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0"/>
  </p:notesMasterIdLst>
  <p:sldIdLst>
    <p:sldId id="256" r:id="rId2"/>
    <p:sldId id="258" r:id="rId3"/>
    <p:sldId id="259" r:id="rId4"/>
    <p:sldId id="262" r:id="rId5"/>
    <p:sldId id="283" r:id="rId6"/>
    <p:sldId id="261" r:id="rId7"/>
    <p:sldId id="284" r:id="rId8"/>
    <p:sldId id="264" r:id="rId9"/>
    <p:sldId id="285" r:id="rId10"/>
    <p:sldId id="286" r:id="rId11"/>
    <p:sldId id="266" r:id="rId12"/>
    <p:sldId id="287" r:id="rId13"/>
    <p:sldId id="267" r:id="rId14"/>
    <p:sldId id="288" r:id="rId15"/>
    <p:sldId id="268" r:id="rId16"/>
    <p:sldId id="274" r:id="rId17"/>
    <p:sldId id="275" r:id="rId18"/>
    <p:sldId id="282" r:id="rId19"/>
  </p:sldIdLst>
  <p:sldSz cx="9144000" cy="5143500" type="screen16x9"/>
  <p:notesSz cx="6858000" cy="9144000"/>
  <p:embeddedFontLst>
    <p:embeddedFont>
      <p:font typeface="Asap" panose="020B0604020202020204" charset="0"/>
      <p:regular r:id="rId21"/>
      <p:bold r:id="rId22"/>
      <p:italic r:id="rId23"/>
      <p:boldItalic r:id="rId24"/>
    </p:embeddedFont>
    <p:embeddedFont>
      <p:font typeface="Bahiana" panose="020B0604020202020204" charset="0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4C8B8F-8960-4F09-9C92-B72DA9EADE40}">
  <a:tblStyle styleId="{164C8B8F-8960-4F09-9C92-B72DA9EADE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36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7" name="Google Shape;7157;g13d55eedd37_0_6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8" name="Google Shape;7158;g13d55eedd37_0_6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5" name="Google Shape;7195;g1185c551ac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6" name="Google Shape;7196;g1185c551ac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095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0" name="Google Shape;7470;g1185c551acd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1" name="Google Shape;7471;g1185c551acd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5" name="Google Shape;7195;g1185c551ac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6" name="Google Shape;7196;g1185c551ac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105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4" name="Google Shape;7524;g13e90decc76_0_3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5" name="Google Shape;7525;g13e90decc76_0_3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5" name="Google Shape;7195;g1185c551ac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6" name="Google Shape;7196;g1185c551ac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73475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9" name="Google Shape;7539;g13e90decc76_0_36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0" name="Google Shape;7540;g13e90decc76_0_36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0" name="Google Shape;7710;g1303be3818b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1" name="Google Shape;7711;g1303be3818b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5" name="Google Shape;7715;g1303be3818b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6" name="Google Shape;7716;g1303be3818b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7" name="Google Shape;7807;gb1fa4ddd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8" name="Google Shape;7808;gb1fa4ddd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Google Shape;7172;g1003d90df7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3" name="Google Shape;7173;g1003d90df7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5" name="Google Shape;7195;g1185c551ac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6" name="Google Shape;7196;g1185c551ac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7" name="Google Shape;7297;g1303be3818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8" name="Google Shape;7298;g1303be3818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5" name="Google Shape;7195;g1185c551ac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6" name="Google Shape;7196;g1185c551ac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9387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7" name="Google Shape;7207;g1185c551acd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8" name="Google Shape;7208;g1185c551acd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5" name="Google Shape;7195;g1185c551ac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6" name="Google Shape;7196;g1185c551ac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7039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2" name="Google Shape;7392;g1303be3818b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3" name="Google Shape;7393;g1303be3818b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2" name="Google Shape;7392;g1303be3818b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3" name="Google Shape;7393;g1303be3818b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3218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://bit.ly/2Tynxth" TargetMode="Externa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81925" y="8417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3974294" y="-1624248"/>
            <a:ext cx="6082149" cy="7007132"/>
            <a:chOff x="3974294" y="-1624248"/>
            <a:chExt cx="6082149" cy="7007132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3974294" y="3824117"/>
              <a:ext cx="2060553" cy="1558767"/>
              <a:chOff x="7172539" y="1310879"/>
              <a:chExt cx="1698025" cy="1284522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8535296" y="1522995"/>
                <a:ext cx="187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6" h="4" extrusionOk="0">
                    <a:moveTo>
                      <a:pt x="6" y="4"/>
                    </a:moveTo>
                    <a:lnTo>
                      <a:pt x="6" y="4"/>
                    </a:lnTo>
                    <a:cubicBezTo>
                      <a:pt x="4" y="2"/>
                      <a:pt x="2" y="2"/>
                      <a:pt x="0" y="1"/>
                    </a:cubicBezTo>
                    <a:cubicBezTo>
                      <a:pt x="2" y="2"/>
                      <a:pt x="4" y="2"/>
                      <a:pt x="6" y="4"/>
                    </a:cubicBezTo>
                    <a:close/>
                  </a:path>
                </a:pathLst>
              </a:custGeom>
              <a:solidFill>
                <a:srgbClr val="350B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8401952" y="1505750"/>
                <a:ext cx="133597" cy="17370"/>
              </a:xfrm>
              <a:custGeom>
                <a:avLst/>
                <a:gdLst/>
                <a:ahLst/>
                <a:cxnLst/>
                <a:rect l="l" t="t" r="r" b="b"/>
                <a:pathLst>
                  <a:path w="4284" h="557" extrusionOk="0">
                    <a:moveTo>
                      <a:pt x="2333" y="1"/>
                    </a:moveTo>
                    <a:cubicBezTo>
                      <a:pt x="1549" y="1"/>
                      <a:pt x="744" y="218"/>
                      <a:pt x="1" y="526"/>
                    </a:cubicBezTo>
                    <a:lnTo>
                      <a:pt x="4283" y="557"/>
                    </a:lnTo>
                    <a:cubicBezTo>
                      <a:pt x="4282" y="555"/>
                      <a:pt x="4280" y="554"/>
                      <a:pt x="4278" y="554"/>
                    </a:cubicBezTo>
                    <a:cubicBezTo>
                      <a:pt x="4219" y="519"/>
                      <a:pt x="4161" y="486"/>
                      <a:pt x="4104" y="450"/>
                    </a:cubicBezTo>
                    <a:cubicBezTo>
                      <a:pt x="3835" y="303"/>
                      <a:pt x="3550" y="188"/>
                      <a:pt x="3257" y="112"/>
                    </a:cubicBezTo>
                    <a:cubicBezTo>
                      <a:pt x="2956" y="35"/>
                      <a:pt x="2646" y="1"/>
                      <a:pt x="2333" y="1"/>
                    </a:cubicBezTo>
                    <a:close/>
                  </a:path>
                </a:pathLst>
              </a:custGeom>
              <a:solidFill>
                <a:srgbClr val="350B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103517" y="1443287"/>
                <a:ext cx="426205" cy="652390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20920" extrusionOk="0">
                    <a:moveTo>
                      <a:pt x="9418" y="1"/>
                    </a:moveTo>
                    <a:cubicBezTo>
                      <a:pt x="9407" y="1"/>
                      <a:pt x="9395" y="1"/>
                      <a:pt x="9384" y="2"/>
                    </a:cubicBezTo>
                    <a:cubicBezTo>
                      <a:pt x="9312" y="8"/>
                      <a:pt x="9233" y="28"/>
                      <a:pt x="9138" y="64"/>
                    </a:cubicBezTo>
                    <a:cubicBezTo>
                      <a:pt x="9043" y="100"/>
                      <a:pt x="8941" y="146"/>
                      <a:pt x="8823" y="210"/>
                    </a:cubicBezTo>
                    <a:cubicBezTo>
                      <a:pt x="8744" y="254"/>
                      <a:pt x="8663" y="302"/>
                      <a:pt x="8576" y="360"/>
                    </a:cubicBezTo>
                    <a:cubicBezTo>
                      <a:pt x="8485" y="417"/>
                      <a:pt x="8396" y="479"/>
                      <a:pt x="8297" y="548"/>
                    </a:cubicBezTo>
                    <a:cubicBezTo>
                      <a:pt x="8198" y="619"/>
                      <a:pt x="8100" y="695"/>
                      <a:pt x="7989" y="778"/>
                    </a:cubicBezTo>
                    <a:cubicBezTo>
                      <a:pt x="7881" y="863"/>
                      <a:pt x="7772" y="951"/>
                      <a:pt x="7656" y="1050"/>
                    </a:cubicBezTo>
                    <a:cubicBezTo>
                      <a:pt x="7539" y="1149"/>
                      <a:pt x="7421" y="1250"/>
                      <a:pt x="7296" y="1363"/>
                    </a:cubicBezTo>
                    <a:cubicBezTo>
                      <a:pt x="7170" y="1476"/>
                      <a:pt x="7047" y="1589"/>
                      <a:pt x="6915" y="1716"/>
                    </a:cubicBezTo>
                    <a:cubicBezTo>
                      <a:pt x="6826" y="1799"/>
                      <a:pt x="6740" y="1882"/>
                      <a:pt x="6651" y="1972"/>
                    </a:cubicBezTo>
                    <a:cubicBezTo>
                      <a:pt x="6560" y="2062"/>
                      <a:pt x="6467" y="2156"/>
                      <a:pt x="6376" y="2250"/>
                    </a:cubicBezTo>
                    <a:cubicBezTo>
                      <a:pt x="6237" y="2393"/>
                      <a:pt x="6091" y="2547"/>
                      <a:pt x="5949" y="2702"/>
                    </a:cubicBezTo>
                    <a:cubicBezTo>
                      <a:pt x="5808" y="2859"/>
                      <a:pt x="5657" y="3024"/>
                      <a:pt x="5511" y="3192"/>
                    </a:cubicBezTo>
                    <a:cubicBezTo>
                      <a:pt x="5365" y="3359"/>
                      <a:pt x="5214" y="3539"/>
                      <a:pt x="5065" y="3718"/>
                    </a:cubicBezTo>
                    <a:cubicBezTo>
                      <a:pt x="4918" y="3898"/>
                      <a:pt x="4766" y="4089"/>
                      <a:pt x="4618" y="4282"/>
                    </a:cubicBezTo>
                    <a:cubicBezTo>
                      <a:pt x="4395" y="4569"/>
                      <a:pt x="4166" y="4876"/>
                      <a:pt x="3946" y="5188"/>
                    </a:cubicBezTo>
                    <a:cubicBezTo>
                      <a:pt x="3726" y="5498"/>
                      <a:pt x="3504" y="5824"/>
                      <a:pt x="3292" y="6155"/>
                    </a:cubicBezTo>
                    <a:cubicBezTo>
                      <a:pt x="3080" y="6486"/>
                      <a:pt x="2870" y="6829"/>
                      <a:pt x="2668" y="7176"/>
                    </a:cubicBezTo>
                    <a:cubicBezTo>
                      <a:pt x="2469" y="7524"/>
                      <a:pt x="2273" y="7877"/>
                      <a:pt x="2089" y="8237"/>
                    </a:cubicBezTo>
                    <a:cubicBezTo>
                      <a:pt x="1905" y="8596"/>
                      <a:pt x="1730" y="8959"/>
                      <a:pt x="1564" y="9325"/>
                    </a:cubicBezTo>
                    <a:cubicBezTo>
                      <a:pt x="1399" y="9695"/>
                      <a:pt x="1246" y="10058"/>
                      <a:pt x="1104" y="10431"/>
                    </a:cubicBezTo>
                    <a:cubicBezTo>
                      <a:pt x="963" y="10803"/>
                      <a:pt x="835" y="11168"/>
                      <a:pt x="716" y="11542"/>
                    </a:cubicBezTo>
                    <a:cubicBezTo>
                      <a:pt x="600" y="11916"/>
                      <a:pt x="499" y="12275"/>
                      <a:pt x="410" y="12643"/>
                    </a:cubicBezTo>
                    <a:cubicBezTo>
                      <a:pt x="349" y="12889"/>
                      <a:pt x="298" y="13126"/>
                      <a:pt x="249" y="13368"/>
                    </a:cubicBezTo>
                    <a:cubicBezTo>
                      <a:pt x="203" y="13609"/>
                      <a:pt x="162" y="13842"/>
                      <a:pt x="129" y="14079"/>
                    </a:cubicBezTo>
                    <a:cubicBezTo>
                      <a:pt x="95" y="14317"/>
                      <a:pt x="68" y="14542"/>
                      <a:pt x="47" y="14774"/>
                    </a:cubicBezTo>
                    <a:cubicBezTo>
                      <a:pt x="29" y="15007"/>
                      <a:pt x="14" y="15225"/>
                      <a:pt x="7" y="15450"/>
                    </a:cubicBezTo>
                    <a:cubicBezTo>
                      <a:pt x="0" y="15675"/>
                      <a:pt x="0" y="15888"/>
                      <a:pt x="7" y="16104"/>
                    </a:cubicBezTo>
                    <a:cubicBezTo>
                      <a:pt x="14" y="16318"/>
                      <a:pt x="29" y="16535"/>
                      <a:pt x="47" y="16739"/>
                    </a:cubicBezTo>
                    <a:cubicBezTo>
                      <a:pt x="68" y="16942"/>
                      <a:pt x="96" y="17149"/>
                      <a:pt x="131" y="17340"/>
                    </a:cubicBezTo>
                    <a:cubicBezTo>
                      <a:pt x="165" y="17533"/>
                      <a:pt x="206" y="17727"/>
                      <a:pt x="254" y="17908"/>
                    </a:cubicBezTo>
                    <a:cubicBezTo>
                      <a:pt x="302" y="18091"/>
                      <a:pt x="357" y="18270"/>
                      <a:pt x="418" y="18437"/>
                    </a:cubicBezTo>
                    <a:cubicBezTo>
                      <a:pt x="479" y="18604"/>
                      <a:pt x="546" y="18771"/>
                      <a:pt x="620" y="18924"/>
                    </a:cubicBezTo>
                    <a:cubicBezTo>
                      <a:pt x="727" y="19156"/>
                      <a:pt x="853" y="19374"/>
                      <a:pt x="988" y="19573"/>
                    </a:cubicBezTo>
                    <a:cubicBezTo>
                      <a:pt x="1123" y="19768"/>
                      <a:pt x="1272" y="19952"/>
                      <a:pt x="1431" y="20112"/>
                    </a:cubicBezTo>
                    <a:cubicBezTo>
                      <a:pt x="1589" y="20271"/>
                      <a:pt x="1758" y="20414"/>
                      <a:pt x="1937" y="20532"/>
                    </a:cubicBezTo>
                    <a:cubicBezTo>
                      <a:pt x="1994" y="20572"/>
                      <a:pt x="2053" y="20608"/>
                      <a:pt x="2113" y="20642"/>
                    </a:cubicBezTo>
                    <a:cubicBezTo>
                      <a:pt x="2237" y="20714"/>
                      <a:pt x="2366" y="20776"/>
                      <a:pt x="2497" y="20829"/>
                    </a:cubicBezTo>
                    <a:cubicBezTo>
                      <a:pt x="2584" y="20862"/>
                      <a:pt x="2674" y="20894"/>
                      <a:pt x="2762" y="20920"/>
                    </a:cubicBezTo>
                    <a:cubicBezTo>
                      <a:pt x="2274" y="20546"/>
                      <a:pt x="2017" y="19977"/>
                      <a:pt x="1715" y="19452"/>
                    </a:cubicBezTo>
                    <a:cubicBezTo>
                      <a:pt x="960" y="18141"/>
                      <a:pt x="1054" y="16442"/>
                      <a:pt x="1232" y="14923"/>
                    </a:cubicBezTo>
                    <a:cubicBezTo>
                      <a:pt x="1456" y="13013"/>
                      <a:pt x="1728" y="11420"/>
                      <a:pt x="2566" y="9739"/>
                    </a:cubicBezTo>
                    <a:cubicBezTo>
                      <a:pt x="3403" y="8057"/>
                      <a:pt x="4524" y="6481"/>
                      <a:pt x="5846" y="5140"/>
                    </a:cubicBezTo>
                    <a:cubicBezTo>
                      <a:pt x="6902" y="4069"/>
                      <a:pt x="8087" y="3149"/>
                      <a:pt x="9504" y="2549"/>
                    </a:cubicBezTo>
                    <a:cubicBezTo>
                      <a:pt x="9525" y="2539"/>
                      <a:pt x="9545" y="2532"/>
                      <a:pt x="9563" y="2524"/>
                    </a:cubicBezTo>
                    <a:cubicBezTo>
                      <a:pt x="10306" y="2216"/>
                      <a:pt x="11109" y="1998"/>
                      <a:pt x="11893" y="1998"/>
                    </a:cubicBezTo>
                    <a:cubicBezTo>
                      <a:pt x="12207" y="1998"/>
                      <a:pt x="12518" y="2033"/>
                      <a:pt x="12820" y="2111"/>
                    </a:cubicBezTo>
                    <a:cubicBezTo>
                      <a:pt x="13113" y="2186"/>
                      <a:pt x="13398" y="2301"/>
                      <a:pt x="13666" y="2449"/>
                    </a:cubicBezTo>
                    <a:cubicBezTo>
                      <a:pt x="12299" y="1658"/>
                      <a:pt x="10956" y="833"/>
                      <a:pt x="9581" y="38"/>
                    </a:cubicBezTo>
                    <a:cubicBezTo>
                      <a:pt x="9573" y="35"/>
                      <a:pt x="9568" y="31"/>
                      <a:pt x="9562" y="29"/>
                    </a:cubicBezTo>
                    <a:cubicBezTo>
                      <a:pt x="9521" y="10"/>
                      <a:pt x="9473" y="1"/>
                      <a:pt x="94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8661655" y="1551840"/>
                <a:ext cx="197214" cy="320582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10280" extrusionOk="0">
                    <a:moveTo>
                      <a:pt x="4229" y="0"/>
                    </a:moveTo>
                    <a:cubicBezTo>
                      <a:pt x="4177" y="56"/>
                      <a:pt x="4126" y="111"/>
                      <a:pt x="4072" y="163"/>
                    </a:cubicBezTo>
                    <a:cubicBezTo>
                      <a:pt x="4021" y="214"/>
                      <a:pt x="3967" y="265"/>
                      <a:pt x="3913" y="315"/>
                    </a:cubicBezTo>
                    <a:cubicBezTo>
                      <a:pt x="3733" y="479"/>
                      <a:pt x="3548" y="628"/>
                      <a:pt x="3361" y="758"/>
                    </a:cubicBezTo>
                    <a:cubicBezTo>
                      <a:pt x="3260" y="827"/>
                      <a:pt x="3158" y="891"/>
                      <a:pt x="3056" y="952"/>
                    </a:cubicBezTo>
                    <a:lnTo>
                      <a:pt x="4015" y="5906"/>
                    </a:lnTo>
                    <a:cubicBezTo>
                      <a:pt x="3963" y="5978"/>
                      <a:pt x="3914" y="6051"/>
                      <a:pt x="3868" y="6129"/>
                    </a:cubicBezTo>
                    <a:cubicBezTo>
                      <a:pt x="3775" y="6281"/>
                      <a:pt x="3696" y="6439"/>
                      <a:pt x="3627" y="6605"/>
                    </a:cubicBezTo>
                    <a:cubicBezTo>
                      <a:pt x="3594" y="6688"/>
                      <a:pt x="3562" y="6771"/>
                      <a:pt x="3536" y="6856"/>
                    </a:cubicBezTo>
                    <a:lnTo>
                      <a:pt x="1" y="8898"/>
                    </a:lnTo>
                    <a:lnTo>
                      <a:pt x="1" y="10279"/>
                    </a:lnTo>
                    <a:lnTo>
                      <a:pt x="3421" y="8305"/>
                    </a:lnTo>
                    <a:lnTo>
                      <a:pt x="3536" y="8238"/>
                    </a:lnTo>
                    <a:cubicBezTo>
                      <a:pt x="3597" y="8359"/>
                      <a:pt x="3701" y="8464"/>
                      <a:pt x="3824" y="8537"/>
                    </a:cubicBezTo>
                    <a:lnTo>
                      <a:pt x="3828" y="8540"/>
                    </a:lnTo>
                    <a:lnTo>
                      <a:pt x="3850" y="8553"/>
                    </a:lnTo>
                    <a:cubicBezTo>
                      <a:pt x="3950" y="8610"/>
                      <a:pt x="4064" y="8648"/>
                      <a:pt x="4173" y="8661"/>
                    </a:cubicBezTo>
                    <a:cubicBezTo>
                      <a:pt x="4203" y="8664"/>
                      <a:pt x="4233" y="8666"/>
                      <a:pt x="4262" y="8666"/>
                    </a:cubicBezTo>
                    <a:cubicBezTo>
                      <a:pt x="4580" y="8666"/>
                      <a:pt x="4882" y="8475"/>
                      <a:pt x="5136" y="8262"/>
                    </a:cubicBezTo>
                    <a:cubicBezTo>
                      <a:pt x="5487" y="7968"/>
                      <a:pt x="5750" y="7627"/>
                      <a:pt x="5959" y="7256"/>
                    </a:cubicBezTo>
                    <a:cubicBezTo>
                      <a:pt x="6167" y="6885"/>
                      <a:pt x="6319" y="6482"/>
                      <a:pt x="6322" y="6014"/>
                    </a:cubicBezTo>
                    <a:cubicBezTo>
                      <a:pt x="6324" y="5641"/>
                      <a:pt x="6232" y="5229"/>
                      <a:pt x="5951" y="5038"/>
                    </a:cubicBezTo>
                    <a:cubicBezTo>
                      <a:pt x="5931" y="5025"/>
                      <a:pt x="5910" y="5013"/>
                      <a:pt x="5891" y="4999"/>
                    </a:cubicBezTo>
                    <a:cubicBezTo>
                      <a:pt x="5773" y="4937"/>
                      <a:pt x="5630" y="4908"/>
                      <a:pt x="5488" y="4908"/>
                    </a:cubicBezTo>
                    <a:cubicBezTo>
                      <a:pt x="5385" y="4908"/>
                      <a:pt x="5282" y="4924"/>
                      <a:pt x="5189" y="4953"/>
                    </a:cubicBezTo>
                    <a:lnTo>
                      <a:pt x="5110" y="4546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8820883" y="1693635"/>
                <a:ext cx="24449" cy="1415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454" extrusionOk="0">
                    <a:moveTo>
                      <a:pt x="0" y="0"/>
                    </a:moveTo>
                    <a:lnTo>
                      <a:pt x="79" y="409"/>
                    </a:lnTo>
                    <a:cubicBezTo>
                      <a:pt x="173" y="379"/>
                      <a:pt x="277" y="363"/>
                      <a:pt x="381" y="363"/>
                    </a:cubicBezTo>
                    <a:cubicBezTo>
                      <a:pt x="522" y="363"/>
                      <a:pt x="664" y="392"/>
                      <a:pt x="782" y="453"/>
                    </a:cubicBezTo>
                    <a:lnTo>
                      <a:pt x="784" y="452"/>
                    </a:lnTo>
                    <a:cubicBezTo>
                      <a:pt x="454" y="261"/>
                      <a:pt x="331" y="189"/>
                      <a:pt x="0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726082" y="1563721"/>
                <a:ext cx="60748" cy="172297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5525" extrusionOk="0">
                    <a:moveTo>
                      <a:pt x="1" y="0"/>
                    </a:moveTo>
                    <a:lnTo>
                      <a:pt x="961" y="4956"/>
                    </a:lnTo>
                    <a:cubicBezTo>
                      <a:pt x="1290" y="5145"/>
                      <a:pt x="1618" y="5334"/>
                      <a:pt x="1947" y="5525"/>
                    </a:cubicBezTo>
                    <a:lnTo>
                      <a:pt x="989" y="571"/>
                    </a:lnTo>
                    <a:cubicBezTo>
                      <a:pt x="659" y="380"/>
                      <a:pt x="329" y="191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8741082" y="1718240"/>
                <a:ext cx="45748" cy="47432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1521" extrusionOk="0">
                    <a:moveTo>
                      <a:pt x="479" y="1"/>
                    </a:moveTo>
                    <a:cubicBezTo>
                      <a:pt x="428" y="73"/>
                      <a:pt x="380" y="146"/>
                      <a:pt x="332" y="223"/>
                    </a:cubicBezTo>
                    <a:cubicBezTo>
                      <a:pt x="239" y="376"/>
                      <a:pt x="160" y="534"/>
                      <a:pt x="92" y="699"/>
                    </a:cubicBezTo>
                    <a:cubicBezTo>
                      <a:pt x="58" y="781"/>
                      <a:pt x="27" y="866"/>
                      <a:pt x="0" y="951"/>
                    </a:cubicBezTo>
                    <a:cubicBezTo>
                      <a:pt x="329" y="1139"/>
                      <a:pt x="658" y="1330"/>
                      <a:pt x="986" y="1520"/>
                    </a:cubicBezTo>
                    <a:cubicBezTo>
                      <a:pt x="1014" y="1434"/>
                      <a:pt x="1044" y="1352"/>
                      <a:pt x="1078" y="1269"/>
                    </a:cubicBezTo>
                    <a:cubicBezTo>
                      <a:pt x="1147" y="1103"/>
                      <a:pt x="1228" y="945"/>
                      <a:pt x="1320" y="793"/>
                    </a:cubicBezTo>
                    <a:cubicBezTo>
                      <a:pt x="1366" y="717"/>
                      <a:pt x="1415" y="642"/>
                      <a:pt x="1466" y="570"/>
                    </a:cubicBezTo>
                    <a:cubicBezTo>
                      <a:pt x="1136" y="379"/>
                      <a:pt x="807" y="189"/>
                      <a:pt x="4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781029" y="1818123"/>
                <a:ext cx="686" cy="437"/>
              </a:xfrm>
              <a:custGeom>
                <a:avLst/>
                <a:gdLst/>
                <a:ahLst/>
                <a:cxnLst/>
                <a:rect l="l" t="t" r="r" b="b"/>
                <a:pathLst>
                  <a:path w="22" h="1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" y="6"/>
                      <a:pt x="14" y="11"/>
                      <a:pt x="22" y="1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768244" y="1808706"/>
                <a:ext cx="12568" cy="9356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00" extrusionOk="0">
                    <a:moveTo>
                      <a:pt x="115" y="1"/>
                    </a:moveTo>
                    <a:lnTo>
                      <a:pt x="0" y="68"/>
                    </a:lnTo>
                    <a:lnTo>
                      <a:pt x="403" y="300"/>
                    </a:lnTo>
                    <a:cubicBezTo>
                      <a:pt x="281" y="227"/>
                      <a:pt x="177" y="122"/>
                      <a:pt x="115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630814" y="1747865"/>
                <a:ext cx="141050" cy="81455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2612" extrusionOk="0">
                    <a:moveTo>
                      <a:pt x="3536" y="1"/>
                    </a:moveTo>
                    <a:lnTo>
                      <a:pt x="1" y="2042"/>
                    </a:lnTo>
                    <a:lnTo>
                      <a:pt x="987" y="2612"/>
                    </a:lnTo>
                    <a:lnTo>
                      <a:pt x="4522" y="570"/>
                    </a:lnTo>
                    <a:cubicBezTo>
                      <a:pt x="4194" y="380"/>
                      <a:pt x="3865" y="189"/>
                      <a:pt x="35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8013800" y="1954867"/>
                <a:ext cx="47588" cy="64553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070" extrusionOk="0">
                    <a:moveTo>
                      <a:pt x="184" y="1"/>
                    </a:moveTo>
                    <a:cubicBezTo>
                      <a:pt x="163" y="55"/>
                      <a:pt x="144" y="111"/>
                      <a:pt x="125" y="166"/>
                    </a:cubicBezTo>
                    <a:cubicBezTo>
                      <a:pt x="46" y="409"/>
                      <a:pt x="0" y="659"/>
                      <a:pt x="52" y="914"/>
                    </a:cubicBezTo>
                    <a:cubicBezTo>
                      <a:pt x="91" y="1105"/>
                      <a:pt x="184" y="1297"/>
                      <a:pt x="347" y="1391"/>
                    </a:cubicBezTo>
                    <a:lnTo>
                      <a:pt x="1521" y="2069"/>
                    </a:lnTo>
                    <a:lnTo>
                      <a:pt x="1526" y="2064"/>
                    </a:lnTo>
                    <a:cubicBezTo>
                      <a:pt x="1435" y="2009"/>
                      <a:pt x="1359" y="1930"/>
                      <a:pt x="1307" y="1836"/>
                    </a:cubicBezTo>
                    <a:cubicBezTo>
                      <a:pt x="1221" y="1687"/>
                      <a:pt x="1204" y="1510"/>
                      <a:pt x="1212" y="1336"/>
                    </a:cubicBezTo>
                    <a:lnTo>
                      <a:pt x="1211" y="1336"/>
                    </a:lnTo>
                    <a:cubicBezTo>
                      <a:pt x="1211" y="1062"/>
                      <a:pt x="1176" y="775"/>
                      <a:pt x="1040" y="533"/>
                    </a:cubicBezTo>
                    <a:cubicBezTo>
                      <a:pt x="902" y="291"/>
                      <a:pt x="662" y="93"/>
                      <a:pt x="397" y="26"/>
                    </a:cubicBezTo>
                    <a:cubicBezTo>
                      <a:pt x="328" y="11"/>
                      <a:pt x="256" y="1"/>
                      <a:pt x="1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078726" y="1877093"/>
                <a:ext cx="1778" cy="1060"/>
              </a:xfrm>
              <a:custGeom>
                <a:avLst/>
                <a:gdLst/>
                <a:ahLst/>
                <a:cxnLst/>
                <a:rect l="l" t="t" r="r" b="b"/>
                <a:pathLst>
                  <a:path w="57" h="34" extrusionOk="0">
                    <a:moveTo>
                      <a:pt x="0" y="0"/>
                    </a:moveTo>
                    <a:cubicBezTo>
                      <a:pt x="19" y="12"/>
                      <a:pt x="36" y="22"/>
                      <a:pt x="56" y="33"/>
                    </a:cubicBezTo>
                    <a:cubicBezTo>
                      <a:pt x="39" y="20"/>
                      <a:pt x="19" y="10"/>
                      <a:pt x="0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051502" y="1993161"/>
                <a:ext cx="125" cy="3430"/>
              </a:xfrm>
              <a:custGeom>
                <a:avLst/>
                <a:gdLst/>
                <a:ahLst/>
                <a:cxnLst/>
                <a:rect l="l" t="t" r="r" b="b"/>
                <a:pathLst>
                  <a:path w="4" h="110" extrusionOk="0">
                    <a:moveTo>
                      <a:pt x="0" y="0"/>
                    </a:moveTo>
                    <a:lnTo>
                      <a:pt x="2" y="53"/>
                    </a:lnTo>
                    <a:lnTo>
                      <a:pt x="2" y="53"/>
                    </a:lnTo>
                    <a:cubicBezTo>
                      <a:pt x="1" y="36"/>
                      <a:pt x="1" y="18"/>
                      <a:pt x="0" y="0"/>
                    </a:cubicBezTo>
                    <a:close/>
                    <a:moveTo>
                      <a:pt x="2" y="53"/>
                    </a:moveTo>
                    <a:cubicBezTo>
                      <a:pt x="2" y="72"/>
                      <a:pt x="2" y="91"/>
                      <a:pt x="3" y="110"/>
                    </a:cubicBezTo>
                    <a:lnTo>
                      <a:pt x="2" y="53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831777" y="1849027"/>
                <a:ext cx="246954" cy="275894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8847" extrusionOk="0">
                    <a:moveTo>
                      <a:pt x="5841" y="0"/>
                    </a:moveTo>
                    <a:cubicBezTo>
                      <a:pt x="5257" y="0"/>
                      <a:pt x="4635" y="200"/>
                      <a:pt x="4095" y="473"/>
                    </a:cubicBezTo>
                    <a:cubicBezTo>
                      <a:pt x="2930" y="1064"/>
                      <a:pt x="2151" y="2002"/>
                      <a:pt x="1485" y="3068"/>
                    </a:cubicBezTo>
                    <a:cubicBezTo>
                      <a:pt x="650" y="4407"/>
                      <a:pt x="0" y="5945"/>
                      <a:pt x="18" y="7495"/>
                    </a:cubicBezTo>
                    <a:cubicBezTo>
                      <a:pt x="18" y="7498"/>
                      <a:pt x="18" y="8008"/>
                      <a:pt x="328" y="8166"/>
                    </a:cubicBezTo>
                    <a:lnTo>
                      <a:pt x="1504" y="8846"/>
                    </a:lnTo>
                    <a:lnTo>
                      <a:pt x="1507" y="8839"/>
                    </a:lnTo>
                    <a:cubicBezTo>
                      <a:pt x="1418" y="8783"/>
                      <a:pt x="1340" y="8702"/>
                      <a:pt x="1288" y="8612"/>
                    </a:cubicBezTo>
                    <a:cubicBezTo>
                      <a:pt x="1209" y="8475"/>
                      <a:pt x="1188" y="8316"/>
                      <a:pt x="1191" y="8156"/>
                    </a:cubicBezTo>
                    <a:lnTo>
                      <a:pt x="1191" y="8137"/>
                    </a:lnTo>
                    <a:cubicBezTo>
                      <a:pt x="1186" y="6967"/>
                      <a:pt x="1531" y="5800"/>
                      <a:pt x="2063" y="4736"/>
                    </a:cubicBezTo>
                    <a:cubicBezTo>
                      <a:pt x="2511" y="3840"/>
                      <a:pt x="3088" y="3018"/>
                      <a:pt x="3777" y="2313"/>
                    </a:cubicBezTo>
                    <a:cubicBezTo>
                      <a:pt x="4328" y="1751"/>
                      <a:pt x="4949" y="1265"/>
                      <a:pt x="5693" y="945"/>
                    </a:cubicBezTo>
                    <a:cubicBezTo>
                      <a:pt x="6094" y="772"/>
                      <a:pt x="6532" y="649"/>
                      <a:pt x="6960" y="649"/>
                    </a:cubicBezTo>
                    <a:cubicBezTo>
                      <a:pt x="7120" y="649"/>
                      <a:pt x="7278" y="666"/>
                      <a:pt x="7433" y="705"/>
                    </a:cubicBezTo>
                    <a:cubicBezTo>
                      <a:pt x="7601" y="748"/>
                      <a:pt x="7765" y="814"/>
                      <a:pt x="7919" y="900"/>
                    </a:cubicBezTo>
                    <a:cubicBezTo>
                      <a:pt x="7551" y="686"/>
                      <a:pt x="7199" y="459"/>
                      <a:pt x="6829" y="245"/>
                    </a:cubicBezTo>
                    <a:cubicBezTo>
                      <a:pt x="6531" y="73"/>
                      <a:pt x="6193" y="0"/>
                      <a:pt x="5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868793" y="1869203"/>
                <a:ext cx="249137" cy="257869"/>
              </a:xfrm>
              <a:custGeom>
                <a:avLst/>
                <a:gdLst/>
                <a:ahLst/>
                <a:cxnLst/>
                <a:rect l="l" t="t" r="r" b="b"/>
                <a:pathLst>
                  <a:path w="7989" h="8269" extrusionOk="0">
                    <a:moveTo>
                      <a:pt x="5774" y="1"/>
                    </a:moveTo>
                    <a:cubicBezTo>
                      <a:pt x="5347" y="1"/>
                      <a:pt x="4910" y="124"/>
                      <a:pt x="4508" y="296"/>
                    </a:cubicBezTo>
                    <a:cubicBezTo>
                      <a:pt x="3763" y="617"/>
                      <a:pt x="3142" y="1101"/>
                      <a:pt x="2592" y="1665"/>
                    </a:cubicBezTo>
                    <a:cubicBezTo>
                      <a:pt x="1904" y="2369"/>
                      <a:pt x="1325" y="3192"/>
                      <a:pt x="878" y="4087"/>
                    </a:cubicBezTo>
                    <a:cubicBezTo>
                      <a:pt x="346" y="5151"/>
                      <a:pt x="1" y="6319"/>
                      <a:pt x="7" y="7489"/>
                    </a:cubicBezTo>
                    <a:lnTo>
                      <a:pt x="7" y="7506"/>
                    </a:lnTo>
                    <a:cubicBezTo>
                      <a:pt x="2" y="7667"/>
                      <a:pt x="24" y="7827"/>
                      <a:pt x="103" y="7963"/>
                    </a:cubicBezTo>
                    <a:cubicBezTo>
                      <a:pt x="155" y="8053"/>
                      <a:pt x="232" y="8135"/>
                      <a:pt x="323" y="8189"/>
                    </a:cubicBezTo>
                    <a:cubicBezTo>
                      <a:pt x="367" y="8218"/>
                      <a:pt x="418" y="8239"/>
                      <a:pt x="468" y="8252"/>
                    </a:cubicBezTo>
                    <a:cubicBezTo>
                      <a:pt x="510" y="8264"/>
                      <a:pt x="554" y="8269"/>
                      <a:pt x="598" y="8269"/>
                    </a:cubicBezTo>
                    <a:cubicBezTo>
                      <a:pt x="710" y="8269"/>
                      <a:pt x="824" y="8236"/>
                      <a:pt x="930" y="8192"/>
                    </a:cubicBezTo>
                    <a:cubicBezTo>
                      <a:pt x="1128" y="8109"/>
                      <a:pt x="1293" y="7979"/>
                      <a:pt x="1440" y="7830"/>
                    </a:cubicBezTo>
                    <a:cubicBezTo>
                      <a:pt x="1624" y="7643"/>
                      <a:pt x="1782" y="7424"/>
                      <a:pt x="1897" y="7189"/>
                    </a:cubicBezTo>
                    <a:cubicBezTo>
                      <a:pt x="2014" y="6956"/>
                      <a:pt x="2091" y="6705"/>
                      <a:pt x="2121" y="6440"/>
                    </a:cubicBezTo>
                    <a:cubicBezTo>
                      <a:pt x="2130" y="6359"/>
                      <a:pt x="2136" y="6277"/>
                      <a:pt x="2134" y="6197"/>
                    </a:cubicBezTo>
                    <a:cubicBezTo>
                      <a:pt x="2142" y="5666"/>
                      <a:pt x="2300" y="5138"/>
                      <a:pt x="2540" y="4657"/>
                    </a:cubicBezTo>
                    <a:cubicBezTo>
                      <a:pt x="2748" y="4238"/>
                      <a:pt x="3020" y="3853"/>
                      <a:pt x="3342" y="3524"/>
                    </a:cubicBezTo>
                    <a:cubicBezTo>
                      <a:pt x="3598" y="3262"/>
                      <a:pt x="3890" y="3034"/>
                      <a:pt x="4236" y="2884"/>
                    </a:cubicBezTo>
                    <a:cubicBezTo>
                      <a:pt x="4425" y="2805"/>
                      <a:pt x="4628" y="2746"/>
                      <a:pt x="4830" y="2746"/>
                    </a:cubicBezTo>
                    <a:cubicBezTo>
                      <a:pt x="4832" y="2746"/>
                      <a:pt x="4835" y="2746"/>
                      <a:pt x="4837" y="2746"/>
                    </a:cubicBezTo>
                    <a:cubicBezTo>
                      <a:pt x="4909" y="2746"/>
                      <a:pt x="4981" y="2755"/>
                      <a:pt x="5048" y="2772"/>
                    </a:cubicBezTo>
                    <a:cubicBezTo>
                      <a:pt x="5313" y="2838"/>
                      <a:pt x="5553" y="3035"/>
                      <a:pt x="5693" y="3278"/>
                    </a:cubicBezTo>
                    <a:cubicBezTo>
                      <a:pt x="5810" y="3488"/>
                      <a:pt x="5852" y="3732"/>
                      <a:pt x="5861" y="3972"/>
                    </a:cubicBezTo>
                    <a:lnTo>
                      <a:pt x="5862" y="4085"/>
                    </a:lnTo>
                    <a:cubicBezTo>
                      <a:pt x="5854" y="4260"/>
                      <a:pt x="5872" y="4435"/>
                      <a:pt x="5959" y="4585"/>
                    </a:cubicBezTo>
                    <a:cubicBezTo>
                      <a:pt x="6010" y="4674"/>
                      <a:pt x="6088" y="4756"/>
                      <a:pt x="6177" y="4811"/>
                    </a:cubicBezTo>
                    <a:cubicBezTo>
                      <a:pt x="6222" y="4839"/>
                      <a:pt x="6271" y="4861"/>
                      <a:pt x="6322" y="4874"/>
                    </a:cubicBezTo>
                    <a:cubicBezTo>
                      <a:pt x="6365" y="4884"/>
                      <a:pt x="6408" y="4889"/>
                      <a:pt x="6452" y="4889"/>
                    </a:cubicBezTo>
                    <a:cubicBezTo>
                      <a:pt x="6564" y="4889"/>
                      <a:pt x="6679" y="4858"/>
                      <a:pt x="6785" y="4814"/>
                    </a:cubicBezTo>
                    <a:cubicBezTo>
                      <a:pt x="6982" y="4729"/>
                      <a:pt x="7147" y="4601"/>
                      <a:pt x="7296" y="4451"/>
                    </a:cubicBezTo>
                    <a:cubicBezTo>
                      <a:pt x="7480" y="4264"/>
                      <a:pt x="7636" y="4046"/>
                      <a:pt x="7751" y="3811"/>
                    </a:cubicBezTo>
                    <a:cubicBezTo>
                      <a:pt x="7868" y="3579"/>
                      <a:pt x="7945" y="3328"/>
                      <a:pt x="7976" y="3062"/>
                    </a:cubicBezTo>
                    <a:cubicBezTo>
                      <a:pt x="7981" y="3009"/>
                      <a:pt x="7987" y="2955"/>
                      <a:pt x="7989" y="2901"/>
                    </a:cubicBezTo>
                    <a:lnTo>
                      <a:pt x="7989" y="2822"/>
                    </a:lnTo>
                    <a:lnTo>
                      <a:pt x="7989" y="2819"/>
                    </a:lnTo>
                    <a:cubicBezTo>
                      <a:pt x="7987" y="2529"/>
                      <a:pt x="7967" y="2233"/>
                      <a:pt x="7909" y="1945"/>
                    </a:cubicBezTo>
                    <a:cubicBezTo>
                      <a:pt x="7853" y="1665"/>
                      <a:pt x="7764" y="1392"/>
                      <a:pt x="7622" y="1140"/>
                    </a:cubicBezTo>
                    <a:cubicBezTo>
                      <a:pt x="7426" y="795"/>
                      <a:pt x="7133" y="490"/>
                      <a:pt x="6790" y="285"/>
                    </a:cubicBezTo>
                    <a:cubicBezTo>
                      <a:pt x="6771" y="273"/>
                      <a:pt x="6752" y="263"/>
                      <a:pt x="6735" y="252"/>
                    </a:cubicBezTo>
                    <a:cubicBezTo>
                      <a:pt x="6580" y="166"/>
                      <a:pt x="6416" y="99"/>
                      <a:pt x="6248" y="56"/>
                    </a:cubicBezTo>
                    <a:cubicBezTo>
                      <a:pt x="6093" y="18"/>
                      <a:pt x="5934" y="1"/>
                      <a:pt x="57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7904998" y="2069719"/>
                <a:ext cx="79958" cy="107744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3455" extrusionOk="0">
                    <a:moveTo>
                      <a:pt x="1940" y="1"/>
                    </a:moveTo>
                    <a:cubicBezTo>
                      <a:pt x="1935" y="1"/>
                      <a:pt x="1930" y="1"/>
                      <a:pt x="1925" y="1"/>
                    </a:cubicBezTo>
                    <a:cubicBezTo>
                      <a:pt x="1767" y="2"/>
                      <a:pt x="1617" y="67"/>
                      <a:pt x="1482" y="145"/>
                    </a:cubicBezTo>
                    <a:lnTo>
                      <a:pt x="0" y="1000"/>
                    </a:lnTo>
                    <a:lnTo>
                      <a:pt x="0" y="3454"/>
                    </a:lnTo>
                    <a:lnTo>
                      <a:pt x="1482" y="2599"/>
                    </a:lnTo>
                    <a:cubicBezTo>
                      <a:pt x="1754" y="2441"/>
                      <a:pt x="1977" y="2203"/>
                      <a:pt x="2152" y="1937"/>
                    </a:cubicBezTo>
                    <a:cubicBezTo>
                      <a:pt x="2297" y="1715"/>
                      <a:pt x="2408" y="1472"/>
                      <a:pt x="2479" y="1220"/>
                    </a:cubicBezTo>
                    <a:cubicBezTo>
                      <a:pt x="2535" y="1019"/>
                      <a:pt x="2563" y="810"/>
                      <a:pt x="2536" y="599"/>
                    </a:cubicBezTo>
                    <a:cubicBezTo>
                      <a:pt x="2516" y="439"/>
                      <a:pt x="2466" y="278"/>
                      <a:pt x="2356" y="169"/>
                    </a:cubicBezTo>
                    <a:cubicBezTo>
                      <a:pt x="2325" y="137"/>
                      <a:pt x="2289" y="109"/>
                      <a:pt x="2247" y="84"/>
                    </a:cubicBezTo>
                    <a:cubicBezTo>
                      <a:pt x="2247" y="84"/>
                      <a:pt x="2246" y="83"/>
                      <a:pt x="2243" y="83"/>
                    </a:cubicBezTo>
                    <a:cubicBezTo>
                      <a:pt x="2152" y="29"/>
                      <a:pt x="2045" y="1"/>
                      <a:pt x="1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7858096" y="2042183"/>
                <a:ext cx="116850" cy="58597"/>
              </a:xfrm>
              <a:custGeom>
                <a:avLst/>
                <a:gdLst/>
                <a:ahLst/>
                <a:cxnLst/>
                <a:rect l="l" t="t" r="r" b="b"/>
                <a:pathLst>
                  <a:path w="3747" h="1879" extrusionOk="0">
                    <a:moveTo>
                      <a:pt x="1940" y="1"/>
                    </a:moveTo>
                    <a:cubicBezTo>
                      <a:pt x="1687" y="1"/>
                      <a:pt x="1482" y="154"/>
                      <a:pt x="1482" y="154"/>
                    </a:cubicBezTo>
                    <a:lnTo>
                      <a:pt x="0" y="1009"/>
                    </a:lnTo>
                    <a:lnTo>
                      <a:pt x="1504" y="1879"/>
                    </a:lnTo>
                    <a:lnTo>
                      <a:pt x="2986" y="1023"/>
                    </a:lnTo>
                    <a:cubicBezTo>
                      <a:pt x="3120" y="946"/>
                      <a:pt x="3271" y="881"/>
                      <a:pt x="3429" y="880"/>
                    </a:cubicBezTo>
                    <a:cubicBezTo>
                      <a:pt x="3538" y="880"/>
                      <a:pt x="3652" y="908"/>
                      <a:pt x="3747" y="963"/>
                    </a:cubicBezTo>
                    <a:cubicBezTo>
                      <a:pt x="3248" y="673"/>
                      <a:pt x="2732" y="371"/>
                      <a:pt x="2234" y="80"/>
                    </a:cubicBezTo>
                    <a:cubicBezTo>
                      <a:pt x="2135" y="22"/>
                      <a:pt x="2034" y="1"/>
                      <a:pt x="1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8176489" y="1532443"/>
                <a:ext cx="484428" cy="615623"/>
              </a:xfrm>
              <a:custGeom>
                <a:avLst/>
                <a:gdLst/>
                <a:ahLst/>
                <a:cxnLst/>
                <a:rect l="l" t="t" r="r" b="b"/>
                <a:pathLst>
                  <a:path w="15534" h="19741" extrusionOk="0">
                    <a:moveTo>
                      <a:pt x="11401" y="1190"/>
                    </a:moveTo>
                    <a:cubicBezTo>
                      <a:pt x="11688" y="1190"/>
                      <a:pt x="11972" y="1222"/>
                      <a:pt x="12248" y="1293"/>
                    </a:cubicBezTo>
                    <a:cubicBezTo>
                      <a:pt x="13228" y="1546"/>
                      <a:pt x="14113" y="2294"/>
                      <a:pt x="14626" y="3188"/>
                    </a:cubicBezTo>
                    <a:cubicBezTo>
                      <a:pt x="15315" y="4386"/>
                      <a:pt x="15343" y="5844"/>
                      <a:pt x="15179" y="7228"/>
                    </a:cubicBezTo>
                    <a:cubicBezTo>
                      <a:pt x="14975" y="8973"/>
                      <a:pt x="14468" y="10602"/>
                      <a:pt x="13704" y="12135"/>
                    </a:cubicBezTo>
                    <a:cubicBezTo>
                      <a:pt x="12941" y="13669"/>
                      <a:pt x="11916" y="15106"/>
                      <a:pt x="10710" y="16330"/>
                    </a:cubicBezTo>
                    <a:cubicBezTo>
                      <a:pt x="9746" y="17308"/>
                      <a:pt x="8667" y="18147"/>
                      <a:pt x="7371" y="18695"/>
                    </a:cubicBezTo>
                    <a:cubicBezTo>
                      <a:pt x="6679" y="18988"/>
                      <a:pt x="5926" y="19197"/>
                      <a:pt x="5191" y="19197"/>
                    </a:cubicBezTo>
                    <a:cubicBezTo>
                      <a:pt x="4905" y="19197"/>
                      <a:pt x="4622" y="19165"/>
                      <a:pt x="4347" y="19095"/>
                    </a:cubicBezTo>
                    <a:cubicBezTo>
                      <a:pt x="3366" y="18841"/>
                      <a:pt x="2482" y="18091"/>
                      <a:pt x="1967" y="17198"/>
                    </a:cubicBezTo>
                    <a:cubicBezTo>
                      <a:pt x="1451" y="16304"/>
                      <a:pt x="1307" y="15262"/>
                      <a:pt x="1335" y="14214"/>
                    </a:cubicBezTo>
                    <a:cubicBezTo>
                      <a:pt x="1343" y="13861"/>
                      <a:pt x="1372" y="13508"/>
                      <a:pt x="1414" y="13158"/>
                    </a:cubicBezTo>
                    <a:cubicBezTo>
                      <a:pt x="1619" y="11416"/>
                      <a:pt x="2125" y="9786"/>
                      <a:pt x="2889" y="8253"/>
                    </a:cubicBezTo>
                    <a:cubicBezTo>
                      <a:pt x="3654" y="6718"/>
                      <a:pt x="4677" y="5280"/>
                      <a:pt x="5883" y="4057"/>
                    </a:cubicBezTo>
                    <a:cubicBezTo>
                      <a:pt x="6848" y="3079"/>
                      <a:pt x="7928" y="2239"/>
                      <a:pt x="9225" y="1692"/>
                    </a:cubicBezTo>
                    <a:cubicBezTo>
                      <a:pt x="9915" y="1399"/>
                      <a:pt x="10668" y="1190"/>
                      <a:pt x="11401" y="1190"/>
                    </a:cubicBezTo>
                    <a:close/>
                    <a:moveTo>
                      <a:pt x="11133" y="1"/>
                    </a:moveTo>
                    <a:cubicBezTo>
                      <a:pt x="10026" y="1"/>
                      <a:pt x="8848" y="374"/>
                      <a:pt x="7824" y="891"/>
                    </a:cubicBezTo>
                    <a:cubicBezTo>
                      <a:pt x="5606" y="2007"/>
                      <a:pt x="4115" y="3788"/>
                      <a:pt x="2844" y="5809"/>
                    </a:cubicBezTo>
                    <a:cubicBezTo>
                      <a:pt x="1247" y="8349"/>
                      <a:pt x="1" y="11268"/>
                      <a:pt x="1" y="14214"/>
                    </a:cubicBezTo>
                    <a:cubicBezTo>
                      <a:pt x="1" y="14685"/>
                      <a:pt x="34" y="15157"/>
                      <a:pt x="100" y="15631"/>
                    </a:cubicBezTo>
                    <a:cubicBezTo>
                      <a:pt x="232" y="16576"/>
                      <a:pt x="594" y="17438"/>
                      <a:pt x="1189" y="18222"/>
                    </a:cubicBezTo>
                    <a:cubicBezTo>
                      <a:pt x="1484" y="18610"/>
                      <a:pt x="1832" y="18921"/>
                      <a:pt x="2235" y="19152"/>
                    </a:cubicBezTo>
                    <a:cubicBezTo>
                      <a:pt x="2370" y="19231"/>
                      <a:pt x="2499" y="19296"/>
                      <a:pt x="2642" y="19359"/>
                    </a:cubicBezTo>
                    <a:cubicBezTo>
                      <a:pt x="2769" y="19417"/>
                      <a:pt x="2889" y="19461"/>
                      <a:pt x="3023" y="19506"/>
                    </a:cubicBezTo>
                    <a:cubicBezTo>
                      <a:pt x="3155" y="19552"/>
                      <a:pt x="3280" y="19585"/>
                      <a:pt x="3418" y="19618"/>
                    </a:cubicBezTo>
                    <a:cubicBezTo>
                      <a:pt x="3556" y="19649"/>
                      <a:pt x="3684" y="19674"/>
                      <a:pt x="3826" y="19693"/>
                    </a:cubicBezTo>
                    <a:cubicBezTo>
                      <a:pt x="3967" y="19713"/>
                      <a:pt x="4096" y="19726"/>
                      <a:pt x="4243" y="19733"/>
                    </a:cubicBezTo>
                    <a:cubicBezTo>
                      <a:pt x="4335" y="19738"/>
                      <a:pt x="4421" y="19740"/>
                      <a:pt x="4510" y="19740"/>
                    </a:cubicBezTo>
                    <a:cubicBezTo>
                      <a:pt x="4562" y="19740"/>
                      <a:pt x="4614" y="19740"/>
                      <a:pt x="4669" y="19739"/>
                    </a:cubicBezTo>
                    <a:cubicBezTo>
                      <a:pt x="4818" y="19734"/>
                      <a:pt x="4950" y="19726"/>
                      <a:pt x="5101" y="19710"/>
                    </a:cubicBezTo>
                    <a:cubicBezTo>
                      <a:pt x="5254" y="19693"/>
                      <a:pt x="5387" y="19674"/>
                      <a:pt x="5540" y="19647"/>
                    </a:cubicBezTo>
                    <a:cubicBezTo>
                      <a:pt x="5692" y="19618"/>
                      <a:pt x="5827" y="19589"/>
                      <a:pt x="5983" y="19549"/>
                    </a:cubicBezTo>
                    <a:cubicBezTo>
                      <a:pt x="6136" y="19511"/>
                      <a:pt x="6273" y="19473"/>
                      <a:pt x="6428" y="19422"/>
                    </a:cubicBezTo>
                    <a:cubicBezTo>
                      <a:pt x="6582" y="19372"/>
                      <a:pt x="6717" y="19323"/>
                      <a:pt x="6874" y="19261"/>
                    </a:cubicBezTo>
                    <a:cubicBezTo>
                      <a:pt x="7029" y="19201"/>
                      <a:pt x="7164" y="19143"/>
                      <a:pt x="7321" y="19072"/>
                    </a:cubicBezTo>
                    <a:cubicBezTo>
                      <a:pt x="7478" y="19000"/>
                      <a:pt x="7614" y="18934"/>
                      <a:pt x="7768" y="18850"/>
                    </a:cubicBezTo>
                    <a:cubicBezTo>
                      <a:pt x="7921" y="18770"/>
                      <a:pt x="8056" y="18693"/>
                      <a:pt x="8208" y="18604"/>
                    </a:cubicBezTo>
                    <a:cubicBezTo>
                      <a:pt x="8359" y="18514"/>
                      <a:pt x="8491" y="18432"/>
                      <a:pt x="8642" y="18333"/>
                    </a:cubicBezTo>
                    <a:cubicBezTo>
                      <a:pt x="8793" y="18233"/>
                      <a:pt x="8923" y="18144"/>
                      <a:pt x="9071" y="18036"/>
                    </a:cubicBezTo>
                    <a:cubicBezTo>
                      <a:pt x="9219" y="17929"/>
                      <a:pt x="9348" y="17831"/>
                      <a:pt x="9495" y="17714"/>
                    </a:cubicBezTo>
                    <a:cubicBezTo>
                      <a:pt x="9642" y="17598"/>
                      <a:pt x="9771" y="17492"/>
                      <a:pt x="9915" y="17368"/>
                    </a:cubicBezTo>
                    <a:cubicBezTo>
                      <a:pt x="10058" y="17244"/>
                      <a:pt x="10184" y="17131"/>
                      <a:pt x="10326" y="16997"/>
                    </a:cubicBezTo>
                    <a:cubicBezTo>
                      <a:pt x="10468" y="16866"/>
                      <a:pt x="10592" y="16744"/>
                      <a:pt x="10730" y="16606"/>
                    </a:cubicBezTo>
                    <a:cubicBezTo>
                      <a:pt x="10868" y="16468"/>
                      <a:pt x="10990" y="16339"/>
                      <a:pt x="11125" y="16192"/>
                    </a:cubicBezTo>
                    <a:cubicBezTo>
                      <a:pt x="11260" y="16047"/>
                      <a:pt x="11378" y="15912"/>
                      <a:pt x="11510" y="15759"/>
                    </a:cubicBezTo>
                    <a:cubicBezTo>
                      <a:pt x="11776" y="15450"/>
                      <a:pt x="11996" y="15175"/>
                      <a:pt x="12244" y="14843"/>
                    </a:cubicBezTo>
                    <a:cubicBezTo>
                      <a:pt x="12721" y="14198"/>
                      <a:pt x="13147" y="13538"/>
                      <a:pt x="13539" y="12828"/>
                    </a:cubicBezTo>
                    <a:cubicBezTo>
                      <a:pt x="13727" y="12486"/>
                      <a:pt x="13920" y="12106"/>
                      <a:pt x="14085" y="11754"/>
                    </a:cubicBezTo>
                    <a:cubicBezTo>
                      <a:pt x="14246" y="11407"/>
                      <a:pt x="14419" y="11005"/>
                      <a:pt x="14554" y="10653"/>
                    </a:cubicBezTo>
                    <a:cubicBezTo>
                      <a:pt x="14623" y="10474"/>
                      <a:pt x="14695" y="10279"/>
                      <a:pt x="14755" y="10099"/>
                    </a:cubicBezTo>
                    <a:cubicBezTo>
                      <a:pt x="14817" y="9919"/>
                      <a:pt x="14882" y="9721"/>
                      <a:pt x="14935" y="9543"/>
                    </a:cubicBezTo>
                    <a:cubicBezTo>
                      <a:pt x="14990" y="9363"/>
                      <a:pt x="15047" y="9166"/>
                      <a:pt x="15093" y="8988"/>
                    </a:cubicBezTo>
                    <a:cubicBezTo>
                      <a:pt x="15141" y="8808"/>
                      <a:pt x="15188" y="8611"/>
                      <a:pt x="15228" y="8434"/>
                    </a:cubicBezTo>
                    <a:cubicBezTo>
                      <a:pt x="15266" y="8257"/>
                      <a:pt x="15306" y="8060"/>
                      <a:pt x="15338" y="7887"/>
                    </a:cubicBezTo>
                    <a:cubicBezTo>
                      <a:pt x="15368" y="7713"/>
                      <a:pt x="15401" y="7516"/>
                      <a:pt x="15424" y="7343"/>
                    </a:cubicBezTo>
                    <a:cubicBezTo>
                      <a:pt x="15448" y="7171"/>
                      <a:pt x="15471" y="6977"/>
                      <a:pt x="15487" y="6808"/>
                    </a:cubicBezTo>
                    <a:cubicBezTo>
                      <a:pt x="15501" y="6637"/>
                      <a:pt x="15516" y="6447"/>
                      <a:pt x="15523" y="6279"/>
                    </a:cubicBezTo>
                    <a:cubicBezTo>
                      <a:pt x="15530" y="6114"/>
                      <a:pt x="15533" y="5927"/>
                      <a:pt x="15533" y="5765"/>
                    </a:cubicBezTo>
                    <a:cubicBezTo>
                      <a:pt x="15533" y="5604"/>
                      <a:pt x="15530" y="5427"/>
                      <a:pt x="15523" y="5273"/>
                    </a:cubicBezTo>
                    <a:cubicBezTo>
                      <a:pt x="15514" y="5118"/>
                      <a:pt x="15500" y="4942"/>
                      <a:pt x="15483" y="4791"/>
                    </a:cubicBezTo>
                    <a:cubicBezTo>
                      <a:pt x="15467" y="4639"/>
                      <a:pt x="15445" y="4471"/>
                      <a:pt x="15421" y="4323"/>
                    </a:cubicBezTo>
                    <a:cubicBezTo>
                      <a:pt x="15396" y="4176"/>
                      <a:pt x="15365" y="4011"/>
                      <a:pt x="15332" y="3868"/>
                    </a:cubicBezTo>
                    <a:cubicBezTo>
                      <a:pt x="15300" y="3726"/>
                      <a:pt x="15258" y="3566"/>
                      <a:pt x="15217" y="3430"/>
                    </a:cubicBezTo>
                    <a:cubicBezTo>
                      <a:pt x="15178" y="3293"/>
                      <a:pt x="15126" y="3141"/>
                      <a:pt x="15077" y="3009"/>
                    </a:cubicBezTo>
                    <a:cubicBezTo>
                      <a:pt x="15027" y="2876"/>
                      <a:pt x="14968" y="2733"/>
                      <a:pt x="14911" y="2606"/>
                    </a:cubicBezTo>
                    <a:cubicBezTo>
                      <a:pt x="14853" y="2481"/>
                      <a:pt x="14784" y="2344"/>
                      <a:pt x="14718" y="2225"/>
                    </a:cubicBezTo>
                    <a:cubicBezTo>
                      <a:pt x="14652" y="2107"/>
                      <a:pt x="14573" y="1978"/>
                      <a:pt x="14498" y="1866"/>
                    </a:cubicBezTo>
                    <a:cubicBezTo>
                      <a:pt x="14423" y="1753"/>
                      <a:pt x="14335" y="1634"/>
                      <a:pt x="14252" y="1531"/>
                    </a:cubicBezTo>
                    <a:cubicBezTo>
                      <a:pt x="14167" y="1426"/>
                      <a:pt x="14072" y="1316"/>
                      <a:pt x="13980" y="1222"/>
                    </a:cubicBezTo>
                    <a:cubicBezTo>
                      <a:pt x="13887" y="1124"/>
                      <a:pt x="13785" y="1025"/>
                      <a:pt x="13684" y="938"/>
                    </a:cubicBezTo>
                    <a:cubicBezTo>
                      <a:pt x="13487" y="769"/>
                      <a:pt x="13250" y="598"/>
                      <a:pt x="13024" y="468"/>
                    </a:cubicBezTo>
                    <a:cubicBezTo>
                      <a:pt x="12455" y="139"/>
                      <a:pt x="11807" y="1"/>
                      <a:pt x="1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217247" y="1569553"/>
                <a:ext cx="437744" cy="561579"/>
              </a:xfrm>
              <a:custGeom>
                <a:avLst/>
                <a:gdLst/>
                <a:ahLst/>
                <a:cxnLst/>
                <a:rect l="l" t="t" r="r" b="b"/>
                <a:pathLst>
                  <a:path w="14037" h="18008" extrusionOk="0">
                    <a:moveTo>
                      <a:pt x="9431" y="572"/>
                    </a:moveTo>
                    <a:cubicBezTo>
                      <a:pt x="9520" y="572"/>
                      <a:pt x="9613" y="575"/>
                      <a:pt x="9696" y="581"/>
                    </a:cubicBezTo>
                    <a:cubicBezTo>
                      <a:pt x="9795" y="588"/>
                      <a:pt x="9903" y="602"/>
                      <a:pt x="9995" y="621"/>
                    </a:cubicBezTo>
                    <a:cubicBezTo>
                      <a:pt x="10086" y="638"/>
                      <a:pt x="10186" y="661"/>
                      <a:pt x="10272" y="689"/>
                    </a:cubicBezTo>
                    <a:cubicBezTo>
                      <a:pt x="10331" y="707"/>
                      <a:pt x="10392" y="729"/>
                      <a:pt x="10451" y="752"/>
                    </a:cubicBezTo>
                    <a:cubicBezTo>
                      <a:pt x="10564" y="796"/>
                      <a:pt x="10678" y="848"/>
                      <a:pt x="10776" y="906"/>
                    </a:cubicBezTo>
                    <a:cubicBezTo>
                      <a:pt x="12336" y="1809"/>
                      <a:pt x="12724" y="4061"/>
                      <a:pt x="12564" y="6005"/>
                    </a:cubicBezTo>
                    <a:cubicBezTo>
                      <a:pt x="12403" y="7979"/>
                      <a:pt x="11674" y="9635"/>
                      <a:pt x="10768" y="11189"/>
                    </a:cubicBezTo>
                    <a:cubicBezTo>
                      <a:pt x="9870" y="12745"/>
                      <a:pt x="8800" y="14203"/>
                      <a:pt x="7173" y="15331"/>
                    </a:cubicBezTo>
                    <a:cubicBezTo>
                      <a:pt x="6057" y="16103"/>
                      <a:pt x="4677" y="16721"/>
                      <a:pt x="3415" y="16721"/>
                    </a:cubicBezTo>
                    <a:cubicBezTo>
                      <a:pt x="2865" y="16721"/>
                      <a:pt x="2337" y="16603"/>
                      <a:pt x="1864" y="16330"/>
                    </a:cubicBezTo>
                    <a:cubicBezTo>
                      <a:pt x="1767" y="16273"/>
                      <a:pt x="1662" y="16202"/>
                      <a:pt x="1567" y="16125"/>
                    </a:cubicBezTo>
                    <a:cubicBezTo>
                      <a:pt x="1517" y="16086"/>
                      <a:pt x="1471" y="16044"/>
                      <a:pt x="1425" y="16003"/>
                    </a:cubicBezTo>
                    <a:cubicBezTo>
                      <a:pt x="1359" y="15942"/>
                      <a:pt x="1289" y="15869"/>
                      <a:pt x="1228" y="15797"/>
                    </a:cubicBezTo>
                    <a:cubicBezTo>
                      <a:pt x="1166" y="15726"/>
                      <a:pt x="1100" y="15640"/>
                      <a:pt x="1044" y="15560"/>
                    </a:cubicBezTo>
                    <a:cubicBezTo>
                      <a:pt x="989" y="15478"/>
                      <a:pt x="928" y="15380"/>
                      <a:pt x="877" y="15289"/>
                    </a:cubicBezTo>
                    <a:cubicBezTo>
                      <a:pt x="827" y="15197"/>
                      <a:pt x="774" y="15088"/>
                      <a:pt x="728" y="14988"/>
                    </a:cubicBezTo>
                    <a:cubicBezTo>
                      <a:pt x="685" y="14887"/>
                      <a:pt x="637" y="14765"/>
                      <a:pt x="598" y="14655"/>
                    </a:cubicBezTo>
                    <a:cubicBezTo>
                      <a:pt x="561" y="14543"/>
                      <a:pt x="522" y="14411"/>
                      <a:pt x="491" y="14292"/>
                    </a:cubicBezTo>
                    <a:cubicBezTo>
                      <a:pt x="460" y="14174"/>
                      <a:pt x="430" y="14030"/>
                      <a:pt x="407" y="13902"/>
                    </a:cubicBezTo>
                    <a:cubicBezTo>
                      <a:pt x="383" y="13776"/>
                      <a:pt x="361" y="13622"/>
                      <a:pt x="345" y="13488"/>
                    </a:cubicBezTo>
                    <a:cubicBezTo>
                      <a:pt x="330" y="13353"/>
                      <a:pt x="317" y="13190"/>
                      <a:pt x="309" y="13050"/>
                    </a:cubicBezTo>
                    <a:cubicBezTo>
                      <a:pt x="302" y="12922"/>
                      <a:pt x="299" y="12772"/>
                      <a:pt x="299" y="12638"/>
                    </a:cubicBezTo>
                    <a:lnTo>
                      <a:pt x="299" y="12618"/>
                    </a:lnTo>
                    <a:cubicBezTo>
                      <a:pt x="299" y="12454"/>
                      <a:pt x="304" y="12312"/>
                      <a:pt x="314" y="12141"/>
                    </a:cubicBezTo>
                    <a:cubicBezTo>
                      <a:pt x="324" y="11971"/>
                      <a:pt x="335" y="11823"/>
                      <a:pt x="354" y="11648"/>
                    </a:cubicBezTo>
                    <a:cubicBezTo>
                      <a:pt x="374" y="11472"/>
                      <a:pt x="394" y="11319"/>
                      <a:pt x="423" y="11139"/>
                    </a:cubicBezTo>
                    <a:cubicBezTo>
                      <a:pt x="450" y="10959"/>
                      <a:pt x="479" y="10801"/>
                      <a:pt x="517" y="10617"/>
                    </a:cubicBezTo>
                    <a:cubicBezTo>
                      <a:pt x="554" y="10433"/>
                      <a:pt x="590" y="10272"/>
                      <a:pt x="637" y="10085"/>
                    </a:cubicBezTo>
                    <a:cubicBezTo>
                      <a:pt x="683" y="9898"/>
                      <a:pt x="728" y="9736"/>
                      <a:pt x="784" y="9546"/>
                    </a:cubicBezTo>
                    <a:cubicBezTo>
                      <a:pt x="840" y="9359"/>
                      <a:pt x="892" y="9192"/>
                      <a:pt x="956" y="9004"/>
                    </a:cubicBezTo>
                    <a:cubicBezTo>
                      <a:pt x="1021" y="8817"/>
                      <a:pt x="1083" y="8646"/>
                      <a:pt x="1155" y="8459"/>
                    </a:cubicBezTo>
                    <a:cubicBezTo>
                      <a:pt x="1227" y="8272"/>
                      <a:pt x="1296" y="8100"/>
                      <a:pt x="1375" y="7914"/>
                    </a:cubicBezTo>
                    <a:cubicBezTo>
                      <a:pt x="1536" y="7542"/>
                      <a:pt x="1697" y="7203"/>
                      <a:pt x="1888" y="6840"/>
                    </a:cubicBezTo>
                    <a:cubicBezTo>
                      <a:pt x="2072" y="6485"/>
                      <a:pt x="2276" y="6132"/>
                      <a:pt x="2486" y="5794"/>
                    </a:cubicBezTo>
                    <a:cubicBezTo>
                      <a:pt x="2690" y="5464"/>
                      <a:pt x="2933" y="5105"/>
                      <a:pt x="3160" y="4796"/>
                    </a:cubicBezTo>
                    <a:cubicBezTo>
                      <a:pt x="3273" y="4641"/>
                      <a:pt x="3400" y="4472"/>
                      <a:pt x="3520" y="4324"/>
                    </a:cubicBezTo>
                    <a:cubicBezTo>
                      <a:pt x="3639" y="4175"/>
                      <a:pt x="3773" y="4012"/>
                      <a:pt x="3895" y="3872"/>
                    </a:cubicBezTo>
                    <a:cubicBezTo>
                      <a:pt x="4017" y="3729"/>
                      <a:pt x="4155" y="3574"/>
                      <a:pt x="4282" y="3440"/>
                    </a:cubicBezTo>
                    <a:cubicBezTo>
                      <a:pt x="4407" y="3305"/>
                      <a:pt x="4549" y="3158"/>
                      <a:pt x="4679" y="3032"/>
                    </a:cubicBezTo>
                    <a:cubicBezTo>
                      <a:pt x="4808" y="2907"/>
                      <a:pt x="4955" y="2767"/>
                      <a:pt x="5084" y="2651"/>
                    </a:cubicBezTo>
                    <a:cubicBezTo>
                      <a:pt x="5213" y="2535"/>
                      <a:pt x="5364" y="2405"/>
                      <a:pt x="5497" y="2297"/>
                    </a:cubicBezTo>
                    <a:cubicBezTo>
                      <a:pt x="5627" y="2189"/>
                      <a:pt x="5780" y="2073"/>
                      <a:pt x="5913" y="1974"/>
                    </a:cubicBezTo>
                    <a:cubicBezTo>
                      <a:pt x="6046" y="1876"/>
                      <a:pt x="6198" y="1768"/>
                      <a:pt x="6332" y="1681"/>
                    </a:cubicBezTo>
                    <a:cubicBezTo>
                      <a:pt x="6463" y="1593"/>
                      <a:pt x="6618" y="1498"/>
                      <a:pt x="6749" y="1420"/>
                    </a:cubicBezTo>
                    <a:cubicBezTo>
                      <a:pt x="6878" y="1344"/>
                      <a:pt x="7025" y="1264"/>
                      <a:pt x="7153" y="1199"/>
                    </a:cubicBezTo>
                    <a:cubicBezTo>
                      <a:pt x="7281" y="1134"/>
                      <a:pt x="7427" y="1064"/>
                      <a:pt x="7552" y="1011"/>
                    </a:cubicBezTo>
                    <a:cubicBezTo>
                      <a:pt x="7676" y="956"/>
                      <a:pt x="7820" y="898"/>
                      <a:pt x="7942" y="855"/>
                    </a:cubicBezTo>
                    <a:cubicBezTo>
                      <a:pt x="8064" y="812"/>
                      <a:pt x="8204" y="768"/>
                      <a:pt x="8323" y="736"/>
                    </a:cubicBezTo>
                    <a:cubicBezTo>
                      <a:pt x="8441" y="702"/>
                      <a:pt x="8577" y="668"/>
                      <a:pt x="8691" y="647"/>
                    </a:cubicBezTo>
                    <a:cubicBezTo>
                      <a:pt x="8805" y="625"/>
                      <a:pt x="8934" y="607"/>
                      <a:pt x="9043" y="594"/>
                    </a:cubicBezTo>
                    <a:cubicBezTo>
                      <a:pt x="9151" y="581"/>
                      <a:pt x="9273" y="574"/>
                      <a:pt x="9378" y="572"/>
                    </a:cubicBezTo>
                    <a:cubicBezTo>
                      <a:pt x="9396" y="572"/>
                      <a:pt x="9413" y="572"/>
                      <a:pt x="9431" y="572"/>
                    </a:cubicBezTo>
                    <a:close/>
                    <a:moveTo>
                      <a:pt x="10097" y="0"/>
                    </a:moveTo>
                    <a:cubicBezTo>
                      <a:pt x="9363" y="0"/>
                      <a:pt x="8609" y="210"/>
                      <a:pt x="7918" y="502"/>
                    </a:cubicBezTo>
                    <a:cubicBezTo>
                      <a:pt x="6621" y="1049"/>
                      <a:pt x="5540" y="1889"/>
                      <a:pt x="4576" y="2867"/>
                    </a:cubicBezTo>
                    <a:cubicBezTo>
                      <a:pt x="3370" y="4089"/>
                      <a:pt x="2348" y="5528"/>
                      <a:pt x="1582" y="7063"/>
                    </a:cubicBezTo>
                    <a:cubicBezTo>
                      <a:pt x="818" y="8596"/>
                      <a:pt x="311" y="10225"/>
                      <a:pt x="107" y="11968"/>
                    </a:cubicBezTo>
                    <a:cubicBezTo>
                      <a:pt x="65" y="12318"/>
                      <a:pt x="36" y="12671"/>
                      <a:pt x="28" y="13024"/>
                    </a:cubicBezTo>
                    <a:cubicBezTo>
                      <a:pt x="0" y="14072"/>
                      <a:pt x="144" y="15113"/>
                      <a:pt x="660" y="16008"/>
                    </a:cubicBezTo>
                    <a:cubicBezTo>
                      <a:pt x="1176" y="16902"/>
                      <a:pt x="2059" y="17651"/>
                      <a:pt x="3040" y="17905"/>
                    </a:cubicBezTo>
                    <a:cubicBezTo>
                      <a:pt x="3314" y="17975"/>
                      <a:pt x="3597" y="18007"/>
                      <a:pt x="3883" y="18007"/>
                    </a:cubicBezTo>
                    <a:cubicBezTo>
                      <a:pt x="4618" y="18007"/>
                      <a:pt x="5372" y="17798"/>
                      <a:pt x="6064" y="17506"/>
                    </a:cubicBezTo>
                    <a:cubicBezTo>
                      <a:pt x="7358" y="16957"/>
                      <a:pt x="8439" y="16119"/>
                      <a:pt x="9403" y="15141"/>
                    </a:cubicBezTo>
                    <a:cubicBezTo>
                      <a:pt x="10609" y="13919"/>
                      <a:pt x="11633" y="12479"/>
                      <a:pt x="12397" y="10945"/>
                    </a:cubicBezTo>
                    <a:cubicBezTo>
                      <a:pt x="13161" y="9412"/>
                      <a:pt x="13668" y="7782"/>
                      <a:pt x="13872" y="6038"/>
                    </a:cubicBezTo>
                    <a:cubicBezTo>
                      <a:pt x="14036" y="4655"/>
                      <a:pt x="14008" y="3196"/>
                      <a:pt x="13319" y="1998"/>
                    </a:cubicBezTo>
                    <a:cubicBezTo>
                      <a:pt x="12806" y="1104"/>
                      <a:pt x="11921" y="355"/>
                      <a:pt x="10941" y="103"/>
                    </a:cubicBezTo>
                    <a:cubicBezTo>
                      <a:pt x="10666" y="32"/>
                      <a:pt x="10383" y="0"/>
                      <a:pt x="10097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8266331" y="1593035"/>
                <a:ext cx="347713" cy="498024"/>
              </a:xfrm>
              <a:custGeom>
                <a:avLst/>
                <a:gdLst/>
                <a:ahLst/>
                <a:cxnLst/>
                <a:rect l="l" t="t" r="r" b="b"/>
                <a:pathLst>
                  <a:path w="11150" h="15970" extrusionOk="0">
                    <a:moveTo>
                      <a:pt x="8870" y="0"/>
                    </a:moveTo>
                    <a:cubicBezTo>
                      <a:pt x="8900" y="23"/>
                      <a:pt x="8931" y="49"/>
                      <a:pt x="8962" y="74"/>
                    </a:cubicBezTo>
                    <a:cubicBezTo>
                      <a:pt x="9091" y="184"/>
                      <a:pt x="9213" y="304"/>
                      <a:pt x="9327" y="437"/>
                    </a:cubicBezTo>
                    <a:cubicBezTo>
                      <a:pt x="9381" y="503"/>
                      <a:pt x="9437" y="572"/>
                      <a:pt x="9489" y="644"/>
                    </a:cubicBezTo>
                    <a:cubicBezTo>
                      <a:pt x="9542" y="716"/>
                      <a:pt x="9593" y="790"/>
                      <a:pt x="9640" y="867"/>
                    </a:cubicBezTo>
                    <a:cubicBezTo>
                      <a:pt x="9689" y="943"/>
                      <a:pt x="9736" y="1022"/>
                      <a:pt x="9780" y="1106"/>
                    </a:cubicBezTo>
                    <a:cubicBezTo>
                      <a:pt x="9801" y="1148"/>
                      <a:pt x="9823" y="1191"/>
                      <a:pt x="9841" y="1231"/>
                    </a:cubicBezTo>
                    <a:cubicBezTo>
                      <a:pt x="9862" y="1273"/>
                      <a:pt x="9882" y="1316"/>
                      <a:pt x="9902" y="1359"/>
                    </a:cubicBezTo>
                    <a:cubicBezTo>
                      <a:pt x="9921" y="1403"/>
                      <a:pt x="9941" y="1447"/>
                      <a:pt x="9959" y="1493"/>
                    </a:cubicBezTo>
                    <a:cubicBezTo>
                      <a:pt x="9977" y="1537"/>
                      <a:pt x="9995" y="1583"/>
                      <a:pt x="10011" y="1629"/>
                    </a:cubicBezTo>
                    <a:cubicBezTo>
                      <a:pt x="10046" y="1720"/>
                      <a:pt x="10077" y="1816"/>
                      <a:pt x="10106" y="1911"/>
                    </a:cubicBezTo>
                    <a:cubicBezTo>
                      <a:pt x="10122" y="1960"/>
                      <a:pt x="10135" y="2007"/>
                      <a:pt x="10149" y="2056"/>
                    </a:cubicBezTo>
                    <a:cubicBezTo>
                      <a:pt x="10163" y="2105"/>
                      <a:pt x="10176" y="2155"/>
                      <a:pt x="10189" y="2206"/>
                    </a:cubicBezTo>
                    <a:cubicBezTo>
                      <a:pt x="10201" y="2255"/>
                      <a:pt x="10214" y="2305"/>
                      <a:pt x="10225" y="2357"/>
                    </a:cubicBezTo>
                    <a:cubicBezTo>
                      <a:pt x="10237" y="2408"/>
                      <a:pt x="10248" y="2460"/>
                      <a:pt x="10257" y="2513"/>
                    </a:cubicBezTo>
                    <a:cubicBezTo>
                      <a:pt x="10266" y="2564"/>
                      <a:pt x="10276" y="2617"/>
                      <a:pt x="10284" y="2669"/>
                    </a:cubicBezTo>
                    <a:cubicBezTo>
                      <a:pt x="10293" y="2723"/>
                      <a:pt x="10301" y="2776"/>
                      <a:pt x="10309" y="2831"/>
                    </a:cubicBezTo>
                    <a:cubicBezTo>
                      <a:pt x="10326" y="2939"/>
                      <a:pt x="10336" y="3048"/>
                      <a:pt x="10347" y="3160"/>
                    </a:cubicBezTo>
                    <a:cubicBezTo>
                      <a:pt x="10356" y="3272"/>
                      <a:pt x="10363" y="3385"/>
                      <a:pt x="10369" y="3500"/>
                    </a:cubicBezTo>
                    <a:cubicBezTo>
                      <a:pt x="10370" y="3557"/>
                      <a:pt x="10372" y="3616"/>
                      <a:pt x="10373" y="3673"/>
                    </a:cubicBezTo>
                    <a:cubicBezTo>
                      <a:pt x="10376" y="3731"/>
                      <a:pt x="10376" y="3790"/>
                      <a:pt x="10376" y="3850"/>
                    </a:cubicBezTo>
                    <a:cubicBezTo>
                      <a:pt x="10376" y="3909"/>
                      <a:pt x="10376" y="3968"/>
                      <a:pt x="10373" y="4030"/>
                    </a:cubicBezTo>
                    <a:cubicBezTo>
                      <a:pt x="10373" y="4090"/>
                      <a:pt x="10372" y="4152"/>
                      <a:pt x="10369" y="4213"/>
                    </a:cubicBezTo>
                    <a:cubicBezTo>
                      <a:pt x="10366" y="4274"/>
                      <a:pt x="10363" y="4336"/>
                      <a:pt x="10359" y="4399"/>
                    </a:cubicBezTo>
                    <a:cubicBezTo>
                      <a:pt x="10356" y="4463"/>
                      <a:pt x="10352" y="4523"/>
                      <a:pt x="10347" y="4586"/>
                    </a:cubicBezTo>
                    <a:cubicBezTo>
                      <a:pt x="10336" y="4710"/>
                      <a:pt x="10323" y="4839"/>
                      <a:pt x="10307" y="4966"/>
                    </a:cubicBezTo>
                    <a:cubicBezTo>
                      <a:pt x="10293" y="5094"/>
                      <a:pt x="10273" y="5223"/>
                      <a:pt x="10254" y="5353"/>
                    </a:cubicBezTo>
                    <a:lnTo>
                      <a:pt x="10221" y="5547"/>
                    </a:lnTo>
                    <a:cubicBezTo>
                      <a:pt x="10211" y="5611"/>
                      <a:pt x="10198" y="5678"/>
                      <a:pt x="10185" y="5742"/>
                    </a:cubicBezTo>
                    <a:cubicBezTo>
                      <a:pt x="10172" y="5807"/>
                      <a:pt x="10161" y="5872"/>
                      <a:pt x="10146" y="5938"/>
                    </a:cubicBezTo>
                    <a:cubicBezTo>
                      <a:pt x="10133" y="6002"/>
                      <a:pt x="10117" y="6069"/>
                      <a:pt x="10103" y="6136"/>
                    </a:cubicBezTo>
                    <a:cubicBezTo>
                      <a:pt x="10089" y="6201"/>
                      <a:pt x="10071" y="6267"/>
                      <a:pt x="10056" y="6333"/>
                    </a:cubicBezTo>
                    <a:cubicBezTo>
                      <a:pt x="10040" y="6399"/>
                      <a:pt x="10024" y="6467"/>
                      <a:pt x="10005" y="6533"/>
                    </a:cubicBezTo>
                    <a:cubicBezTo>
                      <a:pt x="9969" y="6665"/>
                      <a:pt x="9932" y="6799"/>
                      <a:pt x="9892" y="6931"/>
                    </a:cubicBezTo>
                    <a:cubicBezTo>
                      <a:pt x="9873" y="6999"/>
                      <a:pt x="9853" y="7066"/>
                      <a:pt x="9831" y="7132"/>
                    </a:cubicBezTo>
                    <a:cubicBezTo>
                      <a:pt x="9811" y="7200"/>
                      <a:pt x="9790" y="7266"/>
                      <a:pt x="9767" y="7332"/>
                    </a:cubicBezTo>
                    <a:cubicBezTo>
                      <a:pt x="9745" y="7398"/>
                      <a:pt x="9722" y="7467"/>
                      <a:pt x="9698" y="7534"/>
                    </a:cubicBezTo>
                    <a:cubicBezTo>
                      <a:pt x="9675" y="7600"/>
                      <a:pt x="9652" y="7667"/>
                      <a:pt x="9626" y="7733"/>
                    </a:cubicBezTo>
                    <a:cubicBezTo>
                      <a:pt x="9575" y="7866"/>
                      <a:pt x="9525" y="7999"/>
                      <a:pt x="9472" y="8132"/>
                    </a:cubicBezTo>
                    <a:cubicBezTo>
                      <a:pt x="9417" y="8265"/>
                      <a:pt x="9363" y="8398"/>
                      <a:pt x="9305" y="8531"/>
                    </a:cubicBezTo>
                    <a:cubicBezTo>
                      <a:pt x="9248" y="8662"/>
                      <a:pt x="9187" y="8794"/>
                      <a:pt x="9125" y="8927"/>
                    </a:cubicBezTo>
                    <a:cubicBezTo>
                      <a:pt x="9064" y="9058"/>
                      <a:pt x="9000" y="9188"/>
                      <a:pt x="8934" y="9318"/>
                    </a:cubicBezTo>
                    <a:cubicBezTo>
                      <a:pt x="8803" y="9577"/>
                      <a:pt x="8663" y="9834"/>
                      <a:pt x="8517" y="10085"/>
                    </a:cubicBezTo>
                    <a:cubicBezTo>
                      <a:pt x="8371" y="10337"/>
                      <a:pt x="8217" y="10584"/>
                      <a:pt x="8057" y="10827"/>
                    </a:cubicBezTo>
                    <a:cubicBezTo>
                      <a:pt x="7977" y="10949"/>
                      <a:pt x="7896" y="11069"/>
                      <a:pt x="7813" y="11187"/>
                    </a:cubicBezTo>
                    <a:cubicBezTo>
                      <a:pt x="7728" y="11306"/>
                      <a:pt x="7646" y="11422"/>
                      <a:pt x="7560" y="11537"/>
                    </a:cubicBezTo>
                    <a:cubicBezTo>
                      <a:pt x="7474" y="11652"/>
                      <a:pt x="7387" y="11766"/>
                      <a:pt x="7300" y="11877"/>
                    </a:cubicBezTo>
                    <a:cubicBezTo>
                      <a:pt x="7257" y="11933"/>
                      <a:pt x="7211" y="11986"/>
                      <a:pt x="7166" y="12042"/>
                    </a:cubicBezTo>
                    <a:cubicBezTo>
                      <a:pt x="7121" y="12098"/>
                      <a:pt x="7077" y="12151"/>
                      <a:pt x="7031" y="12206"/>
                    </a:cubicBezTo>
                    <a:cubicBezTo>
                      <a:pt x="6986" y="12259"/>
                      <a:pt x="6942" y="12312"/>
                      <a:pt x="6894" y="12366"/>
                    </a:cubicBezTo>
                    <a:cubicBezTo>
                      <a:pt x="6848" y="12417"/>
                      <a:pt x="6804" y="12471"/>
                      <a:pt x="6756" y="12522"/>
                    </a:cubicBezTo>
                    <a:cubicBezTo>
                      <a:pt x="6663" y="12626"/>
                      <a:pt x="6569" y="12729"/>
                      <a:pt x="6474" y="12827"/>
                    </a:cubicBezTo>
                    <a:cubicBezTo>
                      <a:pt x="6427" y="12876"/>
                      <a:pt x="6381" y="12926"/>
                      <a:pt x="6332" y="12975"/>
                    </a:cubicBezTo>
                    <a:cubicBezTo>
                      <a:pt x="6286" y="13024"/>
                      <a:pt x="6237" y="13071"/>
                      <a:pt x="6188" y="13120"/>
                    </a:cubicBezTo>
                    <a:lnTo>
                      <a:pt x="6043" y="13261"/>
                    </a:lnTo>
                    <a:cubicBezTo>
                      <a:pt x="5994" y="13307"/>
                      <a:pt x="5944" y="13355"/>
                      <a:pt x="5895" y="13399"/>
                    </a:cubicBezTo>
                    <a:cubicBezTo>
                      <a:pt x="5845" y="13444"/>
                      <a:pt x="5797" y="13487"/>
                      <a:pt x="5748" y="13531"/>
                    </a:cubicBezTo>
                    <a:cubicBezTo>
                      <a:pt x="5700" y="13578"/>
                      <a:pt x="5649" y="13621"/>
                      <a:pt x="5599" y="13664"/>
                    </a:cubicBezTo>
                    <a:cubicBezTo>
                      <a:pt x="5500" y="13750"/>
                      <a:pt x="5402" y="13832"/>
                      <a:pt x="5301" y="13912"/>
                    </a:cubicBezTo>
                    <a:cubicBezTo>
                      <a:pt x="5201" y="13994"/>
                      <a:pt x="5100" y="14071"/>
                      <a:pt x="4999" y="14147"/>
                    </a:cubicBezTo>
                    <a:cubicBezTo>
                      <a:pt x="4949" y="14184"/>
                      <a:pt x="4896" y="14222"/>
                      <a:pt x="4846" y="14258"/>
                    </a:cubicBezTo>
                    <a:cubicBezTo>
                      <a:pt x="4795" y="14293"/>
                      <a:pt x="4745" y="14328"/>
                      <a:pt x="4695" y="14364"/>
                    </a:cubicBezTo>
                    <a:cubicBezTo>
                      <a:pt x="4644" y="14400"/>
                      <a:pt x="4593" y="14434"/>
                      <a:pt x="4542" y="14469"/>
                    </a:cubicBezTo>
                    <a:cubicBezTo>
                      <a:pt x="4490" y="14502"/>
                      <a:pt x="4440" y="14535"/>
                      <a:pt x="4390" y="14567"/>
                    </a:cubicBezTo>
                    <a:cubicBezTo>
                      <a:pt x="4339" y="14600"/>
                      <a:pt x="4289" y="14633"/>
                      <a:pt x="4237" y="14663"/>
                    </a:cubicBezTo>
                    <a:cubicBezTo>
                      <a:pt x="4184" y="14693"/>
                      <a:pt x="4134" y="14722"/>
                      <a:pt x="4082" y="14752"/>
                    </a:cubicBezTo>
                    <a:cubicBezTo>
                      <a:pt x="4032" y="14784"/>
                      <a:pt x="3980" y="14812"/>
                      <a:pt x="3928" y="14841"/>
                    </a:cubicBezTo>
                    <a:cubicBezTo>
                      <a:pt x="3875" y="14867"/>
                      <a:pt x="3823" y="14896"/>
                      <a:pt x="3772" y="14923"/>
                    </a:cubicBezTo>
                    <a:cubicBezTo>
                      <a:pt x="3720" y="14950"/>
                      <a:pt x="3667" y="14976"/>
                      <a:pt x="3615" y="15002"/>
                    </a:cubicBezTo>
                    <a:cubicBezTo>
                      <a:pt x="3565" y="15028"/>
                      <a:pt x="3513" y="15053"/>
                      <a:pt x="3461" y="15076"/>
                    </a:cubicBezTo>
                    <a:cubicBezTo>
                      <a:pt x="3408" y="15101"/>
                      <a:pt x="3356" y="15124"/>
                      <a:pt x="3304" y="15146"/>
                    </a:cubicBezTo>
                    <a:cubicBezTo>
                      <a:pt x="3253" y="15168"/>
                      <a:pt x="3202" y="15189"/>
                      <a:pt x="3149" y="15211"/>
                    </a:cubicBezTo>
                    <a:cubicBezTo>
                      <a:pt x="3097" y="15231"/>
                      <a:pt x="3047" y="15251"/>
                      <a:pt x="2995" y="15270"/>
                    </a:cubicBezTo>
                    <a:cubicBezTo>
                      <a:pt x="2945" y="15290"/>
                      <a:pt x="2893" y="15308"/>
                      <a:pt x="2843" y="15326"/>
                    </a:cubicBezTo>
                    <a:cubicBezTo>
                      <a:pt x="2742" y="15360"/>
                      <a:pt x="2639" y="15392"/>
                      <a:pt x="2538" y="15421"/>
                    </a:cubicBezTo>
                    <a:cubicBezTo>
                      <a:pt x="2437" y="15449"/>
                      <a:pt x="2337" y="15477"/>
                      <a:pt x="2239" y="15498"/>
                    </a:cubicBezTo>
                    <a:cubicBezTo>
                      <a:pt x="2190" y="15510"/>
                      <a:pt x="2140" y="15520"/>
                      <a:pt x="2091" y="15528"/>
                    </a:cubicBezTo>
                    <a:cubicBezTo>
                      <a:pt x="2042" y="15538"/>
                      <a:pt x="1992" y="15547"/>
                      <a:pt x="1943" y="15554"/>
                    </a:cubicBezTo>
                    <a:cubicBezTo>
                      <a:pt x="1895" y="15563"/>
                      <a:pt x="1847" y="15570"/>
                      <a:pt x="1798" y="15576"/>
                    </a:cubicBezTo>
                    <a:cubicBezTo>
                      <a:pt x="1752" y="15582"/>
                      <a:pt x="1703" y="15586"/>
                      <a:pt x="1654" y="15592"/>
                    </a:cubicBezTo>
                    <a:cubicBezTo>
                      <a:pt x="1558" y="15600"/>
                      <a:pt x="1464" y="15607"/>
                      <a:pt x="1371" y="15610"/>
                    </a:cubicBezTo>
                    <a:cubicBezTo>
                      <a:pt x="1338" y="15611"/>
                      <a:pt x="1305" y="15612"/>
                      <a:pt x="1272" y="15612"/>
                    </a:cubicBezTo>
                    <a:cubicBezTo>
                      <a:pt x="1212" y="15612"/>
                      <a:pt x="1153" y="15610"/>
                      <a:pt x="1093" y="15607"/>
                    </a:cubicBezTo>
                    <a:cubicBezTo>
                      <a:pt x="1049" y="15606"/>
                      <a:pt x="1004" y="15603"/>
                      <a:pt x="958" y="15599"/>
                    </a:cubicBezTo>
                    <a:cubicBezTo>
                      <a:pt x="914" y="15593"/>
                      <a:pt x="870" y="15590"/>
                      <a:pt x="826" y="15584"/>
                    </a:cubicBezTo>
                    <a:cubicBezTo>
                      <a:pt x="738" y="15573"/>
                      <a:pt x="650" y="15561"/>
                      <a:pt x="566" y="15543"/>
                    </a:cubicBezTo>
                    <a:cubicBezTo>
                      <a:pt x="479" y="15527"/>
                      <a:pt x="395" y="15505"/>
                      <a:pt x="311" y="15482"/>
                    </a:cubicBezTo>
                    <a:cubicBezTo>
                      <a:pt x="231" y="15458"/>
                      <a:pt x="149" y="15432"/>
                      <a:pt x="70" y="15400"/>
                    </a:cubicBezTo>
                    <a:cubicBezTo>
                      <a:pt x="47" y="15392"/>
                      <a:pt x="24" y="15383"/>
                      <a:pt x="1" y="15375"/>
                    </a:cubicBezTo>
                    <a:lnTo>
                      <a:pt x="1" y="15375"/>
                    </a:lnTo>
                    <a:cubicBezTo>
                      <a:pt x="96" y="15452"/>
                      <a:pt x="199" y="15521"/>
                      <a:pt x="298" y="15579"/>
                    </a:cubicBezTo>
                    <a:cubicBezTo>
                      <a:pt x="772" y="15852"/>
                      <a:pt x="1300" y="15970"/>
                      <a:pt x="1850" y="15970"/>
                    </a:cubicBezTo>
                    <a:cubicBezTo>
                      <a:pt x="3111" y="15970"/>
                      <a:pt x="4490" y="15353"/>
                      <a:pt x="5606" y="14580"/>
                    </a:cubicBezTo>
                    <a:cubicBezTo>
                      <a:pt x="7235" y="13451"/>
                      <a:pt x="8303" y="11993"/>
                      <a:pt x="9202" y="10438"/>
                    </a:cubicBezTo>
                    <a:cubicBezTo>
                      <a:pt x="10100" y="8882"/>
                      <a:pt x="10829" y="7229"/>
                      <a:pt x="10990" y="5253"/>
                    </a:cubicBezTo>
                    <a:cubicBezTo>
                      <a:pt x="11150" y="3308"/>
                      <a:pt x="10762" y="1056"/>
                      <a:pt x="9202" y="156"/>
                    </a:cubicBezTo>
                    <a:cubicBezTo>
                      <a:pt x="9104" y="98"/>
                      <a:pt x="8990" y="43"/>
                      <a:pt x="88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8226914" y="1587297"/>
                <a:ext cx="363368" cy="492442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15791" extrusionOk="0">
                    <a:moveTo>
                      <a:pt x="9148" y="1"/>
                    </a:moveTo>
                    <a:cubicBezTo>
                      <a:pt x="9125" y="1"/>
                      <a:pt x="9102" y="1"/>
                      <a:pt x="9080" y="2"/>
                    </a:cubicBezTo>
                    <a:cubicBezTo>
                      <a:pt x="8978" y="3"/>
                      <a:pt x="8855" y="10"/>
                      <a:pt x="8746" y="22"/>
                    </a:cubicBezTo>
                    <a:cubicBezTo>
                      <a:pt x="8638" y="35"/>
                      <a:pt x="8508" y="55"/>
                      <a:pt x="8394" y="76"/>
                    </a:cubicBezTo>
                    <a:cubicBezTo>
                      <a:pt x="8279" y="99"/>
                      <a:pt x="8144" y="133"/>
                      <a:pt x="8026" y="164"/>
                    </a:cubicBezTo>
                    <a:cubicBezTo>
                      <a:pt x="7907" y="197"/>
                      <a:pt x="7767" y="242"/>
                      <a:pt x="7645" y="285"/>
                    </a:cubicBezTo>
                    <a:cubicBezTo>
                      <a:pt x="7524" y="328"/>
                      <a:pt x="7380" y="386"/>
                      <a:pt x="7254" y="439"/>
                    </a:cubicBezTo>
                    <a:cubicBezTo>
                      <a:pt x="7129" y="493"/>
                      <a:pt x="6984" y="564"/>
                      <a:pt x="6856" y="628"/>
                    </a:cubicBezTo>
                    <a:cubicBezTo>
                      <a:pt x="6728" y="693"/>
                      <a:pt x="6581" y="774"/>
                      <a:pt x="6452" y="848"/>
                    </a:cubicBezTo>
                    <a:cubicBezTo>
                      <a:pt x="6319" y="926"/>
                      <a:pt x="6167" y="1021"/>
                      <a:pt x="6035" y="1110"/>
                    </a:cubicBezTo>
                    <a:cubicBezTo>
                      <a:pt x="5901" y="1198"/>
                      <a:pt x="5749" y="1304"/>
                      <a:pt x="5615" y="1403"/>
                    </a:cubicBezTo>
                    <a:cubicBezTo>
                      <a:pt x="5483" y="1500"/>
                      <a:pt x="5330" y="1619"/>
                      <a:pt x="5198" y="1727"/>
                    </a:cubicBezTo>
                    <a:cubicBezTo>
                      <a:pt x="5067" y="1835"/>
                      <a:pt x="4916" y="1963"/>
                      <a:pt x="4787" y="2081"/>
                    </a:cubicBezTo>
                    <a:cubicBezTo>
                      <a:pt x="4656" y="2197"/>
                      <a:pt x="4508" y="2335"/>
                      <a:pt x="4381" y="2462"/>
                    </a:cubicBezTo>
                    <a:cubicBezTo>
                      <a:pt x="4254" y="2588"/>
                      <a:pt x="4110" y="2735"/>
                      <a:pt x="3983" y="2868"/>
                    </a:cubicBezTo>
                    <a:cubicBezTo>
                      <a:pt x="3858" y="3004"/>
                      <a:pt x="3720" y="3159"/>
                      <a:pt x="3598" y="3300"/>
                    </a:cubicBezTo>
                    <a:cubicBezTo>
                      <a:pt x="3473" y="3442"/>
                      <a:pt x="3341" y="3604"/>
                      <a:pt x="3221" y="3753"/>
                    </a:cubicBezTo>
                    <a:cubicBezTo>
                      <a:pt x="3103" y="3903"/>
                      <a:pt x="2977" y="4069"/>
                      <a:pt x="2862" y="4226"/>
                    </a:cubicBezTo>
                    <a:cubicBezTo>
                      <a:pt x="2636" y="4535"/>
                      <a:pt x="2393" y="4894"/>
                      <a:pt x="2189" y="5223"/>
                    </a:cubicBezTo>
                    <a:cubicBezTo>
                      <a:pt x="1976" y="5561"/>
                      <a:pt x="1775" y="5915"/>
                      <a:pt x="1590" y="6268"/>
                    </a:cubicBezTo>
                    <a:cubicBezTo>
                      <a:pt x="1400" y="6632"/>
                      <a:pt x="1237" y="6971"/>
                      <a:pt x="1078" y="7344"/>
                    </a:cubicBezTo>
                    <a:cubicBezTo>
                      <a:pt x="999" y="7529"/>
                      <a:pt x="928" y="7702"/>
                      <a:pt x="856" y="7889"/>
                    </a:cubicBezTo>
                    <a:cubicBezTo>
                      <a:pt x="784" y="8076"/>
                      <a:pt x="724" y="8245"/>
                      <a:pt x="659" y="8432"/>
                    </a:cubicBezTo>
                    <a:cubicBezTo>
                      <a:pt x="595" y="8622"/>
                      <a:pt x="543" y="8789"/>
                      <a:pt x="487" y="8976"/>
                    </a:cubicBezTo>
                    <a:cubicBezTo>
                      <a:pt x="431" y="9164"/>
                      <a:pt x="386" y="9328"/>
                      <a:pt x="339" y="9515"/>
                    </a:cubicBezTo>
                    <a:cubicBezTo>
                      <a:pt x="293" y="9702"/>
                      <a:pt x="257" y="9863"/>
                      <a:pt x="219" y="10047"/>
                    </a:cubicBezTo>
                    <a:cubicBezTo>
                      <a:pt x="184" y="10229"/>
                      <a:pt x="155" y="10387"/>
                      <a:pt x="126" y="10567"/>
                    </a:cubicBezTo>
                    <a:cubicBezTo>
                      <a:pt x="97" y="10747"/>
                      <a:pt x="76" y="10901"/>
                      <a:pt x="57" y="11076"/>
                    </a:cubicBezTo>
                    <a:cubicBezTo>
                      <a:pt x="37" y="11253"/>
                      <a:pt x="25" y="11399"/>
                      <a:pt x="15" y="11571"/>
                    </a:cubicBezTo>
                    <a:cubicBezTo>
                      <a:pt x="7" y="11739"/>
                      <a:pt x="1" y="11882"/>
                      <a:pt x="1" y="12046"/>
                    </a:cubicBezTo>
                    <a:lnTo>
                      <a:pt x="1" y="12068"/>
                    </a:lnTo>
                    <a:cubicBezTo>
                      <a:pt x="1" y="12202"/>
                      <a:pt x="5" y="12350"/>
                      <a:pt x="12" y="12478"/>
                    </a:cubicBezTo>
                    <a:cubicBezTo>
                      <a:pt x="20" y="12620"/>
                      <a:pt x="33" y="12780"/>
                      <a:pt x="48" y="12916"/>
                    </a:cubicBezTo>
                    <a:cubicBezTo>
                      <a:pt x="64" y="13051"/>
                      <a:pt x="86" y="13204"/>
                      <a:pt x="109" y="13332"/>
                    </a:cubicBezTo>
                    <a:cubicBezTo>
                      <a:pt x="130" y="13460"/>
                      <a:pt x="163" y="13603"/>
                      <a:pt x="194" y="13721"/>
                    </a:cubicBezTo>
                    <a:cubicBezTo>
                      <a:pt x="224" y="13842"/>
                      <a:pt x="264" y="13974"/>
                      <a:pt x="301" y="14085"/>
                    </a:cubicBezTo>
                    <a:cubicBezTo>
                      <a:pt x="339" y="14194"/>
                      <a:pt x="386" y="14316"/>
                      <a:pt x="431" y="14417"/>
                    </a:cubicBezTo>
                    <a:cubicBezTo>
                      <a:pt x="475" y="14518"/>
                      <a:pt x="530" y="14628"/>
                      <a:pt x="580" y="14719"/>
                    </a:cubicBezTo>
                    <a:cubicBezTo>
                      <a:pt x="631" y="14808"/>
                      <a:pt x="691" y="14907"/>
                      <a:pt x="747" y="14988"/>
                    </a:cubicBezTo>
                    <a:cubicBezTo>
                      <a:pt x="803" y="15067"/>
                      <a:pt x="869" y="15153"/>
                      <a:pt x="931" y="15225"/>
                    </a:cubicBezTo>
                    <a:cubicBezTo>
                      <a:pt x="991" y="15295"/>
                      <a:pt x="1062" y="15372"/>
                      <a:pt x="1128" y="15432"/>
                    </a:cubicBezTo>
                    <a:cubicBezTo>
                      <a:pt x="1173" y="15474"/>
                      <a:pt x="1220" y="15515"/>
                      <a:pt x="1270" y="15554"/>
                    </a:cubicBezTo>
                    <a:cubicBezTo>
                      <a:pt x="1292" y="15563"/>
                      <a:pt x="1315" y="15573"/>
                      <a:pt x="1338" y="15582"/>
                    </a:cubicBezTo>
                    <a:cubicBezTo>
                      <a:pt x="1417" y="15612"/>
                      <a:pt x="1499" y="15639"/>
                      <a:pt x="1581" y="15662"/>
                    </a:cubicBezTo>
                    <a:cubicBezTo>
                      <a:pt x="1664" y="15685"/>
                      <a:pt x="1748" y="15705"/>
                      <a:pt x="1834" y="15724"/>
                    </a:cubicBezTo>
                    <a:cubicBezTo>
                      <a:pt x="1919" y="15740"/>
                      <a:pt x="2006" y="15754"/>
                      <a:pt x="2096" y="15764"/>
                    </a:cubicBezTo>
                    <a:cubicBezTo>
                      <a:pt x="2139" y="15770"/>
                      <a:pt x="2183" y="15776"/>
                      <a:pt x="2228" y="15780"/>
                    </a:cubicBezTo>
                    <a:cubicBezTo>
                      <a:pt x="2271" y="15783"/>
                      <a:pt x="2318" y="15787"/>
                      <a:pt x="2363" y="15789"/>
                    </a:cubicBezTo>
                    <a:cubicBezTo>
                      <a:pt x="2417" y="15790"/>
                      <a:pt x="2470" y="15791"/>
                      <a:pt x="2524" y="15791"/>
                    </a:cubicBezTo>
                    <a:cubicBezTo>
                      <a:pt x="2562" y="15791"/>
                      <a:pt x="2600" y="15791"/>
                      <a:pt x="2639" y="15790"/>
                    </a:cubicBezTo>
                    <a:cubicBezTo>
                      <a:pt x="2732" y="15787"/>
                      <a:pt x="2829" y="15781"/>
                      <a:pt x="2924" y="15771"/>
                    </a:cubicBezTo>
                    <a:cubicBezTo>
                      <a:pt x="2970" y="15767"/>
                      <a:pt x="3019" y="15761"/>
                      <a:pt x="3067" y="15756"/>
                    </a:cubicBezTo>
                    <a:lnTo>
                      <a:pt x="3213" y="15734"/>
                    </a:lnTo>
                    <a:cubicBezTo>
                      <a:pt x="3262" y="15727"/>
                      <a:pt x="3310" y="15718"/>
                      <a:pt x="3361" y="15710"/>
                    </a:cubicBezTo>
                    <a:cubicBezTo>
                      <a:pt x="3408" y="15699"/>
                      <a:pt x="3457" y="15689"/>
                      <a:pt x="3507" y="15679"/>
                    </a:cubicBezTo>
                    <a:cubicBezTo>
                      <a:pt x="3607" y="15655"/>
                      <a:pt x="3707" y="15630"/>
                      <a:pt x="3808" y="15602"/>
                    </a:cubicBezTo>
                    <a:cubicBezTo>
                      <a:pt x="3907" y="15573"/>
                      <a:pt x="4011" y="15541"/>
                      <a:pt x="4111" y="15505"/>
                    </a:cubicBezTo>
                    <a:cubicBezTo>
                      <a:pt x="4162" y="15488"/>
                      <a:pt x="4212" y="15469"/>
                      <a:pt x="4264" y="15451"/>
                    </a:cubicBezTo>
                    <a:cubicBezTo>
                      <a:pt x="4317" y="15432"/>
                      <a:pt x="4367" y="15412"/>
                      <a:pt x="4419" y="15390"/>
                    </a:cubicBezTo>
                    <a:cubicBezTo>
                      <a:pt x="4471" y="15369"/>
                      <a:pt x="4521" y="15347"/>
                      <a:pt x="4573" y="15326"/>
                    </a:cubicBezTo>
                    <a:lnTo>
                      <a:pt x="4729" y="15257"/>
                    </a:lnTo>
                    <a:cubicBezTo>
                      <a:pt x="4781" y="15232"/>
                      <a:pt x="4831" y="15208"/>
                      <a:pt x="4885" y="15182"/>
                    </a:cubicBezTo>
                    <a:cubicBezTo>
                      <a:pt x="4936" y="15157"/>
                      <a:pt x="4988" y="15130"/>
                      <a:pt x="5040" y="15103"/>
                    </a:cubicBezTo>
                    <a:cubicBezTo>
                      <a:pt x="5093" y="15077"/>
                      <a:pt x="5145" y="15050"/>
                      <a:pt x="5197" y="15021"/>
                    </a:cubicBezTo>
                    <a:cubicBezTo>
                      <a:pt x="5247" y="14992"/>
                      <a:pt x="5299" y="14963"/>
                      <a:pt x="5352" y="14933"/>
                    </a:cubicBezTo>
                    <a:cubicBezTo>
                      <a:pt x="5404" y="14904"/>
                      <a:pt x="5454" y="14873"/>
                      <a:pt x="5506" y="14843"/>
                    </a:cubicBezTo>
                    <a:cubicBezTo>
                      <a:pt x="5556" y="14811"/>
                      <a:pt x="5608" y="14779"/>
                      <a:pt x="5658" y="14748"/>
                    </a:cubicBezTo>
                    <a:cubicBezTo>
                      <a:pt x="5711" y="14715"/>
                      <a:pt x="5762" y="14683"/>
                      <a:pt x="5812" y="14649"/>
                    </a:cubicBezTo>
                    <a:cubicBezTo>
                      <a:pt x="5862" y="14614"/>
                      <a:pt x="5914" y="14578"/>
                      <a:pt x="5964" y="14545"/>
                    </a:cubicBezTo>
                    <a:cubicBezTo>
                      <a:pt x="6015" y="14511"/>
                      <a:pt x="6065" y="14475"/>
                      <a:pt x="6115" y="14439"/>
                    </a:cubicBezTo>
                    <a:cubicBezTo>
                      <a:pt x="6166" y="14403"/>
                      <a:pt x="6217" y="14365"/>
                      <a:pt x="6268" y="14327"/>
                    </a:cubicBezTo>
                    <a:cubicBezTo>
                      <a:pt x="6370" y="14252"/>
                      <a:pt x="6469" y="14174"/>
                      <a:pt x="6570" y="14094"/>
                    </a:cubicBezTo>
                    <a:cubicBezTo>
                      <a:pt x="6670" y="14013"/>
                      <a:pt x="6769" y="13930"/>
                      <a:pt x="6869" y="13843"/>
                    </a:cubicBezTo>
                    <a:cubicBezTo>
                      <a:pt x="6919" y="13800"/>
                      <a:pt x="6969" y="13757"/>
                      <a:pt x="7017" y="13713"/>
                    </a:cubicBezTo>
                    <a:cubicBezTo>
                      <a:pt x="7066" y="13669"/>
                      <a:pt x="7116" y="13625"/>
                      <a:pt x="7165" y="13579"/>
                    </a:cubicBezTo>
                    <a:cubicBezTo>
                      <a:pt x="7214" y="13534"/>
                      <a:pt x="7264" y="13488"/>
                      <a:pt x="7311" y="13441"/>
                    </a:cubicBezTo>
                    <a:lnTo>
                      <a:pt x="7458" y="13301"/>
                    </a:lnTo>
                    <a:cubicBezTo>
                      <a:pt x="7506" y="13253"/>
                      <a:pt x="7553" y="13204"/>
                      <a:pt x="7602" y="13155"/>
                    </a:cubicBezTo>
                    <a:cubicBezTo>
                      <a:pt x="7648" y="13107"/>
                      <a:pt x="7697" y="13058"/>
                      <a:pt x="7743" y="13008"/>
                    </a:cubicBezTo>
                    <a:cubicBezTo>
                      <a:pt x="7839" y="12909"/>
                      <a:pt x="7933" y="12807"/>
                      <a:pt x="8026" y="12702"/>
                    </a:cubicBezTo>
                    <a:cubicBezTo>
                      <a:pt x="8072" y="12652"/>
                      <a:pt x="8117" y="12600"/>
                      <a:pt x="8164" y="12547"/>
                    </a:cubicBezTo>
                    <a:cubicBezTo>
                      <a:pt x="8209" y="12493"/>
                      <a:pt x="8256" y="12440"/>
                      <a:pt x="8301" y="12386"/>
                    </a:cubicBezTo>
                    <a:cubicBezTo>
                      <a:pt x="8345" y="12332"/>
                      <a:pt x="8391" y="12276"/>
                      <a:pt x="8436" y="12223"/>
                    </a:cubicBezTo>
                    <a:cubicBezTo>
                      <a:pt x="8480" y="12169"/>
                      <a:pt x="8523" y="12113"/>
                      <a:pt x="8568" y="12058"/>
                    </a:cubicBezTo>
                    <a:cubicBezTo>
                      <a:pt x="8656" y="11946"/>
                      <a:pt x="8743" y="11832"/>
                      <a:pt x="8830" y="11717"/>
                    </a:cubicBezTo>
                    <a:cubicBezTo>
                      <a:pt x="8916" y="11601"/>
                      <a:pt x="8999" y="11486"/>
                      <a:pt x="9083" y="11368"/>
                    </a:cubicBezTo>
                    <a:cubicBezTo>
                      <a:pt x="9165" y="11248"/>
                      <a:pt x="9247" y="11128"/>
                      <a:pt x="9327" y="11008"/>
                    </a:cubicBezTo>
                    <a:cubicBezTo>
                      <a:pt x="9487" y="10765"/>
                      <a:pt x="9642" y="10517"/>
                      <a:pt x="9787" y="10265"/>
                    </a:cubicBezTo>
                    <a:cubicBezTo>
                      <a:pt x="9932" y="10014"/>
                      <a:pt x="10073" y="9758"/>
                      <a:pt x="10204" y="9499"/>
                    </a:cubicBezTo>
                    <a:cubicBezTo>
                      <a:pt x="10269" y="9369"/>
                      <a:pt x="10333" y="9237"/>
                      <a:pt x="10394" y="9106"/>
                    </a:cubicBezTo>
                    <a:cubicBezTo>
                      <a:pt x="10457" y="8976"/>
                      <a:pt x="10516" y="8842"/>
                      <a:pt x="10573" y="8711"/>
                    </a:cubicBezTo>
                    <a:cubicBezTo>
                      <a:pt x="10631" y="8579"/>
                      <a:pt x="10687" y="8445"/>
                      <a:pt x="10742" y="8313"/>
                    </a:cubicBezTo>
                    <a:cubicBezTo>
                      <a:pt x="10795" y="8181"/>
                      <a:pt x="10847" y="8047"/>
                      <a:pt x="10896" y="7913"/>
                    </a:cubicBezTo>
                    <a:cubicBezTo>
                      <a:pt x="10921" y="7847"/>
                      <a:pt x="10944" y="7781"/>
                      <a:pt x="10967" y="7713"/>
                    </a:cubicBezTo>
                    <a:cubicBezTo>
                      <a:pt x="10990" y="7647"/>
                      <a:pt x="11015" y="7580"/>
                      <a:pt x="11036" y="7513"/>
                    </a:cubicBezTo>
                    <a:lnTo>
                      <a:pt x="11101" y="7314"/>
                    </a:lnTo>
                    <a:cubicBezTo>
                      <a:pt x="11120" y="7247"/>
                      <a:pt x="11141" y="7178"/>
                      <a:pt x="11162" y="7112"/>
                    </a:cubicBezTo>
                    <a:cubicBezTo>
                      <a:pt x="11202" y="6979"/>
                      <a:pt x="11239" y="6846"/>
                      <a:pt x="11275" y="6713"/>
                    </a:cubicBezTo>
                    <a:cubicBezTo>
                      <a:pt x="11291" y="6647"/>
                      <a:pt x="11310" y="6580"/>
                      <a:pt x="11325" y="6514"/>
                    </a:cubicBezTo>
                    <a:cubicBezTo>
                      <a:pt x="11341" y="6447"/>
                      <a:pt x="11356" y="6382"/>
                      <a:pt x="11371" y="6316"/>
                    </a:cubicBezTo>
                    <a:cubicBezTo>
                      <a:pt x="11386" y="6250"/>
                      <a:pt x="11400" y="6185"/>
                      <a:pt x="11415" y="6119"/>
                    </a:cubicBezTo>
                    <a:cubicBezTo>
                      <a:pt x="11429" y="6054"/>
                      <a:pt x="11442" y="5987"/>
                      <a:pt x="11455" y="5922"/>
                    </a:cubicBezTo>
                    <a:cubicBezTo>
                      <a:pt x="11468" y="5857"/>
                      <a:pt x="11479" y="5791"/>
                      <a:pt x="11491" y="5726"/>
                    </a:cubicBezTo>
                    <a:lnTo>
                      <a:pt x="11522" y="5532"/>
                    </a:lnTo>
                    <a:cubicBezTo>
                      <a:pt x="11542" y="5403"/>
                      <a:pt x="11563" y="5274"/>
                      <a:pt x="11577" y="5146"/>
                    </a:cubicBezTo>
                    <a:cubicBezTo>
                      <a:pt x="11593" y="5021"/>
                      <a:pt x="11606" y="4893"/>
                      <a:pt x="11616" y="4768"/>
                    </a:cubicBezTo>
                    <a:cubicBezTo>
                      <a:pt x="11620" y="4704"/>
                      <a:pt x="11626" y="4642"/>
                      <a:pt x="11629" y="4581"/>
                    </a:cubicBezTo>
                    <a:cubicBezTo>
                      <a:pt x="11633" y="4517"/>
                      <a:pt x="11636" y="4454"/>
                      <a:pt x="11637" y="4394"/>
                    </a:cubicBezTo>
                    <a:cubicBezTo>
                      <a:pt x="11639" y="4330"/>
                      <a:pt x="11642" y="4272"/>
                      <a:pt x="11643" y="4210"/>
                    </a:cubicBezTo>
                    <a:cubicBezTo>
                      <a:pt x="11645" y="4151"/>
                      <a:pt x="11645" y="4089"/>
                      <a:pt x="11645" y="4030"/>
                    </a:cubicBezTo>
                    <a:cubicBezTo>
                      <a:pt x="11645" y="3971"/>
                      <a:pt x="11645" y="3911"/>
                      <a:pt x="11643" y="3855"/>
                    </a:cubicBezTo>
                    <a:cubicBezTo>
                      <a:pt x="11642" y="3797"/>
                      <a:pt x="11640" y="3737"/>
                      <a:pt x="11652" y="3679"/>
                    </a:cubicBezTo>
                    <a:cubicBezTo>
                      <a:pt x="11649" y="3564"/>
                      <a:pt x="11642" y="3453"/>
                      <a:pt x="11630" y="3340"/>
                    </a:cubicBezTo>
                    <a:cubicBezTo>
                      <a:pt x="11620" y="3228"/>
                      <a:pt x="11607" y="3120"/>
                      <a:pt x="11593" y="3011"/>
                    </a:cubicBezTo>
                    <a:cubicBezTo>
                      <a:pt x="11584" y="2958"/>
                      <a:pt x="11577" y="2903"/>
                      <a:pt x="11567" y="2850"/>
                    </a:cubicBezTo>
                    <a:cubicBezTo>
                      <a:pt x="11560" y="2796"/>
                      <a:pt x="11551" y="2745"/>
                      <a:pt x="11541" y="2693"/>
                    </a:cubicBezTo>
                    <a:lnTo>
                      <a:pt x="11508" y="2536"/>
                    </a:lnTo>
                    <a:cubicBezTo>
                      <a:pt x="11495" y="2486"/>
                      <a:pt x="11485" y="2436"/>
                      <a:pt x="11472" y="2385"/>
                    </a:cubicBezTo>
                    <a:cubicBezTo>
                      <a:pt x="11459" y="2335"/>
                      <a:pt x="11448" y="2286"/>
                      <a:pt x="11433" y="2236"/>
                    </a:cubicBezTo>
                    <a:cubicBezTo>
                      <a:pt x="11419" y="2185"/>
                      <a:pt x="11404" y="2139"/>
                      <a:pt x="11390" y="2091"/>
                    </a:cubicBezTo>
                    <a:cubicBezTo>
                      <a:pt x="11361" y="1996"/>
                      <a:pt x="11328" y="1901"/>
                      <a:pt x="11294" y="1809"/>
                    </a:cubicBezTo>
                    <a:cubicBezTo>
                      <a:pt x="11278" y="1763"/>
                      <a:pt x="11261" y="1717"/>
                      <a:pt x="11242" y="1672"/>
                    </a:cubicBezTo>
                    <a:cubicBezTo>
                      <a:pt x="11225" y="1628"/>
                      <a:pt x="11205" y="1583"/>
                      <a:pt x="11185" y="1539"/>
                    </a:cubicBezTo>
                    <a:cubicBezTo>
                      <a:pt x="11167" y="1495"/>
                      <a:pt x="11147" y="1455"/>
                      <a:pt x="11126" y="1412"/>
                    </a:cubicBezTo>
                    <a:cubicBezTo>
                      <a:pt x="11105" y="1369"/>
                      <a:pt x="11084" y="1327"/>
                      <a:pt x="11062" y="1286"/>
                    </a:cubicBezTo>
                    <a:cubicBezTo>
                      <a:pt x="11018" y="1204"/>
                      <a:pt x="10973" y="1124"/>
                      <a:pt x="10924" y="1047"/>
                    </a:cubicBezTo>
                    <a:cubicBezTo>
                      <a:pt x="10875" y="969"/>
                      <a:pt x="10825" y="896"/>
                      <a:pt x="10773" y="824"/>
                    </a:cubicBezTo>
                    <a:cubicBezTo>
                      <a:pt x="10722" y="752"/>
                      <a:pt x="10667" y="683"/>
                      <a:pt x="10609" y="617"/>
                    </a:cubicBezTo>
                    <a:cubicBezTo>
                      <a:pt x="10496" y="485"/>
                      <a:pt x="10374" y="364"/>
                      <a:pt x="10244" y="255"/>
                    </a:cubicBezTo>
                    <a:cubicBezTo>
                      <a:pt x="10214" y="229"/>
                      <a:pt x="10184" y="204"/>
                      <a:pt x="10154" y="181"/>
                    </a:cubicBezTo>
                    <a:cubicBezTo>
                      <a:pt x="10093" y="156"/>
                      <a:pt x="10033" y="135"/>
                      <a:pt x="9975" y="118"/>
                    </a:cubicBezTo>
                    <a:cubicBezTo>
                      <a:pt x="9889" y="91"/>
                      <a:pt x="9790" y="68"/>
                      <a:pt x="9697" y="49"/>
                    </a:cubicBezTo>
                    <a:cubicBezTo>
                      <a:pt x="9603" y="32"/>
                      <a:pt x="9497" y="17"/>
                      <a:pt x="9399" y="10"/>
                    </a:cubicBezTo>
                    <a:cubicBezTo>
                      <a:pt x="9321" y="5"/>
                      <a:pt x="9233" y="1"/>
                      <a:pt x="91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8129588" y="1505313"/>
                <a:ext cx="453087" cy="624355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20021" extrusionOk="0">
                    <a:moveTo>
                      <a:pt x="14527" y="1336"/>
                    </a:moveTo>
                    <a:lnTo>
                      <a:pt x="14528" y="1337"/>
                    </a:lnTo>
                    <a:cubicBezTo>
                      <a:pt x="14528" y="1336"/>
                      <a:pt x="14527" y="1336"/>
                      <a:pt x="14527" y="1336"/>
                    </a:cubicBezTo>
                    <a:close/>
                    <a:moveTo>
                      <a:pt x="11131" y="1"/>
                    </a:moveTo>
                    <a:cubicBezTo>
                      <a:pt x="10025" y="1"/>
                      <a:pt x="8847" y="374"/>
                      <a:pt x="7825" y="888"/>
                    </a:cubicBezTo>
                    <a:cubicBezTo>
                      <a:pt x="5606" y="2007"/>
                      <a:pt x="4115" y="3788"/>
                      <a:pt x="2844" y="5809"/>
                    </a:cubicBezTo>
                    <a:cubicBezTo>
                      <a:pt x="1246" y="8350"/>
                      <a:pt x="1" y="11268"/>
                      <a:pt x="1" y="14214"/>
                    </a:cubicBezTo>
                    <a:cubicBezTo>
                      <a:pt x="1" y="14685"/>
                      <a:pt x="34" y="15157"/>
                      <a:pt x="100" y="15631"/>
                    </a:cubicBezTo>
                    <a:cubicBezTo>
                      <a:pt x="231" y="16576"/>
                      <a:pt x="595" y="17439"/>
                      <a:pt x="1190" y="18221"/>
                    </a:cubicBezTo>
                    <a:cubicBezTo>
                      <a:pt x="1484" y="18610"/>
                      <a:pt x="1832" y="18921"/>
                      <a:pt x="2235" y="19152"/>
                    </a:cubicBezTo>
                    <a:lnTo>
                      <a:pt x="3728" y="20015"/>
                    </a:lnTo>
                    <a:lnTo>
                      <a:pt x="3728" y="20015"/>
                    </a:lnTo>
                    <a:cubicBezTo>
                      <a:pt x="3330" y="19784"/>
                      <a:pt x="2986" y="19474"/>
                      <a:pt x="2693" y="19089"/>
                    </a:cubicBezTo>
                    <a:cubicBezTo>
                      <a:pt x="2098" y="18305"/>
                      <a:pt x="1736" y="17443"/>
                      <a:pt x="1604" y="16500"/>
                    </a:cubicBezTo>
                    <a:cubicBezTo>
                      <a:pt x="1538" y="16025"/>
                      <a:pt x="1506" y="15552"/>
                      <a:pt x="1506" y="15082"/>
                    </a:cubicBezTo>
                    <a:cubicBezTo>
                      <a:pt x="1506" y="12136"/>
                      <a:pt x="2752" y="9218"/>
                      <a:pt x="4348" y="6678"/>
                    </a:cubicBezTo>
                    <a:cubicBezTo>
                      <a:pt x="5619" y="4658"/>
                      <a:pt x="7110" y="2877"/>
                      <a:pt x="9328" y="1758"/>
                    </a:cubicBezTo>
                    <a:cubicBezTo>
                      <a:pt x="10353" y="1243"/>
                      <a:pt x="11532" y="869"/>
                      <a:pt x="12639" y="869"/>
                    </a:cubicBezTo>
                    <a:cubicBezTo>
                      <a:pt x="13311" y="869"/>
                      <a:pt x="13958" y="1008"/>
                      <a:pt x="14527" y="1336"/>
                    </a:cubicBezTo>
                    <a:lnTo>
                      <a:pt x="14527" y="1336"/>
                    </a:lnTo>
                    <a:lnTo>
                      <a:pt x="13025" y="468"/>
                    </a:lnTo>
                    <a:cubicBezTo>
                      <a:pt x="12454" y="139"/>
                      <a:pt x="11806" y="1"/>
                      <a:pt x="11131" y="1"/>
                    </a:cubicBezTo>
                    <a:close/>
                    <a:moveTo>
                      <a:pt x="3728" y="20015"/>
                    </a:moveTo>
                    <a:cubicBezTo>
                      <a:pt x="3732" y="20017"/>
                      <a:pt x="3735" y="20019"/>
                      <a:pt x="3739" y="20021"/>
                    </a:cubicBezTo>
                    <a:lnTo>
                      <a:pt x="3728" y="200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8213068" y="1565530"/>
                <a:ext cx="444199" cy="569594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18265" extrusionOk="0">
                    <a:moveTo>
                      <a:pt x="10228" y="253"/>
                    </a:moveTo>
                    <a:cubicBezTo>
                      <a:pt x="10515" y="253"/>
                      <a:pt x="10787" y="286"/>
                      <a:pt x="11043" y="352"/>
                    </a:cubicBezTo>
                    <a:cubicBezTo>
                      <a:pt x="11498" y="470"/>
                      <a:pt x="11952" y="704"/>
                      <a:pt x="12359" y="1035"/>
                    </a:cubicBezTo>
                    <a:cubicBezTo>
                      <a:pt x="12751" y="1355"/>
                      <a:pt x="13093" y="1753"/>
                      <a:pt x="13344" y="2189"/>
                    </a:cubicBezTo>
                    <a:cubicBezTo>
                      <a:pt x="13912" y="3177"/>
                      <a:pt x="14081" y="4438"/>
                      <a:pt x="13880" y="6151"/>
                    </a:cubicBezTo>
                    <a:cubicBezTo>
                      <a:pt x="13683" y="7828"/>
                      <a:pt x="13190" y="9465"/>
                      <a:pt x="12418" y="11016"/>
                    </a:cubicBezTo>
                    <a:cubicBezTo>
                      <a:pt x="11659" y="12539"/>
                      <a:pt x="10631" y="13978"/>
                      <a:pt x="9448" y="15180"/>
                    </a:cubicBezTo>
                    <a:cubicBezTo>
                      <a:pt x="8377" y="16267"/>
                      <a:pt x="7295" y="17031"/>
                      <a:pt x="6150" y="17516"/>
                    </a:cubicBezTo>
                    <a:cubicBezTo>
                      <a:pt x="5373" y="17845"/>
                      <a:pt x="4662" y="18009"/>
                      <a:pt x="4022" y="18009"/>
                    </a:cubicBezTo>
                    <a:cubicBezTo>
                      <a:pt x="3736" y="18009"/>
                      <a:pt x="3463" y="17976"/>
                      <a:pt x="3205" y="17910"/>
                    </a:cubicBezTo>
                    <a:cubicBezTo>
                      <a:pt x="2751" y="17793"/>
                      <a:pt x="2297" y="17558"/>
                      <a:pt x="1890" y="17227"/>
                    </a:cubicBezTo>
                    <a:cubicBezTo>
                      <a:pt x="1497" y="16909"/>
                      <a:pt x="1155" y="16510"/>
                      <a:pt x="905" y="16075"/>
                    </a:cubicBezTo>
                    <a:cubicBezTo>
                      <a:pt x="461" y="15301"/>
                      <a:pt x="258" y="14346"/>
                      <a:pt x="290" y="13157"/>
                    </a:cubicBezTo>
                    <a:cubicBezTo>
                      <a:pt x="298" y="12826"/>
                      <a:pt x="324" y="12484"/>
                      <a:pt x="366" y="12109"/>
                    </a:cubicBezTo>
                    <a:cubicBezTo>
                      <a:pt x="465" y="11259"/>
                      <a:pt x="642" y="10414"/>
                      <a:pt x="889" y="9599"/>
                    </a:cubicBezTo>
                    <a:cubicBezTo>
                      <a:pt x="1131" y="8804"/>
                      <a:pt x="1447" y="8012"/>
                      <a:pt x="1829" y="7244"/>
                    </a:cubicBezTo>
                    <a:cubicBezTo>
                      <a:pt x="2587" y="5721"/>
                      <a:pt x="3615" y="4281"/>
                      <a:pt x="4800" y="3080"/>
                    </a:cubicBezTo>
                    <a:cubicBezTo>
                      <a:pt x="5872" y="1994"/>
                      <a:pt x="6953" y="1229"/>
                      <a:pt x="8099" y="744"/>
                    </a:cubicBezTo>
                    <a:cubicBezTo>
                      <a:pt x="8875" y="417"/>
                      <a:pt x="9588" y="253"/>
                      <a:pt x="10228" y="253"/>
                    </a:cubicBezTo>
                    <a:close/>
                    <a:moveTo>
                      <a:pt x="10231" y="1"/>
                    </a:moveTo>
                    <a:cubicBezTo>
                      <a:pt x="9555" y="1"/>
                      <a:pt x="8808" y="172"/>
                      <a:pt x="8001" y="513"/>
                    </a:cubicBezTo>
                    <a:cubicBezTo>
                      <a:pt x="6822" y="1010"/>
                      <a:pt x="5715" y="1794"/>
                      <a:pt x="4618" y="2906"/>
                    </a:cubicBezTo>
                    <a:cubicBezTo>
                      <a:pt x="3417" y="4126"/>
                      <a:pt x="2373" y="5589"/>
                      <a:pt x="1601" y="7136"/>
                    </a:cubicBezTo>
                    <a:cubicBezTo>
                      <a:pt x="1211" y="7917"/>
                      <a:pt x="889" y="8722"/>
                      <a:pt x="645" y="9530"/>
                    </a:cubicBezTo>
                    <a:cubicBezTo>
                      <a:pt x="393" y="10361"/>
                      <a:pt x="216" y="11219"/>
                      <a:pt x="113" y="12083"/>
                    </a:cubicBezTo>
                    <a:cubicBezTo>
                      <a:pt x="68" y="12463"/>
                      <a:pt x="41" y="12812"/>
                      <a:pt x="32" y="13150"/>
                    </a:cubicBezTo>
                    <a:cubicBezTo>
                      <a:pt x="1" y="14388"/>
                      <a:pt x="213" y="15385"/>
                      <a:pt x="684" y="16202"/>
                    </a:cubicBezTo>
                    <a:cubicBezTo>
                      <a:pt x="950" y="16665"/>
                      <a:pt x="1310" y="17089"/>
                      <a:pt x="1727" y="17427"/>
                    </a:cubicBezTo>
                    <a:cubicBezTo>
                      <a:pt x="2161" y="17779"/>
                      <a:pt x="2650" y="18032"/>
                      <a:pt x="3139" y="18157"/>
                    </a:cubicBezTo>
                    <a:cubicBezTo>
                      <a:pt x="3418" y="18229"/>
                      <a:pt x="3711" y="18265"/>
                      <a:pt x="4020" y="18265"/>
                    </a:cubicBezTo>
                    <a:cubicBezTo>
                      <a:pt x="4695" y="18265"/>
                      <a:pt x="5439" y="18095"/>
                      <a:pt x="6247" y="17753"/>
                    </a:cubicBezTo>
                    <a:cubicBezTo>
                      <a:pt x="7426" y="17256"/>
                      <a:pt x="8533" y="16474"/>
                      <a:pt x="9629" y="15361"/>
                    </a:cubicBezTo>
                    <a:cubicBezTo>
                      <a:pt x="10833" y="14139"/>
                      <a:pt x="11876" y="12677"/>
                      <a:pt x="12646" y="11131"/>
                    </a:cubicBezTo>
                    <a:cubicBezTo>
                      <a:pt x="13433" y="9551"/>
                      <a:pt x="13933" y="7888"/>
                      <a:pt x="14134" y="6181"/>
                    </a:cubicBezTo>
                    <a:cubicBezTo>
                      <a:pt x="14229" y="5379"/>
                      <a:pt x="14244" y="4685"/>
                      <a:pt x="14177" y="4064"/>
                    </a:cubicBezTo>
                    <a:cubicBezTo>
                      <a:pt x="14094" y="3292"/>
                      <a:pt x="13896" y="2638"/>
                      <a:pt x="13565" y="2063"/>
                    </a:cubicBezTo>
                    <a:cubicBezTo>
                      <a:pt x="13299" y="1601"/>
                      <a:pt x="12937" y="1177"/>
                      <a:pt x="12520" y="839"/>
                    </a:cubicBezTo>
                    <a:cubicBezTo>
                      <a:pt x="12086" y="487"/>
                      <a:pt x="11597" y="234"/>
                      <a:pt x="11108" y="107"/>
                    </a:cubicBezTo>
                    <a:cubicBezTo>
                      <a:pt x="10831" y="36"/>
                      <a:pt x="10538" y="1"/>
                      <a:pt x="10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8437970" y="1736202"/>
                <a:ext cx="320987" cy="404781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12980" extrusionOk="0">
                    <a:moveTo>
                      <a:pt x="7609" y="1209"/>
                    </a:moveTo>
                    <a:cubicBezTo>
                      <a:pt x="7788" y="1209"/>
                      <a:pt x="7965" y="1229"/>
                      <a:pt x="8137" y="1273"/>
                    </a:cubicBezTo>
                    <a:cubicBezTo>
                      <a:pt x="8748" y="1430"/>
                      <a:pt x="9300" y="1897"/>
                      <a:pt x="9619" y="2454"/>
                    </a:cubicBezTo>
                    <a:cubicBezTo>
                      <a:pt x="10049" y="3200"/>
                      <a:pt x="10065" y="4107"/>
                      <a:pt x="9964" y="4971"/>
                    </a:cubicBezTo>
                    <a:cubicBezTo>
                      <a:pt x="9835" y="6057"/>
                      <a:pt x="9520" y="7073"/>
                      <a:pt x="9044" y="8030"/>
                    </a:cubicBezTo>
                    <a:cubicBezTo>
                      <a:pt x="8568" y="8987"/>
                      <a:pt x="7930" y="9884"/>
                      <a:pt x="7180" y="10646"/>
                    </a:cubicBezTo>
                    <a:cubicBezTo>
                      <a:pt x="6579" y="11254"/>
                      <a:pt x="5904" y="11777"/>
                      <a:pt x="5098" y="12119"/>
                    </a:cubicBezTo>
                    <a:cubicBezTo>
                      <a:pt x="4667" y="12301"/>
                      <a:pt x="4198" y="12431"/>
                      <a:pt x="3742" y="12431"/>
                    </a:cubicBezTo>
                    <a:cubicBezTo>
                      <a:pt x="3563" y="12431"/>
                      <a:pt x="3386" y="12411"/>
                      <a:pt x="3213" y="12366"/>
                    </a:cubicBezTo>
                    <a:cubicBezTo>
                      <a:pt x="2602" y="12208"/>
                      <a:pt x="2050" y="11741"/>
                      <a:pt x="1731" y="11185"/>
                    </a:cubicBezTo>
                    <a:cubicBezTo>
                      <a:pt x="1410" y="10627"/>
                      <a:pt x="1318" y="9977"/>
                      <a:pt x="1337" y="9324"/>
                    </a:cubicBezTo>
                    <a:cubicBezTo>
                      <a:pt x="1344" y="9103"/>
                      <a:pt x="1361" y="8884"/>
                      <a:pt x="1387" y="8666"/>
                    </a:cubicBezTo>
                    <a:cubicBezTo>
                      <a:pt x="1515" y="7580"/>
                      <a:pt x="1829" y="6565"/>
                      <a:pt x="2306" y="5609"/>
                    </a:cubicBezTo>
                    <a:cubicBezTo>
                      <a:pt x="2782" y="4653"/>
                      <a:pt x="3420" y="3756"/>
                      <a:pt x="4171" y="2994"/>
                    </a:cubicBezTo>
                    <a:cubicBezTo>
                      <a:pt x="4772" y="2386"/>
                      <a:pt x="5444" y="1863"/>
                      <a:pt x="6252" y="1521"/>
                    </a:cubicBezTo>
                    <a:cubicBezTo>
                      <a:pt x="6682" y="1339"/>
                      <a:pt x="7151" y="1209"/>
                      <a:pt x="7609" y="1209"/>
                    </a:cubicBezTo>
                    <a:close/>
                    <a:moveTo>
                      <a:pt x="7304" y="1"/>
                    </a:moveTo>
                    <a:cubicBezTo>
                      <a:pt x="6577" y="1"/>
                      <a:pt x="5804" y="246"/>
                      <a:pt x="5132" y="585"/>
                    </a:cubicBezTo>
                    <a:cubicBezTo>
                      <a:pt x="3676" y="1318"/>
                      <a:pt x="2698" y="2485"/>
                      <a:pt x="1865" y="3812"/>
                    </a:cubicBezTo>
                    <a:cubicBezTo>
                      <a:pt x="818" y="5479"/>
                      <a:pt x="0" y="7394"/>
                      <a:pt x="0" y="9326"/>
                    </a:cubicBezTo>
                    <a:cubicBezTo>
                      <a:pt x="0" y="9635"/>
                      <a:pt x="22" y="9945"/>
                      <a:pt x="65" y="10256"/>
                    </a:cubicBezTo>
                    <a:cubicBezTo>
                      <a:pt x="151" y="10874"/>
                      <a:pt x="390" y="11441"/>
                      <a:pt x="779" y="11955"/>
                    </a:cubicBezTo>
                    <a:cubicBezTo>
                      <a:pt x="973" y="12210"/>
                      <a:pt x="1202" y="12412"/>
                      <a:pt x="1466" y="12566"/>
                    </a:cubicBezTo>
                    <a:cubicBezTo>
                      <a:pt x="1576" y="12628"/>
                      <a:pt x="1681" y="12681"/>
                      <a:pt x="1796" y="12729"/>
                    </a:cubicBezTo>
                    <a:cubicBezTo>
                      <a:pt x="1935" y="12789"/>
                      <a:pt x="2062" y="12832"/>
                      <a:pt x="2208" y="12871"/>
                    </a:cubicBezTo>
                    <a:cubicBezTo>
                      <a:pt x="2356" y="12911"/>
                      <a:pt x="2486" y="12934"/>
                      <a:pt x="2640" y="12954"/>
                    </a:cubicBezTo>
                    <a:cubicBezTo>
                      <a:pt x="2784" y="12970"/>
                      <a:pt x="2908" y="12979"/>
                      <a:pt x="3052" y="12979"/>
                    </a:cubicBezTo>
                    <a:cubicBezTo>
                      <a:pt x="3063" y="12979"/>
                      <a:pt x="3074" y="12979"/>
                      <a:pt x="3085" y="12979"/>
                    </a:cubicBezTo>
                    <a:cubicBezTo>
                      <a:pt x="3245" y="12977"/>
                      <a:pt x="3379" y="12969"/>
                      <a:pt x="3540" y="12949"/>
                    </a:cubicBezTo>
                    <a:cubicBezTo>
                      <a:pt x="3703" y="12929"/>
                      <a:pt x="3837" y="12906"/>
                      <a:pt x="4000" y="12865"/>
                    </a:cubicBezTo>
                    <a:cubicBezTo>
                      <a:pt x="4165" y="12826"/>
                      <a:pt x="4299" y="12789"/>
                      <a:pt x="4463" y="12732"/>
                    </a:cubicBezTo>
                    <a:cubicBezTo>
                      <a:pt x="4625" y="12676"/>
                      <a:pt x="4759" y="12622"/>
                      <a:pt x="4923" y="12548"/>
                    </a:cubicBezTo>
                    <a:cubicBezTo>
                      <a:pt x="5085" y="12474"/>
                      <a:pt x="5219" y="12408"/>
                      <a:pt x="5380" y="12318"/>
                    </a:cubicBezTo>
                    <a:cubicBezTo>
                      <a:pt x="5538" y="12230"/>
                      <a:pt x="5664" y="12154"/>
                      <a:pt x="5818" y="12052"/>
                    </a:cubicBezTo>
                    <a:cubicBezTo>
                      <a:pt x="5973" y="11950"/>
                      <a:pt x="6099" y="11862"/>
                      <a:pt x="6250" y="11747"/>
                    </a:cubicBezTo>
                    <a:cubicBezTo>
                      <a:pt x="6403" y="11629"/>
                      <a:pt x="6526" y="11531"/>
                      <a:pt x="6672" y="11403"/>
                    </a:cubicBezTo>
                    <a:cubicBezTo>
                      <a:pt x="6820" y="11275"/>
                      <a:pt x="6940" y="11165"/>
                      <a:pt x="7082" y="11025"/>
                    </a:cubicBezTo>
                    <a:cubicBezTo>
                      <a:pt x="7224" y="10887"/>
                      <a:pt x="7342" y="10765"/>
                      <a:pt x="7479" y="10615"/>
                    </a:cubicBezTo>
                    <a:cubicBezTo>
                      <a:pt x="7615" y="10467"/>
                      <a:pt x="7730" y="10334"/>
                      <a:pt x="7860" y="10175"/>
                    </a:cubicBezTo>
                    <a:cubicBezTo>
                      <a:pt x="8360" y="9563"/>
                      <a:pt x="8799" y="8893"/>
                      <a:pt x="9165" y="8177"/>
                    </a:cubicBezTo>
                    <a:cubicBezTo>
                      <a:pt x="9254" y="8003"/>
                      <a:pt x="9346" y="7813"/>
                      <a:pt x="9425" y="7635"/>
                    </a:cubicBezTo>
                    <a:cubicBezTo>
                      <a:pt x="9504" y="7458"/>
                      <a:pt x="9588" y="7261"/>
                      <a:pt x="9655" y="7083"/>
                    </a:cubicBezTo>
                    <a:cubicBezTo>
                      <a:pt x="9724" y="6908"/>
                      <a:pt x="9796" y="6702"/>
                      <a:pt x="9854" y="6527"/>
                    </a:cubicBezTo>
                    <a:cubicBezTo>
                      <a:pt x="9908" y="6348"/>
                      <a:pt x="9970" y="6143"/>
                      <a:pt x="10015" y="5967"/>
                    </a:cubicBezTo>
                    <a:cubicBezTo>
                      <a:pt x="10059" y="5793"/>
                      <a:pt x="10107" y="5586"/>
                      <a:pt x="10141" y="5412"/>
                    </a:cubicBezTo>
                    <a:cubicBezTo>
                      <a:pt x="10174" y="5240"/>
                      <a:pt x="10207" y="5033"/>
                      <a:pt x="10229" y="4862"/>
                    </a:cubicBezTo>
                    <a:cubicBezTo>
                      <a:pt x="10251" y="4694"/>
                      <a:pt x="10271" y="4488"/>
                      <a:pt x="10279" y="4323"/>
                    </a:cubicBezTo>
                    <a:cubicBezTo>
                      <a:pt x="10288" y="4157"/>
                      <a:pt x="10292" y="3963"/>
                      <a:pt x="10288" y="3804"/>
                    </a:cubicBezTo>
                    <a:cubicBezTo>
                      <a:pt x="10285" y="3647"/>
                      <a:pt x="10274" y="3462"/>
                      <a:pt x="10253" y="3315"/>
                    </a:cubicBezTo>
                    <a:cubicBezTo>
                      <a:pt x="10238" y="3161"/>
                      <a:pt x="10213" y="2984"/>
                      <a:pt x="10186" y="2838"/>
                    </a:cubicBezTo>
                    <a:cubicBezTo>
                      <a:pt x="10159" y="2692"/>
                      <a:pt x="10117" y="2521"/>
                      <a:pt x="10078" y="2383"/>
                    </a:cubicBezTo>
                    <a:cubicBezTo>
                      <a:pt x="10038" y="2245"/>
                      <a:pt x="9983" y="2083"/>
                      <a:pt x="9929" y="1952"/>
                    </a:cubicBezTo>
                    <a:cubicBezTo>
                      <a:pt x="9875" y="1821"/>
                      <a:pt x="9803" y="1670"/>
                      <a:pt x="9736" y="1548"/>
                    </a:cubicBezTo>
                    <a:cubicBezTo>
                      <a:pt x="9668" y="1424"/>
                      <a:pt x="9582" y="1288"/>
                      <a:pt x="9502" y="1176"/>
                    </a:cubicBezTo>
                    <a:cubicBezTo>
                      <a:pt x="9420" y="1065"/>
                      <a:pt x="9317" y="943"/>
                      <a:pt x="9223" y="842"/>
                    </a:cubicBezTo>
                    <a:cubicBezTo>
                      <a:pt x="9128" y="742"/>
                      <a:pt x="9010" y="637"/>
                      <a:pt x="8902" y="550"/>
                    </a:cubicBezTo>
                    <a:cubicBezTo>
                      <a:pt x="8793" y="464"/>
                      <a:pt x="8668" y="378"/>
                      <a:pt x="8545" y="307"/>
                    </a:cubicBezTo>
                    <a:cubicBezTo>
                      <a:pt x="8171" y="91"/>
                      <a:pt x="7746" y="1"/>
                      <a:pt x="7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479071" y="1773779"/>
                <a:ext cx="272806" cy="349989"/>
              </a:xfrm>
              <a:custGeom>
                <a:avLst/>
                <a:gdLst/>
                <a:ahLst/>
                <a:cxnLst/>
                <a:rect l="l" t="t" r="r" b="b"/>
                <a:pathLst>
                  <a:path w="8748" h="11223" extrusionOk="0">
                    <a:moveTo>
                      <a:pt x="5633" y="570"/>
                    </a:moveTo>
                    <a:cubicBezTo>
                      <a:pt x="5712" y="570"/>
                      <a:pt x="5795" y="576"/>
                      <a:pt x="5859" y="586"/>
                    </a:cubicBezTo>
                    <a:cubicBezTo>
                      <a:pt x="5893" y="590"/>
                      <a:pt x="5931" y="596"/>
                      <a:pt x="5965" y="606"/>
                    </a:cubicBezTo>
                    <a:cubicBezTo>
                      <a:pt x="6010" y="616"/>
                      <a:pt x="6051" y="628"/>
                      <a:pt x="6092" y="646"/>
                    </a:cubicBezTo>
                    <a:cubicBezTo>
                      <a:pt x="6159" y="669"/>
                      <a:pt x="6230" y="702"/>
                      <a:pt x="6289" y="737"/>
                    </a:cubicBezTo>
                    <a:cubicBezTo>
                      <a:pt x="7200" y="1263"/>
                      <a:pt x="7426" y="2577"/>
                      <a:pt x="7332" y="3710"/>
                    </a:cubicBezTo>
                    <a:cubicBezTo>
                      <a:pt x="7238" y="4863"/>
                      <a:pt x="6813" y="5828"/>
                      <a:pt x="6289" y="6735"/>
                    </a:cubicBezTo>
                    <a:cubicBezTo>
                      <a:pt x="5765" y="7642"/>
                      <a:pt x="5143" y="8493"/>
                      <a:pt x="4191" y="9150"/>
                    </a:cubicBezTo>
                    <a:cubicBezTo>
                      <a:pt x="3540" y="9602"/>
                      <a:pt x="2736" y="9962"/>
                      <a:pt x="2000" y="9962"/>
                    </a:cubicBezTo>
                    <a:cubicBezTo>
                      <a:pt x="1679" y="9962"/>
                      <a:pt x="1372" y="9893"/>
                      <a:pt x="1096" y="9734"/>
                    </a:cubicBezTo>
                    <a:cubicBezTo>
                      <a:pt x="1034" y="9701"/>
                      <a:pt x="971" y="9653"/>
                      <a:pt x="918" y="9607"/>
                    </a:cubicBezTo>
                    <a:cubicBezTo>
                      <a:pt x="889" y="9581"/>
                      <a:pt x="856" y="9550"/>
                      <a:pt x="826" y="9517"/>
                    </a:cubicBezTo>
                    <a:cubicBezTo>
                      <a:pt x="801" y="9492"/>
                      <a:pt x="777" y="9464"/>
                      <a:pt x="755" y="9436"/>
                    </a:cubicBezTo>
                    <a:cubicBezTo>
                      <a:pt x="708" y="9377"/>
                      <a:pt x="652" y="9291"/>
                      <a:pt x="608" y="9213"/>
                    </a:cubicBezTo>
                    <a:cubicBezTo>
                      <a:pt x="567" y="9136"/>
                      <a:pt x="516" y="9027"/>
                      <a:pt x="482" y="8933"/>
                    </a:cubicBezTo>
                    <a:cubicBezTo>
                      <a:pt x="449" y="8840"/>
                      <a:pt x="409" y="8706"/>
                      <a:pt x="384" y="8597"/>
                    </a:cubicBezTo>
                    <a:cubicBezTo>
                      <a:pt x="358" y="8487"/>
                      <a:pt x="334" y="8336"/>
                      <a:pt x="320" y="8210"/>
                    </a:cubicBezTo>
                    <a:cubicBezTo>
                      <a:pt x="305" y="8085"/>
                      <a:pt x="295" y="7920"/>
                      <a:pt x="294" y="7782"/>
                    </a:cubicBezTo>
                    <a:lnTo>
                      <a:pt x="294" y="7740"/>
                    </a:lnTo>
                    <a:lnTo>
                      <a:pt x="294" y="7704"/>
                    </a:lnTo>
                    <a:cubicBezTo>
                      <a:pt x="295" y="7540"/>
                      <a:pt x="302" y="7411"/>
                      <a:pt x="320" y="7235"/>
                    </a:cubicBezTo>
                    <a:cubicBezTo>
                      <a:pt x="335" y="7058"/>
                      <a:pt x="355" y="6920"/>
                      <a:pt x="387" y="6735"/>
                    </a:cubicBezTo>
                    <a:cubicBezTo>
                      <a:pt x="420" y="6549"/>
                      <a:pt x="450" y="6404"/>
                      <a:pt x="499" y="6214"/>
                    </a:cubicBezTo>
                    <a:cubicBezTo>
                      <a:pt x="545" y="6025"/>
                      <a:pt x="590" y="5871"/>
                      <a:pt x="653" y="5678"/>
                    </a:cubicBezTo>
                    <a:cubicBezTo>
                      <a:pt x="716" y="5490"/>
                      <a:pt x="774" y="5327"/>
                      <a:pt x="851" y="5138"/>
                    </a:cubicBezTo>
                    <a:cubicBezTo>
                      <a:pt x="926" y="4951"/>
                      <a:pt x="1000" y="4781"/>
                      <a:pt x="1089" y="4597"/>
                    </a:cubicBezTo>
                    <a:cubicBezTo>
                      <a:pt x="1257" y="4239"/>
                      <a:pt x="1458" y="3880"/>
                      <a:pt x="1672" y="3545"/>
                    </a:cubicBezTo>
                    <a:cubicBezTo>
                      <a:pt x="1776" y="3382"/>
                      <a:pt x="1898" y="3204"/>
                      <a:pt x="2012" y="3049"/>
                    </a:cubicBezTo>
                    <a:cubicBezTo>
                      <a:pt x="2125" y="2896"/>
                      <a:pt x="2260" y="2725"/>
                      <a:pt x="2378" y="2584"/>
                    </a:cubicBezTo>
                    <a:cubicBezTo>
                      <a:pt x="2498" y="2442"/>
                      <a:pt x="2643" y="2280"/>
                      <a:pt x="2766" y="2153"/>
                    </a:cubicBezTo>
                    <a:cubicBezTo>
                      <a:pt x="2889" y="2025"/>
                      <a:pt x="3044" y="1877"/>
                      <a:pt x="3169" y="1765"/>
                    </a:cubicBezTo>
                    <a:cubicBezTo>
                      <a:pt x="3295" y="1651"/>
                      <a:pt x="3455" y="1521"/>
                      <a:pt x="3580" y="1423"/>
                    </a:cubicBezTo>
                    <a:cubicBezTo>
                      <a:pt x="3708" y="1326"/>
                      <a:pt x="3871" y="1214"/>
                      <a:pt x="3996" y="1135"/>
                    </a:cubicBezTo>
                    <a:cubicBezTo>
                      <a:pt x="4060" y="1094"/>
                      <a:pt x="4132" y="1050"/>
                      <a:pt x="4197" y="1014"/>
                    </a:cubicBezTo>
                    <a:cubicBezTo>
                      <a:pt x="4318" y="947"/>
                      <a:pt x="4467" y="871"/>
                      <a:pt x="4582" y="820"/>
                    </a:cubicBezTo>
                    <a:cubicBezTo>
                      <a:pt x="4697" y="770"/>
                      <a:pt x="4841" y="717"/>
                      <a:pt x="4949" y="682"/>
                    </a:cubicBezTo>
                    <a:cubicBezTo>
                      <a:pt x="5057" y="648"/>
                      <a:pt x="5189" y="616"/>
                      <a:pt x="5288" y="600"/>
                    </a:cubicBezTo>
                    <a:cubicBezTo>
                      <a:pt x="5387" y="582"/>
                      <a:pt x="5505" y="572"/>
                      <a:pt x="5593" y="570"/>
                    </a:cubicBezTo>
                    <a:cubicBezTo>
                      <a:pt x="5606" y="570"/>
                      <a:pt x="5620" y="570"/>
                      <a:pt x="5633" y="570"/>
                    </a:cubicBezTo>
                    <a:close/>
                    <a:moveTo>
                      <a:pt x="6293" y="0"/>
                    </a:moveTo>
                    <a:cubicBezTo>
                      <a:pt x="5835" y="0"/>
                      <a:pt x="5366" y="131"/>
                      <a:pt x="4934" y="313"/>
                    </a:cubicBezTo>
                    <a:cubicBezTo>
                      <a:pt x="4126" y="654"/>
                      <a:pt x="3454" y="1177"/>
                      <a:pt x="2853" y="1786"/>
                    </a:cubicBezTo>
                    <a:cubicBezTo>
                      <a:pt x="2102" y="2548"/>
                      <a:pt x="1464" y="3446"/>
                      <a:pt x="988" y="4402"/>
                    </a:cubicBezTo>
                    <a:cubicBezTo>
                      <a:pt x="514" y="5355"/>
                      <a:pt x="197" y="6371"/>
                      <a:pt x="69" y="7458"/>
                    </a:cubicBezTo>
                    <a:cubicBezTo>
                      <a:pt x="42" y="7675"/>
                      <a:pt x="25" y="7897"/>
                      <a:pt x="19" y="8115"/>
                    </a:cubicBezTo>
                    <a:cubicBezTo>
                      <a:pt x="0" y="8768"/>
                      <a:pt x="91" y="9416"/>
                      <a:pt x="413" y="9975"/>
                    </a:cubicBezTo>
                    <a:cubicBezTo>
                      <a:pt x="732" y="10533"/>
                      <a:pt x="1284" y="11000"/>
                      <a:pt x="1895" y="11159"/>
                    </a:cubicBezTo>
                    <a:cubicBezTo>
                      <a:pt x="2067" y="11203"/>
                      <a:pt x="2243" y="11223"/>
                      <a:pt x="2421" y="11223"/>
                    </a:cubicBezTo>
                    <a:cubicBezTo>
                      <a:pt x="2879" y="11223"/>
                      <a:pt x="3348" y="11092"/>
                      <a:pt x="3780" y="10910"/>
                    </a:cubicBezTo>
                    <a:cubicBezTo>
                      <a:pt x="4586" y="10569"/>
                      <a:pt x="5261" y="10046"/>
                      <a:pt x="5862" y="9436"/>
                    </a:cubicBezTo>
                    <a:cubicBezTo>
                      <a:pt x="6612" y="8674"/>
                      <a:pt x="7250" y="7777"/>
                      <a:pt x="7726" y="6821"/>
                    </a:cubicBezTo>
                    <a:cubicBezTo>
                      <a:pt x="8202" y="5868"/>
                      <a:pt x="8518" y="4852"/>
                      <a:pt x="8646" y="3765"/>
                    </a:cubicBezTo>
                    <a:cubicBezTo>
                      <a:pt x="8747" y="2902"/>
                      <a:pt x="8731" y="1993"/>
                      <a:pt x="8301" y="1247"/>
                    </a:cubicBezTo>
                    <a:cubicBezTo>
                      <a:pt x="7979" y="690"/>
                      <a:pt x="7430" y="225"/>
                      <a:pt x="6819" y="64"/>
                    </a:cubicBezTo>
                    <a:cubicBezTo>
                      <a:pt x="6648" y="20"/>
                      <a:pt x="6471" y="0"/>
                      <a:pt x="6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504767" y="1792771"/>
                <a:ext cx="205852" cy="291549"/>
              </a:xfrm>
              <a:custGeom>
                <a:avLst/>
                <a:gdLst/>
                <a:ahLst/>
                <a:cxnLst/>
                <a:rect l="l" t="t" r="r" b="b"/>
                <a:pathLst>
                  <a:path w="6601" h="9349" extrusionOk="0">
                    <a:moveTo>
                      <a:pt x="5140" y="0"/>
                    </a:moveTo>
                    <a:lnTo>
                      <a:pt x="5140" y="0"/>
                    </a:lnTo>
                    <a:cubicBezTo>
                      <a:pt x="5183" y="42"/>
                      <a:pt x="5222" y="85"/>
                      <a:pt x="5262" y="129"/>
                    </a:cubicBezTo>
                    <a:cubicBezTo>
                      <a:pt x="5394" y="285"/>
                      <a:pt x="5508" y="464"/>
                      <a:pt x="5597" y="667"/>
                    </a:cubicBezTo>
                    <a:cubicBezTo>
                      <a:pt x="5621" y="717"/>
                      <a:pt x="5643" y="769"/>
                      <a:pt x="5662" y="824"/>
                    </a:cubicBezTo>
                    <a:cubicBezTo>
                      <a:pt x="5682" y="877"/>
                      <a:pt x="5702" y="933"/>
                      <a:pt x="5718" y="989"/>
                    </a:cubicBezTo>
                    <a:cubicBezTo>
                      <a:pt x="5726" y="1015"/>
                      <a:pt x="5736" y="1044"/>
                      <a:pt x="5744" y="1073"/>
                    </a:cubicBezTo>
                    <a:cubicBezTo>
                      <a:pt x="5752" y="1100"/>
                      <a:pt x="5759" y="1130"/>
                      <a:pt x="5767" y="1159"/>
                    </a:cubicBezTo>
                    <a:cubicBezTo>
                      <a:pt x="5774" y="1188"/>
                      <a:pt x="5781" y="1219"/>
                      <a:pt x="5787" y="1248"/>
                    </a:cubicBezTo>
                    <a:cubicBezTo>
                      <a:pt x="5791" y="1277"/>
                      <a:pt x="5798" y="1307"/>
                      <a:pt x="5804" y="1337"/>
                    </a:cubicBezTo>
                    <a:cubicBezTo>
                      <a:pt x="5815" y="1399"/>
                      <a:pt x="5826" y="1459"/>
                      <a:pt x="5834" y="1523"/>
                    </a:cubicBezTo>
                    <a:cubicBezTo>
                      <a:pt x="5844" y="1586"/>
                      <a:pt x="5851" y="1650"/>
                      <a:pt x="5856" y="1715"/>
                    </a:cubicBezTo>
                    <a:cubicBezTo>
                      <a:pt x="5859" y="1747"/>
                      <a:pt x="5861" y="1781"/>
                      <a:pt x="5863" y="1813"/>
                    </a:cubicBezTo>
                    <a:cubicBezTo>
                      <a:pt x="5866" y="1846"/>
                      <a:pt x="5867" y="1878"/>
                      <a:pt x="5869" y="1912"/>
                    </a:cubicBezTo>
                    <a:cubicBezTo>
                      <a:pt x="5870" y="1947"/>
                      <a:pt x="5873" y="1981"/>
                      <a:pt x="5873" y="2014"/>
                    </a:cubicBezTo>
                    <a:cubicBezTo>
                      <a:pt x="5874" y="2049"/>
                      <a:pt x="5874" y="2083"/>
                      <a:pt x="5874" y="2118"/>
                    </a:cubicBezTo>
                    <a:cubicBezTo>
                      <a:pt x="5874" y="2187"/>
                      <a:pt x="5873" y="2259"/>
                      <a:pt x="5869" y="2330"/>
                    </a:cubicBezTo>
                    <a:lnTo>
                      <a:pt x="5863" y="2438"/>
                    </a:lnTo>
                    <a:cubicBezTo>
                      <a:pt x="5861" y="2474"/>
                      <a:pt x="5860" y="2510"/>
                      <a:pt x="5856" y="2549"/>
                    </a:cubicBezTo>
                    <a:cubicBezTo>
                      <a:pt x="5853" y="2585"/>
                      <a:pt x="5850" y="2622"/>
                      <a:pt x="5846" y="2658"/>
                    </a:cubicBezTo>
                    <a:cubicBezTo>
                      <a:pt x="5841" y="2694"/>
                      <a:pt x="5838" y="2732"/>
                      <a:pt x="5833" y="2769"/>
                    </a:cubicBezTo>
                    <a:cubicBezTo>
                      <a:pt x="5824" y="2845"/>
                      <a:pt x="5814" y="2918"/>
                      <a:pt x="5801" y="2993"/>
                    </a:cubicBezTo>
                    <a:cubicBezTo>
                      <a:pt x="5794" y="3032"/>
                      <a:pt x="5788" y="3069"/>
                      <a:pt x="5781" y="3107"/>
                    </a:cubicBezTo>
                    <a:lnTo>
                      <a:pt x="5759" y="3220"/>
                    </a:lnTo>
                    <a:cubicBezTo>
                      <a:pt x="5752" y="3258"/>
                      <a:pt x="5745" y="3298"/>
                      <a:pt x="5736" y="3335"/>
                    </a:cubicBezTo>
                    <a:cubicBezTo>
                      <a:pt x="5729" y="3373"/>
                      <a:pt x="5719" y="3413"/>
                      <a:pt x="5711" y="3450"/>
                    </a:cubicBezTo>
                    <a:cubicBezTo>
                      <a:pt x="5693" y="3528"/>
                      <a:pt x="5673" y="3606"/>
                      <a:pt x="5653" y="3682"/>
                    </a:cubicBezTo>
                    <a:cubicBezTo>
                      <a:pt x="5631" y="3760"/>
                      <a:pt x="5610" y="3839"/>
                      <a:pt x="5587" y="3916"/>
                    </a:cubicBezTo>
                    <a:cubicBezTo>
                      <a:pt x="5564" y="3994"/>
                      <a:pt x="5539" y="4070"/>
                      <a:pt x="5514" y="4149"/>
                    </a:cubicBezTo>
                    <a:cubicBezTo>
                      <a:pt x="5486" y="4227"/>
                      <a:pt x="5459" y="4306"/>
                      <a:pt x="5430" y="4383"/>
                    </a:cubicBezTo>
                    <a:cubicBezTo>
                      <a:pt x="5373" y="4540"/>
                      <a:pt x="5312" y="4694"/>
                      <a:pt x="5243" y="4849"/>
                    </a:cubicBezTo>
                    <a:cubicBezTo>
                      <a:pt x="5108" y="5155"/>
                      <a:pt x="4954" y="5460"/>
                      <a:pt x="4783" y="5755"/>
                    </a:cubicBezTo>
                    <a:cubicBezTo>
                      <a:pt x="4612" y="6050"/>
                      <a:pt x="4425" y="6333"/>
                      <a:pt x="4227" y="6600"/>
                    </a:cubicBezTo>
                    <a:cubicBezTo>
                      <a:pt x="4027" y="6869"/>
                      <a:pt x="3814" y="7122"/>
                      <a:pt x="3594" y="7354"/>
                    </a:cubicBezTo>
                    <a:cubicBezTo>
                      <a:pt x="3540" y="7411"/>
                      <a:pt x="3482" y="7469"/>
                      <a:pt x="3426" y="7525"/>
                    </a:cubicBezTo>
                    <a:cubicBezTo>
                      <a:pt x="3369" y="7578"/>
                      <a:pt x="3314" y="7634"/>
                      <a:pt x="3256" y="7686"/>
                    </a:cubicBezTo>
                    <a:cubicBezTo>
                      <a:pt x="3228" y="7712"/>
                      <a:pt x="3199" y="7739"/>
                      <a:pt x="3170" y="7763"/>
                    </a:cubicBezTo>
                    <a:cubicBezTo>
                      <a:pt x="3141" y="7791"/>
                      <a:pt x="3113" y="7815"/>
                      <a:pt x="3084" y="7841"/>
                    </a:cubicBezTo>
                    <a:cubicBezTo>
                      <a:pt x="3055" y="7865"/>
                      <a:pt x="3026" y="7891"/>
                      <a:pt x="2998" y="7914"/>
                    </a:cubicBezTo>
                    <a:cubicBezTo>
                      <a:pt x="2969" y="7937"/>
                      <a:pt x="2939" y="7963"/>
                      <a:pt x="2909" y="7986"/>
                    </a:cubicBezTo>
                    <a:cubicBezTo>
                      <a:pt x="2850" y="8034"/>
                      <a:pt x="2792" y="8078"/>
                      <a:pt x="2733" y="8123"/>
                    </a:cubicBezTo>
                    <a:cubicBezTo>
                      <a:pt x="2674" y="8167"/>
                      <a:pt x="2617" y="8209"/>
                      <a:pt x="2558" y="8251"/>
                    </a:cubicBezTo>
                    <a:cubicBezTo>
                      <a:pt x="2526" y="8272"/>
                      <a:pt x="2496" y="8292"/>
                      <a:pt x="2467" y="8311"/>
                    </a:cubicBezTo>
                    <a:cubicBezTo>
                      <a:pt x="2438" y="8331"/>
                      <a:pt x="2410" y="8351"/>
                      <a:pt x="2379" y="8369"/>
                    </a:cubicBezTo>
                    <a:cubicBezTo>
                      <a:pt x="2349" y="8389"/>
                      <a:pt x="2321" y="8407"/>
                      <a:pt x="2289" y="8425"/>
                    </a:cubicBezTo>
                    <a:cubicBezTo>
                      <a:pt x="2259" y="8443"/>
                      <a:pt x="2230" y="8459"/>
                      <a:pt x="2200" y="8476"/>
                    </a:cubicBezTo>
                    <a:cubicBezTo>
                      <a:pt x="2141" y="8512"/>
                      <a:pt x="2079" y="8545"/>
                      <a:pt x="2019" y="8577"/>
                    </a:cubicBezTo>
                    <a:cubicBezTo>
                      <a:pt x="1987" y="8591"/>
                      <a:pt x="1958" y="8609"/>
                      <a:pt x="1928" y="8623"/>
                    </a:cubicBezTo>
                    <a:lnTo>
                      <a:pt x="1836" y="8666"/>
                    </a:lnTo>
                    <a:cubicBezTo>
                      <a:pt x="1777" y="8695"/>
                      <a:pt x="1717" y="8719"/>
                      <a:pt x="1656" y="8745"/>
                    </a:cubicBezTo>
                    <a:cubicBezTo>
                      <a:pt x="1596" y="8768"/>
                      <a:pt x="1537" y="8791"/>
                      <a:pt x="1477" y="8811"/>
                    </a:cubicBezTo>
                    <a:cubicBezTo>
                      <a:pt x="1446" y="8820"/>
                      <a:pt x="1416" y="8832"/>
                      <a:pt x="1387" y="8840"/>
                    </a:cubicBezTo>
                    <a:cubicBezTo>
                      <a:pt x="1359" y="8849"/>
                      <a:pt x="1329" y="8857"/>
                      <a:pt x="1300" y="8868"/>
                    </a:cubicBezTo>
                    <a:cubicBezTo>
                      <a:pt x="1268" y="8875"/>
                      <a:pt x="1239" y="8883"/>
                      <a:pt x="1211" y="8891"/>
                    </a:cubicBezTo>
                    <a:cubicBezTo>
                      <a:pt x="1182" y="8899"/>
                      <a:pt x="1153" y="8905"/>
                      <a:pt x="1124" y="8912"/>
                    </a:cubicBezTo>
                    <a:cubicBezTo>
                      <a:pt x="1067" y="8926"/>
                      <a:pt x="1008" y="8937"/>
                      <a:pt x="952" y="8947"/>
                    </a:cubicBezTo>
                    <a:cubicBezTo>
                      <a:pt x="897" y="8955"/>
                      <a:pt x="840" y="8962"/>
                      <a:pt x="784" y="8968"/>
                    </a:cubicBezTo>
                    <a:cubicBezTo>
                      <a:pt x="709" y="8975"/>
                      <a:pt x="635" y="8979"/>
                      <a:pt x="562" y="8979"/>
                    </a:cubicBezTo>
                    <a:cubicBezTo>
                      <a:pt x="419" y="8979"/>
                      <a:pt x="279" y="8965"/>
                      <a:pt x="147" y="8939"/>
                    </a:cubicBezTo>
                    <a:cubicBezTo>
                      <a:pt x="96" y="8928"/>
                      <a:pt x="49" y="8918"/>
                      <a:pt x="0" y="8903"/>
                    </a:cubicBezTo>
                    <a:lnTo>
                      <a:pt x="0" y="8903"/>
                    </a:lnTo>
                    <a:cubicBezTo>
                      <a:pt x="30" y="8935"/>
                      <a:pt x="61" y="8968"/>
                      <a:pt x="92" y="8993"/>
                    </a:cubicBezTo>
                    <a:cubicBezTo>
                      <a:pt x="147" y="9041"/>
                      <a:pt x="210" y="9086"/>
                      <a:pt x="269" y="9121"/>
                    </a:cubicBezTo>
                    <a:cubicBezTo>
                      <a:pt x="545" y="9280"/>
                      <a:pt x="853" y="9348"/>
                      <a:pt x="1173" y="9348"/>
                    </a:cubicBezTo>
                    <a:cubicBezTo>
                      <a:pt x="1910" y="9348"/>
                      <a:pt x="2715" y="8987"/>
                      <a:pt x="3366" y="8537"/>
                    </a:cubicBezTo>
                    <a:cubicBezTo>
                      <a:pt x="4316" y="7878"/>
                      <a:pt x="4940" y="7029"/>
                      <a:pt x="5463" y="6122"/>
                    </a:cubicBezTo>
                    <a:cubicBezTo>
                      <a:pt x="5988" y="5213"/>
                      <a:pt x="6412" y="4248"/>
                      <a:pt x="6507" y="3097"/>
                    </a:cubicBezTo>
                    <a:cubicBezTo>
                      <a:pt x="6600" y="1962"/>
                      <a:pt x="6372" y="647"/>
                      <a:pt x="5463" y="122"/>
                    </a:cubicBezTo>
                    <a:cubicBezTo>
                      <a:pt x="5404" y="86"/>
                      <a:pt x="5334" y="55"/>
                      <a:pt x="5263" y="35"/>
                    </a:cubicBezTo>
                    <a:cubicBezTo>
                      <a:pt x="5226" y="22"/>
                      <a:pt x="5184" y="12"/>
                      <a:pt x="51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488177" y="1791305"/>
                <a:ext cx="199802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9024" extrusionOk="0">
                    <a:moveTo>
                      <a:pt x="5340" y="0"/>
                    </a:moveTo>
                    <a:cubicBezTo>
                      <a:pt x="5326" y="0"/>
                      <a:pt x="5312" y="1"/>
                      <a:pt x="5299" y="1"/>
                    </a:cubicBezTo>
                    <a:cubicBezTo>
                      <a:pt x="5212" y="2"/>
                      <a:pt x="5092" y="13"/>
                      <a:pt x="4995" y="31"/>
                    </a:cubicBezTo>
                    <a:cubicBezTo>
                      <a:pt x="4895" y="47"/>
                      <a:pt x="4762" y="80"/>
                      <a:pt x="4654" y="113"/>
                    </a:cubicBezTo>
                    <a:cubicBezTo>
                      <a:pt x="4546" y="148"/>
                      <a:pt x="4402" y="202"/>
                      <a:pt x="4287" y="253"/>
                    </a:cubicBezTo>
                    <a:cubicBezTo>
                      <a:pt x="4172" y="304"/>
                      <a:pt x="4024" y="378"/>
                      <a:pt x="3903" y="447"/>
                    </a:cubicBezTo>
                    <a:cubicBezTo>
                      <a:pt x="3840" y="483"/>
                      <a:pt x="3767" y="526"/>
                      <a:pt x="3702" y="566"/>
                    </a:cubicBezTo>
                    <a:cubicBezTo>
                      <a:pt x="3576" y="645"/>
                      <a:pt x="3415" y="757"/>
                      <a:pt x="3287" y="854"/>
                    </a:cubicBezTo>
                    <a:cubicBezTo>
                      <a:pt x="3162" y="951"/>
                      <a:pt x="3001" y="1082"/>
                      <a:pt x="2876" y="1196"/>
                    </a:cubicBezTo>
                    <a:cubicBezTo>
                      <a:pt x="2749" y="1309"/>
                      <a:pt x="2595" y="1456"/>
                      <a:pt x="2473" y="1584"/>
                    </a:cubicBezTo>
                    <a:cubicBezTo>
                      <a:pt x="2349" y="1713"/>
                      <a:pt x="2203" y="1874"/>
                      <a:pt x="2085" y="2015"/>
                    </a:cubicBezTo>
                    <a:cubicBezTo>
                      <a:pt x="1964" y="2158"/>
                      <a:pt x="1829" y="2327"/>
                      <a:pt x="1718" y="2481"/>
                    </a:cubicBezTo>
                    <a:cubicBezTo>
                      <a:pt x="1605" y="2636"/>
                      <a:pt x="1484" y="2813"/>
                      <a:pt x="1379" y="2977"/>
                    </a:cubicBezTo>
                    <a:cubicBezTo>
                      <a:pt x="1165" y="3311"/>
                      <a:pt x="965" y="3671"/>
                      <a:pt x="794" y="4028"/>
                    </a:cubicBezTo>
                    <a:cubicBezTo>
                      <a:pt x="706" y="4213"/>
                      <a:pt x="633" y="4382"/>
                      <a:pt x="557" y="4568"/>
                    </a:cubicBezTo>
                    <a:cubicBezTo>
                      <a:pt x="480" y="4757"/>
                      <a:pt x="423" y="4921"/>
                      <a:pt x="360" y="5109"/>
                    </a:cubicBezTo>
                    <a:cubicBezTo>
                      <a:pt x="298" y="5302"/>
                      <a:pt x="253" y="5457"/>
                      <a:pt x="204" y="5645"/>
                    </a:cubicBezTo>
                    <a:cubicBezTo>
                      <a:pt x="158" y="5835"/>
                      <a:pt x="125" y="5983"/>
                      <a:pt x="94" y="6166"/>
                    </a:cubicBezTo>
                    <a:cubicBezTo>
                      <a:pt x="61" y="6351"/>
                      <a:pt x="42" y="6489"/>
                      <a:pt x="25" y="6666"/>
                    </a:cubicBezTo>
                    <a:cubicBezTo>
                      <a:pt x="7" y="6841"/>
                      <a:pt x="2" y="6971"/>
                      <a:pt x="0" y="7135"/>
                    </a:cubicBezTo>
                    <a:lnTo>
                      <a:pt x="0" y="7171"/>
                    </a:lnTo>
                    <a:lnTo>
                      <a:pt x="0" y="7212"/>
                    </a:lnTo>
                    <a:cubicBezTo>
                      <a:pt x="2" y="7350"/>
                      <a:pt x="10" y="7516"/>
                      <a:pt x="25" y="7642"/>
                    </a:cubicBezTo>
                    <a:cubicBezTo>
                      <a:pt x="39" y="7767"/>
                      <a:pt x="65" y="7918"/>
                      <a:pt x="89" y="8027"/>
                    </a:cubicBezTo>
                    <a:cubicBezTo>
                      <a:pt x="115" y="8140"/>
                      <a:pt x="154" y="8270"/>
                      <a:pt x="189" y="8364"/>
                    </a:cubicBezTo>
                    <a:cubicBezTo>
                      <a:pt x="223" y="8459"/>
                      <a:pt x="273" y="8567"/>
                      <a:pt x="315" y="8644"/>
                    </a:cubicBezTo>
                    <a:cubicBezTo>
                      <a:pt x="358" y="8722"/>
                      <a:pt x="413" y="8807"/>
                      <a:pt x="462" y="8867"/>
                    </a:cubicBezTo>
                    <a:cubicBezTo>
                      <a:pt x="483" y="8894"/>
                      <a:pt x="506" y="8922"/>
                      <a:pt x="532" y="8948"/>
                    </a:cubicBezTo>
                    <a:cubicBezTo>
                      <a:pt x="581" y="8962"/>
                      <a:pt x="628" y="8973"/>
                      <a:pt x="679" y="8984"/>
                    </a:cubicBezTo>
                    <a:cubicBezTo>
                      <a:pt x="810" y="9010"/>
                      <a:pt x="947" y="9023"/>
                      <a:pt x="1089" y="9023"/>
                    </a:cubicBezTo>
                    <a:cubicBezTo>
                      <a:pt x="1164" y="9023"/>
                      <a:pt x="1239" y="9020"/>
                      <a:pt x="1316" y="9012"/>
                    </a:cubicBezTo>
                    <a:cubicBezTo>
                      <a:pt x="1372" y="9008"/>
                      <a:pt x="1429" y="9001"/>
                      <a:pt x="1484" y="8991"/>
                    </a:cubicBezTo>
                    <a:cubicBezTo>
                      <a:pt x="1540" y="8981"/>
                      <a:pt x="1599" y="8969"/>
                      <a:pt x="1656" y="8958"/>
                    </a:cubicBezTo>
                    <a:lnTo>
                      <a:pt x="1743" y="8936"/>
                    </a:lnTo>
                    <a:cubicBezTo>
                      <a:pt x="1771" y="8929"/>
                      <a:pt x="1803" y="8922"/>
                      <a:pt x="1832" y="8912"/>
                    </a:cubicBezTo>
                    <a:cubicBezTo>
                      <a:pt x="1861" y="8903"/>
                      <a:pt x="1889" y="8894"/>
                      <a:pt x="1919" y="8886"/>
                    </a:cubicBezTo>
                    <a:cubicBezTo>
                      <a:pt x="1950" y="8876"/>
                      <a:pt x="1978" y="8867"/>
                      <a:pt x="2009" y="8857"/>
                    </a:cubicBezTo>
                    <a:cubicBezTo>
                      <a:pt x="2069" y="8837"/>
                      <a:pt x="2128" y="8815"/>
                      <a:pt x="2188" y="8789"/>
                    </a:cubicBezTo>
                    <a:cubicBezTo>
                      <a:pt x="2249" y="8765"/>
                      <a:pt x="2308" y="8739"/>
                      <a:pt x="2368" y="8710"/>
                    </a:cubicBezTo>
                    <a:lnTo>
                      <a:pt x="2460" y="8667"/>
                    </a:lnTo>
                    <a:cubicBezTo>
                      <a:pt x="2489" y="8653"/>
                      <a:pt x="2519" y="8638"/>
                      <a:pt x="2551" y="8623"/>
                    </a:cubicBezTo>
                    <a:cubicBezTo>
                      <a:pt x="2610" y="8591"/>
                      <a:pt x="2673" y="8557"/>
                      <a:pt x="2732" y="8522"/>
                    </a:cubicBezTo>
                    <a:cubicBezTo>
                      <a:pt x="2762" y="8506"/>
                      <a:pt x="2791" y="8488"/>
                      <a:pt x="2821" y="8470"/>
                    </a:cubicBezTo>
                    <a:cubicBezTo>
                      <a:pt x="2853" y="8452"/>
                      <a:pt x="2881" y="8434"/>
                      <a:pt x="2911" y="8414"/>
                    </a:cubicBezTo>
                    <a:cubicBezTo>
                      <a:pt x="2940" y="8397"/>
                      <a:pt x="2970" y="8377"/>
                      <a:pt x="2999" y="8357"/>
                    </a:cubicBezTo>
                    <a:cubicBezTo>
                      <a:pt x="3029" y="8337"/>
                      <a:pt x="3058" y="8315"/>
                      <a:pt x="3090" y="8296"/>
                    </a:cubicBezTo>
                    <a:cubicBezTo>
                      <a:pt x="3149" y="8255"/>
                      <a:pt x="3206" y="8213"/>
                      <a:pt x="3265" y="8168"/>
                    </a:cubicBezTo>
                    <a:cubicBezTo>
                      <a:pt x="3324" y="8124"/>
                      <a:pt x="3382" y="8078"/>
                      <a:pt x="3442" y="8032"/>
                    </a:cubicBezTo>
                    <a:cubicBezTo>
                      <a:pt x="3471" y="8009"/>
                      <a:pt x="3501" y="7984"/>
                      <a:pt x="3530" y="7960"/>
                    </a:cubicBezTo>
                    <a:cubicBezTo>
                      <a:pt x="3558" y="7937"/>
                      <a:pt x="3587" y="7911"/>
                      <a:pt x="3616" y="7887"/>
                    </a:cubicBezTo>
                    <a:cubicBezTo>
                      <a:pt x="3645" y="7861"/>
                      <a:pt x="3673" y="7833"/>
                      <a:pt x="3702" y="7809"/>
                    </a:cubicBezTo>
                    <a:cubicBezTo>
                      <a:pt x="3731" y="7783"/>
                      <a:pt x="3760" y="7759"/>
                      <a:pt x="3788" y="7731"/>
                    </a:cubicBezTo>
                    <a:cubicBezTo>
                      <a:pt x="3846" y="7680"/>
                      <a:pt x="3903" y="7625"/>
                      <a:pt x="3960" y="7570"/>
                    </a:cubicBezTo>
                    <a:cubicBezTo>
                      <a:pt x="4014" y="7514"/>
                      <a:pt x="4070" y="7457"/>
                      <a:pt x="4126" y="7399"/>
                    </a:cubicBezTo>
                    <a:cubicBezTo>
                      <a:pt x="4345" y="7168"/>
                      <a:pt x="4559" y="6913"/>
                      <a:pt x="4759" y="6646"/>
                    </a:cubicBezTo>
                    <a:cubicBezTo>
                      <a:pt x="4959" y="6378"/>
                      <a:pt x="5146" y="6094"/>
                      <a:pt x="5315" y="5799"/>
                    </a:cubicBezTo>
                    <a:cubicBezTo>
                      <a:pt x="5486" y="5507"/>
                      <a:pt x="5642" y="5202"/>
                      <a:pt x="5775" y="4893"/>
                    </a:cubicBezTo>
                    <a:cubicBezTo>
                      <a:pt x="5843" y="4740"/>
                      <a:pt x="5905" y="4584"/>
                      <a:pt x="5962" y="4429"/>
                    </a:cubicBezTo>
                    <a:cubicBezTo>
                      <a:pt x="5991" y="4351"/>
                      <a:pt x="6020" y="4272"/>
                      <a:pt x="6046" y="4195"/>
                    </a:cubicBezTo>
                    <a:cubicBezTo>
                      <a:pt x="6070" y="4116"/>
                      <a:pt x="6096" y="4038"/>
                      <a:pt x="6119" y="3962"/>
                    </a:cubicBezTo>
                    <a:cubicBezTo>
                      <a:pt x="6142" y="3884"/>
                      <a:pt x="6166" y="3805"/>
                      <a:pt x="6185" y="3727"/>
                    </a:cubicBezTo>
                    <a:cubicBezTo>
                      <a:pt x="6205" y="3650"/>
                      <a:pt x="6225" y="3574"/>
                      <a:pt x="6243" y="3496"/>
                    </a:cubicBezTo>
                    <a:cubicBezTo>
                      <a:pt x="6253" y="3459"/>
                      <a:pt x="6260" y="3418"/>
                      <a:pt x="6268" y="3381"/>
                    </a:cubicBezTo>
                    <a:cubicBezTo>
                      <a:pt x="6277" y="3344"/>
                      <a:pt x="6284" y="3303"/>
                      <a:pt x="6291" y="3266"/>
                    </a:cubicBezTo>
                    <a:lnTo>
                      <a:pt x="6313" y="3152"/>
                    </a:lnTo>
                    <a:cubicBezTo>
                      <a:pt x="6320" y="3115"/>
                      <a:pt x="6327" y="3076"/>
                      <a:pt x="6333" y="3039"/>
                    </a:cubicBezTo>
                    <a:cubicBezTo>
                      <a:pt x="6346" y="2964"/>
                      <a:pt x="6356" y="2889"/>
                      <a:pt x="6365" y="2815"/>
                    </a:cubicBezTo>
                    <a:cubicBezTo>
                      <a:pt x="6370" y="2777"/>
                      <a:pt x="6375" y="2740"/>
                      <a:pt x="6378" y="2704"/>
                    </a:cubicBezTo>
                    <a:cubicBezTo>
                      <a:pt x="6382" y="2668"/>
                      <a:pt x="6385" y="2629"/>
                      <a:pt x="6389" y="2593"/>
                    </a:cubicBezTo>
                    <a:cubicBezTo>
                      <a:pt x="6391" y="2557"/>
                      <a:pt x="6393" y="2520"/>
                      <a:pt x="6396" y="2484"/>
                    </a:cubicBezTo>
                    <a:lnTo>
                      <a:pt x="6401" y="2376"/>
                    </a:lnTo>
                    <a:cubicBezTo>
                      <a:pt x="6405" y="2304"/>
                      <a:pt x="6406" y="2232"/>
                      <a:pt x="6406" y="2162"/>
                    </a:cubicBezTo>
                    <a:cubicBezTo>
                      <a:pt x="6406" y="2129"/>
                      <a:pt x="6405" y="2094"/>
                      <a:pt x="6405" y="2060"/>
                    </a:cubicBezTo>
                    <a:cubicBezTo>
                      <a:pt x="6405" y="2025"/>
                      <a:pt x="6404" y="1992"/>
                      <a:pt x="6401" y="1949"/>
                    </a:cubicBezTo>
                    <a:cubicBezTo>
                      <a:pt x="6399" y="1916"/>
                      <a:pt x="6398" y="1881"/>
                      <a:pt x="6396" y="1850"/>
                    </a:cubicBezTo>
                    <a:cubicBezTo>
                      <a:pt x="6393" y="1815"/>
                      <a:pt x="6392" y="1784"/>
                      <a:pt x="6389" y="1751"/>
                    </a:cubicBezTo>
                    <a:cubicBezTo>
                      <a:pt x="6383" y="1686"/>
                      <a:pt x="6376" y="1621"/>
                      <a:pt x="6368" y="1558"/>
                    </a:cubicBezTo>
                    <a:cubicBezTo>
                      <a:pt x="6358" y="1496"/>
                      <a:pt x="6347" y="1434"/>
                      <a:pt x="6336" y="1374"/>
                    </a:cubicBezTo>
                    <a:cubicBezTo>
                      <a:pt x="6332" y="1345"/>
                      <a:pt x="6324" y="1312"/>
                      <a:pt x="6319" y="1283"/>
                    </a:cubicBezTo>
                    <a:cubicBezTo>
                      <a:pt x="6313" y="1255"/>
                      <a:pt x="6306" y="1224"/>
                      <a:pt x="6299" y="1196"/>
                    </a:cubicBezTo>
                    <a:cubicBezTo>
                      <a:pt x="6291" y="1167"/>
                      <a:pt x="6283" y="1138"/>
                      <a:pt x="6276" y="1109"/>
                    </a:cubicBezTo>
                    <a:cubicBezTo>
                      <a:pt x="6267" y="1081"/>
                      <a:pt x="6260" y="1052"/>
                      <a:pt x="6250" y="1025"/>
                    </a:cubicBezTo>
                    <a:cubicBezTo>
                      <a:pt x="6234" y="969"/>
                      <a:pt x="6214" y="914"/>
                      <a:pt x="6195" y="859"/>
                    </a:cubicBezTo>
                    <a:cubicBezTo>
                      <a:pt x="6175" y="806"/>
                      <a:pt x="6153" y="753"/>
                      <a:pt x="6130" y="703"/>
                    </a:cubicBezTo>
                    <a:cubicBezTo>
                      <a:pt x="6038" y="500"/>
                      <a:pt x="5926" y="320"/>
                      <a:pt x="5794" y="166"/>
                    </a:cubicBezTo>
                    <a:cubicBezTo>
                      <a:pt x="5754" y="120"/>
                      <a:pt x="5715" y="77"/>
                      <a:pt x="5672" y="37"/>
                    </a:cubicBezTo>
                    <a:cubicBezTo>
                      <a:pt x="5636" y="30"/>
                      <a:pt x="5600" y="23"/>
                      <a:pt x="5565" y="17"/>
                    </a:cubicBezTo>
                    <a:cubicBezTo>
                      <a:pt x="5502" y="7"/>
                      <a:pt x="5417" y="0"/>
                      <a:pt x="5340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8288534" y="1649821"/>
                <a:ext cx="416039" cy="478128"/>
              </a:xfrm>
              <a:custGeom>
                <a:avLst/>
                <a:gdLst/>
                <a:ahLst/>
                <a:cxnLst/>
                <a:rect l="l" t="t" r="r" b="b"/>
                <a:pathLst>
                  <a:path w="13341" h="15332" extrusionOk="0">
                    <a:moveTo>
                      <a:pt x="10277" y="1307"/>
                    </a:moveTo>
                    <a:cubicBezTo>
                      <a:pt x="10280" y="1309"/>
                      <a:pt x="10283" y="1310"/>
                      <a:pt x="10285" y="1312"/>
                    </a:cubicBezTo>
                    <a:cubicBezTo>
                      <a:pt x="10283" y="1310"/>
                      <a:pt x="10280" y="1309"/>
                      <a:pt x="10277" y="1307"/>
                    </a:cubicBezTo>
                    <a:close/>
                    <a:moveTo>
                      <a:pt x="13339" y="3074"/>
                    </a:moveTo>
                    <a:lnTo>
                      <a:pt x="13339" y="3074"/>
                    </a:lnTo>
                    <a:cubicBezTo>
                      <a:pt x="13340" y="3074"/>
                      <a:pt x="13340" y="3074"/>
                      <a:pt x="13340" y="3074"/>
                    </a:cubicBezTo>
                    <a:cubicBezTo>
                      <a:pt x="13340" y="3074"/>
                      <a:pt x="13340" y="3074"/>
                      <a:pt x="13339" y="3074"/>
                    </a:cubicBezTo>
                    <a:close/>
                    <a:moveTo>
                      <a:pt x="7305" y="0"/>
                    </a:moveTo>
                    <a:cubicBezTo>
                      <a:pt x="6579" y="0"/>
                      <a:pt x="5805" y="246"/>
                      <a:pt x="5133" y="584"/>
                    </a:cubicBezTo>
                    <a:cubicBezTo>
                      <a:pt x="3678" y="1318"/>
                      <a:pt x="2699" y="2485"/>
                      <a:pt x="1866" y="3812"/>
                    </a:cubicBezTo>
                    <a:cubicBezTo>
                      <a:pt x="818" y="5477"/>
                      <a:pt x="0" y="7393"/>
                      <a:pt x="0" y="9325"/>
                    </a:cubicBezTo>
                    <a:cubicBezTo>
                      <a:pt x="0" y="9635"/>
                      <a:pt x="22" y="9944"/>
                      <a:pt x="65" y="10256"/>
                    </a:cubicBezTo>
                    <a:cubicBezTo>
                      <a:pt x="151" y="10874"/>
                      <a:pt x="391" y="11440"/>
                      <a:pt x="781" y="11953"/>
                    </a:cubicBezTo>
                    <a:cubicBezTo>
                      <a:pt x="975" y="12209"/>
                      <a:pt x="1204" y="12412"/>
                      <a:pt x="1467" y="12564"/>
                    </a:cubicBezTo>
                    <a:cubicBezTo>
                      <a:pt x="3065" y="13487"/>
                      <a:pt x="4664" y="14409"/>
                      <a:pt x="6261" y="15332"/>
                    </a:cubicBezTo>
                    <a:cubicBezTo>
                      <a:pt x="5998" y="15180"/>
                      <a:pt x="5770" y="14977"/>
                      <a:pt x="5576" y="14721"/>
                    </a:cubicBezTo>
                    <a:cubicBezTo>
                      <a:pt x="5186" y="14209"/>
                      <a:pt x="4946" y="13641"/>
                      <a:pt x="4860" y="13023"/>
                    </a:cubicBezTo>
                    <a:cubicBezTo>
                      <a:pt x="4816" y="12711"/>
                      <a:pt x="4795" y="12402"/>
                      <a:pt x="4795" y="12093"/>
                    </a:cubicBezTo>
                    <a:cubicBezTo>
                      <a:pt x="4795" y="10161"/>
                      <a:pt x="5613" y="8247"/>
                      <a:pt x="6661" y="6579"/>
                    </a:cubicBezTo>
                    <a:cubicBezTo>
                      <a:pt x="7495" y="5253"/>
                      <a:pt x="8472" y="4085"/>
                      <a:pt x="9927" y="3352"/>
                    </a:cubicBezTo>
                    <a:cubicBezTo>
                      <a:pt x="10600" y="3013"/>
                      <a:pt x="11374" y="2768"/>
                      <a:pt x="12100" y="2768"/>
                    </a:cubicBezTo>
                    <a:cubicBezTo>
                      <a:pt x="12542" y="2768"/>
                      <a:pt x="12966" y="2858"/>
                      <a:pt x="13339" y="3074"/>
                    </a:cubicBezTo>
                    <a:lnTo>
                      <a:pt x="13339" y="3074"/>
                    </a:lnTo>
                    <a:cubicBezTo>
                      <a:pt x="12754" y="2736"/>
                      <a:pt x="12170" y="2400"/>
                      <a:pt x="11586" y="2062"/>
                    </a:cubicBezTo>
                    <a:cubicBezTo>
                      <a:pt x="11555" y="2045"/>
                      <a:pt x="11522" y="2026"/>
                      <a:pt x="11493" y="2009"/>
                    </a:cubicBezTo>
                    <a:cubicBezTo>
                      <a:pt x="11371" y="1946"/>
                      <a:pt x="11241" y="1893"/>
                      <a:pt x="11109" y="1851"/>
                    </a:cubicBezTo>
                    <a:cubicBezTo>
                      <a:pt x="11037" y="1828"/>
                      <a:pt x="10961" y="1808"/>
                      <a:pt x="10886" y="1792"/>
                    </a:cubicBezTo>
                    <a:cubicBezTo>
                      <a:pt x="10822" y="1779"/>
                      <a:pt x="10757" y="1766"/>
                      <a:pt x="10692" y="1758"/>
                    </a:cubicBezTo>
                    <a:cubicBezTo>
                      <a:pt x="10560" y="1739"/>
                      <a:pt x="10420" y="1730"/>
                      <a:pt x="10280" y="1730"/>
                    </a:cubicBezTo>
                    <a:cubicBezTo>
                      <a:pt x="10269" y="1730"/>
                      <a:pt x="10259" y="1730"/>
                      <a:pt x="10248" y="1730"/>
                    </a:cubicBezTo>
                    <a:cubicBezTo>
                      <a:pt x="10097" y="1732"/>
                      <a:pt x="9939" y="1746"/>
                      <a:pt x="9781" y="1771"/>
                    </a:cubicBezTo>
                    <a:cubicBezTo>
                      <a:pt x="9624" y="1794"/>
                      <a:pt x="9457" y="1831"/>
                      <a:pt x="9295" y="1875"/>
                    </a:cubicBezTo>
                    <a:cubicBezTo>
                      <a:pt x="9134" y="1921"/>
                      <a:pt x="8961" y="1980"/>
                      <a:pt x="8796" y="2047"/>
                    </a:cubicBezTo>
                    <a:cubicBezTo>
                      <a:pt x="8631" y="2113"/>
                      <a:pt x="8454" y="2195"/>
                      <a:pt x="8287" y="2282"/>
                    </a:cubicBezTo>
                    <a:cubicBezTo>
                      <a:pt x="8119" y="2371"/>
                      <a:pt x="7953" y="2468"/>
                      <a:pt x="7784" y="2576"/>
                    </a:cubicBezTo>
                    <a:cubicBezTo>
                      <a:pt x="7616" y="2685"/>
                      <a:pt x="7453" y="2796"/>
                      <a:pt x="7286" y="2924"/>
                    </a:cubicBezTo>
                    <a:cubicBezTo>
                      <a:pt x="7117" y="3050"/>
                      <a:pt x="6959" y="3181"/>
                      <a:pt x="6793" y="3325"/>
                    </a:cubicBezTo>
                    <a:cubicBezTo>
                      <a:pt x="6631" y="3468"/>
                      <a:pt x="6473" y="3615"/>
                      <a:pt x="6314" y="3776"/>
                    </a:cubicBezTo>
                    <a:cubicBezTo>
                      <a:pt x="6153" y="3936"/>
                      <a:pt x="6003" y="4097"/>
                      <a:pt x="5850" y="4272"/>
                    </a:cubicBezTo>
                    <a:cubicBezTo>
                      <a:pt x="5699" y="4446"/>
                      <a:pt x="5554" y="4624"/>
                      <a:pt x="5410" y="4808"/>
                    </a:cubicBezTo>
                    <a:cubicBezTo>
                      <a:pt x="5266" y="4994"/>
                      <a:pt x="5130" y="5185"/>
                      <a:pt x="4995" y="5380"/>
                    </a:cubicBezTo>
                    <a:cubicBezTo>
                      <a:pt x="4860" y="5576"/>
                      <a:pt x="4733" y="5776"/>
                      <a:pt x="4611" y="5980"/>
                    </a:cubicBezTo>
                    <a:cubicBezTo>
                      <a:pt x="4486" y="6184"/>
                      <a:pt x="4369" y="6394"/>
                      <a:pt x="4260" y="6604"/>
                    </a:cubicBezTo>
                    <a:cubicBezTo>
                      <a:pt x="4151" y="6814"/>
                      <a:pt x="4046" y="7029"/>
                      <a:pt x="3950" y="7245"/>
                    </a:cubicBezTo>
                    <a:cubicBezTo>
                      <a:pt x="3852" y="7461"/>
                      <a:pt x="3763" y="7681"/>
                      <a:pt x="3679" y="7898"/>
                    </a:cubicBezTo>
                    <a:cubicBezTo>
                      <a:pt x="3597" y="8115"/>
                      <a:pt x="3521" y="8338"/>
                      <a:pt x="3455" y="8553"/>
                    </a:cubicBezTo>
                    <a:cubicBezTo>
                      <a:pt x="3389" y="8769"/>
                      <a:pt x="3327" y="8992"/>
                      <a:pt x="3277" y="9206"/>
                    </a:cubicBezTo>
                    <a:cubicBezTo>
                      <a:pt x="3255" y="9301"/>
                      <a:pt x="3234" y="9399"/>
                      <a:pt x="3213" y="9495"/>
                    </a:cubicBezTo>
                    <a:cubicBezTo>
                      <a:pt x="3190" y="9616"/>
                      <a:pt x="3167" y="9735"/>
                      <a:pt x="3149" y="9850"/>
                    </a:cubicBezTo>
                    <a:cubicBezTo>
                      <a:pt x="3116" y="10059"/>
                      <a:pt x="3088" y="10276"/>
                      <a:pt x="3073" y="10477"/>
                    </a:cubicBezTo>
                    <a:cubicBezTo>
                      <a:pt x="3054" y="10678"/>
                      <a:pt x="3045" y="10888"/>
                      <a:pt x="3045" y="11081"/>
                    </a:cubicBezTo>
                    <a:lnTo>
                      <a:pt x="1757" y="10336"/>
                    </a:lnTo>
                    <a:cubicBezTo>
                      <a:pt x="1757" y="10145"/>
                      <a:pt x="1767" y="9934"/>
                      <a:pt x="1783" y="9732"/>
                    </a:cubicBezTo>
                    <a:cubicBezTo>
                      <a:pt x="1800" y="9531"/>
                      <a:pt x="1826" y="9314"/>
                      <a:pt x="1861" y="9105"/>
                    </a:cubicBezTo>
                    <a:cubicBezTo>
                      <a:pt x="1895" y="8897"/>
                      <a:pt x="1938" y="8676"/>
                      <a:pt x="1989" y="8463"/>
                    </a:cubicBezTo>
                    <a:cubicBezTo>
                      <a:pt x="2039" y="8249"/>
                      <a:pt x="2099" y="8026"/>
                      <a:pt x="2167" y="7810"/>
                    </a:cubicBezTo>
                    <a:cubicBezTo>
                      <a:pt x="2233" y="7593"/>
                      <a:pt x="2308" y="7370"/>
                      <a:pt x="2391" y="7155"/>
                    </a:cubicBezTo>
                    <a:cubicBezTo>
                      <a:pt x="2473" y="6936"/>
                      <a:pt x="2564" y="6718"/>
                      <a:pt x="2660" y="6502"/>
                    </a:cubicBezTo>
                    <a:cubicBezTo>
                      <a:pt x="2758" y="6286"/>
                      <a:pt x="2861" y="6071"/>
                      <a:pt x="2972" y="5861"/>
                    </a:cubicBezTo>
                    <a:cubicBezTo>
                      <a:pt x="3083" y="5649"/>
                      <a:pt x="3199" y="5441"/>
                      <a:pt x="3321" y="5237"/>
                    </a:cubicBezTo>
                    <a:cubicBezTo>
                      <a:pt x="3443" y="5031"/>
                      <a:pt x="3571" y="4833"/>
                      <a:pt x="3707" y="4636"/>
                    </a:cubicBezTo>
                    <a:cubicBezTo>
                      <a:pt x="3842" y="4440"/>
                      <a:pt x="3978" y="4250"/>
                      <a:pt x="4122" y="4065"/>
                    </a:cubicBezTo>
                    <a:cubicBezTo>
                      <a:pt x="4263" y="3878"/>
                      <a:pt x="4410" y="3701"/>
                      <a:pt x="4562" y="3527"/>
                    </a:cubicBezTo>
                    <a:cubicBezTo>
                      <a:pt x="4713" y="3353"/>
                      <a:pt x="4864" y="3191"/>
                      <a:pt x="5023" y="3031"/>
                    </a:cubicBezTo>
                    <a:cubicBezTo>
                      <a:pt x="5183" y="2872"/>
                      <a:pt x="5340" y="2724"/>
                      <a:pt x="5504" y="2580"/>
                    </a:cubicBezTo>
                    <a:cubicBezTo>
                      <a:pt x="5669" y="2436"/>
                      <a:pt x="5829" y="2307"/>
                      <a:pt x="5995" y="2180"/>
                    </a:cubicBezTo>
                    <a:cubicBezTo>
                      <a:pt x="6165" y="2054"/>
                      <a:pt x="6326" y="1940"/>
                      <a:pt x="6496" y="1832"/>
                    </a:cubicBezTo>
                    <a:cubicBezTo>
                      <a:pt x="6664" y="1723"/>
                      <a:pt x="6829" y="1628"/>
                      <a:pt x="6999" y="1541"/>
                    </a:cubicBezTo>
                    <a:cubicBezTo>
                      <a:pt x="7166" y="1454"/>
                      <a:pt x="7342" y="1371"/>
                      <a:pt x="7508" y="1305"/>
                    </a:cubicBezTo>
                    <a:cubicBezTo>
                      <a:pt x="7673" y="1239"/>
                      <a:pt x="7846" y="1178"/>
                      <a:pt x="8007" y="1134"/>
                    </a:cubicBezTo>
                    <a:cubicBezTo>
                      <a:pt x="8169" y="1089"/>
                      <a:pt x="8336" y="1052"/>
                      <a:pt x="8493" y="1027"/>
                    </a:cubicBezTo>
                    <a:cubicBezTo>
                      <a:pt x="8648" y="1004"/>
                      <a:pt x="8809" y="990"/>
                      <a:pt x="8960" y="988"/>
                    </a:cubicBezTo>
                    <a:cubicBezTo>
                      <a:pt x="8971" y="988"/>
                      <a:pt x="8981" y="988"/>
                      <a:pt x="8992" y="988"/>
                    </a:cubicBezTo>
                    <a:cubicBezTo>
                      <a:pt x="9132" y="988"/>
                      <a:pt x="9272" y="997"/>
                      <a:pt x="9403" y="1016"/>
                    </a:cubicBezTo>
                    <a:cubicBezTo>
                      <a:pt x="9546" y="1034"/>
                      <a:pt x="9687" y="1068"/>
                      <a:pt x="9820" y="1109"/>
                    </a:cubicBezTo>
                    <a:cubicBezTo>
                      <a:pt x="9953" y="1149"/>
                      <a:pt x="10083" y="1204"/>
                      <a:pt x="10205" y="1267"/>
                    </a:cubicBezTo>
                    <a:cubicBezTo>
                      <a:pt x="10229" y="1280"/>
                      <a:pt x="10253" y="1293"/>
                      <a:pt x="10277" y="1307"/>
                    </a:cubicBezTo>
                    <a:lnTo>
                      <a:pt x="10277" y="1307"/>
                    </a:lnTo>
                    <a:cubicBezTo>
                      <a:pt x="9699" y="974"/>
                      <a:pt x="9124" y="640"/>
                      <a:pt x="8546" y="307"/>
                    </a:cubicBezTo>
                    <a:cubicBezTo>
                      <a:pt x="8172" y="91"/>
                      <a:pt x="7748" y="0"/>
                      <a:pt x="7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8343169" y="1680663"/>
                <a:ext cx="284719" cy="291580"/>
              </a:xfrm>
              <a:custGeom>
                <a:avLst/>
                <a:gdLst/>
                <a:ahLst/>
                <a:cxnLst/>
                <a:rect l="l" t="t" r="r" b="b"/>
                <a:pathLst>
                  <a:path w="9130" h="9350" extrusionOk="0">
                    <a:moveTo>
                      <a:pt x="7236" y="1"/>
                    </a:moveTo>
                    <a:cubicBezTo>
                      <a:pt x="7225" y="1"/>
                      <a:pt x="7214" y="1"/>
                      <a:pt x="7203" y="1"/>
                    </a:cubicBezTo>
                    <a:cubicBezTo>
                      <a:pt x="7053" y="2"/>
                      <a:pt x="6894" y="17"/>
                      <a:pt x="6736" y="40"/>
                    </a:cubicBezTo>
                    <a:cubicBezTo>
                      <a:pt x="6580" y="64"/>
                      <a:pt x="6413" y="102"/>
                      <a:pt x="6252" y="146"/>
                    </a:cubicBezTo>
                    <a:cubicBezTo>
                      <a:pt x="6089" y="191"/>
                      <a:pt x="5917" y="251"/>
                      <a:pt x="5751" y="317"/>
                    </a:cubicBezTo>
                    <a:cubicBezTo>
                      <a:pt x="5586" y="383"/>
                      <a:pt x="5411" y="464"/>
                      <a:pt x="5243" y="553"/>
                    </a:cubicBezTo>
                    <a:cubicBezTo>
                      <a:pt x="5074" y="642"/>
                      <a:pt x="4909" y="737"/>
                      <a:pt x="4739" y="845"/>
                    </a:cubicBezTo>
                    <a:cubicBezTo>
                      <a:pt x="4570" y="953"/>
                      <a:pt x="4409" y="1065"/>
                      <a:pt x="4240" y="1193"/>
                    </a:cubicBezTo>
                    <a:cubicBezTo>
                      <a:pt x="4071" y="1318"/>
                      <a:pt x="3913" y="1450"/>
                      <a:pt x="3747" y="1594"/>
                    </a:cubicBezTo>
                    <a:cubicBezTo>
                      <a:pt x="3585" y="1738"/>
                      <a:pt x="3428" y="1884"/>
                      <a:pt x="3269" y="2044"/>
                    </a:cubicBezTo>
                    <a:cubicBezTo>
                      <a:pt x="3110" y="2205"/>
                      <a:pt x="2959" y="2366"/>
                      <a:pt x="2806" y="2540"/>
                    </a:cubicBezTo>
                    <a:cubicBezTo>
                      <a:pt x="2655" y="2715"/>
                      <a:pt x="2510" y="2892"/>
                      <a:pt x="2366" y="3077"/>
                    </a:cubicBezTo>
                    <a:cubicBezTo>
                      <a:pt x="2222" y="3263"/>
                      <a:pt x="2084" y="3453"/>
                      <a:pt x="1950" y="3650"/>
                    </a:cubicBezTo>
                    <a:cubicBezTo>
                      <a:pt x="1817" y="3845"/>
                      <a:pt x="1689" y="4045"/>
                      <a:pt x="1566" y="4249"/>
                    </a:cubicBezTo>
                    <a:cubicBezTo>
                      <a:pt x="1443" y="4452"/>
                      <a:pt x="1325" y="4663"/>
                      <a:pt x="1216" y="4873"/>
                    </a:cubicBezTo>
                    <a:cubicBezTo>
                      <a:pt x="1106" y="5083"/>
                      <a:pt x="1001" y="5299"/>
                      <a:pt x="905" y="5514"/>
                    </a:cubicBezTo>
                    <a:cubicBezTo>
                      <a:pt x="807" y="5730"/>
                      <a:pt x="717" y="5950"/>
                      <a:pt x="635" y="6167"/>
                    </a:cubicBezTo>
                    <a:cubicBezTo>
                      <a:pt x="553" y="6384"/>
                      <a:pt x="477" y="6607"/>
                      <a:pt x="411" y="6823"/>
                    </a:cubicBezTo>
                    <a:cubicBezTo>
                      <a:pt x="344" y="7038"/>
                      <a:pt x="283" y="7261"/>
                      <a:pt x="232" y="7475"/>
                    </a:cubicBezTo>
                    <a:cubicBezTo>
                      <a:pt x="185" y="7689"/>
                      <a:pt x="139" y="7909"/>
                      <a:pt x="106" y="8118"/>
                    </a:cubicBezTo>
                    <a:cubicBezTo>
                      <a:pt x="73" y="8326"/>
                      <a:pt x="45" y="8545"/>
                      <a:pt x="28" y="8746"/>
                    </a:cubicBezTo>
                    <a:cubicBezTo>
                      <a:pt x="9" y="8947"/>
                      <a:pt x="1" y="9157"/>
                      <a:pt x="1" y="9350"/>
                    </a:cubicBezTo>
                    <a:lnTo>
                      <a:pt x="1459" y="8509"/>
                    </a:lnTo>
                    <a:cubicBezTo>
                      <a:pt x="1479" y="8411"/>
                      <a:pt x="1497" y="8315"/>
                      <a:pt x="1522" y="8219"/>
                    </a:cubicBezTo>
                    <a:cubicBezTo>
                      <a:pt x="1572" y="8006"/>
                      <a:pt x="1633" y="7783"/>
                      <a:pt x="1699" y="7567"/>
                    </a:cubicBezTo>
                    <a:cubicBezTo>
                      <a:pt x="1766" y="7349"/>
                      <a:pt x="1841" y="7126"/>
                      <a:pt x="1924" y="6910"/>
                    </a:cubicBezTo>
                    <a:cubicBezTo>
                      <a:pt x="2006" y="6693"/>
                      <a:pt x="2097" y="6475"/>
                      <a:pt x="2193" y="6259"/>
                    </a:cubicBezTo>
                    <a:cubicBezTo>
                      <a:pt x="2291" y="6043"/>
                      <a:pt x="2394" y="5828"/>
                      <a:pt x="2504" y="5616"/>
                    </a:cubicBezTo>
                    <a:cubicBezTo>
                      <a:pt x="2616" y="5406"/>
                      <a:pt x="2732" y="5198"/>
                      <a:pt x="2855" y="4994"/>
                    </a:cubicBezTo>
                    <a:cubicBezTo>
                      <a:pt x="2977" y="4788"/>
                      <a:pt x="3106" y="4588"/>
                      <a:pt x="3240" y="4393"/>
                    </a:cubicBezTo>
                    <a:cubicBezTo>
                      <a:pt x="3374" y="4197"/>
                      <a:pt x="3510" y="4006"/>
                      <a:pt x="3654" y="3822"/>
                    </a:cubicBezTo>
                    <a:cubicBezTo>
                      <a:pt x="3798" y="3635"/>
                      <a:pt x="3944" y="3458"/>
                      <a:pt x="4095" y="3284"/>
                    </a:cubicBezTo>
                    <a:cubicBezTo>
                      <a:pt x="4248" y="3111"/>
                      <a:pt x="4399" y="2948"/>
                      <a:pt x="4558" y="2789"/>
                    </a:cubicBezTo>
                    <a:cubicBezTo>
                      <a:pt x="4718" y="2629"/>
                      <a:pt x="4874" y="2481"/>
                      <a:pt x="5038" y="2337"/>
                    </a:cubicBezTo>
                    <a:cubicBezTo>
                      <a:pt x="5204" y="2193"/>
                      <a:pt x="5363" y="2062"/>
                      <a:pt x="5530" y="1936"/>
                    </a:cubicBezTo>
                    <a:cubicBezTo>
                      <a:pt x="5698" y="1809"/>
                      <a:pt x="5859" y="1696"/>
                      <a:pt x="6029" y="1588"/>
                    </a:cubicBezTo>
                    <a:cubicBezTo>
                      <a:pt x="6197" y="1477"/>
                      <a:pt x="6362" y="1382"/>
                      <a:pt x="6532" y="1295"/>
                    </a:cubicBezTo>
                    <a:cubicBezTo>
                      <a:pt x="6699" y="1209"/>
                      <a:pt x="6874" y="1125"/>
                      <a:pt x="7040" y="1059"/>
                    </a:cubicBezTo>
                    <a:cubicBezTo>
                      <a:pt x="7205" y="993"/>
                      <a:pt x="7377" y="934"/>
                      <a:pt x="7540" y="889"/>
                    </a:cubicBezTo>
                    <a:cubicBezTo>
                      <a:pt x="7701" y="843"/>
                      <a:pt x="7869" y="806"/>
                      <a:pt x="8024" y="783"/>
                    </a:cubicBezTo>
                    <a:cubicBezTo>
                      <a:pt x="8181" y="760"/>
                      <a:pt x="8341" y="746"/>
                      <a:pt x="8492" y="743"/>
                    </a:cubicBezTo>
                    <a:cubicBezTo>
                      <a:pt x="8502" y="743"/>
                      <a:pt x="8513" y="743"/>
                      <a:pt x="8524" y="743"/>
                    </a:cubicBezTo>
                    <a:cubicBezTo>
                      <a:pt x="8664" y="743"/>
                      <a:pt x="8804" y="751"/>
                      <a:pt x="8936" y="770"/>
                    </a:cubicBezTo>
                    <a:cubicBezTo>
                      <a:pt x="9001" y="779"/>
                      <a:pt x="9067" y="790"/>
                      <a:pt x="9130" y="805"/>
                    </a:cubicBezTo>
                    <a:cubicBezTo>
                      <a:pt x="9123" y="796"/>
                      <a:pt x="9116" y="786"/>
                      <a:pt x="9108" y="779"/>
                    </a:cubicBezTo>
                    <a:cubicBezTo>
                      <a:pt x="9013" y="675"/>
                      <a:pt x="8909" y="582"/>
                      <a:pt x="8799" y="497"/>
                    </a:cubicBezTo>
                    <a:cubicBezTo>
                      <a:pt x="8713" y="432"/>
                      <a:pt x="8625" y="373"/>
                      <a:pt x="8532" y="321"/>
                    </a:cubicBezTo>
                    <a:cubicBezTo>
                      <a:pt x="8505" y="307"/>
                      <a:pt x="8477" y="293"/>
                      <a:pt x="8448" y="280"/>
                    </a:cubicBezTo>
                    <a:cubicBezTo>
                      <a:pt x="8326" y="217"/>
                      <a:pt x="8197" y="162"/>
                      <a:pt x="8065" y="122"/>
                    </a:cubicBezTo>
                    <a:cubicBezTo>
                      <a:pt x="7931" y="80"/>
                      <a:pt x="7791" y="47"/>
                      <a:pt x="7648" y="28"/>
                    </a:cubicBezTo>
                    <a:cubicBezTo>
                      <a:pt x="7515" y="10"/>
                      <a:pt x="7376" y="1"/>
                      <a:pt x="7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343232" y="1945917"/>
                <a:ext cx="45468" cy="49459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586" extrusionOk="0">
                    <a:moveTo>
                      <a:pt x="1458" y="0"/>
                    </a:moveTo>
                    <a:lnTo>
                      <a:pt x="0" y="841"/>
                    </a:lnTo>
                    <a:lnTo>
                      <a:pt x="1290" y="1586"/>
                    </a:lnTo>
                    <a:cubicBezTo>
                      <a:pt x="1290" y="1393"/>
                      <a:pt x="1298" y="1183"/>
                      <a:pt x="1316" y="982"/>
                    </a:cubicBezTo>
                    <a:cubicBezTo>
                      <a:pt x="1333" y="781"/>
                      <a:pt x="1359" y="562"/>
                      <a:pt x="1393" y="354"/>
                    </a:cubicBezTo>
                    <a:cubicBezTo>
                      <a:pt x="1412" y="240"/>
                      <a:pt x="1434" y="121"/>
                      <a:pt x="145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8474954" y="1769788"/>
                <a:ext cx="281756" cy="358097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483" extrusionOk="0">
                    <a:moveTo>
                      <a:pt x="6422" y="257"/>
                    </a:moveTo>
                    <a:cubicBezTo>
                      <a:pt x="6598" y="257"/>
                      <a:pt x="6763" y="278"/>
                      <a:pt x="6920" y="319"/>
                    </a:cubicBezTo>
                    <a:cubicBezTo>
                      <a:pt x="7470" y="461"/>
                      <a:pt x="8008" y="889"/>
                      <a:pt x="8324" y="1440"/>
                    </a:cubicBezTo>
                    <a:cubicBezTo>
                      <a:pt x="8672" y="2045"/>
                      <a:pt x="8777" y="2820"/>
                      <a:pt x="8652" y="3878"/>
                    </a:cubicBezTo>
                    <a:cubicBezTo>
                      <a:pt x="8531" y="4918"/>
                      <a:pt x="8225" y="5931"/>
                      <a:pt x="7745" y="6895"/>
                    </a:cubicBezTo>
                    <a:cubicBezTo>
                      <a:pt x="7275" y="7839"/>
                      <a:pt x="6638" y="8732"/>
                      <a:pt x="5903" y="9477"/>
                    </a:cubicBezTo>
                    <a:cubicBezTo>
                      <a:pt x="5240" y="10148"/>
                      <a:pt x="4572" y="10621"/>
                      <a:pt x="3863" y="10921"/>
                    </a:cubicBezTo>
                    <a:cubicBezTo>
                      <a:pt x="3387" y="11123"/>
                      <a:pt x="2949" y="11224"/>
                      <a:pt x="2556" y="11224"/>
                    </a:cubicBezTo>
                    <a:cubicBezTo>
                      <a:pt x="2382" y="11224"/>
                      <a:pt x="2217" y="11205"/>
                      <a:pt x="2062" y="11164"/>
                    </a:cubicBezTo>
                    <a:cubicBezTo>
                      <a:pt x="1511" y="11022"/>
                      <a:pt x="973" y="10592"/>
                      <a:pt x="657" y="10043"/>
                    </a:cubicBezTo>
                    <a:cubicBezTo>
                      <a:pt x="384" y="9566"/>
                      <a:pt x="260" y="8981"/>
                      <a:pt x="280" y="8249"/>
                    </a:cubicBezTo>
                    <a:cubicBezTo>
                      <a:pt x="286" y="8046"/>
                      <a:pt x="302" y="7833"/>
                      <a:pt x="329" y="7603"/>
                    </a:cubicBezTo>
                    <a:cubicBezTo>
                      <a:pt x="449" y="6565"/>
                      <a:pt x="755" y="5552"/>
                      <a:pt x="1235" y="4589"/>
                    </a:cubicBezTo>
                    <a:cubicBezTo>
                      <a:pt x="1704" y="3645"/>
                      <a:pt x="2342" y="2751"/>
                      <a:pt x="3077" y="2006"/>
                    </a:cubicBezTo>
                    <a:cubicBezTo>
                      <a:pt x="3739" y="1332"/>
                      <a:pt x="4407" y="859"/>
                      <a:pt x="5117" y="559"/>
                    </a:cubicBezTo>
                    <a:cubicBezTo>
                      <a:pt x="5593" y="357"/>
                      <a:pt x="6031" y="257"/>
                      <a:pt x="6422" y="257"/>
                    </a:cubicBezTo>
                    <a:close/>
                    <a:moveTo>
                      <a:pt x="6421" y="1"/>
                    </a:moveTo>
                    <a:cubicBezTo>
                      <a:pt x="5993" y="1"/>
                      <a:pt x="5521" y="108"/>
                      <a:pt x="5012" y="324"/>
                    </a:cubicBezTo>
                    <a:cubicBezTo>
                      <a:pt x="4271" y="638"/>
                      <a:pt x="3576" y="1130"/>
                      <a:pt x="2890" y="1827"/>
                    </a:cubicBezTo>
                    <a:cubicBezTo>
                      <a:pt x="2136" y="2592"/>
                      <a:pt x="1482" y="3506"/>
                      <a:pt x="1001" y="4475"/>
                    </a:cubicBezTo>
                    <a:cubicBezTo>
                      <a:pt x="509" y="5465"/>
                      <a:pt x="196" y="6508"/>
                      <a:pt x="71" y="7575"/>
                    </a:cubicBezTo>
                    <a:cubicBezTo>
                      <a:pt x="42" y="7812"/>
                      <a:pt x="25" y="8032"/>
                      <a:pt x="20" y="8243"/>
                    </a:cubicBezTo>
                    <a:cubicBezTo>
                      <a:pt x="0" y="9024"/>
                      <a:pt x="132" y="9655"/>
                      <a:pt x="431" y="10172"/>
                    </a:cubicBezTo>
                    <a:cubicBezTo>
                      <a:pt x="785" y="10788"/>
                      <a:pt x="1369" y="11253"/>
                      <a:pt x="1993" y="11413"/>
                    </a:cubicBezTo>
                    <a:cubicBezTo>
                      <a:pt x="2171" y="11459"/>
                      <a:pt x="2358" y="11482"/>
                      <a:pt x="2553" y="11482"/>
                    </a:cubicBezTo>
                    <a:cubicBezTo>
                      <a:pt x="2982" y="11482"/>
                      <a:pt x="3452" y="11374"/>
                      <a:pt x="3959" y="11159"/>
                    </a:cubicBezTo>
                    <a:cubicBezTo>
                      <a:pt x="4700" y="10845"/>
                      <a:pt x="5393" y="10354"/>
                      <a:pt x="6081" y="9656"/>
                    </a:cubicBezTo>
                    <a:cubicBezTo>
                      <a:pt x="6835" y="8893"/>
                      <a:pt x="7489" y="7976"/>
                      <a:pt x="7970" y="7007"/>
                    </a:cubicBezTo>
                    <a:cubicBezTo>
                      <a:pt x="8462" y="6019"/>
                      <a:pt x="8777" y="4975"/>
                      <a:pt x="8902" y="3907"/>
                    </a:cubicBezTo>
                    <a:cubicBezTo>
                      <a:pt x="9034" y="2791"/>
                      <a:pt x="8919" y="1966"/>
                      <a:pt x="8541" y="1311"/>
                    </a:cubicBezTo>
                    <a:cubicBezTo>
                      <a:pt x="8186" y="694"/>
                      <a:pt x="7604" y="228"/>
                      <a:pt x="6980" y="69"/>
                    </a:cubicBezTo>
                    <a:cubicBezTo>
                      <a:pt x="6803" y="23"/>
                      <a:pt x="6617" y="1"/>
                      <a:pt x="64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632311" y="1321419"/>
                <a:ext cx="235384" cy="296601"/>
              </a:xfrm>
              <a:custGeom>
                <a:avLst/>
                <a:gdLst/>
                <a:ahLst/>
                <a:cxnLst/>
                <a:rect l="l" t="t" r="r" b="b"/>
                <a:pathLst>
                  <a:path w="7548" h="9511" extrusionOk="0">
                    <a:moveTo>
                      <a:pt x="5536" y="622"/>
                    </a:moveTo>
                    <a:cubicBezTo>
                      <a:pt x="5884" y="622"/>
                      <a:pt x="6218" y="695"/>
                      <a:pt x="6490" y="866"/>
                    </a:cubicBezTo>
                    <a:cubicBezTo>
                      <a:pt x="7022" y="1200"/>
                      <a:pt x="7314" y="1912"/>
                      <a:pt x="7407" y="2590"/>
                    </a:cubicBezTo>
                    <a:cubicBezTo>
                      <a:pt x="7525" y="3443"/>
                      <a:pt x="7325" y="4245"/>
                      <a:pt x="7025" y="5007"/>
                    </a:cubicBezTo>
                    <a:cubicBezTo>
                      <a:pt x="6664" y="5920"/>
                      <a:pt x="6159" y="6775"/>
                      <a:pt x="5531" y="7543"/>
                    </a:cubicBezTo>
                    <a:cubicBezTo>
                      <a:pt x="5009" y="8180"/>
                      <a:pt x="4402" y="8758"/>
                      <a:pt x="3593" y="9041"/>
                    </a:cubicBezTo>
                    <a:cubicBezTo>
                      <a:pt x="3429" y="9098"/>
                      <a:pt x="3258" y="9143"/>
                      <a:pt x="3084" y="9175"/>
                    </a:cubicBezTo>
                    <a:cubicBezTo>
                      <a:pt x="2923" y="9203"/>
                      <a:pt x="2760" y="9218"/>
                      <a:pt x="2599" y="9218"/>
                    </a:cubicBezTo>
                    <a:cubicBezTo>
                      <a:pt x="2252" y="9218"/>
                      <a:pt x="1918" y="9146"/>
                      <a:pt x="1646" y="8975"/>
                    </a:cubicBezTo>
                    <a:cubicBezTo>
                      <a:pt x="1114" y="8640"/>
                      <a:pt x="821" y="7928"/>
                      <a:pt x="728" y="7251"/>
                    </a:cubicBezTo>
                    <a:cubicBezTo>
                      <a:pt x="611" y="6396"/>
                      <a:pt x="811" y="5596"/>
                      <a:pt x="1110" y="4834"/>
                    </a:cubicBezTo>
                    <a:cubicBezTo>
                      <a:pt x="1470" y="3921"/>
                      <a:pt x="1976" y="3066"/>
                      <a:pt x="2604" y="2298"/>
                    </a:cubicBezTo>
                    <a:cubicBezTo>
                      <a:pt x="3127" y="1660"/>
                      <a:pt x="3732" y="1083"/>
                      <a:pt x="4543" y="800"/>
                    </a:cubicBezTo>
                    <a:cubicBezTo>
                      <a:pt x="4858" y="689"/>
                      <a:pt x="5203" y="622"/>
                      <a:pt x="5536" y="622"/>
                    </a:cubicBezTo>
                    <a:close/>
                    <a:moveTo>
                      <a:pt x="5424" y="0"/>
                    </a:moveTo>
                    <a:cubicBezTo>
                      <a:pt x="4687" y="0"/>
                      <a:pt x="3882" y="361"/>
                      <a:pt x="3231" y="812"/>
                    </a:cubicBezTo>
                    <a:cubicBezTo>
                      <a:pt x="2282" y="1470"/>
                      <a:pt x="1659" y="2320"/>
                      <a:pt x="1135" y="3227"/>
                    </a:cubicBezTo>
                    <a:cubicBezTo>
                      <a:pt x="611" y="4136"/>
                      <a:pt x="187" y="5100"/>
                      <a:pt x="92" y="6252"/>
                    </a:cubicBezTo>
                    <a:cubicBezTo>
                      <a:pt x="0" y="7365"/>
                      <a:pt x="216" y="8650"/>
                      <a:pt x="1081" y="9193"/>
                    </a:cubicBezTo>
                    <a:lnTo>
                      <a:pt x="1206" y="9265"/>
                    </a:lnTo>
                    <a:lnTo>
                      <a:pt x="1208" y="9268"/>
                    </a:lnTo>
                    <a:cubicBezTo>
                      <a:pt x="1258" y="9294"/>
                      <a:pt x="1309" y="9318"/>
                      <a:pt x="1365" y="9341"/>
                    </a:cubicBezTo>
                    <a:cubicBezTo>
                      <a:pt x="1498" y="9397"/>
                      <a:pt x="1616" y="9433"/>
                      <a:pt x="1761" y="9464"/>
                    </a:cubicBezTo>
                    <a:cubicBezTo>
                      <a:pt x="1911" y="9494"/>
                      <a:pt x="2029" y="9507"/>
                      <a:pt x="2186" y="9510"/>
                    </a:cubicBezTo>
                    <a:cubicBezTo>
                      <a:pt x="2207" y="9510"/>
                      <a:pt x="2228" y="9510"/>
                      <a:pt x="2248" y="9510"/>
                    </a:cubicBezTo>
                    <a:cubicBezTo>
                      <a:pt x="2378" y="9510"/>
                      <a:pt x="2488" y="9502"/>
                      <a:pt x="2627" y="9481"/>
                    </a:cubicBezTo>
                    <a:cubicBezTo>
                      <a:pt x="2705" y="9471"/>
                      <a:pt x="2774" y="9458"/>
                      <a:pt x="2850" y="9441"/>
                    </a:cubicBezTo>
                    <a:cubicBezTo>
                      <a:pt x="2986" y="9409"/>
                      <a:pt x="3093" y="9380"/>
                      <a:pt x="3231" y="9333"/>
                    </a:cubicBezTo>
                    <a:cubicBezTo>
                      <a:pt x="3392" y="9277"/>
                      <a:pt x="3508" y="9228"/>
                      <a:pt x="3668" y="9150"/>
                    </a:cubicBezTo>
                    <a:cubicBezTo>
                      <a:pt x="3827" y="9074"/>
                      <a:pt x="3945" y="9011"/>
                      <a:pt x="4103" y="8912"/>
                    </a:cubicBezTo>
                    <a:cubicBezTo>
                      <a:pt x="4262" y="8815"/>
                      <a:pt x="4378" y="8733"/>
                      <a:pt x="4532" y="8617"/>
                    </a:cubicBezTo>
                    <a:cubicBezTo>
                      <a:pt x="4686" y="8500"/>
                      <a:pt x="4802" y="8404"/>
                      <a:pt x="4952" y="8270"/>
                    </a:cubicBezTo>
                    <a:cubicBezTo>
                      <a:pt x="5098" y="8137"/>
                      <a:pt x="5213" y="8024"/>
                      <a:pt x="5356" y="7875"/>
                    </a:cubicBezTo>
                    <a:cubicBezTo>
                      <a:pt x="5495" y="7727"/>
                      <a:pt x="5609" y="7598"/>
                      <a:pt x="5739" y="7436"/>
                    </a:cubicBezTo>
                    <a:cubicBezTo>
                      <a:pt x="5998" y="7120"/>
                      <a:pt x="6220" y="6804"/>
                      <a:pt x="6434" y="6446"/>
                    </a:cubicBezTo>
                    <a:cubicBezTo>
                      <a:pt x="6536" y="6276"/>
                      <a:pt x="6638" y="6091"/>
                      <a:pt x="6729" y="5914"/>
                    </a:cubicBezTo>
                    <a:cubicBezTo>
                      <a:pt x="6816" y="5741"/>
                      <a:pt x="6910" y="5540"/>
                      <a:pt x="6983" y="5365"/>
                    </a:cubicBezTo>
                    <a:cubicBezTo>
                      <a:pt x="7058" y="5189"/>
                      <a:pt x="7137" y="4980"/>
                      <a:pt x="7196" y="4804"/>
                    </a:cubicBezTo>
                    <a:cubicBezTo>
                      <a:pt x="7253" y="4629"/>
                      <a:pt x="7317" y="4412"/>
                      <a:pt x="7360" y="4239"/>
                    </a:cubicBezTo>
                    <a:cubicBezTo>
                      <a:pt x="7381" y="4151"/>
                      <a:pt x="7403" y="4057"/>
                      <a:pt x="7420" y="3967"/>
                    </a:cubicBezTo>
                    <a:cubicBezTo>
                      <a:pt x="7455" y="3801"/>
                      <a:pt x="7486" y="3601"/>
                      <a:pt x="7506" y="3440"/>
                    </a:cubicBezTo>
                    <a:cubicBezTo>
                      <a:pt x="7526" y="3280"/>
                      <a:pt x="7541" y="3080"/>
                      <a:pt x="7544" y="2925"/>
                    </a:cubicBezTo>
                    <a:cubicBezTo>
                      <a:pt x="7548" y="2771"/>
                      <a:pt x="7542" y="2579"/>
                      <a:pt x="7532" y="2432"/>
                    </a:cubicBezTo>
                    <a:cubicBezTo>
                      <a:pt x="7519" y="2284"/>
                      <a:pt x="7493" y="2101"/>
                      <a:pt x="7463" y="1965"/>
                    </a:cubicBezTo>
                    <a:cubicBezTo>
                      <a:pt x="7434" y="1825"/>
                      <a:pt x="7390" y="1656"/>
                      <a:pt x="7345" y="1528"/>
                    </a:cubicBezTo>
                    <a:cubicBezTo>
                      <a:pt x="7299" y="1398"/>
                      <a:pt x="7233" y="1242"/>
                      <a:pt x="7173" y="1127"/>
                    </a:cubicBezTo>
                    <a:cubicBezTo>
                      <a:pt x="7110" y="1009"/>
                      <a:pt x="7023" y="874"/>
                      <a:pt x="6944" y="772"/>
                    </a:cubicBezTo>
                    <a:cubicBezTo>
                      <a:pt x="6865" y="667"/>
                      <a:pt x="6759" y="553"/>
                      <a:pt x="6662" y="470"/>
                    </a:cubicBezTo>
                    <a:cubicBezTo>
                      <a:pt x="6562" y="380"/>
                      <a:pt x="6441" y="294"/>
                      <a:pt x="6327" y="228"/>
                    </a:cubicBezTo>
                    <a:cubicBezTo>
                      <a:pt x="6052" y="69"/>
                      <a:pt x="5744" y="0"/>
                      <a:pt x="5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651364" y="1340816"/>
                <a:ext cx="215613" cy="268097"/>
              </a:xfrm>
              <a:custGeom>
                <a:avLst/>
                <a:gdLst/>
                <a:ahLst/>
                <a:cxnLst/>
                <a:rect l="l" t="t" r="r" b="b"/>
                <a:pathLst>
                  <a:path w="6914" h="8597" extrusionOk="0">
                    <a:moveTo>
                      <a:pt x="4780" y="423"/>
                    </a:moveTo>
                    <a:cubicBezTo>
                      <a:pt x="4828" y="423"/>
                      <a:pt x="4875" y="424"/>
                      <a:pt x="4923" y="427"/>
                    </a:cubicBezTo>
                    <a:cubicBezTo>
                      <a:pt x="5184" y="444"/>
                      <a:pt x="5433" y="512"/>
                      <a:pt x="5643" y="641"/>
                    </a:cubicBezTo>
                    <a:cubicBezTo>
                      <a:pt x="6123" y="943"/>
                      <a:pt x="6386" y="1584"/>
                      <a:pt x="6471" y="2195"/>
                    </a:cubicBezTo>
                    <a:cubicBezTo>
                      <a:pt x="6578" y="2964"/>
                      <a:pt x="6398" y="3688"/>
                      <a:pt x="6126" y="4373"/>
                    </a:cubicBezTo>
                    <a:cubicBezTo>
                      <a:pt x="5801" y="5199"/>
                      <a:pt x="5344" y="5969"/>
                      <a:pt x="4779" y="6662"/>
                    </a:cubicBezTo>
                    <a:cubicBezTo>
                      <a:pt x="4308" y="7237"/>
                      <a:pt x="3760" y="7756"/>
                      <a:pt x="3029" y="8014"/>
                    </a:cubicBezTo>
                    <a:cubicBezTo>
                      <a:pt x="2746" y="8113"/>
                      <a:pt x="2435" y="8173"/>
                      <a:pt x="2136" y="8173"/>
                    </a:cubicBezTo>
                    <a:cubicBezTo>
                      <a:pt x="1822" y="8173"/>
                      <a:pt x="1520" y="8108"/>
                      <a:pt x="1274" y="7953"/>
                    </a:cubicBezTo>
                    <a:cubicBezTo>
                      <a:pt x="1099" y="7844"/>
                      <a:pt x="951" y="7687"/>
                      <a:pt x="830" y="7502"/>
                    </a:cubicBezTo>
                    <a:cubicBezTo>
                      <a:pt x="624" y="7184"/>
                      <a:pt x="498" y="6786"/>
                      <a:pt x="446" y="6399"/>
                    </a:cubicBezTo>
                    <a:cubicBezTo>
                      <a:pt x="340" y="5630"/>
                      <a:pt x="519" y="4907"/>
                      <a:pt x="791" y="4221"/>
                    </a:cubicBezTo>
                    <a:cubicBezTo>
                      <a:pt x="1116" y="3396"/>
                      <a:pt x="1573" y="2625"/>
                      <a:pt x="2138" y="1934"/>
                    </a:cubicBezTo>
                    <a:cubicBezTo>
                      <a:pt x="2610" y="1359"/>
                      <a:pt x="3157" y="840"/>
                      <a:pt x="3888" y="582"/>
                    </a:cubicBezTo>
                    <a:cubicBezTo>
                      <a:pt x="4034" y="530"/>
                      <a:pt x="4190" y="489"/>
                      <a:pt x="4345" y="461"/>
                    </a:cubicBezTo>
                    <a:cubicBezTo>
                      <a:pt x="4489" y="436"/>
                      <a:pt x="4635" y="423"/>
                      <a:pt x="4780" y="423"/>
                    </a:cubicBezTo>
                    <a:close/>
                    <a:moveTo>
                      <a:pt x="4925" y="0"/>
                    </a:moveTo>
                    <a:cubicBezTo>
                      <a:pt x="4592" y="0"/>
                      <a:pt x="4247" y="67"/>
                      <a:pt x="3932" y="178"/>
                    </a:cubicBezTo>
                    <a:cubicBezTo>
                      <a:pt x="3121" y="461"/>
                      <a:pt x="2516" y="1038"/>
                      <a:pt x="1993" y="1676"/>
                    </a:cubicBezTo>
                    <a:cubicBezTo>
                      <a:pt x="1366" y="2443"/>
                      <a:pt x="861" y="3299"/>
                      <a:pt x="499" y="4212"/>
                    </a:cubicBezTo>
                    <a:cubicBezTo>
                      <a:pt x="200" y="4974"/>
                      <a:pt x="0" y="5775"/>
                      <a:pt x="117" y="6629"/>
                    </a:cubicBezTo>
                    <a:cubicBezTo>
                      <a:pt x="210" y="7306"/>
                      <a:pt x="503" y="8018"/>
                      <a:pt x="1035" y="8353"/>
                    </a:cubicBezTo>
                    <a:cubicBezTo>
                      <a:pt x="1307" y="8524"/>
                      <a:pt x="1641" y="8596"/>
                      <a:pt x="1988" y="8596"/>
                    </a:cubicBezTo>
                    <a:cubicBezTo>
                      <a:pt x="2149" y="8596"/>
                      <a:pt x="2312" y="8581"/>
                      <a:pt x="2473" y="8553"/>
                    </a:cubicBezTo>
                    <a:cubicBezTo>
                      <a:pt x="2647" y="8521"/>
                      <a:pt x="2818" y="8476"/>
                      <a:pt x="2982" y="8419"/>
                    </a:cubicBezTo>
                    <a:cubicBezTo>
                      <a:pt x="3791" y="8136"/>
                      <a:pt x="4398" y="7558"/>
                      <a:pt x="4920" y="6921"/>
                    </a:cubicBezTo>
                    <a:cubicBezTo>
                      <a:pt x="5548" y="6155"/>
                      <a:pt x="6053" y="5299"/>
                      <a:pt x="6414" y="4385"/>
                    </a:cubicBezTo>
                    <a:cubicBezTo>
                      <a:pt x="6714" y="3623"/>
                      <a:pt x="6914" y="2821"/>
                      <a:pt x="6796" y="1968"/>
                    </a:cubicBezTo>
                    <a:cubicBezTo>
                      <a:pt x="6703" y="1290"/>
                      <a:pt x="6411" y="578"/>
                      <a:pt x="5879" y="244"/>
                    </a:cubicBezTo>
                    <a:cubicBezTo>
                      <a:pt x="5607" y="73"/>
                      <a:pt x="5273" y="0"/>
                      <a:pt x="4925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677123" y="1354100"/>
                <a:ext cx="179251" cy="241590"/>
              </a:xfrm>
              <a:custGeom>
                <a:avLst/>
                <a:gdLst/>
                <a:ahLst/>
                <a:cxnLst/>
                <a:rect l="l" t="t" r="r" b="b"/>
                <a:pathLst>
                  <a:path w="5748" h="7747" extrusionOk="0">
                    <a:moveTo>
                      <a:pt x="4093" y="1"/>
                    </a:moveTo>
                    <a:cubicBezTo>
                      <a:pt x="4425" y="527"/>
                      <a:pt x="4508" y="1279"/>
                      <a:pt x="4452" y="1950"/>
                    </a:cubicBezTo>
                    <a:cubicBezTo>
                      <a:pt x="4374" y="2895"/>
                      <a:pt x="4026" y="3687"/>
                      <a:pt x="3597" y="4430"/>
                    </a:cubicBezTo>
                    <a:cubicBezTo>
                      <a:pt x="3167" y="5177"/>
                      <a:pt x="2656" y="5874"/>
                      <a:pt x="1877" y="6413"/>
                    </a:cubicBezTo>
                    <a:cubicBezTo>
                      <a:pt x="1343" y="6782"/>
                      <a:pt x="683" y="7077"/>
                      <a:pt x="80" y="7077"/>
                    </a:cubicBezTo>
                    <a:cubicBezTo>
                      <a:pt x="53" y="7077"/>
                      <a:pt x="27" y="7077"/>
                      <a:pt x="1" y="7076"/>
                    </a:cubicBezTo>
                    <a:lnTo>
                      <a:pt x="1" y="7076"/>
                    </a:lnTo>
                    <a:cubicBezTo>
                      <a:pt x="122" y="7260"/>
                      <a:pt x="268" y="7416"/>
                      <a:pt x="445" y="7527"/>
                    </a:cubicBezTo>
                    <a:cubicBezTo>
                      <a:pt x="690" y="7681"/>
                      <a:pt x="992" y="7746"/>
                      <a:pt x="1306" y="7746"/>
                    </a:cubicBezTo>
                    <a:cubicBezTo>
                      <a:pt x="1606" y="7746"/>
                      <a:pt x="1917" y="7687"/>
                      <a:pt x="2201" y="7588"/>
                    </a:cubicBezTo>
                    <a:cubicBezTo>
                      <a:pt x="2929" y="7330"/>
                      <a:pt x="3479" y="6811"/>
                      <a:pt x="3949" y="6236"/>
                    </a:cubicBezTo>
                    <a:cubicBezTo>
                      <a:pt x="4515" y="5543"/>
                      <a:pt x="4971" y="4773"/>
                      <a:pt x="5297" y="3947"/>
                    </a:cubicBezTo>
                    <a:cubicBezTo>
                      <a:pt x="5566" y="3263"/>
                      <a:pt x="5747" y="2538"/>
                      <a:pt x="5642" y="1769"/>
                    </a:cubicBezTo>
                    <a:cubicBezTo>
                      <a:pt x="5559" y="1158"/>
                      <a:pt x="5294" y="517"/>
                      <a:pt x="4811" y="217"/>
                    </a:cubicBezTo>
                    <a:cubicBezTo>
                      <a:pt x="4603" y="86"/>
                      <a:pt x="4356" y="20"/>
                      <a:pt x="40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614473" y="1310879"/>
                <a:ext cx="215364" cy="29725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9532" extrusionOk="0">
                    <a:moveTo>
                      <a:pt x="5299" y="0"/>
                    </a:moveTo>
                    <a:cubicBezTo>
                      <a:pt x="5190" y="0"/>
                      <a:pt x="5091" y="7"/>
                      <a:pt x="4969" y="21"/>
                    </a:cubicBezTo>
                    <a:cubicBezTo>
                      <a:pt x="4894" y="30"/>
                      <a:pt x="4825" y="41"/>
                      <a:pt x="4749" y="57"/>
                    </a:cubicBezTo>
                    <a:cubicBezTo>
                      <a:pt x="4591" y="90"/>
                      <a:pt x="4476" y="120"/>
                      <a:pt x="4315" y="176"/>
                    </a:cubicBezTo>
                    <a:cubicBezTo>
                      <a:pt x="4156" y="231"/>
                      <a:pt x="4040" y="280"/>
                      <a:pt x="3880" y="358"/>
                    </a:cubicBezTo>
                    <a:cubicBezTo>
                      <a:pt x="3721" y="435"/>
                      <a:pt x="3603" y="499"/>
                      <a:pt x="3445" y="596"/>
                    </a:cubicBezTo>
                    <a:cubicBezTo>
                      <a:pt x="3287" y="694"/>
                      <a:pt x="3170" y="775"/>
                      <a:pt x="3016" y="891"/>
                    </a:cubicBezTo>
                    <a:cubicBezTo>
                      <a:pt x="2861" y="1009"/>
                      <a:pt x="2746" y="1104"/>
                      <a:pt x="2597" y="1239"/>
                    </a:cubicBezTo>
                    <a:cubicBezTo>
                      <a:pt x="2448" y="1371"/>
                      <a:pt x="2335" y="1485"/>
                      <a:pt x="2193" y="1634"/>
                    </a:cubicBezTo>
                    <a:cubicBezTo>
                      <a:pt x="2053" y="1781"/>
                      <a:pt x="1939" y="1910"/>
                      <a:pt x="1809" y="2073"/>
                    </a:cubicBezTo>
                    <a:cubicBezTo>
                      <a:pt x="1550" y="2389"/>
                      <a:pt x="1328" y="2705"/>
                      <a:pt x="1114" y="3062"/>
                    </a:cubicBezTo>
                    <a:cubicBezTo>
                      <a:pt x="1012" y="3231"/>
                      <a:pt x="910" y="3418"/>
                      <a:pt x="820" y="3594"/>
                    </a:cubicBezTo>
                    <a:cubicBezTo>
                      <a:pt x="732" y="3766"/>
                      <a:pt x="638" y="3968"/>
                      <a:pt x="565" y="4144"/>
                    </a:cubicBezTo>
                    <a:cubicBezTo>
                      <a:pt x="490" y="4318"/>
                      <a:pt x="411" y="4528"/>
                      <a:pt x="352" y="4705"/>
                    </a:cubicBezTo>
                    <a:cubicBezTo>
                      <a:pt x="295" y="4879"/>
                      <a:pt x="232" y="5096"/>
                      <a:pt x="188" y="5269"/>
                    </a:cubicBezTo>
                    <a:cubicBezTo>
                      <a:pt x="167" y="5358"/>
                      <a:pt x="145" y="5453"/>
                      <a:pt x="128" y="5540"/>
                    </a:cubicBezTo>
                    <a:cubicBezTo>
                      <a:pt x="94" y="5707"/>
                      <a:pt x="62" y="5907"/>
                      <a:pt x="42" y="6069"/>
                    </a:cubicBezTo>
                    <a:cubicBezTo>
                      <a:pt x="22" y="6230"/>
                      <a:pt x="7" y="6429"/>
                      <a:pt x="4" y="6583"/>
                    </a:cubicBezTo>
                    <a:cubicBezTo>
                      <a:pt x="0" y="6737"/>
                      <a:pt x="4" y="6929"/>
                      <a:pt x="16" y="7077"/>
                    </a:cubicBezTo>
                    <a:cubicBezTo>
                      <a:pt x="27" y="7224"/>
                      <a:pt x="55" y="7408"/>
                      <a:pt x="81" y="7546"/>
                    </a:cubicBezTo>
                    <a:cubicBezTo>
                      <a:pt x="109" y="7684"/>
                      <a:pt x="155" y="7855"/>
                      <a:pt x="200" y="7983"/>
                    </a:cubicBezTo>
                    <a:cubicBezTo>
                      <a:pt x="244" y="8111"/>
                      <a:pt x="312" y="8266"/>
                      <a:pt x="372" y="8381"/>
                    </a:cubicBezTo>
                    <a:cubicBezTo>
                      <a:pt x="436" y="8501"/>
                      <a:pt x="522" y="8636"/>
                      <a:pt x="601" y="8738"/>
                    </a:cubicBezTo>
                    <a:cubicBezTo>
                      <a:pt x="682" y="8841"/>
                      <a:pt x="786" y="8953"/>
                      <a:pt x="883" y="9040"/>
                    </a:cubicBezTo>
                    <a:cubicBezTo>
                      <a:pt x="983" y="9126"/>
                      <a:pt x="1104" y="9212"/>
                      <a:pt x="1218" y="9278"/>
                    </a:cubicBezTo>
                    <a:lnTo>
                      <a:pt x="1659" y="9531"/>
                    </a:lnTo>
                    <a:cubicBezTo>
                      <a:pt x="794" y="8985"/>
                      <a:pt x="578" y="7701"/>
                      <a:pt x="669" y="6590"/>
                    </a:cubicBezTo>
                    <a:cubicBezTo>
                      <a:pt x="762" y="5438"/>
                      <a:pt x="1186" y="4474"/>
                      <a:pt x="1711" y="3565"/>
                    </a:cubicBezTo>
                    <a:cubicBezTo>
                      <a:pt x="2234" y="2658"/>
                      <a:pt x="2858" y="1808"/>
                      <a:pt x="3808" y="1150"/>
                    </a:cubicBezTo>
                    <a:cubicBezTo>
                      <a:pt x="4459" y="698"/>
                      <a:pt x="5264" y="338"/>
                      <a:pt x="6000" y="338"/>
                    </a:cubicBezTo>
                    <a:cubicBezTo>
                      <a:pt x="6321" y="338"/>
                      <a:pt x="6629" y="407"/>
                      <a:pt x="6905" y="566"/>
                    </a:cubicBezTo>
                    <a:lnTo>
                      <a:pt x="6409" y="280"/>
                    </a:lnTo>
                    <a:cubicBezTo>
                      <a:pt x="6346" y="245"/>
                      <a:pt x="6287" y="215"/>
                      <a:pt x="6224" y="189"/>
                    </a:cubicBezTo>
                    <a:cubicBezTo>
                      <a:pt x="6090" y="129"/>
                      <a:pt x="5974" y="90"/>
                      <a:pt x="5830" y="57"/>
                    </a:cubicBezTo>
                    <a:cubicBezTo>
                      <a:pt x="5683" y="23"/>
                      <a:pt x="5564" y="7"/>
                      <a:pt x="5410" y="3"/>
                    </a:cubicBezTo>
                    <a:cubicBezTo>
                      <a:pt x="5371" y="1"/>
                      <a:pt x="5334" y="0"/>
                      <a:pt x="5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661936" y="1353975"/>
                <a:ext cx="155863" cy="220883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083" extrusionOk="0">
                    <a:moveTo>
                      <a:pt x="4441" y="1"/>
                    </a:moveTo>
                    <a:cubicBezTo>
                      <a:pt x="4296" y="1"/>
                      <a:pt x="4150" y="14"/>
                      <a:pt x="4006" y="39"/>
                    </a:cubicBezTo>
                    <a:cubicBezTo>
                      <a:pt x="3851" y="68"/>
                      <a:pt x="3695" y="108"/>
                      <a:pt x="3549" y="160"/>
                    </a:cubicBezTo>
                    <a:cubicBezTo>
                      <a:pt x="2818" y="418"/>
                      <a:pt x="2271" y="937"/>
                      <a:pt x="1799" y="1512"/>
                    </a:cubicBezTo>
                    <a:cubicBezTo>
                      <a:pt x="1234" y="2203"/>
                      <a:pt x="777" y="2974"/>
                      <a:pt x="452" y="3799"/>
                    </a:cubicBezTo>
                    <a:cubicBezTo>
                      <a:pt x="182" y="4483"/>
                      <a:pt x="1" y="5208"/>
                      <a:pt x="107" y="5977"/>
                    </a:cubicBezTo>
                    <a:cubicBezTo>
                      <a:pt x="160" y="6365"/>
                      <a:pt x="285" y="6765"/>
                      <a:pt x="491" y="7081"/>
                    </a:cubicBezTo>
                    <a:cubicBezTo>
                      <a:pt x="516" y="7082"/>
                      <a:pt x="541" y="7083"/>
                      <a:pt x="566" y="7083"/>
                    </a:cubicBezTo>
                    <a:cubicBezTo>
                      <a:pt x="1170" y="7083"/>
                      <a:pt x="1833" y="6788"/>
                      <a:pt x="2367" y="6417"/>
                    </a:cubicBezTo>
                    <a:cubicBezTo>
                      <a:pt x="3146" y="5876"/>
                      <a:pt x="3658" y="5179"/>
                      <a:pt x="4088" y="4436"/>
                    </a:cubicBezTo>
                    <a:cubicBezTo>
                      <a:pt x="4516" y="3691"/>
                      <a:pt x="4866" y="2900"/>
                      <a:pt x="4943" y="1956"/>
                    </a:cubicBezTo>
                    <a:cubicBezTo>
                      <a:pt x="4998" y="1283"/>
                      <a:pt x="4916" y="533"/>
                      <a:pt x="4584" y="5"/>
                    </a:cubicBezTo>
                    <a:cubicBezTo>
                      <a:pt x="4536" y="2"/>
                      <a:pt x="4489" y="1"/>
                      <a:pt x="44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666115" y="1608097"/>
                <a:ext cx="3867" cy="2277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3" extrusionOk="0">
                    <a:moveTo>
                      <a:pt x="0" y="0"/>
                    </a:moveTo>
                    <a:cubicBezTo>
                      <a:pt x="18" y="12"/>
                      <a:pt x="33" y="22"/>
                      <a:pt x="52" y="33"/>
                    </a:cubicBezTo>
                    <a:cubicBezTo>
                      <a:pt x="76" y="48"/>
                      <a:pt x="101" y="61"/>
                      <a:pt x="124" y="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8647778" y="1336855"/>
                <a:ext cx="222786" cy="276081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8853" extrusionOk="0">
                    <a:moveTo>
                      <a:pt x="5061" y="256"/>
                    </a:moveTo>
                    <a:cubicBezTo>
                      <a:pt x="5399" y="259"/>
                      <a:pt x="5696" y="337"/>
                      <a:pt x="5925" y="481"/>
                    </a:cubicBezTo>
                    <a:cubicBezTo>
                      <a:pt x="6360" y="754"/>
                      <a:pt x="6681" y="1363"/>
                      <a:pt x="6785" y="2112"/>
                    </a:cubicBezTo>
                    <a:cubicBezTo>
                      <a:pt x="6881" y="2823"/>
                      <a:pt x="6760" y="3570"/>
                      <a:pt x="6408" y="4464"/>
                    </a:cubicBezTo>
                    <a:cubicBezTo>
                      <a:pt x="6054" y="5363"/>
                      <a:pt x="5558" y="6207"/>
                      <a:pt x="4934" y="6966"/>
                    </a:cubicBezTo>
                    <a:cubicBezTo>
                      <a:pt x="4302" y="7741"/>
                      <a:pt x="3722" y="8191"/>
                      <a:pt x="3054" y="8425"/>
                    </a:cubicBezTo>
                    <a:cubicBezTo>
                      <a:pt x="2891" y="8481"/>
                      <a:pt x="2728" y="8524"/>
                      <a:pt x="2564" y="8553"/>
                    </a:cubicBezTo>
                    <a:cubicBezTo>
                      <a:pt x="2404" y="8581"/>
                      <a:pt x="2250" y="8595"/>
                      <a:pt x="2102" y="8595"/>
                    </a:cubicBezTo>
                    <a:cubicBezTo>
                      <a:pt x="1757" y="8595"/>
                      <a:pt x="1452" y="8519"/>
                      <a:pt x="1217" y="8372"/>
                    </a:cubicBezTo>
                    <a:cubicBezTo>
                      <a:pt x="782" y="8099"/>
                      <a:pt x="460" y="7489"/>
                      <a:pt x="358" y="6740"/>
                    </a:cubicBezTo>
                    <a:cubicBezTo>
                      <a:pt x="260" y="6030"/>
                      <a:pt x="378" y="5282"/>
                      <a:pt x="733" y="4387"/>
                    </a:cubicBezTo>
                    <a:cubicBezTo>
                      <a:pt x="1087" y="3487"/>
                      <a:pt x="1583" y="2646"/>
                      <a:pt x="2207" y="1887"/>
                    </a:cubicBezTo>
                    <a:cubicBezTo>
                      <a:pt x="2840" y="1112"/>
                      <a:pt x="3420" y="662"/>
                      <a:pt x="4089" y="427"/>
                    </a:cubicBezTo>
                    <a:cubicBezTo>
                      <a:pt x="4407" y="315"/>
                      <a:pt x="4733" y="256"/>
                      <a:pt x="5039" y="256"/>
                    </a:cubicBezTo>
                    <a:close/>
                    <a:moveTo>
                      <a:pt x="5052" y="0"/>
                    </a:moveTo>
                    <a:cubicBezTo>
                      <a:pt x="4716" y="0"/>
                      <a:pt x="4354" y="64"/>
                      <a:pt x="4006" y="186"/>
                    </a:cubicBezTo>
                    <a:cubicBezTo>
                      <a:pt x="3090" y="508"/>
                      <a:pt x="2456" y="1178"/>
                      <a:pt x="2009" y="1724"/>
                    </a:cubicBezTo>
                    <a:cubicBezTo>
                      <a:pt x="1369" y="2505"/>
                      <a:pt x="859" y="3369"/>
                      <a:pt x="495" y="4295"/>
                    </a:cubicBezTo>
                    <a:cubicBezTo>
                      <a:pt x="124" y="5231"/>
                      <a:pt x="0" y="6020"/>
                      <a:pt x="102" y="6775"/>
                    </a:cubicBezTo>
                    <a:cubicBezTo>
                      <a:pt x="154" y="7149"/>
                      <a:pt x="260" y="7504"/>
                      <a:pt x="410" y="7804"/>
                    </a:cubicBezTo>
                    <a:cubicBezTo>
                      <a:pt x="584" y="8155"/>
                      <a:pt x="808" y="8418"/>
                      <a:pt x="1080" y="8589"/>
                    </a:cubicBezTo>
                    <a:cubicBezTo>
                      <a:pt x="1357" y="8762"/>
                      <a:pt x="1710" y="8852"/>
                      <a:pt x="2105" y="8852"/>
                    </a:cubicBezTo>
                    <a:cubicBezTo>
                      <a:pt x="2266" y="8852"/>
                      <a:pt x="2436" y="8835"/>
                      <a:pt x="2611" y="8806"/>
                    </a:cubicBezTo>
                    <a:cubicBezTo>
                      <a:pt x="2788" y="8776"/>
                      <a:pt x="2965" y="8730"/>
                      <a:pt x="3140" y="8668"/>
                    </a:cubicBezTo>
                    <a:cubicBezTo>
                      <a:pt x="4054" y="8346"/>
                      <a:pt x="4687" y="7676"/>
                      <a:pt x="5134" y="7130"/>
                    </a:cubicBezTo>
                    <a:cubicBezTo>
                      <a:pt x="5774" y="6351"/>
                      <a:pt x="6284" y="5485"/>
                      <a:pt x="6649" y="4561"/>
                    </a:cubicBezTo>
                    <a:cubicBezTo>
                      <a:pt x="7019" y="3622"/>
                      <a:pt x="7144" y="2833"/>
                      <a:pt x="7041" y="2078"/>
                    </a:cubicBezTo>
                    <a:cubicBezTo>
                      <a:pt x="6989" y="1704"/>
                      <a:pt x="6882" y="1349"/>
                      <a:pt x="6733" y="1049"/>
                    </a:cubicBezTo>
                    <a:cubicBezTo>
                      <a:pt x="6559" y="696"/>
                      <a:pt x="6333" y="435"/>
                      <a:pt x="6063" y="264"/>
                    </a:cubicBezTo>
                    <a:cubicBezTo>
                      <a:pt x="5790" y="92"/>
                      <a:pt x="5455" y="5"/>
                      <a:pt x="5064" y="0"/>
                    </a:cubicBezTo>
                    <a:cubicBezTo>
                      <a:pt x="5060" y="0"/>
                      <a:pt x="5056" y="0"/>
                      <a:pt x="50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8099276" y="1940491"/>
                <a:ext cx="79896" cy="107744"/>
              </a:xfrm>
              <a:custGeom>
                <a:avLst/>
                <a:gdLst/>
                <a:ahLst/>
                <a:cxnLst/>
                <a:rect l="l" t="t" r="r" b="b"/>
                <a:pathLst>
                  <a:path w="2562" h="3455" extrusionOk="0">
                    <a:moveTo>
                      <a:pt x="2561" y="0"/>
                    </a:moveTo>
                    <a:lnTo>
                      <a:pt x="1081" y="851"/>
                    </a:lnTo>
                    <a:cubicBezTo>
                      <a:pt x="810" y="1011"/>
                      <a:pt x="587" y="1247"/>
                      <a:pt x="412" y="1514"/>
                    </a:cubicBezTo>
                    <a:cubicBezTo>
                      <a:pt x="267" y="1737"/>
                      <a:pt x="156" y="1978"/>
                      <a:pt x="86" y="2230"/>
                    </a:cubicBezTo>
                    <a:cubicBezTo>
                      <a:pt x="30" y="2431"/>
                      <a:pt x="1" y="2640"/>
                      <a:pt x="28" y="2852"/>
                    </a:cubicBezTo>
                    <a:cubicBezTo>
                      <a:pt x="48" y="3011"/>
                      <a:pt x="99" y="3172"/>
                      <a:pt x="206" y="3284"/>
                    </a:cubicBezTo>
                    <a:cubicBezTo>
                      <a:pt x="235" y="3312"/>
                      <a:pt x="267" y="3340"/>
                      <a:pt x="303" y="3361"/>
                    </a:cubicBezTo>
                    <a:cubicBezTo>
                      <a:pt x="311" y="3369"/>
                      <a:pt x="323" y="3373"/>
                      <a:pt x="332" y="3379"/>
                    </a:cubicBezTo>
                    <a:cubicBezTo>
                      <a:pt x="332" y="3380"/>
                      <a:pt x="333" y="3380"/>
                      <a:pt x="333" y="3380"/>
                    </a:cubicBezTo>
                    <a:cubicBezTo>
                      <a:pt x="423" y="3428"/>
                      <a:pt x="527" y="3455"/>
                      <a:pt x="630" y="3455"/>
                    </a:cubicBezTo>
                    <a:cubicBezTo>
                      <a:pt x="633" y="3455"/>
                      <a:pt x="635" y="3455"/>
                      <a:pt x="638" y="3455"/>
                    </a:cubicBezTo>
                    <a:cubicBezTo>
                      <a:pt x="796" y="3452"/>
                      <a:pt x="944" y="3387"/>
                      <a:pt x="1079" y="3311"/>
                    </a:cubicBezTo>
                    <a:lnTo>
                      <a:pt x="2561" y="2456"/>
                    </a:lnTo>
                    <a:lnTo>
                      <a:pt x="25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8052250" y="1913392"/>
                <a:ext cx="126923" cy="132037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234" extrusionOk="0">
                    <a:moveTo>
                      <a:pt x="2566" y="1"/>
                    </a:moveTo>
                    <a:lnTo>
                      <a:pt x="1083" y="856"/>
                    </a:lnTo>
                    <a:cubicBezTo>
                      <a:pt x="810" y="1014"/>
                      <a:pt x="587" y="1252"/>
                      <a:pt x="413" y="1517"/>
                    </a:cubicBezTo>
                    <a:cubicBezTo>
                      <a:pt x="267" y="1740"/>
                      <a:pt x="156" y="1983"/>
                      <a:pt x="86" y="2235"/>
                    </a:cubicBezTo>
                    <a:cubicBezTo>
                      <a:pt x="30" y="2436"/>
                      <a:pt x="1" y="2645"/>
                      <a:pt x="28" y="2857"/>
                    </a:cubicBezTo>
                    <a:cubicBezTo>
                      <a:pt x="48" y="3016"/>
                      <a:pt x="99" y="3175"/>
                      <a:pt x="206" y="3286"/>
                    </a:cubicBezTo>
                    <a:cubicBezTo>
                      <a:pt x="235" y="3315"/>
                      <a:pt x="265" y="3340"/>
                      <a:pt x="300" y="3362"/>
                    </a:cubicBezTo>
                    <a:cubicBezTo>
                      <a:pt x="790" y="3645"/>
                      <a:pt x="1316" y="3950"/>
                      <a:pt x="1809" y="4233"/>
                    </a:cubicBezTo>
                    <a:cubicBezTo>
                      <a:pt x="1773" y="4212"/>
                      <a:pt x="1740" y="4184"/>
                      <a:pt x="1712" y="4156"/>
                    </a:cubicBezTo>
                    <a:cubicBezTo>
                      <a:pt x="1604" y="4045"/>
                      <a:pt x="1553" y="3882"/>
                      <a:pt x="1533" y="3724"/>
                    </a:cubicBezTo>
                    <a:cubicBezTo>
                      <a:pt x="1507" y="3513"/>
                      <a:pt x="1536" y="3305"/>
                      <a:pt x="1592" y="3103"/>
                    </a:cubicBezTo>
                    <a:cubicBezTo>
                      <a:pt x="1661" y="2850"/>
                      <a:pt x="1773" y="2609"/>
                      <a:pt x="1919" y="2386"/>
                    </a:cubicBezTo>
                    <a:cubicBezTo>
                      <a:pt x="2093" y="2118"/>
                      <a:pt x="2315" y="1881"/>
                      <a:pt x="2587" y="1725"/>
                    </a:cubicBezTo>
                    <a:lnTo>
                      <a:pt x="4069" y="869"/>
                    </a:lnTo>
                    <a:lnTo>
                      <a:pt x="256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8108663" y="2045395"/>
                <a:ext cx="936" cy="593"/>
              </a:xfrm>
              <a:custGeom>
                <a:avLst/>
                <a:gdLst/>
                <a:ahLst/>
                <a:cxnLst/>
                <a:rect l="l" t="t" r="r" b="b"/>
                <a:pathLst>
                  <a:path w="30" h="19" extrusionOk="0">
                    <a:moveTo>
                      <a:pt x="0" y="0"/>
                    </a:moveTo>
                    <a:cubicBezTo>
                      <a:pt x="9" y="6"/>
                      <a:pt x="20" y="12"/>
                      <a:pt x="29" y="19"/>
                    </a:cubicBezTo>
                    <a:cubicBezTo>
                      <a:pt x="20" y="12"/>
                      <a:pt x="9" y="6"/>
                      <a:pt x="0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7753348" y="1938152"/>
                <a:ext cx="9106" cy="5769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5" extrusionOk="0">
                    <a:moveTo>
                      <a:pt x="1" y="0"/>
                    </a:moveTo>
                    <a:lnTo>
                      <a:pt x="291" y="184"/>
                    </a:lnTo>
                    <a:cubicBezTo>
                      <a:pt x="205" y="125"/>
                      <a:pt x="119" y="69"/>
                      <a:pt x="28" y="1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7172539" y="1917945"/>
                <a:ext cx="611226" cy="621236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19921" extrusionOk="0">
                    <a:moveTo>
                      <a:pt x="19585" y="1252"/>
                    </a:moveTo>
                    <a:lnTo>
                      <a:pt x="19599" y="1261"/>
                    </a:lnTo>
                    <a:cubicBezTo>
                      <a:pt x="19594" y="1258"/>
                      <a:pt x="19590" y="1255"/>
                      <a:pt x="19585" y="1252"/>
                    </a:cubicBezTo>
                    <a:close/>
                    <a:moveTo>
                      <a:pt x="15951" y="1"/>
                    </a:moveTo>
                    <a:cubicBezTo>
                      <a:pt x="15784" y="1"/>
                      <a:pt x="15614" y="6"/>
                      <a:pt x="15444" y="17"/>
                    </a:cubicBezTo>
                    <a:cubicBezTo>
                      <a:pt x="15240" y="29"/>
                      <a:pt x="15025" y="52"/>
                      <a:pt x="14812" y="80"/>
                    </a:cubicBezTo>
                    <a:cubicBezTo>
                      <a:pt x="14599" y="109"/>
                      <a:pt x="14378" y="145"/>
                      <a:pt x="14156" y="188"/>
                    </a:cubicBezTo>
                    <a:cubicBezTo>
                      <a:pt x="13938" y="231"/>
                      <a:pt x="13708" y="283"/>
                      <a:pt x="13482" y="339"/>
                    </a:cubicBezTo>
                    <a:cubicBezTo>
                      <a:pt x="13258" y="397"/>
                      <a:pt x="13022" y="461"/>
                      <a:pt x="12792" y="530"/>
                    </a:cubicBezTo>
                    <a:cubicBezTo>
                      <a:pt x="12639" y="578"/>
                      <a:pt x="12483" y="628"/>
                      <a:pt x="12327" y="680"/>
                    </a:cubicBezTo>
                    <a:cubicBezTo>
                      <a:pt x="12171" y="732"/>
                      <a:pt x="12020" y="786"/>
                      <a:pt x="11862" y="844"/>
                    </a:cubicBezTo>
                    <a:cubicBezTo>
                      <a:pt x="11624" y="932"/>
                      <a:pt x="11396" y="1019"/>
                      <a:pt x="11157" y="1118"/>
                    </a:cubicBezTo>
                    <a:cubicBezTo>
                      <a:pt x="10916" y="1218"/>
                      <a:pt x="10689" y="1317"/>
                      <a:pt x="10447" y="1425"/>
                    </a:cubicBezTo>
                    <a:cubicBezTo>
                      <a:pt x="10207" y="1533"/>
                      <a:pt x="9977" y="1640"/>
                      <a:pt x="9735" y="1757"/>
                    </a:cubicBezTo>
                    <a:cubicBezTo>
                      <a:pt x="9495" y="1873"/>
                      <a:pt x="9265" y="1990"/>
                      <a:pt x="9024" y="2115"/>
                    </a:cubicBezTo>
                    <a:cubicBezTo>
                      <a:pt x="8785" y="2238"/>
                      <a:pt x="8555" y="2362"/>
                      <a:pt x="8318" y="2493"/>
                    </a:cubicBezTo>
                    <a:cubicBezTo>
                      <a:pt x="8081" y="2625"/>
                      <a:pt x="7852" y="2756"/>
                      <a:pt x="7616" y="2893"/>
                    </a:cubicBezTo>
                    <a:cubicBezTo>
                      <a:pt x="7264" y="3100"/>
                      <a:pt x="6929" y="3304"/>
                      <a:pt x="6584" y="3521"/>
                    </a:cubicBezTo>
                    <a:cubicBezTo>
                      <a:pt x="6242" y="3739"/>
                      <a:pt x="5913" y="3955"/>
                      <a:pt x="5582" y="4181"/>
                    </a:cubicBezTo>
                    <a:cubicBezTo>
                      <a:pt x="5254" y="4405"/>
                      <a:pt x="4935" y="4632"/>
                      <a:pt x="4619" y="4865"/>
                    </a:cubicBezTo>
                    <a:cubicBezTo>
                      <a:pt x="4307" y="5096"/>
                      <a:pt x="4001" y="5332"/>
                      <a:pt x="3704" y="5572"/>
                    </a:cubicBezTo>
                    <a:cubicBezTo>
                      <a:pt x="3410" y="5808"/>
                      <a:pt x="3121" y="6055"/>
                      <a:pt x="2848" y="6300"/>
                    </a:cubicBezTo>
                    <a:cubicBezTo>
                      <a:pt x="2576" y="6544"/>
                      <a:pt x="2304" y="6802"/>
                      <a:pt x="2058" y="7055"/>
                    </a:cubicBezTo>
                    <a:cubicBezTo>
                      <a:pt x="1894" y="7223"/>
                      <a:pt x="1729" y="7401"/>
                      <a:pt x="1581" y="7574"/>
                    </a:cubicBezTo>
                    <a:cubicBezTo>
                      <a:pt x="1430" y="7746"/>
                      <a:pt x="1280" y="7932"/>
                      <a:pt x="1145" y="8111"/>
                    </a:cubicBezTo>
                    <a:cubicBezTo>
                      <a:pt x="1010" y="8291"/>
                      <a:pt x="879" y="8482"/>
                      <a:pt x="764" y="8670"/>
                    </a:cubicBezTo>
                    <a:cubicBezTo>
                      <a:pt x="649" y="8856"/>
                      <a:pt x="537" y="9059"/>
                      <a:pt x="447" y="9251"/>
                    </a:cubicBezTo>
                    <a:cubicBezTo>
                      <a:pt x="355" y="9445"/>
                      <a:pt x="270" y="9658"/>
                      <a:pt x="205" y="9861"/>
                    </a:cubicBezTo>
                    <a:cubicBezTo>
                      <a:pt x="140" y="10064"/>
                      <a:pt x="87" y="10285"/>
                      <a:pt x="53" y="10495"/>
                    </a:cubicBezTo>
                    <a:cubicBezTo>
                      <a:pt x="18" y="10708"/>
                      <a:pt x="1" y="10933"/>
                      <a:pt x="1" y="11152"/>
                    </a:cubicBezTo>
                    <a:cubicBezTo>
                      <a:pt x="1" y="11349"/>
                      <a:pt x="14" y="11537"/>
                      <a:pt x="41" y="11737"/>
                    </a:cubicBezTo>
                    <a:cubicBezTo>
                      <a:pt x="73" y="11961"/>
                      <a:pt x="117" y="12173"/>
                      <a:pt x="181" y="12393"/>
                    </a:cubicBezTo>
                    <a:cubicBezTo>
                      <a:pt x="242" y="12615"/>
                      <a:pt x="317" y="12822"/>
                      <a:pt x="409" y="13040"/>
                    </a:cubicBezTo>
                    <a:cubicBezTo>
                      <a:pt x="500" y="13258"/>
                      <a:pt x="598" y="13459"/>
                      <a:pt x="713" y="13668"/>
                    </a:cubicBezTo>
                    <a:cubicBezTo>
                      <a:pt x="828" y="13876"/>
                      <a:pt x="945" y="14070"/>
                      <a:pt x="1081" y="14269"/>
                    </a:cubicBezTo>
                    <a:cubicBezTo>
                      <a:pt x="1216" y="14469"/>
                      <a:pt x="1352" y="14654"/>
                      <a:pt x="1505" y="14844"/>
                    </a:cubicBezTo>
                    <a:cubicBezTo>
                      <a:pt x="1732" y="15128"/>
                      <a:pt x="1965" y="15387"/>
                      <a:pt x="2222" y="15646"/>
                    </a:cubicBezTo>
                    <a:cubicBezTo>
                      <a:pt x="2478" y="15903"/>
                      <a:pt x="2741" y="16141"/>
                      <a:pt x="3021" y="16371"/>
                    </a:cubicBezTo>
                    <a:cubicBezTo>
                      <a:pt x="3438" y="16711"/>
                      <a:pt x="3877" y="17023"/>
                      <a:pt x="4337" y="17299"/>
                    </a:cubicBezTo>
                    <a:lnTo>
                      <a:pt x="4509" y="17401"/>
                    </a:lnTo>
                    <a:cubicBezTo>
                      <a:pt x="5941" y="18228"/>
                      <a:pt x="7529" y="19094"/>
                      <a:pt x="8963" y="19920"/>
                    </a:cubicBezTo>
                    <a:cubicBezTo>
                      <a:pt x="8388" y="19587"/>
                      <a:pt x="7878" y="19109"/>
                      <a:pt x="7494" y="18560"/>
                    </a:cubicBezTo>
                    <a:cubicBezTo>
                      <a:pt x="7418" y="18451"/>
                      <a:pt x="7347" y="18339"/>
                      <a:pt x="7280" y="18225"/>
                    </a:cubicBezTo>
                    <a:cubicBezTo>
                      <a:pt x="6716" y="17243"/>
                      <a:pt x="6557" y="16102"/>
                      <a:pt x="6587" y="14954"/>
                    </a:cubicBezTo>
                    <a:cubicBezTo>
                      <a:pt x="6597" y="14568"/>
                      <a:pt x="6629" y="14180"/>
                      <a:pt x="6673" y="13799"/>
                    </a:cubicBezTo>
                    <a:cubicBezTo>
                      <a:pt x="6897" y="11888"/>
                      <a:pt x="7452" y="10104"/>
                      <a:pt x="8289" y="8423"/>
                    </a:cubicBezTo>
                    <a:cubicBezTo>
                      <a:pt x="9126" y="6741"/>
                      <a:pt x="10247" y="5165"/>
                      <a:pt x="11568" y="3824"/>
                    </a:cubicBezTo>
                    <a:cubicBezTo>
                      <a:pt x="12625" y="2753"/>
                      <a:pt x="13810" y="1833"/>
                      <a:pt x="15227" y="1233"/>
                    </a:cubicBezTo>
                    <a:cubicBezTo>
                      <a:pt x="15987" y="913"/>
                      <a:pt x="16812" y="684"/>
                      <a:pt x="17616" y="684"/>
                    </a:cubicBezTo>
                    <a:cubicBezTo>
                      <a:pt x="17929" y="684"/>
                      <a:pt x="18239" y="719"/>
                      <a:pt x="18541" y="796"/>
                    </a:cubicBezTo>
                    <a:cubicBezTo>
                      <a:pt x="18764" y="854"/>
                      <a:pt x="18981" y="934"/>
                      <a:pt x="19191" y="1035"/>
                    </a:cubicBezTo>
                    <a:cubicBezTo>
                      <a:pt x="19325" y="1100"/>
                      <a:pt x="19457" y="1172"/>
                      <a:pt x="19585" y="1252"/>
                    </a:cubicBezTo>
                    <a:lnTo>
                      <a:pt x="19585" y="1252"/>
                    </a:lnTo>
                    <a:lnTo>
                      <a:pt x="18916" y="832"/>
                    </a:lnTo>
                    <a:lnTo>
                      <a:pt x="18626" y="648"/>
                    </a:lnTo>
                    <a:cubicBezTo>
                      <a:pt x="18417" y="528"/>
                      <a:pt x="18195" y="423"/>
                      <a:pt x="17963" y="335"/>
                    </a:cubicBezTo>
                    <a:cubicBezTo>
                      <a:pt x="17720" y="243"/>
                      <a:pt x="17461" y="171"/>
                      <a:pt x="17194" y="118"/>
                    </a:cubicBezTo>
                    <a:cubicBezTo>
                      <a:pt x="16925" y="63"/>
                      <a:pt x="16642" y="29"/>
                      <a:pt x="16353" y="11"/>
                    </a:cubicBezTo>
                    <a:cubicBezTo>
                      <a:pt x="16222" y="4"/>
                      <a:pt x="16088" y="1"/>
                      <a:pt x="159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7423168" y="1966686"/>
                <a:ext cx="484459" cy="615623"/>
              </a:xfrm>
              <a:custGeom>
                <a:avLst/>
                <a:gdLst/>
                <a:ahLst/>
                <a:cxnLst/>
                <a:rect l="l" t="t" r="r" b="b"/>
                <a:pathLst>
                  <a:path w="15535" h="19741" extrusionOk="0">
                    <a:moveTo>
                      <a:pt x="11403" y="1188"/>
                    </a:moveTo>
                    <a:cubicBezTo>
                      <a:pt x="11689" y="1188"/>
                      <a:pt x="11972" y="1220"/>
                      <a:pt x="12248" y="1291"/>
                    </a:cubicBezTo>
                    <a:cubicBezTo>
                      <a:pt x="13227" y="1545"/>
                      <a:pt x="14111" y="2293"/>
                      <a:pt x="14624" y="3187"/>
                    </a:cubicBezTo>
                    <a:cubicBezTo>
                      <a:pt x="15314" y="4385"/>
                      <a:pt x="15342" y="5842"/>
                      <a:pt x="15178" y="7227"/>
                    </a:cubicBezTo>
                    <a:cubicBezTo>
                      <a:pt x="14974" y="8972"/>
                      <a:pt x="14466" y="10601"/>
                      <a:pt x="13703" y="12135"/>
                    </a:cubicBezTo>
                    <a:cubicBezTo>
                      <a:pt x="12939" y="13669"/>
                      <a:pt x="11914" y="15107"/>
                      <a:pt x="10710" y="16332"/>
                    </a:cubicBezTo>
                    <a:cubicBezTo>
                      <a:pt x="9746" y="17309"/>
                      <a:pt x="8665" y="18147"/>
                      <a:pt x="7370" y="18696"/>
                    </a:cubicBezTo>
                    <a:cubicBezTo>
                      <a:pt x="6678" y="18988"/>
                      <a:pt x="5925" y="19197"/>
                      <a:pt x="5190" y="19197"/>
                    </a:cubicBezTo>
                    <a:cubicBezTo>
                      <a:pt x="4904" y="19197"/>
                      <a:pt x="4621" y="19166"/>
                      <a:pt x="4345" y="19095"/>
                    </a:cubicBezTo>
                    <a:cubicBezTo>
                      <a:pt x="3365" y="18842"/>
                      <a:pt x="2480" y="18093"/>
                      <a:pt x="1966" y="17198"/>
                    </a:cubicBezTo>
                    <a:cubicBezTo>
                      <a:pt x="1451" y="16303"/>
                      <a:pt x="1307" y="15260"/>
                      <a:pt x="1333" y="14212"/>
                    </a:cubicBezTo>
                    <a:cubicBezTo>
                      <a:pt x="1343" y="13860"/>
                      <a:pt x="1372" y="13507"/>
                      <a:pt x="1412" y="13157"/>
                    </a:cubicBezTo>
                    <a:cubicBezTo>
                      <a:pt x="1618" y="11415"/>
                      <a:pt x="2124" y="9784"/>
                      <a:pt x="2889" y="8252"/>
                    </a:cubicBezTo>
                    <a:cubicBezTo>
                      <a:pt x="3652" y="6716"/>
                      <a:pt x="4676" y="5279"/>
                      <a:pt x="5882" y="4055"/>
                    </a:cubicBezTo>
                    <a:cubicBezTo>
                      <a:pt x="6847" y="3078"/>
                      <a:pt x="7928" y="2237"/>
                      <a:pt x="9223" y="1690"/>
                    </a:cubicBezTo>
                    <a:cubicBezTo>
                      <a:pt x="9915" y="1398"/>
                      <a:pt x="10669" y="1188"/>
                      <a:pt x="11403" y="1188"/>
                    </a:cubicBezTo>
                    <a:close/>
                    <a:moveTo>
                      <a:pt x="11132" y="1"/>
                    </a:moveTo>
                    <a:cubicBezTo>
                      <a:pt x="10025" y="1"/>
                      <a:pt x="8846" y="375"/>
                      <a:pt x="7823" y="891"/>
                    </a:cubicBezTo>
                    <a:cubicBezTo>
                      <a:pt x="5606" y="2007"/>
                      <a:pt x="4114" y="3788"/>
                      <a:pt x="2843" y="5809"/>
                    </a:cubicBezTo>
                    <a:cubicBezTo>
                      <a:pt x="1245" y="8351"/>
                      <a:pt x="0" y="11270"/>
                      <a:pt x="0" y="14214"/>
                    </a:cubicBezTo>
                    <a:cubicBezTo>
                      <a:pt x="0" y="14685"/>
                      <a:pt x="32" y="15158"/>
                      <a:pt x="100" y="15633"/>
                    </a:cubicBezTo>
                    <a:cubicBezTo>
                      <a:pt x="231" y="16576"/>
                      <a:pt x="593" y="17438"/>
                      <a:pt x="1188" y="18222"/>
                    </a:cubicBezTo>
                    <a:cubicBezTo>
                      <a:pt x="1483" y="18610"/>
                      <a:pt x="1832" y="18921"/>
                      <a:pt x="2235" y="19152"/>
                    </a:cubicBezTo>
                    <a:cubicBezTo>
                      <a:pt x="2368" y="19230"/>
                      <a:pt x="2498" y="19296"/>
                      <a:pt x="2640" y="19359"/>
                    </a:cubicBezTo>
                    <a:cubicBezTo>
                      <a:pt x="2768" y="19417"/>
                      <a:pt x="2889" y="19461"/>
                      <a:pt x="3021" y="19507"/>
                    </a:cubicBezTo>
                    <a:cubicBezTo>
                      <a:pt x="3155" y="19552"/>
                      <a:pt x="3278" y="19586"/>
                      <a:pt x="3416" y="19618"/>
                    </a:cubicBezTo>
                    <a:cubicBezTo>
                      <a:pt x="3554" y="19651"/>
                      <a:pt x="3682" y="19674"/>
                      <a:pt x="3825" y="19694"/>
                    </a:cubicBezTo>
                    <a:cubicBezTo>
                      <a:pt x="3967" y="19713"/>
                      <a:pt x="4096" y="19726"/>
                      <a:pt x="4242" y="19733"/>
                    </a:cubicBezTo>
                    <a:cubicBezTo>
                      <a:pt x="4334" y="19738"/>
                      <a:pt x="4420" y="19740"/>
                      <a:pt x="4509" y="19740"/>
                    </a:cubicBezTo>
                    <a:cubicBezTo>
                      <a:pt x="4560" y="19740"/>
                      <a:pt x="4612" y="19740"/>
                      <a:pt x="4667" y="19739"/>
                    </a:cubicBezTo>
                    <a:cubicBezTo>
                      <a:pt x="4817" y="19734"/>
                      <a:pt x="4949" y="19726"/>
                      <a:pt x="5100" y="19710"/>
                    </a:cubicBezTo>
                    <a:cubicBezTo>
                      <a:pt x="5254" y="19694"/>
                      <a:pt x="5386" y="19674"/>
                      <a:pt x="5538" y="19647"/>
                    </a:cubicBezTo>
                    <a:cubicBezTo>
                      <a:pt x="5692" y="19618"/>
                      <a:pt x="5826" y="19589"/>
                      <a:pt x="5981" y="19550"/>
                    </a:cubicBezTo>
                    <a:cubicBezTo>
                      <a:pt x="6135" y="19510"/>
                      <a:pt x="6272" y="19471"/>
                      <a:pt x="6427" y="19421"/>
                    </a:cubicBezTo>
                    <a:cubicBezTo>
                      <a:pt x="6581" y="19371"/>
                      <a:pt x="6716" y="19322"/>
                      <a:pt x="6873" y="19260"/>
                    </a:cubicBezTo>
                    <a:cubicBezTo>
                      <a:pt x="7029" y="19200"/>
                      <a:pt x="7163" y="19142"/>
                      <a:pt x="7320" y="19070"/>
                    </a:cubicBezTo>
                    <a:cubicBezTo>
                      <a:pt x="7476" y="18998"/>
                      <a:pt x="7613" y="18932"/>
                      <a:pt x="7767" y="18849"/>
                    </a:cubicBezTo>
                    <a:cubicBezTo>
                      <a:pt x="7921" y="18768"/>
                      <a:pt x="8054" y="18692"/>
                      <a:pt x="8208" y="18603"/>
                    </a:cubicBezTo>
                    <a:cubicBezTo>
                      <a:pt x="8359" y="18512"/>
                      <a:pt x="8491" y="18430"/>
                      <a:pt x="8641" y="18331"/>
                    </a:cubicBezTo>
                    <a:cubicBezTo>
                      <a:pt x="8792" y="18232"/>
                      <a:pt x="8921" y="18143"/>
                      <a:pt x="9071" y="18035"/>
                    </a:cubicBezTo>
                    <a:cubicBezTo>
                      <a:pt x="9217" y="17927"/>
                      <a:pt x="9347" y="17830"/>
                      <a:pt x="9495" y="17713"/>
                    </a:cubicBezTo>
                    <a:cubicBezTo>
                      <a:pt x="9640" y="17597"/>
                      <a:pt x="9769" y="17490"/>
                      <a:pt x="9913" y="17367"/>
                    </a:cubicBezTo>
                    <a:cubicBezTo>
                      <a:pt x="10057" y="17243"/>
                      <a:pt x="10182" y="17129"/>
                      <a:pt x="10324" y="16996"/>
                    </a:cubicBezTo>
                    <a:cubicBezTo>
                      <a:pt x="10467" y="16865"/>
                      <a:pt x="10590" y="16743"/>
                      <a:pt x="10728" y="16605"/>
                    </a:cubicBezTo>
                    <a:cubicBezTo>
                      <a:pt x="10868" y="16467"/>
                      <a:pt x="10990" y="16337"/>
                      <a:pt x="11124" y="16191"/>
                    </a:cubicBezTo>
                    <a:cubicBezTo>
                      <a:pt x="11259" y="16045"/>
                      <a:pt x="11378" y="15910"/>
                      <a:pt x="11509" y="15758"/>
                    </a:cubicBezTo>
                    <a:cubicBezTo>
                      <a:pt x="11775" y="15449"/>
                      <a:pt x="11996" y="15174"/>
                      <a:pt x="12242" y="14842"/>
                    </a:cubicBezTo>
                    <a:cubicBezTo>
                      <a:pt x="12719" y="14197"/>
                      <a:pt x="13144" y="13537"/>
                      <a:pt x="13538" y="12826"/>
                    </a:cubicBezTo>
                    <a:cubicBezTo>
                      <a:pt x="13726" y="12483"/>
                      <a:pt x="13919" y="12105"/>
                      <a:pt x="14084" y="11753"/>
                    </a:cubicBezTo>
                    <a:cubicBezTo>
                      <a:pt x="14246" y="11405"/>
                      <a:pt x="14419" y="11004"/>
                      <a:pt x="14553" y="10650"/>
                    </a:cubicBezTo>
                    <a:cubicBezTo>
                      <a:pt x="14622" y="10473"/>
                      <a:pt x="14693" y="10276"/>
                      <a:pt x="14754" y="10096"/>
                    </a:cubicBezTo>
                    <a:cubicBezTo>
                      <a:pt x="14816" y="9917"/>
                      <a:pt x="14880" y="9720"/>
                      <a:pt x="14933" y="9541"/>
                    </a:cubicBezTo>
                    <a:cubicBezTo>
                      <a:pt x="14988" y="9362"/>
                      <a:pt x="15046" y="9165"/>
                      <a:pt x="15092" y="8987"/>
                    </a:cubicBezTo>
                    <a:cubicBezTo>
                      <a:pt x="15139" y="8807"/>
                      <a:pt x="15188" y="8610"/>
                      <a:pt x="15227" y="8433"/>
                    </a:cubicBezTo>
                    <a:cubicBezTo>
                      <a:pt x="15267" y="8258"/>
                      <a:pt x="15306" y="8059"/>
                      <a:pt x="15339" y="7885"/>
                    </a:cubicBezTo>
                    <a:cubicBezTo>
                      <a:pt x="15369" y="7711"/>
                      <a:pt x="15401" y="7514"/>
                      <a:pt x="15425" y="7342"/>
                    </a:cubicBezTo>
                    <a:cubicBezTo>
                      <a:pt x="15450" y="7169"/>
                      <a:pt x="15471" y="6975"/>
                      <a:pt x="15487" y="6807"/>
                    </a:cubicBezTo>
                    <a:cubicBezTo>
                      <a:pt x="15501" y="6636"/>
                      <a:pt x="15516" y="6446"/>
                      <a:pt x="15523" y="6278"/>
                    </a:cubicBezTo>
                    <a:cubicBezTo>
                      <a:pt x="15530" y="6113"/>
                      <a:pt x="15534" y="5926"/>
                      <a:pt x="15534" y="5763"/>
                    </a:cubicBezTo>
                    <a:cubicBezTo>
                      <a:pt x="15533" y="5602"/>
                      <a:pt x="15529" y="5425"/>
                      <a:pt x="15521" y="5274"/>
                    </a:cubicBezTo>
                    <a:cubicBezTo>
                      <a:pt x="15513" y="5118"/>
                      <a:pt x="15498" y="4944"/>
                      <a:pt x="15483" y="4793"/>
                    </a:cubicBezTo>
                    <a:cubicBezTo>
                      <a:pt x="15465" y="4639"/>
                      <a:pt x="15444" y="4471"/>
                      <a:pt x="15419" y="4323"/>
                    </a:cubicBezTo>
                    <a:cubicBezTo>
                      <a:pt x="15396" y="4176"/>
                      <a:pt x="15363" y="4011"/>
                      <a:pt x="15332" y="3868"/>
                    </a:cubicBezTo>
                    <a:cubicBezTo>
                      <a:pt x="15299" y="3726"/>
                      <a:pt x="15257" y="3567"/>
                      <a:pt x="15217" y="3430"/>
                    </a:cubicBezTo>
                    <a:cubicBezTo>
                      <a:pt x="15176" y="3293"/>
                      <a:pt x="15125" y="3141"/>
                      <a:pt x="15076" y="3010"/>
                    </a:cubicBezTo>
                    <a:cubicBezTo>
                      <a:pt x="15026" y="2876"/>
                      <a:pt x="14967" y="2733"/>
                      <a:pt x="14909" y="2608"/>
                    </a:cubicBezTo>
                    <a:cubicBezTo>
                      <a:pt x="14852" y="2481"/>
                      <a:pt x="14783" y="2345"/>
                      <a:pt x="14716" y="2227"/>
                    </a:cubicBezTo>
                    <a:cubicBezTo>
                      <a:pt x="14650" y="2107"/>
                      <a:pt x="14571" y="1978"/>
                      <a:pt x="14498" y="1867"/>
                    </a:cubicBezTo>
                    <a:cubicBezTo>
                      <a:pt x="14422" y="1754"/>
                      <a:pt x="14334" y="1634"/>
                      <a:pt x="14251" y="1531"/>
                    </a:cubicBezTo>
                    <a:cubicBezTo>
                      <a:pt x="14167" y="1426"/>
                      <a:pt x="14071" y="1317"/>
                      <a:pt x="13980" y="1222"/>
                    </a:cubicBezTo>
                    <a:cubicBezTo>
                      <a:pt x="13887" y="1124"/>
                      <a:pt x="13783" y="1026"/>
                      <a:pt x="13683" y="940"/>
                    </a:cubicBezTo>
                    <a:cubicBezTo>
                      <a:pt x="13486" y="769"/>
                      <a:pt x="13249" y="598"/>
                      <a:pt x="13024" y="468"/>
                    </a:cubicBezTo>
                    <a:cubicBezTo>
                      <a:pt x="12454" y="139"/>
                      <a:pt x="11806" y="1"/>
                      <a:pt x="11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463832" y="2003670"/>
                <a:ext cx="437775" cy="561642"/>
              </a:xfrm>
              <a:custGeom>
                <a:avLst/>
                <a:gdLst/>
                <a:ahLst/>
                <a:cxnLst/>
                <a:rect l="l" t="t" r="r" b="b"/>
                <a:pathLst>
                  <a:path w="14038" h="18010" extrusionOk="0">
                    <a:moveTo>
                      <a:pt x="9433" y="574"/>
                    </a:moveTo>
                    <a:cubicBezTo>
                      <a:pt x="9523" y="574"/>
                      <a:pt x="9616" y="577"/>
                      <a:pt x="9697" y="583"/>
                    </a:cubicBezTo>
                    <a:cubicBezTo>
                      <a:pt x="9797" y="591"/>
                      <a:pt x="9905" y="605"/>
                      <a:pt x="9997" y="624"/>
                    </a:cubicBezTo>
                    <a:cubicBezTo>
                      <a:pt x="10090" y="641"/>
                      <a:pt x="10189" y="664"/>
                      <a:pt x="10275" y="691"/>
                    </a:cubicBezTo>
                    <a:cubicBezTo>
                      <a:pt x="10334" y="710"/>
                      <a:pt x="10393" y="732"/>
                      <a:pt x="10452" y="755"/>
                    </a:cubicBezTo>
                    <a:cubicBezTo>
                      <a:pt x="10566" y="799"/>
                      <a:pt x="10679" y="854"/>
                      <a:pt x="10779" y="908"/>
                    </a:cubicBezTo>
                    <a:cubicBezTo>
                      <a:pt x="12338" y="1810"/>
                      <a:pt x="12727" y="4064"/>
                      <a:pt x="12566" y="6008"/>
                    </a:cubicBezTo>
                    <a:cubicBezTo>
                      <a:pt x="12405" y="7982"/>
                      <a:pt x="11677" y="9638"/>
                      <a:pt x="10770" y="11186"/>
                    </a:cubicBezTo>
                    <a:cubicBezTo>
                      <a:pt x="9871" y="12743"/>
                      <a:pt x="8803" y="14202"/>
                      <a:pt x="7174" y="15328"/>
                    </a:cubicBezTo>
                    <a:cubicBezTo>
                      <a:pt x="6058" y="16101"/>
                      <a:pt x="4680" y="16719"/>
                      <a:pt x="3419" y="16719"/>
                    </a:cubicBezTo>
                    <a:cubicBezTo>
                      <a:pt x="2868" y="16719"/>
                      <a:pt x="2340" y="16601"/>
                      <a:pt x="1867" y="16327"/>
                    </a:cubicBezTo>
                    <a:cubicBezTo>
                      <a:pt x="1769" y="16270"/>
                      <a:pt x="1665" y="16201"/>
                      <a:pt x="1569" y="16123"/>
                    </a:cubicBezTo>
                    <a:cubicBezTo>
                      <a:pt x="1519" y="16083"/>
                      <a:pt x="1473" y="16043"/>
                      <a:pt x="1428" y="16001"/>
                    </a:cubicBezTo>
                    <a:cubicBezTo>
                      <a:pt x="1363" y="15939"/>
                      <a:pt x="1291" y="15866"/>
                      <a:pt x="1230" y="15794"/>
                    </a:cubicBezTo>
                    <a:cubicBezTo>
                      <a:pt x="1169" y="15723"/>
                      <a:pt x="1102" y="15637"/>
                      <a:pt x="1047" y="15557"/>
                    </a:cubicBezTo>
                    <a:cubicBezTo>
                      <a:pt x="991" y="15476"/>
                      <a:pt x="929" y="15378"/>
                      <a:pt x="879" y="15288"/>
                    </a:cubicBezTo>
                    <a:cubicBezTo>
                      <a:pt x="829" y="15196"/>
                      <a:pt x="775" y="15087"/>
                      <a:pt x="731" y="14986"/>
                    </a:cubicBezTo>
                    <a:cubicBezTo>
                      <a:pt x="688" y="14885"/>
                      <a:pt x="639" y="14763"/>
                      <a:pt x="601" y="14652"/>
                    </a:cubicBezTo>
                    <a:cubicBezTo>
                      <a:pt x="563" y="14543"/>
                      <a:pt x="524" y="14411"/>
                      <a:pt x="494" y="14292"/>
                    </a:cubicBezTo>
                    <a:cubicBezTo>
                      <a:pt x="465" y="14174"/>
                      <a:pt x="432" y="14030"/>
                      <a:pt x="409" y="13902"/>
                    </a:cubicBezTo>
                    <a:cubicBezTo>
                      <a:pt x="386" y="13774"/>
                      <a:pt x="364" y="13622"/>
                      <a:pt x="347" y="13486"/>
                    </a:cubicBezTo>
                    <a:cubicBezTo>
                      <a:pt x="331" y="13351"/>
                      <a:pt x="318" y="13190"/>
                      <a:pt x="311" y="13048"/>
                    </a:cubicBezTo>
                    <a:cubicBezTo>
                      <a:pt x="304" y="12920"/>
                      <a:pt x="301" y="12770"/>
                      <a:pt x="301" y="12638"/>
                    </a:cubicBezTo>
                    <a:lnTo>
                      <a:pt x="301" y="12617"/>
                    </a:lnTo>
                    <a:cubicBezTo>
                      <a:pt x="301" y="12453"/>
                      <a:pt x="307" y="12312"/>
                      <a:pt x="315" y="12141"/>
                    </a:cubicBezTo>
                    <a:cubicBezTo>
                      <a:pt x="325" y="11970"/>
                      <a:pt x="337" y="11823"/>
                      <a:pt x="357" y="11646"/>
                    </a:cubicBezTo>
                    <a:cubicBezTo>
                      <a:pt x="376" y="11472"/>
                      <a:pt x="396" y="11320"/>
                      <a:pt x="425" y="11137"/>
                    </a:cubicBezTo>
                    <a:cubicBezTo>
                      <a:pt x="452" y="10958"/>
                      <a:pt x="481" y="10799"/>
                      <a:pt x="518" y="10617"/>
                    </a:cubicBezTo>
                    <a:cubicBezTo>
                      <a:pt x="555" y="10431"/>
                      <a:pt x="591" y="10272"/>
                      <a:pt x="639" y="10085"/>
                    </a:cubicBezTo>
                    <a:cubicBezTo>
                      <a:pt x="685" y="9898"/>
                      <a:pt x="731" y="9734"/>
                      <a:pt x="785" y="9546"/>
                    </a:cubicBezTo>
                    <a:cubicBezTo>
                      <a:pt x="841" y="9359"/>
                      <a:pt x="893" y="9192"/>
                      <a:pt x="958" y="9002"/>
                    </a:cubicBezTo>
                    <a:cubicBezTo>
                      <a:pt x="1023" y="8815"/>
                      <a:pt x="1084" y="8644"/>
                      <a:pt x="1156" y="8458"/>
                    </a:cubicBezTo>
                    <a:cubicBezTo>
                      <a:pt x="1228" y="8271"/>
                      <a:pt x="1299" y="8098"/>
                      <a:pt x="1378" y="7914"/>
                    </a:cubicBezTo>
                    <a:cubicBezTo>
                      <a:pt x="1537" y="7542"/>
                      <a:pt x="1698" y="7202"/>
                      <a:pt x="1890" y="6839"/>
                    </a:cubicBezTo>
                    <a:cubicBezTo>
                      <a:pt x="2075" y="6485"/>
                      <a:pt x="2278" y="6131"/>
                      <a:pt x="2488" y="5794"/>
                    </a:cubicBezTo>
                    <a:cubicBezTo>
                      <a:pt x="2693" y="5464"/>
                      <a:pt x="2935" y="5105"/>
                      <a:pt x="3162" y="4796"/>
                    </a:cubicBezTo>
                    <a:cubicBezTo>
                      <a:pt x="3275" y="4639"/>
                      <a:pt x="3402" y="4472"/>
                      <a:pt x="3521" y="4323"/>
                    </a:cubicBezTo>
                    <a:cubicBezTo>
                      <a:pt x="3639" y="4175"/>
                      <a:pt x="3773" y="4012"/>
                      <a:pt x="3895" y="3870"/>
                    </a:cubicBezTo>
                    <a:cubicBezTo>
                      <a:pt x="4017" y="3729"/>
                      <a:pt x="4155" y="3574"/>
                      <a:pt x="4282" y="3439"/>
                    </a:cubicBezTo>
                    <a:cubicBezTo>
                      <a:pt x="4407" y="3306"/>
                      <a:pt x="4551" y="3158"/>
                      <a:pt x="4679" y="3033"/>
                    </a:cubicBezTo>
                    <a:cubicBezTo>
                      <a:pt x="4808" y="2907"/>
                      <a:pt x="4953" y="2769"/>
                      <a:pt x="5084" y="2652"/>
                    </a:cubicBezTo>
                    <a:cubicBezTo>
                      <a:pt x="5213" y="2536"/>
                      <a:pt x="5364" y="2406"/>
                      <a:pt x="5497" y="2299"/>
                    </a:cubicBezTo>
                    <a:cubicBezTo>
                      <a:pt x="5627" y="2191"/>
                      <a:pt x="5780" y="2073"/>
                      <a:pt x="5914" y="1975"/>
                    </a:cubicBezTo>
                    <a:cubicBezTo>
                      <a:pt x="6046" y="1877"/>
                      <a:pt x="6198" y="1770"/>
                      <a:pt x="6332" y="1682"/>
                    </a:cubicBezTo>
                    <a:cubicBezTo>
                      <a:pt x="6463" y="1594"/>
                      <a:pt x="6618" y="1498"/>
                      <a:pt x="6749" y="1422"/>
                    </a:cubicBezTo>
                    <a:cubicBezTo>
                      <a:pt x="6878" y="1345"/>
                      <a:pt x="7025" y="1265"/>
                      <a:pt x="7153" y="1200"/>
                    </a:cubicBezTo>
                    <a:cubicBezTo>
                      <a:pt x="7281" y="1136"/>
                      <a:pt x="7427" y="1065"/>
                      <a:pt x="7552" y="1012"/>
                    </a:cubicBezTo>
                    <a:cubicBezTo>
                      <a:pt x="7676" y="957"/>
                      <a:pt x="7820" y="900"/>
                      <a:pt x="7942" y="857"/>
                    </a:cubicBezTo>
                    <a:cubicBezTo>
                      <a:pt x="8064" y="813"/>
                      <a:pt x="8204" y="769"/>
                      <a:pt x="8323" y="736"/>
                    </a:cubicBezTo>
                    <a:cubicBezTo>
                      <a:pt x="8441" y="704"/>
                      <a:pt x="8576" y="671"/>
                      <a:pt x="8691" y="650"/>
                    </a:cubicBezTo>
                    <a:cubicBezTo>
                      <a:pt x="8805" y="628"/>
                      <a:pt x="8936" y="609"/>
                      <a:pt x="9043" y="596"/>
                    </a:cubicBezTo>
                    <a:cubicBezTo>
                      <a:pt x="9153" y="583"/>
                      <a:pt x="9276" y="576"/>
                      <a:pt x="9380" y="575"/>
                    </a:cubicBezTo>
                    <a:cubicBezTo>
                      <a:pt x="9397" y="575"/>
                      <a:pt x="9415" y="574"/>
                      <a:pt x="9433" y="574"/>
                    </a:cubicBezTo>
                    <a:close/>
                    <a:moveTo>
                      <a:pt x="10100" y="1"/>
                    </a:moveTo>
                    <a:cubicBezTo>
                      <a:pt x="9366" y="1"/>
                      <a:pt x="8611" y="210"/>
                      <a:pt x="7919" y="503"/>
                    </a:cubicBezTo>
                    <a:cubicBezTo>
                      <a:pt x="6624" y="1049"/>
                      <a:pt x="5541" y="1890"/>
                      <a:pt x="4578" y="2868"/>
                    </a:cubicBezTo>
                    <a:cubicBezTo>
                      <a:pt x="3372" y="4090"/>
                      <a:pt x="2350" y="5529"/>
                      <a:pt x="1585" y="7064"/>
                    </a:cubicBezTo>
                    <a:cubicBezTo>
                      <a:pt x="820" y="8597"/>
                      <a:pt x="314" y="10224"/>
                      <a:pt x="108" y="11970"/>
                    </a:cubicBezTo>
                    <a:cubicBezTo>
                      <a:pt x="68" y="12319"/>
                      <a:pt x="39" y="12673"/>
                      <a:pt x="29" y="13025"/>
                    </a:cubicBezTo>
                    <a:cubicBezTo>
                      <a:pt x="0" y="14074"/>
                      <a:pt x="147" y="15115"/>
                      <a:pt x="662" y="16011"/>
                    </a:cubicBezTo>
                    <a:cubicBezTo>
                      <a:pt x="1178" y="16904"/>
                      <a:pt x="2061" y="17654"/>
                      <a:pt x="3041" y="17907"/>
                    </a:cubicBezTo>
                    <a:cubicBezTo>
                      <a:pt x="3316" y="17978"/>
                      <a:pt x="3599" y="18010"/>
                      <a:pt x="3885" y="18010"/>
                    </a:cubicBezTo>
                    <a:cubicBezTo>
                      <a:pt x="4620" y="18010"/>
                      <a:pt x="5374" y="17801"/>
                      <a:pt x="6066" y="17509"/>
                    </a:cubicBezTo>
                    <a:cubicBezTo>
                      <a:pt x="7360" y="16960"/>
                      <a:pt x="8441" y="16120"/>
                      <a:pt x="9404" y="15143"/>
                    </a:cubicBezTo>
                    <a:cubicBezTo>
                      <a:pt x="10610" y="13921"/>
                      <a:pt x="11635" y="12482"/>
                      <a:pt x="12399" y="10948"/>
                    </a:cubicBezTo>
                    <a:cubicBezTo>
                      <a:pt x="13162" y="9414"/>
                      <a:pt x="13670" y="7785"/>
                      <a:pt x="13874" y="6041"/>
                    </a:cubicBezTo>
                    <a:cubicBezTo>
                      <a:pt x="14038" y="4658"/>
                      <a:pt x="14009" y="3199"/>
                      <a:pt x="13320" y="2001"/>
                    </a:cubicBezTo>
                    <a:cubicBezTo>
                      <a:pt x="12807" y="1107"/>
                      <a:pt x="11923" y="359"/>
                      <a:pt x="10944" y="103"/>
                    </a:cubicBezTo>
                    <a:cubicBezTo>
                      <a:pt x="10669" y="32"/>
                      <a:pt x="10386" y="1"/>
                      <a:pt x="10100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513010" y="2027059"/>
                <a:ext cx="347713" cy="498243"/>
              </a:xfrm>
              <a:custGeom>
                <a:avLst/>
                <a:gdLst/>
                <a:ahLst/>
                <a:cxnLst/>
                <a:rect l="l" t="t" r="r" b="b"/>
                <a:pathLst>
                  <a:path w="11150" h="15977" extrusionOk="0">
                    <a:moveTo>
                      <a:pt x="8865" y="0"/>
                    </a:moveTo>
                    <a:lnTo>
                      <a:pt x="8865" y="0"/>
                    </a:lnTo>
                    <a:cubicBezTo>
                      <a:pt x="8895" y="25"/>
                      <a:pt x="8926" y="49"/>
                      <a:pt x="8957" y="75"/>
                    </a:cubicBezTo>
                    <a:cubicBezTo>
                      <a:pt x="9087" y="184"/>
                      <a:pt x="9209" y="305"/>
                      <a:pt x="9321" y="437"/>
                    </a:cubicBezTo>
                    <a:cubicBezTo>
                      <a:pt x="9377" y="503"/>
                      <a:pt x="9433" y="572"/>
                      <a:pt x="9485" y="644"/>
                    </a:cubicBezTo>
                    <a:cubicBezTo>
                      <a:pt x="9537" y="716"/>
                      <a:pt x="9587" y="790"/>
                      <a:pt x="9636" y="867"/>
                    </a:cubicBezTo>
                    <a:cubicBezTo>
                      <a:pt x="9685" y="945"/>
                      <a:pt x="9731" y="1024"/>
                      <a:pt x="9774" y="1106"/>
                    </a:cubicBezTo>
                    <a:cubicBezTo>
                      <a:pt x="9795" y="1147"/>
                      <a:pt x="9817" y="1191"/>
                      <a:pt x="9837" y="1232"/>
                    </a:cubicBezTo>
                    <a:cubicBezTo>
                      <a:pt x="9857" y="1273"/>
                      <a:pt x="9877" y="1316"/>
                      <a:pt x="9896" y="1359"/>
                    </a:cubicBezTo>
                    <a:cubicBezTo>
                      <a:pt x="9916" y="1405"/>
                      <a:pt x="9936" y="1448"/>
                      <a:pt x="9954" y="1493"/>
                    </a:cubicBezTo>
                    <a:cubicBezTo>
                      <a:pt x="9972" y="1539"/>
                      <a:pt x="9989" y="1585"/>
                      <a:pt x="10007" y="1629"/>
                    </a:cubicBezTo>
                    <a:cubicBezTo>
                      <a:pt x="10040" y="1721"/>
                      <a:pt x="10073" y="1816"/>
                      <a:pt x="10102" y="1911"/>
                    </a:cubicBezTo>
                    <a:cubicBezTo>
                      <a:pt x="10117" y="1960"/>
                      <a:pt x="10130" y="2009"/>
                      <a:pt x="10145" y="2056"/>
                    </a:cubicBezTo>
                    <a:cubicBezTo>
                      <a:pt x="10159" y="2106"/>
                      <a:pt x="10172" y="2155"/>
                      <a:pt x="10184" y="2206"/>
                    </a:cubicBezTo>
                    <a:cubicBezTo>
                      <a:pt x="10196" y="2256"/>
                      <a:pt x="10209" y="2306"/>
                      <a:pt x="10219" y="2358"/>
                    </a:cubicBezTo>
                    <a:cubicBezTo>
                      <a:pt x="10232" y="2411"/>
                      <a:pt x="10244" y="2463"/>
                      <a:pt x="10253" y="2515"/>
                    </a:cubicBezTo>
                    <a:cubicBezTo>
                      <a:pt x="10261" y="2565"/>
                      <a:pt x="10270" y="2620"/>
                      <a:pt x="10280" y="2671"/>
                    </a:cubicBezTo>
                    <a:cubicBezTo>
                      <a:pt x="10288" y="2725"/>
                      <a:pt x="10297" y="2779"/>
                      <a:pt x="10304" y="2832"/>
                    </a:cubicBezTo>
                    <a:cubicBezTo>
                      <a:pt x="10320" y="2940"/>
                      <a:pt x="10332" y="3051"/>
                      <a:pt x="10342" y="3162"/>
                    </a:cubicBezTo>
                    <a:cubicBezTo>
                      <a:pt x="10352" y="3275"/>
                      <a:pt x="10359" y="3386"/>
                      <a:pt x="10363" y="3501"/>
                    </a:cubicBezTo>
                    <a:cubicBezTo>
                      <a:pt x="10366" y="3558"/>
                      <a:pt x="10368" y="3619"/>
                      <a:pt x="10369" y="3676"/>
                    </a:cubicBezTo>
                    <a:cubicBezTo>
                      <a:pt x="10370" y="3734"/>
                      <a:pt x="10370" y="3793"/>
                      <a:pt x="10370" y="3852"/>
                    </a:cubicBezTo>
                    <a:cubicBezTo>
                      <a:pt x="10370" y="3911"/>
                      <a:pt x="10370" y="3971"/>
                      <a:pt x="10369" y="4031"/>
                    </a:cubicBezTo>
                    <a:cubicBezTo>
                      <a:pt x="10369" y="4093"/>
                      <a:pt x="10368" y="4154"/>
                      <a:pt x="10363" y="4215"/>
                    </a:cubicBezTo>
                    <a:cubicBezTo>
                      <a:pt x="10362" y="4277"/>
                      <a:pt x="10359" y="4339"/>
                      <a:pt x="10355" y="4402"/>
                    </a:cubicBezTo>
                    <a:cubicBezTo>
                      <a:pt x="10352" y="4464"/>
                      <a:pt x="10347" y="4526"/>
                      <a:pt x="10342" y="4589"/>
                    </a:cubicBezTo>
                    <a:cubicBezTo>
                      <a:pt x="10332" y="4713"/>
                      <a:pt x="10319" y="4842"/>
                      <a:pt x="10303" y="4967"/>
                    </a:cubicBezTo>
                    <a:cubicBezTo>
                      <a:pt x="10288" y="5095"/>
                      <a:pt x="10268" y="5225"/>
                      <a:pt x="10248" y="5354"/>
                    </a:cubicBezTo>
                    <a:lnTo>
                      <a:pt x="10217" y="5548"/>
                    </a:lnTo>
                    <a:cubicBezTo>
                      <a:pt x="10205" y="5613"/>
                      <a:pt x="10194" y="5678"/>
                      <a:pt x="10181" y="5744"/>
                    </a:cubicBezTo>
                    <a:cubicBezTo>
                      <a:pt x="10168" y="5808"/>
                      <a:pt x="10155" y="5873"/>
                      <a:pt x="10140" y="5941"/>
                    </a:cubicBezTo>
                    <a:cubicBezTo>
                      <a:pt x="10129" y="6005"/>
                      <a:pt x="10112" y="6071"/>
                      <a:pt x="10097" y="6138"/>
                    </a:cubicBezTo>
                    <a:cubicBezTo>
                      <a:pt x="10083" y="6204"/>
                      <a:pt x="10067" y="6268"/>
                      <a:pt x="10051" y="6336"/>
                    </a:cubicBezTo>
                    <a:cubicBezTo>
                      <a:pt x="10035" y="6402"/>
                      <a:pt x="10018" y="6468"/>
                      <a:pt x="10001" y="6534"/>
                    </a:cubicBezTo>
                    <a:cubicBezTo>
                      <a:pt x="9965" y="6668"/>
                      <a:pt x="9928" y="6799"/>
                      <a:pt x="9887" y="6934"/>
                    </a:cubicBezTo>
                    <a:cubicBezTo>
                      <a:pt x="9867" y="7002"/>
                      <a:pt x="9849" y="7069"/>
                      <a:pt x="9827" y="7135"/>
                    </a:cubicBezTo>
                    <a:cubicBezTo>
                      <a:pt x="9807" y="7201"/>
                      <a:pt x="9785" y="7268"/>
                      <a:pt x="9762" y="7335"/>
                    </a:cubicBezTo>
                    <a:cubicBezTo>
                      <a:pt x="9741" y="7401"/>
                      <a:pt x="9716" y="7469"/>
                      <a:pt x="9693" y="7536"/>
                    </a:cubicBezTo>
                    <a:cubicBezTo>
                      <a:pt x="9670" y="7603"/>
                      <a:pt x="9647" y="7669"/>
                      <a:pt x="9621" y="7735"/>
                    </a:cubicBezTo>
                    <a:cubicBezTo>
                      <a:pt x="9571" y="7869"/>
                      <a:pt x="9521" y="8001"/>
                      <a:pt x="9468" y="8134"/>
                    </a:cubicBezTo>
                    <a:cubicBezTo>
                      <a:pt x="9413" y="8267"/>
                      <a:pt x="9357" y="8402"/>
                      <a:pt x="9299" y="8533"/>
                    </a:cubicBezTo>
                    <a:cubicBezTo>
                      <a:pt x="9242" y="8665"/>
                      <a:pt x="9183" y="8797"/>
                      <a:pt x="9120" y="8928"/>
                    </a:cubicBezTo>
                    <a:cubicBezTo>
                      <a:pt x="9059" y="9060"/>
                      <a:pt x="8996" y="9191"/>
                      <a:pt x="8930" y="9321"/>
                    </a:cubicBezTo>
                    <a:cubicBezTo>
                      <a:pt x="8799" y="9579"/>
                      <a:pt x="8658" y="9837"/>
                      <a:pt x="8513" y="10088"/>
                    </a:cubicBezTo>
                    <a:cubicBezTo>
                      <a:pt x="8365" y="10340"/>
                      <a:pt x="8212" y="10587"/>
                      <a:pt x="8053" y="10830"/>
                    </a:cubicBezTo>
                    <a:cubicBezTo>
                      <a:pt x="7972" y="10952"/>
                      <a:pt x="7890" y="11070"/>
                      <a:pt x="7809" y="11190"/>
                    </a:cubicBezTo>
                    <a:cubicBezTo>
                      <a:pt x="7724" y="11307"/>
                      <a:pt x="7642" y="11425"/>
                      <a:pt x="7555" y="11540"/>
                    </a:cubicBezTo>
                    <a:cubicBezTo>
                      <a:pt x="7469" y="11655"/>
                      <a:pt x="7383" y="11767"/>
                      <a:pt x="7294" y="11880"/>
                    </a:cubicBezTo>
                    <a:cubicBezTo>
                      <a:pt x="7251" y="11936"/>
                      <a:pt x="7206" y="11989"/>
                      <a:pt x="7162" y="12045"/>
                    </a:cubicBezTo>
                    <a:cubicBezTo>
                      <a:pt x="7117" y="12101"/>
                      <a:pt x="7071" y="12154"/>
                      <a:pt x="7026" y="12209"/>
                    </a:cubicBezTo>
                    <a:cubicBezTo>
                      <a:pt x="6982" y="12262"/>
                      <a:pt x="6937" y="12314"/>
                      <a:pt x="6890" y="12368"/>
                    </a:cubicBezTo>
                    <a:cubicBezTo>
                      <a:pt x="6844" y="12422"/>
                      <a:pt x="6798" y="12475"/>
                      <a:pt x="6752" y="12527"/>
                    </a:cubicBezTo>
                    <a:cubicBezTo>
                      <a:pt x="6658" y="12630"/>
                      <a:pt x="6565" y="12734"/>
                      <a:pt x="6470" y="12831"/>
                    </a:cubicBezTo>
                    <a:cubicBezTo>
                      <a:pt x="6423" y="12880"/>
                      <a:pt x="6377" y="12931"/>
                      <a:pt x="6328" y="12979"/>
                    </a:cubicBezTo>
                    <a:cubicBezTo>
                      <a:pt x="6280" y="13028"/>
                      <a:pt x="6233" y="13076"/>
                      <a:pt x="6184" y="13125"/>
                    </a:cubicBezTo>
                    <a:lnTo>
                      <a:pt x="6039" y="13266"/>
                    </a:lnTo>
                    <a:cubicBezTo>
                      <a:pt x="5990" y="13312"/>
                      <a:pt x="5940" y="13359"/>
                      <a:pt x="5891" y="13404"/>
                    </a:cubicBezTo>
                    <a:cubicBezTo>
                      <a:pt x="5842" y="13448"/>
                      <a:pt x="5791" y="13491"/>
                      <a:pt x="5744" y="13536"/>
                    </a:cubicBezTo>
                    <a:cubicBezTo>
                      <a:pt x="5695" y="13582"/>
                      <a:pt x="5645" y="13625"/>
                      <a:pt x="5595" y="13668"/>
                    </a:cubicBezTo>
                    <a:cubicBezTo>
                      <a:pt x="5495" y="13754"/>
                      <a:pt x="5396" y="13836"/>
                      <a:pt x="5295" y="13917"/>
                    </a:cubicBezTo>
                    <a:cubicBezTo>
                      <a:pt x="5195" y="13999"/>
                      <a:pt x="5094" y="14075"/>
                      <a:pt x="4994" y="14151"/>
                    </a:cubicBezTo>
                    <a:cubicBezTo>
                      <a:pt x="4943" y="14188"/>
                      <a:pt x="4891" y="14226"/>
                      <a:pt x="4841" y="14262"/>
                    </a:cubicBezTo>
                    <a:cubicBezTo>
                      <a:pt x="4791" y="14298"/>
                      <a:pt x="4741" y="14332"/>
                      <a:pt x="4690" y="14368"/>
                    </a:cubicBezTo>
                    <a:cubicBezTo>
                      <a:pt x="4640" y="14404"/>
                      <a:pt x="4588" y="14439"/>
                      <a:pt x="4538" y="14473"/>
                    </a:cubicBezTo>
                    <a:cubicBezTo>
                      <a:pt x="4488" y="14506"/>
                      <a:pt x="4437" y="14539"/>
                      <a:pt x="4387" y="14571"/>
                    </a:cubicBezTo>
                    <a:cubicBezTo>
                      <a:pt x="4337" y="14604"/>
                      <a:pt x="4286" y="14636"/>
                      <a:pt x="4234" y="14667"/>
                    </a:cubicBezTo>
                    <a:cubicBezTo>
                      <a:pt x="4184" y="14699"/>
                      <a:pt x="4134" y="14728"/>
                      <a:pt x="4081" y="14758"/>
                    </a:cubicBezTo>
                    <a:cubicBezTo>
                      <a:pt x="4030" y="14789"/>
                      <a:pt x="3979" y="14818"/>
                      <a:pt x="3927" y="14847"/>
                    </a:cubicBezTo>
                    <a:cubicBezTo>
                      <a:pt x="3875" y="14876"/>
                      <a:pt x="3822" y="14902"/>
                      <a:pt x="3770" y="14929"/>
                    </a:cubicBezTo>
                    <a:cubicBezTo>
                      <a:pt x="3718" y="14956"/>
                      <a:pt x="3667" y="14984"/>
                      <a:pt x="3613" y="15008"/>
                    </a:cubicBezTo>
                    <a:cubicBezTo>
                      <a:pt x="3562" y="15034"/>
                      <a:pt x="3511" y="15058"/>
                      <a:pt x="3460" y="15081"/>
                    </a:cubicBezTo>
                    <a:cubicBezTo>
                      <a:pt x="3408" y="15107"/>
                      <a:pt x="3355" y="15130"/>
                      <a:pt x="3303" y="15152"/>
                    </a:cubicBezTo>
                    <a:cubicBezTo>
                      <a:pt x="3251" y="15173"/>
                      <a:pt x="3201" y="15195"/>
                      <a:pt x="3149" y="15216"/>
                    </a:cubicBezTo>
                    <a:cubicBezTo>
                      <a:pt x="3096" y="15237"/>
                      <a:pt x="3046" y="15257"/>
                      <a:pt x="2994" y="15275"/>
                    </a:cubicBezTo>
                    <a:cubicBezTo>
                      <a:pt x="2943" y="15295"/>
                      <a:pt x="2892" y="15314"/>
                      <a:pt x="2841" y="15331"/>
                    </a:cubicBezTo>
                    <a:cubicBezTo>
                      <a:pt x="2741" y="15366"/>
                      <a:pt x="2639" y="15398"/>
                      <a:pt x="2538" y="15426"/>
                    </a:cubicBezTo>
                    <a:cubicBezTo>
                      <a:pt x="2437" y="15455"/>
                      <a:pt x="2337" y="15482"/>
                      <a:pt x="2238" y="15504"/>
                    </a:cubicBezTo>
                    <a:cubicBezTo>
                      <a:pt x="2189" y="15515"/>
                      <a:pt x="2138" y="15526"/>
                      <a:pt x="2089" y="15534"/>
                    </a:cubicBezTo>
                    <a:cubicBezTo>
                      <a:pt x="2041" y="15544"/>
                      <a:pt x="1992" y="15553"/>
                      <a:pt x="1943" y="15560"/>
                    </a:cubicBezTo>
                    <a:cubicBezTo>
                      <a:pt x="1894" y="15569"/>
                      <a:pt x="1845" y="15576"/>
                      <a:pt x="1796" y="15582"/>
                    </a:cubicBezTo>
                    <a:cubicBezTo>
                      <a:pt x="1750" y="15587"/>
                      <a:pt x="1701" y="15592"/>
                      <a:pt x="1652" y="15597"/>
                    </a:cubicBezTo>
                    <a:cubicBezTo>
                      <a:pt x="1556" y="15606"/>
                      <a:pt x="1463" y="15613"/>
                      <a:pt x="1369" y="15616"/>
                    </a:cubicBezTo>
                    <a:cubicBezTo>
                      <a:pt x="1336" y="15617"/>
                      <a:pt x="1303" y="15618"/>
                      <a:pt x="1270" y="15618"/>
                    </a:cubicBezTo>
                    <a:cubicBezTo>
                      <a:pt x="1211" y="15618"/>
                      <a:pt x="1152" y="15616"/>
                      <a:pt x="1093" y="15613"/>
                    </a:cubicBezTo>
                    <a:cubicBezTo>
                      <a:pt x="1047" y="15612"/>
                      <a:pt x="1003" y="15609"/>
                      <a:pt x="958" y="15605"/>
                    </a:cubicBezTo>
                    <a:cubicBezTo>
                      <a:pt x="913" y="15599"/>
                      <a:pt x="870" y="15596"/>
                      <a:pt x="824" y="15590"/>
                    </a:cubicBezTo>
                    <a:cubicBezTo>
                      <a:pt x="737" y="15580"/>
                      <a:pt x="650" y="15567"/>
                      <a:pt x="564" y="15549"/>
                    </a:cubicBezTo>
                    <a:cubicBezTo>
                      <a:pt x="478" y="15533"/>
                      <a:pt x="393" y="15511"/>
                      <a:pt x="311" y="15488"/>
                    </a:cubicBezTo>
                    <a:cubicBezTo>
                      <a:pt x="228" y="15465"/>
                      <a:pt x="147" y="15438"/>
                      <a:pt x="68" y="15408"/>
                    </a:cubicBezTo>
                    <a:cubicBezTo>
                      <a:pt x="45" y="15398"/>
                      <a:pt x="24" y="15389"/>
                      <a:pt x="1" y="15380"/>
                    </a:cubicBezTo>
                    <a:lnTo>
                      <a:pt x="1" y="15380"/>
                    </a:lnTo>
                    <a:cubicBezTo>
                      <a:pt x="95" y="15458"/>
                      <a:pt x="198" y="15530"/>
                      <a:pt x="297" y="15584"/>
                    </a:cubicBezTo>
                    <a:cubicBezTo>
                      <a:pt x="771" y="15858"/>
                      <a:pt x="1299" y="15976"/>
                      <a:pt x="1850" y="15976"/>
                    </a:cubicBezTo>
                    <a:cubicBezTo>
                      <a:pt x="3111" y="15976"/>
                      <a:pt x="4489" y="15359"/>
                      <a:pt x="5605" y="14585"/>
                    </a:cubicBezTo>
                    <a:cubicBezTo>
                      <a:pt x="7233" y="13457"/>
                      <a:pt x="8303" y="12000"/>
                      <a:pt x="9202" y="10443"/>
                    </a:cubicBezTo>
                    <a:cubicBezTo>
                      <a:pt x="10100" y="8888"/>
                      <a:pt x="10828" y="7235"/>
                      <a:pt x="10989" y="5259"/>
                    </a:cubicBezTo>
                    <a:cubicBezTo>
                      <a:pt x="11150" y="3314"/>
                      <a:pt x="10761" y="1061"/>
                      <a:pt x="9202" y="161"/>
                    </a:cubicBezTo>
                    <a:cubicBezTo>
                      <a:pt x="9102" y="104"/>
                      <a:pt x="8989" y="49"/>
                      <a:pt x="88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473687" y="2021851"/>
                <a:ext cx="363368" cy="492286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15786" extrusionOk="0">
                    <a:moveTo>
                      <a:pt x="9133" y="0"/>
                    </a:moveTo>
                    <a:cubicBezTo>
                      <a:pt x="9115" y="0"/>
                      <a:pt x="9097" y="0"/>
                      <a:pt x="9080" y="0"/>
                    </a:cubicBezTo>
                    <a:cubicBezTo>
                      <a:pt x="8976" y="2"/>
                      <a:pt x="8854" y="9"/>
                      <a:pt x="8743" y="22"/>
                    </a:cubicBezTo>
                    <a:cubicBezTo>
                      <a:pt x="8635" y="35"/>
                      <a:pt x="8505" y="54"/>
                      <a:pt x="8391" y="75"/>
                    </a:cubicBezTo>
                    <a:cubicBezTo>
                      <a:pt x="8276" y="97"/>
                      <a:pt x="8142" y="130"/>
                      <a:pt x="8023" y="161"/>
                    </a:cubicBezTo>
                    <a:cubicBezTo>
                      <a:pt x="7905" y="195"/>
                      <a:pt x="7764" y="239"/>
                      <a:pt x="7642" y="282"/>
                    </a:cubicBezTo>
                    <a:cubicBezTo>
                      <a:pt x="7521" y="325"/>
                      <a:pt x="7377" y="383"/>
                      <a:pt x="7252" y="438"/>
                    </a:cubicBezTo>
                    <a:cubicBezTo>
                      <a:pt x="7126" y="491"/>
                      <a:pt x="6981" y="561"/>
                      <a:pt x="6853" y="626"/>
                    </a:cubicBezTo>
                    <a:cubicBezTo>
                      <a:pt x="6726" y="691"/>
                      <a:pt x="6578" y="771"/>
                      <a:pt x="6449" y="847"/>
                    </a:cubicBezTo>
                    <a:cubicBezTo>
                      <a:pt x="6318" y="923"/>
                      <a:pt x="6165" y="1020"/>
                      <a:pt x="6032" y="1107"/>
                    </a:cubicBezTo>
                    <a:cubicBezTo>
                      <a:pt x="5899" y="1195"/>
                      <a:pt x="5744" y="1302"/>
                      <a:pt x="5613" y="1401"/>
                    </a:cubicBezTo>
                    <a:cubicBezTo>
                      <a:pt x="5480" y="1497"/>
                      <a:pt x="5327" y="1616"/>
                      <a:pt x="5196" y="1724"/>
                    </a:cubicBezTo>
                    <a:cubicBezTo>
                      <a:pt x="5066" y="1832"/>
                      <a:pt x="4915" y="1961"/>
                      <a:pt x="4785" y="2078"/>
                    </a:cubicBezTo>
                    <a:cubicBezTo>
                      <a:pt x="4653" y="2194"/>
                      <a:pt x="4506" y="2332"/>
                      <a:pt x="4378" y="2459"/>
                    </a:cubicBezTo>
                    <a:cubicBezTo>
                      <a:pt x="4250" y="2584"/>
                      <a:pt x="4107" y="2732"/>
                      <a:pt x="3982" y="2864"/>
                    </a:cubicBezTo>
                    <a:cubicBezTo>
                      <a:pt x="3855" y="2999"/>
                      <a:pt x="3717" y="3155"/>
                      <a:pt x="3595" y="3296"/>
                    </a:cubicBezTo>
                    <a:cubicBezTo>
                      <a:pt x="3473" y="3438"/>
                      <a:pt x="3340" y="3600"/>
                      <a:pt x="3221" y="3748"/>
                    </a:cubicBezTo>
                    <a:cubicBezTo>
                      <a:pt x="3103" y="3899"/>
                      <a:pt x="2977" y="4065"/>
                      <a:pt x="2862" y="4221"/>
                    </a:cubicBezTo>
                    <a:cubicBezTo>
                      <a:pt x="2636" y="4531"/>
                      <a:pt x="2393" y="4890"/>
                      <a:pt x="2187" y="5219"/>
                    </a:cubicBezTo>
                    <a:cubicBezTo>
                      <a:pt x="1976" y="5557"/>
                      <a:pt x="1775" y="5911"/>
                      <a:pt x="1589" y="6264"/>
                    </a:cubicBezTo>
                    <a:cubicBezTo>
                      <a:pt x="1400" y="6628"/>
                      <a:pt x="1237" y="6967"/>
                      <a:pt x="1078" y="7340"/>
                    </a:cubicBezTo>
                    <a:cubicBezTo>
                      <a:pt x="998" y="7527"/>
                      <a:pt x="928" y="7698"/>
                      <a:pt x="856" y="7885"/>
                    </a:cubicBezTo>
                    <a:cubicBezTo>
                      <a:pt x="784" y="8071"/>
                      <a:pt x="724" y="8241"/>
                      <a:pt x="659" y="8428"/>
                    </a:cubicBezTo>
                    <a:cubicBezTo>
                      <a:pt x="594" y="8618"/>
                      <a:pt x="541" y="8785"/>
                      <a:pt x="487" y="8971"/>
                    </a:cubicBezTo>
                    <a:cubicBezTo>
                      <a:pt x="431" y="9160"/>
                      <a:pt x="386" y="9324"/>
                      <a:pt x="339" y="9511"/>
                    </a:cubicBezTo>
                    <a:cubicBezTo>
                      <a:pt x="293" y="9697"/>
                      <a:pt x="257" y="9858"/>
                      <a:pt x="218" y="10043"/>
                    </a:cubicBezTo>
                    <a:cubicBezTo>
                      <a:pt x="182" y="10225"/>
                      <a:pt x="153" y="10383"/>
                      <a:pt x="124" y="10563"/>
                    </a:cubicBezTo>
                    <a:cubicBezTo>
                      <a:pt x="96" y="10743"/>
                      <a:pt x="74" y="10896"/>
                      <a:pt x="57" y="11072"/>
                    </a:cubicBezTo>
                    <a:cubicBezTo>
                      <a:pt x="37" y="11249"/>
                      <a:pt x="24" y="11395"/>
                      <a:pt x="15" y="11566"/>
                    </a:cubicBezTo>
                    <a:cubicBezTo>
                      <a:pt x="6" y="11735"/>
                      <a:pt x="1" y="11878"/>
                      <a:pt x="1" y="12042"/>
                    </a:cubicBezTo>
                    <a:lnTo>
                      <a:pt x="1" y="12064"/>
                    </a:lnTo>
                    <a:cubicBezTo>
                      <a:pt x="1" y="12198"/>
                      <a:pt x="5" y="12344"/>
                      <a:pt x="12" y="12474"/>
                    </a:cubicBezTo>
                    <a:cubicBezTo>
                      <a:pt x="19" y="12616"/>
                      <a:pt x="31" y="12775"/>
                      <a:pt x="48" y="12912"/>
                    </a:cubicBezTo>
                    <a:cubicBezTo>
                      <a:pt x="64" y="13047"/>
                      <a:pt x="86" y="13200"/>
                      <a:pt x="109" y="13328"/>
                    </a:cubicBezTo>
                    <a:cubicBezTo>
                      <a:pt x="130" y="13456"/>
                      <a:pt x="163" y="13599"/>
                      <a:pt x="193" y="13717"/>
                    </a:cubicBezTo>
                    <a:cubicBezTo>
                      <a:pt x="224" y="13836"/>
                      <a:pt x="264" y="13969"/>
                      <a:pt x="301" y="14078"/>
                    </a:cubicBezTo>
                    <a:cubicBezTo>
                      <a:pt x="339" y="14189"/>
                      <a:pt x="386" y="14311"/>
                      <a:pt x="431" y="14412"/>
                    </a:cubicBezTo>
                    <a:cubicBezTo>
                      <a:pt x="475" y="14512"/>
                      <a:pt x="530" y="14623"/>
                      <a:pt x="580" y="14713"/>
                    </a:cubicBezTo>
                    <a:cubicBezTo>
                      <a:pt x="630" y="14803"/>
                      <a:pt x="691" y="14902"/>
                      <a:pt x="747" y="14982"/>
                    </a:cubicBezTo>
                    <a:cubicBezTo>
                      <a:pt x="803" y="15061"/>
                      <a:pt x="869" y="15148"/>
                      <a:pt x="929" y="15220"/>
                    </a:cubicBezTo>
                    <a:cubicBezTo>
                      <a:pt x="991" y="15290"/>
                      <a:pt x="1062" y="15365"/>
                      <a:pt x="1128" y="15427"/>
                    </a:cubicBezTo>
                    <a:cubicBezTo>
                      <a:pt x="1172" y="15468"/>
                      <a:pt x="1220" y="15508"/>
                      <a:pt x="1270" y="15549"/>
                    </a:cubicBezTo>
                    <a:cubicBezTo>
                      <a:pt x="1292" y="15557"/>
                      <a:pt x="1315" y="15566"/>
                      <a:pt x="1338" y="15576"/>
                    </a:cubicBezTo>
                    <a:cubicBezTo>
                      <a:pt x="1417" y="15606"/>
                      <a:pt x="1497" y="15634"/>
                      <a:pt x="1581" y="15657"/>
                    </a:cubicBezTo>
                    <a:cubicBezTo>
                      <a:pt x="1663" y="15680"/>
                      <a:pt x="1747" y="15700"/>
                      <a:pt x="1834" y="15717"/>
                    </a:cubicBezTo>
                    <a:cubicBezTo>
                      <a:pt x="1919" y="15734"/>
                      <a:pt x="2006" y="15749"/>
                      <a:pt x="2094" y="15759"/>
                    </a:cubicBezTo>
                    <a:cubicBezTo>
                      <a:pt x="2137" y="15764"/>
                      <a:pt x="2183" y="15770"/>
                      <a:pt x="2228" y="15773"/>
                    </a:cubicBezTo>
                    <a:cubicBezTo>
                      <a:pt x="2271" y="15777"/>
                      <a:pt x="2317" y="15780"/>
                      <a:pt x="2363" y="15782"/>
                    </a:cubicBezTo>
                    <a:cubicBezTo>
                      <a:pt x="2420" y="15784"/>
                      <a:pt x="2478" y="15785"/>
                      <a:pt x="2537" y="15785"/>
                    </a:cubicBezTo>
                    <a:cubicBezTo>
                      <a:pt x="2571" y="15785"/>
                      <a:pt x="2605" y="15785"/>
                      <a:pt x="2639" y="15785"/>
                    </a:cubicBezTo>
                    <a:cubicBezTo>
                      <a:pt x="2732" y="15780"/>
                      <a:pt x="2827" y="15774"/>
                      <a:pt x="2923" y="15766"/>
                    </a:cubicBezTo>
                    <a:cubicBezTo>
                      <a:pt x="2970" y="15760"/>
                      <a:pt x="3018" y="15756"/>
                      <a:pt x="3067" y="15750"/>
                    </a:cubicBezTo>
                    <a:lnTo>
                      <a:pt x="3212" y="15728"/>
                    </a:lnTo>
                    <a:cubicBezTo>
                      <a:pt x="3261" y="15721"/>
                      <a:pt x="3309" y="15713"/>
                      <a:pt x="3359" y="15703"/>
                    </a:cubicBezTo>
                    <a:cubicBezTo>
                      <a:pt x="3408" y="15694"/>
                      <a:pt x="3457" y="15684"/>
                      <a:pt x="3507" y="15672"/>
                    </a:cubicBezTo>
                    <a:cubicBezTo>
                      <a:pt x="3606" y="15649"/>
                      <a:pt x="3707" y="15623"/>
                      <a:pt x="3808" y="15595"/>
                    </a:cubicBezTo>
                    <a:cubicBezTo>
                      <a:pt x="3905" y="15569"/>
                      <a:pt x="4009" y="15536"/>
                      <a:pt x="4111" y="15500"/>
                    </a:cubicBezTo>
                    <a:cubicBezTo>
                      <a:pt x="4161" y="15483"/>
                      <a:pt x="4212" y="15464"/>
                      <a:pt x="4263" y="15444"/>
                    </a:cubicBezTo>
                    <a:cubicBezTo>
                      <a:pt x="4315" y="15427"/>
                      <a:pt x="4365" y="15406"/>
                      <a:pt x="4419" y="15385"/>
                    </a:cubicBezTo>
                    <a:cubicBezTo>
                      <a:pt x="4470" y="15363"/>
                      <a:pt x="4521" y="15342"/>
                      <a:pt x="4572" y="15320"/>
                    </a:cubicBezTo>
                    <a:lnTo>
                      <a:pt x="4729" y="15250"/>
                    </a:lnTo>
                    <a:cubicBezTo>
                      <a:pt x="4781" y="15227"/>
                      <a:pt x="4831" y="15202"/>
                      <a:pt x="4883" y="15176"/>
                    </a:cubicBezTo>
                    <a:cubicBezTo>
                      <a:pt x="4936" y="15152"/>
                      <a:pt x="4988" y="15125"/>
                      <a:pt x="5040" y="15097"/>
                    </a:cubicBezTo>
                    <a:cubicBezTo>
                      <a:pt x="5093" y="15070"/>
                      <a:pt x="5145" y="15044"/>
                      <a:pt x="5196" y="15015"/>
                    </a:cubicBezTo>
                    <a:cubicBezTo>
                      <a:pt x="5247" y="14987"/>
                      <a:pt x="5299" y="14958"/>
                      <a:pt x="5350" y="14926"/>
                    </a:cubicBezTo>
                    <a:cubicBezTo>
                      <a:pt x="5401" y="14896"/>
                      <a:pt x="5452" y="14866"/>
                      <a:pt x="5504" y="14836"/>
                    </a:cubicBezTo>
                    <a:cubicBezTo>
                      <a:pt x="5554" y="14803"/>
                      <a:pt x="5606" y="14772"/>
                      <a:pt x="5656" y="14739"/>
                    </a:cubicBezTo>
                    <a:cubicBezTo>
                      <a:pt x="5707" y="14708"/>
                      <a:pt x="5757" y="14675"/>
                      <a:pt x="5807" y="14642"/>
                    </a:cubicBezTo>
                    <a:cubicBezTo>
                      <a:pt x="5858" y="14607"/>
                      <a:pt x="5910" y="14571"/>
                      <a:pt x="5960" y="14537"/>
                    </a:cubicBezTo>
                    <a:cubicBezTo>
                      <a:pt x="6010" y="14502"/>
                      <a:pt x="6060" y="14466"/>
                      <a:pt x="6111" y="14430"/>
                    </a:cubicBezTo>
                    <a:cubicBezTo>
                      <a:pt x="6161" y="14394"/>
                      <a:pt x="6213" y="14357"/>
                      <a:pt x="6263" y="14320"/>
                    </a:cubicBezTo>
                    <a:cubicBezTo>
                      <a:pt x="6367" y="14243"/>
                      <a:pt x="6464" y="14167"/>
                      <a:pt x="6565" y="14085"/>
                    </a:cubicBezTo>
                    <a:cubicBezTo>
                      <a:pt x="6666" y="14005"/>
                      <a:pt x="6765" y="13923"/>
                      <a:pt x="6864" y="13836"/>
                    </a:cubicBezTo>
                    <a:cubicBezTo>
                      <a:pt x="6914" y="13793"/>
                      <a:pt x="6965" y="13750"/>
                      <a:pt x="7014" y="13704"/>
                    </a:cubicBezTo>
                    <a:cubicBezTo>
                      <a:pt x="7061" y="13661"/>
                      <a:pt x="7111" y="13617"/>
                      <a:pt x="7160" y="13572"/>
                    </a:cubicBezTo>
                    <a:cubicBezTo>
                      <a:pt x="7211" y="13525"/>
                      <a:pt x="7259" y="13480"/>
                      <a:pt x="7308" y="13434"/>
                    </a:cubicBezTo>
                    <a:lnTo>
                      <a:pt x="7454" y="13293"/>
                    </a:lnTo>
                    <a:cubicBezTo>
                      <a:pt x="7501" y="13244"/>
                      <a:pt x="7548" y="13197"/>
                      <a:pt x="7597" y="13148"/>
                    </a:cubicBezTo>
                    <a:cubicBezTo>
                      <a:pt x="7645" y="13099"/>
                      <a:pt x="7692" y="13050"/>
                      <a:pt x="7740" y="13000"/>
                    </a:cubicBezTo>
                    <a:cubicBezTo>
                      <a:pt x="7835" y="12902"/>
                      <a:pt x="7928" y="12798"/>
                      <a:pt x="8021" y="12695"/>
                    </a:cubicBezTo>
                    <a:cubicBezTo>
                      <a:pt x="8069" y="12643"/>
                      <a:pt x="8113" y="12590"/>
                      <a:pt x="8159" y="12537"/>
                    </a:cubicBezTo>
                    <a:cubicBezTo>
                      <a:pt x="8205" y="12485"/>
                      <a:pt x="8251" y="12430"/>
                      <a:pt x="8296" y="12377"/>
                    </a:cubicBezTo>
                    <a:cubicBezTo>
                      <a:pt x="8342" y="12323"/>
                      <a:pt x="8387" y="12267"/>
                      <a:pt x="8431" y="12213"/>
                    </a:cubicBezTo>
                    <a:cubicBezTo>
                      <a:pt x="8474" y="12159"/>
                      <a:pt x="8519" y="12104"/>
                      <a:pt x="8565" y="12048"/>
                    </a:cubicBezTo>
                    <a:cubicBezTo>
                      <a:pt x="8653" y="11936"/>
                      <a:pt x="8739" y="11824"/>
                      <a:pt x="8825" y="11709"/>
                    </a:cubicBezTo>
                    <a:cubicBezTo>
                      <a:pt x="8911" y="11591"/>
                      <a:pt x="8996" y="11476"/>
                      <a:pt x="9078" y="11358"/>
                    </a:cubicBezTo>
                    <a:cubicBezTo>
                      <a:pt x="9162" y="11239"/>
                      <a:pt x="9242" y="11119"/>
                      <a:pt x="9323" y="10999"/>
                    </a:cubicBezTo>
                    <a:cubicBezTo>
                      <a:pt x="9482" y="10756"/>
                      <a:pt x="9637" y="10508"/>
                      <a:pt x="9783" y="10257"/>
                    </a:cubicBezTo>
                    <a:cubicBezTo>
                      <a:pt x="9928" y="10005"/>
                      <a:pt x="10069" y="9748"/>
                      <a:pt x="10200" y="9489"/>
                    </a:cubicBezTo>
                    <a:cubicBezTo>
                      <a:pt x="10264" y="9360"/>
                      <a:pt x="10329" y="9229"/>
                      <a:pt x="10391" y="9097"/>
                    </a:cubicBezTo>
                    <a:cubicBezTo>
                      <a:pt x="10453" y="8966"/>
                      <a:pt x="10513" y="8833"/>
                      <a:pt x="10570" y="8701"/>
                    </a:cubicBezTo>
                    <a:cubicBezTo>
                      <a:pt x="10628" y="8569"/>
                      <a:pt x="10683" y="8435"/>
                      <a:pt x="10737" y="8303"/>
                    </a:cubicBezTo>
                    <a:cubicBezTo>
                      <a:pt x="10790" y="8172"/>
                      <a:pt x="10844" y="8037"/>
                      <a:pt x="10891" y="7903"/>
                    </a:cubicBezTo>
                    <a:cubicBezTo>
                      <a:pt x="10917" y="7837"/>
                      <a:pt x="10940" y="7771"/>
                      <a:pt x="10963" y="7705"/>
                    </a:cubicBezTo>
                    <a:cubicBezTo>
                      <a:pt x="10987" y="7637"/>
                      <a:pt x="11010" y="7570"/>
                      <a:pt x="11032" y="7504"/>
                    </a:cubicBezTo>
                    <a:lnTo>
                      <a:pt x="11097" y="7304"/>
                    </a:lnTo>
                    <a:cubicBezTo>
                      <a:pt x="11117" y="7238"/>
                      <a:pt x="11138" y="7169"/>
                      <a:pt x="11157" y="7102"/>
                    </a:cubicBezTo>
                    <a:cubicBezTo>
                      <a:pt x="11197" y="6969"/>
                      <a:pt x="11235" y="6837"/>
                      <a:pt x="11271" y="6703"/>
                    </a:cubicBezTo>
                    <a:cubicBezTo>
                      <a:pt x="11286" y="6637"/>
                      <a:pt x="11305" y="6571"/>
                      <a:pt x="11321" y="6504"/>
                    </a:cubicBezTo>
                    <a:cubicBezTo>
                      <a:pt x="11337" y="6437"/>
                      <a:pt x="11351" y="6372"/>
                      <a:pt x="11368" y="6306"/>
                    </a:cubicBezTo>
                    <a:cubicBezTo>
                      <a:pt x="11383" y="6241"/>
                      <a:pt x="11397" y="6175"/>
                      <a:pt x="11411" y="6109"/>
                    </a:cubicBezTo>
                    <a:cubicBezTo>
                      <a:pt x="11426" y="6042"/>
                      <a:pt x="11437" y="5977"/>
                      <a:pt x="11450" y="5912"/>
                    </a:cubicBezTo>
                    <a:cubicBezTo>
                      <a:pt x="11463" y="5847"/>
                      <a:pt x="11476" y="5781"/>
                      <a:pt x="11486" y="5717"/>
                    </a:cubicBezTo>
                    <a:lnTo>
                      <a:pt x="11519" y="5523"/>
                    </a:lnTo>
                    <a:cubicBezTo>
                      <a:pt x="11538" y="5393"/>
                      <a:pt x="11558" y="5264"/>
                      <a:pt x="11572" y="5136"/>
                    </a:cubicBezTo>
                    <a:cubicBezTo>
                      <a:pt x="11588" y="5011"/>
                      <a:pt x="11601" y="4883"/>
                      <a:pt x="11613" y="4758"/>
                    </a:cubicBezTo>
                    <a:cubicBezTo>
                      <a:pt x="11616" y="4694"/>
                      <a:pt x="11621" y="4633"/>
                      <a:pt x="11624" y="4571"/>
                    </a:cubicBezTo>
                    <a:cubicBezTo>
                      <a:pt x="11629" y="4508"/>
                      <a:pt x="11631" y="4444"/>
                      <a:pt x="11634" y="4384"/>
                    </a:cubicBezTo>
                    <a:cubicBezTo>
                      <a:pt x="11636" y="4321"/>
                      <a:pt x="11637" y="4262"/>
                      <a:pt x="11639" y="4200"/>
                    </a:cubicBezTo>
                    <a:cubicBezTo>
                      <a:pt x="11641" y="4141"/>
                      <a:pt x="11641" y="4081"/>
                      <a:pt x="11641" y="4020"/>
                    </a:cubicBezTo>
                    <a:cubicBezTo>
                      <a:pt x="11641" y="3961"/>
                      <a:pt x="11641" y="3902"/>
                      <a:pt x="11639" y="3845"/>
                    </a:cubicBezTo>
                    <a:cubicBezTo>
                      <a:pt x="11637" y="3786"/>
                      <a:pt x="11636" y="3728"/>
                      <a:pt x="11652" y="3681"/>
                    </a:cubicBezTo>
                    <a:cubicBezTo>
                      <a:pt x="11647" y="3566"/>
                      <a:pt x="11640" y="3454"/>
                      <a:pt x="11630" y="3342"/>
                    </a:cubicBezTo>
                    <a:cubicBezTo>
                      <a:pt x="11618" y="3229"/>
                      <a:pt x="11607" y="3122"/>
                      <a:pt x="11593" y="3012"/>
                    </a:cubicBezTo>
                    <a:cubicBezTo>
                      <a:pt x="11583" y="2958"/>
                      <a:pt x="11575" y="2905"/>
                      <a:pt x="11567" y="2850"/>
                    </a:cubicBezTo>
                    <a:cubicBezTo>
                      <a:pt x="11560" y="2798"/>
                      <a:pt x="11551" y="2746"/>
                      <a:pt x="11539" y="2695"/>
                    </a:cubicBezTo>
                    <a:lnTo>
                      <a:pt x="11508" y="2538"/>
                    </a:lnTo>
                    <a:cubicBezTo>
                      <a:pt x="11495" y="2486"/>
                      <a:pt x="11485" y="2436"/>
                      <a:pt x="11472" y="2386"/>
                    </a:cubicBezTo>
                    <a:cubicBezTo>
                      <a:pt x="11459" y="2335"/>
                      <a:pt x="11446" y="2286"/>
                      <a:pt x="11432" y="2236"/>
                    </a:cubicBezTo>
                    <a:lnTo>
                      <a:pt x="11388" y="2091"/>
                    </a:lnTo>
                    <a:cubicBezTo>
                      <a:pt x="11360" y="1994"/>
                      <a:pt x="11328" y="1900"/>
                      <a:pt x="11294" y="1808"/>
                    </a:cubicBezTo>
                    <a:cubicBezTo>
                      <a:pt x="11278" y="1762"/>
                      <a:pt x="11259" y="1717"/>
                      <a:pt x="11242" y="1671"/>
                    </a:cubicBezTo>
                    <a:cubicBezTo>
                      <a:pt x="11223" y="1626"/>
                      <a:pt x="11204" y="1582"/>
                      <a:pt x="11184" y="1539"/>
                    </a:cubicBezTo>
                    <a:cubicBezTo>
                      <a:pt x="11166" y="1496"/>
                      <a:pt x="11147" y="1454"/>
                      <a:pt x="11125" y="1411"/>
                    </a:cubicBezTo>
                    <a:cubicBezTo>
                      <a:pt x="11105" y="1368"/>
                      <a:pt x="11084" y="1326"/>
                      <a:pt x="11062" y="1286"/>
                    </a:cubicBezTo>
                    <a:cubicBezTo>
                      <a:pt x="11018" y="1202"/>
                      <a:pt x="10972" y="1123"/>
                      <a:pt x="10924" y="1046"/>
                    </a:cubicBezTo>
                    <a:cubicBezTo>
                      <a:pt x="10875" y="969"/>
                      <a:pt x="10825" y="895"/>
                      <a:pt x="10773" y="823"/>
                    </a:cubicBezTo>
                    <a:cubicBezTo>
                      <a:pt x="10720" y="751"/>
                      <a:pt x="10667" y="683"/>
                      <a:pt x="10609" y="617"/>
                    </a:cubicBezTo>
                    <a:cubicBezTo>
                      <a:pt x="10496" y="484"/>
                      <a:pt x="10373" y="363"/>
                      <a:pt x="10244" y="253"/>
                    </a:cubicBezTo>
                    <a:cubicBezTo>
                      <a:pt x="10214" y="229"/>
                      <a:pt x="10184" y="203"/>
                      <a:pt x="10152" y="180"/>
                    </a:cubicBezTo>
                    <a:cubicBezTo>
                      <a:pt x="10093" y="157"/>
                      <a:pt x="10034" y="136"/>
                      <a:pt x="9975" y="117"/>
                    </a:cubicBezTo>
                    <a:cubicBezTo>
                      <a:pt x="9889" y="90"/>
                      <a:pt x="9788" y="67"/>
                      <a:pt x="9696" y="49"/>
                    </a:cubicBezTo>
                    <a:cubicBezTo>
                      <a:pt x="9603" y="31"/>
                      <a:pt x="9496" y="16"/>
                      <a:pt x="9397" y="9"/>
                    </a:cubicBezTo>
                    <a:cubicBezTo>
                      <a:pt x="9316" y="3"/>
                      <a:pt x="9222" y="0"/>
                      <a:pt x="9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376267" y="1939524"/>
                <a:ext cx="453087" cy="624355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20021" extrusionOk="0">
                    <a:moveTo>
                      <a:pt x="14527" y="1336"/>
                    </a:moveTo>
                    <a:lnTo>
                      <a:pt x="14528" y="1337"/>
                    </a:lnTo>
                    <a:cubicBezTo>
                      <a:pt x="14528" y="1336"/>
                      <a:pt x="14527" y="1336"/>
                      <a:pt x="14527" y="1336"/>
                    </a:cubicBezTo>
                    <a:close/>
                    <a:moveTo>
                      <a:pt x="11132" y="1"/>
                    </a:moveTo>
                    <a:cubicBezTo>
                      <a:pt x="10025" y="1"/>
                      <a:pt x="8846" y="374"/>
                      <a:pt x="7823" y="888"/>
                    </a:cubicBezTo>
                    <a:cubicBezTo>
                      <a:pt x="5605" y="2006"/>
                      <a:pt x="4114" y="3788"/>
                      <a:pt x="2843" y="5809"/>
                    </a:cubicBezTo>
                    <a:cubicBezTo>
                      <a:pt x="1246" y="8349"/>
                      <a:pt x="1" y="11268"/>
                      <a:pt x="1" y="14214"/>
                    </a:cubicBezTo>
                    <a:cubicBezTo>
                      <a:pt x="1" y="14684"/>
                      <a:pt x="32" y="15157"/>
                      <a:pt x="98" y="15631"/>
                    </a:cubicBezTo>
                    <a:cubicBezTo>
                      <a:pt x="231" y="16574"/>
                      <a:pt x="593" y="17437"/>
                      <a:pt x="1188" y="18222"/>
                    </a:cubicBezTo>
                    <a:cubicBezTo>
                      <a:pt x="1483" y="18610"/>
                      <a:pt x="1831" y="18921"/>
                      <a:pt x="2233" y="19152"/>
                    </a:cubicBezTo>
                    <a:lnTo>
                      <a:pt x="3739" y="20020"/>
                    </a:lnTo>
                    <a:cubicBezTo>
                      <a:pt x="3336" y="19787"/>
                      <a:pt x="2987" y="19477"/>
                      <a:pt x="2692" y="19089"/>
                    </a:cubicBezTo>
                    <a:cubicBezTo>
                      <a:pt x="2097" y="18305"/>
                      <a:pt x="1735" y="17443"/>
                      <a:pt x="1604" y="16499"/>
                    </a:cubicBezTo>
                    <a:cubicBezTo>
                      <a:pt x="1536" y="16025"/>
                      <a:pt x="1504" y="15552"/>
                      <a:pt x="1504" y="15082"/>
                    </a:cubicBezTo>
                    <a:cubicBezTo>
                      <a:pt x="1504" y="12136"/>
                      <a:pt x="2749" y="9218"/>
                      <a:pt x="4347" y="6677"/>
                    </a:cubicBezTo>
                    <a:cubicBezTo>
                      <a:pt x="5618" y="4657"/>
                      <a:pt x="7110" y="2876"/>
                      <a:pt x="9327" y="1758"/>
                    </a:cubicBezTo>
                    <a:cubicBezTo>
                      <a:pt x="10351" y="1242"/>
                      <a:pt x="11529" y="869"/>
                      <a:pt x="12636" y="869"/>
                    </a:cubicBezTo>
                    <a:cubicBezTo>
                      <a:pt x="13310" y="869"/>
                      <a:pt x="13957" y="1007"/>
                      <a:pt x="14527" y="1336"/>
                    </a:cubicBezTo>
                    <a:lnTo>
                      <a:pt x="14527" y="1336"/>
                    </a:lnTo>
                    <a:lnTo>
                      <a:pt x="13023" y="468"/>
                    </a:lnTo>
                    <a:cubicBezTo>
                      <a:pt x="12454" y="139"/>
                      <a:pt x="11806" y="1"/>
                      <a:pt x="11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459716" y="1999741"/>
                <a:ext cx="444137" cy="569594"/>
              </a:xfrm>
              <a:custGeom>
                <a:avLst/>
                <a:gdLst/>
                <a:ahLst/>
                <a:cxnLst/>
                <a:rect l="l" t="t" r="r" b="b"/>
                <a:pathLst>
                  <a:path w="14242" h="18265" extrusionOk="0">
                    <a:moveTo>
                      <a:pt x="10231" y="253"/>
                    </a:moveTo>
                    <a:cubicBezTo>
                      <a:pt x="10517" y="253"/>
                      <a:pt x="10788" y="286"/>
                      <a:pt x="11044" y="351"/>
                    </a:cubicBezTo>
                    <a:cubicBezTo>
                      <a:pt x="11499" y="469"/>
                      <a:pt x="11954" y="707"/>
                      <a:pt x="12360" y="1034"/>
                    </a:cubicBezTo>
                    <a:cubicBezTo>
                      <a:pt x="12752" y="1355"/>
                      <a:pt x="13093" y="1753"/>
                      <a:pt x="13343" y="2189"/>
                    </a:cubicBezTo>
                    <a:cubicBezTo>
                      <a:pt x="13911" y="3176"/>
                      <a:pt x="14082" y="4437"/>
                      <a:pt x="13881" y="6151"/>
                    </a:cubicBezTo>
                    <a:cubicBezTo>
                      <a:pt x="13682" y="7827"/>
                      <a:pt x="13191" y="9465"/>
                      <a:pt x="12417" y="11016"/>
                    </a:cubicBezTo>
                    <a:cubicBezTo>
                      <a:pt x="11660" y="12539"/>
                      <a:pt x="10632" y="13978"/>
                      <a:pt x="9447" y="15179"/>
                    </a:cubicBezTo>
                    <a:cubicBezTo>
                      <a:pt x="8376" y="16266"/>
                      <a:pt x="7296" y="17031"/>
                      <a:pt x="6149" y="17516"/>
                    </a:cubicBezTo>
                    <a:cubicBezTo>
                      <a:pt x="5373" y="17845"/>
                      <a:pt x="4661" y="18009"/>
                      <a:pt x="4021" y="18009"/>
                    </a:cubicBezTo>
                    <a:cubicBezTo>
                      <a:pt x="3737" y="18009"/>
                      <a:pt x="3462" y="17976"/>
                      <a:pt x="3206" y="17910"/>
                    </a:cubicBezTo>
                    <a:cubicBezTo>
                      <a:pt x="2750" y="17793"/>
                      <a:pt x="2296" y="17557"/>
                      <a:pt x="1891" y="17227"/>
                    </a:cubicBezTo>
                    <a:cubicBezTo>
                      <a:pt x="1497" y="16908"/>
                      <a:pt x="1156" y="16509"/>
                      <a:pt x="906" y="16075"/>
                    </a:cubicBezTo>
                    <a:cubicBezTo>
                      <a:pt x="460" y="15300"/>
                      <a:pt x="259" y="14346"/>
                      <a:pt x="289" y="13157"/>
                    </a:cubicBezTo>
                    <a:cubicBezTo>
                      <a:pt x="298" y="12825"/>
                      <a:pt x="324" y="12484"/>
                      <a:pt x="368" y="12110"/>
                    </a:cubicBezTo>
                    <a:cubicBezTo>
                      <a:pt x="467" y="11260"/>
                      <a:pt x="643" y="10415"/>
                      <a:pt x="892" y="9600"/>
                    </a:cubicBezTo>
                    <a:cubicBezTo>
                      <a:pt x="1132" y="8805"/>
                      <a:pt x="1448" y="8013"/>
                      <a:pt x="1830" y="7245"/>
                    </a:cubicBezTo>
                    <a:cubicBezTo>
                      <a:pt x="2589" y="5724"/>
                      <a:pt x="3617" y="4282"/>
                      <a:pt x="4802" y="3082"/>
                    </a:cubicBezTo>
                    <a:cubicBezTo>
                      <a:pt x="5874" y="1995"/>
                      <a:pt x="6954" y="1231"/>
                      <a:pt x="8101" y="745"/>
                    </a:cubicBezTo>
                    <a:cubicBezTo>
                      <a:pt x="8878" y="417"/>
                      <a:pt x="9591" y="253"/>
                      <a:pt x="10231" y="253"/>
                    </a:cubicBezTo>
                    <a:close/>
                    <a:moveTo>
                      <a:pt x="10229" y="1"/>
                    </a:moveTo>
                    <a:cubicBezTo>
                      <a:pt x="9553" y="1"/>
                      <a:pt x="8806" y="172"/>
                      <a:pt x="7999" y="513"/>
                    </a:cubicBezTo>
                    <a:cubicBezTo>
                      <a:pt x="6820" y="1011"/>
                      <a:pt x="5713" y="1793"/>
                      <a:pt x="4617" y="2906"/>
                    </a:cubicBezTo>
                    <a:cubicBezTo>
                      <a:pt x="3415" y="4125"/>
                      <a:pt x="2371" y="5589"/>
                      <a:pt x="1599" y="7136"/>
                    </a:cubicBezTo>
                    <a:cubicBezTo>
                      <a:pt x="1211" y="7916"/>
                      <a:pt x="890" y="8722"/>
                      <a:pt x="646" y="9529"/>
                    </a:cubicBezTo>
                    <a:cubicBezTo>
                      <a:pt x="394" y="10360"/>
                      <a:pt x="216" y="11219"/>
                      <a:pt x="114" y="12083"/>
                    </a:cubicBezTo>
                    <a:cubicBezTo>
                      <a:pt x="68" y="12462"/>
                      <a:pt x="42" y="12812"/>
                      <a:pt x="32" y="13150"/>
                    </a:cubicBezTo>
                    <a:cubicBezTo>
                      <a:pt x="0" y="14387"/>
                      <a:pt x="214" y="15385"/>
                      <a:pt x="683" y="16202"/>
                    </a:cubicBezTo>
                    <a:cubicBezTo>
                      <a:pt x="949" y="16665"/>
                      <a:pt x="1310" y="17089"/>
                      <a:pt x="1727" y="17427"/>
                    </a:cubicBezTo>
                    <a:cubicBezTo>
                      <a:pt x="2162" y="17779"/>
                      <a:pt x="2651" y="18032"/>
                      <a:pt x="3140" y="18157"/>
                    </a:cubicBezTo>
                    <a:cubicBezTo>
                      <a:pt x="3418" y="18229"/>
                      <a:pt x="3711" y="18265"/>
                      <a:pt x="4020" y="18265"/>
                    </a:cubicBezTo>
                    <a:cubicBezTo>
                      <a:pt x="4694" y="18265"/>
                      <a:pt x="5440" y="18095"/>
                      <a:pt x="6245" y="17754"/>
                    </a:cubicBezTo>
                    <a:cubicBezTo>
                      <a:pt x="7424" y="17257"/>
                      <a:pt x="8531" y="16475"/>
                      <a:pt x="9627" y="15362"/>
                    </a:cubicBezTo>
                    <a:cubicBezTo>
                      <a:pt x="10832" y="14140"/>
                      <a:pt x="11874" y="12678"/>
                      <a:pt x="12644" y="11132"/>
                    </a:cubicBezTo>
                    <a:cubicBezTo>
                      <a:pt x="13431" y="9552"/>
                      <a:pt x="13931" y="7889"/>
                      <a:pt x="14132" y="6184"/>
                    </a:cubicBezTo>
                    <a:cubicBezTo>
                      <a:pt x="14227" y="5380"/>
                      <a:pt x="14242" y="4686"/>
                      <a:pt x="14176" y="4065"/>
                    </a:cubicBezTo>
                    <a:cubicBezTo>
                      <a:pt x="14092" y="3294"/>
                      <a:pt x="13894" y="2640"/>
                      <a:pt x="13563" y="2065"/>
                    </a:cubicBezTo>
                    <a:cubicBezTo>
                      <a:pt x="13297" y="1602"/>
                      <a:pt x="12935" y="1178"/>
                      <a:pt x="12518" y="840"/>
                    </a:cubicBezTo>
                    <a:cubicBezTo>
                      <a:pt x="12084" y="487"/>
                      <a:pt x="11595" y="234"/>
                      <a:pt x="11106" y="107"/>
                    </a:cubicBezTo>
                    <a:cubicBezTo>
                      <a:pt x="10829" y="36"/>
                      <a:pt x="10536" y="1"/>
                      <a:pt x="10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7684586" y="2170507"/>
                <a:ext cx="320987" cy="404719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12978" extrusionOk="0">
                    <a:moveTo>
                      <a:pt x="7609" y="1206"/>
                    </a:moveTo>
                    <a:cubicBezTo>
                      <a:pt x="7788" y="1206"/>
                      <a:pt x="7965" y="1226"/>
                      <a:pt x="8138" y="1270"/>
                    </a:cubicBezTo>
                    <a:cubicBezTo>
                      <a:pt x="8749" y="1425"/>
                      <a:pt x="9301" y="1893"/>
                      <a:pt x="9620" y="2451"/>
                    </a:cubicBezTo>
                    <a:cubicBezTo>
                      <a:pt x="10050" y="3197"/>
                      <a:pt x="10066" y="4105"/>
                      <a:pt x="9965" y="4968"/>
                    </a:cubicBezTo>
                    <a:cubicBezTo>
                      <a:pt x="9836" y="6055"/>
                      <a:pt x="9522" y="7070"/>
                      <a:pt x="9045" y="8029"/>
                    </a:cubicBezTo>
                    <a:cubicBezTo>
                      <a:pt x="8569" y="8985"/>
                      <a:pt x="7931" y="9882"/>
                      <a:pt x="7180" y="10644"/>
                    </a:cubicBezTo>
                    <a:cubicBezTo>
                      <a:pt x="6579" y="11252"/>
                      <a:pt x="5906" y="11775"/>
                      <a:pt x="5098" y="12117"/>
                    </a:cubicBezTo>
                    <a:cubicBezTo>
                      <a:pt x="4668" y="12299"/>
                      <a:pt x="4199" y="12429"/>
                      <a:pt x="3742" y="12429"/>
                    </a:cubicBezTo>
                    <a:cubicBezTo>
                      <a:pt x="3563" y="12429"/>
                      <a:pt x="3386" y="12409"/>
                      <a:pt x="3214" y="12365"/>
                    </a:cubicBezTo>
                    <a:cubicBezTo>
                      <a:pt x="2603" y="12206"/>
                      <a:pt x="2051" y="11739"/>
                      <a:pt x="1731" y="11183"/>
                    </a:cubicBezTo>
                    <a:cubicBezTo>
                      <a:pt x="1411" y="10625"/>
                      <a:pt x="1320" y="9975"/>
                      <a:pt x="1338" y="9323"/>
                    </a:cubicBezTo>
                    <a:cubicBezTo>
                      <a:pt x="1345" y="9101"/>
                      <a:pt x="1363" y="8883"/>
                      <a:pt x="1388" y="8664"/>
                    </a:cubicBezTo>
                    <a:cubicBezTo>
                      <a:pt x="1516" y="7577"/>
                      <a:pt x="1831" y="6562"/>
                      <a:pt x="2307" y="5606"/>
                    </a:cubicBezTo>
                    <a:cubicBezTo>
                      <a:pt x="2782" y="4650"/>
                      <a:pt x="3421" y="3753"/>
                      <a:pt x="4171" y="2991"/>
                    </a:cubicBezTo>
                    <a:cubicBezTo>
                      <a:pt x="4772" y="2383"/>
                      <a:pt x="5446" y="1860"/>
                      <a:pt x="6253" y="1517"/>
                    </a:cubicBezTo>
                    <a:cubicBezTo>
                      <a:pt x="6683" y="1336"/>
                      <a:pt x="7152" y="1206"/>
                      <a:pt x="7609" y="1206"/>
                    </a:cubicBezTo>
                    <a:close/>
                    <a:moveTo>
                      <a:pt x="7304" y="1"/>
                    </a:moveTo>
                    <a:cubicBezTo>
                      <a:pt x="6578" y="1"/>
                      <a:pt x="5804" y="247"/>
                      <a:pt x="5133" y="584"/>
                    </a:cubicBezTo>
                    <a:cubicBezTo>
                      <a:pt x="3678" y="1318"/>
                      <a:pt x="2700" y="2486"/>
                      <a:pt x="1867" y="3812"/>
                    </a:cubicBezTo>
                    <a:cubicBezTo>
                      <a:pt x="819" y="5478"/>
                      <a:pt x="0" y="7395"/>
                      <a:pt x="0" y="9325"/>
                    </a:cubicBezTo>
                    <a:cubicBezTo>
                      <a:pt x="0" y="9634"/>
                      <a:pt x="22" y="9946"/>
                      <a:pt x="65" y="10257"/>
                    </a:cubicBezTo>
                    <a:cubicBezTo>
                      <a:pt x="151" y="10875"/>
                      <a:pt x="390" y="11442"/>
                      <a:pt x="781" y="11955"/>
                    </a:cubicBezTo>
                    <a:cubicBezTo>
                      <a:pt x="975" y="12211"/>
                      <a:pt x="1202" y="12413"/>
                      <a:pt x="1467" y="12566"/>
                    </a:cubicBezTo>
                    <a:cubicBezTo>
                      <a:pt x="1576" y="12629"/>
                      <a:pt x="1681" y="12681"/>
                      <a:pt x="1796" y="12730"/>
                    </a:cubicBezTo>
                    <a:cubicBezTo>
                      <a:pt x="1936" y="12787"/>
                      <a:pt x="2062" y="12830"/>
                      <a:pt x="2209" y="12869"/>
                    </a:cubicBezTo>
                    <a:cubicBezTo>
                      <a:pt x="2357" y="12909"/>
                      <a:pt x="2486" y="12932"/>
                      <a:pt x="2640" y="12953"/>
                    </a:cubicBezTo>
                    <a:cubicBezTo>
                      <a:pt x="2778" y="12968"/>
                      <a:pt x="2897" y="12978"/>
                      <a:pt x="3033" y="12978"/>
                    </a:cubicBezTo>
                    <a:cubicBezTo>
                      <a:pt x="3050" y="12978"/>
                      <a:pt x="3068" y="12977"/>
                      <a:pt x="3086" y="12977"/>
                    </a:cubicBezTo>
                    <a:cubicBezTo>
                      <a:pt x="3247" y="12976"/>
                      <a:pt x="3379" y="12967"/>
                      <a:pt x="3541" y="12947"/>
                    </a:cubicBezTo>
                    <a:cubicBezTo>
                      <a:pt x="3704" y="12925"/>
                      <a:pt x="3838" y="12902"/>
                      <a:pt x="4002" y="12862"/>
                    </a:cubicBezTo>
                    <a:cubicBezTo>
                      <a:pt x="4167" y="12823"/>
                      <a:pt x="4299" y="12786"/>
                      <a:pt x="4463" y="12728"/>
                    </a:cubicBezTo>
                    <a:cubicBezTo>
                      <a:pt x="4627" y="12672"/>
                      <a:pt x="4759" y="12618"/>
                      <a:pt x="4923" y="12544"/>
                    </a:cubicBezTo>
                    <a:cubicBezTo>
                      <a:pt x="5087" y="12472"/>
                      <a:pt x="5219" y="12405"/>
                      <a:pt x="5382" y="12314"/>
                    </a:cubicBezTo>
                    <a:cubicBezTo>
                      <a:pt x="5540" y="12227"/>
                      <a:pt x="5665" y="12150"/>
                      <a:pt x="5820" y="12048"/>
                    </a:cubicBezTo>
                    <a:cubicBezTo>
                      <a:pt x="5974" y="11948"/>
                      <a:pt x="6101" y="11860"/>
                      <a:pt x="6251" y="11745"/>
                    </a:cubicBezTo>
                    <a:cubicBezTo>
                      <a:pt x="6404" y="11629"/>
                      <a:pt x="6526" y="11529"/>
                      <a:pt x="6673" y="11401"/>
                    </a:cubicBezTo>
                    <a:cubicBezTo>
                      <a:pt x="6822" y="11273"/>
                      <a:pt x="6943" y="11163"/>
                      <a:pt x="7085" y="11025"/>
                    </a:cubicBezTo>
                    <a:cubicBezTo>
                      <a:pt x="7226" y="10884"/>
                      <a:pt x="7346" y="10762"/>
                      <a:pt x="7482" y="10612"/>
                    </a:cubicBezTo>
                    <a:cubicBezTo>
                      <a:pt x="7619" y="10464"/>
                      <a:pt x="7734" y="10330"/>
                      <a:pt x="7863" y="10172"/>
                    </a:cubicBezTo>
                    <a:cubicBezTo>
                      <a:pt x="8362" y="9560"/>
                      <a:pt x="8800" y="8890"/>
                      <a:pt x="9167" y="8174"/>
                    </a:cubicBezTo>
                    <a:cubicBezTo>
                      <a:pt x="9258" y="8000"/>
                      <a:pt x="9350" y="7809"/>
                      <a:pt x="9429" y="7632"/>
                    </a:cubicBezTo>
                    <a:cubicBezTo>
                      <a:pt x="9508" y="7455"/>
                      <a:pt x="9590" y="7258"/>
                      <a:pt x="9659" y="7080"/>
                    </a:cubicBezTo>
                    <a:cubicBezTo>
                      <a:pt x="9725" y="6903"/>
                      <a:pt x="9797" y="6699"/>
                      <a:pt x="9854" y="6522"/>
                    </a:cubicBezTo>
                    <a:cubicBezTo>
                      <a:pt x="9910" y="6345"/>
                      <a:pt x="9971" y="6140"/>
                      <a:pt x="10015" y="5964"/>
                    </a:cubicBezTo>
                    <a:cubicBezTo>
                      <a:pt x="10061" y="5789"/>
                      <a:pt x="10107" y="5582"/>
                      <a:pt x="10142" y="5408"/>
                    </a:cubicBezTo>
                    <a:cubicBezTo>
                      <a:pt x="10173" y="5234"/>
                      <a:pt x="10208" y="5030"/>
                      <a:pt x="10229" y="4859"/>
                    </a:cubicBezTo>
                    <a:cubicBezTo>
                      <a:pt x="10251" y="4689"/>
                      <a:pt x="10271" y="4485"/>
                      <a:pt x="10280" y="4319"/>
                    </a:cubicBezTo>
                    <a:cubicBezTo>
                      <a:pt x="10288" y="4154"/>
                      <a:pt x="10293" y="3960"/>
                      <a:pt x="10288" y="3800"/>
                    </a:cubicBezTo>
                    <a:cubicBezTo>
                      <a:pt x="10286" y="3644"/>
                      <a:pt x="10274" y="3458"/>
                      <a:pt x="10255" y="3315"/>
                    </a:cubicBezTo>
                    <a:cubicBezTo>
                      <a:pt x="10238" y="3162"/>
                      <a:pt x="10214" y="2984"/>
                      <a:pt x="10186" y="2839"/>
                    </a:cubicBezTo>
                    <a:cubicBezTo>
                      <a:pt x="10159" y="2693"/>
                      <a:pt x="10119" y="2522"/>
                      <a:pt x="10079" y="2384"/>
                    </a:cubicBezTo>
                    <a:cubicBezTo>
                      <a:pt x="10040" y="2245"/>
                      <a:pt x="9984" y="2084"/>
                      <a:pt x="9929" y="1953"/>
                    </a:cubicBezTo>
                    <a:cubicBezTo>
                      <a:pt x="9876" y="1821"/>
                      <a:pt x="9804" y="1670"/>
                      <a:pt x="9738" y="1548"/>
                    </a:cubicBezTo>
                    <a:cubicBezTo>
                      <a:pt x="9669" y="1424"/>
                      <a:pt x="9583" y="1287"/>
                      <a:pt x="9502" y="1177"/>
                    </a:cubicBezTo>
                    <a:cubicBezTo>
                      <a:pt x="9422" y="1065"/>
                      <a:pt x="9318" y="942"/>
                      <a:pt x="9223" y="842"/>
                    </a:cubicBezTo>
                    <a:cubicBezTo>
                      <a:pt x="9128" y="741"/>
                      <a:pt x="9012" y="638"/>
                      <a:pt x="8904" y="551"/>
                    </a:cubicBezTo>
                    <a:cubicBezTo>
                      <a:pt x="8793" y="465"/>
                      <a:pt x="8668" y="379"/>
                      <a:pt x="8546" y="308"/>
                    </a:cubicBezTo>
                    <a:cubicBezTo>
                      <a:pt x="8172" y="92"/>
                      <a:pt x="7747" y="1"/>
                      <a:pt x="7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7725750" y="2207959"/>
                <a:ext cx="272744" cy="350083"/>
              </a:xfrm>
              <a:custGeom>
                <a:avLst/>
                <a:gdLst/>
                <a:ahLst/>
                <a:cxnLst/>
                <a:rect l="l" t="t" r="r" b="b"/>
                <a:pathLst>
                  <a:path w="8746" h="11226" extrusionOk="0">
                    <a:moveTo>
                      <a:pt x="5633" y="570"/>
                    </a:moveTo>
                    <a:cubicBezTo>
                      <a:pt x="5710" y="570"/>
                      <a:pt x="5794" y="577"/>
                      <a:pt x="5859" y="587"/>
                    </a:cubicBezTo>
                    <a:cubicBezTo>
                      <a:pt x="5895" y="592"/>
                      <a:pt x="5931" y="597"/>
                      <a:pt x="5964" y="607"/>
                    </a:cubicBezTo>
                    <a:cubicBezTo>
                      <a:pt x="6010" y="617"/>
                      <a:pt x="6050" y="628"/>
                      <a:pt x="6089" y="647"/>
                    </a:cubicBezTo>
                    <a:cubicBezTo>
                      <a:pt x="6155" y="672"/>
                      <a:pt x="6227" y="703"/>
                      <a:pt x="6286" y="738"/>
                    </a:cubicBezTo>
                    <a:cubicBezTo>
                      <a:pt x="7197" y="1264"/>
                      <a:pt x="7423" y="2578"/>
                      <a:pt x="7329" y="3712"/>
                    </a:cubicBezTo>
                    <a:cubicBezTo>
                      <a:pt x="7235" y="4864"/>
                      <a:pt x="6810" y="5828"/>
                      <a:pt x="6286" y="6736"/>
                    </a:cubicBezTo>
                    <a:cubicBezTo>
                      <a:pt x="5762" y="7644"/>
                      <a:pt x="5140" y="8494"/>
                      <a:pt x="4188" y="9151"/>
                    </a:cubicBezTo>
                    <a:cubicBezTo>
                      <a:pt x="3537" y="9603"/>
                      <a:pt x="2733" y="9964"/>
                      <a:pt x="1997" y="9964"/>
                    </a:cubicBezTo>
                    <a:cubicBezTo>
                      <a:pt x="1676" y="9964"/>
                      <a:pt x="1369" y="9895"/>
                      <a:pt x="1093" y="9736"/>
                    </a:cubicBezTo>
                    <a:cubicBezTo>
                      <a:pt x="1031" y="9701"/>
                      <a:pt x="968" y="9654"/>
                      <a:pt x="915" y="9608"/>
                    </a:cubicBezTo>
                    <a:cubicBezTo>
                      <a:pt x="886" y="9582"/>
                      <a:pt x="853" y="9551"/>
                      <a:pt x="823" y="9517"/>
                    </a:cubicBezTo>
                    <a:cubicBezTo>
                      <a:pt x="798" y="9492"/>
                      <a:pt x="774" y="9464"/>
                      <a:pt x="752" y="9437"/>
                    </a:cubicBezTo>
                    <a:cubicBezTo>
                      <a:pt x="705" y="9377"/>
                      <a:pt x="649" y="9292"/>
                      <a:pt x="606" y="9214"/>
                    </a:cubicBezTo>
                    <a:cubicBezTo>
                      <a:pt x="564" y="9136"/>
                      <a:pt x="514" y="9029"/>
                      <a:pt x="479" y="8934"/>
                    </a:cubicBezTo>
                    <a:cubicBezTo>
                      <a:pt x="446" y="8840"/>
                      <a:pt x="406" y="8708"/>
                      <a:pt x="381" y="8597"/>
                    </a:cubicBezTo>
                    <a:cubicBezTo>
                      <a:pt x="355" y="8488"/>
                      <a:pt x="331" y="8337"/>
                      <a:pt x="317" y="8212"/>
                    </a:cubicBezTo>
                    <a:cubicBezTo>
                      <a:pt x="302" y="8086"/>
                      <a:pt x="292" y="7920"/>
                      <a:pt x="291" y="7782"/>
                    </a:cubicBezTo>
                    <a:lnTo>
                      <a:pt x="291" y="7741"/>
                    </a:lnTo>
                    <a:lnTo>
                      <a:pt x="291" y="7705"/>
                    </a:lnTo>
                    <a:cubicBezTo>
                      <a:pt x="292" y="7539"/>
                      <a:pt x="299" y="7411"/>
                      <a:pt x="317" y="7236"/>
                    </a:cubicBezTo>
                    <a:cubicBezTo>
                      <a:pt x="332" y="7059"/>
                      <a:pt x="352" y="6921"/>
                      <a:pt x="384" y="6736"/>
                    </a:cubicBezTo>
                    <a:cubicBezTo>
                      <a:pt x="417" y="6553"/>
                      <a:pt x="447" y="6405"/>
                      <a:pt x="496" y="6215"/>
                    </a:cubicBezTo>
                    <a:cubicBezTo>
                      <a:pt x="542" y="6027"/>
                      <a:pt x="587" y="5872"/>
                      <a:pt x="650" y="5679"/>
                    </a:cubicBezTo>
                    <a:cubicBezTo>
                      <a:pt x="713" y="5491"/>
                      <a:pt x="771" y="5330"/>
                      <a:pt x="848" y="5138"/>
                    </a:cubicBezTo>
                    <a:cubicBezTo>
                      <a:pt x="923" y="4951"/>
                      <a:pt x="997" y="4783"/>
                      <a:pt x="1086" y="4598"/>
                    </a:cubicBezTo>
                    <a:cubicBezTo>
                      <a:pt x="1255" y="4240"/>
                      <a:pt x="1457" y="3880"/>
                      <a:pt x="1671" y="3547"/>
                    </a:cubicBezTo>
                    <a:cubicBezTo>
                      <a:pt x="1776" y="3383"/>
                      <a:pt x="1895" y="3205"/>
                      <a:pt x="2010" y="3051"/>
                    </a:cubicBezTo>
                    <a:cubicBezTo>
                      <a:pt x="2124" y="2897"/>
                      <a:pt x="2259" y="2727"/>
                      <a:pt x="2377" y="2585"/>
                    </a:cubicBezTo>
                    <a:cubicBezTo>
                      <a:pt x="2496" y="2443"/>
                      <a:pt x="2641" y="2282"/>
                      <a:pt x="2765" y="2154"/>
                    </a:cubicBezTo>
                    <a:cubicBezTo>
                      <a:pt x="2887" y="2026"/>
                      <a:pt x="3042" y="1879"/>
                      <a:pt x="3167" y="1766"/>
                    </a:cubicBezTo>
                    <a:cubicBezTo>
                      <a:pt x="3294" y="1652"/>
                      <a:pt x="3454" y="1521"/>
                      <a:pt x="3580" y="1423"/>
                    </a:cubicBezTo>
                    <a:cubicBezTo>
                      <a:pt x="3707" y="1327"/>
                      <a:pt x="3869" y="1215"/>
                      <a:pt x="3994" y="1136"/>
                    </a:cubicBezTo>
                    <a:cubicBezTo>
                      <a:pt x="4059" y="1096"/>
                      <a:pt x="4131" y="1053"/>
                      <a:pt x="4195" y="1017"/>
                    </a:cubicBezTo>
                    <a:cubicBezTo>
                      <a:pt x="4316" y="948"/>
                      <a:pt x="4466" y="873"/>
                      <a:pt x="4581" y="823"/>
                    </a:cubicBezTo>
                    <a:cubicBezTo>
                      <a:pt x="4696" y="769"/>
                      <a:pt x="4839" y="718"/>
                      <a:pt x="4947" y="683"/>
                    </a:cubicBezTo>
                    <a:cubicBezTo>
                      <a:pt x="5055" y="649"/>
                      <a:pt x="5187" y="617"/>
                      <a:pt x="5287" y="601"/>
                    </a:cubicBezTo>
                    <a:cubicBezTo>
                      <a:pt x="5386" y="582"/>
                      <a:pt x="5504" y="572"/>
                      <a:pt x="5593" y="571"/>
                    </a:cubicBezTo>
                    <a:cubicBezTo>
                      <a:pt x="5606" y="571"/>
                      <a:pt x="5619" y="570"/>
                      <a:pt x="5633" y="570"/>
                    </a:cubicBezTo>
                    <a:close/>
                    <a:moveTo>
                      <a:pt x="6291" y="1"/>
                    </a:moveTo>
                    <a:cubicBezTo>
                      <a:pt x="5834" y="1"/>
                      <a:pt x="5364" y="131"/>
                      <a:pt x="4933" y="314"/>
                    </a:cubicBezTo>
                    <a:cubicBezTo>
                      <a:pt x="4126" y="654"/>
                      <a:pt x="3452" y="1178"/>
                      <a:pt x="2851" y="1787"/>
                    </a:cubicBezTo>
                    <a:cubicBezTo>
                      <a:pt x="2101" y="2549"/>
                      <a:pt x="1462" y="3446"/>
                      <a:pt x="987" y="4402"/>
                    </a:cubicBezTo>
                    <a:cubicBezTo>
                      <a:pt x="512" y="5358"/>
                      <a:pt x="196" y="6373"/>
                      <a:pt x="68" y="7460"/>
                    </a:cubicBezTo>
                    <a:cubicBezTo>
                      <a:pt x="41" y="7677"/>
                      <a:pt x="23" y="7899"/>
                      <a:pt x="18" y="8119"/>
                    </a:cubicBezTo>
                    <a:cubicBezTo>
                      <a:pt x="0" y="8770"/>
                      <a:pt x="89" y="9420"/>
                      <a:pt x="411" y="9978"/>
                    </a:cubicBezTo>
                    <a:cubicBezTo>
                      <a:pt x="731" y="10537"/>
                      <a:pt x="1283" y="11003"/>
                      <a:pt x="1894" y="11161"/>
                    </a:cubicBezTo>
                    <a:cubicBezTo>
                      <a:pt x="2066" y="11205"/>
                      <a:pt x="2243" y="11225"/>
                      <a:pt x="2422" y="11225"/>
                    </a:cubicBezTo>
                    <a:cubicBezTo>
                      <a:pt x="2879" y="11225"/>
                      <a:pt x="3348" y="11095"/>
                      <a:pt x="3778" y="10912"/>
                    </a:cubicBezTo>
                    <a:cubicBezTo>
                      <a:pt x="4586" y="10571"/>
                      <a:pt x="5259" y="10048"/>
                      <a:pt x="5860" y="9438"/>
                    </a:cubicBezTo>
                    <a:cubicBezTo>
                      <a:pt x="6611" y="8676"/>
                      <a:pt x="7249" y="7781"/>
                      <a:pt x="7725" y="6825"/>
                    </a:cubicBezTo>
                    <a:cubicBezTo>
                      <a:pt x="8202" y="5870"/>
                      <a:pt x="8518" y="4855"/>
                      <a:pt x="8645" y="3767"/>
                    </a:cubicBezTo>
                    <a:cubicBezTo>
                      <a:pt x="8746" y="2904"/>
                      <a:pt x="8730" y="1996"/>
                      <a:pt x="8300" y="1250"/>
                    </a:cubicBezTo>
                    <a:cubicBezTo>
                      <a:pt x="7979" y="693"/>
                      <a:pt x="7429" y="226"/>
                      <a:pt x="6818" y="65"/>
                    </a:cubicBezTo>
                    <a:cubicBezTo>
                      <a:pt x="6646" y="21"/>
                      <a:pt x="6470" y="1"/>
                      <a:pt x="6291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7751383" y="2226919"/>
                <a:ext cx="205821" cy="291580"/>
              </a:xfrm>
              <a:custGeom>
                <a:avLst/>
                <a:gdLst/>
                <a:ahLst/>
                <a:cxnLst/>
                <a:rect l="l" t="t" r="r" b="b"/>
                <a:pathLst>
                  <a:path w="6600" h="9350" extrusionOk="0">
                    <a:moveTo>
                      <a:pt x="5136" y="0"/>
                    </a:moveTo>
                    <a:lnTo>
                      <a:pt x="5136" y="0"/>
                    </a:lnTo>
                    <a:cubicBezTo>
                      <a:pt x="5179" y="42"/>
                      <a:pt x="5219" y="85"/>
                      <a:pt x="5258" y="130"/>
                    </a:cubicBezTo>
                    <a:cubicBezTo>
                      <a:pt x="5392" y="284"/>
                      <a:pt x="5503" y="463"/>
                      <a:pt x="5595" y="667"/>
                    </a:cubicBezTo>
                    <a:cubicBezTo>
                      <a:pt x="5618" y="718"/>
                      <a:pt x="5639" y="769"/>
                      <a:pt x="5659" y="823"/>
                    </a:cubicBezTo>
                    <a:cubicBezTo>
                      <a:pt x="5679" y="877"/>
                      <a:pt x="5700" y="933"/>
                      <a:pt x="5715" y="988"/>
                    </a:cubicBezTo>
                    <a:cubicBezTo>
                      <a:pt x="5724" y="1015"/>
                      <a:pt x="5733" y="1044"/>
                      <a:pt x="5740" y="1073"/>
                    </a:cubicBezTo>
                    <a:cubicBezTo>
                      <a:pt x="5750" y="1102"/>
                      <a:pt x="5757" y="1130"/>
                      <a:pt x="5764" y="1159"/>
                    </a:cubicBezTo>
                    <a:cubicBezTo>
                      <a:pt x="5771" y="1188"/>
                      <a:pt x="5776" y="1217"/>
                      <a:pt x="5783" y="1247"/>
                    </a:cubicBezTo>
                    <a:cubicBezTo>
                      <a:pt x="5789" y="1278"/>
                      <a:pt x="5796" y="1309"/>
                      <a:pt x="5802" y="1339"/>
                    </a:cubicBezTo>
                    <a:cubicBezTo>
                      <a:pt x="5812" y="1401"/>
                      <a:pt x="5823" y="1461"/>
                      <a:pt x="5832" y="1524"/>
                    </a:cubicBezTo>
                    <a:cubicBezTo>
                      <a:pt x="5840" y="1587"/>
                      <a:pt x="5848" y="1652"/>
                      <a:pt x="5853" y="1717"/>
                    </a:cubicBezTo>
                    <a:cubicBezTo>
                      <a:pt x="5855" y="1749"/>
                      <a:pt x="5859" y="1783"/>
                      <a:pt x="5861" y="1815"/>
                    </a:cubicBezTo>
                    <a:cubicBezTo>
                      <a:pt x="5862" y="1848"/>
                      <a:pt x="5865" y="1879"/>
                      <a:pt x="5866" y="1914"/>
                    </a:cubicBezTo>
                    <a:cubicBezTo>
                      <a:pt x="5868" y="1948"/>
                      <a:pt x="5869" y="1983"/>
                      <a:pt x="5869" y="2016"/>
                    </a:cubicBezTo>
                    <a:cubicBezTo>
                      <a:pt x="5872" y="2050"/>
                      <a:pt x="5872" y="2085"/>
                      <a:pt x="5872" y="2119"/>
                    </a:cubicBezTo>
                    <a:cubicBezTo>
                      <a:pt x="5872" y="2188"/>
                      <a:pt x="5869" y="2260"/>
                      <a:pt x="5866" y="2332"/>
                    </a:cubicBezTo>
                    <a:lnTo>
                      <a:pt x="5861" y="2440"/>
                    </a:lnTo>
                    <a:cubicBezTo>
                      <a:pt x="5859" y="2476"/>
                      <a:pt x="5858" y="2512"/>
                      <a:pt x="5853" y="2551"/>
                    </a:cubicBezTo>
                    <a:cubicBezTo>
                      <a:pt x="5850" y="2587"/>
                      <a:pt x="5846" y="2624"/>
                      <a:pt x="5843" y="2660"/>
                    </a:cubicBezTo>
                    <a:cubicBezTo>
                      <a:pt x="5839" y="2696"/>
                      <a:pt x="5836" y="2733"/>
                      <a:pt x="5830" y="2771"/>
                    </a:cubicBezTo>
                    <a:cubicBezTo>
                      <a:pt x="5822" y="2847"/>
                      <a:pt x="5810" y="2920"/>
                      <a:pt x="5797" y="2996"/>
                    </a:cubicBezTo>
                    <a:cubicBezTo>
                      <a:pt x="5790" y="3034"/>
                      <a:pt x="5786" y="3071"/>
                      <a:pt x="5779" y="3109"/>
                    </a:cubicBezTo>
                    <a:lnTo>
                      <a:pt x="5757" y="3222"/>
                    </a:lnTo>
                    <a:cubicBezTo>
                      <a:pt x="5750" y="3259"/>
                      <a:pt x="5743" y="3300"/>
                      <a:pt x="5733" y="3337"/>
                    </a:cubicBezTo>
                    <a:cubicBezTo>
                      <a:pt x="5725" y="3374"/>
                      <a:pt x="5717" y="3415"/>
                      <a:pt x="5708" y="3452"/>
                    </a:cubicBezTo>
                    <a:cubicBezTo>
                      <a:pt x="5689" y="3530"/>
                      <a:pt x="5671" y="3607"/>
                      <a:pt x="5651" y="3684"/>
                    </a:cubicBezTo>
                    <a:cubicBezTo>
                      <a:pt x="5629" y="3761"/>
                      <a:pt x="5608" y="3840"/>
                      <a:pt x="5585" y="3918"/>
                    </a:cubicBezTo>
                    <a:cubicBezTo>
                      <a:pt x="5560" y="3996"/>
                      <a:pt x="5537" y="4072"/>
                      <a:pt x="5510" y="4151"/>
                    </a:cubicBezTo>
                    <a:cubicBezTo>
                      <a:pt x="5485" y="4228"/>
                      <a:pt x="5458" y="4308"/>
                      <a:pt x="5429" y="4385"/>
                    </a:cubicBezTo>
                    <a:cubicBezTo>
                      <a:pt x="5372" y="4542"/>
                      <a:pt x="5311" y="4696"/>
                      <a:pt x="5242" y="4851"/>
                    </a:cubicBezTo>
                    <a:cubicBezTo>
                      <a:pt x="5107" y="5157"/>
                      <a:pt x="4953" y="5462"/>
                      <a:pt x="4782" y="5755"/>
                    </a:cubicBezTo>
                    <a:cubicBezTo>
                      <a:pt x="4611" y="6051"/>
                      <a:pt x="4424" y="6335"/>
                      <a:pt x="4226" y="6602"/>
                    </a:cubicBezTo>
                    <a:cubicBezTo>
                      <a:pt x="4026" y="6869"/>
                      <a:pt x="3813" y="7124"/>
                      <a:pt x="3593" y="7355"/>
                    </a:cubicBezTo>
                    <a:cubicBezTo>
                      <a:pt x="3537" y="7413"/>
                      <a:pt x="3481" y="7470"/>
                      <a:pt x="3425" y="7526"/>
                    </a:cubicBezTo>
                    <a:cubicBezTo>
                      <a:pt x="3368" y="7580"/>
                      <a:pt x="3313" y="7636"/>
                      <a:pt x="3255" y="7687"/>
                    </a:cubicBezTo>
                    <a:cubicBezTo>
                      <a:pt x="3227" y="7713"/>
                      <a:pt x="3198" y="7741"/>
                      <a:pt x="3169" y="7765"/>
                    </a:cubicBezTo>
                    <a:cubicBezTo>
                      <a:pt x="3140" y="7792"/>
                      <a:pt x="3112" y="7817"/>
                      <a:pt x="3083" y="7843"/>
                    </a:cubicBezTo>
                    <a:cubicBezTo>
                      <a:pt x="3054" y="7867"/>
                      <a:pt x="3025" y="7893"/>
                      <a:pt x="2997" y="7916"/>
                    </a:cubicBezTo>
                    <a:cubicBezTo>
                      <a:pt x="2968" y="7939"/>
                      <a:pt x="2936" y="7965"/>
                      <a:pt x="2908" y="7988"/>
                    </a:cubicBezTo>
                    <a:cubicBezTo>
                      <a:pt x="2849" y="8035"/>
                      <a:pt x="2791" y="8080"/>
                      <a:pt x="2732" y="8125"/>
                    </a:cubicBezTo>
                    <a:cubicBezTo>
                      <a:pt x="2673" y="8169"/>
                      <a:pt x="2616" y="8211"/>
                      <a:pt x="2555" y="8252"/>
                    </a:cubicBezTo>
                    <a:cubicBezTo>
                      <a:pt x="2525" y="8274"/>
                      <a:pt x="2495" y="8294"/>
                      <a:pt x="2466" y="8313"/>
                    </a:cubicBezTo>
                    <a:cubicBezTo>
                      <a:pt x="2437" y="8333"/>
                      <a:pt x="2409" y="8353"/>
                      <a:pt x="2379" y="8370"/>
                    </a:cubicBezTo>
                    <a:cubicBezTo>
                      <a:pt x="2347" y="8390"/>
                      <a:pt x="2320" y="8409"/>
                      <a:pt x="2288" y="8426"/>
                    </a:cubicBezTo>
                    <a:cubicBezTo>
                      <a:pt x="2258" y="8445"/>
                      <a:pt x="2229" y="8461"/>
                      <a:pt x="2199" y="8478"/>
                    </a:cubicBezTo>
                    <a:cubicBezTo>
                      <a:pt x="2138" y="8513"/>
                      <a:pt x="2078" y="8547"/>
                      <a:pt x="2016" y="8579"/>
                    </a:cubicBezTo>
                    <a:cubicBezTo>
                      <a:pt x="1986" y="8593"/>
                      <a:pt x="1957" y="8610"/>
                      <a:pt x="1927" y="8625"/>
                    </a:cubicBezTo>
                    <a:lnTo>
                      <a:pt x="1835" y="8668"/>
                    </a:lnTo>
                    <a:cubicBezTo>
                      <a:pt x="1776" y="8697"/>
                      <a:pt x="1717" y="8721"/>
                      <a:pt x="1655" y="8747"/>
                    </a:cubicBezTo>
                    <a:cubicBezTo>
                      <a:pt x="1595" y="8770"/>
                      <a:pt x="1535" y="8793"/>
                      <a:pt x="1476" y="8813"/>
                    </a:cubicBezTo>
                    <a:cubicBezTo>
                      <a:pt x="1447" y="8822"/>
                      <a:pt x="1417" y="8833"/>
                      <a:pt x="1388" y="8842"/>
                    </a:cubicBezTo>
                    <a:cubicBezTo>
                      <a:pt x="1359" y="8851"/>
                      <a:pt x="1329" y="8859"/>
                      <a:pt x="1300" y="8869"/>
                    </a:cubicBezTo>
                    <a:cubicBezTo>
                      <a:pt x="1272" y="8876"/>
                      <a:pt x="1241" y="8885"/>
                      <a:pt x="1213" y="8892"/>
                    </a:cubicBezTo>
                    <a:cubicBezTo>
                      <a:pt x="1184" y="8901"/>
                      <a:pt x="1155" y="8907"/>
                      <a:pt x="1126" y="8914"/>
                    </a:cubicBezTo>
                    <a:cubicBezTo>
                      <a:pt x="1069" y="8928"/>
                      <a:pt x="1008" y="8938"/>
                      <a:pt x="954" y="8948"/>
                    </a:cubicBezTo>
                    <a:cubicBezTo>
                      <a:pt x="898" y="8957"/>
                      <a:pt x="840" y="8964"/>
                      <a:pt x="784" y="8970"/>
                    </a:cubicBezTo>
                    <a:cubicBezTo>
                      <a:pt x="710" y="8977"/>
                      <a:pt x="637" y="8980"/>
                      <a:pt x="564" y="8980"/>
                    </a:cubicBezTo>
                    <a:cubicBezTo>
                      <a:pt x="420" y="8980"/>
                      <a:pt x="281" y="8967"/>
                      <a:pt x="149" y="8940"/>
                    </a:cubicBezTo>
                    <a:cubicBezTo>
                      <a:pt x="98" y="8930"/>
                      <a:pt x="49" y="8918"/>
                      <a:pt x="1" y="8904"/>
                    </a:cubicBezTo>
                    <a:lnTo>
                      <a:pt x="1" y="8904"/>
                    </a:lnTo>
                    <a:cubicBezTo>
                      <a:pt x="31" y="8937"/>
                      <a:pt x="64" y="8970"/>
                      <a:pt x="93" y="8994"/>
                    </a:cubicBezTo>
                    <a:cubicBezTo>
                      <a:pt x="146" y="9043"/>
                      <a:pt x="211" y="9088"/>
                      <a:pt x="271" y="9122"/>
                    </a:cubicBezTo>
                    <a:cubicBezTo>
                      <a:pt x="547" y="9281"/>
                      <a:pt x="854" y="9350"/>
                      <a:pt x="1174" y="9350"/>
                    </a:cubicBezTo>
                    <a:cubicBezTo>
                      <a:pt x="1910" y="9350"/>
                      <a:pt x="2715" y="8989"/>
                      <a:pt x="3366" y="8539"/>
                    </a:cubicBezTo>
                    <a:cubicBezTo>
                      <a:pt x="4318" y="7880"/>
                      <a:pt x="4939" y="7030"/>
                      <a:pt x="5464" y="6123"/>
                    </a:cubicBezTo>
                    <a:cubicBezTo>
                      <a:pt x="5988" y="5215"/>
                      <a:pt x="6413" y="4250"/>
                      <a:pt x="6507" y="3098"/>
                    </a:cubicBezTo>
                    <a:cubicBezTo>
                      <a:pt x="6599" y="1964"/>
                      <a:pt x="6374" y="649"/>
                      <a:pt x="5464" y="124"/>
                    </a:cubicBezTo>
                    <a:cubicBezTo>
                      <a:pt x="5405" y="89"/>
                      <a:pt x="5334" y="58"/>
                      <a:pt x="5261" y="35"/>
                    </a:cubicBezTo>
                    <a:cubicBezTo>
                      <a:pt x="5222" y="22"/>
                      <a:pt x="5182" y="10"/>
                      <a:pt x="51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7734918" y="2225485"/>
                <a:ext cx="199678" cy="281445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9025" extrusionOk="0">
                    <a:moveTo>
                      <a:pt x="5324" y="0"/>
                    </a:moveTo>
                    <a:cubicBezTo>
                      <a:pt x="5317" y="0"/>
                      <a:pt x="5309" y="0"/>
                      <a:pt x="5302" y="0"/>
                    </a:cubicBezTo>
                    <a:cubicBezTo>
                      <a:pt x="5214" y="3"/>
                      <a:pt x="5095" y="13"/>
                      <a:pt x="4997" y="32"/>
                    </a:cubicBezTo>
                    <a:cubicBezTo>
                      <a:pt x="4898" y="48"/>
                      <a:pt x="4764" y="79"/>
                      <a:pt x="4656" y="114"/>
                    </a:cubicBezTo>
                    <a:cubicBezTo>
                      <a:pt x="4548" y="148"/>
                      <a:pt x="4405" y="202"/>
                      <a:pt x="4290" y="252"/>
                    </a:cubicBezTo>
                    <a:cubicBezTo>
                      <a:pt x="4175" y="305"/>
                      <a:pt x="4026" y="378"/>
                      <a:pt x="3906" y="446"/>
                    </a:cubicBezTo>
                    <a:cubicBezTo>
                      <a:pt x="3842" y="482"/>
                      <a:pt x="3769" y="525"/>
                      <a:pt x="3704" y="567"/>
                    </a:cubicBezTo>
                    <a:cubicBezTo>
                      <a:pt x="3578" y="646"/>
                      <a:pt x="3417" y="758"/>
                      <a:pt x="3289" y="854"/>
                    </a:cubicBezTo>
                    <a:cubicBezTo>
                      <a:pt x="3164" y="952"/>
                      <a:pt x="3003" y="1083"/>
                      <a:pt x="2878" y="1196"/>
                    </a:cubicBezTo>
                    <a:cubicBezTo>
                      <a:pt x="2751" y="1309"/>
                      <a:pt x="2597" y="1457"/>
                      <a:pt x="2475" y="1585"/>
                    </a:cubicBezTo>
                    <a:cubicBezTo>
                      <a:pt x="2352" y="1714"/>
                      <a:pt x="2205" y="1875"/>
                      <a:pt x="2087" y="2016"/>
                    </a:cubicBezTo>
                    <a:cubicBezTo>
                      <a:pt x="1966" y="2157"/>
                      <a:pt x="1831" y="2328"/>
                      <a:pt x="1720" y="2480"/>
                    </a:cubicBezTo>
                    <a:cubicBezTo>
                      <a:pt x="1607" y="2637"/>
                      <a:pt x="1486" y="2814"/>
                      <a:pt x="1381" y="2976"/>
                    </a:cubicBezTo>
                    <a:cubicBezTo>
                      <a:pt x="1165" y="3311"/>
                      <a:pt x="966" y="3672"/>
                      <a:pt x="795" y="4029"/>
                    </a:cubicBezTo>
                    <a:cubicBezTo>
                      <a:pt x="707" y="4213"/>
                      <a:pt x="634" y="4382"/>
                      <a:pt x="557" y="4569"/>
                    </a:cubicBezTo>
                    <a:cubicBezTo>
                      <a:pt x="480" y="4759"/>
                      <a:pt x="422" y="4921"/>
                      <a:pt x="360" y="5110"/>
                    </a:cubicBezTo>
                    <a:cubicBezTo>
                      <a:pt x="299" y="5302"/>
                      <a:pt x="254" y="5456"/>
                      <a:pt x="205" y="5646"/>
                    </a:cubicBezTo>
                    <a:cubicBezTo>
                      <a:pt x="159" y="5836"/>
                      <a:pt x="126" y="5984"/>
                      <a:pt x="94" y="6166"/>
                    </a:cubicBezTo>
                    <a:cubicBezTo>
                      <a:pt x="61" y="6352"/>
                      <a:pt x="41" y="6490"/>
                      <a:pt x="25" y="6667"/>
                    </a:cubicBezTo>
                    <a:cubicBezTo>
                      <a:pt x="8" y="6842"/>
                      <a:pt x="2" y="6972"/>
                      <a:pt x="1" y="7135"/>
                    </a:cubicBezTo>
                    <a:lnTo>
                      <a:pt x="1" y="7171"/>
                    </a:lnTo>
                    <a:lnTo>
                      <a:pt x="1" y="7213"/>
                    </a:lnTo>
                    <a:cubicBezTo>
                      <a:pt x="2" y="7351"/>
                      <a:pt x="11" y="7516"/>
                      <a:pt x="25" y="7641"/>
                    </a:cubicBezTo>
                    <a:cubicBezTo>
                      <a:pt x="40" y="7768"/>
                      <a:pt x="66" y="7919"/>
                      <a:pt x="90" y="8028"/>
                    </a:cubicBezTo>
                    <a:cubicBezTo>
                      <a:pt x="116" y="8140"/>
                      <a:pt x="155" y="8271"/>
                      <a:pt x="189" y="8365"/>
                    </a:cubicBezTo>
                    <a:cubicBezTo>
                      <a:pt x="224" y="8459"/>
                      <a:pt x="274" y="8567"/>
                      <a:pt x="314" y="8645"/>
                    </a:cubicBezTo>
                    <a:cubicBezTo>
                      <a:pt x="358" y="8723"/>
                      <a:pt x="414" y="8806"/>
                      <a:pt x="462" y="8868"/>
                    </a:cubicBezTo>
                    <a:cubicBezTo>
                      <a:pt x="484" y="8895"/>
                      <a:pt x="507" y="8921"/>
                      <a:pt x="533" y="8948"/>
                    </a:cubicBezTo>
                    <a:cubicBezTo>
                      <a:pt x="580" y="8963"/>
                      <a:pt x="629" y="8974"/>
                      <a:pt x="680" y="8984"/>
                    </a:cubicBezTo>
                    <a:cubicBezTo>
                      <a:pt x="811" y="9011"/>
                      <a:pt x="948" y="9024"/>
                      <a:pt x="1090" y="9024"/>
                    </a:cubicBezTo>
                    <a:cubicBezTo>
                      <a:pt x="1164" y="9024"/>
                      <a:pt x="1240" y="9020"/>
                      <a:pt x="1316" y="9013"/>
                    </a:cubicBezTo>
                    <a:cubicBezTo>
                      <a:pt x="1371" y="9007"/>
                      <a:pt x="1429" y="9000"/>
                      <a:pt x="1485" y="8991"/>
                    </a:cubicBezTo>
                    <a:cubicBezTo>
                      <a:pt x="1542" y="8981"/>
                      <a:pt x="1600" y="8970"/>
                      <a:pt x="1657" y="8957"/>
                    </a:cubicBezTo>
                    <a:lnTo>
                      <a:pt x="1743" y="8935"/>
                    </a:lnTo>
                    <a:cubicBezTo>
                      <a:pt x="1772" y="8928"/>
                      <a:pt x="1802" y="8921"/>
                      <a:pt x="1831" y="8912"/>
                    </a:cubicBezTo>
                    <a:cubicBezTo>
                      <a:pt x="1860" y="8904"/>
                      <a:pt x="1889" y="8895"/>
                      <a:pt x="1920" y="8885"/>
                    </a:cubicBezTo>
                    <a:cubicBezTo>
                      <a:pt x="1949" y="8876"/>
                      <a:pt x="1978" y="8868"/>
                      <a:pt x="2008" y="8856"/>
                    </a:cubicBezTo>
                    <a:cubicBezTo>
                      <a:pt x="2068" y="8838"/>
                      <a:pt x="2126" y="8816"/>
                      <a:pt x="2188" y="8790"/>
                    </a:cubicBezTo>
                    <a:cubicBezTo>
                      <a:pt x="2247" y="8766"/>
                      <a:pt x="2306" y="8740"/>
                      <a:pt x="2367" y="8711"/>
                    </a:cubicBezTo>
                    <a:lnTo>
                      <a:pt x="2459" y="8668"/>
                    </a:lnTo>
                    <a:cubicBezTo>
                      <a:pt x="2488" y="8654"/>
                      <a:pt x="2518" y="8639"/>
                      <a:pt x="2549" y="8623"/>
                    </a:cubicBezTo>
                    <a:cubicBezTo>
                      <a:pt x="2607" y="8590"/>
                      <a:pt x="2671" y="8557"/>
                      <a:pt x="2730" y="8523"/>
                    </a:cubicBezTo>
                    <a:cubicBezTo>
                      <a:pt x="2761" y="8507"/>
                      <a:pt x="2790" y="8488"/>
                      <a:pt x="2820" y="8471"/>
                    </a:cubicBezTo>
                    <a:cubicBezTo>
                      <a:pt x="2850" y="8452"/>
                      <a:pt x="2879" y="8435"/>
                      <a:pt x="2909" y="8415"/>
                    </a:cubicBezTo>
                    <a:cubicBezTo>
                      <a:pt x="2938" y="8396"/>
                      <a:pt x="2970" y="8378"/>
                      <a:pt x="2999" y="8357"/>
                    </a:cubicBezTo>
                    <a:cubicBezTo>
                      <a:pt x="3029" y="8337"/>
                      <a:pt x="3057" y="8316"/>
                      <a:pt x="3088" y="8297"/>
                    </a:cubicBezTo>
                    <a:cubicBezTo>
                      <a:pt x="3147" y="8255"/>
                      <a:pt x="3204" y="8214"/>
                      <a:pt x="3264" y="8169"/>
                    </a:cubicBezTo>
                    <a:cubicBezTo>
                      <a:pt x="3323" y="8123"/>
                      <a:pt x="3381" y="8079"/>
                      <a:pt x="3440" y="8033"/>
                    </a:cubicBezTo>
                    <a:cubicBezTo>
                      <a:pt x="3469" y="8008"/>
                      <a:pt x="3499" y="7985"/>
                      <a:pt x="3528" y="7961"/>
                    </a:cubicBezTo>
                    <a:cubicBezTo>
                      <a:pt x="3556" y="7936"/>
                      <a:pt x="3585" y="7912"/>
                      <a:pt x="3614" y="7886"/>
                    </a:cubicBezTo>
                    <a:cubicBezTo>
                      <a:pt x="3643" y="7861"/>
                      <a:pt x="3671" y="7834"/>
                      <a:pt x="3700" y="7810"/>
                    </a:cubicBezTo>
                    <a:cubicBezTo>
                      <a:pt x="3729" y="7784"/>
                      <a:pt x="3758" y="7759"/>
                      <a:pt x="3786" y="7732"/>
                    </a:cubicBezTo>
                    <a:cubicBezTo>
                      <a:pt x="3844" y="7680"/>
                      <a:pt x="3901" y="7626"/>
                      <a:pt x="3957" y="7570"/>
                    </a:cubicBezTo>
                    <a:cubicBezTo>
                      <a:pt x="4014" y="7515"/>
                      <a:pt x="4070" y="7457"/>
                      <a:pt x="4124" y="7400"/>
                    </a:cubicBezTo>
                    <a:cubicBezTo>
                      <a:pt x="4344" y="7167"/>
                      <a:pt x="4558" y="6914"/>
                      <a:pt x="4757" y="6647"/>
                    </a:cubicBezTo>
                    <a:cubicBezTo>
                      <a:pt x="4957" y="6379"/>
                      <a:pt x="5144" y="6095"/>
                      <a:pt x="5315" y="5800"/>
                    </a:cubicBezTo>
                    <a:cubicBezTo>
                      <a:pt x="5486" y="5507"/>
                      <a:pt x="5640" y="5203"/>
                      <a:pt x="5775" y="4894"/>
                    </a:cubicBezTo>
                    <a:cubicBezTo>
                      <a:pt x="5841" y="4740"/>
                      <a:pt x="5904" y="4585"/>
                      <a:pt x="5962" y="4428"/>
                    </a:cubicBezTo>
                    <a:cubicBezTo>
                      <a:pt x="5989" y="4352"/>
                      <a:pt x="6018" y="4273"/>
                      <a:pt x="6042" y="4195"/>
                    </a:cubicBezTo>
                    <a:cubicBezTo>
                      <a:pt x="6068" y="4118"/>
                      <a:pt x="6092" y="4039"/>
                      <a:pt x="6115" y="3961"/>
                    </a:cubicBezTo>
                    <a:cubicBezTo>
                      <a:pt x="6140" y="3885"/>
                      <a:pt x="6163" y="3806"/>
                      <a:pt x="6183" y="3728"/>
                    </a:cubicBezTo>
                    <a:cubicBezTo>
                      <a:pt x="6202" y="3651"/>
                      <a:pt x="6222" y="3573"/>
                      <a:pt x="6240" y="3497"/>
                    </a:cubicBezTo>
                    <a:cubicBezTo>
                      <a:pt x="6249" y="3459"/>
                      <a:pt x="6256" y="3419"/>
                      <a:pt x="6265" y="3382"/>
                    </a:cubicBezTo>
                    <a:cubicBezTo>
                      <a:pt x="6274" y="3344"/>
                      <a:pt x="6281" y="3304"/>
                      <a:pt x="6288" y="3267"/>
                    </a:cubicBezTo>
                    <a:lnTo>
                      <a:pt x="6309" y="3153"/>
                    </a:lnTo>
                    <a:cubicBezTo>
                      <a:pt x="6317" y="3116"/>
                      <a:pt x="6324" y="3078"/>
                      <a:pt x="6330" y="3040"/>
                    </a:cubicBezTo>
                    <a:cubicBezTo>
                      <a:pt x="6343" y="2965"/>
                      <a:pt x="6353" y="2890"/>
                      <a:pt x="6363" y="2815"/>
                    </a:cubicBezTo>
                    <a:cubicBezTo>
                      <a:pt x="6367" y="2778"/>
                      <a:pt x="6371" y="2740"/>
                      <a:pt x="6374" y="2705"/>
                    </a:cubicBezTo>
                    <a:cubicBezTo>
                      <a:pt x="6378" y="2669"/>
                      <a:pt x="6381" y="2630"/>
                      <a:pt x="6386" y="2594"/>
                    </a:cubicBezTo>
                    <a:cubicBezTo>
                      <a:pt x="6387" y="2558"/>
                      <a:pt x="6391" y="2521"/>
                      <a:pt x="6393" y="2485"/>
                    </a:cubicBezTo>
                    <a:lnTo>
                      <a:pt x="6399" y="2377"/>
                    </a:lnTo>
                    <a:cubicBezTo>
                      <a:pt x="6401" y="2305"/>
                      <a:pt x="6403" y="2233"/>
                      <a:pt x="6403" y="2163"/>
                    </a:cubicBezTo>
                    <a:cubicBezTo>
                      <a:pt x="6403" y="2129"/>
                      <a:pt x="6401" y="2095"/>
                      <a:pt x="6401" y="2060"/>
                    </a:cubicBezTo>
                    <a:cubicBezTo>
                      <a:pt x="6401" y="2026"/>
                      <a:pt x="6400" y="1991"/>
                      <a:pt x="6403" y="1951"/>
                    </a:cubicBezTo>
                    <a:cubicBezTo>
                      <a:pt x="6401" y="1918"/>
                      <a:pt x="6400" y="1884"/>
                      <a:pt x="6399" y="1852"/>
                    </a:cubicBezTo>
                    <a:cubicBezTo>
                      <a:pt x="6396" y="1819"/>
                      <a:pt x="6394" y="1786"/>
                      <a:pt x="6391" y="1753"/>
                    </a:cubicBezTo>
                    <a:cubicBezTo>
                      <a:pt x="6386" y="1687"/>
                      <a:pt x="6378" y="1623"/>
                      <a:pt x="6370" y="1560"/>
                    </a:cubicBezTo>
                    <a:cubicBezTo>
                      <a:pt x="6360" y="1498"/>
                      <a:pt x="6350" y="1437"/>
                      <a:pt x="6338" y="1376"/>
                    </a:cubicBezTo>
                    <a:cubicBezTo>
                      <a:pt x="6334" y="1345"/>
                      <a:pt x="6328" y="1314"/>
                      <a:pt x="6321" y="1284"/>
                    </a:cubicBezTo>
                    <a:cubicBezTo>
                      <a:pt x="6315" y="1255"/>
                      <a:pt x="6308" y="1225"/>
                      <a:pt x="6301" y="1196"/>
                    </a:cubicBezTo>
                    <a:cubicBezTo>
                      <a:pt x="6294" y="1168"/>
                      <a:pt x="6285" y="1139"/>
                      <a:pt x="6278" y="1110"/>
                    </a:cubicBezTo>
                    <a:cubicBezTo>
                      <a:pt x="6269" y="1081"/>
                      <a:pt x="6262" y="1053"/>
                      <a:pt x="6252" y="1025"/>
                    </a:cubicBezTo>
                    <a:cubicBezTo>
                      <a:pt x="6236" y="968"/>
                      <a:pt x="6216" y="913"/>
                      <a:pt x="6197" y="860"/>
                    </a:cubicBezTo>
                    <a:cubicBezTo>
                      <a:pt x="6177" y="805"/>
                      <a:pt x="6156" y="754"/>
                      <a:pt x="6133" y="703"/>
                    </a:cubicBezTo>
                    <a:cubicBezTo>
                      <a:pt x="6041" y="501"/>
                      <a:pt x="5928" y="321"/>
                      <a:pt x="5796" y="166"/>
                    </a:cubicBezTo>
                    <a:cubicBezTo>
                      <a:pt x="5756" y="121"/>
                      <a:pt x="5717" y="78"/>
                      <a:pt x="5674" y="36"/>
                    </a:cubicBezTo>
                    <a:cubicBezTo>
                      <a:pt x="5638" y="29"/>
                      <a:pt x="5602" y="22"/>
                      <a:pt x="5568" y="18"/>
                    </a:cubicBezTo>
                    <a:cubicBezTo>
                      <a:pt x="5499" y="7"/>
                      <a:pt x="5407" y="0"/>
                      <a:pt x="5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8488177" y="1791305"/>
                <a:ext cx="199802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9024" extrusionOk="0">
                    <a:moveTo>
                      <a:pt x="5340" y="0"/>
                    </a:moveTo>
                    <a:cubicBezTo>
                      <a:pt x="5326" y="0"/>
                      <a:pt x="5312" y="1"/>
                      <a:pt x="5299" y="1"/>
                    </a:cubicBezTo>
                    <a:cubicBezTo>
                      <a:pt x="5212" y="2"/>
                      <a:pt x="5092" y="13"/>
                      <a:pt x="4995" y="31"/>
                    </a:cubicBezTo>
                    <a:cubicBezTo>
                      <a:pt x="4895" y="47"/>
                      <a:pt x="4762" y="80"/>
                      <a:pt x="4654" y="113"/>
                    </a:cubicBezTo>
                    <a:cubicBezTo>
                      <a:pt x="4546" y="148"/>
                      <a:pt x="4402" y="202"/>
                      <a:pt x="4287" y="253"/>
                    </a:cubicBezTo>
                    <a:cubicBezTo>
                      <a:pt x="4172" y="304"/>
                      <a:pt x="4024" y="378"/>
                      <a:pt x="3903" y="447"/>
                    </a:cubicBezTo>
                    <a:cubicBezTo>
                      <a:pt x="3840" y="483"/>
                      <a:pt x="3767" y="526"/>
                      <a:pt x="3702" y="566"/>
                    </a:cubicBezTo>
                    <a:cubicBezTo>
                      <a:pt x="3576" y="645"/>
                      <a:pt x="3415" y="757"/>
                      <a:pt x="3287" y="854"/>
                    </a:cubicBezTo>
                    <a:cubicBezTo>
                      <a:pt x="3162" y="951"/>
                      <a:pt x="3001" y="1082"/>
                      <a:pt x="2876" y="1196"/>
                    </a:cubicBezTo>
                    <a:cubicBezTo>
                      <a:pt x="2749" y="1309"/>
                      <a:pt x="2595" y="1456"/>
                      <a:pt x="2473" y="1584"/>
                    </a:cubicBezTo>
                    <a:cubicBezTo>
                      <a:pt x="2349" y="1713"/>
                      <a:pt x="2203" y="1874"/>
                      <a:pt x="2085" y="2015"/>
                    </a:cubicBezTo>
                    <a:cubicBezTo>
                      <a:pt x="1964" y="2158"/>
                      <a:pt x="1829" y="2327"/>
                      <a:pt x="1718" y="2481"/>
                    </a:cubicBezTo>
                    <a:cubicBezTo>
                      <a:pt x="1605" y="2636"/>
                      <a:pt x="1484" y="2813"/>
                      <a:pt x="1379" y="2977"/>
                    </a:cubicBezTo>
                    <a:cubicBezTo>
                      <a:pt x="1165" y="3311"/>
                      <a:pt x="965" y="3671"/>
                      <a:pt x="794" y="4028"/>
                    </a:cubicBezTo>
                    <a:cubicBezTo>
                      <a:pt x="706" y="4213"/>
                      <a:pt x="633" y="4382"/>
                      <a:pt x="557" y="4568"/>
                    </a:cubicBezTo>
                    <a:cubicBezTo>
                      <a:pt x="480" y="4757"/>
                      <a:pt x="423" y="4921"/>
                      <a:pt x="360" y="5109"/>
                    </a:cubicBezTo>
                    <a:cubicBezTo>
                      <a:pt x="298" y="5302"/>
                      <a:pt x="253" y="5457"/>
                      <a:pt x="204" y="5645"/>
                    </a:cubicBezTo>
                    <a:cubicBezTo>
                      <a:pt x="158" y="5835"/>
                      <a:pt x="125" y="5983"/>
                      <a:pt x="94" y="6166"/>
                    </a:cubicBezTo>
                    <a:cubicBezTo>
                      <a:pt x="61" y="6351"/>
                      <a:pt x="42" y="6489"/>
                      <a:pt x="25" y="6666"/>
                    </a:cubicBezTo>
                    <a:cubicBezTo>
                      <a:pt x="7" y="6841"/>
                      <a:pt x="2" y="6971"/>
                      <a:pt x="0" y="7135"/>
                    </a:cubicBezTo>
                    <a:lnTo>
                      <a:pt x="0" y="7171"/>
                    </a:lnTo>
                    <a:lnTo>
                      <a:pt x="0" y="7212"/>
                    </a:lnTo>
                    <a:cubicBezTo>
                      <a:pt x="2" y="7350"/>
                      <a:pt x="10" y="7516"/>
                      <a:pt x="25" y="7642"/>
                    </a:cubicBezTo>
                    <a:cubicBezTo>
                      <a:pt x="39" y="7767"/>
                      <a:pt x="65" y="7918"/>
                      <a:pt x="89" y="8027"/>
                    </a:cubicBezTo>
                    <a:cubicBezTo>
                      <a:pt x="115" y="8140"/>
                      <a:pt x="154" y="8270"/>
                      <a:pt x="189" y="8364"/>
                    </a:cubicBezTo>
                    <a:cubicBezTo>
                      <a:pt x="223" y="8459"/>
                      <a:pt x="273" y="8567"/>
                      <a:pt x="315" y="8644"/>
                    </a:cubicBezTo>
                    <a:cubicBezTo>
                      <a:pt x="358" y="8722"/>
                      <a:pt x="413" y="8807"/>
                      <a:pt x="462" y="8867"/>
                    </a:cubicBezTo>
                    <a:cubicBezTo>
                      <a:pt x="483" y="8894"/>
                      <a:pt x="506" y="8922"/>
                      <a:pt x="532" y="8948"/>
                    </a:cubicBezTo>
                    <a:cubicBezTo>
                      <a:pt x="581" y="8962"/>
                      <a:pt x="628" y="8973"/>
                      <a:pt x="679" y="8984"/>
                    </a:cubicBezTo>
                    <a:cubicBezTo>
                      <a:pt x="810" y="9010"/>
                      <a:pt x="947" y="9023"/>
                      <a:pt x="1089" y="9023"/>
                    </a:cubicBezTo>
                    <a:cubicBezTo>
                      <a:pt x="1164" y="9023"/>
                      <a:pt x="1239" y="9020"/>
                      <a:pt x="1316" y="9012"/>
                    </a:cubicBezTo>
                    <a:cubicBezTo>
                      <a:pt x="1372" y="9008"/>
                      <a:pt x="1429" y="9001"/>
                      <a:pt x="1484" y="8991"/>
                    </a:cubicBezTo>
                    <a:cubicBezTo>
                      <a:pt x="1540" y="8981"/>
                      <a:pt x="1599" y="8969"/>
                      <a:pt x="1656" y="8958"/>
                    </a:cubicBezTo>
                    <a:lnTo>
                      <a:pt x="1743" y="8936"/>
                    </a:lnTo>
                    <a:cubicBezTo>
                      <a:pt x="1771" y="8929"/>
                      <a:pt x="1803" y="8922"/>
                      <a:pt x="1832" y="8912"/>
                    </a:cubicBezTo>
                    <a:cubicBezTo>
                      <a:pt x="1861" y="8903"/>
                      <a:pt x="1889" y="8894"/>
                      <a:pt x="1919" y="8886"/>
                    </a:cubicBezTo>
                    <a:cubicBezTo>
                      <a:pt x="1950" y="8876"/>
                      <a:pt x="1978" y="8867"/>
                      <a:pt x="2009" y="8857"/>
                    </a:cubicBezTo>
                    <a:cubicBezTo>
                      <a:pt x="2069" y="8837"/>
                      <a:pt x="2128" y="8815"/>
                      <a:pt x="2188" y="8789"/>
                    </a:cubicBezTo>
                    <a:cubicBezTo>
                      <a:pt x="2249" y="8765"/>
                      <a:pt x="2308" y="8739"/>
                      <a:pt x="2368" y="8710"/>
                    </a:cubicBezTo>
                    <a:lnTo>
                      <a:pt x="2460" y="8667"/>
                    </a:lnTo>
                    <a:cubicBezTo>
                      <a:pt x="2489" y="8653"/>
                      <a:pt x="2519" y="8638"/>
                      <a:pt x="2551" y="8623"/>
                    </a:cubicBezTo>
                    <a:cubicBezTo>
                      <a:pt x="2610" y="8591"/>
                      <a:pt x="2673" y="8557"/>
                      <a:pt x="2732" y="8522"/>
                    </a:cubicBezTo>
                    <a:cubicBezTo>
                      <a:pt x="2762" y="8506"/>
                      <a:pt x="2791" y="8488"/>
                      <a:pt x="2821" y="8470"/>
                    </a:cubicBezTo>
                    <a:cubicBezTo>
                      <a:pt x="2853" y="8452"/>
                      <a:pt x="2881" y="8434"/>
                      <a:pt x="2911" y="8414"/>
                    </a:cubicBezTo>
                    <a:cubicBezTo>
                      <a:pt x="2940" y="8397"/>
                      <a:pt x="2970" y="8377"/>
                      <a:pt x="2999" y="8357"/>
                    </a:cubicBezTo>
                    <a:cubicBezTo>
                      <a:pt x="3029" y="8337"/>
                      <a:pt x="3058" y="8315"/>
                      <a:pt x="3090" y="8296"/>
                    </a:cubicBezTo>
                    <a:cubicBezTo>
                      <a:pt x="3149" y="8255"/>
                      <a:pt x="3206" y="8213"/>
                      <a:pt x="3265" y="8168"/>
                    </a:cubicBezTo>
                    <a:cubicBezTo>
                      <a:pt x="3324" y="8124"/>
                      <a:pt x="3382" y="8078"/>
                      <a:pt x="3442" y="8032"/>
                    </a:cubicBezTo>
                    <a:cubicBezTo>
                      <a:pt x="3471" y="8009"/>
                      <a:pt x="3501" y="7984"/>
                      <a:pt x="3530" y="7960"/>
                    </a:cubicBezTo>
                    <a:cubicBezTo>
                      <a:pt x="3558" y="7937"/>
                      <a:pt x="3587" y="7911"/>
                      <a:pt x="3616" y="7887"/>
                    </a:cubicBezTo>
                    <a:cubicBezTo>
                      <a:pt x="3645" y="7861"/>
                      <a:pt x="3673" y="7833"/>
                      <a:pt x="3702" y="7809"/>
                    </a:cubicBezTo>
                    <a:cubicBezTo>
                      <a:pt x="3731" y="7783"/>
                      <a:pt x="3760" y="7759"/>
                      <a:pt x="3788" y="7731"/>
                    </a:cubicBezTo>
                    <a:cubicBezTo>
                      <a:pt x="3846" y="7680"/>
                      <a:pt x="3903" y="7625"/>
                      <a:pt x="3960" y="7570"/>
                    </a:cubicBezTo>
                    <a:cubicBezTo>
                      <a:pt x="4014" y="7514"/>
                      <a:pt x="4070" y="7457"/>
                      <a:pt x="4126" y="7399"/>
                    </a:cubicBezTo>
                    <a:cubicBezTo>
                      <a:pt x="4345" y="7168"/>
                      <a:pt x="4559" y="6913"/>
                      <a:pt x="4759" y="6646"/>
                    </a:cubicBezTo>
                    <a:cubicBezTo>
                      <a:pt x="4959" y="6378"/>
                      <a:pt x="5146" y="6094"/>
                      <a:pt x="5315" y="5799"/>
                    </a:cubicBezTo>
                    <a:cubicBezTo>
                      <a:pt x="5486" y="5507"/>
                      <a:pt x="5642" y="5202"/>
                      <a:pt x="5775" y="4893"/>
                    </a:cubicBezTo>
                    <a:cubicBezTo>
                      <a:pt x="5843" y="4740"/>
                      <a:pt x="5905" y="4584"/>
                      <a:pt x="5962" y="4429"/>
                    </a:cubicBezTo>
                    <a:cubicBezTo>
                      <a:pt x="5991" y="4351"/>
                      <a:pt x="6020" y="4272"/>
                      <a:pt x="6046" y="4195"/>
                    </a:cubicBezTo>
                    <a:cubicBezTo>
                      <a:pt x="6070" y="4116"/>
                      <a:pt x="6096" y="4038"/>
                      <a:pt x="6119" y="3962"/>
                    </a:cubicBezTo>
                    <a:cubicBezTo>
                      <a:pt x="6142" y="3884"/>
                      <a:pt x="6166" y="3805"/>
                      <a:pt x="6185" y="3727"/>
                    </a:cubicBezTo>
                    <a:cubicBezTo>
                      <a:pt x="6205" y="3650"/>
                      <a:pt x="6225" y="3574"/>
                      <a:pt x="6243" y="3496"/>
                    </a:cubicBezTo>
                    <a:cubicBezTo>
                      <a:pt x="6253" y="3459"/>
                      <a:pt x="6260" y="3418"/>
                      <a:pt x="6268" y="3381"/>
                    </a:cubicBezTo>
                    <a:cubicBezTo>
                      <a:pt x="6277" y="3344"/>
                      <a:pt x="6284" y="3303"/>
                      <a:pt x="6291" y="3266"/>
                    </a:cubicBezTo>
                    <a:lnTo>
                      <a:pt x="6313" y="3152"/>
                    </a:lnTo>
                    <a:cubicBezTo>
                      <a:pt x="6320" y="3115"/>
                      <a:pt x="6327" y="3076"/>
                      <a:pt x="6333" y="3039"/>
                    </a:cubicBezTo>
                    <a:cubicBezTo>
                      <a:pt x="6346" y="2964"/>
                      <a:pt x="6356" y="2889"/>
                      <a:pt x="6365" y="2815"/>
                    </a:cubicBezTo>
                    <a:cubicBezTo>
                      <a:pt x="6370" y="2777"/>
                      <a:pt x="6375" y="2740"/>
                      <a:pt x="6378" y="2704"/>
                    </a:cubicBezTo>
                    <a:cubicBezTo>
                      <a:pt x="6382" y="2668"/>
                      <a:pt x="6385" y="2629"/>
                      <a:pt x="6389" y="2593"/>
                    </a:cubicBezTo>
                    <a:cubicBezTo>
                      <a:pt x="6391" y="2557"/>
                      <a:pt x="6393" y="2520"/>
                      <a:pt x="6396" y="2484"/>
                    </a:cubicBezTo>
                    <a:lnTo>
                      <a:pt x="6401" y="2376"/>
                    </a:lnTo>
                    <a:cubicBezTo>
                      <a:pt x="6405" y="2304"/>
                      <a:pt x="6406" y="2232"/>
                      <a:pt x="6406" y="2162"/>
                    </a:cubicBezTo>
                    <a:cubicBezTo>
                      <a:pt x="6406" y="2129"/>
                      <a:pt x="6405" y="2094"/>
                      <a:pt x="6405" y="2060"/>
                    </a:cubicBezTo>
                    <a:cubicBezTo>
                      <a:pt x="6405" y="2025"/>
                      <a:pt x="6404" y="1992"/>
                      <a:pt x="6401" y="1949"/>
                    </a:cubicBezTo>
                    <a:cubicBezTo>
                      <a:pt x="6399" y="1916"/>
                      <a:pt x="6398" y="1881"/>
                      <a:pt x="6396" y="1850"/>
                    </a:cubicBezTo>
                    <a:cubicBezTo>
                      <a:pt x="6393" y="1815"/>
                      <a:pt x="6392" y="1784"/>
                      <a:pt x="6389" y="1751"/>
                    </a:cubicBezTo>
                    <a:cubicBezTo>
                      <a:pt x="6383" y="1686"/>
                      <a:pt x="6376" y="1621"/>
                      <a:pt x="6368" y="1558"/>
                    </a:cubicBezTo>
                    <a:cubicBezTo>
                      <a:pt x="6358" y="1496"/>
                      <a:pt x="6347" y="1434"/>
                      <a:pt x="6336" y="1374"/>
                    </a:cubicBezTo>
                    <a:cubicBezTo>
                      <a:pt x="6332" y="1345"/>
                      <a:pt x="6324" y="1312"/>
                      <a:pt x="6319" y="1283"/>
                    </a:cubicBezTo>
                    <a:cubicBezTo>
                      <a:pt x="6313" y="1255"/>
                      <a:pt x="6306" y="1224"/>
                      <a:pt x="6299" y="1196"/>
                    </a:cubicBezTo>
                    <a:cubicBezTo>
                      <a:pt x="6291" y="1167"/>
                      <a:pt x="6283" y="1138"/>
                      <a:pt x="6276" y="1109"/>
                    </a:cubicBezTo>
                    <a:cubicBezTo>
                      <a:pt x="6267" y="1081"/>
                      <a:pt x="6260" y="1052"/>
                      <a:pt x="6250" y="1025"/>
                    </a:cubicBezTo>
                    <a:cubicBezTo>
                      <a:pt x="6234" y="969"/>
                      <a:pt x="6214" y="914"/>
                      <a:pt x="6195" y="859"/>
                    </a:cubicBezTo>
                    <a:cubicBezTo>
                      <a:pt x="6175" y="806"/>
                      <a:pt x="6153" y="753"/>
                      <a:pt x="6130" y="703"/>
                    </a:cubicBezTo>
                    <a:cubicBezTo>
                      <a:pt x="6038" y="500"/>
                      <a:pt x="5926" y="320"/>
                      <a:pt x="5794" y="166"/>
                    </a:cubicBezTo>
                    <a:cubicBezTo>
                      <a:pt x="5754" y="120"/>
                      <a:pt x="5715" y="77"/>
                      <a:pt x="5672" y="37"/>
                    </a:cubicBezTo>
                    <a:cubicBezTo>
                      <a:pt x="5636" y="30"/>
                      <a:pt x="5600" y="23"/>
                      <a:pt x="5565" y="17"/>
                    </a:cubicBezTo>
                    <a:cubicBezTo>
                      <a:pt x="5502" y="7"/>
                      <a:pt x="5417" y="0"/>
                      <a:pt x="53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7535213" y="2083939"/>
                <a:ext cx="415977" cy="478222"/>
              </a:xfrm>
              <a:custGeom>
                <a:avLst/>
                <a:gdLst/>
                <a:ahLst/>
                <a:cxnLst/>
                <a:rect l="l" t="t" r="r" b="b"/>
                <a:pathLst>
                  <a:path w="13339" h="15335" extrusionOk="0">
                    <a:moveTo>
                      <a:pt x="10246" y="1290"/>
                    </a:moveTo>
                    <a:lnTo>
                      <a:pt x="10246" y="1290"/>
                    </a:lnTo>
                    <a:cubicBezTo>
                      <a:pt x="10258" y="1297"/>
                      <a:pt x="10271" y="1304"/>
                      <a:pt x="10284" y="1312"/>
                    </a:cubicBezTo>
                    <a:cubicBezTo>
                      <a:pt x="10271" y="1304"/>
                      <a:pt x="10259" y="1297"/>
                      <a:pt x="10246" y="1290"/>
                    </a:cubicBezTo>
                    <a:close/>
                    <a:moveTo>
                      <a:pt x="13334" y="3074"/>
                    </a:moveTo>
                    <a:cubicBezTo>
                      <a:pt x="13335" y="3075"/>
                      <a:pt x="13337" y="3076"/>
                      <a:pt x="13339" y="3077"/>
                    </a:cubicBezTo>
                    <a:cubicBezTo>
                      <a:pt x="13337" y="3076"/>
                      <a:pt x="13335" y="3075"/>
                      <a:pt x="13334" y="3074"/>
                    </a:cubicBezTo>
                    <a:close/>
                    <a:moveTo>
                      <a:pt x="7303" y="0"/>
                    </a:moveTo>
                    <a:cubicBezTo>
                      <a:pt x="6576" y="0"/>
                      <a:pt x="5803" y="246"/>
                      <a:pt x="5133" y="584"/>
                    </a:cubicBezTo>
                    <a:cubicBezTo>
                      <a:pt x="3676" y="1318"/>
                      <a:pt x="2699" y="2486"/>
                      <a:pt x="1865" y="3812"/>
                    </a:cubicBezTo>
                    <a:cubicBezTo>
                      <a:pt x="817" y="5478"/>
                      <a:pt x="0" y="7393"/>
                      <a:pt x="0" y="9325"/>
                    </a:cubicBezTo>
                    <a:cubicBezTo>
                      <a:pt x="0" y="9634"/>
                      <a:pt x="22" y="9945"/>
                      <a:pt x="65" y="10257"/>
                    </a:cubicBezTo>
                    <a:cubicBezTo>
                      <a:pt x="151" y="10875"/>
                      <a:pt x="390" y="11440"/>
                      <a:pt x="779" y="11955"/>
                    </a:cubicBezTo>
                    <a:cubicBezTo>
                      <a:pt x="973" y="12209"/>
                      <a:pt x="1202" y="12413"/>
                      <a:pt x="1467" y="12566"/>
                    </a:cubicBezTo>
                    <a:cubicBezTo>
                      <a:pt x="3063" y="13489"/>
                      <a:pt x="4660" y="14410"/>
                      <a:pt x="6258" y="15333"/>
                    </a:cubicBezTo>
                    <a:lnTo>
                      <a:pt x="6258" y="15333"/>
                    </a:lnTo>
                    <a:cubicBezTo>
                      <a:pt x="5995" y="15180"/>
                      <a:pt x="5767" y="14978"/>
                      <a:pt x="5574" y="14724"/>
                    </a:cubicBezTo>
                    <a:cubicBezTo>
                      <a:pt x="5184" y="14212"/>
                      <a:pt x="4946" y="13644"/>
                      <a:pt x="4860" y="13026"/>
                    </a:cubicBezTo>
                    <a:cubicBezTo>
                      <a:pt x="4816" y="12712"/>
                      <a:pt x="4795" y="12405"/>
                      <a:pt x="4795" y="12096"/>
                    </a:cubicBezTo>
                    <a:cubicBezTo>
                      <a:pt x="4795" y="10163"/>
                      <a:pt x="5611" y="8250"/>
                      <a:pt x="6659" y="6582"/>
                    </a:cubicBezTo>
                    <a:cubicBezTo>
                      <a:pt x="7493" y="5255"/>
                      <a:pt x="8471" y="4086"/>
                      <a:pt x="9927" y="3353"/>
                    </a:cubicBezTo>
                    <a:cubicBezTo>
                      <a:pt x="10599" y="3015"/>
                      <a:pt x="11373" y="2770"/>
                      <a:pt x="12099" y="2770"/>
                    </a:cubicBezTo>
                    <a:cubicBezTo>
                      <a:pt x="12539" y="2770"/>
                      <a:pt x="12961" y="2860"/>
                      <a:pt x="13334" y="3074"/>
                    </a:cubicBezTo>
                    <a:lnTo>
                      <a:pt x="13334" y="3074"/>
                    </a:lnTo>
                    <a:cubicBezTo>
                      <a:pt x="12750" y="2737"/>
                      <a:pt x="12168" y="2402"/>
                      <a:pt x="11585" y="2065"/>
                    </a:cubicBezTo>
                    <a:cubicBezTo>
                      <a:pt x="11553" y="2048"/>
                      <a:pt x="11520" y="2029"/>
                      <a:pt x="11491" y="2013"/>
                    </a:cubicBezTo>
                    <a:cubicBezTo>
                      <a:pt x="11369" y="1950"/>
                      <a:pt x="11240" y="1897"/>
                      <a:pt x="11108" y="1855"/>
                    </a:cubicBezTo>
                    <a:cubicBezTo>
                      <a:pt x="11036" y="1832"/>
                      <a:pt x="10960" y="1812"/>
                      <a:pt x="10885" y="1796"/>
                    </a:cubicBezTo>
                    <a:cubicBezTo>
                      <a:pt x="10820" y="1783"/>
                      <a:pt x="10755" y="1770"/>
                      <a:pt x="10691" y="1762"/>
                    </a:cubicBezTo>
                    <a:cubicBezTo>
                      <a:pt x="10558" y="1743"/>
                      <a:pt x="10419" y="1734"/>
                      <a:pt x="10279" y="1734"/>
                    </a:cubicBezTo>
                    <a:cubicBezTo>
                      <a:pt x="10268" y="1734"/>
                      <a:pt x="10257" y="1734"/>
                      <a:pt x="10246" y="1734"/>
                    </a:cubicBezTo>
                    <a:cubicBezTo>
                      <a:pt x="10095" y="1737"/>
                      <a:pt x="9937" y="1750"/>
                      <a:pt x="9779" y="1775"/>
                    </a:cubicBezTo>
                    <a:cubicBezTo>
                      <a:pt x="9622" y="1798"/>
                      <a:pt x="9456" y="1835"/>
                      <a:pt x="9295" y="1881"/>
                    </a:cubicBezTo>
                    <a:cubicBezTo>
                      <a:pt x="9132" y="1926"/>
                      <a:pt x="8960" y="1985"/>
                      <a:pt x="8794" y="2051"/>
                    </a:cubicBezTo>
                    <a:cubicBezTo>
                      <a:pt x="8629" y="2118"/>
                      <a:pt x="8454" y="2199"/>
                      <a:pt x="8285" y="2286"/>
                    </a:cubicBezTo>
                    <a:cubicBezTo>
                      <a:pt x="8117" y="2377"/>
                      <a:pt x="7952" y="2472"/>
                      <a:pt x="7782" y="2580"/>
                    </a:cubicBezTo>
                    <a:cubicBezTo>
                      <a:pt x="7614" y="2689"/>
                      <a:pt x="7452" y="2800"/>
                      <a:pt x="7285" y="2928"/>
                    </a:cubicBezTo>
                    <a:cubicBezTo>
                      <a:pt x="7117" y="3054"/>
                      <a:pt x="6958" y="3185"/>
                      <a:pt x="6793" y="3329"/>
                    </a:cubicBezTo>
                    <a:cubicBezTo>
                      <a:pt x="6629" y="3473"/>
                      <a:pt x="6471" y="3621"/>
                      <a:pt x="6313" y="3780"/>
                    </a:cubicBezTo>
                    <a:cubicBezTo>
                      <a:pt x="6153" y="3940"/>
                      <a:pt x="6002" y="4102"/>
                      <a:pt x="5849" y="4276"/>
                    </a:cubicBezTo>
                    <a:cubicBezTo>
                      <a:pt x="5698" y="4450"/>
                      <a:pt x="5552" y="4628"/>
                      <a:pt x="5409" y="4814"/>
                    </a:cubicBezTo>
                    <a:cubicBezTo>
                      <a:pt x="5265" y="4998"/>
                      <a:pt x="5128" y="5189"/>
                      <a:pt x="4993" y="5385"/>
                    </a:cubicBezTo>
                    <a:cubicBezTo>
                      <a:pt x="4860" y="5580"/>
                      <a:pt x="4732" y="5780"/>
                      <a:pt x="4609" y="5986"/>
                    </a:cubicBezTo>
                    <a:cubicBezTo>
                      <a:pt x="4486" y="6188"/>
                      <a:pt x="4368" y="6398"/>
                      <a:pt x="4259" y="6608"/>
                    </a:cubicBezTo>
                    <a:cubicBezTo>
                      <a:pt x="4149" y="6818"/>
                      <a:pt x="4044" y="7034"/>
                      <a:pt x="3948" y="7249"/>
                    </a:cubicBezTo>
                    <a:cubicBezTo>
                      <a:pt x="3850" y="7465"/>
                      <a:pt x="3760" y="7685"/>
                      <a:pt x="3678" y="7902"/>
                    </a:cubicBezTo>
                    <a:cubicBezTo>
                      <a:pt x="3596" y="8121"/>
                      <a:pt x="3520" y="8343"/>
                      <a:pt x="3453" y="8559"/>
                    </a:cubicBezTo>
                    <a:cubicBezTo>
                      <a:pt x="3387" y="8775"/>
                      <a:pt x="3326" y="8997"/>
                      <a:pt x="3275" y="9210"/>
                    </a:cubicBezTo>
                    <a:cubicBezTo>
                      <a:pt x="3254" y="9307"/>
                      <a:pt x="3232" y="9403"/>
                      <a:pt x="3213" y="9501"/>
                    </a:cubicBezTo>
                    <a:cubicBezTo>
                      <a:pt x="3189" y="9619"/>
                      <a:pt x="3166" y="9739"/>
                      <a:pt x="3149" y="9854"/>
                    </a:cubicBezTo>
                    <a:cubicBezTo>
                      <a:pt x="3114" y="10063"/>
                      <a:pt x="3087" y="10280"/>
                      <a:pt x="3071" y="10481"/>
                    </a:cubicBezTo>
                    <a:cubicBezTo>
                      <a:pt x="3052" y="10682"/>
                      <a:pt x="3044" y="10892"/>
                      <a:pt x="3044" y="11085"/>
                    </a:cubicBezTo>
                    <a:lnTo>
                      <a:pt x="1756" y="10342"/>
                    </a:lnTo>
                    <a:cubicBezTo>
                      <a:pt x="1756" y="10149"/>
                      <a:pt x="1766" y="9939"/>
                      <a:pt x="1783" y="9738"/>
                    </a:cubicBezTo>
                    <a:cubicBezTo>
                      <a:pt x="1799" y="9537"/>
                      <a:pt x="1826" y="9318"/>
                      <a:pt x="1859" y="9110"/>
                    </a:cubicBezTo>
                    <a:cubicBezTo>
                      <a:pt x="1892" y="8901"/>
                      <a:pt x="1937" y="8681"/>
                      <a:pt x="1987" y="8467"/>
                    </a:cubicBezTo>
                    <a:cubicBezTo>
                      <a:pt x="2037" y="8253"/>
                      <a:pt x="2099" y="8030"/>
                      <a:pt x="2165" y="7814"/>
                    </a:cubicBezTo>
                    <a:cubicBezTo>
                      <a:pt x="2231" y="7597"/>
                      <a:pt x="2308" y="7374"/>
                      <a:pt x="2390" y="7159"/>
                    </a:cubicBezTo>
                    <a:cubicBezTo>
                      <a:pt x="2473" y="6942"/>
                      <a:pt x="2562" y="6722"/>
                      <a:pt x="2660" y="6506"/>
                    </a:cubicBezTo>
                    <a:cubicBezTo>
                      <a:pt x="2756" y="6290"/>
                      <a:pt x="2861" y="6075"/>
                      <a:pt x="2970" y="5865"/>
                    </a:cubicBezTo>
                    <a:cubicBezTo>
                      <a:pt x="3081" y="5655"/>
                      <a:pt x="3199" y="5446"/>
                      <a:pt x="3321" y="5241"/>
                    </a:cubicBezTo>
                    <a:cubicBezTo>
                      <a:pt x="3443" y="5034"/>
                      <a:pt x="3573" y="4835"/>
                      <a:pt x="3705" y="4639"/>
                    </a:cubicBezTo>
                    <a:cubicBezTo>
                      <a:pt x="3840" y="4443"/>
                      <a:pt x="3977" y="4253"/>
                      <a:pt x="4121" y="4068"/>
                    </a:cubicBezTo>
                    <a:cubicBezTo>
                      <a:pt x="4263" y="3881"/>
                      <a:pt x="4408" y="3704"/>
                      <a:pt x="4560" y="3530"/>
                    </a:cubicBezTo>
                    <a:cubicBezTo>
                      <a:pt x="4711" y="3356"/>
                      <a:pt x="4864" y="3194"/>
                      <a:pt x="5022" y="3034"/>
                    </a:cubicBezTo>
                    <a:cubicBezTo>
                      <a:pt x="5183" y="2874"/>
                      <a:pt x="5337" y="2726"/>
                      <a:pt x="5502" y="2583"/>
                    </a:cubicBezTo>
                    <a:cubicBezTo>
                      <a:pt x="5667" y="2439"/>
                      <a:pt x="5827" y="2308"/>
                      <a:pt x="5995" y="2182"/>
                    </a:cubicBezTo>
                    <a:cubicBezTo>
                      <a:pt x="6163" y="2055"/>
                      <a:pt x="6326" y="1941"/>
                      <a:pt x="6494" y="1834"/>
                    </a:cubicBezTo>
                    <a:cubicBezTo>
                      <a:pt x="6664" y="1724"/>
                      <a:pt x="6829" y="1628"/>
                      <a:pt x="6997" y="1540"/>
                    </a:cubicBezTo>
                    <a:cubicBezTo>
                      <a:pt x="7164" y="1453"/>
                      <a:pt x="7341" y="1372"/>
                      <a:pt x="7506" y="1305"/>
                    </a:cubicBezTo>
                    <a:cubicBezTo>
                      <a:pt x="7672" y="1238"/>
                      <a:pt x="7844" y="1179"/>
                      <a:pt x="8005" y="1135"/>
                    </a:cubicBezTo>
                    <a:cubicBezTo>
                      <a:pt x="8168" y="1089"/>
                      <a:pt x="8334" y="1052"/>
                      <a:pt x="8491" y="1029"/>
                    </a:cubicBezTo>
                    <a:cubicBezTo>
                      <a:pt x="8649" y="1006"/>
                      <a:pt x="8807" y="991"/>
                      <a:pt x="8958" y="988"/>
                    </a:cubicBezTo>
                    <a:cubicBezTo>
                      <a:pt x="8969" y="988"/>
                      <a:pt x="8980" y="988"/>
                      <a:pt x="8990" y="988"/>
                    </a:cubicBezTo>
                    <a:cubicBezTo>
                      <a:pt x="9131" y="988"/>
                      <a:pt x="9270" y="997"/>
                      <a:pt x="9403" y="1016"/>
                    </a:cubicBezTo>
                    <a:cubicBezTo>
                      <a:pt x="9546" y="1036"/>
                      <a:pt x="9686" y="1067"/>
                      <a:pt x="9819" y="1109"/>
                    </a:cubicBezTo>
                    <a:cubicBezTo>
                      <a:pt x="9952" y="1151"/>
                      <a:pt x="10081" y="1204"/>
                      <a:pt x="10203" y="1267"/>
                    </a:cubicBezTo>
                    <a:cubicBezTo>
                      <a:pt x="10217" y="1275"/>
                      <a:pt x="10232" y="1282"/>
                      <a:pt x="10246" y="1290"/>
                    </a:cubicBezTo>
                    <a:lnTo>
                      <a:pt x="10246" y="1290"/>
                    </a:lnTo>
                    <a:cubicBezTo>
                      <a:pt x="9679" y="963"/>
                      <a:pt x="9112" y="634"/>
                      <a:pt x="8544" y="308"/>
                    </a:cubicBezTo>
                    <a:cubicBezTo>
                      <a:pt x="8170" y="92"/>
                      <a:pt x="7745" y="0"/>
                      <a:pt x="7303" y="0"/>
                    </a:cubicBezTo>
                    <a:close/>
                    <a:moveTo>
                      <a:pt x="6258" y="15333"/>
                    </a:moveTo>
                    <a:cubicBezTo>
                      <a:pt x="6259" y="15333"/>
                      <a:pt x="6260" y="15334"/>
                      <a:pt x="6261" y="15335"/>
                    </a:cubicBezTo>
                    <a:cubicBezTo>
                      <a:pt x="6260" y="15334"/>
                      <a:pt x="6259" y="15333"/>
                      <a:pt x="6258" y="153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7589911" y="2114749"/>
                <a:ext cx="284719" cy="291704"/>
              </a:xfrm>
              <a:custGeom>
                <a:avLst/>
                <a:gdLst/>
                <a:ahLst/>
                <a:cxnLst/>
                <a:rect l="l" t="t" r="r" b="b"/>
                <a:pathLst>
                  <a:path w="9130" h="9354" extrusionOk="0">
                    <a:moveTo>
                      <a:pt x="7234" y="0"/>
                    </a:moveTo>
                    <a:cubicBezTo>
                      <a:pt x="7223" y="0"/>
                      <a:pt x="7212" y="0"/>
                      <a:pt x="7201" y="0"/>
                    </a:cubicBezTo>
                    <a:cubicBezTo>
                      <a:pt x="7050" y="3"/>
                      <a:pt x="6892" y="18"/>
                      <a:pt x="6734" y="41"/>
                    </a:cubicBezTo>
                    <a:cubicBezTo>
                      <a:pt x="6579" y="64"/>
                      <a:pt x="6411" y="101"/>
                      <a:pt x="6250" y="147"/>
                    </a:cubicBezTo>
                    <a:cubicBezTo>
                      <a:pt x="6087" y="191"/>
                      <a:pt x="5916" y="250"/>
                      <a:pt x="5751" y="317"/>
                    </a:cubicBezTo>
                    <a:cubicBezTo>
                      <a:pt x="5585" y="384"/>
                      <a:pt x="5409" y="465"/>
                      <a:pt x="5242" y="552"/>
                    </a:cubicBezTo>
                    <a:cubicBezTo>
                      <a:pt x="5071" y="643"/>
                      <a:pt x="4907" y="738"/>
                      <a:pt x="4739" y="846"/>
                    </a:cubicBezTo>
                    <a:cubicBezTo>
                      <a:pt x="4568" y="955"/>
                      <a:pt x="4408" y="1067"/>
                      <a:pt x="4238" y="1194"/>
                    </a:cubicBezTo>
                    <a:cubicBezTo>
                      <a:pt x="4070" y="1320"/>
                      <a:pt x="3911" y="1451"/>
                      <a:pt x="3747" y="1595"/>
                    </a:cubicBezTo>
                    <a:cubicBezTo>
                      <a:pt x="3583" y="1738"/>
                      <a:pt x="3426" y="1886"/>
                      <a:pt x="3267" y="2046"/>
                    </a:cubicBezTo>
                    <a:cubicBezTo>
                      <a:pt x="3108" y="2206"/>
                      <a:pt x="2957" y="2368"/>
                      <a:pt x="2805" y="2542"/>
                    </a:cubicBezTo>
                    <a:cubicBezTo>
                      <a:pt x="2654" y="2716"/>
                      <a:pt x="2509" y="2894"/>
                      <a:pt x="2365" y="3080"/>
                    </a:cubicBezTo>
                    <a:cubicBezTo>
                      <a:pt x="2221" y="3265"/>
                      <a:pt x="2082" y="3455"/>
                      <a:pt x="1950" y="3651"/>
                    </a:cubicBezTo>
                    <a:cubicBezTo>
                      <a:pt x="1814" y="3849"/>
                      <a:pt x="1687" y="4049"/>
                      <a:pt x="1564" y="4253"/>
                    </a:cubicBezTo>
                    <a:cubicBezTo>
                      <a:pt x="1441" y="4456"/>
                      <a:pt x="1324" y="4667"/>
                      <a:pt x="1215" y="4877"/>
                    </a:cubicBezTo>
                    <a:cubicBezTo>
                      <a:pt x="1104" y="5087"/>
                      <a:pt x="1001" y="5302"/>
                      <a:pt x="903" y="5518"/>
                    </a:cubicBezTo>
                    <a:cubicBezTo>
                      <a:pt x="807" y="5734"/>
                      <a:pt x="715" y="5954"/>
                      <a:pt x="634" y="6171"/>
                    </a:cubicBezTo>
                    <a:cubicBezTo>
                      <a:pt x="551" y="6388"/>
                      <a:pt x="476" y="6611"/>
                      <a:pt x="410" y="6826"/>
                    </a:cubicBezTo>
                    <a:cubicBezTo>
                      <a:pt x="342" y="7042"/>
                      <a:pt x="282" y="7265"/>
                      <a:pt x="232" y="7479"/>
                    </a:cubicBezTo>
                    <a:cubicBezTo>
                      <a:pt x="183" y="7693"/>
                      <a:pt x="138" y="7913"/>
                      <a:pt x="104" y="8122"/>
                    </a:cubicBezTo>
                    <a:cubicBezTo>
                      <a:pt x="72" y="8330"/>
                      <a:pt x="45" y="8549"/>
                      <a:pt x="26" y="8750"/>
                    </a:cubicBezTo>
                    <a:cubicBezTo>
                      <a:pt x="9" y="8951"/>
                      <a:pt x="0" y="9161"/>
                      <a:pt x="0" y="9354"/>
                    </a:cubicBezTo>
                    <a:lnTo>
                      <a:pt x="1457" y="8513"/>
                    </a:lnTo>
                    <a:cubicBezTo>
                      <a:pt x="1477" y="8415"/>
                      <a:pt x="1497" y="8319"/>
                      <a:pt x="1520" y="8222"/>
                    </a:cubicBezTo>
                    <a:cubicBezTo>
                      <a:pt x="1570" y="8008"/>
                      <a:pt x="1632" y="7787"/>
                      <a:pt x="1698" y="7571"/>
                    </a:cubicBezTo>
                    <a:cubicBezTo>
                      <a:pt x="1764" y="7352"/>
                      <a:pt x="1842" y="7130"/>
                      <a:pt x="1922" y="6914"/>
                    </a:cubicBezTo>
                    <a:cubicBezTo>
                      <a:pt x="2003" y="6697"/>
                      <a:pt x="2095" y="6477"/>
                      <a:pt x="2193" y="6261"/>
                    </a:cubicBezTo>
                    <a:cubicBezTo>
                      <a:pt x="2289" y="6046"/>
                      <a:pt x="2394" y="5830"/>
                      <a:pt x="2503" y="5620"/>
                    </a:cubicBezTo>
                    <a:cubicBezTo>
                      <a:pt x="2614" y="5410"/>
                      <a:pt x="2732" y="5202"/>
                      <a:pt x="2854" y="4998"/>
                    </a:cubicBezTo>
                    <a:cubicBezTo>
                      <a:pt x="2976" y="4793"/>
                      <a:pt x="3106" y="4592"/>
                      <a:pt x="3238" y="4397"/>
                    </a:cubicBezTo>
                    <a:cubicBezTo>
                      <a:pt x="3373" y="4201"/>
                      <a:pt x="3509" y="4010"/>
                      <a:pt x="3653" y="3826"/>
                    </a:cubicBezTo>
                    <a:cubicBezTo>
                      <a:pt x="3797" y="3639"/>
                      <a:pt x="3942" y="3462"/>
                      <a:pt x="4093" y="3288"/>
                    </a:cubicBezTo>
                    <a:cubicBezTo>
                      <a:pt x="4246" y="3114"/>
                      <a:pt x="4397" y="2952"/>
                      <a:pt x="4558" y="2792"/>
                    </a:cubicBezTo>
                    <a:cubicBezTo>
                      <a:pt x="4717" y="2631"/>
                      <a:pt x="4874" y="2485"/>
                      <a:pt x="5036" y="2341"/>
                    </a:cubicBezTo>
                    <a:cubicBezTo>
                      <a:pt x="5202" y="2197"/>
                      <a:pt x="5363" y="2066"/>
                      <a:pt x="5529" y="1940"/>
                    </a:cubicBezTo>
                    <a:cubicBezTo>
                      <a:pt x="5696" y="1813"/>
                      <a:pt x="5859" y="1700"/>
                      <a:pt x="6027" y="1592"/>
                    </a:cubicBezTo>
                    <a:cubicBezTo>
                      <a:pt x="6196" y="1481"/>
                      <a:pt x="6362" y="1386"/>
                      <a:pt x="6530" y="1298"/>
                    </a:cubicBezTo>
                    <a:cubicBezTo>
                      <a:pt x="6697" y="1211"/>
                      <a:pt x="6874" y="1130"/>
                      <a:pt x="7039" y="1063"/>
                    </a:cubicBezTo>
                    <a:cubicBezTo>
                      <a:pt x="7204" y="997"/>
                      <a:pt x="7377" y="938"/>
                      <a:pt x="7538" y="893"/>
                    </a:cubicBezTo>
                    <a:cubicBezTo>
                      <a:pt x="7700" y="847"/>
                      <a:pt x="7867" y="810"/>
                      <a:pt x="8024" y="787"/>
                    </a:cubicBezTo>
                    <a:cubicBezTo>
                      <a:pt x="8182" y="764"/>
                      <a:pt x="8340" y="749"/>
                      <a:pt x="8491" y="746"/>
                    </a:cubicBezTo>
                    <a:cubicBezTo>
                      <a:pt x="8502" y="746"/>
                      <a:pt x="8512" y="746"/>
                      <a:pt x="8523" y="746"/>
                    </a:cubicBezTo>
                    <a:cubicBezTo>
                      <a:pt x="8663" y="746"/>
                      <a:pt x="8803" y="755"/>
                      <a:pt x="8935" y="774"/>
                    </a:cubicBezTo>
                    <a:cubicBezTo>
                      <a:pt x="9001" y="782"/>
                      <a:pt x="9066" y="794"/>
                      <a:pt x="9129" y="808"/>
                    </a:cubicBezTo>
                    <a:cubicBezTo>
                      <a:pt x="9121" y="800"/>
                      <a:pt x="9114" y="792"/>
                      <a:pt x="9106" y="782"/>
                    </a:cubicBezTo>
                    <a:cubicBezTo>
                      <a:pt x="9010" y="679"/>
                      <a:pt x="8906" y="585"/>
                      <a:pt x="8796" y="501"/>
                    </a:cubicBezTo>
                    <a:cubicBezTo>
                      <a:pt x="8710" y="436"/>
                      <a:pt x="8622" y="377"/>
                      <a:pt x="8528" y="325"/>
                    </a:cubicBezTo>
                    <a:cubicBezTo>
                      <a:pt x="8501" y="311"/>
                      <a:pt x="8475" y="296"/>
                      <a:pt x="8448" y="279"/>
                    </a:cubicBezTo>
                    <a:cubicBezTo>
                      <a:pt x="8326" y="216"/>
                      <a:pt x="8196" y="163"/>
                      <a:pt x="8063" y="121"/>
                    </a:cubicBezTo>
                    <a:cubicBezTo>
                      <a:pt x="7930" y="79"/>
                      <a:pt x="7789" y="48"/>
                      <a:pt x="7646" y="28"/>
                    </a:cubicBezTo>
                    <a:cubicBezTo>
                      <a:pt x="7513" y="9"/>
                      <a:pt x="7374" y="0"/>
                      <a:pt x="7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7589911" y="2380097"/>
                <a:ext cx="45437" cy="49491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587" extrusionOk="0">
                    <a:moveTo>
                      <a:pt x="1457" y="1"/>
                    </a:moveTo>
                    <a:lnTo>
                      <a:pt x="0" y="842"/>
                    </a:lnTo>
                    <a:lnTo>
                      <a:pt x="1288" y="1587"/>
                    </a:lnTo>
                    <a:cubicBezTo>
                      <a:pt x="1288" y="1394"/>
                      <a:pt x="1297" y="1184"/>
                      <a:pt x="1316" y="983"/>
                    </a:cubicBezTo>
                    <a:cubicBezTo>
                      <a:pt x="1331" y="781"/>
                      <a:pt x="1359" y="564"/>
                      <a:pt x="1392" y="356"/>
                    </a:cubicBezTo>
                    <a:cubicBezTo>
                      <a:pt x="1410" y="241"/>
                      <a:pt x="1432" y="122"/>
                      <a:pt x="14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7721634" y="2203999"/>
                <a:ext cx="281788" cy="358066"/>
              </a:xfrm>
              <a:custGeom>
                <a:avLst/>
                <a:gdLst/>
                <a:ahLst/>
                <a:cxnLst/>
                <a:rect l="l" t="t" r="r" b="b"/>
                <a:pathLst>
                  <a:path w="9036" h="11482" extrusionOk="0">
                    <a:moveTo>
                      <a:pt x="6422" y="259"/>
                    </a:moveTo>
                    <a:cubicBezTo>
                      <a:pt x="6596" y="259"/>
                      <a:pt x="6761" y="278"/>
                      <a:pt x="6919" y="318"/>
                    </a:cubicBezTo>
                    <a:cubicBezTo>
                      <a:pt x="7469" y="461"/>
                      <a:pt x="8006" y="889"/>
                      <a:pt x="8323" y="1440"/>
                    </a:cubicBezTo>
                    <a:cubicBezTo>
                      <a:pt x="8672" y="2045"/>
                      <a:pt x="8776" y="2820"/>
                      <a:pt x="8652" y="3878"/>
                    </a:cubicBezTo>
                    <a:cubicBezTo>
                      <a:pt x="8530" y="4917"/>
                      <a:pt x="8223" y="5932"/>
                      <a:pt x="7745" y="6894"/>
                    </a:cubicBezTo>
                    <a:cubicBezTo>
                      <a:pt x="7273" y="7839"/>
                      <a:pt x="6636" y="8732"/>
                      <a:pt x="5902" y="9476"/>
                    </a:cubicBezTo>
                    <a:cubicBezTo>
                      <a:pt x="5239" y="10148"/>
                      <a:pt x="4570" y="10621"/>
                      <a:pt x="3863" y="10921"/>
                    </a:cubicBezTo>
                    <a:cubicBezTo>
                      <a:pt x="3387" y="11122"/>
                      <a:pt x="2949" y="11224"/>
                      <a:pt x="2557" y="11224"/>
                    </a:cubicBezTo>
                    <a:cubicBezTo>
                      <a:pt x="2382" y="11224"/>
                      <a:pt x="2216" y="11203"/>
                      <a:pt x="2060" y="11163"/>
                    </a:cubicBezTo>
                    <a:cubicBezTo>
                      <a:pt x="1510" y="11022"/>
                      <a:pt x="973" y="10592"/>
                      <a:pt x="657" y="10043"/>
                    </a:cubicBezTo>
                    <a:cubicBezTo>
                      <a:pt x="382" y="9565"/>
                      <a:pt x="259" y="8980"/>
                      <a:pt x="279" y="8249"/>
                    </a:cubicBezTo>
                    <a:cubicBezTo>
                      <a:pt x="285" y="8046"/>
                      <a:pt x="300" y="7833"/>
                      <a:pt x="328" y="7603"/>
                    </a:cubicBezTo>
                    <a:cubicBezTo>
                      <a:pt x="449" y="6565"/>
                      <a:pt x="753" y="5551"/>
                      <a:pt x="1234" y="4588"/>
                    </a:cubicBezTo>
                    <a:cubicBezTo>
                      <a:pt x="1702" y="3645"/>
                      <a:pt x="2341" y="2751"/>
                      <a:pt x="3075" y="2006"/>
                    </a:cubicBezTo>
                    <a:cubicBezTo>
                      <a:pt x="3738" y="1333"/>
                      <a:pt x="4405" y="860"/>
                      <a:pt x="5115" y="561"/>
                    </a:cubicBezTo>
                    <a:cubicBezTo>
                      <a:pt x="5591" y="360"/>
                      <a:pt x="6030" y="259"/>
                      <a:pt x="6422" y="259"/>
                    </a:cubicBezTo>
                    <a:close/>
                    <a:moveTo>
                      <a:pt x="6423" y="0"/>
                    </a:moveTo>
                    <a:cubicBezTo>
                      <a:pt x="5995" y="0"/>
                      <a:pt x="5523" y="108"/>
                      <a:pt x="5015" y="324"/>
                    </a:cubicBezTo>
                    <a:cubicBezTo>
                      <a:pt x="4274" y="638"/>
                      <a:pt x="3578" y="1129"/>
                      <a:pt x="2893" y="1826"/>
                    </a:cubicBezTo>
                    <a:cubicBezTo>
                      <a:pt x="2138" y="2591"/>
                      <a:pt x="1482" y="3506"/>
                      <a:pt x="1001" y="4475"/>
                    </a:cubicBezTo>
                    <a:cubicBezTo>
                      <a:pt x="509" y="5465"/>
                      <a:pt x="197" y="6508"/>
                      <a:pt x="70" y="7574"/>
                    </a:cubicBezTo>
                    <a:cubicBezTo>
                      <a:pt x="42" y="7811"/>
                      <a:pt x="26" y="8031"/>
                      <a:pt x="20" y="8243"/>
                    </a:cubicBezTo>
                    <a:cubicBezTo>
                      <a:pt x="0" y="9023"/>
                      <a:pt x="134" y="9653"/>
                      <a:pt x="431" y="10172"/>
                    </a:cubicBezTo>
                    <a:cubicBezTo>
                      <a:pt x="785" y="10787"/>
                      <a:pt x="1370" y="11253"/>
                      <a:pt x="1994" y="11413"/>
                    </a:cubicBezTo>
                    <a:cubicBezTo>
                      <a:pt x="2171" y="11459"/>
                      <a:pt x="2358" y="11482"/>
                      <a:pt x="2555" y="11482"/>
                    </a:cubicBezTo>
                    <a:cubicBezTo>
                      <a:pt x="2980" y="11482"/>
                      <a:pt x="3450" y="11374"/>
                      <a:pt x="3961" y="11158"/>
                    </a:cubicBezTo>
                    <a:cubicBezTo>
                      <a:pt x="4701" y="10845"/>
                      <a:pt x="5396" y="10353"/>
                      <a:pt x="6084" y="9656"/>
                    </a:cubicBezTo>
                    <a:cubicBezTo>
                      <a:pt x="6836" y="8893"/>
                      <a:pt x="7489" y="7975"/>
                      <a:pt x="7972" y="7006"/>
                    </a:cubicBezTo>
                    <a:cubicBezTo>
                      <a:pt x="8465" y="6019"/>
                      <a:pt x="8780" y="4975"/>
                      <a:pt x="8905" y="3907"/>
                    </a:cubicBezTo>
                    <a:cubicBezTo>
                      <a:pt x="9036" y="2791"/>
                      <a:pt x="8921" y="1966"/>
                      <a:pt x="8544" y="1310"/>
                    </a:cubicBezTo>
                    <a:cubicBezTo>
                      <a:pt x="8188" y="694"/>
                      <a:pt x="7605" y="228"/>
                      <a:pt x="6983" y="68"/>
                    </a:cubicBezTo>
                    <a:cubicBezTo>
                      <a:pt x="6806" y="23"/>
                      <a:pt x="6619" y="0"/>
                      <a:pt x="64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7429280" y="2289818"/>
                <a:ext cx="197027" cy="305582"/>
              </a:xfrm>
              <a:custGeom>
                <a:avLst/>
                <a:gdLst/>
                <a:ahLst/>
                <a:cxnLst/>
                <a:rect l="l" t="t" r="r" b="b"/>
                <a:pathLst>
                  <a:path w="6318" h="9799" extrusionOk="0">
                    <a:moveTo>
                      <a:pt x="3262" y="0"/>
                    </a:moveTo>
                    <a:lnTo>
                      <a:pt x="3262" y="0"/>
                    </a:lnTo>
                    <a:cubicBezTo>
                      <a:pt x="3159" y="58"/>
                      <a:pt x="3059" y="112"/>
                      <a:pt x="2956" y="160"/>
                    </a:cubicBezTo>
                    <a:cubicBezTo>
                      <a:pt x="2770" y="246"/>
                      <a:pt x="2586" y="311"/>
                      <a:pt x="2407" y="354"/>
                    </a:cubicBezTo>
                    <a:cubicBezTo>
                      <a:pt x="2352" y="366"/>
                      <a:pt x="2300" y="377"/>
                      <a:pt x="2246" y="386"/>
                    </a:cubicBezTo>
                    <a:cubicBezTo>
                      <a:pt x="2194" y="394"/>
                      <a:pt x="2142" y="400"/>
                      <a:pt x="2090" y="406"/>
                    </a:cubicBezTo>
                    <a:lnTo>
                      <a:pt x="1130" y="6467"/>
                    </a:lnTo>
                    <a:cubicBezTo>
                      <a:pt x="761" y="6777"/>
                      <a:pt x="467" y="7200"/>
                      <a:pt x="266" y="7643"/>
                    </a:cubicBezTo>
                    <a:cubicBezTo>
                      <a:pt x="104" y="7995"/>
                      <a:pt x="0" y="8363"/>
                      <a:pt x="0" y="8764"/>
                    </a:cubicBezTo>
                    <a:cubicBezTo>
                      <a:pt x="0" y="9016"/>
                      <a:pt x="40" y="9278"/>
                      <a:pt x="181" y="9476"/>
                    </a:cubicBezTo>
                    <a:cubicBezTo>
                      <a:pt x="246" y="9565"/>
                      <a:pt x="329" y="9638"/>
                      <a:pt x="424" y="9694"/>
                    </a:cubicBezTo>
                    <a:cubicBezTo>
                      <a:pt x="497" y="9738"/>
                      <a:pt x="579" y="9768"/>
                      <a:pt x="661" y="9785"/>
                    </a:cubicBezTo>
                    <a:cubicBezTo>
                      <a:pt x="710" y="9794"/>
                      <a:pt x="758" y="9799"/>
                      <a:pt x="807" y="9799"/>
                    </a:cubicBezTo>
                    <a:cubicBezTo>
                      <a:pt x="953" y="9799"/>
                      <a:pt x="1100" y="9761"/>
                      <a:pt x="1236" y="9706"/>
                    </a:cubicBezTo>
                    <a:cubicBezTo>
                      <a:pt x="1557" y="9578"/>
                      <a:pt x="1823" y="9358"/>
                      <a:pt x="2053" y="9104"/>
                    </a:cubicBezTo>
                    <a:cubicBezTo>
                      <a:pt x="2379" y="8738"/>
                      <a:pt x="2635" y="8304"/>
                      <a:pt x="2782" y="7844"/>
                    </a:cubicBezTo>
                    <a:lnTo>
                      <a:pt x="6317" y="5803"/>
                    </a:lnTo>
                    <a:lnTo>
                      <a:pt x="6317" y="4420"/>
                    </a:lnTo>
                    <a:lnTo>
                      <a:pt x="2780" y="6460"/>
                    </a:lnTo>
                    <a:cubicBezTo>
                      <a:pt x="2717" y="6097"/>
                      <a:pt x="2519" y="6065"/>
                      <a:pt x="2396" y="6065"/>
                    </a:cubicBezTo>
                    <a:cubicBezTo>
                      <a:pt x="2370" y="6065"/>
                      <a:pt x="2348" y="6067"/>
                      <a:pt x="2331" y="6067"/>
                    </a:cubicBezTo>
                    <a:cubicBezTo>
                      <a:pt x="2318" y="6067"/>
                      <a:pt x="2308" y="6066"/>
                      <a:pt x="2302" y="6063"/>
                    </a:cubicBezTo>
                    <a:lnTo>
                      <a:pt x="2384" y="5551"/>
                    </a:lnTo>
                    <a:lnTo>
                      <a:pt x="32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7501129" y="2409909"/>
                <a:ext cx="125177" cy="81424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2611" extrusionOk="0">
                    <a:moveTo>
                      <a:pt x="3024" y="1"/>
                    </a:moveTo>
                    <a:lnTo>
                      <a:pt x="81" y="1702"/>
                    </a:lnTo>
                    <a:lnTo>
                      <a:pt x="1" y="2213"/>
                    </a:lnTo>
                    <a:cubicBezTo>
                      <a:pt x="6" y="2216"/>
                      <a:pt x="15" y="2217"/>
                      <a:pt x="27" y="2217"/>
                    </a:cubicBezTo>
                    <a:cubicBezTo>
                      <a:pt x="45" y="2217"/>
                      <a:pt x="69" y="2215"/>
                      <a:pt x="97" y="2215"/>
                    </a:cubicBezTo>
                    <a:cubicBezTo>
                      <a:pt x="220" y="2215"/>
                      <a:pt x="415" y="2249"/>
                      <a:pt x="478" y="2610"/>
                    </a:cubicBezTo>
                    <a:lnTo>
                      <a:pt x="4013" y="569"/>
                    </a:lnTo>
                    <a:lnTo>
                      <a:pt x="30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7433708" y="2284704"/>
                <a:ext cx="60717" cy="206788"/>
              </a:xfrm>
              <a:custGeom>
                <a:avLst/>
                <a:gdLst/>
                <a:ahLst/>
                <a:cxnLst/>
                <a:rect l="l" t="t" r="r" b="b"/>
                <a:pathLst>
                  <a:path w="1947" h="6631" extrusionOk="0">
                    <a:moveTo>
                      <a:pt x="959" y="0"/>
                    </a:moveTo>
                    <a:lnTo>
                      <a:pt x="0" y="6062"/>
                    </a:lnTo>
                    <a:cubicBezTo>
                      <a:pt x="330" y="6251"/>
                      <a:pt x="657" y="6440"/>
                      <a:pt x="987" y="6631"/>
                    </a:cubicBezTo>
                    <a:lnTo>
                      <a:pt x="1947" y="570"/>
                    </a:lnTo>
                    <a:cubicBezTo>
                      <a:pt x="1618" y="379"/>
                      <a:pt x="1288" y="189"/>
                      <a:pt x="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398407" y="2473712"/>
                <a:ext cx="66081" cy="118441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3798" extrusionOk="0">
                    <a:moveTo>
                      <a:pt x="1132" y="1"/>
                    </a:moveTo>
                    <a:cubicBezTo>
                      <a:pt x="761" y="311"/>
                      <a:pt x="471" y="731"/>
                      <a:pt x="267" y="1175"/>
                    </a:cubicBezTo>
                    <a:cubicBezTo>
                      <a:pt x="106" y="1527"/>
                      <a:pt x="1" y="1895"/>
                      <a:pt x="1" y="2297"/>
                    </a:cubicBezTo>
                    <a:cubicBezTo>
                      <a:pt x="1" y="2548"/>
                      <a:pt x="41" y="2811"/>
                      <a:pt x="183" y="3008"/>
                    </a:cubicBezTo>
                    <a:cubicBezTo>
                      <a:pt x="248" y="3099"/>
                      <a:pt x="333" y="3174"/>
                      <a:pt x="429" y="3230"/>
                    </a:cubicBezTo>
                    <a:cubicBezTo>
                      <a:pt x="754" y="3418"/>
                      <a:pt x="1088" y="3609"/>
                      <a:pt x="1413" y="3797"/>
                    </a:cubicBezTo>
                    <a:cubicBezTo>
                      <a:pt x="1318" y="3741"/>
                      <a:pt x="1233" y="3667"/>
                      <a:pt x="1170" y="3578"/>
                    </a:cubicBezTo>
                    <a:cubicBezTo>
                      <a:pt x="1027" y="3381"/>
                      <a:pt x="989" y="3116"/>
                      <a:pt x="989" y="2866"/>
                    </a:cubicBezTo>
                    <a:cubicBezTo>
                      <a:pt x="989" y="2466"/>
                      <a:pt x="1092" y="2100"/>
                      <a:pt x="1255" y="1744"/>
                    </a:cubicBezTo>
                    <a:cubicBezTo>
                      <a:pt x="1456" y="1303"/>
                      <a:pt x="1749" y="882"/>
                      <a:pt x="2119" y="570"/>
                    </a:cubicBezTo>
                    <a:cubicBezTo>
                      <a:pt x="1789" y="380"/>
                      <a:pt x="1462" y="190"/>
                      <a:pt x="1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7416401" y="2007132"/>
                <a:ext cx="235416" cy="296601"/>
              </a:xfrm>
              <a:custGeom>
                <a:avLst/>
                <a:gdLst/>
                <a:ahLst/>
                <a:cxnLst/>
                <a:rect l="l" t="t" r="r" b="b"/>
                <a:pathLst>
                  <a:path w="7549" h="9511" extrusionOk="0">
                    <a:moveTo>
                      <a:pt x="5535" y="622"/>
                    </a:moveTo>
                    <a:cubicBezTo>
                      <a:pt x="5883" y="622"/>
                      <a:pt x="6217" y="695"/>
                      <a:pt x="6489" y="866"/>
                    </a:cubicBezTo>
                    <a:cubicBezTo>
                      <a:pt x="7021" y="1200"/>
                      <a:pt x="7314" y="1912"/>
                      <a:pt x="7407" y="2590"/>
                    </a:cubicBezTo>
                    <a:cubicBezTo>
                      <a:pt x="7524" y="3446"/>
                      <a:pt x="7325" y="4245"/>
                      <a:pt x="7025" y="5007"/>
                    </a:cubicBezTo>
                    <a:cubicBezTo>
                      <a:pt x="6664" y="5920"/>
                      <a:pt x="6158" y="6777"/>
                      <a:pt x="5531" y="7543"/>
                    </a:cubicBezTo>
                    <a:cubicBezTo>
                      <a:pt x="5008" y="8180"/>
                      <a:pt x="4403" y="8758"/>
                      <a:pt x="3592" y="9041"/>
                    </a:cubicBezTo>
                    <a:cubicBezTo>
                      <a:pt x="3429" y="9098"/>
                      <a:pt x="3258" y="9143"/>
                      <a:pt x="3084" y="9175"/>
                    </a:cubicBezTo>
                    <a:cubicBezTo>
                      <a:pt x="2923" y="9203"/>
                      <a:pt x="2760" y="9218"/>
                      <a:pt x="2599" y="9218"/>
                    </a:cubicBezTo>
                    <a:cubicBezTo>
                      <a:pt x="2252" y="9218"/>
                      <a:pt x="1918" y="9146"/>
                      <a:pt x="1647" y="8975"/>
                    </a:cubicBezTo>
                    <a:cubicBezTo>
                      <a:pt x="1115" y="8640"/>
                      <a:pt x="821" y="7928"/>
                      <a:pt x="728" y="7251"/>
                    </a:cubicBezTo>
                    <a:cubicBezTo>
                      <a:pt x="611" y="6396"/>
                      <a:pt x="810" y="5596"/>
                      <a:pt x="1110" y="4834"/>
                    </a:cubicBezTo>
                    <a:cubicBezTo>
                      <a:pt x="1470" y="3921"/>
                      <a:pt x="1977" y="3066"/>
                      <a:pt x="2604" y="2298"/>
                    </a:cubicBezTo>
                    <a:cubicBezTo>
                      <a:pt x="3127" y="1660"/>
                      <a:pt x="3733" y="1083"/>
                      <a:pt x="4543" y="800"/>
                    </a:cubicBezTo>
                    <a:cubicBezTo>
                      <a:pt x="4858" y="689"/>
                      <a:pt x="5203" y="622"/>
                      <a:pt x="5535" y="622"/>
                    </a:cubicBezTo>
                    <a:close/>
                    <a:moveTo>
                      <a:pt x="5422" y="1"/>
                    </a:moveTo>
                    <a:cubicBezTo>
                      <a:pt x="4686" y="1"/>
                      <a:pt x="3881" y="361"/>
                      <a:pt x="3231" y="812"/>
                    </a:cubicBezTo>
                    <a:cubicBezTo>
                      <a:pt x="2282" y="1470"/>
                      <a:pt x="1658" y="2320"/>
                      <a:pt x="1133" y="3227"/>
                    </a:cubicBezTo>
                    <a:cubicBezTo>
                      <a:pt x="611" y="4136"/>
                      <a:pt x="184" y="5100"/>
                      <a:pt x="91" y="6252"/>
                    </a:cubicBezTo>
                    <a:cubicBezTo>
                      <a:pt x="0" y="7365"/>
                      <a:pt x="217" y="8650"/>
                      <a:pt x="1082" y="9193"/>
                    </a:cubicBezTo>
                    <a:lnTo>
                      <a:pt x="1205" y="9265"/>
                    </a:lnTo>
                    <a:lnTo>
                      <a:pt x="1208" y="9268"/>
                    </a:lnTo>
                    <a:cubicBezTo>
                      <a:pt x="1258" y="9294"/>
                      <a:pt x="1309" y="9318"/>
                      <a:pt x="1363" y="9341"/>
                    </a:cubicBezTo>
                    <a:cubicBezTo>
                      <a:pt x="1498" y="9397"/>
                      <a:pt x="1615" y="9433"/>
                      <a:pt x="1762" y="9464"/>
                    </a:cubicBezTo>
                    <a:cubicBezTo>
                      <a:pt x="1910" y="9494"/>
                      <a:pt x="2029" y="9507"/>
                      <a:pt x="2186" y="9510"/>
                    </a:cubicBezTo>
                    <a:cubicBezTo>
                      <a:pt x="2207" y="9510"/>
                      <a:pt x="2228" y="9510"/>
                      <a:pt x="2248" y="9510"/>
                    </a:cubicBezTo>
                    <a:cubicBezTo>
                      <a:pt x="2378" y="9510"/>
                      <a:pt x="2488" y="9502"/>
                      <a:pt x="2627" y="9481"/>
                    </a:cubicBezTo>
                    <a:cubicBezTo>
                      <a:pt x="2705" y="9471"/>
                      <a:pt x="2772" y="9458"/>
                      <a:pt x="2850" y="9441"/>
                    </a:cubicBezTo>
                    <a:cubicBezTo>
                      <a:pt x="2986" y="9409"/>
                      <a:pt x="3093" y="9380"/>
                      <a:pt x="3231" y="9333"/>
                    </a:cubicBezTo>
                    <a:cubicBezTo>
                      <a:pt x="3390" y="9277"/>
                      <a:pt x="3508" y="9228"/>
                      <a:pt x="3668" y="9150"/>
                    </a:cubicBezTo>
                    <a:cubicBezTo>
                      <a:pt x="3827" y="9074"/>
                      <a:pt x="3944" y="9011"/>
                      <a:pt x="4102" y="8912"/>
                    </a:cubicBezTo>
                    <a:cubicBezTo>
                      <a:pt x="4260" y="8815"/>
                      <a:pt x="4378" y="8733"/>
                      <a:pt x="4532" y="8617"/>
                    </a:cubicBezTo>
                    <a:cubicBezTo>
                      <a:pt x="4684" y="8500"/>
                      <a:pt x="4802" y="8405"/>
                      <a:pt x="4950" y="8270"/>
                    </a:cubicBezTo>
                    <a:cubicBezTo>
                      <a:pt x="5098" y="8137"/>
                      <a:pt x="5213" y="8024"/>
                      <a:pt x="5356" y="7875"/>
                    </a:cubicBezTo>
                    <a:cubicBezTo>
                      <a:pt x="5495" y="7727"/>
                      <a:pt x="5609" y="7597"/>
                      <a:pt x="5740" y="7436"/>
                    </a:cubicBezTo>
                    <a:cubicBezTo>
                      <a:pt x="5998" y="7120"/>
                      <a:pt x="6220" y="6804"/>
                      <a:pt x="6434" y="6446"/>
                    </a:cubicBezTo>
                    <a:cubicBezTo>
                      <a:pt x="6536" y="6278"/>
                      <a:pt x="6638" y="6091"/>
                      <a:pt x="6729" y="5914"/>
                    </a:cubicBezTo>
                    <a:cubicBezTo>
                      <a:pt x="6816" y="5741"/>
                      <a:pt x="6910" y="5540"/>
                      <a:pt x="6983" y="5363"/>
                    </a:cubicBezTo>
                    <a:cubicBezTo>
                      <a:pt x="7056" y="5189"/>
                      <a:pt x="7136" y="4980"/>
                      <a:pt x="7196" y="4804"/>
                    </a:cubicBezTo>
                    <a:cubicBezTo>
                      <a:pt x="7253" y="4629"/>
                      <a:pt x="7315" y="4412"/>
                      <a:pt x="7358" y="4239"/>
                    </a:cubicBezTo>
                    <a:cubicBezTo>
                      <a:pt x="7380" y="4151"/>
                      <a:pt x="7401" y="4057"/>
                      <a:pt x="7420" y="3967"/>
                    </a:cubicBezTo>
                    <a:cubicBezTo>
                      <a:pt x="7455" y="3801"/>
                      <a:pt x="7486" y="3601"/>
                      <a:pt x="7506" y="3440"/>
                    </a:cubicBezTo>
                    <a:cubicBezTo>
                      <a:pt x="7527" y="3279"/>
                      <a:pt x="7541" y="3080"/>
                      <a:pt x="7544" y="2925"/>
                    </a:cubicBezTo>
                    <a:cubicBezTo>
                      <a:pt x="7548" y="2771"/>
                      <a:pt x="7542" y="2579"/>
                      <a:pt x="7531" y="2432"/>
                    </a:cubicBezTo>
                    <a:cubicBezTo>
                      <a:pt x="7519" y="2284"/>
                      <a:pt x="7493" y="2101"/>
                      <a:pt x="7463" y="1965"/>
                    </a:cubicBezTo>
                    <a:cubicBezTo>
                      <a:pt x="7435" y="1825"/>
                      <a:pt x="7390" y="1656"/>
                      <a:pt x="7344" y="1528"/>
                    </a:cubicBezTo>
                    <a:cubicBezTo>
                      <a:pt x="7299" y="1400"/>
                      <a:pt x="7233" y="1243"/>
                      <a:pt x="7171" y="1128"/>
                    </a:cubicBezTo>
                    <a:cubicBezTo>
                      <a:pt x="7110" y="1010"/>
                      <a:pt x="7023" y="875"/>
                      <a:pt x="6944" y="773"/>
                    </a:cubicBezTo>
                    <a:cubicBezTo>
                      <a:pt x="6865" y="668"/>
                      <a:pt x="6759" y="556"/>
                      <a:pt x="6661" y="471"/>
                    </a:cubicBezTo>
                    <a:cubicBezTo>
                      <a:pt x="6560" y="383"/>
                      <a:pt x="6441" y="296"/>
                      <a:pt x="6328" y="229"/>
                    </a:cubicBezTo>
                    <a:cubicBezTo>
                      <a:pt x="6051" y="70"/>
                      <a:pt x="5743" y="1"/>
                      <a:pt x="54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7435454" y="2026529"/>
                <a:ext cx="215582" cy="268066"/>
              </a:xfrm>
              <a:custGeom>
                <a:avLst/>
                <a:gdLst/>
                <a:ahLst/>
                <a:cxnLst/>
                <a:rect l="l" t="t" r="r" b="b"/>
                <a:pathLst>
                  <a:path w="6913" h="8596" extrusionOk="0">
                    <a:moveTo>
                      <a:pt x="4779" y="423"/>
                    </a:moveTo>
                    <a:cubicBezTo>
                      <a:pt x="4827" y="423"/>
                      <a:pt x="4874" y="424"/>
                      <a:pt x="4922" y="427"/>
                    </a:cubicBezTo>
                    <a:cubicBezTo>
                      <a:pt x="5185" y="444"/>
                      <a:pt x="5432" y="512"/>
                      <a:pt x="5643" y="643"/>
                    </a:cubicBezTo>
                    <a:cubicBezTo>
                      <a:pt x="6122" y="945"/>
                      <a:pt x="6387" y="1586"/>
                      <a:pt x="6471" y="2197"/>
                    </a:cubicBezTo>
                    <a:cubicBezTo>
                      <a:pt x="6578" y="2966"/>
                      <a:pt x="6398" y="3689"/>
                      <a:pt x="6126" y="4375"/>
                    </a:cubicBezTo>
                    <a:cubicBezTo>
                      <a:pt x="5801" y="5200"/>
                      <a:pt x="5344" y="5971"/>
                      <a:pt x="4778" y="6664"/>
                    </a:cubicBezTo>
                    <a:cubicBezTo>
                      <a:pt x="4308" y="7239"/>
                      <a:pt x="3760" y="7758"/>
                      <a:pt x="3030" y="8015"/>
                    </a:cubicBezTo>
                    <a:cubicBezTo>
                      <a:pt x="2746" y="8115"/>
                      <a:pt x="2435" y="8175"/>
                      <a:pt x="2135" y="8175"/>
                    </a:cubicBezTo>
                    <a:cubicBezTo>
                      <a:pt x="1821" y="8175"/>
                      <a:pt x="1520" y="8109"/>
                      <a:pt x="1274" y="7955"/>
                    </a:cubicBezTo>
                    <a:cubicBezTo>
                      <a:pt x="1097" y="7844"/>
                      <a:pt x="951" y="7687"/>
                      <a:pt x="830" y="7502"/>
                    </a:cubicBezTo>
                    <a:cubicBezTo>
                      <a:pt x="623" y="7184"/>
                      <a:pt x="498" y="6786"/>
                      <a:pt x="446" y="6399"/>
                    </a:cubicBezTo>
                    <a:cubicBezTo>
                      <a:pt x="340" y="5630"/>
                      <a:pt x="519" y="4907"/>
                      <a:pt x="791" y="4221"/>
                    </a:cubicBezTo>
                    <a:cubicBezTo>
                      <a:pt x="1116" y="3396"/>
                      <a:pt x="1572" y="2625"/>
                      <a:pt x="2138" y="1934"/>
                    </a:cubicBezTo>
                    <a:cubicBezTo>
                      <a:pt x="2610" y="1359"/>
                      <a:pt x="3158" y="840"/>
                      <a:pt x="3886" y="582"/>
                    </a:cubicBezTo>
                    <a:cubicBezTo>
                      <a:pt x="4034" y="530"/>
                      <a:pt x="4188" y="489"/>
                      <a:pt x="4345" y="461"/>
                    </a:cubicBezTo>
                    <a:cubicBezTo>
                      <a:pt x="4490" y="436"/>
                      <a:pt x="4636" y="423"/>
                      <a:pt x="4779" y="423"/>
                    </a:cubicBezTo>
                    <a:close/>
                    <a:moveTo>
                      <a:pt x="4923" y="0"/>
                    </a:moveTo>
                    <a:cubicBezTo>
                      <a:pt x="4591" y="0"/>
                      <a:pt x="4246" y="67"/>
                      <a:pt x="3932" y="177"/>
                    </a:cubicBezTo>
                    <a:cubicBezTo>
                      <a:pt x="3122" y="461"/>
                      <a:pt x="2516" y="1038"/>
                      <a:pt x="1993" y="1676"/>
                    </a:cubicBezTo>
                    <a:cubicBezTo>
                      <a:pt x="1366" y="2441"/>
                      <a:pt x="860" y="3299"/>
                      <a:pt x="499" y="4212"/>
                    </a:cubicBezTo>
                    <a:cubicBezTo>
                      <a:pt x="199" y="4974"/>
                      <a:pt x="0" y="5775"/>
                      <a:pt x="117" y="6629"/>
                    </a:cubicBezTo>
                    <a:cubicBezTo>
                      <a:pt x="210" y="7306"/>
                      <a:pt x="504" y="8018"/>
                      <a:pt x="1036" y="8353"/>
                    </a:cubicBezTo>
                    <a:cubicBezTo>
                      <a:pt x="1306" y="8523"/>
                      <a:pt x="1639" y="8596"/>
                      <a:pt x="1985" y="8596"/>
                    </a:cubicBezTo>
                    <a:cubicBezTo>
                      <a:pt x="2147" y="8596"/>
                      <a:pt x="2311" y="8580"/>
                      <a:pt x="2473" y="8551"/>
                    </a:cubicBezTo>
                    <a:cubicBezTo>
                      <a:pt x="2647" y="8521"/>
                      <a:pt x="2818" y="8476"/>
                      <a:pt x="2981" y="8419"/>
                    </a:cubicBezTo>
                    <a:cubicBezTo>
                      <a:pt x="3792" y="8136"/>
                      <a:pt x="4397" y="7558"/>
                      <a:pt x="4920" y="6921"/>
                    </a:cubicBezTo>
                    <a:cubicBezTo>
                      <a:pt x="5547" y="6155"/>
                      <a:pt x="6053" y="5299"/>
                      <a:pt x="6414" y="4385"/>
                    </a:cubicBezTo>
                    <a:cubicBezTo>
                      <a:pt x="6714" y="3623"/>
                      <a:pt x="6913" y="2821"/>
                      <a:pt x="6796" y="1968"/>
                    </a:cubicBezTo>
                    <a:cubicBezTo>
                      <a:pt x="6703" y="1290"/>
                      <a:pt x="6410" y="578"/>
                      <a:pt x="5878" y="244"/>
                    </a:cubicBezTo>
                    <a:cubicBezTo>
                      <a:pt x="5605" y="73"/>
                      <a:pt x="5271" y="0"/>
                      <a:pt x="4923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7461182" y="2039813"/>
                <a:ext cx="179283" cy="241621"/>
              </a:xfrm>
              <a:custGeom>
                <a:avLst/>
                <a:gdLst/>
                <a:ahLst/>
                <a:cxnLst/>
                <a:rect l="l" t="t" r="r" b="b"/>
                <a:pathLst>
                  <a:path w="5749" h="7748" extrusionOk="0">
                    <a:moveTo>
                      <a:pt x="4094" y="1"/>
                    </a:moveTo>
                    <a:cubicBezTo>
                      <a:pt x="4426" y="529"/>
                      <a:pt x="4509" y="1279"/>
                      <a:pt x="4453" y="1952"/>
                    </a:cubicBezTo>
                    <a:cubicBezTo>
                      <a:pt x="4375" y="2895"/>
                      <a:pt x="4026" y="3687"/>
                      <a:pt x="3598" y="4432"/>
                    </a:cubicBezTo>
                    <a:cubicBezTo>
                      <a:pt x="3168" y="5177"/>
                      <a:pt x="2657" y="5874"/>
                      <a:pt x="1877" y="6413"/>
                    </a:cubicBezTo>
                    <a:cubicBezTo>
                      <a:pt x="1342" y="6783"/>
                      <a:pt x="680" y="7079"/>
                      <a:pt x="75" y="7079"/>
                    </a:cubicBezTo>
                    <a:cubicBezTo>
                      <a:pt x="50" y="7079"/>
                      <a:pt x="25" y="7078"/>
                      <a:pt x="1" y="7077"/>
                    </a:cubicBezTo>
                    <a:lnTo>
                      <a:pt x="1" y="7077"/>
                    </a:lnTo>
                    <a:cubicBezTo>
                      <a:pt x="121" y="7261"/>
                      <a:pt x="269" y="7418"/>
                      <a:pt x="445" y="7530"/>
                    </a:cubicBezTo>
                    <a:cubicBezTo>
                      <a:pt x="690" y="7683"/>
                      <a:pt x="992" y="7748"/>
                      <a:pt x="1305" y="7748"/>
                    </a:cubicBezTo>
                    <a:cubicBezTo>
                      <a:pt x="1606" y="7748"/>
                      <a:pt x="1918" y="7688"/>
                      <a:pt x="2202" y="7589"/>
                    </a:cubicBezTo>
                    <a:cubicBezTo>
                      <a:pt x="2931" y="7332"/>
                      <a:pt x="3478" y="6813"/>
                      <a:pt x="3950" y="6238"/>
                    </a:cubicBezTo>
                    <a:cubicBezTo>
                      <a:pt x="4516" y="5546"/>
                      <a:pt x="4972" y="4774"/>
                      <a:pt x="5297" y="3950"/>
                    </a:cubicBezTo>
                    <a:cubicBezTo>
                      <a:pt x="5567" y="3264"/>
                      <a:pt x="5748" y="2541"/>
                      <a:pt x="5642" y="1772"/>
                    </a:cubicBezTo>
                    <a:cubicBezTo>
                      <a:pt x="5560" y="1158"/>
                      <a:pt x="5296" y="517"/>
                      <a:pt x="4812" y="217"/>
                    </a:cubicBezTo>
                    <a:cubicBezTo>
                      <a:pt x="4604" y="86"/>
                      <a:pt x="4355" y="20"/>
                      <a:pt x="40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7398595" y="1996560"/>
                <a:ext cx="215332" cy="297287"/>
              </a:xfrm>
              <a:custGeom>
                <a:avLst/>
                <a:gdLst/>
                <a:ahLst/>
                <a:cxnLst/>
                <a:rect l="l" t="t" r="r" b="b"/>
                <a:pathLst>
                  <a:path w="6905" h="9533" extrusionOk="0">
                    <a:moveTo>
                      <a:pt x="6899" y="565"/>
                    </a:moveTo>
                    <a:lnTo>
                      <a:pt x="6904" y="568"/>
                    </a:lnTo>
                    <a:cubicBezTo>
                      <a:pt x="6902" y="567"/>
                      <a:pt x="6901" y="566"/>
                      <a:pt x="6899" y="565"/>
                    </a:cubicBezTo>
                    <a:close/>
                    <a:moveTo>
                      <a:pt x="5307" y="1"/>
                    </a:moveTo>
                    <a:cubicBezTo>
                      <a:pt x="5195" y="1"/>
                      <a:pt x="5095" y="7"/>
                      <a:pt x="4969" y="22"/>
                    </a:cubicBezTo>
                    <a:cubicBezTo>
                      <a:pt x="4893" y="31"/>
                      <a:pt x="4825" y="42"/>
                      <a:pt x="4749" y="58"/>
                    </a:cubicBezTo>
                    <a:cubicBezTo>
                      <a:pt x="4591" y="91"/>
                      <a:pt x="4476" y="121"/>
                      <a:pt x="4315" y="177"/>
                    </a:cubicBezTo>
                    <a:cubicBezTo>
                      <a:pt x="4157" y="232"/>
                      <a:pt x="4040" y="281"/>
                      <a:pt x="3881" y="359"/>
                    </a:cubicBezTo>
                    <a:cubicBezTo>
                      <a:pt x="3721" y="436"/>
                      <a:pt x="3603" y="498"/>
                      <a:pt x="3445" y="597"/>
                    </a:cubicBezTo>
                    <a:cubicBezTo>
                      <a:pt x="3287" y="695"/>
                      <a:pt x="3171" y="776"/>
                      <a:pt x="3017" y="892"/>
                    </a:cubicBezTo>
                    <a:cubicBezTo>
                      <a:pt x="2862" y="1008"/>
                      <a:pt x="2747" y="1105"/>
                      <a:pt x="2597" y="1238"/>
                    </a:cubicBezTo>
                    <a:cubicBezTo>
                      <a:pt x="2449" y="1372"/>
                      <a:pt x="2335" y="1486"/>
                      <a:pt x="2193" y="1634"/>
                    </a:cubicBezTo>
                    <a:cubicBezTo>
                      <a:pt x="2054" y="1782"/>
                      <a:pt x="1940" y="1911"/>
                      <a:pt x="1809" y="2072"/>
                    </a:cubicBezTo>
                    <a:cubicBezTo>
                      <a:pt x="1550" y="2389"/>
                      <a:pt x="1329" y="2705"/>
                      <a:pt x="1115" y="3063"/>
                    </a:cubicBezTo>
                    <a:cubicBezTo>
                      <a:pt x="1013" y="3232"/>
                      <a:pt x="911" y="3419"/>
                      <a:pt x="820" y="3595"/>
                    </a:cubicBezTo>
                    <a:cubicBezTo>
                      <a:pt x="732" y="3767"/>
                      <a:pt x="639" y="3969"/>
                      <a:pt x="566" y="4145"/>
                    </a:cubicBezTo>
                    <a:cubicBezTo>
                      <a:pt x="491" y="4319"/>
                      <a:pt x="412" y="4529"/>
                      <a:pt x="353" y="4706"/>
                    </a:cubicBezTo>
                    <a:cubicBezTo>
                      <a:pt x="295" y="4880"/>
                      <a:pt x="232" y="5097"/>
                      <a:pt x="189" y="5270"/>
                    </a:cubicBezTo>
                    <a:cubicBezTo>
                      <a:pt x="167" y="5357"/>
                      <a:pt x="146" y="5454"/>
                      <a:pt x="129" y="5541"/>
                    </a:cubicBezTo>
                    <a:cubicBezTo>
                      <a:pt x="94" y="5708"/>
                      <a:pt x="62" y="5908"/>
                      <a:pt x="42" y="6069"/>
                    </a:cubicBezTo>
                    <a:cubicBezTo>
                      <a:pt x="22" y="6231"/>
                      <a:pt x="8" y="6428"/>
                      <a:pt x="5" y="6584"/>
                    </a:cubicBezTo>
                    <a:cubicBezTo>
                      <a:pt x="1" y="6737"/>
                      <a:pt x="5" y="6930"/>
                      <a:pt x="16" y="7078"/>
                    </a:cubicBezTo>
                    <a:cubicBezTo>
                      <a:pt x="28" y="7225"/>
                      <a:pt x="55" y="7409"/>
                      <a:pt x="81" y="7547"/>
                    </a:cubicBezTo>
                    <a:cubicBezTo>
                      <a:pt x="108" y="7685"/>
                      <a:pt x="153" y="7856"/>
                      <a:pt x="199" y="7984"/>
                    </a:cubicBezTo>
                    <a:cubicBezTo>
                      <a:pt x="244" y="8110"/>
                      <a:pt x="310" y="8267"/>
                      <a:pt x="372" y="8382"/>
                    </a:cubicBezTo>
                    <a:cubicBezTo>
                      <a:pt x="433" y="8501"/>
                      <a:pt x="521" y="8638"/>
                      <a:pt x="600" y="8739"/>
                    </a:cubicBezTo>
                    <a:cubicBezTo>
                      <a:pt x="681" y="8842"/>
                      <a:pt x="784" y="8954"/>
                      <a:pt x="882" y="9041"/>
                    </a:cubicBezTo>
                    <a:cubicBezTo>
                      <a:pt x="983" y="9127"/>
                      <a:pt x="1103" y="9213"/>
                      <a:pt x="1215" y="9279"/>
                    </a:cubicBezTo>
                    <a:lnTo>
                      <a:pt x="1658" y="9532"/>
                    </a:lnTo>
                    <a:cubicBezTo>
                      <a:pt x="791" y="8986"/>
                      <a:pt x="576" y="7702"/>
                      <a:pt x="668" y="6591"/>
                    </a:cubicBezTo>
                    <a:cubicBezTo>
                      <a:pt x="761" y="5439"/>
                      <a:pt x="1185" y="4475"/>
                      <a:pt x="1710" y="3566"/>
                    </a:cubicBezTo>
                    <a:cubicBezTo>
                      <a:pt x="2233" y="2659"/>
                      <a:pt x="2857" y="1809"/>
                      <a:pt x="3808" y="1151"/>
                    </a:cubicBezTo>
                    <a:cubicBezTo>
                      <a:pt x="4458" y="700"/>
                      <a:pt x="5263" y="341"/>
                      <a:pt x="5999" y="341"/>
                    </a:cubicBezTo>
                    <a:cubicBezTo>
                      <a:pt x="6318" y="341"/>
                      <a:pt x="6624" y="408"/>
                      <a:pt x="6899" y="565"/>
                    </a:cubicBezTo>
                    <a:lnTo>
                      <a:pt x="6899" y="565"/>
                    </a:lnTo>
                    <a:lnTo>
                      <a:pt x="6408" y="284"/>
                    </a:lnTo>
                    <a:cubicBezTo>
                      <a:pt x="6345" y="248"/>
                      <a:pt x="6286" y="216"/>
                      <a:pt x="6224" y="189"/>
                    </a:cubicBezTo>
                    <a:cubicBezTo>
                      <a:pt x="6091" y="130"/>
                      <a:pt x="5974" y="91"/>
                      <a:pt x="5830" y="58"/>
                    </a:cubicBezTo>
                    <a:cubicBezTo>
                      <a:pt x="5684" y="24"/>
                      <a:pt x="5564" y="8"/>
                      <a:pt x="5411" y="2"/>
                    </a:cubicBezTo>
                    <a:cubicBezTo>
                      <a:pt x="5374" y="1"/>
                      <a:pt x="5340" y="1"/>
                      <a:pt x="53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7446026" y="2039688"/>
                <a:ext cx="155863" cy="220883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083" extrusionOk="0">
                    <a:moveTo>
                      <a:pt x="4440" y="1"/>
                    </a:moveTo>
                    <a:cubicBezTo>
                      <a:pt x="4297" y="1"/>
                      <a:pt x="4151" y="14"/>
                      <a:pt x="4006" y="39"/>
                    </a:cubicBezTo>
                    <a:cubicBezTo>
                      <a:pt x="3849" y="67"/>
                      <a:pt x="3695" y="108"/>
                      <a:pt x="3547" y="160"/>
                    </a:cubicBezTo>
                    <a:cubicBezTo>
                      <a:pt x="2819" y="418"/>
                      <a:pt x="2271" y="937"/>
                      <a:pt x="1799" y="1512"/>
                    </a:cubicBezTo>
                    <a:cubicBezTo>
                      <a:pt x="1233" y="2203"/>
                      <a:pt x="777" y="2974"/>
                      <a:pt x="452" y="3799"/>
                    </a:cubicBezTo>
                    <a:cubicBezTo>
                      <a:pt x="182" y="4483"/>
                      <a:pt x="1" y="5208"/>
                      <a:pt x="107" y="5977"/>
                    </a:cubicBezTo>
                    <a:cubicBezTo>
                      <a:pt x="160" y="6365"/>
                      <a:pt x="284" y="6763"/>
                      <a:pt x="491" y="7081"/>
                    </a:cubicBezTo>
                    <a:cubicBezTo>
                      <a:pt x="516" y="7082"/>
                      <a:pt x="541" y="7083"/>
                      <a:pt x="566" y="7083"/>
                    </a:cubicBezTo>
                    <a:cubicBezTo>
                      <a:pt x="1170" y="7083"/>
                      <a:pt x="1833" y="6788"/>
                      <a:pt x="2367" y="6417"/>
                    </a:cubicBezTo>
                    <a:cubicBezTo>
                      <a:pt x="3145" y="5876"/>
                      <a:pt x="3658" y="5179"/>
                      <a:pt x="4087" y="4436"/>
                    </a:cubicBezTo>
                    <a:cubicBezTo>
                      <a:pt x="4516" y="3691"/>
                      <a:pt x="4866" y="2900"/>
                      <a:pt x="4942" y="1956"/>
                    </a:cubicBezTo>
                    <a:cubicBezTo>
                      <a:pt x="4998" y="1283"/>
                      <a:pt x="4916" y="533"/>
                      <a:pt x="4583" y="5"/>
                    </a:cubicBezTo>
                    <a:cubicBezTo>
                      <a:pt x="4535" y="2"/>
                      <a:pt x="4488" y="1"/>
                      <a:pt x="44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7450142" y="2293810"/>
                <a:ext cx="3960" cy="2277"/>
              </a:xfrm>
              <a:custGeom>
                <a:avLst/>
                <a:gdLst/>
                <a:ahLst/>
                <a:cxnLst/>
                <a:rect l="l" t="t" r="r" b="b"/>
                <a:pathLst>
                  <a:path w="127" h="73" extrusionOk="0">
                    <a:moveTo>
                      <a:pt x="1" y="0"/>
                    </a:moveTo>
                    <a:cubicBezTo>
                      <a:pt x="20" y="13"/>
                      <a:pt x="37" y="25"/>
                      <a:pt x="54" y="33"/>
                    </a:cubicBezTo>
                    <a:cubicBezTo>
                      <a:pt x="79" y="48"/>
                      <a:pt x="102" y="61"/>
                      <a:pt x="126" y="7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7431868" y="2022568"/>
                <a:ext cx="222754" cy="276081"/>
              </a:xfrm>
              <a:custGeom>
                <a:avLst/>
                <a:gdLst/>
                <a:ahLst/>
                <a:cxnLst/>
                <a:rect l="l" t="t" r="r" b="b"/>
                <a:pathLst>
                  <a:path w="7143" h="8853" extrusionOk="0">
                    <a:moveTo>
                      <a:pt x="5061" y="256"/>
                    </a:moveTo>
                    <a:cubicBezTo>
                      <a:pt x="5399" y="259"/>
                      <a:pt x="5696" y="337"/>
                      <a:pt x="5925" y="481"/>
                    </a:cubicBezTo>
                    <a:cubicBezTo>
                      <a:pt x="6359" y="754"/>
                      <a:pt x="6681" y="1363"/>
                      <a:pt x="6783" y="2112"/>
                    </a:cubicBezTo>
                    <a:cubicBezTo>
                      <a:pt x="6881" y="2823"/>
                      <a:pt x="6762" y="3570"/>
                      <a:pt x="6408" y="4464"/>
                    </a:cubicBezTo>
                    <a:cubicBezTo>
                      <a:pt x="6054" y="5364"/>
                      <a:pt x="5558" y="6205"/>
                      <a:pt x="4934" y="6966"/>
                    </a:cubicBezTo>
                    <a:cubicBezTo>
                      <a:pt x="4302" y="7741"/>
                      <a:pt x="3721" y="8189"/>
                      <a:pt x="3053" y="8425"/>
                    </a:cubicBezTo>
                    <a:cubicBezTo>
                      <a:pt x="2892" y="8481"/>
                      <a:pt x="2728" y="8524"/>
                      <a:pt x="2564" y="8553"/>
                    </a:cubicBezTo>
                    <a:cubicBezTo>
                      <a:pt x="2404" y="8581"/>
                      <a:pt x="2250" y="8595"/>
                      <a:pt x="2102" y="8595"/>
                    </a:cubicBezTo>
                    <a:cubicBezTo>
                      <a:pt x="1757" y="8595"/>
                      <a:pt x="1452" y="8519"/>
                      <a:pt x="1217" y="8372"/>
                    </a:cubicBezTo>
                    <a:cubicBezTo>
                      <a:pt x="781" y="8099"/>
                      <a:pt x="460" y="7488"/>
                      <a:pt x="357" y="6740"/>
                    </a:cubicBezTo>
                    <a:cubicBezTo>
                      <a:pt x="261" y="6030"/>
                      <a:pt x="381" y="5282"/>
                      <a:pt x="734" y="4387"/>
                    </a:cubicBezTo>
                    <a:cubicBezTo>
                      <a:pt x="1087" y="3487"/>
                      <a:pt x="1583" y="2646"/>
                      <a:pt x="2207" y="1885"/>
                    </a:cubicBezTo>
                    <a:cubicBezTo>
                      <a:pt x="2840" y="1112"/>
                      <a:pt x="3419" y="662"/>
                      <a:pt x="4088" y="427"/>
                    </a:cubicBezTo>
                    <a:cubicBezTo>
                      <a:pt x="4407" y="315"/>
                      <a:pt x="4733" y="256"/>
                      <a:pt x="5039" y="256"/>
                    </a:cubicBezTo>
                    <a:close/>
                    <a:moveTo>
                      <a:pt x="5052" y="0"/>
                    </a:moveTo>
                    <a:cubicBezTo>
                      <a:pt x="4714" y="0"/>
                      <a:pt x="4354" y="64"/>
                      <a:pt x="4006" y="186"/>
                    </a:cubicBezTo>
                    <a:cubicBezTo>
                      <a:pt x="3088" y="508"/>
                      <a:pt x="2456" y="1178"/>
                      <a:pt x="2009" y="1724"/>
                    </a:cubicBezTo>
                    <a:cubicBezTo>
                      <a:pt x="1369" y="2505"/>
                      <a:pt x="859" y="3369"/>
                      <a:pt x="494" y="4293"/>
                    </a:cubicBezTo>
                    <a:cubicBezTo>
                      <a:pt x="124" y="5231"/>
                      <a:pt x="0" y="6019"/>
                      <a:pt x="102" y="6773"/>
                    </a:cubicBezTo>
                    <a:cubicBezTo>
                      <a:pt x="154" y="7148"/>
                      <a:pt x="261" y="7504"/>
                      <a:pt x="410" y="7804"/>
                    </a:cubicBezTo>
                    <a:cubicBezTo>
                      <a:pt x="584" y="8155"/>
                      <a:pt x="808" y="8418"/>
                      <a:pt x="1080" y="8589"/>
                    </a:cubicBezTo>
                    <a:cubicBezTo>
                      <a:pt x="1356" y="8762"/>
                      <a:pt x="1708" y="8852"/>
                      <a:pt x="2104" y="8852"/>
                    </a:cubicBezTo>
                    <a:cubicBezTo>
                      <a:pt x="2266" y="8852"/>
                      <a:pt x="2434" y="8838"/>
                      <a:pt x="2610" y="8805"/>
                    </a:cubicBezTo>
                    <a:cubicBezTo>
                      <a:pt x="2785" y="8774"/>
                      <a:pt x="2963" y="8727"/>
                      <a:pt x="3137" y="8667"/>
                    </a:cubicBezTo>
                    <a:cubicBezTo>
                      <a:pt x="4055" y="8345"/>
                      <a:pt x="4687" y="7675"/>
                      <a:pt x="5134" y="7128"/>
                    </a:cubicBezTo>
                    <a:cubicBezTo>
                      <a:pt x="5774" y="6348"/>
                      <a:pt x="6284" y="5484"/>
                      <a:pt x="6650" y="4558"/>
                    </a:cubicBezTo>
                    <a:cubicBezTo>
                      <a:pt x="7019" y="3622"/>
                      <a:pt x="7143" y="2833"/>
                      <a:pt x="7041" y="2078"/>
                    </a:cubicBezTo>
                    <a:cubicBezTo>
                      <a:pt x="6989" y="1704"/>
                      <a:pt x="6882" y="1349"/>
                      <a:pt x="6733" y="1049"/>
                    </a:cubicBezTo>
                    <a:cubicBezTo>
                      <a:pt x="6559" y="696"/>
                      <a:pt x="6332" y="433"/>
                      <a:pt x="6063" y="264"/>
                    </a:cubicBezTo>
                    <a:cubicBezTo>
                      <a:pt x="5790" y="92"/>
                      <a:pt x="5453" y="5"/>
                      <a:pt x="5064" y="0"/>
                    </a:cubicBezTo>
                    <a:cubicBezTo>
                      <a:pt x="5060" y="0"/>
                      <a:pt x="5056" y="0"/>
                      <a:pt x="50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2"/>
            <p:cNvGrpSpPr/>
            <p:nvPr/>
          </p:nvGrpSpPr>
          <p:grpSpPr>
            <a:xfrm>
              <a:off x="6667651" y="-1624248"/>
              <a:ext cx="2354387" cy="3818468"/>
              <a:chOff x="2694743" y="1262730"/>
              <a:chExt cx="1140526" cy="1849764"/>
            </a:xfrm>
          </p:grpSpPr>
          <p:sp>
            <p:nvSpPr>
              <p:cNvPr id="83" name="Google Shape;83;p2"/>
              <p:cNvSpPr/>
              <p:nvPr/>
            </p:nvSpPr>
            <p:spPr>
              <a:xfrm>
                <a:off x="3509310" y="2484533"/>
                <a:ext cx="70696" cy="131725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4224" extrusionOk="0">
                    <a:moveTo>
                      <a:pt x="347" y="1"/>
                    </a:moveTo>
                    <a:cubicBezTo>
                      <a:pt x="316" y="1"/>
                      <a:pt x="285" y="7"/>
                      <a:pt x="260" y="22"/>
                    </a:cubicBezTo>
                    <a:cubicBezTo>
                      <a:pt x="173" y="72"/>
                      <a:pt x="87" y="121"/>
                      <a:pt x="1" y="171"/>
                    </a:cubicBezTo>
                    <a:lnTo>
                      <a:pt x="1" y="173"/>
                    </a:lnTo>
                    <a:cubicBezTo>
                      <a:pt x="30" y="158"/>
                      <a:pt x="66" y="150"/>
                      <a:pt x="100" y="150"/>
                    </a:cubicBezTo>
                    <a:cubicBezTo>
                      <a:pt x="106" y="150"/>
                      <a:pt x="112" y="151"/>
                      <a:pt x="117" y="151"/>
                    </a:cubicBezTo>
                    <a:cubicBezTo>
                      <a:pt x="168" y="157"/>
                      <a:pt x="215" y="178"/>
                      <a:pt x="257" y="206"/>
                    </a:cubicBezTo>
                    <a:cubicBezTo>
                      <a:pt x="314" y="242"/>
                      <a:pt x="362" y="286"/>
                      <a:pt x="405" y="338"/>
                    </a:cubicBezTo>
                    <a:cubicBezTo>
                      <a:pt x="460" y="403"/>
                      <a:pt x="503" y="476"/>
                      <a:pt x="533" y="554"/>
                    </a:cubicBezTo>
                    <a:lnTo>
                      <a:pt x="2008" y="4224"/>
                    </a:lnTo>
                    <a:cubicBezTo>
                      <a:pt x="2094" y="4174"/>
                      <a:pt x="2180" y="4125"/>
                      <a:pt x="2267" y="4074"/>
                    </a:cubicBezTo>
                    <a:lnTo>
                      <a:pt x="2257" y="4046"/>
                    </a:lnTo>
                    <a:lnTo>
                      <a:pt x="792" y="404"/>
                    </a:lnTo>
                    <a:cubicBezTo>
                      <a:pt x="756" y="314"/>
                      <a:pt x="698" y="227"/>
                      <a:pt x="631" y="152"/>
                    </a:cubicBezTo>
                    <a:cubicBezTo>
                      <a:pt x="576" y="94"/>
                      <a:pt x="516" y="42"/>
                      <a:pt x="437" y="16"/>
                    </a:cubicBezTo>
                    <a:cubicBezTo>
                      <a:pt x="408" y="7"/>
                      <a:pt x="37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3506098" y="2489242"/>
                <a:ext cx="65832" cy="128389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4117" extrusionOk="0">
                    <a:moveTo>
                      <a:pt x="206" y="1"/>
                    </a:moveTo>
                    <a:cubicBezTo>
                      <a:pt x="171" y="1"/>
                      <a:pt x="135" y="8"/>
                      <a:pt x="105" y="23"/>
                    </a:cubicBezTo>
                    <a:cubicBezTo>
                      <a:pt x="97" y="27"/>
                      <a:pt x="88" y="33"/>
                      <a:pt x="81" y="39"/>
                    </a:cubicBezTo>
                    <a:cubicBezTo>
                      <a:pt x="29" y="81"/>
                      <a:pt x="9" y="154"/>
                      <a:pt x="5" y="223"/>
                    </a:cubicBezTo>
                    <a:cubicBezTo>
                      <a:pt x="0" y="309"/>
                      <a:pt x="19" y="388"/>
                      <a:pt x="51" y="466"/>
                    </a:cubicBezTo>
                    <a:lnTo>
                      <a:pt x="1921" y="4100"/>
                    </a:lnTo>
                    <a:lnTo>
                      <a:pt x="1928" y="4116"/>
                    </a:lnTo>
                    <a:cubicBezTo>
                      <a:pt x="1941" y="4106"/>
                      <a:pt x="1956" y="4099"/>
                      <a:pt x="1970" y="4092"/>
                    </a:cubicBezTo>
                    <a:cubicBezTo>
                      <a:pt x="1999" y="4077"/>
                      <a:pt x="2030" y="4070"/>
                      <a:pt x="2063" y="4070"/>
                    </a:cubicBezTo>
                    <a:cubicBezTo>
                      <a:pt x="2079" y="4070"/>
                      <a:pt x="2095" y="4070"/>
                      <a:pt x="2111" y="4073"/>
                    </a:cubicBezTo>
                    <a:lnTo>
                      <a:pt x="636" y="403"/>
                    </a:lnTo>
                    <a:cubicBezTo>
                      <a:pt x="606" y="325"/>
                      <a:pt x="563" y="252"/>
                      <a:pt x="511" y="188"/>
                    </a:cubicBezTo>
                    <a:cubicBezTo>
                      <a:pt x="466" y="138"/>
                      <a:pt x="417" y="92"/>
                      <a:pt x="361" y="56"/>
                    </a:cubicBezTo>
                    <a:cubicBezTo>
                      <a:pt x="320" y="29"/>
                      <a:pt x="274" y="7"/>
                      <a:pt x="223" y="1"/>
                    </a:cubicBezTo>
                    <a:cubicBezTo>
                      <a:pt x="217" y="1"/>
                      <a:pt x="212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3463313" y="2573877"/>
                <a:ext cx="97515" cy="5794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858" extrusionOk="0">
                    <a:moveTo>
                      <a:pt x="196" y="0"/>
                    </a:moveTo>
                    <a:cubicBezTo>
                      <a:pt x="165" y="2"/>
                      <a:pt x="133" y="9"/>
                      <a:pt x="104" y="25"/>
                    </a:cubicBezTo>
                    <a:cubicBezTo>
                      <a:pt x="89" y="33"/>
                      <a:pt x="74" y="46"/>
                      <a:pt x="61" y="59"/>
                    </a:cubicBezTo>
                    <a:cubicBezTo>
                      <a:pt x="28" y="95"/>
                      <a:pt x="14" y="147"/>
                      <a:pt x="8" y="197"/>
                    </a:cubicBezTo>
                    <a:cubicBezTo>
                      <a:pt x="1" y="266"/>
                      <a:pt x="9" y="331"/>
                      <a:pt x="28" y="396"/>
                    </a:cubicBezTo>
                    <a:cubicBezTo>
                      <a:pt x="50" y="476"/>
                      <a:pt x="86" y="554"/>
                      <a:pt x="132" y="623"/>
                    </a:cubicBezTo>
                    <a:cubicBezTo>
                      <a:pt x="188" y="708"/>
                      <a:pt x="260" y="784"/>
                      <a:pt x="346" y="834"/>
                    </a:cubicBezTo>
                    <a:lnTo>
                      <a:pt x="3115" y="1858"/>
                    </a:lnTo>
                    <a:cubicBezTo>
                      <a:pt x="3113" y="1845"/>
                      <a:pt x="3112" y="1830"/>
                      <a:pt x="3109" y="1819"/>
                    </a:cubicBezTo>
                    <a:cubicBezTo>
                      <a:pt x="3108" y="1793"/>
                      <a:pt x="3105" y="1770"/>
                      <a:pt x="3105" y="1744"/>
                    </a:cubicBezTo>
                    <a:cubicBezTo>
                      <a:pt x="3102" y="1691"/>
                      <a:pt x="3108" y="1636"/>
                      <a:pt x="3126" y="1586"/>
                    </a:cubicBezTo>
                    <a:lnTo>
                      <a:pt x="340" y="45"/>
                    </a:lnTo>
                    <a:cubicBezTo>
                      <a:pt x="297" y="19"/>
                      <a:pt x="248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466650" y="2569324"/>
                <a:ext cx="99605" cy="54044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33" extrusionOk="0">
                    <a:moveTo>
                      <a:pt x="5" y="169"/>
                    </a:moveTo>
                    <a:cubicBezTo>
                      <a:pt x="4" y="170"/>
                      <a:pt x="2" y="171"/>
                      <a:pt x="0" y="172"/>
                    </a:cubicBezTo>
                    <a:cubicBezTo>
                      <a:pt x="2" y="171"/>
                      <a:pt x="4" y="170"/>
                      <a:pt x="5" y="169"/>
                    </a:cubicBezTo>
                    <a:close/>
                    <a:moveTo>
                      <a:pt x="349" y="0"/>
                    </a:moveTo>
                    <a:cubicBezTo>
                      <a:pt x="292" y="0"/>
                      <a:pt x="259" y="23"/>
                      <a:pt x="259" y="23"/>
                    </a:cubicBezTo>
                    <a:cubicBezTo>
                      <a:pt x="174" y="73"/>
                      <a:pt x="90" y="120"/>
                      <a:pt x="5" y="169"/>
                    </a:cubicBezTo>
                    <a:lnTo>
                      <a:pt x="5" y="169"/>
                    </a:lnTo>
                    <a:cubicBezTo>
                      <a:pt x="30" y="155"/>
                      <a:pt x="61" y="148"/>
                      <a:pt x="89" y="148"/>
                    </a:cubicBezTo>
                    <a:cubicBezTo>
                      <a:pt x="140" y="148"/>
                      <a:pt x="189" y="166"/>
                      <a:pt x="232" y="191"/>
                    </a:cubicBezTo>
                    <a:lnTo>
                      <a:pt x="3016" y="1732"/>
                    </a:lnTo>
                    <a:cubicBezTo>
                      <a:pt x="3024" y="1715"/>
                      <a:pt x="3031" y="1698"/>
                      <a:pt x="3039" y="1682"/>
                    </a:cubicBezTo>
                    <a:cubicBezTo>
                      <a:pt x="3065" y="1640"/>
                      <a:pt x="3101" y="1603"/>
                      <a:pt x="3143" y="1578"/>
                    </a:cubicBezTo>
                    <a:cubicBezTo>
                      <a:pt x="3146" y="1575"/>
                      <a:pt x="3150" y="1574"/>
                      <a:pt x="3152" y="1573"/>
                    </a:cubicBezTo>
                    <a:cubicBezTo>
                      <a:pt x="3167" y="1564"/>
                      <a:pt x="3172" y="1560"/>
                      <a:pt x="3193" y="1548"/>
                    </a:cubicBezTo>
                    <a:lnTo>
                      <a:pt x="3186" y="1532"/>
                    </a:lnTo>
                    <a:lnTo>
                      <a:pt x="492" y="41"/>
                    </a:lnTo>
                    <a:cubicBezTo>
                      <a:pt x="435" y="10"/>
                      <a:pt x="387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3071794" y="1282657"/>
                <a:ext cx="420249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573" extrusionOk="0">
                    <a:moveTo>
                      <a:pt x="9292" y="0"/>
                    </a:moveTo>
                    <a:lnTo>
                      <a:pt x="6222" y="235"/>
                    </a:lnTo>
                    <a:lnTo>
                      <a:pt x="1318" y="1270"/>
                    </a:lnTo>
                    <a:lnTo>
                      <a:pt x="1" y="6315"/>
                    </a:lnTo>
                    <a:lnTo>
                      <a:pt x="5414" y="9572"/>
                    </a:lnTo>
                    <a:lnTo>
                      <a:pt x="10714" y="8789"/>
                    </a:lnTo>
                    <a:lnTo>
                      <a:pt x="13476" y="6407"/>
                    </a:lnTo>
                    <a:lnTo>
                      <a:pt x="13016" y="4065"/>
                    </a:lnTo>
                    <a:lnTo>
                      <a:pt x="12943" y="2101"/>
                    </a:lnTo>
                    <a:lnTo>
                      <a:pt x="92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2771363" y="1855981"/>
                <a:ext cx="296663" cy="792629"/>
              </a:xfrm>
              <a:custGeom>
                <a:avLst/>
                <a:gdLst/>
                <a:ahLst/>
                <a:cxnLst/>
                <a:rect l="l" t="t" r="r" b="b"/>
                <a:pathLst>
                  <a:path w="9513" h="25417" extrusionOk="0">
                    <a:moveTo>
                      <a:pt x="303" y="0"/>
                    </a:moveTo>
                    <a:lnTo>
                      <a:pt x="1" y="112"/>
                    </a:lnTo>
                    <a:lnTo>
                      <a:pt x="9211" y="25416"/>
                    </a:lnTo>
                    <a:lnTo>
                      <a:pt x="9513" y="25304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472170" y="1870264"/>
                <a:ext cx="298285" cy="783274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25117" extrusionOk="0">
                    <a:moveTo>
                      <a:pt x="9264" y="1"/>
                    </a:moveTo>
                    <a:lnTo>
                      <a:pt x="0" y="25007"/>
                    </a:lnTo>
                    <a:lnTo>
                      <a:pt x="302" y="25117"/>
                    </a:lnTo>
                    <a:lnTo>
                      <a:pt x="9565" y="11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3350644" y="1699872"/>
                <a:ext cx="137401" cy="882348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28294" extrusionOk="0">
                    <a:moveTo>
                      <a:pt x="4087" y="0"/>
                    </a:moveTo>
                    <a:lnTo>
                      <a:pt x="1" y="28247"/>
                    </a:lnTo>
                    <a:lnTo>
                      <a:pt x="319" y="28293"/>
                    </a:lnTo>
                    <a:lnTo>
                      <a:pt x="4406" y="46"/>
                    </a:lnTo>
                    <a:lnTo>
                      <a:pt x="4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3068363" y="1694134"/>
                <a:ext cx="121060" cy="883159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28320" extrusionOk="0">
                    <a:moveTo>
                      <a:pt x="318" y="0"/>
                    </a:moveTo>
                    <a:lnTo>
                      <a:pt x="0" y="42"/>
                    </a:lnTo>
                    <a:lnTo>
                      <a:pt x="3561" y="28319"/>
                    </a:lnTo>
                    <a:lnTo>
                      <a:pt x="3882" y="28279"/>
                    </a:lnTo>
                    <a:lnTo>
                      <a:pt x="3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3591762" y="2633189"/>
                <a:ext cx="108087" cy="62744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012" extrusionOk="0">
                    <a:moveTo>
                      <a:pt x="260" y="0"/>
                    </a:moveTo>
                    <a:cubicBezTo>
                      <a:pt x="173" y="51"/>
                      <a:pt x="87" y="100"/>
                      <a:pt x="1" y="150"/>
                    </a:cubicBezTo>
                    <a:lnTo>
                      <a:pt x="2862" y="1207"/>
                    </a:lnTo>
                    <a:cubicBezTo>
                      <a:pt x="2948" y="1257"/>
                      <a:pt x="3020" y="1333"/>
                      <a:pt x="3076" y="1416"/>
                    </a:cubicBezTo>
                    <a:cubicBezTo>
                      <a:pt x="3122" y="1487"/>
                      <a:pt x="3156" y="1565"/>
                      <a:pt x="3179" y="1645"/>
                    </a:cubicBezTo>
                    <a:cubicBezTo>
                      <a:pt x="3198" y="1708"/>
                      <a:pt x="3207" y="1774"/>
                      <a:pt x="3200" y="1842"/>
                    </a:cubicBezTo>
                    <a:cubicBezTo>
                      <a:pt x="3194" y="1892"/>
                      <a:pt x="3179" y="1946"/>
                      <a:pt x="3145" y="1981"/>
                    </a:cubicBezTo>
                    <a:cubicBezTo>
                      <a:pt x="3135" y="1993"/>
                      <a:pt x="3122" y="2003"/>
                      <a:pt x="3109" y="2012"/>
                    </a:cubicBezTo>
                    <a:cubicBezTo>
                      <a:pt x="3192" y="1964"/>
                      <a:pt x="3277" y="1917"/>
                      <a:pt x="3359" y="1868"/>
                    </a:cubicBezTo>
                    <a:cubicBezTo>
                      <a:pt x="3378" y="1859"/>
                      <a:pt x="3392" y="1848"/>
                      <a:pt x="3404" y="1833"/>
                    </a:cubicBezTo>
                    <a:cubicBezTo>
                      <a:pt x="3438" y="1797"/>
                      <a:pt x="3453" y="1746"/>
                      <a:pt x="3458" y="1695"/>
                    </a:cubicBezTo>
                    <a:cubicBezTo>
                      <a:pt x="3466" y="1626"/>
                      <a:pt x="3457" y="1563"/>
                      <a:pt x="3438" y="1497"/>
                    </a:cubicBezTo>
                    <a:cubicBezTo>
                      <a:pt x="3415" y="1416"/>
                      <a:pt x="3379" y="1340"/>
                      <a:pt x="3335" y="1267"/>
                    </a:cubicBezTo>
                    <a:cubicBezTo>
                      <a:pt x="3279" y="1184"/>
                      <a:pt x="3207" y="1107"/>
                      <a:pt x="3120" y="1057"/>
                    </a:cubicBezTo>
                    <a:lnTo>
                      <a:pt x="349" y="33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3591762" y="2637836"/>
                <a:ext cx="100010" cy="59064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1894" extrusionOk="0">
                    <a:moveTo>
                      <a:pt x="1" y="1"/>
                    </a:moveTo>
                    <a:cubicBezTo>
                      <a:pt x="8" y="24"/>
                      <a:pt x="14" y="45"/>
                      <a:pt x="17" y="70"/>
                    </a:cubicBezTo>
                    <a:cubicBezTo>
                      <a:pt x="25" y="116"/>
                      <a:pt x="31" y="160"/>
                      <a:pt x="31" y="208"/>
                    </a:cubicBezTo>
                    <a:cubicBezTo>
                      <a:pt x="31" y="231"/>
                      <a:pt x="30" y="254"/>
                      <a:pt x="28" y="278"/>
                    </a:cubicBezTo>
                    <a:lnTo>
                      <a:pt x="175" y="359"/>
                    </a:lnTo>
                    <a:lnTo>
                      <a:pt x="2869" y="1850"/>
                    </a:lnTo>
                    <a:cubicBezTo>
                      <a:pt x="2909" y="1874"/>
                      <a:pt x="2955" y="1893"/>
                      <a:pt x="3002" y="1893"/>
                    </a:cubicBezTo>
                    <a:cubicBezTo>
                      <a:pt x="3005" y="1893"/>
                      <a:pt x="3008" y="1893"/>
                      <a:pt x="3011" y="1893"/>
                    </a:cubicBezTo>
                    <a:cubicBezTo>
                      <a:pt x="3041" y="1893"/>
                      <a:pt x="3073" y="1884"/>
                      <a:pt x="3100" y="1870"/>
                    </a:cubicBezTo>
                    <a:cubicBezTo>
                      <a:pt x="3105" y="1868"/>
                      <a:pt x="3106" y="1867"/>
                      <a:pt x="3109" y="1864"/>
                    </a:cubicBezTo>
                    <a:cubicBezTo>
                      <a:pt x="3122" y="1855"/>
                      <a:pt x="3135" y="1845"/>
                      <a:pt x="3145" y="1834"/>
                    </a:cubicBezTo>
                    <a:cubicBezTo>
                      <a:pt x="3179" y="1798"/>
                      <a:pt x="3194" y="1746"/>
                      <a:pt x="3200" y="1696"/>
                    </a:cubicBezTo>
                    <a:cubicBezTo>
                      <a:pt x="3207" y="1627"/>
                      <a:pt x="3198" y="1562"/>
                      <a:pt x="3179" y="1497"/>
                    </a:cubicBezTo>
                    <a:cubicBezTo>
                      <a:pt x="3156" y="1417"/>
                      <a:pt x="3120" y="1339"/>
                      <a:pt x="3076" y="1267"/>
                    </a:cubicBezTo>
                    <a:cubicBezTo>
                      <a:pt x="3020" y="1184"/>
                      <a:pt x="2948" y="1108"/>
                      <a:pt x="2862" y="105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3583779" y="2653677"/>
                <a:ext cx="65239" cy="127858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4100" extrusionOk="0">
                    <a:moveTo>
                      <a:pt x="170" y="0"/>
                    </a:moveTo>
                    <a:cubicBezTo>
                      <a:pt x="129" y="23"/>
                      <a:pt x="91" y="45"/>
                      <a:pt x="64" y="61"/>
                    </a:cubicBezTo>
                    <a:cubicBezTo>
                      <a:pt x="44" y="72"/>
                      <a:pt x="22" y="81"/>
                      <a:pt x="1" y="87"/>
                    </a:cubicBezTo>
                    <a:lnTo>
                      <a:pt x="1453" y="3697"/>
                    </a:lnTo>
                    <a:cubicBezTo>
                      <a:pt x="1485" y="3774"/>
                      <a:pt x="1528" y="3848"/>
                      <a:pt x="1581" y="3912"/>
                    </a:cubicBezTo>
                    <a:cubicBezTo>
                      <a:pt x="1624" y="3963"/>
                      <a:pt x="1674" y="4009"/>
                      <a:pt x="1730" y="4045"/>
                    </a:cubicBezTo>
                    <a:cubicBezTo>
                      <a:pt x="1772" y="4072"/>
                      <a:pt x="1818" y="4093"/>
                      <a:pt x="1868" y="4099"/>
                    </a:cubicBezTo>
                    <a:cubicBezTo>
                      <a:pt x="1874" y="4100"/>
                      <a:pt x="1880" y="4100"/>
                      <a:pt x="1886" y="4100"/>
                    </a:cubicBezTo>
                    <a:cubicBezTo>
                      <a:pt x="1921" y="4100"/>
                      <a:pt x="1956" y="4092"/>
                      <a:pt x="1985" y="4078"/>
                    </a:cubicBezTo>
                    <a:cubicBezTo>
                      <a:pt x="1995" y="4073"/>
                      <a:pt x="2004" y="4069"/>
                      <a:pt x="2011" y="4062"/>
                    </a:cubicBezTo>
                    <a:cubicBezTo>
                      <a:pt x="2061" y="4020"/>
                      <a:pt x="2083" y="3947"/>
                      <a:pt x="2085" y="3878"/>
                    </a:cubicBezTo>
                    <a:cubicBezTo>
                      <a:pt x="2091" y="3791"/>
                      <a:pt x="2071" y="3712"/>
                      <a:pt x="2041" y="3635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3589111" y="2649000"/>
                <a:ext cx="67952" cy="131944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231" extrusionOk="0">
                    <a:moveTo>
                      <a:pt x="260" y="1"/>
                    </a:moveTo>
                    <a:cubicBezTo>
                      <a:pt x="201" y="35"/>
                      <a:pt x="93" y="97"/>
                      <a:pt x="1" y="150"/>
                    </a:cubicBezTo>
                    <a:lnTo>
                      <a:pt x="1871" y="3785"/>
                    </a:lnTo>
                    <a:cubicBezTo>
                      <a:pt x="1900" y="3862"/>
                      <a:pt x="1922" y="3941"/>
                      <a:pt x="1917" y="4028"/>
                    </a:cubicBezTo>
                    <a:cubicBezTo>
                      <a:pt x="1912" y="4097"/>
                      <a:pt x="1891" y="4170"/>
                      <a:pt x="1841" y="4212"/>
                    </a:cubicBezTo>
                    <a:cubicBezTo>
                      <a:pt x="1833" y="4219"/>
                      <a:pt x="1825" y="4223"/>
                      <a:pt x="1818" y="4229"/>
                    </a:cubicBezTo>
                    <a:lnTo>
                      <a:pt x="1818" y="4230"/>
                    </a:lnTo>
                    <a:cubicBezTo>
                      <a:pt x="1904" y="4180"/>
                      <a:pt x="1991" y="4133"/>
                      <a:pt x="2077" y="4082"/>
                    </a:cubicBezTo>
                    <a:cubicBezTo>
                      <a:pt x="2113" y="4062"/>
                      <a:pt x="2137" y="4028"/>
                      <a:pt x="2155" y="3990"/>
                    </a:cubicBezTo>
                    <a:cubicBezTo>
                      <a:pt x="2176" y="3940"/>
                      <a:pt x="2179" y="3885"/>
                      <a:pt x="2176" y="3832"/>
                    </a:cubicBezTo>
                    <a:cubicBezTo>
                      <a:pt x="2170" y="3763"/>
                      <a:pt x="2155" y="3699"/>
                      <a:pt x="2130" y="3637"/>
                    </a:cubicBezTo>
                    <a:lnTo>
                      <a:pt x="2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3586804" y="2532246"/>
                <a:ext cx="52609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3042" extrusionOk="0">
                    <a:moveTo>
                      <a:pt x="1186" y="0"/>
                    </a:moveTo>
                    <a:cubicBezTo>
                      <a:pt x="1179" y="0"/>
                      <a:pt x="1173" y="0"/>
                      <a:pt x="1166" y="1"/>
                    </a:cubicBezTo>
                    <a:cubicBezTo>
                      <a:pt x="1140" y="6"/>
                      <a:pt x="1117" y="13"/>
                      <a:pt x="1094" y="24"/>
                    </a:cubicBezTo>
                    <a:cubicBezTo>
                      <a:pt x="1008" y="75"/>
                      <a:pt x="922" y="125"/>
                      <a:pt x="835" y="174"/>
                    </a:cubicBezTo>
                    <a:cubicBezTo>
                      <a:pt x="857" y="164"/>
                      <a:pt x="881" y="154"/>
                      <a:pt x="907" y="151"/>
                    </a:cubicBezTo>
                    <a:cubicBezTo>
                      <a:pt x="914" y="150"/>
                      <a:pt x="921" y="150"/>
                      <a:pt x="927" y="150"/>
                    </a:cubicBezTo>
                    <a:cubicBezTo>
                      <a:pt x="986" y="150"/>
                      <a:pt x="1044" y="177"/>
                      <a:pt x="1096" y="211"/>
                    </a:cubicBezTo>
                    <a:cubicBezTo>
                      <a:pt x="1168" y="259"/>
                      <a:pt x="1225" y="319"/>
                      <a:pt x="1274" y="385"/>
                    </a:cubicBezTo>
                    <a:cubicBezTo>
                      <a:pt x="1331" y="467"/>
                      <a:pt x="1376" y="556"/>
                      <a:pt x="1399" y="657"/>
                    </a:cubicBezTo>
                    <a:cubicBezTo>
                      <a:pt x="1425" y="757"/>
                      <a:pt x="1428" y="870"/>
                      <a:pt x="1375" y="951"/>
                    </a:cubicBezTo>
                    <a:lnTo>
                      <a:pt x="0" y="3042"/>
                    </a:lnTo>
                    <a:cubicBezTo>
                      <a:pt x="85" y="2992"/>
                      <a:pt x="173" y="2943"/>
                      <a:pt x="259" y="2892"/>
                    </a:cubicBezTo>
                    <a:lnTo>
                      <a:pt x="309" y="2818"/>
                    </a:lnTo>
                    <a:lnTo>
                      <a:pt x="1633" y="802"/>
                    </a:lnTo>
                    <a:cubicBezTo>
                      <a:pt x="1687" y="720"/>
                      <a:pt x="1682" y="609"/>
                      <a:pt x="1658" y="509"/>
                    </a:cubicBezTo>
                    <a:cubicBezTo>
                      <a:pt x="1633" y="405"/>
                      <a:pt x="1590" y="317"/>
                      <a:pt x="1533" y="237"/>
                    </a:cubicBezTo>
                    <a:cubicBezTo>
                      <a:pt x="1484" y="169"/>
                      <a:pt x="1426" y="110"/>
                      <a:pt x="1354" y="62"/>
                    </a:cubicBezTo>
                    <a:cubicBezTo>
                      <a:pt x="1303" y="28"/>
                      <a:pt x="1245" y="0"/>
                      <a:pt x="1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597157" y="264900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559985" y="2617441"/>
                <a:ext cx="30561" cy="39137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55" extrusionOk="0">
                    <a:moveTo>
                      <a:pt x="273" y="0"/>
                    </a:moveTo>
                    <a:cubicBezTo>
                      <a:pt x="253" y="0"/>
                      <a:pt x="234" y="3"/>
                      <a:pt x="215" y="8"/>
                    </a:cubicBezTo>
                    <a:cubicBezTo>
                      <a:pt x="195" y="14"/>
                      <a:pt x="177" y="21"/>
                      <a:pt x="159" y="31"/>
                    </a:cubicBezTo>
                    <a:cubicBezTo>
                      <a:pt x="156" y="32"/>
                      <a:pt x="153" y="35"/>
                      <a:pt x="150" y="37"/>
                    </a:cubicBezTo>
                    <a:cubicBezTo>
                      <a:pt x="107" y="61"/>
                      <a:pt x="71" y="100"/>
                      <a:pt x="48" y="140"/>
                    </a:cubicBezTo>
                    <a:cubicBezTo>
                      <a:pt x="36" y="157"/>
                      <a:pt x="29" y="173"/>
                      <a:pt x="23" y="191"/>
                    </a:cubicBezTo>
                    <a:cubicBezTo>
                      <a:pt x="6" y="241"/>
                      <a:pt x="0" y="295"/>
                      <a:pt x="2" y="349"/>
                    </a:cubicBezTo>
                    <a:cubicBezTo>
                      <a:pt x="2" y="375"/>
                      <a:pt x="5" y="398"/>
                      <a:pt x="8" y="423"/>
                    </a:cubicBezTo>
                    <a:cubicBezTo>
                      <a:pt x="9" y="435"/>
                      <a:pt x="12" y="449"/>
                      <a:pt x="13" y="462"/>
                    </a:cubicBezTo>
                    <a:cubicBezTo>
                      <a:pt x="29" y="569"/>
                      <a:pt x="64" y="669"/>
                      <a:pt x="110" y="764"/>
                    </a:cubicBezTo>
                    <a:cubicBezTo>
                      <a:pt x="138" y="822"/>
                      <a:pt x="172" y="876"/>
                      <a:pt x="209" y="928"/>
                    </a:cubicBezTo>
                    <a:cubicBezTo>
                      <a:pt x="243" y="974"/>
                      <a:pt x="279" y="1017"/>
                      <a:pt x="318" y="1057"/>
                    </a:cubicBezTo>
                    <a:cubicBezTo>
                      <a:pt x="357" y="1093"/>
                      <a:pt x="394" y="1128"/>
                      <a:pt x="437" y="1158"/>
                    </a:cubicBezTo>
                    <a:cubicBezTo>
                      <a:pt x="473" y="1181"/>
                      <a:pt x="511" y="1203"/>
                      <a:pt x="553" y="1221"/>
                    </a:cubicBezTo>
                    <a:cubicBezTo>
                      <a:pt x="570" y="1229"/>
                      <a:pt x="588" y="1236"/>
                      <a:pt x="609" y="1240"/>
                    </a:cubicBezTo>
                    <a:cubicBezTo>
                      <a:pt x="640" y="1249"/>
                      <a:pt x="673" y="1254"/>
                      <a:pt x="704" y="1254"/>
                    </a:cubicBezTo>
                    <a:cubicBezTo>
                      <a:pt x="725" y="1254"/>
                      <a:pt x="744" y="1252"/>
                      <a:pt x="764" y="1247"/>
                    </a:cubicBezTo>
                    <a:cubicBezTo>
                      <a:pt x="785" y="1243"/>
                      <a:pt x="806" y="1233"/>
                      <a:pt x="826" y="1223"/>
                    </a:cubicBezTo>
                    <a:cubicBezTo>
                      <a:pt x="869" y="1197"/>
                      <a:pt x="905" y="1160"/>
                      <a:pt x="929" y="1116"/>
                    </a:cubicBezTo>
                    <a:cubicBezTo>
                      <a:pt x="978" y="1032"/>
                      <a:pt x="979" y="931"/>
                      <a:pt x="969" y="835"/>
                    </a:cubicBezTo>
                    <a:cubicBezTo>
                      <a:pt x="955" y="712"/>
                      <a:pt x="921" y="599"/>
                      <a:pt x="867" y="492"/>
                    </a:cubicBezTo>
                    <a:cubicBezTo>
                      <a:pt x="813" y="385"/>
                      <a:pt x="742" y="287"/>
                      <a:pt x="659" y="201"/>
                    </a:cubicBezTo>
                    <a:cubicBezTo>
                      <a:pt x="590" y="132"/>
                      <a:pt x="515" y="73"/>
                      <a:pt x="425" y="35"/>
                    </a:cubicBezTo>
                    <a:cubicBezTo>
                      <a:pt x="377" y="16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580348" y="2536954"/>
                <a:ext cx="50956" cy="90218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893" extrusionOk="0">
                    <a:moveTo>
                      <a:pt x="1133" y="0"/>
                    </a:moveTo>
                    <a:cubicBezTo>
                      <a:pt x="1126" y="0"/>
                      <a:pt x="1120" y="0"/>
                      <a:pt x="1113" y="1"/>
                    </a:cubicBezTo>
                    <a:cubicBezTo>
                      <a:pt x="1087" y="4"/>
                      <a:pt x="1063" y="13"/>
                      <a:pt x="1041" y="24"/>
                    </a:cubicBezTo>
                    <a:cubicBezTo>
                      <a:pt x="1018" y="37"/>
                      <a:pt x="999" y="53"/>
                      <a:pt x="985" y="73"/>
                    </a:cubicBezTo>
                    <a:lnTo>
                      <a:pt x="107" y="2385"/>
                    </a:lnTo>
                    <a:lnTo>
                      <a:pt x="0" y="2668"/>
                    </a:lnTo>
                    <a:cubicBezTo>
                      <a:pt x="20" y="2684"/>
                      <a:pt x="39" y="2700"/>
                      <a:pt x="58" y="2718"/>
                    </a:cubicBezTo>
                    <a:cubicBezTo>
                      <a:pt x="94" y="2754"/>
                      <a:pt x="128" y="2792"/>
                      <a:pt x="160" y="2832"/>
                    </a:cubicBezTo>
                    <a:cubicBezTo>
                      <a:pt x="176" y="2851"/>
                      <a:pt x="190" y="2871"/>
                      <a:pt x="204" y="2892"/>
                    </a:cubicBezTo>
                    <a:lnTo>
                      <a:pt x="1580" y="802"/>
                    </a:lnTo>
                    <a:cubicBezTo>
                      <a:pt x="1633" y="720"/>
                      <a:pt x="1628" y="609"/>
                      <a:pt x="1605" y="507"/>
                    </a:cubicBezTo>
                    <a:cubicBezTo>
                      <a:pt x="1580" y="405"/>
                      <a:pt x="1536" y="316"/>
                      <a:pt x="1478" y="237"/>
                    </a:cubicBezTo>
                    <a:cubicBezTo>
                      <a:pt x="1431" y="169"/>
                      <a:pt x="1373" y="110"/>
                      <a:pt x="1301" y="62"/>
                    </a:cubicBezTo>
                    <a:cubicBezTo>
                      <a:pt x="1251" y="28"/>
                      <a:pt x="1192" y="0"/>
                      <a:pt x="11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3523718" y="2646318"/>
                <a:ext cx="50021" cy="87536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807" extrusionOk="0">
                    <a:moveTo>
                      <a:pt x="1372" y="1"/>
                    </a:moveTo>
                    <a:lnTo>
                      <a:pt x="55" y="2005"/>
                    </a:lnTo>
                    <a:cubicBezTo>
                      <a:pt x="0" y="2087"/>
                      <a:pt x="6" y="2199"/>
                      <a:pt x="29" y="2299"/>
                    </a:cubicBezTo>
                    <a:cubicBezTo>
                      <a:pt x="55" y="2401"/>
                      <a:pt x="98" y="2491"/>
                      <a:pt x="156" y="2570"/>
                    </a:cubicBezTo>
                    <a:cubicBezTo>
                      <a:pt x="205" y="2637"/>
                      <a:pt x="262" y="2696"/>
                      <a:pt x="334" y="2745"/>
                    </a:cubicBezTo>
                    <a:cubicBezTo>
                      <a:pt x="383" y="2779"/>
                      <a:pt x="443" y="2807"/>
                      <a:pt x="502" y="2807"/>
                    </a:cubicBezTo>
                    <a:cubicBezTo>
                      <a:pt x="509" y="2807"/>
                      <a:pt x="516" y="2806"/>
                      <a:pt x="522" y="2805"/>
                    </a:cubicBezTo>
                    <a:cubicBezTo>
                      <a:pt x="547" y="2804"/>
                      <a:pt x="573" y="2795"/>
                      <a:pt x="596" y="2782"/>
                    </a:cubicBezTo>
                    <a:cubicBezTo>
                      <a:pt x="619" y="2770"/>
                      <a:pt x="637" y="2754"/>
                      <a:pt x="652" y="2734"/>
                    </a:cubicBezTo>
                    <a:lnTo>
                      <a:pt x="1603" y="231"/>
                    </a:lnTo>
                    <a:cubicBezTo>
                      <a:pt x="1560" y="202"/>
                      <a:pt x="1521" y="167"/>
                      <a:pt x="1485" y="130"/>
                    </a:cubicBezTo>
                    <a:cubicBezTo>
                      <a:pt x="1445" y="90"/>
                      <a:pt x="1408" y="47"/>
                      <a:pt x="1372" y="1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3564975" y="2610643"/>
                <a:ext cx="37640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1441" extrusionOk="0">
                    <a:moveTo>
                      <a:pt x="500" y="0"/>
                    </a:moveTo>
                    <a:cubicBezTo>
                      <a:pt x="483" y="0"/>
                      <a:pt x="472" y="2"/>
                      <a:pt x="472" y="2"/>
                    </a:cubicBezTo>
                    <a:lnTo>
                      <a:pt x="482" y="30"/>
                    </a:lnTo>
                    <a:cubicBezTo>
                      <a:pt x="395" y="81"/>
                      <a:pt x="309" y="130"/>
                      <a:pt x="223" y="180"/>
                    </a:cubicBezTo>
                    <a:cubicBezTo>
                      <a:pt x="207" y="177"/>
                      <a:pt x="191" y="177"/>
                      <a:pt x="175" y="177"/>
                    </a:cubicBezTo>
                    <a:cubicBezTo>
                      <a:pt x="142" y="178"/>
                      <a:pt x="112" y="187"/>
                      <a:pt x="82" y="199"/>
                    </a:cubicBezTo>
                    <a:cubicBezTo>
                      <a:pt x="68" y="204"/>
                      <a:pt x="53" y="213"/>
                      <a:pt x="40" y="223"/>
                    </a:cubicBezTo>
                    <a:cubicBezTo>
                      <a:pt x="19" y="233"/>
                      <a:pt x="14" y="237"/>
                      <a:pt x="0" y="249"/>
                    </a:cubicBezTo>
                    <a:cubicBezTo>
                      <a:pt x="19" y="239"/>
                      <a:pt x="36" y="232"/>
                      <a:pt x="56" y="226"/>
                    </a:cubicBezTo>
                    <a:cubicBezTo>
                      <a:pt x="76" y="221"/>
                      <a:pt x="96" y="218"/>
                      <a:pt x="117" y="218"/>
                    </a:cubicBezTo>
                    <a:cubicBezTo>
                      <a:pt x="167" y="218"/>
                      <a:pt x="219" y="233"/>
                      <a:pt x="266" y="253"/>
                    </a:cubicBezTo>
                    <a:cubicBezTo>
                      <a:pt x="358" y="292"/>
                      <a:pt x="434" y="350"/>
                      <a:pt x="500" y="419"/>
                    </a:cubicBezTo>
                    <a:cubicBezTo>
                      <a:pt x="585" y="505"/>
                      <a:pt x="654" y="605"/>
                      <a:pt x="709" y="710"/>
                    </a:cubicBezTo>
                    <a:cubicBezTo>
                      <a:pt x="761" y="817"/>
                      <a:pt x="796" y="930"/>
                      <a:pt x="811" y="1053"/>
                    </a:cubicBezTo>
                    <a:cubicBezTo>
                      <a:pt x="822" y="1149"/>
                      <a:pt x="819" y="1252"/>
                      <a:pt x="772" y="1334"/>
                    </a:cubicBezTo>
                    <a:cubicBezTo>
                      <a:pt x="746" y="1378"/>
                      <a:pt x="710" y="1415"/>
                      <a:pt x="667" y="1441"/>
                    </a:cubicBezTo>
                    <a:cubicBezTo>
                      <a:pt x="694" y="1425"/>
                      <a:pt x="732" y="1403"/>
                      <a:pt x="773" y="1379"/>
                    </a:cubicBezTo>
                    <a:cubicBezTo>
                      <a:pt x="866" y="1327"/>
                      <a:pt x="975" y="1264"/>
                      <a:pt x="1032" y="1231"/>
                    </a:cubicBezTo>
                    <a:lnTo>
                      <a:pt x="884" y="1149"/>
                    </a:lnTo>
                    <a:cubicBezTo>
                      <a:pt x="887" y="1126"/>
                      <a:pt x="889" y="1103"/>
                      <a:pt x="889" y="1080"/>
                    </a:cubicBezTo>
                    <a:cubicBezTo>
                      <a:pt x="887" y="1032"/>
                      <a:pt x="883" y="986"/>
                      <a:pt x="874" y="942"/>
                    </a:cubicBezTo>
                    <a:cubicBezTo>
                      <a:pt x="868" y="917"/>
                      <a:pt x="863" y="894"/>
                      <a:pt x="858" y="873"/>
                    </a:cubicBezTo>
                    <a:cubicBezTo>
                      <a:pt x="945" y="823"/>
                      <a:pt x="1031" y="774"/>
                      <a:pt x="1117" y="723"/>
                    </a:cubicBezTo>
                    <a:lnTo>
                      <a:pt x="1206" y="756"/>
                    </a:lnTo>
                    <a:cubicBezTo>
                      <a:pt x="1179" y="616"/>
                      <a:pt x="1127" y="489"/>
                      <a:pt x="1052" y="370"/>
                    </a:cubicBezTo>
                    <a:cubicBezTo>
                      <a:pt x="1037" y="348"/>
                      <a:pt x="1021" y="325"/>
                      <a:pt x="1005" y="304"/>
                    </a:cubicBezTo>
                    <a:lnTo>
                      <a:pt x="955" y="378"/>
                    </a:lnTo>
                    <a:cubicBezTo>
                      <a:pt x="868" y="429"/>
                      <a:pt x="782" y="478"/>
                      <a:pt x="696" y="528"/>
                    </a:cubicBezTo>
                    <a:cubicBezTo>
                      <a:pt x="681" y="508"/>
                      <a:pt x="667" y="486"/>
                      <a:pt x="651" y="467"/>
                    </a:cubicBezTo>
                    <a:cubicBezTo>
                      <a:pt x="621" y="427"/>
                      <a:pt x="587" y="390"/>
                      <a:pt x="549" y="354"/>
                    </a:cubicBezTo>
                    <a:cubicBezTo>
                      <a:pt x="531" y="335"/>
                      <a:pt x="510" y="319"/>
                      <a:pt x="492" y="304"/>
                    </a:cubicBezTo>
                    <a:lnTo>
                      <a:pt x="600" y="22"/>
                    </a:lnTo>
                    <a:cubicBezTo>
                      <a:pt x="564" y="4"/>
                      <a:pt x="525" y="0"/>
                      <a:pt x="5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564632" y="2618346"/>
                <a:ext cx="312" cy="218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7" y="2"/>
                      <a:pt x="4" y="5"/>
                      <a:pt x="1" y="6"/>
                    </a:cubicBezTo>
                    <a:cubicBezTo>
                      <a:pt x="4" y="5"/>
                      <a:pt x="8" y="2"/>
                      <a:pt x="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3542335" y="2653490"/>
                <a:ext cx="36736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553" extrusionOk="0">
                    <a:moveTo>
                      <a:pt x="1006" y="1"/>
                    </a:moveTo>
                    <a:lnTo>
                      <a:pt x="55" y="2504"/>
                    </a:lnTo>
                    <a:cubicBezTo>
                      <a:pt x="40" y="2524"/>
                      <a:pt x="20" y="2540"/>
                      <a:pt x="0" y="2551"/>
                    </a:cubicBezTo>
                    <a:lnTo>
                      <a:pt x="3" y="2552"/>
                    </a:lnTo>
                    <a:cubicBezTo>
                      <a:pt x="89" y="2502"/>
                      <a:pt x="175" y="2453"/>
                      <a:pt x="262" y="2403"/>
                    </a:cubicBezTo>
                    <a:cubicBezTo>
                      <a:pt x="262" y="2403"/>
                      <a:pt x="305" y="2383"/>
                      <a:pt x="315" y="2353"/>
                    </a:cubicBezTo>
                    <a:lnTo>
                      <a:pt x="1177" y="83"/>
                    </a:lnTo>
                    <a:cubicBezTo>
                      <a:pt x="1157" y="78"/>
                      <a:pt x="1140" y="71"/>
                      <a:pt x="1121" y="64"/>
                    </a:cubicBezTo>
                    <a:cubicBezTo>
                      <a:pt x="1081" y="47"/>
                      <a:pt x="1042" y="25"/>
                      <a:pt x="10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3506847" y="2625393"/>
                <a:ext cx="75935" cy="5145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650" extrusionOk="0">
                    <a:moveTo>
                      <a:pt x="1946" y="1"/>
                    </a:moveTo>
                    <a:cubicBezTo>
                      <a:pt x="1918" y="1"/>
                      <a:pt x="1891" y="7"/>
                      <a:pt x="1867" y="20"/>
                    </a:cubicBezTo>
                    <a:cubicBezTo>
                      <a:pt x="1231" y="386"/>
                      <a:pt x="635" y="731"/>
                      <a:pt x="1" y="1097"/>
                    </a:cubicBezTo>
                    <a:lnTo>
                      <a:pt x="770" y="1541"/>
                    </a:lnTo>
                    <a:cubicBezTo>
                      <a:pt x="817" y="1569"/>
                      <a:pt x="865" y="1605"/>
                      <a:pt x="905" y="1649"/>
                    </a:cubicBezTo>
                    <a:cubicBezTo>
                      <a:pt x="1536" y="1285"/>
                      <a:pt x="1702" y="1191"/>
                      <a:pt x="2331" y="825"/>
                    </a:cubicBezTo>
                    <a:cubicBezTo>
                      <a:pt x="2413" y="779"/>
                      <a:pt x="2435" y="663"/>
                      <a:pt x="2425" y="559"/>
                    </a:cubicBezTo>
                    <a:cubicBezTo>
                      <a:pt x="2416" y="457"/>
                      <a:pt x="2379" y="370"/>
                      <a:pt x="2331" y="289"/>
                    </a:cubicBezTo>
                    <a:cubicBezTo>
                      <a:pt x="2284" y="207"/>
                      <a:pt x="2228" y="132"/>
                      <a:pt x="2143" y="74"/>
                    </a:cubicBezTo>
                    <a:cubicBezTo>
                      <a:pt x="2085" y="33"/>
                      <a:pt x="2012" y="1"/>
                      <a:pt x="19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3281477" y="2546622"/>
                <a:ext cx="239813" cy="276923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8880" extrusionOk="0">
                    <a:moveTo>
                      <a:pt x="1" y="0"/>
                    </a:moveTo>
                    <a:lnTo>
                      <a:pt x="1" y="8879"/>
                    </a:lnTo>
                    <a:lnTo>
                      <a:pt x="7689" y="444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3258650" y="2725308"/>
                <a:ext cx="149376" cy="102692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3293" extrusionOk="0">
                    <a:moveTo>
                      <a:pt x="4367" y="0"/>
                    </a:moveTo>
                    <a:cubicBezTo>
                      <a:pt x="4362" y="0"/>
                      <a:pt x="4357" y="0"/>
                      <a:pt x="4353" y="1"/>
                    </a:cubicBezTo>
                    <a:cubicBezTo>
                      <a:pt x="4334" y="4"/>
                      <a:pt x="4315" y="7"/>
                      <a:pt x="4298" y="12"/>
                    </a:cubicBezTo>
                    <a:cubicBezTo>
                      <a:pt x="4279" y="19"/>
                      <a:pt x="4264" y="27"/>
                      <a:pt x="4248" y="37"/>
                    </a:cubicBezTo>
                    <a:cubicBezTo>
                      <a:pt x="2734" y="911"/>
                      <a:pt x="1512" y="1615"/>
                      <a:pt x="1" y="2488"/>
                    </a:cubicBezTo>
                    <a:cubicBezTo>
                      <a:pt x="14" y="2481"/>
                      <a:pt x="28" y="2476"/>
                      <a:pt x="43" y="2471"/>
                    </a:cubicBezTo>
                    <a:cubicBezTo>
                      <a:pt x="55" y="2468"/>
                      <a:pt x="68" y="2466"/>
                      <a:pt x="81" y="2466"/>
                    </a:cubicBezTo>
                    <a:cubicBezTo>
                      <a:pt x="116" y="2466"/>
                      <a:pt x="153" y="2476"/>
                      <a:pt x="186" y="2491"/>
                    </a:cubicBezTo>
                    <a:cubicBezTo>
                      <a:pt x="247" y="2515"/>
                      <a:pt x="299" y="2555"/>
                      <a:pt x="345" y="2601"/>
                    </a:cubicBezTo>
                    <a:cubicBezTo>
                      <a:pt x="402" y="2659"/>
                      <a:pt x="449" y="2728"/>
                      <a:pt x="485" y="2800"/>
                    </a:cubicBezTo>
                    <a:cubicBezTo>
                      <a:pt x="521" y="2872"/>
                      <a:pt x="547" y="2948"/>
                      <a:pt x="556" y="3031"/>
                    </a:cubicBezTo>
                    <a:cubicBezTo>
                      <a:pt x="563" y="3096"/>
                      <a:pt x="562" y="3166"/>
                      <a:pt x="529" y="3221"/>
                    </a:cubicBezTo>
                    <a:cubicBezTo>
                      <a:pt x="513" y="3250"/>
                      <a:pt x="488" y="3276"/>
                      <a:pt x="461" y="3292"/>
                    </a:cubicBezTo>
                    <a:lnTo>
                      <a:pt x="462" y="3293"/>
                    </a:lnTo>
                    <a:cubicBezTo>
                      <a:pt x="1858" y="2486"/>
                      <a:pt x="3257" y="1680"/>
                      <a:pt x="4655" y="873"/>
                    </a:cubicBezTo>
                    <a:cubicBezTo>
                      <a:pt x="4655" y="871"/>
                      <a:pt x="4658" y="871"/>
                      <a:pt x="4658" y="871"/>
                    </a:cubicBezTo>
                    <a:cubicBezTo>
                      <a:pt x="4660" y="869"/>
                      <a:pt x="4665" y="866"/>
                      <a:pt x="4668" y="863"/>
                    </a:cubicBezTo>
                    <a:cubicBezTo>
                      <a:pt x="4676" y="856"/>
                      <a:pt x="4688" y="849"/>
                      <a:pt x="4696" y="840"/>
                    </a:cubicBezTo>
                    <a:cubicBezTo>
                      <a:pt x="4708" y="832"/>
                      <a:pt x="4715" y="820"/>
                      <a:pt x="4724" y="810"/>
                    </a:cubicBezTo>
                    <a:cubicBezTo>
                      <a:pt x="4731" y="799"/>
                      <a:pt x="4738" y="789"/>
                      <a:pt x="4745" y="776"/>
                    </a:cubicBezTo>
                    <a:cubicBezTo>
                      <a:pt x="4752" y="763"/>
                      <a:pt x="4758" y="751"/>
                      <a:pt x="4762" y="737"/>
                    </a:cubicBezTo>
                    <a:cubicBezTo>
                      <a:pt x="4767" y="724"/>
                      <a:pt x="4773" y="708"/>
                      <a:pt x="4775" y="694"/>
                    </a:cubicBezTo>
                    <a:cubicBezTo>
                      <a:pt x="4780" y="676"/>
                      <a:pt x="4783" y="661"/>
                      <a:pt x="4784" y="645"/>
                    </a:cubicBezTo>
                    <a:cubicBezTo>
                      <a:pt x="4790" y="612"/>
                      <a:pt x="4790" y="580"/>
                      <a:pt x="4788" y="544"/>
                    </a:cubicBezTo>
                    <a:cubicBezTo>
                      <a:pt x="4787" y="510"/>
                      <a:pt x="4781" y="474"/>
                      <a:pt x="4773" y="438"/>
                    </a:cubicBezTo>
                    <a:cubicBezTo>
                      <a:pt x="4768" y="421"/>
                      <a:pt x="4762" y="402"/>
                      <a:pt x="4758" y="385"/>
                    </a:cubicBezTo>
                    <a:cubicBezTo>
                      <a:pt x="4752" y="366"/>
                      <a:pt x="4745" y="349"/>
                      <a:pt x="4738" y="330"/>
                    </a:cubicBezTo>
                    <a:cubicBezTo>
                      <a:pt x="4731" y="313"/>
                      <a:pt x="4724" y="294"/>
                      <a:pt x="4715" y="278"/>
                    </a:cubicBezTo>
                    <a:lnTo>
                      <a:pt x="4688" y="229"/>
                    </a:lnTo>
                    <a:cubicBezTo>
                      <a:pt x="4679" y="214"/>
                      <a:pt x="4668" y="198"/>
                      <a:pt x="4658" y="183"/>
                    </a:cubicBezTo>
                    <a:cubicBezTo>
                      <a:pt x="4646" y="169"/>
                      <a:pt x="4633" y="155"/>
                      <a:pt x="4623" y="142"/>
                    </a:cubicBezTo>
                    <a:cubicBezTo>
                      <a:pt x="4611" y="129"/>
                      <a:pt x="4600" y="116"/>
                      <a:pt x="4587" y="104"/>
                    </a:cubicBezTo>
                    <a:cubicBezTo>
                      <a:pt x="4574" y="91"/>
                      <a:pt x="4561" y="80"/>
                      <a:pt x="4550" y="71"/>
                    </a:cubicBezTo>
                    <a:cubicBezTo>
                      <a:pt x="4524" y="51"/>
                      <a:pt x="4496" y="35"/>
                      <a:pt x="4471" y="25"/>
                    </a:cubicBezTo>
                    <a:cubicBezTo>
                      <a:pt x="4450" y="15"/>
                      <a:pt x="4430" y="8"/>
                      <a:pt x="4410" y="5"/>
                    </a:cubicBezTo>
                    <a:cubicBezTo>
                      <a:pt x="4397" y="2"/>
                      <a:pt x="4382" y="0"/>
                      <a:pt x="4367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3271031" y="2519897"/>
                <a:ext cx="265228" cy="165187"/>
              </a:xfrm>
              <a:custGeom>
                <a:avLst/>
                <a:gdLst/>
                <a:ahLst/>
                <a:cxnLst/>
                <a:rect l="l" t="t" r="r" b="b"/>
                <a:pathLst>
                  <a:path w="8505" h="5297" extrusionOk="0">
                    <a:moveTo>
                      <a:pt x="1" y="0"/>
                    </a:moveTo>
                    <a:lnTo>
                      <a:pt x="1" y="665"/>
                    </a:lnTo>
                    <a:lnTo>
                      <a:pt x="336" y="857"/>
                    </a:lnTo>
                    <a:lnTo>
                      <a:pt x="8024" y="5297"/>
                    </a:lnTo>
                    <a:lnTo>
                      <a:pt x="8431" y="5062"/>
                    </a:lnTo>
                    <a:cubicBezTo>
                      <a:pt x="8448" y="5052"/>
                      <a:pt x="8467" y="5039"/>
                      <a:pt x="8480" y="5024"/>
                    </a:cubicBezTo>
                    <a:cubicBezTo>
                      <a:pt x="8496" y="5002"/>
                      <a:pt x="8504" y="4973"/>
                      <a:pt x="8499" y="4946"/>
                    </a:cubicBezTo>
                    <a:cubicBezTo>
                      <a:pt x="8492" y="4911"/>
                      <a:pt x="8460" y="4883"/>
                      <a:pt x="8430" y="48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260459" y="2518587"/>
                <a:ext cx="10665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07" extrusionOk="0">
                    <a:moveTo>
                      <a:pt x="171" y="0"/>
                    </a:moveTo>
                    <a:cubicBezTo>
                      <a:pt x="142" y="0"/>
                      <a:pt x="113" y="4"/>
                      <a:pt x="82" y="12"/>
                    </a:cubicBezTo>
                    <a:cubicBezTo>
                      <a:pt x="52" y="17"/>
                      <a:pt x="25" y="28"/>
                      <a:pt x="0" y="42"/>
                    </a:cubicBezTo>
                    <a:lnTo>
                      <a:pt x="0" y="707"/>
                    </a:lnTo>
                    <a:cubicBezTo>
                      <a:pt x="2" y="707"/>
                      <a:pt x="2" y="705"/>
                      <a:pt x="3" y="705"/>
                    </a:cubicBezTo>
                    <a:cubicBezTo>
                      <a:pt x="29" y="692"/>
                      <a:pt x="54" y="682"/>
                      <a:pt x="82" y="676"/>
                    </a:cubicBezTo>
                    <a:cubicBezTo>
                      <a:pt x="113" y="670"/>
                      <a:pt x="142" y="667"/>
                      <a:pt x="171" y="667"/>
                    </a:cubicBezTo>
                    <a:cubicBezTo>
                      <a:pt x="201" y="667"/>
                      <a:pt x="230" y="670"/>
                      <a:pt x="259" y="676"/>
                    </a:cubicBezTo>
                    <a:cubicBezTo>
                      <a:pt x="289" y="682"/>
                      <a:pt x="317" y="692"/>
                      <a:pt x="341" y="707"/>
                    </a:cubicBezTo>
                    <a:lnTo>
                      <a:pt x="341" y="42"/>
                    </a:lnTo>
                    <a:cubicBezTo>
                      <a:pt x="317" y="28"/>
                      <a:pt x="288" y="17"/>
                      <a:pt x="259" y="12"/>
                    </a:cubicBezTo>
                    <a:cubicBezTo>
                      <a:pt x="230" y="4"/>
                      <a:pt x="201" y="0"/>
                      <a:pt x="171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2995330" y="2519897"/>
                <a:ext cx="265260" cy="165156"/>
              </a:xfrm>
              <a:custGeom>
                <a:avLst/>
                <a:gdLst/>
                <a:ahLst/>
                <a:cxnLst/>
                <a:rect l="l" t="t" r="r" b="b"/>
                <a:pathLst>
                  <a:path w="8506" h="5296" extrusionOk="0">
                    <a:moveTo>
                      <a:pt x="8505" y="663"/>
                    </a:moveTo>
                    <a:cubicBezTo>
                      <a:pt x="8504" y="663"/>
                      <a:pt x="8504" y="664"/>
                      <a:pt x="8504" y="664"/>
                    </a:cubicBezTo>
                    <a:lnTo>
                      <a:pt x="8504" y="664"/>
                    </a:lnTo>
                    <a:lnTo>
                      <a:pt x="8505" y="663"/>
                    </a:lnTo>
                    <a:close/>
                    <a:moveTo>
                      <a:pt x="8504" y="664"/>
                    </a:move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4"/>
                      <a:pt x="8503" y="664"/>
                      <a:pt x="8504" y="664"/>
                    </a:cubicBezTo>
                    <a:close/>
                    <a:moveTo>
                      <a:pt x="8502" y="0"/>
                    </a:moveTo>
                    <a:lnTo>
                      <a:pt x="73" y="4867"/>
                    </a:lnTo>
                    <a:cubicBezTo>
                      <a:pt x="56" y="4877"/>
                      <a:pt x="37" y="4890"/>
                      <a:pt x="26" y="4906"/>
                    </a:cubicBezTo>
                    <a:cubicBezTo>
                      <a:pt x="9" y="4927"/>
                      <a:pt x="0" y="4956"/>
                      <a:pt x="6" y="4983"/>
                    </a:cubicBezTo>
                    <a:cubicBezTo>
                      <a:pt x="13" y="5015"/>
                      <a:pt x="45" y="5047"/>
                      <a:pt x="73" y="5062"/>
                    </a:cubicBezTo>
                    <a:lnTo>
                      <a:pt x="480" y="5295"/>
                    </a:lnTo>
                    <a:lnTo>
                      <a:pt x="8170" y="857"/>
                    </a:ln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5"/>
                      <a:pt x="8503" y="665"/>
                      <a:pt x="8502" y="665"/>
                    </a:cubicBezTo>
                    <a:lnTo>
                      <a:pt x="8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249295" y="2539356"/>
                <a:ext cx="32214" cy="291424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9345" extrusionOk="0">
                    <a:moveTo>
                      <a:pt x="527" y="1"/>
                    </a:moveTo>
                    <a:cubicBezTo>
                      <a:pt x="498" y="1"/>
                      <a:pt x="468" y="4"/>
                      <a:pt x="439" y="10"/>
                    </a:cubicBezTo>
                    <a:cubicBezTo>
                      <a:pt x="410" y="16"/>
                      <a:pt x="383" y="25"/>
                      <a:pt x="360" y="39"/>
                    </a:cubicBezTo>
                    <a:lnTo>
                      <a:pt x="23" y="233"/>
                    </a:lnTo>
                    <a:lnTo>
                      <a:pt x="0" y="9101"/>
                    </a:lnTo>
                    <a:lnTo>
                      <a:pt x="356" y="9305"/>
                    </a:lnTo>
                    <a:cubicBezTo>
                      <a:pt x="381" y="9319"/>
                      <a:pt x="410" y="9329"/>
                      <a:pt x="439" y="9335"/>
                    </a:cubicBezTo>
                    <a:cubicBezTo>
                      <a:pt x="468" y="9342"/>
                      <a:pt x="498" y="9345"/>
                      <a:pt x="527" y="9345"/>
                    </a:cubicBezTo>
                    <a:cubicBezTo>
                      <a:pt x="556" y="9345"/>
                      <a:pt x="585" y="9342"/>
                      <a:pt x="614" y="9335"/>
                    </a:cubicBezTo>
                    <a:cubicBezTo>
                      <a:pt x="646" y="9329"/>
                      <a:pt x="673" y="9319"/>
                      <a:pt x="698" y="9305"/>
                    </a:cubicBezTo>
                    <a:lnTo>
                      <a:pt x="1033" y="9112"/>
                    </a:lnTo>
                    <a:lnTo>
                      <a:pt x="1031" y="9112"/>
                    </a:lnTo>
                    <a:lnTo>
                      <a:pt x="1031" y="233"/>
                    </a:lnTo>
                    <a:lnTo>
                      <a:pt x="698" y="41"/>
                    </a:lnTo>
                    <a:cubicBezTo>
                      <a:pt x="672" y="26"/>
                      <a:pt x="643" y="16"/>
                      <a:pt x="614" y="10"/>
                    </a:cubicBezTo>
                    <a:cubicBezTo>
                      <a:pt x="586" y="4"/>
                      <a:pt x="556" y="1"/>
                      <a:pt x="527" y="1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3010298" y="2546622"/>
                <a:ext cx="239844" cy="276549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8868" extrusionOk="0">
                    <a:moveTo>
                      <a:pt x="7690" y="0"/>
                    </a:moveTo>
                    <a:lnTo>
                      <a:pt x="0" y="4441"/>
                    </a:lnTo>
                    <a:lnTo>
                      <a:pt x="7666" y="8868"/>
                    </a:lnTo>
                    <a:lnTo>
                      <a:pt x="76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3208194" y="2567203"/>
                <a:ext cx="115603" cy="370291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1874" extrusionOk="0">
                    <a:moveTo>
                      <a:pt x="2814" y="0"/>
                    </a:moveTo>
                    <a:cubicBezTo>
                      <a:pt x="2814" y="1"/>
                      <a:pt x="2815" y="3"/>
                      <a:pt x="2815" y="4"/>
                    </a:cubicBezTo>
                    <a:lnTo>
                      <a:pt x="2815" y="4"/>
                    </a:lnTo>
                    <a:cubicBezTo>
                      <a:pt x="2815" y="3"/>
                      <a:pt x="2814" y="1"/>
                      <a:pt x="2814" y="0"/>
                    </a:cubicBezTo>
                    <a:close/>
                    <a:moveTo>
                      <a:pt x="2815" y="4"/>
                    </a:moveTo>
                    <a:cubicBezTo>
                      <a:pt x="2815" y="4"/>
                      <a:pt x="2815" y="5"/>
                      <a:pt x="2816" y="5"/>
                    </a:cubicBezTo>
                    <a:lnTo>
                      <a:pt x="2816" y="5"/>
                    </a:lnTo>
                    <a:cubicBezTo>
                      <a:pt x="2815" y="5"/>
                      <a:pt x="2815" y="4"/>
                      <a:pt x="2815" y="4"/>
                    </a:cubicBezTo>
                    <a:close/>
                    <a:moveTo>
                      <a:pt x="2816" y="5"/>
                    </a:moveTo>
                    <a:lnTo>
                      <a:pt x="2816" y="5"/>
                    </a:lnTo>
                    <a:cubicBezTo>
                      <a:pt x="2818" y="11"/>
                      <a:pt x="2820" y="17"/>
                      <a:pt x="2822" y="23"/>
                    </a:cubicBezTo>
                    <a:lnTo>
                      <a:pt x="2822" y="23"/>
                    </a:lnTo>
                    <a:cubicBezTo>
                      <a:pt x="2821" y="18"/>
                      <a:pt x="2819" y="13"/>
                      <a:pt x="2818" y="9"/>
                    </a:cubicBezTo>
                    <a:cubicBezTo>
                      <a:pt x="2817" y="8"/>
                      <a:pt x="2816" y="6"/>
                      <a:pt x="2816" y="5"/>
                    </a:cubicBezTo>
                    <a:close/>
                    <a:moveTo>
                      <a:pt x="883" y="10"/>
                    </a:moveTo>
                    <a:lnTo>
                      <a:pt x="883" y="10"/>
                    </a:lnTo>
                    <a:cubicBezTo>
                      <a:pt x="881" y="15"/>
                      <a:pt x="879" y="19"/>
                      <a:pt x="878" y="23"/>
                    </a:cubicBezTo>
                    <a:lnTo>
                      <a:pt x="878" y="23"/>
                    </a:lnTo>
                    <a:cubicBezTo>
                      <a:pt x="880" y="19"/>
                      <a:pt x="881" y="15"/>
                      <a:pt x="883" y="10"/>
                    </a:cubicBezTo>
                    <a:close/>
                    <a:moveTo>
                      <a:pt x="198" y="5883"/>
                    </a:moveTo>
                    <a:cubicBezTo>
                      <a:pt x="202" y="5883"/>
                      <a:pt x="206" y="5884"/>
                      <a:pt x="210" y="5886"/>
                    </a:cubicBezTo>
                    <a:cubicBezTo>
                      <a:pt x="219" y="5889"/>
                      <a:pt x="227" y="5896"/>
                      <a:pt x="237" y="5905"/>
                    </a:cubicBezTo>
                    <a:cubicBezTo>
                      <a:pt x="319" y="5989"/>
                      <a:pt x="421" y="6067"/>
                      <a:pt x="541" y="6137"/>
                    </a:cubicBezTo>
                    <a:cubicBezTo>
                      <a:pt x="627" y="6185"/>
                      <a:pt x="720" y="6231"/>
                      <a:pt x="821" y="6270"/>
                    </a:cubicBezTo>
                    <a:cubicBezTo>
                      <a:pt x="838" y="6277"/>
                      <a:pt x="857" y="6283"/>
                      <a:pt x="874" y="6290"/>
                    </a:cubicBezTo>
                    <a:cubicBezTo>
                      <a:pt x="896" y="6299"/>
                      <a:pt x="920" y="6306"/>
                      <a:pt x="943" y="6313"/>
                    </a:cubicBezTo>
                    <a:cubicBezTo>
                      <a:pt x="960" y="6319"/>
                      <a:pt x="976" y="6327"/>
                      <a:pt x="995" y="6339"/>
                    </a:cubicBezTo>
                    <a:cubicBezTo>
                      <a:pt x="1011" y="6349"/>
                      <a:pt x="1028" y="6362"/>
                      <a:pt x="1040" y="6376"/>
                    </a:cubicBezTo>
                    <a:cubicBezTo>
                      <a:pt x="1047" y="6383"/>
                      <a:pt x="1052" y="6391"/>
                      <a:pt x="1058" y="6399"/>
                    </a:cubicBezTo>
                    <a:cubicBezTo>
                      <a:pt x="1064" y="6406"/>
                      <a:pt x="1068" y="6415"/>
                      <a:pt x="1073" y="6422"/>
                    </a:cubicBezTo>
                    <a:cubicBezTo>
                      <a:pt x="1080" y="6439"/>
                      <a:pt x="1084" y="6457"/>
                      <a:pt x="1084" y="6471"/>
                    </a:cubicBezTo>
                    <a:cubicBezTo>
                      <a:pt x="1090" y="6671"/>
                      <a:pt x="1100" y="6879"/>
                      <a:pt x="1110" y="7075"/>
                    </a:cubicBezTo>
                    <a:cubicBezTo>
                      <a:pt x="1120" y="7270"/>
                      <a:pt x="1134" y="7477"/>
                      <a:pt x="1149" y="7670"/>
                    </a:cubicBezTo>
                    <a:cubicBezTo>
                      <a:pt x="1163" y="7864"/>
                      <a:pt x="1182" y="8067"/>
                      <a:pt x="1202" y="8258"/>
                    </a:cubicBezTo>
                    <a:cubicBezTo>
                      <a:pt x="1211" y="8353"/>
                      <a:pt x="1219" y="8449"/>
                      <a:pt x="1231" y="8543"/>
                    </a:cubicBezTo>
                    <a:lnTo>
                      <a:pt x="1231" y="8564"/>
                    </a:lnTo>
                    <a:cubicBezTo>
                      <a:pt x="1228" y="8571"/>
                      <a:pt x="1226" y="8577"/>
                      <a:pt x="1224" y="8584"/>
                    </a:cubicBezTo>
                    <a:cubicBezTo>
                      <a:pt x="1219" y="8590"/>
                      <a:pt x="1216" y="8596"/>
                      <a:pt x="1211" y="8600"/>
                    </a:cubicBezTo>
                    <a:cubicBezTo>
                      <a:pt x="1205" y="8606"/>
                      <a:pt x="1199" y="8610"/>
                      <a:pt x="1195" y="8613"/>
                    </a:cubicBezTo>
                    <a:cubicBezTo>
                      <a:pt x="1188" y="8617"/>
                      <a:pt x="1180" y="8619"/>
                      <a:pt x="1173" y="8620"/>
                    </a:cubicBezTo>
                    <a:cubicBezTo>
                      <a:pt x="1166" y="8622"/>
                      <a:pt x="1159" y="8625"/>
                      <a:pt x="1150" y="8625"/>
                    </a:cubicBezTo>
                    <a:cubicBezTo>
                      <a:pt x="1133" y="8625"/>
                      <a:pt x="1117" y="8622"/>
                      <a:pt x="1100" y="8617"/>
                    </a:cubicBezTo>
                    <a:cubicBezTo>
                      <a:pt x="1096" y="8615"/>
                      <a:pt x="1093" y="8615"/>
                      <a:pt x="1088" y="8613"/>
                    </a:cubicBezTo>
                    <a:cubicBezTo>
                      <a:pt x="1064" y="8606"/>
                      <a:pt x="1038" y="8597"/>
                      <a:pt x="1012" y="8590"/>
                    </a:cubicBezTo>
                    <a:cubicBezTo>
                      <a:pt x="894" y="8553"/>
                      <a:pt x="785" y="8504"/>
                      <a:pt x="690" y="8448"/>
                    </a:cubicBezTo>
                    <a:cubicBezTo>
                      <a:pt x="571" y="8380"/>
                      <a:pt x="470" y="8298"/>
                      <a:pt x="393" y="8212"/>
                    </a:cubicBezTo>
                    <a:cubicBezTo>
                      <a:pt x="388" y="8206"/>
                      <a:pt x="384" y="8202"/>
                      <a:pt x="378" y="8195"/>
                    </a:cubicBezTo>
                    <a:cubicBezTo>
                      <a:pt x="374" y="8188"/>
                      <a:pt x="370" y="8180"/>
                      <a:pt x="367" y="8173"/>
                    </a:cubicBezTo>
                    <a:cubicBezTo>
                      <a:pt x="362" y="8166"/>
                      <a:pt x="357" y="8159"/>
                      <a:pt x="354" y="8149"/>
                    </a:cubicBezTo>
                    <a:lnTo>
                      <a:pt x="342" y="8123"/>
                    </a:lnTo>
                    <a:cubicBezTo>
                      <a:pt x="339" y="8113"/>
                      <a:pt x="335" y="8104"/>
                      <a:pt x="334" y="8096"/>
                    </a:cubicBezTo>
                    <a:cubicBezTo>
                      <a:pt x="331" y="8087"/>
                      <a:pt x="328" y="8075"/>
                      <a:pt x="326" y="8068"/>
                    </a:cubicBezTo>
                    <a:lnTo>
                      <a:pt x="321" y="8041"/>
                    </a:lnTo>
                    <a:cubicBezTo>
                      <a:pt x="319" y="8032"/>
                      <a:pt x="318" y="8025"/>
                      <a:pt x="318" y="8018"/>
                    </a:cubicBezTo>
                    <a:cubicBezTo>
                      <a:pt x="298" y="7824"/>
                      <a:pt x="280" y="7641"/>
                      <a:pt x="262" y="7446"/>
                    </a:cubicBezTo>
                    <a:cubicBezTo>
                      <a:pt x="246" y="7249"/>
                      <a:pt x="230" y="7062"/>
                      <a:pt x="217" y="6865"/>
                    </a:cubicBezTo>
                    <a:cubicBezTo>
                      <a:pt x="204" y="6667"/>
                      <a:pt x="194" y="6477"/>
                      <a:pt x="184" y="6276"/>
                    </a:cubicBezTo>
                    <a:cubicBezTo>
                      <a:pt x="180" y="6163"/>
                      <a:pt x="175" y="6056"/>
                      <a:pt x="173" y="5945"/>
                    </a:cubicBezTo>
                    <a:cubicBezTo>
                      <a:pt x="173" y="5929"/>
                      <a:pt x="174" y="5913"/>
                      <a:pt x="175" y="5905"/>
                    </a:cubicBezTo>
                    <a:cubicBezTo>
                      <a:pt x="177" y="5899"/>
                      <a:pt x="180" y="5896"/>
                      <a:pt x="181" y="5893"/>
                    </a:cubicBezTo>
                    <a:cubicBezTo>
                      <a:pt x="183" y="5889"/>
                      <a:pt x="187" y="5887"/>
                      <a:pt x="188" y="5886"/>
                    </a:cubicBezTo>
                    <a:cubicBezTo>
                      <a:pt x="191" y="5884"/>
                      <a:pt x="195" y="5883"/>
                      <a:pt x="198" y="5883"/>
                    </a:cubicBezTo>
                    <a:close/>
                    <a:moveTo>
                      <a:pt x="2822" y="23"/>
                    </a:moveTo>
                    <a:lnTo>
                      <a:pt x="2822" y="23"/>
                    </a:lnTo>
                    <a:cubicBezTo>
                      <a:pt x="2831" y="54"/>
                      <a:pt x="2837" y="87"/>
                      <a:pt x="2837" y="121"/>
                    </a:cubicBezTo>
                    <a:cubicBezTo>
                      <a:pt x="2837" y="158"/>
                      <a:pt x="2829" y="196"/>
                      <a:pt x="2818" y="232"/>
                    </a:cubicBezTo>
                    <a:cubicBezTo>
                      <a:pt x="2805" y="268"/>
                      <a:pt x="2785" y="303"/>
                      <a:pt x="2762" y="339"/>
                    </a:cubicBezTo>
                    <a:cubicBezTo>
                      <a:pt x="2736" y="374"/>
                      <a:pt x="2706" y="408"/>
                      <a:pt x="2670" y="439"/>
                    </a:cubicBezTo>
                    <a:cubicBezTo>
                      <a:pt x="2645" y="460"/>
                      <a:pt x="2615" y="482"/>
                      <a:pt x="2586" y="502"/>
                    </a:cubicBezTo>
                    <a:cubicBezTo>
                      <a:pt x="2575" y="511"/>
                      <a:pt x="2562" y="518"/>
                      <a:pt x="2548" y="525"/>
                    </a:cubicBezTo>
                    <a:cubicBezTo>
                      <a:pt x="2503" y="552"/>
                      <a:pt x="2453" y="575"/>
                      <a:pt x="2398" y="594"/>
                    </a:cubicBezTo>
                    <a:cubicBezTo>
                      <a:pt x="2349" y="613"/>
                      <a:pt x="2299" y="628"/>
                      <a:pt x="2246" y="643"/>
                    </a:cubicBezTo>
                    <a:cubicBezTo>
                      <a:pt x="2240" y="646"/>
                      <a:pt x="2233" y="647"/>
                      <a:pt x="2227" y="649"/>
                    </a:cubicBezTo>
                    <a:cubicBezTo>
                      <a:pt x="2168" y="663"/>
                      <a:pt x="2105" y="673"/>
                      <a:pt x="2043" y="682"/>
                    </a:cubicBezTo>
                    <a:cubicBezTo>
                      <a:pt x="1980" y="687"/>
                      <a:pt x="1915" y="692"/>
                      <a:pt x="1850" y="692"/>
                    </a:cubicBezTo>
                    <a:cubicBezTo>
                      <a:pt x="1786" y="692"/>
                      <a:pt x="1721" y="689"/>
                      <a:pt x="1658" y="682"/>
                    </a:cubicBezTo>
                    <a:cubicBezTo>
                      <a:pt x="1597" y="674"/>
                      <a:pt x="1537" y="663"/>
                      <a:pt x="1479" y="650"/>
                    </a:cubicBezTo>
                    <a:cubicBezTo>
                      <a:pt x="1478" y="650"/>
                      <a:pt x="1475" y="649"/>
                      <a:pt x="1474" y="649"/>
                    </a:cubicBezTo>
                    <a:cubicBezTo>
                      <a:pt x="1413" y="634"/>
                      <a:pt x="1356" y="615"/>
                      <a:pt x="1303" y="597"/>
                    </a:cubicBezTo>
                    <a:cubicBezTo>
                      <a:pt x="1248" y="577"/>
                      <a:pt x="1198" y="552"/>
                      <a:pt x="1153" y="526"/>
                    </a:cubicBezTo>
                    <a:cubicBezTo>
                      <a:pt x="1109" y="499"/>
                      <a:pt x="1067" y="470"/>
                      <a:pt x="1031" y="440"/>
                    </a:cubicBezTo>
                    <a:cubicBezTo>
                      <a:pt x="995" y="410"/>
                      <a:pt x="965" y="375"/>
                      <a:pt x="939" y="341"/>
                    </a:cubicBezTo>
                    <a:cubicBezTo>
                      <a:pt x="914" y="308"/>
                      <a:pt x="896" y="272"/>
                      <a:pt x="883" y="233"/>
                    </a:cubicBezTo>
                    <a:cubicBezTo>
                      <a:pt x="871" y="197"/>
                      <a:pt x="864" y="160"/>
                      <a:pt x="864" y="122"/>
                    </a:cubicBezTo>
                    <a:cubicBezTo>
                      <a:pt x="864" y="90"/>
                      <a:pt x="867" y="56"/>
                      <a:pt x="878" y="23"/>
                    </a:cubicBezTo>
                    <a:lnTo>
                      <a:pt x="878" y="23"/>
                    </a:lnTo>
                    <a:cubicBezTo>
                      <a:pt x="811" y="208"/>
                      <a:pt x="749" y="384"/>
                      <a:pt x="686" y="574"/>
                    </a:cubicBezTo>
                    <a:cubicBezTo>
                      <a:pt x="621" y="769"/>
                      <a:pt x="562" y="958"/>
                      <a:pt x="506" y="1159"/>
                    </a:cubicBezTo>
                    <a:cubicBezTo>
                      <a:pt x="449" y="1360"/>
                      <a:pt x="398" y="1554"/>
                      <a:pt x="349" y="1760"/>
                    </a:cubicBezTo>
                    <a:cubicBezTo>
                      <a:pt x="301" y="1964"/>
                      <a:pt x="257" y="2165"/>
                      <a:pt x="220" y="2374"/>
                    </a:cubicBezTo>
                    <a:cubicBezTo>
                      <a:pt x="181" y="2582"/>
                      <a:pt x="148" y="2789"/>
                      <a:pt x="119" y="3001"/>
                    </a:cubicBezTo>
                    <a:cubicBezTo>
                      <a:pt x="96" y="3179"/>
                      <a:pt x="85" y="3252"/>
                      <a:pt x="69" y="3430"/>
                    </a:cubicBezTo>
                    <a:cubicBezTo>
                      <a:pt x="178" y="3367"/>
                      <a:pt x="286" y="3305"/>
                      <a:pt x="397" y="3242"/>
                    </a:cubicBezTo>
                    <a:lnTo>
                      <a:pt x="398" y="3239"/>
                    </a:lnTo>
                    <a:cubicBezTo>
                      <a:pt x="406" y="3236"/>
                      <a:pt x="411" y="3233"/>
                      <a:pt x="420" y="3231"/>
                    </a:cubicBezTo>
                    <a:cubicBezTo>
                      <a:pt x="427" y="3229"/>
                      <a:pt x="434" y="3225"/>
                      <a:pt x="441" y="3223"/>
                    </a:cubicBezTo>
                    <a:cubicBezTo>
                      <a:pt x="449" y="3222"/>
                      <a:pt x="457" y="3220"/>
                      <a:pt x="464" y="3220"/>
                    </a:cubicBezTo>
                    <a:cubicBezTo>
                      <a:pt x="469" y="3220"/>
                      <a:pt x="475" y="3219"/>
                      <a:pt x="481" y="3219"/>
                    </a:cubicBezTo>
                    <a:cubicBezTo>
                      <a:pt x="484" y="3219"/>
                      <a:pt x="487" y="3220"/>
                      <a:pt x="490" y="3220"/>
                    </a:cubicBezTo>
                    <a:cubicBezTo>
                      <a:pt x="499" y="3220"/>
                      <a:pt x="508" y="3222"/>
                      <a:pt x="516" y="3222"/>
                    </a:cubicBezTo>
                    <a:lnTo>
                      <a:pt x="544" y="3228"/>
                    </a:lnTo>
                    <a:cubicBezTo>
                      <a:pt x="552" y="3229"/>
                      <a:pt x="564" y="3233"/>
                      <a:pt x="572" y="3236"/>
                    </a:cubicBezTo>
                    <a:cubicBezTo>
                      <a:pt x="581" y="3241"/>
                      <a:pt x="592" y="3243"/>
                      <a:pt x="602" y="3248"/>
                    </a:cubicBezTo>
                    <a:cubicBezTo>
                      <a:pt x="617" y="3252"/>
                      <a:pt x="634" y="3259"/>
                      <a:pt x="650" y="3269"/>
                    </a:cubicBezTo>
                    <a:cubicBezTo>
                      <a:pt x="659" y="3274"/>
                      <a:pt x="667" y="3278"/>
                      <a:pt x="679" y="3284"/>
                    </a:cubicBezTo>
                    <a:cubicBezTo>
                      <a:pt x="694" y="3292"/>
                      <a:pt x="710" y="3302"/>
                      <a:pt x="728" y="3314"/>
                    </a:cubicBezTo>
                    <a:cubicBezTo>
                      <a:pt x="738" y="3321"/>
                      <a:pt x="749" y="3330"/>
                      <a:pt x="759" y="3337"/>
                    </a:cubicBezTo>
                    <a:cubicBezTo>
                      <a:pt x="771" y="3346"/>
                      <a:pt x="781" y="3353"/>
                      <a:pt x="792" y="3363"/>
                    </a:cubicBezTo>
                    <a:lnTo>
                      <a:pt x="824" y="3389"/>
                    </a:lnTo>
                    <a:cubicBezTo>
                      <a:pt x="835" y="3399"/>
                      <a:pt x="845" y="3409"/>
                      <a:pt x="857" y="3420"/>
                    </a:cubicBezTo>
                    <a:lnTo>
                      <a:pt x="864" y="3428"/>
                    </a:lnTo>
                    <a:cubicBezTo>
                      <a:pt x="873" y="3433"/>
                      <a:pt x="880" y="3443"/>
                      <a:pt x="887" y="3452"/>
                    </a:cubicBezTo>
                    <a:cubicBezTo>
                      <a:pt x="896" y="3461"/>
                      <a:pt x="904" y="3469"/>
                      <a:pt x="914" y="3481"/>
                    </a:cubicBezTo>
                    <a:cubicBezTo>
                      <a:pt x="916" y="3482"/>
                      <a:pt x="917" y="3485"/>
                      <a:pt x="917" y="3486"/>
                    </a:cubicBezTo>
                    <a:cubicBezTo>
                      <a:pt x="926" y="3497"/>
                      <a:pt x="937" y="3509"/>
                      <a:pt x="946" y="3521"/>
                    </a:cubicBezTo>
                    <a:cubicBezTo>
                      <a:pt x="956" y="3532"/>
                      <a:pt x="966" y="3544"/>
                      <a:pt x="975" y="3557"/>
                    </a:cubicBezTo>
                    <a:lnTo>
                      <a:pt x="1002" y="3594"/>
                    </a:lnTo>
                    <a:cubicBezTo>
                      <a:pt x="1011" y="3607"/>
                      <a:pt x="1018" y="3619"/>
                      <a:pt x="1028" y="3632"/>
                    </a:cubicBezTo>
                    <a:cubicBezTo>
                      <a:pt x="1034" y="3645"/>
                      <a:pt x="1042" y="3659"/>
                      <a:pt x="1048" y="3672"/>
                    </a:cubicBezTo>
                    <a:cubicBezTo>
                      <a:pt x="1055" y="3683"/>
                      <a:pt x="1064" y="3698"/>
                      <a:pt x="1068" y="3711"/>
                    </a:cubicBezTo>
                    <a:cubicBezTo>
                      <a:pt x="1074" y="3724"/>
                      <a:pt x="1081" y="3738"/>
                      <a:pt x="1087" y="3751"/>
                    </a:cubicBezTo>
                    <a:cubicBezTo>
                      <a:pt x="1093" y="3765"/>
                      <a:pt x="1097" y="3777"/>
                      <a:pt x="1101" y="3791"/>
                    </a:cubicBezTo>
                    <a:cubicBezTo>
                      <a:pt x="1104" y="3806"/>
                      <a:pt x="1110" y="3819"/>
                      <a:pt x="1114" y="3833"/>
                    </a:cubicBezTo>
                    <a:cubicBezTo>
                      <a:pt x="1117" y="3847"/>
                      <a:pt x="1119" y="3860"/>
                      <a:pt x="1123" y="3875"/>
                    </a:cubicBezTo>
                    <a:cubicBezTo>
                      <a:pt x="1124" y="3889"/>
                      <a:pt x="1126" y="3902"/>
                      <a:pt x="1129" y="3916"/>
                    </a:cubicBezTo>
                    <a:cubicBezTo>
                      <a:pt x="1130" y="3935"/>
                      <a:pt x="1130" y="3955"/>
                      <a:pt x="1130" y="3975"/>
                    </a:cubicBezTo>
                    <a:cubicBezTo>
                      <a:pt x="1130" y="3984"/>
                      <a:pt x="1130" y="3993"/>
                      <a:pt x="1129" y="4003"/>
                    </a:cubicBezTo>
                    <a:cubicBezTo>
                      <a:pt x="1129" y="4007"/>
                      <a:pt x="1126" y="4013"/>
                      <a:pt x="1126" y="4020"/>
                    </a:cubicBezTo>
                    <a:cubicBezTo>
                      <a:pt x="1123" y="4050"/>
                      <a:pt x="1117" y="4077"/>
                      <a:pt x="1109" y="4106"/>
                    </a:cubicBezTo>
                    <a:cubicBezTo>
                      <a:pt x="1103" y="4125"/>
                      <a:pt x="1096" y="4142"/>
                      <a:pt x="1088" y="4158"/>
                    </a:cubicBezTo>
                    <a:lnTo>
                      <a:pt x="1073" y="4191"/>
                    </a:lnTo>
                    <a:cubicBezTo>
                      <a:pt x="1067" y="4201"/>
                      <a:pt x="1060" y="4211"/>
                      <a:pt x="1052" y="4221"/>
                    </a:cubicBezTo>
                    <a:cubicBezTo>
                      <a:pt x="1045" y="4230"/>
                      <a:pt x="1038" y="4241"/>
                      <a:pt x="1031" y="4250"/>
                    </a:cubicBezTo>
                    <a:cubicBezTo>
                      <a:pt x="1024" y="4258"/>
                      <a:pt x="1015" y="4269"/>
                      <a:pt x="1008" y="4276"/>
                    </a:cubicBezTo>
                    <a:cubicBezTo>
                      <a:pt x="998" y="4284"/>
                      <a:pt x="992" y="4292"/>
                      <a:pt x="981" y="4299"/>
                    </a:cubicBezTo>
                    <a:cubicBezTo>
                      <a:pt x="972" y="4306"/>
                      <a:pt x="962" y="4313"/>
                      <a:pt x="953" y="4319"/>
                    </a:cubicBezTo>
                    <a:cubicBezTo>
                      <a:pt x="948" y="4322"/>
                      <a:pt x="943" y="4326"/>
                      <a:pt x="936" y="4329"/>
                    </a:cubicBezTo>
                    <a:cubicBezTo>
                      <a:pt x="917" y="4340"/>
                      <a:pt x="902" y="4349"/>
                      <a:pt x="884" y="4359"/>
                    </a:cubicBezTo>
                    <a:cubicBezTo>
                      <a:pt x="854" y="4376"/>
                      <a:pt x="824" y="4394"/>
                      <a:pt x="795" y="4409"/>
                    </a:cubicBezTo>
                    <a:cubicBezTo>
                      <a:pt x="720" y="4453"/>
                      <a:pt x="647" y="4496"/>
                      <a:pt x="571" y="4539"/>
                    </a:cubicBezTo>
                    <a:cubicBezTo>
                      <a:pt x="554" y="4550"/>
                      <a:pt x="532" y="4559"/>
                      <a:pt x="512" y="4563"/>
                    </a:cubicBezTo>
                    <a:cubicBezTo>
                      <a:pt x="500" y="4565"/>
                      <a:pt x="490" y="4568"/>
                      <a:pt x="479" y="4570"/>
                    </a:cubicBezTo>
                    <a:cubicBezTo>
                      <a:pt x="469" y="4572"/>
                      <a:pt x="457" y="4572"/>
                      <a:pt x="447" y="4572"/>
                    </a:cubicBezTo>
                    <a:cubicBezTo>
                      <a:pt x="436" y="4572"/>
                      <a:pt x="423" y="4572"/>
                      <a:pt x="414" y="4570"/>
                    </a:cubicBezTo>
                    <a:cubicBezTo>
                      <a:pt x="404" y="4568"/>
                      <a:pt x="391" y="4566"/>
                      <a:pt x="381" y="4565"/>
                    </a:cubicBezTo>
                    <a:cubicBezTo>
                      <a:pt x="370" y="4563"/>
                      <a:pt x="357" y="4559"/>
                      <a:pt x="347" y="4556"/>
                    </a:cubicBezTo>
                    <a:cubicBezTo>
                      <a:pt x="335" y="4552"/>
                      <a:pt x="324" y="4549"/>
                      <a:pt x="312" y="4545"/>
                    </a:cubicBezTo>
                    <a:cubicBezTo>
                      <a:pt x="302" y="4542"/>
                      <a:pt x="289" y="4536"/>
                      <a:pt x="278" y="4530"/>
                    </a:cubicBezTo>
                    <a:cubicBezTo>
                      <a:pt x="268" y="4524"/>
                      <a:pt x="255" y="4517"/>
                      <a:pt x="245" y="4513"/>
                    </a:cubicBezTo>
                    <a:cubicBezTo>
                      <a:pt x="233" y="4507"/>
                      <a:pt x="220" y="4499"/>
                      <a:pt x="210" y="4491"/>
                    </a:cubicBezTo>
                    <a:cubicBezTo>
                      <a:pt x="199" y="4484"/>
                      <a:pt x="187" y="4474"/>
                      <a:pt x="175" y="4466"/>
                    </a:cubicBezTo>
                    <a:cubicBezTo>
                      <a:pt x="165" y="4458"/>
                      <a:pt x="152" y="4448"/>
                      <a:pt x="141" y="4438"/>
                    </a:cubicBezTo>
                    <a:cubicBezTo>
                      <a:pt x="131" y="4430"/>
                      <a:pt x="118" y="4419"/>
                      <a:pt x="109" y="4409"/>
                    </a:cubicBezTo>
                    <a:cubicBezTo>
                      <a:pt x="98" y="4401"/>
                      <a:pt x="88" y="4388"/>
                      <a:pt x="76" y="4378"/>
                    </a:cubicBezTo>
                    <a:cubicBezTo>
                      <a:pt x="68" y="4366"/>
                      <a:pt x="55" y="4355"/>
                      <a:pt x="46" y="4343"/>
                    </a:cubicBezTo>
                    <a:cubicBezTo>
                      <a:pt x="36" y="4330"/>
                      <a:pt x="23" y="4315"/>
                      <a:pt x="10" y="4299"/>
                    </a:cubicBezTo>
                    <a:cubicBezTo>
                      <a:pt x="2" y="4510"/>
                      <a:pt x="0" y="4708"/>
                      <a:pt x="0" y="4920"/>
                    </a:cubicBezTo>
                    <a:cubicBezTo>
                      <a:pt x="0" y="5133"/>
                      <a:pt x="4" y="5354"/>
                      <a:pt x="14" y="5564"/>
                    </a:cubicBezTo>
                    <a:cubicBezTo>
                      <a:pt x="23" y="5775"/>
                      <a:pt x="36" y="5995"/>
                      <a:pt x="50" y="6205"/>
                    </a:cubicBezTo>
                    <a:cubicBezTo>
                      <a:pt x="66" y="6415"/>
                      <a:pt x="83" y="6635"/>
                      <a:pt x="105" y="6843"/>
                    </a:cubicBezTo>
                    <a:cubicBezTo>
                      <a:pt x="125" y="7052"/>
                      <a:pt x="151" y="7270"/>
                      <a:pt x="175" y="7476"/>
                    </a:cubicBezTo>
                    <a:cubicBezTo>
                      <a:pt x="201" y="7683"/>
                      <a:pt x="230" y="7900"/>
                      <a:pt x="256" y="8104"/>
                    </a:cubicBezTo>
                    <a:cubicBezTo>
                      <a:pt x="285" y="8310"/>
                      <a:pt x="316" y="8527"/>
                      <a:pt x="347" y="8730"/>
                    </a:cubicBezTo>
                    <a:cubicBezTo>
                      <a:pt x="377" y="8934"/>
                      <a:pt x="411" y="9149"/>
                      <a:pt x="443" y="9352"/>
                    </a:cubicBezTo>
                    <a:cubicBezTo>
                      <a:pt x="476" y="9555"/>
                      <a:pt x="512" y="9769"/>
                      <a:pt x="544" y="9972"/>
                    </a:cubicBezTo>
                    <a:cubicBezTo>
                      <a:pt x="578" y="10173"/>
                      <a:pt x="614" y="10389"/>
                      <a:pt x="648" y="10588"/>
                    </a:cubicBezTo>
                    <a:cubicBezTo>
                      <a:pt x="683" y="10790"/>
                      <a:pt x="720" y="11004"/>
                      <a:pt x="755" y="11205"/>
                    </a:cubicBezTo>
                    <a:cubicBezTo>
                      <a:pt x="788" y="11407"/>
                      <a:pt x="827" y="11618"/>
                      <a:pt x="860" y="11819"/>
                    </a:cubicBezTo>
                    <a:cubicBezTo>
                      <a:pt x="864" y="11838"/>
                      <a:pt x="867" y="11855"/>
                      <a:pt x="870" y="11874"/>
                    </a:cubicBezTo>
                    <a:lnTo>
                      <a:pt x="2835" y="11874"/>
                    </a:lnTo>
                    <a:cubicBezTo>
                      <a:pt x="2839" y="11855"/>
                      <a:pt x="2842" y="11838"/>
                      <a:pt x="2844" y="11819"/>
                    </a:cubicBezTo>
                    <a:cubicBezTo>
                      <a:pt x="2880" y="11618"/>
                      <a:pt x="2916" y="11407"/>
                      <a:pt x="2952" y="11205"/>
                    </a:cubicBezTo>
                    <a:cubicBezTo>
                      <a:pt x="2986" y="11004"/>
                      <a:pt x="3024" y="10790"/>
                      <a:pt x="3058" y="10588"/>
                    </a:cubicBezTo>
                    <a:cubicBezTo>
                      <a:pt x="3093" y="10387"/>
                      <a:pt x="3128" y="10173"/>
                      <a:pt x="3163" y="9972"/>
                    </a:cubicBezTo>
                    <a:cubicBezTo>
                      <a:pt x="3196" y="9770"/>
                      <a:pt x="3231" y="9555"/>
                      <a:pt x="3264" y="9352"/>
                    </a:cubicBezTo>
                    <a:cubicBezTo>
                      <a:pt x="3295" y="9149"/>
                      <a:pt x="3330" y="8934"/>
                      <a:pt x="3360" y="8730"/>
                    </a:cubicBezTo>
                    <a:cubicBezTo>
                      <a:pt x="3390" y="8527"/>
                      <a:pt x="3423" y="8310"/>
                      <a:pt x="3450" y="8104"/>
                    </a:cubicBezTo>
                    <a:cubicBezTo>
                      <a:pt x="3479" y="7900"/>
                      <a:pt x="3508" y="7683"/>
                      <a:pt x="3531" y="7476"/>
                    </a:cubicBezTo>
                    <a:cubicBezTo>
                      <a:pt x="3555" y="7269"/>
                      <a:pt x="3581" y="7050"/>
                      <a:pt x="3601" y="6843"/>
                    </a:cubicBezTo>
                    <a:cubicBezTo>
                      <a:pt x="3620" y="6635"/>
                      <a:pt x="3640" y="6415"/>
                      <a:pt x="3656" y="6205"/>
                    </a:cubicBezTo>
                    <a:cubicBezTo>
                      <a:pt x="3673" y="5995"/>
                      <a:pt x="3685" y="5775"/>
                      <a:pt x="3692" y="5564"/>
                    </a:cubicBezTo>
                    <a:cubicBezTo>
                      <a:pt x="3702" y="5354"/>
                      <a:pt x="3706" y="5133"/>
                      <a:pt x="3706" y="4920"/>
                    </a:cubicBezTo>
                    <a:cubicBezTo>
                      <a:pt x="3704" y="4707"/>
                      <a:pt x="3699" y="4489"/>
                      <a:pt x="3691" y="4276"/>
                    </a:cubicBezTo>
                    <a:cubicBezTo>
                      <a:pt x="3675" y="3849"/>
                      <a:pt x="3639" y="3422"/>
                      <a:pt x="3581" y="2998"/>
                    </a:cubicBezTo>
                    <a:cubicBezTo>
                      <a:pt x="3553" y="2785"/>
                      <a:pt x="3520" y="2578"/>
                      <a:pt x="3481" y="2371"/>
                    </a:cubicBezTo>
                    <a:cubicBezTo>
                      <a:pt x="3440" y="2161"/>
                      <a:pt x="3400" y="1960"/>
                      <a:pt x="3351" y="1756"/>
                    </a:cubicBezTo>
                    <a:cubicBezTo>
                      <a:pt x="3302" y="1551"/>
                      <a:pt x="3252" y="1354"/>
                      <a:pt x="3195" y="1156"/>
                    </a:cubicBezTo>
                    <a:cubicBezTo>
                      <a:pt x="3137" y="955"/>
                      <a:pt x="3080" y="765"/>
                      <a:pt x="3015" y="569"/>
                    </a:cubicBezTo>
                    <a:cubicBezTo>
                      <a:pt x="2953" y="382"/>
                      <a:pt x="2891" y="205"/>
                      <a:pt x="2822" y="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3235044" y="2556257"/>
                <a:ext cx="61590" cy="32495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1042" extrusionOk="0">
                    <a:moveTo>
                      <a:pt x="432" y="0"/>
                    </a:moveTo>
                    <a:cubicBezTo>
                      <a:pt x="381" y="20"/>
                      <a:pt x="335" y="42"/>
                      <a:pt x="292" y="66"/>
                    </a:cubicBezTo>
                    <a:cubicBezTo>
                      <a:pt x="248" y="94"/>
                      <a:pt x="206" y="123"/>
                      <a:pt x="170" y="153"/>
                    </a:cubicBezTo>
                    <a:cubicBezTo>
                      <a:pt x="134" y="184"/>
                      <a:pt x="104" y="217"/>
                      <a:pt x="78" y="252"/>
                    </a:cubicBezTo>
                    <a:cubicBezTo>
                      <a:pt x="55" y="285"/>
                      <a:pt x="36" y="317"/>
                      <a:pt x="25" y="351"/>
                    </a:cubicBezTo>
                    <a:cubicBezTo>
                      <a:pt x="22" y="354"/>
                      <a:pt x="22" y="357"/>
                      <a:pt x="20" y="360"/>
                    </a:cubicBezTo>
                    <a:cubicBezTo>
                      <a:pt x="6" y="396"/>
                      <a:pt x="0" y="433"/>
                      <a:pt x="0" y="472"/>
                    </a:cubicBezTo>
                    <a:cubicBezTo>
                      <a:pt x="0" y="509"/>
                      <a:pt x="7" y="547"/>
                      <a:pt x="20" y="583"/>
                    </a:cubicBezTo>
                    <a:cubicBezTo>
                      <a:pt x="33" y="620"/>
                      <a:pt x="51" y="656"/>
                      <a:pt x="76" y="690"/>
                    </a:cubicBezTo>
                    <a:cubicBezTo>
                      <a:pt x="101" y="725"/>
                      <a:pt x="133" y="759"/>
                      <a:pt x="168" y="790"/>
                    </a:cubicBezTo>
                    <a:cubicBezTo>
                      <a:pt x="204" y="820"/>
                      <a:pt x="245" y="849"/>
                      <a:pt x="291" y="876"/>
                    </a:cubicBezTo>
                    <a:cubicBezTo>
                      <a:pt x="335" y="900"/>
                      <a:pt x="386" y="926"/>
                      <a:pt x="439" y="945"/>
                    </a:cubicBezTo>
                    <a:cubicBezTo>
                      <a:pt x="493" y="965"/>
                      <a:pt x="551" y="984"/>
                      <a:pt x="610" y="998"/>
                    </a:cubicBezTo>
                    <a:cubicBezTo>
                      <a:pt x="669" y="1012"/>
                      <a:pt x="732" y="1023"/>
                      <a:pt x="795" y="1030"/>
                    </a:cubicBezTo>
                    <a:cubicBezTo>
                      <a:pt x="859" y="1037"/>
                      <a:pt x="923" y="1041"/>
                      <a:pt x="988" y="1041"/>
                    </a:cubicBezTo>
                    <a:cubicBezTo>
                      <a:pt x="1053" y="1041"/>
                      <a:pt x="1117" y="1037"/>
                      <a:pt x="1179" y="1030"/>
                    </a:cubicBezTo>
                    <a:cubicBezTo>
                      <a:pt x="1242" y="1023"/>
                      <a:pt x="1306" y="1012"/>
                      <a:pt x="1365" y="998"/>
                    </a:cubicBezTo>
                    <a:cubicBezTo>
                      <a:pt x="1424" y="984"/>
                      <a:pt x="1481" y="965"/>
                      <a:pt x="1536" y="945"/>
                    </a:cubicBezTo>
                    <a:cubicBezTo>
                      <a:pt x="1589" y="926"/>
                      <a:pt x="1639" y="903"/>
                      <a:pt x="1685" y="876"/>
                    </a:cubicBezTo>
                    <a:cubicBezTo>
                      <a:pt x="1730" y="849"/>
                      <a:pt x="1771" y="820"/>
                      <a:pt x="1807" y="790"/>
                    </a:cubicBezTo>
                    <a:cubicBezTo>
                      <a:pt x="1843" y="759"/>
                      <a:pt x="1874" y="725"/>
                      <a:pt x="1898" y="690"/>
                    </a:cubicBezTo>
                    <a:cubicBezTo>
                      <a:pt x="1922" y="654"/>
                      <a:pt x="1943" y="619"/>
                      <a:pt x="1954" y="583"/>
                    </a:cubicBezTo>
                    <a:cubicBezTo>
                      <a:pt x="1967" y="547"/>
                      <a:pt x="1974" y="509"/>
                      <a:pt x="1974" y="472"/>
                    </a:cubicBezTo>
                    <a:cubicBezTo>
                      <a:pt x="1974" y="433"/>
                      <a:pt x="1967" y="396"/>
                      <a:pt x="1954" y="360"/>
                    </a:cubicBezTo>
                    <a:cubicBezTo>
                      <a:pt x="1953" y="357"/>
                      <a:pt x="1953" y="354"/>
                      <a:pt x="1951" y="351"/>
                    </a:cubicBezTo>
                    <a:cubicBezTo>
                      <a:pt x="1938" y="317"/>
                      <a:pt x="1921" y="285"/>
                      <a:pt x="1907" y="252"/>
                    </a:cubicBezTo>
                    <a:cubicBezTo>
                      <a:pt x="1881" y="217"/>
                      <a:pt x="1851" y="184"/>
                      <a:pt x="1815" y="153"/>
                    </a:cubicBezTo>
                    <a:cubicBezTo>
                      <a:pt x="1779" y="123"/>
                      <a:pt x="1737" y="94"/>
                      <a:pt x="1692" y="66"/>
                    </a:cubicBezTo>
                    <a:cubicBezTo>
                      <a:pt x="1649" y="42"/>
                      <a:pt x="1602" y="20"/>
                      <a:pt x="1552" y="0"/>
                    </a:cubicBezTo>
                    <a:lnTo>
                      <a:pt x="1552" y="472"/>
                    </a:lnTo>
                    <a:cubicBezTo>
                      <a:pt x="1552" y="561"/>
                      <a:pt x="1477" y="642"/>
                      <a:pt x="1398" y="693"/>
                    </a:cubicBezTo>
                    <a:cubicBezTo>
                      <a:pt x="1290" y="764"/>
                      <a:pt x="1171" y="784"/>
                      <a:pt x="1047" y="790"/>
                    </a:cubicBezTo>
                    <a:cubicBezTo>
                      <a:pt x="1030" y="790"/>
                      <a:pt x="1013" y="791"/>
                      <a:pt x="995" y="791"/>
                    </a:cubicBezTo>
                    <a:cubicBezTo>
                      <a:pt x="855" y="791"/>
                      <a:pt x="712" y="768"/>
                      <a:pt x="595" y="699"/>
                    </a:cubicBezTo>
                    <a:cubicBezTo>
                      <a:pt x="434" y="604"/>
                      <a:pt x="432" y="472"/>
                      <a:pt x="432" y="472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3213558" y="2750630"/>
                <a:ext cx="32900" cy="85603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2745" extrusionOk="0">
                    <a:moveTo>
                      <a:pt x="26" y="1"/>
                    </a:moveTo>
                    <a:cubicBezTo>
                      <a:pt x="23" y="1"/>
                      <a:pt x="19" y="2"/>
                      <a:pt x="16" y="4"/>
                    </a:cubicBezTo>
                    <a:cubicBezTo>
                      <a:pt x="15" y="5"/>
                      <a:pt x="11" y="7"/>
                      <a:pt x="9" y="11"/>
                    </a:cubicBezTo>
                    <a:cubicBezTo>
                      <a:pt x="8" y="14"/>
                      <a:pt x="5" y="17"/>
                      <a:pt x="3" y="23"/>
                    </a:cubicBezTo>
                    <a:cubicBezTo>
                      <a:pt x="2" y="31"/>
                      <a:pt x="1" y="47"/>
                      <a:pt x="1" y="63"/>
                    </a:cubicBezTo>
                    <a:cubicBezTo>
                      <a:pt x="3" y="174"/>
                      <a:pt x="8" y="281"/>
                      <a:pt x="12" y="394"/>
                    </a:cubicBezTo>
                    <a:cubicBezTo>
                      <a:pt x="22" y="595"/>
                      <a:pt x="32" y="785"/>
                      <a:pt x="45" y="983"/>
                    </a:cubicBezTo>
                    <a:cubicBezTo>
                      <a:pt x="58" y="1180"/>
                      <a:pt x="74" y="1367"/>
                      <a:pt x="90" y="1564"/>
                    </a:cubicBezTo>
                    <a:cubicBezTo>
                      <a:pt x="108" y="1759"/>
                      <a:pt x="126" y="1942"/>
                      <a:pt x="146" y="2136"/>
                    </a:cubicBezTo>
                    <a:cubicBezTo>
                      <a:pt x="146" y="2143"/>
                      <a:pt x="147" y="2150"/>
                      <a:pt x="149" y="2159"/>
                    </a:cubicBezTo>
                    <a:lnTo>
                      <a:pt x="154" y="2186"/>
                    </a:lnTo>
                    <a:cubicBezTo>
                      <a:pt x="156" y="2193"/>
                      <a:pt x="159" y="2205"/>
                      <a:pt x="162" y="2214"/>
                    </a:cubicBezTo>
                    <a:cubicBezTo>
                      <a:pt x="163" y="2222"/>
                      <a:pt x="167" y="2231"/>
                      <a:pt x="170" y="2241"/>
                    </a:cubicBezTo>
                    <a:lnTo>
                      <a:pt x="182" y="2267"/>
                    </a:lnTo>
                    <a:cubicBezTo>
                      <a:pt x="185" y="2277"/>
                      <a:pt x="190" y="2284"/>
                      <a:pt x="195" y="2291"/>
                    </a:cubicBezTo>
                    <a:cubicBezTo>
                      <a:pt x="198" y="2298"/>
                      <a:pt x="202" y="2306"/>
                      <a:pt x="206" y="2313"/>
                    </a:cubicBezTo>
                    <a:cubicBezTo>
                      <a:pt x="212" y="2320"/>
                      <a:pt x="216" y="2324"/>
                      <a:pt x="221" y="2330"/>
                    </a:cubicBezTo>
                    <a:cubicBezTo>
                      <a:pt x="298" y="2416"/>
                      <a:pt x="399" y="2498"/>
                      <a:pt x="518" y="2566"/>
                    </a:cubicBezTo>
                    <a:cubicBezTo>
                      <a:pt x="636" y="2635"/>
                      <a:pt x="774" y="2692"/>
                      <a:pt x="924" y="2737"/>
                    </a:cubicBezTo>
                    <a:cubicBezTo>
                      <a:pt x="942" y="2741"/>
                      <a:pt x="958" y="2744"/>
                      <a:pt x="974" y="2744"/>
                    </a:cubicBezTo>
                    <a:cubicBezTo>
                      <a:pt x="983" y="2744"/>
                      <a:pt x="990" y="2743"/>
                      <a:pt x="997" y="2740"/>
                    </a:cubicBezTo>
                    <a:cubicBezTo>
                      <a:pt x="1004" y="2738"/>
                      <a:pt x="1011" y="2737"/>
                      <a:pt x="1018" y="2733"/>
                    </a:cubicBezTo>
                    <a:cubicBezTo>
                      <a:pt x="1024" y="2730"/>
                      <a:pt x="1030" y="2725"/>
                      <a:pt x="1036" y="2721"/>
                    </a:cubicBezTo>
                    <a:cubicBezTo>
                      <a:pt x="1040" y="2715"/>
                      <a:pt x="1044" y="2710"/>
                      <a:pt x="1047" y="2704"/>
                    </a:cubicBezTo>
                    <a:cubicBezTo>
                      <a:pt x="1052" y="2697"/>
                      <a:pt x="1053" y="2692"/>
                      <a:pt x="1054" y="2685"/>
                    </a:cubicBezTo>
                    <a:lnTo>
                      <a:pt x="1054" y="2664"/>
                    </a:lnTo>
                    <a:cubicBezTo>
                      <a:pt x="1044" y="2567"/>
                      <a:pt x="1036" y="2471"/>
                      <a:pt x="1027" y="2376"/>
                    </a:cubicBezTo>
                    <a:cubicBezTo>
                      <a:pt x="1008" y="2185"/>
                      <a:pt x="990" y="1982"/>
                      <a:pt x="975" y="1788"/>
                    </a:cubicBezTo>
                    <a:cubicBezTo>
                      <a:pt x="961" y="1595"/>
                      <a:pt x="947" y="1388"/>
                      <a:pt x="937" y="1193"/>
                    </a:cubicBezTo>
                    <a:cubicBezTo>
                      <a:pt x="925" y="997"/>
                      <a:pt x="916" y="789"/>
                      <a:pt x="911" y="589"/>
                    </a:cubicBezTo>
                    <a:cubicBezTo>
                      <a:pt x="911" y="575"/>
                      <a:pt x="905" y="557"/>
                      <a:pt x="898" y="540"/>
                    </a:cubicBezTo>
                    <a:cubicBezTo>
                      <a:pt x="895" y="533"/>
                      <a:pt x="889" y="524"/>
                      <a:pt x="883" y="517"/>
                    </a:cubicBezTo>
                    <a:cubicBezTo>
                      <a:pt x="879" y="509"/>
                      <a:pt x="873" y="501"/>
                      <a:pt x="866" y="494"/>
                    </a:cubicBezTo>
                    <a:cubicBezTo>
                      <a:pt x="853" y="480"/>
                      <a:pt x="837" y="467"/>
                      <a:pt x="822" y="457"/>
                    </a:cubicBezTo>
                    <a:cubicBezTo>
                      <a:pt x="803" y="445"/>
                      <a:pt x="787" y="437"/>
                      <a:pt x="768" y="431"/>
                    </a:cubicBezTo>
                    <a:cubicBezTo>
                      <a:pt x="622" y="382"/>
                      <a:pt x="487" y="323"/>
                      <a:pt x="369" y="255"/>
                    </a:cubicBezTo>
                    <a:cubicBezTo>
                      <a:pt x="249" y="185"/>
                      <a:pt x="147" y="107"/>
                      <a:pt x="65" y="23"/>
                    </a:cubicBezTo>
                    <a:cubicBezTo>
                      <a:pt x="55" y="14"/>
                      <a:pt x="47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3273650" y="2582764"/>
                <a:ext cx="38669" cy="354636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1372" extrusionOk="0">
                    <a:moveTo>
                      <a:pt x="489" y="0"/>
                    </a:moveTo>
                    <a:cubicBezTo>
                      <a:pt x="476" y="7"/>
                      <a:pt x="462" y="17"/>
                      <a:pt x="449" y="24"/>
                    </a:cubicBezTo>
                    <a:cubicBezTo>
                      <a:pt x="404" y="49"/>
                      <a:pt x="354" y="75"/>
                      <a:pt x="299" y="93"/>
                    </a:cubicBezTo>
                    <a:cubicBezTo>
                      <a:pt x="252" y="114"/>
                      <a:pt x="201" y="129"/>
                      <a:pt x="147" y="142"/>
                    </a:cubicBezTo>
                    <a:lnTo>
                      <a:pt x="163" y="191"/>
                    </a:lnTo>
                    <a:cubicBezTo>
                      <a:pt x="227" y="387"/>
                      <a:pt x="285" y="575"/>
                      <a:pt x="342" y="776"/>
                    </a:cubicBezTo>
                    <a:cubicBezTo>
                      <a:pt x="400" y="976"/>
                      <a:pt x="450" y="1172"/>
                      <a:pt x="499" y="1377"/>
                    </a:cubicBezTo>
                    <a:cubicBezTo>
                      <a:pt x="548" y="1581"/>
                      <a:pt x="588" y="1783"/>
                      <a:pt x="628" y="1991"/>
                    </a:cubicBezTo>
                    <a:cubicBezTo>
                      <a:pt x="669" y="2200"/>
                      <a:pt x="700" y="2407"/>
                      <a:pt x="729" y="2618"/>
                    </a:cubicBezTo>
                    <a:cubicBezTo>
                      <a:pt x="786" y="3042"/>
                      <a:pt x="822" y="3471"/>
                      <a:pt x="838" y="3896"/>
                    </a:cubicBezTo>
                    <a:cubicBezTo>
                      <a:pt x="845" y="4109"/>
                      <a:pt x="850" y="4327"/>
                      <a:pt x="850" y="4540"/>
                    </a:cubicBezTo>
                    <a:cubicBezTo>
                      <a:pt x="850" y="4751"/>
                      <a:pt x="844" y="4973"/>
                      <a:pt x="835" y="5183"/>
                    </a:cubicBezTo>
                    <a:cubicBezTo>
                      <a:pt x="828" y="5396"/>
                      <a:pt x="815" y="5614"/>
                      <a:pt x="799" y="5825"/>
                    </a:cubicBezTo>
                    <a:cubicBezTo>
                      <a:pt x="782" y="6035"/>
                      <a:pt x="763" y="6254"/>
                      <a:pt x="743" y="6462"/>
                    </a:cubicBezTo>
                    <a:cubicBezTo>
                      <a:pt x="723" y="6669"/>
                      <a:pt x="699" y="6889"/>
                      <a:pt x="673" y="7095"/>
                    </a:cubicBezTo>
                    <a:cubicBezTo>
                      <a:pt x="650" y="7302"/>
                      <a:pt x="621" y="7519"/>
                      <a:pt x="592" y="7725"/>
                    </a:cubicBezTo>
                    <a:cubicBezTo>
                      <a:pt x="565" y="7929"/>
                      <a:pt x="533" y="8147"/>
                      <a:pt x="503" y="8350"/>
                    </a:cubicBezTo>
                    <a:cubicBezTo>
                      <a:pt x="472" y="8553"/>
                      <a:pt x="439" y="8768"/>
                      <a:pt x="406" y="8971"/>
                    </a:cubicBezTo>
                    <a:cubicBezTo>
                      <a:pt x="374" y="9175"/>
                      <a:pt x="339" y="9391"/>
                      <a:pt x="305" y="9592"/>
                    </a:cubicBezTo>
                    <a:cubicBezTo>
                      <a:pt x="270" y="9793"/>
                      <a:pt x="234" y="10006"/>
                      <a:pt x="201" y="10207"/>
                    </a:cubicBezTo>
                    <a:cubicBezTo>
                      <a:pt x="167" y="10409"/>
                      <a:pt x="129" y="10623"/>
                      <a:pt x="95" y="10824"/>
                    </a:cubicBezTo>
                    <a:cubicBezTo>
                      <a:pt x="65" y="11002"/>
                      <a:pt x="32" y="11191"/>
                      <a:pt x="0" y="11372"/>
                    </a:cubicBezTo>
                    <a:lnTo>
                      <a:pt x="390" y="11372"/>
                    </a:lnTo>
                    <a:cubicBezTo>
                      <a:pt x="420" y="11192"/>
                      <a:pt x="454" y="11004"/>
                      <a:pt x="485" y="10824"/>
                    </a:cubicBezTo>
                    <a:cubicBezTo>
                      <a:pt x="519" y="10623"/>
                      <a:pt x="556" y="10409"/>
                      <a:pt x="591" y="10207"/>
                    </a:cubicBezTo>
                    <a:cubicBezTo>
                      <a:pt x="625" y="10009"/>
                      <a:pt x="661" y="9793"/>
                      <a:pt x="694" y="9592"/>
                    </a:cubicBezTo>
                    <a:cubicBezTo>
                      <a:pt x="728" y="9388"/>
                      <a:pt x="763" y="9175"/>
                      <a:pt x="795" y="8971"/>
                    </a:cubicBezTo>
                    <a:cubicBezTo>
                      <a:pt x="828" y="8770"/>
                      <a:pt x="863" y="8553"/>
                      <a:pt x="893" y="8350"/>
                    </a:cubicBezTo>
                    <a:cubicBezTo>
                      <a:pt x="923" y="8147"/>
                      <a:pt x="953" y="7929"/>
                      <a:pt x="982" y="7725"/>
                    </a:cubicBezTo>
                    <a:cubicBezTo>
                      <a:pt x="1009" y="7519"/>
                      <a:pt x="1038" y="7302"/>
                      <a:pt x="1064" y="7095"/>
                    </a:cubicBezTo>
                    <a:cubicBezTo>
                      <a:pt x="1088" y="6891"/>
                      <a:pt x="1113" y="6671"/>
                      <a:pt x="1133" y="6462"/>
                    </a:cubicBezTo>
                    <a:cubicBezTo>
                      <a:pt x="1155" y="6254"/>
                      <a:pt x="1175" y="6035"/>
                      <a:pt x="1189" y="5825"/>
                    </a:cubicBezTo>
                    <a:cubicBezTo>
                      <a:pt x="1203" y="5614"/>
                      <a:pt x="1216" y="5394"/>
                      <a:pt x="1225" y="5183"/>
                    </a:cubicBezTo>
                    <a:cubicBezTo>
                      <a:pt x="1234" y="4973"/>
                      <a:pt x="1239" y="4751"/>
                      <a:pt x="1239" y="4540"/>
                    </a:cubicBezTo>
                    <a:cubicBezTo>
                      <a:pt x="1239" y="4327"/>
                      <a:pt x="1236" y="4109"/>
                      <a:pt x="1229" y="3896"/>
                    </a:cubicBezTo>
                    <a:cubicBezTo>
                      <a:pt x="1212" y="3469"/>
                      <a:pt x="1176" y="3041"/>
                      <a:pt x="1119" y="2619"/>
                    </a:cubicBezTo>
                    <a:cubicBezTo>
                      <a:pt x="1090" y="2407"/>
                      <a:pt x="1058" y="2200"/>
                      <a:pt x="1018" y="1991"/>
                    </a:cubicBezTo>
                    <a:cubicBezTo>
                      <a:pt x="981" y="1783"/>
                      <a:pt x="937" y="1581"/>
                      <a:pt x="889" y="1377"/>
                    </a:cubicBezTo>
                    <a:cubicBezTo>
                      <a:pt x="841" y="1172"/>
                      <a:pt x="791" y="978"/>
                      <a:pt x="733" y="776"/>
                    </a:cubicBezTo>
                    <a:cubicBezTo>
                      <a:pt x="677" y="575"/>
                      <a:pt x="618" y="387"/>
                      <a:pt x="554" y="191"/>
                    </a:cubicBezTo>
                    <a:cubicBezTo>
                      <a:pt x="531" y="127"/>
                      <a:pt x="510" y="63"/>
                      <a:pt x="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3210034" y="2567453"/>
                <a:ext cx="38607" cy="108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3472" extrusionOk="0">
                    <a:moveTo>
                      <a:pt x="814" y="1"/>
                    </a:moveTo>
                    <a:cubicBezTo>
                      <a:pt x="743" y="189"/>
                      <a:pt x="682" y="369"/>
                      <a:pt x="617" y="563"/>
                    </a:cubicBezTo>
                    <a:cubicBezTo>
                      <a:pt x="552" y="760"/>
                      <a:pt x="495" y="948"/>
                      <a:pt x="437" y="1149"/>
                    </a:cubicBezTo>
                    <a:cubicBezTo>
                      <a:pt x="380" y="1349"/>
                      <a:pt x="329" y="1545"/>
                      <a:pt x="280" y="1749"/>
                    </a:cubicBezTo>
                    <a:cubicBezTo>
                      <a:pt x="232" y="1955"/>
                      <a:pt x="190" y="2156"/>
                      <a:pt x="151" y="2364"/>
                    </a:cubicBezTo>
                    <a:cubicBezTo>
                      <a:pt x="111" y="2573"/>
                      <a:pt x="79" y="2780"/>
                      <a:pt x="50" y="2991"/>
                    </a:cubicBezTo>
                    <a:cubicBezTo>
                      <a:pt x="27" y="3169"/>
                      <a:pt x="16" y="3241"/>
                      <a:pt x="0" y="3421"/>
                    </a:cubicBezTo>
                    <a:cubicBezTo>
                      <a:pt x="109" y="3358"/>
                      <a:pt x="217" y="3294"/>
                      <a:pt x="326" y="3233"/>
                    </a:cubicBezTo>
                    <a:lnTo>
                      <a:pt x="329" y="3230"/>
                    </a:lnTo>
                    <a:cubicBezTo>
                      <a:pt x="336" y="3227"/>
                      <a:pt x="344" y="3225"/>
                      <a:pt x="351" y="3221"/>
                    </a:cubicBezTo>
                    <a:lnTo>
                      <a:pt x="367" y="3215"/>
                    </a:lnTo>
                    <a:cubicBezTo>
                      <a:pt x="368" y="3215"/>
                      <a:pt x="371" y="3214"/>
                      <a:pt x="374" y="3214"/>
                    </a:cubicBezTo>
                    <a:cubicBezTo>
                      <a:pt x="381" y="3212"/>
                      <a:pt x="388" y="3211"/>
                      <a:pt x="397" y="3211"/>
                    </a:cubicBezTo>
                    <a:lnTo>
                      <a:pt x="421" y="3211"/>
                    </a:lnTo>
                    <a:cubicBezTo>
                      <a:pt x="431" y="3211"/>
                      <a:pt x="440" y="3211"/>
                      <a:pt x="449" y="3212"/>
                    </a:cubicBezTo>
                    <a:lnTo>
                      <a:pt x="476" y="3218"/>
                    </a:lnTo>
                    <a:cubicBezTo>
                      <a:pt x="485" y="3221"/>
                      <a:pt x="496" y="3223"/>
                      <a:pt x="505" y="3227"/>
                    </a:cubicBezTo>
                    <a:cubicBezTo>
                      <a:pt x="512" y="3228"/>
                      <a:pt x="519" y="3230"/>
                      <a:pt x="526" y="3234"/>
                    </a:cubicBezTo>
                    <a:cubicBezTo>
                      <a:pt x="529" y="3235"/>
                      <a:pt x="532" y="3235"/>
                      <a:pt x="535" y="3237"/>
                    </a:cubicBezTo>
                    <a:cubicBezTo>
                      <a:pt x="552" y="3244"/>
                      <a:pt x="566" y="3250"/>
                      <a:pt x="582" y="3258"/>
                    </a:cubicBezTo>
                    <a:cubicBezTo>
                      <a:pt x="592" y="3263"/>
                      <a:pt x="602" y="3269"/>
                      <a:pt x="611" y="3273"/>
                    </a:cubicBezTo>
                    <a:cubicBezTo>
                      <a:pt x="627" y="3283"/>
                      <a:pt x="643" y="3293"/>
                      <a:pt x="660" y="3304"/>
                    </a:cubicBezTo>
                    <a:cubicBezTo>
                      <a:pt x="670" y="3312"/>
                      <a:pt x="682" y="3319"/>
                      <a:pt x="692" y="3328"/>
                    </a:cubicBezTo>
                    <a:cubicBezTo>
                      <a:pt x="703" y="3335"/>
                      <a:pt x="713" y="3343"/>
                      <a:pt x="725" y="3352"/>
                    </a:cubicBezTo>
                    <a:lnTo>
                      <a:pt x="756" y="3379"/>
                    </a:lnTo>
                    <a:cubicBezTo>
                      <a:pt x="768" y="3391"/>
                      <a:pt x="778" y="3399"/>
                      <a:pt x="789" y="3409"/>
                    </a:cubicBezTo>
                    <a:lnTo>
                      <a:pt x="797" y="3417"/>
                    </a:lnTo>
                    <a:cubicBezTo>
                      <a:pt x="804" y="3427"/>
                      <a:pt x="812" y="3434"/>
                      <a:pt x="820" y="3443"/>
                    </a:cubicBezTo>
                    <a:cubicBezTo>
                      <a:pt x="828" y="3451"/>
                      <a:pt x="837" y="3463"/>
                      <a:pt x="847" y="3471"/>
                    </a:cubicBezTo>
                    <a:cubicBezTo>
                      <a:pt x="962" y="1372"/>
                      <a:pt x="1238" y="584"/>
                      <a:pt x="1238" y="584"/>
                    </a:cubicBezTo>
                    <a:cubicBezTo>
                      <a:pt x="1185" y="566"/>
                      <a:pt x="1136" y="541"/>
                      <a:pt x="1084" y="515"/>
                    </a:cubicBezTo>
                    <a:cubicBezTo>
                      <a:pt x="1038" y="488"/>
                      <a:pt x="998" y="459"/>
                      <a:pt x="962" y="429"/>
                    </a:cubicBezTo>
                    <a:cubicBezTo>
                      <a:pt x="956" y="425"/>
                      <a:pt x="952" y="422"/>
                      <a:pt x="947" y="416"/>
                    </a:cubicBezTo>
                    <a:cubicBezTo>
                      <a:pt x="926" y="398"/>
                      <a:pt x="907" y="379"/>
                      <a:pt x="891" y="359"/>
                    </a:cubicBezTo>
                    <a:lnTo>
                      <a:pt x="870" y="331"/>
                    </a:lnTo>
                    <a:cubicBezTo>
                      <a:pt x="847" y="295"/>
                      <a:pt x="827" y="260"/>
                      <a:pt x="814" y="224"/>
                    </a:cubicBezTo>
                    <a:cubicBezTo>
                      <a:pt x="799" y="188"/>
                      <a:pt x="794" y="150"/>
                      <a:pt x="794" y="113"/>
                    </a:cubicBezTo>
                    <a:cubicBezTo>
                      <a:pt x="794" y="74"/>
                      <a:pt x="801" y="37"/>
                      <a:pt x="81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3207945" y="2701140"/>
                <a:ext cx="44220" cy="23625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576" extrusionOk="0">
                    <a:moveTo>
                      <a:pt x="11" y="1"/>
                    </a:moveTo>
                    <a:cubicBezTo>
                      <a:pt x="2" y="214"/>
                      <a:pt x="1" y="413"/>
                      <a:pt x="1" y="623"/>
                    </a:cubicBezTo>
                    <a:cubicBezTo>
                      <a:pt x="1" y="835"/>
                      <a:pt x="5" y="1056"/>
                      <a:pt x="15" y="1266"/>
                    </a:cubicBezTo>
                    <a:cubicBezTo>
                      <a:pt x="22" y="1479"/>
                      <a:pt x="37" y="1697"/>
                      <a:pt x="51" y="1909"/>
                    </a:cubicBezTo>
                    <a:cubicBezTo>
                      <a:pt x="67" y="2119"/>
                      <a:pt x="84" y="2337"/>
                      <a:pt x="106" y="2546"/>
                    </a:cubicBezTo>
                    <a:cubicBezTo>
                      <a:pt x="127" y="2753"/>
                      <a:pt x="152" y="2972"/>
                      <a:pt x="176" y="3178"/>
                    </a:cubicBezTo>
                    <a:cubicBezTo>
                      <a:pt x="199" y="3385"/>
                      <a:pt x="228" y="3602"/>
                      <a:pt x="257" y="3808"/>
                    </a:cubicBezTo>
                    <a:cubicBezTo>
                      <a:pt x="284" y="4013"/>
                      <a:pt x="317" y="4230"/>
                      <a:pt x="347" y="4433"/>
                    </a:cubicBezTo>
                    <a:cubicBezTo>
                      <a:pt x="378" y="4636"/>
                      <a:pt x="412" y="4852"/>
                      <a:pt x="444" y="5056"/>
                    </a:cubicBezTo>
                    <a:cubicBezTo>
                      <a:pt x="477" y="5258"/>
                      <a:pt x="511" y="5474"/>
                      <a:pt x="544" y="5675"/>
                    </a:cubicBezTo>
                    <a:cubicBezTo>
                      <a:pt x="579" y="5877"/>
                      <a:pt x="615" y="6091"/>
                      <a:pt x="649" y="6292"/>
                    </a:cubicBezTo>
                    <a:cubicBezTo>
                      <a:pt x="684" y="6493"/>
                      <a:pt x="721" y="6706"/>
                      <a:pt x="756" y="6907"/>
                    </a:cubicBezTo>
                    <a:cubicBezTo>
                      <a:pt x="789" y="7109"/>
                      <a:pt x="825" y="7321"/>
                      <a:pt x="861" y="7523"/>
                    </a:cubicBezTo>
                    <a:cubicBezTo>
                      <a:pt x="865" y="7540"/>
                      <a:pt x="866" y="7559"/>
                      <a:pt x="871" y="7576"/>
                    </a:cubicBezTo>
                    <a:lnTo>
                      <a:pt x="1417" y="7576"/>
                    </a:lnTo>
                    <a:cubicBezTo>
                      <a:pt x="1309" y="6877"/>
                      <a:pt x="1141" y="5685"/>
                      <a:pt x="1023" y="4302"/>
                    </a:cubicBezTo>
                    <a:cubicBezTo>
                      <a:pt x="958" y="3573"/>
                      <a:pt x="908" y="2793"/>
                      <a:pt x="885" y="1998"/>
                    </a:cubicBezTo>
                    <a:cubicBezTo>
                      <a:pt x="875" y="1694"/>
                      <a:pt x="871" y="1388"/>
                      <a:pt x="871" y="1083"/>
                    </a:cubicBezTo>
                    <a:cubicBezTo>
                      <a:pt x="871" y="718"/>
                      <a:pt x="874" y="379"/>
                      <a:pt x="882" y="63"/>
                    </a:cubicBezTo>
                    <a:lnTo>
                      <a:pt x="882" y="63"/>
                    </a:lnTo>
                    <a:cubicBezTo>
                      <a:pt x="853" y="78"/>
                      <a:pt x="823" y="97"/>
                      <a:pt x="795" y="113"/>
                    </a:cubicBezTo>
                    <a:cubicBezTo>
                      <a:pt x="720" y="156"/>
                      <a:pt x="645" y="199"/>
                      <a:pt x="570" y="242"/>
                    </a:cubicBezTo>
                    <a:cubicBezTo>
                      <a:pt x="553" y="251"/>
                      <a:pt x="534" y="260"/>
                      <a:pt x="514" y="265"/>
                    </a:cubicBezTo>
                    <a:lnTo>
                      <a:pt x="513" y="265"/>
                    </a:lnTo>
                    <a:cubicBezTo>
                      <a:pt x="501" y="270"/>
                      <a:pt x="491" y="271"/>
                      <a:pt x="480" y="273"/>
                    </a:cubicBezTo>
                    <a:cubicBezTo>
                      <a:pt x="470" y="273"/>
                      <a:pt x="458" y="274"/>
                      <a:pt x="448" y="274"/>
                    </a:cubicBezTo>
                    <a:cubicBezTo>
                      <a:pt x="438" y="274"/>
                      <a:pt x="426" y="274"/>
                      <a:pt x="415" y="273"/>
                    </a:cubicBezTo>
                    <a:cubicBezTo>
                      <a:pt x="405" y="271"/>
                      <a:pt x="392" y="270"/>
                      <a:pt x="380" y="267"/>
                    </a:cubicBezTo>
                    <a:cubicBezTo>
                      <a:pt x="370" y="264"/>
                      <a:pt x="357" y="263"/>
                      <a:pt x="347" y="258"/>
                    </a:cubicBezTo>
                    <a:cubicBezTo>
                      <a:pt x="343" y="257"/>
                      <a:pt x="337" y="257"/>
                      <a:pt x="334" y="255"/>
                    </a:cubicBezTo>
                    <a:cubicBezTo>
                      <a:pt x="327" y="252"/>
                      <a:pt x="320" y="250"/>
                      <a:pt x="313" y="248"/>
                    </a:cubicBezTo>
                    <a:cubicBezTo>
                      <a:pt x="303" y="244"/>
                      <a:pt x="290" y="238"/>
                      <a:pt x="278" y="234"/>
                    </a:cubicBezTo>
                    <a:cubicBezTo>
                      <a:pt x="268" y="228"/>
                      <a:pt x="255" y="221"/>
                      <a:pt x="245" y="215"/>
                    </a:cubicBezTo>
                    <a:cubicBezTo>
                      <a:pt x="234" y="208"/>
                      <a:pt x="221" y="201"/>
                      <a:pt x="211" y="194"/>
                    </a:cubicBezTo>
                    <a:cubicBezTo>
                      <a:pt x="199" y="185"/>
                      <a:pt x="188" y="178"/>
                      <a:pt x="176" y="169"/>
                    </a:cubicBezTo>
                    <a:cubicBezTo>
                      <a:pt x="166" y="162"/>
                      <a:pt x="153" y="150"/>
                      <a:pt x="142" y="142"/>
                    </a:cubicBezTo>
                    <a:cubicBezTo>
                      <a:pt x="132" y="133"/>
                      <a:pt x="120" y="122"/>
                      <a:pt x="110" y="113"/>
                    </a:cubicBezTo>
                    <a:cubicBezTo>
                      <a:pt x="99" y="101"/>
                      <a:pt x="87" y="91"/>
                      <a:pt x="77" y="80"/>
                    </a:cubicBezTo>
                    <a:cubicBezTo>
                      <a:pt x="67" y="70"/>
                      <a:pt x="56" y="57"/>
                      <a:pt x="47" y="47"/>
                    </a:cubicBezTo>
                    <a:cubicBezTo>
                      <a:pt x="34" y="32"/>
                      <a:pt x="24" y="18"/>
                      <a:pt x="1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3217643" y="2578586"/>
                <a:ext cx="24636" cy="35881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506" extrusionOk="0">
                    <a:moveTo>
                      <a:pt x="653" y="0"/>
                    </a:moveTo>
                    <a:cubicBezTo>
                      <a:pt x="599" y="203"/>
                      <a:pt x="548" y="406"/>
                      <a:pt x="502" y="611"/>
                    </a:cubicBezTo>
                    <a:cubicBezTo>
                      <a:pt x="435" y="902"/>
                      <a:pt x="376" y="1195"/>
                      <a:pt x="322" y="1490"/>
                    </a:cubicBezTo>
                    <a:cubicBezTo>
                      <a:pt x="266" y="1784"/>
                      <a:pt x="223" y="2081"/>
                      <a:pt x="182" y="2377"/>
                    </a:cubicBezTo>
                    <a:cubicBezTo>
                      <a:pt x="161" y="2525"/>
                      <a:pt x="144" y="2673"/>
                      <a:pt x="126" y="2822"/>
                    </a:cubicBezTo>
                    <a:cubicBezTo>
                      <a:pt x="124" y="2834"/>
                      <a:pt x="124" y="2845"/>
                      <a:pt x="123" y="2857"/>
                    </a:cubicBezTo>
                    <a:cubicBezTo>
                      <a:pt x="108" y="2995"/>
                      <a:pt x="94" y="3132"/>
                      <a:pt x="81" y="3270"/>
                    </a:cubicBezTo>
                    <a:cubicBezTo>
                      <a:pt x="67" y="3419"/>
                      <a:pt x="58" y="3569"/>
                      <a:pt x="45" y="3718"/>
                    </a:cubicBezTo>
                    <a:cubicBezTo>
                      <a:pt x="36" y="3866"/>
                      <a:pt x="25" y="4017"/>
                      <a:pt x="21" y="4167"/>
                    </a:cubicBezTo>
                    <a:lnTo>
                      <a:pt x="21" y="4182"/>
                    </a:lnTo>
                    <a:cubicBezTo>
                      <a:pt x="6" y="4477"/>
                      <a:pt x="2" y="4770"/>
                      <a:pt x="0" y="5065"/>
                    </a:cubicBezTo>
                    <a:cubicBezTo>
                      <a:pt x="2" y="5215"/>
                      <a:pt x="2" y="5366"/>
                      <a:pt x="6" y="5515"/>
                    </a:cubicBezTo>
                    <a:lnTo>
                      <a:pt x="11" y="5739"/>
                    </a:lnTo>
                    <a:lnTo>
                      <a:pt x="21" y="5964"/>
                    </a:lnTo>
                    <a:cubicBezTo>
                      <a:pt x="44" y="6562"/>
                      <a:pt x="87" y="7161"/>
                      <a:pt x="144" y="7755"/>
                    </a:cubicBezTo>
                    <a:cubicBezTo>
                      <a:pt x="159" y="7905"/>
                      <a:pt x="174" y="8053"/>
                      <a:pt x="190" y="8201"/>
                    </a:cubicBezTo>
                    <a:cubicBezTo>
                      <a:pt x="209" y="8350"/>
                      <a:pt x="223" y="8500"/>
                      <a:pt x="243" y="8646"/>
                    </a:cubicBezTo>
                    <a:cubicBezTo>
                      <a:pt x="279" y="8945"/>
                      <a:pt x="320" y="9240"/>
                      <a:pt x="363" y="9536"/>
                    </a:cubicBezTo>
                    <a:cubicBezTo>
                      <a:pt x="384" y="9686"/>
                      <a:pt x="409" y="9832"/>
                      <a:pt x="432" y="9981"/>
                    </a:cubicBezTo>
                    <a:cubicBezTo>
                      <a:pt x="453" y="10129"/>
                      <a:pt x="478" y="10275"/>
                      <a:pt x="504" y="10423"/>
                    </a:cubicBezTo>
                    <a:cubicBezTo>
                      <a:pt x="555" y="10718"/>
                      <a:pt x="607" y="11013"/>
                      <a:pt x="665" y="11305"/>
                    </a:cubicBezTo>
                    <a:cubicBezTo>
                      <a:pt x="678" y="11372"/>
                      <a:pt x="691" y="11440"/>
                      <a:pt x="705" y="11506"/>
                    </a:cubicBezTo>
                    <a:lnTo>
                      <a:pt x="790" y="11506"/>
                    </a:lnTo>
                    <a:cubicBezTo>
                      <a:pt x="778" y="11434"/>
                      <a:pt x="768" y="11361"/>
                      <a:pt x="758" y="11290"/>
                    </a:cubicBezTo>
                    <a:cubicBezTo>
                      <a:pt x="665" y="10701"/>
                      <a:pt x="584" y="10110"/>
                      <a:pt x="511" y="9519"/>
                    </a:cubicBezTo>
                    <a:cubicBezTo>
                      <a:pt x="440" y="8928"/>
                      <a:pt x="373" y="8334"/>
                      <a:pt x="324" y="7742"/>
                    </a:cubicBezTo>
                    <a:cubicBezTo>
                      <a:pt x="274" y="7147"/>
                      <a:pt x="230" y="6553"/>
                      <a:pt x="210" y="5959"/>
                    </a:cubicBezTo>
                    <a:lnTo>
                      <a:pt x="202" y="5737"/>
                    </a:lnTo>
                    <a:lnTo>
                      <a:pt x="196" y="5514"/>
                    </a:lnTo>
                    <a:cubicBezTo>
                      <a:pt x="190" y="5364"/>
                      <a:pt x="190" y="5216"/>
                      <a:pt x="189" y="5068"/>
                    </a:cubicBezTo>
                    <a:cubicBezTo>
                      <a:pt x="189" y="4776"/>
                      <a:pt x="193" y="4486"/>
                      <a:pt x="203" y="4194"/>
                    </a:cubicBezTo>
                    <a:lnTo>
                      <a:pt x="203" y="4177"/>
                    </a:lnTo>
                    <a:cubicBezTo>
                      <a:pt x="207" y="4027"/>
                      <a:pt x="215" y="3879"/>
                      <a:pt x="222" y="3731"/>
                    </a:cubicBezTo>
                    <a:cubicBezTo>
                      <a:pt x="230" y="3582"/>
                      <a:pt x="238" y="3432"/>
                      <a:pt x="251" y="3284"/>
                    </a:cubicBezTo>
                    <a:cubicBezTo>
                      <a:pt x="261" y="3149"/>
                      <a:pt x="272" y="3014"/>
                      <a:pt x="284" y="2877"/>
                    </a:cubicBezTo>
                    <a:cubicBezTo>
                      <a:pt x="298" y="2717"/>
                      <a:pt x="315" y="2556"/>
                      <a:pt x="333" y="2397"/>
                    </a:cubicBezTo>
                    <a:cubicBezTo>
                      <a:pt x="366" y="2101"/>
                      <a:pt x="404" y="1806"/>
                      <a:pt x="448" y="1511"/>
                    </a:cubicBezTo>
                    <a:cubicBezTo>
                      <a:pt x="491" y="1217"/>
                      <a:pt x="540" y="923"/>
                      <a:pt x="596" y="630"/>
                    </a:cubicBezTo>
                    <a:cubicBezTo>
                      <a:pt x="629" y="439"/>
                      <a:pt x="668" y="248"/>
                      <a:pt x="708" y="58"/>
                    </a:cubicBezTo>
                    <a:cubicBezTo>
                      <a:pt x="686" y="39"/>
                      <a:pt x="669" y="19"/>
                      <a:pt x="65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3213464" y="2750630"/>
                <a:ext cx="32994" cy="8554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2743" extrusionOk="0">
                    <a:moveTo>
                      <a:pt x="26" y="1"/>
                    </a:moveTo>
                    <a:cubicBezTo>
                      <a:pt x="23" y="1"/>
                      <a:pt x="19" y="2"/>
                      <a:pt x="17" y="4"/>
                    </a:cubicBezTo>
                    <a:cubicBezTo>
                      <a:pt x="15" y="5"/>
                      <a:pt x="12" y="7"/>
                      <a:pt x="11" y="11"/>
                    </a:cubicBezTo>
                    <a:cubicBezTo>
                      <a:pt x="8" y="14"/>
                      <a:pt x="6" y="18"/>
                      <a:pt x="5" y="23"/>
                    </a:cubicBezTo>
                    <a:cubicBezTo>
                      <a:pt x="4" y="33"/>
                      <a:pt x="1" y="47"/>
                      <a:pt x="1" y="63"/>
                    </a:cubicBezTo>
                    <a:cubicBezTo>
                      <a:pt x="5" y="174"/>
                      <a:pt x="8" y="281"/>
                      <a:pt x="14" y="394"/>
                    </a:cubicBezTo>
                    <a:cubicBezTo>
                      <a:pt x="22" y="595"/>
                      <a:pt x="34" y="785"/>
                      <a:pt x="47" y="983"/>
                    </a:cubicBezTo>
                    <a:cubicBezTo>
                      <a:pt x="58" y="1180"/>
                      <a:pt x="76" y="1367"/>
                      <a:pt x="91" y="1564"/>
                    </a:cubicBezTo>
                    <a:cubicBezTo>
                      <a:pt x="109" y="1759"/>
                      <a:pt x="127" y="1942"/>
                      <a:pt x="147" y="2136"/>
                    </a:cubicBezTo>
                    <a:cubicBezTo>
                      <a:pt x="147" y="2143"/>
                      <a:pt x="149" y="2150"/>
                      <a:pt x="152" y="2158"/>
                    </a:cubicBezTo>
                    <a:lnTo>
                      <a:pt x="157" y="2185"/>
                    </a:lnTo>
                    <a:cubicBezTo>
                      <a:pt x="159" y="2192"/>
                      <a:pt x="160" y="2204"/>
                      <a:pt x="165" y="2212"/>
                    </a:cubicBezTo>
                    <a:cubicBezTo>
                      <a:pt x="166" y="2221"/>
                      <a:pt x="170" y="2229"/>
                      <a:pt x="173" y="2239"/>
                    </a:cubicBezTo>
                    <a:lnTo>
                      <a:pt x="185" y="2265"/>
                    </a:lnTo>
                    <a:cubicBezTo>
                      <a:pt x="188" y="2275"/>
                      <a:pt x="193" y="2283"/>
                      <a:pt x="196" y="2290"/>
                    </a:cubicBezTo>
                    <a:cubicBezTo>
                      <a:pt x="201" y="2297"/>
                      <a:pt x="203" y="2304"/>
                      <a:pt x="209" y="2311"/>
                    </a:cubicBezTo>
                    <a:cubicBezTo>
                      <a:pt x="215" y="2319"/>
                      <a:pt x="218" y="2323"/>
                      <a:pt x="224" y="2329"/>
                    </a:cubicBezTo>
                    <a:cubicBezTo>
                      <a:pt x="301" y="2415"/>
                      <a:pt x="402" y="2495"/>
                      <a:pt x="520" y="2564"/>
                    </a:cubicBezTo>
                    <a:cubicBezTo>
                      <a:pt x="639" y="2632"/>
                      <a:pt x="777" y="2689"/>
                      <a:pt x="927" y="2735"/>
                    </a:cubicBezTo>
                    <a:cubicBezTo>
                      <a:pt x="944" y="2740"/>
                      <a:pt x="961" y="2743"/>
                      <a:pt x="977" y="2743"/>
                    </a:cubicBezTo>
                    <a:cubicBezTo>
                      <a:pt x="986" y="2743"/>
                      <a:pt x="993" y="2740"/>
                      <a:pt x="1000" y="2738"/>
                    </a:cubicBezTo>
                    <a:cubicBezTo>
                      <a:pt x="1007" y="2737"/>
                      <a:pt x="1014" y="2735"/>
                      <a:pt x="1021" y="2731"/>
                    </a:cubicBezTo>
                    <a:cubicBezTo>
                      <a:pt x="1027" y="2728"/>
                      <a:pt x="1033" y="2724"/>
                      <a:pt x="1037" y="2718"/>
                    </a:cubicBezTo>
                    <a:cubicBezTo>
                      <a:pt x="1043" y="2714"/>
                      <a:pt x="1047" y="2708"/>
                      <a:pt x="1050" y="2702"/>
                    </a:cubicBezTo>
                    <a:cubicBezTo>
                      <a:pt x="1055" y="2695"/>
                      <a:pt x="1056" y="2689"/>
                      <a:pt x="1057" y="2682"/>
                    </a:cubicBezTo>
                    <a:lnTo>
                      <a:pt x="1057" y="2661"/>
                    </a:lnTo>
                    <a:cubicBezTo>
                      <a:pt x="1047" y="2567"/>
                      <a:pt x="1037" y="2471"/>
                      <a:pt x="1029" y="2376"/>
                    </a:cubicBezTo>
                    <a:cubicBezTo>
                      <a:pt x="1009" y="2185"/>
                      <a:pt x="991" y="1982"/>
                      <a:pt x="977" y="1788"/>
                    </a:cubicBezTo>
                    <a:cubicBezTo>
                      <a:pt x="963" y="1595"/>
                      <a:pt x="948" y="1388"/>
                      <a:pt x="937" y="1193"/>
                    </a:cubicBezTo>
                    <a:cubicBezTo>
                      <a:pt x="927" y="997"/>
                      <a:pt x="918" y="789"/>
                      <a:pt x="912" y="589"/>
                    </a:cubicBezTo>
                    <a:cubicBezTo>
                      <a:pt x="912" y="575"/>
                      <a:pt x="906" y="557"/>
                      <a:pt x="899" y="540"/>
                    </a:cubicBezTo>
                    <a:cubicBezTo>
                      <a:pt x="896" y="533"/>
                      <a:pt x="891" y="524"/>
                      <a:pt x="885" y="517"/>
                    </a:cubicBezTo>
                    <a:cubicBezTo>
                      <a:pt x="879" y="509"/>
                      <a:pt x="875" y="501"/>
                      <a:pt x="868" y="494"/>
                    </a:cubicBezTo>
                    <a:cubicBezTo>
                      <a:pt x="855" y="480"/>
                      <a:pt x="839" y="467"/>
                      <a:pt x="822" y="457"/>
                    </a:cubicBezTo>
                    <a:cubicBezTo>
                      <a:pt x="804" y="445"/>
                      <a:pt x="789" y="437"/>
                      <a:pt x="770" y="431"/>
                    </a:cubicBezTo>
                    <a:cubicBezTo>
                      <a:pt x="623" y="382"/>
                      <a:pt x="488" y="323"/>
                      <a:pt x="369" y="255"/>
                    </a:cubicBezTo>
                    <a:cubicBezTo>
                      <a:pt x="251" y="185"/>
                      <a:pt x="149" y="107"/>
                      <a:pt x="65" y="23"/>
                    </a:cubicBezTo>
                    <a:cubicBezTo>
                      <a:pt x="57" y="14"/>
                      <a:pt x="48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3200642" y="2674558"/>
                <a:ext cx="27699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91" extrusionOk="0">
                    <a:moveTo>
                      <a:pt x="159" y="1"/>
                    </a:moveTo>
                    <a:cubicBezTo>
                      <a:pt x="147" y="1"/>
                      <a:pt x="137" y="4"/>
                      <a:pt x="126" y="5"/>
                    </a:cubicBezTo>
                    <a:cubicBezTo>
                      <a:pt x="88" y="14"/>
                      <a:pt x="51" y="44"/>
                      <a:pt x="29" y="84"/>
                    </a:cubicBezTo>
                    <a:cubicBezTo>
                      <a:pt x="9" y="120"/>
                      <a:pt x="1" y="163"/>
                      <a:pt x="2" y="221"/>
                    </a:cubicBezTo>
                    <a:cubicBezTo>
                      <a:pt x="2" y="238"/>
                      <a:pt x="3" y="257"/>
                      <a:pt x="6" y="274"/>
                    </a:cubicBezTo>
                    <a:cubicBezTo>
                      <a:pt x="16" y="363"/>
                      <a:pt x="42" y="450"/>
                      <a:pt x="82" y="530"/>
                    </a:cubicBezTo>
                    <a:cubicBezTo>
                      <a:pt x="123" y="611"/>
                      <a:pt x="176" y="687"/>
                      <a:pt x="239" y="749"/>
                    </a:cubicBezTo>
                    <a:cubicBezTo>
                      <a:pt x="295" y="805"/>
                      <a:pt x="348" y="842"/>
                      <a:pt x="406" y="868"/>
                    </a:cubicBezTo>
                    <a:cubicBezTo>
                      <a:pt x="442" y="884"/>
                      <a:pt x="476" y="891"/>
                      <a:pt x="505" y="891"/>
                    </a:cubicBezTo>
                    <a:cubicBezTo>
                      <a:pt x="517" y="891"/>
                      <a:pt x="528" y="889"/>
                      <a:pt x="538" y="888"/>
                    </a:cubicBezTo>
                    <a:cubicBezTo>
                      <a:pt x="576" y="877"/>
                      <a:pt x="613" y="848"/>
                      <a:pt x="635" y="809"/>
                    </a:cubicBezTo>
                    <a:cubicBezTo>
                      <a:pt x="660" y="761"/>
                      <a:pt x="669" y="703"/>
                      <a:pt x="658" y="618"/>
                    </a:cubicBezTo>
                    <a:cubicBezTo>
                      <a:pt x="647" y="530"/>
                      <a:pt x="622" y="444"/>
                      <a:pt x="581" y="363"/>
                    </a:cubicBezTo>
                    <a:cubicBezTo>
                      <a:pt x="541" y="281"/>
                      <a:pt x="488" y="207"/>
                      <a:pt x="425" y="143"/>
                    </a:cubicBezTo>
                    <a:cubicBezTo>
                      <a:pt x="370" y="87"/>
                      <a:pt x="315" y="50"/>
                      <a:pt x="258" y="25"/>
                    </a:cubicBezTo>
                    <a:cubicBezTo>
                      <a:pt x="222" y="8"/>
                      <a:pt x="187" y="1"/>
                      <a:pt x="1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3199513" y="2665265"/>
                <a:ext cx="46250" cy="46719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353" extrusionOk="0">
                    <a:moveTo>
                      <a:pt x="254" y="318"/>
                    </a:moveTo>
                    <a:cubicBezTo>
                      <a:pt x="370" y="318"/>
                      <a:pt x="481" y="398"/>
                      <a:pt x="561" y="478"/>
                    </a:cubicBezTo>
                    <a:cubicBezTo>
                      <a:pt x="693" y="616"/>
                      <a:pt x="785" y="793"/>
                      <a:pt x="808" y="984"/>
                    </a:cubicBezTo>
                    <a:cubicBezTo>
                      <a:pt x="830" y="1119"/>
                      <a:pt x="786" y="1276"/>
                      <a:pt x="646" y="1315"/>
                    </a:cubicBezTo>
                    <a:cubicBezTo>
                      <a:pt x="629" y="1318"/>
                      <a:pt x="613" y="1320"/>
                      <a:pt x="597" y="1320"/>
                    </a:cubicBezTo>
                    <a:cubicBezTo>
                      <a:pt x="481" y="1320"/>
                      <a:pt x="370" y="1239"/>
                      <a:pt x="290" y="1161"/>
                    </a:cubicBezTo>
                    <a:cubicBezTo>
                      <a:pt x="144" y="1010"/>
                      <a:pt x="45" y="809"/>
                      <a:pt x="37" y="594"/>
                    </a:cubicBezTo>
                    <a:cubicBezTo>
                      <a:pt x="29" y="479"/>
                      <a:pt x="89" y="354"/>
                      <a:pt x="207" y="323"/>
                    </a:cubicBezTo>
                    <a:cubicBezTo>
                      <a:pt x="223" y="320"/>
                      <a:pt x="238" y="318"/>
                      <a:pt x="254" y="318"/>
                    </a:cubicBezTo>
                    <a:close/>
                    <a:moveTo>
                      <a:pt x="676" y="0"/>
                    </a:moveTo>
                    <a:cubicBezTo>
                      <a:pt x="672" y="0"/>
                      <a:pt x="667" y="0"/>
                      <a:pt x="663" y="1"/>
                    </a:cubicBezTo>
                    <a:cubicBezTo>
                      <a:pt x="640" y="3"/>
                      <a:pt x="617" y="11"/>
                      <a:pt x="597" y="21"/>
                    </a:cubicBezTo>
                    <a:cubicBezTo>
                      <a:pt x="487" y="85"/>
                      <a:pt x="377" y="149"/>
                      <a:pt x="267" y="212"/>
                    </a:cubicBezTo>
                    <a:cubicBezTo>
                      <a:pt x="207" y="249"/>
                      <a:pt x="137" y="275"/>
                      <a:pt x="92" y="334"/>
                    </a:cubicBezTo>
                    <a:cubicBezTo>
                      <a:pt x="0" y="455"/>
                      <a:pt x="10" y="620"/>
                      <a:pt x="49" y="760"/>
                    </a:cubicBezTo>
                    <a:cubicBezTo>
                      <a:pt x="81" y="876"/>
                      <a:pt x="137" y="984"/>
                      <a:pt x="209" y="1083"/>
                    </a:cubicBezTo>
                    <a:cubicBezTo>
                      <a:pt x="239" y="1123"/>
                      <a:pt x="269" y="1159"/>
                      <a:pt x="305" y="1192"/>
                    </a:cubicBezTo>
                    <a:cubicBezTo>
                      <a:pt x="326" y="1213"/>
                      <a:pt x="348" y="1231"/>
                      <a:pt x="372" y="1249"/>
                    </a:cubicBezTo>
                    <a:cubicBezTo>
                      <a:pt x="433" y="1293"/>
                      <a:pt x="502" y="1332"/>
                      <a:pt x="577" y="1346"/>
                    </a:cubicBezTo>
                    <a:cubicBezTo>
                      <a:pt x="595" y="1350"/>
                      <a:pt x="614" y="1352"/>
                      <a:pt x="632" y="1352"/>
                    </a:cubicBezTo>
                    <a:cubicBezTo>
                      <a:pt x="647" y="1352"/>
                      <a:pt x="661" y="1351"/>
                      <a:pt x="676" y="1349"/>
                    </a:cubicBezTo>
                    <a:cubicBezTo>
                      <a:pt x="706" y="1346"/>
                      <a:pt x="739" y="1335"/>
                      <a:pt x="765" y="1319"/>
                    </a:cubicBezTo>
                    <a:cubicBezTo>
                      <a:pt x="887" y="1249"/>
                      <a:pt x="1008" y="1178"/>
                      <a:pt x="1130" y="1109"/>
                    </a:cubicBezTo>
                    <a:cubicBezTo>
                      <a:pt x="1239" y="1046"/>
                      <a:pt x="1310" y="926"/>
                      <a:pt x="1323" y="801"/>
                    </a:cubicBezTo>
                    <a:cubicBezTo>
                      <a:pt x="1323" y="794"/>
                      <a:pt x="1324" y="788"/>
                      <a:pt x="1324" y="783"/>
                    </a:cubicBezTo>
                    <a:cubicBezTo>
                      <a:pt x="1340" y="560"/>
                      <a:pt x="1209" y="354"/>
                      <a:pt x="1055" y="203"/>
                    </a:cubicBezTo>
                    <a:cubicBezTo>
                      <a:pt x="958" y="113"/>
                      <a:pt x="844" y="26"/>
                      <a:pt x="713" y="3"/>
                    </a:cubicBezTo>
                    <a:cubicBezTo>
                      <a:pt x="702" y="1"/>
                      <a:pt x="688" y="0"/>
                      <a:pt x="6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3248671" y="2570883"/>
                <a:ext cx="48118" cy="1811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581" extrusionOk="0">
                    <a:moveTo>
                      <a:pt x="1536" y="0"/>
                    </a:moveTo>
                    <a:cubicBezTo>
                      <a:pt x="1531" y="39"/>
                      <a:pt x="1524" y="75"/>
                      <a:pt x="1510" y="108"/>
                    </a:cubicBezTo>
                    <a:cubicBezTo>
                      <a:pt x="1498" y="142"/>
                      <a:pt x="1478" y="174"/>
                      <a:pt x="1457" y="204"/>
                    </a:cubicBezTo>
                    <a:cubicBezTo>
                      <a:pt x="1412" y="260"/>
                      <a:pt x="1356" y="312"/>
                      <a:pt x="1294" y="351"/>
                    </a:cubicBezTo>
                    <a:cubicBezTo>
                      <a:pt x="1172" y="431"/>
                      <a:pt x="1033" y="487"/>
                      <a:pt x="887" y="519"/>
                    </a:cubicBezTo>
                    <a:cubicBezTo>
                      <a:pt x="768" y="547"/>
                      <a:pt x="646" y="560"/>
                      <a:pt x="526" y="560"/>
                    </a:cubicBezTo>
                    <a:cubicBezTo>
                      <a:pt x="498" y="560"/>
                      <a:pt x="470" y="559"/>
                      <a:pt x="442" y="558"/>
                    </a:cubicBezTo>
                    <a:cubicBezTo>
                      <a:pt x="292" y="551"/>
                      <a:pt x="143" y="525"/>
                      <a:pt x="0" y="473"/>
                    </a:cubicBezTo>
                    <a:lnTo>
                      <a:pt x="0" y="474"/>
                    </a:lnTo>
                    <a:cubicBezTo>
                      <a:pt x="141" y="532"/>
                      <a:pt x="291" y="564"/>
                      <a:pt x="442" y="575"/>
                    </a:cubicBezTo>
                    <a:cubicBezTo>
                      <a:pt x="485" y="578"/>
                      <a:pt x="528" y="580"/>
                      <a:pt x="571" y="580"/>
                    </a:cubicBezTo>
                    <a:cubicBezTo>
                      <a:pt x="679" y="580"/>
                      <a:pt x="788" y="570"/>
                      <a:pt x="895" y="549"/>
                    </a:cubicBezTo>
                    <a:cubicBezTo>
                      <a:pt x="968" y="535"/>
                      <a:pt x="1041" y="515"/>
                      <a:pt x="1113" y="487"/>
                    </a:cubicBezTo>
                    <a:cubicBezTo>
                      <a:pt x="1148" y="473"/>
                      <a:pt x="1184" y="459"/>
                      <a:pt x="1218" y="441"/>
                    </a:cubicBezTo>
                    <a:cubicBezTo>
                      <a:pt x="1251" y="423"/>
                      <a:pt x="1284" y="403"/>
                      <a:pt x="1316" y="381"/>
                    </a:cubicBezTo>
                    <a:cubicBezTo>
                      <a:pt x="1379" y="336"/>
                      <a:pt x="1437" y="283"/>
                      <a:pt x="1478" y="219"/>
                    </a:cubicBezTo>
                    <a:cubicBezTo>
                      <a:pt x="1500" y="185"/>
                      <a:pt x="1516" y="151"/>
                      <a:pt x="1527" y="114"/>
                    </a:cubicBezTo>
                    <a:cubicBezTo>
                      <a:pt x="1537" y="78"/>
                      <a:pt x="1543" y="39"/>
                      <a:pt x="1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2980735" y="2510136"/>
                <a:ext cx="570155" cy="329189"/>
              </a:xfrm>
              <a:custGeom>
                <a:avLst/>
                <a:gdLst/>
                <a:ahLst/>
                <a:cxnLst/>
                <a:rect l="l" t="t" r="r" b="b"/>
                <a:pathLst>
                  <a:path w="18283" h="10556" extrusionOk="0">
                    <a:moveTo>
                      <a:pt x="9143" y="275"/>
                    </a:moveTo>
                    <a:cubicBezTo>
                      <a:pt x="9172" y="275"/>
                      <a:pt x="9201" y="278"/>
                      <a:pt x="9231" y="285"/>
                    </a:cubicBezTo>
                    <a:cubicBezTo>
                      <a:pt x="9261" y="290"/>
                      <a:pt x="9288" y="300"/>
                      <a:pt x="9314" y="315"/>
                    </a:cubicBezTo>
                    <a:lnTo>
                      <a:pt x="17742" y="5181"/>
                    </a:lnTo>
                    <a:cubicBezTo>
                      <a:pt x="17770" y="5197"/>
                      <a:pt x="17803" y="5227"/>
                      <a:pt x="17811" y="5260"/>
                    </a:cubicBezTo>
                    <a:cubicBezTo>
                      <a:pt x="17818" y="5288"/>
                      <a:pt x="17806" y="5316"/>
                      <a:pt x="17790" y="5338"/>
                    </a:cubicBezTo>
                    <a:cubicBezTo>
                      <a:pt x="17778" y="5354"/>
                      <a:pt x="17760" y="5367"/>
                      <a:pt x="17742" y="5377"/>
                    </a:cubicBezTo>
                    <a:lnTo>
                      <a:pt x="17336" y="5611"/>
                    </a:lnTo>
                    <a:lnTo>
                      <a:pt x="9646" y="10049"/>
                    </a:lnTo>
                    <a:lnTo>
                      <a:pt x="9311" y="10242"/>
                    </a:lnTo>
                    <a:cubicBezTo>
                      <a:pt x="9287" y="10256"/>
                      <a:pt x="9258" y="10266"/>
                      <a:pt x="9229" y="10272"/>
                    </a:cubicBezTo>
                    <a:cubicBezTo>
                      <a:pt x="9200" y="10279"/>
                      <a:pt x="9171" y="10282"/>
                      <a:pt x="9142" y="10282"/>
                    </a:cubicBezTo>
                    <a:cubicBezTo>
                      <a:pt x="9112" y="10282"/>
                      <a:pt x="9083" y="10279"/>
                      <a:pt x="9052" y="10272"/>
                    </a:cubicBezTo>
                    <a:cubicBezTo>
                      <a:pt x="9022" y="10266"/>
                      <a:pt x="8995" y="10256"/>
                      <a:pt x="8970" y="10242"/>
                    </a:cubicBezTo>
                    <a:lnTo>
                      <a:pt x="8614" y="10038"/>
                    </a:lnTo>
                    <a:lnTo>
                      <a:pt x="948" y="5611"/>
                    </a:lnTo>
                    <a:lnTo>
                      <a:pt x="544" y="5377"/>
                    </a:lnTo>
                    <a:cubicBezTo>
                      <a:pt x="516" y="5361"/>
                      <a:pt x="482" y="5331"/>
                      <a:pt x="475" y="5298"/>
                    </a:cubicBezTo>
                    <a:cubicBezTo>
                      <a:pt x="468" y="5272"/>
                      <a:pt x="480" y="5243"/>
                      <a:pt x="495" y="5222"/>
                    </a:cubicBezTo>
                    <a:cubicBezTo>
                      <a:pt x="508" y="5204"/>
                      <a:pt x="526" y="5193"/>
                      <a:pt x="544" y="5181"/>
                    </a:cubicBezTo>
                    <a:lnTo>
                      <a:pt x="8972" y="315"/>
                    </a:lnTo>
                    <a:cubicBezTo>
                      <a:pt x="8998" y="300"/>
                      <a:pt x="9026" y="290"/>
                      <a:pt x="9055" y="285"/>
                    </a:cubicBezTo>
                    <a:cubicBezTo>
                      <a:pt x="9085" y="278"/>
                      <a:pt x="9114" y="275"/>
                      <a:pt x="9143" y="275"/>
                    </a:cubicBezTo>
                    <a:close/>
                    <a:moveTo>
                      <a:pt x="9143" y="1"/>
                    </a:moveTo>
                    <a:cubicBezTo>
                      <a:pt x="9056" y="1"/>
                      <a:pt x="8969" y="10"/>
                      <a:pt x="8881" y="29"/>
                    </a:cubicBezTo>
                    <a:cubicBezTo>
                      <a:pt x="8795" y="47"/>
                      <a:pt x="8715" y="78"/>
                      <a:pt x="8640" y="121"/>
                    </a:cubicBezTo>
                    <a:lnTo>
                      <a:pt x="211" y="4987"/>
                    </a:lnTo>
                    <a:cubicBezTo>
                      <a:pt x="158" y="5017"/>
                      <a:pt x="104" y="5056"/>
                      <a:pt x="67" y="5107"/>
                    </a:cubicBezTo>
                    <a:cubicBezTo>
                      <a:pt x="28" y="5154"/>
                      <a:pt x="2" y="5217"/>
                      <a:pt x="1" y="5279"/>
                    </a:cubicBezTo>
                    <a:lnTo>
                      <a:pt x="1" y="5281"/>
                    </a:lnTo>
                    <a:lnTo>
                      <a:pt x="1" y="5293"/>
                    </a:lnTo>
                    <a:cubicBezTo>
                      <a:pt x="1" y="5308"/>
                      <a:pt x="2" y="5322"/>
                      <a:pt x="7" y="5337"/>
                    </a:cubicBezTo>
                    <a:cubicBezTo>
                      <a:pt x="28" y="5433"/>
                      <a:pt x="123" y="5519"/>
                      <a:pt x="209" y="5569"/>
                    </a:cubicBezTo>
                    <a:lnTo>
                      <a:pt x="8638" y="10436"/>
                    </a:lnTo>
                    <a:cubicBezTo>
                      <a:pt x="8713" y="10478"/>
                      <a:pt x="8794" y="10509"/>
                      <a:pt x="8880" y="10528"/>
                    </a:cubicBezTo>
                    <a:cubicBezTo>
                      <a:pt x="8968" y="10547"/>
                      <a:pt x="9055" y="10556"/>
                      <a:pt x="9142" y="10556"/>
                    </a:cubicBezTo>
                    <a:cubicBezTo>
                      <a:pt x="9229" y="10556"/>
                      <a:pt x="9316" y="10547"/>
                      <a:pt x="9403" y="10528"/>
                    </a:cubicBezTo>
                    <a:cubicBezTo>
                      <a:pt x="9489" y="10509"/>
                      <a:pt x="9570" y="10479"/>
                      <a:pt x="9646" y="10436"/>
                    </a:cubicBezTo>
                    <a:lnTo>
                      <a:pt x="18074" y="5569"/>
                    </a:lnTo>
                    <a:cubicBezTo>
                      <a:pt x="18128" y="5539"/>
                      <a:pt x="18180" y="5502"/>
                      <a:pt x="18217" y="5452"/>
                    </a:cubicBezTo>
                    <a:cubicBezTo>
                      <a:pt x="18256" y="5401"/>
                      <a:pt x="18281" y="5339"/>
                      <a:pt x="18282" y="5279"/>
                    </a:cubicBezTo>
                    <a:cubicBezTo>
                      <a:pt x="18282" y="5259"/>
                      <a:pt x="18281" y="5240"/>
                      <a:pt x="18278" y="5222"/>
                    </a:cubicBezTo>
                    <a:cubicBezTo>
                      <a:pt x="18268" y="5176"/>
                      <a:pt x="18242" y="5132"/>
                      <a:pt x="18209" y="5095"/>
                    </a:cubicBezTo>
                    <a:cubicBezTo>
                      <a:pt x="18170" y="5052"/>
                      <a:pt x="18121" y="5015"/>
                      <a:pt x="18074" y="4987"/>
                    </a:cubicBezTo>
                    <a:lnTo>
                      <a:pt x="17305" y="4543"/>
                    </a:lnTo>
                    <a:lnTo>
                      <a:pt x="9648" y="121"/>
                    </a:lnTo>
                    <a:cubicBezTo>
                      <a:pt x="9573" y="79"/>
                      <a:pt x="9491" y="47"/>
                      <a:pt x="9405" y="29"/>
                    </a:cubicBezTo>
                    <a:cubicBezTo>
                      <a:pt x="9318" y="10"/>
                      <a:pt x="9231" y="1"/>
                      <a:pt x="9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3544299" y="2674665"/>
                <a:ext cx="6580" cy="29844"/>
              </a:xfrm>
              <a:custGeom>
                <a:avLst/>
                <a:gdLst/>
                <a:ahLst/>
                <a:cxnLst/>
                <a:rect l="l" t="t" r="r" b="b"/>
                <a:pathLst>
                  <a:path w="211" h="957" extrusionOk="0">
                    <a:moveTo>
                      <a:pt x="209" y="0"/>
                    </a:moveTo>
                    <a:cubicBezTo>
                      <a:pt x="207" y="62"/>
                      <a:pt x="181" y="122"/>
                      <a:pt x="144" y="173"/>
                    </a:cubicBezTo>
                    <a:cubicBezTo>
                      <a:pt x="105" y="223"/>
                      <a:pt x="55" y="262"/>
                      <a:pt x="0" y="292"/>
                    </a:cubicBezTo>
                    <a:lnTo>
                      <a:pt x="0" y="956"/>
                    </a:lnTo>
                    <a:cubicBezTo>
                      <a:pt x="55" y="926"/>
                      <a:pt x="107" y="889"/>
                      <a:pt x="144" y="838"/>
                    </a:cubicBezTo>
                    <a:cubicBezTo>
                      <a:pt x="171" y="804"/>
                      <a:pt x="190" y="766"/>
                      <a:pt x="202" y="725"/>
                    </a:cubicBezTo>
                    <a:cubicBezTo>
                      <a:pt x="207" y="708"/>
                      <a:pt x="210" y="687"/>
                      <a:pt x="210" y="669"/>
                    </a:cubicBezTo>
                    <a:lnTo>
                      <a:pt x="210" y="667"/>
                    </a:lnTo>
                    <a:cubicBezTo>
                      <a:pt x="210" y="446"/>
                      <a:pt x="210" y="223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3248297" y="2480635"/>
                <a:ext cx="34927" cy="10026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3215" extrusionOk="0">
                    <a:moveTo>
                      <a:pt x="4" y="0"/>
                    </a:moveTo>
                    <a:cubicBezTo>
                      <a:pt x="4" y="807"/>
                      <a:pt x="2" y="1617"/>
                      <a:pt x="1" y="2424"/>
                    </a:cubicBezTo>
                    <a:lnTo>
                      <a:pt x="1" y="2894"/>
                    </a:lnTo>
                    <a:cubicBezTo>
                      <a:pt x="1" y="2894"/>
                      <a:pt x="2" y="3000"/>
                      <a:pt x="119" y="3092"/>
                    </a:cubicBezTo>
                    <a:cubicBezTo>
                      <a:pt x="132" y="3102"/>
                      <a:pt x="147" y="3114"/>
                      <a:pt x="163" y="3123"/>
                    </a:cubicBezTo>
                    <a:cubicBezTo>
                      <a:pt x="198" y="3143"/>
                      <a:pt x="235" y="3160"/>
                      <a:pt x="275" y="3173"/>
                    </a:cubicBezTo>
                    <a:cubicBezTo>
                      <a:pt x="342" y="3194"/>
                      <a:pt x="412" y="3206"/>
                      <a:pt x="482" y="3210"/>
                    </a:cubicBezTo>
                    <a:cubicBezTo>
                      <a:pt x="511" y="3213"/>
                      <a:pt x="539" y="3214"/>
                      <a:pt x="567" y="3214"/>
                    </a:cubicBezTo>
                    <a:cubicBezTo>
                      <a:pt x="583" y="3214"/>
                      <a:pt x="599" y="3214"/>
                      <a:pt x="615" y="3213"/>
                    </a:cubicBezTo>
                    <a:cubicBezTo>
                      <a:pt x="681" y="3210"/>
                      <a:pt x="746" y="3203"/>
                      <a:pt x="809" y="3186"/>
                    </a:cubicBezTo>
                    <a:cubicBezTo>
                      <a:pt x="863" y="3171"/>
                      <a:pt x="915" y="3150"/>
                      <a:pt x="965" y="3117"/>
                    </a:cubicBezTo>
                    <a:lnTo>
                      <a:pt x="967" y="3117"/>
                    </a:lnTo>
                    <a:cubicBezTo>
                      <a:pt x="1046" y="3065"/>
                      <a:pt x="1119" y="2986"/>
                      <a:pt x="1119" y="2897"/>
                    </a:cubicBezTo>
                    <a:lnTo>
                      <a:pt x="1119" y="2424"/>
                    </a:lnTo>
                    <a:cubicBezTo>
                      <a:pt x="1119" y="1620"/>
                      <a:pt x="1116" y="818"/>
                      <a:pt x="1116" y="13"/>
                    </a:cubicBezTo>
                    <a:cubicBezTo>
                      <a:pt x="1116" y="49"/>
                      <a:pt x="1109" y="85"/>
                      <a:pt x="1093" y="116"/>
                    </a:cubicBezTo>
                    <a:cubicBezTo>
                      <a:pt x="1068" y="167"/>
                      <a:pt x="1022" y="204"/>
                      <a:pt x="967" y="233"/>
                    </a:cubicBezTo>
                    <a:cubicBezTo>
                      <a:pt x="930" y="254"/>
                      <a:pt x="888" y="270"/>
                      <a:pt x="846" y="283"/>
                    </a:cubicBezTo>
                    <a:cubicBezTo>
                      <a:pt x="835" y="288"/>
                      <a:pt x="823" y="290"/>
                      <a:pt x="810" y="295"/>
                    </a:cubicBezTo>
                    <a:cubicBezTo>
                      <a:pt x="728" y="318"/>
                      <a:pt x="649" y="329"/>
                      <a:pt x="570" y="329"/>
                    </a:cubicBezTo>
                    <a:cubicBezTo>
                      <a:pt x="548" y="329"/>
                      <a:pt x="526" y="328"/>
                      <a:pt x="504" y="326"/>
                    </a:cubicBezTo>
                    <a:cubicBezTo>
                      <a:pt x="497" y="326"/>
                      <a:pt x="491" y="325"/>
                      <a:pt x="484" y="325"/>
                    </a:cubicBezTo>
                    <a:cubicBezTo>
                      <a:pt x="413" y="319"/>
                      <a:pt x="346" y="305"/>
                      <a:pt x="277" y="282"/>
                    </a:cubicBezTo>
                    <a:cubicBezTo>
                      <a:pt x="257" y="276"/>
                      <a:pt x="238" y="269"/>
                      <a:pt x="219" y="260"/>
                    </a:cubicBezTo>
                    <a:cubicBezTo>
                      <a:pt x="199" y="252"/>
                      <a:pt x="182" y="242"/>
                      <a:pt x="163" y="233"/>
                    </a:cubicBezTo>
                    <a:cubicBezTo>
                      <a:pt x="147" y="224"/>
                      <a:pt x="133" y="216"/>
                      <a:pt x="119" y="204"/>
                    </a:cubicBezTo>
                    <a:cubicBezTo>
                      <a:pt x="84" y="181"/>
                      <a:pt x="54" y="152"/>
                      <a:pt x="34" y="116"/>
                    </a:cubicBezTo>
                    <a:cubicBezTo>
                      <a:pt x="15" y="82"/>
                      <a:pt x="4" y="4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3248453" y="2470781"/>
                <a:ext cx="34678" cy="20146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646" extrusionOk="0">
                    <a:moveTo>
                      <a:pt x="552" y="1"/>
                    </a:moveTo>
                    <a:cubicBezTo>
                      <a:pt x="460" y="1"/>
                      <a:pt x="367" y="14"/>
                      <a:pt x="270" y="46"/>
                    </a:cubicBezTo>
                    <a:cubicBezTo>
                      <a:pt x="171" y="76"/>
                      <a:pt x="68" y="126"/>
                      <a:pt x="25" y="211"/>
                    </a:cubicBezTo>
                    <a:cubicBezTo>
                      <a:pt x="7" y="244"/>
                      <a:pt x="0" y="280"/>
                      <a:pt x="0" y="317"/>
                    </a:cubicBezTo>
                    <a:cubicBezTo>
                      <a:pt x="0" y="359"/>
                      <a:pt x="12" y="399"/>
                      <a:pt x="32" y="434"/>
                    </a:cubicBezTo>
                    <a:cubicBezTo>
                      <a:pt x="61" y="486"/>
                      <a:pt x="108" y="522"/>
                      <a:pt x="161" y="550"/>
                    </a:cubicBezTo>
                    <a:cubicBezTo>
                      <a:pt x="178" y="562"/>
                      <a:pt x="199" y="570"/>
                      <a:pt x="216" y="578"/>
                    </a:cubicBezTo>
                    <a:cubicBezTo>
                      <a:pt x="308" y="618"/>
                      <a:pt x="403" y="639"/>
                      <a:pt x="499" y="644"/>
                    </a:cubicBezTo>
                    <a:cubicBezTo>
                      <a:pt x="519" y="645"/>
                      <a:pt x="540" y="646"/>
                      <a:pt x="561" y="646"/>
                    </a:cubicBezTo>
                    <a:cubicBezTo>
                      <a:pt x="652" y="646"/>
                      <a:pt x="745" y="632"/>
                      <a:pt x="841" y="601"/>
                    </a:cubicBezTo>
                    <a:cubicBezTo>
                      <a:pt x="940" y="569"/>
                      <a:pt x="1045" y="519"/>
                      <a:pt x="1088" y="434"/>
                    </a:cubicBezTo>
                    <a:cubicBezTo>
                      <a:pt x="1104" y="404"/>
                      <a:pt x="1111" y="368"/>
                      <a:pt x="1111" y="330"/>
                    </a:cubicBezTo>
                    <a:cubicBezTo>
                      <a:pt x="1111" y="289"/>
                      <a:pt x="1100" y="246"/>
                      <a:pt x="1078" y="211"/>
                    </a:cubicBezTo>
                    <a:cubicBezTo>
                      <a:pt x="1041" y="145"/>
                      <a:pt x="969" y="102"/>
                      <a:pt x="896" y="69"/>
                    </a:cubicBezTo>
                    <a:cubicBezTo>
                      <a:pt x="804" y="30"/>
                      <a:pt x="709" y="10"/>
                      <a:pt x="614" y="3"/>
                    </a:cubicBezTo>
                    <a:cubicBezTo>
                      <a:pt x="593" y="1"/>
                      <a:pt x="573" y="1"/>
                      <a:pt x="552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3248360" y="2480667"/>
                <a:ext cx="15031" cy="10019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213" extrusionOk="0">
                    <a:moveTo>
                      <a:pt x="3" y="0"/>
                    </a:moveTo>
                    <a:cubicBezTo>
                      <a:pt x="3" y="807"/>
                      <a:pt x="2" y="1618"/>
                      <a:pt x="0" y="2424"/>
                    </a:cubicBezTo>
                    <a:lnTo>
                      <a:pt x="0" y="2896"/>
                    </a:lnTo>
                    <a:cubicBezTo>
                      <a:pt x="0" y="2896"/>
                      <a:pt x="2" y="3027"/>
                      <a:pt x="164" y="3123"/>
                    </a:cubicBezTo>
                    <a:cubicBezTo>
                      <a:pt x="258" y="3179"/>
                      <a:pt x="368" y="3205"/>
                      <a:pt x="482" y="3212"/>
                    </a:cubicBezTo>
                    <a:lnTo>
                      <a:pt x="482" y="325"/>
                    </a:lnTo>
                    <a:cubicBezTo>
                      <a:pt x="394" y="318"/>
                      <a:pt x="304" y="297"/>
                      <a:pt x="219" y="261"/>
                    </a:cubicBezTo>
                    <a:cubicBezTo>
                      <a:pt x="199" y="252"/>
                      <a:pt x="181" y="243"/>
                      <a:pt x="163" y="233"/>
                    </a:cubicBezTo>
                    <a:cubicBezTo>
                      <a:pt x="110" y="205"/>
                      <a:pt x="64" y="167"/>
                      <a:pt x="33" y="117"/>
                    </a:cubicBezTo>
                    <a:cubicBezTo>
                      <a:pt x="15" y="82"/>
                      <a:pt x="3" y="42"/>
                      <a:pt x="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3252039" y="2487091"/>
                <a:ext cx="4896" cy="9255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2968" extrusionOk="0">
                    <a:moveTo>
                      <a:pt x="0" y="0"/>
                    </a:moveTo>
                    <a:lnTo>
                      <a:pt x="0" y="2887"/>
                    </a:lnTo>
                    <a:cubicBezTo>
                      <a:pt x="13" y="2897"/>
                      <a:pt x="29" y="2908"/>
                      <a:pt x="46" y="2917"/>
                    </a:cubicBezTo>
                    <a:cubicBezTo>
                      <a:pt x="79" y="2937"/>
                      <a:pt x="118" y="2956"/>
                      <a:pt x="157" y="2967"/>
                    </a:cubicBezTo>
                    <a:lnTo>
                      <a:pt x="157" y="76"/>
                    </a:lnTo>
                    <a:cubicBezTo>
                      <a:pt x="137" y="69"/>
                      <a:pt x="119" y="62"/>
                      <a:pt x="101" y="56"/>
                    </a:cubicBezTo>
                    <a:cubicBezTo>
                      <a:pt x="82" y="47"/>
                      <a:pt x="63" y="39"/>
                      <a:pt x="46" y="30"/>
                    </a:cubicBezTo>
                    <a:cubicBezTo>
                      <a:pt x="29" y="20"/>
                      <a:pt x="15" y="12"/>
                      <a:pt x="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3273494" y="2487933"/>
                <a:ext cx="4958" cy="92058"/>
              </a:xfrm>
              <a:custGeom>
                <a:avLst/>
                <a:gdLst/>
                <a:ahLst/>
                <a:cxnLst/>
                <a:rect l="l" t="t" r="r" b="b"/>
                <a:pathLst>
                  <a:path w="159" h="2952" extrusionOk="0">
                    <a:moveTo>
                      <a:pt x="159" y="0"/>
                    </a:moveTo>
                    <a:cubicBezTo>
                      <a:pt x="122" y="20"/>
                      <a:pt x="80" y="36"/>
                      <a:pt x="37" y="49"/>
                    </a:cubicBezTo>
                    <a:cubicBezTo>
                      <a:pt x="24" y="54"/>
                      <a:pt x="14" y="56"/>
                      <a:pt x="1" y="61"/>
                    </a:cubicBezTo>
                    <a:lnTo>
                      <a:pt x="1" y="2952"/>
                    </a:lnTo>
                    <a:cubicBezTo>
                      <a:pt x="55" y="2937"/>
                      <a:pt x="107" y="2916"/>
                      <a:pt x="157" y="2883"/>
                    </a:cubicBezTo>
                    <a:lnTo>
                      <a:pt x="159" y="2883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3483147" y="2697304"/>
                <a:ext cx="67453" cy="24742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7934" extrusionOk="0">
                    <a:moveTo>
                      <a:pt x="2163" y="0"/>
                    </a:moveTo>
                    <a:cubicBezTo>
                      <a:pt x="2162" y="2"/>
                      <a:pt x="2162" y="4"/>
                      <a:pt x="2161" y="6"/>
                    </a:cubicBezTo>
                    <a:lnTo>
                      <a:pt x="2161" y="6"/>
                    </a:lnTo>
                    <a:cubicBezTo>
                      <a:pt x="2162" y="4"/>
                      <a:pt x="2162" y="2"/>
                      <a:pt x="2163" y="0"/>
                    </a:cubicBezTo>
                    <a:close/>
                    <a:moveTo>
                      <a:pt x="2161" y="6"/>
                    </a:moveTo>
                    <a:cubicBezTo>
                      <a:pt x="2151" y="45"/>
                      <a:pt x="2130" y="81"/>
                      <a:pt x="2105" y="114"/>
                    </a:cubicBezTo>
                    <a:cubicBezTo>
                      <a:pt x="2068" y="163"/>
                      <a:pt x="2016" y="200"/>
                      <a:pt x="1963" y="233"/>
                    </a:cubicBezTo>
                    <a:lnTo>
                      <a:pt x="0" y="7933"/>
                    </a:lnTo>
                    <a:cubicBezTo>
                      <a:pt x="55" y="7903"/>
                      <a:pt x="107" y="7864"/>
                      <a:pt x="144" y="7814"/>
                    </a:cubicBezTo>
                    <a:cubicBezTo>
                      <a:pt x="170" y="7781"/>
                      <a:pt x="192" y="7742"/>
                      <a:pt x="202" y="7702"/>
                    </a:cubicBezTo>
                    <a:cubicBezTo>
                      <a:pt x="855" y="5137"/>
                      <a:pt x="1507" y="2570"/>
                      <a:pt x="2161" y="6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3281477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5531"/>
                    </a:lnTo>
                    <a:lnTo>
                      <a:pt x="8430" y="664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3281477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11435"/>
                    </a:lnTo>
                    <a:lnTo>
                      <a:pt x="6467" y="7702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3479997" y="2937455"/>
                <a:ext cx="9667" cy="548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758" extrusionOk="0">
                    <a:moveTo>
                      <a:pt x="303" y="1"/>
                    </a:moveTo>
                    <a:cubicBezTo>
                      <a:pt x="291" y="40"/>
                      <a:pt x="271" y="80"/>
                      <a:pt x="245" y="113"/>
                    </a:cubicBezTo>
                    <a:cubicBezTo>
                      <a:pt x="206" y="163"/>
                      <a:pt x="156" y="202"/>
                      <a:pt x="101" y="232"/>
                    </a:cubicBezTo>
                    <a:lnTo>
                      <a:pt x="1" y="901"/>
                    </a:lnTo>
                    <a:lnTo>
                      <a:pt x="101" y="1758"/>
                    </a:lnTo>
                    <a:cubicBezTo>
                      <a:pt x="188" y="1707"/>
                      <a:pt x="281" y="1621"/>
                      <a:pt x="305" y="1525"/>
                    </a:cubicBezTo>
                    <a:cubicBezTo>
                      <a:pt x="308" y="1513"/>
                      <a:pt x="310" y="1500"/>
                      <a:pt x="310" y="1489"/>
                    </a:cubicBezTo>
                    <a:lnTo>
                      <a:pt x="310" y="1467"/>
                    </a:lnTo>
                    <a:cubicBezTo>
                      <a:pt x="310" y="958"/>
                      <a:pt x="303" y="508"/>
                      <a:pt x="303" y="1"/>
                    </a:cubicBezTo>
                    <a:close/>
                  </a:path>
                </a:pathLst>
              </a:custGeom>
              <a:solidFill>
                <a:srgbClr val="5E21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3281477" y="2944628"/>
                <a:ext cx="204168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547" h="5260" extrusionOk="0">
                    <a:moveTo>
                      <a:pt x="6467" y="1"/>
                    </a:moveTo>
                    <a:lnTo>
                      <a:pt x="1" y="3734"/>
                    </a:lnTo>
                    <a:lnTo>
                      <a:pt x="1" y="5260"/>
                    </a:lnTo>
                    <a:lnTo>
                      <a:pt x="6467" y="1526"/>
                    </a:lnTo>
                    <a:lnTo>
                      <a:pt x="6546" y="576"/>
                    </a:lnTo>
                    <a:lnTo>
                      <a:pt x="6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3250012" y="3061070"/>
                <a:ext cx="31497" cy="5142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649" extrusionOk="0">
                    <a:moveTo>
                      <a:pt x="0" y="0"/>
                    </a:moveTo>
                    <a:lnTo>
                      <a:pt x="0" y="1526"/>
                    </a:lnTo>
                    <a:cubicBezTo>
                      <a:pt x="77" y="1569"/>
                      <a:pt x="157" y="1602"/>
                      <a:pt x="243" y="1619"/>
                    </a:cubicBezTo>
                    <a:cubicBezTo>
                      <a:pt x="330" y="1639"/>
                      <a:pt x="418" y="1648"/>
                      <a:pt x="505" y="1648"/>
                    </a:cubicBezTo>
                    <a:cubicBezTo>
                      <a:pt x="592" y="1648"/>
                      <a:pt x="680" y="1639"/>
                      <a:pt x="767" y="1619"/>
                    </a:cubicBezTo>
                    <a:cubicBezTo>
                      <a:pt x="853" y="1600"/>
                      <a:pt x="933" y="1569"/>
                      <a:pt x="1010" y="1526"/>
                    </a:cubicBezTo>
                    <a:lnTo>
                      <a:pt x="1010" y="0"/>
                    </a:lnTo>
                    <a:cubicBezTo>
                      <a:pt x="935" y="44"/>
                      <a:pt x="854" y="74"/>
                      <a:pt x="767" y="92"/>
                    </a:cubicBezTo>
                    <a:cubicBezTo>
                      <a:pt x="679" y="111"/>
                      <a:pt x="592" y="120"/>
                      <a:pt x="505" y="120"/>
                    </a:cubicBezTo>
                    <a:cubicBezTo>
                      <a:pt x="417" y="120"/>
                      <a:pt x="330" y="111"/>
                      <a:pt x="243" y="92"/>
                    </a:cubicBezTo>
                    <a:cubicBezTo>
                      <a:pt x="157" y="74"/>
                      <a:pt x="77" y="44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3250012" y="2856220"/>
                <a:ext cx="31497" cy="208628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6690" extrusionOk="0">
                    <a:moveTo>
                      <a:pt x="0" y="1"/>
                    </a:moveTo>
                    <a:lnTo>
                      <a:pt x="0" y="6569"/>
                    </a:lnTo>
                    <a:cubicBezTo>
                      <a:pt x="77" y="6613"/>
                      <a:pt x="157" y="6643"/>
                      <a:pt x="243" y="6661"/>
                    </a:cubicBezTo>
                    <a:cubicBezTo>
                      <a:pt x="330" y="6680"/>
                      <a:pt x="418" y="6689"/>
                      <a:pt x="505" y="6689"/>
                    </a:cubicBezTo>
                    <a:cubicBezTo>
                      <a:pt x="592" y="6689"/>
                      <a:pt x="680" y="6680"/>
                      <a:pt x="767" y="6661"/>
                    </a:cubicBezTo>
                    <a:cubicBezTo>
                      <a:pt x="853" y="6643"/>
                      <a:pt x="933" y="6613"/>
                      <a:pt x="1010" y="6569"/>
                    </a:cubicBezTo>
                    <a:lnTo>
                      <a:pt x="1010" y="1"/>
                    </a:lnTo>
                    <a:cubicBezTo>
                      <a:pt x="935" y="44"/>
                      <a:pt x="854" y="77"/>
                      <a:pt x="767" y="94"/>
                    </a:cubicBezTo>
                    <a:cubicBezTo>
                      <a:pt x="679" y="114"/>
                      <a:pt x="592" y="123"/>
                      <a:pt x="505" y="123"/>
                    </a:cubicBezTo>
                    <a:cubicBezTo>
                      <a:pt x="417" y="123"/>
                      <a:pt x="330" y="114"/>
                      <a:pt x="243" y="94"/>
                    </a:cubicBezTo>
                    <a:cubicBezTo>
                      <a:pt x="157" y="75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3250012" y="2835514"/>
                <a:ext cx="31497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788" extrusionOk="0">
                    <a:moveTo>
                      <a:pt x="0" y="1"/>
                    </a:moveTo>
                    <a:lnTo>
                      <a:pt x="0" y="665"/>
                    </a:lnTo>
                    <a:cubicBezTo>
                      <a:pt x="77" y="708"/>
                      <a:pt x="157" y="741"/>
                      <a:pt x="243" y="758"/>
                    </a:cubicBezTo>
                    <a:cubicBezTo>
                      <a:pt x="330" y="778"/>
                      <a:pt x="418" y="787"/>
                      <a:pt x="505" y="787"/>
                    </a:cubicBezTo>
                    <a:cubicBezTo>
                      <a:pt x="592" y="787"/>
                      <a:pt x="680" y="778"/>
                      <a:pt x="767" y="758"/>
                    </a:cubicBezTo>
                    <a:cubicBezTo>
                      <a:pt x="853" y="739"/>
                      <a:pt x="933" y="708"/>
                      <a:pt x="1010" y="665"/>
                    </a:cubicBezTo>
                    <a:lnTo>
                      <a:pt x="1010" y="1"/>
                    </a:lnTo>
                    <a:cubicBezTo>
                      <a:pt x="935" y="44"/>
                      <a:pt x="854" y="74"/>
                      <a:pt x="767" y="93"/>
                    </a:cubicBezTo>
                    <a:cubicBezTo>
                      <a:pt x="679" y="111"/>
                      <a:pt x="592" y="121"/>
                      <a:pt x="505" y="121"/>
                    </a:cubicBezTo>
                    <a:cubicBezTo>
                      <a:pt x="417" y="121"/>
                      <a:pt x="330" y="111"/>
                      <a:pt x="243" y="93"/>
                    </a:cubicBezTo>
                    <a:cubicBezTo>
                      <a:pt x="157" y="74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3048405" y="2944628"/>
                <a:ext cx="201736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5260" extrusionOk="0">
                    <a:moveTo>
                      <a:pt x="0" y="1"/>
                    </a:moveTo>
                    <a:lnTo>
                      <a:pt x="0" y="1526"/>
                    </a:lnTo>
                    <a:lnTo>
                      <a:pt x="6468" y="5260"/>
                    </a:lnTo>
                    <a:lnTo>
                      <a:pt x="6468" y="37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2987253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0" y="0"/>
                    </a:moveTo>
                    <a:lnTo>
                      <a:pt x="1961" y="7702"/>
                    </a:lnTo>
                    <a:lnTo>
                      <a:pt x="8429" y="11435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987253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8429" y="5531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2980985" y="2697460"/>
                <a:ext cx="67484" cy="247203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92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4" y="2567"/>
                      <a:pt x="1301" y="5097"/>
                      <a:pt x="1955" y="7664"/>
                    </a:cubicBezTo>
                    <a:cubicBezTo>
                      <a:pt x="1957" y="7672"/>
                      <a:pt x="1958" y="7684"/>
                      <a:pt x="1961" y="7692"/>
                    </a:cubicBezTo>
                    <a:cubicBezTo>
                      <a:pt x="1983" y="7790"/>
                      <a:pt x="2077" y="7876"/>
                      <a:pt x="2164" y="7927"/>
                    </a:cubicBezTo>
                    <a:lnTo>
                      <a:pt x="201" y="225"/>
                    </a:lnTo>
                    <a:cubicBezTo>
                      <a:pt x="116" y="178"/>
                      <a:pt x="24" y="96"/>
                      <a:pt x="0" y="1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3041888" y="2936426"/>
                <a:ext cx="6549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790" extrusionOk="0">
                    <a:moveTo>
                      <a:pt x="1" y="1"/>
                    </a:moveTo>
                    <a:lnTo>
                      <a:pt x="1" y="1497"/>
                    </a:lnTo>
                    <a:lnTo>
                      <a:pt x="1" y="1517"/>
                    </a:lnTo>
                    <a:cubicBezTo>
                      <a:pt x="1" y="1530"/>
                      <a:pt x="2" y="1543"/>
                      <a:pt x="7" y="1555"/>
                    </a:cubicBezTo>
                    <a:cubicBezTo>
                      <a:pt x="28" y="1653"/>
                      <a:pt x="123" y="1739"/>
                      <a:pt x="209" y="1789"/>
                    </a:cubicBezTo>
                    <a:lnTo>
                      <a:pt x="209" y="264"/>
                    </a:lnTo>
                    <a:cubicBezTo>
                      <a:pt x="123" y="215"/>
                      <a:pt x="30" y="129"/>
                      <a:pt x="7" y="29"/>
                    </a:cubicBezTo>
                    <a:cubicBezTo>
                      <a:pt x="4" y="21"/>
                      <a:pt x="2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2980735" y="2675070"/>
                <a:ext cx="6549" cy="29439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44" extrusionOk="0">
                    <a:moveTo>
                      <a:pt x="1" y="0"/>
                    </a:moveTo>
                    <a:lnTo>
                      <a:pt x="1" y="651"/>
                    </a:lnTo>
                    <a:lnTo>
                      <a:pt x="7" y="709"/>
                    </a:lnTo>
                    <a:cubicBezTo>
                      <a:pt x="7" y="712"/>
                      <a:pt x="8" y="713"/>
                      <a:pt x="8" y="718"/>
                    </a:cubicBezTo>
                    <a:lnTo>
                      <a:pt x="8" y="719"/>
                    </a:lnTo>
                    <a:cubicBezTo>
                      <a:pt x="35" y="812"/>
                      <a:pt x="124" y="896"/>
                      <a:pt x="209" y="943"/>
                    </a:cubicBezTo>
                    <a:lnTo>
                      <a:pt x="209" y="279"/>
                    </a:lnTo>
                    <a:cubicBezTo>
                      <a:pt x="122" y="230"/>
                      <a:pt x="28" y="144"/>
                      <a:pt x="7" y="43"/>
                    </a:cubicBezTo>
                    <a:cubicBezTo>
                      <a:pt x="2" y="29"/>
                      <a:pt x="1" y="15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2980704" y="2674758"/>
                <a:ext cx="31" cy="3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0"/>
                    </a:move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2987190" y="2704477"/>
                <a:ext cx="61247" cy="24018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7702" extrusionOk="0">
                    <a:moveTo>
                      <a:pt x="1963" y="7702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3048405" y="2992215"/>
                <a:ext cx="201736" cy="116445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3734" extrusionOk="0">
                    <a:moveTo>
                      <a:pt x="0" y="0"/>
                    </a:moveTo>
                    <a:lnTo>
                      <a:pt x="6468" y="3734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2980922" y="2697523"/>
                <a:ext cx="60998" cy="23900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664" extrusionOk="0">
                    <a:moveTo>
                      <a:pt x="1" y="0"/>
                    </a:moveTo>
                    <a:cubicBezTo>
                      <a:pt x="328" y="1284"/>
                      <a:pt x="653" y="2558"/>
                      <a:pt x="978" y="3832"/>
                    </a:cubicBezTo>
                    <a:lnTo>
                      <a:pt x="978" y="3832"/>
                    </a:lnTo>
                    <a:lnTo>
                      <a:pt x="1" y="0"/>
                    </a:lnTo>
                    <a:close/>
                    <a:moveTo>
                      <a:pt x="978" y="3832"/>
                    </a:moveTo>
                    <a:lnTo>
                      <a:pt x="1956" y="7663"/>
                    </a:lnTo>
                    <a:cubicBezTo>
                      <a:pt x="1629" y="6380"/>
                      <a:pt x="1303" y="5106"/>
                      <a:pt x="978" y="3832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3505007" y="2948993"/>
                <a:ext cx="70884" cy="57412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841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382" y="1119"/>
                      <a:pt x="438" y="1195"/>
                      <a:pt x="485" y="1278"/>
                    </a:cubicBezTo>
                    <a:cubicBezTo>
                      <a:pt x="511" y="1323"/>
                      <a:pt x="534" y="1369"/>
                      <a:pt x="553" y="1421"/>
                    </a:cubicBezTo>
                    <a:cubicBezTo>
                      <a:pt x="569" y="1465"/>
                      <a:pt x="579" y="1511"/>
                      <a:pt x="583" y="1562"/>
                    </a:cubicBezTo>
                    <a:cubicBezTo>
                      <a:pt x="585" y="1577"/>
                      <a:pt x="585" y="1596"/>
                      <a:pt x="585" y="1613"/>
                    </a:cubicBezTo>
                    <a:cubicBezTo>
                      <a:pt x="583" y="1705"/>
                      <a:pt x="557" y="1799"/>
                      <a:pt x="485" y="1840"/>
                    </a:cubicBezTo>
                    <a:cubicBezTo>
                      <a:pt x="1049" y="1517"/>
                      <a:pt x="1611" y="1192"/>
                      <a:pt x="2173" y="866"/>
                    </a:cubicBezTo>
                    <a:cubicBezTo>
                      <a:pt x="2244" y="825"/>
                      <a:pt x="2271" y="733"/>
                      <a:pt x="2272" y="644"/>
                    </a:cubicBezTo>
                    <a:cubicBezTo>
                      <a:pt x="2272" y="624"/>
                      <a:pt x="2272" y="605"/>
                      <a:pt x="2271" y="584"/>
                    </a:cubicBezTo>
                    <a:cubicBezTo>
                      <a:pt x="2267" y="536"/>
                      <a:pt x="2257" y="489"/>
                      <a:pt x="2242" y="446"/>
                    </a:cubicBezTo>
                    <a:cubicBezTo>
                      <a:pt x="2224" y="396"/>
                      <a:pt x="2200" y="350"/>
                      <a:pt x="2173" y="302"/>
                    </a:cubicBezTo>
                    <a:cubicBezTo>
                      <a:pt x="2127" y="219"/>
                      <a:pt x="2070" y="143"/>
                      <a:pt x="1985" y="81"/>
                    </a:cubicBezTo>
                    <a:cubicBezTo>
                      <a:pt x="1983" y="79"/>
                      <a:pt x="1979" y="78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3505007" y="2948993"/>
                <a:ext cx="61902" cy="3296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057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859" y="733"/>
                      <a:pt x="1423" y="409"/>
                      <a:pt x="1985" y="84"/>
                    </a:cubicBezTo>
                    <a:cubicBezTo>
                      <a:pt x="1981" y="81"/>
                      <a:pt x="1979" y="79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3480777" y="2979305"/>
                <a:ext cx="42692" cy="3159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13" extrusionOk="0">
                    <a:moveTo>
                      <a:pt x="857" y="1"/>
                    </a:moveTo>
                    <a:cubicBezTo>
                      <a:pt x="828" y="1"/>
                      <a:pt x="799" y="7"/>
                      <a:pt x="774" y="22"/>
                    </a:cubicBezTo>
                    <a:cubicBezTo>
                      <a:pt x="774" y="22"/>
                      <a:pt x="772" y="22"/>
                      <a:pt x="771" y="23"/>
                    </a:cubicBezTo>
                    <a:cubicBezTo>
                      <a:pt x="769" y="26"/>
                      <a:pt x="765" y="26"/>
                      <a:pt x="762" y="27"/>
                    </a:cubicBezTo>
                    <a:cubicBezTo>
                      <a:pt x="758" y="29"/>
                      <a:pt x="752" y="29"/>
                      <a:pt x="748" y="30"/>
                    </a:cubicBezTo>
                    <a:cubicBezTo>
                      <a:pt x="740" y="33"/>
                      <a:pt x="735" y="33"/>
                      <a:pt x="728" y="35"/>
                    </a:cubicBezTo>
                    <a:cubicBezTo>
                      <a:pt x="720" y="35"/>
                      <a:pt x="713" y="36"/>
                      <a:pt x="706" y="36"/>
                    </a:cubicBezTo>
                    <a:cubicBezTo>
                      <a:pt x="699" y="37"/>
                      <a:pt x="690" y="37"/>
                      <a:pt x="683" y="37"/>
                    </a:cubicBezTo>
                    <a:lnTo>
                      <a:pt x="659" y="37"/>
                    </a:lnTo>
                    <a:cubicBezTo>
                      <a:pt x="651" y="37"/>
                      <a:pt x="644" y="36"/>
                      <a:pt x="637" y="36"/>
                    </a:cubicBezTo>
                    <a:cubicBezTo>
                      <a:pt x="633" y="35"/>
                      <a:pt x="625" y="35"/>
                      <a:pt x="620" y="33"/>
                    </a:cubicBezTo>
                    <a:cubicBezTo>
                      <a:pt x="614" y="32"/>
                      <a:pt x="608" y="32"/>
                      <a:pt x="605" y="29"/>
                    </a:cubicBezTo>
                    <a:cubicBezTo>
                      <a:pt x="601" y="27"/>
                      <a:pt x="598" y="27"/>
                      <a:pt x="597" y="26"/>
                    </a:cubicBezTo>
                    <a:cubicBezTo>
                      <a:pt x="594" y="26"/>
                      <a:pt x="592" y="23"/>
                      <a:pt x="591" y="23"/>
                    </a:cubicBezTo>
                    <a:lnTo>
                      <a:pt x="590" y="23"/>
                    </a:lnTo>
                    <a:cubicBezTo>
                      <a:pt x="564" y="9"/>
                      <a:pt x="536" y="3"/>
                      <a:pt x="506" y="3"/>
                    </a:cubicBezTo>
                    <a:cubicBezTo>
                      <a:pt x="437" y="3"/>
                      <a:pt x="362" y="37"/>
                      <a:pt x="299" y="79"/>
                    </a:cubicBezTo>
                    <a:cubicBezTo>
                      <a:pt x="211" y="141"/>
                      <a:pt x="152" y="221"/>
                      <a:pt x="104" y="306"/>
                    </a:cubicBezTo>
                    <a:cubicBezTo>
                      <a:pt x="55" y="393"/>
                      <a:pt x="16" y="482"/>
                      <a:pt x="7" y="590"/>
                    </a:cubicBezTo>
                    <a:lnTo>
                      <a:pt x="7" y="597"/>
                    </a:lnTo>
                    <a:cubicBezTo>
                      <a:pt x="0" y="702"/>
                      <a:pt x="23" y="820"/>
                      <a:pt x="105" y="868"/>
                    </a:cubicBezTo>
                    <a:cubicBezTo>
                      <a:pt x="134" y="884"/>
                      <a:pt x="163" y="899"/>
                      <a:pt x="194" y="913"/>
                    </a:cubicBezTo>
                    <a:cubicBezTo>
                      <a:pt x="247" y="939"/>
                      <a:pt x="303" y="956"/>
                      <a:pt x="362" y="973"/>
                    </a:cubicBezTo>
                    <a:cubicBezTo>
                      <a:pt x="421" y="988"/>
                      <a:pt x="483" y="998"/>
                      <a:pt x="544" y="1005"/>
                    </a:cubicBezTo>
                    <a:cubicBezTo>
                      <a:pt x="591" y="1011"/>
                      <a:pt x="640" y="1013"/>
                      <a:pt x="689" y="1013"/>
                    </a:cubicBezTo>
                    <a:cubicBezTo>
                      <a:pt x="703" y="1013"/>
                      <a:pt x="717" y="1013"/>
                      <a:pt x="730" y="1012"/>
                    </a:cubicBezTo>
                    <a:cubicBezTo>
                      <a:pt x="794" y="1011"/>
                      <a:pt x="857" y="1004"/>
                      <a:pt x="917" y="992"/>
                    </a:cubicBezTo>
                    <a:cubicBezTo>
                      <a:pt x="979" y="981"/>
                      <a:pt x="1040" y="963"/>
                      <a:pt x="1097" y="945"/>
                    </a:cubicBezTo>
                    <a:cubicBezTo>
                      <a:pt x="1155" y="925"/>
                      <a:pt x="1211" y="899"/>
                      <a:pt x="1262" y="868"/>
                    </a:cubicBezTo>
                    <a:cubicBezTo>
                      <a:pt x="1347" y="818"/>
                      <a:pt x="1369" y="696"/>
                      <a:pt x="1356" y="588"/>
                    </a:cubicBezTo>
                    <a:cubicBezTo>
                      <a:pt x="1347" y="480"/>
                      <a:pt x="1308" y="388"/>
                      <a:pt x="1259" y="305"/>
                    </a:cubicBezTo>
                    <a:cubicBezTo>
                      <a:pt x="1212" y="221"/>
                      <a:pt x="1155" y="144"/>
                      <a:pt x="1071" y="83"/>
                    </a:cubicBezTo>
                    <a:cubicBezTo>
                      <a:pt x="1068" y="81"/>
                      <a:pt x="1065" y="79"/>
                      <a:pt x="1064" y="78"/>
                    </a:cubicBezTo>
                    <a:cubicBezTo>
                      <a:pt x="1002" y="35"/>
                      <a:pt x="926" y="1"/>
                      <a:pt x="857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3455673" y="2964960"/>
                <a:ext cx="43534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0" extrusionOk="0">
                    <a:moveTo>
                      <a:pt x="505" y="1"/>
                    </a:moveTo>
                    <a:cubicBezTo>
                      <a:pt x="481" y="1"/>
                      <a:pt x="458" y="5"/>
                      <a:pt x="434" y="12"/>
                    </a:cubicBezTo>
                    <a:cubicBezTo>
                      <a:pt x="387" y="24"/>
                      <a:pt x="339" y="47"/>
                      <a:pt x="299" y="76"/>
                    </a:cubicBezTo>
                    <a:cubicBezTo>
                      <a:pt x="282" y="86"/>
                      <a:pt x="265" y="101"/>
                      <a:pt x="250" y="114"/>
                    </a:cubicBezTo>
                    <a:cubicBezTo>
                      <a:pt x="188" y="170"/>
                      <a:pt x="142" y="234"/>
                      <a:pt x="104" y="302"/>
                    </a:cubicBezTo>
                    <a:cubicBezTo>
                      <a:pt x="55" y="388"/>
                      <a:pt x="16" y="479"/>
                      <a:pt x="7" y="587"/>
                    </a:cubicBezTo>
                    <a:lnTo>
                      <a:pt x="7" y="594"/>
                    </a:lnTo>
                    <a:cubicBezTo>
                      <a:pt x="0" y="697"/>
                      <a:pt x="23" y="817"/>
                      <a:pt x="105" y="866"/>
                    </a:cubicBezTo>
                    <a:cubicBezTo>
                      <a:pt x="375" y="1019"/>
                      <a:pt x="642" y="1176"/>
                      <a:pt x="911" y="1330"/>
                    </a:cubicBezTo>
                    <a:lnTo>
                      <a:pt x="911" y="1330"/>
                    </a:lnTo>
                    <a:cubicBezTo>
                      <a:pt x="828" y="1282"/>
                      <a:pt x="807" y="1163"/>
                      <a:pt x="814" y="1060"/>
                    </a:cubicBezTo>
                    <a:lnTo>
                      <a:pt x="814" y="1052"/>
                    </a:lnTo>
                    <a:cubicBezTo>
                      <a:pt x="822" y="945"/>
                      <a:pt x="861" y="853"/>
                      <a:pt x="910" y="768"/>
                    </a:cubicBezTo>
                    <a:cubicBezTo>
                      <a:pt x="952" y="696"/>
                      <a:pt x="999" y="630"/>
                      <a:pt x="1065" y="574"/>
                    </a:cubicBezTo>
                    <a:cubicBezTo>
                      <a:pt x="1077" y="564"/>
                      <a:pt x="1091" y="552"/>
                      <a:pt x="1107" y="542"/>
                    </a:cubicBezTo>
                    <a:cubicBezTo>
                      <a:pt x="1150" y="510"/>
                      <a:pt x="1202" y="486"/>
                      <a:pt x="1252" y="473"/>
                    </a:cubicBezTo>
                    <a:cubicBezTo>
                      <a:pt x="1272" y="468"/>
                      <a:pt x="1291" y="465"/>
                      <a:pt x="1310" y="465"/>
                    </a:cubicBezTo>
                    <a:cubicBezTo>
                      <a:pt x="1341" y="465"/>
                      <a:pt x="1370" y="472"/>
                      <a:pt x="1396" y="486"/>
                    </a:cubicBezTo>
                    <a:cubicBezTo>
                      <a:pt x="1129" y="331"/>
                      <a:pt x="858" y="175"/>
                      <a:pt x="591" y="22"/>
                    </a:cubicBezTo>
                    <a:cubicBezTo>
                      <a:pt x="564" y="7"/>
                      <a:pt x="535" y="1"/>
                      <a:pt x="505" y="1"/>
                    </a:cubicBezTo>
                    <a:close/>
                    <a:moveTo>
                      <a:pt x="911" y="1330"/>
                    </a:moveTo>
                    <a:cubicBezTo>
                      <a:pt x="911" y="1330"/>
                      <a:pt x="911" y="1330"/>
                      <a:pt x="911" y="1330"/>
                    </a:cubicBezTo>
                    <a:cubicBezTo>
                      <a:pt x="911" y="1330"/>
                      <a:pt x="911" y="1330"/>
                      <a:pt x="911" y="133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3455580" y="2983421"/>
                <a:ext cx="28503" cy="22983"/>
              </a:xfrm>
              <a:custGeom>
                <a:avLst/>
                <a:gdLst/>
                <a:ahLst/>
                <a:cxnLst/>
                <a:rect l="l" t="t" r="r" b="b"/>
                <a:pathLst>
                  <a:path w="914" h="737" extrusionOk="0">
                    <a:moveTo>
                      <a:pt x="7" y="0"/>
                    </a:moveTo>
                    <a:cubicBezTo>
                      <a:pt x="0" y="104"/>
                      <a:pt x="25" y="223"/>
                      <a:pt x="107" y="271"/>
                    </a:cubicBezTo>
                    <a:cubicBezTo>
                      <a:pt x="377" y="426"/>
                      <a:pt x="644" y="583"/>
                      <a:pt x="913" y="736"/>
                    </a:cubicBezTo>
                    <a:cubicBezTo>
                      <a:pt x="830" y="688"/>
                      <a:pt x="808" y="570"/>
                      <a:pt x="815" y="465"/>
                    </a:cubicBezTo>
                    <a:cubicBezTo>
                      <a:pt x="545" y="311"/>
                      <a:pt x="278" y="154"/>
                      <a:pt x="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3480683" y="2997891"/>
                <a:ext cx="34272" cy="13004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7" extrusionOk="0">
                    <a:moveTo>
                      <a:pt x="7" y="1"/>
                    </a:moveTo>
                    <a:lnTo>
                      <a:pt x="7" y="1"/>
                    </a:lnTo>
                    <a:cubicBezTo>
                      <a:pt x="0" y="106"/>
                      <a:pt x="25" y="224"/>
                      <a:pt x="107" y="272"/>
                    </a:cubicBezTo>
                    <a:cubicBezTo>
                      <a:pt x="135" y="288"/>
                      <a:pt x="164" y="303"/>
                      <a:pt x="194" y="317"/>
                    </a:cubicBezTo>
                    <a:cubicBezTo>
                      <a:pt x="249" y="343"/>
                      <a:pt x="305" y="360"/>
                      <a:pt x="364" y="377"/>
                    </a:cubicBezTo>
                    <a:cubicBezTo>
                      <a:pt x="423" y="392"/>
                      <a:pt x="485" y="402"/>
                      <a:pt x="545" y="409"/>
                    </a:cubicBezTo>
                    <a:cubicBezTo>
                      <a:pt x="593" y="415"/>
                      <a:pt x="641" y="417"/>
                      <a:pt x="690" y="417"/>
                    </a:cubicBezTo>
                    <a:cubicBezTo>
                      <a:pt x="704" y="417"/>
                      <a:pt x="718" y="417"/>
                      <a:pt x="732" y="416"/>
                    </a:cubicBezTo>
                    <a:cubicBezTo>
                      <a:pt x="795" y="415"/>
                      <a:pt x="859" y="408"/>
                      <a:pt x="919" y="396"/>
                    </a:cubicBezTo>
                    <a:cubicBezTo>
                      <a:pt x="981" y="385"/>
                      <a:pt x="1041" y="367"/>
                      <a:pt x="1099" y="349"/>
                    </a:cubicBezTo>
                    <a:lnTo>
                      <a:pt x="1099" y="349"/>
                    </a:lnTo>
                    <a:cubicBezTo>
                      <a:pt x="1071" y="351"/>
                      <a:pt x="1044" y="352"/>
                      <a:pt x="1017" y="352"/>
                    </a:cubicBezTo>
                    <a:cubicBezTo>
                      <a:pt x="494" y="352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3500704" y="2979398"/>
                <a:ext cx="13534" cy="34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11" extrusionOk="0">
                    <a:moveTo>
                      <a:pt x="221" y="0"/>
                    </a:moveTo>
                    <a:cubicBezTo>
                      <a:pt x="191" y="0"/>
                      <a:pt x="163" y="7"/>
                      <a:pt x="137" y="22"/>
                    </a:cubicBezTo>
                    <a:cubicBezTo>
                      <a:pt x="137" y="22"/>
                      <a:pt x="135" y="22"/>
                      <a:pt x="133" y="23"/>
                    </a:cubicBezTo>
                    <a:cubicBezTo>
                      <a:pt x="132" y="24"/>
                      <a:pt x="127" y="24"/>
                      <a:pt x="124" y="26"/>
                    </a:cubicBezTo>
                    <a:cubicBezTo>
                      <a:pt x="120" y="29"/>
                      <a:pt x="116" y="29"/>
                      <a:pt x="110" y="30"/>
                    </a:cubicBezTo>
                    <a:cubicBezTo>
                      <a:pt x="103" y="32"/>
                      <a:pt x="97" y="32"/>
                      <a:pt x="90" y="33"/>
                    </a:cubicBezTo>
                    <a:cubicBezTo>
                      <a:pt x="83" y="33"/>
                      <a:pt x="76" y="36"/>
                      <a:pt x="68" y="36"/>
                    </a:cubicBezTo>
                    <a:cubicBezTo>
                      <a:pt x="61" y="37"/>
                      <a:pt x="53" y="37"/>
                      <a:pt x="45" y="37"/>
                    </a:cubicBezTo>
                    <a:lnTo>
                      <a:pt x="22" y="37"/>
                    </a:lnTo>
                    <a:cubicBezTo>
                      <a:pt x="15" y="37"/>
                      <a:pt x="7" y="36"/>
                      <a:pt x="1" y="36"/>
                    </a:cubicBezTo>
                    <a:cubicBezTo>
                      <a:pt x="1" y="36"/>
                      <a:pt x="169" y="111"/>
                      <a:pt x="312" y="111"/>
                    </a:cubicBezTo>
                    <a:cubicBezTo>
                      <a:pt x="357" y="111"/>
                      <a:pt x="400" y="103"/>
                      <a:pt x="434" y="83"/>
                    </a:cubicBezTo>
                    <a:cubicBezTo>
                      <a:pt x="432" y="80"/>
                      <a:pt x="429" y="80"/>
                      <a:pt x="426" y="76"/>
                    </a:cubicBezTo>
                    <a:cubicBezTo>
                      <a:pt x="365" y="34"/>
                      <a:pt x="289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3492065" y="2963026"/>
                <a:ext cx="83825" cy="38295"/>
              </a:xfrm>
              <a:custGeom>
                <a:avLst/>
                <a:gdLst/>
                <a:ahLst/>
                <a:cxnLst/>
                <a:rect l="l" t="t" r="r" b="b"/>
                <a:pathLst>
                  <a:path w="2688" h="1228" extrusionOk="0">
                    <a:moveTo>
                      <a:pt x="2656" y="0"/>
                    </a:moveTo>
                    <a:lnTo>
                      <a:pt x="966" y="972"/>
                    </a:lnTo>
                    <a:cubicBezTo>
                      <a:pt x="966" y="972"/>
                      <a:pt x="675" y="1107"/>
                      <a:pt x="262" y="1107"/>
                    </a:cubicBezTo>
                    <a:cubicBezTo>
                      <a:pt x="179" y="1107"/>
                      <a:pt x="91" y="1101"/>
                      <a:pt x="0" y="1089"/>
                    </a:cubicBezTo>
                    <a:lnTo>
                      <a:pt x="0" y="1089"/>
                    </a:lnTo>
                    <a:cubicBezTo>
                      <a:pt x="0" y="1089"/>
                      <a:pt x="270" y="1227"/>
                      <a:pt x="618" y="1227"/>
                    </a:cubicBezTo>
                    <a:cubicBezTo>
                      <a:pt x="739" y="1227"/>
                      <a:pt x="868" y="1211"/>
                      <a:pt x="1000" y="1166"/>
                    </a:cubicBezTo>
                    <a:lnTo>
                      <a:pt x="2687" y="196"/>
                    </a:lnTo>
                    <a:cubicBezTo>
                      <a:pt x="2687" y="174"/>
                      <a:pt x="2687" y="155"/>
                      <a:pt x="2686" y="138"/>
                    </a:cubicBezTo>
                    <a:cubicBezTo>
                      <a:pt x="2682" y="88"/>
                      <a:pt x="2672" y="43"/>
                      <a:pt x="2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3718433" y="1756659"/>
                <a:ext cx="115104" cy="417131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13376" extrusionOk="0">
                    <a:moveTo>
                      <a:pt x="3537" y="1"/>
                    </a:moveTo>
                    <a:lnTo>
                      <a:pt x="3537" y="1"/>
                    </a:lnTo>
                    <a:cubicBezTo>
                      <a:pt x="3541" y="39"/>
                      <a:pt x="3546" y="78"/>
                      <a:pt x="3550" y="116"/>
                    </a:cubicBezTo>
                    <a:lnTo>
                      <a:pt x="3550" y="116"/>
                    </a:lnTo>
                    <a:cubicBezTo>
                      <a:pt x="3546" y="78"/>
                      <a:pt x="3542" y="39"/>
                      <a:pt x="3537" y="1"/>
                    </a:cubicBezTo>
                    <a:close/>
                    <a:moveTo>
                      <a:pt x="3550" y="116"/>
                    </a:moveTo>
                    <a:cubicBezTo>
                      <a:pt x="3577" y="364"/>
                      <a:pt x="3588" y="613"/>
                      <a:pt x="3583" y="860"/>
                    </a:cubicBezTo>
                    <a:cubicBezTo>
                      <a:pt x="3577" y="1185"/>
                      <a:pt x="3545" y="1510"/>
                      <a:pt x="3488" y="1835"/>
                    </a:cubicBezTo>
                    <a:cubicBezTo>
                      <a:pt x="3429" y="2159"/>
                      <a:pt x="3346" y="2481"/>
                      <a:pt x="3235" y="2801"/>
                    </a:cubicBezTo>
                    <a:cubicBezTo>
                      <a:pt x="3123" y="3122"/>
                      <a:pt x="2988" y="3435"/>
                      <a:pt x="2827" y="3747"/>
                    </a:cubicBezTo>
                    <a:cubicBezTo>
                      <a:pt x="2719" y="3956"/>
                      <a:pt x="2599" y="4160"/>
                      <a:pt x="2470" y="4364"/>
                    </a:cubicBezTo>
                    <a:cubicBezTo>
                      <a:pt x="2341" y="4567"/>
                      <a:pt x="2203" y="4767"/>
                      <a:pt x="2050" y="4966"/>
                    </a:cubicBezTo>
                    <a:cubicBezTo>
                      <a:pt x="2043" y="4976"/>
                      <a:pt x="2034" y="4987"/>
                      <a:pt x="2027" y="4997"/>
                    </a:cubicBezTo>
                    <a:cubicBezTo>
                      <a:pt x="2042" y="5116"/>
                      <a:pt x="2053" y="5234"/>
                      <a:pt x="2065" y="5350"/>
                    </a:cubicBezTo>
                    <a:cubicBezTo>
                      <a:pt x="2095" y="5664"/>
                      <a:pt x="2114" y="5986"/>
                      <a:pt x="2122" y="6292"/>
                    </a:cubicBezTo>
                    <a:cubicBezTo>
                      <a:pt x="2125" y="6431"/>
                      <a:pt x="2128" y="6568"/>
                      <a:pt x="2128" y="6705"/>
                    </a:cubicBezTo>
                    <a:cubicBezTo>
                      <a:pt x="2125" y="7014"/>
                      <a:pt x="2115" y="7308"/>
                      <a:pt x="2092" y="7612"/>
                    </a:cubicBezTo>
                    <a:cubicBezTo>
                      <a:pt x="2068" y="7915"/>
                      <a:pt x="2036" y="8204"/>
                      <a:pt x="1993" y="8499"/>
                    </a:cubicBezTo>
                    <a:cubicBezTo>
                      <a:pt x="1948" y="8793"/>
                      <a:pt x="1896" y="9077"/>
                      <a:pt x="1830" y="9364"/>
                    </a:cubicBezTo>
                    <a:cubicBezTo>
                      <a:pt x="1766" y="9652"/>
                      <a:pt x="1692" y="9926"/>
                      <a:pt x="1606" y="10202"/>
                    </a:cubicBezTo>
                    <a:cubicBezTo>
                      <a:pt x="1520" y="10480"/>
                      <a:pt x="1426" y="10746"/>
                      <a:pt x="1321" y="11012"/>
                    </a:cubicBezTo>
                    <a:cubicBezTo>
                      <a:pt x="1215" y="11278"/>
                      <a:pt x="1100" y="11532"/>
                      <a:pt x="973" y="11788"/>
                    </a:cubicBezTo>
                    <a:cubicBezTo>
                      <a:pt x="845" y="12041"/>
                      <a:pt x="713" y="12286"/>
                      <a:pt x="568" y="12528"/>
                    </a:cubicBezTo>
                    <a:cubicBezTo>
                      <a:pt x="391" y="12823"/>
                      <a:pt x="203" y="13104"/>
                      <a:pt x="0" y="13375"/>
                    </a:cubicBezTo>
                    <a:cubicBezTo>
                      <a:pt x="620" y="12556"/>
                      <a:pt x="1180" y="11669"/>
                      <a:pt x="1664" y="10731"/>
                    </a:cubicBezTo>
                    <a:cubicBezTo>
                      <a:pt x="2185" y="9719"/>
                      <a:pt x="2617" y="8650"/>
                      <a:pt x="2942" y="7547"/>
                    </a:cubicBezTo>
                    <a:cubicBezTo>
                      <a:pt x="3268" y="6443"/>
                      <a:pt x="3489" y="5310"/>
                      <a:pt x="3601" y="4171"/>
                    </a:cubicBezTo>
                    <a:cubicBezTo>
                      <a:pt x="3630" y="3887"/>
                      <a:pt x="3652" y="3602"/>
                      <a:pt x="3666" y="3319"/>
                    </a:cubicBezTo>
                    <a:cubicBezTo>
                      <a:pt x="3681" y="3034"/>
                      <a:pt x="3688" y="2750"/>
                      <a:pt x="3689" y="2468"/>
                    </a:cubicBezTo>
                    <a:cubicBezTo>
                      <a:pt x="3691" y="1903"/>
                      <a:pt x="3668" y="1339"/>
                      <a:pt x="3619" y="784"/>
                    </a:cubicBezTo>
                    <a:cubicBezTo>
                      <a:pt x="3599" y="559"/>
                      <a:pt x="3575" y="336"/>
                      <a:pt x="3550" y="11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3477752" y="1359308"/>
                <a:ext cx="352515" cy="553097"/>
              </a:xfrm>
              <a:custGeom>
                <a:avLst/>
                <a:gdLst/>
                <a:ahLst/>
                <a:cxnLst/>
                <a:rect l="l" t="t" r="r" b="b"/>
                <a:pathLst>
                  <a:path w="11304" h="17736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166" y="34"/>
                      <a:pt x="188" y="68"/>
                      <a:pt x="208" y="100"/>
                    </a:cubicBezTo>
                    <a:cubicBezTo>
                      <a:pt x="293" y="237"/>
                      <a:pt x="366" y="379"/>
                      <a:pt x="425" y="520"/>
                    </a:cubicBezTo>
                    <a:cubicBezTo>
                      <a:pt x="487" y="659"/>
                      <a:pt x="534" y="803"/>
                      <a:pt x="569" y="947"/>
                    </a:cubicBezTo>
                    <a:cubicBezTo>
                      <a:pt x="603" y="1089"/>
                      <a:pt x="626" y="1236"/>
                      <a:pt x="635" y="1379"/>
                    </a:cubicBezTo>
                    <a:cubicBezTo>
                      <a:pt x="645" y="1526"/>
                      <a:pt x="642" y="1671"/>
                      <a:pt x="626" y="1815"/>
                    </a:cubicBezTo>
                    <a:cubicBezTo>
                      <a:pt x="610" y="1960"/>
                      <a:pt x="583" y="2103"/>
                      <a:pt x="541" y="2246"/>
                    </a:cubicBezTo>
                    <a:cubicBezTo>
                      <a:pt x="501" y="2390"/>
                      <a:pt x="448" y="2530"/>
                      <a:pt x="382" y="2670"/>
                    </a:cubicBezTo>
                    <a:cubicBezTo>
                      <a:pt x="316" y="2810"/>
                      <a:pt x="239" y="2945"/>
                      <a:pt x="150" y="3082"/>
                    </a:cubicBezTo>
                    <a:cubicBezTo>
                      <a:pt x="103" y="3152"/>
                      <a:pt x="53" y="3221"/>
                      <a:pt x="1" y="3290"/>
                    </a:cubicBezTo>
                    <a:cubicBezTo>
                      <a:pt x="41" y="3315"/>
                      <a:pt x="78" y="3342"/>
                      <a:pt x="117" y="3368"/>
                    </a:cubicBezTo>
                    <a:cubicBezTo>
                      <a:pt x="431" y="3576"/>
                      <a:pt x="735" y="3790"/>
                      <a:pt x="1040" y="4013"/>
                    </a:cubicBezTo>
                    <a:cubicBezTo>
                      <a:pt x="1496" y="4347"/>
                      <a:pt x="1934" y="4693"/>
                      <a:pt x="2366" y="5058"/>
                    </a:cubicBezTo>
                    <a:cubicBezTo>
                      <a:pt x="2797" y="5424"/>
                      <a:pt x="3213" y="5800"/>
                      <a:pt x="3615" y="6193"/>
                    </a:cubicBezTo>
                    <a:cubicBezTo>
                      <a:pt x="4018" y="6584"/>
                      <a:pt x="4404" y="6989"/>
                      <a:pt x="4775" y="7403"/>
                    </a:cubicBezTo>
                    <a:cubicBezTo>
                      <a:pt x="5146" y="7819"/>
                      <a:pt x="5503" y="8246"/>
                      <a:pt x="5838" y="8683"/>
                    </a:cubicBezTo>
                    <a:cubicBezTo>
                      <a:pt x="6173" y="9118"/>
                      <a:pt x="6492" y="9567"/>
                      <a:pt x="6791" y="10020"/>
                    </a:cubicBezTo>
                    <a:cubicBezTo>
                      <a:pt x="7087" y="10471"/>
                      <a:pt x="7369" y="10938"/>
                      <a:pt x="7626" y="11401"/>
                    </a:cubicBezTo>
                    <a:cubicBezTo>
                      <a:pt x="7797" y="11712"/>
                      <a:pt x="7961" y="12028"/>
                      <a:pt x="8114" y="12342"/>
                    </a:cubicBezTo>
                    <a:cubicBezTo>
                      <a:pt x="8264" y="12655"/>
                      <a:pt x="8410" y="12977"/>
                      <a:pt x="8542" y="13293"/>
                    </a:cubicBezTo>
                    <a:cubicBezTo>
                      <a:pt x="8674" y="13610"/>
                      <a:pt x="8799" y="13933"/>
                      <a:pt x="8913" y="14251"/>
                    </a:cubicBezTo>
                    <a:cubicBezTo>
                      <a:pt x="9026" y="14569"/>
                      <a:pt x="9133" y="14896"/>
                      <a:pt x="9223" y="15214"/>
                    </a:cubicBezTo>
                    <a:cubicBezTo>
                      <a:pt x="9315" y="15532"/>
                      <a:pt x="9400" y="15860"/>
                      <a:pt x="9472" y="16177"/>
                    </a:cubicBezTo>
                    <a:cubicBezTo>
                      <a:pt x="9544" y="16495"/>
                      <a:pt x="9607" y="16820"/>
                      <a:pt x="9658" y="17136"/>
                    </a:cubicBezTo>
                    <a:cubicBezTo>
                      <a:pt x="9689" y="17335"/>
                      <a:pt x="9718" y="17536"/>
                      <a:pt x="9741" y="17736"/>
                    </a:cubicBezTo>
                    <a:cubicBezTo>
                      <a:pt x="9748" y="17724"/>
                      <a:pt x="9758" y="17716"/>
                      <a:pt x="9765" y="17704"/>
                    </a:cubicBezTo>
                    <a:cubicBezTo>
                      <a:pt x="9916" y="17506"/>
                      <a:pt x="10056" y="17307"/>
                      <a:pt x="10185" y="17103"/>
                    </a:cubicBezTo>
                    <a:cubicBezTo>
                      <a:pt x="10316" y="16899"/>
                      <a:pt x="10434" y="16695"/>
                      <a:pt x="10542" y="16486"/>
                    </a:cubicBezTo>
                    <a:cubicBezTo>
                      <a:pt x="10704" y="16172"/>
                      <a:pt x="10838" y="15860"/>
                      <a:pt x="10949" y="15539"/>
                    </a:cubicBezTo>
                    <a:cubicBezTo>
                      <a:pt x="11061" y="15220"/>
                      <a:pt x="11146" y="14899"/>
                      <a:pt x="11203" y="14574"/>
                    </a:cubicBezTo>
                    <a:cubicBezTo>
                      <a:pt x="11261" y="14251"/>
                      <a:pt x="11292" y="13926"/>
                      <a:pt x="11298" y="13598"/>
                    </a:cubicBezTo>
                    <a:cubicBezTo>
                      <a:pt x="11304" y="13312"/>
                      <a:pt x="11286" y="13024"/>
                      <a:pt x="11250" y="12740"/>
                    </a:cubicBezTo>
                    <a:cubicBezTo>
                      <a:pt x="11249" y="12736"/>
                      <a:pt x="11249" y="12734"/>
                      <a:pt x="11249" y="12730"/>
                    </a:cubicBezTo>
                    <a:cubicBezTo>
                      <a:pt x="11246" y="12698"/>
                      <a:pt x="11242" y="12668"/>
                      <a:pt x="11236" y="12635"/>
                    </a:cubicBezTo>
                    <a:cubicBezTo>
                      <a:pt x="11235" y="12632"/>
                      <a:pt x="11235" y="12626"/>
                      <a:pt x="11235" y="12619"/>
                    </a:cubicBezTo>
                    <a:cubicBezTo>
                      <a:pt x="11125" y="11824"/>
                      <a:pt x="10963" y="11046"/>
                      <a:pt x="10756" y="10294"/>
                    </a:cubicBezTo>
                    <a:cubicBezTo>
                      <a:pt x="10473" y="9262"/>
                      <a:pt x="10105" y="8280"/>
                      <a:pt x="9673" y="7362"/>
                    </a:cubicBezTo>
                    <a:cubicBezTo>
                      <a:pt x="9455" y="6902"/>
                      <a:pt x="9223" y="6460"/>
                      <a:pt x="8979" y="6035"/>
                    </a:cubicBezTo>
                    <a:cubicBezTo>
                      <a:pt x="8791" y="5704"/>
                      <a:pt x="8589" y="5376"/>
                      <a:pt x="8374" y="5053"/>
                    </a:cubicBezTo>
                    <a:cubicBezTo>
                      <a:pt x="8368" y="5044"/>
                      <a:pt x="8362" y="5037"/>
                      <a:pt x="8358" y="5028"/>
                    </a:cubicBezTo>
                    <a:cubicBezTo>
                      <a:pt x="8341" y="5002"/>
                      <a:pt x="8325" y="4978"/>
                      <a:pt x="8308" y="4952"/>
                    </a:cubicBezTo>
                    <a:cubicBezTo>
                      <a:pt x="8187" y="4774"/>
                      <a:pt x="8059" y="4598"/>
                      <a:pt x="7928" y="4427"/>
                    </a:cubicBezTo>
                    <a:cubicBezTo>
                      <a:pt x="7665" y="4087"/>
                      <a:pt x="7377" y="3757"/>
                      <a:pt x="7074" y="3448"/>
                    </a:cubicBezTo>
                    <a:cubicBezTo>
                      <a:pt x="6772" y="3139"/>
                      <a:pt x="6446" y="2844"/>
                      <a:pt x="6102" y="2571"/>
                    </a:cubicBezTo>
                    <a:cubicBezTo>
                      <a:pt x="5759" y="2297"/>
                      <a:pt x="5398" y="2041"/>
                      <a:pt x="5018" y="1804"/>
                    </a:cubicBezTo>
                    <a:cubicBezTo>
                      <a:pt x="4642" y="1568"/>
                      <a:pt x="4246" y="1351"/>
                      <a:pt x="3834" y="1154"/>
                    </a:cubicBezTo>
                    <a:cubicBezTo>
                      <a:pt x="3422" y="955"/>
                      <a:pt x="2998" y="780"/>
                      <a:pt x="2558" y="623"/>
                    </a:cubicBezTo>
                    <a:cubicBezTo>
                      <a:pt x="2116" y="467"/>
                      <a:pt x="1668" y="334"/>
                      <a:pt x="1203" y="219"/>
                    </a:cubicBezTo>
                    <a:cubicBezTo>
                      <a:pt x="892" y="143"/>
                      <a:pt x="582" y="78"/>
                      <a:pt x="261" y="21"/>
                    </a:cubicBezTo>
                    <a:cubicBezTo>
                      <a:pt x="222" y="17"/>
                      <a:pt x="182" y="8"/>
                      <a:pt x="14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3828139" y="1753354"/>
                <a:ext cx="437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97" extrusionOk="0">
                    <a:moveTo>
                      <a:pt x="13" y="97"/>
                    </a:moveTo>
                    <a:cubicBezTo>
                      <a:pt x="10" y="64"/>
                      <a:pt x="4" y="32"/>
                      <a:pt x="0" y="0"/>
                    </a:cubicBezTo>
                    <a:cubicBezTo>
                      <a:pt x="4" y="32"/>
                      <a:pt x="10" y="64"/>
                      <a:pt x="13" y="97"/>
                    </a:cubicBez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3389219" y="1912643"/>
                <a:ext cx="395457" cy="472671"/>
              </a:xfrm>
              <a:custGeom>
                <a:avLst/>
                <a:gdLst/>
                <a:ahLst/>
                <a:cxnLst/>
                <a:rect l="l" t="t" r="r" b="b"/>
                <a:pathLst>
                  <a:path w="12681" h="15157" extrusionOk="0">
                    <a:moveTo>
                      <a:pt x="12580" y="0"/>
                    </a:moveTo>
                    <a:cubicBezTo>
                      <a:pt x="12435" y="189"/>
                      <a:pt x="12284" y="373"/>
                      <a:pt x="12118" y="555"/>
                    </a:cubicBezTo>
                    <a:cubicBezTo>
                      <a:pt x="11946" y="749"/>
                      <a:pt x="11766" y="936"/>
                      <a:pt x="11572" y="1123"/>
                    </a:cubicBezTo>
                    <a:cubicBezTo>
                      <a:pt x="11378" y="1310"/>
                      <a:pt x="11178" y="1490"/>
                      <a:pt x="10964" y="1669"/>
                    </a:cubicBezTo>
                    <a:cubicBezTo>
                      <a:pt x="10751" y="1849"/>
                      <a:pt x="10536" y="2020"/>
                      <a:pt x="10301" y="2193"/>
                    </a:cubicBezTo>
                    <a:cubicBezTo>
                      <a:pt x="10068" y="2364"/>
                      <a:pt x="9834" y="2526"/>
                      <a:pt x="9582" y="2690"/>
                    </a:cubicBezTo>
                    <a:cubicBezTo>
                      <a:pt x="9416" y="2799"/>
                      <a:pt x="9249" y="2904"/>
                      <a:pt x="9073" y="3008"/>
                    </a:cubicBezTo>
                    <a:cubicBezTo>
                      <a:pt x="8900" y="3113"/>
                      <a:pt x="8724" y="3213"/>
                      <a:pt x="8542" y="3314"/>
                    </a:cubicBezTo>
                    <a:cubicBezTo>
                      <a:pt x="8273" y="3462"/>
                      <a:pt x="7984" y="3612"/>
                      <a:pt x="7698" y="3753"/>
                    </a:cubicBezTo>
                    <a:cubicBezTo>
                      <a:pt x="7410" y="3891"/>
                      <a:pt x="7107" y="4029"/>
                      <a:pt x="6806" y="4158"/>
                    </a:cubicBezTo>
                    <a:cubicBezTo>
                      <a:pt x="6506" y="4287"/>
                      <a:pt x="6188" y="4415"/>
                      <a:pt x="5873" y="4532"/>
                    </a:cubicBezTo>
                    <a:cubicBezTo>
                      <a:pt x="5558" y="4648"/>
                      <a:pt x="5231" y="4763"/>
                      <a:pt x="4903" y="4870"/>
                    </a:cubicBezTo>
                    <a:cubicBezTo>
                      <a:pt x="4576" y="4976"/>
                      <a:pt x="4236" y="5078"/>
                      <a:pt x="3898" y="5172"/>
                    </a:cubicBezTo>
                    <a:cubicBezTo>
                      <a:pt x="3560" y="5268"/>
                      <a:pt x="3211" y="5357"/>
                      <a:pt x="2863" y="5438"/>
                    </a:cubicBezTo>
                    <a:cubicBezTo>
                      <a:pt x="2758" y="5463"/>
                      <a:pt x="2650" y="5488"/>
                      <a:pt x="2542" y="5512"/>
                    </a:cubicBezTo>
                    <a:cubicBezTo>
                      <a:pt x="2546" y="5636"/>
                      <a:pt x="2552" y="5758"/>
                      <a:pt x="2557" y="5879"/>
                    </a:cubicBezTo>
                    <a:cubicBezTo>
                      <a:pt x="2567" y="6200"/>
                      <a:pt x="2574" y="6527"/>
                      <a:pt x="2578" y="6838"/>
                    </a:cubicBezTo>
                    <a:cubicBezTo>
                      <a:pt x="2580" y="6976"/>
                      <a:pt x="2580" y="7115"/>
                      <a:pt x="2580" y="7252"/>
                    </a:cubicBezTo>
                    <a:cubicBezTo>
                      <a:pt x="2578" y="7561"/>
                      <a:pt x="2574" y="7851"/>
                      <a:pt x="2565" y="8146"/>
                    </a:cubicBezTo>
                    <a:cubicBezTo>
                      <a:pt x="2557" y="8442"/>
                      <a:pt x="2544" y="8721"/>
                      <a:pt x="2525" y="9002"/>
                    </a:cubicBezTo>
                    <a:cubicBezTo>
                      <a:pt x="2509" y="9282"/>
                      <a:pt x="2488" y="9546"/>
                      <a:pt x="2463" y="9812"/>
                    </a:cubicBezTo>
                    <a:cubicBezTo>
                      <a:pt x="2437" y="10077"/>
                      <a:pt x="2408" y="10328"/>
                      <a:pt x="2374" y="10576"/>
                    </a:cubicBezTo>
                    <a:cubicBezTo>
                      <a:pt x="2342" y="10824"/>
                      <a:pt x="2305" y="11057"/>
                      <a:pt x="2263" y="11289"/>
                    </a:cubicBezTo>
                    <a:cubicBezTo>
                      <a:pt x="2222" y="11519"/>
                      <a:pt x="2177" y="11739"/>
                      <a:pt x="2127" y="11950"/>
                    </a:cubicBezTo>
                    <a:cubicBezTo>
                      <a:pt x="2076" y="12163"/>
                      <a:pt x="2025" y="12363"/>
                      <a:pt x="1967" y="12557"/>
                    </a:cubicBezTo>
                    <a:cubicBezTo>
                      <a:pt x="1881" y="12847"/>
                      <a:pt x="1787" y="13110"/>
                      <a:pt x="1684" y="13356"/>
                    </a:cubicBezTo>
                    <a:cubicBezTo>
                      <a:pt x="1582" y="13602"/>
                      <a:pt x="1473" y="13822"/>
                      <a:pt x="1353" y="14019"/>
                    </a:cubicBezTo>
                    <a:cubicBezTo>
                      <a:pt x="1235" y="14217"/>
                      <a:pt x="1109" y="14390"/>
                      <a:pt x="977" y="14538"/>
                    </a:cubicBezTo>
                    <a:cubicBezTo>
                      <a:pt x="844" y="14687"/>
                      <a:pt x="703" y="14811"/>
                      <a:pt x="557" y="14910"/>
                    </a:cubicBezTo>
                    <a:cubicBezTo>
                      <a:pt x="409" y="15009"/>
                      <a:pt x="255" y="15083"/>
                      <a:pt x="95" y="15132"/>
                    </a:cubicBezTo>
                    <a:cubicBezTo>
                      <a:pt x="64" y="15140"/>
                      <a:pt x="33" y="15149"/>
                      <a:pt x="0" y="15156"/>
                    </a:cubicBezTo>
                    <a:cubicBezTo>
                      <a:pt x="19" y="15153"/>
                      <a:pt x="36" y="15147"/>
                      <a:pt x="55" y="15145"/>
                    </a:cubicBezTo>
                    <a:cubicBezTo>
                      <a:pt x="690" y="15001"/>
                      <a:pt x="1310" y="14824"/>
                      <a:pt x="1910" y="14620"/>
                    </a:cubicBezTo>
                    <a:cubicBezTo>
                      <a:pt x="2306" y="14485"/>
                      <a:pt x="2695" y="14335"/>
                      <a:pt x="3074" y="14177"/>
                    </a:cubicBezTo>
                    <a:cubicBezTo>
                      <a:pt x="3549" y="13977"/>
                      <a:pt x="4009" y="13762"/>
                      <a:pt x="4450" y="13530"/>
                    </a:cubicBezTo>
                    <a:cubicBezTo>
                      <a:pt x="4671" y="13414"/>
                      <a:pt x="4888" y="13294"/>
                      <a:pt x="5103" y="13172"/>
                    </a:cubicBezTo>
                    <a:cubicBezTo>
                      <a:pt x="5317" y="13050"/>
                      <a:pt x="5528" y="12922"/>
                      <a:pt x="5738" y="12790"/>
                    </a:cubicBezTo>
                    <a:cubicBezTo>
                      <a:pt x="6583" y="12258"/>
                      <a:pt x="7410" y="11640"/>
                      <a:pt x="8198" y="10934"/>
                    </a:cubicBezTo>
                    <a:cubicBezTo>
                      <a:pt x="8984" y="10226"/>
                      <a:pt x="9730" y="9433"/>
                      <a:pt x="10408" y="8562"/>
                    </a:cubicBezTo>
                    <a:cubicBezTo>
                      <a:pt x="10457" y="8498"/>
                      <a:pt x="10505" y="8435"/>
                      <a:pt x="10553" y="8370"/>
                    </a:cubicBezTo>
                    <a:cubicBezTo>
                      <a:pt x="10757" y="8097"/>
                      <a:pt x="10945" y="7817"/>
                      <a:pt x="11121" y="7524"/>
                    </a:cubicBezTo>
                    <a:cubicBezTo>
                      <a:pt x="11267" y="7284"/>
                      <a:pt x="11401" y="7039"/>
                      <a:pt x="11528" y="6785"/>
                    </a:cubicBezTo>
                    <a:cubicBezTo>
                      <a:pt x="11656" y="6529"/>
                      <a:pt x="11768" y="6274"/>
                      <a:pt x="11874" y="6008"/>
                    </a:cubicBezTo>
                    <a:cubicBezTo>
                      <a:pt x="11980" y="5742"/>
                      <a:pt x="12074" y="5476"/>
                      <a:pt x="12160" y="5199"/>
                    </a:cubicBezTo>
                    <a:cubicBezTo>
                      <a:pt x="12246" y="4920"/>
                      <a:pt x="12320" y="4645"/>
                      <a:pt x="12384" y="4359"/>
                    </a:cubicBezTo>
                    <a:cubicBezTo>
                      <a:pt x="12449" y="4075"/>
                      <a:pt x="12504" y="3790"/>
                      <a:pt x="12547" y="3495"/>
                    </a:cubicBezTo>
                    <a:cubicBezTo>
                      <a:pt x="12591" y="3199"/>
                      <a:pt x="12622" y="2910"/>
                      <a:pt x="12645" y="2608"/>
                    </a:cubicBezTo>
                    <a:cubicBezTo>
                      <a:pt x="12669" y="2303"/>
                      <a:pt x="12679" y="2009"/>
                      <a:pt x="12681" y="1700"/>
                    </a:cubicBezTo>
                    <a:cubicBezTo>
                      <a:pt x="12681" y="1563"/>
                      <a:pt x="12679" y="1425"/>
                      <a:pt x="12676" y="1288"/>
                    </a:cubicBezTo>
                    <a:cubicBezTo>
                      <a:pt x="12666" y="981"/>
                      <a:pt x="12648" y="660"/>
                      <a:pt x="12617" y="354"/>
                    </a:cubicBezTo>
                    <a:cubicBezTo>
                      <a:pt x="12607" y="238"/>
                      <a:pt x="12594" y="118"/>
                      <a:pt x="12580" y="0"/>
                    </a:cubicBezTo>
                    <a:close/>
                  </a:path>
                </a:pathLst>
              </a:custGeom>
              <a:solidFill>
                <a:srgbClr val="D35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3349054" y="1461842"/>
                <a:ext cx="432474" cy="622546"/>
              </a:xfrm>
              <a:custGeom>
                <a:avLst/>
                <a:gdLst/>
                <a:ahLst/>
                <a:cxnLst/>
                <a:rect l="l" t="t" r="r" b="b"/>
                <a:pathLst>
                  <a:path w="13868" h="19963" extrusionOk="0">
                    <a:moveTo>
                      <a:pt x="4128" y="1"/>
                    </a:moveTo>
                    <a:cubicBezTo>
                      <a:pt x="4080" y="62"/>
                      <a:pt x="4030" y="124"/>
                      <a:pt x="3975" y="188"/>
                    </a:cubicBezTo>
                    <a:cubicBezTo>
                      <a:pt x="3862" y="318"/>
                      <a:pt x="3744" y="441"/>
                      <a:pt x="3607" y="563"/>
                    </a:cubicBezTo>
                    <a:cubicBezTo>
                      <a:pt x="3517" y="643"/>
                      <a:pt x="3423" y="721"/>
                      <a:pt x="3326" y="800"/>
                    </a:cubicBezTo>
                    <a:cubicBezTo>
                      <a:pt x="3225" y="879"/>
                      <a:pt x="3124" y="952"/>
                      <a:pt x="3016" y="1026"/>
                    </a:cubicBezTo>
                    <a:cubicBezTo>
                      <a:pt x="2909" y="1100"/>
                      <a:pt x="2798" y="1169"/>
                      <a:pt x="2681" y="1240"/>
                    </a:cubicBezTo>
                    <a:cubicBezTo>
                      <a:pt x="2604" y="1287"/>
                      <a:pt x="2525" y="1332"/>
                      <a:pt x="2444" y="1377"/>
                    </a:cubicBezTo>
                    <a:cubicBezTo>
                      <a:pt x="2324" y="1444"/>
                      <a:pt x="2194" y="1510"/>
                      <a:pt x="2068" y="1571"/>
                    </a:cubicBezTo>
                    <a:cubicBezTo>
                      <a:pt x="1938" y="1632"/>
                      <a:pt x="1802" y="1693"/>
                      <a:pt x="1666" y="1749"/>
                    </a:cubicBezTo>
                    <a:cubicBezTo>
                      <a:pt x="1531" y="1805"/>
                      <a:pt x="1389" y="1860"/>
                      <a:pt x="1248" y="1911"/>
                    </a:cubicBezTo>
                    <a:cubicBezTo>
                      <a:pt x="1107" y="1963"/>
                      <a:pt x="958" y="2012"/>
                      <a:pt x="811" y="2057"/>
                    </a:cubicBezTo>
                    <a:cubicBezTo>
                      <a:pt x="590" y="2124"/>
                      <a:pt x="357" y="2187"/>
                      <a:pt x="124" y="2242"/>
                    </a:cubicBezTo>
                    <a:cubicBezTo>
                      <a:pt x="84" y="2252"/>
                      <a:pt x="42" y="2261"/>
                      <a:pt x="0" y="2271"/>
                    </a:cubicBezTo>
                    <a:cubicBezTo>
                      <a:pt x="15" y="2308"/>
                      <a:pt x="30" y="2345"/>
                      <a:pt x="45" y="2386"/>
                    </a:cubicBezTo>
                    <a:cubicBezTo>
                      <a:pt x="170" y="2698"/>
                      <a:pt x="288" y="3013"/>
                      <a:pt x="409" y="3337"/>
                    </a:cubicBezTo>
                    <a:cubicBezTo>
                      <a:pt x="588" y="3825"/>
                      <a:pt x="759" y="4315"/>
                      <a:pt x="929" y="4825"/>
                    </a:cubicBezTo>
                    <a:cubicBezTo>
                      <a:pt x="1099" y="5334"/>
                      <a:pt x="1263" y="5848"/>
                      <a:pt x="1421" y="6375"/>
                    </a:cubicBezTo>
                    <a:cubicBezTo>
                      <a:pt x="1579" y="6901"/>
                      <a:pt x="1731" y="7435"/>
                      <a:pt x="1876" y="7974"/>
                    </a:cubicBezTo>
                    <a:cubicBezTo>
                      <a:pt x="2022" y="8513"/>
                      <a:pt x="2161" y="9059"/>
                      <a:pt x="2293" y="9607"/>
                    </a:cubicBezTo>
                    <a:cubicBezTo>
                      <a:pt x="2427" y="10156"/>
                      <a:pt x="2552" y="10711"/>
                      <a:pt x="2669" y="11263"/>
                    </a:cubicBezTo>
                    <a:cubicBezTo>
                      <a:pt x="2786" y="11814"/>
                      <a:pt x="2897" y="12375"/>
                      <a:pt x="2998" y="12925"/>
                    </a:cubicBezTo>
                    <a:cubicBezTo>
                      <a:pt x="3067" y="13293"/>
                      <a:pt x="3131" y="13664"/>
                      <a:pt x="3190" y="14028"/>
                    </a:cubicBezTo>
                    <a:cubicBezTo>
                      <a:pt x="3249" y="14393"/>
                      <a:pt x="3307" y="14761"/>
                      <a:pt x="3359" y="15123"/>
                    </a:cubicBezTo>
                    <a:cubicBezTo>
                      <a:pt x="3412" y="15483"/>
                      <a:pt x="3459" y="15849"/>
                      <a:pt x="3505" y="16205"/>
                    </a:cubicBezTo>
                    <a:cubicBezTo>
                      <a:pt x="3550" y="16561"/>
                      <a:pt x="3592" y="16922"/>
                      <a:pt x="3627" y="17270"/>
                    </a:cubicBezTo>
                    <a:cubicBezTo>
                      <a:pt x="3663" y="17619"/>
                      <a:pt x="3695" y="17974"/>
                      <a:pt x="3724" y="18316"/>
                    </a:cubicBezTo>
                    <a:cubicBezTo>
                      <a:pt x="3753" y="18657"/>
                      <a:pt x="3778" y="19005"/>
                      <a:pt x="3797" y="19337"/>
                    </a:cubicBezTo>
                    <a:cubicBezTo>
                      <a:pt x="3810" y="19546"/>
                      <a:pt x="3822" y="19756"/>
                      <a:pt x="3830" y="19963"/>
                    </a:cubicBezTo>
                    <a:cubicBezTo>
                      <a:pt x="3938" y="19940"/>
                      <a:pt x="4046" y="19914"/>
                      <a:pt x="4152" y="19889"/>
                    </a:cubicBezTo>
                    <a:cubicBezTo>
                      <a:pt x="4499" y="19806"/>
                      <a:pt x="4849" y="19717"/>
                      <a:pt x="5187" y="19623"/>
                    </a:cubicBezTo>
                    <a:cubicBezTo>
                      <a:pt x="5525" y="19530"/>
                      <a:pt x="5864" y="19426"/>
                      <a:pt x="6191" y="19321"/>
                    </a:cubicBezTo>
                    <a:cubicBezTo>
                      <a:pt x="6519" y="19215"/>
                      <a:pt x="6848" y="19100"/>
                      <a:pt x="7161" y="18984"/>
                    </a:cubicBezTo>
                    <a:cubicBezTo>
                      <a:pt x="7476" y="18864"/>
                      <a:pt x="7794" y="18738"/>
                      <a:pt x="8094" y="18608"/>
                    </a:cubicBezTo>
                    <a:cubicBezTo>
                      <a:pt x="8396" y="18482"/>
                      <a:pt x="8700" y="18344"/>
                      <a:pt x="8986" y="18203"/>
                    </a:cubicBezTo>
                    <a:cubicBezTo>
                      <a:pt x="9272" y="18062"/>
                      <a:pt x="9559" y="17914"/>
                      <a:pt x="9831" y="17764"/>
                    </a:cubicBezTo>
                    <a:cubicBezTo>
                      <a:pt x="10012" y="17665"/>
                      <a:pt x="10188" y="17563"/>
                      <a:pt x="10363" y="17458"/>
                    </a:cubicBezTo>
                    <a:cubicBezTo>
                      <a:pt x="10537" y="17355"/>
                      <a:pt x="10704" y="17251"/>
                      <a:pt x="10870" y="17140"/>
                    </a:cubicBezTo>
                    <a:cubicBezTo>
                      <a:pt x="11122" y="16978"/>
                      <a:pt x="11356" y="16816"/>
                      <a:pt x="11589" y="16643"/>
                    </a:cubicBezTo>
                    <a:cubicBezTo>
                      <a:pt x="11822" y="16472"/>
                      <a:pt x="12039" y="16299"/>
                      <a:pt x="12253" y="16120"/>
                    </a:cubicBezTo>
                    <a:cubicBezTo>
                      <a:pt x="12466" y="15940"/>
                      <a:pt x="12666" y="15760"/>
                      <a:pt x="12860" y="15573"/>
                    </a:cubicBezTo>
                    <a:cubicBezTo>
                      <a:pt x="13054" y="15385"/>
                      <a:pt x="13232" y="15200"/>
                      <a:pt x="13406" y="15006"/>
                    </a:cubicBezTo>
                    <a:cubicBezTo>
                      <a:pt x="13572" y="14823"/>
                      <a:pt x="13723" y="14639"/>
                      <a:pt x="13868" y="14451"/>
                    </a:cubicBezTo>
                    <a:cubicBezTo>
                      <a:pt x="13844" y="14251"/>
                      <a:pt x="13816" y="14049"/>
                      <a:pt x="13785" y="13853"/>
                    </a:cubicBezTo>
                    <a:cubicBezTo>
                      <a:pt x="13734" y="13538"/>
                      <a:pt x="13671" y="13211"/>
                      <a:pt x="13599" y="12888"/>
                    </a:cubicBezTo>
                    <a:cubicBezTo>
                      <a:pt x="13527" y="12569"/>
                      <a:pt x="13442" y="12242"/>
                      <a:pt x="13350" y="11925"/>
                    </a:cubicBezTo>
                    <a:cubicBezTo>
                      <a:pt x="13257" y="11604"/>
                      <a:pt x="13153" y="11279"/>
                      <a:pt x="13040" y="10961"/>
                    </a:cubicBezTo>
                    <a:cubicBezTo>
                      <a:pt x="12929" y="10642"/>
                      <a:pt x="12803" y="10319"/>
                      <a:pt x="12670" y="10002"/>
                    </a:cubicBezTo>
                    <a:cubicBezTo>
                      <a:pt x="12537" y="9686"/>
                      <a:pt x="12393" y="9367"/>
                      <a:pt x="12241" y="9052"/>
                    </a:cubicBezTo>
                    <a:cubicBezTo>
                      <a:pt x="12090" y="8737"/>
                      <a:pt x="11924" y="8421"/>
                      <a:pt x="11753" y="8112"/>
                    </a:cubicBezTo>
                    <a:cubicBezTo>
                      <a:pt x="11496" y="7649"/>
                      <a:pt x="11214" y="7182"/>
                      <a:pt x="10918" y="6730"/>
                    </a:cubicBezTo>
                    <a:cubicBezTo>
                      <a:pt x="10622" y="6277"/>
                      <a:pt x="10301" y="5828"/>
                      <a:pt x="9965" y="5393"/>
                    </a:cubicBezTo>
                    <a:cubicBezTo>
                      <a:pt x="9630" y="4959"/>
                      <a:pt x="9273" y="4529"/>
                      <a:pt x="8904" y="4114"/>
                    </a:cubicBezTo>
                    <a:cubicBezTo>
                      <a:pt x="8531" y="3698"/>
                      <a:pt x="8145" y="3294"/>
                      <a:pt x="7742" y="2902"/>
                    </a:cubicBezTo>
                    <a:cubicBezTo>
                      <a:pt x="7340" y="2509"/>
                      <a:pt x="6924" y="2134"/>
                      <a:pt x="6493" y="1769"/>
                    </a:cubicBezTo>
                    <a:cubicBezTo>
                      <a:pt x="6061" y="1404"/>
                      <a:pt x="5623" y="1057"/>
                      <a:pt x="5167" y="722"/>
                    </a:cubicBezTo>
                    <a:cubicBezTo>
                      <a:pt x="4864" y="498"/>
                      <a:pt x="4559" y="287"/>
                      <a:pt x="4246" y="78"/>
                    </a:cubicBezTo>
                    <a:cubicBezTo>
                      <a:pt x="4205" y="51"/>
                      <a:pt x="4168" y="25"/>
                      <a:pt x="4128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3359532" y="1278790"/>
                <a:ext cx="377183" cy="235104"/>
              </a:xfrm>
              <a:custGeom>
                <a:avLst/>
                <a:gdLst/>
                <a:ahLst/>
                <a:cxnLst/>
                <a:rect l="l" t="t" r="r" b="b"/>
                <a:pathLst>
                  <a:path w="12095" h="7539" extrusionOk="0">
                    <a:moveTo>
                      <a:pt x="998" y="0"/>
                    </a:moveTo>
                    <a:cubicBezTo>
                      <a:pt x="823" y="0"/>
                      <a:pt x="646" y="19"/>
                      <a:pt x="462" y="63"/>
                    </a:cubicBezTo>
                    <a:cubicBezTo>
                      <a:pt x="327" y="93"/>
                      <a:pt x="192" y="133"/>
                      <a:pt x="52" y="186"/>
                    </a:cubicBezTo>
                    <a:cubicBezTo>
                      <a:pt x="34" y="192"/>
                      <a:pt x="18" y="199"/>
                      <a:pt x="1" y="206"/>
                    </a:cubicBezTo>
                    <a:cubicBezTo>
                      <a:pt x="11" y="208"/>
                      <a:pt x="19" y="212"/>
                      <a:pt x="31" y="213"/>
                    </a:cubicBezTo>
                    <a:cubicBezTo>
                      <a:pt x="261" y="272"/>
                      <a:pt x="478" y="337"/>
                      <a:pt x="698" y="409"/>
                    </a:cubicBezTo>
                    <a:cubicBezTo>
                      <a:pt x="916" y="481"/>
                      <a:pt x="1122" y="559"/>
                      <a:pt x="1326" y="643"/>
                    </a:cubicBezTo>
                    <a:cubicBezTo>
                      <a:pt x="1463" y="701"/>
                      <a:pt x="1592" y="758"/>
                      <a:pt x="1722" y="819"/>
                    </a:cubicBezTo>
                    <a:cubicBezTo>
                      <a:pt x="1851" y="881"/>
                      <a:pt x="1973" y="942"/>
                      <a:pt x="2095" y="1010"/>
                    </a:cubicBezTo>
                    <a:cubicBezTo>
                      <a:pt x="2150" y="1040"/>
                      <a:pt x="2203" y="1069"/>
                      <a:pt x="2255" y="1099"/>
                    </a:cubicBezTo>
                    <a:cubicBezTo>
                      <a:pt x="2374" y="1168"/>
                      <a:pt x="2491" y="1241"/>
                      <a:pt x="2600" y="1313"/>
                    </a:cubicBezTo>
                    <a:cubicBezTo>
                      <a:pt x="2711" y="1385"/>
                      <a:pt x="2818" y="1463"/>
                      <a:pt x="2919" y="1539"/>
                    </a:cubicBezTo>
                    <a:cubicBezTo>
                      <a:pt x="3020" y="1615"/>
                      <a:pt x="3118" y="1696"/>
                      <a:pt x="3210" y="1776"/>
                    </a:cubicBezTo>
                    <a:cubicBezTo>
                      <a:pt x="3302" y="1855"/>
                      <a:pt x="3391" y="1940"/>
                      <a:pt x="3473" y="2025"/>
                    </a:cubicBezTo>
                    <a:cubicBezTo>
                      <a:pt x="3553" y="2110"/>
                      <a:pt x="3632" y="2197"/>
                      <a:pt x="3704" y="2284"/>
                    </a:cubicBezTo>
                    <a:cubicBezTo>
                      <a:pt x="3785" y="2383"/>
                      <a:pt x="3862" y="2485"/>
                      <a:pt x="3930" y="2587"/>
                    </a:cubicBezTo>
                    <a:cubicBezTo>
                      <a:pt x="3970" y="2593"/>
                      <a:pt x="4010" y="2600"/>
                      <a:pt x="4049" y="2607"/>
                    </a:cubicBezTo>
                    <a:cubicBezTo>
                      <a:pt x="4368" y="2663"/>
                      <a:pt x="4680" y="2729"/>
                      <a:pt x="4991" y="2804"/>
                    </a:cubicBezTo>
                    <a:cubicBezTo>
                      <a:pt x="5458" y="2919"/>
                      <a:pt x="5905" y="3053"/>
                      <a:pt x="6345" y="3210"/>
                    </a:cubicBezTo>
                    <a:cubicBezTo>
                      <a:pt x="6788" y="3365"/>
                      <a:pt x="7211" y="3542"/>
                      <a:pt x="7622" y="3739"/>
                    </a:cubicBezTo>
                    <a:cubicBezTo>
                      <a:pt x="8031" y="3937"/>
                      <a:pt x="8427" y="4153"/>
                      <a:pt x="8806" y="4390"/>
                    </a:cubicBezTo>
                    <a:cubicBezTo>
                      <a:pt x="9183" y="4627"/>
                      <a:pt x="9547" y="4884"/>
                      <a:pt x="9889" y="5158"/>
                    </a:cubicBezTo>
                    <a:cubicBezTo>
                      <a:pt x="10231" y="5431"/>
                      <a:pt x="10557" y="5725"/>
                      <a:pt x="10862" y="6035"/>
                    </a:cubicBezTo>
                    <a:cubicBezTo>
                      <a:pt x="11166" y="6344"/>
                      <a:pt x="11453" y="6671"/>
                      <a:pt x="11715" y="7014"/>
                    </a:cubicBezTo>
                    <a:cubicBezTo>
                      <a:pt x="11847" y="7185"/>
                      <a:pt x="11974" y="7360"/>
                      <a:pt x="12094" y="7538"/>
                    </a:cubicBezTo>
                    <a:cubicBezTo>
                      <a:pt x="12055" y="7477"/>
                      <a:pt x="12012" y="7416"/>
                      <a:pt x="11971" y="7354"/>
                    </a:cubicBezTo>
                    <a:cubicBezTo>
                      <a:pt x="11396" y="6520"/>
                      <a:pt x="10731" y="5708"/>
                      <a:pt x="9981" y="4945"/>
                    </a:cubicBezTo>
                    <a:cubicBezTo>
                      <a:pt x="9232" y="4181"/>
                      <a:pt x="8397" y="3465"/>
                      <a:pt x="7485" y="2826"/>
                    </a:cubicBezTo>
                    <a:cubicBezTo>
                      <a:pt x="7257" y="2666"/>
                      <a:pt x="7025" y="2509"/>
                      <a:pt x="6788" y="2358"/>
                    </a:cubicBezTo>
                    <a:cubicBezTo>
                      <a:pt x="6551" y="2208"/>
                      <a:pt x="6311" y="2061"/>
                      <a:pt x="6066" y="1920"/>
                    </a:cubicBezTo>
                    <a:cubicBezTo>
                      <a:pt x="5822" y="1781"/>
                      <a:pt x="5572" y="1644"/>
                      <a:pt x="5319" y="1515"/>
                    </a:cubicBezTo>
                    <a:cubicBezTo>
                      <a:pt x="5064" y="1382"/>
                      <a:pt x="4807" y="1259"/>
                      <a:pt x="4549" y="1141"/>
                    </a:cubicBezTo>
                    <a:cubicBezTo>
                      <a:pt x="3569" y="692"/>
                      <a:pt x="2540" y="328"/>
                      <a:pt x="1489" y="61"/>
                    </a:cubicBezTo>
                    <a:lnTo>
                      <a:pt x="1486" y="61"/>
                    </a:lnTo>
                    <a:cubicBezTo>
                      <a:pt x="1345" y="25"/>
                      <a:pt x="1201" y="5"/>
                      <a:pt x="1052" y="1"/>
                    </a:cubicBezTo>
                    <a:cubicBezTo>
                      <a:pt x="1034" y="0"/>
                      <a:pt x="1016" y="0"/>
                      <a:pt x="99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3319366" y="1285245"/>
                <a:ext cx="162786" cy="74189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379" extrusionOk="0">
                    <a:moveTo>
                      <a:pt x="1290" y="1"/>
                    </a:moveTo>
                    <a:cubicBezTo>
                      <a:pt x="1168" y="50"/>
                      <a:pt x="1046" y="106"/>
                      <a:pt x="921" y="172"/>
                    </a:cubicBezTo>
                    <a:cubicBezTo>
                      <a:pt x="777" y="247"/>
                      <a:pt x="635" y="331"/>
                      <a:pt x="489" y="429"/>
                    </a:cubicBezTo>
                    <a:cubicBezTo>
                      <a:pt x="343" y="527"/>
                      <a:pt x="199" y="633"/>
                      <a:pt x="51" y="753"/>
                    </a:cubicBezTo>
                    <a:cubicBezTo>
                      <a:pt x="32" y="764"/>
                      <a:pt x="16" y="777"/>
                      <a:pt x="1" y="791"/>
                    </a:cubicBezTo>
                    <a:cubicBezTo>
                      <a:pt x="48" y="803"/>
                      <a:pt x="97" y="817"/>
                      <a:pt x="144" y="829"/>
                    </a:cubicBezTo>
                    <a:cubicBezTo>
                      <a:pt x="228" y="853"/>
                      <a:pt x="310" y="878"/>
                      <a:pt x="392" y="905"/>
                    </a:cubicBezTo>
                    <a:cubicBezTo>
                      <a:pt x="475" y="932"/>
                      <a:pt x="551" y="958"/>
                      <a:pt x="630" y="990"/>
                    </a:cubicBezTo>
                    <a:cubicBezTo>
                      <a:pt x="709" y="1019"/>
                      <a:pt x="784" y="1050"/>
                      <a:pt x="859" y="1083"/>
                    </a:cubicBezTo>
                    <a:cubicBezTo>
                      <a:pt x="935" y="1115"/>
                      <a:pt x="1004" y="1149"/>
                      <a:pt x="1076" y="1185"/>
                    </a:cubicBezTo>
                    <a:cubicBezTo>
                      <a:pt x="1148" y="1221"/>
                      <a:pt x="1215" y="1256"/>
                      <a:pt x="1281" y="1295"/>
                    </a:cubicBezTo>
                    <a:cubicBezTo>
                      <a:pt x="1326" y="1321"/>
                      <a:pt x="1369" y="1346"/>
                      <a:pt x="1412" y="1374"/>
                    </a:cubicBezTo>
                    <a:cubicBezTo>
                      <a:pt x="1454" y="1401"/>
                      <a:pt x="1497" y="1430"/>
                      <a:pt x="1536" y="1457"/>
                    </a:cubicBezTo>
                    <a:cubicBezTo>
                      <a:pt x="1598" y="1497"/>
                      <a:pt x="1657" y="1543"/>
                      <a:pt x="1713" y="1586"/>
                    </a:cubicBezTo>
                    <a:cubicBezTo>
                      <a:pt x="1769" y="1630"/>
                      <a:pt x="1822" y="1676"/>
                      <a:pt x="1872" y="1720"/>
                    </a:cubicBezTo>
                    <a:cubicBezTo>
                      <a:pt x="1923" y="1766"/>
                      <a:pt x="1972" y="1814"/>
                      <a:pt x="2016" y="1861"/>
                    </a:cubicBezTo>
                    <a:cubicBezTo>
                      <a:pt x="2061" y="1907"/>
                      <a:pt x="2104" y="1957"/>
                      <a:pt x="2144" y="2006"/>
                    </a:cubicBezTo>
                    <a:cubicBezTo>
                      <a:pt x="2183" y="2055"/>
                      <a:pt x="2219" y="2105"/>
                      <a:pt x="2252" y="2154"/>
                    </a:cubicBezTo>
                    <a:cubicBezTo>
                      <a:pt x="2289" y="2151"/>
                      <a:pt x="2330" y="2151"/>
                      <a:pt x="2367" y="2151"/>
                    </a:cubicBezTo>
                    <a:cubicBezTo>
                      <a:pt x="2395" y="2151"/>
                      <a:pt x="2423" y="2151"/>
                      <a:pt x="2451" y="2151"/>
                    </a:cubicBezTo>
                    <a:cubicBezTo>
                      <a:pt x="2762" y="2151"/>
                      <a:pt x="3069" y="2159"/>
                      <a:pt x="3376" y="2176"/>
                    </a:cubicBezTo>
                    <a:cubicBezTo>
                      <a:pt x="3713" y="2193"/>
                      <a:pt x="4040" y="2220"/>
                      <a:pt x="4368" y="2258"/>
                    </a:cubicBezTo>
                    <a:cubicBezTo>
                      <a:pt x="4659" y="2291"/>
                      <a:pt x="4939" y="2331"/>
                      <a:pt x="5219" y="2379"/>
                    </a:cubicBezTo>
                    <a:cubicBezTo>
                      <a:pt x="5150" y="2275"/>
                      <a:pt x="5073" y="2173"/>
                      <a:pt x="4992" y="2075"/>
                    </a:cubicBezTo>
                    <a:cubicBezTo>
                      <a:pt x="4920" y="1989"/>
                      <a:pt x="4841" y="1900"/>
                      <a:pt x="4762" y="1819"/>
                    </a:cubicBezTo>
                    <a:cubicBezTo>
                      <a:pt x="4680" y="1737"/>
                      <a:pt x="4591" y="1653"/>
                      <a:pt x="4500" y="1572"/>
                    </a:cubicBezTo>
                    <a:cubicBezTo>
                      <a:pt x="4408" y="1493"/>
                      <a:pt x="4309" y="1411"/>
                      <a:pt x="4209" y="1335"/>
                    </a:cubicBezTo>
                    <a:cubicBezTo>
                      <a:pt x="4108" y="1257"/>
                      <a:pt x="4000" y="1180"/>
                      <a:pt x="3891" y="1108"/>
                    </a:cubicBezTo>
                    <a:cubicBezTo>
                      <a:pt x="3782" y="1036"/>
                      <a:pt x="3662" y="963"/>
                      <a:pt x="3546" y="894"/>
                    </a:cubicBezTo>
                    <a:cubicBezTo>
                      <a:pt x="3491" y="863"/>
                      <a:pt x="3439" y="833"/>
                      <a:pt x="3386" y="804"/>
                    </a:cubicBezTo>
                    <a:cubicBezTo>
                      <a:pt x="3264" y="738"/>
                      <a:pt x="3142" y="675"/>
                      <a:pt x="3012" y="613"/>
                    </a:cubicBezTo>
                    <a:cubicBezTo>
                      <a:pt x="2883" y="551"/>
                      <a:pt x="2754" y="495"/>
                      <a:pt x="2617" y="438"/>
                    </a:cubicBezTo>
                    <a:cubicBezTo>
                      <a:pt x="2410" y="353"/>
                      <a:pt x="2207" y="278"/>
                      <a:pt x="1987" y="203"/>
                    </a:cubicBezTo>
                    <a:cubicBezTo>
                      <a:pt x="1769" y="132"/>
                      <a:pt x="1550" y="67"/>
                      <a:pt x="1320" y="8"/>
                    </a:cubicBezTo>
                    <a:cubicBezTo>
                      <a:pt x="1310" y="6"/>
                      <a:pt x="1302" y="2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3313223" y="1411261"/>
                <a:ext cx="164470" cy="12155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3898" extrusionOk="0">
                    <a:moveTo>
                      <a:pt x="2370" y="1"/>
                    </a:moveTo>
                    <a:cubicBezTo>
                      <a:pt x="2344" y="34"/>
                      <a:pt x="2317" y="66"/>
                      <a:pt x="2291" y="99"/>
                    </a:cubicBezTo>
                    <a:cubicBezTo>
                      <a:pt x="2249" y="149"/>
                      <a:pt x="2204" y="195"/>
                      <a:pt x="2157" y="243"/>
                    </a:cubicBezTo>
                    <a:cubicBezTo>
                      <a:pt x="2111" y="289"/>
                      <a:pt x="2061" y="335"/>
                      <a:pt x="2009" y="379"/>
                    </a:cubicBezTo>
                    <a:cubicBezTo>
                      <a:pt x="1954" y="424"/>
                      <a:pt x="1901" y="467"/>
                      <a:pt x="1844" y="510"/>
                    </a:cubicBezTo>
                    <a:cubicBezTo>
                      <a:pt x="1783" y="553"/>
                      <a:pt x="1726" y="593"/>
                      <a:pt x="1664" y="634"/>
                    </a:cubicBezTo>
                    <a:cubicBezTo>
                      <a:pt x="1622" y="661"/>
                      <a:pt x="1579" y="687"/>
                      <a:pt x="1536" y="713"/>
                    </a:cubicBezTo>
                    <a:cubicBezTo>
                      <a:pt x="1507" y="731"/>
                      <a:pt x="1478" y="749"/>
                      <a:pt x="1448" y="766"/>
                    </a:cubicBezTo>
                    <a:cubicBezTo>
                      <a:pt x="1381" y="803"/>
                      <a:pt x="1309" y="839"/>
                      <a:pt x="1237" y="875"/>
                    </a:cubicBezTo>
                    <a:cubicBezTo>
                      <a:pt x="1165" y="911"/>
                      <a:pt x="1090" y="946"/>
                      <a:pt x="1014" y="977"/>
                    </a:cubicBezTo>
                    <a:cubicBezTo>
                      <a:pt x="939" y="1010"/>
                      <a:pt x="860" y="1042"/>
                      <a:pt x="781" y="1071"/>
                    </a:cubicBezTo>
                    <a:cubicBezTo>
                      <a:pt x="704" y="1099"/>
                      <a:pt x="622" y="1128"/>
                      <a:pt x="538" y="1155"/>
                    </a:cubicBezTo>
                    <a:cubicBezTo>
                      <a:pt x="458" y="1180"/>
                      <a:pt x="371" y="1206"/>
                      <a:pt x="287" y="1229"/>
                    </a:cubicBezTo>
                    <a:cubicBezTo>
                      <a:pt x="202" y="1252"/>
                      <a:pt x="114" y="1273"/>
                      <a:pt x="26" y="1293"/>
                    </a:cubicBezTo>
                    <a:cubicBezTo>
                      <a:pt x="18" y="1295"/>
                      <a:pt x="11" y="1298"/>
                      <a:pt x="1" y="1299"/>
                    </a:cubicBezTo>
                    <a:cubicBezTo>
                      <a:pt x="18" y="1329"/>
                      <a:pt x="32" y="1360"/>
                      <a:pt x="47" y="1391"/>
                    </a:cubicBezTo>
                    <a:cubicBezTo>
                      <a:pt x="179" y="1661"/>
                      <a:pt x="307" y="1935"/>
                      <a:pt x="436" y="2222"/>
                    </a:cubicBezTo>
                    <a:cubicBezTo>
                      <a:pt x="567" y="2510"/>
                      <a:pt x="691" y="2797"/>
                      <a:pt x="819" y="3098"/>
                    </a:cubicBezTo>
                    <a:cubicBezTo>
                      <a:pt x="931" y="3361"/>
                      <a:pt x="1039" y="3624"/>
                      <a:pt x="1146" y="3897"/>
                    </a:cubicBezTo>
                    <a:cubicBezTo>
                      <a:pt x="1187" y="3888"/>
                      <a:pt x="1228" y="3878"/>
                      <a:pt x="1270" y="3868"/>
                    </a:cubicBezTo>
                    <a:cubicBezTo>
                      <a:pt x="1501" y="3815"/>
                      <a:pt x="1736" y="3752"/>
                      <a:pt x="1956" y="3684"/>
                    </a:cubicBezTo>
                    <a:cubicBezTo>
                      <a:pt x="2104" y="3638"/>
                      <a:pt x="2250" y="3588"/>
                      <a:pt x="2393" y="3538"/>
                    </a:cubicBezTo>
                    <a:cubicBezTo>
                      <a:pt x="2534" y="3487"/>
                      <a:pt x="2677" y="3433"/>
                      <a:pt x="2811" y="3377"/>
                    </a:cubicBezTo>
                    <a:cubicBezTo>
                      <a:pt x="2948" y="3321"/>
                      <a:pt x="3084" y="3260"/>
                      <a:pt x="3212" y="3198"/>
                    </a:cubicBezTo>
                    <a:cubicBezTo>
                      <a:pt x="3340" y="3138"/>
                      <a:pt x="3470" y="3070"/>
                      <a:pt x="3590" y="3004"/>
                    </a:cubicBezTo>
                    <a:cubicBezTo>
                      <a:pt x="3671" y="2960"/>
                      <a:pt x="3750" y="2915"/>
                      <a:pt x="3828" y="2868"/>
                    </a:cubicBezTo>
                    <a:cubicBezTo>
                      <a:pt x="3944" y="2797"/>
                      <a:pt x="4053" y="2727"/>
                      <a:pt x="4161" y="2653"/>
                    </a:cubicBezTo>
                    <a:cubicBezTo>
                      <a:pt x="4270" y="2580"/>
                      <a:pt x="4371" y="2507"/>
                      <a:pt x="4470" y="2428"/>
                    </a:cubicBezTo>
                    <a:cubicBezTo>
                      <a:pt x="4571" y="2350"/>
                      <a:pt x="4663" y="2272"/>
                      <a:pt x="4752" y="2191"/>
                    </a:cubicBezTo>
                    <a:cubicBezTo>
                      <a:pt x="4887" y="2068"/>
                      <a:pt x="5008" y="1946"/>
                      <a:pt x="5122" y="1815"/>
                    </a:cubicBezTo>
                    <a:cubicBezTo>
                      <a:pt x="5175" y="1752"/>
                      <a:pt x="5225" y="1690"/>
                      <a:pt x="5274" y="1628"/>
                    </a:cubicBezTo>
                    <a:cubicBezTo>
                      <a:pt x="4999" y="1446"/>
                      <a:pt x="4723" y="1273"/>
                      <a:pt x="4443" y="1108"/>
                    </a:cubicBezTo>
                    <a:cubicBezTo>
                      <a:pt x="4122" y="917"/>
                      <a:pt x="3802" y="734"/>
                      <a:pt x="3473" y="557"/>
                    </a:cubicBezTo>
                    <a:cubicBezTo>
                      <a:pt x="3142" y="381"/>
                      <a:pt x="2818" y="215"/>
                      <a:pt x="2482" y="56"/>
                    </a:cubicBezTo>
                    <a:lnTo>
                      <a:pt x="23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3034934" y="2078108"/>
                <a:ext cx="434750" cy="320707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10284" extrusionOk="0">
                    <a:moveTo>
                      <a:pt x="44" y="1"/>
                    </a:moveTo>
                    <a:cubicBezTo>
                      <a:pt x="38" y="124"/>
                      <a:pt x="33" y="247"/>
                      <a:pt x="28" y="367"/>
                    </a:cubicBezTo>
                    <a:cubicBezTo>
                      <a:pt x="15" y="689"/>
                      <a:pt x="7" y="1016"/>
                      <a:pt x="2" y="1328"/>
                    </a:cubicBezTo>
                    <a:cubicBezTo>
                      <a:pt x="1" y="1466"/>
                      <a:pt x="1" y="1604"/>
                      <a:pt x="1" y="1740"/>
                    </a:cubicBezTo>
                    <a:cubicBezTo>
                      <a:pt x="2" y="2048"/>
                      <a:pt x="7" y="2341"/>
                      <a:pt x="17" y="2636"/>
                    </a:cubicBezTo>
                    <a:cubicBezTo>
                      <a:pt x="25" y="2931"/>
                      <a:pt x="40" y="3208"/>
                      <a:pt x="60" y="3491"/>
                    </a:cubicBezTo>
                    <a:cubicBezTo>
                      <a:pt x="80" y="3772"/>
                      <a:pt x="103" y="4038"/>
                      <a:pt x="132" y="4304"/>
                    </a:cubicBezTo>
                    <a:cubicBezTo>
                      <a:pt x="161" y="4570"/>
                      <a:pt x="194" y="4821"/>
                      <a:pt x="231" y="5070"/>
                    </a:cubicBezTo>
                    <a:cubicBezTo>
                      <a:pt x="270" y="5320"/>
                      <a:pt x="312" y="5556"/>
                      <a:pt x="359" y="5787"/>
                    </a:cubicBezTo>
                    <a:cubicBezTo>
                      <a:pt x="405" y="6019"/>
                      <a:pt x="455" y="6239"/>
                      <a:pt x="511" y="6453"/>
                    </a:cubicBezTo>
                    <a:cubicBezTo>
                      <a:pt x="567" y="6666"/>
                      <a:pt x="626" y="6867"/>
                      <a:pt x="691" y="7064"/>
                    </a:cubicBezTo>
                    <a:cubicBezTo>
                      <a:pt x="787" y="7356"/>
                      <a:pt x="892" y="7625"/>
                      <a:pt x="1009" y="7872"/>
                    </a:cubicBezTo>
                    <a:cubicBezTo>
                      <a:pt x="1124" y="8122"/>
                      <a:pt x="1247" y="8345"/>
                      <a:pt x="1381" y="8546"/>
                    </a:cubicBezTo>
                    <a:cubicBezTo>
                      <a:pt x="1516" y="8747"/>
                      <a:pt x="1656" y="8926"/>
                      <a:pt x="1807" y="9078"/>
                    </a:cubicBezTo>
                    <a:cubicBezTo>
                      <a:pt x="1958" y="9230"/>
                      <a:pt x="2116" y="9358"/>
                      <a:pt x="2281" y="9462"/>
                    </a:cubicBezTo>
                    <a:cubicBezTo>
                      <a:pt x="2409" y="9544"/>
                      <a:pt x="2544" y="9609"/>
                      <a:pt x="2681" y="9659"/>
                    </a:cubicBezTo>
                    <a:lnTo>
                      <a:pt x="2697" y="9663"/>
                    </a:lnTo>
                    <a:cubicBezTo>
                      <a:pt x="2731" y="9676"/>
                      <a:pt x="2767" y="9686"/>
                      <a:pt x="2800" y="9698"/>
                    </a:cubicBezTo>
                    <a:cubicBezTo>
                      <a:pt x="2871" y="9718"/>
                      <a:pt x="3188" y="9784"/>
                      <a:pt x="3272" y="9811"/>
                    </a:cubicBezTo>
                    <a:cubicBezTo>
                      <a:pt x="3454" y="9856"/>
                      <a:pt x="3638" y="9896"/>
                      <a:pt x="3825" y="9934"/>
                    </a:cubicBezTo>
                    <a:cubicBezTo>
                      <a:pt x="4244" y="10018"/>
                      <a:pt x="4673" y="10087"/>
                      <a:pt x="5106" y="10142"/>
                    </a:cubicBezTo>
                    <a:cubicBezTo>
                      <a:pt x="5539" y="10198"/>
                      <a:pt x="5980" y="10235"/>
                      <a:pt x="6422" y="10258"/>
                    </a:cubicBezTo>
                    <a:cubicBezTo>
                      <a:pt x="6742" y="10275"/>
                      <a:pt x="7065" y="10284"/>
                      <a:pt x="7388" y="10284"/>
                    </a:cubicBezTo>
                    <a:cubicBezTo>
                      <a:pt x="7509" y="10284"/>
                      <a:pt x="7630" y="10282"/>
                      <a:pt x="7751" y="10280"/>
                    </a:cubicBezTo>
                    <a:cubicBezTo>
                      <a:pt x="8194" y="10271"/>
                      <a:pt x="8637" y="10245"/>
                      <a:pt x="9076" y="10207"/>
                    </a:cubicBezTo>
                    <a:cubicBezTo>
                      <a:pt x="9492" y="10169"/>
                      <a:pt x="9905" y="10116"/>
                      <a:pt x="10310" y="10050"/>
                    </a:cubicBezTo>
                    <a:cubicBezTo>
                      <a:pt x="10316" y="10050"/>
                      <a:pt x="10322" y="10050"/>
                      <a:pt x="10326" y="10049"/>
                    </a:cubicBezTo>
                    <a:cubicBezTo>
                      <a:pt x="10588" y="10007"/>
                      <a:pt x="10848" y="9958"/>
                      <a:pt x="11105" y="9905"/>
                    </a:cubicBezTo>
                    <a:cubicBezTo>
                      <a:pt x="11174" y="9890"/>
                      <a:pt x="11271" y="9870"/>
                      <a:pt x="11340" y="9854"/>
                    </a:cubicBezTo>
                    <a:cubicBezTo>
                      <a:pt x="11353" y="9850"/>
                      <a:pt x="11360" y="9849"/>
                      <a:pt x="11361" y="9849"/>
                    </a:cubicBezTo>
                    <a:cubicBezTo>
                      <a:pt x="11394" y="9841"/>
                      <a:pt x="11426" y="9833"/>
                      <a:pt x="11458" y="9824"/>
                    </a:cubicBezTo>
                    <a:cubicBezTo>
                      <a:pt x="11617" y="9775"/>
                      <a:pt x="11770" y="9701"/>
                      <a:pt x="11918" y="9603"/>
                    </a:cubicBezTo>
                    <a:cubicBezTo>
                      <a:pt x="12064" y="9504"/>
                      <a:pt x="12205" y="9380"/>
                      <a:pt x="12338" y="9230"/>
                    </a:cubicBezTo>
                    <a:cubicBezTo>
                      <a:pt x="12471" y="9081"/>
                      <a:pt x="12596" y="8908"/>
                      <a:pt x="12716" y="8711"/>
                    </a:cubicBezTo>
                    <a:cubicBezTo>
                      <a:pt x="12834" y="8513"/>
                      <a:pt x="12943" y="8293"/>
                      <a:pt x="13046" y="8049"/>
                    </a:cubicBezTo>
                    <a:cubicBezTo>
                      <a:pt x="13150" y="7801"/>
                      <a:pt x="13242" y="7540"/>
                      <a:pt x="13328" y="7248"/>
                    </a:cubicBezTo>
                    <a:cubicBezTo>
                      <a:pt x="13386" y="7054"/>
                      <a:pt x="13437" y="6855"/>
                      <a:pt x="13488" y="6643"/>
                    </a:cubicBezTo>
                    <a:cubicBezTo>
                      <a:pt x="13538" y="6431"/>
                      <a:pt x="13583" y="6213"/>
                      <a:pt x="13624" y="5981"/>
                    </a:cubicBezTo>
                    <a:cubicBezTo>
                      <a:pt x="13666" y="5751"/>
                      <a:pt x="13702" y="5516"/>
                      <a:pt x="13736" y="5268"/>
                    </a:cubicBezTo>
                    <a:cubicBezTo>
                      <a:pt x="13769" y="5020"/>
                      <a:pt x="13798" y="4768"/>
                      <a:pt x="13824" y="4505"/>
                    </a:cubicBezTo>
                    <a:cubicBezTo>
                      <a:pt x="13849" y="4240"/>
                      <a:pt x="13869" y="3974"/>
                      <a:pt x="13887" y="3694"/>
                    </a:cubicBezTo>
                    <a:cubicBezTo>
                      <a:pt x="13905" y="3411"/>
                      <a:pt x="13918" y="3133"/>
                      <a:pt x="13926" y="2839"/>
                    </a:cubicBezTo>
                    <a:cubicBezTo>
                      <a:pt x="13935" y="2544"/>
                      <a:pt x="13941" y="2252"/>
                      <a:pt x="13941" y="1943"/>
                    </a:cubicBezTo>
                    <a:cubicBezTo>
                      <a:pt x="13941" y="1806"/>
                      <a:pt x="13941" y="1668"/>
                      <a:pt x="13939" y="1530"/>
                    </a:cubicBezTo>
                    <a:cubicBezTo>
                      <a:pt x="13935" y="1220"/>
                      <a:pt x="13928" y="891"/>
                      <a:pt x="13912" y="567"/>
                    </a:cubicBezTo>
                    <a:cubicBezTo>
                      <a:pt x="13909" y="446"/>
                      <a:pt x="13903" y="324"/>
                      <a:pt x="13897" y="201"/>
                    </a:cubicBezTo>
                    <a:cubicBezTo>
                      <a:pt x="13652" y="257"/>
                      <a:pt x="13403" y="307"/>
                      <a:pt x="13157" y="354"/>
                    </a:cubicBezTo>
                    <a:cubicBezTo>
                      <a:pt x="12802" y="423"/>
                      <a:pt x="12437" y="488"/>
                      <a:pt x="12073" y="544"/>
                    </a:cubicBezTo>
                    <a:cubicBezTo>
                      <a:pt x="11530" y="628"/>
                      <a:pt x="10969" y="698"/>
                      <a:pt x="10413" y="753"/>
                    </a:cubicBezTo>
                    <a:cubicBezTo>
                      <a:pt x="9858" y="806"/>
                      <a:pt x="9291" y="848"/>
                      <a:pt x="8729" y="871"/>
                    </a:cubicBezTo>
                    <a:cubicBezTo>
                      <a:pt x="8293" y="891"/>
                      <a:pt x="7854" y="900"/>
                      <a:pt x="7416" y="900"/>
                    </a:cubicBezTo>
                    <a:cubicBezTo>
                      <a:pt x="7288" y="900"/>
                      <a:pt x="7161" y="899"/>
                      <a:pt x="7034" y="898"/>
                    </a:cubicBezTo>
                    <a:cubicBezTo>
                      <a:pt x="6470" y="891"/>
                      <a:pt x="5908" y="869"/>
                      <a:pt x="5345" y="833"/>
                    </a:cubicBezTo>
                    <a:cubicBezTo>
                      <a:pt x="4783" y="797"/>
                      <a:pt x="4229" y="745"/>
                      <a:pt x="3676" y="678"/>
                    </a:cubicBezTo>
                    <a:cubicBezTo>
                      <a:pt x="3122" y="612"/>
                      <a:pt x="2582" y="531"/>
                      <a:pt x="2041" y="433"/>
                    </a:cubicBezTo>
                    <a:cubicBezTo>
                      <a:pt x="1679" y="369"/>
                      <a:pt x="1326" y="300"/>
                      <a:pt x="974" y="222"/>
                    </a:cubicBezTo>
                    <a:cubicBezTo>
                      <a:pt x="658" y="153"/>
                      <a:pt x="352" y="80"/>
                      <a:pt x="44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3036368" y="1530167"/>
                <a:ext cx="432099" cy="576049"/>
              </a:xfrm>
              <a:custGeom>
                <a:avLst/>
                <a:gdLst/>
                <a:ahLst/>
                <a:cxnLst/>
                <a:rect l="l" t="t" r="r" b="b"/>
                <a:pathLst>
                  <a:path w="13856" h="18472" extrusionOk="0">
                    <a:moveTo>
                      <a:pt x="4325" y="1"/>
                    </a:moveTo>
                    <a:cubicBezTo>
                      <a:pt x="4307" y="38"/>
                      <a:pt x="4291" y="75"/>
                      <a:pt x="4274" y="113"/>
                    </a:cubicBezTo>
                    <a:cubicBezTo>
                      <a:pt x="4133" y="425"/>
                      <a:pt x="3998" y="734"/>
                      <a:pt x="3864" y="1054"/>
                    </a:cubicBezTo>
                    <a:cubicBezTo>
                      <a:pt x="3660" y="1536"/>
                      <a:pt x="3466" y="2022"/>
                      <a:pt x="3275" y="2527"/>
                    </a:cubicBezTo>
                    <a:cubicBezTo>
                      <a:pt x="3083" y="3030"/>
                      <a:pt x="2901" y="3540"/>
                      <a:pt x="2721" y="4062"/>
                    </a:cubicBezTo>
                    <a:cubicBezTo>
                      <a:pt x="2541" y="4582"/>
                      <a:pt x="2370" y="5112"/>
                      <a:pt x="2205" y="5646"/>
                    </a:cubicBezTo>
                    <a:cubicBezTo>
                      <a:pt x="2041" y="6183"/>
                      <a:pt x="1883" y="6723"/>
                      <a:pt x="1733" y="7268"/>
                    </a:cubicBezTo>
                    <a:cubicBezTo>
                      <a:pt x="1587" y="7810"/>
                      <a:pt x="1444" y="8362"/>
                      <a:pt x="1312" y="8910"/>
                    </a:cubicBezTo>
                    <a:cubicBezTo>
                      <a:pt x="1180" y="9458"/>
                      <a:pt x="1055" y="10015"/>
                      <a:pt x="941" y="10562"/>
                    </a:cubicBezTo>
                    <a:cubicBezTo>
                      <a:pt x="866" y="10927"/>
                      <a:pt x="795" y="11295"/>
                      <a:pt x="726" y="11657"/>
                    </a:cubicBezTo>
                    <a:cubicBezTo>
                      <a:pt x="659" y="12021"/>
                      <a:pt x="595" y="12388"/>
                      <a:pt x="536" y="12747"/>
                    </a:cubicBezTo>
                    <a:cubicBezTo>
                      <a:pt x="475" y="13106"/>
                      <a:pt x="421" y="13472"/>
                      <a:pt x="370" y="13825"/>
                    </a:cubicBezTo>
                    <a:cubicBezTo>
                      <a:pt x="320" y="14179"/>
                      <a:pt x="273" y="14538"/>
                      <a:pt x="231" y="14888"/>
                    </a:cubicBezTo>
                    <a:cubicBezTo>
                      <a:pt x="191" y="15236"/>
                      <a:pt x="155" y="15588"/>
                      <a:pt x="122" y="15930"/>
                    </a:cubicBezTo>
                    <a:cubicBezTo>
                      <a:pt x="90" y="16271"/>
                      <a:pt x="61" y="16616"/>
                      <a:pt x="40" y="16948"/>
                    </a:cubicBezTo>
                    <a:cubicBezTo>
                      <a:pt x="25" y="17156"/>
                      <a:pt x="12" y="17368"/>
                      <a:pt x="1" y="17573"/>
                    </a:cubicBezTo>
                    <a:cubicBezTo>
                      <a:pt x="309" y="17652"/>
                      <a:pt x="616" y="17727"/>
                      <a:pt x="933" y="17795"/>
                    </a:cubicBezTo>
                    <a:cubicBezTo>
                      <a:pt x="1286" y="17872"/>
                      <a:pt x="1637" y="17943"/>
                      <a:pt x="1998" y="18007"/>
                    </a:cubicBezTo>
                    <a:cubicBezTo>
                      <a:pt x="2538" y="18104"/>
                      <a:pt x="3080" y="18184"/>
                      <a:pt x="3634" y="18252"/>
                    </a:cubicBezTo>
                    <a:cubicBezTo>
                      <a:pt x="4187" y="18318"/>
                      <a:pt x="4741" y="18370"/>
                      <a:pt x="5303" y="18406"/>
                    </a:cubicBezTo>
                    <a:cubicBezTo>
                      <a:pt x="5864" y="18442"/>
                      <a:pt x="6427" y="18465"/>
                      <a:pt x="6992" y="18470"/>
                    </a:cubicBezTo>
                    <a:cubicBezTo>
                      <a:pt x="7104" y="18471"/>
                      <a:pt x="7216" y="18472"/>
                      <a:pt x="7328" y="18472"/>
                    </a:cubicBezTo>
                    <a:cubicBezTo>
                      <a:pt x="7781" y="18472"/>
                      <a:pt x="8235" y="18463"/>
                      <a:pt x="8687" y="18443"/>
                    </a:cubicBezTo>
                    <a:cubicBezTo>
                      <a:pt x="9249" y="18419"/>
                      <a:pt x="9816" y="18378"/>
                      <a:pt x="10371" y="18325"/>
                    </a:cubicBezTo>
                    <a:cubicBezTo>
                      <a:pt x="10927" y="18270"/>
                      <a:pt x="11486" y="18201"/>
                      <a:pt x="12031" y="18117"/>
                    </a:cubicBezTo>
                    <a:cubicBezTo>
                      <a:pt x="12394" y="18061"/>
                      <a:pt x="12759" y="17996"/>
                      <a:pt x="13115" y="17928"/>
                    </a:cubicBezTo>
                    <a:cubicBezTo>
                      <a:pt x="13363" y="17879"/>
                      <a:pt x="13611" y="17828"/>
                      <a:pt x="13856" y="17773"/>
                    </a:cubicBezTo>
                    <a:cubicBezTo>
                      <a:pt x="13846" y="17566"/>
                      <a:pt x="13836" y="17356"/>
                      <a:pt x="13823" y="17148"/>
                    </a:cubicBezTo>
                    <a:cubicBezTo>
                      <a:pt x="13803" y="16816"/>
                      <a:pt x="13778" y="16469"/>
                      <a:pt x="13745" y="16128"/>
                    </a:cubicBezTo>
                    <a:cubicBezTo>
                      <a:pt x="13719" y="15788"/>
                      <a:pt x="13685" y="15431"/>
                      <a:pt x="13649" y="15083"/>
                    </a:cubicBezTo>
                    <a:cubicBezTo>
                      <a:pt x="13613" y="14734"/>
                      <a:pt x="13571" y="14373"/>
                      <a:pt x="13527" y="14018"/>
                    </a:cubicBezTo>
                    <a:cubicBezTo>
                      <a:pt x="13483" y="13661"/>
                      <a:pt x="13433" y="13296"/>
                      <a:pt x="13381" y="12935"/>
                    </a:cubicBezTo>
                    <a:cubicBezTo>
                      <a:pt x="13328" y="12574"/>
                      <a:pt x="13271" y="12206"/>
                      <a:pt x="13212" y="11841"/>
                    </a:cubicBezTo>
                    <a:cubicBezTo>
                      <a:pt x="13151" y="11476"/>
                      <a:pt x="13087" y="11104"/>
                      <a:pt x="13019" y="10737"/>
                    </a:cubicBezTo>
                    <a:cubicBezTo>
                      <a:pt x="12918" y="10188"/>
                      <a:pt x="12808" y="9624"/>
                      <a:pt x="12691" y="9075"/>
                    </a:cubicBezTo>
                    <a:cubicBezTo>
                      <a:pt x="12572" y="8523"/>
                      <a:pt x="12447" y="7968"/>
                      <a:pt x="12315" y="7420"/>
                    </a:cubicBezTo>
                    <a:cubicBezTo>
                      <a:pt x="12184" y="6873"/>
                      <a:pt x="12044" y="6326"/>
                      <a:pt x="11898" y="5787"/>
                    </a:cubicBezTo>
                    <a:cubicBezTo>
                      <a:pt x="11752" y="5245"/>
                      <a:pt x="11600" y="4713"/>
                      <a:pt x="11442" y="4187"/>
                    </a:cubicBezTo>
                    <a:cubicBezTo>
                      <a:pt x="11284" y="3661"/>
                      <a:pt x="11121" y="3146"/>
                      <a:pt x="10952" y="2639"/>
                    </a:cubicBezTo>
                    <a:cubicBezTo>
                      <a:pt x="10782" y="2128"/>
                      <a:pt x="10609" y="1637"/>
                      <a:pt x="10430" y="1151"/>
                    </a:cubicBezTo>
                    <a:cubicBezTo>
                      <a:pt x="10309" y="824"/>
                      <a:pt x="10191" y="511"/>
                      <a:pt x="10067" y="198"/>
                    </a:cubicBezTo>
                    <a:cubicBezTo>
                      <a:pt x="10053" y="160"/>
                      <a:pt x="10036" y="120"/>
                      <a:pt x="10021" y="83"/>
                    </a:cubicBezTo>
                    <a:cubicBezTo>
                      <a:pt x="9827" y="126"/>
                      <a:pt x="9629" y="165"/>
                      <a:pt x="9431" y="198"/>
                    </a:cubicBezTo>
                    <a:cubicBezTo>
                      <a:pt x="9191" y="236"/>
                      <a:pt x="8942" y="271"/>
                      <a:pt x="8696" y="298"/>
                    </a:cubicBezTo>
                    <a:cubicBezTo>
                      <a:pt x="8450" y="326"/>
                      <a:pt x="8199" y="343"/>
                      <a:pt x="7948" y="356"/>
                    </a:cubicBezTo>
                    <a:cubicBezTo>
                      <a:pt x="7742" y="364"/>
                      <a:pt x="7534" y="369"/>
                      <a:pt x="7327" y="369"/>
                    </a:cubicBezTo>
                    <a:cubicBezTo>
                      <a:pt x="7283" y="369"/>
                      <a:pt x="7239" y="369"/>
                      <a:pt x="7195" y="369"/>
                    </a:cubicBezTo>
                    <a:cubicBezTo>
                      <a:pt x="6943" y="366"/>
                      <a:pt x="6693" y="356"/>
                      <a:pt x="6445" y="337"/>
                    </a:cubicBezTo>
                    <a:cubicBezTo>
                      <a:pt x="6194" y="320"/>
                      <a:pt x="5950" y="297"/>
                      <a:pt x="5704" y="264"/>
                    </a:cubicBezTo>
                    <a:cubicBezTo>
                      <a:pt x="5457" y="232"/>
                      <a:pt x="5220" y="193"/>
                      <a:pt x="4981" y="147"/>
                    </a:cubicBezTo>
                    <a:cubicBezTo>
                      <a:pt x="4757" y="104"/>
                      <a:pt x="4541" y="55"/>
                      <a:pt x="4325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3298255" y="2368434"/>
                <a:ext cx="150624" cy="136933"/>
              </a:xfrm>
              <a:custGeom>
                <a:avLst/>
                <a:gdLst/>
                <a:ahLst/>
                <a:cxnLst/>
                <a:rect l="l" t="t" r="r" b="b"/>
                <a:pathLst>
                  <a:path w="4830" h="4391" extrusionOk="0">
                    <a:moveTo>
                      <a:pt x="4829" y="1"/>
                    </a:moveTo>
                    <a:lnTo>
                      <a:pt x="4829" y="1"/>
                    </a:lnTo>
                    <a:cubicBezTo>
                      <a:pt x="4230" y="207"/>
                      <a:pt x="3612" y="382"/>
                      <a:pt x="2975" y="526"/>
                    </a:cubicBezTo>
                    <a:cubicBezTo>
                      <a:pt x="2958" y="531"/>
                      <a:pt x="2939" y="534"/>
                      <a:pt x="2922" y="537"/>
                    </a:cubicBezTo>
                    <a:cubicBezTo>
                      <a:pt x="2920" y="537"/>
                      <a:pt x="2912" y="539"/>
                      <a:pt x="2900" y="542"/>
                    </a:cubicBezTo>
                    <a:cubicBezTo>
                      <a:pt x="2804" y="567"/>
                      <a:pt x="2442" y="670"/>
                      <a:pt x="2351" y="717"/>
                    </a:cubicBezTo>
                    <a:cubicBezTo>
                      <a:pt x="2199" y="796"/>
                      <a:pt x="2053" y="901"/>
                      <a:pt x="1915" y="1030"/>
                    </a:cubicBezTo>
                    <a:cubicBezTo>
                      <a:pt x="1776" y="1160"/>
                      <a:pt x="1645" y="1315"/>
                      <a:pt x="1521" y="1495"/>
                    </a:cubicBezTo>
                    <a:cubicBezTo>
                      <a:pt x="1419" y="1643"/>
                      <a:pt x="1323" y="1804"/>
                      <a:pt x="1232" y="1982"/>
                    </a:cubicBezTo>
                    <a:cubicBezTo>
                      <a:pt x="823" y="2783"/>
                      <a:pt x="410" y="3587"/>
                      <a:pt x="0" y="4390"/>
                    </a:cubicBezTo>
                    <a:cubicBezTo>
                      <a:pt x="236" y="4336"/>
                      <a:pt x="466" y="4264"/>
                      <a:pt x="689" y="4175"/>
                    </a:cubicBezTo>
                    <a:cubicBezTo>
                      <a:pt x="938" y="4068"/>
                      <a:pt x="1175" y="3933"/>
                      <a:pt x="1378" y="3758"/>
                    </a:cubicBezTo>
                    <a:cubicBezTo>
                      <a:pt x="2467" y="2616"/>
                      <a:pt x="3758" y="1161"/>
                      <a:pt x="48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3142988" y="1262730"/>
                <a:ext cx="262952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8432" h="716" extrusionOk="0">
                    <a:moveTo>
                      <a:pt x="3928" y="1"/>
                    </a:moveTo>
                    <a:cubicBezTo>
                      <a:pt x="3103" y="1"/>
                      <a:pt x="2286" y="57"/>
                      <a:pt x="1487" y="163"/>
                    </a:cubicBezTo>
                    <a:cubicBezTo>
                      <a:pt x="984" y="232"/>
                      <a:pt x="488" y="320"/>
                      <a:pt x="1" y="428"/>
                    </a:cubicBezTo>
                    <a:cubicBezTo>
                      <a:pt x="103" y="408"/>
                      <a:pt x="209" y="398"/>
                      <a:pt x="317" y="398"/>
                    </a:cubicBezTo>
                    <a:cubicBezTo>
                      <a:pt x="485" y="398"/>
                      <a:pt x="658" y="422"/>
                      <a:pt x="837" y="473"/>
                    </a:cubicBezTo>
                    <a:cubicBezTo>
                      <a:pt x="958" y="507"/>
                      <a:pt x="1078" y="552"/>
                      <a:pt x="1201" y="609"/>
                    </a:cubicBezTo>
                    <a:cubicBezTo>
                      <a:pt x="1217" y="616"/>
                      <a:pt x="1233" y="624"/>
                      <a:pt x="1247" y="631"/>
                    </a:cubicBezTo>
                    <a:cubicBezTo>
                      <a:pt x="1437" y="589"/>
                      <a:pt x="1632" y="550"/>
                      <a:pt x="1827" y="517"/>
                    </a:cubicBezTo>
                    <a:cubicBezTo>
                      <a:pt x="2067" y="478"/>
                      <a:pt x="2315" y="444"/>
                      <a:pt x="2561" y="417"/>
                    </a:cubicBezTo>
                    <a:cubicBezTo>
                      <a:pt x="2807" y="392"/>
                      <a:pt x="3059" y="372"/>
                      <a:pt x="3309" y="360"/>
                    </a:cubicBezTo>
                    <a:cubicBezTo>
                      <a:pt x="3529" y="349"/>
                      <a:pt x="3750" y="344"/>
                      <a:pt x="3971" y="344"/>
                    </a:cubicBezTo>
                    <a:cubicBezTo>
                      <a:pt x="4001" y="344"/>
                      <a:pt x="4032" y="344"/>
                      <a:pt x="4062" y="345"/>
                    </a:cubicBezTo>
                    <a:cubicBezTo>
                      <a:pt x="4314" y="349"/>
                      <a:pt x="4564" y="358"/>
                      <a:pt x="4813" y="376"/>
                    </a:cubicBezTo>
                    <a:cubicBezTo>
                      <a:pt x="5063" y="394"/>
                      <a:pt x="5307" y="417"/>
                      <a:pt x="5553" y="450"/>
                    </a:cubicBezTo>
                    <a:cubicBezTo>
                      <a:pt x="5797" y="481"/>
                      <a:pt x="6037" y="520"/>
                      <a:pt x="6276" y="566"/>
                    </a:cubicBezTo>
                    <a:cubicBezTo>
                      <a:pt x="6506" y="609"/>
                      <a:pt x="6725" y="659"/>
                      <a:pt x="6945" y="716"/>
                    </a:cubicBezTo>
                    <a:cubicBezTo>
                      <a:pt x="6962" y="708"/>
                      <a:pt x="6979" y="703"/>
                      <a:pt x="6996" y="695"/>
                    </a:cubicBezTo>
                    <a:cubicBezTo>
                      <a:pt x="7137" y="644"/>
                      <a:pt x="7271" y="602"/>
                      <a:pt x="7406" y="572"/>
                    </a:cubicBezTo>
                    <a:cubicBezTo>
                      <a:pt x="7590" y="529"/>
                      <a:pt x="7767" y="509"/>
                      <a:pt x="7942" y="509"/>
                    </a:cubicBezTo>
                    <a:cubicBezTo>
                      <a:pt x="7960" y="509"/>
                      <a:pt x="7978" y="510"/>
                      <a:pt x="7996" y="510"/>
                    </a:cubicBezTo>
                    <a:cubicBezTo>
                      <a:pt x="8145" y="516"/>
                      <a:pt x="8290" y="536"/>
                      <a:pt x="8431" y="570"/>
                    </a:cubicBezTo>
                    <a:cubicBezTo>
                      <a:pt x="8369" y="553"/>
                      <a:pt x="8306" y="540"/>
                      <a:pt x="8244" y="523"/>
                    </a:cubicBezTo>
                    <a:cubicBezTo>
                      <a:pt x="7127" y="253"/>
                      <a:pt x="5984" y="87"/>
                      <a:pt x="4849" y="24"/>
                    </a:cubicBezTo>
                    <a:cubicBezTo>
                      <a:pt x="4541" y="8"/>
                      <a:pt x="4234" y="1"/>
                      <a:pt x="3928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3387099" y="1352323"/>
                <a:ext cx="110738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516" extrusionOk="0">
                    <a:moveTo>
                      <a:pt x="281" y="0"/>
                    </a:moveTo>
                    <a:cubicBezTo>
                      <a:pt x="253" y="0"/>
                      <a:pt x="224" y="0"/>
                      <a:pt x="196" y="0"/>
                    </a:cubicBezTo>
                    <a:cubicBezTo>
                      <a:pt x="159" y="3"/>
                      <a:pt x="119" y="3"/>
                      <a:pt x="81" y="3"/>
                    </a:cubicBezTo>
                    <a:cubicBezTo>
                      <a:pt x="81" y="4"/>
                      <a:pt x="82" y="5"/>
                      <a:pt x="83" y="5"/>
                    </a:cubicBezTo>
                    <a:cubicBezTo>
                      <a:pt x="84" y="5"/>
                      <a:pt x="85" y="5"/>
                      <a:pt x="87" y="3"/>
                    </a:cubicBezTo>
                    <a:cubicBezTo>
                      <a:pt x="119" y="52"/>
                      <a:pt x="152" y="105"/>
                      <a:pt x="179" y="157"/>
                    </a:cubicBezTo>
                    <a:cubicBezTo>
                      <a:pt x="205" y="209"/>
                      <a:pt x="231" y="264"/>
                      <a:pt x="252" y="315"/>
                    </a:cubicBezTo>
                    <a:cubicBezTo>
                      <a:pt x="284" y="394"/>
                      <a:pt x="311" y="475"/>
                      <a:pt x="330" y="557"/>
                    </a:cubicBezTo>
                    <a:cubicBezTo>
                      <a:pt x="349" y="637"/>
                      <a:pt x="360" y="719"/>
                      <a:pt x="366" y="801"/>
                    </a:cubicBezTo>
                    <a:cubicBezTo>
                      <a:pt x="369" y="882"/>
                      <a:pt x="367" y="964"/>
                      <a:pt x="359" y="1046"/>
                    </a:cubicBezTo>
                    <a:cubicBezTo>
                      <a:pt x="349" y="1126"/>
                      <a:pt x="333" y="1207"/>
                      <a:pt x="310" y="1287"/>
                    </a:cubicBezTo>
                    <a:cubicBezTo>
                      <a:pt x="287" y="1369"/>
                      <a:pt x="258" y="1448"/>
                      <a:pt x="219" y="1527"/>
                    </a:cubicBezTo>
                    <a:cubicBezTo>
                      <a:pt x="195" y="1580"/>
                      <a:pt x="168" y="1631"/>
                      <a:pt x="137" y="1683"/>
                    </a:cubicBezTo>
                    <a:cubicBezTo>
                      <a:pt x="109" y="1736"/>
                      <a:pt x="74" y="1786"/>
                      <a:pt x="38" y="1836"/>
                    </a:cubicBezTo>
                    <a:cubicBezTo>
                      <a:pt x="25" y="1852"/>
                      <a:pt x="14" y="1869"/>
                      <a:pt x="1" y="1887"/>
                    </a:cubicBezTo>
                    <a:lnTo>
                      <a:pt x="114" y="1940"/>
                    </a:lnTo>
                    <a:cubicBezTo>
                      <a:pt x="449" y="2099"/>
                      <a:pt x="776" y="2263"/>
                      <a:pt x="1104" y="2442"/>
                    </a:cubicBezTo>
                    <a:cubicBezTo>
                      <a:pt x="1433" y="2617"/>
                      <a:pt x="1753" y="2801"/>
                      <a:pt x="2074" y="2994"/>
                    </a:cubicBezTo>
                    <a:cubicBezTo>
                      <a:pt x="2357" y="3162"/>
                      <a:pt x="2632" y="3334"/>
                      <a:pt x="2906" y="3516"/>
                    </a:cubicBezTo>
                    <a:cubicBezTo>
                      <a:pt x="2958" y="3448"/>
                      <a:pt x="3008" y="3379"/>
                      <a:pt x="3056" y="3307"/>
                    </a:cubicBezTo>
                    <a:cubicBezTo>
                      <a:pt x="3145" y="3171"/>
                      <a:pt x="3221" y="3037"/>
                      <a:pt x="3287" y="2896"/>
                    </a:cubicBezTo>
                    <a:cubicBezTo>
                      <a:pt x="3353" y="2756"/>
                      <a:pt x="3407" y="2616"/>
                      <a:pt x="3447" y="2472"/>
                    </a:cubicBezTo>
                    <a:cubicBezTo>
                      <a:pt x="3489" y="2328"/>
                      <a:pt x="3516" y="2184"/>
                      <a:pt x="3532" y="2041"/>
                    </a:cubicBezTo>
                    <a:cubicBezTo>
                      <a:pt x="3548" y="1897"/>
                      <a:pt x="3550" y="1752"/>
                      <a:pt x="3540" y="1606"/>
                    </a:cubicBezTo>
                    <a:cubicBezTo>
                      <a:pt x="3532" y="1463"/>
                      <a:pt x="3510" y="1316"/>
                      <a:pt x="3474" y="1172"/>
                    </a:cubicBezTo>
                    <a:cubicBezTo>
                      <a:pt x="3438" y="1031"/>
                      <a:pt x="3389" y="885"/>
                      <a:pt x="3330" y="745"/>
                    </a:cubicBezTo>
                    <a:cubicBezTo>
                      <a:pt x="3272" y="604"/>
                      <a:pt x="3198" y="463"/>
                      <a:pt x="3113" y="327"/>
                    </a:cubicBezTo>
                    <a:cubicBezTo>
                      <a:pt x="3092" y="294"/>
                      <a:pt x="3070" y="259"/>
                      <a:pt x="3049" y="228"/>
                    </a:cubicBezTo>
                    <a:cubicBezTo>
                      <a:pt x="2768" y="179"/>
                      <a:pt x="2485" y="140"/>
                      <a:pt x="2198" y="107"/>
                    </a:cubicBezTo>
                    <a:cubicBezTo>
                      <a:pt x="1870" y="69"/>
                      <a:pt x="1542" y="42"/>
                      <a:pt x="1206" y="25"/>
                    </a:cubicBezTo>
                    <a:cubicBezTo>
                      <a:pt x="898" y="8"/>
                      <a:pt x="59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3136938" y="2384057"/>
                <a:ext cx="251725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4012" extrusionOk="0">
                    <a:moveTo>
                      <a:pt x="1" y="0"/>
                    </a:moveTo>
                    <a:cubicBezTo>
                      <a:pt x="96" y="30"/>
                      <a:pt x="189" y="68"/>
                      <a:pt x="281" y="114"/>
                    </a:cubicBezTo>
                    <a:cubicBezTo>
                      <a:pt x="452" y="197"/>
                      <a:pt x="617" y="308"/>
                      <a:pt x="773" y="440"/>
                    </a:cubicBezTo>
                    <a:cubicBezTo>
                      <a:pt x="929" y="572"/>
                      <a:pt x="1076" y="732"/>
                      <a:pt x="1217" y="915"/>
                    </a:cubicBezTo>
                    <a:cubicBezTo>
                      <a:pt x="1332" y="1066"/>
                      <a:pt x="1440" y="1229"/>
                      <a:pt x="1542" y="1411"/>
                    </a:cubicBezTo>
                    <a:cubicBezTo>
                      <a:pt x="2006" y="2227"/>
                      <a:pt x="2469" y="3044"/>
                      <a:pt x="2933" y="3860"/>
                    </a:cubicBezTo>
                    <a:cubicBezTo>
                      <a:pt x="3314" y="3962"/>
                      <a:pt x="3709" y="4012"/>
                      <a:pt x="4104" y="4012"/>
                    </a:cubicBezTo>
                    <a:cubicBezTo>
                      <a:pt x="4463" y="4012"/>
                      <a:pt x="4823" y="3971"/>
                      <a:pt x="5172" y="3891"/>
                    </a:cubicBezTo>
                    <a:cubicBezTo>
                      <a:pt x="5582" y="3088"/>
                      <a:pt x="5993" y="2286"/>
                      <a:pt x="6404" y="1483"/>
                    </a:cubicBezTo>
                    <a:cubicBezTo>
                      <a:pt x="6495" y="1303"/>
                      <a:pt x="6591" y="1143"/>
                      <a:pt x="6693" y="995"/>
                    </a:cubicBezTo>
                    <a:cubicBezTo>
                      <a:pt x="6817" y="815"/>
                      <a:pt x="6947" y="662"/>
                      <a:pt x="7087" y="532"/>
                    </a:cubicBezTo>
                    <a:cubicBezTo>
                      <a:pt x="7225" y="400"/>
                      <a:pt x="7372" y="296"/>
                      <a:pt x="7523" y="217"/>
                    </a:cubicBezTo>
                    <a:cubicBezTo>
                      <a:pt x="7613" y="171"/>
                      <a:pt x="7975" y="68"/>
                      <a:pt x="8072" y="43"/>
                    </a:cubicBezTo>
                    <a:lnTo>
                      <a:pt x="8072" y="43"/>
                    </a:lnTo>
                    <a:cubicBezTo>
                      <a:pt x="8003" y="59"/>
                      <a:pt x="7906" y="79"/>
                      <a:pt x="7833" y="94"/>
                    </a:cubicBezTo>
                    <a:cubicBezTo>
                      <a:pt x="7577" y="146"/>
                      <a:pt x="7318" y="194"/>
                      <a:pt x="7055" y="238"/>
                    </a:cubicBezTo>
                    <a:cubicBezTo>
                      <a:pt x="7051" y="238"/>
                      <a:pt x="7045" y="239"/>
                      <a:pt x="7039" y="239"/>
                    </a:cubicBezTo>
                    <a:cubicBezTo>
                      <a:pt x="6634" y="305"/>
                      <a:pt x="6220" y="357"/>
                      <a:pt x="5805" y="396"/>
                    </a:cubicBezTo>
                    <a:cubicBezTo>
                      <a:pt x="5366" y="437"/>
                      <a:pt x="4925" y="460"/>
                      <a:pt x="4480" y="469"/>
                    </a:cubicBezTo>
                    <a:cubicBezTo>
                      <a:pt x="4360" y="471"/>
                      <a:pt x="4239" y="473"/>
                      <a:pt x="4118" y="473"/>
                    </a:cubicBezTo>
                    <a:cubicBezTo>
                      <a:pt x="3795" y="473"/>
                      <a:pt x="3473" y="464"/>
                      <a:pt x="3151" y="447"/>
                    </a:cubicBezTo>
                    <a:cubicBezTo>
                      <a:pt x="2709" y="424"/>
                      <a:pt x="2268" y="384"/>
                      <a:pt x="1835" y="331"/>
                    </a:cubicBezTo>
                    <a:cubicBezTo>
                      <a:pt x="1402" y="276"/>
                      <a:pt x="973" y="207"/>
                      <a:pt x="554" y="123"/>
                    </a:cubicBezTo>
                    <a:cubicBezTo>
                      <a:pt x="367" y="85"/>
                      <a:pt x="182" y="4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3181812" y="1273488"/>
                <a:ext cx="177817" cy="36268"/>
              </a:xfrm>
              <a:custGeom>
                <a:avLst/>
                <a:gdLst/>
                <a:ahLst/>
                <a:cxnLst/>
                <a:rect l="l" t="t" r="r" b="b"/>
                <a:pathLst>
                  <a:path w="5702" h="1163" extrusionOk="0">
                    <a:moveTo>
                      <a:pt x="2668" y="0"/>
                    </a:moveTo>
                    <a:cubicBezTo>
                      <a:pt x="2465" y="0"/>
                      <a:pt x="2263" y="5"/>
                      <a:pt x="2062" y="15"/>
                    </a:cubicBezTo>
                    <a:cubicBezTo>
                      <a:pt x="1812" y="26"/>
                      <a:pt x="1561" y="46"/>
                      <a:pt x="1315" y="73"/>
                    </a:cubicBezTo>
                    <a:cubicBezTo>
                      <a:pt x="1069" y="97"/>
                      <a:pt x="820" y="132"/>
                      <a:pt x="580" y="174"/>
                    </a:cubicBezTo>
                    <a:cubicBezTo>
                      <a:pt x="387" y="205"/>
                      <a:pt x="192" y="243"/>
                      <a:pt x="1" y="286"/>
                    </a:cubicBezTo>
                    <a:cubicBezTo>
                      <a:pt x="109" y="339"/>
                      <a:pt x="216" y="398"/>
                      <a:pt x="329" y="468"/>
                    </a:cubicBezTo>
                    <a:cubicBezTo>
                      <a:pt x="455" y="547"/>
                      <a:pt x="582" y="635"/>
                      <a:pt x="711" y="737"/>
                    </a:cubicBezTo>
                    <a:cubicBezTo>
                      <a:pt x="842" y="838"/>
                      <a:pt x="970" y="947"/>
                      <a:pt x="1101" y="1072"/>
                    </a:cubicBezTo>
                    <a:cubicBezTo>
                      <a:pt x="1116" y="1087"/>
                      <a:pt x="1131" y="1098"/>
                      <a:pt x="1145" y="1112"/>
                    </a:cubicBezTo>
                    <a:cubicBezTo>
                      <a:pt x="1227" y="1095"/>
                      <a:pt x="1310" y="1076"/>
                      <a:pt x="1394" y="1062"/>
                    </a:cubicBezTo>
                    <a:cubicBezTo>
                      <a:pt x="1483" y="1046"/>
                      <a:pt x="1575" y="1032"/>
                      <a:pt x="1667" y="1019"/>
                    </a:cubicBezTo>
                    <a:cubicBezTo>
                      <a:pt x="1804" y="1000"/>
                      <a:pt x="1943" y="983"/>
                      <a:pt x="2084" y="973"/>
                    </a:cubicBezTo>
                    <a:cubicBezTo>
                      <a:pt x="2223" y="961"/>
                      <a:pt x="2366" y="954"/>
                      <a:pt x="2507" y="951"/>
                    </a:cubicBezTo>
                    <a:cubicBezTo>
                      <a:pt x="2572" y="949"/>
                      <a:pt x="2638" y="948"/>
                      <a:pt x="2703" y="948"/>
                    </a:cubicBezTo>
                    <a:cubicBezTo>
                      <a:pt x="2779" y="948"/>
                      <a:pt x="2855" y="950"/>
                      <a:pt x="2931" y="953"/>
                    </a:cubicBezTo>
                    <a:cubicBezTo>
                      <a:pt x="3072" y="959"/>
                      <a:pt x="3211" y="967"/>
                      <a:pt x="3351" y="980"/>
                    </a:cubicBezTo>
                    <a:cubicBezTo>
                      <a:pt x="3491" y="993"/>
                      <a:pt x="3628" y="1009"/>
                      <a:pt x="3765" y="1030"/>
                    </a:cubicBezTo>
                    <a:cubicBezTo>
                      <a:pt x="3855" y="1045"/>
                      <a:pt x="3944" y="1059"/>
                      <a:pt x="4033" y="1076"/>
                    </a:cubicBezTo>
                    <a:cubicBezTo>
                      <a:pt x="4124" y="1095"/>
                      <a:pt x="4210" y="1115"/>
                      <a:pt x="4298" y="1134"/>
                    </a:cubicBezTo>
                    <a:cubicBezTo>
                      <a:pt x="4335" y="1144"/>
                      <a:pt x="4373" y="1154"/>
                      <a:pt x="4412" y="1163"/>
                    </a:cubicBezTo>
                    <a:cubicBezTo>
                      <a:pt x="4429" y="1151"/>
                      <a:pt x="4445" y="1137"/>
                      <a:pt x="4462" y="1124"/>
                    </a:cubicBezTo>
                    <a:cubicBezTo>
                      <a:pt x="4610" y="1003"/>
                      <a:pt x="4754" y="897"/>
                      <a:pt x="4900" y="800"/>
                    </a:cubicBezTo>
                    <a:cubicBezTo>
                      <a:pt x="5047" y="703"/>
                      <a:pt x="5188" y="618"/>
                      <a:pt x="5332" y="543"/>
                    </a:cubicBezTo>
                    <a:cubicBezTo>
                      <a:pt x="5457" y="478"/>
                      <a:pt x="5579" y="421"/>
                      <a:pt x="5701" y="372"/>
                    </a:cubicBezTo>
                    <a:cubicBezTo>
                      <a:pt x="5483" y="317"/>
                      <a:pt x="5263" y="267"/>
                      <a:pt x="5030" y="221"/>
                    </a:cubicBezTo>
                    <a:cubicBezTo>
                      <a:pt x="4790" y="175"/>
                      <a:pt x="4552" y="138"/>
                      <a:pt x="4307" y="105"/>
                    </a:cubicBezTo>
                    <a:cubicBezTo>
                      <a:pt x="4061" y="73"/>
                      <a:pt x="3816" y="49"/>
                      <a:pt x="3566" y="31"/>
                    </a:cubicBezTo>
                    <a:cubicBezTo>
                      <a:pt x="3316" y="13"/>
                      <a:pt x="3067" y="3"/>
                      <a:pt x="2816" y="1"/>
                    </a:cubicBezTo>
                    <a:cubicBezTo>
                      <a:pt x="2766" y="1"/>
                      <a:pt x="2717" y="0"/>
                      <a:pt x="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3171241" y="1450179"/>
                <a:ext cx="177661" cy="91528"/>
              </a:xfrm>
              <a:custGeom>
                <a:avLst/>
                <a:gdLst/>
                <a:ahLst/>
                <a:cxnLst/>
                <a:rect l="l" t="t" r="r" b="b"/>
                <a:pathLst>
                  <a:path w="5697" h="2935" extrusionOk="0">
                    <a:moveTo>
                      <a:pt x="1290" y="1"/>
                    </a:moveTo>
                    <a:cubicBezTo>
                      <a:pt x="1274" y="31"/>
                      <a:pt x="1257" y="60"/>
                      <a:pt x="1240" y="90"/>
                    </a:cubicBezTo>
                    <a:cubicBezTo>
                      <a:pt x="1093" y="359"/>
                      <a:pt x="948" y="626"/>
                      <a:pt x="801" y="909"/>
                    </a:cubicBezTo>
                    <a:cubicBezTo>
                      <a:pt x="655" y="1194"/>
                      <a:pt x="514" y="1477"/>
                      <a:pt x="370" y="1775"/>
                    </a:cubicBezTo>
                    <a:cubicBezTo>
                      <a:pt x="245" y="2035"/>
                      <a:pt x="123" y="2295"/>
                      <a:pt x="0" y="2566"/>
                    </a:cubicBezTo>
                    <a:cubicBezTo>
                      <a:pt x="216" y="2620"/>
                      <a:pt x="432" y="2669"/>
                      <a:pt x="656" y="2712"/>
                    </a:cubicBezTo>
                    <a:cubicBezTo>
                      <a:pt x="895" y="2760"/>
                      <a:pt x="1132" y="2797"/>
                      <a:pt x="1379" y="2829"/>
                    </a:cubicBezTo>
                    <a:cubicBezTo>
                      <a:pt x="1625" y="2862"/>
                      <a:pt x="1869" y="2885"/>
                      <a:pt x="2120" y="2904"/>
                    </a:cubicBezTo>
                    <a:cubicBezTo>
                      <a:pt x="2368" y="2921"/>
                      <a:pt x="2618" y="2929"/>
                      <a:pt x="2870" y="2934"/>
                    </a:cubicBezTo>
                    <a:cubicBezTo>
                      <a:pt x="2928" y="2934"/>
                      <a:pt x="2986" y="2935"/>
                      <a:pt x="3044" y="2935"/>
                    </a:cubicBezTo>
                    <a:cubicBezTo>
                      <a:pt x="3237" y="2935"/>
                      <a:pt x="3431" y="2931"/>
                      <a:pt x="3623" y="2921"/>
                    </a:cubicBezTo>
                    <a:cubicBezTo>
                      <a:pt x="3874" y="2908"/>
                      <a:pt x="4125" y="2891"/>
                      <a:pt x="4371" y="2863"/>
                    </a:cubicBezTo>
                    <a:cubicBezTo>
                      <a:pt x="4617" y="2836"/>
                      <a:pt x="4866" y="2804"/>
                      <a:pt x="5106" y="2763"/>
                    </a:cubicBezTo>
                    <a:cubicBezTo>
                      <a:pt x="5304" y="2731"/>
                      <a:pt x="5502" y="2691"/>
                      <a:pt x="5696" y="2648"/>
                    </a:cubicBezTo>
                    <a:cubicBezTo>
                      <a:pt x="5589" y="2376"/>
                      <a:pt x="5481" y="2113"/>
                      <a:pt x="5370" y="1848"/>
                    </a:cubicBezTo>
                    <a:cubicBezTo>
                      <a:pt x="5244" y="1548"/>
                      <a:pt x="5119" y="1259"/>
                      <a:pt x="4991" y="970"/>
                    </a:cubicBezTo>
                    <a:cubicBezTo>
                      <a:pt x="4860" y="682"/>
                      <a:pt x="4732" y="409"/>
                      <a:pt x="4601" y="137"/>
                    </a:cubicBezTo>
                    <a:cubicBezTo>
                      <a:pt x="4585" y="107"/>
                      <a:pt x="4571" y="76"/>
                      <a:pt x="4556" y="45"/>
                    </a:cubicBezTo>
                    <a:cubicBezTo>
                      <a:pt x="4477" y="61"/>
                      <a:pt x="4395" y="80"/>
                      <a:pt x="4315" y="94"/>
                    </a:cubicBezTo>
                    <a:cubicBezTo>
                      <a:pt x="4226" y="110"/>
                      <a:pt x="4134" y="126"/>
                      <a:pt x="4042" y="139"/>
                    </a:cubicBezTo>
                    <a:cubicBezTo>
                      <a:pt x="3905" y="159"/>
                      <a:pt x="3766" y="175"/>
                      <a:pt x="3625" y="186"/>
                    </a:cubicBezTo>
                    <a:cubicBezTo>
                      <a:pt x="3485" y="198"/>
                      <a:pt x="3343" y="205"/>
                      <a:pt x="3202" y="209"/>
                    </a:cubicBezTo>
                    <a:cubicBezTo>
                      <a:pt x="3139" y="211"/>
                      <a:pt x="3075" y="211"/>
                      <a:pt x="3012" y="211"/>
                    </a:cubicBezTo>
                    <a:cubicBezTo>
                      <a:pt x="2934" y="211"/>
                      <a:pt x="2856" y="210"/>
                      <a:pt x="2778" y="208"/>
                    </a:cubicBezTo>
                    <a:cubicBezTo>
                      <a:pt x="2639" y="204"/>
                      <a:pt x="2498" y="195"/>
                      <a:pt x="2358" y="182"/>
                    </a:cubicBezTo>
                    <a:cubicBezTo>
                      <a:pt x="2217" y="169"/>
                      <a:pt x="2081" y="152"/>
                      <a:pt x="1944" y="132"/>
                    </a:cubicBezTo>
                    <a:cubicBezTo>
                      <a:pt x="1854" y="117"/>
                      <a:pt x="1764" y="103"/>
                      <a:pt x="1675" y="86"/>
                    </a:cubicBezTo>
                    <a:cubicBezTo>
                      <a:pt x="1585" y="68"/>
                      <a:pt x="1499" y="50"/>
                      <a:pt x="1411" y="30"/>
                    </a:cubicBezTo>
                    <a:cubicBezTo>
                      <a:pt x="1369" y="21"/>
                      <a:pt x="1330" y="11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3081336" y="2367155"/>
                <a:ext cx="147131" cy="137308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4403" extrusionOk="0">
                    <a:moveTo>
                      <a:pt x="1" y="0"/>
                    </a:moveTo>
                    <a:cubicBezTo>
                      <a:pt x="1015" y="1114"/>
                      <a:pt x="2304" y="2533"/>
                      <a:pt x="3316" y="3648"/>
                    </a:cubicBezTo>
                    <a:lnTo>
                      <a:pt x="3328" y="3658"/>
                    </a:lnTo>
                    <a:cubicBezTo>
                      <a:pt x="3349" y="3684"/>
                      <a:pt x="3372" y="3707"/>
                      <a:pt x="3397" y="3730"/>
                    </a:cubicBezTo>
                    <a:cubicBezTo>
                      <a:pt x="3423" y="3753"/>
                      <a:pt x="3447" y="3777"/>
                      <a:pt x="3474" y="3800"/>
                    </a:cubicBezTo>
                    <a:cubicBezTo>
                      <a:pt x="3502" y="3823"/>
                      <a:pt x="3529" y="3846"/>
                      <a:pt x="3558" y="3868"/>
                    </a:cubicBezTo>
                    <a:cubicBezTo>
                      <a:pt x="3586" y="3891"/>
                      <a:pt x="3615" y="3912"/>
                      <a:pt x="3645" y="3934"/>
                    </a:cubicBezTo>
                    <a:cubicBezTo>
                      <a:pt x="3676" y="3954"/>
                      <a:pt x="3706" y="3975"/>
                      <a:pt x="3739" y="3996"/>
                    </a:cubicBezTo>
                    <a:cubicBezTo>
                      <a:pt x="3771" y="4016"/>
                      <a:pt x="3804" y="4036"/>
                      <a:pt x="3838" y="4056"/>
                    </a:cubicBezTo>
                    <a:cubicBezTo>
                      <a:pt x="4116" y="4204"/>
                      <a:pt x="4413" y="4322"/>
                      <a:pt x="4718" y="4402"/>
                    </a:cubicBezTo>
                    <a:cubicBezTo>
                      <a:pt x="4255" y="3584"/>
                      <a:pt x="3791" y="2768"/>
                      <a:pt x="3328" y="1953"/>
                    </a:cubicBezTo>
                    <a:cubicBezTo>
                      <a:pt x="3224" y="1771"/>
                      <a:pt x="3116" y="1608"/>
                      <a:pt x="3001" y="1458"/>
                    </a:cubicBezTo>
                    <a:cubicBezTo>
                      <a:pt x="2862" y="1277"/>
                      <a:pt x="2714" y="1117"/>
                      <a:pt x="2559" y="984"/>
                    </a:cubicBezTo>
                    <a:cubicBezTo>
                      <a:pt x="2402" y="849"/>
                      <a:pt x="2237" y="741"/>
                      <a:pt x="2065" y="657"/>
                    </a:cubicBezTo>
                    <a:cubicBezTo>
                      <a:pt x="1973" y="611"/>
                      <a:pt x="1880" y="574"/>
                      <a:pt x="1785" y="544"/>
                    </a:cubicBezTo>
                    <a:cubicBezTo>
                      <a:pt x="1700" y="516"/>
                      <a:pt x="1384" y="450"/>
                      <a:pt x="1315" y="430"/>
                    </a:cubicBezTo>
                    <a:cubicBezTo>
                      <a:pt x="1279" y="420"/>
                      <a:pt x="1245" y="409"/>
                      <a:pt x="1210" y="396"/>
                    </a:cubicBezTo>
                    <a:cubicBezTo>
                      <a:pt x="1183" y="388"/>
                      <a:pt x="1138" y="374"/>
                      <a:pt x="1111" y="367"/>
                    </a:cubicBezTo>
                    <a:cubicBezTo>
                      <a:pt x="728" y="258"/>
                      <a:pt x="357" y="13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3053208" y="1282438"/>
                <a:ext cx="164439" cy="70759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2269" extrusionOk="0">
                    <a:moveTo>
                      <a:pt x="4131" y="0"/>
                    </a:moveTo>
                    <a:cubicBezTo>
                      <a:pt x="4086" y="10"/>
                      <a:pt x="4040" y="20"/>
                      <a:pt x="3995" y="32"/>
                    </a:cubicBezTo>
                    <a:cubicBezTo>
                      <a:pt x="3764" y="85"/>
                      <a:pt x="3530" y="148"/>
                      <a:pt x="3310" y="216"/>
                    </a:cubicBezTo>
                    <a:cubicBezTo>
                      <a:pt x="3162" y="262"/>
                      <a:pt x="3015" y="312"/>
                      <a:pt x="2873" y="362"/>
                    </a:cubicBezTo>
                    <a:cubicBezTo>
                      <a:pt x="2732" y="413"/>
                      <a:pt x="2588" y="467"/>
                      <a:pt x="2453" y="523"/>
                    </a:cubicBezTo>
                    <a:cubicBezTo>
                      <a:pt x="2319" y="580"/>
                      <a:pt x="2182" y="640"/>
                      <a:pt x="2055" y="702"/>
                    </a:cubicBezTo>
                    <a:cubicBezTo>
                      <a:pt x="1927" y="762"/>
                      <a:pt x="1797" y="830"/>
                      <a:pt x="1678" y="896"/>
                    </a:cubicBezTo>
                    <a:cubicBezTo>
                      <a:pt x="1596" y="940"/>
                      <a:pt x="1517" y="985"/>
                      <a:pt x="1441" y="1032"/>
                    </a:cubicBezTo>
                    <a:cubicBezTo>
                      <a:pt x="1323" y="1103"/>
                      <a:pt x="1213" y="1172"/>
                      <a:pt x="1106" y="1247"/>
                    </a:cubicBezTo>
                    <a:cubicBezTo>
                      <a:pt x="998" y="1320"/>
                      <a:pt x="897" y="1393"/>
                      <a:pt x="798" y="1472"/>
                    </a:cubicBezTo>
                    <a:cubicBezTo>
                      <a:pt x="697" y="1551"/>
                      <a:pt x="605" y="1629"/>
                      <a:pt x="516" y="1711"/>
                    </a:cubicBezTo>
                    <a:cubicBezTo>
                      <a:pt x="381" y="1833"/>
                      <a:pt x="260" y="1955"/>
                      <a:pt x="148" y="2088"/>
                    </a:cubicBezTo>
                    <a:cubicBezTo>
                      <a:pt x="96" y="2148"/>
                      <a:pt x="48" y="2207"/>
                      <a:pt x="0" y="2269"/>
                    </a:cubicBezTo>
                    <a:cubicBezTo>
                      <a:pt x="276" y="2229"/>
                      <a:pt x="551" y="2198"/>
                      <a:pt x="833" y="2174"/>
                    </a:cubicBezTo>
                    <a:cubicBezTo>
                      <a:pt x="1155" y="2147"/>
                      <a:pt x="1474" y="2128"/>
                      <a:pt x="1803" y="2119"/>
                    </a:cubicBezTo>
                    <a:cubicBezTo>
                      <a:pt x="1936" y="2116"/>
                      <a:pt x="2068" y="2115"/>
                      <a:pt x="2201" y="2115"/>
                    </a:cubicBezTo>
                    <a:cubicBezTo>
                      <a:pt x="2396" y="2115"/>
                      <a:pt x="2593" y="2118"/>
                      <a:pt x="2793" y="2125"/>
                    </a:cubicBezTo>
                    <a:cubicBezTo>
                      <a:pt x="2831" y="2125"/>
                      <a:pt x="2868" y="2126"/>
                      <a:pt x="2907" y="2128"/>
                    </a:cubicBezTo>
                    <a:cubicBezTo>
                      <a:pt x="2919" y="2111"/>
                      <a:pt x="2933" y="2095"/>
                      <a:pt x="2947" y="2076"/>
                    </a:cubicBezTo>
                    <a:cubicBezTo>
                      <a:pt x="2988" y="2027"/>
                      <a:pt x="3029" y="1981"/>
                      <a:pt x="3075" y="1932"/>
                    </a:cubicBezTo>
                    <a:cubicBezTo>
                      <a:pt x="3120" y="1886"/>
                      <a:pt x="3169" y="1840"/>
                      <a:pt x="3219" y="1794"/>
                    </a:cubicBezTo>
                    <a:cubicBezTo>
                      <a:pt x="3271" y="1750"/>
                      <a:pt x="3324" y="1704"/>
                      <a:pt x="3379" y="1661"/>
                    </a:cubicBezTo>
                    <a:cubicBezTo>
                      <a:pt x="3435" y="1616"/>
                      <a:pt x="3492" y="1574"/>
                      <a:pt x="3554" y="1534"/>
                    </a:cubicBezTo>
                    <a:cubicBezTo>
                      <a:pt x="3614" y="1492"/>
                      <a:pt x="3676" y="1452"/>
                      <a:pt x="3742" y="1413"/>
                    </a:cubicBezTo>
                    <a:cubicBezTo>
                      <a:pt x="3771" y="1398"/>
                      <a:pt x="3800" y="1379"/>
                      <a:pt x="3830" y="1363"/>
                    </a:cubicBezTo>
                    <a:cubicBezTo>
                      <a:pt x="3896" y="1327"/>
                      <a:pt x="3968" y="1290"/>
                      <a:pt x="4040" y="1254"/>
                    </a:cubicBezTo>
                    <a:cubicBezTo>
                      <a:pt x="4112" y="1218"/>
                      <a:pt x="4188" y="1183"/>
                      <a:pt x="4263" y="1150"/>
                    </a:cubicBezTo>
                    <a:cubicBezTo>
                      <a:pt x="4339" y="1119"/>
                      <a:pt x="4418" y="1086"/>
                      <a:pt x="4497" y="1057"/>
                    </a:cubicBezTo>
                    <a:cubicBezTo>
                      <a:pt x="4576" y="1027"/>
                      <a:pt x="4658" y="999"/>
                      <a:pt x="4742" y="973"/>
                    </a:cubicBezTo>
                    <a:cubicBezTo>
                      <a:pt x="4822" y="948"/>
                      <a:pt x="4908" y="923"/>
                      <a:pt x="4993" y="899"/>
                    </a:cubicBezTo>
                    <a:cubicBezTo>
                      <a:pt x="5078" y="876"/>
                      <a:pt x="5166" y="854"/>
                      <a:pt x="5253" y="834"/>
                    </a:cubicBezTo>
                    <a:cubicBezTo>
                      <a:pt x="5259" y="834"/>
                      <a:pt x="5266" y="833"/>
                      <a:pt x="5272" y="831"/>
                    </a:cubicBezTo>
                    <a:cubicBezTo>
                      <a:pt x="5258" y="817"/>
                      <a:pt x="5243" y="802"/>
                      <a:pt x="5230" y="787"/>
                    </a:cubicBezTo>
                    <a:cubicBezTo>
                      <a:pt x="5097" y="664"/>
                      <a:pt x="4970" y="552"/>
                      <a:pt x="4841" y="452"/>
                    </a:cubicBezTo>
                    <a:cubicBezTo>
                      <a:pt x="4708" y="350"/>
                      <a:pt x="4585" y="262"/>
                      <a:pt x="4457" y="183"/>
                    </a:cubicBezTo>
                    <a:cubicBezTo>
                      <a:pt x="4346" y="112"/>
                      <a:pt x="4238" y="53"/>
                      <a:pt x="4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3048655" y="1407644"/>
                <a:ext cx="162848" cy="122619"/>
              </a:xfrm>
              <a:custGeom>
                <a:avLst/>
                <a:gdLst/>
                <a:ahLst/>
                <a:cxnLst/>
                <a:rect l="l" t="t" r="r" b="b"/>
                <a:pathLst>
                  <a:path w="5222" h="3932" extrusionOk="0">
                    <a:moveTo>
                      <a:pt x="2968" y="1"/>
                    </a:moveTo>
                    <a:cubicBezTo>
                      <a:pt x="2931" y="16"/>
                      <a:pt x="2891" y="35"/>
                      <a:pt x="2853" y="51"/>
                    </a:cubicBezTo>
                    <a:cubicBezTo>
                      <a:pt x="2511" y="202"/>
                      <a:pt x="2179" y="359"/>
                      <a:pt x="1843" y="525"/>
                    </a:cubicBezTo>
                    <a:cubicBezTo>
                      <a:pt x="1508" y="692"/>
                      <a:pt x="1180" y="865"/>
                      <a:pt x="851" y="1049"/>
                    </a:cubicBezTo>
                    <a:cubicBezTo>
                      <a:pt x="562" y="1208"/>
                      <a:pt x="281" y="1374"/>
                      <a:pt x="1" y="1546"/>
                    </a:cubicBezTo>
                    <a:cubicBezTo>
                      <a:pt x="71" y="1652"/>
                      <a:pt x="150" y="1756"/>
                      <a:pt x="232" y="1857"/>
                    </a:cubicBezTo>
                    <a:cubicBezTo>
                      <a:pt x="304" y="1944"/>
                      <a:pt x="383" y="2032"/>
                      <a:pt x="467" y="2115"/>
                    </a:cubicBezTo>
                    <a:cubicBezTo>
                      <a:pt x="547" y="2199"/>
                      <a:pt x="638" y="2284"/>
                      <a:pt x="728" y="2364"/>
                    </a:cubicBezTo>
                    <a:cubicBezTo>
                      <a:pt x="820" y="2443"/>
                      <a:pt x="920" y="2524"/>
                      <a:pt x="1020" y="2601"/>
                    </a:cubicBezTo>
                    <a:cubicBezTo>
                      <a:pt x="1121" y="2677"/>
                      <a:pt x="1230" y="2755"/>
                      <a:pt x="1339" y="2827"/>
                    </a:cubicBezTo>
                    <a:cubicBezTo>
                      <a:pt x="1449" y="2900"/>
                      <a:pt x="1568" y="2972"/>
                      <a:pt x="1684" y="3041"/>
                    </a:cubicBezTo>
                    <a:cubicBezTo>
                      <a:pt x="1732" y="3069"/>
                      <a:pt x="1778" y="3093"/>
                      <a:pt x="1827" y="3120"/>
                    </a:cubicBezTo>
                    <a:cubicBezTo>
                      <a:pt x="1949" y="3186"/>
                      <a:pt x="2071" y="3250"/>
                      <a:pt x="2201" y="3310"/>
                    </a:cubicBezTo>
                    <a:cubicBezTo>
                      <a:pt x="2330" y="3372"/>
                      <a:pt x="2459" y="3429"/>
                      <a:pt x="2596" y="3487"/>
                    </a:cubicBezTo>
                    <a:cubicBezTo>
                      <a:pt x="2800" y="3573"/>
                      <a:pt x="3004" y="3649"/>
                      <a:pt x="3223" y="3723"/>
                    </a:cubicBezTo>
                    <a:cubicBezTo>
                      <a:pt x="3443" y="3796"/>
                      <a:pt x="3660" y="3861"/>
                      <a:pt x="3890" y="3920"/>
                    </a:cubicBezTo>
                    <a:cubicBezTo>
                      <a:pt x="3904" y="3924"/>
                      <a:pt x="3917" y="3927"/>
                      <a:pt x="3931" y="3931"/>
                    </a:cubicBezTo>
                    <a:cubicBezTo>
                      <a:pt x="4054" y="3661"/>
                      <a:pt x="4176" y="3401"/>
                      <a:pt x="4301" y="3140"/>
                    </a:cubicBezTo>
                    <a:cubicBezTo>
                      <a:pt x="4445" y="2841"/>
                      <a:pt x="4587" y="2558"/>
                      <a:pt x="4732" y="2276"/>
                    </a:cubicBezTo>
                    <a:cubicBezTo>
                      <a:pt x="4879" y="1993"/>
                      <a:pt x="5023" y="1724"/>
                      <a:pt x="5171" y="1457"/>
                    </a:cubicBezTo>
                    <a:cubicBezTo>
                      <a:pt x="5188" y="1425"/>
                      <a:pt x="5205" y="1397"/>
                      <a:pt x="5221" y="1366"/>
                    </a:cubicBezTo>
                    <a:cubicBezTo>
                      <a:pt x="5175" y="1353"/>
                      <a:pt x="5130" y="1343"/>
                      <a:pt x="5080" y="1329"/>
                    </a:cubicBezTo>
                    <a:cubicBezTo>
                      <a:pt x="4995" y="1304"/>
                      <a:pt x="4915" y="1280"/>
                      <a:pt x="4831" y="1253"/>
                    </a:cubicBezTo>
                    <a:cubicBezTo>
                      <a:pt x="4751" y="1225"/>
                      <a:pt x="4672" y="1200"/>
                      <a:pt x="4593" y="1168"/>
                    </a:cubicBezTo>
                    <a:cubicBezTo>
                      <a:pt x="4514" y="1138"/>
                      <a:pt x="4439" y="1108"/>
                      <a:pt x="4364" y="1074"/>
                    </a:cubicBezTo>
                    <a:cubicBezTo>
                      <a:pt x="4288" y="1041"/>
                      <a:pt x="4219" y="1008"/>
                      <a:pt x="4147" y="972"/>
                    </a:cubicBezTo>
                    <a:cubicBezTo>
                      <a:pt x="4074" y="935"/>
                      <a:pt x="4003" y="899"/>
                      <a:pt x="3933" y="857"/>
                    </a:cubicBezTo>
                    <a:cubicBezTo>
                      <a:pt x="3867" y="819"/>
                      <a:pt x="3799" y="778"/>
                      <a:pt x="3739" y="738"/>
                    </a:cubicBezTo>
                    <a:cubicBezTo>
                      <a:pt x="3678" y="696"/>
                      <a:pt x="3617" y="653"/>
                      <a:pt x="3559" y="610"/>
                    </a:cubicBezTo>
                    <a:cubicBezTo>
                      <a:pt x="3502" y="567"/>
                      <a:pt x="3446" y="522"/>
                      <a:pt x="3394" y="476"/>
                    </a:cubicBezTo>
                    <a:cubicBezTo>
                      <a:pt x="3342" y="432"/>
                      <a:pt x="3292" y="383"/>
                      <a:pt x="3244" y="337"/>
                    </a:cubicBezTo>
                    <a:cubicBezTo>
                      <a:pt x="3198" y="290"/>
                      <a:pt x="3154" y="241"/>
                      <a:pt x="3112" y="193"/>
                    </a:cubicBezTo>
                    <a:cubicBezTo>
                      <a:pt x="3070" y="144"/>
                      <a:pt x="3033" y="94"/>
                      <a:pt x="2997" y="44"/>
                    </a:cubicBezTo>
                    <a:cubicBezTo>
                      <a:pt x="2988" y="29"/>
                      <a:pt x="2977" y="15"/>
                      <a:pt x="29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2738526" y="1455792"/>
                <a:ext cx="432754" cy="622421"/>
              </a:xfrm>
              <a:custGeom>
                <a:avLst/>
                <a:gdLst/>
                <a:ahLst/>
                <a:cxnLst/>
                <a:rect l="l" t="t" r="r" b="b"/>
                <a:pathLst>
                  <a:path w="13877" h="19959" extrusionOk="0">
                    <a:moveTo>
                      <a:pt x="9946" y="1"/>
                    </a:moveTo>
                    <a:cubicBezTo>
                      <a:pt x="9906" y="25"/>
                      <a:pt x="9867" y="49"/>
                      <a:pt x="9828" y="74"/>
                    </a:cubicBezTo>
                    <a:cubicBezTo>
                      <a:pt x="9507" y="274"/>
                      <a:pt x="9197" y="478"/>
                      <a:pt x="8886" y="692"/>
                    </a:cubicBezTo>
                    <a:cubicBezTo>
                      <a:pt x="8419" y="1014"/>
                      <a:pt x="7973" y="1346"/>
                      <a:pt x="7531" y="1698"/>
                    </a:cubicBezTo>
                    <a:cubicBezTo>
                      <a:pt x="7089" y="2052"/>
                      <a:pt x="6667" y="2416"/>
                      <a:pt x="6255" y="2797"/>
                    </a:cubicBezTo>
                    <a:cubicBezTo>
                      <a:pt x="5846" y="3176"/>
                      <a:pt x="5450" y="3569"/>
                      <a:pt x="5071" y="3974"/>
                    </a:cubicBezTo>
                    <a:cubicBezTo>
                      <a:pt x="4693" y="4378"/>
                      <a:pt x="4330" y="4797"/>
                      <a:pt x="3987" y="5222"/>
                    </a:cubicBezTo>
                    <a:cubicBezTo>
                      <a:pt x="3646" y="5649"/>
                      <a:pt x="3318" y="6089"/>
                      <a:pt x="3015" y="6533"/>
                    </a:cubicBezTo>
                    <a:cubicBezTo>
                      <a:pt x="2712" y="6975"/>
                      <a:pt x="2424" y="7435"/>
                      <a:pt x="2161" y="7892"/>
                    </a:cubicBezTo>
                    <a:cubicBezTo>
                      <a:pt x="1987" y="8195"/>
                      <a:pt x="1820" y="8507"/>
                      <a:pt x="1664" y="8816"/>
                    </a:cubicBezTo>
                    <a:cubicBezTo>
                      <a:pt x="1508" y="9125"/>
                      <a:pt x="1360" y="9442"/>
                      <a:pt x="1225" y="9755"/>
                    </a:cubicBezTo>
                    <a:cubicBezTo>
                      <a:pt x="1088" y="10066"/>
                      <a:pt x="960" y="10388"/>
                      <a:pt x="845" y="10701"/>
                    </a:cubicBezTo>
                    <a:cubicBezTo>
                      <a:pt x="730" y="11016"/>
                      <a:pt x="624" y="11339"/>
                      <a:pt x="529" y="11656"/>
                    </a:cubicBezTo>
                    <a:cubicBezTo>
                      <a:pt x="436" y="11972"/>
                      <a:pt x="349" y="12295"/>
                      <a:pt x="276" y="12612"/>
                    </a:cubicBezTo>
                    <a:cubicBezTo>
                      <a:pt x="204" y="12928"/>
                      <a:pt x="140" y="13251"/>
                      <a:pt x="88" y="13566"/>
                    </a:cubicBezTo>
                    <a:cubicBezTo>
                      <a:pt x="55" y="13762"/>
                      <a:pt x="26" y="13962"/>
                      <a:pt x="0" y="14162"/>
                    </a:cubicBezTo>
                    <a:cubicBezTo>
                      <a:pt x="92" y="14298"/>
                      <a:pt x="187" y="14432"/>
                      <a:pt x="286" y="14564"/>
                    </a:cubicBezTo>
                    <a:cubicBezTo>
                      <a:pt x="436" y="14761"/>
                      <a:pt x="600" y="14962"/>
                      <a:pt x="769" y="15155"/>
                    </a:cubicBezTo>
                    <a:cubicBezTo>
                      <a:pt x="940" y="15348"/>
                      <a:pt x="1126" y="15542"/>
                      <a:pt x="1316" y="15729"/>
                    </a:cubicBezTo>
                    <a:cubicBezTo>
                      <a:pt x="1508" y="15915"/>
                      <a:pt x="1715" y="16102"/>
                      <a:pt x="1925" y="16282"/>
                    </a:cubicBezTo>
                    <a:cubicBezTo>
                      <a:pt x="2135" y="16462"/>
                      <a:pt x="2362" y="16641"/>
                      <a:pt x="2592" y="16811"/>
                    </a:cubicBezTo>
                    <a:cubicBezTo>
                      <a:pt x="2822" y="16982"/>
                      <a:pt x="3068" y="17155"/>
                      <a:pt x="3317" y="17317"/>
                    </a:cubicBezTo>
                    <a:cubicBezTo>
                      <a:pt x="3564" y="17478"/>
                      <a:pt x="3830" y="17642"/>
                      <a:pt x="4095" y="17794"/>
                    </a:cubicBezTo>
                    <a:cubicBezTo>
                      <a:pt x="4312" y="17921"/>
                      <a:pt x="4529" y="18039"/>
                      <a:pt x="4759" y="18160"/>
                    </a:cubicBezTo>
                    <a:cubicBezTo>
                      <a:pt x="5042" y="18305"/>
                      <a:pt x="5319" y="18441"/>
                      <a:pt x="5617" y="18578"/>
                    </a:cubicBezTo>
                    <a:cubicBezTo>
                      <a:pt x="5913" y="18715"/>
                      <a:pt x="6207" y="18841"/>
                      <a:pt x="6517" y="18966"/>
                    </a:cubicBezTo>
                    <a:cubicBezTo>
                      <a:pt x="6826" y="19093"/>
                      <a:pt x="7134" y="19209"/>
                      <a:pt x="7457" y="19323"/>
                    </a:cubicBezTo>
                    <a:cubicBezTo>
                      <a:pt x="7781" y="19438"/>
                      <a:pt x="8100" y="19541"/>
                      <a:pt x="8435" y="19645"/>
                    </a:cubicBezTo>
                    <a:cubicBezTo>
                      <a:pt x="8767" y="19747"/>
                      <a:pt x="9099" y="19840"/>
                      <a:pt x="9444" y="19929"/>
                    </a:cubicBezTo>
                    <a:cubicBezTo>
                      <a:pt x="9480" y="19941"/>
                      <a:pt x="9516" y="19950"/>
                      <a:pt x="9552" y="19958"/>
                    </a:cubicBezTo>
                    <a:cubicBezTo>
                      <a:pt x="9563" y="19753"/>
                      <a:pt x="9575" y="19541"/>
                      <a:pt x="9589" y="19333"/>
                    </a:cubicBezTo>
                    <a:cubicBezTo>
                      <a:pt x="9614" y="19001"/>
                      <a:pt x="9640" y="18654"/>
                      <a:pt x="9673" y="18315"/>
                    </a:cubicBezTo>
                    <a:cubicBezTo>
                      <a:pt x="9703" y="17974"/>
                      <a:pt x="9740" y="17621"/>
                      <a:pt x="9782" y="17273"/>
                    </a:cubicBezTo>
                    <a:cubicBezTo>
                      <a:pt x="9824" y="16923"/>
                      <a:pt x="9870" y="16564"/>
                      <a:pt x="9920" y="16210"/>
                    </a:cubicBezTo>
                    <a:cubicBezTo>
                      <a:pt x="9972" y="15857"/>
                      <a:pt x="10026" y="15491"/>
                      <a:pt x="10085" y="15132"/>
                    </a:cubicBezTo>
                    <a:cubicBezTo>
                      <a:pt x="10146" y="14773"/>
                      <a:pt x="10208" y="14406"/>
                      <a:pt x="10277" y="14042"/>
                    </a:cubicBezTo>
                    <a:cubicBezTo>
                      <a:pt x="10343" y="13680"/>
                      <a:pt x="10417" y="13312"/>
                      <a:pt x="10492" y="12947"/>
                    </a:cubicBezTo>
                    <a:cubicBezTo>
                      <a:pt x="10606" y="12400"/>
                      <a:pt x="10731" y="11843"/>
                      <a:pt x="10863" y="11295"/>
                    </a:cubicBezTo>
                    <a:cubicBezTo>
                      <a:pt x="10994" y="10749"/>
                      <a:pt x="11136" y="10195"/>
                      <a:pt x="11284" y="9653"/>
                    </a:cubicBezTo>
                    <a:cubicBezTo>
                      <a:pt x="11434" y="9108"/>
                      <a:pt x="11592" y="8568"/>
                      <a:pt x="11756" y="8031"/>
                    </a:cubicBezTo>
                    <a:cubicBezTo>
                      <a:pt x="11921" y="7497"/>
                      <a:pt x="12094" y="6967"/>
                      <a:pt x="12272" y="6447"/>
                    </a:cubicBezTo>
                    <a:cubicBezTo>
                      <a:pt x="12449" y="5925"/>
                      <a:pt x="12633" y="5415"/>
                      <a:pt x="12826" y="4912"/>
                    </a:cubicBezTo>
                    <a:cubicBezTo>
                      <a:pt x="13017" y="4407"/>
                      <a:pt x="13211" y="3921"/>
                      <a:pt x="13415" y="3439"/>
                    </a:cubicBezTo>
                    <a:cubicBezTo>
                      <a:pt x="13549" y="3119"/>
                      <a:pt x="13684" y="2807"/>
                      <a:pt x="13825" y="2498"/>
                    </a:cubicBezTo>
                    <a:cubicBezTo>
                      <a:pt x="13842" y="2460"/>
                      <a:pt x="13858" y="2423"/>
                      <a:pt x="13876" y="2386"/>
                    </a:cubicBezTo>
                    <a:cubicBezTo>
                      <a:pt x="13862" y="2381"/>
                      <a:pt x="13849" y="2377"/>
                      <a:pt x="13835" y="2374"/>
                    </a:cubicBezTo>
                    <a:cubicBezTo>
                      <a:pt x="13605" y="2315"/>
                      <a:pt x="13388" y="2251"/>
                      <a:pt x="13168" y="2177"/>
                    </a:cubicBezTo>
                    <a:cubicBezTo>
                      <a:pt x="12949" y="2102"/>
                      <a:pt x="12745" y="2028"/>
                      <a:pt x="12541" y="1941"/>
                    </a:cubicBezTo>
                    <a:cubicBezTo>
                      <a:pt x="12404" y="1884"/>
                      <a:pt x="12275" y="1826"/>
                      <a:pt x="12146" y="1765"/>
                    </a:cubicBezTo>
                    <a:cubicBezTo>
                      <a:pt x="12016" y="1704"/>
                      <a:pt x="11894" y="1641"/>
                      <a:pt x="11772" y="1575"/>
                    </a:cubicBezTo>
                    <a:cubicBezTo>
                      <a:pt x="11723" y="1549"/>
                      <a:pt x="11677" y="1523"/>
                      <a:pt x="11629" y="1496"/>
                    </a:cubicBezTo>
                    <a:cubicBezTo>
                      <a:pt x="11513" y="1427"/>
                      <a:pt x="11395" y="1353"/>
                      <a:pt x="11284" y="1282"/>
                    </a:cubicBezTo>
                    <a:cubicBezTo>
                      <a:pt x="11175" y="1210"/>
                      <a:pt x="11066" y="1132"/>
                      <a:pt x="10965" y="1056"/>
                    </a:cubicBezTo>
                    <a:cubicBezTo>
                      <a:pt x="10865" y="980"/>
                      <a:pt x="10765" y="899"/>
                      <a:pt x="10673" y="819"/>
                    </a:cubicBezTo>
                    <a:cubicBezTo>
                      <a:pt x="10583" y="740"/>
                      <a:pt x="10494" y="655"/>
                      <a:pt x="10412" y="570"/>
                    </a:cubicBezTo>
                    <a:cubicBezTo>
                      <a:pt x="10328" y="485"/>
                      <a:pt x="10249" y="397"/>
                      <a:pt x="10177" y="311"/>
                    </a:cubicBezTo>
                    <a:cubicBezTo>
                      <a:pt x="10095" y="210"/>
                      <a:pt x="10016" y="107"/>
                      <a:pt x="9946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3033125" y="1348487"/>
                <a:ext cx="110676" cy="10740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444" extrusionOk="0">
                    <a:moveTo>
                      <a:pt x="2855" y="0"/>
                    </a:moveTo>
                    <a:cubicBezTo>
                      <a:pt x="2719" y="0"/>
                      <a:pt x="2583" y="2"/>
                      <a:pt x="2445" y="6"/>
                    </a:cubicBezTo>
                    <a:cubicBezTo>
                      <a:pt x="2116" y="13"/>
                      <a:pt x="1797" y="30"/>
                      <a:pt x="1475" y="59"/>
                    </a:cubicBezTo>
                    <a:cubicBezTo>
                      <a:pt x="1193" y="83"/>
                      <a:pt x="917" y="115"/>
                      <a:pt x="643" y="155"/>
                    </a:cubicBezTo>
                    <a:cubicBezTo>
                      <a:pt x="589" y="227"/>
                      <a:pt x="539" y="296"/>
                      <a:pt x="490" y="371"/>
                    </a:cubicBezTo>
                    <a:cubicBezTo>
                      <a:pt x="400" y="504"/>
                      <a:pt x="324" y="641"/>
                      <a:pt x="259" y="782"/>
                    </a:cubicBezTo>
                    <a:cubicBezTo>
                      <a:pt x="194" y="921"/>
                      <a:pt x="141" y="1062"/>
                      <a:pt x="101" y="1206"/>
                    </a:cubicBezTo>
                    <a:cubicBezTo>
                      <a:pt x="60" y="1350"/>
                      <a:pt x="32" y="1494"/>
                      <a:pt x="17" y="1637"/>
                    </a:cubicBezTo>
                    <a:cubicBezTo>
                      <a:pt x="3" y="1781"/>
                      <a:pt x="0" y="1926"/>
                      <a:pt x="10" y="2071"/>
                    </a:cubicBezTo>
                    <a:cubicBezTo>
                      <a:pt x="22" y="2215"/>
                      <a:pt x="43" y="2362"/>
                      <a:pt x="79" y="2506"/>
                    </a:cubicBezTo>
                    <a:cubicBezTo>
                      <a:pt x="112" y="2649"/>
                      <a:pt x="161" y="2793"/>
                      <a:pt x="223" y="2933"/>
                    </a:cubicBezTo>
                    <a:cubicBezTo>
                      <a:pt x="283" y="3071"/>
                      <a:pt x="357" y="3213"/>
                      <a:pt x="441" y="3350"/>
                    </a:cubicBezTo>
                    <a:cubicBezTo>
                      <a:pt x="460" y="3383"/>
                      <a:pt x="479" y="3413"/>
                      <a:pt x="500" y="3443"/>
                    </a:cubicBezTo>
                    <a:cubicBezTo>
                      <a:pt x="781" y="3271"/>
                      <a:pt x="1064" y="3107"/>
                      <a:pt x="1351" y="2946"/>
                    </a:cubicBezTo>
                    <a:cubicBezTo>
                      <a:pt x="1679" y="2762"/>
                      <a:pt x="2007" y="2589"/>
                      <a:pt x="2343" y="2422"/>
                    </a:cubicBezTo>
                    <a:cubicBezTo>
                      <a:pt x="2678" y="2254"/>
                      <a:pt x="3012" y="2099"/>
                      <a:pt x="3353" y="1948"/>
                    </a:cubicBezTo>
                    <a:cubicBezTo>
                      <a:pt x="3390" y="1931"/>
                      <a:pt x="3430" y="1913"/>
                      <a:pt x="3468" y="1898"/>
                    </a:cubicBezTo>
                    <a:cubicBezTo>
                      <a:pt x="3445" y="1860"/>
                      <a:pt x="3422" y="1824"/>
                      <a:pt x="3400" y="1787"/>
                    </a:cubicBezTo>
                    <a:cubicBezTo>
                      <a:pt x="3368" y="1737"/>
                      <a:pt x="3343" y="1682"/>
                      <a:pt x="3318" y="1630"/>
                    </a:cubicBezTo>
                    <a:cubicBezTo>
                      <a:pt x="3294" y="1576"/>
                      <a:pt x="3274" y="1524"/>
                      <a:pt x="3256" y="1471"/>
                    </a:cubicBezTo>
                    <a:cubicBezTo>
                      <a:pt x="3230" y="1391"/>
                      <a:pt x="3210" y="1308"/>
                      <a:pt x="3199" y="1228"/>
                    </a:cubicBezTo>
                    <a:cubicBezTo>
                      <a:pt x="3186" y="1147"/>
                      <a:pt x="3180" y="1064"/>
                      <a:pt x="3182" y="983"/>
                    </a:cubicBezTo>
                    <a:cubicBezTo>
                      <a:pt x="3184" y="900"/>
                      <a:pt x="3192" y="819"/>
                      <a:pt x="3207" y="739"/>
                    </a:cubicBezTo>
                    <a:cubicBezTo>
                      <a:pt x="3223" y="658"/>
                      <a:pt x="3246" y="579"/>
                      <a:pt x="3275" y="497"/>
                    </a:cubicBezTo>
                    <a:cubicBezTo>
                      <a:pt x="3304" y="418"/>
                      <a:pt x="3340" y="339"/>
                      <a:pt x="3383" y="263"/>
                    </a:cubicBezTo>
                    <a:cubicBezTo>
                      <a:pt x="3412" y="210"/>
                      <a:pt x="3445" y="159"/>
                      <a:pt x="3479" y="109"/>
                    </a:cubicBezTo>
                    <a:cubicBezTo>
                      <a:pt x="3501" y="77"/>
                      <a:pt x="3524" y="44"/>
                      <a:pt x="3548" y="13"/>
                    </a:cubicBezTo>
                    <a:cubicBezTo>
                      <a:pt x="3522" y="12"/>
                      <a:pt x="3497" y="10"/>
                      <a:pt x="3471" y="10"/>
                    </a:cubicBezTo>
                    <a:cubicBezTo>
                      <a:pt x="3460" y="10"/>
                      <a:pt x="3448" y="10"/>
                      <a:pt x="3436" y="11"/>
                    </a:cubicBezTo>
                    <a:cubicBezTo>
                      <a:pt x="3240" y="4"/>
                      <a:pt x="3047" y="0"/>
                      <a:pt x="28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2735470" y="1897488"/>
                <a:ext cx="383794" cy="482151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15461" extrusionOk="0">
                    <a:moveTo>
                      <a:pt x="102" y="0"/>
                    </a:moveTo>
                    <a:cubicBezTo>
                      <a:pt x="88" y="120"/>
                      <a:pt x="74" y="236"/>
                      <a:pt x="62" y="353"/>
                    </a:cubicBezTo>
                    <a:cubicBezTo>
                      <a:pt x="35" y="666"/>
                      <a:pt x="15" y="985"/>
                      <a:pt x="6" y="1293"/>
                    </a:cubicBezTo>
                    <a:cubicBezTo>
                      <a:pt x="2" y="1429"/>
                      <a:pt x="0" y="1567"/>
                      <a:pt x="0" y="1704"/>
                    </a:cubicBezTo>
                    <a:cubicBezTo>
                      <a:pt x="2" y="2013"/>
                      <a:pt x="12" y="2308"/>
                      <a:pt x="36" y="2613"/>
                    </a:cubicBezTo>
                    <a:cubicBezTo>
                      <a:pt x="59" y="2915"/>
                      <a:pt x="92" y="3205"/>
                      <a:pt x="137" y="3501"/>
                    </a:cubicBezTo>
                    <a:cubicBezTo>
                      <a:pt x="182" y="3799"/>
                      <a:pt x="236" y="4082"/>
                      <a:pt x="302" y="4371"/>
                    </a:cubicBezTo>
                    <a:cubicBezTo>
                      <a:pt x="368" y="4658"/>
                      <a:pt x="442" y="4936"/>
                      <a:pt x="529" y="5216"/>
                    </a:cubicBezTo>
                    <a:cubicBezTo>
                      <a:pt x="617" y="5497"/>
                      <a:pt x="713" y="5764"/>
                      <a:pt x="821" y="6034"/>
                    </a:cubicBezTo>
                    <a:cubicBezTo>
                      <a:pt x="931" y="6303"/>
                      <a:pt x="1046" y="6562"/>
                      <a:pt x="1175" y="6821"/>
                    </a:cubicBezTo>
                    <a:cubicBezTo>
                      <a:pt x="1303" y="7079"/>
                      <a:pt x="1439" y="7328"/>
                      <a:pt x="1589" y="7574"/>
                    </a:cubicBezTo>
                    <a:lnTo>
                      <a:pt x="1585" y="7575"/>
                    </a:lnTo>
                    <a:cubicBezTo>
                      <a:pt x="1855" y="8005"/>
                      <a:pt x="2147" y="8431"/>
                      <a:pt x="2463" y="8848"/>
                    </a:cubicBezTo>
                    <a:cubicBezTo>
                      <a:pt x="2926" y="9459"/>
                      <a:pt x="3438" y="10055"/>
                      <a:pt x="3997" y="10625"/>
                    </a:cubicBezTo>
                    <a:cubicBezTo>
                      <a:pt x="4555" y="11195"/>
                      <a:pt x="5163" y="11739"/>
                      <a:pt x="5813" y="12245"/>
                    </a:cubicBezTo>
                    <a:cubicBezTo>
                      <a:pt x="6464" y="12751"/>
                      <a:pt x="7157" y="13218"/>
                      <a:pt x="7887" y="13641"/>
                    </a:cubicBezTo>
                    <a:cubicBezTo>
                      <a:pt x="7887" y="13641"/>
                      <a:pt x="9774" y="14480"/>
                      <a:pt x="9986" y="14584"/>
                    </a:cubicBezTo>
                    <a:cubicBezTo>
                      <a:pt x="10323" y="14749"/>
                      <a:pt x="10678" y="14905"/>
                      <a:pt x="11049" y="15045"/>
                    </a:cubicBezTo>
                    <a:lnTo>
                      <a:pt x="11092" y="15063"/>
                    </a:lnTo>
                    <a:cubicBezTo>
                      <a:pt x="11450" y="15196"/>
                      <a:pt x="11821" y="15319"/>
                      <a:pt x="12202" y="15429"/>
                    </a:cubicBezTo>
                    <a:cubicBezTo>
                      <a:pt x="12229" y="15437"/>
                      <a:pt x="12274" y="15451"/>
                      <a:pt x="12307" y="15461"/>
                    </a:cubicBezTo>
                    <a:lnTo>
                      <a:pt x="12290" y="15455"/>
                    </a:lnTo>
                    <a:cubicBezTo>
                      <a:pt x="12153" y="15405"/>
                      <a:pt x="12019" y="15340"/>
                      <a:pt x="11891" y="15260"/>
                    </a:cubicBezTo>
                    <a:cubicBezTo>
                      <a:pt x="11725" y="15158"/>
                      <a:pt x="11568" y="15028"/>
                      <a:pt x="11417" y="14876"/>
                    </a:cubicBezTo>
                    <a:cubicBezTo>
                      <a:pt x="11266" y="14722"/>
                      <a:pt x="11124" y="14545"/>
                      <a:pt x="10991" y="14344"/>
                    </a:cubicBezTo>
                    <a:cubicBezTo>
                      <a:pt x="10858" y="14140"/>
                      <a:pt x="10734" y="13917"/>
                      <a:pt x="10619" y="13670"/>
                    </a:cubicBezTo>
                    <a:cubicBezTo>
                      <a:pt x="10503" y="13419"/>
                      <a:pt x="10398" y="13154"/>
                      <a:pt x="10301" y="12860"/>
                    </a:cubicBezTo>
                    <a:cubicBezTo>
                      <a:pt x="10237" y="12665"/>
                      <a:pt x="10176" y="12463"/>
                      <a:pt x="10122" y="12249"/>
                    </a:cubicBezTo>
                    <a:cubicBezTo>
                      <a:pt x="10065" y="12036"/>
                      <a:pt x="10015" y="11817"/>
                      <a:pt x="9968" y="11585"/>
                    </a:cubicBezTo>
                    <a:cubicBezTo>
                      <a:pt x="9920" y="11354"/>
                      <a:pt x="9879" y="11118"/>
                      <a:pt x="9841" y="10868"/>
                    </a:cubicBezTo>
                    <a:cubicBezTo>
                      <a:pt x="9802" y="10618"/>
                      <a:pt x="9771" y="10366"/>
                      <a:pt x="9742" y="10100"/>
                    </a:cubicBezTo>
                    <a:cubicBezTo>
                      <a:pt x="9713" y="9834"/>
                      <a:pt x="9690" y="9568"/>
                      <a:pt x="9670" y="9288"/>
                    </a:cubicBezTo>
                    <a:cubicBezTo>
                      <a:pt x="9651" y="9007"/>
                      <a:pt x="9637" y="8727"/>
                      <a:pt x="9627" y="8432"/>
                    </a:cubicBezTo>
                    <a:cubicBezTo>
                      <a:pt x="9615" y="8138"/>
                      <a:pt x="9611" y="7847"/>
                      <a:pt x="9611" y="7538"/>
                    </a:cubicBezTo>
                    <a:cubicBezTo>
                      <a:pt x="9611" y="7401"/>
                      <a:pt x="9611" y="7263"/>
                      <a:pt x="9613" y="7124"/>
                    </a:cubicBezTo>
                    <a:cubicBezTo>
                      <a:pt x="9615" y="6813"/>
                      <a:pt x="9626" y="6487"/>
                      <a:pt x="9637" y="6165"/>
                    </a:cubicBezTo>
                    <a:cubicBezTo>
                      <a:pt x="9641" y="6044"/>
                      <a:pt x="9649" y="5922"/>
                      <a:pt x="9654" y="5798"/>
                    </a:cubicBezTo>
                    <a:cubicBezTo>
                      <a:pt x="9618" y="5787"/>
                      <a:pt x="9582" y="5778"/>
                      <a:pt x="9546" y="5770"/>
                    </a:cubicBezTo>
                    <a:cubicBezTo>
                      <a:pt x="9203" y="5679"/>
                      <a:pt x="8871" y="5586"/>
                      <a:pt x="8536" y="5484"/>
                    </a:cubicBezTo>
                    <a:cubicBezTo>
                      <a:pt x="8202" y="5382"/>
                      <a:pt x="7882" y="5275"/>
                      <a:pt x="7558" y="5162"/>
                    </a:cubicBezTo>
                    <a:cubicBezTo>
                      <a:pt x="7236" y="5047"/>
                      <a:pt x="6927" y="4932"/>
                      <a:pt x="6618" y="4806"/>
                    </a:cubicBezTo>
                    <a:cubicBezTo>
                      <a:pt x="6307" y="4680"/>
                      <a:pt x="6014" y="4555"/>
                      <a:pt x="5718" y="4418"/>
                    </a:cubicBezTo>
                    <a:cubicBezTo>
                      <a:pt x="5422" y="4283"/>
                      <a:pt x="5141" y="4147"/>
                      <a:pt x="4861" y="4000"/>
                    </a:cubicBezTo>
                    <a:cubicBezTo>
                      <a:pt x="4633" y="3881"/>
                      <a:pt x="4415" y="3760"/>
                      <a:pt x="4195" y="3635"/>
                    </a:cubicBezTo>
                    <a:cubicBezTo>
                      <a:pt x="3932" y="3482"/>
                      <a:pt x="3666" y="3319"/>
                      <a:pt x="3418" y="3156"/>
                    </a:cubicBezTo>
                    <a:cubicBezTo>
                      <a:pt x="3170" y="2995"/>
                      <a:pt x="2923" y="2823"/>
                      <a:pt x="2693" y="2651"/>
                    </a:cubicBezTo>
                    <a:cubicBezTo>
                      <a:pt x="2466" y="2480"/>
                      <a:pt x="2237" y="2301"/>
                      <a:pt x="2027" y="2121"/>
                    </a:cubicBezTo>
                    <a:cubicBezTo>
                      <a:pt x="1815" y="1941"/>
                      <a:pt x="1608" y="1754"/>
                      <a:pt x="1418" y="1567"/>
                    </a:cubicBezTo>
                    <a:cubicBezTo>
                      <a:pt x="1227" y="1381"/>
                      <a:pt x="1043" y="1186"/>
                      <a:pt x="872" y="995"/>
                    </a:cubicBezTo>
                    <a:cubicBezTo>
                      <a:pt x="701" y="803"/>
                      <a:pt x="537" y="603"/>
                      <a:pt x="389" y="403"/>
                    </a:cubicBezTo>
                    <a:cubicBezTo>
                      <a:pt x="288" y="271"/>
                      <a:pt x="192" y="136"/>
                      <a:pt x="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2700637" y="1353227"/>
                <a:ext cx="352609" cy="544209"/>
              </a:xfrm>
              <a:custGeom>
                <a:avLst/>
                <a:gdLst/>
                <a:ahLst/>
                <a:cxnLst/>
                <a:rect l="l" t="t" r="r" b="b"/>
                <a:pathLst>
                  <a:path w="11307" h="17451" extrusionOk="0">
                    <a:moveTo>
                      <a:pt x="11306" y="0"/>
                    </a:moveTo>
                    <a:lnTo>
                      <a:pt x="11306" y="0"/>
                    </a:lnTo>
                    <a:cubicBezTo>
                      <a:pt x="11267" y="7"/>
                      <a:pt x="11228" y="13"/>
                      <a:pt x="11190" y="19"/>
                    </a:cubicBezTo>
                    <a:cubicBezTo>
                      <a:pt x="10875" y="65"/>
                      <a:pt x="10571" y="122"/>
                      <a:pt x="10271" y="186"/>
                    </a:cubicBezTo>
                    <a:cubicBezTo>
                      <a:pt x="9815" y="288"/>
                      <a:pt x="9377" y="409"/>
                      <a:pt x="8945" y="552"/>
                    </a:cubicBezTo>
                    <a:cubicBezTo>
                      <a:pt x="8514" y="697"/>
                      <a:pt x="8099" y="861"/>
                      <a:pt x="7696" y="1047"/>
                    </a:cubicBezTo>
                    <a:cubicBezTo>
                      <a:pt x="7294" y="1231"/>
                      <a:pt x="6907" y="1436"/>
                      <a:pt x="6534" y="1662"/>
                    </a:cubicBezTo>
                    <a:cubicBezTo>
                      <a:pt x="6165" y="1889"/>
                      <a:pt x="5808" y="2135"/>
                      <a:pt x="5473" y="2400"/>
                    </a:cubicBezTo>
                    <a:cubicBezTo>
                      <a:pt x="5139" y="2664"/>
                      <a:pt x="4819" y="2947"/>
                      <a:pt x="4520" y="3248"/>
                    </a:cubicBezTo>
                    <a:cubicBezTo>
                      <a:pt x="4241" y="3528"/>
                      <a:pt x="3978" y="3829"/>
                      <a:pt x="3734" y="4139"/>
                    </a:cubicBezTo>
                    <a:cubicBezTo>
                      <a:pt x="3728" y="4145"/>
                      <a:pt x="3724" y="4152"/>
                      <a:pt x="3720" y="4156"/>
                    </a:cubicBezTo>
                    <a:cubicBezTo>
                      <a:pt x="3382" y="4594"/>
                      <a:pt x="3060" y="5048"/>
                      <a:pt x="2758" y="5521"/>
                    </a:cubicBezTo>
                    <a:cubicBezTo>
                      <a:pt x="2154" y="6470"/>
                      <a:pt x="1629" y="7488"/>
                      <a:pt x="1204" y="8551"/>
                    </a:cubicBezTo>
                    <a:cubicBezTo>
                      <a:pt x="777" y="9615"/>
                      <a:pt x="450" y="10725"/>
                      <a:pt x="233" y="11854"/>
                    </a:cubicBezTo>
                    <a:cubicBezTo>
                      <a:pt x="156" y="12258"/>
                      <a:pt x="91" y="12665"/>
                      <a:pt x="41" y="13070"/>
                    </a:cubicBezTo>
                    <a:lnTo>
                      <a:pt x="42" y="13070"/>
                    </a:lnTo>
                    <a:cubicBezTo>
                      <a:pt x="9" y="13396"/>
                      <a:pt x="0" y="13723"/>
                      <a:pt x="20" y="14048"/>
                    </a:cubicBezTo>
                    <a:cubicBezTo>
                      <a:pt x="39" y="14374"/>
                      <a:pt x="85" y="14700"/>
                      <a:pt x="157" y="15024"/>
                    </a:cubicBezTo>
                    <a:cubicBezTo>
                      <a:pt x="229" y="15346"/>
                      <a:pt x="328" y="15671"/>
                      <a:pt x="452" y="15988"/>
                    </a:cubicBezTo>
                    <a:cubicBezTo>
                      <a:pt x="535" y="16201"/>
                      <a:pt x="630" y="16413"/>
                      <a:pt x="736" y="16621"/>
                    </a:cubicBezTo>
                    <a:cubicBezTo>
                      <a:pt x="840" y="16829"/>
                      <a:pt x="959" y="17041"/>
                      <a:pt x="1087" y="17243"/>
                    </a:cubicBezTo>
                    <a:cubicBezTo>
                      <a:pt x="1129" y="17314"/>
                      <a:pt x="1172" y="17382"/>
                      <a:pt x="1219" y="17451"/>
                    </a:cubicBezTo>
                    <a:cubicBezTo>
                      <a:pt x="1245" y="17252"/>
                      <a:pt x="1273" y="17051"/>
                      <a:pt x="1306" y="16855"/>
                    </a:cubicBezTo>
                    <a:cubicBezTo>
                      <a:pt x="1357" y="16540"/>
                      <a:pt x="1421" y="16216"/>
                      <a:pt x="1494" y="15901"/>
                    </a:cubicBezTo>
                    <a:cubicBezTo>
                      <a:pt x="1569" y="15584"/>
                      <a:pt x="1652" y="15261"/>
                      <a:pt x="1749" y="14945"/>
                    </a:cubicBezTo>
                    <a:cubicBezTo>
                      <a:pt x="1842" y="14628"/>
                      <a:pt x="1950" y="14305"/>
                      <a:pt x="2065" y="13990"/>
                    </a:cubicBezTo>
                    <a:cubicBezTo>
                      <a:pt x="2180" y="13677"/>
                      <a:pt x="2309" y="13356"/>
                      <a:pt x="2443" y="13044"/>
                    </a:cubicBezTo>
                    <a:cubicBezTo>
                      <a:pt x="2578" y="12731"/>
                      <a:pt x="2728" y="12414"/>
                      <a:pt x="2881" y="12105"/>
                    </a:cubicBezTo>
                    <a:cubicBezTo>
                      <a:pt x="3038" y="11796"/>
                      <a:pt x="3205" y="11484"/>
                      <a:pt x="3380" y="11179"/>
                    </a:cubicBezTo>
                    <a:cubicBezTo>
                      <a:pt x="3642" y="10724"/>
                      <a:pt x="3929" y="10265"/>
                      <a:pt x="4233" y="9821"/>
                    </a:cubicBezTo>
                    <a:cubicBezTo>
                      <a:pt x="4535" y="9378"/>
                      <a:pt x="4862" y="8937"/>
                      <a:pt x="5206" y="8511"/>
                    </a:cubicBezTo>
                    <a:cubicBezTo>
                      <a:pt x="5548" y="8086"/>
                      <a:pt x="5911" y="7667"/>
                      <a:pt x="6289" y="7262"/>
                    </a:cubicBezTo>
                    <a:cubicBezTo>
                      <a:pt x="6667" y="6858"/>
                      <a:pt x="7062" y="6467"/>
                      <a:pt x="7473" y="6086"/>
                    </a:cubicBezTo>
                    <a:cubicBezTo>
                      <a:pt x="7884" y="5705"/>
                      <a:pt x="8309" y="5340"/>
                      <a:pt x="8750" y="4987"/>
                    </a:cubicBezTo>
                    <a:cubicBezTo>
                      <a:pt x="9191" y="4635"/>
                      <a:pt x="9638" y="4303"/>
                      <a:pt x="10104" y="3981"/>
                    </a:cubicBezTo>
                    <a:cubicBezTo>
                      <a:pt x="10415" y="3765"/>
                      <a:pt x="10725" y="3563"/>
                      <a:pt x="11046" y="3363"/>
                    </a:cubicBezTo>
                    <a:cubicBezTo>
                      <a:pt x="11086" y="3337"/>
                      <a:pt x="11125" y="3314"/>
                      <a:pt x="11165" y="3290"/>
                    </a:cubicBezTo>
                    <a:cubicBezTo>
                      <a:pt x="11145" y="3257"/>
                      <a:pt x="11125" y="3226"/>
                      <a:pt x="11105" y="3196"/>
                    </a:cubicBezTo>
                    <a:cubicBezTo>
                      <a:pt x="11021" y="3061"/>
                      <a:pt x="10947" y="2919"/>
                      <a:pt x="10886" y="2779"/>
                    </a:cubicBezTo>
                    <a:cubicBezTo>
                      <a:pt x="10827" y="2638"/>
                      <a:pt x="10778" y="2495"/>
                      <a:pt x="10743" y="2351"/>
                    </a:cubicBezTo>
                    <a:cubicBezTo>
                      <a:pt x="10707" y="2207"/>
                      <a:pt x="10685" y="2062"/>
                      <a:pt x="10674" y="1918"/>
                    </a:cubicBezTo>
                    <a:cubicBezTo>
                      <a:pt x="10663" y="1773"/>
                      <a:pt x="10666" y="1628"/>
                      <a:pt x="10681" y="1484"/>
                    </a:cubicBezTo>
                    <a:cubicBezTo>
                      <a:pt x="10695" y="1340"/>
                      <a:pt x="10722" y="1196"/>
                      <a:pt x="10764" y="1053"/>
                    </a:cubicBezTo>
                    <a:cubicBezTo>
                      <a:pt x="10803" y="909"/>
                      <a:pt x="10858" y="768"/>
                      <a:pt x="10922" y="628"/>
                    </a:cubicBezTo>
                    <a:cubicBezTo>
                      <a:pt x="10988" y="488"/>
                      <a:pt x="11063" y="352"/>
                      <a:pt x="11154" y="216"/>
                    </a:cubicBezTo>
                    <a:cubicBezTo>
                      <a:pt x="11203" y="143"/>
                      <a:pt x="11253" y="71"/>
                      <a:pt x="11306" y="0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2816893" y="1275204"/>
                <a:ext cx="365114" cy="207256"/>
              </a:xfrm>
              <a:custGeom>
                <a:avLst/>
                <a:gdLst/>
                <a:ahLst/>
                <a:cxnLst/>
                <a:rect l="l" t="t" r="r" b="b"/>
                <a:pathLst>
                  <a:path w="11708" h="6646" extrusionOk="0">
                    <a:moveTo>
                      <a:pt x="10775" y="1"/>
                    </a:moveTo>
                    <a:cubicBezTo>
                      <a:pt x="10668" y="1"/>
                      <a:pt x="10561" y="9"/>
                      <a:pt x="10459" y="31"/>
                    </a:cubicBezTo>
                    <a:cubicBezTo>
                      <a:pt x="9886" y="157"/>
                      <a:pt x="9325" y="310"/>
                      <a:pt x="8781" y="487"/>
                    </a:cubicBezTo>
                    <a:cubicBezTo>
                      <a:pt x="7772" y="812"/>
                      <a:pt x="6822" y="1216"/>
                      <a:pt x="5938" y="1680"/>
                    </a:cubicBezTo>
                    <a:cubicBezTo>
                      <a:pt x="5496" y="1911"/>
                      <a:pt x="5074" y="2156"/>
                      <a:pt x="4651" y="2422"/>
                    </a:cubicBezTo>
                    <a:cubicBezTo>
                      <a:pt x="4231" y="2688"/>
                      <a:pt x="3811" y="2975"/>
                      <a:pt x="3402" y="3286"/>
                    </a:cubicBezTo>
                    <a:cubicBezTo>
                      <a:pt x="2582" y="3907"/>
                      <a:pt x="1790" y="4616"/>
                      <a:pt x="1051" y="5409"/>
                    </a:cubicBezTo>
                    <a:cubicBezTo>
                      <a:pt x="686" y="5800"/>
                      <a:pt x="335" y="6214"/>
                      <a:pt x="0" y="6646"/>
                    </a:cubicBezTo>
                    <a:cubicBezTo>
                      <a:pt x="243" y="6334"/>
                      <a:pt x="509" y="6035"/>
                      <a:pt x="787" y="5753"/>
                    </a:cubicBezTo>
                    <a:cubicBezTo>
                      <a:pt x="1084" y="5454"/>
                      <a:pt x="1403" y="5169"/>
                      <a:pt x="1740" y="4906"/>
                    </a:cubicBezTo>
                    <a:cubicBezTo>
                      <a:pt x="2076" y="4641"/>
                      <a:pt x="2431" y="4394"/>
                      <a:pt x="2802" y="4168"/>
                    </a:cubicBezTo>
                    <a:cubicBezTo>
                      <a:pt x="3175" y="3944"/>
                      <a:pt x="3560" y="3737"/>
                      <a:pt x="3962" y="3552"/>
                    </a:cubicBezTo>
                    <a:cubicBezTo>
                      <a:pt x="4365" y="3365"/>
                      <a:pt x="4780" y="3201"/>
                      <a:pt x="5212" y="3057"/>
                    </a:cubicBezTo>
                    <a:cubicBezTo>
                      <a:pt x="5643" y="2912"/>
                      <a:pt x="6081" y="2791"/>
                      <a:pt x="6539" y="2691"/>
                    </a:cubicBezTo>
                    <a:cubicBezTo>
                      <a:pt x="6842" y="2624"/>
                      <a:pt x="7145" y="2567"/>
                      <a:pt x="7460" y="2521"/>
                    </a:cubicBezTo>
                    <a:cubicBezTo>
                      <a:pt x="7499" y="2514"/>
                      <a:pt x="7538" y="2508"/>
                      <a:pt x="7577" y="2502"/>
                    </a:cubicBezTo>
                    <a:cubicBezTo>
                      <a:pt x="7623" y="2442"/>
                      <a:pt x="7672" y="2381"/>
                      <a:pt x="7725" y="2321"/>
                    </a:cubicBezTo>
                    <a:cubicBezTo>
                      <a:pt x="7837" y="2192"/>
                      <a:pt x="7958" y="2069"/>
                      <a:pt x="8093" y="1946"/>
                    </a:cubicBezTo>
                    <a:cubicBezTo>
                      <a:pt x="8183" y="1862"/>
                      <a:pt x="8275" y="1785"/>
                      <a:pt x="8375" y="1706"/>
                    </a:cubicBezTo>
                    <a:cubicBezTo>
                      <a:pt x="8474" y="1627"/>
                      <a:pt x="8574" y="1553"/>
                      <a:pt x="8682" y="1480"/>
                    </a:cubicBezTo>
                    <a:cubicBezTo>
                      <a:pt x="8791" y="1407"/>
                      <a:pt x="8899" y="1336"/>
                      <a:pt x="9016" y="1266"/>
                    </a:cubicBezTo>
                    <a:cubicBezTo>
                      <a:pt x="9093" y="1220"/>
                      <a:pt x="9172" y="1174"/>
                      <a:pt x="9253" y="1129"/>
                    </a:cubicBezTo>
                    <a:cubicBezTo>
                      <a:pt x="9374" y="1063"/>
                      <a:pt x="9503" y="997"/>
                      <a:pt x="9631" y="935"/>
                    </a:cubicBezTo>
                    <a:cubicBezTo>
                      <a:pt x="9759" y="875"/>
                      <a:pt x="9896" y="813"/>
                      <a:pt x="10029" y="757"/>
                    </a:cubicBezTo>
                    <a:cubicBezTo>
                      <a:pt x="10164" y="702"/>
                      <a:pt x="10307" y="646"/>
                      <a:pt x="10449" y="596"/>
                    </a:cubicBezTo>
                    <a:cubicBezTo>
                      <a:pt x="10590" y="546"/>
                      <a:pt x="10738" y="495"/>
                      <a:pt x="10885" y="451"/>
                    </a:cubicBezTo>
                    <a:cubicBezTo>
                      <a:pt x="11106" y="383"/>
                      <a:pt x="11340" y="318"/>
                      <a:pt x="11572" y="265"/>
                    </a:cubicBezTo>
                    <a:cubicBezTo>
                      <a:pt x="11616" y="254"/>
                      <a:pt x="11661" y="244"/>
                      <a:pt x="11707" y="235"/>
                    </a:cubicBezTo>
                    <a:cubicBezTo>
                      <a:pt x="11690" y="228"/>
                      <a:pt x="11675" y="221"/>
                      <a:pt x="11660" y="213"/>
                    </a:cubicBezTo>
                    <a:cubicBezTo>
                      <a:pt x="11536" y="156"/>
                      <a:pt x="11417" y="110"/>
                      <a:pt x="11297" y="77"/>
                    </a:cubicBezTo>
                    <a:cubicBezTo>
                      <a:pt x="11118" y="27"/>
                      <a:pt x="10947" y="1"/>
                      <a:pt x="10775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2697394" y="1760869"/>
                <a:ext cx="87599" cy="372817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11955" extrusionOk="0">
                    <a:moveTo>
                      <a:pt x="143" y="1"/>
                    </a:moveTo>
                    <a:cubicBezTo>
                      <a:pt x="123" y="162"/>
                      <a:pt x="106" y="324"/>
                      <a:pt x="89" y="485"/>
                    </a:cubicBezTo>
                    <a:cubicBezTo>
                      <a:pt x="63" y="770"/>
                      <a:pt x="41" y="1053"/>
                      <a:pt x="27" y="1338"/>
                    </a:cubicBezTo>
                    <a:cubicBezTo>
                      <a:pt x="12" y="1621"/>
                      <a:pt x="5" y="1906"/>
                      <a:pt x="2" y="2188"/>
                    </a:cubicBezTo>
                    <a:cubicBezTo>
                      <a:pt x="1" y="2753"/>
                      <a:pt x="24" y="3315"/>
                      <a:pt x="74" y="3870"/>
                    </a:cubicBezTo>
                    <a:cubicBezTo>
                      <a:pt x="124" y="4425"/>
                      <a:pt x="199" y="4974"/>
                      <a:pt x="297" y="5513"/>
                    </a:cubicBezTo>
                    <a:cubicBezTo>
                      <a:pt x="494" y="6591"/>
                      <a:pt x="783" y="7628"/>
                      <a:pt x="1148" y="8605"/>
                    </a:cubicBezTo>
                    <a:cubicBezTo>
                      <a:pt x="1512" y="9583"/>
                      <a:pt x="1950" y="10503"/>
                      <a:pt x="2442" y="11353"/>
                    </a:cubicBezTo>
                    <a:cubicBezTo>
                      <a:pt x="2557" y="11554"/>
                      <a:pt x="2679" y="11755"/>
                      <a:pt x="2804" y="11955"/>
                    </a:cubicBezTo>
                    <a:lnTo>
                      <a:pt x="2809" y="11954"/>
                    </a:lnTo>
                    <a:cubicBezTo>
                      <a:pt x="2659" y="11706"/>
                      <a:pt x="2522" y="11459"/>
                      <a:pt x="2395" y="11200"/>
                    </a:cubicBezTo>
                    <a:cubicBezTo>
                      <a:pt x="2265" y="10941"/>
                      <a:pt x="2149" y="10683"/>
                      <a:pt x="2041" y="10412"/>
                    </a:cubicBezTo>
                    <a:cubicBezTo>
                      <a:pt x="1933" y="10144"/>
                      <a:pt x="1838" y="9875"/>
                      <a:pt x="1749" y="9594"/>
                    </a:cubicBezTo>
                    <a:cubicBezTo>
                      <a:pt x="1661" y="9317"/>
                      <a:pt x="1588" y="9039"/>
                      <a:pt x="1522" y="8750"/>
                    </a:cubicBezTo>
                    <a:cubicBezTo>
                      <a:pt x="1454" y="8461"/>
                      <a:pt x="1401" y="8177"/>
                      <a:pt x="1357" y="7881"/>
                    </a:cubicBezTo>
                    <a:cubicBezTo>
                      <a:pt x="1311" y="7584"/>
                      <a:pt x="1279" y="7294"/>
                      <a:pt x="1256" y="6991"/>
                    </a:cubicBezTo>
                    <a:cubicBezTo>
                      <a:pt x="1231" y="6687"/>
                      <a:pt x="1221" y="6393"/>
                      <a:pt x="1220" y="6084"/>
                    </a:cubicBezTo>
                    <a:cubicBezTo>
                      <a:pt x="1220" y="5947"/>
                      <a:pt x="1221" y="5809"/>
                      <a:pt x="1224" y="5672"/>
                    </a:cubicBezTo>
                    <a:cubicBezTo>
                      <a:pt x="1231" y="5365"/>
                      <a:pt x="1252" y="5043"/>
                      <a:pt x="1282" y="4732"/>
                    </a:cubicBezTo>
                    <a:cubicBezTo>
                      <a:pt x="1295" y="4617"/>
                      <a:pt x="1308" y="4498"/>
                      <a:pt x="1322" y="4380"/>
                    </a:cubicBezTo>
                    <a:cubicBezTo>
                      <a:pt x="1277" y="4310"/>
                      <a:pt x="1231" y="4242"/>
                      <a:pt x="1188" y="4173"/>
                    </a:cubicBezTo>
                    <a:cubicBezTo>
                      <a:pt x="1062" y="3969"/>
                      <a:pt x="944" y="3760"/>
                      <a:pt x="839" y="3552"/>
                    </a:cubicBezTo>
                    <a:cubicBezTo>
                      <a:pt x="733" y="3343"/>
                      <a:pt x="638" y="3131"/>
                      <a:pt x="554" y="2919"/>
                    </a:cubicBezTo>
                    <a:cubicBezTo>
                      <a:pt x="431" y="2602"/>
                      <a:pt x="331" y="2278"/>
                      <a:pt x="260" y="1955"/>
                    </a:cubicBezTo>
                    <a:cubicBezTo>
                      <a:pt x="188" y="1631"/>
                      <a:pt x="143" y="1303"/>
                      <a:pt x="123" y="978"/>
                    </a:cubicBezTo>
                    <a:cubicBezTo>
                      <a:pt x="103" y="654"/>
                      <a:pt x="110" y="326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3127084" y="1298062"/>
                <a:ext cx="276393" cy="163815"/>
              </a:xfrm>
              <a:custGeom>
                <a:avLst/>
                <a:gdLst/>
                <a:ahLst/>
                <a:cxnLst/>
                <a:rect l="l" t="t" r="r" b="b"/>
                <a:pathLst>
                  <a:path w="8863" h="5253" extrusionOk="0">
                    <a:moveTo>
                      <a:pt x="4344" y="327"/>
                    </a:moveTo>
                    <a:cubicBezTo>
                      <a:pt x="4373" y="327"/>
                      <a:pt x="4400" y="328"/>
                      <a:pt x="4424" y="333"/>
                    </a:cubicBezTo>
                    <a:cubicBezTo>
                      <a:pt x="4506" y="333"/>
                      <a:pt x="4587" y="333"/>
                      <a:pt x="4667" y="337"/>
                    </a:cubicBezTo>
                    <a:cubicBezTo>
                      <a:pt x="4805" y="340"/>
                      <a:pt x="4944" y="350"/>
                      <a:pt x="5078" y="362"/>
                    </a:cubicBezTo>
                    <a:cubicBezTo>
                      <a:pt x="5219" y="375"/>
                      <a:pt x="5350" y="391"/>
                      <a:pt x="5484" y="411"/>
                    </a:cubicBezTo>
                    <a:cubicBezTo>
                      <a:pt x="5573" y="424"/>
                      <a:pt x="5659" y="438"/>
                      <a:pt x="5747" y="455"/>
                    </a:cubicBezTo>
                    <a:cubicBezTo>
                      <a:pt x="5833" y="474"/>
                      <a:pt x="5918" y="491"/>
                      <a:pt x="6004" y="511"/>
                    </a:cubicBezTo>
                    <a:lnTo>
                      <a:pt x="6116" y="539"/>
                    </a:lnTo>
                    <a:cubicBezTo>
                      <a:pt x="6159" y="549"/>
                      <a:pt x="6204" y="562"/>
                      <a:pt x="6256" y="576"/>
                    </a:cubicBezTo>
                    <a:cubicBezTo>
                      <a:pt x="6336" y="599"/>
                      <a:pt x="6415" y="623"/>
                      <a:pt x="6497" y="649"/>
                    </a:cubicBezTo>
                    <a:cubicBezTo>
                      <a:pt x="6573" y="675"/>
                      <a:pt x="6650" y="702"/>
                      <a:pt x="6729" y="733"/>
                    </a:cubicBezTo>
                    <a:cubicBezTo>
                      <a:pt x="6803" y="763"/>
                      <a:pt x="6878" y="792"/>
                      <a:pt x="6950" y="825"/>
                    </a:cubicBezTo>
                    <a:cubicBezTo>
                      <a:pt x="7023" y="856"/>
                      <a:pt x="7091" y="889"/>
                      <a:pt x="7160" y="922"/>
                    </a:cubicBezTo>
                    <a:cubicBezTo>
                      <a:pt x="7230" y="958"/>
                      <a:pt x="7295" y="993"/>
                      <a:pt x="7357" y="1029"/>
                    </a:cubicBezTo>
                    <a:cubicBezTo>
                      <a:pt x="7399" y="1052"/>
                      <a:pt x="7442" y="1079"/>
                      <a:pt x="7483" y="1105"/>
                    </a:cubicBezTo>
                    <a:cubicBezTo>
                      <a:pt x="7522" y="1129"/>
                      <a:pt x="7562" y="1157"/>
                      <a:pt x="7604" y="1184"/>
                    </a:cubicBezTo>
                    <a:cubicBezTo>
                      <a:pt x="7662" y="1223"/>
                      <a:pt x="7719" y="1265"/>
                      <a:pt x="7771" y="1306"/>
                    </a:cubicBezTo>
                    <a:cubicBezTo>
                      <a:pt x="7823" y="1349"/>
                      <a:pt x="7874" y="1393"/>
                      <a:pt x="7922" y="1436"/>
                    </a:cubicBezTo>
                    <a:cubicBezTo>
                      <a:pt x="7968" y="1476"/>
                      <a:pt x="8014" y="1522"/>
                      <a:pt x="8057" y="1567"/>
                    </a:cubicBezTo>
                    <a:cubicBezTo>
                      <a:pt x="8097" y="1611"/>
                      <a:pt x="8139" y="1659"/>
                      <a:pt x="8175" y="1703"/>
                    </a:cubicBezTo>
                    <a:cubicBezTo>
                      <a:pt x="8211" y="1748"/>
                      <a:pt x="8245" y="1792"/>
                      <a:pt x="8277" y="1843"/>
                    </a:cubicBezTo>
                    <a:cubicBezTo>
                      <a:pt x="8309" y="1889"/>
                      <a:pt x="8337" y="1936"/>
                      <a:pt x="8362" y="1983"/>
                    </a:cubicBezTo>
                    <a:cubicBezTo>
                      <a:pt x="8389" y="2029"/>
                      <a:pt x="8411" y="2078"/>
                      <a:pt x="8431" y="2126"/>
                    </a:cubicBezTo>
                    <a:cubicBezTo>
                      <a:pt x="8461" y="2198"/>
                      <a:pt x="8484" y="2270"/>
                      <a:pt x="8500" y="2343"/>
                    </a:cubicBezTo>
                    <a:cubicBezTo>
                      <a:pt x="8519" y="2415"/>
                      <a:pt x="8529" y="2487"/>
                      <a:pt x="8533" y="2560"/>
                    </a:cubicBezTo>
                    <a:cubicBezTo>
                      <a:pt x="8539" y="2630"/>
                      <a:pt x="8534" y="2704"/>
                      <a:pt x="8527" y="2776"/>
                    </a:cubicBezTo>
                    <a:cubicBezTo>
                      <a:pt x="8519" y="2847"/>
                      <a:pt x="8504" y="2921"/>
                      <a:pt x="8484" y="2991"/>
                    </a:cubicBezTo>
                    <a:cubicBezTo>
                      <a:pt x="8462" y="3065"/>
                      <a:pt x="8435" y="3135"/>
                      <a:pt x="8404" y="3207"/>
                    </a:cubicBezTo>
                    <a:cubicBezTo>
                      <a:pt x="8381" y="3254"/>
                      <a:pt x="8356" y="3300"/>
                      <a:pt x="8327" y="3349"/>
                    </a:cubicBezTo>
                    <a:cubicBezTo>
                      <a:pt x="8299" y="3395"/>
                      <a:pt x="8268" y="3443"/>
                      <a:pt x="8237" y="3487"/>
                    </a:cubicBezTo>
                    <a:lnTo>
                      <a:pt x="8201" y="3535"/>
                    </a:lnTo>
                    <a:cubicBezTo>
                      <a:pt x="8176" y="3563"/>
                      <a:pt x="8153" y="3594"/>
                      <a:pt x="8126" y="3624"/>
                    </a:cubicBezTo>
                    <a:cubicBezTo>
                      <a:pt x="8087" y="3668"/>
                      <a:pt x="8046" y="3712"/>
                      <a:pt x="8001" y="3758"/>
                    </a:cubicBezTo>
                    <a:cubicBezTo>
                      <a:pt x="7958" y="3801"/>
                      <a:pt x="7910" y="3844"/>
                      <a:pt x="7860" y="3887"/>
                    </a:cubicBezTo>
                    <a:cubicBezTo>
                      <a:pt x="7810" y="3927"/>
                      <a:pt x="7759" y="3969"/>
                      <a:pt x="7705" y="4011"/>
                    </a:cubicBezTo>
                    <a:cubicBezTo>
                      <a:pt x="7650" y="4049"/>
                      <a:pt x="7594" y="4090"/>
                      <a:pt x="7534" y="4128"/>
                    </a:cubicBezTo>
                    <a:cubicBezTo>
                      <a:pt x="7493" y="4154"/>
                      <a:pt x="7453" y="4179"/>
                      <a:pt x="7412" y="4205"/>
                    </a:cubicBezTo>
                    <a:lnTo>
                      <a:pt x="7327" y="4255"/>
                    </a:lnTo>
                    <a:cubicBezTo>
                      <a:pt x="7266" y="4291"/>
                      <a:pt x="7196" y="4327"/>
                      <a:pt x="7125" y="4361"/>
                    </a:cubicBezTo>
                    <a:cubicBezTo>
                      <a:pt x="7058" y="4394"/>
                      <a:pt x="6986" y="4427"/>
                      <a:pt x="6911" y="4459"/>
                    </a:cubicBezTo>
                    <a:cubicBezTo>
                      <a:pt x="6836" y="4492"/>
                      <a:pt x="6760" y="4522"/>
                      <a:pt x="6686" y="4550"/>
                    </a:cubicBezTo>
                    <a:cubicBezTo>
                      <a:pt x="6609" y="4578"/>
                      <a:pt x="6530" y="4607"/>
                      <a:pt x="6450" y="4632"/>
                    </a:cubicBezTo>
                    <a:cubicBezTo>
                      <a:pt x="6369" y="4657"/>
                      <a:pt x="6286" y="4682"/>
                      <a:pt x="6205" y="4703"/>
                    </a:cubicBezTo>
                    <a:cubicBezTo>
                      <a:pt x="6121" y="4728"/>
                      <a:pt x="6034" y="4749"/>
                      <a:pt x="5926" y="4772"/>
                    </a:cubicBezTo>
                    <a:cubicBezTo>
                      <a:pt x="5852" y="4790"/>
                      <a:pt x="5773" y="4807"/>
                      <a:pt x="5692" y="4821"/>
                    </a:cubicBezTo>
                    <a:cubicBezTo>
                      <a:pt x="5603" y="4837"/>
                      <a:pt x="5514" y="4852"/>
                      <a:pt x="5426" y="4865"/>
                    </a:cubicBezTo>
                    <a:cubicBezTo>
                      <a:pt x="5292" y="4882"/>
                      <a:pt x="5156" y="4898"/>
                      <a:pt x="5019" y="4909"/>
                    </a:cubicBezTo>
                    <a:cubicBezTo>
                      <a:pt x="4883" y="4919"/>
                      <a:pt x="4743" y="4926"/>
                      <a:pt x="4605" y="4931"/>
                    </a:cubicBezTo>
                    <a:cubicBezTo>
                      <a:pt x="4548" y="4932"/>
                      <a:pt x="4490" y="4932"/>
                      <a:pt x="4433" y="4932"/>
                    </a:cubicBezTo>
                    <a:cubicBezTo>
                      <a:pt x="4352" y="4932"/>
                      <a:pt x="4272" y="4932"/>
                      <a:pt x="4193" y="4929"/>
                    </a:cubicBezTo>
                    <a:cubicBezTo>
                      <a:pt x="4056" y="4925"/>
                      <a:pt x="3918" y="4916"/>
                      <a:pt x="3781" y="4903"/>
                    </a:cubicBezTo>
                    <a:cubicBezTo>
                      <a:pt x="3643" y="4890"/>
                      <a:pt x="3511" y="4875"/>
                      <a:pt x="3377" y="4854"/>
                    </a:cubicBezTo>
                    <a:cubicBezTo>
                      <a:pt x="3288" y="4843"/>
                      <a:pt x="3202" y="4829"/>
                      <a:pt x="3113" y="4810"/>
                    </a:cubicBezTo>
                    <a:cubicBezTo>
                      <a:pt x="3027" y="4793"/>
                      <a:pt x="2942" y="4774"/>
                      <a:pt x="2856" y="4754"/>
                    </a:cubicBezTo>
                    <a:lnTo>
                      <a:pt x="2739" y="4725"/>
                    </a:lnTo>
                    <a:lnTo>
                      <a:pt x="2604" y="4689"/>
                    </a:lnTo>
                    <a:cubicBezTo>
                      <a:pt x="2522" y="4666"/>
                      <a:pt x="2443" y="4643"/>
                      <a:pt x="2364" y="4616"/>
                    </a:cubicBezTo>
                    <a:cubicBezTo>
                      <a:pt x="2285" y="4588"/>
                      <a:pt x="2207" y="4563"/>
                      <a:pt x="2131" y="4534"/>
                    </a:cubicBezTo>
                    <a:cubicBezTo>
                      <a:pt x="2058" y="4505"/>
                      <a:pt x="1984" y="4473"/>
                      <a:pt x="1911" y="4442"/>
                    </a:cubicBezTo>
                    <a:cubicBezTo>
                      <a:pt x="1839" y="4409"/>
                      <a:pt x="1769" y="4377"/>
                      <a:pt x="1700" y="4343"/>
                    </a:cubicBezTo>
                    <a:cubicBezTo>
                      <a:pt x="1626" y="4305"/>
                      <a:pt x="1559" y="4269"/>
                      <a:pt x="1494" y="4232"/>
                    </a:cubicBezTo>
                    <a:cubicBezTo>
                      <a:pt x="1431" y="4196"/>
                      <a:pt x="1366" y="4156"/>
                      <a:pt x="1307" y="4117"/>
                    </a:cubicBezTo>
                    <a:cubicBezTo>
                      <a:pt x="1250" y="4078"/>
                      <a:pt x="1189" y="4035"/>
                      <a:pt x="1136" y="3996"/>
                    </a:cubicBezTo>
                    <a:cubicBezTo>
                      <a:pt x="1081" y="3954"/>
                      <a:pt x="1028" y="3911"/>
                      <a:pt x="979" y="3868"/>
                    </a:cubicBezTo>
                    <a:cubicBezTo>
                      <a:pt x="931" y="3825"/>
                      <a:pt x="885" y="3782"/>
                      <a:pt x="840" y="3737"/>
                    </a:cubicBezTo>
                    <a:cubicBezTo>
                      <a:pt x="797" y="3693"/>
                      <a:pt x="755" y="3647"/>
                      <a:pt x="718" y="3602"/>
                    </a:cubicBezTo>
                    <a:cubicBezTo>
                      <a:pt x="679" y="3556"/>
                      <a:pt x="643" y="3509"/>
                      <a:pt x="610" y="3463"/>
                    </a:cubicBezTo>
                    <a:lnTo>
                      <a:pt x="584" y="3424"/>
                    </a:lnTo>
                    <a:cubicBezTo>
                      <a:pt x="562" y="3388"/>
                      <a:pt x="541" y="3355"/>
                      <a:pt x="521" y="3322"/>
                    </a:cubicBezTo>
                    <a:cubicBezTo>
                      <a:pt x="495" y="3276"/>
                      <a:pt x="469" y="3227"/>
                      <a:pt x="447" y="3178"/>
                    </a:cubicBezTo>
                    <a:cubicBezTo>
                      <a:pt x="426" y="3132"/>
                      <a:pt x="409" y="3083"/>
                      <a:pt x="391" y="3034"/>
                    </a:cubicBezTo>
                    <a:cubicBezTo>
                      <a:pt x="368" y="2962"/>
                      <a:pt x="351" y="2891"/>
                      <a:pt x="340" y="2817"/>
                    </a:cubicBezTo>
                    <a:cubicBezTo>
                      <a:pt x="330" y="2745"/>
                      <a:pt x="324" y="2674"/>
                      <a:pt x="325" y="2602"/>
                    </a:cubicBezTo>
                    <a:cubicBezTo>
                      <a:pt x="327" y="2528"/>
                      <a:pt x="334" y="2456"/>
                      <a:pt x="348" y="2385"/>
                    </a:cubicBezTo>
                    <a:cubicBezTo>
                      <a:pt x="363" y="2311"/>
                      <a:pt x="383" y="2241"/>
                      <a:pt x="410" y="2169"/>
                    </a:cubicBezTo>
                    <a:cubicBezTo>
                      <a:pt x="437" y="2097"/>
                      <a:pt x="469" y="2027"/>
                      <a:pt x="509" y="1955"/>
                    </a:cubicBezTo>
                    <a:cubicBezTo>
                      <a:pt x="534" y="1907"/>
                      <a:pt x="562" y="1863"/>
                      <a:pt x="596" y="1814"/>
                    </a:cubicBezTo>
                    <a:cubicBezTo>
                      <a:pt x="617" y="1784"/>
                      <a:pt x="636" y="1755"/>
                      <a:pt x="662" y="1723"/>
                    </a:cubicBezTo>
                    <a:lnTo>
                      <a:pt x="699" y="1676"/>
                    </a:lnTo>
                    <a:cubicBezTo>
                      <a:pt x="736" y="1630"/>
                      <a:pt x="777" y="1587"/>
                      <a:pt x="820" y="1541"/>
                    </a:cubicBezTo>
                    <a:cubicBezTo>
                      <a:pt x="863" y="1498"/>
                      <a:pt x="908" y="1454"/>
                      <a:pt x="956" y="1410"/>
                    </a:cubicBezTo>
                    <a:cubicBezTo>
                      <a:pt x="1005" y="1367"/>
                      <a:pt x="1053" y="1325"/>
                      <a:pt x="1107" y="1285"/>
                    </a:cubicBezTo>
                    <a:cubicBezTo>
                      <a:pt x="1163" y="1242"/>
                      <a:pt x="1218" y="1201"/>
                      <a:pt x="1274" y="1164"/>
                    </a:cubicBezTo>
                    <a:cubicBezTo>
                      <a:pt x="1332" y="1124"/>
                      <a:pt x="1391" y="1086"/>
                      <a:pt x="1454" y="1049"/>
                    </a:cubicBezTo>
                    <a:lnTo>
                      <a:pt x="1539" y="1000"/>
                    </a:lnTo>
                    <a:cubicBezTo>
                      <a:pt x="1599" y="966"/>
                      <a:pt x="1669" y="928"/>
                      <a:pt x="1740" y="894"/>
                    </a:cubicBezTo>
                    <a:cubicBezTo>
                      <a:pt x="1812" y="861"/>
                      <a:pt x="1884" y="826"/>
                      <a:pt x="1956" y="796"/>
                    </a:cubicBezTo>
                    <a:cubicBezTo>
                      <a:pt x="2027" y="764"/>
                      <a:pt x="2102" y="734"/>
                      <a:pt x="2181" y="705"/>
                    </a:cubicBezTo>
                    <a:cubicBezTo>
                      <a:pt x="2260" y="677"/>
                      <a:pt x="2342" y="649"/>
                      <a:pt x="2419" y="625"/>
                    </a:cubicBezTo>
                    <a:cubicBezTo>
                      <a:pt x="2500" y="599"/>
                      <a:pt x="2582" y="575"/>
                      <a:pt x="2666" y="553"/>
                    </a:cubicBezTo>
                    <a:cubicBezTo>
                      <a:pt x="2748" y="531"/>
                      <a:pt x="2833" y="510"/>
                      <a:pt x="2936" y="487"/>
                    </a:cubicBezTo>
                    <a:cubicBezTo>
                      <a:pt x="3015" y="471"/>
                      <a:pt x="3097" y="452"/>
                      <a:pt x="3179" y="438"/>
                    </a:cubicBezTo>
                    <a:cubicBezTo>
                      <a:pt x="3270" y="422"/>
                      <a:pt x="3359" y="408"/>
                      <a:pt x="3445" y="395"/>
                    </a:cubicBezTo>
                    <a:cubicBezTo>
                      <a:pt x="3580" y="378"/>
                      <a:pt x="3718" y="360"/>
                      <a:pt x="3853" y="350"/>
                    </a:cubicBezTo>
                    <a:cubicBezTo>
                      <a:pt x="3990" y="339"/>
                      <a:pt x="4128" y="332"/>
                      <a:pt x="4266" y="329"/>
                    </a:cubicBezTo>
                    <a:cubicBezTo>
                      <a:pt x="4293" y="328"/>
                      <a:pt x="4319" y="327"/>
                      <a:pt x="4344" y="327"/>
                    </a:cubicBezTo>
                    <a:close/>
                    <a:moveTo>
                      <a:pt x="4428" y="1"/>
                    </a:moveTo>
                    <a:lnTo>
                      <a:pt x="4252" y="2"/>
                    </a:lnTo>
                    <a:cubicBezTo>
                      <a:pt x="4111" y="5"/>
                      <a:pt x="3964" y="14"/>
                      <a:pt x="3820" y="24"/>
                    </a:cubicBezTo>
                    <a:cubicBezTo>
                      <a:pt x="3679" y="37"/>
                      <a:pt x="3536" y="53"/>
                      <a:pt x="3395" y="73"/>
                    </a:cubicBezTo>
                    <a:cubicBezTo>
                      <a:pt x="3306" y="86"/>
                      <a:pt x="3212" y="100"/>
                      <a:pt x="3116" y="117"/>
                    </a:cubicBezTo>
                    <a:cubicBezTo>
                      <a:pt x="3030" y="135"/>
                      <a:pt x="2943" y="152"/>
                      <a:pt x="2843" y="173"/>
                    </a:cubicBezTo>
                    <a:cubicBezTo>
                      <a:pt x="2753" y="194"/>
                      <a:pt x="2663" y="217"/>
                      <a:pt x="2577" y="240"/>
                    </a:cubicBezTo>
                    <a:cubicBezTo>
                      <a:pt x="2490" y="265"/>
                      <a:pt x="2404" y="290"/>
                      <a:pt x="2318" y="317"/>
                    </a:cubicBezTo>
                    <a:cubicBezTo>
                      <a:pt x="2236" y="345"/>
                      <a:pt x="2151" y="373"/>
                      <a:pt x="2066" y="403"/>
                    </a:cubicBezTo>
                    <a:cubicBezTo>
                      <a:pt x="1983" y="437"/>
                      <a:pt x="1901" y="468"/>
                      <a:pt x="1826" y="501"/>
                    </a:cubicBezTo>
                    <a:cubicBezTo>
                      <a:pt x="1749" y="534"/>
                      <a:pt x="1674" y="569"/>
                      <a:pt x="1596" y="606"/>
                    </a:cubicBezTo>
                    <a:cubicBezTo>
                      <a:pt x="1519" y="645"/>
                      <a:pt x="1445" y="684"/>
                      <a:pt x="1379" y="721"/>
                    </a:cubicBezTo>
                    <a:lnTo>
                      <a:pt x="1287" y="776"/>
                    </a:lnTo>
                    <a:cubicBezTo>
                      <a:pt x="1218" y="817"/>
                      <a:pt x="1153" y="858"/>
                      <a:pt x="1089" y="902"/>
                    </a:cubicBezTo>
                    <a:cubicBezTo>
                      <a:pt x="1027" y="943"/>
                      <a:pt x="966" y="989"/>
                      <a:pt x="906" y="1035"/>
                    </a:cubicBezTo>
                    <a:cubicBezTo>
                      <a:pt x="844" y="1082"/>
                      <a:pt x="791" y="1127"/>
                      <a:pt x="736" y="1175"/>
                    </a:cubicBezTo>
                    <a:cubicBezTo>
                      <a:pt x="682" y="1226"/>
                      <a:pt x="633" y="1272"/>
                      <a:pt x="584" y="1322"/>
                    </a:cubicBezTo>
                    <a:cubicBezTo>
                      <a:pt x="535" y="1372"/>
                      <a:pt x="491" y="1423"/>
                      <a:pt x="447" y="1475"/>
                    </a:cubicBezTo>
                    <a:lnTo>
                      <a:pt x="403" y="1531"/>
                    </a:lnTo>
                    <a:cubicBezTo>
                      <a:pt x="376" y="1567"/>
                      <a:pt x="351" y="1602"/>
                      <a:pt x="327" y="1637"/>
                    </a:cubicBezTo>
                    <a:cubicBezTo>
                      <a:pt x="288" y="1693"/>
                      <a:pt x="255" y="1746"/>
                      <a:pt x="225" y="1802"/>
                    </a:cubicBezTo>
                    <a:cubicBezTo>
                      <a:pt x="176" y="1889"/>
                      <a:pt x="138" y="1972"/>
                      <a:pt x="107" y="2060"/>
                    </a:cubicBezTo>
                    <a:cubicBezTo>
                      <a:pt x="72" y="2147"/>
                      <a:pt x="49" y="2234"/>
                      <a:pt x="31" y="2326"/>
                    </a:cubicBezTo>
                    <a:cubicBezTo>
                      <a:pt x="13" y="2415"/>
                      <a:pt x="3" y="2505"/>
                      <a:pt x="2" y="2596"/>
                    </a:cubicBezTo>
                    <a:cubicBezTo>
                      <a:pt x="0" y="2686"/>
                      <a:pt x="6" y="2778"/>
                      <a:pt x="20" y="2868"/>
                    </a:cubicBezTo>
                    <a:cubicBezTo>
                      <a:pt x="35" y="2958"/>
                      <a:pt x="56" y="3047"/>
                      <a:pt x="85" y="3135"/>
                    </a:cubicBezTo>
                    <a:cubicBezTo>
                      <a:pt x="104" y="3197"/>
                      <a:pt x="128" y="3256"/>
                      <a:pt x="153" y="3312"/>
                    </a:cubicBezTo>
                    <a:cubicBezTo>
                      <a:pt x="180" y="3369"/>
                      <a:pt x="209" y="3427"/>
                      <a:pt x="240" y="3483"/>
                    </a:cubicBezTo>
                    <a:cubicBezTo>
                      <a:pt x="265" y="3522"/>
                      <a:pt x="288" y="3562"/>
                      <a:pt x="315" y="3601"/>
                    </a:cubicBezTo>
                    <a:lnTo>
                      <a:pt x="347" y="3650"/>
                    </a:lnTo>
                    <a:cubicBezTo>
                      <a:pt x="384" y="3703"/>
                      <a:pt x="426" y="3758"/>
                      <a:pt x="470" y="3811"/>
                    </a:cubicBezTo>
                    <a:cubicBezTo>
                      <a:pt x="516" y="3864"/>
                      <a:pt x="562" y="3916"/>
                      <a:pt x="613" y="3966"/>
                    </a:cubicBezTo>
                    <a:cubicBezTo>
                      <a:pt x="663" y="4016"/>
                      <a:pt x="715" y="4065"/>
                      <a:pt x="771" y="4113"/>
                    </a:cubicBezTo>
                    <a:cubicBezTo>
                      <a:pt x="827" y="4160"/>
                      <a:pt x="886" y="4209"/>
                      <a:pt x="945" y="4253"/>
                    </a:cubicBezTo>
                    <a:cubicBezTo>
                      <a:pt x="1005" y="4298"/>
                      <a:pt x="1070" y="4344"/>
                      <a:pt x="1135" y="4386"/>
                    </a:cubicBezTo>
                    <a:cubicBezTo>
                      <a:pt x="1199" y="4427"/>
                      <a:pt x="1268" y="4471"/>
                      <a:pt x="1337" y="4511"/>
                    </a:cubicBezTo>
                    <a:cubicBezTo>
                      <a:pt x="1408" y="4550"/>
                      <a:pt x="1480" y="4588"/>
                      <a:pt x="1560" y="4630"/>
                    </a:cubicBezTo>
                    <a:cubicBezTo>
                      <a:pt x="1635" y="4668"/>
                      <a:pt x="1710" y="4702"/>
                      <a:pt x="1786" y="4737"/>
                    </a:cubicBezTo>
                    <a:cubicBezTo>
                      <a:pt x="1865" y="4771"/>
                      <a:pt x="1941" y="4803"/>
                      <a:pt x="2022" y="4834"/>
                    </a:cubicBezTo>
                    <a:cubicBezTo>
                      <a:pt x="2102" y="4865"/>
                      <a:pt x="2184" y="4893"/>
                      <a:pt x="2268" y="4922"/>
                    </a:cubicBezTo>
                    <a:cubicBezTo>
                      <a:pt x="2351" y="4949"/>
                      <a:pt x="2436" y="4974"/>
                      <a:pt x="2523" y="5000"/>
                    </a:cubicBezTo>
                    <a:lnTo>
                      <a:pt x="2785" y="5067"/>
                    </a:lnTo>
                    <a:cubicBezTo>
                      <a:pt x="2877" y="5089"/>
                      <a:pt x="2965" y="5107"/>
                      <a:pt x="3057" y="5125"/>
                    </a:cubicBezTo>
                    <a:cubicBezTo>
                      <a:pt x="3150" y="5143"/>
                      <a:pt x="3242" y="5158"/>
                      <a:pt x="3334" y="5172"/>
                    </a:cubicBezTo>
                    <a:cubicBezTo>
                      <a:pt x="3474" y="5194"/>
                      <a:pt x="3612" y="5210"/>
                      <a:pt x="3756" y="5222"/>
                    </a:cubicBezTo>
                    <a:cubicBezTo>
                      <a:pt x="3899" y="5234"/>
                      <a:pt x="4046" y="5244"/>
                      <a:pt x="4187" y="5248"/>
                    </a:cubicBezTo>
                    <a:cubicBezTo>
                      <a:pt x="4270" y="5251"/>
                      <a:pt x="4355" y="5253"/>
                      <a:pt x="4437" y="5253"/>
                    </a:cubicBezTo>
                    <a:cubicBezTo>
                      <a:pt x="4499" y="5253"/>
                      <a:pt x="4561" y="5253"/>
                      <a:pt x="4615" y="5248"/>
                    </a:cubicBezTo>
                    <a:cubicBezTo>
                      <a:pt x="4759" y="5245"/>
                      <a:pt x="4903" y="5237"/>
                      <a:pt x="5047" y="5225"/>
                    </a:cubicBezTo>
                    <a:cubicBezTo>
                      <a:pt x="5189" y="5212"/>
                      <a:pt x="5333" y="5197"/>
                      <a:pt x="5472" y="5176"/>
                    </a:cubicBezTo>
                    <a:cubicBezTo>
                      <a:pt x="5564" y="5165"/>
                      <a:pt x="5658" y="5151"/>
                      <a:pt x="5751" y="5132"/>
                    </a:cubicBezTo>
                    <a:cubicBezTo>
                      <a:pt x="5837" y="5116"/>
                      <a:pt x="5919" y="5100"/>
                      <a:pt x="6024" y="5076"/>
                    </a:cubicBezTo>
                    <a:cubicBezTo>
                      <a:pt x="6112" y="5057"/>
                      <a:pt x="6202" y="5036"/>
                      <a:pt x="6292" y="5010"/>
                    </a:cubicBezTo>
                    <a:cubicBezTo>
                      <a:pt x="6376" y="4987"/>
                      <a:pt x="6464" y="4959"/>
                      <a:pt x="6550" y="4932"/>
                    </a:cubicBezTo>
                    <a:cubicBezTo>
                      <a:pt x="6635" y="4906"/>
                      <a:pt x="6720" y="4877"/>
                      <a:pt x="6801" y="4846"/>
                    </a:cubicBezTo>
                    <a:cubicBezTo>
                      <a:pt x="6881" y="4816"/>
                      <a:pt x="6962" y="4784"/>
                      <a:pt x="7041" y="4749"/>
                    </a:cubicBezTo>
                    <a:cubicBezTo>
                      <a:pt x="7123" y="4715"/>
                      <a:pt x="7199" y="4679"/>
                      <a:pt x="7271" y="4643"/>
                    </a:cubicBezTo>
                    <a:cubicBezTo>
                      <a:pt x="7347" y="4606"/>
                      <a:pt x="7422" y="4565"/>
                      <a:pt x="7489" y="4528"/>
                    </a:cubicBezTo>
                    <a:lnTo>
                      <a:pt x="7580" y="4475"/>
                    </a:lnTo>
                    <a:cubicBezTo>
                      <a:pt x="7627" y="4448"/>
                      <a:pt x="7670" y="4420"/>
                      <a:pt x="7713" y="4392"/>
                    </a:cubicBezTo>
                    <a:cubicBezTo>
                      <a:pt x="7780" y="4348"/>
                      <a:pt x="7841" y="4305"/>
                      <a:pt x="7900" y="4262"/>
                    </a:cubicBezTo>
                    <a:cubicBezTo>
                      <a:pt x="7964" y="4218"/>
                      <a:pt x="8018" y="4170"/>
                      <a:pt x="8074" y="4124"/>
                    </a:cubicBezTo>
                    <a:cubicBezTo>
                      <a:pt x="8132" y="4075"/>
                      <a:pt x="8184" y="4026"/>
                      <a:pt x="8232" y="3979"/>
                    </a:cubicBezTo>
                    <a:cubicBezTo>
                      <a:pt x="8284" y="3926"/>
                      <a:pt x="8330" y="3878"/>
                      <a:pt x="8375" y="3825"/>
                    </a:cubicBezTo>
                    <a:cubicBezTo>
                      <a:pt x="8405" y="3789"/>
                      <a:pt x="8432" y="3758"/>
                      <a:pt x="8460" y="3722"/>
                    </a:cubicBezTo>
                    <a:lnTo>
                      <a:pt x="8498" y="3667"/>
                    </a:lnTo>
                    <a:cubicBezTo>
                      <a:pt x="8539" y="3614"/>
                      <a:pt x="8575" y="3559"/>
                      <a:pt x="8606" y="3504"/>
                    </a:cubicBezTo>
                    <a:cubicBezTo>
                      <a:pt x="8641" y="3447"/>
                      <a:pt x="8671" y="3391"/>
                      <a:pt x="8697" y="3335"/>
                    </a:cubicBezTo>
                    <a:cubicBezTo>
                      <a:pt x="8737" y="3249"/>
                      <a:pt x="8770" y="3162"/>
                      <a:pt x="8795" y="3073"/>
                    </a:cubicBezTo>
                    <a:cubicBezTo>
                      <a:pt x="8820" y="2984"/>
                      <a:pt x="8838" y="2895"/>
                      <a:pt x="8849" y="2803"/>
                    </a:cubicBezTo>
                    <a:cubicBezTo>
                      <a:pt x="8859" y="2714"/>
                      <a:pt x="8862" y="2622"/>
                      <a:pt x="8856" y="2531"/>
                    </a:cubicBezTo>
                    <a:cubicBezTo>
                      <a:pt x="8851" y="2441"/>
                      <a:pt x="8838" y="2349"/>
                      <a:pt x="8816" y="2261"/>
                    </a:cubicBezTo>
                    <a:cubicBezTo>
                      <a:pt x="8795" y="2170"/>
                      <a:pt x="8766" y="2083"/>
                      <a:pt x="8730" y="1995"/>
                    </a:cubicBezTo>
                    <a:cubicBezTo>
                      <a:pt x="8707" y="1937"/>
                      <a:pt x="8680" y="1880"/>
                      <a:pt x="8649" y="1822"/>
                    </a:cubicBezTo>
                    <a:cubicBezTo>
                      <a:pt x="8621" y="1765"/>
                      <a:pt x="8586" y="1709"/>
                      <a:pt x="8547" y="1650"/>
                    </a:cubicBezTo>
                    <a:cubicBezTo>
                      <a:pt x="8513" y="1597"/>
                      <a:pt x="8474" y="1544"/>
                      <a:pt x="8432" y="1492"/>
                    </a:cubicBezTo>
                    <a:cubicBezTo>
                      <a:pt x="8389" y="1437"/>
                      <a:pt x="8345" y="1387"/>
                      <a:pt x="8296" y="1335"/>
                    </a:cubicBezTo>
                    <a:cubicBezTo>
                      <a:pt x="8247" y="1285"/>
                      <a:pt x="8195" y="1234"/>
                      <a:pt x="8143" y="1186"/>
                    </a:cubicBezTo>
                    <a:cubicBezTo>
                      <a:pt x="8089" y="1137"/>
                      <a:pt x="8033" y="1091"/>
                      <a:pt x="7974" y="1043"/>
                    </a:cubicBezTo>
                    <a:cubicBezTo>
                      <a:pt x="7916" y="999"/>
                      <a:pt x="7853" y="953"/>
                      <a:pt x="7791" y="910"/>
                    </a:cubicBezTo>
                    <a:cubicBezTo>
                      <a:pt x="7745" y="878"/>
                      <a:pt x="7700" y="849"/>
                      <a:pt x="7659" y="823"/>
                    </a:cubicBezTo>
                    <a:cubicBezTo>
                      <a:pt x="7613" y="794"/>
                      <a:pt x="7568" y="766"/>
                      <a:pt x="7522" y="740"/>
                    </a:cubicBezTo>
                    <a:cubicBezTo>
                      <a:pt x="7455" y="701"/>
                      <a:pt x="7386" y="662"/>
                      <a:pt x="7311" y="625"/>
                    </a:cubicBezTo>
                    <a:cubicBezTo>
                      <a:pt x="7238" y="589"/>
                      <a:pt x="7163" y="553"/>
                      <a:pt x="7084" y="518"/>
                    </a:cubicBezTo>
                    <a:cubicBezTo>
                      <a:pt x="7009" y="485"/>
                      <a:pt x="6931" y="454"/>
                      <a:pt x="6848" y="422"/>
                    </a:cubicBezTo>
                    <a:cubicBezTo>
                      <a:pt x="6765" y="389"/>
                      <a:pt x="6686" y="360"/>
                      <a:pt x="6602" y="333"/>
                    </a:cubicBezTo>
                    <a:cubicBezTo>
                      <a:pt x="6519" y="307"/>
                      <a:pt x="6434" y="281"/>
                      <a:pt x="6348" y="257"/>
                    </a:cubicBezTo>
                    <a:cubicBezTo>
                      <a:pt x="6293" y="242"/>
                      <a:pt x="6083" y="188"/>
                      <a:pt x="6083" y="188"/>
                    </a:cubicBezTo>
                    <a:cubicBezTo>
                      <a:pt x="5991" y="166"/>
                      <a:pt x="5903" y="149"/>
                      <a:pt x="5814" y="130"/>
                    </a:cubicBezTo>
                    <a:cubicBezTo>
                      <a:pt x="5722" y="114"/>
                      <a:pt x="5630" y="99"/>
                      <a:pt x="5537" y="84"/>
                    </a:cubicBezTo>
                    <a:cubicBezTo>
                      <a:pt x="5399" y="63"/>
                      <a:pt x="5261" y="45"/>
                      <a:pt x="5114" y="31"/>
                    </a:cubicBezTo>
                    <a:cubicBezTo>
                      <a:pt x="4975" y="20"/>
                      <a:pt x="4829" y="10"/>
                      <a:pt x="4686" y="5"/>
                    </a:cubicBezTo>
                    <a:cubicBezTo>
                      <a:pt x="4599" y="2"/>
                      <a:pt x="4513" y="1"/>
                      <a:pt x="44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3172176" y="2467070"/>
                <a:ext cx="3474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055" extrusionOk="0">
                    <a:moveTo>
                      <a:pt x="1" y="1"/>
                    </a:moveTo>
                    <a:cubicBezTo>
                      <a:pt x="1" y="1"/>
                      <a:pt x="27" y="252"/>
                      <a:pt x="117" y="365"/>
                    </a:cubicBezTo>
                    <a:cubicBezTo>
                      <a:pt x="209" y="474"/>
                      <a:pt x="347" y="618"/>
                      <a:pt x="373" y="641"/>
                    </a:cubicBezTo>
                    <a:cubicBezTo>
                      <a:pt x="397" y="666"/>
                      <a:pt x="426" y="694"/>
                      <a:pt x="458" y="718"/>
                    </a:cubicBezTo>
                    <a:cubicBezTo>
                      <a:pt x="487" y="741"/>
                      <a:pt x="515" y="767"/>
                      <a:pt x="546" y="790"/>
                    </a:cubicBezTo>
                    <a:cubicBezTo>
                      <a:pt x="577" y="816"/>
                      <a:pt x="609" y="839"/>
                      <a:pt x="639" y="861"/>
                    </a:cubicBezTo>
                    <a:cubicBezTo>
                      <a:pt x="669" y="882"/>
                      <a:pt x="702" y="904"/>
                      <a:pt x="740" y="927"/>
                    </a:cubicBezTo>
                    <a:lnTo>
                      <a:pt x="951" y="1055"/>
                    </a:lnTo>
                    <a:lnTo>
                      <a:pt x="1113" y="777"/>
                    </a:lnTo>
                    <a:lnTo>
                      <a:pt x="146" y="1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3195284" y="2463390"/>
                <a:ext cx="16693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5353" h="1629" extrusionOk="0">
                    <a:moveTo>
                      <a:pt x="5352" y="1"/>
                    </a:moveTo>
                    <a:lnTo>
                      <a:pt x="4576" y="593"/>
                    </a:lnTo>
                    <a:cubicBezTo>
                      <a:pt x="4401" y="743"/>
                      <a:pt x="4184" y="876"/>
                      <a:pt x="3932" y="984"/>
                    </a:cubicBezTo>
                    <a:cubicBezTo>
                      <a:pt x="3718" y="1071"/>
                      <a:pt x="3494" y="1140"/>
                      <a:pt x="3268" y="1193"/>
                    </a:cubicBezTo>
                    <a:cubicBezTo>
                      <a:pt x="2927" y="1269"/>
                      <a:pt x="2579" y="1309"/>
                      <a:pt x="2234" y="1309"/>
                    </a:cubicBezTo>
                    <a:cubicBezTo>
                      <a:pt x="1847" y="1309"/>
                      <a:pt x="1468" y="1260"/>
                      <a:pt x="1106" y="1164"/>
                    </a:cubicBezTo>
                    <a:cubicBezTo>
                      <a:pt x="807" y="1082"/>
                      <a:pt x="523" y="971"/>
                      <a:pt x="260" y="829"/>
                    </a:cubicBezTo>
                    <a:lnTo>
                      <a:pt x="152" y="770"/>
                    </a:lnTo>
                    <a:lnTo>
                      <a:pt x="0" y="1052"/>
                    </a:lnTo>
                    <a:lnTo>
                      <a:pt x="108" y="1111"/>
                    </a:lnTo>
                    <a:cubicBezTo>
                      <a:pt x="393" y="1263"/>
                      <a:pt x="699" y="1387"/>
                      <a:pt x="1022" y="1473"/>
                    </a:cubicBezTo>
                    <a:cubicBezTo>
                      <a:pt x="1413" y="1577"/>
                      <a:pt x="1820" y="1628"/>
                      <a:pt x="2234" y="1628"/>
                    </a:cubicBezTo>
                    <a:cubicBezTo>
                      <a:pt x="2602" y="1628"/>
                      <a:pt x="2975" y="1585"/>
                      <a:pt x="3340" y="1506"/>
                    </a:cubicBezTo>
                    <a:cubicBezTo>
                      <a:pt x="3586" y="1452"/>
                      <a:pt x="3824" y="1375"/>
                      <a:pt x="4054" y="1282"/>
                    </a:cubicBezTo>
                    <a:cubicBezTo>
                      <a:pt x="4340" y="1160"/>
                      <a:pt x="4586" y="1010"/>
                      <a:pt x="4802" y="820"/>
                    </a:cubicBezTo>
                    <a:lnTo>
                      <a:pt x="5046" y="506"/>
                    </a:lnTo>
                    <a:lnTo>
                      <a:pt x="53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3352422" y="2379598"/>
                <a:ext cx="41039" cy="17432"/>
              </a:xfrm>
              <a:custGeom>
                <a:avLst/>
                <a:gdLst/>
                <a:ahLst/>
                <a:cxnLst/>
                <a:rect l="l" t="t" r="r" b="b"/>
                <a:pathLst>
                  <a:path w="1316" h="559" extrusionOk="0">
                    <a:moveTo>
                      <a:pt x="1245" y="1"/>
                    </a:moveTo>
                    <a:cubicBezTo>
                      <a:pt x="1245" y="1"/>
                      <a:pt x="983" y="60"/>
                      <a:pt x="893" y="79"/>
                    </a:cubicBezTo>
                    <a:cubicBezTo>
                      <a:pt x="641" y="130"/>
                      <a:pt x="381" y="179"/>
                      <a:pt x="121" y="222"/>
                    </a:cubicBezTo>
                    <a:lnTo>
                      <a:pt x="0" y="242"/>
                    </a:lnTo>
                    <a:lnTo>
                      <a:pt x="50" y="559"/>
                    </a:lnTo>
                    <a:lnTo>
                      <a:pt x="173" y="539"/>
                    </a:lnTo>
                    <a:cubicBezTo>
                      <a:pt x="437" y="496"/>
                      <a:pt x="702" y="447"/>
                      <a:pt x="958" y="392"/>
                    </a:cubicBezTo>
                    <a:lnTo>
                      <a:pt x="1316" y="316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3132042" y="2378319"/>
                <a:ext cx="231112" cy="2554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819" extrusionOk="0">
                    <a:moveTo>
                      <a:pt x="77" y="0"/>
                    </a:moveTo>
                    <a:lnTo>
                      <a:pt x="1" y="314"/>
                    </a:lnTo>
                    <a:lnTo>
                      <a:pt x="122" y="342"/>
                    </a:lnTo>
                    <a:cubicBezTo>
                      <a:pt x="303" y="387"/>
                      <a:pt x="490" y="429"/>
                      <a:pt x="681" y="466"/>
                    </a:cubicBezTo>
                    <a:cubicBezTo>
                      <a:pt x="1101" y="551"/>
                      <a:pt x="1538" y="623"/>
                      <a:pt x="1972" y="676"/>
                    </a:cubicBezTo>
                    <a:cubicBezTo>
                      <a:pt x="2403" y="731"/>
                      <a:pt x="2852" y="769"/>
                      <a:pt x="3300" y="794"/>
                    </a:cubicBezTo>
                    <a:cubicBezTo>
                      <a:pt x="3624" y="810"/>
                      <a:pt x="3953" y="818"/>
                      <a:pt x="4279" y="818"/>
                    </a:cubicBezTo>
                    <a:cubicBezTo>
                      <a:pt x="4400" y="818"/>
                      <a:pt x="4521" y="817"/>
                      <a:pt x="4642" y="811"/>
                    </a:cubicBezTo>
                    <a:cubicBezTo>
                      <a:pt x="5085" y="802"/>
                      <a:pt x="5535" y="777"/>
                      <a:pt x="5979" y="738"/>
                    </a:cubicBezTo>
                    <a:cubicBezTo>
                      <a:pt x="6397" y="700"/>
                      <a:pt x="6815" y="647"/>
                      <a:pt x="7240" y="577"/>
                    </a:cubicBezTo>
                    <a:lnTo>
                      <a:pt x="7411" y="551"/>
                    </a:lnTo>
                    <a:lnTo>
                      <a:pt x="7359" y="233"/>
                    </a:lnTo>
                    <a:lnTo>
                      <a:pt x="7172" y="265"/>
                    </a:lnTo>
                    <a:cubicBezTo>
                      <a:pt x="6771" y="330"/>
                      <a:pt x="6360" y="381"/>
                      <a:pt x="5947" y="420"/>
                    </a:cubicBezTo>
                    <a:cubicBezTo>
                      <a:pt x="5513" y="460"/>
                      <a:pt x="5070" y="485"/>
                      <a:pt x="4635" y="493"/>
                    </a:cubicBezTo>
                    <a:cubicBezTo>
                      <a:pt x="4515" y="495"/>
                      <a:pt x="4397" y="496"/>
                      <a:pt x="4278" y="496"/>
                    </a:cubicBezTo>
                    <a:cubicBezTo>
                      <a:pt x="3956" y="496"/>
                      <a:pt x="3632" y="488"/>
                      <a:pt x="3315" y="472"/>
                    </a:cubicBezTo>
                    <a:cubicBezTo>
                      <a:pt x="2875" y="449"/>
                      <a:pt x="2436" y="410"/>
                      <a:pt x="2011" y="357"/>
                    </a:cubicBezTo>
                    <a:cubicBezTo>
                      <a:pt x="1581" y="302"/>
                      <a:pt x="1155" y="235"/>
                      <a:pt x="741" y="150"/>
                    </a:cubicBezTo>
                    <a:cubicBezTo>
                      <a:pt x="556" y="114"/>
                      <a:pt x="373" y="72"/>
                      <a:pt x="195" y="29"/>
                    </a:cubicBez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2767341" y="2104022"/>
                <a:ext cx="356819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11442" h="9024" extrusionOk="0">
                    <a:moveTo>
                      <a:pt x="1" y="1"/>
                    </a:moveTo>
                    <a:lnTo>
                      <a:pt x="57" y="367"/>
                    </a:lnTo>
                    <a:cubicBezTo>
                      <a:pt x="106" y="451"/>
                      <a:pt x="153" y="544"/>
                      <a:pt x="203" y="640"/>
                    </a:cubicBezTo>
                    <a:cubicBezTo>
                      <a:pt x="275" y="778"/>
                      <a:pt x="350" y="918"/>
                      <a:pt x="423" y="1036"/>
                    </a:cubicBezTo>
                    <a:cubicBezTo>
                      <a:pt x="698" y="1470"/>
                      <a:pt x="997" y="1903"/>
                      <a:pt x="1310" y="2318"/>
                    </a:cubicBezTo>
                    <a:cubicBezTo>
                      <a:pt x="1785" y="2948"/>
                      <a:pt x="2307" y="3549"/>
                      <a:pt x="2859" y="4112"/>
                    </a:cubicBezTo>
                    <a:cubicBezTo>
                      <a:pt x="3429" y="4695"/>
                      <a:pt x="4046" y="5244"/>
                      <a:pt x="4692" y="5746"/>
                    </a:cubicBezTo>
                    <a:cubicBezTo>
                      <a:pt x="5353" y="6259"/>
                      <a:pt x="6057" y="6733"/>
                      <a:pt x="6785" y="7154"/>
                    </a:cubicBezTo>
                    <a:lnTo>
                      <a:pt x="7646" y="7587"/>
                    </a:lnTo>
                    <a:cubicBezTo>
                      <a:pt x="8086" y="7783"/>
                      <a:pt x="8711" y="8013"/>
                      <a:pt x="8893" y="8103"/>
                    </a:cubicBezTo>
                    <a:cubicBezTo>
                      <a:pt x="9232" y="8272"/>
                      <a:pt x="9594" y="8430"/>
                      <a:pt x="9969" y="8572"/>
                    </a:cubicBezTo>
                    <a:lnTo>
                      <a:pt x="10014" y="8588"/>
                    </a:lnTo>
                    <a:cubicBezTo>
                      <a:pt x="10379" y="8724"/>
                      <a:pt x="10756" y="8851"/>
                      <a:pt x="11171" y="8969"/>
                    </a:cubicBezTo>
                    <a:lnTo>
                      <a:pt x="11355" y="9023"/>
                    </a:lnTo>
                    <a:lnTo>
                      <a:pt x="11441" y="8710"/>
                    </a:lnTo>
                    <a:lnTo>
                      <a:pt x="11321" y="8678"/>
                    </a:lnTo>
                    <a:lnTo>
                      <a:pt x="11223" y="8650"/>
                    </a:lnTo>
                    <a:cubicBezTo>
                      <a:pt x="10852" y="8543"/>
                      <a:pt x="10481" y="8421"/>
                      <a:pt x="10126" y="8286"/>
                    </a:cubicBezTo>
                    <a:lnTo>
                      <a:pt x="10083" y="8270"/>
                    </a:lnTo>
                    <a:cubicBezTo>
                      <a:pt x="9718" y="8132"/>
                      <a:pt x="9365" y="7977"/>
                      <a:pt x="9033" y="7814"/>
                    </a:cubicBezTo>
                    <a:cubicBezTo>
                      <a:pt x="8813" y="7707"/>
                      <a:pt x="6949" y="6877"/>
                      <a:pt x="6942" y="6876"/>
                    </a:cubicBezTo>
                    <a:cubicBezTo>
                      <a:pt x="6227" y="6463"/>
                      <a:pt x="5536" y="5997"/>
                      <a:pt x="4887" y="5493"/>
                    </a:cubicBezTo>
                    <a:cubicBezTo>
                      <a:pt x="4253" y="4998"/>
                      <a:pt x="3646" y="4459"/>
                      <a:pt x="3086" y="3887"/>
                    </a:cubicBezTo>
                    <a:cubicBezTo>
                      <a:pt x="2544" y="3335"/>
                      <a:pt x="2033" y="2742"/>
                      <a:pt x="1566" y="2124"/>
                    </a:cubicBezTo>
                    <a:cubicBezTo>
                      <a:pt x="1260" y="1720"/>
                      <a:pt x="968" y="1296"/>
                      <a:pt x="695" y="863"/>
                    </a:cubicBezTo>
                    <a:cubicBezTo>
                      <a:pt x="573" y="669"/>
                      <a:pt x="452" y="468"/>
                      <a:pt x="336" y="267"/>
                    </a:cubicBezTo>
                    <a:lnTo>
                      <a:pt x="311" y="2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2694743" y="1730215"/>
                <a:ext cx="177411" cy="286653"/>
              </a:xfrm>
              <a:custGeom>
                <a:avLst/>
                <a:gdLst/>
                <a:ahLst/>
                <a:cxnLst/>
                <a:rect l="l" t="t" r="r" b="b"/>
                <a:pathLst>
                  <a:path w="5689" h="9192" extrusionOk="0">
                    <a:moveTo>
                      <a:pt x="376" y="0"/>
                    </a:moveTo>
                    <a:cubicBezTo>
                      <a:pt x="376" y="0"/>
                      <a:pt x="138" y="603"/>
                      <a:pt x="70" y="962"/>
                    </a:cubicBezTo>
                    <a:cubicBezTo>
                      <a:pt x="1" y="1322"/>
                      <a:pt x="28" y="1632"/>
                      <a:pt x="48" y="1966"/>
                    </a:cubicBezTo>
                    <a:cubicBezTo>
                      <a:pt x="67" y="2301"/>
                      <a:pt x="115" y="2637"/>
                      <a:pt x="188" y="2969"/>
                    </a:cubicBezTo>
                    <a:cubicBezTo>
                      <a:pt x="261" y="3300"/>
                      <a:pt x="362" y="3632"/>
                      <a:pt x="490" y="3957"/>
                    </a:cubicBezTo>
                    <a:cubicBezTo>
                      <a:pt x="575" y="4175"/>
                      <a:pt x="674" y="4393"/>
                      <a:pt x="779" y="4604"/>
                    </a:cubicBezTo>
                    <a:cubicBezTo>
                      <a:pt x="887" y="4818"/>
                      <a:pt x="1009" y="5031"/>
                      <a:pt x="1138" y="5239"/>
                    </a:cubicBezTo>
                    <a:cubicBezTo>
                      <a:pt x="1180" y="5307"/>
                      <a:pt x="1227" y="5379"/>
                      <a:pt x="1273" y="5449"/>
                    </a:cubicBezTo>
                    <a:cubicBezTo>
                      <a:pt x="1364" y="5586"/>
                      <a:pt x="1460" y="5724"/>
                      <a:pt x="1564" y="5859"/>
                    </a:cubicBezTo>
                    <a:cubicBezTo>
                      <a:pt x="1715" y="6060"/>
                      <a:pt x="1880" y="6263"/>
                      <a:pt x="2054" y="6461"/>
                    </a:cubicBezTo>
                    <a:cubicBezTo>
                      <a:pt x="2228" y="6657"/>
                      <a:pt x="2415" y="6852"/>
                      <a:pt x="2609" y="7044"/>
                    </a:cubicBezTo>
                    <a:cubicBezTo>
                      <a:pt x="2802" y="7232"/>
                      <a:pt x="3010" y="7420"/>
                      <a:pt x="3226" y="7604"/>
                    </a:cubicBezTo>
                    <a:cubicBezTo>
                      <a:pt x="3440" y="7785"/>
                      <a:pt x="3666" y="7967"/>
                      <a:pt x="3901" y="8142"/>
                    </a:cubicBezTo>
                    <a:cubicBezTo>
                      <a:pt x="4130" y="8312"/>
                      <a:pt x="4383" y="8488"/>
                      <a:pt x="4633" y="8652"/>
                    </a:cubicBezTo>
                    <a:cubicBezTo>
                      <a:pt x="4880" y="8815"/>
                      <a:pt x="5152" y="8983"/>
                      <a:pt x="5418" y="9135"/>
                    </a:cubicBezTo>
                    <a:lnTo>
                      <a:pt x="5527" y="9191"/>
                    </a:lnTo>
                    <a:lnTo>
                      <a:pt x="5688" y="8913"/>
                    </a:lnTo>
                    <a:lnTo>
                      <a:pt x="5583" y="8851"/>
                    </a:lnTo>
                    <a:cubicBezTo>
                      <a:pt x="5322" y="8703"/>
                      <a:pt x="5056" y="8539"/>
                      <a:pt x="4811" y="8379"/>
                    </a:cubicBezTo>
                    <a:cubicBezTo>
                      <a:pt x="4567" y="8218"/>
                      <a:pt x="4321" y="8046"/>
                      <a:pt x="4097" y="7879"/>
                    </a:cubicBezTo>
                    <a:cubicBezTo>
                      <a:pt x="3870" y="7712"/>
                      <a:pt x="3650" y="7535"/>
                      <a:pt x="3437" y="7356"/>
                    </a:cubicBezTo>
                    <a:cubicBezTo>
                      <a:pt x="3227" y="7176"/>
                      <a:pt x="3024" y="6993"/>
                      <a:pt x="2837" y="6809"/>
                    </a:cubicBezTo>
                    <a:cubicBezTo>
                      <a:pt x="2645" y="6621"/>
                      <a:pt x="2464" y="6431"/>
                      <a:pt x="2298" y="6244"/>
                    </a:cubicBezTo>
                    <a:cubicBezTo>
                      <a:pt x="2130" y="6054"/>
                      <a:pt x="1971" y="5859"/>
                      <a:pt x="1824" y="5663"/>
                    </a:cubicBezTo>
                    <a:cubicBezTo>
                      <a:pt x="1725" y="5531"/>
                      <a:pt x="1631" y="5399"/>
                      <a:pt x="1544" y="5268"/>
                    </a:cubicBezTo>
                    <a:cubicBezTo>
                      <a:pt x="1496" y="5202"/>
                      <a:pt x="1453" y="5133"/>
                      <a:pt x="1411" y="5067"/>
                    </a:cubicBezTo>
                    <a:cubicBezTo>
                      <a:pt x="1285" y="4863"/>
                      <a:pt x="1170" y="4659"/>
                      <a:pt x="1066" y="4457"/>
                    </a:cubicBezTo>
                    <a:cubicBezTo>
                      <a:pt x="964" y="4255"/>
                      <a:pt x="871" y="4046"/>
                      <a:pt x="790" y="3839"/>
                    </a:cubicBezTo>
                    <a:cubicBezTo>
                      <a:pt x="669" y="3530"/>
                      <a:pt x="573" y="3214"/>
                      <a:pt x="503" y="2897"/>
                    </a:cubicBezTo>
                    <a:cubicBezTo>
                      <a:pt x="432" y="2583"/>
                      <a:pt x="388" y="2263"/>
                      <a:pt x="369" y="1947"/>
                    </a:cubicBezTo>
                    <a:cubicBezTo>
                      <a:pt x="352" y="1628"/>
                      <a:pt x="359" y="1309"/>
                      <a:pt x="391" y="987"/>
                    </a:cubicBezTo>
                    <a:lnTo>
                      <a:pt x="408" y="499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2860332" y="1730246"/>
                <a:ext cx="974937" cy="381174"/>
              </a:xfrm>
              <a:custGeom>
                <a:avLst/>
                <a:gdLst/>
                <a:ahLst/>
                <a:cxnLst/>
                <a:rect l="l" t="t" r="r" b="b"/>
                <a:pathLst>
                  <a:path w="31263" h="12223" extrusionOk="0">
                    <a:moveTo>
                      <a:pt x="30917" y="1"/>
                    </a:moveTo>
                    <a:lnTo>
                      <a:pt x="30881" y="648"/>
                    </a:lnTo>
                    <a:cubicBezTo>
                      <a:pt x="30874" y="749"/>
                      <a:pt x="30874" y="749"/>
                      <a:pt x="30876" y="767"/>
                    </a:cubicBezTo>
                    <a:lnTo>
                      <a:pt x="30890" y="869"/>
                    </a:lnTo>
                    <a:cubicBezTo>
                      <a:pt x="30924" y="1147"/>
                      <a:pt x="30940" y="1427"/>
                      <a:pt x="30934" y="1705"/>
                    </a:cubicBezTo>
                    <a:cubicBezTo>
                      <a:pt x="30929" y="2021"/>
                      <a:pt x="30897" y="2341"/>
                      <a:pt x="30841" y="2656"/>
                    </a:cubicBezTo>
                    <a:cubicBezTo>
                      <a:pt x="30784" y="2975"/>
                      <a:pt x="30703" y="3283"/>
                      <a:pt x="30595" y="3598"/>
                    </a:cubicBezTo>
                    <a:cubicBezTo>
                      <a:pt x="30487" y="3911"/>
                      <a:pt x="30358" y="4216"/>
                      <a:pt x="30198" y="4522"/>
                    </a:cubicBezTo>
                    <a:cubicBezTo>
                      <a:pt x="30091" y="4729"/>
                      <a:pt x="29976" y="4928"/>
                      <a:pt x="29849" y="5126"/>
                    </a:cubicBezTo>
                    <a:cubicBezTo>
                      <a:pt x="29720" y="5329"/>
                      <a:pt x="29585" y="5524"/>
                      <a:pt x="29412" y="5749"/>
                    </a:cubicBezTo>
                    <a:cubicBezTo>
                      <a:pt x="29267" y="5936"/>
                      <a:pt x="29120" y="6115"/>
                      <a:pt x="28958" y="6295"/>
                    </a:cubicBezTo>
                    <a:cubicBezTo>
                      <a:pt x="28785" y="6488"/>
                      <a:pt x="28610" y="6669"/>
                      <a:pt x="28419" y="6854"/>
                    </a:cubicBezTo>
                    <a:cubicBezTo>
                      <a:pt x="28224" y="7041"/>
                      <a:pt x="28029" y="7218"/>
                      <a:pt x="27820" y="7393"/>
                    </a:cubicBezTo>
                    <a:cubicBezTo>
                      <a:pt x="27611" y="7570"/>
                      <a:pt x="27395" y="7740"/>
                      <a:pt x="27165" y="7911"/>
                    </a:cubicBezTo>
                    <a:cubicBezTo>
                      <a:pt x="26936" y="8078"/>
                      <a:pt x="26705" y="8239"/>
                      <a:pt x="26455" y="8403"/>
                    </a:cubicBezTo>
                    <a:cubicBezTo>
                      <a:pt x="26289" y="8510"/>
                      <a:pt x="26124" y="8613"/>
                      <a:pt x="25952" y="8717"/>
                    </a:cubicBezTo>
                    <a:cubicBezTo>
                      <a:pt x="25778" y="8824"/>
                      <a:pt x="25605" y="8922"/>
                      <a:pt x="25425" y="9021"/>
                    </a:cubicBezTo>
                    <a:cubicBezTo>
                      <a:pt x="25162" y="9166"/>
                      <a:pt x="24872" y="9317"/>
                      <a:pt x="24587" y="9456"/>
                    </a:cubicBezTo>
                    <a:cubicBezTo>
                      <a:pt x="24301" y="9594"/>
                      <a:pt x="24005" y="9730"/>
                      <a:pt x="23703" y="9859"/>
                    </a:cubicBezTo>
                    <a:cubicBezTo>
                      <a:pt x="23408" y="9984"/>
                      <a:pt x="23096" y="10111"/>
                      <a:pt x="22777" y="10228"/>
                    </a:cubicBezTo>
                    <a:cubicBezTo>
                      <a:pt x="22459" y="10348"/>
                      <a:pt x="22136" y="10458"/>
                      <a:pt x="21813" y="10565"/>
                    </a:cubicBezTo>
                    <a:cubicBezTo>
                      <a:pt x="21488" y="10668"/>
                      <a:pt x="21151" y="10772"/>
                      <a:pt x="20813" y="10864"/>
                    </a:cubicBezTo>
                    <a:cubicBezTo>
                      <a:pt x="20477" y="10957"/>
                      <a:pt x="20130" y="11048"/>
                      <a:pt x="19785" y="11128"/>
                    </a:cubicBezTo>
                    <a:lnTo>
                      <a:pt x="19466" y="11202"/>
                    </a:lnTo>
                    <a:cubicBezTo>
                      <a:pt x="19223" y="11256"/>
                      <a:pt x="18975" y="11308"/>
                      <a:pt x="18730" y="11356"/>
                    </a:cubicBezTo>
                    <a:cubicBezTo>
                      <a:pt x="18374" y="11423"/>
                      <a:pt x="18010" y="11486"/>
                      <a:pt x="17652" y="11542"/>
                    </a:cubicBezTo>
                    <a:cubicBezTo>
                      <a:pt x="17108" y="11626"/>
                      <a:pt x="16552" y="11696"/>
                      <a:pt x="16001" y="11751"/>
                    </a:cubicBezTo>
                    <a:cubicBezTo>
                      <a:pt x="15449" y="11804"/>
                      <a:pt x="14884" y="11844"/>
                      <a:pt x="14327" y="11867"/>
                    </a:cubicBezTo>
                    <a:cubicBezTo>
                      <a:pt x="13882" y="11887"/>
                      <a:pt x="13431" y="11896"/>
                      <a:pt x="12987" y="11896"/>
                    </a:cubicBezTo>
                    <a:lnTo>
                      <a:pt x="12640" y="11895"/>
                    </a:lnTo>
                    <a:cubicBezTo>
                      <a:pt x="12080" y="11889"/>
                      <a:pt x="11513" y="11866"/>
                      <a:pt x="10960" y="11830"/>
                    </a:cubicBezTo>
                    <a:cubicBezTo>
                      <a:pt x="10402" y="11791"/>
                      <a:pt x="9858" y="11741"/>
                      <a:pt x="9299" y="11675"/>
                    </a:cubicBezTo>
                    <a:cubicBezTo>
                      <a:pt x="8744" y="11609"/>
                      <a:pt x="8212" y="11528"/>
                      <a:pt x="7673" y="11432"/>
                    </a:cubicBezTo>
                    <a:cubicBezTo>
                      <a:pt x="7314" y="11367"/>
                      <a:pt x="6967" y="11299"/>
                      <a:pt x="6615" y="11222"/>
                    </a:cubicBezTo>
                    <a:cubicBezTo>
                      <a:pt x="6299" y="11151"/>
                      <a:pt x="5995" y="11080"/>
                      <a:pt x="5666" y="10996"/>
                    </a:cubicBezTo>
                    <a:lnTo>
                      <a:pt x="5580" y="10975"/>
                    </a:lnTo>
                    <a:cubicBezTo>
                      <a:pt x="5241" y="10887"/>
                      <a:pt x="4911" y="10792"/>
                      <a:pt x="4575" y="10690"/>
                    </a:cubicBezTo>
                    <a:cubicBezTo>
                      <a:pt x="4243" y="10588"/>
                      <a:pt x="3925" y="10484"/>
                      <a:pt x="3604" y="10371"/>
                    </a:cubicBezTo>
                    <a:cubicBezTo>
                      <a:pt x="3282" y="10259"/>
                      <a:pt x="2978" y="10142"/>
                      <a:pt x="2670" y="10019"/>
                    </a:cubicBezTo>
                    <a:cubicBezTo>
                      <a:pt x="2362" y="9893"/>
                      <a:pt x="2071" y="9768"/>
                      <a:pt x="1777" y="9633"/>
                    </a:cubicBezTo>
                    <a:cubicBezTo>
                      <a:pt x="1484" y="9501"/>
                      <a:pt x="1208" y="9364"/>
                      <a:pt x="928" y="9219"/>
                    </a:cubicBezTo>
                    <a:cubicBezTo>
                      <a:pt x="700" y="9100"/>
                      <a:pt x="485" y="8982"/>
                      <a:pt x="268" y="8855"/>
                    </a:cubicBezTo>
                    <a:lnTo>
                      <a:pt x="161" y="8795"/>
                    </a:lnTo>
                    <a:lnTo>
                      <a:pt x="0" y="9073"/>
                    </a:lnTo>
                    <a:lnTo>
                      <a:pt x="105" y="9134"/>
                    </a:lnTo>
                    <a:cubicBezTo>
                      <a:pt x="328" y="9262"/>
                      <a:pt x="548" y="9382"/>
                      <a:pt x="778" y="9502"/>
                    </a:cubicBezTo>
                    <a:cubicBezTo>
                      <a:pt x="1064" y="9650"/>
                      <a:pt x="1346" y="9789"/>
                      <a:pt x="1642" y="9925"/>
                    </a:cubicBezTo>
                    <a:cubicBezTo>
                      <a:pt x="1941" y="10063"/>
                      <a:pt x="2239" y="10191"/>
                      <a:pt x="2549" y="10316"/>
                    </a:cubicBezTo>
                    <a:cubicBezTo>
                      <a:pt x="2861" y="10443"/>
                      <a:pt x="3172" y="10559"/>
                      <a:pt x="3497" y="10674"/>
                    </a:cubicBezTo>
                    <a:cubicBezTo>
                      <a:pt x="3822" y="10789"/>
                      <a:pt x="4144" y="10896"/>
                      <a:pt x="4481" y="10998"/>
                    </a:cubicBezTo>
                    <a:cubicBezTo>
                      <a:pt x="4821" y="11103"/>
                      <a:pt x="5154" y="11196"/>
                      <a:pt x="5499" y="11285"/>
                    </a:cubicBezTo>
                    <a:lnTo>
                      <a:pt x="5609" y="11314"/>
                    </a:lnTo>
                    <a:cubicBezTo>
                      <a:pt x="5918" y="11394"/>
                      <a:pt x="6225" y="11466"/>
                      <a:pt x="6545" y="11537"/>
                    </a:cubicBezTo>
                    <a:cubicBezTo>
                      <a:pt x="6902" y="11614"/>
                      <a:pt x="7253" y="11685"/>
                      <a:pt x="7616" y="11749"/>
                    </a:cubicBezTo>
                    <a:cubicBezTo>
                      <a:pt x="8166" y="11847"/>
                      <a:pt x="8704" y="11929"/>
                      <a:pt x="9260" y="11995"/>
                    </a:cubicBezTo>
                    <a:cubicBezTo>
                      <a:pt x="9822" y="12063"/>
                      <a:pt x="10373" y="12113"/>
                      <a:pt x="10939" y="12152"/>
                    </a:cubicBezTo>
                    <a:cubicBezTo>
                      <a:pt x="11504" y="12188"/>
                      <a:pt x="12077" y="12211"/>
                      <a:pt x="12637" y="12217"/>
                    </a:cubicBezTo>
                    <a:lnTo>
                      <a:pt x="12990" y="12222"/>
                    </a:lnTo>
                    <a:cubicBezTo>
                      <a:pt x="13441" y="12222"/>
                      <a:pt x="13894" y="12214"/>
                      <a:pt x="14337" y="12194"/>
                    </a:cubicBezTo>
                    <a:cubicBezTo>
                      <a:pt x="14905" y="12171"/>
                      <a:pt x="15475" y="12130"/>
                      <a:pt x="16030" y="12076"/>
                    </a:cubicBezTo>
                    <a:cubicBezTo>
                      <a:pt x="16591" y="12020"/>
                      <a:pt x="17152" y="11951"/>
                      <a:pt x="17699" y="11866"/>
                    </a:cubicBezTo>
                    <a:cubicBezTo>
                      <a:pt x="18060" y="11808"/>
                      <a:pt x="18427" y="11745"/>
                      <a:pt x="18789" y="11675"/>
                    </a:cubicBezTo>
                    <a:cubicBezTo>
                      <a:pt x="19035" y="11629"/>
                      <a:pt x="19287" y="11574"/>
                      <a:pt x="19532" y="11521"/>
                    </a:cubicBezTo>
                    <a:cubicBezTo>
                      <a:pt x="19645" y="11498"/>
                      <a:pt x="19752" y="11472"/>
                      <a:pt x="19856" y="11448"/>
                    </a:cubicBezTo>
                    <a:cubicBezTo>
                      <a:pt x="20207" y="11364"/>
                      <a:pt x="20557" y="11275"/>
                      <a:pt x="20898" y="11179"/>
                    </a:cubicBezTo>
                    <a:cubicBezTo>
                      <a:pt x="21240" y="11085"/>
                      <a:pt x="21581" y="10983"/>
                      <a:pt x="21910" y="10875"/>
                    </a:cubicBezTo>
                    <a:cubicBezTo>
                      <a:pt x="22237" y="10769"/>
                      <a:pt x="22566" y="10654"/>
                      <a:pt x="22888" y="10535"/>
                    </a:cubicBezTo>
                    <a:cubicBezTo>
                      <a:pt x="23211" y="10414"/>
                      <a:pt x="23528" y="10287"/>
                      <a:pt x="23828" y="10158"/>
                    </a:cubicBezTo>
                    <a:cubicBezTo>
                      <a:pt x="24133" y="10027"/>
                      <a:pt x="24435" y="9889"/>
                      <a:pt x="24724" y="9748"/>
                    </a:cubicBezTo>
                    <a:cubicBezTo>
                      <a:pt x="25014" y="9609"/>
                      <a:pt x="25309" y="9454"/>
                      <a:pt x="25578" y="9307"/>
                    </a:cubicBezTo>
                    <a:cubicBezTo>
                      <a:pt x="25762" y="9206"/>
                      <a:pt x="25937" y="9104"/>
                      <a:pt x="26115" y="8998"/>
                    </a:cubicBezTo>
                    <a:cubicBezTo>
                      <a:pt x="26291" y="8891"/>
                      <a:pt x="26459" y="8788"/>
                      <a:pt x="26629" y="8676"/>
                    </a:cubicBezTo>
                    <a:cubicBezTo>
                      <a:pt x="26885" y="8510"/>
                      <a:pt x="27122" y="8345"/>
                      <a:pt x="27355" y="8173"/>
                    </a:cubicBezTo>
                    <a:cubicBezTo>
                      <a:pt x="27592" y="7999"/>
                      <a:pt x="27812" y="7825"/>
                      <a:pt x="28028" y="7642"/>
                    </a:cubicBezTo>
                    <a:cubicBezTo>
                      <a:pt x="28245" y="7460"/>
                      <a:pt x="28446" y="7278"/>
                      <a:pt x="28641" y="7089"/>
                    </a:cubicBezTo>
                    <a:cubicBezTo>
                      <a:pt x="28838" y="6900"/>
                      <a:pt x="29020" y="6712"/>
                      <a:pt x="29198" y="6514"/>
                    </a:cubicBezTo>
                    <a:cubicBezTo>
                      <a:pt x="29363" y="6330"/>
                      <a:pt x="29516" y="6144"/>
                      <a:pt x="29689" y="5917"/>
                    </a:cubicBezTo>
                    <a:cubicBezTo>
                      <a:pt x="29848" y="5711"/>
                      <a:pt x="29987" y="5510"/>
                      <a:pt x="30119" y="5303"/>
                    </a:cubicBezTo>
                    <a:cubicBezTo>
                      <a:pt x="30252" y="5096"/>
                      <a:pt x="30371" y="4889"/>
                      <a:pt x="30482" y="4673"/>
                    </a:cubicBezTo>
                    <a:cubicBezTo>
                      <a:pt x="30648" y="4353"/>
                      <a:pt x="30785" y="4034"/>
                      <a:pt x="30899" y="3706"/>
                    </a:cubicBezTo>
                    <a:cubicBezTo>
                      <a:pt x="31012" y="3377"/>
                      <a:pt x="31097" y="3053"/>
                      <a:pt x="31157" y="2715"/>
                    </a:cubicBezTo>
                    <a:cubicBezTo>
                      <a:pt x="31219" y="2385"/>
                      <a:pt x="31251" y="2047"/>
                      <a:pt x="31257" y="1712"/>
                    </a:cubicBezTo>
                    <a:cubicBezTo>
                      <a:pt x="31262" y="1420"/>
                      <a:pt x="31245" y="1122"/>
                      <a:pt x="31208" y="820"/>
                    </a:cubicBezTo>
                    <a:lnTo>
                      <a:pt x="31190" y="694"/>
                    </a:lnTo>
                    <a:lnTo>
                      <a:pt x="31126" y="529"/>
                    </a:lnTo>
                    <a:lnTo>
                      <a:pt x="309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3028042" y="1268499"/>
                <a:ext cx="474636" cy="278201"/>
              </a:xfrm>
              <a:custGeom>
                <a:avLst/>
                <a:gdLst/>
                <a:ahLst/>
                <a:cxnLst/>
                <a:rect l="l" t="t" r="r" b="b"/>
                <a:pathLst>
                  <a:path w="15220" h="8921" extrusionOk="0">
                    <a:moveTo>
                      <a:pt x="7748" y="331"/>
                    </a:moveTo>
                    <a:cubicBezTo>
                      <a:pt x="7998" y="332"/>
                      <a:pt x="8246" y="344"/>
                      <a:pt x="8490" y="359"/>
                    </a:cubicBezTo>
                    <a:cubicBezTo>
                      <a:pt x="8740" y="375"/>
                      <a:pt x="8979" y="400"/>
                      <a:pt x="9222" y="431"/>
                    </a:cubicBezTo>
                    <a:cubicBezTo>
                      <a:pt x="9465" y="464"/>
                      <a:pt x="9698" y="502"/>
                      <a:pt x="9935" y="546"/>
                    </a:cubicBezTo>
                    <a:cubicBezTo>
                      <a:pt x="10159" y="589"/>
                      <a:pt x="10375" y="638"/>
                      <a:pt x="10623" y="702"/>
                    </a:cubicBezTo>
                    <a:cubicBezTo>
                      <a:pt x="10851" y="761"/>
                      <a:pt x="11065" y="825"/>
                      <a:pt x="11279" y="896"/>
                    </a:cubicBezTo>
                    <a:cubicBezTo>
                      <a:pt x="11495" y="968"/>
                      <a:pt x="11697" y="1041"/>
                      <a:pt x="11897" y="1126"/>
                    </a:cubicBezTo>
                    <a:cubicBezTo>
                      <a:pt x="12031" y="1180"/>
                      <a:pt x="12157" y="1236"/>
                      <a:pt x="12285" y="1298"/>
                    </a:cubicBezTo>
                    <a:cubicBezTo>
                      <a:pt x="12413" y="1359"/>
                      <a:pt x="12533" y="1420"/>
                      <a:pt x="12652" y="1485"/>
                    </a:cubicBezTo>
                    <a:cubicBezTo>
                      <a:pt x="12708" y="1515"/>
                      <a:pt x="12758" y="1544"/>
                      <a:pt x="12807" y="1573"/>
                    </a:cubicBezTo>
                    <a:cubicBezTo>
                      <a:pt x="12919" y="1639"/>
                      <a:pt x="13037" y="1711"/>
                      <a:pt x="13142" y="1781"/>
                    </a:cubicBezTo>
                    <a:cubicBezTo>
                      <a:pt x="13247" y="1852"/>
                      <a:pt x="13355" y="1927"/>
                      <a:pt x="13451" y="2000"/>
                    </a:cubicBezTo>
                    <a:cubicBezTo>
                      <a:pt x="13551" y="2076"/>
                      <a:pt x="13645" y="2154"/>
                      <a:pt x="13733" y="2230"/>
                    </a:cubicBezTo>
                    <a:cubicBezTo>
                      <a:pt x="13824" y="2309"/>
                      <a:pt x="13909" y="2391"/>
                      <a:pt x="13988" y="2471"/>
                    </a:cubicBezTo>
                    <a:cubicBezTo>
                      <a:pt x="14067" y="2552"/>
                      <a:pt x="14141" y="2637"/>
                      <a:pt x="14210" y="2720"/>
                    </a:cubicBezTo>
                    <a:cubicBezTo>
                      <a:pt x="14290" y="2815"/>
                      <a:pt x="14361" y="2914"/>
                      <a:pt x="14428" y="3012"/>
                    </a:cubicBezTo>
                    <a:cubicBezTo>
                      <a:pt x="14448" y="3041"/>
                      <a:pt x="14466" y="3072"/>
                      <a:pt x="14488" y="3105"/>
                    </a:cubicBezTo>
                    <a:cubicBezTo>
                      <a:pt x="14570" y="3236"/>
                      <a:pt x="14639" y="3370"/>
                      <a:pt x="14695" y="3504"/>
                    </a:cubicBezTo>
                    <a:cubicBezTo>
                      <a:pt x="14751" y="3634"/>
                      <a:pt x="14797" y="3770"/>
                      <a:pt x="14830" y="3906"/>
                    </a:cubicBezTo>
                    <a:cubicBezTo>
                      <a:pt x="14862" y="4038"/>
                      <a:pt x="14883" y="4175"/>
                      <a:pt x="14893" y="4312"/>
                    </a:cubicBezTo>
                    <a:cubicBezTo>
                      <a:pt x="14902" y="4447"/>
                      <a:pt x="14898" y="4583"/>
                      <a:pt x="14883" y="4717"/>
                    </a:cubicBezTo>
                    <a:cubicBezTo>
                      <a:pt x="14870" y="4852"/>
                      <a:pt x="14843" y="4989"/>
                      <a:pt x="14804" y="5122"/>
                    </a:cubicBezTo>
                    <a:cubicBezTo>
                      <a:pt x="14765" y="5256"/>
                      <a:pt x="14716" y="5388"/>
                      <a:pt x="14655" y="5521"/>
                    </a:cubicBezTo>
                    <a:cubicBezTo>
                      <a:pt x="14591" y="5656"/>
                      <a:pt x="14520" y="5784"/>
                      <a:pt x="14433" y="5913"/>
                    </a:cubicBezTo>
                    <a:cubicBezTo>
                      <a:pt x="14389" y="5981"/>
                      <a:pt x="14341" y="6045"/>
                      <a:pt x="14291" y="6112"/>
                    </a:cubicBezTo>
                    <a:cubicBezTo>
                      <a:pt x="14245" y="6173"/>
                      <a:pt x="14195" y="6235"/>
                      <a:pt x="14144" y="6291"/>
                    </a:cubicBezTo>
                    <a:cubicBezTo>
                      <a:pt x="14034" y="6419"/>
                      <a:pt x="13917" y="6539"/>
                      <a:pt x="13788" y="6655"/>
                    </a:cubicBezTo>
                    <a:cubicBezTo>
                      <a:pt x="13702" y="6734"/>
                      <a:pt x="13612" y="6810"/>
                      <a:pt x="13515" y="6885"/>
                    </a:cubicBezTo>
                    <a:cubicBezTo>
                      <a:pt x="13420" y="6958"/>
                      <a:pt x="13321" y="7030"/>
                      <a:pt x="13214" y="7104"/>
                    </a:cubicBezTo>
                    <a:cubicBezTo>
                      <a:pt x="13111" y="7175"/>
                      <a:pt x="13004" y="7244"/>
                      <a:pt x="12889" y="7312"/>
                    </a:cubicBezTo>
                    <a:cubicBezTo>
                      <a:pt x="12812" y="7359"/>
                      <a:pt x="12737" y="7403"/>
                      <a:pt x="12658" y="7446"/>
                    </a:cubicBezTo>
                    <a:cubicBezTo>
                      <a:pt x="12541" y="7509"/>
                      <a:pt x="12413" y="7575"/>
                      <a:pt x="12287" y="7634"/>
                    </a:cubicBezTo>
                    <a:cubicBezTo>
                      <a:pt x="12162" y="7693"/>
                      <a:pt x="12031" y="7753"/>
                      <a:pt x="11896" y="7808"/>
                    </a:cubicBezTo>
                    <a:cubicBezTo>
                      <a:pt x="11762" y="7863"/>
                      <a:pt x="11623" y="7916"/>
                      <a:pt x="11485" y="7966"/>
                    </a:cubicBezTo>
                    <a:cubicBezTo>
                      <a:pt x="11342" y="8016"/>
                      <a:pt x="11197" y="8065"/>
                      <a:pt x="11053" y="8108"/>
                    </a:cubicBezTo>
                    <a:cubicBezTo>
                      <a:pt x="10839" y="8175"/>
                      <a:pt x="10605" y="8238"/>
                      <a:pt x="10378" y="8292"/>
                    </a:cubicBezTo>
                    <a:lnTo>
                      <a:pt x="10255" y="8318"/>
                    </a:lnTo>
                    <a:cubicBezTo>
                      <a:pt x="10063" y="8361"/>
                      <a:pt x="9867" y="8400"/>
                      <a:pt x="9673" y="8432"/>
                    </a:cubicBezTo>
                    <a:cubicBezTo>
                      <a:pt x="9437" y="8472"/>
                      <a:pt x="9193" y="8504"/>
                      <a:pt x="8947" y="8531"/>
                    </a:cubicBezTo>
                    <a:cubicBezTo>
                      <a:pt x="8703" y="8556"/>
                      <a:pt x="8454" y="8576"/>
                      <a:pt x="8208" y="8587"/>
                    </a:cubicBezTo>
                    <a:cubicBezTo>
                      <a:pt x="8010" y="8596"/>
                      <a:pt x="7811" y="8602"/>
                      <a:pt x="7610" y="8602"/>
                    </a:cubicBezTo>
                    <a:lnTo>
                      <a:pt x="7463" y="8602"/>
                    </a:lnTo>
                    <a:cubicBezTo>
                      <a:pt x="7218" y="8597"/>
                      <a:pt x="6969" y="8589"/>
                      <a:pt x="6723" y="8571"/>
                    </a:cubicBezTo>
                    <a:cubicBezTo>
                      <a:pt x="6474" y="8553"/>
                      <a:pt x="6234" y="8530"/>
                      <a:pt x="5993" y="8497"/>
                    </a:cubicBezTo>
                    <a:cubicBezTo>
                      <a:pt x="5748" y="8466"/>
                      <a:pt x="5515" y="8428"/>
                      <a:pt x="5278" y="8382"/>
                    </a:cubicBezTo>
                    <a:cubicBezTo>
                      <a:pt x="5058" y="8338"/>
                      <a:pt x="4845" y="8292"/>
                      <a:pt x="4631" y="8236"/>
                    </a:cubicBezTo>
                    <a:lnTo>
                      <a:pt x="4601" y="8359"/>
                    </a:lnTo>
                    <a:lnTo>
                      <a:pt x="4592" y="8229"/>
                    </a:lnTo>
                    <a:cubicBezTo>
                      <a:pt x="4364" y="8170"/>
                      <a:pt x="4150" y="8106"/>
                      <a:pt x="3935" y="8035"/>
                    </a:cubicBezTo>
                    <a:cubicBezTo>
                      <a:pt x="3720" y="7963"/>
                      <a:pt x="3519" y="7890"/>
                      <a:pt x="3320" y="7805"/>
                    </a:cubicBezTo>
                    <a:cubicBezTo>
                      <a:pt x="3185" y="7749"/>
                      <a:pt x="3058" y="7692"/>
                      <a:pt x="2933" y="7633"/>
                    </a:cubicBezTo>
                    <a:cubicBezTo>
                      <a:pt x="2805" y="7574"/>
                      <a:pt x="2688" y="7512"/>
                      <a:pt x="2567" y="7446"/>
                    </a:cubicBezTo>
                    <a:cubicBezTo>
                      <a:pt x="2522" y="7420"/>
                      <a:pt x="2475" y="7395"/>
                      <a:pt x="2429" y="7368"/>
                    </a:cubicBezTo>
                    <a:cubicBezTo>
                      <a:pt x="2314" y="7302"/>
                      <a:pt x="2197" y="7230"/>
                      <a:pt x="2092" y="7160"/>
                    </a:cubicBezTo>
                    <a:cubicBezTo>
                      <a:pt x="1987" y="7092"/>
                      <a:pt x="1880" y="7016"/>
                      <a:pt x="1782" y="6941"/>
                    </a:cubicBezTo>
                    <a:cubicBezTo>
                      <a:pt x="1684" y="6866"/>
                      <a:pt x="1589" y="6790"/>
                      <a:pt x="1499" y="6711"/>
                    </a:cubicBezTo>
                    <a:cubicBezTo>
                      <a:pt x="1409" y="6633"/>
                      <a:pt x="1325" y="6553"/>
                      <a:pt x="1244" y="6470"/>
                    </a:cubicBezTo>
                    <a:cubicBezTo>
                      <a:pt x="1167" y="6390"/>
                      <a:pt x="1092" y="6306"/>
                      <a:pt x="1021" y="6222"/>
                    </a:cubicBezTo>
                    <a:cubicBezTo>
                      <a:pt x="941" y="6124"/>
                      <a:pt x="867" y="6024"/>
                      <a:pt x="798" y="5923"/>
                    </a:cubicBezTo>
                    <a:cubicBezTo>
                      <a:pt x="778" y="5894"/>
                      <a:pt x="760" y="5866"/>
                      <a:pt x="741" y="5836"/>
                    </a:cubicBezTo>
                    <a:cubicBezTo>
                      <a:pt x="660" y="5708"/>
                      <a:pt x="590" y="5572"/>
                      <a:pt x="533" y="5440"/>
                    </a:cubicBezTo>
                    <a:cubicBezTo>
                      <a:pt x="475" y="5306"/>
                      <a:pt x="429" y="5170"/>
                      <a:pt x="396" y="5038"/>
                    </a:cubicBezTo>
                    <a:cubicBezTo>
                      <a:pt x="361" y="4902"/>
                      <a:pt x="340" y="4766"/>
                      <a:pt x="331" y="4631"/>
                    </a:cubicBezTo>
                    <a:cubicBezTo>
                      <a:pt x="323" y="4497"/>
                      <a:pt x="324" y="4360"/>
                      <a:pt x="338" y="4225"/>
                    </a:cubicBezTo>
                    <a:cubicBezTo>
                      <a:pt x="351" y="4089"/>
                      <a:pt x="377" y="3954"/>
                      <a:pt x="416" y="3821"/>
                    </a:cubicBezTo>
                    <a:cubicBezTo>
                      <a:pt x="453" y="3685"/>
                      <a:pt x="504" y="3553"/>
                      <a:pt x="564" y="3420"/>
                    </a:cubicBezTo>
                    <a:cubicBezTo>
                      <a:pt x="626" y="3287"/>
                      <a:pt x="698" y="3160"/>
                      <a:pt x="784" y="3028"/>
                    </a:cubicBezTo>
                    <a:cubicBezTo>
                      <a:pt x="830" y="2959"/>
                      <a:pt x="879" y="2891"/>
                      <a:pt x="931" y="2824"/>
                    </a:cubicBezTo>
                    <a:cubicBezTo>
                      <a:pt x="977" y="2766"/>
                      <a:pt x="1021" y="2709"/>
                      <a:pt x="1073" y="2650"/>
                    </a:cubicBezTo>
                    <a:cubicBezTo>
                      <a:pt x="1181" y="2525"/>
                      <a:pt x="1297" y="2407"/>
                      <a:pt x="1430" y="2286"/>
                    </a:cubicBezTo>
                    <a:cubicBezTo>
                      <a:pt x="1519" y="2207"/>
                      <a:pt x="1606" y="2132"/>
                      <a:pt x="1703" y="2056"/>
                    </a:cubicBezTo>
                    <a:cubicBezTo>
                      <a:pt x="1799" y="1981"/>
                      <a:pt x="1897" y="1909"/>
                      <a:pt x="2002" y="1837"/>
                    </a:cubicBezTo>
                    <a:cubicBezTo>
                      <a:pt x="2107" y="1765"/>
                      <a:pt x="2215" y="1696"/>
                      <a:pt x="2328" y="1629"/>
                    </a:cubicBezTo>
                    <a:cubicBezTo>
                      <a:pt x="2404" y="1581"/>
                      <a:pt x="2481" y="1538"/>
                      <a:pt x="2560" y="1495"/>
                    </a:cubicBezTo>
                    <a:cubicBezTo>
                      <a:pt x="2678" y="1431"/>
                      <a:pt x="2805" y="1364"/>
                      <a:pt x="2929" y="1305"/>
                    </a:cubicBezTo>
                    <a:cubicBezTo>
                      <a:pt x="3054" y="1245"/>
                      <a:pt x="3191" y="1185"/>
                      <a:pt x="3322" y="1130"/>
                    </a:cubicBezTo>
                    <a:cubicBezTo>
                      <a:pt x="3452" y="1075"/>
                      <a:pt x="3590" y="1021"/>
                      <a:pt x="3733" y="970"/>
                    </a:cubicBezTo>
                    <a:cubicBezTo>
                      <a:pt x="3875" y="920"/>
                      <a:pt x="4019" y="871"/>
                      <a:pt x="4163" y="828"/>
                    </a:cubicBezTo>
                    <a:cubicBezTo>
                      <a:pt x="4380" y="762"/>
                      <a:pt x="4614" y="697"/>
                      <a:pt x="4838" y="646"/>
                    </a:cubicBezTo>
                    <a:lnTo>
                      <a:pt x="4971" y="615"/>
                    </a:lnTo>
                    <a:cubicBezTo>
                      <a:pt x="5157" y="574"/>
                      <a:pt x="5350" y="536"/>
                      <a:pt x="5543" y="503"/>
                    </a:cubicBezTo>
                    <a:cubicBezTo>
                      <a:pt x="5783" y="462"/>
                      <a:pt x="6026" y="428"/>
                      <a:pt x="6267" y="403"/>
                    </a:cubicBezTo>
                    <a:cubicBezTo>
                      <a:pt x="6512" y="375"/>
                      <a:pt x="6759" y="358"/>
                      <a:pt x="7005" y="345"/>
                    </a:cubicBezTo>
                    <a:cubicBezTo>
                      <a:pt x="7205" y="336"/>
                      <a:pt x="7410" y="331"/>
                      <a:pt x="7613" y="331"/>
                    </a:cubicBezTo>
                    <a:close/>
                    <a:moveTo>
                      <a:pt x="7606" y="0"/>
                    </a:moveTo>
                    <a:cubicBezTo>
                      <a:pt x="7397" y="0"/>
                      <a:pt x="7190" y="6"/>
                      <a:pt x="6986" y="14"/>
                    </a:cubicBezTo>
                    <a:cubicBezTo>
                      <a:pt x="6732" y="27"/>
                      <a:pt x="6479" y="47"/>
                      <a:pt x="6229" y="75"/>
                    </a:cubicBezTo>
                    <a:cubicBezTo>
                      <a:pt x="5983" y="99"/>
                      <a:pt x="5733" y="135"/>
                      <a:pt x="5485" y="177"/>
                    </a:cubicBezTo>
                    <a:cubicBezTo>
                      <a:pt x="5287" y="211"/>
                      <a:pt x="5091" y="249"/>
                      <a:pt x="4899" y="292"/>
                    </a:cubicBezTo>
                    <a:lnTo>
                      <a:pt x="4762" y="322"/>
                    </a:lnTo>
                    <a:cubicBezTo>
                      <a:pt x="4532" y="378"/>
                      <a:pt x="4292" y="443"/>
                      <a:pt x="4068" y="510"/>
                    </a:cubicBezTo>
                    <a:cubicBezTo>
                      <a:pt x="3920" y="556"/>
                      <a:pt x="3769" y="607"/>
                      <a:pt x="3623" y="658"/>
                    </a:cubicBezTo>
                    <a:cubicBezTo>
                      <a:pt x="3478" y="710"/>
                      <a:pt x="3335" y="766"/>
                      <a:pt x="3198" y="824"/>
                    </a:cubicBezTo>
                    <a:cubicBezTo>
                      <a:pt x="3058" y="881"/>
                      <a:pt x="2919" y="945"/>
                      <a:pt x="2790" y="1005"/>
                    </a:cubicBezTo>
                    <a:cubicBezTo>
                      <a:pt x="2660" y="1068"/>
                      <a:pt x="2527" y="1136"/>
                      <a:pt x="2404" y="1203"/>
                    </a:cubicBezTo>
                    <a:cubicBezTo>
                      <a:pt x="2324" y="1247"/>
                      <a:pt x="2243" y="1293"/>
                      <a:pt x="2163" y="1341"/>
                    </a:cubicBezTo>
                    <a:cubicBezTo>
                      <a:pt x="2042" y="1413"/>
                      <a:pt x="1930" y="1485"/>
                      <a:pt x="1821" y="1560"/>
                    </a:cubicBezTo>
                    <a:cubicBezTo>
                      <a:pt x="1710" y="1638"/>
                      <a:pt x="1606" y="1714"/>
                      <a:pt x="1504" y="1794"/>
                    </a:cubicBezTo>
                    <a:cubicBezTo>
                      <a:pt x="1402" y="1873"/>
                      <a:pt x="1309" y="1954"/>
                      <a:pt x="1214" y="2040"/>
                    </a:cubicBezTo>
                    <a:cubicBezTo>
                      <a:pt x="1073" y="2168"/>
                      <a:pt x="949" y="2296"/>
                      <a:pt x="833" y="2430"/>
                    </a:cubicBezTo>
                    <a:cubicBezTo>
                      <a:pt x="777" y="2494"/>
                      <a:pt x="727" y="2556"/>
                      <a:pt x="678" y="2619"/>
                    </a:cubicBezTo>
                    <a:cubicBezTo>
                      <a:pt x="620" y="2693"/>
                      <a:pt x="568" y="2766"/>
                      <a:pt x="518" y="2844"/>
                    </a:cubicBezTo>
                    <a:cubicBezTo>
                      <a:pt x="425" y="2986"/>
                      <a:pt x="346" y="3127"/>
                      <a:pt x="275" y="3276"/>
                    </a:cubicBezTo>
                    <a:cubicBezTo>
                      <a:pt x="205" y="3425"/>
                      <a:pt x="152" y="3571"/>
                      <a:pt x="108" y="3724"/>
                    </a:cubicBezTo>
                    <a:cubicBezTo>
                      <a:pt x="67" y="3875"/>
                      <a:pt x="37" y="4030"/>
                      <a:pt x="21" y="4182"/>
                    </a:cubicBezTo>
                    <a:cubicBezTo>
                      <a:pt x="5" y="4337"/>
                      <a:pt x="1" y="4493"/>
                      <a:pt x="11" y="4647"/>
                    </a:cubicBezTo>
                    <a:cubicBezTo>
                      <a:pt x="22" y="4800"/>
                      <a:pt x="47" y="4956"/>
                      <a:pt x="85" y="5108"/>
                    </a:cubicBezTo>
                    <a:cubicBezTo>
                      <a:pt x="123" y="5260"/>
                      <a:pt x="175" y="5413"/>
                      <a:pt x="238" y="5561"/>
                    </a:cubicBezTo>
                    <a:cubicBezTo>
                      <a:pt x="301" y="5708"/>
                      <a:pt x="380" y="5857"/>
                      <a:pt x="468" y="5999"/>
                    </a:cubicBezTo>
                    <a:cubicBezTo>
                      <a:pt x="489" y="6034"/>
                      <a:pt x="511" y="6066"/>
                      <a:pt x="531" y="6096"/>
                    </a:cubicBezTo>
                    <a:cubicBezTo>
                      <a:pt x="604" y="6206"/>
                      <a:pt x="685" y="6316"/>
                      <a:pt x="774" y="6422"/>
                    </a:cubicBezTo>
                    <a:cubicBezTo>
                      <a:pt x="849" y="6513"/>
                      <a:pt x="929" y="6605"/>
                      <a:pt x="1014" y="6689"/>
                    </a:cubicBezTo>
                    <a:cubicBezTo>
                      <a:pt x="1099" y="6777"/>
                      <a:pt x="1191" y="6863"/>
                      <a:pt x="1286" y="6948"/>
                    </a:cubicBezTo>
                    <a:cubicBezTo>
                      <a:pt x="1381" y="7030"/>
                      <a:pt x="1481" y="7114"/>
                      <a:pt x="1586" y="7193"/>
                    </a:cubicBezTo>
                    <a:cubicBezTo>
                      <a:pt x="1690" y="7272"/>
                      <a:pt x="1803" y="7352"/>
                      <a:pt x="1913" y="7424"/>
                    </a:cubicBezTo>
                    <a:cubicBezTo>
                      <a:pt x="2022" y="7497"/>
                      <a:pt x="2144" y="7574"/>
                      <a:pt x="2266" y="7644"/>
                    </a:cubicBezTo>
                    <a:lnTo>
                      <a:pt x="2413" y="7726"/>
                    </a:lnTo>
                    <a:cubicBezTo>
                      <a:pt x="2537" y="7792"/>
                      <a:pt x="2662" y="7857"/>
                      <a:pt x="2793" y="7920"/>
                    </a:cubicBezTo>
                    <a:cubicBezTo>
                      <a:pt x="2925" y="7983"/>
                      <a:pt x="3056" y="8041"/>
                      <a:pt x="3195" y="8100"/>
                    </a:cubicBezTo>
                    <a:cubicBezTo>
                      <a:pt x="3402" y="8186"/>
                      <a:pt x="3611" y="8264"/>
                      <a:pt x="3833" y="8338"/>
                    </a:cubicBezTo>
                    <a:cubicBezTo>
                      <a:pt x="4053" y="8413"/>
                      <a:pt x="4276" y="8478"/>
                      <a:pt x="4509" y="8538"/>
                    </a:cubicBezTo>
                    <a:lnTo>
                      <a:pt x="4551" y="8550"/>
                    </a:lnTo>
                    <a:cubicBezTo>
                      <a:pt x="4772" y="8604"/>
                      <a:pt x="4989" y="8653"/>
                      <a:pt x="5218" y="8698"/>
                    </a:cubicBezTo>
                    <a:cubicBezTo>
                      <a:pt x="5461" y="8745"/>
                      <a:pt x="5701" y="8784"/>
                      <a:pt x="5951" y="8817"/>
                    </a:cubicBezTo>
                    <a:cubicBezTo>
                      <a:pt x="6198" y="8847"/>
                      <a:pt x="6443" y="8873"/>
                      <a:pt x="6700" y="8891"/>
                    </a:cubicBezTo>
                    <a:cubicBezTo>
                      <a:pt x="6952" y="8909"/>
                      <a:pt x="7209" y="8918"/>
                      <a:pt x="7461" y="8921"/>
                    </a:cubicBezTo>
                    <a:lnTo>
                      <a:pt x="7606" y="8919"/>
                    </a:lnTo>
                    <a:cubicBezTo>
                      <a:pt x="7810" y="8919"/>
                      <a:pt x="8017" y="8914"/>
                      <a:pt x="8218" y="8905"/>
                    </a:cubicBezTo>
                    <a:cubicBezTo>
                      <a:pt x="8470" y="8895"/>
                      <a:pt x="8726" y="8875"/>
                      <a:pt x="8977" y="8847"/>
                    </a:cubicBezTo>
                    <a:cubicBezTo>
                      <a:pt x="9229" y="8820"/>
                      <a:pt x="9481" y="8787"/>
                      <a:pt x="9721" y="8745"/>
                    </a:cubicBezTo>
                    <a:cubicBezTo>
                      <a:pt x="9920" y="8711"/>
                      <a:pt x="10122" y="8672"/>
                      <a:pt x="10319" y="8629"/>
                    </a:cubicBezTo>
                    <a:lnTo>
                      <a:pt x="10445" y="8600"/>
                    </a:lnTo>
                    <a:cubicBezTo>
                      <a:pt x="10681" y="8545"/>
                      <a:pt x="10921" y="8481"/>
                      <a:pt x="11142" y="8413"/>
                    </a:cubicBezTo>
                    <a:cubicBezTo>
                      <a:pt x="11289" y="8367"/>
                      <a:pt x="11440" y="8317"/>
                      <a:pt x="11587" y="8265"/>
                    </a:cubicBezTo>
                    <a:cubicBezTo>
                      <a:pt x="11730" y="8213"/>
                      <a:pt x="11874" y="8157"/>
                      <a:pt x="12012" y="8100"/>
                    </a:cubicBezTo>
                    <a:cubicBezTo>
                      <a:pt x="12152" y="8042"/>
                      <a:pt x="12288" y="7982"/>
                      <a:pt x="12421" y="7919"/>
                    </a:cubicBezTo>
                    <a:cubicBezTo>
                      <a:pt x="12551" y="7855"/>
                      <a:pt x="12684" y="7788"/>
                      <a:pt x="12806" y="7720"/>
                    </a:cubicBezTo>
                    <a:cubicBezTo>
                      <a:pt x="12889" y="7676"/>
                      <a:pt x="12968" y="7631"/>
                      <a:pt x="13049" y="7582"/>
                    </a:cubicBezTo>
                    <a:cubicBezTo>
                      <a:pt x="13171" y="7510"/>
                      <a:pt x="13283" y="7438"/>
                      <a:pt x="13392" y="7364"/>
                    </a:cubicBezTo>
                    <a:cubicBezTo>
                      <a:pt x="13503" y="7288"/>
                      <a:pt x="13608" y="7210"/>
                      <a:pt x="13709" y="7131"/>
                    </a:cubicBezTo>
                    <a:cubicBezTo>
                      <a:pt x="13812" y="7049"/>
                      <a:pt x="13909" y="6970"/>
                      <a:pt x="13999" y="6885"/>
                    </a:cubicBezTo>
                    <a:cubicBezTo>
                      <a:pt x="14140" y="6757"/>
                      <a:pt x="14264" y="6632"/>
                      <a:pt x="14383" y="6495"/>
                    </a:cubicBezTo>
                    <a:cubicBezTo>
                      <a:pt x="14438" y="6432"/>
                      <a:pt x="14492" y="6367"/>
                      <a:pt x="14543" y="6301"/>
                    </a:cubicBezTo>
                    <a:cubicBezTo>
                      <a:pt x="14599" y="6231"/>
                      <a:pt x="14649" y="6159"/>
                      <a:pt x="14699" y="6084"/>
                    </a:cubicBezTo>
                    <a:cubicBezTo>
                      <a:pt x="14793" y="5940"/>
                      <a:pt x="14872" y="5798"/>
                      <a:pt x="14941" y="5650"/>
                    </a:cubicBezTo>
                    <a:cubicBezTo>
                      <a:pt x="15011" y="5502"/>
                      <a:pt x="15067" y="5355"/>
                      <a:pt x="15110" y="5203"/>
                    </a:cubicBezTo>
                    <a:cubicBezTo>
                      <a:pt x="15154" y="5052"/>
                      <a:pt x="15184" y="4900"/>
                      <a:pt x="15200" y="4744"/>
                    </a:cubicBezTo>
                    <a:cubicBezTo>
                      <a:pt x="15217" y="4590"/>
                      <a:pt x="15220" y="4435"/>
                      <a:pt x="15210" y="4281"/>
                    </a:cubicBezTo>
                    <a:cubicBezTo>
                      <a:pt x="15198" y="4126"/>
                      <a:pt x="15175" y="3972"/>
                      <a:pt x="15138" y="3820"/>
                    </a:cubicBezTo>
                    <a:cubicBezTo>
                      <a:pt x="15102" y="3669"/>
                      <a:pt x="15051" y="3515"/>
                      <a:pt x="14987" y="3367"/>
                    </a:cubicBezTo>
                    <a:cubicBezTo>
                      <a:pt x="14925" y="3220"/>
                      <a:pt x="14847" y="3072"/>
                      <a:pt x="14758" y="2929"/>
                    </a:cubicBezTo>
                    <a:cubicBezTo>
                      <a:pt x="14737" y="2890"/>
                      <a:pt x="14714" y="2857"/>
                      <a:pt x="14692" y="2824"/>
                    </a:cubicBezTo>
                    <a:cubicBezTo>
                      <a:pt x="14620" y="2716"/>
                      <a:pt x="14538" y="2609"/>
                      <a:pt x="14455" y="2506"/>
                    </a:cubicBezTo>
                    <a:cubicBezTo>
                      <a:pt x="14380" y="2418"/>
                      <a:pt x="14300" y="2326"/>
                      <a:pt x="14213" y="2238"/>
                    </a:cubicBezTo>
                    <a:cubicBezTo>
                      <a:pt x="14128" y="2152"/>
                      <a:pt x="14038" y="2066"/>
                      <a:pt x="13942" y="1981"/>
                    </a:cubicBezTo>
                    <a:cubicBezTo>
                      <a:pt x="13847" y="1896"/>
                      <a:pt x="13746" y="1814"/>
                      <a:pt x="13643" y="1735"/>
                    </a:cubicBezTo>
                    <a:cubicBezTo>
                      <a:pt x="13539" y="1658"/>
                      <a:pt x="13427" y="1577"/>
                      <a:pt x="13315" y="1502"/>
                    </a:cubicBezTo>
                    <a:cubicBezTo>
                      <a:pt x="13204" y="1429"/>
                      <a:pt x="13082" y="1354"/>
                      <a:pt x="12963" y="1284"/>
                    </a:cubicBezTo>
                    <a:lnTo>
                      <a:pt x="12799" y="1192"/>
                    </a:lnTo>
                    <a:cubicBezTo>
                      <a:pt x="12676" y="1126"/>
                      <a:pt x="12551" y="1061"/>
                      <a:pt x="12418" y="998"/>
                    </a:cubicBezTo>
                    <a:cubicBezTo>
                      <a:pt x="12285" y="933"/>
                      <a:pt x="12155" y="876"/>
                      <a:pt x="12015" y="818"/>
                    </a:cubicBezTo>
                    <a:cubicBezTo>
                      <a:pt x="11807" y="732"/>
                      <a:pt x="11598" y="654"/>
                      <a:pt x="11375" y="581"/>
                    </a:cubicBezTo>
                    <a:cubicBezTo>
                      <a:pt x="11155" y="508"/>
                      <a:pt x="10934" y="443"/>
                      <a:pt x="10668" y="372"/>
                    </a:cubicBezTo>
                    <a:cubicBezTo>
                      <a:pt x="10444" y="316"/>
                      <a:pt x="10222" y="266"/>
                      <a:pt x="9991" y="221"/>
                    </a:cubicBezTo>
                    <a:cubicBezTo>
                      <a:pt x="9746" y="175"/>
                      <a:pt x="9506" y="137"/>
                      <a:pt x="9258" y="105"/>
                    </a:cubicBezTo>
                    <a:cubicBezTo>
                      <a:pt x="9008" y="72"/>
                      <a:pt x="8763" y="49"/>
                      <a:pt x="8507" y="32"/>
                    </a:cubicBezTo>
                    <a:cubicBezTo>
                      <a:pt x="8259" y="13"/>
                      <a:pt x="8003" y="3"/>
                      <a:pt x="7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3292142" y="1445938"/>
                <a:ext cx="182557" cy="1063564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34105" extrusionOk="0">
                    <a:moveTo>
                      <a:pt x="769" y="0"/>
                    </a:moveTo>
                    <a:lnTo>
                      <a:pt x="480" y="140"/>
                    </a:lnTo>
                    <a:lnTo>
                      <a:pt x="577" y="341"/>
                    </a:lnTo>
                    <a:cubicBezTo>
                      <a:pt x="711" y="613"/>
                      <a:pt x="836" y="884"/>
                      <a:pt x="966" y="1171"/>
                    </a:cubicBezTo>
                    <a:cubicBezTo>
                      <a:pt x="1095" y="1455"/>
                      <a:pt x="1220" y="1741"/>
                      <a:pt x="1347" y="2042"/>
                    </a:cubicBezTo>
                    <a:cubicBezTo>
                      <a:pt x="1460" y="2309"/>
                      <a:pt x="1566" y="2569"/>
                      <a:pt x="1673" y="2838"/>
                    </a:cubicBezTo>
                    <a:lnTo>
                      <a:pt x="1788" y="2792"/>
                    </a:lnTo>
                    <a:lnTo>
                      <a:pt x="1788" y="2792"/>
                    </a:lnTo>
                    <a:lnTo>
                      <a:pt x="1692" y="2886"/>
                    </a:lnTo>
                    <a:lnTo>
                      <a:pt x="1719" y="2955"/>
                    </a:lnTo>
                    <a:cubicBezTo>
                      <a:pt x="1841" y="3264"/>
                      <a:pt x="1958" y="3574"/>
                      <a:pt x="2080" y="3904"/>
                    </a:cubicBezTo>
                    <a:cubicBezTo>
                      <a:pt x="2258" y="4388"/>
                      <a:pt x="2429" y="4874"/>
                      <a:pt x="2600" y="5386"/>
                    </a:cubicBezTo>
                    <a:cubicBezTo>
                      <a:pt x="2773" y="5898"/>
                      <a:pt x="2932" y="6405"/>
                      <a:pt x="3090" y="6931"/>
                    </a:cubicBezTo>
                    <a:cubicBezTo>
                      <a:pt x="3247" y="7453"/>
                      <a:pt x="3399" y="7988"/>
                      <a:pt x="3545" y="8526"/>
                    </a:cubicBezTo>
                    <a:cubicBezTo>
                      <a:pt x="3690" y="9060"/>
                      <a:pt x="3831" y="9610"/>
                      <a:pt x="3962" y="10156"/>
                    </a:cubicBezTo>
                    <a:cubicBezTo>
                      <a:pt x="4092" y="10698"/>
                      <a:pt x="4219" y="11256"/>
                      <a:pt x="4335" y="11805"/>
                    </a:cubicBezTo>
                    <a:cubicBezTo>
                      <a:pt x="4452" y="12357"/>
                      <a:pt x="4563" y="12913"/>
                      <a:pt x="4663" y="13463"/>
                    </a:cubicBezTo>
                    <a:cubicBezTo>
                      <a:pt x="4729" y="13832"/>
                      <a:pt x="4794" y="14203"/>
                      <a:pt x="4853" y="14562"/>
                    </a:cubicBezTo>
                    <a:cubicBezTo>
                      <a:pt x="4915" y="14930"/>
                      <a:pt x="4969" y="15298"/>
                      <a:pt x="5023" y="15652"/>
                    </a:cubicBezTo>
                    <a:cubicBezTo>
                      <a:pt x="5074" y="16010"/>
                      <a:pt x="5123" y="16372"/>
                      <a:pt x="5168" y="16732"/>
                    </a:cubicBezTo>
                    <a:cubicBezTo>
                      <a:pt x="5212" y="17087"/>
                      <a:pt x="5254" y="17443"/>
                      <a:pt x="5290" y="17794"/>
                    </a:cubicBezTo>
                    <a:cubicBezTo>
                      <a:pt x="5326" y="18144"/>
                      <a:pt x="5358" y="18493"/>
                      <a:pt x="5386" y="18837"/>
                    </a:cubicBezTo>
                    <a:cubicBezTo>
                      <a:pt x="5414" y="19179"/>
                      <a:pt x="5440" y="19521"/>
                      <a:pt x="5458" y="19854"/>
                    </a:cubicBezTo>
                    <a:cubicBezTo>
                      <a:pt x="5471" y="20060"/>
                      <a:pt x="5483" y="20268"/>
                      <a:pt x="5491" y="20477"/>
                    </a:cubicBezTo>
                    <a:lnTo>
                      <a:pt x="5506" y="20842"/>
                    </a:lnTo>
                    <a:cubicBezTo>
                      <a:pt x="5516" y="21158"/>
                      <a:pt x="5523" y="21489"/>
                      <a:pt x="5527" y="21798"/>
                    </a:cubicBezTo>
                    <a:cubicBezTo>
                      <a:pt x="5529" y="21932"/>
                      <a:pt x="5529" y="22070"/>
                      <a:pt x="5529" y="22209"/>
                    </a:cubicBezTo>
                    <a:cubicBezTo>
                      <a:pt x="5527" y="22517"/>
                      <a:pt x="5523" y="22809"/>
                      <a:pt x="5514" y="23101"/>
                    </a:cubicBezTo>
                    <a:cubicBezTo>
                      <a:pt x="5506" y="23394"/>
                      <a:pt x="5493" y="23671"/>
                      <a:pt x="5477" y="23952"/>
                    </a:cubicBezTo>
                    <a:cubicBezTo>
                      <a:pt x="5458" y="24233"/>
                      <a:pt x="5440" y="24495"/>
                      <a:pt x="5414" y="24757"/>
                    </a:cubicBezTo>
                    <a:cubicBezTo>
                      <a:pt x="5386" y="25023"/>
                      <a:pt x="5358" y="25269"/>
                      <a:pt x="5326" y="25514"/>
                    </a:cubicBezTo>
                    <a:cubicBezTo>
                      <a:pt x="5291" y="25759"/>
                      <a:pt x="5256" y="25989"/>
                      <a:pt x="5214" y="26220"/>
                    </a:cubicBezTo>
                    <a:cubicBezTo>
                      <a:pt x="5174" y="26449"/>
                      <a:pt x="5128" y="26663"/>
                      <a:pt x="5080" y="26874"/>
                    </a:cubicBezTo>
                    <a:cubicBezTo>
                      <a:pt x="5031" y="27083"/>
                      <a:pt x="4981" y="27277"/>
                      <a:pt x="4923" y="27471"/>
                    </a:cubicBezTo>
                    <a:cubicBezTo>
                      <a:pt x="4837" y="27759"/>
                      <a:pt x="4748" y="28015"/>
                      <a:pt x="4646" y="28255"/>
                    </a:cubicBezTo>
                    <a:cubicBezTo>
                      <a:pt x="4548" y="28495"/>
                      <a:pt x="4442" y="28703"/>
                      <a:pt x="4327" y="28897"/>
                    </a:cubicBezTo>
                    <a:cubicBezTo>
                      <a:pt x="4213" y="29086"/>
                      <a:pt x="4092" y="29252"/>
                      <a:pt x="3967" y="29393"/>
                    </a:cubicBezTo>
                    <a:cubicBezTo>
                      <a:pt x="3844" y="29533"/>
                      <a:pt x="3711" y="29648"/>
                      <a:pt x="3578" y="29740"/>
                    </a:cubicBezTo>
                    <a:cubicBezTo>
                      <a:pt x="3444" y="29829"/>
                      <a:pt x="3306" y="29898"/>
                      <a:pt x="3162" y="29941"/>
                    </a:cubicBezTo>
                    <a:cubicBezTo>
                      <a:pt x="3136" y="29950"/>
                      <a:pt x="3042" y="29973"/>
                      <a:pt x="3042" y="29973"/>
                    </a:cubicBezTo>
                    <a:cubicBezTo>
                      <a:pt x="2832" y="30033"/>
                      <a:pt x="2560" y="30112"/>
                      <a:pt x="2471" y="30158"/>
                    </a:cubicBezTo>
                    <a:cubicBezTo>
                      <a:pt x="2307" y="30243"/>
                      <a:pt x="2149" y="30358"/>
                      <a:pt x="1999" y="30496"/>
                    </a:cubicBezTo>
                    <a:cubicBezTo>
                      <a:pt x="1853" y="30632"/>
                      <a:pt x="1712" y="30798"/>
                      <a:pt x="1582" y="30985"/>
                    </a:cubicBezTo>
                    <a:cubicBezTo>
                      <a:pt x="1477" y="31136"/>
                      <a:pt x="1375" y="31307"/>
                      <a:pt x="1283" y="31491"/>
                    </a:cubicBezTo>
                    <a:lnTo>
                      <a:pt x="44" y="33916"/>
                    </a:lnTo>
                    <a:lnTo>
                      <a:pt x="1" y="34025"/>
                    </a:lnTo>
                    <a:lnTo>
                      <a:pt x="179" y="34104"/>
                    </a:lnTo>
                    <a:lnTo>
                      <a:pt x="376" y="33959"/>
                    </a:lnTo>
                    <a:lnTo>
                      <a:pt x="1566" y="31632"/>
                    </a:lnTo>
                    <a:cubicBezTo>
                      <a:pt x="1654" y="31459"/>
                      <a:pt x="1748" y="31301"/>
                      <a:pt x="1845" y="31163"/>
                    </a:cubicBezTo>
                    <a:cubicBezTo>
                      <a:pt x="1962" y="30993"/>
                      <a:pt x="2087" y="30847"/>
                      <a:pt x="2216" y="30726"/>
                    </a:cubicBezTo>
                    <a:cubicBezTo>
                      <a:pt x="2344" y="30605"/>
                      <a:pt x="2479" y="30509"/>
                      <a:pt x="2617" y="30437"/>
                    </a:cubicBezTo>
                    <a:cubicBezTo>
                      <a:pt x="2666" y="30414"/>
                      <a:pt x="2882" y="30345"/>
                      <a:pt x="3151" y="30272"/>
                    </a:cubicBezTo>
                    <a:cubicBezTo>
                      <a:pt x="3187" y="30263"/>
                      <a:pt x="3221" y="30253"/>
                      <a:pt x="3256" y="30243"/>
                    </a:cubicBezTo>
                    <a:cubicBezTo>
                      <a:pt x="3430" y="30191"/>
                      <a:pt x="3599" y="30109"/>
                      <a:pt x="3759" y="30001"/>
                    </a:cubicBezTo>
                    <a:cubicBezTo>
                      <a:pt x="3917" y="29896"/>
                      <a:pt x="4068" y="29761"/>
                      <a:pt x="4210" y="29603"/>
                    </a:cubicBezTo>
                    <a:cubicBezTo>
                      <a:pt x="4350" y="29446"/>
                      <a:pt x="4483" y="29264"/>
                      <a:pt x="4606" y="29058"/>
                    </a:cubicBezTo>
                    <a:cubicBezTo>
                      <a:pt x="4729" y="28854"/>
                      <a:pt x="4841" y="28628"/>
                      <a:pt x="4946" y="28375"/>
                    </a:cubicBezTo>
                    <a:cubicBezTo>
                      <a:pt x="5053" y="28124"/>
                      <a:pt x="5146" y="27858"/>
                      <a:pt x="5234" y="27560"/>
                    </a:cubicBezTo>
                    <a:cubicBezTo>
                      <a:pt x="5293" y="27360"/>
                      <a:pt x="5346" y="27159"/>
                      <a:pt x="5396" y="26945"/>
                    </a:cubicBezTo>
                    <a:cubicBezTo>
                      <a:pt x="5447" y="26726"/>
                      <a:pt x="5493" y="26508"/>
                      <a:pt x="5534" y="26275"/>
                    </a:cubicBezTo>
                    <a:cubicBezTo>
                      <a:pt x="5578" y="26039"/>
                      <a:pt x="5613" y="25803"/>
                      <a:pt x="5648" y="25555"/>
                    </a:cubicBezTo>
                    <a:cubicBezTo>
                      <a:pt x="5680" y="25306"/>
                      <a:pt x="5710" y="25054"/>
                      <a:pt x="5736" y="24786"/>
                    </a:cubicBezTo>
                    <a:cubicBezTo>
                      <a:pt x="5763" y="24522"/>
                      <a:pt x="5782" y="24255"/>
                      <a:pt x="5800" y="23969"/>
                    </a:cubicBezTo>
                    <a:cubicBezTo>
                      <a:pt x="5818" y="23687"/>
                      <a:pt x="5831" y="23405"/>
                      <a:pt x="5839" y="23111"/>
                    </a:cubicBezTo>
                    <a:cubicBezTo>
                      <a:pt x="5849" y="22813"/>
                      <a:pt x="5854" y="22521"/>
                      <a:pt x="5854" y="22209"/>
                    </a:cubicBezTo>
                    <a:cubicBezTo>
                      <a:pt x="5854" y="22068"/>
                      <a:pt x="5854" y="21927"/>
                      <a:pt x="5852" y="21795"/>
                    </a:cubicBezTo>
                    <a:cubicBezTo>
                      <a:pt x="5851" y="21483"/>
                      <a:pt x="5842" y="21151"/>
                      <a:pt x="5831" y="20832"/>
                    </a:cubicBezTo>
                    <a:lnTo>
                      <a:pt x="5816" y="20462"/>
                    </a:lnTo>
                    <a:cubicBezTo>
                      <a:pt x="5808" y="20253"/>
                      <a:pt x="5796" y="20043"/>
                      <a:pt x="5785" y="19834"/>
                    </a:cubicBezTo>
                    <a:cubicBezTo>
                      <a:pt x="5764" y="19498"/>
                      <a:pt x="5739" y="19154"/>
                      <a:pt x="5710" y="18809"/>
                    </a:cubicBezTo>
                    <a:cubicBezTo>
                      <a:pt x="5681" y="18463"/>
                      <a:pt x="5648" y="18110"/>
                      <a:pt x="5612" y="17760"/>
                    </a:cubicBezTo>
                    <a:cubicBezTo>
                      <a:pt x="5576" y="17407"/>
                      <a:pt x="5534" y="17048"/>
                      <a:pt x="5490" y="16692"/>
                    </a:cubicBezTo>
                    <a:cubicBezTo>
                      <a:pt x="5442" y="16329"/>
                      <a:pt x="5394" y="15965"/>
                      <a:pt x="5342" y="15606"/>
                    </a:cubicBezTo>
                    <a:cubicBezTo>
                      <a:pt x="5290" y="15248"/>
                      <a:pt x="5233" y="14880"/>
                      <a:pt x="5171" y="14508"/>
                    </a:cubicBezTo>
                    <a:cubicBezTo>
                      <a:pt x="5112" y="14147"/>
                      <a:pt x="5047" y="13773"/>
                      <a:pt x="4979" y="13402"/>
                    </a:cubicBezTo>
                    <a:cubicBezTo>
                      <a:pt x="4879" y="12853"/>
                      <a:pt x="4768" y="12292"/>
                      <a:pt x="4650" y="11736"/>
                    </a:cubicBezTo>
                    <a:cubicBezTo>
                      <a:pt x="4534" y="11182"/>
                      <a:pt x="4406" y="10626"/>
                      <a:pt x="4275" y="10078"/>
                    </a:cubicBezTo>
                    <a:cubicBezTo>
                      <a:pt x="4143" y="9529"/>
                      <a:pt x="4002" y="8978"/>
                      <a:pt x="3855" y="8441"/>
                    </a:cubicBezTo>
                    <a:cubicBezTo>
                      <a:pt x="3710" y="7902"/>
                      <a:pt x="3556" y="7363"/>
                      <a:pt x="3398" y="6838"/>
                    </a:cubicBezTo>
                    <a:cubicBezTo>
                      <a:pt x="3237" y="6307"/>
                      <a:pt x="3077" y="5798"/>
                      <a:pt x="2905" y="5284"/>
                    </a:cubicBezTo>
                    <a:cubicBezTo>
                      <a:pt x="2734" y="4768"/>
                      <a:pt x="2561" y="4279"/>
                      <a:pt x="2382" y="3790"/>
                    </a:cubicBezTo>
                    <a:cubicBezTo>
                      <a:pt x="2259" y="3458"/>
                      <a:pt x="2140" y="3144"/>
                      <a:pt x="2018" y="2834"/>
                    </a:cubicBezTo>
                    <a:lnTo>
                      <a:pt x="1972" y="2719"/>
                    </a:lnTo>
                    <a:cubicBezTo>
                      <a:pt x="1864" y="2450"/>
                      <a:pt x="1756" y="2187"/>
                      <a:pt x="1644" y="1915"/>
                    </a:cubicBezTo>
                    <a:cubicBezTo>
                      <a:pt x="1515" y="1612"/>
                      <a:pt x="1388" y="1324"/>
                      <a:pt x="1259" y="1037"/>
                    </a:cubicBezTo>
                    <a:cubicBezTo>
                      <a:pt x="1128" y="749"/>
                      <a:pt x="1000" y="476"/>
                      <a:pt x="868" y="202"/>
                    </a:cubicBez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3381454" y="1404993"/>
                <a:ext cx="408149" cy="98248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31505" extrusionOk="0">
                    <a:moveTo>
                      <a:pt x="137" y="1"/>
                    </a:moveTo>
                    <a:lnTo>
                      <a:pt x="1" y="293"/>
                    </a:lnTo>
                    <a:lnTo>
                      <a:pt x="222" y="399"/>
                    </a:lnTo>
                    <a:cubicBezTo>
                      <a:pt x="557" y="559"/>
                      <a:pt x="879" y="722"/>
                      <a:pt x="1205" y="898"/>
                    </a:cubicBezTo>
                    <a:cubicBezTo>
                      <a:pt x="1533" y="1075"/>
                      <a:pt x="1847" y="1251"/>
                      <a:pt x="2170" y="1446"/>
                    </a:cubicBezTo>
                    <a:cubicBezTo>
                      <a:pt x="2455" y="1617"/>
                      <a:pt x="2724" y="1786"/>
                      <a:pt x="2997" y="1966"/>
                    </a:cubicBezTo>
                    <a:lnTo>
                      <a:pt x="3112" y="2041"/>
                    </a:lnTo>
                    <a:cubicBezTo>
                      <a:pt x="3425" y="2248"/>
                      <a:pt x="3726" y="2458"/>
                      <a:pt x="4029" y="2681"/>
                    </a:cubicBezTo>
                    <a:cubicBezTo>
                      <a:pt x="4482" y="3013"/>
                      <a:pt x="4913" y="3353"/>
                      <a:pt x="5346" y="3720"/>
                    </a:cubicBezTo>
                    <a:cubicBezTo>
                      <a:pt x="5779" y="4084"/>
                      <a:pt x="6186" y="4453"/>
                      <a:pt x="6588" y="4844"/>
                    </a:cubicBezTo>
                    <a:cubicBezTo>
                      <a:pt x="6985" y="5231"/>
                      <a:pt x="7372" y="5636"/>
                      <a:pt x="7740" y="6049"/>
                    </a:cubicBezTo>
                    <a:cubicBezTo>
                      <a:pt x="8108" y="6460"/>
                      <a:pt x="8463" y="6887"/>
                      <a:pt x="8795" y="7318"/>
                    </a:cubicBezTo>
                    <a:cubicBezTo>
                      <a:pt x="9127" y="7750"/>
                      <a:pt x="9445" y="8195"/>
                      <a:pt x="9742" y="8647"/>
                    </a:cubicBezTo>
                    <a:cubicBezTo>
                      <a:pt x="10037" y="9094"/>
                      <a:pt x="10317" y="9557"/>
                      <a:pt x="10572" y="10020"/>
                    </a:cubicBezTo>
                    <a:cubicBezTo>
                      <a:pt x="10741" y="10326"/>
                      <a:pt x="10902" y="10638"/>
                      <a:pt x="11055" y="10953"/>
                    </a:cubicBezTo>
                    <a:cubicBezTo>
                      <a:pt x="11206" y="11265"/>
                      <a:pt x="11350" y="11584"/>
                      <a:pt x="11482" y="11896"/>
                    </a:cubicBezTo>
                    <a:cubicBezTo>
                      <a:pt x="11614" y="12211"/>
                      <a:pt x="11738" y="12530"/>
                      <a:pt x="11850" y="12846"/>
                    </a:cubicBezTo>
                    <a:cubicBezTo>
                      <a:pt x="11961" y="13162"/>
                      <a:pt x="12066" y="13485"/>
                      <a:pt x="12158" y="13801"/>
                    </a:cubicBezTo>
                    <a:cubicBezTo>
                      <a:pt x="12248" y="14119"/>
                      <a:pt x="12333" y="14439"/>
                      <a:pt x="12403" y="14754"/>
                    </a:cubicBezTo>
                    <a:cubicBezTo>
                      <a:pt x="12475" y="15070"/>
                      <a:pt x="12536" y="15389"/>
                      <a:pt x="12586" y="15703"/>
                    </a:cubicBezTo>
                    <a:cubicBezTo>
                      <a:pt x="12619" y="15900"/>
                      <a:pt x="12646" y="16100"/>
                      <a:pt x="12669" y="16294"/>
                    </a:cubicBezTo>
                    <a:cubicBezTo>
                      <a:pt x="12684" y="16410"/>
                      <a:pt x="12697" y="16527"/>
                      <a:pt x="12707" y="16642"/>
                    </a:cubicBezTo>
                    <a:cubicBezTo>
                      <a:pt x="12735" y="16948"/>
                      <a:pt x="12756" y="17270"/>
                      <a:pt x="12763" y="17572"/>
                    </a:cubicBezTo>
                    <a:cubicBezTo>
                      <a:pt x="12766" y="17705"/>
                      <a:pt x="12769" y="17842"/>
                      <a:pt x="12769" y="17977"/>
                    </a:cubicBezTo>
                    <a:cubicBezTo>
                      <a:pt x="12766" y="18283"/>
                      <a:pt x="12754" y="18575"/>
                      <a:pt x="12733" y="18873"/>
                    </a:cubicBezTo>
                    <a:cubicBezTo>
                      <a:pt x="12711" y="19170"/>
                      <a:pt x="12678" y="19457"/>
                      <a:pt x="12635" y="19747"/>
                    </a:cubicBezTo>
                    <a:cubicBezTo>
                      <a:pt x="12595" y="20039"/>
                      <a:pt x="12541" y="20318"/>
                      <a:pt x="12477" y="20601"/>
                    </a:cubicBezTo>
                    <a:cubicBezTo>
                      <a:pt x="12412" y="20886"/>
                      <a:pt x="12340" y="21156"/>
                      <a:pt x="12257" y="21428"/>
                    </a:cubicBezTo>
                    <a:cubicBezTo>
                      <a:pt x="12172" y="21701"/>
                      <a:pt x="12080" y="21961"/>
                      <a:pt x="11974" y="22225"/>
                    </a:cubicBezTo>
                    <a:cubicBezTo>
                      <a:pt x="11870" y="22491"/>
                      <a:pt x="11758" y="22742"/>
                      <a:pt x="11634" y="22992"/>
                    </a:cubicBezTo>
                    <a:cubicBezTo>
                      <a:pt x="11509" y="23245"/>
                      <a:pt x="11380" y="23483"/>
                      <a:pt x="11236" y="23721"/>
                    </a:cubicBezTo>
                    <a:cubicBezTo>
                      <a:pt x="11059" y="24012"/>
                      <a:pt x="10878" y="24286"/>
                      <a:pt x="10671" y="24560"/>
                    </a:cubicBezTo>
                    <a:cubicBezTo>
                      <a:pt x="10635" y="24613"/>
                      <a:pt x="9778" y="25877"/>
                      <a:pt x="8125" y="27308"/>
                    </a:cubicBezTo>
                    <a:cubicBezTo>
                      <a:pt x="7139" y="28162"/>
                      <a:pt x="6069" y="28902"/>
                      <a:pt x="4943" y="29512"/>
                    </a:cubicBezTo>
                    <a:cubicBezTo>
                      <a:pt x="3539" y="30271"/>
                      <a:pt x="2107" y="30877"/>
                      <a:pt x="563" y="31212"/>
                    </a:cubicBezTo>
                    <a:lnTo>
                      <a:pt x="386" y="31316"/>
                    </a:lnTo>
                    <a:lnTo>
                      <a:pt x="448" y="31504"/>
                    </a:lnTo>
                    <a:lnTo>
                      <a:pt x="567" y="31477"/>
                    </a:lnTo>
                    <a:cubicBezTo>
                      <a:pt x="2140" y="31136"/>
                      <a:pt x="3664" y="30568"/>
                      <a:pt x="5096" y="29792"/>
                    </a:cubicBezTo>
                    <a:cubicBezTo>
                      <a:pt x="6243" y="29171"/>
                      <a:pt x="7331" y="28416"/>
                      <a:pt x="8335" y="27549"/>
                    </a:cubicBezTo>
                    <a:cubicBezTo>
                      <a:pt x="10030" y="26084"/>
                      <a:pt x="10900" y="24793"/>
                      <a:pt x="10931" y="24746"/>
                    </a:cubicBezTo>
                    <a:cubicBezTo>
                      <a:pt x="11138" y="24468"/>
                      <a:pt x="11327" y="24188"/>
                      <a:pt x="11508" y="23886"/>
                    </a:cubicBezTo>
                    <a:cubicBezTo>
                      <a:pt x="11656" y="23640"/>
                      <a:pt x="11791" y="23394"/>
                      <a:pt x="11920" y="23133"/>
                    </a:cubicBezTo>
                    <a:cubicBezTo>
                      <a:pt x="12050" y="22874"/>
                      <a:pt x="12165" y="22615"/>
                      <a:pt x="12273" y="22345"/>
                    </a:cubicBezTo>
                    <a:cubicBezTo>
                      <a:pt x="12380" y="22072"/>
                      <a:pt x="12475" y="21803"/>
                      <a:pt x="12562" y="21522"/>
                    </a:cubicBezTo>
                    <a:cubicBezTo>
                      <a:pt x="12648" y="21241"/>
                      <a:pt x="12721" y="20965"/>
                      <a:pt x="12787" y="20673"/>
                    </a:cubicBezTo>
                    <a:cubicBezTo>
                      <a:pt x="12855" y="20380"/>
                      <a:pt x="12907" y="20095"/>
                      <a:pt x="12951" y="19796"/>
                    </a:cubicBezTo>
                    <a:cubicBezTo>
                      <a:pt x="12996" y="19498"/>
                      <a:pt x="13029" y="19204"/>
                      <a:pt x="13052" y="18897"/>
                    </a:cubicBezTo>
                    <a:cubicBezTo>
                      <a:pt x="13075" y="18593"/>
                      <a:pt x="13086" y="18292"/>
                      <a:pt x="13088" y="17979"/>
                    </a:cubicBezTo>
                    <a:cubicBezTo>
                      <a:pt x="13088" y="17841"/>
                      <a:pt x="13086" y="17701"/>
                      <a:pt x="13082" y="17562"/>
                    </a:cubicBezTo>
                    <a:cubicBezTo>
                      <a:pt x="13075" y="17253"/>
                      <a:pt x="13053" y="16925"/>
                      <a:pt x="13024" y="16610"/>
                    </a:cubicBezTo>
                    <a:cubicBezTo>
                      <a:pt x="13014" y="16494"/>
                      <a:pt x="13001" y="16373"/>
                      <a:pt x="12987" y="16252"/>
                    </a:cubicBezTo>
                    <a:cubicBezTo>
                      <a:pt x="12964" y="16055"/>
                      <a:pt x="12935" y="15851"/>
                      <a:pt x="12902" y="15648"/>
                    </a:cubicBezTo>
                    <a:cubicBezTo>
                      <a:pt x="12852" y="15329"/>
                      <a:pt x="12790" y="15001"/>
                      <a:pt x="12715" y="14679"/>
                    </a:cubicBezTo>
                    <a:cubicBezTo>
                      <a:pt x="12642" y="14359"/>
                      <a:pt x="12557" y="14031"/>
                      <a:pt x="12464" y="13707"/>
                    </a:cubicBezTo>
                    <a:cubicBezTo>
                      <a:pt x="12370" y="13382"/>
                      <a:pt x="12265" y="13055"/>
                      <a:pt x="12152" y="12735"/>
                    </a:cubicBezTo>
                    <a:cubicBezTo>
                      <a:pt x="12038" y="12415"/>
                      <a:pt x="11913" y="12090"/>
                      <a:pt x="11778" y="11768"/>
                    </a:cubicBezTo>
                    <a:cubicBezTo>
                      <a:pt x="11644" y="11449"/>
                      <a:pt x="11499" y="11125"/>
                      <a:pt x="11345" y="10809"/>
                    </a:cubicBezTo>
                    <a:cubicBezTo>
                      <a:pt x="11189" y="10488"/>
                      <a:pt x="11023" y="10171"/>
                      <a:pt x="10852" y="9862"/>
                    </a:cubicBezTo>
                    <a:cubicBezTo>
                      <a:pt x="10592" y="9393"/>
                      <a:pt x="10310" y="8924"/>
                      <a:pt x="10010" y="8469"/>
                    </a:cubicBezTo>
                    <a:cubicBezTo>
                      <a:pt x="9711" y="8014"/>
                      <a:pt x="9387" y="7561"/>
                      <a:pt x="9049" y="7123"/>
                    </a:cubicBezTo>
                    <a:cubicBezTo>
                      <a:pt x="8714" y="6689"/>
                      <a:pt x="8355" y="6255"/>
                      <a:pt x="7981" y="5835"/>
                    </a:cubicBezTo>
                    <a:cubicBezTo>
                      <a:pt x="7607" y="5416"/>
                      <a:pt x="7215" y="5007"/>
                      <a:pt x="6812" y="4614"/>
                    </a:cubicBezTo>
                    <a:cubicBezTo>
                      <a:pt x="6404" y="4217"/>
                      <a:pt x="5993" y="3844"/>
                      <a:pt x="5554" y="3473"/>
                    </a:cubicBezTo>
                    <a:cubicBezTo>
                      <a:pt x="5117" y="3103"/>
                      <a:pt x="4682" y="2758"/>
                      <a:pt x="4219" y="2420"/>
                    </a:cubicBezTo>
                    <a:cubicBezTo>
                      <a:pt x="3913" y="2193"/>
                      <a:pt x="3606" y="1982"/>
                      <a:pt x="3290" y="1772"/>
                    </a:cubicBezTo>
                    <a:lnTo>
                      <a:pt x="3174" y="1694"/>
                    </a:lnTo>
                    <a:cubicBezTo>
                      <a:pt x="2896" y="1513"/>
                      <a:pt x="2622" y="1341"/>
                      <a:pt x="2334" y="1168"/>
                    </a:cubicBezTo>
                    <a:cubicBezTo>
                      <a:pt x="2008" y="971"/>
                      <a:pt x="1687" y="790"/>
                      <a:pt x="1356" y="612"/>
                    </a:cubicBezTo>
                    <a:cubicBezTo>
                      <a:pt x="1024" y="435"/>
                      <a:pt x="699" y="270"/>
                      <a:pt x="362" y="107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3385633" y="1347489"/>
                <a:ext cx="367827" cy="193160"/>
              </a:xfrm>
              <a:custGeom>
                <a:avLst/>
                <a:gdLst/>
                <a:ahLst/>
                <a:cxnLst/>
                <a:rect l="l" t="t" r="r" b="b"/>
                <a:pathLst>
                  <a:path w="11795" h="6194" extrusionOk="0">
                    <a:moveTo>
                      <a:pt x="330" y="0"/>
                    </a:moveTo>
                    <a:lnTo>
                      <a:pt x="0" y="2"/>
                    </a:lnTo>
                    <a:lnTo>
                      <a:pt x="5" y="324"/>
                    </a:lnTo>
                    <a:lnTo>
                      <a:pt x="330" y="321"/>
                    </a:lnTo>
                    <a:cubicBezTo>
                      <a:pt x="637" y="321"/>
                      <a:pt x="936" y="328"/>
                      <a:pt x="1243" y="345"/>
                    </a:cubicBezTo>
                    <a:cubicBezTo>
                      <a:pt x="1579" y="362"/>
                      <a:pt x="1900" y="390"/>
                      <a:pt x="2223" y="426"/>
                    </a:cubicBezTo>
                    <a:cubicBezTo>
                      <a:pt x="2513" y="457"/>
                      <a:pt x="2788" y="498"/>
                      <a:pt x="3064" y="544"/>
                    </a:cubicBezTo>
                    <a:lnTo>
                      <a:pt x="3183" y="564"/>
                    </a:lnTo>
                    <a:cubicBezTo>
                      <a:pt x="3500" y="620"/>
                      <a:pt x="3803" y="685"/>
                      <a:pt x="4116" y="759"/>
                    </a:cubicBezTo>
                    <a:cubicBezTo>
                      <a:pt x="4579" y="873"/>
                      <a:pt x="5018" y="1004"/>
                      <a:pt x="5455" y="1159"/>
                    </a:cubicBezTo>
                    <a:cubicBezTo>
                      <a:pt x="5893" y="1313"/>
                      <a:pt x="6305" y="1485"/>
                      <a:pt x="6714" y="1682"/>
                    </a:cubicBezTo>
                    <a:cubicBezTo>
                      <a:pt x="7121" y="1876"/>
                      <a:pt x="7514" y="2093"/>
                      <a:pt x="7885" y="2323"/>
                    </a:cubicBezTo>
                    <a:cubicBezTo>
                      <a:pt x="8257" y="2556"/>
                      <a:pt x="8618" y="2811"/>
                      <a:pt x="8954" y="3080"/>
                    </a:cubicBezTo>
                    <a:cubicBezTo>
                      <a:pt x="9292" y="3350"/>
                      <a:pt x="9613" y="3640"/>
                      <a:pt x="9912" y="3944"/>
                    </a:cubicBezTo>
                    <a:cubicBezTo>
                      <a:pt x="10212" y="4248"/>
                      <a:pt x="10494" y="4572"/>
                      <a:pt x="10753" y="4907"/>
                    </a:cubicBezTo>
                    <a:cubicBezTo>
                      <a:pt x="10882" y="5075"/>
                      <a:pt x="11006" y="5249"/>
                      <a:pt x="11126" y="5424"/>
                    </a:cubicBezTo>
                    <a:lnTo>
                      <a:pt x="11206" y="5545"/>
                    </a:lnTo>
                    <a:lnTo>
                      <a:pt x="11264" y="5626"/>
                    </a:lnTo>
                    <a:lnTo>
                      <a:pt x="11795" y="6194"/>
                    </a:lnTo>
                    <a:lnTo>
                      <a:pt x="11559" y="5580"/>
                    </a:lnTo>
                    <a:cubicBezTo>
                      <a:pt x="11552" y="5565"/>
                      <a:pt x="11539" y="5531"/>
                      <a:pt x="11525" y="5496"/>
                    </a:cubicBezTo>
                    <a:cubicBezTo>
                      <a:pt x="11503" y="5442"/>
                      <a:pt x="11479" y="5386"/>
                      <a:pt x="11471" y="5374"/>
                    </a:cubicBezTo>
                    <a:lnTo>
                      <a:pt x="11388" y="5251"/>
                    </a:lnTo>
                    <a:cubicBezTo>
                      <a:pt x="11266" y="5068"/>
                      <a:pt x="11137" y="4890"/>
                      <a:pt x="11004" y="4717"/>
                    </a:cubicBezTo>
                    <a:cubicBezTo>
                      <a:pt x="10738" y="4372"/>
                      <a:pt x="10446" y="4037"/>
                      <a:pt x="10137" y="3724"/>
                    </a:cubicBezTo>
                    <a:cubicBezTo>
                      <a:pt x="9833" y="3410"/>
                      <a:pt x="9500" y="3113"/>
                      <a:pt x="9151" y="2834"/>
                    </a:cubicBezTo>
                    <a:cubicBezTo>
                      <a:pt x="8806" y="2556"/>
                      <a:pt x="8438" y="2296"/>
                      <a:pt x="8053" y="2056"/>
                    </a:cubicBezTo>
                    <a:cubicBezTo>
                      <a:pt x="7672" y="1816"/>
                      <a:pt x="7268" y="1596"/>
                      <a:pt x="6852" y="1396"/>
                    </a:cubicBezTo>
                    <a:cubicBezTo>
                      <a:pt x="6435" y="1196"/>
                      <a:pt x="6014" y="1021"/>
                      <a:pt x="5563" y="860"/>
                    </a:cubicBezTo>
                    <a:cubicBezTo>
                      <a:pt x="5117" y="702"/>
                      <a:pt x="4670" y="568"/>
                      <a:pt x="4191" y="450"/>
                    </a:cubicBezTo>
                    <a:cubicBezTo>
                      <a:pt x="3873" y="371"/>
                      <a:pt x="3560" y="306"/>
                      <a:pt x="3239" y="249"/>
                    </a:cubicBezTo>
                    <a:lnTo>
                      <a:pt x="3120" y="230"/>
                    </a:lnTo>
                    <a:cubicBezTo>
                      <a:pt x="2837" y="181"/>
                      <a:pt x="2557" y="141"/>
                      <a:pt x="2262" y="108"/>
                    </a:cubicBezTo>
                    <a:cubicBezTo>
                      <a:pt x="1931" y="69"/>
                      <a:pt x="1603" y="43"/>
                      <a:pt x="1260" y="25"/>
                    </a:cubicBezTo>
                    <a:cubicBezTo>
                      <a:pt x="948" y="7"/>
                      <a:pt x="644" y="0"/>
                      <a:pt x="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3313223" y="1273644"/>
                <a:ext cx="122869" cy="42131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1351" extrusionOk="0">
                    <a:moveTo>
                      <a:pt x="2478" y="0"/>
                    </a:moveTo>
                    <a:cubicBezTo>
                      <a:pt x="2292" y="0"/>
                      <a:pt x="2107" y="22"/>
                      <a:pt x="1913" y="65"/>
                    </a:cubicBezTo>
                    <a:cubicBezTo>
                      <a:pt x="1769" y="98"/>
                      <a:pt x="1629" y="141"/>
                      <a:pt x="1484" y="197"/>
                    </a:cubicBezTo>
                    <a:lnTo>
                      <a:pt x="1428" y="217"/>
                    </a:lnTo>
                    <a:cubicBezTo>
                      <a:pt x="1300" y="269"/>
                      <a:pt x="1175" y="328"/>
                      <a:pt x="1043" y="396"/>
                    </a:cubicBezTo>
                    <a:cubicBezTo>
                      <a:pt x="896" y="473"/>
                      <a:pt x="751" y="560"/>
                      <a:pt x="597" y="662"/>
                    </a:cubicBezTo>
                    <a:cubicBezTo>
                      <a:pt x="446" y="762"/>
                      <a:pt x="300" y="870"/>
                      <a:pt x="140" y="998"/>
                    </a:cubicBezTo>
                    <a:lnTo>
                      <a:pt x="1" y="1113"/>
                    </a:lnTo>
                    <a:lnTo>
                      <a:pt x="127" y="1266"/>
                    </a:lnTo>
                    <a:lnTo>
                      <a:pt x="219" y="1350"/>
                    </a:lnTo>
                    <a:lnTo>
                      <a:pt x="314" y="1273"/>
                    </a:lnTo>
                    <a:lnTo>
                      <a:pt x="236" y="1178"/>
                    </a:lnTo>
                    <a:lnTo>
                      <a:pt x="236" y="1178"/>
                    </a:lnTo>
                    <a:lnTo>
                      <a:pt x="348" y="1247"/>
                    </a:lnTo>
                    <a:cubicBezTo>
                      <a:pt x="494" y="1129"/>
                      <a:pt x="633" y="1027"/>
                      <a:pt x="775" y="932"/>
                    </a:cubicBezTo>
                    <a:cubicBezTo>
                      <a:pt x="918" y="837"/>
                      <a:pt x="1054" y="755"/>
                      <a:pt x="1192" y="682"/>
                    </a:cubicBezTo>
                    <a:cubicBezTo>
                      <a:pt x="1313" y="617"/>
                      <a:pt x="1428" y="565"/>
                      <a:pt x="1556" y="514"/>
                    </a:cubicBezTo>
                    <a:lnTo>
                      <a:pt x="1507" y="400"/>
                    </a:lnTo>
                    <a:lnTo>
                      <a:pt x="1595" y="496"/>
                    </a:lnTo>
                    <a:cubicBezTo>
                      <a:pt x="1729" y="446"/>
                      <a:pt x="1854" y="409"/>
                      <a:pt x="1983" y="380"/>
                    </a:cubicBezTo>
                    <a:cubicBezTo>
                      <a:pt x="2154" y="341"/>
                      <a:pt x="2314" y="322"/>
                      <a:pt x="2476" y="322"/>
                    </a:cubicBezTo>
                    <a:lnTo>
                      <a:pt x="2534" y="322"/>
                    </a:lnTo>
                    <a:cubicBezTo>
                      <a:pt x="2670" y="325"/>
                      <a:pt x="2804" y="344"/>
                      <a:pt x="2954" y="380"/>
                    </a:cubicBezTo>
                    <a:lnTo>
                      <a:pt x="3303" y="433"/>
                    </a:lnTo>
                    <a:lnTo>
                      <a:pt x="3940" y="496"/>
                    </a:lnTo>
                    <a:lnTo>
                      <a:pt x="3004" y="64"/>
                    </a:lnTo>
                    <a:cubicBezTo>
                      <a:pt x="2854" y="26"/>
                      <a:pt x="2700" y="6"/>
                      <a:pt x="2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3106907" y="1270277"/>
                <a:ext cx="115509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24" extrusionOk="0">
                    <a:moveTo>
                      <a:pt x="1467" y="1"/>
                    </a:moveTo>
                    <a:cubicBezTo>
                      <a:pt x="1355" y="1"/>
                      <a:pt x="1240" y="13"/>
                      <a:pt x="1115" y="38"/>
                    </a:cubicBezTo>
                    <a:lnTo>
                      <a:pt x="0" y="488"/>
                    </a:lnTo>
                    <a:lnTo>
                      <a:pt x="670" y="432"/>
                    </a:lnTo>
                    <a:lnTo>
                      <a:pt x="1189" y="350"/>
                    </a:lnTo>
                    <a:cubicBezTo>
                      <a:pt x="1281" y="330"/>
                      <a:pt x="1376" y="321"/>
                      <a:pt x="1477" y="321"/>
                    </a:cubicBezTo>
                    <a:cubicBezTo>
                      <a:pt x="1632" y="321"/>
                      <a:pt x="1787" y="344"/>
                      <a:pt x="1953" y="392"/>
                    </a:cubicBezTo>
                    <a:cubicBezTo>
                      <a:pt x="2065" y="422"/>
                      <a:pt x="2176" y="465"/>
                      <a:pt x="2295" y="518"/>
                    </a:cubicBezTo>
                    <a:lnTo>
                      <a:pt x="2337" y="538"/>
                    </a:lnTo>
                    <a:cubicBezTo>
                      <a:pt x="2439" y="587"/>
                      <a:pt x="2541" y="645"/>
                      <a:pt x="2647" y="711"/>
                    </a:cubicBezTo>
                    <a:cubicBezTo>
                      <a:pt x="2771" y="788"/>
                      <a:pt x="2892" y="873"/>
                      <a:pt x="3015" y="971"/>
                    </a:cubicBezTo>
                    <a:cubicBezTo>
                      <a:pt x="3142" y="1070"/>
                      <a:pt x="3265" y="1177"/>
                      <a:pt x="3413" y="1315"/>
                    </a:cubicBezTo>
                    <a:lnTo>
                      <a:pt x="3523" y="1248"/>
                    </a:lnTo>
                    <a:lnTo>
                      <a:pt x="3523" y="1248"/>
                    </a:lnTo>
                    <a:lnTo>
                      <a:pt x="3438" y="1336"/>
                    </a:lnTo>
                    <a:lnTo>
                      <a:pt x="3526" y="1424"/>
                    </a:lnTo>
                    <a:lnTo>
                      <a:pt x="3662" y="1280"/>
                    </a:lnTo>
                    <a:lnTo>
                      <a:pt x="3704" y="1149"/>
                    </a:lnTo>
                    <a:lnTo>
                      <a:pt x="3613" y="1064"/>
                    </a:lnTo>
                    <a:cubicBezTo>
                      <a:pt x="3478" y="936"/>
                      <a:pt x="3346" y="824"/>
                      <a:pt x="3215" y="721"/>
                    </a:cubicBezTo>
                    <a:cubicBezTo>
                      <a:pt x="3083" y="616"/>
                      <a:pt x="2952" y="524"/>
                      <a:pt x="2820" y="442"/>
                    </a:cubicBezTo>
                    <a:cubicBezTo>
                      <a:pt x="2703" y="367"/>
                      <a:pt x="2590" y="307"/>
                      <a:pt x="2479" y="252"/>
                    </a:cubicBezTo>
                    <a:lnTo>
                      <a:pt x="2427" y="229"/>
                    </a:lnTo>
                    <a:cubicBezTo>
                      <a:pt x="2295" y="167"/>
                      <a:pt x="2170" y="120"/>
                      <a:pt x="2042" y="84"/>
                    </a:cubicBezTo>
                    <a:cubicBezTo>
                      <a:pt x="1846" y="28"/>
                      <a:pt x="166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2799804" y="1343341"/>
                <a:ext cx="348025" cy="162349"/>
              </a:xfrm>
              <a:custGeom>
                <a:avLst/>
                <a:gdLst/>
                <a:ahLst/>
                <a:cxnLst/>
                <a:rect l="l" t="t" r="r" b="b"/>
                <a:pathLst>
                  <a:path w="11160" h="5206" extrusionOk="0">
                    <a:moveTo>
                      <a:pt x="10344" y="1"/>
                    </a:moveTo>
                    <a:cubicBezTo>
                      <a:pt x="10204" y="1"/>
                      <a:pt x="10066" y="4"/>
                      <a:pt x="9925" y="7"/>
                    </a:cubicBezTo>
                    <a:cubicBezTo>
                      <a:pt x="9598" y="14"/>
                      <a:pt x="9276" y="33"/>
                      <a:pt x="8944" y="61"/>
                    </a:cubicBezTo>
                    <a:cubicBezTo>
                      <a:pt x="8652" y="86"/>
                      <a:pt x="8376" y="119"/>
                      <a:pt x="8102" y="158"/>
                    </a:cubicBezTo>
                    <a:lnTo>
                      <a:pt x="7984" y="176"/>
                    </a:lnTo>
                    <a:cubicBezTo>
                      <a:pt x="7672" y="224"/>
                      <a:pt x="7366" y="280"/>
                      <a:pt x="7052" y="350"/>
                    </a:cubicBezTo>
                    <a:cubicBezTo>
                      <a:pt x="6585" y="452"/>
                      <a:pt x="6144" y="575"/>
                      <a:pt x="5709" y="720"/>
                    </a:cubicBezTo>
                    <a:cubicBezTo>
                      <a:pt x="5271" y="866"/>
                      <a:pt x="4855" y="1029"/>
                      <a:pt x="4444" y="1220"/>
                    </a:cubicBezTo>
                    <a:cubicBezTo>
                      <a:pt x="4036" y="1407"/>
                      <a:pt x="3641" y="1617"/>
                      <a:pt x="3267" y="1845"/>
                    </a:cubicBezTo>
                    <a:cubicBezTo>
                      <a:pt x="2892" y="2074"/>
                      <a:pt x="2528" y="2326"/>
                      <a:pt x="2189" y="2593"/>
                    </a:cubicBezTo>
                    <a:cubicBezTo>
                      <a:pt x="1848" y="2862"/>
                      <a:pt x="1523" y="3152"/>
                      <a:pt x="1221" y="3456"/>
                    </a:cubicBezTo>
                    <a:cubicBezTo>
                      <a:pt x="936" y="3742"/>
                      <a:pt x="669" y="4045"/>
                      <a:pt x="409" y="4377"/>
                    </a:cubicBezTo>
                    <a:lnTo>
                      <a:pt x="370" y="4426"/>
                    </a:lnTo>
                    <a:lnTo>
                      <a:pt x="215" y="4698"/>
                    </a:lnTo>
                    <a:lnTo>
                      <a:pt x="0" y="5205"/>
                    </a:lnTo>
                    <a:lnTo>
                      <a:pt x="642" y="4604"/>
                    </a:lnTo>
                    <a:lnTo>
                      <a:pt x="676" y="4561"/>
                    </a:lnTo>
                    <a:cubicBezTo>
                      <a:pt x="916" y="4254"/>
                      <a:pt x="1178" y="3959"/>
                      <a:pt x="1451" y="3681"/>
                    </a:cubicBezTo>
                    <a:cubicBezTo>
                      <a:pt x="1741" y="3387"/>
                      <a:pt x="2058" y="3106"/>
                      <a:pt x="2388" y="2846"/>
                    </a:cubicBezTo>
                    <a:cubicBezTo>
                      <a:pt x="2718" y="2589"/>
                      <a:pt x="3070" y="2344"/>
                      <a:pt x="3435" y="2121"/>
                    </a:cubicBezTo>
                    <a:cubicBezTo>
                      <a:pt x="3799" y="1902"/>
                      <a:pt x="4184" y="1696"/>
                      <a:pt x="4579" y="1515"/>
                    </a:cubicBezTo>
                    <a:cubicBezTo>
                      <a:pt x="4978" y="1331"/>
                      <a:pt x="5383" y="1171"/>
                      <a:pt x="5811" y="1027"/>
                    </a:cubicBezTo>
                    <a:cubicBezTo>
                      <a:pt x="6240" y="885"/>
                      <a:pt x="6667" y="767"/>
                      <a:pt x="7123" y="667"/>
                    </a:cubicBezTo>
                    <a:cubicBezTo>
                      <a:pt x="7429" y="600"/>
                      <a:pt x="7728" y="544"/>
                      <a:pt x="8036" y="497"/>
                    </a:cubicBezTo>
                    <a:lnTo>
                      <a:pt x="8151" y="480"/>
                    </a:lnTo>
                    <a:cubicBezTo>
                      <a:pt x="8419" y="439"/>
                      <a:pt x="8687" y="409"/>
                      <a:pt x="8973" y="385"/>
                    </a:cubicBezTo>
                    <a:cubicBezTo>
                      <a:pt x="9295" y="356"/>
                      <a:pt x="9608" y="337"/>
                      <a:pt x="9935" y="330"/>
                    </a:cubicBezTo>
                    <a:cubicBezTo>
                      <a:pt x="10073" y="327"/>
                      <a:pt x="10209" y="324"/>
                      <a:pt x="10347" y="324"/>
                    </a:cubicBezTo>
                    <a:cubicBezTo>
                      <a:pt x="10534" y="324"/>
                      <a:pt x="10721" y="327"/>
                      <a:pt x="10912" y="334"/>
                    </a:cubicBezTo>
                    <a:lnTo>
                      <a:pt x="11148" y="343"/>
                    </a:lnTo>
                    <a:lnTo>
                      <a:pt x="11160" y="20"/>
                    </a:lnTo>
                    <a:lnTo>
                      <a:pt x="10925" y="12"/>
                    </a:lnTo>
                    <a:cubicBezTo>
                      <a:pt x="10728" y="5"/>
                      <a:pt x="10536" y="1"/>
                      <a:pt x="10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2730356" y="1401407"/>
                <a:ext cx="416444" cy="738087"/>
              </a:xfrm>
              <a:custGeom>
                <a:avLst/>
                <a:gdLst/>
                <a:ahLst/>
                <a:cxnLst/>
                <a:rect l="l" t="t" r="r" b="b"/>
                <a:pathLst>
                  <a:path w="13354" h="23668" extrusionOk="0">
                    <a:moveTo>
                      <a:pt x="13226" y="1"/>
                    </a:moveTo>
                    <a:lnTo>
                      <a:pt x="12997" y="100"/>
                    </a:lnTo>
                    <a:cubicBezTo>
                      <a:pt x="12653" y="251"/>
                      <a:pt x="12321" y="406"/>
                      <a:pt x="11981" y="576"/>
                    </a:cubicBezTo>
                    <a:cubicBezTo>
                      <a:pt x="11646" y="744"/>
                      <a:pt x="11319" y="916"/>
                      <a:pt x="10983" y="1103"/>
                    </a:cubicBezTo>
                    <a:cubicBezTo>
                      <a:pt x="10691" y="1264"/>
                      <a:pt x="10413" y="1428"/>
                      <a:pt x="10127" y="1604"/>
                    </a:cubicBezTo>
                    <a:lnTo>
                      <a:pt x="10007" y="1678"/>
                    </a:lnTo>
                    <a:cubicBezTo>
                      <a:pt x="9683" y="1880"/>
                      <a:pt x="9373" y="2082"/>
                      <a:pt x="9058" y="2300"/>
                    </a:cubicBezTo>
                    <a:cubicBezTo>
                      <a:pt x="8589" y="2623"/>
                      <a:pt x="8143" y="2954"/>
                      <a:pt x="7693" y="3313"/>
                    </a:cubicBezTo>
                    <a:cubicBezTo>
                      <a:pt x="7248" y="3671"/>
                      <a:pt x="6828" y="4032"/>
                      <a:pt x="6411" y="4419"/>
                    </a:cubicBezTo>
                    <a:cubicBezTo>
                      <a:pt x="6000" y="4800"/>
                      <a:pt x="5599" y="5198"/>
                      <a:pt x="5218" y="5605"/>
                    </a:cubicBezTo>
                    <a:cubicBezTo>
                      <a:pt x="4835" y="6014"/>
                      <a:pt x="4469" y="6439"/>
                      <a:pt x="4127" y="6863"/>
                    </a:cubicBezTo>
                    <a:cubicBezTo>
                      <a:pt x="3782" y="7290"/>
                      <a:pt x="3451" y="7734"/>
                      <a:pt x="3146" y="8181"/>
                    </a:cubicBezTo>
                    <a:cubicBezTo>
                      <a:pt x="2841" y="8625"/>
                      <a:pt x="2551" y="9085"/>
                      <a:pt x="2285" y="9551"/>
                    </a:cubicBezTo>
                    <a:cubicBezTo>
                      <a:pt x="2112" y="9854"/>
                      <a:pt x="1943" y="10169"/>
                      <a:pt x="1783" y="10486"/>
                    </a:cubicBezTo>
                    <a:cubicBezTo>
                      <a:pt x="1625" y="10798"/>
                      <a:pt x="1476" y="11117"/>
                      <a:pt x="1339" y="11433"/>
                    </a:cubicBezTo>
                    <a:cubicBezTo>
                      <a:pt x="1201" y="11749"/>
                      <a:pt x="1073" y="12073"/>
                      <a:pt x="957" y="12389"/>
                    </a:cubicBezTo>
                    <a:cubicBezTo>
                      <a:pt x="840" y="12707"/>
                      <a:pt x="734" y="13030"/>
                      <a:pt x="637" y="13352"/>
                    </a:cubicBezTo>
                    <a:cubicBezTo>
                      <a:pt x="541" y="13671"/>
                      <a:pt x="455" y="13996"/>
                      <a:pt x="381" y="14317"/>
                    </a:cubicBezTo>
                    <a:cubicBezTo>
                      <a:pt x="308" y="14636"/>
                      <a:pt x="243" y="14962"/>
                      <a:pt x="192" y="15282"/>
                    </a:cubicBezTo>
                    <a:cubicBezTo>
                      <a:pt x="159" y="15477"/>
                      <a:pt x="130" y="15678"/>
                      <a:pt x="105" y="15884"/>
                    </a:cubicBezTo>
                    <a:cubicBezTo>
                      <a:pt x="88" y="16008"/>
                      <a:pt x="77" y="16128"/>
                      <a:pt x="65" y="16239"/>
                    </a:cubicBezTo>
                    <a:cubicBezTo>
                      <a:pt x="35" y="16551"/>
                      <a:pt x="15" y="16879"/>
                      <a:pt x="6" y="17191"/>
                    </a:cubicBezTo>
                    <a:cubicBezTo>
                      <a:pt x="2" y="17327"/>
                      <a:pt x="0" y="17467"/>
                      <a:pt x="0" y="17608"/>
                    </a:cubicBezTo>
                    <a:cubicBezTo>
                      <a:pt x="0" y="17921"/>
                      <a:pt x="13" y="18223"/>
                      <a:pt x="36" y="18528"/>
                    </a:cubicBezTo>
                    <a:cubicBezTo>
                      <a:pt x="59" y="18837"/>
                      <a:pt x="94" y="19132"/>
                      <a:pt x="139" y="19429"/>
                    </a:cubicBezTo>
                    <a:cubicBezTo>
                      <a:pt x="185" y="19730"/>
                      <a:pt x="239" y="20019"/>
                      <a:pt x="307" y="20312"/>
                    </a:cubicBezTo>
                    <a:cubicBezTo>
                      <a:pt x="373" y="20602"/>
                      <a:pt x="448" y="20883"/>
                      <a:pt x="538" y="21169"/>
                    </a:cubicBezTo>
                    <a:cubicBezTo>
                      <a:pt x="627" y="21453"/>
                      <a:pt x="724" y="21724"/>
                      <a:pt x="834" y="22000"/>
                    </a:cubicBezTo>
                    <a:cubicBezTo>
                      <a:pt x="946" y="22273"/>
                      <a:pt x="1063" y="22533"/>
                      <a:pt x="1194" y="22798"/>
                    </a:cubicBezTo>
                    <a:cubicBezTo>
                      <a:pt x="1325" y="23061"/>
                      <a:pt x="1464" y="23312"/>
                      <a:pt x="1615" y="23562"/>
                    </a:cubicBezTo>
                    <a:lnTo>
                      <a:pt x="1677" y="23667"/>
                    </a:lnTo>
                    <a:lnTo>
                      <a:pt x="1953" y="23499"/>
                    </a:lnTo>
                    <a:lnTo>
                      <a:pt x="1890" y="23394"/>
                    </a:lnTo>
                    <a:cubicBezTo>
                      <a:pt x="1741" y="23150"/>
                      <a:pt x="1609" y="22908"/>
                      <a:pt x="1481" y="22651"/>
                    </a:cubicBezTo>
                    <a:cubicBezTo>
                      <a:pt x="1353" y="22397"/>
                      <a:pt x="1238" y="22144"/>
                      <a:pt x="1133" y="21878"/>
                    </a:cubicBezTo>
                    <a:cubicBezTo>
                      <a:pt x="1026" y="21609"/>
                      <a:pt x="932" y="21346"/>
                      <a:pt x="846" y="21072"/>
                    </a:cubicBezTo>
                    <a:cubicBezTo>
                      <a:pt x="761" y="20796"/>
                      <a:pt x="688" y="20523"/>
                      <a:pt x="620" y="20239"/>
                    </a:cubicBezTo>
                    <a:cubicBezTo>
                      <a:pt x="554" y="19955"/>
                      <a:pt x="502" y="19675"/>
                      <a:pt x="458" y="19380"/>
                    </a:cubicBezTo>
                    <a:cubicBezTo>
                      <a:pt x="415" y="19090"/>
                      <a:pt x="381" y="18802"/>
                      <a:pt x="358" y="18502"/>
                    </a:cubicBezTo>
                    <a:cubicBezTo>
                      <a:pt x="335" y="18204"/>
                      <a:pt x="324" y="17911"/>
                      <a:pt x="323" y="17605"/>
                    </a:cubicBezTo>
                    <a:cubicBezTo>
                      <a:pt x="323" y="17468"/>
                      <a:pt x="324" y="17332"/>
                      <a:pt x="328" y="17199"/>
                    </a:cubicBezTo>
                    <a:cubicBezTo>
                      <a:pt x="335" y="16898"/>
                      <a:pt x="357" y="16577"/>
                      <a:pt x="386" y="16272"/>
                    </a:cubicBezTo>
                    <a:cubicBezTo>
                      <a:pt x="396" y="16163"/>
                      <a:pt x="409" y="16045"/>
                      <a:pt x="423" y="15923"/>
                    </a:cubicBezTo>
                    <a:cubicBezTo>
                      <a:pt x="448" y="15724"/>
                      <a:pt x="476" y="15525"/>
                      <a:pt x="508" y="15333"/>
                    </a:cubicBezTo>
                    <a:cubicBezTo>
                      <a:pt x="560" y="15020"/>
                      <a:pt x="623" y="14704"/>
                      <a:pt x="695" y="14390"/>
                    </a:cubicBezTo>
                    <a:cubicBezTo>
                      <a:pt x="767" y="14080"/>
                      <a:pt x="850" y="13762"/>
                      <a:pt x="946" y="13446"/>
                    </a:cubicBezTo>
                    <a:cubicBezTo>
                      <a:pt x="1040" y="13131"/>
                      <a:pt x="1145" y="12815"/>
                      <a:pt x="1260" y="12500"/>
                    </a:cubicBezTo>
                    <a:cubicBezTo>
                      <a:pt x="1375" y="12188"/>
                      <a:pt x="1501" y="11871"/>
                      <a:pt x="1637" y="11559"/>
                    </a:cubicBezTo>
                    <a:cubicBezTo>
                      <a:pt x="1769" y="11253"/>
                      <a:pt x="1914" y="10940"/>
                      <a:pt x="2071" y="10629"/>
                    </a:cubicBezTo>
                    <a:cubicBezTo>
                      <a:pt x="2227" y="10320"/>
                      <a:pt x="2393" y="10011"/>
                      <a:pt x="2565" y="9711"/>
                    </a:cubicBezTo>
                    <a:cubicBezTo>
                      <a:pt x="2824" y="9258"/>
                      <a:pt x="3110" y="8805"/>
                      <a:pt x="3412" y="8364"/>
                    </a:cubicBezTo>
                    <a:cubicBezTo>
                      <a:pt x="3710" y="7925"/>
                      <a:pt x="4035" y="7488"/>
                      <a:pt x="4377" y="7064"/>
                    </a:cubicBezTo>
                    <a:cubicBezTo>
                      <a:pt x="4715" y="6643"/>
                      <a:pt x="5075" y="6226"/>
                      <a:pt x="5454" y="5823"/>
                    </a:cubicBezTo>
                    <a:cubicBezTo>
                      <a:pt x="5824" y="5426"/>
                      <a:pt x="6220" y="5033"/>
                      <a:pt x="6630" y="4654"/>
                    </a:cubicBezTo>
                    <a:cubicBezTo>
                      <a:pt x="7042" y="4275"/>
                      <a:pt x="7455" y="3918"/>
                      <a:pt x="7898" y="3565"/>
                    </a:cubicBezTo>
                    <a:cubicBezTo>
                      <a:pt x="8339" y="3211"/>
                      <a:pt x="8779" y="2883"/>
                      <a:pt x="9243" y="2564"/>
                    </a:cubicBezTo>
                    <a:cubicBezTo>
                      <a:pt x="9554" y="2350"/>
                      <a:pt x="9860" y="2149"/>
                      <a:pt x="10179" y="1952"/>
                    </a:cubicBezTo>
                    <a:lnTo>
                      <a:pt x="10296" y="1880"/>
                    </a:lnTo>
                    <a:cubicBezTo>
                      <a:pt x="10576" y="1704"/>
                      <a:pt x="10853" y="1543"/>
                      <a:pt x="11140" y="1384"/>
                    </a:cubicBezTo>
                    <a:cubicBezTo>
                      <a:pt x="11467" y="1200"/>
                      <a:pt x="11789" y="1032"/>
                      <a:pt x="12124" y="863"/>
                    </a:cubicBezTo>
                    <a:cubicBezTo>
                      <a:pt x="12459" y="697"/>
                      <a:pt x="12789" y="543"/>
                      <a:pt x="13145" y="386"/>
                    </a:cubicBezTo>
                    <a:lnTo>
                      <a:pt x="13354" y="295"/>
                    </a:lnTo>
                    <a:lnTo>
                      <a:pt x="132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3030069" y="1444597"/>
                <a:ext cx="205104" cy="10625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34072" extrusionOk="0">
                    <a:moveTo>
                      <a:pt x="5742" y="0"/>
                    </a:moveTo>
                    <a:lnTo>
                      <a:pt x="5630" y="197"/>
                    </a:lnTo>
                    <a:cubicBezTo>
                      <a:pt x="5476" y="475"/>
                      <a:pt x="5333" y="743"/>
                      <a:pt x="5189" y="1022"/>
                    </a:cubicBezTo>
                    <a:cubicBezTo>
                      <a:pt x="5044" y="1304"/>
                      <a:pt x="4901" y="1589"/>
                      <a:pt x="4756" y="1891"/>
                    </a:cubicBezTo>
                    <a:cubicBezTo>
                      <a:pt x="4628" y="2155"/>
                      <a:pt x="4507" y="2414"/>
                      <a:pt x="4385" y="2683"/>
                    </a:cubicBezTo>
                    <a:lnTo>
                      <a:pt x="4333" y="2798"/>
                    </a:lnTo>
                    <a:cubicBezTo>
                      <a:pt x="4192" y="3107"/>
                      <a:pt x="4060" y="3416"/>
                      <a:pt x="3922" y="3744"/>
                    </a:cubicBezTo>
                    <a:cubicBezTo>
                      <a:pt x="3718" y="4227"/>
                      <a:pt x="3524" y="4710"/>
                      <a:pt x="3330" y="5220"/>
                    </a:cubicBezTo>
                    <a:cubicBezTo>
                      <a:pt x="3136" y="5731"/>
                      <a:pt x="2955" y="6234"/>
                      <a:pt x="2774" y="6760"/>
                    </a:cubicBezTo>
                    <a:cubicBezTo>
                      <a:pt x="2594" y="7282"/>
                      <a:pt x="2421" y="7815"/>
                      <a:pt x="2256" y="8352"/>
                    </a:cubicBezTo>
                    <a:cubicBezTo>
                      <a:pt x="2091" y="8888"/>
                      <a:pt x="1931" y="9434"/>
                      <a:pt x="1783" y="9976"/>
                    </a:cubicBezTo>
                    <a:cubicBezTo>
                      <a:pt x="1633" y="10520"/>
                      <a:pt x="1493" y="11076"/>
                      <a:pt x="1359" y="11624"/>
                    </a:cubicBezTo>
                    <a:cubicBezTo>
                      <a:pt x="1227" y="12171"/>
                      <a:pt x="1102" y="12729"/>
                      <a:pt x="987" y="13280"/>
                    </a:cubicBezTo>
                    <a:cubicBezTo>
                      <a:pt x="912" y="13639"/>
                      <a:pt x="840" y="14010"/>
                      <a:pt x="769" y="14380"/>
                    </a:cubicBezTo>
                    <a:cubicBezTo>
                      <a:pt x="703" y="14745"/>
                      <a:pt x="639" y="15113"/>
                      <a:pt x="580" y="15472"/>
                    </a:cubicBezTo>
                    <a:cubicBezTo>
                      <a:pt x="519" y="15836"/>
                      <a:pt x="465" y="16198"/>
                      <a:pt x="414" y="16555"/>
                    </a:cubicBezTo>
                    <a:cubicBezTo>
                      <a:pt x="364" y="16908"/>
                      <a:pt x="317" y="17266"/>
                      <a:pt x="275" y="17620"/>
                    </a:cubicBezTo>
                    <a:cubicBezTo>
                      <a:pt x="232" y="17978"/>
                      <a:pt x="194" y="18330"/>
                      <a:pt x="164" y="18667"/>
                    </a:cubicBezTo>
                    <a:cubicBezTo>
                      <a:pt x="131" y="19013"/>
                      <a:pt x="102" y="19357"/>
                      <a:pt x="81" y="19689"/>
                    </a:cubicBezTo>
                    <a:cubicBezTo>
                      <a:pt x="66" y="19886"/>
                      <a:pt x="55" y="20099"/>
                      <a:pt x="43" y="20316"/>
                    </a:cubicBezTo>
                    <a:lnTo>
                      <a:pt x="28" y="20684"/>
                    </a:lnTo>
                    <a:cubicBezTo>
                      <a:pt x="15" y="21003"/>
                      <a:pt x="6" y="21335"/>
                      <a:pt x="2" y="21647"/>
                    </a:cubicBezTo>
                    <a:cubicBezTo>
                      <a:pt x="0" y="21776"/>
                      <a:pt x="0" y="21917"/>
                      <a:pt x="0" y="22062"/>
                    </a:cubicBezTo>
                    <a:cubicBezTo>
                      <a:pt x="2" y="22372"/>
                      <a:pt x="6" y="22666"/>
                      <a:pt x="16" y="22962"/>
                    </a:cubicBezTo>
                    <a:cubicBezTo>
                      <a:pt x="26" y="23261"/>
                      <a:pt x="41" y="23543"/>
                      <a:pt x="59" y="23824"/>
                    </a:cubicBezTo>
                    <a:cubicBezTo>
                      <a:pt x="79" y="24104"/>
                      <a:pt x="102" y="24373"/>
                      <a:pt x="131" y="24643"/>
                    </a:cubicBezTo>
                    <a:cubicBezTo>
                      <a:pt x="160" y="24910"/>
                      <a:pt x="194" y="25164"/>
                      <a:pt x="232" y="25418"/>
                    </a:cubicBezTo>
                    <a:cubicBezTo>
                      <a:pt x="271" y="25671"/>
                      <a:pt x="314" y="25910"/>
                      <a:pt x="360" y="26143"/>
                    </a:cubicBezTo>
                    <a:cubicBezTo>
                      <a:pt x="409" y="26375"/>
                      <a:pt x="459" y="26597"/>
                      <a:pt x="516" y="26815"/>
                    </a:cubicBezTo>
                    <a:cubicBezTo>
                      <a:pt x="574" y="27035"/>
                      <a:pt x="633" y="27238"/>
                      <a:pt x="699" y="27436"/>
                    </a:cubicBezTo>
                    <a:cubicBezTo>
                      <a:pt x="800" y="27735"/>
                      <a:pt x="906" y="28006"/>
                      <a:pt x="1025" y="28260"/>
                    </a:cubicBezTo>
                    <a:cubicBezTo>
                      <a:pt x="1145" y="28518"/>
                      <a:pt x="1271" y="28745"/>
                      <a:pt x="1409" y="28955"/>
                    </a:cubicBezTo>
                    <a:cubicBezTo>
                      <a:pt x="1546" y="29163"/>
                      <a:pt x="1697" y="29350"/>
                      <a:pt x="1853" y="29510"/>
                    </a:cubicBezTo>
                    <a:cubicBezTo>
                      <a:pt x="2012" y="29672"/>
                      <a:pt x="2180" y="29810"/>
                      <a:pt x="2357" y="29919"/>
                    </a:cubicBezTo>
                    <a:cubicBezTo>
                      <a:pt x="2495" y="30006"/>
                      <a:pt x="2638" y="30076"/>
                      <a:pt x="2802" y="30135"/>
                    </a:cubicBezTo>
                    <a:cubicBezTo>
                      <a:pt x="2840" y="30148"/>
                      <a:pt x="2877" y="30159"/>
                      <a:pt x="2916" y="30171"/>
                    </a:cubicBezTo>
                    <a:cubicBezTo>
                      <a:pt x="2945" y="30179"/>
                      <a:pt x="3006" y="30194"/>
                      <a:pt x="3081" y="30211"/>
                    </a:cubicBezTo>
                    <a:lnTo>
                      <a:pt x="3120" y="30220"/>
                    </a:lnTo>
                    <a:cubicBezTo>
                      <a:pt x="3222" y="30241"/>
                      <a:pt x="3340" y="30267"/>
                      <a:pt x="3385" y="30283"/>
                    </a:cubicBezTo>
                    <a:cubicBezTo>
                      <a:pt x="3471" y="30309"/>
                      <a:pt x="3558" y="30343"/>
                      <a:pt x="3642" y="30385"/>
                    </a:cubicBezTo>
                    <a:cubicBezTo>
                      <a:pt x="3800" y="30460"/>
                      <a:pt x="3952" y="30562"/>
                      <a:pt x="4099" y="30688"/>
                    </a:cubicBezTo>
                    <a:cubicBezTo>
                      <a:pt x="4246" y="30814"/>
                      <a:pt x="4387" y="30966"/>
                      <a:pt x="4520" y="31140"/>
                    </a:cubicBezTo>
                    <a:cubicBezTo>
                      <a:pt x="4628" y="31284"/>
                      <a:pt x="4734" y="31443"/>
                      <a:pt x="4832" y="31617"/>
                    </a:cubicBezTo>
                    <a:lnTo>
                      <a:pt x="6225" y="34071"/>
                    </a:lnTo>
                    <a:lnTo>
                      <a:pt x="6356" y="34030"/>
                    </a:lnTo>
                    <a:lnTo>
                      <a:pt x="6576" y="34024"/>
                    </a:lnTo>
                    <a:lnTo>
                      <a:pt x="5120" y="31459"/>
                    </a:lnTo>
                    <a:cubicBezTo>
                      <a:pt x="5012" y="31271"/>
                      <a:pt x="4898" y="31098"/>
                      <a:pt x="4782" y="30946"/>
                    </a:cubicBezTo>
                    <a:cubicBezTo>
                      <a:pt x="4637" y="30755"/>
                      <a:pt x="4480" y="30586"/>
                      <a:pt x="4315" y="30445"/>
                    </a:cubicBezTo>
                    <a:cubicBezTo>
                      <a:pt x="4148" y="30305"/>
                      <a:pt x="3971" y="30187"/>
                      <a:pt x="3789" y="30098"/>
                    </a:cubicBezTo>
                    <a:cubicBezTo>
                      <a:pt x="3691" y="30050"/>
                      <a:pt x="3589" y="30010"/>
                      <a:pt x="3487" y="29977"/>
                    </a:cubicBezTo>
                    <a:cubicBezTo>
                      <a:pt x="3438" y="29962"/>
                      <a:pt x="3320" y="29934"/>
                      <a:pt x="3173" y="29902"/>
                    </a:cubicBezTo>
                    <a:cubicBezTo>
                      <a:pt x="3101" y="29885"/>
                      <a:pt x="3037" y="29870"/>
                      <a:pt x="3014" y="29863"/>
                    </a:cubicBezTo>
                    <a:cubicBezTo>
                      <a:pt x="2979" y="29855"/>
                      <a:pt x="2947" y="29845"/>
                      <a:pt x="2903" y="29827"/>
                    </a:cubicBezTo>
                    <a:cubicBezTo>
                      <a:pt x="2775" y="29781"/>
                      <a:pt x="2651" y="29719"/>
                      <a:pt x="2533" y="29646"/>
                    </a:cubicBezTo>
                    <a:cubicBezTo>
                      <a:pt x="2380" y="29550"/>
                      <a:pt x="2230" y="29429"/>
                      <a:pt x="2091" y="29285"/>
                    </a:cubicBezTo>
                    <a:cubicBezTo>
                      <a:pt x="1948" y="29140"/>
                      <a:pt x="1812" y="28969"/>
                      <a:pt x="1684" y="28776"/>
                    </a:cubicBezTo>
                    <a:cubicBezTo>
                      <a:pt x="1554" y="28581"/>
                      <a:pt x="1436" y="28367"/>
                      <a:pt x="1323" y="28124"/>
                    </a:cubicBezTo>
                    <a:cubicBezTo>
                      <a:pt x="1208" y="27879"/>
                      <a:pt x="1107" y="27620"/>
                      <a:pt x="1012" y="27333"/>
                    </a:cubicBezTo>
                    <a:cubicBezTo>
                      <a:pt x="948" y="27142"/>
                      <a:pt x="890" y="26945"/>
                      <a:pt x="834" y="26733"/>
                    </a:cubicBezTo>
                    <a:cubicBezTo>
                      <a:pt x="778" y="26518"/>
                      <a:pt x="729" y="26304"/>
                      <a:pt x="683" y="26075"/>
                    </a:cubicBezTo>
                    <a:cubicBezTo>
                      <a:pt x="636" y="25848"/>
                      <a:pt x="595" y="25615"/>
                      <a:pt x="557" y="25366"/>
                    </a:cubicBezTo>
                    <a:cubicBezTo>
                      <a:pt x="519" y="25116"/>
                      <a:pt x="488" y="24867"/>
                      <a:pt x="459" y="24606"/>
                    </a:cubicBezTo>
                    <a:cubicBezTo>
                      <a:pt x="430" y="24340"/>
                      <a:pt x="406" y="24075"/>
                      <a:pt x="387" y="23799"/>
                    </a:cubicBezTo>
                    <a:cubicBezTo>
                      <a:pt x="367" y="23522"/>
                      <a:pt x="354" y="23243"/>
                      <a:pt x="344" y="22948"/>
                    </a:cubicBezTo>
                    <a:cubicBezTo>
                      <a:pt x="332" y="22656"/>
                      <a:pt x="327" y="22364"/>
                      <a:pt x="327" y="22060"/>
                    </a:cubicBezTo>
                    <a:cubicBezTo>
                      <a:pt x="327" y="21916"/>
                      <a:pt x="327" y="21776"/>
                      <a:pt x="329" y="21650"/>
                    </a:cubicBezTo>
                    <a:cubicBezTo>
                      <a:pt x="332" y="21341"/>
                      <a:pt x="341" y="21010"/>
                      <a:pt x="354" y="20695"/>
                    </a:cubicBezTo>
                    <a:lnTo>
                      <a:pt x="370" y="20330"/>
                    </a:lnTo>
                    <a:cubicBezTo>
                      <a:pt x="381" y="20114"/>
                      <a:pt x="394" y="19906"/>
                      <a:pt x="406" y="19709"/>
                    </a:cubicBezTo>
                    <a:cubicBezTo>
                      <a:pt x="430" y="19378"/>
                      <a:pt x="456" y="19036"/>
                      <a:pt x="489" y="18693"/>
                    </a:cubicBezTo>
                    <a:cubicBezTo>
                      <a:pt x="519" y="18359"/>
                      <a:pt x="557" y="18008"/>
                      <a:pt x="598" y="17655"/>
                    </a:cubicBezTo>
                    <a:cubicBezTo>
                      <a:pt x="640" y="17304"/>
                      <a:pt x="685" y="16949"/>
                      <a:pt x="735" y="16597"/>
                    </a:cubicBezTo>
                    <a:cubicBezTo>
                      <a:pt x="784" y="16241"/>
                      <a:pt x="840" y="15882"/>
                      <a:pt x="899" y="15521"/>
                    </a:cubicBezTo>
                    <a:cubicBezTo>
                      <a:pt x="958" y="15163"/>
                      <a:pt x="1021" y="14799"/>
                      <a:pt x="1090" y="14436"/>
                    </a:cubicBezTo>
                    <a:cubicBezTo>
                      <a:pt x="1158" y="14068"/>
                      <a:pt x="1229" y="13701"/>
                      <a:pt x="1306" y="13343"/>
                    </a:cubicBezTo>
                    <a:cubicBezTo>
                      <a:pt x="1421" y="12795"/>
                      <a:pt x="1544" y="12242"/>
                      <a:pt x="1675" y="11697"/>
                    </a:cubicBezTo>
                    <a:cubicBezTo>
                      <a:pt x="1806" y="11151"/>
                      <a:pt x="1948" y="10601"/>
                      <a:pt x="2098" y="10058"/>
                    </a:cubicBezTo>
                    <a:cubicBezTo>
                      <a:pt x="2244" y="9523"/>
                      <a:pt x="2401" y="8978"/>
                      <a:pt x="2566" y="8442"/>
                    </a:cubicBezTo>
                    <a:cubicBezTo>
                      <a:pt x="2730" y="7913"/>
                      <a:pt x="2903" y="7381"/>
                      <a:pt x="3081" y="6864"/>
                    </a:cubicBezTo>
                    <a:cubicBezTo>
                      <a:pt x="3261" y="6340"/>
                      <a:pt x="3442" y="5839"/>
                      <a:pt x="3635" y="5334"/>
                    </a:cubicBezTo>
                    <a:cubicBezTo>
                      <a:pt x="3824" y="4829"/>
                      <a:pt x="4017" y="4349"/>
                      <a:pt x="4220" y="3867"/>
                    </a:cubicBezTo>
                    <a:cubicBezTo>
                      <a:pt x="4356" y="3543"/>
                      <a:pt x="4490" y="3235"/>
                      <a:pt x="4628" y="2929"/>
                    </a:cubicBezTo>
                    <a:lnTo>
                      <a:pt x="4678" y="2817"/>
                    </a:lnTo>
                    <a:cubicBezTo>
                      <a:pt x="4801" y="2548"/>
                      <a:pt x="4921" y="2292"/>
                      <a:pt x="5046" y="2029"/>
                    </a:cubicBezTo>
                    <a:cubicBezTo>
                      <a:pt x="5192" y="1731"/>
                      <a:pt x="5333" y="1448"/>
                      <a:pt x="5476" y="1170"/>
                    </a:cubicBezTo>
                    <a:cubicBezTo>
                      <a:pt x="5619" y="893"/>
                      <a:pt x="5762" y="627"/>
                      <a:pt x="5913" y="354"/>
                    </a:cubicBezTo>
                    <a:lnTo>
                      <a:pt x="6023" y="158"/>
                    </a:lnTo>
                    <a:lnTo>
                      <a:pt x="5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3281540" y="2683770"/>
                <a:ext cx="262827" cy="15177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4867" extrusionOk="0">
                    <a:moveTo>
                      <a:pt x="8428" y="0"/>
                    </a:moveTo>
                    <a:lnTo>
                      <a:pt x="8428" y="0"/>
                    </a:lnTo>
                    <a:cubicBezTo>
                      <a:pt x="7002" y="774"/>
                      <a:pt x="5601" y="1596"/>
                      <a:pt x="4189" y="2389"/>
                    </a:cubicBezTo>
                    <a:cubicBezTo>
                      <a:pt x="2795" y="3216"/>
                      <a:pt x="1383" y="4018"/>
                      <a:pt x="0" y="4867"/>
                    </a:cubicBezTo>
                    <a:cubicBezTo>
                      <a:pt x="1426" y="4092"/>
                      <a:pt x="2825" y="3272"/>
                      <a:pt x="4240" y="2476"/>
                    </a:cubicBezTo>
                    <a:cubicBezTo>
                      <a:pt x="5634" y="1649"/>
                      <a:pt x="7045" y="848"/>
                      <a:pt x="84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2997606" y="2527256"/>
                <a:ext cx="250166" cy="144418"/>
              </a:xfrm>
              <a:custGeom>
                <a:avLst/>
                <a:gdLst/>
                <a:ahLst/>
                <a:cxnLst/>
                <a:rect l="l" t="t" r="r" b="b"/>
                <a:pathLst>
                  <a:path w="8022" h="4631" extrusionOk="0">
                    <a:moveTo>
                      <a:pt x="8021" y="0"/>
                    </a:moveTo>
                    <a:lnTo>
                      <a:pt x="8021" y="0"/>
                    </a:lnTo>
                    <a:cubicBezTo>
                      <a:pt x="6663" y="735"/>
                      <a:pt x="5331" y="1515"/>
                      <a:pt x="3987" y="2273"/>
                    </a:cubicBezTo>
                    <a:cubicBezTo>
                      <a:pt x="2659" y="3060"/>
                      <a:pt x="1316" y="3821"/>
                      <a:pt x="0" y="4631"/>
                    </a:cubicBezTo>
                    <a:cubicBezTo>
                      <a:pt x="1359" y="3896"/>
                      <a:pt x="2689" y="3114"/>
                      <a:pt x="4036" y="2358"/>
                    </a:cubicBezTo>
                    <a:cubicBezTo>
                      <a:pt x="5363" y="1570"/>
                      <a:pt x="6706" y="808"/>
                      <a:pt x="80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2761010" y="2092359"/>
                <a:ext cx="313659" cy="689937"/>
              </a:xfrm>
              <a:custGeom>
                <a:avLst/>
                <a:gdLst/>
                <a:ahLst/>
                <a:cxnLst/>
                <a:rect l="l" t="t" r="r" b="b"/>
                <a:pathLst>
                  <a:path w="10058" h="22124" extrusionOk="0">
                    <a:moveTo>
                      <a:pt x="258" y="1"/>
                    </a:moveTo>
                    <a:lnTo>
                      <a:pt x="1" y="113"/>
                    </a:lnTo>
                    <a:lnTo>
                      <a:pt x="9763" y="22124"/>
                    </a:lnTo>
                    <a:lnTo>
                      <a:pt x="10057" y="21993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3043198" y="2263530"/>
                <a:ext cx="143981" cy="580634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8619" extrusionOk="0">
                    <a:moveTo>
                      <a:pt x="314" y="1"/>
                    </a:moveTo>
                    <a:lnTo>
                      <a:pt x="1" y="73"/>
                    </a:lnTo>
                    <a:lnTo>
                      <a:pt x="4303" y="18619"/>
                    </a:lnTo>
                    <a:lnTo>
                      <a:pt x="4617" y="18547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3336674" y="2269548"/>
                <a:ext cx="126923" cy="57944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18581" extrusionOk="0">
                    <a:moveTo>
                      <a:pt x="3754" y="1"/>
                    </a:moveTo>
                    <a:lnTo>
                      <a:pt x="0" y="18516"/>
                    </a:lnTo>
                    <a:lnTo>
                      <a:pt x="315" y="18581"/>
                    </a:lnTo>
                    <a:lnTo>
                      <a:pt x="4069" y="65"/>
                    </a:lnTo>
                    <a:lnTo>
                      <a:pt x="37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3451495" y="2106080"/>
                <a:ext cx="308825" cy="673877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21609" extrusionOk="0">
                    <a:moveTo>
                      <a:pt x="9610" y="1"/>
                    </a:moveTo>
                    <a:lnTo>
                      <a:pt x="0" y="21479"/>
                    </a:lnTo>
                    <a:lnTo>
                      <a:pt x="294" y="21609"/>
                    </a:lnTo>
                    <a:lnTo>
                      <a:pt x="9903" y="132"/>
                    </a:lnTo>
                    <a:lnTo>
                      <a:pt x="96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3226655" y="2870845"/>
                <a:ext cx="82796" cy="143326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4596" extrusionOk="0">
                    <a:moveTo>
                      <a:pt x="1325" y="1"/>
                    </a:moveTo>
                    <a:cubicBezTo>
                      <a:pt x="1171" y="1"/>
                      <a:pt x="1007" y="114"/>
                      <a:pt x="795" y="366"/>
                    </a:cubicBezTo>
                    <a:cubicBezTo>
                      <a:pt x="184" y="1209"/>
                      <a:pt x="0" y="2327"/>
                      <a:pt x="62" y="3349"/>
                    </a:cubicBezTo>
                    <a:cubicBezTo>
                      <a:pt x="86" y="4112"/>
                      <a:pt x="748" y="4595"/>
                      <a:pt x="1438" y="4595"/>
                    </a:cubicBezTo>
                    <a:cubicBezTo>
                      <a:pt x="1649" y="4595"/>
                      <a:pt x="1864" y="4550"/>
                      <a:pt x="2063" y="4453"/>
                    </a:cubicBezTo>
                    <a:cubicBezTo>
                      <a:pt x="2568" y="4194"/>
                      <a:pt x="2654" y="3567"/>
                      <a:pt x="2639" y="3054"/>
                    </a:cubicBezTo>
                    <a:cubicBezTo>
                      <a:pt x="2594" y="2158"/>
                      <a:pt x="2417" y="1224"/>
                      <a:pt x="1911" y="465"/>
                    </a:cubicBezTo>
                    <a:cubicBezTo>
                      <a:pt x="1685" y="171"/>
                      <a:pt x="1513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3505911" y="2727740"/>
                <a:ext cx="6131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4808" extrusionOk="0">
                    <a:moveTo>
                      <a:pt x="830" y="0"/>
                    </a:moveTo>
                    <a:cubicBezTo>
                      <a:pt x="333" y="226"/>
                      <a:pt x="255" y="1681"/>
                      <a:pt x="195" y="2199"/>
                    </a:cubicBezTo>
                    <a:cubicBezTo>
                      <a:pt x="173" y="2940"/>
                      <a:pt x="1" y="4507"/>
                      <a:pt x="873" y="4804"/>
                    </a:cubicBezTo>
                    <a:cubicBezTo>
                      <a:pt x="891" y="4806"/>
                      <a:pt x="908" y="4807"/>
                      <a:pt x="925" y="4807"/>
                    </a:cubicBezTo>
                    <a:cubicBezTo>
                      <a:pt x="1966" y="4807"/>
                      <a:pt x="1438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2975309" y="2716857"/>
                <a:ext cx="61341" cy="149969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4809" extrusionOk="0">
                    <a:moveTo>
                      <a:pt x="830" y="0"/>
                    </a:moveTo>
                    <a:cubicBezTo>
                      <a:pt x="333" y="227"/>
                      <a:pt x="254" y="1681"/>
                      <a:pt x="195" y="2198"/>
                    </a:cubicBezTo>
                    <a:cubicBezTo>
                      <a:pt x="173" y="2941"/>
                      <a:pt x="1" y="4509"/>
                      <a:pt x="874" y="4805"/>
                    </a:cubicBezTo>
                    <a:cubicBezTo>
                      <a:pt x="891" y="4807"/>
                      <a:pt x="909" y="4808"/>
                      <a:pt x="926" y="4808"/>
                    </a:cubicBezTo>
                    <a:cubicBezTo>
                      <a:pt x="1966" y="4808"/>
                      <a:pt x="1439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3088134" y="2784808"/>
                <a:ext cx="67640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4735" extrusionOk="0">
                    <a:moveTo>
                      <a:pt x="955" y="1"/>
                    </a:moveTo>
                    <a:cubicBezTo>
                      <a:pt x="171" y="108"/>
                      <a:pt x="50" y="1924"/>
                      <a:pt x="13" y="2568"/>
                    </a:cubicBezTo>
                    <a:cubicBezTo>
                      <a:pt x="0" y="3129"/>
                      <a:pt x="52" y="3733"/>
                      <a:pt x="382" y="4206"/>
                    </a:cubicBezTo>
                    <a:cubicBezTo>
                      <a:pt x="555" y="4476"/>
                      <a:pt x="927" y="4735"/>
                      <a:pt x="1256" y="4735"/>
                    </a:cubicBezTo>
                    <a:cubicBezTo>
                      <a:pt x="1438" y="4735"/>
                      <a:pt x="1608" y="4655"/>
                      <a:pt x="1722" y="4454"/>
                    </a:cubicBezTo>
                    <a:cubicBezTo>
                      <a:pt x="2168" y="3544"/>
                      <a:pt x="1730" y="712"/>
                      <a:pt x="979" y="16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3388003" y="2784808"/>
                <a:ext cx="67609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735" extrusionOk="0">
                    <a:moveTo>
                      <a:pt x="1214" y="1"/>
                    </a:moveTo>
                    <a:lnTo>
                      <a:pt x="1188" y="16"/>
                    </a:lnTo>
                    <a:cubicBezTo>
                      <a:pt x="439" y="712"/>
                      <a:pt x="1" y="3544"/>
                      <a:pt x="446" y="4454"/>
                    </a:cubicBezTo>
                    <a:cubicBezTo>
                      <a:pt x="561" y="4655"/>
                      <a:pt x="729" y="4735"/>
                      <a:pt x="912" y="4735"/>
                    </a:cubicBezTo>
                    <a:cubicBezTo>
                      <a:pt x="1240" y="4735"/>
                      <a:pt x="1613" y="4476"/>
                      <a:pt x="1785" y="4206"/>
                    </a:cubicBezTo>
                    <a:cubicBezTo>
                      <a:pt x="2115" y="3733"/>
                      <a:pt x="2167" y="3129"/>
                      <a:pt x="2156" y="2568"/>
                    </a:cubicBezTo>
                    <a:cubicBezTo>
                      <a:pt x="2117" y="1924"/>
                      <a:pt x="1997" y="108"/>
                      <a:pt x="1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3331248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532" y="0"/>
                    </a:moveTo>
                    <a:cubicBezTo>
                      <a:pt x="480" y="0"/>
                      <a:pt x="420" y="18"/>
                      <a:pt x="356" y="55"/>
                    </a:cubicBezTo>
                    <a:cubicBezTo>
                      <a:pt x="160" y="168"/>
                      <a:pt x="0" y="420"/>
                      <a:pt x="0" y="616"/>
                    </a:cubicBezTo>
                    <a:cubicBezTo>
                      <a:pt x="0" y="748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6" y="767"/>
                    </a:cubicBezTo>
                    <a:cubicBezTo>
                      <a:pt x="551" y="653"/>
                      <a:pt x="712" y="401"/>
                      <a:pt x="712" y="206"/>
                    </a:cubicBezTo>
                    <a:cubicBezTo>
                      <a:pt x="712" y="74"/>
                      <a:pt x="639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3446973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534" y="0"/>
                    </a:moveTo>
                    <a:cubicBezTo>
                      <a:pt x="481" y="0"/>
                      <a:pt x="420" y="18"/>
                      <a:pt x="355" y="55"/>
                    </a:cubicBezTo>
                    <a:cubicBezTo>
                      <a:pt x="160" y="169"/>
                      <a:pt x="0" y="420"/>
                      <a:pt x="0" y="616"/>
                    </a:cubicBezTo>
                    <a:cubicBezTo>
                      <a:pt x="0" y="749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5" y="767"/>
                    </a:cubicBezTo>
                    <a:cubicBezTo>
                      <a:pt x="552" y="653"/>
                      <a:pt x="712" y="402"/>
                      <a:pt x="712" y="206"/>
                    </a:cubicBezTo>
                    <a:cubicBezTo>
                      <a:pt x="712" y="74"/>
                      <a:pt x="641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3169432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180" y="0"/>
                    </a:moveTo>
                    <a:cubicBezTo>
                      <a:pt x="73" y="0"/>
                      <a:pt x="1" y="74"/>
                      <a:pt x="1" y="206"/>
                    </a:cubicBezTo>
                    <a:cubicBezTo>
                      <a:pt x="1" y="401"/>
                      <a:pt x="161" y="653"/>
                      <a:pt x="356" y="767"/>
                    </a:cubicBezTo>
                    <a:cubicBezTo>
                      <a:pt x="421" y="804"/>
                      <a:pt x="482" y="822"/>
                      <a:pt x="535" y="822"/>
                    </a:cubicBezTo>
                    <a:cubicBezTo>
                      <a:pt x="641" y="822"/>
                      <a:pt x="713" y="748"/>
                      <a:pt x="713" y="616"/>
                    </a:cubicBezTo>
                    <a:cubicBezTo>
                      <a:pt x="713" y="420"/>
                      <a:pt x="553" y="168"/>
                      <a:pt x="356" y="55"/>
                    </a:cubicBezTo>
                    <a:cubicBezTo>
                      <a:pt x="292" y="18"/>
                      <a:pt x="232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3053738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178" y="0"/>
                    </a:moveTo>
                    <a:cubicBezTo>
                      <a:pt x="72" y="0"/>
                      <a:pt x="0" y="74"/>
                      <a:pt x="0" y="206"/>
                    </a:cubicBezTo>
                    <a:cubicBezTo>
                      <a:pt x="0" y="402"/>
                      <a:pt x="160" y="653"/>
                      <a:pt x="355" y="767"/>
                    </a:cubicBezTo>
                    <a:cubicBezTo>
                      <a:pt x="420" y="804"/>
                      <a:pt x="481" y="822"/>
                      <a:pt x="533" y="822"/>
                    </a:cubicBezTo>
                    <a:cubicBezTo>
                      <a:pt x="640" y="822"/>
                      <a:pt x="712" y="749"/>
                      <a:pt x="712" y="616"/>
                    </a:cubicBezTo>
                    <a:cubicBezTo>
                      <a:pt x="712" y="420"/>
                      <a:pt x="551" y="169"/>
                      <a:pt x="355" y="55"/>
                    </a:cubicBezTo>
                    <a:cubicBezTo>
                      <a:pt x="291" y="18"/>
                      <a:pt x="23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2731822" y="2025624"/>
                <a:ext cx="161975" cy="185270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5941" extrusionOk="0">
                    <a:moveTo>
                      <a:pt x="1" y="0"/>
                    </a:moveTo>
                    <a:lnTo>
                      <a:pt x="227" y="910"/>
                    </a:lnTo>
                    <a:cubicBezTo>
                      <a:pt x="250" y="965"/>
                      <a:pt x="284" y="1054"/>
                      <a:pt x="324" y="1155"/>
                    </a:cubicBezTo>
                    <a:cubicBezTo>
                      <a:pt x="401" y="1356"/>
                      <a:pt x="490" y="1585"/>
                      <a:pt x="559" y="1701"/>
                    </a:cubicBezTo>
                    <a:cubicBezTo>
                      <a:pt x="579" y="1734"/>
                      <a:pt x="615" y="1784"/>
                      <a:pt x="649" y="1835"/>
                    </a:cubicBezTo>
                    <a:cubicBezTo>
                      <a:pt x="681" y="1881"/>
                      <a:pt x="714" y="1927"/>
                      <a:pt x="728" y="1953"/>
                    </a:cubicBezTo>
                    <a:cubicBezTo>
                      <a:pt x="849" y="2164"/>
                      <a:pt x="986" y="2374"/>
                      <a:pt x="1129" y="2578"/>
                    </a:cubicBezTo>
                    <a:cubicBezTo>
                      <a:pt x="1273" y="2782"/>
                      <a:pt x="1431" y="2986"/>
                      <a:pt x="1600" y="3186"/>
                    </a:cubicBezTo>
                    <a:cubicBezTo>
                      <a:pt x="1765" y="3384"/>
                      <a:pt x="1946" y="3581"/>
                      <a:pt x="2139" y="3774"/>
                    </a:cubicBezTo>
                    <a:cubicBezTo>
                      <a:pt x="2327" y="3962"/>
                      <a:pt x="2531" y="4154"/>
                      <a:pt x="2744" y="4339"/>
                    </a:cubicBezTo>
                    <a:cubicBezTo>
                      <a:pt x="2955" y="4523"/>
                      <a:pt x="3181" y="4704"/>
                      <a:pt x="3413" y="4881"/>
                    </a:cubicBezTo>
                    <a:cubicBezTo>
                      <a:pt x="3641" y="5054"/>
                      <a:pt x="3893" y="5232"/>
                      <a:pt x="4141" y="5394"/>
                    </a:cubicBezTo>
                    <a:cubicBezTo>
                      <a:pt x="4389" y="5558"/>
                      <a:pt x="4660" y="5725"/>
                      <a:pt x="4926" y="5879"/>
                    </a:cubicBezTo>
                    <a:lnTo>
                      <a:pt x="5031" y="5941"/>
                    </a:lnTo>
                    <a:lnTo>
                      <a:pt x="5194" y="5662"/>
                    </a:lnTo>
                    <a:lnTo>
                      <a:pt x="5087" y="5601"/>
                    </a:lnTo>
                    <a:cubicBezTo>
                      <a:pt x="4827" y="5450"/>
                      <a:pt x="4561" y="5286"/>
                      <a:pt x="4318" y="5127"/>
                    </a:cubicBezTo>
                    <a:cubicBezTo>
                      <a:pt x="4078" y="4969"/>
                      <a:pt x="3831" y="4796"/>
                      <a:pt x="3607" y="4625"/>
                    </a:cubicBezTo>
                    <a:cubicBezTo>
                      <a:pt x="3381" y="4456"/>
                      <a:pt x="3161" y="4277"/>
                      <a:pt x="2957" y="4099"/>
                    </a:cubicBezTo>
                    <a:cubicBezTo>
                      <a:pt x="2751" y="3919"/>
                      <a:pt x="2554" y="3737"/>
                      <a:pt x="2369" y="3548"/>
                    </a:cubicBezTo>
                    <a:cubicBezTo>
                      <a:pt x="2186" y="3364"/>
                      <a:pt x="2011" y="3172"/>
                      <a:pt x="1848" y="2979"/>
                    </a:cubicBezTo>
                    <a:cubicBezTo>
                      <a:pt x="1684" y="2788"/>
                      <a:pt x="1531" y="2589"/>
                      <a:pt x="1393" y="2394"/>
                    </a:cubicBezTo>
                    <a:cubicBezTo>
                      <a:pt x="1253" y="2198"/>
                      <a:pt x="1124" y="1994"/>
                      <a:pt x="1006" y="1793"/>
                    </a:cubicBezTo>
                    <a:lnTo>
                      <a:pt x="901" y="1612"/>
                    </a:lnTo>
                    <a:cubicBezTo>
                      <a:pt x="809" y="1459"/>
                      <a:pt x="695" y="1268"/>
                      <a:pt x="623" y="111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2881943" y="2033763"/>
                <a:ext cx="913876" cy="266226"/>
              </a:xfrm>
              <a:custGeom>
                <a:avLst/>
                <a:gdLst/>
                <a:ahLst/>
                <a:cxnLst/>
                <a:rect l="l" t="t" r="r" b="b"/>
                <a:pathLst>
                  <a:path w="29305" h="8537" extrusionOk="0">
                    <a:moveTo>
                      <a:pt x="29304" y="1"/>
                    </a:moveTo>
                    <a:cubicBezTo>
                      <a:pt x="29297" y="15"/>
                      <a:pt x="28860" y="733"/>
                      <a:pt x="28812" y="806"/>
                    </a:cubicBezTo>
                    <a:cubicBezTo>
                      <a:pt x="28751" y="909"/>
                      <a:pt x="28679" y="1026"/>
                      <a:pt x="28664" y="1050"/>
                    </a:cubicBezTo>
                    <a:cubicBezTo>
                      <a:pt x="28521" y="1316"/>
                      <a:pt x="28250" y="1811"/>
                      <a:pt x="28137" y="1981"/>
                    </a:cubicBezTo>
                    <a:cubicBezTo>
                      <a:pt x="28000" y="2179"/>
                      <a:pt x="27861" y="2372"/>
                      <a:pt x="27703" y="2566"/>
                    </a:cubicBezTo>
                    <a:cubicBezTo>
                      <a:pt x="27546" y="2761"/>
                      <a:pt x="27382" y="2947"/>
                      <a:pt x="27202" y="3135"/>
                    </a:cubicBezTo>
                    <a:cubicBezTo>
                      <a:pt x="27025" y="3322"/>
                      <a:pt x="26841" y="3502"/>
                      <a:pt x="26639" y="3686"/>
                    </a:cubicBezTo>
                    <a:cubicBezTo>
                      <a:pt x="26437" y="3868"/>
                      <a:pt x="26232" y="4041"/>
                      <a:pt x="26012" y="4213"/>
                    </a:cubicBezTo>
                    <a:cubicBezTo>
                      <a:pt x="25789" y="4387"/>
                      <a:pt x="25563" y="4553"/>
                      <a:pt x="25325" y="4716"/>
                    </a:cubicBezTo>
                    <a:cubicBezTo>
                      <a:pt x="25085" y="4880"/>
                      <a:pt x="24842" y="5037"/>
                      <a:pt x="24583" y="5192"/>
                    </a:cubicBezTo>
                    <a:cubicBezTo>
                      <a:pt x="24410" y="5297"/>
                      <a:pt x="24238" y="5398"/>
                      <a:pt x="24057" y="5497"/>
                    </a:cubicBezTo>
                    <a:cubicBezTo>
                      <a:pt x="23877" y="5595"/>
                      <a:pt x="23690" y="5693"/>
                      <a:pt x="23503" y="5787"/>
                    </a:cubicBezTo>
                    <a:cubicBezTo>
                      <a:pt x="23226" y="5928"/>
                      <a:pt x="22924" y="6069"/>
                      <a:pt x="22630" y="6199"/>
                    </a:cubicBezTo>
                    <a:cubicBezTo>
                      <a:pt x="22333" y="6331"/>
                      <a:pt x="22024" y="6457"/>
                      <a:pt x="21713" y="6577"/>
                    </a:cubicBezTo>
                    <a:cubicBezTo>
                      <a:pt x="21401" y="6695"/>
                      <a:pt x="21078" y="6813"/>
                      <a:pt x="20754" y="6917"/>
                    </a:cubicBezTo>
                    <a:cubicBezTo>
                      <a:pt x="20431" y="7024"/>
                      <a:pt x="20097" y="7126"/>
                      <a:pt x="19759" y="7222"/>
                    </a:cubicBezTo>
                    <a:cubicBezTo>
                      <a:pt x="19423" y="7317"/>
                      <a:pt x="19078" y="7406"/>
                      <a:pt x="18732" y="7488"/>
                    </a:cubicBezTo>
                    <a:cubicBezTo>
                      <a:pt x="18385" y="7569"/>
                      <a:pt x="18030" y="7643"/>
                      <a:pt x="17675" y="7712"/>
                    </a:cubicBezTo>
                    <a:cubicBezTo>
                      <a:pt x="17321" y="7780"/>
                      <a:pt x="16957" y="7843"/>
                      <a:pt x="16597" y="7898"/>
                    </a:cubicBezTo>
                    <a:cubicBezTo>
                      <a:pt x="16236" y="7951"/>
                      <a:pt x="15865" y="8000"/>
                      <a:pt x="15498" y="8039"/>
                    </a:cubicBezTo>
                    <a:cubicBezTo>
                      <a:pt x="14950" y="8099"/>
                      <a:pt x="14390" y="8145"/>
                      <a:pt x="13828" y="8174"/>
                    </a:cubicBezTo>
                    <a:cubicBezTo>
                      <a:pt x="13320" y="8201"/>
                      <a:pt x="12803" y="8214"/>
                      <a:pt x="12291" y="8214"/>
                    </a:cubicBezTo>
                    <a:lnTo>
                      <a:pt x="12143" y="8214"/>
                    </a:lnTo>
                    <a:cubicBezTo>
                      <a:pt x="11582" y="8210"/>
                      <a:pt x="11017" y="8190"/>
                      <a:pt x="10461" y="8157"/>
                    </a:cubicBezTo>
                    <a:cubicBezTo>
                      <a:pt x="9897" y="8121"/>
                      <a:pt x="9354" y="8070"/>
                      <a:pt x="8800" y="8003"/>
                    </a:cubicBezTo>
                    <a:cubicBezTo>
                      <a:pt x="8250" y="7937"/>
                      <a:pt x="7718" y="7856"/>
                      <a:pt x="7176" y="7757"/>
                    </a:cubicBezTo>
                    <a:cubicBezTo>
                      <a:pt x="6816" y="7692"/>
                      <a:pt x="6471" y="7622"/>
                      <a:pt x="6122" y="7543"/>
                    </a:cubicBezTo>
                    <a:cubicBezTo>
                      <a:pt x="5771" y="7464"/>
                      <a:pt x="5435" y="7382"/>
                      <a:pt x="5094" y="7290"/>
                    </a:cubicBezTo>
                    <a:cubicBezTo>
                      <a:pt x="4753" y="7198"/>
                      <a:pt x="4427" y="7101"/>
                      <a:pt x="4098" y="6997"/>
                    </a:cubicBezTo>
                    <a:cubicBezTo>
                      <a:pt x="3770" y="6893"/>
                      <a:pt x="3455" y="6785"/>
                      <a:pt x="3139" y="6669"/>
                    </a:cubicBezTo>
                    <a:cubicBezTo>
                      <a:pt x="2821" y="6551"/>
                      <a:pt x="2520" y="6432"/>
                      <a:pt x="2219" y="6304"/>
                    </a:cubicBezTo>
                    <a:cubicBezTo>
                      <a:pt x="1917" y="6176"/>
                      <a:pt x="1631" y="6045"/>
                      <a:pt x="1343" y="5907"/>
                    </a:cubicBezTo>
                    <a:cubicBezTo>
                      <a:pt x="1057" y="5766"/>
                      <a:pt x="787" y="5626"/>
                      <a:pt x="516" y="5477"/>
                    </a:cubicBezTo>
                    <a:cubicBezTo>
                      <a:pt x="432" y="5429"/>
                      <a:pt x="163" y="5276"/>
                      <a:pt x="163" y="5276"/>
                    </a:cubicBezTo>
                    <a:lnTo>
                      <a:pt x="0" y="5555"/>
                    </a:lnTo>
                    <a:cubicBezTo>
                      <a:pt x="0" y="5555"/>
                      <a:pt x="273" y="5710"/>
                      <a:pt x="360" y="5759"/>
                    </a:cubicBezTo>
                    <a:cubicBezTo>
                      <a:pt x="634" y="5911"/>
                      <a:pt x="910" y="6053"/>
                      <a:pt x="1204" y="6196"/>
                    </a:cubicBezTo>
                    <a:cubicBezTo>
                      <a:pt x="1494" y="6338"/>
                      <a:pt x="1784" y="6470"/>
                      <a:pt x="2092" y="6600"/>
                    </a:cubicBezTo>
                    <a:cubicBezTo>
                      <a:pt x="2400" y="6731"/>
                      <a:pt x="2706" y="6851"/>
                      <a:pt x="3027" y="6971"/>
                    </a:cubicBezTo>
                    <a:cubicBezTo>
                      <a:pt x="3349" y="7089"/>
                      <a:pt x="3666" y="7198"/>
                      <a:pt x="4001" y="7304"/>
                    </a:cubicBezTo>
                    <a:cubicBezTo>
                      <a:pt x="4335" y="7411"/>
                      <a:pt x="4665" y="7507"/>
                      <a:pt x="5010" y="7600"/>
                    </a:cubicBezTo>
                    <a:cubicBezTo>
                      <a:pt x="5357" y="7694"/>
                      <a:pt x="5698" y="7779"/>
                      <a:pt x="6053" y="7858"/>
                    </a:cubicBezTo>
                    <a:cubicBezTo>
                      <a:pt x="6409" y="7938"/>
                      <a:pt x="6757" y="8009"/>
                      <a:pt x="7122" y="8075"/>
                    </a:cubicBezTo>
                    <a:cubicBezTo>
                      <a:pt x="7667" y="8174"/>
                      <a:pt x="8206" y="8254"/>
                      <a:pt x="8767" y="8323"/>
                    </a:cubicBezTo>
                    <a:cubicBezTo>
                      <a:pt x="9331" y="8391"/>
                      <a:pt x="9881" y="8443"/>
                      <a:pt x="10448" y="8479"/>
                    </a:cubicBezTo>
                    <a:cubicBezTo>
                      <a:pt x="11010" y="8515"/>
                      <a:pt x="11581" y="8532"/>
                      <a:pt x="12147" y="8535"/>
                    </a:cubicBezTo>
                    <a:lnTo>
                      <a:pt x="12297" y="8536"/>
                    </a:lnTo>
                    <a:cubicBezTo>
                      <a:pt x="12814" y="8536"/>
                      <a:pt x="13333" y="8523"/>
                      <a:pt x="13842" y="8496"/>
                    </a:cubicBezTo>
                    <a:cubicBezTo>
                      <a:pt x="14404" y="8467"/>
                      <a:pt x="14972" y="8421"/>
                      <a:pt x="15533" y="8359"/>
                    </a:cubicBezTo>
                    <a:cubicBezTo>
                      <a:pt x="15905" y="8321"/>
                      <a:pt x="16276" y="8270"/>
                      <a:pt x="16643" y="8216"/>
                    </a:cubicBezTo>
                    <a:cubicBezTo>
                      <a:pt x="17009" y="8160"/>
                      <a:pt x="17376" y="8098"/>
                      <a:pt x="17735" y="8029"/>
                    </a:cubicBezTo>
                    <a:cubicBezTo>
                      <a:pt x="18095" y="7958"/>
                      <a:pt x="18454" y="7884"/>
                      <a:pt x="18805" y="7800"/>
                    </a:cubicBezTo>
                    <a:cubicBezTo>
                      <a:pt x="19157" y="7718"/>
                      <a:pt x="19508" y="7628"/>
                      <a:pt x="19847" y="7533"/>
                    </a:cubicBezTo>
                    <a:cubicBezTo>
                      <a:pt x="20189" y="7438"/>
                      <a:pt x="20530" y="7333"/>
                      <a:pt x="20858" y="7225"/>
                    </a:cubicBezTo>
                    <a:cubicBezTo>
                      <a:pt x="21186" y="7116"/>
                      <a:pt x="21513" y="6999"/>
                      <a:pt x="21830" y="6879"/>
                    </a:cubicBezTo>
                    <a:cubicBezTo>
                      <a:pt x="22146" y="6758"/>
                      <a:pt x="22461" y="6628"/>
                      <a:pt x="22763" y="6496"/>
                    </a:cubicBezTo>
                    <a:cubicBezTo>
                      <a:pt x="23060" y="6365"/>
                      <a:pt x="23368" y="6219"/>
                      <a:pt x="23650" y="6078"/>
                    </a:cubicBezTo>
                    <a:cubicBezTo>
                      <a:pt x="23841" y="5982"/>
                      <a:pt x="24029" y="5881"/>
                      <a:pt x="24212" y="5780"/>
                    </a:cubicBezTo>
                    <a:cubicBezTo>
                      <a:pt x="24397" y="5680"/>
                      <a:pt x="24574" y="5578"/>
                      <a:pt x="24750" y="5471"/>
                    </a:cubicBezTo>
                    <a:cubicBezTo>
                      <a:pt x="25016" y="5313"/>
                      <a:pt x="25264" y="5153"/>
                      <a:pt x="25509" y="4985"/>
                    </a:cubicBezTo>
                    <a:cubicBezTo>
                      <a:pt x="25755" y="4816"/>
                      <a:pt x="25985" y="4647"/>
                      <a:pt x="26210" y="4469"/>
                    </a:cubicBezTo>
                    <a:cubicBezTo>
                      <a:pt x="26437" y="4291"/>
                      <a:pt x="26647" y="4113"/>
                      <a:pt x="26854" y="3926"/>
                    </a:cubicBezTo>
                    <a:cubicBezTo>
                      <a:pt x="27063" y="3737"/>
                      <a:pt x="27253" y="3552"/>
                      <a:pt x="27437" y="3358"/>
                    </a:cubicBezTo>
                    <a:cubicBezTo>
                      <a:pt x="27622" y="3162"/>
                      <a:pt x="27790" y="2970"/>
                      <a:pt x="27954" y="2768"/>
                    </a:cubicBezTo>
                    <a:cubicBezTo>
                      <a:pt x="28118" y="2567"/>
                      <a:pt x="28265" y="2369"/>
                      <a:pt x="28406" y="2160"/>
                    </a:cubicBezTo>
                    <a:cubicBezTo>
                      <a:pt x="28528" y="1978"/>
                      <a:pt x="28801" y="1473"/>
                      <a:pt x="28948" y="1201"/>
                    </a:cubicBezTo>
                    <a:lnTo>
                      <a:pt x="29014" y="1076"/>
                    </a:lnTo>
                    <a:lnTo>
                      <a:pt x="29132" y="751"/>
                    </a:lnTo>
                    <a:lnTo>
                      <a:pt x="29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2"/>
            <p:cNvGrpSpPr/>
            <p:nvPr/>
          </p:nvGrpSpPr>
          <p:grpSpPr>
            <a:xfrm>
              <a:off x="6247969" y="1551121"/>
              <a:ext cx="3808474" cy="3039551"/>
              <a:chOff x="2467908" y="3381209"/>
              <a:chExt cx="1765225" cy="1408830"/>
            </a:xfrm>
          </p:grpSpPr>
          <p:sp>
            <p:nvSpPr>
              <p:cNvPr id="216" name="Google Shape;216;p2"/>
              <p:cNvSpPr/>
              <p:nvPr/>
            </p:nvSpPr>
            <p:spPr>
              <a:xfrm>
                <a:off x="2675160" y="3885491"/>
                <a:ext cx="1503086" cy="867785"/>
              </a:xfrm>
              <a:custGeom>
                <a:avLst/>
                <a:gdLst/>
                <a:ahLst/>
                <a:cxnLst/>
                <a:rect l="l" t="t" r="r" b="b"/>
                <a:pathLst>
                  <a:path w="48199" h="27827" extrusionOk="0">
                    <a:moveTo>
                      <a:pt x="36578" y="0"/>
                    </a:moveTo>
                    <a:cubicBezTo>
                      <a:pt x="36427" y="45"/>
                      <a:pt x="36274" y="92"/>
                      <a:pt x="36125" y="138"/>
                    </a:cubicBezTo>
                    <a:cubicBezTo>
                      <a:pt x="35975" y="186"/>
                      <a:pt x="35824" y="236"/>
                      <a:pt x="35678" y="284"/>
                    </a:cubicBezTo>
                    <a:cubicBezTo>
                      <a:pt x="35530" y="333"/>
                      <a:pt x="35382" y="384"/>
                      <a:pt x="35238" y="435"/>
                    </a:cubicBezTo>
                    <a:cubicBezTo>
                      <a:pt x="35091" y="485"/>
                      <a:pt x="34945" y="540"/>
                      <a:pt x="34802" y="591"/>
                    </a:cubicBezTo>
                    <a:cubicBezTo>
                      <a:pt x="34658" y="643"/>
                      <a:pt x="34513" y="699"/>
                      <a:pt x="34371" y="754"/>
                    </a:cubicBezTo>
                    <a:cubicBezTo>
                      <a:pt x="34160" y="834"/>
                      <a:pt x="33941" y="921"/>
                      <a:pt x="33733" y="1005"/>
                    </a:cubicBezTo>
                    <a:cubicBezTo>
                      <a:pt x="33524" y="1089"/>
                      <a:pt x="33311" y="1178"/>
                      <a:pt x="33106" y="1266"/>
                    </a:cubicBezTo>
                    <a:cubicBezTo>
                      <a:pt x="32902" y="1352"/>
                      <a:pt x="32690" y="1445"/>
                      <a:pt x="32492" y="1534"/>
                    </a:cubicBezTo>
                    <a:cubicBezTo>
                      <a:pt x="32291" y="1625"/>
                      <a:pt x="32084" y="1720"/>
                      <a:pt x="31885" y="1812"/>
                    </a:cubicBezTo>
                    <a:cubicBezTo>
                      <a:pt x="31688" y="1904"/>
                      <a:pt x="31486" y="2000"/>
                      <a:pt x="31291" y="2095"/>
                    </a:cubicBezTo>
                    <a:cubicBezTo>
                      <a:pt x="31097" y="2191"/>
                      <a:pt x="30896" y="2289"/>
                      <a:pt x="30705" y="2386"/>
                    </a:cubicBezTo>
                    <a:cubicBezTo>
                      <a:pt x="30512" y="2482"/>
                      <a:pt x="30317" y="2583"/>
                      <a:pt x="30128" y="2682"/>
                    </a:cubicBezTo>
                    <a:cubicBezTo>
                      <a:pt x="29940" y="2781"/>
                      <a:pt x="29746" y="2883"/>
                      <a:pt x="29559" y="2984"/>
                    </a:cubicBezTo>
                    <a:cubicBezTo>
                      <a:pt x="29372" y="3084"/>
                      <a:pt x="29181" y="3188"/>
                      <a:pt x="28998" y="3288"/>
                    </a:cubicBezTo>
                    <a:cubicBezTo>
                      <a:pt x="28814" y="3392"/>
                      <a:pt x="28626" y="3495"/>
                      <a:pt x="28445" y="3600"/>
                    </a:cubicBezTo>
                    <a:cubicBezTo>
                      <a:pt x="28346" y="3652"/>
                      <a:pt x="28245" y="3710"/>
                      <a:pt x="28149" y="3767"/>
                    </a:cubicBezTo>
                    <a:cubicBezTo>
                      <a:pt x="27876" y="3925"/>
                      <a:pt x="27611" y="4078"/>
                      <a:pt x="27338" y="4234"/>
                    </a:cubicBezTo>
                    <a:cubicBezTo>
                      <a:pt x="27065" y="4393"/>
                      <a:pt x="26800" y="4545"/>
                      <a:pt x="26527" y="4702"/>
                    </a:cubicBezTo>
                    <a:cubicBezTo>
                      <a:pt x="26254" y="4860"/>
                      <a:pt x="25989" y="5012"/>
                      <a:pt x="25716" y="5169"/>
                    </a:cubicBezTo>
                    <a:cubicBezTo>
                      <a:pt x="25443" y="5327"/>
                      <a:pt x="25180" y="5479"/>
                      <a:pt x="24905" y="5636"/>
                    </a:cubicBezTo>
                    <a:cubicBezTo>
                      <a:pt x="24632" y="5794"/>
                      <a:pt x="24369" y="5947"/>
                      <a:pt x="24096" y="6105"/>
                    </a:cubicBezTo>
                    <a:cubicBezTo>
                      <a:pt x="23824" y="6263"/>
                      <a:pt x="23558" y="6415"/>
                      <a:pt x="23287" y="6573"/>
                    </a:cubicBezTo>
                    <a:cubicBezTo>
                      <a:pt x="23015" y="6732"/>
                      <a:pt x="22749" y="6885"/>
                      <a:pt x="22479" y="7044"/>
                    </a:cubicBezTo>
                    <a:cubicBezTo>
                      <a:pt x="22207" y="7202"/>
                      <a:pt x="21942" y="7354"/>
                      <a:pt x="21671" y="7512"/>
                    </a:cubicBezTo>
                    <a:cubicBezTo>
                      <a:pt x="21400" y="7670"/>
                      <a:pt x="21136" y="7823"/>
                      <a:pt x="20864" y="7981"/>
                    </a:cubicBezTo>
                    <a:cubicBezTo>
                      <a:pt x="20592" y="8139"/>
                      <a:pt x="20331" y="8291"/>
                      <a:pt x="20059" y="8452"/>
                    </a:cubicBezTo>
                    <a:cubicBezTo>
                      <a:pt x="19787" y="8611"/>
                      <a:pt x="19526" y="8764"/>
                      <a:pt x="19255" y="8923"/>
                    </a:cubicBezTo>
                    <a:cubicBezTo>
                      <a:pt x="18985" y="9081"/>
                      <a:pt x="18723" y="9236"/>
                      <a:pt x="18453" y="9394"/>
                    </a:cubicBezTo>
                    <a:cubicBezTo>
                      <a:pt x="18183" y="9554"/>
                      <a:pt x="17921" y="9706"/>
                      <a:pt x="17651" y="9866"/>
                    </a:cubicBezTo>
                    <a:cubicBezTo>
                      <a:pt x="17382" y="10027"/>
                      <a:pt x="17120" y="10179"/>
                      <a:pt x="16852" y="10339"/>
                    </a:cubicBezTo>
                    <a:cubicBezTo>
                      <a:pt x="16581" y="10498"/>
                      <a:pt x="16324" y="10654"/>
                      <a:pt x="16055" y="10813"/>
                    </a:cubicBezTo>
                    <a:cubicBezTo>
                      <a:pt x="15788" y="10973"/>
                      <a:pt x="15529" y="11128"/>
                      <a:pt x="15262" y="11289"/>
                    </a:cubicBezTo>
                    <a:cubicBezTo>
                      <a:pt x="14994" y="11450"/>
                      <a:pt x="14737" y="11605"/>
                      <a:pt x="14471" y="11768"/>
                    </a:cubicBezTo>
                    <a:cubicBezTo>
                      <a:pt x="14205" y="11929"/>
                      <a:pt x="13947" y="12084"/>
                      <a:pt x="13683" y="12245"/>
                    </a:cubicBezTo>
                    <a:cubicBezTo>
                      <a:pt x="13417" y="12407"/>
                      <a:pt x="13163" y="12564"/>
                      <a:pt x="12898" y="12727"/>
                    </a:cubicBezTo>
                    <a:cubicBezTo>
                      <a:pt x="12633" y="12889"/>
                      <a:pt x="12380" y="13047"/>
                      <a:pt x="12117" y="13211"/>
                    </a:cubicBezTo>
                    <a:cubicBezTo>
                      <a:pt x="11856" y="13374"/>
                      <a:pt x="11604" y="13532"/>
                      <a:pt x="11344" y="13696"/>
                    </a:cubicBezTo>
                    <a:cubicBezTo>
                      <a:pt x="11082" y="13860"/>
                      <a:pt x="10834" y="14019"/>
                      <a:pt x="10575" y="14184"/>
                    </a:cubicBezTo>
                    <a:cubicBezTo>
                      <a:pt x="10316" y="14350"/>
                      <a:pt x="10067" y="14509"/>
                      <a:pt x="9810" y="14678"/>
                    </a:cubicBezTo>
                    <a:cubicBezTo>
                      <a:pt x="9554" y="14844"/>
                      <a:pt x="9307" y="15004"/>
                      <a:pt x="9054" y="15171"/>
                    </a:cubicBezTo>
                    <a:cubicBezTo>
                      <a:pt x="8801" y="15339"/>
                      <a:pt x="8556" y="15501"/>
                      <a:pt x="8305" y="15671"/>
                    </a:cubicBezTo>
                    <a:cubicBezTo>
                      <a:pt x="8055" y="15839"/>
                      <a:pt x="7812" y="16004"/>
                      <a:pt x="7567" y="16177"/>
                    </a:cubicBezTo>
                    <a:cubicBezTo>
                      <a:pt x="7323" y="16348"/>
                      <a:pt x="7086" y="16519"/>
                      <a:pt x="6848" y="16693"/>
                    </a:cubicBezTo>
                    <a:cubicBezTo>
                      <a:pt x="6316" y="17087"/>
                      <a:pt x="5810" y="17485"/>
                      <a:pt x="5332" y="17901"/>
                    </a:cubicBezTo>
                    <a:cubicBezTo>
                      <a:pt x="5122" y="18085"/>
                      <a:pt x="4912" y="18275"/>
                      <a:pt x="4713" y="18463"/>
                    </a:cubicBezTo>
                    <a:cubicBezTo>
                      <a:pt x="4583" y="18589"/>
                      <a:pt x="4452" y="18719"/>
                      <a:pt x="4325" y="18847"/>
                    </a:cubicBezTo>
                    <a:cubicBezTo>
                      <a:pt x="4200" y="18973"/>
                      <a:pt x="4076" y="19104"/>
                      <a:pt x="3957" y="19235"/>
                    </a:cubicBezTo>
                    <a:cubicBezTo>
                      <a:pt x="3839" y="19364"/>
                      <a:pt x="3720" y="19498"/>
                      <a:pt x="3609" y="19630"/>
                    </a:cubicBezTo>
                    <a:cubicBezTo>
                      <a:pt x="3497" y="19761"/>
                      <a:pt x="3384" y="19898"/>
                      <a:pt x="3280" y="20030"/>
                    </a:cubicBezTo>
                    <a:cubicBezTo>
                      <a:pt x="3175" y="20164"/>
                      <a:pt x="3070" y="20302"/>
                      <a:pt x="2971" y="20437"/>
                    </a:cubicBezTo>
                    <a:cubicBezTo>
                      <a:pt x="2872" y="20572"/>
                      <a:pt x="2773" y="20711"/>
                      <a:pt x="2682" y="20847"/>
                    </a:cubicBezTo>
                    <a:cubicBezTo>
                      <a:pt x="2590" y="20980"/>
                      <a:pt x="2497" y="21124"/>
                      <a:pt x="2410" y="21261"/>
                    </a:cubicBezTo>
                    <a:cubicBezTo>
                      <a:pt x="2324" y="21399"/>
                      <a:pt x="2238" y="21542"/>
                      <a:pt x="2159" y="21680"/>
                    </a:cubicBezTo>
                    <a:cubicBezTo>
                      <a:pt x="2080" y="21818"/>
                      <a:pt x="1999" y="21962"/>
                      <a:pt x="1923" y="22100"/>
                    </a:cubicBezTo>
                    <a:cubicBezTo>
                      <a:pt x="1850" y="22238"/>
                      <a:pt x="1773" y="22385"/>
                      <a:pt x="1704" y="22524"/>
                    </a:cubicBezTo>
                    <a:cubicBezTo>
                      <a:pt x="1635" y="22665"/>
                      <a:pt x="1565" y="22810"/>
                      <a:pt x="1500" y="22950"/>
                    </a:cubicBezTo>
                    <a:cubicBezTo>
                      <a:pt x="1436" y="23091"/>
                      <a:pt x="1371" y="23237"/>
                      <a:pt x="1312" y="23378"/>
                    </a:cubicBezTo>
                    <a:cubicBezTo>
                      <a:pt x="1253" y="23518"/>
                      <a:pt x="1191" y="23666"/>
                      <a:pt x="1136" y="23808"/>
                    </a:cubicBezTo>
                    <a:cubicBezTo>
                      <a:pt x="1080" y="23949"/>
                      <a:pt x="1024" y="24097"/>
                      <a:pt x="973" y="24239"/>
                    </a:cubicBezTo>
                    <a:cubicBezTo>
                      <a:pt x="921" y="24380"/>
                      <a:pt x="868" y="24528"/>
                      <a:pt x="822" y="24671"/>
                    </a:cubicBezTo>
                    <a:cubicBezTo>
                      <a:pt x="773" y="24812"/>
                      <a:pt x="724" y="24961"/>
                      <a:pt x="681" y="25103"/>
                    </a:cubicBezTo>
                    <a:cubicBezTo>
                      <a:pt x="636" y="25246"/>
                      <a:pt x="592" y="25394"/>
                      <a:pt x="550" y="25536"/>
                    </a:cubicBezTo>
                    <a:cubicBezTo>
                      <a:pt x="508" y="25678"/>
                      <a:pt x="468" y="25828"/>
                      <a:pt x="428" y="25969"/>
                    </a:cubicBezTo>
                    <a:cubicBezTo>
                      <a:pt x="390" y="26111"/>
                      <a:pt x="350" y="26261"/>
                      <a:pt x="314" y="26405"/>
                    </a:cubicBezTo>
                    <a:cubicBezTo>
                      <a:pt x="278" y="26547"/>
                      <a:pt x="242" y="26696"/>
                      <a:pt x="211" y="26840"/>
                    </a:cubicBezTo>
                    <a:cubicBezTo>
                      <a:pt x="178" y="26984"/>
                      <a:pt x="144" y="27131"/>
                      <a:pt x="113" y="27274"/>
                    </a:cubicBezTo>
                    <a:cubicBezTo>
                      <a:pt x="83" y="27418"/>
                      <a:pt x="52" y="27566"/>
                      <a:pt x="24" y="27710"/>
                    </a:cubicBezTo>
                    <a:cubicBezTo>
                      <a:pt x="17" y="27749"/>
                      <a:pt x="8" y="27786"/>
                      <a:pt x="1" y="27826"/>
                    </a:cubicBezTo>
                    <a:cubicBezTo>
                      <a:pt x="1885" y="27704"/>
                      <a:pt x="3769" y="27546"/>
                      <a:pt x="5646" y="27332"/>
                    </a:cubicBezTo>
                    <a:cubicBezTo>
                      <a:pt x="7523" y="27116"/>
                      <a:pt x="9393" y="26844"/>
                      <a:pt x="11246" y="26461"/>
                    </a:cubicBezTo>
                    <a:cubicBezTo>
                      <a:pt x="13098" y="26075"/>
                      <a:pt x="14928" y="25579"/>
                      <a:pt x="16701" y="24931"/>
                    </a:cubicBezTo>
                    <a:cubicBezTo>
                      <a:pt x="19064" y="24065"/>
                      <a:pt x="21323" y="22925"/>
                      <a:pt x="23557" y="21752"/>
                    </a:cubicBezTo>
                    <a:cubicBezTo>
                      <a:pt x="26349" y="20286"/>
                      <a:pt x="29100" y="18768"/>
                      <a:pt x="31841" y="17219"/>
                    </a:cubicBezTo>
                    <a:cubicBezTo>
                      <a:pt x="35130" y="15363"/>
                      <a:pt x="38401" y="13464"/>
                      <a:pt x="41673" y="11575"/>
                    </a:cubicBezTo>
                    <a:cubicBezTo>
                      <a:pt x="42262" y="11236"/>
                      <a:pt x="42846" y="10884"/>
                      <a:pt x="43422" y="10523"/>
                    </a:cubicBezTo>
                    <a:cubicBezTo>
                      <a:pt x="44577" y="9800"/>
                      <a:pt x="45678" y="9000"/>
                      <a:pt x="46729" y="8125"/>
                    </a:cubicBezTo>
                    <a:cubicBezTo>
                      <a:pt x="47254" y="7688"/>
                      <a:pt x="47743" y="7216"/>
                      <a:pt x="48198" y="6709"/>
                    </a:cubicBezTo>
                    <a:cubicBezTo>
                      <a:pt x="44325" y="4473"/>
                      <a:pt x="40451" y="2236"/>
                      <a:pt x="365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2961370" y="4454793"/>
                <a:ext cx="251601" cy="143732"/>
              </a:xfrm>
              <a:custGeom>
                <a:avLst/>
                <a:gdLst/>
                <a:ahLst/>
                <a:cxnLst/>
                <a:rect l="l" t="t" r="r" b="b"/>
                <a:pathLst>
                  <a:path w="8068" h="4609" extrusionOk="0">
                    <a:moveTo>
                      <a:pt x="2433" y="121"/>
                    </a:moveTo>
                    <a:cubicBezTo>
                      <a:pt x="2474" y="121"/>
                      <a:pt x="2514" y="130"/>
                      <a:pt x="2544" y="148"/>
                    </a:cubicBezTo>
                    <a:lnTo>
                      <a:pt x="7774" y="3167"/>
                    </a:lnTo>
                    <a:cubicBezTo>
                      <a:pt x="7835" y="3203"/>
                      <a:pt x="7835" y="3260"/>
                      <a:pt x="7774" y="3296"/>
                    </a:cubicBezTo>
                    <a:lnTo>
                      <a:pt x="5747" y="4461"/>
                    </a:lnTo>
                    <a:cubicBezTo>
                      <a:pt x="5717" y="4479"/>
                      <a:pt x="5676" y="4488"/>
                      <a:pt x="5636" y="4488"/>
                    </a:cubicBezTo>
                    <a:cubicBezTo>
                      <a:pt x="5595" y="4488"/>
                      <a:pt x="5554" y="4479"/>
                      <a:pt x="5524" y="4461"/>
                    </a:cubicBezTo>
                    <a:lnTo>
                      <a:pt x="294" y="1442"/>
                    </a:lnTo>
                    <a:cubicBezTo>
                      <a:pt x="234" y="1406"/>
                      <a:pt x="234" y="1348"/>
                      <a:pt x="294" y="1312"/>
                    </a:cubicBezTo>
                    <a:lnTo>
                      <a:pt x="2323" y="148"/>
                    </a:lnTo>
                    <a:cubicBezTo>
                      <a:pt x="2353" y="130"/>
                      <a:pt x="2393" y="121"/>
                      <a:pt x="2433" y="121"/>
                    </a:cubicBezTo>
                    <a:close/>
                    <a:moveTo>
                      <a:pt x="2432" y="0"/>
                    </a:moveTo>
                    <a:cubicBezTo>
                      <a:pt x="2338" y="0"/>
                      <a:pt x="2244" y="21"/>
                      <a:pt x="2172" y="62"/>
                    </a:cubicBezTo>
                    <a:lnTo>
                      <a:pt x="145" y="1226"/>
                    </a:lnTo>
                    <a:cubicBezTo>
                      <a:pt x="1" y="1311"/>
                      <a:pt x="1" y="1445"/>
                      <a:pt x="145" y="1528"/>
                    </a:cubicBezTo>
                    <a:lnTo>
                      <a:pt x="5373" y="4547"/>
                    </a:lnTo>
                    <a:cubicBezTo>
                      <a:pt x="5446" y="4588"/>
                      <a:pt x="5541" y="4609"/>
                      <a:pt x="5636" y="4609"/>
                    </a:cubicBezTo>
                    <a:cubicBezTo>
                      <a:pt x="5730" y="4609"/>
                      <a:pt x="5825" y="4588"/>
                      <a:pt x="5897" y="4547"/>
                    </a:cubicBezTo>
                    <a:lnTo>
                      <a:pt x="7924" y="3383"/>
                    </a:lnTo>
                    <a:cubicBezTo>
                      <a:pt x="8067" y="3301"/>
                      <a:pt x="8067" y="3164"/>
                      <a:pt x="7924" y="3081"/>
                    </a:cubicBezTo>
                    <a:lnTo>
                      <a:pt x="2694" y="62"/>
                    </a:lnTo>
                    <a:cubicBezTo>
                      <a:pt x="2621" y="21"/>
                      <a:pt x="2526" y="0"/>
                      <a:pt x="24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2968636" y="4458504"/>
                <a:ext cx="237162" cy="136216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4368" extrusionOk="0">
                    <a:moveTo>
                      <a:pt x="2202" y="1"/>
                    </a:moveTo>
                    <a:cubicBezTo>
                      <a:pt x="2161" y="1"/>
                      <a:pt x="2121" y="10"/>
                      <a:pt x="2091" y="28"/>
                    </a:cubicBezTo>
                    <a:lnTo>
                      <a:pt x="64" y="1192"/>
                    </a:lnTo>
                    <a:cubicBezTo>
                      <a:pt x="1" y="1229"/>
                      <a:pt x="1" y="1288"/>
                      <a:pt x="61" y="1323"/>
                    </a:cubicBezTo>
                    <a:lnTo>
                      <a:pt x="123" y="1357"/>
                    </a:lnTo>
                    <a:lnTo>
                      <a:pt x="1070" y="1904"/>
                    </a:lnTo>
                    <a:lnTo>
                      <a:pt x="5293" y="4340"/>
                    </a:lnTo>
                    <a:cubicBezTo>
                      <a:pt x="5324" y="4358"/>
                      <a:pt x="5364" y="4367"/>
                      <a:pt x="5405" y="4367"/>
                    </a:cubicBezTo>
                    <a:cubicBezTo>
                      <a:pt x="5445" y="4367"/>
                      <a:pt x="5485" y="4358"/>
                      <a:pt x="5516" y="4340"/>
                    </a:cubicBezTo>
                    <a:lnTo>
                      <a:pt x="7482" y="3209"/>
                    </a:lnTo>
                    <a:lnTo>
                      <a:pt x="7543" y="3176"/>
                    </a:lnTo>
                    <a:cubicBezTo>
                      <a:pt x="7604" y="3140"/>
                      <a:pt x="7604" y="3083"/>
                      <a:pt x="7543" y="3047"/>
                    </a:cubicBezTo>
                    <a:lnTo>
                      <a:pt x="2314" y="28"/>
                    </a:lnTo>
                    <a:cubicBezTo>
                      <a:pt x="2283" y="10"/>
                      <a:pt x="2242" y="1"/>
                      <a:pt x="2202" y="1"/>
                    </a:cubicBezTo>
                    <a:close/>
                  </a:path>
                </a:pathLst>
              </a:custGeom>
              <a:solidFill>
                <a:srgbClr val="2A7F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2972409" y="4464772"/>
                <a:ext cx="229490" cy="129979"/>
              </a:xfrm>
              <a:custGeom>
                <a:avLst/>
                <a:gdLst/>
                <a:ahLst/>
                <a:cxnLst/>
                <a:rect l="l" t="t" r="r" b="b"/>
                <a:pathLst>
                  <a:path w="7359" h="4168" extrusionOk="0">
                    <a:moveTo>
                      <a:pt x="2078" y="1"/>
                    </a:moveTo>
                    <a:cubicBezTo>
                      <a:pt x="2037" y="1"/>
                      <a:pt x="1997" y="10"/>
                      <a:pt x="1966" y="28"/>
                    </a:cubicBezTo>
                    <a:lnTo>
                      <a:pt x="0" y="1158"/>
                    </a:lnTo>
                    <a:lnTo>
                      <a:pt x="946" y="1704"/>
                    </a:lnTo>
                    <a:lnTo>
                      <a:pt x="5170" y="4141"/>
                    </a:lnTo>
                    <a:cubicBezTo>
                      <a:pt x="5200" y="4159"/>
                      <a:pt x="5241" y="4168"/>
                      <a:pt x="5282" y="4168"/>
                    </a:cubicBezTo>
                    <a:cubicBezTo>
                      <a:pt x="5322" y="4168"/>
                      <a:pt x="5363" y="4159"/>
                      <a:pt x="5393" y="4141"/>
                    </a:cubicBezTo>
                    <a:lnTo>
                      <a:pt x="7358" y="3011"/>
                    </a:lnTo>
                    <a:lnTo>
                      <a:pt x="2189" y="28"/>
                    </a:lnTo>
                    <a:cubicBezTo>
                      <a:pt x="2158" y="10"/>
                      <a:pt x="2118" y="1"/>
                      <a:pt x="20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2968636" y="4459377"/>
                <a:ext cx="65145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1330" extrusionOk="0">
                    <a:moveTo>
                      <a:pt x="2088" y="1"/>
                    </a:moveTo>
                    <a:lnTo>
                      <a:pt x="61" y="1165"/>
                    </a:lnTo>
                    <a:cubicBezTo>
                      <a:pt x="1" y="1201"/>
                      <a:pt x="1" y="1260"/>
                      <a:pt x="61" y="1295"/>
                    </a:cubicBezTo>
                    <a:lnTo>
                      <a:pt x="123" y="1329"/>
                    </a:lnTo>
                    <a:lnTo>
                      <a:pt x="2088" y="198"/>
                    </a:lnTo>
                    <a:lnTo>
                      <a:pt x="20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3040734" y="4459377"/>
                <a:ext cx="163035" cy="9421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302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6" y="130"/>
                      <a:pt x="433" y="258"/>
                      <a:pt x="649" y="388"/>
                    </a:cubicBezTo>
                    <a:lnTo>
                      <a:pt x="1299" y="770"/>
                    </a:lnTo>
                    <a:cubicBezTo>
                      <a:pt x="1734" y="1025"/>
                      <a:pt x="2168" y="1275"/>
                      <a:pt x="2604" y="1528"/>
                    </a:cubicBezTo>
                    <a:lnTo>
                      <a:pt x="3914" y="2280"/>
                    </a:lnTo>
                    <a:lnTo>
                      <a:pt x="4569" y="2652"/>
                    </a:lnTo>
                    <a:cubicBezTo>
                      <a:pt x="4789" y="2774"/>
                      <a:pt x="5008" y="2899"/>
                      <a:pt x="5228" y="3020"/>
                    </a:cubicBezTo>
                    <a:cubicBezTo>
                      <a:pt x="5012" y="2891"/>
                      <a:pt x="4795" y="2763"/>
                      <a:pt x="4579" y="2633"/>
                    </a:cubicBezTo>
                    <a:lnTo>
                      <a:pt x="3928" y="2251"/>
                    </a:lnTo>
                    <a:lnTo>
                      <a:pt x="2624" y="1492"/>
                    </a:lnTo>
                    <a:cubicBezTo>
                      <a:pt x="2187" y="1243"/>
                      <a:pt x="1752" y="991"/>
                      <a:pt x="1313" y="741"/>
                    </a:cubicBezTo>
                    <a:lnTo>
                      <a:pt x="657" y="369"/>
                    </a:lnTo>
                    <a:cubicBezTo>
                      <a:pt x="439" y="247"/>
                      <a:pt x="219" y="123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4097198" y="3438027"/>
                <a:ext cx="135935" cy="141642"/>
              </a:xfrm>
              <a:custGeom>
                <a:avLst/>
                <a:gdLst/>
                <a:ahLst/>
                <a:cxnLst/>
                <a:rect l="l" t="t" r="r" b="b"/>
                <a:pathLst>
                  <a:path w="4359" h="4542" extrusionOk="0">
                    <a:moveTo>
                      <a:pt x="4359" y="0"/>
                    </a:moveTo>
                    <a:lnTo>
                      <a:pt x="4359" y="0"/>
                    </a:lnTo>
                    <a:cubicBezTo>
                      <a:pt x="3193" y="81"/>
                      <a:pt x="2762" y="845"/>
                      <a:pt x="1061" y="845"/>
                    </a:cubicBezTo>
                    <a:cubicBezTo>
                      <a:pt x="1010" y="845"/>
                      <a:pt x="958" y="844"/>
                      <a:pt x="904" y="843"/>
                    </a:cubicBezTo>
                    <a:lnTo>
                      <a:pt x="1" y="4539"/>
                    </a:lnTo>
                    <a:cubicBezTo>
                      <a:pt x="55" y="4540"/>
                      <a:pt x="107" y="4541"/>
                      <a:pt x="159" y="4541"/>
                    </a:cubicBezTo>
                    <a:cubicBezTo>
                      <a:pt x="1859" y="4541"/>
                      <a:pt x="2289" y="3779"/>
                      <a:pt x="3454" y="3696"/>
                    </a:cubicBezTo>
                    <a:lnTo>
                      <a:pt x="4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3989394" y="3444357"/>
                <a:ext cx="146632" cy="552349"/>
              </a:xfrm>
              <a:custGeom>
                <a:avLst/>
                <a:gdLst/>
                <a:ahLst/>
                <a:cxnLst/>
                <a:rect l="l" t="t" r="r" b="b"/>
                <a:pathLst>
                  <a:path w="4702" h="17712" extrusionOk="0">
                    <a:moveTo>
                      <a:pt x="4465" y="1"/>
                    </a:moveTo>
                    <a:cubicBezTo>
                      <a:pt x="4369" y="1"/>
                      <a:pt x="4282" y="66"/>
                      <a:pt x="4259" y="164"/>
                    </a:cubicBezTo>
                    <a:lnTo>
                      <a:pt x="29" y="17447"/>
                    </a:lnTo>
                    <a:cubicBezTo>
                      <a:pt x="0" y="17562"/>
                      <a:pt x="69" y="17677"/>
                      <a:pt x="184" y="17705"/>
                    </a:cubicBezTo>
                    <a:cubicBezTo>
                      <a:pt x="203" y="17710"/>
                      <a:pt x="219" y="17712"/>
                      <a:pt x="235" y="17712"/>
                    </a:cubicBezTo>
                    <a:cubicBezTo>
                      <a:pt x="331" y="17712"/>
                      <a:pt x="419" y="17647"/>
                      <a:pt x="442" y="17549"/>
                    </a:cubicBezTo>
                    <a:lnTo>
                      <a:pt x="4673" y="264"/>
                    </a:lnTo>
                    <a:cubicBezTo>
                      <a:pt x="4702" y="149"/>
                      <a:pt x="4631" y="34"/>
                      <a:pt x="4516" y="7"/>
                    </a:cubicBezTo>
                    <a:cubicBezTo>
                      <a:pt x="4499" y="3"/>
                      <a:pt x="4482" y="1"/>
                      <a:pt x="4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2629069" y="4390927"/>
                <a:ext cx="182651" cy="259896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334" extrusionOk="0">
                    <a:moveTo>
                      <a:pt x="4607" y="1"/>
                    </a:moveTo>
                    <a:lnTo>
                      <a:pt x="4094" y="156"/>
                    </a:lnTo>
                    <a:lnTo>
                      <a:pt x="2462" y="2272"/>
                    </a:lnTo>
                    <a:lnTo>
                      <a:pt x="1298" y="4394"/>
                    </a:lnTo>
                    <a:lnTo>
                      <a:pt x="152" y="7476"/>
                    </a:lnTo>
                    <a:lnTo>
                      <a:pt x="1" y="8333"/>
                    </a:lnTo>
                    <a:lnTo>
                      <a:pt x="1" y="8333"/>
                    </a:lnTo>
                    <a:lnTo>
                      <a:pt x="2975" y="8020"/>
                    </a:lnTo>
                    <a:lnTo>
                      <a:pt x="5856" y="4403"/>
                    </a:lnTo>
                    <a:lnTo>
                      <a:pt x="5208" y="314"/>
                    </a:lnTo>
                    <a:lnTo>
                      <a:pt x="460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2772735" y="4025696"/>
                <a:ext cx="540530" cy="494158"/>
              </a:xfrm>
              <a:custGeom>
                <a:avLst/>
                <a:gdLst/>
                <a:ahLst/>
                <a:cxnLst/>
                <a:rect l="l" t="t" r="r" b="b"/>
                <a:pathLst>
                  <a:path w="17333" h="15846" extrusionOk="0">
                    <a:moveTo>
                      <a:pt x="17333" y="0"/>
                    </a:moveTo>
                    <a:cubicBezTo>
                      <a:pt x="16727" y="357"/>
                      <a:pt x="16132" y="704"/>
                      <a:pt x="15553" y="1050"/>
                    </a:cubicBezTo>
                    <a:cubicBezTo>
                      <a:pt x="12312" y="2967"/>
                      <a:pt x="9446" y="4718"/>
                      <a:pt x="6783" y="6444"/>
                    </a:cubicBezTo>
                    <a:cubicBezTo>
                      <a:pt x="5450" y="7306"/>
                      <a:pt x="4175" y="8159"/>
                      <a:pt x="2990" y="9063"/>
                    </a:cubicBezTo>
                    <a:cubicBezTo>
                      <a:pt x="1912" y="9890"/>
                      <a:pt x="907" y="10757"/>
                      <a:pt x="0" y="11713"/>
                    </a:cubicBezTo>
                    <a:lnTo>
                      <a:pt x="0" y="15846"/>
                    </a:lnTo>
                    <a:cubicBezTo>
                      <a:pt x="906" y="14891"/>
                      <a:pt x="1912" y="14024"/>
                      <a:pt x="2995" y="13198"/>
                    </a:cubicBezTo>
                    <a:cubicBezTo>
                      <a:pt x="3156" y="13074"/>
                      <a:pt x="3321" y="12952"/>
                      <a:pt x="3486" y="12830"/>
                    </a:cubicBezTo>
                    <a:lnTo>
                      <a:pt x="3486" y="10764"/>
                    </a:lnTo>
                    <a:lnTo>
                      <a:pt x="3486" y="10738"/>
                    </a:lnTo>
                    <a:cubicBezTo>
                      <a:pt x="3488" y="10715"/>
                      <a:pt x="3489" y="10688"/>
                      <a:pt x="3495" y="10660"/>
                    </a:cubicBezTo>
                    <a:cubicBezTo>
                      <a:pt x="3498" y="10649"/>
                      <a:pt x="3501" y="10634"/>
                      <a:pt x="3504" y="10621"/>
                    </a:cubicBezTo>
                    <a:cubicBezTo>
                      <a:pt x="3508" y="10609"/>
                      <a:pt x="3511" y="10594"/>
                      <a:pt x="3515" y="10580"/>
                    </a:cubicBezTo>
                    <a:cubicBezTo>
                      <a:pt x="3524" y="10552"/>
                      <a:pt x="3534" y="10527"/>
                      <a:pt x="3544" y="10499"/>
                    </a:cubicBezTo>
                    <a:cubicBezTo>
                      <a:pt x="3560" y="10459"/>
                      <a:pt x="3580" y="10420"/>
                      <a:pt x="3603" y="10383"/>
                    </a:cubicBezTo>
                    <a:cubicBezTo>
                      <a:pt x="3617" y="10357"/>
                      <a:pt x="3634" y="10334"/>
                      <a:pt x="3652" y="10312"/>
                    </a:cubicBezTo>
                    <a:cubicBezTo>
                      <a:pt x="3668" y="10291"/>
                      <a:pt x="3686" y="10271"/>
                      <a:pt x="3703" y="10253"/>
                    </a:cubicBezTo>
                    <a:cubicBezTo>
                      <a:pt x="3714" y="10243"/>
                      <a:pt x="3722" y="10235"/>
                      <a:pt x="3731" y="10228"/>
                    </a:cubicBezTo>
                    <a:lnTo>
                      <a:pt x="3758" y="10206"/>
                    </a:lnTo>
                    <a:cubicBezTo>
                      <a:pt x="4545" y="9637"/>
                      <a:pt x="5377" y="9075"/>
                      <a:pt x="6211" y="8528"/>
                    </a:cubicBezTo>
                    <a:cubicBezTo>
                      <a:pt x="6786" y="8152"/>
                      <a:pt x="7365" y="7778"/>
                      <a:pt x="7947" y="7408"/>
                    </a:cubicBezTo>
                    <a:cubicBezTo>
                      <a:pt x="7955" y="7404"/>
                      <a:pt x="7959" y="7400"/>
                      <a:pt x="7966" y="7395"/>
                    </a:cubicBezTo>
                    <a:cubicBezTo>
                      <a:pt x="7986" y="7385"/>
                      <a:pt x="8006" y="7375"/>
                      <a:pt x="8024" y="7371"/>
                    </a:cubicBezTo>
                    <a:cubicBezTo>
                      <a:pt x="8034" y="7367"/>
                      <a:pt x="8042" y="7365"/>
                      <a:pt x="8051" y="7364"/>
                    </a:cubicBezTo>
                    <a:cubicBezTo>
                      <a:pt x="8060" y="7361"/>
                      <a:pt x="8070" y="7361"/>
                      <a:pt x="8078" y="7359"/>
                    </a:cubicBezTo>
                    <a:cubicBezTo>
                      <a:pt x="8096" y="7359"/>
                      <a:pt x="8113" y="7361"/>
                      <a:pt x="8129" y="7367"/>
                    </a:cubicBezTo>
                    <a:lnTo>
                      <a:pt x="8144" y="7374"/>
                    </a:lnTo>
                    <a:cubicBezTo>
                      <a:pt x="8721" y="7661"/>
                      <a:pt x="9105" y="7853"/>
                      <a:pt x="9681" y="8140"/>
                    </a:cubicBezTo>
                    <a:cubicBezTo>
                      <a:pt x="9717" y="8157"/>
                      <a:pt x="9753" y="8183"/>
                      <a:pt x="9783" y="8209"/>
                    </a:cubicBezTo>
                    <a:cubicBezTo>
                      <a:pt x="9814" y="8238"/>
                      <a:pt x="9841" y="8272"/>
                      <a:pt x="9862" y="8307"/>
                    </a:cubicBezTo>
                    <a:cubicBezTo>
                      <a:pt x="9884" y="8343"/>
                      <a:pt x="9898" y="8380"/>
                      <a:pt x="9910" y="8418"/>
                    </a:cubicBezTo>
                    <a:cubicBezTo>
                      <a:pt x="9920" y="8456"/>
                      <a:pt x="9924" y="8494"/>
                      <a:pt x="9924" y="8530"/>
                    </a:cubicBezTo>
                    <a:lnTo>
                      <a:pt x="9924" y="8586"/>
                    </a:lnTo>
                    <a:cubicBezTo>
                      <a:pt x="11721" y="7467"/>
                      <a:pt x="13498" y="6398"/>
                      <a:pt x="15553" y="5183"/>
                    </a:cubicBezTo>
                    <a:cubicBezTo>
                      <a:pt x="16135" y="4841"/>
                      <a:pt x="16727" y="4490"/>
                      <a:pt x="17333" y="4133"/>
                    </a:cubicBezTo>
                    <a:lnTo>
                      <a:pt x="173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2621086" y="4073782"/>
                <a:ext cx="597723" cy="581694"/>
              </a:xfrm>
              <a:custGeom>
                <a:avLst/>
                <a:gdLst/>
                <a:ahLst/>
                <a:cxnLst/>
                <a:rect l="l" t="t" r="r" b="b"/>
                <a:pathLst>
                  <a:path w="19167" h="18653" extrusionOk="0">
                    <a:moveTo>
                      <a:pt x="18893" y="1"/>
                    </a:moveTo>
                    <a:cubicBezTo>
                      <a:pt x="16635" y="1359"/>
                      <a:pt x="13236" y="3442"/>
                      <a:pt x="11266" y="4718"/>
                    </a:cubicBezTo>
                    <a:cubicBezTo>
                      <a:pt x="5921" y="8181"/>
                      <a:pt x="1388" y="11552"/>
                      <a:pt x="1" y="18653"/>
                    </a:cubicBezTo>
                    <a:cubicBezTo>
                      <a:pt x="195" y="18539"/>
                      <a:pt x="391" y="18427"/>
                      <a:pt x="585" y="18315"/>
                    </a:cubicBezTo>
                    <a:cubicBezTo>
                      <a:pt x="930" y="16706"/>
                      <a:pt x="1440" y="15297"/>
                      <a:pt x="2087" y="14039"/>
                    </a:cubicBezTo>
                    <a:cubicBezTo>
                      <a:pt x="2780" y="12689"/>
                      <a:pt x="3631" y="11515"/>
                      <a:pt x="4601" y="10451"/>
                    </a:cubicBezTo>
                    <a:cubicBezTo>
                      <a:pt x="5572" y="9387"/>
                      <a:pt x="6666" y="8434"/>
                      <a:pt x="7851" y="7530"/>
                    </a:cubicBezTo>
                    <a:cubicBezTo>
                      <a:pt x="9034" y="6627"/>
                      <a:pt x="10310" y="5773"/>
                      <a:pt x="11642" y="4910"/>
                    </a:cubicBezTo>
                    <a:cubicBezTo>
                      <a:pt x="13501" y="3705"/>
                      <a:pt x="15459" y="2489"/>
                      <a:pt x="17573" y="1214"/>
                    </a:cubicBezTo>
                    <a:cubicBezTo>
                      <a:pt x="17693" y="1142"/>
                      <a:pt x="19046" y="331"/>
                      <a:pt x="19166" y="258"/>
                    </a:cubicBezTo>
                    <a:cubicBezTo>
                      <a:pt x="19047" y="189"/>
                      <a:pt x="19011" y="68"/>
                      <a:pt x="188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4009601" y="3858984"/>
                <a:ext cx="205197" cy="229147"/>
              </a:xfrm>
              <a:custGeom>
                <a:avLst/>
                <a:gdLst/>
                <a:ahLst/>
                <a:cxnLst/>
                <a:rect l="l" t="t" r="r" b="b"/>
                <a:pathLst>
                  <a:path w="6580" h="7348" extrusionOk="0">
                    <a:moveTo>
                      <a:pt x="1086" y="1"/>
                    </a:moveTo>
                    <a:cubicBezTo>
                      <a:pt x="694" y="1605"/>
                      <a:pt x="392" y="2834"/>
                      <a:pt x="1" y="4437"/>
                    </a:cubicBezTo>
                    <a:cubicBezTo>
                      <a:pt x="1681" y="5408"/>
                      <a:pt x="3359" y="6377"/>
                      <a:pt x="5040" y="7347"/>
                    </a:cubicBezTo>
                    <a:cubicBezTo>
                      <a:pt x="5343" y="6269"/>
                      <a:pt x="5646" y="5191"/>
                      <a:pt x="5948" y="4113"/>
                    </a:cubicBezTo>
                    <a:lnTo>
                      <a:pt x="6580" y="2742"/>
                    </a:lnTo>
                    <a:lnTo>
                      <a:pt x="5948" y="2807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rgbClr val="557B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4034705" y="3847353"/>
                <a:ext cx="180093" cy="99231"/>
              </a:xfrm>
              <a:custGeom>
                <a:avLst/>
                <a:gdLst/>
                <a:ahLst/>
                <a:cxnLst/>
                <a:rect l="l" t="t" r="r" b="b"/>
                <a:pathLst>
                  <a:path w="5775" h="3182" extrusionOk="0">
                    <a:moveTo>
                      <a:pt x="375" y="0"/>
                    </a:moveTo>
                    <a:cubicBezTo>
                      <a:pt x="248" y="69"/>
                      <a:pt x="125" y="141"/>
                      <a:pt x="1" y="213"/>
                    </a:cubicBezTo>
                    <a:lnTo>
                      <a:pt x="281" y="375"/>
                    </a:lnTo>
                    <a:lnTo>
                      <a:pt x="5143" y="3182"/>
                    </a:lnTo>
                    <a:lnTo>
                      <a:pt x="5775" y="3117"/>
                    </a:lnTo>
                    <a:cubicBezTo>
                      <a:pt x="3975" y="2079"/>
                      <a:pt x="2173" y="1038"/>
                      <a:pt x="3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3208662" y="4161878"/>
                <a:ext cx="260582" cy="272806"/>
              </a:xfrm>
              <a:custGeom>
                <a:avLst/>
                <a:gdLst/>
                <a:ahLst/>
                <a:cxnLst/>
                <a:rect l="l" t="t" r="r" b="b"/>
                <a:pathLst>
                  <a:path w="8356" h="8748" extrusionOk="0">
                    <a:moveTo>
                      <a:pt x="1" y="1"/>
                    </a:moveTo>
                    <a:cubicBezTo>
                      <a:pt x="1" y="3"/>
                      <a:pt x="1" y="5"/>
                      <a:pt x="1" y="7"/>
                    </a:cubicBezTo>
                    <a:lnTo>
                      <a:pt x="1" y="7"/>
                    </a:lnTo>
                    <a:cubicBezTo>
                      <a:pt x="1" y="5"/>
                      <a:pt x="1" y="3"/>
                      <a:pt x="1" y="1"/>
                    </a:cubicBezTo>
                    <a:close/>
                    <a:moveTo>
                      <a:pt x="1" y="7"/>
                    </a:moveTo>
                    <a:cubicBezTo>
                      <a:pt x="4" y="1247"/>
                      <a:pt x="4" y="2483"/>
                      <a:pt x="4" y="3718"/>
                    </a:cubicBezTo>
                    <a:lnTo>
                      <a:pt x="4" y="4098"/>
                    </a:lnTo>
                    <a:cubicBezTo>
                      <a:pt x="4" y="4219"/>
                      <a:pt x="132" y="4278"/>
                      <a:pt x="132" y="4278"/>
                    </a:cubicBezTo>
                    <a:lnTo>
                      <a:pt x="7746" y="8673"/>
                    </a:lnTo>
                    <a:cubicBezTo>
                      <a:pt x="7756" y="8678"/>
                      <a:pt x="7764" y="8684"/>
                      <a:pt x="7773" y="8687"/>
                    </a:cubicBezTo>
                    <a:cubicBezTo>
                      <a:pt x="7789" y="8694"/>
                      <a:pt x="7806" y="8701"/>
                      <a:pt x="7823" y="8709"/>
                    </a:cubicBezTo>
                    <a:cubicBezTo>
                      <a:pt x="7842" y="8716"/>
                      <a:pt x="7859" y="8721"/>
                      <a:pt x="7879" y="8726"/>
                    </a:cubicBezTo>
                    <a:cubicBezTo>
                      <a:pt x="7899" y="8730"/>
                      <a:pt x="7918" y="8734"/>
                      <a:pt x="7938" y="8737"/>
                    </a:cubicBezTo>
                    <a:cubicBezTo>
                      <a:pt x="7958" y="8742"/>
                      <a:pt x="7980" y="8743"/>
                      <a:pt x="8002" y="8744"/>
                    </a:cubicBezTo>
                    <a:cubicBezTo>
                      <a:pt x="8023" y="8747"/>
                      <a:pt x="8045" y="8747"/>
                      <a:pt x="8065" y="8747"/>
                    </a:cubicBezTo>
                    <a:cubicBezTo>
                      <a:pt x="8086" y="8747"/>
                      <a:pt x="8108" y="8744"/>
                      <a:pt x="8127" y="8743"/>
                    </a:cubicBezTo>
                    <a:cubicBezTo>
                      <a:pt x="8148" y="8742"/>
                      <a:pt x="8168" y="8737"/>
                      <a:pt x="8190" y="8734"/>
                    </a:cubicBezTo>
                    <a:cubicBezTo>
                      <a:pt x="8210" y="8730"/>
                      <a:pt x="8232" y="8726"/>
                      <a:pt x="8249" y="8720"/>
                    </a:cubicBezTo>
                    <a:cubicBezTo>
                      <a:pt x="8269" y="8714"/>
                      <a:pt x="8288" y="8707"/>
                      <a:pt x="8305" y="8700"/>
                    </a:cubicBezTo>
                    <a:cubicBezTo>
                      <a:pt x="8324" y="8693"/>
                      <a:pt x="8339" y="8684"/>
                      <a:pt x="8355" y="8677"/>
                    </a:cubicBezTo>
                    <a:lnTo>
                      <a:pt x="8355" y="4581"/>
                    </a:lnTo>
                    <a:cubicBezTo>
                      <a:pt x="8339" y="4590"/>
                      <a:pt x="8325" y="4597"/>
                      <a:pt x="8306" y="4604"/>
                    </a:cubicBezTo>
                    <a:cubicBezTo>
                      <a:pt x="8295" y="4610"/>
                      <a:pt x="8283" y="4614"/>
                      <a:pt x="8270" y="4617"/>
                    </a:cubicBezTo>
                    <a:cubicBezTo>
                      <a:pt x="8246" y="4626"/>
                      <a:pt x="8219" y="4631"/>
                      <a:pt x="8191" y="4637"/>
                    </a:cubicBezTo>
                    <a:cubicBezTo>
                      <a:pt x="8163" y="4643"/>
                      <a:pt x="8137" y="4646"/>
                      <a:pt x="8105" y="4647"/>
                    </a:cubicBezTo>
                    <a:cubicBezTo>
                      <a:pt x="8087" y="4649"/>
                      <a:pt x="8069" y="4650"/>
                      <a:pt x="8050" y="4650"/>
                    </a:cubicBezTo>
                    <a:cubicBezTo>
                      <a:pt x="8025" y="4650"/>
                      <a:pt x="7999" y="4648"/>
                      <a:pt x="7974" y="4646"/>
                    </a:cubicBezTo>
                    <a:cubicBezTo>
                      <a:pt x="7945" y="4643"/>
                      <a:pt x="7917" y="4639"/>
                      <a:pt x="7889" y="4631"/>
                    </a:cubicBezTo>
                    <a:cubicBezTo>
                      <a:pt x="7863" y="4624"/>
                      <a:pt x="7836" y="4617"/>
                      <a:pt x="7810" y="4608"/>
                    </a:cubicBezTo>
                    <a:cubicBezTo>
                      <a:pt x="7799" y="4603"/>
                      <a:pt x="7786" y="4600"/>
                      <a:pt x="7774" y="4594"/>
                    </a:cubicBezTo>
                    <a:cubicBezTo>
                      <a:pt x="7764" y="4588"/>
                      <a:pt x="7753" y="4582"/>
                      <a:pt x="7743" y="4575"/>
                    </a:cubicBezTo>
                    <a:cubicBezTo>
                      <a:pt x="7648" y="4521"/>
                      <a:pt x="7550" y="4465"/>
                      <a:pt x="7455" y="4410"/>
                    </a:cubicBezTo>
                    <a:lnTo>
                      <a:pt x="7442" y="4410"/>
                    </a:lnTo>
                    <a:lnTo>
                      <a:pt x="7442" y="7870"/>
                    </a:lnTo>
                    <a:cubicBezTo>
                      <a:pt x="7442" y="7953"/>
                      <a:pt x="7397" y="7999"/>
                      <a:pt x="7331" y="7999"/>
                    </a:cubicBezTo>
                    <a:cubicBezTo>
                      <a:pt x="7298" y="7999"/>
                      <a:pt x="7260" y="7988"/>
                      <a:pt x="7219" y="7964"/>
                    </a:cubicBezTo>
                    <a:lnTo>
                      <a:pt x="4406" y="6341"/>
                    </a:lnTo>
                    <a:cubicBezTo>
                      <a:pt x="4281" y="6269"/>
                      <a:pt x="4183" y="6112"/>
                      <a:pt x="4183" y="5988"/>
                    </a:cubicBezTo>
                    <a:lnTo>
                      <a:pt x="4183" y="2519"/>
                    </a:lnTo>
                    <a:cubicBezTo>
                      <a:pt x="3473" y="2110"/>
                      <a:pt x="3287" y="2002"/>
                      <a:pt x="3044" y="1864"/>
                    </a:cubicBezTo>
                    <a:cubicBezTo>
                      <a:pt x="3009" y="1844"/>
                      <a:pt x="2973" y="1822"/>
                      <a:pt x="2934" y="1799"/>
                    </a:cubicBezTo>
                    <a:cubicBezTo>
                      <a:pt x="1999" y="1259"/>
                      <a:pt x="1063" y="719"/>
                      <a:pt x="129" y="177"/>
                    </a:cubicBezTo>
                    <a:cubicBezTo>
                      <a:pt x="114" y="169"/>
                      <a:pt x="100" y="160"/>
                      <a:pt x="87" y="152"/>
                    </a:cubicBezTo>
                    <a:cubicBezTo>
                      <a:pt x="79" y="144"/>
                      <a:pt x="71" y="137"/>
                      <a:pt x="64" y="130"/>
                    </a:cubicBezTo>
                    <a:cubicBezTo>
                      <a:pt x="50" y="116"/>
                      <a:pt x="37" y="101"/>
                      <a:pt x="25" y="85"/>
                    </a:cubicBezTo>
                    <a:cubicBezTo>
                      <a:pt x="15" y="68"/>
                      <a:pt x="8" y="52"/>
                      <a:pt x="4" y="37"/>
                    </a:cubicBezTo>
                    <a:cubicBezTo>
                      <a:pt x="1" y="26"/>
                      <a:pt x="1" y="17"/>
                      <a:pt x="1" y="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3207789" y="4161941"/>
                <a:ext cx="262609" cy="273711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8777" extrusionOk="0">
                    <a:moveTo>
                      <a:pt x="63" y="145"/>
                    </a:moveTo>
                    <a:lnTo>
                      <a:pt x="72" y="154"/>
                    </a:lnTo>
                    <a:cubicBezTo>
                      <a:pt x="81" y="164"/>
                      <a:pt x="88" y="171"/>
                      <a:pt x="99" y="178"/>
                    </a:cubicBezTo>
                    <a:cubicBezTo>
                      <a:pt x="114" y="187"/>
                      <a:pt x="128" y="197"/>
                      <a:pt x="144" y="207"/>
                    </a:cubicBezTo>
                    <a:cubicBezTo>
                      <a:pt x="1078" y="746"/>
                      <a:pt x="2014" y="1285"/>
                      <a:pt x="2949" y="1826"/>
                    </a:cubicBezTo>
                    <a:lnTo>
                      <a:pt x="3061" y="1891"/>
                    </a:lnTo>
                    <a:cubicBezTo>
                      <a:pt x="3301" y="2029"/>
                      <a:pt x="3486" y="2135"/>
                      <a:pt x="4182" y="2538"/>
                    </a:cubicBezTo>
                    <a:lnTo>
                      <a:pt x="4182" y="5988"/>
                    </a:lnTo>
                    <a:cubicBezTo>
                      <a:pt x="4182" y="6123"/>
                      <a:pt x="4286" y="6290"/>
                      <a:pt x="4421" y="6367"/>
                    </a:cubicBezTo>
                    <a:lnTo>
                      <a:pt x="7234" y="7991"/>
                    </a:lnTo>
                    <a:cubicBezTo>
                      <a:pt x="7279" y="8016"/>
                      <a:pt x="7323" y="8029"/>
                      <a:pt x="7362" y="8029"/>
                    </a:cubicBezTo>
                    <a:cubicBezTo>
                      <a:pt x="7389" y="8029"/>
                      <a:pt x="7414" y="8022"/>
                      <a:pt x="7436" y="8009"/>
                    </a:cubicBezTo>
                    <a:cubicBezTo>
                      <a:pt x="7482" y="7985"/>
                      <a:pt x="7506" y="7935"/>
                      <a:pt x="7506" y="7868"/>
                    </a:cubicBezTo>
                    <a:lnTo>
                      <a:pt x="7506" y="4457"/>
                    </a:lnTo>
                    <a:lnTo>
                      <a:pt x="7758" y="4602"/>
                    </a:lnTo>
                    <a:cubicBezTo>
                      <a:pt x="7771" y="4608"/>
                      <a:pt x="7781" y="4615"/>
                      <a:pt x="7794" y="4621"/>
                    </a:cubicBezTo>
                    <a:lnTo>
                      <a:pt x="7831" y="4637"/>
                    </a:lnTo>
                    <a:cubicBezTo>
                      <a:pt x="7857" y="4645"/>
                      <a:pt x="7884" y="4655"/>
                      <a:pt x="7915" y="4662"/>
                    </a:cubicBezTo>
                    <a:cubicBezTo>
                      <a:pt x="7943" y="4670"/>
                      <a:pt x="7973" y="4672"/>
                      <a:pt x="8002" y="4677"/>
                    </a:cubicBezTo>
                    <a:cubicBezTo>
                      <a:pt x="8031" y="4680"/>
                      <a:pt x="8061" y="4682"/>
                      <a:pt x="8091" y="4682"/>
                    </a:cubicBezTo>
                    <a:cubicBezTo>
                      <a:pt x="8107" y="4682"/>
                      <a:pt x="8123" y="4681"/>
                      <a:pt x="8139" y="4680"/>
                    </a:cubicBezTo>
                    <a:cubicBezTo>
                      <a:pt x="8169" y="4678"/>
                      <a:pt x="8201" y="4674"/>
                      <a:pt x="8229" y="4670"/>
                    </a:cubicBezTo>
                    <a:cubicBezTo>
                      <a:pt x="8260" y="4664"/>
                      <a:pt x="8287" y="4657"/>
                      <a:pt x="8313" y="4648"/>
                    </a:cubicBezTo>
                    <a:cubicBezTo>
                      <a:pt x="8326" y="4642"/>
                      <a:pt x="8339" y="4638"/>
                      <a:pt x="8352" y="4634"/>
                    </a:cubicBezTo>
                    <a:cubicBezTo>
                      <a:pt x="8352" y="4634"/>
                      <a:pt x="8352" y="4632"/>
                      <a:pt x="8353" y="4632"/>
                    </a:cubicBezTo>
                    <a:lnTo>
                      <a:pt x="8353" y="4632"/>
                    </a:lnTo>
                    <a:lnTo>
                      <a:pt x="8353" y="8653"/>
                    </a:lnTo>
                    <a:cubicBezTo>
                      <a:pt x="8341" y="8658"/>
                      <a:pt x="8333" y="8663"/>
                      <a:pt x="8321" y="8668"/>
                    </a:cubicBezTo>
                    <a:cubicBezTo>
                      <a:pt x="8306" y="8675"/>
                      <a:pt x="8288" y="8679"/>
                      <a:pt x="8270" y="8685"/>
                    </a:cubicBezTo>
                    <a:cubicBezTo>
                      <a:pt x="8252" y="8691"/>
                      <a:pt x="8232" y="8696"/>
                      <a:pt x="8212" y="8699"/>
                    </a:cubicBezTo>
                    <a:cubicBezTo>
                      <a:pt x="8195" y="8704"/>
                      <a:pt x="8173" y="8707"/>
                      <a:pt x="8153" y="8709"/>
                    </a:cubicBezTo>
                    <a:cubicBezTo>
                      <a:pt x="8133" y="8711"/>
                      <a:pt x="8111" y="8712"/>
                      <a:pt x="8091" y="8712"/>
                    </a:cubicBezTo>
                    <a:cubicBezTo>
                      <a:pt x="8073" y="8712"/>
                      <a:pt x="8051" y="8712"/>
                      <a:pt x="8031" y="8711"/>
                    </a:cubicBezTo>
                    <a:cubicBezTo>
                      <a:pt x="8011" y="8709"/>
                      <a:pt x="7991" y="8707"/>
                      <a:pt x="7972" y="8704"/>
                    </a:cubicBezTo>
                    <a:cubicBezTo>
                      <a:pt x="7952" y="8701"/>
                      <a:pt x="7932" y="8698"/>
                      <a:pt x="7915" y="8692"/>
                    </a:cubicBezTo>
                    <a:cubicBezTo>
                      <a:pt x="7896" y="8688"/>
                      <a:pt x="7880" y="8684"/>
                      <a:pt x="7861" y="8676"/>
                    </a:cubicBezTo>
                    <a:cubicBezTo>
                      <a:pt x="7844" y="8671"/>
                      <a:pt x="7830" y="8663"/>
                      <a:pt x="7814" y="8656"/>
                    </a:cubicBezTo>
                    <a:cubicBezTo>
                      <a:pt x="7804" y="8650"/>
                      <a:pt x="7798" y="8648"/>
                      <a:pt x="7788" y="8642"/>
                    </a:cubicBezTo>
                    <a:lnTo>
                      <a:pt x="174" y="4247"/>
                    </a:lnTo>
                    <a:cubicBezTo>
                      <a:pt x="171" y="4244"/>
                      <a:pt x="63" y="4192"/>
                      <a:pt x="63" y="4096"/>
                    </a:cubicBezTo>
                    <a:lnTo>
                      <a:pt x="63" y="145"/>
                    </a:lnTo>
                    <a:close/>
                    <a:moveTo>
                      <a:pt x="0" y="0"/>
                    </a:moveTo>
                    <a:lnTo>
                      <a:pt x="0" y="4096"/>
                    </a:lnTo>
                    <a:cubicBezTo>
                      <a:pt x="0" y="4234"/>
                      <a:pt x="141" y="4300"/>
                      <a:pt x="147" y="4304"/>
                    </a:cubicBezTo>
                    <a:lnTo>
                      <a:pt x="7759" y="8698"/>
                    </a:lnTo>
                    <a:cubicBezTo>
                      <a:pt x="7768" y="8704"/>
                      <a:pt x="7778" y="8709"/>
                      <a:pt x="7788" y="8714"/>
                    </a:cubicBezTo>
                    <a:cubicBezTo>
                      <a:pt x="7804" y="8724"/>
                      <a:pt x="7822" y="8731"/>
                      <a:pt x="7843" y="8738"/>
                    </a:cubicBezTo>
                    <a:cubicBezTo>
                      <a:pt x="7863" y="8745"/>
                      <a:pt x="7880" y="8750"/>
                      <a:pt x="7902" y="8755"/>
                    </a:cubicBezTo>
                    <a:cubicBezTo>
                      <a:pt x="7922" y="8761"/>
                      <a:pt x="7943" y="8764"/>
                      <a:pt x="7965" y="8768"/>
                    </a:cubicBezTo>
                    <a:cubicBezTo>
                      <a:pt x="7986" y="8771"/>
                      <a:pt x="8008" y="8774"/>
                      <a:pt x="8030" y="8776"/>
                    </a:cubicBezTo>
                    <a:cubicBezTo>
                      <a:pt x="8038" y="8776"/>
                      <a:pt x="8046" y="8776"/>
                      <a:pt x="8054" y="8776"/>
                    </a:cubicBezTo>
                    <a:cubicBezTo>
                      <a:pt x="8066" y="8776"/>
                      <a:pt x="8077" y="8776"/>
                      <a:pt x="8090" y="8774"/>
                    </a:cubicBezTo>
                    <a:lnTo>
                      <a:pt x="8097" y="8774"/>
                    </a:lnTo>
                    <a:cubicBezTo>
                      <a:pt x="8119" y="8774"/>
                      <a:pt x="8143" y="8771"/>
                      <a:pt x="8165" y="8770"/>
                    </a:cubicBezTo>
                    <a:cubicBezTo>
                      <a:pt x="8186" y="8768"/>
                      <a:pt x="8208" y="8764"/>
                      <a:pt x="8229" y="8761"/>
                    </a:cubicBezTo>
                    <a:cubicBezTo>
                      <a:pt x="8251" y="8757"/>
                      <a:pt x="8272" y="8753"/>
                      <a:pt x="8291" y="8747"/>
                    </a:cubicBezTo>
                    <a:cubicBezTo>
                      <a:pt x="8311" y="8741"/>
                      <a:pt x="8333" y="8734"/>
                      <a:pt x="8352" y="8727"/>
                    </a:cubicBezTo>
                    <a:cubicBezTo>
                      <a:pt x="8369" y="8719"/>
                      <a:pt x="8389" y="8711"/>
                      <a:pt x="8405" y="8702"/>
                    </a:cubicBezTo>
                    <a:lnTo>
                      <a:pt x="8421" y="8692"/>
                    </a:lnTo>
                    <a:lnTo>
                      <a:pt x="8421" y="4523"/>
                    </a:lnTo>
                    <a:lnTo>
                      <a:pt x="8375" y="4549"/>
                    </a:lnTo>
                    <a:cubicBezTo>
                      <a:pt x="8360" y="4556"/>
                      <a:pt x="8346" y="4563"/>
                      <a:pt x="8330" y="4570"/>
                    </a:cubicBezTo>
                    <a:cubicBezTo>
                      <a:pt x="8318" y="4573"/>
                      <a:pt x="8308" y="4579"/>
                      <a:pt x="8295" y="4583"/>
                    </a:cubicBezTo>
                    <a:cubicBezTo>
                      <a:pt x="8272" y="4591"/>
                      <a:pt x="8247" y="4598"/>
                      <a:pt x="8219" y="4602"/>
                    </a:cubicBezTo>
                    <a:cubicBezTo>
                      <a:pt x="8193" y="4608"/>
                      <a:pt x="8166" y="4612"/>
                      <a:pt x="8137" y="4614"/>
                    </a:cubicBezTo>
                    <a:cubicBezTo>
                      <a:pt x="8121" y="4615"/>
                      <a:pt x="8105" y="4615"/>
                      <a:pt x="8089" y="4615"/>
                    </a:cubicBezTo>
                    <a:cubicBezTo>
                      <a:pt x="8063" y="4615"/>
                      <a:pt x="8037" y="4614"/>
                      <a:pt x="8011" y="4612"/>
                    </a:cubicBezTo>
                    <a:cubicBezTo>
                      <a:pt x="7985" y="4609"/>
                      <a:pt x="7958" y="4605"/>
                      <a:pt x="7930" y="4599"/>
                    </a:cubicBezTo>
                    <a:cubicBezTo>
                      <a:pt x="7903" y="4593"/>
                      <a:pt x="7879" y="4586"/>
                      <a:pt x="7857" y="4578"/>
                    </a:cubicBezTo>
                    <a:cubicBezTo>
                      <a:pt x="7844" y="4572"/>
                      <a:pt x="7834" y="4569"/>
                      <a:pt x="7822" y="4563"/>
                    </a:cubicBezTo>
                    <a:cubicBezTo>
                      <a:pt x="7812" y="4557"/>
                      <a:pt x="7801" y="4552"/>
                      <a:pt x="7792" y="4547"/>
                    </a:cubicBezTo>
                    <a:lnTo>
                      <a:pt x="7498" y="4376"/>
                    </a:lnTo>
                    <a:lnTo>
                      <a:pt x="7443" y="4376"/>
                    </a:lnTo>
                    <a:lnTo>
                      <a:pt x="7443" y="7868"/>
                    </a:lnTo>
                    <a:cubicBezTo>
                      <a:pt x="7443" y="7897"/>
                      <a:pt x="7439" y="7936"/>
                      <a:pt x="7406" y="7955"/>
                    </a:cubicBezTo>
                    <a:cubicBezTo>
                      <a:pt x="7394" y="7961"/>
                      <a:pt x="7380" y="7965"/>
                      <a:pt x="7364" y="7965"/>
                    </a:cubicBezTo>
                    <a:cubicBezTo>
                      <a:pt x="7337" y="7965"/>
                      <a:pt x="7304" y="7955"/>
                      <a:pt x="7269" y="7935"/>
                    </a:cubicBezTo>
                    <a:lnTo>
                      <a:pt x="4455" y="6311"/>
                    </a:lnTo>
                    <a:cubicBezTo>
                      <a:pt x="4343" y="6247"/>
                      <a:pt x="4248" y="6100"/>
                      <a:pt x="4248" y="5988"/>
                    </a:cubicBezTo>
                    <a:lnTo>
                      <a:pt x="4248" y="2502"/>
                    </a:lnTo>
                    <a:lnTo>
                      <a:pt x="4233" y="2493"/>
                    </a:lnTo>
                    <a:cubicBezTo>
                      <a:pt x="3522" y="2083"/>
                      <a:pt x="3337" y="1977"/>
                      <a:pt x="3094" y="1837"/>
                    </a:cubicBezTo>
                    <a:lnTo>
                      <a:pt x="2983" y="1773"/>
                    </a:lnTo>
                    <a:cubicBezTo>
                      <a:pt x="2049" y="1231"/>
                      <a:pt x="1114" y="690"/>
                      <a:pt x="178" y="151"/>
                    </a:cubicBezTo>
                    <a:cubicBezTo>
                      <a:pt x="163" y="142"/>
                      <a:pt x="151" y="135"/>
                      <a:pt x="140" y="127"/>
                    </a:cubicBezTo>
                    <a:cubicBezTo>
                      <a:pt x="131" y="121"/>
                      <a:pt x="125" y="115"/>
                      <a:pt x="118" y="108"/>
                    </a:cubicBezTo>
                    <a:cubicBezTo>
                      <a:pt x="107" y="95"/>
                      <a:pt x="95" y="83"/>
                      <a:pt x="86" y="69"/>
                    </a:cubicBezTo>
                    <a:cubicBezTo>
                      <a:pt x="76" y="56"/>
                      <a:pt x="72" y="42"/>
                      <a:pt x="68" y="29"/>
                    </a:cubicBezTo>
                    <a:cubicBezTo>
                      <a:pt x="66" y="20"/>
                      <a:pt x="65" y="9"/>
                      <a:pt x="65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3208755" y="3929711"/>
                <a:ext cx="94990" cy="290457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9314" extrusionOk="0">
                    <a:moveTo>
                      <a:pt x="1" y="0"/>
                    </a:moveTo>
                    <a:lnTo>
                      <a:pt x="1" y="7449"/>
                    </a:lnTo>
                    <a:cubicBezTo>
                      <a:pt x="1" y="7461"/>
                      <a:pt x="4" y="7474"/>
                      <a:pt x="5" y="7484"/>
                    </a:cubicBezTo>
                    <a:cubicBezTo>
                      <a:pt x="8" y="7502"/>
                      <a:pt x="15" y="7519"/>
                      <a:pt x="27" y="7533"/>
                    </a:cubicBezTo>
                    <a:cubicBezTo>
                      <a:pt x="37" y="7549"/>
                      <a:pt x="50" y="7566"/>
                      <a:pt x="64" y="7578"/>
                    </a:cubicBezTo>
                    <a:cubicBezTo>
                      <a:pt x="71" y="7585"/>
                      <a:pt x="78" y="7592"/>
                      <a:pt x="87" y="7599"/>
                    </a:cubicBezTo>
                    <a:cubicBezTo>
                      <a:pt x="100" y="7610"/>
                      <a:pt x="113" y="7618"/>
                      <a:pt x="129" y="7627"/>
                    </a:cubicBezTo>
                    <a:cubicBezTo>
                      <a:pt x="1065" y="8166"/>
                      <a:pt x="1999" y="8706"/>
                      <a:pt x="2934" y="9248"/>
                    </a:cubicBezTo>
                    <a:cubicBezTo>
                      <a:pt x="2974" y="9271"/>
                      <a:pt x="3010" y="9292"/>
                      <a:pt x="3046" y="9313"/>
                    </a:cubicBezTo>
                    <a:lnTo>
                      <a:pt x="3046" y="8459"/>
                    </a:lnTo>
                    <a:lnTo>
                      <a:pt x="523" y="7003"/>
                    </a:lnTo>
                    <a:cubicBezTo>
                      <a:pt x="399" y="6931"/>
                      <a:pt x="300" y="6776"/>
                      <a:pt x="300" y="6651"/>
                    </a:cubicBezTo>
                    <a:lnTo>
                      <a:pt x="300" y="1360"/>
                    </a:lnTo>
                    <a:cubicBezTo>
                      <a:pt x="300" y="1277"/>
                      <a:pt x="345" y="1231"/>
                      <a:pt x="412" y="1231"/>
                    </a:cubicBezTo>
                    <a:cubicBezTo>
                      <a:pt x="445" y="1231"/>
                      <a:pt x="483" y="1242"/>
                      <a:pt x="523" y="1265"/>
                    </a:cubicBezTo>
                    <a:lnTo>
                      <a:pt x="3046" y="2721"/>
                    </a:lnTo>
                    <a:lnTo>
                      <a:pt x="3046" y="1862"/>
                    </a:lnTo>
                    <a:lnTo>
                      <a:pt x="129" y="178"/>
                    </a:lnTo>
                    <a:cubicBezTo>
                      <a:pt x="120" y="173"/>
                      <a:pt x="111" y="167"/>
                      <a:pt x="104" y="162"/>
                    </a:cubicBezTo>
                    <a:cubicBezTo>
                      <a:pt x="90" y="152"/>
                      <a:pt x="78" y="142"/>
                      <a:pt x="65" y="134"/>
                    </a:cubicBezTo>
                    <a:cubicBezTo>
                      <a:pt x="55" y="122"/>
                      <a:pt x="44" y="112"/>
                      <a:pt x="37" y="101"/>
                    </a:cubicBezTo>
                    <a:cubicBezTo>
                      <a:pt x="28" y="91"/>
                      <a:pt x="21" y="78"/>
                      <a:pt x="15" y="66"/>
                    </a:cubicBezTo>
                    <a:cubicBezTo>
                      <a:pt x="11" y="55"/>
                      <a:pt x="7" y="43"/>
                      <a:pt x="4" y="30"/>
                    </a:cubicBezTo>
                    <a:cubicBezTo>
                      <a:pt x="4" y="20"/>
                      <a:pt x="1" y="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3207789" y="3929711"/>
                <a:ext cx="97048" cy="292110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9367" extrusionOk="0">
                    <a:moveTo>
                      <a:pt x="66" y="145"/>
                    </a:moveTo>
                    <a:cubicBezTo>
                      <a:pt x="71" y="151"/>
                      <a:pt x="75" y="155"/>
                      <a:pt x="79" y="158"/>
                    </a:cubicBezTo>
                    <a:cubicBezTo>
                      <a:pt x="91" y="170"/>
                      <a:pt x="104" y="180"/>
                      <a:pt x="121" y="191"/>
                    </a:cubicBezTo>
                    <a:lnTo>
                      <a:pt x="147" y="207"/>
                    </a:lnTo>
                    <a:lnTo>
                      <a:pt x="3048" y="1882"/>
                    </a:lnTo>
                    <a:lnTo>
                      <a:pt x="3048" y="2667"/>
                    </a:lnTo>
                    <a:lnTo>
                      <a:pt x="571" y="1241"/>
                    </a:lnTo>
                    <a:cubicBezTo>
                      <a:pt x="527" y="1215"/>
                      <a:pt x="482" y="1202"/>
                      <a:pt x="443" y="1202"/>
                    </a:cubicBezTo>
                    <a:cubicBezTo>
                      <a:pt x="416" y="1202"/>
                      <a:pt x="391" y="1208"/>
                      <a:pt x="370" y="1221"/>
                    </a:cubicBezTo>
                    <a:cubicBezTo>
                      <a:pt x="325" y="1245"/>
                      <a:pt x="301" y="1295"/>
                      <a:pt x="301" y="1363"/>
                    </a:cubicBezTo>
                    <a:lnTo>
                      <a:pt x="301" y="6652"/>
                    </a:lnTo>
                    <a:cubicBezTo>
                      <a:pt x="301" y="6787"/>
                      <a:pt x="404" y="6955"/>
                      <a:pt x="539" y="7032"/>
                    </a:cubicBezTo>
                    <a:lnTo>
                      <a:pt x="3048" y="8479"/>
                    </a:lnTo>
                    <a:lnTo>
                      <a:pt x="3048" y="9257"/>
                    </a:lnTo>
                    <a:lnTo>
                      <a:pt x="2985" y="9221"/>
                    </a:lnTo>
                    <a:cubicBezTo>
                      <a:pt x="2050" y="8681"/>
                      <a:pt x="1116" y="8139"/>
                      <a:pt x="180" y="7599"/>
                    </a:cubicBezTo>
                    <a:cubicBezTo>
                      <a:pt x="165" y="7591"/>
                      <a:pt x="153" y="7584"/>
                      <a:pt x="142" y="7575"/>
                    </a:cubicBezTo>
                    <a:cubicBezTo>
                      <a:pt x="132" y="7569"/>
                      <a:pt x="127" y="7564"/>
                      <a:pt x="121" y="7556"/>
                    </a:cubicBezTo>
                    <a:cubicBezTo>
                      <a:pt x="108" y="7545"/>
                      <a:pt x="96" y="7532"/>
                      <a:pt x="88" y="7518"/>
                    </a:cubicBezTo>
                    <a:cubicBezTo>
                      <a:pt x="79" y="7505"/>
                      <a:pt x="73" y="7490"/>
                      <a:pt x="71" y="7477"/>
                    </a:cubicBezTo>
                    <a:cubicBezTo>
                      <a:pt x="68" y="7469"/>
                      <a:pt x="66" y="7459"/>
                      <a:pt x="66" y="7449"/>
                    </a:cubicBezTo>
                    <a:lnTo>
                      <a:pt x="66" y="145"/>
                    </a:lnTo>
                    <a:close/>
                    <a:moveTo>
                      <a:pt x="0" y="0"/>
                    </a:moveTo>
                    <a:lnTo>
                      <a:pt x="0" y="7449"/>
                    </a:lnTo>
                    <a:cubicBezTo>
                      <a:pt x="0" y="7463"/>
                      <a:pt x="2" y="7477"/>
                      <a:pt x="6" y="7492"/>
                    </a:cubicBezTo>
                    <a:cubicBezTo>
                      <a:pt x="10" y="7512"/>
                      <a:pt x="17" y="7532"/>
                      <a:pt x="30" y="7551"/>
                    </a:cubicBezTo>
                    <a:cubicBezTo>
                      <a:pt x="43" y="7571"/>
                      <a:pt x="58" y="7587"/>
                      <a:pt x="73" y="7604"/>
                    </a:cubicBezTo>
                    <a:cubicBezTo>
                      <a:pt x="82" y="7612"/>
                      <a:pt x="89" y="7620"/>
                      <a:pt x="101" y="7627"/>
                    </a:cubicBezTo>
                    <a:cubicBezTo>
                      <a:pt x="115" y="7635"/>
                      <a:pt x="130" y="7647"/>
                      <a:pt x="145" y="7656"/>
                    </a:cubicBezTo>
                    <a:cubicBezTo>
                      <a:pt x="1080" y="8195"/>
                      <a:pt x="2016" y="8734"/>
                      <a:pt x="2950" y="9274"/>
                    </a:cubicBezTo>
                    <a:lnTo>
                      <a:pt x="3110" y="9366"/>
                    </a:lnTo>
                    <a:lnTo>
                      <a:pt x="3110" y="8439"/>
                    </a:lnTo>
                    <a:lnTo>
                      <a:pt x="3094" y="8430"/>
                    </a:lnTo>
                    <a:lnTo>
                      <a:pt x="571" y="6974"/>
                    </a:lnTo>
                    <a:cubicBezTo>
                      <a:pt x="460" y="6909"/>
                      <a:pt x="365" y="6763"/>
                      <a:pt x="365" y="6651"/>
                    </a:cubicBezTo>
                    <a:lnTo>
                      <a:pt x="365" y="1360"/>
                    </a:lnTo>
                    <a:cubicBezTo>
                      <a:pt x="365" y="1331"/>
                      <a:pt x="370" y="1292"/>
                      <a:pt x="403" y="1274"/>
                    </a:cubicBezTo>
                    <a:cubicBezTo>
                      <a:pt x="414" y="1267"/>
                      <a:pt x="428" y="1264"/>
                      <a:pt x="443" y="1264"/>
                    </a:cubicBezTo>
                    <a:cubicBezTo>
                      <a:pt x="471" y="1264"/>
                      <a:pt x="504" y="1274"/>
                      <a:pt x="539" y="1294"/>
                    </a:cubicBezTo>
                    <a:lnTo>
                      <a:pt x="3111" y="2776"/>
                    </a:lnTo>
                    <a:lnTo>
                      <a:pt x="3111" y="1845"/>
                    </a:lnTo>
                    <a:lnTo>
                      <a:pt x="3094" y="1834"/>
                    </a:lnTo>
                    <a:lnTo>
                      <a:pt x="178" y="151"/>
                    </a:lnTo>
                    <a:cubicBezTo>
                      <a:pt x="168" y="145"/>
                      <a:pt x="161" y="142"/>
                      <a:pt x="154" y="137"/>
                    </a:cubicBezTo>
                    <a:cubicBezTo>
                      <a:pt x="142" y="128"/>
                      <a:pt x="132" y="119"/>
                      <a:pt x="122" y="109"/>
                    </a:cubicBezTo>
                    <a:cubicBezTo>
                      <a:pt x="111" y="101"/>
                      <a:pt x="102" y="92"/>
                      <a:pt x="95" y="81"/>
                    </a:cubicBezTo>
                    <a:cubicBezTo>
                      <a:pt x="88" y="72"/>
                      <a:pt x="82" y="63"/>
                      <a:pt x="78" y="52"/>
                    </a:cubicBezTo>
                    <a:cubicBezTo>
                      <a:pt x="72" y="43"/>
                      <a:pt x="68" y="35"/>
                      <a:pt x="66" y="23"/>
                    </a:cubicBezTo>
                    <a:cubicBezTo>
                      <a:pt x="65" y="16"/>
                      <a:pt x="65" y="9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3218142" y="3968067"/>
                <a:ext cx="101632" cy="23176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7432" extrusionOk="0">
                    <a:moveTo>
                      <a:pt x="249" y="343"/>
                    </a:moveTo>
                    <a:lnTo>
                      <a:pt x="2910" y="1877"/>
                    </a:lnTo>
                    <a:cubicBezTo>
                      <a:pt x="2963" y="1908"/>
                      <a:pt x="3006" y="1985"/>
                      <a:pt x="3009" y="2012"/>
                    </a:cubicBezTo>
                    <a:lnTo>
                      <a:pt x="3009" y="7091"/>
                    </a:lnTo>
                    <a:lnTo>
                      <a:pt x="347" y="5556"/>
                    </a:lnTo>
                    <a:cubicBezTo>
                      <a:pt x="295" y="5526"/>
                      <a:pt x="252" y="5449"/>
                      <a:pt x="249" y="5421"/>
                    </a:cubicBezTo>
                    <a:lnTo>
                      <a:pt x="249" y="343"/>
                    </a:lnTo>
                    <a:close/>
                    <a:moveTo>
                      <a:pt x="112" y="1"/>
                    </a:moveTo>
                    <a:cubicBezTo>
                      <a:pt x="46" y="1"/>
                      <a:pt x="0" y="47"/>
                      <a:pt x="0" y="130"/>
                    </a:cubicBezTo>
                    <a:lnTo>
                      <a:pt x="0" y="5421"/>
                    </a:lnTo>
                    <a:cubicBezTo>
                      <a:pt x="0" y="5546"/>
                      <a:pt x="99" y="5701"/>
                      <a:pt x="223" y="5773"/>
                    </a:cubicBezTo>
                    <a:lnTo>
                      <a:pt x="2746" y="7229"/>
                    </a:lnTo>
                    <a:lnTo>
                      <a:pt x="3035" y="7396"/>
                    </a:lnTo>
                    <a:cubicBezTo>
                      <a:pt x="3076" y="7420"/>
                      <a:pt x="3114" y="7431"/>
                      <a:pt x="3147" y="7431"/>
                    </a:cubicBezTo>
                    <a:cubicBezTo>
                      <a:pt x="3213" y="7431"/>
                      <a:pt x="3258" y="7385"/>
                      <a:pt x="3258" y="7303"/>
                    </a:cubicBezTo>
                    <a:lnTo>
                      <a:pt x="3258" y="2012"/>
                    </a:lnTo>
                    <a:cubicBezTo>
                      <a:pt x="3258" y="1888"/>
                      <a:pt x="3160" y="1732"/>
                      <a:pt x="3035" y="1660"/>
                    </a:cubicBezTo>
                    <a:lnTo>
                      <a:pt x="2746" y="1490"/>
                    </a:lnTo>
                    <a:lnTo>
                      <a:pt x="223" y="35"/>
                    </a:lnTo>
                    <a:cubicBezTo>
                      <a:pt x="183" y="12"/>
                      <a:pt x="145" y="1"/>
                      <a:pt x="112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3217050" y="3967101"/>
                <a:ext cx="103752" cy="233638"/>
              </a:xfrm>
              <a:custGeom>
                <a:avLst/>
                <a:gdLst/>
                <a:ahLst/>
                <a:cxnLst/>
                <a:rect l="l" t="t" r="r" b="b"/>
                <a:pathLst>
                  <a:path w="3327" h="7492" extrusionOk="0">
                    <a:moveTo>
                      <a:pt x="317" y="427"/>
                    </a:moveTo>
                    <a:lnTo>
                      <a:pt x="2931" y="1934"/>
                    </a:lnTo>
                    <a:cubicBezTo>
                      <a:pt x="2977" y="1961"/>
                      <a:pt x="3011" y="2027"/>
                      <a:pt x="3013" y="2043"/>
                    </a:cubicBezTo>
                    <a:lnTo>
                      <a:pt x="3013" y="7065"/>
                    </a:lnTo>
                    <a:lnTo>
                      <a:pt x="400" y="5558"/>
                    </a:lnTo>
                    <a:cubicBezTo>
                      <a:pt x="356" y="5534"/>
                      <a:pt x="320" y="5469"/>
                      <a:pt x="317" y="5450"/>
                    </a:cubicBezTo>
                    <a:lnTo>
                      <a:pt x="317" y="427"/>
                    </a:lnTo>
                    <a:close/>
                    <a:moveTo>
                      <a:pt x="252" y="318"/>
                    </a:moveTo>
                    <a:lnTo>
                      <a:pt x="252" y="5456"/>
                    </a:lnTo>
                    <a:cubicBezTo>
                      <a:pt x="255" y="5495"/>
                      <a:pt x="306" y="5580"/>
                      <a:pt x="366" y="5616"/>
                    </a:cubicBezTo>
                    <a:lnTo>
                      <a:pt x="3074" y="7175"/>
                    </a:lnTo>
                    <a:lnTo>
                      <a:pt x="3074" y="2041"/>
                    </a:lnTo>
                    <a:cubicBezTo>
                      <a:pt x="3073" y="2000"/>
                      <a:pt x="3023" y="1915"/>
                      <a:pt x="2961" y="1879"/>
                    </a:cubicBezTo>
                    <a:lnTo>
                      <a:pt x="252" y="318"/>
                    </a:lnTo>
                    <a:close/>
                    <a:moveTo>
                      <a:pt x="145" y="66"/>
                    </a:moveTo>
                    <a:cubicBezTo>
                      <a:pt x="172" y="66"/>
                      <a:pt x="206" y="78"/>
                      <a:pt x="241" y="96"/>
                    </a:cubicBezTo>
                    <a:lnTo>
                      <a:pt x="3054" y="1719"/>
                    </a:lnTo>
                    <a:cubicBezTo>
                      <a:pt x="3166" y="1784"/>
                      <a:pt x="3261" y="1932"/>
                      <a:pt x="3261" y="2043"/>
                    </a:cubicBezTo>
                    <a:lnTo>
                      <a:pt x="3261" y="7332"/>
                    </a:lnTo>
                    <a:cubicBezTo>
                      <a:pt x="3261" y="7361"/>
                      <a:pt x="3256" y="7400"/>
                      <a:pt x="3224" y="7418"/>
                    </a:cubicBezTo>
                    <a:cubicBezTo>
                      <a:pt x="3212" y="7426"/>
                      <a:pt x="3197" y="7430"/>
                      <a:pt x="3181" y="7430"/>
                    </a:cubicBezTo>
                    <a:cubicBezTo>
                      <a:pt x="3153" y="7430"/>
                      <a:pt x="3121" y="7419"/>
                      <a:pt x="3087" y="7398"/>
                    </a:cubicBezTo>
                    <a:lnTo>
                      <a:pt x="274" y="5775"/>
                    </a:lnTo>
                    <a:cubicBezTo>
                      <a:pt x="163" y="5710"/>
                      <a:pt x="68" y="5564"/>
                      <a:pt x="68" y="5452"/>
                    </a:cubicBezTo>
                    <a:lnTo>
                      <a:pt x="68" y="161"/>
                    </a:lnTo>
                    <a:cubicBezTo>
                      <a:pt x="68" y="132"/>
                      <a:pt x="73" y="93"/>
                      <a:pt x="106" y="75"/>
                    </a:cubicBezTo>
                    <a:cubicBezTo>
                      <a:pt x="116" y="68"/>
                      <a:pt x="130" y="66"/>
                      <a:pt x="145" y="66"/>
                    </a:cubicBezTo>
                    <a:close/>
                    <a:moveTo>
                      <a:pt x="145" y="1"/>
                    </a:moveTo>
                    <a:cubicBezTo>
                      <a:pt x="118" y="1"/>
                      <a:pt x="93" y="7"/>
                      <a:pt x="71" y="20"/>
                    </a:cubicBezTo>
                    <a:cubicBezTo>
                      <a:pt x="27" y="45"/>
                      <a:pt x="1" y="95"/>
                      <a:pt x="1" y="161"/>
                    </a:cubicBezTo>
                    <a:lnTo>
                      <a:pt x="1" y="5452"/>
                    </a:lnTo>
                    <a:cubicBezTo>
                      <a:pt x="1" y="5587"/>
                      <a:pt x="106" y="5754"/>
                      <a:pt x="241" y="5831"/>
                    </a:cubicBezTo>
                    <a:lnTo>
                      <a:pt x="3054" y="7454"/>
                    </a:lnTo>
                    <a:cubicBezTo>
                      <a:pt x="3096" y="7480"/>
                      <a:pt x="3137" y="7492"/>
                      <a:pt x="3176" y="7492"/>
                    </a:cubicBezTo>
                    <a:cubicBezTo>
                      <a:pt x="3178" y="7492"/>
                      <a:pt x="3180" y="7492"/>
                      <a:pt x="3182" y="7492"/>
                    </a:cubicBezTo>
                    <a:cubicBezTo>
                      <a:pt x="3208" y="7492"/>
                      <a:pt x="3234" y="7486"/>
                      <a:pt x="3256" y="7474"/>
                    </a:cubicBezTo>
                    <a:cubicBezTo>
                      <a:pt x="3300" y="7449"/>
                      <a:pt x="3326" y="7397"/>
                      <a:pt x="3326" y="7332"/>
                    </a:cubicBezTo>
                    <a:lnTo>
                      <a:pt x="3326" y="2041"/>
                    </a:lnTo>
                    <a:cubicBezTo>
                      <a:pt x="3326" y="1906"/>
                      <a:pt x="3221" y="1740"/>
                      <a:pt x="3086" y="1662"/>
                    </a:cubicBezTo>
                    <a:lnTo>
                      <a:pt x="272" y="39"/>
                    </a:lnTo>
                    <a:cubicBezTo>
                      <a:pt x="228" y="14"/>
                      <a:pt x="184" y="1"/>
                      <a:pt x="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3303774" y="3987807"/>
                <a:ext cx="165624" cy="348399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11172" extrusionOk="0">
                    <a:moveTo>
                      <a:pt x="0" y="0"/>
                    </a:moveTo>
                    <a:lnTo>
                      <a:pt x="0" y="860"/>
                    </a:lnTo>
                    <a:lnTo>
                      <a:pt x="289" y="1027"/>
                    </a:lnTo>
                    <a:cubicBezTo>
                      <a:pt x="414" y="1099"/>
                      <a:pt x="512" y="1255"/>
                      <a:pt x="512" y="1379"/>
                    </a:cubicBezTo>
                    <a:lnTo>
                      <a:pt x="512" y="6670"/>
                    </a:lnTo>
                    <a:cubicBezTo>
                      <a:pt x="512" y="6752"/>
                      <a:pt x="467" y="6798"/>
                      <a:pt x="401" y="6798"/>
                    </a:cubicBezTo>
                    <a:cubicBezTo>
                      <a:pt x="368" y="6798"/>
                      <a:pt x="330" y="6787"/>
                      <a:pt x="289" y="6763"/>
                    </a:cubicBezTo>
                    <a:lnTo>
                      <a:pt x="0" y="6596"/>
                    </a:lnTo>
                    <a:lnTo>
                      <a:pt x="0" y="7450"/>
                    </a:lnTo>
                    <a:cubicBezTo>
                      <a:pt x="243" y="7590"/>
                      <a:pt x="429" y="7696"/>
                      <a:pt x="1137" y="8106"/>
                    </a:cubicBezTo>
                    <a:lnTo>
                      <a:pt x="1137" y="1613"/>
                    </a:lnTo>
                    <a:cubicBezTo>
                      <a:pt x="1137" y="1530"/>
                      <a:pt x="1182" y="1484"/>
                      <a:pt x="1248" y="1484"/>
                    </a:cubicBezTo>
                    <a:cubicBezTo>
                      <a:pt x="1281" y="1484"/>
                      <a:pt x="1319" y="1496"/>
                      <a:pt x="1360" y="1520"/>
                    </a:cubicBezTo>
                    <a:lnTo>
                      <a:pt x="4175" y="3141"/>
                    </a:lnTo>
                    <a:cubicBezTo>
                      <a:pt x="4299" y="3213"/>
                      <a:pt x="4398" y="3370"/>
                      <a:pt x="4398" y="3494"/>
                    </a:cubicBezTo>
                    <a:lnTo>
                      <a:pt x="4398" y="10932"/>
                    </a:lnTo>
                    <a:lnTo>
                      <a:pt x="4411" y="10932"/>
                    </a:lnTo>
                    <a:cubicBezTo>
                      <a:pt x="4506" y="10988"/>
                      <a:pt x="4602" y="11044"/>
                      <a:pt x="4698" y="11097"/>
                    </a:cubicBezTo>
                    <a:cubicBezTo>
                      <a:pt x="4709" y="11103"/>
                      <a:pt x="4720" y="11109"/>
                      <a:pt x="4730" y="11116"/>
                    </a:cubicBezTo>
                    <a:cubicBezTo>
                      <a:pt x="4742" y="11121"/>
                      <a:pt x="4753" y="11126"/>
                      <a:pt x="4766" y="11131"/>
                    </a:cubicBezTo>
                    <a:cubicBezTo>
                      <a:pt x="4792" y="11139"/>
                      <a:pt x="4818" y="11148"/>
                      <a:pt x="4845" y="11154"/>
                    </a:cubicBezTo>
                    <a:cubicBezTo>
                      <a:pt x="4872" y="11159"/>
                      <a:pt x="4901" y="11164"/>
                      <a:pt x="4930" y="11168"/>
                    </a:cubicBezTo>
                    <a:cubicBezTo>
                      <a:pt x="4957" y="11170"/>
                      <a:pt x="4985" y="11172"/>
                      <a:pt x="5013" y="11172"/>
                    </a:cubicBezTo>
                    <a:cubicBezTo>
                      <a:pt x="5029" y="11172"/>
                      <a:pt x="5045" y="11171"/>
                      <a:pt x="5061" y="11169"/>
                    </a:cubicBezTo>
                    <a:cubicBezTo>
                      <a:pt x="5090" y="11168"/>
                      <a:pt x="5118" y="11164"/>
                      <a:pt x="5147" y="11159"/>
                    </a:cubicBezTo>
                    <a:cubicBezTo>
                      <a:pt x="5176" y="11154"/>
                      <a:pt x="5203" y="11146"/>
                      <a:pt x="5226" y="11139"/>
                    </a:cubicBezTo>
                    <a:cubicBezTo>
                      <a:pt x="5239" y="11135"/>
                      <a:pt x="5251" y="11131"/>
                      <a:pt x="5262" y="11126"/>
                    </a:cubicBezTo>
                    <a:cubicBezTo>
                      <a:pt x="5279" y="11119"/>
                      <a:pt x="5295" y="11112"/>
                      <a:pt x="5311" y="11103"/>
                    </a:cubicBezTo>
                    <a:lnTo>
                      <a:pt x="5311" y="2720"/>
                    </a:lnTo>
                    <a:cubicBezTo>
                      <a:pt x="5301" y="2725"/>
                      <a:pt x="5292" y="2729"/>
                      <a:pt x="5282" y="2735"/>
                    </a:cubicBezTo>
                    <a:cubicBezTo>
                      <a:pt x="5265" y="2742"/>
                      <a:pt x="5248" y="2749"/>
                      <a:pt x="5229" y="2753"/>
                    </a:cubicBezTo>
                    <a:cubicBezTo>
                      <a:pt x="5212" y="2761"/>
                      <a:pt x="5192" y="2765"/>
                      <a:pt x="5171" y="2771"/>
                    </a:cubicBezTo>
                    <a:cubicBezTo>
                      <a:pt x="5153" y="2775"/>
                      <a:pt x="5133" y="2779"/>
                      <a:pt x="5111" y="2781"/>
                    </a:cubicBezTo>
                    <a:cubicBezTo>
                      <a:pt x="5090" y="2785"/>
                      <a:pt x="5069" y="2786"/>
                      <a:pt x="5048" y="2786"/>
                    </a:cubicBezTo>
                    <a:cubicBezTo>
                      <a:pt x="5037" y="2787"/>
                      <a:pt x="5026" y="2787"/>
                      <a:pt x="5015" y="2787"/>
                    </a:cubicBezTo>
                    <a:cubicBezTo>
                      <a:pt x="5005" y="2787"/>
                      <a:pt x="4994" y="2787"/>
                      <a:pt x="4983" y="2786"/>
                    </a:cubicBezTo>
                    <a:cubicBezTo>
                      <a:pt x="4962" y="2786"/>
                      <a:pt x="4940" y="2785"/>
                      <a:pt x="4920" y="2782"/>
                    </a:cubicBezTo>
                    <a:cubicBezTo>
                      <a:pt x="4900" y="2781"/>
                      <a:pt x="4880" y="2778"/>
                      <a:pt x="4858" y="2772"/>
                    </a:cubicBezTo>
                    <a:cubicBezTo>
                      <a:pt x="4838" y="2768"/>
                      <a:pt x="4818" y="2763"/>
                      <a:pt x="4798" y="2758"/>
                    </a:cubicBezTo>
                    <a:cubicBezTo>
                      <a:pt x="4780" y="2752"/>
                      <a:pt x="4760" y="2745"/>
                      <a:pt x="4744" y="2738"/>
                    </a:cubicBezTo>
                    <a:cubicBezTo>
                      <a:pt x="4729" y="2730"/>
                      <a:pt x="4710" y="2722"/>
                      <a:pt x="4696" y="271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3302683" y="3986154"/>
                <a:ext cx="167619" cy="351018"/>
              </a:xfrm>
              <a:custGeom>
                <a:avLst/>
                <a:gdLst/>
                <a:ahLst/>
                <a:cxnLst/>
                <a:rect l="l" t="t" r="r" b="b"/>
                <a:pathLst>
                  <a:path w="5375" h="11256" extrusionOk="0">
                    <a:moveTo>
                      <a:pt x="65" y="109"/>
                    </a:moveTo>
                    <a:lnTo>
                      <a:pt x="4715" y="2792"/>
                    </a:lnTo>
                    <a:cubicBezTo>
                      <a:pt x="4731" y="2803"/>
                      <a:pt x="4749" y="2812"/>
                      <a:pt x="4767" y="2819"/>
                    </a:cubicBezTo>
                    <a:cubicBezTo>
                      <a:pt x="4785" y="2828"/>
                      <a:pt x="4805" y="2835"/>
                      <a:pt x="4824" y="2841"/>
                    </a:cubicBezTo>
                    <a:cubicBezTo>
                      <a:pt x="4846" y="2848"/>
                      <a:pt x="4866" y="2854"/>
                      <a:pt x="4887" y="2857"/>
                    </a:cubicBezTo>
                    <a:cubicBezTo>
                      <a:pt x="4909" y="2862"/>
                      <a:pt x="4930" y="2865"/>
                      <a:pt x="4952" y="2868"/>
                    </a:cubicBezTo>
                    <a:cubicBezTo>
                      <a:pt x="4974" y="2871"/>
                      <a:pt x="4997" y="2874"/>
                      <a:pt x="5018" y="2874"/>
                    </a:cubicBezTo>
                    <a:cubicBezTo>
                      <a:pt x="5029" y="2875"/>
                      <a:pt x="5040" y="2875"/>
                      <a:pt x="5052" y="2875"/>
                    </a:cubicBezTo>
                    <a:cubicBezTo>
                      <a:pt x="5063" y="2875"/>
                      <a:pt x="5075" y="2875"/>
                      <a:pt x="5086" y="2874"/>
                    </a:cubicBezTo>
                    <a:cubicBezTo>
                      <a:pt x="5109" y="2871"/>
                      <a:pt x="5130" y="2870"/>
                      <a:pt x="5152" y="2867"/>
                    </a:cubicBezTo>
                    <a:cubicBezTo>
                      <a:pt x="5173" y="2862"/>
                      <a:pt x="5194" y="2860"/>
                      <a:pt x="5215" y="2854"/>
                    </a:cubicBezTo>
                    <a:cubicBezTo>
                      <a:pt x="5234" y="2848"/>
                      <a:pt x="5254" y="2842"/>
                      <a:pt x="5274" y="2835"/>
                    </a:cubicBezTo>
                    <a:cubicBezTo>
                      <a:pt x="5287" y="2831"/>
                      <a:pt x="5298" y="2826"/>
                      <a:pt x="5311" y="2821"/>
                    </a:cubicBezTo>
                    <a:lnTo>
                      <a:pt x="5313" y="2821"/>
                    </a:lnTo>
                    <a:lnTo>
                      <a:pt x="5313" y="11130"/>
                    </a:lnTo>
                    <a:cubicBezTo>
                      <a:pt x="5304" y="11135"/>
                      <a:pt x="5296" y="11140"/>
                      <a:pt x="5284" y="11143"/>
                    </a:cubicBezTo>
                    <a:cubicBezTo>
                      <a:pt x="5274" y="11148"/>
                      <a:pt x="5263" y="11152"/>
                      <a:pt x="5251" y="11156"/>
                    </a:cubicBezTo>
                    <a:cubicBezTo>
                      <a:pt x="5227" y="11165"/>
                      <a:pt x="5202" y="11171"/>
                      <a:pt x="5175" y="11176"/>
                    </a:cubicBezTo>
                    <a:cubicBezTo>
                      <a:pt x="5148" y="11181"/>
                      <a:pt x="5119" y="11185"/>
                      <a:pt x="5093" y="11186"/>
                    </a:cubicBezTo>
                    <a:cubicBezTo>
                      <a:pt x="5078" y="11188"/>
                      <a:pt x="5062" y="11189"/>
                      <a:pt x="5047" y="11189"/>
                    </a:cubicBezTo>
                    <a:cubicBezTo>
                      <a:pt x="5020" y="11189"/>
                      <a:pt x="4994" y="11187"/>
                      <a:pt x="4966" y="11185"/>
                    </a:cubicBezTo>
                    <a:cubicBezTo>
                      <a:pt x="4939" y="11184"/>
                      <a:pt x="4913" y="11178"/>
                      <a:pt x="4886" y="11172"/>
                    </a:cubicBezTo>
                    <a:cubicBezTo>
                      <a:pt x="4859" y="11166"/>
                      <a:pt x="4834" y="11159"/>
                      <a:pt x="4813" y="11150"/>
                    </a:cubicBezTo>
                    <a:cubicBezTo>
                      <a:pt x="4800" y="11145"/>
                      <a:pt x="4788" y="11142"/>
                      <a:pt x="4778" y="11136"/>
                    </a:cubicBezTo>
                    <a:cubicBezTo>
                      <a:pt x="4767" y="11130"/>
                      <a:pt x="4756" y="11126"/>
                      <a:pt x="4748" y="11120"/>
                    </a:cubicBezTo>
                    <a:lnTo>
                      <a:pt x="4463" y="10956"/>
                    </a:lnTo>
                    <a:lnTo>
                      <a:pt x="4463" y="3545"/>
                    </a:lnTo>
                    <a:cubicBezTo>
                      <a:pt x="4463" y="3410"/>
                      <a:pt x="4360" y="3243"/>
                      <a:pt x="4225" y="3166"/>
                    </a:cubicBezTo>
                    <a:lnTo>
                      <a:pt x="1410" y="1544"/>
                    </a:lnTo>
                    <a:cubicBezTo>
                      <a:pt x="1365" y="1518"/>
                      <a:pt x="1321" y="1506"/>
                      <a:pt x="1282" y="1506"/>
                    </a:cubicBezTo>
                    <a:cubicBezTo>
                      <a:pt x="1255" y="1506"/>
                      <a:pt x="1230" y="1512"/>
                      <a:pt x="1208" y="1524"/>
                    </a:cubicBezTo>
                    <a:cubicBezTo>
                      <a:pt x="1164" y="1548"/>
                      <a:pt x="1139" y="1602"/>
                      <a:pt x="1139" y="1666"/>
                    </a:cubicBezTo>
                    <a:lnTo>
                      <a:pt x="1139" y="8103"/>
                    </a:lnTo>
                    <a:cubicBezTo>
                      <a:pt x="485" y="7723"/>
                      <a:pt x="294" y="7614"/>
                      <a:pt x="65" y="7483"/>
                    </a:cubicBezTo>
                    <a:lnTo>
                      <a:pt x="65" y="6704"/>
                    </a:lnTo>
                    <a:lnTo>
                      <a:pt x="307" y="6845"/>
                    </a:lnTo>
                    <a:cubicBezTo>
                      <a:pt x="351" y="6870"/>
                      <a:pt x="396" y="6883"/>
                      <a:pt x="435" y="6883"/>
                    </a:cubicBezTo>
                    <a:cubicBezTo>
                      <a:pt x="462" y="6883"/>
                      <a:pt x="487" y="6877"/>
                      <a:pt x="508" y="6865"/>
                    </a:cubicBezTo>
                    <a:cubicBezTo>
                      <a:pt x="553" y="6839"/>
                      <a:pt x="579" y="6787"/>
                      <a:pt x="579" y="6723"/>
                    </a:cubicBezTo>
                    <a:lnTo>
                      <a:pt x="579" y="1432"/>
                    </a:lnTo>
                    <a:cubicBezTo>
                      <a:pt x="579" y="1297"/>
                      <a:pt x="474" y="1130"/>
                      <a:pt x="339" y="1052"/>
                    </a:cubicBezTo>
                    <a:lnTo>
                      <a:pt x="65" y="894"/>
                    </a:lnTo>
                    <a:lnTo>
                      <a:pt x="65" y="109"/>
                    </a:lnTo>
                    <a:close/>
                    <a:moveTo>
                      <a:pt x="1" y="0"/>
                    </a:moveTo>
                    <a:lnTo>
                      <a:pt x="1" y="933"/>
                    </a:lnTo>
                    <a:lnTo>
                      <a:pt x="307" y="1108"/>
                    </a:lnTo>
                    <a:cubicBezTo>
                      <a:pt x="418" y="1173"/>
                      <a:pt x="514" y="1321"/>
                      <a:pt x="514" y="1432"/>
                    </a:cubicBezTo>
                    <a:lnTo>
                      <a:pt x="514" y="6723"/>
                    </a:lnTo>
                    <a:cubicBezTo>
                      <a:pt x="514" y="6751"/>
                      <a:pt x="508" y="6790"/>
                      <a:pt x="475" y="6809"/>
                    </a:cubicBezTo>
                    <a:cubicBezTo>
                      <a:pt x="463" y="6816"/>
                      <a:pt x="449" y="6820"/>
                      <a:pt x="433" y="6820"/>
                    </a:cubicBezTo>
                    <a:cubicBezTo>
                      <a:pt x="405" y="6820"/>
                      <a:pt x="373" y="6809"/>
                      <a:pt x="339" y="6789"/>
                    </a:cubicBezTo>
                    <a:lnTo>
                      <a:pt x="1" y="6595"/>
                    </a:lnTo>
                    <a:lnTo>
                      <a:pt x="1" y="7522"/>
                    </a:lnTo>
                    <a:lnTo>
                      <a:pt x="17" y="7530"/>
                    </a:lnTo>
                    <a:cubicBezTo>
                      <a:pt x="259" y="7670"/>
                      <a:pt x="445" y="7778"/>
                      <a:pt x="1155" y="8187"/>
                    </a:cubicBezTo>
                    <a:lnTo>
                      <a:pt x="1203" y="8216"/>
                    </a:lnTo>
                    <a:lnTo>
                      <a:pt x="1203" y="1668"/>
                    </a:lnTo>
                    <a:cubicBezTo>
                      <a:pt x="1203" y="1639"/>
                      <a:pt x="1208" y="1599"/>
                      <a:pt x="1241" y="1581"/>
                    </a:cubicBezTo>
                    <a:cubicBezTo>
                      <a:pt x="1253" y="1574"/>
                      <a:pt x="1268" y="1570"/>
                      <a:pt x="1284" y="1570"/>
                    </a:cubicBezTo>
                    <a:cubicBezTo>
                      <a:pt x="1311" y="1570"/>
                      <a:pt x="1344" y="1581"/>
                      <a:pt x="1378" y="1602"/>
                    </a:cubicBezTo>
                    <a:lnTo>
                      <a:pt x="4191" y="3223"/>
                    </a:lnTo>
                    <a:cubicBezTo>
                      <a:pt x="4305" y="3288"/>
                      <a:pt x="4399" y="3435"/>
                      <a:pt x="4399" y="3547"/>
                    </a:cubicBezTo>
                    <a:lnTo>
                      <a:pt x="4399" y="11015"/>
                    </a:lnTo>
                    <a:lnTo>
                      <a:pt x="4434" y="11015"/>
                    </a:lnTo>
                    <a:lnTo>
                      <a:pt x="4715" y="11178"/>
                    </a:lnTo>
                    <a:cubicBezTo>
                      <a:pt x="4728" y="11184"/>
                      <a:pt x="4738" y="11191"/>
                      <a:pt x="4751" y="11195"/>
                    </a:cubicBezTo>
                    <a:lnTo>
                      <a:pt x="4788" y="11212"/>
                    </a:lnTo>
                    <a:cubicBezTo>
                      <a:pt x="4814" y="11221"/>
                      <a:pt x="4841" y="11230"/>
                      <a:pt x="4872" y="11237"/>
                    </a:cubicBezTo>
                    <a:cubicBezTo>
                      <a:pt x="4900" y="11244"/>
                      <a:pt x="4930" y="11248"/>
                      <a:pt x="4959" y="11251"/>
                    </a:cubicBezTo>
                    <a:cubicBezTo>
                      <a:pt x="4988" y="11253"/>
                      <a:pt x="5017" y="11255"/>
                      <a:pt x="5043" y="11255"/>
                    </a:cubicBezTo>
                    <a:cubicBezTo>
                      <a:pt x="5060" y="11255"/>
                      <a:pt x="5076" y="11255"/>
                      <a:pt x="5094" y="11253"/>
                    </a:cubicBezTo>
                    <a:cubicBezTo>
                      <a:pt x="5125" y="11251"/>
                      <a:pt x="5155" y="11248"/>
                      <a:pt x="5183" y="11243"/>
                    </a:cubicBezTo>
                    <a:cubicBezTo>
                      <a:pt x="5212" y="11237"/>
                      <a:pt x="5241" y="11230"/>
                      <a:pt x="5268" y="11221"/>
                    </a:cubicBezTo>
                    <a:cubicBezTo>
                      <a:pt x="5281" y="11215"/>
                      <a:pt x="5294" y="11212"/>
                      <a:pt x="5306" y="11207"/>
                    </a:cubicBezTo>
                    <a:cubicBezTo>
                      <a:pt x="5324" y="11199"/>
                      <a:pt x="5342" y="11191"/>
                      <a:pt x="5359" y="11181"/>
                    </a:cubicBezTo>
                    <a:lnTo>
                      <a:pt x="5375" y="11172"/>
                    </a:lnTo>
                    <a:lnTo>
                      <a:pt x="5375" y="2717"/>
                    </a:lnTo>
                    <a:lnTo>
                      <a:pt x="5327" y="2742"/>
                    </a:lnTo>
                    <a:cubicBezTo>
                      <a:pt x="5319" y="2746"/>
                      <a:pt x="5310" y="2752"/>
                      <a:pt x="5300" y="2755"/>
                    </a:cubicBezTo>
                    <a:cubicBezTo>
                      <a:pt x="5284" y="2762"/>
                      <a:pt x="5270" y="2769"/>
                      <a:pt x="5252" y="2775"/>
                    </a:cubicBezTo>
                    <a:cubicBezTo>
                      <a:pt x="5234" y="2782"/>
                      <a:pt x="5217" y="2788"/>
                      <a:pt x="5198" y="2791"/>
                    </a:cubicBezTo>
                    <a:cubicBezTo>
                      <a:pt x="5179" y="2795"/>
                      <a:pt x="5160" y="2798"/>
                      <a:pt x="5140" y="2802"/>
                    </a:cubicBezTo>
                    <a:cubicBezTo>
                      <a:pt x="5119" y="2803"/>
                      <a:pt x="5100" y="2805"/>
                      <a:pt x="5080" y="2806"/>
                    </a:cubicBezTo>
                    <a:lnTo>
                      <a:pt x="5018" y="2806"/>
                    </a:lnTo>
                    <a:cubicBezTo>
                      <a:pt x="4999" y="2806"/>
                      <a:pt x="4978" y="2805"/>
                      <a:pt x="4958" y="2803"/>
                    </a:cubicBezTo>
                    <a:cubicBezTo>
                      <a:pt x="4938" y="2802"/>
                      <a:pt x="4918" y="2798"/>
                      <a:pt x="4899" y="2795"/>
                    </a:cubicBezTo>
                    <a:cubicBezTo>
                      <a:pt x="4880" y="2791"/>
                      <a:pt x="4860" y="2785"/>
                      <a:pt x="4843" y="2780"/>
                    </a:cubicBezTo>
                    <a:cubicBezTo>
                      <a:pt x="4827" y="2775"/>
                      <a:pt x="4808" y="2769"/>
                      <a:pt x="4792" y="2762"/>
                    </a:cubicBezTo>
                    <a:cubicBezTo>
                      <a:pt x="4775" y="2755"/>
                      <a:pt x="4759" y="2746"/>
                      <a:pt x="4745" y="273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3339168" y="4034085"/>
                <a:ext cx="101725" cy="377339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12100" extrusionOk="0">
                    <a:moveTo>
                      <a:pt x="251" y="341"/>
                    </a:moveTo>
                    <a:lnTo>
                      <a:pt x="2912" y="1876"/>
                    </a:lnTo>
                    <a:cubicBezTo>
                      <a:pt x="2967" y="1906"/>
                      <a:pt x="3010" y="1984"/>
                      <a:pt x="3011" y="2010"/>
                    </a:cubicBezTo>
                    <a:lnTo>
                      <a:pt x="3011" y="11760"/>
                    </a:lnTo>
                    <a:lnTo>
                      <a:pt x="350" y="10225"/>
                    </a:lnTo>
                    <a:cubicBezTo>
                      <a:pt x="297" y="10193"/>
                      <a:pt x="254" y="10117"/>
                      <a:pt x="251" y="10089"/>
                    </a:cubicBezTo>
                    <a:lnTo>
                      <a:pt x="251" y="341"/>
                    </a:lnTo>
                    <a:close/>
                    <a:moveTo>
                      <a:pt x="111" y="0"/>
                    </a:moveTo>
                    <a:cubicBezTo>
                      <a:pt x="46" y="0"/>
                      <a:pt x="1" y="46"/>
                      <a:pt x="1" y="129"/>
                    </a:cubicBezTo>
                    <a:lnTo>
                      <a:pt x="1" y="6622"/>
                    </a:lnTo>
                    <a:lnTo>
                      <a:pt x="1" y="10089"/>
                    </a:lnTo>
                    <a:cubicBezTo>
                      <a:pt x="1" y="10214"/>
                      <a:pt x="100" y="10370"/>
                      <a:pt x="224" y="10442"/>
                    </a:cubicBezTo>
                    <a:lnTo>
                      <a:pt x="3039" y="12065"/>
                    </a:lnTo>
                    <a:cubicBezTo>
                      <a:pt x="3079" y="12089"/>
                      <a:pt x="3117" y="12100"/>
                      <a:pt x="3150" y="12100"/>
                    </a:cubicBezTo>
                    <a:cubicBezTo>
                      <a:pt x="3216" y="12100"/>
                      <a:pt x="3262" y="12054"/>
                      <a:pt x="3262" y="11971"/>
                    </a:cubicBezTo>
                    <a:lnTo>
                      <a:pt x="3262" y="8512"/>
                    </a:lnTo>
                    <a:lnTo>
                      <a:pt x="3262" y="2010"/>
                    </a:lnTo>
                    <a:cubicBezTo>
                      <a:pt x="3262" y="1886"/>
                      <a:pt x="3162" y="1729"/>
                      <a:pt x="3039" y="1657"/>
                    </a:cubicBezTo>
                    <a:lnTo>
                      <a:pt x="224" y="36"/>
                    </a:lnTo>
                    <a:cubicBezTo>
                      <a:pt x="183" y="12"/>
                      <a:pt x="145" y="0"/>
                      <a:pt x="111" y="0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3198496" y="4065674"/>
                <a:ext cx="875862" cy="374968"/>
              </a:xfrm>
              <a:custGeom>
                <a:avLst/>
                <a:gdLst/>
                <a:ahLst/>
                <a:cxnLst/>
                <a:rect l="l" t="t" r="r" b="b"/>
                <a:pathLst>
                  <a:path w="28086" h="12024" extrusionOk="0">
                    <a:moveTo>
                      <a:pt x="27752" y="0"/>
                    </a:moveTo>
                    <a:lnTo>
                      <a:pt x="27752" y="376"/>
                    </a:lnTo>
                    <a:cubicBezTo>
                      <a:pt x="27752" y="376"/>
                      <a:pt x="27739" y="468"/>
                      <a:pt x="27671" y="521"/>
                    </a:cubicBezTo>
                    <a:cubicBezTo>
                      <a:pt x="27436" y="714"/>
                      <a:pt x="27185" y="909"/>
                      <a:pt x="26918" y="1109"/>
                    </a:cubicBezTo>
                    <a:cubicBezTo>
                      <a:pt x="25940" y="1838"/>
                      <a:pt x="24749" y="2613"/>
                      <a:pt x="23341" y="3425"/>
                    </a:cubicBezTo>
                    <a:cubicBezTo>
                      <a:pt x="19954" y="5380"/>
                      <a:pt x="16929" y="7127"/>
                      <a:pt x="14137" y="8714"/>
                    </a:cubicBezTo>
                    <a:cubicBezTo>
                      <a:pt x="12222" y="9801"/>
                      <a:pt x="10421" y="10812"/>
                      <a:pt x="8685" y="11763"/>
                    </a:cubicBezTo>
                    <a:cubicBezTo>
                      <a:pt x="8668" y="11772"/>
                      <a:pt x="8652" y="11779"/>
                      <a:pt x="8635" y="11786"/>
                    </a:cubicBezTo>
                    <a:cubicBezTo>
                      <a:pt x="8616" y="11794"/>
                      <a:pt x="8599" y="11801"/>
                      <a:pt x="8579" y="11806"/>
                    </a:cubicBezTo>
                    <a:cubicBezTo>
                      <a:pt x="8559" y="11812"/>
                      <a:pt x="8539" y="11818"/>
                      <a:pt x="8519" y="11821"/>
                    </a:cubicBezTo>
                    <a:cubicBezTo>
                      <a:pt x="8500" y="11825"/>
                      <a:pt x="8478" y="11828"/>
                      <a:pt x="8457" y="11829"/>
                    </a:cubicBezTo>
                    <a:cubicBezTo>
                      <a:pt x="8435" y="11832"/>
                      <a:pt x="8414" y="11834"/>
                      <a:pt x="8394" y="11834"/>
                    </a:cubicBezTo>
                    <a:cubicBezTo>
                      <a:pt x="8372" y="11834"/>
                      <a:pt x="8351" y="11834"/>
                      <a:pt x="8330" y="11832"/>
                    </a:cubicBezTo>
                    <a:cubicBezTo>
                      <a:pt x="8309" y="11829"/>
                      <a:pt x="8289" y="11828"/>
                      <a:pt x="8267" y="11825"/>
                    </a:cubicBezTo>
                    <a:cubicBezTo>
                      <a:pt x="8246" y="11821"/>
                      <a:pt x="8227" y="11818"/>
                      <a:pt x="8208" y="11812"/>
                    </a:cubicBezTo>
                    <a:cubicBezTo>
                      <a:pt x="8188" y="11806"/>
                      <a:pt x="8171" y="11801"/>
                      <a:pt x="8152" y="11796"/>
                    </a:cubicBezTo>
                    <a:cubicBezTo>
                      <a:pt x="8135" y="11789"/>
                      <a:pt x="8119" y="11783"/>
                      <a:pt x="8102" y="11775"/>
                    </a:cubicBezTo>
                    <a:cubicBezTo>
                      <a:pt x="8093" y="11769"/>
                      <a:pt x="8085" y="11765"/>
                      <a:pt x="8076" y="11760"/>
                    </a:cubicBezTo>
                    <a:lnTo>
                      <a:pt x="461" y="7364"/>
                    </a:lnTo>
                    <a:cubicBezTo>
                      <a:pt x="461" y="7364"/>
                      <a:pt x="334" y="7305"/>
                      <a:pt x="334" y="7184"/>
                    </a:cubicBezTo>
                    <a:lnTo>
                      <a:pt x="334" y="6805"/>
                    </a:lnTo>
                    <a:cubicBezTo>
                      <a:pt x="265" y="6847"/>
                      <a:pt x="292" y="6831"/>
                      <a:pt x="213" y="6880"/>
                    </a:cubicBezTo>
                    <a:cubicBezTo>
                      <a:pt x="195" y="6890"/>
                      <a:pt x="179" y="6901"/>
                      <a:pt x="164" y="6911"/>
                    </a:cubicBezTo>
                    <a:cubicBezTo>
                      <a:pt x="150" y="6923"/>
                      <a:pt x="136" y="6934"/>
                      <a:pt x="123" y="6946"/>
                    </a:cubicBezTo>
                    <a:cubicBezTo>
                      <a:pt x="111" y="6959"/>
                      <a:pt x="98" y="6969"/>
                      <a:pt x="87" y="6982"/>
                    </a:cubicBezTo>
                    <a:cubicBezTo>
                      <a:pt x="77" y="6995"/>
                      <a:pt x="65" y="7006"/>
                      <a:pt x="57" y="7019"/>
                    </a:cubicBezTo>
                    <a:cubicBezTo>
                      <a:pt x="39" y="7046"/>
                      <a:pt x="25" y="7074"/>
                      <a:pt x="15" y="7100"/>
                    </a:cubicBezTo>
                    <a:cubicBezTo>
                      <a:pt x="6" y="7128"/>
                      <a:pt x="1" y="7156"/>
                      <a:pt x="1" y="7184"/>
                    </a:cubicBezTo>
                    <a:cubicBezTo>
                      <a:pt x="1" y="7213"/>
                      <a:pt x="6" y="7242"/>
                      <a:pt x="15" y="7271"/>
                    </a:cubicBezTo>
                    <a:cubicBezTo>
                      <a:pt x="21" y="7285"/>
                      <a:pt x="26" y="7299"/>
                      <a:pt x="34" y="7312"/>
                    </a:cubicBezTo>
                    <a:cubicBezTo>
                      <a:pt x="41" y="7327"/>
                      <a:pt x="49" y="7340"/>
                      <a:pt x="58" y="7354"/>
                    </a:cubicBezTo>
                    <a:cubicBezTo>
                      <a:pt x="78" y="7380"/>
                      <a:pt x="101" y="7406"/>
                      <a:pt x="129" y="7430"/>
                    </a:cubicBezTo>
                    <a:cubicBezTo>
                      <a:pt x="143" y="7443"/>
                      <a:pt x="157" y="7456"/>
                      <a:pt x="173" y="7466"/>
                    </a:cubicBezTo>
                    <a:cubicBezTo>
                      <a:pt x="190" y="7478"/>
                      <a:pt x="206" y="7488"/>
                      <a:pt x="223" y="7499"/>
                    </a:cubicBezTo>
                    <a:cubicBezTo>
                      <a:pt x="2761" y="8964"/>
                      <a:pt x="5298" y="10431"/>
                      <a:pt x="7839" y="11894"/>
                    </a:cubicBezTo>
                    <a:cubicBezTo>
                      <a:pt x="7856" y="11906"/>
                      <a:pt x="7875" y="11914"/>
                      <a:pt x="7893" y="11923"/>
                    </a:cubicBezTo>
                    <a:cubicBezTo>
                      <a:pt x="7912" y="11933"/>
                      <a:pt x="7932" y="11942"/>
                      <a:pt x="7951" y="11949"/>
                    </a:cubicBezTo>
                    <a:cubicBezTo>
                      <a:pt x="7971" y="11956"/>
                      <a:pt x="7993" y="11963"/>
                      <a:pt x="8014" y="11970"/>
                    </a:cubicBezTo>
                    <a:cubicBezTo>
                      <a:pt x="8036" y="11978"/>
                      <a:pt x="8057" y="11983"/>
                      <a:pt x="8080" y="11988"/>
                    </a:cubicBezTo>
                    <a:cubicBezTo>
                      <a:pt x="8126" y="11999"/>
                      <a:pt x="8172" y="12008"/>
                      <a:pt x="8221" y="12013"/>
                    </a:cubicBezTo>
                    <a:cubicBezTo>
                      <a:pt x="8270" y="12019"/>
                      <a:pt x="8317" y="12022"/>
                      <a:pt x="8368" y="12024"/>
                    </a:cubicBezTo>
                    <a:cubicBezTo>
                      <a:pt x="8418" y="12024"/>
                      <a:pt x="8467" y="12022"/>
                      <a:pt x="8517" y="12016"/>
                    </a:cubicBezTo>
                    <a:cubicBezTo>
                      <a:pt x="8543" y="12015"/>
                      <a:pt x="8566" y="12012"/>
                      <a:pt x="8591" y="12008"/>
                    </a:cubicBezTo>
                    <a:cubicBezTo>
                      <a:pt x="8615" y="12005"/>
                      <a:pt x="8639" y="11999"/>
                      <a:pt x="8662" y="11993"/>
                    </a:cubicBezTo>
                    <a:cubicBezTo>
                      <a:pt x="8710" y="11983"/>
                      <a:pt x="8755" y="11970"/>
                      <a:pt x="8798" y="11955"/>
                    </a:cubicBezTo>
                    <a:cubicBezTo>
                      <a:pt x="8819" y="11947"/>
                      <a:pt x="8841" y="11937"/>
                      <a:pt x="8861" y="11929"/>
                    </a:cubicBezTo>
                    <a:cubicBezTo>
                      <a:pt x="8881" y="11920"/>
                      <a:pt x="8900" y="11911"/>
                      <a:pt x="8918" y="11900"/>
                    </a:cubicBezTo>
                    <a:cubicBezTo>
                      <a:pt x="11056" y="10727"/>
                      <a:pt x="13295" y="9465"/>
                      <a:pt x="15711" y="8084"/>
                    </a:cubicBezTo>
                    <a:cubicBezTo>
                      <a:pt x="18127" y="6704"/>
                      <a:pt x="20722" y="5208"/>
                      <a:pt x="23574" y="3562"/>
                    </a:cubicBezTo>
                    <a:cubicBezTo>
                      <a:pt x="24475" y="3041"/>
                      <a:pt x="25289" y="2535"/>
                      <a:pt x="26018" y="2046"/>
                    </a:cubicBezTo>
                    <a:cubicBezTo>
                      <a:pt x="26745" y="1557"/>
                      <a:pt x="27385" y="1086"/>
                      <a:pt x="27940" y="634"/>
                    </a:cubicBezTo>
                    <a:cubicBezTo>
                      <a:pt x="27947" y="629"/>
                      <a:pt x="27953" y="623"/>
                      <a:pt x="27960" y="619"/>
                    </a:cubicBezTo>
                    <a:cubicBezTo>
                      <a:pt x="27966" y="613"/>
                      <a:pt x="27973" y="607"/>
                      <a:pt x="27978" y="601"/>
                    </a:cubicBezTo>
                    <a:cubicBezTo>
                      <a:pt x="27989" y="591"/>
                      <a:pt x="27999" y="580"/>
                      <a:pt x="28009" y="568"/>
                    </a:cubicBezTo>
                    <a:cubicBezTo>
                      <a:pt x="28018" y="557"/>
                      <a:pt x="28026" y="544"/>
                      <a:pt x="28034" y="532"/>
                    </a:cubicBezTo>
                    <a:cubicBezTo>
                      <a:pt x="28041" y="519"/>
                      <a:pt x="28048" y="508"/>
                      <a:pt x="28054" y="496"/>
                    </a:cubicBezTo>
                    <a:cubicBezTo>
                      <a:pt x="28077" y="448"/>
                      <a:pt x="28085" y="396"/>
                      <a:pt x="28078" y="343"/>
                    </a:cubicBezTo>
                    <a:cubicBezTo>
                      <a:pt x="28075" y="318"/>
                      <a:pt x="28068" y="291"/>
                      <a:pt x="28057" y="266"/>
                    </a:cubicBezTo>
                    <a:cubicBezTo>
                      <a:pt x="28047" y="241"/>
                      <a:pt x="28031" y="216"/>
                      <a:pt x="28012" y="192"/>
                    </a:cubicBezTo>
                    <a:cubicBezTo>
                      <a:pt x="28003" y="180"/>
                      <a:pt x="27992" y="169"/>
                      <a:pt x="27982" y="156"/>
                    </a:cubicBezTo>
                    <a:cubicBezTo>
                      <a:pt x="27970" y="146"/>
                      <a:pt x="27959" y="134"/>
                      <a:pt x="27946" y="123"/>
                    </a:cubicBezTo>
                    <a:cubicBezTo>
                      <a:pt x="27933" y="111"/>
                      <a:pt x="27919" y="101"/>
                      <a:pt x="27904" y="90"/>
                    </a:cubicBezTo>
                    <a:cubicBezTo>
                      <a:pt x="27890" y="79"/>
                      <a:pt x="27874" y="69"/>
                      <a:pt x="27858" y="61"/>
                    </a:cubicBezTo>
                    <a:cubicBezTo>
                      <a:pt x="27795" y="25"/>
                      <a:pt x="27812" y="36"/>
                      <a:pt x="277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3469332" y="4005270"/>
                <a:ext cx="456891" cy="427266"/>
              </a:xfrm>
              <a:custGeom>
                <a:avLst/>
                <a:gdLst/>
                <a:ahLst/>
                <a:cxnLst/>
                <a:rect l="l" t="t" r="r" b="b"/>
                <a:pathLst>
                  <a:path w="14651" h="13701" extrusionOk="0">
                    <a:moveTo>
                      <a:pt x="14650" y="1"/>
                    </a:moveTo>
                    <a:cubicBezTo>
                      <a:pt x="13734" y="530"/>
                      <a:pt x="12847" y="1042"/>
                      <a:pt x="11983" y="1541"/>
                    </a:cubicBezTo>
                    <a:lnTo>
                      <a:pt x="11983" y="2278"/>
                    </a:lnTo>
                    <a:lnTo>
                      <a:pt x="4946" y="6341"/>
                    </a:lnTo>
                    <a:lnTo>
                      <a:pt x="4946" y="6843"/>
                    </a:lnTo>
                    <a:cubicBezTo>
                      <a:pt x="3215" y="7822"/>
                      <a:pt x="1589" y="8733"/>
                      <a:pt x="0" y="9604"/>
                    </a:cubicBezTo>
                    <a:lnTo>
                      <a:pt x="0" y="13700"/>
                    </a:lnTo>
                    <a:cubicBezTo>
                      <a:pt x="1734" y="12747"/>
                      <a:pt x="3534" y="11738"/>
                      <a:pt x="5445" y="10653"/>
                    </a:cubicBezTo>
                    <a:cubicBezTo>
                      <a:pt x="8237" y="9065"/>
                      <a:pt x="11262" y="7319"/>
                      <a:pt x="14650" y="5363"/>
                    </a:cubicBezTo>
                    <a:lnTo>
                      <a:pt x="14650" y="2961"/>
                    </a:lnTo>
                    <a:lnTo>
                      <a:pt x="146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3468303" y="4003618"/>
                <a:ext cx="458856" cy="430665"/>
              </a:xfrm>
              <a:custGeom>
                <a:avLst/>
                <a:gdLst/>
                <a:ahLst/>
                <a:cxnLst/>
                <a:rect l="l" t="t" r="r" b="b"/>
                <a:pathLst>
                  <a:path w="14714" h="13810" extrusionOk="0">
                    <a:moveTo>
                      <a:pt x="14649" y="111"/>
                    </a:moveTo>
                    <a:lnTo>
                      <a:pt x="14649" y="5401"/>
                    </a:lnTo>
                    <a:lnTo>
                      <a:pt x="14586" y="5436"/>
                    </a:lnTo>
                    <a:cubicBezTo>
                      <a:pt x="11177" y="7405"/>
                      <a:pt x="8232" y="9104"/>
                      <a:pt x="5462" y="10678"/>
                    </a:cubicBezTo>
                    <a:cubicBezTo>
                      <a:pt x="3435" y="11831"/>
                      <a:pt x="1668" y="12819"/>
                      <a:pt x="65" y="13700"/>
                    </a:cubicBezTo>
                    <a:lnTo>
                      <a:pt x="65" y="9678"/>
                    </a:lnTo>
                    <a:cubicBezTo>
                      <a:pt x="1555" y="8860"/>
                      <a:pt x="3168" y="7958"/>
                      <a:pt x="4993" y="6923"/>
                    </a:cubicBezTo>
                    <a:lnTo>
                      <a:pt x="5009" y="6914"/>
                    </a:lnTo>
                    <a:lnTo>
                      <a:pt x="5009" y="6413"/>
                    </a:lnTo>
                    <a:lnTo>
                      <a:pt x="12047" y="2350"/>
                    </a:lnTo>
                    <a:lnTo>
                      <a:pt x="12047" y="1612"/>
                    </a:lnTo>
                    <a:cubicBezTo>
                      <a:pt x="12890" y="1125"/>
                      <a:pt x="13758" y="627"/>
                      <a:pt x="14649" y="111"/>
                    </a:cubicBezTo>
                    <a:close/>
                    <a:moveTo>
                      <a:pt x="14713" y="1"/>
                    </a:moveTo>
                    <a:lnTo>
                      <a:pt x="14644" y="40"/>
                    </a:lnTo>
                    <a:cubicBezTo>
                      <a:pt x="13737" y="563"/>
                      <a:pt x="12855" y="1073"/>
                      <a:pt x="11998" y="1568"/>
                    </a:cubicBezTo>
                    <a:lnTo>
                      <a:pt x="11982" y="1576"/>
                    </a:lnTo>
                    <a:lnTo>
                      <a:pt x="11982" y="2314"/>
                    </a:lnTo>
                    <a:lnTo>
                      <a:pt x="4945" y="6377"/>
                    </a:lnTo>
                    <a:lnTo>
                      <a:pt x="4945" y="6876"/>
                    </a:lnTo>
                    <a:cubicBezTo>
                      <a:pt x="3119" y="7911"/>
                      <a:pt x="1507" y="8812"/>
                      <a:pt x="16" y="9629"/>
                    </a:cubicBezTo>
                    <a:lnTo>
                      <a:pt x="0" y="9639"/>
                    </a:lnTo>
                    <a:lnTo>
                      <a:pt x="2" y="9639"/>
                    </a:lnTo>
                    <a:lnTo>
                      <a:pt x="2" y="13809"/>
                    </a:lnTo>
                    <a:lnTo>
                      <a:pt x="49" y="13782"/>
                    </a:lnTo>
                    <a:cubicBezTo>
                      <a:pt x="1665" y="12895"/>
                      <a:pt x="3445" y="11899"/>
                      <a:pt x="5494" y="10734"/>
                    </a:cubicBezTo>
                    <a:cubicBezTo>
                      <a:pt x="8264" y="9160"/>
                      <a:pt x="11208" y="7461"/>
                      <a:pt x="14619" y="5493"/>
                    </a:cubicBezTo>
                    <a:lnTo>
                      <a:pt x="14713" y="5436"/>
                    </a:lnTo>
                    <a:lnTo>
                      <a:pt x="147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3469332" y="3812645"/>
                <a:ext cx="456517" cy="521288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6716" extrusionOk="0">
                    <a:moveTo>
                      <a:pt x="14639" y="0"/>
                    </a:moveTo>
                    <a:cubicBezTo>
                      <a:pt x="11252" y="1955"/>
                      <a:pt x="8227" y="3702"/>
                      <a:pt x="5435" y="5288"/>
                    </a:cubicBezTo>
                    <a:cubicBezTo>
                      <a:pt x="3537" y="6371"/>
                      <a:pt x="1736" y="7381"/>
                      <a:pt x="0" y="8333"/>
                    </a:cubicBezTo>
                    <a:lnTo>
                      <a:pt x="0" y="16716"/>
                    </a:lnTo>
                    <a:cubicBezTo>
                      <a:pt x="1586" y="15845"/>
                      <a:pt x="3229" y="14925"/>
                      <a:pt x="4960" y="13946"/>
                    </a:cubicBezTo>
                    <a:lnTo>
                      <a:pt x="4943" y="11421"/>
                    </a:lnTo>
                    <a:cubicBezTo>
                      <a:pt x="4907" y="11440"/>
                      <a:pt x="4871" y="11461"/>
                      <a:pt x="4835" y="11481"/>
                    </a:cubicBezTo>
                    <a:cubicBezTo>
                      <a:pt x="4431" y="11710"/>
                      <a:pt x="4043" y="11931"/>
                      <a:pt x="3639" y="12159"/>
                    </a:cubicBezTo>
                    <a:cubicBezTo>
                      <a:pt x="3235" y="12387"/>
                      <a:pt x="2844" y="12606"/>
                      <a:pt x="2437" y="12833"/>
                    </a:cubicBezTo>
                    <a:cubicBezTo>
                      <a:pt x="1964" y="13097"/>
                      <a:pt x="1507" y="13350"/>
                      <a:pt x="1033" y="13615"/>
                    </a:cubicBezTo>
                    <a:cubicBezTo>
                      <a:pt x="1008" y="13629"/>
                      <a:pt x="987" y="13638"/>
                      <a:pt x="961" y="13647"/>
                    </a:cubicBezTo>
                    <a:cubicBezTo>
                      <a:pt x="944" y="13652"/>
                      <a:pt x="931" y="13657"/>
                      <a:pt x="915" y="13659"/>
                    </a:cubicBezTo>
                    <a:cubicBezTo>
                      <a:pt x="899" y="13662"/>
                      <a:pt x="886" y="13665"/>
                      <a:pt x="869" y="13665"/>
                    </a:cubicBezTo>
                    <a:cubicBezTo>
                      <a:pt x="853" y="13665"/>
                      <a:pt x="843" y="13665"/>
                      <a:pt x="827" y="13662"/>
                    </a:cubicBezTo>
                    <a:cubicBezTo>
                      <a:pt x="813" y="13661"/>
                      <a:pt x="801" y="13659"/>
                      <a:pt x="787" y="13654"/>
                    </a:cubicBezTo>
                    <a:cubicBezTo>
                      <a:pt x="774" y="13651"/>
                      <a:pt x="764" y="13645"/>
                      <a:pt x="751" y="13638"/>
                    </a:cubicBezTo>
                    <a:cubicBezTo>
                      <a:pt x="738" y="13631"/>
                      <a:pt x="729" y="13625"/>
                      <a:pt x="719" y="13616"/>
                    </a:cubicBezTo>
                    <a:cubicBezTo>
                      <a:pt x="708" y="13608"/>
                      <a:pt x="701" y="13599"/>
                      <a:pt x="692" y="13588"/>
                    </a:cubicBezTo>
                    <a:cubicBezTo>
                      <a:pt x="683" y="13576"/>
                      <a:pt x="676" y="13566"/>
                      <a:pt x="669" y="13553"/>
                    </a:cubicBezTo>
                    <a:cubicBezTo>
                      <a:pt x="662" y="13542"/>
                      <a:pt x="656" y="13527"/>
                      <a:pt x="650" y="13513"/>
                    </a:cubicBezTo>
                    <a:cubicBezTo>
                      <a:pt x="645" y="13497"/>
                      <a:pt x="642" y="13483"/>
                      <a:pt x="637" y="13467"/>
                    </a:cubicBezTo>
                    <a:cubicBezTo>
                      <a:pt x="633" y="13441"/>
                      <a:pt x="630" y="13411"/>
                      <a:pt x="630" y="13381"/>
                    </a:cubicBezTo>
                    <a:lnTo>
                      <a:pt x="630" y="8921"/>
                    </a:lnTo>
                    <a:cubicBezTo>
                      <a:pt x="630" y="8879"/>
                      <a:pt x="636" y="8835"/>
                      <a:pt x="645" y="8789"/>
                    </a:cubicBezTo>
                    <a:cubicBezTo>
                      <a:pt x="652" y="8760"/>
                      <a:pt x="662" y="8728"/>
                      <a:pt x="670" y="8700"/>
                    </a:cubicBezTo>
                    <a:cubicBezTo>
                      <a:pt x="681" y="8671"/>
                      <a:pt x="693" y="8639"/>
                      <a:pt x="708" y="8609"/>
                    </a:cubicBezTo>
                    <a:cubicBezTo>
                      <a:pt x="721" y="8583"/>
                      <a:pt x="738" y="8549"/>
                      <a:pt x="755" y="8523"/>
                    </a:cubicBezTo>
                    <a:cubicBezTo>
                      <a:pt x="771" y="8498"/>
                      <a:pt x="793" y="8465"/>
                      <a:pt x="810" y="8442"/>
                    </a:cubicBezTo>
                    <a:cubicBezTo>
                      <a:pt x="823" y="8426"/>
                      <a:pt x="839" y="8409"/>
                      <a:pt x="852" y="8392"/>
                    </a:cubicBezTo>
                    <a:cubicBezTo>
                      <a:pt x="865" y="8378"/>
                      <a:pt x="882" y="8360"/>
                      <a:pt x="895" y="8347"/>
                    </a:cubicBezTo>
                    <a:cubicBezTo>
                      <a:pt x="909" y="8334"/>
                      <a:pt x="928" y="8319"/>
                      <a:pt x="939" y="8307"/>
                    </a:cubicBezTo>
                    <a:cubicBezTo>
                      <a:pt x="954" y="8297"/>
                      <a:pt x="972" y="8283"/>
                      <a:pt x="987" y="8274"/>
                    </a:cubicBezTo>
                    <a:cubicBezTo>
                      <a:pt x="1000" y="8265"/>
                      <a:pt x="1015" y="8255"/>
                      <a:pt x="1028" y="8248"/>
                    </a:cubicBezTo>
                    <a:cubicBezTo>
                      <a:pt x="1431" y="8025"/>
                      <a:pt x="1849" y="7794"/>
                      <a:pt x="2250" y="7570"/>
                    </a:cubicBezTo>
                    <a:cubicBezTo>
                      <a:pt x="2650" y="7345"/>
                      <a:pt x="3067" y="7112"/>
                      <a:pt x="3467" y="6887"/>
                    </a:cubicBezTo>
                    <a:cubicBezTo>
                      <a:pt x="3868" y="6662"/>
                      <a:pt x="4280" y="6427"/>
                      <a:pt x="4680" y="6201"/>
                    </a:cubicBezTo>
                    <a:cubicBezTo>
                      <a:pt x="5078" y="5975"/>
                      <a:pt x="5492" y="5741"/>
                      <a:pt x="5889" y="5515"/>
                    </a:cubicBezTo>
                    <a:cubicBezTo>
                      <a:pt x="6286" y="5288"/>
                      <a:pt x="6700" y="5054"/>
                      <a:pt x="7097" y="4827"/>
                    </a:cubicBezTo>
                    <a:cubicBezTo>
                      <a:pt x="7528" y="4581"/>
                      <a:pt x="7974" y="4326"/>
                      <a:pt x="8404" y="4079"/>
                    </a:cubicBezTo>
                    <a:cubicBezTo>
                      <a:pt x="8428" y="4065"/>
                      <a:pt x="8450" y="4054"/>
                      <a:pt x="8476" y="4044"/>
                    </a:cubicBezTo>
                    <a:cubicBezTo>
                      <a:pt x="8493" y="4040"/>
                      <a:pt x="8504" y="4036"/>
                      <a:pt x="8520" y="4033"/>
                    </a:cubicBezTo>
                    <a:cubicBezTo>
                      <a:pt x="8536" y="4029"/>
                      <a:pt x="8549" y="4027"/>
                      <a:pt x="8563" y="4027"/>
                    </a:cubicBezTo>
                    <a:cubicBezTo>
                      <a:pt x="8568" y="4027"/>
                      <a:pt x="8572" y="4027"/>
                      <a:pt x="8576" y="4027"/>
                    </a:cubicBezTo>
                    <a:cubicBezTo>
                      <a:pt x="8586" y="4027"/>
                      <a:pt x="8595" y="4028"/>
                      <a:pt x="8605" y="4029"/>
                    </a:cubicBezTo>
                    <a:cubicBezTo>
                      <a:pt x="8619" y="4031"/>
                      <a:pt x="8629" y="4033"/>
                      <a:pt x="8644" y="4039"/>
                    </a:cubicBezTo>
                    <a:cubicBezTo>
                      <a:pt x="8657" y="4042"/>
                      <a:pt x="8667" y="4047"/>
                      <a:pt x="8680" y="4054"/>
                    </a:cubicBezTo>
                    <a:cubicBezTo>
                      <a:pt x="8691" y="4062"/>
                      <a:pt x="8701" y="4066"/>
                      <a:pt x="8710" y="4076"/>
                    </a:cubicBezTo>
                    <a:cubicBezTo>
                      <a:pt x="8721" y="4085"/>
                      <a:pt x="8729" y="4093"/>
                      <a:pt x="8737" y="4105"/>
                    </a:cubicBezTo>
                    <a:cubicBezTo>
                      <a:pt x="8746" y="4115"/>
                      <a:pt x="8753" y="4126"/>
                      <a:pt x="8759" y="4138"/>
                    </a:cubicBezTo>
                    <a:cubicBezTo>
                      <a:pt x="8766" y="4151"/>
                      <a:pt x="8772" y="4165"/>
                      <a:pt x="8777" y="4178"/>
                    </a:cubicBezTo>
                    <a:cubicBezTo>
                      <a:pt x="8782" y="4192"/>
                      <a:pt x="8786" y="4207"/>
                      <a:pt x="8787" y="4223"/>
                    </a:cubicBezTo>
                    <a:cubicBezTo>
                      <a:pt x="8793" y="4250"/>
                      <a:pt x="8795" y="4279"/>
                      <a:pt x="8795" y="4308"/>
                    </a:cubicBezTo>
                    <a:lnTo>
                      <a:pt x="8795" y="4975"/>
                    </a:lnTo>
                    <a:cubicBezTo>
                      <a:pt x="9820" y="4387"/>
                      <a:pt x="10876" y="3777"/>
                      <a:pt x="11972" y="3144"/>
                    </a:cubicBezTo>
                    <a:lnTo>
                      <a:pt x="11972" y="7722"/>
                    </a:lnTo>
                    <a:cubicBezTo>
                      <a:pt x="12836" y="7225"/>
                      <a:pt x="13724" y="6710"/>
                      <a:pt x="14639" y="6182"/>
                    </a:cubicBezTo>
                    <a:lnTo>
                      <a:pt x="14639" y="2196"/>
                    </a:lnTo>
                    <a:lnTo>
                      <a:pt x="146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3468241" y="3810836"/>
                <a:ext cx="458825" cy="52468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6825" extrusionOk="0">
                    <a:moveTo>
                      <a:pt x="14646" y="116"/>
                    </a:moveTo>
                    <a:lnTo>
                      <a:pt x="14646" y="6222"/>
                    </a:lnTo>
                    <a:lnTo>
                      <a:pt x="14644" y="6224"/>
                    </a:lnTo>
                    <a:cubicBezTo>
                      <a:pt x="13754" y="6738"/>
                      <a:pt x="12887" y="7238"/>
                      <a:pt x="12044" y="7724"/>
                    </a:cubicBezTo>
                    <a:lnTo>
                      <a:pt x="12044" y="3191"/>
                    </a:lnTo>
                    <a:lnTo>
                      <a:pt x="12017" y="3164"/>
                    </a:lnTo>
                    <a:lnTo>
                      <a:pt x="11995" y="3177"/>
                    </a:lnTo>
                    <a:cubicBezTo>
                      <a:pt x="10917" y="3798"/>
                      <a:pt x="9878" y="4399"/>
                      <a:pt x="8867" y="4977"/>
                    </a:cubicBezTo>
                    <a:lnTo>
                      <a:pt x="8867" y="4364"/>
                    </a:lnTo>
                    <a:cubicBezTo>
                      <a:pt x="8867" y="4331"/>
                      <a:pt x="8864" y="4301"/>
                      <a:pt x="8858" y="4272"/>
                    </a:cubicBezTo>
                    <a:cubicBezTo>
                      <a:pt x="8854" y="4253"/>
                      <a:pt x="8851" y="4239"/>
                      <a:pt x="8845" y="4223"/>
                    </a:cubicBezTo>
                    <a:cubicBezTo>
                      <a:pt x="8840" y="4207"/>
                      <a:pt x="8833" y="4193"/>
                      <a:pt x="8825" y="4179"/>
                    </a:cubicBezTo>
                    <a:cubicBezTo>
                      <a:pt x="8818" y="4164"/>
                      <a:pt x="8811" y="4151"/>
                      <a:pt x="8801" y="4138"/>
                    </a:cubicBezTo>
                    <a:cubicBezTo>
                      <a:pt x="8792" y="4127"/>
                      <a:pt x="8781" y="4118"/>
                      <a:pt x="8771" y="4107"/>
                    </a:cubicBezTo>
                    <a:cubicBezTo>
                      <a:pt x="8759" y="4098"/>
                      <a:pt x="8746" y="4088"/>
                      <a:pt x="8735" y="4082"/>
                    </a:cubicBezTo>
                    <a:cubicBezTo>
                      <a:pt x="8720" y="4075"/>
                      <a:pt x="8707" y="4069"/>
                      <a:pt x="8693" y="4064"/>
                    </a:cubicBezTo>
                    <a:cubicBezTo>
                      <a:pt x="8677" y="4058"/>
                      <a:pt x="8664" y="4056"/>
                      <a:pt x="8649" y="4055"/>
                    </a:cubicBezTo>
                    <a:cubicBezTo>
                      <a:pt x="8636" y="4053"/>
                      <a:pt x="8626" y="4052"/>
                      <a:pt x="8615" y="4052"/>
                    </a:cubicBezTo>
                    <a:cubicBezTo>
                      <a:pt x="8611" y="4052"/>
                      <a:pt x="8606" y="4052"/>
                      <a:pt x="8601" y="4052"/>
                    </a:cubicBezTo>
                    <a:cubicBezTo>
                      <a:pt x="8584" y="4055"/>
                      <a:pt x="8571" y="4056"/>
                      <a:pt x="8552" y="4059"/>
                    </a:cubicBezTo>
                    <a:cubicBezTo>
                      <a:pt x="8534" y="4064"/>
                      <a:pt x="8522" y="4066"/>
                      <a:pt x="8502" y="4074"/>
                    </a:cubicBezTo>
                    <a:cubicBezTo>
                      <a:pt x="8477" y="4085"/>
                      <a:pt x="8454" y="4094"/>
                      <a:pt x="8427" y="4110"/>
                    </a:cubicBezTo>
                    <a:lnTo>
                      <a:pt x="8387" y="4131"/>
                    </a:lnTo>
                    <a:cubicBezTo>
                      <a:pt x="7969" y="4371"/>
                      <a:pt x="7536" y="4619"/>
                      <a:pt x="7119" y="4857"/>
                    </a:cubicBezTo>
                    <a:cubicBezTo>
                      <a:pt x="6722" y="5084"/>
                      <a:pt x="6308" y="5320"/>
                      <a:pt x="5911" y="5546"/>
                    </a:cubicBezTo>
                    <a:cubicBezTo>
                      <a:pt x="5514" y="5773"/>
                      <a:pt x="5100" y="6006"/>
                      <a:pt x="4702" y="6233"/>
                    </a:cubicBezTo>
                    <a:cubicBezTo>
                      <a:pt x="4302" y="6457"/>
                      <a:pt x="3890" y="6693"/>
                      <a:pt x="3489" y="6917"/>
                    </a:cubicBezTo>
                    <a:cubicBezTo>
                      <a:pt x="3089" y="7143"/>
                      <a:pt x="2672" y="7376"/>
                      <a:pt x="2272" y="7600"/>
                    </a:cubicBezTo>
                    <a:cubicBezTo>
                      <a:pt x="1871" y="7825"/>
                      <a:pt x="1453" y="8056"/>
                      <a:pt x="1050" y="8279"/>
                    </a:cubicBezTo>
                    <a:cubicBezTo>
                      <a:pt x="1036" y="8286"/>
                      <a:pt x="1019" y="8298"/>
                      <a:pt x="1004" y="8306"/>
                    </a:cubicBezTo>
                    <a:cubicBezTo>
                      <a:pt x="990" y="8315"/>
                      <a:pt x="971" y="8329"/>
                      <a:pt x="957" y="8342"/>
                    </a:cubicBezTo>
                    <a:cubicBezTo>
                      <a:pt x="943" y="8354"/>
                      <a:pt x="924" y="8371"/>
                      <a:pt x="910" y="8384"/>
                    </a:cubicBezTo>
                    <a:cubicBezTo>
                      <a:pt x="895" y="8398"/>
                      <a:pt x="879" y="8415"/>
                      <a:pt x="865" y="8431"/>
                    </a:cubicBezTo>
                    <a:cubicBezTo>
                      <a:pt x="851" y="8447"/>
                      <a:pt x="835" y="8467"/>
                      <a:pt x="822" y="8483"/>
                    </a:cubicBezTo>
                    <a:cubicBezTo>
                      <a:pt x="803" y="8505"/>
                      <a:pt x="782" y="8536"/>
                      <a:pt x="764" y="8565"/>
                    </a:cubicBezTo>
                    <a:cubicBezTo>
                      <a:pt x="749" y="8594"/>
                      <a:pt x="728" y="8628"/>
                      <a:pt x="716" y="8655"/>
                    </a:cubicBezTo>
                    <a:cubicBezTo>
                      <a:pt x="701" y="8684"/>
                      <a:pt x="687" y="8719"/>
                      <a:pt x="677" y="8749"/>
                    </a:cubicBezTo>
                    <a:cubicBezTo>
                      <a:pt x="665" y="8778"/>
                      <a:pt x="657" y="8809"/>
                      <a:pt x="649" y="8842"/>
                    </a:cubicBezTo>
                    <a:cubicBezTo>
                      <a:pt x="639" y="8890"/>
                      <a:pt x="634" y="8937"/>
                      <a:pt x="634" y="8980"/>
                    </a:cubicBezTo>
                    <a:lnTo>
                      <a:pt x="634" y="13440"/>
                    </a:lnTo>
                    <a:cubicBezTo>
                      <a:pt x="634" y="13473"/>
                      <a:pt x="636" y="13503"/>
                      <a:pt x="642" y="13532"/>
                    </a:cubicBezTo>
                    <a:cubicBezTo>
                      <a:pt x="647" y="13551"/>
                      <a:pt x="649" y="13565"/>
                      <a:pt x="655" y="13581"/>
                    </a:cubicBezTo>
                    <a:cubicBezTo>
                      <a:pt x="661" y="13597"/>
                      <a:pt x="668" y="13611"/>
                      <a:pt x="675" y="13625"/>
                    </a:cubicBezTo>
                    <a:cubicBezTo>
                      <a:pt x="682" y="13640"/>
                      <a:pt x="691" y="13653"/>
                      <a:pt x="700" y="13666"/>
                    </a:cubicBezTo>
                    <a:cubicBezTo>
                      <a:pt x="711" y="13676"/>
                      <a:pt x="720" y="13687"/>
                      <a:pt x="733" y="13697"/>
                    </a:cubicBezTo>
                    <a:cubicBezTo>
                      <a:pt x="744" y="13706"/>
                      <a:pt x="756" y="13716"/>
                      <a:pt x="770" y="13723"/>
                    </a:cubicBezTo>
                    <a:cubicBezTo>
                      <a:pt x="785" y="13730"/>
                      <a:pt x="795" y="13735"/>
                      <a:pt x="812" y="13740"/>
                    </a:cubicBezTo>
                    <a:cubicBezTo>
                      <a:pt x="826" y="13746"/>
                      <a:pt x="838" y="13749"/>
                      <a:pt x="856" y="13752"/>
                    </a:cubicBezTo>
                    <a:cubicBezTo>
                      <a:pt x="874" y="13753"/>
                      <a:pt x="887" y="13753"/>
                      <a:pt x="905" y="13753"/>
                    </a:cubicBezTo>
                    <a:cubicBezTo>
                      <a:pt x="923" y="13753"/>
                      <a:pt x="937" y="13752"/>
                      <a:pt x="956" y="13748"/>
                    </a:cubicBezTo>
                    <a:cubicBezTo>
                      <a:pt x="973" y="13745"/>
                      <a:pt x="987" y="13740"/>
                      <a:pt x="1006" y="13733"/>
                    </a:cubicBezTo>
                    <a:cubicBezTo>
                      <a:pt x="1032" y="13725"/>
                      <a:pt x="1058" y="13715"/>
                      <a:pt x="1082" y="13699"/>
                    </a:cubicBezTo>
                    <a:cubicBezTo>
                      <a:pt x="1557" y="13437"/>
                      <a:pt x="2014" y="13181"/>
                      <a:pt x="2487" y="12918"/>
                    </a:cubicBezTo>
                    <a:cubicBezTo>
                      <a:pt x="2894" y="12691"/>
                      <a:pt x="3285" y="12472"/>
                      <a:pt x="3689" y="12244"/>
                    </a:cubicBezTo>
                    <a:cubicBezTo>
                      <a:pt x="4094" y="12015"/>
                      <a:pt x="4482" y="11794"/>
                      <a:pt x="4888" y="11567"/>
                    </a:cubicBezTo>
                    <a:lnTo>
                      <a:pt x="4948" y="11532"/>
                    </a:lnTo>
                    <a:lnTo>
                      <a:pt x="4957" y="13989"/>
                    </a:lnTo>
                    <a:cubicBezTo>
                      <a:pt x="3144" y="15017"/>
                      <a:pt x="1542" y="15914"/>
                      <a:pt x="61" y="16726"/>
                    </a:cubicBezTo>
                    <a:lnTo>
                      <a:pt x="61" y="8414"/>
                    </a:lnTo>
                    <a:cubicBezTo>
                      <a:pt x="1677" y="7527"/>
                      <a:pt x="3454" y="6532"/>
                      <a:pt x="5490" y="5376"/>
                    </a:cubicBezTo>
                    <a:cubicBezTo>
                      <a:pt x="8268" y="3798"/>
                      <a:pt x="11219" y="2094"/>
                      <a:pt x="14638" y="122"/>
                    </a:cubicBezTo>
                    <a:lnTo>
                      <a:pt x="14646" y="116"/>
                    </a:lnTo>
                    <a:close/>
                    <a:moveTo>
                      <a:pt x="14713" y="1"/>
                    </a:moveTo>
                    <a:lnTo>
                      <a:pt x="14608" y="61"/>
                    </a:lnTo>
                    <a:cubicBezTo>
                      <a:pt x="11192" y="2035"/>
                      <a:pt x="8239" y="3739"/>
                      <a:pt x="5463" y="5316"/>
                    </a:cubicBezTo>
                    <a:cubicBezTo>
                      <a:pt x="3418" y="6477"/>
                      <a:pt x="1638" y="7475"/>
                      <a:pt x="18" y="8364"/>
                    </a:cubicBezTo>
                    <a:lnTo>
                      <a:pt x="2" y="8374"/>
                    </a:lnTo>
                    <a:lnTo>
                      <a:pt x="1" y="8374"/>
                    </a:lnTo>
                    <a:lnTo>
                      <a:pt x="1" y="16824"/>
                    </a:lnTo>
                    <a:lnTo>
                      <a:pt x="47" y="16798"/>
                    </a:lnTo>
                    <a:cubicBezTo>
                      <a:pt x="1546" y="15975"/>
                      <a:pt x="3168" y="15067"/>
                      <a:pt x="5007" y="14025"/>
                    </a:cubicBezTo>
                    <a:lnTo>
                      <a:pt x="5023" y="14017"/>
                    </a:lnTo>
                    <a:lnTo>
                      <a:pt x="5007" y="11417"/>
                    </a:lnTo>
                    <a:lnTo>
                      <a:pt x="4852" y="11505"/>
                    </a:lnTo>
                    <a:cubicBezTo>
                      <a:pt x="4448" y="11735"/>
                      <a:pt x="4058" y="11955"/>
                      <a:pt x="3654" y="12183"/>
                    </a:cubicBezTo>
                    <a:cubicBezTo>
                      <a:pt x="3250" y="12411"/>
                      <a:pt x="2861" y="12631"/>
                      <a:pt x="2454" y="12856"/>
                    </a:cubicBezTo>
                    <a:cubicBezTo>
                      <a:pt x="1981" y="13121"/>
                      <a:pt x="1525" y="13375"/>
                      <a:pt x="1050" y="13638"/>
                    </a:cubicBezTo>
                    <a:cubicBezTo>
                      <a:pt x="1029" y="13651"/>
                      <a:pt x="1007" y="13660"/>
                      <a:pt x="983" y="13669"/>
                    </a:cubicBezTo>
                    <a:cubicBezTo>
                      <a:pt x="967" y="13676"/>
                      <a:pt x="957" y="13679"/>
                      <a:pt x="940" y="13682"/>
                    </a:cubicBezTo>
                    <a:cubicBezTo>
                      <a:pt x="925" y="13684"/>
                      <a:pt x="915" y="13687"/>
                      <a:pt x="901" y="13687"/>
                    </a:cubicBezTo>
                    <a:cubicBezTo>
                      <a:pt x="888" y="13687"/>
                      <a:pt x="878" y="13687"/>
                      <a:pt x="865" y="13684"/>
                    </a:cubicBezTo>
                    <a:cubicBezTo>
                      <a:pt x="854" y="13683"/>
                      <a:pt x="843" y="13682"/>
                      <a:pt x="832" y="13679"/>
                    </a:cubicBezTo>
                    <a:cubicBezTo>
                      <a:pt x="822" y="13674"/>
                      <a:pt x="813" y="13671"/>
                      <a:pt x="802" y="13666"/>
                    </a:cubicBezTo>
                    <a:cubicBezTo>
                      <a:pt x="792" y="13660"/>
                      <a:pt x="785" y="13654"/>
                      <a:pt x="776" y="13647"/>
                    </a:cubicBezTo>
                    <a:cubicBezTo>
                      <a:pt x="766" y="13640"/>
                      <a:pt x="759" y="13633"/>
                      <a:pt x="751" y="13624"/>
                    </a:cubicBezTo>
                    <a:cubicBezTo>
                      <a:pt x="744" y="13614"/>
                      <a:pt x="737" y="13604"/>
                      <a:pt x="731" y="13594"/>
                    </a:cubicBezTo>
                    <a:cubicBezTo>
                      <a:pt x="724" y="13582"/>
                      <a:pt x="720" y="13571"/>
                      <a:pt x="716" y="13558"/>
                    </a:cubicBezTo>
                    <a:cubicBezTo>
                      <a:pt x="710" y="13544"/>
                      <a:pt x="708" y="13531"/>
                      <a:pt x="705" y="13516"/>
                    </a:cubicBezTo>
                    <a:cubicBezTo>
                      <a:pt x="700" y="13493"/>
                      <a:pt x="698" y="13466"/>
                      <a:pt x="698" y="13437"/>
                    </a:cubicBezTo>
                    <a:lnTo>
                      <a:pt x="698" y="8978"/>
                    </a:lnTo>
                    <a:cubicBezTo>
                      <a:pt x="698" y="8939"/>
                      <a:pt x="704" y="8896"/>
                      <a:pt x="713" y="8852"/>
                    </a:cubicBezTo>
                    <a:cubicBezTo>
                      <a:pt x="720" y="8824"/>
                      <a:pt x="728" y="8793"/>
                      <a:pt x="737" y="8766"/>
                    </a:cubicBezTo>
                    <a:cubicBezTo>
                      <a:pt x="746" y="8740"/>
                      <a:pt x="760" y="8707"/>
                      <a:pt x="773" y="8680"/>
                    </a:cubicBezTo>
                    <a:cubicBezTo>
                      <a:pt x="785" y="8654"/>
                      <a:pt x="802" y="8622"/>
                      <a:pt x="818" y="8597"/>
                    </a:cubicBezTo>
                    <a:cubicBezTo>
                      <a:pt x="835" y="8571"/>
                      <a:pt x="856" y="8540"/>
                      <a:pt x="872" y="8519"/>
                    </a:cubicBezTo>
                    <a:cubicBezTo>
                      <a:pt x="885" y="8503"/>
                      <a:pt x="900" y="8484"/>
                      <a:pt x="911" y="8470"/>
                    </a:cubicBezTo>
                    <a:cubicBezTo>
                      <a:pt x="924" y="8456"/>
                      <a:pt x="940" y="8440"/>
                      <a:pt x="953" y="8427"/>
                    </a:cubicBezTo>
                    <a:cubicBezTo>
                      <a:pt x="966" y="8414"/>
                      <a:pt x="983" y="8400"/>
                      <a:pt x="996" y="8390"/>
                    </a:cubicBezTo>
                    <a:cubicBezTo>
                      <a:pt x="1010" y="8378"/>
                      <a:pt x="1029" y="8367"/>
                      <a:pt x="1040" y="8356"/>
                    </a:cubicBezTo>
                    <a:cubicBezTo>
                      <a:pt x="1053" y="8348"/>
                      <a:pt x="1068" y="8339"/>
                      <a:pt x="1081" y="8332"/>
                    </a:cubicBezTo>
                    <a:cubicBezTo>
                      <a:pt x="1483" y="8109"/>
                      <a:pt x="1902" y="7878"/>
                      <a:pt x="2303" y="7652"/>
                    </a:cubicBezTo>
                    <a:cubicBezTo>
                      <a:pt x="2705" y="7428"/>
                      <a:pt x="3121" y="7195"/>
                      <a:pt x="3520" y="6969"/>
                    </a:cubicBezTo>
                    <a:cubicBezTo>
                      <a:pt x="3920" y="6745"/>
                      <a:pt x="4336" y="6512"/>
                      <a:pt x="4734" y="6285"/>
                    </a:cubicBezTo>
                    <a:cubicBezTo>
                      <a:pt x="5131" y="6061"/>
                      <a:pt x="5546" y="5825"/>
                      <a:pt x="5943" y="5599"/>
                    </a:cubicBezTo>
                    <a:cubicBezTo>
                      <a:pt x="6341" y="5372"/>
                      <a:pt x="6754" y="5136"/>
                      <a:pt x="7150" y="4910"/>
                    </a:cubicBezTo>
                    <a:cubicBezTo>
                      <a:pt x="7570" y="4672"/>
                      <a:pt x="8003" y="4423"/>
                      <a:pt x="8420" y="4184"/>
                    </a:cubicBezTo>
                    <a:lnTo>
                      <a:pt x="8459" y="4163"/>
                    </a:lnTo>
                    <a:cubicBezTo>
                      <a:pt x="8485" y="4150"/>
                      <a:pt x="8502" y="4141"/>
                      <a:pt x="8526" y="4133"/>
                    </a:cubicBezTo>
                    <a:cubicBezTo>
                      <a:pt x="8542" y="4127"/>
                      <a:pt x="8551" y="4123"/>
                      <a:pt x="8567" y="4120"/>
                    </a:cubicBezTo>
                    <a:cubicBezTo>
                      <a:pt x="8581" y="4115"/>
                      <a:pt x="8592" y="4114"/>
                      <a:pt x="8607" y="4114"/>
                    </a:cubicBezTo>
                    <a:cubicBezTo>
                      <a:pt x="8621" y="4114"/>
                      <a:pt x="8630" y="4114"/>
                      <a:pt x="8643" y="4115"/>
                    </a:cubicBezTo>
                    <a:cubicBezTo>
                      <a:pt x="8656" y="4118"/>
                      <a:pt x="8663" y="4120"/>
                      <a:pt x="8674" y="4123"/>
                    </a:cubicBezTo>
                    <a:cubicBezTo>
                      <a:pt x="8686" y="4127"/>
                      <a:pt x="8693" y="4130"/>
                      <a:pt x="8703" y="4135"/>
                    </a:cubicBezTo>
                    <a:cubicBezTo>
                      <a:pt x="8713" y="4141"/>
                      <a:pt x="8720" y="4147"/>
                      <a:pt x="8729" y="4154"/>
                    </a:cubicBezTo>
                    <a:cubicBezTo>
                      <a:pt x="8738" y="4161"/>
                      <a:pt x="8745" y="4169"/>
                      <a:pt x="8752" y="4177"/>
                    </a:cubicBezTo>
                    <a:cubicBezTo>
                      <a:pt x="8759" y="4186"/>
                      <a:pt x="8765" y="4194"/>
                      <a:pt x="8771" y="4206"/>
                    </a:cubicBezTo>
                    <a:cubicBezTo>
                      <a:pt x="8778" y="4216"/>
                      <a:pt x="8782" y="4229"/>
                      <a:pt x="8787" y="4242"/>
                    </a:cubicBezTo>
                    <a:cubicBezTo>
                      <a:pt x="8792" y="4255"/>
                      <a:pt x="8794" y="4266"/>
                      <a:pt x="8797" y="4281"/>
                    </a:cubicBezTo>
                    <a:cubicBezTo>
                      <a:pt x="8802" y="4305"/>
                      <a:pt x="8804" y="4331"/>
                      <a:pt x="8804" y="4360"/>
                    </a:cubicBezTo>
                    <a:lnTo>
                      <a:pt x="8804" y="5083"/>
                    </a:lnTo>
                    <a:lnTo>
                      <a:pt x="8853" y="5056"/>
                    </a:lnTo>
                    <a:cubicBezTo>
                      <a:pt x="9860" y="4478"/>
                      <a:pt x="10903" y="3877"/>
                      <a:pt x="11981" y="3256"/>
                    </a:cubicBezTo>
                    <a:lnTo>
                      <a:pt x="11981" y="7832"/>
                    </a:lnTo>
                    <a:lnTo>
                      <a:pt x="12030" y="7806"/>
                    </a:lnTo>
                    <a:cubicBezTo>
                      <a:pt x="12887" y="7311"/>
                      <a:pt x="13769" y="6802"/>
                      <a:pt x="14677" y="6278"/>
                    </a:cubicBezTo>
                    <a:lnTo>
                      <a:pt x="14713" y="6256"/>
                    </a:lnTo>
                    <a:lnTo>
                      <a:pt x="147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3488885" y="3938193"/>
                <a:ext cx="254844" cy="300623"/>
              </a:xfrm>
              <a:custGeom>
                <a:avLst/>
                <a:gdLst/>
                <a:ahLst/>
                <a:cxnLst/>
                <a:rect l="l" t="t" r="r" b="b"/>
                <a:pathLst>
                  <a:path w="8172" h="9640" extrusionOk="0">
                    <a:moveTo>
                      <a:pt x="7866" y="265"/>
                    </a:moveTo>
                    <a:cubicBezTo>
                      <a:pt x="7869" y="265"/>
                      <a:pt x="7871" y="265"/>
                      <a:pt x="7874" y="266"/>
                    </a:cubicBezTo>
                    <a:cubicBezTo>
                      <a:pt x="7884" y="266"/>
                      <a:pt x="7892" y="267"/>
                      <a:pt x="7900" y="271"/>
                    </a:cubicBezTo>
                    <a:cubicBezTo>
                      <a:pt x="7909" y="274"/>
                      <a:pt x="7915" y="279"/>
                      <a:pt x="7922" y="283"/>
                    </a:cubicBezTo>
                    <a:cubicBezTo>
                      <a:pt x="7929" y="289"/>
                      <a:pt x="7935" y="294"/>
                      <a:pt x="7939" y="302"/>
                    </a:cubicBezTo>
                    <a:cubicBezTo>
                      <a:pt x="7946" y="309"/>
                      <a:pt x="7951" y="316"/>
                      <a:pt x="7953" y="325"/>
                    </a:cubicBezTo>
                    <a:cubicBezTo>
                      <a:pt x="7964" y="346"/>
                      <a:pt x="7966" y="368"/>
                      <a:pt x="7966" y="395"/>
                    </a:cubicBezTo>
                    <a:lnTo>
                      <a:pt x="7966" y="4855"/>
                    </a:lnTo>
                    <a:cubicBezTo>
                      <a:pt x="7966" y="4868"/>
                      <a:pt x="7966" y="4881"/>
                      <a:pt x="7965" y="4894"/>
                    </a:cubicBezTo>
                    <a:cubicBezTo>
                      <a:pt x="7961" y="4905"/>
                      <a:pt x="7959" y="4919"/>
                      <a:pt x="7956" y="4932"/>
                    </a:cubicBezTo>
                    <a:cubicBezTo>
                      <a:pt x="7952" y="4947"/>
                      <a:pt x="7949" y="4961"/>
                      <a:pt x="7943" y="4974"/>
                    </a:cubicBezTo>
                    <a:cubicBezTo>
                      <a:pt x="7938" y="4987"/>
                      <a:pt x="7932" y="5001"/>
                      <a:pt x="7925" y="5013"/>
                    </a:cubicBezTo>
                    <a:cubicBezTo>
                      <a:pt x="7920" y="5026"/>
                      <a:pt x="7910" y="5040"/>
                      <a:pt x="7903" y="5052"/>
                    </a:cubicBezTo>
                    <a:cubicBezTo>
                      <a:pt x="7896" y="5062"/>
                      <a:pt x="7887" y="5076"/>
                      <a:pt x="7879" y="5088"/>
                    </a:cubicBezTo>
                    <a:cubicBezTo>
                      <a:pt x="7872" y="5098"/>
                      <a:pt x="7860" y="5111"/>
                      <a:pt x="7851" y="5119"/>
                    </a:cubicBezTo>
                    <a:cubicBezTo>
                      <a:pt x="7844" y="5128"/>
                      <a:pt x="7831" y="5139"/>
                      <a:pt x="7823" y="5147"/>
                    </a:cubicBezTo>
                    <a:cubicBezTo>
                      <a:pt x="7813" y="5154"/>
                      <a:pt x="7795" y="5167"/>
                      <a:pt x="7785" y="5171"/>
                    </a:cubicBezTo>
                    <a:cubicBezTo>
                      <a:pt x="7384" y="5401"/>
                      <a:pt x="6997" y="5622"/>
                      <a:pt x="6595" y="5852"/>
                    </a:cubicBezTo>
                    <a:cubicBezTo>
                      <a:pt x="6192" y="6082"/>
                      <a:pt x="5807" y="6302"/>
                      <a:pt x="5404" y="6532"/>
                    </a:cubicBezTo>
                    <a:cubicBezTo>
                      <a:pt x="5002" y="6762"/>
                      <a:pt x="4615" y="6982"/>
                      <a:pt x="4211" y="7211"/>
                    </a:cubicBezTo>
                    <a:cubicBezTo>
                      <a:pt x="3809" y="7441"/>
                      <a:pt x="3418" y="7661"/>
                      <a:pt x="3014" y="7888"/>
                    </a:cubicBezTo>
                    <a:cubicBezTo>
                      <a:pt x="2608" y="8117"/>
                      <a:pt x="2217" y="8334"/>
                      <a:pt x="1812" y="8562"/>
                    </a:cubicBezTo>
                    <a:cubicBezTo>
                      <a:pt x="1339" y="8827"/>
                      <a:pt x="883" y="9081"/>
                      <a:pt x="409" y="9345"/>
                    </a:cubicBezTo>
                    <a:cubicBezTo>
                      <a:pt x="397" y="9350"/>
                      <a:pt x="387" y="9355"/>
                      <a:pt x="376" y="9359"/>
                    </a:cubicBezTo>
                    <a:cubicBezTo>
                      <a:pt x="363" y="9362"/>
                      <a:pt x="355" y="9363"/>
                      <a:pt x="345" y="9366"/>
                    </a:cubicBezTo>
                    <a:cubicBezTo>
                      <a:pt x="337" y="9367"/>
                      <a:pt x="331" y="9368"/>
                      <a:pt x="325" y="9368"/>
                    </a:cubicBezTo>
                    <a:cubicBezTo>
                      <a:pt x="322" y="9368"/>
                      <a:pt x="320" y="9368"/>
                      <a:pt x="317" y="9368"/>
                    </a:cubicBezTo>
                    <a:cubicBezTo>
                      <a:pt x="305" y="9368"/>
                      <a:pt x="298" y="9366"/>
                      <a:pt x="289" y="9362"/>
                    </a:cubicBezTo>
                    <a:cubicBezTo>
                      <a:pt x="281" y="9359"/>
                      <a:pt x="273" y="9355"/>
                      <a:pt x="266" y="9350"/>
                    </a:cubicBezTo>
                    <a:cubicBezTo>
                      <a:pt x="259" y="9345"/>
                      <a:pt x="253" y="9339"/>
                      <a:pt x="248" y="9332"/>
                    </a:cubicBezTo>
                    <a:cubicBezTo>
                      <a:pt x="243" y="9324"/>
                      <a:pt x="238" y="9317"/>
                      <a:pt x="233" y="9309"/>
                    </a:cubicBezTo>
                    <a:cubicBezTo>
                      <a:pt x="225" y="9288"/>
                      <a:pt x="222" y="9265"/>
                      <a:pt x="222" y="9237"/>
                    </a:cubicBezTo>
                    <a:lnTo>
                      <a:pt x="222" y="4776"/>
                    </a:lnTo>
                    <a:cubicBezTo>
                      <a:pt x="222" y="4764"/>
                      <a:pt x="223" y="4751"/>
                      <a:pt x="225" y="4738"/>
                    </a:cubicBezTo>
                    <a:cubicBezTo>
                      <a:pt x="226" y="4725"/>
                      <a:pt x="230" y="4711"/>
                      <a:pt x="233" y="4699"/>
                    </a:cubicBezTo>
                    <a:cubicBezTo>
                      <a:pt x="236" y="4686"/>
                      <a:pt x="240" y="4672"/>
                      <a:pt x="246" y="4659"/>
                    </a:cubicBezTo>
                    <a:cubicBezTo>
                      <a:pt x="252" y="4646"/>
                      <a:pt x="258" y="4632"/>
                      <a:pt x="265" y="4620"/>
                    </a:cubicBezTo>
                    <a:cubicBezTo>
                      <a:pt x="269" y="4607"/>
                      <a:pt x="279" y="4593"/>
                      <a:pt x="286" y="4582"/>
                    </a:cubicBezTo>
                    <a:cubicBezTo>
                      <a:pt x="294" y="4570"/>
                      <a:pt x="302" y="4557"/>
                      <a:pt x="311" y="4546"/>
                    </a:cubicBezTo>
                    <a:cubicBezTo>
                      <a:pt x="319" y="4537"/>
                      <a:pt x="331" y="4524"/>
                      <a:pt x="340" y="4515"/>
                    </a:cubicBezTo>
                    <a:cubicBezTo>
                      <a:pt x="348" y="4507"/>
                      <a:pt x="361" y="4495"/>
                      <a:pt x="370" y="4488"/>
                    </a:cubicBezTo>
                    <a:cubicBezTo>
                      <a:pt x="381" y="4479"/>
                      <a:pt x="397" y="4469"/>
                      <a:pt x="409" y="4464"/>
                    </a:cubicBezTo>
                    <a:cubicBezTo>
                      <a:pt x="813" y="4241"/>
                      <a:pt x="1230" y="4009"/>
                      <a:pt x="1631" y="3784"/>
                    </a:cubicBezTo>
                    <a:cubicBezTo>
                      <a:pt x="2030" y="3559"/>
                      <a:pt x="2446" y="3326"/>
                      <a:pt x="2847" y="3101"/>
                    </a:cubicBezTo>
                    <a:cubicBezTo>
                      <a:pt x="3245" y="2876"/>
                      <a:pt x="3661" y="2644"/>
                      <a:pt x="4060" y="2416"/>
                    </a:cubicBezTo>
                    <a:cubicBezTo>
                      <a:pt x="4457" y="2191"/>
                      <a:pt x="4873" y="1955"/>
                      <a:pt x="5269" y="1728"/>
                    </a:cubicBezTo>
                    <a:cubicBezTo>
                      <a:pt x="5666" y="1502"/>
                      <a:pt x="6080" y="1266"/>
                      <a:pt x="6477" y="1041"/>
                    </a:cubicBezTo>
                    <a:cubicBezTo>
                      <a:pt x="6907" y="793"/>
                      <a:pt x="7354" y="537"/>
                      <a:pt x="7784" y="290"/>
                    </a:cubicBezTo>
                    <a:cubicBezTo>
                      <a:pt x="7795" y="286"/>
                      <a:pt x="7805" y="280"/>
                      <a:pt x="7815" y="276"/>
                    </a:cubicBezTo>
                    <a:cubicBezTo>
                      <a:pt x="7828" y="271"/>
                      <a:pt x="7834" y="269"/>
                      <a:pt x="7846" y="267"/>
                    </a:cubicBezTo>
                    <a:cubicBezTo>
                      <a:pt x="7854" y="266"/>
                      <a:pt x="7860" y="265"/>
                      <a:pt x="7866" y="265"/>
                    </a:cubicBezTo>
                    <a:close/>
                    <a:moveTo>
                      <a:pt x="7953" y="1"/>
                    </a:moveTo>
                    <a:cubicBezTo>
                      <a:pt x="7949" y="1"/>
                      <a:pt x="7944" y="1"/>
                      <a:pt x="7939" y="1"/>
                    </a:cubicBezTo>
                    <a:cubicBezTo>
                      <a:pt x="7925" y="1"/>
                      <a:pt x="7913" y="3"/>
                      <a:pt x="7896" y="7"/>
                    </a:cubicBezTo>
                    <a:cubicBezTo>
                      <a:pt x="7880" y="10"/>
                      <a:pt x="7870" y="14"/>
                      <a:pt x="7851" y="20"/>
                    </a:cubicBezTo>
                    <a:cubicBezTo>
                      <a:pt x="7827" y="28"/>
                      <a:pt x="7805" y="39"/>
                      <a:pt x="7780" y="53"/>
                    </a:cubicBezTo>
                    <a:cubicBezTo>
                      <a:pt x="7350" y="300"/>
                      <a:pt x="6904" y="555"/>
                      <a:pt x="6473" y="801"/>
                    </a:cubicBezTo>
                    <a:cubicBezTo>
                      <a:pt x="6076" y="1028"/>
                      <a:pt x="5663" y="1263"/>
                      <a:pt x="5265" y="1489"/>
                    </a:cubicBezTo>
                    <a:cubicBezTo>
                      <a:pt x="4868" y="1716"/>
                      <a:pt x="4456" y="1949"/>
                      <a:pt x="4056" y="2176"/>
                    </a:cubicBezTo>
                    <a:cubicBezTo>
                      <a:pt x="3658" y="2401"/>
                      <a:pt x="3244" y="2636"/>
                      <a:pt x="2843" y="2861"/>
                    </a:cubicBezTo>
                    <a:cubicBezTo>
                      <a:pt x="2444" y="3086"/>
                      <a:pt x="2027" y="3319"/>
                      <a:pt x="1626" y="3544"/>
                    </a:cubicBezTo>
                    <a:cubicBezTo>
                      <a:pt x="1225" y="3768"/>
                      <a:pt x="807" y="3999"/>
                      <a:pt x="404" y="4222"/>
                    </a:cubicBezTo>
                    <a:cubicBezTo>
                      <a:pt x="391" y="4229"/>
                      <a:pt x="376" y="4239"/>
                      <a:pt x="363" y="4248"/>
                    </a:cubicBezTo>
                    <a:cubicBezTo>
                      <a:pt x="348" y="4257"/>
                      <a:pt x="331" y="4271"/>
                      <a:pt x="317" y="4283"/>
                    </a:cubicBezTo>
                    <a:cubicBezTo>
                      <a:pt x="304" y="4293"/>
                      <a:pt x="286" y="4308"/>
                      <a:pt x="272" y="4321"/>
                    </a:cubicBezTo>
                    <a:cubicBezTo>
                      <a:pt x="259" y="4334"/>
                      <a:pt x="240" y="4352"/>
                      <a:pt x="229" y="4366"/>
                    </a:cubicBezTo>
                    <a:cubicBezTo>
                      <a:pt x="216" y="4383"/>
                      <a:pt x="200" y="4400"/>
                      <a:pt x="187" y="4416"/>
                    </a:cubicBezTo>
                    <a:cubicBezTo>
                      <a:pt x="169" y="4441"/>
                      <a:pt x="147" y="4472"/>
                      <a:pt x="131" y="4498"/>
                    </a:cubicBezTo>
                    <a:cubicBezTo>
                      <a:pt x="115" y="4523"/>
                      <a:pt x="97" y="4557"/>
                      <a:pt x="85" y="4584"/>
                    </a:cubicBezTo>
                    <a:cubicBezTo>
                      <a:pt x="71" y="4613"/>
                      <a:pt x="58" y="4645"/>
                      <a:pt x="46" y="4674"/>
                    </a:cubicBezTo>
                    <a:cubicBezTo>
                      <a:pt x="38" y="4702"/>
                      <a:pt x="29" y="4735"/>
                      <a:pt x="22" y="4764"/>
                    </a:cubicBezTo>
                    <a:cubicBezTo>
                      <a:pt x="10" y="4809"/>
                      <a:pt x="6" y="4855"/>
                      <a:pt x="0" y="4895"/>
                    </a:cubicBezTo>
                    <a:lnTo>
                      <a:pt x="0" y="9355"/>
                    </a:lnTo>
                    <a:cubicBezTo>
                      <a:pt x="0" y="9385"/>
                      <a:pt x="2" y="9415"/>
                      <a:pt x="8" y="9441"/>
                    </a:cubicBezTo>
                    <a:cubicBezTo>
                      <a:pt x="10" y="9457"/>
                      <a:pt x="15" y="9471"/>
                      <a:pt x="20" y="9487"/>
                    </a:cubicBezTo>
                    <a:cubicBezTo>
                      <a:pt x="25" y="9501"/>
                      <a:pt x="31" y="9516"/>
                      <a:pt x="38" y="9527"/>
                    </a:cubicBezTo>
                    <a:cubicBezTo>
                      <a:pt x="45" y="9540"/>
                      <a:pt x="52" y="9550"/>
                      <a:pt x="61" y="9562"/>
                    </a:cubicBezTo>
                    <a:cubicBezTo>
                      <a:pt x="71" y="9573"/>
                      <a:pt x="78" y="9582"/>
                      <a:pt x="88" y="9590"/>
                    </a:cubicBezTo>
                    <a:cubicBezTo>
                      <a:pt x="100" y="9599"/>
                      <a:pt x="108" y="9605"/>
                      <a:pt x="121" y="9612"/>
                    </a:cubicBezTo>
                    <a:cubicBezTo>
                      <a:pt x="133" y="9619"/>
                      <a:pt x="144" y="9625"/>
                      <a:pt x="157" y="9628"/>
                    </a:cubicBezTo>
                    <a:cubicBezTo>
                      <a:pt x="171" y="9633"/>
                      <a:pt x="181" y="9635"/>
                      <a:pt x="196" y="9636"/>
                    </a:cubicBezTo>
                    <a:cubicBezTo>
                      <a:pt x="212" y="9639"/>
                      <a:pt x="223" y="9639"/>
                      <a:pt x="239" y="9639"/>
                    </a:cubicBezTo>
                    <a:cubicBezTo>
                      <a:pt x="255" y="9639"/>
                      <a:pt x="268" y="9636"/>
                      <a:pt x="284" y="9633"/>
                    </a:cubicBezTo>
                    <a:cubicBezTo>
                      <a:pt x="301" y="9631"/>
                      <a:pt x="312" y="9626"/>
                      <a:pt x="331" y="9621"/>
                    </a:cubicBezTo>
                    <a:cubicBezTo>
                      <a:pt x="355" y="9612"/>
                      <a:pt x="377" y="9603"/>
                      <a:pt x="403" y="9589"/>
                    </a:cubicBezTo>
                    <a:cubicBezTo>
                      <a:pt x="877" y="9324"/>
                      <a:pt x="1333" y="9071"/>
                      <a:pt x="1806" y="8807"/>
                    </a:cubicBezTo>
                    <a:cubicBezTo>
                      <a:pt x="2214" y="8580"/>
                      <a:pt x="2604" y="8361"/>
                      <a:pt x="3008" y="8133"/>
                    </a:cubicBezTo>
                    <a:cubicBezTo>
                      <a:pt x="3413" y="7905"/>
                      <a:pt x="3801" y="7684"/>
                      <a:pt x="4205" y="7455"/>
                    </a:cubicBezTo>
                    <a:cubicBezTo>
                      <a:pt x="4241" y="7435"/>
                      <a:pt x="4277" y="7414"/>
                      <a:pt x="4313" y="7395"/>
                    </a:cubicBezTo>
                    <a:cubicBezTo>
                      <a:pt x="4678" y="7188"/>
                      <a:pt x="5032" y="6987"/>
                      <a:pt x="5399" y="6778"/>
                    </a:cubicBezTo>
                    <a:cubicBezTo>
                      <a:pt x="5801" y="6550"/>
                      <a:pt x="6188" y="6328"/>
                      <a:pt x="6591" y="6098"/>
                    </a:cubicBezTo>
                    <a:cubicBezTo>
                      <a:pt x="6993" y="5868"/>
                      <a:pt x="7378" y="5648"/>
                      <a:pt x="7780" y="5418"/>
                    </a:cubicBezTo>
                    <a:cubicBezTo>
                      <a:pt x="7792" y="5408"/>
                      <a:pt x="7808" y="5400"/>
                      <a:pt x="7821" y="5391"/>
                    </a:cubicBezTo>
                    <a:cubicBezTo>
                      <a:pt x="7834" y="5382"/>
                      <a:pt x="7853" y="5368"/>
                      <a:pt x="7866" y="5356"/>
                    </a:cubicBezTo>
                    <a:cubicBezTo>
                      <a:pt x="7880" y="5346"/>
                      <a:pt x="7899" y="5329"/>
                      <a:pt x="7910" y="5318"/>
                    </a:cubicBezTo>
                    <a:cubicBezTo>
                      <a:pt x="7923" y="5305"/>
                      <a:pt x="7942" y="5286"/>
                      <a:pt x="7953" y="5272"/>
                    </a:cubicBezTo>
                    <a:cubicBezTo>
                      <a:pt x="7966" y="5256"/>
                      <a:pt x="7981" y="5239"/>
                      <a:pt x="7994" y="5221"/>
                    </a:cubicBezTo>
                    <a:cubicBezTo>
                      <a:pt x="8011" y="5198"/>
                      <a:pt x="8033" y="5167"/>
                      <a:pt x="8050" y="5141"/>
                    </a:cubicBezTo>
                    <a:cubicBezTo>
                      <a:pt x="8066" y="5113"/>
                      <a:pt x="8083" y="5080"/>
                      <a:pt x="8096" y="5053"/>
                    </a:cubicBezTo>
                    <a:cubicBezTo>
                      <a:pt x="8109" y="5026"/>
                      <a:pt x="8122" y="4991"/>
                      <a:pt x="8132" y="4963"/>
                    </a:cubicBezTo>
                    <a:cubicBezTo>
                      <a:pt x="8143" y="4934"/>
                      <a:pt x="8152" y="4902"/>
                      <a:pt x="8158" y="4873"/>
                    </a:cubicBezTo>
                    <a:cubicBezTo>
                      <a:pt x="8166" y="4829"/>
                      <a:pt x="8172" y="4783"/>
                      <a:pt x="8172" y="4743"/>
                    </a:cubicBezTo>
                    <a:lnTo>
                      <a:pt x="8172" y="949"/>
                    </a:lnTo>
                    <a:lnTo>
                      <a:pt x="8172" y="282"/>
                    </a:lnTo>
                    <a:cubicBezTo>
                      <a:pt x="8172" y="253"/>
                      <a:pt x="8169" y="224"/>
                      <a:pt x="8165" y="197"/>
                    </a:cubicBezTo>
                    <a:cubicBezTo>
                      <a:pt x="8162" y="181"/>
                      <a:pt x="8159" y="166"/>
                      <a:pt x="8153" y="152"/>
                    </a:cubicBezTo>
                    <a:cubicBezTo>
                      <a:pt x="8148" y="139"/>
                      <a:pt x="8143" y="125"/>
                      <a:pt x="8136" y="113"/>
                    </a:cubicBezTo>
                    <a:cubicBezTo>
                      <a:pt x="8130" y="100"/>
                      <a:pt x="8123" y="89"/>
                      <a:pt x="8114" y="79"/>
                    </a:cubicBezTo>
                    <a:cubicBezTo>
                      <a:pt x="8104" y="67"/>
                      <a:pt x="8097" y="59"/>
                      <a:pt x="8087" y="50"/>
                    </a:cubicBezTo>
                    <a:cubicBezTo>
                      <a:pt x="8079" y="41"/>
                      <a:pt x="8067" y="36"/>
                      <a:pt x="8057" y="28"/>
                    </a:cubicBezTo>
                    <a:cubicBezTo>
                      <a:pt x="8044" y="21"/>
                      <a:pt x="8033" y="16"/>
                      <a:pt x="8021" y="13"/>
                    </a:cubicBezTo>
                    <a:cubicBezTo>
                      <a:pt x="8007" y="7"/>
                      <a:pt x="7995" y="5"/>
                      <a:pt x="7981" y="3"/>
                    </a:cubicBezTo>
                    <a:cubicBezTo>
                      <a:pt x="7971" y="2"/>
                      <a:pt x="7963" y="1"/>
                      <a:pt x="7953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3488011" y="3937257"/>
                <a:ext cx="256808" cy="302526"/>
              </a:xfrm>
              <a:custGeom>
                <a:avLst/>
                <a:gdLst/>
                <a:ahLst/>
                <a:cxnLst/>
                <a:rect l="l" t="t" r="r" b="b"/>
                <a:pathLst>
                  <a:path w="8235" h="9701" extrusionOk="0">
                    <a:moveTo>
                      <a:pt x="7900" y="324"/>
                    </a:moveTo>
                    <a:cubicBezTo>
                      <a:pt x="7907" y="324"/>
                      <a:pt x="7910" y="326"/>
                      <a:pt x="7917" y="327"/>
                    </a:cubicBezTo>
                    <a:cubicBezTo>
                      <a:pt x="7923" y="330"/>
                      <a:pt x="7927" y="332"/>
                      <a:pt x="7931" y="335"/>
                    </a:cubicBezTo>
                    <a:cubicBezTo>
                      <a:pt x="7935" y="340"/>
                      <a:pt x="7938" y="342"/>
                      <a:pt x="7943" y="347"/>
                    </a:cubicBezTo>
                    <a:cubicBezTo>
                      <a:pt x="7948" y="353"/>
                      <a:pt x="7950" y="359"/>
                      <a:pt x="7953" y="366"/>
                    </a:cubicBezTo>
                    <a:cubicBezTo>
                      <a:pt x="7960" y="382"/>
                      <a:pt x="7964" y="402"/>
                      <a:pt x="7964" y="424"/>
                    </a:cubicBezTo>
                    <a:lnTo>
                      <a:pt x="7964" y="4883"/>
                    </a:lnTo>
                    <a:cubicBezTo>
                      <a:pt x="7964" y="4895"/>
                      <a:pt x="7964" y="4905"/>
                      <a:pt x="7963" y="4918"/>
                    </a:cubicBezTo>
                    <a:cubicBezTo>
                      <a:pt x="7960" y="4928"/>
                      <a:pt x="7958" y="4941"/>
                      <a:pt x="7956" y="4954"/>
                    </a:cubicBezTo>
                    <a:cubicBezTo>
                      <a:pt x="7951" y="4967"/>
                      <a:pt x="7948" y="4978"/>
                      <a:pt x="7943" y="4991"/>
                    </a:cubicBezTo>
                    <a:cubicBezTo>
                      <a:pt x="7938" y="5003"/>
                      <a:pt x="7931" y="5017"/>
                      <a:pt x="7927" y="5027"/>
                    </a:cubicBezTo>
                    <a:cubicBezTo>
                      <a:pt x="7921" y="5040"/>
                      <a:pt x="7914" y="5053"/>
                      <a:pt x="7907" y="5063"/>
                    </a:cubicBezTo>
                    <a:cubicBezTo>
                      <a:pt x="7900" y="5072"/>
                      <a:pt x="7891" y="5086"/>
                      <a:pt x="7884" y="5096"/>
                    </a:cubicBezTo>
                    <a:cubicBezTo>
                      <a:pt x="7877" y="5105"/>
                      <a:pt x="7865" y="5118"/>
                      <a:pt x="7858" y="5125"/>
                    </a:cubicBezTo>
                    <a:cubicBezTo>
                      <a:pt x="7851" y="5133"/>
                      <a:pt x="7838" y="5142"/>
                      <a:pt x="7831" y="5149"/>
                    </a:cubicBezTo>
                    <a:cubicBezTo>
                      <a:pt x="7822" y="5158"/>
                      <a:pt x="7808" y="5168"/>
                      <a:pt x="7799" y="5172"/>
                    </a:cubicBezTo>
                    <a:cubicBezTo>
                      <a:pt x="7396" y="5402"/>
                      <a:pt x="7011" y="5624"/>
                      <a:pt x="6609" y="5854"/>
                    </a:cubicBezTo>
                    <a:cubicBezTo>
                      <a:pt x="6206" y="6084"/>
                      <a:pt x="5821" y="6304"/>
                      <a:pt x="5418" y="6534"/>
                    </a:cubicBezTo>
                    <a:cubicBezTo>
                      <a:pt x="5016" y="6764"/>
                      <a:pt x="4629" y="6984"/>
                      <a:pt x="4225" y="7212"/>
                    </a:cubicBezTo>
                    <a:cubicBezTo>
                      <a:pt x="3822" y="7442"/>
                      <a:pt x="3431" y="7662"/>
                      <a:pt x="3027" y="7889"/>
                    </a:cubicBezTo>
                    <a:cubicBezTo>
                      <a:pt x="2623" y="8118"/>
                      <a:pt x="2234" y="8335"/>
                      <a:pt x="1827" y="8564"/>
                    </a:cubicBezTo>
                    <a:cubicBezTo>
                      <a:pt x="1354" y="8828"/>
                      <a:pt x="898" y="9083"/>
                      <a:pt x="424" y="9346"/>
                    </a:cubicBezTo>
                    <a:cubicBezTo>
                      <a:pt x="415" y="9352"/>
                      <a:pt x="405" y="9354"/>
                      <a:pt x="396" y="9359"/>
                    </a:cubicBezTo>
                    <a:cubicBezTo>
                      <a:pt x="386" y="9362"/>
                      <a:pt x="381" y="9362"/>
                      <a:pt x="372" y="9363"/>
                    </a:cubicBezTo>
                    <a:lnTo>
                      <a:pt x="350" y="9363"/>
                    </a:lnTo>
                    <a:cubicBezTo>
                      <a:pt x="340" y="9363"/>
                      <a:pt x="337" y="9362"/>
                      <a:pt x="332" y="9360"/>
                    </a:cubicBezTo>
                    <a:cubicBezTo>
                      <a:pt x="326" y="9359"/>
                      <a:pt x="323" y="9356"/>
                      <a:pt x="317" y="9353"/>
                    </a:cubicBezTo>
                    <a:cubicBezTo>
                      <a:pt x="312" y="9349"/>
                      <a:pt x="309" y="9346"/>
                      <a:pt x="304" y="9340"/>
                    </a:cubicBezTo>
                    <a:cubicBezTo>
                      <a:pt x="301" y="9334"/>
                      <a:pt x="297" y="9330"/>
                      <a:pt x="294" y="9323"/>
                    </a:cubicBezTo>
                    <a:cubicBezTo>
                      <a:pt x="287" y="9308"/>
                      <a:pt x="283" y="9288"/>
                      <a:pt x="283" y="9267"/>
                    </a:cubicBezTo>
                    <a:lnTo>
                      <a:pt x="283" y="4806"/>
                    </a:lnTo>
                    <a:cubicBezTo>
                      <a:pt x="283" y="4796"/>
                      <a:pt x="283" y="4784"/>
                      <a:pt x="286" y="4774"/>
                    </a:cubicBezTo>
                    <a:cubicBezTo>
                      <a:pt x="287" y="4762"/>
                      <a:pt x="289" y="4751"/>
                      <a:pt x="293" y="4738"/>
                    </a:cubicBezTo>
                    <a:cubicBezTo>
                      <a:pt x="296" y="4727"/>
                      <a:pt x="300" y="4715"/>
                      <a:pt x="304" y="4702"/>
                    </a:cubicBezTo>
                    <a:cubicBezTo>
                      <a:pt x="309" y="4691"/>
                      <a:pt x="316" y="4676"/>
                      <a:pt x="322" y="4666"/>
                    </a:cubicBezTo>
                    <a:cubicBezTo>
                      <a:pt x="326" y="4653"/>
                      <a:pt x="333" y="4640"/>
                      <a:pt x="340" y="4630"/>
                    </a:cubicBezTo>
                    <a:cubicBezTo>
                      <a:pt x="347" y="4622"/>
                      <a:pt x="358" y="4607"/>
                      <a:pt x="365" y="4597"/>
                    </a:cubicBezTo>
                    <a:cubicBezTo>
                      <a:pt x="372" y="4589"/>
                      <a:pt x="382" y="4576"/>
                      <a:pt x="389" y="4568"/>
                    </a:cubicBezTo>
                    <a:cubicBezTo>
                      <a:pt x="396" y="4561"/>
                      <a:pt x="409" y="4551"/>
                      <a:pt x="416" y="4545"/>
                    </a:cubicBezTo>
                    <a:cubicBezTo>
                      <a:pt x="427" y="4537"/>
                      <a:pt x="441" y="4528"/>
                      <a:pt x="451" y="4522"/>
                    </a:cubicBezTo>
                    <a:cubicBezTo>
                      <a:pt x="854" y="4300"/>
                      <a:pt x="1272" y="4068"/>
                      <a:pt x="1673" y="3842"/>
                    </a:cubicBezTo>
                    <a:cubicBezTo>
                      <a:pt x="2076" y="3618"/>
                      <a:pt x="2490" y="3385"/>
                      <a:pt x="2891" y="3160"/>
                    </a:cubicBezTo>
                    <a:cubicBezTo>
                      <a:pt x="3290" y="2935"/>
                      <a:pt x="3704" y="2702"/>
                      <a:pt x="4104" y="2475"/>
                    </a:cubicBezTo>
                    <a:cubicBezTo>
                      <a:pt x="4501" y="2248"/>
                      <a:pt x="4916" y="2014"/>
                      <a:pt x="5313" y="1787"/>
                    </a:cubicBezTo>
                    <a:cubicBezTo>
                      <a:pt x="5710" y="1561"/>
                      <a:pt x="6124" y="1325"/>
                      <a:pt x="6521" y="1098"/>
                    </a:cubicBezTo>
                    <a:cubicBezTo>
                      <a:pt x="6951" y="852"/>
                      <a:pt x="7398" y="595"/>
                      <a:pt x="7828" y="349"/>
                    </a:cubicBezTo>
                    <a:cubicBezTo>
                      <a:pt x="7836" y="343"/>
                      <a:pt x="7845" y="340"/>
                      <a:pt x="7855" y="336"/>
                    </a:cubicBezTo>
                    <a:cubicBezTo>
                      <a:pt x="7865" y="333"/>
                      <a:pt x="7871" y="332"/>
                      <a:pt x="7879" y="330"/>
                    </a:cubicBezTo>
                    <a:cubicBezTo>
                      <a:pt x="7885" y="330"/>
                      <a:pt x="7888" y="330"/>
                      <a:pt x="7892" y="324"/>
                    </a:cubicBezTo>
                    <a:close/>
                    <a:moveTo>
                      <a:pt x="7900" y="268"/>
                    </a:moveTo>
                    <a:cubicBezTo>
                      <a:pt x="7887" y="268"/>
                      <a:pt x="7878" y="268"/>
                      <a:pt x="7864" y="270"/>
                    </a:cubicBezTo>
                    <a:cubicBezTo>
                      <a:pt x="7849" y="273"/>
                      <a:pt x="7842" y="274"/>
                      <a:pt x="7828" y="280"/>
                    </a:cubicBezTo>
                    <a:cubicBezTo>
                      <a:pt x="7815" y="284"/>
                      <a:pt x="7805" y="290"/>
                      <a:pt x="7792" y="297"/>
                    </a:cubicBezTo>
                    <a:cubicBezTo>
                      <a:pt x="7362" y="543"/>
                      <a:pt x="6916" y="799"/>
                      <a:pt x="6485" y="1045"/>
                    </a:cubicBezTo>
                    <a:cubicBezTo>
                      <a:pt x="6088" y="1272"/>
                      <a:pt x="5674" y="1506"/>
                      <a:pt x="5277" y="1733"/>
                    </a:cubicBezTo>
                    <a:cubicBezTo>
                      <a:pt x="4880" y="1959"/>
                      <a:pt x="4466" y="2195"/>
                      <a:pt x="4068" y="2422"/>
                    </a:cubicBezTo>
                    <a:cubicBezTo>
                      <a:pt x="3668" y="2646"/>
                      <a:pt x="3256" y="2882"/>
                      <a:pt x="2855" y="3106"/>
                    </a:cubicBezTo>
                    <a:cubicBezTo>
                      <a:pt x="2457" y="3331"/>
                      <a:pt x="2040" y="3565"/>
                      <a:pt x="1638" y="3789"/>
                    </a:cubicBezTo>
                    <a:cubicBezTo>
                      <a:pt x="1237" y="4013"/>
                      <a:pt x="820" y="4245"/>
                      <a:pt x="416" y="4468"/>
                    </a:cubicBezTo>
                    <a:cubicBezTo>
                      <a:pt x="405" y="4475"/>
                      <a:pt x="388" y="4488"/>
                      <a:pt x="375" y="4497"/>
                    </a:cubicBezTo>
                    <a:cubicBezTo>
                      <a:pt x="366" y="4504"/>
                      <a:pt x="352" y="4517"/>
                      <a:pt x="343" y="4525"/>
                    </a:cubicBezTo>
                    <a:cubicBezTo>
                      <a:pt x="333" y="4535"/>
                      <a:pt x="322" y="4550"/>
                      <a:pt x="312" y="4560"/>
                    </a:cubicBezTo>
                    <a:cubicBezTo>
                      <a:pt x="303" y="4571"/>
                      <a:pt x="293" y="4586"/>
                      <a:pt x="286" y="4597"/>
                    </a:cubicBezTo>
                    <a:cubicBezTo>
                      <a:pt x="278" y="4610"/>
                      <a:pt x="268" y="4626"/>
                      <a:pt x="261" y="4639"/>
                    </a:cubicBezTo>
                    <a:cubicBezTo>
                      <a:pt x="254" y="4653"/>
                      <a:pt x="247" y="4668"/>
                      <a:pt x="243" y="4682"/>
                    </a:cubicBezTo>
                    <a:cubicBezTo>
                      <a:pt x="237" y="4695"/>
                      <a:pt x="231" y="4711"/>
                      <a:pt x="228" y="4725"/>
                    </a:cubicBezTo>
                    <a:cubicBezTo>
                      <a:pt x="224" y="4739"/>
                      <a:pt x="221" y="4754"/>
                      <a:pt x="218" y="4768"/>
                    </a:cubicBezTo>
                    <a:cubicBezTo>
                      <a:pt x="217" y="4783"/>
                      <a:pt x="215" y="4796"/>
                      <a:pt x="215" y="4810"/>
                    </a:cubicBezTo>
                    <a:lnTo>
                      <a:pt x="215" y="9270"/>
                    </a:lnTo>
                    <a:cubicBezTo>
                      <a:pt x="215" y="9303"/>
                      <a:pt x="221" y="9327"/>
                      <a:pt x="231" y="9353"/>
                    </a:cubicBezTo>
                    <a:cubicBezTo>
                      <a:pt x="237" y="9366"/>
                      <a:pt x="243" y="9375"/>
                      <a:pt x="250" y="9383"/>
                    </a:cubicBezTo>
                    <a:cubicBezTo>
                      <a:pt x="257" y="9392"/>
                      <a:pt x="264" y="9402"/>
                      <a:pt x="274" y="9409"/>
                    </a:cubicBezTo>
                    <a:cubicBezTo>
                      <a:pt x="283" y="9416"/>
                      <a:pt x="293" y="9421"/>
                      <a:pt x="304" y="9425"/>
                    </a:cubicBezTo>
                    <a:cubicBezTo>
                      <a:pt x="316" y="9428"/>
                      <a:pt x="324" y="9429"/>
                      <a:pt x="339" y="9432"/>
                    </a:cubicBezTo>
                    <a:cubicBezTo>
                      <a:pt x="345" y="9432"/>
                      <a:pt x="350" y="9432"/>
                      <a:pt x="343" y="9435"/>
                    </a:cubicBezTo>
                    <a:cubicBezTo>
                      <a:pt x="350" y="9435"/>
                      <a:pt x="358" y="9435"/>
                      <a:pt x="366" y="9433"/>
                    </a:cubicBezTo>
                    <a:cubicBezTo>
                      <a:pt x="381" y="9432"/>
                      <a:pt x="389" y="9428"/>
                      <a:pt x="402" y="9425"/>
                    </a:cubicBezTo>
                    <a:cubicBezTo>
                      <a:pt x="415" y="9421"/>
                      <a:pt x="427" y="9415"/>
                      <a:pt x="439" y="9408"/>
                    </a:cubicBezTo>
                    <a:cubicBezTo>
                      <a:pt x="914" y="9144"/>
                      <a:pt x="1371" y="8890"/>
                      <a:pt x="1843" y="8627"/>
                    </a:cubicBezTo>
                    <a:cubicBezTo>
                      <a:pt x="2251" y="8400"/>
                      <a:pt x="2641" y="8181"/>
                      <a:pt x="3046" y="7953"/>
                    </a:cubicBezTo>
                    <a:cubicBezTo>
                      <a:pt x="3450" y="7724"/>
                      <a:pt x="3838" y="7503"/>
                      <a:pt x="4242" y="7276"/>
                    </a:cubicBezTo>
                    <a:cubicBezTo>
                      <a:pt x="4646" y="7045"/>
                      <a:pt x="5034" y="6826"/>
                      <a:pt x="5437" y="6596"/>
                    </a:cubicBezTo>
                    <a:cubicBezTo>
                      <a:pt x="5839" y="6367"/>
                      <a:pt x="6226" y="6147"/>
                      <a:pt x="6629" y="5917"/>
                    </a:cubicBezTo>
                    <a:cubicBezTo>
                      <a:pt x="7031" y="5687"/>
                      <a:pt x="7418" y="5466"/>
                      <a:pt x="7819" y="5235"/>
                    </a:cubicBezTo>
                    <a:cubicBezTo>
                      <a:pt x="7831" y="5228"/>
                      <a:pt x="7849" y="5215"/>
                      <a:pt x="7859" y="5207"/>
                    </a:cubicBezTo>
                    <a:cubicBezTo>
                      <a:pt x="7869" y="5198"/>
                      <a:pt x="7884" y="5185"/>
                      <a:pt x="7892" y="5177"/>
                    </a:cubicBezTo>
                    <a:cubicBezTo>
                      <a:pt x="7901" y="5166"/>
                      <a:pt x="7914" y="5152"/>
                      <a:pt x="7923" y="5142"/>
                    </a:cubicBezTo>
                    <a:cubicBezTo>
                      <a:pt x="7931" y="5131"/>
                      <a:pt x="7943" y="5116"/>
                      <a:pt x="7950" y="5105"/>
                    </a:cubicBezTo>
                    <a:cubicBezTo>
                      <a:pt x="7957" y="5092"/>
                      <a:pt x="7966" y="5076"/>
                      <a:pt x="7973" y="5063"/>
                    </a:cubicBezTo>
                    <a:cubicBezTo>
                      <a:pt x="7980" y="5050"/>
                      <a:pt x="7987" y="5034"/>
                      <a:pt x="7993" y="5020"/>
                    </a:cubicBezTo>
                    <a:cubicBezTo>
                      <a:pt x="7999" y="5007"/>
                      <a:pt x="8003" y="4991"/>
                      <a:pt x="8007" y="4977"/>
                    </a:cubicBezTo>
                    <a:cubicBezTo>
                      <a:pt x="8010" y="4962"/>
                      <a:pt x="8015" y="4948"/>
                      <a:pt x="8016" y="4934"/>
                    </a:cubicBezTo>
                    <a:cubicBezTo>
                      <a:pt x="8020" y="4918"/>
                      <a:pt x="8020" y="4903"/>
                      <a:pt x="8020" y="4890"/>
                    </a:cubicBezTo>
                    <a:lnTo>
                      <a:pt x="8020" y="429"/>
                    </a:lnTo>
                    <a:cubicBezTo>
                      <a:pt x="8020" y="398"/>
                      <a:pt x="8016" y="370"/>
                      <a:pt x="8006" y="347"/>
                    </a:cubicBezTo>
                    <a:cubicBezTo>
                      <a:pt x="8000" y="336"/>
                      <a:pt x="7994" y="326"/>
                      <a:pt x="7987" y="317"/>
                    </a:cubicBezTo>
                    <a:cubicBezTo>
                      <a:pt x="7981" y="307"/>
                      <a:pt x="7974" y="299"/>
                      <a:pt x="7964" y="291"/>
                    </a:cubicBezTo>
                    <a:cubicBezTo>
                      <a:pt x="7953" y="284"/>
                      <a:pt x="7944" y="278"/>
                      <a:pt x="7934" y="276"/>
                    </a:cubicBezTo>
                    <a:cubicBezTo>
                      <a:pt x="7921" y="271"/>
                      <a:pt x="7912" y="270"/>
                      <a:pt x="7900" y="268"/>
                    </a:cubicBezTo>
                    <a:close/>
                    <a:moveTo>
                      <a:pt x="7987" y="53"/>
                    </a:moveTo>
                    <a:cubicBezTo>
                      <a:pt x="7996" y="53"/>
                      <a:pt x="8002" y="53"/>
                      <a:pt x="8010" y="54"/>
                    </a:cubicBezTo>
                    <a:cubicBezTo>
                      <a:pt x="8023" y="57"/>
                      <a:pt x="8030" y="58"/>
                      <a:pt x="8043" y="61"/>
                    </a:cubicBezTo>
                    <a:cubicBezTo>
                      <a:pt x="8053" y="66"/>
                      <a:pt x="8061" y="69"/>
                      <a:pt x="8072" y="74"/>
                    </a:cubicBezTo>
                    <a:cubicBezTo>
                      <a:pt x="8081" y="80"/>
                      <a:pt x="8088" y="86"/>
                      <a:pt x="8096" y="93"/>
                    </a:cubicBezTo>
                    <a:cubicBezTo>
                      <a:pt x="8107" y="100"/>
                      <a:pt x="8114" y="107"/>
                      <a:pt x="8121" y="116"/>
                    </a:cubicBezTo>
                    <a:cubicBezTo>
                      <a:pt x="8128" y="125"/>
                      <a:pt x="8132" y="133"/>
                      <a:pt x="8138" y="145"/>
                    </a:cubicBezTo>
                    <a:cubicBezTo>
                      <a:pt x="8145" y="155"/>
                      <a:pt x="8151" y="168"/>
                      <a:pt x="8154" y="181"/>
                    </a:cubicBezTo>
                    <a:cubicBezTo>
                      <a:pt x="8160" y="194"/>
                      <a:pt x="8161" y="205"/>
                      <a:pt x="8165" y="219"/>
                    </a:cubicBezTo>
                    <a:cubicBezTo>
                      <a:pt x="8171" y="244"/>
                      <a:pt x="8173" y="270"/>
                      <a:pt x="8173" y="299"/>
                    </a:cubicBezTo>
                    <a:lnTo>
                      <a:pt x="8173" y="4760"/>
                    </a:lnTo>
                    <a:cubicBezTo>
                      <a:pt x="8173" y="4798"/>
                      <a:pt x="8167" y="4842"/>
                      <a:pt x="8158" y="4885"/>
                    </a:cubicBezTo>
                    <a:cubicBezTo>
                      <a:pt x="8153" y="4912"/>
                      <a:pt x="8144" y="4945"/>
                      <a:pt x="8135" y="4971"/>
                    </a:cubicBezTo>
                    <a:cubicBezTo>
                      <a:pt x="8124" y="5000"/>
                      <a:pt x="8111" y="5033"/>
                      <a:pt x="8099" y="5060"/>
                    </a:cubicBezTo>
                    <a:cubicBezTo>
                      <a:pt x="8086" y="5086"/>
                      <a:pt x="8069" y="5119"/>
                      <a:pt x="8053" y="5143"/>
                    </a:cubicBezTo>
                    <a:cubicBezTo>
                      <a:pt x="8038" y="5169"/>
                      <a:pt x="8017" y="5200"/>
                      <a:pt x="8000" y="5223"/>
                    </a:cubicBezTo>
                    <a:cubicBezTo>
                      <a:pt x="7987" y="5240"/>
                      <a:pt x="7973" y="5257"/>
                      <a:pt x="7960" y="5271"/>
                    </a:cubicBezTo>
                    <a:cubicBezTo>
                      <a:pt x="7948" y="5284"/>
                      <a:pt x="7931" y="5302"/>
                      <a:pt x="7920" y="5315"/>
                    </a:cubicBezTo>
                    <a:cubicBezTo>
                      <a:pt x="7907" y="5326"/>
                      <a:pt x="7888" y="5342"/>
                      <a:pt x="7877" y="5352"/>
                    </a:cubicBezTo>
                    <a:cubicBezTo>
                      <a:pt x="7864" y="5363"/>
                      <a:pt x="7845" y="5378"/>
                      <a:pt x="7833" y="5386"/>
                    </a:cubicBezTo>
                    <a:cubicBezTo>
                      <a:pt x="7820" y="5395"/>
                      <a:pt x="7806" y="5405"/>
                      <a:pt x="7793" y="5412"/>
                    </a:cubicBezTo>
                    <a:cubicBezTo>
                      <a:pt x="7391" y="5641"/>
                      <a:pt x="7007" y="5862"/>
                      <a:pt x="6604" y="6092"/>
                    </a:cubicBezTo>
                    <a:cubicBezTo>
                      <a:pt x="6202" y="6322"/>
                      <a:pt x="5815" y="6542"/>
                      <a:pt x="5412" y="6772"/>
                    </a:cubicBezTo>
                    <a:cubicBezTo>
                      <a:pt x="5046" y="6981"/>
                      <a:pt x="4692" y="7182"/>
                      <a:pt x="4327" y="7389"/>
                    </a:cubicBezTo>
                    <a:lnTo>
                      <a:pt x="4219" y="7449"/>
                    </a:lnTo>
                    <a:cubicBezTo>
                      <a:pt x="3817" y="7680"/>
                      <a:pt x="3427" y="7899"/>
                      <a:pt x="3022" y="8127"/>
                    </a:cubicBezTo>
                    <a:cubicBezTo>
                      <a:pt x="2618" y="8355"/>
                      <a:pt x="2228" y="8574"/>
                      <a:pt x="1821" y="8801"/>
                    </a:cubicBezTo>
                    <a:cubicBezTo>
                      <a:pt x="1350" y="9065"/>
                      <a:pt x="892" y="9320"/>
                      <a:pt x="418" y="9583"/>
                    </a:cubicBezTo>
                    <a:cubicBezTo>
                      <a:pt x="396" y="9594"/>
                      <a:pt x="375" y="9605"/>
                      <a:pt x="352" y="9613"/>
                    </a:cubicBezTo>
                    <a:cubicBezTo>
                      <a:pt x="336" y="9620"/>
                      <a:pt x="324" y="9622"/>
                      <a:pt x="309" y="9626"/>
                    </a:cubicBezTo>
                    <a:cubicBezTo>
                      <a:pt x="294" y="9629"/>
                      <a:pt x="283" y="9630"/>
                      <a:pt x="268" y="9630"/>
                    </a:cubicBezTo>
                    <a:cubicBezTo>
                      <a:pt x="257" y="9630"/>
                      <a:pt x="245" y="9630"/>
                      <a:pt x="232" y="9629"/>
                    </a:cubicBezTo>
                    <a:cubicBezTo>
                      <a:pt x="222" y="9628"/>
                      <a:pt x="211" y="9626"/>
                      <a:pt x="201" y="9622"/>
                    </a:cubicBezTo>
                    <a:cubicBezTo>
                      <a:pt x="189" y="9619"/>
                      <a:pt x="181" y="9615"/>
                      <a:pt x="171" y="9609"/>
                    </a:cubicBezTo>
                    <a:cubicBezTo>
                      <a:pt x="159" y="9605"/>
                      <a:pt x="152" y="9599"/>
                      <a:pt x="143" y="9592"/>
                    </a:cubicBezTo>
                    <a:cubicBezTo>
                      <a:pt x="135" y="9584"/>
                      <a:pt x="128" y="9577"/>
                      <a:pt x="120" y="9569"/>
                    </a:cubicBezTo>
                    <a:cubicBezTo>
                      <a:pt x="113" y="9557"/>
                      <a:pt x="106" y="9548"/>
                      <a:pt x="100" y="9537"/>
                    </a:cubicBezTo>
                    <a:cubicBezTo>
                      <a:pt x="93" y="9527"/>
                      <a:pt x="87" y="9514"/>
                      <a:pt x="84" y="9501"/>
                    </a:cubicBezTo>
                    <a:cubicBezTo>
                      <a:pt x="79" y="9487"/>
                      <a:pt x="77" y="9475"/>
                      <a:pt x="73" y="9461"/>
                    </a:cubicBezTo>
                    <a:cubicBezTo>
                      <a:pt x="67" y="9438"/>
                      <a:pt x="66" y="9410"/>
                      <a:pt x="66" y="9382"/>
                    </a:cubicBezTo>
                    <a:lnTo>
                      <a:pt x="66" y="4921"/>
                    </a:lnTo>
                    <a:cubicBezTo>
                      <a:pt x="66" y="4883"/>
                      <a:pt x="71" y="4840"/>
                      <a:pt x="80" y="4797"/>
                    </a:cubicBezTo>
                    <a:cubicBezTo>
                      <a:pt x="87" y="4768"/>
                      <a:pt x="96" y="4738"/>
                      <a:pt x="106" y="4711"/>
                    </a:cubicBezTo>
                    <a:cubicBezTo>
                      <a:pt x="115" y="4683"/>
                      <a:pt x="129" y="4652"/>
                      <a:pt x="142" y="4624"/>
                    </a:cubicBezTo>
                    <a:cubicBezTo>
                      <a:pt x="152" y="4597"/>
                      <a:pt x="171" y="4567"/>
                      <a:pt x="186" y="4540"/>
                    </a:cubicBezTo>
                    <a:cubicBezTo>
                      <a:pt x="202" y="4515"/>
                      <a:pt x="224" y="4485"/>
                      <a:pt x="240" y="4463"/>
                    </a:cubicBezTo>
                    <a:cubicBezTo>
                      <a:pt x="253" y="4446"/>
                      <a:pt x="267" y="4429"/>
                      <a:pt x="280" y="4415"/>
                    </a:cubicBezTo>
                    <a:cubicBezTo>
                      <a:pt x="293" y="4400"/>
                      <a:pt x="309" y="4384"/>
                      <a:pt x="322" y="4371"/>
                    </a:cubicBezTo>
                    <a:cubicBezTo>
                      <a:pt x="333" y="4359"/>
                      <a:pt x="352" y="4344"/>
                      <a:pt x="365" y="4334"/>
                    </a:cubicBezTo>
                    <a:cubicBezTo>
                      <a:pt x="379" y="4323"/>
                      <a:pt x="396" y="4310"/>
                      <a:pt x="409" y="4301"/>
                    </a:cubicBezTo>
                    <a:cubicBezTo>
                      <a:pt x="422" y="4292"/>
                      <a:pt x="437" y="4284"/>
                      <a:pt x="448" y="4277"/>
                    </a:cubicBezTo>
                    <a:cubicBezTo>
                      <a:pt x="851" y="4054"/>
                      <a:pt x="1270" y="3821"/>
                      <a:pt x="1670" y="3597"/>
                    </a:cubicBezTo>
                    <a:cubicBezTo>
                      <a:pt x="2073" y="3372"/>
                      <a:pt x="2488" y="3138"/>
                      <a:pt x="2889" y="2914"/>
                    </a:cubicBezTo>
                    <a:cubicBezTo>
                      <a:pt x="3287" y="2689"/>
                      <a:pt x="3703" y="2455"/>
                      <a:pt x="4103" y="2229"/>
                    </a:cubicBezTo>
                    <a:cubicBezTo>
                      <a:pt x="4499" y="2005"/>
                      <a:pt x="4915" y="1769"/>
                      <a:pt x="5312" y="1542"/>
                    </a:cubicBezTo>
                    <a:cubicBezTo>
                      <a:pt x="5709" y="1316"/>
                      <a:pt x="6123" y="1081"/>
                      <a:pt x="6519" y="855"/>
                    </a:cubicBezTo>
                    <a:cubicBezTo>
                      <a:pt x="6938" y="615"/>
                      <a:pt x="7370" y="368"/>
                      <a:pt x="7787" y="129"/>
                    </a:cubicBezTo>
                    <a:lnTo>
                      <a:pt x="7828" y="107"/>
                    </a:lnTo>
                    <a:cubicBezTo>
                      <a:pt x="7852" y="94"/>
                      <a:pt x="7871" y="86"/>
                      <a:pt x="7894" y="76"/>
                    </a:cubicBezTo>
                    <a:cubicBezTo>
                      <a:pt x="7910" y="71"/>
                      <a:pt x="7920" y="67"/>
                      <a:pt x="7935" y="64"/>
                    </a:cubicBezTo>
                    <a:cubicBezTo>
                      <a:pt x="7950" y="60"/>
                      <a:pt x="7960" y="58"/>
                      <a:pt x="7974" y="58"/>
                    </a:cubicBezTo>
                    <a:cubicBezTo>
                      <a:pt x="7980" y="58"/>
                      <a:pt x="7984" y="58"/>
                      <a:pt x="7987" y="53"/>
                    </a:cubicBezTo>
                    <a:close/>
                    <a:moveTo>
                      <a:pt x="7984" y="0"/>
                    </a:moveTo>
                    <a:cubicBezTo>
                      <a:pt x="7979" y="0"/>
                      <a:pt x="7974" y="1"/>
                      <a:pt x="7969" y="1"/>
                    </a:cubicBezTo>
                    <a:cubicBezTo>
                      <a:pt x="7951" y="2"/>
                      <a:pt x="7938" y="4"/>
                      <a:pt x="7921" y="8"/>
                    </a:cubicBezTo>
                    <a:cubicBezTo>
                      <a:pt x="7901" y="11"/>
                      <a:pt x="7889" y="15"/>
                      <a:pt x="7871" y="23"/>
                    </a:cubicBezTo>
                    <a:cubicBezTo>
                      <a:pt x="7843" y="33"/>
                      <a:pt x="7822" y="43"/>
                      <a:pt x="7795" y="58"/>
                    </a:cubicBezTo>
                    <a:lnTo>
                      <a:pt x="7756" y="80"/>
                    </a:lnTo>
                    <a:cubicBezTo>
                      <a:pt x="7336" y="319"/>
                      <a:pt x="6903" y="567"/>
                      <a:pt x="6486" y="806"/>
                    </a:cubicBezTo>
                    <a:cubicBezTo>
                      <a:pt x="6090" y="1032"/>
                      <a:pt x="5675" y="1268"/>
                      <a:pt x="5279" y="1495"/>
                    </a:cubicBezTo>
                    <a:cubicBezTo>
                      <a:pt x="4882" y="1720"/>
                      <a:pt x="4468" y="1953"/>
                      <a:pt x="4070" y="2180"/>
                    </a:cubicBezTo>
                    <a:cubicBezTo>
                      <a:pt x="3670" y="2405"/>
                      <a:pt x="3257" y="2641"/>
                      <a:pt x="2856" y="2865"/>
                    </a:cubicBezTo>
                    <a:cubicBezTo>
                      <a:pt x="2458" y="3092"/>
                      <a:pt x="2041" y="3323"/>
                      <a:pt x="1640" y="3548"/>
                    </a:cubicBezTo>
                    <a:cubicBezTo>
                      <a:pt x="1239" y="3773"/>
                      <a:pt x="820" y="4005"/>
                      <a:pt x="418" y="4228"/>
                    </a:cubicBezTo>
                    <a:cubicBezTo>
                      <a:pt x="404" y="4235"/>
                      <a:pt x="388" y="4245"/>
                      <a:pt x="373" y="4255"/>
                    </a:cubicBezTo>
                    <a:cubicBezTo>
                      <a:pt x="359" y="4264"/>
                      <a:pt x="339" y="4278"/>
                      <a:pt x="324" y="4291"/>
                    </a:cubicBezTo>
                    <a:cubicBezTo>
                      <a:pt x="310" y="4301"/>
                      <a:pt x="291" y="4320"/>
                      <a:pt x="277" y="4331"/>
                    </a:cubicBezTo>
                    <a:cubicBezTo>
                      <a:pt x="263" y="4346"/>
                      <a:pt x="247" y="4364"/>
                      <a:pt x="232" y="4379"/>
                    </a:cubicBezTo>
                    <a:cubicBezTo>
                      <a:pt x="218" y="4394"/>
                      <a:pt x="202" y="4415"/>
                      <a:pt x="189" y="4430"/>
                    </a:cubicBezTo>
                    <a:cubicBezTo>
                      <a:pt x="172" y="4452"/>
                      <a:pt x="151" y="4485"/>
                      <a:pt x="132" y="4514"/>
                    </a:cubicBezTo>
                    <a:cubicBezTo>
                      <a:pt x="116" y="4543"/>
                      <a:pt x="96" y="4576"/>
                      <a:pt x="83" y="4603"/>
                    </a:cubicBezTo>
                    <a:cubicBezTo>
                      <a:pt x="69" y="4632"/>
                      <a:pt x="54" y="4666"/>
                      <a:pt x="44" y="4696"/>
                    </a:cubicBezTo>
                    <a:cubicBezTo>
                      <a:pt x="33" y="4725"/>
                      <a:pt x="24" y="4758"/>
                      <a:pt x="17" y="4790"/>
                    </a:cubicBezTo>
                    <a:cubicBezTo>
                      <a:pt x="7" y="4839"/>
                      <a:pt x="1" y="4885"/>
                      <a:pt x="1" y="4928"/>
                    </a:cubicBezTo>
                    <a:lnTo>
                      <a:pt x="1" y="9389"/>
                    </a:lnTo>
                    <a:cubicBezTo>
                      <a:pt x="1" y="9421"/>
                      <a:pt x="4" y="9452"/>
                      <a:pt x="10" y="9481"/>
                    </a:cubicBezTo>
                    <a:cubicBezTo>
                      <a:pt x="14" y="9498"/>
                      <a:pt x="17" y="9513"/>
                      <a:pt x="23" y="9528"/>
                    </a:cubicBezTo>
                    <a:cubicBezTo>
                      <a:pt x="28" y="9546"/>
                      <a:pt x="36" y="9560"/>
                      <a:pt x="43" y="9574"/>
                    </a:cubicBezTo>
                    <a:cubicBezTo>
                      <a:pt x="50" y="9589"/>
                      <a:pt x="59" y="9600"/>
                      <a:pt x="67" y="9613"/>
                    </a:cubicBezTo>
                    <a:cubicBezTo>
                      <a:pt x="79" y="9625"/>
                      <a:pt x="87" y="9635"/>
                      <a:pt x="100" y="9646"/>
                    </a:cubicBezTo>
                    <a:cubicBezTo>
                      <a:pt x="113" y="9655"/>
                      <a:pt x="123" y="9663"/>
                      <a:pt x="138" y="9671"/>
                    </a:cubicBezTo>
                    <a:cubicBezTo>
                      <a:pt x="152" y="9678"/>
                      <a:pt x="163" y="9684"/>
                      <a:pt x="179" y="9689"/>
                    </a:cubicBezTo>
                    <a:cubicBezTo>
                      <a:pt x="194" y="9694"/>
                      <a:pt x="207" y="9698"/>
                      <a:pt x="224" y="9699"/>
                    </a:cubicBezTo>
                    <a:cubicBezTo>
                      <a:pt x="237" y="9701"/>
                      <a:pt x="247" y="9701"/>
                      <a:pt x="253" y="9701"/>
                    </a:cubicBezTo>
                    <a:lnTo>
                      <a:pt x="267" y="9701"/>
                    </a:lnTo>
                    <a:cubicBezTo>
                      <a:pt x="284" y="9701"/>
                      <a:pt x="299" y="9699"/>
                      <a:pt x="317" y="9697"/>
                    </a:cubicBezTo>
                    <a:cubicBezTo>
                      <a:pt x="335" y="9692"/>
                      <a:pt x="349" y="9688"/>
                      <a:pt x="368" y="9681"/>
                    </a:cubicBezTo>
                    <a:cubicBezTo>
                      <a:pt x="395" y="9672"/>
                      <a:pt x="419" y="9662"/>
                      <a:pt x="445" y="9648"/>
                    </a:cubicBezTo>
                    <a:cubicBezTo>
                      <a:pt x="920" y="9385"/>
                      <a:pt x="1375" y="9130"/>
                      <a:pt x="1848" y="8866"/>
                    </a:cubicBezTo>
                    <a:cubicBezTo>
                      <a:pt x="2257" y="8638"/>
                      <a:pt x="2646" y="8420"/>
                      <a:pt x="3050" y="8191"/>
                    </a:cubicBezTo>
                    <a:cubicBezTo>
                      <a:pt x="3457" y="7964"/>
                      <a:pt x="3845" y="7743"/>
                      <a:pt x="4249" y="7514"/>
                    </a:cubicBezTo>
                    <a:lnTo>
                      <a:pt x="4357" y="7454"/>
                    </a:lnTo>
                    <a:cubicBezTo>
                      <a:pt x="4722" y="7247"/>
                      <a:pt x="5076" y="7045"/>
                      <a:pt x="5443" y="6837"/>
                    </a:cubicBezTo>
                    <a:cubicBezTo>
                      <a:pt x="5845" y="6608"/>
                      <a:pt x="6232" y="6387"/>
                      <a:pt x="6634" y="6157"/>
                    </a:cubicBezTo>
                    <a:cubicBezTo>
                      <a:pt x="7037" y="5927"/>
                      <a:pt x="7422" y="5707"/>
                      <a:pt x="7823" y="5477"/>
                    </a:cubicBezTo>
                    <a:cubicBezTo>
                      <a:pt x="7836" y="5467"/>
                      <a:pt x="7852" y="5457"/>
                      <a:pt x="7866" y="5448"/>
                    </a:cubicBezTo>
                    <a:cubicBezTo>
                      <a:pt x="7881" y="5438"/>
                      <a:pt x="7901" y="5424"/>
                      <a:pt x="7915" y="5412"/>
                    </a:cubicBezTo>
                    <a:cubicBezTo>
                      <a:pt x="7930" y="5401"/>
                      <a:pt x="7947" y="5384"/>
                      <a:pt x="7961" y="5371"/>
                    </a:cubicBezTo>
                    <a:cubicBezTo>
                      <a:pt x="7976" y="5356"/>
                      <a:pt x="7994" y="5338"/>
                      <a:pt x="8007" y="5323"/>
                    </a:cubicBezTo>
                    <a:cubicBezTo>
                      <a:pt x="8019" y="5307"/>
                      <a:pt x="8036" y="5287"/>
                      <a:pt x="8048" y="5271"/>
                    </a:cubicBezTo>
                    <a:cubicBezTo>
                      <a:pt x="8068" y="5247"/>
                      <a:pt x="8089" y="5214"/>
                      <a:pt x="8105" y="5187"/>
                    </a:cubicBezTo>
                    <a:cubicBezTo>
                      <a:pt x="8122" y="5161"/>
                      <a:pt x="8140" y="5126"/>
                      <a:pt x="8154" y="5097"/>
                    </a:cubicBezTo>
                    <a:cubicBezTo>
                      <a:pt x="8168" y="5069"/>
                      <a:pt x="8181" y="5034"/>
                      <a:pt x="8191" y="5004"/>
                    </a:cubicBezTo>
                    <a:cubicBezTo>
                      <a:pt x="8203" y="4975"/>
                      <a:pt x="8211" y="4941"/>
                      <a:pt x="8219" y="4911"/>
                    </a:cubicBezTo>
                    <a:cubicBezTo>
                      <a:pt x="8230" y="4863"/>
                      <a:pt x="8234" y="4816"/>
                      <a:pt x="8234" y="4773"/>
                    </a:cubicBezTo>
                    <a:lnTo>
                      <a:pt x="8234" y="312"/>
                    </a:lnTo>
                    <a:cubicBezTo>
                      <a:pt x="8234" y="280"/>
                      <a:pt x="8232" y="248"/>
                      <a:pt x="8226" y="219"/>
                    </a:cubicBezTo>
                    <a:cubicBezTo>
                      <a:pt x="8223" y="202"/>
                      <a:pt x="8219" y="188"/>
                      <a:pt x="8213" y="172"/>
                    </a:cubicBezTo>
                    <a:cubicBezTo>
                      <a:pt x="8209" y="155"/>
                      <a:pt x="8201" y="140"/>
                      <a:pt x="8194" y="126"/>
                    </a:cubicBezTo>
                    <a:cubicBezTo>
                      <a:pt x="8187" y="112"/>
                      <a:pt x="8180" y="100"/>
                      <a:pt x="8168" y="87"/>
                    </a:cubicBezTo>
                    <a:cubicBezTo>
                      <a:pt x="8160" y="74"/>
                      <a:pt x="8148" y="66"/>
                      <a:pt x="8138" y="54"/>
                    </a:cubicBezTo>
                    <a:cubicBezTo>
                      <a:pt x="8127" y="46"/>
                      <a:pt x="8115" y="37"/>
                      <a:pt x="8102" y="30"/>
                    </a:cubicBezTo>
                    <a:cubicBezTo>
                      <a:pt x="8088" y="23"/>
                      <a:pt x="8075" y="17"/>
                      <a:pt x="8061" y="11"/>
                    </a:cubicBezTo>
                    <a:cubicBezTo>
                      <a:pt x="8045" y="7"/>
                      <a:pt x="8032" y="4"/>
                      <a:pt x="8016" y="2"/>
                    </a:cubicBezTo>
                    <a:cubicBezTo>
                      <a:pt x="8005" y="1"/>
                      <a:pt x="7995" y="0"/>
                      <a:pt x="79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3225938" y="3978732"/>
                <a:ext cx="86102" cy="210499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6750" extrusionOk="0">
                    <a:moveTo>
                      <a:pt x="0" y="1"/>
                    </a:moveTo>
                    <a:lnTo>
                      <a:pt x="0" y="5079"/>
                    </a:lnTo>
                    <a:cubicBezTo>
                      <a:pt x="2" y="5106"/>
                      <a:pt x="45" y="5184"/>
                      <a:pt x="100" y="5214"/>
                    </a:cubicBezTo>
                    <a:lnTo>
                      <a:pt x="2761" y="6749"/>
                    </a:lnTo>
                    <a:lnTo>
                      <a:pt x="2761" y="1670"/>
                    </a:lnTo>
                    <a:cubicBezTo>
                      <a:pt x="2759" y="1643"/>
                      <a:pt x="2716" y="1566"/>
                      <a:pt x="2662" y="153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3347027" y="4044656"/>
                <a:ext cx="86071" cy="356102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11419" extrusionOk="0">
                    <a:moveTo>
                      <a:pt x="1" y="0"/>
                    </a:moveTo>
                    <a:lnTo>
                      <a:pt x="1" y="9749"/>
                    </a:lnTo>
                    <a:cubicBezTo>
                      <a:pt x="2" y="9776"/>
                      <a:pt x="45" y="9854"/>
                      <a:pt x="98" y="9884"/>
                    </a:cubicBezTo>
                    <a:lnTo>
                      <a:pt x="2759" y="11418"/>
                    </a:lnTo>
                    <a:lnTo>
                      <a:pt x="2759" y="1669"/>
                    </a:lnTo>
                    <a:cubicBezTo>
                      <a:pt x="2758" y="1642"/>
                      <a:pt x="2715" y="1564"/>
                      <a:pt x="2660" y="15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3495776" y="3946425"/>
                <a:ext cx="241559" cy="283939"/>
              </a:xfrm>
              <a:custGeom>
                <a:avLst/>
                <a:gdLst/>
                <a:ahLst/>
                <a:cxnLst/>
                <a:rect l="l" t="t" r="r" b="b"/>
                <a:pathLst>
                  <a:path w="7746" h="9105" extrusionOk="0">
                    <a:moveTo>
                      <a:pt x="1" y="4515"/>
                    </a:moveTo>
                    <a:lnTo>
                      <a:pt x="1" y="8974"/>
                    </a:lnTo>
                    <a:cubicBezTo>
                      <a:pt x="1" y="9001"/>
                      <a:pt x="4" y="9024"/>
                      <a:pt x="12" y="9045"/>
                    </a:cubicBezTo>
                    <a:cubicBezTo>
                      <a:pt x="17" y="9053"/>
                      <a:pt x="22" y="9060"/>
                      <a:pt x="27" y="9068"/>
                    </a:cubicBezTo>
                    <a:cubicBezTo>
                      <a:pt x="32" y="9075"/>
                      <a:pt x="38" y="9081"/>
                      <a:pt x="45" y="9086"/>
                    </a:cubicBezTo>
                    <a:cubicBezTo>
                      <a:pt x="52" y="9091"/>
                      <a:pt x="60" y="9095"/>
                      <a:pt x="68" y="9098"/>
                    </a:cubicBezTo>
                    <a:cubicBezTo>
                      <a:pt x="77" y="9102"/>
                      <a:pt x="84" y="9104"/>
                      <a:pt x="96" y="9104"/>
                    </a:cubicBezTo>
                    <a:cubicBezTo>
                      <a:pt x="106" y="9105"/>
                      <a:pt x="113" y="9104"/>
                      <a:pt x="124" y="9102"/>
                    </a:cubicBezTo>
                    <a:cubicBezTo>
                      <a:pt x="134" y="9099"/>
                      <a:pt x="142" y="9098"/>
                      <a:pt x="155" y="9095"/>
                    </a:cubicBezTo>
                    <a:cubicBezTo>
                      <a:pt x="166" y="9091"/>
                      <a:pt x="176" y="9086"/>
                      <a:pt x="188" y="9081"/>
                    </a:cubicBezTo>
                    <a:cubicBezTo>
                      <a:pt x="662" y="8817"/>
                      <a:pt x="1118" y="8563"/>
                      <a:pt x="1591" y="8298"/>
                    </a:cubicBezTo>
                    <a:cubicBezTo>
                      <a:pt x="1996" y="8070"/>
                      <a:pt x="2387" y="7853"/>
                      <a:pt x="2793" y="7624"/>
                    </a:cubicBezTo>
                    <a:cubicBezTo>
                      <a:pt x="3197" y="7397"/>
                      <a:pt x="3588" y="7177"/>
                      <a:pt x="3990" y="6947"/>
                    </a:cubicBezTo>
                    <a:cubicBezTo>
                      <a:pt x="4394" y="6718"/>
                      <a:pt x="4781" y="6498"/>
                      <a:pt x="5183" y="6268"/>
                    </a:cubicBezTo>
                    <a:cubicBezTo>
                      <a:pt x="5586" y="6038"/>
                      <a:pt x="5971" y="5818"/>
                      <a:pt x="6374" y="5588"/>
                    </a:cubicBezTo>
                    <a:cubicBezTo>
                      <a:pt x="6776" y="5358"/>
                      <a:pt x="7163" y="5137"/>
                      <a:pt x="7564" y="4907"/>
                    </a:cubicBezTo>
                    <a:cubicBezTo>
                      <a:pt x="7574" y="4903"/>
                      <a:pt x="7592" y="4890"/>
                      <a:pt x="7602" y="4883"/>
                    </a:cubicBezTo>
                    <a:cubicBezTo>
                      <a:pt x="7610" y="4875"/>
                      <a:pt x="7623" y="4864"/>
                      <a:pt x="7630" y="4855"/>
                    </a:cubicBezTo>
                    <a:cubicBezTo>
                      <a:pt x="7639" y="4847"/>
                      <a:pt x="7651" y="4834"/>
                      <a:pt x="7658" y="4824"/>
                    </a:cubicBezTo>
                    <a:cubicBezTo>
                      <a:pt x="7666" y="4812"/>
                      <a:pt x="7675" y="4798"/>
                      <a:pt x="7682" y="4788"/>
                    </a:cubicBezTo>
                    <a:cubicBezTo>
                      <a:pt x="7689" y="4776"/>
                      <a:pt x="7699" y="4762"/>
                      <a:pt x="7704" y="4749"/>
                    </a:cubicBezTo>
                    <a:cubicBezTo>
                      <a:pt x="7711" y="4737"/>
                      <a:pt x="7717" y="4723"/>
                      <a:pt x="7722" y="4710"/>
                    </a:cubicBezTo>
                    <a:cubicBezTo>
                      <a:pt x="7728" y="4697"/>
                      <a:pt x="7731" y="4683"/>
                      <a:pt x="7735" y="4668"/>
                    </a:cubicBezTo>
                    <a:cubicBezTo>
                      <a:pt x="7738" y="4655"/>
                      <a:pt x="7740" y="4641"/>
                      <a:pt x="7744" y="4630"/>
                    </a:cubicBezTo>
                    <a:cubicBezTo>
                      <a:pt x="7745" y="4617"/>
                      <a:pt x="7745" y="4604"/>
                      <a:pt x="7745" y="4591"/>
                    </a:cubicBezTo>
                    <a:lnTo>
                      <a:pt x="7745" y="131"/>
                    </a:lnTo>
                    <a:cubicBezTo>
                      <a:pt x="7745" y="104"/>
                      <a:pt x="7743" y="82"/>
                      <a:pt x="7732" y="61"/>
                    </a:cubicBezTo>
                    <a:cubicBezTo>
                      <a:pt x="7730" y="52"/>
                      <a:pt x="7725" y="45"/>
                      <a:pt x="7718" y="38"/>
                    </a:cubicBezTo>
                    <a:cubicBezTo>
                      <a:pt x="7714" y="30"/>
                      <a:pt x="7708" y="25"/>
                      <a:pt x="7701" y="19"/>
                    </a:cubicBezTo>
                    <a:cubicBezTo>
                      <a:pt x="7694" y="15"/>
                      <a:pt x="7688" y="10"/>
                      <a:pt x="7679" y="7"/>
                    </a:cubicBezTo>
                    <a:cubicBezTo>
                      <a:pt x="7671" y="3"/>
                      <a:pt x="7663" y="2"/>
                      <a:pt x="7653" y="2"/>
                    </a:cubicBezTo>
                    <a:cubicBezTo>
                      <a:pt x="7643" y="0"/>
                      <a:pt x="7636" y="2"/>
                      <a:pt x="7625" y="3"/>
                    </a:cubicBezTo>
                    <a:cubicBezTo>
                      <a:pt x="7613" y="5"/>
                      <a:pt x="7607" y="7"/>
                      <a:pt x="7594" y="12"/>
                    </a:cubicBezTo>
                    <a:cubicBezTo>
                      <a:pt x="7584" y="16"/>
                      <a:pt x="7574" y="22"/>
                      <a:pt x="7563" y="26"/>
                    </a:cubicBezTo>
                    <a:cubicBezTo>
                      <a:pt x="7133" y="273"/>
                      <a:pt x="6686" y="529"/>
                      <a:pt x="6256" y="777"/>
                    </a:cubicBezTo>
                    <a:cubicBezTo>
                      <a:pt x="5859" y="1002"/>
                      <a:pt x="5445" y="1238"/>
                      <a:pt x="5048" y="1464"/>
                    </a:cubicBezTo>
                    <a:cubicBezTo>
                      <a:pt x="4652" y="1691"/>
                      <a:pt x="4236" y="1927"/>
                      <a:pt x="3839" y="2152"/>
                    </a:cubicBezTo>
                    <a:cubicBezTo>
                      <a:pt x="3440" y="2380"/>
                      <a:pt x="3024" y="2612"/>
                      <a:pt x="2626" y="2837"/>
                    </a:cubicBezTo>
                    <a:cubicBezTo>
                      <a:pt x="2225" y="3062"/>
                      <a:pt x="1809" y="3295"/>
                      <a:pt x="1410" y="3520"/>
                    </a:cubicBezTo>
                    <a:cubicBezTo>
                      <a:pt x="1009" y="3745"/>
                      <a:pt x="592" y="3977"/>
                      <a:pt x="188" y="4200"/>
                    </a:cubicBezTo>
                    <a:cubicBezTo>
                      <a:pt x="176" y="4205"/>
                      <a:pt x="160" y="4215"/>
                      <a:pt x="149" y="4224"/>
                    </a:cubicBezTo>
                    <a:cubicBezTo>
                      <a:pt x="140" y="4231"/>
                      <a:pt x="127" y="4243"/>
                      <a:pt x="119" y="4251"/>
                    </a:cubicBezTo>
                    <a:cubicBezTo>
                      <a:pt x="110" y="4260"/>
                      <a:pt x="98" y="4273"/>
                      <a:pt x="90" y="4282"/>
                    </a:cubicBezTo>
                    <a:cubicBezTo>
                      <a:pt x="81" y="4293"/>
                      <a:pt x="73" y="4306"/>
                      <a:pt x="65" y="4318"/>
                    </a:cubicBezTo>
                    <a:cubicBezTo>
                      <a:pt x="58" y="4329"/>
                      <a:pt x="48" y="4343"/>
                      <a:pt x="44" y="4356"/>
                    </a:cubicBezTo>
                    <a:cubicBezTo>
                      <a:pt x="37" y="4368"/>
                      <a:pt x="31" y="4382"/>
                      <a:pt x="25" y="4395"/>
                    </a:cubicBezTo>
                    <a:cubicBezTo>
                      <a:pt x="19" y="4408"/>
                      <a:pt x="15" y="4422"/>
                      <a:pt x="12" y="4435"/>
                    </a:cubicBezTo>
                    <a:cubicBezTo>
                      <a:pt x="9" y="4447"/>
                      <a:pt x="5" y="4461"/>
                      <a:pt x="4" y="4474"/>
                    </a:cubicBezTo>
                    <a:cubicBezTo>
                      <a:pt x="1" y="4489"/>
                      <a:pt x="1" y="4502"/>
                      <a:pt x="1" y="451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3623476" y="3910563"/>
                <a:ext cx="219480" cy="292422"/>
              </a:xfrm>
              <a:custGeom>
                <a:avLst/>
                <a:gdLst/>
                <a:ahLst/>
                <a:cxnLst/>
                <a:rect l="l" t="t" r="r" b="b"/>
                <a:pathLst>
                  <a:path w="7038" h="9377" extrusionOk="0">
                    <a:moveTo>
                      <a:pt x="7038" y="0"/>
                    </a:moveTo>
                    <a:cubicBezTo>
                      <a:pt x="5942" y="633"/>
                      <a:pt x="4885" y="1239"/>
                      <a:pt x="3860" y="1829"/>
                    </a:cubicBezTo>
                    <a:lnTo>
                      <a:pt x="3860" y="5623"/>
                    </a:lnTo>
                    <a:cubicBezTo>
                      <a:pt x="3860" y="5665"/>
                      <a:pt x="3856" y="5709"/>
                      <a:pt x="3846" y="5754"/>
                    </a:cubicBezTo>
                    <a:cubicBezTo>
                      <a:pt x="3842" y="5782"/>
                      <a:pt x="3832" y="5815"/>
                      <a:pt x="3821" y="5844"/>
                    </a:cubicBezTo>
                    <a:cubicBezTo>
                      <a:pt x="3810" y="5873"/>
                      <a:pt x="3798" y="5906"/>
                      <a:pt x="3786" y="5933"/>
                    </a:cubicBezTo>
                    <a:cubicBezTo>
                      <a:pt x="3773" y="5961"/>
                      <a:pt x="3755" y="5995"/>
                      <a:pt x="3738" y="6021"/>
                    </a:cubicBezTo>
                    <a:cubicBezTo>
                      <a:pt x="3722" y="6047"/>
                      <a:pt x="3701" y="6079"/>
                      <a:pt x="3683" y="6103"/>
                    </a:cubicBezTo>
                    <a:cubicBezTo>
                      <a:pt x="3671" y="6119"/>
                      <a:pt x="3656" y="6136"/>
                      <a:pt x="3643" y="6153"/>
                    </a:cubicBezTo>
                    <a:cubicBezTo>
                      <a:pt x="3630" y="6168"/>
                      <a:pt x="3613" y="6185"/>
                      <a:pt x="3600" y="6198"/>
                    </a:cubicBezTo>
                    <a:cubicBezTo>
                      <a:pt x="3587" y="6211"/>
                      <a:pt x="3570" y="6227"/>
                      <a:pt x="3556" y="6237"/>
                    </a:cubicBezTo>
                    <a:cubicBezTo>
                      <a:pt x="3543" y="6248"/>
                      <a:pt x="3522" y="6263"/>
                      <a:pt x="3511" y="6271"/>
                    </a:cubicBezTo>
                    <a:cubicBezTo>
                      <a:pt x="3498" y="6280"/>
                      <a:pt x="3482" y="6290"/>
                      <a:pt x="3469" y="6299"/>
                    </a:cubicBezTo>
                    <a:cubicBezTo>
                      <a:pt x="3068" y="6529"/>
                      <a:pt x="2681" y="6750"/>
                      <a:pt x="2279" y="6979"/>
                    </a:cubicBezTo>
                    <a:cubicBezTo>
                      <a:pt x="1876" y="7210"/>
                      <a:pt x="1491" y="7430"/>
                      <a:pt x="1088" y="7659"/>
                    </a:cubicBezTo>
                    <a:cubicBezTo>
                      <a:pt x="722" y="7873"/>
                      <a:pt x="367" y="8074"/>
                      <a:pt x="0" y="8281"/>
                    </a:cubicBezTo>
                    <a:lnTo>
                      <a:pt x="0" y="9377"/>
                    </a:lnTo>
                    <a:lnTo>
                      <a:pt x="7038" y="5314"/>
                    </a:lnTo>
                    <a:lnTo>
                      <a:pt x="7038" y="4576"/>
                    </a:lnTo>
                    <a:lnTo>
                      <a:pt x="7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3622510" y="3909285"/>
                <a:ext cx="221569" cy="309293"/>
              </a:xfrm>
              <a:custGeom>
                <a:avLst/>
                <a:gdLst/>
                <a:ahLst/>
                <a:cxnLst/>
                <a:rect l="l" t="t" r="r" b="b"/>
                <a:pathLst>
                  <a:path w="7105" h="9918" extrusionOk="0">
                    <a:moveTo>
                      <a:pt x="7035" y="99"/>
                    </a:moveTo>
                    <a:lnTo>
                      <a:pt x="7035" y="5335"/>
                    </a:lnTo>
                    <a:lnTo>
                      <a:pt x="63" y="9360"/>
                    </a:lnTo>
                    <a:lnTo>
                      <a:pt x="63" y="8338"/>
                    </a:lnTo>
                    <a:cubicBezTo>
                      <a:pt x="422" y="8135"/>
                      <a:pt x="770" y="7937"/>
                      <a:pt x="1131" y="7730"/>
                    </a:cubicBezTo>
                    <a:cubicBezTo>
                      <a:pt x="1534" y="7503"/>
                      <a:pt x="1920" y="7281"/>
                      <a:pt x="2323" y="7051"/>
                    </a:cubicBezTo>
                    <a:cubicBezTo>
                      <a:pt x="2725" y="6821"/>
                      <a:pt x="3112" y="6600"/>
                      <a:pt x="3513" y="6370"/>
                    </a:cubicBezTo>
                    <a:cubicBezTo>
                      <a:pt x="3525" y="6361"/>
                      <a:pt x="3542" y="6350"/>
                      <a:pt x="3556" y="6341"/>
                    </a:cubicBezTo>
                    <a:cubicBezTo>
                      <a:pt x="3571" y="6332"/>
                      <a:pt x="3589" y="6318"/>
                      <a:pt x="3604" y="6305"/>
                    </a:cubicBezTo>
                    <a:cubicBezTo>
                      <a:pt x="3618" y="6295"/>
                      <a:pt x="3637" y="6276"/>
                      <a:pt x="3651" y="6263"/>
                    </a:cubicBezTo>
                    <a:cubicBezTo>
                      <a:pt x="3666" y="6249"/>
                      <a:pt x="3683" y="6232"/>
                      <a:pt x="3696" y="6217"/>
                    </a:cubicBezTo>
                    <a:cubicBezTo>
                      <a:pt x="3709" y="6201"/>
                      <a:pt x="3725" y="6181"/>
                      <a:pt x="3737" y="6166"/>
                    </a:cubicBezTo>
                    <a:cubicBezTo>
                      <a:pt x="3758" y="6140"/>
                      <a:pt x="3779" y="6108"/>
                      <a:pt x="3795" y="6081"/>
                    </a:cubicBezTo>
                    <a:cubicBezTo>
                      <a:pt x="3811" y="6053"/>
                      <a:pt x="3829" y="6019"/>
                      <a:pt x="3844" y="5990"/>
                    </a:cubicBezTo>
                    <a:cubicBezTo>
                      <a:pt x="3858" y="5961"/>
                      <a:pt x="3870" y="5928"/>
                      <a:pt x="3881" y="5897"/>
                    </a:cubicBezTo>
                    <a:cubicBezTo>
                      <a:pt x="3891" y="5868"/>
                      <a:pt x="3901" y="5835"/>
                      <a:pt x="3909" y="5803"/>
                    </a:cubicBezTo>
                    <a:cubicBezTo>
                      <a:pt x="3919" y="5757"/>
                      <a:pt x="3924" y="5708"/>
                      <a:pt x="3924" y="5665"/>
                    </a:cubicBezTo>
                    <a:lnTo>
                      <a:pt x="3924" y="1890"/>
                    </a:lnTo>
                    <a:cubicBezTo>
                      <a:pt x="4929" y="1314"/>
                      <a:pt x="5963" y="717"/>
                      <a:pt x="7035" y="99"/>
                    </a:cubicBezTo>
                    <a:close/>
                    <a:moveTo>
                      <a:pt x="7077" y="1"/>
                    </a:moveTo>
                    <a:lnTo>
                      <a:pt x="7056" y="14"/>
                    </a:lnTo>
                    <a:cubicBezTo>
                      <a:pt x="5960" y="646"/>
                      <a:pt x="4903" y="1256"/>
                      <a:pt x="3878" y="1843"/>
                    </a:cubicBezTo>
                    <a:lnTo>
                      <a:pt x="3863" y="1853"/>
                    </a:lnTo>
                    <a:lnTo>
                      <a:pt x="3863" y="5664"/>
                    </a:lnTo>
                    <a:cubicBezTo>
                      <a:pt x="3863" y="5703"/>
                      <a:pt x="3857" y="5746"/>
                      <a:pt x="3848" y="5789"/>
                    </a:cubicBezTo>
                    <a:cubicBezTo>
                      <a:pt x="3842" y="5816"/>
                      <a:pt x="3834" y="5849"/>
                      <a:pt x="3825" y="5875"/>
                    </a:cubicBezTo>
                    <a:cubicBezTo>
                      <a:pt x="3814" y="5904"/>
                      <a:pt x="3802" y="5937"/>
                      <a:pt x="3789" y="5964"/>
                    </a:cubicBezTo>
                    <a:cubicBezTo>
                      <a:pt x="3776" y="5990"/>
                      <a:pt x="3760" y="6023"/>
                      <a:pt x="3745" y="6048"/>
                    </a:cubicBezTo>
                    <a:cubicBezTo>
                      <a:pt x="3727" y="6074"/>
                      <a:pt x="3709" y="6104"/>
                      <a:pt x="3690" y="6127"/>
                    </a:cubicBezTo>
                    <a:cubicBezTo>
                      <a:pt x="3677" y="6144"/>
                      <a:pt x="3663" y="6161"/>
                      <a:pt x="3651" y="6176"/>
                    </a:cubicBezTo>
                    <a:cubicBezTo>
                      <a:pt x="3638" y="6189"/>
                      <a:pt x="3622" y="6206"/>
                      <a:pt x="3610" y="6219"/>
                    </a:cubicBezTo>
                    <a:cubicBezTo>
                      <a:pt x="3597" y="6230"/>
                      <a:pt x="3579" y="6246"/>
                      <a:pt x="3566" y="6256"/>
                    </a:cubicBezTo>
                    <a:cubicBezTo>
                      <a:pt x="3553" y="6268"/>
                      <a:pt x="3536" y="6282"/>
                      <a:pt x="3523" y="6291"/>
                    </a:cubicBezTo>
                    <a:cubicBezTo>
                      <a:pt x="3510" y="6299"/>
                      <a:pt x="3496" y="6309"/>
                      <a:pt x="3484" y="6317"/>
                    </a:cubicBezTo>
                    <a:cubicBezTo>
                      <a:pt x="3082" y="6547"/>
                      <a:pt x="2697" y="6766"/>
                      <a:pt x="2294" y="6997"/>
                    </a:cubicBezTo>
                    <a:cubicBezTo>
                      <a:pt x="1892" y="7227"/>
                      <a:pt x="1505" y="7447"/>
                      <a:pt x="1102" y="7677"/>
                    </a:cubicBezTo>
                    <a:cubicBezTo>
                      <a:pt x="736" y="7885"/>
                      <a:pt x="382" y="8086"/>
                      <a:pt x="17" y="8293"/>
                    </a:cubicBezTo>
                    <a:lnTo>
                      <a:pt x="1" y="8302"/>
                    </a:lnTo>
                    <a:lnTo>
                      <a:pt x="2" y="8302"/>
                    </a:lnTo>
                    <a:lnTo>
                      <a:pt x="2" y="9918"/>
                    </a:lnTo>
                    <a:lnTo>
                      <a:pt x="67" y="9918"/>
                    </a:lnTo>
                    <a:lnTo>
                      <a:pt x="67" y="9436"/>
                    </a:lnTo>
                    <a:lnTo>
                      <a:pt x="7104" y="5372"/>
                    </a:lnTo>
                    <a:lnTo>
                      <a:pt x="7104" y="28"/>
                    </a:lnTo>
                    <a:lnTo>
                      <a:pt x="70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3926183" y="4005364"/>
                <a:ext cx="137526" cy="167276"/>
              </a:xfrm>
              <a:custGeom>
                <a:avLst/>
                <a:gdLst/>
                <a:ahLst/>
                <a:cxnLst/>
                <a:rect l="l" t="t" r="r" b="b"/>
                <a:pathLst>
                  <a:path w="4410" h="5364" extrusionOk="0">
                    <a:moveTo>
                      <a:pt x="4410" y="1"/>
                    </a:moveTo>
                    <a:cubicBezTo>
                      <a:pt x="4270" y="113"/>
                      <a:pt x="4056" y="277"/>
                      <a:pt x="3912" y="389"/>
                    </a:cubicBezTo>
                    <a:cubicBezTo>
                      <a:pt x="3761" y="505"/>
                      <a:pt x="3617" y="615"/>
                      <a:pt x="3461" y="728"/>
                    </a:cubicBezTo>
                    <a:cubicBezTo>
                      <a:pt x="3307" y="843"/>
                      <a:pt x="3156" y="951"/>
                      <a:pt x="2998" y="1062"/>
                    </a:cubicBezTo>
                    <a:cubicBezTo>
                      <a:pt x="2756" y="1231"/>
                      <a:pt x="2531" y="1388"/>
                      <a:pt x="2280" y="1553"/>
                    </a:cubicBezTo>
                    <a:cubicBezTo>
                      <a:pt x="2032" y="1719"/>
                      <a:pt x="1794" y="1871"/>
                      <a:pt x="1540" y="2032"/>
                    </a:cubicBezTo>
                    <a:cubicBezTo>
                      <a:pt x="1284" y="2195"/>
                      <a:pt x="1040" y="2344"/>
                      <a:pt x="778" y="2502"/>
                    </a:cubicBezTo>
                    <a:cubicBezTo>
                      <a:pt x="518" y="2658"/>
                      <a:pt x="268" y="2806"/>
                      <a:pt x="0" y="2959"/>
                    </a:cubicBezTo>
                    <a:lnTo>
                      <a:pt x="0" y="5363"/>
                    </a:lnTo>
                    <a:cubicBezTo>
                      <a:pt x="1406" y="4551"/>
                      <a:pt x="2600" y="3776"/>
                      <a:pt x="3576" y="3046"/>
                    </a:cubicBezTo>
                    <a:cubicBezTo>
                      <a:pt x="3843" y="2847"/>
                      <a:pt x="4093" y="2650"/>
                      <a:pt x="4329" y="2459"/>
                    </a:cubicBezTo>
                    <a:cubicBezTo>
                      <a:pt x="4397" y="2403"/>
                      <a:pt x="4410" y="2313"/>
                      <a:pt x="4410" y="2313"/>
                    </a:cubicBezTo>
                    <a:lnTo>
                      <a:pt x="4410" y="1937"/>
                    </a:lnTo>
                    <a:lnTo>
                      <a:pt x="44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3925092" y="4003181"/>
                <a:ext cx="139553" cy="171112"/>
              </a:xfrm>
              <a:custGeom>
                <a:avLst/>
                <a:gdLst/>
                <a:ahLst/>
                <a:cxnLst/>
                <a:rect l="l" t="t" r="r" b="b"/>
                <a:pathLst>
                  <a:path w="4475" h="5487" extrusionOk="0">
                    <a:moveTo>
                      <a:pt x="4413" y="135"/>
                    </a:moveTo>
                    <a:lnTo>
                      <a:pt x="4413" y="2381"/>
                    </a:lnTo>
                    <a:cubicBezTo>
                      <a:pt x="4413" y="2381"/>
                      <a:pt x="4400" y="2459"/>
                      <a:pt x="4345" y="2505"/>
                    </a:cubicBezTo>
                    <a:cubicBezTo>
                      <a:pt x="4108" y="2699"/>
                      <a:pt x="3855" y="2896"/>
                      <a:pt x="3594" y="3091"/>
                    </a:cubicBezTo>
                    <a:cubicBezTo>
                      <a:pt x="2616" y="3819"/>
                      <a:pt x="1430" y="4588"/>
                      <a:pt x="67" y="5377"/>
                    </a:cubicBezTo>
                    <a:lnTo>
                      <a:pt x="67" y="3050"/>
                    </a:lnTo>
                    <a:cubicBezTo>
                      <a:pt x="337" y="2893"/>
                      <a:pt x="582" y="2749"/>
                      <a:pt x="830" y="2598"/>
                    </a:cubicBezTo>
                    <a:cubicBezTo>
                      <a:pt x="1101" y="2437"/>
                      <a:pt x="1341" y="2288"/>
                      <a:pt x="1592" y="2130"/>
                    </a:cubicBezTo>
                    <a:cubicBezTo>
                      <a:pt x="1855" y="1963"/>
                      <a:pt x="2091" y="1812"/>
                      <a:pt x="2333" y="1649"/>
                    </a:cubicBezTo>
                    <a:cubicBezTo>
                      <a:pt x="2587" y="1481"/>
                      <a:pt x="2814" y="1324"/>
                      <a:pt x="3050" y="1159"/>
                    </a:cubicBezTo>
                    <a:cubicBezTo>
                      <a:pt x="3214" y="1044"/>
                      <a:pt x="3361" y="936"/>
                      <a:pt x="3516" y="823"/>
                    </a:cubicBezTo>
                    <a:cubicBezTo>
                      <a:pt x="3674" y="705"/>
                      <a:pt x="3818" y="597"/>
                      <a:pt x="3967" y="482"/>
                    </a:cubicBezTo>
                    <a:lnTo>
                      <a:pt x="4072" y="399"/>
                    </a:lnTo>
                    <a:cubicBezTo>
                      <a:pt x="4186" y="312"/>
                      <a:pt x="4312" y="216"/>
                      <a:pt x="4413" y="135"/>
                    </a:cubicBezTo>
                    <a:close/>
                    <a:moveTo>
                      <a:pt x="4475" y="0"/>
                    </a:moveTo>
                    <a:lnTo>
                      <a:pt x="4423" y="43"/>
                    </a:lnTo>
                    <a:cubicBezTo>
                      <a:pt x="4315" y="131"/>
                      <a:pt x="4166" y="246"/>
                      <a:pt x="4033" y="348"/>
                    </a:cubicBezTo>
                    <a:lnTo>
                      <a:pt x="3927" y="432"/>
                    </a:lnTo>
                    <a:cubicBezTo>
                      <a:pt x="3778" y="547"/>
                      <a:pt x="3634" y="654"/>
                      <a:pt x="3476" y="771"/>
                    </a:cubicBezTo>
                    <a:cubicBezTo>
                      <a:pt x="3322" y="884"/>
                      <a:pt x="3174" y="989"/>
                      <a:pt x="3013" y="1104"/>
                    </a:cubicBezTo>
                    <a:cubicBezTo>
                      <a:pt x="2777" y="1270"/>
                      <a:pt x="2551" y="1425"/>
                      <a:pt x="2297" y="1593"/>
                    </a:cubicBezTo>
                    <a:cubicBezTo>
                      <a:pt x="2055" y="1754"/>
                      <a:pt x="1819" y="1907"/>
                      <a:pt x="1556" y="2072"/>
                    </a:cubicBezTo>
                    <a:cubicBezTo>
                      <a:pt x="1308" y="2230"/>
                      <a:pt x="1065" y="2380"/>
                      <a:pt x="797" y="2541"/>
                    </a:cubicBezTo>
                    <a:cubicBezTo>
                      <a:pt x="541" y="2696"/>
                      <a:pt x="296" y="2841"/>
                      <a:pt x="18" y="3001"/>
                    </a:cubicBezTo>
                    <a:lnTo>
                      <a:pt x="2" y="3011"/>
                    </a:lnTo>
                    <a:lnTo>
                      <a:pt x="1" y="3011"/>
                    </a:lnTo>
                    <a:lnTo>
                      <a:pt x="1" y="5486"/>
                    </a:lnTo>
                    <a:lnTo>
                      <a:pt x="50" y="5458"/>
                    </a:lnTo>
                    <a:cubicBezTo>
                      <a:pt x="1433" y="4660"/>
                      <a:pt x="2637" y="3878"/>
                      <a:pt x="3629" y="3139"/>
                    </a:cubicBezTo>
                    <a:cubicBezTo>
                      <a:pt x="3893" y="2943"/>
                      <a:pt x="4147" y="2746"/>
                      <a:pt x="4384" y="2552"/>
                    </a:cubicBezTo>
                    <a:cubicBezTo>
                      <a:pt x="4459" y="2489"/>
                      <a:pt x="4475" y="2388"/>
                      <a:pt x="4475" y="2384"/>
                    </a:cubicBezTo>
                    <a:lnTo>
                      <a:pt x="4475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3926090" y="3788165"/>
                <a:ext cx="137619" cy="309511"/>
              </a:xfrm>
              <a:custGeom>
                <a:avLst/>
                <a:gdLst/>
                <a:ahLst/>
                <a:cxnLst/>
                <a:rect l="l" t="t" r="r" b="b"/>
                <a:pathLst>
                  <a:path w="4413" h="9925" extrusionOk="0">
                    <a:moveTo>
                      <a:pt x="3849" y="1809"/>
                    </a:moveTo>
                    <a:lnTo>
                      <a:pt x="3849" y="2174"/>
                    </a:lnTo>
                    <a:cubicBezTo>
                      <a:pt x="3764" y="2239"/>
                      <a:pt x="3684" y="2302"/>
                      <a:pt x="3597" y="2365"/>
                    </a:cubicBezTo>
                    <a:cubicBezTo>
                      <a:pt x="3444" y="2480"/>
                      <a:pt x="3296" y="2588"/>
                      <a:pt x="3137" y="2700"/>
                    </a:cubicBezTo>
                    <a:cubicBezTo>
                      <a:pt x="2897" y="2871"/>
                      <a:pt x="2673" y="3028"/>
                      <a:pt x="2426" y="3193"/>
                    </a:cubicBezTo>
                    <a:cubicBezTo>
                      <a:pt x="2177" y="3360"/>
                      <a:pt x="1944" y="3513"/>
                      <a:pt x="1688" y="3675"/>
                    </a:cubicBezTo>
                    <a:cubicBezTo>
                      <a:pt x="1434" y="3836"/>
                      <a:pt x="1191" y="3987"/>
                      <a:pt x="932" y="4145"/>
                    </a:cubicBezTo>
                    <a:lnTo>
                      <a:pt x="932" y="3781"/>
                    </a:lnTo>
                    <a:cubicBezTo>
                      <a:pt x="1176" y="3633"/>
                      <a:pt x="1434" y="3474"/>
                      <a:pt x="1671" y="3323"/>
                    </a:cubicBezTo>
                    <a:cubicBezTo>
                      <a:pt x="1918" y="3165"/>
                      <a:pt x="2183" y="2992"/>
                      <a:pt x="2423" y="2830"/>
                    </a:cubicBezTo>
                    <a:cubicBezTo>
                      <a:pt x="2585" y="2720"/>
                      <a:pt x="2752" y="2605"/>
                      <a:pt x="2910" y="2496"/>
                    </a:cubicBezTo>
                    <a:cubicBezTo>
                      <a:pt x="3068" y="2387"/>
                      <a:pt x="3234" y="2268"/>
                      <a:pt x="3386" y="2157"/>
                    </a:cubicBezTo>
                    <a:cubicBezTo>
                      <a:pt x="3540" y="2043"/>
                      <a:pt x="3700" y="1924"/>
                      <a:pt x="3849" y="1809"/>
                    </a:cubicBezTo>
                    <a:close/>
                    <a:moveTo>
                      <a:pt x="3849" y="2541"/>
                    </a:moveTo>
                    <a:lnTo>
                      <a:pt x="3849" y="2906"/>
                    </a:lnTo>
                    <a:cubicBezTo>
                      <a:pt x="3764" y="2971"/>
                      <a:pt x="3684" y="3034"/>
                      <a:pt x="3597" y="3096"/>
                    </a:cubicBezTo>
                    <a:cubicBezTo>
                      <a:pt x="3444" y="3211"/>
                      <a:pt x="3296" y="3318"/>
                      <a:pt x="3137" y="3432"/>
                    </a:cubicBezTo>
                    <a:cubicBezTo>
                      <a:pt x="2897" y="3603"/>
                      <a:pt x="2673" y="3760"/>
                      <a:pt x="2426" y="3925"/>
                    </a:cubicBezTo>
                    <a:cubicBezTo>
                      <a:pt x="2177" y="4092"/>
                      <a:pt x="1944" y="4244"/>
                      <a:pt x="1688" y="4407"/>
                    </a:cubicBezTo>
                    <a:cubicBezTo>
                      <a:pt x="1434" y="4568"/>
                      <a:pt x="1191" y="4719"/>
                      <a:pt x="932" y="4877"/>
                    </a:cubicBezTo>
                    <a:lnTo>
                      <a:pt x="932" y="4512"/>
                    </a:lnTo>
                    <a:cubicBezTo>
                      <a:pt x="1176" y="4365"/>
                      <a:pt x="1434" y="4204"/>
                      <a:pt x="1671" y="4055"/>
                    </a:cubicBezTo>
                    <a:cubicBezTo>
                      <a:pt x="1918" y="3896"/>
                      <a:pt x="2183" y="3724"/>
                      <a:pt x="2423" y="3561"/>
                    </a:cubicBezTo>
                    <a:cubicBezTo>
                      <a:pt x="2585" y="3452"/>
                      <a:pt x="2752" y="3337"/>
                      <a:pt x="2910" y="3228"/>
                    </a:cubicBezTo>
                    <a:cubicBezTo>
                      <a:pt x="3068" y="3117"/>
                      <a:pt x="3234" y="2999"/>
                      <a:pt x="3386" y="2887"/>
                    </a:cubicBezTo>
                    <a:cubicBezTo>
                      <a:pt x="3540" y="2775"/>
                      <a:pt x="3700" y="2656"/>
                      <a:pt x="3849" y="2541"/>
                    </a:cubicBezTo>
                    <a:close/>
                    <a:moveTo>
                      <a:pt x="3849" y="3272"/>
                    </a:moveTo>
                    <a:lnTo>
                      <a:pt x="3849" y="3638"/>
                    </a:lnTo>
                    <a:cubicBezTo>
                      <a:pt x="3764" y="3702"/>
                      <a:pt x="3684" y="3763"/>
                      <a:pt x="3597" y="3827"/>
                    </a:cubicBezTo>
                    <a:cubicBezTo>
                      <a:pt x="3444" y="3942"/>
                      <a:pt x="3296" y="4050"/>
                      <a:pt x="3137" y="4164"/>
                    </a:cubicBezTo>
                    <a:cubicBezTo>
                      <a:pt x="2897" y="4335"/>
                      <a:pt x="2673" y="4490"/>
                      <a:pt x="2426" y="4655"/>
                    </a:cubicBezTo>
                    <a:cubicBezTo>
                      <a:pt x="2177" y="4824"/>
                      <a:pt x="1944" y="4976"/>
                      <a:pt x="1688" y="5137"/>
                    </a:cubicBezTo>
                    <a:cubicBezTo>
                      <a:pt x="1434" y="5300"/>
                      <a:pt x="1191" y="5449"/>
                      <a:pt x="932" y="5609"/>
                    </a:cubicBezTo>
                    <a:lnTo>
                      <a:pt x="932" y="5243"/>
                    </a:lnTo>
                    <a:cubicBezTo>
                      <a:pt x="1176" y="5097"/>
                      <a:pt x="1434" y="4936"/>
                      <a:pt x="1671" y="4785"/>
                    </a:cubicBezTo>
                    <a:cubicBezTo>
                      <a:pt x="1918" y="4627"/>
                      <a:pt x="2183" y="4454"/>
                      <a:pt x="2423" y="4293"/>
                    </a:cubicBezTo>
                    <a:cubicBezTo>
                      <a:pt x="2585" y="4182"/>
                      <a:pt x="2752" y="4069"/>
                      <a:pt x="2910" y="3958"/>
                    </a:cubicBezTo>
                    <a:cubicBezTo>
                      <a:pt x="3068" y="3849"/>
                      <a:pt x="3234" y="3731"/>
                      <a:pt x="3386" y="3619"/>
                    </a:cubicBezTo>
                    <a:cubicBezTo>
                      <a:pt x="3540" y="3505"/>
                      <a:pt x="3700" y="3387"/>
                      <a:pt x="3849" y="3272"/>
                    </a:cubicBezTo>
                    <a:close/>
                    <a:moveTo>
                      <a:pt x="3849" y="4001"/>
                    </a:moveTo>
                    <a:lnTo>
                      <a:pt x="3849" y="4366"/>
                    </a:lnTo>
                    <a:cubicBezTo>
                      <a:pt x="3764" y="4431"/>
                      <a:pt x="3684" y="4494"/>
                      <a:pt x="3597" y="4558"/>
                    </a:cubicBezTo>
                    <a:cubicBezTo>
                      <a:pt x="3444" y="4673"/>
                      <a:pt x="3296" y="4781"/>
                      <a:pt x="3137" y="4893"/>
                    </a:cubicBezTo>
                    <a:cubicBezTo>
                      <a:pt x="2897" y="5064"/>
                      <a:pt x="2673" y="5220"/>
                      <a:pt x="2426" y="5386"/>
                    </a:cubicBezTo>
                    <a:cubicBezTo>
                      <a:pt x="2177" y="5553"/>
                      <a:pt x="1944" y="5705"/>
                      <a:pt x="1688" y="5867"/>
                    </a:cubicBezTo>
                    <a:cubicBezTo>
                      <a:pt x="1434" y="6031"/>
                      <a:pt x="1191" y="6179"/>
                      <a:pt x="932" y="6338"/>
                    </a:cubicBezTo>
                    <a:lnTo>
                      <a:pt x="932" y="5974"/>
                    </a:lnTo>
                    <a:cubicBezTo>
                      <a:pt x="1176" y="5826"/>
                      <a:pt x="1434" y="5666"/>
                      <a:pt x="1671" y="5515"/>
                    </a:cubicBezTo>
                    <a:cubicBezTo>
                      <a:pt x="1918" y="5357"/>
                      <a:pt x="2183" y="5185"/>
                      <a:pt x="2423" y="5022"/>
                    </a:cubicBezTo>
                    <a:cubicBezTo>
                      <a:pt x="2585" y="4913"/>
                      <a:pt x="2752" y="4798"/>
                      <a:pt x="2910" y="4689"/>
                    </a:cubicBezTo>
                    <a:cubicBezTo>
                      <a:pt x="3068" y="4579"/>
                      <a:pt x="3234" y="4460"/>
                      <a:pt x="3386" y="4349"/>
                    </a:cubicBezTo>
                    <a:cubicBezTo>
                      <a:pt x="3540" y="4236"/>
                      <a:pt x="3700" y="4116"/>
                      <a:pt x="3849" y="4001"/>
                    </a:cubicBezTo>
                    <a:close/>
                    <a:moveTo>
                      <a:pt x="3849" y="4733"/>
                    </a:moveTo>
                    <a:lnTo>
                      <a:pt x="3849" y="5098"/>
                    </a:lnTo>
                    <a:cubicBezTo>
                      <a:pt x="3764" y="5163"/>
                      <a:pt x="3684" y="5226"/>
                      <a:pt x="3597" y="5288"/>
                    </a:cubicBezTo>
                    <a:cubicBezTo>
                      <a:pt x="3444" y="5403"/>
                      <a:pt x="3296" y="5511"/>
                      <a:pt x="3137" y="5624"/>
                    </a:cubicBezTo>
                    <a:cubicBezTo>
                      <a:pt x="2897" y="5796"/>
                      <a:pt x="2673" y="5952"/>
                      <a:pt x="2426" y="6118"/>
                    </a:cubicBezTo>
                    <a:cubicBezTo>
                      <a:pt x="2177" y="6284"/>
                      <a:pt x="1944" y="6437"/>
                      <a:pt x="1688" y="6599"/>
                    </a:cubicBezTo>
                    <a:cubicBezTo>
                      <a:pt x="1434" y="6760"/>
                      <a:pt x="1191" y="6911"/>
                      <a:pt x="932" y="7069"/>
                    </a:cubicBezTo>
                    <a:lnTo>
                      <a:pt x="932" y="6704"/>
                    </a:lnTo>
                    <a:cubicBezTo>
                      <a:pt x="1176" y="6557"/>
                      <a:pt x="1434" y="6396"/>
                      <a:pt x="1671" y="6247"/>
                    </a:cubicBezTo>
                    <a:cubicBezTo>
                      <a:pt x="1918" y="6089"/>
                      <a:pt x="2183" y="5916"/>
                      <a:pt x="2423" y="5754"/>
                    </a:cubicBezTo>
                    <a:cubicBezTo>
                      <a:pt x="2585" y="5645"/>
                      <a:pt x="2752" y="5530"/>
                      <a:pt x="2910" y="5420"/>
                    </a:cubicBezTo>
                    <a:cubicBezTo>
                      <a:pt x="3068" y="5310"/>
                      <a:pt x="3234" y="5192"/>
                      <a:pt x="3386" y="5080"/>
                    </a:cubicBezTo>
                    <a:cubicBezTo>
                      <a:pt x="3540" y="4967"/>
                      <a:pt x="3700" y="4848"/>
                      <a:pt x="3849" y="4733"/>
                    </a:cubicBezTo>
                    <a:close/>
                    <a:moveTo>
                      <a:pt x="4413" y="0"/>
                    </a:moveTo>
                    <a:cubicBezTo>
                      <a:pt x="4177" y="192"/>
                      <a:pt x="3846" y="462"/>
                      <a:pt x="3579" y="662"/>
                    </a:cubicBezTo>
                    <a:cubicBezTo>
                      <a:pt x="2603" y="1391"/>
                      <a:pt x="1409" y="2165"/>
                      <a:pt x="3" y="2978"/>
                    </a:cubicBezTo>
                    <a:lnTo>
                      <a:pt x="0" y="2978"/>
                    </a:lnTo>
                    <a:lnTo>
                      <a:pt x="0" y="6966"/>
                    </a:lnTo>
                    <a:lnTo>
                      <a:pt x="0" y="9924"/>
                    </a:lnTo>
                    <a:cubicBezTo>
                      <a:pt x="269" y="9771"/>
                      <a:pt x="518" y="9623"/>
                      <a:pt x="781" y="9464"/>
                    </a:cubicBezTo>
                    <a:cubicBezTo>
                      <a:pt x="1043" y="9306"/>
                      <a:pt x="1287" y="9158"/>
                      <a:pt x="1543" y="8996"/>
                    </a:cubicBezTo>
                    <a:cubicBezTo>
                      <a:pt x="1797" y="8835"/>
                      <a:pt x="2035" y="8681"/>
                      <a:pt x="2283" y="8516"/>
                    </a:cubicBezTo>
                    <a:cubicBezTo>
                      <a:pt x="2534" y="8350"/>
                      <a:pt x="2759" y="8195"/>
                      <a:pt x="3001" y="8025"/>
                    </a:cubicBezTo>
                    <a:cubicBezTo>
                      <a:pt x="3159" y="7915"/>
                      <a:pt x="3310" y="7807"/>
                      <a:pt x="3464" y="7692"/>
                    </a:cubicBezTo>
                    <a:cubicBezTo>
                      <a:pt x="3620" y="7578"/>
                      <a:pt x="3764" y="7469"/>
                      <a:pt x="3915" y="7351"/>
                    </a:cubicBezTo>
                    <a:cubicBezTo>
                      <a:pt x="4059" y="7240"/>
                      <a:pt x="4273" y="7076"/>
                      <a:pt x="4413" y="6963"/>
                    </a:cubicBez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3925154" y="3786044"/>
                <a:ext cx="139553" cy="313503"/>
              </a:xfrm>
              <a:custGeom>
                <a:avLst/>
                <a:gdLst/>
                <a:ahLst/>
                <a:cxnLst/>
                <a:rect l="l" t="t" r="r" b="b"/>
                <a:pathLst>
                  <a:path w="4475" h="10053" extrusionOk="0">
                    <a:moveTo>
                      <a:pt x="3845" y="1944"/>
                    </a:moveTo>
                    <a:lnTo>
                      <a:pt x="3845" y="2229"/>
                    </a:lnTo>
                    <a:cubicBezTo>
                      <a:pt x="3764" y="2291"/>
                      <a:pt x="3686" y="2348"/>
                      <a:pt x="3606" y="2409"/>
                    </a:cubicBezTo>
                    <a:cubicBezTo>
                      <a:pt x="3453" y="2522"/>
                      <a:pt x="3308" y="2629"/>
                      <a:pt x="3144" y="2745"/>
                    </a:cubicBezTo>
                    <a:cubicBezTo>
                      <a:pt x="2910" y="2915"/>
                      <a:pt x="2683" y="3070"/>
                      <a:pt x="2433" y="3238"/>
                    </a:cubicBezTo>
                    <a:cubicBezTo>
                      <a:pt x="2191" y="3399"/>
                      <a:pt x="1957" y="3552"/>
                      <a:pt x="1698" y="3717"/>
                    </a:cubicBezTo>
                    <a:cubicBezTo>
                      <a:pt x="1461" y="3868"/>
                      <a:pt x="1235" y="4009"/>
                      <a:pt x="991" y="4158"/>
                    </a:cubicBezTo>
                    <a:lnTo>
                      <a:pt x="991" y="3867"/>
                    </a:lnTo>
                    <a:cubicBezTo>
                      <a:pt x="1237" y="3717"/>
                      <a:pt x="1487" y="3563"/>
                      <a:pt x="1715" y="3418"/>
                    </a:cubicBezTo>
                    <a:cubicBezTo>
                      <a:pt x="1971" y="3256"/>
                      <a:pt x="2233" y="3085"/>
                      <a:pt x="2470" y="2925"/>
                    </a:cubicBezTo>
                    <a:cubicBezTo>
                      <a:pt x="2635" y="2813"/>
                      <a:pt x="2802" y="2699"/>
                      <a:pt x="2956" y="2591"/>
                    </a:cubicBezTo>
                    <a:cubicBezTo>
                      <a:pt x="3114" y="2481"/>
                      <a:pt x="3280" y="2363"/>
                      <a:pt x="3433" y="2251"/>
                    </a:cubicBezTo>
                    <a:cubicBezTo>
                      <a:pt x="3571" y="2150"/>
                      <a:pt x="3711" y="2045"/>
                      <a:pt x="3845" y="1944"/>
                    </a:cubicBezTo>
                    <a:close/>
                    <a:moveTo>
                      <a:pt x="3911" y="1815"/>
                    </a:moveTo>
                    <a:lnTo>
                      <a:pt x="3859" y="1854"/>
                    </a:lnTo>
                    <a:cubicBezTo>
                      <a:pt x="3711" y="1966"/>
                      <a:pt x="3551" y="2085"/>
                      <a:pt x="3396" y="2199"/>
                    </a:cubicBezTo>
                    <a:cubicBezTo>
                      <a:pt x="3244" y="2311"/>
                      <a:pt x="3081" y="2429"/>
                      <a:pt x="2923" y="2538"/>
                    </a:cubicBezTo>
                    <a:cubicBezTo>
                      <a:pt x="2768" y="2645"/>
                      <a:pt x="2601" y="2760"/>
                      <a:pt x="2436" y="2872"/>
                    </a:cubicBezTo>
                    <a:cubicBezTo>
                      <a:pt x="2198" y="3031"/>
                      <a:pt x="1938" y="3202"/>
                      <a:pt x="1682" y="3363"/>
                    </a:cubicBezTo>
                    <a:cubicBezTo>
                      <a:pt x="1449" y="3512"/>
                      <a:pt x="1193" y="3671"/>
                      <a:pt x="943" y="3822"/>
                    </a:cubicBezTo>
                    <a:lnTo>
                      <a:pt x="928" y="3831"/>
                    </a:lnTo>
                    <a:lnTo>
                      <a:pt x="929" y="3831"/>
                    </a:lnTo>
                    <a:lnTo>
                      <a:pt x="929" y="4273"/>
                    </a:lnTo>
                    <a:lnTo>
                      <a:pt x="978" y="4242"/>
                    </a:lnTo>
                    <a:cubicBezTo>
                      <a:pt x="1242" y="4082"/>
                      <a:pt x="1482" y="3931"/>
                      <a:pt x="1735" y="3772"/>
                    </a:cubicBezTo>
                    <a:cubicBezTo>
                      <a:pt x="1994" y="3606"/>
                      <a:pt x="2230" y="3454"/>
                      <a:pt x="2473" y="3290"/>
                    </a:cubicBezTo>
                    <a:cubicBezTo>
                      <a:pt x="2723" y="3123"/>
                      <a:pt x="2949" y="2967"/>
                      <a:pt x="3185" y="2797"/>
                    </a:cubicBezTo>
                    <a:cubicBezTo>
                      <a:pt x="3349" y="2681"/>
                      <a:pt x="3495" y="2573"/>
                      <a:pt x="3646" y="2459"/>
                    </a:cubicBezTo>
                    <a:cubicBezTo>
                      <a:pt x="3732" y="2394"/>
                      <a:pt x="3813" y="2334"/>
                      <a:pt x="3898" y="2269"/>
                    </a:cubicBezTo>
                    <a:lnTo>
                      <a:pt x="3911" y="2261"/>
                    </a:lnTo>
                    <a:lnTo>
                      <a:pt x="3911" y="1815"/>
                    </a:lnTo>
                    <a:close/>
                    <a:moveTo>
                      <a:pt x="3845" y="2673"/>
                    </a:moveTo>
                    <a:lnTo>
                      <a:pt x="3845" y="2959"/>
                    </a:lnTo>
                    <a:cubicBezTo>
                      <a:pt x="3764" y="3020"/>
                      <a:pt x="3686" y="3077"/>
                      <a:pt x="3606" y="3139"/>
                    </a:cubicBezTo>
                    <a:cubicBezTo>
                      <a:pt x="3448" y="3257"/>
                      <a:pt x="3301" y="3363"/>
                      <a:pt x="3144" y="3476"/>
                    </a:cubicBezTo>
                    <a:cubicBezTo>
                      <a:pt x="2910" y="3642"/>
                      <a:pt x="2683" y="3799"/>
                      <a:pt x="2433" y="3967"/>
                    </a:cubicBezTo>
                    <a:cubicBezTo>
                      <a:pt x="2191" y="4130"/>
                      <a:pt x="1957" y="4282"/>
                      <a:pt x="1698" y="4447"/>
                    </a:cubicBezTo>
                    <a:cubicBezTo>
                      <a:pt x="1461" y="4598"/>
                      <a:pt x="1235" y="4738"/>
                      <a:pt x="991" y="4887"/>
                    </a:cubicBezTo>
                    <a:lnTo>
                      <a:pt x="991" y="4597"/>
                    </a:lnTo>
                    <a:cubicBezTo>
                      <a:pt x="1234" y="4449"/>
                      <a:pt x="1482" y="4295"/>
                      <a:pt x="1715" y="4147"/>
                    </a:cubicBezTo>
                    <a:cubicBezTo>
                      <a:pt x="1970" y="3986"/>
                      <a:pt x="2230" y="3815"/>
                      <a:pt x="2470" y="3655"/>
                    </a:cubicBezTo>
                    <a:cubicBezTo>
                      <a:pt x="2635" y="3543"/>
                      <a:pt x="2804" y="3427"/>
                      <a:pt x="2956" y="3320"/>
                    </a:cubicBezTo>
                    <a:cubicBezTo>
                      <a:pt x="3114" y="3211"/>
                      <a:pt x="3278" y="3095"/>
                      <a:pt x="3433" y="2981"/>
                    </a:cubicBezTo>
                    <a:cubicBezTo>
                      <a:pt x="3570" y="2882"/>
                      <a:pt x="3709" y="2775"/>
                      <a:pt x="3845" y="2673"/>
                    </a:cubicBezTo>
                    <a:close/>
                    <a:moveTo>
                      <a:pt x="3911" y="2544"/>
                    </a:moveTo>
                    <a:lnTo>
                      <a:pt x="3859" y="2584"/>
                    </a:lnTo>
                    <a:cubicBezTo>
                      <a:pt x="3709" y="2699"/>
                      <a:pt x="3550" y="2817"/>
                      <a:pt x="3396" y="2929"/>
                    </a:cubicBezTo>
                    <a:cubicBezTo>
                      <a:pt x="3244" y="3041"/>
                      <a:pt x="3078" y="3159"/>
                      <a:pt x="2923" y="3269"/>
                    </a:cubicBezTo>
                    <a:cubicBezTo>
                      <a:pt x="2769" y="3376"/>
                      <a:pt x="2601" y="3491"/>
                      <a:pt x="2436" y="3602"/>
                    </a:cubicBezTo>
                    <a:cubicBezTo>
                      <a:pt x="2197" y="3763"/>
                      <a:pt x="1938" y="3933"/>
                      <a:pt x="1682" y="4095"/>
                    </a:cubicBezTo>
                    <a:cubicBezTo>
                      <a:pt x="1447" y="4245"/>
                      <a:pt x="1192" y="4403"/>
                      <a:pt x="943" y="4554"/>
                    </a:cubicBezTo>
                    <a:lnTo>
                      <a:pt x="928" y="4562"/>
                    </a:lnTo>
                    <a:lnTo>
                      <a:pt x="929" y="4562"/>
                    </a:lnTo>
                    <a:lnTo>
                      <a:pt x="929" y="5001"/>
                    </a:lnTo>
                    <a:lnTo>
                      <a:pt x="978" y="4972"/>
                    </a:lnTo>
                    <a:cubicBezTo>
                      <a:pt x="1242" y="4813"/>
                      <a:pt x="1482" y="4663"/>
                      <a:pt x="1735" y="4501"/>
                    </a:cubicBezTo>
                    <a:cubicBezTo>
                      <a:pt x="1997" y="4335"/>
                      <a:pt x="2230" y="4183"/>
                      <a:pt x="2473" y="4019"/>
                    </a:cubicBezTo>
                    <a:cubicBezTo>
                      <a:pt x="2723" y="3851"/>
                      <a:pt x="2949" y="3694"/>
                      <a:pt x="3185" y="3527"/>
                    </a:cubicBezTo>
                    <a:cubicBezTo>
                      <a:pt x="3341" y="3415"/>
                      <a:pt x="3488" y="3310"/>
                      <a:pt x="3646" y="3191"/>
                    </a:cubicBezTo>
                    <a:cubicBezTo>
                      <a:pt x="3732" y="3128"/>
                      <a:pt x="3813" y="3066"/>
                      <a:pt x="3898" y="3001"/>
                    </a:cubicBezTo>
                    <a:lnTo>
                      <a:pt x="3911" y="2991"/>
                    </a:lnTo>
                    <a:lnTo>
                      <a:pt x="3911" y="2544"/>
                    </a:lnTo>
                    <a:close/>
                    <a:moveTo>
                      <a:pt x="3845" y="3405"/>
                    </a:moveTo>
                    <a:lnTo>
                      <a:pt x="3845" y="3691"/>
                    </a:lnTo>
                    <a:cubicBezTo>
                      <a:pt x="3764" y="3752"/>
                      <a:pt x="3686" y="3809"/>
                      <a:pt x="3606" y="3871"/>
                    </a:cubicBezTo>
                    <a:cubicBezTo>
                      <a:pt x="3452" y="3986"/>
                      <a:pt x="3307" y="4091"/>
                      <a:pt x="3144" y="4206"/>
                    </a:cubicBezTo>
                    <a:cubicBezTo>
                      <a:pt x="2907" y="4376"/>
                      <a:pt x="2683" y="4532"/>
                      <a:pt x="2433" y="4699"/>
                    </a:cubicBezTo>
                    <a:cubicBezTo>
                      <a:pt x="2191" y="4860"/>
                      <a:pt x="1957" y="5014"/>
                      <a:pt x="1698" y="5179"/>
                    </a:cubicBezTo>
                    <a:cubicBezTo>
                      <a:pt x="1467" y="5326"/>
                      <a:pt x="1239" y="5467"/>
                      <a:pt x="991" y="5619"/>
                    </a:cubicBezTo>
                    <a:lnTo>
                      <a:pt x="991" y="5327"/>
                    </a:lnTo>
                    <a:cubicBezTo>
                      <a:pt x="1231" y="5182"/>
                      <a:pt x="1481" y="5025"/>
                      <a:pt x="1715" y="4879"/>
                    </a:cubicBezTo>
                    <a:cubicBezTo>
                      <a:pt x="1974" y="4715"/>
                      <a:pt x="2234" y="4544"/>
                      <a:pt x="2470" y="4386"/>
                    </a:cubicBezTo>
                    <a:cubicBezTo>
                      <a:pt x="2635" y="4275"/>
                      <a:pt x="2802" y="4160"/>
                      <a:pt x="2956" y="4052"/>
                    </a:cubicBezTo>
                    <a:cubicBezTo>
                      <a:pt x="3113" y="3943"/>
                      <a:pt x="3278" y="3825"/>
                      <a:pt x="3433" y="3713"/>
                    </a:cubicBezTo>
                    <a:cubicBezTo>
                      <a:pt x="3573" y="3609"/>
                      <a:pt x="3714" y="3506"/>
                      <a:pt x="3845" y="3405"/>
                    </a:cubicBezTo>
                    <a:close/>
                    <a:moveTo>
                      <a:pt x="3911" y="3276"/>
                    </a:moveTo>
                    <a:lnTo>
                      <a:pt x="3859" y="3315"/>
                    </a:lnTo>
                    <a:cubicBezTo>
                      <a:pt x="3714" y="3427"/>
                      <a:pt x="3553" y="3545"/>
                      <a:pt x="3396" y="3660"/>
                    </a:cubicBezTo>
                    <a:cubicBezTo>
                      <a:pt x="3242" y="3773"/>
                      <a:pt x="3078" y="3890"/>
                      <a:pt x="2923" y="4000"/>
                    </a:cubicBezTo>
                    <a:cubicBezTo>
                      <a:pt x="2768" y="4105"/>
                      <a:pt x="2601" y="4220"/>
                      <a:pt x="2436" y="4332"/>
                    </a:cubicBezTo>
                    <a:cubicBezTo>
                      <a:pt x="2201" y="4491"/>
                      <a:pt x="1941" y="4662"/>
                      <a:pt x="1682" y="4824"/>
                    </a:cubicBezTo>
                    <a:cubicBezTo>
                      <a:pt x="1444" y="4975"/>
                      <a:pt x="1188" y="5133"/>
                      <a:pt x="943" y="5283"/>
                    </a:cubicBezTo>
                    <a:lnTo>
                      <a:pt x="928" y="5291"/>
                    </a:lnTo>
                    <a:lnTo>
                      <a:pt x="929" y="5291"/>
                    </a:lnTo>
                    <a:lnTo>
                      <a:pt x="929" y="5730"/>
                    </a:lnTo>
                    <a:lnTo>
                      <a:pt x="978" y="5701"/>
                    </a:lnTo>
                    <a:cubicBezTo>
                      <a:pt x="1250" y="5539"/>
                      <a:pt x="1490" y="5388"/>
                      <a:pt x="1735" y="5231"/>
                    </a:cubicBezTo>
                    <a:cubicBezTo>
                      <a:pt x="1997" y="5066"/>
                      <a:pt x="2230" y="4913"/>
                      <a:pt x="2473" y="4749"/>
                    </a:cubicBezTo>
                    <a:cubicBezTo>
                      <a:pt x="2720" y="4583"/>
                      <a:pt x="2947" y="4426"/>
                      <a:pt x="3185" y="4256"/>
                    </a:cubicBezTo>
                    <a:cubicBezTo>
                      <a:pt x="3346" y="4141"/>
                      <a:pt x="3494" y="4036"/>
                      <a:pt x="3646" y="3921"/>
                    </a:cubicBezTo>
                    <a:cubicBezTo>
                      <a:pt x="3732" y="3857"/>
                      <a:pt x="3813" y="3795"/>
                      <a:pt x="3898" y="3730"/>
                    </a:cubicBezTo>
                    <a:lnTo>
                      <a:pt x="3911" y="3721"/>
                    </a:lnTo>
                    <a:lnTo>
                      <a:pt x="3911" y="3276"/>
                    </a:lnTo>
                    <a:close/>
                    <a:moveTo>
                      <a:pt x="3845" y="4137"/>
                    </a:moveTo>
                    <a:lnTo>
                      <a:pt x="3845" y="4422"/>
                    </a:lnTo>
                    <a:cubicBezTo>
                      <a:pt x="3764" y="4483"/>
                      <a:pt x="3686" y="4541"/>
                      <a:pt x="3606" y="4601"/>
                    </a:cubicBezTo>
                    <a:cubicBezTo>
                      <a:pt x="3449" y="4719"/>
                      <a:pt x="3304" y="4827"/>
                      <a:pt x="3144" y="4938"/>
                    </a:cubicBezTo>
                    <a:cubicBezTo>
                      <a:pt x="2910" y="5107"/>
                      <a:pt x="2683" y="5263"/>
                      <a:pt x="2433" y="5431"/>
                    </a:cubicBezTo>
                    <a:cubicBezTo>
                      <a:pt x="2190" y="5593"/>
                      <a:pt x="1955" y="5746"/>
                      <a:pt x="1698" y="5910"/>
                    </a:cubicBezTo>
                    <a:cubicBezTo>
                      <a:pt x="1461" y="6060"/>
                      <a:pt x="1235" y="6201"/>
                      <a:pt x="991" y="6351"/>
                    </a:cubicBezTo>
                    <a:lnTo>
                      <a:pt x="991" y="6059"/>
                    </a:lnTo>
                    <a:cubicBezTo>
                      <a:pt x="1235" y="5912"/>
                      <a:pt x="1485" y="5756"/>
                      <a:pt x="1715" y="5610"/>
                    </a:cubicBezTo>
                    <a:cubicBezTo>
                      <a:pt x="1977" y="5445"/>
                      <a:pt x="2237" y="5274"/>
                      <a:pt x="2470" y="5117"/>
                    </a:cubicBezTo>
                    <a:cubicBezTo>
                      <a:pt x="2635" y="5005"/>
                      <a:pt x="2802" y="4892"/>
                      <a:pt x="2956" y="4784"/>
                    </a:cubicBezTo>
                    <a:cubicBezTo>
                      <a:pt x="3117" y="4672"/>
                      <a:pt x="3282" y="4555"/>
                      <a:pt x="3433" y="4443"/>
                    </a:cubicBezTo>
                    <a:cubicBezTo>
                      <a:pt x="3571" y="4342"/>
                      <a:pt x="3714" y="4238"/>
                      <a:pt x="3845" y="4137"/>
                    </a:cubicBezTo>
                    <a:close/>
                    <a:moveTo>
                      <a:pt x="3911" y="4008"/>
                    </a:moveTo>
                    <a:lnTo>
                      <a:pt x="3859" y="4046"/>
                    </a:lnTo>
                    <a:cubicBezTo>
                      <a:pt x="3714" y="4158"/>
                      <a:pt x="3553" y="4276"/>
                      <a:pt x="3396" y="4391"/>
                    </a:cubicBezTo>
                    <a:cubicBezTo>
                      <a:pt x="3246" y="4501"/>
                      <a:pt x="3083" y="4620"/>
                      <a:pt x="2923" y="4731"/>
                    </a:cubicBezTo>
                    <a:cubicBezTo>
                      <a:pt x="2768" y="4837"/>
                      <a:pt x="2601" y="4952"/>
                      <a:pt x="2436" y="5064"/>
                    </a:cubicBezTo>
                    <a:cubicBezTo>
                      <a:pt x="2204" y="5219"/>
                      <a:pt x="1943" y="5391"/>
                      <a:pt x="1682" y="5556"/>
                    </a:cubicBezTo>
                    <a:cubicBezTo>
                      <a:pt x="1447" y="5705"/>
                      <a:pt x="1192" y="5864"/>
                      <a:pt x="943" y="6014"/>
                    </a:cubicBezTo>
                    <a:lnTo>
                      <a:pt x="928" y="6023"/>
                    </a:lnTo>
                    <a:lnTo>
                      <a:pt x="929" y="6023"/>
                    </a:lnTo>
                    <a:lnTo>
                      <a:pt x="929" y="6466"/>
                    </a:lnTo>
                    <a:lnTo>
                      <a:pt x="978" y="6437"/>
                    </a:lnTo>
                    <a:cubicBezTo>
                      <a:pt x="1242" y="6276"/>
                      <a:pt x="1482" y="6128"/>
                      <a:pt x="1735" y="5966"/>
                    </a:cubicBezTo>
                    <a:cubicBezTo>
                      <a:pt x="1993" y="5802"/>
                      <a:pt x="2229" y="5649"/>
                      <a:pt x="2473" y="5484"/>
                    </a:cubicBezTo>
                    <a:cubicBezTo>
                      <a:pt x="2723" y="5317"/>
                      <a:pt x="2949" y="5161"/>
                      <a:pt x="3185" y="4992"/>
                    </a:cubicBezTo>
                    <a:cubicBezTo>
                      <a:pt x="3343" y="4879"/>
                      <a:pt x="3489" y="4771"/>
                      <a:pt x="3646" y="4654"/>
                    </a:cubicBezTo>
                    <a:cubicBezTo>
                      <a:pt x="3732" y="4591"/>
                      <a:pt x="3813" y="4528"/>
                      <a:pt x="3898" y="4463"/>
                    </a:cubicBezTo>
                    <a:lnTo>
                      <a:pt x="3911" y="4455"/>
                    </a:lnTo>
                    <a:lnTo>
                      <a:pt x="3911" y="4008"/>
                    </a:lnTo>
                    <a:close/>
                    <a:moveTo>
                      <a:pt x="3845" y="4867"/>
                    </a:moveTo>
                    <a:lnTo>
                      <a:pt x="3845" y="5153"/>
                    </a:lnTo>
                    <a:cubicBezTo>
                      <a:pt x="3764" y="5215"/>
                      <a:pt x="3686" y="5273"/>
                      <a:pt x="3606" y="5333"/>
                    </a:cubicBezTo>
                    <a:cubicBezTo>
                      <a:pt x="3453" y="5447"/>
                      <a:pt x="3308" y="5553"/>
                      <a:pt x="3144" y="5669"/>
                    </a:cubicBezTo>
                    <a:cubicBezTo>
                      <a:pt x="2913" y="5835"/>
                      <a:pt x="2687" y="5991"/>
                      <a:pt x="2433" y="6161"/>
                    </a:cubicBezTo>
                    <a:cubicBezTo>
                      <a:pt x="2198" y="6319"/>
                      <a:pt x="1964" y="6473"/>
                      <a:pt x="1698" y="6641"/>
                    </a:cubicBezTo>
                    <a:cubicBezTo>
                      <a:pt x="1459" y="6794"/>
                      <a:pt x="1234" y="6935"/>
                      <a:pt x="991" y="7081"/>
                    </a:cubicBezTo>
                    <a:lnTo>
                      <a:pt x="991" y="6791"/>
                    </a:lnTo>
                    <a:cubicBezTo>
                      <a:pt x="1231" y="6646"/>
                      <a:pt x="1481" y="6489"/>
                      <a:pt x="1715" y="6341"/>
                    </a:cubicBezTo>
                    <a:cubicBezTo>
                      <a:pt x="1970" y="6180"/>
                      <a:pt x="2230" y="6009"/>
                      <a:pt x="2470" y="5849"/>
                    </a:cubicBezTo>
                    <a:cubicBezTo>
                      <a:pt x="2635" y="5737"/>
                      <a:pt x="2804" y="5621"/>
                      <a:pt x="2956" y="5514"/>
                    </a:cubicBezTo>
                    <a:cubicBezTo>
                      <a:pt x="3113" y="5405"/>
                      <a:pt x="3278" y="5288"/>
                      <a:pt x="3433" y="5175"/>
                    </a:cubicBezTo>
                    <a:cubicBezTo>
                      <a:pt x="3573" y="5073"/>
                      <a:pt x="3714" y="4968"/>
                      <a:pt x="3845" y="4867"/>
                    </a:cubicBezTo>
                    <a:close/>
                    <a:moveTo>
                      <a:pt x="3911" y="4736"/>
                    </a:moveTo>
                    <a:lnTo>
                      <a:pt x="3859" y="4777"/>
                    </a:lnTo>
                    <a:cubicBezTo>
                      <a:pt x="3714" y="4887"/>
                      <a:pt x="3553" y="5007"/>
                      <a:pt x="3396" y="5122"/>
                    </a:cubicBezTo>
                    <a:cubicBezTo>
                      <a:pt x="3242" y="5234"/>
                      <a:pt x="3078" y="5352"/>
                      <a:pt x="2923" y="5461"/>
                    </a:cubicBezTo>
                    <a:cubicBezTo>
                      <a:pt x="2769" y="5569"/>
                      <a:pt x="2601" y="5684"/>
                      <a:pt x="2436" y="5795"/>
                    </a:cubicBezTo>
                    <a:cubicBezTo>
                      <a:pt x="2197" y="5956"/>
                      <a:pt x="1938" y="6125"/>
                      <a:pt x="1682" y="6288"/>
                    </a:cubicBezTo>
                    <a:cubicBezTo>
                      <a:pt x="1444" y="6439"/>
                      <a:pt x="1188" y="6597"/>
                      <a:pt x="943" y="6746"/>
                    </a:cubicBezTo>
                    <a:lnTo>
                      <a:pt x="928" y="6755"/>
                    </a:lnTo>
                    <a:lnTo>
                      <a:pt x="929" y="6755"/>
                    </a:lnTo>
                    <a:lnTo>
                      <a:pt x="929" y="7192"/>
                    </a:lnTo>
                    <a:lnTo>
                      <a:pt x="978" y="7163"/>
                    </a:lnTo>
                    <a:cubicBezTo>
                      <a:pt x="1239" y="7005"/>
                      <a:pt x="1481" y="6856"/>
                      <a:pt x="1735" y="6692"/>
                    </a:cubicBezTo>
                    <a:cubicBezTo>
                      <a:pt x="2004" y="6521"/>
                      <a:pt x="2237" y="6368"/>
                      <a:pt x="2473" y="6210"/>
                    </a:cubicBezTo>
                    <a:cubicBezTo>
                      <a:pt x="2726" y="6039"/>
                      <a:pt x="2953" y="5884"/>
                      <a:pt x="3185" y="5718"/>
                    </a:cubicBezTo>
                    <a:cubicBezTo>
                      <a:pt x="3349" y="5600"/>
                      <a:pt x="3495" y="5495"/>
                      <a:pt x="3646" y="5382"/>
                    </a:cubicBezTo>
                    <a:cubicBezTo>
                      <a:pt x="3732" y="5317"/>
                      <a:pt x="3813" y="5255"/>
                      <a:pt x="3898" y="5191"/>
                    </a:cubicBezTo>
                    <a:lnTo>
                      <a:pt x="3911" y="5182"/>
                    </a:lnTo>
                    <a:lnTo>
                      <a:pt x="3911" y="4736"/>
                    </a:lnTo>
                    <a:close/>
                    <a:moveTo>
                      <a:pt x="4411" y="136"/>
                    </a:moveTo>
                    <a:lnTo>
                      <a:pt x="4411" y="7015"/>
                    </a:lnTo>
                    <a:cubicBezTo>
                      <a:pt x="4305" y="7101"/>
                      <a:pt x="4161" y="7212"/>
                      <a:pt x="4033" y="7311"/>
                    </a:cubicBezTo>
                    <a:lnTo>
                      <a:pt x="3926" y="7395"/>
                    </a:lnTo>
                    <a:cubicBezTo>
                      <a:pt x="3778" y="7510"/>
                      <a:pt x="3635" y="7617"/>
                      <a:pt x="3476" y="7734"/>
                    </a:cubicBezTo>
                    <a:cubicBezTo>
                      <a:pt x="3321" y="7847"/>
                      <a:pt x="3175" y="7952"/>
                      <a:pt x="3012" y="8067"/>
                    </a:cubicBezTo>
                    <a:cubicBezTo>
                      <a:pt x="2776" y="8233"/>
                      <a:pt x="2551" y="8388"/>
                      <a:pt x="2298" y="8556"/>
                    </a:cubicBezTo>
                    <a:cubicBezTo>
                      <a:pt x="2055" y="8717"/>
                      <a:pt x="1819" y="8870"/>
                      <a:pt x="1557" y="9035"/>
                    </a:cubicBezTo>
                    <a:cubicBezTo>
                      <a:pt x="1307" y="9193"/>
                      <a:pt x="1064" y="9343"/>
                      <a:pt x="797" y="9504"/>
                    </a:cubicBezTo>
                    <a:cubicBezTo>
                      <a:pt x="555" y="9650"/>
                      <a:pt x="322" y="9785"/>
                      <a:pt x="65" y="9935"/>
                    </a:cubicBezTo>
                    <a:lnTo>
                      <a:pt x="65" y="3063"/>
                    </a:lnTo>
                    <a:cubicBezTo>
                      <a:pt x="1442" y="2268"/>
                      <a:pt x="2640" y="1492"/>
                      <a:pt x="3629" y="754"/>
                    </a:cubicBezTo>
                    <a:cubicBezTo>
                      <a:pt x="3866" y="579"/>
                      <a:pt x="4154" y="346"/>
                      <a:pt x="4411" y="136"/>
                    </a:cubicBezTo>
                    <a:close/>
                    <a:moveTo>
                      <a:pt x="4474" y="1"/>
                    </a:moveTo>
                    <a:lnTo>
                      <a:pt x="4422" y="44"/>
                    </a:lnTo>
                    <a:cubicBezTo>
                      <a:pt x="4154" y="265"/>
                      <a:pt x="3843" y="515"/>
                      <a:pt x="3592" y="704"/>
                    </a:cubicBezTo>
                    <a:cubicBezTo>
                      <a:pt x="2601" y="1443"/>
                      <a:pt x="1399" y="2220"/>
                      <a:pt x="16" y="3018"/>
                    </a:cubicBezTo>
                    <a:lnTo>
                      <a:pt x="0" y="3027"/>
                    </a:lnTo>
                    <a:lnTo>
                      <a:pt x="0" y="10053"/>
                    </a:lnTo>
                    <a:lnTo>
                      <a:pt x="49" y="10024"/>
                    </a:lnTo>
                    <a:cubicBezTo>
                      <a:pt x="325" y="9863"/>
                      <a:pt x="574" y="9718"/>
                      <a:pt x="828" y="9564"/>
                    </a:cubicBezTo>
                    <a:cubicBezTo>
                      <a:pt x="1099" y="9402"/>
                      <a:pt x="1339" y="9252"/>
                      <a:pt x="1590" y="9094"/>
                    </a:cubicBezTo>
                    <a:cubicBezTo>
                      <a:pt x="1853" y="8927"/>
                      <a:pt x="2089" y="8776"/>
                      <a:pt x="2331" y="8615"/>
                    </a:cubicBezTo>
                    <a:cubicBezTo>
                      <a:pt x="2585" y="8446"/>
                      <a:pt x="2812" y="8289"/>
                      <a:pt x="3048" y="8124"/>
                    </a:cubicBezTo>
                    <a:cubicBezTo>
                      <a:pt x="3212" y="8009"/>
                      <a:pt x="3359" y="7901"/>
                      <a:pt x="3514" y="7789"/>
                    </a:cubicBezTo>
                    <a:cubicBezTo>
                      <a:pt x="3672" y="7669"/>
                      <a:pt x="3816" y="7561"/>
                      <a:pt x="3965" y="7446"/>
                    </a:cubicBezTo>
                    <a:lnTo>
                      <a:pt x="4070" y="7364"/>
                    </a:lnTo>
                    <a:cubicBezTo>
                      <a:pt x="4204" y="7261"/>
                      <a:pt x="4355" y="7144"/>
                      <a:pt x="4463" y="7057"/>
                    </a:cubicBezTo>
                    <a:lnTo>
                      <a:pt x="4474" y="7048"/>
                    </a:lnTo>
                    <a:lnTo>
                      <a:pt x="44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3955091" y="3935760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0"/>
                    </a:moveTo>
                    <a:cubicBezTo>
                      <a:pt x="2768" y="115"/>
                      <a:pt x="2607" y="234"/>
                      <a:pt x="2455" y="347"/>
                    </a:cubicBezTo>
                    <a:cubicBezTo>
                      <a:pt x="2302" y="459"/>
                      <a:pt x="2137" y="577"/>
                      <a:pt x="1979" y="687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3"/>
                      <a:pt x="987" y="1356"/>
                      <a:pt x="738" y="1514"/>
                    </a:cubicBezTo>
                    <a:cubicBezTo>
                      <a:pt x="501" y="1665"/>
                      <a:pt x="245" y="1823"/>
                      <a:pt x="1" y="1971"/>
                    </a:cubicBezTo>
                    <a:lnTo>
                      <a:pt x="1" y="2336"/>
                    </a:lnTo>
                    <a:cubicBezTo>
                      <a:pt x="261" y="2178"/>
                      <a:pt x="504" y="2027"/>
                      <a:pt x="757" y="1866"/>
                    </a:cubicBezTo>
                    <a:cubicBezTo>
                      <a:pt x="1011" y="1704"/>
                      <a:pt x="1246" y="1551"/>
                      <a:pt x="1493" y="1385"/>
                    </a:cubicBezTo>
                    <a:cubicBezTo>
                      <a:pt x="1742" y="1219"/>
                      <a:pt x="1966" y="1063"/>
                      <a:pt x="2205" y="891"/>
                    </a:cubicBezTo>
                    <a:cubicBezTo>
                      <a:pt x="2363" y="778"/>
                      <a:pt x="2512" y="670"/>
                      <a:pt x="2665" y="555"/>
                    </a:cubicBezTo>
                    <a:cubicBezTo>
                      <a:pt x="2751" y="493"/>
                      <a:pt x="2833" y="430"/>
                      <a:pt x="2916" y="365"/>
                    </a:cubicBezTo>
                    <a:lnTo>
                      <a:pt x="29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3955091" y="3912933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0"/>
                    </a:moveTo>
                    <a:cubicBezTo>
                      <a:pt x="2768" y="115"/>
                      <a:pt x="2607" y="235"/>
                      <a:pt x="2455" y="348"/>
                    </a:cubicBezTo>
                    <a:cubicBezTo>
                      <a:pt x="2302" y="459"/>
                      <a:pt x="2137" y="578"/>
                      <a:pt x="1979" y="688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4"/>
                      <a:pt x="987" y="1356"/>
                      <a:pt x="738" y="1514"/>
                    </a:cubicBezTo>
                    <a:cubicBezTo>
                      <a:pt x="501" y="1665"/>
                      <a:pt x="245" y="1825"/>
                      <a:pt x="1" y="1973"/>
                    </a:cubicBezTo>
                    <a:lnTo>
                      <a:pt x="1" y="2337"/>
                    </a:lnTo>
                    <a:cubicBezTo>
                      <a:pt x="261" y="2178"/>
                      <a:pt x="504" y="2027"/>
                      <a:pt x="757" y="1866"/>
                    </a:cubicBezTo>
                    <a:cubicBezTo>
                      <a:pt x="1011" y="1704"/>
                      <a:pt x="1246" y="1552"/>
                      <a:pt x="1493" y="1385"/>
                    </a:cubicBezTo>
                    <a:cubicBezTo>
                      <a:pt x="1742" y="1219"/>
                      <a:pt x="1966" y="1063"/>
                      <a:pt x="2205" y="892"/>
                    </a:cubicBezTo>
                    <a:cubicBezTo>
                      <a:pt x="2363" y="780"/>
                      <a:pt x="2512" y="672"/>
                      <a:pt x="2665" y="557"/>
                    </a:cubicBezTo>
                    <a:cubicBezTo>
                      <a:pt x="2751" y="493"/>
                      <a:pt x="2833" y="430"/>
                      <a:pt x="2916" y="365"/>
                    </a:cubicBezTo>
                    <a:lnTo>
                      <a:pt x="29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3955091" y="3890138"/>
                <a:ext cx="90967" cy="72911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8" extrusionOk="0">
                    <a:moveTo>
                      <a:pt x="2916" y="1"/>
                    </a:moveTo>
                    <a:cubicBezTo>
                      <a:pt x="2768" y="116"/>
                      <a:pt x="2607" y="234"/>
                      <a:pt x="2455" y="347"/>
                    </a:cubicBezTo>
                    <a:cubicBezTo>
                      <a:pt x="2302" y="458"/>
                      <a:pt x="2137" y="577"/>
                      <a:pt x="1979" y="687"/>
                    </a:cubicBezTo>
                    <a:cubicBezTo>
                      <a:pt x="1821" y="796"/>
                      <a:pt x="1654" y="911"/>
                      <a:pt x="1491" y="1022"/>
                    </a:cubicBezTo>
                    <a:cubicBezTo>
                      <a:pt x="1251" y="1183"/>
                      <a:pt x="987" y="1355"/>
                      <a:pt x="738" y="1513"/>
                    </a:cubicBezTo>
                    <a:cubicBezTo>
                      <a:pt x="501" y="1664"/>
                      <a:pt x="245" y="1824"/>
                      <a:pt x="1" y="1972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6"/>
                    </a:cubicBezTo>
                    <a:cubicBezTo>
                      <a:pt x="1011" y="1705"/>
                      <a:pt x="1246" y="1551"/>
                      <a:pt x="1493" y="1384"/>
                    </a:cubicBezTo>
                    <a:cubicBezTo>
                      <a:pt x="1742" y="1219"/>
                      <a:pt x="1966" y="1062"/>
                      <a:pt x="2205" y="892"/>
                    </a:cubicBezTo>
                    <a:cubicBezTo>
                      <a:pt x="2363" y="779"/>
                      <a:pt x="2512" y="671"/>
                      <a:pt x="2665" y="556"/>
                    </a:cubicBezTo>
                    <a:cubicBezTo>
                      <a:pt x="2751" y="491"/>
                      <a:pt x="2833" y="429"/>
                      <a:pt x="2916" y="365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3955091" y="3867373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1"/>
                    </a:moveTo>
                    <a:cubicBezTo>
                      <a:pt x="2768" y="116"/>
                      <a:pt x="2607" y="235"/>
                      <a:pt x="2455" y="347"/>
                    </a:cubicBezTo>
                    <a:cubicBezTo>
                      <a:pt x="2302" y="459"/>
                      <a:pt x="2137" y="577"/>
                      <a:pt x="1979" y="688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4"/>
                      <a:pt x="987" y="1356"/>
                      <a:pt x="738" y="1515"/>
                    </a:cubicBezTo>
                    <a:cubicBezTo>
                      <a:pt x="501" y="1665"/>
                      <a:pt x="245" y="1824"/>
                      <a:pt x="1" y="1972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7"/>
                    </a:cubicBezTo>
                    <a:cubicBezTo>
                      <a:pt x="1011" y="1704"/>
                      <a:pt x="1246" y="1552"/>
                      <a:pt x="1493" y="1385"/>
                    </a:cubicBezTo>
                    <a:cubicBezTo>
                      <a:pt x="1742" y="1220"/>
                      <a:pt x="1966" y="1063"/>
                      <a:pt x="2205" y="892"/>
                    </a:cubicBezTo>
                    <a:cubicBezTo>
                      <a:pt x="2363" y="778"/>
                      <a:pt x="2512" y="671"/>
                      <a:pt x="2665" y="556"/>
                    </a:cubicBezTo>
                    <a:cubicBezTo>
                      <a:pt x="2751" y="494"/>
                      <a:pt x="2833" y="431"/>
                      <a:pt x="2916" y="366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3955091" y="3844546"/>
                <a:ext cx="90967" cy="72911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8" extrusionOk="0">
                    <a:moveTo>
                      <a:pt x="2916" y="1"/>
                    </a:moveTo>
                    <a:cubicBezTo>
                      <a:pt x="2768" y="116"/>
                      <a:pt x="2607" y="235"/>
                      <a:pt x="2455" y="349"/>
                    </a:cubicBezTo>
                    <a:cubicBezTo>
                      <a:pt x="2302" y="460"/>
                      <a:pt x="2137" y="579"/>
                      <a:pt x="1979" y="688"/>
                    </a:cubicBezTo>
                    <a:cubicBezTo>
                      <a:pt x="1821" y="797"/>
                      <a:pt x="1654" y="912"/>
                      <a:pt x="1491" y="1022"/>
                    </a:cubicBezTo>
                    <a:cubicBezTo>
                      <a:pt x="1251" y="1184"/>
                      <a:pt x="987" y="1357"/>
                      <a:pt x="738" y="1515"/>
                    </a:cubicBezTo>
                    <a:cubicBezTo>
                      <a:pt x="501" y="1666"/>
                      <a:pt x="245" y="1824"/>
                      <a:pt x="1" y="1973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7"/>
                    </a:cubicBezTo>
                    <a:cubicBezTo>
                      <a:pt x="1011" y="1705"/>
                      <a:pt x="1246" y="1552"/>
                      <a:pt x="1493" y="1385"/>
                    </a:cubicBezTo>
                    <a:cubicBezTo>
                      <a:pt x="1742" y="1220"/>
                      <a:pt x="1966" y="1063"/>
                      <a:pt x="2205" y="892"/>
                    </a:cubicBezTo>
                    <a:cubicBezTo>
                      <a:pt x="2363" y="780"/>
                      <a:pt x="2512" y="672"/>
                      <a:pt x="2665" y="557"/>
                    </a:cubicBezTo>
                    <a:cubicBezTo>
                      <a:pt x="2751" y="494"/>
                      <a:pt x="2833" y="431"/>
                      <a:pt x="2916" y="366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3926090" y="3717688"/>
                <a:ext cx="137588" cy="163409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240" extrusionOk="0">
                    <a:moveTo>
                      <a:pt x="4411" y="0"/>
                    </a:moveTo>
                    <a:lnTo>
                      <a:pt x="4411" y="13"/>
                    </a:lnTo>
                    <a:lnTo>
                      <a:pt x="4411" y="13"/>
                    </a:lnTo>
                    <a:cubicBezTo>
                      <a:pt x="4412" y="9"/>
                      <a:pt x="4412" y="4"/>
                      <a:pt x="4411" y="0"/>
                    </a:cubicBezTo>
                    <a:close/>
                    <a:moveTo>
                      <a:pt x="4411" y="13"/>
                    </a:moveTo>
                    <a:cubicBezTo>
                      <a:pt x="4410" y="21"/>
                      <a:pt x="4408" y="29"/>
                      <a:pt x="4405" y="36"/>
                    </a:cubicBezTo>
                    <a:cubicBezTo>
                      <a:pt x="4403" y="49"/>
                      <a:pt x="4397" y="62"/>
                      <a:pt x="4390" y="72"/>
                    </a:cubicBezTo>
                    <a:cubicBezTo>
                      <a:pt x="4382" y="84"/>
                      <a:pt x="4375" y="97"/>
                      <a:pt x="4364" y="107"/>
                    </a:cubicBezTo>
                    <a:cubicBezTo>
                      <a:pt x="4355" y="118"/>
                      <a:pt x="4342" y="128"/>
                      <a:pt x="4331" y="140"/>
                    </a:cubicBezTo>
                    <a:cubicBezTo>
                      <a:pt x="4095" y="331"/>
                      <a:pt x="3845" y="528"/>
                      <a:pt x="3577" y="726"/>
                    </a:cubicBezTo>
                    <a:cubicBezTo>
                      <a:pt x="2600" y="1457"/>
                      <a:pt x="1408" y="2232"/>
                      <a:pt x="0" y="3044"/>
                    </a:cubicBezTo>
                    <a:lnTo>
                      <a:pt x="0" y="5239"/>
                    </a:lnTo>
                    <a:cubicBezTo>
                      <a:pt x="1408" y="4427"/>
                      <a:pt x="2601" y="3652"/>
                      <a:pt x="3577" y="2923"/>
                    </a:cubicBezTo>
                    <a:cubicBezTo>
                      <a:pt x="3845" y="2723"/>
                      <a:pt x="4175" y="2453"/>
                      <a:pt x="4411" y="2262"/>
                    </a:cubicBezTo>
                    <a:lnTo>
                      <a:pt x="4411" y="13"/>
                    </a:ln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3128424" y="3903453"/>
                <a:ext cx="366548" cy="220634"/>
              </a:xfrm>
              <a:custGeom>
                <a:avLst/>
                <a:gdLst/>
                <a:ahLst/>
                <a:cxnLst/>
                <a:rect l="l" t="t" r="r" b="b"/>
                <a:pathLst>
                  <a:path w="11754" h="7075" extrusionOk="0">
                    <a:moveTo>
                      <a:pt x="8" y="1"/>
                    </a:moveTo>
                    <a:cubicBezTo>
                      <a:pt x="8" y="3"/>
                      <a:pt x="8" y="6"/>
                      <a:pt x="8" y="8"/>
                    </a:cubicBezTo>
                    <a:lnTo>
                      <a:pt x="8" y="8"/>
                    </a:lnTo>
                    <a:cubicBezTo>
                      <a:pt x="8" y="6"/>
                      <a:pt x="8" y="3"/>
                      <a:pt x="8" y="1"/>
                    </a:cubicBezTo>
                    <a:close/>
                    <a:moveTo>
                      <a:pt x="8" y="8"/>
                    </a:moveTo>
                    <a:cubicBezTo>
                      <a:pt x="11" y="178"/>
                      <a:pt x="11" y="350"/>
                      <a:pt x="11" y="523"/>
                    </a:cubicBezTo>
                    <a:cubicBezTo>
                      <a:pt x="11" y="523"/>
                      <a:pt x="1" y="655"/>
                      <a:pt x="180" y="760"/>
                    </a:cubicBezTo>
                    <a:lnTo>
                      <a:pt x="10950" y="6978"/>
                    </a:lnTo>
                    <a:cubicBezTo>
                      <a:pt x="10961" y="6982"/>
                      <a:pt x="10973" y="6989"/>
                      <a:pt x="10984" y="6995"/>
                    </a:cubicBezTo>
                    <a:cubicBezTo>
                      <a:pt x="11027" y="7017"/>
                      <a:pt x="11071" y="7033"/>
                      <a:pt x="11122" y="7046"/>
                    </a:cubicBezTo>
                    <a:cubicBezTo>
                      <a:pt x="11174" y="7058"/>
                      <a:pt x="11226" y="7067"/>
                      <a:pt x="11282" y="7073"/>
                    </a:cubicBezTo>
                    <a:cubicBezTo>
                      <a:pt x="11307" y="7074"/>
                      <a:pt x="11333" y="7075"/>
                      <a:pt x="11358" y="7075"/>
                    </a:cubicBezTo>
                    <a:cubicBezTo>
                      <a:pt x="11389" y="7075"/>
                      <a:pt x="11419" y="7074"/>
                      <a:pt x="11449" y="7071"/>
                    </a:cubicBezTo>
                    <a:cubicBezTo>
                      <a:pt x="11503" y="7066"/>
                      <a:pt x="11561" y="7054"/>
                      <a:pt x="11611" y="7043"/>
                    </a:cubicBezTo>
                    <a:cubicBezTo>
                      <a:pt x="11660" y="7027"/>
                      <a:pt x="11713" y="7008"/>
                      <a:pt x="11753" y="6987"/>
                    </a:cubicBezTo>
                    <a:lnTo>
                      <a:pt x="11753" y="6463"/>
                    </a:lnTo>
                    <a:cubicBezTo>
                      <a:pt x="11742" y="6469"/>
                      <a:pt x="11729" y="6476"/>
                      <a:pt x="11717" y="6481"/>
                    </a:cubicBezTo>
                    <a:cubicBezTo>
                      <a:pt x="11671" y="6501"/>
                      <a:pt x="11627" y="6516"/>
                      <a:pt x="11575" y="6528"/>
                    </a:cubicBezTo>
                    <a:cubicBezTo>
                      <a:pt x="11523" y="6541"/>
                      <a:pt x="11470" y="6548"/>
                      <a:pt x="11413" y="6551"/>
                    </a:cubicBezTo>
                    <a:cubicBezTo>
                      <a:pt x="11393" y="6552"/>
                      <a:pt x="11373" y="6553"/>
                      <a:pt x="11353" y="6553"/>
                    </a:cubicBezTo>
                    <a:cubicBezTo>
                      <a:pt x="11317" y="6553"/>
                      <a:pt x="11281" y="6551"/>
                      <a:pt x="11246" y="6545"/>
                    </a:cubicBezTo>
                    <a:cubicBezTo>
                      <a:pt x="11193" y="6541"/>
                      <a:pt x="11135" y="6528"/>
                      <a:pt x="11086" y="6514"/>
                    </a:cubicBezTo>
                    <a:cubicBezTo>
                      <a:pt x="11037" y="6499"/>
                      <a:pt x="10987" y="6478"/>
                      <a:pt x="10948" y="6455"/>
                    </a:cubicBezTo>
                    <a:lnTo>
                      <a:pt x="177" y="237"/>
                    </a:lnTo>
                    <a:cubicBezTo>
                      <a:pt x="167" y="230"/>
                      <a:pt x="156" y="224"/>
                      <a:pt x="146" y="217"/>
                    </a:cubicBezTo>
                    <a:cubicBezTo>
                      <a:pt x="110" y="191"/>
                      <a:pt x="81" y="166"/>
                      <a:pt x="58" y="136"/>
                    </a:cubicBezTo>
                    <a:cubicBezTo>
                      <a:pt x="34" y="104"/>
                      <a:pt x="19" y="76"/>
                      <a:pt x="12" y="44"/>
                    </a:cubicBezTo>
                    <a:cubicBezTo>
                      <a:pt x="10" y="32"/>
                      <a:pt x="8" y="20"/>
                      <a:pt x="8" y="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3128736" y="3521850"/>
                <a:ext cx="1015072" cy="585966"/>
              </a:xfrm>
              <a:custGeom>
                <a:avLst/>
                <a:gdLst/>
                <a:ahLst/>
                <a:cxnLst/>
                <a:rect l="l" t="t" r="r" b="b"/>
                <a:pathLst>
                  <a:path w="32550" h="18790" extrusionOk="0">
                    <a:moveTo>
                      <a:pt x="22325" y="1"/>
                    </a:moveTo>
                    <a:cubicBezTo>
                      <a:pt x="20016" y="688"/>
                      <a:pt x="17541" y="1793"/>
                      <a:pt x="14906" y="3316"/>
                    </a:cubicBezTo>
                    <a:cubicBezTo>
                      <a:pt x="8943" y="6758"/>
                      <a:pt x="4242" y="9472"/>
                      <a:pt x="157" y="12012"/>
                    </a:cubicBezTo>
                    <a:cubicBezTo>
                      <a:pt x="120" y="12035"/>
                      <a:pt x="84" y="12065"/>
                      <a:pt x="61" y="12093"/>
                    </a:cubicBezTo>
                    <a:cubicBezTo>
                      <a:pt x="37" y="12122"/>
                      <a:pt x="19" y="12153"/>
                      <a:pt x="11" y="12186"/>
                    </a:cubicBezTo>
                    <a:cubicBezTo>
                      <a:pt x="5" y="12201"/>
                      <a:pt x="1" y="12218"/>
                      <a:pt x="1" y="12237"/>
                    </a:cubicBezTo>
                    <a:cubicBezTo>
                      <a:pt x="1" y="12251"/>
                      <a:pt x="3" y="12267"/>
                      <a:pt x="6" y="12281"/>
                    </a:cubicBezTo>
                    <a:cubicBezTo>
                      <a:pt x="14" y="12314"/>
                      <a:pt x="28" y="12344"/>
                      <a:pt x="51" y="12373"/>
                    </a:cubicBezTo>
                    <a:cubicBezTo>
                      <a:pt x="75" y="12403"/>
                      <a:pt x="101" y="12429"/>
                      <a:pt x="139" y="12454"/>
                    </a:cubicBezTo>
                    <a:cubicBezTo>
                      <a:pt x="150" y="12461"/>
                      <a:pt x="160" y="12467"/>
                      <a:pt x="172" y="12474"/>
                    </a:cubicBezTo>
                    <a:lnTo>
                      <a:pt x="10941" y="18692"/>
                    </a:lnTo>
                    <a:cubicBezTo>
                      <a:pt x="10981" y="18713"/>
                      <a:pt x="11032" y="18735"/>
                      <a:pt x="11081" y="18751"/>
                    </a:cubicBezTo>
                    <a:cubicBezTo>
                      <a:pt x="11128" y="18765"/>
                      <a:pt x="11186" y="18778"/>
                      <a:pt x="11240" y="18784"/>
                    </a:cubicBezTo>
                    <a:cubicBezTo>
                      <a:pt x="11273" y="18788"/>
                      <a:pt x="11307" y="18790"/>
                      <a:pt x="11342" y="18790"/>
                    </a:cubicBezTo>
                    <a:cubicBezTo>
                      <a:pt x="11363" y="18790"/>
                      <a:pt x="11385" y="18789"/>
                      <a:pt x="11407" y="18788"/>
                    </a:cubicBezTo>
                    <a:cubicBezTo>
                      <a:pt x="11463" y="18785"/>
                      <a:pt x="11516" y="18778"/>
                      <a:pt x="11569" y="18765"/>
                    </a:cubicBezTo>
                    <a:cubicBezTo>
                      <a:pt x="11621" y="18752"/>
                      <a:pt x="11666" y="18738"/>
                      <a:pt x="11710" y="18719"/>
                    </a:cubicBezTo>
                    <a:cubicBezTo>
                      <a:pt x="11723" y="18713"/>
                      <a:pt x="11735" y="18707"/>
                      <a:pt x="11746" y="18700"/>
                    </a:cubicBezTo>
                    <a:cubicBezTo>
                      <a:pt x="16144" y="16342"/>
                      <a:pt x="20845" y="13627"/>
                      <a:pt x="26809" y="10186"/>
                    </a:cubicBezTo>
                    <a:cubicBezTo>
                      <a:pt x="29444" y="8664"/>
                      <a:pt x="31359" y="7236"/>
                      <a:pt x="32549" y="5904"/>
                    </a:cubicBezTo>
                    <a:cubicBezTo>
                      <a:pt x="29141" y="3936"/>
                      <a:pt x="25733" y="1967"/>
                      <a:pt x="22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3494966" y="3705900"/>
                <a:ext cx="648773" cy="415415"/>
              </a:xfrm>
              <a:custGeom>
                <a:avLst/>
                <a:gdLst/>
                <a:ahLst/>
                <a:cxnLst/>
                <a:rect l="l" t="t" r="r" b="b"/>
                <a:pathLst>
                  <a:path w="20804" h="13321" extrusionOk="0">
                    <a:moveTo>
                      <a:pt x="20804" y="0"/>
                    </a:moveTo>
                    <a:cubicBezTo>
                      <a:pt x="19612" y="1333"/>
                      <a:pt x="17698" y="2761"/>
                      <a:pt x="15062" y="4282"/>
                    </a:cubicBezTo>
                    <a:cubicBezTo>
                      <a:pt x="9100" y="7723"/>
                      <a:pt x="4399" y="10439"/>
                      <a:pt x="1" y="12797"/>
                    </a:cubicBezTo>
                    <a:lnTo>
                      <a:pt x="1" y="13320"/>
                    </a:lnTo>
                    <a:cubicBezTo>
                      <a:pt x="4399" y="10962"/>
                      <a:pt x="9100" y="8247"/>
                      <a:pt x="15062" y="4805"/>
                    </a:cubicBezTo>
                    <a:cubicBezTo>
                      <a:pt x="17698" y="3282"/>
                      <a:pt x="19612" y="1856"/>
                      <a:pt x="20804" y="522"/>
                    </a:cubicBezTo>
                    <a:lnTo>
                      <a:pt x="208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2881444" y="4361240"/>
                <a:ext cx="47744" cy="88285"/>
              </a:xfrm>
              <a:custGeom>
                <a:avLst/>
                <a:gdLst/>
                <a:ahLst/>
                <a:cxnLst/>
                <a:rect l="l" t="t" r="r" b="b"/>
                <a:pathLst>
                  <a:path w="1531" h="2831" extrusionOk="0">
                    <a:moveTo>
                      <a:pt x="0" y="1"/>
                    </a:moveTo>
                    <a:lnTo>
                      <a:pt x="0" y="2068"/>
                    </a:lnTo>
                    <a:lnTo>
                      <a:pt x="1530" y="2830"/>
                    </a:lnTo>
                    <a:lnTo>
                      <a:pt x="1530" y="76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2881475" y="4255213"/>
                <a:ext cx="200987" cy="196310"/>
              </a:xfrm>
              <a:custGeom>
                <a:avLst/>
                <a:gdLst/>
                <a:ahLst/>
                <a:cxnLst/>
                <a:rect l="l" t="t" r="r" b="b"/>
                <a:pathLst>
                  <a:path w="6445" h="6295" extrusionOk="0">
                    <a:moveTo>
                      <a:pt x="4594" y="1"/>
                    </a:moveTo>
                    <a:cubicBezTo>
                      <a:pt x="4586" y="1"/>
                      <a:pt x="4577" y="4"/>
                      <a:pt x="4568" y="5"/>
                    </a:cubicBezTo>
                    <a:cubicBezTo>
                      <a:pt x="4558" y="7"/>
                      <a:pt x="4550" y="8"/>
                      <a:pt x="4541" y="12"/>
                    </a:cubicBezTo>
                    <a:cubicBezTo>
                      <a:pt x="4521" y="18"/>
                      <a:pt x="4504" y="27"/>
                      <a:pt x="4483" y="37"/>
                    </a:cubicBezTo>
                    <a:cubicBezTo>
                      <a:pt x="4476" y="41"/>
                      <a:pt x="4471" y="44"/>
                      <a:pt x="4463" y="50"/>
                    </a:cubicBezTo>
                    <a:lnTo>
                      <a:pt x="6003" y="817"/>
                    </a:lnTo>
                    <a:lnTo>
                      <a:pt x="1817" y="3617"/>
                    </a:lnTo>
                    <a:lnTo>
                      <a:pt x="273" y="2847"/>
                    </a:lnTo>
                    <a:lnTo>
                      <a:pt x="245" y="2869"/>
                    </a:lnTo>
                    <a:cubicBezTo>
                      <a:pt x="237" y="2876"/>
                      <a:pt x="228" y="2885"/>
                      <a:pt x="219" y="2895"/>
                    </a:cubicBezTo>
                    <a:cubicBezTo>
                      <a:pt x="201" y="2912"/>
                      <a:pt x="183" y="2932"/>
                      <a:pt x="166" y="2954"/>
                    </a:cubicBezTo>
                    <a:cubicBezTo>
                      <a:pt x="150" y="2975"/>
                      <a:pt x="135" y="2998"/>
                      <a:pt x="119" y="3024"/>
                    </a:cubicBezTo>
                    <a:cubicBezTo>
                      <a:pt x="97" y="3060"/>
                      <a:pt x="77" y="3099"/>
                      <a:pt x="58" y="3141"/>
                    </a:cubicBezTo>
                    <a:cubicBezTo>
                      <a:pt x="48" y="3168"/>
                      <a:pt x="37" y="3194"/>
                      <a:pt x="30" y="3221"/>
                    </a:cubicBezTo>
                    <a:cubicBezTo>
                      <a:pt x="27" y="3236"/>
                      <a:pt x="22" y="3249"/>
                      <a:pt x="20" y="3263"/>
                    </a:cubicBezTo>
                    <a:cubicBezTo>
                      <a:pt x="15" y="3276"/>
                      <a:pt x="14" y="3290"/>
                      <a:pt x="11" y="3302"/>
                    </a:cubicBezTo>
                    <a:cubicBezTo>
                      <a:pt x="5" y="3329"/>
                      <a:pt x="4" y="3355"/>
                      <a:pt x="1" y="3379"/>
                    </a:cubicBezTo>
                    <a:lnTo>
                      <a:pt x="1" y="3405"/>
                    </a:lnTo>
                    <a:lnTo>
                      <a:pt x="1531" y="4167"/>
                    </a:lnTo>
                    <a:lnTo>
                      <a:pt x="1531" y="6233"/>
                    </a:lnTo>
                    <a:cubicBezTo>
                      <a:pt x="1578" y="6256"/>
                      <a:pt x="1630" y="6273"/>
                      <a:pt x="1683" y="6283"/>
                    </a:cubicBezTo>
                    <a:cubicBezTo>
                      <a:pt x="1727" y="6291"/>
                      <a:pt x="1770" y="6295"/>
                      <a:pt x="1814" y="6295"/>
                    </a:cubicBezTo>
                    <a:cubicBezTo>
                      <a:pt x="1877" y="6295"/>
                      <a:pt x="1941" y="6287"/>
                      <a:pt x="2005" y="6270"/>
                    </a:cubicBezTo>
                    <a:cubicBezTo>
                      <a:pt x="2060" y="6259"/>
                      <a:pt x="2107" y="6237"/>
                      <a:pt x="2150" y="6206"/>
                    </a:cubicBezTo>
                    <a:lnTo>
                      <a:pt x="2150" y="4140"/>
                    </a:lnTo>
                    <a:lnTo>
                      <a:pt x="6338" y="1339"/>
                    </a:lnTo>
                    <a:lnTo>
                      <a:pt x="6338" y="3407"/>
                    </a:lnTo>
                    <a:cubicBezTo>
                      <a:pt x="6370" y="3385"/>
                      <a:pt x="6398" y="3359"/>
                      <a:pt x="6419" y="3326"/>
                    </a:cubicBezTo>
                    <a:cubicBezTo>
                      <a:pt x="6433" y="3300"/>
                      <a:pt x="6444" y="3270"/>
                      <a:pt x="6444" y="3241"/>
                    </a:cubicBezTo>
                    <a:cubicBezTo>
                      <a:pt x="6440" y="2567"/>
                      <a:pt x="6440" y="1897"/>
                      <a:pt x="6440" y="1227"/>
                    </a:cubicBezTo>
                    <a:lnTo>
                      <a:pt x="6440" y="1171"/>
                    </a:lnTo>
                    <a:cubicBezTo>
                      <a:pt x="6440" y="1135"/>
                      <a:pt x="6437" y="1098"/>
                      <a:pt x="6426" y="1060"/>
                    </a:cubicBezTo>
                    <a:cubicBezTo>
                      <a:pt x="6414" y="1022"/>
                      <a:pt x="6401" y="984"/>
                      <a:pt x="6378" y="948"/>
                    </a:cubicBezTo>
                    <a:cubicBezTo>
                      <a:pt x="6358" y="912"/>
                      <a:pt x="6331" y="881"/>
                      <a:pt x="6301" y="852"/>
                    </a:cubicBezTo>
                    <a:cubicBezTo>
                      <a:pt x="6269" y="823"/>
                      <a:pt x="6233" y="799"/>
                      <a:pt x="6197" y="781"/>
                    </a:cubicBezTo>
                    <a:cubicBezTo>
                      <a:pt x="5621" y="494"/>
                      <a:pt x="5238" y="303"/>
                      <a:pt x="4662" y="15"/>
                    </a:cubicBezTo>
                    <a:lnTo>
                      <a:pt x="4645" y="8"/>
                    </a:lnTo>
                    <a:cubicBezTo>
                      <a:pt x="4629" y="4"/>
                      <a:pt x="4613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2889926" y="4256648"/>
                <a:ext cx="178721" cy="111268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3568" extrusionOk="0">
                    <a:moveTo>
                      <a:pt x="4191" y="1"/>
                    </a:moveTo>
                    <a:cubicBezTo>
                      <a:pt x="3607" y="372"/>
                      <a:pt x="3028" y="744"/>
                      <a:pt x="2454" y="1119"/>
                    </a:cubicBezTo>
                    <a:cubicBezTo>
                      <a:pt x="1619" y="1669"/>
                      <a:pt x="787" y="2229"/>
                      <a:pt x="0" y="2799"/>
                    </a:cubicBezTo>
                    <a:lnTo>
                      <a:pt x="1543" y="3568"/>
                    </a:lnTo>
                    <a:lnTo>
                      <a:pt x="5731" y="767"/>
                    </a:lnTo>
                    <a:lnTo>
                      <a:pt x="4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2948428" y="4296875"/>
                <a:ext cx="130572" cy="151840"/>
              </a:xfrm>
              <a:custGeom>
                <a:avLst/>
                <a:gdLst/>
                <a:ahLst/>
                <a:cxnLst/>
                <a:rect l="l" t="t" r="r" b="b"/>
                <a:pathLst>
                  <a:path w="4187" h="4869" extrusionOk="0">
                    <a:moveTo>
                      <a:pt x="4187" y="0"/>
                    </a:moveTo>
                    <a:lnTo>
                      <a:pt x="0" y="2802"/>
                    </a:lnTo>
                    <a:lnTo>
                      <a:pt x="0" y="4868"/>
                    </a:lnTo>
                    <a:lnTo>
                      <a:pt x="4187" y="2068"/>
                    </a:lnTo>
                    <a:lnTo>
                      <a:pt x="418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2621086" y="4291543"/>
                <a:ext cx="1049656" cy="461663"/>
              </a:xfrm>
              <a:custGeom>
                <a:avLst/>
                <a:gdLst/>
                <a:ahLst/>
                <a:cxnLst/>
                <a:rect l="l" t="t" r="r" b="b"/>
                <a:pathLst>
                  <a:path w="33659" h="14804" extrusionOk="0">
                    <a:moveTo>
                      <a:pt x="33658" y="0"/>
                    </a:moveTo>
                    <a:lnTo>
                      <a:pt x="33658" y="0"/>
                    </a:lnTo>
                    <a:cubicBezTo>
                      <a:pt x="30268" y="1911"/>
                      <a:pt x="27183" y="3599"/>
                      <a:pt x="24135" y="5166"/>
                    </a:cubicBezTo>
                    <a:cubicBezTo>
                      <a:pt x="18138" y="8251"/>
                      <a:pt x="12296" y="10868"/>
                      <a:pt x="1" y="11670"/>
                    </a:cubicBezTo>
                    <a:lnTo>
                      <a:pt x="1730" y="14804"/>
                    </a:lnTo>
                    <a:cubicBezTo>
                      <a:pt x="14027" y="14003"/>
                      <a:pt x="18414" y="12225"/>
                      <a:pt x="23684" y="9559"/>
                    </a:cubicBezTo>
                    <a:cubicBezTo>
                      <a:pt x="26281" y="8245"/>
                      <a:pt x="29092" y="6719"/>
                      <a:pt x="32269" y="4932"/>
                    </a:cubicBezTo>
                    <a:cubicBezTo>
                      <a:pt x="32269" y="3363"/>
                      <a:pt x="32813" y="1836"/>
                      <a:pt x="33473" y="384"/>
                    </a:cubicBezTo>
                    <a:cubicBezTo>
                      <a:pt x="33532" y="255"/>
                      <a:pt x="33593" y="127"/>
                      <a:pt x="336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2675035" y="4094489"/>
                <a:ext cx="1503242" cy="695550"/>
              </a:xfrm>
              <a:custGeom>
                <a:avLst/>
                <a:gdLst/>
                <a:ahLst/>
                <a:cxnLst/>
                <a:rect l="l" t="t" r="r" b="b"/>
                <a:pathLst>
                  <a:path w="48204" h="22304" extrusionOk="0">
                    <a:moveTo>
                      <a:pt x="48204" y="1"/>
                    </a:moveTo>
                    <a:lnTo>
                      <a:pt x="48204" y="1"/>
                    </a:lnTo>
                    <a:cubicBezTo>
                      <a:pt x="46848" y="1516"/>
                      <a:pt x="44674" y="3139"/>
                      <a:pt x="41678" y="4867"/>
                    </a:cubicBezTo>
                    <a:cubicBezTo>
                      <a:pt x="41522" y="4958"/>
                      <a:pt x="41382" y="5038"/>
                      <a:pt x="41230" y="5126"/>
                    </a:cubicBezTo>
                    <a:cubicBezTo>
                      <a:pt x="41230" y="4348"/>
                      <a:pt x="41132" y="3555"/>
                      <a:pt x="40744" y="2865"/>
                    </a:cubicBezTo>
                    <a:cubicBezTo>
                      <a:pt x="40514" y="2456"/>
                      <a:pt x="40183" y="2091"/>
                      <a:pt x="39795" y="1822"/>
                    </a:cubicBezTo>
                    <a:cubicBezTo>
                      <a:pt x="39684" y="1743"/>
                      <a:pt x="39566" y="1674"/>
                      <a:pt x="39447" y="1614"/>
                    </a:cubicBezTo>
                    <a:cubicBezTo>
                      <a:pt x="39283" y="1531"/>
                      <a:pt x="39113" y="1464"/>
                      <a:pt x="38940" y="1420"/>
                    </a:cubicBezTo>
                    <a:cubicBezTo>
                      <a:pt x="38937" y="1417"/>
                      <a:pt x="38931" y="1417"/>
                      <a:pt x="38927" y="1415"/>
                    </a:cubicBezTo>
                    <a:cubicBezTo>
                      <a:pt x="38712" y="1360"/>
                      <a:pt x="38491" y="1335"/>
                      <a:pt x="38268" y="1335"/>
                    </a:cubicBezTo>
                    <a:cubicBezTo>
                      <a:pt x="37710" y="1335"/>
                      <a:pt x="37139" y="1490"/>
                      <a:pt x="36612" y="1709"/>
                    </a:cubicBezTo>
                    <a:cubicBezTo>
                      <a:pt x="35620" y="2120"/>
                      <a:pt x="34792" y="2764"/>
                      <a:pt x="34051" y="3500"/>
                    </a:cubicBezTo>
                    <a:cubicBezTo>
                      <a:pt x="33222" y="4327"/>
                      <a:pt x="32474" y="5274"/>
                      <a:pt x="31937" y="6316"/>
                    </a:cubicBezTo>
                    <a:cubicBezTo>
                      <a:pt x="31872" y="6442"/>
                      <a:pt x="31809" y="6570"/>
                      <a:pt x="31751" y="6699"/>
                    </a:cubicBezTo>
                    <a:cubicBezTo>
                      <a:pt x="31091" y="8149"/>
                      <a:pt x="30548" y="9676"/>
                      <a:pt x="30548" y="11248"/>
                    </a:cubicBezTo>
                    <a:cubicBezTo>
                      <a:pt x="27372" y="13033"/>
                      <a:pt x="24560" y="14561"/>
                      <a:pt x="21962" y="15875"/>
                    </a:cubicBezTo>
                    <a:cubicBezTo>
                      <a:pt x="16684" y="18542"/>
                      <a:pt x="12297" y="20321"/>
                      <a:pt x="0" y="21123"/>
                    </a:cubicBezTo>
                    <a:cubicBezTo>
                      <a:pt x="58" y="21136"/>
                      <a:pt x="118" y="21152"/>
                      <a:pt x="176" y="21166"/>
                    </a:cubicBezTo>
                    <a:cubicBezTo>
                      <a:pt x="446" y="21234"/>
                      <a:pt x="738" y="21304"/>
                      <a:pt x="1017" y="21369"/>
                    </a:cubicBezTo>
                    <a:cubicBezTo>
                      <a:pt x="1294" y="21433"/>
                      <a:pt x="1593" y="21500"/>
                      <a:pt x="1877" y="21559"/>
                    </a:cubicBezTo>
                    <a:cubicBezTo>
                      <a:pt x="2163" y="21620"/>
                      <a:pt x="2467" y="21681"/>
                      <a:pt x="2759" y="21735"/>
                    </a:cubicBezTo>
                    <a:cubicBezTo>
                      <a:pt x="3051" y="21790"/>
                      <a:pt x="3365" y="21845"/>
                      <a:pt x="3665" y="21894"/>
                    </a:cubicBezTo>
                    <a:cubicBezTo>
                      <a:pt x="3964" y="21941"/>
                      <a:pt x="4288" y="21990"/>
                      <a:pt x="4592" y="22032"/>
                    </a:cubicBezTo>
                    <a:cubicBezTo>
                      <a:pt x="4900" y="22073"/>
                      <a:pt x="5229" y="22112"/>
                      <a:pt x="5543" y="22145"/>
                    </a:cubicBezTo>
                    <a:cubicBezTo>
                      <a:pt x="5857" y="22177"/>
                      <a:pt x="6194" y="22207"/>
                      <a:pt x="6516" y="22231"/>
                    </a:cubicBezTo>
                    <a:cubicBezTo>
                      <a:pt x="6835" y="22254"/>
                      <a:pt x="7180" y="22272"/>
                      <a:pt x="7508" y="22285"/>
                    </a:cubicBezTo>
                    <a:cubicBezTo>
                      <a:pt x="7834" y="22297"/>
                      <a:pt x="8184" y="22303"/>
                      <a:pt x="8516" y="22303"/>
                    </a:cubicBezTo>
                    <a:cubicBezTo>
                      <a:pt x="8848" y="22303"/>
                      <a:pt x="9201" y="22293"/>
                      <a:pt x="9538" y="22279"/>
                    </a:cubicBezTo>
                    <a:cubicBezTo>
                      <a:pt x="9874" y="22264"/>
                      <a:pt x="10229" y="22241"/>
                      <a:pt x="10570" y="22211"/>
                    </a:cubicBezTo>
                    <a:cubicBezTo>
                      <a:pt x="10909" y="22181"/>
                      <a:pt x="11265" y="22141"/>
                      <a:pt x="11605" y="22096"/>
                    </a:cubicBezTo>
                    <a:cubicBezTo>
                      <a:pt x="11945" y="22049"/>
                      <a:pt x="12298" y="21994"/>
                      <a:pt x="12636" y="21931"/>
                    </a:cubicBezTo>
                    <a:cubicBezTo>
                      <a:pt x="12974" y="21868"/>
                      <a:pt x="13325" y="21796"/>
                      <a:pt x="13658" y="21717"/>
                    </a:cubicBezTo>
                    <a:cubicBezTo>
                      <a:pt x="13993" y="21638"/>
                      <a:pt x="14335" y="21550"/>
                      <a:pt x="14665" y="21456"/>
                    </a:cubicBezTo>
                    <a:cubicBezTo>
                      <a:pt x="15323" y="21271"/>
                      <a:pt x="15984" y="21052"/>
                      <a:pt x="16613" y="20817"/>
                    </a:cubicBezTo>
                    <a:cubicBezTo>
                      <a:pt x="17242" y="20581"/>
                      <a:pt x="17843" y="20334"/>
                      <a:pt x="18440" y="20071"/>
                    </a:cubicBezTo>
                    <a:cubicBezTo>
                      <a:pt x="19039" y="19806"/>
                      <a:pt x="19586" y="19550"/>
                      <a:pt x="20155" y="19277"/>
                    </a:cubicBezTo>
                    <a:cubicBezTo>
                      <a:pt x="20441" y="19140"/>
                      <a:pt x="20714" y="19007"/>
                      <a:pt x="20996" y="18867"/>
                    </a:cubicBezTo>
                    <a:cubicBezTo>
                      <a:pt x="21562" y="18588"/>
                      <a:pt x="22083" y="18325"/>
                      <a:pt x="22641" y="18042"/>
                    </a:cubicBezTo>
                    <a:cubicBezTo>
                      <a:pt x="23199" y="17756"/>
                      <a:pt x="23713" y="17489"/>
                      <a:pt x="24265" y="17197"/>
                    </a:cubicBezTo>
                    <a:cubicBezTo>
                      <a:pt x="24816" y="16906"/>
                      <a:pt x="25326" y="16633"/>
                      <a:pt x="25873" y="16338"/>
                    </a:cubicBezTo>
                    <a:cubicBezTo>
                      <a:pt x="26419" y="16044"/>
                      <a:pt x="26928" y="15765"/>
                      <a:pt x="27471" y="15467"/>
                    </a:cubicBezTo>
                    <a:cubicBezTo>
                      <a:pt x="28013" y="15168"/>
                      <a:pt x="28518" y="14888"/>
                      <a:pt x="29057" y="14586"/>
                    </a:cubicBezTo>
                    <a:cubicBezTo>
                      <a:pt x="29596" y="14285"/>
                      <a:pt x="30099" y="14002"/>
                      <a:pt x="30637" y="13700"/>
                    </a:cubicBezTo>
                    <a:cubicBezTo>
                      <a:pt x="31173" y="13398"/>
                      <a:pt x="31676" y="13112"/>
                      <a:pt x="32211" y="12809"/>
                    </a:cubicBezTo>
                    <a:cubicBezTo>
                      <a:pt x="32745" y="12506"/>
                      <a:pt x="33248" y="12218"/>
                      <a:pt x="33780" y="11915"/>
                    </a:cubicBezTo>
                    <a:cubicBezTo>
                      <a:pt x="34312" y="11608"/>
                      <a:pt x="34815" y="11321"/>
                      <a:pt x="35347" y="11016"/>
                    </a:cubicBezTo>
                    <a:cubicBezTo>
                      <a:pt x="35879" y="10710"/>
                      <a:pt x="36380" y="10421"/>
                      <a:pt x="36911" y="10115"/>
                    </a:cubicBezTo>
                    <a:cubicBezTo>
                      <a:pt x="37441" y="9810"/>
                      <a:pt x="37945" y="9518"/>
                      <a:pt x="38474" y="9213"/>
                    </a:cubicBezTo>
                    <a:cubicBezTo>
                      <a:pt x="39004" y="8907"/>
                      <a:pt x="39507" y="8617"/>
                      <a:pt x="40038" y="8311"/>
                    </a:cubicBezTo>
                    <a:cubicBezTo>
                      <a:pt x="40162" y="8239"/>
                      <a:pt x="40289" y="8165"/>
                      <a:pt x="40413" y="8092"/>
                    </a:cubicBezTo>
                    <a:cubicBezTo>
                      <a:pt x="40693" y="7927"/>
                      <a:pt x="40985" y="7750"/>
                      <a:pt x="41263" y="7576"/>
                    </a:cubicBezTo>
                    <a:cubicBezTo>
                      <a:pt x="41540" y="7403"/>
                      <a:pt x="41829" y="7218"/>
                      <a:pt x="42104" y="7037"/>
                    </a:cubicBezTo>
                    <a:cubicBezTo>
                      <a:pt x="42377" y="6856"/>
                      <a:pt x="42663" y="6662"/>
                      <a:pt x="42933" y="6473"/>
                    </a:cubicBezTo>
                    <a:cubicBezTo>
                      <a:pt x="43202" y="6283"/>
                      <a:pt x="43484" y="6079"/>
                      <a:pt x="43749" y="5879"/>
                    </a:cubicBezTo>
                    <a:cubicBezTo>
                      <a:pt x="44013" y="5680"/>
                      <a:pt x="44289" y="5464"/>
                      <a:pt x="44548" y="5254"/>
                    </a:cubicBezTo>
                    <a:cubicBezTo>
                      <a:pt x="44807" y="5044"/>
                      <a:pt x="45077" y="4816"/>
                      <a:pt x="45329" y="4594"/>
                    </a:cubicBezTo>
                    <a:cubicBezTo>
                      <a:pt x="45551" y="4397"/>
                      <a:pt x="45784" y="4183"/>
                      <a:pt x="46004" y="3973"/>
                    </a:cubicBezTo>
                    <a:cubicBezTo>
                      <a:pt x="46678" y="3269"/>
                      <a:pt x="47840" y="1801"/>
                      <a:pt x="47840" y="1801"/>
                    </a:cubicBezTo>
                    <a:cubicBezTo>
                      <a:pt x="47908" y="1661"/>
                      <a:pt x="47962" y="1518"/>
                      <a:pt x="48008" y="1369"/>
                    </a:cubicBezTo>
                    <a:cubicBezTo>
                      <a:pt x="48099" y="1072"/>
                      <a:pt x="48159" y="770"/>
                      <a:pt x="48184" y="464"/>
                    </a:cubicBezTo>
                    <a:cubicBezTo>
                      <a:pt x="48197" y="309"/>
                      <a:pt x="48204" y="156"/>
                      <a:pt x="482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2621086" y="4285337"/>
                <a:ext cx="1049656" cy="370135"/>
              </a:xfrm>
              <a:custGeom>
                <a:avLst/>
                <a:gdLst/>
                <a:ahLst/>
                <a:cxnLst/>
                <a:rect l="l" t="t" r="r" b="b"/>
                <a:pathLst>
                  <a:path w="33659" h="11869" extrusionOk="0">
                    <a:moveTo>
                      <a:pt x="33314" y="1"/>
                    </a:moveTo>
                    <a:cubicBezTo>
                      <a:pt x="33258" y="31"/>
                      <a:pt x="26792" y="3609"/>
                      <a:pt x="23801" y="5148"/>
                    </a:cubicBezTo>
                    <a:cubicBezTo>
                      <a:pt x="22306" y="5917"/>
                      <a:pt x="20828" y="6653"/>
                      <a:pt x="19263" y="7336"/>
                    </a:cubicBezTo>
                    <a:cubicBezTo>
                      <a:pt x="17699" y="8019"/>
                      <a:pt x="16048" y="8651"/>
                      <a:pt x="14205" y="9212"/>
                    </a:cubicBezTo>
                    <a:cubicBezTo>
                      <a:pt x="13627" y="9387"/>
                      <a:pt x="13033" y="9556"/>
                      <a:pt x="12417" y="9717"/>
                    </a:cubicBezTo>
                    <a:cubicBezTo>
                      <a:pt x="11059" y="10072"/>
                      <a:pt x="9594" y="10389"/>
                      <a:pt x="7989" y="10664"/>
                    </a:cubicBezTo>
                    <a:cubicBezTo>
                      <a:pt x="6064" y="10993"/>
                      <a:pt x="3934" y="11262"/>
                      <a:pt x="1542" y="11459"/>
                    </a:cubicBezTo>
                    <a:cubicBezTo>
                      <a:pt x="1227" y="11484"/>
                      <a:pt x="908" y="11509"/>
                      <a:pt x="585" y="11532"/>
                    </a:cubicBezTo>
                    <a:cubicBezTo>
                      <a:pt x="391" y="11642"/>
                      <a:pt x="195" y="11755"/>
                      <a:pt x="1" y="11869"/>
                    </a:cubicBezTo>
                    <a:cubicBezTo>
                      <a:pt x="504" y="11836"/>
                      <a:pt x="996" y="11800"/>
                      <a:pt x="1477" y="11761"/>
                    </a:cubicBezTo>
                    <a:cubicBezTo>
                      <a:pt x="5813" y="11412"/>
                      <a:pt x="9311" y="10824"/>
                      <a:pt x="12302" y="10066"/>
                    </a:cubicBezTo>
                    <a:cubicBezTo>
                      <a:pt x="17102" y="8847"/>
                      <a:pt x="20591" y="7189"/>
                      <a:pt x="24135" y="5365"/>
                    </a:cubicBezTo>
                    <a:cubicBezTo>
                      <a:pt x="27183" y="3798"/>
                      <a:pt x="30271" y="2109"/>
                      <a:pt x="33658" y="199"/>
                    </a:cubicBezTo>
                    <a:cubicBezTo>
                      <a:pt x="33544" y="133"/>
                      <a:pt x="33429" y="67"/>
                      <a:pt x="333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3659962" y="4131848"/>
                <a:ext cx="229116" cy="159730"/>
              </a:xfrm>
              <a:custGeom>
                <a:avLst/>
                <a:gdLst/>
                <a:ahLst/>
                <a:cxnLst/>
                <a:rect l="l" t="t" r="r" b="b"/>
                <a:pathLst>
                  <a:path w="7347" h="5122" extrusionOk="0">
                    <a:moveTo>
                      <a:pt x="7344" y="224"/>
                    </a:moveTo>
                    <a:cubicBezTo>
                      <a:pt x="7345" y="224"/>
                      <a:pt x="7346" y="224"/>
                      <a:pt x="7347" y="225"/>
                    </a:cubicBezTo>
                    <a:cubicBezTo>
                      <a:pt x="7346" y="224"/>
                      <a:pt x="7345" y="224"/>
                      <a:pt x="7344" y="224"/>
                    </a:cubicBezTo>
                    <a:close/>
                    <a:moveTo>
                      <a:pt x="5992" y="0"/>
                    </a:moveTo>
                    <a:cubicBezTo>
                      <a:pt x="5804" y="0"/>
                      <a:pt x="5624" y="16"/>
                      <a:pt x="5461" y="49"/>
                    </a:cubicBezTo>
                    <a:cubicBezTo>
                      <a:pt x="4346" y="275"/>
                      <a:pt x="3415" y="919"/>
                      <a:pt x="2587" y="1667"/>
                    </a:cubicBezTo>
                    <a:cubicBezTo>
                      <a:pt x="1544" y="2604"/>
                      <a:pt x="663" y="3705"/>
                      <a:pt x="0" y="4923"/>
                    </a:cubicBezTo>
                    <a:cubicBezTo>
                      <a:pt x="115" y="4989"/>
                      <a:pt x="229" y="5055"/>
                      <a:pt x="344" y="5121"/>
                    </a:cubicBezTo>
                    <a:cubicBezTo>
                      <a:pt x="882" y="4078"/>
                      <a:pt x="1631" y="3130"/>
                      <a:pt x="2459" y="2306"/>
                    </a:cubicBezTo>
                    <a:cubicBezTo>
                      <a:pt x="3199" y="1567"/>
                      <a:pt x="4027" y="926"/>
                      <a:pt x="5019" y="514"/>
                    </a:cubicBezTo>
                    <a:cubicBezTo>
                      <a:pt x="5546" y="296"/>
                      <a:pt x="6117" y="141"/>
                      <a:pt x="6674" y="141"/>
                    </a:cubicBezTo>
                    <a:cubicBezTo>
                      <a:pt x="6898" y="141"/>
                      <a:pt x="7119" y="166"/>
                      <a:pt x="7334" y="222"/>
                    </a:cubicBezTo>
                    <a:cubicBezTo>
                      <a:pt x="7337" y="223"/>
                      <a:pt x="7341" y="223"/>
                      <a:pt x="7344" y="224"/>
                    </a:cubicBezTo>
                    <a:lnTo>
                      <a:pt x="7344" y="224"/>
                    </a:lnTo>
                    <a:cubicBezTo>
                      <a:pt x="6911" y="84"/>
                      <a:pt x="6429" y="0"/>
                      <a:pt x="59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3904915" y="3944492"/>
                <a:ext cx="309885" cy="206881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6634" extrusionOk="0">
                    <a:moveTo>
                      <a:pt x="9937" y="0"/>
                    </a:moveTo>
                    <a:lnTo>
                      <a:pt x="9305" y="65"/>
                    </a:lnTo>
                    <a:cubicBezTo>
                      <a:pt x="8671" y="745"/>
                      <a:pt x="7866" y="1450"/>
                      <a:pt x="6887" y="2178"/>
                    </a:cubicBezTo>
                    <a:cubicBezTo>
                      <a:pt x="5816" y="2976"/>
                      <a:pt x="4540" y="3804"/>
                      <a:pt x="3056" y="4663"/>
                    </a:cubicBezTo>
                    <a:cubicBezTo>
                      <a:pt x="2012" y="5264"/>
                      <a:pt x="980" y="5860"/>
                      <a:pt x="1" y="6425"/>
                    </a:cubicBezTo>
                    <a:cubicBezTo>
                      <a:pt x="122" y="6486"/>
                      <a:pt x="238" y="6556"/>
                      <a:pt x="349" y="6634"/>
                    </a:cubicBezTo>
                    <a:cubicBezTo>
                      <a:pt x="1329" y="6069"/>
                      <a:pt x="2369" y="5469"/>
                      <a:pt x="3411" y="4867"/>
                    </a:cubicBezTo>
                    <a:cubicBezTo>
                      <a:pt x="6407" y="3139"/>
                      <a:pt x="8581" y="1516"/>
                      <a:pt x="99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3915768" y="3944523"/>
                <a:ext cx="299002" cy="309979"/>
              </a:xfrm>
              <a:custGeom>
                <a:avLst/>
                <a:gdLst/>
                <a:ahLst/>
                <a:cxnLst/>
                <a:rect l="l" t="t" r="r" b="b"/>
                <a:pathLst>
                  <a:path w="9588" h="9940" extrusionOk="0">
                    <a:moveTo>
                      <a:pt x="9587" y="1"/>
                    </a:moveTo>
                    <a:cubicBezTo>
                      <a:pt x="8231" y="1516"/>
                      <a:pt x="6058" y="3139"/>
                      <a:pt x="3062" y="4867"/>
                    </a:cubicBezTo>
                    <a:cubicBezTo>
                      <a:pt x="2021" y="5468"/>
                      <a:pt x="981" y="6071"/>
                      <a:pt x="1" y="6634"/>
                    </a:cubicBezTo>
                    <a:cubicBezTo>
                      <a:pt x="389" y="6905"/>
                      <a:pt x="720" y="7268"/>
                      <a:pt x="950" y="7677"/>
                    </a:cubicBezTo>
                    <a:cubicBezTo>
                      <a:pt x="1338" y="8367"/>
                      <a:pt x="1436" y="9163"/>
                      <a:pt x="1436" y="9939"/>
                    </a:cubicBezTo>
                    <a:cubicBezTo>
                      <a:pt x="1589" y="9849"/>
                      <a:pt x="1730" y="9770"/>
                      <a:pt x="1884" y="9681"/>
                    </a:cubicBezTo>
                    <a:cubicBezTo>
                      <a:pt x="4879" y="7951"/>
                      <a:pt x="7055" y="6329"/>
                      <a:pt x="8410" y="4814"/>
                    </a:cubicBezTo>
                    <a:lnTo>
                      <a:pt x="95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3627406" y="4136245"/>
                <a:ext cx="333149" cy="309106"/>
              </a:xfrm>
              <a:custGeom>
                <a:avLst/>
                <a:gdLst/>
                <a:ahLst/>
                <a:cxnLst/>
                <a:rect l="l" t="t" r="r" b="b"/>
                <a:pathLst>
                  <a:path w="10683" h="9912" extrusionOk="0">
                    <a:moveTo>
                      <a:pt x="7720" y="0"/>
                    </a:moveTo>
                    <a:cubicBezTo>
                      <a:pt x="7163" y="0"/>
                      <a:pt x="6592" y="155"/>
                      <a:pt x="6066" y="373"/>
                    </a:cubicBezTo>
                    <a:cubicBezTo>
                      <a:pt x="5074" y="785"/>
                      <a:pt x="4245" y="1428"/>
                      <a:pt x="3504" y="2165"/>
                    </a:cubicBezTo>
                    <a:cubicBezTo>
                      <a:pt x="2675" y="2992"/>
                      <a:pt x="1927" y="3938"/>
                      <a:pt x="1389" y="4980"/>
                    </a:cubicBezTo>
                    <a:cubicBezTo>
                      <a:pt x="1325" y="5107"/>
                      <a:pt x="1262" y="5235"/>
                      <a:pt x="1204" y="5364"/>
                    </a:cubicBezTo>
                    <a:cubicBezTo>
                      <a:pt x="546" y="6813"/>
                      <a:pt x="1" y="8342"/>
                      <a:pt x="1" y="9912"/>
                    </a:cubicBezTo>
                    <a:lnTo>
                      <a:pt x="10683" y="3791"/>
                    </a:lnTo>
                    <a:cubicBezTo>
                      <a:pt x="10683" y="3014"/>
                      <a:pt x="10585" y="2219"/>
                      <a:pt x="10197" y="1529"/>
                    </a:cubicBezTo>
                    <a:cubicBezTo>
                      <a:pt x="9967" y="1120"/>
                      <a:pt x="9636" y="757"/>
                      <a:pt x="9248" y="486"/>
                    </a:cubicBezTo>
                    <a:cubicBezTo>
                      <a:pt x="9137" y="407"/>
                      <a:pt x="9021" y="340"/>
                      <a:pt x="8900" y="278"/>
                    </a:cubicBezTo>
                    <a:cubicBezTo>
                      <a:pt x="8736" y="196"/>
                      <a:pt x="8568" y="128"/>
                      <a:pt x="8392" y="84"/>
                    </a:cubicBezTo>
                    <a:cubicBezTo>
                      <a:pt x="8389" y="82"/>
                      <a:pt x="8384" y="82"/>
                      <a:pt x="8381" y="81"/>
                    </a:cubicBezTo>
                    <a:cubicBezTo>
                      <a:pt x="8165" y="25"/>
                      <a:pt x="7944" y="0"/>
                      <a:pt x="77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3830447" y="3459450"/>
                <a:ext cx="118098" cy="62152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1993" extrusionOk="0">
                    <a:moveTo>
                      <a:pt x="1894" y="0"/>
                    </a:moveTo>
                    <a:cubicBezTo>
                      <a:pt x="1453" y="0"/>
                      <a:pt x="1011" y="97"/>
                      <a:pt x="674" y="292"/>
                    </a:cubicBezTo>
                    <a:cubicBezTo>
                      <a:pt x="1" y="680"/>
                      <a:pt x="1" y="1312"/>
                      <a:pt x="674" y="1701"/>
                    </a:cubicBezTo>
                    <a:cubicBezTo>
                      <a:pt x="1011" y="1895"/>
                      <a:pt x="1453" y="1992"/>
                      <a:pt x="1894" y="1992"/>
                    </a:cubicBezTo>
                    <a:cubicBezTo>
                      <a:pt x="2336" y="1992"/>
                      <a:pt x="2777" y="1895"/>
                      <a:pt x="3113" y="1701"/>
                    </a:cubicBezTo>
                    <a:cubicBezTo>
                      <a:pt x="3786" y="1313"/>
                      <a:pt x="3786" y="682"/>
                      <a:pt x="3113" y="292"/>
                    </a:cubicBezTo>
                    <a:cubicBezTo>
                      <a:pt x="2777" y="97"/>
                      <a:pt x="2336" y="0"/>
                      <a:pt x="18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3835655" y="3490167"/>
                <a:ext cx="107869" cy="47495"/>
              </a:xfrm>
              <a:custGeom>
                <a:avLst/>
                <a:gdLst/>
                <a:ahLst/>
                <a:cxnLst/>
                <a:rect l="l" t="t" r="r" b="b"/>
                <a:pathLst>
                  <a:path w="3459" h="1523" extrusionOk="0">
                    <a:moveTo>
                      <a:pt x="1" y="0"/>
                    </a:moveTo>
                    <a:lnTo>
                      <a:pt x="1" y="525"/>
                    </a:lnTo>
                    <a:cubicBezTo>
                      <a:pt x="1" y="590"/>
                      <a:pt x="11" y="657"/>
                      <a:pt x="35" y="719"/>
                    </a:cubicBezTo>
                    <a:cubicBezTo>
                      <a:pt x="39" y="738"/>
                      <a:pt x="47" y="754"/>
                      <a:pt x="54" y="772"/>
                    </a:cubicBezTo>
                    <a:cubicBezTo>
                      <a:pt x="58" y="779"/>
                      <a:pt x="60" y="784"/>
                      <a:pt x="64" y="791"/>
                    </a:cubicBezTo>
                    <a:cubicBezTo>
                      <a:pt x="83" y="831"/>
                      <a:pt x="104" y="869"/>
                      <a:pt x="133" y="906"/>
                    </a:cubicBezTo>
                    <a:cubicBezTo>
                      <a:pt x="176" y="968"/>
                      <a:pt x="231" y="1025"/>
                      <a:pt x="294" y="1078"/>
                    </a:cubicBezTo>
                    <a:cubicBezTo>
                      <a:pt x="356" y="1133"/>
                      <a:pt x="428" y="1183"/>
                      <a:pt x="510" y="1229"/>
                    </a:cubicBezTo>
                    <a:cubicBezTo>
                      <a:pt x="587" y="1277"/>
                      <a:pt x="676" y="1319"/>
                      <a:pt x="771" y="1354"/>
                    </a:cubicBezTo>
                    <a:cubicBezTo>
                      <a:pt x="865" y="1390"/>
                      <a:pt x="965" y="1421"/>
                      <a:pt x="1070" y="1445"/>
                    </a:cubicBezTo>
                    <a:cubicBezTo>
                      <a:pt x="1174" y="1471"/>
                      <a:pt x="1283" y="1491"/>
                      <a:pt x="1394" y="1503"/>
                    </a:cubicBezTo>
                    <a:cubicBezTo>
                      <a:pt x="1504" y="1516"/>
                      <a:pt x="1618" y="1523"/>
                      <a:pt x="1732" y="1523"/>
                    </a:cubicBezTo>
                    <a:cubicBezTo>
                      <a:pt x="1844" y="1523"/>
                      <a:pt x="1957" y="1516"/>
                      <a:pt x="2069" y="1503"/>
                    </a:cubicBezTo>
                    <a:cubicBezTo>
                      <a:pt x="2180" y="1491"/>
                      <a:pt x="2288" y="1471"/>
                      <a:pt x="2393" y="1445"/>
                    </a:cubicBezTo>
                    <a:cubicBezTo>
                      <a:pt x="2496" y="1421"/>
                      <a:pt x="2597" y="1390"/>
                      <a:pt x="2691" y="1354"/>
                    </a:cubicBezTo>
                    <a:cubicBezTo>
                      <a:pt x="2714" y="1344"/>
                      <a:pt x="2739" y="1334"/>
                      <a:pt x="2762" y="1324"/>
                    </a:cubicBezTo>
                    <a:cubicBezTo>
                      <a:pt x="2829" y="1296"/>
                      <a:pt x="2893" y="1264"/>
                      <a:pt x="2954" y="1229"/>
                    </a:cubicBezTo>
                    <a:cubicBezTo>
                      <a:pt x="3033" y="1183"/>
                      <a:pt x="3106" y="1133"/>
                      <a:pt x="3166" y="1078"/>
                    </a:cubicBezTo>
                    <a:cubicBezTo>
                      <a:pt x="3230" y="1025"/>
                      <a:pt x="3284" y="968"/>
                      <a:pt x="3327" y="906"/>
                    </a:cubicBezTo>
                    <a:cubicBezTo>
                      <a:pt x="3359" y="863"/>
                      <a:pt x="3385" y="817"/>
                      <a:pt x="3404" y="771"/>
                    </a:cubicBezTo>
                    <a:cubicBezTo>
                      <a:pt x="3411" y="754"/>
                      <a:pt x="3418" y="738"/>
                      <a:pt x="3424" y="719"/>
                    </a:cubicBezTo>
                    <a:cubicBezTo>
                      <a:pt x="3445" y="654"/>
                      <a:pt x="3458" y="590"/>
                      <a:pt x="3458" y="525"/>
                    </a:cubicBezTo>
                    <a:lnTo>
                      <a:pt x="3457" y="22"/>
                    </a:lnTo>
                    <a:cubicBezTo>
                      <a:pt x="3454" y="79"/>
                      <a:pt x="3445" y="138"/>
                      <a:pt x="3425" y="194"/>
                    </a:cubicBezTo>
                    <a:cubicBezTo>
                      <a:pt x="3404" y="259"/>
                      <a:pt x="3371" y="322"/>
                      <a:pt x="3327" y="381"/>
                    </a:cubicBezTo>
                    <a:cubicBezTo>
                      <a:pt x="3284" y="443"/>
                      <a:pt x="3230" y="501"/>
                      <a:pt x="3166" y="554"/>
                    </a:cubicBezTo>
                    <a:cubicBezTo>
                      <a:pt x="3105" y="608"/>
                      <a:pt x="3033" y="659"/>
                      <a:pt x="2954" y="705"/>
                    </a:cubicBezTo>
                    <a:cubicBezTo>
                      <a:pt x="2948" y="709"/>
                      <a:pt x="2944" y="710"/>
                      <a:pt x="2939" y="712"/>
                    </a:cubicBezTo>
                    <a:cubicBezTo>
                      <a:pt x="2882" y="745"/>
                      <a:pt x="2821" y="775"/>
                      <a:pt x="2757" y="802"/>
                    </a:cubicBezTo>
                    <a:cubicBezTo>
                      <a:pt x="2735" y="811"/>
                      <a:pt x="2712" y="820"/>
                      <a:pt x="2691" y="828"/>
                    </a:cubicBezTo>
                    <a:cubicBezTo>
                      <a:pt x="2597" y="864"/>
                      <a:pt x="2496" y="896"/>
                      <a:pt x="2393" y="920"/>
                    </a:cubicBezTo>
                    <a:cubicBezTo>
                      <a:pt x="2393" y="920"/>
                      <a:pt x="2179" y="965"/>
                      <a:pt x="2069" y="978"/>
                    </a:cubicBezTo>
                    <a:cubicBezTo>
                      <a:pt x="1957" y="991"/>
                      <a:pt x="1844" y="998"/>
                      <a:pt x="1732" y="998"/>
                    </a:cubicBezTo>
                    <a:cubicBezTo>
                      <a:pt x="1618" y="998"/>
                      <a:pt x="1504" y="991"/>
                      <a:pt x="1394" y="978"/>
                    </a:cubicBezTo>
                    <a:cubicBezTo>
                      <a:pt x="1310" y="969"/>
                      <a:pt x="1228" y="955"/>
                      <a:pt x="1146" y="939"/>
                    </a:cubicBezTo>
                    <a:cubicBezTo>
                      <a:pt x="1121" y="933"/>
                      <a:pt x="1095" y="927"/>
                      <a:pt x="1070" y="923"/>
                    </a:cubicBezTo>
                    <a:cubicBezTo>
                      <a:pt x="1017" y="910"/>
                      <a:pt x="965" y="896"/>
                      <a:pt x="915" y="880"/>
                    </a:cubicBezTo>
                    <a:cubicBezTo>
                      <a:pt x="865" y="866"/>
                      <a:pt x="819" y="847"/>
                      <a:pt x="771" y="831"/>
                    </a:cubicBezTo>
                    <a:cubicBezTo>
                      <a:pt x="725" y="812"/>
                      <a:pt x="679" y="794"/>
                      <a:pt x="635" y="772"/>
                    </a:cubicBezTo>
                    <a:cubicBezTo>
                      <a:pt x="592" y="752"/>
                      <a:pt x="550" y="729"/>
                      <a:pt x="510" y="705"/>
                    </a:cubicBezTo>
                    <a:cubicBezTo>
                      <a:pt x="431" y="659"/>
                      <a:pt x="356" y="608"/>
                      <a:pt x="294" y="554"/>
                    </a:cubicBezTo>
                    <a:cubicBezTo>
                      <a:pt x="277" y="539"/>
                      <a:pt x="262" y="528"/>
                      <a:pt x="248" y="513"/>
                    </a:cubicBezTo>
                    <a:cubicBezTo>
                      <a:pt x="203" y="472"/>
                      <a:pt x="166" y="427"/>
                      <a:pt x="133" y="381"/>
                    </a:cubicBezTo>
                    <a:cubicBezTo>
                      <a:pt x="90" y="322"/>
                      <a:pt x="57" y="259"/>
                      <a:pt x="35" y="194"/>
                    </a:cubicBezTo>
                    <a:cubicBezTo>
                      <a:pt x="11" y="130"/>
                      <a:pt x="1" y="6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3846195" y="3465126"/>
                <a:ext cx="86725" cy="3074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986" extrusionOk="0">
                    <a:moveTo>
                      <a:pt x="1391" y="1"/>
                    </a:moveTo>
                    <a:cubicBezTo>
                      <a:pt x="1210" y="1"/>
                      <a:pt x="1028" y="23"/>
                      <a:pt x="859" y="61"/>
                    </a:cubicBezTo>
                    <a:cubicBezTo>
                      <a:pt x="729" y="92"/>
                      <a:pt x="609" y="135"/>
                      <a:pt x="501" y="185"/>
                    </a:cubicBezTo>
                    <a:cubicBezTo>
                      <a:pt x="469" y="202"/>
                      <a:pt x="436" y="218"/>
                      <a:pt x="407" y="234"/>
                    </a:cubicBezTo>
                    <a:cubicBezTo>
                      <a:pt x="311" y="290"/>
                      <a:pt x="231" y="355"/>
                      <a:pt x="166" y="422"/>
                    </a:cubicBezTo>
                    <a:cubicBezTo>
                      <a:pt x="144" y="447"/>
                      <a:pt x="124" y="470"/>
                      <a:pt x="108" y="494"/>
                    </a:cubicBezTo>
                    <a:cubicBezTo>
                      <a:pt x="98" y="507"/>
                      <a:pt x="91" y="519"/>
                      <a:pt x="82" y="530"/>
                    </a:cubicBezTo>
                    <a:cubicBezTo>
                      <a:pt x="67" y="556"/>
                      <a:pt x="54" y="580"/>
                      <a:pt x="44" y="606"/>
                    </a:cubicBezTo>
                    <a:cubicBezTo>
                      <a:pt x="32" y="631"/>
                      <a:pt x="23" y="658"/>
                      <a:pt x="16" y="684"/>
                    </a:cubicBezTo>
                    <a:cubicBezTo>
                      <a:pt x="6" y="724"/>
                      <a:pt x="0" y="764"/>
                      <a:pt x="0" y="803"/>
                    </a:cubicBezTo>
                    <a:cubicBezTo>
                      <a:pt x="0" y="843"/>
                      <a:pt x="6" y="882"/>
                      <a:pt x="15" y="921"/>
                    </a:cubicBezTo>
                    <a:cubicBezTo>
                      <a:pt x="21" y="943"/>
                      <a:pt x="28" y="964"/>
                      <a:pt x="36" y="986"/>
                    </a:cubicBezTo>
                    <a:cubicBezTo>
                      <a:pt x="52" y="943"/>
                      <a:pt x="75" y="901"/>
                      <a:pt x="105" y="861"/>
                    </a:cubicBezTo>
                    <a:cubicBezTo>
                      <a:pt x="176" y="764"/>
                      <a:pt x="279" y="677"/>
                      <a:pt x="406" y="600"/>
                    </a:cubicBezTo>
                    <a:cubicBezTo>
                      <a:pt x="436" y="583"/>
                      <a:pt x="468" y="566"/>
                      <a:pt x="499" y="550"/>
                    </a:cubicBezTo>
                    <a:cubicBezTo>
                      <a:pt x="607" y="498"/>
                      <a:pt x="728" y="457"/>
                      <a:pt x="857" y="427"/>
                    </a:cubicBezTo>
                    <a:cubicBezTo>
                      <a:pt x="1026" y="386"/>
                      <a:pt x="1208" y="365"/>
                      <a:pt x="1389" y="365"/>
                    </a:cubicBezTo>
                    <a:cubicBezTo>
                      <a:pt x="1570" y="365"/>
                      <a:pt x="1752" y="386"/>
                      <a:pt x="1921" y="427"/>
                    </a:cubicBezTo>
                    <a:cubicBezTo>
                      <a:pt x="2088" y="465"/>
                      <a:pt x="2243" y="526"/>
                      <a:pt x="2373" y="600"/>
                    </a:cubicBezTo>
                    <a:cubicBezTo>
                      <a:pt x="2502" y="674"/>
                      <a:pt x="2604" y="764"/>
                      <a:pt x="2675" y="861"/>
                    </a:cubicBezTo>
                    <a:cubicBezTo>
                      <a:pt x="2703" y="901"/>
                      <a:pt x="2726" y="943"/>
                      <a:pt x="2745" y="986"/>
                    </a:cubicBezTo>
                    <a:cubicBezTo>
                      <a:pt x="2748" y="976"/>
                      <a:pt x="2751" y="969"/>
                      <a:pt x="2754" y="960"/>
                    </a:cubicBezTo>
                    <a:cubicBezTo>
                      <a:pt x="2765" y="923"/>
                      <a:pt x="2775" y="882"/>
                      <a:pt x="2778" y="843"/>
                    </a:cubicBezTo>
                    <a:cubicBezTo>
                      <a:pt x="2781" y="831"/>
                      <a:pt x="2781" y="816"/>
                      <a:pt x="2781" y="803"/>
                    </a:cubicBezTo>
                    <a:cubicBezTo>
                      <a:pt x="2781" y="792"/>
                      <a:pt x="2781" y="777"/>
                      <a:pt x="2778" y="764"/>
                    </a:cubicBezTo>
                    <a:cubicBezTo>
                      <a:pt x="2775" y="724"/>
                      <a:pt x="2765" y="685"/>
                      <a:pt x="2754" y="648"/>
                    </a:cubicBezTo>
                    <a:cubicBezTo>
                      <a:pt x="2745" y="622"/>
                      <a:pt x="2733" y="595"/>
                      <a:pt x="2721" y="570"/>
                    </a:cubicBezTo>
                    <a:cubicBezTo>
                      <a:pt x="2709" y="544"/>
                      <a:pt x="2692" y="520"/>
                      <a:pt x="2675" y="497"/>
                    </a:cubicBezTo>
                    <a:cubicBezTo>
                      <a:pt x="2664" y="484"/>
                      <a:pt x="2656" y="473"/>
                      <a:pt x="2647" y="461"/>
                    </a:cubicBezTo>
                    <a:cubicBezTo>
                      <a:pt x="2639" y="448"/>
                      <a:pt x="2627" y="437"/>
                      <a:pt x="2617" y="425"/>
                    </a:cubicBezTo>
                    <a:cubicBezTo>
                      <a:pt x="2552" y="355"/>
                      <a:pt x="2470" y="291"/>
                      <a:pt x="2374" y="235"/>
                    </a:cubicBezTo>
                    <a:cubicBezTo>
                      <a:pt x="2246" y="162"/>
                      <a:pt x="2092" y="103"/>
                      <a:pt x="1923" y="61"/>
                    </a:cubicBezTo>
                    <a:cubicBezTo>
                      <a:pt x="1756" y="23"/>
                      <a:pt x="1572" y="1"/>
                      <a:pt x="13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3847349" y="3476477"/>
                <a:ext cx="84387" cy="38732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1242" extrusionOk="0">
                    <a:moveTo>
                      <a:pt x="1351" y="1"/>
                    </a:moveTo>
                    <a:cubicBezTo>
                      <a:pt x="1170" y="1"/>
                      <a:pt x="987" y="22"/>
                      <a:pt x="819" y="63"/>
                    </a:cubicBezTo>
                    <a:cubicBezTo>
                      <a:pt x="649" y="101"/>
                      <a:pt x="497" y="160"/>
                      <a:pt x="367" y="236"/>
                    </a:cubicBezTo>
                    <a:cubicBezTo>
                      <a:pt x="353" y="245"/>
                      <a:pt x="340" y="252"/>
                      <a:pt x="326" y="261"/>
                    </a:cubicBezTo>
                    <a:cubicBezTo>
                      <a:pt x="217" y="330"/>
                      <a:pt x="129" y="410"/>
                      <a:pt x="67" y="497"/>
                    </a:cubicBezTo>
                    <a:cubicBezTo>
                      <a:pt x="41" y="538"/>
                      <a:pt x="17" y="580"/>
                      <a:pt x="1" y="622"/>
                    </a:cubicBezTo>
                    <a:cubicBezTo>
                      <a:pt x="12" y="651"/>
                      <a:pt x="28" y="681"/>
                      <a:pt x="45" y="709"/>
                    </a:cubicBezTo>
                    <a:cubicBezTo>
                      <a:pt x="53" y="721"/>
                      <a:pt x="63" y="734"/>
                      <a:pt x="71" y="745"/>
                    </a:cubicBezTo>
                    <a:cubicBezTo>
                      <a:pt x="89" y="768"/>
                      <a:pt x="107" y="793"/>
                      <a:pt x="129" y="817"/>
                    </a:cubicBezTo>
                    <a:cubicBezTo>
                      <a:pt x="194" y="886"/>
                      <a:pt x="274" y="950"/>
                      <a:pt x="372" y="1006"/>
                    </a:cubicBezTo>
                    <a:cubicBezTo>
                      <a:pt x="373" y="1006"/>
                      <a:pt x="373" y="1007"/>
                      <a:pt x="375" y="1007"/>
                    </a:cubicBezTo>
                    <a:cubicBezTo>
                      <a:pt x="503" y="1082"/>
                      <a:pt x="655" y="1141"/>
                      <a:pt x="822" y="1180"/>
                    </a:cubicBezTo>
                    <a:cubicBezTo>
                      <a:pt x="863" y="1191"/>
                      <a:pt x="907" y="1200"/>
                      <a:pt x="950" y="1207"/>
                    </a:cubicBezTo>
                    <a:cubicBezTo>
                      <a:pt x="1081" y="1230"/>
                      <a:pt x="1217" y="1241"/>
                      <a:pt x="1354" y="1241"/>
                    </a:cubicBezTo>
                    <a:cubicBezTo>
                      <a:pt x="1487" y="1241"/>
                      <a:pt x="1620" y="1230"/>
                      <a:pt x="1748" y="1208"/>
                    </a:cubicBezTo>
                    <a:cubicBezTo>
                      <a:pt x="1794" y="1200"/>
                      <a:pt x="1840" y="1191"/>
                      <a:pt x="1884" y="1180"/>
                    </a:cubicBezTo>
                    <a:cubicBezTo>
                      <a:pt x="2052" y="1141"/>
                      <a:pt x="2206" y="1080"/>
                      <a:pt x="2336" y="1006"/>
                    </a:cubicBezTo>
                    <a:cubicBezTo>
                      <a:pt x="2416" y="958"/>
                      <a:pt x="2487" y="906"/>
                      <a:pt x="2544" y="850"/>
                    </a:cubicBezTo>
                    <a:cubicBezTo>
                      <a:pt x="2567" y="829"/>
                      <a:pt x="2589" y="806"/>
                      <a:pt x="2609" y="781"/>
                    </a:cubicBezTo>
                    <a:cubicBezTo>
                      <a:pt x="2617" y="770"/>
                      <a:pt x="2629" y="757"/>
                      <a:pt x="2636" y="745"/>
                    </a:cubicBezTo>
                    <a:cubicBezTo>
                      <a:pt x="2653" y="721"/>
                      <a:pt x="2668" y="697"/>
                      <a:pt x="2682" y="671"/>
                    </a:cubicBezTo>
                    <a:cubicBezTo>
                      <a:pt x="2691" y="655"/>
                      <a:pt x="2698" y="638"/>
                      <a:pt x="2705" y="620"/>
                    </a:cubicBezTo>
                    <a:cubicBezTo>
                      <a:pt x="2689" y="577"/>
                      <a:pt x="2666" y="537"/>
                      <a:pt x="2636" y="497"/>
                    </a:cubicBezTo>
                    <a:cubicBezTo>
                      <a:pt x="2566" y="400"/>
                      <a:pt x="2464" y="311"/>
                      <a:pt x="2334" y="236"/>
                    </a:cubicBezTo>
                    <a:cubicBezTo>
                      <a:pt x="2206" y="160"/>
                      <a:pt x="2051" y="101"/>
                      <a:pt x="1883" y="63"/>
                    </a:cubicBezTo>
                    <a:cubicBezTo>
                      <a:pt x="1713" y="22"/>
                      <a:pt x="1532" y="1"/>
                      <a:pt x="1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3850312" y="3561673"/>
                <a:ext cx="78399" cy="216736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6950" extrusionOk="0">
                    <a:moveTo>
                      <a:pt x="1" y="0"/>
                    </a:moveTo>
                    <a:lnTo>
                      <a:pt x="1" y="6224"/>
                    </a:lnTo>
                    <a:cubicBezTo>
                      <a:pt x="1" y="6271"/>
                      <a:pt x="11" y="6319"/>
                      <a:pt x="25" y="6366"/>
                    </a:cubicBezTo>
                    <a:cubicBezTo>
                      <a:pt x="40" y="6412"/>
                      <a:pt x="64" y="6458"/>
                      <a:pt x="97" y="6503"/>
                    </a:cubicBezTo>
                    <a:cubicBezTo>
                      <a:pt x="129" y="6546"/>
                      <a:pt x="166" y="6589"/>
                      <a:pt x="214" y="6628"/>
                    </a:cubicBezTo>
                    <a:cubicBezTo>
                      <a:pt x="258" y="6668"/>
                      <a:pt x="310" y="6706"/>
                      <a:pt x="370" y="6739"/>
                    </a:cubicBezTo>
                    <a:cubicBezTo>
                      <a:pt x="429" y="6770"/>
                      <a:pt x="492" y="6803"/>
                      <a:pt x="560" y="6828"/>
                    </a:cubicBezTo>
                    <a:cubicBezTo>
                      <a:pt x="629" y="6855"/>
                      <a:pt x="701" y="6877"/>
                      <a:pt x="777" y="6894"/>
                    </a:cubicBezTo>
                    <a:cubicBezTo>
                      <a:pt x="853" y="6913"/>
                      <a:pt x="932" y="6927"/>
                      <a:pt x="1013" y="6936"/>
                    </a:cubicBezTo>
                    <a:cubicBezTo>
                      <a:pt x="1093" y="6944"/>
                      <a:pt x="1177" y="6950"/>
                      <a:pt x="1257" y="6950"/>
                    </a:cubicBezTo>
                    <a:cubicBezTo>
                      <a:pt x="1341" y="6950"/>
                      <a:pt x="1421" y="6944"/>
                      <a:pt x="1502" y="6936"/>
                    </a:cubicBezTo>
                    <a:cubicBezTo>
                      <a:pt x="1506" y="6936"/>
                      <a:pt x="1507" y="6936"/>
                      <a:pt x="1510" y="6934"/>
                    </a:cubicBezTo>
                    <a:cubicBezTo>
                      <a:pt x="1588" y="6925"/>
                      <a:pt x="1666" y="6911"/>
                      <a:pt x="1739" y="6894"/>
                    </a:cubicBezTo>
                    <a:cubicBezTo>
                      <a:pt x="1815" y="6877"/>
                      <a:pt x="1888" y="6854"/>
                      <a:pt x="1956" y="6828"/>
                    </a:cubicBezTo>
                    <a:cubicBezTo>
                      <a:pt x="2025" y="6800"/>
                      <a:pt x="2090" y="6770"/>
                      <a:pt x="2147" y="6739"/>
                    </a:cubicBezTo>
                    <a:cubicBezTo>
                      <a:pt x="2205" y="6706"/>
                      <a:pt x="2256" y="6668"/>
                      <a:pt x="2304" y="6628"/>
                    </a:cubicBezTo>
                    <a:cubicBezTo>
                      <a:pt x="2348" y="6589"/>
                      <a:pt x="2387" y="6547"/>
                      <a:pt x="2419" y="6503"/>
                    </a:cubicBezTo>
                    <a:cubicBezTo>
                      <a:pt x="2451" y="6458"/>
                      <a:pt x="2474" y="6412"/>
                      <a:pt x="2491" y="6366"/>
                    </a:cubicBezTo>
                    <a:cubicBezTo>
                      <a:pt x="2507" y="6319"/>
                      <a:pt x="2514" y="6273"/>
                      <a:pt x="2514" y="6224"/>
                    </a:cubicBezTo>
                    <a:lnTo>
                      <a:pt x="2514" y="0"/>
                    </a:lnTo>
                    <a:cubicBezTo>
                      <a:pt x="2514" y="25"/>
                      <a:pt x="2512" y="48"/>
                      <a:pt x="2507" y="71"/>
                    </a:cubicBezTo>
                    <a:cubicBezTo>
                      <a:pt x="2495" y="135"/>
                      <a:pt x="2471" y="199"/>
                      <a:pt x="2429" y="259"/>
                    </a:cubicBezTo>
                    <a:cubicBezTo>
                      <a:pt x="2390" y="319"/>
                      <a:pt x="2334" y="378"/>
                      <a:pt x="2269" y="430"/>
                    </a:cubicBezTo>
                    <a:cubicBezTo>
                      <a:pt x="2203" y="482"/>
                      <a:pt x="2124" y="529"/>
                      <a:pt x="2035" y="571"/>
                    </a:cubicBezTo>
                    <a:cubicBezTo>
                      <a:pt x="1947" y="610"/>
                      <a:pt x="1851" y="644"/>
                      <a:pt x="1746" y="669"/>
                    </a:cubicBezTo>
                    <a:cubicBezTo>
                      <a:pt x="1671" y="687"/>
                      <a:pt x="1592" y="702"/>
                      <a:pt x="1509" y="712"/>
                    </a:cubicBezTo>
                    <a:cubicBezTo>
                      <a:pt x="1480" y="716"/>
                      <a:pt x="1451" y="719"/>
                      <a:pt x="1421" y="721"/>
                    </a:cubicBezTo>
                    <a:cubicBezTo>
                      <a:pt x="1365" y="726"/>
                      <a:pt x="1309" y="728"/>
                      <a:pt x="1253" y="728"/>
                    </a:cubicBezTo>
                    <a:cubicBezTo>
                      <a:pt x="1197" y="728"/>
                      <a:pt x="1141" y="726"/>
                      <a:pt x="1085" y="721"/>
                    </a:cubicBezTo>
                    <a:cubicBezTo>
                      <a:pt x="974" y="712"/>
                      <a:pt x="863" y="695"/>
                      <a:pt x="761" y="669"/>
                    </a:cubicBezTo>
                    <a:cubicBezTo>
                      <a:pt x="659" y="644"/>
                      <a:pt x="560" y="610"/>
                      <a:pt x="474" y="568"/>
                    </a:cubicBezTo>
                    <a:cubicBezTo>
                      <a:pt x="438" y="552"/>
                      <a:pt x="402" y="535"/>
                      <a:pt x="367" y="515"/>
                    </a:cubicBezTo>
                    <a:cubicBezTo>
                      <a:pt x="288" y="469"/>
                      <a:pt x="221" y="417"/>
                      <a:pt x="165" y="360"/>
                    </a:cubicBezTo>
                    <a:cubicBezTo>
                      <a:pt x="109" y="304"/>
                      <a:pt x="68" y="243"/>
                      <a:pt x="40" y="180"/>
                    </a:cubicBezTo>
                    <a:cubicBezTo>
                      <a:pt x="15" y="121"/>
                      <a:pt x="1" y="62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3837557" y="3514148"/>
                <a:ext cx="104220" cy="70197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251" extrusionOk="0">
                    <a:moveTo>
                      <a:pt x="3341" y="0"/>
                    </a:moveTo>
                    <a:cubicBezTo>
                      <a:pt x="3339" y="5"/>
                      <a:pt x="3337" y="9"/>
                      <a:pt x="3336" y="13"/>
                    </a:cubicBezTo>
                    <a:lnTo>
                      <a:pt x="3336" y="13"/>
                    </a:lnTo>
                    <a:cubicBezTo>
                      <a:pt x="3337" y="9"/>
                      <a:pt x="3339" y="5"/>
                      <a:pt x="3341" y="0"/>
                    </a:cubicBezTo>
                    <a:close/>
                    <a:moveTo>
                      <a:pt x="3336" y="13"/>
                    </a:moveTo>
                    <a:cubicBezTo>
                      <a:pt x="3316" y="56"/>
                      <a:pt x="3291" y="96"/>
                      <a:pt x="3264" y="135"/>
                    </a:cubicBezTo>
                    <a:cubicBezTo>
                      <a:pt x="3220" y="197"/>
                      <a:pt x="3167" y="255"/>
                      <a:pt x="3104" y="308"/>
                    </a:cubicBezTo>
                    <a:cubicBezTo>
                      <a:pt x="3041" y="363"/>
                      <a:pt x="2969" y="413"/>
                      <a:pt x="2890" y="459"/>
                    </a:cubicBezTo>
                    <a:cubicBezTo>
                      <a:pt x="2811" y="506"/>
                      <a:pt x="2723" y="547"/>
                      <a:pt x="2628" y="583"/>
                    </a:cubicBezTo>
                    <a:cubicBezTo>
                      <a:pt x="2535" y="619"/>
                      <a:pt x="2434" y="650"/>
                      <a:pt x="2329" y="675"/>
                    </a:cubicBezTo>
                    <a:cubicBezTo>
                      <a:pt x="2226" y="700"/>
                      <a:pt x="2115" y="719"/>
                      <a:pt x="2006" y="732"/>
                    </a:cubicBezTo>
                    <a:cubicBezTo>
                      <a:pt x="1895" y="745"/>
                      <a:pt x="1781" y="752"/>
                      <a:pt x="1668" y="752"/>
                    </a:cubicBezTo>
                    <a:cubicBezTo>
                      <a:pt x="1554" y="752"/>
                      <a:pt x="1442" y="745"/>
                      <a:pt x="1330" y="732"/>
                    </a:cubicBezTo>
                    <a:cubicBezTo>
                      <a:pt x="1219" y="719"/>
                      <a:pt x="1111" y="700"/>
                      <a:pt x="1006" y="675"/>
                    </a:cubicBezTo>
                    <a:cubicBezTo>
                      <a:pt x="903" y="650"/>
                      <a:pt x="802" y="619"/>
                      <a:pt x="709" y="583"/>
                    </a:cubicBezTo>
                    <a:cubicBezTo>
                      <a:pt x="615" y="547"/>
                      <a:pt x="526" y="506"/>
                      <a:pt x="446" y="459"/>
                    </a:cubicBezTo>
                    <a:cubicBezTo>
                      <a:pt x="367" y="413"/>
                      <a:pt x="293" y="363"/>
                      <a:pt x="230" y="308"/>
                    </a:cubicBezTo>
                    <a:cubicBezTo>
                      <a:pt x="167" y="255"/>
                      <a:pt x="114" y="197"/>
                      <a:pt x="70" y="135"/>
                    </a:cubicBezTo>
                    <a:cubicBezTo>
                      <a:pt x="43" y="100"/>
                      <a:pt x="20" y="62"/>
                      <a:pt x="0" y="22"/>
                    </a:cubicBezTo>
                    <a:lnTo>
                      <a:pt x="0" y="22"/>
                    </a:lnTo>
                    <a:cubicBezTo>
                      <a:pt x="68" y="173"/>
                      <a:pt x="134" y="322"/>
                      <a:pt x="198" y="472"/>
                    </a:cubicBezTo>
                    <a:cubicBezTo>
                      <a:pt x="214" y="508"/>
                      <a:pt x="229" y="542"/>
                      <a:pt x="243" y="580"/>
                    </a:cubicBezTo>
                    <a:cubicBezTo>
                      <a:pt x="270" y="652"/>
                      <a:pt x="292" y="718"/>
                      <a:pt x="313" y="795"/>
                    </a:cubicBezTo>
                    <a:cubicBezTo>
                      <a:pt x="335" y="873"/>
                      <a:pt x="351" y="946"/>
                      <a:pt x="365" y="1028"/>
                    </a:cubicBezTo>
                    <a:cubicBezTo>
                      <a:pt x="380" y="1110"/>
                      <a:pt x="390" y="1189"/>
                      <a:pt x="398" y="1273"/>
                    </a:cubicBezTo>
                    <a:cubicBezTo>
                      <a:pt x="404" y="1352"/>
                      <a:pt x="408" y="1429"/>
                      <a:pt x="408" y="1510"/>
                    </a:cubicBezTo>
                    <a:lnTo>
                      <a:pt x="408" y="1524"/>
                    </a:lnTo>
                    <a:cubicBezTo>
                      <a:pt x="408" y="1585"/>
                      <a:pt x="421" y="1645"/>
                      <a:pt x="449" y="1703"/>
                    </a:cubicBezTo>
                    <a:cubicBezTo>
                      <a:pt x="474" y="1766"/>
                      <a:pt x="518" y="1826"/>
                      <a:pt x="574" y="1882"/>
                    </a:cubicBezTo>
                    <a:cubicBezTo>
                      <a:pt x="630" y="1938"/>
                      <a:pt x="697" y="1990"/>
                      <a:pt x="776" y="2038"/>
                    </a:cubicBezTo>
                    <a:cubicBezTo>
                      <a:pt x="811" y="2056"/>
                      <a:pt x="845" y="2075"/>
                      <a:pt x="883" y="2091"/>
                    </a:cubicBezTo>
                    <a:cubicBezTo>
                      <a:pt x="970" y="2132"/>
                      <a:pt x="1068" y="2164"/>
                      <a:pt x="1170" y="2191"/>
                    </a:cubicBezTo>
                    <a:cubicBezTo>
                      <a:pt x="1272" y="2217"/>
                      <a:pt x="1383" y="2234"/>
                      <a:pt x="1494" y="2243"/>
                    </a:cubicBezTo>
                    <a:cubicBezTo>
                      <a:pt x="1549" y="2248"/>
                      <a:pt x="1605" y="2251"/>
                      <a:pt x="1661" y="2251"/>
                    </a:cubicBezTo>
                    <a:cubicBezTo>
                      <a:pt x="1718" y="2251"/>
                      <a:pt x="1774" y="2248"/>
                      <a:pt x="1830" y="2243"/>
                    </a:cubicBezTo>
                    <a:cubicBezTo>
                      <a:pt x="1859" y="2242"/>
                      <a:pt x="1889" y="2239"/>
                      <a:pt x="1918" y="2234"/>
                    </a:cubicBezTo>
                    <a:cubicBezTo>
                      <a:pt x="1998" y="2226"/>
                      <a:pt x="2077" y="2211"/>
                      <a:pt x="2155" y="2191"/>
                    </a:cubicBezTo>
                    <a:cubicBezTo>
                      <a:pt x="2257" y="2167"/>
                      <a:pt x="2356" y="2132"/>
                      <a:pt x="2444" y="2092"/>
                    </a:cubicBezTo>
                    <a:cubicBezTo>
                      <a:pt x="2532" y="2053"/>
                      <a:pt x="2611" y="2004"/>
                      <a:pt x="2678" y="1953"/>
                    </a:cubicBezTo>
                    <a:cubicBezTo>
                      <a:pt x="2745" y="1901"/>
                      <a:pt x="2798" y="1843"/>
                      <a:pt x="2838" y="1782"/>
                    </a:cubicBezTo>
                    <a:cubicBezTo>
                      <a:pt x="2877" y="1721"/>
                      <a:pt x="2904" y="1658"/>
                      <a:pt x="2916" y="1593"/>
                    </a:cubicBezTo>
                    <a:cubicBezTo>
                      <a:pt x="2918" y="1570"/>
                      <a:pt x="2923" y="1546"/>
                      <a:pt x="2923" y="1523"/>
                    </a:cubicBezTo>
                    <a:cubicBezTo>
                      <a:pt x="2923" y="1355"/>
                      <a:pt x="2937" y="1189"/>
                      <a:pt x="2966" y="1027"/>
                    </a:cubicBezTo>
                    <a:cubicBezTo>
                      <a:pt x="2980" y="945"/>
                      <a:pt x="2998" y="870"/>
                      <a:pt x="3019" y="794"/>
                    </a:cubicBezTo>
                    <a:cubicBezTo>
                      <a:pt x="3031" y="754"/>
                      <a:pt x="3041" y="719"/>
                      <a:pt x="3054" y="682"/>
                    </a:cubicBezTo>
                    <a:cubicBezTo>
                      <a:pt x="3067" y="646"/>
                      <a:pt x="3077" y="611"/>
                      <a:pt x="3091" y="575"/>
                    </a:cubicBezTo>
                    <a:cubicBezTo>
                      <a:pt x="3105" y="542"/>
                      <a:pt x="3118" y="509"/>
                      <a:pt x="3133" y="478"/>
                    </a:cubicBezTo>
                    <a:cubicBezTo>
                      <a:pt x="3133" y="475"/>
                      <a:pt x="3134" y="473"/>
                      <a:pt x="3134" y="470"/>
                    </a:cubicBezTo>
                    <a:cubicBezTo>
                      <a:pt x="3203" y="318"/>
                      <a:pt x="3268" y="166"/>
                      <a:pt x="3336" y="1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3850312" y="3755733"/>
                <a:ext cx="78461" cy="23264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746" extrusionOk="0">
                    <a:moveTo>
                      <a:pt x="5" y="1"/>
                    </a:moveTo>
                    <a:cubicBezTo>
                      <a:pt x="1" y="135"/>
                      <a:pt x="65" y="261"/>
                      <a:pt x="157" y="359"/>
                    </a:cubicBezTo>
                    <a:cubicBezTo>
                      <a:pt x="249" y="455"/>
                      <a:pt x="364" y="527"/>
                      <a:pt x="485" y="585"/>
                    </a:cubicBezTo>
                    <a:cubicBezTo>
                      <a:pt x="546" y="613"/>
                      <a:pt x="607" y="638"/>
                      <a:pt x="672" y="656"/>
                    </a:cubicBezTo>
                    <a:cubicBezTo>
                      <a:pt x="704" y="667"/>
                      <a:pt x="734" y="675"/>
                      <a:pt x="767" y="684"/>
                    </a:cubicBezTo>
                    <a:cubicBezTo>
                      <a:pt x="799" y="691"/>
                      <a:pt x="832" y="697"/>
                      <a:pt x="833" y="697"/>
                    </a:cubicBezTo>
                    <a:lnTo>
                      <a:pt x="932" y="714"/>
                    </a:lnTo>
                    <a:lnTo>
                      <a:pt x="1013" y="728"/>
                    </a:lnTo>
                    <a:lnTo>
                      <a:pt x="1063" y="733"/>
                    </a:lnTo>
                    <a:lnTo>
                      <a:pt x="1263" y="746"/>
                    </a:lnTo>
                    <a:lnTo>
                      <a:pt x="1463" y="733"/>
                    </a:lnTo>
                    <a:lnTo>
                      <a:pt x="1513" y="728"/>
                    </a:lnTo>
                    <a:lnTo>
                      <a:pt x="1561" y="720"/>
                    </a:lnTo>
                    <a:lnTo>
                      <a:pt x="1660" y="702"/>
                    </a:lnTo>
                    <a:cubicBezTo>
                      <a:pt x="1693" y="697"/>
                      <a:pt x="1725" y="691"/>
                      <a:pt x="1759" y="684"/>
                    </a:cubicBezTo>
                    <a:cubicBezTo>
                      <a:pt x="1791" y="675"/>
                      <a:pt x="1824" y="668"/>
                      <a:pt x="1854" y="656"/>
                    </a:cubicBezTo>
                    <a:cubicBezTo>
                      <a:pt x="1917" y="638"/>
                      <a:pt x="1980" y="613"/>
                      <a:pt x="2041" y="585"/>
                    </a:cubicBezTo>
                    <a:cubicBezTo>
                      <a:pt x="2162" y="530"/>
                      <a:pt x="2277" y="458"/>
                      <a:pt x="2369" y="359"/>
                    </a:cubicBezTo>
                    <a:cubicBezTo>
                      <a:pt x="2451" y="261"/>
                      <a:pt x="2515" y="136"/>
                      <a:pt x="2514" y="1"/>
                    </a:cubicBezTo>
                    <a:lnTo>
                      <a:pt x="2514" y="1"/>
                    </a:lnTo>
                    <a:cubicBezTo>
                      <a:pt x="2512" y="135"/>
                      <a:pt x="2442" y="257"/>
                      <a:pt x="2350" y="347"/>
                    </a:cubicBezTo>
                    <a:cubicBezTo>
                      <a:pt x="2258" y="441"/>
                      <a:pt x="2143" y="510"/>
                      <a:pt x="2025" y="562"/>
                    </a:cubicBezTo>
                    <a:cubicBezTo>
                      <a:pt x="1904" y="612"/>
                      <a:pt x="1779" y="655"/>
                      <a:pt x="1650" y="671"/>
                    </a:cubicBezTo>
                    <a:lnTo>
                      <a:pt x="1552" y="688"/>
                    </a:lnTo>
                    <a:lnTo>
                      <a:pt x="1503" y="697"/>
                    </a:lnTo>
                    <a:lnTo>
                      <a:pt x="1456" y="700"/>
                    </a:lnTo>
                    <a:lnTo>
                      <a:pt x="1259" y="711"/>
                    </a:lnTo>
                    <a:lnTo>
                      <a:pt x="1063" y="700"/>
                    </a:lnTo>
                    <a:lnTo>
                      <a:pt x="1014" y="697"/>
                    </a:lnTo>
                    <a:lnTo>
                      <a:pt x="967" y="688"/>
                    </a:lnTo>
                    <a:lnTo>
                      <a:pt x="869" y="671"/>
                    </a:lnTo>
                    <a:cubicBezTo>
                      <a:pt x="740" y="654"/>
                      <a:pt x="615" y="612"/>
                      <a:pt x="494" y="562"/>
                    </a:cubicBezTo>
                    <a:cubicBezTo>
                      <a:pt x="373" y="510"/>
                      <a:pt x="260" y="441"/>
                      <a:pt x="169" y="347"/>
                    </a:cubicBezTo>
                    <a:cubicBezTo>
                      <a:pt x="76" y="258"/>
                      <a:pt x="7" y="135"/>
                      <a:pt x="5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3908595" y="3490791"/>
                <a:ext cx="34771" cy="28381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9101" extrusionOk="0">
                    <a:moveTo>
                      <a:pt x="1113" y="0"/>
                    </a:moveTo>
                    <a:cubicBezTo>
                      <a:pt x="1112" y="58"/>
                      <a:pt x="1103" y="117"/>
                      <a:pt x="1083" y="173"/>
                    </a:cubicBezTo>
                    <a:cubicBezTo>
                      <a:pt x="1062" y="238"/>
                      <a:pt x="1027" y="301"/>
                      <a:pt x="984" y="360"/>
                    </a:cubicBezTo>
                    <a:cubicBezTo>
                      <a:pt x="941" y="420"/>
                      <a:pt x="888" y="478"/>
                      <a:pt x="825" y="532"/>
                    </a:cubicBezTo>
                    <a:cubicBezTo>
                      <a:pt x="761" y="585"/>
                      <a:pt x="689" y="636"/>
                      <a:pt x="610" y="683"/>
                    </a:cubicBezTo>
                    <a:cubicBezTo>
                      <a:pt x="605" y="686"/>
                      <a:pt x="602" y="689"/>
                      <a:pt x="596" y="690"/>
                    </a:cubicBezTo>
                    <a:cubicBezTo>
                      <a:pt x="538" y="722"/>
                      <a:pt x="479" y="754"/>
                      <a:pt x="415" y="780"/>
                    </a:cubicBezTo>
                    <a:lnTo>
                      <a:pt x="418" y="1303"/>
                    </a:lnTo>
                    <a:lnTo>
                      <a:pt x="418" y="1304"/>
                    </a:lnTo>
                    <a:cubicBezTo>
                      <a:pt x="1" y="1825"/>
                      <a:pt x="19" y="2795"/>
                      <a:pt x="21" y="2894"/>
                    </a:cubicBezTo>
                    <a:cubicBezTo>
                      <a:pt x="21" y="2899"/>
                      <a:pt x="86" y="9101"/>
                      <a:pt x="86" y="9101"/>
                    </a:cubicBezTo>
                    <a:cubicBezTo>
                      <a:pt x="86" y="9101"/>
                      <a:pt x="219" y="9043"/>
                      <a:pt x="277" y="9010"/>
                    </a:cubicBezTo>
                    <a:cubicBezTo>
                      <a:pt x="334" y="8977"/>
                      <a:pt x="386" y="8941"/>
                      <a:pt x="432" y="8901"/>
                    </a:cubicBezTo>
                    <a:cubicBezTo>
                      <a:pt x="478" y="8862"/>
                      <a:pt x="517" y="8820"/>
                      <a:pt x="547" y="8776"/>
                    </a:cubicBezTo>
                    <a:cubicBezTo>
                      <a:pt x="580" y="8730"/>
                      <a:pt x="603" y="8685"/>
                      <a:pt x="619" y="8639"/>
                    </a:cubicBezTo>
                    <a:cubicBezTo>
                      <a:pt x="636" y="8592"/>
                      <a:pt x="643" y="8546"/>
                      <a:pt x="643" y="8497"/>
                    </a:cubicBezTo>
                    <a:lnTo>
                      <a:pt x="643" y="2273"/>
                    </a:lnTo>
                    <a:cubicBezTo>
                      <a:pt x="643" y="2105"/>
                      <a:pt x="658" y="1940"/>
                      <a:pt x="686" y="1777"/>
                    </a:cubicBezTo>
                    <a:cubicBezTo>
                      <a:pt x="701" y="1695"/>
                      <a:pt x="718" y="1621"/>
                      <a:pt x="740" y="1544"/>
                    </a:cubicBezTo>
                    <a:cubicBezTo>
                      <a:pt x="751" y="1504"/>
                      <a:pt x="761" y="1470"/>
                      <a:pt x="774" y="1432"/>
                    </a:cubicBezTo>
                    <a:cubicBezTo>
                      <a:pt x="786" y="1396"/>
                      <a:pt x="797" y="1362"/>
                      <a:pt x="812" y="1326"/>
                    </a:cubicBezTo>
                    <a:cubicBezTo>
                      <a:pt x="826" y="1293"/>
                      <a:pt x="839" y="1260"/>
                      <a:pt x="853" y="1225"/>
                    </a:cubicBezTo>
                    <a:cubicBezTo>
                      <a:pt x="853" y="1224"/>
                      <a:pt x="855" y="1222"/>
                      <a:pt x="855" y="1218"/>
                    </a:cubicBezTo>
                    <a:cubicBezTo>
                      <a:pt x="925" y="1063"/>
                      <a:pt x="993" y="906"/>
                      <a:pt x="1062" y="749"/>
                    </a:cubicBezTo>
                    <a:cubicBezTo>
                      <a:pt x="1069" y="732"/>
                      <a:pt x="1076" y="715"/>
                      <a:pt x="1082" y="698"/>
                    </a:cubicBezTo>
                    <a:cubicBezTo>
                      <a:pt x="1103" y="633"/>
                      <a:pt x="1115" y="568"/>
                      <a:pt x="1115" y="504"/>
                    </a:cubicBezTo>
                    <a:lnTo>
                      <a:pt x="1113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3917982" y="3506913"/>
                <a:ext cx="18493" cy="26098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369" extrusionOk="0">
                    <a:moveTo>
                      <a:pt x="532" y="1"/>
                    </a:moveTo>
                    <a:cubicBezTo>
                      <a:pt x="517" y="168"/>
                      <a:pt x="508" y="337"/>
                      <a:pt x="496" y="506"/>
                    </a:cubicBezTo>
                    <a:lnTo>
                      <a:pt x="496" y="506"/>
                    </a:lnTo>
                    <a:cubicBezTo>
                      <a:pt x="276" y="766"/>
                      <a:pt x="155" y="1092"/>
                      <a:pt x="86" y="1418"/>
                    </a:cubicBezTo>
                    <a:cubicBezTo>
                      <a:pt x="51" y="1584"/>
                      <a:pt x="29" y="1753"/>
                      <a:pt x="15" y="1922"/>
                    </a:cubicBezTo>
                    <a:cubicBezTo>
                      <a:pt x="0" y="2093"/>
                      <a:pt x="7" y="2258"/>
                      <a:pt x="5" y="2423"/>
                    </a:cubicBezTo>
                    <a:cubicBezTo>
                      <a:pt x="2" y="3085"/>
                      <a:pt x="23" y="3745"/>
                      <a:pt x="33" y="4406"/>
                    </a:cubicBezTo>
                    <a:cubicBezTo>
                      <a:pt x="51" y="5726"/>
                      <a:pt x="76" y="7047"/>
                      <a:pt x="102" y="8368"/>
                    </a:cubicBezTo>
                    <a:lnTo>
                      <a:pt x="124" y="8368"/>
                    </a:lnTo>
                    <a:cubicBezTo>
                      <a:pt x="153" y="7047"/>
                      <a:pt x="176" y="5726"/>
                      <a:pt x="194" y="4406"/>
                    </a:cubicBezTo>
                    <a:cubicBezTo>
                      <a:pt x="203" y="3745"/>
                      <a:pt x="224" y="3085"/>
                      <a:pt x="223" y="2423"/>
                    </a:cubicBezTo>
                    <a:cubicBezTo>
                      <a:pt x="220" y="2088"/>
                      <a:pt x="210" y="1772"/>
                      <a:pt x="263" y="1453"/>
                    </a:cubicBezTo>
                    <a:cubicBezTo>
                      <a:pt x="316" y="1138"/>
                      <a:pt x="396" y="819"/>
                      <a:pt x="581" y="557"/>
                    </a:cubicBezTo>
                    <a:lnTo>
                      <a:pt x="593" y="541"/>
                    </a:lnTo>
                    <a:lnTo>
                      <a:pt x="591" y="527"/>
                    </a:lnTo>
                    <a:cubicBezTo>
                      <a:pt x="578" y="353"/>
                      <a:pt x="570" y="179"/>
                      <a:pt x="554" y="2"/>
                    </a:cubicBezTo>
                    <a:lnTo>
                      <a:pt x="532" y="2"/>
                    </a:lnTo>
                    <a:lnTo>
                      <a:pt x="532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3848066" y="3510905"/>
                <a:ext cx="17838" cy="261424"/>
              </a:xfrm>
              <a:custGeom>
                <a:avLst/>
                <a:gdLst/>
                <a:ahLst/>
                <a:cxnLst/>
                <a:rect l="l" t="t" r="r" b="b"/>
                <a:pathLst>
                  <a:path w="572" h="8383" extrusionOk="0">
                    <a:moveTo>
                      <a:pt x="11" y="1"/>
                    </a:moveTo>
                    <a:lnTo>
                      <a:pt x="1" y="514"/>
                    </a:lnTo>
                    <a:lnTo>
                      <a:pt x="1" y="521"/>
                    </a:lnTo>
                    <a:lnTo>
                      <a:pt x="7" y="528"/>
                    </a:lnTo>
                    <a:cubicBezTo>
                      <a:pt x="205" y="792"/>
                      <a:pt x="296" y="1115"/>
                      <a:pt x="350" y="1437"/>
                    </a:cubicBezTo>
                    <a:cubicBezTo>
                      <a:pt x="406" y="1762"/>
                      <a:pt x="401" y="2087"/>
                      <a:pt x="393" y="2419"/>
                    </a:cubicBezTo>
                    <a:lnTo>
                      <a:pt x="363" y="4407"/>
                    </a:lnTo>
                    <a:cubicBezTo>
                      <a:pt x="350" y="5070"/>
                      <a:pt x="334" y="5731"/>
                      <a:pt x="350" y="6394"/>
                    </a:cubicBezTo>
                    <a:cubicBezTo>
                      <a:pt x="367" y="7058"/>
                      <a:pt x="386" y="7720"/>
                      <a:pt x="442" y="8382"/>
                    </a:cubicBezTo>
                    <a:lnTo>
                      <a:pt x="464" y="8382"/>
                    </a:lnTo>
                    <a:cubicBezTo>
                      <a:pt x="518" y="7720"/>
                      <a:pt x="539" y="7058"/>
                      <a:pt x="554" y="6394"/>
                    </a:cubicBezTo>
                    <a:cubicBezTo>
                      <a:pt x="572" y="5731"/>
                      <a:pt x="554" y="5070"/>
                      <a:pt x="543" y="4407"/>
                    </a:cubicBezTo>
                    <a:lnTo>
                      <a:pt x="511" y="2419"/>
                    </a:lnTo>
                    <a:cubicBezTo>
                      <a:pt x="511" y="2091"/>
                      <a:pt x="501" y="1749"/>
                      <a:pt x="431" y="1423"/>
                    </a:cubicBezTo>
                    <a:cubicBezTo>
                      <a:pt x="364" y="1099"/>
                      <a:pt x="257" y="772"/>
                      <a:pt x="47" y="511"/>
                    </a:cubicBezTo>
                    <a:lnTo>
                      <a:pt x="47" y="511"/>
                    </a:lnTo>
                    <a:lnTo>
                      <a:pt x="35" y="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3846195" y="3470957"/>
                <a:ext cx="15593" cy="24917"/>
              </a:xfrm>
              <a:custGeom>
                <a:avLst/>
                <a:gdLst/>
                <a:ahLst/>
                <a:cxnLst/>
                <a:rect l="l" t="t" r="r" b="b"/>
                <a:pathLst>
                  <a:path w="500" h="799" extrusionOk="0">
                    <a:moveTo>
                      <a:pt x="499" y="1"/>
                    </a:moveTo>
                    <a:cubicBezTo>
                      <a:pt x="468" y="17"/>
                      <a:pt x="435" y="33"/>
                      <a:pt x="406" y="48"/>
                    </a:cubicBezTo>
                    <a:cubicBezTo>
                      <a:pt x="310" y="104"/>
                      <a:pt x="229" y="169"/>
                      <a:pt x="163" y="238"/>
                    </a:cubicBezTo>
                    <a:cubicBezTo>
                      <a:pt x="141" y="261"/>
                      <a:pt x="123" y="284"/>
                      <a:pt x="105" y="310"/>
                    </a:cubicBezTo>
                    <a:cubicBezTo>
                      <a:pt x="97" y="321"/>
                      <a:pt x="90" y="333"/>
                      <a:pt x="81" y="346"/>
                    </a:cubicBezTo>
                    <a:cubicBezTo>
                      <a:pt x="65" y="370"/>
                      <a:pt x="52" y="396"/>
                      <a:pt x="42" y="421"/>
                    </a:cubicBezTo>
                    <a:cubicBezTo>
                      <a:pt x="31" y="445"/>
                      <a:pt x="22" y="472"/>
                      <a:pt x="15" y="498"/>
                    </a:cubicBezTo>
                    <a:cubicBezTo>
                      <a:pt x="6" y="537"/>
                      <a:pt x="0" y="577"/>
                      <a:pt x="0" y="616"/>
                    </a:cubicBezTo>
                    <a:cubicBezTo>
                      <a:pt x="0" y="656"/>
                      <a:pt x="6" y="695"/>
                      <a:pt x="15" y="734"/>
                    </a:cubicBezTo>
                    <a:cubicBezTo>
                      <a:pt x="21" y="756"/>
                      <a:pt x="28" y="777"/>
                      <a:pt x="36" y="799"/>
                    </a:cubicBezTo>
                    <a:cubicBezTo>
                      <a:pt x="52" y="756"/>
                      <a:pt x="75" y="714"/>
                      <a:pt x="105" y="674"/>
                    </a:cubicBezTo>
                    <a:cubicBezTo>
                      <a:pt x="176" y="577"/>
                      <a:pt x="279" y="490"/>
                      <a:pt x="406" y="413"/>
                    </a:cubicBezTo>
                    <a:cubicBezTo>
                      <a:pt x="436" y="396"/>
                      <a:pt x="468" y="379"/>
                      <a:pt x="499" y="363"/>
                    </a:cubicBezTo>
                    <a:lnTo>
                      <a:pt x="499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3847349" y="3484647"/>
                <a:ext cx="11694" cy="23264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46" extrusionOk="0">
                    <a:moveTo>
                      <a:pt x="330" y="0"/>
                    </a:moveTo>
                    <a:cubicBezTo>
                      <a:pt x="219" y="68"/>
                      <a:pt x="132" y="148"/>
                      <a:pt x="71" y="235"/>
                    </a:cubicBezTo>
                    <a:cubicBezTo>
                      <a:pt x="41" y="276"/>
                      <a:pt x="17" y="318"/>
                      <a:pt x="1" y="360"/>
                    </a:cubicBezTo>
                    <a:cubicBezTo>
                      <a:pt x="12" y="389"/>
                      <a:pt x="28" y="419"/>
                      <a:pt x="45" y="447"/>
                    </a:cubicBezTo>
                    <a:cubicBezTo>
                      <a:pt x="53" y="459"/>
                      <a:pt x="63" y="472"/>
                      <a:pt x="71" y="483"/>
                    </a:cubicBezTo>
                    <a:cubicBezTo>
                      <a:pt x="89" y="506"/>
                      <a:pt x="107" y="531"/>
                      <a:pt x="129" y="555"/>
                    </a:cubicBezTo>
                    <a:cubicBezTo>
                      <a:pt x="194" y="624"/>
                      <a:pt x="274" y="688"/>
                      <a:pt x="372" y="744"/>
                    </a:cubicBezTo>
                    <a:cubicBezTo>
                      <a:pt x="373" y="744"/>
                      <a:pt x="373" y="745"/>
                      <a:pt x="375" y="745"/>
                    </a:cubicBezTo>
                    <a:cubicBezTo>
                      <a:pt x="362" y="489"/>
                      <a:pt x="346" y="226"/>
                      <a:pt x="33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3872951" y="3463847"/>
                <a:ext cx="60249" cy="27599"/>
              </a:xfrm>
              <a:custGeom>
                <a:avLst/>
                <a:gdLst/>
                <a:ahLst/>
                <a:cxnLst/>
                <a:rect l="l" t="t" r="r" b="b"/>
                <a:pathLst>
                  <a:path w="1932" h="885" extrusionOk="0">
                    <a:moveTo>
                      <a:pt x="634" y="1"/>
                    </a:moveTo>
                    <a:cubicBezTo>
                      <a:pt x="616" y="1"/>
                      <a:pt x="598" y="1"/>
                      <a:pt x="580" y="2"/>
                    </a:cubicBezTo>
                    <a:cubicBezTo>
                      <a:pt x="382" y="7"/>
                      <a:pt x="186" y="38"/>
                      <a:pt x="1" y="102"/>
                    </a:cubicBezTo>
                    <a:cubicBezTo>
                      <a:pt x="134" y="87"/>
                      <a:pt x="266" y="78"/>
                      <a:pt x="398" y="78"/>
                    </a:cubicBezTo>
                    <a:cubicBezTo>
                      <a:pt x="650" y="78"/>
                      <a:pt x="899" y="109"/>
                      <a:pt x="1137" y="176"/>
                    </a:cubicBezTo>
                    <a:cubicBezTo>
                      <a:pt x="1319" y="229"/>
                      <a:pt x="1493" y="304"/>
                      <a:pt x="1644" y="413"/>
                    </a:cubicBezTo>
                    <a:cubicBezTo>
                      <a:pt x="1795" y="525"/>
                      <a:pt x="1906" y="686"/>
                      <a:pt x="1920" y="884"/>
                    </a:cubicBezTo>
                    <a:cubicBezTo>
                      <a:pt x="1932" y="836"/>
                      <a:pt x="1930" y="787"/>
                      <a:pt x="1920" y="736"/>
                    </a:cubicBezTo>
                    <a:cubicBezTo>
                      <a:pt x="1917" y="686"/>
                      <a:pt x="1898" y="639"/>
                      <a:pt x="1881" y="591"/>
                    </a:cubicBezTo>
                    <a:cubicBezTo>
                      <a:pt x="1838" y="499"/>
                      <a:pt x="1772" y="420"/>
                      <a:pt x="1696" y="353"/>
                    </a:cubicBezTo>
                    <a:cubicBezTo>
                      <a:pt x="1545" y="216"/>
                      <a:pt x="1358" y="133"/>
                      <a:pt x="1168" y="75"/>
                    </a:cubicBezTo>
                    <a:cubicBezTo>
                      <a:pt x="993" y="27"/>
                      <a:pt x="813" y="1"/>
                      <a:pt x="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3836653" y="3496217"/>
                <a:ext cx="77089" cy="26757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85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5" y="230"/>
                      <a:pt x="236" y="414"/>
                      <a:pt x="432" y="542"/>
                    </a:cubicBezTo>
                    <a:cubicBezTo>
                      <a:pt x="631" y="672"/>
                      <a:pt x="859" y="754"/>
                      <a:pt x="1089" y="803"/>
                    </a:cubicBezTo>
                    <a:cubicBezTo>
                      <a:pt x="1265" y="839"/>
                      <a:pt x="1446" y="858"/>
                      <a:pt x="1627" y="858"/>
                    </a:cubicBezTo>
                    <a:cubicBezTo>
                      <a:pt x="1916" y="858"/>
                      <a:pt x="2204" y="809"/>
                      <a:pt x="2472" y="708"/>
                    </a:cubicBezTo>
                    <a:lnTo>
                      <a:pt x="2472" y="708"/>
                    </a:lnTo>
                    <a:cubicBezTo>
                      <a:pt x="2260" y="745"/>
                      <a:pt x="2049" y="770"/>
                      <a:pt x="1837" y="770"/>
                    </a:cubicBezTo>
                    <a:cubicBezTo>
                      <a:pt x="1821" y="770"/>
                      <a:pt x="1804" y="770"/>
                      <a:pt x="1787" y="769"/>
                    </a:cubicBezTo>
                    <a:cubicBezTo>
                      <a:pt x="1559" y="767"/>
                      <a:pt x="1332" y="746"/>
                      <a:pt x="1112" y="698"/>
                    </a:cubicBezTo>
                    <a:cubicBezTo>
                      <a:pt x="890" y="653"/>
                      <a:pt x="675" y="578"/>
                      <a:pt x="475" y="472"/>
                    </a:cubicBezTo>
                    <a:cubicBezTo>
                      <a:pt x="278" y="364"/>
                      <a:pt x="94" y="21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3692612" y="3381209"/>
                <a:ext cx="118066" cy="62152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1993" extrusionOk="0">
                    <a:moveTo>
                      <a:pt x="1892" y="0"/>
                    </a:moveTo>
                    <a:cubicBezTo>
                      <a:pt x="1451" y="0"/>
                      <a:pt x="1009" y="98"/>
                      <a:pt x="673" y="293"/>
                    </a:cubicBezTo>
                    <a:cubicBezTo>
                      <a:pt x="0" y="681"/>
                      <a:pt x="0" y="1312"/>
                      <a:pt x="673" y="1701"/>
                    </a:cubicBezTo>
                    <a:cubicBezTo>
                      <a:pt x="1010" y="1896"/>
                      <a:pt x="1452" y="1993"/>
                      <a:pt x="1893" y="1993"/>
                    </a:cubicBezTo>
                    <a:cubicBezTo>
                      <a:pt x="2335" y="1993"/>
                      <a:pt x="2776" y="1896"/>
                      <a:pt x="3113" y="1701"/>
                    </a:cubicBezTo>
                    <a:cubicBezTo>
                      <a:pt x="3785" y="1313"/>
                      <a:pt x="3785" y="682"/>
                      <a:pt x="3113" y="293"/>
                    </a:cubicBezTo>
                    <a:cubicBezTo>
                      <a:pt x="2775" y="98"/>
                      <a:pt x="2334" y="0"/>
                      <a:pt x="18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3697758" y="3411925"/>
                <a:ext cx="107838" cy="47495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523" extrusionOk="0">
                    <a:moveTo>
                      <a:pt x="0" y="0"/>
                    </a:moveTo>
                    <a:lnTo>
                      <a:pt x="0" y="525"/>
                    </a:lnTo>
                    <a:cubicBezTo>
                      <a:pt x="0" y="590"/>
                      <a:pt x="10" y="658"/>
                      <a:pt x="33" y="719"/>
                    </a:cubicBezTo>
                    <a:cubicBezTo>
                      <a:pt x="39" y="738"/>
                      <a:pt x="46" y="754"/>
                      <a:pt x="54" y="773"/>
                    </a:cubicBezTo>
                    <a:cubicBezTo>
                      <a:pt x="58" y="778"/>
                      <a:pt x="59" y="784"/>
                      <a:pt x="62" y="791"/>
                    </a:cubicBezTo>
                    <a:cubicBezTo>
                      <a:pt x="82" y="831"/>
                      <a:pt x="104" y="869"/>
                      <a:pt x="133" y="906"/>
                    </a:cubicBezTo>
                    <a:cubicBezTo>
                      <a:pt x="176" y="968"/>
                      <a:pt x="229" y="1026"/>
                      <a:pt x="292" y="1079"/>
                    </a:cubicBezTo>
                    <a:cubicBezTo>
                      <a:pt x="355" y="1133"/>
                      <a:pt x="427" y="1184"/>
                      <a:pt x="508" y="1230"/>
                    </a:cubicBezTo>
                    <a:cubicBezTo>
                      <a:pt x="587" y="1277"/>
                      <a:pt x="676" y="1317"/>
                      <a:pt x="771" y="1353"/>
                    </a:cubicBezTo>
                    <a:cubicBezTo>
                      <a:pt x="864" y="1389"/>
                      <a:pt x="965" y="1421"/>
                      <a:pt x="1069" y="1445"/>
                    </a:cubicBezTo>
                    <a:cubicBezTo>
                      <a:pt x="1174" y="1471"/>
                      <a:pt x="1283" y="1491"/>
                      <a:pt x="1392" y="1503"/>
                    </a:cubicBezTo>
                    <a:cubicBezTo>
                      <a:pt x="1504" y="1516"/>
                      <a:pt x="1618" y="1523"/>
                      <a:pt x="1730" y="1523"/>
                    </a:cubicBezTo>
                    <a:cubicBezTo>
                      <a:pt x="1843" y="1523"/>
                      <a:pt x="1957" y="1516"/>
                      <a:pt x="2068" y="1503"/>
                    </a:cubicBezTo>
                    <a:cubicBezTo>
                      <a:pt x="2180" y="1490"/>
                      <a:pt x="2288" y="1471"/>
                      <a:pt x="2391" y="1445"/>
                    </a:cubicBezTo>
                    <a:cubicBezTo>
                      <a:pt x="2496" y="1421"/>
                      <a:pt x="2597" y="1389"/>
                      <a:pt x="2690" y="1353"/>
                    </a:cubicBezTo>
                    <a:cubicBezTo>
                      <a:pt x="2713" y="1345"/>
                      <a:pt x="2739" y="1335"/>
                      <a:pt x="2762" y="1325"/>
                    </a:cubicBezTo>
                    <a:cubicBezTo>
                      <a:pt x="2828" y="1296"/>
                      <a:pt x="2893" y="1264"/>
                      <a:pt x="2952" y="1230"/>
                    </a:cubicBezTo>
                    <a:cubicBezTo>
                      <a:pt x="3031" y="1184"/>
                      <a:pt x="3106" y="1133"/>
                      <a:pt x="3166" y="1079"/>
                    </a:cubicBezTo>
                    <a:cubicBezTo>
                      <a:pt x="3229" y="1026"/>
                      <a:pt x="3283" y="968"/>
                      <a:pt x="3326" y="906"/>
                    </a:cubicBezTo>
                    <a:cubicBezTo>
                      <a:pt x="3359" y="863"/>
                      <a:pt x="3383" y="817"/>
                      <a:pt x="3403" y="771"/>
                    </a:cubicBezTo>
                    <a:cubicBezTo>
                      <a:pt x="3411" y="754"/>
                      <a:pt x="3418" y="738"/>
                      <a:pt x="3423" y="719"/>
                    </a:cubicBezTo>
                    <a:cubicBezTo>
                      <a:pt x="3445" y="655"/>
                      <a:pt x="3458" y="590"/>
                      <a:pt x="3458" y="525"/>
                    </a:cubicBezTo>
                    <a:lnTo>
                      <a:pt x="3455" y="22"/>
                    </a:lnTo>
                    <a:cubicBezTo>
                      <a:pt x="3454" y="80"/>
                      <a:pt x="3445" y="139"/>
                      <a:pt x="3425" y="195"/>
                    </a:cubicBezTo>
                    <a:cubicBezTo>
                      <a:pt x="3403" y="259"/>
                      <a:pt x="3369" y="323"/>
                      <a:pt x="3326" y="381"/>
                    </a:cubicBezTo>
                    <a:cubicBezTo>
                      <a:pt x="3283" y="443"/>
                      <a:pt x="3229" y="501"/>
                      <a:pt x="3166" y="554"/>
                    </a:cubicBezTo>
                    <a:cubicBezTo>
                      <a:pt x="3103" y="609"/>
                      <a:pt x="3031" y="659"/>
                      <a:pt x="2952" y="705"/>
                    </a:cubicBezTo>
                    <a:cubicBezTo>
                      <a:pt x="2948" y="709"/>
                      <a:pt x="2943" y="711"/>
                      <a:pt x="2938" y="712"/>
                    </a:cubicBezTo>
                    <a:cubicBezTo>
                      <a:pt x="2880" y="745"/>
                      <a:pt x="2820" y="775"/>
                      <a:pt x="2756" y="803"/>
                    </a:cubicBezTo>
                    <a:cubicBezTo>
                      <a:pt x="2735" y="811"/>
                      <a:pt x="2712" y="820"/>
                      <a:pt x="2690" y="829"/>
                    </a:cubicBezTo>
                    <a:cubicBezTo>
                      <a:pt x="2597" y="865"/>
                      <a:pt x="2496" y="896"/>
                      <a:pt x="2391" y="921"/>
                    </a:cubicBezTo>
                    <a:cubicBezTo>
                      <a:pt x="2391" y="921"/>
                      <a:pt x="2178" y="965"/>
                      <a:pt x="2068" y="978"/>
                    </a:cubicBezTo>
                    <a:cubicBezTo>
                      <a:pt x="1957" y="991"/>
                      <a:pt x="1843" y="998"/>
                      <a:pt x="1730" y="998"/>
                    </a:cubicBezTo>
                    <a:cubicBezTo>
                      <a:pt x="1618" y="998"/>
                      <a:pt x="1504" y="991"/>
                      <a:pt x="1392" y="978"/>
                    </a:cubicBezTo>
                    <a:cubicBezTo>
                      <a:pt x="1310" y="969"/>
                      <a:pt x="1227" y="955"/>
                      <a:pt x="1146" y="939"/>
                    </a:cubicBezTo>
                    <a:cubicBezTo>
                      <a:pt x="1119" y="934"/>
                      <a:pt x="1094" y="928"/>
                      <a:pt x="1069" y="922"/>
                    </a:cubicBezTo>
                    <a:cubicBezTo>
                      <a:pt x="1017" y="911"/>
                      <a:pt x="965" y="896"/>
                      <a:pt x="915" y="880"/>
                    </a:cubicBezTo>
                    <a:cubicBezTo>
                      <a:pt x="866" y="865"/>
                      <a:pt x="817" y="847"/>
                      <a:pt x="771" y="831"/>
                    </a:cubicBezTo>
                    <a:cubicBezTo>
                      <a:pt x="724" y="813"/>
                      <a:pt x="679" y="793"/>
                      <a:pt x="634" y="773"/>
                    </a:cubicBezTo>
                    <a:cubicBezTo>
                      <a:pt x="591" y="752"/>
                      <a:pt x="550" y="729"/>
                      <a:pt x="508" y="705"/>
                    </a:cubicBezTo>
                    <a:cubicBezTo>
                      <a:pt x="429" y="659"/>
                      <a:pt x="355" y="609"/>
                      <a:pt x="292" y="554"/>
                    </a:cubicBezTo>
                    <a:cubicBezTo>
                      <a:pt x="276" y="540"/>
                      <a:pt x="262" y="528"/>
                      <a:pt x="248" y="514"/>
                    </a:cubicBezTo>
                    <a:cubicBezTo>
                      <a:pt x="203" y="472"/>
                      <a:pt x="164" y="427"/>
                      <a:pt x="133" y="381"/>
                    </a:cubicBezTo>
                    <a:cubicBezTo>
                      <a:pt x="90" y="323"/>
                      <a:pt x="55" y="259"/>
                      <a:pt x="33" y="195"/>
                    </a:cubicBezTo>
                    <a:cubicBezTo>
                      <a:pt x="10" y="130"/>
                      <a:pt x="0" y="6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3708329" y="3386947"/>
                <a:ext cx="86757" cy="30748"/>
              </a:xfrm>
              <a:custGeom>
                <a:avLst/>
                <a:gdLst/>
                <a:ahLst/>
                <a:cxnLst/>
                <a:rect l="l" t="t" r="r" b="b"/>
                <a:pathLst>
                  <a:path w="2782" h="986" extrusionOk="0">
                    <a:moveTo>
                      <a:pt x="1391" y="1"/>
                    </a:moveTo>
                    <a:cubicBezTo>
                      <a:pt x="1210" y="1"/>
                      <a:pt x="1029" y="22"/>
                      <a:pt x="859" y="61"/>
                    </a:cubicBezTo>
                    <a:cubicBezTo>
                      <a:pt x="730" y="93"/>
                      <a:pt x="609" y="136"/>
                      <a:pt x="501" y="186"/>
                    </a:cubicBezTo>
                    <a:cubicBezTo>
                      <a:pt x="469" y="202"/>
                      <a:pt x="436" y="218"/>
                      <a:pt x="408" y="234"/>
                    </a:cubicBezTo>
                    <a:cubicBezTo>
                      <a:pt x="311" y="290"/>
                      <a:pt x="231" y="354"/>
                      <a:pt x="166" y="423"/>
                    </a:cubicBezTo>
                    <a:cubicBezTo>
                      <a:pt x="144" y="446"/>
                      <a:pt x="124" y="469"/>
                      <a:pt x="109" y="495"/>
                    </a:cubicBezTo>
                    <a:cubicBezTo>
                      <a:pt x="98" y="507"/>
                      <a:pt x="91" y="518"/>
                      <a:pt x="83" y="531"/>
                    </a:cubicBezTo>
                    <a:cubicBezTo>
                      <a:pt x="67" y="556"/>
                      <a:pt x="54" y="582"/>
                      <a:pt x="44" y="606"/>
                    </a:cubicBezTo>
                    <a:cubicBezTo>
                      <a:pt x="32" y="632"/>
                      <a:pt x="24" y="658"/>
                      <a:pt x="16" y="684"/>
                    </a:cubicBezTo>
                    <a:cubicBezTo>
                      <a:pt x="6" y="722"/>
                      <a:pt x="1" y="763"/>
                      <a:pt x="1" y="801"/>
                    </a:cubicBezTo>
                    <a:cubicBezTo>
                      <a:pt x="1" y="842"/>
                      <a:pt x="6" y="881"/>
                      <a:pt x="15" y="919"/>
                    </a:cubicBezTo>
                    <a:cubicBezTo>
                      <a:pt x="21" y="941"/>
                      <a:pt x="28" y="963"/>
                      <a:pt x="37" y="984"/>
                    </a:cubicBezTo>
                    <a:cubicBezTo>
                      <a:pt x="52" y="941"/>
                      <a:pt x="75" y="899"/>
                      <a:pt x="106" y="859"/>
                    </a:cubicBezTo>
                    <a:cubicBezTo>
                      <a:pt x="176" y="763"/>
                      <a:pt x="280" y="672"/>
                      <a:pt x="406" y="599"/>
                    </a:cubicBezTo>
                    <a:cubicBezTo>
                      <a:pt x="436" y="582"/>
                      <a:pt x="468" y="564"/>
                      <a:pt x="500" y="550"/>
                    </a:cubicBezTo>
                    <a:cubicBezTo>
                      <a:pt x="607" y="498"/>
                      <a:pt x="728" y="456"/>
                      <a:pt x="858" y="426"/>
                    </a:cubicBezTo>
                    <a:cubicBezTo>
                      <a:pt x="1026" y="387"/>
                      <a:pt x="1208" y="366"/>
                      <a:pt x="1389" y="366"/>
                    </a:cubicBezTo>
                    <a:cubicBezTo>
                      <a:pt x="1571" y="366"/>
                      <a:pt x="1752" y="387"/>
                      <a:pt x="1921" y="426"/>
                    </a:cubicBezTo>
                    <a:cubicBezTo>
                      <a:pt x="2088" y="467"/>
                      <a:pt x="2243" y="525"/>
                      <a:pt x="2373" y="600"/>
                    </a:cubicBezTo>
                    <a:cubicBezTo>
                      <a:pt x="2502" y="675"/>
                      <a:pt x="2604" y="764"/>
                      <a:pt x="2675" y="862"/>
                    </a:cubicBezTo>
                    <a:cubicBezTo>
                      <a:pt x="2703" y="901"/>
                      <a:pt x="2726" y="942"/>
                      <a:pt x="2745" y="986"/>
                    </a:cubicBezTo>
                    <a:cubicBezTo>
                      <a:pt x="2748" y="977"/>
                      <a:pt x="2751" y="970"/>
                      <a:pt x="2754" y="960"/>
                    </a:cubicBezTo>
                    <a:cubicBezTo>
                      <a:pt x="2765" y="922"/>
                      <a:pt x="2775" y="883"/>
                      <a:pt x="2778" y="843"/>
                    </a:cubicBezTo>
                    <a:cubicBezTo>
                      <a:pt x="2781" y="830"/>
                      <a:pt x="2781" y="816"/>
                      <a:pt x="2781" y="804"/>
                    </a:cubicBezTo>
                    <a:cubicBezTo>
                      <a:pt x="2781" y="791"/>
                      <a:pt x="2781" y="777"/>
                      <a:pt x="2778" y="764"/>
                    </a:cubicBezTo>
                    <a:cubicBezTo>
                      <a:pt x="2775" y="725"/>
                      <a:pt x="2765" y="685"/>
                      <a:pt x="2754" y="648"/>
                    </a:cubicBezTo>
                    <a:cubicBezTo>
                      <a:pt x="2745" y="622"/>
                      <a:pt x="2734" y="596"/>
                      <a:pt x="2721" y="570"/>
                    </a:cubicBezTo>
                    <a:cubicBezTo>
                      <a:pt x="2709" y="546"/>
                      <a:pt x="2692" y="520"/>
                      <a:pt x="2675" y="497"/>
                    </a:cubicBezTo>
                    <a:cubicBezTo>
                      <a:pt x="2665" y="484"/>
                      <a:pt x="2656" y="474"/>
                      <a:pt x="2647" y="461"/>
                    </a:cubicBezTo>
                    <a:cubicBezTo>
                      <a:pt x="2639" y="448"/>
                      <a:pt x="2627" y="438"/>
                      <a:pt x="2617" y="425"/>
                    </a:cubicBezTo>
                    <a:cubicBezTo>
                      <a:pt x="2553" y="354"/>
                      <a:pt x="2471" y="291"/>
                      <a:pt x="2374" y="236"/>
                    </a:cubicBezTo>
                    <a:cubicBezTo>
                      <a:pt x="2246" y="162"/>
                      <a:pt x="2092" y="103"/>
                      <a:pt x="1923" y="61"/>
                    </a:cubicBezTo>
                    <a:cubicBezTo>
                      <a:pt x="1756" y="22"/>
                      <a:pt x="1572" y="1"/>
                      <a:pt x="13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3709452" y="3398329"/>
                <a:ext cx="84324" cy="38701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1241" extrusionOk="0">
                    <a:moveTo>
                      <a:pt x="1348" y="1"/>
                    </a:moveTo>
                    <a:cubicBezTo>
                      <a:pt x="1167" y="1"/>
                      <a:pt x="985" y="22"/>
                      <a:pt x="816" y="61"/>
                    </a:cubicBezTo>
                    <a:cubicBezTo>
                      <a:pt x="648" y="100"/>
                      <a:pt x="495" y="160"/>
                      <a:pt x="364" y="235"/>
                    </a:cubicBezTo>
                    <a:cubicBezTo>
                      <a:pt x="350" y="244"/>
                      <a:pt x="338" y="251"/>
                      <a:pt x="324" y="261"/>
                    </a:cubicBezTo>
                    <a:cubicBezTo>
                      <a:pt x="213" y="329"/>
                      <a:pt x="126" y="409"/>
                      <a:pt x="65" y="495"/>
                    </a:cubicBezTo>
                    <a:cubicBezTo>
                      <a:pt x="39" y="536"/>
                      <a:pt x="18" y="577"/>
                      <a:pt x="1" y="621"/>
                    </a:cubicBezTo>
                    <a:cubicBezTo>
                      <a:pt x="11" y="649"/>
                      <a:pt x="28" y="679"/>
                      <a:pt x="45" y="708"/>
                    </a:cubicBezTo>
                    <a:cubicBezTo>
                      <a:pt x="52" y="721"/>
                      <a:pt x="61" y="733"/>
                      <a:pt x="70" y="744"/>
                    </a:cubicBezTo>
                    <a:cubicBezTo>
                      <a:pt x="88" y="767"/>
                      <a:pt x="106" y="793"/>
                      <a:pt x="127" y="816"/>
                    </a:cubicBezTo>
                    <a:cubicBezTo>
                      <a:pt x="193" y="886"/>
                      <a:pt x="274" y="948"/>
                      <a:pt x="370" y="1004"/>
                    </a:cubicBezTo>
                    <a:cubicBezTo>
                      <a:pt x="373" y="1004"/>
                      <a:pt x="373" y="1007"/>
                      <a:pt x="374" y="1007"/>
                    </a:cubicBezTo>
                    <a:cubicBezTo>
                      <a:pt x="501" y="1081"/>
                      <a:pt x="655" y="1140"/>
                      <a:pt x="822" y="1180"/>
                    </a:cubicBezTo>
                    <a:cubicBezTo>
                      <a:pt x="863" y="1190"/>
                      <a:pt x="906" y="1198"/>
                      <a:pt x="949" y="1206"/>
                    </a:cubicBezTo>
                    <a:cubicBezTo>
                      <a:pt x="1080" y="1230"/>
                      <a:pt x="1217" y="1240"/>
                      <a:pt x="1352" y="1240"/>
                    </a:cubicBezTo>
                    <a:cubicBezTo>
                      <a:pt x="1484" y="1240"/>
                      <a:pt x="1618" y="1229"/>
                      <a:pt x="1745" y="1209"/>
                    </a:cubicBezTo>
                    <a:cubicBezTo>
                      <a:pt x="1792" y="1198"/>
                      <a:pt x="1837" y="1190"/>
                      <a:pt x="1881" y="1178"/>
                    </a:cubicBezTo>
                    <a:cubicBezTo>
                      <a:pt x="2051" y="1140"/>
                      <a:pt x="2203" y="1081"/>
                      <a:pt x="2333" y="1004"/>
                    </a:cubicBezTo>
                    <a:cubicBezTo>
                      <a:pt x="2413" y="958"/>
                      <a:pt x="2483" y="905"/>
                      <a:pt x="2541" y="851"/>
                    </a:cubicBezTo>
                    <a:cubicBezTo>
                      <a:pt x="2565" y="829"/>
                      <a:pt x="2586" y="805"/>
                      <a:pt x="2606" y="780"/>
                    </a:cubicBezTo>
                    <a:cubicBezTo>
                      <a:pt x="2616" y="769"/>
                      <a:pt x="2626" y="757"/>
                      <a:pt x="2633" y="744"/>
                    </a:cubicBezTo>
                    <a:cubicBezTo>
                      <a:pt x="2652" y="721"/>
                      <a:pt x="2666" y="695"/>
                      <a:pt x="2680" y="671"/>
                    </a:cubicBezTo>
                    <a:cubicBezTo>
                      <a:pt x="2689" y="654"/>
                      <a:pt x="2696" y="636"/>
                      <a:pt x="2703" y="621"/>
                    </a:cubicBezTo>
                    <a:cubicBezTo>
                      <a:pt x="2688" y="577"/>
                      <a:pt x="2663" y="536"/>
                      <a:pt x="2633" y="495"/>
                    </a:cubicBezTo>
                    <a:cubicBezTo>
                      <a:pt x="2563" y="399"/>
                      <a:pt x="2460" y="310"/>
                      <a:pt x="2331" y="235"/>
                    </a:cubicBezTo>
                    <a:cubicBezTo>
                      <a:pt x="2203" y="160"/>
                      <a:pt x="2049" y="100"/>
                      <a:pt x="1880" y="61"/>
                    </a:cubicBezTo>
                    <a:cubicBezTo>
                      <a:pt x="1711" y="22"/>
                      <a:pt x="1530" y="1"/>
                      <a:pt x="13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3712445" y="3483525"/>
                <a:ext cx="78399" cy="21670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6949" extrusionOk="0">
                    <a:moveTo>
                      <a:pt x="1" y="0"/>
                    </a:moveTo>
                    <a:lnTo>
                      <a:pt x="1" y="6223"/>
                    </a:lnTo>
                    <a:cubicBezTo>
                      <a:pt x="1" y="6270"/>
                      <a:pt x="11" y="6319"/>
                      <a:pt x="25" y="6365"/>
                    </a:cubicBezTo>
                    <a:cubicBezTo>
                      <a:pt x="41" y="6412"/>
                      <a:pt x="64" y="6457"/>
                      <a:pt x="97" y="6502"/>
                    </a:cubicBezTo>
                    <a:cubicBezTo>
                      <a:pt x="129" y="6545"/>
                      <a:pt x="166" y="6588"/>
                      <a:pt x="214" y="6628"/>
                    </a:cubicBezTo>
                    <a:cubicBezTo>
                      <a:pt x="258" y="6667"/>
                      <a:pt x="310" y="6704"/>
                      <a:pt x="370" y="6737"/>
                    </a:cubicBezTo>
                    <a:cubicBezTo>
                      <a:pt x="428" y="6772"/>
                      <a:pt x="493" y="6802"/>
                      <a:pt x="560" y="6826"/>
                    </a:cubicBezTo>
                    <a:cubicBezTo>
                      <a:pt x="629" y="6854"/>
                      <a:pt x="701" y="6875"/>
                      <a:pt x="777" y="6894"/>
                    </a:cubicBezTo>
                    <a:cubicBezTo>
                      <a:pt x="853" y="6911"/>
                      <a:pt x="933" y="6926"/>
                      <a:pt x="1013" y="6934"/>
                    </a:cubicBezTo>
                    <a:cubicBezTo>
                      <a:pt x="1094" y="6944"/>
                      <a:pt x="1177" y="6949"/>
                      <a:pt x="1257" y="6949"/>
                    </a:cubicBezTo>
                    <a:cubicBezTo>
                      <a:pt x="1341" y="6949"/>
                      <a:pt x="1421" y="6944"/>
                      <a:pt x="1502" y="6934"/>
                    </a:cubicBezTo>
                    <a:cubicBezTo>
                      <a:pt x="1506" y="6934"/>
                      <a:pt x="1508" y="6934"/>
                      <a:pt x="1510" y="6933"/>
                    </a:cubicBezTo>
                    <a:cubicBezTo>
                      <a:pt x="1588" y="6924"/>
                      <a:pt x="1666" y="6910"/>
                      <a:pt x="1739" y="6894"/>
                    </a:cubicBezTo>
                    <a:cubicBezTo>
                      <a:pt x="1815" y="6875"/>
                      <a:pt x="1889" y="6852"/>
                      <a:pt x="1956" y="6826"/>
                    </a:cubicBezTo>
                    <a:cubicBezTo>
                      <a:pt x="2025" y="6801"/>
                      <a:pt x="2090" y="6769"/>
                      <a:pt x="2147" y="6737"/>
                    </a:cubicBezTo>
                    <a:cubicBezTo>
                      <a:pt x="2205" y="6703"/>
                      <a:pt x="2257" y="6667"/>
                      <a:pt x="2304" y="6628"/>
                    </a:cubicBezTo>
                    <a:cubicBezTo>
                      <a:pt x="2349" y="6588"/>
                      <a:pt x="2387" y="6546"/>
                      <a:pt x="2419" y="6502"/>
                    </a:cubicBezTo>
                    <a:cubicBezTo>
                      <a:pt x="2451" y="6457"/>
                      <a:pt x="2474" y="6412"/>
                      <a:pt x="2491" y="6365"/>
                    </a:cubicBezTo>
                    <a:cubicBezTo>
                      <a:pt x="2507" y="6318"/>
                      <a:pt x="2514" y="6272"/>
                      <a:pt x="2514" y="6223"/>
                    </a:cubicBezTo>
                    <a:lnTo>
                      <a:pt x="2514" y="0"/>
                    </a:lnTo>
                    <a:cubicBezTo>
                      <a:pt x="2514" y="23"/>
                      <a:pt x="2513" y="46"/>
                      <a:pt x="2507" y="69"/>
                    </a:cubicBezTo>
                    <a:cubicBezTo>
                      <a:pt x="2495" y="134"/>
                      <a:pt x="2471" y="197"/>
                      <a:pt x="2429" y="258"/>
                    </a:cubicBezTo>
                    <a:cubicBezTo>
                      <a:pt x="2390" y="318"/>
                      <a:pt x="2334" y="377"/>
                      <a:pt x="2270" y="429"/>
                    </a:cubicBezTo>
                    <a:cubicBezTo>
                      <a:pt x="2203" y="481"/>
                      <a:pt x="2124" y="528"/>
                      <a:pt x="2035" y="570"/>
                    </a:cubicBezTo>
                    <a:cubicBezTo>
                      <a:pt x="1948" y="609"/>
                      <a:pt x="1851" y="643"/>
                      <a:pt x="1746" y="669"/>
                    </a:cubicBezTo>
                    <a:cubicBezTo>
                      <a:pt x="1672" y="686"/>
                      <a:pt x="1592" y="701"/>
                      <a:pt x="1509" y="711"/>
                    </a:cubicBezTo>
                    <a:cubicBezTo>
                      <a:pt x="1480" y="715"/>
                      <a:pt x="1452" y="718"/>
                      <a:pt x="1421" y="721"/>
                    </a:cubicBezTo>
                    <a:cubicBezTo>
                      <a:pt x="1365" y="725"/>
                      <a:pt x="1309" y="727"/>
                      <a:pt x="1253" y="727"/>
                    </a:cubicBezTo>
                    <a:cubicBezTo>
                      <a:pt x="1197" y="727"/>
                      <a:pt x="1141" y="725"/>
                      <a:pt x="1085" y="721"/>
                    </a:cubicBezTo>
                    <a:cubicBezTo>
                      <a:pt x="974" y="711"/>
                      <a:pt x="864" y="693"/>
                      <a:pt x="761" y="669"/>
                    </a:cubicBezTo>
                    <a:cubicBezTo>
                      <a:pt x="659" y="643"/>
                      <a:pt x="560" y="609"/>
                      <a:pt x="474" y="567"/>
                    </a:cubicBezTo>
                    <a:cubicBezTo>
                      <a:pt x="438" y="551"/>
                      <a:pt x="402" y="534"/>
                      <a:pt x="368" y="514"/>
                    </a:cubicBezTo>
                    <a:cubicBezTo>
                      <a:pt x="288" y="469"/>
                      <a:pt x="221" y="417"/>
                      <a:pt x="165" y="358"/>
                    </a:cubicBezTo>
                    <a:cubicBezTo>
                      <a:pt x="109" y="304"/>
                      <a:pt x="69" y="242"/>
                      <a:pt x="40" y="179"/>
                    </a:cubicBezTo>
                    <a:cubicBezTo>
                      <a:pt x="14" y="120"/>
                      <a:pt x="1" y="59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3699691" y="3435906"/>
                <a:ext cx="104220" cy="70197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251" extrusionOk="0">
                    <a:moveTo>
                      <a:pt x="3341" y="1"/>
                    </a:moveTo>
                    <a:cubicBezTo>
                      <a:pt x="3339" y="5"/>
                      <a:pt x="3338" y="9"/>
                      <a:pt x="3336" y="13"/>
                    </a:cubicBezTo>
                    <a:lnTo>
                      <a:pt x="3336" y="13"/>
                    </a:lnTo>
                    <a:cubicBezTo>
                      <a:pt x="3338" y="9"/>
                      <a:pt x="3340" y="5"/>
                      <a:pt x="3341" y="1"/>
                    </a:cubicBezTo>
                    <a:close/>
                    <a:moveTo>
                      <a:pt x="3336" y="13"/>
                    </a:moveTo>
                    <a:cubicBezTo>
                      <a:pt x="3316" y="56"/>
                      <a:pt x="3291" y="97"/>
                      <a:pt x="3264" y="136"/>
                    </a:cubicBezTo>
                    <a:cubicBezTo>
                      <a:pt x="3221" y="198"/>
                      <a:pt x="3167" y="255"/>
                      <a:pt x="3104" y="308"/>
                    </a:cubicBezTo>
                    <a:cubicBezTo>
                      <a:pt x="3041" y="363"/>
                      <a:pt x="2969" y="413"/>
                      <a:pt x="2890" y="459"/>
                    </a:cubicBezTo>
                    <a:cubicBezTo>
                      <a:pt x="2811" y="507"/>
                      <a:pt x="2723" y="547"/>
                      <a:pt x="2628" y="583"/>
                    </a:cubicBezTo>
                    <a:cubicBezTo>
                      <a:pt x="2535" y="619"/>
                      <a:pt x="2434" y="650"/>
                      <a:pt x="2329" y="675"/>
                    </a:cubicBezTo>
                    <a:cubicBezTo>
                      <a:pt x="2226" y="701"/>
                      <a:pt x="2115" y="719"/>
                      <a:pt x="2006" y="732"/>
                    </a:cubicBezTo>
                    <a:cubicBezTo>
                      <a:pt x="1895" y="745"/>
                      <a:pt x="1781" y="753"/>
                      <a:pt x="1668" y="753"/>
                    </a:cubicBezTo>
                    <a:cubicBezTo>
                      <a:pt x="1554" y="753"/>
                      <a:pt x="1442" y="745"/>
                      <a:pt x="1330" y="732"/>
                    </a:cubicBezTo>
                    <a:cubicBezTo>
                      <a:pt x="1219" y="719"/>
                      <a:pt x="1112" y="701"/>
                      <a:pt x="1007" y="675"/>
                    </a:cubicBezTo>
                    <a:cubicBezTo>
                      <a:pt x="903" y="650"/>
                      <a:pt x="802" y="619"/>
                      <a:pt x="709" y="583"/>
                    </a:cubicBezTo>
                    <a:cubicBezTo>
                      <a:pt x="616" y="547"/>
                      <a:pt x="526" y="507"/>
                      <a:pt x="446" y="459"/>
                    </a:cubicBezTo>
                    <a:cubicBezTo>
                      <a:pt x="367" y="413"/>
                      <a:pt x="293" y="363"/>
                      <a:pt x="230" y="308"/>
                    </a:cubicBezTo>
                    <a:cubicBezTo>
                      <a:pt x="167" y="255"/>
                      <a:pt x="114" y="198"/>
                      <a:pt x="71" y="136"/>
                    </a:cubicBezTo>
                    <a:cubicBezTo>
                      <a:pt x="42" y="101"/>
                      <a:pt x="19" y="62"/>
                      <a:pt x="0" y="22"/>
                    </a:cubicBezTo>
                    <a:lnTo>
                      <a:pt x="0" y="22"/>
                    </a:lnTo>
                    <a:cubicBezTo>
                      <a:pt x="68" y="173"/>
                      <a:pt x="134" y="323"/>
                      <a:pt x="199" y="472"/>
                    </a:cubicBezTo>
                    <a:cubicBezTo>
                      <a:pt x="214" y="508"/>
                      <a:pt x="229" y="543"/>
                      <a:pt x="243" y="580"/>
                    </a:cubicBezTo>
                    <a:cubicBezTo>
                      <a:pt x="270" y="652"/>
                      <a:pt x="292" y="718"/>
                      <a:pt x="314" y="796"/>
                    </a:cubicBezTo>
                    <a:cubicBezTo>
                      <a:pt x="335" y="873"/>
                      <a:pt x="351" y="947"/>
                      <a:pt x="365" y="1029"/>
                    </a:cubicBezTo>
                    <a:cubicBezTo>
                      <a:pt x="380" y="1111"/>
                      <a:pt x="390" y="1190"/>
                      <a:pt x="398" y="1273"/>
                    </a:cubicBezTo>
                    <a:cubicBezTo>
                      <a:pt x="404" y="1352"/>
                      <a:pt x="409" y="1430"/>
                      <a:pt x="409" y="1510"/>
                    </a:cubicBezTo>
                    <a:lnTo>
                      <a:pt x="409" y="1525"/>
                    </a:lnTo>
                    <a:cubicBezTo>
                      <a:pt x="409" y="1585"/>
                      <a:pt x="421" y="1645"/>
                      <a:pt x="449" y="1703"/>
                    </a:cubicBezTo>
                    <a:cubicBezTo>
                      <a:pt x="475" y="1766"/>
                      <a:pt x="518" y="1826"/>
                      <a:pt x="574" y="1883"/>
                    </a:cubicBezTo>
                    <a:cubicBezTo>
                      <a:pt x="630" y="1939"/>
                      <a:pt x="697" y="1990"/>
                      <a:pt x="777" y="2038"/>
                    </a:cubicBezTo>
                    <a:cubicBezTo>
                      <a:pt x="811" y="2056"/>
                      <a:pt x="846" y="2075"/>
                      <a:pt x="883" y="2091"/>
                    </a:cubicBezTo>
                    <a:cubicBezTo>
                      <a:pt x="971" y="2133"/>
                      <a:pt x="1068" y="2164"/>
                      <a:pt x="1170" y="2192"/>
                    </a:cubicBezTo>
                    <a:cubicBezTo>
                      <a:pt x="1273" y="2218"/>
                      <a:pt x="1383" y="2235"/>
                      <a:pt x="1494" y="2243"/>
                    </a:cubicBezTo>
                    <a:cubicBezTo>
                      <a:pt x="1549" y="2248"/>
                      <a:pt x="1605" y="2251"/>
                      <a:pt x="1662" y="2251"/>
                    </a:cubicBezTo>
                    <a:cubicBezTo>
                      <a:pt x="1718" y="2251"/>
                      <a:pt x="1774" y="2248"/>
                      <a:pt x="1830" y="2243"/>
                    </a:cubicBezTo>
                    <a:cubicBezTo>
                      <a:pt x="1859" y="2242"/>
                      <a:pt x="1889" y="2239"/>
                      <a:pt x="1918" y="2235"/>
                    </a:cubicBezTo>
                    <a:cubicBezTo>
                      <a:pt x="1999" y="2226"/>
                      <a:pt x="2078" y="2212"/>
                      <a:pt x="2155" y="2192"/>
                    </a:cubicBezTo>
                    <a:cubicBezTo>
                      <a:pt x="2257" y="2167"/>
                      <a:pt x="2357" y="2133"/>
                      <a:pt x="2444" y="2092"/>
                    </a:cubicBezTo>
                    <a:cubicBezTo>
                      <a:pt x="2532" y="2054"/>
                      <a:pt x="2611" y="2005"/>
                      <a:pt x="2679" y="1953"/>
                    </a:cubicBezTo>
                    <a:cubicBezTo>
                      <a:pt x="2745" y="1901"/>
                      <a:pt x="2798" y="1844"/>
                      <a:pt x="2838" y="1782"/>
                    </a:cubicBezTo>
                    <a:cubicBezTo>
                      <a:pt x="2877" y="1722"/>
                      <a:pt x="2904" y="1658"/>
                      <a:pt x="2916" y="1594"/>
                    </a:cubicBezTo>
                    <a:cubicBezTo>
                      <a:pt x="2919" y="1571"/>
                      <a:pt x="2923" y="1546"/>
                      <a:pt x="2923" y="1523"/>
                    </a:cubicBezTo>
                    <a:cubicBezTo>
                      <a:pt x="2923" y="1355"/>
                      <a:pt x="2937" y="1190"/>
                      <a:pt x="2966" y="1027"/>
                    </a:cubicBezTo>
                    <a:cubicBezTo>
                      <a:pt x="2980" y="945"/>
                      <a:pt x="2998" y="870"/>
                      <a:pt x="3019" y="794"/>
                    </a:cubicBezTo>
                    <a:cubicBezTo>
                      <a:pt x="3031" y="754"/>
                      <a:pt x="3041" y="719"/>
                      <a:pt x="3054" y="682"/>
                    </a:cubicBezTo>
                    <a:cubicBezTo>
                      <a:pt x="3067" y="646"/>
                      <a:pt x="3077" y="612"/>
                      <a:pt x="3091" y="576"/>
                    </a:cubicBezTo>
                    <a:cubicBezTo>
                      <a:pt x="3106" y="543"/>
                      <a:pt x="3119" y="510"/>
                      <a:pt x="3133" y="478"/>
                    </a:cubicBezTo>
                    <a:cubicBezTo>
                      <a:pt x="3133" y="475"/>
                      <a:pt x="3134" y="474"/>
                      <a:pt x="3134" y="471"/>
                    </a:cubicBezTo>
                    <a:cubicBezTo>
                      <a:pt x="3203" y="318"/>
                      <a:pt x="3269" y="166"/>
                      <a:pt x="3336" y="1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3712414" y="3677523"/>
                <a:ext cx="78493" cy="23233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745" extrusionOk="0">
                    <a:moveTo>
                      <a:pt x="5" y="0"/>
                    </a:moveTo>
                    <a:cubicBezTo>
                      <a:pt x="1" y="134"/>
                      <a:pt x="65" y="260"/>
                      <a:pt x="157" y="358"/>
                    </a:cubicBezTo>
                    <a:cubicBezTo>
                      <a:pt x="249" y="454"/>
                      <a:pt x="364" y="526"/>
                      <a:pt x="484" y="584"/>
                    </a:cubicBezTo>
                    <a:cubicBezTo>
                      <a:pt x="545" y="613"/>
                      <a:pt x="606" y="637"/>
                      <a:pt x="670" y="656"/>
                    </a:cubicBezTo>
                    <a:cubicBezTo>
                      <a:pt x="704" y="666"/>
                      <a:pt x="734" y="674"/>
                      <a:pt x="767" y="683"/>
                    </a:cubicBezTo>
                    <a:cubicBezTo>
                      <a:pt x="798" y="690"/>
                      <a:pt x="831" y="696"/>
                      <a:pt x="833" y="696"/>
                    </a:cubicBezTo>
                    <a:lnTo>
                      <a:pt x="932" y="713"/>
                    </a:lnTo>
                    <a:lnTo>
                      <a:pt x="1013" y="728"/>
                    </a:lnTo>
                    <a:lnTo>
                      <a:pt x="1063" y="732"/>
                    </a:lnTo>
                    <a:lnTo>
                      <a:pt x="1263" y="745"/>
                    </a:lnTo>
                    <a:lnTo>
                      <a:pt x="1461" y="732"/>
                    </a:lnTo>
                    <a:lnTo>
                      <a:pt x="1511" y="728"/>
                    </a:lnTo>
                    <a:lnTo>
                      <a:pt x="1560" y="719"/>
                    </a:lnTo>
                    <a:lnTo>
                      <a:pt x="1660" y="702"/>
                    </a:lnTo>
                    <a:cubicBezTo>
                      <a:pt x="1691" y="696"/>
                      <a:pt x="1724" y="690"/>
                      <a:pt x="1759" y="683"/>
                    </a:cubicBezTo>
                    <a:cubicBezTo>
                      <a:pt x="1790" y="674"/>
                      <a:pt x="1823" y="667"/>
                      <a:pt x="1854" y="656"/>
                    </a:cubicBezTo>
                    <a:cubicBezTo>
                      <a:pt x="1917" y="637"/>
                      <a:pt x="1979" y="613"/>
                      <a:pt x="2041" y="584"/>
                    </a:cubicBezTo>
                    <a:cubicBezTo>
                      <a:pt x="2161" y="529"/>
                      <a:pt x="2276" y="457"/>
                      <a:pt x="2367" y="358"/>
                    </a:cubicBezTo>
                    <a:cubicBezTo>
                      <a:pt x="2450" y="263"/>
                      <a:pt x="2516" y="135"/>
                      <a:pt x="2514" y="0"/>
                    </a:cubicBezTo>
                    <a:lnTo>
                      <a:pt x="2514" y="0"/>
                    </a:lnTo>
                    <a:cubicBezTo>
                      <a:pt x="2511" y="134"/>
                      <a:pt x="2442" y="256"/>
                      <a:pt x="2350" y="347"/>
                    </a:cubicBezTo>
                    <a:cubicBezTo>
                      <a:pt x="2258" y="440"/>
                      <a:pt x="2143" y="509"/>
                      <a:pt x="2023" y="561"/>
                    </a:cubicBezTo>
                    <a:cubicBezTo>
                      <a:pt x="1904" y="611"/>
                      <a:pt x="1777" y="654"/>
                      <a:pt x="1648" y="670"/>
                    </a:cubicBezTo>
                    <a:lnTo>
                      <a:pt x="1552" y="687"/>
                    </a:lnTo>
                    <a:lnTo>
                      <a:pt x="1503" y="696"/>
                    </a:lnTo>
                    <a:lnTo>
                      <a:pt x="1454" y="699"/>
                    </a:lnTo>
                    <a:lnTo>
                      <a:pt x="1258" y="710"/>
                    </a:lnTo>
                    <a:lnTo>
                      <a:pt x="1063" y="699"/>
                    </a:lnTo>
                    <a:lnTo>
                      <a:pt x="1014" y="696"/>
                    </a:lnTo>
                    <a:lnTo>
                      <a:pt x="965" y="687"/>
                    </a:lnTo>
                    <a:lnTo>
                      <a:pt x="869" y="670"/>
                    </a:lnTo>
                    <a:cubicBezTo>
                      <a:pt x="739" y="653"/>
                      <a:pt x="613" y="611"/>
                      <a:pt x="494" y="561"/>
                    </a:cubicBezTo>
                    <a:cubicBezTo>
                      <a:pt x="373" y="509"/>
                      <a:pt x="259" y="440"/>
                      <a:pt x="167" y="347"/>
                    </a:cubicBezTo>
                    <a:cubicBezTo>
                      <a:pt x="77" y="258"/>
                      <a:pt x="6" y="134"/>
                      <a:pt x="5" y="0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3770729" y="3412549"/>
                <a:ext cx="34740" cy="283815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9101" extrusionOk="0">
                    <a:moveTo>
                      <a:pt x="1112" y="1"/>
                    </a:moveTo>
                    <a:cubicBezTo>
                      <a:pt x="1111" y="58"/>
                      <a:pt x="1101" y="117"/>
                      <a:pt x="1082" y="173"/>
                    </a:cubicBezTo>
                    <a:cubicBezTo>
                      <a:pt x="1060" y="238"/>
                      <a:pt x="1026" y="301"/>
                      <a:pt x="983" y="360"/>
                    </a:cubicBezTo>
                    <a:cubicBezTo>
                      <a:pt x="940" y="420"/>
                      <a:pt x="885" y="479"/>
                      <a:pt x="823" y="533"/>
                    </a:cubicBezTo>
                    <a:cubicBezTo>
                      <a:pt x="760" y="587"/>
                      <a:pt x="688" y="638"/>
                      <a:pt x="609" y="684"/>
                    </a:cubicBezTo>
                    <a:cubicBezTo>
                      <a:pt x="603" y="686"/>
                      <a:pt x="600" y="689"/>
                      <a:pt x="595" y="691"/>
                    </a:cubicBezTo>
                    <a:cubicBezTo>
                      <a:pt x="537" y="722"/>
                      <a:pt x="475" y="754"/>
                      <a:pt x="414" y="780"/>
                    </a:cubicBezTo>
                    <a:lnTo>
                      <a:pt x="416" y="1303"/>
                    </a:lnTo>
                    <a:lnTo>
                      <a:pt x="416" y="1306"/>
                    </a:lnTo>
                    <a:cubicBezTo>
                      <a:pt x="1" y="1825"/>
                      <a:pt x="18" y="2797"/>
                      <a:pt x="20" y="2895"/>
                    </a:cubicBezTo>
                    <a:cubicBezTo>
                      <a:pt x="20" y="2899"/>
                      <a:pt x="84" y="9101"/>
                      <a:pt x="84" y="9101"/>
                    </a:cubicBezTo>
                    <a:cubicBezTo>
                      <a:pt x="84" y="9101"/>
                      <a:pt x="217" y="9043"/>
                      <a:pt x="274" y="9012"/>
                    </a:cubicBezTo>
                    <a:cubicBezTo>
                      <a:pt x="332" y="8977"/>
                      <a:pt x="385" y="8941"/>
                      <a:pt x="431" y="8901"/>
                    </a:cubicBezTo>
                    <a:cubicBezTo>
                      <a:pt x="475" y="8862"/>
                      <a:pt x="516" y="8821"/>
                      <a:pt x="546" y="8776"/>
                    </a:cubicBezTo>
                    <a:cubicBezTo>
                      <a:pt x="579" y="8732"/>
                      <a:pt x="602" y="8686"/>
                      <a:pt x="618" y="8640"/>
                    </a:cubicBezTo>
                    <a:cubicBezTo>
                      <a:pt x="633" y="8592"/>
                      <a:pt x="641" y="8546"/>
                      <a:pt x="641" y="8497"/>
                    </a:cubicBezTo>
                    <a:lnTo>
                      <a:pt x="641" y="2274"/>
                    </a:lnTo>
                    <a:cubicBezTo>
                      <a:pt x="641" y="2105"/>
                      <a:pt x="655" y="1940"/>
                      <a:pt x="684" y="1778"/>
                    </a:cubicBezTo>
                    <a:cubicBezTo>
                      <a:pt x="698" y="1696"/>
                      <a:pt x="717" y="1621"/>
                      <a:pt x="738" y="1545"/>
                    </a:cubicBezTo>
                    <a:cubicBezTo>
                      <a:pt x="748" y="1504"/>
                      <a:pt x="760" y="1470"/>
                      <a:pt x="773" y="1433"/>
                    </a:cubicBezTo>
                    <a:cubicBezTo>
                      <a:pt x="784" y="1397"/>
                      <a:pt x="796" y="1364"/>
                      <a:pt x="810" y="1328"/>
                    </a:cubicBezTo>
                    <a:cubicBezTo>
                      <a:pt x="825" y="1293"/>
                      <a:pt x="838" y="1260"/>
                      <a:pt x="852" y="1226"/>
                    </a:cubicBezTo>
                    <a:cubicBezTo>
                      <a:pt x="852" y="1224"/>
                      <a:pt x="853" y="1223"/>
                      <a:pt x="853" y="1220"/>
                    </a:cubicBezTo>
                    <a:cubicBezTo>
                      <a:pt x="924" y="1063"/>
                      <a:pt x="991" y="906"/>
                      <a:pt x="1060" y="750"/>
                    </a:cubicBezTo>
                    <a:cubicBezTo>
                      <a:pt x="1068" y="732"/>
                      <a:pt x="1075" y="717"/>
                      <a:pt x="1079" y="698"/>
                    </a:cubicBezTo>
                    <a:cubicBezTo>
                      <a:pt x="1101" y="633"/>
                      <a:pt x="1114" y="568"/>
                      <a:pt x="1114" y="504"/>
                    </a:cubicBezTo>
                    <a:lnTo>
                      <a:pt x="1112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3780116" y="3428703"/>
                <a:ext cx="18493" cy="260956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368" extrusionOk="0">
                    <a:moveTo>
                      <a:pt x="532" y="0"/>
                    </a:moveTo>
                    <a:cubicBezTo>
                      <a:pt x="517" y="167"/>
                      <a:pt x="509" y="336"/>
                      <a:pt x="496" y="505"/>
                    </a:cubicBezTo>
                    <a:lnTo>
                      <a:pt x="496" y="505"/>
                    </a:lnTo>
                    <a:cubicBezTo>
                      <a:pt x="276" y="765"/>
                      <a:pt x="155" y="1091"/>
                      <a:pt x="87" y="1418"/>
                    </a:cubicBezTo>
                    <a:cubicBezTo>
                      <a:pt x="51" y="1583"/>
                      <a:pt x="29" y="1753"/>
                      <a:pt x="15" y="1921"/>
                    </a:cubicBezTo>
                    <a:cubicBezTo>
                      <a:pt x="0" y="2092"/>
                      <a:pt x="8" y="2257"/>
                      <a:pt x="5" y="2423"/>
                    </a:cubicBezTo>
                    <a:cubicBezTo>
                      <a:pt x="2" y="3084"/>
                      <a:pt x="23" y="3744"/>
                      <a:pt x="33" y="4405"/>
                    </a:cubicBezTo>
                    <a:cubicBezTo>
                      <a:pt x="51" y="5726"/>
                      <a:pt x="77" y="7046"/>
                      <a:pt x="102" y="8367"/>
                    </a:cubicBezTo>
                    <a:lnTo>
                      <a:pt x="124" y="8367"/>
                    </a:lnTo>
                    <a:cubicBezTo>
                      <a:pt x="153" y="7046"/>
                      <a:pt x="176" y="5726"/>
                      <a:pt x="194" y="4405"/>
                    </a:cubicBezTo>
                    <a:cubicBezTo>
                      <a:pt x="203" y="3744"/>
                      <a:pt x="225" y="3084"/>
                      <a:pt x="223" y="2423"/>
                    </a:cubicBezTo>
                    <a:cubicBezTo>
                      <a:pt x="220" y="2088"/>
                      <a:pt x="210" y="1773"/>
                      <a:pt x="263" y="1452"/>
                    </a:cubicBezTo>
                    <a:cubicBezTo>
                      <a:pt x="317" y="1137"/>
                      <a:pt x="396" y="818"/>
                      <a:pt x="581" y="558"/>
                    </a:cubicBezTo>
                    <a:lnTo>
                      <a:pt x="593" y="541"/>
                    </a:lnTo>
                    <a:lnTo>
                      <a:pt x="591" y="526"/>
                    </a:lnTo>
                    <a:cubicBezTo>
                      <a:pt x="578" y="352"/>
                      <a:pt x="570" y="178"/>
                      <a:pt x="554" y="2"/>
                    </a:cubicBezTo>
                    <a:lnTo>
                      <a:pt x="532" y="2"/>
                    </a:lnTo>
                    <a:lnTo>
                      <a:pt x="532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3710169" y="3432694"/>
                <a:ext cx="17775" cy="261393"/>
              </a:xfrm>
              <a:custGeom>
                <a:avLst/>
                <a:gdLst/>
                <a:ahLst/>
                <a:cxnLst/>
                <a:rect l="l" t="t" r="r" b="b"/>
                <a:pathLst>
                  <a:path w="570" h="8382" extrusionOk="0">
                    <a:moveTo>
                      <a:pt x="9" y="0"/>
                    </a:moveTo>
                    <a:lnTo>
                      <a:pt x="1" y="513"/>
                    </a:lnTo>
                    <a:lnTo>
                      <a:pt x="1" y="521"/>
                    </a:lnTo>
                    <a:lnTo>
                      <a:pt x="6" y="528"/>
                    </a:lnTo>
                    <a:cubicBezTo>
                      <a:pt x="203" y="791"/>
                      <a:pt x="295" y="1114"/>
                      <a:pt x="350" y="1436"/>
                    </a:cubicBezTo>
                    <a:cubicBezTo>
                      <a:pt x="405" y="1761"/>
                      <a:pt x="400" y="2086"/>
                      <a:pt x="393" y="2418"/>
                    </a:cubicBezTo>
                    <a:lnTo>
                      <a:pt x="361" y="4407"/>
                    </a:lnTo>
                    <a:cubicBezTo>
                      <a:pt x="350" y="5069"/>
                      <a:pt x="333" y="5731"/>
                      <a:pt x="350" y="6393"/>
                    </a:cubicBezTo>
                    <a:cubicBezTo>
                      <a:pt x="367" y="7058"/>
                      <a:pt x="386" y="7719"/>
                      <a:pt x="441" y="8382"/>
                    </a:cubicBezTo>
                    <a:lnTo>
                      <a:pt x="462" y="8382"/>
                    </a:lnTo>
                    <a:cubicBezTo>
                      <a:pt x="518" y="7719"/>
                      <a:pt x="538" y="7058"/>
                      <a:pt x="554" y="6393"/>
                    </a:cubicBezTo>
                    <a:cubicBezTo>
                      <a:pt x="570" y="5731"/>
                      <a:pt x="554" y="5069"/>
                      <a:pt x="541" y="4407"/>
                    </a:cubicBezTo>
                    <a:lnTo>
                      <a:pt x="511" y="2418"/>
                    </a:lnTo>
                    <a:cubicBezTo>
                      <a:pt x="511" y="2089"/>
                      <a:pt x="501" y="1748"/>
                      <a:pt x="430" y="1421"/>
                    </a:cubicBezTo>
                    <a:cubicBezTo>
                      <a:pt x="362" y="1098"/>
                      <a:pt x="255" y="769"/>
                      <a:pt x="45" y="508"/>
                    </a:cubicBezTo>
                    <a:lnTo>
                      <a:pt x="45" y="508"/>
                    </a:lnTo>
                    <a:lnTo>
                      <a:pt x="35" y="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3708329" y="3392747"/>
                <a:ext cx="15593" cy="24917"/>
              </a:xfrm>
              <a:custGeom>
                <a:avLst/>
                <a:gdLst/>
                <a:ahLst/>
                <a:cxnLst/>
                <a:rect l="l" t="t" r="r" b="b"/>
                <a:pathLst>
                  <a:path w="500" h="799" extrusionOk="0">
                    <a:moveTo>
                      <a:pt x="500" y="0"/>
                    </a:moveTo>
                    <a:cubicBezTo>
                      <a:pt x="468" y="16"/>
                      <a:pt x="435" y="32"/>
                      <a:pt x="406" y="48"/>
                    </a:cubicBezTo>
                    <a:cubicBezTo>
                      <a:pt x="310" y="104"/>
                      <a:pt x="229" y="168"/>
                      <a:pt x="163" y="237"/>
                    </a:cubicBezTo>
                    <a:cubicBezTo>
                      <a:pt x="142" y="260"/>
                      <a:pt x="123" y="283"/>
                      <a:pt x="106" y="309"/>
                    </a:cubicBezTo>
                    <a:cubicBezTo>
                      <a:pt x="97" y="321"/>
                      <a:pt x="90" y="332"/>
                      <a:pt x="81" y="345"/>
                    </a:cubicBezTo>
                    <a:cubicBezTo>
                      <a:pt x="65" y="370"/>
                      <a:pt x="52" y="396"/>
                      <a:pt x="42" y="420"/>
                    </a:cubicBezTo>
                    <a:cubicBezTo>
                      <a:pt x="31" y="446"/>
                      <a:pt x="22" y="472"/>
                      <a:pt x="15" y="498"/>
                    </a:cubicBezTo>
                    <a:cubicBezTo>
                      <a:pt x="6" y="536"/>
                      <a:pt x="1" y="577"/>
                      <a:pt x="1" y="615"/>
                    </a:cubicBezTo>
                    <a:cubicBezTo>
                      <a:pt x="1" y="656"/>
                      <a:pt x="6" y="695"/>
                      <a:pt x="15" y="733"/>
                    </a:cubicBezTo>
                    <a:cubicBezTo>
                      <a:pt x="21" y="755"/>
                      <a:pt x="28" y="777"/>
                      <a:pt x="37" y="798"/>
                    </a:cubicBezTo>
                    <a:cubicBezTo>
                      <a:pt x="52" y="755"/>
                      <a:pt x="75" y="713"/>
                      <a:pt x="106" y="673"/>
                    </a:cubicBezTo>
                    <a:cubicBezTo>
                      <a:pt x="176" y="577"/>
                      <a:pt x="280" y="486"/>
                      <a:pt x="406" y="413"/>
                    </a:cubicBezTo>
                    <a:cubicBezTo>
                      <a:pt x="436" y="396"/>
                      <a:pt x="468" y="378"/>
                      <a:pt x="500" y="364"/>
                    </a:cubicBez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3709452" y="3406468"/>
                <a:ext cx="11694" cy="2329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47" extrusionOk="0">
                    <a:moveTo>
                      <a:pt x="328" y="0"/>
                    </a:moveTo>
                    <a:cubicBezTo>
                      <a:pt x="219" y="68"/>
                      <a:pt x="131" y="150"/>
                      <a:pt x="70" y="236"/>
                    </a:cubicBezTo>
                    <a:cubicBezTo>
                      <a:pt x="39" y="275"/>
                      <a:pt x="18" y="316"/>
                      <a:pt x="1" y="360"/>
                    </a:cubicBezTo>
                    <a:cubicBezTo>
                      <a:pt x="11" y="388"/>
                      <a:pt x="28" y="418"/>
                      <a:pt x="45" y="447"/>
                    </a:cubicBezTo>
                    <a:cubicBezTo>
                      <a:pt x="52" y="460"/>
                      <a:pt x="61" y="472"/>
                      <a:pt x="70" y="483"/>
                    </a:cubicBezTo>
                    <a:cubicBezTo>
                      <a:pt x="88" y="506"/>
                      <a:pt x="106" y="532"/>
                      <a:pt x="127" y="555"/>
                    </a:cubicBezTo>
                    <a:cubicBezTo>
                      <a:pt x="193" y="625"/>
                      <a:pt x="274" y="687"/>
                      <a:pt x="370" y="743"/>
                    </a:cubicBezTo>
                    <a:cubicBezTo>
                      <a:pt x="373" y="743"/>
                      <a:pt x="373" y="746"/>
                      <a:pt x="374" y="746"/>
                    </a:cubicBezTo>
                    <a:cubicBezTo>
                      <a:pt x="361" y="489"/>
                      <a:pt x="346" y="226"/>
                      <a:pt x="328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3735054" y="3385637"/>
                <a:ext cx="60249" cy="27568"/>
              </a:xfrm>
              <a:custGeom>
                <a:avLst/>
                <a:gdLst/>
                <a:ahLst/>
                <a:cxnLst/>
                <a:rect l="l" t="t" r="r" b="b"/>
                <a:pathLst>
                  <a:path w="1932" h="884" extrusionOk="0">
                    <a:moveTo>
                      <a:pt x="634" y="0"/>
                    </a:moveTo>
                    <a:cubicBezTo>
                      <a:pt x="616" y="0"/>
                      <a:pt x="598" y="1"/>
                      <a:pt x="580" y="1"/>
                    </a:cubicBezTo>
                    <a:cubicBezTo>
                      <a:pt x="382" y="7"/>
                      <a:pt x="186" y="37"/>
                      <a:pt x="1" y="102"/>
                    </a:cubicBezTo>
                    <a:cubicBezTo>
                      <a:pt x="133" y="85"/>
                      <a:pt x="266" y="77"/>
                      <a:pt x="398" y="77"/>
                    </a:cubicBezTo>
                    <a:cubicBezTo>
                      <a:pt x="650" y="77"/>
                      <a:pt x="898" y="108"/>
                      <a:pt x="1136" y="175"/>
                    </a:cubicBezTo>
                    <a:cubicBezTo>
                      <a:pt x="1317" y="228"/>
                      <a:pt x="1493" y="303"/>
                      <a:pt x="1644" y="412"/>
                    </a:cubicBezTo>
                    <a:cubicBezTo>
                      <a:pt x="1796" y="524"/>
                      <a:pt x="1907" y="685"/>
                      <a:pt x="1920" y="884"/>
                    </a:cubicBezTo>
                    <a:cubicBezTo>
                      <a:pt x="1931" y="835"/>
                      <a:pt x="1928" y="786"/>
                      <a:pt x="1920" y="736"/>
                    </a:cubicBezTo>
                    <a:cubicBezTo>
                      <a:pt x="1917" y="685"/>
                      <a:pt x="1898" y="638"/>
                      <a:pt x="1881" y="590"/>
                    </a:cubicBezTo>
                    <a:cubicBezTo>
                      <a:pt x="1838" y="498"/>
                      <a:pt x="1770" y="419"/>
                      <a:pt x="1696" y="352"/>
                    </a:cubicBezTo>
                    <a:cubicBezTo>
                      <a:pt x="1545" y="215"/>
                      <a:pt x="1358" y="132"/>
                      <a:pt x="1166" y="74"/>
                    </a:cubicBezTo>
                    <a:cubicBezTo>
                      <a:pt x="993" y="26"/>
                      <a:pt x="813" y="0"/>
                      <a:pt x="6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3698756" y="3417975"/>
                <a:ext cx="77089" cy="26788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8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231"/>
                      <a:pt x="236" y="415"/>
                      <a:pt x="431" y="543"/>
                    </a:cubicBezTo>
                    <a:cubicBezTo>
                      <a:pt x="631" y="672"/>
                      <a:pt x="857" y="754"/>
                      <a:pt x="1087" y="803"/>
                    </a:cubicBezTo>
                    <a:cubicBezTo>
                      <a:pt x="1264" y="839"/>
                      <a:pt x="1445" y="858"/>
                      <a:pt x="1625" y="858"/>
                    </a:cubicBezTo>
                    <a:cubicBezTo>
                      <a:pt x="1915" y="858"/>
                      <a:pt x="2203" y="810"/>
                      <a:pt x="2471" y="708"/>
                    </a:cubicBezTo>
                    <a:lnTo>
                      <a:pt x="2471" y="708"/>
                    </a:lnTo>
                    <a:cubicBezTo>
                      <a:pt x="2259" y="745"/>
                      <a:pt x="2047" y="770"/>
                      <a:pt x="1837" y="770"/>
                    </a:cubicBezTo>
                    <a:cubicBezTo>
                      <a:pt x="1820" y="770"/>
                      <a:pt x="1804" y="770"/>
                      <a:pt x="1787" y="770"/>
                    </a:cubicBezTo>
                    <a:cubicBezTo>
                      <a:pt x="1558" y="767"/>
                      <a:pt x="1331" y="747"/>
                      <a:pt x="1111" y="698"/>
                    </a:cubicBezTo>
                    <a:cubicBezTo>
                      <a:pt x="890" y="653"/>
                      <a:pt x="674" y="579"/>
                      <a:pt x="474" y="472"/>
                    </a:cubicBezTo>
                    <a:cubicBezTo>
                      <a:pt x="277" y="364"/>
                      <a:pt x="95" y="21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2467908" y="4510956"/>
                <a:ext cx="11320" cy="658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11" extrusionOk="0">
                    <a:moveTo>
                      <a:pt x="44" y="0"/>
                    </a:moveTo>
                    <a:lnTo>
                      <a:pt x="0" y="210"/>
                    </a:lnTo>
                    <a:lnTo>
                      <a:pt x="0" y="210"/>
                    </a:lnTo>
                    <a:lnTo>
                      <a:pt x="363" y="186"/>
                    </a:lnTo>
                    <a:lnTo>
                      <a:pt x="328" y="22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EA61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2467908" y="4516725"/>
                <a:ext cx="173389" cy="138742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449" extrusionOk="0">
                    <a:moveTo>
                      <a:pt x="363" y="1"/>
                    </a:moveTo>
                    <a:lnTo>
                      <a:pt x="0" y="25"/>
                    </a:lnTo>
                    <a:lnTo>
                      <a:pt x="4913" y="4449"/>
                    </a:lnTo>
                    <a:lnTo>
                      <a:pt x="5560" y="4403"/>
                    </a:lnTo>
                    <a:lnTo>
                      <a:pt x="3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2478137" y="4511611"/>
                <a:ext cx="163160" cy="142422"/>
              </a:xfrm>
              <a:custGeom>
                <a:avLst/>
                <a:gdLst/>
                <a:ahLst/>
                <a:cxnLst/>
                <a:rect l="l" t="t" r="r" b="b"/>
                <a:pathLst>
                  <a:path w="5232" h="4567" extrusionOk="0">
                    <a:moveTo>
                      <a:pt x="0" y="1"/>
                    </a:moveTo>
                    <a:lnTo>
                      <a:pt x="35" y="165"/>
                    </a:lnTo>
                    <a:lnTo>
                      <a:pt x="5232" y="4567"/>
                    </a:lnTo>
                    <a:lnTo>
                      <a:pt x="5169" y="4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2796747" y="4497110"/>
                <a:ext cx="62713" cy="34397"/>
              </a:xfrm>
              <a:custGeom>
                <a:avLst/>
                <a:gdLst/>
                <a:ahLst/>
                <a:cxnLst/>
                <a:rect l="l" t="t" r="r" b="b"/>
                <a:pathLst>
                  <a:path w="2011" h="1103" extrusionOk="0">
                    <a:moveTo>
                      <a:pt x="5" y="0"/>
                    </a:moveTo>
                    <a:cubicBezTo>
                      <a:pt x="5" y="170"/>
                      <a:pt x="1" y="352"/>
                      <a:pt x="1" y="522"/>
                    </a:cubicBezTo>
                    <a:cubicBezTo>
                      <a:pt x="1" y="725"/>
                      <a:pt x="201" y="890"/>
                      <a:pt x="399" y="983"/>
                    </a:cubicBezTo>
                    <a:cubicBezTo>
                      <a:pt x="600" y="1078"/>
                      <a:pt x="803" y="1103"/>
                      <a:pt x="1006" y="1103"/>
                    </a:cubicBezTo>
                    <a:cubicBezTo>
                      <a:pt x="1208" y="1103"/>
                      <a:pt x="1412" y="1081"/>
                      <a:pt x="1614" y="983"/>
                    </a:cubicBezTo>
                    <a:cubicBezTo>
                      <a:pt x="1812" y="890"/>
                      <a:pt x="2011" y="725"/>
                      <a:pt x="2011" y="522"/>
                    </a:cubicBezTo>
                    <a:cubicBezTo>
                      <a:pt x="2011" y="355"/>
                      <a:pt x="2005" y="168"/>
                      <a:pt x="2005" y="0"/>
                    </a:cubicBezTo>
                    <a:cubicBezTo>
                      <a:pt x="2002" y="119"/>
                      <a:pt x="1933" y="244"/>
                      <a:pt x="1845" y="334"/>
                    </a:cubicBezTo>
                    <a:cubicBezTo>
                      <a:pt x="1737" y="441"/>
                      <a:pt x="1599" y="495"/>
                      <a:pt x="1457" y="532"/>
                    </a:cubicBezTo>
                    <a:cubicBezTo>
                      <a:pt x="1313" y="571"/>
                      <a:pt x="1165" y="594"/>
                      <a:pt x="1017" y="594"/>
                    </a:cubicBezTo>
                    <a:cubicBezTo>
                      <a:pt x="1012" y="594"/>
                      <a:pt x="1008" y="594"/>
                      <a:pt x="1003" y="594"/>
                    </a:cubicBezTo>
                    <a:cubicBezTo>
                      <a:pt x="860" y="594"/>
                      <a:pt x="715" y="573"/>
                      <a:pt x="576" y="538"/>
                    </a:cubicBezTo>
                    <a:cubicBezTo>
                      <a:pt x="435" y="502"/>
                      <a:pt x="295" y="450"/>
                      <a:pt x="183" y="348"/>
                    </a:cubicBezTo>
                    <a:cubicBezTo>
                      <a:pt x="85" y="257"/>
                      <a:pt x="8" y="127"/>
                      <a:pt x="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2796841" y="4485167"/>
                <a:ext cx="62588" cy="3053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979" extrusionOk="0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51" y="77"/>
                      <a:pt x="25" y="200"/>
                      <a:pt x="3" y="337"/>
                    </a:cubicBezTo>
                    <a:cubicBezTo>
                      <a:pt x="2" y="353"/>
                      <a:pt x="1" y="369"/>
                      <a:pt x="1" y="386"/>
                    </a:cubicBezTo>
                    <a:cubicBezTo>
                      <a:pt x="2" y="511"/>
                      <a:pt x="81" y="642"/>
                      <a:pt x="180" y="732"/>
                    </a:cubicBezTo>
                    <a:cubicBezTo>
                      <a:pt x="292" y="836"/>
                      <a:pt x="432" y="886"/>
                      <a:pt x="573" y="922"/>
                    </a:cubicBezTo>
                    <a:cubicBezTo>
                      <a:pt x="712" y="957"/>
                      <a:pt x="857" y="978"/>
                      <a:pt x="1000" y="978"/>
                    </a:cubicBezTo>
                    <a:cubicBezTo>
                      <a:pt x="1005" y="978"/>
                      <a:pt x="1009" y="978"/>
                      <a:pt x="1014" y="978"/>
                    </a:cubicBezTo>
                    <a:cubicBezTo>
                      <a:pt x="1161" y="977"/>
                      <a:pt x="1309" y="955"/>
                      <a:pt x="1454" y="918"/>
                    </a:cubicBezTo>
                    <a:cubicBezTo>
                      <a:pt x="1596" y="879"/>
                      <a:pt x="1736" y="826"/>
                      <a:pt x="1842" y="718"/>
                    </a:cubicBezTo>
                    <a:cubicBezTo>
                      <a:pt x="1934" y="627"/>
                      <a:pt x="2002" y="504"/>
                      <a:pt x="2006" y="383"/>
                    </a:cubicBezTo>
                    <a:cubicBezTo>
                      <a:pt x="2006" y="360"/>
                      <a:pt x="2003" y="337"/>
                      <a:pt x="2000" y="314"/>
                    </a:cubicBezTo>
                    <a:cubicBezTo>
                      <a:pt x="1973" y="185"/>
                      <a:pt x="1854" y="72"/>
                      <a:pt x="1736" y="1"/>
                    </a:cubicBezTo>
                    <a:lnTo>
                      <a:pt x="1736" y="1"/>
                    </a:lnTo>
                    <a:cubicBezTo>
                      <a:pt x="1737" y="131"/>
                      <a:pt x="1740" y="264"/>
                      <a:pt x="1742" y="396"/>
                    </a:cubicBezTo>
                    <a:lnTo>
                      <a:pt x="1742" y="400"/>
                    </a:lnTo>
                    <a:cubicBezTo>
                      <a:pt x="1742" y="455"/>
                      <a:pt x="1721" y="511"/>
                      <a:pt x="1685" y="563"/>
                    </a:cubicBezTo>
                    <a:cubicBezTo>
                      <a:pt x="1648" y="616"/>
                      <a:pt x="1593" y="662"/>
                      <a:pt x="1526" y="702"/>
                    </a:cubicBezTo>
                    <a:cubicBezTo>
                      <a:pt x="1457" y="741"/>
                      <a:pt x="1376" y="774"/>
                      <a:pt x="1287" y="793"/>
                    </a:cubicBezTo>
                    <a:cubicBezTo>
                      <a:pt x="1197" y="814"/>
                      <a:pt x="1102" y="826"/>
                      <a:pt x="1004" y="826"/>
                    </a:cubicBezTo>
                    <a:cubicBezTo>
                      <a:pt x="908" y="826"/>
                      <a:pt x="813" y="814"/>
                      <a:pt x="722" y="793"/>
                    </a:cubicBezTo>
                    <a:cubicBezTo>
                      <a:pt x="633" y="771"/>
                      <a:pt x="551" y="741"/>
                      <a:pt x="484" y="702"/>
                    </a:cubicBezTo>
                    <a:cubicBezTo>
                      <a:pt x="415" y="662"/>
                      <a:pt x="361" y="616"/>
                      <a:pt x="324" y="563"/>
                    </a:cubicBezTo>
                    <a:cubicBezTo>
                      <a:pt x="285" y="511"/>
                      <a:pt x="268" y="455"/>
                      <a:pt x="268" y="400"/>
                    </a:cubicBezTo>
                    <a:lnTo>
                      <a:pt x="268" y="396"/>
                    </a:lnTo>
                    <a:cubicBezTo>
                      <a:pt x="269" y="265"/>
                      <a:pt x="271" y="131"/>
                      <a:pt x="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2805230" y="4029033"/>
                <a:ext cx="45967" cy="481871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15452" extrusionOk="0">
                    <a:moveTo>
                      <a:pt x="233" y="1"/>
                    </a:moveTo>
                    <a:lnTo>
                      <a:pt x="232" y="5"/>
                    </a:lnTo>
                    <a:cubicBezTo>
                      <a:pt x="159" y="4982"/>
                      <a:pt x="82" y="9662"/>
                      <a:pt x="9" y="14626"/>
                    </a:cubicBezTo>
                    <a:cubicBezTo>
                      <a:pt x="5" y="14757"/>
                      <a:pt x="2" y="14888"/>
                      <a:pt x="0" y="15022"/>
                    </a:cubicBezTo>
                    <a:lnTo>
                      <a:pt x="0" y="15024"/>
                    </a:lnTo>
                    <a:cubicBezTo>
                      <a:pt x="0" y="15080"/>
                      <a:pt x="21" y="15137"/>
                      <a:pt x="56" y="15188"/>
                    </a:cubicBezTo>
                    <a:cubicBezTo>
                      <a:pt x="92" y="15240"/>
                      <a:pt x="148" y="15287"/>
                      <a:pt x="216" y="15326"/>
                    </a:cubicBezTo>
                    <a:cubicBezTo>
                      <a:pt x="233" y="15338"/>
                      <a:pt x="252" y="15346"/>
                      <a:pt x="272" y="15355"/>
                    </a:cubicBezTo>
                    <a:cubicBezTo>
                      <a:pt x="324" y="15381"/>
                      <a:pt x="383" y="15401"/>
                      <a:pt x="446" y="15417"/>
                    </a:cubicBezTo>
                    <a:cubicBezTo>
                      <a:pt x="449" y="15417"/>
                      <a:pt x="452" y="15418"/>
                      <a:pt x="455" y="15418"/>
                    </a:cubicBezTo>
                    <a:cubicBezTo>
                      <a:pt x="542" y="15440"/>
                      <a:pt x="640" y="15451"/>
                      <a:pt x="736" y="15451"/>
                    </a:cubicBezTo>
                    <a:cubicBezTo>
                      <a:pt x="834" y="15451"/>
                      <a:pt x="929" y="15440"/>
                      <a:pt x="1020" y="15418"/>
                    </a:cubicBezTo>
                    <a:cubicBezTo>
                      <a:pt x="1107" y="15397"/>
                      <a:pt x="1189" y="15367"/>
                      <a:pt x="1258" y="15326"/>
                    </a:cubicBezTo>
                    <a:cubicBezTo>
                      <a:pt x="1327" y="15287"/>
                      <a:pt x="1381" y="15240"/>
                      <a:pt x="1418" y="15188"/>
                    </a:cubicBezTo>
                    <a:cubicBezTo>
                      <a:pt x="1454" y="15137"/>
                      <a:pt x="1474" y="15080"/>
                      <a:pt x="1474" y="15024"/>
                    </a:cubicBezTo>
                    <a:lnTo>
                      <a:pt x="1474" y="15022"/>
                    </a:lnTo>
                    <a:cubicBezTo>
                      <a:pt x="1473" y="14891"/>
                      <a:pt x="1471" y="14757"/>
                      <a:pt x="1468" y="14626"/>
                    </a:cubicBezTo>
                    <a:cubicBezTo>
                      <a:pt x="1393" y="9665"/>
                      <a:pt x="1319" y="4982"/>
                      <a:pt x="1244" y="5"/>
                    </a:cubicBezTo>
                    <a:lnTo>
                      <a:pt x="1243" y="1"/>
                    </a:lnTo>
                    <a:cubicBezTo>
                      <a:pt x="1222" y="12"/>
                      <a:pt x="1202" y="22"/>
                      <a:pt x="1182" y="32"/>
                    </a:cubicBezTo>
                    <a:cubicBezTo>
                      <a:pt x="1129" y="57"/>
                      <a:pt x="1073" y="77"/>
                      <a:pt x="1020" y="90"/>
                    </a:cubicBezTo>
                    <a:cubicBezTo>
                      <a:pt x="926" y="113"/>
                      <a:pt x="833" y="119"/>
                      <a:pt x="736" y="119"/>
                    </a:cubicBezTo>
                    <a:cubicBezTo>
                      <a:pt x="669" y="119"/>
                      <a:pt x="598" y="114"/>
                      <a:pt x="531" y="104"/>
                    </a:cubicBezTo>
                    <a:cubicBezTo>
                      <a:pt x="473" y="94"/>
                      <a:pt x="413" y="80"/>
                      <a:pt x="355" y="58"/>
                    </a:cubicBezTo>
                    <a:cubicBezTo>
                      <a:pt x="334" y="51"/>
                      <a:pt x="312" y="43"/>
                      <a:pt x="294" y="32"/>
                    </a:cubicBezTo>
                    <a:cubicBezTo>
                      <a:pt x="274" y="22"/>
                      <a:pt x="253" y="12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2805230" y="3900990"/>
                <a:ext cx="45967" cy="2466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791" extrusionOk="0">
                    <a:moveTo>
                      <a:pt x="1474" y="1"/>
                    </a:moveTo>
                    <a:cubicBezTo>
                      <a:pt x="1473" y="60"/>
                      <a:pt x="1451" y="122"/>
                      <a:pt x="1416" y="169"/>
                    </a:cubicBezTo>
                    <a:cubicBezTo>
                      <a:pt x="1368" y="240"/>
                      <a:pt x="1296" y="290"/>
                      <a:pt x="1217" y="324"/>
                    </a:cubicBezTo>
                    <a:cubicBezTo>
                      <a:pt x="1172" y="345"/>
                      <a:pt x="1123" y="360"/>
                      <a:pt x="1077" y="373"/>
                    </a:cubicBezTo>
                    <a:cubicBezTo>
                      <a:pt x="957" y="405"/>
                      <a:pt x="838" y="419"/>
                      <a:pt x="720" y="419"/>
                    </a:cubicBezTo>
                    <a:cubicBezTo>
                      <a:pt x="689" y="419"/>
                      <a:pt x="659" y="418"/>
                      <a:pt x="629" y="416"/>
                    </a:cubicBezTo>
                    <a:cubicBezTo>
                      <a:pt x="482" y="406"/>
                      <a:pt x="337" y="378"/>
                      <a:pt x="203" y="291"/>
                    </a:cubicBezTo>
                    <a:cubicBezTo>
                      <a:pt x="105" y="227"/>
                      <a:pt x="13" y="132"/>
                      <a:pt x="3" y="25"/>
                    </a:cubicBezTo>
                    <a:cubicBezTo>
                      <a:pt x="0" y="21"/>
                      <a:pt x="0" y="15"/>
                      <a:pt x="0" y="10"/>
                    </a:cubicBezTo>
                    <a:lnTo>
                      <a:pt x="0" y="365"/>
                    </a:lnTo>
                    <a:cubicBezTo>
                      <a:pt x="0" y="508"/>
                      <a:pt x="131" y="622"/>
                      <a:pt x="276" y="692"/>
                    </a:cubicBezTo>
                    <a:cubicBezTo>
                      <a:pt x="298" y="704"/>
                      <a:pt x="322" y="714"/>
                      <a:pt x="344" y="724"/>
                    </a:cubicBezTo>
                    <a:cubicBezTo>
                      <a:pt x="468" y="773"/>
                      <a:pt x="590" y="791"/>
                      <a:pt x="711" y="791"/>
                    </a:cubicBezTo>
                    <a:cubicBezTo>
                      <a:pt x="756" y="791"/>
                      <a:pt x="800" y="788"/>
                      <a:pt x="844" y="784"/>
                    </a:cubicBezTo>
                    <a:cubicBezTo>
                      <a:pt x="965" y="773"/>
                      <a:pt x="1084" y="751"/>
                      <a:pt x="1197" y="698"/>
                    </a:cubicBezTo>
                    <a:cubicBezTo>
                      <a:pt x="1202" y="694"/>
                      <a:pt x="1209" y="692"/>
                      <a:pt x="1215" y="690"/>
                    </a:cubicBezTo>
                    <a:cubicBezTo>
                      <a:pt x="1228" y="684"/>
                      <a:pt x="1240" y="677"/>
                      <a:pt x="1253" y="669"/>
                    </a:cubicBezTo>
                    <a:cubicBezTo>
                      <a:pt x="1358" y="610"/>
                      <a:pt x="1454" y="518"/>
                      <a:pt x="1471" y="409"/>
                    </a:cubicBezTo>
                    <a:lnTo>
                      <a:pt x="1474" y="366"/>
                    </a:lnTo>
                    <a:lnTo>
                      <a:pt x="14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2805230" y="3738426"/>
                <a:ext cx="304459" cy="175665"/>
              </a:xfrm>
              <a:custGeom>
                <a:avLst/>
                <a:gdLst/>
                <a:ahLst/>
                <a:cxnLst/>
                <a:rect l="l" t="t" r="r" b="b"/>
                <a:pathLst>
                  <a:path w="9763" h="5633" extrusionOk="0">
                    <a:moveTo>
                      <a:pt x="9446" y="1"/>
                    </a:moveTo>
                    <a:lnTo>
                      <a:pt x="1181" y="4771"/>
                    </a:lnTo>
                    <a:cubicBezTo>
                      <a:pt x="1182" y="4935"/>
                      <a:pt x="1181" y="5028"/>
                      <a:pt x="1185" y="5210"/>
                    </a:cubicBezTo>
                    <a:lnTo>
                      <a:pt x="1185" y="5212"/>
                    </a:lnTo>
                    <a:cubicBezTo>
                      <a:pt x="1185" y="5220"/>
                      <a:pt x="1185" y="5227"/>
                      <a:pt x="1182" y="5233"/>
                    </a:cubicBezTo>
                    <a:cubicBezTo>
                      <a:pt x="1179" y="5257"/>
                      <a:pt x="1171" y="5283"/>
                      <a:pt x="1153" y="5306"/>
                    </a:cubicBezTo>
                    <a:cubicBezTo>
                      <a:pt x="1149" y="5313"/>
                      <a:pt x="1143" y="5320"/>
                      <a:pt x="1138" y="5326"/>
                    </a:cubicBezTo>
                    <a:cubicBezTo>
                      <a:pt x="1117" y="5349"/>
                      <a:pt x="1093" y="5369"/>
                      <a:pt x="1064" y="5388"/>
                    </a:cubicBezTo>
                    <a:lnTo>
                      <a:pt x="1037" y="5405"/>
                    </a:lnTo>
                    <a:cubicBezTo>
                      <a:pt x="1023" y="5412"/>
                      <a:pt x="1008" y="5419"/>
                      <a:pt x="992" y="5427"/>
                    </a:cubicBezTo>
                    <a:cubicBezTo>
                      <a:pt x="977" y="5434"/>
                      <a:pt x="959" y="5438"/>
                      <a:pt x="943" y="5444"/>
                    </a:cubicBezTo>
                    <a:cubicBezTo>
                      <a:pt x="926" y="5450"/>
                      <a:pt x="909" y="5453"/>
                      <a:pt x="892" y="5457"/>
                    </a:cubicBezTo>
                    <a:cubicBezTo>
                      <a:pt x="873" y="5460"/>
                      <a:pt x="856" y="5464"/>
                      <a:pt x="836" y="5465"/>
                    </a:cubicBezTo>
                    <a:cubicBezTo>
                      <a:pt x="818" y="5467"/>
                      <a:pt x="798" y="5470"/>
                      <a:pt x="778" y="5471"/>
                    </a:cubicBezTo>
                    <a:cubicBezTo>
                      <a:pt x="758" y="5473"/>
                      <a:pt x="741" y="5473"/>
                      <a:pt x="721" y="5473"/>
                    </a:cubicBezTo>
                    <a:cubicBezTo>
                      <a:pt x="701" y="5473"/>
                      <a:pt x="683" y="5471"/>
                      <a:pt x="663" y="5470"/>
                    </a:cubicBezTo>
                    <a:cubicBezTo>
                      <a:pt x="646" y="5467"/>
                      <a:pt x="626" y="5465"/>
                      <a:pt x="607" y="5463"/>
                    </a:cubicBezTo>
                    <a:lnTo>
                      <a:pt x="554" y="5451"/>
                    </a:lnTo>
                    <a:cubicBezTo>
                      <a:pt x="535" y="5448"/>
                      <a:pt x="519" y="5442"/>
                      <a:pt x="504" y="5435"/>
                    </a:cubicBezTo>
                    <a:cubicBezTo>
                      <a:pt x="488" y="5430"/>
                      <a:pt x="470" y="5422"/>
                      <a:pt x="456" y="5415"/>
                    </a:cubicBezTo>
                    <a:lnTo>
                      <a:pt x="413" y="5394"/>
                    </a:lnTo>
                    <a:cubicBezTo>
                      <a:pt x="401" y="5385"/>
                      <a:pt x="389" y="5378"/>
                      <a:pt x="376" y="5369"/>
                    </a:cubicBezTo>
                    <a:cubicBezTo>
                      <a:pt x="366" y="5359"/>
                      <a:pt x="354" y="5350"/>
                      <a:pt x="345" y="5340"/>
                    </a:cubicBezTo>
                    <a:cubicBezTo>
                      <a:pt x="337" y="5330"/>
                      <a:pt x="327" y="5320"/>
                      <a:pt x="320" y="5309"/>
                    </a:cubicBezTo>
                    <a:cubicBezTo>
                      <a:pt x="312" y="5299"/>
                      <a:pt x="308" y="5287"/>
                      <a:pt x="302" y="5277"/>
                    </a:cubicBezTo>
                    <a:cubicBezTo>
                      <a:pt x="297" y="5266"/>
                      <a:pt x="294" y="5256"/>
                      <a:pt x="291" y="5244"/>
                    </a:cubicBezTo>
                    <a:cubicBezTo>
                      <a:pt x="289" y="5234"/>
                      <a:pt x="288" y="5223"/>
                      <a:pt x="288" y="5212"/>
                    </a:cubicBezTo>
                    <a:lnTo>
                      <a:pt x="288" y="5211"/>
                    </a:lnTo>
                    <a:cubicBezTo>
                      <a:pt x="289" y="5076"/>
                      <a:pt x="282" y="4984"/>
                      <a:pt x="279" y="4876"/>
                    </a:cubicBezTo>
                    <a:cubicBezTo>
                      <a:pt x="233" y="4896"/>
                      <a:pt x="202" y="4915"/>
                      <a:pt x="160" y="4948"/>
                    </a:cubicBezTo>
                    <a:cubicBezTo>
                      <a:pt x="72" y="5017"/>
                      <a:pt x="0" y="5122"/>
                      <a:pt x="0" y="5223"/>
                    </a:cubicBezTo>
                    <a:lnTo>
                      <a:pt x="0" y="5238"/>
                    </a:lnTo>
                    <a:cubicBezTo>
                      <a:pt x="9" y="5343"/>
                      <a:pt x="101" y="5440"/>
                      <a:pt x="200" y="5506"/>
                    </a:cubicBezTo>
                    <a:cubicBezTo>
                      <a:pt x="332" y="5592"/>
                      <a:pt x="479" y="5622"/>
                      <a:pt x="626" y="5629"/>
                    </a:cubicBezTo>
                    <a:cubicBezTo>
                      <a:pt x="656" y="5631"/>
                      <a:pt x="686" y="5632"/>
                      <a:pt x="716" y="5632"/>
                    </a:cubicBezTo>
                    <a:cubicBezTo>
                      <a:pt x="834" y="5632"/>
                      <a:pt x="953" y="5618"/>
                      <a:pt x="1073" y="5586"/>
                    </a:cubicBezTo>
                    <a:cubicBezTo>
                      <a:pt x="1204" y="5550"/>
                      <a:pt x="1339" y="5493"/>
                      <a:pt x="1412" y="5381"/>
                    </a:cubicBezTo>
                    <a:cubicBezTo>
                      <a:pt x="1447" y="5330"/>
                      <a:pt x="1468" y="5271"/>
                      <a:pt x="1470" y="5212"/>
                    </a:cubicBezTo>
                    <a:cubicBezTo>
                      <a:pt x="1470" y="5197"/>
                      <a:pt x="1468" y="5182"/>
                      <a:pt x="1467" y="5165"/>
                    </a:cubicBezTo>
                    <a:cubicBezTo>
                      <a:pt x="1458" y="5110"/>
                      <a:pt x="1425" y="5057"/>
                      <a:pt x="1389" y="5017"/>
                    </a:cubicBezTo>
                    <a:lnTo>
                      <a:pt x="9762" y="182"/>
                    </a:lnTo>
                    <a:cubicBezTo>
                      <a:pt x="9657" y="122"/>
                      <a:pt x="9552" y="60"/>
                      <a:pt x="94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2805230" y="3991955"/>
                <a:ext cx="45967" cy="40790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1308" extrusionOk="0">
                    <a:moveTo>
                      <a:pt x="1473" y="1"/>
                    </a:moveTo>
                    <a:cubicBezTo>
                      <a:pt x="1468" y="90"/>
                      <a:pt x="1415" y="184"/>
                      <a:pt x="1345" y="251"/>
                    </a:cubicBezTo>
                    <a:cubicBezTo>
                      <a:pt x="1307" y="287"/>
                      <a:pt x="1264" y="316"/>
                      <a:pt x="1217" y="337"/>
                    </a:cubicBezTo>
                    <a:cubicBezTo>
                      <a:pt x="1165" y="362"/>
                      <a:pt x="1107" y="379"/>
                      <a:pt x="1050" y="395"/>
                    </a:cubicBezTo>
                    <a:cubicBezTo>
                      <a:pt x="947" y="420"/>
                      <a:pt x="840" y="434"/>
                      <a:pt x="736" y="434"/>
                    </a:cubicBezTo>
                    <a:cubicBezTo>
                      <a:pt x="731" y="434"/>
                      <a:pt x="726" y="434"/>
                      <a:pt x="721" y="434"/>
                    </a:cubicBezTo>
                    <a:cubicBezTo>
                      <a:pt x="611" y="432"/>
                      <a:pt x="502" y="414"/>
                      <a:pt x="391" y="383"/>
                    </a:cubicBezTo>
                    <a:cubicBezTo>
                      <a:pt x="286" y="353"/>
                      <a:pt x="180" y="311"/>
                      <a:pt x="107" y="227"/>
                    </a:cubicBezTo>
                    <a:cubicBezTo>
                      <a:pt x="52" y="166"/>
                      <a:pt x="15" y="81"/>
                      <a:pt x="9" y="2"/>
                    </a:cubicBezTo>
                    <a:cubicBezTo>
                      <a:pt x="8" y="287"/>
                      <a:pt x="0" y="599"/>
                      <a:pt x="0" y="884"/>
                    </a:cubicBezTo>
                    <a:cubicBezTo>
                      <a:pt x="0" y="1013"/>
                      <a:pt x="108" y="1121"/>
                      <a:pt x="232" y="1190"/>
                    </a:cubicBezTo>
                    <a:cubicBezTo>
                      <a:pt x="252" y="1201"/>
                      <a:pt x="272" y="1211"/>
                      <a:pt x="291" y="1221"/>
                    </a:cubicBezTo>
                    <a:cubicBezTo>
                      <a:pt x="439" y="1290"/>
                      <a:pt x="588" y="1308"/>
                      <a:pt x="736" y="1308"/>
                    </a:cubicBezTo>
                    <a:cubicBezTo>
                      <a:pt x="886" y="1308"/>
                      <a:pt x="1034" y="1290"/>
                      <a:pt x="1184" y="1221"/>
                    </a:cubicBezTo>
                    <a:lnTo>
                      <a:pt x="1215" y="1204"/>
                    </a:lnTo>
                    <a:cubicBezTo>
                      <a:pt x="1224" y="1200"/>
                      <a:pt x="1234" y="1196"/>
                      <a:pt x="1243" y="1190"/>
                    </a:cubicBezTo>
                    <a:cubicBezTo>
                      <a:pt x="1366" y="1118"/>
                      <a:pt x="1474" y="1010"/>
                      <a:pt x="1474" y="884"/>
                    </a:cubicBezTo>
                    <a:cubicBezTo>
                      <a:pt x="1474" y="692"/>
                      <a:pt x="1473" y="498"/>
                      <a:pt x="1473" y="30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2805417" y="3847665"/>
                <a:ext cx="144667" cy="157827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5061" extrusionOk="0">
                    <a:moveTo>
                      <a:pt x="4638" y="0"/>
                    </a:moveTo>
                    <a:lnTo>
                      <a:pt x="3921" y="414"/>
                    </a:lnTo>
                    <a:lnTo>
                      <a:pt x="3924" y="417"/>
                    </a:lnTo>
                    <a:lnTo>
                      <a:pt x="1218" y="4204"/>
                    </a:lnTo>
                    <a:cubicBezTo>
                      <a:pt x="1221" y="4339"/>
                      <a:pt x="1222" y="4480"/>
                      <a:pt x="1225" y="4631"/>
                    </a:cubicBezTo>
                    <a:lnTo>
                      <a:pt x="1225" y="4634"/>
                    </a:lnTo>
                    <a:cubicBezTo>
                      <a:pt x="1225" y="4642"/>
                      <a:pt x="1225" y="4652"/>
                      <a:pt x="1224" y="4662"/>
                    </a:cubicBezTo>
                    <a:cubicBezTo>
                      <a:pt x="1221" y="4687"/>
                      <a:pt x="1209" y="4713"/>
                      <a:pt x="1193" y="4736"/>
                    </a:cubicBezTo>
                    <a:cubicBezTo>
                      <a:pt x="1188" y="4743"/>
                      <a:pt x="1185" y="4750"/>
                      <a:pt x="1179" y="4756"/>
                    </a:cubicBezTo>
                    <a:cubicBezTo>
                      <a:pt x="1170" y="4766"/>
                      <a:pt x="1160" y="4775"/>
                      <a:pt x="1150" y="4785"/>
                    </a:cubicBezTo>
                    <a:cubicBezTo>
                      <a:pt x="1139" y="4793"/>
                      <a:pt x="1129" y="4802"/>
                      <a:pt x="1116" y="4811"/>
                    </a:cubicBezTo>
                    <a:cubicBezTo>
                      <a:pt x="1103" y="4821"/>
                      <a:pt x="1091" y="4828"/>
                      <a:pt x="1077" y="4836"/>
                    </a:cubicBezTo>
                    <a:lnTo>
                      <a:pt x="1034" y="4858"/>
                    </a:lnTo>
                    <a:cubicBezTo>
                      <a:pt x="1019" y="4865"/>
                      <a:pt x="1002" y="4871"/>
                      <a:pt x="985" y="4878"/>
                    </a:cubicBezTo>
                    <a:cubicBezTo>
                      <a:pt x="969" y="4882"/>
                      <a:pt x="950" y="4888"/>
                      <a:pt x="935" y="4894"/>
                    </a:cubicBezTo>
                    <a:cubicBezTo>
                      <a:pt x="916" y="4900"/>
                      <a:pt x="899" y="4903"/>
                      <a:pt x="880" y="4907"/>
                    </a:cubicBezTo>
                    <a:cubicBezTo>
                      <a:pt x="863" y="4910"/>
                      <a:pt x="843" y="4911"/>
                      <a:pt x="825" y="4915"/>
                    </a:cubicBezTo>
                    <a:cubicBezTo>
                      <a:pt x="807" y="4917"/>
                      <a:pt x="787" y="4918"/>
                      <a:pt x="768" y="4918"/>
                    </a:cubicBezTo>
                    <a:cubicBezTo>
                      <a:pt x="754" y="4918"/>
                      <a:pt x="742" y="4920"/>
                      <a:pt x="729" y="4920"/>
                    </a:cubicBezTo>
                    <a:cubicBezTo>
                      <a:pt x="723" y="4920"/>
                      <a:pt x="717" y="4919"/>
                      <a:pt x="710" y="4918"/>
                    </a:cubicBezTo>
                    <a:cubicBezTo>
                      <a:pt x="690" y="4918"/>
                      <a:pt x="672" y="4917"/>
                      <a:pt x="653" y="4915"/>
                    </a:cubicBezTo>
                    <a:cubicBezTo>
                      <a:pt x="633" y="4914"/>
                      <a:pt x="614" y="4911"/>
                      <a:pt x="597" y="4908"/>
                    </a:cubicBezTo>
                    <a:lnTo>
                      <a:pt x="542" y="4897"/>
                    </a:lnTo>
                    <a:cubicBezTo>
                      <a:pt x="525" y="4894"/>
                      <a:pt x="506" y="4888"/>
                      <a:pt x="490" y="4882"/>
                    </a:cubicBezTo>
                    <a:cubicBezTo>
                      <a:pt x="475" y="4878"/>
                      <a:pt x="459" y="4872"/>
                      <a:pt x="441" y="4865"/>
                    </a:cubicBezTo>
                    <a:cubicBezTo>
                      <a:pt x="426" y="4858"/>
                      <a:pt x="411" y="4851"/>
                      <a:pt x="397" y="4844"/>
                    </a:cubicBezTo>
                    <a:cubicBezTo>
                      <a:pt x="383" y="4836"/>
                      <a:pt x="370" y="4828"/>
                      <a:pt x="358" y="4821"/>
                    </a:cubicBezTo>
                    <a:cubicBezTo>
                      <a:pt x="345" y="4811"/>
                      <a:pt x="334" y="4802"/>
                      <a:pt x="324" y="4793"/>
                    </a:cubicBezTo>
                    <a:cubicBezTo>
                      <a:pt x="312" y="4785"/>
                      <a:pt x="303" y="4775"/>
                      <a:pt x="295" y="4764"/>
                    </a:cubicBezTo>
                    <a:cubicBezTo>
                      <a:pt x="286" y="4753"/>
                      <a:pt x="279" y="4744"/>
                      <a:pt x="272" y="4734"/>
                    </a:cubicBezTo>
                    <a:cubicBezTo>
                      <a:pt x="265" y="4723"/>
                      <a:pt x="259" y="4713"/>
                      <a:pt x="255" y="4701"/>
                    </a:cubicBezTo>
                    <a:lnTo>
                      <a:pt x="245" y="4670"/>
                    </a:lnTo>
                    <a:cubicBezTo>
                      <a:pt x="243" y="4658"/>
                      <a:pt x="240" y="4648"/>
                      <a:pt x="240" y="4637"/>
                    </a:cubicBezTo>
                    <a:lnTo>
                      <a:pt x="240" y="4635"/>
                    </a:lnTo>
                    <a:cubicBezTo>
                      <a:pt x="243" y="4526"/>
                      <a:pt x="245" y="4419"/>
                      <a:pt x="246" y="4319"/>
                    </a:cubicBezTo>
                    <a:lnTo>
                      <a:pt x="246" y="4319"/>
                    </a:lnTo>
                    <a:cubicBezTo>
                      <a:pt x="151" y="4368"/>
                      <a:pt x="46" y="4444"/>
                      <a:pt x="16" y="4545"/>
                    </a:cubicBezTo>
                    <a:cubicBezTo>
                      <a:pt x="3" y="4569"/>
                      <a:pt x="0" y="4598"/>
                      <a:pt x="2" y="4626"/>
                    </a:cubicBezTo>
                    <a:lnTo>
                      <a:pt x="2" y="4629"/>
                    </a:lnTo>
                    <a:cubicBezTo>
                      <a:pt x="7" y="4710"/>
                      <a:pt x="45" y="4793"/>
                      <a:pt x="99" y="4854"/>
                    </a:cubicBezTo>
                    <a:cubicBezTo>
                      <a:pt x="173" y="4938"/>
                      <a:pt x="279" y="4980"/>
                      <a:pt x="384" y="5010"/>
                    </a:cubicBezTo>
                    <a:cubicBezTo>
                      <a:pt x="492" y="5041"/>
                      <a:pt x="603" y="5059"/>
                      <a:pt x="713" y="5061"/>
                    </a:cubicBezTo>
                    <a:cubicBezTo>
                      <a:pt x="718" y="5061"/>
                      <a:pt x="723" y="5061"/>
                      <a:pt x="728" y="5061"/>
                    </a:cubicBezTo>
                    <a:cubicBezTo>
                      <a:pt x="833" y="5061"/>
                      <a:pt x="940" y="5047"/>
                      <a:pt x="1042" y="5022"/>
                    </a:cubicBezTo>
                    <a:cubicBezTo>
                      <a:pt x="1147" y="4995"/>
                      <a:pt x="1252" y="4957"/>
                      <a:pt x="1337" y="4878"/>
                    </a:cubicBezTo>
                    <a:cubicBezTo>
                      <a:pt x="1406" y="4813"/>
                      <a:pt x="1461" y="4717"/>
                      <a:pt x="1465" y="4628"/>
                    </a:cubicBezTo>
                    <a:cubicBezTo>
                      <a:pt x="1467" y="4612"/>
                      <a:pt x="1465" y="4595"/>
                      <a:pt x="1461" y="4579"/>
                    </a:cubicBezTo>
                    <a:cubicBezTo>
                      <a:pt x="1455" y="4555"/>
                      <a:pt x="1446" y="4529"/>
                      <a:pt x="1433" y="4506"/>
                    </a:cubicBezTo>
                    <a:lnTo>
                      <a:pt x="463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812807" y="3922507"/>
                <a:ext cx="30748" cy="7846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2516" extrusionOk="0">
                    <a:moveTo>
                      <a:pt x="32" y="1"/>
                    </a:moveTo>
                    <a:cubicBezTo>
                      <a:pt x="22" y="744"/>
                      <a:pt x="15" y="1236"/>
                      <a:pt x="3" y="1915"/>
                    </a:cubicBezTo>
                    <a:cubicBezTo>
                      <a:pt x="2" y="2018"/>
                      <a:pt x="2" y="2122"/>
                      <a:pt x="0" y="2231"/>
                    </a:cubicBezTo>
                    <a:lnTo>
                      <a:pt x="0" y="2234"/>
                    </a:lnTo>
                    <a:cubicBezTo>
                      <a:pt x="0" y="2244"/>
                      <a:pt x="2" y="2255"/>
                      <a:pt x="3" y="2265"/>
                    </a:cubicBezTo>
                    <a:cubicBezTo>
                      <a:pt x="6" y="2277"/>
                      <a:pt x="9" y="2287"/>
                      <a:pt x="15" y="2298"/>
                    </a:cubicBezTo>
                    <a:cubicBezTo>
                      <a:pt x="18" y="2308"/>
                      <a:pt x="25" y="2320"/>
                      <a:pt x="31" y="2330"/>
                    </a:cubicBezTo>
                    <a:cubicBezTo>
                      <a:pt x="38" y="2341"/>
                      <a:pt x="45" y="2352"/>
                      <a:pt x="54" y="2360"/>
                    </a:cubicBezTo>
                    <a:cubicBezTo>
                      <a:pt x="62" y="2372"/>
                      <a:pt x="72" y="2380"/>
                      <a:pt x="82" y="2389"/>
                    </a:cubicBezTo>
                    <a:cubicBezTo>
                      <a:pt x="94" y="2399"/>
                      <a:pt x="104" y="2408"/>
                      <a:pt x="117" y="2416"/>
                    </a:cubicBezTo>
                    <a:cubicBezTo>
                      <a:pt x="130" y="2425"/>
                      <a:pt x="141" y="2432"/>
                      <a:pt x="156" y="2439"/>
                    </a:cubicBezTo>
                    <a:cubicBezTo>
                      <a:pt x="170" y="2446"/>
                      <a:pt x="186" y="2454"/>
                      <a:pt x="202" y="2461"/>
                    </a:cubicBezTo>
                    <a:cubicBezTo>
                      <a:pt x="217" y="2468"/>
                      <a:pt x="233" y="2474"/>
                      <a:pt x="249" y="2480"/>
                    </a:cubicBezTo>
                    <a:cubicBezTo>
                      <a:pt x="262" y="2482"/>
                      <a:pt x="276" y="2488"/>
                      <a:pt x="291" y="2492"/>
                    </a:cubicBezTo>
                    <a:cubicBezTo>
                      <a:pt x="295" y="2492"/>
                      <a:pt x="298" y="2494"/>
                      <a:pt x="302" y="2494"/>
                    </a:cubicBezTo>
                    <a:lnTo>
                      <a:pt x="355" y="2504"/>
                    </a:lnTo>
                    <a:cubicBezTo>
                      <a:pt x="374" y="2508"/>
                      <a:pt x="394" y="2510"/>
                      <a:pt x="412" y="2511"/>
                    </a:cubicBezTo>
                    <a:cubicBezTo>
                      <a:pt x="432" y="2514"/>
                      <a:pt x="449" y="2515"/>
                      <a:pt x="469" y="2515"/>
                    </a:cubicBezTo>
                    <a:lnTo>
                      <a:pt x="527" y="2515"/>
                    </a:lnTo>
                    <a:cubicBezTo>
                      <a:pt x="547" y="2515"/>
                      <a:pt x="564" y="2514"/>
                      <a:pt x="584" y="2511"/>
                    </a:cubicBezTo>
                    <a:cubicBezTo>
                      <a:pt x="601" y="2510"/>
                      <a:pt x="621" y="2507"/>
                      <a:pt x="640" y="2503"/>
                    </a:cubicBezTo>
                    <a:cubicBezTo>
                      <a:pt x="657" y="2500"/>
                      <a:pt x="676" y="2495"/>
                      <a:pt x="693" y="2490"/>
                    </a:cubicBezTo>
                    <a:cubicBezTo>
                      <a:pt x="712" y="2487"/>
                      <a:pt x="728" y="2481"/>
                      <a:pt x="744" y="2474"/>
                    </a:cubicBezTo>
                    <a:cubicBezTo>
                      <a:pt x="754" y="2471"/>
                      <a:pt x="764" y="2467"/>
                      <a:pt x="772" y="2464"/>
                    </a:cubicBezTo>
                    <a:cubicBezTo>
                      <a:pt x="780" y="2459"/>
                      <a:pt x="785" y="2458"/>
                      <a:pt x="793" y="2454"/>
                    </a:cubicBezTo>
                    <a:cubicBezTo>
                      <a:pt x="808" y="2446"/>
                      <a:pt x="823" y="2439"/>
                      <a:pt x="836" y="2432"/>
                    </a:cubicBezTo>
                    <a:cubicBezTo>
                      <a:pt x="850" y="2425"/>
                      <a:pt x="863" y="2416"/>
                      <a:pt x="876" y="2408"/>
                    </a:cubicBezTo>
                    <a:cubicBezTo>
                      <a:pt x="887" y="2399"/>
                      <a:pt x="899" y="2389"/>
                      <a:pt x="909" y="2380"/>
                    </a:cubicBezTo>
                    <a:cubicBezTo>
                      <a:pt x="920" y="2372"/>
                      <a:pt x="929" y="2360"/>
                      <a:pt x="938" y="2352"/>
                    </a:cubicBezTo>
                    <a:cubicBezTo>
                      <a:pt x="943" y="2344"/>
                      <a:pt x="949" y="2337"/>
                      <a:pt x="952" y="2331"/>
                    </a:cubicBezTo>
                    <a:cubicBezTo>
                      <a:pt x="969" y="2308"/>
                      <a:pt x="978" y="2284"/>
                      <a:pt x="984" y="2258"/>
                    </a:cubicBezTo>
                    <a:cubicBezTo>
                      <a:pt x="985" y="2249"/>
                      <a:pt x="985" y="2238"/>
                      <a:pt x="985" y="2229"/>
                    </a:cubicBezTo>
                    <a:lnTo>
                      <a:pt x="985" y="2228"/>
                    </a:lnTo>
                    <a:cubicBezTo>
                      <a:pt x="984" y="2076"/>
                      <a:pt x="981" y="1935"/>
                      <a:pt x="978" y="1799"/>
                    </a:cubicBezTo>
                    <a:cubicBezTo>
                      <a:pt x="969" y="1180"/>
                      <a:pt x="962" y="704"/>
                      <a:pt x="951" y="2"/>
                    </a:cubicBezTo>
                    <a:cubicBezTo>
                      <a:pt x="893" y="30"/>
                      <a:pt x="833" y="50"/>
                      <a:pt x="772" y="64"/>
                    </a:cubicBezTo>
                    <a:cubicBezTo>
                      <a:pt x="715" y="76"/>
                      <a:pt x="656" y="86"/>
                      <a:pt x="598" y="90"/>
                    </a:cubicBezTo>
                    <a:cubicBezTo>
                      <a:pt x="555" y="95"/>
                      <a:pt x="510" y="97"/>
                      <a:pt x="465" y="97"/>
                    </a:cubicBezTo>
                    <a:cubicBezTo>
                      <a:pt x="412" y="97"/>
                      <a:pt x="358" y="94"/>
                      <a:pt x="304" y="86"/>
                    </a:cubicBezTo>
                    <a:cubicBezTo>
                      <a:pt x="246" y="76"/>
                      <a:pt x="187" y="61"/>
                      <a:pt x="130" y="43"/>
                    </a:cubicBezTo>
                    <a:cubicBezTo>
                      <a:pt x="118" y="38"/>
                      <a:pt x="110" y="35"/>
                      <a:pt x="100" y="31"/>
                    </a:cubicBezTo>
                    <a:cubicBezTo>
                      <a:pt x="78" y="23"/>
                      <a:pt x="54" y="11"/>
                      <a:pt x="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813774" y="3885055"/>
                <a:ext cx="28441" cy="24012"/>
              </a:xfrm>
              <a:custGeom>
                <a:avLst/>
                <a:gdLst/>
                <a:ahLst/>
                <a:cxnLst/>
                <a:rect l="l" t="t" r="r" b="b"/>
                <a:pathLst>
                  <a:path w="912" h="770" extrusionOk="0">
                    <a:moveTo>
                      <a:pt x="4" y="0"/>
                    </a:moveTo>
                    <a:cubicBezTo>
                      <a:pt x="1" y="68"/>
                      <a:pt x="1" y="122"/>
                      <a:pt x="4" y="174"/>
                    </a:cubicBezTo>
                    <a:cubicBezTo>
                      <a:pt x="7" y="282"/>
                      <a:pt x="14" y="374"/>
                      <a:pt x="12" y="509"/>
                    </a:cubicBezTo>
                    <a:lnTo>
                      <a:pt x="12" y="510"/>
                    </a:lnTo>
                    <a:cubicBezTo>
                      <a:pt x="12" y="521"/>
                      <a:pt x="14" y="532"/>
                      <a:pt x="15" y="542"/>
                    </a:cubicBezTo>
                    <a:cubicBezTo>
                      <a:pt x="18" y="554"/>
                      <a:pt x="21" y="564"/>
                      <a:pt x="27" y="575"/>
                    </a:cubicBezTo>
                    <a:cubicBezTo>
                      <a:pt x="33" y="585"/>
                      <a:pt x="37" y="597"/>
                      <a:pt x="44" y="607"/>
                    </a:cubicBezTo>
                    <a:cubicBezTo>
                      <a:pt x="51" y="618"/>
                      <a:pt x="61" y="627"/>
                      <a:pt x="70" y="638"/>
                    </a:cubicBezTo>
                    <a:cubicBezTo>
                      <a:pt x="79" y="647"/>
                      <a:pt x="90" y="657"/>
                      <a:pt x="100" y="667"/>
                    </a:cubicBezTo>
                    <a:lnTo>
                      <a:pt x="102" y="669"/>
                    </a:lnTo>
                    <a:cubicBezTo>
                      <a:pt x="113" y="677"/>
                      <a:pt x="123" y="684"/>
                      <a:pt x="136" y="692"/>
                    </a:cubicBezTo>
                    <a:cubicBezTo>
                      <a:pt x="149" y="699"/>
                      <a:pt x="163" y="707"/>
                      <a:pt x="179" y="713"/>
                    </a:cubicBezTo>
                    <a:cubicBezTo>
                      <a:pt x="194" y="720"/>
                      <a:pt x="209" y="726"/>
                      <a:pt x="227" y="733"/>
                    </a:cubicBezTo>
                    <a:cubicBezTo>
                      <a:pt x="243" y="739"/>
                      <a:pt x="258" y="743"/>
                      <a:pt x="277" y="748"/>
                    </a:cubicBezTo>
                    <a:lnTo>
                      <a:pt x="278" y="748"/>
                    </a:lnTo>
                    <a:cubicBezTo>
                      <a:pt x="296" y="751"/>
                      <a:pt x="314" y="756"/>
                      <a:pt x="332" y="758"/>
                    </a:cubicBezTo>
                    <a:cubicBezTo>
                      <a:pt x="350" y="762"/>
                      <a:pt x="370" y="763"/>
                      <a:pt x="388" y="765"/>
                    </a:cubicBezTo>
                    <a:cubicBezTo>
                      <a:pt x="408" y="768"/>
                      <a:pt x="425" y="769"/>
                      <a:pt x="445" y="769"/>
                    </a:cubicBezTo>
                    <a:cubicBezTo>
                      <a:pt x="465" y="769"/>
                      <a:pt x="485" y="769"/>
                      <a:pt x="503" y="768"/>
                    </a:cubicBezTo>
                    <a:cubicBezTo>
                      <a:pt x="523" y="765"/>
                      <a:pt x="540" y="763"/>
                      <a:pt x="560" y="762"/>
                    </a:cubicBezTo>
                    <a:cubicBezTo>
                      <a:pt x="580" y="761"/>
                      <a:pt x="598" y="756"/>
                      <a:pt x="616" y="753"/>
                    </a:cubicBezTo>
                    <a:cubicBezTo>
                      <a:pt x="634" y="749"/>
                      <a:pt x="652" y="743"/>
                      <a:pt x="668" y="740"/>
                    </a:cubicBezTo>
                    <a:cubicBezTo>
                      <a:pt x="687" y="735"/>
                      <a:pt x="703" y="729"/>
                      <a:pt x="717" y="722"/>
                    </a:cubicBezTo>
                    <a:cubicBezTo>
                      <a:pt x="726" y="719"/>
                      <a:pt x="733" y="715"/>
                      <a:pt x="741" y="712"/>
                    </a:cubicBezTo>
                    <a:lnTo>
                      <a:pt x="763" y="700"/>
                    </a:lnTo>
                    <a:lnTo>
                      <a:pt x="790" y="684"/>
                    </a:lnTo>
                    <a:cubicBezTo>
                      <a:pt x="819" y="667"/>
                      <a:pt x="843" y="646"/>
                      <a:pt x="864" y="621"/>
                    </a:cubicBezTo>
                    <a:cubicBezTo>
                      <a:pt x="869" y="614"/>
                      <a:pt x="875" y="607"/>
                      <a:pt x="879" y="602"/>
                    </a:cubicBezTo>
                    <a:cubicBezTo>
                      <a:pt x="897" y="578"/>
                      <a:pt x="905" y="554"/>
                      <a:pt x="910" y="528"/>
                    </a:cubicBezTo>
                    <a:cubicBezTo>
                      <a:pt x="911" y="521"/>
                      <a:pt x="911" y="513"/>
                      <a:pt x="911" y="509"/>
                    </a:cubicBezTo>
                    <a:lnTo>
                      <a:pt x="911" y="506"/>
                    </a:lnTo>
                    <a:cubicBezTo>
                      <a:pt x="907" y="325"/>
                      <a:pt x="910" y="233"/>
                      <a:pt x="907" y="68"/>
                    </a:cubicBezTo>
                    <a:lnTo>
                      <a:pt x="907" y="13"/>
                    </a:lnTo>
                    <a:cubicBezTo>
                      <a:pt x="891" y="25"/>
                      <a:pt x="874" y="37"/>
                      <a:pt x="856" y="49"/>
                    </a:cubicBezTo>
                    <a:cubicBezTo>
                      <a:pt x="839" y="59"/>
                      <a:pt x="823" y="71"/>
                      <a:pt x="805" y="79"/>
                    </a:cubicBezTo>
                    <a:cubicBezTo>
                      <a:pt x="785" y="89"/>
                      <a:pt x="766" y="99"/>
                      <a:pt x="744" y="108"/>
                    </a:cubicBezTo>
                    <a:cubicBezTo>
                      <a:pt x="701" y="125"/>
                      <a:pt x="654" y="140"/>
                      <a:pt x="605" y="150"/>
                    </a:cubicBezTo>
                    <a:cubicBezTo>
                      <a:pt x="605" y="150"/>
                      <a:pt x="512" y="158"/>
                      <a:pt x="428" y="158"/>
                    </a:cubicBezTo>
                    <a:cubicBezTo>
                      <a:pt x="386" y="158"/>
                      <a:pt x="346" y="156"/>
                      <a:pt x="320" y="150"/>
                    </a:cubicBezTo>
                    <a:cubicBezTo>
                      <a:pt x="309" y="147"/>
                      <a:pt x="300" y="145"/>
                      <a:pt x="291" y="142"/>
                    </a:cubicBezTo>
                    <a:cubicBezTo>
                      <a:pt x="287" y="142"/>
                      <a:pt x="286" y="140"/>
                      <a:pt x="281" y="140"/>
                    </a:cubicBezTo>
                    <a:cubicBezTo>
                      <a:pt x="241" y="129"/>
                      <a:pt x="199" y="115"/>
                      <a:pt x="159" y="96"/>
                    </a:cubicBezTo>
                    <a:cubicBezTo>
                      <a:pt x="142" y="88"/>
                      <a:pt x="123" y="81"/>
                      <a:pt x="107" y="71"/>
                    </a:cubicBezTo>
                    <a:cubicBezTo>
                      <a:pt x="84" y="58"/>
                      <a:pt x="63" y="43"/>
                      <a:pt x="41" y="29"/>
                    </a:cubicBezTo>
                    <a:cubicBezTo>
                      <a:pt x="28" y="20"/>
                      <a:pt x="15" y="10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3107531" y="3760161"/>
                <a:ext cx="14376" cy="1843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591" extrusionOk="0">
                    <a:moveTo>
                      <a:pt x="333" y="1"/>
                    </a:moveTo>
                    <a:cubicBezTo>
                      <a:pt x="309" y="1"/>
                      <a:pt x="284" y="8"/>
                      <a:pt x="262" y="17"/>
                    </a:cubicBezTo>
                    <a:cubicBezTo>
                      <a:pt x="221" y="36"/>
                      <a:pt x="185" y="62"/>
                      <a:pt x="153" y="95"/>
                    </a:cubicBezTo>
                    <a:cubicBezTo>
                      <a:pt x="113" y="133"/>
                      <a:pt x="80" y="181"/>
                      <a:pt x="55" y="231"/>
                    </a:cubicBezTo>
                    <a:cubicBezTo>
                      <a:pt x="28" y="282"/>
                      <a:pt x="12" y="333"/>
                      <a:pt x="5" y="391"/>
                    </a:cubicBezTo>
                    <a:cubicBezTo>
                      <a:pt x="1" y="435"/>
                      <a:pt x="2" y="484"/>
                      <a:pt x="24" y="525"/>
                    </a:cubicBezTo>
                    <a:cubicBezTo>
                      <a:pt x="34" y="543"/>
                      <a:pt x="51" y="560"/>
                      <a:pt x="70" y="572"/>
                    </a:cubicBezTo>
                    <a:cubicBezTo>
                      <a:pt x="80" y="578"/>
                      <a:pt x="90" y="583"/>
                      <a:pt x="101" y="586"/>
                    </a:cubicBezTo>
                    <a:cubicBezTo>
                      <a:pt x="110" y="589"/>
                      <a:pt x="120" y="590"/>
                      <a:pt x="129" y="590"/>
                    </a:cubicBezTo>
                    <a:cubicBezTo>
                      <a:pt x="153" y="590"/>
                      <a:pt x="177" y="583"/>
                      <a:pt x="199" y="575"/>
                    </a:cubicBezTo>
                    <a:cubicBezTo>
                      <a:pt x="242" y="556"/>
                      <a:pt x="277" y="529"/>
                      <a:pt x="310" y="497"/>
                    </a:cubicBezTo>
                    <a:cubicBezTo>
                      <a:pt x="348" y="457"/>
                      <a:pt x="383" y="411"/>
                      <a:pt x="407" y="359"/>
                    </a:cubicBezTo>
                    <a:cubicBezTo>
                      <a:pt x="433" y="309"/>
                      <a:pt x="449" y="254"/>
                      <a:pt x="456" y="198"/>
                    </a:cubicBezTo>
                    <a:cubicBezTo>
                      <a:pt x="458" y="188"/>
                      <a:pt x="458" y="175"/>
                      <a:pt x="458" y="165"/>
                    </a:cubicBezTo>
                    <a:cubicBezTo>
                      <a:pt x="461" y="131"/>
                      <a:pt x="455" y="96"/>
                      <a:pt x="439" y="67"/>
                    </a:cubicBezTo>
                    <a:cubicBezTo>
                      <a:pt x="426" y="46"/>
                      <a:pt x="406" y="26"/>
                      <a:pt x="384" y="14"/>
                    </a:cubicBezTo>
                    <a:cubicBezTo>
                      <a:pt x="377" y="10"/>
                      <a:pt x="369" y="7"/>
                      <a:pt x="361" y="4"/>
                    </a:cubicBezTo>
                    <a:cubicBezTo>
                      <a:pt x="352" y="2"/>
                      <a:pt x="343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2848638" y="3737771"/>
                <a:ext cx="273087" cy="263732"/>
              </a:xfrm>
              <a:custGeom>
                <a:avLst/>
                <a:gdLst/>
                <a:ahLst/>
                <a:cxnLst/>
                <a:rect l="l" t="t" r="r" b="b"/>
                <a:pathLst>
                  <a:path w="8757" h="8457" extrusionOk="0">
                    <a:moveTo>
                      <a:pt x="8629" y="1"/>
                    </a:moveTo>
                    <a:cubicBezTo>
                      <a:pt x="8602" y="1"/>
                      <a:pt x="8575" y="9"/>
                      <a:pt x="8551" y="19"/>
                    </a:cubicBezTo>
                    <a:cubicBezTo>
                      <a:pt x="8514" y="36"/>
                      <a:pt x="8484" y="61"/>
                      <a:pt x="8455" y="88"/>
                    </a:cubicBezTo>
                    <a:cubicBezTo>
                      <a:pt x="8425" y="123"/>
                      <a:pt x="8396" y="161"/>
                      <a:pt x="8372" y="203"/>
                    </a:cubicBezTo>
                    <a:lnTo>
                      <a:pt x="0" y="5038"/>
                    </a:lnTo>
                    <a:cubicBezTo>
                      <a:pt x="37" y="5078"/>
                      <a:pt x="68" y="5131"/>
                      <a:pt x="76" y="5186"/>
                    </a:cubicBezTo>
                    <a:cubicBezTo>
                      <a:pt x="81" y="5200"/>
                      <a:pt x="81" y="5218"/>
                      <a:pt x="81" y="5233"/>
                    </a:cubicBezTo>
                    <a:lnTo>
                      <a:pt x="81" y="5354"/>
                    </a:lnTo>
                    <a:lnTo>
                      <a:pt x="2533" y="3938"/>
                    </a:lnTo>
                    <a:lnTo>
                      <a:pt x="3251" y="3524"/>
                    </a:lnTo>
                    <a:lnTo>
                      <a:pt x="46" y="8030"/>
                    </a:lnTo>
                    <a:cubicBezTo>
                      <a:pt x="59" y="8053"/>
                      <a:pt x="69" y="8079"/>
                      <a:pt x="73" y="8103"/>
                    </a:cubicBezTo>
                    <a:cubicBezTo>
                      <a:pt x="76" y="8119"/>
                      <a:pt x="76" y="8136"/>
                      <a:pt x="76" y="8152"/>
                    </a:cubicBezTo>
                    <a:lnTo>
                      <a:pt x="76" y="8457"/>
                    </a:lnTo>
                    <a:lnTo>
                      <a:pt x="3787" y="3214"/>
                    </a:lnTo>
                    <a:lnTo>
                      <a:pt x="8042" y="757"/>
                    </a:lnTo>
                    <a:lnTo>
                      <a:pt x="8363" y="571"/>
                    </a:lnTo>
                    <a:cubicBezTo>
                      <a:pt x="8380" y="583"/>
                      <a:pt x="8402" y="588"/>
                      <a:pt x="8423" y="588"/>
                    </a:cubicBezTo>
                    <a:cubicBezTo>
                      <a:pt x="8428" y="588"/>
                      <a:pt x="8433" y="588"/>
                      <a:pt x="8438" y="587"/>
                    </a:cubicBezTo>
                    <a:cubicBezTo>
                      <a:pt x="8465" y="586"/>
                      <a:pt x="8494" y="577"/>
                      <a:pt x="8520" y="564"/>
                    </a:cubicBezTo>
                    <a:cubicBezTo>
                      <a:pt x="8587" y="532"/>
                      <a:pt x="8633" y="478"/>
                      <a:pt x="8671" y="417"/>
                    </a:cubicBezTo>
                    <a:cubicBezTo>
                      <a:pt x="8718" y="340"/>
                      <a:pt x="8757" y="253"/>
                      <a:pt x="8757" y="163"/>
                    </a:cubicBezTo>
                    <a:cubicBezTo>
                      <a:pt x="8757" y="124"/>
                      <a:pt x="8750" y="79"/>
                      <a:pt x="8725" y="48"/>
                    </a:cubicBezTo>
                    <a:cubicBezTo>
                      <a:pt x="8717" y="36"/>
                      <a:pt x="8705" y="25"/>
                      <a:pt x="8689" y="16"/>
                    </a:cubicBezTo>
                    <a:cubicBezTo>
                      <a:pt x="8675" y="9"/>
                      <a:pt x="8661" y="3"/>
                      <a:pt x="8645" y="2"/>
                    </a:cubicBezTo>
                    <a:cubicBezTo>
                      <a:pt x="8640" y="1"/>
                      <a:pt x="8634" y="1"/>
                      <a:pt x="8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3099828" y="3732126"/>
                <a:ext cx="19990" cy="11944"/>
              </a:xfrm>
              <a:custGeom>
                <a:avLst/>
                <a:gdLst/>
                <a:ahLst/>
                <a:cxnLst/>
                <a:rect l="l" t="t" r="r" b="b"/>
                <a:pathLst>
                  <a:path w="641" h="383" extrusionOk="0">
                    <a:moveTo>
                      <a:pt x="263" y="1"/>
                    </a:moveTo>
                    <a:cubicBezTo>
                      <a:pt x="236" y="1"/>
                      <a:pt x="210" y="9"/>
                      <a:pt x="186" y="19"/>
                    </a:cubicBezTo>
                    <a:cubicBezTo>
                      <a:pt x="150" y="36"/>
                      <a:pt x="118" y="61"/>
                      <a:pt x="89" y="88"/>
                    </a:cubicBezTo>
                    <a:cubicBezTo>
                      <a:pt x="55" y="121"/>
                      <a:pt x="26" y="160"/>
                      <a:pt x="0" y="202"/>
                    </a:cubicBezTo>
                    <a:cubicBezTo>
                      <a:pt x="107" y="262"/>
                      <a:pt x="212" y="324"/>
                      <a:pt x="317" y="383"/>
                    </a:cubicBezTo>
                    <a:cubicBezTo>
                      <a:pt x="341" y="341"/>
                      <a:pt x="371" y="302"/>
                      <a:pt x="406" y="269"/>
                    </a:cubicBezTo>
                    <a:cubicBezTo>
                      <a:pt x="434" y="242"/>
                      <a:pt x="466" y="217"/>
                      <a:pt x="502" y="202"/>
                    </a:cubicBezTo>
                    <a:cubicBezTo>
                      <a:pt x="525" y="190"/>
                      <a:pt x="550" y="181"/>
                      <a:pt x="576" y="181"/>
                    </a:cubicBezTo>
                    <a:cubicBezTo>
                      <a:pt x="583" y="181"/>
                      <a:pt x="589" y="182"/>
                      <a:pt x="595" y="183"/>
                    </a:cubicBezTo>
                    <a:cubicBezTo>
                      <a:pt x="611" y="184"/>
                      <a:pt x="626" y="190"/>
                      <a:pt x="640" y="197"/>
                    </a:cubicBezTo>
                    <a:cubicBezTo>
                      <a:pt x="535" y="137"/>
                      <a:pt x="430" y="75"/>
                      <a:pt x="324" y="16"/>
                    </a:cubicBezTo>
                    <a:lnTo>
                      <a:pt x="279" y="2"/>
                    </a:lnTo>
                    <a:cubicBezTo>
                      <a:pt x="274" y="1"/>
                      <a:pt x="269" y="1"/>
                      <a:pt x="2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3097708" y="3755515"/>
                <a:ext cx="21829" cy="22484"/>
              </a:xfrm>
              <a:custGeom>
                <a:avLst/>
                <a:gdLst/>
                <a:ahLst/>
                <a:cxnLst/>
                <a:rect l="l" t="t" r="r" b="b"/>
                <a:pathLst>
                  <a:path w="700" h="721" extrusionOk="0">
                    <a:moveTo>
                      <a:pt x="379" y="1"/>
                    </a:moveTo>
                    <a:lnTo>
                      <a:pt x="60" y="186"/>
                    </a:lnTo>
                    <a:cubicBezTo>
                      <a:pt x="32" y="236"/>
                      <a:pt x="11" y="293"/>
                      <a:pt x="5" y="354"/>
                    </a:cubicBezTo>
                    <a:cubicBezTo>
                      <a:pt x="1" y="425"/>
                      <a:pt x="15" y="508"/>
                      <a:pt x="71" y="540"/>
                    </a:cubicBezTo>
                    <a:cubicBezTo>
                      <a:pt x="176" y="602"/>
                      <a:pt x="281" y="662"/>
                      <a:pt x="387" y="721"/>
                    </a:cubicBezTo>
                    <a:lnTo>
                      <a:pt x="387" y="720"/>
                    </a:lnTo>
                    <a:cubicBezTo>
                      <a:pt x="367" y="707"/>
                      <a:pt x="351" y="691"/>
                      <a:pt x="340" y="671"/>
                    </a:cubicBezTo>
                    <a:cubicBezTo>
                      <a:pt x="317" y="632"/>
                      <a:pt x="317" y="584"/>
                      <a:pt x="323" y="538"/>
                    </a:cubicBezTo>
                    <a:cubicBezTo>
                      <a:pt x="328" y="481"/>
                      <a:pt x="346" y="429"/>
                      <a:pt x="370" y="379"/>
                    </a:cubicBezTo>
                    <a:cubicBezTo>
                      <a:pt x="396" y="328"/>
                      <a:pt x="428" y="281"/>
                      <a:pt x="468" y="242"/>
                    </a:cubicBezTo>
                    <a:cubicBezTo>
                      <a:pt x="500" y="209"/>
                      <a:pt x="534" y="182"/>
                      <a:pt x="577" y="165"/>
                    </a:cubicBezTo>
                    <a:cubicBezTo>
                      <a:pt x="601" y="155"/>
                      <a:pt x="625" y="148"/>
                      <a:pt x="649" y="148"/>
                    </a:cubicBezTo>
                    <a:cubicBezTo>
                      <a:pt x="658" y="148"/>
                      <a:pt x="667" y="149"/>
                      <a:pt x="676" y="152"/>
                    </a:cubicBezTo>
                    <a:cubicBezTo>
                      <a:pt x="684" y="153"/>
                      <a:pt x="692" y="157"/>
                      <a:pt x="699" y="159"/>
                    </a:cubicBezTo>
                    <a:cubicBezTo>
                      <a:pt x="600" y="101"/>
                      <a:pt x="557" y="77"/>
                      <a:pt x="455" y="17"/>
                    </a:cubicBezTo>
                    <a:cubicBezTo>
                      <a:pt x="450" y="17"/>
                      <a:pt x="444" y="17"/>
                      <a:pt x="439" y="17"/>
                    </a:cubicBezTo>
                    <a:cubicBezTo>
                      <a:pt x="417" y="17"/>
                      <a:pt x="396" y="12"/>
                      <a:pt x="37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2836975" y="3885491"/>
                <a:ext cx="5270" cy="21829"/>
              </a:xfrm>
              <a:custGeom>
                <a:avLst/>
                <a:gdLst/>
                <a:ahLst/>
                <a:cxnLst/>
                <a:rect l="l" t="t" r="r" b="b"/>
                <a:pathLst>
                  <a:path w="169" h="700" extrusionOk="0">
                    <a:moveTo>
                      <a:pt x="166" y="0"/>
                    </a:moveTo>
                    <a:cubicBezTo>
                      <a:pt x="148" y="12"/>
                      <a:pt x="131" y="25"/>
                      <a:pt x="115" y="36"/>
                    </a:cubicBezTo>
                    <a:cubicBezTo>
                      <a:pt x="97" y="46"/>
                      <a:pt x="81" y="58"/>
                      <a:pt x="62" y="67"/>
                    </a:cubicBezTo>
                    <a:cubicBezTo>
                      <a:pt x="42" y="75"/>
                      <a:pt x="22" y="87"/>
                      <a:pt x="0" y="95"/>
                    </a:cubicBezTo>
                    <a:lnTo>
                      <a:pt x="0" y="699"/>
                    </a:lnTo>
                    <a:lnTo>
                      <a:pt x="22" y="689"/>
                    </a:lnTo>
                    <a:lnTo>
                      <a:pt x="48" y="672"/>
                    </a:lnTo>
                    <a:cubicBezTo>
                      <a:pt x="76" y="655"/>
                      <a:pt x="102" y="633"/>
                      <a:pt x="122" y="610"/>
                    </a:cubicBezTo>
                    <a:cubicBezTo>
                      <a:pt x="127" y="603"/>
                      <a:pt x="133" y="596"/>
                      <a:pt x="138" y="590"/>
                    </a:cubicBezTo>
                    <a:cubicBezTo>
                      <a:pt x="154" y="567"/>
                      <a:pt x="163" y="541"/>
                      <a:pt x="167" y="517"/>
                    </a:cubicBezTo>
                    <a:cubicBezTo>
                      <a:pt x="168" y="509"/>
                      <a:pt x="168" y="502"/>
                      <a:pt x="168" y="496"/>
                    </a:cubicBezTo>
                    <a:lnTo>
                      <a:pt x="168" y="494"/>
                    </a:lnTo>
                    <a:cubicBezTo>
                      <a:pt x="166" y="312"/>
                      <a:pt x="167" y="220"/>
                      <a:pt x="166" y="55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2836975" y="3922757"/>
                <a:ext cx="6611" cy="7671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2460" extrusionOk="0">
                    <a:moveTo>
                      <a:pt x="177" y="0"/>
                    </a:moveTo>
                    <a:cubicBezTo>
                      <a:pt x="120" y="27"/>
                      <a:pt x="61" y="45"/>
                      <a:pt x="0" y="59"/>
                    </a:cubicBezTo>
                    <a:lnTo>
                      <a:pt x="0" y="2460"/>
                    </a:lnTo>
                    <a:cubicBezTo>
                      <a:pt x="6" y="2457"/>
                      <a:pt x="12" y="2456"/>
                      <a:pt x="19" y="2451"/>
                    </a:cubicBezTo>
                    <a:cubicBezTo>
                      <a:pt x="36" y="2444"/>
                      <a:pt x="51" y="2437"/>
                      <a:pt x="62" y="2430"/>
                    </a:cubicBezTo>
                    <a:cubicBezTo>
                      <a:pt x="76" y="2423"/>
                      <a:pt x="89" y="2414"/>
                      <a:pt x="102" y="2405"/>
                    </a:cubicBezTo>
                    <a:cubicBezTo>
                      <a:pt x="114" y="2395"/>
                      <a:pt x="125" y="2387"/>
                      <a:pt x="135" y="2378"/>
                    </a:cubicBezTo>
                    <a:cubicBezTo>
                      <a:pt x="147" y="2369"/>
                      <a:pt x="156" y="2358"/>
                      <a:pt x="166" y="2349"/>
                    </a:cubicBezTo>
                    <a:cubicBezTo>
                      <a:pt x="170" y="2342"/>
                      <a:pt x="176" y="2335"/>
                      <a:pt x="180" y="2329"/>
                    </a:cubicBezTo>
                    <a:cubicBezTo>
                      <a:pt x="196" y="2306"/>
                      <a:pt x="204" y="2280"/>
                      <a:pt x="210" y="2256"/>
                    </a:cubicBezTo>
                    <a:cubicBezTo>
                      <a:pt x="212" y="2247"/>
                      <a:pt x="212" y="2236"/>
                      <a:pt x="212" y="2227"/>
                    </a:cubicBezTo>
                    <a:lnTo>
                      <a:pt x="212" y="2224"/>
                    </a:lnTo>
                    <a:cubicBezTo>
                      <a:pt x="210" y="2072"/>
                      <a:pt x="209" y="1932"/>
                      <a:pt x="204" y="1797"/>
                    </a:cubicBezTo>
                    <a:cubicBezTo>
                      <a:pt x="196" y="1178"/>
                      <a:pt x="189" y="700"/>
                      <a:pt x="177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2836975" y="4029002"/>
                <a:ext cx="14189" cy="48081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15418" extrusionOk="0">
                    <a:moveTo>
                      <a:pt x="222" y="0"/>
                    </a:moveTo>
                    <a:cubicBezTo>
                      <a:pt x="203" y="10"/>
                      <a:pt x="183" y="22"/>
                      <a:pt x="163" y="31"/>
                    </a:cubicBezTo>
                    <a:cubicBezTo>
                      <a:pt x="110" y="59"/>
                      <a:pt x="55" y="78"/>
                      <a:pt x="0" y="91"/>
                    </a:cubicBezTo>
                    <a:lnTo>
                      <a:pt x="0" y="15418"/>
                    </a:lnTo>
                    <a:cubicBezTo>
                      <a:pt x="88" y="15396"/>
                      <a:pt x="170" y="15366"/>
                      <a:pt x="239" y="15326"/>
                    </a:cubicBezTo>
                    <a:cubicBezTo>
                      <a:pt x="306" y="15287"/>
                      <a:pt x="361" y="15240"/>
                      <a:pt x="398" y="15188"/>
                    </a:cubicBezTo>
                    <a:cubicBezTo>
                      <a:pt x="434" y="15136"/>
                      <a:pt x="455" y="15080"/>
                      <a:pt x="455" y="15024"/>
                    </a:cubicBezTo>
                    <a:lnTo>
                      <a:pt x="455" y="15020"/>
                    </a:lnTo>
                    <a:cubicBezTo>
                      <a:pt x="453" y="14889"/>
                      <a:pt x="450" y="14757"/>
                      <a:pt x="449" y="14624"/>
                    </a:cubicBezTo>
                    <a:cubicBezTo>
                      <a:pt x="374" y="9663"/>
                      <a:pt x="299" y="4982"/>
                      <a:pt x="225" y="3"/>
                    </a:cubicBez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2805042" y="3844078"/>
                <a:ext cx="46216" cy="46185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481" extrusionOk="0">
                    <a:moveTo>
                      <a:pt x="741" y="0"/>
                    </a:moveTo>
                    <a:cubicBezTo>
                      <a:pt x="331" y="0"/>
                      <a:pt x="1" y="331"/>
                      <a:pt x="1" y="740"/>
                    </a:cubicBezTo>
                    <a:cubicBezTo>
                      <a:pt x="1" y="979"/>
                      <a:pt x="114" y="1193"/>
                      <a:pt x="292" y="1328"/>
                    </a:cubicBezTo>
                    <a:cubicBezTo>
                      <a:pt x="416" y="1423"/>
                      <a:pt x="573" y="1481"/>
                      <a:pt x="741" y="1481"/>
                    </a:cubicBezTo>
                    <a:cubicBezTo>
                      <a:pt x="758" y="1481"/>
                      <a:pt x="773" y="1481"/>
                      <a:pt x="788" y="1479"/>
                    </a:cubicBezTo>
                    <a:cubicBezTo>
                      <a:pt x="1026" y="1465"/>
                      <a:pt x="1233" y="1339"/>
                      <a:pt x="1356" y="1155"/>
                    </a:cubicBezTo>
                    <a:cubicBezTo>
                      <a:pt x="1435" y="1035"/>
                      <a:pt x="1481" y="893"/>
                      <a:pt x="1481" y="740"/>
                    </a:cubicBezTo>
                    <a:cubicBezTo>
                      <a:pt x="1481" y="561"/>
                      <a:pt x="1420" y="397"/>
                      <a:pt x="1315" y="272"/>
                    </a:cubicBezTo>
                    <a:cubicBezTo>
                      <a:pt x="1306" y="260"/>
                      <a:pt x="1299" y="252"/>
                      <a:pt x="1289" y="243"/>
                    </a:cubicBezTo>
                    <a:cubicBezTo>
                      <a:pt x="1155" y="95"/>
                      <a:pt x="961" y="2"/>
                      <a:pt x="7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2805042" y="3844016"/>
                <a:ext cx="39044" cy="42942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377" extrusionOk="0">
                    <a:moveTo>
                      <a:pt x="741" y="1"/>
                    </a:moveTo>
                    <a:cubicBezTo>
                      <a:pt x="331" y="1"/>
                      <a:pt x="1" y="331"/>
                      <a:pt x="1" y="741"/>
                    </a:cubicBezTo>
                    <a:cubicBezTo>
                      <a:pt x="1" y="980"/>
                      <a:pt x="114" y="1194"/>
                      <a:pt x="292" y="1329"/>
                    </a:cubicBezTo>
                    <a:cubicBezTo>
                      <a:pt x="372" y="1361"/>
                      <a:pt x="459" y="1376"/>
                      <a:pt x="550" y="1376"/>
                    </a:cubicBezTo>
                    <a:cubicBezTo>
                      <a:pt x="566" y="1376"/>
                      <a:pt x="580" y="1376"/>
                      <a:pt x="594" y="1375"/>
                    </a:cubicBezTo>
                    <a:cubicBezTo>
                      <a:pt x="817" y="1362"/>
                      <a:pt x="1013" y="1244"/>
                      <a:pt x="1132" y="1067"/>
                    </a:cubicBezTo>
                    <a:cubicBezTo>
                      <a:pt x="1207" y="957"/>
                      <a:pt x="1251" y="822"/>
                      <a:pt x="1251" y="676"/>
                    </a:cubicBezTo>
                    <a:cubicBezTo>
                      <a:pt x="1251" y="507"/>
                      <a:pt x="1192" y="351"/>
                      <a:pt x="1092" y="229"/>
                    </a:cubicBezTo>
                    <a:cubicBezTo>
                      <a:pt x="1085" y="219"/>
                      <a:pt x="1076" y="211"/>
                      <a:pt x="1069" y="202"/>
                    </a:cubicBezTo>
                    <a:cubicBezTo>
                      <a:pt x="983" y="108"/>
                      <a:pt x="870" y="37"/>
                      <a:pt x="745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2808410" y="3851656"/>
                <a:ext cx="25728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3" extrusionOk="0">
                    <a:moveTo>
                      <a:pt x="413" y="0"/>
                    </a:moveTo>
                    <a:cubicBezTo>
                      <a:pt x="186" y="0"/>
                      <a:pt x="0" y="183"/>
                      <a:pt x="0" y="411"/>
                    </a:cubicBezTo>
                    <a:cubicBezTo>
                      <a:pt x="0" y="637"/>
                      <a:pt x="184" y="822"/>
                      <a:pt x="413" y="822"/>
                    </a:cubicBezTo>
                    <a:cubicBezTo>
                      <a:pt x="639" y="822"/>
                      <a:pt x="824" y="640"/>
                      <a:pt x="824" y="411"/>
                    </a:cubicBezTo>
                    <a:cubicBezTo>
                      <a:pt x="824" y="186"/>
                      <a:pt x="639" y="0"/>
                      <a:pt x="41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2810999" y="3855804"/>
                <a:ext cx="11351" cy="11383"/>
              </a:xfrm>
              <a:custGeom>
                <a:avLst/>
                <a:gdLst/>
                <a:ahLst/>
                <a:cxnLst/>
                <a:rect l="l" t="t" r="r" b="b"/>
                <a:pathLst>
                  <a:path w="364" h="365" extrusionOk="0">
                    <a:moveTo>
                      <a:pt x="182" y="1"/>
                    </a:moveTo>
                    <a:cubicBezTo>
                      <a:pt x="81" y="1"/>
                      <a:pt x="1" y="83"/>
                      <a:pt x="1" y="183"/>
                    </a:cubicBezTo>
                    <a:cubicBezTo>
                      <a:pt x="1" y="284"/>
                      <a:pt x="81" y="364"/>
                      <a:pt x="182" y="364"/>
                    </a:cubicBezTo>
                    <a:cubicBezTo>
                      <a:pt x="283" y="364"/>
                      <a:pt x="363" y="284"/>
                      <a:pt x="363" y="183"/>
                    </a:cubicBezTo>
                    <a:cubicBezTo>
                      <a:pt x="363" y="83"/>
                      <a:pt x="283" y="2"/>
                      <a:pt x="1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2843056" y="3900959"/>
                <a:ext cx="8108" cy="21518"/>
              </a:xfrm>
              <a:custGeom>
                <a:avLst/>
                <a:gdLst/>
                <a:ahLst/>
                <a:cxnLst/>
                <a:rect l="l" t="t" r="r" b="b"/>
                <a:pathLst>
                  <a:path w="260" h="690" extrusionOk="0">
                    <a:moveTo>
                      <a:pt x="260" y="0"/>
                    </a:moveTo>
                    <a:cubicBezTo>
                      <a:pt x="258" y="59"/>
                      <a:pt x="237" y="121"/>
                      <a:pt x="202" y="169"/>
                    </a:cubicBezTo>
                    <a:cubicBezTo>
                      <a:pt x="153" y="239"/>
                      <a:pt x="81" y="289"/>
                      <a:pt x="1" y="324"/>
                    </a:cubicBezTo>
                    <a:lnTo>
                      <a:pt x="1" y="689"/>
                    </a:lnTo>
                    <a:cubicBezTo>
                      <a:pt x="12" y="683"/>
                      <a:pt x="25" y="676"/>
                      <a:pt x="38" y="669"/>
                    </a:cubicBezTo>
                    <a:cubicBezTo>
                      <a:pt x="143" y="610"/>
                      <a:pt x="239" y="518"/>
                      <a:pt x="255" y="409"/>
                    </a:cubicBezTo>
                    <a:lnTo>
                      <a:pt x="260" y="366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2843056" y="3992017"/>
                <a:ext cx="8108" cy="37609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206" extrusionOk="0">
                    <a:moveTo>
                      <a:pt x="257" y="0"/>
                    </a:moveTo>
                    <a:cubicBezTo>
                      <a:pt x="252" y="88"/>
                      <a:pt x="198" y="182"/>
                      <a:pt x="129" y="249"/>
                    </a:cubicBezTo>
                    <a:cubicBezTo>
                      <a:pt x="90" y="285"/>
                      <a:pt x="47" y="314"/>
                      <a:pt x="1" y="335"/>
                    </a:cubicBezTo>
                    <a:lnTo>
                      <a:pt x="1" y="1205"/>
                    </a:lnTo>
                    <a:cubicBezTo>
                      <a:pt x="9" y="1199"/>
                      <a:pt x="18" y="1195"/>
                      <a:pt x="27" y="1191"/>
                    </a:cubicBezTo>
                    <a:cubicBezTo>
                      <a:pt x="152" y="1119"/>
                      <a:pt x="260" y="1011"/>
                      <a:pt x="260" y="883"/>
                    </a:cubicBezTo>
                    <a:cubicBezTo>
                      <a:pt x="260" y="692"/>
                      <a:pt x="257" y="498"/>
                      <a:pt x="257" y="305"/>
                    </a:cubicBezTo>
                    <a:lnTo>
                      <a:pt x="2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2816924" y="3887269"/>
                <a:ext cx="5582" cy="21081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76" extrusionOk="0">
                    <a:moveTo>
                      <a:pt x="5" y="1"/>
                    </a:moveTo>
                    <a:lnTo>
                      <a:pt x="1" y="596"/>
                    </a:lnTo>
                    <a:cubicBezTo>
                      <a:pt x="12" y="605"/>
                      <a:pt x="22" y="612"/>
                      <a:pt x="35" y="619"/>
                    </a:cubicBezTo>
                    <a:cubicBezTo>
                      <a:pt x="48" y="626"/>
                      <a:pt x="62" y="635"/>
                      <a:pt x="78" y="641"/>
                    </a:cubicBezTo>
                    <a:cubicBezTo>
                      <a:pt x="93" y="648"/>
                      <a:pt x="108" y="654"/>
                      <a:pt x="126" y="661"/>
                    </a:cubicBezTo>
                    <a:cubicBezTo>
                      <a:pt x="142" y="665"/>
                      <a:pt x="157" y="671"/>
                      <a:pt x="176" y="675"/>
                    </a:cubicBezTo>
                    <a:lnTo>
                      <a:pt x="179" y="71"/>
                    </a:lnTo>
                    <a:cubicBezTo>
                      <a:pt x="137" y="60"/>
                      <a:pt x="95" y="46"/>
                      <a:pt x="57" y="28"/>
                    </a:cubicBezTo>
                    <a:cubicBezTo>
                      <a:pt x="38" y="18"/>
                      <a:pt x="21" y="1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2816425" y="3923910"/>
                <a:ext cx="5863" cy="7643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451" extrusionOk="0">
                    <a:moveTo>
                      <a:pt x="14" y="1"/>
                    </a:moveTo>
                    <a:lnTo>
                      <a:pt x="1" y="2376"/>
                    </a:lnTo>
                    <a:cubicBezTo>
                      <a:pt x="14" y="2384"/>
                      <a:pt x="25" y="2391"/>
                      <a:pt x="40" y="2399"/>
                    </a:cubicBezTo>
                    <a:cubicBezTo>
                      <a:pt x="54" y="2406"/>
                      <a:pt x="70" y="2413"/>
                      <a:pt x="86" y="2420"/>
                    </a:cubicBezTo>
                    <a:cubicBezTo>
                      <a:pt x="101" y="2427"/>
                      <a:pt x="117" y="2433"/>
                      <a:pt x="133" y="2437"/>
                    </a:cubicBezTo>
                    <a:cubicBezTo>
                      <a:pt x="146" y="2442"/>
                      <a:pt x="160" y="2447"/>
                      <a:pt x="175" y="2450"/>
                    </a:cubicBezTo>
                    <a:lnTo>
                      <a:pt x="188" y="44"/>
                    </a:lnTo>
                    <a:cubicBezTo>
                      <a:pt x="130" y="35"/>
                      <a:pt x="71" y="2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2813618" y="4030935"/>
                <a:ext cx="8077" cy="478846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5355" extrusionOk="0">
                    <a:moveTo>
                      <a:pt x="85" y="0"/>
                    </a:moveTo>
                    <a:lnTo>
                      <a:pt x="0" y="15293"/>
                    </a:lnTo>
                    <a:cubicBezTo>
                      <a:pt x="53" y="15318"/>
                      <a:pt x="112" y="15337"/>
                      <a:pt x="176" y="15354"/>
                    </a:cubicBezTo>
                    <a:lnTo>
                      <a:pt x="259" y="45"/>
                    </a:lnTo>
                    <a:cubicBezTo>
                      <a:pt x="201" y="36"/>
                      <a:pt x="143" y="22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3652478" y="4392986"/>
                <a:ext cx="159854" cy="110208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3534" extrusionOk="0">
                    <a:moveTo>
                      <a:pt x="3042" y="1"/>
                    </a:moveTo>
                    <a:lnTo>
                      <a:pt x="2641" y="339"/>
                    </a:lnTo>
                    <a:lnTo>
                      <a:pt x="0" y="2560"/>
                    </a:lnTo>
                    <a:lnTo>
                      <a:pt x="1506" y="3430"/>
                    </a:lnTo>
                    <a:cubicBezTo>
                      <a:pt x="1592" y="3480"/>
                      <a:pt x="1685" y="3510"/>
                      <a:pt x="1790" y="3523"/>
                    </a:cubicBezTo>
                    <a:cubicBezTo>
                      <a:pt x="1842" y="3530"/>
                      <a:pt x="1893" y="3533"/>
                      <a:pt x="1944" y="3533"/>
                    </a:cubicBezTo>
                    <a:cubicBezTo>
                      <a:pt x="2096" y="3533"/>
                      <a:pt x="2244" y="3503"/>
                      <a:pt x="2387" y="3444"/>
                    </a:cubicBezTo>
                    <a:cubicBezTo>
                      <a:pt x="2482" y="3404"/>
                      <a:pt x="2568" y="3352"/>
                      <a:pt x="2643" y="3289"/>
                    </a:cubicBezTo>
                    <a:lnTo>
                      <a:pt x="5126" y="1203"/>
                    </a:lnTo>
                    <a:cubicBezTo>
                      <a:pt x="4431" y="802"/>
                      <a:pt x="3738" y="402"/>
                      <a:pt x="30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3686188" y="4308881"/>
                <a:ext cx="141081" cy="63617"/>
              </a:xfrm>
              <a:custGeom>
                <a:avLst/>
                <a:gdLst/>
                <a:ahLst/>
                <a:cxnLst/>
                <a:rect l="l" t="t" r="r" b="b"/>
                <a:pathLst>
                  <a:path w="4524" h="2040" extrusionOk="0">
                    <a:moveTo>
                      <a:pt x="0" y="1"/>
                    </a:moveTo>
                    <a:lnTo>
                      <a:pt x="1507" y="871"/>
                    </a:lnTo>
                    <a:cubicBezTo>
                      <a:pt x="1589" y="917"/>
                      <a:pt x="1672" y="963"/>
                      <a:pt x="1756" y="1007"/>
                    </a:cubicBezTo>
                    <a:cubicBezTo>
                      <a:pt x="1926" y="1093"/>
                      <a:pt x="2095" y="1175"/>
                      <a:pt x="2269" y="1253"/>
                    </a:cubicBezTo>
                    <a:cubicBezTo>
                      <a:pt x="2355" y="1290"/>
                      <a:pt x="2443" y="1326"/>
                      <a:pt x="2532" y="1356"/>
                    </a:cubicBezTo>
                    <a:lnTo>
                      <a:pt x="4523" y="2039"/>
                    </a:lnTo>
                    <a:cubicBezTo>
                      <a:pt x="3830" y="1640"/>
                      <a:pt x="3135" y="1239"/>
                      <a:pt x="2442" y="837"/>
                    </a:cubicBezTo>
                    <a:lnTo>
                      <a:pt x="1639" y="56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3724327" y="4351698"/>
                <a:ext cx="95676" cy="78804"/>
              </a:xfrm>
              <a:custGeom>
                <a:avLst/>
                <a:gdLst/>
                <a:ahLst/>
                <a:cxnLst/>
                <a:rect l="l" t="t" r="r" b="b"/>
                <a:pathLst>
                  <a:path w="3068" h="2527" extrusionOk="0">
                    <a:moveTo>
                      <a:pt x="99" y="1"/>
                    </a:moveTo>
                    <a:cubicBezTo>
                      <a:pt x="94" y="17"/>
                      <a:pt x="91" y="31"/>
                      <a:pt x="87" y="47"/>
                    </a:cubicBezTo>
                    <a:cubicBezTo>
                      <a:pt x="73" y="103"/>
                      <a:pt x="63" y="159"/>
                      <a:pt x="51" y="213"/>
                    </a:cubicBezTo>
                    <a:cubicBezTo>
                      <a:pt x="41" y="270"/>
                      <a:pt x="31" y="324"/>
                      <a:pt x="24" y="377"/>
                    </a:cubicBezTo>
                    <a:cubicBezTo>
                      <a:pt x="17" y="432"/>
                      <a:pt x="12" y="484"/>
                      <a:pt x="8" y="537"/>
                    </a:cubicBezTo>
                    <a:cubicBezTo>
                      <a:pt x="4" y="590"/>
                      <a:pt x="1" y="640"/>
                      <a:pt x="1" y="692"/>
                    </a:cubicBezTo>
                    <a:cubicBezTo>
                      <a:pt x="1" y="727"/>
                      <a:pt x="1" y="760"/>
                      <a:pt x="4" y="793"/>
                    </a:cubicBezTo>
                    <a:cubicBezTo>
                      <a:pt x="5" y="842"/>
                      <a:pt x="11" y="892"/>
                      <a:pt x="15" y="939"/>
                    </a:cubicBezTo>
                    <a:cubicBezTo>
                      <a:pt x="21" y="987"/>
                      <a:pt x="30" y="1033"/>
                      <a:pt x="40" y="1079"/>
                    </a:cubicBezTo>
                    <a:cubicBezTo>
                      <a:pt x="48" y="1123"/>
                      <a:pt x="58" y="1167"/>
                      <a:pt x="73" y="1210"/>
                    </a:cubicBezTo>
                    <a:cubicBezTo>
                      <a:pt x="86" y="1251"/>
                      <a:pt x="100" y="1292"/>
                      <a:pt x="116" y="1331"/>
                    </a:cubicBezTo>
                    <a:cubicBezTo>
                      <a:pt x="132" y="1368"/>
                      <a:pt x="150" y="1405"/>
                      <a:pt x="171" y="1440"/>
                    </a:cubicBezTo>
                    <a:cubicBezTo>
                      <a:pt x="199" y="1492"/>
                      <a:pt x="234" y="1542"/>
                      <a:pt x="267" y="1585"/>
                    </a:cubicBezTo>
                    <a:cubicBezTo>
                      <a:pt x="288" y="1612"/>
                      <a:pt x="311" y="1637"/>
                      <a:pt x="337" y="1663"/>
                    </a:cubicBezTo>
                    <a:lnTo>
                      <a:pt x="738" y="1325"/>
                    </a:lnTo>
                    <a:cubicBezTo>
                      <a:pt x="1431" y="1726"/>
                      <a:pt x="2127" y="2126"/>
                      <a:pt x="2820" y="2527"/>
                    </a:cubicBezTo>
                    <a:cubicBezTo>
                      <a:pt x="2809" y="2410"/>
                      <a:pt x="2806" y="2291"/>
                      <a:pt x="2816" y="2173"/>
                    </a:cubicBezTo>
                    <a:cubicBezTo>
                      <a:pt x="2832" y="1936"/>
                      <a:pt x="2875" y="1701"/>
                      <a:pt x="2947" y="1477"/>
                    </a:cubicBezTo>
                    <a:cubicBezTo>
                      <a:pt x="2983" y="1364"/>
                      <a:pt x="3021" y="1253"/>
                      <a:pt x="3067" y="1144"/>
                    </a:cubicBezTo>
                    <a:lnTo>
                      <a:pt x="1076" y="461"/>
                    </a:lnTo>
                    <a:cubicBezTo>
                      <a:pt x="986" y="429"/>
                      <a:pt x="898" y="396"/>
                      <a:pt x="812" y="356"/>
                    </a:cubicBezTo>
                    <a:cubicBezTo>
                      <a:pt x="639" y="278"/>
                      <a:pt x="468" y="196"/>
                      <a:pt x="300" y="110"/>
                    </a:cubicBezTo>
                    <a:cubicBezTo>
                      <a:pt x="231" y="74"/>
                      <a:pt x="165" y="38"/>
                      <a:pt x="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3729129" y="4447122"/>
                <a:ext cx="107183" cy="131258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4209" extrusionOk="0">
                    <a:moveTo>
                      <a:pt x="2557" y="0"/>
                    </a:moveTo>
                    <a:lnTo>
                      <a:pt x="523" y="1714"/>
                    </a:lnTo>
                    <a:lnTo>
                      <a:pt x="1" y="3268"/>
                    </a:lnTo>
                    <a:lnTo>
                      <a:pt x="1506" y="4138"/>
                    </a:lnTo>
                    <a:cubicBezTo>
                      <a:pt x="1582" y="4181"/>
                      <a:pt x="1671" y="4208"/>
                      <a:pt x="1759" y="4208"/>
                    </a:cubicBezTo>
                    <a:lnTo>
                      <a:pt x="1772" y="4208"/>
                    </a:lnTo>
                    <a:cubicBezTo>
                      <a:pt x="1886" y="4205"/>
                      <a:pt x="1995" y="4161"/>
                      <a:pt x="2087" y="4090"/>
                    </a:cubicBezTo>
                    <a:cubicBezTo>
                      <a:pt x="2203" y="4000"/>
                      <a:pt x="2284" y="3864"/>
                      <a:pt x="2331" y="3726"/>
                    </a:cubicBezTo>
                    <a:lnTo>
                      <a:pt x="3437" y="439"/>
                    </a:lnTo>
                    <a:cubicBezTo>
                      <a:pt x="3359" y="427"/>
                      <a:pt x="3282" y="405"/>
                      <a:pt x="3208" y="370"/>
                    </a:cubicBezTo>
                    <a:cubicBezTo>
                      <a:pt x="3185" y="358"/>
                      <a:pt x="3164" y="348"/>
                      <a:pt x="3142" y="335"/>
                    </a:cubicBezTo>
                    <a:cubicBezTo>
                      <a:pt x="2842" y="162"/>
                      <a:pt x="2857" y="173"/>
                      <a:pt x="25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3737299" y="4276824"/>
                <a:ext cx="121029" cy="95676"/>
              </a:xfrm>
              <a:custGeom>
                <a:avLst/>
                <a:gdLst/>
                <a:ahLst/>
                <a:cxnLst/>
                <a:rect l="l" t="t" r="r" b="b"/>
                <a:pathLst>
                  <a:path w="3881" h="3068" extrusionOk="0">
                    <a:moveTo>
                      <a:pt x="1797" y="1"/>
                    </a:moveTo>
                    <a:cubicBezTo>
                      <a:pt x="1787" y="2"/>
                      <a:pt x="1777" y="4"/>
                      <a:pt x="1767" y="5"/>
                    </a:cubicBezTo>
                    <a:cubicBezTo>
                      <a:pt x="1724" y="15"/>
                      <a:pt x="1682" y="25"/>
                      <a:pt x="1639" y="40"/>
                    </a:cubicBezTo>
                    <a:cubicBezTo>
                      <a:pt x="1596" y="54"/>
                      <a:pt x="1553" y="68"/>
                      <a:pt x="1510" y="87"/>
                    </a:cubicBezTo>
                    <a:cubicBezTo>
                      <a:pt x="1465" y="104"/>
                      <a:pt x="1424" y="124"/>
                      <a:pt x="1379" y="146"/>
                    </a:cubicBezTo>
                    <a:cubicBezTo>
                      <a:pt x="1349" y="160"/>
                      <a:pt x="1322" y="176"/>
                      <a:pt x="1291" y="192"/>
                    </a:cubicBezTo>
                    <a:cubicBezTo>
                      <a:pt x="1271" y="204"/>
                      <a:pt x="1251" y="214"/>
                      <a:pt x="1231" y="227"/>
                    </a:cubicBezTo>
                    <a:cubicBezTo>
                      <a:pt x="1188" y="254"/>
                      <a:pt x="1142" y="283"/>
                      <a:pt x="1099" y="313"/>
                    </a:cubicBezTo>
                    <a:cubicBezTo>
                      <a:pt x="1056" y="343"/>
                      <a:pt x="1008" y="377"/>
                      <a:pt x="965" y="411"/>
                    </a:cubicBezTo>
                    <a:cubicBezTo>
                      <a:pt x="922" y="444"/>
                      <a:pt x="877" y="482"/>
                      <a:pt x="834" y="518"/>
                    </a:cubicBezTo>
                    <a:cubicBezTo>
                      <a:pt x="791" y="556"/>
                      <a:pt x="748" y="595"/>
                      <a:pt x="706" y="636"/>
                    </a:cubicBezTo>
                    <a:cubicBezTo>
                      <a:pt x="666" y="678"/>
                      <a:pt x="623" y="721"/>
                      <a:pt x="583" y="764"/>
                    </a:cubicBezTo>
                    <a:cubicBezTo>
                      <a:pt x="522" y="830"/>
                      <a:pt x="462" y="901"/>
                      <a:pt x="404" y="973"/>
                    </a:cubicBezTo>
                    <a:cubicBezTo>
                      <a:pt x="347" y="1045"/>
                      <a:pt x="292" y="1119"/>
                      <a:pt x="239" y="1197"/>
                    </a:cubicBezTo>
                    <a:cubicBezTo>
                      <a:pt x="187" y="1275"/>
                      <a:pt x="137" y="1354"/>
                      <a:pt x="88" y="1434"/>
                    </a:cubicBezTo>
                    <a:cubicBezTo>
                      <a:pt x="56" y="1489"/>
                      <a:pt x="28" y="1539"/>
                      <a:pt x="0" y="1591"/>
                    </a:cubicBezTo>
                    <a:lnTo>
                      <a:pt x="803" y="1865"/>
                    </a:lnTo>
                    <a:cubicBezTo>
                      <a:pt x="1496" y="2267"/>
                      <a:pt x="2190" y="2668"/>
                      <a:pt x="2884" y="3067"/>
                    </a:cubicBezTo>
                    <a:cubicBezTo>
                      <a:pt x="2948" y="2958"/>
                      <a:pt x="3017" y="2852"/>
                      <a:pt x="3090" y="2750"/>
                    </a:cubicBezTo>
                    <a:cubicBezTo>
                      <a:pt x="3235" y="2543"/>
                      <a:pt x="3400" y="2353"/>
                      <a:pt x="3587" y="2180"/>
                    </a:cubicBezTo>
                    <a:cubicBezTo>
                      <a:pt x="3681" y="2094"/>
                      <a:pt x="3779" y="2015"/>
                      <a:pt x="3881" y="1942"/>
                    </a:cubicBezTo>
                    <a:cubicBezTo>
                      <a:pt x="3186" y="1541"/>
                      <a:pt x="2493" y="1139"/>
                      <a:pt x="1797" y="738"/>
                    </a:cubicBezTo>
                    <a:lnTo>
                      <a:pt x="17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3793307" y="4187449"/>
                <a:ext cx="6499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4808" extrusionOk="0">
                    <a:moveTo>
                      <a:pt x="1" y="0"/>
                    </a:moveTo>
                    <a:lnTo>
                      <a:pt x="1" y="2867"/>
                    </a:lnTo>
                    <a:lnTo>
                      <a:pt x="0" y="2867"/>
                    </a:lnTo>
                    <a:lnTo>
                      <a:pt x="0" y="3604"/>
                    </a:lnTo>
                    <a:cubicBezTo>
                      <a:pt x="693" y="4005"/>
                      <a:pt x="1389" y="4407"/>
                      <a:pt x="2083" y="4808"/>
                    </a:cubicBezTo>
                    <a:lnTo>
                      <a:pt x="2083" y="1868"/>
                    </a:lnTo>
                    <a:cubicBezTo>
                      <a:pt x="2083" y="1768"/>
                      <a:pt x="2066" y="1671"/>
                      <a:pt x="2036" y="1574"/>
                    </a:cubicBezTo>
                    <a:cubicBezTo>
                      <a:pt x="1973" y="1380"/>
                      <a:pt x="1873" y="1209"/>
                      <a:pt x="1737" y="1057"/>
                    </a:cubicBezTo>
                    <a:cubicBezTo>
                      <a:pt x="1669" y="981"/>
                      <a:pt x="1592" y="919"/>
                      <a:pt x="1507" y="87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3808930" y="4442163"/>
                <a:ext cx="18243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6" extrusionOk="0">
                    <a:moveTo>
                      <a:pt x="191" y="1"/>
                    </a:moveTo>
                    <a:lnTo>
                      <a:pt x="1" y="162"/>
                    </a:lnTo>
                    <a:cubicBezTo>
                      <a:pt x="295" y="332"/>
                      <a:pt x="284" y="322"/>
                      <a:pt x="571" y="488"/>
                    </a:cubicBezTo>
                    <a:lnTo>
                      <a:pt x="571" y="488"/>
                    </a:lnTo>
                    <a:cubicBezTo>
                      <a:pt x="458" y="421"/>
                      <a:pt x="368" y="330"/>
                      <a:pt x="297" y="217"/>
                    </a:cubicBezTo>
                    <a:cubicBezTo>
                      <a:pt x="254" y="148"/>
                      <a:pt x="218" y="76"/>
                      <a:pt x="191" y="1"/>
                    </a:cubicBezTo>
                    <a:close/>
                    <a:moveTo>
                      <a:pt x="571" y="488"/>
                    </a:moveTo>
                    <a:cubicBezTo>
                      <a:pt x="576" y="490"/>
                      <a:pt x="580" y="493"/>
                      <a:pt x="584" y="495"/>
                    </a:cubicBezTo>
                    <a:cubicBezTo>
                      <a:pt x="580" y="493"/>
                      <a:pt x="576" y="490"/>
                      <a:pt x="571" y="488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3846881" y="4440729"/>
                <a:ext cx="7066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2243" extrusionOk="0">
                    <a:moveTo>
                      <a:pt x="1106" y="1"/>
                    </a:moveTo>
                    <a:cubicBezTo>
                      <a:pt x="1028" y="76"/>
                      <a:pt x="947" y="148"/>
                      <a:pt x="864" y="217"/>
                    </a:cubicBezTo>
                    <a:cubicBezTo>
                      <a:pt x="697" y="352"/>
                      <a:pt x="512" y="462"/>
                      <a:pt x="311" y="547"/>
                    </a:cubicBezTo>
                    <a:cubicBezTo>
                      <a:pt x="210" y="590"/>
                      <a:pt x="106" y="621"/>
                      <a:pt x="0" y="639"/>
                    </a:cubicBezTo>
                    <a:lnTo>
                      <a:pt x="375" y="1263"/>
                    </a:lnTo>
                    <a:lnTo>
                      <a:pt x="1883" y="2133"/>
                    </a:lnTo>
                    <a:cubicBezTo>
                      <a:pt x="1927" y="2159"/>
                      <a:pt x="1973" y="2182"/>
                      <a:pt x="2020" y="2202"/>
                    </a:cubicBezTo>
                    <a:cubicBezTo>
                      <a:pt x="2057" y="2218"/>
                      <a:pt x="2093" y="2231"/>
                      <a:pt x="2138" y="2238"/>
                    </a:cubicBezTo>
                    <a:cubicBezTo>
                      <a:pt x="2152" y="2240"/>
                      <a:pt x="2167" y="2242"/>
                      <a:pt x="2181" y="2242"/>
                    </a:cubicBezTo>
                    <a:cubicBezTo>
                      <a:pt x="2199" y="2242"/>
                      <a:pt x="2216" y="2239"/>
                      <a:pt x="2228" y="2231"/>
                    </a:cubicBezTo>
                    <a:cubicBezTo>
                      <a:pt x="2234" y="2226"/>
                      <a:pt x="2239" y="2222"/>
                      <a:pt x="2244" y="2216"/>
                    </a:cubicBezTo>
                    <a:cubicBezTo>
                      <a:pt x="2251" y="2209"/>
                      <a:pt x="2256" y="2200"/>
                      <a:pt x="2259" y="2192"/>
                    </a:cubicBezTo>
                    <a:cubicBezTo>
                      <a:pt x="2266" y="2167"/>
                      <a:pt x="2260" y="2142"/>
                      <a:pt x="2253" y="2116"/>
                    </a:cubicBezTo>
                    <a:cubicBezTo>
                      <a:pt x="2243" y="2078"/>
                      <a:pt x="2228" y="2045"/>
                      <a:pt x="2210" y="2012"/>
                    </a:cubicBezTo>
                    <a:lnTo>
                      <a:pt x="110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3869958" y="4312031"/>
                <a:ext cx="30998" cy="1855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595" extrusionOk="0">
                    <a:moveTo>
                      <a:pt x="0" y="0"/>
                    </a:moveTo>
                    <a:lnTo>
                      <a:pt x="0" y="594"/>
                    </a:lnTo>
                    <a:cubicBezTo>
                      <a:pt x="80" y="561"/>
                      <a:pt x="160" y="529"/>
                      <a:pt x="243" y="506"/>
                    </a:cubicBezTo>
                    <a:cubicBezTo>
                      <a:pt x="341" y="478"/>
                      <a:pt x="440" y="463"/>
                      <a:pt x="541" y="463"/>
                    </a:cubicBezTo>
                    <a:cubicBezTo>
                      <a:pt x="611" y="463"/>
                      <a:pt x="682" y="471"/>
                      <a:pt x="754" y="485"/>
                    </a:cubicBezTo>
                    <a:cubicBezTo>
                      <a:pt x="840" y="501"/>
                      <a:pt x="921" y="532"/>
                      <a:pt x="994" y="573"/>
                    </a:cubicBezTo>
                    <a:cubicBezTo>
                      <a:pt x="538" y="311"/>
                      <a:pt x="456" y="263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3869958" y="4178437"/>
                <a:ext cx="98170" cy="151466"/>
              </a:xfrm>
              <a:custGeom>
                <a:avLst/>
                <a:gdLst/>
                <a:ahLst/>
                <a:cxnLst/>
                <a:rect l="l" t="t" r="r" b="b"/>
                <a:pathLst>
                  <a:path w="3148" h="4857" extrusionOk="0">
                    <a:moveTo>
                      <a:pt x="1353" y="0"/>
                    </a:moveTo>
                    <a:lnTo>
                      <a:pt x="0" y="2027"/>
                    </a:lnTo>
                    <a:lnTo>
                      <a:pt x="0" y="4284"/>
                    </a:lnTo>
                    <a:cubicBezTo>
                      <a:pt x="456" y="4547"/>
                      <a:pt x="538" y="4595"/>
                      <a:pt x="994" y="4857"/>
                    </a:cubicBezTo>
                    <a:lnTo>
                      <a:pt x="2985" y="1876"/>
                    </a:lnTo>
                    <a:cubicBezTo>
                      <a:pt x="3071" y="1747"/>
                      <a:pt x="3130" y="1590"/>
                      <a:pt x="3140" y="1432"/>
                    </a:cubicBezTo>
                    <a:cubicBezTo>
                      <a:pt x="3148" y="1304"/>
                      <a:pt x="3122" y="1176"/>
                      <a:pt x="3058" y="1068"/>
                    </a:cubicBezTo>
                    <a:cubicBezTo>
                      <a:pt x="3028" y="1018"/>
                      <a:pt x="2991" y="971"/>
                      <a:pt x="2946" y="932"/>
                    </a:cubicBezTo>
                    <a:cubicBezTo>
                      <a:pt x="2919" y="909"/>
                      <a:pt x="2890" y="887"/>
                      <a:pt x="2860" y="870"/>
                    </a:cubicBezTo>
                    <a:lnTo>
                      <a:pt x="135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3908283" y="4303362"/>
                <a:ext cx="92245" cy="67297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2158" extrusionOk="0">
                    <a:moveTo>
                      <a:pt x="1208" y="1"/>
                    </a:moveTo>
                    <a:lnTo>
                      <a:pt x="571" y="199"/>
                    </a:lnTo>
                    <a:lnTo>
                      <a:pt x="1" y="1056"/>
                    </a:lnTo>
                    <a:cubicBezTo>
                      <a:pt x="50" y="1117"/>
                      <a:pt x="88" y="1181"/>
                      <a:pt x="121" y="1253"/>
                    </a:cubicBezTo>
                    <a:cubicBezTo>
                      <a:pt x="186" y="1397"/>
                      <a:pt x="226" y="1546"/>
                      <a:pt x="244" y="1700"/>
                    </a:cubicBezTo>
                    <a:cubicBezTo>
                      <a:pt x="252" y="1778"/>
                      <a:pt x="255" y="1855"/>
                      <a:pt x="255" y="1935"/>
                    </a:cubicBezTo>
                    <a:lnTo>
                      <a:pt x="255" y="1991"/>
                    </a:lnTo>
                    <a:cubicBezTo>
                      <a:pt x="254" y="2028"/>
                      <a:pt x="252" y="2064"/>
                      <a:pt x="251" y="2101"/>
                    </a:cubicBezTo>
                    <a:cubicBezTo>
                      <a:pt x="248" y="2120"/>
                      <a:pt x="246" y="2140"/>
                      <a:pt x="246" y="2157"/>
                    </a:cubicBezTo>
                    <a:lnTo>
                      <a:pt x="2728" y="1380"/>
                    </a:lnTo>
                    <a:cubicBezTo>
                      <a:pt x="2777" y="1365"/>
                      <a:pt x="2824" y="1345"/>
                      <a:pt x="2864" y="1315"/>
                    </a:cubicBezTo>
                    <a:cubicBezTo>
                      <a:pt x="2899" y="1290"/>
                      <a:pt x="2929" y="1260"/>
                      <a:pt x="2944" y="1223"/>
                    </a:cubicBezTo>
                    <a:cubicBezTo>
                      <a:pt x="2948" y="1211"/>
                      <a:pt x="2951" y="1203"/>
                      <a:pt x="2954" y="1193"/>
                    </a:cubicBezTo>
                    <a:cubicBezTo>
                      <a:pt x="2958" y="1164"/>
                      <a:pt x="2956" y="1132"/>
                      <a:pt x="2948" y="1104"/>
                    </a:cubicBezTo>
                    <a:cubicBezTo>
                      <a:pt x="2933" y="1056"/>
                      <a:pt x="2898" y="1014"/>
                      <a:pt x="2862" y="978"/>
                    </a:cubicBezTo>
                    <a:cubicBezTo>
                      <a:pt x="2817" y="935"/>
                      <a:pt x="2768" y="901"/>
                      <a:pt x="2714" y="871"/>
                    </a:cubicBezTo>
                    <a:lnTo>
                      <a:pt x="12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3793307" y="4180745"/>
                <a:ext cx="75156" cy="55852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1791" extrusionOk="0">
                    <a:moveTo>
                      <a:pt x="375" y="1"/>
                    </a:moveTo>
                    <a:lnTo>
                      <a:pt x="0" y="217"/>
                    </a:lnTo>
                    <a:lnTo>
                      <a:pt x="1505" y="1086"/>
                    </a:lnTo>
                    <a:cubicBezTo>
                      <a:pt x="1592" y="1135"/>
                      <a:pt x="1668" y="1198"/>
                      <a:pt x="1735" y="1273"/>
                    </a:cubicBezTo>
                    <a:cubicBezTo>
                      <a:pt x="1872" y="1424"/>
                      <a:pt x="1971" y="1597"/>
                      <a:pt x="2034" y="1791"/>
                    </a:cubicBezTo>
                    <a:lnTo>
                      <a:pt x="2410" y="1574"/>
                    </a:lnTo>
                    <a:cubicBezTo>
                      <a:pt x="2346" y="1380"/>
                      <a:pt x="2249" y="1209"/>
                      <a:pt x="2112" y="1058"/>
                    </a:cubicBezTo>
                    <a:cubicBezTo>
                      <a:pt x="2043" y="983"/>
                      <a:pt x="1965" y="920"/>
                      <a:pt x="1882" y="871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3652478" y="4207345"/>
                <a:ext cx="347931" cy="371039"/>
              </a:xfrm>
              <a:custGeom>
                <a:avLst/>
                <a:gdLst/>
                <a:ahLst/>
                <a:cxnLst/>
                <a:rect l="l" t="t" r="r" b="b"/>
                <a:pathLst>
                  <a:path w="11157" h="11898" extrusionOk="0">
                    <a:moveTo>
                      <a:pt x="9920" y="0"/>
                    </a:moveTo>
                    <a:cubicBezTo>
                      <a:pt x="9922" y="2"/>
                      <a:pt x="9924" y="4"/>
                      <a:pt x="9926" y="6"/>
                    </a:cubicBezTo>
                    <a:lnTo>
                      <a:pt x="9926" y="6"/>
                    </a:lnTo>
                    <a:cubicBezTo>
                      <a:pt x="9924" y="4"/>
                      <a:pt x="9922" y="2"/>
                      <a:pt x="9920" y="0"/>
                    </a:cubicBezTo>
                    <a:close/>
                    <a:moveTo>
                      <a:pt x="8482" y="9694"/>
                    </a:moveTo>
                    <a:cubicBezTo>
                      <a:pt x="8481" y="9696"/>
                      <a:pt x="8480" y="9697"/>
                      <a:pt x="8478" y="9699"/>
                    </a:cubicBezTo>
                    <a:cubicBezTo>
                      <a:pt x="8480" y="9697"/>
                      <a:pt x="8481" y="9696"/>
                      <a:pt x="8482" y="9694"/>
                    </a:cubicBezTo>
                    <a:close/>
                    <a:moveTo>
                      <a:pt x="9926" y="6"/>
                    </a:moveTo>
                    <a:cubicBezTo>
                      <a:pt x="9968" y="43"/>
                      <a:pt x="10004" y="89"/>
                      <a:pt x="10032" y="137"/>
                    </a:cubicBezTo>
                    <a:cubicBezTo>
                      <a:pt x="10096" y="245"/>
                      <a:pt x="10122" y="374"/>
                      <a:pt x="10114" y="499"/>
                    </a:cubicBezTo>
                    <a:cubicBezTo>
                      <a:pt x="10104" y="657"/>
                      <a:pt x="10045" y="814"/>
                      <a:pt x="9959" y="944"/>
                    </a:cubicBezTo>
                    <a:lnTo>
                      <a:pt x="7968" y="3925"/>
                    </a:lnTo>
                    <a:cubicBezTo>
                      <a:pt x="7895" y="3882"/>
                      <a:pt x="7815" y="3853"/>
                      <a:pt x="7728" y="3836"/>
                    </a:cubicBezTo>
                    <a:cubicBezTo>
                      <a:pt x="7656" y="3823"/>
                      <a:pt x="7585" y="3816"/>
                      <a:pt x="7514" y="3816"/>
                    </a:cubicBezTo>
                    <a:cubicBezTo>
                      <a:pt x="7414" y="3816"/>
                      <a:pt x="7315" y="3830"/>
                      <a:pt x="7217" y="3858"/>
                    </a:cubicBezTo>
                    <a:cubicBezTo>
                      <a:pt x="7133" y="3882"/>
                      <a:pt x="7052" y="3912"/>
                      <a:pt x="6974" y="3947"/>
                    </a:cubicBezTo>
                    <a:lnTo>
                      <a:pt x="6974" y="1007"/>
                    </a:lnTo>
                    <a:cubicBezTo>
                      <a:pt x="6974" y="908"/>
                      <a:pt x="6959" y="810"/>
                      <a:pt x="6927" y="714"/>
                    </a:cubicBezTo>
                    <a:lnTo>
                      <a:pt x="6552" y="931"/>
                    </a:lnTo>
                    <a:cubicBezTo>
                      <a:pt x="6582" y="1028"/>
                      <a:pt x="6599" y="1125"/>
                      <a:pt x="6599" y="1224"/>
                    </a:cubicBezTo>
                    <a:lnTo>
                      <a:pt x="6599" y="4170"/>
                    </a:lnTo>
                    <a:cubicBezTo>
                      <a:pt x="6496" y="4242"/>
                      <a:pt x="6398" y="4322"/>
                      <a:pt x="6306" y="4408"/>
                    </a:cubicBezTo>
                    <a:cubicBezTo>
                      <a:pt x="6120" y="4581"/>
                      <a:pt x="5955" y="4771"/>
                      <a:pt x="5809" y="4978"/>
                    </a:cubicBezTo>
                    <a:cubicBezTo>
                      <a:pt x="5734" y="5083"/>
                      <a:pt x="5668" y="5187"/>
                      <a:pt x="5603" y="5295"/>
                    </a:cubicBezTo>
                    <a:lnTo>
                      <a:pt x="3612" y="4612"/>
                    </a:lnTo>
                    <a:cubicBezTo>
                      <a:pt x="3523" y="4582"/>
                      <a:pt x="3433" y="4548"/>
                      <a:pt x="3347" y="4509"/>
                    </a:cubicBezTo>
                    <a:cubicBezTo>
                      <a:pt x="3175" y="4431"/>
                      <a:pt x="3005" y="4349"/>
                      <a:pt x="2835" y="4263"/>
                    </a:cubicBezTo>
                    <a:cubicBezTo>
                      <a:pt x="2751" y="4220"/>
                      <a:pt x="2669" y="4173"/>
                      <a:pt x="2585" y="4127"/>
                    </a:cubicBezTo>
                    <a:lnTo>
                      <a:pt x="1080" y="3257"/>
                    </a:lnTo>
                    <a:lnTo>
                      <a:pt x="846" y="3731"/>
                    </a:lnTo>
                    <a:lnTo>
                      <a:pt x="2352" y="4599"/>
                    </a:lnTo>
                    <a:lnTo>
                      <a:pt x="2401" y="4627"/>
                    </a:lnTo>
                    <a:cubicBezTo>
                      <a:pt x="2467" y="4666"/>
                      <a:pt x="2534" y="4702"/>
                      <a:pt x="2603" y="4738"/>
                    </a:cubicBezTo>
                    <a:cubicBezTo>
                      <a:pt x="2771" y="4824"/>
                      <a:pt x="2942" y="4906"/>
                      <a:pt x="3114" y="4983"/>
                    </a:cubicBezTo>
                    <a:cubicBezTo>
                      <a:pt x="3201" y="5021"/>
                      <a:pt x="3288" y="5057"/>
                      <a:pt x="3379" y="5087"/>
                    </a:cubicBezTo>
                    <a:lnTo>
                      <a:pt x="5370" y="5770"/>
                    </a:lnTo>
                    <a:cubicBezTo>
                      <a:pt x="5324" y="5880"/>
                      <a:pt x="5284" y="5991"/>
                      <a:pt x="5249" y="6105"/>
                    </a:cubicBezTo>
                    <a:cubicBezTo>
                      <a:pt x="5179" y="6330"/>
                      <a:pt x="5134" y="6563"/>
                      <a:pt x="5118" y="6801"/>
                    </a:cubicBezTo>
                    <a:cubicBezTo>
                      <a:pt x="5108" y="6918"/>
                      <a:pt x="5111" y="7038"/>
                      <a:pt x="5123" y="7154"/>
                    </a:cubicBezTo>
                    <a:lnTo>
                      <a:pt x="2641" y="9240"/>
                    </a:lnTo>
                    <a:cubicBezTo>
                      <a:pt x="2567" y="9305"/>
                      <a:pt x="2480" y="9357"/>
                      <a:pt x="2384" y="9394"/>
                    </a:cubicBezTo>
                    <a:cubicBezTo>
                      <a:pt x="2242" y="9453"/>
                      <a:pt x="2094" y="9483"/>
                      <a:pt x="1941" y="9483"/>
                    </a:cubicBezTo>
                    <a:cubicBezTo>
                      <a:pt x="1891" y="9483"/>
                      <a:pt x="1839" y="9480"/>
                      <a:pt x="1787" y="9473"/>
                    </a:cubicBezTo>
                    <a:cubicBezTo>
                      <a:pt x="1685" y="9462"/>
                      <a:pt x="1590" y="9429"/>
                      <a:pt x="1504" y="9380"/>
                    </a:cubicBezTo>
                    <a:lnTo>
                      <a:pt x="0" y="8513"/>
                    </a:lnTo>
                    <a:lnTo>
                      <a:pt x="0" y="8513"/>
                    </a:lnTo>
                    <a:lnTo>
                      <a:pt x="84" y="8888"/>
                    </a:lnTo>
                    <a:lnTo>
                      <a:pt x="1590" y="9758"/>
                    </a:lnTo>
                    <a:cubicBezTo>
                      <a:pt x="1677" y="9808"/>
                      <a:pt x="1770" y="9838"/>
                      <a:pt x="1874" y="9851"/>
                    </a:cubicBezTo>
                    <a:cubicBezTo>
                      <a:pt x="1926" y="9858"/>
                      <a:pt x="1977" y="9862"/>
                      <a:pt x="2029" y="9862"/>
                    </a:cubicBezTo>
                    <a:cubicBezTo>
                      <a:pt x="2181" y="9862"/>
                      <a:pt x="2328" y="9831"/>
                      <a:pt x="2470" y="9772"/>
                    </a:cubicBezTo>
                    <a:cubicBezTo>
                      <a:pt x="2567" y="9733"/>
                      <a:pt x="2653" y="9680"/>
                      <a:pt x="2728" y="9618"/>
                    </a:cubicBezTo>
                    <a:lnTo>
                      <a:pt x="2984" y="9403"/>
                    </a:lnTo>
                    <a:lnTo>
                      <a:pt x="5019" y="7689"/>
                    </a:lnTo>
                    <a:lnTo>
                      <a:pt x="5209" y="7529"/>
                    </a:lnTo>
                    <a:cubicBezTo>
                      <a:pt x="5236" y="7603"/>
                      <a:pt x="5272" y="7675"/>
                      <a:pt x="5315" y="7745"/>
                    </a:cubicBezTo>
                    <a:cubicBezTo>
                      <a:pt x="5389" y="7862"/>
                      <a:pt x="5485" y="7955"/>
                      <a:pt x="5603" y="8024"/>
                    </a:cubicBezTo>
                    <a:cubicBezTo>
                      <a:pt x="5624" y="8037"/>
                      <a:pt x="5646" y="8047"/>
                      <a:pt x="5669" y="8059"/>
                    </a:cubicBezTo>
                    <a:cubicBezTo>
                      <a:pt x="5744" y="8092"/>
                      <a:pt x="5820" y="8116"/>
                      <a:pt x="5898" y="8128"/>
                    </a:cubicBezTo>
                    <a:lnTo>
                      <a:pt x="4792" y="11415"/>
                    </a:lnTo>
                    <a:cubicBezTo>
                      <a:pt x="4746" y="11553"/>
                      <a:pt x="4664" y="11689"/>
                      <a:pt x="4548" y="11779"/>
                    </a:cubicBezTo>
                    <a:cubicBezTo>
                      <a:pt x="4459" y="11850"/>
                      <a:pt x="4346" y="11894"/>
                      <a:pt x="4233" y="11897"/>
                    </a:cubicBezTo>
                    <a:cubicBezTo>
                      <a:pt x="4346" y="11894"/>
                      <a:pt x="4460" y="11891"/>
                      <a:pt x="4572" y="11890"/>
                    </a:cubicBezTo>
                    <a:lnTo>
                      <a:pt x="4602" y="11887"/>
                    </a:lnTo>
                    <a:cubicBezTo>
                      <a:pt x="4704" y="11878"/>
                      <a:pt x="4804" y="11837"/>
                      <a:pt x="4886" y="11772"/>
                    </a:cubicBezTo>
                    <a:cubicBezTo>
                      <a:pt x="5003" y="11681"/>
                      <a:pt x="5084" y="11546"/>
                      <a:pt x="5130" y="11408"/>
                    </a:cubicBezTo>
                    <a:lnTo>
                      <a:pt x="6235" y="8120"/>
                    </a:lnTo>
                    <a:cubicBezTo>
                      <a:pt x="6342" y="8103"/>
                      <a:pt x="6444" y="8073"/>
                      <a:pt x="6545" y="8030"/>
                    </a:cubicBezTo>
                    <a:cubicBezTo>
                      <a:pt x="6746" y="7945"/>
                      <a:pt x="6931" y="7833"/>
                      <a:pt x="7098" y="7699"/>
                    </a:cubicBezTo>
                    <a:cubicBezTo>
                      <a:pt x="7183" y="7630"/>
                      <a:pt x="7263" y="7558"/>
                      <a:pt x="7340" y="7483"/>
                    </a:cubicBezTo>
                    <a:lnTo>
                      <a:pt x="8444" y="9493"/>
                    </a:lnTo>
                    <a:cubicBezTo>
                      <a:pt x="8462" y="9528"/>
                      <a:pt x="8477" y="9561"/>
                      <a:pt x="8487" y="9598"/>
                    </a:cubicBezTo>
                    <a:cubicBezTo>
                      <a:pt x="8494" y="9623"/>
                      <a:pt x="8500" y="9650"/>
                      <a:pt x="8493" y="9673"/>
                    </a:cubicBezTo>
                    <a:cubicBezTo>
                      <a:pt x="8490" y="9681"/>
                      <a:pt x="8487" y="9688"/>
                      <a:pt x="8482" y="9694"/>
                    </a:cubicBezTo>
                    <a:lnTo>
                      <a:pt x="8482" y="9694"/>
                    </a:lnTo>
                    <a:cubicBezTo>
                      <a:pt x="8594" y="9568"/>
                      <a:pt x="8707" y="9441"/>
                      <a:pt x="8816" y="9314"/>
                    </a:cubicBezTo>
                    <a:cubicBezTo>
                      <a:pt x="8853" y="9206"/>
                      <a:pt x="8782" y="9108"/>
                      <a:pt x="8782" y="9108"/>
                    </a:cubicBezTo>
                    <a:lnTo>
                      <a:pt x="7677" y="7097"/>
                    </a:lnTo>
                    <a:cubicBezTo>
                      <a:pt x="7755" y="6995"/>
                      <a:pt x="7830" y="6887"/>
                      <a:pt x="7899" y="6775"/>
                    </a:cubicBezTo>
                    <a:cubicBezTo>
                      <a:pt x="8038" y="6552"/>
                      <a:pt x="8153" y="6320"/>
                      <a:pt x="8247" y="6076"/>
                    </a:cubicBezTo>
                    <a:cubicBezTo>
                      <a:pt x="8293" y="5954"/>
                      <a:pt x="8333" y="5830"/>
                      <a:pt x="8365" y="5704"/>
                    </a:cubicBezTo>
                    <a:lnTo>
                      <a:pt x="10848" y="4926"/>
                    </a:lnTo>
                    <a:cubicBezTo>
                      <a:pt x="10895" y="4911"/>
                      <a:pt x="10942" y="4891"/>
                      <a:pt x="10984" y="4861"/>
                    </a:cubicBezTo>
                    <a:cubicBezTo>
                      <a:pt x="11017" y="4838"/>
                      <a:pt x="11046" y="4807"/>
                      <a:pt x="11063" y="4769"/>
                    </a:cubicBezTo>
                    <a:lnTo>
                      <a:pt x="11073" y="4735"/>
                    </a:lnTo>
                    <a:cubicBezTo>
                      <a:pt x="11101" y="4579"/>
                      <a:pt x="11129" y="4423"/>
                      <a:pt x="11157" y="4266"/>
                    </a:cubicBezTo>
                    <a:lnTo>
                      <a:pt x="11157" y="4266"/>
                    </a:lnTo>
                    <a:cubicBezTo>
                      <a:pt x="11154" y="4277"/>
                      <a:pt x="11151" y="4288"/>
                      <a:pt x="11147" y="4296"/>
                    </a:cubicBezTo>
                    <a:cubicBezTo>
                      <a:pt x="11132" y="4335"/>
                      <a:pt x="11102" y="4365"/>
                      <a:pt x="11067" y="4388"/>
                    </a:cubicBezTo>
                    <a:cubicBezTo>
                      <a:pt x="11027" y="4418"/>
                      <a:pt x="10980" y="4438"/>
                      <a:pt x="10931" y="4453"/>
                    </a:cubicBezTo>
                    <a:lnTo>
                      <a:pt x="8449" y="5231"/>
                    </a:lnTo>
                    <a:cubicBezTo>
                      <a:pt x="8451" y="5213"/>
                      <a:pt x="8454" y="5195"/>
                      <a:pt x="8454" y="5176"/>
                    </a:cubicBezTo>
                    <a:cubicBezTo>
                      <a:pt x="8455" y="5137"/>
                      <a:pt x="8457" y="5101"/>
                      <a:pt x="8458" y="5064"/>
                    </a:cubicBezTo>
                    <a:lnTo>
                      <a:pt x="8458" y="5008"/>
                    </a:lnTo>
                    <a:cubicBezTo>
                      <a:pt x="8458" y="4932"/>
                      <a:pt x="8455" y="4854"/>
                      <a:pt x="8447" y="4775"/>
                    </a:cubicBezTo>
                    <a:cubicBezTo>
                      <a:pt x="8429" y="4620"/>
                      <a:pt x="8389" y="4472"/>
                      <a:pt x="8324" y="4328"/>
                    </a:cubicBezTo>
                    <a:cubicBezTo>
                      <a:pt x="8291" y="4256"/>
                      <a:pt x="8250" y="4188"/>
                      <a:pt x="8204" y="4129"/>
                    </a:cubicBezTo>
                    <a:lnTo>
                      <a:pt x="8774" y="3273"/>
                    </a:lnTo>
                    <a:lnTo>
                      <a:pt x="10193" y="1148"/>
                    </a:lnTo>
                    <a:cubicBezTo>
                      <a:pt x="10280" y="1018"/>
                      <a:pt x="10339" y="863"/>
                      <a:pt x="10347" y="705"/>
                    </a:cubicBezTo>
                    <a:cubicBezTo>
                      <a:pt x="10354" y="577"/>
                      <a:pt x="10330" y="449"/>
                      <a:pt x="10267" y="341"/>
                    </a:cubicBezTo>
                    <a:cubicBezTo>
                      <a:pt x="10237" y="289"/>
                      <a:pt x="10198" y="242"/>
                      <a:pt x="10152" y="203"/>
                    </a:cubicBezTo>
                    <a:cubicBezTo>
                      <a:pt x="10076" y="136"/>
                      <a:pt x="10000" y="71"/>
                      <a:pt x="9926" y="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3726790" y="4207376"/>
                <a:ext cx="273524" cy="371039"/>
              </a:xfrm>
              <a:custGeom>
                <a:avLst/>
                <a:gdLst/>
                <a:ahLst/>
                <a:cxnLst/>
                <a:rect l="l" t="t" r="r" b="b"/>
                <a:pathLst>
                  <a:path w="8771" h="11898" extrusionOk="0">
                    <a:moveTo>
                      <a:pt x="7534" y="1"/>
                    </a:moveTo>
                    <a:lnTo>
                      <a:pt x="7534" y="1"/>
                    </a:lnTo>
                    <a:cubicBezTo>
                      <a:pt x="7538" y="4"/>
                      <a:pt x="7541" y="7"/>
                      <a:pt x="7545" y="10"/>
                    </a:cubicBezTo>
                    <a:lnTo>
                      <a:pt x="7545" y="10"/>
                    </a:lnTo>
                    <a:cubicBezTo>
                      <a:pt x="7541" y="7"/>
                      <a:pt x="7538" y="4"/>
                      <a:pt x="7534" y="1"/>
                    </a:cubicBezTo>
                    <a:close/>
                    <a:moveTo>
                      <a:pt x="8771" y="4266"/>
                    </a:moveTo>
                    <a:cubicBezTo>
                      <a:pt x="8770" y="4270"/>
                      <a:pt x="8770" y="4273"/>
                      <a:pt x="8769" y="4276"/>
                    </a:cubicBezTo>
                    <a:lnTo>
                      <a:pt x="8769" y="4276"/>
                    </a:lnTo>
                    <a:cubicBezTo>
                      <a:pt x="8770" y="4273"/>
                      <a:pt x="8770" y="4270"/>
                      <a:pt x="8771" y="4266"/>
                    </a:cubicBezTo>
                    <a:close/>
                    <a:moveTo>
                      <a:pt x="6097" y="9695"/>
                    </a:moveTo>
                    <a:cubicBezTo>
                      <a:pt x="6096" y="9697"/>
                      <a:pt x="6095" y="9698"/>
                      <a:pt x="6094" y="9699"/>
                    </a:cubicBezTo>
                    <a:cubicBezTo>
                      <a:pt x="6095" y="9698"/>
                      <a:pt x="6096" y="9697"/>
                      <a:pt x="6097" y="9695"/>
                    </a:cubicBezTo>
                    <a:close/>
                    <a:moveTo>
                      <a:pt x="7545" y="10"/>
                    </a:moveTo>
                    <a:cubicBezTo>
                      <a:pt x="7586" y="47"/>
                      <a:pt x="7620" y="91"/>
                      <a:pt x="7648" y="137"/>
                    </a:cubicBezTo>
                    <a:cubicBezTo>
                      <a:pt x="7711" y="245"/>
                      <a:pt x="7736" y="375"/>
                      <a:pt x="7728" y="500"/>
                    </a:cubicBezTo>
                    <a:cubicBezTo>
                      <a:pt x="7720" y="658"/>
                      <a:pt x="7661" y="815"/>
                      <a:pt x="7575" y="944"/>
                    </a:cubicBezTo>
                    <a:lnTo>
                      <a:pt x="5583" y="3926"/>
                    </a:lnTo>
                    <a:cubicBezTo>
                      <a:pt x="5510" y="3883"/>
                      <a:pt x="5431" y="3854"/>
                      <a:pt x="5342" y="3838"/>
                    </a:cubicBezTo>
                    <a:cubicBezTo>
                      <a:pt x="5270" y="3824"/>
                      <a:pt x="5198" y="3817"/>
                      <a:pt x="5128" y="3817"/>
                    </a:cubicBezTo>
                    <a:cubicBezTo>
                      <a:pt x="5027" y="3817"/>
                      <a:pt x="4928" y="3831"/>
                      <a:pt x="4832" y="3860"/>
                    </a:cubicBezTo>
                    <a:cubicBezTo>
                      <a:pt x="4748" y="3883"/>
                      <a:pt x="4666" y="3913"/>
                      <a:pt x="4590" y="3947"/>
                    </a:cubicBezTo>
                    <a:lnTo>
                      <a:pt x="4590" y="1007"/>
                    </a:lnTo>
                    <a:cubicBezTo>
                      <a:pt x="4590" y="908"/>
                      <a:pt x="4573" y="812"/>
                      <a:pt x="4543" y="714"/>
                    </a:cubicBezTo>
                    <a:lnTo>
                      <a:pt x="4167" y="931"/>
                    </a:lnTo>
                    <a:cubicBezTo>
                      <a:pt x="4198" y="1029"/>
                      <a:pt x="4213" y="1125"/>
                      <a:pt x="4213" y="1224"/>
                    </a:cubicBezTo>
                    <a:lnTo>
                      <a:pt x="4213" y="4169"/>
                    </a:lnTo>
                    <a:cubicBezTo>
                      <a:pt x="4111" y="4241"/>
                      <a:pt x="4012" y="4321"/>
                      <a:pt x="3922" y="4407"/>
                    </a:cubicBezTo>
                    <a:cubicBezTo>
                      <a:pt x="3736" y="4580"/>
                      <a:pt x="3571" y="4770"/>
                      <a:pt x="3423" y="4977"/>
                    </a:cubicBezTo>
                    <a:cubicBezTo>
                      <a:pt x="3349" y="5082"/>
                      <a:pt x="3283" y="5186"/>
                      <a:pt x="3218" y="5294"/>
                    </a:cubicBezTo>
                    <a:lnTo>
                      <a:pt x="1227" y="4611"/>
                    </a:lnTo>
                    <a:lnTo>
                      <a:pt x="993" y="5086"/>
                    </a:lnTo>
                    <a:lnTo>
                      <a:pt x="2984" y="5769"/>
                    </a:lnTo>
                    <a:cubicBezTo>
                      <a:pt x="2940" y="5879"/>
                      <a:pt x="2898" y="5990"/>
                      <a:pt x="2865" y="6104"/>
                    </a:cubicBezTo>
                    <a:cubicBezTo>
                      <a:pt x="2794" y="6329"/>
                      <a:pt x="2750" y="6562"/>
                      <a:pt x="2733" y="6800"/>
                    </a:cubicBezTo>
                    <a:cubicBezTo>
                      <a:pt x="2724" y="6917"/>
                      <a:pt x="2725" y="7037"/>
                      <a:pt x="2738" y="7153"/>
                    </a:cubicBezTo>
                    <a:lnTo>
                      <a:pt x="257" y="9239"/>
                    </a:lnTo>
                    <a:cubicBezTo>
                      <a:pt x="184" y="9305"/>
                      <a:pt x="97" y="9357"/>
                      <a:pt x="1" y="9397"/>
                    </a:cubicBezTo>
                    <a:lnTo>
                      <a:pt x="86" y="9773"/>
                    </a:lnTo>
                    <a:cubicBezTo>
                      <a:pt x="181" y="9734"/>
                      <a:pt x="267" y="9681"/>
                      <a:pt x="343" y="9619"/>
                    </a:cubicBezTo>
                    <a:lnTo>
                      <a:pt x="598" y="9403"/>
                    </a:lnTo>
                    <a:lnTo>
                      <a:pt x="2635" y="7691"/>
                    </a:lnTo>
                    <a:lnTo>
                      <a:pt x="2825" y="7530"/>
                    </a:lnTo>
                    <a:cubicBezTo>
                      <a:pt x="2852" y="7605"/>
                      <a:pt x="2888" y="7677"/>
                      <a:pt x="2931" y="7746"/>
                    </a:cubicBezTo>
                    <a:cubicBezTo>
                      <a:pt x="3004" y="7863"/>
                      <a:pt x="3099" y="7957"/>
                      <a:pt x="3218" y="8024"/>
                    </a:cubicBezTo>
                    <a:cubicBezTo>
                      <a:pt x="3240" y="8037"/>
                      <a:pt x="3262" y="8047"/>
                      <a:pt x="3285" y="8059"/>
                    </a:cubicBezTo>
                    <a:cubicBezTo>
                      <a:pt x="3358" y="8093"/>
                      <a:pt x="3436" y="8116"/>
                      <a:pt x="3513" y="8129"/>
                    </a:cubicBezTo>
                    <a:lnTo>
                      <a:pt x="2408" y="11416"/>
                    </a:lnTo>
                    <a:cubicBezTo>
                      <a:pt x="2360" y="11554"/>
                      <a:pt x="2280" y="11689"/>
                      <a:pt x="2163" y="11780"/>
                    </a:cubicBezTo>
                    <a:cubicBezTo>
                      <a:pt x="2073" y="11850"/>
                      <a:pt x="1962" y="11895"/>
                      <a:pt x="1848" y="11897"/>
                    </a:cubicBezTo>
                    <a:cubicBezTo>
                      <a:pt x="1962" y="11895"/>
                      <a:pt x="2076" y="11892"/>
                      <a:pt x="2186" y="11890"/>
                    </a:cubicBezTo>
                    <a:lnTo>
                      <a:pt x="2216" y="11887"/>
                    </a:lnTo>
                    <a:cubicBezTo>
                      <a:pt x="2320" y="11879"/>
                      <a:pt x="2418" y="11837"/>
                      <a:pt x="2501" y="11772"/>
                    </a:cubicBezTo>
                    <a:cubicBezTo>
                      <a:pt x="2618" y="11682"/>
                      <a:pt x="2698" y="11547"/>
                      <a:pt x="2745" y="11409"/>
                    </a:cubicBezTo>
                    <a:lnTo>
                      <a:pt x="3851" y="8122"/>
                    </a:lnTo>
                    <a:cubicBezTo>
                      <a:pt x="3956" y="8104"/>
                      <a:pt x="4060" y="8073"/>
                      <a:pt x="4160" y="8030"/>
                    </a:cubicBezTo>
                    <a:cubicBezTo>
                      <a:pt x="4361" y="7945"/>
                      <a:pt x="4545" y="7835"/>
                      <a:pt x="4714" y="7700"/>
                    </a:cubicBezTo>
                    <a:cubicBezTo>
                      <a:pt x="4797" y="7631"/>
                      <a:pt x="4879" y="7559"/>
                      <a:pt x="4954" y="7484"/>
                    </a:cubicBezTo>
                    <a:lnTo>
                      <a:pt x="6059" y="9495"/>
                    </a:lnTo>
                    <a:cubicBezTo>
                      <a:pt x="6077" y="9528"/>
                      <a:pt x="6091" y="9561"/>
                      <a:pt x="6102" y="9599"/>
                    </a:cubicBezTo>
                    <a:cubicBezTo>
                      <a:pt x="6110" y="9623"/>
                      <a:pt x="6115" y="9650"/>
                      <a:pt x="6108" y="9675"/>
                    </a:cubicBezTo>
                    <a:cubicBezTo>
                      <a:pt x="6105" y="9682"/>
                      <a:pt x="6102" y="9689"/>
                      <a:pt x="6097" y="9695"/>
                    </a:cubicBezTo>
                    <a:lnTo>
                      <a:pt x="6097" y="9695"/>
                    </a:lnTo>
                    <a:cubicBezTo>
                      <a:pt x="6208" y="9569"/>
                      <a:pt x="6321" y="9442"/>
                      <a:pt x="6432" y="9315"/>
                    </a:cubicBezTo>
                    <a:cubicBezTo>
                      <a:pt x="6469" y="9208"/>
                      <a:pt x="6397" y="9108"/>
                      <a:pt x="6397" y="9108"/>
                    </a:cubicBezTo>
                    <a:lnTo>
                      <a:pt x="5292" y="7097"/>
                    </a:lnTo>
                    <a:cubicBezTo>
                      <a:pt x="5371" y="6995"/>
                      <a:pt x="5444" y="6887"/>
                      <a:pt x="5514" y="6775"/>
                    </a:cubicBezTo>
                    <a:cubicBezTo>
                      <a:pt x="5652" y="6552"/>
                      <a:pt x="5767" y="6321"/>
                      <a:pt x="5861" y="6076"/>
                    </a:cubicBezTo>
                    <a:cubicBezTo>
                      <a:pt x="5908" y="5954"/>
                      <a:pt x="5947" y="5831"/>
                      <a:pt x="5980" y="5704"/>
                    </a:cubicBezTo>
                    <a:lnTo>
                      <a:pt x="8462" y="4926"/>
                    </a:lnTo>
                    <a:cubicBezTo>
                      <a:pt x="8511" y="4912"/>
                      <a:pt x="8558" y="4892"/>
                      <a:pt x="8598" y="4862"/>
                    </a:cubicBezTo>
                    <a:cubicBezTo>
                      <a:pt x="8633" y="4839"/>
                      <a:pt x="8661" y="4808"/>
                      <a:pt x="8677" y="4770"/>
                    </a:cubicBezTo>
                    <a:lnTo>
                      <a:pt x="8689" y="4737"/>
                    </a:lnTo>
                    <a:cubicBezTo>
                      <a:pt x="8716" y="4583"/>
                      <a:pt x="8744" y="4429"/>
                      <a:pt x="8769" y="4276"/>
                    </a:cubicBezTo>
                    <a:lnTo>
                      <a:pt x="8769" y="4276"/>
                    </a:lnTo>
                    <a:cubicBezTo>
                      <a:pt x="8768" y="4284"/>
                      <a:pt x="8765" y="4291"/>
                      <a:pt x="8762" y="4298"/>
                    </a:cubicBezTo>
                    <a:cubicBezTo>
                      <a:pt x="8748" y="4335"/>
                      <a:pt x="8718" y="4366"/>
                      <a:pt x="8683" y="4389"/>
                    </a:cubicBezTo>
                    <a:cubicBezTo>
                      <a:pt x="8641" y="4420"/>
                      <a:pt x="8595" y="4439"/>
                      <a:pt x="8546" y="4453"/>
                    </a:cubicBezTo>
                    <a:lnTo>
                      <a:pt x="6065" y="5233"/>
                    </a:lnTo>
                    <a:cubicBezTo>
                      <a:pt x="6066" y="5214"/>
                      <a:pt x="6068" y="5197"/>
                      <a:pt x="6068" y="5176"/>
                    </a:cubicBezTo>
                    <a:cubicBezTo>
                      <a:pt x="6071" y="5139"/>
                      <a:pt x="6072" y="5103"/>
                      <a:pt x="6074" y="5064"/>
                    </a:cubicBezTo>
                    <a:lnTo>
                      <a:pt x="6074" y="5010"/>
                    </a:lnTo>
                    <a:cubicBezTo>
                      <a:pt x="6074" y="4932"/>
                      <a:pt x="6071" y="4854"/>
                      <a:pt x="6061" y="4775"/>
                    </a:cubicBezTo>
                    <a:cubicBezTo>
                      <a:pt x="6045" y="4621"/>
                      <a:pt x="6003" y="4472"/>
                      <a:pt x="5939" y="4328"/>
                    </a:cubicBezTo>
                    <a:cubicBezTo>
                      <a:pt x="5907" y="4256"/>
                      <a:pt x="5865" y="4190"/>
                      <a:pt x="5819" y="4130"/>
                    </a:cubicBezTo>
                    <a:lnTo>
                      <a:pt x="6390" y="3273"/>
                    </a:lnTo>
                    <a:lnTo>
                      <a:pt x="7808" y="1150"/>
                    </a:lnTo>
                    <a:cubicBezTo>
                      <a:pt x="7894" y="1020"/>
                      <a:pt x="7954" y="863"/>
                      <a:pt x="7963" y="705"/>
                    </a:cubicBezTo>
                    <a:cubicBezTo>
                      <a:pt x="7970" y="577"/>
                      <a:pt x="7944" y="449"/>
                      <a:pt x="7882" y="342"/>
                    </a:cubicBezTo>
                    <a:cubicBezTo>
                      <a:pt x="7851" y="290"/>
                      <a:pt x="7813" y="244"/>
                      <a:pt x="7767" y="204"/>
                    </a:cubicBezTo>
                    <a:cubicBezTo>
                      <a:pt x="7693" y="139"/>
                      <a:pt x="7619" y="74"/>
                      <a:pt x="7545" y="1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2667363" y="4450240"/>
                <a:ext cx="339168" cy="192380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6169" extrusionOk="0">
                    <a:moveTo>
                      <a:pt x="3250" y="1"/>
                    </a:moveTo>
                    <a:lnTo>
                      <a:pt x="3250" y="1"/>
                    </a:lnTo>
                    <a:lnTo>
                      <a:pt x="3250" y="1"/>
                    </a:lnTo>
                    <a:cubicBezTo>
                      <a:pt x="3250" y="1"/>
                      <a:pt x="3250" y="1"/>
                      <a:pt x="3250" y="1"/>
                    </a:cubicBezTo>
                    <a:close/>
                    <a:moveTo>
                      <a:pt x="3250" y="1"/>
                    </a:moveTo>
                    <a:cubicBezTo>
                      <a:pt x="3250" y="2"/>
                      <a:pt x="783" y="2795"/>
                      <a:pt x="1" y="6168"/>
                    </a:cubicBezTo>
                    <a:cubicBezTo>
                      <a:pt x="2394" y="5973"/>
                      <a:pt x="4522" y="5705"/>
                      <a:pt x="6447" y="5375"/>
                    </a:cubicBezTo>
                    <a:cubicBezTo>
                      <a:pt x="8053" y="5100"/>
                      <a:pt x="9518" y="4781"/>
                      <a:pt x="10875" y="4427"/>
                    </a:cubicBezTo>
                    <a:lnTo>
                      <a:pt x="32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2730075" y="4507682"/>
                <a:ext cx="44906" cy="52671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689" extrusionOk="0">
                    <a:moveTo>
                      <a:pt x="550" y="0"/>
                    </a:moveTo>
                    <a:cubicBezTo>
                      <a:pt x="481" y="0"/>
                      <a:pt x="413" y="9"/>
                      <a:pt x="347" y="30"/>
                    </a:cubicBezTo>
                    <a:cubicBezTo>
                      <a:pt x="234" y="66"/>
                      <a:pt x="133" y="140"/>
                      <a:pt x="71" y="239"/>
                    </a:cubicBezTo>
                    <a:lnTo>
                      <a:pt x="71" y="240"/>
                    </a:lnTo>
                    <a:cubicBezTo>
                      <a:pt x="24" y="315"/>
                      <a:pt x="1" y="407"/>
                      <a:pt x="1" y="495"/>
                    </a:cubicBezTo>
                    <a:lnTo>
                      <a:pt x="1" y="1391"/>
                    </a:lnTo>
                    <a:lnTo>
                      <a:pt x="1440" y="1688"/>
                    </a:lnTo>
                    <a:lnTo>
                      <a:pt x="1440" y="794"/>
                    </a:lnTo>
                    <a:cubicBezTo>
                      <a:pt x="1440" y="620"/>
                      <a:pt x="1354" y="447"/>
                      <a:pt x="1233" y="312"/>
                    </a:cubicBezTo>
                    <a:cubicBezTo>
                      <a:pt x="1114" y="179"/>
                      <a:pt x="960" y="85"/>
                      <a:pt x="790" y="35"/>
                    </a:cubicBezTo>
                    <a:cubicBezTo>
                      <a:pt x="712" y="13"/>
                      <a:pt x="631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2732321" y="4502848"/>
                <a:ext cx="45811" cy="57536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845" extrusionOk="0">
                    <a:moveTo>
                      <a:pt x="1" y="394"/>
                    </a:moveTo>
                    <a:cubicBezTo>
                      <a:pt x="1" y="395"/>
                      <a:pt x="1" y="395"/>
                      <a:pt x="1" y="395"/>
                    </a:cubicBezTo>
                    <a:cubicBezTo>
                      <a:pt x="1" y="395"/>
                      <a:pt x="1" y="395"/>
                      <a:pt x="1" y="394"/>
                    </a:cubicBezTo>
                    <a:close/>
                    <a:moveTo>
                      <a:pt x="576" y="1"/>
                    </a:moveTo>
                    <a:cubicBezTo>
                      <a:pt x="508" y="1"/>
                      <a:pt x="440" y="10"/>
                      <a:pt x="375" y="30"/>
                    </a:cubicBezTo>
                    <a:cubicBezTo>
                      <a:pt x="363" y="33"/>
                      <a:pt x="350" y="39"/>
                      <a:pt x="340" y="43"/>
                    </a:cubicBezTo>
                    <a:cubicBezTo>
                      <a:pt x="241" y="82"/>
                      <a:pt x="153" y="148"/>
                      <a:pt x="100" y="239"/>
                    </a:cubicBezTo>
                    <a:lnTo>
                      <a:pt x="100" y="240"/>
                    </a:lnTo>
                    <a:cubicBezTo>
                      <a:pt x="66" y="289"/>
                      <a:pt x="33" y="343"/>
                      <a:pt x="1" y="394"/>
                    </a:cubicBezTo>
                    <a:lnTo>
                      <a:pt x="1" y="394"/>
                    </a:lnTo>
                    <a:cubicBezTo>
                      <a:pt x="62" y="296"/>
                      <a:pt x="165" y="224"/>
                      <a:pt x="277" y="187"/>
                    </a:cubicBezTo>
                    <a:cubicBezTo>
                      <a:pt x="341" y="165"/>
                      <a:pt x="409" y="156"/>
                      <a:pt x="477" y="156"/>
                    </a:cubicBezTo>
                    <a:cubicBezTo>
                      <a:pt x="559" y="156"/>
                      <a:pt x="641" y="169"/>
                      <a:pt x="720" y="191"/>
                    </a:cubicBezTo>
                    <a:cubicBezTo>
                      <a:pt x="892" y="240"/>
                      <a:pt x="1044" y="334"/>
                      <a:pt x="1164" y="469"/>
                    </a:cubicBezTo>
                    <a:cubicBezTo>
                      <a:pt x="1283" y="601"/>
                      <a:pt x="1369" y="773"/>
                      <a:pt x="1369" y="950"/>
                    </a:cubicBezTo>
                    <a:lnTo>
                      <a:pt x="1369" y="1845"/>
                    </a:lnTo>
                    <a:lnTo>
                      <a:pt x="1469" y="1686"/>
                    </a:lnTo>
                    <a:lnTo>
                      <a:pt x="1469" y="792"/>
                    </a:lnTo>
                    <a:cubicBezTo>
                      <a:pt x="1469" y="776"/>
                      <a:pt x="1469" y="759"/>
                      <a:pt x="1467" y="745"/>
                    </a:cubicBezTo>
                    <a:cubicBezTo>
                      <a:pt x="1453" y="587"/>
                      <a:pt x="1371" y="433"/>
                      <a:pt x="1262" y="312"/>
                    </a:cubicBezTo>
                    <a:cubicBezTo>
                      <a:pt x="1142" y="180"/>
                      <a:pt x="988" y="86"/>
                      <a:pt x="816" y="36"/>
                    </a:cubicBezTo>
                    <a:cubicBezTo>
                      <a:pt x="738" y="13"/>
                      <a:pt x="657" y="1"/>
                      <a:pt x="5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2749846" y="4475905"/>
                <a:ext cx="44906" cy="5264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688" extrusionOk="0">
                    <a:moveTo>
                      <a:pt x="550" y="0"/>
                    </a:moveTo>
                    <a:cubicBezTo>
                      <a:pt x="481" y="0"/>
                      <a:pt x="413" y="10"/>
                      <a:pt x="347" y="30"/>
                    </a:cubicBezTo>
                    <a:cubicBezTo>
                      <a:pt x="237" y="66"/>
                      <a:pt x="135" y="139"/>
                      <a:pt x="71" y="239"/>
                    </a:cubicBezTo>
                    <a:lnTo>
                      <a:pt x="71" y="240"/>
                    </a:lnTo>
                    <a:cubicBezTo>
                      <a:pt x="24" y="315"/>
                      <a:pt x="1" y="407"/>
                      <a:pt x="1" y="495"/>
                    </a:cubicBezTo>
                    <a:lnTo>
                      <a:pt x="1" y="545"/>
                    </a:lnTo>
                    <a:cubicBezTo>
                      <a:pt x="43" y="479"/>
                      <a:pt x="87" y="405"/>
                      <a:pt x="158" y="293"/>
                    </a:cubicBezTo>
                    <a:cubicBezTo>
                      <a:pt x="237" y="168"/>
                      <a:pt x="401" y="98"/>
                      <a:pt x="554" y="88"/>
                    </a:cubicBezTo>
                    <a:cubicBezTo>
                      <a:pt x="567" y="87"/>
                      <a:pt x="580" y="86"/>
                      <a:pt x="593" y="86"/>
                    </a:cubicBezTo>
                    <a:cubicBezTo>
                      <a:pt x="735" y="86"/>
                      <a:pt x="871" y="137"/>
                      <a:pt x="990" y="211"/>
                    </a:cubicBezTo>
                    <a:cubicBezTo>
                      <a:pt x="1121" y="292"/>
                      <a:pt x="1232" y="401"/>
                      <a:pt x="1293" y="548"/>
                    </a:cubicBezTo>
                    <a:cubicBezTo>
                      <a:pt x="1352" y="692"/>
                      <a:pt x="1362" y="868"/>
                      <a:pt x="1285" y="995"/>
                    </a:cubicBezTo>
                    <a:cubicBezTo>
                      <a:pt x="1111" y="1274"/>
                      <a:pt x="1083" y="1317"/>
                      <a:pt x="920" y="1580"/>
                    </a:cubicBezTo>
                    <a:lnTo>
                      <a:pt x="1440" y="1688"/>
                    </a:lnTo>
                    <a:lnTo>
                      <a:pt x="1440" y="794"/>
                    </a:lnTo>
                    <a:cubicBezTo>
                      <a:pt x="1440" y="620"/>
                      <a:pt x="1354" y="447"/>
                      <a:pt x="1234" y="312"/>
                    </a:cubicBezTo>
                    <a:cubicBezTo>
                      <a:pt x="1114" y="180"/>
                      <a:pt x="961" y="86"/>
                      <a:pt x="790" y="36"/>
                    </a:cubicBezTo>
                    <a:cubicBezTo>
                      <a:pt x="712" y="13"/>
                      <a:pt x="631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2752091" y="4470978"/>
                <a:ext cx="45811" cy="57661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849" extrusionOk="0">
                    <a:moveTo>
                      <a:pt x="577" y="0"/>
                    </a:moveTo>
                    <a:cubicBezTo>
                      <a:pt x="508" y="0"/>
                      <a:pt x="440" y="10"/>
                      <a:pt x="375" y="30"/>
                    </a:cubicBezTo>
                    <a:cubicBezTo>
                      <a:pt x="264" y="66"/>
                      <a:pt x="159" y="139"/>
                      <a:pt x="99" y="239"/>
                    </a:cubicBezTo>
                    <a:lnTo>
                      <a:pt x="99" y="240"/>
                    </a:lnTo>
                    <a:cubicBezTo>
                      <a:pt x="65" y="292"/>
                      <a:pt x="32" y="345"/>
                      <a:pt x="1" y="398"/>
                    </a:cubicBezTo>
                    <a:cubicBezTo>
                      <a:pt x="63" y="299"/>
                      <a:pt x="165" y="226"/>
                      <a:pt x="278" y="190"/>
                    </a:cubicBezTo>
                    <a:cubicBezTo>
                      <a:pt x="342" y="169"/>
                      <a:pt x="410" y="159"/>
                      <a:pt x="478" y="159"/>
                    </a:cubicBezTo>
                    <a:cubicBezTo>
                      <a:pt x="559" y="159"/>
                      <a:pt x="641" y="173"/>
                      <a:pt x="720" y="195"/>
                    </a:cubicBezTo>
                    <a:cubicBezTo>
                      <a:pt x="892" y="244"/>
                      <a:pt x="1044" y="336"/>
                      <a:pt x="1164" y="471"/>
                    </a:cubicBezTo>
                    <a:cubicBezTo>
                      <a:pt x="1285" y="605"/>
                      <a:pt x="1371" y="779"/>
                      <a:pt x="1371" y="953"/>
                    </a:cubicBezTo>
                    <a:lnTo>
                      <a:pt x="1371" y="1849"/>
                    </a:lnTo>
                    <a:lnTo>
                      <a:pt x="1469" y="1688"/>
                    </a:lnTo>
                    <a:lnTo>
                      <a:pt x="1469" y="793"/>
                    </a:lnTo>
                    <a:cubicBezTo>
                      <a:pt x="1469" y="619"/>
                      <a:pt x="1382" y="447"/>
                      <a:pt x="1263" y="312"/>
                    </a:cubicBezTo>
                    <a:cubicBezTo>
                      <a:pt x="1142" y="180"/>
                      <a:pt x="990" y="85"/>
                      <a:pt x="817" y="36"/>
                    </a:cubicBezTo>
                    <a:cubicBezTo>
                      <a:pt x="740" y="13"/>
                      <a:pt x="658" y="0"/>
                      <a:pt x="5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2742923" y="4478649"/>
                <a:ext cx="49366" cy="47401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1520" extrusionOk="0">
                    <a:moveTo>
                      <a:pt x="812" y="0"/>
                    </a:moveTo>
                    <a:cubicBezTo>
                      <a:pt x="801" y="0"/>
                      <a:pt x="789" y="1"/>
                      <a:pt x="778" y="1"/>
                    </a:cubicBezTo>
                    <a:cubicBezTo>
                      <a:pt x="624" y="10"/>
                      <a:pt x="460" y="80"/>
                      <a:pt x="381" y="208"/>
                    </a:cubicBezTo>
                    <a:cubicBezTo>
                      <a:pt x="311" y="320"/>
                      <a:pt x="265" y="395"/>
                      <a:pt x="224" y="460"/>
                    </a:cubicBezTo>
                    <a:cubicBezTo>
                      <a:pt x="160" y="560"/>
                      <a:pt x="109" y="642"/>
                      <a:pt x="0" y="818"/>
                    </a:cubicBezTo>
                    <a:cubicBezTo>
                      <a:pt x="12" y="813"/>
                      <a:pt x="23" y="808"/>
                      <a:pt x="35" y="805"/>
                    </a:cubicBezTo>
                    <a:cubicBezTo>
                      <a:pt x="99" y="783"/>
                      <a:pt x="166" y="774"/>
                      <a:pt x="234" y="774"/>
                    </a:cubicBezTo>
                    <a:cubicBezTo>
                      <a:pt x="316" y="774"/>
                      <a:pt x="398" y="787"/>
                      <a:pt x="476" y="809"/>
                    </a:cubicBezTo>
                    <a:cubicBezTo>
                      <a:pt x="648" y="858"/>
                      <a:pt x="802" y="951"/>
                      <a:pt x="922" y="1087"/>
                    </a:cubicBezTo>
                    <a:cubicBezTo>
                      <a:pt x="965" y="1135"/>
                      <a:pt x="1004" y="1187"/>
                      <a:pt x="1035" y="1243"/>
                    </a:cubicBezTo>
                    <a:cubicBezTo>
                      <a:pt x="1084" y="1330"/>
                      <a:pt x="1119" y="1423"/>
                      <a:pt x="1126" y="1519"/>
                    </a:cubicBezTo>
                    <a:cubicBezTo>
                      <a:pt x="1130" y="1511"/>
                      <a:pt x="1136" y="1502"/>
                      <a:pt x="1142" y="1495"/>
                    </a:cubicBezTo>
                    <a:cubicBezTo>
                      <a:pt x="1305" y="1230"/>
                      <a:pt x="1333" y="1187"/>
                      <a:pt x="1507" y="908"/>
                    </a:cubicBezTo>
                    <a:cubicBezTo>
                      <a:pt x="1583" y="785"/>
                      <a:pt x="1576" y="608"/>
                      <a:pt x="1518" y="467"/>
                    </a:cubicBezTo>
                    <a:cubicBezTo>
                      <a:pt x="1518" y="464"/>
                      <a:pt x="1517" y="463"/>
                      <a:pt x="1517" y="461"/>
                    </a:cubicBezTo>
                    <a:cubicBezTo>
                      <a:pt x="1456" y="317"/>
                      <a:pt x="1344" y="208"/>
                      <a:pt x="1213" y="125"/>
                    </a:cubicBezTo>
                    <a:cubicBezTo>
                      <a:pt x="1093" y="50"/>
                      <a:pt x="956" y="0"/>
                      <a:pt x="8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2775199" y="4493150"/>
                <a:ext cx="17089" cy="3283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53" extrusionOk="0">
                    <a:moveTo>
                      <a:pt x="483" y="0"/>
                    </a:moveTo>
                    <a:lnTo>
                      <a:pt x="483" y="0"/>
                    </a:lnTo>
                    <a:cubicBezTo>
                      <a:pt x="319" y="262"/>
                      <a:pt x="203" y="450"/>
                      <a:pt x="98" y="622"/>
                    </a:cubicBezTo>
                    <a:cubicBezTo>
                      <a:pt x="63" y="676"/>
                      <a:pt x="33" y="727"/>
                      <a:pt x="0" y="777"/>
                    </a:cubicBezTo>
                    <a:cubicBezTo>
                      <a:pt x="49" y="863"/>
                      <a:pt x="84" y="957"/>
                      <a:pt x="91" y="1053"/>
                    </a:cubicBezTo>
                    <a:cubicBezTo>
                      <a:pt x="95" y="1044"/>
                      <a:pt x="101" y="1036"/>
                      <a:pt x="107" y="1028"/>
                    </a:cubicBezTo>
                    <a:cubicBezTo>
                      <a:pt x="270" y="764"/>
                      <a:pt x="298" y="721"/>
                      <a:pt x="472" y="442"/>
                    </a:cubicBezTo>
                    <a:cubicBezTo>
                      <a:pt x="548" y="318"/>
                      <a:pt x="541" y="141"/>
                      <a:pt x="4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2794814" y="4495676"/>
                <a:ext cx="3087" cy="329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56" extrusionOk="0">
                    <a:moveTo>
                      <a:pt x="99" y="0"/>
                    </a:moveTo>
                    <a:lnTo>
                      <a:pt x="1" y="160"/>
                    </a:lnTo>
                    <a:lnTo>
                      <a:pt x="1" y="1055"/>
                    </a:lnTo>
                    <a:lnTo>
                      <a:pt x="99" y="897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2775012" y="4527453"/>
                <a:ext cx="3119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55" extrusionOk="0">
                    <a:moveTo>
                      <a:pt x="100" y="0"/>
                    </a:moveTo>
                    <a:lnTo>
                      <a:pt x="0" y="160"/>
                    </a:lnTo>
                    <a:lnTo>
                      <a:pt x="0" y="1054"/>
                    </a:lnTo>
                    <a:lnTo>
                      <a:pt x="100" y="896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3341570" y="3849473"/>
                <a:ext cx="222754" cy="127141"/>
              </a:xfrm>
              <a:custGeom>
                <a:avLst/>
                <a:gdLst/>
                <a:ahLst/>
                <a:cxnLst/>
                <a:rect l="l" t="t" r="r" b="b"/>
                <a:pathLst>
                  <a:path w="7143" h="4077" extrusionOk="0">
                    <a:moveTo>
                      <a:pt x="2431" y="122"/>
                    </a:moveTo>
                    <a:cubicBezTo>
                      <a:pt x="2471" y="122"/>
                      <a:pt x="2512" y="131"/>
                      <a:pt x="2542" y="149"/>
                    </a:cubicBezTo>
                    <a:lnTo>
                      <a:pt x="6848" y="2635"/>
                    </a:lnTo>
                    <a:cubicBezTo>
                      <a:pt x="6910" y="2671"/>
                      <a:pt x="6910" y="2728"/>
                      <a:pt x="6848" y="2764"/>
                    </a:cubicBezTo>
                    <a:lnTo>
                      <a:pt x="4821" y="3929"/>
                    </a:lnTo>
                    <a:cubicBezTo>
                      <a:pt x="4790" y="3947"/>
                      <a:pt x="4750" y="3956"/>
                      <a:pt x="4710" y="3956"/>
                    </a:cubicBezTo>
                    <a:cubicBezTo>
                      <a:pt x="4669" y="3956"/>
                      <a:pt x="4629" y="3947"/>
                      <a:pt x="4598" y="3929"/>
                    </a:cubicBezTo>
                    <a:lnTo>
                      <a:pt x="292" y="1443"/>
                    </a:lnTo>
                    <a:cubicBezTo>
                      <a:pt x="232" y="1407"/>
                      <a:pt x="232" y="1350"/>
                      <a:pt x="292" y="1314"/>
                    </a:cubicBezTo>
                    <a:lnTo>
                      <a:pt x="2319" y="149"/>
                    </a:lnTo>
                    <a:cubicBezTo>
                      <a:pt x="2350" y="131"/>
                      <a:pt x="2391" y="122"/>
                      <a:pt x="2431" y="122"/>
                    </a:cubicBezTo>
                    <a:close/>
                    <a:moveTo>
                      <a:pt x="2431" y="0"/>
                    </a:moveTo>
                    <a:cubicBezTo>
                      <a:pt x="2337" y="0"/>
                      <a:pt x="2243" y="21"/>
                      <a:pt x="2171" y="63"/>
                    </a:cubicBezTo>
                    <a:lnTo>
                      <a:pt x="144" y="1227"/>
                    </a:lnTo>
                    <a:cubicBezTo>
                      <a:pt x="0" y="1312"/>
                      <a:pt x="0" y="1446"/>
                      <a:pt x="144" y="1529"/>
                    </a:cubicBezTo>
                    <a:lnTo>
                      <a:pt x="4450" y="4015"/>
                    </a:lnTo>
                    <a:cubicBezTo>
                      <a:pt x="4522" y="4056"/>
                      <a:pt x="4617" y="4076"/>
                      <a:pt x="4711" y="4076"/>
                    </a:cubicBezTo>
                    <a:cubicBezTo>
                      <a:pt x="4806" y="4076"/>
                      <a:pt x="4900" y="4056"/>
                      <a:pt x="4972" y="4015"/>
                    </a:cubicBezTo>
                    <a:lnTo>
                      <a:pt x="6999" y="2850"/>
                    </a:lnTo>
                    <a:cubicBezTo>
                      <a:pt x="7142" y="2767"/>
                      <a:pt x="7142" y="2631"/>
                      <a:pt x="6999" y="2549"/>
                    </a:cubicBezTo>
                    <a:lnTo>
                      <a:pt x="2693" y="63"/>
                    </a:lnTo>
                    <a:cubicBezTo>
                      <a:pt x="2620" y="21"/>
                      <a:pt x="2526" y="0"/>
                      <a:pt x="24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3348773" y="3853278"/>
                <a:ext cx="208285" cy="119532"/>
              </a:xfrm>
              <a:custGeom>
                <a:avLst/>
                <a:gdLst/>
                <a:ahLst/>
                <a:cxnLst/>
                <a:rect l="l" t="t" r="r" b="b"/>
                <a:pathLst>
                  <a:path w="6679" h="3833" extrusionOk="0">
                    <a:moveTo>
                      <a:pt x="2200" y="0"/>
                    </a:moveTo>
                    <a:cubicBezTo>
                      <a:pt x="2160" y="0"/>
                      <a:pt x="2119" y="9"/>
                      <a:pt x="2088" y="27"/>
                    </a:cubicBezTo>
                    <a:lnTo>
                      <a:pt x="61" y="1192"/>
                    </a:lnTo>
                    <a:cubicBezTo>
                      <a:pt x="1" y="1229"/>
                      <a:pt x="1" y="1287"/>
                      <a:pt x="61" y="1322"/>
                    </a:cubicBezTo>
                    <a:lnTo>
                      <a:pt x="123" y="1357"/>
                    </a:lnTo>
                    <a:lnTo>
                      <a:pt x="1069" y="1903"/>
                    </a:lnTo>
                    <a:lnTo>
                      <a:pt x="4367" y="3805"/>
                    </a:lnTo>
                    <a:cubicBezTo>
                      <a:pt x="4398" y="3823"/>
                      <a:pt x="4438" y="3832"/>
                      <a:pt x="4479" y="3832"/>
                    </a:cubicBezTo>
                    <a:cubicBezTo>
                      <a:pt x="4519" y="3832"/>
                      <a:pt x="4559" y="3823"/>
                      <a:pt x="4590" y="3805"/>
                    </a:cubicBezTo>
                    <a:lnTo>
                      <a:pt x="6556" y="2675"/>
                    </a:lnTo>
                    <a:lnTo>
                      <a:pt x="6617" y="2642"/>
                    </a:lnTo>
                    <a:cubicBezTo>
                      <a:pt x="6679" y="2606"/>
                      <a:pt x="6679" y="2549"/>
                      <a:pt x="6617" y="2513"/>
                    </a:cubicBezTo>
                    <a:lnTo>
                      <a:pt x="2311" y="27"/>
                    </a:lnTo>
                    <a:cubicBezTo>
                      <a:pt x="2281" y="9"/>
                      <a:pt x="2240" y="0"/>
                      <a:pt x="22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3352578" y="3859172"/>
                <a:ext cx="200675" cy="113919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3653" extrusionOk="0">
                    <a:moveTo>
                      <a:pt x="1" y="1168"/>
                    </a:moveTo>
                    <a:lnTo>
                      <a:pt x="948" y="1714"/>
                    </a:lnTo>
                    <a:lnTo>
                      <a:pt x="4245" y="3616"/>
                    </a:lnTo>
                    <a:cubicBezTo>
                      <a:pt x="4307" y="3652"/>
                      <a:pt x="4407" y="3652"/>
                      <a:pt x="4468" y="3616"/>
                    </a:cubicBezTo>
                    <a:lnTo>
                      <a:pt x="6434" y="2486"/>
                    </a:lnTo>
                    <a:lnTo>
                      <a:pt x="2189" y="37"/>
                    </a:lnTo>
                    <a:cubicBezTo>
                      <a:pt x="2129" y="1"/>
                      <a:pt x="2028" y="1"/>
                      <a:pt x="1966" y="3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3348773" y="3854151"/>
                <a:ext cx="65145" cy="4144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1329" extrusionOk="0">
                    <a:moveTo>
                      <a:pt x="2088" y="1"/>
                    </a:moveTo>
                    <a:lnTo>
                      <a:pt x="61" y="1165"/>
                    </a:lnTo>
                    <a:cubicBezTo>
                      <a:pt x="1" y="1201"/>
                      <a:pt x="1" y="1259"/>
                      <a:pt x="61" y="1294"/>
                    </a:cubicBezTo>
                    <a:lnTo>
                      <a:pt x="123" y="1329"/>
                    </a:lnTo>
                    <a:lnTo>
                      <a:pt x="2088" y="199"/>
                    </a:lnTo>
                    <a:lnTo>
                      <a:pt x="208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3420809" y="3854151"/>
                <a:ext cx="134283" cy="77557"/>
              </a:xfrm>
              <a:custGeom>
                <a:avLst/>
                <a:gdLst/>
                <a:ahLst/>
                <a:cxnLst/>
                <a:rect l="l" t="t" r="r" b="b"/>
                <a:pathLst>
                  <a:path w="4306" h="248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7" y="130"/>
                      <a:pt x="435" y="258"/>
                      <a:pt x="651" y="387"/>
                    </a:cubicBezTo>
                    <a:lnTo>
                      <a:pt x="1301" y="770"/>
                    </a:lnTo>
                    <a:cubicBezTo>
                      <a:pt x="1467" y="868"/>
                      <a:pt x="1499" y="886"/>
                      <a:pt x="1498" y="886"/>
                    </a:cubicBezTo>
                    <a:cubicBezTo>
                      <a:pt x="1498" y="886"/>
                      <a:pt x="1485" y="879"/>
                      <a:pt x="1485" y="879"/>
                    </a:cubicBezTo>
                    <a:lnTo>
                      <a:pt x="1485" y="879"/>
                    </a:lnTo>
                    <a:cubicBezTo>
                      <a:pt x="1485" y="879"/>
                      <a:pt x="1516" y="898"/>
                      <a:pt x="1682" y="994"/>
                    </a:cubicBezTo>
                    <a:lnTo>
                      <a:pt x="2991" y="1746"/>
                    </a:lnTo>
                    <a:lnTo>
                      <a:pt x="3647" y="2118"/>
                    </a:lnTo>
                    <a:cubicBezTo>
                      <a:pt x="3867" y="2240"/>
                      <a:pt x="4085" y="2366"/>
                      <a:pt x="4305" y="2486"/>
                    </a:cubicBezTo>
                    <a:cubicBezTo>
                      <a:pt x="4090" y="2357"/>
                      <a:pt x="3873" y="2229"/>
                      <a:pt x="3657" y="2100"/>
                    </a:cubicBezTo>
                    <a:lnTo>
                      <a:pt x="3006" y="1717"/>
                    </a:lnTo>
                    <a:lnTo>
                      <a:pt x="1702" y="958"/>
                    </a:lnTo>
                    <a:cubicBezTo>
                      <a:pt x="1537" y="865"/>
                      <a:pt x="1504" y="846"/>
                      <a:pt x="1503" y="846"/>
                    </a:cubicBezTo>
                    <a:lnTo>
                      <a:pt x="1503" y="846"/>
                    </a:lnTo>
                    <a:cubicBezTo>
                      <a:pt x="1502" y="846"/>
                      <a:pt x="1516" y="854"/>
                      <a:pt x="1515" y="854"/>
                    </a:cubicBezTo>
                    <a:cubicBezTo>
                      <a:pt x="1514" y="854"/>
                      <a:pt x="1481" y="835"/>
                      <a:pt x="1316" y="741"/>
                    </a:cubicBezTo>
                    <a:lnTo>
                      <a:pt x="661" y="369"/>
                    </a:lnTo>
                    <a:cubicBezTo>
                      <a:pt x="439" y="246"/>
                      <a:pt x="221" y="12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3527959" y="3760629"/>
                <a:ext cx="108399" cy="117755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3776" extrusionOk="0">
                    <a:moveTo>
                      <a:pt x="191" y="1"/>
                    </a:moveTo>
                    <a:cubicBezTo>
                      <a:pt x="179" y="21"/>
                      <a:pt x="169" y="39"/>
                      <a:pt x="158" y="61"/>
                    </a:cubicBezTo>
                    <a:cubicBezTo>
                      <a:pt x="63" y="246"/>
                      <a:pt x="1" y="453"/>
                      <a:pt x="1" y="660"/>
                    </a:cubicBezTo>
                    <a:lnTo>
                      <a:pt x="1" y="1878"/>
                    </a:lnTo>
                    <a:lnTo>
                      <a:pt x="3286" y="3776"/>
                    </a:lnTo>
                    <a:lnTo>
                      <a:pt x="3286" y="2558"/>
                    </a:lnTo>
                    <a:cubicBezTo>
                      <a:pt x="3286" y="2351"/>
                      <a:pt x="3349" y="2144"/>
                      <a:pt x="3443" y="1957"/>
                    </a:cubicBezTo>
                    <a:cubicBezTo>
                      <a:pt x="3454" y="1937"/>
                      <a:pt x="3464" y="1916"/>
                      <a:pt x="3476" y="1897"/>
                    </a:cubicBez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3533884" y="3740297"/>
                <a:ext cx="133628" cy="79397"/>
              </a:xfrm>
              <a:custGeom>
                <a:avLst/>
                <a:gdLst/>
                <a:ahLst/>
                <a:cxnLst/>
                <a:rect l="l" t="t" r="r" b="b"/>
                <a:pathLst>
                  <a:path w="4285" h="2546" extrusionOk="0">
                    <a:moveTo>
                      <a:pt x="823" y="0"/>
                    </a:moveTo>
                    <a:cubicBezTo>
                      <a:pt x="750" y="0"/>
                      <a:pt x="674" y="21"/>
                      <a:pt x="606" y="50"/>
                    </a:cubicBezTo>
                    <a:cubicBezTo>
                      <a:pt x="475" y="106"/>
                      <a:pt x="367" y="191"/>
                      <a:pt x="270" y="289"/>
                    </a:cubicBezTo>
                    <a:cubicBezTo>
                      <a:pt x="163" y="395"/>
                      <a:pt x="73" y="517"/>
                      <a:pt x="1" y="651"/>
                    </a:cubicBezTo>
                    <a:lnTo>
                      <a:pt x="3286" y="2546"/>
                    </a:lnTo>
                    <a:cubicBezTo>
                      <a:pt x="3359" y="2414"/>
                      <a:pt x="3448" y="2292"/>
                      <a:pt x="3555" y="2184"/>
                    </a:cubicBezTo>
                    <a:cubicBezTo>
                      <a:pt x="3652" y="2085"/>
                      <a:pt x="3762" y="2000"/>
                      <a:pt x="3891" y="1946"/>
                    </a:cubicBezTo>
                    <a:cubicBezTo>
                      <a:pt x="3960" y="1917"/>
                      <a:pt x="4035" y="1896"/>
                      <a:pt x="4110" y="1896"/>
                    </a:cubicBezTo>
                    <a:cubicBezTo>
                      <a:pt x="4139" y="1896"/>
                      <a:pt x="4167" y="1899"/>
                      <a:pt x="4196" y="1906"/>
                    </a:cubicBezTo>
                    <a:cubicBezTo>
                      <a:pt x="4223" y="1913"/>
                      <a:pt x="4258" y="1925"/>
                      <a:pt x="4285" y="1939"/>
                    </a:cubicBezTo>
                    <a:cubicBezTo>
                      <a:pt x="4127" y="1849"/>
                      <a:pt x="2064" y="655"/>
                      <a:pt x="1009" y="49"/>
                    </a:cubicBezTo>
                    <a:lnTo>
                      <a:pt x="975" y="33"/>
                    </a:lnTo>
                    <a:cubicBezTo>
                      <a:pt x="974" y="30"/>
                      <a:pt x="971" y="30"/>
                      <a:pt x="968" y="29"/>
                    </a:cubicBezTo>
                    <a:cubicBezTo>
                      <a:pt x="951" y="21"/>
                      <a:pt x="928" y="16"/>
                      <a:pt x="911" y="11"/>
                    </a:cubicBezTo>
                    <a:cubicBezTo>
                      <a:pt x="882" y="4"/>
                      <a:pt x="853" y="0"/>
                      <a:pt x="8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3525745" y="3739767"/>
                <a:ext cx="38295" cy="79459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2548" extrusionOk="0">
                    <a:moveTo>
                      <a:pt x="1015" y="0"/>
                    </a:moveTo>
                    <a:cubicBezTo>
                      <a:pt x="991" y="0"/>
                      <a:pt x="966" y="1"/>
                      <a:pt x="945" y="4"/>
                    </a:cubicBezTo>
                    <a:cubicBezTo>
                      <a:pt x="910" y="8"/>
                      <a:pt x="868" y="17"/>
                      <a:pt x="834" y="28"/>
                    </a:cubicBezTo>
                    <a:cubicBezTo>
                      <a:pt x="801" y="38"/>
                      <a:pt x="761" y="53"/>
                      <a:pt x="726" y="69"/>
                    </a:cubicBezTo>
                    <a:lnTo>
                      <a:pt x="673" y="96"/>
                    </a:lnTo>
                    <a:cubicBezTo>
                      <a:pt x="654" y="105"/>
                      <a:pt x="637" y="118"/>
                      <a:pt x="618" y="129"/>
                    </a:cubicBezTo>
                    <a:cubicBezTo>
                      <a:pt x="585" y="151"/>
                      <a:pt x="545" y="179"/>
                      <a:pt x="513" y="205"/>
                    </a:cubicBezTo>
                    <a:cubicBezTo>
                      <a:pt x="480" y="233"/>
                      <a:pt x="444" y="267"/>
                      <a:pt x="414" y="297"/>
                    </a:cubicBezTo>
                    <a:cubicBezTo>
                      <a:pt x="384" y="327"/>
                      <a:pt x="351" y="366"/>
                      <a:pt x="322" y="399"/>
                    </a:cubicBezTo>
                    <a:cubicBezTo>
                      <a:pt x="293" y="435"/>
                      <a:pt x="265" y="476"/>
                      <a:pt x="239" y="513"/>
                    </a:cubicBezTo>
                    <a:cubicBezTo>
                      <a:pt x="188" y="591"/>
                      <a:pt x="144" y="675"/>
                      <a:pt x="106" y="759"/>
                    </a:cubicBezTo>
                    <a:cubicBezTo>
                      <a:pt x="88" y="802"/>
                      <a:pt x="72" y="844"/>
                      <a:pt x="59" y="887"/>
                    </a:cubicBezTo>
                    <a:cubicBezTo>
                      <a:pt x="45" y="931"/>
                      <a:pt x="35" y="972"/>
                      <a:pt x="26" y="1015"/>
                    </a:cubicBezTo>
                    <a:cubicBezTo>
                      <a:pt x="16" y="1059"/>
                      <a:pt x="12" y="1097"/>
                      <a:pt x="6" y="1140"/>
                    </a:cubicBezTo>
                    <a:cubicBezTo>
                      <a:pt x="2" y="1176"/>
                      <a:pt x="0" y="1204"/>
                      <a:pt x="0" y="1239"/>
                    </a:cubicBezTo>
                    <a:lnTo>
                      <a:pt x="0" y="2458"/>
                    </a:lnTo>
                    <a:cubicBezTo>
                      <a:pt x="7" y="2477"/>
                      <a:pt x="17" y="2495"/>
                      <a:pt x="27" y="2511"/>
                    </a:cubicBezTo>
                    <a:cubicBezTo>
                      <a:pt x="40" y="2527"/>
                      <a:pt x="55" y="2539"/>
                      <a:pt x="71" y="2547"/>
                    </a:cubicBezTo>
                    <a:lnTo>
                      <a:pt x="71" y="1329"/>
                    </a:lnTo>
                    <a:cubicBezTo>
                      <a:pt x="71" y="1122"/>
                      <a:pt x="132" y="915"/>
                      <a:pt x="227" y="729"/>
                    </a:cubicBezTo>
                    <a:cubicBezTo>
                      <a:pt x="237" y="708"/>
                      <a:pt x="249" y="687"/>
                      <a:pt x="259" y="668"/>
                    </a:cubicBezTo>
                    <a:cubicBezTo>
                      <a:pt x="334" y="534"/>
                      <a:pt x="423" y="412"/>
                      <a:pt x="529" y="304"/>
                    </a:cubicBezTo>
                    <a:cubicBezTo>
                      <a:pt x="625" y="205"/>
                      <a:pt x="736" y="122"/>
                      <a:pt x="866" y="66"/>
                    </a:cubicBezTo>
                    <a:cubicBezTo>
                      <a:pt x="935" y="36"/>
                      <a:pt x="1010" y="16"/>
                      <a:pt x="1084" y="16"/>
                    </a:cubicBezTo>
                    <a:cubicBezTo>
                      <a:pt x="1113" y="16"/>
                      <a:pt x="1142" y="19"/>
                      <a:pt x="1170" y="26"/>
                    </a:cubicBezTo>
                    <a:cubicBezTo>
                      <a:pt x="1189" y="30"/>
                      <a:pt x="1211" y="37"/>
                      <a:pt x="1228" y="44"/>
                    </a:cubicBezTo>
                    <a:cubicBezTo>
                      <a:pt x="1208" y="36"/>
                      <a:pt x="1186" y="26"/>
                      <a:pt x="1165" y="21"/>
                    </a:cubicBezTo>
                    <a:cubicBezTo>
                      <a:pt x="1133" y="10"/>
                      <a:pt x="1091" y="3"/>
                      <a:pt x="1055" y="1"/>
                    </a:cubicBezTo>
                    <a:cubicBezTo>
                      <a:pt x="1043" y="1"/>
                      <a:pt x="1029" y="0"/>
                      <a:pt x="10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3630431" y="3799485"/>
                <a:ext cx="45936" cy="7999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2565" extrusionOk="0">
                    <a:moveTo>
                      <a:pt x="1019" y="1"/>
                    </a:moveTo>
                    <a:cubicBezTo>
                      <a:pt x="945" y="1"/>
                      <a:pt x="868" y="22"/>
                      <a:pt x="798" y="50"/>
                    </a:cubicBezTo>
                    <a:cubicBezTo>
                      <a:pt x="667" y="106"/>
                      <a:pt x="559" y="191"/>
                      <a:pt x="463" y="287"/>
                    </a:cubicBezTo>
                    <a:cubicBezTo>
                      <a:pt x="357" y="394"/>
                      <a:pt x="266" y="517"/>
                      <a:pt x="193" y="651"/>
                    </a:cubicBezTo>
                    <a:cubicBezTo>
                      <a:pt x="183" y="670"/>
                      <a:pt x="171" y="690"/>
                      <a:pt x="161" y="711"/>
                    </a:cubicBezTo>
                    <a:cubicBezTo>
                      <a:pt x="62" y="898"/>
                      <a:pt x="0" y="1104"/>
                      <a:pt x="0" y="1309"/>
                    </a:cubicBezTo>
                    <a:lnTo>
                      <a:pt x="0" y="2528"/>
                    </a:lnTo>
                    <a:cubicBezTo>
                      <a:pt x="24" y="2541"/>
                      <a:pt x="49" y="2551"/>
                      <a:pt x="76" y="2557"/>
                    </a:cubicBezTo>
                    <a:cubicBezTo>
                      <a:pt x="103" y="2562"/>
                      <a:pt x="130" y="2565"/>
                      <a:pt x="157" y="2565"/>
                    </a:cubicBezTo>
                    <a:cubicBezTo>
                      <a:pt x="184" y="2565"/>
                      <a:pt x="211" y="2562"/>
                      <a:pt x="237" y="2557"/>
                    </a:cubicBezTo>
                    <a:cubicBezTo>
                      <a:pt x="265" y="2551"/>
                      <a:pt x="289" y="2543"/>
                      <a:pt x="313" y="2528"/>
                    </a:cubicBezTo>
                    <a:lnTo>
                      <a:pt x="313" y="1309"/>
                    </a:lnTo>
                    <a:cubicBezTo>
                      <a:pt x="313" y="1148"/>
                      <a:pt x="361" y="989"/>
                      <a:pt x="436" y="842"/>
                    </a:cubicBezTo>
                    <a:cubicBezTo>
                      <a:pt x="496" y="720"/>
                      <a:pt x="575" y="609"/>
                      <a:pt x="671" y="514"/>
                    </a:cubicBezTo>
                    <a:cubicBezTo>
                      <a:pt x="746" y="437"/>
                      <a:pt x="831" y="372"/>
                      <a:pt x="933" y="329"/>
                    </a:cubicBezTo>
                    <a:cubicBezTo>
                      <a:pt x="987" y="305"/>
                      <a:pt x="1044" y="290"/>
                      <a:pt x="1101" y="290"/>
                    </a:cubicBezTo>
                    <a:cubicBezTo>
                      <a:pt x="1124" y="290"/>
                      <a:pt x="1147" y="293"/>
                      <a:pt x="1170" y="299"/>
                    </a:cubicBezTo>
                    <a:cubicBezTo>
                      <a:pt x="1248" y="317"/>
                      <a:pt x="1318" y="375"/>
                      <a:pt x="1357" y="447"/>
                    </a:cubicBezTo>
                    <a:cubicBezTo>
                      <a:pt x="1397" y="517"/>
                      <a:pt x="1407" y="602"/>
                      <a:pt x="1407" y="681"/>
                    </a:cubicBezTo>
                    <a:lnTo>
                      <a:pt x="1407" y="1899"/>
                    </a:lnTo>
                    <a:cubicBezTo>
                      <a:pt x="1435" y="1883"/>
                      <a:pt x="1464" y="1859"/>
                      <a:pt x="1471" y="1827"/>
                    </a:cubicBezTo>
                    <a:lnTo>
                      <a:pt x="1472" y="1810"/>
                    </a:lnTo>
                    <a:lnTo>
                      <a:pt x="1472" y="590"/>
                    </a:lnTo>
                    <a:cubicBezTo>
                      <a:pt x="1472" y="546"/>
                      <a:pt x="1469" y="509"/>
                      <a:pt x="1464" y="467"/>
                    </a:cubicBezTo>
                    <a:cubicBezTo>
                      <a:pt x="1456" y="424"/>
                      <a:pt x="1449" y="389"/>
                      <a:pt x="1436" y="350"/>
                    </a:cubicBezTo>
                    <a:cubicBezTo>
                      <a:pt x="1430" y="330"/>
                      <a:pt x="1423" y="314"/>
                      <a:pt x="1416" y="296"/>
                    </a:cubicBezTo>
                    <a:cubicBezTo>
                      <a:pt x="1409" y="279"/>
                      <a:pt x="1400" y="263"/>
                      <a:pt x="1392" y="244"/>
                    </a:cubicBezTo>
                    <a:cubicBezTo>
                      <a:pt x="1383" y="227"/>
                      <a:pt x="1373" y="212"/>
                      <a:pt x="1361" y="195"/>
                    </a:cubicBezTo>
                    <a:cubicBezTo>
                      <a:pt x="1350" y="179"/>
                      <a:pt x="1340" y="165"/>
                      <a:pt x="1327" y="151"/>
                    </a:cubicBezTo>
                    <a:cubicBezTo>
                      <a:pt x="1300" y="120"/>
                      <a:pt x="1277" y="99"/>
                      <a:pt x="1244" y="76"/>
                    </a:cubicBezTo>
                    <a:cubicBezTo>
                      <a:pt x="1229" y="64"/>
                      <a:pt x="1218" y="57"/>
                      <a:pt x="1203" y="48"/>
                    </a:cubicBezTo>
                    <a:cubicBezTo>
                      <a:pt x="1203" y="48"/>
                      <a:pt x="1200" y="48"/>
                      <a:pt x="1199" y="47"/>
                    </a:cubicBezTo>
                    <a:cubicBezTo>
                      <a:pt x="1198" y="44"/>
                      <a:pt x="1196" y="44"/>
                      <a:pt x="1192" y="43"/>
                    </a:cubicBezTo>
                    <a:cubicBezTo>
                      <a:pt x="1165" y="28"/>
                      <a:pt x="1131" y="18"/>
                      <a:pt x="1104" y="11"/>
                    </a:cubicBezTo>
                    <a:cubicBezTo>
                      <a:pt x="1076" y="4"/>
                      <a:pt x="1048" y="1"/>
                      <a:pt x="10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3640067" y="3808466"/>
                <a:ext cx="34085" cy="698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241" extrusionOk="0">
                    <a:moveTo>
                      <a:pt x="791" y="0"/>
                    </a:moveTo>
                    <a:cubicBezTo>
                      <a:pt x="733" y="0"/>
                      <a:pt x="674" y="16"/>
                      <a:pt x="618" y="39"/>
                    </a:cubicBezTo>
                    <a:cubicBezTo>
                      <a:pt x="518" y="81"/>
                      <a:pt x="431" y="149"/>
                      <a:pt x="357" y="223"/>
                    </a:cubicBezTo>
                    <a:cubicBezTo>
                      <a:pt x="263" y="320"/>
                      <a:pt x="183" y="430"/>
                      <a:pt x="121" y="553"/>
                    </a:cubicBezTo>
                    <a:cubicBezTo>
                      <a:pt x="49" y="701"/>
                      <a:pt x="0" y="862"/>
                      <a:pt x="0" y="1021"/>
                    </a:cubicBezTo>
                    <a:lnTo>
                      <a:pt x="0" y="2240"/>
                    </a:lnTo>
                    <a:lnTo>
                      <a:pt x="1093" y="1609"/>
                    </a:lnTo>
                    <a:lnTo>
                      <a:pt x="1093" y="392"/>
                    </a:lnTo>
                    <a:cubicBezTo>
                      <a:pt x="1093" y="313"/>
                      <a:pt x="1084" y="228"/>
                      <a:pt x="1042" y="157"/>
                    </a:cubicBezTo>
                    <a:cubicBezTo>
                      <a:pt x="1004" y="87"/>
                      <a:pt x="933" y="28"/>
                      <a:pt x="856" y="8"/>
                    </a:cubicBezTo>
                    <a:cubicBezTo>
                      <a:pt x="835" y="3"/>
                      <a:pt x="813" y="0"/>
                      <a:pt x="7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3667415" y="3800763"/>
                <a:ext cx="249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8" h="4" extrusionOk="0">
                    <a:moveTo>
                      <a:pt x="0" y="0"/>
                    </a:moveTo>
                    <a:cubicBezTo>
                      <a:pt x="3" y="2"/>
                      <a:pt x="4" y="2"/>
                      <a:pt x="7" y="3"/>
                    </a:cubicBezTo>
                    <a:cubicBezTo>
                      <a:pt x="6" y="2"/>
                      <a:pt x="4" y="2"/>
                      <a:pt x="0" y="0"/>
                    </a:cubicBezTo>
                    <a:close/>
                  </a:path>
                </a:pathLst>
              </a:custGeom>
              <a:solidFill>
                <a:srgbClr val="F36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3533884" y="3749247"/>
                <a:ext cx="110863" cy="70447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2259" extrusionOk="0">
                    <a:moveTo>
                      <a:pt x="270" y="0"/>
                    </a:moveTo>
                    <a:cubicBezTo>
                      <a:pt x="163" y="108"/>
                      <a:pt x="73" y="230"/>
                      <a:pt x="1" y="364"/>
                    </a:cubicBezTo>
                    <a:lnTo>
                      <a:pt x="3286" y="2259"/>
                    </a:lnTo>
                    <a:cubicBezTo>
                      <a:pt x="3359" y="2127"/>
                      <a:pt x="3448" y="2005"/>
                      <a:pt x="3555" y="1897"/>
                    </a:cubicBez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3538062" y="3754985"/>
                <a:ext cx="102474" cy="591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89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24" y="360"/>
                      <a:pt x="1069" y="679"/>
                      <a:pt x="1612" y="1001"/>
                    </a:cubicBezTo>
                    <a:cubicBezTo>
                      <a:pt x="2163" y="1310"/>
                      <a:pt x="2713" y="1622"/>
                      <a:pt x="3285" y="1895"/>
                    </a:cubicBezTo>
                    <a:cubicBezTo>
                      <a:pt x="2762" y="1536"/>
                      <a:pt x="2219" y="1217"/>
                      <a:pt x="1674" y="895"/>
                    </a:cubicBezTo>
                    <a:cubicBezTo>
                      <a:pt x="1122" y="584"/>
                      <a:pt x="574" y="271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3133040" y="3910158"/>
                <a:ext cx="336923" cy="194501"/>
              </a:xfrm>
              <a:custGeom>
                <a:avLst/>
                <a:gdLst/>
                <a:ahLst/>
                <a:cxnLst/>
                <a:rect l="l" t="t" r="r" b="b"/>
                <a:pathLst>
                  <a:path w="10804" h="623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86" y="548"/>
                      <a:pt x="1778" y="1081"/>
                      <a:pt x="2672" y="1612"/>
                    </a:cubicBezTo>
                    <a:lnTo>
                      <a:pt x="5362" y="3187"/>
                    </a:lnTo>
                    <a:lnTo>
                      <a:pt x="8072" y="4732"/>
                    </a:lnTo>
                    <a:cubicBezTo>
                      <a:pt x="8977" y="5240"/>
                      <a:pt x="9887" y="5747"/>
                      <a:pt x="10803" y="6237"/>
                    </a:cubicBezTo>
                    <a:cubicBezTo>
                      <a:pt x="9919" y="5689"/>
                      <a:pt x="9028" y="5156"/>
                      <a:pt x="8133" y="4625"/>
                    </a:cubicBezTo>
                    <a:lnTo>
                      <a:pt x="5441" y="3049"/>
                    </a:lnTo>
                    <a:lnTo>
                      <a:pt x="2731" y="1505"/>
                    </a:lnTo>
                    <a:cubicBezTo>
                      <a:pt x="1825" y="999"/>
                      <a:pt x="918" y="492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3622510" y="4168801"/>
                <a:ext cx="2058" cy="134563"/>
              </a:xfrm>
              <a:custGeom>
                <a:avLst/>
                <a:gdLst/>
                <a:ahLst/>
                <a:cxnLst/>
                <a:rect l="l" t="t" r="r" b="b"/>
                <a:pathLst>
                  <a:path w="66" h="4315" extrusionOk="0">
                    <a:moveTo>
                      <a:pt x="1" y="0"/>
                    </a:moveTo>
                    <a:lnTo>
                      <a:pt x="1" y="4314"/>
                    </a:lnTo>
                    <a:lnTo>
                      <a:pt x="66" y="4314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4016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8" name="Google Shape;368;p2"/>
            <p:cNvGrpSpPr/>
            <p:nvPr/>
          </p:nvGrpSpPr>
          <p:grpSpPr>
            <a:xfrm>
              <a:off x="4972496" y="-1201625"/>
              <a:ext cx="1567741" cy="1996493"/>
              <a:chOff x="4718921" y="1155175"/>
              <a:chExt cx="1567741" cy="1996493"/>
            </a:xfrm>
          </p:grpSpPr>
          <p:sp>
            <p:nvSpPr>
              <p:cNvPr id="369" name="Google Shape;369;p2"/>
              <p:cNvSpPr/>
              <p:nvPr/>
            </p:nvSpPr>
            <p:spPr>
              <a:xfrm>
                <a:off x="5020412" y="2236649"/>
                <a:ext cx="420935" cy="274272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8795" extrusionOk="0">
                    <a:moveTo>
                      <a:pt x="12540" y="1"/>
                    </a:moveTo>
                    <a:cubicBezTo>
                      <a:pt x="12482" y="1"/>
                      <a:pt x="12426" y="13"/>
                      <a:pt x="12377" y="42"/>
                    </a:cubicBezTo>
                    <a:cubicBezTo>
                      <a:pt x="8251" y="2423"/>
                      <a:pt x="4126" y="4806"/>
                      <a:pt x="0" y="7187"/>
                    </a:cubicBezTo>
                    <a:lnTo>
                      <a:pt x="6" y="7194"/>
                    </a:lnTo>
                    <a:cubicBezTo>
                      <a:pt x="35" y="7177"/>
                      <a:pt x="64" y="7163"/>
                      <a:pt x="95" y="7156"/>
                    </a:cubicBezTo>
                    <a:cubicBezTo>
                      <a:pt x="121" y="7149"/>
                      <a:pt x="147" y="7146"/>
                      <a:pt x="174" y="7146"/>
                    </a:cubicBezTo>
                    <a:cubicBezTo>
                      <a:pt x="243" y="7146"/>
                      <a:pt x="315" y="7166"/>
                      <a:pt x="380" y="7193"/>
                    </a:cubicBezTo>
                    <a:cubicBezTo>
                      <a:pt x="502" y="7245"/>
                      <a:pt x="604" y="7324"/>
                      <a:pt x="693" y="7416"/>
                    </a:cubicBezTo>
                    <a:cubicBezTo>
                      <a:pt x="807" y="7531"/>
                      <a:pt x="902" y="7667"/>
                      <a:pt x="977" y="7811"/>
                    </a:cubicBezTo>
                    <a:cubicBezTo>
                      <a:pt x="1047" y="7955"/>
                      <a:pt x="1094" y="8109"/>
                      <a:pt x="1115" y="8273"/>
                    </a:cubicBezTo>
                    <a:cubicBezTo>
                      <a:pt x="1117" y="8306"/>
                      <a:pt x="1120" y="8337"/>
                      <a:pt x="1122" y="8372"/>
                    </a:cubicBezTo>
                    <a:cubicBezTo>
                      <a:pt x="1125" y="8468"/>
                      <a:pt x="1112" y="8567"/>
                      <a:pt x="1063" y="8652"/>
                    </a:cubicBezTo>
                    <a:cubicBezTo>
                      <a:pt x="1030" y="8708"/>
                      <a:pt x="984" y="8756"/>
                      <a:pt x="928" y="8790"/>
                    </a:cubicBezTo>
                    <a:lnTo>
                      <a:pt x="929" y="8794"/>
                    </a:lnTo>
                    <a:cubicBezTo>
                      <a:pt x="5054" y="6411"/>
                      <a:pt x="9178" y="4030"/>
                      <a:pt x="13304" y="1649"/>
                    </a:cubicBezTo>
                    <a:cubicBezTo>
                      <a:pt x="13304" y="1649"/>
                      <a:pt x="13497" y="1478"/>
                      <a:pt x="13497" y="1224"/>
                    </a:cubicBezTo>
                    <a:cubicBezTo>
                      <a:pt x="13497" y="971"/>
                      <a:pt x="13391" y="721"/>
                      <a:pt x="13253" y="502"/>
                    </a:cubicBezTo>
                    <a:cubicBezTo>
                      <a:pt x="13142" y="328"/>
                      <a:pt x="13016" y="176"/>
                      <a:pt x="12824" y="79"/>
                    </a:cubicBezTo>
                    <a:cubicBezTo>
                      <a:pt x="12736" y="34"/>
                      <a:pt x="12635" y="1"/>
                      <a:pt x="125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"/>
              <p:cNvSpPr/>
              <p:nvPr/>
            </p:nvSpPr>
            <p:spPr>
              <a:xfrm>
                <a:off x="5097531" y="2604500"/>
                <a:ext cx="318056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10199" h="3854" extrusionOk="0">
                    <a:moveTo>
                      <a:pt x="99" y="0"/>
                    </a:moveTo>
                    <a:lnTo>
                      <a:pt x="0" y="279"/>
                    </a:lnTo>
                    <a:lnTo>
                      <a:pt x="10100" y="3853"/>
                    </a:lnTo>
                    <a:lnTo>
                      <a:pt x="10199" y="3573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5396994" y="2670548"/>
                <a:ext cx="54012" cy="69293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2222" extrusionOk="0">
                    <a:moveTo>
                      <a:pt x="486" y="1"/>
                    </a:moveTo>
                    <a:cubicBezTo>
                      <a:pt x="450" y="1"/>
                      <a:pt x="415" y="5"/>
                      <a:pt x="382" y="14"/>
                    </a:cubicBezTo>
                    <a:cubicBezTo>
                      <a:pt x="340" y="24"/>
                      <a:pt x="303" y="42"/>
                      <a:pt x="265" y="65"/>
                    </a:cubicBezTo>
                    <a:cubicBezTo>
                      <a:pt x="193" y="109"/>
                      <a:pt x="130" y="174"/>
                      <a:pt x="88" y="247"/>
                    </a:cubicBezTo>
                    <a:cubicBezTo>
                      <a:pt x="5" y="395"/>
                      <a:pt x="1" y="575"/>
                      <a:pt x="21" y="746"/>
                    </a:cubicBezTo>
                    <a:cubicBezTo>
                      <a:pt x="48" y="962"/>
                      <a:pt x="109" y="1163"/>
                      <a:pt x="203" y="1351"/>
                    </a:cubicBezTo>
                    <a:cubicBezTo>
                      <a:pt x="297" y="1540"/>
                      <a:pt x="423" y="1718"/>
                      <a:pt x="573" y="1869"/>
                    </a:cubicBezTo>
                    <a:cubicBezTo>
                      <a:pt x="691" y="1990"/>
                      <a:pt x="824" y="2092"/>
                      <a:pt x="984" y="2159"/>
                    </a:cubicBezTo>
                    <a:cubicBezTo>
                      <a:pt x="1069" y="2195"/>
                      <a:pt x="1163" y="2222"/>
                      <a:pt x="1254" y="2222"/>
                    </a:cubicBezTo>
                    <a:cubicBezTo>
                      <a:pt x="1289" y="2222"/>
                      <a:pt x="1324" y="2217"/>
                      <a:pt x="1358" y="2208"/>
                    </a:cubicBezTo>
                    <a:cubicBezTo>
                      <a:pt x="1397" y="2198"/>
                      <a:pt x="1437" y="2181"/>
                      <a:pt x="1474" y="2158"/>
                    </a:cubicBezTo>
                    <a:cubicBezTo>
                      <a:pt x="1546" y="2113"/>
                      <a:pt x="1609" y="2049"/>
                      <a:pt x="1651" y="1975"/>
                    </a:cubicBezTo>
                    <a:cubicBezTo>
                      <a:pt x="1713" y="1865"/>
                      <a:pt x="1732" y="1735"/>
                      <a:pt x="1727" y="1606"/>
                    </a:cubicBezTo>
                    <a:cubicBezTo>
                      <a:pt x="1727" y="1563"/>
                      <a:pt x="1724" y="1520"/>
                      <a:pt x="1719" y="1476"/>
                    </a:cubicBezTo>
                    <a:cubicBezTo>
                      <a:pt x="1694" y="1261"/>
                      <a:pt x="1631" y="1062"/>
                      <a:pt x="1538" y="871"/>
                    </a:cubicBezTo>
                    <a:cubicBezTo>
                      <a:pt x="1441" y="683"/>
                      <a:pt x="1316" y="505"/>
                      <a:pt x="1167" y="354"/>
                    </a:cubicBezTo>
                    <a:cubicBezTo>
                      <a:pt x="1049" y="233"/>
                      <a:pt x="915" y="131"/>
                      <a:pt x="755" y="63"/>
                    </a:cubicBezTo>
                    <a:cubicBezTo>
                      <a:pt x="671" y="28"/>
                      <a:pt x="577" y="1"/>
                      <a:pt x="4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5405165" y="2658885"/>
                <a:ext cx="66455" cy="79148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538" extrusionOk="0">
                    <a:moveTo>
                      <a:pt x="876" y="0"/>
                    </a:moveTo>
                    <a:cubicBezTo>
                      <a:pt x="800" y="0"/>
                      <a:pt x="728" y="16"/>
                      <a:pt x="665" y="52"/>
                    </a:cubicBezTo>
                    <a:lnTo>
                      <a:pt x="0" y="434"/>
                    </a:lnTo>
                    <a:lnTo>
                      <a:pt x="5" y="440"/>
                    </a:lnTo>
                    <a:cubicBezTo>
                      <a:pt x="42" y="417"/>
                      <a:pt x="82" y="401"/>
                      <a:pt x="121" y="390"/>
                    </a:cubicBezTo>
                    <a:cubicBezTo>
                      <a:pt x="156" y="381"/>
                      <a:pt x="191" y="377"/>
                      <a:pt x="227" y="377"/>
                    </a:cubicBezTo>
                    <a:cubicBezTo>
                      <a:pt x="318" y="377"/>
                      <a:pt x="410" y="403"/>
                      <a:pt x="495" y="439"/>
                    </a:cubicBezTo>
                    <a:cubicBezTo>
                      <a:pt x="655" y="505"/>
                      <a:pt x="788" y="610"/>
                      <a:pt x="906" y="729"/>
                    </a:cubicBezTo>
                    <a:cubicBezTo>
                      <a:pt x="1056" y="880"/>
                      <a:pt x="1182" y="1058"/>
                      <a:pt x="1277" y="1247"/>
                    </a:cubicBezTo>
                    <a:cubicBezTo>
                      <a:pt x="1370" y="1438"/>
                      <a:pt x="1434" y="1638"/>
                      <a:pt x="1458" y="1853"/>
                    </a:cubicBezTo>
                    <a:cubicBezTo>
                      <a:pt x="1464" y="1896"/>
                      <a:pt x="1467" y="1940"/>
                      <a:pt x="1467" y="1983"/>
                    </a:cubicBezTo>
                    <a:cubicBezTo>
                      <a:pt x="1471" y="2112"/>
                      <a:pt x="1452" y="2239"/>
                      <a:pt x="1391" y="2351"/>
                    </a:cubicBezTo>
                    <a:cubicBezTo>
                      <a:pt x="1349" y="2424"/>
                      <a:pt x="1289" y="2489"/>
                      <a:pt x="1214" y="2533"/>
                    </a:cubicBezTo>
                    <a:lnTo>
                      <a:pt x="1217" y="2538"/>
                    </a:lnTo>
                    <a:cubicBezTo>
                      <a:pt x="1438" y="2410"/>
                      <a:pt x="1659" y="2282"/>
                      <a:pt x="1881" y="2155"/>
                    </a:cubicBezTo>
                    <a:cubicBezTo>
                      <a:pt x="1925" y="2128"/>
                      <a:pt x="1966" y="2092"/>
                      <a:pt x="1997" y="2049"/>
                    </a:cubicBezTo>
                    <a:cubicBezTo>
                      <a:pt x="2063" y="1961"/>
                      <a:pt x="2105" y="1863"/>
                      <a:pt x="2119" y="1757"/>
                    </a:cubicBezTo>
                    <a:cubicBezTo>
                      <a:pt x="2127" y="1704"/>
                      <a:pt x="2131" y="1652"/>
                      <a:pt x="2131" y="1597"/>
                    </a:cubicBezTo>
                    <a:cubicBezTo>
                      <a:pt x="2131" y="1267"/>
                      <a:pt x="1990" y="937"/>
                      <a:pt x="1810" y="653"/>
                    </a:cubicBezTo>
                    <a:cubicBezTo>
                      <a:pt x="1668" y="426"/>
                      <a:pt x="1500" y="224"/>
                      <a:pt x="1250" y="99"/>
                    </a:cubicBezTo>
                    <a:cubicBezTo>
                      <a:pt x="1134" y="42"/>
                      <a:pt x="1001" y="0"/>
                      <a:pt x="876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>
                <a:off x="4970111" y="2343019"/>
                <a:ext cx="188451" cy="261705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8392" extrusionOk="0">
                    <a:moveTo>
                      <a:pt x="1393" y="1"/>
                    </a:moveTo>
                    <a:cubicBezTo>
                      <a:pt x="1111" y="1"/>
                      <a:pt x="840" y="59"/>
                      <a:pt x="601" y="196"/>
                    </a:cubicBezTo>
                    <a:cubicBezTo>
                      <a:pt x="399" y="313"/>
                      <a:pt x="202" y="448"/>
                      <a:pt x="0" y="566"/>
                    </a:cubicBezTo>
                    <a:cubicBezTo>
                      <a:pt x="120" y="498"/>
                      <a:pt x="249" y="444"/>
                      <a:pt x="381" y="411"/>
                    </a:cubicBezTo>
                    <a:cubicBezTo>
                      <a:pt x="509" y="377"/>
                      <a:pt x="640" y="362"/>
                      <a:pt x="772" y="362"/>
                    </a:cubicBezTo>
                    <a:cubicBezTo>
                      <a:pt x="1107" y="362"/>
                      <a:pt x="1450" y="458"/>
                      <a:pt x="1766" y="592"/>
                    </a:cubicBezTo>
                    <a:cubicBezTo>
                      <a:pt x="2359" y="843"/>
                      <a:pt x="2855" y="1229"/>
                      <a:pt x="3295" y="1676"/>
                    </a:cubicBezTo>
                    <a:cubicBezTo>
                      <a:pt x="3849" y="2236"/>
                      <a:pt x="4316" y="2893"/>
                      <a:pt x="4667" y="3596"/>
                    </a:cubicBezTo>
                    <a:cubicBezTo>
                      <a:pt x="5018" y="4299"/>
                      <a:pt x="5249" y="5046"/>
                      <a:pt x="5343" y="5842"/>
                    </a:cubicBezTo>
                    <a:cubicBezTo>
                      <a:pt x="5360" y="6003"/>
                      <a:pt x="5374" y="6164"/>
                      <a:pt x="5379" y="6327"/>
                    </a:cubicBezTo>
                    <a:cubicBezTo>
                      <a:pt x="5392" y="6807"/>
                      <a:pt x="5324" y="7283"/>
                      <a:pt x="5090" y="7694"/>
                    </a:cubicBezTo>
                    <a:cubicBezTo>
                      <a:pt x="4933" y="7965"/>
                      <a:pt x="4703" y="8208"/>
                      <a:pt x="4433" y="8374"/>
                    </a:cubicBezTo>
                    <a:lnTo>
                      <a:pt x="4444" y="8391"/>
                    </a:lnTo>
                    <a:cubicBezTo>
                      <a:pt x="4666" y="8266"/>
                      <a:pt x="4888" y="8137"/>
                      <a:pt x="5108" y="8009"/>
                    </a:cubicBezTo>
                    <a:cubicBezTo>
                      <a:pt x="5277" y="7911"/>
                      <a:pt x="5422" y="7781"/>
                      <a:pt x="5547" y="7616"/>
                    </a:cubicBezTo>
                    <a:cubicBezTo>
                      <a:pt x="5796" y="7290"/>
                      <a:pt x="5948" y="6927"/>
                      <a:pt x="6003" y="6535"/>
                    </a:cubicBezTo>
                    <a:cubicBezTo>
                      <a:pt x="6030" y="6335"/>
                      <a:pt x="6043" y="6137"/>
                      <a:pt x="6043" y="5941"/>
                    </a:cubicBezTo>
                    <a:cubicBezTo>
                      <a:pt x="6043" y="4711"/>
                      <a:pt x="5522" y="3490"/>
                      <a:pt x="4855" y="2428"/>
                    </a:cubicBezTo>
                    <a:cubicBezTo>
                      <a:pt x="4325" y="1584"/>
                      <a:pt x="3702" y="838"/>
                      <a:pt x="2774" y="372"/>
                    </a:cubicBezTo>
                    <a:cubicBezTo>
                      <a:pt x="2347" y="157"/>
                      <a:pt x="1855" y="1"/>
                      <a:pt x="13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>
                <a:off x="5037532" y="1155175"/>
                <a:ext cx="214210" cy="112609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3611" extrusionOk="0">
                    <a:moveTo>
                      <a:pt x="3435" y="0"/>
                    </a:moveTo>
                    <a:cubicBezTo>
                      <a:pt x="2634" y="0"/>
                      <a:pt x="1834" y="176"/>
                      <a:pt x="1223" y="529"/>
                    </a:cubicBezTo>
                    <a:cubicBezTo>
                      <a:pt x="1" y="1235"/>
                      <a:pt x="1" y="2379"/>
                      <a:pt x="1223" y="3082"/>
                    </a:cubicBezTo>
                    <a:cubicBezTo>
                      <a:pt x="1834" y="3434"/>
                      <a:pt x="2634" y="3610"/>
                      <a:pt x="3434" y="3610"/>
                    </a:cubicBezTo>
                    <a:cubicBezTo>
                      <a:pt x="4235" y="3610"/>
                      <a:pt x="5035" y="3434"/>
                      <a:pt x="5646" y="3082"/>
                    </a:cubicBezTo>
                    <a:cubicBezTo>
                      <a:pt x="6868" y="2376"/>
                      <a:pt x="6868" y="1233"/>
                      <a:pt x="5646" y="529"/>
                    </a:cubicBezTo>
                    <a:cubicBezTo>
                      <a:pt x="5036" y="176"/>
                      <a:pt x="4236" y="0"/>
                      <a:pt x="34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4978968" y="2342395"/>
                <a:ext cx="460883" cy="327817"/>
              </a:xfrm>
              <a:custGeom>
                <a:avLst/>
                <a:gdLst/>
                <a:ahLst/>
                <a:cxnLst/>
                <a:rect l="l" t="t" r="r" b="b"/>
                <a:pathLst>
                  <a:path w="14779" h="10512" extrusionOk="0">
                    <a:moveTo>
                      <a:pt x="920" y="1"/>
                    </a:moveTo>
                    <a:cubicBezTo>
                      <a:pt x="818" y="1"/>
                      <a:pt x="719" y="8"/>
                      <a:pt x="623" y="22"/>
                    </a:cubicBezTo>
                    <a:cubicBezTo>
                      <a:pt x="401" y="57"/>
                      <a:pt x="186" y="132"/>
                      <a:pt x="1" y="242"/>
                    </a:cubicBezTo>
                    <a:lnTo>
                      <a:pt x="152" y="497"/>
                    </a:lnTo>
                    <a:cubicBezTo>
                      <a:pt x="303" y="408"/>
                      <a:pt x="481" y="344"/>
                      <a:pt x="667" y="316"/>
                    </a:cubicBezTo>
                    <a:cubicBezTo>
                      <a:pt x="748" y="303"/>
                      <a:pt x="832" y="296"/>
                      <a:pt x="919" y="296"/>
                    </a:cubicBezTo>
                    <a:cubicBezTo>
                      <a:pt x="1018" y="296"/>
                      <a:pt x="1119" y="305"/>
                      <a:pt x="1223" y="321"/>
                    </a:cubicBezTo>
                    <a:cubicBezTo>
                      <a:pt x="1401" y="347"/>
                      <a:pt x="1587" y="398"/>
                      <a:pt x="1775" y="472"/>
                    </a:cubicBezTo>
                    <a:cubicBezTo>
                      <a:pt x="2001" y="560"/>
                      <a:pt x="2234" y="681"/>
                      <a:pt x="2464" y="829"/>
                    </a:cubicBezTo>
                    <a:cubicBezTo>
                      <a:pt x="2784" y="1037"/>
                      <a:pt x="3086" y="1292"/>
                      <a:pt x="3378" y="1538"/>
                    </a:cubicBezTo>
                    <a:lnTo>
                      <a:pt x="3561" y="1691"/>
                    </a:lnTo>
                    <a:cubicBezTo>
                      <a:pt x="3962" y="2025"/>
                      <a:pt x="4377" y="2348"/>
                      <a:pt x="4778" y="2660"/>
                    </a:cubicBezTo>
                    <a:lnTo>
                      <a:pt x="5145" y="2948"/>
                    </a:lnTo>
                    <a:cubicBezTo>
                      <a:pt x="5782" y="3448"/>
                      <a:pt x="6413" y="3957"/>
                      <a:pt x="7045" y="4470"/>
                    </a:cubicBezTo>
                    <a:lnTo>
                      <a:pt x="7661" y="4966"/>
                    </a:lnTo>
                    <a:cubicBezTo>
                      <a:pt x="8439" y="5593"/>
                      <a:pt x="9218" y="6217"/>
                      <a:pt x="10000" y="6838"/>
                    </a:cubicBezTo>
                    <a:lnTo>
                      <a:pt x="10812" y="7485"/>
                    </a:lnTo>
                    <a:cubicBezTo>
                      <a:pt x="11646" y="8151"/>
                      <a:pt x="12478" y="8818"/>
                      <a:pt x="13312" y="9486"/>
                    </a:cubicBezTo>
                    <a:lnTo>
                      <a:pt x="14592" y="10511"/>
                    </a:lnTo>
                    <a:lnTo>
                      <a:pt x="14779" y="10280"/>
                    </a:lnTo>
                    <a:lnTo>
                      <a:pt x="13499" y="9253"/>
                    </a:lnTo>
                    <a:cubicBezTo>
                      <a:pt x="12667" y="8585"/>
                      <a:pt x="11833" y="7916"/>
                      <a:pt x="10999" y="7252"/>
                    </a:cubicBezTo>
                    <a:lnTo>
                      <a:pt x="10187" y="6605"/>
                    </a:lnTo>
                    <a:cubicBezTo>
                      <a:pt x="9406" y="5983"/>
                      <a:pt x="8625" y="5362"/>
                      <a:pt x="7848" y="4735"/>
                    </a:cubicBezTo>
                    <a:lnTo>
                      <a:pt x="7232" y="4239"/>
                    </a:lnTo>
                    <a:cubicBezTo>
                      <a:pt x="6600" y="3726"/>
                      <a:pt x="5967" y="3214"/>
                      <a:pt x="5327" y="2712"/>
                    </a:cubicBezTo>
                    <a:lnTo>
                      <a:pt x="4959" y="2425"/>
                    </a:lnTo>
                    <a:cubicBezTo>
                      <a:pt x="4560" y="2114"/>
                      <a:pt x="4147" y="1792"/>
                      <a:pt x="3752" y="1461"/>
                    </a:cubicBezTo>
                    <a:lnTo>
                      <a:pt x="3568" y="1309"/>
                    </a:lnTo>
                    <a:cubicBezTo>
                      <a:pt x="3270" y="1057"/>
                      <a:pt x="2961" y="797"/>
                      <a:pt x="2625" y="580"/>
                    </a:cubicBezTo>
                    <a:cubicBezTo>
                      <a:pt x="2377" y="419"/>
                      <a:pt x="2127" y="290"/>
                      <a:pt x="1883" y="195"/>
                    </a:cubicBezTo>
                    <a:cubicBezTo>
                      <a:pt x="1676" y="114"/>
                      <a:pt x="1469" y="58"/>
                      <a:pt x="1270" y="28"/>
                    </a:cubicBezTo>
                    <a:cubicBezTo>
                      <a:pt x="1151" y="10"/>
                      <a:pt x="1033" y="1"/>
                      <a:pt x="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4937742" y="2354557"/>
                <a:ext cx="200426" cy="257027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8242" extrusionOk="0">
                    <a:moveTo>
                      <a:pt x="1808" y="0"/>
                    </a:moveTo>
                    <a:cubicBezTo>
                      <a:pt x="1676" y="0"/>
                      <a:pt x="1546" y="15"/>
                      <a:pt x="1419" y="48"/>
                    </a:cubicBezTo>
                    <a:cubicBezTo>
                      <a:pt x="1287" y="79"/>
                      <a:pt x="1158" y="134"/>
                      <a:pt x="1038" y="204"/>
                    </a:cubicBezTo>
                    <a:cubicBezTo>
                      <a:pt x="1021" y="213"/>
                      <a:pt x="1005" y="223"/>
                      <a:pt x="989" y="233"/>
                    </a:cubicBezTo>
                    <a:lnTo>
                      <a:pt x="978" y="238"/>
                    </a:lnTo>
                    <a:cubicBezTo>
                      <a:pt x="712" y="406"/>
                      <a:pt x="485" y="646"/>
                      <a:pt x="330" y="913"/>
                    </a:cubicBezTo>
                    <a:cubicBezTo>
                      <a:pt x="13" y="1462"/>
                      <a:pt x="0" y="2128"/>
                      <a:pt x="76" y="2764"/>
                    </a:cubicBezTo>
                    <a:cubicBezTo>
                      <a:pt x="170" y="3561"/>
                      <a:pt x="401" y="4306"/>
                      <a:pt x="752" y="5009"/>
                    </a:cubicBezTo>
                    <a:cubicBezTo>
                      <a:pt x="1103" y="5712"/>
                      <a:pt x="1572" y="6369"/>
                      <a:pt x="2122" y="6930"/>
                    </a:cubicBezTo>
                    <a:cubicBezTo>
                      <a:pt x="2565" y="7378"/>
                      <a:pt x="3060" y="7762"/>
                      <a:pt x="3652" y="8012"/>
                    </a:cubicBezTo>
                    <a:cubicBezTo>
                      <a:pt x="3967" y="8147"/>
                      <a:pt x="4312" y="8242"/>
                      <a:pt x="4649" y="8242"/>
                    </a:cubicBezTo>
                    <a:cubicBezTo>
                      <a:pt x="4780" y="8242"/>
                      <a:pt x="4910" y="8227"/>
                      <a:pt x="5036" y="8195"/>
                    </a:cubicBezTo>
                    <a:cubicBezTo>
                      <a:pt x="5187" y="8158"/>
                      <a:pt x="5333" y="8091"/>
                      <a:pt x="5469" y="8007"/>
                    </a:cubicBezTo>
                    <a:cubicBezTo>
                      <a:pt x="5739" y="7841"/>
                      <a:pt x="5968" y="7598"/>
                      <a:pt x="6125" y="7328"/>
                    </a:cubicBezTo>
                    <a:cubicBezTo>
                      <a:pt x="6361" y="6915"/>
                      <a:pt x="6427" y="6440"/>
                      <a:pt x="6415" y="5959"/>
                    </a:cubicBezTo>
                    <a:cubicBezTo>
                      <a:pt x="6411" y="5798"/>
                      <a:pt x="6396" y="5635"/>
                      <a:pt x="6381" y="5481"/>
                    </a:cubicBezTo>
                    <a:cubicBezTo>
                      <a:pt x="6286" y="4683"/>
                      <a:pt x="6053" y="3937"/>
                      <a:pt x="5705" y="3234"/>
                    </a:cubicBezTo>
                    <a:cubicBezTo>
                      <a:pt x="5354" y="2531"/>
                      <a:pt x="4887" y="1874"/>
                      <a:pt x="4333" y="1313"/>
                    </a:cubicBezTo>
                    <a:cubicBezTo>
                      <a:pt x="3892" y="866"/>
                      <a:pt x="3397" y="481"/>
                      <a:pt x="2804" y="229"/>
                    </a:cubicBezTo>
                    <a:cubicBezTo>
                      <a:pt x="2488" y="96"/>
                      <a:pt x="2144" y="0"/>
                      <a:pt x="18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5943968" y="2689384"/>
                <a:ext cx="91715" cy="11766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773" extrusionOk="0">
                    <a:moveTo>
                      <a:pt x="826" y="1"/>
                    </a:moveTo>
                    <a:cubicBezTo>
                      <a:pt x="766" y="1"/>
                      <a:pt x="706" y="7"/>
                      <a:pt x="649" y="23"/>
                    </a:cubicBezTo>
                    <a:cubicBezTo>
                      <a:pt x="584" y="39"/>
                      <a:pt x="524" y="66"/>
                      <a:pt x="466" y="100"/>
                    </a:cubicBezTo>
                    <a:cubicBezTo>
                      <a:pt x="337" y="175"/>
                      <a:pt x="224" y="290"/>
                      <a:pt x="151" y="420"/>
                    </a:cubicBezTo>
                    <a:cubicBezTo>
                      <a:pt x="6" y="671"/>
                      <a:pt x="0" y="976"/>
                      <a:pt x="35" y="1266"/>
                    </a:cubicBezTo>
                    <a:cubicBezTo>
                      <a:pt x="78" y="1633"/>
                      <a:pt x="184" y="1972"/>
                      <a:pt x="344" y="2294"/>
                    </a:cubicBezTo>
                    <a:cubicBezTo>
                      <a:pt x="503" y="2616"/>
                      <a:pt x="718" y="2915"/>
                      <a:pt x="971" y="3173"/>
                    </a:cubicBezTo>
                    <a:cubicBezTo>
                      <a:pt x="1172" y="3378"/>
                      <a:pt x="1399" y="3554"/>
                      <a:pt x="1669" y="3669"/>
                    </a:cubicBezTo>
                    <a:cubicBezTo>
                      <a:pt x="1816" y="3730"/>
                      <a:pt x="1975" y="3773"/>
                      <a:pt x="2129" y="3773"/>
                    </a:cubicBezTo>
                    <a:cubicBezTo>
                      <a:pt x="2188" y="3773"/>
                      <a:pt x="2247" y="3766"/>
                      <a:pt x="2305" y="3752"/>
                    </a:cubicBezTo>
                    <a:cubicBezTo>
                      <a:pt x="2372" y="3733"/>
                      <a:pt x="2438" y="3705"/>
                      <a:pt x="2502" y="3666"/>
                    </a:cubicBezTo>
                    <a:cubicBezTo>
                      <a:pt x="2625" y="3590"/>
                      <a:pt x="2730" y="3480"/>
                      <a:pt x="2802" y="3357"/>
                    </a:cubicBezTo>
                    <a:cubicBezTo>
                      <a:pt x="2910" y="3170"/>
                      <a:pt x="2940" y="2950"/>
                      <a:pt x="2934" y="2731"/>
                    </a:cubicBezTo>
                    <a:cubicBezTo>
                      <a:pt x="2933" y="2658"/>
                      <a:pt x="2927" y="2583"/>
                      <a:pt x="2919" y="2508"/>
                    </a:cubicBezTo>
                    <a:cubicBezTo>
                      <a:pt x="2876" y="2142"/>
                      <a:pt x="2769" y="1800"/>
                      <a:pt x="2610" y="1481"/>
                    </a:cubicBezTo>
                    <a:cubicBezTo>
                      <a:pt x="2450" y="1159"/>
                      <a:pt x="2236" y="857"/>
                      <a:pt x="1983" y="602"/>
                    </a:cubicBezTo>
                    <a:cubicBezTo>
                      <a:pt x="1781" y="397"/>
                      <a:pt x="1553" y="220"/>
                      <a:pt x="1284" y="106"/>
                    </a:cubicBezTo>
                    <a:cubicBezTo>
                      <a:pt x="1137" y="45"/>
                      <a:pt x="979" y="1"/>
                      <a:pt x="826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5958500" y="2676005"/>
                <a:ext cx="100977" cy="127983"/>
              </a:xfrm>
              <a:custGeom>
                <a:avLst/>
                <a:gdLst/>
                <a:ahLst/>
                <a:cxnLst/>
                <a:rect l="l" t="t" r="r" b="b"/>
                <a:pathLst>
                  <a:path w="3238" h="4104" extrusionOk="0">
                    <a:moveTo>
                      <a:pt x="1109" y="0"/>
                    </a:moveTo>
                    <a:cubicBezTo>
                      <a:pt x="980" y="0"/>
                      <a:pt x="857" y="26"/>
                      <a:pt x="749" y="88"/>
                    </a:cubicBezTo>
                    <a:lnTo>
                      <a:pt x="0" y="531"/>
                    </a:lnTo>
                    <a:lnTo>
                      <a:pt x="0" y="532"/>
                    </a:lnTo>
                    <a:cubicBezTo>
                      <a:pt x="59" y="499"/>
                      <a:pt x="119" y="472"/>
                      <a:pt x="183" y="456"/>
                    </a:cubicBezTo>
                    <a:cubicBezTo>
                      <a:pt x="242" y="441"/>
                      <a:pt x="302" y="434"/>
                      <a:pt x="363" y="434"/>
                    </a:cubicBezTo>
                    <a:cubicBezTo>
                      <a:pt x="517" y="434"/>
                      <a:pt x="674" y="477"/>
                      <a:pt x="818" y="538"/>
                    </a:cubicBezTo>
                    <a:cubicBezTo>
                      <a:pt x="1088" y="653"/>
                      <a:pt x="1315" y="830"/>
                      <a:pt x="1517" y="1034"/>
                    </a:cubicBezTo>
                    <a:cubicBezTo>
                      <a:pt x="1770" y="1290"/>
                      <a:pt x="1984" y="1592"/>
                      <a:pt x="2144" y="1912"/>
                    </a:cubicBezTo>
                    <a:cubicBezTo>
                      <a:pt x="2303" y="2234"/>
                      <a:pt x="2410" y="2575"/>
                      <a:pt x="2453" y="2940"/>
                    </a:cubicBezTo>
                    <a:cubicBezTo>
                      <a:pt x="2461" y="3015"/>
                      <a:pt x="2467" y="3088"/>
                      <a:pt x="2468" y="3162"/>
                    </a:cubicBezTo>
                    <a:cubicBezTo>
                      <a:pt x="2474" y="3380"/>
                      <a:pt x="2444" y="3599"/>
                      <a:pt x="2336" y="3787"/>
                    </a:cubicBezTo>
                    <a:cubicBezTo>
                      <a:pt x="2264" y="3909"/>
                      <a:pt x="2158" y="4021"/>
                      <a:pt x="2036" y="4096"/>
                    </a:cubicBezTo>
                    <a:lnTo>
                      <a:pt x="2041" y="4103"/>
                    </a:lnTo>
                    <a:cubicBezTo>
                      <a:pt x="2297" y="3957"/>
                      <a:pt x="2553" y="3807"/>
                      <a:pt x="2811" y="3659"/>
                    </a:cubicBezTo>
                    <a:cubicBezTo>
                      <a:pt x="2887" y="3615"/>
                      <a:pt x="2954" y="3557"/>
                      <a:pt x="3009" y="3482"/>
                    </a:cubicBezTo>
                    <a:cubicBezTo>
                      <a:pt x="3124" y="3330"/>
                      <a:pt x="3193" y="3167"/>
                      <a:pt x="3218" y="2985"/>
                    </a:cubicBezTo>
                    <a:cubicBezTo>
                      <a:pt x="3233" y="2896"/>
                      <a:pt x="3238" y="2805"/>
                      <a:pt x="3238" y="2716"/>
                    </a:cubicBezTo>
                    <a:cubicBezTo>
                      <a:pt x="3238" y="2154"/>
                      <a:pt x="3000" y="1595"/>
                      <a:pt x="2696" y="1110"/>
                    </a:cubicBezTo>
                    <a:cubicBezTo>
                      <a:pt x="2453" y="723"/>
                      <a:pt x="2167" y="383"/>
                      <a:pt x="1742" y="170"/>
                    </a:cubicBezTo>
                    <a:cubicBezTo>
                      <a:pt x="1546" y="71"/>
                      <a:pt x="1320" y="0"/>
                      <a:pt x="1109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>
                <a:off x="5858367" y="2566517"/>
                <a:ext cx="278544" cy="357193"/>
              </a:xfrm>
              <a:custGeom>
                <a:avLst/>
                <a:gdLst/>
                <a:ahLst/>
                <a:cxnLst/>
                <a:rect l="l" t="t" r="r" b="b"/>
                <a:pathLst>
                  <a:path w="8932" h="11454" extrusionOk="0">
                    <a:moveTo>
                      <a:pt x="2619" y="771"/>
                    </a:moveTo>
                    <a:cubicBezTo>
                      <a:pt x="2681" y="771"/>
                      <a:pt x="2729" y="771"/>
                      <a:pt x="2796" y="777"/>
                    </a:cubicBezTo>
                    <a:cubicBezTo>
                      <a:pt x="2862" y="780"/>
                      <a:pt x="2913" y="786"/>
                      <a:pt x="2984" y="797"/>
                    </a:cubicBezTo>
                    <a:cubicBezTo>
                      <a:pt x="3053" y="807"/>
                      <a:pt x="3108" y="819"/>
                      <a:pt x="3182" y="834"/>
                    </a:cubicBezTo>
                    <a:cubicBezTo>
                      <a:pt x="3254" y="850"/>
                      <a:pt x="3313" y="866"/>
                      <a:pt x="3388" y="888"/>
                    </a:cubicBezTo>
                    <a:cubicBezTo>
                      <a:pt x="3464" y="912"/>
                      <a:pt x="3524" y="931"/>
                      <a:pt x="3602" y="959"/>
                    </a:cubicBezTo>
                    <a:cubicBezTo>
                      <a:pt x="3680" y="988"/>
                      <a:pt x="3744" y="1014"/>
                      <a:pt x="3822" y="1049"/>
                    </a:cubicBezTo>
                    <a:cubicBezTo>
                      <a:pt x="3898" y="1082"/>
                      <a:pt x="3966" y="1115"/>
                      <a:pt x="4045" y="1154"/>
                    </a:cubicBezTo>
                    <a:cubicBezTo>
                      <a:pt x="4124" y="1194"/>
                      <a:pt x="4191" y="1231"/>
                      <a:pt x="4271" y="1276"/>
                    </a:cubicBezTo>
                    <a:cubicBezTo>
                      <a:pt x="4348" y="1322"/>
                      <a:pt x="4414" y="1361"/>
                      <a:pt x="4492" y="1411"/>
                    </a:cubicBezTo>
                    <a:cubicBezTo>
                      <a:pt x="4571" y="1461"/>
                      <a:pt x="4637" y="1506"/>
                      <a:pt x="4715" y="1562"/>
                    </a:cubicBezTo>
                    <a:cubicBezTo>
                      <a:pt x="4792" y="1616"/>
                      <a:pt x="4860" y="1667"/>
                      <a:pt x="4938" y="1727"/>
                    </a:cubicBezTo>
                    <a:cubicBezTo>
                      <a:pt x="5015" y="1789"/>
                      <a:pt x="5081" y="1842"/>
                      <a:pt x="5159" y="1907"/>
                    </a:cubicBezTo>
                    <a:cubicBezTo>
                      <a:pt x="5234" y="1972"/>
                      <a:pt x="5300" y="2031"/>
                      <a:pt x="5376" y="2100"/>
                    </a:cubicBezTo>
                    <a:cubicBezTo>
                      <a:pt x="5451" y="2167"/>
                      <a:pt x="5518" y="2230"/>
                      <a:pt x="5592" y="2304"/>
                    </a:cubicBezTo>
                    <a:cubicBezTo>
                      <a:pt x="5664" y="2376"/>
                      <a:pt x="5730" y="2445"/>
                      <a:pt x="5802" y="2522"/>
                    </a:cubicBezTo>
                    <a:cubicBezTo>
                      <a:pt x="5874" y="2598"/>
                      <a:pt x="5938" y="2673"/>
                      <a:pt x="6009" y="2752"/>
                    </a:cubicBezTo>
                    <a:cubicBezTo>
                      <a:pt x="6079" y="2831"/>
                      <a:pt x="6141" y="2908"/>
                      <a:pt x="6210" y="2991"/>
                    </a:cubicBezTo>
                    <a:cubicBezTo>
                      <a:pt x="6276" y="3073"/>
                      <a:pt x="6339" y="3155"/>
                      <a:pt x="6404" y="3241"/>
                    </a:cubicBezTo>
                    <a:cubicBezTo>
                      <a:pt x="6533" y="3415"/>
                      <a:pt x="6651" y="3582"/>
                      <a:pt x="6771" y="3766"/>
                    </a:cubicBezTo>
                    <a:cubicBezTo>
                      <a:pt x="6887" y="3946"/>
                      <a:pt x="6999" y="4130"/>
                      <a:pt x="7104" y="4319"/>
                    </a:cubicBezTo>
                    <a:cubicBezTo>
                      <a:pt x="7208" y="4503"/>
                      <a:pt x="7311" y="4703"/>
                      <a:pt x="7402" y="4894"/>
                    </a:cubicBezTo>
                    <a:cubicBezTo>
                      <a:pt x="7448" y="4989"/>
                      <a:pt x="7492" y="5090"/>
                      <a:pt x="7534" y="5186"/>
                    </a:cubicBezTo>
                    <a:cubicBezTo>
                      <a:pt x="7576" y="5283"/>
                      <a:pt x="7617" y="5385"/>
                      <a:pt x="7655" y="5481"/>
                    </a:cubicBezTo>
                    <a:cubicBezTo>
                      <a:pt x="7692" y="5579"/>
                      <a:pt x="7732" y="5681"/>
                      <a:pt x="7766" y="5779"/>
                    </a:cubicBezTo>
                    <a:cubicBezTo>
                      <a:pt x="7799" y="5875"/>
                      <a:pt x="7833" y="5977"/>
                      <a:pt x="7863" y="6075"/>
                    </a:cubicBezTo>
                    <a:cubicBezTo>
                      <a:pt x="7893" y="6170"/>
                      <a:pt x="7922" y="6275"/>
                      <a:pt x="7950" y="6369"/>
                    </a:cubicBezTo>
                    <a:cubicBezTo>
                      <a:pt x="7977" y="6464"/>
                      <a:pt x="8001" y="6569"/>
                      <a:pt x="8023" y="6663"/>
                    </a:cubicBezTo>
                    <a:cubicBezTo>
                      <a:pt x="8043" y="6758"/>
                      <a:pt x="8066" y="6861"/>
                      <a:pt x="8082" y="6953"/>
                    </a:cubicBezTo>
                    <a:cubicBezTo>
                      <a:pt x="8099" y="7045"/>
                      <a:pt x="8116" y="7147"/>
                      <a:pt x="8129" y="7239"/>
                    </a:cubicBezTo>
                    <a:cubicBezTo>
                      <a:pt x="8142" y="7328"/>
                      <a:pt x="8154" y="7432"/>
                      <a:pt x="8164" y="7520"/>
                    </a:cubicBezTo>
                    <a:cubicBezTo>
                      <a:pt x="8172" y="7606"/>
                      <a:pt x="8180" y="7706"/>
                      <a:pt x="8182" y="7793"/>
                    </a:cubicBezTo>
                    <a:cubicBezTo>
                      <a:pt x="8188" y="7877"/>
                      <a:pt x="8190" y="7975"/>
                      <a:pt x="8190" y="8059"/>
                    </a:cubicBezTo>
                    <a:lnTo>
                      <a:pt x="8190" y="8166"/>
                    </a:lnTo>
                    <a:cubicBezTo>
                      <a:pt x="8188" y="8246"/>
                      <a:pt x="8182" y="8335"/>
                      <a:pt x="8178" y="8412"/>
                    </a:cubicBezTo>
                    <a:cubicBezTo>
                      <a:pt x="8172" y="8490"/>
                      <a:pt x="8161" y="8576"/>
                      <a:pt x="8152" y="8650"/>
                    </a:cubicBezTo>
                    <a:cubicBezTo>
                      <a:pt x="8144" y="8723"/>
                      <a:pt x="8129" y="8808"/>
                      <a:pt x="8116" y="8877"/>
                    </a:cubicBezTo>
                    <a:cubicBezTo>
                      <a:pt x="8103" y="8944"/>
                      <a:pt x="8085" y="9023"/>
                      <a:pt x="8067" y="9088"/>
                    </a:cubicBezTo>
                    <a:cubicBezTo>
                      <a:pt x="8052" y="9151"/>
                      <a:pt x="8029" y="9226"/>
                      <a:pt x="8008" y="9286"/>
                    </a:cubicBezTo>
                    <a:cubicBezTo>
                      <a:pt x="7987" y="9345"/>
                      <a:pt x="7962" y="9416"/>
                      <a:pt x="7938" y="9469"/>
                    </a:cubicBezTo>
                    <a:cubicBezTo>
                      <a:pt x="7916" y="9524"/>
                      <a:pt x="7886" y="9588"/>
                      <a:pt x="7862" y="9636"/>
                    </a:cubicBezTo>
                    <a:cubicBezTo>
                      <a:pt x="7836" y="9685"/>
                      <a:pt x="7804" y="9742"/>
                      <a:pt x="7777" y="9785"/>
                    </a:cubicBezTo>
                    <a:cubicBezTo>
                      <a:pt x="7748" y="9828"/>
                      <a:pt x="7714" y="9877"/>
                      <a:pt x="7685" y="9915"/>
                    </a:cubicBezTo>
                    <a:cubicBezTo>
                      <a:pt x="7656" y="9952"/>
                      <a:pt x="7620" y="9995"/>
                      <a:pt x="7590" y="10028"/>
                    </a:cubicBezTo>
                    <a:cubicBezTo>
                      <a:pt x="7563" y="10058"/>
                      <a:pt x="7531" y="10089"/>
                      <a:pt x="7502" y="10116"/>
                    </a:cubicBezTo>
                    <a:cubicBezTo>
                      <a:pt x="7500" y="10120"/>
                      <a:pt x="7497" y="10122"/>
                      <a:pt x="7495" y="10123"/>
                    </a:cubicBezTo>
                    <a:cubicBezTo>
                      <a:pt x="7464" y="10150"/>
                      <a:pt x="7428" y="10179"/>
                      <a:pt x="7396" y="10202"/>
                    </a:cubicBezTo>
                    <a:cubicBezTo>
                      <a:pt x="7363" y="10225"/>
                      <a:pt x="7327" y="10248"/>
                      <a:pt x="7294" y="10268"/>
                    </a:cubicBezTo>
                    <a:cubicBezTo>
                      <a:pt x="7007" y="10434"/>
                      <a:pt x="6688" y="10505"/>
                      <a:pt x="6356" y="10505"/>
                    </a:cubicBezTo>
                    <a:cubicBezTo>
                      <a:pt x="5593" y="10505"/>
                      <a:pt x="4760" y="10131"/>
                      <a:pt x="4085" y="9665"/>
                    </a:cubicBezTo>
                    <a:cubicBezTo>
                      <a:pt x="3100" y="8983"/>
                      <a:pt x="2456" y="8103"/>
                      <a:pt x="1913" y="7163"/>
                    </a:cubicBezTo>
                    <a:cubicBezTo>
                      <a:pt x="1371" y="6221"/>
                      <a:pt x="932" y="5222"/>
                      <a:pt x="833" y="4029"/>
                    </a:cubicBezTo>
                    <a:cubicBezTo>
                      <a:pt x="735" y="2856"/>
                      <a:pt x="971" y="1494"/>
                      <a:pt x="1913" y="949"/>
                    </a:cubicBezTo>
                    <a:cubicBezTo>
                      <a:pt x="1924" y="944"/>
                      <a:pt x="1933" y="938"/>
                      <a:pt x="1943" y="934"/>
                    </a:cubicBezTo>
                    <a:cubicBezTo>
                      <a:pt x="1982" y="913"/>
                      <a:pt x="2015" y="898"/>
                      <a:pt x="2055" y="880"/>
                    </a:cubicBezTo>
                    <a:cubicBezTo>
                      <a:pt x="2085" y="866"/>
                      <a:pt x="2117" y="856"/>
                      <a:pt x="2149" y="844"/>
                    </a:cubicBezTo>
                    <a:cubicBezTo>
                      <a:pt x="2157" y="842"/>
                      <a:pt x="2167" y="840"/>
                      <a:pt x="2172" y="837"/>
                    </a:cubicBezTo>
                    <a:cubicBezTo>
                      <a:pt x="2219" y="823"/>
                      <a:pt x="2256" y="813"/>
                      <a:pt x="2307" y="804"/>
                    </a:cubicBezTo>
                    <a:cubicBezTo>
                      <a:pt x="2357" y="793"/>
                      <a:pt x="2400" y="786"/>
                      <a:pt x="2456" y="780"/>
                    </a:cubicBezTo>
                    <a:cubicBezTo>
                      <a:pt x="2511" y="775"/>
                      <a:pt x="2558" y="771"/>
                      <a:pt x="2619" y="771"/>
                    </a:cubicBezTo>
                    <a:close/>
                    <a:moveTo>
                      <a:pt x="2507" y="0"/>
                    </a:moveTo>
                    <a:cubicBezTo>
                      <a:pt x="2325" y="0"/>
                      <a:pt x="2144" y="20"/>
                      <a:pt x="1969" y="65"/>
                    </a:cubicBezTo>
                    <a:cubicBezTo>
                      <a:pt x="1345" y="225"/>
                      <a:pt x="783" y="701"/>
                      <a:pt x="455" y="1271"/>
                    </a:cubicBezTo>
                    <a:cubicBezTo>
                      <a:pt x="19" y="2033"/>
                      <a:pt x="1" y="2961"/>
                      <a:pt x="106" y="3841"/>
                    </a:cubicBezTo>
                    <a:cubicBezTo>
                      <a:pt x="236" y="4952"/>
                      <a:pt x="559" y="5987"/>
                      <a:pt x="1043" y="6962"/>
                    </a:cubicBezTo>
                    <a:cubicBezTo>
                      <a:pt x="1529" y="7938"/>
                      <a:pt x="2180" y="8852"/>
                      <a:pt x="2948" y="9631"/>
                    </a:cubicBezTo>
                    <a:cubicBezTo>
                      <a:pt x="3560" y="10253"/>
                      <a:pt x="4249" y="10789"/>
                      <a:pt x="5073" y="11135"/>
                    </a:cubicBezTo>
                    <a:cubicBezTo>
                      <a:pt x="5513" y="11321"/>
                      <a:pt x="5992" y="11453"/>
                      <a:pt x="6459" y="11453"/>
                    </a:cubicBezTo>
                    <a:cubicBezTo>
                      <a:pt x="6642" y="11453"/>
                      <a:pt x="6822" y="11433"/>
                      <a:pt x="6998" y="11388"/>
                    </a:cubicBezTo>
                    <a:cubicBezTo>
                      <a:pt x="7623" y="11229"/>
                      <a:pt x="8184" y="10753"/>
                      <a:pt x="8510" y="10182"/>
                    </a:cubicBezTo>
                    <a:cubicBezTo>
                      <a:pt x="8838" y="9613"/>
                      <a:pt x="8931" y="8950"/>
                      <a:pt x="8913" y="8283"/>
                    </a:cubicBezTo>
                    <a:cubicBezTo>
                      <a:pt x="8907" y="8060"/>
                      <a:pt x="8890" y="7836"/>
                      <a:pt x="8860" y="7613"/>
                    </a:cubicBezTo>
                    <a:cubicBezTo>
                      <a:pt x="8727" y="6505"/>
                      <a:pt x="8408" y="5467"/>
                      <a:pt x="7921" y="4493"/>
                    </a:cubicBezTo>
                    <a:cubicBezTo>
                      <a:pt x="7433" y="3516"/>
                      <a:pt x="6784" y="2601"/>
                      <a:pt x="6016" y="1822"/>
                    </a:cubicBezTo>
                    <a:cubicBezTo>
                      <a:pt x="5403" y="1201"/>
                      <a:pt x="4716" y="665"/>
                      <a:pt x="3891" y="318"/>
                    </a:cubicBezTo>
                    <a:cubicBezTo>
                      <a:pt x="3452" y="132"/>
                      <a:pt x="2974" y="0"/>
                      <a:pt x="2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"/>
              <p:cNvSpPr/>
              <p:nvPr/>
            </p:nvSpPr>
            <p:spPr>
              <a:xfrm>
                <a:off x="5850134" y="2543628"/>
                <a:ext cx="317588" cy="387630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12430" extrusionOk="0">
                    <a:moveTo>
                      <a:pt x="2775" y="733"/>
                    </a:moveTo>
                    <a:cubicBezTo>
                      <a:pt x="3241" y="733"/>
                      <a:pt x="3719" y="866"/>
                      <a:pt x="4159" y="1052"/>
                    </a:cubicBezTo>
                    <a:cubicBezTo>
                      <a:pt x="4983" y="1400"/>
                      <a:pt x="5670" y="1935"/>
                      <a:pt x="6284" y="2556"/>
                    </a:cubicBezTo>
                    <a:cubicBezTo>
                      <a:pt x="7050" y="3334"/>
                      <a:pt x="7702" y="4251"/>
                      <a:pt x="8189" y="5227"/>
                    </a:cubicBezTo>
                    <a:cubicBezTo>
                      <a:pt x="8674" y="6201"/>
                      <a:pt x="8996" y="7239"/>
                      <a:pt x="9126" y="8347"/>
                    </a:cubicBezTo>
                    <a:cubicBezTo>
                      <a:pt x="9152" y="8568"/>
                      <a:pt x="9171" y="8793"/>
                      <a:pt x="9177" y="9017"/>
                    </a:cubicBezTo>
                    <a:cubicBezTo>
                      <a:pt x="9195" y="9685"/>
                      <a:pt x="9103" y="10347"/>
                      <a:pt x="8774" y="10916"/>
                    </a:cubicBezTo>
                    <a:cubicBezTo>
                      <a:pt x="8448" y="11487"/>
                      <a:pt x="7887" y="11963"/>
                      <a:pt x="7265" y="12122"/>
                    </a:cubicBezTo>
                    <a:cubicBezTo>
                      <a:pt x="7089" y="12168"/>
                      <a:pt x="6908" y="12188"/>
                      <a:pt x="6726" y="12188"/>
                    </a:cubicBezTo>
                    <a:cubicBezTo>
                      <a:pt x="6259" y="12188"/>
                      <a:pt x="5781" y="12055"/>
                      <a:pt x="5340" y="11869"/>
                    </a:cubicBezTo>
                    <a:cubicBezTo>
                      <a:pt x="4514" y="11520"/>
                      <a:pt x="3829" y="10987"/>
                      <a:pt x="3216" y="10364"/>
                    </a:cubicBezTo>
                    <a:cubicBezTo>
                      <a:pt x="2449" y="9586"/>
                      <a:pt x="1797" y="8672"/>
                      <a:pt x="1311" y="7696"/>
                    </a:cubicBezTo>
                    <a:cubicBezTo>
                      <a:pt x="825" y="6720"/>
                      <a:pt x="502" y="5684"/>
                      <a:pt x="373" y="4575"/>
                    </a:cubicBezTo>
                    <a:cubicBezTo>
                      <a:pt x="269" y="3692"/>
                      <a:pt x="285" y="2766"/>
                      <a:pt x="723" y="2004"/>
                    </a:cubicBezTo>
                    <a:cubicBezTo>
                      <a:pt x="1050" y="1436"/>
                      <a:pt x="1613" y="959"/>
                      <a:pt x="2236" y="799"/>
                    </a:cubicBezTo>
                    <a:cubicBezTo>
                      <a:pt x="2411" y="754"/>
                      <a:pt x="2592" y="733"/>
                      <a:pt x="2775" y="733"/>
                    </a:cubicBezTo>
                    <a:close/>
                    <a:moveTo>
                      <a:pt x="3500" y="0"/>
                    </a:moveTo>
                    <a:cubicBezTo>
                      <a:pt x="3447" y="0"/>
                      <a:pt x="3391" y="2"/>
                      <a:pt x="3341" y="3"/>
                    </a:cubicBezTo>
                    <a:cubicBezTo>
                      <a:pt x="3268" y="6"/>
                      <a:pt x="3185" y="13"/>
                      <a:pt x="3113" y="23"/>
                    </a:cubicBezTo>
                    <a:cubicBezTo>
                      <a:pt x="3039" y="32"/>
                      <a:pt x="2959" y="44"/>
                      <a:pt x="2887" y="59"/>
                    </a:cubicBezTo>
                    <a:cubicBezTo>
                      <a:pt x="2815" y="73"/>
                      <a:pt x="2732" y="92"/>
                      <a:pt x="2663" y="112"/>
                    </a:cubicBezTo>
                    <a:cubicBezTo>
                      <a:pt x="2592" y="132"/>
                      <a:pt x="2513" y="157"/>
                      <a:pt x="2443" y="184"/>
                    </a:cubicBezTo>
                    <a:cubicBezTo>
                      <a:pt x="2372" y="210"/>
                      <a:pt x="2296" y="241"/>
                      <a:pt x="2227" y="275"/>
                    </a:cubicBezTo>
                    <a:cubicBezTo>
                      <a:pt x="2160" y="306"/>
                      <a:pt x="2088" y="346"/>
                      <a:pt x="2020" y="384"/>
                    </a:cubicBezTo>
                    <a:cubicBezTo>
                      <a:pt x="1873" y="469"/>
                      <a:pt x="1725" y="555"/>
                      <a:pt x="1579" y="638"/>
                    </a:cubicBezTo>
                    <a:cubicBezTo>
                      <a:pt x="1513" y="677"/>
                      <a:pt x="1444" y="722"/>
                      <a:pt x="1380" y="765"/>
                    </a:cubicBezTo>
                    <a:cubicBezTo>
                      <a:pt x="1320" y="806"/>
                      <a:pt x="1254" y="858"/>
                      <a:pt x="1196" y="904"/>
                    </a:cubicBezTo>
                    <a:cubicBezTo>
                      <a:pt x="1139" y="952"/>
                      <a:pt x="1077" y="1008"/>
                      <a:pt x="1024" y="1059"/>
                    </a:cubicBezTo>
                    <a:cubicBezTo>
                      <a:pt x="971" y="1110"/>
                      <a:pt x="913" y="1170"/>
                      <a:pt x="866" y="1226"/>
                    </a:cubicBezTo>
                    <a:cubicBezTo>
                      <a:pt x="818" y="1282"/>
                      <a:pt x="765" y="1347"/>
                      <a:pt x="722" y="1405"/>
                    </a:cubicBezTo>
                    <a:cubicBezTo>
                      <a:pt x="679" y="1463"/>
                      <a:pt x="631" y="1532"/>
                      <a:pt x="592" y="1593"/>
                    </a:cubicBezTo>
                    <a:cubicBezTo>
                      <a:pt x="554" y="1652"/>
                      <a:pt x="513" y="1727"/>
                      <a:pt x="477" y="1788"/>
                    </a:cubicBezTo>
                    <a:cubicBezTo>
                      <a:pt x="443" y="1852"/>
                      <a:pt x="406" y="1928"/>
                      <a:pt x="374" y="1994"/>
                    </a:cubicBezTo>
                    <a:cubicBezTo>
                      <a:pt x="344" y="2060"/>
                      <a:pt x="312" y="2139"/>
                      <a:pt x="285" y="2208"/>
                    </a:cubicBezTo>
                    <a:cubicBezTo>
                      <a:pt x="258" y="2276"/>
                      <a:pt x="229" y="2359"/>
                      <a:pt x="207" y="2431"/>
                    </a:cubicBezTo>
                    <a:cubicBezTo>
                      <a:pt x="184" y="2503"/>
                      <a:pt x="161" y="2586"/>
                      <a:pt x="143" y="2661"/>
                    </a:cubicBezTo>
                    <a:cubicBezTo>
                      <a:pt x="125" y="2734"/>
                      <a:pt x="105" y="2822"/>
                      <a:pt x="91" y="2898"/>
                    </a:cubicBezTo>
                    <a:cubicBezTo>
                      <a:pt x="76" y="2973"/>
                      <a:pt x="62" y="3064"/>
                      <a:pt x="50" y="3143"/>
                    </a:cubicBezTo>
                    <a:cubicBezTo>
                      <a:pt x="40" y="3222"/>
                      <a:pt x="29" y="3312"/>
                      <a:pt x="22" y="3394"/>
                    </a:cubicBezTo>
                    <a:cubicBezTo>
                      <a:pt x="15" y="3475"/>
                      <a:pt x="10" y="3570"/>
                      <a:pt x="6" y="3653"/>
                    </a:cubicBezTo>
                    <a:cubicBezTo>
                      <a:pt x="3" y="3736"/>
                      <a:pt x="0" y="3833"/>
                      <a:pt x="0" y="3916"/>
                    </a:cubicBezTo>
                    <a:cubicBezTo>
                      <a:pt x="0" y="4002"/>
                      <a:pt x="3" y="4103"/>
                      <a:pt x="6" y="4192"/>
                    </a:cubicBezTo>
                    <a:cubicBezTo>
                      <a:pt x="10" y="4280"/>
                      <a:pt x="17" y="4382"/>
                      <a:pt x="25" y="4472"/>
                    </a:cubicBezTo>
                    <a:cubicBezTo>
                      <a:pt x="33" y="4562"/>
                      <a:pt x="43" y="4664"/>
                      <a:pt x="55" y="4756"/>
                    </a:cubicBezTo>
                    <a:cubicBezTo>
                      <a:pt x="65" y="4848"/>
                      <a:pt x="82" y="4950"/>
                      <a:pt x="97" y="5043"/>
                    </a:cubicBezTo>
                    <a:cubicBezTo>
                      <a:pt x="112" y="5137"/>
                      <a:pt x="130" y="5242"/>
                      <a:pt x="150" y="5335"/>
                    </a:cubicBezTo>
                    <a:cubicBezTo>
                      <a:pt x="170" y="5430"/>
                      <a:pt x="191" y="5533"/>
                      <a:pt x="214" y="5630"/>
                    </a:cubicBezTo>
                    <a:cubicBezTo>
                      <a:pt x="237" y="5726"/>
                      <a:pt x="263" y="5831"/>
                      <a:pt x="291" y="5926"/>
                    </a:cubicBezTo>
                    <a:cubicBezTo>
                      <a:pt x="316" y="6022"/>
                      <a:pt x="348" y="6127"/>
                      <a:pt x="377" y="6224"/>
                    </a:cubicBezTo>
                    <a:cubicBezTo>
                      <a:pt x="406" y="6321"/>
                      <a:pt x="439" y="6425"/>
                      <a:pt x="473" y="6523"/>
                    </a:cubicBezTo>
                    <a:cubicBezTo>
                      <a:pt x="508" y="6619"/>
                      <a:pt x="544" y="6722"/>
                      <a:pt x="581" y="6819"/>
                    </a:cubicBezTo>
                    <a:cubicBezTo>
                      <a:pt x="617" y="6918"/>
                      <a:pt x="659" y="7019"/>
                      <a:pt x="697" y="7115"/>
                    </a:cubicBezTo>
                    <a:cubicBezTo>
                      <a:pt x="777" y="7308"/>
                      <a:pt x="870" y="7513"/>
                      <a:pt x="962" y="7703"/>
                    </a:cubicBezTo>
                    <a:cubicBezTo>
                      <a:pt x="1055" y="7894"/>
                      <a:pt x="1157" y="8090"/>
                      <a:pt x="1262" y="8277"/>
                    </a:cubicBezTo>
                    <a:cubicBezTo>
                      <a:pt x="1369" y="8465"/>
                      <a:pt x="1480" y="8650"/>
                      <a:pt x="1596" y="8831"/>
                    </a:cubicBezTo>
                    <a:cubicBezTo>
                      <a:pt x="1715" y="9015"/>
                      <a:pt x="1832" y="9188"/>
                      <a:pt x="1960" y="9362"/>
                    </a:cubicBezTo>
                    <a:cubicBezTo>
                      <a:pt x="2088" y="9537"/>
                      <a:pt x="2210" y="9694"/>
                      <a:pt x="2346" y="9861"/>
                    </a:cubicBezTo>
                    <a:cubicBezTo>
                      <a:pt x="2414" y="9944"/>
                      <a:pt x="2479" y="10019"/>
                      <a:pt x="2549" y="10098"/>
                    </a:cubicBezTo>
                    <a:cubicBezTo>
                      <a:pt x="2620" y="10177"/>
                      <a:pt x="2686" y="10252"/>
                      <a:pt x="2758" y="10328"/>
                    </a:cubicBezTo>
                    <a:cubicBezTo>
                      <a:pt x="2828" y="10404"/>
                      <a:pt x="2896" y="10475"/>
                      <a:pt x="2969" y="10548"/>
                    </a:cubicBezTo>
                    <a:cubicBezTo>
                      <a:pt x="3044" y="10621"/>
                      <a:pt x="3111" y="10687"/>
                      <a:pt x="3185" y="10758"/>
                    </a:cubicBezTo>
                    <a:cubicBezTo>
                      <a:pt x="3261" y="10828"/>
                      <a:pt x="3331" y="10892"/>
                      <a:pt x="3406" y="10958"/>
                    </a:cubicBezTo>
                    <a:cubicBezTo>
                      <a:pt x="3482" y="11025"/>
                      <a:pt x="3551" y="11083"/>
                      <a:pt x="3629" y="11146"/>
                    </a:cubicBezTo>
                    <a:cubicBezTo>
                      <a:pt x="3708" y="11208"/>
                      <a:pt x="3778" y="11263"/>
                      <a:pt x="3856" y="11323"/>
                    </a:cubicBezTo>
                    <a:cubicBezTo>
                      <a:pt x="3935" y="11380"/>
                      <a:pt x="4004" y="11432"/>
                      <a:pt x="4083" y="11485"/>
                    </a:cubicBezTo>
                    <a:cubicBezTo>
                      <a:pt x="4161" y="11541"/>
                      <a:pt x="4233" y="11589"/>
                      <a:pt x="4312" y="11639"/>
                    </a:cubicBezTo>
                    <a:cubicBezTo>
                      <a:pt x="4391" y="11690"/>
                      <a:pt x="4461" y="11733"/>
                      <a:pt x="4542" y="11779"/>
                    </a:cubicBezTo>
                    <a:cubicBezTo>
                      <a:pt x="4622" y="11826"/>
                      <a:pt x="4694" y="11865"/>
                      <a:pt x="4778" y="11908"/>
                    </a:cubicBezTo>
                    <a:cubicBezTo>
                      <a:pt x="4859" y="11951"/>
                      <a:pt x="4930" y="11987"/>
                      <a:pt x="5013" y="12025"/>
                    </a:cubicBezTo>
                    <a:cubicBezTo>
                      <a:pt x="5095" y="12063"/>
                      <a:pt x="5166" y="12094"/>
                      <a:pt x="5248" y="12128"/>
                    </a:cubicBezTo>
                    <a:cubicBezTo>
                      <a:pt x="5331" y="12161"/>
                      <a:pt x="5401" y="12187"/>
                      <a:pt x="5483" y="12216"/>
                    </a:cubicBezTo>
                    <a:cubicBezTo>
                      <a:pt x="5567" y="12244"/>
                      <a:pt x="5637" y="12266"/>
                      <a:pt x="5719" y="12289"/>
                    </a:cubicBezTo>
                    <a:cubicBezTo>
                      <a:pt x="5800" y="12311"/>
                      <a:pt x="5870" y="12329"/>
                      <a:pt x="5954" y="12347"/>
                    </a:cubicBezTo>
                    <a:cubicBezTo>
                      <a:pt x="6035" y="12365"/>
                      <a:pt x="6105" y="12377"/>
                      <a:pt x="6186" y="12390"/>
                    </a:cubicBezTo>
                    <a:cubicBezTo>
                      <a:pt x="6270" y="12403"/>
                      <a:pt x="6337" y="12411"/>
                      <a:pt x="6421" y="12418"/>
                    </a:cubicBezTo>
                    <a:cubicBezTo>
                      <a:pt x="6501" y="12426"/>
                      <a:pt x="6569" y="12427"/>
                      <a:pt x="6652" y="12430"/>
                    </a:cubicBezTo>
                    <a:cubicBezTo>
                      <a:pt x="6733" y="12430"/>
                      <a:pt x="6800" y="12430"/>
                      <a:pt x="6882" y="12424"/>
                    </a:cubicBezTo>
                    <a:cubicBezTo>
                      <a:pt x="6963" y="12418"/>
                      <a:pt x="7029" y="12413"/>
                      <a:pt x="7111" y="12403"/>
                    </a:cubicBezTo>
                    <a:cubicBezTo>
                      <a:pt x="7191" y="12391"/>
                      <a:pt x="7259" y="12380"/>
                      <a:pt x="7338" y="12362"/>
                    </a:cubicBezTo>
                    <a:cubicBezTo>
                      <a:pt x="7417" y="12345"/>
                      <a:pt x="7486" y="12329"/>
                      <a:pt x="7564" y="12305"/>
                    </a:cubicBezTo>
                    <a:cubicBezTo>
                      <a:pt x="7643" y="12282"/>
                      <a:pt x="7709" y="12259"/>
                      <a:pt x="7784" y="12230"/>
                    </a:cubicBezTo>
                    <a:cubicBezTo>
                      <a:pt x="7860" y="12200"/>
                      <a:pt x="7926" y="12171"/>
                      <a:pt x="7998" y="12135"/>
                    </a:cubicBezTo>
                    <a:cubicBezTo>
                      <a:pt x="8055" y="12106"/>
                      <a:pt x="8107" y="12079"/>
                      <a:pt x="8163" y="12046"/>
                    </a:cubicBezTo>
                    <a:cubicBezTo>
                      <a:pt x="8311" y="11963"/>
                      <a:pt x="8458" y="11876"/>
                      <a:pt x="8606" y="11792"/>
                    </a:cubicBezTo>
                    <a:cubicBezTo>
                      <a:pt x="8672" y="11754"/>
                      <a:pt x="8740" y="11711"/>
                      <a:pt x="8803" y="11668"/>
                    </a:cubicBezTo>
                    <a:cubicBezTo>
                      <a:pt x="8865" y="11625"/>
                      <a:pt x="8931" y="11575"/>
                      <a:pt x="8988" y="11526"/>
                    </a:cubicBezTo>
                    <a:cubicBezTo>
                      <a:pt x="9046" y="11478"/>
                      <a:pt x="9109" y="11424"/>
                      <a:pt x="9161" y="11370"/>
                    </a:cubicBezTo>
                    <a:cubicBezTo>
                      <a:pt x="9213" y="11320"/>
                      <a:pt x="9270" y="11260"/>
                      <a:pt x="9319" y="11204"/>
                    </a:cubicBezTo>
                    <a:cubicBezTo>
                      <a:pt x="9368" y="11148"/>
                      <a:pt x="9420" y="11083"/>
                      <a:pt x="9463" y="11025"/>
                    </a:cubicBezTo>
                    <a:cubicBezTo>
                      <a:pt x="9506" y="10968"/>
                      <a:pt x="9555" y="10899"/>
                      <a:pt x="9592" y="10837"/>
                    </a:cubicBezTo>
                    <a:cubicBezTo>
                      <a:pt x="9630" y="10778"/>
                      <a:pt x="9673" y="10705"/>
                      <a:pt x="9707" y="10641"/>
                    </a:cubicBezTo>
                    <a:cubicBezTo>
                      <a:pt x="9742" y="10578"/>
                      <a:pt x="9779" y="10503"/>
                      <a:pt x="9809" y="10436"/>
                    </a:cubicBezTo>
                    <a:cubicBezTo>
                      <a:pt x="9840" y="10373"/>
                      <a:pt x="9873" y="10291"/>
                      <a:pt x="9900" y="10223"/>
                    </a:cubicBezTo>
                    <a:cubicBezTo>
                      <a:pt x="9926" y="10153"/>
                      <a:pt x="9953" y="10072"/>
                      <a:pt x="9976" y="10000"/>
                    </a:cubicBezTo>
                    <a:cubicBezTo>
                      <a:pt x="10001" y="9928"/>
                      <a:pt x="10024" y="9844"/>
                      <a:pt x="10041" y="9770"/>
                    </a:cubicBezTo>
                    <a:cubicBezTo>
                      <a:pt x="10060" y="9697"/>
                      <a:pt x="10080" y="9608"/>
                      <a:pt x="10094" y="9533"/>
                    </a:cubicBezTo>
                    <a:cubicBezTo>
                      <a:pt x="10106" y="9455"/>
                      <a:pt x="10123" y="9366"/>
                      <a:pt x="10133" y="9289"/>
                    </a:cubicBezTo>
                    <a:cubicBezTo>
                      <a:pt x="10144" y="9210"/>
                      <a:pt x="10154" y="9118"/>
                      <a:pt x="10162" y="9037"/>
                    </a:cubicBezTo>
                    <a:cubicBezTo>
                      <a:pt x="10169" y="8957"/>
                      <a:pt x="10175" y="8860"/>
                      <a:pt x="10177" y="8778"/>
                    </a:cubicBezTo>
                    <a:cubicBezTo>
                      <a:pt x="10182" y="8698"/>
                      <a:pt x="10183" y="8606"/>
                      <a:pt x="10183" y="8522"/>
                    </a:cubicBezTo>
                    <a:lnTo>
                      <a:pt x="10183" y="8519"/>
                    </a:lnTo>
                    <a:cubicBezTo>
                      <a:pt x="10183" y="8426"/>
                      <a:pt x="10182" y="8346"/>
                      <a:pt x="10177" y="8248"/>
                    </a:cubicBezTo>
                    <a:cubicBezTo>
                      <a:pt x="10175" y="8153"/>
                      <a:pt x="10169" y="8070"/>
                      <a:pt x="10162" y="7973"/>
                    </a:cubicBezTo>
                    <a:cubicBezTo>
                      <a:pt x="10153" y="7877"/>
                      <a:pt x="10143" y="7791"/>
                      <a:pt x="10133" y="7694"/>
                    </a:cubicBezTo>
                    <a:cubicBezTo>
                      <a:pt x="10121" y="7597"/>
                      <a:pt x="10110" y="7509"/>
                      <a:pt x="10093" y="7410"/>
                    </a:cubicBezTo>
                    <a:cubicBezTo>
                      <a:pt x="10078" y="7312"/>
                      <a:pt x="10062" y="7223"/>
                      <a:pt x="10042" y="7122"/>
                    </a:cubicBezTo>
                    <a:cubicBezTo>
                      <a:pt x="10024" y="7024"/>
                      <a:pt x="10003" y="6934"/>
                      <a:pt x="9980" y="6833"/>
                    </a:cubicBezTo>
                    <a:cubicBezTo>
                      <a:pt x="9956" y="6732"/>
                      <a:pt x="9933" y="6640"/>
                      <a:pt x="9906" y="6540"/>
                    </a:cubicBezTo>
                    <a:cubicBezTo>
                      <a:pt x="9880" y="6438"/>
                      <a:pt x="9852" y="6346"/>
                      <a:pt x="9822" y="6245"/>
                    </a:cubicBezTo>
                    <a:cubicBezTo>
                      <a:pt x="9794" y="6144"/>
                      <a:pt x="9762" y="6051"/>
                      <a:pt x="9729" y="5950"/>
                    </a:cubicBezTo>
                    <a:cubicBezTo>
                      <a:pt x="9694" y="5850"/>
                      <a:pt x="9660" y="5756"/>
                      <a:pt x="9622" y="5656"/>
                    </a:cubicBezTo>
                    <a:cubicBezTo>
                      <a:pt x="9546" y="5454"/>
                      <a:pt x="9472" y="5270"/>
                      <a:pt x="9384" y="5071"/>
                    </a:cubicBezTo>
                    <a:cubicBezTo>
                      <a:pt x="9298" y="4872"/>
                      <a:pt x="9207" y="4685"/>
                      <a:pt x="9106" y="4491"/>
                    </a:cubicBezTo>
                    <a:cubicBezTo>
                      <a:pt x="9007" y="4300"/>
                      <a:pt x="8904" y="4110"/>
                      <a:pt x="8794" y="3926"/>
                    </a:cubicBezTo>
                    <a:cubicBezTo>
                      <a:pt x="8684" y="3741"/>
                      <a:pt x="8566" y="3554"/>
                      <a:pt x="8446" y="3377"/>
                    </a:cubicBezTo>
                    <a:cubicBezTo>
                      <a:pt x="8329" y="3203"/>
                      <a:pt x="8195" y="3020"/>
                      <a:pt x="8070" y="2855"/>
                    </a:cubicBezTo>
                    <a:cubicBezTo>
                      <a:pt x="8007" y="2772"/>
                      <a:pt x="7939" y="2685"/>
                      <a:pt x="7871" y="2605"/>
                    </a:cubicBezTo>
                    <a:cubicBezTo>
                      <a:pt x="7807" y="2526"/>
                      <a:pt x="7738" y="2441"/>
                      <a:pt x="7669" y="2363"/>
                    </a:cubicBezTo>
                    <a:cubicBezTo>
                      <a:pt x="7603" y="2287"/>
                      <a:pt x="7531" y="2208"/>
                      <a:pt x="7460" y="2132"/>
                    </a:cubicBezTo>
                    <a:cubicBezTo>
                      <a:pt x="7393" y="2059"/>
                      <a:pt x="7316" y="1981"/>
                      <a:pt x="7246" y="1909"/>
                    </a:cubicBezTo>
                    <a:cubicBezTo>
                      <a:pt x="7177" y="1837"/>
                      <a:pt x="7099" y="1762"/>
                      <a:pt x="7027" y="1695"/>
                    </a:cubicBezTo>
                    <a:cubicBezTo>
                      <a:pt x="6956" y="1627"/>
                      <a:pt x="6877" y="1555"/>
                      <a:pt x="6805" y="1492"/>
                    </a:cubicBezTo>
                    <a:cubicBezTo>
                      <a:pt x="6733" y="1428"/>
                      <a:pt x="6652" y="1361"/>
                      <a:pt x="6577" y="1300"/>
                    </a:cubicBezTo>
                    <a:cubicBezTo>
                      <a:pt x="6503" y="1241"/>
                      <a:pt x="6422" y="1176"/>
                      <a:pt x="6347" y="1120"/>
                    </a:cubicBezTo>
                    <a:cubicBezTo>
                      <a:pt x="6274" y="1065"/>
                      <a:pt x="6192" y="1003"/>
                      <a:pt x="6116" y="952"/>
                    </a:cubicBezTo>
                    <a:cubicBezTo>
                      <a:pt x="6041" y="901"/>
                      <a:pt x="5958" y="844"/>
                      <a:pt x="5883" y="796"/>
                    </a:cubicBezTo>
                    <a:cubicBezTo>
                      <a:pt x="5808" y="749"/>
                      <a:pt x="5725" y="696"/>
                      <a:pt x="5649" y="653"/>
                    </a:cubicBezTo>
                    <a:cubicBezTo>
                      <a:pt x="5575" y="609"/>
                      <a:pt x="5491" y="563"/>
                      <a:pt x="5417" y="526"/>
                    </a:cubicBezTo>
                    <a:cubicBezTo>
                      <a:pt x="5344" y="486"/>
                      <a:pt x="5259" y="444"/>
                      <a:pt x="5186" y="411"/>
                    </a:cubicBezTo>
                    <a:cubicBezTo>
                      <a:pt x="5111" y="377"/>
                      <a:pt x="5028" y="341"/>
                      <a:pt x="4953" y="310"/>
                    </a:cubicBezTo>
                    <a:cubicBezTo>
                      <a:pt x="4880" y="282"/>
                      <a:pt x="4795" y="249"/>
                      <a:pt x="4721" y="224"/>
                    </a:cubicBezTo>
                    <a:cubicBezTo>
                      <a:pt x="4648" y="198"/>
                      <a:pt x="4563" y="171"/>
                      <a:pt x="4490" y="149"/>
                    </a:cubicBezTo>
                    <a:cubicBezTo>
                      <a:pt x="4418" y="128"/>
                      <a:pt x="4333" y="106"/>
                      <a:pt x="4260" y="90"/>
                    </a:cubicBezTo>
                    <a:cubicBezTo>
                      <a:pt x="4188" y="75"/>
                      <a:pt x="4102" y="56"/>
                      <a:pt x="4030" y="46"/>
                    </a:cubicBezTo>
                    <a:cubicBezTo>
                      <a:pt x="3957" y="33"/>
                      <a:pt x="3872" y="23"/>
                      <a:pt x="3800" y="16"/>
                    </a:cubicBezTo>
                    <a:cubicBezTo>
                      <a:pt x="3727" y="9"/>
                      <a:pt x="3642" y="3"/>
                      <a:pt x="3570" y="1"/>
                    </a:cubicBezTo>
                    <a:cubicBezTo>
                      <a:pt x="3548" y="0"/>
                      <a:pt x="3524" y="0"/>
                      <a:pt x="3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"/>
              <p:cNvSpPr/>
              <p:nvPr/>
            </p:nvSpPr>
            <p:spPr>
              <a:xfrm>
                <a:off x="5881631" y="2592837"/>
                <a:ext cx="210998" cy="301372"/>
              </a:xfrm>
              <a:custGeom>
                <a:avLst/>
                <a:gdLst/>
                <a:ahLst/>
                <a:cxnLst/>
                <a:rect l="l" t="t" r="r" b="b"/>
                <a:pathLst>
                  <a:path w="6766" h="9664" extrusionOk="0">
                    <a:moveTo>
                      <a:pt x="1403" y="0"/>
                    </a:moveTo>
                    <a:lnTo>
                      <a:pt x="1403" y="0"/>
                    </a:lnTo>
                    <a:cubicBezTo>
                      <a:pt x="1371" y="12"/>
                      <a:pt x="1342" y="25"/>
                      <a:pt x="1309" y="36"/>
                    </a:cubicBezTo>
                    <a:cubicBezTo>
                      <a:pt x="1267" y="54"/>
                      <a:pt x="1236" y="69"/>
                      <a:pt x="1198" y="90"/>
                    </a:cubicBezTo>
                    <a:cubicBezTo>
                      <a:pt x="1188" y="94"/>
                      <a:pt x="1178" y="100"/>
                      <a:pt x="1177" y="107"/>
                    </a:cubicBezTo>
                    <a:cubicBezTo>
                      <a:pt x="235" y="652"/>
                      <a:pt x="1" y="2013"/>
                      <a:pt x="96" y="3188"/>
                    </a:cubicBezTo>
                    <a:cubicBezTo>
                      <a:pt x="194" y="4381"/>
                      <a:pt x="633" y="5382"/>
                      <a:pt x="1177" y="6322"/>
                    </a:cubicBezTo>
                    <a:cubicBezTo>
                      <a:pt x="1719" y="7261"/>
                      <a:pt x="2364" y="8142"/>
                      <a:pt x="3349" y="8823"/>
                    </a:cubicBezTo>
                    <a:cubicBezTo>
                      <a:pt x="4024" y="9290"/>
                      <a:pt x="4857" y="9663"/>
                      <a:pt x="5619" y="9663"/>
                    </a:cubicBezTo>
                    <a:cubicBezTo>
                      <a:pt x="5952" y="9663"/>
                      <a:pt x="6270" y="9592"/>
                      <a:pt x="6557" y="9427"/>
                    </a:cubicBezTo>
                    <a:cubicBezTo>
                      <a:pt x="6591" y="9407"/>
                      <a:pt x="6627" y="9384"/>
                      <a:pt x="6659" y="9360"/>
                    </a:cubicBezTo>
                    <a:cubicBezTo>
                      <a:pt x="6692" y="9337"/>
                      <a:pt x="6728" y="9308"/>
                      <a:pt x="6758" y="9281"/>
                    </a:cubicBezTo>
                    <a:cubicBezTo>
                      <a:pt x="6759" y="9278"/>
                      <a:pt x="6764" y="9276"/>
                      <a:pt x="6765" y="9273"/>
                    </a:cubicBezTo>
                    <a:lnTo>
                      <a:pt x="6765" y="9273"/>
                    </a:lnTo>
                    <a:cubicBezTo>
                      <a:pt x="6728" y="9286"/>
                      <a:pt x="6683" y="9299"/>
                      <a:pt x="6643" y="9308"/>
                    </a:cubicBezTo>
                    <a:cubicBezTo>
                      <a:pt x="6600" y="9317"/>
                      <a:pt x="6544" y="9328"/>
                      <a:pt x="6498" y="9334"/>
                    </a:cubicBezTo>
                    <a:cubicBezTo>
                      <a:pt x="6450" y="9341"/>
                      <a:pt x="6390" y="9345"/>
                      <a:pt x="6340" y="9348"/>
                    </a:cubicBezTo>
                    <a:cubicBezTo>
                      <a:pt x="6288" y="9348"/>
                      <a:pt x="6223" y="9348"/>
                      <a:pt x="6167" y="9345"/>
                    </a:cubicBezTo>
                    <a:cubicBezTo>
                      <a:pt x="6111" y="9342"/>
                      <a:pt x="6043" y="9337"/>
                      <a:pt x="5983" y="9329"/>
                    </a:cubicBezTo>
                    <a:cubicBezTo>
                      <a:pt x="5925" y="9322"/>
                      <a:pt x="5852" y="9312"/>
                      <a:pt x="5792" y="9299"/>
                    </a:cubicBezTo>
                    <a:cubicBezTo>
                      <a:pt x="5730" y="9286"/>
                      <a:pt x="5655" y="9269"/>
                      <a:pt x="5590" y="9250"/>
                    </a:cubicBezTo>
                    <a:cubicBezTo>
                      <a:pt x="5526" y="9233"/>
                      <a:pt x="5448" y="9207"/>
                      <a:pt x="5382" y="9186"/>
                    </a:cubicBezTo>
                    <a:cubicBezTo>
                      <a:pt x="5314" y="9163"/>
                      <a:pt x="5235" y="9134"/>
                      <a:pt x="5168" y="9105"/>
                    </a:cubicBezTo>
                    <a:cubicBezTo>
                      <a:pt x="5102" y="9078"/>
                      <a:pt x="5020" y="9042"/>
                      <a:pt x="4951" y="9007"/>
                    </a:cubicBezTo>
                    <a:cubicBezTo>
                      <a:pt x="4882" y="8974"/>
                      <a:pt x="4801" y="8934"/>
                      <a:pt x="4731" y="8895"/>
                    </a:cubicBezTo>
                    <a:cubicBezTo>
                      <a:pt x="4660" y="8856"/>
                      <a:pt x="4578" y="8809"/>
                      <a:pt x="4508" y="8766"/>
                    </a:cubicBezTo>
                    <a:cubicBezTo>
                      <a:pt x="4435" y="8723"/>
                      <a:pt x="4351" y="8667"/>
                      <a:pt x="4279" y="8618"/>
                    </a:cubicBezTo>
                    <a:cubicBezTo>
                      <a:pt x="4207" y="8567"/>
                      <a:pt x="4126" y="8509"/>
                      <a:pt x="4054" y="8454"/>
                    </a:cubicBezTo>
                    <a:cubicBezTo>
                      <a:pt x="3980" y="8399"/>
                      <a:pt x="3898" y="8336"/>
                      <a:pt x="3826" y="8277"/>
                    </a:cubicBezTo>
                    <a:cubicBezTo>
                      <a:pt x="3755" y="8217"/>
                      <a:pt x="3674" y="8149"/>
                      <a:pt x="3604" y="8086"/>
                    </a:cubicBezTo>
                    <a:cubicBezTo>
                      <a:pt x="3535" y="8021"/>
                      <a:pt x="3456" y="7949"/>
                      <a:pt x="3385" y="7882"/>
                    </a:cubicBezTo>
                    <a:cubicBezTo>
                      <a:pt x="3315" y="7813"/>
                      <a:pt x="3237" y="7735"/>
                      <a:pt x="3169" y="7663"/>
                    </a:cubicBezTo>
                    <a:cubicBezTo>
                      <a:pt x="3099" y="7590"/>
                      <a:pt x="3026" y="7511"/>
                      <a:pt x="2960" y="7436"/>
                    </a:cubicBezTo>
                    <a:cubicBezTo>
                      <a:pt x="2891" y="7360"/>
                      <a:pt x="2820" y="7275"/>
                      <a:pt x="2754" y="7196"/>
                    </a:cubicBezTo>
                    <a:cubicBezTo>
                      <a:pt x="2688" y="7117"/>
                      <a:pt x="2619" y="7031"/>
                      <a:pt x="2557" y="6949"/>
                    </a:cubicBezTo>
                    <a:cubicBezTo>
                      <a:pt x="2492" y="6864"/>
                      <a:pt x="2428" y="6776"/>
                      <a:pt x="2366" y="6690"/>
                    </a:cubicBezTo>
                    <a:cubicBezTo>
                      <a:pt x="2244" y="6519"/>
                      <a:pt x="2120" y="6332"/>
                      <a:pt x="2008" y="6151"/>
                    </a:cubicBezTo>
                    <a:cubicBezTo>
                      <a:pt x="1782" y="5783"/>
                      <a:pt x="1581" y="5402"/>
                      <a:pt x="1408" y="5011"/>
                    </a:cubicBezTo>
                    <a:cubicBezTo>
                      <a:pt x="1364" y="4913"/>
                      <a:pt x="1324" y="4817"/>
                      <a:pt x="1285" y="4719"/>
                    </a:cubicBezTo>
                    <a:cubicBezTo>
                      <a:pt x="1243" y="4618"/>
                      <a:pt x="1207" y="4525"/>
                      <a:pt x="1171" y="4424"/>
                    </a:cubicBezTo>
                    <a:cubicBezTo>
                      <a:pt x="1135" y="4324"/>
                      <a:pt x="1102" y="4232"/>
                      <a:pt x="1070" y="4131"/>
                    </a:cubicBezTo>
                    <a:cubicBezTo>
                      <a:pt x="1037" y="4030"/>
                      <a:pt x="1012" y="3938"/>
                      <a:pt x="983" y="3838"/>
                    </a:cubicBezTo>
                    <a:cubicBezTo>
                      <a:pt x="955" y="3738"/>
                      <a:pt x="932" y="3648"/>
                      <a:pt x="907" y="3549"/>
                    </a:cubicBezTo>
                    <a:cubicBezTo>
                      <a:pt x="884" y="3448"/>
                      <a:pt x="863" y="3360"/>
                      <a:pt x="843" y="3261"/>
                    </a:cubicBezTo>
                    <a:cubicBezTo>
                      <a:pt x="825" y="3162"/>
                      <a:pt x="807" y="3076"/>
                      <a:pt x="793" y="2979"/>
                    </a:cubicBezTo>
                    <a:cubicBezTo>
                      <a:pt x="777" y="2882"/>
                      <a:pt x="767" y="2797"/>
                      <a:pt x="756" y="2702"/>
                    </a:cubicBezTo>
                    <a:cubicBezTo>
                      <a:pt x="743" y="2608"/>
                      <a:pt x="736" y="2526"/>
                      <a:pt x="731" y="2433"/>
                    </a:cubicBezTo>
                    <a:cubicBezTo>
                      <a:pt x="724" y="2340"/>
                      <a:pt x="720" y="2260"/>
                      <a:pt x="718" y="2168"/>
                    </a:cubicBezTo>
                    <a:cubicBezTo>
                      <a:pt x="717" y="2076"/>
                      <a:pt x="717" y="1999"/>
                      <a:pt x="718" y="1911"/>
                    </a:cubicBezTo>
                    <a:cubicBezTo>
                      <a:pt x="720" y="1822"/>
                      <a:pt x="725" y="1747"/>
                      <a:pt x="733" y="1661"/>
                    </a:cubicBezTo>
                    <a:cubicBezTo>
                      <a:pt x="740" y="1575"/>
                      <a:pt x="747" y="1506"/>
                      <a:pt x="760" y="1422"/>
                    </a:cubicBezTo>
                    <a:cubicBezTo>
                      <a:pt x="770" y="1340"/>
                      <a:pt x="783" y="1273"/>
                      <a:pt x="799" y="1197"/>
                    </a:cubicBezTo>
                    <a:cubicBezTo>
                      <a:pt x="813" y="1119"/>
                      <a:pt x="829" y="1057"/>
                      <a:pt x="849" y="984"/>
                    </a:cubicBezTo>
                    <a:cubicBezTo>
                      <a:pt x="871" y="911"/>
                      <a:pt x="886" y="854"/>
                      <a:pt x="912" y="787"/>
                    </a:cubicBezTo>
                    <a:cubicBezTo>
                      <a:pt x="937" y="718"/>
                      <a:pt x="957" y="668"/>
                      <a:pt x="984" y="604"/>
                    </a:cubicBezTo>
                    <a:cubicBezTo>
                      <a:pt x="1012" y="542"/>
                      <a:pt x="1035" y="496"/>
                      <a:pt x="1065" y="442"/>
                    </a:cubicBezTo>
                    <a:cubicBezTo>
                      <a:pt x="1095" y="386"/>
                      <a:pt x="1121" y="344"/>
                      <a:pt x="1152" y="295"/>
                    </a:cubicBezTo>
                    <a:cubicBezTo>
                      <a:pt x="1184" y="248"/>
                      <a:pt x="1210" y="212"/>
                      <a:pt x="1244" y="170"/>
                    </a:cubicBezTo>
                    <a:cubicBezTo>
                      <a:pt x="1278" y="128"/>
                      <a:pt x="1303" y="98"/>
                      <a:pt x="1339" y="62"/>
                    </a:cubicBezTo>
                    <a:cubicBezTo>
                      <a:pt x="1361" y="39"/>
                      <a:pt x="1381" y="21"/>
                      <a:pt x="14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>
                <a:off x="5893106" y="2623740"/>
                <a:ext cx="71320" cy="71164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2" extrusionOk="0">
                    <a:moveTo>
                      <a:pt x="209" y="0"/>
                    </a:moveTo>
                    <a:lnTo>
                      <a:pt x="1" y="210"/>
                    </a:lnTo>
                    <a:lnTo>
                      <a:pt x="2077" y="2282"/>
                    </a:lnTo>
                    <a:lnTo>
                      <a:pt x="2287" y="2072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>
                <a:off x="6051274" y="276060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8" y="0"/>
                    </a:moveTo>
                    <a:lnTo>
                      <a:pt x="1" y="259"/>
                    </a:lnTo>
                    <a:lnTo>
                      <a:pt x="1876" y="1314"/>
                    </a:lnTo>
                    <a:lnTo>
                      <a:pt x="2021" y="105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>
                <a:off x="5895820" y="2716452"/>
                <a:ext cx="54667" cy="17183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551" extrusionOk="0">
                    <a:moveTo>
                      <a:pt x="45" y="0"/>
                    </a:moveTo>
                    <a:lnTo>
                      <a:pt x="0" y="292"/>
                    </a:lnTo>
                    <a:lnTo>
                      <a:pt x="1708" y="551"/>
                    </a:lnTo>
                    <a:lnTo>
                      <a:pt x="1753" y="256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"/>
              <p:cNvSpPr/>
              <p:nvPr/>
            </p:nvSpPr>
            <p:spPr>
              <a:xfrm>
                <a:off x="5944717" y="2780224"/>
                <a:ext cx="35676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1" extrusionOk="0">
                    <a:moveTo>
                      <a:pt x="901" y="1"/>
                    </a:moveTo>
                    <a:lnTo>
                      <a:pt x="1" y="1290"/>
                    </a:lnTo>
                    <a:lnTo>
                      <a:pt x="244" y="1460"/>
                    </a:lnTo>
                    <a:lnTo>
                      <a:pt x="1144" y="17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"/>
              <p:cNvSpPr/>
              <p:nvPr/>
            </p:nvSpPr>
            <p:spPr>
              <a:xfrm>
                <a:off x="6013884" y="2802209"/>
                <a:ext cx="19678" cy="83701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684" extrusionOk="0">
                    <a:moveTo>
                      <a:pt x="294" y="0"/>
                    </a:moveTo>
                    <a:lnTo>
                      <a:pt x="1" y="38"/>
                    </a:lnTo>
                    <a:lnTo>
                      <a:pt x="336" y="2683"/>
                    </a:lnTo>
                    <a:lnTo>
                      <a:pt x="631" y="2646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"/>
              <p:cNvSpPr/>
              <p:nvPr/>
            </p:nvSpPr>
            <p:spPr>
              <a:xfrm>
                <a:off x="6038769" y="2789828"/>
                <a:ext cx="61965" cy="888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848" extrusionOk="0">
                    <a:moveTo>
                      <a:pt x="250" y="1"/>
                    </a:moveTo>
                    <a:lnTo>
                      <a:pt x="1" y="162"/>
                    </a:lnTo>
                    <a:lnTo>
                      <a:pt x="1738" y="2847"/>
                    </a:lnTo>
                    <a:lnTo>
                      <a:pt x="1986" y="2686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6040858" y="2705100"/>
                <a:ext cx="43285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779" extrusionOk="0">
                    <a:moveTo>
                      <a:pt x="1278" y="0"/>
                    </a:moveTo>
                    <a:lnTo>
                      <a:pt x="0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8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6011015" y="2632004"/>
                <a:ext cx="18960" cy="6015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9" extrusionOk="0">
                    <a:moveTo>
                      <a:pt x="316" y="1"/>
                    </a:moveTo>
                    <a:lnTo>
                      <a:pt x="1" y="1880"/>
                    </a:lnTo>
                    <a:lnTo>
                      <a:pt x="294" y="1929"/>
                    </a:lnTo>
                    <a:lnTo>
                      <a:pt x="608" y="50"/>
                    </a:lnTo>
                    <a:lnTo>
                      <a:pt x="316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>
                <a:off x="5947367" y="2591527"/>
                <a:ext cx="42318" cy="9012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2890" extrusionOk="0">
                    <a:moveTo>
                      <a:pt x="278" y="1"/>
                    </a:moveTo>
                    <a:lnTo>
                      <a:pt x="0" y="107"/>
                    </a:lnTo>
                    <a:lnTo>
                      <a:pt x="1080" y="2889"/>
                    </a:lnTo>
                    <a:lnTo>
                      <a:pt x="1356" y="2781"/>
                    </a:lnTo>
                    <a:lnTo>
                      <a:pt x="278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>
                <a:off x="5592707" y="2733572"/>
                <a:ext cx="406840" cy="253503"/>
              </a:xfrm>
              <a:custGeom>
                <a:avLst/>
                <a:gdLst/>
                <a:ahLst/>
                <a:cxnLst/>
                <a:rect l="l" t="t" r="r" b="b"/>
                <a:pathLst>
                  <a:path w="13046" h="8129" extrusionOk="0">
                    <a:moveTo>
                      <a:pt x="12474" y="1"/>
                    </a:moveTo>
                    <a:cubicBezTo>
                      <a:pt x="12440" y="1"/>
                      <a:pt x="12407" y="8"/>
                      <a:pt x="12377" y="25"/>
                    </a:cubicBezTo>
                    <a:cubicBezTo>
                      <a:pt x="8251" y="2408"/>
                      <a:pt x="4126" y="4789"/>
                      <a:pt x="0" y="7171"/>
                    </a:cubicBezTo>
                    <a:lnTo>
                      <a:pt x="4" y="7176"/>
                    </a:lnTo>
                    <a:cubicBezTo>
                      <a:pt x="20" y="7166"/>
                      <a:pt x="40" y="7156"/>
                      <a:pt x="58" y="7153"/>
                    </a:cubicBezTo>
                    <a:cubicBezTo>
                      <a:pt x="74" y="7148"/>
                      <a:pt x="90" y="7146"/>
                      <a:pt x="107" y="7146"/>
                    </a:cubicBezTo>
                    <a:cubicBezTo>
                      <a:pt x="147" y="7146"/>
                      <a:pt x="189" y="7158"/>
                      <a:pt x="227" y="7174"/>
                    </a:cubicBezTo>
                    <a:cubicBezTo>
                      <a:pt x="301" y="7204"/>
                      <a:pt x="361" y="7253"/>
                      <a:pt x="416" y="7306"/>
                    </a:cubicBezTo>
                    <a:cubicBezTo>
                      <a:pt x="482" y="7375"/>
                      <a:pt x="539" y="7456"/>
                      <a:pt x="582" y="7542"/>
                    </a:cubicBezTo>
                    <a:cubicBezTo>
                      <a:pt x="626" y="7627"/>
                      <a:pt x="654" y="7719"/>
                      <a:pt x="666" y="7817"/>
                    </a:cubicBezTo>
                    <a:cubicBezTo>
                      <a:pt x="667" y="7837"/>
                      <a:pt x="667" y="7857"/>
                      <a:pt x="669" y="7877"/>
                    </a:cubicBezTo>
                    <a:cubicBezTo>
                      <a:pt x="670" y="7935"/>
                      <a:pt x="661" y="7994"/>
                      <a:pt x="633" y="8044"/>
                    </a:cubicBezTo>
                    <a:cubicBezTo>
                      <a:pt x="613" y="8077"/>
                      <a:pt x="587" y="8107"/>
                      <a:pt x="552" y="8127"/>
                    </a:cubicBezTo>
                    <a:lnTo>
                      <a:pt x="554" y="8129"/>
                    </a:lnTo>
                    <a:cubicBezTo>
                      <a:pt x="4680" y="5748"/>
                      <a:pt x="8804" y="3364"/>
                      <a:pt x="12930" y="984"/>
                    </a:cubicBezTo>
                    <a:lnTo>
                      <a:pt x="13045" y="729"/>
                    </a:lnTo>
                    <a:cubicBezTo>
                      <a:pt x="13045" y="578"/>
                      <a:pt x="12982" y="427"/>
                      <a:pt x="12900" y="298"/>
                    </a:cubicBezTo>
                    <a:cubicBezTo>
                      <a:pt x="12833" y="196"/>
                      <a:pt x="12758" y="104"/>
                      <a:pt x="12644" y="46"/>
                    </a:cubicBezTo>
                    <a:cubicBezTo>
                      <a:pt x="12591" y="20"/>
                      <a:pt x="12531" y="1"/>
                      <a:pt x="12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5467564" y="2764070"/>
                <a:ext cx="317494" cy="387598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2429" extrusionOk="0">
                    <a:moveTo>
                      <a:pt x="2832" y="1282"/>
                    </a:moveTo>
                    <a:cubicBezTo>
                      <a:pt x="3257" y="1282"/>
                      <a:pt x="3692" y="1403"/>
                      <a:pt x="4092" y="1573"/>
                    </a:cubicBezTo>
                    <a:cubicBezTo>
                      <a:pt x="4844" y="1889"/>
                      <a:pt x="5469" y="2376"/>
                      <a:pt x="6027" y="2941"/>
                    </a:cubicBezTo>
                    <a:cubicBezTo>
                      <a:pt x="6725" y="3650"/>
                      <a:pt x="7318" y="4484"/>
                      <a:pt x="7763" y="5371"/>
                    </a:cubicBezTo>
                    <a:cubicBezTo>
                      <a:pt x="8204" y="6259"/>
                      <a:pt x="8497" y="7203"/>
                      <a:pt x="8615" y="8213"/>
                    </a:cubicBezTo>
                    <a:cubicBezTo>
                      <a:pt x="8638" y="8415"/>
                      <a:pt x="8655" y="8619"/>
                      <a:pt x="8661" y="8824"/>
                    </a:cubicBezTo>
                    <a:cubicBezTo>
                      <a:pt x="8677" y="9431"/>
                      <a:pt x="8592" y="10033"/>
                      <a:pt x="8294" y="10552"/>
                    </a:cubicBezTo>
                    <a:cubicBezTo>
                      <a:pt x="7997" y="11071"/>
                      <a:pt x="7485" y="11505"/>
                      <a:pt x="6916" y="11651"/>
                    </a:cubicBezTo>
                    <a:cubicBezTo>
                      <a:pt x="6756" y="11692"/>
                      <a:pt x="6591" y="11710"/>
                      <a:pt x="6425" y="11710"/>
                    </a:cubicBezTo>
                    <a:cubicBezTo>
                      <a:pt x="6000" y="11710"/>
                      <a:pt x="5564" y="11590"/>
                      <a:pt x="5163" y="11421"/>
                    </a:cubicBezTo>
                    <a:cubicBezTo>
                      <a:pt x="4414" y="11104"/>
                      <a:pt x="3789" y="10617"/>
                      <a:pt x="3230" y="10051"/>
                    </a:cubicBezTo>
                    <a:cubicBezTo>
                      <a:pt x="2531" y="9343"/>
                      <a:pt x="1937" y="8509"/>
                      <a:pt x="1496" y="7621"/>
                    </a:cubicBezTo>
                    <a:cubicBezTo>
                      <a:pt x="1053" y="6734"/>
                      <a:pt x="761" y="5791"/>
                      <a:pt x="642" y="4780"/>
                    </a:cubicBezTo>
                    <a:cubicBezTo>
                      <a:pt x="547" y="3976"/>
                      <a:pt x="563" y="3134"/>
                      <a:pt x="961" y="2441"/>
                    </a:cubicBezTo>
                    <a:cubicBezTo>
                      <a:pt x="1260" y="1923"/>
                      <a:pt x="1772" y="1489"/>
                      <a:pt x="2340" y="1343"/>
                    </a:cubicBezTo>
                    <a:cubicBezTo>
                      <a:pt x="2501" y="1301"/>
                      <a:pt x="2666" y="1282"/>
                      <a:pt x="2832" y="1282"/>
                    </a:cubicBezTo>
                    <a:close/>
                    <a:moveTo>
                      <a:pt x="3475" y="0"/>
                    </a:moveTo>
                    <a:cubicBezTo>
                      <a:pt x="3430" y="0"/>
                      <a:pt x="3384" y="1"/>
                      <a:pt x="3342" y="3"/>
                    </a:cubicBezTo>
                    <a:cubicBezTo>
                      <a:pt x="3267" y="6"/>
                      <a:pt x="3185" y="13"/>
                      <a:pt x="3113" y="21"/>
                    </a:cubicBezTo>
                    <a:cubicBezTo>
                      <a:pt x="3041" y="29"/>
                      <a:pt x="2958" y="43"/>
                      <a:pt x="2886" y="57"/>
                    </a:cubicBezTo>
                    <a:cubicBezTo>
                      <a:pt x="2814" y="72"/>
                      <a:pt x="2732" y="92"/>
                      <a:pt x="2662" y="111"/>
                    </a:cubicBezTo>
                    <a:cubicBezTo>
                      <a:pt x="2591" y="131"/>
                      <a:pt x="2512" y="157"/>
                      <a:pt x="2443" y="182"/>
                    </a:cubicBezTo>
                    <a:cubicBezTo>
                      <a:pt x="2373" y="208"/>
                      <a:pt x="2295" y="240"/>
                      <a:pt x="2228" y="273"/>
                    </a:cubicBezTo>
                    <a:cubicBezTo>
                      <a:pt x="2159" y="305"/>
                      <a:pt x="2087" y="343"/>
                      <a:pt x="2021" y="381"/>
                    </a:cubicBezTo>
                    <a:cubicBezTo>
                      <a:pt x="1872" y="466"/>
                      <a:pt x="1726" y="552"/>
                      <a:pt x="1578" y="635"/>
                    </a:cubicBezTo>
                    <a:cubicBezTo>
                      <a:pt x="1512" y="674"/>
                      <a:pt x="1444" y="719"/>
                      <a:pt x="1381" y="762"/>
                    </a:cubicBezTo>
                    <a:cubicBezTo>
                      <a:pt x="1319" y="805"/>
                      <a:pt x="1253" y="855"/>
                      <a:pt x="1195" y="901"/>
                    </a:cubicBezTo>
                    <a:cubicBezTo>
                      <a:pt x="1138" y="949"/>
                      <a:pt x="1075" y="1005"/>
                      <a:pt x="1023" y="1057"/>
                    </a:cubicBezTo>
                    <a:cubicBezTo>
                      <a:pt x="971" y="1107"/>
                      <a:pt x="914" y="1167"/>
                      <a:pt x="865" y="1223"/>
                    </a:cubicBezTo>
                    <a:cubicBezTo>
                      <a:pt x="819" y="1279"/>
                      <a:pt x="764" y="1344"/>
                      <a:pt x="721" y="1402"/>
                    </a:cubicBezTo>
                    <a:cubicBezTo>
                      <a:pt x="678" y="1461"/>
                      <a:pt x="632" y="1530"/>
                      <a:pt x="591" y="1590"/>
                    </a:cubicBezTo>
                    <a:cubicBezTo>
                      <a:pt x="554" y="1649"/>
                      <a:pt x="511" y="1724"/>
                      <a:pt x="476" y="1785"/>
                    </a:cubicBezTo>
                    <a:cubicBezTo>
                      <a:pt x="442" y="1849"/>
                      <a:pt x="405" y="1926"/>
                      <a:pt x="374" y="1992"/>
                    </a:cubicBezTo>
                    <a:cubicBezTo>
                      <a:pt x="343" y="2059"/>
                      <a:pt x="311" y="2138"/>
                      <a:pt x="284" y="2207"/>
                    </a:cubicBezTo>
                    <a:cubicBezTo>
                      <a:pt x="258" y="2277"/>
                      <a:pt x="231" y="2358"/>
                      <a:pt x="208" y="2430"/>
                    </a:cubicBezTo>
                    <a:cubicBezTo>
                      <a:pt x="183" y="2500"/>
                      <a:pt x="160" y="2583"/>
                      <a:pt x="143" y="2658"/>
                    </a:cubicBezTo>
                    <a:cubicBezTo>
                      <a:pt x="124" y="2731"/>
                      <a:pt x="104" y="2819"/>
                      <a:pt x="90" y="2895"/>
                    </a:cubicBezTo>
                    <a:cubicBezTo>
                      <a:pt x="75" y="2970"/>
                      <a:pt x="61" y="3061"/>
                      <a:pt x="51" y="3140"/>
                    </a:cubicBezTo>
                    <a:cubicBezTo>
                      <a:pt x="39" y="3219"/>
                      <a:pt x="29" y="3309"/>
                      <a:pt x="22" y="3391"/>
                    </a:cubicBezTo>
                    <a:cubicBezTo>
                      <a:pt x="15" y="3473"/>
                      <a:pt x="9" y="3567"/>
                      <a:pt x="6" y="3650"/>
                    </a:cubicBezTo>
                    <a:cubicBezTo>
                      <a:pt x="2" y="3732"/>
                      <a:pt x="1" y="3827"/>
                      <a:pt x="1" y="3913"/>
                    </a:cubicBezTo>
                    <a:cubicBezTo>
                      <a:pt x="1" y="3999"/>
                      <a:pt x="2" y="4100"/>
                      <a:pt x="6" y="4189"/>
                    </a:cubicBezTo>
                    <a:cubicBezTo>
                      <a:pt x="9" y="4277"/>
                      <a:pt x="16" y="4379"/>
                      <a:pt x="24" y="4470"/>
                    </a:cubicBezTo>
                    <a:cubicBezTo>
                      <a:pt x="32" y="4559"/>
                      <a:pt x="44" y="4661"/>
                      <a:pt x="54" y="4753"/>
                    </a:cubicBezTo>
                    <a:cubicBezTo>
                      <a:pt x="65" y="4845"/>
                      <a:pt x="81" y="4947"/>
                      <a:pt x="95" y="5040"/>
                    </a:cubicBezTo>
                    <a:cubicBezTo>
                      <a:pt x="111" y="5135"/>
                      <a:pt x="130" y="5239"/>
                      <a:pt x="150" y="5334"/>
                    </a:cubicBezTo>
                    <a:cubicBezTo>
                      <a:pt x="169" y="5428"/>
                      <a:pt x="190" y="5533"/>
                      <a:pt x="215" y="5628"/>
                    </a:cubicBezTo>
                    <a:cubicBezTo>
                      <a:pt x="238" y="5723"/>
                      <a:pt x="262" y="5828"/>
                      <a:pt x="290" y="5924"/>
                    </a:cubicBezTo>
                    <a:cubicBezTo>
                      <a:pt x="315" y="6019"/>
                      <a:pt x="346" y="6124"/>
                      <a:pt x="376" y="6221"/>
                    </a:cubicBezTo>
                    <a:cubicBezTo>
                      <a:pt x="406" y="6318"/>
                      <a:pt x="439" y="6422"/>
                      <a:pt x="474" y="6520"/>
                    </a:cubicBezTo>
                    <a:cubicBezTo>
                      <a:pt x="507" y="6616"/>
                      <a:pt x="543" y="6720"/>
                      <a:pt x="581" y="6816"/>
                    </a:cubicBezTo>
                    <a:cubicBezTo>
                      <a:pt x="617" y="6914"/>
                      <a:pt x="658" y="7016"/>
                      <a:pt x="698" y="7112"/>
                    </a:cubicBezTo>
                    <a:cubicBezTo>
                      <a:pt x="777" y="7305"/>
                      <a:pt x="870" y="7510"/>
                      <a:pt x="962" y="7700"/>
                    </a:cubicBezTo>
                    <a:cubicBezTo>
                      <a:pt x="1056" y="7891"/>
                      <a:pt x="1158" y="8087"/>
                      <a:pt x="1261" y="8274"/>
                    </a:cubicBezTo>
                    <a:cubicBezTo>
                      <a:pt x="1368" y="8462"/>
                      <a:pt x="1481" y="8647"/>
                      <a:pt x="1596" y="8829"/>
                    </a:cubicBezTo>
                    <a:cubicBezTo>
                      <a:pt x="1714" y="9013"/>
                      <a:pt x="1832" y="9185"/>
                      <a:pt x="1959" y="9359"/>
                    </a:cubicBezTo>
                    <a:cubicBezTo>
                      <a:pt x="2087" y="9534"/>
                      <a:pt x="2209" y="9693"/>
                      <a:pt x="2347" y="9858"/>
                    </a:cubicBezTo>
                    <a:cubicBezTo>
                      <a:pt x="2416" y="9941"/>
                      <a:pt x="2481" y="10016"/>
                      <a:pt x="2551" y="10095"/>
                    </a:cubicBezTo>
                    <a:cubicBezTo>
                      <a:pt x="2620" y="10174"/>
                      <a:pt x="2688" y="10249"/>
                      <a:pt x="2759" y="10325"/>
                    </a:cubicBezTo>
                    <a:cubicBezTo>
                      <a:pt x="2831" y="10401"/>
                      <a:pt x="2897" y="10472"/>
                      <a:pt x="2971" y="10545"/>
                    </a:cubicBezTo>
                    <a:cubicBezTo>
                      <a:pt x="3044" y="10618"/>
                      <a:pt x="3113" y="10685"/>
                      <a:pt x="3188" y="10755"/>
                    </a:cubicBezTo>
                    <a:cubicBezTo>
                      <a:pt x="3263" y="10825"/>
                      <a:pt x="3332" y="10889"/>
                      <a:pt x="3408" y="10955"/>
                    </a:cubicBezTo>
                    <a:cubicBezTo>
                      <a:pt x="3483" y="11022"/>
                      <a:pt x="3553" y="11080"/>
                      <a:pt x="3631" y="11143"/>
                    </a:cubicBezTo>
                    <a:cubicBezTo>
                      <a:pt x="3708" y="11206"/>
                      <a:pt x="3777" y="11260"/>
                      <a:pt x="3856" y="11320"/>
                    </a:cubicBezTo>
                    <a:cubicBezTo>
                      <a:pt x="3935" y="11379"/>
                      <a:pt x="4006" y="11429"/>
                      <a:pt x="4085" y="11485"/>
                    </a:cubicBezTo>
                    <a:cubicBezTo>
                      <a:pt x="4164" y="11540"/>
                      <a:pt x="4236" y="11587"/>
                      <a:pt x="4315" y="11638"/>
                    </a:cubicBezTo>
                    <a:cubicBezTo>
                      <a:pt x="4394" y="11688"/>
                      <a:pt x="4465" y="11731"/>
                      <a:pt x="4545" y="11777"/>
                    </a:cubicBezTo>
                    <a:cubicBezTo>
                      <a:pt x="4626" y="11826"/>
                      <a:pt x="4697" y="11866"/>
                      <a:pt x="4781" y="11907"/>
                    </a:cubicBezTo>
                    <a:cubicBezTo>
                      <a:pt x="4863" y="11950"/>
                      <a:pt x="4933" y="11986"/>
                      <a:pt x="5017" y="12024"/>
                    </a:cubicBezTo>
                    <a:cubicBezTo>
                      <a:pt x="5099" y="12062"/>
                      <a:pt x="5169" y="12092"/>
                      <a:pt x="5251" y="12127"/>
                    </a:cubicBezTo>
                    <a:cubicBezTo>
                      <a:pt x="5334" y="12161"/>
                      <a:pt x="5405" y="12185"/>
                      <a:pt x="5487" y="12214"/>
                    </a:cubicBezTo>
                    <a:cubicBezTo>
                      <a:pt x="5570" y="12243"/>
                      <a:pt x="5639" y="12265"/>
                      <a:pt x="5722" y="12288"/>
                    </a:cubicBezTo>
                    <a:cubicBezTo>
                      <a:pt x="5803" y="12309"/>
                      <a:pt x="5873" y="12328"/>
                      <a:pt x="5955" y="12345"/>
                    </a:cubicBezTo>
                    <a:cubicBezTo>
                      <a:pt x="6039" y="12364"/>
                      <a:pt x="6106" y="12377"/>
                      <a:pt x="6190" y="12388"/>
                    </a:cubicBezTo>
                    <a:cubicBezTo>
                      <a:pt x="6270" y="12403"/>
                      <a:pt x="6339" y="12410"/>
                      <a:pt x="6421" y="12417"/>
                    </a:cubicBezTo>
                    <a:cubicBezTo>
                      <a:pt x="6505" y="12424"/>
                      <a:pt x="6571" y="12427"/>
                      <a:pt x="6653" y="12428"/>
                    </a:cubicBezTo>
                    <a:cubicBezTo>
                      <a:pt x="6673" y="12429"/>
                      <a:pt x="6693" y="12429"/>
                      <a:pt x="6712" y="12429"/>
                    </a:cubicBezTo>
                    <a:cubicBezTo>
                      <a:pt x="6769" y="12429"/>
                      <a:pt x="6822" y="12427"/>
                      <a:pt x="6883" y="12424"/>
                    </a:cubicBezTo>
                    <a:cubicBezTo>
                      <a:pt x="6965" y="12420"/>
                      <a:pt x="7032" y="12414"/>
                      <a:pt x="7113" y="12403"/>
                    </a:cubicBezTo>
                    <a:cubicBezTo>
                      <a:pt x="7192" y="12393"/>
                      <a:pt x="7261" y="12380"/>
                      <a:pt x="7340" y="12364"/>
                    </a:cubicBezTo>
                    <a:cubicBezTo>
                      <a:pt x="7419" y="12348"/>
                      <a:pt x="7487" y="12329"/>
                      <a:pt x="7564" y="12306"/>
                    </a:cubicBezTo>
                    <a:cubicBezTo>
                      <a:pt x="7642" y="12283"/>
                      <a:pt x="7708" y="12262"/>
                      <a:pt x="7784" y="12230"/>
                    </a:cubicBezTo>
                    <a:cubicBezTo>
                      <a:pt x="7859" y="12201"/>
                      <a:pt x="7925" y="12173"/>
                      <a:pt x="7997" y="12137"/>
                    </a:cubicBezTo>
                    <a:cubicBezTo>
                      <a:pt x="8054" y="12108"/>
                      <a:pt x="8108" y="12082"/>
                      <a:pt x="8162" y="12049"/>
                    </a:cubicBezTo>
                    <a:cubicBezTo>
                      <a:pt x="8310" y="11963"/>
                      <a:pt x="8457" y="11878"/>
                      <a:pt x="8605" y="11794"/>
                    </a:cubicBezTo>
                    <a:cubicBezTo>
                      <a:pt x="8657" y="11763"/>
                      <a:pt x="8707" y="11733"/>
                      <a:pt x="8759" y="11697"/>
                    </a:cubicBezTo>
                    <a:cubicBezTo>
                      <a:pt x="8828" y="11652"/>
                      <a:pt x="8885" y="11609"/>
                      <a:pt x="8949" y="11559"/>
                    </a:cubicBezTo>
                    <a:cubicBezTo>
                      <a:pt x="9010" y="11507"/>
                      <a:pt x="9065" y="11462"/>
                      <a:pt x="9124" y="11406"/>
                    </a:cubicBezTo>
                    <a:cubicBezTo>
                      <a:pt x="9183" y="11350"/>
                      <a:pt x="9232" y="11301"/>
                      <a:pt x="9286" y="11241"/>
                    </a:cubicBezTo>
                    <a:cubicBezTo>
                      <a:pt x="9341" y="11181"/>
                      <a:pt x="9384" y="11129"/>
                      <a:pt x="9435" y="11064"/>
                    </a:cubicBezTo>
                    <a:cubicBezTo>
                      <a:pt x="9483" y="10999"/>
                      <a:pt x="9524" y="10946"/>
                      <a:pt x="9568" y="10877"/>
                    </a:cubicBezTo>
                    <a:cubicBezTo>
                      <a:pt x="9611" y="10810"/>
                      <a:pt x="9647" y="10752"/>
                      <a:pt x="9686" y="10680"/>
                    </a:cubicBezTo>
                    <a:cubicBezTo>
                      <a:pt x="9726" y="10608"/>
                      <a:pt x="9757" y="10549"/>
                      <a:pt x="9793" y="10473"/>
                    </a:cubicBezTo>
                    <a:cubicBezTo>
                      <a:pt x="9827" y="10398"/>
                      <a:pt x="9854" y="10335"/>
                      <a:pt x="9885" y="10258"/>
                    </a:cubicBezTo>
                    <a:cubicBezTo>
                      <a:pt x="9915" y="10180"/>
                      <a:pt x="9938" y="10114"/>
                      <a:pt x="9964" y="10033"/>
                    </a:cubicBezTo>
                    <a:cubicBezTo>
                      <a:pt x="9991" y="9953"/>
                      <a:pt x="10010" y="9884"/>
                      <a:pt x="10031" y="9802"/>
                    </a:cubicBezTo>
                    <a:cubicBezTo>
                      <a:pt x="10051" y="9717"/>
                      <a:pt x="10070" y="9647"/>
                      <a:pt x="10086" y="9560"/>
                    </a:cubicBezTo>
                    <a:cubicBezTo>
                      <a:pt x="10102" y="9474"/>
                      <a:pt x="10115" y="9401"/>
                      <a:pt x="10127" y="9313"/>
                    </a:cubicBezTo>
                    <a:cubicBezTo>
                      <a:pt x="10139" y="9224"/>
                      <a:pt x="10149" y="9148"/>
                      <a:pt x="10158" y="9057"/>
                    </a:cubicBezTo>
                    <a:cubicBezTo>
                      <a:pt x="10166" y="8968"/>
                      <a:pt x="10172" y="8886"/>
                      <a:pt x="10175" y="8795"/>
                    </a:cubicBezTo>
                    <a:cubicBezTo>
                      <a:pt x="10179" y="8703"/>
                      <a:pt x="10181" y="8620"/>
                      <a:pt x="10181" y="8525"/>
                    </a:cubicBezTo>
                    <a:lnTo>
                      <a:pt x="10181" y="8524"/>
                    </a:lnTo>
                    <a:cubicBezTo>
                      <a:pt x="10181" y="8430"/>
                      <a:pt x="10179" y="8350"/>
                      <a:pt x="10176" y="8251"/>
                    </a:cubicBezTo>
                    <a:cubicBezTo>
                      <a:pt x="10174" y="8157"/>
                      <a:pt x="10168" y="8072"/>
                      <a:pt x="10161" y="7975"/>
                    </a:cubicBezTo>
                    <a:cubicBezTo>
                      <a:pt x="10153" y="7880"/>
                      <a:pt x="10143" y="7793"/>
                      <a:pt x="10132" y="7697"/>
                    </a:cubicBezTo>
                    <a:cubicBezTo>
                      <a:pt x="10122" y="7599"/>
                      <a:pt x="10109" y="7512"/>
                      <a:pt x="10093" y="7412"/>
                    </a:cubicBezTo>
                    <a:cubicBezTo>
                      <a:pt x="10079" y="7313"/>
                      <a:pt x="10061" y="7226"/>
                      <a:pt x="10043" y="7125"/>
                    </a:cubicBezTo>
                    <a:cubicBezTo>
                      <a:pt x="10023" y="7026"/>
                      <a:pt x="10002" y="6937"/>
                      <a:pt x="9979" y="6836"/>
                    </a:cubicBezTo>
                    <a:cubicBezTo>
                      <a:pt x="9956" y="6735"/>
                      <a:pt x="9932" y="6643"/>
                      <a:pt x="9906" y="6543"/>
                    </a:cubicBezTo>
                    <a:cubicBezTo>
                      <a:pt x="9880" y="6442"/>
                      <a:pt x="9853" y="6349"/>
                      <a:pt x="9823" y="6248"/>
                    </a:cubicBezTo>
                    <a:cubicBezTo>
                      <a:pt x="9793" y="6147"/>
                      <a:pt x="9762" y="6054"/>
                      <a:pt x="9728" y="5953"/>
                    </a:cubicBezTo>
                    <a:cubicBezTo>
                      <a:pt x="9693" y="5853"/>
                      <a:pt x="9659" y="5759"/>
                      <a:pt x="9621" y="5659"/>
                    </a:cubicBezTo>
                    <a:cubicBezTo>
                      <a:pt x="9547" y="5456"/>
                      <a:pt x="9470" y="5272"/>
                      <a:pt x="9383" y="5073"/>
                    </a:cubicBezTo>
                    <a:cubicBezTo>
                      <a:pt x="9297" y="4876"/>
                      <a:pt x="9206" y="4688"/>
                      <a:pt x="9105" y="4494"/>
                    </a:cubicBezTo>
                    <a:cubicBezTo>
                      <a:pt x="9008" y="4301"/>
                      <a:pt x="8903" y="4113"/>
                      <a:pt x="8793" y="3928"/>
                    </a:cubicBezTo>
                    <a:cubicBezTo>
                      <a:pt x="8684" y="3744"/>
                      <a:pt x="8565" y="3557"/>
                      <a:pt x="8447" y="3380"/>
                    </a:cubicBezTo>
                    <a:cubicBezTo>
                      <a:pt x="8328" y="3206"/>
                      <a:pt x="8195" y="3022"/>
                      <a:pt x="8069" y="2857"/>
                    </a:cubicBezTo>
                    <a:cubicBezTo>
                      <a:pt x="8004" y="2773"/>
                      <a:pt x="7937" y="2687"/>
                      <a:pt x="7872" y="2608"/>
                    </a:cubicBezTo>
                    <a:cubicBezTo>
                      <a:pt x="7807" y="2526"/>
                      <a:pt x="7735" y="2442"/>
                      <a:pt x="7668" y="2365"/>
                    </a:cubicBezTo>
                    <a:cubicBezTo>
                      <a:pt x="7600" y="2287"/>
                      <a:pt x="7528" y="2208"/>
                      <a:pt x="7458" y="2133"/>
                    </a:cubicBezTo>
                    <a:cubicBezTo>
                      <a:pt x="7390" y="2059"/>
                      <a:pt x="7315" y="1982"/>
                      <a:pt x="7244" y="1911"/>
                    </a:cubicBezTo>
                    <a:cubicBezTo>
                      <a:pt x="7176" y="1839"/>
                      <a:pt x="7098" y="1764"/>
                      <a:pt x="7026" y="1696"/>
                    </a:cubicBezTo>
                    <a:cubicBezTo>
                      <a:pt x="6955" y="1627"/>
                      <a:pt x="6877" y="1558"/>
                      <a:pt x="6804" y="1494"/>
                    </a:cubicBezTo>
                    <a:cubicBezTo>
                      <a:pt x="6730" y="1430"/>
                      <a:pt x="6651" y="1361"/>
                      <a:pt x="6578" y="1301"/>
                    </a:cubicBezTo>
                    <a:cubicBezTo>
                      <a:pt x="6502" y="1242"/>
                      <a:pt x="6421" y="1177"/>
                      <a:pt x="6348" y="1121"/>
                    </a:cubicBezTo>
                    <a:cubicBezTo>
                      <a:pt x="6273" y="1067"/>
                      <a:pt x="6191" y="1006"/>
                      <a:pt x="6115" y="954"/>
                    </a:cubicBezTo>
                    <a:cubicBezTo>
                      <a:pt x="6042" y="901"/>
                      <a:pt x="5957" y="844"/>
                      <a:pt x="5882" y="798"/>
                    </a:cubicBezTo>
                    <a:cubicBezTo>
                      <a:pt x="5809" y="749"/>
                      <a:pt x="5724" y="697"/>
                      <a:pt x="5648" y="654"/>
                    </a:cubicBezTo>
                    <a:cubicBezTo>
                      <a:pt x="5574" y="611"/>
                      <a:pt x="5492" y="563"/>
                      <a:pt x="5416" y="526"/>
                    </a:cubicBezTo>
                    <a:cubicBezTo>
                      <a:pt x="5343" y="487"/>
                      <a:pt x="5258" y="446"/>
                      <a:pt x="5185" y="411"/>
                    </a:cubicBezTo>
                    <a:cubicBezTo>
                      <a:pt x="5111" y="377"/>
                      <a:pt x="5027" y="341"/>
                      <a:pt x="4953" y="310"/>
                    </a:cubicBezTo>
                    <a:cubicBezTo>
                      <a:pt x="4879" y="282"/>
                      <a:pt x="4795" y="250"/>
                      <a:pt x="4720" y="224"/>
                    </a:cubicBezTo>
                    <a:cubicBezTo>
                      <a:pt x="4647" y="200"/>
                      <a:pt x="4564" y="172"/>
                      <a:pt x="4489" y="151"/>
                    </a:cubicBezTo>
                    <a:cubicBezTo>
                      <a:pt x="4417" y="129"/>
                      <a:pt x="4334" y="108"/>
                      <a:pt x="4259" y="92"/>
                    </a:cubicBezTo>
                    <a:cubicBezTo>
                      <a:pt x="4187" y="75"/>
                      <a:pt x="4101" y="57"/>
                      <a:pt x="4029" y="46"/>
                    </a:cubicBezTo>
                    <a:cubicBezTo>
                      <a:pt x="3956" y="34"/>
                      <a:pt x="3871" y="23"/>
                      <a:pt x="3799" y="16"/>
                    </a:cubicBezTo>
                    <a:cubicBezTo>
                      <a:pt x="3726" y="9"/>
                      <a:pt x="3641" y="3"/>
                      <a:pt x="3569" y="1"/>
                    </a:cubicBezTo>
                    <a:cubicBezTo>
                      <a:pt x="3539" y="1"/>
                      <a:pt x="3507" y="0"/>
                      <a:pt x="3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5484591" y="2804048"/>
                <a:ext cx="253565" cy="325197"/>
              </a:xfrm>
              <a:custGeom>
                <a:avLst/>
                <a:gdLst/>
                <a:ahLst/>
                <a:cxnLst/>
                <a:rect l="l" t="t" r="r" b="b"/>
                <a:pathLst>
                  <a:path w="8131" h="10428" extrusionOk="0">
                    <a:moveTo>
                      <a:pt x="2371" y="229"/>
                    </a:moveTo>
                    <a:cubicBezTo>
                      <a:pt x="2401" y="229"/>
                      <a:pt x="2431" y="230"/>
                      <a:pt x="2459" y="230"/>
                    </a:cubicBezTo>
                    <a:cubicBezTo>
                      <a:pt x="2513" y="235"/>
                      <a:pt x="2583" y="240"/>
                      <a:pt x="2642" y="248"/>
                    </a:cubicBezTo>
                    <a:cubicBezTo>
                      <a:pt x="2699" y="255"/>
                      <a:pt x="2773" y="266"/>
                      <a:pt x="2835" y="279"/>
                    </a:cubicBezTo>
                    <a:cubicBezTo>
                      <a:pt x="2895" y="291"/>
                      <a:pt x="2971" y="311"/>
                      <a:pt x="3036" y="327"/>
                    </a:cubicBezTo>
                    <a:cubicBezTo>
                      <a:pt x="3099" y="344"/>
                      <a:pt x="3178" y="368"/>
                      <a:pt x="3244" y="391"/>
                    </a:cubicBezTo>
                    <a:cubicBezTo>
                      <a:pt x="3310" y="414"/>
                      <a:pt x="3389" y="443"/>
                      <a:pt x="3458" y="472"/>
                    </a:cubicBezTo>
                    <a:cubicBezTo>
                      <a:pt x="3525" y="499"/>
                      <a:pt x="3605" y="535"/>
                      <a:pt x="3676" y="570"/>
                    </a:cubicBezTo>
                    <a:cubicBezTo>
                      <a:pt x="3743" y="603"/>
                      <a:pt x="3825" y="644"/>
                      <a:pt x="3894" y="682"/>
                    </a:cubicBezTo>
                    <a:cubicBezTo>
                      <a:pt x="3965" y="719"/>
                      <a:pt x="4045" y="768"/>
                      <a:pt x="4117" y="811"/>
                    </a:cubicBezTo>
                    <a:cubicBezTo>
                      <a:pt x="4192" y="857"/>
                      <a:pt x="4274" y="912"/>
                      <a:pt x="4346" y="961"/>
                    </a:cubicBezTo>
                    <a:cubicBezTo>
                      <a:pt x="4417" y="1010"/>
                      <a:pt x="4501" y="1068"/>
                      <a:pt x="4573" y="1123"/>
                    </a:cubicBezTo>
                    <a:cubicBezTo>
                      <a:pt x="4646" y="1176"/>
                      <a:pt x="4727" y="1241"/>
                      <a:pt x="4798" y="1300"/>
                    </a:cubicBezTo>
                    <a:cubicBezTo>
                      <a:pt x="4870" y="1357"/>
                      <a:pt x="4949" y="1426"/>
                      <a:pt x="5021" y="1491"/>
                    </a:cubicBezTo>
                    <a:cubicBezTo>
                      <a:pt x="5092" y="1554"/>
                      <a:pt x="5171" y="1628"/>
                      <a:pt x="5241" y="1695"/>
                    </a:cubicBezTo>
                    <a:cubicBezTo>
                      <a:pt x="5312" y="1764"/>
                      <a:pt x="5388" y="1842"/>
                      <a:pt x="5457" y="1914"/>
                    </a:cubicBezTo>
                    <a:cubicBezTo>
                      <a:pt x="5524" y="1986"/>
                      <a:pt x="5601" y="2066"/>
                      <a:pt x="5667" y="2141"/>
                    </a:cubicBezTo>
                    <a:cubicBezTo>
                      <a:pt x="5736" y="2217"/>
                      <a:pt x="5805" y="2302"/>
                      <a:pt x="5872" y="2381"/>
                    </a:cubicBezTo>
                    <a:cubicBezTo>
                      <a:pt x="5938" y="2460"/>
                      <a:pt x="6006" y="2546"/>
                      <a:pt x="6069" y="2628"/>
                    </a:cubicBezTo>
                    <a:cubicBezTo>
                      <a:pt x="6134" y="2713"/>
                      <a:pt x="6199" y="2801"/>
                      <a:pt x="6260" y="2887"/>
                    </a:cubicBezTo>
                    <a:cubicBezTo>
                      <a:pt x="6383" y="3058"/>
                      <a:pt x="6506" y="3247"/>
                      <a:pt x="6617" y="3426"/>
                    </a:cubicBezTo>
                    <a:cubicBezTo>
                      <a:pt x="6844" y="3794"/>
                      <a:pt x="7045" y="4175"/>
                      <a:pt x="7218" y="4565"/>
                    </a:cubicBezTo>
                    <a:cubicBezTo>
                      <a:pt x="7263" y="4664"/>
                      <a:pt x="7301" y="4759"/>
                      <a:pt x="7342" y="4858"/>
                    </a:cubicBezTo>
                    <a:cubicBezTo>
                      <a:pt x="7382" y="4957"/>
                      <a:pt x="7418" y="5051"/>
                      <a:pt x="7454" y="5151"/>
                    </a:cubicBezTo>
                    <a:cubicBezTo>
                      <a:pt x="7490" y="5252"/>
                      <a:pt x="7521" y="5344"/>
                      <a:pt x="7554" y="5445"/>
                    </a:cubicBezTo>
                    <a:cubicBezTo>
                      <a:pt x="7586" y="5547"/>
                      <a:pt x="7613" y="5637"/>
                      <a:pt x="7642" y="5738"/>
                    </a:cubicBezTo>
                    <a:cubicBezTo>
                      <a:pt x="7671" y="5837"/>
                      <a:pt x="7694" y="5929"/>
                      <a:pt x="7717" y="6028"/>
                    </a:cubicBezTo>
                    <a:cubicBezTo>
                      <a:pt x="7743" y="6128"/>
                      <a:pt x="7763" y="6215"/>
                      <a:pt x="7782" y="6314"/>
                    </a:cubicBezTo>
                    <a:cubicBezTo>
                      <a:pt x="7802" y="6412"/>
                      <a:pt x="7817" y="6500"/>
                      <a:pt x="7832" y="6596"/>
                    </a:cubicBezTo>
                    <a:cubicBezTo>
                      <a:pt x="7849" y="6693"/>
                      <a:pt x="7859" y="6777"/>
                      <a:pt x="7871" y="6872"/>
                    </a:cubicBezTo>
                    <a:cubicBezTo>
                      <a:pt x="7881" y="6969"/>
                      <a:pt x="7889" y="7049"/>
                      <a:pt x="7895" y="7143"/>
                    </a:cubicBezTo>
                    <a:cubicBezTo>
                      <a:pt x="7902" y="7237"/>
                      <a:pt x="7907" y="7317"/>
                      <a:pt x="7908" y="7407"/>
                    </a:cubicBezTo>
                    <a:lnTo>
                      <a:pt x="7908" y="7515"/>
                    </a:lnTo>
                    <a:lnTo>
                      <a:pt x="7908" y="7623"/>
                    </a:lnTo>
                    <a:cubicBezTo>
                      <a:pt x="7907" y="7703"/>
                      <a:pt x="7901" y="7792"/>
                      <a:pt x="7895" y="7870"/>
                    </a:cubicBezTo>
                    <a:cubicBezTo>
                      <a:pt x="7889" y="7946"/>
                      <a:pt x="7881" y="8034"/>
                      <a:pt x="7872" y="8106"/>
                    </a:cubicBezTo>
                    <a:cubicBezTo>
                      <a:pt x="7861" y="8179"/>
                      <a:pt x="7846" y="8264"/>
                      <a:pt x="7835" y="8333"/>
                    </a:cubicBezTo>
                    <a:cubicBezTo>
                      <a:pt x="7822" y="8401"/>
                      <a:pt x="7802" y="8480"/>
                      <a:pt x="7786" y="8544"/>
                    </a:cubicBezTo>
                    <a:cubicBezTo>
                      <a:pt x="7770" y="8609"/>
                      <a:pt x="7746" y="8685"/>
                      <a:pt x="7727" y="8744"/>
                    </a:cubicBezTo>
                    <a:cubicBezTo>
                      <a:pt x="7707" y="8803"/>
                      <a:pt x="7679" y="8874"/>
                      <a:pt x="7656" y="8927"/>
                    </a:cubicBezTo>
                    <a:cubicBezTo>
                      <a:pt x="7633" y="8981"/>
                      <a:pt x="7602" y="9046"/>
                      <a:pt x="7577" y="9095"/>
                    </a:cubicBezTo>
                    <a:cubicBezTo>
                      <a:pt x="7552" y="9142"/>
                      <a:pt x="7520" y="9200"/>
                      <a:pt x="7493" y="9243"/>
                    </a:cubicBezTo>
                    <a:cubicBezTo>
                      <a:pt x="7464" y="9286"/>
                      <a:pt x="7429" y="9335"/>
                      <a:pt x="7401" y="9372"/>
                    </a:cubicBezTo>
                    <a:cubicBezTo>
                      <a:pt x="7372" y="9411"/>
                      <a:pt x="7339" y="9454"/>
                      <a:pt x="7307" y="9486"/>
                    </a:cubicBezTo>
                    <a:cubicBezTo>
                      <a:pt x="7278" y="9516"/>
                      <a:pt x="7245" y="9549"/>
                      <a:pt x="7217" y="9574"/>
                    </a:cubicBezTo>
                    <a:cubicBezTo>
                      <a:pt x="7214" y="9577"/>
                      <a:pt x="7212" y="9578"/>
                      <a:pt x="7208" y="9578"/>
                    </a:cubicBezTo>
                    <a:cubicBezTo>
                      <a:pt x="7178" y="9605"/>
                      <a:pt x="7142" y="9633"/>
                      <a:pt x="7110" y="9657"/>
                    </a:cubicBezTo>
                    <a:cubicBezTo>
                      <a:pt x="7077" y="9680"/>
                      <a:pt x="7041" y="9703"/>
                      <a:pt x="7007" y="9723"/>
                    </a:cubicBezTo>
                    <a:cubicBezTo>
                      <a:pt x="6720" y="9889"/>
                      <a:pt x="6401" y="9960"/>
                      <a:pt x="6069" y="9960"/>
                    </a:cubicBezTo>
                    <a:cubicBezTo>
                      <a:pt x="5307" y="9960"/>
                      <a:pt x="4474" y="9586"/>
                      <a:pt x="3799" y="9119"/>
                    </a:cubicBezTo>
                    <a:cubicBezTo>
                      <a:pt x="2816" y="8438"/>
                      <a:pt x="2169" y="7558"/>
                      <a:pt x="1627" y="6618"/>
                    </a:cubicBezTo>
                    <a:cubicBezTo>
                      <a:pt x="1083" y="5678"/>
                      <a:pt x="645" y="4677"/>
                      <a:pt x="547" y="3485"/>
                    </a:cubicBezTo>
                    <a:cubicBezTo>
                      <a:pt x="449" y="2312"/>
                      <a:pt x="685" y="949"/>
                      <a:pt x="1627" y="406"/>
                    </a:cubicBezTo>
                    <a:cubicBezTo>
                      <a:pt x="1661" y="386"/>
                      <a:pt x="1699" y="365"/>
                      <a:pt x="1736" y="350"/>
                    </a:cubicBezTo>
                    <a:cubicBezTo>
                      <a:pt x="1771" y="335"/>
                      <a:pt x="1814" y="317"/>
                      <a:pt x="1853" y="305"/>
                    </a:cubicBezTo>
                    <a:lnTo>
                      <a:pt x="1855" y="305"/>
                    </a:lnTo>
                    <a:cubicBezTo>
                      <a:pt x="1893" y="292"/>
                      <a:pt x="1942" y="279"/>
                      <a:pt x="1982" y="269"/>
                    </a:cubicBezTo>
                    <a:cubicBezTo>
                      <a:pt x="2025" y="259"/>
                      <a:pt x="2081" y="249"/>
                      <a:pt x="2129" y="243"/>
                    </a:cubicBezTo>
                    <a:cubicBezTo>
                      <a:pt x="2175" y="237"/>
                      <a:pt x="2234" y="233"/>
                      <a:pt x="2287" y="230"/>
                    </a:cubicBezTo>
                    <a:cubicBezTo>
                      <a:pt x="2313" y="230"/>
                      <a:pt x="2342" y="229"/>
                      <a:pt x="2371" y="229"/>
                    </a:cubicBezTo>
                    <a:close/>
                    <a:moveTo>
                      <a:pt x="2285" y="1"/>
                    </a:moveTo>
                    <a:cubicBezTo>
                      <a:pt x="2119" y="1"/>
                      <a:pt x="1954" y="19"/>
                      <a:pt x="1794" y="61"/>
                    </a:cubicBezTo>
                    <a:cubicBezTo>
                      <a:pt x="1224" y="206"/>
                      <a:pt x="714" y="641"/>
                      <a:pt x="415" y="1159"/>
                    </a:cubicBezTo>
                    <a:cubicBezTo>
                      <a:pt x="17" y="1852"/>
                      <a:pt x="1" y="2694"/>
                      <a:pt x="96" y="3498"/>
                    </a:cubicBezTo>
                    <a:cubicBezTo>
                      <a:pt x="215" y="4509"/>
                      <a:pt x="507" y="5452"/>
                      <a:pt x="950" y="6339"/>
                    </a:cubicBezTo>
                    <a:cubicBezTo>
                      <a:pt x="1391" y="7227"/>
                      <a:pt x="1985" y="8061"/>
                      <a:pt x="2684" y="8769"/>
                    </a:cubicBezTo>
                    <a:cubicBezTo>
                      <a:pt x="3240" y="9335"/>
                      <a:pt x="3868" y="9822"/>
                      <a:pt x="4617" y="10139"/>
                    </a:cubicBezTo>
                    <a:cubicBezTo>
                      <a:pt x="5019" y="10306"/>
                      <a:pt x="5455" y="10428"/>
                      <a:pt x="5881" y="10428"/>
                    </a:cubicBezTo>
                    <a:cubicBezTo>
                      <a:pt x="6046" y="10428"/>
                      <a:pt x="6210" y="10410"/>
                      <a:pt x="6370" y="10369"/>
                    </a:cubicBezTo>
                    <a:cubicBezTo>
                      <a:pt x="6939" y="10223"/>
                      <a:pt x="7449" y="9788"/>
                      <a:pt x="7748" y="9270"/>
                    </a:cubicBezTo>
                    <a:cubicBezTo>
                      <a:pt x="8046" y="8751"/>
                      <a:pt x="8131" y="8149"/>
                      <a:pt x="8115" y="7542"/>
                    </a:cubicBezTo>
                    <a:cubicBezTo>
                      <a:pt x="8109" y="7338"/>
                      <a:pt x="8092" y="7134"/>
                      <a:pt x="8069" y="6931"/>
                    </a:cubicBezTo>
                    <a:cubicBezTo>
                      <a:pt x="7951" y="5921"/>
                      <a:pt x="7658" y="4977"/>
                      <a:pt x="7217" y="4089"/>
                    </a:cubicBezTo>
                    <a:cubicBezTo>
                      <a:pt x="6772" y="3202"/>
                      <a:pt x="6179" y="2368"/>
                      <a:pt x="5481" y="1659"/>
                    </a:cubicBezTo>
                    <a:cubicBezTo>
                      <a:pt x="4923" y="1094"/>
                      <a:pt x="4297" y="607"/>
                      <a:pt x="3546" y="291"/>
                    </a:cubicBezTo>
                    <a:cubicBezTo>
                      <a:pt x="3145" y="122"/>
                      <a:pt x="2710" y="1"/>
                      <a:pt x="22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5588841" y="2888652"/>
                <a:ext cx="101632" cy="12807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4107" extrusionOk="0">
                    <a:moveTo>
                      <a:pt x="1129" y="1"/>
                    </a:moveTo>
                    <a:cubicBezTo>
                      <a:pt x="1001" y="1"/>
                      <a:pt x="878" y="27"/>
                      <a:pt x="770" y="89"/>
                    </a:cubicBezTo>
                    <a:cubicBezTo>
                      <a:pt x="512" y="237"/>
                      <a:pt x="256" y="384"/>
                      <a:pt x="0" y="534"/>
                    </a:cubicBezTo>
                    <a:cubicBezTo>
                      <a:pt x="109" y="470"/>
                      <a:pt x="233" y="444"/>
                      <a:pt x="361" y="444"/>
                    </a:cubicBezTo>
                    <a:cubicBezTo>
                      <a:pt x="573" y="444"/>
                      <a:pt x="798" y="516"/>
                      <a:pt x="994" y="614"/>
                    </a:cubicBezTo>
                    <a:cubicBezTo>
                      <a:pt x="1418" y="828"/>
                      <a:pt x="1704" y="1168"/>
                      <a:pt x="1946" y="1554"/>
                    </a:cubicBezTo>
                    <a:cubicBezTo>
                      <a:pt x="2252" y="2042"/>
                      <a:pt x="2489" y="2598"/>
                      <a:pt x="2489" y="3162"/>
                    </a:cubicBezTo>
                    <a:cubicBezTo>
                      <a:pt x="2489" y="3251"/>
                      <a:pt x="2482" y="3341"/>
                      <a:pt x="2469" y="3432"/>
                    </a:cubicBezTo>
                    <a:cubicBezTo>
                      <a:pt x="2445" y="3614"/>
                      <a:pt x="2375" y="3777"/>
                      <a:pt x="2260" y="3928"/>
                    </a:cubicBezTo>
                    <a:cubicBezTo>
                      <a:pt x="2207" y="3999"/>
                      <a:pt x="2144" y="4057"/>
                      <a:pt x="2072" y="4100"/>
                    </a:cubicBezTo>
                    <a:lnTo>
                      <a:pt x="2072" y="4100"/>
                    </a:lnTo>
                    <a:cubicBezTo>
                      <a:pt x="2325" y="3955"/>
                      <a:pt x="2578" y="3809"/>
                      <a:pt x="2830" y="3662"/>
                    </a:cubicBezTo>
                    <a:cubicBezTo>
                      <a:pt x="2907" y="3617"/>
                      <a:pt x="2974" y="3558"/>
                      <a:pt x="3030" y="3485"/>
                    </a:cubicBezTo>
                    <a:cubicBezTo>
                      <a:pt x="3145" y="3334"/>
                      <a:pt x="3214" y="3170"/>
                      <a:pt x="3238" y="2989"/>
                    </a:cubicBezTo>
                    <a:cubicBezTo>
                      <a:pt x="3252" y="2898"/>
                      <a:pt x="3258" y="2806"/>
                      <a:pt x="3258" y="2717"/>
                    </a:cubicBezTo>
                    <a:cubicBezTo>
                      <a:pt x="3258" y="2155"/>
                      <a:pt x="3021" y="1597"/>
                      <a:pt x="2715" y="1110"/>
                    </a:cubicBezTo>
                    <a:cubicBezTo>
                      <a:pt x="2473" y="725"/>
                      <a:pt x="2187" y="384"/>
                      <a:pt x="1763" y="171"/>
                    </a:cubicBezTo>
                    <a:cubicBezTo>
                      <a:pt x="1567" y="73"/>
                      <a:pt x="1341" y="1"/>
                      <a:pt x="1129" y="1"/>
                    </a:cubicBezTo>
                    <a:close/>
                    <a:moveTo>
                      <a:pt x="2072" y="4100"/>
                    </a:moveTo>
                    <a:cubicBezTo>
                      <a:pt x="2068" y="4102"/>
                      <a:pt x="2064" y="4104"/>
                      <a:pt x="2061" y="4106"/>
                    </a:cubicBezTo>
                    <a:cubicBezTo>
                      <a:pt x="2064" y="4104"/>
                      <a:pt x="2068" y="4102"/>
                      <a:pt x="2072" y="410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>
                <a:off x="5568695" y="2902591"/>
                <a:ext cx="97796" cy="11947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3831" extrusionOk="0">
                    <a:moveTo>
                      <a:pt x="1010" y="1298"/>
                    </a:moveTo>
                    <a:cubicBezTo>
                      <a:pt x="1134" y="1298"/>
                      <a:pt x="1271" y="1358"/>
                      <a:pt x="1380" y="1435"/>
                    </a:cubicBezTo>
                    <a:cubicBezTo>
                      <a:pt x="1541" y="1546"/>
                      <a:pt x="1646" y="1690"/>
                      <a:pt x="1733" y="1842"/>
                    </a:cubicBezTo>
                    <a:cubicBezTo>
                      <a:pt x="1821" y="1996"/>
                      <a:pt x="1893" y="2157"/>
                      <a:pt x="1909" y="2351"/>
                    </a:cubicBezTo>
                    <a:cubicBezTo>
                      <a:pt x="1926" y="2543"/>
                      <a:pt x="1886" y="2765"/>
                      <a:pt x="1733" y="2853"/>
                    </a:cubicBezTo>
                    <a:cubicBezTo>
                      <a:pt x="1696" y="2874"/>
                      <a:pt x="1660" y="2894"/>
                      <a:pt x="1621" y="2916"/>
                    </a:cubicBezTo>
                    <a:cubicBezTo>
                      <a:pt x="1575" y="2942"/>
                      <a:pt x="1519" y="2966"/>
                      <a:pt x="1470" y="2983"/>
                    </a:cubicBezTo>
                    <a:cubicBezTo>
                      <a:pt x="1424" y="3002"/>
                      <a:pt x="1367" y="3016"/>
                      <a:pt x="1316" y="3024"/>
                    </a:cubicBezTo>
                    <a:cubicBezTo>
                      <a:pt x="1291" y="3027"/>
                      <a:pt x="1262" y="3027"/>
                      <a:pt x="1237" y="3028"/>
                    </a:cubicBezTo>
                    <a:cubicBezTo>
                      <a:pt x="1211" y="3028"/>
                      <a:pt x="1186" y="3028"/>
                      <a:pt x="1160" y="3027"/>
                    </a:cubicBezTo>
                    <a:cubicBezTo>
                      <a:pt x="1135" y="3025"/>
                      <a:pt x="1108" y="3021"/>
                      <a:pt x="1085" y="3018"/>
                    </a:cubicBezTo>
                    <a:cubicBezTo>
                      <a:pt x="1061" y="3012"/>
                      <a:pt x="1035" y="3005"/>
                      <a:pt x="1013" y="2999"/>
                    </a:cubicBezTo>
                    <a:cubicBezTo>
                      <a:pt x="989" y="2992"/>
                      <a:pt x="964" y="2983"/>
                      <a:pt x="943" y="2975"/>
                    </a:cubicBezTo>
                    <a:cubicBezTo>
                      <a:pt x="921" y="2966"/>
                      <a:pt x="895" y="2953"/>
                      <a:pt x="877" y="2942"/>
                    </a:cubicBezTo>
                    <a:cubicBezTo>
                      <a:pt x="855" y="2932"/>
                      <a:pt x="830" y="2917"/>
                      <a:pt x="812" y="2904"/>
                    </a:cubicBezTo>
                    <a:cubicBezTo>
                      <a:pt x="792" y="2891"/>
                      <a:pt x="769" y="2874"/>
                      <a:pt x="750" y="2860"/>
                    </a:cubicBezTo>
                    <a:cubicBezTo>
                      <a:pt x="730" y="2845"/>
                      <a:pt x="708" y="2825"/>
                      <a:pt x="691" y="2809"/>
                    </a:cubicBezTo>
                    <a:cubicBezTo>
                      <a:pt x="672" y="2794"/>
                      <a:pt x="654" y="2772"/>
                      <a:pt x="635" y="2753"/>
                    </a:cubicBezTo>
                    <a:cubicBezTo>
                      <a:pt x="619" y="2733"/>
                      <a:pt x="600" y="2712"/>
                      <a:pt x="585" y="2693"/>
                    </a:cubicBezTo>
                    <a:cubicBezTo>
                      <a:pt x="569" y="2673"/>
                      <a:pt x="550" y="2650"/>
                      <a:pt x="536" y="2628"/>
                    </a:cubicBezTo>
                    <a:cubicBezTo>
                      <a:pt x="507" y="2585"/>
                      <a:pt x="478" y="2535"/>
                      <a:pt x="455" y="2487"/>
                    </a:cubicBezTo>
                    <a:cubicBezTo>
                      <a:pt x="431" y="2437"/>
                      <a:pt x="412" y="2393"/>
                      <a:pt x="395" y="2341"/>
                    </a:cubicBezTo>
                    <a:cubicBezTo>
                      <a:pt x="385" y="2315"/>
                      <a:pt x="378" y="2293"/>
                      <a:pt x="373" y="2266"/>
                    </a:cubicBezTo>
                    <a:cubicBezTo>
                      <a:pt x="368" y="2240"/>
                      <a:pt x="362" y="2219"/>
                      <a:pt x="359" y="2191"/>
                    </a:cubicBezTo>
                    <a:cubicBezTo>
                      <a:pt x="355" y="2162"/>
                      <a:pt x="352" y="2142"/>
                      <a:pt x="349" y="2115"/>
                    </a:cubicBezTo>
                    <a:cubicBezTo>
                      <a:pt x="347" y="2092"/>
                      <a:pt x="347" y="2075"/>
                      <a:pt x="347" y="2053"/>
                    </a:cubicBezTo>
                    <a:cubicBezTo>
                      <a:pt x="347" y="2024"/>
                      <a:pt x="349" y="2003"/>
                      <a:pt x="352" y="1976"/>
                    </a:cubicBezTo>
                    <a:cubicBezTo>
                      <a:pt x="355" y="1948"/>
                      <a:pt x="359" y="1927"/>
                      <a:pt x="363" y="1899"/>
                    </a:cubicBezTo>
                    <a:cubicBezTo>
                      <a:pt x="369" y="1874"/>
                      <a:pt x="375" y="1852"/>
                      <a:pt x="383" y="1825"/>
                    </a:cubicBezTo>
                    <a:cubicBezTo>
                      <a:pt x="392" y="1797"/>
                      <a:pt x="402" y="1777"/>
                      <a:pt x="414" y="1751"/>
                    </a:cubicBezTo>
                    <a:cubicBezTo>
                      <a:pt x="425" y="1724"/>
                      <a:pt x="438" y="1704"/>
                      <a:pt x="452" y="1679"/>
                    </a:cubicBezTo>
                    <a:cubicBezTo>
                      <a:pt x="467" y="1655"/>
                      <a:pt x="481" y="1636"/>
                      <a:pt x="498" y="1612"/>
                    </a:cubicBezTo>
                    <a:cubicBezTo>
                      <a:pt x="534" y="1569"/>
                      <a:pt x="569" y="1533"/>
                      <a:pt x="612" y="1495"/>
                    </a:cubicBezTo>
                    <a:cubicBezTo>
                      <a:pt x="654" y="1459"/>
                      <a:pt x="694" y="1431"/>
                      <a:pt x="741" y="1402"/>
                    </a:cubicBezTo>
                    <a:cubicBezTo>
                      <a:pt x="743" y="1402"/>
                      <a:pt x="744" y="1401"/>
                      <a:pt x="747" y="1401"/>
                    </a:cubicBezTo>
                    <a:cubicBezTo>
                      <a:pt x="784" y="1379"/>
                      <a:pt x="820" y="1357"/>
                      <a:pt x="858" y="1336"/>
                    </a:cubicBezTo>
                    <a:cubicBezTo>
                      <a:pt x="904" y="1309"/>
                      <a:pt x="956" y="1298"/>
                      <a:pt x="1010" y="1298"/>
                    </a:cubicBezTo>
                    <a:close/>
                    <a:moveTo>
                      <a:pt x="1008" y="0"/>
                    </a:moveTo>
                    <a:cubicBezTo>
                      <a:pt x="879" y="0"/>
                      <a:pt x="755" y="27"/>
                      <a:pt x="646" y="91"/>
                    </a:cubicBezTo>
                    <a:cubicBezTo>
                      <a:pt x="605" y="114"/>
                      <a:pt x="562" y="143"/>
                      <a:pt x="521" y="171"/>
                    </a:cubicBezTo>
                    <a:cubicBezTo>
                      <a:pt x="484" y="200"/>
                      <a:pt x="442" y="235"/>
                      <a:pt x="409" y="266"/>
                    </a:cubicBezTo>
                    <a:cubicBezTo>
                      <a:pt x="375" y="296"/>
                      <a:pt x="339" y="337"/>
                      <a:pt x="310" y="371"/>
                    </a:cubicBezTo>
                    <a:cubicBezTo>
                      <a:pt x="281" y="404"/>
                      <a:pt x="248" y="446"/>
                      <a:pt x="225" y="482"/>
                    </a:cubicBezTo>
                    <a:cubicBezTo>
                      <a:pt x="202" y="518"/>
                      <a:pt x="178" y="561"/>
                      <a:pt x="158" y="598"/>
                    </a:cubicBezTo>
                    <a:cubicBezTo>
                      <a:pt x="138" y="634"/>
                      <a:pt x="116" y="682"/>
                      <a:pt x="102" y="719"/>
                    </a:cubicBezTo>
                    <a:cubicBezTo>
                      <a:pt x="87" y="756"/>
                      <a:pt x="71" y="805"/>
                      <a:pt x="60" y="843"/>
                    </a:cubicBezTo>
                    <a:cubicBezTo>
                      <a:pt x="47" y="882"/>
                      <a:pt x="37" y="932"/>
                      <a:pt x="30" y="971"/>
                    </a:cubicBezTo>
                    <a:cubicBezTo>
                      <a:pt x="21" y="1011"/>
                      <a:pt x="14" y="1061"/>
                      <a:pt x="10" y="1102"/>
                    </a:cubicBezTo>
                    <a:cubicBezTo>
                      <a:pt x="4" y="1143"/>
                      <a:pt x="2" y="1195"/>
                      <a:pt x="1" y="1237"/>
                    </a:cubicBezTo>
                    <a:cubicBezTo>
                      <a:pt x="1" y="1280"/>
                      <a:pt x="1" y="1332"/>
                      <a:pt x="2" y="1378"/>
                    </a:cubicBezTo>
                    <a:cubicBezTo>
                      <a:pt x="7" y="1422"/>
                      <a:pt x="10" y="1478"/>
                      <a:pt x="15" y="1523"/>
                    </a:cubicBezTo>
                    <a:cubicBezTo>
                      <a:pt x="21" y="1569"/>
                      <a:pt x="28" y="1625"/>
                      <a:pt x="37" y="1672"/>
                    </a:cubicBezTo>
                    <a:cubicBezTo>
                      <a:pt x="46" y="1718"/>
                      <a:pt x="58" y="1774"/>
                      <a:pt x="70" y="1820"/>
                    </a:cubicBezTo>
                    <a:cubicBezTo>
                      <a:pt x="80" y="1868"/>
                      <a:pt x="96" y="1924"/>
                      <a:pt x="110" y="1970"/>
                    </a:cubicBezTo>
                    <a:cubicBezTo>
                      <a:pt x="125" y="2019"/>
                      <a:pt x="143" y="2072"/>
                      <a:pt x="161" y="2121"/>
                    </a:cubicBezTo>
                    <a:cubicBezTo>
                      <a:pt x="179" y="2170"/>
                      <a:pt x="201" y="2223"/>
                      <a:pt x="219" y="2270"/>
                    </a:cubicBezTo>
                    <a:cubicBezTo>
                      <a:pt x="240" y="2319"/>
                      <a:pt x="263" y="2371"/>
                      <a:pt x="287" y="2417"/>
                    </a:cubicBezTo>
                    <a:cubicBezTo>
                      <a:pt x="333" y="2513"/>
                      <a:pt x="388" y="2611"/>
                      <a:pt x="442" y="2702"/>
                    </a:cubicBezTo>
                    <a:cubicBezTo>
                      <a:pt x="503" y="2795"/>
                      <a:pt x="560" y="2880"/>
                      <a:pt x="626" y="2966"/>
                    </a:cubicBezTo>
                    <a:cubicBezTo>
                      <a:pt x="658" y="3009"/>
                      <a:pt x="690" y="3047"/>
                      <a:pt x="726" y="3088"/>
                    </a:cubicBezTo>
                    <a:cubicBezTo>
                      <a:pt x="759" y="3129"/>
                      <a:pt x="792" y="3165"/>
                      <a:pt x="829" y="3203"/>
                    </a:cubicBezTo>
                    <a:cubicBezTo>
                      <a:pt x="865" y="3242"/>
                      <a:pt x="900" y="3275"/>
                      <a:pt x="937" y="3311"/>
                    </a:cubicBezTo>
                    <a:cubicBezTo>
                      <a:pt x="974" y="3347"/>
                      <a:pt x="1009" y="3376"/>
                      <a:pt x="1049" y="3409"/>
                    </a:cubicBezTo>
                    <a:cubicBezTo>
                      <a:pt x="1088" y="3443"/>
                      <a:pt x="1122" y="3469"/>
                      <a:pt x="1164" y="3500"/>
                    </a:cubicBezTo>
                    <a:cubicBezTo>
                      <a:pt x="1204" y="3528"/>
                      <a:pt x="1239" y="3551"/>
                      <a:pt x="1280" y="3579"/>
                    </a:cubicBezTo>
                    <a:cubicBezTo>
                      <a:pt x="1324" y="3606"/>
                      <a:pt x="1358" y="3625"/>
                      <a:pt x="1401" y="3649"/>
                    </a:cubicBezTo>
                    <a:cubicBezTo>
                      <a:pt x="1446" y="3672"/>
                      <a:pt x="1482" y="3689"/>
                      <a:pt x="1526" y="3709"/>
                    </a:cubicBezTo>
                    <a:cubicBezTo>
                      <a:pt x="1574" y="3730"/>
                      <a:pt x="1608" y="3744"/>
                      <a:pt x="1654" y="3758"/>
                    </a:cubicBezTo>
                    <a:cubicBezTo>
                      <a:pt x="1703" y="3774"/>
                      <a:pt x="1736" y="3786"/>
                      <a:pt x="1785" y="3796"/>
                    </a:cubicBezTo>
                    <a:cubicBezTo>
                      <a:pt x="1834" y="3807"/>
                      <a:pt x="1870" y="3814"/>
                      <a:pt x="1919" y="3819"/>
                    </a:cubicBezTo>
                    <a:cubicBezTo>
                      <a:pt x="1968" y="3826"/>
                      <a:pt x="2005" y="3830"/>
                      <a:pt x="2055" y="3830"/>
                    </a:cubicBezTo>
                    <a:cubicBezTo>
                      <a:pt x="2106" y="3830"/>
                      <a:pt x="2145" y="3829"/>
                      <a:pt x="2195" y="3824"/>
                    </a:cubicBezTo>
                    <a:cubicBezTo>
                      <a:pt x="2245" y="3819"/>
                      <a:pt x="2287" y="3814"/>
                      <a:pt x="2337" y="3803"/>
                    </a:cubicBezTo>
                    <a:cubicBezTo>
                      <a:pt x="2387" y="3794"/>
                      <a:pt x="2429" y="3781"/>
                      <a:pt x="2477" y="3765"/>
                    </a:cubicBezTo>
                    <a:cubicBezTo>
                      <a:pt x="2527" y="3750"/>
                      <a:pt x="2569" y="3732"/>
                      <a:pt x="2616" y="3709"/>
                    </a:cubicBezTo>
                    <a:cubicBezTo>
                      <a:pt x="2646" y="3695"/>
                      <a:pt x="2675" y="3679"/>
                      <a:pt x="2707" y="3661"/>
                    </a:cubicBezTo>
                    <a:cubicBezTo>
                      <a:pt x="2784" y="3616"/>
                      <a:pt x="2850" y="3557"/>
                      <a:pt x="2906" y="3484"/>
                    </a:cubicBezTo>
                    <a:cubicBezTo>
                      <a:pt x="3021" y="3333"/>
                      <a:pt x="3091" y="3167"/>
                      <a:pt x="3115" y="2988"/>
                    </a:cubicBezTo>
                    <a:cubicBezTo>
                      <a:pt x="3129" y="2896"/>
                      <a:pt x="3135" y="2805"/>
                      <a:pt x="3135" y="2716"/>
                    </a:cubicBezTo>
                    <a:cubicBezTo>
                      <a:pt x="3135" y="2151"/>
                      <a:pt x="2898" y="1595"/>
                      <a:pt x="2592" y="1112"/>
                    </a:cubicBezTo>
                    <a:cubicBezTo>
                      <a:pt x="2350" y="725"/>
                      <a:pt x="2064" y="386"/>
                      <a:pt x="1640" y="171"/>
                    </a:cubicBezTo>
                    <a:cubicBezTo>
                      <a:pt x="1444" y="72"/>
                      <a:pt x="1219" y="0"/>
                      <a:pt x="10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>
                <a:off x="5579516" y="2943100"/>
                <a:ext cx="49241" cy="54012"/>
              </a:xfrm>
              <a:custGeom>
                <a:avLst/>
                <a:gdLst/>
                <a:ahLst/>
                <a:cxnLst/>
                <a:rect l="l" t="t" r="r" b="b"/>
                <a:pathLst>
                  <a:path w="1579" h="1732" extrusionOk="0">
                    <a:moveTo>
                      <a:pt x="664" y="0"/>
                    </a:moveTo>
                    <a:cubicBezTo>
                      <a:pt x="610" y="0"/>
                      <a:pt x="558" y="12"/>
                      <a:pt x="511" y="38"/>
                    </a:cubicBezTo>
                    <a:cubicBezTo>
                      <a:pt x="473" y="60"/>
                      <a:pt x="436" y="81"/>
                      <a:pt x="400" y="103"/>
                    </a:cubicBezTo>
                    <a:cubicBezTo>
                      <a:pt x="399" y="103"/>
                      <a:pt x="396" y="104"/>
                      <a:pt x="394" y="104"/>
                    </a:cubicBezTo>
                    <a:cubicBezTo>
                      <a:pt x="348" y="133"/>
                      <a:pt x="307" y="162"/>
                      <a:pt x="265" y="198"/>
                    </a:cubicBezTo>
                    <a:cubicBezTo>
                      <a:pt x="222" y="234"/>
                      <a:pt x="187" y="270"/>
                      <a:pt x="151" y="316"/>
                    </a:cubicBezTo>
                    <a:cubicBezTo>
                      <a:pt x="134" y="339"/>
                      <a:pt x="120" y="357"/>
                      <a:pt x="105" y="382"/>
                    </a:cubicBezTo>
                    <a:cubicBezTo>
                      <a:pt x="91" y="406"/>
                      <a:pt x="78" y="428"/>
                      <a:pt x="68" y="454"/>
                    </a:cubicBezTo>
                    <a:cubicBezTo>
                      <a:pt x="55" y="480"/>
                      <a:pt x="46" y="500"/>
                      <a:pt x="36" y="527"/>
                    </a:cubicBezTo>
                    <a:cubicBezTo>
                      <a:pt x="28" y="554"/>
                      <a:pt x="22" y="576"/>
                      <a:pt x="18" y="603"/>
                    </a:cubicBezTo>
                    <a:cubicBezTo>
                      <a:pt x="11" y="629"/>
                      <a:pt x="6" y="649"/>
                      <a:pt x="5" y="678"/>
                    </a:cubicBezTo>
                    <a:cubicBezTo>
                      <a:pt x="0" y="705"/>
                      <a:pt x="0" y="727"/>
                      <a:pt x="0" y="756"/>
                    </a:cubicBezTo>
                    <a:cubicBezTo>
                      <a:pt x="0" y="779"/>
                      <a:pt x="3" y="797"/>
                      <a:pt x="3" y="819"/>
                    </a:cubicBezTo>
                    <a:cubicBezTo>
                      <a:pt x="5" y="845"/>
                      <a:pt x="8" y="866"/>
                      <a:pt x="12" y="894"/>
                    </a:cubicBezTo>
                    <a:cubicBezTo>
                      <a:pt x="15" y="921"/>
                      <a:pt x="21" y="943"/>
                      <a:pt x="26" y="968"/>
                    </a:cubicBezTo>
                    <a:cubicBezTo>
                      <a:pt x="34" y="994"/>
                      <a:pt x="41" y="1016"/>
                      <a:pt x="48" y="1043"/>
                    </a:cubicBezTo>
                    <a:cubicBezTo>
                      <a:pt x="65" y="1096"/>
                      <a:pt x="84" y="1140"/>
                      <a:pt x="108" y="1190"/>
                    </a:cubicBezTo>
                    <a:cubicBezTo>
                      <a:pt x="131" y="1237"/>
                      <a:pt x="160" y="1288"/>
                      <a:pt x="190" y="1331"/>
                    </a:cubicBezTo>
                    <a:cubicBezTo>
                      <a:pt x="205" y="1352"/>
                      <a:pt x="222" y="1375"/>
                      <a:pt x="238" y="1395"/>
                    </a:cubicBezTo>
                    <a:cubicBezTo>
                      <a:pt x="252" y="1414"/>
                      <a:pt x="272" y="1436"/>
                      <a:pt x="288" y="1456"/>
                    </a:cubicBezTo>
                    <a:cubicBezTo>
                      <a:pt x="304" y="1475"/>
                      <a:pt x="327" y="1496"/>
                      <a:pt x="344" y="1512"/>
                    </a:cubicBezTo>
                    <a:cubicBezTo>
                      <a:pt x="363" y="1528"/>
                      <a:pt x="383" y="1548"/>
                      <a:pt x="403" y="1562"/>
                    </a:cubicBezTo>
                    <a:cubicBezTo>
                      <a:pt x="422" y="1577"/>
                      <a:pt x="445" y="1595"/>
                      <a:pt x="465" y="1607"/>
                    </a:cubicBezTo>
                    <a:cubicBezTo>
                      <a:pt x="483" y="1620"/>
                      <a:pt x="509" y="1634"/>
                      <a:pt x="530" y="1646"/>
                    </a:cubicBezTo>
                    <a:cubicBezTo>
                      <a:pt x="551" y="1656"/>
                      <a:pt x="574" y="1669"/>
                      <a:pt x="596" y="1677"/>
                    </a:cubicBezTo>
                    <a:cubicBezTo>
                      <a:pt x="617" y="1686"/>
                      <a:pt x="645" y="1696"/>
                      <a:pt x="666" y="1703"/>
                    </a:cubicBezTo>
                    <a:cubicBezTo>
                      <a:pt x="688" y="1710"/>
                      <a:pt x="715" y="1717"/>
                      <a:pt x="738" y="1720"/>
                    </a:cubicBezTo>
                    <a:cubicBezTo>
                      <a:pt x="761" y="1725"/>
                      <a:pt x="788" y="1728"/>
                      <a:pt x="813" y="1729"/>
                    </a:cubicBezTo>
                    <a:cubicBezTo>
                      <a:pt x="839" y="1732"/>
                      <a:pt x="866" y="1732"/>
                      <a:pt x="890" y="1732"/>
                    </a:cubicBezTo>
                    <a:cubicBezTo>
                      <a:pt x="915" y="1732"/>
                      <a:pt x="945" y="1729"/>
                      <a:pt x="969" y="1726"/>
                    </a:cubicBezTo>
                    <a:cubicBezTo>
                      <a:pt x="1018" y="1717"/>
                      <a:pt x="1076" y="1705"/>
                      <a:pt x="1125" y="1686"/>
                    </a:cubicBezTo>
                    <a:cubicBezTo>
                      <a:pt x="1174" y="1669"/>
                      <a:pt x="1230" y="1646"/>
                      <a:pt x="1274" y="1618"/>
                    </a:cubicBezTo>
                    <a:cubicBezTo>
                      <a:pt x="1313" y="1595"/>
                      <a:pt x="1349" y="1575"/>
                      <a:pt x="1386" y="1554"/>
                    </a:cubicBezTo>
                    <a:cubicBezTo>
                      <a:pt x="1539" y="1466"/>
                      <a:pt x="1579" y="1244"/>
                      <a:pt x="1562" y="1052"/>
                    </a:cubicBezTo>
                    <a:cubicBezTo>
                      <a:pt x="1546" y="858"/>
                      <a:pt x="1474" y="697"/>
                      <a:pt x="1386" y="544"/>
                    </a:cubicBezTo>
                    <a:cubicBezTo>
                      <a:pt x="1299" y="392"/>
                      <a:pt x="1192" y="248"/>
                      <a:pt x="1033" y="137"/>
                    </a:cubicBezTo>
                    <a:cubicBezTo>
                      <a:pt x="924" y="60"/>
                      <a:pt x="788" y="0"/>
                      <a:pt x="6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5594703" y="2945750"/>
                <a:ext cx="31185" cy="44064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413" extrusionOk="0">
                    <a:moveTo>
                      <a:pt x="175" y="1"/>
                    </a:moveTo>
                    <a:cubicBezTo>
                      <a:pt x="135" y="1"/>
                      <a:pt x="99" y="9"/>
                      <a:pt x="67" y="27"/>
                    </a:cubicBezTo>
                    <a:lnTo>
                      <a:pt x="1" y="65"/>
                    </a:lnTo>
                    <a:cubicBezTo>
                      <a:pt x="91" y="80"/>
                      <a:pt x="195" y="124"/>
                      <a:pt x="296" y="195"/>
                    </a:cubicBezTo>
                    <a:cubicBezTo>
                      <a:pt x="469" y="314"/>
                      <a:pt x="577" y="475"/>
                      <a:pt x="659" y="615"/>
                    </a:cubicBezTo>
                    <a:cubicBezTo>
                      <a:pt x="740" y="755"/>
                      <a:pt x="825" y="925"/>
                      <a:pt x="840" y="1138"/>
                    </a:cubicBezTo>
                    <a:cubicBezTo>
                      <a:pt x="849" y="1226"/>
                      <a:pt x="843" y="1326"/>
                      <a:pt x="820" y="1413"/>
                    </a:cubicBezTo>
                    <a:cubicBezTo>
                      <a:pt x="833" y="1405"/>
                      <a:pt x="846" y="1398"/>
                      <a:pt x="856" y="1392"/>
                    </a:cubicBezTo>
                    <a:cubicBezTo>
                      <a:pt x="973" y="1325"/>
                      <a:pt x="1000" y="1132"/>
                      <a:pt x="987" y="973"/>
                    </a:cubicBezTo>
                    <a:cubicBezTo>
                      <a:pt x="973" y="780"/>
                      <a:pt x="895" y="626"/>
                      <a:pt x="823" y="500"/>
                    </a:cubicBezTo>
                    <a:cubicBezTo>
                      <a:pt x="750" y="375"/>
                      <a:pt x="654" y="231"/>
                      <a:pt x="495" y="120"/>
                    </a:cubicBezTo>
                    <a:cubicBezTo>
                      <a:pt x="383" y="45"/>
                      <a:pt x="267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5498998" y="2813560"/>
                <a:ext cx="210935" cy="301091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9655" extrusionOk="0">
                    <a:moveTo>
                      <a:pt x="1402" y="0"/>
                    </a:moveTo>
                    <a:cubicBezTo>
                      <a:pt x="1401" y="0"/>
                      <a:pt x="1401" y="1"/>
                      <a:pt x="1400" y="1"/>
                    </a:cubicBezTo>
                    <a:lnTo>
                      <a:pt x="1400" y="1"/>
                    </a:lnTo>
                    <a:lnTo>
                      <a:pt x="1404" y="0"/>
                    </a:lnTo>
                    <a:close/>
                    <a:moveTo>
                      <a:pt x="1400" y="1"/>
                    </a:moveTo>
                    <a:lnTo>
                      <a:pt x="1396" y="2"/>
                    </a:lnTo>
                    <a:cubicBezTo>
                      <a:pt x="1396" y="2"/>
                      <a:pt x="1396" y="2"/>
                      <a:pt x="1395" y="2"/>
                    </a:cubicBezTo>
                    <a:lnTo>
                      <a:pt x="1395" y="2"/>
                    </a:lnTo>
                    <a:cubicBezTo>
                      <a:pt x="1397" y="2"/>
                      <a:pt x="1398" y="1"/>
                      <a:pt x="1400" y="1"/>
                    </a:cubicBezTo>
                    <a:close/>
                    <a:moveTo>
                      <a:pt x="1395" y="2"/>
                    </a:moveTo>
                    <a:cubicBezTo>
                      <a:pt x="1358" y="15"/>
                      <a:pt x="1320" y="30"/>
                      <a:pt x="1286" y="45"/>
                    </a:cubicBezTo>
                    <a:cubicBezTo>
                      <a:pt x="1248" y="60"/>
                      <a:pt x="1209" y="81"/>
                      <a:pt x="1176" y="101"/>
                    </a:cubicBezTo>
                    <a:cubicBezTo>
                      <a:pt x="235" y="646"/>
                      <a:pt x="0" y="2006"/>
                      <a:pt x="95" y="3180"/>
                    </a:cubicBezTo>
                    <a:cubicBezTo>
                      <a:pt x="193" y="4372"/>
                      <a:pt x="633" y="5373"/>
                      <a:pt x="1176" y="6313"/>
                    </a:cubicBezTo>
                    <a:cubicBezTo>
                      <a:pt x="1718" y="7253"/>
                      <a:pt x="2364" y="8133"/>
                      <a:pt x="3349" y="8814"/>
                    </a:cubicBezTo>
                    <a:cubicBezTo>
                      <a:pt x="4023" y="9281"/>
                      <a:pt x="4856" y="9655"/>
                      <a:pt x="5619" y="9655"/>
                    </a:cubicBezTo>
                    <a:cubicBezTo>
                      <a:pt x="5951" y="9655"/>
                      <a:pt x="6270" y="9584"/>
                      <a:pt x="6556" y="9418"/>
                    </a:cubicBezTo>
                    <a:cubicBezTo>
                      <a:pt x="6591" y="9398"/>
                      <a:pt x="6627" y="9375"/>
                      <a:pt x="6658" y="9352"/>
                    </a:cubicBezTo>
                    <a:cubicBezTo>
                      <a:pt x="6691" y="9329"/>
                      <a:pt x="6727" y="9300"/>
                      <a:pt x="6757" y="9273"/>
                    </a:cubicBezTo>
                    <a:lnTo>
                      <a:pt x="6763" y="9267"/>
                    </a:lnTo>
                    <a:lnTo>
                      <a:pt x="6763" y="9267"/>
                    </a:lnTo>
                    <a:cubicBezTo>
                      <a:pt x="6726" y="9280"/>
                      <a:pt x="6683" y="9293"/>
                      <a:pt x="6642" y="9302"/>
                    </a:cubicBezTo>
                    <a:cubicBezTo>
                      <a:pt x="6599" y="9310"/>
                      <a:pt x="6543" y="9322"/>
                      <a:pt x="6497" y="9326"/>
                    </a:cubicBezTo>
                    <a:cubicBezTo>
                      <a:pt x="6450" y="9333"/>
                      <a:pt x="6389" y="9339"/>
                      <a:pt x="6339" y="9341"/>
                    </a:cubicBezTo>
                    <a:cubicBezTo>
                      <a:pt x="6313" y="9342"/>
                      <a:pt x="6284" y="9343"/>
                      <a:pt x="6254" y="9343"/>
                    </a:cubicBezTo>
                    <a:cubicBezTo>
                      <a:pt x="6225" y="9343"/>
                      <a:pt x="6195" y="9342"/>
                      <a:pt x="6167" y="9341"/>
                    </a:cubicBezTo>
                    <a:cubicBezTo>
                      <a:pt x="6112" y="9339"/>
                      <a:pt x="6043" y="9333"/>
                      <a:pt x="5983" y="9326"/>
                    </a:cubicBezTo>
                    <a:cubicBezTo>
                      <a:pt x="5925" y="9318"/>
                      <a:pt x="5852" y="9307"/>
                      <a:pt x="5791" y="9295"/>
                    </a:cubicBezTo>
                    <a:cubicBezTo>
                      <a:pt x="5729" y="9282"/>
                      <a:pt x="5655" y="9264"/>
                      <a:pt x="5590" y="9246"/>
                    </a:cubicBezTo>
                    <a:cubicBezTo>
                      <a:pt x="5525" y="9228"/>
                      <a:pt x="5448" y="9204"/>
                      <a:pt x="5382" y="9181"/>
                    </a:cubicBezTo>
                    <a:cubicBezTo>
                      <a:pt x="5314" y="9159"/>
                      <a:pt x="5235" y="9129"/>
                      <a:pt x="5167" y="9100"/>
                    </a:cubicBezTo>
                    <a:cubicBezTo>
                      <a:pt x="5101" y="9073"/>
                      <a:pt x="5019" y="9037"/>
                      <a:pt x="4950" y="9003"/>
                    </a:cubicBezTo>
                    <a:cubicBezTo>
                      <a:pt x="4881" y="8971"/>
                      <a:pt x="4801" y="8929"/>
                      <a:pt x="4730" y="8891"/>
                    </a:cubicBezTo>
                    <a:cubicBezTo>
                      <a:pt x="4660" y="8852"/>
                      <a:pt x="4579" y="8804"/>
                      <a:pt x="4507" y="8761"/>
                    </a:cubicBezTo>
                    <a:cubicBezTo>
                      <a:pt x="4434" y="8718"/>
                      <a:pt x="4351" y="8662"/>
                      <a:pt x="4279" y="8613"/>
                    </a:cubicBezTo>
                    <a:cubicBezTo>
                      <a:pt x="4207" y="8564"/>
                      <a:pt x="4125" y="8504"/>
                      <a:pt x="4053" y="8449"/>
                    </a:cubicBezTo>
                    <a:cubicBezTo>
                      <a:pt x="3980" y="8395"/>
                      <a:pt x="3898" y="8331"/>
                      <a:pt x="3826" y="8272"/>
                    </a:cubicBezTo>
                    <a:cubicBezTo>
                      <a:pt x="3754" y="8215"/>
                      <a:pt x="3674" y="8144"/>
                      <a:pt x="3603" y="8081"/>
                    </a:cubicBezTo>
                    <a:cubicBezTo>
                      <a:pt x="3533" y="8016"/>
                      <a:pt x="3455" y="7945"/>
                      <a:pt x="3385" y="7877"/>
                    </a:cubicBezTo>
                    <a:cubicBezTo>
                      <a:pt x="3314" y="7808"/>
                      <a:pt x="3237" y="7730"/>
                      <a:pt x="3169" y="7658"/>
                    </a:cubicBezTo>
                    <a:cubicBezTo>
                      <a:pt x="3100" y="7587"/>
                      <a:pt x="3025" y="7506"/>
                      <a:pt x="2958" y="7431"/>
                    </a:cubicBezTo>
                    <a:cubicBezTo>
                      <a:pt x="2890" y="7355"/>
                      <a:pt x="2820" y="7270"/>
                      <a:pt x="2754" y="7191"/>
                    </a:cubicBezTo>
                    <a:cubicBezTo>
                      <a:pt x="2687" y="7112"/>
                      <a:pt x="2618" y="7026"/>
                      <a:pt x="2557" y="6944"/>
                    </a:cubicBezTo>
                    <a:cubicBezTo>
                      <a:pt x="2490" y="6861"/>
                      <a:pt x="2426" y="6771"/>
                      <a:pt x="2365" y="6687"/>
                    </a:cubicBezTo>
                    <a:cubicBezTo>
                      <a:pt x="2243" y="6516"/>
                      <a:pt x="2120" y="6329"/>
                      <a:pt x="2007" y="6147"/>
                    </a:cubicBezTo>
                    <a:cubicBezTo>
                      <a:pt x="1782" y="5779"/>
                      <a:pt x="1580" y="5400"/>
                      <a:pt x="1408" y="5009"/>
                    </a:cubicBezTo>
                    <a:cubicBezTo>
                      <a:pt x="1363" y="4910"/>
                      <a:pt x="1323" y="4815"/>
                      <a:pt x="1284" y="4716"/>
                    </a:cubicBezTo>
                    <a:cubicBezTo>
                      <a:pt x="1243" y="4615"/>
                      <a:pt x="1207" y="4522"/>
                      <a:pt x="1171" y="4421"/>
                    </a:cubicBezTo>
                    <a:cubicBezTo>
                      <a:pt x="1135" y="4320"/>
                      <a:pt x="1102" y="4228"/>
                      <a:pt x="1070" y="4128"/>
                    </a:cubicBezTo>
                    <a:cubicBezTo>
                      <a:pt x="1037" y="4027"/>
                      <a:pt x="1011" y="3935"/>
                      <a:pt x="982" y="3834"/>
                    </a:cubicBezTo>
                    <a:cubicBezTo>
                      <a:pt x="954" y="3737"/>
                      <a:pt x="929" y="3645"/>
                      <a:pt x="906" y="3545"/>
                    </a:cubicBezTo>
                    <a:cubicBezTo>
                      <a:pt x="882" y="3445"/>
                      <a:pt x="862" y="3357"/>
                      <a:pt x="841" y="3258"/>
                    </a:cubicBezTo>
                    <a:cubicBezTo>
                      <a:pt x="821" y="3161"/>
                      <a:pt x="805" y="3072"/>
                      <a:pt x="791" y="2976"/>
                    </a:cubicBezTo>
                    <a:cubicBezTo>
                      <a:pt x="775" y="2878"/>
                      <a:pt x="764" y="2795"/>
                      <a:pt x="754" y="2699"/>
                    </a:cubicBezTo>
                    <a:cubicBezTo>
                      <a:pt x="742" y="2604"/>
                      <a:pt x="734" y="2522"/>
                      <a:pt x="728" y="2428"/>
                    </a:cubicBezTo>
                    <a:cubicBezTo>
                      <a:pt x="721" y="2335"/>
                      <a:pt x="718" y="2256"/>
                      <a:pt x="716" y="2165"/>
                    </a:cubicBezTo>
                    <a:cubicBezTo>
                      <a:pt x="713" y="2073"/>
                      <a:pt x="713" y="1997"/>
                      <a:pt x="716" y="1908"/>
                    </a:cubicBezTo>
                    <a:cubicBezTo>
                      <a:pt x="719" y="1819"/>
                      <a:pt x="724" y="1745"/>
                      <a:pt x="729" y="1659"/>
                    </a:cubicBezTo>
                    <a:cubicBezTo>
                      <a:pt x="736" y="1573"/>
                      <a:pt x="744" y="1501"/>
                      <a:pt x="757" y="1419"/>
                    </a:cubicBezTo>
                    <a:cubicBezTo>
                      <a:pt x="768" y="1337"/>
                      <a:pt x="781" y="1271"/>
                      <a:pt x="797" y="1193"/>
                    </a:cubicBezTo>
                    <a:cubicBezTo>
                      <a:pt x="813" y="1114"/>
                      <a:pt x="827" y="1052"/>
                      <a:pt x="849" y="979"/>
                    </a:cubicBezTo>
                    <a:cubicBezTo>
                      <a:pt x="870" y="906"/>
                      <a:pt x="886" y="850"/>
                      <a:pt x="912" y="782"/>
                    </a:cubicBezTo>
                    <a:cubicBezTo>
                      <a:pt x="936" y="713"/>
                      <a:pt x="956" y="663"/>
                      <a:pt x="984" y="600"/>
                    </a:cubicBezTo>
                    <a:cubicBezTo>
                      <a:pt x="1011" y="539"/>
                      <a:pt x="1034" y="492"/>
                      <a:pt x="1064" y="437"/>
                    </a:cubicBezTo>
                    <a:cubicBezTo>
                      <a:pt x="1094" y="381"/>
                      <a:pt x="1120" y="339"/>
                      <a:pt x="1152" y="290"/>
                    </a:cubicBezTo>
                    <a:cubicBezTo>
                      <a:pt x="1184" y="243"/>
                      <a:pt x="1209" y="207"/>
                      <a:pt x="1244" y="165"/>
                    </a:cubicBezTo>
                    <a:cubicBezTo>
                      <a:pt x="1276" y="124"/>
                      <a:pt x="1303" y="94"/>
                      <a:pt x="1339" y="58"/>
                    </a:cubicBezTo>
                    <a:cubicBezTo>
                      <a:pt x="1359" y="36"/>
                      <a:pt x="1376" y="18"/>
                      <a:pt x="1395" y="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4764637" y="2173064"/>
                <a:ext cx="510405" cy="639386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20503" extrusionOk="0">
                    <a:moveTo>
                      <a:pt x="4365" y="939"/>
                    </a:moveTo>
                    <a:cubicBezTo>
                      <a:pt x="5148" y="939"/>
                      <a:pt x="5951" y="1162"/>
                      <a:pt x="6688" y="1473"/>
                    </a:cubicBezTo>
                    <a:cubicBezTo>
                      <a:pt x="8069" y="2058"/>
                      <a:pt x="9223" y="2952"/>
                      <a:pt x="10251" y="3994"/>
                    </a:cubicBezTo>
                    <a:cubicBezTo>
                      <a:pt x="11536" y="5300"/>
                      <a:pt x="12627" y="6834"/>
                      <a:pt x="13443" y="8471"/>
                    </a:cubicBezTo>
                    <a:cubicBezTo>
                      <a:pt x="14256" y="10106"/>
                      <a:pt x="14795" y="11843"/>
                      <a:pt x="15015" y="13703"/>
                    </a:cubicBezTo>
                    <a:cubicBezTo>
                      <a:pt x="15060" y="14075"/>
                      <a:pt x="15090" y="14451"/>
                      <a:pt x="15100" y="14827"/>
                    </a:cubicBezTo>
                    <a:cubicBezTo>
                      <a:pt x="15130" y="15944"/>
                      <a:pt x="14975" y="17054"/>
                      <a:pt x="14426" y="18010"/>
                    </a:cubicBezTo>
                    <a:cubicBezTo>
                      <a:pt x="13875" y="18963"/>
                      <a:pt x="12934" y="19763"/>
                      <a:pt x="11890" y="20032"/>
                    </a:cubicBezTo>
                    <a:cubicBezTo>
                      <a:pt x="11596" y="20107"/>
                      <a:pt x="11293" y="20141"/>
                      <a:pt x="10988" y="20141"/>
                    </a:cubicBezTo>
                    <a:cubicBezTo>
                      <a:pt x="10205" y="20141"/>
                      <a:pt x="9402" y="19919"/>
                      <a:pt x="8664" y="19607"/>
                    </a:cubicBezTo>
                    <a:cubicBezTo>
                      <a:pt x="7284" y="19024"/>
                      <a:pt x="6131" y="18127"/>
                      <a:pt x="5103" y="17084"/>
                    </a:cubicBezTo>
                    <a:cubicBezTo>
                      <a:pt x="3817" y="15782"/>
                      <a:pt x="2725" y="14246"/>
                      <a:pt x="1911" y="12610"/>
                    </a:cubicBezTo>
                    <a:cubicBezTo>
                      <a:pt x="1096" y="10976"/>
                      <a:pt x="557" y="9239"/>
                      <a:pt x="338" y="7379"/>
                    </a:cubicBezTo>
                    <a:cubicBezTo>
                      <a:pt x="164" y="5904"/>
                      <a:pt x="193" y="4347"/>
                      <a:pt x="928" y="3072"/>
                    </a:cubicBezTo>
                    <a:cubicBezTo>
                      <a:pt x="1476" y="2118"/>
                      <a:pt x="2417" y="1319"/>
                      <a:pt x="3464" y="1049"/>
                    </a:cubicBezTo>
                    <a:cubicBezTo>
                      <a:pt x="3758" y="973"/>
                      <a:pt x="4060" y="939"/>
                      <a:pt x="4365" y="939"/>
                    </a:cubicBezTo>
                    <a:close/>
                    <a:moveTo>
                      <a:pt x="5086" y="1"/>
                    </a:moveTo>
                    <a:cubicBezTo>
                      <a:pt x="5012" y="1"/>
                      <a:pt x="4938" y="2"/>
                      <a:pt x="4868" y="5"/>
                    </a:cubicBezTo>
                    <a:cubicBezTo>
                      <a:pt x="4730" y="12"/>
                      <a:pt x="4579" y="25"/>
                      <a:pt x="4444" y="42"/>
                    </a:cubicBezTo>
                    <a:cubicBezTo>
                      <a:pt x="4308" y="63"/>
                      <a:pt x="4163" y="88"/>
                      <a:pt x="4032" y="119"/>
                    </a:cubicBezTo>
                    <a:cubicBezTo>
                      <a:pt x="3898" y="149"/>
                      <a:pt x="3759" y="190"/>
                      <a:pt x="3632" y="232"/>
                    </a:cubicBezTo>
                    <a:cubicBezTo>
                      <a:pt x="3505" y="274"/>
                      <a:pt x="3370" y="327"/>
                      <a:pt x="3250" y="382"/>
                    </a:cubicBezTo>
                    <a:cubicBezTo>
                      <a:pt x="3127" y="436"/>
                      <a:pt x="3002" y="500"/>
                      <a:pt x="2884" y="567"/>
                    </a:cubicBezTo>
                    <a:cubicBezTo>
                      <a:pt x="2738" y="652"/>
                      <a:pt x="2590" y="738"/>
                      <a:pt x="2443" y="823"/>
                    </a:cubicBezTo>
                    <a:cubicBezTo>
                      <a:pt x="2391" y="852"/>
                      <a:pt x="2341" y="882"/>
                      <a:pt x="2291" y="915"/>
                    </a:cubicBezTo>
                    <a:cubicBezTo>
                      <a:pt x="2226" y="957"/>
                      <a:pt x="2161" y="1001"/>
                      <a:pt x="2105" y="1044"/>
                    </a:cubicBezTo>
                    <a:cubicBezTo>
                      <a:pt x="1997" y="1123"/>
                      <a:pt x="1884" y="1213"/>
                      <a:pt x="1783" y="1300"/>
                    </a:cubicBezTo>
                    <a:cubicBezTo>
                      <a:pt x="1683" y="1389"/>
                      <a:pt x="1578" y="1492"/>
                      <a:pt x="1487" y="1591"/>
                    </a:cubicBezTo>
                    <a:cubicBezTo>
                      <a:pt x="1395" y="1690"/>
                      <a:pt x="1297" y="1802"/>
                      <a:pt x="1215" y="1910"/>
                    </a:cubicBezTo>
                    <a:cubicBezTo>
                      <a:pt x="1132" y="2018"/>
                      <a:pt x="1046" y="2143"/>
                      <a:pt x="971" y="2259"/>
                    </a:cubicBezTo>
                    <a:cubicBezTo>
                      <a:pt x="898" y="2374"/>
                      <a:pt x="819" y="2511"/>
                      <a:pt x="754" y="2634"/>
                    </a:cubicBezTo>
                    <a:cubicBezTo>
                      <a:pt x="686" y="2758"/>
                      <a:pt x="619" y="2903"/>
                      <a:pt x="563" y="3036"/>
                    </a:cubicBezTo>
                    <a:cubicBezTo>
                      <a:pt x="507" y="3166"/>
                      <a:pt x="448" y="3322"/>
                      <a:pt x="402" y="3460"/>
                    </a:cubicBezTo>
                    <a:cubicBezTo>
                      <a:pt x="353" y="3599"/>
                      <a:pt x="305" y="3762"/>
                      <a:pt x="266" y="3907"/>
                    </a:cubicBezTo>
                    <a:cubicBezTo>
                      <a:pt x="226" y="4052"/>
                      <a:pt x="189" y="4222"/>
                      <a:pt x="159" y="4374"/>
                    </a:cubicBezTo>
                    <a:cubicBezTo>
                      <a:pt x="128" y="4525"/>
                      <a:pt x="100" y="4700"/>
                      <a:pt x="80" y="4859"/>
                    </a:cubicBezTo>
                    <a:cubicBezTo>
                      <a:pt x="58" y="5018"/>
                      <a:pt x="39" y="5199"/>
                      <a:pt x="28" y="5362"/>
                    </a:cubicBezTo>
                    <a:cubicBezTo>
                      <a:pt x="15" y="5526"/>
                      <a:pt x="6" y="5712"/>
                      <a:pt x="2" y="5881"/>
                    </a:cubicBezTo>
                    <a:cubicBezTo>
                      <a:pt x="2" y="5968"/>
                      <a:pt x="0" y="6060"/>
                      <a:pt x="0" y="6148"/>
                    </a:cubicBezTo>
                    <a:cubicBezTo>
                      <a:pt x="0" y="6321"/>
                      <a:pt x="8" y="6522"/>
                      <a:pt x="16" y="6699"/>
                    </a:cubicBezTo>
                    <a:cubicBezTo>
                      <a:pt x="25" y="6877"/>
                      <a:pt x="42" y="7083"/>
                      <a:pt x="61" y="7264"/>
                    </a:cubicBezTo>
                    <a:cubicBezTo>
                      <a:pt x="80" y="7443"/>
                      <a:pt x="107" y="7652"/>
                      <a:pt x="133" y="7837"/>
                    </a:cubicBezTo>
                    <a:cubicBezTo>
                      <a:pt x="161" y="8021"/>
                      <a:pt x="197" y="8233"/>
                      <a:pt x="233" y="8420"/>
                    </a:cubicBezTo>
                    <a:cubicBezTo>
                      <a:pt x="272" y="8608"/>
                      <a:pt x="317" y="8819"/>
                      <a:pt x="361" y="9009"/>
                    </a:cubicBezTo>
                    <a:cubicBezTo>
                      <a:pt x="406" y="9199"/>
                      <a:pt x="462" y="9412"/>
                      <a:pt x="514" y="9601"/>
                    </a:cubicBezTo>
                    <a:cubicBezTo>
                      <a:pt x="568" y="9793"/>
                      <a:pt x="633" y="10004"/>
                      <a:pt x="693" y="10197"/>
                    </a:cubicBezTo>
                    <a:cubicBezTo>
                      <a:pt x="755" y="10389"/>
                      <a:pt x="827" y="10599"/>
                      <a:pt x="898" y="10792"/>
                    </a:cubicBezTo>
                    <a:cubicBezTo>
                      <a:pt x="967" y="10986"/>
                      <a:pt x="1049" y="11194"/>
                      <a:pt x="1125" y="11385"/>
                    </a:cubicBezTo>
                    <a:cubicBezTo>
                      <a:pt x="1204" y="11578"/>
                      <a:pt x="1293" y="11785"/>
                      <a:pt x="1376" y="11975"/>
                    </a:cubicBezTo>
                    <a:cubicBezTo>
                      <a:pt x="1463" y="12168"/>
                      <a:pt x="1559" y="12369"/>
                      <a:pt x="1649" y="12560"/>
                    </a:cubicBezTo>
                    <a:cubicBezTo>
                      <a:pt x="1743" y="12750"/>
                      <a:pt x="1844" y="12945"/>
                      <a:pt x="1944" y="13135"/>
                    </a:cubicBezTo>
                    <a:cubicBezTo>
                      <a:pt x="2351" y="13897"/>
                      <a:pt x="2810" y="14629"/>
                      <a:pt x="3313" y="15320"/>
                    </a:cubicBezTo>
                    <a:cubicBezTo>
                      <a:pt x="3439" y="15494"/>
                      <a:pt x="3564" y="15658"/>
                      <a:pt x="3697" y="15826"/>
                    </a:cubicBezTo>
                    <a:cubicBezTo>
                      <a:pt x="3830" y="15998"/>
                      <a:pt x="3955" y="16151"/>
                      <a:pt x="4093" y="16315"/>
                    </a:cubicBezTo>
                    <a:cubicBezTo>
                      <a:pt x="4233" y="16481"/>
                      <a:pt x="4359" y="16629"/>
                      <a:pt x="4503" y="16785"/>
                    </a:cubicBezTo>
                    <a:cubicBezTo>
                      <a:pt x="4647" y="16942"/>
                      <a:pt x="4776" y="17081"/>
                      <a:pt x="4924" y="17232"/>
                    </a:cubicBezTo>
                    <a:cubicBezTo>
                      <a:pt x="5071" y="17382"/>
                      <a:pt x="5205" y="17513"/>
                      <a:pt x="5356" y="17654"/>
                    </a:cubicBezTo>
                    <a:cubicBezTo>
                      <a:pt x="5507" y="17796"/>
                      <a:pt x="5642" y="17918"/>
                      <a:pt x="5796" y="18052"/>
                    </a:cubicBezTo>
                    <a:cubicBezTo>
                      <a:pt x="5951" y="18187"/>
                      <a:pt x="6088" y="18299"/>
                      <a:pt x="6243" y="18424"/>
                    </a:cubicBezTo>
                    <a:cubicBezTo>
                      <a:pt x="6400" y="18549"/>
                      <a:pt x="6538" y="18654"/>
                      <a:pt x="6696" y="18768"/>
                    </a:cubicBezTo>
                    <a:cubicBezTo>
                      <a:pt x="6854" y="18884"/>
                      <a:pt x="6993" y="18979"/>
                      <a:pt x="7153" y="19086"/>
                    </a:cubicBezTo>
                    <a:cubicBezTo>
                      <a:pt x="7312" y="19189"/>
                      <a:pt x="7450" y="19275"/>
                      <a:pt x="7613" y="19370"/>
                    </a:cubicBezTo>
                    <a:cubicBezTo>
                      <a:pt x="7692" y="19418"/>
                      <a:pt x="7765" y="19461"/>
                      <a:pt x="7844" y="19504"/>
                    </a:cubicBezTo>
                    <a:cubicBezTo>
                      <a:pt x="8010" y="19595"/>
                      <a:pt x="8153" y="19671"/>
                      <a:pt x="8317" y="19750"/>
                    </a:cubicBezTo>
                    <a:cubicBezTo>
                      <a:pt x="8481" y="19829"/>
                      <a:pt x="8625" y="19894"/>
                      <a:pt x="8787" y="19961"/>
                    </a:cubicBezTo>
                    <a:cubicBezTo>
                      <a:pt x="8951" y="20030"/>
                      <a:pt x="9094" y="20083"/>
                      <a:pt x="9258" y="20139"/>
                    </a:cubicBezTo>
                    <a:cubicBezTo>
                      <a:pt x="9420" y="20195"/>
                      <a:pt x="9561" y="20239"/>
                      <a:pt x="9722" y="20283"/>
                    </a:cubicBezTo>
                    <a:cubicBezTo>
                      <a:pt x="9884" y="20326"/>
                      <a:pt x="10024" y="20359"/>
                      <a:pt x="10185" y="20391"/>
                    </a:cubicBezTo>
                    <a:cubicBezTo>
                      <a:pt x="10344" y="20424"/>
                      <a:pt x="10482" y="20446"/>
                      <a:pt x="10641" y="20463"/>
                    </a:cubicBezTo>
                    <a:cubicBezTo>
                      <a:pt x="10799" y="20483"/>
                      <a:pt x="10934" y="20493"/>
                      <a:pt x="11088" y="20499"/>
                    </a:cubicBezTo>
                    <a:cubicBezTo>
                      <a:pt x="11161" y="20502"/>
                      <a:pt x="11229" y="20503"/>
                      <a:pt x="11297" y="20503"/>
                    </a:cubicBezTo>
                    <a:cubicBezTo>
                      <a:pt x="11372" y="20503"/>
                      <a:pt x="11447" y="20501"/>
                      <a:pt x="11526" y="20497"/>
                    </a:cubicBezTo>
                    <a:cubicBezTo>
                      <a:pt x="11676" y="20490"/>
                      <a:pt x="11807" y="20477"/>
                      <a:pt x="11953" y="20457"/>
                    </a:cubicBezTo>
                    <a:cubicBezTo>
                      <a:pt x="12098" y="20436"/>
                      <a:pt x="12226" y="20413"/>
                      <a:pt x="12367" y="20378"/>
                    </a:cubicBezTo>
                    <a:cubicBezTo>
                      <a:pt x="12507" y="20346"/>
                      <a:pt x="12632" y="20310"/>
                      <a:pt x="12767" y="20264"/>
                    </a:cubicBezTo>
                    <a:cubicBezTo>
                      <a:pt x="12901" y="20218"/>
                      <a:pt x="13020" y="20171"/>
                      <a:pt x="13148" y="20111"/>
                    </a:cubicBezTo>
                    <a:cubicBezTo>
                      <a:pt x="13263" y="20057"/>
                      <a:pt x="13371" y="20001"/>
                      <a:pt x="13480" y="19938"/>
                    </a:cubicBezTo>
                    <a:cubicBezTo>
                      <a:pt x="13628" y="19853"/>
                      <a:pt x="13775" y="19767"/>
                      <a:pt x="13923" y="19684"/>
                    </a:cubicBezTo>
                    <a:lnTo>
                      <a:pt x="14003" y="19635"/>
                    </a:lnTo>
                    <a:cubicBezTo>
                      <a:pt x="14124" y="19563"/>
                      <a:pt x="14232" y="19490"/>
                      <a:pt x="14343" y="19405"/>
                    </a:cubicBezTo>
                    <a:cubicBezTo>
                      <a:pt x="14456" y="19320"/>
                      <a:pt x="14555" y="19235"/>
                      <a:pt x="14659" y="19139"/>
                    </a:cubicBezTo>
                    <a:cubicBezTo>
                      <a:pt x="14764" y="19041"/>
                      <a:pt x="14856" y="18950"/>
                      <a:pt x="14951" y="18840"/>
                    </a:cubicBezTo>
                    <a:cubicBezTo>
                      <a:pt x="15047" y="18732"/>
                      <a:pt x="15130" y="18630"/>
                      <a:pt x="15218" y="18512"/>
                    </a:cubicBezTo>
                    <a:cubicBezTo>
                      <a:pt x="15306" y="18391"/>
                      <a:pt x="15381" y="18282"/>
                      <a:pt x="15457" y="18153"/>
                    </a:cubicBezTo>
                    <a:cubicBezTo>
                      <a:pt x="15536" y="18023"/>
                      <a:pt x="15599" y="17905"/>
                      <a:pt x="15670" y="17766"/>
                    </a:cubicBezTo>
                    <a:cubicBezTo>
                      <a:pt x="15739" y="17625"/>
                      <a:pt x="15795" y="17501"/>
                      <a:pt x="15854" y="17352"/>
                    </a:cubicBezTo>
                    <a:cubicBezTo>
                      <a:pt x="15914" y="17205"/>
                      <a:pt x="15960" y="17071"/>
                      <a:pt x="16010" y="16916"/>
                    </a:cubicBezTo>
                    <a:cubicBezTo>
                      <a:pt x="16059" y="16759"/>
                      <a:pt x="16098" y="16621"/>
                      <a:pt x="16138" y="16456"/>
                    </a:cubicBezTo>
                    <a:cubicBezTo>
                      <a:pt x="16178" y="16291"/>
                      <a:pt x="16206" y="16144"/>
                      <a:pt x="16237" y="15975"/>
                    </a:cubicBezTo>
                    <a:cubicBezTo>
                      <a:pt x="16268" y="15802"/>
                      <a:pt x="16289" y="15651"/>
                      <a:pt x="16309" y="15471"/>
                    </a:cubicBezTo>
                    <a:cubicBezTo>
                      <a:pt x="16329" y="15293"/>
                      <a:pt x="16342" y="15136"/>
                      <a:pt x="16352" y="14951"/>
                    </a:cubicBezTo>
                    <a:cubicBezTo>
                      <a:pt x="16363" y="14767"/>
                      <a:pt x="16367" y="14603"/>
                      <a:pt x="16367" y="14415"/>
                    </a:cubicBezTo>
                    <a:lnTo>
                      <a:pt x="16367" y="14318"/>
                    </a:lnTo>
                    <a:cubicBezTo>
                      <a:pt x="16364" y="14131"/>
                      <a:pt x="16360" y="13969"/>
                      <a:pt x="16348" y="13778"/>
                    </a:cubicBezTo>
                    <a:cubicBezTo>
                      <a:pt x="16338" y="13585"/>
                      <a:pt x="16325" y="13418"/>
                      <a:pt x="16304" y="13224"/>
                    </a:cubicBezTo>
                    <a:cubicBezTo>
                      <a:pt x="16283" y="13030"/>
                      <a:pt x="16262" y="12858"/>
                      <a:pt x="16232" y="12661"/>
                    </a:cubicBezTo>
                    <a:cubicBezTo>
                      <a:pt x="16202" y="12462"/>
                      <a:pt x="16173" y="12287"/>
                      <a:pt x="16132" y="12087"/>
                    </a:cubicBezTo>
                    <a:cubicBezTo>
                      <a:pt x="16095" y="11886"/>
                      <a:pt x="16055" y="11708"/>
                      <a:pt x="16009" y="11506"/>
                    </a:cubicBezTo>
                    <a:cubicBezTo>
                      <a:pt x="15960" y="11305"/>
                      <a:pt x="15915" y="11124"/>
                      <a:pt x="15858" y="10921"/>
                    </a:cubicBezTo>
                    <a:cubicBezTo>
                      <a:pt x="15800" y="10717"/>
                      <a:pt x="15747" y="10536"/>
                      <a:pt x="15683" y="10333"/>
                    </a:cubicBezTo>
                    <a:cubicBezTo>
                      <a:pt x="15616" y="10130"/>
                      <a:pt x="15555" y="9946"/>
                      <a:pt x="15480" y="9744"/>
                    </a:cubicBezTo>
                    <a:cubicBezTo>
                      <a:pt x="15408" y="9541"/>
                      <a:pt x="15336" y="9356"/>
                      <a:pt x="15256" y="9154"/>
                    </a:cubicBezTo>
                    <a:cubicBezTo>
                      <a:pt x="15175" y="8953"/>
                      <a:pt x="15096" y="8766"/>
                      <a:pt x="15008" y="8568"/>
                    </a:cubicBezTo>
                    <a:cubicBezTo>
                      <a:pt x="14659" y="7784"/>
                      <a:pt x="14255" y="7022"/>
                      <a:pt x="13799" y="6289"/>
                    </a:cubicBezTo>
                    <a:cubicBezTo>
                      <a:pt x="13687" y="6108"/>
                      <a:pt x="13566" y="5922"/>
                      <a:pt x="13448" y="5747"/>
                    </a:cubicBezTo>
                    <a:cubicBezTo>
                      <a:pt x="13329" y="5570"/>
                      <a:pt x="13203" y="5389"/>
                      <a:pt x="13080" y="5218"/>
                    </a:cubicBezTo>
                    <a:cubicBezTo>
                      <a:pt x="12958" y="5050"/>
                      <a:pt x="12823" y="4870"/>
                      <a:pt x="12695" y="4706"/>
                    </a:cubicBezTo>
                    <a:cubicBezTo>
                      <a:pt x="12567" y="4542"/>
                      <a:pt x="12426" y="4368"/>
                      <a:pt x="12294" y="4212"/>
                    </a:cubicBezTo>
                    <a:cubicBezTo>
                      <a:pt x="12163" y="4056"/>
                      <a:pt x="12016" y="3887"/>
                      <a:pt x="11881" y="3737"/>
                    </a:cubicBezTo>
                    <a:cubicBezTo>
                      <a:pt x="11746" y="3589"/>
                      <a:pt x="11594" y="3427"/>
                      <a:pt x="11456" y="3284"/>
                    </a:cubicBezTo>
                    <a:cubicBezTo>
                      <a:pt x="11316" y="3145"/>
                      <a:pt x="11161" y="2990"/>
                      <a:pt x="11019" y="2857"/>
                    </a:cubicBezTo>
                    <a:cubicBezTo>
                      <a:pt x="10876" y="2724"/>
                      <a:pt x="10715" y="2578"/>
                      <a:pt x="10572" y="2453"/>
                    </a:cubicBezTo>
                    <a:cubicBezTo>
                      <a:pt x="10428" y="2328"/>
                      <a:pt x="10264" y="2192"/>
                      <a:pt x="10116" y="2075"/>
                    </a:cubicBezTo>
                    <a:cubicBezTo>
                      <a:pt x="9971" y="1959"/>
                      <a:pt x="9805" y="1832"/>
                      <a:pt x="9656" y="1724"/>
                    </a:cubicBezTo>
                    <a:cubicBezTo>
                      <a:pt x="9509" y="1617"/>
                      <a:pt x="9340" y="1500"/>
                      <a:pt x="9191" y="1404"/>
                    </a:cubicBezTo>
                    <a:cubicBezTo>
                      <a:pt x="9042" y="1305"/>
                      <a:pt x="8872" y="1200"/>
                      <a:pt x="8721" y="1112"/>
                    </a:cubicBezTo>
                    <a:cubicBezTo>
                      <a:pt x="8647" y="1069"/>
                      <a:pt x="8566" y="1023"/>
                      <a:pt x="8490" y="981"/>
                    </a:cubicBezTo>
                    <a:cubicBezTo>
                      <a:pt x="8343" y="901"/>
                      <a:pt x="8178" y="816"/>
                      <a:pt x="8030" y="744"/>
                    </a:cubicBezTo>
                    <a:cubicBezTo>
                      <a:pt x="7883" y="672"/>
                      <a:pt x="7715" y="599"/>
                      <a:pt x="7568" y="537"/>
                    </a:cubicBezTo>
                    <a:cubicBezTo>
                      <a:pt x="7420" y="477"/>
                      <a:pt x="7253" y="413"/>
                      <a:pt x="7108" y="363"/>
                    </a:cubicBezTo>
                    <a:cubicBezTo>
                      <a:pt x="6960" y="311"/>
                      <a:pt x="6795" y="261"/>
                      <a:pt x="6650" y="221"/>
                    </a:cubicBezTo>
                    <a:cubicBezTo>
                      <a:pt x="6504" y="182"/>
                      <a:pt x="6339" y="142"/>
                      <a:pt x="6195" y="113"/>
                    </a:cubicBezTo>
                    <a:cubicBezTo>
                      <a:pt x="6052" y="84"/>
                      <a:pt x="5888" y="60"/>
                      <a:pt x="5745" y="41"/>
                    </a:cubicBezTo>
                    <a:cubicBezTo>
                      <a:pt x="5604" y="25"/>
                      <a:pt x="5443" y="11"/>
                      <a:pt x="5304" y="5"/>
                    </a:cubicBezTo>
                    <a:cubicBezTo>
                      <a:pt x="5234" y="2"/>
                      <a:pt x="5160" y="1"/>
                      <a:pt x="5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4769752" y="2202315"/>
                <a:ext cx="466746" cy="598814"/>
              </a:xfrm>
              <a:custGeom>
                <a:avLst/>
                <a:gdLst/>
                <a:ahLst/>
                <a:cxnLst/>
                <a:rect l="l" t="t" r="r" b="b"/>
                <a:pathLst>
                  <a:path w="14967" h="19202" extrusionOk="0">
                    <a:moveTo>
                      <a:pt x="4768" y="1254"/>
                    </a:moveTo>
                    <a:cubicBezTo>
                      <a:pt x="4828" y="1254"/>
                      <a:pt x="4893" y="1257"/>
                      <a:pt x="4956" y="1258"/>
                    </a:cubicBezTo>
                    <a:cubicBezTo>
                      <a:pt x="5019" y="1261"/>
                      <a:pt x="5087" y="1267"/>
                      <a:pt x="5150" y="1272"/>
                    </a:cubicBezTo>
                    <a:cubicBezTo>
                      <a:pt x="5213" y="1280"/>
                      <a:pt x="5284" y="1288"/>
                      <a:pt x="5348" y="1297"/>
                    </a:cubicBezTo>
                    <a:cubicBezTo>
                      <a:pt x="5410" y="1307"/>
                      <a:pt x="5482" y="1318"/>
                      <a:pt x="5550" y="1331"/>
                    </a:cubicBezTo>
                    <a:cubicBezTo>
                      <a:pt x="5616" y="1343"/>
                      <a:pt x="5688" y="1359"/>
                      <a:pt x="5754" y="1374"/>
                    </a:cubicBezTo>
                    <a:cubicBezTo>
                      <a:pt x="5820" y="1390"/>
                      <a:pt x="5895" y="1410"/>
                      <a:pt x="5962" y="1429"/>
                    </a:cubicBezTo>
                    <a:cubicBezTo>
                      <a:pt x="6031" y="1448"/>
                      <a:pt x="6106" y="1472"/>
                      <a:pt x="6175" y="1494"/>
                    </a:cubicBezTo>
                    <a:cubicBezTo>
                      <a:pt x="6243" y="1517"/>
                      <a:pt x="6319" y="1541"/>
                      <a:pt x="6388" y="1567"/>
                    </a:cubicBezTo>
                    <a:cubicBezTo>
                      <a:pt x="6458" y="1592"/>
                      <a:pt x="6536" y="1623"/>
                      <a:pt x="6606" y="1652"/>
                    </a:cubicBezTo>
                    <a:cubicBezTo>
                      <a:pt x="6677" y="1681"/>
                      <a:pt x="6753" y="1712"/>
                      <a:pt x="6825" y="1745"/>
                    </a:cubicBezTo>
                    <a:cubicBezTo>
                      <a:pt x="6895" y="1777"/>
                      <a:pt x="6973" y="1813"/>
                      <a:pt x="7045" y="1849"/>
                    </a:cubicBezTo>
                    <a:cubicBezTo>
                      <a:pt x="7117" y="1885"/>
                      <a:pt x="7193" y="1925"/>
                      <a:pt x="7265" y="1962"/>
                    </a:cubicBezTo>
                    <a:cubicBezTo>
                      <a:pt x="7337" y="2000"/>
                      <a:pt x="7416" y="2043"/>
                      <a:pt x="7488" y="2085"/>
                    </a:cubicBezTo>
                    <a:cubicBezTo>
                      <a:pt x="7562" y="2126"/>
                      <a:pt x="7642" y="2172"/>
                      <a:pt x="7715" y="2217"/>
                    </a:cubicBezTo>
                    <a:cubicBezTo>
                      <a:pt x="7788" y="2263"/>
                      <a:pt x="7867" y="2315"/>
                      <a:pt x="7941" y="2361"/>
                    </a:cubicBezTo>
                    <a:cubicBezTo>
                      <a:pt x="8015" y="2410"/>
                      <a:pt x="8094" y="2464"/>
                      <a:pt x="8168" y="2514"/>
                    </a:cubicBezTo>
                    <a:cubicBezTo>
                      <a:pt x="8241" y="2562"/>
                      <a:pt x="8320" y="2619"/>
                      <a:pt x="8395" y="2674"/>
                    </a:cubicBezTo>
                    <a:cubicBezTo>
                      <a:pt x="8467" y="2727"/>
                      <a:pt x="8546" y="2789"/>
                      <a:pt x="8619" y="2845"/>
                    </a:cubicBezTo>
                    <a:cubicBezTo>
                      <a:pt x="8692" y="2903"/>
                      <a:pt x="8772" y="2964"/>
                      <a:pt x="8843" y="3025"/>
                    </a:cubicBezTo>
                    <a:cubicBezTo>
                      <a:pt x="8915" y="3084"/>
                      <a:pt x="8994" y="3149"/>
                      <a:pt x="9066" y="3212"/>
                    </a:cubicBezTo>
                    <a:cubicBezTo>
                      <a:pt x="9138" y="3272"/>
                      <a:pt x="9216" y="3341"/>
                      <a:pt x="9288" y="3406"/>
                    </a:cubicBezTo>
                    <a:cubicBezTo>
                      <a:pt x="9360" y="3471"/>
                      <a:pt x="9437" y="3542"/>
                      <a:pt x="9506" y="3609"/>
                    </a:cubicBezTo>
                    <a:cubicBezTo>
                      <a:pt x="9578" y="3675"/>
                      <a:pt x="9654" y="3748"/>
                      <a:pt x="9725" y="3818"/>
                    </a:cubicBezTo>
                    <a:cubicBezTo>
                      <a:pt x="9861" y="3956"/>
                      <a:pt x="10015" y="4117"/>
                      <a:pt x="10150" y="4264"/>
                    </a:cubicBezTo>
                    <a:cubicBezTo>
                      <a:pt x="10285" y="4412"/>
                      <a:pt x="10433" y="4580"/>
                      <a:pt x="10563" y="4736"/>
                    </a:cubicBezTo>
                    <a:cubicBezTo>
                      <a:pt x="10692" y="4891"/>
                      <a:pt x="10836" y="5069"/>
                      <a:pt x="10961" y="5232"/>
                    </a:cubicBezTo>
                    <a:cubicBezTo>
                      <a:pt x="11086" y="5397"/>
                      <a:pt x="11221" y="5578"/>
                      <a:pt x="11342" y="5749"/>
                    </a:cubicBezTo>
                    <a:cubicBezTo>
                      <a:pt x="11464" y="5922"/>
                      <a:pt x="11588" y="6106"/>
                      <a:pt x="11703" y="6284"/>
                    </a:cubicBezTo>
                    <a:cubicBezTo>
                      <a:pt x="11818" y="6464"/>
                      <a:pt x="11933" y="6651"/>
                      <a:pt x="12042" y="6836"/>
                    </a:cubicBezTo>
                    <a:cubicBezTo>
                      <a:pt x="12264" y="7210"/>
                      <a:pt x="12465" y="7585"/>
                      <a:pt x="12653" y="7973"/>
                    </a:cubicBezTo>
                    <a:cubicBezTo>
                      <a:pt x="12748" y="8172"/>
                      <a:pt x="12834" y="8356"/>
                      <a:pt x="12921" y="8556"/>
                    </a:cubicBezTo>
                    <a:cubicBezTo>
                      <a:pt x="13010" y="8757"/>
                      <a:pt x="13085" y="8941"/>
                      <a:pt x="13162" y="9142"/>
                    </a:cubicBezTo>
                    <a:cubicBezTo>
                      <a:pt x="13240" y="9343"/>
                      <a:pt x="13306" y="9525"/>
                      <a:pt x="13374" y="9727"/>
                    </a:cubicBezTo>
                    <a:cubicBezTo>
                      <a:pt x="13443" y="9929"/>
                      <a:pt x="13500" y="10108"/>
                      <a:pt x="13558" y="10311"/>
                    </a:cubicBezTo>
                    <a:cubicBezTo>
                      <a:pt x="13615" y="10512"/>
                      <a:pt x="13661" y="10689"/>
                      <a:pt x="13710" y="10890"/>
                    </a:cubicBezTo>
                    <a:cubicBezTo>
                      <a:pt x="13736" y="10987"/>
                      <a:pt x="13754" y="11079"/>
                      <a:pt x="13776" y="11178"/>
                    </a:cubicBezTo>
                    <a:cubicBezTo>
                      <a:pt x="13796" y="11274"/>
                      <a:pt x="13816" y="11366"/>
                      <a:pt x="13834" y="11464"/>
                    </a:cubicBezTo>
                    <a:cubicBezTo>
                      <a:pt x="13852" y="11559"/>
                      <a:pt x="13868" y="11648"/>
                      <a:pt x="13884" y="11746"/>
                    </a:cubicBezTo>
                    <a:cubicBezTo>
                      <a:pt x="13901" y="11842"/>
                      <a:pt x="13916" y="11931"/>
                      <a:pt x="13927" y="12026"/>
                    </a:cubicBezTo>
                    <a:cubicBezTo>
                      <a:pt x="13940" y="12121"/>
                      <a:pt x="13951" y="12209"/>
                      <a:pt x="13962" y="12302"/>
                    </a:cubicBezTo>
                    <a:cubicBezTo>
                      <a:pt x="13973" y="12396"/>
                      <a:pt x="13982" y="12482"/>
                      <a:pt x="13989" y="12575"/>
                    </a:cubicBezTo>
                    <a:cubicBezTo>
                      <a:pt x="13996" y="12667"/>
                      <a:pt x="14002" y="12752"/>
                      <a:pt x="14006" y="12844"/>
                    </a:cubicBezTo>
                    <a:cubicBezTo>
                      <a:pt x="14012" y="12935"/>
                      <a:pt x="14016" y="13018"/>
                      <a:pt x="14018" y="13107"/>
                    </a:cubicBezTo>
                    <a:cubicBezTo>
                      <a:pt x="14019" y="13191"/>
                      <a:pt x="14019" y="13264"/>
                      <a:pt x="14019" y="13344"/>
                    </a:cubicBezTo>
                    <a:lnTo>
                      <a:pt x="14019" y="13386"/>
                    </a:lnTo>
                    <a:cubicBezTo>
                      <a:pt x="14019" y="13469"/>
                      <a:pt x="14018" y="13559"/>
                      <a:pt x="14013" y="13639"/>
                    </a:cubicBezTo>
                    <a:cubicBezTo>
                      <a:pt x="14010" y="13721"/>
                      <a:pt x="14006" y="13809"/>
                      <a:pt x="14002" y="13888"/>
                    </a:cubicBezTo>
                    <a:cubicBezTo>
                      <a:pt x="13996" y="13968"/>
                      <a:pt x="13987" y="14053"/>
                      <a:pt x="13980" y="14131"/>
                    </a:cubicBezTo>
                    <a:cubicBezTo>
                      <a:pt x="13970" y="14207"/>
                      <a:pt x="13962" y="14290"/>
                      <a:pt x="13951" y="14365"/>
                    </a:cubicBezTo>
                    <a:cubicBezTo>
                      <a:pt x="13940" y="14443"/>
                      <a:pt x="13927" y="14522"/>
                      <a:pt x="13916" y="14595"/>
                    </a:cubicBezTo>
                    <a:cubicBezTo>
                      <a:pt x="13903" y="14670"/>
                      <a:pt x="13888" y="14749"/>
                      <a:pt x="13872" y="14818"/>
                    </a:cubicBezTo>
                    <a:cubicBezTo>
                      <a:pt x="13858" y="14890"/>
                      <a:pt x="13839" y="14966"/>
                      <a:pt x="13822" y="15034"/>
                    </a:cubicBezTo>
                    <a:cubicBezTo>
                      <a:pt x="13803" y="15104"/>
                      <a:pt x="13783" y="15176"/>
                      <a:pt x="13765" y="15242"/>
                    </a:cubicBezTo>
                    <a:cubicBezTo>
                      <a:pt x="13744" y="15307"/>
                      <a:pt x="13723" y="15377"/>
                      <a:pt x="13700" y="15442"/>
                    </a:cubicBezTo>
                    <a:cubicBezTo>
                      <a:pt x="13675" y="15507"/>
                      <a:pt x="13652" y="15573"/>
                      <a:pt x="13628" y="15635"/>
                    </a:cubicBezTo>
                    <a:cubicBezTo>
                      <a:pt x="13604" y="15695"/>
                      <a:pt x="13578" y="15760"/>
                      <a:pt x="13550" y="15817"/>
                    </a:cubicBezTo>
                    <a:cubicBezTo>
                      <a:pt x="13523" y="15875"/>
                      <a:pt x="13494" y="15936"/>
                      <a:pt x="13466" y="15993"/>
                    </a:cubicBezTo>
                    <a:cubicBezTo>
                      <a:pt x="13438" y="16047"/>
                      <a:pt x="13407" y="16108"/>
                      <a:pt x="13376" y="16159"/>
                    </a:cubicBezTo>
                    <a:cubicBezTo>
                      <a:pt x="13345" y="16211"/>
                      <a:pt x="13312" y="16267"/>
                      <a:pt x="13279" y="16316"/>
                    </a:cubicBezTo>
                    <a:cubicBezTo>
                      <a:pt x="13215" y="16412"/>
                      <a:pt x="13139" y="16519"/>
                      <a:pt x="13069" y="16604"/>
                    </a:cubicBezTo>
                    <a:cubicBezTo>
                      <a:pt x="12998" y="16691"/>
                      <a:pt x="12913" y="16780"/>
                      <a:pt x="12837" y="16857"/>
                    </a:cubicBezTo>
                    <a:cubicBezTo>
                      <a:pt x="12758" y="16931"/>
                      <a:pt x="12668" y="17009"/>
                      <a:pt x="12583" y="17074"/>
                    </a:cubicBezTo>
                    <a:lnTo>
                      <a:pt x="12524" y="17117"/>
                    </a:lnTo>
                    <a:cubicBezTo>
                      <a:pt x="12453" y="17167"/>
                      <a:pt x="12380" y="17215"/>
                      <a:pt x="12308" y="17255"/>
                    </a:cubicBezTo>
                    <a:cubicBezTo>
                      <a:pt x="11828" y="17532"/>
                      <a:pt x="11294" y="17651"/>
                      <a:pt x="10736" y="17651"/>
                    </a:cubicBezTo>
                    <a:cubicBezTo>
                      <a:pt x="9459" y="17651"/>
                      <a:pt x="8062" y="17025"/>
                      <a:pt x="6931" y="16241"/>
                    </a:cubicBezTo>
                    <a:cubicBezTo>
                      <a:pt x="5279" y="15101"/>
                      <a:pt x="4198" y="13623"/>
                      <a:pt x="3288" y="12048"/>
                    </a:cubicBezTo>
                    <a:cubicBezTo>
                      <a:pt x="2380" y="10473"/>
                      <a:pt x="1641" y="8797"/>
                      <a:pt x="1477" y="6796"/>
                    </a:cubicBezTo>
                    <a:cubicBezTo>
                      <a:pt x="1316" y="4829"/>
                      <a:pt x="1710" y="2546"/>
                      <a:pt x="3288" y="1633"/>
                    </a:cubicBezTo>
                    <a:cubicBezTo>
                      <a:pt x="3359" y="1594"/>
                      <a:pt x="3435" y="1554"/>
                      <a:pt x="3511" y="1518"/>
                    </a:cubicBezTo>
                    <a:cubicBezTo>
                      <a:pt x="3536" y="1508"/>
                      <a:pt x="3559" y="1497"/>
                      <a:pt x="3580" y="1484"/>
                    </a:cubicBezTo>
                    <a:cubicBezTo>
                      <a:pt x="3678" y="1443"/>
                      <a:pt x="3790" y="1403"/>
                      <a:pt x="3894" y="1373"/>
                    </a:cubicBezTo>
                    <a:cubicBezTo>
                      <a:pt x="3999" y="1343"/>
                      <a:pt x="4116" y="1315"/>
                      <a:pt x="4229" y="1297"/>
                    </a:cubicBezTo>
                    <a:cubicBezTo>
                      <a:pt x="4338" y="1280"/>
                      <a:pt x="4466" y="1265"/>
                      <a:pt x="4582" y="1259"/>
                    </a:cubicBezTo>
                    <a:cubicBezTo>
                      <a:pt x="4641" y="1257"/>
                      <a:pt x="4706" y="1254"/>
                      <a:pt x="4768" y="1254"/>
                    </a:cubicBezTo>
                    <a:close/>
                    <a:moveTo>
                      <a:pt x="4201" y="0"/>
                    </a:moveTo>
                    <a:cubicBezTo>
                      <a:pt x="3896" y="0"/>
                      <a:pt x="3593" y="34"/>
                      <a:pt x="3300" y="109"/>
                    </a:cubicBezTo>
                    <a:cubicBezTo>
                      <a:pt x="2255" y="380"/>
                      <a:pt x="1312" y="1177"/>
                      <a:pt x="764" y="2132"/>
                    </a:cubicBezTo>
                    <a:cubicBezTo>
                      <a:pt x="29" y="3407"/>
                      <a:pt x="0" y="4961"/>
                      <a:pt x="174" y="6439"/>
                    </a:cubicBezTo>
                    <a:cubicBezTo>
                      <a:pt x="391" y="8300"/>
                      <a:pt x="932" y="10035"/>
                      <a:pt x="1747" y="11671"/>
                    </a:cubicBezTo>
                    <a:cubicBezTo>
                      <a:pt x="2561" y="13307"/>
                      <a:pt x="3652" y="14841"/>
                      <a:pt x="4939" y="16145"/>
                    </a:cubicBezTo>
                    <a:cubicBezTo>
                      <a:pt x="5967" y="17189"/>
                      <a:pt x="7120" y="18084"/>
                      <a:pt x="8500" y="18668"/>
                    </a:cubicBezTo>
                    <a:cubicBezTo>
                      <a:pt x="9238" y="18979"/>
                      <a:pt x="10041" y="19202"/>
                      <a:pt x="10824" y="19202"/>
                    </a:cubicBezTo>
                    <a:cubicBezTo>
                      <a:pt x="11129" y="19202"/>
                      <a:pt x="11432" y="19168"/>
                      <a:pt x="11726" y="19092"/>
                    </a:cubicBezTo>
                    <a:cubicBezTo>
                      <a:pt x="12770" y="18823"/>
                      <a:pt x="13714" y="18025"/>
                      <a:pt x="14262" y="17071"/>
                    </a:cubicBezTo>
                    <a:cubicBezTo>
                      <a:pt x="14811" y="16116"/>
                      <a:pt x="14966" y="15003"/>
                      <a:pt x="14936" y="13888"/>
                    </a:cubicBezTo>
                    <a:cubicBezTo>
                      <a:pt x="14925" y="13513"/>
                      <a:pt x="14895" y="13134"/>
                      <a:pt x="14851" y="12764"/>
                    </a:cubicBezTo>
                    <a:cubicBezTo>
                      <a:pt x="14633" y="10903"/>
                      <a:pt x="14092" y="9167"/>
                      <a:pt x="13279" y="7532"/>
                    </a:cubicBezTo>
                    <a:cubicBezTo>
                      <a:pt x="12465" y="5893"/>
                      <a:pt x="11374" y="4360"/>
                      <a:pt x="10087" y="3055"/>
                    </a:cubicBezTo>
                    <a:cubicBezTo>
                      <a:pt x="9059" y="2013"/>
                      <a:pt x="7905" y="1119"/>
                      <a:pt x="6524" y="533"/>
                    </a:cubicBezTo>
                    <a:cubicBezTo>
                      <a:pt x="5787" y="222"/>
                      <a:pt x="4983" y="0"/>
                      <a:pt x="4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4960725" y="2383964"/>
                <a:ext cx="154147" cy="205291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6583" extrusionOk="0">
                    <a:moveTo>
                      <a:pt x="13" y="587"/>
                    </a:moveTo>
                    <a:cubicBezTo>
                      <a:pt x="9" y="590"/>
                      <a:pt x="5" y="592"/>
                      <a:pt x="1" y="594"/>
                    </a:cubicBezTo>
                    <a:cubicBezTo>
                      <a:pt x="5" y="592"/>
                      <a:pt x="9" y="590"/>
                      <a:pt x="13" y="587"/>
                    </a:cubicBezTo>
                    <a:close/>
                    <a:moveTo>
                      <a:pt x="1377" y="1"/>
                    </a:moveTo>
                    <a:cubicBezTo>
                      <a:pt x="1160" y="1"/>
                      <a:pt x="953" y="45"/>
                      <a:pt x="770" y="150"/>
                    </a:cubicBezTo>
                    <a:cubicBezTo>
                      <a:pt x="517" y="296"/>
                      <a:pt x="266" y="443"/>
                      <a:pt x="13" y="587"/>
                    </a:cubicBezTo>
                    <a:lnTo>
                      <a:pt x="13" y="587"/>
                    </a:lnTo>
                    <a:cubicBezTo>
                      <a:pt x="192" y="487"/>
                      <a:pt x="394" y="445"/>
                      <a:pt x="604" y="445"/>
                    </a:cubicBezTo>
                    <a:cubicBezTo>
                      <a:pt x="959" y="445"/>
                      <a:pt x="1338" y="565"/>
                      <a:pt x="1667" y="731"/>
                    </a:cubicBezTo>
                    <a:cubicBezTo>
                      <a:pt x="2379" y="1089"/>
                      <a:pt x="2856" y="1658"/>
                      <a:pt x="3263" y="2306"/>
                    </a:cubicBezTo>
                    <a:cubicBezTo>
                      <a:pt x="3775" y="3122"/>
                      <a:pt x="4173" y="4056"/>
                      <a:pt x="4173" y="4999"/>
                    </a:cubicBezTo>
                    <a:cubicBezTo>
                      <a:pt x="4173" y="5150"/>
                      <a:pt x="4163" y="5301"/>
                      <a:pt x="4141" y="5453"/>
                    </a:cubicBezTo>
                    <a:cubicBezTo>
                      <a:pt x="4100" y="5755"/>
                      <a:pt x="3983" y="6033"/>
                      <a:pt x="3792" y="6284"/>
                    </a:cubicBezTo>
                    <a:cubicBezTo>
                      <a:pt x="3697" y="6408"/>
                      <a:pt x="3586" y="6507"/>
                      <a:pt x="3457" y="6582"/>
                    </a:cubicBezTo>
                    <a:cubicBezTo>
                      <a:pt x="3713" y="6435"/>
                      <a:pt x="3969" y="6286"/>
                      <a:pt x="4226" y="6138"/>
                    </a:cubicBezTo>
                    <a:cubicBezTo>
                      <a:pt x="4355" y="6064"/>
                      <a:pt x="4466" y="5964"/>
                      <a:pt x="4561" y="5840"/>
                    </a:cubicBezTo>
                    <a:cubicBezTo>
                      <a:pt x="4752" y="5589"/>
                      <a:pt x="4869" y="5311"/>
                      <a:pt x="4910" y="5009"/>
                    </a:cubicBezTo>
                    <a:cubicBezTo>
                      <a:pt x="4932" y="4857"/>
                      <a:pt x="4942" y="4706"/>
                      <a:pt x="4942" y="4555"/>
                    </a:cubicBezTo>
                    <a:cubicBezTo>
                      <a:pt x="4942" y="3612"/>
                      <a:pt x="4544" y="2676"/>
                      <a:pt x="4032" y="1861"/>
                    </a:cubicBezTo>
                    <a:cubicBezTo>
                      <a:pt x="3624" y="1214"/>
                      <a:pt x="3145" y="643"/>
                      <a:pt x="2436" y="285"/>
                    </a:cubicBezTo>
                    <a:cubicBezTo>
                      <a:pt x="2108" y="120"/>
                      <a:pt x="1731" y="1"/>
                      <a:pt x="13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4933657" y="2397934"/>
                <a:ext cx="157204" cy="1977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6342" extrusionOk="0">
                    <a:moveTo>
                      <a:pt x="1738" y="2025"/>
                    </a:moveTo>
                    <a:cubicBezTo>
                      <a:pt x="1946" y="2025"/>
                      <a:pt x="2173" y="2127"/>
                      <a:pt x="2357" y="2254"/>
                    </a:cubicBezTo>
                    <a:cubicBezTo>
                      <a:pt x="2626" y="2441"/>
                      <a:pt x="2802" y="2679"/>
                      <a:pt x="2949" y="2937"/>
                    </a:cubicBezTo>
                    <a:cubicBezTo>
                      <a:pt x="3097" y="3193"/>
                      <a:pt x="3218" y="3466"/>
                      <a:pt x="3244" y="3791"/>
                    </a:cubicBezTo>
                    <a:cubicBezTo>
                      <a:pt x="3271" y="4113"/>
                      <a:pt x="3206" y="4482"/>
                      <a:pt x="2949" y="4632"/>
                    </a:cubicBezTo>
                    <a:cubicBezTo>
                      <a:pt x="2912" y="4653"/>
                      <a:pt x="2876" y="4675"/>
                      <a:pt x="2840" y="4702"/>
                    </a:cubicBezTo>
                    <a:cubicBezTo>
                      <a:pt x="2798" y="4725"/>
                      <a:pt x="2752" y="4747"/>
                      <a:pt x="2709" y="4762"/>
                    </a:cubicBezTo>
                    <a:cubicBezTo>
                      <a:pt x="2666" y="4777"/>
                      <a:pt x="2616" y="4791"/>
                      <a:pt x="2571" y="4800"/>
                    </a:cubicBezTo>
                    <a:cubicBezTo>
                      <a:pt x="2525" y="4809"/>
                      <a:pt x="2473" y="4813"/>
                      <a:pt x="2429" y="4816"/>
                    </a:cubicBezTo>
                    <a:cubicBezTo>
                      <a:pt x="2423" y="4816"/>
                      <a:pt x="2416" y="4816"/>
                      <a:pt x="2410" y="4816"/>
                    </a:cubicBezTo>
                    <a:cubicBezTo>
                      <a:pt x="2369" y="4816"/>
                      <a:pt x="2324" y="4812"/>
                      <a:pt x="2286" y="4810"/>
                    </a:cubicBezTo>
                    <a:cubicBezTo>
                      <a:pt x="2243" y="4804"/>
                      <a:pt x="2191" y="4796"/>
                      <a:pt x="2148" y="4784"/>
                    </a:cubicBezTo>
                    <a:cubicBezTo>
                      <a:pt x="2105" y="4774"/>
                      <a:pt x="2055" y="4758"/>
                      <a:pt x="2013" y="4741"/>
                    </a:cubicBezTo>
                    <a:cubicBezTo>
                      <a:pt x="1971" y="4725"/>
                      <a:pt x="1924" y="4702"/>
                      <a:pt x="1884" y="4682"/>
                    </a:cubicBezTo>
                    <a:cubicBezTo>
                      <a:pt x="1845" y="4660"/>
                      <a:pt x="1796" y="4632"/>
                      <a:pt x="1759" y="4607"/>
                    </a:cubicBezTo>
                    <a:cubicBezTo>
                      <a:pt x="1718" y="4580"/>
                      <a:pt x="1672" y="4545"/>
                      <a:pt x="1634" y="4515"/>
                    </a:cubicBezTo>
                    <a:cubicBezTo>
                      <a:pt x="1596" y="4485"/>
                      <a:pt x="1553" y="4445"/>
                      <a:pt x="1517" y="4410"/>
                    </a:cubicBezTo>
                    <a:cubicBezTo>
                      <a:pt x="1481" y="4377"/>
                      <a:pt x="1440" y="4334"/>
                      <a:pt x="1408" y="4295"/>
                    </a:cubicBezTo>
                    <a:cubicBezTo>
                      <a:pt x="1375" y="4258"/>
                      <a:pt x="1337" y="4212"/>
                      <a:pt x="1307" y="4170"/>
                    </a:cubicBezTo>
                    <a:cubicBezTo>
                      <a:pt x="1277" y="4128"/>
                      <a:pt x="1243" y="4080"/>
                      <a:pt x="1215" y="4036"/>
                    </a:cubicBezTo>
                    <a:cubicBezTo>
                      <a:pt x="1158" y="3947"/>
                      <a:pt x="1106" y="3850"/>
                      <a:pt x="1064" y="3753"/>
                    </a:cubicBezTo>
                    <a:cubicBezTo>
                      <a:pt x="1043" y="3702"/>
                      <a:pt x="1026" y="3656"/>
                      <a:pt x="1007" y="3604"/>
                    </a:cubicBezTo>
                    <a:cubicBezTo>
                      <a:pt x="990" y="3552"/>
                      <a:pt x="977" y="3509"/>
                      <a:pt x="962" y="3454"/>
                    </a:cubicBezTo>
                    <a:cubicBezTo>
                      <a:pt x="948" y="3400"/>
                      <a:pt x="939" y="3358"/>
                      <a:pt x="929" y="3303"/>
                    </a:cubicBezTo>
                    <a:cubicBezTo>
                      <a:pt x="921" y="3250"/>
                      <a:pt x="915" y="3208"/>
                      <a:pt x="912" y="3155"/>
                    </a:cubicBezTo>
                    <a:cubicBezTo>
                      <a:pt x="908" y="3116"/>
                      <a:pt x="908" y="3085"/>
                      <a:pt x="908" y="3047"/>
                    </a:cubicBezTo>
                    <a:cubicBezTo>
                      <a:pt x="908" y="2993"/>
                      <a:pt x="911" y="2950"/>
                      <a:pt x="915" y="2896"/>
                    </a:cubicBezTo>
                    <a:cubicBezTo>
                      <a:pt x="922" y="2842"/>
                      <a:pt x="929" y="2800"/>
                      <a:pt x="942" y="2748"/>
                    </a:cubicBezTo>
                    <a:cubicBezTo>
                      <a:pt x="954" y="2697"/>
                      <a:pt x="965" y="2656"/>
                      <a:pt x="985" y="2609"/>
                    </a:cubicBezTo>
                    <a:cubicBezTo>
                      <a:pt x="1005" y="2560"/>
                      <a:pt x="1023" y="2523"/>
                      <a:pt x="1049" y="2477"/>
                    </a:cubicBezTo>
                    <a:cubicBezTo>
                      <a:pt x="1074" y="2433"/>
                      <a:pt x="1099" y="2398"/>
                      <a:pt x="1130" y="2359"/>
                    </a:cubicBezTo>
                    <a:cubicBezTo>
                      <a:pt x="1164" y="2318"/>
                      <a:pt x="1194" y="2288"/>
                      <a:pt x="1231" y="2254"/>
                    </a:cubicBezTo>
                    <a:cubicBezTo>
                      <a:pt x="1270" y="2219"/>
                      <a:pt x="1306" y="2195"/>
                      <a:pt x="1346" y="2168"/>
                    </a:cubicBezTo>
                    <a:cubicBezTo>
                      <a:pt x="1355" y="2162"/>
                      <a:pt x="1362" y="2157"/>
                      <a:pt x="1369" y="2153"/>
                    </a:cubicBezTo>
                    <a:cubicBezTo>
                      <a:pt x="1408" y="2132"/>
                      <a:pt x="1444" y="2111"/>
                      <a:pt x="1481" y="2090"/>
                    </a:cubicBezTo>
                    <a:cubicBezTo>
                      <a:pt x="1560" y="2045"/>
                      <a:pt x="1647" y="2025"/>
                      <a:pt x="1738" y="2025"/>
                    </a:cubicBezTo>
                    <a:close/>
                    <a:moveTo>
                      <a:pt x="1476" y="0"/>
                    </a:moveTo>
                    <a:cubicBezTo>
                      <a:pt x="1261" y="0"/>
                      <a:pt x="1054" y="44"/>
                      <a:pt x="872" y="149"/>
                    </a:cubicBezTo>
                    <a:cubicBezTo>
                      <a:pt x="806" y="189"/>
                      <a:pt x="735" y="238"/>
                      <a:pt x="675" y="287"/>
                    </a:cubicBezTo>
                    <a:cubicBezTo>
                      <a:pt x="614" y="335"/>
                      <a:pt x="553" y="395"/>
                      <a:pt x="499" y="451"/>
                    </a:cubicBezTo>
                    <a:cubicBezTo>
                      <a:pt x="448" y="507"/>
                      <a:pt x="394" y="577"/>
                      <a:pt x="351" y="641"/>
                    </a:cubicBezTo>
                    <a:cubicBezTo>
                      <a:pt x="310" y="703"/>
                      <a:pt x="265" y="780"/>
                      <a:pt x="230" y="851"/>
                    </a:cubicBezTo>
                    <a:cubicBezTo>
                      <a:pt x="215" y="887"/>
                      <a:pt x="195" y="925"/>
                      <a:pt x="180" y="964"/>
                    </a:cubicBezTo>
                    <a:cubicBezTo>
                      <a:pt x="164" y="1002"/>
                      <a:pt x="149" y="1043"/>
                      <a:pt x="136" y="1081"/>
                    </a:cubicBezTo>
                    <a:cubicBezTo>
                      <a:pt x="123" y="1118"/>
                      <a:pt x="108" y="1161"/>
                      <a:pt x="97" y="1201"/>
                    </a:cubicBezTo>
                    <a:cubicBezTo>
                      <a:pt x="87" y="1240"/>
                      <a:pt x="74" y="1285"/>
                      <a:pt x="65" y="1325"/>
                    </a:cubicBezTo>
                    <a:cubicBezTo>
                      <a:pt x="57" y="1364"/>
                      <a:pt x="48" y="1410"/>
                      <a:pt x="41" y="1450"/>
                    </a:cubicBezTo>
                    <a:cubicBezTo>
                      <a:pt x="34" y="1492"/>
                      <a:pt x="25" y="1539"/>
                      <a:pt x="21" y="1580"/>
                    </a:cubicBezTo>
                    <a:cubicBezTo>
                      <a:pt x="15" y="1623"/>
                      <a:pt x="12" y="1670"/>
                      <a:pt x="8" y="1713"/>
                    </a:cubicBezTo>
                    <a:cubicBezTo>
                      <a:pt x="5" y="1756"/>
                      <a:pt x="2" y="1805"/>
                      <a:pt x="0" y="1848"/>
                    </a:cubicBezTo>
                    <a:lnTo>
                      <a:pt x="0" y="1985"/>
                    </a:lnTo>
                    <a:cubicBezTo>
                      <a:pt x="0" y="2030"/>
                      <a:pt x="2" y="2081"/>
                      <a:pt x="5" y="2126"/>
                    </a:cubicBezTo>
                    <a:cubicBezTo>
                      <a:pt x="6" y="2173"/>
                      <a:pt x="9" y="2224"/>
                      <a:pt x="13" y="2270"/>
                    </a:cubicBezTo>
                    <a:cubicBezTo>
                      <a:pt x="16" y="2317"/>
                      <a:pt x="23" y="2369"/>
                      <a:pt x="29" y="2416"/>
                    </a:cubicBezTo>
                    <a:cubicBezTo>
                      <a:pt x="35" y="2462"/>
                      <a:pt x="44" y="2514"/>
                      <a:pt x="51" y="2563"/>
                    </a:cubicBezTo>
                    <a:cubicBezTo>
                      <a:pt x="59" y="2610"/>
                      <a:pt x="69" y="2664"/>
                      <a:pt x="80" y="2711"/>
                    </a:cubicBezTo>
                    <a:cubicBezTo>
                      <a:pt x="88" y="2758"/>
                      <a:pt x="101" y="2812"/>
                      <a:pt x="113" y="2859"/>
                    </a:cubicBezTo>
                    <a:cubicBezTo>
                      <a:pt x="134" y="2952"/>
                      <a:pt x="166" y="3066"/>
                      <a:pt x="195" y="3160"/>
                    </a:cubicBezTo>
                    <a:cubicBezTo>
                      <a:pt x="223" y="3254"/>
                      <a:pt x="261" y="3367"/>
                      <a:pt x="297" y="3460"/>
                    </a:cubicBezTo>
                    <a:cubicBezTo>
                      <a:pt x="333" y="3555"/>
                      <a:pt x="379" y="3663"/>
                      <a:pt x="419" y="3756"/>
                    </a:cubicBezTo>
                    <a:cubicBezTo>
                      <a:pt x="462" y="3851"/>
                      <a:pt x="512" y="3955"/>
                      <a:pt x="561" y="4048"/>
                    </a:cubicBezTo>
                    <a:cubicBezTo>
                      <a:pt x="610" y="4141"/>
                      <a:pt x="663" y="4238"/>
                      <a:pt x="719" y="4330"/>
                    </a:cubicBezTo>
                    <a:cubicBezTo>
                      <a:pt x="775" y="4423"/>
                      <a:pt x="831" y="4511"/>
                      <a:pt x="892" y="4601"/>
                    </a:cubicBezTo>
                    <a:cubicBezTo>
                      <a:pt x="955" y="4692"/>
                      <a:pt x="1014" y="4775"/>
                      <a:pt x="1080" y="4862"/>
                    </a:cubicBezTo>
                    <a:cubicBezTo>
                      <a:pt x="1148" y="4948"/>
                      <a:pt x="1208" y="5023"/>
                      <a:pt x="1280" y="5105"/>
                    </a:cubicBezTo>
                    <a:cubicBezTo>
                      <a:pt x="1352" y="5188"/>
                      <a:pt x="1415" y="5256"/>
                      <a:pt x="1490" y="5332"/>
                    </a:cubicBezTo>
                    <a:cubicBezTo>
                      <a:pt x="1566" y="5409"/>
                      <a:pt x="1631" y="5468"/>
                      <a:pt x="1710" y="5539"/>
                    </a:cubicBezTo>
                    <a:cubicBezTo>
                      <a:pt x="1747" y="5573"/>
                      <a:pt x="1783" y="5604"/>
                      <a:pt x="1823" y="5637"/>
                    </a:cubicBezTo>
                    <a:cubicBezTo>
                      <a:pt x="1862" y="5668"/>
                      <a:pt x="1898" y="5697"/>
                      <a:pt x="1938" y="5727"/>
                    </a:cubicBezTo>
                    <a:cubicBezTo>
                      <a:pt x="1977" y="5759"/>
                      <a:pt x="2015" y="5783"/>
                      <a:pt x="2055" y="5812"/>
                    </a:cubicBezTo>
                    <a:cubicBezTo>
                      <a:pt x="2094" y="5841"/>
                      <a:pt x="2130" y="5867"/>
                      <a:pt x="2171" y="5892"/>
                    </a:cubicBezTo>
                    <a:cubicBezTo>
                      <a:pt x="2213" y="5920"/>
                      <a:pt x="2249" y="5941"/>
                      <a:pt x="2291" y="5967"/>
                    </a:cubicBezTo>
                    <a:cubicBezTo>
                      <a:pt x="2331" y="5992"/>
                      <a:pt x="2370" y="6013"/>
                      <a:pt x="2410" y="6035"/>
                    </a:cubicBezTo>
                    <a:cubicBezTo>
                      <a:pt x="2452" y="6058"/>
                      <a:pt x="2492" y="6078"/>
                      <a:pt x="2532" y="6098"/>
                    </a:cubicBezTo>
                    <a:cubicBezTo>
                      <a:pt x="2575" y="6118"/>
                      <a:pt x="2614" y="6135"/>
                      <a:pt x="2657" y="6154"/>
                    </a:cubicBezTo>
                    <a:cubicBezTo>
                      <a:pt x="2700" y="6171"/>
                      <a:pt x="2738" y="6186"/>
                      <a:pt x="2781" y="6202"/>
                    </a:cubicBezTo>
                    <a:cubicBezTo>
                      <a:pt x="2824" y="6216"/>
                      <a:pt x="2861" y="6230"/>
                      <a:pt x="2905" y="6243"/>
                    </a:cubicBezTo>
                    <a:cubicBezTo>
                      <a:pt x="2949" y="6258"/>
                      <a:pt x="2988" y="6269"/>
                      <a:pt x="3031" y="6279"/>
                    </a:cubicBezTo>
                    <a:cubicBezTo>
                      <a:pt x="3074" y="6291"/>
                      <a:pt x="3112" y="6299"/>
                      <a:pt x="3155" y="6307"/>
                    </a:cubicBezTo>
                    <a:cubicBezTo>
                      <a:pt x="3198" y="6315"/>
                      <a:pt x="3237" y="6321"/>
                      <a:pt x="3280" y="6327"/>
                    </a:cubicBezTo>
                    <a:cubicBezTo>
                      <a:pt x="3323" y="6331"/>
                      <a:pt x="3363" y="6335"/>
                      <a:pt x="3403" y="6337"/>
                    </a:cubicBezTo>
                    <a:cubicBezTo>
                      <a:pt x="3447" y="6338"/>
                      <a:pt x="3487" y="6341"/>
                      <a:pt x="3528" y="6341"/>
                    </a:cubicBezTo>
                    <a:cubicBezTo>
                      <a:pt x="3572" y="6341"/>
                      <a:pt x="3609" y="6341"/>
                      <a:pt x="3651" y="6337"/>
                    </a:cubicBezTo>
                    <a:cubicBezTo>
                      <a:pt x="3691" y="6335"/>
                      <a:pt x="3730" y="6330"/>
                      <a:pt x="3770" y="6325"/>
                    </a:cubicBezTo>
                    <a:cubicBezTo>
                      <a:pt x="3855" y="6312"/>
                      <a:pt x="3927" y="6295"/>
                      <a:pt x="4009" y="6271"/>
                    </a:cubicBezTo>
                    <a:cubicBezTo>
                      <a:pt x="4086" y="6246"/>
                      <a:pt x="4155" y="6220"/>
                      <a:pt x="4230" y="6183"/>
                    </a:cubicBezTo>
                    <a:cubicBezTo>
                      <a:pt x="4263" y="6169"/>
                      <a:pt x="4293" y="6153"/>
                      <a:pt x="4325" y="6134"/>
                    </a:cubicBezTo>
                    <a:cubicBezTo>
                      <a:pt x="4454" y="6061"/>
                      <a:pt x="4565" y="5960"/>
                      <a:pt x="4660" y="5836"/>
                    </a:cubicBezTo>
                    <a:cubicBezTo>
                      <a:pt x="4851" y="5585"/>
                      <a:pt x="4968" y="5307"/>
                      <a:pt x="5009" y="5005"/>
                    </a:cubicBezTo>
                    <a:cubicBezTo>
                      <a:pt x="5032" y="4853"/>
                      <a:pt x="5041" y="4702"/>
                      <a:pt x="5041" y="4551"/>
                    </a:cubicBezTo>
                    <a:cubicBezTo>
                      <a:pt x="5041" y="3608"/>
                      <a:pt x="4643" y="2674"/>
                      <a:pt x="4134" y="1863"/>
                    </a:cubicBezTo>
                    <a:cubicBezTo>
                      <a:pt x="3725" y="1214"/>
                      <a:pt x="3248" y="644"/>
                      <a:pt x="2538" y="287"/>
                    </a:cubicBezTo>
                    <a:cubicBezTo>
                      <a:pt x="2210" y="121"/>
                      <a:pt x="1832" y="0"/>
                      <a:pt x="14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4961941" y="2460927"/>
                <a:ext cx="73753" cy="87037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791" extrusionOk="0">
                    <a:moveTo>
                      <a:pt x="831" y="1"/>
                    </a:moveTo>
                    <a:cubicBezTo>
                      <a:pt x="740" y="1"/>
                      <a:pt x="653" y="20"/>
                      <a:pt x="574" y="66"/>
                    </a:cubicBezTo>
                    <a:cubicBezTo>
                      <a:pt x="537" y="87"/>
                      <a:pt x="501" y="107"/>
                      <a:pt x="462" y="129"/>
                    </a:cubicBezTo>
                    <a:cubicBezTo>
                      <a:pt x="453" y="133"/>
                      <a:pt x="446" y="139"/>
                      <a:pt x="439" y="143"/>
                    </a:cubicBezTo>
                    <a:cubicBezTo>
                      <a:pt x="397" y="169"/>
                      <a:pt x="361" y="195"/>
                      <a:pt x="324" y="229"/>
                    </a:cubicBezTo>
                    <a:cubicBezTo>
                      <a:pt x="287" y="263"/>
                      <a:pt x="257" y="296"/>
                      <a:pt x="223" y="333"/>
                    </a:cubicBezTo>
                    <a:cubicBezTo>
                      <a:pt x="192" y="373"/>
                      <a:pt x="167" y="409"/>
                      <a:pt x="142" y="452"/>
                    </a:cubicBezTo>
                    <a:cubicBezTo>
                      <a:pt x="116" y="497"/>
                      <a:pt x="98" y="534"/>
                      <a:pt x="78" y="583"/>
                    </a:cubicBezTo>
                    <a:cubicBezTo>
                      <a:pt x="60" y="632"/>
                      <a:pt x="48" y="671"/>
                      <a:pt x="35" y="723"/>
                    </a:cubicBezTo>
                    <a:cubicBezTo>
                      <a:pt x="22" y="776"/>
                      <a:pt x="15" y="816"/>
                      <a:pt x="8" y="871"/>
                    </a:cubicBezTo>
                    <a:cubicBezTo>
                      <a:pt x="2" y="924"/>
                      <a:pt x="1" y="967"/>
                      <a:pt x="1" y="1022"/>
                    </a:cubicBezTo>
                    <a:cubicBezTo>
                      <a:pt x="1" y="1059"/>
                      <a:pt x="2" y="1092"/>
                      <a:pt x="5" y="1129"/>
                    </a:cubicBezTo>
                    <a:cubicBezTo>
                      <a:pt x="8" y="1183"/>
                      <a:pt x="14" y="1224"/>
                      <a:pt x="22" y="1279"/>
                    </a:cubicBezTo>
                    <a:cubicBezTo>
                      <a:pt x="31" y="1332"/>
                      <a:pt x="41" y="1375"/>
                      <a:pt x="55" y="1430"/>
                    </a:cubicBezTo>
                    <a:cubicBezTo>
                      <a:pt x="67" y="1483"/>
                      <a:pt x="81" y="1526"/>
                      <a:pt x="100" y="1578"/>
                    </a:cubicBezTo>
                    <a:cubicBezTo>
                      <a:pt x="117" y="1633"/>
                      <a:pt x="134" y="1676"/>
                      <a:pt x="157" y="1728"/>
                    </a:cubicBezTo>
                    <a:cubicBezTo>
                      <a:pt x="199" y="1825"/>
                      <a:pt x="251" y="1922"/>
                      <a:pt x="308" y="2012"/>
                    </a:cubicBezTo>
                    <a:cubicBezTo>
                      <a:pt x="336" y="2055"/>
                      <a:pt x="369" y="2103"/>
                      <a:pt x="400" y="2144"/>
                    </a:cubicBezTo>
                    <a:cubicBezTo>
                      <a:pt x="429" y="2186"/>
                      <a:pt x="466" y="2232"/>
                      <a:pt x="501" y="2271"/>
                    </a:cubicBezTo>
                    <a:cubicBezTo>
                      <a:pt x="534" y="2308"/>
                      <a:pt x="574" y="2351"/>
                      <a:pt x="610" y="2386"/>
                    </a:cubicBezTo>
                    <a:cubicBezTo>
                      <a:pt x="646" y="2419"/>
                      <a:pt x="689" y="2459"/>
                      <a:pt x="727" y="2489"/>
                    </a:cubicBezTo>
                    <a:cubicBezTo>
                      <a:pt x="765" y="2520"/>
                      <a:pt x="811" y="2554"/>
                      <a:pt x="850" y="2581"/>
                    </a:cubicBezTo>
                    <a:cubicBezTo>
                      <a:pt x="889" y="2606"/>
                      <a:pt x="937" y="2635"/>
                      <a:pt x="977" y="2656"/>
                    </a:cubicBezTo>
                    <a:cubicBezTo>
                      <a:pt x="1017" y="2678"/>
                      <a:pt x="1066" y="2699"/>
                      <a:pt x="1106" y="2717"/>
                    </a:cubicBezTo>
                    <a:cubicBezTo>
                      <a:pt x="1148" y="2732"/>
                      <a:pt x="1200" y="2748"/>
                      <a:pt x="1241" y="2760"/>
                    </a:cubicBezTo>
                    <a:cubicBezTo>
                      <a:pt x="1284" y="2770"/>
                      <a:pt x="1336" y="2778"/>
                      <a:pt x="1379" y="2784"/>
                    </a:cubicBezTo>
                    <a:cubicBezTo>
                      <a:pt x="1416" y="2788"/>
                      <a:pt x="1459" y="2790"/>
                      <a:pt x="1497" y="2790"/>
                    </a:cubicBezTo>
                    <a:cubicBezTo>
                      <a:pt x="1506" y="2790"/>
                      <a:pt x="1514" y="2790"/>
                      <a:pt x="1522" y="2790"/>
                    </a:cubicBezTo>
                    <a:cubicBezTo>
                      <a:pt x="1566" y="2790"/>
                      <a:pt x="1618" y="2783"/>
                      <a:pt x="1664" y="2776"/>
                    </a:cubicBezTo>
                    <a:cubicBezTo>
                      <a:pt x="1709" y="2768"/>
                      <a:pt x="1759" y="2754"/>
                      <a:pt x="1802" y="2738"/>
                    </a:cubicBezTo>
                    <a:cubicBezTo>
                      <a:pt x="1847" y="2721"/>
                      <a:pt x="1893" y="2699"/>
                      <a:pt x="1933" y="2676"/>
                    </a:cubicBezTo>
                    <a:cubicBezTo>
                      <a:pt x="1969" y="2655"/>
                      <a:pt x="2005" y="2635"/>
                      <a:pt x="2042" y="2613"/>
                    </a:cubicBezTo>
                    <a:cubicBezTo>
                      <a:pt x="2299" y="2465"/>
                      <a:pt x="2364" y="2093"/>
                      <a:pt x="2337" y="1772"/>
                    </a:cubicBezTo>
                    <a:cubicBezTo>
                      <a:pt x="2311" y="1446"/>
                      <a:pt x="2190" y="1174"/>
                      <a:pt x="2042" y="912"/>
                    </a:cubicBezTo>
                    <a:cubicBezTo>
                      <a:pt x="1895" y="655"/>
                      <a:pt x="1717" y="416"/>
                      <a:pt x="1450" y="229"/>
                    </a:cubicBezTo>
                    <a:cubicBezTo>
                      <a:pt x="1266" y="102"/>
                      <a:pt x="1039" y="1"/>
                      <a:pt x="8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4979124" y="2463858"/>
                <a:ext cx="53825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2553" extrusionOk="0">
                    <a:moveTo>
                      <a:pt x="281" y="0"/>
                    </a:moveTo>
                    <a:cubicBezTo>
                      <a:pt x="199" y="0"/>
                      <a:pt x="130" y="16"/>
                      <a:pt x="68" y="52"/>
                    </a:cubicBezTo>
                    <a:lnTo>
                      <a:pt x="0" y="92"/>
                    </a:lnTo>
                    <a:cubicBezTo>
                      <a:pt x="45" y="75"/>
                      <a:pt x="97" y="66"/>
                      <a:pt x="153" y="66"/>
                    </a:cubicBezTo>
                    <a:cubicBezTo>
                      <a:pt x="318" y="66"/>
                      <a:pt x="525" y="144"/>
                      <a:pt x="721" y="279"/>
                    </a:cubicBezTo>
                    <a:cubicBezTo>
                      <a:pt x="1001" y="473"/>
                      <a:pt x="1171" y="729"/>
                      <a:pt x="1287" y="933"/>
                    </a:cubicBezTo>
                    <a:cubicBezTo>
                      <a:pt x="1405" y="1138"/>
                      <a:pt x="1544" y="1412"/>
                      <a:pt x="1570" y="1750"/>
                    </a:cubicBezTo>
                    <a:cubicBezTo>
                      <a:pt x="1582" y="1889"/>
                      <a:pt x="1596" y="2349"/>
                      <a:pt x="1319" y="2509"/>
                    </a:cubicBezTo>
                    <a:lnTo>
                      <a:pt x="1244" y="2552"/>
                    </a:lnTo>
                    <a:cubicBezTo>
                      <a:pt x="1275" y="2539"/>
                      <a:pt x="1309" y="2523"/>
                      <a:pt x="1337" y="2505"/>
                    </a:cubicBezTo>
                    <a:lnTo>
                      <a:pt x="1447" y="2443"/>
                    </a:lnTo>
                    <a:cubicBezTo>
                      <a:pt x="1725" y="2282"/>
                      <a:pt x="1710" y="1822"/>
                      <a:pt x="1698" y="1684"/>
                    </a:cubicBezTo>
                    <a:cubicBezTo>
                      <a:pt x="1671" y="1346"/>
                      <a:pt x="1531" y="1070"/>
                      <a:pt x="1413" y="866"/>
                    </a:cubicBezTo>
                    <a:cubicBezTo>
                      <a:pt x="1298" y="665"/>
                      <a:pt x="1129" y="406"/>
                      <a:pt x="848" y="212"/>
                    </a:cubicBezTo>
                    <a:cubicBezTo>
                      <a:pt x="652" y="78"/>
                      <a:pt x="446" y="0"/>
                      <a:pt x="2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4810728" y="2249653"/>
                <a:ext cx="349833" cy="503170"/>
              </a:xfrm>
              <a:custGeom>
                <a:avLst/>
                <a:gdLst/>
                <a:ahLst/>
                <a:cxnLst/>
                <a:rect l="l" t="t" r="r" b="b"/>
                <a:pathLst>
                  <a:path w="11218" h="16135" extrusionOk="0">
                    <a:moveTo>
                      <a:pt x="2197" y="0"/>
                    </a:moveTo>
                    <a:lnTo>
                      <a:pt x="2197" y="0"/>
                    </a:lnTo>
                    <a:cubicBezTo>
                      <a:pt x="2122" y="36"/>
                      <a:pt x="2045" y="76"/>
                      <a:pt x="1974" y="115"/>
                    </a:cubicBezTo>
                    <a:cubicBezTo>
                      <a:pt x="393" y="1028"/>
                      <a:pt x="0" y="3311"/>
                      <a:pt x="170" y="5279"/>
                    </a:cubicBezTo>
                    <a:cubicBezTo>
                      <a:pt x="334" y="7278"/>
                      <a:pt x="1070" y="8954"/>
                      <a:pt x="1981" y="10530"/>
                    </a:cubicBezTo>
                    <a:cubicBezTo>
                      <a:pt x="2892" y="12105"/>
                      <a:pt x="3974" y="13582"/>
                      <a:pt x="5625" y="14725"/>
                    </a:cubicBezTo>
                    <a:cubicBezTo>
                      <a:pt x="6755" y="15508"/>
                      <a:pt x="8152" y="16134"/>
                      <a:pt x="9430" y="16134"/>
                    </a:cubicBezTo>
                    <a:cubicBezTo>
                      <a:pt x="9987" y="16134"/>
                      <a:pt x="10522" y="16015"/>
                      <a:pt x="11001" y="15738"/>
                    </a:cubicBezTo>
                    <a:cubicBezTo>
                      <a:pt x="11073" y="15697"/>
                      <a:pt x="11147" y="15649"/>
                      <a:pt x="11217" y="15599"/>
                    </a:cubicBezTo>
                    <a:lnTo>
                      <a:pt x="11217" y="15599"/>
                    </a:lnTo>
                    <a:cubicBezTo>
                      <a:pt x="11194" y="15610"/>
                      <a:pt x="11172" y="15620"/>
                      <a:pt x="11148" y="15630"/>
                    </a:cubicBezTo>
                    <a:cubicBezTo>
                      <a:pt x="11052" y="15671"/>
                      <a:pt x="10940" y="15711"/>
                      <a:pt x="10835" y="15741"/>
                    </a:cubicBezTo>
                    <a:cubicBezTo>
                      <a:pt x="10730" y="15771"/>
                      <a:pt x="10612" y="15799"/>
                      <a:pt x="10500" y="15817"/>
                    </a:cubicBezTo>
                    <a:cubicBezTo>
                      <a:pt x="10390" y="15835"/>
                      <a:pt x="10261" y="15849"/>
                      <a:pt x="10146" y="15855"/>
                    </a:cubicBezTo>
                    <a:cubicBezTo>
                      <a:pt x="10087" y="15858"/>
                      <a:pt x="10022" y="15860"/>
                      <a:pt x="9961" y="15860"/>
                    </a:cubicBezTo>
                    <a:cubicBezTo>
                      <a:pt x="9900" y="15860"/>
                      <a:pt x="9833" y="15858"/>
                      <a:pt x="9771" y="15855"/>
                    </a:cubicBezTo>
                    <a:cubicBezTo>
                      <a:pt x="9707" y="15850"/>
                      <a:pt x="9641" y="15846"/>
                      <a:pt x="9577" y="15840"/>
                    </a:cubicBezTo>
                    <a:cubicBezTo>
                      <a:pt x="9513" y="15833"/>
                      <a:pt x="9443" y="15825"/>
                      <a:pt x="9378" y="15814"/>
                    </a:cubicBezTo>
                    <a:cubicBezTo>
                      <a:pt x="9314" y="15806"/>
                      <a:pt x="9243" y="15793"/>
                      <a:pt x="9177" y="15781"/>
                    </a:cubicBezTo>
                    <a:cubicBezTo>
                      <a:pt x="9112" y="15768"/>
                      <a:pt x="9039" y="15754"/>
                      <a:pt x="8973" y="15738"/>
                    </a:cubicBezTo>
                    <a:cubicBezTo>
                      <a:pt x="8905" y="15721"/>
                      <a:pt x="8832" y="15704"/>
                      <a:pt x="8764" y="15684"/>
                    </a:cubicBezTo>
                    <a:cubicBezTo>
                      <a:pt x="8695" y="15663"/>
                      <a:pt x="8622" y="15642"/>
                      <a:pt x="8552" y="15619"/>
                    </a:cubicBezTo>
                    <a:cubicBezTo>
                      <a:pt x="8484" y="15597"/>
                      <a:pt x="8408" y="15570"/>
                      <a:pt x="8337" y="15546"/>
                    </a:cubicBezTo>
                    <a:cubicBezTo>
                      <a:pt x="8268" y="15520"/>
                      <a:pt x="8192" y="15491"/>
                      <a:pt x="8120" y="15462"/>
                    </a:cubicBezTo>
                    <a:cubicBezTo>
                      <a:pt x="8050" y="15433"/>
                      <a:pt x="7975" y="15402"/>
                      <a:pt x="7903" y="15369"/>
                    </a:cubicBezTo>
                    <a:cubicBezTo>
                      <a:pt x="7831" y="15339"/>
                      <a:pt x="7754" y="15303"/>
                      <a:pt x="7682" y="15267"/>
                    </a:cubicBezTo>
                    <a:cubicBezTo>
                      <a:pt x="7610" y="15231"/>
                      <a:pt x="7532" y="15193"/>
                      <a:pt x="7460" y="15153"/>
                    </a:cubicBezTo>
                    <a:cubicBezTo>
                      <a:pt x="7389" y="15116"/>
                      <a:pt x="7309" y="15073"/>
                      <a:pt x="7238" y="15031"/>
                    </a:cubicBezTo>
                    <a:cubicBezTo>
                      <a:pt x="7166" y="14991"/>
                      <a:pt x="7088" y="14943"/>
                      <a:pt x="7013" y="14899"/>
                    </a:cubicBezTo>
                    <a:cubicBezTo>
                      <a:pt x="6940" y="14854"/>
                      <a:pt x="6861" y="14804"/>
                      <a:pt x="6788" y="14755"/>
                    </a:cubicBezTo>
                    <a:cubicBezTo>
                      <a:pt x="6713" y="14706"/>
                      <a:pt x="6634" y="14653"/>
                      <a:pt x="6560" y="14602"/>
                    </a:cubicBezTo>
                    <a:cubicBezTo>
                      <a:pt x="6487" y="14552"/>
                      <a:pt x="6408" y="14495"/>
                      <a:pt x="6335" y="14440"/>
                    </a:cubicBezTo>
                    <a:cubicBezTo>
                      <a:pt x="6263" y="14387"/>
                      <a:pt x="6184" y="14326"/>
                      <a:pt x="6109" y="14269"/>
                    </a:cubicBezTo>
                    <a:cubicBezTo>
                      <a:pt x="6036" y="14214"/>
                      <a:pt x="5958" y="14151"/>
                      <a:pt x="5885" y="14092"/>
                    </a:cubicBezTo>
                    <a:cubicBezTo>
                      <a:pt x="5811" y="14032"/>
                      <a:pt x="5734" y="13967"/>
                      <a:pt x="5662" y="13905"/>
                    </a:cubicBezTo>
                    <a:cubicBezTo>
                      <a:pt x="5590" y="13842"/>
                      <a:pt x="5512" y="13773"/>
                      <a:pt x="5441" y="13708"/>
                    </a:cubicBezTo>
                    <a:cubicBezTo>
                      <a:pt x="5369" y="13644"/>
                      <a:pt x="5294" y="13575"/>
                      <a:pt x="5222" y="13506"/>
                    </a:cubicBezTo>
                    <a:cubicBezTo>
                      <a:pt x="5152" y="13439"/>
                      <a:pt x="5077" y="13366"/>
                      <a:pt x="5006" y="13296"/>
                    </a:cubicBezTo>
                    <a:cubicBezTo>
                      <a:pt x="4870" y="13159"/>
                      <a:pt x="4714" y="12997"/>
                      <a:pt x="4581" y="12851"/>
                    </a:cubicBezTo>
                    <a:cubicBezTo>
                      <a:pt x="4446" y="12706"/>
                      <a:pt x="4296" y="12535"/>
                      <a:pt x="4167" y="12381"/>
                    </a:cubicBezTo>
                    <a:cubicBezTo>
                      <a:pt x="4037" y="12225"/>
                      <a:pt x="3895" y="12048"/>
                      <a:pt x="3770" y="11885"/>
                    </a:cubicBezTo>
                    <a:cubicBezTo>
                      <a:pt x="3642" y="11720"/>
                      <a:pt x="3510" y="11537"/>
                      <a:pt x="3389" y="11368"/>
                    </a:cubicBezTo>
                    <a:cubicBezTo>
                      <a:pt x="3268" y="11195"/>
                      <a:pt x="3143" y="11010"/>
                      <a:pt x="3028" y="10832"/>
                    </a:cubicBezTo>
                    <a:cubicBezTo>
                      <a:pt x="2913" y="10652"/>
                      <a:pt x="2798" y="10465"/>
                      <a:pt x="2687" y="10279"/>
                    </a:cubicBezTo>
                    <a:cubicBezTo>
                      <a:pt x="2469" y="9906"/>
                      <a:pt x="2268" y="9529"/>
                      <a:pt x="2079" y="9141"/>
                    </a:cubicBezTo>
                    <a:cubicBezTo>
                      <a:pt x="1983" y="8945"/>
                      <a:pt x="1897" y="8758"/>
                      <a:pt x="1810" y="8560"/>
                    </a:cubicBezTo>
                    <a:cubicBezTo>
                      <a:pt x="1724" y="8359"/>
                      <a:pt x="1649" y="8176"/>
                      <a:pt x="1572" y="7975"/>
                    </a:cubicBezTo>
                    <a:cubicBezTo>
                      <a:pt x="1494" y="7771"/>
                      <a:pt x="1428" y="7590"/>
                      <a:pt x="1360" y="7388"/>
                    </a:cubicBezTo>
                    <a:cubicBezTo>
                      <a:pt x="1291" y="7186"/>
                      <a:pt x="1235" y="7006"/>
                      <a:pt x="1176" y="6805"/>
                    </a:cubicBezTo>
                    <a:cubicBezTo>
                      <a:pt x="1119" y="6603"/>
                      <a:pt x="1073" y="6427"/>
                      <a:pt x="1024" y="6225"/>
                    </a:cubicBezTo>
                    <a:cubicBezTo>
                      <a:pt x="998" y="6128"/>
                      <a:pt x="979" y="6035"/>
                      <a:pt x="958" y="5938"/>
                    </a:cubicBezTo>
                    <a:cubicBezTo>
                      <a:pt x="938" y="5841"/>
                      <a:pt x="918" y="5749"/>
                      <a:pt x="900" y="5653"/>
                    </a:cubicBezTo>
                    <a:cubicBezTo>
                      <a:pt x="882" y="5555"/>
                      <a:pt x="866" y="5466"/>
                      <a:pt x="850" y="5368"/>
                    </a:cubicBezTo>
                    <a:cubicBezTo>
                      <a:pt x="836" y="5274"/>
                      <a:pt x="821" y="5183"/>
                      <a:pt x="808" y="5088"/>
                    </a:cubicBezTo>
                    <a:cubicBezTo>
                      <a:pt x="794" y="4993"/>
                      <a:pt x="782" y="4907"/>
                      <a:pt x="772" y="4812"/>
                    </a:cubicBezTo>
                    <a:cubicBezTo>
                      <a:pt x="761" y="4719"/>
                      <a:pt x="752" y="4632"/>
                      <a:pt x="745" y="4540"/>
                    </a:cubicBezTo>
                    <a:cubicBezTo>
                      <a:pt x="736" y="4447"/>
                      <a:pt x="731" y="4362"/>
                      <a:pt x="725" y="4270"/>
                    </a:cubicBezTo>
                    <a:cubicBezTo>
                      <a:pt x="721" y="4179"/>
                      <a:pt x="716" y="4096"/>
                      <a:pt x="715" y="4007"/>
                    </a:cubicBezTo>
                    <a:cubicBezTo>
                      <a:pt x="711" y="3916"/>
                      <a:pt x="711" y="3836"/>
                      <a:pt x="711" y="3748"/>
                    </a:cubicBezTo>
                    <a:cubicBezTo>
                      <a:pt x="711" y="3659"/>
                      <a:pt x="713" y="3577"/>
                      <a:pt x="715" y="3491"/>
                    </a:cubicBezTo>
                    <a:cubicBezTo>
                      <a:pt x="718" y="3405"/>
                      <a:pt x="722" y="3324"/>
                      <a:pt x="728" y="3239"/>
                    </a:cubicBezTo>
                    <a:cubicBezTo>
                      <a:pt x="732" y="3154"/>
                      <a:pt x="738" y="3077"/>
                      <a:pt x="747" y="2995"/>
                    </a:cubicBezTo>
                    <a:cubicBezTo>
                      <a:pt x="757" y="2911"/>
                      <a:pt x="765" y="2837"/>
                      <a:pt x="775" y="2756"/>
                    </a:cubicBezTo>
                    <a:cubicBezTo>
                      <a:pt x="787" y="2674"/>
                      <a:pt x="800" y="2601"/>
                      <a:pt x="811" y="2523"/>
                    </a:cubicBezTo>
                    <a:cubicBezTo>
                      <a:pt x="824" y="2447"/>
                      <a:pt x="839" y="2375"/>
                      <a:pt x="854" y="2299"/>
                    </a:cubicBezTo>
                    <a:cubicBezTo>
                      <a:pt x="869" y="2224"/>
                      <a:pt x="886" y="2155"/>
                      <a:pt x="905" y="2082"/>
                    </a:cubicBezTo>
                    <a:cubicBezTo>
                      <a:pt x="923" y="2009"/>
                      <a:pt x="941" y="1941"/>
                      <a:pt x="962" y="1872"/>
                    </a:cubicBezTo>
                    <a:cubicBezTo>
                      <a:pt x="984" y="1802"/>
                      <a:pt x="1004" y="1738"/>
                      <a:pt x="1027" y="1671"/>
                    </a:cubicBezTo>
                    <a:cubicBezTo>
                      <a:pt x="1051" y="1602"/>
                      <a:pt x="1074" y="1541"/>
                      <a:pt x="1099" y="1477"/>
                    </a:cubicBezTo>
                    <a:cubicBezTo>
                      <a:pt x="1126" y="1409"/>
                      <a:pt x="1149" y="1352"/>
                      <a:pt x="1178" y="1291"/>
                    </a:cubicBezTo>
                    <a:cubicBezTo>
                      <a:pt x="1205" y="1228"/>
                      <a:pt x="1232" y="1175"/>
                      <a:pt x="1263" y="1114"/>
                    </a:cubicBezTo>
                    <a:cubicBezTo>
                      <a:pt x="1294" y="1055"/>
                      <a:pt x="1323" y="1004"/>
                      <a:pt x="1355" y="948"/>
                    </a:cubicBezTo>
                    <a:cubicBezTo>
                      <a:pt x="1386" y="892"/>
                      <a:pt x="1418" y="841"/>
                      <a:pt x="1451" y="789"/>
                    </a:cubicBezTo>
                    <a:cubicBezTo>
                      <a:pt x="1485" y="738"/>
                      <a:pt x="1520" y="690"/>
                      <a:pt x="1556" y="640"/>
                    </a:cubicBezTo>
                    <a:cubicBezTo>
                      <a:pt x="1629" y="539"/>
                      <a:pt x="1698" y="459"/>
                      <a:pt x="1779" y="371"/>
                    </a:cubicBezTo>
                    <a:cubicBezTo>
                      <a:pt x="1859" y="285"/>
                      <a:pt x="1935" y="213"/>
                      <a:pt x="2023" y="137"/>
                    </a:cubicBezTo>
                    <a:cubicBezTo>
                      <a:pt x="2075" y="92"/>
                      <a:pt x="2144" y="40"/>
                      <a:pt x="2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4967149" y="2487465"/>
                <a:ext cx="38264" cy="48368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551" extrusionOk="0">
                    <a:moveTo>
                      <a:pt x="360" y="1"/>
                    </a:moveTo>
                    <a:cubicBezTo>
                      <a:pt x="307" y="1"/>
                      <a:pt x="257" y="11"/>
                      <a:pt x="213" y="37"/>
                    </a:cubicBezTo>
                    <a:cubicBezTo>
                      <a:pt x="197" y="46"/>
                      <a:pt x="179" y="57"/>
                      <a:pt x="164" y="70"/>
                    </a:cubicBezTo>
                    <a:cubicBezTo>
                      <a:pt x="150" y="80"/>
                      <a:pt x="134" y="94"/>
                      <a:pt x="121" y="109"/>
                    </a:cubicBezTo>
                    <a:cubicBezTo>
                      <a:pt x="108" y="123"/>
                      <a:pt x="97" y="139"/>
                      <a:pt x="85" y="156"/>
                    </a:cubicBezTo>
                    <a:cubicBezTo>
                      <a:pt x="77" y="172"/>
                      <a:pt x="65" y="192"/>
                      <a:pt x="56" y="208"/>
                    </a:cubicBezTo>
                    <a:cubicBezTo>
                      <a:pt x="54" y="217"/>
                      <a:pt x="48" y="225"/>
                      <a:pt x="44" y="235"/>
                    </a:cubicBezTo>
                    <a:cubicBezTo>
                      <a:pt x="41" y="244"/>
                      <a:pt x="36" y="254"/>
                      <a:pt x="33" y="264"/>
                    </a:cubicBezTo>
                    <a:cubicBezTo>
                      <a:pt x="29" y="273"/>
                      <a:pt x="28" y="283"/>
                      <a:pt x="25" y="293"/>
                    </a:cubicBezTo>
                    <a:cubicBezTo>
                      <a:pt x="22" y="303"/>
                      <a:pt x="19" y="314"/>
                      <a:pt x="18" y="323"/>
                    </a:cubicBezTo>
                    <a:cubicBezTo>
                      <a:pt x="15" y="332"/>
                      <a:pt x="13" y="343"/>
                      <a:pt x="12" y="353"/>
                    </a:cubicBezTo>
                    <a:lnTo>
                      <a:pt x="6" y="386"/>
                    </a:lnTo>
                    <a:cubicBezTo>
                      <a:pt x="5" y="396"/>
                      <a:pt x="3" y="408"/>
                      <a:pt x="3" y="418"/>
                    </a:cubicBezTo>
                    <a:cubicBezTo>
                      <a:pt x="3" y="429"/>
                      <a:pt x="0" y="439"/>
                      <a:pt x="0" y="451"/>
                    </a:cubicBezTo>
                    <a:lnTo>
                      <a:pt x="0" y="484"/>
                    </a:lnTo>
                    <a:cubicBezTo>
                      <a:pt x="0" y="496"/>
                      <a:pt x="3" y="508"/>
                      <a:pt x="3" y="519"/>
                    </a:cubicBezTo>
                    <a:cubicBezTo>
                      <a:pt x="3" y="531"/>
                      <a:pt x="3" y="544"/>
                      <a:pt x="5" y="554"/>
                    </a:cubicBezTo>
                    <a:cubicBezTo>
                      <a:pt x="5" y="567"/>
                      <a:pt x="6" y="580"/>
                      <a:pt x="8" y="590"/>
                    </a:cubicBezTo>
                    <a:cubicBezTo>
                      <a:pt x="10" y="602"/>
                      <a:pt x="12" y="613"/>
                      <a:pt x="13" y="626"/>
                    </a:cubicBezTo>
                    <a:cubicBezTo>
                      <a:pt x="15" y="638"/>
                      <a:pt x="19" y="652"/>
                      <a:pt x="21" y="662"/>
                    </a:cubicBezTo>
                    <a:cubicBezTo>
                      <a:pt x="22" y="674"/>
                      <a:pt x="25" y="685"/>
                      <a:pt x="28" y="698"/>
                    </a:cubicBezTo>
                    <a:cubicBezTo>
                      <a:pt x="33" y="721"/>
                      <a:pt x="41" y="749"/>
                      <a:pt x="48" y="772"/>
                    </a:cubicBezTo>
                    <a:cubicBezTo>
                      <a:pt x="55" y="796"/>
                      <a:pt x="64" y="822"/>
                      <a:pt x="72" y="846"/>
                    </a:cubicBezTo>
                    <a:cubicBezTo>
                      <a:pt x="82" y="869"/>
                      <a:pt x="92" y="894"/>
                      <a:pt x="104" y="918"/>
                    </a:cubicBezTo>
                    <a:cubicBezTo>
                      <a:pt x="114" y="940"/>
                      <a:pt x="125" y="964"/>
                      <a:pt x="137" y="987"/>
                    </a:cubicBezTo>
                    <a:cubicBezTo>
                      <a:pt x="150" y="1012"/>
                      <a:pt x="163" y="1035"/>
                      <a:pt x="177" y="1056"/>
                    </a:cubicBezTo>
                    <a:cubicBezTo>
                      <a:pt x="190" y="1079"/>
                      <a:pt x="205" y="1101"/>
                      <a:pt x="219" y="1122"/>
                    </a:cubicBezTo>
                    <a:cubicBezTo>
                      <a:pt x="233" y="1144"/>
                      <a:pt x="248" y="1164"/>
                      <a:pt x="263" y="1186"/>
                    </a:cubicBezTo>
                    <a:cubicBezTo>
                      <a:pt x="279" y="1207"/>
                      <a:pt x="294" y="1224"/>
                      <a:pt x="312" y="1245"/>
                    </a:cubicBezTo>
                    <a:cubicBezTo>
                      <a:pt x="328" y="1265"/>
                      <a:pt x="344" y="1282"/>
                      <a:pt x="363" y="1301"/>
                    </a:cubicBezTo>
                    <a:cubicBezTo>
                      <a:pt x="381" y="1318"/>
                      <a:pt x="396" y="1334"/>
                      <a:pt x="416" y="1351"/>
                    </a:cubicBezTo>
                    <a:cubicBezTo>
                      <a:pt x="425" y="1358"/>
                      <a:pt x="435" y="1367"/>
                      <a:pt x="443" y="1374"/>
                    </a:cubicBezTo>
                    <a:lnTo>
                      <a:pt x="471" y="1396"/>
                    </a:lnTo>
                    <a:cubicBezTo>
                      <a:pt x="481" y="1406"/>
                      <a:pt x="489" y="1410"/>
                      <a:pt x="499" y="1417"/>
                    </a:cubicBezTo>
                    <a:cubicBezTo>
                      <a:pt x="509" y="1424"/>
                      <a:pt x="517" y="1430"/>
                      <a:pt x="528" y="1437"/>
                    </a:cubicBezTo>
                    <a:cubicBezTo>
                      <a:pt x="538" y="1444"/>
                      <a:pt x="545" y="1450"/>
                      <a:pt x="557" y="1456"/>
                    </a:cubicBezTo>
                    <a:cubicBezTo>
                      <a:pt x="565" y="1460"/>
                      <a:pt x="574" y="1466"/>
                      <a:pt x="586" y="1472"/>
                    </a:cubicBezTo>
                    <a:cubicBezTo>
                      <a:pt x="596" y="1479"/>
                      <a:pt x="604" y="1482"/>
                      <a:pt x="616" y="1488"/>
                    </a:cubicBezTo>
                    <a:cubicBezTo>
                      <a:pt x="626" y="1493"/>
                      <a:pt x="636" y="1496"/>
                      <a:pt x="646" y="1502"/>
                    </a:cubicBezTo>
                    <a:cubicBezTo>
                      <a:pt x="657" y="1508"/>
                      <a:pt x="666" y="1511"/>
                      <a:pt x="676" y="1515"/>
                    </a:cubicBezTo>
                    <a:cubicBezTo>
                      <a:pt x="688" y="1518"/>
                      <a:pt x="696" y="1522"/>
                      <a:pt x="708" y="1525"/>
                    </a:cubicBezTo>
                    <a:cubicBezTo>
                      <a:pt x="718" y="1529"/>
                      <a:pt x="726" y="1532"/>
                      <a:pt x="738" y="1534"/>
                    </a:cubicBezTo>
                    <a:cubicBezTo>
                      <a:pt x="748" y="1538"/>
                      <a:pt x="758" y="1539"/>
                      <a:pt x="768" y="1541"/>
                    </a:cubicBezTo>
                    <a:cubicBezTo>
                      <a:pt x="780" y="1544"/>
                      <a:pt x="788" y="1545"/>
                      <a:pt x="798" y="1546"/>
                    </a:cubicBezTo>
                    <a:cubicBezTo>
                      <a:pt x="810" y="1548"/>
                      <a:pt x="818" y="1551"/>
                      <a:pt x="830" y="1551"/>
                    </a:cubicBezTo>
                    <a:lnTo>
                      <a:pt x="860" y="1551"/>
                    </a:lnTo>
                    <a:cubicBezTo>
                      <a:pt x="870" y="1551"/>
                      <a:pt x="880" y="1548"/>
                      <a:pt x="890" y="1548"/>
                    </a:cubicBezTo>
                    <a:cubicBezTo>
                      <a:pt x="899" y="1546"/>
                      <a:pt x="909" y="1546"/>
                      <a:pt x="919" y="1545"/>
                    </a:cubicBezTo>
                    <a:cubicBezTo>
                      <a:pt x="939" y="1544"/>
                      <a:pt x="958" y="1538"/>
                      <a:pt x="977" y="1532"/>
                    </a:cubicBezTo>
                    <a:cubicBezTo>
                      <a:pt x="997" y="1526"/>
                      <a:pt x="1013" y="1519"/>
                      <a:pt x="1031" y="1511"/>
                    </a:cubicBezTo>
                    <a:cubicBezTo>
                      <a:pt x="1040" y="1508"/>
                      <a:pt x="1047" y="1502"/>
                      <a:pt x="1054" y="1498"/>
                    </a:cubicBezTo>
                    <a:cubicBezTo>
                      <a:pt x="1084" y="1480"/>
                      <a:pt x="1112" y="1457"/>
                      <a:pt x="1135" y="1426"/>
                    </a:cubicBezTo>
                    <a:cubicBezTo>
                      <a:pt x="1182" y="1365"/>
                      <a:pt x="1209" y="1299"/>
                      <a:pt x="1220" y="1226"/>
                    </a:cubicBezTo>
                    <a:cubicBezTo>
                      <a:pt x="1225" y="1187"/>
                      <a:pt x="1227" y="1150"/>
                      <a:pt x="1227" y="1114"/>
                    </a:cubicBezTo>
                    <a:cubicBezTo>
                      <a:pt x="1227" y="884"/>
                      <a:pt x="1130" y="658"/>
                      <a:pt x="1007" y="452"/>
                    </a:cubicBezTo>
                    <a:cubicBezTo>
                      <a:pt x="909" y="296"/>
                      <a:pt x="791" y="156"/>
                      <a:pt x="619" y="70"/>
                    </a:cubicBezTo>
                    <a:cubicBezTo>
                      <a:pt x="538" y="30"/>
                      <a:pt x="446" y="1"/>
                      <a:pt x="3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5582105" y="2962902"/>
                <a:ext cx="21954" cy="2800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898" extrusionOk="0">
                    <a:moveTo>
                      <a:pt x="196" y="0"/>
                    </a:moveTo>
                    <a:cubicBezTo>
                      <a:pt x="182" y="0"/>
                      <a:pt x="168" y="2"/>
                      <a:pt x="155" y="6"/>
                    </a:cubicBezTo>
                    <a:cubicBezTo>
                      <a:pt x="140" y="9"/>
                      <a:pt x="126" y="14"/>
                      <a:pt x="114" y="21"/>
                    </a:cubicBezTo>
                    <a:cubicBezTo>
                      <a:pt x="110" y="21"/>
                      <a:pt x="109" y="23"/>
                      <a:pt x="107" y="24"/>
                    </a:cubicBezTo>
                    <a:cubicBezTo>
                      <a:pt x="76" y="43"/>
                      <a:pt x="51" y="70"/>
                      <a:pt x="35" y="99"/>
                    </a:cubicBezTo>
                    <a:cubicBezTo>
                      <a:pt x="1" y="158"/>
                      <a:pt x="1" y="231"/>
                      <a:pt x="8" y="300"/>
                    </a:cubicBezTo>
                    <a:cubicBezTo>
                      <a:pt x="18" y="387"/>
                      <a:pt x="44" y="467"/>
                      <a:pt x="81" y="545"/>
                    </a:cubicBezTo>
                    <a:cubicBezTo>
                      <a:pt x="119" y="622"/>
                      <a:pt x="169" y="694"/>
                      <a:pt x="231" y="755"/>
                    </a:cubicBezTo>
                    <a:cubicBezTo>
                      <a:pt x="280" y="804"/>
                      <a:pt x="333" y="847"/>
                      <a:pt x="398" y="874"/>
                    </a:cubicBezTo>
                    <a:cubicBezTo>
                      <a:pt x="433" y="887"/>
                      <a:pt x="470" y="898"/>
                      <a:pt x="507" y="898"/>
                    </a:cubicBezTo>
                    <a:cubicBezTo>
                      <a:pt x="521" y="898"/>
                      <a:pt x="535" y="896"/>
                      <a:pt x="549" y="893"/>
                    </a:cubicBezTo>
                    <a:cubicBezTo>
                      <a:pt x="563" y="890"/>
                      <a:pt x="577" y="884"/>
                      <a:pt x="590" y="877"/>
                    </a:cubicBezTo>
                    <a:cubicBezTo>
                      <a:pt x="592" y="877"/>
                      <a:pt x="592" y="875"/>
                      <a:pt x="593" y="875"/>
                    </a:cubicBezTo>
                    <a:cubicBezTo>
                      <a:pt x="625" y="857"/>
                      <a:pt x="651" y="831"/>
                      <a:pt x="669" y="799"/>
                    </a:cubicBezTo>
                    <a:cubicBezTo>
                      <a:pt x="697" y="755"/>
                      <a:pt x="704" y="703"/>
                      <a:pt x="701" y="651"/>
                    </a:cubicBezTo>
                    <a:cubicBezTo>
                      <a:pt x="700" y="632"/>
                      <a:pt x="700" y="615"/>
                      <a:pt x="695" y="598"/>
                    </a:cubicBezTo>
                    <a:cubicBezTo>
                      <a:pt x="685" y="512"/>
                      <a:pt x="659" y="431"/>
                      <a:pt x="622" y="354"/>
                    </a:cubicBezTo>
                    <a:cubicBezTo>
                      <a:pt x="585" y="277"/>
                      <a:pt x="533" y="205"/>
                      <a:pt x="472" y="144"/>
                    </a:cubicBezTo>
                    <a:cubicBezTo>
                      <a:pt x="425" y="93"/>
                      <a:pt x="370" y="52"/>
                      <a:pt x="306" y="26"/>
                    </a:cubicBezTo>
                    <a:cubicBezTo>
                      <a:pt x="271" y="11"/>
                      <a:pt x="233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5512220" y="2844744"/>
                <a:ext cx="71320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1" extrusionOk="0">
                    <a:moveTo>
                      <a:pt x="210" y="1"/>
                    </a:moveTo>
                    <a:lnTo>
                      <a:pt x="1" y="211"/>
                    </a:lnTo>
                    <a:lnTo>
                      <a:pt x="2076" y="2281"/>
                    </a:lnTo>
                    <a:lnTo>
                      <a:pt x="2286" y="2071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5670481" y="298179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6" y="1"/>
                    </a:moveTo>
                    <a:lnTo>
                      <a:pt x="0" y="259"/>
                    </a:lnTo>
                    <a:lnTo>
                      <a:pt x="1875" y="1315"/>
                    </a:lnTo>
                    <a:lnTo>
                      <a:pt x="2020" y="1056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5514996" y="2937206"/>
                <a:ext cx="54698" cy="1724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553" extrusionOk="0">
                    <a:moveTo>
                      <a:pt x="45" y="0"/>
                    </a:moveTo>
                    <a:lnTo>
                      <a:pt x="1" y="293"/>
                    </a:lnTo>
                    <a:lnTo>
                      <a:pt x="1709" y="552"/>
                    </a:lnTo>
                    <a:lnTo>
                      <a:pt x="1753" y="259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5563924" y="3001134"/>
                <a:ext cx="35676" cy="4553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0" extrusionOk="0">
                    <a:moveTo>
                      <a:pt x="900" y="0"/>
                    </a:moveTo>
                    <a:lnTo>
                      <a:pt x="0" y="1290"/>
                    </a:lnTo>
                    <a:lnTo>
                      <a:pt x="243" y="1459"/>
                    </a:lnTo>
                    <a:lnTo>
                      <a:pt x="1143" y="170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5632873" y="3023275"/>
                <a:ext cx="19647" cy="83732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685" extrusionOk="0">
                    <a:moveTo>
                      <a:pt x="295" y="0"/>
                    </a:moveTo>
                    <a:lnTo>
                      <a:pt x="0" y="38"/>
                    </a:lnTo>
                    <a:lnTo>
                      <a:pt x="335" y="2685"/>
                    </a:lnTo>
                    <a:lnTo>
                      <a:pt x="630" y="2647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5657883" y="3010957"/>
                <a:ext cx="61933" cy="88846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9" extrusionOk="0">
                    <a:moveTo>
                      <a:pt x="249" y="0"/>
                    </a:moveTo>
                    <a:lnTo>
                      <a:pt x="0" y="161"/>
                    </a:lnTo>
                    <a:lnTo>
                      <a:pt x="1737" y="2848"/>
                    </a:lnTo>
                    <a:lnTo>
                      <a:pt x="1986" y="2687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5660565" y="2925948"/>
                <a:ext cx="43254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779" extrusionOk="0">
                    <a:moveTo>
                      <a:pt x="1279" y="0"/>
                    </a:moveTo>
                    <a:lnTo>
                      <a:pt x="1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5630534" y="2853102"/>
                <a:ext cx="18960" cy="601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8" extrusionOk="0">
                    <a:moveTo>
                      <a:pt x="314" y="0"/>
                    </a:moveTo>
                    <a:lnTo>
                      <a:pt x="1" y="1878"/>
                    </a:lnTo>
                    <a:lnTo>
                      <a:pt x="292" y="1928"/>
                    </a:lnTo>
                    <a:lnTo>
                      <a:pt x="607" y="4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>
                <a:off x="5566481" y="2812562"/>
                <a:ext cx="42287" cy="90093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2889" extrusionOk="0">
                    <a:moveTo>
                      <a:pt x="276" y="0"/>
                    </a:moveTo>
                    <a:lnTo>
                      <a:pt x="0" y="108"/>
                    </a:lnTo>
                    <a:lnTo>
                      <a:pt x="1078" y="2889"/>
                    </a:lnTo>
                    <a:lnTo>
                      <a:pt x="1356" y="2782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"/>
              <p:cNvSpPr/>
              <p:nvPr/>
            </p:nvSpPr>
            <p:spPr>
              <a:xfrm>
                <a:off x="5434540" y="2662565"/>
                <a:ext cx="3461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243" extrusionOk="0">
                    <a:moveTo>
                      <a:pt x="150" y="0"/>
                    </a:moveTo>
                    <a:lnTo>
                      <a:pt x="0" y="257"/>
                    </a:lnTo>
                    <a:cubicBezTo>
                      <a:pt x="326" y="446"/>
                      <a:pt x="531" y="786"/>
                      <a:pt x="646" y="1038"/>
                    </a:cubicBezTo>
                    <a:cubicBezTo>
                      <a:pt x="765" y="1295"/>
                      <a:pt x="808" y="1510"/>
                      <a:pt x="782" y="1711"/>
                    </a:cubicBezTo>
                    <a:cubicBezTo>
                      <a:pt x="765" y="1849"/>
                      <a:pt x="717" y="1957"/>
                      <a:pt x="650" y="2013"/>
                    </a:cubicBezTo>
                    <a:lnTo>
                      <a:pt x="838" y="2243"/>
                    </a:lnTo>
                    <a:cubicBezTo>
                      <a:pt x="966" y="2136"/>
                      <a:pt x="1048" y="1967"/>
                      <a:pt x="1077" y="1747"/>
                    </a:cubicBezTo>
                    <a:cubicBezTo>
                      <a:pt x="1110" y="1488"/>
                      <a:pt x="1060" y="1225"/>
                      <a:pt x="917" y="913"/>
                    </a:cubicBezTo>
                    <a:cubicBezTo>
                      <a:pt x="784" y="623"/>
                      <a:pt x="543" y="227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"/>
              <p:cNvSpPr/>
              <p:nvPr/>
            </p:nvSpPr>
            <p:spPr>
              <a:xfrm>
                <a:off x="5314512" y="2269829"/>
                <a:ext cx="972068" cy="560270"/>
              </a:xfrm>
              <a:custGeom>
                <a:avLst/>
                <a:gdLst/>
                <a:ahLst/>
                <a:cxnLst/>
                <a:rect l="l" t="t" r="r" b="b"/>
                <a:pathLst>
                  <a:path w="31171" h="17966" extrusionOk="0">
                    <a:moveTo>
                      <a:pt x="14000" y="0"/>
                    </a:moveTo>
                    <a:lnTo>
                      <a:pt x="0" y="8084"/>
                    </a:lnTo>
                    <a:lnTo>
                      <a:pt x="16817" y="17762"/>
                    </a:lnTo>
                    <a:cubicBezTo>
                      <a:pt x="16945" y="17834"/>
                      <a:pt x="17080" y="17887"/>
                      <a:pt x="17226" y="17918"/>
                    </a:cubicBezTo>
                    <a:cubicBezTo>
                      <a:pt x="17374" y="17949"/>
                      <a:pt x="17521" y="17965"/>
                      <a:pt x="17668" y="17965"/>
                    </a:cubicBezTo>
                    <a:cubicBezTo>
                      <a:pt x="17815" y="17965"/>
                      <a:pt x="17961" y="17949"/>
                      <a:pt x="18108" y="17918"/>
                    </a:cubicBezTo>
                    <a:cubicBezTo>
                      <a:pt x="18253" y="17886"/>
                      <a:pt x="18390" y="17837"/>
                      <a:pt x="18516" y="17762"/>
                    </a:cubicBezTo>
                    <a:lnTo>
                      <a:pt x="30818" y="10659"/>
                    </a:lnTo>
                    <a:cubicBezTo>
                      <a:pt x="30966" y="10574"/>
                      <a:pt x="31123" y="10429"/>
                      <a:pt x="31162" y="10265"/>
                    </a:cubicBezTo>
                    <a:cubicBezTo>
                      <a:pt x="31168" y="10242"/>
                      <a:pt x="31170" y="10219"/>
                      <a:pt x="31170" y="10196"/>
                    </a:cubicBezTo>
                    <a:lnTo>
                      <a:pt x="31170" y="10169"/>
                    </a:lnTo>
                    <a:cubicBezTo>
                      <a:pt x="31169" y="10067"/>
                      <a:pt x="31124" y="9962"/>
                      <a:pt x="31060" y="9877"/>
                    </a:cubicBezTo>
                    <a:cubicBezTo>
                      <a:pt x="30995" y="9792"/>
                      <a:pt x="30909" y="9730"/>
                      <a:pt x="30818" y="9678"/>
                    </a:cubicBezTo>
                    <a:lnTo>
                      <a:pt x="140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"/>
              <p:cNvSpPr/>
              <p:nvPr/>
            </p:nvSpPr>
            <p:spPr>
              <a:xfrm>
                <a:off x="5839002" y="2587691"/>
                <a:ext cx="447661" cy="292983"/>
              </a:xfrm>
              <a:custGeom>
                <a:avLst/>
                <a:gdLst/>
                <a:ahLst/>
                <a:cxnLst/>
                <a:rect l="l" t="t" r="r" b="b"/>
                <a:pathLst>
                  <a:path w="14355" h="9395" extrusionOk="0">
                    <a:moveTo>
                      <a:pt x="14354" y="0"/>
                    </a:moveTo>
                    <a:cubicBezTo>
                      <a:pt x="14354" y="26"/>
                      <a:pt x="14350" y="48"/>
                      <a:pt x="14344" y="71"/>
                    </a:cubicBezTo>
                    <a:cubicBezTo>
                      <a:pt x="14305" y="236"/>
                      <a:pt x="14147" y="380"/>
                      <a:pt x="14002" y="465"/>
                    </a:cubicBezTo>
                    <a:lnTo>
                      <a:pt x="1699" y="7568"/>
                    </a:lnTo>
                    <a:cubicBezTo>
                      <a:pt x="1573" y="7640"/>
                      <a:pt x="1438" y="7692"/>
                      <a:pt x="1290" y="7723"/>
                    </a:cubicBezTo>
                    <a:cubicBezTo>
                      <a:pt x="1143" y="7754"/>
                      <a:pt x="996" y="7770"/>
                      <a:pt x="849" y="7770"/>
                    </a:cubicBezTo>
                    <a:cubicBezTo>
                      <a:pt x="703" y="7770"/>
                      <a:pt x="556" y="7754"/>
                      <a:pt x="410" y="7723"/>
                    </a:cubicBezTo>
                    <a:cubicBezTo>
                      <a:pt x="262" y="7692"/>
                      <a:pt x="126" y="7641"/>
                      <a:pt x="1" y="7568"/>
                    </a:cubicBezTo>
                    <a:lnTo>
                      <a:pt x="1" y="9191"/>
                    </a:lnTo>
                    <a:cubicBezTo>
                      <a:pt x="127" y="9264"/>
                      <a:pt x="262" y="9315"/>
                      <a:pt x="410" y="9348"/>
                    </a:cubicBezTo>
                    <a:cubicBezTo>
                      <a:pt x="558" y="9379"/>
                      <a:pt x="705" y="9394"/>
                      <a:pt x="851" y="9394"/>
                    </a:cubicBezTo>
                    <a:cubicBezTo>
                      <a:pt x="998" y="9394"/>
                      <a:pt x="1144" y="9379"/>
                      <a:pt x="1290" y="9348"/>
                    </a:cubicBezTo>
                    <a:cubicBezTo>
                      <a:pt x="1435" y="9315"/>
                      <a:pt x="1573" y="9264"/>
                      <a:pt x="1699" y="9191"/>
                    </a:cubicBezTo>
                    <a:lnTo>
                      <a:pt x="14002" y="2088"/>
                    </a:lnTo>
                    <a:cubicBezTo>
                      <a:pt x="14149" y="2003"/>
                      <a:pt x="14305" y="1858"/>
                      <a:pt x="14344" y="1694"/>
                    </a:cubicBezTo>
                    <a:lnTo>
                      <a:pt x="14354" y="1596"/>
                    </a:lnTo>
                    <a:lnTo>
                      <a:pt x="14354" y="0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"/>
              <p:cNvSpPr/>
              <p:nvPr/>
            </p:nvSpPr>
            <p:spPr>
              <a:xfrm>
                <a:off x="4719046" y="1990168"/>
                <a:ext cx="1120009" cy="884188"/>
              </a:xfrm>
              <a:custGeom>
                <a:avLst/>
                <a:gdLst/>
                <a:ahLst/>
                <a:cxnLst/>
                <a:rect l="l" t="t" r="r" b="b"/>
                <a:pathLst>
                  <a:path w="35915" h="28353" extrusionOk="0">
                    <a:moveTo>
                      <a:pt x="0" y="0"/>
                    </a:moveTo>
                    <a:lnTo>
                      <a:pt x="0" y="1615"/>
                    </a:lnTo>
                    <a:lnTo>
                      <a:pt x="9" y="1712"/>
                    </a:lnTo>
                    <a:cubicBezTo>
                      <a:pt x="48" y="1876"/>
                      <a:pt x="206" y="2021"/>
                      <a:pt x="353" y="2106"/>
                    </a:cubicBezTo>
                    <a:lnTo>
                      <a:pt x="16032" y="11135"/>
                    </a:lnTo>
                    <a:lnTo>
                      <a:pt x="18170" y="18140"/>
                    </a:lnTo>
                    <a:lnTo>
                      <a:pt x="35915" y="28352"/>
                    </a:lnTo>
                    <a:lnTo>
                      <a:pt x="35915" y="26729"/>
                    </a:lnTo>
                    <a:lnTo>
                      <a:pt x="19097" y="17054"/>
                    </a:lnTo>
                    <a:lnTo>
                      <a:pt x="16959" y="10046"/>
                    </a:lnTo>
                    <a:lnTo>
                      <a:pt x="351" y="483"/>
                    </a:lnTo>
                    <a:cubicBezTo>
                      <a:pt x="262" y="431"/>
                      <a:pt x="176" y="367"/>
                      <a:pt x="111" y="283"/>
                    </a:cubicBezTo>
                    <a:cubicBezTo>
                      <a:pt x="46" y="201"/>
                      <a:pt x="3" y="10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"/>
              <p:cNvSpPr/>
              <p:nvPr/>
            </p:nvSpPr>
            <p:spPr>
              <a:xfrm>
                <a:off x="5247839" y="2051383"/>
                <a:ext cx="503326" cy="470582"/>
              </a:xfrm>
              <a:custGeom>
                <a:avLst/>
                <a:gdLst/>
                <a:ahLst/>
                <a:cxnLst/>
                <a:rect l="l" t="t" r="r" b="b"/>
                <a:pathLst>
                  <a:path w="16140" h="15090" extrusionOk="0">
                    <a:moveTo>
                      <a:pt x="14001" y="1"/>
                    </a:moveTo>
                    <a:lnTo>
                      <a:pt x="1" y="8083"/>
                    </a:lnTo>
                    <a:lnTo>
                      <a:pt x="2138" y="15089"/>
                    </a:lnTo>
                    <a:lnTo>
                      <a:pt x="16140" y="7005"/>
                    </a:lnTo>
                    <a:lnTo>
                      <a:pt x="14001" y="1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"/>
              <p:cNvSpPr/>
              <p:nvPr/>
            </p:nvSpPr>
            <p:spPr>
              <a:xfrm>
                <a:off x="4718921" y="1737824"/>
                <a:ext cx="965550" cy="565665"/>
              </a:xfrm>
              <a:custGeom>
                <a:avLst/>
                <a:gdLst/>
                <a:ahLst/>
                <a:cxnLst/>
                <a:rect l="l" t="t" r="r" b="b"/>
                <a:pathLst>
                  <a:path w="30962" h="18139" extrusionOk="0">
                    <a:moveTo>
                      <a:pt x="13505" y="1"/>
                    </a:moveTo>
                    <a:lnTo>
                      <a:pt x="354" y="7593"/>
                    </a:lnTo>
                    <a:cubicBezTo>
                      <a:pt x="207" y="7678"/>
                      <a:pt x="49" y="7823"/>
                      <a:pt x="12" y="7987"/>
                    </a:cubicBezTo>
                    <a:cubicBezTo>
                      <a:pt x="4" y="8020"/>
                      <a:pt x="0" y="8052"/>
                      <a:pt x="1" y="8085"/>
                    </a:cubicBezTo>
                    <a:lnTo>
                      <a:pt x="1" y="8092"/>
                    </a:lnTo>
                    <a:cubicBezTo>
                      <a:pt x="7" y="8193"/>
                      <a:pt x="50" y="8295"/>
                      <a:pt x="114" y="8375"/>
                    </a:cubicBezTo>
                    <a:cubicBezTo>
                      <a:pt x="178" y="8460"/>
                      <a:pt x="265" y="8523"/>
                      <a:pt x="354" y="8575"/>
                    </a:cubicBezTo>
                    <a:lnTo>
                      <a:pt x="16962" y="18138"/>
                    </a:lnTo>
                    <a:lnTo>
                      <a:pt x="30962" y="10056"/>
                    </a:lnTo>
                    <a:lnTo>
                      <a:pt x="135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"/>
              <p:cNvSpPr/>
              <p:nvPr/>
            </p:nvSpPr>
            <p:spPr>
              <a:xfrm>
                <a:off x="4826788" y="1740599"/>
                <a:ext cx="272682" cy="233326"/>
              </a:xfrm>
              <a:custGeom>
                <a:avLst/>
                <a:gdLst/>
                <a:ahLst/>
                <a:cxnLst/>
                <a:rect l="l" t="t" r="r" b="b"/>
                <a:pathLst>
                  <a:path w="8744" h="7482" extrusionOk="0">
                    <a:moveTo>
                      <a:pt x="6392" y="1"/>
                    </a:moveTo>
                    <a:cubicBezTo>
                      <a:pt x="6253" y="1"/>
                      <a:pt x="6120" y="30"/>
                      <a:pt x="6001" y="99"/>
                    </a:cubicBezTo>
                    <a:cubicBezTo>
                      <a:pt x="5804" y="212"/>
                      <a:pt x="5604" y="327"/>
                      <a:pt x="5406" y="442"/>
                    </a:cubicBezTo>
                    <a:cubicBezTo>
                      <a:pt x="3604" y="1483"/>
                      <a:pt x="1801" y="2521"/>
                      <a:pt x="0" y="3562"/>
                    </a:cubicBezTo>
                    <a:cubicBezTo>
                      <a:pt x="108" y="3510"/>
                      <a:pt x="225" y="3487"/>
                      <a:pt x="347" y="3487"/>
                    </a:cubicBezTo>
                    <a:cubicBezTo>
                      <a:pt x="599" y="3487"/>
                      <a:pt x="870" y="3585"/>
                      <a:pt x="1111" y="3722"/>
                    </a:cubicBezTo>
                    <a:cubicBezTo>
                      <a:pt x="1176" y="3758"/>
                      <a:pt x="1236" y="3798"/>
                      <a:pt x="1295" y="3838"/>
                    </a:cubicBezTo>
                    <a:cubicBezTo>
                      <a:pt x="1708" y="4123"/>
                      <a:pt x="1978" y="4491"/>
                      <a:pt x="2205" y="4885"/>
                    </a:cubicBezTo>
                    <a:cubicBezTo>
                      <a:pt x="2433" y="5276"/>
                      <a:pt x="2615" y="5696"/>
                      <a:pt x="2657" y="6194"/>
                    </a:cubicBezTo>
                    <a:cubicBezTo>
                      <a:pt x="2697" y="6683"/>
                      <a:pt x="2599" y="7253"/>
                      <a:pt x="2205" y="7481"/>
                    </a:cubicBezTo>
                    <a:cubicBezTo>
                      <a:pt x="4220" y="6318"/>
                      <a:pt x="6237" y="5154"/>
                      <a:pt x="8251" y="3992"/>
                    </a:cubicBezTo>
                    <a:cubicBezTo>
                      <a:pt x="8645" y="3763"/>
                      <a:pt x="8744" y="3194"/>
                      <a:pt x="8702" y="2708"/>
                    </a:cubicBezTo>
                    <a:cubicBezTo>
                      <a:pt x="8661" y="2209"/>
                      <a:pt x="8478" y="1792"/>
                      <a:pt x="8251" y="1398"/>
                    </a:cubicBezTo>
                    <a:cubicBezTo>
                      <a:pt x="8022" y="1006"/>
                      <a:pt x="7753" y="638"/>
                      <a:pt x="7342" y="352"/>
                    </a:cubicBezTo>
                    <a:cubicBezTo>
                      <a:pt x="7060" y="156"/>
                      <a:pt x="6711" y="1"/>
                      <a:pt x="63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"/>
              <p:cNvSpPr/>
              <p:nvPr/>
            </p:nvSpPr>
            <p:spPr>
              <a:xfrm>
                <a:off x="4806237" y="1849277"/>
                <a:ext cx="104688" cy="129574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4155" extrusionOk="0">
                    <a:moveTo>
                      <a:pt x="924" y="880"/>
                    </a:moveTo>
                    <a:cubicBezTo>
                      <a:pt x="1036" y="880"/>
                      <a:pt x="1150" y="913"/>
                      <a:pt x="1254" y="957"/>
                    </a:cubicBezTo>
                    <a:cubicBezTo>
                      <a:pt x="1302" y="977"/>
                      <a:pt x="1348" y="1000"/>
                      <a:pt x="1389" y="1026"/>
                    </a:cubicBezTo>
                    <a:cubicBezTo>
                      <a:pt x="1527" y="1104"/>
                      <a:pt x="1650" y="1204"/>
                      <a:pt x="1759" y="1316"/>
                    </a:cubicBezTo>
                    <a:cubicBezTo>
                      <a:pt x="1941" y="1502"/>
                      <a:pt x="2098" y="1719"/>
                      <a:pt x="2212" y="1953"/>
                    </a:cubicBezTo>
                    <a:cubicBezTo>
                      <a:pt x="2330" y="2185"/>
                      <a:pt x="2404" y="2433"/>
                      <a:pt x="2437" y="2697"/>
                    </a:cubicBezTo>
                    <a:cubicBezTo>
                      <a:pt x="2460" y="2908"/>
                      <a:pt x="2456" y="3128"/>
                      <a:pt x="2353" y="3310"/>
                    </a:cubicBezTo>
                    <a:cubicBezTo>
                      <a:pt x="2274" y="3444"/>
                      <a:pt x="2140" y="3559"/>
                      <a:pt x="1990" y="3598"/>
                    </a:cubicBezTo>
                    <a:cubicBezTo>
                      <a:pt x="1949" y="3609"/>
                      <a:pt x="1907" y="3614"/>
                      <a:pt x="1863" y="3614"/>
                    </a:cubicBezTo>
                    <a:cubicBezTo>
                      <a:pt x="1752" y="3614"/>
                      <a:pt x="1638" y="3582"/>
                      <a:pt x="1533" y="3536"/>
                    </a:cubicBezTo>
                    <a:cubicBezTo>
                      <a:pt x="1484" y="3516"/>
                      <a:pt x="1435" y="3492"/>
                      <a:pt x="1392" y="3466"/>
                    </a:cubicBezTo>
                    <a:cubicBezTo>
                      <a:pt x="1259" y="3389"/>
                      <a:pt x="1136" y="3290"/>
                      <a:pt x="1029" y="3177"/>
                    </a:cubicBezTo>
                    <a:cubicBezTo>
                      <a:pt x="845" y="2991"/>
                      <a:pt x="688" y="2774"/>
                      <a:pt x="576" y="2541"/>
                    </a:cubicBezTo>
                    <a:cubicBezTo>
                      <a:pt x="458" y="2308"/>
                      <a:pt x="382" y="2061"/>
                      <a:pt x="350" y="1797"/>
                    </a:cubicBezTo>
                    <a:cubicBezTo>
                      <a:pt x="343" y="1743"/>
                      <a:pt x="340" y="1689"/>
                      <a:pt x="337" y="1637"/>
                    </a:cubicBezTo>
                    <a:cubicBezTo>
                      <a:pt x="334" y="1479"/>
                      <a:pt x="356" y="1319"/>
                      <a:pt x="435" y="1184"/>
                    </a:cubicBezTo>
                    <a:cubicBezTo>
                      <a:pt x="514" y="1049"/>
                      <a:pt x="646" y="935"/>
                      <a:pt x="794" y="897"/>
                    </a:cubicBezTo>
                    <a:cubicBezTo>
                      <a:pt x="837" y="885"/>
                      <a:pt x="880" y="880"/>
                      <a:pt x="924" y="880"/>
                    </a:cubicBezTo>
                    <a:close/>
                    <a:moveTo>
                      <a:pt x="1006" y="0"/>
                    </a:moveTo>
                    <a:cubicBezTo>
                      <a:pt x="884" y="0"/>
                      <a:pt x="767" y="23"/>
                      <a:pt x="659" y="76"/>
                    </a:cubicBezTo>
                    <a:cubicBezTo>
                      <a:pt x="645" y="84"/>
                      <a:pt x="629" y="91"/>
                      <a:pt x="615" y="100"/>
                    </a:cubicBezTo>
                    <a:cubicBezTo>
                      <a:pt x="579" y="122"/>
                      <a:pt x="548" y="142"/>
                      <a:pt x="514" y="166"/>
                    </a:cubicBezTo>
                    <a:cubicBezTo>
                      <a:pt x="485" y="188"/>
                      <a:pt x="458" y="209"/>
                      <a:pt x="432" y="235"/>
                    </a:cubicBezTo>
                    <a:cubicBezTo>
                      <a:pt x="405" y="258"/>
                      <a:pt x="379" y="284"/>
                      <a:pt x="356" y="310"/>
                    </a:cubicBezTo>
                    <a:cubicBezTo>
                      <a:pt x="328" y="337"/>
                      <a:pt x="308" y="363"/>
                      <a:pt x="285" y="392"/>
                    </a:cubicBezTo>
                    <a:cubicBezTo>
                      <a:pt x="264" y="422"/>
                      <a:pt x="245" y="449"/>
                      <a:pt x="225" y="480"/>
                    </a:cubicBezTo>
                    <a:cubicBezTo>
                      <a:pt x="205" y="511"/>
                      <a:pt x="188" y="540"/>
                      <a:pt x="170" y="575"/>
                    </a:cubicBezTo>
                    <a:cubicBezTo>
                      <a:pt x="153" y="609"/>
                      <a:pt x="139" y="638"/>
                      <a:pt x="124" y="674"/>
                    </a:cubicBezTo>
                    <a:cubicBezTo>
                      <a:pt x="110" y="708"/>
                      <a:pt x="97" y="740"/>
                      <a:pt x="85" y="776"/>
                    </a:cubicBezTo>
                    <a:cubicBezTo>
                      <a:pt x="74" y="813"/>
                      <a:pt x="64" y="846"/>
                      <a:pt x="54" y="884"/>
                    </a:cubicBezTo>
                    <a:cubicBezTo>
                      <a:pt x="45" y="921"/>
                      <a:pt x="38" y="954"/>
                      <a:pt x="31" y="993"/>
                    </a:cubicBezTo>
                    <a:cubicBezTo>
                      <a:pt x="24" y="1033"/>
                      <a:pt x="18" y="1068"/>
                      <a:pt x="12" y="1106"/>
                    </a:cubicBezTo>
                    <a:cubicBezTo>
                      <a:pt x="9" y="1148"/>
                      <a:pt x="5" y="1183"/>
                      <a:pt x="3" y="1221"/>
                    </a:cubicBezTo>
                    <a:cubicBezTo>
                      <a:pt x="1" y="1263"/>
                      <a:pt x="1" y="1299"/>
                      <a:pt x="1" y="1338"/>
                    </a:cubicBezTo>
                    <a:cubicBezTo>
                      <a:pt x="1" y="1367"/>
                      <a:pt x="1" y="1393"/>
                      <a:pt x="2" y="1421"/>
                    </a:cubicBezTo>
                    <a:cubicBezTo>
                      <a:pt x="3" y="1463"/>
                      <a:pt x="5" y="1499"/>
                      <a:pt x="9" y="1538"/>
                    </a:cubicBezTo>
                    <a:cubicBezTo>
                      <a:pt x="12" y="1581"/>
                      <a:pt x="16" y="1617"/>
                      <a:pt x="24" y="1657"/>
                    </a:cubicBezTo>
                    <a:cubicBezTo>
                      <a:pt x="28" y="1700"/>
                      <a:pt x="34" y="1736"/>
                      <a:pt x="41" y="1776"/>
                    </a:cubicBezTo>
                    <a:cubicBezTo>
                      <a:pt x="50" y="1820"/>
                      <a:pt x="57" y="1855"/>
                      <a:pt x="68" y="1897"/>
                    </a:cubicBezTo>
                    <a:cubicBezTo>
                      <a:pt x="77" y="1940"/>
                      <a:pt x="85" y="1978"/>
                      <a:pt x="98" y="2019"/>
                    </a:cubicBezTo>
                    <a:cubicBezTo>
                      <a:pt x="110" y="2063"/>
                      <a:pt x="121" y="2100"/>
                      <a:pt x="134" y="2142"/>
                    </a:cubicBezTo>
                    <a:cubicBezTo>
                      <a:pt x="149" y="2183"/>
                      <a:pt x="162" y="2222"/>
                      <a:pt x="177" y="2262"/>
                    </a:cubicBezTo>
                    <a:cubicBezTo>
                      <a:pt x="209" y="2349"/>
                      <a:pt x="239" y="2420"/>
                      <a:pt x="277" y="2505"/>
                    </a:cubicBezTo>
                    <a:cubicBezTo>
                      <a:pt x="314" y="2587"/>
                      <a:pt x="354" y="2661"/>
                      <a:pt x="396" y="2743"/>
                    </a:cubicBezTo>
                    <a:cubicBezTo>
                      <a:pt x="439" y="2819"/>
                      <a:pt x="485" y="2896"/>
                      <a:pt x="533" y="2970"/>
                    </a:cubicBezTo>
                    <a:cubicBezTo>
                      <a:pt x="579" y="3042"/>
                      <a:pt x="636" y="3119"/>
                      <a:pt x="685" y="3185"/>
                    </a:cubicBezTo>
                    <a:cubicBezTo>
                      <a:pt x="712" y="3220"/>
                      <a:pt x="741" y="3256"/>
                      <a:pt x="770" y="3290"/>
                    </a:cubicBezTo>
                    <a:cubicBezTo>
                      <a:pt x="794" y="3322"/>
                      <a:pt x="827" y="3358"/>
                      <a:pt x="853" y="3389"/>
                    </a:cubicBezTo>
                    <a:cubicBezTo>
                      <a:pt x="882" y="3421"/>
                      <a:pt x="915" y="3453"/>
                      <a:pt x="944" y="3484"/>
                    </a:cubicBezTo>
                    <a:cubicBezTo>
                      <a:pt x="972" y="3513"/>
                      <a:pt x="1007" y="3545"/>
                      <a:pt x="1036" y="3573"/>
                    </a:cubicBezTo>
                    <a:cubicBezTo>
                      <a:pt x="1066" y="3601"/>
                      <a:pt x="1100" y="3631"/>
                      <a:pt x="1131" y="3658"/>
                    </a:cubicBezTo>
                    <a:cubicBezTo>
                      <a:pt x="1161" y="3684"/>
                      <a:pt x="1197" y="3713"/>
                      <a:pt x="1227" y="3737"/>
                    </a:cubicBezTo>
                    <a:cubicBezTo>
                      <a:pt x="1260" y="3760"/>
                      <a:pt x="1295" y="3788"/>
                      <a:pt x="1326" y="3809"/>
                    </a:cubicBezTo>
                    <a:cubicBezTo>
                      <a:pt x="1359" y="3832"/>
                      <a:pt x="1395" y="3858"/>
                      <a:pt x="1427" y="3878"/>
                    </a:cubicBezTo>
                    <a:cubicBezTo>
                      <a:pt x="1450" y="3893"/>
                      <a:pt x="1479" y="3908"/>
                      <a:pt x="1504" y="3923"/>
                    </a:cubicBezTo>
                    <a:lnTo>
                      <a:pt x="1507" y="3926"/>
                    </a:lnTo>
                    <a:cubicBezTo>
                      <a:pt x="1513" y="3929"/>
                      <a:pt x="1519" y="3931"/>
                      <a:pt x="1525" y="3936"/>
                    </a:cubicBezTo>
                    <a:cubicBezTo>
                      <a:pt x="1527" y="3937"/>
                      <a:pt x="1529" y="3937"/>
                      <a:pt x="1529" y="3937"/>
                    </a:cubicBezTo>
                    <a:cubicBezTo>
                      <a:pt x="1562" y="3954"/>
                      <a:pt x="1598" y="3973"/>
                      <a:pt x="1629" y="3989"/>
                    </a:cubicBezTo>
                    <a:cubicBezTo>
                      <a:pt x="1664" y="4005"/>
                      <a:pt x="1700" y="4022"/>
                      <a:pt x="1734" y="4036"/>
                    </a:cubicBezTo>
                    <a:cubicBezTo>
                      <a:pt x="1769" y="4051"/>
                      <a:pt x="1805" y="4062"/>
                      <a:pt x="1838" y="4075"/>
                    </a:cubicBezTo>
                    <a:cubicBezTo>
                      <a:pt x="1872" y="4085"/>
                      <a:pt x="1910" y="4097"/>
                      <a:pt x="1944" y="4105"/>
                    </a:cubicBezTo>
                    <a:cubicBezTo>
                      <a:pt x="1979" y="4114"/>
                      <a:pt x="2016" y="4124"/>
                      <a:pt x="2051" y="4128"/>
                    </a:cubicBezTo>
                    <a:cubicBezTo>
                      <a:pt x="2084" y="4136"/>
                      <a:pt x="2123" y="4141"/>
                      <a:pt x="2156" y="4146"/>
                    </a:cubicBezTo>
                    <a:cubicBezTo>
                      <a:pt x="2190" y="4151"/>
                      <a:pt x="2230" y="4153"/>
                      <a:pt x="2264" y="4154"/>
                    </a:cubicBezTo>
                    <a:cubicBezTo>
                      <a:pt x="2298" y="4154"/>
                      <a:pt x="2335" y="4154"/>
                      <a:pt x="2370" y="4153"/>
                    </a:cubicBezTo>
                    <a:cubicBezTo>
                      <a:pt x="2404" y="4151"/>
                      <a:pt x="2442" y="4147"/>
                      <a:pt x="2476" y="4141"/>
                    </a:cubicBezTo>
                    <a:cubicBezTo>
                      <a:pt x="2511" y="4138"/>
                      <a:pt x="2548" y="4131"/>
                      <a:pt x="2580" y="4123"/>
                    </a:cubicBezTo>
                    <a:cubicBezTo>
                      <a:pt x="2614" y="4115"/>
                      <a:pt x="2650" y="4104"/>
                      <a:pt x="2683" y="4094"/>
                    </a:cubicBezTo>
                    <a:cubicBezTo>
                      <a:pt x="2748" y="4072"/>
                      <a:pt x="2816" y="4039"/>
                      <a:pt x="2875" y="4005"/>
                    </a:cubicBezTo>
                    <a:cubicBezTo>
                      <a:pt x="3260" y="3766"/>
                      <a:pt x="3356" y="3198"/>
                      <a:pt x="3316" y="2708"/>
                    </a:cubicBezTo>
                    <a:cubicBezTo>
                      <a:pt x="3274" y="2208"/>
                      <a:pt x="3092" y="1789"/>
                      <a:pt x="2864" y="1398"/>
                    </a:cubicBezTo>
                    <a:cubicBezTo>
                      <a:pt x="2637" y="1004"/>
                      <a:pt x="2367" y="636"/>
                      <a:pt x="1954" y="352"/>
                    </a:cubicBezTo>
                    <a:cubicBezTo>
                      <a:pt x="1895" y="310"/>
                      <a:pt x="1835" y="271"/>
                      <a:pt x="1770" y="235"/>
                    </a:cubicBezTo>
                    <a:cubicBezTo>
                      <a:pt x="1529" y="99"/>
                      <a:pt x="1258" y="0"/>
                      <a:pt x="10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"/>
              <p:cNvSpPr/>
              <p:nvPr/>
            </p:nvSpPr>
            <p:spPr>
              <a:xfrm>
                <a:off x="4806237" y="1754008"/>
                <a:ext cx="192380" cy="217297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6968" extrusionOk="0">
                    <a:moveTo>
                      <a:pt x="6065" y="1"/>
                    </a:moveTo>
                    <a:cubicBezTo>
                      <a:pt x="4263" y="1042"/>
                      <a:pt x="2460" y="2080"/>
                      <a:pt x="659" y="3121"/>
                    </a:cubicBezTo>
                    <a:cubicBezTo>
                      <a:pt x="645" y="3129"/>
                      <a:pt x="629" y="3138"/>
                      <a:pt x="615" y="3146"/>
                    </a:cubicBezTo>
                    <a:cubicBezTo>
                      <a:pt x="579" y="3168"/>
                      <a:pt x="548" y="3187"/>
                      <a:pt x="514" y="3213"/>
                    </a:cubicBezTo>
                    <a:cubicBezTo>
                      <a:pt x="485" y="3234"/>
                      <a:pt x="458" y="3256"/>
                      <a:pt x="432" y="3282"/>
                    </a:cubicBezTo>
                    <a:cubicBezTo>
                      <a:pt x="405" y="3305"/>
                      <a:pt x="379" y="3329"/>
                      <a:pt x="356" y="3356"/>
                    </a:cubicBezTo>
                    <a:cubicBezTo>
                      <a:pt x="328" y="3384"/>
                      <a:pt x="308" y="3408"/>
                      <a:pt x="285" y="3437"/>
                    </a:cubicBezTo>
                    <a:cubicBezTo>
                      <a:pt x="264" y="3469"/>
                      <a:pt x="245" y="3494"/>
                      <a:pt x="225" y="3525"/>
                    </a:cubicBezTo>
                    <a:cubicBezTo>
                      <a:pt x="205" y="3558"/>
                      <a:pt x="188" y="3586"/>
                      <a:pt x="170" y="3621"/>
                    </a:cubicBezTo>
                    <a:cubicBezTo>
                      <a:pt x="153" y="3655"/>
                      <a:pt x="139" y="3684"/>
                      <a:pt x="124" y="3720"/>
                    </a:cubicBezTo>
                    <a:cubicBezTo>
                      <a:pt x="110" y="3753"/>
                      <a:pt x="97" y="3786"/>
                      <a:pt x="85" y="3822"/>
                    </a:cubicBezTo>
                    <a:cubicBezTo>
                      <a:pt x="74" y="3860"/>
                      <a:pt x="65" y="3893"/>
                      <a:pt x="54" y="3930"/>
                    </a:cubicBezTo>
                    <a:cubicBezTo>
                      <a:pt x="45" y="3967"/>
                      <a:pt x="38" y="4000"/>
                      <a:pt x="31" y="4039"/>
                    </a:cubicBezTo>
                    <a:cubicBezTo>
                      <a:pt x="24" y="4080"/>
                      <a:pt x="18" y="4113"/>
                      <a:pt x="12" y="4153"/>
                    </a:cubicBezTo>
                    <a:cubicBezTo>
                      <a:pt x="9" y="4192"/>
                      <a:pt x="5" y="4226"/>
                      <a:pt x="3" y="4268"/>
                    </a:cubicBezTo>
                    <a:cubicBezTo>
                      <a:pt x="1" y="4307"/>
                      <a:pt x="1" y="4343"/>
                      <a:pt x="1" y="4384"/>
                    </a:cubicBezTo>
                    <a:cubicBezTo>
                      <a:pt x="1" y="4413"/>
                      <a:pt x="1" y="4439"/>
                      <a:pt x="2" y="4468"/>
                    </a:cubicBezTo>
                    <a:cubicBezTo>
                      <a:pt x="3" y="4507"/>
                      <a:pt x="5" y="4542"/>
                      <a:pt x="9" y="4584"/>
                    </a:cubicBezTo>
                    <a:cubicBezTo>
                      <a:pt x="12" y="4624"/>
                      <a:pt x="16" y="4660"/>
                      <a:pt x="24" y="4702"/>
                    </a:cubicBezTo>
                    <a:cubicBezTo>
                      <a:pt x="28" y="4744"/>
                      <a:pt x="34" y="4780"/>
                      <a:pt x="41" y="4823"/>
                    </a:cubicBezTo>
                    <a:cubicBezTo>
                      <a:pt x="50" y="4864"/>
                      <a:pt x="57" y="4900"/>
                      <a:pt x="68" y="4944"/>
                    </a:cubicBezTo>
                    <a:cubicBezTo>
                      <a:pt x="77" y="4984"/>
                      <a:pt x="85" y="5023"/>
                      <a:pt x="98" y="5066"/>
                    </a:cubicBezTo>
                    <a:cubicBezTo>
                      <a:pt x="110" y="5106"/>
                      <a:pt x="121" y="5145"/>
                      <a:pt x="134" y="5188"/>
                    </a:cubicBezTo>
                    <a:cubicBezTo>
                      <a:pt x="149" y="5227"/>
                      <a:pt x="162" y="5267"/>
                      <a:pt x="177" y="5307"/>
                    </a:cubicBezTo>
                    <a:cubicBezTo>
                      <a:pt x="209" y="5394"/>
                      <a:pt x="239" y="5465"/>
                      <a:pt x="277" y="5550"/>
                    </a:cubicBezTo>
                    <a:cubicBezTo>
                      <a:pt x="313" y="5634"/>
                      <a:pt x="353" y="5707"/>
                      <a:pt x="396" y="5787"/>
                    </a:cubicBezTo>
                    <a:cubicBezTo>
                      <a:pt x="436" y="5865"/>
                      <a:pt x="484" y="5943"/>
                      <a:pt x="533" y="6016"/>
                    </a:cubicBezTo>
                    <a:cubicBezTo>
                      <a:pt x="577" y="6088"/>
                      <a:pt x="635" y="6166"/>
                      <a:pt x="685" y="6232"/>
                    </a:cubicBezTo>
                    <a:cubicBezTo>
                      <a:pt x="712" y="6266"/>
                      <a:pt x="741" y="6302"/>
                      <a:pt x="770" y="6335"/>
                    </a:cubicBezTo>
                    <a:cubicBezTo>
                      <a:pt x="794" y="6368"/>
                      <a:pt x="827" y="6404"/>
                      <a:pt x="853" y="6434"/>
                    </a:cubicBezTo>
                    <a:cubicBezTo>
                      <a:pt x="882" y="6467"/>
                      <a:pt x="915" y="6499"/>
                      <a:pt x="944" y="6529"/>
                    </a:cubicBezTo>
                    <a:cubicBezTo>
                      <a:pt x="972" y="6558"/>
                      <a:pt x="1007" y="6591"/>
                      <a:pt x="1036" y="6620"/>
                    </a:cubicBezTo>
                    <a:cubicBezTo>
                      <a:pt x="1066" y="6647"/>
                      <a:pt x="1100" y="6677"/>
                      <a:pt x="1131" y="6705"/>
                    </a:cubicBezTo>
                    <a:cubicBezTo>
                      <a:pt x="1161" y="6729"/>
                      <a:pt x="1197" y="6758"/>
                      <a:pt x="1227" y="6784"/>
                    </a:cubicBezTo>
                    <a:cubicBezTo>
                      <a:pt x="1260" y="6807"/>
                      <a:pt x="1295" y="6834"/>
                      <a:pt x="1326" y="6856"/>
                    </a:cubicBezTo>
                    <a:cubicBezTo>
                      <a:pt x="1359" y="6879"/>
                      <a:pt x="1395" y="6903"/>
                      <a:pt x="1427" y="6923"/>
                    </a:cubicBezTo>
                    <a:cubicBezTo>
                      <a:pt x="1450" y="6938"/>
                      <a:pt x="1479" y="6953"/>
                      <a:pt x="1504" y="6968"/>
                    </a:cubicBezTo>
                    <a:cubicBezTo>
                      <a:pt x="1464" y="6938"/>
                      <a:pt x="1391" y="6840"/>
                      <a:pt x="1391" y="6526"/>
                    </a:cubicBezTo>
                    <a:lnTo>
                      <a:pt x="1391" y="4103"/>
                    </a:lnTo>
                    <a:cubicBezTo>
                      <a:pt x="1391" y="4103"/>
                      <a:pt x="1389" y="4095"/>
                      <a:pt x="1388" y="4082"/>
                    </a:cubicBezTo>
                    <a:cubicBezTo>
                      <a:pt x="1379" y="3982"/>
                      <a:pt x="1362" y="3529"/>
                      <a:pt x="1770" y="3289"/>
                    </a:cubicBezTo>
                    <a:cubicBezTo>
                      <a:pt x="2230" y="3019"/>
                      <a:pt x="6168" y="780"/>
                      <a:pt x="6168" y="780"/>
                    </a:cubicBezTo>
                    <a:lnTo>
                      <a:pt x="6065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"/>
              <p:cNvSpPr/>
              <p:nvPr/>
            </p:nvSpPr>
            <p:spPr>
              <a:xfrm>
                <a:off x="4816466" y="1876781"/>
                <a:ext cx="66518" cy="85229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2733" extrusionOk="0">
                    <a:moveTo>
                      <a:pt x="590" y="0"/>
                    </a:moveTo>
                    <a:cubicBezTo>
                      <a:pt x="546" y="0"/>
                      <a:pt x="503" y="5"/>
                      <a:pt x="460" y="16"/>
                    </a:cubicBezTo>
                    <a:cubicBezTo>
                      <a:pt x="311" y="53"/>
                      <a:pt x="177" y="167"/>
                      <a:pt x="100" y="304"/>
                    </a:cubicBezTo>
                    <a:cubicBezTo>
                      <a:pt x="22" y="440"/>
                      <a:pt x="0" y="598"/>
                      <a:pt x="5" y="756"/>
                    </a:cubicBezTo>
                    <a:cubicBezTo>
                      <a:pt x="6" y="810"/>
                      <a:pt x="9" y="864"/>
                      <a:pt x="16" y="916"/>
                    </a:cubicBezTo>
                    <a:cubicBezTo>
                      <a:pt x="49" y="1181"/>
                      <a:pt x="124" y="1429"/>
                      <a:pt x="242" y="1661"/>
                    </a:cubicBezTo>
                    <a:cubicBezTo>
                      <a:pt x="358" y="1892"/>
                      <a:pt x="512" y="2112"/>
                      <a:pt x="696" y="2296"/>
                    </a:cubicBezTo>
                    <a:cubicBezTo>
                      <a:pt x="841" y="2446"/>
                      <a:pt x="1007" y="2574"/>
                      <a:pt x="1202" y="2656"/>
                    </a:cubicBezTo>
                    <a:cubicBezTo>
                      <a:pt x="1309" y="2700"/>
                      <a:pt x="1424" y="2732"/>
                      <a:pt x="1536" y="2732"/>
                    </a:cubicBezTo>
                    <a:cubicBezTo>
                      <a:pt x="1578" y="2732"/>
                      <a:pt x="1620" y="2728"/>
                      <a:pt x="1661" y="2717"/>
                    </a:cubicBezTo>
                    <a:cubicBezTo>
                      <a:pt x="1810" y="2680"/>
                      <a:pt x="1946" y="2566"/>
                      <a:pt x="2022" y="2430"/>
                    </a:cubicBezTo>
                    <a:cubicBezTo>
                      <a:pt x="2128" y="2249"/>
                      <a:pt x="2132" y="2027"/>
                      <a:pt x="2107" y="1817"/>
                    </a:cubicBezTo>
                    <a:cubicBezTo>
                      <a:pt x="2076" y="1551"/>
                      <a:pt x="1999" y="1304"/>
                      <a:pt x="1881" y="1071"/>
                    </a:cubicBezTo>
                    <a:cubicBezTo>
                      <a:pt x="1763" y="840"/>
                      <a:pt x="1609" y="620"/>
                      <a:pt x="1425" y="434"/>
                    </a:cubicBezTo>
                    <a:cubicBezTo>
                      <a:pt x="1280" y="286"/>
                      <a:pt x="1115" y="158"/>
                      <a:pt x="919" y="75"/>
                    </a:cubicBezTo>
                    <a:cubicBezTo>
                      <a:pt x="815" y="32"/>
                      <a:pt x="701" y="0"/>
                      <a:pt x="5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"/>
              <p:cNvSpPr/>
              <p:nvPr/>
            </p:nvSpPr>
            <p:spPr>
              <a:xfrm>
                <a:off x="4949467" y="1624344"/>
                <a:ext cx="390904" cy="479875"/>
              </a:xfrm>
              <a:custGeom>
                <a:avLst/>
                <a:gdLst/>
                <a:ahLst/>
                <a:cxnLst/>
                <a:rect l="l" t="t" r="r" b="b"/>
                <a:pathLst>
                  <a:path w="12535" h="15388" extrusionOk="0">
                    <a:moveTo>
                      <a:pt x="6262" y="1"/>
                    </a:moveTo>
                    <a:cubicBezTo>
                      <a:pt x="6073" y="1"/>
                      <a:pt x="5875" y="6"/>
                      <a:pt x="5690" y="21"/>
                    </a:cubicBezTo>
                    <a:cubicBezTo>
                      <a:pt x="5583" y="28"/>
                      <a:pt x="5473" y="37"/>
                      <a:pt x="5368" y="50"/>
                    </a:cubicBezTo>
                    <a:cubicBezTo>
                      <a:pt x="5264" y="60"/>
                      <a:pt x="5152" y="75"/>
                      <a:pt x="5049" y="89"/>
                    </a:cubicBezTo>
                    <a:cubicBezTo>
                      <a:pt x="4947" y="105"/>
                      <a:pt x="4833" y="123"/>
                      <a:pt x="4732" y="144"/>
                    </a:cubicBezTo>
                    <a:cubicBezTo>
                      <a:pt x="4630" y="162"/>
                      <a:pt x="4518" y="187"/>
                      <a:pt x="4419" y="210"/>
                    </a:cubicBezTo>
                    <a:cubicBezTo>
                      <a:pt x="4318" y="233"/>
                      <a:pt x="4209" y="261"/>
                      <a:pt x="4110" y="289"/>
                    </a:cubicBezTo>
                    <a:cubicBezTo>
                      <a:pt x="4012" y="316"/>
                      <a:pt x="3904" y="348"/>
                      <a:pt x="3806" y="381"/>
                    </a:cubicBezTo>
                    <a:cubicBezTo>
                      <a:pt x="3710" y="411"/>
                      <a:pt x="3604" y="448"/>
                      <a:pt x="3509" y="484"/>
                    </a:cubicBezTo>
                    <a:cubicBezTo>
                      <a:pt x="3415" y="520"/>
                      <a:pt x="3310" y="562"/>
                      <a:pt x="3217" y="601"/>
                    </a:cubicBezTo>
                    <a:cubicBezTo>
                      <a:pt x="3125" y="641"/>
                      <a:pt x="3023" y="687"/>
                      <a:pt x="2934" y="730"/>
                    </a:cubicBezTo>
                    <a:cubicBezTo>
                      <a:pt x="2843" y="773"/>
                      <a:pt x="2744" y="826"/>
                      <a:pt x="2656" y="874"/>
                    </a:cubicBezTo>
                    <a:cubicBezTo>
                      <a:pt x="2570" y="921"/>
                      <a:pt x="2477" y="974"/>
                      <a:pt x="2392" y="1028"/>
                    </a:cubicBezTo>
                    <a:cubicBezTo>
                      <a:pt x="2310" y="1078"/>
                      <a:pt x="2219" y="1137"/>
                      <a:pt x="2139" y="1190"/>
                    </a:cubicBezTo>
                    <a:cubicBezTo>
                      <a:pt x="2058" y="1246"/>
                      <a:pt x="1972" y="1309"/>
                      <a:pt x="1894" y="1368"/>
                    </a:cubicBezTo>
                    <a:cubicBezTo>
                      <a:pt x="1817" y="1427"/>
                      <a:pt x="1735" y="1496"/>
                      <a:pt x="1661" y="1560"/>
                    </a:cubicBezTo>
                    <a:cubicBezTo>
                      <a:pt x="1587" y="1624"/>
                      <a:pt x="1508" y="1696"/>
                      <a:pt x="1439" y="1762"/>
                    </a:cubicBezTo>
                    <a:cubicBezTo>
                      <a:pt x="1367" y="1830"/>
                      <a:pt x="1292" y="1908"/>
                      <a:pt x="1226" y="1979"/>
                    </a:cubicBezTo>
                    <a:cubicBezTo>
                      <a:pt x="1160" y="2053"/>
                      <a:pt x="1089" y="2132"/>
                      <a:pt x="1029" y="2209"/>
                    </a:cubicBezTo>
                    <a:cubicBezTo>
                      <a:pt x="966" y="2287"/>
                      <a:pt x="902" y="2372"/>
                      <a:pt x="843" y="2452"/>
                    </a:cubicBezTo>
                    <a:cubicBezTo>
                      <a:pt x="786" y="2533"/>
                      <a:pt x="728" y="2621"/>
                      <a:pt x="674" y="2705"/>
                    </a:cubicBezTo>
                    <a:cubicBezTo>
                      <a:pt x="622" y="2790"/>
                      <a:pt x="569" y="2882"/>
                      <a:pt x="521" y="2971"/>
                    </a:cubicBezTo>
                    <a:cubicBezTo>
                      <a:pt x="475" y="3059"/>
                      <a:pt x="428" y="3155"/>
                      <a:pt x="386" y="3246"/>
                    </a:cubicBezTo>
                    <a:cubicBezTo>
                      <a:pt x="346" y="3338"/>
                      <a:pt x="306" y="3437"/>
                      <a:pt x="271" y="3531"/>
                    </a:cubicBezTo>
                    <a:cubicBezTo>
                      <a:pt x="235" y="3626"/>
                      <a:pt x="204" y="3726"/>
                      <a:pt x="175" y="3824"/>
                    </a:cubicBezTo>
                    <a:cubicBezTo>
                      <a:pt x="146" y="3920"/>
                      <a:pt x="120" y="4022"/>
                      <a:pt x="99" y="4122"/>
                    </a:cubicBezTo>
                    <a:cubicBezTo>
                      <a:pt x="77" y="4221"/>
                      <a:pt x="60" y="4324"/>
                      <a:pt x="46" y="4428"/>
                    </a:cubicBezTo>
                    <a:cubicBezTo>
                      <a:pt x="31" y="4528"/>
                      <a:pt x="18" y="4632"/>
                      <a:pt x="11" y="4734"/>
                    </a:cubicBezTo>
                    <a:cubicBezTo>
                      <a:pt x="4" y="4837"/>
                      <a:pt x="1" y="4942"/>
                      <a:pt x="1" y="5043"/>
                    </a:cubicBezTo>
                    <a:lnTo>
                      <a:pt x="1" y="11810"/>
                    </a:lnTo>
                    <a:cubicBezTo>
                      <a:pt x="1" y="12819"/>
                      <a:pt x="828" y="13715"/>
                      <a:pt x="1723" y="14302"/>
                    </a:cubicBezTo>
                    <a:cubicBezTo>
                      <a:pt x="2179" y="14601"/>
                      <a:pt x="2649" y="14818"/>
                      <a:pt x="3137" y="14977"/>
                    </a:cubicBezTo>
                    <a:cubicBezTo>
                      <a:pt x="3940" y="15242"/>
                      <a:pt x="4783" y="15344"/>
                      <a:pt x="5645" y="15377"/>
                    </a:cubicBezTo>
                    <a:cubicBezTo>
                      <a:pt x="5831" y="15384"/>
                      <a:pt x="6018" y="15387"/>
                      <a:pt x="6205" y="15387"/>
                    </a:cubicBezTo>
                    <a:cubicBezTo>
                      <a:pt x="7773" y="15387"/>
                      <a:pt x="9374" y="15130"/>
                      <a:pt x="10699" y="14366"/>
                    </a:cubicBezTo>
                    <a:cubicBezTo>
                      <a:pt x="10934" y="14230"/>
                      <a:pt x="11162" y="14076"/>
                      <a:pt x="11383" y="13905"/>
                    </a:cubicBezTo>
                    <a:cubicBezTo>
                      <a:pt x="11820" y="13565"/>
                      <a:pt x="12149" y="13133"/>
                      <a:pt x="12369" y="12604"/>
                    </a:cubicBezTo>
                    <a:cubicBezTo>
                      <a:pt x="12480" y="12343"/>
                      <a:pt x="12535" y="12078"/>
                      <a:pt x="12535" y="11807"/>
                    </a:cubicBezTo>
                    <a:lnTo>
                      <a:pt x="12535" y="5042"/>
                    </a:lnTo>
                    <a:cubicBezTo>
                      <a:pt x="12524" y="5000"/>
                      <a:pt x="12523" y="4961"/>
                      <a:pt x="12523" y="4921"/>
                    </a:cubicBezTo>
                    <a:cubicBezTo>
                      <a:pt x="12519" y="4817"/>
                      <a:pt x="12513" y="4718"/>
                      <a:pt x="12503" y="4615"/>
                    </a:cubicBezTo>
                    <a:cubicBezTo>
                      <a:pt x="12491" y="4510"/>
                      <a:pt x="12480" y="4410"/>
                      <a:pt x="12461" y="4308"/>
                    </a:cubicBezTo>
                    <a:cubicBezTo>
                      <a:pt x="12444" y="4206"/>
                      <a:pt x="12424" y="4107"/>
                      <a:pt x="12398" y="4006"/>
                    </a:cubicBezTo>
                    <a:cubicBezTo>
                      <a:pt x="12373" y="3904"/>
                      <a:pt x="12346" y="3810"/>
                      <a:pt x="12316" y="3710"/>
                    </a:cubicBezTo>
                    <a:cubicBezTo>
                      <a:pt x="12283" y="3610"/>
                      <a:pt x="12248" y="3518"/>
                      <a:pt x="12211" y="3418"/>
                    </a:cubicBezTo>
                    <a:cubicBezTo>
                      <a:pt x="12172" y="3322"/>
                      <a:pt x="12135" y="3230"/>
                      <a:pt x="12087" y="3137"/>
                    </a:cubicBezTo>
                    <a:cubicBezTo>
                      <a:pt x="12043" y="3042"/>
                      <a:pt x="11995" y="2956"/>
                      <a:pt x="11944" y="2864"/>
                    </a:cubicBezTo>
                    <a:cubicBezTo>
                      <a:pt x="11892" y="2772"/>
                      <a:pt x="11842" y="2688"/>
                      <a:pt x="11784" y="2599"/>
                    </a:cubicBezTo>
                    <a:cubicBezTo>
                      <a:pt x="11727" y="2511"/>
                      <a:pt x="11669" y="2431"/>
                      <a:pt x="11606" y="2346"/>
                    </a:cubicBezTo>
                    <a:cubicBezTo>
                      <a:pt x="11543" y="2261"/>
                      <a:pt x="11482" y="2186"/>
                      <a:pt x="11413" y="2106"/>
                    </a:cubicBezTo>
                    <a:cubicBezTo>
                      <a:pt x="11344" y="2027"/>
                      <a:pt x="11279" y="1952"/>
                      <a:pt x="11205" y="1877"/>
                    </a:cubicBezTo>
                    <a:cubicBezTo>
                      <a:pt x="11131" y="1801"/>
                      <a:pt x="11061" y="1734"/>
                      <a:pt x="10982" y="1662"/>
                    </a:cubicBezTo>
                    <a:cubicBezTo>
                      <a:pt x="10906" y="1590"/>
                      <a:pt x="10829" y="1527"/>
                      <a:pt x="10747" y="1459"/>
                    </a:cubicBezTo>
                    <a:cubicBezTo>
                      <a:pt x="10664" y="1391"/>
                      <a:pt x="10586" y="1332"/>
                      <a:pt x="10500" y="1269"/>
                    </a:cubicBezTo>
                    <a:cubicBezTo>
                      <a:pt x="10414" y="1207"/>
                      <a:pt x="10333" y="1153"/>
                      <a:pt x="10244" y="1094"/>
                    </a:cubicBezTo>
                    <a:cubicBezTo>
                      <a:pt x="10154" y="1036"/>
                      <a:pt x="10069" y="985"/>
                      <a:pt x="9975" y="931"/>
                    </a:cubicBezTo>
                    <a:cubicBezTo>
                      <a:pt x="9885" y="878"/>
                      <a:pt x="9800" y="834"/>
                      <a:pt x="9705" y="785"/>
                    </a:cubicBezTo>
                    <a:cubicBezTo>
                      <a:pt x="9609" y="736"/>
                      <a:pt x="9523" y="694"/>
                      <a:pt x="9426" y="651"/>
                    </a:cubicBezTo>
                    <a:cubicBezTo>
                      <a:pt x="9327" y="608"/>
                      <a:pt x="9239" y="570"/>
                      <a:pt x="9140" y="532"/>
                    </a:cubicBezTo>
                    <a:cubicBezTo>
                      <a:pt x="9040" y="491"/>
                      <a:pt x="8950" y="457"/>
                      <a:pt x="8847" y="421"/>
                    </a:cubicBezTo>
                    <a:cubicBezTo>
                      <a:pt x="8745" y="385"/>
                      <a:pt x="8653" y="356"/>
                      <a:pt x="8548" y="326"/>
                    </a:cubicBezTo>
                    <a:cubicBezTo>
                      <a:pt x="8441" y="296"/>
                      <a:pt x="8349" y="269"/>
                      <a:pt x="8242" y="244"/>
                    </a:cubicBezTo>
                    <a:cubicBezTo>
                      <a:pt x="8135" y="217"/>
                      <a:pt x="8040" y="195"/>
                      <a:pt x="7933" y="172"/>
                    </a:cubicBezTo>
                    <a:cubicBezTo>
                      <a:pt x="7825" y="148"/>
                      <a:pt x="7728" y="131"/>
                      <a:pt x="7621" y="112"/>
                    </a:cubicBezTo>
                    <a:cubicBezTo>
                      <a:pt x="7513" y="95"/>
                      <a:pt x="7412" y="79"/>
                      <a:pt x="7301" y="66"/>
                    </a:cubicBezTo>
                    <a:cubicBezTo>
                      <a:pt x="7194" y="52"/>
                      <a:pt x="7092" y="40"/>
                      <a:pt x="6982" y="31"/>
                    </a:cubicBezTo>
                    <a:cubicBezTo>
                      <a:pt x="6765" y="11"/>
                      <a:pt x="6557" y="3"/>
                      <a:pt x="6337" y="1"/>
                    </a:cubicBezTo>
                    <a:cubicBezTo>
                      <a:pt x="6312" y="1"/>
                      <a:pt x="6287" y="1"/>
                      <a:pt x="6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"/>
              <p:cNvSpPr/>
              <p:nvPr/>
            </p:nvSpPr>
            <p:spPr>
              <a:xfrm>
                <a:off x="5069091" y="1652815"/>
                <a:ext cx="151029" cy="86133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2762" extrusionOk="0">
                    <a:moveTo>
                      <a:pt x="2440" y="1"/>
                    </a:moveTo>
                    <a:cubicBezTo>
                      <a:pt x="2351" y="1"/>
                      <a:pt x="2263" y="4"/>
                      <a:pt x="2174" y="10"/>
                    </a:cubicBezTo>
                    <a:cubicBezTo>
                      <a:pt x="1769" y="37"/>
                      <a:pt x="1361" y="125"/>
                      <a:pt x="965" y="293"/>
                    </a:cubicBezTo>
                    <a:cubicBezTo>
                      <a:pt x="652" y="428"/>
                      <a:pt x="343" y="614"/>
                      <a:pt x="180" y="901"/>
                    </a:cubicBezTo>
                    <a:cubicBezTo>
                      <a:pt x="19" y="1184"/>
                      <a:pt x="1" y="1568"/>
                      <a:pt x="149" y="1856"/>
                    </a:cubicBezTo>
                    <a:cubicBezTo>
                      <a:pt x="333" y="2217"/>
                      <a:pt x="777" y="2429"/>
                      <a:pt x="1200" y="2564"/>
                    </a:cubicBezTo>
                    <a:cubicBezTo>
                      <a:pt x="1618" y="2701"/>
                      <a:pt x="2014" y="2761"/>
                      <a:pt x="2408" y="2761"/>
                    </a:cubicBezTo>
                    <a:cubicBezTo>
                      <a:pt x="2495" y="2761"/>
                      <a:pt x="2582" y="2758"/>
                      <a:pt x="2669" y="2753"/>
                    </a:cubicBezTo>
                    <a:cubicBezTo>
                      <a:pt x="3074" y="2725"/>
                      <a:pt x="3480" y="2636"/>
                      <a:pt x="3877" y="2468"/>
                    </a:cubicBezTo>
                    <a:cubicBezTo>
                      <a:pt x="3956" y="2436"/>
                      <a:pt x="4035" y="2398"/>
                      <a:pt x="4111" y="2357"/>
                    </a:cubicBezTo>
                    <a:cubicBezTo>
                      <a:pt x="4340" y="2234"/>
                      <a:pt x="4541" y="2077"/>
                      <a:pt x="4663" y="1863"/>
                    </a:cubicBezTo>
                    <a:cubicBezTo>
                      <a:pt x="4824" y="1578"/>
                      <a:pt x="4843" y="1196"/>
                      <a:pt x="4695" y="908"/>
                    </a:cubicBezTo>
                    <a:cubicBezTo>
                      <a:pt x="4512" y="547"/>
                      <a:pt x="4066" y="333"/>
                      <a:pt x="3644" y="197"/>
                    </a:cubicBezTo>
                    <a:cubicBezTo>
                      <a:pt x="3227" y="62"/>
                      <a:pt x="2832" y="1"/>
                      <a:pt x="2440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"/>
              <p:cNvSpPr/>
              <p:nvPr/>
            </p:nvSpPr>
            <p:spPr>
              <a:xfrm>
                <a:off x="4949249" y="1624219"/>
                <a:ext cx="311289" cy="446039"/>
              </a:xfrm>
              <a:custGeom>
                <a:avLst/>
                <a:gdLst/>
                <a:ahLst/>
                <a:cxnLst/>
                <a:rect l="l" t="t" r="r" b="b"/>
                <a:pathLst>
                  <a:path w="9982" h="14303" extrusionOk="0">
                    <a:moveTo>
                      <a:pt x="6283" y="1"/>
                    </a:moveTo>
                    <a:cubicBezTo>
                      <a:pt x="6087" y="1"/>
                      <a:pt x="5882" y="8"/>
                      <a:pt x="5690" y="21"/>
                    </a:cubicBezTo>
                    <a:cubicBezTo>
                      <a:pt x="5586" y="28"/>
                      <a:pt x="5474" y="40"/>
                      <a:pt x="5368" y="50"/>
                    </a:cubicBezTo>
                    <a:cubicBezTo>
                      <a:pt x="5264" y="61"/>
                      <a:pt x="5152" y="76"/>
                      <a:pt x="5048" y="90"/>
                    </a:cubicBezTo>
                    <a:cubicBezTo>
                      <a:pt x="4946" y="106"/>
                      <a:pt x="4834" y="123"/>
                      <a:pt x="4732" y="143"/>
                    </a:cubicBezTo>
                    <a:cubicBezTo>
                      <a:pt x="4631" y="163"/>
                      <a:pt x="4519" y="186"/>
                      <a:pt x="4419" y="209"/>
                    </a:cubicBezTo>
                    <a:cubicBezTo>
                      <a:pt x="4318" y="234"/>
                      <a:pt x="4209" y="263"/>
                      <a:pt x="4110" y="288"/>
                    </a:cubicBezTo>
                    <a:cubicBezTo>
                      <a:pt x="4012" y="316"/>
                      <a:pt x="3904" y="349"/>
                      <a:pt x="3806" y="380"/>
                    </a:cubicBezTo>
                    <a:cubicBezTo>
                      <a:pt x="3710" y="411"/>
                      <a:pt x="3604" y="449"/>
                      <a:pt x="3509" y="485"/>
                    </a:cubicBezTo>
                    <a:cubicBezTo>
                      <a:pt x="3414" y="521"/>
                      <a:pt x="3310" y="562"/>
                      <a:pt x="3217" y="602"/>
                    </a:cubicBezTo>
                    <a:cubicBezTo>
                      <a:pt x="3125" y="641"/>
                      <a:pt x="3023" y="688"/>
                      <a:pt x="2934" y="731"/>
                    </a:cubicBezTo>
                    <a:cubicBezTo>
                      <a:pt x="2843" y="776"/>
                      <a:pt x="2744" y="826"/>
                      <a:pt x="2656" y="875"/>
                    </a:cubicBezTo>
                    <a:cubicBezTo>
                      <a:pt x="2570" y="921"/>
                      <a:pt x="2476" y="976"/>
                      <a:pt x="2392" y="1027"/>
                    </a:cubicBezTo>
                    <a:cubicBezTo>
                      <a:pt x="2310" y="1078"/>
                      <a:pt x="2219" y="1135"/>
                      <a:pt x="2139" y="1191"/>
                    </a:cubicBezTo>
                    <a:cubicBezTo>
                      <a:pt x="2058" y="1247"/>
                      <a:pt x="1973" y="1309"/>
                      <a:pt x="1894" y="1370"/>
                    </a:cubicBezTo>
                    <a:cubicBezTo>
                      <a:pt x="1817" y="1428"/>
                      <a:pt x="1735" y="1496"/>
                      <a:pt x="1660" y="1559"/>
                    </a:cubicBezTo>
                    <a:cubicBezTo>
                      <a:pt x="1587" y="1623"/>
                      <a:pt x="1507" y="1694"/>
                      <a:pt x="1437" y="1762"/>
                    </a:cubicBezTo>
                    <a:cubicBezTo>
                      <a:pt x="1365" y="1831"/>
                      <a:pt x="1292" y="1909"/>
                      <a:pt x="1226" y="1981"/>
                    </a:cubicBezTo>
                    <a:cubicBezTo>
                      <a:pt x="1160" y="2054"/>
                      <a:pt x="1091" y="2133"/>
                      <a:pt x="1029" y="2211"/>
                    </a:cubicBezTo>
                    <a:cubicBezTo>
                      <a:pt x="965" y="2287"/>
                      <a:pt x="901" y="2372"/>
                      <a:pt x="843" y="2452"/>
                    </a:cubicBezTo>
                    <a:cubicBezTo>
                      <a:pt x="786" y="2534"/>
                      <a:pt x="727" y="2622"/>
                      <a:pt x="674" y="2707"/>
                    </a:cubicBezTo>
                    <a:cubicBezTo>
                      <a:pt x="620" y="2793"/>
                      <a:pt x="569" y="2883"/>
                      <a:pt x="521" y="2973"/>
                    </a:cubicBezTo>
                    <a:cubicBezTo>
                      <a:pt x="475" y="3060"/>
                      <a:pt x="426" y="3155"/>
                      <a:pt x="386" y="3247"/>
                    </a:cubicBezTo>
                    <a:cubicBezTo>
                      <a:pt x="347" y="3339"/>
                      <a:pt x="307" y="3437"/>
                      <a:pt x="271" y="3530"/>
                    </a:cubicBezTo>
                    <a:cubicBezTo>
                      <a:pt x="235" y="3627"/>
                      <a:pt x="203" y="3727"/>
                      <a:pt x="175" y="3824"/>
                    </a:cubicBezTo>
                    <a:cubicBezTo>
                      <a:pt x="146" y="3921"/>
                      <a:pt x="120" y="4023"/>
                      <a:pt x="99" y="4123"/>
                    </a:cubicBezTo>
                    <a:cubicBezTo>
                      <a:pt x="77" y="4223"/>
                      <a:pt x="60" y="4327"/>
                      <a:pt x="45" y="4427"/>
                    </a:cubicBezTo>
                    <a:cubicBezTo>
                      <a:pt x="30" y="4528"/>
                      <a:pt x="18" y="4633"/>
                      <a:pt x="11" y="4735"/>
                    </a:cubicBezTo>
                    <a:cubicBezTo>
                      <a:pt x="4" y="4836"/>
                      <a:pt x="1" y="4942"/>
                      <a:pt x="1" y="5044"/>
                    </a:cubicBezTo>
                    <a:lnTo>
                      <a:pt x="1" y="11810"/>
                    </a:lnTo>
                    <a:cubicBezTo>
                      <a:pt x="1" y="12820"/>
                      <a:pt x="829" y="13715"/>
                      <a:pt x="1723" y="14303"/>
                    </a:cubicBezTo>
                    <a:lnTo>
                      <a:pt x="1893" y="5950"/>
                    </a:lnTo>
                    <a:cubicBezTo>
                      <a:pt x="1893" y="5950"/>
                      <a:pt x="1880" y="4482"/>
                      <a:pt x="5004" y="3277"/>
                    </a:cubicBezTo>
                    <a:cubicBezTo>
                      <a:pt x="7136" y="2456"/>
                      <a:pt x="7718" y="1529"/>
                      <a:pt x="7718" y="1529"/>
                    </a:cubicBezTo>
                    <a:cubicBezTo>
                      <a:pt x="7727" y="1477"/>
                      <a:pt x="8371" y="813"/>
                      <a:pt x="9293" y="813"/>
                    </a:cubicBezTo>
                    <a:cubicBezTo>
                      <a:pt x="9508" y="813"/>
                      <a:pt x="9739" y="849"/>
                      <a:pt x="9981" y="938"/>
                    </a:cubicBezTo>
                    <a:cubicBezTo>
                      <a:pt x="9889" y="885"/>
                      <a:pt x="9804" y="840"/>
                      <a:pt x="9704" y="784"/>
                    </a:cubicBezTo>
                    <a:cubicBezTo>
                      <a:pt x="9609" y="737"/>
                      <a:pt x="9522" y="695"/>
                      <a:pt x="9426" y="652"/>
                    </a:cubicBezTo>
                    <a:cubicBezTo>
                      <a:pt x="9328" y="609"/>
                      <a:pt x="9241" y="572"/>
                      <a:pt x="9140" y="531"/>
                    </a:cubicBezTo>
                    <a:cubicBezTo>
                      <a:pt x="9039" y="493"/>
                      <a:pt x="8950" y="458"/>
                      <a:pt x="8847" y="422"/>
                    </a:cubicBezTo>
                    <a:cubicBezTo>
                      <a:pt x="8743" y="388"/>
                      <a:pt x="8653" y="357"/>
                      <a:pt x="8546" y="327"/>
                    </a:cubicBezTo>
                    <a:cubicBezTo>
                      <a:pt x="8441" y="296"/>
                      <a:pt x="8348" y="271"/>
                      <a:pt x="8241" y="244"/>
                    </a:cubicBezTo>
                    <a:cubicBezTo>
                      <a:pt x="8135" y="215"/>
                      <a:pt x="8040" y="194"/>
                      <a:pt x="7932" y="172"/>
                    </a:cubicBezTo>
                    <a:cubicBezTo>
                      <a:pt x="7826" y="149"/>
                      <a:pt x="7727" y="130"/>
                      <a:pt x="7619" y="113"/>
                    </a:cubicBezTo>
                    <a:cubicBezTo>
                      <a:pt x="7511" y="94"/>
                      <a:pt x="7410" y="79"/>
                      <a:pt x="7301" y="66"/>
                    </a:cubicBezTo>
                    <a:cubicBezTo>
                      <a:pt x="7193" y="51"/>
                      <a:pt x="7091" y="41"/>
                      <a:pt x="6982" y="32"/>
                    </a:cubicBezTo>
                    <a:cubicBezTo>
                      <a:pt x="6764" y="12"/>
                      <a:pt x="6557" y="4"/>
                      <a:pt x="6337" y="1"/>
                    </a:cubicBezTo>
                    <a:cubicBezTo>
                      <a:pt x="6319" y="1"/>
                      <a:pt x="6301" y="1"/>
                      <a:pt x="628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"/>
              <p:cNvSpPr/>
              <p:nvPr/>
            </p:nvSpPr>
            <p:spPr>
              <a:xfrm>
                <a:off x="5219961" y="1724103"/>
                <a:ext cx="79303" cy="344688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11053" extrusionOk="0">
                    <a:moveTo>
                      <a:pt x="26" y="1"/>
                    </a:moveTo>
                    <a:lnTo>
                      <a:pt x="0" y="61"/>
                    </a:lnTo>
                    <a:cubicBezTo>
                      <a:pt x="847" y="598"/>
                      <a:pt x="1549" y="1296"/>
                      <a:pt x="1766" y="2173"/>
                    </a:cubicBezTo>
                    <a:cubicBezTo>
                      <a:pt x="1826" y="2382"/>
                      <a:pt x="1869" y="2610"/>
                      <a:pt x="1865" y="2803"/>
                    </a:cubicBezTo>
                    <a:lnTo>
                      <a:pt x="1879" y="3552"/>
                    </a:lnTo>
                    <a:lnTo>
                      <a:pt x="1940" y="5053"/>
                    </a:lnTo>
                    <a:cubicBezTo>
                      <a:pt x="1999" y="7053"/>
                      <a:pt x="2075" y="9052"/>
                      <a:pt x="2170" y="11051"/>
                    </a:cubicBezTo>
                    <a:lnTo>
                      <a:pt x="2170" y="11052"/>
                    </a:lnTo>
                    <a:lnTo>
                      <a:pt x="2236" y="11052"/>
                    </a:lnTo>
                    <a:cubicBezTo>
                      <a:pt x="2332" y="9054"/>
                      <a:pt x="2407" y="7056"/>
                      <a:pt x="2466" y="5060"/>
                    </a:cubicBezTo>
                    <a:lnTo>
                      <a:pt x="2528" y="3562"/>
                    </a:lnTo>
                    <a:lnTo>
                      <a:pt x="2542" y="2813"/>
                    </a:lnTo>
                    <a:cubicBezTo>
                      <a:pt x="2536" y="2504"/>
                      <a:pt x="2476" y="2238"/>
                      <a:pt x="2384" y="1972"/>
                    </a:cubicBezTo>
                    <a:cubicBezTo>
                      <a:pt x="1990" y="914"/>
                      <a:pt x="1024" y="195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"/>
              <p:cNvSpPr/>
              <p:nvPr/>
            </p:nvSpPr>
            <p:spPr>
              <a:xfrm>
                <a:off x="5046856" y="1210870"/>
                <a:ext cx="195468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6268" h="2761" extrusionOk="0">
                    <a:moveTo>
                      <a:pt x="6267" y="1"/>
                    </a:moveTo>
                    <a:cubicBezTo>
                      <a:pt x="6267" y="120"/>
                      <a:pt x="6247" y="238"/>
                      <a:pt x="6204" y="357"/>
                    </a:cubicBezTo>
                    <a:cubicBezTo>
                      <a:pt x="6165" y="474"/>
                      <a:pt x="6105" y="587"/>
                      <a:pt x="6026" y="696"/>
                    </a:cubicBezTo>
                    <a:cubicBezTo>
                      <a:pt x="5967" y="780"/>
                      <a:pt x="5896" y="860"/>
                      <a:pt x="5817" y="935"/>
                    </a:cubicBezTo>
                    <a:cubicBezTo>
                      <a:pt x="5790" y="962"/>
                      <a:pt x="5764" y="985"/>
                      <a:pt x="5735" y="1011"/>
                    </a:cubicBezTo>
                    <a:cubicBezTo>
                      <a:pt x="5620" y="1108"/>
                      <a:pt x="5491" y="1201"/>
                      <a:pt x="5344" y="1284"/>
                    </a:cubicBezTo>
                    <a:cubicBezTo>
                      <a:pt x="5271" y="1325"/>
                      <a:pt x="5196" y="1365"/>
                      <a:pt x="5117" y="1402"/>
                    </a:cubicBezTo>
                    <a:cubicBezTo>
                      <a:pt x="5038" y="1440"/>
                      <a:pt x="4955" y="1476"/>
                      <a:pt x="4870" y="1509"/>
                    </a:cubicBezTo>
                    <a:cubicBezTo>
                      <a:pt x="4787" y="1542"/>
                      <a:pt x="4697" y="1572"/>
                      <a:pt x="4608" y="1599"/>
                    </a:cubicBezTo>
                    <a:cubicBezTo>
                      <a:pt x="4516" y="1628"/>
                      <a:pt x="4423" y="1653"/>
                      <a:pt x="4328" y="1676"/>
                    </a:cubicBezTo>
                    <a:cubicBezTo>
                      <a:pt x="4280" y="1687"/>
                      <a:pt x="4233" y="1697"/>
                      <a:pt x="4186" y="1707"/>
                    </a:cubicBezTo>
                    <a:cubicBezTo>
                      <a:pt x="4042" y="1737"/>
                      <a:pt x="3891" y="1760"/>
                      <a:pt x="3740" y="1779"/>
                    </a:cubicBezTo>
                    <a:cubicBezTo>
                      <a:pt x="3539" y="1802"/>
                      <a:pt x="3335" y="1815"/>
                      <a:pt x="3129" y="1815"/>
                    </a:cubicBezTo>
                    <a:cubicBezTo>
                      <a:pt x="2925" y="1815"/>
                      <a:pt x="2719" y="1802"/>
                      <a:pt x="2518" y="1779"/>
                    </a:cubicBezTo>
                    <a:cubicBezTo>
                      <a:pt x="2318" y="1755"/>
                      <a:pt x="1930" y="1676"/>
                      <a:pt x="1930" y="1676"/>
                    </a:cubicBezTo>
                    <a:cubicBezTo>
                      <a:pt x="1742" y="1630"/>
                      <a:pt x="1560" y="1573"/>
                      <a:pt x="1389" y="1509"/>
                    </a:cubicBezTo>
                    <a:cubicBezTo>
                      <a:pt x="1348" y="1493"/>
                      <a:pt x="1309" y="1477"/>
                      <a:pt x="1269" y="1460"/>
                    </a:cubicBezTo>
                    <a:cubicBezTo>
                      <a:pt x="1154" y="1410"/>
                      <a:pt x="1043" y="1356"/>
                      <a:pt x="941" y="1297"/>
                    </a:cubicBezTo>
                    <a:cubicBezTo>
                      <a:pt x="934" y="1292"/>
                      <a:pt x="924" y="1287"/>
                      <a:pt x="915" y="1283"/>
                    </a:cubicBezTo>
                    <a:cubicBezTo>
                      <a:pt x="771" y="1200"/>
                      <a:pt x="640" y="1108"/>
                      <a:pt x="527" y="1010"/>
                    </a:cubicBezTo>
                    <a:cubicBezTo>
                      <a:pt x="413" y="911"/>
                      <a:pt x="317" y="806"/>
                      <a:pt x="238" y="696"/>
                    </a:cubicBezTo>
                    <a:cubicBezTo>
                      <a:pt x="160" y="587"/>
                      <a:pt x="100" y="472"/>
                      <a:pt x="60" y="357"/>
                    </a:cubicBezTo>
                    <a:cubicBezTo>
                      <a:pt x="25" y="257"/>
                      <a:pt x="9" y="149"/>
                      <a:pt x="6" y="44"/>
                    </a:cubicBezTo>
                    <a:lnTo>
                      <a:pt x="1" y="955"/>
                    </a:lnTo>
                    <a:cubicBezTo>
                      <a:pt x="1" y="1073"/>
                      <a:pt x="22" y="1192"/>
                      <a:pt x="61" y="1307"/>
                    </a:cubicBezTo>
                    <a:cubicBezTo>
                      <a:pt x="72" y="1338"/>
                      <a:pt x="87" y="1368"/>
                      <a:pt x="100" y="1401"/>
                    </a:cubicBezTo>
                    <a:cubicBezTo>
                      <a:pt x="137" y="1483"/>
                      <a:pt x="183" y="1566"/>
                      <a:pt x="241" y="1645"/>
                    </a:cubicBezTo>
                    <a:cubicBezTo>
                      <a:pt x="318" y="1755"/>
                      <a:pt x="416" y="1860"/>
                      <a:pt x="531" y="1957"/>
                    </a:cubicBezTo>
                    <a:cubicBezTo>
                      <a:pt x="643" y="2055"/>
                      <a:pt x="773" y="2149"/>
                      <a:pt x="919" y="2230"/>
                    </a:cubicBezTo>
                    <a:cubicBezTo>
                      <a:pt x="1027" y="2292"/>
                      <a:pt x="1142" y="2351"/>
                      <a:pt x="1264" y="2403"/>
                    </a:cubicBezTo>
                    <a:cubicBezTo>
                      <a:pt x="1307" y="2422"/>
                      <a:pt x="1351" y="2439"/>
                      <a:pt x="1394" y="2456"/>
                    </a:cubicBezTo>
                    <a:cubicBezTo>
                      <a:pt x="1563" y="2521"/>
                      <a:pt x="1746" y="2578"/>
                      <a:pt x="1934" y="2623"/>
                    </a:cubicBezTo>
                    <a:cubicBezTo>
                      <a:pt x="2124" y="2668"/>
                      <a:pt x="2321" y="2702"/>
                      <a:pt x="2522" y="2725"/>
                    </a:cubicBezTo>
                    <a:cubicBezTo>
                      <a:pt x="2723" y="2748"/>
                      <a:pt x="2928" y="2761"/>
                      <a:pt x="3133" y="2761"/>
                    </a:cubicBezTo>
                    <a:cubicBezTo>
                      <a:pt x="3337" y="2761"/>
                      <a:pt x="3543" y="2748"/>
                      <a:pt x="3744" y="2725"/>
                    </a:cubicBezTo>
                    <a:cubicBezTo>
                      <a:pt x="3946" y="2702"/>
                      <a:pt x="4141" y="2668"/>
                      <a:pt x="4332" y="2623"/>
                    </a:cubicBezTo>
                    <a:cubicBezTo>
                      <a:pt x="4521" y="2578"/>
                      <a:pt x="4702" y="2522"/>
                      <a:pt x="4873" y="2456"/>
                    </a:cubicBezTo>
                    <a:cubicBezTo>
                      <a:pt x="5044" y="2391"/>
                      <a:pt x="5201" y="2315"/>
                      <a:pt x="5347" y="2230"/>
                    </a:cubicBezTo>
                    <a:cubicBezTo>
                      <a:pt x="5492" y="2149"/>
                      <a:pt x="5622" y="2057"/>
                      <a:pt x="5737" y="1957"/>
                    </a:cubicBezTo>
                    <a:cubicBezTo>
                      <a:pt x="5852" y="1860"/>
                      <a:pt x="5950" y="1755"/>
                      <a:pt x="6026" y="1645"/>
                    </a:cubicBezTo>
                    <a:cubicBezTo>
                      <a:pt x="6076" y="1576"/>
                      <a:pt x="6118" y="1507"/>
                      <a:pt x="6152" y="1435"/>
                    </a:cubicBezTo>
                    <a:cubicBezTo>
                      <a:pt x="6158" y="1423"/>
                      <a:pt x="6162" y="1410"/>
                      <a:pt x="6168" y="1400"/>
                    </a:cubicBezTo>
                    <a:cubicBezTo>
                      <a:pt x="6183" y="1368"/>
                      <a:pt x="6195" y="1338"/>
                      <a:pt x="6206" y="1306"/>
                    </a:cubicBezTo>
                    <a:cubicBezTo>
                      <a:pt x="6247" y="1191"/>
                      <a:pt x="6267" y="1072"/>
                      <a:pt x="6267" y="954"/>
                    </a:cubicBezTo>
                    <a:lnTo>
                      <a:pt x="62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"/>
              <p:cNvSpPr/>
              <p:nvPr/>
            </p:nvSpPr>
            <p:spPr>
              <a:xfrm>
                <a:off x="5066128" y="1165372"/>
                <a:ext cx="157016" cy="55852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1791" extrusionOk="0">
                    <a:moveTo>
                      <a:pt x="2517" y="0"/>
                    </a:moveTo>
                    <a:cubicBezTo>
                      <a:pt x="2187" y="0"/>
                      <a:pt x="1857" y="39"/>
                      <a:pt x="1553" y="113"/>
                    </a:cubicBezTo>
                    <a:cubicBezTo>
                      <a:pt x="1247" y="184"/>
                      <a:pt x="967" y="292"/>
                      <a:pt x="735" y="427"/>
                    </a:cubicBezTo>
                    <a:cubicBezTo>
                      <a:pt x="561" y="529"/>
                      <a:pt x="412" y="645"/>
                      <a:pt x="295" y="770"/>
                    </a:cubicBezTo>
                    <a:cubicBezTo>
                      <a:pt x="275" y="791"/>
                      <a:pt x="258" y="813"/>
                      <a:pt x="239" y="834"/>
                    </a:cubicBezTo>
                    <a:cubicBezTo>
                      <a:pt x="222" y="856"/>
                      <a:pt x="205" y="877"/>
                      <a:pt x="189" y="899"/>
                    </a:cubicBezTo>
                    <a:cubicBezTo>
                      <a:pt x="159" y="945"/>
                      <a:pt x="130" y="990"/>
                      <a:pt x="107" y="1034"/>
                    </a:cubicBezTo>
                    <a:cubicBezTo>
                      <a:pt x="84" y="1079"/>
                      <a:pt x="64" y="1126"/>
                      <a:pt x="48" y="1172"/>
                    </a:cubicBezTo>
                    <a:cubicBezTo>
                      <a:pt x="24" y="1243"/>
                      <a:pt x="8" y="1313"/>
                      <a:pt x="2" y="1385"/>
                    </a:cubicBezTo>
                    <a:cubicBezTo>
                      <a:pt x="1" y="1409"/>
                      <a:pt x="1" y="1434"/>
                      <a:pt x="1" y="1457"/>
                    </a:cubicBezTo>
                    <a:cubicBezTo>
                      <a:pt x="1" y="1481"/>
                      <a:pt x="1" y="1506"/>
                      <a:pt x="2" y="1529"/>
                    </a:cubicBezTo>
                    <a:cubicBezTo>
                      <a:pt x="8" y="1601"/>
                      <a:pt x="24" y="1671"/>
                      <a:pt x="48" y="1740"/>
                    </a:cubicBezTo>
                    <a:cubicBezTo>
                      <a:pt x="53" y="1757"/>
                      <a:pt x="60" y="1773"/>
                      <a:pt x="65" y="1787"/>
                    </a:cubicBezTo>
                    <a:cubicBezTo>
                      <a:pt x="96" y="1710"/>
                      <a:pt x="139" y="1636"/>
                      <a:pt x="192" y="1563"/>
                    </a:cubicBezTo>
                    <a:cubicBezTo>
                      <a:pt x="317" y="1388"/>
                      <a:pt x="504" y="1227"/>
                      <a:pt x="737" y="1092"/>
                    </a:cubicBezTo>
                    <a:cubicBezTo>
                      <a:pt x="970" y="956"/>
                      <a:pt x="1250" y="849"/>
                      <a:pt x="1553" y="777"/>
                    </a:cubicBezTo>
                    <a:cubicBezTo>
                      <a:pt x="1857" y="703"/>
                      <a:pt x="2187" y="666"/>
                      <a:pt x="2517" y="666"/>
                    </a:cubicBezTo>
                    <a:cubicBezTo>
                      <a:pt x="2846" y="666"/>
                      <a:pt x="3175" y="703"/>
                      <a:pt x="3480" y="777"/>
                    </a:cubicBezTo>
                    <a:cubicBezTo>
                      <a:pt x="3714" y="833"/>
                      <a:pt x="3933" y="910"/>
                      <a:pt x="4127" y="1004"/>
                    </a:cubicBezTo>
                    <a:cubicBezTo>
                      <a:pt x="4186" y="1033"/>
                      <a:pt x="4243" y="1061"/>
                      <a:pt x="4298" y="1093"/>
                    </a:cubicBezTo>
                    <a:cubicBezTo>
                      <a:pt x="4529" y="1227"/>
                      <a:pt x="4716" y="1388"/>
                      <a:pt x="4841" y="1565"/>
                    </a:cubicBezTo>
                    <a:cubicBezTo>
                      <a:pt x="4895" y="1638"/>
                      <a:pt x="4938" y="1713"/>
                      <a:pt x="4968" y="1790"/>
                    </a:cubicBezTo>
                    <a:cubicBezTo>
                      <a:pt x="4984" y="1753"/>
                      <a:pt x="4997" y="1713"/>
                      <a:pt x="5008" y="1674"/>
                    </a:cubicBezTo>
                    <a:cubicBezTo>
                      <a:pt x="5025" y="1603"/>
                      <a:pt x="5034" y="1532"/>
                      <a:pt x="5034" y="1460"/>
                    </a:cubicBezTo>
                    <a:cubicBezTo>
                      <a:pt x="5034" y="1389"/>
                      <a:pt x="5025" y="1317"/>
                      <a:pt x="5010" y="1244"/>
                    </a:cubicBezTo>
                    <a:cubicBezTo>
                      <a:pt x="4997" y="1198"/>
                      <a:pt x="4981" y="1151"/>
                      <a:pt x="4961" y="1105"/>
                    </a:cubicBezTo>
                    <a:cubicBezTo>
                      <a:pt x="4941" y="1057"/>
                      <a:pt x="4918" y="1013"/>
                      <a:pt x="4889" y="968"/>
                    </a:cubicBezTo>
                    <a:cubicBezTo>
                      <a:pt x="4874" y="945"/>
                      <a:pt x="4860" y="922"/>
                      <a:pt x="4844" y="902"/>
                    </a:cubicBezTo>
                    <a:cubicBezTo>
                      <a:pt x="4811" y="856"/>
                      <a:pt x="4775" y="813"/>
                      <a:pt x="4738" y="772"/>
                    </a:cubicBezTo>
                    <a:cubicBezTo>
                      <a:pt x="4621" y="646"/>
                      <a:pt x="4472" y="529"/>
                      <a:pt x="4298" y="429"/>
                    </a:cubicBezTo>
                    <a:cubicBezTo>
                      <a:pt x="4242" y="396"/>
                      <a:pt x="4186" y="367"/>
                      <a:pt x="4127" y="338"/>
                    </a:cubicBezTo>
                    <a:cubicBezTo>
                      <a:pt x="3933" y="245"/>
                      <a:pt x="3714" y="169"/>
                      <a:pt x="3480" y="113"/>
                    </a:cubicBezTo>
                    <a:cubicBezTo>
                      <a:pt x="3177" y="39"/>
                      <a:pt x="2847" y="0"/>
                      <a:pt x="2517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"/>
              <p:cNvSpPr/>
              <p:nvPr/>
            </p:nvSpPr>
            <p:spPr>
              <a:xfrm>
                <a:off x="5068155" y="1186359"/>
                <a:ext cx="152900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4903" h="2244" extrusionOk="0">
                    <a:moveTo>
                      <a:pt x="2452" y="0"/>
                    </a:moveTo>
                    <a:cubicBezTo>
                      <a:pt x="2122" y="0"/>
                      <a:pt x="1795" y="38"/>
                      <a:pt x="1488" y="111"/>
                    </a:cubicBezTo>
                    <a:cubicBezTo>
                      <a:pt x="1185" y="183"/>
                      <a:pt x="905" y="291"/>
                      <a:pt x="673" y="426"/>
                    </a:cubicBezTo>
                    <a:cubicBezTo>
                      <a:pt x="439" y="558"/>
                      <a:pt x="252" y="721"/>
                      <a:pt x="127" y="896"/>
                    </a:cubicBezTo>
                    <a:cubicBezTo>
                      <a:pt x="74" y="968"/>
                      <a:pt x="31" y="1044"/>
                      <a:pt x="0" y="1122"/>
                    </a:cubicBezTo>
                    <a:cubicBezTo>
                      <a:pt x="12" y="1152"/>
                      <a:pt x="26" y="1182"/>
                      <a:pt x="42" y="1212"/>
                    </a:cubicBezTo>
                    <a:cubicBezTo>
                      <a:pt x="65" y="1260"/>
                      <a:pt x="92" y="1304"/>
                      <a:pt x="124" y="1347"/>
                    </a:cubicBezTo>
                    <a:cubicBezTo>
                      <a:pt x="141" y="1369"/>
                      <a:pt x="157" y="1390"/>
                      <a:pt x="174" y="1412"/>
                    </a:cubicBezTo>
                    <a:cubicBezTo>
                      <a:pt x="210" y="1455"/>
                      <a:pt x="251" y="1498"/>
                      <a:pt x="292" y="1539"/>
                    </a:cubicBezTo>
                    <a:cubicBezTo>
                      <a:pt x="397" y="1641"/>
                      <a:pt x="525" y="1734"/>
                      <a:pt x="670" y="1819"/>
                    </a:cubicBezTo>
                    <a:cubicBezTo>
                      <a:pt x="905" y="1953"/>
                      <a:pt x="1184" y="2060"/>
                      <a:pt x="1488" y="2132"/>
                    </a:cubicBezTo>
                    <a:cubicBezTo>
                      <a:pt x="1569" y="2151"/>
                      <a:pt x="1652" y="2168"/>
                      <a:pt x="1737" y="2183"/>
                    </a:cubicBezTo>
                    <a:cubicBezTo>
                      <a:pt x="1969" y="2223"/>
                      <a:pt x="2212" y="2243"/>
                      <a:pt x="2452" y="2243"/>
                    </a:cubicBezTo>
                    <a:cubicBezTo>
                      <a:pt x="2698" y="2243"/>
                      <a:pt x="2946" y="2221"/>
                      <a:pt x="3183" y="2180"/>
                    </a:cubicBezTo>
                    <a:cubicBezTo>
                      <a:pt x="3261" y="2165"/>
                      <a:pt x="3337" y="2150"/>
                      <a:pt x="3415" y="2131"/>
                    </a:cubicBezTo>
                    <a:cubicBezTo>
                      <a:pt x="3717" y="2060"/>
                      <a:pt x="3994" y="1953"/>
                      <a:pt x="4226" y="1820"/>
                    </a:cubicBezTo>
                    <a:cubicBezTo>
                      <a:pt x="4227" y="1819"/>
                      <a:pt x="4229" y="1816"/>
                      <a:pt x="4231" y="1816"/>
                    </a:cubicBezTo>
                    <a:cubicBezTo>
                      <a:pt x="4405" y="1714"/>
                      <a:pt x="4555" y="1599"/>
                      <a:pt x="4671" y="1474"/>
                    </a:cubicBezTo>
                    <a:cubicBezTo>
                      <a:pt x="4710" y="1431"/>
                      <a:pt x="4745" y="1388"/>
                      <a:pt x="4778" y="1344"/>
                    </a:cubicBezTo>
                    <a:cubicBezTo>
                      <a:pt x="4794" y="1323"/>
                      <a:pt x="4808" y="1301"/>
                      <a:pt x="4822" y="1278"/>
                    </a:cubicBezTo>
                    <a:cubicBezTo>
                      <a:pt x="4854" y="1228"/>
                      <a:pt x="4881" y="1173"/>
                      <a:pt x="4903" y="1120"/>
                    </a:cubicBezTo>
                    <a:cubicBezTo>
                      <a:pt x="4873" y="1043"/>
                      <a:pt x="4831" y="966"/>
                      <a:pt x="4779" y="896"/>
                    </a:cubicBezTo>
                    <a:cubicBezTo>
                      <a:pt x="4667" y="741"/>
                      <a:pt x="4506" y="594"/>
                      <a:pt x="4308" y="470"/>
                    </a:cubicBezTo>
                    <a:cubicBezTo>
                      <a:pt x="4283" y="456"/>
                      <a:pt x="4257" y="440"/>
                      <a:pt x="4233" y="426"/>
                    </a:cubicBezTo>
                    <a:cubicBezTo>
                      <a:pt x="3999" y="291"/>
                      <a:pt x="3721" y="183"/>
                      <a:pt x="3415" y="111"/>
                    </a:cubicBezTo>
                    <a:cubicBezTo>
                      <a:pt x="3112" y="38"/>
                      <a:pt x="2781" y="0"/>
                      <a:pt x="2452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"/>
              <p:cNvSpPr/>
              <p:nvPr/>
            </p:nvSpPr>
            <p:spPr>
              <a:xfrm>
                <a:off x="5073768" y="1340628"/>
                <a:ext cx="141861" cy="392806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12596" extrusionOk="0">
                    <a:moveTo>
                      <a:pt x="0" y="0"/>
                    </a:moveTo>
                    <a:lnTo>
                      <a:pt x="0" y="11280"/>
                    </a:lnTo>
                    <a:cubicBezTo>
                      <a:pt x="0" y="11366"/>
                      <a:pt x="15" y="11453"/>
                      <a:pt x="43" y="11537"/>
                    </a:cubicBezTo>
                    <a:cubicBezTo>
                      <a:pt x="72" y="11622"/>
                      <a:pt x="115" y="11704"/>
                      <a:pt x="173" y="11783"/>
                    </a:cubicBezTo>
                    <a:cubicBezTo>
                      <a:pt x="230" y="11862"/>
                      <a:pt x="301" y="11939"/>
                      <a:pt x="383" y="12010"/>
                    </a:cubicBezTo>
                    <a:cubicBezTo>
                      <a:pt x="466" y="12082"/>
                      <a:pt x="559" y="12148"/>
                      <a:pt x="664" y="12210"/>
                    </a:cubicBezTo>
                    <a:cubicBezTo>
                      <a:pt x="771" y="12271"/>
                      <a:pt x="886" y="12327"/>
                      <a:pt x="1009" y="12373"/>
                    </a:cubicBezTo>
                    <a:cubicBezTo>
                      <a:pt x="1134" y="12422"/>
                      <a:pt x="1267" y="12462"/>
                      <a:pt x="1403" y="12495"/>
                    </a:cubicBezTo>
                    <a:cubicBezTo>
                      <a:pt x="1538" y="12528"/>
                      <a:pt x="1675" y="12552"/>
                      <a:pt x="1817" y="12570"/>
                    </a:cubicBezTo>
                    <a:cubicBezTo>
                      <a:pt x="1822" y="12571"/>
                      <a:pt x="1826" y="12571"/>
                      <a:pt x="1832" y="12571"/>
                    </a:cubicBezTo>
                    <a:cubicBezTo>
                      <a:pt x="1977" y="12587"/>
                      <a:pt x="2126" y="12596"/>
                      <a:pt x="2275" y="12596"/>
                    </a:cubicBezTo>
                    <a:cubicBezTo>
                      <a:pt x="2424" y="12596"/>
                      <a:pt x="2572" y="12587"/>
                      <a:pt x="2719" y="12571"/>
                    </a:cubicBezTo>
                    <a:cubicBezTo>
                      <a:pt x="2864" y="12552"/>
                      <a:pt x="3006" y="12528"/>
                      <a:pt x="3144" y="12495"/>
                    </a:cubicBezTo>
                    <a:cubicBezTo>
                      <a:pt x="3284" y="12462"/>
                      <a:pt x="3415" y="12422"/>
                      <a:pt x="3538" y="12373"/>
                    </a:cubicBezTo>
                    <a:cubicBezTo>
                      <a:pt x="3662" y="12325"/>
                      <a:pt x="3777" y="12271"/>
                      <a:pt x="3883" y="12210"/>
                    </a:cubicBezTo>
                    <a:cubicBezTo>
                      <a:pt x="3988" y="12148"/>
                      <a:pt x="4083" y="12082"/>
                      <a:pt x="4165" y="12010"/>
                    </a:cubicBezTo>
                    <a:cubicBezTo>
                      <a:pt x="4248" y="11939"/>
                      <a:pt x="4319" y="11862"/>
                      <a:pt x="4376" y="11783"/>
                    </a:cubicBezTo>
                    <a:cubicBezTo>
                      <a:pt x="4434" y="11704"/>
                      <a:pt x="4477" y="11622"/>
                      <a:pt x="4506" y="11537"/>
                    </a:cubicBezTo>
                    <a:cubicBezTo>
                      <a:pt x="4535" y="11453"/>
                      <a:pt x="4549" y="11366"/>
                      <a:pt x="4549" y="11280"/>
                    </a:cubicBezTo>
                    <a:lnTo>
                      <a:pt x="4549" y="0"/>
                    </a:lnTo>
                    <a:cubicBezTo>
                      <a:pt x="4549" y="108"/>
                      <a:pt x="4526" y="217"/>
                      <a:pt x="4481" y="322"/>
                    </a:cubicBezTo>
                    <a:cubicBezTo>
                      <a:pt x="4431" y="437"/>
                      <a:pt x="4355" y="547"/>
                      <a:pt x="4254" y="649"/>
                    </a:cubicBezTo>
                    <a:cubicBezTo>
                      <a:pt x="4154" y="749"/>
                      <a:pt x="4028" y="846"/>
                      <a:pt x="3885" y="928"/>
                    </a:cubicBezTo>
                    <a:cubicBezTo>
                      <a:pt x="3824" y="963"/>
                      <a:pt x="3760" y="997"/>
                      <a:pt x="3694" y="1027"/>
                    </a:cubicBezTo>
                    <a:cubicBezTo>
                      <a:pt x="3533" y="1100"/>
                      <a:pt x="3357" y="1162"/>
                      <a:pt x="3170" y="1208"/>
                    </a:cubicBezTo>
                    <a:cubicBezTo>
                      <a:pt x="2985" y="1255"/>
                      <a:pt x="2785" y="1286"/>
                      <a:pt x="2584" y="1301"/>
                    </a:cubicBezTo>
                    <a:cubicBezTo>
                      <a:pt x="2481" y="1311"/>
                      <a:pt x="2377" y="1316"/>
                      <a:pt x="2273" y="1316"/>
                    </a:cubicBezTo>
                    <a:cubicBezTo>
                      <a:pt x="2174" y="1316"/>
                      <a:pt x="2074" y="1311"/>
                      <a:pt x="1976" y="1303"/>
                    </a:cubicBezTo>
                    <a:cubicBezTo>
                      <a:pt x="1922" y="1300"/>
                      <a:pt x="1869" y="1294"/>
                      <a:pt x="1817" y="1288"/>
                    </a:cubicBezTo>
                    <a:cubicBezTo>
                      <a:pt x="1669" y="1271"/>
                      <a:pt x="1526" y="1245"/>
                      <a:pt x="1389" y="1212"/>
                    </a:cubicBezTo>
                    <a:cubicBezTo>
                      <a:pt x="1202" y="1165"/>
                      <a:pt x="1024" y="1106"/>
                      <a:pt x="864" y="1032"/>
                    </a:cubicBezTo>
                    <a:cubicBezTo>
                      <a:pt x="706" y="958"/>
                      <a:pt x="562" y="874"/>
                      <a:pt x="442" y="778"/>
                    </a:cubicBezTo>
                    <a:cubicBezTo>
                      <a:pt x="322" y="685"/>
                      <a:pt x="223" y="581"/>
                      <a:pt x="151" y="472"/>
                    </a:cubicBezTo>
                    <a:cubicBezTo>
                      <a:pt x="78" y="360"/>
                      <a:pt x="30" y="245"/>
                      <a:pt x="10" y="128"/>
                    </a:cubicBezTo>
                    <a:cubicBezTo>
                      <a:pt x="3" y="85"/>
                      <a:pt x="0" y="4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"/>
              <p:cNvSpPr/>
              <p:nvPr/>
            </p:nvSpPr>
            <p:spPr>
              <a:xfrm>
                <a:off x="5049943" y="1254528"/>
                <a:ext cx="188825" cy="127017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40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4" y="283"/>
                      <a:pt x="249" y="567"/>
                      <a:pt x="376" y="851"/>
                    </a:cubicBezTo>
                    <a:cubicBezTo>
                      <a:pt x="377" y="855"/>
                      <a:pt x="380" y="858"/>
                      <a:pt x="380" y="862"/>
                    </a:cubicBezTo>
                    <a:cubicBezTo>
                      <a:pt x="406" y="922"/>
                      <a:pt x="431" y="980"/>
                      <a:pt x="455" y="1043"/>
                    </a:cubicBezTo>
                    <a:cubicBezTo>
                      <a:pt x="481" y="1108"/>
                      <a:pt x="501" y="1170"/>
                      <a:pt x="524" y="1236"/>
                    </a:cubicBezTo>
                    <a:cubicBezTo>
                      <a:pt x="544" y="1302"/>
                      <a:pt x="564" y="1367"/>
                      <a:pt x="584" y="1437"/>
                    </a:cubicBezTo>
                    <a:cubicBezTo>
                      <a:pt x="623" y="1577"/>
                      <a:pt x="655" y="1710"/>
                      <a:pt x="681" y="1860"/>
                    </a:cubicBezTo>
                    <a:cubicBezTo>
                      <a:pt x="734" y="2155"/>
                      <a:pt x="760" y="2452"/>
                      <a:pt x="760" y="2760"/>
                    </a:cubicBezTo>
                    <a:cubicBezTo>
                      <a:pt x="760" y="2803"/>
                      <a:pt x="764" y="2846"/>
                      <a:pt x="771" y="2888"/>
                    </a:cubicBezTo>
                    <a:cubicBezTo>
                      <a:pt x="791" y="3004"/>
                      <a:pt x="837" y="3121"/>
                      <a:pt x="911" y="3230"/>
                    </a:cubicBezTo>
                    <a:cubicBezTo>
                      <a:pt x="983" y="3338"/>
                      <a:pt x="1082" y="3444"/>
                      <a:pt x="1203" y="3538"/>
                    </a:cubicBezTo>
                    <a:cubicBezTo>
                      <a:pt x="1323" y="3632"/>
                      <a:pt x="1467" y="3717"/>
                      <a:pt x="1625" y="3791"/>
                    </a:cubicBezTo>
                    <a:cubicBezTo>
                      <a:pt x="1785" y="3864"/>
                      <a:pt x="1963" y="3926"/>
                      <a:pt x="2150" y="3970"/>
                    </a:cubicBezTo>
                    <a:cubicBezTo>
                      <a:pt x="2287" y="4005"/>
                      <a:pt x="2430" y="4031"/>
                      <a:pt x="2577" y="4048"/>
                    </a:cubicBezTo>
                    <a:cubicBezTo>
                      <a:pt x="2629" y="4054"/>
                      <a:pt x="2682" y="4059"/>
                      <a:pt x="2735" y="4062"/>
                    </a:cubicBezTo>
                    <a:cubicBezTo>
                      <a:pt x="2833" y="4069"/>
                      <a:pt x="2933" y="4073"/>
                      <a:pt x="3033" y="4073"/>
                    </a:cubicBezTo>
                    <a:cubicBezTo>
                      <a:pt x="3137" y="4073"/>
                      <a:pt x="3242" y="4069"/>
                      <a:pt x="3345" y="4061"/>
                    </a:cubicBezTo>
                    <a:cubicBezTo>
                      <a:pt x="3546" y="4045"/>
                      <a:pt x="3743" y="4012"/>
                      <a:pt x="3930" y="3967"/>
                    </a:cubicBezTo>
                    <a:cubicBezTo>
                      <a:pt x="4117" y="3920"/>
                      <a:pt x="4295" y="3860"/>
                      <a:pt x="4453" y="3786"/>
                    </a:cubicBezTo>
                    <a:cubicBezTo>
                      <a:pt x="4522" y="3755"/>
                      <a:pt x="4585" y="3723"/>
                      <a:pt x="4646" y="3687"/>
                    </a:cubicBezTo>
                    <a:cubicBezTo>
                      <a:pt x="4788" y="3604"/>
                      <a:pt x="4913" y="3510"/>
                      <a:pt x="5014" y="3408"/>
                    </a:cubicBezTo>
                    <a:cubicBezTo>
                      <a:pt x="5115" y="3306"/>
                      <a:pt x="5192" y="3197"/>
                      <a:pt x="5242" y="3082"/>
                    </a:cubicBezTo>
                    <a:cubicBezTo>
                      <a:pt x="5290" y="2975"/>
                      <a:pt x="5313" y="2866"/>
                      <a:pt x="5313" y="2758"/>
                    </a:cubicBezTo>
                    <a:lnTo>
                      <a:pt x="5313" y="2732"/>
                    </a:lnTo>
                    <a:cubicBezTo>
                      <a:pt x="5313" y="2589"/>
                      <a:pt x="5320" y="2446"/>
                      <a:pt x="5333" y="2306"/>
                    </a:cubicBezTo>
                    <a:cubicBezTo>
                      <a:pt x="5347" y="2152"/>
                      <a:pt x="5365" y="2008"/>
                      <a:pt x="5392" y="1861"/>
                    </a:cubicBezTo>
                    <a:cubicBezTo>
                      <a:pt x="5419" y="1713"/>
                      <a:pt x="5447" y="1579"/>
                      <a:pt x="5487" y="1439"/>
                    </a:cubicBezTo>
                    <a:cubicBezTo>
                      <a:pt x="5527" y="1299"/>
                      <a:pt x="5566" y="1177"/>
                      <a:pt x="5615" y="1048"/>
                    </a:cubicBezTo>
                    <a:cubicBezTo>
                      <a:pt x="5641" y="979"/>
                      <a:pt x="5667" y="915"/>
                      <a:pt x="5695" y="851"/>
                    </a:cubicBezTo>
                    <a:cubicBezTo>
                      <a:pt x="5816" y="577"/>
                      <a:pt x="5935" y="307"/>
                      <a:pt x="6055" y="35"/>
                    </a:cubicBezTo>
                    <a:lnTo>
                      <a:pt x="6055" y="35"/>
                    </a:lnTo>
                    <a:cubicBezTo>
                      <a:pt x="6020" y="107"/>
                      <a:pt x="5980" y="178"/>
                      <a:pt x="5927" y="245"/>
                    </a:cubicBezTo>
                    <a:cubicBezTo>
                      <a:pt x="5848" y="355"/>
                      <a:pt x="5753" y="460"/>
                      <a:pt x="5638" y="559"/>
                    </a:cubicBezTo>
                    <a:cubicBezTo>
                      <a:pt x="5523" y="655"/>
                      <a:pt x="5393" y="749"/>
                      <a:pt x="5248" y="832"/>
                    </a:cubicBezTo>
                    <a:cubicBezTo>
                      <a:pt x="5103" y="915"/>
                      <a:pt x="4945" y="991"/>
                      <a:pt x="4774" y="1056"/>
                    </a:cubicBezTo>
                    <a:cubicBezTo>
                      <a:pt x="4604" y="1121"/>
                      <a:pt x="4423" y="1178"/>
                      <a:pt x="4233" y="1223"/>
                    </a:cubicBezTo>
                    <a:cubicBezTo>
                      <a:pt x="4042" y="1268"/>
                      <a:pt x="3847" y="1302"/>
                      <a:pt x="3645" y="1325"/>
                    </a:cubicBezTo>
                    <a:cubicBezTo>
                      <a:pt x="3444" y="1349"/>
                      <a:pt x="3238" y="1361"/>
                      <a:pt x="3034" y="1361"/>
                    </a:cubicBezTo>
                    <a:cubicBezTo>
                      <a:pt x="2829" y="1361"/>
                      <a:pt x="2624" y="1349"/>
                      <a:pt x="2423" y="1325"/>
                    </a:cubicBezTo>
                    <a:cubicBezTo>
                      <a:pt x="2222" y="1302"/>
                      <a:pt x="2026" y="1268"/>
                      <a:pt x="1835" y="1223"/>
                    </a:cubicBezTo>
                    <a:cubicBezTo>
                      <a:pt x="1647" y="1178"/>
                      <a:pt x="1466" y="1122"/>
                      <a:pt x="1295" y="1056"/>
                    </a:cubicBezTo>
                    <a:cubicBezTo>
                      <a:pt x="1124" y="991"/>
                      <a:pt x="965" y="915"/>
                      <a:pt x="820" y="832"/>
                    </a:cubicBezTo>
                    <a:cubicBezTo>
                      <a:pt x="676" y="749"/>
                      <a:pt x="544" y="657"/>
                      <a:pt x="432" y="559"/>
                    </a:cubicBezTo>
                    <a:cubicBezTo>
                      <a:pt x="318" y="460"/>
                      <a:pt x="219" y="355"/>
                      <a:pt x="142" y="245"/>
                    </a:cubicBezTo>
                    <a:cubicBezTo>
                      <a:pt x="86" y="166"/>
                      <a:pt x="38" y="84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"/>
              <p:cNvSpPr/>
              <p:nvPr/>
            </p:nvSpPr>
            <p:spPr>
              <a:xfrm>
                <a:off x="5073082" y="1692326"/>
                <a:ext cx="143014" cy="43316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1389" extrusionOk="0">
                    <a:moveTo>
                      <a:pt x="4571" y="1"/>
                    </a:moveTo>
                    <a:cubicBezTo>
                      <a:pt x="4551" y="239"/>
                      <a:pt x="4436" y="462"/>
                      <a:pt x="4250" y="609"/>
                    </a:cubicBezTo>
                    <a:cubicBezTo>
                      <a:pt x="4176" y="698"/>
                      <a:pt x="4072" y="757"/>
                      <a:pt x="3976" y="822"/>
                    </a:cubicBezTo>
                    <a:cubicBezTo>
                      <a:pt x="3884" y="893"/>
                      <a:pt x="3770" y="932"/>
                      <a:pt x="3665" y="980"/>
                    </a:cubicBezTo>
                    <a:cubicBezTo>
                      <a:pt x="3234" y="1158"/>
                      <a:pt x="2762" y="1238"/>
                      <a:pt x="2294" y="1241"/>
                    </a:cubicBezTo>
                    <a:cubicBezTo>
                      <a:pt x="1825" y="1238"/>
                      <a:pt x="1353" y="1158"/>
                      <a:pt x="922" y="980"/>
                    </a:cubicBezTo>
                    <a:cubicBezTo>
                      <a:pt x="817" y="932"/>
                      <a:pt x="704" y="893"/>
                      <a:pt x="612" y="822"/>
                    </a:cubicBezTo>
                    <a:cubicBezTo>
                      <a:pt x="517" y="757"/>
                      <a:pt x="412" y="699"/>
                      <a:pt x="331" y="616"/>
                    </a:cubicBezTo>
                    <a:cubicBezTo>
                      <a:pt x="163" y="458"/>
                      <a:pt x="35" y="244"/>
                      <a:pt x="19" y="2"/>
                    </a:cubicBezTo>
                    <a:lnTo>
                      <a:pt x="19" y="2"/>
                    </a:lnTo>
                    <a:cubicBezTo>
                      <a:pt x="1" y="245"/>
                      <a:pt x="118" y="482"/>
                      <a:pt x="281" y="662"/>
                    </a:cubicBezTo>
                    <a:cubicBezTo>
                      <a:pt x="360" y="757"/>
                      <a:pt x="464" y="822"/>
                      <a:pt x="561" y="898"/>
                    </a:cubicBezTo>
                    <a:cubicBezTo>
                      <a:pt x="656" y="980"/>
                      <a:pt x="770" y="1026"/>
                      <a:pt x="878" y="1082"/>
                    </a:cubicBezTo>
                    <a:cubicBezTo>
                      <a:pt x="1319" y="1290"/>
                      <a:pt x="1811" y="1374"/>
                      <a:pt x="2295" y="1388"/>
                    </a:cubicBezTo>
                    <a:cubicBezTo>
                      <a:pt x="2781" y="1374"/>
                      <a:pt x="3271" y="1293"/>
                      <a:pt x="3713" y="1082"/>
                    </a:cubicBezTo>
                    <a:cubicBezTo>
                      <a:pt x="3820" y="1027"/>
                      <a:pt x="3935" y="980"/>
                      <a:pt x="4029" y="899"/>
                    </a:cubicBezTo>
                    <a:cubicBezTo>
                      <a:pt x="4127" y="826"/>
                      <a:pt x="4230" y="758"/>
                      <a:pt x="4305" y="659"/>
                    </a:cubicBezTo>
                    <a:cubicBezTo>
                      <a:pt x="4479" y="488"/>
                      <a:pt x="4585" y="239"/>
                      <a:pt x="4571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"/>
              <p:cNvSpPr/>
              <p:nvPr/>
            </p:nvSpPr>
            <p:spPr>
              <a:xfrm>
                <a:off x="5046950" y="1212305"/>
                <a:ext cx="63056" cy="514178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6488" extrusionOk="0">
                    <a:moveTo>
                      <a:pt x="6" y="1"/>
                    </a:moveTo>
                    <a:lnTo>
                      <a:pt x="0" y="911"/>
                    </a:lnTo>
                    <a:cubicBezTo>
                      <a:pt x="0" y="1030"/>
                      <a:pt x="22" y="1148"/>
                      <a:pt x="62" y="1263"/>
                    </a:cubicBezTo>
                    <a:cubicBezTo>
                      <a:pt x="72" y="1295"/>
                      <a:pt x="87" y="1325"/>
                      <a:pt x="100" y="1356"/>
                    </a:cubicBezTo>
                    <a:cubicBezTo>
                      <a:pt x="223" y="1640"/>
                      <a:pt x="350" y="1923"/>
                      <a:pt x="475" y="2207"/>
                    </a:cubicBezTo>
                    <a:cubicBezTo>
                      <a:pt x="478" y="2210"/>
                      <a:pt x="479" y="2215"/>
                      <a:pt x="479" y="2218"/>
                    </a:cubicBezTo>
                    <a:cubicBezTo>
                      <a:pt x="506" y="2279"/>
                      <a:pt x="529" y="2337"/>
                      <a:pt x="555" y="2399"/>
                    </a:cubicBezTo>
                    <a:cubicBezTo>
                      <a:pt x="580" y="2463"/>
                      <a:pt x="601" y="2525"/>
                      <a:pt x="623" y="2591"/>
                    </a:cubicBezTo>
                    <a:cubicBezTo>
                      <a:pt x="645" y="2657"/>
                      <a:pt x="665" y="2722"/>
                      <a:pt x="683" y="2793"/>
                    </a:cubicBezTo>
                    <a:cubicBezTo>
                      <a:pt x="724" y="2933"/>
                      <a:pt x="754" y="3066"/>
                      <a:pt x="781" y="3215"/>
                    </a:cubicBezTo>
                    <a:cubicBezTo>
                      <a:pt x="833" y="3510"/>
                      <a:pt x="860" y="3808"/>
                      <a:pt x="860" y="4115"/>
                    </a:cubicBezTo>
                    <a:lnTo>
                      <a:pt x="860" y="15395"/>
                    </a:lnTo>
                    <a:cubicBezTo>
                      <a:pt x="860" y="15481"/>
                      <a:pt x="875" y="15568"/>
                      <a:pt x="903" y="15652"/>
                    </a:cubicBezTo>
                    <a:cubicBezTo>
                      <a:pt x="932" y="15737"/>
                      <a:pt x="975" y="15819"/>
                      <a:pt x="1033" y="15898"/>
                    </a:cubicBezTo>
                    <a:cubicBezTo>
                      <a:pt x="1090" y="15977"/>
                      <a:pt x="1161" y="16054"/>
                      <a:pt x="1243" y="16125"/>
                    </a:cubicBezTo>
                    <a:cubicBezTo>
                      <a:pt x="1326" y="16197"/>
                      <a:pt x="1419" y="16263"/>
                      <a:pt x="1526" y="16325"/>
                    </a:cubicBezTo>
                    <a:cubicBezTo>
                      <a:pt x="1631" y="16386"/>
                      <a:pt x="1871" y="16488"/>
                      <a:pt x="1871" y="16488"/>
                    </a:cubicBezTo>
                    <a:cubicBezTo>
                      <a:pt x="1871" y="16488"/>
                      <a:pt x="1987" y="5245"/>
                      <a:pt x="1987" y="5237"/>
                    </a:cubicBezTo>
                    <a:cubicBezTo>
                      <a:pt x="1990" y="5058"/>
                      <a:pt x="2022" y="3299"/>
                      <a:pt x="1263" y="2366"/>
                    </a:cubicBezTo>
                    <a:lnTo>
                      <a:pt x="1263" y="2363"/>
                    </a:lnTo>
                    <a:lnTo>
                      <a:pt x="1270" y="1417"/>
                    </a:lnTo>
                    <a:cubicBezTo>
                      <a:pt x="1155" y="1366"/>
                      <a:pt x="1043" y="1312"/>
                      <a:pt x="941" y="1253"/>
                    </a:cubicBezTo>
                    <a:cubicBezTo>
                      <a:pt x="933" y="1247"/>
                      <a:pt x="925" y="1244"/>
                      <a:pt x="916" y="1238"/>
                    </a:cubicBezTo>
                    <a:cubicBezTo>
                      <a:pt x="772" y="1155"/>
                      <a:pt x="640" y="1065"/>
                      <a:pt x="528" y="965"/>
                    </a:cubicBezTo>
                    <a:cubicBezTo>
                      <a:pt x="414" y="866"/>
                      <a:pt x="317" y="763"/>
                      <a:pt x="238" y="652"/>
                    </a:cubicBezTo>
                    <a:cubicBezTo>
                      <a:pt x="161" y="543"/>
                      <a:pt x="100" y="428"/>
                      <a:pt x="61" y="313"/>
                    </a:cubicBezTo>
                    <a:cubicBezTo>
                      <a:pt x="26" y="212"/>
                      <a:pt x="11" y="104"/>
                      <a:pt x="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"/>
              <p:cNvSpPr/>
              <p:nvPr/>
            </p:nvSpPr>
            <p:spPr>
              <a:xfrm>
                <a:off x="5061014" y="1241275"/>
                <a:ext cx="30624" cy="472983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5167" extrusionOk="0">
                    <a:moveTo>
                      <a:pt x="43" y="0"/>
                    </a:moveTo>
                    <a:lnTo>
                      <a:pt x="1" y="951"/>
                    </a:lnTo>
                    <a:lnTo>
                      <a:pt x="1" y="961"/>
                    </a:lnTo>
                    <a:lnTo>
                      <a:pt x="11" y="977"/>
                    </a:lnTo>
                    <a:cubicBezTo>
                      <a:pt x="669" y="1971"/>
                      <a:pt x="731" y="3212"/>
                      <a:pt x="681" y="4388"/>
                    </a:cubicBezTo>
                    <a:lnTo>
                      <a:pt x="661" y="7981"/>
                    </a:lnTo>
                    <a:cubicBezTo>
                      <a:pt x="677" y="10376"/>
                      <a:pt x="698" y="12770"/>
                      <a:pt x="820" y="15166"/>
                    </a:cubicBezTo>
                    <a:cubicBezTo>
                      <a:pt x="943" y="12770"/>
                      <a:pt x="967" y="10376"/>
                      <a:pt x="981" y="7981"/>
                    </a:cubicBezTo>
                    <a:lnTo>
                      <a:pt x="961" y="4388"/>
                    </a:lnTo>
                    <a:cubicBezTo>
                      <a:pt x="960" y="3218"/>
                      <a:pt x="861" y="1903"/>
                      <a:pt x="82" y="939"/>
                    </a:cubicBezTo>
                    <a:lnTo>
                      <a:pt x="82" y="939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>
                <a:off x="5188527" y="1248479"/>
                <a:ext cx="32432" cy="4736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5187" extrusionOk="0">
                    <a:moveTo>
                      <a:pt x="951" y="1"/>
                    </a:moveTo>
                    <a:lnTo>
                      <a:pt x="894" y="907"/>
                    </a:lnTo>
                    <a:lnTo>
                      <a:pt x="894" y="907"/>
                    </a:lnTo>
                    <a:cubicBezTo>
                      <a:pt x="118" y="1890"/>
                      <a:pt x="1" y="3207"/>
                      <a:pt x="26" y="4383"/>
                    </a:cubicBezTo>
                    <a:lnTo>
                      <a:pt x="64" y="7984"/>
                    </a:lnTo>
                    <a:lnTo>
                      <a:pt x="172" y="15187"/>
                    </a:lnTo>
                    <a:lnTo>
                      <a:pt x="203" y="15187"/>
                    </a:lnTo>
                    <a:lnTo>
                      <a:pt x="311" y="7984"/>
                    </a:lnTo>
                    <a:lnTo>
                      <a:pt x="350" y="4383"/>
                    </a:lnTo>
                    <a:cubicBezTo>
                      <a:pt x="333" y="3207"/>
                      <a:pt x="367" y="1968"/>
                      <a:pt x="1021" y="980"/>
                    </a:cubicBezTo>
                    <a:lnTo>
                      <a:pt x="1040" y="953"/>
                    </a:lnTo>
                    <a:lnTo>
                      <a:pt x="1037" y="934"/>
                    </a:lnTo>
                    <a:lnTo>
                      <a:pt x="9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>
                <a:off x="5194795" y="1176037"/>
                <a:ext cx="28347" cy="4518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49" extrusionOk="0">
                    <a:moveTo>
                      <a:pt x="1" y="1"/>
                    </a:moveTo>
                    <a:lnTo>
                      <a:pt x="1" y="662"/>
                    </a:lnTo>
                    <a:cubicBezTo>
                      <a:pt x="60" y="691"/>
                      <a:pt x="117" y="719"/>
                      <a:pt x="172" y="751"/>
                    </a:cubicBezTo>
                    <a:cubicBezTo>
                      <a:pt x="403" y="885"/>
                      <a:pt x="590" y="1046"/>
                      <a:pt x="715" y="1223"/>
                    </a:cubicBezTo>
                    <a:cubicBezTo>
                      <a:pt x="769" y="1296"/>
                      <a:pt x="812" y="1371"/>
                      <a:pt x="842" y="1448"/>
                    </a:cubicBezTo>
                    <a:cubicBezTo>
                      <a:pt x="858" y="1411"/>
                      <a:pt x="871" y="1371"/>
                      <a:pt x="882" y="1332"/>
                    </a:cubicBezTo>
                    <a:cubicBezTo>
                      <a:pt x="899" y="1261"/>
                      <a:pt x="908" y="1190"/>
                      <a:pt x="908" y="1118"/>
                    </a:cubicBezTo>
                    <a:cubicBezTo>
                      <a:pt x="908" y="1047"/>
                      <a:pt x="899" y="975"/>
                      <a:pt x="884" y="906"/>
                    </a:cubicBezTo>
                    <a:cubicBezTo>
                      <a:pt x="871" y="859"/>
                      <a:pt x="855" y="813"/>
                      <a:pt x="835" y="765"/>
                    </a:cubicBezTo>
                    <a:cubicBezTo>
                      <a:pt x="815" y="719"/>
                      <a:pt x="792" y="673"/>
                      <a:pt x="763" y="629"/>
                    </a:cubicBezTo>
                    <a:cubicBezTo>
                      <a:pt x="748" y="606"/>
                      <a:pt x="734" y="584"/>
                      <a:pt x="718" y="563"/>
                    </a:cubicBezTo>
                    <a:cubicBezTo>
                      <a:pt x="685" y="518"/>
                      <a:pt x="649" y="475"/>
                      <a:pt x="612" y="433"/>
                    </a:cubicBezTo>
                    <a:cubicBezTo>
                      <a:pt x="495" y="308"/>
                      <a:pt x="346" y="190"/>
                      <a:pt x="172" y="90"/>
                    </a:cubicBezTo>
                    <a:cubicBezTo>
                      <a:pt x="116" y="58"/>
                      <a:pt x="60" y="29"/>
                      <a:pt x="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>
                <a:off x="5199909" y="1200954"/>
                <a:ext cx="21143" cy="4219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353" extrusionOk="0">
                    <a:moveTo>
                      <a:pt x="81" y="1"/>
                    </a:moveTo>
                    <a:cubicBezTo>
                      <a:pt x="53" y="411"/>
                      <a:pt x="24" y="887"/>
                      <a:pt x="1" y="1352"/>
                    </a:cubicBezTo>
                    <a:cubicBezTo>
                      <a:pt x="2" y="1351"/>
                      <a:pt x="4" y="1348"/>
                      <a:pt x="6" y="1348"/>
                    </a:cubicBezTo>
                    <a:cubicBezTo>
                      <a:pt x="180" y="1246"/>
                      <a:pt x="330" y="1131"/>
                      <a:pt x="446" y="1006"/>
                    </a:cubicBezTo>
                    <a:cubicBezTo>
                      <a:pt x="485" y="963"/>
                      <a:pt x="520" y="920"/>
                      <a:pt x="553" y="876"/>
                    </a:cubicBezTo>
                    <a:cubicBezTo>
                      <a:pt x="569" y="855"/>
                      <a:pt x="583" y="833"/>
                      <a:pt x="597" y="810"/>
                    </a:cubicBezTo>
                    <a:cubicBezTo>
                      <a:pt x="629" y="760"/>
                      <a:pt x="656" y="705"/>
                      <a:pt x="678" y="652"/>
                    </a:cubicBezTo>
                    <a:cubicBezTo>
                      <a:pt x="648" y="575"/>
                      <a:pt x="606" y="498"/>
                      <a:pt x="553" y="426"/>
                    </a:cubicBezTo>
                    <a:cubicBezTo>
                      <a:pt x="441" y="270"/>
                      <a:pt x="280" y="125"/>
                      <a:pt x="8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5065598" y="1165060"/>
                <a:ext cx="109116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3499" h="1542" extrusionOk="0">
                    <a:moveTo>
                      <a:pt x="2482" y="1"/>
                    </a:moveTo>
                    <a:cubicBezTo>
                      <a:pt x="2119" y="1"/>
                      <a:pt x="1756" y="47"/>
                      <a:pt x="1404" y="143"/>
                    </a:cubicBezTo>
                    <a:cubicBezTo>
                      <a:pt x="1062" y="233"/>
                      <a:pt x="728" y="380"/>
                      <a:pt x="449" y="607"/>
                    </a:cubicBezTo>
                    <a:cubicBezTo>
                      <a:pt x="314" y="725"/>
                      <a:pt x="190" y="862"/>
                      <a:pt x="110" y="1023"/>
                    </a:cubicBezTo>
                    <a:cubicBezTo>
                      <a:pt x="72" y="1103"/>
                      <a:pt x="36" y="1188"/>
                      <a:pt x="26" y="1278"/>
                    </a:cubicBezTo>
                    <a:cubicBezTo>
                      <a:pt x="9" y="1366"/>
                      <a:pt x="1" y="1454"/>
                      <a:pt x="15" y="1542"/>
                    </a:cubicBezTo>
                    <a:lnTo>
                      <a:pt x="24" y="1540"/>
                    </a:lnTo>
                    <a:cubicBezTo>
                      <a:pt x="18" y="1452"/>
                      <a:pt x="34" y="1366"/>
                      <a:pt x="61" y="1283"/>
                    </a:cubicBezTo>
                    <a:cubicBezTo>
                      <a:pt x="77" y="1199"/>
                      <a:pt x="117" y="1122"/>
                      <a:pt x="156" y="1046"/>
                    </a:cubicBezTo>
                    <a:cubicBezTo>
                      <a:pt x="242" y="897"/>
                      <a:pt x="363" y="770"/>
                      <a:pt x="498" y="663"/>
                    </a:cubicBezTo>
                    <a:cubicBezTo>
                      <a:pt x="765" y="446"/>
                      <a:pt x="1087" y="301"/>
                      <a:pt x="1419" y="197"/>
                    </a:cubicBezTo>
                    <a:cubicBezTo>
                      <a:pt x="1796" y="88"/>
                      <a:pt x="2191" y="33"/>
                      <a:pt x="2586" y="33"/>
                    </a:cubicBezTo>
                    <a:cubicBezTo>
                      <a:pt x="2892" y="33"/>
                      <a:pt x="3198" y="66"/>
                      <a:pt x="3497" y="131"/>
                    </a:cubicBezTo>
                    <a:lnTo>
                      <a:pt x="3498" y="124"/>
                    </a:lnTo>
                    <a:cubicBezTo>
                      <a:pt x="3167" y="42"/>
                      <a:pt x="2824" y="1"/>
                      <a:pt x="24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4979373" y="1713095"/>
                <a:ext cx="107464" cy="348648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11180" extrusionOk="0">
                    <a:moveTo>
                      <a:pt x="3435" y="0"/>
                    </a:moveTo>
                    <a:cubicBezTo>
                      <a:pt x="2363" y="118"/>
                      <a:pt x="1227" y="433"/>
                      <a:pt x="419" y="1388"/>
                    </a:cubicBezTo>
                    <a:cubicBezTo>
                      <a:pt x="235" y="1635"/>
                      <a:pt x="86" y="1938"/>
                      <a:pt x="53" y="2266"/>
                    </a:cubicBezTo>
                    <a:cubicBezTo>
                      <a:pt x="1" y="2614"/>
                      <a:pt x="31" y="2825"/>
                      <a:pt x="31" y="3113"/>
                    </a:cubicBezTo>
                    <a:lnTo>
                      <a:pt x="91" y="4726"/>
                    </a:lnTo>
                    <a:cubicBezTo>
                      <a:pt x="158" y="6877"/>
                      <a:pt x="229" y="9029"/>
                      <a:pt x="330" y="11180"/>
                    </a:cubicBezTo>
                    <a:lnTo>
                      <a:pt x="395" y="11180"/>
                    </a:lnTo>
                    <a:cubicBezTo>
                      <a:pt x="494" y="9030"/>
                      <a:pt x="567" y="6880"/>
                      <a:pt x="633" y="4727"/>
                    </a:cubicBezTo>
                    <a:lnTo>
                      <a:pt x="692" y="3114"/>
                    </a:lnTo>
                    <a:cubicBezTo>
                      <a:pt x="707" y="2531"/>
                      <a:pt x="662" y="2129"/>
                      <a:pt x="925" y="1744"/>
                    </a:cubicBezTo>
                    <a:cubicBezTo>
                      <a:pt x="1450" y="966"/>
                      <a:pt x="2472" y="478"/>
                      <a:pt x="3446" y="66"/>
                    </a:cubicBezTo>
                    <a:lnTo>
                      <a:pt x="3435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>
                <a:off x="4953396" y="1896739"/>
                <a:ext cx="88908" cy="94834"/>
              </a:xfrm>
              <a:custGeom>
                <a:avLst/>
                <a:gdLst/>
                <a:ahLst/>
                <a:cxnLst/>
                <a:rect l="l" t="t" r="r" b="b"/>
                <a:pathLst>
                  <a:path w="2851" h="3041" extrusionOk="0">
                    <a:moveTo>
                      <a:pt x="566" y="902"/>
                    </a:moveTo>
                    <a:cubicBezTo>
                      <a:pt x="641" y="902"/>
                      <a:pt x="718" y="924"/>
                      <a:pt x="789" y="955"/>
                    </a:cubicBezTo>
                    <a:cubicBezTo>
                      <a:pt x="922" y="1009"/>
                      <a:pt x="1032" y="1095"/>
                      <a:pt x="1130" y="1196"/>
                    </a:cubicBezTo>
                    <a:cubicBezTo>
                      <a:pt x="1255" y="1323"/>
                      <a:pt x="1359" y="1469"/>
                      <a:pt x="1438" y="1626"/>
                    </a:cubicBezTo>
                    <a:cubicBezTo>
                      <a:pt x="1515" y="1783"/>
                      <a:pt x="1569" y="1949"/>
                      <a:pt x="1589" y="2129"/>
                    </a:cubicBezTo>
                    <a:cubicBezTo>
                      <a:pt x="1603" y="2267"/>
                      <a:pt x="1602" y="2417"/>
                      <a:pt x="1531" y="2539"/>
                    </a:cubicBezTo>
                    <a:cubicBezTo>
                      <a:pt x="1479" y="2631"/>
                      <a:pt x="1387" y="2709"/>
                      <a:pt x="1288" y="2733"/>
                    </a:cubicBezTo>
                    <a:cubicBezTo>
                      <a:pt x="1260" y="2741"/>
                      <a:pt x="1231" y="2744"/>
                      <a:pt x="1202" y="2744"/>
                    </a:cubicBezTo>
                    <a:cubicBezTo>
                      <a:pt x="1127" y="2744"/>
                      <a:pt x="1050" y="2722"/>
                      <a:pt x="979" y="2694"/>
                    </a:cubicBezTo>
                    <a:cubicBezTo>
                      <a:pt x="935" y="2674"/>
                      <a:pt x="893" y="2652"/>
                      <a:pt x="854" y="2629"/>
                    </a:cubicBezTo>
                    <a:cubicBezTo>
                      <a:pt x="775" y="2581"/>
                      <a:pt x="703" y="2519"/>
                      <a:pt x="638" y="2453"/>
                    </a:cubicBezTo>
                    <a:cubicBezTo>
                      <a:pt x="513" y="2329"/>
                      <a:pt x="410" y="2179"/>
                      <a:pt x="331" y="2023"/>
                    </a:cubicBezTo>
                    <a:cubicBezTo>
                      <a:pt x="252" y="1867"/>
                      <a:pt x="201" y="1699"/>
                      <a:pt x="180" y="1520"/>
                    </a:cubicBezTo>
                    <a:cubicBezTo>
                      <a:pt x="175" y="1484"/>
                      <a:pt x="173" y="1448"/>
                      <a:pt x="173" y="1412"/>
                    </a:cubicBezTo>
                    <a:cubicBezTo>
                      <a:pt x="168" y="1304"/>
                      <a:pt x="185" y="1199"/>
                      <a:pt x="237" y="1107"/>
                    </a:cubicBezTo>
                    <a:cubicBezTo>
                      <a:pt x="289" y="1015"/>
                      <a:pt x="381" y="937"/>
                      <a:pt x="480" y="913"/>
                    </a:cubicBezTo>
                    <a:cubicBezTo>
                      <a:pt x="508" y="905"/>
                      <a:pt x="537" y="902"/>
                      <a:pt x="566" y="902"/>
                    </a:cubicBezTo>
                    <a:close/>
                    <a:moveTo>
                      <a:pt x="1186" y="1"/>
                    </a:moveTo>
                    <a:cubicBezTo>
                      <a:pt x="1178" y="1"/>
                      <a:pt x="1171" y="1"/>
                      <a:pt x="1163" y="1"/>
                    </a:cubicBezTo>
                    <a:cubicBezTo>
                      <a:pt x="1136" y="3"/>
                      <a:pt x="1113" y="7"/>
                      <a:pt x="1088" y="13"/>
                    </a:cubicBezTo>
                    <a:cubicBezTo>
                      <a:pt x="1064" y="17"/>
                      <a:pt x="1044" y="24"/>
                      <a:pt x="1022" y="36"/>
                    </a:cubicBezTo>
                    <a:lnTo>
                      <a:pt x="413" y="387"/>
                    </a:lnTo>
                    <a:cubicBezTo>
                      <a:pt x="382" y="404"/>
                      <a:pt x="355" y="423"/>
                      <a:pt x="329" y="444"/>
                    </a:cubicBezTo>
                    <a:cubicBezTo>
                      <a:pt x="296" y="470"/>
                      <a:pt x="269" y="495"/>
                      <a:pt x="240" y="525"/>
                    </a:cubicBezTo>
                    <a:cubicBezTo>
                      <a:pt x="211" y="555"/>
                      <a:pt x="188" y="584"/>
                      <a:pt x="165" y="618"/>
                    </a:cubicBezTo>
                    <a:cubicBezTo>
                      <a:pt x="139" y="654"/>
                      <a:pt x="122" y="684"/>
                      <a:pt x="104" y="722"/>
                    </a:cubicBezTo>
                    <a:cubicBezTo>
                      <a:pt x="85" y="762"/>
                      <a:pt x="72" y="794"/>
                      <a:pt x="58" y="835"/>
                    </a:cubicBezTo>
                    <a:cubicBezTo>
                      <a:pt x="43" y="877"/>
                      <a:pt x="35" y="913"/>
                      <a:pt x="24" y="956"/>
                    </a:cubicBezTo>
                    <a:cubicBezTo>
                      <a:pt x="16" y="1001"/>
                      <a:pt x="10" y="1035"/>
                      <a:pt x="6" y="1081"/>
                    </a:cubicBezTo>
                    <a:cubicBezTo>
                      <a:pt x="1" y="1129"/>
                      <a:pt x="0" y="1166"/>
                      <a:pt x="0" y="1213"/>
                    </a:cubicBezTo>
                    <a:cubicBezTo>
                      <a:pt x="0" y="1232"/>
                      <a:pt x="0" y="1251"/>
                      <a:pt x="1" y="1268"/>
                    </a:cubicBezTo>
                    <a:cubicBezTo>
                      <a:pt x="3" y="1315"/>
                      <a:pt x="7" y="1351"/>
                      <a:pt x="13" y="1400"/>
                    </a:cubicBezTo>
                    <a:cubicBezTo>
                      <a:pt x="20" y="1446"/>
                      <a:pt x="24" y="1484"/>
                      <a:pt x="35" y="1531"/>
                    </a:cubicBezTo>
                    <a:cubicBezTo>
                      <a:pt x="43" y="1577"/>
                      <a:pt x="52" y="1617"/>
                      <a:pt x="66" y="1663"/>
                    </a:cubicBezTo>
                    <a:cubicBezTo>
                      <a:pt x="79" y="1711"/>
                      <a:pt x="92" y="1750"/>
                      <a:pt x="109" y="1798"/>
                    </a:cubicBezTo>
                    <a:cubicBezTo>
                      <a:pt x="125" y="1846"/>
                      <a:pt x="142" y="1885"/>
                      <a:pt x="161" y="1932"/>
                    </a:cubicBezTo>
                    <a:cubicBezTo>
                      <a:pt x="201" y="2021"/>
                      <a:pt x="243" y="2105"/>
                      <a:pt x="293" y="2188"/>
                    </a:cubicBezTo>
                    <a:cubicBezTo>
                      <a:pt x="316" y="2230"/>
                      <a:pt x="345" y="2273"/>
                      <a:pt x="372" y="2313"/>
                    </a:cubicBezTo>
                    <a:cubicBezTo>
                      <a:pt x="398" y="2351"/>
                      <a:pt x="430" y="2394"/>
                      <a:pt x="459" y="2430"/>
                    </a:cubicBezTo>
                    <a:cubicBezTo>
                      <a:pt x="485" y="2466"/>
                      <a:pt x="520" y="2507"/>
                      <a:pt x="549" y="2539"/>
                    </a:cubicBezTo>
                    <a:cubicBezTo>
                      <a:pt x="578" y="2572"/>
                      <a:pt x="617" y="2611"/>
                      <a:pt x="647" y="2641"/>
                    </a:cubicBezTo>
                    <a:cubicBezTo>
                      <a:pt x="679" y="2673"/>
                      <a:pt x="719" y="2706"/>
                      <a:pt x="750" y="2733"/>
                    </a:cubicBezTo>
                    <a:cubicBezTo>
                      <a:pt x="784" y="2760"/>
                      <a:pt x="825" y="2792"/>
                      <a:pt x="858" y="2816"/>
                    </a:cubicBezTo>
                    <a:cubicBezTo>
                      <a:pt x="893" y="2839"/>
                      <a:pt x="936" y="2867"/>
                      <a:pt x="970" y="2885"/>
                    </a:cubicBezTo>
                    <a:cubicBezTo>
                      <a:pt x="1005" y="2905"/>
                      <a:pt x="1045" y="2926"/>
                      <a:pt x="1080" y="2941"/>
                    </a:cubicBezTo>
                    <a:cubicBezTo>
                      <a:pt x="1081" y="2941"/>
                      <a:pt x="1081" y="2943"/>
                      <a:pt x="1081" y="2943"/>
                    </a:cubicBezTo>
                    <a:cubicBezTo>
                      <a:pt x="1116" y="2960"/>
                      <a:pt x="1160" y="2976"/>
                      <a:pt x="1195" y="2989"/>
                    </a:cubicBezTo>
                    <a:cubicBezTo>
                      <a:pt x="1231" y="3000"/>
                      <a:pt x="1274" y="3012"/>
                      <a:pt x="1311" y="3020"/>
                    </a:cubicBezTo>
                    <a:cubicBezTo>
                      <a:pt x="1350" y="3028"/>
                      <a:pt x="1393" y="3033"/>
                      <a:pt x="1431" y="3036"/>
                    </a:cubicBezTo>
                    <a:cubicBezTo>
                      <a:pt x="1454" y="3039"/>
                      <a:pt x="1480" y="3040"/>
                      <a:pt x="1506" y="3040"/>
                    </a:cubicBezTo>
                    <a:cubicBezTo>
                      <a:pt x="1520" y="3040"/>
                      <a:pt x="1535" y="3040"/>
                      <a:pt x="1548" y="3039"/>
                    </a:cubicBezTo>
                    <a:cubicBezTo>
                      <a:pt x="1587" y="3036"/>
                      <a:pt x="1630" y="3032"/>
                      <a:pt x="1668" y="3022"/>
                    </a:cubicBezTo>
                    <a:cubicBezTo>
                      <a:pt x="1705" y="3015"/>
                      <a:pt x="1747" y="3003"/>
                      <a:pt x="1783" y="2989"/>
                    </a:cubicBezTo>
                    <a:cubicBezTo>
                      <a:pt x="1819" y="2976"/>
                      <a:pt x="1856" y="2956"/>
                      <a:pt x="1891" y="2936"/>
                    </a:cubicBezTo>
                    <a:lnTo>
                      <a:pt x="2516" y="2576"/>
                    </a:lnTo>
                    <a:cubicBezTo>
                      <a:pt x="2546" y="2555"/>
                      <a:pt x="2594" y="2517"/>
                      <a:pt x="2618" y="2493"/>
                    </a:cubicBezTo>
                    <a:cubicBezTo>
                      <a:pt x="2645" y="2466"/>
                      <a:pt x="2665" y="2444"/>
                      <a:pt x="2688" y="2414"/>
                    </a:cubicBezTo>
                    <a:cubicBezTo>
                      <a:pt x="2713" y="2381"/>
                      <a:pt x="2727" y="2359"/>
                      <a:pt x="2746" y="2323"/>
                    </a:cubicBezTo>
                    <a:cubicBezTo>
                      <a:pt x="2766" y="2287"/>
                      <a:pt x="2778" y="2264"/>
                      <a:pt x="2792" y="2224"/>
                    </a:cubicBezTo>
                    <a:cubicBezTo>
                      <a:pt x="2809" y="2181"/>
                      <a:pt x="2814" y="2162"/>
                      <a:pt x="2825" y="2115"/>
                    </a:cubicBezTo>
                    <a:cubicBezTo>
                      <a:pt x="2832" y="2085"/>
                      <a:pt x="2835" y="2070"/>
                      <a:pt x="2839" y="2037"/>
                    </a:cubicBezTo>
                    <a:cubicBezTo>
                      <a:pt x="2845" y="2001"/>
                      <a:pt x="2847" y="1997"/>
                      <a:pt x="2848" y="1958"/>
                    </a:cubicBezTo>
                    <a:cubicBezTo>
                      <a:pt x="2849" y="1926"/>
                      <a:pt x="2849" y="1911"/>
                      <a:pt x="2849" y="1878"/>
                    </a:cubicBezTo>
                    <a:cubicBezTo>
                      <a:pt x="2851" y="1863"/>
                      <a:pt x="2847" y="1819"/>
                      <a:pt x="2845" y="1798"/>
                    </a:cubicBezTo>
                    <a:cubicBezTo>
                      <a:pt x="2842" y="1768"/>
                      <a:pt x="2834" y="1704"/>
                      <a:pt x="2829" y="1671"/>
                    </a:cubicBezTo>
                    <a:cubicBezTo>
                      <a:pt x="2822" y="1635"/>
                      <a:pt x="2809" y="1577"/>
                      <a:pt x="2798" y="1541"/>
                    </a:cubicBezTo>
                    <a:cubicBezTo>
                      <a:pt x="2788" y="1504"/>
                      <a:pt x="2769" y="1451"/>
                      <a:pt x="2755" y="1410"/>
                    </a:cubicBezTo>
                    <a:cubicBezTo>
                      <a:pt x="2740" y="1371"/>
                      <a:pt x="2717" y="1318"/>
                      <a:pt x="2699" y="1279"/>
                    </a:cubicBezTo>
                    <a:cubicBezTo>
                      <a:pt x="2680" y="1239"/>
                      <a:pt x="2654" y="1189"/>
                      <a:pt x="2632" y="1150"/>
                    </a:cubicBezTo>
                    <a:cubicBezTo>
                      <a:pt x="2611" y="1110"/>
                      <a:pt x="2582" y="1062"/>
                      <a:pt x="2558" y="1022"/>
                    </a:cubicBezTo>
                    <a:cubicBezTo>
                      <a:pt x="2530" y="983"/>
                      <a:pt x="2500" y="937"/>
                      <a:pt x="2473" y="898"/>
                    </a:cubicBezTo>
                    <a:cubicBezTo>
                      <a:pt x="2444" y="858"/>
                      <a:pt x="2410" y="815"/>
                      <a:pt x="2379" y="778"/>
                    </a:cubicBezTo>
                    <a:cubicBezTo>
                      <a:pt x="2349" y="740"/>
                      <a:pt x="2313" y="699"/>
                      <a:pt x="2280" y="663"/>
                    </a:cubicBezTo>
                    <a:cubicBezTo>
                      <a:pt x="2249" y="627"/>
                      <a:pt x="2210" y="589"/>
                      <a:pt x="2174" y="553"/>
                    </a:cubicBezTo>
                    <a:cubicBezTo>
                      <a:pt x="2138" y="518"/>
                      <a:pt x="2102" y="484"/>
                      <a:pt x="2069" y="454"/>
                    </a:cubicBezTo>
                    <a:cubicBezTo>
                      <a:pt x="2033" y="423"/>
                      <a:pt x="1994" y="390"/>
                      <a:pt x="1957" y="361"/>
                    </a:cubicBezTo>
                    <a:cubicBezTo>
                      <a:pt x="1919" y="331"/>
                      <a:pt x="1883" y="303"/>
                      <a:pt x="1846" y="276"/>
                    </a:cubicBezTo>
                    <a:cubicBezTo>
                      <a:pt x="1807" y="250"/>
                      <a:pt x="1771" y="224"/>
                      <a:pt x="1734" y="201"/>
                    </a:cubicBezTo>
                    <a:cubicBezTo>
                      <a:pt x="1695" y="175"/>
                      <a:pt x="1656" y="154"/>
                      <a:pt x="1619" y="132"/>
                    </a:cubicBezTo>
                    <a:cubicBezTo>
                      <a:pt x="1587" y="116"/>
                      <a:pt x="1556" y="101"/>
                      <a:pt x="1525" y="86"/>
                    </a:cubicBezTo>
                    <a:cubicBezTo>
                      <a:pt x="1491" y="70"/>
                      <a:pt x="1459" y="57"/>
                      <a:pt x="1426" y="46"/>
                    </a:cubicBezTo>
                    <a:cubicBezTo>
                      <a:pt x="1395" y="34"/>
                      <a:pt x="1362" y="24"/>
                      <a:pt x="1331" y="17"/>
                    </a:cubicBezTo>
                    <a:cubicBezTo>
                      <a:pt x="1301" y="10"/>
                      <a:pt x="1272" y="6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>
                <a:off x="4953303" y="1896958"/>
                <a:ext cx="50489" cy="9174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942" extrusionOk="0">
                    <a:moveTo>
                      <a:pt x="1186" y="1"/>
                    </a:moveTo>
                    <a:cubicBezTo>
                      <a:pt x="1178" y="1"/>
                      <a:pt x="1170" y="1"/>
                      <a:pt x="1162" y="2"/>
                    </a:cubicBezTo>
                    <a:cubicBezTo>
                      <a:pt x="1136" y="3"/>
                      <a:pt x="1114" y="4"/>
                      <a:pt x="1088" y="12"/>
                    </a:cubicBezTo>
                    <a:cubicBezTo>
                      <a:pt x="1064" y="17"/>
                      <a:pt x="1044" y="25"/>
                      <a:pt x="1022" y="36"/>
                    </a:cubicBezTo>
                    <a:lnTo>
                      <a:pt x="413" y="387"/>
                    </a:lnTo>
                    <a:cubicBezTo>
                      <a:pt x="383" y="404"/>
                      <a:pt x="355" y="423"/>
                      <a:pt x="328" y="443"/>
                    </a:cubicBezTo>
                    <a:cubicBezTo>
                      <a:pt x="296" y="469"/>
                      <a:pt x="269" y="495"/>
                      <a:pt x="240" y="525"/>
                    </a:cubicBezTo>
                    <a:cubicBezTo>
                      <a:pt x="210" y="555"/>
                      <a:pt x="188" y="584"/>
                      <a:pt x="165" y="618"/>
                    </a:cubicBezTo>
                    <a:cubicBezTo>
                      <a:pt x="141" y="651"/>
                      <a:pt x="124" y="683"/>
                      <a:pt x="104" y="722"/>
                    </a:cubicBezTo>
                    <a:cubicBezTo>
                      <a:pt x="84" y="762"/>
                      <a:pt x="72" y="794"/>
                      <a:pt x="58" y="835"/>
                    </a:cubicBezTo>
                    <a:cubicBezTo>
                      <a:pt x="43" y="877"/>
                      <a:pt x="33" y="910"/>
                      <a:pt x="25" y="956"/>
                    </a:cubicBezTo>
                    <a:cubicBezTo>
                      <a:pt x="16" y="1001"/>
                      <a:pt x="10" y="1037"/>
                      <a:pt x="4" y="1081"/>
                    </a:cubicBezTo>
                    <a:cubicBezTo>
                      <a:pt x="2" y="1129"/>
                      <a:pt x="0" y="1166"/>
                      <a:pt x="0" y="1214"/>
                    </a:cubicBezTo>
                    <a:cubicBezTo>
                      <a:pt x="0" y="1231"/>
                      <a:pt x="2" y="1249"/>
                      <a:pt x="2" y="1268"/>
                    </a:cubicBezTo>
                    <a:cubicBezTo>
                      <a:pt x="3" y="1316"/>
                      <a:pt x="7" y="1353"/>
                      <a:pt x="12" y="1400"/>
                    </a:cubicBezTo>
                    <a:cubicBezTo>
                      <a:pt x="17" y="1446"/>
                      <a:pt x="23" y="1484"/>
                      <a:pt x="33" y="1531"/>
                    </a:cubicBezTo>
                    <a:cubicBezTo>
                      <a:pt x="45" y="1577"/>
                      <a:pt x="52" y="1618"/>
                      <a:pt x="66" y="1664"/>
                    </a:cubicBezTo>
                    <a:cubicBezTo>
                      <a:pt x="81" y="1712"/>
                      <a:pt x="94" y="1753"/>
                      <a:pt x="109" y="1799"/>
                    </a:cubicBezTo>
                    <a:cubicBezTo>
                      <a:pt x="125" y="1846"/>
                      <a:pt x="141" y="1885"/>
                      <a:pt x="161" y="1932"/>
                    </a:cubicBezTo>
                    <a:cubicBezTo>
                      <a:pt x="199" y="2020"/>
                      <a:pt x="242" y="2105"/>
                      <a:pt x="292" y="2188"/>
                    </a:cubicBezTo>
                    <a:cubicBezTo>
                      <a:pt x="318" y="2230"/>
                      <a:pt x="345" y="2273"/>
                      <a:pt x="371" y="2313"/>
                    </a:cubicBezTo>
                    <a:cubicBezTo>
                      <a:pt x="398" y="2351"/>
                      <a:pt x="429" y="2394"/>
                      <a:pt x="457" y="2430"/>
                    </a:cubicBezTo>
                    <a:cubicBezTo>
                      <a:pt x="485" y="2466"/>
                      <a:pt x="519" y="2507"/>
                      <a:pt x="549" y="2539"/>
                    </a:cubicBezTo>
                    <a:cubicBezTo>
                      <a:pt x="578" y="2574"/>
                      <a:pt x="614" y="2611"/>
                      <a:pt x="647" y="2641"/>
                    </a:cubicBezTo>
                    <a:cubicBezTo>
                      <a:pt x="679" y="2670"/>
                      <a:pt x="719" y="2706"/>
                      <a:pt x="751" y="2733"/>
                    </a:cubicBezTo>
                    <a:cubicBezTo>
                      <a:pt x="782" y="2760"/>
                      <a:pt x="824" y="2792"/>
                      <a:pt x="858" y="2817"/>
                    </a:cubicBezTo>
                    <a:cubicBezTo>
                      <a:pt x="893" y="2840"/>
                      <a:pt x="936" y="2867"/>
                      <a:pt x="971" y="2886"/>
                    </a:cubicBezTo>
                    <a:cubicBezTo>
                      <a:pt x="1004" y="2906"/>
                      <a:pt x="1045" y="2927"/>
                      <a:pt x="1080" y="2942"/>
                    </a:cubicBezTo>
                    <a:cubicBezTo>
                      <a:pt x="1057" y="2927"/>
                      <a:pt x="869" y="2798"/>
                      <a:pt x="850" y="2621"/>
                    </a:cubicBezTo>
                    <a:cubicBezTo>
                      <a:pt x="835" y="2431"/>
                      <a:pt x="785" y="946"/>
                      <a:pt x="785" y="946"/>
                    </a:cubicBezTo>
                    <a:cubicBezTo>
                      <a:pt x="785" y="946"/>
                      <a:pt x="684" y="679"/>
                      <a:pt x="985" y="505"/>
                    </a:cubicBezTo>
                    <a:cubicBezTo>
                      <a:pt x="1258" y="348"/>
                      <a:pt x="1563" y="165"/>
                      <a:pt x="1619" y="132"/>
                    </a:cubicBezTo>
                    <a:cubicBezTo>
                      <a:pt x="1589" y="115"/>
                      <a:pt x="1556" y="98"/>
                      <a:pt x="1526" y="86"/>
                    </a:cubicBezTo>
                    <a:cubicBezTo>
                      <a:pt x="1491" y="71"/>
                      <a:pt x="1459" y="58"/>
                      <a:pt x="1426" y="46"/>
                    </a:cubicBezTo>
                    <a:cubicBezTo>
                      <a:pt x="1395" y="35"/>
                      <a:pt x="1362" y="25"/>
                      <a:pt x="1331" y="17"/>
                    </a:cubicBezTo>
                    <a:cubicBezTo>
                      <a:pt x="1301" y="10"/>
                      <a:pt x="1272" y="7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>
                <a:off x="4958573" y="1924805"/>
                <a:ext cx="44844" cy="57505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1844" extrusionOk="0">
                    <a:moveTo>
                      <a:pt x="398" y="0"/>
                    </a:moveTo>
                    <a:cubicBezTo>
                      <a:pt x="368" y="0"/>
                      <a:pt x="340" y="4"/>
                      <a:pt x="311" y="11"/>
                    </a:cubicBezTo>
                    <a:cubicBezTo>
                      <a:pt x="214" y="36"/>
                      <a:pt x="122" y="114"/>
                      <a:pt x="70" y="206"/>
                    </a:cubicBezTo>
                    <a:cubicBezTo>
                      <a:pt x="17" y="296"/>
                      <a:pt x="1" y="402"/>
                      <a:pt x="5" y="510"/>
                    </a:cubicBezTo>
                    <a:cubicBezTo>
                      <a:pt x="5" y="546"/>
                      <a:pt x="8" y="582"/>
                      <a:pt x="12" y="618"/>
                    </a:cubicBezTo>
                    <a:cubicBezTo>
                      <a:pt x="34" y="798"/>
                      <a:pt x="84" y="965"/>
                      <a:pt x="163" y="1121"/>
                    </a:cubicBezTo>
                    <a:cubicBezTo>
                      <a:pt x="242" y="1278"/>
                      <a:pt x="346" y="1428"/>
                      <a:pt x="469" y="1551"/>
                    </a:cubicBezTo>
                    <a:cubicBezTo>
                      <a:pt x="569" y="1652"/>
                      <a:pt x="678" y="1738"/>
                      <a:pt x="812" y="1794"/>
                    </a:cubicBezTo>
                    <a:cubicBezTo>
                      <a:pt x="883" y="1822"/>
                      <a:pt x="959" y="1844"/>
                      <a:pt x="1034" y="1844"/>
                    </a:cubicBezTo>
                    <a:cubicBezTo>
                      <a:pt x="1063" y="1844"/>
                      <a:pt x="1092" y="1841"/>
                      <a:pt x="1121" y="1833"/>
                    </a:cubicBezTo>
                    <a:cubicBezTo>
                      <a:pt x="1220" y="1809"/>
                      <a:pt x="1311" y="1731"/>
                      <a:pt x="1364" y="1639"/>
                    </a:cubicBezTo>
                    <a:cubicBezTo>
                      <a:pt x="1436" y="1517"/>
                      <a:pt x="1437" y="1367"/>
                      <a:pt x="1421" y="1226"/>
                    </a:cubicBezTo>
                    <a:cubicBezTo>
                      <a:pt x="1401" y="1048"/>
                      <a:pt x="1349" y="881"/>
                      <a:pt x="1270" y="725"/>
                    </a:cubicBezTo>
                    <a:cubicBezTo>
                      <a:pt x="1191" y="568"/>
                      <a:pt x="1086" y="421"/>
                      <a:pt x="963" y="295"/>
                    </a:cubicBezTo>
                    <a:cubicBezTo>
                      <a:pt x="863" y="194"/>
                      <a:pt x="754" y="108"/>
                      <a:pt x="622" y="52"/>
                    </a:cubicBezTo>
                    <a:cubicBezTo>
                      <a:pt x="550" y="23"/>
                      <a:pt x="473" y="0"/>
                      <a:pt x="3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"/>
              <p:cNvSpPr/>
              <p:nvPr/>
            </p:nvSpPr>
            <p:spPr>
              <a:xfrm>
                <a:off x="4991005" y="1927019"/>
                <a:ext cx="20925" cy="56757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820" extrusionOk="0">
                    <a:moveTo>
                      <a:pt x="15" y="1"/>
                    </a:moveTo>
                    <a:lnTo>
                      <a:pt x="0" y="14"/>
                    </a:lnTo>
                    <a:cubicBezTo>
                      <a:pt x="84" y="160"/>
                      <a:pt x="176" y="294"/>
                      <a:pt x="249" y="438"/>
                    </a:cubicBezTo>
                    <a:cubicBezTo>
                      <a:pt x="327" y="577"/>
                      <a:pt x="411" y="714"/>
                      <a:pt x="470" y="865"/>
                    </a:cubicBezTo>
                    <a:cubicBezTo>
                      <a:pt x="529" y="1016"/>
                      <a:pt x="571" y="1174"/>
                      <a:pt x="591" y="1336"/>
                    </a:cubicBezTo>
                    <a:cubicBezTo>
                      <a:pt x="614" y="1496"/>
                      <a:pt x="613" y="1663"/>
                      <a:pt x="539" y="1812"/>
                    </a:cubicBezTo>
                    <a:lnTo>
                      <a:pt x="552" y="1819"/>
                    </a:lnTo>
                    <a:cubicBezTo>
                      <a:pt x="647" y="1676"/>
                      <a:pt x="670" y="1497"/>
                      <a:pt x="666" y="1329"/>
                    </a:cubicBezTo>
                    <a:cubicBezTo>
                      <a:pt x="662" y="1160"/>
                      <a:pt x="634" y="990"/>
                      <a:pt x="585" y="826"/>
                    </a:cubicBezTo>
                    <a:cubicBezTo>
                      <a:pt x="539" y="662"/>
                      <a:pt x="478" y="497"/>
                      <a:pt x="378" y="357"/>
                    </a:cubicBezTo>
                    <a:cubicBezTo>
                      <a:pt x="276" y="221"/>
                      <a:pt x="161" y="9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"/>
              <p:cNvSpPr/>
              <p:nvPr/>
            </p:nvSpPr>
            <p:spPr>
              <a:xfrm>
                <a:off x="5182072" y="1568493"/>
                <a:ext cx="17245" cy="694864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2282" extrusionOk="0">
                    <a:moveTo>
                      <a:pt x="1" y="1"/>
                    </a:moveTo>
                    <a:lnTo>
                      <a:pt x="1" y="22282"/>
                    </a:lnTo>
                    <a:lnTo>
                      <a:pt x="553" y="22282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>
                <a:off x="5608892" y="1837988"/>
                <a:ext cx="226216" cy="493752"/>
              </a:xfrm>
              <a:custGeom>
                <a:avLst/>
                <a:gdLst/>
                <a:ahLst/>
                <a:cxnLst/>
                <a:rect l="l" t="t" r="r" b="b"/>
                <a:pathLst>
                  <a:path w="7254" h="15833" extrusionOk="0">
                    <a:moveTo>
                      <a:pt x="0" y="1"/>
                    </a:moveTo>
                    <a:lnTo>
                      <a:pt x="0" y="5873"/>
                    </a:lnTo>
                    <a:lnTo>
                      <a:pt x="2055" y="7060"/>
                    </a:lnTo>
                    <a:lnTo>
                      <a:pt x="4194" y="14067"/>
                    </a:lnTo>
                    <a:lnTo>
                      <a:pt x="7253" y="15832"/>
                    </a:lnTo>
                    <a:lnTo>
                      <a:pt x="7253" y="4923"/>
                    </a:lnTo>
                    <a:cubicBezTo>
                      <a:pt x="7253" y="4812"/>
                      <a:pt x="7237" y="4705"/>
                      <a:pt x="7201" y="4600"/>
                    </a:cubicBezTo>
                    <a:cubicBezTo>
                      <a:pt x="7134" y="4385"/>
                      <a:pt x="7023" y="4194"/>
                      <a:pt x="6872" y="4028"/>
                    </a:cubicBezTo>
                    <a:cubicBezTo>
                      <a:pt x="6797" y="3943"/>
                      <a:pt x="6711" y="3875"/>
                      <a:pt x="6618" y="382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>
                <a:off x="5815301" y="1950345"/>
                <a:ext cx="31497" cy="381393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2230" extrusionOk="0">
                    <a:moveTo>
                      <a:pt x="372" y="0"/>
                    </a:moveTo>
                    <a:lnTo>
                      <a:pt x="0" y="217"/>
                    </a:lnTo>
                    <a:cubicBezTo>
                      <a:pt x="95" y="272"/>
                      <a:pt x="180" y="340"/>
                      <a:pt x="256" y="425"/>
                    </a:cubicBezTo>
                    <a:cubicBezTo>
                      <a:pt x="404" y="591"/>
                      <a:pt x="515" y="782"/>
                      <a:pt x="584" y="997"/>
                    </a:cubicBezTo>
                    <a:cubicBezTo>
                      <a:pt x="620" y="1102"/>
                      <a:pt x="637" y="1209"/>
                      <a:pt x="637" y="1320"/>
                    </a:cubicBezTo>
                    <a:lnTo>
                      <a:pt x="637" y="12229"/>
                    </a:lnTo>
                    <a:lnTo>
                      <a:pt x="1009" y="12013"/>
                    </a:lnTo>
                    <a:lnTo>
                      <a:pt x="1009" y="1105"/>
                    </a:lnTo>
                    <a:cubicBezTo>
                      <a:pt x="1009" y="994"/>
                      <a:pt x="992" y="886"/>
                      <a:pt x="958" y="778"/>
                    </a:cubicBezTo>
                    <a:cubicBezTo>
                      <a:pt x="889" y="565"/>
                      <a:pt x="778" y="374"/>
                      <a:pt x="627" y="207"/>
                    </a:cubicBezTo>
                    <a:cubicBezTo>
                      <a:pt x="552" y="124"/>
                      <a:pt x="467" y="55"/>
                      <a:pt x="3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>
                <a:off x="5195668" y="1837988"/>
                <a:ext cx="413326" cy="33021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10589" extrusionOk="0">
                    <a:moveTo>
                      <a:pt x="13254" y="1"/>
                    </a:moveTo>
                    <a:lnTo>
                      <a:pt x="0" y="7652"/>
                    </a:lnTo>
                    <a:lnTo>
                      <a:pt x="5085" y="10589"/>
                    </a:lnTo>
                    <a:lnTo>
                      <a:pt x="13254" y="5873"/>
                    </a:lnTo>
                    <a:lnTo>
                      <a:pt x="132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>
                <a:off x="5195668" y="1837988"/>
                <a:ext cx="413326" cy="23862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7652" extrusionOk="0">
                    <a:moveTo>
                      <a:pt x="13254" y="1"/>
                    </a:moveTo>
                    <a:lnTo>
                      <a:pt x="13254" y="1"/>
                    </a:lnTo>
                    <a:cubicBezTo>
                      <a:pt x="11028" y="1247"/>
                      <a:pt x="8823" y="2531"/>
                      <a:pt x="6608" y="3795"/>
                    </a:cubicBezTo>
                    <a:cubicBezTo>
                      <a:pt x="4407" y="5081"/>
                      <a:pt x="2193" y="6349"/>
                      <a:pt x="0" y="7652"/>
                    </a:cubicBezTo>
                    <a:cubicBezTo>
                      <a:pt x="2224" y="6405"/>
                      <a:pt x="4430" y="5122"/>
                      <a:pt x="6645" y="3859"/>
                    </a:cubicBezTo>
                    <a:cubicBezTo>
                      <a:pt x="8846" y="2573"/>
                      <a:pt x="11062" y="1303"/>
                      <a:pt x="132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>
                <a:off x="5751093" y="2153418"/>
                <a:ext cx="421902" cy="609947"/>
              </a:xfrm>
              <a:custGeom>
                <a:avLst/>
                <a:gdLst/>
                <a:ahLst/>
                <a:cxnLst/>
                <a:rect l="l" t="t" r="r" b="b"/>
                <a:pathLst>
                  <a:path w="13529" h="19559" extrusionOk="0">
                    <a:moveTo>
                      <a:pt x="13529" y="1"/>
                    </a:moveTo>
                    <a:cubicBezTo>
                      <a:pt x="13526" y="20"/>
                      <a:pt x="13523" y="37"/>
                      <a:pt x="13517" y="57"/>
                    </a:cubicBezTo>
                    <a:cubicBezTo>
                      <a:pt x="13510" y="74"/>
                      <a:pt x="13501" y="90"/>
                      <a:pt x="13490" y="104"/>
                    </a:cubicBezTo>
                    <a:cubicBezTo>
                      <a:pt x="13478" y="119"/>
                      <a:pt x="13466" y="132"/>
                      <a:pt x="13451" y="143"/>
                    </a:cubicBezTo>
                    <a:cubicBezTo>
                      <a:pt x="13437" y="153"/>
                      <a:pt x="13422" y="165"/>
                      <a:pt x="13407" y="174"/>
                    </a:cubicBezTo>
                    <a:lnTo>
                      <a:pt x="6703" y="4042"/>
                    </a:lnTo>
                    <a:lnTo>
                      <a:pt x="0" y="7914"/>
                    </a:lnTo>
                    <a:lnTo>
                      <a:pt x="0" y="13736"/>
                    </a:lnTo>
                    <a:lnTo>
                      <a:pt x="0" y="19559"/>
                    </a:lnTo>
                    <a:cubicBezTo>
                      <a:pt x="2233" y="18269"/>
                      <a:pt x="4469" y="16980"/>
                      <a:pt x="6703" y="15689"/>
                    </a:cubicBezTo>
                    <a:cubicBezTo>
                      <a:pt x="8937" y="14399"/>
                      <a:pt x="11172" y="13108"/>
                      <a:pt x="13407" y="11819"/>
                    </a:cubicBezTo>
                    <a:cubicBezTo>
                      <a:pt x="13407" y="11819"/>
                      <a:pt x="13437" y="11804"/>
                      <a:pt x="13467" y="11775"/>
                    </a:cubicBezTo>
                    <a:cubicBezTo>
                      <a:pt x="13497" y="11747"/>
                      <a:pt x="13529" y="11704"/>
                      <a:pt x="13529" y="11646"/>
                    </a:cubicBezTo>
                    <a:lnTo>
                      <a:pt x="13529" y="5824"/>
                    </a:lnTo>
                    <a:lnTo>
                      <a:pt x="135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>
                <a:off x="6075597" y="2116277"/>
                <a:ext cx="79522" cy="83046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663" extrusionOk="0">
                    <a:moveTo>
                      <a:pt x="346" y="0"/>
                    </a:moveTo>
                    <a:cubicBezTo>
                      <a:pt x="314" y="0"/>
                      <a:pt x="283" y="4"/>
                      <a:pt x="255" y="13"/>
                    </a:cubicBezTo>
                    <a:cubicBezTo>
                      <a:pt x="230" y="20"/>
                      <a:pt x="207" y="32"/>
                      <a:pt x="187" y="43"/>
                    </a:cubicBezTo>
                    <a:cubicBezTo>
                      <a:pt x="121" y="84"/>
                      <a:pt x="71" y="150"/>
                      <a:pt x="40" y="223"/>
                    </a:cubicBezTo>
                    <a:cubicBezTo>
                      <a:pt x="10" y="298"/>
                      <a:pt x="0" y="378"/>
                      <a:pt x="0" y="456"/>
                    </a:cubicBezTo>
                    <a:lnTo>
                      <a:pt x="0" y="2663"/>
                    </a:lnTo>
                    <a:lnTo>
                      <a:pt x="2549" y="1192"/>
                    </a:lnTo>
                    <a:lnTo>
                      <a:pt x="637" y="89"/>
                    </a:lnTo>
                    <a:cubicBezTo>
                      <a:pt x="554" y="40"/>
                      <a:pt x="445" y="0"/>
                      <a:pt x="346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>
                <a:off x="5732382" y="2400055"/>
                <a:ext cx="18649" cy="36542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1718" extrusionOk="0">
                    <a:moveTo>
                      <a:pt x="1" y="1"/>
                    </a:moveTo>
                    <a:lnTo>
                      <a:pt x="1" y="11646"/>
                    </a:lnTo>
                    <a:cubicBezTo>
                      <a:pt x="15" y="11657"/>
                      <a:pt x="35" y="11666"/>
                      <a:pt x="54" y="11673"/>
                    </a:cubicBezTo>
                    <a:cubicBezTo>
                      <a:pt x="71" y="11680"/>
                      <a:pt x="93" y="11687"/>
                      <a:pt x="113" y="11693"/>
                    </a:cubicBezTo>
                    <a:cubicBezTo>
                      <a:pt x="133" y="11697"/>
                      <a:pt x="153" y="11703"/>
                      <a:pt x="176" y="11707"/>
                    </a:cubicBezTo>
                    <a:cubicBezTo>
                      <a:pt x="198" y="11712"/>
                      <a:pt x="221" y="11715"/>
                      <a:pt x="242" y="11716"/>
                    </a:cubicBezTo>
                    <a:cubicBezTo>
                      <a:pt x="265" y="11717"/>
                      <a:pt x="288" y="11717"/>
                      <a:pt x="310" y="11717"/>
                    </a:cubicBezTo>
                    <a:cubicBezTo>
                      <a:pt x="333" y="11717"/>
                      <a:pt x="356" y="11716"/>
                      <a:pt x="379" y="11715"/>
                    </a:cubicBezTo>
                    <a:cubicBezTo>
                      <a:pt x="402" y="11712"/>
                      <a:pt x="422" y="11709"/>
                      <a:pt x="444" y="11705"/>
                    </a:cubicBezTo>
                    <a:cubicBezTo>
                      <a:pt x="465" y="11702"/>
                      <a:pt x="484" y="11696"/>
                      <a:pt x="504" y="11689"/>
                    </a:cubicBezTo>
                    <a:cubicBezTo>
                      <a:pt x="524" y="11682"/>
                      <a:pt x="541" y="11674"/>
                      <a:pt x="560" y="11667"/>
                    </a:cubicBezTo>
                    <a:cubicBezTo>
                      <a:pt x="575" y="11660"/>
                      <a:pt x="585" y="11654"/>
                      <a:pt x="598" y="11648"/>
                    </a:cubicBezTo>
                    <a:lnTo>
                      <a:pt x="598" y="3"/>
                    </a:lnTo>
                    <a:cubicBezTo>
                      <a:pt x="553" y="28"/>
                      <a:pt x="505" y="48"/>
                      <a:pt x="452" y="55"/>
                    </a:cubicBezTo>
                    <a:cubicBezTo>
                      <a:pt x="401" y="66"/>
                      <a:pt x="350" y="71"/>
                      <a:pt x="299" y="71"/>
                    </a:cubicBezTo>
                    <a:cubicBezTo>
                      <a:pt x="248" y="71"/>
                      <a:pt x="196" y="66"/>
                      <a:pt x="145" y="55"/>
                    </a:cubicBezTo>
                    <a:cubicBezTo>
                      <a:pt x="93" y="44"/>
                      <a:pt x="44" y="2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>
                <a:off x="5195761" y="1974014"/>
                <a:ext cx="647962" cy="374064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1995" extrusionOk="0">
                    <a:moveTo>
                      <a:pt x="13251" y="0"/>
                    </a:moveTo>
                    <a:lnTo>
                      <a:pt x="0" y="7650"/>
                    </a:lnTo>
                    <a:lnTo>
                      <a:pt x="7529" y="11995"/>
                    </a:lnTo>
                    <a:lnTo>
                      <a:pt x="20777" y="4345"/>
                    </a:lnTo>
                    <a:lnTo>
                      <a:pt x="132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>
                <a:off x="5195761" y="2212606"/>
                <a:ext cx="246642" cy="189948"/>
              </a:xfrm>
              <a:custGeom>
                <a:avLst/>
                <a:gdLst/>
                <a:ahLst/>
                <a:cxnLst/>
                <a:rect l="l" t="t" r="r" b="b"/>
                <a:pathLst>
                  <a:path w="7909" h="6091" extrusionOk="0">
                    <a:moveTo>
                      <a:pt x="0" y="1"/>
                    </a:moveTo>
                    <a:lnTo>
                      <a:pt x="0" y="1525"/>
                    </a:lnTo>
                    <a:lnTo>
                      <a:pt x="7909" y="6091"/>
                    </a:lnTo>
                    <a:lnTo>
                      <a:pt x="7909" y="5056"/>
                    </a:lnTo>
                    <a:cubicBezTo>
                      <a:pt x="7909" y="4986"/>
                      <a:pt x="7900" y="4917"/>
                      <a:pt x="7880" y="4850"/>
                    </a:cubicBezTo>
                    <a:cubicBezTo>
                      <a:pt x="7842" y="4713"/>
                      <a:pt x="7778" y="4591"/>
                      <a:pt x="7686" y="4479"/>
                    </a:cubicBezTo>
                    <a:cubicBezTo>
                      <a:pt x="7641" y="4423"/>
                      <a:pt x="7588" y="4380"/>
                      <a:pt x="7529" y="434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>
                <a:off x="5430455" y="2109510"/>
                <a:ext cx="425145" cy="293014"/>
              </a:xfrm>
              <a:custGeom>
                <a:avLst/>
                <a:gdLst/>
                <a:ahLst/>
                <a:cxnLst/>
                <a:rect l="l" t="t" r="r" b="b"/>
                <a:pathLst>
                  <a:path w="13633" h="9396" extrusionOk="0">
                    <a:moveTo>
                      <a:pt x="13251" y="0"/>
                    </a:moveTo>
                    <a:lnTo>
                      <a:pt x="0" y="7648"/>
                    </a:lnTo>
                    <a:cubicBezTo>
                      <a:pt x="61" y="7684"/>
                      <a:pt x="114" y="7729"/>
                      <a:pt x="158" y="7784"/>
                    </a:cubicBezTo>
                    <a:cubicBezTo>
                      <a:pt x="249" y="7894"/>
                      <a:pt x="314" y="8016"/>
                      <a:pt x="352" y="8153"/>
                    </a:cubicBezTo>
                    <a:cubicBezTo>
                      <a:pt x="373" y="8222"/>
                      <a:pt x="381" y="8290"/>
                      <a:pt x="381" y="8360"/>
                    </a:cubicBezTo>
                    <a:lnTo>
                      <a:pt x="381" y="9395"/>
                    </a:lnTo>
                    <a:lnTo>
                      <a:pt x="13632" y="1745"/>
                    </a:lnTo>
                    <a:lnTo>
                      <a:pt x="13632" y="712"/>
                    </a:lnTo>
                    <a:cubicBezTo>
                      <a:pt x="13632" y="641"/>
                      <a:pt x="13622" y="574"/>
                      <a:pt x="13602" y="505"/>
                    </a:cubicBezTo>
                    <a:cubicBezTo>
                      <a:pt x="13565" y="368"/>
                      <a:pt x="13500" y="246"/>
                      <a:pt x="13409" y="135"/>
                    </a:cubicBezTo>
                    <a:cubicBezTo>
                      <a:pt x="13363" y="79"/>
                      <a:pt x="13310" y="36"/>
                      <a:pt x="132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>
                <a:off x="5903148" y="2501342"/>
                <a:ext cx="188981" cy="204231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6549" extrusionOk="0">
                    <a:moveTo>
                      <a:pt x="5890" y="0"/>
                    </a:moveTo>
                    <a:lnTo>
                      <a:pt x="1" y="3402"/>
                    </a:lnTo>
                    <a:cubicBezTo>
                      <a:pt x="28" y="3416"/>
                      <a:pt x="51" y="3438"/>
                      <a:pt x="71" y="3461"/>
                    </a:cubicBezTo>
                    <a:cubicBezTo>
                      <a:pt x="110" y="3510"/>
                      <a:pt x="139" y="3564"/>
                      <a:pt x="158" y="3625"/>
                    </a:cubicBezTo>
                    <a:cubicBezTo>
                      <a:pt x="166" y="3656"/>
                      <a:pt x="169" y="3686"/>
                      <a:pt x="169" y="3717"/>
                    </a:cubicBezTo>
                    <a:lnTo>
                      <a:pt x="169" y="6549"/>
                    </a:lnTo>
                    <a:lnTo>
                      <a:pt x="6059" y="3149"/>
                    </a:lnTo>
                    <a:lnTo>
                      <a:pt x="6059" y="315"/>
                    </a:lnTo>
                    <a:cubicBezTo>
                      <a:pt x="6059" y="285"/>
                      <a:pt x="6055" y="253"/>
                      <a:pt x="6046" y="223"/>
                    </a:cubicBezTo>
                    <a:cubicBezTo>
                      <a:pt x="6030" y="164"/>
                      <a:pt x="6002" y="108"/>
                      <a:pt x="5960" y="59"/>
                    </a:cubicBezTo>
                    <a:cubicBezTo>
                      <a:pt x="5940" y="36"/>
                      <a:pt x="5917" y="16"/>
                      <a:pt x="58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>
                <a:off x="5878450" y="2487215"/>
                <a:ext cx="208378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6682" h="3854" extrusionOk="0">
                    <a:moveTo>
                      <a:pt x="5889" y="0"/>
                    </a:moveTo>
                    <a:lnTo>
                      <a:pt x="2947" y="1701"/>
                    </a:lnTo>
                    <a:lnTo>
                      <a:pt x="1" y="3400"/>
                    </a:lnTo>
                    <a:lnTo>
                      <a:pt x="396" y="3626"/>
                    </a:lnTo>
                    <a:lnTo>
                      <a:pt x="793" y="3853"/>
                    </a:lnTo>
                    <a:lnTo>
                      <a:pt x="3739" y="2153"/>
                    </a:lnTo>
                    <a:lnTo>
                      <a:pt x="6682" y="453"/>
                    </a:lnTo>
                    <a:lnTo>
                      <a:pt x="6286" y="228"/>
                    </a:lnTo>
                    <a:lnTo>
                      <a:pt x="58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>
                <a:off x="5878450" y="2593180"/>
                <a:ext cx="30000" cy="112360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603" extrusionOk="0">
                    <a:moveTo>
                      <a:pt x="1" y="1"/>
                    </a:moveTo>
                    <a:lnTo>
                      <a:pt x="1" y="3050"/>
                    </a:lnTo>
                    <a:lnTo>
                      <a:pt x="961" y="3602"/>
                    </a:lnTo>
                    <a:lnTo>
                      <a:pt x="961" y="770"/>
                    </a:lnTo>
                    <a:cubicBezTo>
                      <a:pt x="961" y="740"/>
                      <a:pt x="958" y="708"/>
                      <a:pt x="950" y="678"/>
                    </a:cubicBezTo>
                    <a:cubicBezTo>
                      <a:pt x="932" y="619"/>
                      <a:pt x="904" y="563"/>
                      <a:pt x="863" y="514"/>
                    </a:cubicBezTo>
                    <a:cubicBezTo>
                      <a:pt x="843" y="491"/>
                      <a:pt x="820" y="471"/>
                      <a:pt x="793" y="45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>
                <a:off x="5177643" y="1827448"/>
                <a:ext cx="649303" cy="374937"/>
              </a:xfrm>
              <a:custGeom>
                <a:avLst/>
                <a:gdLst/>
                <a:ahLst/>
                <a:cxnLst/>
                <a:rect l="l" t="t" r="r" b="b"/>
                <a:pathLst>
                  <a:path w="20821" h="12023" extrusionOk="0">
                    <a:moveTo>
                      <a:pt x="13827" y="0"/>
                    </a:moveTo>
                    <a:cubicBezTo>
                      <a:pt x="13776" y="0"/>
                      <a:pt x="13725" y="6"/>
                      <a:pt x="13674" y="17"/>
                    </a:cubicBezTo>
                    <a:cubicBezTo>
                      <a:pt x="13621" y="30"/>
                      <a:pt x="13575" y="47"/>
                      <a:pt x="13530" y="73"/>
                    </a:cubicBezTo>
                    <a:lnTo>
                      <a:pt x="124" y="7813"/>
                    </a:lnTo>
                    <a:cubicBezTo>
                      <a:pt x="72" y="7842"/>
                      <a:pt x="17" y="7894"/>
                      <a:pt x="5" y="7951"/>
                    </a:cubicBezTo>
                    <a:cubicBezTo>
                      <a:pt x="0" y="7964"/>
                      <a:pt x="0" y="7974"/>
                      <a:pt x="0" y="7986"/>
                    </a:cubicBezTo>
                    <a:cubicBezTo>
                      <a:pt x="0" y="8021"/>
                      <a:pt x="17" y="8057"/>
                      <a:pt x="39" y="8088"/>
                    </a:cubicBezTo>
                    <a:cubicBezTo>
                      <a:pt x="62" y="8118"/>
                      <a:pt x="91" y="8139"/>
                      <a:pt x="124" y="8158"/>
                    </a:cubicBezTo>
                    <a:lnTo>
                      <a:pt x="6818" y="12022"/>
                    </a:lnTo>
                    <a:lnTo>
                      <a:pt x="7191" y="11807"/>
                    </a:lnTo>
                    <a:lnTo>
                      <a:pt x="5662" y="10926"/>
                    </a:lnTo>
                    <a:lnTo>
                      <a:pt x="575" y="7988"/>
                    </a:lnTo>
                    <a:lnTo>
                      <a:pt x="13829" y="337"/>
                    </a:lnTo>
                    <a:lnTo>
                      <a:pt x="20447" y="4157"/>
                    </a:lnTo>
                    <a:lnTo>
                      <a:pt x="20820" y="3941"/>
                    </a:lnTo>
                    <a:lnTo>
                      <a:pt x="14200" y="116"/>
                    </a:lnTo>
                    <a:lnTo>
                      <a:pt x="14124" y="73"/>
                    </a:lnTo>
                    <a:cubicBezTo>
                      <a:pt x="14079" y="47"/>
                      <a:pt x="14030" y="28"/>
                      <a:pt x="13980" y="17"/>
                    </a:cubicBezTo>
                    <a:cubicBezTo>
                      <a:pt x="13929" y="6"/>
                      <a:pt x="13878" y="0"/>
                      <a:pt x="138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>
                <a:off x="5390321" y="2195673"/>
                <a:ext cx="31559" cy="38136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2229" extrusionOk="0">
                    <a:moveTo>
                      <a:pt x="373" y="0"/>
                    </a:moveTo>
                    <a:lnTo>
                      <a:pt x="1" y="216"/>
                    </a:lnTo>
                    <a:cubicBezTo>
                      <a:pt x="97" y="271"/>
                      <a:pt x="180" y="341"/>
                      <a:pt x="256" y="423"/>
                    </a:cubicBezTo>
                    <a:cubicBezTo>
                      <a:pt x="406" y="591"/>
                      <a:pt x="515" y="781"/>
                      <a:pt x="586" y="995"/>
                    </a:cubicBezTo>
                    <a:cubicBezTo>
                      <a:pt x="619" y="1100"/>
                      <a:pt x="637" y="1208"/>
                      <a:pt x="637" y="1319"/>
                    </a:cubicBezTo>
                    <a:lnTo>
                      <a:pt x="637" y="12229"/>
                    </a:lnTo>
                    <a:lnTo>
                      <a:pt x="1011" y="12013"/>
                    </a:lnTo>
                    <a:lnTo>
                      <a:pt x="1011" y="1103"/>
                    </a:lnTo>
                    <a:cubicBezTo>
                      <a:pt x="1011" y="992"/>
                      <a:pt x="995" y="884"/>
                      <a:pt x="959" y="779"/>
                    </a:cubicBezTo>
                    <a:cubicBezTo>
                      <a:pt x="889" y="565"/>
                      <a:pt x="780" y="375"/>
                      <a:pt x="629" y="207"/>
                    </a:cubicBezTo>
                    <a:cubicBezTo>
                      <a:pt x="553" y="125"/>
                      <a:pt x="468" y="55"/>
                      <a:pt x="3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>
                <a:off x="5417451" y="1704332"/>
                <a:ext cx="17245" cy="878918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4" extrusionOk="0">
                    <a:moveTo>
                      <a:pt x="0" y="1"/>
                    </a:moveTo>
                    <a:lnTo>
                      <a:pt x="0" y="28053"/>
                    </a:lnTo>
                    <a:cubicBezTo>
                      <a:pt x="0" y="28053"/>
                      <a:pt x="7" y="28183"/>
                      <a:pt x="276" y="28183"/>
                    </a:cubicBezTo>
                    <a:cubicBezTo>
                      <a:pt x="545" y="28183"/>
                      <a:pt x="552" y="28053"/>
                      <a:pt x="552" y="28053"/>
                    </a:cubicBezTo>
                    <a:lnTo>
                      <a:pt x="5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>
                <a:off x="5843710" y="1457445"/>
                <a:ext cx="17245" cy="878949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5" extrusionOk="0">
                    <a:moveTo>
                      <a:pt x="1" y="1"/>
                    </a:moveTo>
                    <a:lnTo>
                      <a:pt x="1" y="28054"/>
                    </a:lnTo>
                    <a:cubicBezTo>
                      <a:pt x="1" y="28054"/>
                      <a:pt x="6" y="28185"/>
                      <a:pt x="275" y="28185"/>
                    </a:cubicBezTo>
                    <a:cubicBezTo>
                      <a:pt x="545" y="28185"/>
                      <a:pt x="553" y="28054"/>
                      <a:pt x="553" y="28054"/>
                    </a:cubicBez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>
                <a:off x="5176770" y="2076580"/>
                <a:ext cx="233451" cy="500519"/>
              </a:xfrm>
              <a:custGeom>
                <a:avLst/>
                <a:gdLst/>
                <a:ahLst/>
                <a:cxnLst/>
                <a:rect l="l" t="t" r="r" b="b"/>
                <a:pathLst>
                  <a:path w="7486" h="16050" extrusionOk="0">
                    <a:moveTo>
                      <a:pt x="31" y="1"/>
                    </a:moveTo>
                    <a:lnTo>
                      <a:pt x="31" y="5874"/>
                    </a:lnTo>
                    <a:cubicBezTo>
                      <a:pt x="31" y="5874"/>
                      <a:pt x="1" y="5958"/>
                      <a:pt x="153" y="6046"/>
                    </a:cubicBezTo>
                    <a:lnTo>
                      <a:pt x="2284" y="7275"/>
                    </a:lnTo>
                    <a:lnTo>
                      <a:pt x="4423" y="14283"/>
                    </a:lnTo>
                    <a:lnTo>
                      <a:pt x="7485" y="16049"/>
                    </a:lnTo>
                    <a:lnTo>
                      <a:pt x="7485" y="5139"/>
                    </a:lnTo>
                    <a:cubicBezTo>
                      <a:pt x="7485" y="5030"/>
                      <a:pt x="7467" y="4922"/>
                      <a:pt x="7431" y="4817"/>
                    </a:cubicBezTo>
                    <a:cubicBezTo>
                      <a:pt x="7363" y="4604"/>
                      <a:pt x="7254" y="4413"/>
                      <a:pt x="7103" y="4246"/>
                    </a:cubicBezTo>
                    <a:cubicBezTo>
                      <a:pt x="7027" y="4163"/>
                      <a:pt x="6941" y="4094"/>
                      <a:pt x="6847" y="4039"/>
                    </a:cubicBezTo>
                    <a:lnTo>
                      <a:pt x="153" y="173"/>
                    </a:lnTo>
                    <a:cubicBezTo>
                      <a:pt x="120" y="156"/>
                      <a:pt x="91" y="133"/>
                      <a:pt x="68" y="104"/>
                    </a:cubicBezTo>
                    <a:cubicBezTo>
                      <a:pt x="47" y="73"/>
                      <a:pt x="31" y="37"/>
                      <a:pt x="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>
                <a:off x="5132925" y="1285401"/>
                <a:ext cx="1093003" cy="630873"/>
              </a:xfrm>
              <a:custGeom>
                <a:avLst/>
                <a:gdLst/>
                <a:ahLst/>
                <a:cxnLst/>
                <a:rect l="l" t="t" r="r" b="b"/>
                <a:pathLst>
                  <a:path w="35049" h="20230" extrusionOk="0">
                    <a:moveTo>
                      <a:pt x="13963" y="0"/>
                    </a:moveTo>
                    <a:cubicBezTo>
                      <a:pt x="13760" y="0"/>
                      <a:pt x="13558" y="22"/>
                      <a:pt x="13355" y="65"/>
                    </a:cubicBezTo>
                    <a:cubicBezTo>
                      <a:pt x="13151" y="108"/>
                      <a:pt x="12966" y="180"/>
                      <a:pt x="12790" y="280"/>
                    </a:cubicBezTo>
                    <a:lnTo>
                      <a:pt x="488" y="7384"/>
                    </a:lnTo>
                    <a:cubicBezTo>
                      <a:pt x="287" y="7499"/>
                      <a:pt x="67" y="7700"/>
                      <a:pt x="15" y="7926"/>
                    </a:cubicBezTo>
                    <a:cubicBezTo>
                      <a:pt x="4" y="7969"/>
                      <a:pt x="1" y="8015"/>
                      <a:pt x="2" y="8060"/>
                    </a:cubicBezTo>
                    <a:cubicBezTo>
                      <a:pt x="7" y="8203"/>
                      <a:pt x="66" y="8346"/>
                      <a:pt x="155" y="8462"/>
                    </a:cubicBezTo>
                    <a:cubicBezTo>
                      <a:pt x="244" y="8577"/>
                      <a:pt x="363" y="8665"/>
                      <a:pt x="488" y="8737"/>
                    </a:cubicBezTo>
                    <a:lnTo>
                      <a:pt x="19908" y="19949"/>
                    </a:lnTo>
                    <a:cubicBezTo>
                      <a:pt x="20084" y="20050"/>
                      <a:pt x="20272" y="20122"/>
                      <a:pt x="20475" y="20165"/>
                    </a:cubicBezTo>
                    <a:cubicBezTo>
                      <a:pt x="20678" y="20208"/>
                      <a:pt x="20881" y="20229"/>
                      <a:pt x="21083" y="20229"/>
                    </a:cubicBezTo>
                    <a:cubicBezTo>
                      <a:pt x="21286" y="20229"/>
                      <a:pt x="21489" y="20208"/>
                      <a:pt x="21692" y="20165"/>
                    </a:cubicBezTo>
                    <a:cubicBezTo>
                      <a:pt x="21895" y="20122"/>
                      <a:pt x="22083" y="20050"/>
                      <a:pt x="22257" y="19949"/>
                    </a:cubicBezTo>
                    <a:lnTo>
                      <a:pt x="34561" y="12846"/>
                    </a:lnTo>
                    <a:cubicBezTo>
                      <a:pt x="34685" y="12774"/>
                      <a:pt x="34804" y="12687"/>
                      <a:pt x="34893" y="12569"/>
                    </a:cubicBezTo>
                    <a:cubicBezTo>
                      <a:pt x="34984" y="12454"/>
                      <a:pt x="35042" y="12311"/>
                      <a:pt x="35045" y="12170"/>
                    </a:cubicBezTo>
                    <a:cubicBezTo>
                      <a:pt x="35048" y="12124"/>
                      <a:pt x="35042" y="12079"/>
                      <a:pt x="35034" y="12036"/>
                    </a:cubicBezTo>
                    <a:cubicBezTo>
                      <a:pt x="34981" y="11808"/>
                      <a:pt x="34762" y="11609"/>
                      <a:pt x="34561" y="11491"/>
                    </a:cubicBezTo>
                    <a:lnTo>
                      <a:pt x="15135" y="280"/>
                    </a:lnTo>
                    <a:cubicBezTo>
                      <a:pt x="14961" y="180"/>
                      <a:pt x="14773" y="108"/>
                      <a:pt x="14572" y="65"/>
                    </a:cubicBezTo>
                    <a:cubicBezTo>
                      <a:pt x="14368" y="22"/>
                      <a:pt x="14165" y="0"/>
                      <a:pt x="139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>
                <a:off x="5753837" y="1664852"/>
                <a:ext cx="472079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15138" h="9183" extrusionOk="0">
                    <a:moveTo>
                      <a:pt x="15137" y="0"/>
                    </a:moveTo>
                    <a:cubicBezTo>
                      <a:pt x="15133" y="143"/>
                      <a:pt x="15074" y="286"/>
                      <a:pt x="14983" y="401"/>
                    </a:cubicBezTo>
                    <a:cubicBezTo>
                      <a:pt x="14894" y="518"/>
                      <a:pt x="14775" y="606"/>
                      <a:pt x="14651" y="678"/>
                    </a:cubicBezTo>
                    <a:lnTo>
                      <a:pt x="2349" y="7781"/>
                    </a:lnTo>
                    <a:cubicBezTo>
                      <a:pt x="2174" y="7882"/>
                      <a:pt x="1985" y="7954"/>
                      <a:pt x="1783" y="7997"/>
                    </a:cubicBezTo>
                    <a:cubicBezTo>
                      <a:pt x="1579" y="8040"/>
                      <a:pt x="1377" y="8061"/>
                      <a:pt x="1174" y="8061"/>
                    </a:cubicBezTo>
                    <a:cubicBezTo>
                      <a:pt x="972" y="8061"/>
                      <a:pt x="769" y="8040"/>
                      <a:pt x="567" y="7997"/>
                    </a:cubicBezTo>
                    <a:cubicBezTo>
                      <a:pt x="362" y="7954"/>
                      <a:pt x="174" y="7882"/>
                      <a:pt x="0" y="7781"/>
                    </a:cubicBezTo>
                    <a:lnTo>
                      <a:pt x="0" y="8902"/>
                    </a:lnTo>
                    <a:cubicBezTo>
                      <a:pt x="174" y="9003"/>
                      <a:pt x="362" y="9075"/>
                      <a:pt x="567" y="9118"/>
                    </a:cubicBezTo>
                    <a:cubicBezTo>
                      <a:pt x="769" y="9161"/>
                      <a:pt x="972" y="9183"/>
                      <a:pt x="1174" y="9183"/>
                    </a:cubicBezTo>
                    <a:cubicBezTo>
                      <a:pt x="1377" y="9183"/>
                      <a:pt x="1579" y="9161"/>
                      <a:pt x="1783" y="9118"/>
                    </a:cubicBezTo>
                    <a:cubicBezTo>
                      <a:pt x="1985" y="9075"/>
                      <a:pt x="2174" y="9003"/>
                      <a:pt x="2349" y="8902"/>
                    </a:cubicBezTo>
                    <a:lnTo>
                      <a:pt x="14651" y="1799"/>
                    </a:lnTo>
                    <a:cubicBezTo>
                      <a:pt x="14775" y="1727"/>
                      <a:pt x="14894" y="1638"/>
                      <a:pt x="14983" y="1523"/>
                    </a:cubicBezTo>
                    <a:cubicBezTo>
                      <a:pt x="15073" y="1409"/>
                      <a:pt x="15131" y="1270"/>
                      <a:pt x="15137" y="1128"/>
                    </a:cubicBezTo>
                    <a:lnTo>
                      <a:pt x="15137" y="1122"/>
                    </a:lnTo>
                    <a:lnTo>
                      <a:pt x="151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"/>
              <p:cNvSpPr/>
              <p:nvPr/>
            </p:nvSpPr>
            <p:spPr>
              <a:xfrm>
                <a:off x="5133018" y="1536716"/>
                <a:ext cx="620862" cy="405810"/>
              </a:xfrm>
              <a:custGeom>
                <a:avLst/>
                <a:gdLst/>
                <a:ahLst/>
                <a:cxnLst/>
                <a:rect l="l" t="t" r="r" b="b"/>
                <a:pathLst>
                  <a:path w="19909" h="13013" extrusionOk="0">
                    <a:moveTo>
                      <a:pt x="1" y="1"/>
                    </a:moveTo>
                    <a:lnTo>
                      <a:pt x="1" y="1123"/>
                    </a:lnTo>
                    <a:cubicBezTo>
                      <a:pt x="5" y="1267"/>
                      <a:pt x="64" y="1411"/>
                      <a:pt x="155" y="1526"/>
                    </a:cubicBezTo>
                    <a:cubicBezTo>
                      <a:pt x="242" y="1641"/>
                      <a:pt x="363" y="1729"/>
                      <a:pt x="487" y="1801"/>
                    </a:cubicBezTo>
                    <a:lnTo>
                      <a:pt x="19908" y="13013"/>
                    </a:lnTo>
                    <a:lnTo>
                      <a:pt x="19908" y="11890"/>
                    </a:lnTo>
                    <a:lnTo>
                      <a:pt x="487" y="678"/>
                    </a:lnTo>
                    <a:cubicBezTo>
                      <a:pt x="363" y="606"/>
                      <a:pt x="242" y="518"/>
                      <a:pt x="155" y="403"/>
                    </a:cubicBezTo>
                    <a:cubicBezTo>
                      <a:pt x="64" y="285"/>
                      <a:pt x="5" y="144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"/>
              <p:cNvSpPr/>
              <p:nvPr/>
            </p:nvSpPr>
            <p:spPr>
              <a:xfrm>
                <a:off x="5695865" y="2314392"/>
                <a:ext cx="12006" cy="121933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910" extrusionOk="0">
                    <a:moveTo>
                      <a:pt x="0" y="0"/>
                    </a:moveTo>
                    <a:lnTo>
                      <a:pt x="0" y="3"/>
                    </a:lnTo>
                    <a:lnTo>
                      <a:pt x="0" y="3909"/>
                    </a:lnTo>
                    <a:lnTo>
                      <a:pt x="383" y="3909"/>
                    </a:lnTo>
                    <a:lnTo>
                      <a:pt x="383" y="3"/>
                    </a:lnTo>
                    <a:lnTo>
                      <a:pt x="384" y="3"/>
                    </a:lnTo>
                    <a:lnTo>
                      <a:pt x="384" y="0"/>
                    </a:lnTo>
                    <a:cubicBezTo>
                      <a:pt x="314" y="3"/>
                      <a:pt x="244" y="4"/>
                      <a:pt x="173" y="4"/>
                    </a:cubicBezTo>
                    <a:cubicBezTo>
                      <a:pt x="123" y="4"/>
                      <a:pt x="72" y="3"/>
                      <a:pt x="22" y="2"/>
                    </a:cubicBezTo>
                    <a:cubicBezTo>
                      <a:pt x="15" y="2"/>
                      <a:pt x="7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>
                <a:off x="5695865" y="2272604"/>
                <a:ext cx="12037" cy="27692"/>
              </a:xfrm>
              <a:custGeom>
                <a:avLst/>
                <a:gdLst/>
                <a:ahLst/>
                <a:cxnLst/>
                <a:rect l="l" t="t" r="r" b="b"/>
                <a:pathLst>
                  <a:path w="386" h="888" extrusionOk="0">
                    <a:moveTo>
                      <a:pt x="0" y="0"/>
                    </a:moveTo>
                    <a:lnTo>
                      <a:pt x="0" y="371"/>
                    </a:lnTo>
                    <a:lnTo>
                      <a:pt x="0" y="884"/>
                    </a:lnTo>
                    <a:cubicBezTo>
                      <a:pt x="72" y="886"/>
                      <a:pt x="144" y="887"/>
                      <a:pt x="216" y="887"/>
                    </a:cubicBezTo>
                    <a:cubicBezTo>
                      <a:pt x="272" y="886"/>
                      <a:pt x="328" y="886"/>
                      <a:pt x="383" y="884"/>
                    </a:cubicBezTo>
                    <a:lnTo>
                      <a:pt x="383" y="514"/>
                    </a:lnTo>
                    <a:lnTo>
                      <a:pt x="385" y="514"/>
                    </a:lnTo>
                    <a:lnTo>
                      <a:pt x="385" y="371"/>
                    </a:lnTo>
                    <a:lnTo>
                      <a:pt x="385" y="0"/>
                    </a:lnTo>
                    <a:cubicBezTo>
                      <a:pt x="321" y="7"/>
                      <a:pt x="258" y="9"/>
                      <a:pt x="193" y="9"/>
                    </a:cubicBezTo>
                    <a:cubicBezTo>
                      <a:pt x="128" y="9"/>
                      <a:pt x="65" y="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>
                <a:off x="5600285" y="2191307"/>
                <a:ext cx="203077" cy="123305"/>
              </a:xfrm>
              <a:custGeom>
                <a:avLst/>
                <a:gdLst/>
                <a:ahLst/>
                <a:cxnLst/>
                <a:rect l="l" t="t" r="r" b="b"/>
                <a:pathLst>
                  <a:path w="6512" h="3954" extrusionOk="0">
                    <a:moveTo>
                      <a:pt x="3256" y="459"/>
                    </a:moveTo>
                    <a:cubicBezTo>
                      <a:pt x="3383" y="459"/>
                      <a:pt x="3509" y="464"/>
                      <a:pt x="3633" y="474"/>
                    </a:cubicBezTo>
                    <a:cubicBezTo>
                      <a:pt x="3741" y="482"/>
                      <a:pt x="3849" y="495"/>
                      <a:pt x="3954" y="510"/>
                    </a:cubicBezTo>
                    <a:cubicBezTo>
                      <a:pt x="4057" y="524"/>
                      <a:pt x="4164" y="543"/>
                      <a:pt x="4264" y="564"/>
                    </a:cubicBezTo>
                    <a:cubicBezTo>
                      <a:pt x="4365" y="586"/>
                      <a:pt x="4470" y="613"/>
                      <a:pt x="4565" y="641"/>
                    </a:cubicBezTo>
                    <a:cubicBezTo>
                      <a:pt x="4658" y="668"/>
                      <a:pt x="4759" y="701"/>
                      <a:pt x="4846" y="735"/>
                    </a:cubicBezTo>
                    <a:cubicBezTo>
                      <a:pt x="4934" y="770"/>
                      <a:pt x="5026" y="807"/>
                      <a:pt x="5105" y="848"/>
                    </a:cubicBezTo>
                    <a:cubicBezTo>
                      <a:pt x="5184" y="886"/>
                      <a:pt x="5263" y="930"/>
                      <a:pt x="5335" y="973"/>
                    </a:cubicBezTo>
                    <a:cubicBezTo>
                      <a:pt x="5406" y="1016"/>
                      <a:pt x="5473" y="1065"/>
                      <a:pt x="5535" y="1109"/>
                    </a:cubicBezTo>
                    <a:cubicBezTo>
                      <a:pt x="5593" y="1154"/>
                      <a:pt x="5652" y="1204"/>
                      <a:pt x="5700" y="1253"/>
                    </a:cubicBezTo>
                    <a:cubicBezTo>
                      <a:pt x="5749" y="1302"/>
                      <a:pt x="5797" y="1355"/>
                      <a:pt x="5836" y="1405"/>
                    </a:cubicBezTo>
                    <a:cubicBezTo>
                      <a:pt x="5873" y="1453"/>
                      <a:pt x="5910" y="1512"/>
                      <a:pt x="5938" y="1561"/>
                    </a:cubicBezTo>
                    <a:cubicBezTo>
                      <a:pt x="5966" y="1611"/>
                      <a:pt x="5991" y="1667"/>
                      <a:pt x="6008" y="1717"/>
                    </a:cubicBezTo>
                    <a:cubicBezTo>
                      <a:pt x="6025" y="1766"/>
                      <a:pt x="6038" y="1824"/>
                      <a:pt x="6045" y="1871"/>
                    </a:cubicBezTo>
                    <a:cubicBezTo>
                      <a:pt x="6053" y="1924"/>
                      <a:pt x="6054" y="1975"/>
                      <a:pt x="6051" y="2026"/>
                    </a:cubicBezTo>
                    <a:cubicBezTo>
                      <a:pt x="6047" y="2080"/>
                      <a:pt x="6038" y="2129"/>
                      <a:pt x="6024" y="2183"/>
                    </a:cubicBezTo>
                    <a:cubicBezTo>
                      <a:pt x="6017" y="2209"/>
                      <a:pt x="6008" y="2236"/>
                      <a:pt x="5998" y="2261"/>
                    </a:cubicBezTo>
                    <a:cubicBezTo>
                      <a:pt x="5361" y="2163"/>
                      <a:pt x="4235" y="1992"/>
                      <a:pt x="3597" y="1893"/>
                    </a:cubicBezTo>
                    <a:lnTo>
                      <a:pt x="3597" y="2064"/>
                    </a:lnTo>
                    <a:cubicBezTo>
                      <a:pt x="3597" y="2100"/>
                      <a:pt x="3590" y="2136"/>
                      <a:pt x="3576" y="2169"/>
                    </a:cubicBezTo>
                    <a:cubicBezTo>
                      <a:pt x="4205" y="2265"/>
                      <a:pt x="5227" y="2422"/>
                      <a:pt x="5860" y="2518"/>
                    </a:cubicBezTo>
                    <a:cubicBezTo>
                      <a:pt x="5844" y="2540"/>
                      <a:pt x="5833" y="2554"/>
                      <a:pt x="5814" y="2579"/>
                    </a:cubicBezTo>
                    <a:cubicBezTo>
                      <a:pt x="5771" y="2630"/>
                      <a:pt x="5723" y="2681"/>
                      <a:pt x="5667" y="2732"/>
                    </a:cubicBezTo>
                    <a:cubicBezTo>
                      <a:pt x="5611" y="2783"/>
                      <a:pt x="5555" y="2832"/>
                      <a:pt x="5488" y="2878"/>
                    </a:cubicBezTo>
                    <a:cubicBezTo>
                      <a:pt x="5423" y="2926"/>
                      <a:pt x="5355" y="2970"/>
                      <a:pt x="5279" y="3013"/>
                    </a:cubicBezTo>
                    <a:cubicBezTo>
                      <a:pt x="5206" y="3056"/>
                      <a:pt x="5133" y="3093"/>
                      <a:pt x="5049" y="3132"/>
                    </a:cubicBezTo>
                    <a:cubicBezTo>
                      <a:pt x="4964" y="3171"/>
                      <a:pt x="4885" y="3204"/>
                      <a:pt x="4795" y="3237"/>
                    </a:cubicBezTo>
                    <a:cubicBezTo>
                      <a:pt x="4704" y="3270"/>
                      <a:pt x="4616" y="3299"/>
                      <a:pt x="4520" y="3326"/>
                    </a:cubicBezTo>
                    <a:cubicBezTo>
                      <a:pt x="4422" y="3355"/>
                      <a:pt x="4329" y="3376"/>
                      <a:pt x="4227" y="3398"/>
                    </a:cubicBezTo>
                    <a:cubicBezTo>
                      <a:pt x="4125" y="3417"/>
                      <a:pt x="4026" y="3435"/>
                      <a:pt x="3919" y="3450"/>
                    </a:cubicBezTo>
                    <a:cubicBezTo>
                      <a:pt x="3765" y="3471"/>
                      <a:pt x="3606" y="3486"/>
                      <a:pt x="3448" y="3491"/>
                    </a:cubicBezTo>
                    <a:cubicBezTo>
                      <a:pt x="3393" y="3493"/>
                      <a:pt x="3337" y="3494"/>
                      <a:pt x="3272" y="3496"/>
                    </a:cubicBezTo>
                    <a:cubicBezTo>
                      <a:pt x="3200" y="3496"/>
                      <a:pt x="3128" y="3496"/>
                      <a:pt x="3057" y="3493"/>
                    </a:cubicBezTo>
                    <a:cubicBezTo>
                      <a:pt x="2911" y="3487"/>
                      <a:pt x="2765" y="3474"/>
                      <a:pt x="2625" y="3457"/>
                    </a:cubicBezTo>
                    <a:cubicBezTo>
                      <a:pt x="2522" y="3444"/>
                      <a:pt x="2415" y="3425"/>
                      <a:pt x="2313" y="3407"/>
                    </a:cubicBezTo>
                    <a:cubicBezTo>
                      <a:pt x="2213" y="3385"/>
                      <a:pt x="2108" y="3361"/>
                      <a:pt x="2011" y="3335"/>
                    </a:cubicBezTo>
                    <a:cubicBezTo>
                      <a:pt x="1915" y="3309"/>
                      <a:pt x="1813" y="3277"/>
                      <a:pt x="1724" y="3244"/>
                    </a:cubicBezTo>
                    <a:cubicBezTo>
                      <a:pt x="1646" y="3215"/>
                      <a:pt x="1566" y="3184"/>
                      <a:pt x="1491" y="3151"/>
                    </a:cubicBezTo>
                    <a:cubicBezTo>
                      <a:pt x="1961" y="2879"/>
                      <a:pt x="2770" y="2409"/>
                      <a:pt x="3241" y="2137"/>
                    </a:cubicBezTo>
                    <a:cubicBezTo>
                      <a:pt x="3156" y="2085"/>
                      <a:pt x="3078" y="2016"/>
                      <a:pt x="3035" y="1940"/>
                    </a:cubicBezTo>
                    <a:cubicBezTo>
                      <a:pt x="2566" y="2209"/>
                      <a:pt x="1692" y="2741"/>
                      <a:pt x="1224" y="3013"/>
                    </a:cubicBezTo>
                    <a:cubicBezTo>
                      <a:pt x="1152" y="2970"/>
                      <a:pt x="1080" y="2922"/>
                      <a:pt x="1017" y="2878"/>
                    </a:cubicBezTo>
                    <a:cubicBezTo>
                      <a:pt x="956" y="2833"/>
                      <a:pt x="894" y="2784"/>
                      <a:pt x="843" y="2735"/>
                    </a:cubicBezTo>
                    <a:cubicBezTo>
                      <a:pt x="791" y="2688"/>
                      <a:pt x="740" y="2636"/>
                      <a:pt x="699" y="2584"/>
                    </a:cubicBezTo>
                    <a:cubicBezTo>
                      <a:pt x="657" y="2537"/>
                      <a:pt x="618" y="2479"/>
                      <a:pt x="588" y="2430"/>
                    </a:cubicBezTo>
                    <a:cubicBezTo>
                      <a:pt x="556" y="2380"/>
                      <a:pt x="531" y="2324"/>
                      <a:pt x="510" y="2274"/>
                    </a:cubicBezTo>
                    <a:cubicBezTo>
                      <a:pt x="490" y="2223"/>
                      <a:pt x="475" y="2169"/>
                      <a:pt x="466" y="2117"/>
                    </a:cubicBezTo>
                    <a:cubicBezTo>
                      <a:pt x="456" y="2070"/>
                      <a:pt x="453" y="2014"/>
                      <a:pt x="453" y="1963"/>
                    </a:cubicBezTo>
                    <a:cubicBezTo>
                      <a:pt x="453" y="1911"/>
                      <a:pt x="460" y="1863"/>
                      <a:pt x="470" y="1808"/>
                    </a:cubicBezTo>
                    <a:cubicBezTo>
                      <a:pt x="483" y="1755"/>
                      <a:pt x="498" y="1706"/>
                      <a:pt x="521" y="1653"/>
                    </a:cubicBezTo>
                    <a:cubicBezTo>
                      <a:pt x="545" y="1597"/>
                      <a:pt x="569" y="1549"/>
                      <a:pt x="605" y="1495"/>
                    </a:cubicBezTo>
                    <a:cubicBezTo>
                      <a:pt x="640" y="1438"/>
                      <a:pt x="677" y="1390"/>
                      <a:pt x="725" y="1336"/>
                    </a:cubicBezTo>
                    <a:cubicBezTo>
                      <a:pt x="771" y="1283"/>
                      <a:pt x="821" y="1233"/>
                      <a:pt x="878" y="1183"/>
                    </a:cubicBezTo>
                    <a:cubicBezTo>
                      <a:pt x="936" y="1132"/>
                      <a:pt x="995" y="1086"/>
                      <a:pt x="1065" y="1039"/>
                    </a:cubicBezTo>
                    <a:cubicBezTo>
                      <a:pt x="1134" y="993"/>
                      <a:pt x="1203" y="951"/>
                      <a:pt x="1281" y="908"/>
                    </a:cubicBezTo>
                    <a:cubicBezTo>
                      <a:pt x="1359" y="866"/>
                      <a:pt x="1435" y="829"/>
                      <a:pt x="1520" y="792"/>
                    </a:cubicBezTo>
                    <a:cubicBezTo>
                      <a:pt x="1606" y="754"/>
                      <a:pt x="1686" y="723"/>
                      <a:pt x="1781" y="691"/>
                    </a:cubicBezTo>
                    <a:cubicBezTo>
                      <a:pt x="1872" y="658"/>
                      <a:pt x="1962" y="633"/>
                      <a:pt x="2062" y="606"/>
                    </a:cubicBezTo>
                    <a:cubicBezTo>
                      <a:pt x="2159" y="579"/>
                      <a:pt x="2256" y="560"/>
                      <a:pt x="2358" y="540"/>
                    </a:cubicBezTo>
                    <a:cubicBezTo>
                      <a:pt x="2378" y="536"/>
                      <a:pt x="2400" y="533"/>
                      <a:pt x="2418" y="528"/>
                    </a:cubicBezTo>
                    <a:cubicBezTo>
                      <a:pt x="2589" y="895"/>
                      <a:pt x="2612" y="965"/>
                      <a:pt x="2783" y="1334"/>
                    </a:cubicBezTo>
                    <a:cubicBezTo>
                      <a:pt x="2795" y="1331"/>
                      <a:pt x="2804" y="1325"/>
                      <a:pt x="2814" y="1322"/>
                    </a:cubicBezTo>
                    <a:cubicBezTo>
                      <a:pt x="2839" y="1311"/>
                      <a:pt x="2860" y="1303"/>
                      <a:pt x="2884" y="1295"/>
                    </a:cubicBezTo>
                    <a:cubicBezTo>
                      <a:pt x="2911" y="1286"/>
                      <a:pt x="2931" y="1280"/>
                      <a:pt x="2957" y="1273"/>
                    </a:cubicBezTo>
                    <a:cubicBezTo>
                      <a:pt x="2985" y="1266"/>
                      <a:pt x="3006" y="1260"/>
                      <a:pt x="3035" y="1254"/>
                    </a:cubicBezTo>
                    <a:cubicBezTo>
                      <a:pt x="2884" y="931"/>
                      <a:pt x="2862" y="815"/>
                      <a:pt x="2712" y="491"/>
                    </a:cubicBezTo>
                    <a:lnTo>
                      <a:pt x="2712" y="488"/>
                    </a:lnTo>
                    <a:cubicBezTo>
                      <a:pt x="2801" y="478"/>
                      <a:pt x="2891" y="471"/>
                      <a:pt x="2985" y="467"/>
                    </a:cubicBezTo>
                    <a:cubicBezTo>
                      <a:pt x="3075" y="461"/>
                      <a:pt x="3165" y="459"/>
                      <a:pt x="3256" y="459"/>
                    </a:cubicBezTo>
                    <a:close/>
                    <a:moveTo>
                      <a:pt x="3262" y="1"/>
                    </a:moveTo>
                    <a:cubicBezTo>
                      <a:pt x="3203" y="1"/>
                      <a:pt x="3144" y="2"/>
                      <a:pt x="3085" y="4"/>
                    </a:cubicBezTo>
                    <a:cubicBezTo>
                      <a:pt x="2870" y="11"/>
                      <a:pt x="2648" y="31"/>
                      <a:pt x="2440" y="64"/>
                    </a:cubicBezTo>
                    <a:cubicBezTo>
                      <a:pt x="2336" y="80"/>
                      <a:pt x="2230" y="100"/>
                      <a:pt x="2129" y="123"/>
                    </a:cubicBezTo>
                    <a:cubicBezTo>
                      <a:pt x="2029" y="146"/>
                      <a:pt x="1925" y="172"/>
                      <a:pt x="1827" y="201"/>
                    </a:cubicBezTo>
                    <a:cubicBezTo>
                      <a:pt x="1731" y="229"/>
                      <a:pt x="1630" y="261"/>
                      <a:pt x="1538" y="296"/>
                    </a:cubicBezTo>
                    <a:cubicBezTo>
                      <a:pt x="1446" y="331"/>
                      <a:pt x="1353" y="369"/>
                      <a:pt x="1268" y="409"/>
                    </a:cubicBezTo>
                    <a:cubicBezTo>
                      <a:pt x="1182" y="446"/>
                      <a:pt x="1098" y="491"/>
                      <a:pt x="1021" y="534"/>
                    </a:cubicBezTo>
                    <a:cubicBezTo>
                      <a:pt x="943" y="577"/>
                      <a:pt x="866" y="626"/>
                      <a:pt x="797" y="675"/>
                    </a:cubicBezTo>
                    <a:cubicBezTo>
                      <a:pt x="726" y="721"/>
                      <a:pt x="657" y="776"/>
                      <a:pt x="597" y="827"/>
                    </a:cubicBezTo>
                    <a:cubicBezTo>
                      <a:pt x="535" y="879"/>
                      <a:pt x="476" y="937"/>
                      <a:pt x="424" y="993"/>
                    </a:cubicBezTo>
                    <a:cubicBezTo>
                      <a:pt x="370" y="1049"/>
                      <a:pt x="318" y="1111"/>
                      <a:pt x="276" y="1171"/>
                    </a:cubicBezTo>
                    <a:cubicBezTo>
                      <a:pt x="234" y="1229"/>
                      <a:pt x="191" y="1298"/>
                      <a:pt x="158" y="1359"/>
                    </a:cubicBezTo>
                    <a:cubicBezTo>
                      <a:pt x="125" y="1423"/>
                      <a:pt x="95" y="1492"/>
                      <a:pt x="72" y="1559"/>
                    </a:cubicBezTo>
                    <a:cubicBezTo>
                      <a:pt x="49" y="1625"/>
                      <a:pt x="29" y="1699"/>
                      <a:pt x="17" y="1765"/>
                    </a:cubicBezTo>
                    <a:cubicBezTo>
                      <a:pt x="7" y="1834"/>
                      <a:pt x="0" y="1909"/>
                      <a:pt x="0" y="1978"/>
                    </a:cubicBezTo>
                    <a:cubicBezTo>
                      <a:pt x="0" y="2045"/>
                      <a:pt x="7" y="2121"/>
                      <a:pt x="17" y="2189"/>
                    </a:cubicBezTo>
                    <a:cubicBezTo>
                      <a:pt x="30" y="2256"/>
                      <a:pt x="49" y="2330"/>
                      <a:pt x="72" y="2396"/>
                    </a:cubicBezTo>
                    <a:cubicBezTo>
                      <a:pt x="94" y="2464"/>
                      <a:pt x="124" y="2533"/>
                      <a:pt x="158" y="2596"/>
                    </a:cubicBezTo>
                    <a:cubicBezTo>
                      <a:pt x="190" y="2659"/>
                      <a:pt x="233" y="2727"/>
                      <a:pt x="276" y="2787"/>
                    </a:cubicBezTo>
                    <a:cubicBezTo>
                      <a:pt x="319" y="2846"/>
                      <a:pt x="372" y="2908"/>
                      <a:pt x="424" y="2964"/>
                    </a:cubicBezTo>
                    <a:cubicBezTo>
                      <a:pt x="476" y="3020"/>
                      <a:pt x="535" y="3077"/>
                      <a:pt x="597" y="3129"/>
                    </a:cubicBezTo>
                    <a:cubicBezTo>
                      <a:pt x="657" y="3181"/>
                      <a:pt x="726" y="3236"/>
                      <a:pt x="797" y="3283"/>
                    </a:cubicBezTo>
                    <a:cubicBezTo>
                      <a:pt x="866" y="3330"/>
                      <a:pt x="943" y="3379"/>
                      <a:pt x="1021" y="3422"/>
                    </a:cubicBezTo>
                    <a:cubicBezTo>
                      <a:pt x="1100" y="3467"/>
                      <a:pt x="1183" y="3510"/>
                      <a:pt x="1268" y="3550"/>
                    </a:cubicBezTo>
                    <a:cubicBezTo>
                      <a:pt x="1353" y="3589"/>
                      <a:pt x="1446" y="3628"/>
                      <a:pt x="1538" y="3661"/>
                    </a:cubicBezTo>
                    <a:cubicBezTo>
                      <a:pt x="1630" y="3696"/>
                      <a:pt x="1731" y="3730"/>
                      <a:pt x="1827" y="3757"/>
                    </a:cubicBezTo>
                    <a:cubicBezTo>
                      <a:pt x="1925" y="3786"/>
                      <a:pt x="2029" y="3812"/>
                      <a:pt x="2129" y="3834"/>
                    </a:cubicBezTo>
                    <a:cubicBezTo>
                      <a:pt x="2230" y="3855"/>
                      <a:pt x="2336" y="3875"/>
                      <a:pt x="2440" y="3891"/>
                    </a:cubicBezTo>
                    <a:cubicBezTo>
                      <a:pt x="2641" y="3924"/>
                      <a:pt x="2855" y="3944"/>
                      <a:pt x="3064" y="3951"/>
                    </a:cubicBezTo>
                    <a:cubicBezTo>
                      <a:pt x="3071" y="3951"/>
                      <a:pt x="3078" y="3953"/>
                      <a:pt x="3085" y="3953"/>
                    </a:cubicBezTo>
                    <a:cubicBezTo>
                      <a:pt x="3135" y="3954"/>
                      <a:pt x="3185" y="3954"/>
                      <a:pt x="3235" y="3954"/>
                    </a:cubicBezTo>
                    <a:cubicBezTo>
                      <a:pt x="3306" y="3954"/>
                      <a:pt x="3376" y="3953"/>
                      <a:pt x="3446" y="3951"/>
                    </a:cubicBezTo>
                    <a:cubicBezTo>
                      <a:pt x="3542" y="3947"/>
                      <a:pt x="3637" y="3940"/>
                      <a:pt x="3731" y="3933"/>
                    </a:cubicBezTo>
                    <a:cubicBezTo>
                      <a:pt x="3945" y="3916"/>
                      <a:pt x="4148" y="3882"/>
                      <a:pt x="4352" y="3839"/>
                    </a:cubicBezTo>
                    <a:cubicBezTo>
                      <a:pt x="4455" y="3818"/>
                      <a:pt x="4550" y="3793"/>
                      <a:pt x="4649" y="3766"/>
                    </a:cubicBezTo>
                    <a:cubicBezTo>
                      <a:pt x="4746" y="3737"/>
                      <a:pt x="4836" y="3710"/>
                      <a:pt x="4930" y="3675"/>
                    </a:cubicBezTo>
                    <a:cubicBezTo>
                      <a:pt x="5023" y="3644"/>
                      <a:pt x="5107" y="3608"/>
                      <a:pt x="5196" y="3571"/>
                    </a:cubicBezTo>
                    <a:cubicBezTo>
                      <a:pt x="5283" y="3532"/>
                      <a:pt x="5363" y="3491"/>
                      <a:pt x="5443" y="3448"/>
                    </a:cubicBezTo>
                    <a:lnTo>
                      <a:pt x="5508" y="3409"/>
                    </a:lnTo>
                    <a:cubicBezTo>
                      <a:pt x="5578" y="3369"/>
                      <a:pt x="5647" y="3326"/>
                      <a:pt x="5712" y="3280"/>
                    </a:cubicBezTo>
                    <a:cubicBezTo>
                      <a:pt x="5782" y="3234"/>
                      <a:pt x="5851" y="3179"/>
                      <a:pt x="5912" y="3128"/>
                    </a:cubicBezTo>
                    <a:cubicBezTo>
                      <a:pt x="5974" y="3076"/>
                      <a:pt x="6033" y="3018"/>
                      <a:pt x="6084" y="2962"/>
                    </a:cubicBezTo>
                    <a:cubicBezTo>
                      <a:pt x="6137" y="2906"/>
                      <a:pt x="6189" y="2844"/>
                      <a:pt x="6232" y="2784"/>
                    </a:cubicBezTo>
                    <a:cubicBezTo>
                      <a:pt x="6275" y="2725"/>
                      <a:pt x="6319" y="2658"/>
                      <a:pt x="6350" y="2594"/>
                    </a:cubicBezTo>
                    <a:cubicBezTo>
                      <a:pt x="6385" y="2531"/>
                      <a:pt x="6415" y="2461"/>
                      <a:pt x="6439" y="2395"/>
                    </a:cubicBezTo>
                    <a:cubicBezTo>
                      <a:pt x="6462" y="2330"/>
                      <a:pt x="6483" y="2256"/>
                      <a:pt x="6493" y="2187"/>
                    </a:cubicBezTo>
                    <a:cubicBezTo>
                      <a:pt x="6504" y="2120"/>
                      <a:pt x="6511" y="2044"/>
                      <a:pt x="6511" y="1976"/>
                    </a:cubicBezTo>
                    <a:lnTo>
                      <a:pt x="6511" y="1968"/>
                    </a:lnTo>
                    <a:cubicBezTo>
                      <a:pt x="6511" y="1893"/>
                      <a:pt x="6503" y="1827"/>
                      <a:pt x="6488" y="1756"/>
                    </a:cubicBezTo>
                    <a:cubicBezTo>
                      <a:pt x="6474" y="1683"/>
                      <a:pt x="6458" y="1618"/>
                      <a:pt x="6434" y="1548"/>
                    </a:cubicBezTo>
                    <a:cubicBezTo>
                      <a:pt x="6408" y="1476"/>
                      <a:pt x="6380" y="1415"/>
                      <a:pt x="6343" y="1346"/>
                    </a:cubicBezTo>
                    <a:cubicBezTo>
                      <a:pt x="6306" y="1276"/>
                      <a:pt x="6268" y="1217"/>
                      <a:pt x="6219" y="1152"/>
                    </a:cubicBezTo>
                    <a:cubicBezTo>
                      <a:pt x="6172" y="1088"/>
                      <a:pt x="6122" y="1030"/>
                      <a:pt x="6064" y="971"/>
                    </a:cubicBezTo>
                    <a:cubicBezTo>
                      <a:pt x="6007" y="912"/>
                      <a:pt x="5948" y="856"/>
                      <a:pt x="5882" y="800"/>
                    </a:cubicBezTo>
                    <a:cubicBezTo>
                      <a:pt x="5815" y="747"/>
                      <a:pt x="5748" y="697"/>
                      <a:pt x="5673" y="646"/>
                    </a:cubicBezTo>
                    <a:cubicBezTo>
                      <a:pt x="5600" y="596"/>
                      <a:pt x="5524" y="550"/>
                      <a:pt x="5443" y="507"/>
                    </a:cubicBezTo>
                    <a:cubicBezTo>
                      <a:pt x="5363" y="462"/>
                      <a:pt x="5283" y="425"/>
                      <a:pt x="5194" y="385"/>
                    </a:cubicBezTo>
                    <a:cubicBezTo>
                      <a:pt x="5107" y="346"/>
                      <a:pt x="5023" y="313"/>
                      <a:pt x="4928" y="280"/>
                    </a:cubicBezTo>
                    <a:cubicBezTo>
                      <a:pt x="4838" y="245"/>
                      <a:pt x="4747" y="216"/>
                      <a:pt x="4648" y="189"/>
                    </a:cubicBezTo>
                    <a:cubicBezTo>
                      <a:pt x="4550" y="160"/>
                      <a:pt x="4454" y="137"/>
                      <a:pt x="4352" y="116"/>
                    </a:cubicBezTo>
                    <a:cubicBezTo>
                      <a:pt x="4148" y="71"/>
                      <a:pt x="3944" y="43"/>
                      <a:pt x="3731" y="22"/>
                    </a:cubicBezTo>
                    <a:cubicBezTo>
                      <a:pt x="3575" y="8"/>
                      <a:pt x="3419" y="1"/>
                      <a:pt x="3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>
                <a:off x="5675938" y="2248717"/>
                <a:ext cx="51861" cy="24137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74" extrusionOk="0">
                    <a:moveTo>
                      <a:pt x="1663" y="0"/>
                    </a:moveTo>
                    <a:cubicBezTo>
                      <a:pt x="1663" y="170"/>
                      <a:pt x="1497" y="306"/>
                      <a:pt x="1334" y="382"/>
                    </a:cubicBezTo>
                    <a:cubicBezTo>
                      <a:pt x="1165" y="461"/>
                      <a:pt x="999" y="480"/>
                      <a:pt x="832" y="482"/>
                    </a:cubicBezTo>
                    <a:cubicBezTo>
                      <a:pt x="665" y="482"/>
                      <a:pt x="497" y="464"/>
                      <a:pt x="330" y="385"/>
                    </a:cubicBezTo>
                    <a:cubicBezTo>
                      <a:pt x="165" y="308"/>
                      <a:pt x="1" y="170"/>
                      <a:pt x="1" y="1"/>
                    </a:cubicBezTo>
                    <a:lnTo>
                      <a:pt x="1" y="296"/>
                    </a:lnTo>
                    <a:cubicBezTo>
                      <a:pt x="1" y="345"/>
                      <a:pt x="14" y="392"/>
                      <a:pt x="40" y="436"/>
                    </a:cubicBezTo>
                    <a:cubicBezTo>
                      <a:pt x="83" y="513"/>
                      <a:pt x="159" y="581"/>
                      <a:pt x="244" y="633"/>
                    </a:cubicBezTo>
                    <a:cubicBezTo>
                      <a:pt x="273" y="648"/>
                      <a:pt x="300" y="663"/>
                      <a:pt x="329" y="677"/>
                    </a:cubicBezTo>
                    <a:cubicBezTo>
                      <a:pt x="432" y="726"/>
                      <a:pt x="536" y="752"/>
                      <a:pt x="639" y="763"/>
                    </a:cubicBezTo>
                    <a:cubicBezTo>
                      <a:pt x="704" y="771"/>
                      <a:pt x="767" y="773"/>
                      <a:pt x="832" y="773"/>
                    </a:cubicBezTo>
                    <a:cubicBezTo>
                      <a:pt x="897" y="773"/>
                      <a:pt x="960" y="771"/>
                      <a:pt x="1024" y="763"/>
                    </a:cubicBezTo>
                    <a:cubicBezTo>
                      <a:pt x="1128" y="753"/>
                      <a:pt x="1231" y="726"/>
                      <a:pt x="1335" y="677"/>
                    </a:cubicBezTo>
                    <a:cubicBezTo>
                      <a:pt x="1463" y="617"/>
                      <a:pt x="1592" y="519"/>
                      <a:pt x="1640" y="400"/>
                    </a:cubicBezTo>
                    <a:cubicBezTo>
                      <a:pt x="1656" y="367"/>
                      <a:pt x="1663" y="331"/>
                      <a:pt x="1663" y="295"/>
                    </a:cubicBezTo>
                    <a:lnTo>
                      <a:pt x="1663" y="124"/>
                    </a:lnTo>
                    <a:lnTo>
                      <a:pt x="16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>
                <a:off x="5676001" y="2229882"/>
                <a:ext cx="51798" cy="33836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085" extrusionOk="0">
                    <a:moveTo>
                      <a:pt x="834" y="1"/>
                    </a:moveTo>
                    <a:cubicBezTo>
                      <a:pt x="813" y="1"/>
                      <a:pt x="793" y="1"/>
                      <a:pt x="774" y="2"/>
                    </a:cubicBezTo>
                    <a:cubicBezTo>
                      <a:pt x="716" y="6"/>
                      <a:pt x="670" y="12"/>
                      <a:pt x="616" y="20"/>
                    </a:cubicBezTo>
                    <a:cubicBezTo>
                      <a:pt x="587" y="26"/>
                      <a:pt x="565" y="30"/>
                      <a:pt x="539" y="38"/>
                    </a:cubicBezTo>
                    <a:cubicBezTo>
                      <a:pt x="512" y="45"/>
                      <a:pt x="492" y="51"/>
                      <a:pt x="465" y="59"/>
                    </a:cubicBezTo>
                    <a:cubicBezTo>
                      <a:pt x="440" y="69"/>
                      <a:pt x="420" y="76"/>
                      <a:pt x="396" y="86"/>
                    </a:cubicBezTo>
                    <a:cubicBezTo>
                      <a:pt x="384" y="91"/>
                      <a:pt x="374" y="95"/>
                      <a:pt x="364" y="99"/>
                    </a:cubicBezTo>
                    <a:cubicBezTo>
                      <a:pt x="353" y="105"/>
                      <a:pt x="340" y="109"/>
                      <a:pt x="327" y="117"/>
                    </a:cubicBezTo>
                    <a:cubicBezTo>
                      <a:pt x="319" y="122"/>
                      <a:pt x="312" y="127"/>
                      <a:pt x="305" y="130"/>
                    </a:cubicBezTo>
                    <a:cubicBezTo>
                      <a:pt x="298" y="134"/>
                      <a:pt x="291" y="138"/>
                      <a:pt x="284" y="143"/>
                    </a:cubicBezTo>
                    <a:cubicBezTo>
                      <a:pt x="263" y="153"/>
                      <a:pt x="242" y="170"/>
                      <a:pt x="225" y="181"/>
                    </a:cubicBezTo>
                    <a:cubicBezTo>
                      <a:pt x="206" y="194"/>
                      <a:pt x="187" y="213"/>
                      <a:pt x="170" y="227"/>
                    </a:cubicBezTo>
                    <a:cubicBezTo>
                      <a:pt x="154" y="243"/>
                      <a:pt x="135" y="260"/>
                      <a:pt x="121" y="279"/>
                    </a:cubicBezTo>
                    <a:cubicBezTo>
                      <a:pt x="110" y="295"/>
                      <a:pt x="94" y="316"/>
                      <a:pt x="81" y="335"/>
                    </a:cubicBezTo>
                    <a:cubicBezTo>
                      <a:pt x="68" y="354"/>
                      <a:pt x="55" y="375"/>
                      <a:pt x="46" y="396"/>
                    </a:cubicBezTo>
                    <a:cubicBezTo>
                      <a:pt x="38" y="417"/>
                      <a:pt x="29" y="440"/>
                      <a:pt x="22" y="462"/>
                    </a:cubicBezTo>
                    <a:cubicBezTo>
                      <a:pt x="15" y="485"/>
                      <a:pt x="9" y="509"/>
                      <a:pt x="5" y="532"/>
                    </a:cubicBezTo>
                    <a:cubicBezTo>
                      <a:pt x="2" y="555"/>
                      <a:pt x="0" y="581"/>
                      <a:pt x="0" y="604"/>
                    </a:cubicBezTo>
                    <a:cubicBezTo>
                      <a:pt x="0" y="774"/>
                      <a:pt x="166" y="910"/>
                      <a:pt x="328" y="986"/>
                    </a:cubicBezTo>
                    <a:cubicBezTo>
                      <a:pt x="493" y="1065"/>
                      <a:pt x="663" y="1084"/>
                      <a:pt x="830" y="1084"/>
                    </a:cubicBezTo>
                    <a:cubicBezTo>
                      <a:pt x="997" y="1084"/>
                      <a:pt x="1165" y="1065"/>
                      <a:pt x="1332" y="986"/>
                    </a:cubicBezTo>
                    <a:cubicBezTo>
                      <a:pt x="1497" y="910"/>
                      <a:pt x="1661" y="771"/>
                      <a:pt x="1661" y="604"/>
                    </a:cubicBezTo>
                    <a:cubicBezTo>
                      <a:pt x="1661" y="581"/>
                      <a:pt x="1658" y="555"/>
                      <a:pt x="1655" y="532"/>
                    </a:cubicBezTo>
                    <a:cubicBezTo>
                      <a:pt x="1651" y="509"/>
                      <a:pt x="1644" y="485"/>
                      <a:pt x="1641" y="462"/>
                    </a:cubicBezTo>
                    <a:cubicBezTo>
                      <a:pt x="1633" y="440"/>
                      <a:pt x="1622" y="417"/>
                      <a:pt x="1613" y="396"/>
                    </a:cubicBezTo>
                    <a:cubicBezTo>
                      <a:pt x="1605" y="375"/>
                      <a:pt x="1592" y="354"/>
                      <a:pt x="1579" y="335"/>
                    </a:cubicBezTo>
                    <a:cubicBezTo>
                      <a:pt x="1569" y="316"/>
                      <a:pt x="1553" y="295"/>
                      <a:pt x="1539" y="279"/>
                    </a:cubicBezTo>
                    <a:cubicBezTo>
                      <a:pt x="1523" y="260"/>
                      <a:pt x="1506" y="243"/>
                      <a:pt x="1490" y="227"/>
                    </a:cubicBezTo>
                    <a:cubicBezTo>
                      <a:pt x="1474" y="213"/>
                      <a:pt x="1454" y="196"/>
                      <a:pt x="1435" y="181"/>
                    </a:cubicBezTo>
                    <a:cubicBezTo>
                      <a:pt x="1418" y="170"/>
                      <a:pt x="1396" y="155"/>
                      <a:pt x="1376" y="143"/>
                    </a:cubicBezTo>
                    <a:cubicBezTo>
                      <a:pt x="1356" y="130"/>
                      <a:pt x="1332" y="117"/>
                      <a:pt x="1311" y="107"/>
                    </a:cubicBezTo>
                    <a:cubicBezTo>
                      <a:pt x="1290" y="95"/>
                      <a:pt x="1265" y="85"/>
                      <a:pt x="1241" y="76"/>
                    </a:cubicBezTo>
                    <a:cubicBezTo>
                      <a:pt x="1218" y="65"/>
                      <a:pt x="1191" y="56"/>
                      <a:pt x="1168" y="49"/>
                    </a:cubicBezTo>
                    <a:cubicBezTo>
                      <a:pt x="1145" y="42"/>
                      <a:pt x="1117" y="35"/>
                      <a:pt x="1091" y="29"/>
                    </a:cubicBezTo>
                    <a:cubicBezTo>
                      <a:pt x="1068" y="22"/>
                      <a:pt x="1040" y="16"/>
                      <a:pt x="1015" y="13"/>
                    </a:cubicBezTo>
                    <a:cubicBezTo>
                      <a:pt x="989" y="9"/>
                      <a:pt x="961" y="6"/>
                      <a:pt x="936" y="5"/>
                    </a:cubicBezTo>
                    <a:cubicBezTo>
                      <a:pt x="904" y="2"/>
                      <a:pt x="869" y="1"/>
                      <a:pt x="8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>
                <a:off x="5650617" y="2361605"/>
                <a:ext cx="81861" cy="401725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2882" extrusionOk="0">
                    <a:moveTo>
                      <a:pt x="349" y="1"/>
                    </a:moveTo>
                    <a:cubicBezTo>
                      <a:pt x="316" y="1"/>
                      <a:pt x="285" y="5"/>
                      <a:pt x="255" y="14"/>
                    </a:cubicBezTo>
                    <a:cubicBezTo>
                      <a:pt x="231" y="20"/>
                      <a:pt x="210" y="30"/>
                      <a:pt x="190" y="45"/>
                    </a:cubicBezTo>
                    <a:cubicBezTo>
                      <a:pt x="121" y="83"/>
                      <a:pt x="71" y="150"/>
                      <a:pt x="41" y="224"/>
                    </a:cubicBezTo>
                    <a:cubicBezTo>
                      <a:pt x="11" y="298"/>
                      <a:pt x="1" y="378"/>
                      <a:pt x="1" y="456"/>
                    </a:cubicBezTo>
                    <a:lnTo>
                      <a:pt x="1" y="11366"/>
                    </a:lnTo>
                    <a:cubicBezTo>
                      <a:pt x="875" y="11871"/>
                      <a:pt x="1750" y="12375"/>
                      <a:pt x="2624" y="12881"/>
                    </a:cubicBezTo>
                    <a:lnTo>
                      <a:pt x="2624" y="1236"/>
                    </a:lnTo>
                    <a:lnTo>
                      <a:pt x="2550" y="1192"/>
                    </a:lnTo>
                    <a:lnTo>
                      <a:pt x="637" y="89"/>
                    </a:lnTo>
                    <a:cubicBezTo>
                      <a:pt x="556" y="40"/>
                      <a:pt x="449" y="1"/>
                      <a:pt x="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>
                <a:off x="5656479" y="2109510"/>
                <a:ext cx="516517" cy="292827"/>
              </a:xfrm>
              <a:custGeom>
                <a:avLst/>
                <a:gdLst/>
                <a:ahLst/>
                <a:cxnLst/>
                <a:rect l="l" t="t" r="r" b="b"/>
                <a:pathLst>
                  <a:path w="16563" h="9390" extrusionOk="0">
                    <a:moveTo>
                      <a:pt x="24" y="8115"/>
                    </a:moveTo>
                    <a:cubicBezTo>
                      <a:pt x="16" y="8119"/>
                      <a:pt x="8" y="8124"/>
                      <a:pt x="1" y="8129"/>
                    </a:cubicBezTo>
                    <a:cubicBezTo>
                      <a:pt x="8" y="8124"/>
                      <a:pt x="16" y="8120"/>
                      <a:pt x="24" y="8115"/>
                    </a:cubicBezTo>
                    <a:close/>
                    <a:moveTo>
                      <a:pt x="14169" y="1"/>
                    </a:moveTo>
                    <a:cubicBezTo>
                      <a:pt x="14061" y="1"/>
                      <a:pt x="14001" y="43"/>
                      <a:pt x="14001" y="43"/>
                    </a:cubicBezTo>
                    <a:cubicBezTo>
                      <a:pt x="13877" y="115"/>
                      <a:pt x="13752" y="187"/>
                      <a:pt x="13627" y="259"/>
                    </a:cubicBezTo>
                    <a:lnTo>
                      <a:pt x="13627" y="260"/>
                    </a:lnTo>
                    <a:cubicBezTo>
                      <a:pt x="13649" y="247"/>
                      <a:pt x="13670" y="237"/>
                      <a:pt x="13695" y="230"/>
                    </a:cubicBezTo>
                    <a:cubicBezTo>
                      <a:pt x="13722" y="222"/>
                      <a:pt x="13752" y="218"/>
                      <a:pt x="13783" y="218"/>
                    </a:cubicBezTo>
                    <a:cubicBezTo>
                      <a:pt x="13883" y="218"/>
                      <a:pt x="13994" y="258"/>
                      <a:pt x="14077" y="305"/>
                    </a:cubicBezTo>
                    <a:lnTo>
                      <a:pt x="15989" y="1409"/>
                    </a:lnTo>
                    <a:lnTo>
                      <a:pt x="13440" y="2878"/>
                    </a:lnTo>
                    <a:lnTo>
                      <a:pt x="2735" y="9059"/>
                    </a:lnTo>
                    <a:lnTo>
                      <a:pt x="825" y="7956"/>
                    </a:lnTo>
                    <a:cubicBezTo>
                      <a:pt x="721" y="7897"/>
                      <a:pt x="625" y="7879"/>
                      <a:pt x="549" y="7879"/>
                    </a:cubicBezTo>
                    <a:cubicBezTo>
                      <a:pt x="443" y="7879"/>
                      <a:pt x="375" y="7913"/>
                      <a:pt x="375" y="7913"/>
                    </a:cubicBezTo>
                    <a:cubicBezTo>
                      <a:pt x="256" y="7980"/>
                      <a:pt x="140" y="8048"/>
                      <a:pt x="24" y="8115"/>
                    </a:cubicBezTo>
                    <a:lnTo>
                      <a:pt x="24" y="8115"/>
                    </a:lnTo>
                    <a:cubicBezTo>
                      <a:pt x="38" y="8108"/>
                      <a:pt x="53" y="8103"/>
                      <a:pt x="68" y="8097"/>
                    </a:cubicBezTo>
                    <a:cubicBezTo>
                      <a:pt x="96" y="8089"/>
                      <a:pt x="126" y="8085"/>
                      <a:pt x="157" y="8085"/>
                    </a:cubicBezTo>
                    <a:cubicBezTo>
                      <a:pt x="257" y="8085"/>
                      <a:pt x="367" y="8125"/>
                      <a:pt x="451" y="8173"/>
                    </a:cubicBezTo>
                    <a:lnTo>
                      <a:pt x="2363" y="9276"/>
                    </a:lnTo>
                    <a:lnTo>
                      <a:pt x="2439" y="9319"/>
                    </a:lnTo>
                    <a:cubicBezTo>
                      <a:pt x="2484" y="9345"/>
                      <a:pt x="2533" y="9362"/>
                      <a:pt x="2583" y="9374"/>
                    </a:cubicBezTo>
                    <a:cubicBezTo>
                      <a:pt x="2634" y="9384"/>
                      <a:pt x="2685" y="9390"/>
                      <a:pt x="2736" y="9390"/>
                    </a:cubicBezTo>
                    <a:cubicBezTo>
                      <a:pt x="2787" y="9390"/>
                      <a:pt x="2839" y="9384"/>
                      <a:pt x="2891" y="9374"/>
                    </a:cubicBezTo>
                    <a:cubicBezTo>
                      <a:pt x="2942" y="9362"/>
                      <a:pt x="2988" y="9345"/>
                      <a:pt x="3034" y="9319"/>
                    </a:cubicBezTo>
                    <a:lnTo>
                      <a:pt x="16441" y="1580"/>
                    </a:lnTo>
                    <a:cubicBezTo>
                      <a:pt x="16472" y="1560"/>
                      <a:pt x="16501" y="1538"/>
                      <a:pt x="16524" y="1510"/>
                    </a:cubicBezTo>
                    <a:cubicBezTo>
                      <a:pt x="16546" y="1479"/>
                      <a:pt x="16563" y="1443"/>
                      <a:pt x="16563" y="1408"/>
                    </a:cubicBezTo>
                    <a:cubicBezTo>
                      <a:pt x="16563" y="1396"/>
                      <a:pt x="16560" y="1383"/>
                      <a:pt x="16558" y="1373"/>
                    </a:cubicBezTo>
                    <a:cubicBezTo>
                      <a:pt x="16546" y="1316"/>
                      <a:pt x="16491" y="1265"/>
                      <a:pt x="16441" y="1235"/>
                    </a:cubicBezTo>
                    <a:lnTo>
                      <a:pt x="14452" y="86"/>
                    </a:lnTo>
                    <a:cubicBezTo>
                      <a:pt x="14338" y="21"/>
                      <a:pt x="14242" y="1"/>
                      <a:pt x="141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>
                <a:off x="5098560" y="2063607"/>
                <a:ext cx="46247" cy="112547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3609" extrusionOk="0">
                    <a:moveTo>
                      <a:pt x="740" y="91"/>
                    </a:moveTo>
                    <a:cubicBezTo>
                      <a:pt x="824" y="91"/>
                      <a:pt x="907" y="104"/>
                      <a:pt x="995" y="134"/>
                    </a:cubicBezTo>
                    <a:cubicBezTo>
                      <a:pt x="1086" y="162"/>
                      <a:pt x="1181" y="207"/>
                      <a:pt x="1219" y="285"/>
                    </a:cubicBezTo>
                    <a:cubicBezTo>
                      <a:pt x="1252" y="348"/>
                      <a:pt x="1248" y="428"/>
                      <a:pt x="1212" y="489"/>
                    </a:cubicBezTo>
                    <a:cubicBezTo>
                      <a:pt x="1188" y="535"/>
                      <a:pt x="1145" y="568"/>
                      <a:pt x="1096" y="595"/>
                    </a:cubicBezTo>
                    <a:cubicBezTo>
                      <a:pt x="1080" y="604"/>
                      <a:pt x="1061" y="611"/>
                      <a:pt x="1045" y="618"/>
                    </a:cubicBezTo>
                    <a:cubicBezTo>
                      <a:pt x="961" y="654"/>
                      <a:pt x="874" y="673"/>
                      <a:pt x="788" y="680"/>
                    </a:cubicBezTo>
                    <a:cubicBezTo>
                      <a:pt x="769" y="681"/>
                      <a:pt x="750" y="682"/>
                      <a:pt x="731" y="682"/>
                    </a:cubicBezTo>
                    <a:cubicBezTo>
                      <a:pt x="648" y="682"/>
                      <a:pt x="565" y="669"/>
                      <a:pt x="476" y="640"/>
                    </a:cubicBezTo>
                    <a:cubicBezTo>
                      <a:pt x="385" y="609"/>
                      <a:pt x="291" y="565"/>
                      <a:pt x="252" y="487"/>
                    </a:cubicBezTo>
                    <a:cubicBezTo>
                      <a:pt x="220" y="427"/>
                      <a:pt x="224" y="345"/>
                      <a:pt x="259" y="285"/>
                    </a:cubicBezTo>
                    <a:cubicBezTo>
                      <a:pt x="292" y="223"/>
                      <a:pt x="360" y="184"/>
                      <a:pt x="426" y="155"/>
                    </a:cubicBezTo>
                    <a:cubicBezTo>
                      <a:pt x="511" y="118"/>
                      <a:pt x="597" y="99"/>
                      <a:pt x="683" y="93"/>
                    </a:cubicBezTo>
                    <a:cubicBezTo>
                      <a:pt x="702" y="92"/>
                      <a:pt x="721" y="91"/>
                      <a:pt x="740" y="91"/>
                    </a:cubicBezTo>
                    <a:close/>
                    <a:moveTo>
                      <a:pt x="742" y="1"/>
                    </a:moveTo>
                    <a:cubicBezTo>
                      <a:pt x="715" y="1"/>
                      <a:pt x="687" y="2"/>
                      <a:pt x="662" y="4"/>
                    </a:cubicBezTo>
                    <a:cubicBezTo>
                      <a:pt x="634" y="6"/>
                      <a:pt x="605" y="7"/>
                      <a:pt x="580" y="11"/>
                    </a:cubicBezTo>
                    <a:cubicBezTo>
                      <a:pt x="555" y="14"/>
                      <a:pt x="526" y="19"/>
                      <a:pt x="503" y="23"/>
                    </a:cubicBezTo>
                    <a:cubicBezTo>
                      <a:pt x="477" y="29"/>
                      <a:pt x="449" y="36"/>
                      <a:pt x="427" y="43"/>
                    </a:cubicBezTo>
                    <a:cubicBezTo>
                      <a:pt x="404" y="49"/>
                      <a:pt x="377" y="59"/>
                      <a:pt x="355" y="66"/>
                    </a:cubicBezTo>
                    <a:cubicBezTo>
                      <a:pt x="334" y="75"/>
                      <a:pt x="306" y="86"/>
                      <a:pt x="288" y="95"/>
                    </a:cubicBezTo>
                    <a:cubicBezTo>
                      <a:pt x="268" y="105"/>
                      <a:pt x="245" y="119"/>
                      <a:pt x="226" y="129"/>
                    </a:cubicBezTo>
                    <a:cubicBezTo>
                      <a:pt x="209" y="141"/>
                      <a:pt x="187" y="155"/>
                      <a:pt x="170" y="167"/>
                    </a:cubicBezTo>
                    <a:cubicBezTo>
                      <a:pt x="154" y="180"/>
                      <a:pt x="137" y="195"/>
                      <a:pt x="122" y="208"/>
                    </a:cubicBezTo>
                    <a:cubicBezTo>
                      <a:pt x="108" y="221"/>
                      <a:pt x="91" y="241"/>
                      <a:pt x="81" y="256"/>
                    </a:cubicBezTo>
                    <a:cubicBezTo>
                      <a:pt x="69" y="270"/>
                      <a:pt x="55" y="290"/>
                      <a:pt x="46" y="306"/>
                    </a:cubicBezTo>
                    <a:cubicBezTo>
                      <a:pt x="38" y="322"/>
                      <a:pt x="26" y="344"/>
                      <a:pt x="22" y="359"/>
                    </a:cubicBezTo>
                    <a:cubicBezTo>
                      <a:pt x="15" y="378"/>
                      <a:pt x="9" y="400"/>
                      <a:pt x="5" y="417"/>
                    </a:cubicBezTo>
                    <a:cubicBezTo>
                      <a:pt x="2" y="436"/>
                      <a:pt x="0" y="457"/>
                      <a:pt x="0" y="477"/>
                    </a:cubicBezTo>
                    <a:lnTo>
                      <a:pt x="0" y="3187"/>
                    </a:lnTo>
                    <a:cubicBezTo>
                      <a:pt x="0" y="3305"/>
                      <a:pt x="98" y="3411"/>
                      <a:pt x="203" y="3480"/>
                    </a:cubicBezTo>
                    <a:cubicBezTo>
                      <a:pt x="347" y="3574"/>
                      <a:pt x="503" y="3601"/>
                      <a:pt x="666" y="3607"/>
                    </a:cubicBezTo>
                    <a:cubicBezTo>
                      <a:pt x="687" y="3608"/>
                      <a:pt x="708" y="3608"/>
                      <a:pt x="729" y="3608"/>
                    </a:cubicBezTo>
                    <a:cubicBezTo>
                      <a:pt x="916" y="3608"/>
                      <a:pt x="1107" y="3578"/>
                      <a:pt x="1265" y="3488"/>
                    </a:cubicBezTo>
                    <a:cubicBezTo>
                      <a:pt x="1265" y="3488"/>
                      <a:pt x="1482" y="3384"/>
                      <a:pt x="1482" y="3186"/>
                    </a:cubicBezTo>
                    <a:lnTo>
                      <a:pt x="1482" y="476"/>
                    </a:lnTo>
                    <a:cubicBezTo>
                      <a:pt x="1478" y="463"/>
                      <a:pt x="1477" y="446"/>
                      <a:pt x="1475" y="428"/>
                    </a:cubicBezTo>
                    <a:cubicBezTo>
                      <a:pt x="1471" y="407"/>
                      <a:pt x="1468" y="391"/>
                      <a:pt x="1461" y="369"/>
                    </a:cubicBezTo>
                    <a:cubicBezTo>
                      <a:pt x="1454" y="349"/>
                      <a:pt x="1446" y="333"/>
                      <a:pt x="1435" y="313"/>
                    </a:cubicBezTo>
                    <a:cubicBezTo>
                      <a:pt x="1425" y="293"/>
                      <a:pt x="1416" y="279"/>
                      <a:pt x="1402" y="262"/>
                    </a:cubicBezTo>
                    <a:cubicBezTo>
                      <a:pt x="1388" y="243"/>
                      <a:pt x="1375" y="229"/>
                      <a:pt x="1359" y="213"/>
                    </a:cubicBezTo>
                    <a:cubicBezTo>
                      <a:pt x="1342" y="197"/>
                      <a:pt x="1327" y="184"/>
                      <a:pt x="1308" y="170"/>
                    </a:cubicBezTo>
                    <a:cubicBezTo>
                      <a:pt x="1288" y="155"/>
                      <a:pt x="1273" y="144"/>
                      <a:pt x="1251" y="129"/>
                    </a:cubicBezTo>
                    <a:cubicBezTo>
                      <a:pt x="1229" y="118"/>
                      <a:pt x="1212" y="108"/>
                      <a:pt x="1189" y="96"/>
                    </a:cubicBezTo>
                    <a:cubicBezTo>
                      <a:pt x="1166" y="85"/>
                      <a:pt x="1147" y="78"/>
                      <a:pt x="1123" y="67"/>
                    </a:cubicBezTo>
                    <a:cubicBezTo>
                      <a:pt x="1097" y="57"/>
                      <a:pt x="1080" y="50"/>
                      <a:pt x="1053" y="43"/>
                    </a:cubicBezTo>
                    <a:cubicBezTo>
                      <a:pt x="1028" y="36"/>
                      <a:pt x="1007" y="32"/>
                      <a:pt x="979" y="26"/>
                    </a:cubicBezTo>
                    <a:cubicBezTo>
                      <a:pt x="952" y="20"/>
                      <a:pt x="929" y="17"/>
                      <a:pt x="902" y="11"/>
                    </a:cubicBezTo>
                    <a:cubicBezTo>
                      <a:pt x="874" y="7"/>
                      <a:pt x="850" y="6"/>
                      <a:pt x="823" y="4"/>
                    </a:cubicBezTo>
                    <a:cubicBezTo>
                      <a:pt x="797" y="2"/>
                      <a:pt x="769" y="1"/>
                      <a:pt x="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>
                <a:off x="5105420" y="2066445"/>
                <a:ext cx="32214" cy="1843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591" extrusionOk="0">
                    <a:moveTo>
                      <a:pt x="520" y="0"/>
                    </a:moveTo>
                    <a:cubicBezTo>
                      <a:pt x="501" y="0"/>
                      <a:pt x="482" y="1"/>
                      <a:pt x="463" y="2"/>
                    </a:cubicBezTo>
                    <a:cubicBezTo>
                      <a:pt x="377" y="8"/>
                      <a:pt x="291" y="27"/>
                      <a:pt x="206" y="64"/>
                    </a:cubicBezTo>
                    <a:cubicBezTo>
                      <a:pt x="140" y="93"/>
                      <a:pt x="72" y="132"/>
                      <a:pt x="39" y="194"/>
                    </a:cubicBezTo>
                    <a:cubicBezTo>
                      <a:pt x="4" y="254"/>
                      <a:pt x="0" y="336"/>
                      <a:pt x="32" y="396"/>
                    </a:cubicBezTo>
                    <a:cubicBezTo>
                      <a:pt x="71" y="474"/>
                      <a:pt x="165" y="518"/>
                      <a:pt x="256" y="549"/>
                    </a:cubicBezTo>
                    <a:cubicBezTo>
                      <a:pt x="345" y="578"/>
                      <a:pt x="428" y="591"/>
                      <a:pt x="511" y="591"/>
                    </a:cubicBezTo>
                    <a:cubicBezTo>
                      <a:pt x="530" y="591"/>
                      <a:pt x="549" y="590"/>
                      <a:pt x="568" y="589"/>
                    </a:cubicBezTo>
                    <a:cubicBezTo>
                      <a:pt x="654" y="582"/>
                      <a:pt x="741" y="563"/>
                      <a:pt x="825" y="527"/>
                    </a:cubicBezTo>
                    <a:cubicBezTo>
                      <a:pt x="841" y="520"/>
                      <a:pt x="860" y="513"/>
                      <a:pt x="876" y="504"/>
                    </a:cubicBezTo>
                    <a:cubicBezTo>
                      <a:pt x="925" y="477"/>
                      <a:pt x="968" y="444"/>
                      <a:pt x="992" y="398"/>
                    </a:cubicBezTo>
                    <a:cubicBezTo>
                      <a:pt x="1027" y="339"/>
                      <a:pt x="1032" y="257"/>
                      <a:pt x="999" y="195"/>
                    </a:cubicBezTo>
                    <a:cubicBezTo>
                      <a:pt x="961" y="117"/>
                      <a:pt x="867" y="73"/>
                      <a:pt x="775" y="43"/>
                    </a:cubicBezTo>
                    <a:cubicBezTo>
                      <a:pt x="687" y="13"/>
                      <a:pt x="604" y="0"/>
                      <a:pt x="52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>
                <a:off x="4830998" y="2303477"/>
                <a:ext cx="117755" cy="117536"/>
              </a:xfrm>
              <a:custGeom>
                <a:avLst/>
                <a:gdLst/>
                <a:ahLst/>
                <a:cxnLst/>
                <a:rect l="l" t="t" r="r" b="b"/>
                <a:pathLst>
                  <a:path w="3776" h="3769" extrusionOk="0">
                    <a:moveTo>
                      <a:pt x="209" y="1"/>
                    </a:moveTo>
                    <a:lnTo>
                      <a:pt x="0" y="211"/>
                    </a:lnTo>
                    <a:lnTo>
                      <a:pt x="3566" y="3769"/>
                    </a:lnTo>
                    <a:lnTo>
                      <a:pt x="3776" y="3559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>
                <a:off x="5094568" y="2533399"/>
                <a:ext cx="113981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281" extrusionOk="0">
                    <a:moveTo>
                      <a:pt x="148" y="0"/>
                    </a:moveTo>
                    <a:lnTo>
                      <a:pt x="0" y="256"/>
                    </a:lnTo>
                    <a:lnTo>
                      <a:pt x="3507" y="2280"/>
                    </a:lnTo>
                    <a:lnTo>
                      <a:pt x="3655" y="202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>
                <a:off x="4833493" y="2459243"/>
                <a:ext cx="10275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768" extrusionOk="0">
                    <a:moveTo>
                      <a:pt x="42" y="0"/>
                    </a:moveTo>
                    <a:lnTo>
                      <a:pt x="1" y="294"/>
                    </a:lnTo>
                    <a:lnTo>
                      <a:pt x="3251" y="768"/>
                    </a:lnTo>
                    <a:lnTo>
                      <a:pt x="3294" y="475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>
                <a:off x="4917784" y="2556351"/>
                <a:ext cx="60748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603" extrusionOk="0">
                    <a:moveTo>
                      <a:pt x="1706" y="0"/>
                    </a:moveTo>
                    <a:lnTo>
                      <a:pt x="1" y="2431"/>
                    </a:lnTo>
                    <a:lnTo>
                      <a:pt x="243" y="2602"/>
                    </a:lnTo>
                    <a:lnTo>
                      <a:pt x="1947" y="171"/>
                    </a:lnTo>
                    <a:lnTo>
                      <a:pt x="1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>
                <a:off x="5031389" y="2595269"/>
                <a:ext cx="28503" cy="144511"/>
              </a:xfrm>
              <a:custGeom>
                <a:avLst/>
                <a:gdLst/>
                <a:ahLst/>
                <a:cxnLst/>
                <a:rect l="l" t="t" r="r" b="b"/>
                <a:pathLst>
                  <a:path w="914" h="4634" extrusionOk="0">
                    <a:moveTo>
                      <a:pt x="294" y="0"/>
                    </a:moveTo>
                    <a:lnTo>
                      <a:pt x="1" y="40"/>
                    </a:lnTo>
                    <a:lnTo>
                      <a:pt x="619" y="4634"/>
                    </a:lnTo>
                    <a:lnTo>
                      <a:pt x="913" y="4593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>
                <a:off x="5075203" y="2581299"/>
                <a:ext cx="100572" cy="148628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4766" extrusionOk="0">
                    <a:moveTo>
                      <a:pt x="249" y="1"/>
                    </a:moveTo>
                    <a:lnTo>
                      <a:pt x="0" y="162"/>
                    </a:lnTo>
                    <a:lnTo>
                      <a:pt x="2976" y="4765"/>
                    </a:lnTo>
                    <a:lnTo>
                      <a:pt x="3225" y="4604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>
                <a:off x="5077292" y="2435200"/>
                <a:ext cx="82360" cy="39574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269" extrusionOk="0">
                    <a:moveTo>
                      <a:pt x="2531" y="1"/>
                    </a:moveTo>
                    <a:lnTo>
                      <a:pt x="1" y="993"/>
                    </a:lnTo>
                    <a:lnTo>
                      <a:pt x="109" y="1269"/>
                    </a:lnTo>
                    <a:lnTo>
                      <a:pt x="2640" y="277"/>
                    </a:lnTo>
                    <a:lnTo>
                      <a:pt x="25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>
                <a:off x="5029455" y="2302510"/>
                <a:ext cx="27692" cy="112422"/>
              </a:xfrm>
              <a:custGeom>
                <a:avLst/>
                <a:gdLst/>
                <a:ahLst/>
                <a:cxnLst/>
                <a:rect l="l" t="t" r="r" b="b"/>
                <a:pathLst>
                  <a:path w="888" h="3605" extrusionOk="0">
                    <a:moveTo>
                      <a:pt x="596" y="0"/>
                    </a:moveTo>
                    <a:lnTo>
                      <a:pt x="1" y="3556"/>
                    </a:lnTo>
                    <a:lnTo>
                      <a:pt x="293" y="3604"/>
                    </a:lnTo>
                    <a:lnTo>
                      <a:pt x="888" y="49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>
                <a:off x="4920372" y="2241202"/>
                <a:ext cx="66798" cy="15583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4997" extrusionOk="0">
                    <a:moveTo>
                      <a:pt x="277" y="1"/>
                    </a:moveTo>
                    <a:lnTo>
                      <a:pt x="1" y="107"/>
                    </a:lnTo>
                    <a:lnTo>
                      <a:pt x="1866" y="4997"/>
                    </a:lnTo>
                    <a:lnTo>
                      <a:pt x="2142" y="4892"/>
                    </a:lnTo>
                    <a:lnTo>
                      <a:pt x="2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>
                <a:off x="5120888" y="2037755"/>
                <a:ext cx="2838" cy="40385"/>
              </a:xfrm>
              <a:custGeom>
                <a:avLst/>
                <a:gdLst/>
                <a:ahLst/>
                <a:cxnLst/>
                <a:rect l="l" t="t" r="r" b="b"/>
                <a:pathLst>
                  <a:path w="91" h="1295" extrusionOk="0">
                    <a:moveTo>
                      <a:pt x="46" y="1"/>
                    </a:moveTo>
                    <a:cubicBezTo>
                      <a:pt x="20" y="1"/>
                      <a:pt x="0" y="21"/>
                      <a:pt x="0" y="45"/>
                    </a:cubicBezTo>
                    <a:lnTo>
                      <a:pt x="0" y="1250"/>
                    </a:lnTo>
                    <a:cubicBezTo>
                      <a:pt x="0" y="1275"/>
                      <a:pt x="20" y="1295"/>
                      <a:pt x="46" y="1295"/>
                    </a:cubicBezTo>
                    <a:cubicBezTo>
                      <a:pt x="71" y="1295"/>
                      <a:pt x="91" y="1275"/>
                      <a:pt x="91" y="1250"/>
                    </a:cubicBezTo>
                    <a:lnTo>
                      <a:pt x="91" y="45"/>
                    </a:lnTo>
                    <a:cubicBezTo>
                      <a:pt x="91" y="21"/>
                      <a:pt x="71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>
                <a:off x="5107572" y="1976291"/>
                <a:ext cx="29563" cy="64335"/>
              </a:xfrm>
              <a:custGeom>
                <a:avLst/>
                <a:gdLst/>
                <a:ahLst/>
                <a:cxnLst/>
                <a:rect l="l" t="t" r="r" b="b"/>
                <a:pathLst>
                  <a:path w="948" h="2063" extrusionOk="0">
                    <a:moveTo>
                      <a:pt x="463" y="152"/>
                    </a:moveTo>
                    <a:lnTo>
                      <a:pt x="851" y="1273"/>
                    </a:lnTo>
                    <a:lnTo>
                      <a:pt x="483" y="1911"/>
                    </a:lnTo>
                    <a:lnTo>
                      <a:pt x="95" y="790"/>
                    </a:lnTo>
                    <a:lnTo>
                      <a:pt x="463" y="152"/>
                    </a:lnTo>
                    <a:close/>
                    <a:moveTo>
                      <a:pt x="474" y="1"/>
                    </a:moveTo>
                    <a:cubicBezTo>
                      <a:pt x="458" y="1"/>
                      <a:pt x="444" y="9"/>
                      <a:pt x="434" y="22"/>
                    </a:cubicBezTo>
                    <a:lnTo>
                      <a:pt x="7" y="761"/>
                    </a:lnTo>
                    <a:cubicBezTo>
                      <a:pt x="0" y="773"/>
                      <a:pt x="0" y="786"/>
                      <a:pt x="3" y="799"/>
                    </a:cubicBezTo>
                    <a:lnTo>
                      <a:pt x="431" y="2031"/>
                    </a:lnTo>
                    <a:cubicBezTo>
                      <a:pt x="437" y="2049"/>
                      <a:pt x="450" y="2060"/>
                      <a:pt x="469" y="2062"/>
                    </a:cubicBezTo>
                    <a:lnTo>
                      <a:pt x="473" y="2062"/>
                    </a:lnTo>
                    <a:cubicBezTo>
                      <a:pt x="489" y="2062"/>
                      <a:pt x="503" y="2052"/>
                      <a:pt x="512" y="2041"/>
                    </a:cubicBezTo>
                    <a:lnTo>
                      <a:pt x="939" y="1302"/>
                    </a:lnTo>
                    <a:cubicBezTo>
                      <a:pt x="948" y="1289"/>
                      <a:pt x="948" y="1276"/>
                      <a:pt x="943" y="1265"/>
                    </a:cubicBezTo>
                    <a:lnTo>
                      <a:pt x="516" y="31"/>
                    </a:lnTo>
                    <a:cubicBezTo>
                      <a:pt x="511" y="14"/>
                      <a:pt x="496" y="2"/>
                      <a:pt x="477" y="1"/>
                    </a:cubicBezTo>
                    <a:cubicBezTo>
                      <a:pt x="476" y="1"/>
                      <a:pt x="47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>
                <a:off x="5117832" y="1971956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6"/>
                      <a:pt x="25" y="20"/>
                      <a:pt x="13" y="41"/>
                    </a:cubicBezTo>
                    <a:cubicBezTo>
                      <a:pt x="0" y="66"/>
                      <a:pt x="0" y="95"/>
                      <a:pt x="3" y="124"/>
                    </a:cubicBezTo>
                    <a:cubicBezTo>
                      <a:pt x="8" y="160"/>
                      <a:pt x="18" y="193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0"/>
                      <a:pt x="136" y="348"/>
                      <a:pt x="163" y="358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6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2"/>
                      <a:pt x="219" y="84"/>
                      <a:pt x="193" y="59"/>
                    </a:cubicBezTo>
                    <a:cubicBezTo>
                      <a:pt x="174" y="39"/>
                      <a:pt x="153" y="20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>
                <a:off x="5104454" y="1995032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2" y="0"/>
                    </a:moveTo>
                    <a:cubicBezTo>
                      <a:pt x="76" y="0"/>
                      <a:pt x="70" y="1"/>
                      <a:pt x="64" y="2"/>
                    </a:cubicBezTo>
                    <a:cubicBezTo>
                      <a:pt x="44" y="6"/>
                      <a:pt x="27" y="21"/>
                      <a:pt x="15" y="41"/>
                    </a:cubicBezTo>
                    <a:cubicBezTo>
                      <a:pt x="1" y="67"/>
                      <a:pt x="1" y="96"/>
                      <a:pt x="5" y="124"/>
                    </a:cubicBezTo>
                    <a:cubicBezTo>
                      <a:pt x="8" y="160"/>
                      <a:pt x="18" y="193"/>
                      <a:pt x="35" y="225"/>
                    </a:cubicBezTo>
                    <a:cubicBezTo>
                      <a:pt x="51" y="257"/>
                      <a:pt x="71" y="285"/>
                      <a:pt x="96" y="311"/>
                    </a:cubicBezTo>
                    <a:cubicBezTo>
                      <a:pt x="116" y="330"/>
                      <a:pt x="138" y="349"/>
                      <a:pt x="165" y="359"/>
                    </a:cubicBezTo>
                    <a:cubicBezTo>
                      <a:pt x="180" y="366"/>
                      <a:pt x="195" y="370"/>
                      <a:pt x="211" y="370"/>
                    </a:cubicBezTo>
                    <a:cubicBezTo>
                      <a:pt x="216" y="370"/>
                      <a:pt x="221" y="369"/>
                      <a:pt x="227" y="369"/>
                    </a:cubicBezTo>
                    <a:cubicBezTo>
                      <a:pt x="247" y="363"/>
                      <a:pt x="265" y="349"/>
                      <a:pt x="276" y="329"/>
                    </a:cubicBezTo>
                    <a:cubicBezTo>
                      <a:pt x="287" y="308"/>
                      <a:pt x="290" y="290"/>
                      <a:pt x="288" y="268"/>
                    </a:cubicBezTo>
                    <a:cubicBezTo>
                      <a:pt x="288" y="261"/>
                      <a:pt x="288" y="252"/>
                      <a:pt x="287" y="247"/>
                    </a:cubicBezTo>
                    <a:cubicBezTo>
                      <a:pt x="283" y="211"/>
                      <a:pt x="273" y="176"/>
                      <a:pt x="257" y="146"/>
                    </a:cubicBezTo>
                    <a:cubicBezTo>
                      <a:pt x="240" y="113"/>
                      <a:pt x="221" y="84"/>
                      <a:pt x="195" y="60"/>
                    </a:cubicBezTo>
                    <a:cubicBezTo>
                      <a:pt x="175" y="40"/>
                      <a:pt x="153" y="21"/>
                      <a:pt x="127" y="11"/>
                    </a:cubicBezTo>
                    <a:cubicBezTo>
                      <a:pt x="113" y="4"/>
                      <a:pt x="97" y="0"/>
                      <a:pt x="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>
                <a:off x="5131085" y="2010375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0" y="1"/>
                    </a:moveTo>
                    <a:cubicBezTo>
                      <a:pt x="75" y="1"/>
                      <a:pt x="70" y="1"/>
                      <a:pt x="64" y="2"/>
                    </a:cubicBezTo>
                    <a:cubicBezTo>
                      <a:pt x="44" y="8"/>
                      <a:pt x="25" y="22"/>
                      <a:pt x="15" y="42"/>
                    </a:cubicBezTo>
                    <a:cubicBezTo>
                      <a:pt x="1" y="67"/>
                      <a:pt x="1" y="95"/>
                      <a:pt x="4" y="124"/>
                    </a:cubicBezTo>
                    <a:cubicBezTo>
                      <a:pt x="8" y="160"/>
                      <a:pt x="18" y="195"/>
                      <a:pt x="35" y="225"/>
                    </a:cubicBezTo>
                    <a:cubicBezTo>
                      <a:pt x="51" y="258"/>
                      <a:pt x="71" y="287"/>
                      <a:pt x="96" y="311"/>
                    </a:cubicBezTo>
                    <a:cubicBezTo>
                      <a:pt x="116" y="331"/>
                      <a:pt x="138" y="348"/>
                      <a:pt x="163" y="360"/>
                    </a:cubicBezTo>
                    <a:cubicBezTo>
                      <a:pt x="178" y="366"/>
                      <a:pt x="194" y="370"/>
                      <a:pt x="210" y="370"/>
                    </a:cubicBezTo>
                    <a:cubicBezTo>
                      <a:pt x="216" y="370"/>
                      <a:pt x="221" y="369"/>
                      <a:pt x="227" y="368"/>
                    </a:cubicBezTo>
                    <a:cubicBezTo>
                      <a:pt x="247" y="363"/>
                      <a:pt x="265" y="348"/>
                      <a:pt x="276" y="330"/>
                    </a:cubicBezTo>
                    <a:cubicBezTo>
                      <a:pt x="287" y="311"/>
                      <a:pt x="290" y="289"/>
                      <a:pt x="288" y="268"/>
                    </a:cubicBezTo>
                    <a:cubicBezTo>
                      <a:pt x="288" y="261"/>
                      <a:pt x="288" y="253"/>
                      <a:pt x="287" y="246"/>
                    </a:cubicBezTo>
                    <a:cubicBezTo>
                      <a:pt x="283" y="210"/>
                      <a:pt x="273" y="176"/>
                      <a:pt x="255" y="146"/>
                    </a:cubicBezTo>
                    <a:cubicBezTo>
                      <a:pt x="240" y="114"/>
                      <a:pt x="219" y="85"/>
                      <a:pt x="195" y="59"/>
                    </a:cubicBezTo>
                    <a:cubicBezTo>
                      <a:pt x="175" y="39"/>
                      <a:pt x="153" y="22"/>
                      <a:pt x="126" y="10"/>
                    </a:cubicBezTo>
                    <a:cubicBezTo>
                      <a:pt x="112" y="4"/>
                      <a:pt x="96" y="1"/>
                      <a:pt x="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>
                <a:off x="5117832" y="2033420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8"/>
                      <a:pt x="25" y="22"/>
                      <a:pt x="13" y="41"/>
                    </a:cubicBezTo>
                    <a:cubicBezTo>
                      <a:pt x="0" y="67"/>
                      <a:pt x="0" y="95"/>
                      <a:pt x="3" y="124"/>
                    </a:cubicBezTo>
                    <a:cubicBezTo>
                      <a:pt x="8" y="160"/>
                      <a:pt x="18" y="194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1"/>
                      <a:pt x="136" y="348"/>
                      <a:pt x="163" y="360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5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3"/>
                      <a:pt x="219" y="84"/>
                      <a:pt x="193" y="59"/>
                    </a:cubicBezTo>
                    <a:cubicBezTo>
                      <a:pt x="174" y="39"/>
                      <a:pt x="153" y="22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>
                <a:off x="5894946" y="2600196"/>
                <a:ext cx="383763" cy="221632"/>
              </a:xfrm>
              <a:custGeom>
                <a:avLst/>
                <a:gdLst/>
                <a:ahLst/>
                <a:cxnLst/>
                <a:rect l="l" t="t" r="r" b="b"/>
                <a:pathLst>
                  <a:path w="12306" h="7107" extrusionOk="0">
                    <a:moveTo>
                      <a:pt x="12306" y="0"/>
                    </a:moveTo>
                    <a:cubicBezTo>
                      <a:pt x="11266" y="570"/>
                      <a:pt x="10231" y="1143"/>
                      <a:pt x="9200" y="1727"/>
                    </a:cubicBezTo>
                    <a:lnTo>
                      <a:pt x="6117" y="3488"/>
                    </a:lnTo>
                    <a:lnTo>
                      <a:pt x="3050" y="5281"/>
                    </a:lnTo>
                    <a:cubicBezTo>
                      <a:pt x="2028" y="5882"/>
                      <a:pt x="1013" y="6491"/>
                      <a:pt x="1" y="7107"/>
                    </a:cubicBezTo>
                    <a:cubicBezTo>
                      <a:pt x="1040" y="6536"/>
                      <a:pt x="2075" y="5964"/>
                      <a:pt x="3106" y="5377"/>
                    </a:cubicBezTo>
                    <a:lnTo>
                      <a:pt x="6191" y="3616"/>
                    </a:lnTo>
                    <a:lnTo>
                      <a:pt x="9258" y="1826"/>
                    </a:lnTo>
                    <a:cubicBezTo>
                      <a:pt x="10279" y="1224"/>
                      <a:pt x="11295" y="617"/>
                      <a:pt x="123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>
                <a:off x="5750968" y="2158782"/>
                <a:ext cx="418128" cy="241403"/>
              </a:xfrm>
              <a:custGeom>
                <a:avLst/>
                <a:gdLst/>
                <a:ahLst/>
                <a:cxnLst/>
                <a:rect l="l" t="t" r="r" b="b"/>
                <a:pathLst>
                  <a:path w="13408" h="7741" extrusionOk="0">
                    <a:moveTo>
                      <a:pt x="13408" y="0"/>
                    </a:moveTo>
                    <a:lnTo>
                      <a:pt x="13408" y="0"/>
                    </a:lnTo>
                    <a:cubicBezTo>
                      <a:pt x="11156" y="1262"/>
                      <a:pt x="8927" y="2559"/>
                      <a:pt x="6685" y="3839"/>
                    </a:cubicBezTo>
                    <a:cubicBezTo>
                      <a:pt x="4457" y="5140"/>
                      <a:pt x="2220" y="6422"/>
                      <a:pt x="0" y="7740"/>
                    </a:cubicBezTo>
                    <a:cubicBezTo>
                      <a:pt x="2250" y="6478"/>
                      <a:pt x="4483" y="5181"/>
                      <a:pt x="6723" y="3900"/>
                    </a:cubicBezTo>
                    <a:cubicBezTo>
                      <a:pt x="8951" y="2599"/>
                      <a:pt x="11189" y="1317"/>
                      <a:pt x="134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>
                <a:off x="5826902" y="1685964"/>
                <a:ext cx="383794" cy="221507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7103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0240" y="1155"/>
                      <a:pt x="8194" y="2347"/>
                      <a:pt x="6135" y="3518"/>
                    </a:cubicBezTo>
                    <a:cubicBezTo>
                      <a:pt x="4091" y="4713"/>
                      <a:pt x="2036" y="5891"/>
                      <a:pt x="0" y="7103"/>
                    </a:cubicBezTo>
                    <a:cubicBezTo>
                      <a:pt x="2066" y="5947"/>
                      <a:pt x="4114" y="4756"/>
                      <a:pt x="6171" y="3583"/>
                    </a:cubicBezTo>
                    <a:cubicBezTo>
                      <a:pt x="8217" y="2388"/>
                      <a:pt x="10273" y="1211"/>
                      <a:pt x="123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>
                <a:off x="5496971" y="1489970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0"/>
                    </a:moveTo>
                    <a:lnTo>
                      <a:pt x="12307" y="0"/>
                    </a:lnTo>
                    <a:cubicBezTo>
                      <a:pt x="11779" y="266"/>
                      <a:pt x="11258" y="551"/>
                      <a:pt x="10733" y="825"/>
                    </a:cubicBezTo>
                    <a:lnTo>
                      <a:pt x="9173" y="1678"/>
                    </a:lnTo>
                    <a:cubicBezTo>
                      <a:pt x="8135" y="2249"/>
                      <a:pt x="7110" y="2842"/>
                      <a:pt x="6079" y="3425"/>
                    </a:cubicBezTo>
                    <a:cubicBezTo>
                      <a:pt x="5060" y="4028"/>
                      <a:pt x="4033" y="4618"/>
                      <a:pt x="3020" y="5230"/>
                    </a:cubicBezTo>
                    <a:cubicBezTo>
                      <a:pt x="2006" y="5843"/>
                      <a:pt x="997" y="6459"/>
                      <a:pt x="1" y="7105"/>
                    </a:cubicBezTo>
                    <a:cubicBezTo>
                      <a:pt x="1057" y="6567"/>
                      <a:pt x="2097" y="5999"/>
                      <a:pt x="3132" y="5424"/>
                    </a:cubicBezTo>
                    <a:cubicBezTo>
                      <a:pt x="4170" y="4855"/>
                      <a:pt x="5195" y="4260"/>
                      <a:pt x="6226" y="3679"/>
                    </a:cubicBezTo>
                    <a:cubicBezTo>
                      <a:pt x="7247" y="3077"/>
                      <a:pt x="8273" y="2487"/>
                      <a:pt x="9287" y="1875"/>
                    </a:cubicBezTo>
                    <a:lnTo>
                      <a:pt x="10805" y="952"/>
                    </a:lnTo>
                    <a:cubicBezTo>
                      <a:pt x="11306" y="633"/>
                      <a:pt x="11811" y="326"/>
                      <a:pt x="12307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"/>
              <p:cNvSpPr/>
              <p:nvPr/>
            </p:nvSpPr>
            <p:spPr>
              <a:xfrm>
                <a:off x="5651739" y="1593534"/>
                <a:ext cx="383856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9" h="7105" extrusionOk="0">
                    <a:moveTo>
                      <a:pt x="12308" y="0"/>
                    </a:moveTo>
                    <a:lnTo>
                      <a:pt x="12308" y="0"/>
                    </a:lnTo>
                    <a:cubicBezTo>
                      <a:pt x="11779" y="269"/>
                      <a:pt x="11259" y="551"/>
                      <a:pt x="10734" y="825"/>
                    </a:cubicBezTo>
                    <a:lnTo>
                      <a:pt x="9174" y="1678"/>
                    </a:lnTo>
                    <a:cubicBezTo>
                      <a:pt x="8135" y="2249"/>
                      <a:pt x="7111" y="2841"/>
                      <a:pt x="6079" y="3423"/>
                    </a:cubicBezTo>
                    <a:cubicBezTo>
                      <a:pt x="5060" y="4027"/>
                      <a:pt x="4033" y="4618"/>
                      <a:pt x="3020" y="5230"/>
                    </a:cubicBezTo>
                    <a:cubicBezTo>
                      <a:pt x="2007" y="5843"/>
                      <a:pt x="997" y="6459"/>
                      <a:pt x="1" y="7105"/>
                    </a:cubicBezTo>
                    <a:cubicBezTo>
                      <a:pt x="1059" y="6566"/>
                      <a:pt x="2098" y="5999"/>
                      <a:pt x="3132" y="5424"/>
                    </a:cubicBezTo>
                    <a:cubicBezTo>
                      <a:pt x="4171" y="4855"/>
                      <a:pt x="5195" y="4260"/>
                      <a:pt x="6227" y="3679"/>
                    </a:cubicBezTo>
                    <a:cubicBezTo>
                      <a:pt x="7248" y="3080"/>
                      <a:pt x="8273" y="2487"/>
                      <a:pt x="9286" y="1875"/>
                    </a:cubicBezTo>
                    <a:lnTo>
                      <a:pt x="10806" y="952"/>
                    </a:lnTo>
                    <a:cubicBezTo>
                      <a:pt x="11306" y="636"/>
                      <a:pt x="11812" y="325"/>
                      <a:pt x="12308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"/>
              <p:cNvSpPr/>
              <p:nvPr/>
            </p:nvSpPr>
            <p:spPr>
              <a:xfrm>
                <a:off x="5327765" y="1392176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1780" y="268"/>
                      <a:pt x="11258" y="551"/>
                      <a:pt x="10733" y="826"/>
                    </a:cubicBezTo>
                    <a:lnTo>
                      <a:pt x="9173" y="1677"/>
                    </a:lnTo>
                    <a:cubicBezTo>
                      <a:pt x="8135" y="2249"/>
                      <a:pt x="7110" y="2841"/>
                      <a:pt x="6079" y="3424"/>
                    </a:cubicBezTo>
                    <a:cubicBezTo>
                      <a:pt x="5060" y="4027"/>
                      <a:pt x="4034" y="4617"/>
                      <a:pt x="3020" y="5231"/>
                    </a:cubicBezTo>
                    <a:cubicBezTo>
                      <a:pt x="2007" y="5843"/>
                      <a:pt x="997" y="6460"/>
                      <a:pt x="1" y="7104"/>
                    </a:cubicBezTo>
                    <a:cubicBezTo>
                      <a:pt x="1058" y="6565"/>
                      <a:pt x="2099" y="6000"/>
                      <a:pt x="3132" y="5425"/>
                    </a:cubicBezTo>
                    <a:cubicBezTo>
                      <a:pt x="4170" y="4854"/>
                      <a:pt x="5195" y="4260"/>
                      <a:pt x="6226" y="3680"/>
                    </a:cubicBezTo>
                    <a:cubicBezTo>
                      <a:pt x="7247" y="3077"/>
                      <a:pt x="8273" y="2488"/>
                      <a:pt x="9287" y="1875"/>
                    </a:cubicBezTo>
                    <a:lnTo>
                      <a:pt x="10805" y="951"/>
                    </a:lnTo>
                    <a:cubicBezTo>
                      <a:pt x="11307" y="635"/>
                      <a:pt x="11811" y="325"/>
                      <a:pt x="12307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>
                <a:off x="5687601" y="2232408"/>
                <a:ext cx="28472" cy="1496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0" extrusionOk="0">
                    <a:moveTo>
                      <a:pt x="457" y="0"/>
                    </a:moveTo>
                    <a:cubicBezTo>
                      <a:pt x="350" y="0"/>
                      <a:pt x="244" y="23"/>
                      <a:pt x="163" y="70"/>
                    </a:cubicBezTo>
                    <a:cubicBezTo>
                      <a:pt x="1" y="164"/>
                      <a:pt x="1" y="316"/>
                      <a:pt x="163" y="409"/>
                    </a:cubicBezTo>
                    <a:cubicBezTo>
                      <a:pt x="244" y="456"/>
                      <a:pt x="350" y="480"/>
                      <a:pt x="457" y="480"/>
                    </a:cubicBezTo>
                    <a:cubicBezTo>
                      <a:pt x="563" y="480"/>
                      <a:pt x="670" y="456"/>
                      <a:pt x="751" y="409"/>
                    </a:cubicBezTo>
                    <a:cubicBezTo>
                      <a:pt x="912" y="316"/>
                      <a:pt x="912" y="164"/>
                      <a:pt x="751" y="70"/>
                    </a:cubicBezTo>
                    <a:cubicBezTo>
                      <a:pt x="670" y="23"/>
                      <a:pt x="563" y="0"/>
                      <a:pt x="4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>
                <a:off x="5100867" y="1221847"/>
                <a:ext cx="139740" cy="46559"/>
              </a:xfrm>
              <a:custGeom>
                <a:avLst/>
                <a:gdLst/>
                <a:ahLst/>
                <a:cxnLst/>
                <a:rect l="l" t="t" r="r" b="b"/>
                <a:pathLst>
                  <a:path w="4481" h="1493" extrusionOk="0">
                    <a:moveTo>
                      <a:pt x="4476" y="1"/>
                    </a:moveTo>
                    <a:cubicBezTo>
                      <a:pt x="4321" y="393"/>
                      <a:pt x="3998" y="687"/>
                      <a:pt x="3640" y="888"/>
                    </a:cubicBezTo>
                    <a:cubicBezTo>
                      <a:pt x="3283" y="1096"/>
                      <a:pt x="2889" y="1242"/>
                      <a:pt x="2482" y="1331"/>
                    </a:cubicBezTo>
                    <a:cubicBezTo>
                      <a:pt x="2113" y="1412"/>
                      <a:pt x="1733" y="1452"/>
                      <a:pt x="1354" y="1452"/>
                    </a:cubicBezTo>
                    <a:cubicBezTo>
                      <a:pt x="899" y="1452"/>
                      <a:pt x="443" y="1394"/>
                      <a:pt x="2" y="1278"/>
                    </a:cubicBezTo>
                    <a:lnTo>
                      <a:pt x="1" y="1285"/>
                    </a:lnTo>
                    <a:cubicBezTo>
                      <a:pt x="473" y="1423"/>
                      <a:pt x="965" y="1492"/>
                      <a:pt x="1458" y="1492"/>
                    </a:cubicBezTo>
                    <a:cubicBezTo>
                      <a:pt x="1806" y="1492"/>
                      <a:pt x="2154" y="1458"/>
                      <a:pt x="2495" y="1388"/>
                    </a:cubicBezTo>
                    <a:cubicBezTo>
                      <a:pt x="2909" y="1309"/>
                      <a:pt x="3313" y="1165"/>
                      <a:pt x="3678" y="950"/>
                    </a:cubicBezTo>
                    <a:cubicBezTo>
                      <a:pt x="4031" y="727"/>
                      <a:pt x="4366" y="416"/>
                      <a:pt x="4481" y="4"/>
                    </a:cubicBezTo>
                    <a:lnTo>
                      <a:pt x="44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>
                <a:off x="5856714" y="2308560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0"/>
                    </a:moveTo>
                    <a:cubicBezTo>
                      <a:pt x="6073" y="0"/>
                      <a:pt x="5953" y="36"/>
                      <a:pt x="5824" y="110"/>
                    </a:cubicBezTo>
                    <a:lnTo>
                      <a:pt x="704" y="3065"/>
                    </a:lnTo>
                    <a:cubicBezTo>
                      <a:pt x="315" y="3290"/>
                      <a:pt x="1" y="3784"/>
                      <a:pt x="1" y="4174"/>
                    </a:cubicBezTo>
                    <a:lnTo>
                      <a:pt x="1" y="5150"/>
                    </a:lnTo>
                    <a:cubicBezTo>
                      <a:pt x="1" y="5411"/>
                      <a:pt x="142" y="5557"/>
                      <a:pt x="352" y="5557"/>
                    </a:cubicBezTo>
                    <a:cubicBezTo>
                      <a:pt x="456" y="5557"/>
                      <a:pt x="576" y="5522"/>
                      <a:pt x="704" y="5448"/>
                    </a:cubicBezTo>
                    <a:lnTo>
                      <a:pt x="5824" y="2490"/>
                    </a:lnTo>
                    <a:cubicBezTo>
                      <a:pt x="6213" y="2266"/>
                      <a:pt x="6528" y="1770"/>
                      <a:pt x="6528" y="1383"/>
                    </a:cubicBezTo>
                    <a:lnTo>
                      <a:pt x="6528" y="406"/>
                    </a:lnTo>
                    <a:cubicBezTo>
                      <a:pt x="6528" y="146"/>
                      <a:pt x="6386" y="0"/>
                      <a:pt x="6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>
                <a:off x="5860176" y="2312365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1"/>
                    </a:moveTo>
                    <a:cubicBezTo>
                      <a:pt x="6073" y="1"/>
                      <a:pt x="5953" y="36"/>
                      <a:pt x="5824" y="110"/>
                    </a:cubicBezTo>
                    <a:lnTo>
                      <a:pt x="703" y="3067"/>
                    </a:lnTo>
                    <a:cubicBezTo>
                      <a:pt x="315" y="3290"/>
                      <a:pt x="0" y="3786"/>
                      <a:pt x="0" y="4174"/>
                    </a:cubicBezTo>
                    <a:lnTo>
                      <a:pt x="0" y="5152"/>
                    </a:lnTo>
                    <a:cubicBezTo>
                      <a:pt x="0" y="5412"/>
                      <a:pt x="142" y="5557"/>
                      <a:pt x="352" y="5557"/>
                    </a:cubicBezTo>
                    <a:cubicBezTo>
                      <a:pt x="455" y="5557"/>
                      <a:pt x="575" y="5522"/>
                      <a:pt x="703" y="5448"/>
                    </a:cubicBezTo>
                    <a:lnTo>
                      <a:pt x="5824" y="2492"/>
                    </a:lnTo>
                    <a:cubicBezTo>
                      <a:pt x="6214" y="2269"/>
                      <a:pt x="6527" y="1773"/>
                      <a:pt x="6527" y="1384"/>
                    </a:cubicBezTo>
                    <a:lnTo>
                      <a:pt x="6527" y="407"/>
                    </a:lnTo>
                    <a:cubicBezTo>
                      <a:pt x="6527" y="146"/>
                      <a:pt x="6386" y="1"/>
                      <a:pt x="61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>
                <a:off x="5908418" y="2511196"/>
                <a:ext cx="183711" cy="106060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401" extrusionOk="0">
                    <a:moveTo>
                      <a:pt x="5890" y="1"/>
                    </a:moveTo>
                    <a:cubicBezTo>
                      <a:pt x="4893" y="540"/>
                      <a:pt x="3915" y="1113"/>
                      <a:pt x="2926" y="1668"/>
                    </a:cubicBezTo>
                    <a:cubicBezTo>
                      <a:pt x="1952" y="2248"/>
                      <a:pt x="966" y="2805"/>
                      <a:pt x="0" y="3401"/>
                    </a:cubicBezTo>
                    <a:cubicBezTo>
                      <a:pt x="998" y="2861"/>
                      <a:pt x="1975" y="2288"/>
                      <a:pt x="2965" y="1733"/>
                    </a:cubicBezTo>
                    <a:cubicBezTo>
                      <a:pt x="3938" y="1155"/>
                      <a:pt x="4924" y="596"/>
                      <a:pt x="58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>
                <a:off x="5882130" y="2315732"/>
                <a:ext cx="159792" cy="92308"/>
              </a:xfrm>
              <a:custGeom>
                <a:avLst/>
                <a:gdLst/>
                <a:ahLst/>
                <a:cxnLst/>
                <a:rect l="l" t="t" r="r" b="b"/>
                <a:pathLst>
                  <a:path w="5124" h="2960" extrusionOk="0">
                    <a:moveTo>
                      <a:pt x="5123" y="0"/>
                    </a:moveTo>
                    <a:lnTo>
                      <a:pt x="5123" y="0"/>
                    </a:lnTo>
                    <a:cubicBezTo>
                      <a:pt x="4253" y="466"/>
                      <a:pt x="3405" y="965"/>
                      <a:pt x="2544" y="1447"/>
                    </a:cubicBezTo>
                    <a:cubicBezTo>
                      <a:pt x="1696" y="1953"/>
                      <a:pt x="839" y="2437"/>
                      <a:pt x="1" y="2959"/>
                    </a:cubicBezTo>
                    <a:cubicBezTo>
                      <a:pt x="869" y="2493"/>
                      <a:pt x="1719" y="1993"/>
                      <a:pt x="2580" y="1510"/>
                    </a:cubicBezTo>
                    <a:cubicBezTo>
                      <a:pt x="3428" y="1007"/>
                      <a:pt x="4285" y="521"/>
                      <a:pt x="5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>
                <a:off x="5771924" y="2491082"/>
                <a:ext cx="52765" cy="105499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3" extrusionOk="0">
                    <a:moveTo>
                      <a:pt x="846" y="96"/>
                    </a:moveTo>
                    <a:cubicBezTo>
                      <a:pt x="937" y="96"/>
                      <a:pt x="1029" y="110"/>
                      <a:pt x="1124" y="141"/>
                    </a:cubicBezTo>
                    <a:cubicBezTo>
                      <a:pt x="1219" y="171"/>
                      <a:pt x="1319" y="220"/>
                      <a:pt x="1361" y="300"/>
                    </a:cubicBezTo>
                    <a:cubicBezTo>
                      <a:pt x="1393" y="367"/>
                      <a:pt x="1390" y="453"/>
                      <a:pt x="1354" y="518"/>
                    </a:cubicBezTo>
                    <a:cubicBezTo>
                      <a:pt x="1318" y="585"/>
                      <a:pt x="1247" y="625"/>
                      <a:pt x="1175" y="654"/>
                    </a:cubicBezTo>
                    <a:cubicBezTo>
                      <a:pt x="1088" y="693"/>
                      <a:pt x="994" y="715"/>
                      <a:pt x="902" y="719"/>
                    </a:cubicBezTo>
                    <a:cubicBezTo>
                      <a:pt x="879" y="721"/>
                      <a:pt x="855" y="722"/>
                      <a:pt x="832" y="722"/>
                    </a:cubicBezTo>
                    <a:cubicBezTo>
                      <a:pt x="747" y="722"/>
                      <a:pt x="660" y="708"/>
                      <a:pt x="570" y="679"/>
                    </a:cubicBezTo>
                    <a:cubicBezTo>
                      <a:pt x="474" y="647"/>
                      <a:pt x="372" y="599"/>
                      <a:pt x="330" y="516"/>
                    </a:cubicBezTo>
                    <a:cubicBezTo>
                      <a:pt x="298" y="451"/>
                      <a:pt x="301" y="365"/>
                      <a:pt x="337" y="300"/>
                    </a:cubicBezTo>
                    <a:cubicBezTo>
                      <a:pt x="366" y="250"/>
                      <a:pt x="412" y="214"/>
                      <a:pt x="464" y="187"/>
                    </a:cubicBezTo>
                    <a:cubicBezTo>
                      <a:pt x="480" y="178"/>
                      <a:pt x="498" y="170"/>
                      <a:pt x="516" y="162"/>
                    </a:cubicBezTo>
                    <a:cubicBezTo>
                      <a:pt x="606" y="125"/>
                      <a:pt x="697" y="104"/>
                      <a:pt x="789" y="98"/>
                    </a:cubicBezTo>
                    <a:cubicBezTo>
                      <a:pt x="808" y="96"/>
                      <a:pt x="827" y="96"/>
                      <a:pt x="846" y="96"/>
                    </a:cubicBezTo>
                    <a:close/>
                    <a:moveTo>
                      <a:pt x="851" y="1"/>
                    </a:moveTo>
                    <a:cubicBezTo>
                      <a:pt x="810" y="1"/>
                      <a:pt x="768" y="3"/>
                      <a:pt x="730" y="6"/>
                    </a:cubicBezTo>
                    <a:cubicBezTo>
                      <a:pt x="705" y="7"/>
                      <a:pt x="675" y="11"/>
                      <a:pt x="651" y="14"/>
                    </a:cubicBezTo>
                    <a:cubicBezTo>
                      <a:pt x="626" y="19"/>
                      <a:pt x="598" y="23"/>
                      <a:pt x="572" y="29"/>
                    </a:cubicBezTo>
                    <a:cubicBezTo>
                      <a:pt x="549" y="34"/>
                      <a:pt x="520" y="42"/>
                      <a:pt x="495" y="49"/>
                    </a:cubicBezTo>
                    <a:cubicBezTo>
                      <a:pt x="472" y="56"/>
                      <a:pt x="444" y="65"/>
                      <a:pt x="422" y="73"/>
                    </a:cubicBezTo>
                    <a:cubicBezTo>
                      <a:pt x="399" y="81"/>
                      <a:pt x="375" y="93"/>
                      <a:pt x="352" y="102"/>
                    </a:cubicBezTo>
                    <a:cubicBezTo>
                      <a:pt x="330" y="114"/>
                      <a:pt x="307" y="127"/>
                      <a:pt x="287" y="137"/>
                    </a:cubicBezTo>
                    <a:cubicBezTo>
                      <a:pt x="280" y="141"/>
                      <a:pt x="275" y="144"/>
                      <a:pt x="270" y="148"/>
                    </a:cubicBezTo>
                    <a:cubicBezTo>
                      <a:pt x="251" y="158"/>
                      <a:pt x="229" y="173"/>
                      <a:pt x="214" y="185"/>
                    </a:cubicBezTo>
                    <a:cubicBezTo>
                      <a:pt x="196" y="196"/>
                      <a:pt x="176" y="214"/>
                      <a:pt x="162" y="227"/>
                    </a:cubicBezTo>
                    <a:cubicBezTo>
                      <a:pt x="148" y="240"/>
                      <a:pt x="130" y="259"/>
                      <a:pt x="117" y="273"/>
                    </a:cubicBezTo>
                    <a:cubicBezTo>
                      <a:pt x="103" y="289"/>
                      <a:pt x="89" y="309"/>
                      <a:pt x="77" y="325"/>
                    </a:cubicBezTo>
                    <a:cubicBezTo>
                      <a:pt x="67" y="342"/>
                      <a:pt x="54" y="364"/>
                      <a:pt x="45" y="381"/>
                    </a:cubicBezTo>
                    <a:cubicBezTo>
                      <a:pt x="35" y="400"/>
                      <a:pt x="25" y="421"/>
                      <a:pt x="20" y="441"/>
                    </a:cubicBezTo>
                    <a:cubicBezTo>
                      <a:pt x="15" y="460"/>
                      <a:pt x="10" y="483"/>
                      <a:pt x="5" y="503"/>
                    </a:cubicBezTo>
                    <a:cubicBezTo>
                      <a:pt x="2" y="525"/>
                      <a:pt x="1" y="546"/>
                      <a:pt x="1" y="568"/>
                    </a:cubicBezTo>
                    <a:lnTo>
                      <a:pt x="1" y="2890"/>
                    </a:lnTo>
                    <a:cubicBezTo>
                      <a:pt x="1" y="3061"/>
                      <a:pt x="168" y="3199"/>
                      <a:pt x="334" y="3278"/>
                    </a:cubicBezTo>
                    <a:cubicBezTo>
                      <a:pt x="412" y="3317"/>
                      <a:pt x="487" y="3340"/>
                      <a:pt x="564" y="3354"/>
                    </a:cubicBezTo>
                    <a:cubicBezTo>
                      <a:pt x="658" y="3371"/>
                      <a:pt x="753" y="3377"/>
                      <a:pt x="843" y="3383"/>
                    </a:cubicBezTo>
                    <a:cubicBezTo>
                      <a:pt x="937" y="3383"/>
                      <a:pt x="1030" y="3377"/>
                      <a:pt x="1124" y="3357"/>
                    </a:cubicBezTo>
                    <a:cubicBezTo>
                      <a:pt x="1200" y="3343"/>
                      <a:pt x="1276" y="3320"/>
                      <a:pt x="1354" y="3282"/>
                    </a:cubicBezTo>
                    <a:cubicBezTo>
                      <a:pt x="1516" y="3205"/>
                      <a:pt x="1679" y="3071"/>
                      <a:pt x="1687" y="2908"/>
                    </a:cubicBezTo>
                    <a:lnTo>
                      <a:pt x="1687" y="2908"/>
                    </a:lnTo>
                    <a:cubicBezTo>
                      <a:pt x="1666" y="2911"/>
                      <a:pt x="1646" y="2916"/>
                      <a:pt x="1627" y="2917"/>
                    </a:cubicBezTo>
                    <a:cubicBezTo>
                      <a:pt x="1609" y="2919"/>
                      <a:pt x="1591" y="2920"/>
                      <a:pt x="1574" y="2920"/>
                    </a:cubicBezTo>
                    <a:cubicBezTo>
                      <a:pt x="1494" y="2920"/>
                      <a:pt x="1419" y="2901"/>
                      <a:pt x="1357" y="2865"/>
                    </a:cubicBezTo>
                    <a:cubicBezTo>
                      <a:pt x="1279" y="2819"/>
                      <a:pt x="1217" y="2747"/>
                      <a:pt x="1175" y="2657"/>
                    </a:cubicBezTo>
                    <a:cubicBezTo>
                      <a:pt x="1152" y="2602"/>
                      <a:pt x="1134" y="2542"/>
                      <a:pt x="1124" y="2473"/>
                    </a:cubicBezTo>
                    <a:cubicBezTo>
                      <a:pt x="1124" y="2467"/>
                      <a:pt x="1124" y="2464"/>
                      <a:pt x="1121" y="2460"/>
                    </a:cubicBezTo>
                    <a:cubicBezTo>
                      <a:pt x="1083" y="2198"/>
                      <a:pt x="1048" y="1980"/>
                      <a:pt x="1009" y="1717"/>
                    </a:cubicBezTo>
                    <a:lnTo>
                      <a:pt x="1009" y="1688"/>
                    </a:lnTo>
                    <a:cubicBezTo>
                      <a:pt x="1009" y="1688"/>
                      <a:pt x="1016" y="1610"/>
                      <a:pt x="1025" y="1567"/>
                    </a:cubicBezTo>
                    <a:cubicBezTo>
                      <a:pt x="1030" y="1547"/>
                      <a:pt x="1037" y="1525"/>
                      <a:pt x="1046" y="1505"/>
                    </a:cubicBezTo>
                    <a:cubicBezTo>
                      <a:pt x="1055" y="1484"/>
                      <a:pt x="1066" y="1464"/>
                      <a:pt x="1076" y="1443"/>
                    </a:cubicBezTo>
                    <a:cubicBezTo>
                      <a:pt x="1099" y="1403"/>
                      <a:pt x="1127" y="1363"/>
                      <a:pt x="1157" y="1326"/>
                    </a:cubicBezTo>
                    <a:cubicBezTo>
                      <a:pt x="1174" y="1307"/>
                      <a:pt x="1190" y="1287"/>
                      <a:pt x="1206" y="1269"/>
                    </a:cubicBezTo>
                    <a:cubicBezTo>
                      <a:pt x="1224" y="1251"/>
                      <a:pt x="1242" y="1231"/>
                      <a:pt x="1262" y="1213"/>
                    </a:cubicBezTo>
                    <a:cubicBezTo>
                      <a:pt x="1282" y="1195"/>
                      <a:pt x="1299" y="1179"/>
                      <a:pt x="1319" y="1163"/>
                    </a:cubicBezTo>
                    <a:cubicBezTo>
                      <a:pt x="1341" y="1147"/>
                      <a:pt x="1358" y="1133"/>
                      <a:pt x="1378" y="1118"/>
                    </a:cubicBezTo>
                    <a:lnTo>
                      <a:pt x="1462" y="1062"/>
                    </a:lnTo>
                    <a:cubicBezTo>
                      <a:pt x="1551" y="1026"/>
                      <a:pt x="1623" y="999"/>
                      <a:pt x="1692" y="972"/>
                    </a:cubicBezTo>
                    <a:lnTo>
                      <a:pt x="1692" y="569"/>
                    </a:lnTo>
                    <a:lnTo>
                      <a:pt x="1692" y="565"/>
                    </a:lnTo>
                    <a:cubicBezTo>
                      <a:pt x="1692" y="541"/>
                      <a:pt x="1689" y="522"/>
                      <a:pt x="1686" y="500"/>
                    </a:cubicBezTo>
                    <a:cubicBezTo>
                      <a:pt x="1682" y="476"/>
                      <a:pt x="1677" y="459"/>
                      <a:pt x="1670" y="437"/>
                    </a:cubicBezTo>
                    <a:cubicBezTo>
                      <a:pt x="1663" y="414"/>
                      <a:pt x="1656" y="397"/>
                      <a:pt x="1644" y="375"/>
                    </a:cubicBezTo>
                    <a:cubicBezTo>
                      <a:pt x="1634" y="357"/>
                      <a:pt x="1623" y="339"/>
                      <a:pt x="1610" y="321"/>
                    </a:cubicBezTo>
                    <a:cubicBezTo>
                      <a:pt x="1598" y="300"/>
                      <a:pt x="1585" y="286"/>
                      <a:pt x="1569" y="267"/>
                    </a:cubicBezTo>
                    <a:cubicBezTo>
                      <a:pt x="1552" y="250"/>
                      <a:pt x="1538" y="236"/>
                      <a:pt x="1521" y="220"/>
                    </a:cubicBezTo>
                    <a:cubicBezTo>
                      <a:pt x="1502" y="203"/>
                      <a:pt x="1486" y="191"/>
                      <a:pt x="1464" y="177"/>
                    </a:cubicBezTo>
                    <a:cubicBezTo>
                      <a:pt x="1443" y="162"/>
                      <a:pt x="1427" y="150"/>
                      <a:pt x="1404" y="137"/>
                    </a:cubicBezTo>
                    <a:cubicBezTo>
                      <a:pt x="1382" y="124"/>
                      <a:pt x="1364" y="115"/>
                      <a:pt x="1341" y="105"/>
                    </a:cubicBezTo>
                    <a:cubicBezTo>
                      <a:pt x="1318" y="93"/>
                      <a:pt x="1299" y="85"/>
                      <a:pt x="1275" y="76"/>
                    </a:cubicBezTo>
                    <a:cubicBezTo>
                      <a:pt x="1249" y="66"/>
                      <a:pt x="1227" y="59"/>
                      <a:pt x="1203" y="52"/>
                    </a:cubicBezTo>
                    <a:cubicBezTo>
                      <a:pt x="1175" y="43"/>
                      <a:pt x="1154" y="37"/>
                      <a:pt x="1127" y="33"/>
                    </a:cubicBezTo>
                    <a:cubicBezTo>
                      <a:pt x="1099" y="27"/>
                      <a:pt x="1076" y="22"/>
                      <a:pt x="1049" y="19"/>
                    </a:cubicBezTo>
                    <a:cubicBezTo>
                      <a:pt x="996" y="9"/>
                      <a:pt x="947" y="4"/>
                      <a:pt x="891" y="1"/>
                    </a:cubicBezTo>
                    <a:cubicBezTo>
                      <a:pt x="878" y="1"/>
                      <a:pt x="864" y="1"/>
                      <a:pt x="8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>
                <a:off x="5781186" y="2494138"/>
                <a:ext cx="34210" cy="1958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628" extrusionOk="0">
                    <a:moveTo>
                      <a:pt x="550" y="1"/>
                    </a:moveTo>
                    <a:cubicBezTo>
                      <a:pt x="530" y="1"/>
                      <a:pt x="511" y="1"/>
                      <a:pt x="492" y="3"/>
                    </a:cubicBezTo>
                    <a:cubicBezTo>
                      <a:pt x="403" y="8"/>
                      <a:pt x="309" y="29"/>
                      <a:pt x="219" y="67"/>
                    </a:cubicBezTo>
                    <a:cubicBezTo>
                      <a:pt x="203" y="75"/>
                      <a:pt x="183" y="85"/>
                      <a:pt x="167" y="93"/>
                    </a:cubicBezTo>
                    <a:cubicBezTo>
                      <a:pt x="115" y="122"/>
                      <a:pt x="70" y="158"/>
                      <a:pt x="42" y="207"/>
                    </a:cubicBezTo>
                    <a:cubicBezTo>
                      <a:pt x="6" y="269"/>
                      <a:pt x="0" y="358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4"/>
                      <a:pt x="456" y="627"/>
                      <a:pt x="545" y="627"/>
                    </a:cubicBezTo>
                    <a:cubicBezTo>
                      <a:pt x="565" y="627"/>
                      <a:pt x="585" y="626"/>
                      <a:pt x="605" y="625"/>
                    </a:cubicBezTo>
                    <a:cubicBezTo>
                      <a:pt x="697" y="618"/>
                      <a:pt x="789" y="598"/>
                      <a:pt x="878" y="560"/>
                    </a:cubicBezTo>
                    <a:cubicBezTo>
                      <a:pt x="950" y="530"/>
                      <a:pt x="1019" y="487"/>
                      <a:pt x="1057" y="422"/>
                    </a:cubicBezTo>
                    <a:cubicBezTo>
                      <a:pt x="1093" y="358"/>
                      <a:pt x="1097" y="271"/>
                      <a:pt x="1064" y="204"/>
                    </a:cubicBezTo>
                    <a:cubicBezTo>
                      <a:pt x="1022" y="122"/>
                      <a:pt x="922" y="75"/>
                      <a:pt x="827" y="46"/>
                    </a:cubicBezTo>
                    <a:cubicBezTo>
                      <a:pt x="731" y="15"/>
                      <a:pt x="640" y="1"/>
                      <a:pt x="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>
                <a:off x="5789543" y="2595612"/>
                <a:ext cx="17495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380" extrusionOk="0">
                    <a:moveTo>
                      <a:pt x="1" y="1"/>
                    </a:moveTo>
                    <a:cubicBezTo>
                      <a:pt x="1" y="1891"/>
                      <a:pt x="2" y="3326"/>
                      <a:pt x="2" y="5216"/>
                    </a:cubicBezTo>
                    <a:lnTo>
                      <a:pt x="2" y="5224"/>
                    </a:lnTo>
                    <a:cubicBezTo>
                      <a:pt x="5" y="5244"/>
                      <a:pt x="12" y="5264"/>
                      <a:pt x="22" y="5280"/>
                    </a:cubicBezTo>
                    <a:cubicBezTo>
                      <a:pt x="41" y="5310"/>
                      <a:pt x="73" y="5330"/>
                      <a:pt x="106" y="5344"/>
                    </a:cubicBezTo>
                    <a:cubicBezTo>
                      <a:pt x="150" y="5365"/>
                      <a:pt x="195" y="5375"/>
                      <a:pt x="242" y="5379"/>
                    </a:cubicBezTo>
                    <a:cubicBezTo>
                      <a:pt x="253" y="5380"/>
                      <a:pt x="264" y="5380"/>
                      <a:pt x="275" y="5380"/>
                    </a:cubicBezTo>
                    <a:cubicBezTo>
                      <a:pt x="311" y="5380"/>
                      <a:pt x="348" y="5376"/>
                      <a:pt x="383" y="5367"/>
                    </a:cubicBezTo>
                    <a:cubicBezTo>
                      <a:pt x="431" y="5357"/>
                      <a:pt x="474" y="5343"/>
                      <a:pt x="511" y="5310"/>
                    </a:cubicBezTo>
                    <a:cubicBezTo>
                      <a:pt x="539" y="5287"/>
                      <a:pt x="560" y="5255"/>
                      <a:pt x="560" y="5219"/>
                    </a:cubicBezTo>
                    <a:lnTo>
                      <a:pt x="560" y="2"/>
                    </a:lnTo>
                    <a:cubicBezTo>
                      <a:pt x="467" y="19"/>
                      <a:pt x="375" y="25"/>
                      <a:pt x="281" y="25"/>
                    </a:cubicBezTo>
                    <a:cubicBezTo>
                      <a:pt x="188" y="25"/>
                      <a:pt x="94" y="1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>
                <a:off x="5803451" y="2516747"/>
                <a:ext cx="33150" cy="51019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636" extrusionOk="0">
                    <a:moveTo>
                      <a:pt x="1063" y="1"/>
                    </a:moveTo>
                    <a:lnTo>
                      <a:pt x="1063" y="1"/>
                    </a:lnTo>
                    <a:cubicBezTo>
                      <a:pt x="906" y="61"/>
                      <a:pt x="803" y="101"/>
                      <a:pt x="683" y="147"/>
                    </a:cubicBezTo>
                    <a:cubicBezTo>
                      <a:pt x="616" y="175"/>
                      <a:pt x="544" y="202"/>
                      <a:pt x="453" y="238"/>
                    </a:cubicBezTo>
                    <a:lnTo>
                      <a:pt x="371" y="293"/>
                    </a:lnTo>
                    <a:cubicBezTo>
                      <a:pt x="350" y="307"/>
                      <a:pt x="334" y="320"/>
                      <a:pt x="313" y="339"/>
                    </a:cubicBezTo>
                    <a:cubicBezTo>
                      <a:pt x="292" y="354"/>
                      <a:pt x="274" y="370"/>
                      <a:pt x="255" y="389"/>
                    </a:cubicBezTo>
                    <a:cubicBezTo>
                      <a:pt x="235" y="406"/>
                      <a:pt x="216" y="426"/>
                      <a:pt x="199" y="445"/>
                    </a:cubicBezTo>
                    <a:cubicBezTo>
                      <a:pt x="183" y="462"/>
                      <a:pt x="166" y="481"/>
                      <a:pt x="150" y="500"/>
                    </a:cubicBezTo>
                    <a:cubicBezTo>
                      <a:pt x="120" y="538"/>
                      <a:pt x="93" y="579"/>
                      <a:pt x="70" y="619"/>
                    </a:cubicBezTo>
                    <a:cubicBezTo>
                      <a:pt x="58" y="639"/>
                      <a:pt x="48" y="658"/>
                      <a:pt x="39" y="679"/>
                    </a:cubicBezTo>
                    <a:cubicBezTo>
                      <a:pt x="29" y="701"/>
                      <a:pt x="22" y="722"/>
                      <a:pt x="18" y="743"/>
                    </a:cubicBezTo>
                    <a:cubicBezTo>
                      <a:pt x="8" y="786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40" y="1150"/>
                      <a:pt x="73" y="1367"/>
                      <a:pt x="112" y="1623"/>
                    </a:cubicBezTo>
                    <a:lnTo>
                      <a:pt x="112" y="1623"/>
                    </a:lnTo>
                    <a:cubicBezTo>
                      <a:pt x="107" y="1584"/>
                      <a:pt x="106" y="1544"/>
                      <a:pt x="108" y="1505"/>
                    </a:cubicBezTo>
                    <a:cubicBezTo>
                      <a:pt x="108" y="1402"/>
                      <a:pt x="123" y="1295"/>
                      <a:pt x="150" y="1181"/>
                    </a:cubicBezTo>
                    <a:cubicBezTo>
                      <a:pt x="156" y="1154"/>
                      <a:pt x="164" y="1126"/>
                      <a:pt x="172" y="1101"/>
                    </a:cubicBezTo>
                    <a:cubicBezTo>
                      <a:pt x="215" y="958"/>
                      <a:pt x="277" y="816"/>
                      <a:pt x="353" y="684"/>
                    </a:cubicBezTo>
                    <a:cubicBezTo>
                      <a:pt x="430" y="549"/>
                      <a:pt x="522" y="425"/>
                      <a:pt x="623" y="318"/>
                    </a:cubicBezTo>
                    <a:lnTo>
                      <a:pt x="652" y="290"/>
                    </a:lnTo>
                    <a:cubicBezTo>
                      <a:pt x="744" y="196"/>
                      <a:pt x="842" y="117"/>
                      <a:pt x="941" y="61"/>
                    </a:cubicBezTo>
                    <a:cubicBezTo>
                      <a:pt x="982" y="38"/>
                      <a:pt x="1024" y="17"/>
                      <a:pt x="1063" y="1"/>
                    </a:cubicBezTo>
                    <a:close/>
                    <a:moveTo>
                      <a:pt x="112" y="1623"/>
                    </a:moveTo>
                    <a:lnTo>
                      <a:pt x="112" y="1623"/>
                    </a:lnTo>
                    <a:cubicBezTo>
                      <a:pt x="113" y="1627"/>
                      <a:pt x="113" y="1631"/>
                      <a:pt x="114" y="1635"/>
                    </a:cubicBezTo>
                    <a:cubicBezTo>
                      <a:pt x="114" y="1631"/>
                      <a:pt x="113" y="1627"/>
                      <a:pt x="112" y="1623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>
                <a:off x="5806507" y="2514346"/>
                <a:ext cx="44688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578" extrusionOk="0">
                    <a:moveTo>
                      <a:pt x="1198" y="0"/>
                    </a:moveTo>
                    <a:cubicBezTo>
                      <a:pt x="1118" y="0"/>
                      <a:pt x="1042" y="28"/>
                      <a:pt x="964" y="42"/>
                    </a:cubicBezTo>
                    <a:lnTo>
                      <a:pt x="959" y="43"/>
                    </a:lnTo>
                    <a:lnTo>
                      <a:pt x="949" y="46"/>
                    </a:lnTo>
                    <a:lnTo>
                      <a:pt x="951" y="45"/>
                    </a:lnTo>
                    <a:lnTo>
                      <a:pt x="951" y="45"/>
                    </a:lnTo>
                    <a:cubicBezTo>
                      <a:pt x="647" y="165"/>
                      <a:pt x="427" y="420"/>
                      <a:pt x="266" y="686"/>
                    </a:cubicBezTo>
                    <a:cubicBezTo>
                      <a:pt x="107" y="956"/>
                      <a:pt x="0" y="1264"/>
                      <a:pt x="6" y="1577"/>
                    </a:cubicBezTo>
                    <a:lnTo>
                      <a:pt x="13" y="1577"/>
                    </a:lnTo>
                    <a:cubicBezTo>
                      <a:pt x="23" y="1265"/>
                      <a:pt x="146" y="971"/>
                      <a:pt x="309" y="712"/>
                    </a:cubicBezTo>
                    <a:cubicBezTo>
                      <a:pt x="476" y="454"/>
                      <a:pt x="705" y="234"/>
                      <a:pt x="977" y="107"/>
                    </a:cubicBezTo>
                    <a:lnTo>
                      <a:pt x="978" y="107"/>
                    </a:lnTo>
                    <a:lnTo>
                      <a:pt x="986" y="102"/>
                    </a:lnTo>
                    <a:lnTo>
                      <a:pt x="986" y="102"/>
                    </a:lnTo>
                    <a:cubicBezTo>
                      <a:pt x="1057" y="86"/>
                      <a:pt x="1128" y="52"/>
                      <a:pt x="1202" y="45"/>
                    </a:cubicBezTo>
                    <a:cubicBezTo>
                      <a:pt x="1215" y="44"/>
                      <a:pt x="1227" y="44"/>
                      <a:pt x="1240" y="44"/>
                    </a:cubicBezTo>
                    <a:cubicBezTo>
                      <a:pt x="1302" y="44"/>
                      <a:pt x="1367" y="53"/>
                      <a:pt x="1425" y="81"/>
                    </a:cubicBezTo>
                    <a:lnTo>
                      <a:pt x="1432" y="73"/>
                    </a:lnTo>
                    <a:cubicBezTo>
                      <a:pt x="1368" y="29"/>
                      <a:pt x="1287" y="2"/>
                      <a:pt x="1204" y="0"/>
                    </a:cubicBezTo>
                    <a:cubicBezTo>
                      <a:pt x="1202" y="0"/>
                      <a:pt x="1200" y="0"/>
                      <a:pt x="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>
                <a:off x="6125742" y="2296492"/>
                <a:ext cx="52765" cy="105436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1" extrusionOk="0">
                    <a:moveTo>
                      <a:pt x="848" y="96"/>
                    </a:moveTo>
                    <a:cubicBezTo>
                      <a:pt x="938" y="96"/>
                      <a:pt x="1029" y="111"/>
                      <a:pt x="1124" y="141"/>
                    </a:cubicBezTo>
                    <a:cubicBezTo>
                      <a:pt x="1220" y="172"/>
                      <a:pt x="1321" y="221"/>
                      <a:pt x="1361" y="301"/>
                    </a:cubicBezTo>
                    <a:cubicBezTo>
                      <a:pt x="1394" y="367"/>
                      <a:pt x="1390" y="453"/>
                      <a:pt x="1354" y="518"/>
                    </a:cubicBezTo>
                    <a:cubicBezTo>
                      <a:pt x="1316" y="583"/>
                      <a:pt x="1249" y="626"/>
                      <a:pt x="1176" y="655"/>
                    </a:cubicBezTo>
                    <a:cubicBezTo>
                      <a:pt x="1088" y="694"/>
                      <a:pt x="994" y="715"/>
                      <a:pt x="902" y="719"/>
                    </a:cubicBezTo>
                    <a:cubicBezTo>
                      <a:pt x="879" y="722"/>
                      <a:pt x="855" y="723"/>
                      <a:pt x="832" y="723"/>
                    </a:cubicBezTo>
                    <a:cubicBezTo>
                      <a:pt x="747" y="723"/>
                      <a:pt x="660" y="708"/>
                      <a:pt x="570" y="679"/>
                    </a:cubicBezTo>
                    <a:cubicBezTo>
                      <a:pt x="475" y="648"/>
                      <a:pt x="373" y="600"/>
                      <a:pt x="332" y="517"/>
                    </a:cubicBezTo>
                    <a:cubicBezTo>
                      <a:pt x="299" y="452"/>
                      <a:pt x="303" y="366"/>
                      <a:pt x="339" y="301"/>
                    </a:cubicBezTo>
                    <a:cubicBezTo>
                      <a:pt x="368" y="251"/>
                      <a:pt x="412" y="215"/>
                      <a:pt x="464" y="187"/>
                    </a:cubicBezTo>
                    <a:cubicBezTo>
                      <a:pt x="481" y="179"/>
                      <a:pt x="498" y="170"/>
                      <a:pt x="517" y="163"/>
                    </a:cubicBezTo>
                    <a:cubicBezTo>
                      <a:pt x="606" y="126"/>
                      <a:pt x="698" y="104"/>
                      <a:pt x="790" y="98"/>
                    </a:cubicBezTo>
                    <a:cubicBezTo>
                      <a:pt x="809" y="97"/>
                      <a:pt x="829" y="96"/>
                      <a:pt x="848" y="96"/>
                    </a:cubicBezTo>
                    <a:close/>
                    <a:moveTo>
                      <a:pt x="852" y="0"/>
                    </a:moveTo>
                    <a:cubicBezTo>
                      <a:pt x="811" y="0"/>
                      <a:pt x="768" y="2"/>
                      <a:pt x="731" y="5"/>
                    </a:cubicBezTo>
                    <a:cubicBezTo>
                      <a:pt x="705" y="6"/>
                      <a:pt x="677" y="9"/>
                      <a:pt x="652" y="13"/>
                    </a:cubicBezTo>
                    <a:cubicBezTo>
                      <a:pt x="626" y="16"/>
                      <a:pt x="598" y="22"/>
                      <a:pt x="573" y="28"/>
                    </a:cubicBezTo>
                    <a:cubicBezTo>
                      <a:pt x="549" y="34"/>
                      <a:pt x="520" y="41"/>
                      <a:pt x="497" y="48"/>
                    </a:cubicBezTo>
                    <a:cubicBezTo>
                      <a:pt x="474" y="55"/>
                      <a:pt x="445" y="64"/>
                      <a:pt x="424" y="72"/>
                    </a:cubicBezTo>
                    <a:cubicBezTo>
                      <a:pt x="401" y="80"/>
                      <a:pt x="375" y="91"/>
                      <a:pt x="353" y="101"/>
                    </a:cubicBezTo>
                    <a:cubicBezTo>
                      <a:pt x="332" y="113"/>
                      <a:pt x="309" y="124"/>
                      <a:pt x="288" y="136"/>
                    </a:cubicBezTo>
                    <a:cubicBezTo>
                      <a:pt x="281" y="139"/>
                      <a:pt x="276" y="143"/>
                      <a:pt x="270" y="146"/>
                    </a:cubicBezTo>
                    <a:cubicBezTo>
                      <a:pt x="253" y="157"/>
                      <a:pt x="231" y="172"/>
                      <a:pt x="215" y="185"/>
                    </a:cubicBezTo>
                    <a:cubicBezTo>
                      <a:pt x="196" y="195"/>
                      <a:pt x="176" y="213"/>
                      <a:pt x="162" y="225"/>
                    </a:cubicBezTo>
                    <a:cubicBezTo>
                      <a:pt x="149" y="238"/>
                      <a:pt x="130" y="258"/>
                      <a:pt x="117" y="272"/>
                    </a:cubicBezTo>
                    <a:cubicBezTo>
                      <a:pt x="103" y="288"/>
                      <a:pt x="89" y="308"/>
                      <a:pt x="79" y="324"/>
                    </a:cubicBezTo>
                    <a:cubicBezTo>
                      <a:pt x="67" y="341"/>
                      <a:pt x="54" y="361"/>
                      <a:pt x="46" y="380"/>
                    </a:cubicBezTo>
                    <a:cubicBezTo>
                      <a:pt x="37" y="397"/>
                      <a:pt x="25" y="419"/>
                      <a:pt x="21" y="439"/>
                    </a:cubicBezTo>
                    <a:cubicBezTo>
                      <a:pt x="15" y="459"/>
                      <a:pt x="10" y="482"/>
                      <a:pt x="7" y="502"/>
                    </a:cubicBezTo>
                    <a:cubicBezTo>
                      <a:pt x="2" y="524"/>
                      <a:pt x="1" y="545"/>
                      <a:pt x="1" y="567"/>
                    </a:cubicBezTo>
                    <a:lnTo>
                      <a:pt x="1" y="2889"/>
                    </a:lnTo>
                    <a:cubicBezTo>
                      <a:pt x="1" y="3060"/>
                      <a:pt x="168" y="3198"/>
                      <a:pt x="336" y="3277"/>
                    </a:cubicBezTo>
                    <a:cubicBezTo>
                      <a:pt x="412" y="3314"/>
                      <a:pt x="488" y="3339"/>
                      <a:pt x="566" y="3353"/>
                    </a:cubicBezTo>
                    <a:cubicBezTo>
                      <a:pt x="659" y="3372"/>
                      <a:pt x="753" y="3378"/>
                      <a:pt x="843" y="3380"/>
                    </a:cubicBezTo>
                    <a:cubicBezTo>
                      <a:pt x="937" y="3380"/>
                      <a:pt x="1030" y="3376"/>
                      <a:pt x="1124" y="3356"/>
                    </a:cubicBezTo>
                    <a:cubicBezTo>
                      <a:pt x="1201" y="3342"/>
                      <a:pt x="1276" y="3319"/>
                      <a:pt x="1354" y="3280"/>
                    </a:cubicBezTo>
                    <a:cubicBezTo>
                      <a:pt x="1518" y="3204"/>
                      <a:pt x="1679" y="3070"/>
                      <a:pt x="1689" y="2906"/>
                    </a:cubicBezTo>
                    <a:lnTo>
                      <a:pt x="1689" y="2906"/>
                    </a:lnTo>
                    <a:cubicBezTo>
                      <a:pt x="1667" y="2910"/>
                      <a:pt x="1647" y="2913"/>
                      <a:pt x="1627" y="2916"/>
                    </a:cubicBezTo>
                    <a:cubicBezTo>
                      <a:pt x="1610" y="2918"/>
                      <a:pt x="1593" y="2919"/>
                      <a:pt x="1576" y="2919"/>
                    </a:cubicBezTo>
                    <a:cubicBezTo>
                      <a:pt x="1495" y="2919"/>
                      <a:pt x="1421" y="2899"/>
                      <a:pt x="1358" y="2863"/>
                    </a:cubicBezTo>
                    <a:cubicBezTo>
                      <a:pt x="1280" y="2818"/>
                      <a:pt x="1217" y="2746"/>
                      <a:pt x="1176" y="2654"/>
                    </a:cubicBezTo>
                    <a:cubicBezTo>
                      <a:pt x="1153" y="2601"/>
                      <a:pt x="1135" y="2539"/>
                      <a:pt x="1124" y="2472"/>
                    </a:cubicBezTo>
                    <a:cubicBezTo>
                      <a:pt x="1124" y="2466"/>
                      <a:pt x="1124" y="2463"/>
                      <a:pt x="1122" y="2459"/>
                    </a:cubicBezTo>
                    <a:cubicBezTo>
                      <a:pt x="1085" y="2197"/>
                      <a:pt x="1049" y="1977"/>
                      <a:pt x="1009" y="1716"/>
                    </a:cubicBezTo>
                    <a:lnTo>
                      <a:pt x="1009" y="1687"/>
                    </a:lnTo>
                    <a:cubicBezTo>
                      <a:pt x="1009" y="1687"/>
                      <a:pt x="1016" y="1609"/>
                      <a:pt x="1025" y="1566"/>
                    </a:cubicBezTo>
                    <a:cubicBezTo>
                      <a:pt x="1030" y="1546"/>
                      <a:pt x="1037" y="1524"/>
                      <a:pt x="1046" y="1503"/>
                    </a:cubicBezTo>
                    <a:cubicBezTo>
                      <a:pt x="1056" y="1481"/>
                      <a:pt x="1066" y="1463"/>
                      <a:pt x="1078" y="1443"/>
                    </a:cubicBezTo>
                    <a:cubicBezTo>
                      <a:pt x="1101" y="1402"/>
                      <a:pt x="1128" y="1362"/>
                      <a:pt x="1158" y="1323"/>
                    </a:cubicBezTo>
                    <a:cubicBezTo>
                      <a:pt x="1174" y="1306"/>
                      <a:pt x="1190" y="1286"/>
                      <a:pt x="1207" y="1267"/>
                    </a:cubicBezTo>
                    <a:cubicBezTo>
                      <a:pt x="1224" y="1250"/>
                      <a:pt x="1243" y="1230"/>
                      <a:pt x="1262" y="1213"/>
                    </a:cubicBezTo>
                    <a:cubicBezTo>
                      <a:pt x="1282" y="1194"/>
                      <a:pt x="1301" y="1178"/>
                      <a:pt x="1319" y="1162"/>
                    </a:cubicBezTo>
                    <a:cubicBezTo>
                      <a:pt x="1341" y="1145"/>
                      <a:pt x="1360" y="1131"/>
                      <a:pt x="1380" y="1116"/>
                    </a:cubicBezTo>
                    <a:lnTo>
                      <a:pt x="1462" y="1062"/>
                    </a:lnTo>
                    <a:cubicBezTo>
                      <a:pt x="1552" y="1026"/>
                      <a:pt x="1624" y="998"/>
                      <a:pt x="1692" y="971"/>
                    </a:cubicBezTo>
                    <a:lnTo>
                      <a:pt x="1692" y="568"/>
                    </a:lnTo>
                    <a:lnTo>
                      <a:pt x="1692" y="563"/>
                    </a:lnTo>
                    <a:cubicBezTo>
                      <a:pt x="1692" y="540"/>
                      <a:pt x="1690" y="520"/>
                      <a:pt x="1686" y="498"/>
                    </a:cubicBezTo>
                    <a:cubicBezTo>
                      <a:pt x="1683" y="475"/>
                      <a:pt x="1677" y="458"/>
                      <a:pt x="1670" y="436"/>
                    </a:cubicBezTo>
                    <a:cubicBezTo>
                      <a:pt x="1663" y="412"/>
                      <a:pt x="1656" y="396"/>
                      <a:pt x="1646" y="374"/>
                    </a:cubicBezTo>
                    <a:cubicBezTo>
                      <a:pt x="1634" y="354"/>
                      <a:pt x="1624" y="338"/>
                      <a:pt x="1611" y="318"/>
                    </a:cubicBezTo>
                    <a:cubicBezTo>
                      <a:pt x="1598" y="300"/>
                      <a:pt x="1587" y="285"/>
                      <a:pt x="1569" y="267"/>
                    </a:cubicBezTo>
                    <a:cubicBezTo>
                      <a:pt x="1554" y="249"/>
                      <a:pt x="1539" y="235"/>
                      <a:pt x="1522" y="218"/>
                    </a:cubicBezTo>
                    <a:cubicBezTo>
                      <a:pt x="1503" y="202"/>
                      <a:pt x="1487" y="189"/>
                      <a:pt x="1466" y="175"/>
                    </a:cubicBezTo>
                    <a:cubicBezTo>
                      <a:pt x="1444" y="160"/>
                      <a:pt x="1427" y="149"/>
                      <a:pt x="1404" y="136"/>
                    </a:cubicBezTo>
                    <a:cubicBezTo>
                      <a:pt x="1383" y="123"/>
                      <a:pt x="1365" y="114"/>
                      <a:pt x="1342" y="103"/>
                    </a:cubicBezTo>
                    <a:cubicBezTo>
                      <a:pt x="1318" y="93"/>
                      <a:pt x="1301" y="84"/>
                      <a:pt x="1275" y="74"/>
                    </a:cubicBezTo>
                    <a:cubicBezTo>
                      <a:pt x="1250" y="65"/>
                      <a:pt x="1229" y="58"/>
                      <a:pt x="1203" y="51"/>
                    </a:cubicBezTo>
                    <a:cubicBezTo>
                      <a:pt x="1176" y="42"/>
                      <a:pt x="1154" y="36"/>
                      <a:pt x="1128" y="31"/>
                    </a:cubicBezTo>
                    <a:cubicBezTo>
                      <a:pt x="1101" y="26"/>
                      <a:pt x="1078" y="21"/>
                      <a:pt x="1050" y="16"/>
                    </a:cubicBezTo>
                    <a:cubicBezTo>
                      <a:pt x="996" y="8"/>
                      <a:pt x="948" y="2"/>
                      <a:pt x="892" y="1"/>
                    </a:cubicBezTo>
                    <a:cubicBezTo>
                      <a:pt x="879" y="0"/>
                      <a:pt x="866" y="0"/>
                      <a:pt x="8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>
                <a:off x="6135004" y="2299579"/>
                <a:ext cx="34272" cy="1955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627" extrusionOk="0">
                    <a:moveTo>
                      <a:pt x="551" y="0"/>
                    </a:moveTo>
                    <a:cubicBezTo>
                      <a:pt x="531" y="0"/>
                      <a:pt x="512" y="1"/>
                      <a:pt x="493" y="2"/>
                    </a:cubicBezTo>
                    <a:cubicBezTo>
                      <a:pt x="403" y="8"/>
                      <a:pt x="309" y="30"/>
                      <a:pt x="220" y="67"/>
                    </a:cubicBezTo>
                    <a:cubicBezTo>
                      <a:pt x="204" y="74"/>
                      <a:pt x="184" y="84"/>
                      <a:pt x="168" y="93"/>
                    </a:cubicBezTo>
                    <a:cubicBezTo>
                      <a:pt x="115" y="122"/>
                      <a:pt x="71" y="157"/>
                      <a:pt x="42" y="206"/>
                    </a:cubicBezTo>
                    <a:cubicBezTo>
                      <a:pt x="6" y="268"/>
                      <a:pt x="0" y="357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3"/>
                      <a:pt x="456" y="627"/>
                      <a:pt x="545" y="627"/>
                    </a:cubicBezTo>
                    <a:cubicBezTo>
                      <a:pt x="566" y="627"/>
                      <a:pt x="586" y="626"/>
                      <a:pt x="607" y="625"/>
                    </a:cubicBezTo>
                    <a:cubicBezTo>
                      <a:pt x="697" y="618"/>
                      <a:pt x="789" y="597"/>
                      <a:pt x="880" y="560"/>
                    </a:cubicBezTo>
                    <a:cubicBezTo>
                      <a:pt x="952" y="530"/>
                      <a:pt x="1019" y="487"/>
                      <a:pt x="1057" y="422"/>
                    </a:cubicBezTo>
                    <a:cubicBezTo>
                      <a:pt x="1093" y="357"/>
                      <a:pt x="1098" y="271"/>
                      <a:pt x="1064" y="203"/>
                    </a:cubicBezTo>
                    <a:cubicBezTo>
                      <a:pt x="1024" y="122"/>
                      <a:pt x="923" y="73"/>
                      <a:pt x="827" y="45"/>
                    </a:cubicBezTo>
                    <a:cubicBezTo>
                      <a:pt x="731" y="14"/>
                      <a:pt x="641" y="0"/>
                      <a:pt x="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>
                <a:off x="6143423" y="2400959"/>
                <a:ext cx="17464" cy="16783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382" extrusionOk="0">
                    <a:moveTo>
                      <a:pt x="0" y="0"/>
                    </a:moveTo>
                    <a:cubicBezTo>
                      <a:pt x="0" y="1891"/>
                      <a:pt x="2" y="3327"/>
                      <a:pt x="2" y="5218"/>
                    </a:cubicBezTo>
                    <a:lnTo>
                      <a:pt x="2" y="5225"/>
                    </a:lnTo>
                    <a:cubicBezTo>
                      <a:pt x="3" y="5245"/>
                      <a:pt x="10" y="5265"/>
                      <a:pt x="22" y="5281"/>
                    </a:cubicBezTo>
                    <a:cubicBezTo>
                      <a:pt x="39" y="5311"/>
                      <a:pt x="72" y="5331"/>
                      <a:pt x="104" y="5346"/>
                    </a:cubicBezTo>
                    <a:cubicBezTo>
                      <a:pt x="150" y="5366"/>
                      <a:pt x="194" y="5376"/>
                      <a:pt x="240" y="5380"/>
                    </a:cubicBezTo>
                    <a:cubicBezTo>
                      <a:pt x="252" y="5381"/>
                      <a:pt x="263" y="5381"/>
                      <a:pt x="274" y="5381"/>
                    </a:cubicBezTo>
                    <a:cubicBezTo>
                      <a:pt x="311" y="5381"/>
                      <a:pt x="348" y="5377"/>
                      <a:pt x="383" y="5369"/>
                    </a:cubicBezTo>
                    <a:cubicBezTo>
                      <a:pt x="430" y="5358"/>
                      <a:pt x="473" y="5344"/>
                      <a:pt x="511" y="5311"/>
                    </a:cubicBezTo>
                    <a:cubicBezTo>
                      <a:pt x="538" y="5288"/>
                      <a:pt x="560" y="5255"/>
                      <a:pt x="560" y="5219"/>
                    </a:cubicBezTo>
                    <a:lnTo>
                      <a:pt x="560" y="3"/>
                    </a:lnTo>
                    <a:cubicBezTo>
                      <a:pt x="475" y="20"/>
                      <a:pt x="391" y="26"/>
                      <a:pt x="307" y="26"/>
                    </a:cubicBezTo>
                    <a:cubicBezTo>
                      <a:pt x="298" y="26"/>
                      <a:pt x="290" y="26"/>
                      <a:pt x="281" y="26"/>
                    </a:cubicBezTo>
                    <a:cubicBezTo>
                      <a:pt x="187" y="26"/>
                      <a:pt x="94" y="2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>
                <a:off x="6157269" y="2322188"/>
                <a:ext cx="33118" cy="50987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635" extrusionOk="0">
                    <a:moveTo>
                      <a:pt x="1062" y="0"/>
                    </a:moveTo>
                    <a:cubicBezTo>
                      <a:pt x="906" y="61"/>
                      <a:pt x="801" y="101"/>
                      <a:pt x="684" y="147"/>
                    </a:cubicBezTo>
                    <a:cubicBezTo>
                      <a:pt x="614" y="174"/>
                      <a:pt x="543" y="202"/>
                      <a:pt x="453" y="238"/>
                    </a:cubicBezTo>
                    <a:lnTo>
                      <a:pt x="370" y="292"/>
                    </a:lnTo>
                    <a:cubicBezTo>
                      <a:pt x="349" y="308"/>
                      <a:pt x="333" y="319"/>
                      <a:pt x="311" y="338"/>
                    </a:cubicBezTo>
                    <a:cubicBezTo>
                      <a:pt x="291" y="354"/>
                      <a:pt x="274" y="370"/>
                      <a:pt x="254" y="389"/>
                    </a:cubicBezTo>
                    <a:cubicBezTo>
                      <a:pt x="234" y="406"/>
                      <a:pt x="216" y="426"/>
                      <a:pt x="198" y="445"/>
                    </a:cubicBezTo>
                    <a:cubicBezTo>
                      <a:pt x="182" y="462"/>
                      <a:pt x="166" y="481"/>
                      <a:pt x="149" y="499"/>
                    </a:cubicBezTo>
                    <a:cubicBezTo>
                      <a:pt x="119" y="538"/>
                      <a:pt x="91" y="578"/>
                      <a:pt x="68" y="619"/>
                    </a:cubicBezTo>
                    <a:cubicBezTo>
                      <a:pt x="58" y="639"/>
                      <a:pt x="47" y="657"/>
                      <a:pt x="38" y="679"/>
                    </a:cubicBezTo>
                    <a:cubicBezTo>
                      <a:pt x="29" y="700"/>
                      <a:pt x="22" y="722"/>
                      <a:pt x="16" y="742"/>
                    </a:cubicBezTo>
                    <a:cubicBezTo>
                      <a:pt x="8" y="785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39" y="1153"/>
                      <a:pt x="74" y="1373"/>
                      <a:pt x="113" y="1635"/>
                    </a:cubicBezTo>
                    <a:cubicBezTo>
                      <a:pt x="108" y="1592"/>
                      <a:pt x="106" y="1547"/>
                      <a:pt x="108" y="1504"/>
                    </a:cubicBezTo>
                    <a:cubicBezTo>
                      <a:pt x="108" y="1402"/>
                      <a:pt x="123" y="1291"/>
                      <a:pt x="149" y="1181"/>
                    </a:cubicBezTo>
                    <a:cubicBezTo>
                      <a:pt x="154" y="1153"/>
                      <a:pt x="163" y="1126"/>
                      <a:pt x="170" y="1100"/>
                    </a:cubicBezTo>
                    <a:cubicBezTo>
                      <a:pt x="213" y="958"/>
                      <a:pt x="275" y="815"/>
                      <a:pt x="353" y="683"/>
                    </a:cubicBezTo>
                    <a:cubicBezTo>
                      <a:pt x="429" y="548"/>
                      <a:pt x="521" y="424"/>
                      <a:pt x="622" y="318"/>
                    </a:cubicBezTo>
                    <a:lnTo>
                      <a:pt x="650" y="289"/>
                    </a:lnTo>
                    <a:cubicBezTo>
                      <a:pt x="742" y="196"/>
                      <a:pt x="842" y="117"/>
                      <a:pt x="939" y="61"/>
                    </a:cubicBezTo>
                    <a:cubicBezTo>
                      <a:pt x="981" y="38"/>
                      <a:pt x="1023" y="16"/>
                      <a:pt x="1062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>
                <a:off x="6160325" y="2319755"/>
                <a:ext cx="44719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1578" extrusionOk="0">
                    <a:moveTo>
                      <a:pt x="1199" y="1"/>
                    </a:moveTo>
                    <a:cubicBezTo>
                      <a:pt x="1118" y="1"/>
                      <a:pt x="1044" y="28"/>
                      <a:pt x="964" y="42"/>
                    </a:cubicBezTo>
                    <a:lnTo>
                      <a:pt x="961" y="44"/>
                    </a:lnTo>
                    <a:lnTo>
                      <a:pt x="949" y="47"/>
                    </a:lnTo>
                    <a:lnTo>
                      <a:pt x="952" y="45"/>
                    </a:lnTo>
                    <a:lnTo>
                      <a:pt x="952" y="45"/>
                    </a:lnTo>
                    <a:cubicBezTo>
                      <a:pt x="647" y="166"/>
                      <a:pt x="429" y="420"/>
                      <a:pt x="266" y="686"/>
                    </a:cubicBezTo>
                    <a:cubicBezTo>
                      <a:pt x="107" y="957"/>
                      <a:pt x="0" y="1264"/>
                      <a:pt x="6" y="1578"/>
                    </a:cubicBezTo>
                    <a:lnTo>
                      <a:pt x="13" y="1578"/>
                    </a:lnTo>
                    <a:cubicBezTo>
                      <a:pt x="25" y="1266"/>
                      <a:pt x="147" y="971"/>
                      <a:pt x="309" y="712"/>
                    </a:cubicBezTo>
                    <a:cubicBezTo>
                      <a:pt x="478" y="455"/>
                      <a:pt x="705" y="235"/>
                      <a:pt x="977" y="107"/>
                    </a:cubicBezTo>
                    <a:lnTo>
                      <a:pt x="978" y="107"/>
                    </a:lnTo>
                    <a:lnTo>
                      <a:pt x="988" y="102"/>
                    </a:lnTo>
                    <a:lnTo>
                      <a:pt x="988" y="102"/>
                    </a:lnTo>
                    <a:cubicBezTo>
                      <a:pt x="1059" y="86"/>
                      <a:pt x="1128" y="52"/>
                      <a:pt x="1204" y="45"/>
                    </a:cubicBezTo>
                    <a:cubicBezTo>
                      <a:pt x="1216" y="45"/>
                      <a:pt x="1229" y="44"/>
                      <a:pt x="1241" y="44"/>
                    </a:cubicBezTo>
                    <a:cubicBezTo>
                      <a:pt x="1304" y="44"/>
                      <a:pt x="1368" y="54"/>
                      <a:pt x="1427" y="81"/>
                    </a:cubicBezTo>
                    <a:lnTo>
                      <a:pt x="1434" y="74"/>
                    </a:lnTo>
                    <a:cubicBezTo>
                      <a:pt x="1369" y="29"/>
                      <a:pt x="1286" y="2"/>
                      <a:pt x="1205" y="1"/>
                    </a:cubicBezTo>
                    <a:cubicBezTo>
                      <a:pt x="1203" y="1"/>
                      <a:pt x="1201" y="1"/>
                      <a:pt x="11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>
                <a:off x="5794158" y="2109635"/>
                <a:ext cx="61497" cy="78992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2533" extrusionOk="0">
                    <a:moveTo>
                      <a:pt x="1590" y="0"/>
                    </a:moveTo>
                    <a:lnTo>
                      <a:pt x="1" y="915"/>
                    </a:lnTo>
                    <a:lnTo>
                      <a:pt x="603" y="2532"/>
                    </a:lnTo>
                    <a:lnTo>
                      <a:pt x="1972" y="1741"/>
                    </a:lnTo>
                    <a:lnTo>
                      <a:pt x="1972" y="708"/>
                    </a:lnTo>
                    <a:cubicBezTo>
                      <a:pt x="1972" y="636"/>
                      <a:pt x="1959" y="571"/>
                      <a:pt x="1943" y="501"/>
                    </a:cubicBezTo>
                    <a:cubicBezTo>
                      <a:pt x="1902" y="364"/>
                      <a:pt x="1837" y="240"/>
                      <a:pt x="1749" y="128"/>
                    </a:cubicBezTo>
                    <a:cubicBezTo>
                      <a:pt x="1700" y="77"/>
                      <a:pt x="1649" y="36"/>
                      <a:pt x="15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25" name="Google Shape;525;p2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2"/>
          <p:cNvSpPr txBox="1">
            <a:spLocks noGrp="1"/>
          </p:cNvSpPr>
          <p:nvPr>
            <p:ph type="subTitle" idx="1"/>
          </p:nvPr>
        </p:nvSpPr>
        <p:spPr>
          <a:xfrm rot="-556">
            <a:off x="720000" y="3832142"/>
            <a:ext cx="3712200" cy="426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7" name="Google Shape;527;p2"/>
          <p:cNvSpPr txBox="1">
            <a:spLocks noGrp="1"/>
          </p:cNvSpPr>
          <p:nvPr>
            <p:ph type="ctrTitle"/>
          </p:nvPr>
        </p:nvSpPr>
        <p:spPr>
          <a:xfrm>
            <a:off x="720000" y="884750"/>
            <a:ext cx="5919900" cy="287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3">
    <p:spTree>
      <p:nvGrpSpPr>
        <p:cNvPr id="1" name="Shape 4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7" name="Google Shape;4197;p15"/>
          <p:cNvSpPr/>
          <p:nvPr/>
        </p:nvSpPr>
        <p:spPr>
          <a:xfrm rot="10800000" flipH="1"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98" name="Google Shape;4198;p1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81925" y="8422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99" name="Google Shape;4199;p15"/>
          <p:cNvGrpSpPr/>
          <p:nvPr/>
        </p:nvGrpSpPr>
        <p:grpSpPr>
          <a:xfrm>
            <a:off x="-668900" y="2596360"/>
            <a:ext cx="1218503" cy="921773"/>
            <a:chOff x="7172539" y="1310879"/>
            <a:chExt cx="1698025" cy="1284522"/>
          </a:xfrm>
        </p:grpSpPr>
        <p:sp>
          <p:nvSpPr>
            <p:cNvPr id="4200" name="Google Shape;4200;p15"/>
            <p:cNvSpPr/>
            <p:nvPr/>
          </p:nvSpPr>
          <p:spPr>
            <a:xfrm>
              <a:off x="8535296" y="1522995"/>
              <a:ext cx="187" cy="125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6" y="4"/>
                  </a:moveTo>
                  <a:lnTo>
                    <a:pt x="6" y="4"/>
                  </a:lnTo>
                  <a:cubicBezTo>
                    <a:pt x="4" y="2"/>
                    <a:pt x="2" y="2"/>
                    <a:pt x="0" y="1"/>
                  </a:cubicBezTo>
                  <a:cubicBezTo>
                    <a:pt x="2" y="2"/>
                    <a:pt x="4" y="2"/>
                    <a:pt x="6" y="4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5"/>
            <p:cNvSpPr/>
            <p:nvPr/>
          </p:nvSpPr>
          <p:spPr>
            <a:xfrm>
              <a:off x="8401952" y="1505750"/>
              <a:ext cx="133597" cy="17370"/>
            </a:xfrm>
            <a:custGeom>
              <a:avLst/>
              <a:gdLst/>
              <a:ahLst/>
              <a:cxnLst/>
              <a:rect l="l" t="t" r="r" b="b"/>
              <a:pathLst>
                <a:path w="4284" h="557" extrusionOk="0">
                  <a:moveTo>
                    <a:pt x="2333" y="1"/>
                  </a:moveTo>
                  <a:cubicBezTo>
                    <a:pt x="1549" y="1"/>
                    <a:pt x="744" y="218"/>
                    <a:pt x="1" y="526"/>
                  </a:cubicBezTo>
                  <a:lnTo>
                    <a:pt x="4283" y="557"/>
                  </a:lnTo>
                  <a:cubicBezTo>
                    <a:pt x="4282" y="555"/>
                    <a:pt x="4280" y="554"/>
                    <a:pt x="4278" y="554"/>
                  </a:cubicBezTo>
                  <a:cubicBezTo>
                    <a:pt x="4219" y="519"/>
                    <a:pt x="4161" y="486"/>
                    <a:pt x="4104" y="450"/>
                  </a:cubicBezTo>
                  <a:cubicBezTo>
                    <a:pt x="3835" y="303"/>
                    <a:pt x="3550" y="188"/>
                    <a:pt x="3257" y="112"/>
                  </a:cubicBezTo>
                  <a:cubicBezTo>
                    <a:pt x="2956" y="35"/>
                    <a:pt x="2646" y="1"/>
                    <a:pt x="2333" y="1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5"/>
            <p:cNvSpPr/>
            <p:nvPr/>
          </p:nvSpPr>
          <p:spPr>
            <a:xfrm>
              <a:off x="8103517" y="1443287"/>
              <a:ext cx="426205" cy="652390"/>
            </a:xfrm>
            <a:custGeom>
              <a:avLst/>
              <a:gdLst/>
              <a:ahLst/>
              <a:cxnLst/>
              <a:rect l="l" t="t" r="r" b="b"/>
              <a:pathLst>
                <a:path w="13667" h="20920" extrusionOk="0">
                  <a:moveTo>
                    <a:pt x="9418" y="1"/>
                  </a:moveTo>
                  <a:cubicBezTo>
                    <a:pt x="9407" y="1"/>
                    <a:pt x="9395" y="1"/>
                    <a:pt x="9384" y="2"/>
                  </a:cubicBezTo>
                  <a:cubicBezTo>
                    <a:pt x="9312" y="8"/>
                    <a:pt x="9233" y="28"/>
                    <a:pt x="9138" y="64"/>
                  </a:cubicBezTo>
                  <a:cubicBezTo>
                    <a:pt x="9043" y="100"/>
                    <a:pt x="8941" y="146"/>
                    <a:pt x="8823" y="210"/>
                  </a:cubicBezTo>
                  <a:cubicBezTo>
                    <a:pt x="8744" y="254"/>
                    <a:pt x="8663" y="302"/>
                    <a:pt x="8576" y="360"/>
                  </a:cubicBezTo>
                  <a:cubicBezTo>
                    <a:pt x="8485" y="417"/>
                    <a:pt x="8396" y="479"/>
                    <a:pt x="8297" y="548"/>
                  </a:cubicBezTo>
                  <a:cubicBezTo>
                    <a:pt x="8198" y="619"/>
                    <a:pt x="8100" y="695"/>
                    <a:pt x="7989" y="778"/>
                  </a:cubicBezTo>
                  <a:cubicBezTo>
                    <a:pt x="7881" y="863"/>
                    <a:pt x="7772" y="951"/>
                    <a:pt x="7656" y="1050"/>
                  </a:cubicBezTo>
                  <a:cubicBezTo>
                    <a:pt x="7539" y="1149"/>
                    <a:pt x="7421" y="1250"/>
                    <a:pt x="7296" y="1363"/>
                  </a:cubicBezTo>
                  <a:cubicBezTo>
                    <a:pt x="7170" y="1476"/>
                    <a:pt x="7047" y="1589"/>
                    <a:pt x="6915" y="1716"/>
                  </a:cubicBezTo>
                  <a:cubicBezTo>
                    <a:pt x="6826" y="1799"/>
                    <a:pt x="6740" y="1882"/>
                    <a:pt x="6651" y="1972"/>
                  </a:cubicBezTo>
                  <a:cubicBezTo>
                    <a:pt x="6560" y="2062"/>
                    <a:pt x="6467" y="2156"/>
                    <a:pt x="6376" y="2250"/>
                  </a:cubicBezTo>
                  <a:cubicBezTo>
                    <a:pt x="6237" y="2393"/>
                    <a:pt x="6091" y="2547"/>
                    <a:pt x="5949" y="2702"/>
                  </a:cubicBezTo>
                  <a:cubicBezTo>
                    <a:pt x="5808" y="2859"/>
                    <a:pt x="5657" y="3024"/>
                    <a:pt x="5511" y="3192"/>
                  </a:cubicBezTo>
                  <a:cubicBezTo>
                    <a:pt x="5365" y="3359"/>
                    <a:pt x="5214" y="3539"/>
                    <a:pt x="5065" y="3718"/>
                  </a:cubicBezTo>
                  <a:cubicBezTo>
                    <a:pt x="4918" y="3898"/>
                    <a:pt x="4766" y="4089"/>
                    <a:pt x="4618" y="4282"/>
                  </a:cubicBezTo>
                  <a:cubicBezTo>
                    <a:pt x="4395" y="4569"/>
                    <a:pt x="4166" y="4876"/>
                    <a:pt x="3946" y="5188"/>
                  </a:cubicBezTo>
                  <a:cubicBezTo>
                    <a:pt x="3726" y="5498"/>
                    <a:pt x="3504" y="5824"/>
                    <a:pt x="3292" y="6155"/>
                  </a:cubicBezTo>
                  <a:cubicBezTo>
                    <a:pt x="3080" y="6486"/>
                    <a:pt x="2870" y="6829"/>
                    <a:pt x="2668" y="7176"/>
                  </a:cubicBezTo>
                  <a:cubicBezTo>
                    <a:pt x="2469" y="7524"/>
                    <a:pt x="2273" y="7877"/>
                    <a:pt x="2089" y="8237"/>
                  </a:cubicBezTo>
                  <a:cubicBezTo>
                    <a:pt x="1905" y="8596"/>
                    <a:pt x="1730" y="8959"/>
                    <a:pt x="1564" y="9325"/>
                  </a:cubicBezTo>
                  <a:cubicBezTo>
                    <a:pt x="1399" y="9695"/>
                    <a:pt x="1246" y="10058"/>
                    <a:pt x="1104" y="10431"/>
                  </a:cubicBezTo>
                  <a:cubicBezTo>
                    <a:pt x="963" y="10803"/>
                    <a:pt x="835" y="11168"/>
                    <a:pt x="716" y="11542"/>
                  </a:cubicBezTo>
                  <a:cubicBezTo>
                    <a:pt x="600" y="11916"/>
                    <a:pt x="499" y="12275"/>
                    <a:pt x="410" y="12643"/>
                  </a:cubicBezTo>
                  <a:cubicBezTo>
                    <a:pt x="349" y="12889"/>
                    <a:pt x="298" y="13126"/>
                    <a:pt x="249" y="13368"/>
                  </a:cubicBezTo>
                  <a:cubicBezTo>
                    <a:pt x="203" y="13609"/>
                    <a:pt x="162" y="13842"/>
                    <a:pt x="129" y="14079"/>
                  </a:cubicBezTo>
                  <a:cubicBezTo>
                    <a:pt x="95" y="14317"/>
                    <a:pt x="68" y="14542"/>
                    <a:pt x="47" y="14774"/>
                  </a:cubicBezTo>
                  <a:cubicBezTo>
                    <a:pt x="29" y="15007"/>
                    <a:pt x="14" y="15225"/>
                    <a:pt x="7" y="15450"/>
                  </a:cubicBezTo>
                  <a:cubicBezTo>
                    <a:pt x="0" y="15675"/>
                    <a:pt x="0" y="15888"/>
                    <a:pt x="7" y="16104"/>
                  </a:cubicBezTo>
                  <a:cubicBezTo>
                    <a:pt x="14" y="16318"/>
                    <a:pt x="29" y="16535"/>
                    <a:pt x="47" y="16739"/>
                  </a:cubicBezTo>
                  <a:cubicBezTo>
                    <a:pt x="68" y="16942"/>
                    <a:pt x="96" y="17149"/>
                    <a:pt x="131" y="17340"/>
                  </a:cubicBezTo>
                  <a:cubicBezTo>
                    <a:pt x="165" y="17533"/>
                    <a:pt x="206" y="17727"/>
                    <a:pt x="254" y="17908"/>
                  </a:cubicBezTo>
                  <a:cubicBezTo>
                    <a:pt x="302" y="18091"/>
                    <a:pt x="357" y="18270"/>
                    <a:pt x="418" y="18437"/>
                  </a:cubicBezTo>
                  <a:cubicBezTo>
                    <a:pt x="479" y="18604"/>
                    <a:pt x="546" y="18771"/>
                    <a:pt x="620" y="18924"/>
                  </a:cubicBezTo>
                  <a:cubicBezTo>
                    <a:pt x="727" y="19156"/>
                    <a:pt x="853" y="19374"/>
                    <a:pt x="988" y="19573"/>
                  </a:cubicBezTo>
                  <a:cubicBezTo>
                    <a:pt x="1123" y="19768"/>
                    <a:pt x="1272" y="19952"/>
                    <a:pt x="1431" y="20112"/>
                  </a:cubicBezTo>
                  <a:cubicBezTo>
                    <a:pt x="1589" y="20271"/>
                    <a:pt x="1758" y="20414"/>
                    <a:pt x="1937" y="20532"/>
                  </a:cubicBezTo>
                  <a:cubicBezTo>
                    <a:pt x="1994" y="20572"/>
                    <a:pt x="2053" y="20608"/>
                    <a:pt x="2113" y="20642"/>
                  </a:cubicBezTo>
                  <a:cubicBezTo>
                    <a:pt x="2237" y="20714"/>
                    <a:pt x="2366" y="20776"/>
                    <a:pt x="2497" y="20829"/>
                  </a:cubicBezTo>
                  <a:cubicBezTo>
                    <a:pt x="2584" y="20862"/>
                    <a:pt x="2674" y="20894"/>
                    <a:pt x="2762" y="20920"/>
                  </a:cubicBezTo>
                  <a:cubicBezTo>
                    <a:pt x="2274" y="20546"/>
                    <a:pt x="2017" y="19977"/>
                    <a:pt x="1715" y="19452"/>
                  </a:cubicBezTo>
                  <a:cubicBezTo>
                    <a:pt x="960" y="18141"/>
                    <a:pt x="1054" y="16442"/>
                    <a:pt x="1232" y="14923"/>
                  </a:cubicBezTo>
                  <a:cubicBezTo>
                    <a:pt x="1456" y="13013"/>
                    <a:pt x="1728" y="11420"/>
                    <a:pt x="2566" y="9739"/>
                  </a:cubicBezTo>
                  <a:cubicBezTo>
                    <a:pt x="3403" y="8057"/>
                    <a:pt x="4524" y="6481"/>
                    <a:pt x="5846" y="5140"/>
                  </a:cubicBezTo>
                  <a:cubicBezTo>
                    <a:pt x="6902" y="4069"/>
                    <a:pt x="8087" y="3149"/>
                    <a:pt x="9504" y="2549"/>
                  </a:cubicBezTo>
                  <a:cubicBezTo>
                    <a:pt x="9525" y="2539"/>
                    <a:pt x="9545" y="2532"/>
                    <a:pt x="9563" y="2524"/>
                  </a:cubicBezTo>
                  <a:cubicBezTo>
                    <a:pt x="10306" y="2216"/>
                    <a:pt x="11109" y="1998"/>
                    <a:pt x="11893" y="1998"/>
                  </a:cubicBezTo>
                  <a:cubicBezTo>
                    <a:pt x="12207" y="1998"/>
                    <a:pt x="12518" y="2033"/>
                    <a:pt x="12820" y="2111"/>
                  </a:cubicBezTo>
                  <a:cubicBezTo>
                    <a:pt x="13113" y="2186"/>
                    <a:pt x="13398" y="2301"/>
                    <a:pt x="13666" y="2449"/>
                  </a:cubicBezTo>
                  <a:cubicBezTo>
                    <a:pt x="12299" y="1658"/>
                    <a:pt x="10956" y="833"/>
                    <a:pt x="9581" y="38"/>
                  </a:cubicBezTo>
                  <a:cubicBezTo>
                    <a:pt x="9573" y="35"/>
                    <a:pt x="9568" y="31"/>
                    <a:pt x="9562" y="29"/>
                  </a:cubicBezTo>
                  <a:cubicBezTo>
                    <a:pt x="9521" y="10"/>
                    <a:pt x="9473" y="1"/>
                    <a:pt x="9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5"/>
            <p:cNvSpPr/>
            <p:nvPr/>
          </p:nvSpPr>
          <p:spPr>
            <a:xfrm>
              <a:off x="8661655" y="1551840"/>
              <a:ext cx="197214" cy="320582"/>
            </a:xfrm>
            <a:custGeom>
              <a:avLst/>
              <a:gdLst/>
              <a:ahLst/>
              <a:cxnLst/>
              <a:rect l="l" t="t" r="r" b="b"/>
              <a:pathLst>
                <a:path w="6324" h="10280" extrusionOk="0">
                  <a:moveTo>
                    <a:pt x="4229" y="0"/>
                  </a:moveTo>
                  <a:cubicBezTo>
                    <a:pt x="4177" y="56"/>
                    <a:pt x="4126" y="111"/>
                    <a:pt x="4072" y="163"/>
                  </a:cubicBezTo>
                  <a:cubicBezTo>
                    <a:pt x="4021" y="214"/>
                    <a:pt x="3967" y="265"/>
                    <a:pt x="3913" y="315"/>
                  </a:cubicBezTo>
                  <a:cubicBezTo>
                    <a:pt x="3733" y="479"/>
                    <a:pt x="3548" y="628"/>
                    <a:pt x="3361" y="758"/>
                  </a:cubicBezTo>
                  <a:cubicBezTo>
                    <a:pt x="3260" y="827"/>
                    <a:pt x="3158" y="891"/>
                    <a:pt x="3056" y="952"/>
                  </a:cubicBezTo>
                  <a:lnTo>
                    <a:pt x="4015" y="5906"/>
                  </a:lnTo>
                  <a:cubicBezTo>
                    <a:pt x="3963" y="5978"/>
                    <a:pt x="3914" y="6051"/>
                    <a:pt x="3868" y="6129"/>
                  </a:cubicBezTo>
                  <a:cubicBezTo>
                    <a:pt x="3775" y="6281"/>
                    <a:pt x="3696" y="6439"/>
                    <a:pt x="3627" y="6605"/>
                  </a:cubicBezTo>
                  <a:cubicBezTo>
                    <a:pt x="3594" y="6688"/>
                    <a:pt x="3562" y="6771"/>
                    <a:pt x="3536" y="6856"/>
                  </a:cubicBezTo>
                  <a:lnTo>
                    <a:pt x="1" y="8898"/>
                  </a:lnTo>
                  <a:lnTo>
                    <a:pt x="1" y="10279"/>
                  </a:lnTo>
                  <a:lnTo>
                    <a:pt x="3421" y="8305"/>
                  </a:lnTo>
                  <a:lnTo>
                    <a:pt x="3536" y="8238"/>
                  </a:lnTo>
                  <a:cubicBezTo>
                    <a:pt x="3597" y="8359"/>
                    <a:pt x="3701" y="8464"/>
                    <a:pt x="3824" y="8537"/>
                  </a:cubicBezTo>
                  <a:lnTo>
                    <a:pt x="3828" y="8540"/>
                  </a:lnTo>
                  <a:lnTo>
                    <a:pt x="3850" y="8553"/>
                  </a:lnTo>
                  <a:cubicBezTo>
                    <a:pt x="3950" y="8610"/>
                    <a:pt x="4064" y="8648"/>
                    <a:pt x="4173" y="8661"/>
                  </a:cubicBezTo>
                  <a:cubicBezTo>
                    <a:pt x="4203" y="8664"/>
                    <a:pt x="4233" y="8666"/>
                    <a:pt x="4262" y="8666"/>
                  </a:cubicBezTo>
                  <a:cubicBezTo>
                    <a:pt x="4580" y="8666"/>
                    <a:pt x="4882" y="8475"/>
                    <a:pt x="5136" y="8262"/>
                  </a:cubicBezTo>
                  <a:cubicBezTo>
                    <a:pt x="5487" y="7968"/>
                    <a:pt x="5750" y="7627"/>
                    <a:pt x="5959" y="7256"/>
                  </a:cubicBezTo>
                  <a:cubicBezTo>
                    <a:pt x="6167" y="6885"/>
                    <a:pt x="6319" y="6482"/>
                    <a:pt x="6322" y="6014"/>
                  </a:cubicBezTo>
                  <a:cubicBezTo>
                    <a:pt x="6324" y="5641"/>
                    <a:pt x="6232" y="5229"/>
                    <a:pt x="5951" y="5038"/>
                  </a:cubicBezTo>
                  <a:cubicBezTo>
                    <a:pt x="5931" y="5025"/>
                    <a:pt x="5910" y="5013"/>
                    <a:pt x="5891" y="4999"/>
                  </a:cubicBezTo>
                  <a:cubicBezTo>
                    <a:pt x="5773" y="4937"/>
                    <a:pt x="5630" y="4908"/>
                    <a:pt x="5488" y="4908"/>
                  </a:cubicBezTo>
                  <a:cubicBezTo>
                    <a:pt x="5385" y="4908"/>
                    <a:pt x="5282" y="4924"/>
                    <a:pt x="5189" y="4953"/>
                  </a:cubicBezTo>
                  <a:lnTo>
                    <a:pt x="5110" y="4546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5"/>
            <p:cNvSpPr/>
            <p:nvPr/>
          </p:nvSpPr>
          <p:spPr>
            <a:xfrm>
              <a:off x="8820883" y="1693635"/>
              <a:ext cx="24449" cy="14158"/>
            </a:xfrm>
            <a:custGeom>
              <a:avLst/>
              <a:gdLst/>
              <a:ahLst/>
              <a:cxnLst/>
              <a:rect l="l" t="t" r="r" b="b"/>
              <a:pathLst>
                <a:path w="784" h="454" extrusionOk="0">
                  <a:moveTo>
                    <a:pt x="0" y="0"/>
                  </a:moveTo>
                  <a:lnTo>
                    <a:pt x="79" y="409"/>
                  </a:lnTo>
                  <a:cubicBezTo>
                    <a:pt x="173" y="379"/>
                    <a:pt x="277" y="363"/>
                    <a:pt x="381" y="363"/>
                  </a:cubicBezTo>
                  <a:cubicBezTo>
                    <a:pt x="522" y="363"/>
                    <a:pt x="664" y="392"/>
                    <a:pt x="782" y="453"/>
                  </a:cubicBezTo>
                  <a:lnTo>
                    <a:pt x="784" y="452"/>
                  </a:lnTo>
                  <a:cubicBezTo>
                    <a:pt x="454" y="261"/>
                    <a:pt x="331" y="189"/>
                    <a:pt x="0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5"/>
            <p:cNvSpPr/>
            <p:nvPr/>
          </p:nvSpPr>
          <p:spPr>
            <a:xfrm>
              <a:off x="8726082" y="1563721"/>
              <a:ext cx="60748" cy="172297"/>
            </a:xfrm>
            <a:custGeom>
              <a:avLst/>
              <a:gdLst/>
              <a:ahLst/>
              <a:cxnLst/>
              <a:rect l="l" t="t" r="r" b="b"/>
              <a:pathLst>
                <a:path w="1948" h="5525" extrusionOk="0">
                  <a:moveTo>
                    <a:pt x="1" y="0"/>
                  </a:moveTo>
                  <a:lnTo>
                    <a:pt x="961" y="4956"/>
                  </a:lnTo>
                  <a:cubicBezTo>
                    <a:pt x="1290" y="5145"/>
                    <a:pt x="1618" y="5334"/>
                    <a:pt x="1947" y="5525"/>
                  </a:cubicBezTo>
                  <a:lnTo>
                    <a:pt x="989" y="571"/>
                  </a:lnTo>
                  <a:cubicBezTo>
                    <a:pt x="659" y="380"/>
                    <a:pt x="329" y="19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5"/>
            <p:cNvSpPr/>
            <p:nvPr/>
          </p:nvSpPr>
          <p:spPr>
            <a:xfrm>
              <a:off x="8741082" y="1718240"/>
              <a:ext cx="45748" cy="47432"/>
            </a:xfrm>
            <a:custGeom>
              <a:avLst/>
              <a:gdLst/>
              <a:ahLst/>
              <a:cxnLst/>
              <a:rect l="l" t="t" r="r" b="b"/>
              <a:pathLst>
                <a:path w="1467" h="1521" extrusionOk="0">
                  <a:moveTo>
                    <a:pt x="479" y="1"/>
                  </a:moveTo>
                  <a:cubicBezTo>
                    <a:pt x="428" y="73"/>
                    <a:pt x="380" y="146"/>
                    <a:pt x="332" y="223"/>
                  </a:cubicBezTo>
                  <a:cubicBezTo>
                    <a:pt x="239" y="376"/>
                    <a:pt x="160" y="534"/>
                    <a:pt x="92" y="699"/>
                  </a:cubicBezTo>
                  <a:cubicBezTo>
                    <a:pt x="58" y="781"/>
                    <a:pt x="27" y="866"/>
                    <a:pt x="0" y="951"/>
                  </a:cubicBezTo>
                  <a:cubicBezTo>
                    <a:pt x="329" y="1139"/>
                    <a:pt x="658" y="1330"/>
                    <a:pt x="986" y="1520"/>
                  </a:cubicBezTo>
                  <a:cubicBezTo>
                    <a:pt x="1014" y="1434"/>
                    <a:pt x="1044" y="1352"/>
                    <a:pt x="1078" y="1269"/>
                  </a:cubicBezTo>
                  <a:cubicBezTo>
                    <a:pt x="1147" y="1103"/>
                    <a:pt x="1228" y="945"/>
                    <a:pt x="1320" y="793"/>
                  </a:cubicBezTo>
                  <a:cubicBezTo>
                    <a:pt x="1366" y="717"/>
                    <a:pt x="1415" y="642"/>
                    <a:pt x="1466" y="570"/>
                  </a:cubicBezTo>
                  <a:cubicBezTo>
                    <a:pt x="1136" y="379"/>
                    <a:pt x="807" y="189"/>
                    <a:pt x="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5"/>
            <p:cNvSpPr/>
            <p:nvPr/>
          </p:nvSpPr>
          <p:spPr>
            <a:xfrm>
              <a:off x="8781029" y="1818123"/>
              <a:ext cx="686" cy="437"/>
            </a:xfrm>
            <a:custGeom>
              <a:avLst/>
              <a:gdLst/>
              <a:ahLst/>
              <a:cxnLst/>
              <a:rect l="l" t="t" r="r" b="b"/>
              <a:pathLst>
                <a:path w="22" h="14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6"/>
                    <a:pt x="14" y="11"/>
                    <a:pt x="22" y="1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15"/>
            <p:cNvSpPr/>
            <p:nvPr/>
          </p:nvSpPr>
          <p:spPr>
            <a:xfrm>
              <a:off x="8768244" y="1808706"/>
              <a:ext cx="12568" cy="9356"/>
            </a:xfrm>
            <a:custGeom>
              <a:avLst/>
              <a:gdLst/>
              <a:ahLst/>
              <a:cxnLst/>
              <a:rect l="l" t="t" r="r" b="b"/>
              <a:pathLst>
                <a:path w="403" h="300" extrusionOk="0">
                  <a:moveTo>
                    <a:pt x="115" y="1"/>
                  </a:moveTo>
                  <a:lnTo>
                    <a:pt x="0" y="68"/>
                  </a:lnTo>
                  <a:lnTo>
                    <a:pt x="403" y="300"/>
                  </a:lnTo>
                  <a:cubicBezTo>
                    <a:pt x="281" y="227"/>
                    <a:pt x="177" y="122"/>
                    <a:pt x="115" y="1"/>
                  </a:cubicBezTo>
                  <a:close/>
                </a:path>
              </a:pathLst>
            </a:custGeom>
            <a:solidFill>
              <a:srgbClr val="608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15"/>
            <p:cNvSpPr/>
            <p:nvPr/>
          </p:nvSpPr>
          <p:spPr>
            <a:xfrm>
              <a:off x="8630814" y="1747865"/>
              <a:ext cx="141050" cy="81455"/>
            </a:xfrm>
            <a:custGeom>
              <a:avLst/>
              <a:gdLst/>
              <a:ahLst/>
              <a:cxnLst/>
              <a:rect l="l" t="t" r="r" b="b"/>
              <a:pathLst>
                <a:path w="4523" h="2612" extrusionOk="0">
                  <a:moveTo>
                    <a:pt x="3536" y="1"/>
                  </a:moveTo>
                  <a:lnTo>
                    <a:pt x="1" y="2042"/>
                  </a:lnTo>
                  <a:lnTo>
                    <a:pt x="987" y="2612"/>
                  </a:lnTo>
                  <a:lnTo>
                    <a:pt x="4522" y="570"/>
                  </a:lnTo>
                  <a:cubicBezTo>
                    <a:pt x="4194" y="380"/>
                    <a:pt x="3865" y="189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15"/>
            <p:cNvSpPr/>
            <p:nvPr/>
          </p:nvSpPr>
          <p:spPr>
            <a:xfrm>
              <a:off x="8013800" y="1954867"/>
              <a:ext cx="47588" cy="64553"/>
            </a:xfrm>
            <a:custGeom>
              <a:avLst/>
              <a:gdLst/>
              <a:ahLst/>
              <a:cxnLst/>
              <a:rect l="l" t="t" r="r" b="b"/>
              <a:pathLst>
                <a:path w="1526" h="2070" extrusionOk="0">
                  <a:moveTo>
                    <a:pt x="184" y="1"/>
                  </a:moveTo>
                  <a:cubicBezTo>
                    <a:pt x="163" y="55"/>
                    <a:pt x="144" y="111"/>
                    <a:pt x="125" y="166"/>
                  </a:cubicBezTo>
                  <a:cubicBezTo>
                    <a:pt x="46" y="409"/>
                    <a:pt x="0" y="659"/>
                    <a:pt x="52" y="914"/>
                  </a:cubicBezTo>
                  <a:cubicBezTo>
                    <a:pt x="91" y="1105"/>
                    <a:pt x="184" y="1297"/>
                    <a:pt x="347" y="1391"/>
                  </a:cubicBezTo>
                  <a:lnTo>
                    <a:pt x="1521" y="2069"/>
                  </a:lnTo>
                  <a:lnTo>
                    <a:pt x="1526" y="2064"/>
                  </a:lnTo>
                  <a:cubicBezTo>
                    <a:pt x="1435" y="2009"/>
                    <a:pt x="1359" y="1930"/>
                    <a:pt x="1307" y="1836"/>
                  </a:cubicBezTo>
                  <a:cubicBezTo>
                    <a:pt x="1221" y="1687"/>
                    <a:pt x="1204" y="1510"/>
                    <a:pt x="1212" y="1336"/>
                  </a:cubicBezTo>
                  <a:lnTo>
                    <a:pt x="1211" y="1336"/>
                  </a:lnTo>
                  <a:cubicBezTo>
                    <a:pt x="1211" y="1062"/>
                    <a:pt x="1176" y="775"/>
                    <a:pt x="1040" y="533"/>
                  </a:cubicBezTo>
                  <a:cubicBezTo>
                    <a:pt x="902" y="291"/>
                    <a:pt x="662" y="93"/>
                    <a:pt x="397" y="26"/>
                  </a:cubicBezTo>
                  <a:cubicBezTo>
                    <a:pt x="328" y="11"/>
                    <a:pt x="256" y="1"/>
                    <a:pt x="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15"/>
            <p:cNvSpPr/>
            <p:nvPr/>
          </p:nvSpPr>
          <p:spPr>
            <a:xfrm>
              <a:off x="8078726" y="1877093"/>
              <a:ext cx="1778" cy="1060"/>
            </a:xfrm>
            <a:custGeom>
              <a:avLst/>
              <a:gdLst/>
              <a:ahLst/>
              <a:cxnLst/>
              <a:rect l="l" t="t" r="r" b="b"/>
              <a:pathLst>
                <a:path w="57" h="34" extrusionOk="0">
                  <a:moveTo>
                    <a:pt x="0" y="0"/>
                  </a:moveTo>
                  <a:cubicBezTo>
                    <a:pt x="19" y="12"/>
                    <a:pt x="36" y="22"/>
                    <a:pt x="56" y="33"/>
                  </a:cubicBezTo>
                  <a:cubicBezTo>
                    <a:pt x="39" y="20"/>
                    <a:pt x="19" y="10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15"/>
            <p:cNvSpPr/>
            <p:nvPr/>
          </p:nvSpPr>
          <p:spPr>
            <a:xfrm>
              <a:off x="8051502" y="1993161"/>
              <a:ext cx="125" cy="3430"/>
            </a:xfrm>
            <a:custGeom>
              <a:avLst/>
              <a:gdLst/>
              <a:ahLst/>
              <a:cxnLst/>
              <a:rect l="l" t="t" r="r" b="b"/>
              <a:pathLst>
                <a:path w="4" h="110" extrusionOk="0">
                  <a:moveTo>
                    <a:pt x="0" y="0"/>
                  </a:moveTo>
                  <a:lnTo>
                    <a:pt x="2" y="53"/>
                  </a:lnTo>
                  <a:lnTo>
                    <a:pt x="2" y="53"/>
                  </a:lnTo>
                  <a:cubicBezTo>
                    <a:pt x="1" y="36"/>
                    <a:pt x="1" y="18"/>
                    <a:pt x="0" y="0"/>
                  </a:cubicBezTo>
                  <a:close/>
                  <a:moveTo>
                    <a:pt x="2" y="53"/>
                  </a:moveTo>
                  <a:cubicBezTo>
                    <a:pt x="2" y="72"/>
                    <a:pt x="2" y="91"/>
                    <a:pt x="3" y="110"/>
                  </a:cubicBezTo>
                  <a:lnTo>
                    <a:pt x="2" y="53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15"/>
            <p:cNvSpPr/>
            <p:nvPr/>
          </p:nvSpPr>
          <p:spPr>
            <a:xfrm>
              <a:off x="7831777" y="1849027"/>
              <a:ext cx="246954" cy="275894"/>
            </a:xfrm>
            <a:custGeom>
              <a:avLst/>
              <a:gdLst/>
              <a:ahLst/>
              <a:cxnLst/>
              <a:rect l="l" t="t" r="r" b="b"/>
              <a:pathLst>
                <a:path w="7919" h="8847" extrusionOk="0">
                  <a:moveTo>
                    <a:pt x="5841" y="0"/>
                  </a:moveTo>
                  <a:cubicBezTo>
                    <a:pt x="5257" y="0"/>
                    <a:pt x="4635" y="200"/>
                    <a:pt x="4095" y="473"/>
                  </a:cubicBezTo>
                  <a:cubicBezTo>
                    <a:pt x="2930" y="1064"/>
                    <a:pt x="2151" y="2002"/>
                    <a:pt x="1485" y="3068"/>
                  </a:cubicBezTo>
                  <a:cubicBezTo>
                    <a:pt x="650" y="4407"/>
                    <a:pt x="0" y="5945"/>
                    <a:pt x="18" y="7495"/>
                  </a:cubicBezTo>
                  <a:cubicBezTo>
                    <a:pt x="18" y="7498"/>
                    <a:pt x="18" y="8008"/>
                    <a:pt x="328" y="8166"/>
                  </a:cubicBezTo>
                  <a:lnTo>
                    <a:pt x="1504" y="8846"/>
                  </a:lnTo>
                  <a:lnTo>
                    <a:pt x="1507" y="8839"/>
                  </a:lnTo>
                  <a:cubicBezTo>
                    <a:pt x="1418" y="8783"/>
                    <a:pt x="1340" y="8702"/>
                    <a:pt x="1288" y="8612"/>
                  </a:cubicBezTo>
                  <a:cubicBezTo>
                    <a:pt x="1209" y="8475"/>
                    <a:pt x="1188" y="8316"/>
                    <a:pt x="1191" y="8156"/>
                  </a:cubicBezTo>
                  <a:lnTo>
                    <a:pt x="1191" y="8137"/>
                  </a:lnTo>
                  <a:cubicBezTo>
                    <a:pt x="1186" y="6967"/>
                    <a:pt x="1531" y="5800"/>
                    <a:pt x="2063" y="4736"/>
                  </a:cubicBezTo>
                  <a:cubicBezTo>
                    <a:pt x="2511" y="3840"/>
                    <a:pt x="3088" y="3018"/>
                    <a:pt x="3777" y="2313"/>
                  </a:cubicBezTo>
                  <a:cubicBezTo>
                    <a:pt x="4328" y="1751"/>
                    <a:pt x="4949" y="1265"/>
                    <a:pt x="5693" y="945"/>
                  </a:cubicBezTo>
                  <a:cubicBezTo>
                    <a:pt x="6094" y="772"/>
                    <a:pt x="6532" y="649"/>
                    <a:pt x="6960" y="649"/>
                  </a:cubicBezTo>
                  <a:cubicBezTo>
                    <a:pt x="7120" y="649"/>
                    <a:pt x="7278" y="666"/>
                    <a:pt x="7433" y="705"/>
                  </a:cubicBezTo>
                  <a:cubicBezTo>
                    <a:pt x="7601" y="748"/>
                    <a:pt x="7765" y="814"/>
                    <a:pt x="7919" y="900"/>
                  </a:cubicBezTo>
                  <a:cubicBezTo>
                    <a:pt x="7551" y="686"/>
                    <a:pt x="7199" y="459"/>
                    <a:pt x="6829" y="245"/>
                  </a:cubicBezTo>
                  <a:cubicBezTo>
                    <a:pt x="6531" y="73"/>
                    <a:pt x="6193" y="0"/>
                    <a:pt x="5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15"/>
            <p:cNvSpPr/>
            <p:nvPr/>
          </p:nvSpPr>
          <p:spPr>
            <a:xfrm>
              <a:off x="7868793" y="1869203"/>
              <a:ext cx="249137" cy="257869"/>
            </a:xfrm>
            <a:custGeom>
              <a:avLst/>
              <a:gdLst/>
              <a:ahLst/>
              <a:cxnLst/>
              <a:rect l="l" t="t" r="r" b="b"/>
              <a:pathLst>
                <a:path w="7989" h="8269" extrusionOk="0">
                  <a:moveTo>
                    <a:pt x="5774" y="1"/>
                  </a:moveTo>
                  <a:cubicBezTo>
                    <a:pt x="5347" y="1"/>
                    <a:pt x="4910" y="124"/>
                    <a:pt x="4508" y="296"/>
                  </a:cubicBezTo>
                  <a:cubicBezTo>
                    <a:pt x="3763" y="617"/>
                    <a:pt x="3142" y="1101"/>
                    <a:pt x="2592" y="1665"/>
                  </a:cubicBezTo>
                  <a:cubicBezTo>
                    <a:pt x="1904" y="2369"/>
                    <a:pt x="1325" y="3192"/>
                    <a:pt x="878" y="4087"/>
                  </a:cubicBezTo>
                  <a:cubicBezTo>
                    <a:pt x="346" y="5151"/>
                    <a:pt x="1" y="6319"/>
                    <a:pt x="7" y="7489"/>
                  </a:cubicBezTo>
                  <a:lnTo>
                    <a:pt x="7" y="7506"/>
                  </a:lnTo>
                  <a:cubicBezTo>
                    <a:pt x="2" y="7667"/>
                    <a:pt x="24" y="7827"/>
                    <a:pt x="103" y="7963"/>
                  </a:cubicBezTo>
                  <a:cubicBezTo>
                    <a:pt x="155" y="8053"/>
                    <a:pt x="232" y="8135"/>
                    <a:pt x="323" y="8189"/>
                  </a:cubicBezTo>
                  <a:cubicBezTo>
                    <a:pt x="367" y="8218"/>
                    <a:pt x="418" y="8239"/>
                    <a:pt x="468" y="8252"/>
                  </a:cubicBezTo>
                  <a:cubicBezTo>
                    <a:pt x="510" y="8264"/>
                    <a:pt x="554" y="8269"/>
                    <a:pt x="598" y="8269"/>
                  </a:cubicBezTo>
                  <a:cubicBezTo>
                    <a:pt x="710" y="8269"/>
                    <a:pt x="824" y="8236"/>
                    <a:pt x="930" y="8192"/>
                  </a:cubicBezTo>
                  <a:cubicBezTo>
                    <a:pt x="1128" y="8109"/>
                    <a:pt x="1293" y="7979"/>
                    <a:pt x="1440" y="7830"/>
                  </a:cubicBezTo>
                  <a:cubicBezTo>
                    <a:pt x="1624" y="7643"/>
                    <a:pt x="1782" y="7424"/>
                    <a:pt x="1897" y="7189"/>
                  </a:cubicBezTo>
                  <a:cubicBezTo>
                    <a:pt x="2014" y="6956"/>
                    <a:pt x="2091" y="6705"/>
                    <a:pt x="2121" y="6440"/>
                  </a:cubicBezTo>
                  <a:cubicBezTo>
                    <a:pt x="2130" y="6359"/>
                    <a:pt x="2136" y="6277"/>
                    <a:pt x="2134" y="6197"/>
                  </a:cubicBezTo>
                  <a:cubicBezTo>
                    <a:pt x="2142" y="5666"/>
                    <a:pt x="2300" y="5138"/>
                    <a:pt x="2540" y="4657"/>
                  </a:cubicBezTo>
                  <a:cubicBezTo>
                    <a:pt x="2748" y="4238"/>
                    <a:pt x="3020" y="3853"/>
                    <a:pt x="3342" y="3524"/>
                  </a:cubicBezTo>
                  <a:cubicBezTo>
                    <a:pt x="3598" y="3262"/>
                    <a:pt x="3890" y="3034"/>
                    <a:pt x="4236" y="2884"/>
                  </a:cubicBezTo>
                  <a:cubicBezTo>
                    <a:pt x="4425" y="2805"/>
                    <a:pt x="4628" y="2746"/>
                    <a:pt x="4830" y="2746"/>
                  </a:cubicBezTo>
                  <a:cubicBezTo>
                    <a:pt x="4832" y="2746"/>
                    <a:pt x="4835" y="2746"/>
                    <a:pt x="4837" y="2746"/>
                  </a:cubicBezTo>
                  <a:cubicBezTo>
                    <a:pt x="4909" y="2746"/>
                    <a:pt x="4981" y="2755"/>
                    <a:pt x="5048" y="2772"/>
                  </a:cubicBezTo>
                  <a:cubicBezTo>
                    <a:pt x="5313" y="2838"/>
                    <a:pt x="5553" y="3035"/>
                    <a:pt x="5693" y="3278"/>
                  </a:cubicBezTo>
                  <a:cubicBezTo>
                    <a:pt x="5810" y="3488"/>
                    <a:pt x="5852" y="3732"/>
                    <a:pt x="5861" y="3972"/>
                  </a:cubicBezTo>
                  <a:lnTo>
                    <a:pt x="5862" y="4085"/>
                  </a:lnTo>
                  <a:cubicBezTo>
                    <a:pt x="5854" y="4260"/>
                    <a:pt x="5872" y="4435"/>
                    <a:pt x="5959" y="4585"/>
                  </a:cubicBezTo>
                  <a:cubicBezTo>
                    <a:pt x="6010" y="4674"/>
                    <a:pt x="6088" y="4756"/>
                    <a:pt x="6177" y="4811"/>
                  </a:cubicBezTo>
                  <a:cubicBezTo>
                    <a:pt x="6222" y="4839"/>
                    <a:pt x="6271" y="4861"/>
                    <a:pt x="6322" y="4874"/>
                  </a:cubicBezTo>
                  <a:cubicBezTo>
                    <a:pt x="6365" y="4884"/>
                    <a:pt x="6408" y="4889"/>
                    <a:pt x="6452" y="4889"/>
                  </a:cubicBezTo>
                  <a:cubicBezTo>
                    <a:pt x="6564" y="4889"/>
                    <a:pt x="6679" y="4858"/>
                    <a:pt x="6785" y="4814"/>
                  </a:cubicBezTo>
                  <a:cubicBezTo>
                    <a:pt x="6982" y="4729"/>
                    <a:pt x="7147" y="4601"/>
                    <a:pt x="7296" y="4451"/>
                  </a:cubicBezTo>
                  <a:cubicBezTo>
                    <a:pt x="7480" y="4264"/>
                    <a:pt x="7636" y="4046"/>
                    <a:pt x="7751" y="3811"/>
                  </a:cubicBezTo>
                  <a:cubicBezTo>
                    <a:pt x="7868" y="3579"/>
                    <a:pt x="7945" y="3328"/>
                    <a:pt x="7976" y="3062"/>
                  </a:cubicBezTo>
                  <a:cubicBezTo>
                    <a:pt x="7981" y="3009"/>
                    <a:pt x="7987" y="2955"/>
                    <a:pt x="7989" y="2901"/>
                  </a:cubicBezTo>
                  <a:lnTo>
                    <a:pt x="7989" y="2822"/>
                  </a:lnTo>
                  <a:lnTo>
                    <a:pt x="7989" y="2819"/>
                  </a:lnTo>
                  <a:cubicBezTo>
                    <a:pt x="7987" y="2529"/>
                    <a:pt x="7967" y="2233"/>
                    <a:pt x="7909" y="1945"/>
                  </a:cubicBezTo>
                  <a:cubicBezTo>
                    <a:pt x="7853" y="1665"/>
                    <a:pt x="7764" y="1392"/>
                    <a:pt x="7622" y="1140"/>
                  </a:cubicBezTo>
                  <a:cubicBezTo>
                    <a:pt x="7426" y="795"/>
                    <a:pt x="7133" y="490"/>
                    <a:pt x="6790" y="285"/>
                  </a:cubicBezTo>
                  <a:cubicBezTo>
                    <a:pt x="6771" y="273"/>
                    <a:pt x="6752" y="263"/>
                    <a:pt x="6735" y="252"/>
                  </a:cubicBezTo>
                  <a:cubicBezTo>
                    <a:pt x="6580" y="166"/>
                    <a:pt x="6416" y="99"/>
                    <a:pt x="6248" y="56"/>
                  </a:cubicBezTo>
                  <a:cubicBezTo>
                    <a:pt x="6093" y="18"/>
                    <a:pt x="5934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15"/>
            <p:cNvSpPr/>
            <p:nvPr/>
          </p:nvSpPr>
          <p:spPr>
            <a:xfrm>
              <a:off x="7904998" y="2069719"/>
              <a:ext cx="79958" cy="107744"/>
            </a:xfrm>
            <a:custGeom>
              <a:avLst/>
              <a:gdLst/>
              <a:ahLst/>
              <a:cxnLst/>
              <a:rect l="l" t="t" r="r" b="b"/>
              <a:pathLst>
                <a:path w="2564" h="3455" extrusionOk="0">
                  <a:moveTo>
                    <a:pt x="1940" y="1"/>
                  </a:moveTo>
                  <a:cubicBezTo>
                    <a:pt x="1935" y="1"/>
                    <a:pt x="1930" y="1"/>
                    <a:pt x="1925" y="1"/>
                  </a:cubicBezTo>
                  <a:cubicBezTo>
                    <a:pt x="1767" y="2"/>
                    <a:pt x="1617" y="67"/>
                    <a:pt x="1482" y="145"/>
                  </a:cubicBezTo>
                  <a:lnTo>
                    <a:pt x="0" y="1000"/>
                  </a:lnTo>
                  <a:lnTo>
                    <a:pt x="0" y="3454"/>
                  </a:lnTo>
                  <a:lnTo>
                    <a:pt x="1482" y="2599"/>
                  </a:lnTo>
                  <a:cubicBezTo>
                    <a:pt x="1754" y="2441"/>
                    <a:pt x="1977" y="2203"/>
                    <a:pt x="2152" y="1937"/>
                  </a:cubicBezTo>
                  <a:cubicBezTo>
                    <a:pt x="2297" y="1715"/>
                    <a:pt x="2408" y="1472"/>
                    <a:pt x="2479" y="1220"/>
                  </a:cubicBezTo>
                  <a:cubicBezTo>
                    <a:pt x="2535" y="1019"/>
                    <a:pt x="2563" y="810"/>
                    <a:pt x="2536" y="599"/>
                  </a:cubicBezTo>
                  <a:cubicBezTo>
                    <a:pt x="2516" y="439"/>
                    <a:pt x="2466" y="278"/>
                    <a:pt x="2356" y="169"/>
                  </a:cubicBezTo>
                  <a:cubicBezTo>
                    <a:pt x="2325" y="137"/>
                    <a:pt x="2289" y="109"/>
                    <a:pt x="2247" y="84"/>
                  </a:cubicBezTo>
                  <a:cubicBezTo>
                    <a:pt x="2247" y="84"/>
                    <a:pt x="2246" y="83"/>
                    <a:pt x="2243" y="83"/>
                  </a:cubicBezTo>
                  <a:cubicBezTo>
                    <a:pt x="2152" y="29"/>
                    <a:pt x="2045" y="1"/>
                    <a:pt x="19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15"/>
            <p:cNvSpPr/>
            <p:nvPr/>
          </p:nvSpPr>
          <p:spPr>
            <a:xfrm>
              <a:off x="7858096" y="2042183"/>
              <a:ext cx="116850" cy="58597"/>
            </a:xfrm>
            <a:custGeom>
              <a:avLst/>
              <a:gdLst/>
              <a:ahLst/>
              <a:cxnLst/>
              <a:rect l="l" t="t" r="r" b="b"/>
              <a:pathLst>
                <a:path w="3747" h="1879" extrusionOk="0">
                  <a:moveTo>
                    <a:pt x="1940" y="1"/>
                  </a:moveTo>
                  <a:cubicBezTo>
                    <a:pt x="1687" y="1"/>
                    <a:pt x="1482" y="154"/>
                    <a:pt x="1482" y="154"/>
                  </a:cubicBezTo>
                  <a:lnTo>
                    <a:pt x="0" y="1009"/>
                  </a:lnTo>
                  <a:lnTo>
                    <a:pt x="1504" y="1879"/>
                  </a:lnTo>
                  <a:lnTo>
                    <a:pt x="2986" y="1023"/>
                  </a:lnTo>
                  <a:cubicBezTo>
                    <a:pt x="3120" y="946"/>
                    <a:pt x="3271" y="881"/>
                    <a:pt x="3429" y="880"/>
                  </a:cubicBezTo>
                  <a:cubicBezTo>
                    <a:pt x="3538" y="880"/>
                    <a:pt x="3652" y="908"/>
                    <a:pt x="3747" y="963"/>
                  </a:cubicBezTo>
                  <a:cubicBezTo>
                    <a:pt x="3248" y="673"/>
                    <a:pt x="2732" y="371"/>
                    <a:pt x="2234" y="80"/>
                  </a:cubicBezTo>
                  <a:cubicBezTo>
                    <a:pt x="2135" y="22"/>
                    <a:pt x="2034" y="1"/>
                    <a:pt x="1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15"/>
            <p:cNvSpPr/>
            <p:nvPr/>
          </p:nvSpPr>
          <p:spPr>
            <a:xfrm>
              <a:off x="8176489" y="1532443"/>
              <a:ext cx="484428" cy="615623"/>
            </a:xfrm>
            <a:custGeom>
              <a:avLst/>
              <a:gdLst/>
              <a:ahLst/>
              <a:cxnLst/>
              <a:rect l="l" t="t" r="r" b="b"/>
              <a:pathLst>
                <a:path w="15534" h="19741" extrusionOk="0">
                  <a:moveTo>
                    <a:pt x="11401" y="1190"/>
                  </a:moveTo>
                  <a:cubicBezTo>
                    <a:pt x="11688" y="1190"/>
                    <a:pt x="11972" y="1222"/>
                    <a:pt x="12248" y="1293"/>
                  </a:cubicBezTo>
                  <a:cubicBezTo>
                    <a:pt x="13228" y="1546"/>
                    <a:pt x="14113" y="2294"/>
                    <a:pt x="14626" y="3188"/>
                  </a:cubicBezTo>
                  <a:cubicBezTo>
                    <a:pt x="15315" y="4386"/>
                    <a:pt x="15343" y="5844"/>
                    <a:pt x="15179" y="7228"/>
                  </a:cubicBezTo>
                  <a:cubicBezTo>
                    <a:pt x="14975" y="8973"/>
                    <a:pt x="14468" y="10602"/>
                    <a:pt x="13704" y="12135"/>
                  </a:cubicBezTo>
                  <a:cubicBezTo>
                    <a:pt x="12941" y="13669"/>
                    <a:pt x="11916" y="15106"/>
                    <a:pt x="10710" y="16330"/>
                  </a:cubicBezTo>
                  <a:cubicBezTo>
                    <a:pt x="9746" y="17308"/>
                    <a:pt x="8667" y="18147"/>
                    <a:pt x="7371" y="18695"/>
                  </a:cubicBezTo>
                  <a:cubicBezTo>
                    <a:pt x="6679" y="18988"/>
                    <a:pt x="5926" y="19197"/>
                    <a:pt x="5191" y="19197"/>
                  </a:cubicBezTo>
                  <a:cubicBezTo>
                    <a:pt x="4905" y="19197"/>
                    <a:pt x="4622" y="19165"/>
                    <a:pt x="4347" y="19095"/>
                  </a:cubicBezTo>
                  <a:cubicBezTo>
                    <a:pt x="3366" y="18841"/>
                    <a:pt x="2482" y="18091"/>
                    <a:pt x="1967" y="17198"/>
                  </a:cubicBezTo>
                  <a:cubicBezTo>
                    <a:pt x="1451" y="16304"/>
                    <a:pt x="1307" y="15262"/>
                    <a:pt x="1335" y="14214"/>
                  </a:cubicBezTo>
                  <a:cubicBezTo>
                    <a:pt x="1343" y="13861"/>
                    <a:pt x="1372" y="13508"/>
                    <a:pt x="1414" y="13158"/>
                  </a:cubicBezTo>
                  <a:cubicBezTo>
                    <a:pt x="1619" y="11416"/>
                    <a:pt x="2125" y="9786"/>
                    <a:pt x="2889" y="8253"/>
                  </a:cubicBezTo>
                  <a:cubicBezTo>
                    <a:pt x="3654" y="6718"/>
                    <a:pt x="4677" y="5280"/>
                    <a:pt x="5883" y="4057"/>
                  </a:cubicBezTo>
                  <a:cubicBezTo>
                    <a:pt x="6848" y="3079"/>
                    <a:pt x="7928" y="2239"/>
                    <a:pt x="9225" y="1692"/>
                  </a:cubicBezTo>
                  <a:cubicBezTo>
                    <a:pt x="9915" y="1399"/>
                    <a:pt x="10668" y="1190"/>
                    <a:pt x="11401" y="1190"/>
                  </a:cubicBezTo>
                  <a:close/>
                  <a:moveTo>
                    <a:pt x="11133" y="1"/>
                  </a:moveTo>
                  <a:cubicBezTo>
                    <a:pt x="10026" y="1"/>
                    <a:pt x="8848" y="374"/>
                    <a:pt x="7824" y="891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7" y="8349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2" y="16576"/>
                    <a:pt x="594" y="17438"/>
                    <a:pt x="1189" y="18222"/>
                  </a:cubicBezTo>
                  <a:cubicBezTo>
                    <a:pt x="1484" y="18610"/>
                    <a:pt x="1832" y="18921"/>
                    <a:pt x="2235" y="19152"/>
                  </a:cubicBezTo>
                  <a:cubicBezTo>
                    <a:pt x="2370" y="19231"/>
                    <a:pt x="2499" y="19296"/>
                    <a:pt x="2642" y="19359"/>
                  </a:cubicBezTo>
                  <a:cubicBezTo>
                    <a:pt x="2769" y="19417"/>
                    <a:pt x="2889" y="19461"/>
                    <a:pt x="3023" y="19506"/>
                  </a:cubicBezTo>
                  <a:cubicBezTo>
                    <a:pt x="3155" y="19552"/>
                    <a:pt x="3280" y="19585"/>
                    <a:pt x="3418" y="19618"/>
                  </a:cubicBezTo>
                  <a:cubicBezTo>
                    <a:pt x="3556" y="19649"/>
                    <a:pt x="3684" y="19674"/>
                    <a:pt x="3826" y="19693"/>
                  </a:cubicBezTo>
                  <a:cubicBezTo>
                    <a:pt x="3967" y="19713"/>
                    <a:pt x="4096" y="19726"/>
                    <a:pt x="4243" y="19733"/>
                  </a:cubicBezTo>
                  <a:cubicBezTo>
                    <a:pt x="4335" y="19738"/>
                    <a:pt x="4421" y="19740"/>
                    <a:pt x="4510" y="19740"/>
                  </a:cubicBezTo>
                  <a:cubicBezTo>
                    <a:pt x="4562" y="19740"/>
                    <a:pt x="4614" y="19740"/>
                    <a:pt x="4669" y="19739"/>
                  </a:cubicBezTo>
                  <a:cubicBezTo>
                    <a:pt x="4818" y="19734"/>
                    <a:pt x="4950" y="19726"/>
                    <a:pt x="5101" y="19710"/>
                  </a:cubicBezTo>
                  <a:cubicBezTo>
                    <a:pt x="5254" y="19693"/>
                    <a:pt x="5387" y="19674"/>
                    <a:pt x="5540" y="19647"/>
                  </a:cubicBezTo>
                  <a:cubicBezTo>
                    <a:pt x="5692" y="19618"/>
                    <a:pt x="5827" y="19589"/>
                    <a:pt x="5983" y="19549"/>
                  </a:cubicBezTo>
                  <a:cubicBezTo>
                    <a:pt x="6136" y="19511"/>
                    <a:pt x="6273" y="19473"/>
                    <a:pt x="6428" y="19422"/>
                  </a:cubicBezTo>
                  <a:cubicBezTo>
                    <a:pt x="6582" y="19372"/>
                    <a:pt x="6717" y="19323"/>
                    <a:pt x="6874" y="19261"/>
                  </a:cubicBezTo>
                  <a:cubicBezTo>
                    <a:pt x="7029" y="19201"/>
                    <a:pt x="7164" y="19143"/>
                    <a:pt x="7321" y="19072"/>
                  </a:cubicBezTo>
                  <a:cubicBezTo>
                    <a:pt x="7478" y="19000"/>
                    <a:pt x="7614" y="18934"/>
                    <a:pt x="7768" y="18850"/>
                  </a:cubicBezTo>
                  <a:cubicBezTo>
                    <a:pt x="7921" y="18770"/>
                    <a:pt x="8056" y="18693"/>
                    <a:pt x="8208" y="18604"/>
                  </a:cubicBezTo>
                  <a:cubicBezTo>
                    <a:pt x="8359" y="18514"/>
                    <a:pt x="8491" y="18432"/>
                    <a:pt x="8642" y="18333"/>
                  </a:cubicBezTo>
                  <a:cubicBezTo>
                    <a:pt x="8793" y="18233"/>
                    <a:pt x="8923" y="18144"/>
                    <a:pt x="9071" y="18036"/>
                  </a:cubicBezTo>
                  <a:cubicBezTo>
                    <a:pt x="9219" y="17929"/>
                    <a:pt x="9348" y="17831"/>
                    <a:pt x="9495" y="17714"/>
                  </a:cubicBezTo>
                  <a:cubicBezTo>
                    <a:pt x="9642" y="17598"/>
                    <a:pt x="9771" y="17492"/>
                    <a:pt x="9915" y="17368"/>
                  </a:cubicBezTo>
                  <a:cubicBezTo>
                    <a:pt x="10058" y="17244"/>
                    <a:pt x="10184" y="17131"/>
                    <a:pt x="10326" y="16997"/>
                  </a:cubicBezTo>
                  <a:cubicBezTo>
                    <a:pt x="10468" y="16866"/>
                    <a:pt x="10592" y="16744"/>
                    <a:pt x="10730" y="16606"/>
                  </a:cubicBezTo>
                  <a:cubicBezTo>
                    <a:pt x="10868" y="16468"/>
                    <a:pt x="10990" y="16339"/>
                    <a:pt x="11125" y="16192"/>
                  </a:cubicBezTo>
                  <a:cubicBezTo>
                    <a:pt x="11260" y="16047"/>
                    <a:pt x="11378" y="15912"/>
                    <a:pt x="11510" y="15759"/>
                  </a:cubicBezTo>
                  <a:cubicBezTo>
                    <a:pt x="11776" y="15450"/>
                    <a:pt x="11996" y="15175"/>
                    <a:pt x="12244" y="14843"/>
                  </a:cubicBezTo>
                  <a:cubicBezTo>
                    <a:pt x="12721" y="14198"/>
                    <a:pt x="13147" y="13538"/>
                    <a:pt x="13539" y="12828"/>
                  </a:cubicBezTo>
                  <a:cubicBezTo>
                    <a:pt x="13727" y="12486"/>
                    <a:pt x="13920" y="12106"/>
                    <a:pt x="14085" y="11754"/>
                  </a:cubicBezTo>
                  <a:cubicBezTo>
                    <a:pt x="14246" y="11407"/>
                    <a:pt x="14419" y="11005"/>
                    <a:pt x="14554" y="10653"/>
                  </a:cubicBezTo>
                  <a:cubicBezTo>
                    <a:pt x="14623" y="10474"/>
                    <a:pt x="14695" y="10279"/>
                    <a:pt x="14755" y="10099"/>
                  </a:cubicBezTo>
                  <a:cubicBezTo>
                    <a:pt x="14817" y="9919"/>
                    <a:pt x="14882" y="9721"/>
                    <a:pt x="14935" y="9543"/>
                  </a:cubicBezTo>
                  <a:cubicBezTo>
                    <a:pt x="14990" y="9363"/>
                    <a:pt x="15047" y="9166"/>
                    <a:pt x="15093" y="8988"/>
                  </a:cubicBezTo>
                  <a:cubicBezTo>
                    <a:pt x="15141" y="8808"/>
                    <a:pt x="15188" y="8611"/>
                    <a:pt x="15228" y="8434"/>
                  </a:cubicBezTo>
                  <a:cubicBezTo>
                    <a:pt x="15266" y="8257"/>
                    <a:pt x="15306" y="8060"/>
                    <a:pt x="15338" y="7887"/>
                  </a:cubicBezTo>
                  <a:cubicBezTo>
                    <a:pt x="15368" y="7713"/>
                    <a:pt x="15401" y="7516"/>
                    <a:pt x="15424" y="7343"/>
                  </a:cubicBezTo>
                  <a:cubicBezTo>
                    <a:pt x="15448" y="7171"/>
                    <a:pt x="15471" y="6977"/>
                    <a:pt x="15487" y="6808"/>
                  </a:cubicBezTo>
                  <a:cubicBezTo>
                    <a:pt x="15501" y="6637"/>
                    <a:pt x="15516" y="6447"/>
                    <a:pt x="15523" y="6279"/>
                  </a:cubicBezTo>
                  <a:cubicBezTo>
                    <a:pt x="15530" y="6114"/>
                    <a:pt x="15533" y="5927"/>
                    <a:pt x="15533" y="5765"/>
                  </a:cubicBezTo>
                  <a:cubicBezTo>
                    <a:pt x="15533" y="5604"/>
                    <a:pt x="15530" y="5427"/>
                    <a:pt x="15523" y="5273"/>
                  </a:cubicBezTo>
                  <a:cubicBezTo>
                    <a:pt x="15514" y="5118"/>
                    <a:pt x="15500" y="4942"/>
                    <a:pt x="15483" y="4791"/>
                  </a:cubicBezTo>
                  <a:cubicBezTo>
                    <a:pt x="15467" y="4639"/>
                    <a:pt x="15445" y="4471"/>
                    <a:pt x="15421" y="4323"/>
                  </a:cubicBezTo>
                  <a:cubicBezTo>
                    <a:pt x="15396" y="4176"/>
                    <a:pt x="15365" y="4011"/>
                    <a:pt x="15332" y="3868"/>
                  </a:cubicBezTo>
                  <a:cubicBezTo>
                    <a:pt x="15300" y="3726"/>
                    <a:pt x="15258" y="3566"/>
                    <a:pt x="15217" y="3430"/>
                  </a:cubicBezTo>
                  <a:cubicBezTo>
                    <a:pt x="15178" y="3293"/>
                    <a:pt x="15126" y="3141"/>
                    <a:pt x="15077" y="3009"/>
                  </a:cubicBezTo>
                  <a:cubicBezTo>
                    <a:pt x="15027" y="2876"/>
                    <a:pt x="14968" y="2733"/>
                    <a:pt x="14911" y="2606"/>
                  </a:cubicBezTo>
                  <a:cubicBezTo>
                    <a:pt x="14853" y="2481"/>
                    <a:pt x="14784" y="2344"/>
                    <a:pt x="14718" y="2225"/>
                  </a:cubicBezTo>
                  <a:cubicBezTo>
                    <a:pt x="14652" y="2107"/>
                    <a:pt x="14573" y="1978"/>
                    <a:pt x="14498" y="1866"/>
                  </a:cubicBezTo>
                  <a:cubicBezTo>
                    <a:pt x="14423" y="1753"/>
                    <a:pt x="14335" y="1634"/>
                    <a:pt x="14252" y="1531"/>
                  </a:cubicBezTo>
                  <a:cubicBezTo>
                    <a:pt x="14167" y="1426"/>
                    <a:pt x="14072" y="1316"/>
                    <a:pt x="13980" y="1222"/>
                  </a:cubicBezTo>
                  <a:cubicBezTo>
                    <a:pt x="13887" y="1124"/>
                    <a:pt x="13785" y="1025"/>
                    <a:pt x="13684" y="938"/>
                  </a:cubicBezTo>
                  <a:cubicBezTo>
                    <a:pt x="13487" y="769"/>
                    <a:pt x="13250" y="598"/>
                    <a:pt x="13024" y="468"/>
                  </a:cubicBezTo>
                  <a:cubicBezTo>
                    <a:pt x="12455" y="139"/>
                    <a:pt x="11807" y="1"/>
                    <a:pt x="1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15"/>
            <p:cNvSpPr/>
            <p:nvPr/>
          </p:nvSpPr>
          <p:spPr>
            <a:xfrm>
              <a:off x="8217247" y="1569553"/>
              <a:ext cx="437744" cy="561579"/>
            </a:xfrm>
            <a:custGeom>
              <a:avLst/>
              <a:gdLst/>
              <a:ahLst/>
              <a:cxnLst/>
              <a:rect l="l" t="t" r="r" b="b"/>
              <a:pathLst>
                <a:path w="14037" h="18008" extrusionOk="0">
                  <a:moveTo>
                    <a:pt x="9431" y="572"/>
                  </a:moveTo>
                  <a:cubicBezTo>
                    <a:pt x="9520" y="572"/>
                    <a:pt x="9613" y="575"/>
                    <a:pt x="9696" y="581"/>
                  </a:cubicBezTo>
                  <a:cubicBezTo>
                    <a:pt x="9795" y="588"/>
                    <a:pt x="9903" y="602"/>
                    <a:pt x="9995" y="621"/>
                  </a:cubicBezTo>
                  <a:cubicBezTo>
                    <a:pt x="10086" y="638"/>
                    <a:pt x="10186" y="661"/>
                    <a:pt x="10272" y="689"/>
                  </a:cubicBezTo>
                  <a:cubicBezTo>
                    <a:pt x="10331" y="707"/>
                    <a:pt x="10392" y="729"/>
                    <a:pt x="10451" y="752"/>
                  </a:cubicBezTo>
                  <a:cubicBezTo>
                    <a:pt x="10564" y="796"/>
                    <a:pt x="10678" y="848"/>
                    <a:pt x="10776" y="906"/>
                  </a:cubicBezTo>
                  <a:cubicBezTo>
                    <a:pt x="12336" y="1809"/>
                    <a:pt x="12724" y="4061"/>
                    <a:pt x="12564" y="6005"/>
                  </a:cubicBezTo>
                  <a:cubicBezTo>
                    <a:pt x="12403" y="7979"/>
                    <a:pt x="11674" y="9635"/>
                    <a:pt x="10768" y="11189"/>
                  </a:cubicBezTo>
                  <a:cubicBezTo>
                    <a:pt x="9870" y="12745"/>
                    <a:pt x="8800" y="14203"/>
                    <a:pt x="7173" y="15331"/>
                  </a:cubicBezTo>
                  <a:cubicBezTo>
                    <a:pt x="6057" y="16103"/>
                    <a:pt x="4677" y="16721"/>
                    <a:pt x="3415" y="16721"/>
                  </a:cubicBezTo>
                  <a:cubicBezTo>
                    <a:pt x="2865" y="16721"/>
                    <a:pt x="2337" y="16603"/>
                    <a:pt x="1864" y="16330"/>
                  </a:cubicBezTo>
                  <a:cubicBezTo>
                    <a:pt x="1767" y="16273"/>
                    <a:pt x="1662" y="16202"/>
                    <a:pt x="1567" y="16125"/>
                  </a:cubicBezTo>
                  <a:cubicBezTo>
                    <a:pt x="1517" y="16086"/>
                    <a:pt x="1471" y="16044"/>
                    <a:pt x="1425" y="16003"/>
                  </a:cubicBezTo>
                  <a:cubicBezTo>
                    <a:pt x="1359" y="15942"/>
                    <a:pt x="1289" y="15869"/>
                    <a:pt x="1228" y="15797"/>
                  </a:cubicBezTo>
                  <a:cubicBezTo>
                    <a:pt x="1166" y="15726"/>
                    <a:pt x="1100" y="15640"/>
                    <a:pt x="1044" y="15560"/>
                  </a:cubicBezTo>
                  <a:cubicBezTo>
                    <a:pt x="989" y="15478"/>
                    <a:pt x="928" y="15380"/>
                    <a:pt x="877" y="15289"/>
                  </a:cubicBezTo>
                  <a:cubicBezTo>
                    <a:pt x="827" y="15197"/>
                    <a:pt x="774" y="15088"/>
                    <a:pt x="728" y="14988"/>
                  </a:cubicBezTo>
                  <a:cubicBezTo>
                    <a:pt x="685" y="14887"/>
                    <a:pt x="637" y="14765"/>
                    <a:pt x="598" y="14655"/>
                  </a:cubicBezTo>
                  <a:cubicBezTo>
                    <a:pt x="561" y="14543"/>
                    <a:pt x="522" y="14411"/>
                    <a:pt x="491" y="14292"/>
                  </a:cubicBezTo>
                  <a:cubicBezTo>
                    <a:pt x="460" y="14174"/>
                    <a:pt x="430" y="14030"/>
                    <a:pt x="407" y="13902"/>
                  </a:cubicBezTo>
                  <a:cubicBezTo>
                    <a:pt x="383" y="13776"/>
                    <a:pt x="361" y="13622"/>
                    <a:pt x="345" y="13488"/>
                  </a:cubicBezTo>
                  <a:cubicBezTo>
                    <a:pt x="330" y="13353"/>
                    <a:pt x="317" y="13190"/>
                    <a:pt x="309" y="13050"/>
                  </a:cubicBezTo>
                  <a:cubicBezTo>
                    <a:pt x="302" y="12922"/>
                    <a:pt x="299" y="12772"/>
                    <a:pt x="299" y="12638"/>
                  </a:cubicBezTo>
                  <a:lnTo>
                    <a:pt x="299" y="12618"/>
                  </a:lnTo>
                  <a:cubicBezTo>
                    <a:pt x="299" y="12454"/>
                    <a:pt x="304" y="12312"/>
                    <a:pt x="314" y="12141"/>
                  </a:cubicBezTo>
                  <a:cubicBezTo>
                    <a:pt x="324" y="11971"/>
                    <a:pt x="335" y="11823"/>
                    <a:pt x="354" y="11648"/>
                  </a:cubicBezTo>
                  <a:cubicBezTo>
                    <a:pt x="374" y="11472"/>
                    <a:pt x="394" y="11319"/>
                    <a:pt x="423" y="11139"/>
                  </a:cubicBezTo>
                  <a:cubicBezTo>
                    <a:pt x="450" y="10959"/>
                    <a:pt x="479" y="10801"/>
                    <a:pt x="517" y="10617"/>
                  </a:cubicBezTo>
                  <a:cubicBezTo>
                    <a:pt x="554" y="10433"/>
                    <a:pt x="590" y="10272"/>
                    <a:pt x="637" y="10085"/>
                  </a:cubicBezTo>
                  <a:cubicBezTo>
                    <a:pt x="683" y="9898"/>
                    <a:pt x="728" y="9736"/>
                    <a:pt x="784" y="9546"/>
                  </a:cubicBezTo>
                  <a:cubicBezTo>
                    <a:pt x="840" y="9359"/>
                    <a:pt x="892" y="9192"/>
                    <a:pt x="956" y="9004"/>
                  </a:cubicBezTo>
                  <a:cubicBezTo>
                    <a:pt x="1021" y="8817"/>
                    <a:pt x="1083" y="8646"/>
                    <a:pt x="1155" y="8459"/>
                  </a:cubicBezTo>
                  <a:cubicBezTo>
                    <a:pt x="1227" y="8272"/>
                    <a:pt x="1296" y="8100"/>
                    <a:pt x="1375" y="7914"/>
                  </a:cubicBezTo>
                  <a:cubicBezTo>
                    <a:pt x="1536" y="7542"/>
                    <a:pt x="1697" y="7203"/>
                    <a:pt x="1888" y="6840"/>
                  </a:cubicBezTo>
                  <a:cubicBezTo>
                    <a:pt x="2072" y="6485"/>
                    <a:pt x="2276" y="6132"/>
                    <a:pt x="2486" y="5794"/>
                  </a:cubicBezTo>
                  <a:cubicBezTo>
                    <a:pt x="2690" y="5464"/>
                    <a:pt x="2933" y="5105"/>
                    <a:pt x="3160" y="4796"/>
                  </a:cubicBezTo>
                  <a:cubicBezTo>
                    <a:pt x="3273" y="4641"/>
                    <a:pt x="3400" y="4472"/>
                    <a:pt x="3520" y="4324"/>
                  </a:cubicBezTo>
                  <a:cubicBezTo>
                    <a:pt x="3639" y="4175"/>
                    <a:pt x="3773" y="4012"/>
                    <a:pt x="3895" y="3872"/>
                  </a:cubicBezTo>
                  <a:cubicBezTo>
                    <a:pt x="4017" y="3729"/>
                    <a:pt x="4155" y="3574"/>
                    <a:pt x="4282" y="3440"/>
                  </a:cubicBezTo>
                  <a:cubicBezTo>
                    <a:pt x="4407" y="3305"/>
                    <a:pt x="4549" y="3158"/>
                    <a:pt x="4679" y="3032"/>
                  </a:cubicBezTo>
                  <a:cubicBezTo>
                    <a:pt x="4808" y="2907"/>
                    <a:pt x="4955" y="2767"/>
                    <a:pt x="5084" y="2651"/>
                  </a:cubicBezTo>
                  <a:cubicBezTo>
                    <a:pt x="5213" y="2535"/>
                    <a:pt x="5364" y="2405"/>
                    <a:pt x="5497" y="2297"/>
                  </a:cubicBezTo>
                  <a:cubicBezTo>
                    <a:pt x="5627" y="2189"/>
                    <a:pt x="5780" y="2073"/>
                    <a:pt x="5913" y="1974"/>
                  </a:cubicBezTo>
                  <a:cubicBezTo>
                    <a:pt x="6046" y="1876"/>
                    <a:pt x="6198" y="1768"/>
                    <a:pt x="6332" y="1681"/>
                  </a:cubicBezTo>
                  <a:cubicBezTo>
                    <a:pt x="6463" y="1593"/>
                    <a:pt x="6618" y="1498"/>
                    <a:pt x="6749" y="1420"/>
                  </a:cubicBezTo>
                  <a:cubicBezTo>
                    <a:pt x="6878" y="1344"/>
                    <a:pt x="7025" y="1264"/>
                    <a:pt x="7153" y="1199"/>
                  </a:cubicBezTo>
                  <a:cubicBezTo>
                    <a:pt x="7281" y="1134"/>
                    <a:pt x="7427" y="1064"/>
                    <a:pt x="7552" y="1011"/>
                  </a:cubicBezTo>
                  <a:cubicBezTo>
                    <a:pt x="7676" y="956"/>
                    <a:pt x="7820" y="898"/>
                    <a:pt x="7942" y="855"/>
                  </a:cubicBezTo>
                  <a:cubicBezTo>
                    <a:pt x="8064" y="812"/>
                    <a:pt x="8204" y="768"/>
                    <a:pt x="8323" y="736"/>
                  </a:cubicBezTo>
                  <a:cubicBezTo>
                    <a:pt x="8441" y="702"/>
                    <a:pt x="8577" y="668"/>
                    <a:pt x="8691" y="647"/>
                  </a:cubicBezTo>
                  <a:cubicBezTo>
                    <a:pt x="8805" y="625"/>
                    <a:pt x="8934" y="607"/>
                    <a:pt x="9043" y="594"/>
                  </a:cubicBezTo>
                  <a:cubicBezTo>
                    <a:pt x="9151" y="581"/>
                    <a:pt x="9273" y="574"/>
                    <a:pt x="9378" y="572"/>
                  </a:cubicBezTo>
                  <a:cubicBezTo>
                    <a:pt x="9396" y="572"/>
                    <a:pt x="9413" y="572"/>
                    <a:pt x="9431" y="572"/>
                  </a:cubicBezTo>
                  <a:close/>
                  <a:moveTo>
                    <a:pt x="10097" y="0"/>
                  </a:moveTo>
                  <a:cubicBezTo>
                    <a:pt x="9363" y="0"/>
                    <a:pt x="8609" y="210"/>
                    <a:pt x="7918" y="502"/>
                  </a:cubicBezTo>
                  <a:cubicBezTo>
                    <a:pt x="6621" y="1049"/>
                    <a:pt x="5540" y="1889"/>
                    <a:pt x="4576" y="2867"/>
                  </a:cubicBezTo>
                  <a:cubicBezTo>
                    <a:pt x="3370" y="4089"/>
                    <a:pt x="2348" y="5528"/>
                    <a:pt x="1582" y="7063"/>
                  </a:cubicBezTo>
                  <a:cubicBezTo>
                    <a:pt x="818" y="8596"/>
                    <a:pt x="311" y="10225"/>
                    <a:pt x="107" y="11968"/>
                  </a:cubicBezTo>
                  <a:cubicBezTo>
                    <a:pt x="65" y="12318"/>
                    <a:pt x="36" y="12671"/>
                    <a:pt x="28" y="13024"/>
                  </a:cubicBezTo>
                  <a:cubicBezTo>
                    <a:pt x="0" y="14072"/>
                    <a:pt x="144" y="15113"/>
                    <a:pt x="660" y="16008"/>
                  </a:cubicBezTo>
                  <a:cubicBezTo>
                    <a:pt x="1176" y="16902"/>
                    <a:pt x="2059" y="17651"/>
                    <a:pt x="3040" y="17905"/>
                  </a:cubicBezTo>
                  <a:cubicBezTo>
                    <a:pt x="3314" y="17975"/>
                    <a:pt x="3597" y="18007"/>
                    <a:pt x="3883" y="18007"/>
                  </a:cubicBezTo>
                  <a:cubicBezTo>
                    <a:pt x="4618" y="18007"/>
                    <a:pt x="5372" y="17798"/>
                    <a:pt x="6064" y="17506"/>
                  </a:cubicBezTo>
                  <a:cubicBezTo>
                    <a:pt x="7358" y="16957"/>
                    <a:pt x="8439" y="16119"/>
                    <a:pt x="9403" y="15141"/>
                  </a:cubicBezTo>
                  <a:cubicBezTo>
                    <a:pt x="10609" y="13919"/>
                    <a:pt x="11633" y="12479"/>
                    <a:pt x="12397" y="10945"/>
                  </a:cubicBezTo>
                  <a:cubicBezTo>
                    <a:pt x="13161" y="9412"/>
                    <a:pt x="13668" y="7782"/>
                    <a:pt x="13872" y="6038"/>
                  </a:cubicBezTo>
                  <a:cubicBezTo>
                    <a:pt x="14036" y="4655"/>
                    <a:pt x="14008" y="3196"/>
                    <a:pt x="13319" y="1998"/>
                  </a:cubicBezTo>
                  <a:cubicBezTo>
                    <a:pt x="12806" y="1104"/>
                    <a:pt x="11921" y="355"/>
                    <a:pt x="10941" y="103"/>
                  </a:cubicBezTo>
                  <a:cubicBezTo>
                    <a:pt x="10666" y="32"/>
                    <a:pt x="10383" y="0"/>
                    <a:pt x="10097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15"/>
            <p:cNvSpPr/>
            <p:nvPr/>
          </p:nvSpPr>
          <p:spPr>
            <a:xfrm>
              <a:off x="8266331" y="1593035"/>
              <a:ext cx="347713" cy="498024"/>
            </a:xfrm>
            <a:custGeom>
              <a:avLst/>
              <a:gdLst/>
              <a:ahLst/>
              <a:cxnLst/>
              <a:rect l="l" t="t" r="r" b="b"/>
              <a:pathLst>
                <a:path w="11150" h="15970" extrusionOk="0">
                  <a:moveTo>
                    <a:pt x="8870" y="0"/>
                  </a:moveTo>
                  <a:cubicBezTo>
                    <a:pt x="8900" y="23"/>
                    <a:pt x="8931" y="49"/>
                    <a:pt x="8962" y="74"/>
                  </a:cubicBezTo>
                  <a:cubicBezTo>
                    <a:pt x="9091" y="184"/>
                    <a:pt x="9213" y="304"/>
                    <a:pt x="9327" y="437"/>
                  </a:cubicBezTo>
                  <a:cubicBezTo>
                    <a:pt x="9381" y="503"/>
                    <a:pt x="9437" y="572"/>
                    <a:pt x="9489" y="644"/>
                  </a:cubicBezTo>
                  <a:cubicBezTo>
                    <a:pt x="9542" y="716"/>
                    <a:pt x="9593" y="790"/>
                    <a:pt x="9640" y="867"/>
                  </a:cubicBezTo>
                  <a:cubicBezTo>
                    <a:pt x="9689" y="943"/>
                    <a:pt x="9736" y="1022"/>
                    <a:pt x="9780" y="1106"/>
                  </a:cubicBezTo>
                  <a:cubicBezTo>
                    <a:pt x="9801" y="1148"/>
                    <a:pt x="9823" y="1191"/>
                    <a:pt x="9841" y="1231"/>
                  </a:cubicBezTo>
                  <a:cubicBezTo>
                    <a:pt x="9862" y="1273"/>
                    <a:pt x="9882" y="1316"/>
                    <a:pt x="9902" y="1359"/>
                  </a:cubicBezTo>
                  <a:cubicBezTo>
                    <a:pt x="9921" y="1403"/>
                    <a:pt x="9941" y="1447"/>
                    <a:pt x="9959" y="1493"/>
                  </a:cubicBezTo>
                  <a:cubicBezTo>
                    <a:pt x="9977" y="1537"/>
                    <a:pt x="9995" y="1583"/>
                    <a:pt x="10011" y="1629"/>
                  </a:cubicBezTo>
                  <a:cubicBezTo>
                    <a:pt x="10046" y="1720"/>
                    <a:pt x="10077" y="1816"/>
                    <a:pt x="10106" y="1911"/>
                  </a:cubicBezTo>
                  <a:cubicBezTo>
                    <a:pt x="10122" y="1960"/>
                    <a:pt x="10135" y="2007"/>
                    <a:pt x="10149" y="2056"/>
                  </a:cubicBezTo>
                  <a:cubicBezTo>
                    <a:pt x="10163" y="2105"/>
                    <a:pt x="10176" y="2155"/>
                    <a:pt x="10189" y="2206"/>
                  </a:cubicBezTo>
                  <a:cubicBezTo>
                    <a:pt x="10201" y="2255"/>
                    <a:pt x="10214" y="2305"/>
                    <a:pt x="10225" y="2357"/>
                  </a:cubicBezTo>
                  <a:cubicBezTo>
                    <a:pt x="10237" y="2408"/>
                    <a:pt x="10248" y="2460"/>
                    <a:pt x="10257" y="2513"/>
                  </a:cubicBezTo>
                  <a:cubicBezTo>
                    <a:pt x="10266" y="2564"/>
                    <a:pt x="10276" y="2617"/>
                    <a:pt x="10284" y="2669"/>
                  </a:cubicBezTo>
                  <a:cubicBezTo>
                    <a:pt x="10293" y="2723"/>
                    <a:pt x="10301" y="2776"/>
                    <a:pt x="10309" y="2831"/>
                  </a:cubicBezTo>
                  <a:cubicBezTo>
                    <a:pt x="10326" y="2939"/>
                    <a:pt x="10336" y="3048"/>
                    <a:pt x="10347" y="3160"/>
                  </a:cubicBezTo>
                  <a:cubicBezTo>
                    <a:pt x="10356" y="3272"/>
                    <a:pt x="10363" y="3385"/>
                    <a:pt x="10369" y="3500"/>
                  </a:cubicBezTo>
                  <a:cubicBezTo>
                    <a:pt x="10370" y="3557"/>
                    <a:pt x="10372" y="3616"/>
                    <a:pt x="10373" y="3673"/>
                  </a:cubicBezTo>
                  <a:cubicBezTo>
                    <a:pt x="10376" y="3731"/>
                    <a:pt x="10376" y="3790"/>
                    <a:pt x="10376" y="3850"/>
                  </a:cubicBezTo>
                  <a:cubicBezTo>
                    <a:pt x="10376" y="3909"/>
                    <a:pt x="10376" y="3968"/>
                    <a:pt x="10373" y="4030"/>
                  </a:cubicBezTo>
                  <a:cubicBezTo>
                    <a:pt x="10373" y="4090"/>
                    <a:pt x="10372" y="4152"/>
                    <a:pt x="10369" y="4213"/>
                  </a:cubicBezTo>
                  <a:cubicBezTo>
                    <a:pt x="10366" y="4274"/>
                    <a:pt x="10363" y="4336"/>
                    <a:pt x="10359" y="4399"/>
                  </a:cubicBezTo>
                  <a:cubicBezTo>
                    <a:pt x="10356" y="4463"/>
                    <a:pt x="10352" y="4523"/>
                    <a:pt x="10347" y="4586"/>
                  </a:cubicBezTo>
                  <a:cubicBezTo>
                    <a:pt x="10336" y="4710"/>
                    <a:pt x="10323" y="4839"/>
                    <a:pt x="10307" y="4966"/>
                  </a:cubicBezTo>
                  <a:cubicBezTo>
                    <a:pt x="10293" y="5094"/>
                    <a:pt x="10273" y="5223"/>
                    <a:pt x="10254" y="5353"/>
                  </a:cubicBezTo>
                  <a:lnTo>
                    <a:pt x="10221" y="5547"/>
                  </a:lnTo>
                  <a:cubicBezTo>
                    <a:pt x="10211" y="5611"/>
                    <a:pt x="10198" y="5678"/>
                    <a:pt x="10185" y="5742"/>
                  </a:cubicBezTo>
                  <a:cubicBezTo>
                    <a:pt x="10172" y="5807"/>
                    <a:pt x="10161" y="5872"/>
                    <a:pt x="10146" y="5938"/>
                  </a:cubicBezTo>
                  <a:cubicBezTo>
                    <a:pt x="10133" y="6002"/>
                    <a:pt x="10117" y="6069"/>
                    <a:pt x="10103" y="6136"/>
                  </a:cubicBezTo>
                  <a:cubicBezTo>
                    <a:pt x="10089" y="6201"/>
                    <a:pt x="10071" y="6267"/>
                    <a:pt x="10056" y="6333"/>
                  </a:cubicBezTo>
                  <a:cubicBezTo>
                    <a:pt x="10040" y="6399"/>
                    <a:pt x="10024" y="6467"/>
                    <a:pt x="10005" y="6533"/>
                  </a:cubicBezTo>
                  <a:cubicBezTo>
                    <a:pt x="9969" y="6665"/>
                    <a:pt x="9932" y="6799"/>
                    <a:pt x="9892" y="6931"/>
                  </a:cubicBezTo>
                  <a:cubicBezTo>
                    <a:pt x="9873" y="6999"/>
                    <a:pt x="9853" y="7066"/>
                    <a:pt x="9831" y="7132"/>
                  </a:cubicBezTo>
                  <a:cubicBezTo>
                    <a:pt x="9811" y="7200"/>
                    <a:pt x="9790" y="7266"/>
                    <a:pt x="9767" y="7332"/>
                  </a:cubicBezTo>
                  <a:cubicBezTo>
                    <a:pt x="9745" y="7398"/>
                    <a:pt x="9722" y="7467"/>
                    <a:pt x="9698" y="7534"/>
                  </a:cubicBezTo>
                  <a:cubicBezTo>
                    <a:pt x="9675" y="7600"/>
                    <a:pt x="9652" y="7667"/>
                    <a:pt x="9626" y="7733"/>
                  </a:cubicBezTo>
                  <a:cubicBezTo>
                    <a:pt x="9575" y="7866"/>
                    <a:pt x="9525" y="7999"/>
                    <a:pt x="9472" y="8132"/>
                  </a:cubicBezTo>
                  <a:cubicBezTo>
                    <a:pt x="9417" y="8265"/>
                    <a:pt x="9363" y="8398"/>
                    <a:pt x="9305" y="8531"/>
                  </a:cubicBezTo>
                  <a:cubicBezTo>
                    <a:pt x="9248" y="8662"/>
                    <a:pt x="9187" y="8794"/>
                    <a:pt x="9125" y="8927"/>
                  </a:cubicBezTo>
                  <a:cubicBezTo>
                    <a:pt x="9064" y="9058"/>
                    <a:pt x="9000" y="9188"/>
                    <a:pt x="8934" y="9318"/>
                  </a:cubicBezTo>
                  <a:cubicBezTo>
                    <a:pt x="8803" y="9577"/>
                    <a:pt x="8663" y="9834"/>
                    <a:pt x="8517" y="10085"/>
                  </a:cubicBezTo>
                  <a:cubicBezTo>
                    <a:pt x="8371" y="10337"/>
                    <a:pt x="8217" y="10584"/>
                    <a:pt x="8057" y="10827"/>
                  </a:cubicBezTo>
                  <a:cubicBezTo>
                    <a:pt x="7977" y="10949"/>
                    <a:pt x="7896" y="11069"/>
                    <a:pt x="7813" y="11187"/>
                  </a:cubicBezTo>
                  <a:cubicBezTo>
                    <a:pt x="7728" y="11306"/>
                    <a:pt x="7646" y="11422"/>
                    <a:pt x="7560" y="11537"/>
                  </a:cubicBezTo>
                  <a:cubicBezTo>
                    <a:pt x="7474" y="11652"/>
                    <a:pt x="7387" y="11766"/>
                    <a:pt x="7300" y="11877"/>
                  </a:cubicBezTo>
                  <a:cubicBezTo>
                    <a:pt x="7257" y="11933"/>
                    <a:pt x="7211" y="11986"/>
                    <a:pt x="7166" y="12042"/>
                  </a:cubicBezTo>
                  <a:cubicBezTo>
                    <a:pt x="7121" y="12098"/>
                    <a:pt x="7077" y="12151"/>
                    <a:pt x="7031" y="12206"/>
                  </a:cubicBezTo>
                  <a:cubicBezTo>
                    <a:pt x="6986" y="12259"/>
                    <a:pt x="6942" y="12312"/>
                    <a:pt x="6894" y="12366"/>
                  </a:cubicBezTo>
                  <a:cubicBezTo>
                    <a:pt x="6848" y="12417"/>
                    <a:pt x="6804" y="12471"/>
                    <a:pt x="6756" y="12522"/>
                  </a:cubicBezTo>
                  <a:cubicBezTo>
                    <a:pt x="6663" y="12626"/>
                    <a:pt x="6569" y="12729"/>
                    <a:pt x="6474" y="12827"/>
                  </a:cubicBezTo>
                  <a:cubicBezTo>
                    <a:pt x="6427" y="12876"/>
                    <a:pt x="6381" y="12926"/>
                    <a:pt x="6332" y="12975"/>
                  </a:cubicBezTo>
                  <a:cubicBezTo>
                    <a:pt x="6286" y="13024"/>
                    <a:pt x="6237" y="13071"/>
                    <a:pt x="6188" y="13120"/>
                  </a:cubicBezTo>
                  <a:lnTo>
                    <a:pt x="6043" y="13261"/>
                  </a:lnTo>
                  <a:cubicBezTo>
                    <a:pt x="5994" y="13307"/>
                    <a:pt x="5944" y="13355"/>
                    <a:pt x="5895" y="13399"/>
                  </a:cubicBezTo>
                  <a:cubicBezTo>
                    <a:pt x="5845" y="13444"/>
                    <a:pt x="5797" y="13487"/>
                    <a:pt x="5748" y="13531"/>
                  </a:cubicBezTo>
                  <a:cubicBezTo>
                    <a:pt x="5700" y="13578"/>
                    <a:pt x="5649" y="13621"/>
                    <a:pt x="5599" y="13664"/>
                  </a:cubicBezTo>
                  <a:cubicBezTo>
                    <a:pt x="5500" y="13750"/>
                    <a:pt x="5402" y="13832"/>
                    <a:pt x="5301" y="13912"/>
                  </a:cubicBezTo>
                  <a:cubicBezTo>
                    <a:pt x="5201" y="13994"/>
                    <a:pt x="5100" y="14071"/>
                    <a:pt x="4999" y="14147"/>
                  </a:cubicBezTo>
                  <a:cubicBezTo>
                    <a:pt x="4949" y="14184"/>
                    <a:pt x="4896" y="14222"/>
                    <a:pt x="4846" y="14258"/>
                  </a:cubicBezTo>
                  <a:cubicBezTo>
                    <a:pt x="4795" y="14293"/>
                    <a:pt x="4745" y="14328"/>
                    <a:pt x="4695" y="14364"/>
                  </a:cubicBezTo>
                  <a:cubicBezTo>
                    <a:pt x="4644" y="14400"/>
                    <a:pt x="4593" y="14434"/>
                    <a:pt x="4542" y="14469"/>
                  </a:cubicBezTo>
                  <a:cubicBezTo>
                    <a:pt x="4490" y="14502"/>
                    <a:pt x="4440" y="14535"/>
                    <a:pt x="4390" y="14567"/>
                  </a:cubicBezTo>
                  <a:cubicBezTo>
                    <a:pt x="4339" y="14600"/>
                    <a:pt x="4289" y="14633"/>
                    <a:pt x="4237" y="14663"/>
                  </a:cubicBezTo>
                  <a:cubicBezTo>
                    <a:pt x="4184" y="14693"/>
                    <a:pt x="4134" y="14722"/>
                    <a:pt x="4082" y="14752"/>
                  </a:cubicBezTo>
                  <a:cubicBezTo>
                    <a:pt x="4032" y="14784"/>
                    <a:pt x="3980" y="14812"/>
                    <a:pt x="3928" y="14841"/>
                  </a:cubicBezTo>
                  <a:cubicBezTo>
                    <a:pt x="3875" y="14867"/>
                    <a:pt x="3823" y="14896"/>
                    <a:pt x="3772" y="14923"/>
                  </a:cubicBezTo>
                  <a:cubicBezTo>
                    <a:pt x="3720" y="14950"/>
                    <a:pt x="3667" y="14976"/>
                    <a:pt x="3615" y="15002"/>
                  </a:cubicBezTo>
                  <a:cubicBezTo>
                    <a:pt x="3565" y="15028"/>
                    <a:pt x="3513" y="15053"/>
                    <a:pt x="3461" y="15076"/>
                  </a:cubicBezTo>
                  <a:cubicBezTo>
                    <a:pt x="3408" y="15101"/>
                    <a:pt x="3356" y="15124"/>
                    <a:pt x="3304" y="15146"/>
                  </a:cubicBezTo>
                  <a:cubicBezTo>
                    <a:pt x="3253" y="15168"/>
                    <a:pt x="3202" y="15189"/>
                    <a:pt x="3149" y="15211"/>
                  </a:cubicBezTo>
                  <a:cubicBezTo>
                    <a:pt x="3097" y="15231"/>
                    <a:pt x="3047" y="15251"/>
                    <a:pt x="2995" y="15270"/>
                  </a:cubicBezTo>
                  <a:cubicBezTo>
                    <a:pt x="2945" y="15290"/>
                    <a:pt x="2893" y="15308"/>
                    <a:pt x="2843" y="15326"/>
                  </a:cubicBezTo>
                  <a:cubicBezTo>
                    <a:pt x="2742" y="15360"/>
                    <a:pt x="2639" y="15392"/>
                    <a:pt x="2538" y="15421"/>
                  </a:cubicBezTo>
                  <a:cubicBezTo>
                    <a:pt x="2437" y="15449"/>
                    <a:pt x="2337" y="15477"/>
                    <a:pt x="2239" y="15498"/>
                  </a:cubicBezTo>
                  <a:cubicBezTo>
                    <a:pt x="2190" y="15510"/>
                    <a:pt x="2140" y="15520"/>
                    <a:pt x="2091" y="15528"/>
                  </a:cubicBezTo>
                  <a:cubicBezTo>
                    <a:pt x="2042" y="15538"/>
                    <a:pt x="1992" y="15547"/>
                    <a:pt x="1943" y="15554"/>
                  </a:cubicBezTo>
                  <a:cubicBezTo>
                    <a:pt x="1895" y="15563"/>
                    <a:pt x="1847" y="15570"/>
                    <a:pt x="1798" y="15576"/>
                  </a:cubicBezTo>
                  <a:cubicBezTo>
                    <a:pt x="1752" y="15582"/>
                    <a:pt x="1703" y="15586"/>
                    <a:pt x="1654" y="15592"/>
                  </a:cubicBezTo>
                  <a:cubicBezTo>
                    <a:pt x="1558" y="15600"/>
                    <a:pt x="1464" y="15607"/>
                    <a:pt x="1371" y="15610"/>
                  </a:cubicBezTo>
                  <a:cubicBezTo>
                    <a:pt x="1338" y="15611"/>
                    <a:pt x="1305" y="15612"/>
                    <a:pt x="1272" y="15612"/>
                  </a:cubicBezTo>
                  <a:cubicBezTo>
                    <a:pt x="1212" y="15612"/>
                    <a:pt x="1153" y="15610"/>
                    <a:pt x="1093" y="15607"/>
                  </a:cubicBezTo>
                  <a:cubicBezTo>
                    <a:pt x="1049" y="15606"/>
                    <a:pt x="1004" y="15603"/>
                    <a:pt x="958" y="15599"/>
                  </a:cubicBezTo>
                  <a:cubicBezTo>
                    <a:pt x="914" y="15593"/>
                    <a:pt x="870" y="15590"/>
                    <a:pt x="826" y="15584"/>
                  </a:cubicBezTo>
                  <a:cubicBezTo>
                    <a:pt x="738" y="15573"/>
                    <a:pt x="650" y="15561"/>
                    <a:pt x="566" y="15543"/>
                  </a:cubicBezTo>
                  <a:cubicBezTo>
                    <a:pt x="479" y="15527"/>
                    <a:pt x="395" y="15505"/>
                    <a:pt x="311" y="15482"/>
                  </a:cubicBezTo>
                  <a:cubicBezTo>
                    <a:pt x="231" y="15458"/>
                    <a:pt x="149" y="15432"/>
                    <a:pt x="70" y="15400"/>
                  </a:cubicBezTo>
                  <a:cubicBezTo>
                    <a:pt x="47" y="15392"/>
                    <a:pt x="24" y="15383"/>
                    <a:pt x="1" y="15375"/>
                  </a:cubicBezTo>
                  <a:lnTo>
                    <a:pt x="1" y="15375"/>
                  </a:lnTo>
                  <a:cubicBezTo>
                    <a:pt x="96" y="15452"/>
                    <a:pt x="199" y="15521"/>
                    <a:pt x="298" y="15579"/>
                  </a:cubicBezTo>
                  <a:cubicBezTo>
                    <a:pt x="772" y="15852"/>
                    <a:pt x="1300" y="15970"/>
                    <a:pt x="1850" y="15970"/>
                  </a:cubicBezTo>
                  <a:cubicBezTo>
                    <a:pt x="3111" y="15970"/>
                    <a:pt x="4490" y="15353"/>
                    <a:pt x="5606" y="14580"/>
                  </a:cubicBezTo>
                  <a:cubicBezTo>
                    <a:pt x="7235" y="13451"/>
                    <a:pt x="8303" y="11993"/>
                    <a:pt x="9202" y="10438"/>
                  </a:cubicBezTo>
                  <a:cubicBezTo>
                    <a:pt x="10100" y="8882"/>
                    <a:pt x="10829" y="7229"/>
                    <a:pt x="10990" y="5253"/>
                  </a:cubicBezTo>
                  <a:cubicBezTo>
                    <a:pt x="11150" y="3308"/>
                    <a:pt x="10762" y="1056"/>
                    <a:pt x="9202" y="156"/>
                  </a:cubicBezTo>
                  <a:cubicBezTo>
                    <a:pt x="9104" y="98"/>
                    <a:pt x="8990" y="43"/>
                    <a:pt x="8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15"/>
            <p:cNvSpPr/>
            <p:nvPr/>
          </p:nvSpPr>
          <p:spPr>
            <a:xfrm>
              <a:off x="8226914" y="1587297"/>
              <a:ext cx="363368" cy="492442"/>
            </a:xfrm>
            <a:custGeom>
              <a:avLst/>
              <a:gdLst/>
              <a:ahLst/>
              <a:cxnLst/>
              <a:rect l="l" t="t" r="r" b="b"/>
              <a:pathLst>
                <a:path w="11652" h="15791" extrusionOk="0">
                  <a:moveTo>
                    <a:pt x="9148" y="1"/>
                  </a:moveTo>
                  <a:cubicBezTo>
                    <a:pt x="9125" y="1"/>
                    <a:pt x="9102" y="1"/>
                    <a:pt x="9080" y="2"/>
                  </a:cubicBezTo>
                  <a:cubicBezTo>
                    <a:pt x="8978" y="3"/>
                    <a:pt x="8855" y="10"/>
                    <a:pt x="8746" y="22"/>
                  </a:cubicBezTo>
                  <a:cubicBezTo>
                    <a:pt x="8638" y="35"/>
                    <a:pt x="8508" y="55"/>
                    <a:pt x="8394" y="76"/>
                  </a:cubicBezTo>
                  <a:cubicBezTo>
                    <a:pt x="8279" y="99"/>
                    <a:pt x="8144" y="133"/>
                    <a:pt x="8026" y="164"/>
                  </a:cubicBezTo>
                  <a:cubicBezTo>
                    <a:pt x="7907" y="197"/>
                    <a:pt x="7767" y="242"/>
                    <a:pt x="7645" y="285"/>
                  </a:cubicBezTo>
                  <a:cubicBezTo>
                    <a:pt x="7524" y="328"/>
                    <a:pt x="7380" y="386"/>
                    <a:pt x="7254" y="439"/>
                  </a:cubicBezTo>
                  <a:cubicBezTo>
                    <a:pt x="7129" y="493"/>
                    <a:pt x="6984" y="564"/>
                    <a:pt x="6856" y="628"/>
                  </a:cubicBezTo>
                  <a:cubicBezTo>
                    <a:pt x="6728" y="693"/>
                    <a:pt x="6581" y="774"/>
                    <a:pt x="6452" y="848"/>
                  </a:cubicBezTo>
                  <a:cubicBezTo>
                    <a:pt x="6319" y="926"/>
                    <a:pt x="6167" y="1021"/>
                    <a:pt x="6035" y="1110"/>
                  </a:cubicBezTo>
                  <a:cubicBezTo>
                    <a:pt x="5901" y="1198"/>
                    <a:pt x="5749" y="1304"/>
                    <a:pt x="5615" y="1403"/>
                  </a:cubicBezTo>
                  <a:cubicBezTo>
                    <a:pt x="5483" y="1500"/>
                    <a:pt x="5330" y="1619"/>
                    <a:pt x="5198" y="1727"/>
                  </a:cubicBezTo>
                  <a:cubicBezTo>
                    <a:pt x="5067" y="1835"/>
                    <a:pt x="4916" y="1963"/>
                    <a:pt x="4787" y="2081"/>
                  </a:cubicBezTo>
                  <a:cubicBezTo>
                    <a:pt x="4656" y="2197"/>
                    <a:pt x="4508" y="2335"/>
                    <a:pt x="4381" y="2462"/>
                  </a:cubicBezTo>
                  <a:cubicBezTo>
                    <a:pt x="4254" y="2588"/>
                    <a:pt x="4110" y="2735"/>
                    <a:pt x="3983" y="2868"/>
                  </a:cubicBezTo>
                  <a:cubicBezTo>
                    <a:pt x="3858" y="3004"/>
                    <a:pt x="3720" y="3159"/>
                    <a:pt x="3598" y="3300"/>
                  </a:cubicBezTo>
                  <a:cubicBezTo>
                    <a:pt x="3473" y="3442"/>
                    <a:pt x="3341" y="3604"/>
                    <a:pt x="3221" y="3753"/>
                  </a:cubicBezTo>
                  <a:cubicBezTo>
                    <a:pt x="3103" y="3903"/>
                    <a:pt x="2977" y="4069"/>
                    <a:pt x="2862" y="4226"/>
                  </a:cubicBezTo>
                  <a:cubicBezTo>
                    <a:pt x="2636" y="4535"/>
                    <a:pt x="2393" y="4894"/>
                    <a:pt x="2189" y="5223"/>
                  </a:cubicBezTo>
                  <a:cubicBezTo>
                    <a:pt x="1976" y="5561"/>
                    <a:pt x="1775" y="5915"/>
                    <a:pt x="1590" y="6268"/>
                  </a:cubicBezTo>
                  <a:cubicBezTo>
                    <a:pt x="1400" y="6632"/>
                    <a:pt x="1237" y="6971"/>
                    <a:pt x="1078" y="7344"/>
                  </a:cubicBezTo>
                  <a:cubicBezTo>
                    <a:pt x="999" y="7529"/>
                    <a:pt x="928" y="7702"/>
                    <a:pt x="856" y="7889"/>
                  </a:cubicBezTo>
                  <a:cubicBezTo>
                    <a:pt x="784" y="8076"/>
                    <a:pt x="724" y="8245"/>
                    <a:pt x="659" y="8432"/>
                  </a:cubicBezTo>
                  <a:cubicBezTo>
                    <a:pt x="595" y="8622"/>
                    <a:pt x="543" y="8789"/>
                    <a:pt x="487" y="8976"/>
                  </a:cubicBezTo>
                  <a:cubicBezTo>
                    <a:pt x="431" y="9164"/>
                    <a:pt x="386" y="9328"/>
                    <a:pt x="339" y="9515"/>
                  </a:cubicBezTo>
                  <a:cubicBezTo>
                    <a:pt x="293" y="9702"/>
                    <a:pt x="257" y="9863"/>
                    <a:pt x="219" y="10047"/>
                  </a:cubicBezTo>
                  <a:cubicBezTo>
                    <a:pt x="184" y="10229"/>
                    <a:pt x="155" y="10387"/>
                    <a:pt x="126" y="10567"/>
                  </a:cubicBezTo>
                  <a:cubicBezTo>
                    <a:pt x="97" y="10747"/>
                    <a:pt x="76" y="10901"/>
                    <a:pt x="57" y="11076"/>
                  </a:cubicBezTo>
                  <a:cubicBezTo>
                    <a:pt x="37" y="11253"/>
                    <a:pt x="25" y="11399"/>
                    <a:pt x="15" y="11571"/>
                  </a:cubicBezTo>
                  <a:cubicBezTo>
                    <a:pt x="7" y="11739"/>
                    <a:pt x="1" y="11882"/>
                    <a:pt x="1" y="12046"/>
                  </a:cubicBezTo>
                  <a:lnTo>
                    <a:pt x="1" y="12068"/>
                  </a:lnTo>
                  <a:cubicBezTo>
                    <a:pt x="1" y="12202"/>
                    <a:pt x="5" y="12350"/>
                    <a:pt x="12" y="12478"/>
                  </a:cubicBezTo>
                  <a:cubicBezTo>
                    <a:pt x="20" y="12620"/>
                    <a:pt x="33" y="12780"/>
                    <a:pt x="48" y="12916"/>
                  </a:cubicBezTo>
                  <a:cubicBezTo>
                    <a:pt x="64" y="13051"/>
                    <a:pt x="86" y="13204"/>
                    <a:pt x="109" y="13332"/>
                  </a:cubicBezTo>
                  <a:cubicBezTo>
                    <a:pt x="130" y="13460"/>
                    <a:pt x="163" y="13603"/>
                    <a:pt x="194" y="13721"/>
                  </a:cubicBezTo>
                  <a:cubicBezTo>
                    <a:pt x="224" y="13842"/>
                    <a:pt x="264" y="13974"/>
                    <a:pt x="301" y="14085"/>
                  </a:cubicBezTo>
                  <a:cubicBezTo>
                    <a:pt x="339" y="14194"/>
                    <a:pt x="386" y="14316"/>
                    <a:pt x="431" y="14417"/>
                  </a:cubicBezTo>
                  <a:cubicBezTo>
                    <a:pt x="475" y="14518"/>
                    <a:pt x="530" y="14628"/>
                    <a:pt x="580" y="14719"/>
                  </a:cubicBezTo>
                  <a:cubicBezTo>
                    <a:pt x="631" y="14808"/>
                    <a:pt x="691" y="14907"/>
                    <a:pt x="747" y="14988"/>
                  </a:cubicBezTo>
                  <a:cubicBezTo>
                    <a:pt x="803" y="15067"/>
                    <a:pt x="869" y="15153"/>
                    <a:pt x="931" y="15225"/>
                  </a:cubicBezTo>
                  <a:cubicBezTo>
                    <a:pt x="991" y="15295"/>
                    <a:pt x="1062" y="15372"/>
                    <a:pt x="1128" y="15432"/>
                  </a:cubicBezTo>
                  <a:cubicBezTo>
                    <a:pt x="1173" y="15474"/>
                    <a:pt x="1220" y="15515"/>
                    <a:pt x="1270" y="15554"/>
                  </a:cubicBezTo>
                  <a:cubicBezTo>
                    <a:pt x="1292" y="15563"/>
                    <a:pt x="1315" y="15573"/>
                    <a:pt x="1338" y="15582"/>
                  </a:cubicBezTo>
                  <a:cubicBezTo>
                    <a:pt x="1417" y="15612"/>
                    <a:pt x="1499" y="15639"/>
                    <a:pt x="1581" y="15662"/>
                  </a:cubicBezTo>
                  <a:cubicBezTo>
                    <a:pt x="1664" y="15685"/>
                    <a:pt x="1748" y="15705"/>
                    <a:pt x="1834" y="15724"/>
                  </a:cubicBezTo>
                  <a:cubicBezTo>
                    <a:pt x="1919" y="15740"/>
                    <a:pt x="2006" y="15754"/>
                    <a:pt x="2096" y="15764"/>
                  </a:cubicBezTo>
                  <a:cubicBezTo>
                    <a:pt x="2139" y="15770"/>
                    <a:pt x="2183" y="15776"/>
                    <a:pt x="2228" y="15780"/>
                  </a:cubicBezTo>
                  <a:cubicBezTo>
                    <a:pt x="2271" y="15783"/>
                    <a:pt x="2318" y="15787"/>
                    <a:pt x="2363" y="15789"/>
                  </a:cubicBezTo>
                  <a:cubicBezTo>
                    <a:pt x="2417" y="15790"/>
                    <a:pt x="2470" y="15791"/>
                    <a:pt x="2524" y="15791"/>
                  </a:cubicBezTo>
                  <a:cubicBezTo>
                    <a:pt x="2562" y="15791"/>
                    <a:pt x="2600" y="15791"/>
                    <a:pt x="2639" y="15790"/>
                  </a:cubicBezTo>
                  <a:cubicBezTo>
                    <a:pt x="2732" y="15787"/>
                    <a:pt x="2829" y="15781"/>
                    <a:pt x="2924" y="15771"/>
                  </a:cubicBezTo>
                  <a:cubicBezTo>
                    <a:pt x="2970" y="15767"/>
                    <a:pt x="3019" y="15761"/>
                    <a:pt x="3067" y="15756"/>
                  </a:cubicBezTo>
                  <a:lnTo>
                    <a:pt x="3213" y="15734"/>
                  </a:lnTo>
                  <a:cubicBezTo>
                    <a:pt x="3262" y="15727"/>
                    <a:pt x="3310" y="15718"/>
                    <a:pt x="3361" y="15710"/>
                  </a:cubicBezTo>
                  <a:cubicBezTo>
                    <a:pt x="3408" y="15699"/>
                    <a:pt x="3457" y="15689"/>
                    <a:pt x="3507" y="15679"/>
                  </a:cubicBezTo>
                  <a:cubicBezTo>
                    <a:pt x="3607" y="15655"/>
                    <a:pt x="3707" y="15630"/>
                    <a:pt x="3808" y="15602"/>
                  </a:cubicBezTo>
                  <a:cubicBezTo>
                    <a:pt x="3907" y="15573"/>
                    <a:pt x="4011" y="15541"/>
                    <a:pt x="4111" y="15505"/>
                  </a:cubicBezTo>
                  <a:cubicBezTo>
                    <a:pt x="4162" y="15488"/>
                    <a:pt x="4212" y="15469"/>
                    <a:pt x="4264" y="15451"/>
                  </a:cubicBezTo>
                  <a:cubicBezTo>
                    <a:pt x="4317" y="15432"/>
                    <a:pt x="4367" y="15412"/>
                    <a:pt x="4419" y="15390"/>
                  </a:cubicBezTo>
                  <a:cubicBezTo>
                    <a:pt x="4471" y="15369"/>
                    <a:pt x="4521" y="15347"/>
                    <a:pt x="4573" y="15326"/>
                  </a:cubicBezTo>
                  <a:lnTo>
                    <a:pt x="4729" y="15257"/>
                  </a:lnTo>
                  <a:cubicBezTo>
                    <a:pt x="4781" y="15232"/>
                    <a:pt x="4831" y="15208"/>
                    <a:pt x="4885" y="15182"/>
                  </a:cubicBezTo>
                  <a:cubicBezTo>
                    <a:pt x="4936" y="15157"/>
                    <a:pt x="4988" y="15130"/>
                    <a:pt x="5040" y="15103"/>
                  </a:cubicBezTo>
                  <a:cubicBezTo>
                    <a:pt x="5093" y="15077"/>
                    <a:pt x="5145" y="15050"/>
                    <a:pt x="5197" y="15021"/>
                  </a:cubicBezTo>
                  <a:cubicBezTo>
                    <a:pt x="5247" y="14992"/>
                    <a:pt x="5299" y="14963"/>
                    <a:pt x="5352" y="14933"/>
                  </a:cubicBezTo>
                  <a:cubicBezTo>
                    <a:pt x="5404" y="14904"/>
                    <a:pt x="5454" y="14873"/>
                    <a:pt x="5506" y="14843"/>
                  </a:cubicBezTo>
                  <a:cubicBezTo>
                    <a:pt x="5556" y="14811"/>
                    <a:pt x="5608" y="14779"/>
                    <a:pt x="5658" y="14748"/>
                  </a:cubicBezTo>
                  <a:cubicBezTo>
                    <a:pt x="5711" y="14715"/>
                    <a:pt x="5762" y="14683"/>
                    <a:pt x="5812" y="14649"/>
                  </a:cubicBezTo>
                  <a:cubicBezTo>
                    <a:pt x="5862" y="14614"/>
                    <a:pt x="5914" y="14578"/>
                    <a:pt x="5964" y="14545"/>
                  </a:cubicBezTo>
                  <a:cubicBezTo>
                    <a:pt x="6015" y="14511"/>
                    <a:pt x="6065" y="14475"/>
                    <a:pt x="6115" y="14439"/>
                  </a:cubicBezTo>
                  <a:cubicBezTo>
                    <a:pt x="6166" y="14403"/>
                    <a:pt x="6217" y="14365"/>
                    <a:pt x="6268" y="14327"/>
                  </a:cubicBezTo>
                  <a:cubicBezTo>
                    <a:pt x="6370" y="14252"/>
                    <a:pt x="6469" y="14174"/>
                    <a:pt x="6570" y="14094"/>
                  </a:cubicBezTo>
                  <a:cubicBezTo>
                    <a:pt x="6670" y="14013"/>
                    <a:pt x="6769" y="13930"/>
                    <a:pt x="6869" y="13843"/>
                  </a:cubicBezTo>
                  <a:cubicBezTo>
                    <a:pt x="6919" y="13800"/>
                    <a:pt x="6969" y="13757"/>
                    <a:pt x="7017" y="13713"/>
                  </a:cubicBezTo>
                  <a:cubicBezTo>
                    <a:pt x="7066" y="13669"/>
                    <a:pt x="7116" y="13625"/>
                    <a:pt x="7165" y="13579"/>
                  </a:cubicBezTo>
                  <a:cubicBezTo>
                    <a:pt x="7214" y="13534"/>
                    <a:pt x="7264" y="13488"/>
                    <a:pt x="7311" y="13441"/>
                  </a:cubicBezTo>
                  <a:lnTo>
                    <a:pt x="7458" y="13301"/>
                  </a:lnTo>
                  <a:cubicBezTo>
                    <a:pt x="7506" y="13253"/>
                    <a:pt x="7553" y="13204"/>
                    <a:pt x="7602" y="13155"/>
                  </a:cubicBezTo>
                  <a:cubicBezTo>
                    <a:pt x="7648" y="13107"/>
                    <a:pt x="7697" y="13058"/>
                    <a:pt x="7743" y="13008"/>
                  </a:cubicBezTo>
                  <a:cubicBezTo>
                    <a:pt x="7839" y="12909"/>
                    <a:pt x="7933" y="12807"/>
                    <a:pt x="8026" y="12702"/>
                  </a:cubicBezTo>
                  <a:cubicBezTo>
                    <a:pt x="8072" y="12652"/>
                    <a:pt x="8117" y="12600"/>
                    <a:pt x="8164" y="12547"/>
                  </a:cubicBezTo>
                  <a:cubicBezTo>
                    <a:pt x="8209" y="12493"/>
                    <a:pt x="8256" y="12440"/>
                    <a:pt x="8301" y="12386"/>
                  </a:cubicBezTo>
                  <a:cubicBezTo>
                    <a:pt x="8345" y="12332"/>
                    <a:pt x="8391" y="12276"/>
                    <a:pt x="8436" y="12223"/>
                  </a:cubicBezTo>
                  <a:cubicBezTo>
                    <a:pt x="8480" y="12169"/>
                    <a:pt x="8523" y="12113"/>
                    <a:pt x="8568" y="12058"/>
                  </a:cubicBezTo>
                  <a:cubicBezTo>
                    <a:pt x="8656" y="11946"/>
                    <a:pt x="8743" y="11832"/>
                    <a:pt x="8830" y="11717"/>
                  </a:cubicBezTo>
                  <a:cubicBezTo>
                    <a:pt x="8916" y="11601"/>
                    <a:pt x="8999" y="11486"/>
                    <a:pt x="9083" y="11368"/>
                  </a:cubicBezTo>
                  <a:cubicBezTo>
                    <a:pt x="9165" y="11248"/>
                    <a:pt x="9247" y="11128"/>
                    <a:pt x="9327" y="11008"/>
                  </a:cubicBezTo>
                  <a:cubicBezTo>
                    <a:pt x="9487" y="10765"/>
                    <a:pt x="9642" y="10517"/>
                    <a:pt x="9787" y="10265"/>
                  </a:cubicBezTo>
                  <a:cubicBezTo>
                    <a:pt x="9932" y="10014"/>
                    <a:pt x="10073" y="9758"/>
                    <a:pt x="10204" y="9499"/>
                  </a:cubicBezTo>
                  <a:cubicBezTo>
                    <a:pt x="10269" y="9369"/>
                    <a:pt x="10333" y="9237"/>
                    <a:pt x="10394" y="9106"/>
                  </a:cubicBezTo>
                  <a:cubicBezTo>
                    <a:pt x="10457" y="8976"/>
                    <a:pt x="10516" y="8842"/>
                    <a:pt x="10573" y="8711"/>
                  </a:cubicBezTo>
                  <a:cubicBezTo>
                    <a:pt x="10631" y="8579"/>
                    <a:pt x="10687" y="8445"/>
                    <a:pt x="10742" y="8313"/>
                  </a:cubicBezTo>
                  <a:cubicBezTo>
                    <a:pt x="10795" y="8181"/>
                    <a:pt x="10847" y="8047"/>
                    <a:pt x="10896" y="7913"/>
                  </a:cubicBezTo>
                  <a:cubicBezTo>
                    <a:pt x="10921" y="7847"/>
                    <a:pt x="10944" y="7781"/>
                    <a:pt x="10967" y="7713"/>
                  </a:cubicBezTo>
                  <a:cubicBezTo>
                    <a:pt x="10990" y="7647"/>
                    <a:pt x="11015" y="7580"/>
                    <a:pt x="11036" y="7513"/>
                  </a:cubicBezTo>
                  <a:lnTo>
                    <a:pt x="11101" y="7314"/>
                  </a:lnTo>
                  <a:cubicBezTo>
                    <a:pt x="11120" y="7247"/>
                    <a:pt x="11141" y="7178"/>
                    <a:pt x="11162" y="7112"/>
                  </a:cubicBezTo>
                  <a:cubicBezTo>
                    <a:pt x="11202" y="6979"/>
                    <a:pt x="11239" y="6846"/>
                    <a:pt x="11275" y="6713"/>
                  </a:cubicBezTo>
                  <a:cubicBezTo>
                    <a:pt x="11291" y="6647"/>
                    <a:pt x="11310" y="6580"/>
                    <a:pt x="11325" y="6514"/>
                  </a:cubicBezTo>
                  <a:cubicBezTo>
                    <a:pt x="11341" y="6447"/>
                    <a:pt x="11356" y="6382"/>
                    <a:pt x="11371" y="6316"/>
                  </a:cubicBezTo>
                  <a:cubicBezTo>
                    <a:pt x="11386" y="6250"/>
                    <a:pt x="11400" y="6185"/>
                    <a:pt x="11415" y="6119"/>
                  </a:cubicBezTo>
                  <a:cubicBezTo>
                    <a:pt x="11429" y="6054"/>
                    <a:pt x="11442" y="5987"/>
                    <a:pt x="11455" y="5922"/>
                  </a:cubicBezTo>
                  <a:cubicBezTo>
                    <a:pt x="11468" y="5857"/>
                    <a:pt x="11479" y="5791"/>
                    <a:pt x="11491" y="5726"/>
                  </a:cubicBezTo>
                  <a:lnTo>
                    <a:pt x="11522" y="5532"/>
                  </a:lnTo>
                  <a:cubicBezTo>
                    <a:pt x="11542" y="5403"/>
                    <a:pt x="11563" y="5274"/>
                    <a:pt x="11577" y="5146"/>
                  </a:cubicBezTo>
                  <a:cubicBezTo>
                    <a:pt x="11593" y="5021"/>
                    <a:pt x="11606" y="4893"/>
                    <a:pt x="11616" y="4768"/>
                  </a:cubicBezTo>
                  <a:cubicBezTo>
                    <a:pt x="11620" y="4704"/>
                    <a:pt x="11626" y="4642"/>
                    <a:pt x="11629" y="4581"/>
                  </a:cubicBezTo>
                  <a:cubicBezTo>
                    <a:pt x="11633" y="4517"/>
                    <a:pt x="11636" y="4454"/>
                    <a:pt x="11637" y="4394"/>
                  </a:cubicBezTo>
                  <a:cubicBezTo>
                    <a:pt x="11639" y="4330"/>
                    <a:pt x="11642" y="4272"/>
                    <a:pt x="11643" y="4210"/>
                  </a:cubicBezTo>
                  <a:cubicBezTo>
                    <a:pt x="11645" y="4151"/>
                    <a:pt x="11645" y="4089"/>
                    <a:pt x="11645" y="4030"/>
                  </a:cubicBezTo>
                  <a:cubicBezTo>
                    <a:pt x="11645" y="3971"/>
                    <a:pt x="11645" y="3911"/>
                    <a:pt x="11643" y="3855"/>
                  </a:cubicBezTo>
                  <a:cubicBezTo>
                    <a:pt x="11642" y="3797"/>
                    <a:pt x="11640" y="3737"/>
                    <a:pt x="11652" y="3679"/>
                  </a:cubicBezTo>
                  <a:cubicBezTo>
                    <a:pt x="11649" y="3564"/>
                    <a:pt x="11642" y="3453"/>
                    <a:pt x="11630" y="3340"/>
                  </a:cubicBezTo>
                  <a:cubicBezTo>
                    <a:pt x="11620" y="3228"/>
                    <a:pt x="11607" y="3120"/>
                    <a:pt x="11593" y="3011"/>
                  </a:cubicBezTo>
                  <a:cubicBezTo>
                    <a:pt x="11584" y="2958"/>
                    <a:pt x="11577" y="2903"/>
                    <a:pt x="11567" y="2850"/>
                  </a:cubicBezTo>
                  <a:cubicBezTo>
                    <a:pt x="11560" y="2796"/>
                    <a:pt x="11551" y="2745"/>
                    <a:pt x="11541" y="2693"/>
                  </a:cubicBezTo>
                  <a:lnTo>
                    <a:pt x="11508" y="2536"/>
                  </a:lnTo>
                  <a:cubicBezTo>
                    <a:pt x="11495" y="2486"/>
                    <a:pt x="11485" y="2436"/>
                    <a:pt x="11472" y="2385"/>
                  </a:cubicBezTo>
                  <a:cubicBezTo>
                    <a:pt x="11459" y="2335"/>
                    <a:pt x="11448" y="2286"/>
                    <a:pt x="11433" y="2236"/>
                  </a:cubicBezTo>
                  <a:cubicBezTo>
                    <a:pt x="11419" y="2185"/>
                    <a:pt x="11404" y="2139"/>
                    <a:pt x="11390" y="2091"/>
                  </a:cubicBezTo>
                  <a:cubicBezTo>
                    <a:pt x="11361" y="1996"/>
                    <a:pt x="11328" y="1901"/>
                    <a:pt x="11294" y="1809"/>
                  </a:cubicBezTo>
                  <a:cubicBezTo>
                    <a:pt x="11278" y="1763"/>
                    <a:pt x="11261" y="1717"/>
                    <a:pt x="11242" y="1672"/>
                  </a:cubicBezTo>
                  <a:cubicBezTo>
                    <a:pt x="11225" y="1628"/>
                    <a:pt x="11205" y="1583"/>
                    <a:pt x="11185" y="1539"/>
                  </a:cubicBezTo>
                  <a:cubicBezTo>
                    <a:pt x="11167" y="1495"/>
                    <a:pt x="11147" y="1455"/>
                    <a:pt x="11126" y="1412"/>
                  </a:cubicBezTo>
                  <a:cubicBezTo>
                    <a:pt x="11105" y="1369"/>
                    <a:pt x="11084" y="1327"/>
                    <a:pt x="11062" y="1286"/>
                  </a:cubicBezTo>
                  <a:cubicBezTo>
                    <a:pt x="11018" y="1204"/>
                    <a:pt x="10973" y="1124"/>
                    <a:pt x="10924" y="1047"/>
                  </a:cubicBezTo>
                  <a:cubicBezTo>
                    <a:pt x="10875" y="969"/>
                    <a:pt x="10825" y="896"/>
                    <a:pt x="10773" y="824"/>
                  </a:cubicBezTo>
                  <a:cubicBezTo>
                    <a:pt x="10722" y="752"/>
                    <a:pt x="10667" y="683"/>
                    <a:pt x="10609" y="617"/>
                  </a:cubicBezTo>
                  <a:cubicBezTo>
                    <a:pt x="10496" y="485"/>
                    <a:pt x="10374" y="364"/>
                    <a:pt x="10244" y="255"/>
                  </a:cubicBezTo>
                  <a:cubicBezTo>
                    <a:pt x="10214" y="229"/>
                    <a:pt x="10184" y="204"/>
                    <a:pt x="10154" y="181"/>
                  </a:cubicBezTo>
                  <a:cubicBezTo>
                    <a:pt x="10093" y="156"/>
                    <a:pt x="10033" y="135"/>
                    <a:pt x="9975" y="118"/>
                  </a:cubicBezTo>
                  <a:cubicBezTo>
                    <a:pt x="9889" y="91"/>
                    <a:pt x="9790" y="68"/>
                    <a:pt x="9697" y="49"/>
                  </a:cubicBezTo>
                  <a:cubicBezTo>
                    <a:pt x="9603" y="32"/>
                    <a:pt x="9497" y="17"/>
                    <a:pt x="9399" y="10"/>
                  </a:cubicBezTo>
                  <a:cubicBezTo>
                    <a:pt x="9321" y="5"/>
                    <a:pt x="9233" y="1"/>
                    <a:pt x="9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15"/>
            <p:cNvSpPr/>
            <p:nvPr/>
          </p:nvSpPr>
          <p:spPr>
            <a:xfrm>
              <a:off x="8129588" y="1505313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1" y="1"/>
                  </a:moveTo>
                  <a:cubicBezTo>
                    <a:pt x="10025" y="1"/>
                    <a:pt x="8847" y="374"/>
                    <a:pt x="7825" y="888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6" y="8350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1" y="16576"/>
                    <a:pt x="595" y="17439"/>
                    <a:pt x="1190" y="18221"/>
                  </a:cubicBezTo>
                  <a:cubicBezTo>
                    <a:pt x="1484" y="18610"/>
                    <a:pt x="1832" y="18921"/>
                    <a:pt x="2235" y="19152"/>
                  </a:cubicBezTo>
                  <a:lnTo>
                    <a:pt x="3728" y="20015"/>
                  </a:lnTo>
                  <a:lnTo>
                    <a:pt x="3728" y="20015"/>
                  </a:lnTo>
                  <a:cubicBezTo>
                    <a:pt x="3330" y="19784"/>
                    <a:pt x="2986" y="19474"/>
                    <a:pt x="2693" y="19089"/>
                  </a:cubicBezTo>
                  <a:cubicBezTo>
                    <a:pt x="2098" y="18305"/>
                    <a:pt x="1736" y="17443"/>
                    <a:pt x="1604" y="16500"/>
                  </a:cubicBezTo>
                  <a:cubicBezTo>
                    <a:pt x="1538" y="16025"/>
                    <a:pt x="1506" y="15552"/>
                    <a:pt x="1506" y="15082"/>
                  </a:cubicBezTo>
                  <a:cubicBezTo>
                    <a:pt x="1506" y="12136"/>
                    <a:pt x="2752" y="9218"/>
                    <a:pt x="4348" y="6678"/>
                  </a:cubicBezTo>
                  <a:cubicBezTo>
                    <a:pt x="5619" y="4658"/>
                    <a:pt x="7110" y="2877"/>
                    <a:pt x="9328" y="1758"/>
                  </a:cubicBezTo>
                  <a:cubicBezTo>
                    <a:pt x="10353" y="1243"/>
                    <a:pt x="11532" y="869"/>
                    <a:pt x="12639" y="869"/>
                  </a:cubicBezTo>
                  <a:cubicBezTo>
                    <a:pt x="13311" y="869"/>
                    <a:pt x="13958" y="1008"/>
                    <a:pt x="14527" y="1336"/>
                  </a:cubicBezTo>
                  <a:lnTo>
                    <a:pt x="14527" y="1336"/>
                  </a:lnTo>
                  <a:lnTo>
                    <a:pt x="13025" y="468"/>
                  </a:lnTo>
                  <a:cubicBezTo>
                    <a:pt x="12454" y="139"/>
                    <a:pt x="11806" y="1"/>
                    <a:pt x="11131" y="1"/>
                  </a:cubicBezTo>
                  <a:close/>
                  <a:moveTo>
                    <a:pt x="3728" y="20015"/>
                  </a:moveTo>
                  <a:cubicBezTo>
                    <a:pt x="3732" y="20017"/>
                    <a:pt x="3735" y="20019"/>
                    <a:pt x="3739" y="20021"/>
                  </a:cubicBezTo>
                  <a:lnTo>
                    <a:pt x="3728" y="200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15"/>
            <p:cNvSpPr/>
            <p:nvPr/>
          </p:nvSpPr>
          <p:spPr>
            <a:xfrm>
              <a:off x="8213068" y="1565530"/>
              <a:ext cx="444199" cy="569594"/>
            </a:xfrm>
            <a:custGeom>
              <a:avLst/>
              <a:gdLst/>
              <a:ahLst/>
              <a:cxnLst/>
              <a:rect l="l" t="t" r="r" b="b"/>
              <a:pathLst>
                <a:path w="14244" h="18265" extrusionOk="0">
                  <a:moveTo>
                    <a:pt x="10228" y="253"/>
                  </a:moveTo>
                  <a:cubicBezTo>
                    <a:pt x="10515" y="253"/>
                    <a:pt x="10787" y="286"/>
                    <a:pt x="11043" y="352"/>
                  </a:cubicBezTo>
                  <a:cubicBezTo>
                    <a:pt x="11498" y="470"/>
                    <a:pt x="11952" y="704"/>
                    <a:pt x="12359" y="1035"/>
                  </a:cubicBezTo>
                  <a:cubicBezTo>
                    <a:pt x="12751" y="1355"/>
                    <a:pt x="13093" y="1753"/>
                    <a:pt x="13344" y="2189"/>
                  </a:cubicBezTo>
                  <a:cubicBezTo>
                    <a:pt x="13912" y="3177"/>
                    <a:pt x="14081" y="4438"/>
                    <a:pt x="13880" y="6151"/>
                  </a:cubicBezTo>
                  <a:cubicBezTo>
                    <a:pt x="13683" y="7828"/>
                    <a:pt x="13190" y="9465"/>
                    <a:pt x="12418" y="11016"/>
                  </a:cubicBezTo>
                  <a:cubicBezTo>
                    <a:pt x="11659" y="12539"/>
                    <a:pt x="10631" y="13978"/>
                    <a:pt x="9448" y="15180"/>
                  </a:cubicBezTo>
                  <a:cubicBezTo>
                    <a:pt x="8377" y="16267"/>
                    <a:pt x="7295" y="17031"/>
                    <a:pt x="6150" y="17516"/>
                  </a:cubicBezTo>
                  <a:cubicBezTo>
                    <a:pt x="5373" y="17845"/>
                    <a:pt x="4662" y="18009"/>
                    <a:pt x="4022" y="18009"/>
                  </a:cubicBezTo>
                  <a:cubicBezTo>
                    <a:pt x="3736" y="18009"/>
                    <a:pt x="3463" y="17976"/>
                    <a:pt x="3205" y="17910"/>
                  </a:cubicBezTo>
                  <a:cubicBezTo>
                    <a:pt x="2751" y="17793"/>
                    <a:pt x="2297" y="17558"/>
                    <a:pt x="1890" y="17227"/>
                  </a:cubicBezTo>
                  <a:cubicBezTo>
                    <a:pt x="1497" y="16909"/>
                    <a:pt x="1155" y="16510"/>
                    <a:pt x="905" y="16075"/>
                  </a:cubicBezTo>
                  <a:cubicBezTo>
                    <a:pt x="461" y="15301"/>
                    <a:pt x="258" y="14346"/>
                    <a:pt x="290" y="13157"/>
                  </a:cubicBezTo>
                  <a:cubicBezTo>
                    <a:pt x="298" y="12826"/>
                    <a:pt x="324" y="12484"/>
                    <a:pt x="366" y="12109"/>
                  </a:cubicBezTo>
                  <a:cubicBezTo>
                    <a:pt x="465" y="11259"/>
                    <a:pt x="642" y="10414"/>
                    <a:pt x="889" y="9599"/>
                  </a:cubicBezTo>
                  <a:cubicBezTo>
                    <a:pt x="1131" y="8804"/>
                    <a:pt x="1447" y="8012"/>
                    <a:pt x="1829" y="7244"/>
                  </a:cubicBezTo>
                  <a:cubicBezTo>
                    <a:pt x="2587" y="5721"/>
                    <a:pt x="3615" y="4281"/>
                    <a:pt x="4800" y="3080"/>
                  </a:cubicBezTo>
                  <a:cubicBezTo>
                    <a:pt x="5872" y="1994"/>
                    <a:pt x="6953" y="1229"/>
                    <a:pt x="8099" y="744"/>
                  </a:cubicBezTo>
                  <a:cubicBezTo>
                    <a:pt x="8875" y="417"/>
                    <a:pt x="9588" y="253"/>
                    <a:pt x="10228" y="253"/>
                  </a:cubicBezTo>
                  <a:close/>
                  <a:moveTo>
                    <a:pt x="10231" y="1"/>
                  </a:moveTo>
                  <a:cubicBezTo>
                    <a:pt x="9555" y="1"/>
                    <a:pt x="8808" y="172"/>
                    <a:pt x="8001" y="513"/>
                  </a:cubicBezTo>
                  <a:cubicBezTo>
                    <a:pt x="6822" y="1010"/>
                    <a:pt x="5715" y="1794"/>
                    <a:pt x="4618" y="2906"/>
                  </a:cubicBezTo>
                  <a:cubicBezTo>
                    <a:pt x="3417" y="4126"/>
                    <a:pt x="2373" y="5589"/>
                    <a:pt x="1601" y="7136"/>
                  </a:cubicBezTo>
                  <a:cubicBezTo>
                    <a:pt x="1211" y="7917"/>
                    <a:pt x="889" y="8722"/>
                    <a:pt x="645" y="9530"/>
                  </a:cubicBezTo>
                  <a:cubicBezTo>
                    <a:pt x="393" y="10361"/>
                    <a:pt x="216" y="11219"/>
                    <a:pt x="113" y="12083"/>
                  </a:cubicBezTo>
                  <a:cubicBezTo>
                    <a:pt x="68" y="12463"/>
                    <a:pt x="41" y="12812"/>
                    <a:pt x="32" y="13150"/>
                  </a:cubicBezTo>
                  <a:cubicBezTo>
                    <a:pt x="1" y="14388"/>
                    <a:pt x="213" y="15385"/>
                    <a:pt x="684" y="16202"/>
                  </a:cubicBezTo>
                  <a:cubicBezTo>
                    <a:pt x="950" y="16665"/>
                    <a:pt x="1310" y="17089"/>
                    <a:pt x="1727" y="17427"/>
                  </a:cubicBezTo>
                  <a:cubicBezTo>
                    <a:pt x="2161" y="17779"/>
                    <a:pt x="2650" y="18032"/>
                    <a:pt x="3139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5" y="18265"/>
                    <a:pt x="5439" y="18095"/>
                    <a:pt x="6247" y="17753"/>
                  </a:cubicBezTo>
                  <a:cubicBezTo>
                    <a:pt x="7426" y="17256"/>
                    <a:pt x="8533" y="16474"/>
                    <a:pt x="9629" y="15361"/>
                  </a:cubicBezTo>
                  <a:cubicBezTo>
                    <a:pt x="10833" y="14139"/>
                    <a:pt x="11876" y="12677"/>
                    <a:pt x="12646" y="11131"/>
                  </a:cubicBezTo>
                  <a:cubicBezTo>
                    <a:pt x="13433" y="9551"/>
                    <a:pt x="13933" y="7888"/>
                    <a:pt x="14134" y="6181"/>
                  </a:cubicBezTo>
                  <a:cubicBezTo>
                    <a:pt x="14229" y="5379"/>
                    <a:pt x="14244" y="4685"/>
                    <a:pt x="14177" y="4064"/>
                  </a:cubicBezTo>
                  <a:cubicBezTo>
                    <a:pt x="14094" y="3292"/>
                    <a:pt x="13896" y="2638"/>
                    <a:pt x="13565" y="2063"/>
                  </a:cubicBezTo>
                  <a:cubicBezTo>
                    <a:pt x="13299" y="1601"/>
                    <a:pt x="12937" y="1177"/>
                    <a:pt x="12520" y="839"/>
                  </a:cubicBezTo>
                  <a:cubicBezTo>
                    <a:pt x="12086" y="487"/>
                    <a:pt x="11597" y="234"/>
                    <a:pt x="11108" y="107"/>
                  </a:cubicBezTo>
                  <a:cubicBezTo>
                    <a:pt x="10831" y="36"/>
                    <a:pt x="10538" y="1"/>
                    <a:pt x="102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15"/>
            <p:cNvSpPr/>
            <p:nvPr/>
          </p:nvSpPr>
          <p:spPr>
            <a:xfrm>
              <a:off x="8437970" y="1736202"/>
              <a:ext cx="320987" cy="404781"/>
            </a:xfrm>
            <a:custGeom>
              <a:avLst/>
              <a:gdLst/>
              <a:ahLst/>
              <a:cxnLst/>
              <a:rect l="l" t="t" r="r" b="b"/>
              <a:pathLst>
                <a:path w="10293" h="12980" extrusionOk="0">
                  <a:moveTo>
                    <a:pt x="7609" y="1209"/>
                  </a:moveTo>
                  <a:cubicBezTo>
                    <a:pt x="7788" y="1209"/>
                    <a:pt x="7965" y="1229"/>
                    <a:pt x="8137" y="1273"/>
                  </a:cubicBezTo>
                  <a:cubicBezTo>
                    <a:pt x="8748" y="1430"/>
                    <a:pt x="9300" y="1897"/>
                    <a:pt x="9619" y="2454"/>
                  </a:cubicBezTo>
                  <a:cubicBezTo>
                    <a:pt x="10049" y="3200"/>
                    <a:pt x="10065" y="4107"/>
                    <a:pt x="9964" y="4971"/>
                  </a:cubicBezTo>
                  <a:cubicBezTo>
                    <a:pt x="9835" y="6057"/>
                    <a:pt x="9520" y="7073"/>
                    <a:pt x="9044" y="8030"/>
                  </a:cubicBezTo>
                  <a:cubicBezTo>
                    <a:pt x="8568" y="8987"/>
                    <a:pt x="7930" y="9884"/>
                    <a:pt x="7180" y="10646"/>
                  </a:cubicBezTo>
                  <a:cubicBezTo>
                    <a:pt x="6579" y="11254"/>
                    <a:pt x="5904" y="11777"/>
                    <a:pt x="5098" y="12119"/>
                  </a:cubicBezTo>
                  <a:cubicBezTo>
                    <a:pt x="4667" y="12301"/>
                    <a:pt x="4198" y="12431"/>
                    <a:pt x="3742" y="12431"/>
                  </a:cubicBezTo>
                  <a:cubicBezTo>
                    <a:pt x="3563" y="12431"/>
                    <a:pt x="3386" y="12411"/>
                    <a:pt x="3213" y="12366"/>
                  </a:cubicBezTo>
                  <a:cubicBezTo>
                    <a:pt x="2602" y="12208"/>
                    <a:pt x="2050" y="11741"/>
                    <a:pt x="1731" y="11185"/>
                  </a:cubicBezTo>
                  <a:cubicBezTo>
                    <a:pt x="1410" y="10627"/>
                    <a:pt x="1318" y="9977"/>
                    <a:pt x="1337" y="9324"/>
                  </a:cubicBezTo>
                  <a:cubicBezTo>
                    <a:pt x="1344" y="9103"/>
                    <a:pt x="1361" y="8884"/>
                    <a:pt x="1387" y="8666"/>
                  </a:cubicBezTo>
                  <a:cubicBezTo>
                    <a:pt x="1515" y="7580"/>
                    <a:pt x="1829" y="6565"/>
                    <a:pt x="2306" y="5609"/>
                  </a:cubicBezTo>
                  <a:cubicBezTo>
                    <a:pt x="2782" y="4653"/>
                    <a:pt x="3420" y="3756"/>
                    <a:pt x="4171" y="2994"/>
                  </a:cubicBezTo>
                  <a:cubicBezTo>
                    <a:pt x="4772" y="2386"/>
                    <a:pt x="5444" y="1863"/>
                    <a:pt x="6252" y="1521"/>
                  </a:cubicBezTo>
                  <a:cubicBezTo>
                    <a:pt x="6682" y="1339"/>
                    <a:pt x="7151" y="1209"/>
                    <a:pt x="7609" y="1209"/>
                  </a:cubicBezTo>
                  <a:close/>
                  <a:moveTo>
                    <a:pt x="7304" y="1"/>
                  </a:moveTo>
                  <a:cubicBezTo>
                    <a:pt x="6577" y="1"/>
                    <a:pt x="5804" y="246"/>
                    <a:pt x="5132" y="585"/>
                  </a:cubicBezTo>
                  <a:cubicBezTo>
                    <a:pt x="3676" y="1318"/>
                    <a:pt x="2698" y="2485"/>
                    <a:pt x="1865" y="3812"/>
                  </a:cubicBezTo>
                  <a:cubicBezTo>
                    <a:pt x="818" y="5479"/>
                    <a:pt x="0" y="7394"/>
                    <a:pt x="0" y="9326"/>
                  </a:cubicBezTo>
                  <a:cubicBezTo>
                    <a:pt x="0" y="9635"/>
                    <a:pt x="22" y="9945"/>
                    <a:pt x="65" y="10256"/>
                  </a:cubicBezTo>
                  <a:cubicBezTo>
                    <a:pt x="151" y="10874"/>
                    <a:pt x="390" y="11441"/>
                    <a:pt x="779" y="11955"/>
                  </a:cubicBezTo>
                  <a:cubicBezTo>
                    <a:pt x="973" y="12210"/>
                    <a:pt x="1202" y="12412"/>
                    <a:pt x="1466" y="12566"/>
                  </a:cubicBezTo>
                  <a:cubicBezTo>
                    <a:pt x="1576" y="12628"/>
                    <a:pt x="1681" y="12681"/>
                    <a:pt x="1796" y="12729"/>
                  </a:cubicBezTo>
                  <a:cubicBezTo>
                    <a:pt x="1935" y="12789"/>
                    <a:pt x="2062" y="12832"/>
                    <a:pt x="2208" y="12871"/>
                  </a:cubicBezTo>
                  <a:cubicBezTo>
                    <a:pt x="2356" y="12911"/>
                    <a:pt x="2486" y="12934"/>
                    <a:pt x="2640" y="12954"/>
                  </a:cubicBezTo>
                  <a:cubicBezTo>
                    <a:pt x="2784" y="12970"/>
                    <a:pt x="2908" y="12979"/>
                    <a:pt x="3052" y="12979"/>
                  </a:cubicBezTo>
                  <a:cubicBezTo>
                    <a:pt x="3063" y="12979"/>
                    <a:pt x="3074" y="12979"/>
                    <a:pt x="3085" y="12979"/>
                  </a:cubicBezTo>
                  <a:cubicBezTo>
                    <a:pt x="3245" y="12977"/>
                    <a:pt x="3379" y="12969"/>
                    <a:pt x="3540" y="12949"/>
                  </a:cubicBezTo>
                  <a:cubicBezTo>
                    <a:pt x="3703" y="12929"/>
                    <a:pt x="3837" y="12906"/>
                    <a:pt x="4000" y="12865"/>
                  </a:cubicBezTo>
                  <a:cubicBezTo>
                    <a:pt x="4165" y="12826"/>
                    <a:pt x="4299" y="12789"/>
                    <a:pt x="4463" y="12732"/>
                  </a:cubicBezTo>
                  <a:cubicBezTo>
                    <a:pt x="4625" y="12676"/>
                    <a:pt x="4759" y="12622"/>
                    <a:pt x="4923" y="12548"/>
                  </a:cubicBezTo>
                  <a:cubicBezTo>
                    <a:pt x="5085" y="12474"/>
                    <a:pt x="5219" y="12408"/>
                    <a:pt x="5380" y="12318"/>
                  </a:cubicBezTo>
                  <a:cubicBezTo>
                    <a:pt x="5538" y="12230"/>
                    <a:pt x="5664" y="12154"/>
                    <a:pt x="5818" y="12052"/>
                  </a:cubicBezTo>
                  <a:cubicBezTo>
                    <a:pt x="5973" y="11950"/>
                    <a:pt x="6099" y="11862"/>
                    <a:pt x="6250" y="11747"/>
                  </a:cubicBezTo>
                  <a:cubicBezTo>
                    <a:pt x="6403" y="11629"/>
                    <a:pt x="6526" y="11531"/>
                    <a:pt x="6672" y="11403"/>
                  </a:cubicBezTo>
                  <a:cubicBezTo>
                    <a:pt x="6820" y="11275"/>
                    <a:pt x="6940" y="11165"/>
                    <a:pt x="7082" y="11025"/>
                  </a:cubicBezTo>
                  <a:cubicBezTo>
                    <a:pt x="7224" y="10887"/>
                    <a:pt x="7342" y="10765"/>
                    <a:pt x="7479" y="10615"/>
                  </a:cubicBezTo>
                  <a:cubicBezTo>
                    <a:pt x="7615" y="10467"/>
                    <a:pt x="7730" y="10334"/>
                    <a:pt x="7860" y="10175"/>
                  </a:cubicBezTo>
                  <a:cubicBezTo>
                    <a:pt x="8360" y="9563"/>
                    <a:pt x="8799" y="8893"/>
                    <a:pt x="9165" y="8177"/>
                  </a:cubicBezTo>
                  <a:cubicBezTo>
                    <a:pt x="9254" y="8003"/>
                    <a:pt x="9346" y="7813"/>
                    <a:pt x="9425" y="7635"/>
                  </a:cubicBezTo>
                  <a:cubicBezTo>
                    <a:pt x="9504" y="7458"/>
                    <a:pt x="9588" y="7261"/>
                    <a:pt x="9655" y="7083"/>
                  </a:cubicBezTo>
                  <a:cubicBezTo>
                    <a:pt x="9724" y="6908"/>
                    <a:pt x="9796" y="6702"/>
                    <a:pt x="9854" y="6527"/>
                  </a:cubicBezTo>
                  <a:cubicBezTo>
                    <a:pt x="9908" y="6348"/>
                    <a:pt x="9970" y="6143"/>
                    <a:pt x="10015" y="5967"/>
                  </a:cubicBezTo>
                  <a:cubicBezTo>
                    <a:pt x="10059" y="5793"/>
                    <a:pt x="10107" y="5586"/>
                    <a:pt x="10141" y="5412"/>
                  </a:cubicBezTo>
                  <a:cubicBezTo>
                    <a:pt x="10174" y="5240"/>
                    <a:pt x="10207" y="5033"/>
                    <a:pt x="10229" y="4862"/>
                  </a:cubicBezTo>
                  <a:cubicBezTo>
                    <a:pt x="10251" y="4694"/>
                    <a:pt x="10271" y="4488"/>
                    <a:pt x="10279" y="4323"/>
                  </a:cubicBezTo>
                  <a:cubicBezTo>
                    <a:pt x="10288" y="4157"/>
                    <a:pt x="10292" y="3963"/>
                    <a:pt x="10288" y="3804"/>
                  </a:cubicBezTo>
                  <a:cubicBezTo>
                    <a:pt x="10285" y="3647"/>
                    <a:pt x="10274" y="3462"/>
                    <a:pt x="10253" y="3315"/>
                  </a:cubicBezTo>
                  <a:cubicBezTo>
                    <a:pt x="10238" y="3161"/>
                    <a:pt x="10213" y="2984"/>
                    <a:pt x="10186" y="2838"/>
                  </a:cubicBezTo>
                  <a:cubicBezTo>
                    <a:pt x="10159" y="2692"/>
                    <a:pt x="10117" y="2521"/>
                    <a:pt x="10078" y="2383"/>
                  </a:cubicBezTo>
                  <a:cubicBezTo>
                    <a:pt x="10038" y="2245"/>
                    <a:pt x="9983" y="2083"/>
                    <a:pt x="9929" y="1952"/>
                  </a:cubicBezTo>
                  <a:cubicBezTo>
                    <a:pt x="9875" y="1821"/>
                    <a:pt x="9803" y="1670"/>
                    <a:pt x="9736" y="1548"/>
                  </a:cubicBezTo>
                  <a:cubicBezTo>
                    <a:pt x="9668" y="1424"/>
                    <a:pt x="9582" y="1288"/>
                    <a:pt x="9502" y="1176"/>
                  </a:cubicBezTo>
                  <a:cubicBezTo>
                    <a:pt x="9420" y="1065"/>
                    <a:pt x="9317" y="943"/>
                    <a:pt x="9223" y="842"/>
                  </a:cubicBezTo>
                  <a:cubicBezTo>
                    <a:pt x="9128" y="742"/>
                    <a:pt x="9010" y="637"/>
                    <a:pt x="8902" y="550"/>
                  </a:cubicBezTo>
                  <a:cubicBezTo>
                    <a:pt x="8793" y="464"/>
                    <a:pt x="8668" y="378"/>
                    <a:pt x="8545" y="307"/>
                  </a:cubicBezTo>
                  <a:cubicBezTo>
                    <a:pt x="8171" y="91"/>
                    <a:pt x="7746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15"/>
            <p:cNvSpPr/>
            <p:nvPr/>
          </p:nvSpPr>
          <p:spPr>
            <a:xfrm>
              <a:off x="8479071" y="1773779"/>
              <a:ext cx="272806" cy="349989"/>
            </a:xfrm>
            <a:custGeom>
              <a:avLst/>
              <a:gdLst/>
              <a:ahLst/>
              <a:cxnLst/>
              <a:rect l="l" t="t" r="r" b="b"/>
              <a:pathLst>
                <a:path w="8748" h="11223" extrusionOk="0">
                  <a:moveTo>
                    <a:pt x="5633" y="570"/>
                  </a:moveTo>
                  <a:cubicBezTo>
                    <a:pt x="5712" y="570"/>
                    <a:pt x="5795" y="576"/>
                    <a:pt x="5859" y="586"/>
                  </a:cubicBezTo>
                  <a:cubicBezTo>
                    <a:pt x="5893" y="590"/>
                    <a:pt x="5931" y="596"/>
                    <a:pt x="5965" y="606"/>
                  </a:cubicBezTo>
                  <a:cubicBezTo>
                    <a:pt x="6010" y="616"/>
                    <a:pt x="6051" y="628"/>
                    <a:pt x="6092" y="646"/>
                  </a:cubicBezTo>
                  <a:cubicBezTo>
                    <a:pt x="6159" y="669"/>
                    <a:pt x="6230" y="702"/>
                    <a:pt x="6289" y="737"/>
                  </a:cubicBezTo>
                  <a:cubicBezTo>
                    <a:pt x="7200" y="1263"/>
                    <a:pt x="7426" y="2577"/>
                    <a:pt x="7332" y="3710"/>
                  </a:cubicBezTo>
                  <a:cubicBezTo>
                    <a:pt x="7238" y="4863"/>
                    <a:pt x="6813" y="5828"/>
                    <a:pt x="6289" y="6735"/>
                  </a:cubicBezTo>
                  <a:cubicBezTo>
                    <a:pt x="5765" y="7642"/>
                    <a:pt x="5143" y="8493"/>
                    <a:pt x="4191" y="9150"/>
                  </a:cubicBezTo>
                  <a:cubicBezTo>
                    <a:pt x="3540" y="9602"/>
                    <a:pt x="2736" y="9962"/>
                    <a:pt x="2000" y="9962"/>
                  </a:cubicBezTo>
                  <a:cubicBezTo>
                    <a:pt x="1679" y="9962"/>
                    <a:pt x="1372" y="9893"/>
                    <a:pt x="1096" y="9734"/>
                  </a:cubicBezTo>
                  <a:cubicBezTo>
                    <a:pt x="1034" y="9701"/>
                    <a:pt x="971" y="9653"/>
                    <a:pt x="918" y="9607"/>
                  </a:cubicBezTo>
                  <a:cubicBezTo>
                    <a:pt x="889" y="9581"/>
                    <a:pt x="856" y="9550"/>
                    <a:pt x="826" y="9517"/>
                  </a:cubicBezTo>
                  <a:cubicBezTo>
                    <a:pt x="801" y="9492"/>
                    <a:pt x="777" y="9464"/>
                    <a:pt x="755" y="9436"/>
                  </a:cubicBezTo>
                  <a:cubicBezTo>
                    <a:pt x="708" y="9377"/>
                    <a:pt x="652" y="9291"/>
                    <a:pt x="608" y="9213"/>
                  </a:cubicBezTo>
                  <a:cubicBezTo>
                    <a:pt x="567" y="9136"/>
                    <a:pt x="516" y="9027"/>
                    <a:pt x="482" y="8933"/>
                  </a:cubicBezTo>
                  <a:cubicBezTo>
                    <a:pt x="449" y="8840"/>
                    <a:pt x="409" y="8706"/>
                    <a:pt x="384" y="8597"/>
                  </a:cubicBezTo>
                  <a:cubicBezTo>
                    <a:pt x="358" y="8487"/>
                    <a:pt x="334" y="8336"/>
                    <a:pt x="320" y="8210"/>
                  </a:cubicBezTo>
                  <a:cubicBezTo>
                    <a:pt x="305" y="8085"/>
                    <a:pt x="295" y="7920"/>
                    <a:pt x="294" y="7782"/>
                  </a:cubicBezTo>
                  <a:lnTo>
                    <a:pt x="294" y="7740"/>
                  </a:lnTo>
                  <a:lnTo>
                    <a:pt x="294" y="7704"/>
                  </a:lnTo>
                  <a:cubicBezTo>
                    <a:pt x="295" y="7540"/>
                    <a:pt x="302" y="7411"/>
                    <a:pt x="320" y="7235"/>
                  </a:cubicBezTo>
                  <a:cubicBezTo>
                    <a:pt x="335" y="7058"/>
                    <a:pt x="355" y="6920"/>
                    <a:pt x="387" y="6735"/>
                  </a:cubicBezTo>
                  <a:cubicBezTo>
                    <a:pt x="420" y="6549"/>
                    <a:pt x="450" y="6404"/>
                    <a:pt x="499" y="6214"/>
                  </a:cubicBezTo>
                  <a:cubicBezTo>
                    <a:pt x="545" y="6025"/>
                    <a:pt x="590" y="5871"/>
                    <a:pt x="653" y="5678"/>
                  </a:cubicBezTo>
                  <a:cubicBezTo>
                    <a:pt x="716" y="5490"/>
                    <a:pt x="774" y="5327"/>
                    <a:pt x="851" y="5138"/>
                  </a:cubicBezTo>
                  <a:cubicBezTo>
                    <a:pt x="926" y="4951"/>
                    <a:pt x="1000" y="4781"/>
                    <a:pt x="1089" y="4597"/>
                  </a:cubicBezTo>
                  <a:cubicBezTo>
                    <a:pt x="1257" y="4239"/>
                    <a:pt x="1458" y="3880"/>
                    <a:pt x="1672" y="3545"/>
                  </a:cubicBezTo>
                  <a:cubicBezTo>
                    <a:pt x="1776" y="3382"/>
                    <a:pt x="1898" y="3204"/>
                    <a:pt x="2012" y="3049"/>
                  </a:cubicBezTo>
                  <a:cubicBezTo>
                    <a:pt x="2125" y="2896"/>
                    <a:pt x="2260" y="2725"/>
                    <a:pt x="2378" y="2584"/>
                  </a:cubicBezTo>
                  <a:cubicBezTo>
                    <a:pt x="2498" y="2442"/>
                    <a:pt x="2643" y="2280"/>
                    <a:pt x="2766" y="2153"/>
                  </a:cubicBezTo>
                  <a:cubicBezTo>
                    <a:pt x="2889" y="2025"/>
                    <a:pt x="3044" y="1877"/>
                    <a:pt x="3169" y="1765"/>
                  </a:cubicBezTo>
                  <a:cubicBezTo>
                    <a:pt x="3295" y="1651"/>
                    <a:pt x="3455" y="1521"/>
                    <a:pt x="3580" y="1423"/>
                  </a:cubicBezTo>
                  <a:cubicBezTo>
                    <a:pt x="3708" y="1326"/>
                    <a:pt x="3871" y="1214"/>
                    <a:pt x="3996" y="1135"/>
                  </a:cubicBezTo>
                  <a:cubicBezTo>
                    <a:pt x="4060" y="1094"/>
                    <a:pt x="4132" y="1050"/>
                    <a:pt x="4197" y="1014"/>
                  </a:cubicBezTo>
                  <a:cubicBezTo>
                    <a:pt x="4318" y="947"/>
                    <a:pt x="4467" y="871"/>
                    <a:pt x="4582" y="820"/>
                  </a:cubicBezTo>
                  <a:cubicBezTo>
                    <a:pt x="4697" y="770"/>
                    <a:pt x="4841" y="717"/>
                    <a:pt x="4949" y="682"/>
                  </a:cubicBezTo>
                  <a:cubicBezTo>
                    <a:pt x="5057" y="648"/>
                    <a:pt x="5189" y="616"/>
                    <a:pt x="5288" y="600"/>
                  </a:cubicBezTo>
                  <a:cubicBezTo>
                    <a:pt x="5387" y="582"/>
                    <a:pt x="5505" y="572"/>
                    <a:pt x="5593" y="570"/>
                  </a:cubicBezTo>
                  <a:cubicBezTo>
                    <a:pt x="5606" y="570"/>
                    <a:pt x="5620" y="570"/>
                    <a:pt x="5633" y="570"/>
                  </a:cubicBezTo>
                  <a:close/>
                  <a:moveTo>
                    <a:pt x="6293" y="0"/>
                  </a:moveTo>
                  <a:cubicBezTo>
                    <a:pt x="5835" y="0"/>
                    <a:pt x="5366" y="131"/>
                    <a:pt x="4934" y="313"/>
                  </a:cubicBezTo>
                  <a:cubicBezTo>
                    <a:pt x="4126" y="654"/>
                    <a:pt x="3454" y="1177"/>
                    <a:pt x="2853" y="1786"/>
                  </a:cubicBezTo>
                  <a:cubicBezTo>
                    <a:pt x="2102" y="2548"/>
                    <a:pt x="1464" y="3446"/>
                    <a:pt x="988" y="4402"/>
                  </a:cubicBezTo>
                  <a:cubicBezTo>
                    <a:pt x="514" y="5355"/>
                    <a:pt x="197" y="6371"/>
                    <a:pt x="69" y="7458"/>
                  </a:cubicBezTo>
                  <a:cubicBezTo>
                    <a:pt x="42" y="7675"/>
                    <a:pt x="25" y="7897"/>
                    <a:pt x="19" y="8115"/>
                  </a:cubicBezTo>
                  <a:cubicBezTo>
                    <a:pt x="0" y="8768"/>
                    <a:pt x="91" y="9416"/>
                    <a:pt x="413" y="9975"/>
                  </a:cubicBezTo>
                  <a:cubicBezTo>
                    <a:pt x="732" y="10533"/>
                    <a:pt x="1284" y="11000"/>
                    <a:pt x="1895" y="11159"/>
                  </a:cubicBezTo>
                  <a:cubicBezTo>
                    <a:pt x="2067" y="11203"/>
                    <a:pt x="2243" y="11223"/>
                    <a:pt x="2421" y="11223"/>
                  </a:cubicBezTo>
                  <a:cubicBezTo>
                    <a:pt x="2879" y="11223"/>
                    <a:pt x="3348" y="11092"/>
                    <a:pt x="3780" y="10910"/>
                  </a:cubicBezTo>
                  <a:cubicBezTo>
                    <a:pt x="4586" y="10569"/>
                    <a:pt x="5261" y="10046"/>
                    <a:pt x="5862" y="9436"/>
                  </a:cubicBezTo>
                  <a:cubicBezTo>
                    <a:pt x="6612" y="8674"/>
                    <a:pt x="7250" y="7777"/>
                    <a:pt x="7726" y="6821"/>
                  </a:cubicBezTo>
                  <a:cubicBezTo>
                    <a:pt x="8202" y="5868"/>
                    <a:pt x="8518" y="4852"/>
                    <a:pt x="8646" y="3765"/>
                  </a:cubicBezTo>
                  <a:cubicBezTo>
                    <a:pt x="8747" y="2902"/>
                    <a:pt x="8731" y="1993"/>
                    <a:pt x="8301" y="1247"/>
                  </a:cubicBezTo>
                  <a:cubicBezTo>
                    <a:pt x="7979" y="690"/>
                    <a:pt x="7430" y="225"/>
                    <a:pt x="6819" y="64"/>
                  </a:cubicBezTo>
                  <a:cubicBezTo>
                    <a:pt x="6648" y="20"/>
                    <a:pt x="6471" y="0"/>
                    <a:pt x="6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15"/>
            <p:cNvSpPr/>
            <p:nvPr/>
          </p:nvSpPr>
          <p:spPr>
            <a:xfrm>
              <a:off x="8504767" y="1792771"/>
              <a:ext cx="205852" cy="291549"/>
            </a:xfrm>
            <a:custGeom>
              <a:avLst/>
              <a:gdLst/>
              <a:ahLst/>
              <a:cxnLst/>
              <a:rect l="l" t="t" r="r" b="b"/>
              <a:pathLst>
                <a:path w="6601" h="9349" extrusionOk="0">
                  <a:moveTo>
                    <a:pt x="5140" y="0"/>
                  </a:moveTo>
                  <a:lnTo>
                    <a:pt x="5140" y="0"/>
                  </a:lnTo>
                  <a:cubicBezTo>
                    <a:pt x="5183" y="42"/>
                    <a:pt x="5222" y="85"/>
                    <a:pt x="5262" y="129"/>
                  </a:cubicBezTo>
                  <a:cubicBezTo>
                    <a:pt x="5394" y="285"/>
                    <a:pt x="5508" y="464"/>
                    <a:pt x="5597" y="667"/>
                  </a:cubicBezTo>
                  <a:cubicBezTo>
                    <a:pt x="5621" y="717"/>
                    <a:pt x="5643" y="769"/>
                    <a:pt x="5662" y="824"/>
                  </a:cubicBezTo>
                  <a:cubicBezTo>
                    <a:pt x="5682" y="877"/>
                    <a:pt x="5702" y="933"/>
                    <a:pt x="5718" y="989"/>
                  </a:cubicBezTo>
                  <a:cubicBezTo>
                    <a:pt x="5726" y="1015"/>
                    <a:pt x="5736" y="1044"/>
                    <a:pt x="5744" y="1073"/>
                  </a:cubicBezTo>
                  <a:cubicBezTo>
                    <a:pt x="5752" y="1100"/>
                    <a:pt x="5759" y="1130"/>
                    <a:pt x="5767" y="1159"/>
                  </a:cubicBezTo>
                  <a:cubicBezTo>
                    <a:pt x="5774" y="1188"/>
                    <a:pt x="5781" y="1219"/>
                    <a:pt x="5787" y="1248"/>
                  </a:cubicBezTo>
                  <a:cubicBezTo>
                    <a:pt x="5791" y="1277"/>
                    <a:pt x="5798" y="1307"/>
                    <a:pt x="5804" y="1337"/>
                  </a:cubicBezTo>
                  <a:cubicBezTo>
                    <a:pt x="5815" y="1399"/>
                    <a:pt x="5826" y="1459"/>
                    <a:pt x="5834" y="1523"/>
                  </a:cubicBezTo>
                  <a:cubicBezTo>
                    <a:pt x="5844" y="1586"/>
                    <a:pt x="5851" y="1650"/>
                    <a:pt x="5856" y="1715"/>
                  </a:cubicBezTo>
                  <a:cubicBezTo>
                    <a:pt x="5859" y="1747"/>
                    <a:pt x="5861" y="1781"/>
                    <a:pt x="5863" y="1813"/>
                  </a:cubicBezTo>
                  <a:cubicBezTo>
                    <a:pt x="5866" y="1846"/>
                    <a:pt x="5867" y="1878"/>
                    <a:pt x="5869" y="1912"/>
                  </a:cubicBezTo>
                  <a:cubicBezTo>
                    <a:pt x="5870" y="1947"/>
                    <a:pt x="5873" y="1981"/>
                    <a:pt x="5873" y="2014"/>
                  </a:cubicBezTo>
                  <a:cubicBezTo>
                    <a:pt x="5874" y="2049"/>
                    <a:pt x="5874" y="2083"/>
                    <a:pt x="5874" y="2118"/>
                  </a:cubicBezTo>
                  <a:cubicBezTo>
                    <a:pt x="5874" y="2187"/>
                    <a:pt x="5873" y="2259"/>
                    <a:pt x="5869" y="2330"/>
                  </a:cubicBezTo>
                  <a:lnTo>
                    <a:pt x="5863" y="2438"/>
                  </a:lnTo>
                  <a:cubicBezTo>
                    <a:pt x="5861" y="2474"/>
                    <a:pt x="5860" y="2510"/>
                    <a:pt x="5856" y="2549"/>
                  </a:cubicBezTo>
                  <a:cubicBezTo>
                    <a:pt x="5853" y="2585"/>
                    <a:pt x="5850" y="2622"/>
                    <a:pt x="5846" y="2658"/>
                  </a:cubicBezTo>
                  <a:cubicBezTo>
                    <a:pt x="5841" y="2694"/>
                    <a:pt x="5838" y="2732"/>
                    <a:pt x="5833" y="2769"/>
                  </a:cubicBezTo>
                  <a:cubicBezTo>
                    <a:pt x="5824" y="2845"/>
                    <a:pt x="5814" y="2918"/>
                    <a:pt x="5801" y="2993"/>
                  </a:cubicBezTo>
                  <a:cubicBezTo>
                    <a:pt x="5794" y="3032"/>
                    <a:pt x="5788" y="3069"/>
                    <a:pt x="5781" y="3107"/>
                  </a:cubicBezTo>
                  <a:lnTo>
                    <a:pt x="5759" y="3220"/>
                  </a:lnTo>
                  <a:cubicBezTo>
                    <a:pt x="5752" y="3258"/>
                    <a:pt x="5745" y="3298"/>
                    <a:pt x="5736" y="3335"/>
                  </a:cubicBezTo>
                  <a:cubicBezTo>
                    <a:pt x="5729" y="3373"/>
                    <a:pt x="5719" y="3413"/>
                    <a:pt x="5711" y="3450"/>
                  </a:cubicBezTo>
                  <a:cubicBezTo>
                    <a:pt x="5693" y="3528"/>
                    <a:pt x="5673" y="3606"/>
                    <a:pt x="5653" y="3682"/>
                  </a:cubicBezTo>
                  <a:cubicBezTo>
                    <a:pt x="5631" y="3760"/>
                    <a:pt x="5610" y="3839"/>
                    <a:pt x="5587" y="3916"/>
                  </a:cubicBezTo>
                  <a:cubicBezTo>
                    <a:pt x="5564" y="3994"/>
                    <a:pt x="5539" y="4070"/>
                    <a:pt x="5514" y="4149"/>
                  </a:cubicBezTo>
                  <a:cubicBezTo>
                    <a:pt x="5486" y="4227"/>
                    <a:pt x="5459" y="4306"/>
                    <a:pt x="5430" y="4383"/>
                  </a:cubicBezTo>
                  <a:cubicBezTo>
                    <a:pt x="5373" y="4540"/>
                    <a:pt x="5312" y="4694"/>
                    <a:pt x="5243" y="4849"/>
                  </a:cubicBezTo>
                  <a:cubicBezTo>
                    <a:pt x="5108" y="5155"/>
                    <a:pt x="4954" y="5460"/>
                    <a:pt x="4783" y="5755"/>
                  </a:cubicBezTo>
                  <a:cubicBezTo>
                    <a:pt x="4612" y="6050"/>
                    <a:pt x="4425" y="6333"/>
                    <a:pt x="4227" y="6600"/>
                  </a:cubicBezTo>
                  <a:cubicBezTo>
                    <a:pt x="4027" y="6869"/>
                    <a:pt x="3814" y="7122"/>
                    <a:pt x="3594" y="7354"/>
                  </a:cubicBezTo>
                  <a:cubicBezTo>
                    <a:pt x="3540" y="7411"/>
                    <a:pt x="3482" y="7469"/>
                    <a:pt x="3426" y="7525"/>
                  </a:cubicBezTo>
                  <a:cubicBezTo>
                    <a:pt x="3369" y="7578"/>
                    <a:pt x="3314" y="7634"/>
                    <a:pt x="3256" y="7686"/>
                  </a:cubicBezTo>
                  <a:cubicBezTo>
                    <a:pt x="3228" y="7712"/>
                    <a:pt x="3199" y="7739"/>
                    <a:pt x="3170" y="7763"/>
                  </a:cubicBezTo>
                  <a:cubicBezTo>
                    <a:pt x="3141" y="7791"/>
                    <a:pt x="3113" y="7815"/>
                    <a:pt x="3084" y="7841"/>
                  </a:cubicBezTo>
                  <a:cubicBezTo>
                    <a:pt x="3055" y="7865"/>
                    <a:pt x="3026" y="7891"/>
                    <a:pt x="2998" y="7914"/>
                  </a:cubicBezTo>
                  <a:cubicBezTo>
                    <a:pt x="2969" y="7937"/>
                    <a:pt x="2939" y="7963"/>
                    <a:pt x="2909" y="7986"/>
                  </a:cubicBezTo>
                  <a:cubicBezTo>
                    <a:pt x="2850" y="8034"/>
                    <a:pt x="2792" y="8078"/>
                    <a:pt x="2733" y="8123"/>
                  </a:cubicBezTo>
                  <a:cubicBezTo>
                    <a:pt x="2674" y="8167"/>
                    <a:pt x="2617" y="8209"/>
                    <a:pt x="2558" y="8251"/>
                  </a:cubicBezTo>
                  <a:cubicBezTo>
                    <a:pt x="2526" y="8272"/>
                    <a:pt x="2496" y="8292"/>
                    <a:pt x="2467" y="8311"/>
                  </a:cubicBezTo>
                  <a:cubicBezTo>
                    <a:pt x="2438" y="8331"/>
                    <a:pt x="2410" y="8351"/>
                    <a:pt x="2379" y="8369"/>
                  </a:cubicBezTo>
                  <a:cubicBezTo>
                    <a:pt x="2349" y="8389"/>
                    <a:pt x="2321" y="8407"/>
                    <a:pt x="2289" y="8425"/>
                  </a:cubicBezTo>
                  <a:cubicBezTo>
                    <a:pt x="2259" y="8443"/>
                    <a:pt x="2230" y="8459"/>
                    <a:pt x="2200" y="8476"/>
                  </a:cubicBezTo>
                  <a:cubicBezTo>
                    <a:pt x="2141" y="8512"/>
                    <a:pt x="2079" y="8545"/>
                    <a:pt x="2019" y="8577"/>
                  </a:cubicBezTo>
                  <a:cubicBezTo>
                    <a:pt x="1987" y="8591"/>
                    <a:pt x="1958" y="8609"/>
                    <a:pt x="1928" y="8623"/>
                  </a:cubicBezTo>
                  <a:lnTo>
                    <a:pt x="1836" y="8666"/>
                  </a:lnTo>
                  <a:cubicBezTo>
                    <a:pt x="1777" y="8695"/>
                    <a:pt x="1717" y="8719"/>
                    <a:pt x="1656" y="8745"/>
                  </a:cubicBezTo>
                  <a:cubicBezTo>
                    <a:pt x="1596" y="8768"/>
                    <a:pt x="1537" y="8791"/>
                    <a:pt x="1477" y="8811"/>
                  </a:cubicBezTo>
                  <a:cubicBezTo>
                    <a:pt x="1446" y="8820"/>
                    <a:pt x="1416" y="8832"/>
                    <a:pt x="1387" y="8840"/>
                  </a:cubicBezTo>
                  <a:cubicBezTo>
                    <a:pt x="1359" y="8849"/>
                    <a:pt x="1329" y="8857"/>
                    <a:pt x="1300" y="8868"/>
                  </a:cubicBezTo>
                  <a:cubicBezTo>
                    <a:pt x="1268" y="8875"/>
                    <a:pt x="1239" y="8883"/>
                    <a:pt x="1211" y="8891"/>
                  </a:cubicBezTo>
                  <a:cubicBezTo>
                    <a:pt x="1182" y="8899"/>
                    <a:pt x="1153" y="8905"/>
                    <a:pt x="1124" y="8912"/>
                  </a:cubicBezTo>
                  <a:cubicBezTo>
                    <a:pt x="1067" y="8926"/>
                    <a:pt x="1008" y="8937"/>
                    <a:pt x="952" y="8947"/>
                  </a:cubicBezTo>
                  <a:cubicBezTo>
                    <a:pt x="897" y="8955"/>
                    <a:pt x="840" y="8962"/>
                    <a:pt x="784" y="8968"/>
                  </a:cubicBezTo>
                  <a:cubicBezTo>
                    <a:pt x="709" y="8975"/>
                    <a:pt x="635" y="8979"/>
                    <a:pt x="562" y="8979"/>
                  </a:cubicBezTo>
                  <a:cubicBezTo>
                    <a:pt x="419" y="8979"/>
                    <a:pt x="279" y="8965"/>
                    <a:pt x="147" y="8939"/>
                  </a:cubicBezTo>
                  <a:cubicBezTo>
                    <a:pt x="96" y="8928"/>
                    <a:pt x="49" y="8918"/>
                    <a:pt x="0" y="8903"/>
                  </a:cubicBezTo>
                  <a:lnTo>
                    <a:pt x="0" y="8903"/>
                  </a:lnTo>
                  <a:cubicBezTo>
                    <a:pt x="30" y="8935"/>
                    <a:pt x="61" y="8968"/>
                    <a:pt x="92" y="8993"/>
                  </a:cubicBezTo>
                  <a:cubicBezTo>
                    <a:pt x="147" y="9041"/>
                    <a:pt x="210" y="9086"/>
                    <a:pt x="269" y="9121"/>
                  </a:cubicBezTo>
                  <a:cubicBezTo>
                    <a:pt x="545" y="9280"/>
                    <a:pt x="853" y="9348"/>
                    <a:pt x="1173" y="9348"/>
                  </a:cubicBezTo>
                  <a:cubicBezTo>
                    <a:pt x="1910" y="9348"/>
                    <a:pt x="2715" y="8987"/>
                    <a:pt x="3366" y="8537"/>
                  </a:cubicBezTo>
                  <a:cubicBezTo>
                    <a:pt x="4316" y="7878"/>
                    <a:pt x="4940" y="7029"/>
                    <a:pt x="5463" y="6122"/>
                  </a:cubicBezTo>
                  <a:cubicBezTo>
                    <a:pt x="5988" y="5213"/>
                    <a:pt x="6412" y="4248"/>
                    <a:pt x="6507" y="3097"/>
                  </a:cubicBezTo>
                  <a:cubicBezTo>
                    <a:pt x="6600" y="1962"/>
                    <a:pt x="6372" y="647"/>
                    <a:pt x="5463" y="122"/>
                  </a:cubicBezTo>
                  <a:cubicBezTo>
                    <a:pt x="5404" y="86"/>
                    <a:pt x="5334" y="55"/>
                    <a:pt x="5263" y="35"/>
                  </a:cubicBezTo>
                  <a:cubicBezTo>
                    <a:pt x="5226" y="22"/>
                    <a:pt x="5184" y="12"/>
                    <a:pt x="5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15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15"/>
            <p:cNvSpPr/>
            <p:nvPr/>
          </p:nvSpPr>
          <p:spPr>
            <a:xfrm>
              <a:off x="8288534" y="1649821"/>
              <a:ext cx="416039" cy="478128"/>
            </a:xfrm>
            <a:custGeom>
              <a:avLst/>
              <a:gdLst/>
              <a:ahLst/>
              <a:cxnLst/>
              <a:rect l="l" t="t" r="r" b="b"/>
              <a:pathLst>
                <a:path w="13341" h="15332" extrusionOk="0">
                  <a:moveTo>
                    <a:pt x="10277" y="1307"/>
                  </a:moveTo>
                  <a:cubicBezTo>
                    <a:pt x="10280" y="1309"/>
                    <a:pt x="10283" y="1310"/>
                    <a:pt x="10285" y="1312"/>
                  </a:cubicBezTo>
                  <a:cubicBezTo>
                    <a:pt x="10283" y="1310"/>
                    <a:pt x="10280" y="1309"/>
                    <a:pt x="10277" y="1307"/>
                  </a:cubicBezTo>
                  <a:close/>
                  <a:moveTo>
                    <a:pt x="13339" y="3074"/>
                  </a:moveTo>
                  <a:lnTo>
                    <a:pt x="13339" y="3074"/>
                  </a:lnTo>
                  <a:cubicBezTo>
                    <a:pt x="13340" y="3074"/>
                    <a:pt x="13340" y="3074"/>
                    <a:pt x="13340" y="3074"/>
                  </a:cubicBezTo>
                  <a:cubicBezTo>
                    <a:pt x="13340" y="3074"/>
                    <a:pt x="13340" y="3074"/>
                    <a:pt x="13339" y="3074"/>
                  </a:cubicBezTo>
                  <a:close/>
                  <a:moveTo>
                    <a:pt x="7305" y="0"/>
                  </a:moveTo>
                  <a:cubicBezTo>
                    <a:pt x="6579" y="0"/>
                    <a:pt x="5805" y="246"/>
                    <a:pt x="5133" y="584"/>
                  </a:cubicBezTo>
                  <a:cubicBezTo>
                    <a:pt x="3678" y="1318"/>
                    <a:pt x="2699" y="2485"/>
                    <a:pt x="1866" y="3812"/>
                  </a:cubicBezTo>
                  <a:cubicBezTo>
                    <a:pt x="818" y="5477"/>
                    <a:pt x="0" y="7393"/>
                    <a:pt x="0" y="9325"/>
                  </a:cubicBezTo>
                  <a:cubicBezTo>
                    <a:pt x="0" y="9635"/>
                    <a:pt x="22" y="9944"/>
                    <a:pt x="65" y="10256"/>
                  </a:cubicBezTo>
                  <a:cubicBezTo>
                    <a:pt x="151" y="10874"/>
                    <a:pt x="391" y="11440"/>
                    <a:pt x="781" y="11953"/>
                  </a:cubicBezTo>
                  <a:cubicBezTo>
                    <a:pt x="975" y="12209"/>
                    <a:pt x="1204" y="12412"/>
                    <a:pt x="1467" y="12564"/>
                  </a:cubicBezTo>
                  <a:cubicBezTo>
                    <a:pt x="3065" y="13487"/>
                    <a:pt x="4664" y="14409"/>
                    <a:pt x="6261" y="15332"/>
                  </a:cubicBezTo>
                  <a:cubicBezTo>
                    <a:pt x="5998" y="15180"/>
                    <a:pt x="5770" y="14977"/>
                    <a:pt x="5576" y="14721"/>
                  </a:cubicBezTo>
                  <a:cubicBezTo>
                    <a:pt x="5186" y="14209"/>
                    <a:pt x="4946" y="13641"/>
                    <a:pt x="4860" y="13023"/>
                  </a:cubicBezTo>
                  <a:cubicBezTo>
                    <a:pt x="4816" y="12711"/>
                    <a:pt x="4795" y="12402"/>
                    <a:pt x="4795" y="12093"/>
                  </a:cubicBezTo>
                  <a:cubicBezTo>
                    <a:pt x="4795" y="10161"/>
                    <a:pt x="5613" y="8247"/>
                    <a:pt x="6661" y="6579"/>
                  </a:cubicBezTo>
                  <a:cubicBezTo>
                    <a:pt x="7495" y="5253"/>
                    <a:pt x="8472" y="4085"/>
                    <a:pt x="9927" y="3352"/>
                  </a:cubicBezTo>
                  <a:cubicBezTo>
                    <a:pt x="10600" y="3013"/>
                    <a:pt x="11374" y="2768"/>
                    <a:pt x="12100" y="2768"/>
                  </a:cubicBezTo>
                  <a:cubicBezTo>
                    <a:pt x="12542" y="2768"/>
                    <a:pt x="12966" y="2858"/>
                    <a:pt x="13339" y="3074"/>
                  </a:cubicBezTo>
                  <a:lnTo>
                    <a:pt x="13339" y="3074"/>
                  </a:lnTo>
                  <a:cubicBezTo>
                    <a:pt x="12754" y="2736"/>
                    <a:pt x="12170" y="2400"/>
                    <a:pt x="11586" y="2062"/>
                  </a:cubicBezTo>
                  <a:cubicBezTo>
                    <a:pt x="11555" y="2045"/>
                    <a:pt x="11522" y="2026"/>
                    <a:pt x="11493" y="2009"/>
                  </a:cubicBezTo>
                  <a:cubicBezTo>
                    <a:pt x="11371" y="1946"/>
                    <a:pt x="11241" y="1893"/>
                    <a:pt x="11109" y="1851"/>
                  </a:cubicBezTo>
                  <a:cubicBezTo>
                    <a:pt x="11037" y="1828"/>
                    <a:pt x="10961" y="1808"/>
                    <a:pt x="10886" y="1792"/>
                  </a:cubicBezTo>
                  <a:cubicBezTo>
                    <a:pt x="10822" y="1779"/>
                    <a:pt x="10757" y="1766"/>
                    <a:pt x="10692" y="1758"/>
                  </a:cubicBezTo>
                  <a:cubicBezTo>
                    <a:pt x="10560" y="1739"/>
                    <a:pt x="10420" y="1730"/>
                    <a:pt x="10280" y="1730"/>
                  </a:cubicBezTo>
                  <a:cubicBezTo>
                    <a:pt x="10269" y="1730"/>
                    <a:pt x="10259" y="1730"/>
                    <a:pt x="10248" y="1730"/>
                  </a:cubicBezTo>
                  <a:cubicBezTo>
                    <a:pt x="10097" y="1732"/>
                    <a:pt x="9939" y="1746"/>
                    <a:pt x="9781" y="1771"/>
                  </a:cubicBezTo>
                  <a:cubicBezTo>
                    <a:pt x="9624" y="1794"/>
                    <a:pt x="9457" y="1831"/>
                    <a:pt x="9295" y="1875"/>
                  </a:cubicBezTo>
                  <a:cubicBezTo>
                    <a:pt x="9134" y="1921"/>
                    <a:pt x="8961" y="1980"/>
                    <a:pt x="8796" y="2047"/>
                  </a:cubicBezTo>
                  <a:cubicBezTo>
                    <a:pt x="8631" y="2113"/>
                    <a:pt x="8454" y="2195"/>
                    <a:pt x="8287" y="2282"/>
                  </a:cubicBezTo>
                  <a:cubicBezTo>
                    <a:pt x="8119" y="2371"/>
                    <a:pt x="7953" y="2468"/>
                    <a:pt x="7784" y="2576"/>
                  </a:cubicBezTo>
                  <a:cubicBezTo>
                    <a:pt x="7616" y="2685"/>
                    <a:pt x="7453" y="2796"/>
                    <a:pt x="7286" y="2924"/>
                  </a:cubicBezTo>
                  <a:cubicBezTo>
                    <a:pt x="7117" y="3050"/>
                    <a:pt x="6959" y="3181"/>
                    <a:pt x="6793" y="3325"/>
                  </a:cubicBezTo>
                  <a:cubicBezTo>
                    <a:pt x="6631" y="3468"/>
                    <a:pt x="6473" y="3615"/>
                    <a:pt x="6314" y="3776"/>
                  </a:cubicBezTo>
                  <a:cubicBezTo>
                    <a:pt x="6153" y="3936"/>
                    <a:pt x="6003" y="4097"/>
                    <a:pt x="5850" y="4272"/>
                  </a:cubicBezTo>
                  <a:cubicBezTo>
                    <a:pt x="5699" y="4446"/>
                    <a:pt x="5554" y="4624"/>
                    <a:pt x="5410" y="4808"/>
                  </a:cubicBezTo>
                  <a:cubicBezTo>
                    <a:pt x="5266" y="4994"/>
                    <a:pt x="5130" y="5185"/>
                    <a:pt x="4995" y="5380"/>
                  </a:cubicBezTo>
                  <a:cubicBezTo>
                    <a:pt x="4860" y="5576"/>
                    <a:pt x="4733" y="5776"/>
                    <a:pt x="4611" y="5980"/>
                  </a:cubicBezTo>
                  <a:cubicBezTo>
                    <a:pt x="4486" y="6184"/>
                    <a:pt x="4369" y="6394"/>
                    <a:pt x="4260" y="6604"/>
                  </a:cubicBezTo>
                  <a:cubicBezTo>
                    <a:pt x="4151" y="6814"/>
                    <a:pt x="4046" y="7029"/>
                    <a:pt x="3950" y="7245"/>
                  </a:cubicBezTo>
                  <a:cubicBezTo>
                    <a:pt x="3852" y="7461"/>
                    <a:pt x="3763" y="7681"/>
                    <a:pt x="3679" y="7898"/>
                  </a:cubicBezTo>
                  <a:cubicBezTo>
                    <a:pt x="3597" y="8115"/>
                    <a:pt x="3521" y="8338"/>
                    <a:pt x="3455" y="8553"/>
                  </a:cubicBezTo>
                  <a:cubicBezTo>
                    <a:pt x="3389" y="8769"/>
                    <a:pt x="3327" y="8992"/>
                    <a:pt x="3277" y="9206"/>
                  </a:cubicBezTo>
                  <a:cubicBezTo>
                    <a:pt x="3255" y="9301"/>
                    <a:pt x="3234" y="9399"/>
                    <a:pt x="3213" y="9495"/>
                  </a:cubicBezTo>
                  <a:cubicBezTo>
                    <a:pt x="3190" y="9616"/>
                    <a:pt x="3167" y="9735"/>
                    <a:pt x="3149" y="9850"/>
                  </a:cubicBezTo>
                  <a:cubicBezTo>
                    <a:pt x="3116" y="10059"/>
                    <a:pt x="3088" y="10276"/>
                    <a:pt x="3073" y="10477"/>
                  </a:cubicBezTo>
                  <a:cubicBezTo>
                    <a:pt x="3054" y="10678"/>
                    <a:pt x="3045" y="10888"/>
                    <a:pt x="3045" y="11081"/>
                  </a:cubicBezTo>
                  <a:lnTo>
                    <a:pt x="1757" y="10336"/>
                  </a:lnTo>
                  <a:cubicBezTo>
                    <a:pt x="1757" y="10145"/>
                    <a:pt x="1767" y="9934"/>
                    <a:pt x="1783" y="9732"/>
                  </a:cubicBezTo>
                  <a:cubicBezTo>
                    <a:pt x="1800" y="9531"/>
                    <a:pt x="1826" y="9314"/>
                    <a:pt x="1861" y="9105"/>
                  </a:cubicBezTo>
                  <a:cubicBezTo>
                    <a:pt x="1895" y="8897"/>
                    <a:pt x="1938" y="8676"/>
                    <a:pt x="1989" y="8463"/>
                  </a:cubicBezTo>
                  <a:cubicBezTo>
                    <a:pt x="2039" y="8249"/>
                    <a:pt x="2099" y="8026"/>
                    <a:pt x="2167" y="7810"/>
                  </a:cubicBezTo>
                  <a:cubicBezTo>
                    <a:pt x="2233" y="7593"/>
                    <a:pt x="2308" y="7370"/>
                    <a:pt x="2391" y="7155"/>
                  </a:cubicBezTo>
                  <a:cubicBezTo>
                    <a:pt x="2473" y="6936"/>
                    <a:pt x="2564" y="6718"/>
                    <a:pt x="2660" y="6502"/>
                  </a:cubicBezTo>
                  <a:cubicBezTo>
                    <a:pt x="2758" y="6286"/>
                    <a:pt x="2861" y="6071"/>
                    <a:pt x="2972" y="5861"/>
                  </a:cubicBezTo>
                  <a:cubicBezTo>
                    <a:pt x="3083" y="5649"/>
                    <a:pt x="3199" y="5441"/>
                    <a:pt x="3321" y="5237"/>
                  </a:cubicBezTo>
                  <a:cubicBezTo>
                    <a:pt x="3443" y="5031"/>
                    <a:pt x="3571" y="4833"/>
                    <a:pt x="3707" y="4636"/>
                  </a:cubicBezTo>
                  <a:cubicBezTo>
                    <a:pt x="3842" y="4440"/>
                    <a:pt x="3978" y="4250"/>
                    <a:pt x="4122" y="4065"/>
                  </a:cubicBezTo>
                  <a:cubicBezTo>
                    <a:pt x="4263" y="3878"/>
                    <a:pt x="4410" y="3701"/>
                    <a:pt x="4562" y="3527"/>
                  </a:cubicBezTo>
                  <a:cubicBezTo>
                    <a:pt x="4713" y="3353"/>
                    <a:pt x="4864" y="3191"/>
                    <a:pt x="5023" y="3031"/>
                  </a:cubicBezTo>
                  <a:cubicBezTo>
                    <a:pt x="5183" y="2872"/>
                    <a:pt x="5340" y="2724"/>
                    <a:pt x="5504" y="2580"/>
                  </a:cubicBezTo>
                  <a:cubicBezTo>
                    <a:pt x="5669" y="2436"/>
                    <a:pt x="5829" y="2307"/>
                    <a:pt x="5995" y="2180"/>
                  </a:cubicBezTo>
                  <a:cubicBezTo>
                    <a:pt x="6165" y="2054"/>
                    <a:pt x="6326" y="1940"/>
                    <a:pt x="6496" y="1832"/>
                  </a:cubicBezTo>
                  <a:cubicBezTo>
                    <a:pt x="6664" y="1723"/>
                    <a:pt x="6829" y="1628"/>
                    <a:pt x="6999" y="1541"/>
                  </a:cubicBezTo>
                  <a:cubicBezTo>
                    <a:pt x="7166" y="1454"/>
                    <a:pt x="7342" y="1371"/>
                    <a:pt x="7508" y="1305"/>
                  </a:cubicBezTo>
                  <a:cubicBezTo>
                    <a:pt x="7673" y="1239"/>
                    <a:pt x="7846" y="1178"/>
                    <a:pt x="8007" y="1134"/>
                  </a:cubicBezTo>
                  <a:cubicBezTo>
                    <a:pt x="8169" y="1089"/>
                    <a:pt x="8336" y="1052"/>
                    <a:pt x="8493" y="1027"/>
                  </a:cubicBezTo>
                  <a:cubicBezTo>
                    <a:pt x="8648" y="1004"/>
                    <a:pt x="8809" y="990"/>
                    <a:pt x="8960" y="988"/>
                  </a:cubicBezTo>
                  <a:cubicBezTo>
                    <a:pt x="8971" y="988"/>
                    <a:pt x="8981" y="988"/>
                    <a:pt x="8992" y="988"/>
                  </a:cubicBezTo>
                  <a:cubicBezTo>
                    <a:pt x="9132" y="988"/>
                    <a:pt x="9272" y="997"/>
                    <a:pt x="9403" y="1016"/>
                  </a:cubicBezTo>
                  <a:cubicBezTo>
                    <a:pt x="9546" y="1034"/>
                    <a:pt x="9687" y="1068"/>
                    <a:pt x="9820" y="1109"/>
                  </a:cubicBezTo>
                  <a:cubicBezTo>
                    <a:pt x="9953" y="1149"/>
                    <a:pt x="10083" y="1204"/>
                    <a:pt x="10205" y="1267"/>
                  </a:cubicBezTo>
                  <a:cubicBezTo>
                    <a:pt x="10229" y="1280"/>
                    <a:pt x="10253" y="1293"/>
                    <a:pt x="10277" y="1307"/>
                  </a:cubicBezTo>
                  <a:lnTo>
                    <a:pt x="10277" y="1307"/>
                  </a:lnTo>
                  <a:cubicBezTo>
                    <a:pt x="9699" y="974"/>
                    <a:pt x="9124" y="640"/>
                    <a:pt x="8546" y="307"/>
                  </a:cubicBezTo>
                  <a:cubicBezTo>
                    <a:pt x="8172" y="91"/>
                    <a:pt x="7748" y="0"/>
                    <a:pt x="7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15"/>
            <p:cNvSpPr/>
            <p:nvPr/>
          </p:nvSpPr>
          <p:spPr>
            <a:xfrm>
              <a:off x="8343169" y="1680663"/>
              <a:ext cx="284719" cy="291580"/>
            </a:xfrm>
            <a:custGeom>
              <a:avLst/>
              <a:gdLst/>
              <a:ahLst/>
              <a:cxnLst/>
              <a:rect l="l" t="t" r="r" b="b"/>
              <a:pathLst>
                <a:path w="9130" h="9350" extrusionOk="0">
                  <a:moveTo>
                    <a:pt x="7236" y="1"/>
                  </a:moveTo>
                  <a:cubicBezTo>
                    <a:pt x="7225" y="1"/>
                    <a:pt x="7214" y="1"/>
                    <a:pt x="7203" y="1"/>
                  </a:cubicBezTo>
                  <a:cubicBezTo>
                    <a:pt x="7053" y="2"/>
                    <a:pt x="6894" y="17"/>
                    <a:pt x="6736" y="40"/>
                  </a:cubicBezTo>
                  <a:cubicBezTo>
                    <a:pt x="6580" y="64"/>
                    <a:pt x="6413" y="102"/>
                    <a:pt x="6252" y="146"/>
                  </a:cubicBezTo>
                  <a:cubicBezTo>
                    <a:pt x="6089" y="191"/>
                    <a:pt x="5917" y="251"/>
                    <a:pt x="5751" y="317"/>
                  </a:cubicBezTo>
                  <a:cubicBezTo>
                    <a:pt x="5586" y="383"/>
                    <a:pt x="5411" y="464"/>
                    <a:pt x="5243" y="553"/>
                  </a:cubicBezTo>
                  <a:cubicBezTo>
                    <a:pt x="5074" y="642"/>
                    <a:pt x="4909" y="737"/>
                    <a:pt x="4739" y="845"/>
                  </a:cubicBezTo>
                  <a:cubicBezTo>
                    <a:pt x="4570" y="953"/>
                    <a:pt x="4409" y="1065"/>
                    <a:pt x="4240" y="1193"/>
                  </a:cubicBezTo>
                  <a:cubicBezTo>
                    <a:pt x="4071" y="1318"/>
                    <a:pt x="3913" y="1450"/>
                    <a:pt x="3747" y="1594"/>
                  </a:cubicBezTo>
                  <a:cubicBezTo>
                    <a:pt x="3585" y="1738"/>
                    <a:pt x="3428" y="1884"/>
                    <a:pt x="3269" y="2044"/>
                  </a:cubicBezTo>
                  <a:cubicBezTo>
                    <a:pt x="3110" y="2205"/>
                    <a:pt x="2959" y="2366"/>
                    <a:pt x="2806" y="2540"/>
                  </a:cubicBezTo>
                  <a:cubicBezTo>
                    <a:pt x="2655" y="2715"/>
                    <a:pt x="2510" y="2892"/>
                    <a:pt x="2366" y="3077"/>
                  </a:cubicBezTo>
                  <a:cubicBezTo>
                    <a:pt x="2222" y="3263"/>
                    <a:pt x="2084" y="3453"/>
                    <a:pt x="1950" y="3650"/>
                  </a:cubicBezTo>
                  <a:cubicBezTo>
                    <a:pt x="1817" y="3845"/>
                    <a:pt x="1689" y="4045"/>
                    <a:pt x="1566" y="4249"/>
                  </a:cubicBezTo>
                  <a:cubicBezTo>
                    <a:pt x="1443" y="4452"/>
                    <a:pt x="1325" y="4663"/>
                    <a:pt x="1216" y="4873"/>
                  </a:cubicBezTo>
                  <a:cubicBezTo>
                    <a:pt x="1106" y="5083"/>
                    <a:pt x="1001" y="5299"/>
                    <a:pt x="905" y="5514"/>
                  </a:cubicBezTo>
                  <a:cubicBezTo>
                    <a:pt x="807" y="5730"/>
                    <a:pt x="717" y="5950"/>
                    <a:pt x="635" y="6167"/>
                  </a:cubicBezTo>
                  <a:cubicBezTo>
                    <a:pt x="553" y="6384"/>
                    <a:pt x="477" y="6607"/>
                    <a:pt x="411" y="6823"/>
                  </a:cubicBezTo>
                  <a:cubicBezTo>
                    <a:pt x="344" y="7038"/>
                    <a:pt x="283" y="7261"/>
                    <a:pt x="232" y="7475"/>
                  </a:cubicBezTo>
                  <a:cubicBezTo>
                    <a:pt x="185" y="7689"/>
                    <a:pt x="139" y="7909"/>
                    <a:pt x="106" y="8118"/>
                  </a:cubicBezTo>
                  <a:cubicBezTo>
                    <a:pt x="73" y="8326"/>
                    <a:pt x="45" y="8545"/>
                    <a:pt x="28" y="8746"/>
                  </a:cubicBezTo>
                  <a:cubicBezTo>
                    <a:pt x="9" y="8947"/>
                    <a:pt x="1" y="9157"/>
                    <a:pt x="1" y="9350"/>
                  </a:cubicBezTo>
                  <a:lnTo>
                    <a:pt x="1459" y="8509"/>
                  </a:lnTo>
                  <a:cubicBezTo>
                    <a:pt x="1479" y="8411"/>
                    <a:pt x="1497" y="8315"/>
                    <a:pt x="1522" y="8219"/>
                  </a:cubicBezTo>
                  <a:cubicBezTo>
                    <a:pt x="1572" y="8006"/>
                    <a:pt x="1633" y="7783"/>
                    <a:pt x="1699" y="7567"/>
                  </a:cubicBezTo>
                  <a:cubicBezTo>
                    <a:pt x="1766" y="7349"/>
                    <a:pt x="1841" y="7126"/>
                    <a:pt x="1924" y="6910"/>
                  </a:cubicBezTo>
                  <a:cubicBezTo>
                    <a:pt x="2006" y="6693"/>
                    <a:pt x="2097" y="6475"/>
                    <a:pt x="2193" y="6259"/>
                  </a:cubicBezTo>
                  <a:cubicBezTo>
                    <a:pt x="2291" y="6043"/>
                    <a:pt x="2394" y="5828"/>
                    <a:pt x="2504" y="5616"/>
                  </a:cubicBezTo>
                  <a:cubicBezTo>
                    <a:pt x="2616" y="5406"/>
                    <a:pt x="2732" y="5198"/>
                    <a:pt x="2855" y="4994"/>
                  </a:cubicBezTo>
                  <a:cubicBezTo>
                    <a:pt x="2977" y="4788"/>
                    <a:pt x="3106" y="4588"/>
                    <a:pt x="3240" y="4393"/>
                  </a:cubicBezTo>
                  <a:cubicBezTo>
                    <a:pt x="3374" y="4197"/>
                    <a:pt x="3510" y="4006"/>
                    <a:pt x="3654" y="3822"/>
                  </a:cubicBezTo>
                  <a:cubicBezTo>
                    <a:pt x="3798" y="3635"/>
                    <a:pt x="3944" y="3458"/>
                    <a:pt x="4095" y="3284"/>
                  </a:cubicBezTo>
                  <a:cubicBezTo>
                    <a:pt x="4248" y="3111"/>
                    <a:pt x="4399" y="2948"/>
                    <a:pt x="4558" y="2789"/>
                  </a:cubicBezTo>
                  <a:cubicBezTo>
                    <a:pt x="4718" y="2629"/>
                    <a:pt x="4874" y="2481"/>
                    <a:pt x="5038" y="2337"/>
                  </a:cubicBezTo>
                  <a:cubicBezTo>
                    <a:pt x="5204" y="2193"/>
                    <a:pt x="5363" y="2062"/>
                    <a:pt x="5530" y="1936"/>
                  </a:cubicBezTo>
                  <a:cubicBezTo>
                    <a:pt x="5698" y="1809"/>
                    <a:pt x="5859" y="1696"/>
                    <a:pt x="6029" y="1588"/>
                  </a:cubicBezTo>
                  <a:cubicBezTo>
                    <a:pt x="6197" y="1477"/>
                    <a:pt x="6362" y="1382"/>
                    <a:pt x="6532" y="1295"/>
                  </a:cubicBezTo>
                  <a:cubicBezTo>
                    <a:pt x="6699" y="1209"/>
                    <a:pt x="6874" y="1125"/>
                    <a:pt x="7040" y="1059"/>
                  </a:cubicBezTo>
                  <a:cubicBezTo>
                    <a:pt x="7205" y="993"/>
                    <a:pt x="7377" y="934"/>
                    <a:pt x="7540" y="889"/>
                  </a:cubicBezTo>
                  <a:cubicBezTo>
                    <a:pt x="7701" y="843"/>
                    <a:pt x="7869" y="806"/>
                    <a:pt x="8024" y="783"/>
                  </a:cubicBezTo>
                  <a:cubicBezTo>
                    <a:pt x="8181" y="760"/>
                    <a:pt x="8341" y="746"/>
                    <a:pt x="8492" y="743"/>
                  </a:cubicBezTo>
                  <a:cubicBezTo>
                    <a:pt x="8502" y="743"/>
                    <a:pt x="8513" y="743"/>
                    <a:pt x="8524" y="743"/>
                  </a:cubicBezTo>
                  <a:cubicBezTo>
                    <a:pt x="8664" y="743"/>
                    <a:pt x="8804" y="751"/>
                    <a:pt x="8936" y="770"/>
                  </a:cubicBezTo>
                  <a:cubicBezTo>
                    <a:pt x="9001" y="779"/>
                    <a:pt x="9067" y="790"/>
                    <a:pt x="9130" y="805"/>
                  </a:cubicBezTo>
                  <a:cubicBezTo>
                    <a:pt x="9123" y="796"/>
                    <a:pt x="9116" y="786"/>
                    <a:pt x="9108" y="779"/>
                  </a:cubicBezTo>
                  <a:cubicBezTo>
                    <a:pt x="9013" y="675"/>
                    <a:pt x="8909" y="582"/>
                    <a:pt x="8799" y="497"/>
                  </a:cubicBezTo>
                  <a:cubicBezTo>
                    <a:pt x="8713" y="432"/>
                    <a:pt x="8625" y="373"/>
                    <a:pt x="8532" y="321"/>
                  </a:cubicBezTo>
                  <a:cubicBezTo>
                    <a:pt x="8505" y="307"/>
                    <a:pt x="8477" y="293"/>
                    <a:pt x="8448" y="280"/>
                  </a:cubicBezTo>
                  <a:cubicBezTo>
                    <a:pt x="8326" y="217"/>
                    <a:pt x="8197" y="162"/>
                    <a:pt x="8065" y="122"/>
                  </a:cubicBezTo>
                  <a:cubicBezTo>
                    <a:pt x="7931" y="80"/>
                    <a:pt x="7791" y="47"/>
                    <a:pt x="7648" y="28"/>
                  </a:cubicBezTo>
                  <a:cubicBezTo>
                    <a:pt x="7515" y="10"/>
                    <a:pt x="7376" y="1"/>
                    <a:pt x="7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15"/>
            <p:cNvSpPr/>
            <p:nvPr/>
          </p:nvSpPr>
          <p:spPr>
            <a:xfrm>
              <a:off x="8343232" y="1945917"/>
              <a:ext cx="45468" cy="49459"/>
            </a:xfrm>
            <a:custGeom>
              <a:avLst/>
              <a:gdLst/>
              <a:ahLst/>
              <a:cxnLst/>
              <a:rect l="l" t="t" r="r" b="b"/>
              <a:pathLst>
                <a:path w="1458" h="1586" extrusionOk="0">
                  <a:moveTo>
                    <a:pt x="1458" y="0"/>
                  </a:moveTo>
                  <a:lnTo>
                    <a:pt x="0" y="841"/>
                  </a:lnTo>
                  <a:lnTo>
                    <a:pt x="1290" y="1586"/>
                  </a:lnTo>
                  <a:cubicBezTo>
                    <a:pt x="1290" y="1393"/>
                    <a:pt x="1298" y="1183"/>
                    <a:pt x="1316" y="982"/>
                  </a:cubicBezTo>
                  <a:cubicBezTo>
                    <a:pt x="1333" y="781"/>
                    <a:pt x="1359" y="562"/>
                    <a:pt x="1393" y="354"/>
                  </a:cubicBezTo>
                  <a:cubicBezTo>
                    <a:pt x="1412" y="240"/>
                    <a:pt x="1434" y="121"/>
                    <a:pt x="1458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15"/>
            <p:cNvSpPr/>
            <p:nvPr/>
          </p:nvSpPr>
          <p:spPr>
            <a:xfrm>
              <a:off x="8474954" y="1769788"/>
              <a:ext cx="281756" cy="358097"/>
            </a:xfrm>
            <a:custGeom>
              <a:avLst/>
              <a:gdLst/>
              <a:ahLst/>
              <a:cxnLst/>
              <a:rect l="l" t="t" r="r" b="b"/>
              <a:pathLst>
                <a:path w="9035" h="11483" extrusionOk="0">
                  <a:moveTo>
                    <a:pt x="6422" y="257"/>
                  </a:moveTo>
                  <a:cubicBezTo>
                    <a:pt x="6598" y="257"/>
                    <a:pt x="6763" y="278"/>
                    <a:pt x="6920" y="319"/>
                  </a:cubicBezTo>
                  <a:cubicBezTo>
                    <a:pt x="7470" y="461"/>
                    <a:pt x="8008" y="889"/>
                    <a:pt x="8324" y="1440"/>
                  </a:cubicBezTo>
                  <a:cubicBezTo>
                    <a:pt x="8672" y="2045"/>
                    <a:pt x="8777" y="2820"/>
                    <a:pt x="8652" y="3878"/>
                  </a:cubicBezTo>
                  <a:cubicBezTo>
                    <a:pt x="8531" y="4918"/>
                    <a:pt x="8225" y="5931"/>
                    <a:pt x="7745" y="6895"/>
                  </a:cubicBezTo>
                  <a:cubicBezTo>
                    <a:pt x="7275" y="7839"/>
                    <a:pt x="6638" y="8732"/>
                    <a:pt x="5903" y="9477"/>
                  </a:cubicBezTo>
                  <a:cubicBezTo>
                    <a:pt x="5240" y="10148"/>
                    <a:pt x="4572" y="10621"/>
                    <a:pt x="3863" y="10921"/>
                  </a:cubicBezTo>
                  <a:cubicBezTo>
                    <a:pt x="3387" y="11123"/>
                    <a:pt x="2949" y="11224"/>
                    <a:pt x="2556" y="11224"/>
                  </a:cubicBezTo>
                  <a:cubicBezTo>
                    <a:pt x="2382" y="11224"/>
                    <a:pt x="2217" y="11205"/>
                    <a:pt x="2062" y="11164"/>
                  </a:cubicBezTo>
                  <a:cubicBezTo>
                    <a:pt x="1511" y="11022"/>
                    <a:pt x="973" y="10592"/>
                    <a:pt x="657" y="10043"/>
                  </a:cubicBezTo>
                  <a:cubicBezTo>
                    <a:pt x="384" y="9566"/>
                    <a:pt x="260" y="8981"/>
                    <a:pt x="280" y="8249"/>
                  </a:cubicBezTo>
                  <a:cubicBezTo>
                    <a:pt x="286" y="8046"/>
                    <a:pt x="302" y="7833"/>
                    <a:pt x="329" y="7603"/>
                  </a:cubicBezTo>
                  <a:cubicBezTo>
                    <a:pt x="449" y="6565"/>
                    <a:pt x="755" y="5552"/>
                    <a:pt x="1235" y="4589"/>
                  </a:cubicBezTo>
                  <a:cubicBezTo>
                    <a:pt x="1704" y="3645"/>
                    <a:pt x="2342" y="2751"/>
                    <a:pt x="3077" y="2006"/>
                  </a:cubicBezTo>
                  <a:cubicBezTo>
                    <a:pt x="3739" y="1332"/>
                    <a:pt x="4407" y="859"/>
                    <a:pt x="5117" y="559"/>
                  </a:cubicBezTo>
                  <a:cubicBezTo>
                    <a:pt x="5593" y="357"/>
                    <a:pt x="6031" y="257"/>
                    <a:pt x="6422" y="257"/>
                  </a:cubicBezTo>
                  <a:close/>
                  <a:moveTo>
                    <a:pt x="6421" y="1"/>
                  </a:moveTo>
                  <a:cubicBezTo>
                    <a:pt x="5993" y="1"/>
                    <a:pt x="5521" y="108"/>
                    <a:pt x="5012" y="324"/>
                  </a:cubicBezTo>
                  <a:cubicBezTo>
                    <a:pt x="4271" y="638"/>
                    <a:pt x="3576" y="1130"/>
                    <a:pt x="2890" y="1827"/>
                  </a:cubicBezTo>
                  <a:cubicBezTo>
                    <a:pt x="2136" y="2592"/>
                    <a:pt x="1482" y="3506"/>
                    <a:pt x="1001" y="4475"/>
                  </a:cubicBezTo>
                  <a:cubicBezTo>
                    <a:pt x="509" y="5465"/>
                    <a:pt x="196" y="6508"/>
                    <a:pt x="71" y="7575"/>
                  </a:cubicBezTo>
                  <a:cubicBezTo>
                    <a:pt x="42" y="7812"/>
                    <a:pt x="25" y="8032"/>
                    <a:pt x="20" y="8243"/>
                  </a:cubicBezTo>
                  <a:cubicBezTo>
                    <a:pt x="0" y="9024"/>
                    <a:pt x="132" y="9655"/>
                    <a:pt x="431" y="10172"/>
                  </a:cubicBezTo>
                  <a:cubicBezTo>
                    <a:pt x="785" y="10788"/>
                    <a:pt x="1369" y="11253"/>
                    <a:pt x="1993" y="11413"/>
                  </a:cubicBezTo>
                  <a:cubicBezTo>
                    <a:pt x="2171" y="11459"/>
                    <a:pt x="2358" y="11482"/>
                    <a:pt x="2553" y="11482"/>
                  </a:cubicBezTo>
                  <a:cubicBezTo>
                    <a:pt x="2982" y="11482"/>
                    <a:pt x="3452" y="11374"/>
                    <a:pt x="3959" y="11159"/>
                  </a:cubicBezTo>
                  <a:cubicBezTo>
                    <a:pt x="4700" y="10845"/>
                    <a:pt x="5393" y="10354"/>
                    <a:pt x="6081" y="9656"/>
                  </a:cubicBezTo>
                  <a:cubicBezTo>
                    <a:pt x="6835" y="8893"/>
                    <a:pt x="7489" y="7976"/>
                    <a:pt x="7970" y="7007"/>
                  </a:cubicBezTo>
                  <a:cubicBezTo>
                    <a:pt x="8462" y="6019"/>
                    <a:pt x="8777" y="4975"/>
                    <a:pt x="8902" y="3907"/>
                  </a:cubicBezTo>
                  <a:cubicBezTo>
                    <a:pt x="9034" y="2791"/>
                    <a:pt x="8919" y="1966"/>
                    <a:pt x="8541" y="1311"/>
                  </a:cubicBezTo>
                  <a:cubicBezTo>
                    <a:pt x="8186" y="694"/>
                    <a:pt x="7604" y="228"/>
                    <a:pt x="6980" y="69"/>
                  </a:cubicBezTo>
                  <a:cubicBezTo>
                    <a:pt x="6803" y="23"/>
                    <a:pt x="6617" y="1"/>
                    <a:pt x="6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15"/>
            <p:cNvSpPr/>
            <p:nvPr/>
          </p:nvSpPr>
          <p:spPr>
            <a:xfrm>
              <a:off x="8632311" y="1321419"/>
              <a:ext cx="235384" cy="296601"/>
            </a:xfrm>
            <a:custGeom>
              <a:avLst/>
              <a:gdLst/>
              <a:ahLst/>
              <a:cxnLst/>
              <a:rect l="l" t="t" r="r" b="b"/>
              <a:pathLst>
                <a:path w="7548" h="9511" extrusionOk="0">
                  <a:moveTo>
                    <a:pt x="5536" y="622"/>
                  </a:moveTo>
                  <a:cubicBezTo>
                    <a:pt x="5884" y="622"/>
                    <a:pt x="6218" y="695"/>
                    <a:pt x="6490" y="866"/>
                  </a:cubicBezTo>
                  <a:cubicBezTo>
                    <a:pt x="7022" y="1200"/>
                    <a:pt x="7314" y="1912"/>
                    <a:pt x="7407" y="2590"/>
                  </a:cubicBezTo>
                  <a:cubicBezTo>
                    <a:pt x="7525" y="3443"/>
                    <a:pt x="7325" y="4245"/>
                    <a:pt x="7025" y="5007"/>
                  </a:cubicBezTo>
                  <a:cubicBezTo>
                    <a:pt x="6664" y="5920"/>
                    <a:pt x="6159" y="6775"/>
                    <a:pt x="5531" y="7543"/>
                  </a:cubicBezTo>
                  <a:cubicBezTo>
                    <a:pt x="5009" y="8180"/>
                    <a:pt x="4402" y="8758"/>
                    <a:pt x="3593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6" y="8975"/>
                  </a:cubicBezTo>
                  <a:cubicBezTo>
                    <a:pt x="1114" y="8640"/>
                    <a:pt x="821" y="7928"/>
                    <a:pt x="728" y="7251"/>
                  </a:cubicBezTo>
                  <a:cubicBezTo>
                    <a:pt x="611" y="6396"/>
                    <a:pt x="811" y="5596"/>
                    <a:pt x="1110" y="4834"/>
                  </a:cubicBezTo>
                  <a:cubicBezTo>
                    <a:pt x="1470" y="3921"/>
                    <a:pt x="1976" y="3066"/>
                    <a:pt x="2604" y="2298"/>
                  </a:cubicBezTo>
                  <a:cubicBezTo>
                    <a:pt x="3127" y="1660"/>
                    <a:pt x="3732" y="1083"/>
                    <a:pt x="4543" y="800"/>
                  </a:cubicBezTo>
                  <a:cubicBezTo>
                    <a:pt x="4858" y="689"/>
                    <a:pt x="5203" y="622"/>
                    <a:pt x="5536" y="622"/>
                  </a:cubicBezTo>
                  <a:close/>
                  <a:moveTo>
                    <a:pt x="5424" y="0"/>
                  </a:moveTo>
                  <a:cubicBezTo>
                    <a:pt x="4687" y="0"/>
                    <a:pt x="3882" y="361"/>
                    <a:pt x="3231" y="812"/>
                  </a:cubicBezTo>
                  <a:cubicBezTo>
                    <a:pt x="2282" y="1470"/>
                    <a:pt x="1659" y="2320"/>
                    <a:pt x="1135" y="3227"/>
                  </a:cubicBezTo>
                  <a:cubicBezTo>
                    <a:pt x="611" y="4136"/>
                    <a:pt x="187" y="5100"/>
                    <a:pt x="92" y="6252"/>
                  </a:cubicBezTo>
                  <a:cubicBezTo>
                    <a:pt x="0" y="7365"/>
                    <a:pt x="216" y="8650"/>
                    <a:pt x="1081" y="9193"/>
                  </a:cubicBezTo>
                  <a:lnTo>
                    <a:pt x="1206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5" y="9341"/>
                  </a:cubicBezTo>
                  <a:cubicBezTo>
                    <a:pt x="1498" y="9397"/>
                    <a:pt x="1616" y="9433"/>
                    <a:pt x="1761" y="9464"/>
                  </a:cubicBezTo>
                  <a:cubicBezTo>
                    <a:pt x="1911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4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2" y="9277"/>
                    <a:pt x="3508" y="9228"/>
                    <a:pt x="3668" y="9150"/>
                  </a:cubicBezTo>
                  <a:cubicBezTo>
                    <a:pt x="3827" y="9074"/>
                    <a:pt x="3945" y="9011"/>
                    <a:pt x="4103" y="8912"/>
                  </a:cubicBezTo>
                  <a:cubicBezTo>
                    <a:pt x="4262" y="8815"/>
                    <a:pt x="4378" y="8733"/>
                    <a:pt x="4532" y="8617"/>
                  </a:cubicBezTo>
                  <a:cubicBezTo>
                    <a:pt x="4686" y="8500"/>
                    <a:pt x="4802" y="8404"/>
                    <a:pt x="4952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8"/>
                    <a:pt x="5739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6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5"/>
                  </a:cubicBezTo>
                  <a:cubicBezTo>
                    <a:pt x="7058" y="5189"/>
                    <a:pt x="7137" y="4980"/>
                    <a:pt x="7196" y="4804"/>
                  </a:cubicBezTo>
                  <a:cubicBezTo>
                    <a:pt x="7253" y="4629"/>
                    <a:pt x="7317" y="4412"/>
                    <a:pt x="7360" y="4239"/>
                  </a:cubicBezTo>
                  <a:cubicBezTo>
                    <a:pt x="7381" y="4151"/>
                    <a:pt x="7403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6" y="3280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2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4" y="1825"/>
                    <a:pt x="7390" y="1656"/>
                    <a:pt x="7345" y="1528"/>
                  </a:cubicBezTo>
                  <a:cubicBezTo>
                    <a:pt x="7299" y="1398"/>
                    <a:pt x="7233" y="1242"/>
                    <a:pt x="7173" y="1127"/>
                  </a:cubicBezTo>
                  <a:cubicBezTo>
                    <a:pt x="7110" y="1009"/>
                    <a:pt x="7023" y="874"/>
                    <a:pt x="6944" y="772"/>
                  </a:cubicBezTo>
                  <a:cubicBezTo>
                    <a:pt x="6865" y="667"/>
                    <a:pt x="6759" y="553"/>
                    <a:pt x="6662" y="470"/>
                  </a:cubicBezTo>
                  <a:cubicBezTo>
                    <a:pt x="6562" y="380"/>
                    <a:pt x="6441" y="294"/>
                    <a:pt x="6327" y="228"/>
                  </a:cubicBezTo>
                  <a:cubicBezTo>
                    <a:pt x="6052" y="69"/>
                    <a:pt x="5744" y="0"/>
                    <a:pt x="5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15"/>
            <p:cNvSpPr/>
            <p:nvPr/>
          </p:nvSpPr>
          <p:spPr>
            <a:xfrm>
              <a:off x="8651364" y="1340816"/>
              <a:ext cx="215613" cy="268097"/>
            </a:xfrm>
            <a:custGeom>
              <a:avLst/>
              <a:gdLst/>
              <a:ahLst/>
              <a:cxnLst/>
              <a:rect l="l" t="t" r="r" b="b"/>
              <a:pathLst>
                <a:path w="6914" h="8597" extrusionOk="0">
                  <a:moveTo>
                    <a:pt x="4780" y="423"/>
                  </a:moveTo>
                  <a:cubicBezTo>
                    <a:pt x="4828" y="423"/>
                    <a:pt x="4875" y="424"/>
                    <a:pt x="4923" y="427"/>
                  </a:cubicBezTo>
                  <a:cubicBezTo>
                    <a:pt x="5184" y="444"/>
                    <a:pt x="5433" y="512"/>
                    <a:pt x="5643" y="641"/>
                  </a:cubicBezTo>
                  <a:cubicBezTo>
                    <a:pt x="6123" y="943"/>
                    <a:pt x="6386" y="1584"/>
                    <a:pt x="6471" y="2195"/>
                  </a:cubicBezTo>
                  <a:cubicBezTo>
                    <a:pt x="6578" y="2964"/>
                    <a:pt x="6398" y="3688"/>
                    <a:pt x="6126" y="4373"/>
                  </a:cubicBezTo>
                  <a:cubicBezTo>
                    <a:pt x="5801" y="5199"/>
                    <a:pt x="5344" y="5969"/>
                    <a:pt x="4779" y="6662"/>
                  </a:cubicBezTo>
                  <a:cubicBezTo>
                    <a:pt x="4308" y="7237"/>
                    <a:pt x="3760" y="7756"/>
                    <a:pt x="3029" y="8014"/>
                  </a:cubicBezTo>
                  <a:cubicBezTo>
                    <a:pt x="2746" y="8113"/>
                    <a:pt x="2435" y="8173"/>
                    <a:pt x="2136" y="8173"/>
                  </a:cubicBezTo>
                  <a:cubicBezTo>
                    <a:pt x="1822" y="8173"/>
                    <a:pt x="1520" y="8108"/>
                    <a:pt x="1274" y="7953"/>
                  </a:cubicBezTo>
                  <a:cubicBezTo>
                    <a:pt x="1099" y="7844"/>
                    <a:pt x="951" y="7687"/>
                    <a:pt x="830" y="7502"/>
                  </a:cubicBezTo>
                  <a:cubicBezTo>
                    <a:pt x="624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3" y="2625"/>
                    <a:pt x="2138" y="1934"/>
                  </a:cubicBezTo>
                  <a:cubicBezTo>
                    <a:pt x="2610" y="1359"/>
                    <a:pt x="3157" y="840"/>
                    <a:pt x="3888" y="582"/>
                  </a:cubicBezTo>
                  <a:cubicBezTo>
                    <a:pt x="4034" y="530"/>
                    <a:pt x="4190" y="489"/>
                    <a:pt x="4345" y="461"/>
                  </a:cubicBezTo>
                  <a:cubicBezTo>
                    <a:pt x="4489" y="436"/>
                    <a:pt x="4635" y="423"/>
                    <a:pt x="4780" y="423"/>
                  </a:cubicBezTo>
                  <a:close/>
                  <a:moveTo>
                    <a:pt x="4925" y="0"/>
                  </a:moveTo>
                  <a:cubicBezTo>
                    <a:pt x="4592" y="0"/>
                    <a:pt x="4247" y="67"/>
                    <a:pt x="3932" y="178"/>
                  </a:cubicBezTo>
                  <a:cubicBezTo>
                    <a:pt x="3121" y="461"/>
                    <a:pt x="2516" y="1038"/>
                    <a:pt x="1993" y="1676"/>
                  </a:cubicBezTo>
                  <a:cubicBezTo>
                    <a:pt x="1366" y="2443"/>
                    <a:pt x="861" y="3299"/>
                    <a:pt x="499" y="4212"/>
                  </a:cubicBezTo>
                  <a:cubicBezTo>
                    <a:pt x="200" y="4974"/>
                    <a:pt x="0" y="5775"/>
                    <a:pt x="117" y="6629"/>
                  </a:cubicBezTo>
                  <a:cubicBezTo>
                    <a:pt x="210" y="7306"/>
                    <a:pt x="503" y="8018"/>
                    <a:pt x="1035" y="8353"/>
                  </a:cubicBezTo>
                  <a:cubicBezTo>
                    <a:pt x="1307" y="8524"/>
                    <a:pt x="1641" y="8596"/>
                    <a:pt x="1988" y="8596"/>
                  </a:cubicBezTo>
                  <a:cubicBezTo>
                    <a:pt x="2149" y="8596"/>
                    <a:pt x="2312" y="8581"/>
                    <a:pt x="2473" y="8553"/>
                  </a:cubicBezTo>
                  <a:cubicBezTo>
                    <a:pt x="2647" y="8521"/>
                    <a:pt x="2818" y="8476"/>
                    <a:pt x="2982" y="8419"/>
                  </a:cubicBezTo>
                  <a:cubicBezTo>
                    <a:pt x="3791" y="8136"/>
                    <a:pt x="4398" y="7558"/>
                    <a:pt x="4920" y="6921"/>
                  </a:cubicBezTo>
                  <a:cubicBezTo>
                    <a:pt x="5548" y="6155"/>
                    <a:pt x="6053" y="5299"/>
                    <a:pt x="6414" y="4385"/>
                  </a:cubicBezTo>
                  <a:cubicBezTo>
                    <a:pt x="6714" y="3623"/>
                    <a:pt x="6914" y="2821"/>
                    <a:pt x="6796" y="1968"/>
                  </a:cubicBezTo>
                  <a:cubicBezTo>
                    <a:pt x="6703" y="1290"/>
                    <a:pt x="6411" y="578"/>
                    <a:pt x="5879" y="244"/>
                  </a:cubicBezTo>
                  <a:cubicBezTo>
                    <a:pt x="5607" y="73"/>
                    <a:pt x="5273" y="0"/>
                    <a:pt x="4925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15"/>
            <p:cNvSpPr/>
            <p:nvPr/>
          </p:nvSpPr>
          <p:spPr>
            <a:xfrm>
              <a:off x="8677123" y="1354100"/>
              <a:ext cx="179251" cy="241590"/>
            </a:xfrm>
            <a:custGeom>
              <a:avLst/>
              <a:gdLst/>
              <a:ahLst/>
              <a:cxnLst/>
              <a:rect l="l" t="t" r="r" b="b"/>
              <a:pathLst>
                <a:path w="5748" h="7747" extrusionOk="0">
                  <a:moveTo>
                    <a:pt x="4093" y="1"/>
                  </a:moveTo>
                  <a:cubicBezTo>
                    <a:pt x="4425" y="527"/>
                    <a:pt x="4508" y="1279"/>
                    <a:pt x="4452" y="1950"/>
                  </a:cubicBezTo>
                  <a:cubicBezTo>
                    <a:pt x="4374" y="2895"/>
                    <a:pt x="4026" y="3687"/>
                    <a:pt x="3597" y="4430"/>
                  </a:cubicBezTo>
                  <a:cubicBezTo>
                    <a:pt x="3167" y="5177"/>
                    <a:pt x="2656" y="5874"/>
                    <a:pt x="1877" y="6413"/>
                  </a:cubicBezTo>
                  <a:cubicBezTo>
                    <a:pt x="1343" y="6782"/>
                    <a:pt x="683" y="7077"/>
                    <a:pt x="80" y="7077"/>
                  </a:cubicBezTo>
                  <a:cubicBezTo>
                    <a:pt x="53" y="7077"/>
                    <a:pt x="27" y="7077"/>
                    <a:pt x="1" y="7076"/>
                  </a:cubicBezTo>
                  <a:lnTo>
                    <a:pt x="1" y="7076"/>
                  </a:lnTo>
                  <a:cubicBezTo>
                    <a:pt x="122" y="7260"/>
                    <a:pt x="268" y="7416"/>
                    <a:pt x="445" y="7527"/>
                  </a:cubicBezTo>
                  <a:cubicBezTo>
                    <a:pt x="690" y="7681"/>
                    <a:pt x="992" y="7746"/>
                    <a:pt x="1306" y="7746"/>
                  </a:cubicBezTo>
                  <a:cubicBezTo>
                    <a:pt x="1606" y="7746"/>
                    <a:pt x="1917" y="7687"/>
                    <a:pt x="2201" y="7588"/>
                  </a:cubicBezTo>
                  <a:cubicBezTo>
                    <a:pt x="2929" y="7330"/>
                    <a:pt x="3479" y="6811"/>
                    <a:pt x="3949" y="6236"/>
                  </a:cubicBezTo>
                  <a:cubicBezTo>
                    <a:pt x="4515" y="5543"/>
                    <a:pt x="4971" y="4773"/>
                    <a:pt x="5297" y="3947"/>
                  </a:cubicBezTo>
                  <a:cubicBezTo>
                    <a:pt x="5566" y="3263"/>
                    <a:pt x="5747" y="2538"/>
                    <a:pt x="5642" y="1769"/>
                  </a:cubicBezTo>
                  <a:cubicBezTo>
                    <a:pt x="5559" y="1158"/>
                    <a:pt x="5294" y="517"/>
                    <a:pt x="4811" y="217"/>
                  </a:cubicBezTo>
                  <a:cubicBezTo>
                    <a:pt x="4603" y="86"/>
                    <a:pt x="4356" y="20"/>
                    <a:pt x="4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15"/>
            <p:cNvSpPr/>
            <p:nvPr/>
          </p:nvSpPr>
          <p:spPr>
            <a:xfrm>
              <a:off x="8614473" y="1310879"/>
              <a:ext cx="215364" cy="297255"/>
            </a:xfrm>
            <a:custGeom>
              <a:avLst/>
              <a:gdLst/>
              <a:ahLst/>
              <a:cxnLst/>
              <a:rect l="l" t="t" r="r" b="b"/>
              <a:pathLst>
                <a:path w="6906" h="9532" extrusionOk="0">
                  <a:moveTo>
                    <a:pt x="5299" y="0"/>
                  </a:moveTo>
                  <a:cubicBezTo>
                    <a:pt x="5190" y="0"/>
                    <a:pt x="5091" y="7"/>
                    <a:pt x="4969" y="21"/>
                  </a:cubicBezTo>
                  <a:cubicBezTo>
                    <a:pt x="4894" y="30"/>
                    <a:pt x="4825" y="41"/>
                    <a:pt x="4749" y="57"/>
                  </a:cubicBezTo>
                  <a:cubicBezTo>
                    <a:pt x="4591" y="90"/>
                    <a:pt x="4476" y="120"/>
                    <a:pt x="4315" y="176"/>
                  </a:cubicBezTo>
                  <a:cubicBezTo>
                    <a:pt x="4156" y="231"/>
                    <a:pt x="4040" y="280"/>
                    <a:pt x="3880" y="358"/>
                  </a:cubicBezTo>
                  <a:cubicBezTo>
                    <a:pt x="3721" y="435"/>
                    <a:pt x="3603" y="499"/>
                    <a:pt x="3445" y="596"/>
                  </a:cubicBezTo>
                  <a:cubicBezTo>
                    <a:pt x="3287" y="694"/>
                    <a:pt x="3170" y="775"/>
                    <a:pt x="3016" y="891"/>
                  </a:cubicBezTo>
                  <a:cubicBezTo>
                    <a:pt x="2861" y="1009"/>
                    <a:pt x="2746" y="1104"/>
                    <a:pt x="2597" y="1239"/>
                  </a:cubicBezTo>
                  <a:cubicBezTo>
                    <a:pt x="2448" y="1371"/>
                    <a:pt x="2335" y="1485"/>
                    <a:pt x="2193" y="1634"/>
                  </a:cubicBezTo>
                  <a:cubicBezTo>
                    <a:pt x="2053" y="1781"/>
                    <a:pt x="1939" y="1910"/>
                    <a:pt x="1809" y="2073"/>
                  </a:cubicBezTo>
                  <a:cubicBezTo>
                    <a:pt x="1550" y="2389"/>
                    <a:pt x="1328" y="2705"/>
                    <a:pt x="1114" y="3062"/>
                  </a:cubicBezTo>
                  <a:cubicBezTo>
                    <a:pt x="1012" y="3231"/>
                    <a:pt x="910" y="3418"/>
                    <a:pt x="820" y="3594"/>
                  </a:cubicBezTo>
                  <a:cubicBezTo>
                    <a:pt x="732" y="3766"/>
                    <a:pt x="638" y="3968"/>
                    <a:pt x="565" y="4144"/>
                  </a:cubicBezTo>
                  <a:cubicBezTo>
                    <a:pt x="490" y="4318"/>
                    <a:pt x="411" y="4528"/>
                    <a:pt x="352" y="4705"/>
                  </a:cubicBezTo>
                  <a:cubicBezTo>
                    <a:pt x="295" y="4879"/>
                    <a:pt x="232" y="5096"/>
                    <a:pt x="188" y="5269"/>
                  </a:cubicBezTo>
                  <a:cubicBezTo>
                    <a:pt x="167" y="5358"/>
                    <a:pt x="145" y="5453"/>
                    <a:pt x="128" y="5540"/>
                  </a:cubicBezTo>
                  <a:cubicBezTo>
                    <a:pt x="94" y="5707"/>
                    <a:pt x="62" y="5907"/>
                    <a:pt x="42" y="6069"/>
                  </a:cubicBezTo>
                  <a:cubicBezTo>
                    <a:pt x="22" y="6230"/>
                    <a:pt x="7" y="6429"/>
                    <a:pt x="4" y="6583"/>
                  </a:cubicBezTo>
                  <a:cubicBezTo>
                    <a:pt x="0" y="6737"/>
                    <a:pt x="4" y="6929"/>
                    <a:pt x="16" y="7077"/>
                  </a:cubicBezTo>
                  <a:cubicBezTo>
                    <a:pt x="27" y="7224"/>
                    <a:pt x="55" y="7408"/>
                    <a:pt x="81" y="7546"/>
                  </a:cubicBezTo>
                  <a:cubicBezTo>
                    <a:pt x="109" y="7684"/>
                    <a:pt x="155" y="7855"/>
                    <a:pt x="200" y="7983"/>
                  </a:cubicBezTo>
                  <a:cubicBezTo>
                    <a:pt x="244" y="8111"/>
                    <a:pt x="312" y="8266"/>
                    <a:pt x="372" y="8381"/>
                  </a:cubicBezTo>
                  <a:cubicBezTo>
                    <a:pt x="436" y="8501"/>
                    <a:pt x="522" y="8636"/>
                    <a:pt x="601" y="8738"/>
                  </a:cubicBezTo>
                  <a:cubicBezTo>
                    <a:pt x="682" y="8841"/>
                    <a:pt x="786" y="8953"/>
                    <a:pt x="883" y="9040"/>
                  </a:cubicBezTo>
                  <a:cubicBezTo>
                    <a:pt x="983" y="9126"/>
                    <a:pt x="1104" y="9212"/>
                    <a:pt x="1218" y="9278"/>
                  </a:cubicBezTo>
                  <a:lnTo>
                    <a:pt x="1659" y="9531"/>
                  </a:lnTo>
                  <a:cubicBezTo>
                    <a:pt x="794" y="8985"/>
                    <a:pt x="578" y="7701"/>
                    <a:pt x="669" y="6590"/>
                  </a:cubicBezTo>
                  <a:cubicBezTo>
                    <a:pt x="762" y="5438"/>
                    <a:pt x="1186" y="4474"/>
                    <a:pt x="1711" y="3565"/>
                  </a:cubicBezTo>
                  <a:cubicBezTo>
                    <a:pt x="2234" y="2658"/>
                    <a:pt x="2858" y="1808"/>
                    <a:pt x="3808" y="1150"/>
                  </a:cubicBezTo>
                  <a:cubicBezTo>
                    <a:pt x="4459" y="698"/>
                    <a:pt x="5264" y="338"/>
                    <a:pt x="6000" y="338"/>
                  </a:cubicBezTo>
                  <a:cubicBezTo>
                    <a:pt x="6321" y="338"/>
                    <a:pt x="6629" y="407"/>
                    <a:pt x="6905" y="566"/>
                  </a:cubicBezTo>
                  <a:lnTo>
                    <a:pt x="6409" y="280"/>
                  </a:lnTo>
                  <a:cubicBezTo>
                    <a:pt x="6346" y="245"/>
                    <a:pt x="6287" y="215"/>
                    <a:pt x="6224" y="189"/>
                  </a:cubicBezTo>
                  <a:cubicBezTo>
                    <a:pt x="6090" y="129"/>
                    <a:pt x="5974" y="90"/>
                    <a:pt x="5830" y="57"/>
                  </a:cubicBezTo>
                  <a:cubicBezTo>
                    <a:pt x="5683" y="23"/>
                    <a:pt x="5564" y="7"/>
                    <a:pt x="5410" y="3"/>
                  </a:cubicBezTo>
                  <a:cubicBezTo>
                    <a:pt x="5371" y="1"/>
                    <a:pt x="5334" y="0"/>
                    <a:pt x="5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15"/>
            <p:cNvSpPr/>
            <p:nvPr/>
          </p:nvSpPr>
          <p:spPr>
            <a:xfrm>
              <a:off x="8661936" y="1353975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1" y="1"/>
                  </a:moveTo>
                  <a:cubicBezTo>
                    <a:pt x="4296" y="1"/>
                    <a:pt x="4150" y="14"/>
                    <a:pt x="4006" y="39"/>
                  </a:cubicBezTo>
                  <a:cubicBezTo>
                    <a:pt x="3851" y="68"/>
                    <a:pt x="3695" y="108"/>
                    <a:pt x="3549" y="160"/>
                  </a:cubicBezTo>
                  <a:cubicBezTo>
                    <a:pt x="2818" y="418"/>
                    <a:pt x="2271" y="937"/>
                    <a:pt x="1799" y="1512"/>
                  </a:cubicBezTo>
                  <a:cubicBezTo>
                    <a:pt x="1234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5" y="6765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6" y="5876"/>
                    <a:pt x="3658" y="5179"/>
                    <a:pt x="4088" y="4436"/>
                  </a:cubicBezTo>
                  <a:cubicBezTo>
                    <a:pt x="4516" y="3691"/>
                    <a:pt x="4866" y="2900"/>
                    <a:pt x="4943" y="1956"/>
                  </a:cubicBezTo>
                  <a:cubicBezTo>
                    <a:pt x="4998" y="1283"/>
                    <a:pt x="4916" y="533"/>
                    <a:pt x="4584" y="5"/>
                  </a:cubicBezTo>
                  <a:cubicBezTo>
                    <a:pt x="4536" y="2"/>
                    <a:pt x="4489" y="1"/>
                    <a:pt x="44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15"/>
            <p:cNvSpPr/>
            <p:nvPr/>
          </p:nvSpPr>
          <p:spPr>
            <a:xfrm>
              <a:off x="8666115" y="1608097"/>
              <a:ext cx="3867" cy="2277"/>
            </a:xfrm>
            <a:custGeom>
              <a:avLst/>
              <a:gdLst/>
              <a:ahLst/>
              <a:cxnLst/>
              <a:rect l="l" t="t" r="r" b="b"/>
              <a:pathLst>
                <a:path w="124" h="73" extrusionOk="0">
                  <a:moveTo>
                    <a:pt x="0" y="0"/>
                  </a:moveTo>
                  <a:cubicBezTo>
                    <a:pt x="18" y="12"/>
                    <a:pt x="33" y="22"/>
                    <a:pt x="52" y="33"/>
                  </a:cubicBezTo>
                  <a:cubicBezTo>
                    <a:pt x="76" y="48"/>
                    <a:pt x="101" y="61"/>
                    <a:pt x="124" y="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15"/>
            <p:cNvSpPr/>
            <p:nvPr/>
          </p:nvSpPr>
          <p:spPr>
            <a:xfrm>
              <a:off x="8647778" y="1336855"/>
              <a:ext cx="222786" cy="276081"/>
            </a:xfrm>
            <a:custGeom>
              <a:avLst/>
              <a:gdLst/>
              <a:ahLst/>
              <a:cxnLst/>
              <a:rect l="l" t="t" r="r" b="b"/>
              <a:pathLst>
                <a:path w="7144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60" y="754"/>
                    <a:pt x="6681" y="1363"/>
                    <a:pt x="6785" y="2112"/>
                  </a:cubicBezTo>
                  <a:cubicBezTo>
                    <a:pt x="6881" y="2823"/>
                    <a:pt x="6760" y="3570"/>
                    <a:pt x="6408" y="4464"/>
                  </a:cubicBezTo>
                  <a:cubicBezTo>
                    <a:pt x="6054" y="5363"/>
                    <a:pt x="5558" y="6207"/>
                    <a:pt x="4934" y="6966"/>
                  </a:cubicBezTo>
                  <a:cubicBezTo>
                    <a:pt x="4302" y="7741"/>
                    <a:pt x="3722" y="8191"/>
                    <a:pt x="3054" y="8425"/>
                  </a:cubicBezTo>
                  <a:cubicBezTo>
                    <a:pt x="2891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2" y="8099"/>
                    <a:pt x="460" y="7489"/>
                    <a:pt x="358" y="6740"/>
                  </a:cubicBezTo>
                  <a:cubicBezTo>
                    <a:pt x="260" y="6030"/>
                    <a:pt x="378" y="5282"/>
                    <a:pt x="733" y="4387"/>
                  </a:cubicBezTo>
                  <a:cubicBezTo>
                    <a:pt x="1087" y="3487"/>
                    <a:pt x="1583" y="2646"/>
                    <a:pt x="2207" y="1887"/>
                  </a:cubicBezTo>
                  <a:cubicBezTo>
                    <a:pt x="2840" y="1112"/>
                    <a:pt x="3420" y="662"/>
                    <a:pt x="4089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6" y="0"/>
                    <a:pt x="4354" y="64"/>
                    <a:pt x="4006" y="186"/>
                  </a:cubicBezTo>
                  <a:cubicBezTo>
                    <a:pt x="3090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5" y="4295"/>
                  </a:cubicBezTo>
                  <a:cubicBezTo>
                    <a:pt x="124" y="5231"/>
                    <a:pt x="0" y="6020"/>
                    <a:pt x="102" y="6775"/>
                  </a:cubicBezTo>
                  <a:cubicBezTo>
                    <a:pt x="154" y="7149"/>
                    <a:pt x="260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7" y="8762"/>
                    <a:pt x="1710" y="8852"/>
                    <a:pt x="2105" y="8852"/>
                  </a:cubicBezTo>
                  <a:cubicBezTo>
                    <a:pt x="2266" y="8852"/>
                    <a:pt x="2436" y="8835"/>
                    <a:pt x="2611" y="8806"/>
                  </a:cubicBezTo>
                  <a:cubicBezTo>
                    <a:pt x="2788" y="8776"/>
                    <a:pt x="2965" y="8730"/>
                    <a:pt x="3140" y="8668"/>
                  </a:cubicBezTo>
                  <a:cubicBezTo>
                    <a:pt x="4054" y="8346"/>
                    <a:pt x="4687" y="7676"/>
                    <a:pt x="5134" y="7130"/>
                  </a:cubicBezTo>
                  <a:cubicBezTo>
                    <a:pt x="5774" y="6351"/>
                    <a:pt x="6284" y="5485"/>
                    <a:pt x="6649" y="4561"/>
                  </a:cubicBezTo>
                  <a:cubicBezTo>
                    <a:pt x="7019" y="3622"/>
                    <a:pt x="7144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3" y="435"/>
                    <a:pt x="6063" y="264"/>
                  </a:cubicBezTo>
                  <a:cubicBezTo>
                    <a:pt x="5790" y="92"/>
                    <a:pt x="5455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15"/>
            <p:cNvSpPr/>
            <p:nvPr/>
          </p:nvSpPr>
          <p:spPr>
            <a:xfrm>
              <a:off x="8099276" y="1940491"/>
              <a:ext cx="79896" cy="107744"/>
            </a:xfrm>
            <a:custGeom>
              <a:avLst/>
              <a:gdLst/>
              <a:ahLst/>
              <a:cxnLst/>
              <a:rect l="l" t="t" r="r" b="b"/>
              <a:pathLst>
                <a:path w="2562" h="3455" extrusionOk="0">
                  <a:moveTo>
                    <a:pt x="2561" y="0"/>
                  </a:moveTo>
                  <a:lnTo>
                    <a:pt x="1081" y="851"/>
                  </a:lnTo>
                  <a:cubicBezTo>
                    <a:pt x="810" y="1011"/>
                    <a:pt x="587" y="1247"/>
                    <a:pt x="412" y="1514"/>
                  </a:cubicBezTo>
                  <a:cubicBezTo>
                    <a:pt x="267" y="1737"/>
                    <a:pt x="156" y="1978"/>
                    <a:pt x="86" y="2230"/>
                  </a:cubicBezTo>
                  <a:cubicBezTo>
                    <a:pt x="30" y="2431"/>
                    <a:pt x="1" y="2640"/>
                    <a:pt x="28" y="2852"/>
                  </a:cubicBezTo>
                  <a:cubicBezTo>
                    <a:pt x="48" y="3011"/>
                    <a:pt x="99" y="3172"/>
                    <a:pt x="206" y="3284"/>
                  </a:cubicBezTo>
                  <a:cubicBezTo>
                    <a:pt x="235" y="3312"/>
                    <a:pt x="267" y="3340"/>
                    <a:pt x="303" y="3361"/>
                  </a:cubicBezTo>
                  <a:cubicBezTo>
                    <a:pt x="311" y="3369"/>
                    <a:pt x="323" y="3373"/>
                    <a:pt x="332" y="3379"/>
                  </a:cubicBezTo>
                  <a:cubicBezTo>
                    <a:pt x="332" y="3380"/>
                    <a:pt x="333" y="3380"/>
                    <a:pt x="333" y="3380"/>
                  </a:cubicBezTo>
                  <a:cubicBezTo>
                    <a:pt x="423" y="3428"/>
                    <a:pt x="527" y="3455"/>
                    <a:pt x="630" y="3455"/>
                  </a:cubicBezTo>
                  <a:cubicBezTo>
                    <a:pt x="633" y="3455"/>
                    <a:pt x="635" y="3455"/>
                    <a:pt x="638" y="3455"/>
                  </a:cubicBezTo>
                  <a:cubicBezTo>
                    <a:pt x="796" y="3452"/>
                    <a:pt x="944" y="3387"/>
                    <a:pt x="1079" y="3311"/>
                  </a:cubicBezTo>
                  <a:lnTo>
                    <a:pt x="2561" y="2456"/>
                  </a:lnTo>
                  <a:lnTo>
                    <a:pt x="25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15"/>
            <p:cNvSpPr/>
            <p:nvPr/>
          </p:nvSpPr>
          <p:spPr>
            <a:xfrm>
              <a:off x="8052250" y="1913392"/>
              <a:ext cx="126923" cy="132037"/>
            </a:xfrm>
            <a:custGeom>
              <a:avLst/>
              <a:gdLst/>
              <a:ahLst/>
              <a:cxnLst/>
              <a:rect l="l" t="t" r="r" b="b"/>
              <a:pathLst>
                <a:path w="4070" h="4234" extrusionOk="0">
                  <a:moveTo>
                    <a:pt x="2566" y="1"/>
                  </a:moveTo>
                  <a:lnTo>
                    <a:pt x="1083" y="856"/>
                  </a:lnTo>
                  <a:cubicBezTo>
                    <a:pt x="810" y="1014"/>
                    <a:pt x="587" y="1252"/>
                    <a:pt x="413" y="1517"/>
                  </a:cubicBezTo>
                  <a:cubicBezTo>
                    <a:pt x="267" y="1740"/>
                    <a:pt x="156" y="1983"/>
                    <a:pt x="86" y="2235"/>
                  </a:cubicBezTo>
                  <a:cubicBezTo>
                    <a:pt x="30" y="2436"/>
                    <a:pt x="1" y="2645"/>
                    <a:pt x="28" y="2857"/>
                  </a:cubicBezTo>
                  <a:cubicBezTo>
                    <a:pt x="48" y="3016"/>
                    <a:pt x="99" y="3175"/>
                    <a:pt x="206" y="3286"/>
                  </a:cubicBezTo>
                  <a:cubicBezTo>
                    <a:pt x="235" y="3315"/>
                    <a:pt x="265" y="3340"/>
                    <a:pt x="300" y="3362"/>
                  </a:cubicBezTo>
                  <a:cubicBezTo>
                    <a:pt x="790" y="3645"/>
                    <a:pt x="1316" y="3950"/>
                    <a:pt x="1809" y="4233"/>
                  </a:cubicBezTo>
                  <a:cubicBezTo>
                    <a:pt x="1773" y="4212"/>
                    <a:pt x="1740" y="4184"/>
                    <a:pt x="1712" y="4156"/>
                  </a:cubicBezTo>
                  <a:cubicBezTo>
                    <a:pt x="1604" y="4045"/>
                    <a:pt x="1553" y="3882"/>
                    <a:pt x="1533" y="3724"/>
                  </a:cubicBezTo>
                  <a:cubicBezTo>
                    <a:pt x="1507" y="3513"/>
                    <a:pt x="1536" y="3305"/>
                    <a:pt x="1592" y="3103"/>
                  </a:cubicBezTo>
                  <a:cubicBezTo>
                    <a:pt x="1661" y="2850"/>
                    <a:pt x="1773" y="2609"/>
                    <a:pt x="1919" y="2386"/>
                  </a:cubicBezTo>
                  <a:cubicBezTo>
                    <a:pt x="2093" y="2118"/>
                    <a:pt x="2315" y="1881"/>
                    <a:pt x="2587" y="1725"/>
                  </a:cubicBezTo>
                  <a:lnTo>
                    <a:pt x="4069" y="869"/>
                  </a:lnTo>
                  <a:lnTo>
                    <a:pt x="2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15"/>
            <p:cNvSpPr/>
            <p:nvPr/>
          </p:nvSpPr>
          <p:spPr>
            <a:xfrm>
              <a:off x="8108663" y="2045395"/>
              <a:ext cx="936" cy="593"/>
            </a:xfrm>
            <a:custGeom>
              <a:avLst/>
              <a:gdLst/>
              <a:ahLst/>
              <a:cxnLst/>
              <a:rect l="l" t="t" r="r" b="b"/>
              <a:pathLst>
                <a:path w="30" h="19" extrusionOk="0">
                  <a:moveTo>
                    <a:pt x="0" y="0"/>
                  </a:moveTo>
                  <a:cubicBezTo>
                    <a:pt x="9" y="6"/>
                    <a:pt x="20" y="12"/>
                    <a:pt x="29" y="19"/>
                  </a:cubicBezTo>
                  <a:cubicBezTo>
                    <a:pt x="20" y="12"/>
                    <a:pt x="9" y="6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15"/>
            <p:cNvSpPr/>
            <p:nvPr/>
          </p:nvSpPr>
          <p:spPr>
            <a:xfrm>
              <a:off x="7753348" y="1938152"/>
              <a:ext cx="9106" cy="5769"/>
            </a:xfrm>
            <a:custGeom>
              <a:avLst/>
              <a:gdLst/>
              <a:ahLst/>
              <a:cxnLst/>
              <a:rect l="l" t="t" r="r" b="b"/>
              <a:pathLst>
                <a:path w="292" h="185" extrusionOk="0">
                  <a:moveTo>
                    <a:pt x="1" y="0"/>
                  </a:moveTo>
                  <a:lnTo>
                    <a:pt x="291" y="184"/>
                  </a:lnTo>
                  <a:cubicBezTo>
                    <a:pt x="205" y="125"/>
                    <a:pt x="119" y="69"/>
                    <a:pt x="28" y="1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15"/>
            <p:cNvSpPr/>
            <p:nvPr/>
          </p:nvSpPr>
          <p:spPr>
            <a:xfrm>
              <a:off x="7172539" y="1917945"/>
              <a:ext cx="611226" cy="621236"/>
            </a:xfrm>
            <a:custGeom>
              <a:avLst/>
              <a:gdLst/>
              <a:ahLst/>
              <a:cxnLst/>
              <a:rect l="l" t="t" r="r" b="b"/>
              <a:pathLst>
                <a:path w="19600" h="19921" extrusionOk="0">
                  <a:moveTo>
                    <a:pt x="19585" y="1252"/>
                  </a:moveTo>
                  <a:lnTo>
                    <a:pt x="19599" y="1261"/>
                  </a:lnTo>
                  <a:cubicBezTo>
                    <a:pt x="19594" y="1258"/>
                    <a:pt x="19590" y="1255"/>
                    <a:pt x="19585" y="1252"/>
                  </a:cubicBezTo>
                  <a:close/>
                  <a:moveTo>
                    <a:pt x="15951" y="1"/>
                  </a:moveTo>
                  <a:cubicBezTo>
                    <a:pt x="15784" y="1"/>
                    <a:pt x="15614" y="6"/>
                    <a:pt x="15444" y="17"/>
                  </a:cubicBezTo>
                  <a:cubicBezTo>
                    <a:pt x="15240" y="29"/>
                    <a:pt x="15025" y="52"/>
                    <a:pt x="14812" y="80"/>
                  </a:cubicBezTo>
                  <a:cubicBezTo>
                    <a:pt x="14599" y="109"/>
                    <a:pt x="14378" y="145"/>
                    <a:pt x="14156" y="188"/>
                  </a:cubicBezTo>
                  <a:cubicBezTo>
                    <a:pt x="13938" y="231"/>
                    <a:pt x="13708" y="283"/>
                    <a:pt x="13482" y="339"/>
                  </a:cubicBezTo>
                  <a:cubicBezTo>
                    <a:pt x="13258" y="397"/>
                    <a:pt x="13022" y="461"/>
                    <a:pt x="12792" y="530"/>
                  </a:cubicBezTo>
                  <a:cubicBezTo>
                    <a:pt x="12639" y="578"/>
                    <a:pt x="12483" y="628"/>
                    <a:pt x="12327" y="680"/>
                  </a:cubicBezTo>
                  <a:cubicBezTo>
                    <a:pt x="12171" y="732"/>
                    <a:pt x="12020" y="786"/>
                    <a:pt x="11862" y="844"/>
                  </a:cubicBezTo>
                  <a:cubicBezTo>
                    <a:pt x="11624" y="932"/>
                    <a:pt x="11396" y="1019"/>
                    <a:pt x="11157" y="1118"/>
                  </a:cubicBezTo>
                  <a:cubicBezTo>
                    <a:pt x="10916" y="1218"/>
                    <a:pt x="10689" y="1317"/>
                    <a:pt x="10447" y="1425"/>
                  </a:cubicBezTo>
                  <a:cubicBezTo>
                    <a:pt x="10207" y="1533"/>
                    <a:pt x="9977" y="1640"/>
                    <a:pt x="9735" y="1757"/>
                  </a:cubicBezTo>
                  <a:cubicBezTo>
                    <a:pt x="9495" y="1873"/>
                    <a:pt x="9265" y="1990"/>
                    <a:pt x="9024" y="2115"/>
                  </a:cubicBezTo>
                  <a:cubicBezTo>
                    <a:pt x="8785" y="2238"/>
                    <a:pt x="8555" y="2362"/>
                    <a:pt x="8318" y="2493"/>
                  </a:cubicBezTo>
                  <a:cubicBezTo>
                    <a:pt x="8081" y="2625"/>
                    <a:pt x="7852" y="2756"/>
                    <a:pt x="7616" y="2893"/>
                  </a:cubicBezTo>
                  <a:cubicBezTo>
                    <a:pt x="7264" y="3100"/>
                    <a:pt x="6929" y="3304"/>
                    <a:pt x="6584" y="3521"/>
                  </a:cubicBezTo>
                  <a:cubicBezTo>
                    <a:pt x="6242" y="3739"/>
                    <a:pt x="5913" y="3955"/>
                    <a:pt x="5582" y="4181"/>
                  </a:cubicBezTo>
                  <a:cubicBezTo>
                    <a:pt x="5254" y="4405"/>
                    <a:pt x="4935" y="4632"/>
                    <a:pt x="4619" y="4865"/>
                  </a:cubicBezTo>
                  <a:cubicBezTo>
                    <a:pt x="4307" y="5096"/>
                    <a:pt x="4001" y="5332"/>
                    <a:pt x="3704" y="5572"/>
                  </a:cubicBezTo>
                  <a:cubicBezTo>
                    <a:pt x="3410" y="5808"/>
                    <a:pt x="3121" y="6055"/>
                    <a:pt x="2848" y="6300"/>
                  </a:cubicBezTo>
                  <a:cubicBezTo>
                    <a:pt x="2576" y="6544"/>
                    <a:pt x="2304" y="6802"/>
                    <a:pt x="2058" y="7055"/>
                  </a:cubicBezTo>
                  <a:cubicBezTo>
                    <a:pt x="1894" y="7223"/>
                    <a:pt x="1729" y="7401"/>
                    <a:pt x="1581" y="7574"/>
                  </a:cubicBezTo>
                  <a:cubicBezTo>
                    <a:pt x="1430" y="7746"/>
                    <a:pt x="1280" y="7932"/>
                    <a:pt x="1145" y="8111"/>
                  </a:cubicBezTo>
                  <a:cubicBezTo>
                    <a:pt x="1010" y="8291"/>
                    <a:pt x="879" y="8482"/>
                    <a:pt x="764" y="8670"/>
                  </a:cubicBezTo>
                  <a:cubicBezTo>
                    <a:pt x="649" y="8856"/>
                    <a:pt x="537" y="9059"/>
                    <a:pt x="447" y="9251"/>
                  </a:cubicBezTo>
                  <a:cubicBezTo>
                    <a:pt x="355" y="9445"/>
                    <a:pt x="270" y="9658"/>
                    <a:pt x="205" y="9861"/>
                  </a:cubicBezTo>
                  <a:cubicBezTo>
                    <a:pt x="140" y="10064"/>
                    <a:pt x="87" y="10285"/>
                    <a:pt x="53" y="10495"/>
                  </a:cubicBezTo>
                  <a:cubicBezTo>
                    <a:pt x="18" y="10708"/>
                    <a:pt x="1" y="10933"/>
                    <a:pt x="1" y="11152"/>
                  </a:cubicBezTo>
                  <a:cubicBezTo>
                    <a:pt x="1" y="11349"/>
                    <a:pt x="14" y="11537"/>
                    <a:pt x="41" y="11737"/>
                  </a:cubicBezTo>
                  <a:cubicBezTo>
                    <a:pt x="73" y="11961"/>
                    <a:pt x="117" y="12173"/>
                    <a:pt x="181" y="12393"/>
                  </a:cubicBezTo>
                  <a:cubicBezTo>
                    <a:pt x="242" y="12615"/>
                    <a:pt x="317" y="12822"/>
                    <a:pt x="409" y="13040"/>
                  </a:cubicBezTo>
                  <a:cubicBezTo>
                    <a:pt x="500" y="13258"/>
                    <a:pt x="598" y="13459"/>
                    <a:pt x="713" y="13668"/>
                  </a:cubicBezTo>
                  <a:cubicBezTo>
                    <a:pt x="828" y="13876"/>
                    <a:pt x="945" y="14070"/>
                    <a:pt x="1081" y="14269"/>
                  </a:cubicBezTo>
                  <a:cubicBezTo>
                    <a:pt x="1216" y="14469"/>
                    <a:pt x="1352" y="14654"/>
                    <a:pt x="1505" y="14844"/>
                  </a:cubicBezTo>
                  <a:cubicBezTo>
                    <a:pt x="1732" y="15128"/>
                    <a:pt x="1965" y="15387"/>
                    <a:pt x="2222" y="15646"/>
                  </a:cubicBezTo>
                  <a:cubicBezTo>
                    <a:pt x="2478" y="15903"/>
                    <a:pt x="2741" y="16141"/>
                    <a:pt x="3021" y="16371"/>
                  </a:cubicBezTo>
                  <a:cubicBezTo>
                    <a:pt x="3438" y="16711"/>
                    <a:pt x="3877" y="17023"/>
                    <a:pt x="4337" y="17299"/>
                  </a:cubicBezTo>
                  <a:lnTo>
                    <a:pt x="4509" y="17401"/>
                  </a:lnTo>
                  <a:cubicBezTo>
                    <a:pt x="5941" y="18228"/>
                    <a:pt x="7529" y="19094"/>
                    <a:pt x="8963" y="19920"/>
                  </a:cubicBezTo>
                  <a:cubicBezTo>
                    <a:pt x="8388" y="19587"/>
                    <a:pt x="7878" y="19109"/>
                    <a:pt x="7494" y="18560"/>
                  </a:cubicBezTo>
                  <a:cubicBezTo>
                    <a:pt x="7418" y="18451"/>
                    <a:pt x="7347" y="18339"/>
                    <a:pt x="7280" y="18225"/>
                  </a:cubicBezTo>
                  <a:cubicBezTo>
                    <a:pt x="6716" y="17243"/>
                    <a:pt x="6557" y="16102"/>
                    <a:pt x="6587" y="14954"/>
                  </a:cubicBezTo>
                  <a:cubicBezTo>
                    <a:pt x="6597" y="14568"/>
                    <a:pt x="6629" y="14180"/>
                    <a:pt x="6673" y="13799"/>
                  </a:cubicBezTo>
                  <a:cubicBezTo>
                    <a:pt x="6897" y="11888"/>
                    <a:pt x="7452" y="10104"/>
                    <a:pt x="8289" y="8423"/>
                  </a:cubicBezTo>
                  <a:cubicBezTo>
                    <a:pt x="9126" y="6741"/>
                    <a:pt x="10247" y="5165"/>
                    <a:pt x="11568" y="3824"/>
                  </a:cubicBezTo>
                  <a:cubicBezTo>
                    <a:pt x="12625" y="2753"/>
                    <a:pt x="13810" y="1833"/>
                    <a:pt x="15227" y="1233"/>
                  </a:cubicBezTo>
                  <a:cubicBezTo>
                    <a:pt x="15987" y="913"/>
                    <a:pt x="16812" y="684"/>
                    <a:pt x="17616" y="684"/>
                  </a:cubicBezTo>
                  <a:cubicBezTo>
                    <a:pt x="17929" y="684"/>
                    <a:pt x="18239" y="719"/>
                    <a:pt x="18541" y="796"/>
                  </a:cubicBezTo>
                  <a:cubicBezTo>
                    <a:pt x="18764" y="854"/>
                    <a:pt x="18981" y="934"/>
                    <a:pt x="19191" y="1035"/>
                  </a:cubicBezTo>
                  <a:cubicBezTo>
                    <a:pt x="19325" y="1100"/>
                    <a:pt x="19457" y="1172"/>
                    <a:pt x="19585" y="1252"/>
                  </a:cubicBezTo>
                  <a:lnTo>
                    <a:pt x="19585" y="1252"/>
                  </a:lnTo>
                  <a:lnTo>
                    <a:pt x="18916" y="832"/>
                  </a:lnTo>
                  <a:lnTo>
                    <a:pt x="18626" y="648"/>
                  </a:lnTo>
                  <a:cubicBezTo>
                    <a:pt x="18417" y="528"/>
                    <a:pt x="18195" y="423"/>
                    <a:pt x="17963" y="335"/>
                  </a:cubicBezTo>
                  <a:cubicBezTo>
                    <a:pt x="17720" y="243"/>
                    <a:pt x="17461" y="171"/>
                    <a:pt x="17194" y="118"/>
                  </a:cubicBezTo>
                  <a:cubicBezTo>
                    <a:pt x="16925" y="63"/>
                    <a:pt x="16642" y="29"/>
                    <a:pt x="16353" y="11"/>
                  </a:cubicBezTo>
                  <a:cubicBezTo>
                    <a:pt x="16222" y="4"/>
                    <a:pt x="16088" y="1"/>
                    <a:pt x="159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15"/>
            <p:cNvSpPr/>
            <p:nvPr/>
          </p:nvSpPr>
          <p:spPr>
            <a:xfrm>
              <a:off x="7423168" y="1966686"/>
              <a:ext cx="484459" cy="615623"/>
            </a:xfrm>
            <a:custGeom>
              <a:avLst/>
              <a:gdLst/>
              <a:ahLst/>
              <a:cxnLst/>
              <a:rect l="l" t="t" r="r" b="b"/>
              <a:pathLst>
                <a:path w="15535" h="19741" extrusionOk="0">
                  <a:moveTo>
                    <a:pt x="11403" y="1188"/>
                  </a:moveTo>
                  <a:cubicBezTo>
                    <a:pt x="11689" y="1188"/>
                    <a:pt x="11972" y="1220"/>
                    <a:pt x="12248" y="1291"/>
                  </a:cubicBezTo>
                  <a:cubicBezTo>
                    <a:pt x="13227" y="1545"/>
                    <a:pt x="14111" y="2293"/>
                    <a:pt x="14624" y="3187"/>
                  </a:cubicBezTo>
                  <a:cubicBezTo>
                    <a:pt x="15314" y="4385"/>
                    <a:pt x="15342" y="5842"/>
                    <a:pt x="15178" y="7227"/>
                  </a:cubicBezTo>
                  <a:cubicBezTo>
                    <a:pt x="14974" y="8972"/>
                    <a:pt x="14466" y="10601"/>
                    <a:pt x="13703" y="12135"/>
                  </a:cubicBezTo>
                  <a:cubicBezTo>
                    <a:pt x="12939" y="13669"/>
                    <a:pt x="11914" y="15107"/>
                    <a:pt x="10710" y="16332"/>
                  </a:cubicBezTo>
                  <a:cubicBezTo>
                    <a:pt x="9746" y="17309"/>
                    <a:pt x="8665" y="18147"/>
                    <a:pt x="7370" y="18696"/>
                  </a:cubicBezTo>
                  <a:cubicBezTo>
                    <a:pt x="6678" y="18988"/>
                    <a:pt x="5925" y="19197"/>
                    <a:pt x="5190" y="19197"/>
                  </a:cubicBezTo>
                  <a:cubicBezTo>
                    <a:pt x="4904" y="19197"/>
                    <a:pt x="4621" y="19166"/>
                    <a:pt x="4345" y="19095"/>
                  </a:cubicBezTo>
                  <a:cubicBezTo>
                    <a:pt x="3365" y="18842"/>
                    <a:pt x="2480" y="18093"/>
                    <a:pt x="1966" y="17198"/>
                  </a:cubicBezTo>
                  <a:cubicBezTo>
                    <a:pt x="1451" y="16303"/>
                    <a:pt x="1307" y="15260"/>
                    <a:pt x="1333" y="14212"/>
                  </a:cubicBezTo>
                  <a:cubicBezTo>
                    <a:pt x="1343" y="13860"/>
                    <a:pt x="1372" y="13507"/>
                    <a:pt x="1412" y="13157"/>
                  </a:cubicBezTo>
                  <a:cubicBezTo>
                    <a:pt x="1618" y="11415"/>
                    <a:pt x="2124" y="9784"/>
                    <a:pt x="2889" y="8252"/>
                  </a:cubicBezTo>
                  <a:cubicBezTo>
                    <a:pt x="3652" y="6716"/>
                    <a:pt x="4676" y="5279"/>
                    <a:pt x="5882" y="4055"/>
                  </a:cubicBezTo>
                  <a:cubicBezTo>
                    <a:pt x="6847" y="3078"/>
                    <a:pt x="7928" y="2237"/>
                    <a:pt x="9223" y="1690"/>
                  </a:cubicBezTo>
                  <a:cubicBezTo>
                    <a:pt x="9915" y="1398"/>
                    <a:pt x="10669" y="1188"/>
                    <a:pt x="11403" y="1188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5"/>
                    <a:pt x="7823" y="891"/>
                  </a:cubicBezTo>
                  <a:cubicBezTo>
                    <a:pt x="5606" y="2007"/>
                    <a:pt x="4114" y="3788"/>
                    <a:pt x="2843" y="5809"/>
                  </a:cubicBezTo>
                  <a:cubicBezTo>
                    <a:pt x="1245" y="8351"/>
                    <a:pt x="0" y="11270"/>
                    <a:pt x="0" y="14214"/>
                  </a:cubicBezTo>
                  <a:cubicBezTo>
                    <a:pt x="0" y="14685"/>
                    <a:pt x="32" y="15158"/>
                    <a:pt x="100" y="15633"/>
                  </a:cubicBezTo>
                  <a:cubicBezTo>
                    <a:pt x="231" y="16576"/>
                    <a:pt x="593" y="17438"/>
                    <a:pt x="1188" y="18222"/>
                  </a:cubicBezTo>
                  <a:cubicBezTo>
                    <a:pt x="1483" y="18610"/>
                    <a:pt x="1832" y="18921"/>
                    <a:pt x="2235" y="19152"/>
                  </a:cubicBezTo>
                  <a:cubicBezTo>
                    <a:pt x="2368" y="19230"/>
                    <a:pt x="2498" y="19296"/>
                    <a:pt x="2640" y="19359"/>
                  </a:cubicBezTo>
                  <a:cubicBezTo>
                    <a:pt x="2768" y="19417"/>
                    <a:pt x="2889" y="19461"/>
                    <a:pt x="3021" y="19507"/>
                  </a:cubicBezTo>
                  <a:cubicBezTo>
                    <a:pt x="3155" y="19552"/>
                    <a:pt x="3278" y="19586"/>
                    <a:pt x="3416" y="19618"/>
                  </a:cubicBezTo>
                  <a:cubicBezTo>
                    <a:pt x="3554" y="19651"/>
                    <a:pt x="3682" y="19674"/>
                    <a:pt x="3825" y="19694"/>
                  </a:cubicBezTo>
                  <a:cubicBezTo>
                    <a:pt x="3967" y="19713"/>
                    <a:pt x="4096" y="19726"/>
                    <a:pt x="4242" y="19733"/>
                  </a:cubicBezTo>
                  <a:cubicBezTo>
                    <a:pt x="4334" y="19738"/>
                    <a:pt x="4420" y="19740"/>
                    <a:pt x="4509" y="19740"/>
                  </a:cubicBezTo>
                  <a:cubicBezTo>
                    <a:pt x="4560" y="19740"/>
                    <a:pt x="4612" y="19740"/>
                    <a:pt x="4667" y="19739"/>
                  </a:cubicBezTo>
                  <a:cubicBezTo>
                    <a:pt x="4817" y="19734"/>
                    <a:pt x="4949" y="19726"/>
                    <a:pt x="5100" y="19710"/>
                  </a:cubicBezTo>
                  <a:cubicBezTo>
                    <a:pt x="5254" y="19694"/>
                    <a:pt x="5386" y="19674"/>
                    <a:pt x="5538" y="19647"/>
                  </a:cubicBezTo>
                  <a:cubicBezTo>
                    <a:pt x="5692" y="19618"/>
                    <a:pt x="5826" y="19589"/>
                    <a:pt x="5981" y="19550"/>
                  </a:cubicBezTo>
                  <a:cubicBezTo>
                    <a:pt x="6135" y="19510"/>
                    <a:pt x="6272" y="19471"/>
                    <a:pt x="6427" y="19421"/>
                  </a:cubicBezTo>
                  <a:cubicBezTo>
                    <a:pt x="6581" y="19371"/>
                    <a:pt x="6716" y="19322"/>
                    <a:pt x="6873" y="19260"/>
                  </a:cubicBezTo>
                  <a:cubicBezTo>
                    <a:pt x="7029" y="19200"/>
                    <a:pt x="7163" y="19142"/>
                    <a:pt x="7320" y="19070"/>
                  </a:cubicBezTo>
                  <a:cubicBezTo>
                    <a:pt x="7476" y="18998"/>
                    <a:pt x="7613" y="18932"/>
                    <a:pt x="7767" y="18849"/>
                  </a:cubicBezTo>
                  <a:cubicBezTo>
                    <a:pt x="7921" y="18768"/>
                    <a:pt x="8054" y="18692"/>
                    <a:pt x="8208" y="18603"/>
                  </a:cubicBezTo>
                  <a:cubicBezTo>
                    <a:pt x="8359" y="18512"/>
                    <a:pt x="8491" y="18430"/>
                    <a:pt x="8641" y="18331"/>
                  </a:cubicBezTo>
                  <a:cubicBezTo>
                    <a:pt x="8792" y="18232"/>
                    <a:pt x="8921" y="18143"/>
                    <a:pt x="9071" y="18035"/>
                  </a:cubicBezTo>
                  <a:cubicBezTo>
                    <a:pt x="9217" y="17927"/>
                    <a:pt x="9347" y="17830"/>
                    <a:pt x="9495" y="17713"/>
                  </a:cubicBezTo>
                  <a:cubicBezTo>
                    <a:pt x="9640" y="17597"/>
                    <a:pt x="9769" y="17490"/>
                    <a:pt x="9913" y="17367"/>
                  </a:cubicBezTo>
                  <a:cubicBezTo>
                    <a:pt x="10057" y="17243"/>
                    <a:pt x="10182" y="17129"/>
                    <a:pt x="10324" y="16996"/>
                  </a:cubicBezTo>
                  <a:cubicBezTo>
                    <a:pt x="10467" y="16865"/>
                    <a:pt x="10590" y="16743"/>
                    <a:pt x="10728" y="16605"/>
                  </a:cubicBezTo>
                  <a:cubicBezTo>
                    <a:pt x="10868" y="16467"/>
                    <a:pt x="10990" y="16337"/>
                    <a:pt x="11124" y="16191"/>
                  </a:cubicBezTo>
                  <a:cubicBezTo>
                    <a:pt x="11259" y="16045"/>
                    <a:pt x="11378" y="15910"/>
                    <a:pt x="11509" y="15758"/>
                  </a:cubicBezTo>
                  <a:cubicBezTo>
                    <a:pt x="11775" y="15449"/>
                    <a:pt x="11996" y="15174"/>
                    <a:pt x="12242" y="14842"/>
                  </a:cubicBezTo>
                  <a:cubicBezTo>
                    <a:pt x="12719" y="14197"/>
                    <a:pt x="13144" y="13537"/>
                    <a:pt x="13538" y="12826"/>
                  </a:cubicBezTo>
                  <a:cubicBezTo>
                    <a:pt x="13726" y="12483"/>
                    <a:pt x="13919" y="12105"/>
                    <a:pt x="14084" y="11753"/>
                  </a:cubicBezTo>
                  <a:cubicBezTo>
                    <a:pt x="14246" y="11405"/>
                    <a:pt x="14419" y="11004"/>
                    <a:pt x="14553" y="10650"/>
                  </a:cubicBezTo>
                  <a:cubicBezTo>
                    <a:pt x="14622" y="10473"/>
                    <a:pt x="14693" y="10276"/>
                    <a:pt x="14754" y="10096"/>
                  </a:cubicBezTo>
                  <a:cubicBezTo>
                    <a:pt x="14816" y="9917"/>
                    <a:pt x="14880" y="9720"/>
                    <a:pt x="14933" y="9541"/>
                  </a:cubicBezTo>
                  <a:cubicBezTo>
                    <a:pt x="14988" y="9362"/>
                    <a:pt x="15046" y="9165"/>
                    <a:pt x="15092" y="8987"/>
                  </a:cubicBezTo>
                  <a:cubicBezTo>
                    <a:pt x="15139" y="8807"/>
                    <a:pt x="15188" y="8610"/>
                    <a:pt x="15227" y="8433"/>
                  </a:cubicBezTo>
                  <a:cubicBezTo>
                    <a:pt x="15267" y="8258"/>
                    <a:pt x="15306" y="8059"/>
                    <a:pt x="15339" y="7885"/>
                  </a:cubicBezTo>
                  <a:cubicBezTo>
                    <a:pt x="15369" y="7711"/>
                    <a:pt x="15401" y="7514"/>
                    <a:pt x="15425" y="7342"/>
                  </a:cubicBezTo>
                  <a:cubicBezTo>
                    <a:pt x="15450" y="7169"/>
                    <a:pt x="15471" y="6975"/>
                    <a:pt x="15487" y="6807"/>
                  </a:cubicBezTo>
                  <a:cubicBezTo>
                    <a:pt x="15501" y="6636"/>
                    <a:pt x="15516" y="6446"/>
                    <a:pt x="15523" y="6278"/>
                  </a:cubicBezTo>
                  <a:cubicBezTo>
                    <a:pt x="15530" y="6113"/>
                    <a:pt x="15534" y="5926"/>
                    <a:pt x="15534" y="5763"/>
                  </a:cubicBezTo>
                  <a:cubicBezTo>
                    <a:pt x="15533" y="5602"/>
                    <a:pt x="15529" y="5425"/>
                    <a:pt x="15521" y="5274"/>
                  </a:cubicBezTo>
                  <a:cubicBezTo>
                    <a:pt x="15513" y="5118"/>
                    <a:pt x="15498" y="4944"/>
                    <a:pt x="15483" y="4793"/>
                  </a:cubicBezTo>
                  <a:cubicBezTo>
                    <a:pt x="15465" y="4639"/>
                    <a:pt x="15444" y="4471"/>
                    <a:pt x="15419" y="4323"/>
                  </a:cubicBezTo>
                  <a:cubicBezTo>
                    <a:pt x="15396" y="4176"/>
                    <a:pt x="15363" y="4011"/>
                    <a:pt x="15332" y="3868"/>
                  </a:cubicBezTo>
                  <a:cubicBezTo>
                    <a:pt x="15299" y="3726"/>
                    <a:pt x="15257" y="3567"/>
                    <a:pt x="15217" y="3430"/>
                  </a:cubicBezTo>
                  <a:cubicBezTo>
                    <a:pt x="15176" y="3293"/>
                    <a:pt x="15125" y="3141"/>
                    <a:pt x="15076" y="3010"/>
                  </a:cubicBezTo>
                  <a:cubicBezTo>
                    <a:pt x="15026" y="2876"/>
                    <a:pt x="14967" y="2733"/>
                    <a:pt x="14909" y="2608"/>
                  </a:cubicBezTo>
                  <a:cubicBezTo>
                    <a:pt x="14852" y="2481"/>
                    <a:pt x="14783" y="2345"/>
                    <a:pt x="14716" y="2227"/>
                  </a:cubicBezTo>
                  <a:cubicBezTo>
                    <a:pt x="14650" y="2107"/>
                    <a:pt x="14571" y="1978"/>
                    <a:pt x="14498" y="1867"/>
                  </a:cubicBezTo>
                  <a:cubicBezTo>
                    <a:pt x="14422" y="1754"/>
                    <a:pt x="14334" y="1634"/>
                    <a:pt x="14251" y="1531"/>
                  </a:cubicBezTo>
                  <a:cubicBezTo>
                    <a:pt x="14167" y="1426"/>
                    <a:pt x="14071" y="1317"/>
                    <a:pt x="13980" y="1222"/>
                  </a:cubicBezTo>
                  <a:cubicBezTo>
                    <a:pt x="13887" y="1124"/>
                    <a:pt x="13783" y="1026"/>
                    <a:pt x="13683" y="940"/>
                  </a:cubicBezTo>
                  <a:cubicBezTo>
                    <a:pt x="13486" y="769"/>
                    <a:pt x="13249" y="598"/>
                    <a:pt x="13024" y="468"/>
                  </a:cubicBez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15"/>
            <p:cNvSpPr/>
            <p:nvPr/>
          </p:nvSpPr>
          <p:spPr>
            <a:xfrm>
              <a:off x="7463832" y="2003670"/>
              <a:ext cx="437775" cy="561642"/>
            </a:xfrm>
            <a:custGeom>
              <a:avLst/>
              <a:gdLst/>
              <a:ahLst/>
              <a:cxnLst/>
              <a:rect l="l" t="t" r="r" b="b"/>
              <a:pathLst>
                <a:path w="14038" h="18010" extrusionOk="0">
                  <a:moveTo>
                    <a:pt x="9433" y="574"/>
                  </a:moveTo>
                  <a:cubicBezTo>
                    <a:pt x="9523" y="574"/>
                    <a:pt x="9616" y="577"/>
                    <a:pt x="9697" y="583"/>
                  </a:cubicBezTo>
                  <a:cubicBezTo>
                    <a:pt x="9797" y="591"/>
                    <a:pt x="9905" y="605"/>
                    <a:pt x="9997" y="624"/>
                  </a:cubicBezTo>
                  <a:cubicBezTo>
                    <a:pt x="10090" y="641"/>
                    <a:pt x="10189" y="664"/>
                    <a:pt x="10275" y="691"/>
                  </a:cubicBezTo>
                  <a:cubicBezTo>
                    <a:pt x="10334" y="710"/>
                    <a:pt x="10393" y="732"/>
                    <a:pt x="10452" y="755"/>
                  </a:cubicBezTo>
                  <a:cubicBezTo>
                    <a:pt x="10566" y="799"/>
                    <a:pt x="10679" y="854"/>
                    <a:pt x="10779" y="908"/>
                  </a:cubicBezTo>
                  <a:cubicBezTo>
                    <a:pt x="12338" y="1810"/>
                    <a:pt x="12727" y="4064"/>
                    <a:pt x="12566" y="6008"/>
                  </a:cubicBezTo>
                  <a:cubicBezTo>
                    <a:pt x="12405" y="7982"/>
                    <a:pt x="11677" y="9638"/>
                    <a:pt x="10770" y="11186"/>
                  </a:cubicBezTo>
                  <a:cubicBezTo>
                    <a:pt x="9871" y="12743"/>
                    <a:pt x="8803" y="14202"/>
                    <a:pt x="7174" y="15328"/>
                  </a:cubicBezTo>
                  <a:cubicBezTo>
                    <a:pt x="6058" y="16101"/>
                    <a:pt x="4680" y="16719"/>
                    <a:pt x="3419" y="16719"/>
                  </a:cubicBezTo>
                  <a:cubicBezTo>
                    <a:pt x="2868" y="16719"/>
                    <a:pt x="2340" y="16601"/>
                    <a:pt x="1867" y="16327"/>
                  </a:cubicBezTo>
                  <a:cubicBezTo>
                    <a:pt x="1769" y="16270"/>
                    <a:pt x="1665" y="16201"/>
                    <a:pt x="1569" y="16123"/>
                  </a:cubicBezTo>
                  <a:cubicBezTo>
                    <a:pt x="1519" y="16083"/>
                    <a:pt x="1473" y="16043"/>
                    <a:pt x="1428" y="16001"/>
                  </a:cubicBezTo>
                  <a:cubicBezTo>
                    <a:pt x="1363" y="15939"/>
                    <a:pt x="1291" y="15866"/>
                    <a:pt x="1230" y="15794"/>
                  </a:cubicBezTo>
                  <a:cubicBezTo>
                    <a:pt x="1169" y="15723"/>
                    <a:pt x="1102" y="15637"/>
                    <a:pt x="1047" y="15557"/>
                  </a:cubicBezTo>
                  <a:cubicBezTo>
                    <a:pt x="991" y="15476"/>
                    <a:pt x="929" y="15378"/>
                    <a:pt x="879" y="15288"/>
                  </a:cubicBezTo>
                  <a:cubicBezTo>
                    <a:pt x="829" y="15196"/>
                    <a:pt x="775" y="15087"/>
                    <a:pt x="731" y="14986"/>
                  </a:cubicBezTo>
                  <a:cubicBezTo>
                    <a:pt x="688" y="14885"/>
                    <a:pt x="639" y="14763"/>
                    <a:pt x="601" y="14652"/>
                  </a:cubicBezTo>
                  <a:cubicBezTo>
                    <a:pt x="563" y="14543"/>
                    <a:pt x="524" y="14411"/>
                    <a:pt x="494" y="14292"/>
                  </a:cubicBezTo>
                  <a:cubicBezTo>
                    <a:pt x="465" y="14174"/>
                    <a:pt x="432" y="14030"/>
                    <a:pt x="409" y="13902"/>
                  </a:cubicBezTo>
                  <a:cubicBezTo>
                    <a:pt x="386" y="13774"/>
                    <a:pt x="364" y="13622"/>
                    <a:pt x="347" y="13486"/>
                  </a:cubicBezTo>
                  <a:cubicBezTo>
                    <a:pt x="331" y="13351"/>
                    <a:pt x="318" y="13190"/>
                    <a:pt x="311" y="13048"/>
                  </a:cubicBezTo>
                  <a:cubicBezTo>
                    <a:pt x="304" y="12920"/>
                    <a:pt x="301" y="12770"/>
                    <a:pt x="301" y="12638"/>
                  </a:cubicBezTo>
                  <a:lnTo>
                    <a:pt x="301" y="12617"/>
                  </a:lnTo>
                  <a:cubicBezTo>
                    <a:pt x="301" y="12453"/>
                    <a:pt x="307" y="12312"/>
                    <a:pt x="315" y="12141"/>
                  </a:cubicBezTo>
                  <a:cubicBezTo>
                    <a:pt x="325" y="11970"/>
                    <a:pt x="337" y="11823"/>
                    <a:pt x="357" y="11646"/>
                  </a:cubicBezTo>
                  <a:cubicBezTo>
                    <a:pt x="376" y="11472"/>
                    <a:pt x="396" y="11320"/>
                    <a:pt x="425" y="11137"/>
                  </a:cubicBezTo>
                  <a:cubicBezTo>
                    <a:pt x="452" y="10958"/>
                    <a:pt x="481" y="10799"/>
                    <a:pt x="518" y="10617"/>
                  </a:cubicBezTo>
                  <a:cubicBezTo>
                    <a:pt x="555" y="10431"/>
                    <a:pt x="591" y="10272"/>
                    <a:pt x="639" y="10085"/>
                  </a:cubicBezTo>
                  <a:cubicBezTo>
                    <a:pt x="685" y="9898"/>
                    <a:pt x="731" y="9734"/>
                    <a:pt x="785" y="9546"/>
                  </a:cubicBezTo>
                  <a:cubicBezTo>
                    <a:pt x="841" y="9359"/>
                    <a:pt x="893" y="9192"/>
                    <a:pt x="958" y="9002"/>
                  </a:cubicBezTo>
                  <a:cubicBezTo>
                    <a:pt x="1023" y="8815"/>
                    <a:pt x="1084" y="8644"/>
                    <a:pt x="1156" y="8458"/>
                  </a:cubicBezTo>
                  <a:cubicBezTo>
                    <a:pt x="1228" y="8271"/>
                    <a:pt x="1299" y="8098"/>
                    <a:pt x="1378" y="7914"/>
                  </a:cubicBezTo>
                  <a:cubicBezTo>
                    <a:pt x="1537" y="7542"/>
                    <a:pt x="1698" y="7202"/>
                    <a:pt x="1890" y="6839"/>
                  </a:cubicBezTo>
                  <a:cubicBezTo>
                    <a:pt x="2075" y="6485"/>
                    <a:pt x="2278" y="6131"/>
                    <a:pt x="2488" y="5794"/>
                  </a:cubicBezTo>
                  <a:cubicBezTo>
                    <a:pt x="2693" y="5464"/>
                    <a:pt x="2935" y="5105"/>
                    <a:pt x="3162" y="4796"/>
                  </a:cubicBezTo>
                  <a:cubicBezTo>
                    <a:pt x="3275" y="4639"/>
                    <a:pt x="3402" y="4472"/>
                    <a:pt x="3521" y="4323"/>
                  </a:cubicBezTo>
                  <a:cubicBezTo>
                    <a:pt x="3639" y="4175"/>
                    <a:pt x="3773" y="4012"/>
                    <a:pt x="3895" y="3870"/>
                  </a:cubicBezTo>
                  <a:cubicBezTo>
                    <a:pt x="4017" y="3729"/>
                    <a:pt x="4155" y="3574"/>
                    <a:pt x="4282" y="3439"/>
                  </a:cubicBezTo>
                  <a:cubicBezTo>
                    <a:pt x="4407" y="3306"/>
                    <a:pt x="4551" y="3158"/>
                    <a:pt x="4679" y="3033"/>
                  </a:cubicBezTo>
                  <a:cubicBezTo>
                    <a:pt x="4808" y="2907"/>
                    <a:pt x="4953" y="2769"/>
                    <a:pt x="5084" y="2652"/>
                  </a:cubicBezTo>
                  <a:cubicBezTo>
                    <a:pt x="5213" y="2536"/>
                    <a:pt x="5364" y="2406"/>
                    <a:pt x="5497" y="2299"/>
                  </a:cubicBezTo>
                  <a:cubicBezTo>
                    <a:pt x="5627" y="2191"/>
                    <a:pt x="5780" y="2073"/>
                    <a:pt x="5914" y="1975"/>
                  </a:cubicBezTo>
                  <a:cubicBezTo>
                    <a:pt x="6046" y="1877"/>
                    <a:pt x="6198" y="1770"/>
                    <a:pt x="6332" y="1682"/>
                  </a:cubicBezTo>
                  <a:cubicBezTo>
                    <a:pt x="6463" y="1594"/>
                    <a:pt x="6618" y="1498"/>
                    <a:pt x="6749" y="1422"/>
                  </a:cubicBezTo>
                  <a:cubicBezTo>
                    <a:pt x="6878" y="1345"/>
                    <a:pt x="7025" y="1265"/>
                    <a:pt x="7153" y="1200"/>
                  </a:cubicBezTo>
                  <a:cubicBezTo>
                    <a:pt x="7281" y="1136"/>
                    <a:pt x="7427" y="1065"/>
                    <a:pt x="7552" y="1012"/>
                  </a:cubicBezTo>
                  <a:cubicBezTo>
                    <a:pt x="7676" y="957"/>
                    <a:pt x="7820" y="900"/>
                    <a:pt x="7942" y="857"/>
                  </a:cubicBezTo>
                  <a:cubicBezTo>
                    <a:pt x="8064" y="813"/>
                    <a:pt x="8204" y="769"/>
                    <a:pt x="8323" y="736"/>
                  </a:cubicBezTo>
                  <a:cubicBezTo>
                    <a:pt x="8441" y="704"/>
                    <a:pt x="8576" y="671"/>
                    <a:pt x="8691" y="650"/>
                  </a:cubicBezTo>
                  <a:cubicBezTo>
                    <a:pt x="8805" y="628"/>
                    <a:pt x="8936" y="609"/>
                    <a:pt x="9043" y="596"/>
                  </a:cubicBezTo>
                  <a:cubicBezTo>
                    <a:pt x="9153" y="583"/>
                    <a:pt x="9276" y="576"/>
                    <a:pt x="9380" y="575"/>
                  </a:cubicBezTo>
                  <a:cubicBezTo>
                    <a:pt x="9397" y="575"/>
                    <a:pt x="9415" y="574"/>
                    <a:pt x="9433" y="574"/>
                  </a:cubicBezTo>
                  <a:close/>
                  <a:moveTo>
                    <a:pt x="10100" y="1"/>
                  </a:moveTo>
                  <a:cubicBezTo>
                    <a:pt x="9366" y="1"/>
                    <a:pt x="8611" y="210"/>
                    <a:pt x="7919" y="503"/>
                  </a:cubicBezTo>
                  <a:cubicBezTo>
                    <a:pt x="6624" y="1049"/>
                    <a:pt x="5541" y="1890"/>
                    <a:pt x="4578" y="2868"/>
                  </a:cubicBezTo>
                  <a:cubicBezTo>
                    <a:pt x="3372" y="4090"/>
                    <a:pt x="2350" y="5529"/>
                    <a:pt x="1585" y="7064"/>
                  </a:cubicBezTo>
                  <a:cubicBezTo>
                    <a:pt x="820" y="8597"/>
                    <a:pt x="314" y="10224"/>
                    <a:pt x="108" y="11970"/>
                  </a:cubicBezTo>
                  <a:cubicBezTo>
                    <a:pt x="68" y="12319"/>
                    <a:pt x="39" y="12673"/>
                    <a:pt x="29" y="13025"/>
                  </a:cubicBezTo>
                  <a:cubicBezTo>
                    <a:pt x="0" y="14074"/>
                    <a:pt x="147" y="15115"/>
                    <a:pt x="662" y="16011"/>
                  </a:cubicBezTo>
                  <a:cubicBezTo>
                    <a:pt x="1178" y="16904"/>
                    <a:pt x="2061" y="17654"/>
                    <a:pt x="3041" y="17907"/>
                  </a:cubicBezTo>
                  <a:cubicBezTo>
                    <a:pt x="3316" y="17978"/>
                    <a:pt x="3599" y="18010"/>
                    <a:pt x="3885" y="18010"/>
                  </a:cubicBezTo>
                  <a:cubicBezTo>
                    <a:pt x="4620" y="18010"/>
                    <a:pt x="5374" y="17801"/>
                    <a:pt x="6066" y="17509"/>
                  </a:cubicBezTo>
                  <a:cubicBezTo>
                    <a:pt x="7360" y="16960"/>
                    <a:pt x="8441" y="16120"/>
                    <a:pt x="9404" y="15143"/>
                  </a:cubicBezTo>
                  <a:cubicBezTo>
                    <a:pt x="10610" y="13921"/>
                    <a:pt x="11635" y="12482"/>
                    <a:pt x="12399" y="10948"/>
                  </a:cubicBezTo>
                  <a:cubicBezTo>
                    <a:pt x="13162" y="9414"/>
                    <a:pt x="13670" y="7785"/>
                    <a:pt x="13874" y="6041"/>
                  </a:cubicBezTo>
                  <a:cubicBezTo>
                    <a:pt x="14038" y="4658"/>
                    <a:pt x="14009" y="3199"/>
                    <a:pt x="13320" y="2001"/>
                  </a:cubicBezTo>
                  <a:cubicBezTo>
                    <a:pt x="12807" y="1107"/>
                    <a:pt x="11923" y="359"/>
                    <a:pt x="10944" y="103"/>
                  </a:cubicBezTo>
                  <a:cubicBezTo>
                    <a:pt x="10669" y="32"/>
                    <a:pt x="10386" y="1"/>
                    <a:pt x="10100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15"/>
            <p:cNvSpPr/>
            <p:nvPr/>
          </p:nvSpPr>
          <p:spPr>
            <a:xfrm>
              <a:off x="7513010" y="2027059"/>
              <a:ext cx="347713" cy="498243"/>
            </a:xfrm>
            <a:custGeom>
              <a:avLst/>
              <a:gdLst/>
              <a:ahLst/>
              <a:cxnLst/>
              <a:rect l="l" t="t" r="r" b="b"/>
              <a:pathLst>
                <a:path w="11150" h="15977" extrusionOk="0">
                  <a:moveTo>
                    <a:pt x="8865" y="0"/>
                  </a:moveTo>
                  <a:lnTo>
                    <a:pt x="8865" y="0"/>
                  </a:lnTo>
                  <a:cubicBezTo>
                    <a:pt x="8895" y="25"/>
                    <a:pt x="8926" y="49"/>
                    <a:pt x="8957" y="75"/>
                  </a:cubicBezTo>
                  <a:cubicBezTo>
                    <a:pt x="9087" y="184"/>
                    <a:pt x="9209" y="305"/>
                    <a:pt x="9321" y="437"/>
                  </a:cubicBezTo>
                  <a:cubicBezTo>
                    <a:pt x="9377" y="503"/>
                    <a:pt x="9433" y="572"/>
                    <a:pt x="9485" y="644"/>
                  </a:cubicBezTo>
                  <a:cubicBezTo>
                    <a:pt x="9537" y="716"/>
                    <a:pt x="9587" y="790"/>
                    <a:pt x="9636" y="867"/>
                  </a:cubicBezTo>
                  <a:cubicBezTo>
                    <a:pt x="9685" y="945"/>
                    <a:pt x="9731" y="1024"/>
                    <a:pt x="9774" y="1106"/>
                  </a:cubicBezTo>
                  <a:cubicBezTo>
                    <a:pt x="9795" y="1147"/>
                    <a:pt x="9817" y="1191"/>
                    <a:pt x="9837" y="1232"/>
                  </a:cubicBezTo>
                  <a:cubicBezTo>
                    <a:pt x="9857" y="1273"/>
                    <a:pt x="9877" y="1316"/>
                    <a:pt x="9896" y="1359"/>
                  </a:cubicBezTo>
                  <a:cubicBezTo>
                    <a:pt x="9916" y="1405"/>
                    <a:pt x="9936" y="1448"/>
                    <a:pt x="9954" y="1493"/>
                  </a:cubicBezTo>
                  <a:cubicBezTo>
                    <a:pt x="9972" y="1539"/>
                    <a:pt x="9989" y="1585"/>
                    <a:pt x="10007" y="1629"/>
                  </a:cubicBezTo>
                  <a:cubicBezTo>
                    <a:pt x="10040" y="1721"/>
                    <a:pt x="10073" y="1816"/>
                    <a:pt x="10102" y="1911"/>
                  </a:cubicBezTo>
                  <a:cubicBezTo>
                    <a:pt x="10117" y="1960"/>
                    <a:pt x="10130" y="2009"/>
                    <a:pt x="10145" y="2056"/>
                  </a:cubicBezTo>
                  <a:cubicBezTo>
                    <a:pt x="10159" y="2106"/>
                    <a:pt x="10172" y="2155"/>
                    <a:pt x="10184" y="2206"/>
                  </a:cubicBezTo>
                  <a:cubicBezTo>
                    <a:pt x="10196" y="2256"/>
                    <a:pt x="10209" y="2306"/>
                    <a:pt x="10219" y="2358"/>
                  </a:cubicBezTo>
                  <a:cubicBezTo>
                    <a:pt x="10232" y="2411"/>
                    <a:pt x="10244" y="2463"/>
                    <a:pt x="10253" y="2515"/>
                  </a:cubicBezTo>
                  <a:cubicBezTo>
                    <a:pt x="10261" y="2565"/>
                    <a:pt x="10270" y="2620"/>
                    <a:pt x="10280" y="2671"/>
                  </a:cubicBezTo>
                  <a:cubicBezTo>
                    <a:pt x="10288" y="2725"/>
                    <a:pt x="10297" y="2779"/>
                    <a:pt x="10304" y="2832"/>
                  </a:cubicBezTo>
                  <a:cubicBezTo>
                    <a:pt x="10320" y="2940"/>
                    <a:pt x="10332" y="3051"/>
                    <a:pt x="10342" y="3162"/>
                  </a:cubicBezTo>
                  <a:cubicBezTo>
                    <a:pt x="10352" y="3275"/>
                    <a:pt x="10359" y="3386"/>
                    <a:pt x="10363" y="3501"/>
                  </a:cubicBezTo>
                  <a:cubicBezTo>
                    <a:pt x="10366" y="3558"/>
                    <a:pt x="10368" y="3619"/>
                    <a:pt x="10369" y="3676"/>
                  </a:cubicBezTo>
                  <a:cubicBezTo>
                    <a:pt x="10370" y="3734"/>
                    <a:pt x="10370" y="3793"/>
                    <a:pt x="10370" y="3852"/>
                  </a:cubicBezTo>
                  <a:cubicBezTo>
                    <a:pt x="10370" y="3911"/>
                    <a:pt x="10370" y="3971"/>
                    <a:pt x="10369" y="4031"/>
                  </a:cubicBezTo>
                  <a:cubicBezTo>
                    <a:pt x="10369" y="4093"/>
                    <a:pt x="10368" y="4154"/>
                    <a:pt x="10363" y="4215"/>
                  </a:cubicBezTo>
                  <a:cubicBezTo>
                    <a:pt x="10362" y="4277"/>
                    <a:pt x="10359" y="4339"/>
                    <a:pt x="10355" y="4402"/>
                  </a:cubicBezTo>
                  <a:cubicBezTo>
                    <a:pt x="10352" y="4464"/>
                    <a:pt x="10347" y="4526"/>
                    <a:pt x="10342" y="4589"/>
                  </a:cubicBezTo>
                  <a:cubicBezTo>
                    <a:pt x="10332" y="4713"/>
                    <a:pt x="10319" y="4842"/>
                    <a:pt x="10303" y="4967"/>
                  </a:cubicBezTo>
                  <a:cubicBezTo>
                    <a:pt x="10288" y="5095"/>
                    <a:pt x="10268" y="5225"/>
                    <a:pt x="10248" y="5354"/>
                  </a:cubicBezTo>
                  <a:lnTo>
                    <a:pt x="10217" y="5548"/>
                  </a:lnTo>
                  <a:cubicBezTo>
                    <a:pt x="10205" y="5613"/>
                    <a:pt x="10194" y="5678"/>
                    <a:pt x="10181" y="5744"/>
                  </a:cubicBezTo>
                  <a:cubicBezTo>
                    <a:pt x="10168" y="5808"/>
                    <a:pt x="10155" y="5873"/>
                    <a:pt x="10140" y="5941"/>
                  </a:cubicBezTo>
                  <a:cubicBezTo>
                    <a:pt x="10129" y="6005"/>
                    <a:pt x="10112" y="6071"/>
                    <a:pt x="10097" y="6138"/>
                  </a:cubicBezTo>
                  <a:cubicBezTo>
                    <a:pt x="10083" y="6204"/>
                    <a:pt x="10067" y="6268"/>
                    <a:pt x="10051" y="6336"/>
                  </a:cubicBezTo>
                  <a:cubicBezTo>
                    <a:pt x="10035" y="6402"/>
                    <a:pt x="10018" y="6468"/>
                    <a:pt x="10001" y="6534"/>
                  </a:cubicBezTo>
                  <a:cubicBezTo>
                    <a:pt x="9965" y="6668"/>
                    <a:pt x="9928" y="6799"/>
                    <a:pt x="9887" y="6934"/>
                  </a:cubicBezTo>
                  <a:cubicBezTo>
                    <a:pt x="9867" y="7002"/>
                    <a:pt x="9849" y="7069"/>
                    <a:pt x="9827" y="7135"/>
                  </a:cubicBezTo>
                  <a:cubicBezTo>
                    <a:pt x="9807" y="7201"/>
                    <a:pt x="9785" y="7268"/>
                    <a:pt x="9762" y="7335"/>
                  </a:cubicBezTo>
                  <a:cubicBezTo>
                    <a:pt x="9741" y="7401"/>
                    <a:pt x="9716" y="7469"/>
                    <a:pt x="9693" y="7536"/>
                  </a:cubicBezTo>
                  <a:cubicBezTo>
                    <a:pt x="9670" y="7603"/>
                    <a:pt x="9647" y="7669"/>
                    <a:pt x="9621" y="7735"/>
                  </a:cubicBezTo>
                  <a:cubicBezTo>
                    <a:pt x="9571" y="7869"/>
                    <a:pt x="9521" y="8001"/>
                    <a:pt x="9468" y="8134"/>
                  </a:cubicBezTo>
                  <a:cubicBezTo>
                    <a:pt x="9413" y="8267"/>
                    <a:pt x="9357" y="8402"/>
                    <a:pt x="9299" y="8533"/>
                  </a:cubicBezTo>
                  <a:cubicBezTo>
                    <a:pt x="9242" y="8665"/>
                    <a:pt x="9183" y="8797"/>
                    <a:pt x="9120" y="8928"/>
                  </a:cubicBezTo>
                  <a:cubicBezTo>
                    <a:pt x="9059" y="9060"/>
                    <a:pt x="8996" y="9191"/>
                    <a:pt x="8930" y="9321"/>
                  </a:cubicBezTo>
                  <a:cubicBezTo>
                    <a:pt x="8799" y="9579"/>
                    <a:pt x="8658" y="9837"/>
                    <a:pt x="8513" y="10088"/>
                  </a:cubicBezTo>
                  <a:cubicBezTo>
                    <a:pt x="8365" y="10340"/>
                    <a:pt x="8212" y="10587"/>
                    <a:pt x="8053" y="10830"/>
                  </a:cubicBezTo>
                  <a:cubicBezTo>
                    <a:pt x="7972" y="10952"/>
                    <a:pt x="7890" y="11070"/>
                    <a:pt x="7809" y="11190"/>
                  </a:cubicBezTo>
                  <a:cubicBezTo>
                    <a:pt x="7724" y="11307"/>
                    <a:pt x="7642" y="11425"/>
                    <a:pt x="7555" y="11540"/>
                  </a:cubicBezTo>
                  <a:cubicBezTo>
                    <a:pt x="7469" y="11655"/>
                    <a:pt x="7383" y="11767"/>
                    <a:pt x="7294" y="11880"/>
                  </a:cubicBezTo>
                  <a:cubicBezTo>
                    <a:pt x="7251" y="11936"/>
                    <a:pt x="7206" y="11989"/>
                    <a:pt x="7162" y="12045"/>
                  </a:cubicBezTo>
                  <a:cubicBezTo>
                    <a:pt x="7117" y="12101"/>
                    <a:pt x="7071" y="12154"/>
                    <a:pt x="7026" y="12209"/>
                  </a:cubicBezTo>
                  <a:cubicBezTo>
                    <a:pt x="6982" y="12262"/>
                    <a:pt x="6937" y="12314"/>
                    <a:pt x="6890" y="12368"/>
                  </a:cubicBezTo>
                  <a:cubicBezTo>
                    <a:pt x="6844" y="12422"/>
                    <a:pt x="6798" y="12475"/>
                    <a:pt x="6752" y="12527"/>
                  </a:cubicBezTo>
                  <a:cubicBezTo>
                    <a:pt x="6658" y="12630"/>
                    <a:pt x="6565" y="12734"/>
                    <a:pt x="6470" y="12831"/>
                  </a:cubicBezTo>
                  <a:cubicBezTo>
                    <a:pt x="6423" y="12880"/>
                    <a:pt x="6377" y="12931"/>
                    <a:pt x="6328" y="12979"/>
                  </a:cubicBezTo>
                  <a:cubicBezTo>
                    <a:pt x="6280" y="13028"/>
                    <a:pt x="6233" y="13076"/>
                    <a:pt x="6184" y="13125"/>
                  </a:cubicBezTo>
                  <a:lnTo>
                    <a:pt x="6039" y="13266"/>
                  </a:lnTo>
                  <a:cubicBezTo>
                    <a:pt x="5990" y="13312"/>
                    <a:pt x="5940" y="13359"/>
                    <a:pt x="5891" y="13404"/>
                  </a:cubicBezTo>
                  <a:cubicBezTo>
                    <a:pt x="5842" y="13448"/>
                    <a:pt x="5791" y="13491"/>
                    <a:pt x="5744" y="13536"/>
                  </a:cubicBezTo>
                  <a:cubicBezTo>
                    <a:pt x="5695" y="13582"/>
                    <a:pt x="5645" y="13625"/>
                    <a:pt x="5595" y="13668"/>
                  </a:cubicBezTo>
                  <a:cubicBezTo>
                    <a:pt x="5495" y="13754"/>
                    <a:pt x="5396" y="13836"/>
                    <a:pt x="5295" y="13917"/>
                  </a:cubicBezTo>
                  <a:cubicBezTo>
                    <a:pt x="5195" y="13999"/>
                    <a:pt x="5094" y="14075"/>
                    <a:pt x="4994" y="14151"/>
                  </a:cubicBezTo>
                  <a:cubicBezTo>
                    <a:pt x="4943" y="14188"/>
                    <a:pt x="4891" y="14226"/>
                    <a:pt x="4841" y="14262"/>
                  </a:cubicBezTo>
                  <a:cubicBezTo>
                    <a:pt x="4791" y="14298"/>
                    <a:pt x="4741" y="14332"/>
                    <a:pt x="4690" y="14368"/>
                  </a:cubicBezTo>
                  <a:cubicBezTo>
                    <a:pt x="4640" y="14404"/>
                    <a:pt x="4588" y="14439"/>
                    <a:pt x="4538" y="14473"/>
                  </a:cubicBezTo>
                  <a:cubicBezTo>
                    <a:pt x="4488" y="14506"/>
                    <a:pt x="4437" y="14539"/>
                    <a:pt x="4387" y="14571"/>
                  </a:cubicBezTo>
                  <a:cubicBezTo>
                    <a:pt x="4337" y="14604"/>
                    <a:pt x="4286" y="14636"/>
                    <a:pt x="4234" y="14667"/>
                  </a:cubicBezTo>
                  <a:cubicBezTo>
                    <a:pt x="4184" y="14699"/>
                    <a:pt x="4134" y="14728"/>
                    <a:pt x="4081" y="14758"/>
                  </a:cubicBezTo>
                  <a:cubicBezTo>
                    <a:pt x="4030" y="14789"/>
                    <a:pt x="3979" y="14818"/>
                    <a:pt x="3927" y="14847"/>
                  </a:cubicBezTo>
                  <a:cubicBezTo>
                    <a:pt x="3875" y="14876"/>
                    <a:pt x="3822" y="14902"/>
                    <a:pt x="3770" y="14929"/>
                  </a:cubicBezTo>
                  <a:cubicBezTo>
                    <a:pt x="3718" y="14956"/>
                    <a:pt x="3667" y="14984"/>
                    <a:pt x="3613" y="15008"/>
                  </a:cubicBezTo>
                  <a:cubicBezTo>
                    <a:pt x="3562" y="15034"/>
                    <a:pt x="3511" y="15058"/>
                    <a:pt x="3460" y="15081"/>
                  </a:cubicBezTo>
                  <a:cubicBezTo>
                    <a:pt x="3408" y="15107"/>
                    <a:pt x="3355" y="15130"/>
                    <a:pt x="3303" y="15152"/>
                  </a:cubicBezTo>
                  <a:cubicBezTo>
                    <a:pt x="3251" y="15173"/>
                    <a:pt x="3201" y="15195"/>
                    <a:pt x="3149" y="15216"/>
                  </a:cubicBezTo>
                  <a:cubicBezTo>
                    <a:pt x="3096" y="15237"/>
                    <a:pt x="3046" y="15257"/>
                    <a:pt x="2994" y="15275"/>
                  </a:cubicBezTo>
                  <a:cubicBezTo>
                    <a:pt x="2943" y="15295"/>
                    <a:pt x="2892" y="15314"/>
                    <a:pt x="2841" y="15331"/>
                  </a:cubicBezTo>
                  <a:cubicBezTo>
                    <a:pt x="2741" y="15366"/>
                    <a:pt x="2639" y="15398"/>
                    <a:pt x="2538" y="15426"/>
                  </a:cubicBezTo>
                  <a:cubicBezTo>
                    <a:pt x="2437" y="15455"/>
                    <a:pt x="2337" y="15482"/>
                    <a:pt x="2238" y="15504"/>
                  </a:cubicBezTo>
                  <a:cubicBezTo>
                    <a:pt x="2189" y="15515"/>
                    <a:pt x="2138" y="15526"/>
                    <a:pt x="2089" y="15534"/>
                  </a:cubicBezTo>
                  <a:cubicBezTo>
                    <a:pt x="2041" y="15544"/>
                    <a:pt x="1992" y="15553"/>
                    <a:pt x="1943" y="15560"/>
                  </a:cubicBezTo>
                  <a:cubicBezTo>
                    <a:pt x="1894" y="15569"/>
                    <a:pt x="1845" y="15576"/>
                    <a:pt x="1796" y="15582"/>
                  </a:cubicBezTo>
                  <a:cubicBezTo>
                    <a:pt x="1750" y="15587"/>
                    <a:pt x="1701" y="15592"/>
                    <a:pt x="1652" y="15597"/>
                  </a:cubicBezTo>
                  <a:cubicBezTo>
                    <a:pt x="1556" y="15606"/>
                    <a:pt x="1463" y="15613"/>
                    <a:pt x="1369" y="15616"/>
                  </a:cubicBezTo>
                  <a:cubicBezTo>
                    <a:pt x="1336" y="15617"/>
                    <a:pt x="1303" y="15618"/>
                    <a:pt x="1270" y="15618"/>
                  </a:cubicBezTo>
                  <a:cubicBezTo>
                    <a:pt x="1211" y="15618"/>
                    <a:pt x="1152" y="15616"/>
                    <a:pt x="1093" y="15613"/>
                  </a:cubicBezTo>
                  <a:cubicBezTo>
                    <a:pt x="1047" y="15612"/>
                    <a:pt x="1003" y="15609"/>
                    <a:pt x="958" y="15605"/>
                  </a:cubicBezTo>
                  <a:cubicBezTo>
                    <a:pt x="913" y="15599"/>
                    <a:pt x="870" y="15596"/>
                    <a:pt x="824" y="15590"/>
                  </a:cubicBezTo>
                  <a:cubicBezTo>
                    <a:pt x="737" y="15580"/>
                    <a:pt x="650" y="15567"/>
                    <a:pt x="564" y="15549"/>
                  </a:cubicBezTo>
                  <a:cubicBezTo>
                    <a:pt x="478" y="15533"/>
                    <a:pt x="393" y="15511"/>
                    <a:pt x="311" y="15488"/>
                  </a:cubicBezTo>
                  <a:cubicBezTo>
                    <a:pt x="228" y="15465"/>
                    <a:pt x="147" y="15438"/>
                    <a:pt x="68" y="15408"/>
                  </a:cubicBezTo>
                  <a:cubicBezTo>
                    <a:pt x="45" y="15398"/>
                    <a:pt x="24" y="15389"/>
                    <a:pt x="1" y="15380"/>
                  </a:cubicBezTo>
                  <a:lnTo>
                    <a:pt x="1" y="15380"/>
                  </a:lnTo>
                  <a:cubicBezTo>
                    <a:pt x="95" y="15458"/>
                    <a:pt x="198" y="15530"/>
                    <a:pt x="297" y="15584"/>
                  </a:cubicBezTo>
                  <a:cubicBezTo>
                    <a:pt x="771" y="15858"/>
                    <a:pt x="1299" y="15976"/>
                    <a:pt x="1850" y="15976"/>
                  </a:cubicBezTo>
                  <a:cubicBezTo>
                    <a:pt x="3111" y="15976"/>
                    <a:pt x="4489" y="15359"/>
                    <a:pt x="5605" y="14585"/>
                  </a:cubicBezTo>
                  <a:cubicBezTo>
                    <a:pt x="7233" y="13457"/>
                    <a:pt x="8303" y="12000"/>
                    <a:pt x="9202" y="10443"/>
                  </a:cubicBezTo>
                  <a:cubicBezTo>
                    <a:pt x="10100" y="8888"/>
                    <a:pt x="10828" y="7235"/>
                    <a:pt x="10989" y="5259"/>
                  </a:cubicBezTo>
                  <a:cubicBezTo>
                    <a:pt x="11150" y="3314"/>
                    <a:pt x="10761" y="1061"/>
                    <a:pt x="9202" y="161"/>
                  </a:cubicBezTo>
                  <a:cubicBezTo>
                    <a:pt x="9102" y="104"/>
                    <a:pt x="8989" y="49"/>
                    <a:pt x="8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15"/>
            <p:cNvSpPr/>
            <p:nvPr/>
          </p:nvSpPr>
          <p:spPr>
            <a:xfrm>
              <a:off x="7473687" y="2021851"/>
              <a:ext cx="363368" cy="492286"/>
            </a:xfrm>
            <a:custGeom>
              <a:avLst/>
              <a:gdLst/>
              <a:ahLst/>
              <a:cxnLst/>
              <a:rect l="l" t="t" r="r" b="b"/>
              <a:pathLst>
                <a:path w="11652" h="15786" extrusionOk="0">
                  <a:moveTo>
                    <a:pt x="9133" y="0"/>
                  </a:moveTo>
                  <a:cubicBezTo>
                    <a:pt x="9115" y="0"/>
                    <a:pt x="9097" y="0"/>
                    <a:pt x="9080" y="0"/>
                  </a:cubicBezTo>
                  <a:cubicBezTo>
                    <a:pt x="8976" y="2"/>
                    <a:pt x="8854" y="9"/>
                    <a:pt x="8743" y="22"/>
                  </a:cubicBezTo>
                  <a:cubicBezTo>
                    <a:pt x="8635" y="35"/>
                    <a:pt x="8505" y="54"/>
                    <a:pt x="8391" y="75"/>
                  </a:cubicBezTo>
                  <a:cubicBezTo>
                    <a:pt x="8276" y="97"/>
                    <a:pt x="8142" y="130"/>
                    <a:pt x="8023" y="161"/>
                  </a:cubicBezTo>
                  <a:cubicBezTo>
                    <a:pt x="7905" y="195"/>
                    <a:pt x="7764" y="239"/>
                    <a:pt x="7642" y="282"/>
                  </a:cubicBezTo>
                  <a:cubicBezTo>
                    <a:pt x="7521" y="325"/>
                    <a:pt x="7377" y="383"/>
                    <a:pt x="7252" y="438"/>
                  </a:cubicBezTo>
                  <a:cubicBezTo>
                    <a:pt x="7126" y="491"/>
                    <a:pt x="6981" y="561"/>
                    <a:pt x="6853" y="626"/>
                  </a:cubicBezTo>
                  <a:cubicBezTo>
                    <a:pt x="6726" y="691"/>
                    <a:pt x="6578" y="771"/>
                    <a:pt x="6449" y="847"/>
                  </a:cubicBezTo>
                  <a:cubicBezTo>
                    <a:pt x="6318" y="923"/>
                    <a:pt x="6165" y="1020"/>
                    <a:pt x="6032" y="1107"/>
                  </a:cubicBezTo>
                  <a:cubicBezTo>
                    <a:pt x="5899" y="1195"/>
                    <a:pt x="5744" y="1302"/>
                    <a:pt x="5613" y="1401"/>
                  </a:cubicBezTo>
                  <a:cubicBezTo>
                    <a:pt x="5480" y="1497"/>
                    <a:pt x="5327" y="1616"/>
                    <a:pt x="5196" y="1724"/>
                  </a:cubicBezTo>
                  <a:cubicBezTo>
                    <a:pt x="5066" y="1832"/>
                    <a:pt x="4915" y="1961"/>
                    <a:pt x="4785" y="2078"/>
                  </a:cubicBezTo>
                  <a:cubicBezTo>
                    <a:pt x="4653" y="2194"/>
                    <a:pt x="4506" y="2332"/>
                    <a:pt x="4378" y="2459"/>
                  </a:cubicBezTo>
                  <a:cubicBezTo>
                    <a:pt x="4250" y="2584"/>
                    <a:pt x="4107" y="2732"/>
                    <a:pt x="3982" y="2864"/>
                  </a:cubicBezTo>
                  <a:cubicBezTo>
                    <a:pt x="3855" y="2999"/>
                    <a:pt x="3717" y="3155"/>
                    <a:pt x="3595" y="3296"/>
                  </a:cubicBezTo>
                  <a:cubicBezTo>
                    <a:pt x="3473" y="3438"/>
                    <a:pt x="3340" y="3600"/>
                    <a:pt x="3221" y="3748"/>
                  </a:cubicBezTo>
                  <a:cubicBezTo>
                    <a:pt x="3103" y="3899"/>
                    <a:pt x="2977" y="4065"/>
                    <a:pt x="2862" y="4221"/>
                  </a:cubicBezTo>
                  <a:cubicBezTo>
                    <a:pt x="2636" y="4531"/>
                    <a:pt x="2393" y="4890"/>
                    <a:pt x="2187" y="5219"/>
                  </a:cubicBezTo>
                  <a:cubicBezTo>
                    <a:pt x="1976" y="5557"/>
                    <a:pt x="1775" y="5911"/>
                    <a:pt x="1589" y="6264"/>
                  </a:cubicBezTo>
                  <a:cubicBezTo>
                    <a:pt x="1400" y="6628"/>
                    <a:pt x="1237" y="6967"/>
                    <a:pt x="1078" y="7340"/>
                  </a:cubicBezTo>
                  <a:cubicBezTo>
                    <a:pt x="998" y="7527"/>
                    <a:pt x="928" y="7698"/>
                    <a:pt x="856" y="7885"/>
                  </a:cubicBezTo>
                  <a:cubicBezTo>
                    <a:pt x="784" y="8071"/>
                    <a:pt x="724" y="8241"/>
                    <a:pt x="659" y="8428"/>
                  </a:cubicBezTo>
                  <a:cubicBezTo>
                    <a:pt x="594" y="8618"/>
                    <a:pt x="541" y="8785"/>
                    <a:pt x="487" y="8971"/>
                  </a:cubicBezTo>
                  <a:cubicBezTo>
                    <a:pt x="431" y="9160"/>
                    <a:pt x="386" y="9324"/>
                    <a:pt x="339" y="9511"/>
                  </a:cubicBezTo>
                  <a:cubicBezTo>
                    <a:pt x="293" y="9697"/>
                    <a:pt x="257" y="9858"/>
                    <a:pt x="218" y="10043"/>
                  </a:cubicBezTo>
                  <a:cubicBezTo>
                    <a:pt x="182" y="10225"/>
                    <a:pt x="153" y="10383"/>
                    <a:pt x="124" y="10563"/>
                  </a:cubicBezTo>
                  <a:cubicBezTo>
                    <a:pt x="96" y="10743"/>
                    <a:pt x="74" y="10896"/>
                    <a:pt x="57" y="11072"/>
                  </a:cubicBezTo>
                  <a:cubicBezTo>
                    <a:pt x="37" y="11249"/>
                    <a:pt x="24" y="11395"/>
                    <a:pt x="15" y="11566"/>
                  </a:cubicBezTo>
                  <a:cubicBezTo>
                    <a:pt x="6" y="11735"/>
                    <a:pt x="1" y="11878"/>
                    <a:pt x="1" y="12042"/>
                  </a:cubicBezTo>
                  <a:lnTo>
                    <a:pt x="1" y="12064"/>
                  </a:lnTo>
                  <a:cubicBezTo>
                    <a:pt x="1" y="12198"/>
                    <a:pt x="5" y="12344"/>
                    <a:pt x="12" y="12474"/>
                  </a:cubicBezTo>
                  <a:cubicBezTo>
                    <a:pt x="19" y="12616"/>
                    <a:pt x="31" y="12775"/>
                    <a:pt x="48" y="12912"/>
                  </a:cubicBezTo>
                  <a:cubicBezTo>
                    <a:pt x="64" y="13047"/>
                    <a:pt x="86" y="13200"/>
                    <a:pt x="109" y="13328"/>
                  </a:cubicBezTo>
                  <a:cubicBezTo>
                    <a:pt x="130" y="13456"/>
                    <a:pt x="163" y="13599"/>
                    <a:pt x="193" y="13717"/>
                  </a:cubicBezTo>
                  <a:cubicBezTo>
                    <a:pt x="224" y="13836"/>
                    <a:pt x="264" y="13969"/>
                    <a:pt x="301" y="14078"/>
                  </a:cubicBezTo>
                  <a:cubicBezTo>
                    <a:pt x="339" y="14189"/>
                    <a:pt x="386" y="14311"/>
                    <a:pt x="431" y="14412"/>
                  </a:cubicBezTo>
                  <a:cubicBezTo>
                    <a:pt x="475" y="14512"/>
                    <a:pt x="530" y="14623"/>
                    <a:pt x="580" y="14713"/>
                  </a:cubicBezTo>
                  <a:cubicBezTo>
                    <a:pt x="630" y="14803"/>
                    <a:pt x="691" y="14902"/>
                    <a:pt x="747" y="14982"/>
                  </a:cubicBezTo>
                  <a:cubicBezTo>
                    <a:pt x="803" y="15061"/>
                    <a:pt x="869" y="15148"/>
                    <a:pt x="929" y="15220"/>
                  </a:cubicBezTo>
                  <a:cubicBezTo>
                    <a:pt x="991" y="15290"/>
                    <a:pt x="1062" y="15365"/>
                    <a:pt x="1128" y="15427"/>
                  </a:cubicBezTo>
                  <a:cubicBezTo>
                    <a:pt x="1172" y="15468"/>
                    <a:pt x="1220" y="15508"/>
                    <a:pt x="1270" y="15549"/>
                  </a:cubicBezTo>
                  <a:cubicBezTo>
                    <a:pt x="1292" y="15557"/>
                    <a:pt x="1315" y="15566"/>
                    <a:pt x="1338" y="15576"/>
                  </a:cubicBezTo>
                  <a:cubicBezTo>
                    <a:pt x="1417" y="15606"/>
                    <a:pt x="1497" y="15634"/>
                    <a:pt x="1581" y="15657"/>
                  </a:cubicBezTo>
                  <a:cubicBezTo>
                    <a:pt x="1663" y="15680"/>
                    <a:pt x="1747" y="15700"/>
                    <a:pt x="1834" y="15717"/>
                  </a:cubicBezTo>
                  <a:cubicBezTo>
                    <a:pt x="1919" y="15734"/>
                    <a:pt x="2006" y="15749"/>
                    <a:pt x="2094" y="15759"/>
                  </a:cubicBezTo>
                  <a:cubicBezTo>
                    <a:pt x="2137" y="15764"/>
                    <a:pt x="2183" y="15770"/>
                    <a:pt x="2228" y="15773"/>
                  </a:cubicBezTo>
                  <a:cubicBezTo>
                    <a:pt x="2271" y="15777"/>
                    <a:pt x="2317" y="15780"/>
                    <a:pt x="2363" y="15782"/>
                  </a:cubicBezTo>
                  <a:cubicBezTo>
                    <a:pt x="2420" y="15784"/>
                    <a:pt x="2478" y="15785"/>
                    <a:pt x="2537" y="15785"/>
                  </a:cubicBezTo>
                  <a:cubicBezTo>
                    <a:pt x="2571" y="15785"/>
                    <a:pt x="2605" y="15785"/>
                    <a:pt x="2639" y="15785"/>
                  </a:cubicBezTo>
                  <a:cubicBezTo>
                    <a:pt x="2732" y="15780"/>
                    <a:pt x="2827" y="15774"/>
                    <a:pt x="2923" y="15766"/>
                  </a:cubicBezTo>
                  <a:cubicBezTo>
                    <a:pt x="2970" y="15760"/>
                    <a:pt x="3018" y="15756"/>
                    <a:pt x="3067" y="15750"/>
                  </a:cubicBezTo>
                  <a:lnTo>
                    <a:pt x="3212" y="15728"/>
                  </a:lnTo>
                  <a:cubicBezTo>
                    <a:pt x="3261" y="15721"/>
                    <a:pt x="3309" y="15713"/>
                    <a:pt x="3359" y="15703"/>
                  </a:cubicBezTo>
                  <a:cubicBezTo>
                    <a:pt x="3408" y="15694"/>
                    <a:pt x="3457" y="15684"/>
                    <a:pt x="3507" y="15672"/>
                  </a:cubicBezTo>
                  <a:cubicBezTo>
                    <a:pt x="3606" y="15649"/>
                    <a:pt x="3707" y="15623"/>
                    <a:pt x="3808" y="15595"/>
                  </a:cubicBezTo>
                  <a:cubicBezTo>
                    <a:pt x="3905" y="15569"/>
                    <a:pt x="4009" y="15536"/>
                    <a:pt x="4111" y="15500"/>
                  </a:cubicBezTo>
                  <a:cubicBezTo>
                    <a:pt x="4161" y="15483"/>
                    <a:pt x="4212" y="15464"/>
                    <a:pt x="4263" y="15444"/>
                  </a:cubicBezTo>
                  <a:cubicBezTo>
                    <a:pt x="4315" y="15427"/>
                    <a:pt x="4365" y="15406"/>
                    <a:pt x="4419" y="15385"/>
                  </a:cubicBezTo>
                  <a:cubicBezTo>
                    <a:pt x="4470" y="15363"/>
                    <a:pt x="4521" y="15342"/>
                    <a:pt x="4572" y="15320"/>
                  </a:cubicBezTo>
                  <a:lnTo>
                    <a:pt x="4729" y="15250"/>
                  </a:lnTo>
                  <a:cubicBezTo>
                    <a:pt x="4781" y="15227"/>
                    <a:pt x="4831" y="15202"/>
                    <a:pt x="4883" y="15176"/>
                  </a:cubicBezTo>
                  <a:cubicBezTo>
                    <a:pt x="4936" y="15152"/>
                    <a:pt x="4988" y="15125"/>
                    <a:pt x="5040" y="15097"/>
                  </a:cubicBezTo>
                  <a:cubicBezTo>
                    <a:pt x="5093" y="15070"/>
                    <a:pt x="5145" y="15044"/>
                    <a:pt x="5196" y="15015"/>
                  </a:cubicBezTo>
                  <a:cubicBezTo>
                    <a:pt x="5247" y="14987"/>
                    <a:pt x="5299" y="14958"/>
                    <a:pt x="5350" y="14926"/>
                  </a:cubicBezTo>
                  <a:cubicBezTo>
                    <a:pt x="5401" y="14896"/>
                    <a:pt x="5452" y="14866"/>
                    <a:pt x="5504" y="14836"/>
                  </a:cubicBezTo>
                  <a:cubicBezTo>
                    <a:pt x="5554" y="14803"/>
                    <a:pt x="5606" y="14772"/>
                    <a:pt x="5656" y="14739"/>
                  </a:cubicBezTo>
                  <a:cubicBezTo>
                    <a:pt x="5707" y="14708"/>
                    <a:pt x="5757" y="14675"/>
                    <a:pt x="5807" y="14642"/>
                  </a:cubicBezTo>
                  <a:cubicBezTo>
                    <a:pt x="5858" y="14607"/>
                    <a:pt x="5910" y="14571"/>
                    <a:pt x="5960" y="14537"/>
                  </a:cubicBezTo>
                  <a:cubicBezTo>
                    <a:pt x="6010" y="14502"/>
                    <a:pt x="6060" y="14466"/>
                    <a:pt x="6111" y="14430"/>
                  </a:cubicBezTo>
                  <a:cubicBezTo>
                    <a:pt x="6161" y="14394"/>
                    <a:pt x="6213" y="14357"/>
                    <a:pt x="6263" y="14320"/>
                  </a:cubicBezTo>
                  <a:cubicBezTo>
                    <a:pt x="6367" y="14243"/>
                    <a:pt x="6464" y="14167"/>
                    <a:pt x="6565" y="14085"/>
                  </a:cubicBezTo>
                  <a:cubicBezTo>
                    <a:pt x="6666" y="14005"/>
                    <a:pt x="6765" y="13923"/>
                    <a:pt x="6864" y="13836"/>
                  </a:cubicBezTo>
                  <a:cubicBezTo>
                    <a:pt x="6914" y="13793"/>
                    <a:pt x="6965" y="13750"/>
                    <a:pt x="7014" y="13704"/>
                  </a:cubicBezTo>
                  <a:cubicBezTo>
                    <a:pt x="7061" y="13661"/>
                    <a:pt x="7111" y="13617"/>
                    <a:pt x="7160" y="13572"/>
                  </a:cubicBezTo>
                  <a:cubicBezTo>
                    <a:pt x="7211" y="13525"/>
                    <a:pt x="7259" y="13480"/>
                    <a:pt x="7308" y="13434"/>
                  </a:cubicBezTo>
                  <a:lnTo>
                    <a:pt x="7454" y="13293"/>
                  </a:lnTo>
                  <a:cubicBezTo>
                    <a:pt x="7501" y="13244"/>
                    <a:pt x="7548" y="13197"/>
                    <a:pt x="7597" y="13148"/>
                  </a:cubicBezTo>
                  <a:cubicBezTo>
                    <a:pt x="7645" y="13099"/>
                    <a:pt x="7692" y="13050"/>
                    <a:pt x="7740" y="13000"/>
                  </a:cubicBezTo>
                  <a:cubicBezTo>
                    <a:pt x="7835" y="12902"/>
                    <a:pt x="7928" y="12798"/>
                    <a:pt x="8021" y="12695"/>
                  </a:cubicBezTo>
                  <a:cubicBezTo>
                    <a:pt x="8069" y="12643"/>
                    <a:pt x="8113" y="12590"/>
                    <a:pt x="8159" y="12537"/>
                  </a:cubicBezTo>
                  <a:cubicBezTo>
                    <a:pt x="8205" y="12485"/>
                    <a:pt x="8251" y="12430"/>
                    <a:pt x="8296" y="12377"/>
                  </a:cubicBezTo>
                  <a:cubicBezTo>
                    <a:pt x="8342" y="12323"/>
                    <a:pt x="8387" y="12267"/>
                    <a:pt x="8431" y="12213"/>
                  </a:cubicBezTo>
                  <a:cubicBezTo>
                    <a:pt x="8474" y="12159"/>
                    <a:pt x="8519" y="12104"/>
                    <a:pt x="8565" y="12048"/>
                  </a:cubicBezTo>
                  <a:cubicBezTo>
                    <a:pt x="8653" y="11936"/>
                    <a:pt x="8739" y="11824"/>
                    <a:pt x="8825" y="11709"/>
                  </a:cubicBezTo>
                  <a:cubicBezTo>
                    <a:pt x="8911" y="11591"/>
                    <a:pt x="8996" y="11476"/>
                    <a:pt x="9078" y="11358"/>
                  </a:cubicBezTo>
                  <a:cubicBezTo>
                    <a:pt x="9162" y="11239"/>
                    <a:pt x="9242" y="11119"/>
                    <a:pt x="9323" y="10999"/>
                  </a:cubicBezTo>
                  <a:cubicBezTo>
                    <a:pt x="9482" y="10756"/>
                    <a:pt x="9637" y="10508"/>
                    <a:pt x="9783" y="10257"/>
                  </a:cubicBezTo>
                  <a:cubicBezTo>
                    <a:pt x="9928" y="10005"/>
                    <a:pt x="10069" y="9748"/>
                    <a:pt x="10200" y="9489"/>
                  </a:cubicBezTo>
                  <a:cubicBezTo>
                    <a:pt x="10264" y="9360"/>
                    <a:pt x="10329" y="9229"/>
                    <a:pt x="10391" y="9097"/>
                  </a:cubicBezTo>
                  <a:cubicBezTo>
                    <a:pt x="10453" y="8966"/>
                    <a:pt x="10513" y="8833"/>
                    <a:pt x="10570" y="8701"/>
                  </a:cubicBezTo>
                  <a:cubicBezTo>
                    <a:pt x="10628" y="8569"/>
                    <a:pt x="10683" y="8435"/>
                    <a:pt x="10737" y="8303"/>
                  </a:cubicBezTo>
                  <a:cubicBezTo>
                    <a:pt x="10790" y="8172"/>
                    <a:pt x="10844" y="8037"/>
                    <a:pt x="10891" y="7903"/>
                  </a:cubicBezTo>
                  <a:cubicBezTo>
                    <a:pt x="10917" y="7837"/>
                    <a:pt x="10940" y="7771"/>
                    <a:pt x="10963" y="7705"/>
                  </a:cubicBezTo>
                  <a:cubicBezTo>
                    <a:pt x="10987" y="7637"/>
                    <a:pt x="11010" y="7570"/>
                    <a:pt x="11032" y="7504"/>
                  </a:cubicBezTo>
                  <a:lnTo>
                    <a:pt x="11097" y="7304"/>
                  </a:lnTo>
                  <a:cubicBezTo>
                    <a:pt x="11117" y="7238"/>
                    <a:pt x="11138" y="7169"/>
                    <a:pt x="11157" y="7102"/>
                  </a:cubicBezTo>
                  <a:cubicBezTo>
                    <a:pt x="11197" y="6969"/>
                    <a:pt x="11235" y="6837"/>
                    <a:pt x="11271" y="6703"/>
                  </a:cubicBezTo>
                  <a:cubicBezTo>
                    <a:pt x="11286" y="6637"/>
                    <a:pt x="11305" y="6571"/>
                    <a:pt x="11321" y="6504"/>
                  </a:cubicBezTo>
                  <a:cubicBezTo>
                    <a:pt x="11337" y="6437"/>
                    <a:pt x="11351" y="6372"/>
                    <a:pt x="11368" y="6306"/>
                  </a:cubicBezTo>
                  <a:cubicBezTo>
                    <a:pt x="11383" y="6241"/>
                    <a:pt x="11397" y="6175"/>
                    <a:pt x="11411" y="6109"/>
                  </a:cubicBezTo>
                  <a:cubicBezTo>
                    <a:pt x="11426" y="6042"/>
                    <a:pt x="11437" y="5977"/>
                    <a:pt x="11450" y="5912"/>
                  </a:cubicBezTo>
                  <a:cubicBezTo>
                    <a:pt x="11463" y="5847"/>
                    <a:pt x="11476" y="5781"/>
                    <a:pt x="11486" y="5717"/>
                  </a:cubicBezTo>
                  <a:lnTo>
                    <a:pt x="11519" y="5523"/>
                  </a:lnTo>
                  <a:cubicBezTo>
                    <a:pt x="11538" y="5393"/>
                    <a:pt x="11558" y="5264"/>
                    <a:pt x="11572" y="5136"/>
                  </a:cubicBezTo>
                  <a:cubicBezTo>
                    <a:pt x="11588" y="5011"/>
                    <a:pt x="11601" y="4883"/>
                    <a:pt x="11613" y="4758"/>
                  </a:cubicBezTo>
                  <a:cubicBezTo>
                    <a:pt x="11616" y="4694"/>
                    <a:pt x="11621" y="4633"/>
                    <a:pt x="11624" y="4571"/>
                  </a:cubicBezTo>
                  <a:cubicBezTo>
                    <a:pt x="11629" y="4508"/>
                    <a:pt x="11631" y="4444"/>
                    <a:pt x="11634" y="4384"/>
                  </a:cubicBezTo>
                  <a:cubicBezTo>
                    <a:pt x="11636" y="4321"/>
                    <a:pt x="11637" y="4262"/>
                    <a:pt x="11639" y="4200"/>
                  </a:cubicBezTo>
                  <a:cubicBezTo>
                    <a:pt x="11641" y="4141"/>
                    <a:pt x="11641" y="4081"/>
                    <a:pt x="11641" y="4020"/>
                  </a:cubicBezTo>
                  <a:cubicBezTo>
                    <a:pt x="11641" y="3961"/>
                    <a:pt x="11641" y="3902"/>
                    <a:pt x="11639" y="3845"/>
                  </a:cubicBezTo>
                  <a:cubicBezTo>
                    <a:pt x="11637" y="3786"/>
                    <a:pt x="11636" y="3728"/>
                    <a:pt x="11652" y="3681"/>
                  </a:cubicBezTo>
                  <a:cubicBezTo>
                    <a:pt x="11647" y="3566"/>
                    <a:pt x="11640" y="3454"/>
                    <a:pt x="11630" y="3342"/>
                  </a:cubicBezTo>
                  <a:cubicBezTo>
                    <a:pt x="11618" y="3229"/>
                    <a:pt x="11607" y="3122"/>
                    <a:pt x="11593" y="3012"/>
                  </a:cubicBezTo>
                  <a:cubicBezTo>
                    <a:pt x="11583" y="2958"/>
                    <a:pt x="11575" y="2905"/>
                    <a:pt x="11567" y="2850"/>
                  </a:cubicBezTo>
                  <a:cubicBezTo>
                    <a:pt x="11560" y="2798"/>
                    <a:pt x="11551" y="2746"/>
                    <a:pt x="11539" y="2695"/>
                  </a:cubicBezTo>
                  <a:lnTo>
                    <a:pt x="11508" y="2538"/>
                  </a:lnTo>
                  <a:cubicBezTo>
                    <a:pt x="11495" y="2486"/>
                    <a:pt x="11485" y="2436"/>
                    <a:pt x="11472" y="2386"/>
                  </a:cubicBezTo>
                  <a:cubicBezTo>
                    <a:pt x="11459" y="2335"/>
                    <a:pt x="11446" y="2286"/>
                    <a:pt x="11432" y="2236"/>
                  </a:cubicBezTo>
                  <a:lnTo>
                    <a:pt x="11388" y="2091"/>
                  </a:lnTo>
                  <a:cubicBezTo>
                    <a:pt x="11360" y="1994"/>
                    <a:pt x="11328" y="1900"/>
                    <a:pt x="11294" y="1808"/>
                  </a:cubicBezTo>
                  <a:cubicBezTo>
                    <a:pt x="11278" y="1762"/>
                    <a:pt x="11259" y="1717"/>
                    <a:pt x="11242" y="1671"/>
                  </a:cubicBezTo>
                  <a:cubicBezTo>
                    <a:pt x="11223" y="1626"/>
                    <a:pt x="11204" y="1582"/>
                    <a:pt x="11184" y="1539"/>
                  </a:cubicBezTo>
                  <a:cubicBezTo>
                    <a:pt x="11166" y="1496"/>
                    <a:pt x="11147" y="1454"/>
                    <a:pt x="11125" y="1411"/>
                  </a:cubicBezTo>
                  <a:cubicBezTo>
                    <a:pt x="11105" y="1368"/>
                    <a:pt x="11084" y="1326"/>
                    <a:pt x="11062" y="1286"/>
                  </a:cubicBezTo>
                  <a:cubicBezTo>
                    <a:pt x="11018" y="1202"/>
                    <a:pt x="10972" y="1123"/>
                    <a:pt x="10924" y="1046"/>
                  </a:cubicBezTo>
                  <a:cubicBezTo>
                    <a:pt x="10875" y="969"/>
                    <a:pt x="10825" y="895"/>
                    <a:pt x="10773" y="823"/>
                  </a:cubicBezTo>
                  <a:cubicBezTo>
                    <a:pt x="10720" y="751"/>
                    <a:pt x="10667" y="683"/>
                    <a:pt x="10609" y="617"/>
                  </a:cubicBezTo>
                  <a:cubicBezTo>
                    <a:pt x="10496" y="484"/>
                    <a:pt x="10373" y="363"/>
                    <a:pt x="10244" y="253"/>
                  </a:cubicBezTo>
                  <a:cubicBezTo>
                    <a:pt x="10214" y="229"/>
                    <a:pt x="10184" y="203"/>
                    <a:pt x="10152" y="180"/>
                  </a:cubicBezTo>
                  <a:cubicBezTo>
                    <a:pt x="10093" y="157"/>
                    <a:pt x="10034" y="136"/>
                    <a:pt x="9975" y="117"/>
                  </a:cubicBezTo>
                  <a:cubicBezTo>
                    <a:pt x="9889" y="90"/>
                    <a:pt x="9788" y="67"/>
                    <a:pt x="9696" y="49"/>
                  </a:cubicBezTo>
                  <a:cubicBezTo>
                    <a:pt x="9603" y="31"/>
                    <a:pt x="9496" y="16"/>
                    <a:pt x="9397" y="9"/>
                  </a:cubicBezTo>
                  <a:cubicBezTo>
                    <a:pt x="9316" y="3"/>
                    <a:pt x="9222" y="0"/>
                    <a:pt x="9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15"/>
            <p:cNvSpPr/>
            <p:nvPr/>
          </p:nvSpPr>
          <p:spPr>
            <a:xfrm>
              <a:off x="7376267" y="1939524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4"/>
                    <a:pt x="7823" y="888"/>
                  </a:cubicBezTo>
                  <a:cubicBezTo>
                    <a:pt x="5605" y="2006"/>
                    <a:pt x="4114" y="3788"/>
                    <a:pt x="2843" y="5809"/>
                  </a:cubicBezTo>
                  <a:cubicBezTo>
                    <a:pt x="1246" y="8349"/>
                    <a:pt x="1" y="11268"/>
                    <a:pt x="1" y="14214"/>
                  </a:cubicBezTo>
                  <a:cubicBezTo>
                    <a:pt x="1" y="14684"/>
                    <a:pt x="32" y="15157"/>
                    <a:pt x="98" y="15631"/>
                  </a:cubicBezTo>
                  <a:cubicBezTo>
                    <a:pt x="231" y="16574"/>
                    <a:pt x="593" y="17437"/>
                    <a:pt x="1188" y="18222"/>
                  </a:cubicBezTo>
                  <a:cubicBezTo>
                    <a:pt x="1483" y="18610"/>
                    <a:pt x="1831" y="18921"/>
                    <a:pt x="2233" y="19152"/>
                  </a:cubicBezTo>
                  <a:lnTo>
                    <a:pt x="3739" y="20020"/>
                  </a:lnTo>
                  <a:cubicBezTo>
                    <a:pt x="3336" y="19787"/>
                    <a:pt x="2987" y="19477"/>
                    <a:pt x="2692" y="19089"/>
                  </a:cubicBezTo>
                  <a:cubicBezTo>
                    <a:pt x="2097" y="18305"/>
                    <a:pt x="1735" y="17443"/>
                    <a:pt x="1604" y="16499"/>
                  </a:cubicBezTo>
                  <a:cubicBezTo>
                    <a:pt x="1536" y="16025"/>
                    <a:pt x="1504" y="15552"/>
                    <a:pt x="1504" y="15082"/>
                  </a:cubicBezTo>
                  <a:cubicBezTo>
                    <a:pt x="1504" y="12136"/>
                    <a:pt x="2749" y="9218"/>
                    <a:pt x="4347" y="6677"/>
                  </a:cubicBezTo>
                  <a:cubicBezTo>
                    <a:pt x="5618" y="4657"/>
                    <a:pt x="7110" y="2876"/>
                    <a:pt x="9327" y="1758"/>
                  </a:cubicBezTo>
                  <a:cubicBezTo>
                    <a:pt x="10351" y="1242"/>
                    <a:pt x="11529" y="869"/>
                    <a:pt x="12636" y="869"/>
                  </a:cubicBezTo>
                  <a:cubicBezTo>
                    <a:pt x="13310" y="869"/>
                    <a:pt x="13957" y="1007"/>
                    <a:pt x="14527" y="1336"/>
                  </a:cubicBezTo>
                  <a:lnTo>
                    <a:pt x="14527" y="1336"/>
                  </a:lnTo>
                  <a:lnTo>
                    <a:pt x="13023" y="468"/>
                  </a:ln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15"/>
            <p:cNvSpPr/>
            <p:nvPr/>
          </p:nvSpPr>
          <p:spPr>
            <a:xfrm>
              <a:off x="7459716" y="1999741"/>
              <a:ext cx="444137" cy="569594"/>
            </a:xfrm>
            <a:custGeom>
              <a:avLst/>
              <a:gdLst/>
              <a:ahLst/>
              <a:cxnLst/>
              <a:rect l="l" t="t" r="r" b="b"/>
              <a:pathLst>
                <a:path w="14242" h="18265" extrusionOk="0">
                  <a:moveTo>
                    <a:pt x="10231" y="253"/>
                  </a:moveTo>
                  <a:cubicBezTo>
                    <a:pt x="10517" y="253"/>
                    <a:pt x="10788" y="286"/>
                    <a:pt x="11044" y="351"/>
                  </a:cubicBezTo>
                  <a:cubicBezTo>
                    <a:pt x="11499" y="469"/>
                    <a:pt x="11954" y="707"/>
                    <a:pt x="12360" y="1034"/>
                  </a:cubicBezTo>
                  <a:cubicBezTo>
                    <a:pt x="12752" y="1355"/>
                    <a:pt x="13093" y="1753"/>
                    <a:pt x="13343" y="2189"/>
                  </a:cubicBezTo>
                  <a:cubicBezTo>
                    <a:pt x="13911" y="3176"/>
                    <a:pt x="14082" y="4437"/>
                    <a:pt x="13881" y="6151"/>
                  </a:cubicBezTo>
                  <a:cubicBezTo>
                    <a:pt x="13682" y="7827"/>
                    <a:pt x="13191" y="9465"/>
                    <a:pt x="12417" y="11016"/>
                  </a:cubicBezTo>
                  <a:cubicBezTo>
                    <a:pt x="11660" y="12539"/>
                    <a:pt x="10632" y="13978"/>
                    <a:pt x="9447" y="15179"/>
                  </a:cubicBezTo>
                  <a:cubicBezTo>
                    <a:pt x="8376" y="16266"/>
                    <a:pt x="7296" y="17031"/>
                    <a:pt x="6149" y="17516"/>
                  </a:cubicBezTo>
                  <a:cubicBezTo>
                    <a:pt x="5373" y="17845"/>
                    <a:pt x="4661" y="18009"/>
                    <a:pt x="4021" y="18009"/>
                  </a:cubicBezTo>
                  <a:cubicBezTo>
                    <a:pt x="3737" y="18009"/>
                    <a:pt x="3462" y="17976"/>
                    <a:pt x="3206" y="17910"/>
                  </a:cubicBezTo>
                  <a:cubicBezTo>
                    <a:pt x="2750" y="17793"/>
                    <a:pt x="2296" y="17557"/>
                    <a:pt x="1891" y="17227"/>
                  </a:cubicBezTo>
                  <a:cubicBezTo>
                    <a:pt x="1497" y="16908"/>
                    <a:pt x="1156" y="16509"/>
                    <a:pt x="906" y="16075"/>
                  </a:cubicBezTo>
                  <a:cubicBezTo>
                    <a:pt x="460" y="15300"/>
                    <a:pt x="259" y="14346"/>
                    <a:pt x="289" y="13157"/>
                  </a:cubicBezTo>
                  <a:cubicBezTo>
                    <a:pt x="298" y="12825"/>
                    <a:pt x="324" y="12484"/>
                    <a:pt x="368" y="12110"/>
                  </a:cubicBezTo>
                  <a:cubicBezTo>
                    <a:pt x="467" y="11260"/>
                    <a:pt x="643" y="10415"/>
                    <a:pt x="892" y="9600"/>
                  </a:cubicBezTo>
                  <a:cubicBezTo>
                    <a:pt x="1132" y="8805"/>
                    <a:pt x="1448" y="8013"/>
                    <a:pt x="1830" y="7245"/>
                  </a:cubicBezTo>
                  <a:cubicBezTo>
                    <a:pt x="2589" y="5724"/>
                    <a:pt x="3617" y="4282"/>
                    <a:pt x="4802" y="3082"/>
                  </a:cubicBezTo>
                  <a:cubicBezTo>
                    <a:pt x="5874" y="1995"/>
                    <a:pt x="6954" y="1231"/>
                    <a:pt x="8101" y="745"/>
                  </a:cubicBezTo>
                  <a:cubicBezTo>
                    <a:pt x="8878" y="417"/>
                    <a:pt x="9591" y="253"/>
                    <a:pt x="10231" y="253"/>
                  </a:cubicBezTo>
                  <a:close/>
                  <a:moveTo>
                    <a:pt x="10229" y="1"/>
                  </a:moveTo>
                  <a:cubicBezTo>
                    <a:pt x="9553" y="1"/>
                    <a:pt x="8806" y="172"/>
                    <a:pt x="7999" y="513"/>
                  </a:cubicBezTo>
                  <a:cubicBezTo>
                    <a:pt x="6820" y="1011"/>
                    <a:pt x="5713" y="1793"/>
                    <a:pt x="4617" y="2906"/>
                  </a:cubicBezTo>
                  <a:cubicBezTo>
                    <a:pt x="3415" y="4125"/>
                    <a:pt x="2371" y="5589"/>
                    <a:pt x="1599" y="7136"/>
                  </a:cubicBezTo>
                  <a:cubicBezTo>
                    <a:pt x="1211" y="7916"/>
                    <a:pt x="890" y="8722"/>
                    <a:pt x="646" y="9529"/>
                  </a:cubicBezTo>
                  <a:cubicBezTo>
                    <a:pt x="394" y="10360"/>
                    <a:pt x="216" y="11219"/>
                    <a:pt x="114" y="12083"/>
                  </a:cubicBezTo>
                  <a:cubicBezTo>
                    <a:pt x="68" y="12462"/>
                    <a:pt x="42" y="12812"/>
                    <a:pt x="32" y="13150"/>
                  </a:cubicBezTo>
                  <a:cubicBezTo>
                    <a:pt x="0" y="14387"/>
                    <a:pt x="214" y="15385"/>
                    <a:pt x="683" y="16202"/>
                  </a:cubicBezTo>
                  <a:cubicBezTo>
                    <a:pt x="949" y="16665"/>
                    <a:pt x="1310" y="17089"/>
                    <a:pt x="1727" y="17427"/>
                  </a:cubicBezTo>
                  <a:cubicBezTo>
                    <a:pt x="2162" y="17779"/>
                    <a:pt x="2651" y="18032"/>
                    <a:pt x="3140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4" y="18265"/>
                    <a:pt x="5440" y="18095"/>
                    <a:pt x="6245" y="17754"/>
                  </a:cubicBezTo>
                  <a:cubicBezTo>
                    <a:pt x="7424" y="17257"/>
                    <a:pt x="8531" y="16475"/>
                    <a:pt x="9627" y="15362"/>
                  </a:cubicBezTo>
                  <a:cubicBezTo>
                    <a:pt x="10832" y="14140"/>
                    <a:pt x="11874" y="12678"/>
                    <a:pt x="12644" y="11132"/>
                  </a:cubicBezTo>
                  <a:cubicBezTo>
                    <a:pt x="13431" y="9552"/>
                    <a:pt x="13931" y="7889"/>
                    <a:pt x="14132" y="6184"/>
                  </a:cubicBezTo>
                  <a:cubicBezTo>
                    <a:pt x="14227" y="5380"/>
                    <a:pt x="14242" y="4686"/>
                    <a:pt x="14176" y="4065"/>
                  </a:cubicBezTo>
                  <a:cubicBezTo>
                    <a:pt x="14092" y="3294"/>
                    <a:pt x="13894" y="2640"/>
                    <a:pt x="13563" y="2065"/>
                  </a:cubicBezTo>
                  <a:cubicBezTo>
                    <a:pt x="13297" y="1602"/>
                    <a:pt x="12935" y="1178"/>
                    <a:pt x="12518" y="840"/>
                  </a:cubicBezTo>
                  <a:cubicBezTo>
                    <a:pt x="12084" y="487"/>
                    <a:pt x="11595" y="234"/>
                    <a:pt x="11106" y="107"/>
                  </a:cubicBezTo>
                  <a:cubicBezTo>
                    <a:pt x="10829" y="36"/>
                    <a:pt x="10536" y="1"/>
                    <a:pt x="10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15"/>
            <p:cNvSpPr/>
            <p:nvPr/>
          </p:nvSpPr>
          <p:spPr>
            <a:xfrm>
              <a:off x="7684586" y="2170507"/>
              <a:ext cx="320987" cy="404719"/>
            </a:xfrm>
            <a:custGeom>
              <a:avLst/>
              <a:gdLst/>
              <a:ahLst/>
              <a:cxnLst/>
              <a:rect l="l" t="t" r="r" b="b"/>
              <a:pathLst>
                <a:path w="10293" h="12978" extrusionOk="0">
                  <a:moveTo>
                    <a:pt x="7609" y="1206"/>
                  </a:moveTo>
                  <a:cubicBezTo>
                    <a:pt x="7788" y="1206"/>
                    <a:pt x="7965" y="1226"/>
                    <a:pt x="8138" y="1270"/>
                  </a:cubicBezTo>
                  <a:cubicBezTo>
                    <a:pt x="8749" y="1425"/>
                    <a:pt x="9301" y="1893"/>
                    <a:pt x="9620" y="2451"/>
                  </a:cubicBezTo>
                  <a:cubicBezTo>
                    <a:pt x="10050" y="3197"/>
                    <a:pt x="10066" y="4105"/>
                    <a:pt x="9965" y="4968"/>
                  </a:cubicBezTo>
                  <a:cubicBezTo>
                    <a:pt x="9836" y="6055"/>
                    <a:pt x="9522" y="7070"/>
                    <a:pt x="9045" y="8029"/>
                  </a:cubicBezTo>
                  <a:cubicBezTo>
                    <a:pt x="8569" y="8985"/>
                    <a:pt x="7931" y="9882"/>
                    <a:pt x="7180" y="10644"/>
                  </a:cubicBezTo>
                  <a:cubicBezTo>
                    <a:pt x="6579" y="11252"/>
                    <a:pt x="5906" y="11775"/>
                    <a:pt x="5098" y="12117"/>
                  </a:cubicBezTo>
                  <a:cubicBezTo>
                    <a:pt x="4668" y="12299"/>
                    <a:pt x="4199" y="12429"/>
                    <a:pt x="3742" y="12429"/>
                  </a:cubicBezTo>
                  <a:cubicBezTo>
                    <a:pt x="3563" y="12429"/>
                    <a:pt x="3386" y="12409"/>
                    <a:pt x="3214" y="12365"/>
                  </a:cubicBezTo>
                  <a:cubicBezTo>
                    <a:pt x="2603" y="12206"/>
                    <a:pt x="2051" y="11739"/>
                    <a:pt x="1731" y="11183"/>
                  </a:cubicBezTo>
                  <a:cubicBezTo>
                    <a:pt x="1411" y="10625"/>
                    <a:pt x="1320" y="9975"/>
                    <a:pt x="1338" y="9323"/>
                  </a:cubicBezTo>
                  <a:cubicBezTo>
                    <a:pt x="1345" y="9101"/>
                    <a:pt x="1363" y="8883"/>
                    <a:pt x="1388" y="8664"/>
                  </a:cubicBezTo>
                  <a:cubicBezTo>
                    <a:pt x="1516" y="7577"/>
                    <a:pt x="1831" y="6562"/>
                    <a:pt x="2307" y="5606"/>
                  </a:cubicBezTo>
                  <a:cubicBezTo>
                    <a:pt x="2782" y="4650"/>
                    <a:pt x="3421" y="3753"/>
                    <a:pt x="4171" y="2991"/>
                  </a:cubicBezTo>
                  <a:cubicBezTo>
                    <a:pt x="4772" y="2383"/>
                    <a:pt x="5446" y="1860"/>
                    <a:pt x="6253" y="1517"/>
                  </a:cubicBezTo>
                  <a:cubicBezTo>
                    <a:pt x="6683" y="1336"/>
                    <a:pt x="7152" y="1206"/>
                    <a:pt x="7609" y="1206"/>
                  </a:cubicBezTo>
                  <a:close/>
                  <a:moveTo>
                    <a:pt x="7304" y="1"/>
                  </a:moveTo>
                  <a:cubicBezTo>
                    <a:pt x="6578" y="1"/>
                    <a:pt x="5804" y="247"/>
                    <a:pt x="5133" y="584"/>
                  </a:cubicBezTo>
                  <a:cubicBezTo>
                    <a:pt x="3678" y="1318"/>
                    <a:pt x="2700" y="2486"/>
                    <a:pt x="1867" y="3812"/>
                  </a:cubicBezTo>
                  <a:cubicBezTo>
                    <a:pt x="819" y="5478"/>
                    <a:pt x="0" y="7395"/>
                    <a:pt x="0" y="9325"/>
                  </a:cubicBezTo>
                  <a:cubicBezTo>
                    <a:pt x="0" y="9634"/>
                    <a:pt x="22" y="9946"/>
                    <a:pt x="65" y="10257"/>
                  </a:cubicBezTo>
                  <a:cubicBezTo>
                    <a:pt x="151" y="10875"/>
                    <a:pt x="390" y="11442"/>
                    <a:pt x="781" y="11955"/>
                  </a:cubicBezTo>
                  <a:cubicBezTo>
                    <a:pt x="975" y="12211"/>
                    <a:pt x="1202" y="12413"/>
                    <a:pt x="1467" y="12566"/>
                  </a:cubicBezTo>
                  <a:cubicBezTo>
                    <a:pt x="1576" y="12629"/>
                    <a:pt x="1681" y="12681"/>
                    <a:pt x="1796" y="12730"/>
                  </a:cubicBezTo>
                  <a:cubicBezTo>
                    <a:pt x="1936" y="12787"/>
                    <a:pt x="2062" y="12830"/>
                    <a:pt x="2209" y="12869"/>
                  </a:cubicBezTo>
                  <a:cubicBezTo>
                    <a:pt x="2357" y="12909"/>
                    <a:pt x="2486" y="12932"/>
                    <a:pt x="2640" y="12953"/>
                  </a:cubicBezTo>
                  <a:cubicBezTo>
                    <a:pt x="2778" y="12968"/>
                    <a:pt x="2897" y="12978"/>
                    <a:pt x="3033" y="12978"/>
                  </a:cubicBezTo>
                  <a:cubicBezTo>
                    <a:pt x="3050" y="12978"/>
                    <a:pt x="3068" y="12977"/>
                    <a:pt x="3086" y="12977"/>
                  </a:cubicBezTo>
                  <a:cubicBezTo>
                    <a:pt x="3247" y="12976"/>
                    <a:pt x="3379" y="12967"/>
                    <a:pt x="3541" y="12947"/>
                  </a:cubicBezTo>
                  <a:cubicBezTo>
                    <a:pt x="3704" y="12925"/>
                    <a:pt x="3838" y="12902"/>
                    <a:pt x="4002" y="12862"/>
                  </a:cubicBezTo>
                  <a:cubicBezTo>
                    <a:pt x="4167" y="12823"/>
                    <a:pt x="4299" y="12786"/>
                    <a:pt x="4463" y="12728"/>
                  </a:cubicBezTo>
                  <a:cubicBezTo>
                    <a:pt x="4627" y="12672"/>
                    <a:pt x="4759" y="12618"/>
                    <a:pt x="4923" y="12544"/>
                  </a:cubicBezTo>
                  <a:cubicBezTo>
                    <a:pt x="5087" y="12472"/>
                    <a:pt x="5219" y="12405"/>
                    <a:pt x="5382" y="12314"/>
                  </a:cubicBezTo>
                  <a:cubicBezTo>
                    <a:pt x="5540" y="12227"/>
                    <a:pt x="5665" y="12150"/>
                    <a:pt x="5820" y="12048"/>
                  </a:cubicBezTo>
                  <a:cubicBezTo>
                    <a:pt x="5974" y="11948"/>
                    <a:pt x="6101" y="11860"/>
                    <a:pt x="6251" y="11745"/>
                  </a:cubicBezTo>
                  <a:cubicBezTo>
                    <a:pt x="6404" y="11629"/>
                    <a:pt x="6526" y="11529"/>
                    <a:pt x="6673" y="11401"/>
                  </a:cubicBezTo>
                  <a:cubicBezTo>
                    <a:pt x="6822" y="11273"/>
                    <a:pt x="6943" y="11163"/>
                    <a:pt x="7085" y="11025"/>
                  </a:cubicBezTo>
                  <a:cubicBezTo>
                    <a:pt x="7226" y="10884"/>
                    <a:pt x="7346" y="10762"/>
                    <a:pt x="7482" y="10612"/>
                  </a:cubicBezTo>
                  <a:cubicBezTo>
                    <a:pt x="7619" y="10464"/>
                    <a:pt x="7734" y="10330"/>
                    <a:pt x="7863" y="10172"/>
                  </a:cubicBezTo>
                  <a:cubicBezTo>
                    <a:pt x="8362" y="9560"/>
                    <a:pt x="8800" y="8890"/>
                    <a:pt x="9167" y="8174"/>
                  </a:cubicBezTo>
                  <a:cubicBezTo>
                    <a:pt x="9258" y="8000"/>
                    <a:pt x="9350" y="7809"/>
                    <a:pt x="9429" y="7632"/>
                  </a:cubicBezTo>
                  <a:cubicBezTo>
                    <a:pt x="9508" y="7455"/>
                    <a:pt x="9590" y="7258"/>
                    <a:pt x="9659" y="7080"/>
                  </a:cubicBezTo>
                  <a:cubicBezTo>
                    <a:pt x="9725" y="6903"/>
                    <a:pt x="9797" y="6699"/>
                    <a:pt x="9854" y="6522"/>
                  </a:cubicBezTo>
                  <a:cubicBezTo>
                    <a:pt x="9910" y="6345"/>
                    <a:pt x="9971" y="6140"/>
                    <a:pt x="10015" y="5964"/>
                  </a:cubicBezTo>
                  <a:cubicBezTo>
                    <a:pt x="10061" y="5789"/>
                    <a:pt x="10107" y="5582"/>
                    <a:pt x="10142" y="5408"/>
                  </a:cubicBezTo>
                  <a:cubicBezTo>
                    <a:pt x="10173" y="5234"/>
                    <a:pt x="10208" y="5030"/>
                    <a:pt x="10229" y="4859"/>
                  </a:cubicBezTo>
                  <a:cubicBezTo>
                    <a:pt x="10251" y="4689"/>
                    <a:pt x="10271" y="4485"/>
                    <a:pt x="10280" y="4319"/>
                  </a:cubicBezTo>
                  <a:cubicBezTo>
                    <a:pt x="10288" y="4154"/>
                    <a:pt x="10293" y="3960"/>
                    <a:pt x="10288" y="3800"/>
                  </a:cubicBezTo>
                  <a:cubicBezTo>
                    <a:pt x="10286" y="3644"/>
                    <a:pt x="10274" y="3458"/>
                    <a:pt x="10255" y="3315"/>
                  </a:cubicBezTo>
                  <a:cubicBezTo>
                    <a:pt x="10238" y="3162"/>
                    <a:pt x="10214" y="2984"/>
                    <a:pt x="10186" y="2839"/>
                  </a:cubicBezTo>
                  <a:cubicBezTo>
                    <a:pt x="10159" y="2693"/>
                    <a:pt x="10119" y="2522"/>
                    <a:pt x="10079" y="2384"/>
                  </a:cubicBezTo>
                  <a:cubicBezTo>
                    <a:pt x="10040" y="2245"/>
                    <a:pt x="9984" y="2084"/>
                    <a:pt x="9929" y="1953"/>
                  </a:cubicBezTo>
                  <a:cubicBezTo>
                    <a:pt x="9876" y="1821"/>
                    <a:pt x="9804" y="1670"/>
                    <a:pt x="9738" y="1548"/>
                  </a:cubicBezTo>
                  <a:cubicBezTo>
                    <a:pt x="9669" y="1424"/>
                    <a:pt x="9583" y="1287"/>
                    <a:pt x="9502" y="1177"/>
                  </a:cubicBezTo>
                  <a:cubicBezTo>
                    <a:pt x="9422" y="1065"/>
                    <a:pt x="9318" y="942"/>
                    <a:pt x="9223" y="842"/>
                  </a:cubicBezTo>
                  <a:cubicBezTo>
                    <a:pt x="9128" y="741"/>
                    <a:pt x="9012" y="638"/>
                    <a:pt x="8904" y="551"/>
                  </a:cubicBezTo>
                  <a:cubicBezTo>
                    <a:pt x="8793" y="465"/>
                    <a:pt x="8668" y="379"/>
                    <a:pt x="8546" y="308"/>
                  </a:cubicBezTo>
                  <a:cubicBezTo>
                    <a:pt x="8172" y="92"/>
                    <a:pt x="7747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15"/>
            <p:cNvSpPr/>
            <p:nvPr/>
          </p:nvSpPr>
          <p:spPr>
            <a:xfrm>
              <a:off x="7725750" y="2207959"/>
              <a:ext cx="272744" cy="350083"/>
            </a:xfrm>
            <a:custGeom>
              <a:avLst/>
              <a:gdLst/>
              <a:ahLst/>
              <a:cxnLst/>
              <a:rect l="l" t="t" r="r" b="b"/>
              <a:pathLst>
                <a:path w="8746" h="11226" extrusionOk="0">
                  <a:moveTo>
                    <a:pt x="5633" y="570"/>
                  </a:moveTo>
                  <a:cubicBezTo>
                    <a:pt x="5710" y="570"/>
                    <a:pt x="5794" y="577"/>
                    <a:pt x="5859" y="587"/>
                  </a:cubicBezTo>
                  <a:cubicBezTo>
                    <a:pt x="5895" y="592"/>
                    <a:pt x="5931" y="597"/>
                    <a:pt x="5964" y="607"/>
                  </a:cubicBezTo>
                  <a:cubicBezTo>
                    <a:pt x="6010" y="617"/>
                    <a:pt x="6050" y="628"/>
                    <a:pt x="6089" y="647"/>
                  </a:cubicBezTo>
                  <a:cubicBezTo>
                    <a:pt x="6155" y="672"/>
                    <a:pt x="6227" y="703"/>
                    <a:pt x="6286" y="738"/>
                  </a:cubicBezTo>
                  <a:cubicBezTo>
                    <a:pt x="7197" y="1264"/>
                    <a:pt x="7423" y="2578"/>
                    <a:pt x="7329" y="3712"/>
                  </a:cubicBezTo>
                  <a:cubicBezTo>
                    <a:pt x="7235" y="4864"/>
                    <a:pt x="6810" y="5828"/>
                    <a:pt x="6286" y="6736"/>
                  </a:cubicBezTo>
                  <a:cubicBezTo>
                    <a:pt x="5762" y="7644"/>
                    <a:pt x="5140" y="8494"/>
                    <a:pt x="4188" y="9151"/>
                  </a:cubicBezTo>
                  <a:cubicBezTo>
                    <a:pt x="3537" y="9603"/>
                    <a:pt x="2733" y="9964"/>
                    <a:pt x="1997" y="9964"/>
                  </a:cubicBezTo>
                  <a:cubicBezTo>
                    <a:pt x="1676" y="9964"/>
                    <a:pt x="1369" y="9895"/>
                    <a:pt x="1093" y="9736"/>
                  </a:cubicBezTo>
                  <a:cubicBezTo>
                    <a:pt x="1031" y="9701"/>
                    <a:pt x="968" y="9654"/>
                    <a:pt x="915" y="9608"/>
                  </a:cubicBezTo>
                  <a:cubicBezTo>
                    <a:pt x="886" y="9582"/>
                    <a:pt x="853" y="9551"/>
                    <a:pt x="823" y="9517"/>
                  </a:cubicBezTo>
                  <a:cubicBezTo>
                    <a:pt x="798" y="9492"/>
                    <a:pt x="774" y="9464"/>
                    <a:pt x="752" y="9437"/>
                  </a:cubicBezTo>
                  <a:cubicBezTo>
                    <a:pt x="705" y="9377"/>
                    <a:pt x="649" y="9292"/>
                    <a:pt x="606" y="9214"/>
                  </a:cubicBezTo>
                  <a:cubicBezTo>
                    <a:pt x="564" y="9136"/>
                    <a:pt x="514" y="9029"/>
                    <a:pt x="479" y="8934"/>
                  </a:cubicBezTo>
                  <a:cubicBezTo>
                    <a:pt x="446" y="8840"/>
                    <a:pt x="406" y="8708"/>
                    <a:pt x="381" y="8597"/>
                  </a:cubicBezTo>
                  <a:cubicBezTo>
                    <a:pt x="355" y="8488"/>
                    <a:pt x="331" y="8337"/>
                    <a:pt x="317" y="8212"/>
                  </a:cubicBezTo>
                  <a:cubicBezTo>
                    <a:pt x="302" y="8086"/>
                    <a:pt x="292" y="7920"/>
                    <a:pt x="291" y="7782"/>
                  </a:cubicBezTo>
                  <a:lnTo>
                    <a:pt x="291" y="7741"/>
                  </a:lnTo>
                  <a:lnTo>
                    <a:pt x="291" y="7705"/>
                  </a:lnTo>
                  <a:cubicBezTo>
                    <a:pt x="292" y="7539"/>
                    <a:pt x="299" y="7411"/>
                    <a:pt x="317" y="7236"/>
                  </a:cubicBezTo>
                  <a:cubicBezTo>
                    <a:pt x="332" y="7059"/>
                    <a:pt x="352" y="6921"/>
                    <a:pt x="384" y="6736"/>
                  </a:cubicBezTo>
                  <a:cubicBezTo>
                    <a:pt x="417" y="6553"/>
                    <a:pt x="447" y="6405"/>
                    <a:pt x="496" y="6215"/>
                  </a:cubicBezTo>
                  <a:cubicBezTo>
                    <a:pt x="542" y="6027"/>
                    <a:pt x="587" y="5872"/>
                    <a:pt x="650" y="5679"/>
                  </a:cubicBezTo>
                  <a:cubicBezTo>
                    <a:pt x="713" y="5491"/>
                    <a:pt x="771" y="5330"/>
                    <a:pt x="848" y="5138"/>
                  </a:cubicBezTo>
                  <a:cubicBezTo>
                    <a:pt x="923" y="4951"/>
                    <a:pt x="997" y="4783"/>
                    <a:pt x="1086" y="4598"/>
                  </a:cubicBezTo>
                  <a:cubicBezTo>
                    <a:pt x="1255" y="4240"/>
                    <a:pt x="1457" y="3880"/>
                    <a:pt x="1671" y="3547"/>
                  </a:cubicBezTo>
                  <a:cubicBezTo>
                    <a:pt x="1776" y="3383"/>
                    <a:pt x="1895" y="3205"/>
                    <a:pt x="2010" y="3051"/>
                  </a:cubicBezTo>
                  <a:cubicBezTo>
                    <a:pt x="2124" y="2897"/>
                    <a:pt x="2259" y="2727"/>
                    <a:pt x="2377" y="2585"/>
                  </a:cubicBezTo>
                  <a:cubicBezTo>
                    <a:pt x="2496" y="2443"/>
                    <a:pt x="2641" y="2282"/>
                    <a:pt x="2765" y="2154"/>
                  </a:cubicBezTo>
                  <a:cubicBezTo>
                    <a:pt x="2887" y="2026"/>
                    <a:pt x="3042" y="1879"/>
                    <a:pt x="3167" y="1766"/>
                  </a:cubicBezTo>
                  <a:cubicBezTo>
                    <a:pt x="3294" y="1652"/>
                    <a:pt x="3454" y="1521"/>
                    <a:pt x="3580" y="1423"/>
                  </a:cubicBezTo>
                  <a:cubicBezTo>
                    <a:pt x="3707" y="1327"/>
                    <a:pt x="3869" y="1215"/>
                    <a:pt x="3994" y="1136"/>
                  </a:cubicBezTo>
                  <a:cubicBezTo>
                    <a:pt x="4059" y="1096"/>
                    <a:pt x="4131" y="1053"/>
                    <a:pt x="4195" y="1017"/>
                  </a:cubicBezTo>
                  <a:cubicBezTo>
                    <a:pt x="4316" y="948"/>
                    <a:pt x="4466" y="873"/>
                    <a:pt x="4581" y="823"/>
                  </a:cubicBezTo>
                  <a:cubicBezTo>
                    <a:pt x="4696" y="769"/>
                    <a:pt x="4839" y="718"/>
                    <a:pt x="4947" y="683"/>
                  </a:cubicBezTo>
                  <a:cubicBezTo>
                    <a:pt x="5055" y="649"/>
                    <a:pt x="5187" y="617"/>
                    <a:pt x="5287" y="601"/>
                  </a:cubicBezTo>
                  <a:cubicBezTo>
                    <a:pt x="5386" y="582"/>
                    <a:pt x="5504" y="572"/>
                    <a:pt x="5593" y="571"/>
                  </a:cubicBezTo>
                  <a:cubicBezTo>
                    <a:pt x="5606" y="571"/>
                    <a:pt x="5619" y="570"/>
                    <a:pt x="5633" y="570"/>
                  </a:cubicBezTo>
                  <a:close/>
                  <a:moveTo>
                    <a:pt x="6291" y="1"/>
                  </a:moveTo>
                  <a:cubicBezTo>
                    <a:pt x="5834" y="1"/>
                    <a:pt x="5364" y="131"/>
                    <a:pt x="4933" y="314"/>
                  </a:cubicBezTo>
                  <a:cubicBezTo>
                    <a:pt x="4126" y="654"/>
                    <a:pt x="3452" y="1178"/>
                    <a:pt x="2851" y="1787"/>
                  </a:cubicBezTo>
                  <a:cubicBezTo>
                    <a:pt x="2101" y="2549"/>
                    <a:pt x="1462" y="3446"/>
                    <a:pt x="987" y="4402"/>
                  </a:cubicBezTo>
                  <a:cubicBezTo>
                    <a:pt x="512" y="5358"/>
                    <a:pt x="196" y="6373"/>
                    <a:pt x="68" y="7460"/>
                  </a:cubicBezTo>
                  <a:cubicBezTo>
                    <a:pt x="41" y="7677"/>
                    <a:pt x="23" y="7899"/>
                    <a:pt x="18" y="8119"/>
                  </a:cubicBezTo>
                  <a:cubicBezTo>
                    <a:pt x="0" y="8770"/>
                    <a:pt x="89" y="9420"/>
                    <a:pt x="411" y="9978"/>
                  </a:cubicBezTo>
                  <a:cubicBezTo>
                    <a:pt x="731" y="10537"/>
                    <a:pt x="1283" y="11003"/>
                    <a:pt x="1894" y="11161"/>
                  </a:cubicBezTo>
                  <a:cubicBezTo>
                    <a:pt x="2066" y="11205"/>
                    <a:pt x="2243" y="11225"/>
                    <a:pt x="2422" y="11225"/>
                  </a:cubicBezTo>
                  <a:cubicBezTo>
                    <a:pt x="2879" y="11225"/>
                    <a:pt x="3348" y="11095"/>
                    <a:pt x="3778" y="10912"/>
                  </a:cubicBezTo>
                  <a:cubicBezTo>
                    <a:pt x="4586" y="10571"/>
                    <a:pt x="5259" y="10048"/>
                    <a:pt x="5860" y="9438"/>
                  </a:cubicBezTo>
                  <a:cubicBezTo>
                    <a:pt x="6611" y="8676"/>
                    <a:pt x="7249" y="7781"/>
                    <a:pt x="7725" y="6825"/>
                  </a:cubicBezTo>
                  <a:cubicBezTo>
                    <a:pt x="8202" y="5870"/>
                    <a:pt x="8518" y="4855"/>
                    <a:pt x="8645" y="3767"/>
                  </a:cubicBezTo>
                  <a:cubicBezTo>
                    <a:pt x="8746" y="2904"/>
                    <a:pt x="8730" y="1996"/>
                    <a:pt x="8300" y="1250"/>
                  </a:cubicBezTo>
                  <a:cubicBezTo>
                    <a:pt x="7979" y="693"/>
                    <a:pt x="7429" y="226"/>
                    <a:pt x="6818" y="65"/>
                  </a:cubicBezTo>
                  <a:cubicBezTo>
                    <a:pt x="6646" y="21"/>
                    <a:pt x="6470" y="1"/>
                    <a:pt x="6291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15"/>
            <p:cNvSpPr/>
            <p:nvPr/>
          </p:nvSpPr>
          <p:spPr>
            <a:xfrm>
              <a:off x="7751383" y="2226919"/>
              <a:ext cx="205821" cy="291580"/>
            </a:xfrm>
            <a:custGeom>
              <a:avLst/>
              <a:gdLst/>
              <a:ahLst/>
              <a:cxnLst/>
              <a:rect l="l" t="t" r="r" b="b"/>
              <a:pathLst>
                <a:path w="6600" h="9350" extrusionOk="0">
                  <a:moveTo>
                    <a:pt x="5136" y="0"/>
                  </a:moveTo>
                  <a:lnTo>
                    <a:pt x="5136" y="0"/>
                  </a:lnTo>
                  <a:cubicBezTo>
                    <a:pt x="5179" y="42"/>
                    <a:pt x="5219" y="85"/>
                    <a:pt x="5258" y="130"/>
                  </a:cubicBezTo>
                  <a:cubicBezTo>
                    <a:pt x="5392" y="284"/>
                    <a:pt x="5503" y="463"/>
                    <a:pt x="5595" y="667"/>
                  </a:cubicBezTo>
                  <a:cubicBezTo>
                    <a:pt x="5618" y="718"/>
                    <a:pt x="5639" y="769"/>
                    <a:pt x="5659" y="823"/>
                  </a:cubicBezTo>
                  <a:cubicBezTo>
                    <a:pt x="5679" y="877"/>
                    <a:pt x="5700" y="933"/>
                    <a:pt x="5715" y="988"/>
                  </a:cubicBezTo>
                  <a:cubicBezTo>
                    <a:pt x="5724" y="1015"/>
                    <a:pt x="5733" y="1044"/>
                    <a:pt x="5740" y="1073"/>
                  </a:cubicBezTo>
                  <a:cubicBezTo>
                    <a:pt x="5750" y="1102"/>
                    <a:pt x="5757" y="1130"/>
                    <a:pt x="5764" y="1159"/>
                  </a:cubicBezTo>
                  <a:cubicBezTo>
                    <a:pt x="5771" y="1188"/>
                    <a:pt x="5776" y="1217"/>
                    <a:pt x="5783" y="1247"/>
                  </a:cubicBezTo>
                  <a:cubicBezTo>
                    <a:pt x="5789" y="1278"/>
                    <a:pt x="5796" y="1309"/>
                    <a:pt x="5802" y="1339"/>
                  </a:cubicBezTo>
                  <a:cubicBezTo>
                    <a:pt x="5812" y="1401"/>
                    <a:pt x="5823" y="1461"/>
                    <a:pt x="5832" y="1524"/>
                  </a:cubicBezTo>
                  <a:cubicBezTo>
                    <a:pt x="5840" y="1587"/>
                    <a:pt x="5848" y="1652"/>
                    <a:pt x="5853" y="1717"/>
                  </a:cubicBezTo>
                  <a:cubicBezTo>
                    <a:pt x="5855" y="1749"/>
                    <a:pt x="5859" y="1783"/>
                    <a:pt x="5861" y="1815"/>
                  </a:cubicBezTo>
                  <a:cubicBezTo>
                    <a:pt x="5862" y="1848"/>
                    <a:pt x="5865" y="1879"/>
                    <a:pt x="5866" y="1914"/>
                  </a:cubicBezTo>
                  <a:cubicBezTo>
                    <a:pt x="5868" y="1948"/>
                    <a:pt x="5869" y="1983"/>
                    <a:pt x="5869" y="2016"/>
                  </a:cubicBezTo>
                  <a:cubicBezTo>
                    <a:pt x="5872" y="2050"/>
                    <a:pt x="5872" y="2085"/>
                    <a:pt x="5872" y="2119"/>
                  </a:cubicBezTo>
                  <a:cubicBezTo>
                    <a:pt x="5872" y="2188"/>
                    <a:pt x="5869" y="2260"/>
                    <a:pt x="5866" y="2332"/>
                  </a:cubicBezTo>
                  <a:lnTo>
                    <a:pt x="5861" y="2440"/>
                  </a:lnTo>
                  <a:cubicBezTo>
                    <a:pt x="5859" y="2476"/>
                    <a:pt x="5858" y="2512"/>
                    <a:pt x="5853" y="2551"/>
                  </a:cubicBezTo>
                  <a:cubicBezTo>
                    <a:pt x="5850" y="2587"/>
                    <a:pt x="5846" y="2624"/>
                    <a:pt x="5843" y="2660"/>
                  </a:cubicBezTo>
                  <a:cubicBezTo>
                    <a:pt x="5839" y="2696"/>
                    <a:pt x="5836" y="2733"/>
                    <a:pt x="5830" y="2771"/>
                  </a:cubicBezTo>
                  <a:cubicBezTo>
                    <a:pt x="5822" y="2847"/>
                    <a:pt x="5810" y="2920"/>
                    <a:pt x="5797" y="2996"/>
                  </a:cubicBezTo>
                  <a:cubicBezTo>
                    <a:pt x="5790" y="3034"/>
                    <a:pt x="5786" y="3071"/>
                    <a:pt x="5779" y="3109"/>
                  </a:cubicBezTo>
                  <a:lnTo>
                    <a:pt x="5757" y="3222"/>
                  </a:lnTo>
                  <a:cubicBezTo>
                    <a:pt x="5750" y="3259"/>
                    <a:pt x="5743" y="3300"/>
                    <a:pt x="5733" y="3337"/>
                  </a:cubicBezTo>
                  <a:cubicBezTo>
                    <a:pt x="5725" y="3374"/>
                    <a:pt x="5717" y="3415"/>
                    <a:pt x="5708" y="3452"/>
                  </a:cubicBezTo>
                  <a:cubicBezTo>
                    <a:pt x="5689" y="3530"/>
                    <a:pt x="5671" y="3607"/>
                    <a:pt x="5651" y="3684"/>
                  </a:cubicBezTo>
                  <a:cubicBezTo>
                    <a:pt x="5629" y="3761"/>
                    <a:pt x="5608" y="3840"/>
                    <a:pt x="5585" y="3918"/>
                  </a:cubicBezTo>
                  <a:cubicBezTo>
                    <a:pt x="5560" y="3996"/>
                    <a:pt x="5537" y="4072"/>
                    <a:pt x="5510" y="4151"/>
                  </a:cubicBezTo>
                  <a:cubicBezTo>
                    <a:pt x="5485" y="4228"/>
                    <a:pt x="5458" y="4308"/>
                    <a:pt x="5429" y="4385"/>
                  </a:cubicBezTo>
                  <a:cubicBezTo>
                    <a:pt x="5372" y="4542"/>
                    <a:pt x="5311" y="4696"/>
                    <a:pt x="5242" y="4851"/>
                  </a:cubicBezTo>
                  <a:cubicBezTo>
                    <a:pt x="5107" y="5157"/>
                    <a:pt x="4953" y="5462"/>
                    <a:pt x="4782" y="5755"/>
                  </a:cubicBezTo>
                  <a:cubicBezTo>
                    <a:pt x="4611" y="6051"/>
                    <a:pt x="4424" y="6335"/>
                    <a:pt x="4226" y="6602"/>
                  </a:cubicBezTo>
                  <a:cubicBezTo>
                    <a:pt x="4026" y="6869"/>
                    <a:pt x="3813" y="7124"/>
                    <a:pt x="3593" y="7355"/>
                  </a:cubicBezTo>
                  <a:cubicBezTo>
                    <a:pt x="3537" y="7413"/>
                    <a:pt x="3481" y="7470"/>
                    <a:pt x="3425" y="7526"/>
                  </a:cubicBezTo>
                  <a:cubicBezTo>
                    <a:pt x="3368" y="7580"/>
                    <a:pt x="3313" y="7636"/>
                    <a:pt x="3255" y="7687"/>
                  </a:cubicBezTo>
                  <a:cubicBezTo>
                    <a:pt x="3227" y="7713"/>
                    <a:pt x="3198" y="7741"/>
                    <a:pt x="3169" y="7765"/>
                  </a:cubicBezTo>
                  <a:cubicBezTo>
                    <a:pt x="3140" y="7792"/>
                    <a:pt x="3112" y="7817"/>
                    <a:pt x="3083" y="7843"/>
                  </a:cubicBezTo>
                  <a:cubicBezTo>
                    <a:pt x="3054" y="7867"/>
                    <a:pt x="3025" y="7893"/>
                    <a:pt x="2997" y="7916"/>
                  </a:cubicBezTo>
                  <a:cubicBezTo>
                    <a:pt x="2968" y="7939"/>
                    <a:pt x="2936" y="7965"/>
                    <a:pt x="2908" y="7988"/>
                  </a:cubicBezTo>
                  <a:cubicBezTo>
                    <a:pt x="2849" y="8035"/>
                    <a:pt x="2791" y="8080"/>
                    <a:pt x="2732" y="8125"/>
                  </a:cubicBezTo>
                  <a:cubicBezTo>
                    <a:pt x="2673" y="8169"/>
                    <a:pt x="2616" y="8211"/>
                    <a:pt x="2555" y="8252"/>
                  </a:cubicBezTo>
                  <a:cubicBezTo>
                    <a:pt x="2525" y="8274"/>
                    <a:pt x="2495" y="8294"/>
                    <a:pt x="2466" y="8313"/>
                  </a:cubicBezTo>
                  <a:cubicBezTo>
                    <a:pt x="2437" y="8333"/>
                    <a:pt x="2409" y="8353"/>
                    <a:pt x="2379" y="8370"/>
                  </a:cubicBezTo>
                  <a:cubicBezTo>
                    <a:pt x="2347" y="8390"/>
                    <a:pt x="2320" y="8409"/>
                    <a:pt x="2288" y="8426"/>
                  </a:cubicBezTo>
                  <a:cubicBezTo>
                    <a:pt x="2258" y="8445"/>
                    <a:pt x="2229" y="8461"/>
                    <a:pt x="2199" y="8478"/>
                  </a:cubicBezTo>
                  <a:cubicBezTo>
                    <a:pt x="2138" y="8513"/>
                    <a:pt x="2078" y="8547"/>
                    <a:pt x="2016" y="8579"/>
                  </a:cubicBezTo>
                  <a:cubicBezTo>
                    <a:pt x="1986" y="8593"/>
                    <a:pt x="1957" y="8610"/>
                    <a:pt x="1927" y="8625"/>
                  </a:cubicBezTo>
                  <a:lnTo>
                    <a:pt x="1835" y="8668"/>
                  </a:lnTo>
                  <a:cubicBezTo>
                    <a:pt x="1776" y="8697"/>
                    <a:pt x="1717" y="8721"/>
                    <a:pt x="1655" y="8747"/>
                  </a:cubicBezTo>
                  <a:cubicBezTo>
                    <a:pt x="1595" y="8770"/>
                    <a:pt x="1535" y="8793"/>
                    <a:pt x="1476" y="8813"/>
                  </a:cubicBezTo>
                  <a:cubicBezTo>
                    <a:pt x="1447" y="8822"/>
                    <a:pt x="1417" y="8833"/>
                    <a:pt x="1388" y="8842"/>
                  </a:cubicBezTo>
                  <a:cubicBezTo>
                    <a:pt x="1359" y="8851"/>
                    <a:pt x="1329" y="8859"/>
                    <a:pt x="1300" y="8869"/>
                  </a:cubicBezTo>
                  <a:cubicBezTo>
                    <a:pt x="1272" y="8876"/>
                    <a:pt x="1241" y="8885"/>
                    <a:pt x="1213" y="8892"/>
                  </a:cubicBezTo>
                  <a:cubicBezTo>
                    <a:pt x="1184" y="8901"/>
                    <a:pt x="1155" y="8907"/>
                    <a:pt x="1126" y="8914"/>
                  </a:cubicBezTo>
                  <a:cubicBezTo>
                    <a:pt x="1069" y="8928"/>
                    <a:pt x="1008" y="8938"/>
                    <a:pt x="954" y="8948"/>
                  </a:cubicBezTo>
                  <a:cubicBezTo>
                    <a:pt x="898" y="8957"/>
                    <a:pt x="840" y="8964"/>
                    <a:pt x="784" y="8970"/>
                  </a:cubicBezTo>
                  <a:cubicBezTo>
                    <a:pt x="710" y="8977"/>
                    <a:pt x="637" y="8980"/>
                    <a:pt x="564" y="8980"/>
                  </a:cubicBezTo>
                  <a:cubicBezTo>
                    <a:pt x="420" y="8980"/>
                    <a:pt x="281" y="8967"/>
                    <a:pt x="149" y="8940"/>
                  </a:cubicBezTo>
                  <a:cubicBezTo>
                    <a:pt x="98" y="8930"/>
                    <a:pt x="49" y="8918"/>
                    <a:pt x="1" y="8904"/>
                  </a:cubicBezTo>
                  <a:lnTo>
                    <a:pt x="1" y="8904"/>
                  </a:lnTo>
                  <a:cubicBezTo>
                    <a:pt x="31" y="8937"/>
                    <a:pt x="64" y="8970"/>
                    <a:pt x="93" y="8994"/>
                  </a:cubicBezTo>
                  <a:cubicBezTo>
                    <a:pt x="146" y="9043"/>
                    <a:pt x="211" y="9088"/>
                    <a:pt x="271" y="9122"/>
                  </a:cubicBezTo>
                  <a:cubicBezTo>
                    <a:pt x="547" y="9281"/>
                    <a:pt x="854" y="9350"/>
                    <a:pt x="1174" y="9350"/>
                  </a:cubicBezTo>
                  <a:cubicBezTo>
                    <a:pt x="1910" y="9350"/>
                    <a:pt x="2715" y="8989"/>
                    <a:pt x="3366" y="8539"/>
                  </a:cubicBezTo>
                  <a:cubicBezTo>
                    <a:pt x="4318" y="7880"/>
                    <a:pt x="4939" y="7030"/>
                    <a:pt x="5464" y="6123"/>
                  </a:cubicBezTo>
                  <a:cubicBezTo>
                    <a:pt x="5988" y="5215"/>
                    <a:pt x="6413" y="4250"/>
                    <a:pt x="6507" y="3098"/>
                  </a:cubicBezTo>
                  <a:cubicBezTo>
                    <a:pt x="6599" y="1964"/>
                    <a:pt x="6374" y="649"/>
                    <a:pt x="5464" y="124"/>
                  </a:cubicBezTo>
                  <a:cubicBezTo>
                    <a:pt x="5405" y="89"/>
                    <a:pt x="5334" y="58"/>
                    <a:pt x="5261" y="35"/>
                  </a:cubicBezTo>
                  <a:cubicBezTo>
                    <a:pt x="5222" y="22"/>
                    <a:pt x="5182" y="10"/>
                    <a:pt x="5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15"/>
            <p:cNvSpPr/>
            <p:nvPr/>
          </p:nvSpPr>
          <p:spPr>
            <a:xfrm>
              <a:off x="7734918" y="2225485"/>
              <a:ext cx="199678" cy="281445"/>
            </a:xfrm>
            <a:custGeom>
              <a:avLst/>
              <a:gdLst/>
              <a:ahLst/>
              <a:cxnLst/>
              <a:rect l="l" t="t" r="r" b="b"/>
              <a:pathLst>
                <a:path w="6403" h="9025" extrusionOk="0">
                  <a:moveTo>
                    <a:pt x="5324" y="0"/>
                  </a:moveTo>
                  <a:cubicBezTo>
                    <a:pt x="5317" y="0"/>
                    <a:pt x="5309" y="0"/>
                    <a:pt x="5302" y="0"/>
                  </a:cubicBezTo>
                  <a:cubicBezTo>
                    <a:pt x="5214" y="3"/>
                    <a:pt x="5095" y="13"/>
                    <a:pt x="4997" y="32"/>
                  </a:cubicBezTo>
                  <a:cubicBezTo>
                    <a:pt x="4898" y="48"/>
                    <a:pt x="4764" y="79"/>
                    <a:pt x="4656" y="114"/>
                  </a:cubicBezTo>
                  <a:cubicBezTo>
                    <a:pt x="4548" y="148"/>
                    <a:pt x="4405" y="202"/>
                    <a:pt x="4290" y="252"/>
                  </a:cubicBezTo>
                  <a:cubicBezTo>
                    <a:pt x="4175" y="305"/>
                    <a:pt x="4026" y="378"/>
                    <a:pt x="3906" y="446"/>
                  </a:cubicBezTo>
                  <a:cubicBezTo>
                    <a:pt x="3842" y="482"/>
                    <a:pt x="3769" y="525"/>
                    <a:pt x="3704" y="567"/>
                  </a:cubicBezTo>
                  <a:cubicBezTo>
                    <a:pt x="3578" y="646"/>
                    <a:pt x="3417" y="758"/>
                    <a:pt x="3289" y="854"/>
                  </a:cubicBezTo>
                  <a:cubicBezTo>
                    <a:pt x="3164" y="952"/>
                    <a:pt x="3003" y="1083"/>
                    <a:pt x="2878" y="1196"/>
                  </a:cubicBezTo>
                  <a:cubicBezTo>
                    <a:pt x="2751" y="1309"/>
                    <a:pt x="2597" y="1457"/>
                    <a:pt x="2475" y="1585"/>
                  </a:cubicBezTo>
                  <a:cubicBezTo>
                    <a:pt x="2352" y="1714"/>
                    <a:pt x="2205" y="1875"/>
                    <a:pt x="2087" y="2016"/>
                  </a:cubicBezTo>
                  <a:cubicBezTo>
                    <a:pt x="1966" y="2157"/>
                    <a:pt x="1831" y="2328"/>
                    <a:pt x="1720" y="2480"/>
                  </a:cubicBezTo>
                  <a:cubicBezTo>
                    <a:pt x="1607" y="2637"/>
                    <a:pt x="1486" y="2814"/>
                    <a:pt x="1381" y="2976"/>
                  </a:cubicBezTo>
                  <a:cubicBezTo>
                    <a:pt x="1165" y="3311"/>
                    <a:pt x="966" y="3672"/>
                    <a:pt x="795" y="4029"/>
                  </a:cubicBezTo>
                  <a:cubicBezTo>
                    <a:pt x="707" y="4213"/>
                    <a:pt x="634" y="4382"/>
                    <a:pt x="557" y="4569"/>
                  </a:cubicBezTo>
                  <a:cubicBezTo>
                    <a:pt x="480" y="4759"/>
                    <a:pt x="422" y="4921"/>
                    <a:pt x="360" y="5110"/>
                  </a:cubicBezTo>
                  <a:cubicBezTo>
                    <a:pt x="299" y="5302"/>
                    <a:pt x="254" y="5456"/>
                    <a:pt x="205" y="5646"/>
                  </a:cubicBezTo>
                  <a:cubicBezTo>
                    <a:pt x="159" y="5836"/>
                    <a:pt x="126" y="5984"/>
                    <a:pt x="94" y="6166"/>
                  </a:cubicBezTo>
                  <a:cubicBezTo>
                    <a:pt x="61" y="6352"/>
                    <a:pt x="41" y="6490"/>
                    <a:pt x="25" y="6667"/>
                  </a:cubicBezTo>
                  <a:cubicBezTo>
                    <a:pt x="8" y="6842"/>
                    <a:pt x="2" y="6972"/>
                    <a:pt x="1" y="7135"/>
                  </a:cubicBezTo>
                  <a:lnTo>
                    <a:pt x="1" y="7171"/>
                  </a:lnTo>
                  <a:lnTo>
                    <a:pt x="1" y="7213"/>
                  </a:lnTo>
                  <a:cubicBezTo>
                    <a:pt x="2" y="7351"/>
                    <a:pt x="11" y="7516"/>
                    <a:pt x="25" y="7641"/>
                  </a:cubicBezTo>
                  <a:cubicBezTo>
                    <a:pt x="40" y="7768"/>
                    <a:pt x="66" y="7919"/>
                    <a:pt x="90" y="8028"/>
                  </a:cubicBezTo>
                  <a:cubicBezTo>
                    <a:pt x="116" y="8140"/>
                    <a:pt x="155" y="8271"/>
                    <a:pt x="189" y="8365"/>
                  </a:cubicBezTo>
                  <a:cubicBezTo>
                    <a:pt x="224" y="8459"/>
                    <a:pt x="274" y="8567"/>
                    <a:pt x="314" y="8645"/>
                  </a:cubicBezTo>
                  <a:cubicBezTo>
                    <a:pt x="358" y="8723"/>
                    <a:pt x="414" y="8806"/>
                    <a:pt x="462" y="8868"/>
                  </a:cubicBezTo>
                  <a:cubicBezTo>
                    <a:pt x="484" y="8895"/>
                    <a:pt x="507" y="8921"/>
                    <a:pt x="533" y="8948"/>
                  </a:cubicBezTo>
                  <a:cubicBezTo>
                    <a:pt x="580" y="8963"/>
                    <a:pt x="629" y="8974"/>
                    <a:pt x="680" y="8984"/>
                  </a:cubicBezTo>
                  <a:cubicBezTo>
                    <a:pt x="811" y="9011"/>
                    <a:pt x="948" y="9024"/>
                    <a:pt x="1090" y="9024"/>
                  </a:cubicBezTo>
                  <a:cubicBezTo>
                    <a:pt x="1164" y="9024"/>
                    <a:pt x="1240" y="9020"/>
                    <a:pt x="1316" y="9013"/>
                  </a:cubicBezTo>
                  <a:cubicBezTo>
                    <a:pt x="1371" y="9007"/>
                    <a:pt x="1429" y="9000"/>
                    <a:pt x="1485" y="8991"/>
                  </a:cubicBezTo>
                  <a:cubicBezTo>
                    <a:pt x="1542" y="8981"/>
                    <a:pt x="1600" y="8970"/>
                    <a:pt x="1657" y="8957"/>
                  </a:cubicBezTo>
                  <a:lnTo>
                    <a:pt x="1743" y="8935"/>
                  </a:lnTo>
                  <a:cubicBezTo>
                    <a:pt x="1772" y="8928"/>
                    <a:pt x="1802" y="8921"/>
                    <a:pt x="1831" y="8912"/>
                  </a:cubicBezTo>
                  <a:cubicBezTo>
                    <a:pt x="1860" y="8904"/>
                    <a:pt x="1889" y="8895"/>
                    <a:pt x="1920" y="8885"/>
                  </a:cubicBezTo>
                  <a:cubicBezTo>
                    <a:pt x="1949" y="8876"/>
                    <a:pt x="1978" y="8868"/>
                    <a:pt x="2008" y="8856"/>
                  </a:cubicBezTo>
                  <a:cubicBezTo>
                    <a:pt x="2068" y="8838"/>
                    <a:pt x="2126" y="8816"/>
                    <a:pt x="2188" y="8790"/>
                  </a:cubicBezTo>
                  <a:cubicBezTo>
                    <a:pt x="2247" y="8766"/>
                    <a:pt x="2306" y="8740"/>
                    <a:pt x="2367" y="8711"/>
                  </a:cubicBezTo>
                  <a:lnTo>
                    <a:pt x="2459" y="8668"/>
                  </a:lnTo>
                  <a:cubicBezTo>
                    <a:pt x="2488" y="8654"/>
                    <a:pt x="2518" y="8639"/>
                    <a:pt x="2549" y="8623"/>
                  </a:cubicBezTo>
                  <a:cubicBezTo>
                    <a:pt x="2607" y="8590"/>
                    <a:pt x="2671" y="8557"/>
                    <a:pt x="2730" y="8523"/>
                  </a:cubicBezTo>
                  <a:cubicBezTo>
                    <a:pt x="2761" y="8507"/>
                    <a:pt x="2790" y="8488"/>
                    <a:pt x="2820" y="8471"/>
                  </a:cubicBezTo>
                  <a:cubicBezTo>
                    <a:pt x="2850" y="8452"/>
                    <a:pt x="2879" y="8435"/>
                    <a:pt x="2909" y="8415"/>
                  </a:cubicBezTo>
                  <a:cubicBezTo>
                    <a:pt x="2938" y="8396"/>
                    <a:pt x="2970" y="8378"/>
                    <a:pt x="2999" y="8357"/>
                  </a:cubicBezTo>
                  <a:cubicBezTo>
                    <a:pt x="3029" y="8337"/>
                    <a:pt x="3057" y="8316"/>
                    <a:pt x="3088" y="8297"/>
                  </a:cubicBezTo>
                  <a:cubicBezTo>
                    <a:pt x="3147" y="8255"/>
                    <a:pt x="3204" y="8214"/>
                    <a:pt x="3264" y="8169"/>
                  </a:cubicBezTo>
                  <a:cubicBezTo>
                    <a:pt x="3323" y="8123"/>
                    <a:pt x="3381" y="8079"/>
                    <a:pt x="3440" y="8033"/>
                  </a:cubicBezTo>
                  <a:cubicBezTo>
                    <a:pt x="3469" y="8008"/>
                    <a:pt x="3499" y="7985"/>
                    <a:pt x="3528" y="7961"/>
                  </a:cubicBezTo>
                  <a:cubicBezTo>
                    <a:pt x="3556" y="7936"/>
                    <a:pt x="3585" y="7912"/>
                    <a:pt x="3614" y="7886"/>
                  </a:cubicBezTo>
                  <a:cubicBezTo>
                    <a:pt x="3643" y="7861"/>
                    <a:pt x="3671" y="7834"/>
                    <a:pt x="3700" y="7810"/>
                  </a:cubicBezTo>
                  <a:cubicBezTo>
                    <a:pt x="3729" y="7784"/>
                    <a:pt x="3758" y="7759"/>
                    <a:pt x="3786" y="7732"/>
                  </a:cubicBezTo>
                  <a:cubicBezTo>
                    <a:pt x="3844" y="7680"/>
                    <a:pt x="3901" y="7626"/>
                    <a:pt x="3957" y="7570"/>
                  </a:cubicBezTo>
                  <a:cubicBezTo>
                    <a:pt x="4014" y="7515"/>
                    <a:pt x="4070" y="7457"/>
                    <a:pt x="4124" y="7400"/>
                  </a:cubicBezTo>
                  <a:cubicBezTo>
                    <a:pt x="4344" y="7167"/>
                    <a:pt x="4558" y="6914"/>
                    <a:pt x="4757" y="6647"/>
                  </a:cubicBezTo>
                  <a:cubicBezTo>
                    <a:pt x="4957" y="6379"/>
                    <a:pt x="5144" y="6095"/>
                    <a:pt x="5315" y="5800"/>
                  </a:cubicBezTo>
                  <a:cubicBezTo>
                    <a:pt x="5486" y="5507"/>
                    <a:pt x="5640" y="5203"/>
                    <a:pt x="5775" y="4894"/>
                  </a:cubicBezTo>
                  <a:cubicBezTo>
                    <a:pt x="5841" y="4740"/>
                    <a:pt x="5904" y="4585"/>
                    <a:pt x="5962" y="4428"/>
                  </a:cubicBezTo>
                  <a:cubicBezTo>
                    <a:pt x="5989" y="4352"/>
                    <a:pt x="6018" y="4273"/>
                    <a:pt x="6042" y="4195"/>
                  </a:cubicBezTo>
                  <a:cubicBezTo>
                    <a:pt x="6068" y="4118"/>
                    <a:pt x="6092" y="4039"/>
                    <a:pt x="6115" y="3961"/>
                  </a:cubicBezTo>
                  <a:cubicBezTo>
                    <a:pt x="6140" y="3885"/>
                    <a:pt x="6163" y="3806"/>
                    <a:pt x="6183" y="3728"/>
                  </a:cubicBezTo>
                  <a:cubicBezTo>
                    <a:pt x="6202" y="3651"/>
                    <a:pt x="6222" y="3573"/>
                    <a:pt x="6240" y="3497"/>
                  </a:cubicBezTo>
                  <a:cubicBezTo>
                    <a:pt x="6249" y="3459"/>
                    <a:pt x="6256" y="3419"/>
                    <a:pt x="6265" y="3382"/>
                  </a:cubicBezTo>
                  <a:cubicBezTo>
                    <a:pt x="6274" y="3344"/>
                    <a:pt x="6281" y="3304"/>
                    <a:pt x="6288" y="3267"/>
                  </a:cubicBezTo>
                  <a:lnTo>
                    <a:pt x="6309" y="3153"/>
                  </a:lnTo>
                  <a:cubicBezTo>
                    <a:pt x="6317" y="3116"/>
                    <a:pt x="6324" y="3078"/>
                    <a:pt x="6330" y="3040"/>
                  </a:cubicBezTo>
                  <a:cubicBezTo>
                    <a:pt x="6343" y="2965"/>
                    <a:pt x="6353" y="2890"/>
                    <a:pt x="6363" y="2815"/>
                  </a:cubicBezTo>
                  <a:cubicBezTo>
                    <a:pt x="6367" y="2778"/>
                    <a:pt x="6371" y="2740"/>
                    <a:pt x="6374" y="2705"/>
                  </a:cubicBezTo>
                  <a:cubicBezTo>
                    <a:pt x="6378" y="2669"/>
                    <a:pt x="6381" y="2630"/>
                    <a:pt x="6386" y="2594"/>
                  </a:cubicBezTo>
                  <a:cubicBezTo>
                    <a:pt x="6387" y="2558"/>
                    <a:pt x="6391" y="2521"/>
                    <a:pt x="6393" y="2485"/>
                  </a:cubicBezTo>
                  <a:lnTo>
                    <a:pt x="6399" y="2377"/>
                  </a:lnTo>
                  <a:cubicBezTo>
                    <a:pt x="6401" y="2305"/>
                    <a:pt x="6403" y="2233"/>
                    <a:pt x="6403" y="2163"/>
                  </a:cubicBezTo>
                  <a:cubicBezTo>
                    <a:pt x="6403" y="2129"/>
                    <a:pt x="6401" y="2095"/>
                    <a:pt x="6401" y="2060"/>
                  </a:cubicBezTo>
                  <a:cubicBezTo>
                    <a:pt x="6401" y="2026"/>
                    <a:pt x="6400" y="1991"/>
                    <a:pt x="6403" y="1951"/>
                  </a:cubicBezTo>
                  <a:cubicBezTo>
                    <a:pt x="6401" y="1918"/>
                    <a:pt x="6400" y="1884"/>
                    <a:pt x="6399" y="1852"/>
                  </a:cubicBezTo>
                  <a:cubicBezTo>
                    <a:pt x="6396" y="1819"/>
                    <a:pt x="6394" y="1786"/>
                    <a:pt x="6391" y="1753"/>
                  </a:cubicBezTo>
                  <a:cubicBezTo>
                    <a:pt x="6386" y="1687"/>
                    <a:pt x="6378" y="1623"/>
                    <a:pt x="6370" y="1560"/>
                  </a:cubicBezTo>
                  <a:cubicBezTo>
                    <a:pt x="6360" y="1498"/>
                    <a:pt x="6350" y="1437"/>
                    <a:pt x="6338" y="1376"/>
                  </a:cubicBezTo>
                  <a:cubicBezTo>
                    <a:pt x="6334" y="1345"/>
                    <a:pt x="6328" y="1314"/>
                    <a:pt x="6321" y="1284"/>
                  </a:cubicBezTo>
                  <a:cubicBezTo>
                    <a:pt x="6315" y="1255"/>
                    <a:pt x="6308" y="1225"/>
                    <a:pt x="6301" y="1196"/>
                  </a:cubicBezTo>
                  <a:cubicBezTo>
                    <a:pt x="6294" y="1168"/>
                    <a:pt x="6285" y="1139"/>
                    <a:pt x="6278" y="1110"/>
                  </a:cubicBezTo>
                  <a:cubicBezTo>
                    <a:pt x="6269" y="1081"/>
                    <a:pt x="6262" y="1053"/>
                    <a:pt x="6252" y="1025"/>
                  </a:cubicBezTo>
                  <a:cubicBezTo>
                    <a:pt x="6236" y="968"/>
                    <a:pt x="6216" y="913"/>
                    <a:pt x="6197" y="860"/>
                  </a:cubicBezTo>
                  <a:cubicBezTo>
                    <a:pt x="6177" y="805"/>
                    <a:pt x="6156" y="754"/>
                    <a:pt x="6133" y="703"/>
                  </a:cubicBezTo>
                  <a:cubicBezTo>
                    <a:pt x="6041" y="501"/>
                    <a:pt x="5928" y="321"/>
                    <a:pt x="5796" y="166"/>
                  </a:cubicBezTo>
                  <a:cubicBezTo>
                    <a:pt x="5756" y="121"/>
                    <a:pt x="5717" y="78"/>
                    <a:pt x="5674" y="36"/>
                  </a:cubicBezTo>
                  <a:cubicBezTo>
                    <a:pt x="5638" y="29"/>
                    <a:pt x="5602" y="22"/>
                    <a:pt x="5568" y="18"/>
                  </a:cubicBezTo>
                  <a:cubicBezTo>
                    <a:pt x="5499" y="7"/>
                    <a:pt x="5407" y="0"/>
                    <a:pt x="5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15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15"/>
            <p:cNvSpPr/>
            <p:nvPr/>
          </p:nvSpPr>
          <p:spPr>
            <a:xfrm>
              <a:off x="7535213" y="2083939"/>
              <a:ext cx="415977" cy="478222"/>
            </a:xfrm>
            <a:custGeom>
              <a:avLst/>
              <a:gdLst/>
              <a:ahLst/>
              <a:cxnLst/>
              <a:rect l="l" t="t" r="r" b="b"/>
              <a:pathLst>
                <a:path w="13339" h="15335" extrusionOk="0">
                  <a:moveTo>
                    <a:pt x="10246" y="1290"/>
                  </a:moveTo>
                  <a:lnTo>
                    <a:pt x="10246" y="1290"/>
                  </a:lnTo>
                  <a:cubicBezTo>
                    <a:pt x="10258" y="1297"/>
                    <a:pt x="10271" y="1304"/>
                    <a:pt x="10284" y="1312"/>
                  </a:cubicBezTo>
                  <a:cubicBezTo>
                    <a:pt x="10271" y="1304"/>
                    <a:pt x="10259" y="1297"/>
                    <a:pt x="10246" y="1290"/>
                  </a:cubicBezTo>
                  <a:close/>
                  <a:moveTo>
                    <a:pt x="13334" y="3074"/>
                  </a:moveTo>
                  <a:cubicBezTo>
                    <a:pt x="13335" y="3075"/>
                    <a:pt x="13337" y="3076"/>
                    <a:pt x="13339" y="3077"/>
                  </a:cubicBezTo>
                  <a:cubicBezTo>
                    <a:pt x="13337" y="3076"/>
                    <a:pt x="13335" y="3075"/>
                    <a:pt x="13334" y="3074"/>
                  </a:cubicBezTo>
                  <a:close/>
                  <a:moveTo>
                    <a:pt x="7303" y="0"/>
                  </a:moveTo>
                  <a:cubicBezTo>
                    <a:pt x="6576" y="0"/>
                    <a:pt x="5803" y="246"/>
                    <a:pt x="5133" y="584"/>
                  </a:cubicBezTo>
                  <a:cubicBezTo>
                    <a:pt x="3676" y="1318"/>
                    <a:pt x="2699" y="2486"/>
                    <a:pt x="1865" y="3812"/>
                  </a:cubicBezTo>
                  <a:cubicBezTo>
                    <a:pt x="817" y="5478"/>
                    <a:pt x="0" y="7393"/>
                    <a:pt x="0" y="9325"/>
                  </a:cubicBezTo>
                  <a:cubicBezTo>
                    <a:pt x="0" y="9634"/>
                    <a:pt x="22" y="9945"/>
                    <a:pt x="65" y="10257"/>
                  </a:cubicBezTo>
                  <a:cubicBezTo>
                    <a:pt x="151" y="10875"/>
                    <a:pt x="390" y="11440"/>
                    <a:pt x="779" y="11955"/>
                  </a:cubicBezTo>
                  <a:cubicBezTo>
                    <a:pt x="973" y="12209"/>
                    <a:pt x="1202" y="12413"/>
                    <a:pt x="1467" y="12566"/>
                  </a:cubicBezTo>
                  <a:cubicBezTo>
                    <a:pt x="3063" y="13489"/>
                    <a:pt x="4660" y="14410"/>
                    <a:pt x="6258" y="15333"/>
                  </a:cubicBezTo>
                  <a:lnTo>
                    <a:pt x="6258" y="15333"/>
                  </a:lnTo>
                  <a:cubicBezTo>
                    <a:pt x="5995" y="15180"/>
                    <a:pt x="5767" y="14978"/>
                    <a:pt x="5574" y="14724"/>
                  </a:cubicBezTo>
                  <a:cubicBezTo>
                    <a:pt x="5184" y="14212"/>
                    <a:pt x="4946" y="13644"/>
                    <a:pt x="4860" y="13026"/>
                  </a:cubicBezTo>
                  <a:cubicBezTo>
                    <a:pt x="4816" y="12712"/>
                    <a:pt x="4795" y="12405"/>
                    <a:pt x="4795" y="12096"/>
                  </a:cubicBezTo>
                  <a:cubicBezTo>
                    <a:pt x="4795" y="10163"/>
                    <a:pt x="5611" y="8250"/>
                    <a:pt x="6659" y="6582"/>
                  </a:cubicBezTo>
                  <a:cubicBezTo>
                    <a:pt x="7493" y="5255"/>
                    <a:pt x="8471" y="4086"/>
                    <a:pt x="9927" y="3353"/>
                  </a:cubicBezTo>
                  <a:cubicBezTo>
                    <a:pt x="10599" y="3015"/>
                    <a:pt x="11373" y="2770"/>
                    <a:pt x="12099" y="2770"/>
                  </a:cubicBezTo>
                  <a:cubicBezTo>
                    <a:pt x="12539" y="2770"/>
                    <a:pt x="12961" y="2860"/>
                    <a:pt x="13334" y="3074"/>
                  </a:cubicBezTo>
                  <a:lnTo>
                    <a:pt x="13334" y="3074"/>
                  </a:lnTo>
                  <a:cubicBezTo>
                    <a:pt x="12750" y="2737"/>
                    <a:pt x="12168" y="2402"/>
                    <a:pt x="11585" y="2065"/>
                  </a:cubicBezTo>
                  <a:cubicBezTo>
                    <a:pt x="11553" y="2048"/>
                    <a:pt x="11520" y="2029"/>
                    <a:pt x="11491" y="2013"/>
                  </a:cubicBezTo>
                  <a:cubicBezTo>
                    <a:pt x="11369" y="1950"/>
                    <a:pt x="11240" y="1897"/>
                    <a:pt x="11108" y="1855"/>
                  </a:cubicBezTo>
                  <a:cubicBezTo>
                    <a:pt x="11036" y="1832"/>
                    <a:pt x="10960" y="1812"/>
                    <a:pt x="10885" y="1796"/>
                  </a:cubicBezTo>
                  <a:cubicBezTo>
                    <a:pt x="10820" y="1783"/>
                    <a:pt x="10755" y="1770"/>
                    <a:pt x="10691" y="1762"/>
                  </a:cubicBezTo>
                  <a:cubicBezTo>
                    <a:pt x="10558" y="1743"/>
                    <a:pt x="10419" y="1734"/>
                    <a:pt x="10279" y="1734"/>
                  </a:cubicBezTo>
                  <a:cubicBezTo>
                    <a:pt x="10268" y="1734"/>
                    <a:pt x="10257" y="1734"/>
                    <a:pt x="10246" y="1734"/>
                  </a:cubicBezTo>
                  <a:cubicBezTo>
                    <a:pt x="10095" y="1737"/>
                    <a:pt x="9937" y="1750"/>
                    <a:pt x="9779" y="1775"/>
                  </a:cubicBezTo>
                  <a:cubicBezTo>
                    <a:pt x="9622" y="1798"/>
                    <a:pt x="9456" y="1835"/>
                    <a:pt x="9295" y="1881"/>
                  </a:cubicBezTo>
                  <a:cubicBezTo>
                    <a:pt x="9132" y="1926"/>
                    <a:pt x="8960" y="1985"/>
                    <a:pt x="8794" y="2051"/>
                  </a:cubicBezTo>
                  <a:cubicBezTo>
                    <a:pt x="8629" y="2118"/>
                    <a:pt x="8454" y="2199"/>
                    <a:pt x="8285" y="2286"/>
                  </a:cubicBezTo>
                  <a:cubicBezTo>
                    <a:pt x="8117" y="2377"/>
                    <a:pt x="7952" y="2472"/>
                    <a:pt x="7782" y="2580"/>
                  </a:cubicBezTo>
                  <a:cubicBezTo>
                    <a:pt x="7614" y="2689"/>
                    <a:pt x="7452" y="2800"/>
                    <a:pt x="7285" y="2928"/>
                  </a:cubicBezTo>
                  <a:cubicBezTo>
                    <a:pt x="7117" y="3054"/>
                    <a:pt x="6958" y="3185"/>
                    <a:pt x="6793" y="3329"/>
                  </a:cubicBezTo>
                  <a:cubicBezTo>
                    <a:pt x="6629" y="3473"/>
                    <a:pt x="6471" y="3621"/>
                    <a:pt x="6313" y="3780"/>
                  </a:cubicBezTo>
                  <a:cubicBezTo>
                    <a:pt x="6153" y="3940"/>
                    <a:pt x="6002" y="4102"/>
                    <a:pt x="5849" y="4276"/>
                  </a:cubicBezTo>
                  <a:cubicBezTo>
                    <a:pt x="5698" y="4450"/>
                    <a:pt x="5552" y="4628"/>
                    <a:pt x="5409" y="4814"/>
                  </a:cubicBezTo>
                  <a:cubicBezTo>
                    <a:pt x="5265" y="4998"/>
                    <a:pt x="5128" y="5189"/>
                    <a:pt x="4993" y="5385"/>
                  </a:cubicBezTo>
                  <a:cubicBezTo>
                    <a:pt x="4860" y="5580"/>
                    <a:pt x="4732" y="5780"/>
                    <a:pt x="4609" y="5986"/>
                  </a:cubicBezTo>
                  <a:cubicBezTo>
                    <a:pt x="4486" y="6188"/>
                    <a:pt x="4368" y="6398"/>
                    <a:pt x="4259" y="6608"/>
                  </a:cubicBezTo>
                  <a:cubicBezTo>
                    <a:pt x="4149" y="6818"/>
                    <a:pt x="4044" y="7034"/>
                    <a:pt x="3948" y="7249"/>
                  </a:cubicBezTo>
                  <a:cubicBezTo>
                    <a:pt x="3850" y="7465"/>
                    <a:pt x="3760" y="7685"/>
                    <a:pt x="3678" y="7902"/>
                  </a:cubicBezTo>
                  <a:cubicBezTo>
                    <a:pt x="3596" y="8121"/>
                    <a:pt x="3520" y="8343"/>
                    <a:pt x="3453" y="8559"/>
                  </a:cubicBezTo>
                  <a:cubicBezTo>
                    <a:pt x="3387" y="8775"/>
                    <a:pt x="3326" y="8997"/>
                    <a:pt x="3275" y="9210"/>
                  </a:cubicBezTo>
                  <a:cubicBezTo>
                    <a:pt x="3254" y="9307"/>
                    <a:pt x="3232" y="9403"/>
                    <a:pt x="3213" y="9501"/>
                  </a:cubicBezTo>
                  <a:cubicBezTo>
                    <a:pt x="3189" y="9619"/>
                    <a:pt x="3166" y="9739"/>
                    <a:pt x="3149" y="9854"/>
                  </a:cubicBezTo>
                  <a:cubicBezTo>
                    <a:pt x="3114" y="10063"/>
                    <a:pt x="3087" y="10280"/>
                    <a:pt x="3071" y="10481"/>
                  </a:cubicBezTo>
                  <a:cubicBezTo>
                    <a:pt x="3052" y="10682"/>
                    <a:pt x="3044" y="10892"/>
                    <a:pt x="3044" y="11085"/>
                  </a:cubicBezTo>
                  <a:lnTo>
                    <a:pt x="1756" y="10342"/>
                  </a:lnTo>
                  <a:cubicBezTo>
                    <a:pt x="1756" y="10149"/>
                    <a:pt x="1766" y="9939"/>
                    <a:pt x="1783" y="9738"/>
                  </a:cubicBezTo>
                  <a:cubicBezTo>
                    <a:pt x="1799" y="9537"/>
                    <a:pt x="1826" y="9318"/>
                    <a:pt x="1859" y="9110"/>
                  </a:cubicBezTo>
                  <a:cubicBezTo>
                    <a:pt x="1892" y="8901"/>
                    <a:pt x="1937" y="8681"/>
                    <a:pt x="1987" y="8467"/>
                  </a:cubicBezTo>
                  <a:cubicBezTo>
                    <a:pt x="2037" y="8253"/>
                    <a:pt x="2099" y="8030"/>
                    <a:pt x="2165" y="7814"/>
                  </a:cubicBezTo>
                  <a:cubicBezTo>
                    <a:pt x="2231" y="7597"/>
                    <a:pt x="2308" y="7374"/>
                    <a:pt x="2390" y="7159"/>
                  </a:cubicBezTo>
                  <a:cubicBezTo>
                    <a:pt x="2473" y="6942"/>
                    <a:pt x="2562" y="6722"/>
                    <a:pt x="2660" y="6506"/>
                  </a:cubicBezTo>
                  <a:cubicBezTo>
                    <a:pt x="2756" y="6290"/>
                    <a:pt x="2861" y="6075"/>
                    <a:pt x="2970" y="5865"/>
                  </a:cubicBezTo>
                  <a:cubicBezTo>
                    <a:pt x="3081" y="5655"/>
                    <a:pt x="3199" y="5446"/>
                    <a:pt x="3321" y="5241"/>
                  </a:cubicBezTo>
                  <a:cubicBezTo>
                    <a:pt x="3443" y="5034"/>
                    <a:pt x="3573" y="4835"/>
                    <a:pt x="3705" y="4639"/>
                  </a:cubicBezTo>
                  <a:cubicBezTo>
                    <a:pt x="3840" y="4443"/>
                    <a:pt x="3977" y="4253"/>
                    <a:pt x="4121" y="4068"/>
                  </a:cubicBezTo>
                  <a:cubicBezTo>
                    <a:pt x="4263" y="3881"/>
                    <a:pt x="4408" y="3704"/>
                    <a:pt x="4560" y="3530"/>
                  </a:cubicBezTo>
                  <a:cubicBezTo>
                    <a:pt x="4711" y="3356"/>
                    <a:pt x="4864" y="3194"/>
                    <a:pt x="5022" y="3034"/>
                  </a:cubicBezTo>
                  <a:cubicBezTo>
                    <a:pt x="5183" y="2874"/>
                    <a:pt x="5337" y="2726"/>
                    <a:pt x="5502" y="2583"/>
                  </a:cubicBezTo>
                  <a:cubicBezTo>
                    <a:pt x="5667" y="2439"/>
                    <a:pt x="5827" y="2308"/>
                    <a:pt x="5995" y="2182"/>
                  </a:cubicBezTo>
                  <a:cubicBezTo>
                    <a:pt x="6163" y="2055"/>
                    <a:pt x="6326" y="1941"/>
                    <a:pt x="6494" y="1834"/>
                  </a:cubicBezTo>
                  <a:cubicBezTo>
                    <a:pt x="6664" y="1724"/>
                    <a:pt x="6829" y="1628"/>
                    <a:pt x="6997" y="1540"/>
                  </a:cubicBezTo>
                  <a:cubicBezTo>
                    <a:pt x="7164" y="1453"/>
                    <a:pt x="7341" y="1372"/>
                    <a:pt x="7506" y="1305"/>
                  </a:cubicBezTo>
                  <a:cubicBezTo>
                    <a:pt x="7672" y="1238"/>
                    <a:pt x="7844" y="1179"/>
                    <a:pt x="8005" y="1135"/>
                  </a:cubicBezTo>
                  <a:cubicBezTo>
                    <a:pt x="8168" y="1089"/>
                    <a:pt x="8334" y="1052"/>
                    <a:pt x="8491" y="1029"/>
                  </a:cubicBezTo>
                  <a:cubicBezTo>
                    <a:pt x="8649" y="1006"/>
                    <a:pt x="8807" y="991"/>
                    <a:pt x="8958" y="988"/>
                  </a:cubicBezTo>
                  <a:cubicBezTo>
                    <a:pt x="8969" y="988"/>
                    <a:pt x="8980" y="988"/>
                    <a:pt x="8990" y="988"/>
                  </a:cubicBezTo>
                  <a:cubicBezTo>
                    <a:pt x="9131" y="988"/>
                    <a:pt x="9270" y="997"/>
                    <a:pt x="9403" y="1016"/>
                  </a:cubicBezTo>
                  <a:cubicBezTo>
                    <a:pt x="9546" y="1036"/>
                    <a:pt x="9686" y="1067"/>
                    <a:pt x="9819" y="1109"/>
                  </a:cubicBezTo>
                  <a:cubicBezTo>
                    <a:pt x="9952" y="1151"/>
                    <a:pt x="10081" y="1204"/>
                    <a:pt x="10203" y="1267"/>
                  </a:cubicBezTo>
                  <a:cubicBezTo>
                    <a:pt x="10217" y="1275"/>
                    <a:pt x="10232" y="1282"/>
                    <a:pt x="10246" y="1290"/>
                  </a:cubicBezTo>
                  <a:lnTo>
                    <a:pt x="10246" y="1290"/>
                  </a:lnTo>
                  <a:cubicBezTo>
                    <a:pt x="9679" y="963"/>
                    <a:pt x="9112" y="634"/>
                    <a:pt x="8544" y="308"/>
                  </a:cubicBezTo>
                  <a:cubicBezTo>
                    <a:pt x="8170" y="92"/>
                    <a:pt x="7745" y="0"/>
                    <a:pt x="7303" y="0"/>
                  </a:cubicBezTo>
                  <a:close/>
                  <a:moveTo>
                    <a:pt x="6258" y="15333"/>
                  </a:moveTo>
                  <a:cubicBezTo>
                    <a:pt x="6259" y="15333"/>
                    <a:pt x="6260" y="15334"/>
                    <a:pt x="6261" y="15335"/>
                  </a:cubicBezTo>
                  <a:cubicBezTo>
                    <a:pt x="6260" y="15334"/>
                    <a:pt x="6259" y="15333"/>
                    <a:pt x="6258" y="153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15"/>
            <p:cNvSpPr/>
            <p:nvPr/>
          </p:nvSpPr>
          <p:spPr>
            <a:xfrm>
              <a:off x="7589911" y="2114749"/>
              <a:ext cx="284719" cy="291704"/>
            </a:xfrm>
            <a:custGeom>
              <a:avLst/>
              <a:gdLst/>
              <a:ahLst/>
              <a:cxnLst/>
              <a:rect l="l" t="t" r="r" b="b"/>
              <a:pathLst>
                <a:path w="9130" h="9354" extrusionOk="0">
                  <a:moveTo>
                    <a:pt x="7234" y="0"/>
                  </a:moveTo>
                  <a:cubicBezTo>
                    <a:pt x="7223" y="0"/>
                    <a:pt x="7212" y="0"/>
                    <a:pt x="7201" y="0"/>
                  </a:cubicBezTo>
                  <a:cubicBezTo>
                    <a:pt x="7050" y="3"/>
                    <a:pt x="6892" y="18"/>
                    <a:pt x="6734" y="41"/>
                  </a:cubicBezTo>
                  <a:cubicBezTo>
                    <a:pt x="6579" y="64"/>
                    <a:pt x="6411" y="101"/>
                    <a:pt x="6250" y="147"/>
                  </a:cubicBezTo>
                  <a:cubicBezTo>
                    <a:pt x="6087" y="191"/>
                    <a:pt x="5916" y="250"/>
                    <a:pt x="5751" y="317"/>
                  </a:cubicBezTo>
                  <a:cubicBezTo>
                    <a:pt x="5585" y="384"/>
                    <a:pt x="5409" y="465"/>
                    <a:pt x="5242" y="552"/>
                  </a:cubicBezTo>
                  <a:cubicBezTo>
                    <a:pt x="5071" y="643"/>
                    <a:pt x="4907" y="738"/>
                    <a:pt x="4739" y="846"/>
                  </a:cubicBezTo>
                  <a:cubicBezTo>
                    <a:pt x="4568" y="955"/>
                    <a:pt x="4408" y="1067"/>
                    <a:pt x="4238" y="1194"/>
                  </a:cubicBezTo>
                  <a:cubicBezTo>
                    <a:pt x="4070" y="1320"/>
                    <a:pt x="3911" y="1451"/>
                    <a:pt x="3747" y="1595"/>
                  </a:cubicBezTo>
                  <a:cubicBezTo>
                    <a:pt x="3583" y="1738"/>
                    <a:pt x="3426" y="1886"/>
                    <a:pt x="3267" y="2046"/>
                  </a:cubicBezTo>
                  <a:cubicBezTo>
                    <a:pt x="3108" y="2206"/>
                    <a:pt x="2957" y="2368"/>
                    <a:pt x="2805" y="2542"/>
                  </a:cubicBezTo>
                  <a:cubicBezTo>
                    <a:pt x="2654" y="2716"/>
                    <a:pt x="2509" y="2894"/>
                    <a:pt x="2365" y="3080"/>
                  </a:cubicBezTo>
                  <a:cubicBezTo>
                    <a:pt x="2221" y="3265"/>
                    <a:pt x="2082" y="3455"/>
                    <a:pt x="1950" y="3651"/>
                  </a:cubicBezTo>
                  <a:cubicBezTo>
                    <a:pt x="1814" y="3849"/>
                    <a:pt x="1687" y="4049"/>
                    <a:pt x="1564" y="4253"/>
                  </a:cubicBezTo>
                  <a:cubicBezTo>
                    <a:pt x="1441" y="4456"/>
                    <a:pt x="1324" y="4667"/>
                    <a:pt x="1215" y="4877"/>
                  </a:cubicBezTo>
                  <a:cubicBezTo>
                    <a:pt x="1104" y="5087"/>
                    <a:pt x="1001" y="5302"/>
                    <a:pt x="903" y="5518"/>
                  </a:cubicBezTo>
                  <a:cubicBezTo>
                    <a:pt x="807" y="5734"/>
                    <a:pt x="715" y="5954"/>
                    <a:pt x="634" y="6171"/>
                  </a:cubicBezTo>
                  <a:cubicBezTo>
                    <a:pt x="551" y="6388"/>
                    <a:pt x="476" y="6611"/>
                    <a:pt x="410" y="6826"/>
                  </a:cubicBezTo>
                  <a:cubicBezTo>
                    <a:pt x="342" y="7042"/>
                    <a:pt x="282" y="7265"/>
                    <a:pt x="232" y="7479"/>
                  </a:cubicBezTo>
                  <a:cubicBezTo>
                    <a:pt x="183" y="7693"/>
                    <a:pt x="138" y="7913"/>
                    <a:pt x="104" y="8122"/>
                  </a:cubicBezTo>
                  <a:cubicBezTo>
                    <a:pt x="72" y="8330"/>
                    <a:pt x="45" y="8549"/>
                    <a:pt x="26" y="8750"/>
                  </a:cubicBezTo>
                  <a:cubicBezTo>
                    <a:pt x="9" y="8951"/>
                    <a:pt x="0" y="9161"/>
                    <a:pt x="0" y="9354"/>
                  </a:cubicBezTo>
                  <a:lnTo>
                    <a:pt x="1457" y="8513"/>
                  </a:lnTo>
                  <a:cubicBezTo>
                    <a:pt x="1477" y="8415"/>
                    <a:pt x="1497" y="8319"/>
                    <a:pt x="1520" y="8222"/>
                  </a:cubicBezTo>
                  <a:cubicBezTo>
                    <a:pt x="1570" y="8008"/>
                    <a:pt x="1632" y="7787"/>
                    <a:pt x="1698" y="7571"/>
                  </a:cubicBezTo>
                  <a:cubicBezTo>
                    <a:pt x="1764" y="7352"/>
                    <a:pt x="1842" y="7130"/>
                    <a:pt x="1922" y="6914"/>
                  </a:cubicBezTo>
                  <a:cubicBezTo>
                    <a:pt x="2003" y="6697"/>
                    <a:pt x="2095" y="6477"/>
                    <a:pt x="2193" y="6261"/>
                  </a:cubicBezTo>
                  <a:cubicBezTo>
                    <a:pt x="2289" y="6046"/>
                    <a:pt x="2394" y="5830"/>
                    <a:pt x="2503" y="5620"/>
                  </a:cubicBezTo>
                  <a:cubicBezTo>
                    <a:pt x="2614" y="5410"/>
                    <a:pt x="2732" y="5202"/>
                    <a:pt x="2854" y="4998"/>
                  </a:cubicBezTo>
                  <a:cubicBezTo>
                    <a:pt x="2976" y="4793"/>
                    <a:pt x="3106" y="4592"/>
                    <a:pt x="3238" y="4397"/>
                  </a:cubicBezTo>
                  <a:cubicBezTo>
                    <a:pt x="3373" y="4201"/>
                    <a:pt x="3509" y="4010"/>
                    <a:pt x="3653" y="3826"/>
                  </a:cubicBezTo>
                  <a:cubicBezTo>
                    <a:pt x="3797" y="3639"/>
                    <a:pt x="3942" y="3462"/>
                    <a:pt x="4093" y="3288"/>
                  </a:cubicBezTo>
                  <a:cubicBezTo>
                    <a:pt x="4246" y="3114"/>
                    <a:pt x="4397" y="2952"/>
                    <a:pt x="4558" y="2792"/>
                  </a:cubicBezTo>
                  <a:cubicBezTo>
                    <a:pt x="4717" y="2631"/>
                    <a:pt x="4874" y="2485"/>
                    <a:pt x="5036" y="2341"/>
                  </a:cubicBezTo>
                  <a:cubicBezTo>
                    <a:pt x="5202" y="2197"/>
                    <a:pt x="5363" y="2066"/>
                    <a:pt x="5529" y="1940"/>
                  </a:cubicBezTo>
                  <a:cubicBezTo>
                    <a:pt x="5696" y="1813"/>
                    <a:pt x="5859" y="1700"/>
                    <a:pt x="6027" y="1592"/>
                  </a:cubicBezTo>
                  <a:cubicBezTo>
                    <a:pt x="6196" y="1481"/>
                    <a:pt x="6362" y="1386"/>
                    <a:pt x="6530" y="1298"/>
                  </a:cubicBezTo>
                  <a:cubicBezTo>
                    <a:pt x="6697" y="1211"/>
                    <a:pt x="6874" y="1130"/>
                    <a:pt x="7039" y="1063"/>
                  </a:cubicBezTo>
                  <a:cubicBezTo>
                    <a:pt x="7204" y="997"/>
                    <a:pt x="7377" y="938"/>
                    <a:pt x="7538" y="893"/>
                  </a:cubicBezTo>
                  <a:cubicBezTo>
                    <a:pt x="7700" y="847"/>
                    <a:pt x="7867" y="810"/>
                    <a:pt x="8024" y="787"/>
                  </a:cubicBezTo>
                  <a:cubicBezTo>
                    <a:pt x="8182" y="764"/>
                    <a:pt x="8340" y="749"/>
                    <a:pt x="8491" y="746"/>
                  </a:cubicBezTo>
                  <a:cubicBezTo>
                    <a:pt x="8502" y="746"/>
                    <a:pt x="8512" y="746"/>
                    <a:pt x="8523" y="746"/>
                  </a:cubicBezTo>
                  <a:cubicBezTo>
                    <a:pt x="8663" y="746"/>
                    <a:pt x="8803" y="755"/>
                    <a:pt x="8935" y="774"/>
                  </a:cubicBezTo>
                  <a:cubicBezTo>
                    <a:pt x="9001" y="782"/>
                    <a:pt x="9066" y="794"/>
                    <a:pt x="9129" y="808"/>
                  </a:cubicBezTo>
                  <a:cubicBezTo>
                    <a:pt x="9121" y="800"/>
                    <a:pt x="9114" y="792"/>
                    <a:pt x="9106" y="782"/>
                  </a:cubicBezTo>
                  <a:cubicBezTo>
                    <a:pt x="9010" y="679"/>
                    <a:pt x="8906" y="585"/>
                    <a:pt x="8796" y="501"/>
                  </a:cubicBezTo>
                  <a:cubicBezTo>
                    <a:pt x="8710" y="436"/>
                    <a:pt x="8622" y="377"/>
                    <a:pt x="8528" y="325"/>
                  </a:cubicBezTo>
                  <a:cubicBezTo>
                    <a:pt x="8501" y="311"/>
                    <a:pt x="8475" y="296"/>
                    <a:pt x="8448" y="279"/>
                  </a:cubicBezTo>
                  <a:cubicBezTo>
                    <a:pt x="8326" y="216"/>
                    <a:pt x="8196" y="163"/>
                    <a:pt x="8063" y="121"/>
                  </a:cubicBezTo>
                  <a:cubicBezTo>
                    <a:pt x="7930" y="79"/>
                    <a:pt x="7789" y="48"/>
                    <a:pt x="7646" y="28"/>
                  </a:cubicBezTo>
                  <a:cubicBezTo>
                    <a:pt x="7513" y="9"/>
                    <a:pt x="7374" y="0"/>
                    <a:pt x="7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15"/>
            <p:cNvSpPr/>
            <p:nvPr/>
          </p:nvSpPr>
          <p:spPr>
            <a:xfrm>
              <a:off x="7589911" y="2380097"/>
              <a:ext cx="45437" cy="49491"/>
            </a:xfrm>
            <a:custGeom>
              <a:avLst/>
              <a:gdLst/>
              <a:ahLst/>
              <a:cxnLst/>
              <a:rect l="l" t="t" r="r" b="b"/>
              <a:pathLst>
                <a:path w="1457" h="1587" extrusionOk="0">
                  <a:moveTo>
                    <a:pt x="1457" y="1"/>
                  </a:moveTo>
                  <a:lnTo>
                    <a:pt x="0" y="842"/>
                  </a:lnTo>
                  <a:lnTo>
                    <a:pt x="1288" y="1587"/>
                  </a:lnTo>
                  <a:cubicBezTo>
                    <a:pt x="1288" y="1394"/>
                    <a:pt x="1297" y="1184"/>
                    <a:pt x="1316" y="983"/>
                  </a:cubicBezTo>
                  <a:cubicBezTo>
                    <a:pt x="1331" y="781"/>
                    <a:pt x="1359" y="564"/>
                    <a:pt x="1392" y="356"/>
                  </a:cubicBezTo>
                  <a:cubicBezTo>
                    <a:pt x="1410" y="241"/>
                    <a:pt x="1432" y="122"/>
                    <a:pt x="14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15"/>
            <p:cNvSpPr/>
            <p:nvPr/>
          </p:nvSpPr>
          <p:spPr>
            <a:xfrm>
              <a:off x="7721634" y="2203999"/>
              <a:ext cx="281788" cy="358066"/>
            </a:xfrm>
            <a:custGeom>
              <a:avLst/>
              <a:gdLst/>
              <a:ahLst/>
              <a:cxnLst/>
              <a:rect l="l" t="t" r="r" b="b"/>
              <a:pathLst>
                <a:path w="9036" h="11482" extrusionOk="0">
                  <a:moveTo>
                    <a:pt x="6422" y="259"/>
                  </a:moveTo>
                  <a:cubicBezTo>
                    <a:pt x="6596" y="259"/>
                    <a:pt x="6761" y="278"/>
                    <a:pt x="6919" y="318"/>
                  </a:cubicBezTo>
                  <a:cubicBezTo>
                    <a:pt x="7469" y="461"/>
                    <a:pt x="8006" y="889"/>
                    <a:pt x="8323" y="1440"/>
                  </a:cubicBezTo>
                  <a:cubicBezTo>
                    <a:pt x="8672" y="2045"/>
                    <a:pt x="8776" y="2820"/>
                    <a:pt x="8652" y="3878"/>
                  </a:cubicBezTo>
                  <a:cubicBezTo>
                    <a:pt x="8530" y="4917"/>
                    <a:pt x="8223" y="5932"/>
                    <a:pt x="7745" y="6894"/>
                  </a:cubicBezTo>
                  <a:cubicBezTo>
                    <a:pt x="7273" y="7839"/>
                    <a:pt x="6636" y="8732"/>
                    <a:pt x="5902" y="9476"/>
                  </a:cubicBezTo>
                  <a:cubicBezTo>
                    <a:pt x="5239" y="10148"/>
                    <a:pt x="4570" y="10621"/>
                    <a:pt x="3863" y="10921"/>
                  </a:cubicBezTo>
                  <a:cubicBezTo>
                    <a:pt x="3387" y="11122"/>
                    <a:pt x="2949" y="11224"/>
                    <a:pt x="2557" y="11224"/>
                  </a:cubicBezTo>
                  <a:cubicBezTo>
                    <a:pt x="2382" y="11224"/>
                    <a:pt x="2216" y="11203"/>
                    <a:pt x="2060" y="11163"/>
                  </a:cubicBezTo>
                  <a:cubicBezTo>
                    <a:pt x="1510" y="11022"/>
                    <a:pt x="973" y="10592"/>
                    <a:pt x="657" y="10043"/>
                  </a:cubicBezTo>
                  <a:cubicBezTo>
                    <a:pt x="382" y="9565"/>
                    <a:pt x="259" y="8980"/>
                    <a:pt x="279" y="8249"/>
                  </a:cubicBezTo>
                  <a:cubicBezTo>
                    <a:pt x="285" y="8046"/>
                    <a:pt x="300" y="7833"/>
                    <a:pt x="328" y="7603"/>
                  </a:cubicBezTo>
                  <a:cubicBezTo>
                    <a:pt x="449" y="6565"/>
                    <a:pt x="753" y="5551"/>
                    <a:pt x="1234" y="4588"/>
                  </a:cubicBezTo>
                  <a:cubicBezTo>
                    <a:pt x="1702" y="3645"/>
                    <a:pt x="2341" y="2751"/>
                    <a:pt x="3075" y="2006"/>
                  </a:cubicBezTo>
                  <a:cubicBezTo>
                    <a:pt x="3738" y="1333"/>
                    <a:pt x="4405" y="860"/>
                    <a:pt x="5115" y="561"/>
                  </a:cubicBezTo>
                  <a:cubicBezTo>
                    <a:pt x="5591" y="360"/>
                    <a:pt x="6030" y="259"/>
                    <a:pt x="6422" y="259"/>
                  </a:cubicBezTo>
                  <a:close/>
                  <a:moveTo>
                    <a:pt x="6423" y="0"/>
                  </a:moveTo>
                  <a:cubicBezTo>
                    <a:pt x="5995" y="0"/>
                    <a:pt x="5523" y="108"/>
                    <a:pt x="5015" y="324"/>
                  </a:cubicBezTo>
                  <a:cubicBezTo>
                    <a:pt x="4274" y="638"/>
                    <a:pt x="3578" y="1129"/>
                    <a:pt x="2893" y="1826"/>
                  </a:cubicBezTo>
                  <a:cubicBezTo>
                    <a:pt x="2138" y="2591"/>
                    <a:pt x="1482" y="3506"/>
                    <a:pt x="1001" y="4475"/>
                  </a:cubicBezTo>
                  <a:cubicBezTo>
                    <a:pt x="509" y="5465"/>
                    <a:pt x="197" y="6508"/>
                    <a:pt x="70" y="7574"/>
                  </a:cubicBezTo>
                  <a:cubicBezTo>
                    <a:pt x="42" y="7811"/>
                    <a:pt x="26" y="8031"/>
                    <a:pt x="20" y="8243"/>
                  </a:cubicBezTo>
                  <a:cubicBezTo>
                    <a:pt x="0" y="9023"/>
                    <a:pt x="134" y="9653"/>
                    <a:pt x="431" y="10172"/>
                  </a:cubicBezTo>
                  <a:cubicBezTo>
                    <a:pt x="785" y="10787"/>
                    <a:pt x="1370" y="11253"/>
                    <a:pt x="1994" y="11413"/>
                  </a:cubicBezTo>
                  <a:cubicBezTo>
                    <a:pt x="2171" y="11459"/>
                    <a:pt x="2358" y="11482"/>
                    <a:pt x="2555" y="11482"/>
                  </a:cubicBezTo>
                  <a:cubicBezTo>
                    <a:pt x="2980" y="11482"/>
                    <a:pt x="3450" y="11374"/>
                    <a:pt x="3961" y="11158"/>
                  </a:cubicBezTo>
                  <a:cubicBezTo>
                    <a:pt x="4701" y="10845"/>
                    <a:pt x="5396" y="10353"/>
                    <a:pt x="6084" y="9656"/>
                  </a:cubicBezTo>
                  <a:cubicBezTo>
                    <a:pt x="6836" y="8893"/>
                    <a:pt x="7489" y="7975"/>
                    <a:pt x="7972" y="7006"/>
                  </a:cubicBezTo>
                  <a:cubicBezTo>
                    <a:pt x="8465" y="6019"/>
                    <a:pt x="8780" y="4975"/>
                    <a:pt x="8905" y="3907"/>
                  </a:cubicBezTo>
                  <a:cubicBezTo>
                    <a:pt x="9036" y="2791"/>
                    <a:pt x="8921" y="1966"/>
                    <a:pt x="8544" y="1310"/>
                  </a:cubicBezTo>
                  <a:cubicBezTo>
                    <a:pt x="8188" y="694"/>
                    <a:pt x="7605" y="228"/>
                    <a:pt x="6983" y="68"/>
                  </a:cubicBezTo>
                  <a:cubicBezTo>
                    <a:pt x="6806" y="23"/>
                    <a:pt x="6619" y="0"/>
                    <a:pt x="6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15"/>
            <p:cNvSpPr/>
            <p:nvPr/>
          </p:nvSpPr>
          <p:spPr>
            <a:xfrm>
              <a:off x="7429280" y="2289818"/>
              <a:ext cx="197027" cy="305582"/>
            </a:xfrm>
            <a:custGeom>
              <a:avLst/>
              <a:gdLst/>
              <a:ahLst/>
              <a:cxnLst/>
              <a:rect l="l" t="t" r="r" b="b"/>
              <a:pathLst>
                <a:path w="6318" h="9799" extrusionOk="0">
                  <a:moveTo>
                    <a:pt x="3262" y="0"/>
                  </a:moveTo>
                  <a:lnTo>
                    <a:pt x="3262" y="0"/>
                  </a:lnTo>
                  <a:cubicBezTo>
                    <a:pt x="3159" y="58"/>
                    <a:pt x="3059" y="112"/>
                    <a:pt x="2956" y="160"/>
                  </a:cubicBezTo>
                  <a:cubicBezTo>
                    <a:pt x="2770" y="246"/>
                    <a:pt x="2586" y="311"/>
                    <a:pt x="2407" y="354"/>
                  </a:cubicBezTo>
                  <a:cubicBezTo>
                    <a:pt x="2352" y="366"/>
                    <a:pt x="2300" y="377"/>
                    <a:pt x="2246" y="386"/>
                  </a:cubicBezTo>
                  <a:cubicBezTo>
                    <a:pt x="2194" y="394"/>
                    <a:pt x="2142" y="400"/>
                    <a:pt x="2090" y="406"/>
                  </a:cubicBezTo>
                  <a:lnTo>
                    <a:pt x="1130" y="6467"/>
                  </a:lnTo>
                  <a:cubicBezTo>
                    <a:pt x="761" y="6777"/>
                    <a:pt x="467" y="7200"/>
                    <a:pt x="266" y="7643"/>
                  </a:cubicBezTo>
                  <a:cubicBezTo>
                    <a:pt x="104" y="7995"/>
                    <a:pt x="0" y="8363"/>
                    <a:pt x="0" y="8764"/>
                  </a:cubicBezTo>
                  <a:cubicBezTo>
                    <a:pt x="0" y="9016"/>
                    <a:pt x="40" y="9278"/>
                    <a:pt x="181" y="9476"/>
                  </a:cubicBezTo>
                  <a:cubicBezTo>
                    <a:pt x="246" y="9565"/>
                    <a:pt x="329" y="9638"/>
                    <a:pt x="424" y="9694"/>
                  </a:cubicBezTo>
                  <a:cubicBezTo>
                    <a:pt x="497" y="9738"/>
                    <a:pt x="579" y="9768"/>
                    <a:pt x="661" y="9785"/>
                  </a:cubicBezTo>
                  <a:cubicBezTo>
                    <a:pt x="710" y="9794"/>
                    <a:pt x="758" y="9799"/>
                    <a:pt x="807" y="9799"/>
                  </a:cubicBezTo>
                  <a:cubicBezTo>
                    <a:pt x="953" y="9799"/>
                    <a:pt x="1100" y="9761"/>
                    <a:pt x="1236" y="9706"/>
                  </a:cubicBezTo>
                  <a:cubicBezTo>
                    <a:pt x="1557" y="9578"/>
                    <a:pt x="1823" y="9358"/>
                    <a:pt x="2053" y="9104"/>
                  </a:cubicBezTo>
                  <a:cubicBezTo>
                    <a:pt x="2379" y="8738"/>
                    <a:pt x="2635" y="8304"/>
                    <a:pt x="2782" y="7844"/>
                  </a:cubicBezTo>
                  <a:lnTo>
                    <a:pt x="6317" y="5803"/>
                  </a:lnTo>
                  <a:lnTo>
                    <a:pt x="6317" y="4420"/>
                  </a:lnTo>
                  <a:lnTo>
                    <a:pt x="2780" y="6460"/>
                  </a:lnTo>
                  <a:cubicBezTo>
                    <a:pt x="2717" y="6097"/>
                    <a:pt x="2519" y="6065"/>
                    <a:pt x="2396" y="6065"/>
                  </a:cubicBezTo>
                  <a:cubicBezTo>
                    <a:pt x="2370" y="6065"/>
                    <a:pt x="2348" y="6067"/>
                    <a:pt x="2331" y="6067"/>
                  </a:cubicBezTo>
                  <a:cubicBezTo>
                    <a:pt x="2318" y="6067"/>
                    <a:pt x="2308" y="6066"/>
                    <a:pt x="2302" y="6063"/>
                  </a:cubicBezTo>
                  <a:lnTo>
                    <a:pt x="2384" y="5551"/>
                  </a:lnTo>
                  <a:lnTo>
                    <a:pt x="3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15"/>
            <p:cNvSpPr/>
            <p:nvPr/>
          </p:nvSpPr>
          <p:spPr>
            <a:xfrm>
              <a:off x="7501129" y="2409909"/>
              <a:ext cx="125177" cy="81424"/>
            </a:xfrm>
            <a:custGeom>
              <a:avLst/>
              <a:gdLst/>
              <a:ahLst/>
              <a:cxnLst/>
              <a:rect l="l" t="t" r="r" b="b"/>
              <a:pathLst>
                <a:path w="4014" h="2611" extrusionOk="0">
                  <a:moveTo>
                    <a:pt x="3024" y="1"/>
                  </a:moveTo>
                  <a:lnTo>
                    <a:pt x="81" y="1702"/>
                  </a:lnTo>
                  <a:lnTo>
                    <a:pt x="1" y="2213"/>
                  </a:lnTo>
                  <a:cubicBezTo>
                    <a:pt x="6" y="2216"/>
                    <a:pt x="15" y="2217"/>
                    <a:pt x="27" y="2217"/>
                  </a:cubicBezTo>
                  <a:cubicBezTo>
                    <a:pt x="45" y="2217"/>
                    <a:pt x="69" y="2215"/>
                    <a:pt x="97" y="2215"/>
                  </a:cubicBezTo>
                  <a:cubicBezTo>
                    <a:pt x="220" y="2215"/>
                    <a:pt x="415" y="2249"/>
                    <a:pt x="478" y="2610"/>
                  </a:cubicBezTo>
                  <a:lnTo>
                    <a:pt x="4013" y="569"/>
                  </a:lnTo>
                  <a:lnTo>
                    <a:pt x="3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15"/>
            <p:cNvSpPr/>
            <p:nvPr/>
          </p:nvSpPr>
          <p:spPr>
            <a:xfrm>
              <a:off x="7433708" y="2284704"/>
              <a:ext cx="60717" cy="206788"/>
            </a:xfrm>
            <a:custGeom>
              <a:avLst/>
              <a:gdLst/>
              <a:ahLst/>
              <a:cxnLst/>
              <a:rect l="l" t="t" r="r" b="b"/>
              <a:pathLst>
                <a:path w="1947" h="6631" extrusionOk="0">
                  <a:moveTo>
                    <a:pt x="959" y="0"/>
                  </a:moveTo>
                  <a:lnTo>
                    <a:pt x="0" y="6062"/>
                  </a:lnTo>
                  <a:cubicBezTo>
                    <a:pt x="330" y="6251"/>
                    <a:pt x="657" y="6440"/>
                    <a:pt x="987" y="6631"/>
                  </a:cubicBezTo>
                  <a:lnTo>
                    <a:pt x="1947" y="570"/>
                  </a:lnTo>
                  <a:cubicBezTo>
                    <a:pt x="1618" y="379"/>
                    <a:pt x="1288" y="189"/>
                    <a:pt x="9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15"/>
            <p:cNvSpPr/>
            <p:nvPr/>
          </p:nvSpPr>
          <p:spPr>
            <a:xfrm>
              <a:off x="7398407" y="2473712"/>
              <a:ext cx="66081" cy="118441"/>
            </a:xfrm>
            <a:custGeom>
              <a:avLst/>
              <a:gdLst/>
              <a:ahLst/>
              <a:cxnLst/>
              <a:rect l="l" t="t" r="r" b="b"/>
              <a:pathLst>
                <a:path w="2119" h="3798" extrusionOk="0">
                  <a:moveTo>
                    <a:pt x="1132" y="1"/>
                  </a:moveTo>
                  <a:cubicBezTo>
                    <a:pt x="761" y="311"/>
                    <a:pt x="471" y="731"/>
                    <a:pt x="267" y="1175"/>
                  </a:cubicBezTo>
                  <a:cubicBezTo>
                    <a:pt x="106" y="1527"/>
                    <a:pt x="1" y="1895"/>
                    <a:pt x="1" y="2297"/>
                  </a:cubicBezTo>
                  <a:cubicBezTo>
                    <a:pt x="1" y="2548"/>
                    <a:pt x="41" y="2811"/>
                    <a:pt x="183" y="3008"/>
                  </a:cubicBezTo>
                  <a:cubicBezTo>
                    <a:pt x="248" y="3099"/>
                    <a:pt x="333" y="3174"/>
                    <a:pt x="429" y="3230"/>
                  </a:cubicBezTo>
                  <a:cubicBezTo>
                    <a:pt x="754" y="3418"/>
                    <a:pt x="1088" y="3609"/>
                    <a:pt x="1413" y="3797"/>
                  </a:cubicBezTo>
                  <a:cubicBezTo>
                    <a:pt x="1318" y="3741"/>
                    <a:pt x="1233" y="3667"/>
                    <a:pt x="1170" y="3578"/>
                  </a:cubicBezTo>
                  <a:cubicBezTo>
                    <a:pt x="1027" y="3381"/>
                    <a:pt x="989" y="3116"/>
                    <a:pt x="989" y="2866"/>
                  </a:cubicBezTo>
                  <a:cubicBezTo>
                    <a:pt x="989" y="2466"/>
                    <a:pt x="1092" y="2100"/>
                    <a:pt x="1255" y="1744"/>
                  </a:cubicBezTo>
                  <a:cubicBezTo>
                    <a:pt x="1456" y="1303"/>
                    <a:pt x="1749" y="882"/>
                    <a:pt x="2119" y="570"/>
                  </a:cubicBezTo>
                  <a:cubicBezTo>
                    <a:pt x="1789" y="380"/>
                    <a:pt x="1462" y="190"/>
                    <a:pt x="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15"/>
            <p:cNvSpPr/>
            <p:nvPr/>
          </p:nvSpPr>
          <p:spPr>
            <a:xfrm>
              <a:off x="7416401" y="2007132"/>
              <a:ext cx="235416" cy="296601"/>
            </a:xfrm>
            <a:custGeom>
              <a:avLst/>
              <a:gdLst/>
              <a:ahLst/>
              <a:cxnLst/>
              <a:rect l="l" t="t" r="r" b="b"/>
              <a:pathLst>
                <a:path w="7549" h="9511" extrusionOk="0">
                  <a:moveTo>
                    <a:pt x="5535" y="622"/>
                  </a:moveTo>
                  <a:cubicBezTo>
                    <a:pt x="5883" y="622"/>
                    <a:pt x="6217" y="695"/>
                    <a:pt x="6489" y="866"/>
                  </a:cubicBezTo>
                  <a:cubicBezTo>
                    <a:pt x="7021" y="1200"/>
                    <a:pt x="7314" y="1912"/>
                    <a:pt x="7407" y="2590"/>
                  </a:cubicBezTo>
                  <a:cubicBezTo>
                    <a:pt x="7524" y="3446"/>
                    <a:pt x="7325" y="4245"/>
                    <a:pt x="7025" y="5007"/>
                  </a:cubicBezTo>
                  <a:cubicBezTo>
                    <a:pt x="6664" y="5920"/>
                    <a:pt x="6158" y="6777"/>
                    <a:pt x="5531" y="7543"/>
                  </a:cubicBezTo>
                  <a:cubicBezTo>
                    <a:pt x="5008" y="8180"/>
                    <a:pt x="4403" y="8758"/>
                    <a:pt x="3592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7" y="8975"/>
                  </a:cubicBezTo>
                  <a:cubicBezTo>
                    <a:pt x="1115" y="8640"/>
                    <a:pt x="821" y="7928"/>
                    <a:pt x="728" y="7251"/>
                  </a:cubicBezTo>
                  <a:cubicBezTo>
                    <a:pt x="611" y="6396"/>
                    <a:pt x="810" y="5596"/>
                    <a:pt x="1110" y="4834"/>
                  </a:cubicBezTo>
                  <a:cubicBezTo>
                    <a:pt x="1470" y="3921"/>
                    <a:pt x="1977" y="3066"/>
                    <a:pt x="2604" y="2298"/>
                  </a:cubicBezTo>
                  <a:cubicBezTo>
                    <a:pt x="3127" y="1660"/>
                    <a:pt x="3733" y="1083"/>
                    <a:pt x="4543" y="800"/>
                  </a:cubicBezTo>
                  <a:cubicBezTo>
                    <a:pt x="4858" y="689"/>
                    <a:pt x="5203" y="622"/>
                    <a:pt x="5535" y="622"/>
                  </a:cubicBezTo>
                  <a:close/>
                  <a:moveTo>
                    <a:pt x="5422" y="1"/>
                  </a:moveTo>
                  <a:cubicBezTo>
                    <a:pt x="4686" y="1"/>
                    <a:pt x="3881" y="361"/>
                    <a:pt x="3231" y="812"/>
                  </a:cubicBezTo>
                  <a:cubicBezTo>
                    <a:pt x="2282" y="1470"/>
                    <a:pt x="1658" y="2320"/>
                    <a:pt x="1133" y="3227"/>
                  </a:cubicBezTo>
                  <a:cubicBezTo>
                    <a:pt x="611" y="4136"/>
                    <a:pt x="184" y="5100"/>
                    <a:pt x="91" y="6252"/>
                  </a:cubicBezTo>
                  <a:cubicBezTo>
                    <a:pt x="0" y="7365"/>
                    <a:pt x="217" y="8650"/>
                    <a:pt x="1082" y="9193"/>
                  </a:cubicBezTo>
                  <a:lnTo>
                    <a:pt x="1205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3" y="9341"/>
                  </a:cubicBezTo>
                  <a:cubicBezTo>
                    <a:pt x="1498" y="9397"/>
                    <a:pt x="1615" y="9433"/>
                    <a:pt x="1762" y="9464"/>
                  </a:cubicBezTo>
                  <a:cubicBezTo>
                    <a:pt x="1910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2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0" y="9277"/>
                    <a:pt x="3508" y="9228"/>
                    <a:pt x="3668" y="9150"/>
                  </a:cubicBezTo>
                  <a:cubicBezTo>
                    <a:pt x="3827" y="9074"/>
                    <a:pt x="3944" y="9011"/>
                    <a:pt x="4102" y="8912"/>
                  </a:cubicBezTo>
                  <a:cubicBezTo>
                    <a:pt x="4260" y="8815"/>
                    <a:pt x="4378" y="8733"/>
                    <a:pt x="4532" y="8617"/>
                  </a:cubicBezTo>
                  <a:cubicBezTo>
                    <a:pt x="4684" y="8500"/>
                    <a:pt x="4802" y="8405"/>
                    <a:pt x="4950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7"/>
                    <a:pt x="5740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8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3"/>
                  </a:cubicBezTo>
                  <a:cubicBezTo>
                    <a:pt x="7056" y="5189"/>
                    <a:pt x="7136" y="4980"/>
                    <a:pt x="7196" y="4804"/>
                  </a:cubicBezTo>
                  <a:cubicBezTo>
                    <a:pt x="7253" y="4629"/>
                    <a:pt x="7315" y="4412"/>
                    <a:pt x="7358" y="4239"/>
                  </a:cubicBezTo>
                  <a:cubicBezTo>
                    <a:pt x="7380" y="4151"/>
                    <a:pt x="7401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7" y="3279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1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5" y="1825"/>
                    <a:pt x="7390" y="1656"/>
                    <a:pt x="7344" y="1528"/>
                  </a:cubicBezTo>
                  <a:cubicBezTo>
                    <a:pt x="7299" y="1400"/>
                    <a:pt x="7233" y="1243"/>
                    <a:pt x="7171" y="1128"/>
                  </a:cubicBezTo>
                  <a:cubicBezTo>
                    <a:pt x="7110" y="1010"/>
                    <a:pt x="7023" y="875"/>
                    <a:pt x="6944" y="773"/>
                  </a:cubicBezTo>
                  <a:cubicBezTo>
                    <a:pt x="6865" y="668"/>
                    <a:pt x="6759" y="556"/>
                    <a:pt x="6661" y="471"/>
                  </a:cubicBezTo>
                  <a:cubicBezTo>
                    <a:pt x="6560" y="383"/>
                    <a:pt x="6441" y="296"/>
                    <a:pt x="6328" y="229"/>
                  </a:cubicBezTo>
                  <a:cubicBezTo>
                    <a:pt x="6051" y="70"/>
                    <a:pt x="5743" y="1"/>
                    <a:pt x="5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15"/>
            <p:cNvSpPr/>
            <p:nvPr/>
          </p:nvSpPr>
          <p:spPr>
            <a:xfrm>
              <a:off x="7435454" y="2026529"/>
              <a:ext cx="215582" cy="268066"/>
            </a:xfrm>
            <a:custGeom>
              <a:avLst/>
              <a:gdLst/>
              <a:ahLst/>
              <a:cxnLst/>
              <a:rect l="l" t="t" r="r" b="b"/>
              <a:pathLst>
                <a:path w="6913" h="8596" extrusionOk="0">
                  <a:moveTo>
                    <a:pt x="4779" y="423"/>
                  </a:moveTo>
                  <a:cubicBezTo>
                    <a:pt x="4827" y="423"/>
                    <a:pt x="4874" y="424"/>
                    <a:pt x="4922" y="427"/>
                  </a:cubicBezTo>
                  <a:cubicBezTo>
                    <a:pt x="5185" y="444"/>
                    <a:pt x="5432" y="512"/>
                    <a:pt x="5643" y="643"/>
                  </a:cubicBezTo>
                  <a:cubicBezTo>
                    <a:pt x="6122" y="945"/>
                    <a:pt x="6387" y="1586"/>
                    <a:pt x="6471" y="2197"/>
                  </a:cubicBezTo>
                  <a:cubicBezTo>
                    <a:pt x="6578" y="2966"/>
                    <a:pt x="6398" y="3689"/>
                    <a:pt x="6126" y="4375"/>
                  </a:cubicBezTo>
                  <a:cubicBezTo>
                    <a:pt x="5801" y="5200"/>
                    <a:pt x="5344" y="5971"/>
                    <a:pt x="4778" y="6664"/>
                  </a:cubicBezTo>
                  <a:cubicBezTo>
                    <a:pt x="4308" y="7239"/>
                    <a:pt x="3760" y="7758"/>
                    <a:pt x="3030" y="8015"/>
                  </a:cubicBezTo>
                  <a:cubicBezTo>
                    <a:pt x="2746" y="8115"/>
                    <a:pt x="2435" y="8175"/>
                    <a:pt x="2135" y="8175"/>
                  </a:cubicBezTo>
                  <a:cubicBezTo>
                    <a:pt x="1821" y="8175"/>
                    <a:pt x="1520" y="8109"/>
                    <a:pt x="1274" y="7955"/>
                  </a:cubicBezTo>
                  <a:cubicBezTo>
                    <a:pt x="1097" y="7844"/>
                    <a:pt x="951" y="7687"/>
                    <a:pt x="830" y="7502"/>
                  </a:cubicBezTo>
                  <a:cubicBezTo>
                    <a:pt x="623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2" y="2625"/>
                    <a:pt x="2138" y="1934"/>
                  </a:cubicBezTo>
                  <a:cubicBezTo>
                    <a:pt x="2610" y="1359"/>
                    <a:pt x="3158" y="840"/>
                    <a:pt x="3886" y="582"/>
                  </a:cubicBezTo>
                  <a:cubicBezTo>
                    <a:pt x="4034" y="530"/>
                    <a:pt x="4188" y="489"/>
                    <a:pt x="4345" y="461"/>
                  </a:cubicBezTo>
                  <a:cubicBezTo>
                    <a:pt x="4490" y="436"/>
                    <a:pt x="4636" y="423"/>
                    <a:pt x="4779" y="423"/>
                  </a:cubicBezTo>
                  <a:close/>
                  <a:moveTo>
                    <a:pt x="4923" y="0"/>
                  </a:moveTo>
                  <a:cubicBezTo>
                    <a:pt x="4591" y="0"/>
                    <a:pt x="4246" y="67"/>
                    <a:pt x="3932" y="177"/>
                  </a:cubicBezTo>
                  <a:cubicBezTo>
                    <a:pt x="3122" y="461"/>
                    <a:pt x="2516" y="1038"/>
                    <a:pt x="1993" y="1676"/>
                  </a:cubicBezTo>
                  <a:cubicBezTo>
                    <a:pt x="1366" y="2441"/>
                    <a:pt x="860" y="3299"/>
                    <a:pt x="499" y="4212"/>
                  </a:cubicBezTo>
                  <a:cubicBezTo>
                    <a:pt x="199" y="4974"/>
                    <a:pt x="0" y="5775"/>
                    <a:pt x="117" y="6629"/>
                  </a:cubicBezTo>
                  <a:cubicBezTo>
                    <a:pt x="210" y="7306"/>
                    <a:pt x="504" y="8018"/>
                    <a:pt x="1036" y="8353"/>
                  </a:cubicBezTo>
                  <a:cubicBezTo>
                    <a:pt x="1306" y="8523"/>
                    <a:pt x="1639" y="8596"/>
                    <a:pt x="1985" y="8596"/>
                  </a:cubicBezTo>
                  <a:cubicBezTo>
                    <a:pt x="2147" y="8596"/>
                    <a:pt x="2311" y="8580"/>
                    <a:pt x="2473" y="8551"/>
                  </a:cubicBezTo>
                  <a:cubicBezTo>
                    <a:pt x="2647" y="8521"/>
                    <a:pt x="2818" y="8476"/>
                    <a:pt x="2981" y="8419"/>
                  </a:cubicBezTo>
                  <a:cubicBezTo>
                    <a:pt x="3792" y="8136"/>
                    <a:pt x="4397" y="7558"/>
                    <a:pt x="4920" y="6921"/>
                  </a:cubicBezTo>
                  <a:cubicBezTo>
                    <a:pt x="5547" y="6155"/>
                    <a:pt x="6053" y="5299"/>
                    <a:pt x="6414" y="4385"/>
                  </a:cubicBezTo>
                  <a:cubicBezTo>
                    <a:pt x="6714" y="3623"/>
                    <a:pt x="6913" y="2821"/>
                    <a:pt x="6796" y="1968"/>
                  </a:cubicBezTo>
                  <a:cubicBezTo>
                    <a:pt x="6703" y="1290"/>
                    <a:pt x="6410" y="578"/>
                    <a:pt x="5878" y="244"/>
                  </a:cubicBezTo>
                  <a:cubicBezTo>
                    <a:pt x="5605" y="73"/>
                    <a:pt x="5271" y="0"/>
                    <a:pt x="4923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15"/>
            <p:cNvSpPr/>
            <p:nvPr/>
          </p:nvSpPr>
          <p:spPr>
            <a:xfrm>
              <a:off x="7461182" y="2039813"/>
              <a:ext cx="179283" cy="241621"/>
            </a:xfrm>
            <a:custGeom>
              <a:avLst/>
              <a:gdLst/>
              <a:ahLst/>
              <a:cxnLst/>
              <a:rect l="l" t="t" r="r" b="b"/>
              <a:pathLst>
                <a:path w="5749" h="7748" extrusionOk="0">
                  <a:moveTo>
                    <a:pt x="4094" y="1"/>
                  </a:moveTo>
                  <a:cubicBezTo>
                    <a:pt x="4426" y="529"/>
                    <a:pt x="4509" y="1279"/>
                    <a:pt x="4453" y="1952"/>
                  </a:cubicBezTo>
                  <a:cubicBezTo>
                    <a:pt x="4375" y="2895"/>
                    <a:pt x="4026" y="3687"/>
                    <a:pt x="3598" y="4432"/>
                  </a:cubicBezTo>
                  <a:cubicBezTo>
                    <a:pt x="3168" y="5177"/>
                    <a:pt x="2657" y="5874"/>
                    <a:pt x="1877" y="6413"/>
                  </a:cubicBezTo>
                  <a:cubicBezTo>
                    <a:pt x="1342" y="6783"/>
                    <a:pt x="680" y="7079"/>
                    <a:pt x="75" y="7079"/>
                  </a:cubicBezTo>
                  <a:cubicBezTo>
                    <a:pt x="50" y="7079"/>
                    <a:pt x="25" y="7078"/>
                    <a:pt x="1" y="7077"/>
                  </a:cubicBezTo>
                  <a:lnTo>
                    <a:pt x="1" y="7077"/>
                  </a:lnTo>
                  <a:cubicBezTo>
                    <a:pt x="121" y="7261"/>
                    <a:pt x="269" y="7418"/>
                    <a:pt x="445" y="7530"/>
                  </a:cubicBezTo>
                  <a:cubicBezTo>
                    <a:pt x="690" y="7683"/>
                    <a:pt x="992" y="7748"/>
                    <a:pt x="1305" y="7748"/>
                  </a:cubicBezTo>
                  <a:cubicBezTo>
                    <a:pt x="1606" y="7748"/>
                    <a:pt x="1918" y="7688"/>
                    <a:pt x="2202" y="7589"/>
                  </a:cubicBezTo>
                  <a:cubicBezTo>
                    <a:pt x="2931" y="7332"/>
                    <a:pt x="3478" y="6813"/>
                    <a:pt x="3950" y="6238"/>
                  </a:cubicBezTo>
                  <a:cubicBezTo>
                    <a:pt x="4516" y="5546"/>
                    <a:pt x="4972" y="4774"/>
                    <a:pt x="5297" y="3950"/>
                  </a:cubicBezTo>
                  <a:cubicBezTo>
                    <a:pt x="5567" y="3264"/>
                    <a:pt x="5748" y="2541"/>
                    <a:pt x="5642" y="1772"/>
                  </a:cubicBezTo>
                  <a:cubicBezTo>
                    <a:pt x="5560" y="1158"/>
                    <a:pt x="5296" y="517"/>
                    <a:pt x="4812" y="217"/>
                  </a:cubicBezTo>
                  <a:cubicBezTo>
                    <a:pt x="4604" y="86"/>
                    <a:pt x="4355" y="20"/>
                    <a:pt x="4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15"/>
            <p:cNvSpPr/>
            <p:nvPr/>
          </p:nvSpPr>
          <p:spPr>
            <a:xfrm>
              <a:off x="7398595" y="1996560"/>
              <a:ext cx="215332" cy="297287"/>
            </a:xfrm>
            <a:custGeom>
              <a:avLst/>
              <a:gdLst/>
              <a:ahLst/>
              <a:cxnLst/>
              <a:rect l="l" t="t" r="r" b="b"/>
              <a:pathLst>
                <a:path w="6905" h="9533" extrusionOk="0">
                  <a:moveTo>
                    <a:pt x="6899" y="565"/>
                  </a:moveTo>
                  <a:lnTo>
                    <a:pt x="6904" y="568"/>
                  </a:lnTo>
                  <a:cubicBezTo>
                    <a:pt x="6902" y="567"/>
                    <a:pt x="6901" y="566"/>
                    <a:pt x="6899" y="565"/>
                  </a:cubicBezTo>
                  <a:close/>
                  <a:moveTo>
                    <a:pt x="5307" y="1"/>
                  </a:moveTo>
                  <a:cubicBezTo>
                    <a:pt x="5195" y="1"/>
                    <a:pt x="5095" y="7"/>
                    <a:pt x="4969" y="22"/>
                  </a:cubicBezTo>
                  <a:cubicBezTo>
                    <a:pt x="4893" y="31"/>
                    <a:pt x="4825" y="42"/>
                    <a:pt x="4749" y="58"/>
                  </a:cubicBezTo>
                  <a:cubicBezTo>
                    <a:pt x="4591" y="91"/>
                    <a:pt x="4476" y="121"/>
                    <a:pt x="4315" y="177"/>
                  </a:cubicBezTo>
                  <a:cubicBezTo>
                    <a:pt x="4157" y="232"/>
                    <a:pt x="4040" y="281"/>
                    <a:pt x="3881" y="359"/>
                  </a:cubicBezTo>
                  <a:cubicBezTo>
                    <a:pt x="3721" y="436"/>
                    <a:pt x="3603" y="498"/>
                    <a:pt x="3445" y="597"/>
                  </a:cubicBezTo>
                  <a:cubicBezTo>
                    <a:pt x="3287" y="695"/>
                    <a:pt x="3171" y="776"/>
                    <a:pt x="3017" y="892"/>
                  </a:cubicBezTo>
                  <a:cubicBezTo>
                    <a:pt x="2862" y="1008"/>
                    <a:pt x="2747" y="1105"/>
                    <a:pt x="2597" y="1238"/>
                  </a:cubicBezTo>
                  <a:cubicBezTo>
                    <a:pt x="2449" y="1372"/>
                    <a:pt x="2335" y="1486"/>
                    <a:pt x="2193" y="1634"/>
                  </a:cubicBezTo>
                  <a:cubicBezTo>
                    <a:pt x="2054" y="1782"/>
                    <a:pt x="1940" y="1911"/>
                    <a:pt x="1809" y="2072"/>
                  </a:cubicBezTo>
                  <a:cubicBezTo>
                    <a:pt x="1550" y="2389"/>
                    <a:pt x="1329" y="2705"/>
                    <a:pt x="1115" y="3063"/>
                  </a:cubicBezTo>
                  <a:cubicBezTo>
                    <a:pt x="1013" y="3232"/>
                    <a:pt x="911" y="3419"/>
                    <a:pt x="820" y="3595"/>
                  </a:cubicBezTo>
                  <a:cubicBezTo>
                    <a:pt x="732" y="3767"/>
                    <a:pt x="639" y="3969"/>
                    <a:pt x="566" y="4145"/>
                  </a:cubicBezTo>
                  <a:cubicBezTo>
                    <a:pt x="491" y="4319"/>
                    <a:pt x="412" y="4529"/>
                    <a:pt x="353" y="4706"/>
                  </a:cubicBezTo>
                  <a:cubicBezTo>
                    <a:pt x="295" y="4880"/>
                    <a:pt x="232" y="5097"/>
                    <a:pt x="189" y="5270"/>
                  </a:cubicBezTo>
                  <a:cubicBezTo>
                    <a:pt x="167" y="5357"/>
                    <a:pt x="146" y="5454"/>
                    <a:pt x="129" y="5541"/>
                  </a:cubicBezTo>
                  <a:cubicBezTo>
                    <a:pt x="94" y="5708"/>
                    <a:pt x="62" y="5908"/>
                    <a:pt x="42" y="6069"/>
                  </a:cubicBezTo>
                  <a:cubicBezTo>
                    <a:pt x="22" y="6231"/>
                    <a:pt x="8" y="6428"/>
                    <a:pt x="5" y="6584"/>
                  </a:cubicBezTo>
                  <a:cubicBezTo>
                    <a:pt x="1" y="6737"/>
                    <a:pt x="5" y="6930"/>
                    <a:pt x="16" y="7078"/>
                  </a:cubicBezTo>
                  <a:cubicBezTo>
                    <a:pt x="28" y="7225"/>
                    <a:pt x="55" y="7409"/>
                    <a:pt x="81" y="7547"/>
                  </a:cubicBezTo>
                  <a:cubicBezTo>
                    <a:pt x="108" y="7685"/>
                    <a:pt x="153" y="7856"/>
                    <a:pt x="199" y="7984"/>
                  </a:cubicBezTo>
                  <a:cubicBezTo>
                    <a:pt x="244" y="8110"/>
                    <a:pt x="310" y="8267"/>
                    <a:pt x="372" y="8382"/>
                  </a:cubicBezTo>
                  <a:cubicBezTo>
                    <a:pt x="433" y="8501"/>
                    <a:pt x="521" y="8638"/>
                    <a:pt x="600" y="8739"/>
                  </a:cubicBezTo>
                  <a:cubicBezTo>
                    <a:pt x="681" y="8842"/>
                    <a:pt x="784" y="8954"/>
                    <a:pt x="882" y="9041"/>
                  </a:cubicBezTo>
                  <a:cubicBezTo>
                    <a:pt x="983" y="9127"/>
                    <a:pt x="1103" y="9213"/>
                    <a:pt x="1215" y="9279"/>
                  </a:cubicBezTo>
                  <a:lnTo>
                    <a:pt x="1658" y="9532"/>
                  </a:lnTo>
                  <a:cubicBezTo>
                    <a:pt x="791" y="8986"/>
                    <a:pt x="576" y="7702"/>
                    <a:pt x="668" y="6591"/>
                  </a:cubicBezTo>
                  <a:cubicBezTo>
                    <a:pt x="761" y="5439"/>
                    <a:pt x="1185" y="4475"/>
                    <a:pt x="1710" y="3566"/>
                  </a:cubicBezTo>
                  <a:cubicBezTo>
                    <a:pt x="2233" y="2659"/>
                    <a:pt x="2857" y="1809"/>
                    <a:pt x="3808" y="1151"/>
                  </a:cubicBezTo>
                  <a:cubicBezTo>
                    <a:pt x="4458" y="700"/>
                    <a:pt x="5263" y="341"/>
                    <a:pt x="5999" y="341"/>
                  </a:cubicBezTo>
                  <a:cubicBezTo>
                    <a:pt x="6318" y="341"/>
                    <a:pt x="6624" y="408"/>
                    <a:pt x="6899" y="565"/>
                  </a:cubicBezTo>
                  <a:lnTo>
                    <a:pt x="6899" y="565"/>
                  </a:lnTo>
                  <a:lnTo>
                    <a:pt x="6408" y="284"/>
                  </a:lnTo>
                  <a:cubicBezTo>
                    <a:pt x="6345" y="248"/>
                    <a:pt x="6286" y="216"/>
                    <a:pt x="6224" y="189"/>
                  </a:cubicBezTo>
                  <a:cubicBezTo>
                    <a:pt x="6091" y="130"/>
                    <a:pt x="5974" y="91"/>
                    <a:pt x="5830" y="58"/>
                  </a:cubicBezTo>
                  <a:cubicBezTo>
                    <a:pt x="5684" y="24"/>
                    <a:pt x="5564" y="8"/>
                    <a:pt x="5411" y="2"/>
                  </a:cubicBezTo>
                  <a:cubicBezTo>
                    <a:pt x="5374" y="1"/>
                    <a:pt x="5340" y="1"/>
                    <a:pt x="5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15"/>
            <p:cNvSpPr/>
            <p:nvPr/>
          </p:nvSpPr>
          <p:spPr>
            <a:xfrm>
              <a:off x="7446026" y="2039688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0" y="1"/>
                  </a:moveTo>
                  <a:cubicBezTo>
                    <a:pt x="4297" y="1"/>
                    <a:pt x="4151" y="14"/>
                    <a:pt x="4006" y="39"/>
                  </a:cubicBezTo>
                  <a:cubicBezTo>
                    <a:pt x="3849" y="67"/>
                    <a:pt x="3695" y="108"/>
                    <a:pt x="3547" y="160"/>
                  </a:cubicBezTo>
                  <a:cubicBezTo>
                    <a:pt x="2819" y="418"/>
                    <a:pt x="2271" y="937"/>
                    <a:pt x="1799" y="1512"/>
                  </a:cubicBezTo>
                  <a:cubicBezTo>
                    <a:pt x="1233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4" y="6763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5" y="5876"/>
                    <a:pt x="3658" y="5179"/>
                    <a:pt x="4087" y="4436"/>
                  </a:cubicBezTo>
                  <a:cubicBezTo>
                    <a:pt x="4516" y="3691"/>
                    <a:pt x="4866" y="2900"/>
                    <a:pt x="4942" y="1956"/>
                  </a:cubicBezTo>
                  <a:cubicBezTo>
                    <a:pt x="4998" y="1283"/>
                    <a:pt x="4916" y="533"/>
                    <a:pt x="4583" y="5"/>
                  </a:cubicBezTo>
                  <a:cubicBezTo>
                    <a:pt x="4535" y="2"/>
                    <a:pt x="4488" y="1"/>
                    <a:pt x="44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15"/>
            <p:cNvSpPr/>
            <p:nvPr/>
          </p:nvSpPr>
          <p:spPr>
            <a:xfrm>
              <a:off x="7450142" y="2293810"/>
              <a:ext cx="3960" cy="2277"/>
            </a:xfrm>
            <a:custGeom>
              <a:avLst/>
              <a:gdLst/>
              <a:ahLst/>
              <a:cxnLst/>
              <a:rect l="l" t="t" r="r" b="b"/>
              <a:pathLst>
                <a:path w="127" h="73" extrusionOk="0">
                  <a:moveTo>
                    <a:pt x="1" y="0"/>
                  </a:moveTo>
                  <a:cubicBezTo>
                    <a:pt x="20" y="13"/>
                    <a:pt x="37" y="25"/>
                    <a:pt x="54" y="33"/>
                  </a:cubicBezTo>
                  <a:cubicBezTo>
                    <a:pt x="79" y="48"/>
                    <a:pt x="102" y="61"/>
                    <a:pt x="126" y="7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15"/>
            <p:cNvSpPr/>
            <p:nvPr/>
          </p:nvSpPr>
          <p:spPr>
            <a:xfrm>
              <a:off x="7431868" y="2022568"/>
              <a:ext cx="222754" cy="276081"/>
            </a:xfrm>
            <a:custGeom>
              <a:avLst/>
              <a:gdLst/>
              <a:ahLst/>
              <a:cxnLst/>
              <a:rect l="l" t="t" r="r" b="b"/>
              <a:pathLst>
                <a:path w="7143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59" y="754"/>
                    <a:pt x="6681" y="1363"/>
                    <a:pt x="6783" y="2112"/>
                  </a:cubicBezTo>
                  <a:cubicBezTo>
                    <a:pt x="6881" y="2823"/>
                    <a:pt x="6762" y="3570"/>
                    <a:pt x="6408" y="4464"/>
                  </a:cubicBezTo>
                  <a:cubicBezTo>
                    <a:pt x="6054" y="5364"/>
                    <a:pt x="5558" y="6205"/>
                    <a:pt x="4934" y="6966"/>
                  </a:cubicBezTo>
                  <a:cubicBezTo>
                    <a:pt x="4302" y="7741"/>
                    <a:pt x="3721" y="8189"/>
                    <a:pt x="3053" y="8425"/>
                  </a:cubicBezTo>
                  <a:cubicBezTo>
                    <a:pt x="2892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1" y="8099"/>
                    <a:pt x="460" y="7488"/>
                    <a:pt x="357" y="6740"/>
                  </a:cubicBezTo>
                  <a:cubicBezTo>
                    <a:pt x="261" y="6030"/>
                    <a:pt x="381" y="5282"/>
                    <a:pt x="734" y="4387"/>
                  </a:cubicBezTo>
                  <a:cubicBezTo>
                    <a:pt x="1087" y="3487"/>
                    <a:pt x="1583" y="2646"/>
                    <a:pt x="2207" y="1885"/>
                  </a:cubicBezTo>
                  <a:cubicBezTo>
                    <a:pt x="2840" y="1112"/>
                    <a:pt x="3419" y="662"/>
                    <a:pt x="4088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4" y="0"/>
                    <a:pt x="4354" y="64"/>
                    <a:pt x="4006" y="186"/>
                  </a:cubicBezTo>
                  <a:cubicBezTo>
                    <a:pt x="3088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4" y="4293"/>
                  </a:cubicBezTo>
                  <a:cubicBezTo>
                    <a:pt x="124" y="5231"/>
                    <a:pt x="0" y="6019"/>
                    <a:pt x="102" y="6773"/>
                  </a:cubicBezTo>
                  <a:cubicBezTo>
                    <a:pt x="154" y="7148"/>
                    <a:pt x="261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6" y="8762"/>
                    <a:pt x="1708" y="8852"/>
                    <a:pt x="2104" y="8852"/>
                  </a:cubicBezTo>
                  <a:cubicBezTo>
                    <a:pt x="2266" y="8852"/>
                    <a:pt x="2434" y="8838"/>
                    <a:pt x="2610" y="8805"/>
                  </a:cubicBezTo>
                  <a:cubicBezTo>
                    <a:pt x="2785" y="8774"/>
                    <a:pt x="2963" y="8727"/>
                    <a:pt x="3137" y="8667"/>
                  </a:cubicBezTo>
                  <a:cubicBezTo>
                    <a:pt x="4055" y="8345"/>
                    <a:pt x="4687" y="7675"/>
                    <a:pt x="5134" y="7128"/>
                  </a:cubicBezTo>
                  <a:cubicBezTo>
                    <a:pt x="5774" y="6348"/>
                    <a:pt x="6284" y="5484"/>
                    <a:pt x="6650" y="4558"/>
                  </a:cubicBezTo>
                  <a:cubicBezTo>
                    <a:pt x="7019" y="3622"/>
                    <a:pt x="7143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2" y="433"/>
                    <a:pt x="6063" y="264"/>
                  </a:cubicBezTo>
                  <a:cubicBezTo>
                    <a:pt x="5790" y="92"/>
                    <a:pt x="5453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9" name="Google Shape;4269;p15"/>
          <p:cNvGrpSpPr/>
          <p:nvPr/>
        </p:nvGrpSpPr>
        <p:grpSpPr>
          <a:xfrm>
            <a:off x="-947906" y="3616813"/>
            <a:ext cx="1488245" cy="1176031"/>
            <a:chOff x="4644484" y="3151848"/>
            <a:chExt cx="1993096" cy="1574971"/>
          </a:xfrm>
        </p:grpSpPr>
        <p:sp>
          <p:nvSpPr>
            <p:cNvPr id="4270" name="Google Shape;4270;p15"/>
            <p:cNvSpPr/>
            <p:nvPr/>
          </p:nvSpPr>
          <p:spPr>
            <a:xfrm>
              <a:off x="6270625" y="4345336"/>
              <a:ext cx="167339" cy="203763"/>
            </a:xfrm>
            <a:custGeom>
              <a:avLst/>
              <a:gdLst/>
              <a:ahLst/>
              <a:cxnLst/>
              <a:rect l="l" t="t" r="r" b="b"/>
              <a:pathLst>
                <a:path w="5366" h="6534" extrusionOk="0">
                  <a:moveTo>
                    <a:pt x="1326" y="587"/>
                  </a:moveTo>
                  <a:cubicBezTo>
                    <a:pt x="1564" y="587"/>
                    <a:pt x="1808" y="656"/>
                    <a:pt x="2031" y="752"/>
                  </a:cubicBezTo>
                  <a:cubicBezTo>
                    <a:pt x="2447" y="928"/>
                    <a:pt x="2792" y="1198"/>
                    <a:pt x="3101" y="1513"/>
                  </a:cubicBezTo>
                  <a:cubicBezTo>
                    <a:pt x="3486" y="1904"/>
                    <a:pt x="3814" y="2365"/>
                    <a:pt x="4059" y="2859"/>
                  </a:cubicBezTo>
                  <a:cubicBezTo>
                    <a:pt x="4303" y="3349"/>
                    <a:pt x="4464" y="3872"/>
                    <a:pt x="4529" y="4430"/>
                  </a:cubicBezTo>
                  <a:cubicBezTo>
                    <a:pt x="4582" y="4874"/>
                    <a:pt x="4570" y="5341"/>
                    <a:pt x="4348" y="5724"/>
                  </a:cubicBezTo>
                  <a:cubicBezTo>
                    <a:pt x="4182" y="6010"/>
                    <a:pt x="3896" y="6247"/>
                    <a:pt x="3580" y="6326"/>
                  </a:cubicBezTo>
                  <a:cubicBezTo>
                    <a:pt x="3494" y="6348"/>
                    <a:pt x="3406" y="6358"/>
                    <a:pt x="3317" y="6358"/>
                  </a:cubicBezTo>
                  <a:cubicBezTo>
                    <a:pt x="3079" y="6358"/>
                    <a:pt x="2835" y="6289"/>
                    <a:pt x="2612" y="6194"/>
                  </a:cubicBezTo>
                  <a:cubicBezTo>
                    <a:pt x="2197" y="6017"/>
                    <a:pt x="1852" y="5748"/>
                    <a:pt x="1543" y="5433"/>
                  </a:cubicBezTo>
                  <a:cubicBezTo>
                    <a:pt x="1156" y="5042"/>
                    <a:pt x="830" y="4579"/>
                    <a:pt x="585" y="4088"/>
                  </a:cubicBezTo>
                  <a:cubicBezTo>
                    <a:pt x="341" y="3598"/>
                    <a:pt x="178" y="3074"/>
                    <a:pt x="114" y="2515"/>
                  </a:cubicBezTo>
                  <a:cubicBezTo>
                    <a:pt x="99" y="2404"/>
                    <a:pt x="91" y="2291"/>
                    <a:pt x="89" y="2177"/>
                  </a:cubicBezTo>
                  <a:cubicBezTo>
                    <a:pt x="82" y="1841"/>
                    <a:pt x="128" y="1507"/>
                    <a:pt x="295" y="1221"/>
                  </a:cubicBezTo>
                  <a:cubicBezTo>
                    <a:pt x="463" y="935"/>
                    <a:pt x="748" y="698"/>
                    <a:pt x="1062" y="619"/>
                  </a:cubicBezTo>
                  <a:cubicBezTo>
                    <a:pt x="1148" y="597"/>
                    <a:pt x="1237" y="587"/>
                    <a:pt x="1326" y="587"/>
                  </a:cubicBezTo>
                  <a:close/>
                  <a:moveTo>
                    <a:pt x="1857" y="1"/>
                  </a:moveTo>
                  <a:cubicBezTo>
                    <a:pt x="1811" y="1"/>
                    <a:pt x="1765" y="1"/>
                    <a:pt x="1722" y="5"/>
                  </a:cubicBezTo>
                  <a:cubicBezTo>
                    <a:pt x="1679" y="8"/>
                    <a:pt x="1632" y="12"/>
                    <a:pt x="1592" y="19"/>
                  </a:cubicBezTo>
                  <a:cubicBezTo>
                    <a:pt x="1548" y="25"/>
                    <a:pt x="1502" y="34"/>
                    <a:pt x="1462" y="44"/>
                  </a:cubicBezTo>
                  <a:cubicBezTo>
                    <a:pt x="1422" y="55"/>
                    <a:pt x="1377" y="68"/>
                    <a:pt x="1337" y="82"/>
                  </a:cubicBezTo>
                  <a:cubicBezTo>
                    <a:pt x="1298" y="97"/>
                    <a:pt x="1255" y="113"/>
                    <a:pt x="1218" y="130"/>
                  </a:cubicBezTo>
                  <a:cubicBezTo>
                    <a:pt x="1179" y="149"/>
                    <a:pt x="1139" y="169"/>
                    <a:pt x="1103" y="190"/>
                  </a:cubicBezTo>
                  <a:cubicBezTo>
                    <a:pt x="1004" y="248"/>
                    <a:pt x="904" y="302"/>
                    <a:pt x="805" y="360"/>
                  </a:cubicBezTo>
                  <a:cubicBezTo>
                    <a:pt x="768" y="382"/>
                    <a:pt x="730" y="406"/>
                    <a:pt x="696" y="430"/>
                  </a:cubicBezTo>
                  <a:cubicBezTo>
                    <a:pt x="661" y="456"/>
                    <a:pt x="625" y="485"/>
                    <a:pt x="594" y="511"/>
                  </a:cubicBezTo>
                  <a:cubicBezTo>
                    <a:pt x="561" y="538"/>
                    <a:pt x="528" y="571"/>
                    <a:pt x="499" y="601"/>
                  </a:cubicBezTo>
                  <a:cubicBezTo>
                    <a:pt x="470" y="632"/>
                    <a:pt x="439" y="666"/>
                    <a:pt x="413" y="701"/>
                  </a:cubicBezTo>
                  <a:cubicBezTo>
                    <a:pt x="385" y="732"/>
                    <a:pt x="357" y="770"/>
                    <a:pt x="334" y="806"/>
                  </a:cubicBezTo>
                  <a:cubicBezTo>
                    <a:pt x="309" y="842"/>
                    <a:pt x="285" y="883"/>
                    <a:pt x="263" y="921"/>
                  </a:cubicBezTo>
                  <a:cubicBezTo>
                    <a:pt x="243" y="959"/>
                    <a:pt x="220" y="1004"/>
                    <a:pt x="201" y="1043"/>
                  </a:cubicBezTo>
                  <a:cubicBezTo>
                    <a:pt x="184" y="1083"/>
                    <a:pt x="164" y="1129"/>
                    <a:pt x="148" y="1171"/>
                  </a:cubicBezTo>
                  <a:cubicBezTo>
                    <a:pt x="132" y="1214"/>
                    <a:pt x="115" y="1263"/>
                    <a:pt x="104" y="1306"/>
                  </a:cubicBezTo>
                  <a:cubicBezTo>
                    <a:pt x="91" y="1351"/>
                    <a:pt x="78" y="1401"/>
                    <a:pt x="68" y="1445"/>
                  </a:cubicBezTo>
                  <a:cubicBezTo>
                    <a:pt x="56" y="1493"/>
                    <a:pt x="46" y="1545"/>
                    <a:pt x="39" y="1592"/>
                  </a:cubicBezTo>
                  <a:cubicBezTo>
                    <a:pt x="32" y="1638"/>
                    <a:pt x="24" y="1693"/>
                    <a:pt x="19" y="1740"/>
                  </a:cubicBezTo>
                  <a:cubicBezTo>
                    <a:pt x="13" y="1789"/>
                    <a:pt x="10" y="1845"/>
                    <a:pt x="6" y="1895"/>
                  </a:cubicBezTo>
                  <a:cubicBezTo>
                    <a:pt x="3" y="1946"/>
                    <a:pt x="0" y="2003"/>
                    <a:pt x="0" y="2054"/>
                  </a:cubicBezTo>
                  <a:lnTo>
                    <a:pt x="0" y="2061"/>
                  </a:lnTo>
                  <a:lnTo>
                    <a:pt x="0" y="2133"/>
                  </a:lnTo>
                  <a:cubicBezTo>
                    <a:pt x="3" y="2189"/>
                    <a:pt x="4" y="2239"/>
                    <a:pt x="7" y="2296"/>
                  </a:cubicBezTo>
                  <a:cubicBezTo>
                    <a:pt x="12" y="2354"/>
                    <a:pt x="14" y="2406"/>
                    <a:pt x="22" y="2463"/>
                  </a:cubicBezTo>
                  <a:cubicBezTo>
                    <a:pt x="27" y="2521"/>
                    <a:pt x="35" y="2573"/>
                    <a:pt x="43" y="2631"/>
                  </a:cubicBezTo>
                  <a:cubicBezTo>
                    <a:pt x="53" y="2689"/>
                    <a:pt x="63" y="2744"/>
                    <a:pt x="75" y="2803"/>
                  </a:cubicBezTo>
                  <a:cubicBezTo>
                    <a:pt x="86" y="2861"/>
                    <a:pt x="98" y="2916"/>
                    <a:pt x="112" y="2975"/>
                  </a:cubicBezTo>
                  <a:cubicBezTo>
                    <a:pt x="127" y="3034"/>
                    <a:pt x="141" y="3089"/>
                    <a:pt x="157" y="3149"/>
                  </a:cubicBezTo>
                  <a:cubicBezTo>
                    <a:pt x="173" y="3209"/>
                    <a:pt x="190" y="3263"/>
                    <a:pt x="208" y="3324"/>
                  </a:cubicBezTo>
                  <a:cubicBezTo>
                    <a:pt x="229" y="3385"/>
                    <a:pt x="247" y="3441"/>
                    <a:pt x="269" y="3500"/>
                  </a:cubicBezTo>
                  <a:cubicBezTo>
                    <a:pt x="290" y="3562"/>
                    <a:pt x="312" y="3616"/>
                    <a:pt x="335" y="3675"/>
                  </a:cubicBezTo>
                  <a:cubicBezTo>
                    <a:pt x="358" y="3736"/>
                    <a:pt x="381" y="3792"/>
                    <a:pt x="407" y="3851"/>
                  </a:cubicBezTo>
                  <a:cubicBezTo>
                    <a:pt x="431" y="3908"/>
                    <a:pt x="457" y="3966"/>
                    <a:pt x="486" y="4023"/>
                  </a:cubicBezTo>
                  <a:cubicBezTo>
                    <a:pt x="539" y="4138"/>
                    <a:pt x="600" y="4249"/>
                    <a:pt x="661" y="4362"/>
                  </a:cubicBezTo>
                  <a:cubicBezTo>
                    <a:pt x="723" y="4472"/>
                    <a:pt x="794" y="4585"/>
                    <a:pt x="861" y="4692"/>
                  </a:cubicBezTo>
                  <a:cubicBezTo>
                    <a:pt x="896" y="4743"/>
                    <a:pt x="933" y="4797"/>
                    <a:pt x="969" y="4850"/>
                  </a:cubicBezTo>
                  <a:cubicBezTo>
                    <a:pt x="1005" y="4902"/>
                    <a:pt x="1045" y="4953"/>
                    <a:pt x="1083" y="5004"/>
                  </a:cubicBezTo>
                  <a:cubicBezTo>
                    <a:pt x="1120" y="5052"/>
                    <a:pt x="1162" y="5104"/>
                    <a:pt x="1199" y="5153"/>
                  </a:cubicBezTo>
                  <a:cubicBezTo>
                    <a:pt x="1236" y="5199"/>
                    <a:pt x="1280" y="5252"/>
                    <a:pt x="1320" y="5297"/>
                  </a:cubicBezTo>
                  <a:cubicBezTo>
                    <a:pt x="1361" y="5343"/>
                    <a:pt x="1405" y="5392"/>
                    <a:pt x="1445" y="5435"/>
                  </a:cubicBezTo>
                  <a:cubicBezTo>
                    <a:pt x="1487" y="5478"/>
                    <a:pt x="1534" y="5525"/>
                    <a:pt x="1574" y="5566"/>
                  </a:cubicBezTo>
                  <a:cubicBezTo>
                    <a:pt x="1616" y="5606"/>
                    <a:pt x="1663" y="5651"/>
                    <a:pt x="1707" y="5691"/>
                  </a:cubicBezTo>
                  <a:cubicBezTo>
                    <a:pt x="1750" y="5728"/>
                    <a:pt x="1797" y="5771"/>
                    <a:pt x="1840" y="5807"/>
                  </a:cubicBezTo>
                  <a:cubicBezTo>
                    <a:pt x="1883" y="5843"/>
                    <a:pt x="1934" y="5882"/>
                    <a:pt x="1977" y="5917"/>
                  </a:cubicBezTo>
                  <a:cubicBezTo>
                    <a:pt x="2020" y="5951"/>
                    <a:pt x="2070" y="5988"/>
                    <a:pt x="2116" y="6019"/>
                  </a:cubicBezTo>
                  <a:cubicBezTo>
                    <a:pt x="2161" y="6050"/>
                    <a:pt x="2211" y="6083"/>
                    <a:pt x="2256" y="6113"/>
                  </a:cubicBezTo>
                  <a:cubicBezTo>
                    <a:pt x="2300" y="6142"/>
                    <a:pt x="2351" y="6172"/>
                    <a:pt x="2397" y="6197"/>
                  </a:cubicBezTo>
                  <a:cubicBezTo>
                    <a:pt x="2440" y="6224"/>
                    <a:pt x="2490" y="6250"/>
                    <a:pt x="2535" y="6273"/>
                  </a:cubicBezTo>
                  <a:cubicBezTo>
                    <a:pt x="2579" y="6296"/>
                    <a:pt x="2630" y="6319"/>
                    <a:pt x="2674" y="6339"/>
                  </a:cubicBezTo>
                  <a:cubicBezTo>
                    <a:pt x="2720" y="6359"/>
                    <a:pt x="2770" y="6381"/>
                    <a:pt x="2815" y="6397"/>
                  </a:cubicBezTo>
                  <a:cubicBezTo>
                    <a:pt x="2860" y="6412"/>
                    <a:pt x="2910" y="6430"/>
                    <a:pt x="2954" y="6444"/>
                  </a:cubicBezTo>
                  <a:cubicBezTo>
                    <a:pt x="3000" y="6456"/>
                    <a:pt x="3051" y="6470"/>
                    <a:pt x="3095" y="6482"/>
                  </a:cubicBezTo>
                  <a:cubicBezTo>
                    <a:pt x="3140" y="6490"/>
                    <a:pt x="3189" y="6502"/>
                    <a:pt x="3233" y="6509"/>
                  </a:cubicBezTo>
                  <a:cubicBezTo>
                    <a:pt x="3278" y="6516"/>
                    <a:pt x="3328" y="6523"/>
                    <a:pt x="3371" y="6526"/>
                  </a:cubicBezTo>
                  <a:cubicBezTo>
                    <a:pt x="3417" y="6530"/>
                    <a:pt x="3465" y="6533"/>
                    <a:pt x="3508" y="6533"/>
                  </a:cubicBezTo>
                  <a:cubicBezTo>
                    <a:pt x="3554" y="6533"/>
                    <a:pt x="3600" y="6533"/>
                    <a:pt x="3643" y="6530"/>
                  </a:cubicBezTo>
                  <a:cubicBezTo>
                    <a:pt x="3685" y="6528"/>
                    <a:pt x="3734" y="6523"/>
                    <a:pt x="3774" y="6516"/>
                  </a:cubicBezTo>
                  <a:cubicBezTo>
                    <a:pt x="3817" y="6510"/>
                    <a:pt x="3863" y="6502"/>
                    <a:pt x="3903" y="6490"/>
                  </a:cubicBezTo>
                  <a:cubicBezTo>
                    <a:pt x="3944" y="6480"/>
                    <a:pt x="3988" y="6467"/>
                    <a:pt x="4028" y="6453"/>
                  </a:cubicBezTo>
                  <a:cubicBezTo>
                    <a:pt x="4067" y="6438"/>
                    <a:pt x="4110" y="6423"/>
                    <a:pt x="4148" y="6404"/>
                  </a:cubicBezTo>
                  <a:cubicBezTo>
                    <a:pt x="4187" y="6387"/>
                    <a:pt x="4227" y="6366"/>
                    <a:pt x="4263" y="6345"/>
                  </a:cubicBezTo>
                  <a:cubicBezTo>
                    <a:pt x="4362" y="6287"/>
                    <a:pt x="4461" y="6231"/>
                    <a:pt x="4560" y="6174"/>
                  </a:cubicBezTo>
                  <a:cubicBezTo>
                    <a:pt x="4572" y="6167"/>
                    <a:pt x="4583" y="6159"/>
                    <a:pt x="4596" y="6152"/>
                  </a:cubicBezTo>
                  <a:cubicBezTo>
                    <a:pt x="4634" y="6129"/>
                    <a:pt x="4665" y="6106"/>
                    <a:pt x="4701" y="6079"/>
                  </a:cubicBezTo>
                  <a:cubicBezTo>
                    <a:pt x="4737" y="6053"/>
                    <a:pt x="4770" y="6027"/>
                    <a:pt x="4802" y="5996"/>
                  </a:cubicBezTo>
                  <a:cubicBezTo>
                    <a:pt x="4835" y="5965"/>
                    <a:pt x="4864" y="5937"/>
                    <a:pt x="4894" y="5902"/>
                  </a:cubicBezTo>
                  <a:cubicBezTo>
                    <a:pt x="4924" y="5868"/>
                    <a:pt x="4951" y="5836"/>
                    <a:pt x="4979" y="5800"/>
                  </a:cubicBezTo>
                  <a:cubicBezTo>
                    <a:pt x="5006" y="5763"/>
                    <a:pt x="5029" y="5728"/>
                    <a:pt x="5053" y="5688"/>
                  </a:cubicBezTo>
                  <a:cubicBezTo>
                    <a:pt x="5079" y="5649"/>
                    <a:pt x="5101" y="5613"/>
                    <a:pt x="5122" y="5570"/>
                  </a:cubicBezTo>
                  <a:cubicBezTo>
                    <a:pt x="5144" y="5527"/>
                    <a:pt x="5161" y="5490"/>
                    <a:pt x="5181" y="5444"/>
                  </a:cubicBezTo>
                  <a:cubicBezTo>
                    <a:pt x="5200" y="5399"/>
                    <a:pt x="5216" y="5359"/>
                    <a:pt x="5232" y="5311"/>
                  </a:cubicBezTo>
                  <a:cubicBezTo>
                    <a:pt x="5247" y="5264"/>
                    <a:pt x="5260" y="5221"/>
                    <a:pt x="5275" y="5173"/>
                  </a:cubicBezTo>
                  <a:cubicBezTo>
                    <a:pt x="5288" y="5124"/>
                    <a:pt x="5298" y="5080"/>
                    <a:pt x="5309" y="5029"/>
                  </a:cubicBezTo>
                  <a:cubicBezTo>
                    <a:pt x="5318" y="4979"/>
                    <a:pt x="5327" y="4933"/>
                    <a:pt x="5334" y="4880"/>
                  </a:cubicBezTo>
                  <a:cubicBezTo>
                    <a:pt x="5344" y="4828"/>
                    <a:pt x="5347" y="4779"/>
                    <a:pt x="5352" y="4725"/>
                  </a:cubicBezTo>
                  <a:cubicBezTo>
                    <a:pt x="5358" y="4670"/>
                    <a:pt x="5360" y="4621"/>
                    <a:pt x="5361" y="4565"/>
                  </a:cubicBezTo>
                  <a:cubicBezTo>
                    <a:pt x="5363" y="4509"/>
                    <a:pt x="5365" y="4462"/>
                    <a:pt x="5363" y="4404"/>
                  </a:cubicBezTo>
                  <a:cubicBezTo>
                    <a:pt x="5361" y="4347"/>
                    <a:pt x="5360" y="4298"/>
                    <a:pt x="5355" y="4240"/>
                  </a:cubicBezTo>
                  <a:cubicBezTo>
                    <a:pt x="5352" y="4183"/>
                    <a:pt x="5347" y="4131"/>
                    <a:pt x="5341" y="4073"/>
                  </a:cubicBezTo>
                  <a:cubicBezTo>
                    <a:pt x="5337" y="4016"/>
                    <a:pt x="5329" y="3964"/>
                    <a:pt x="5319" y="3904"/>
                  </a:cubicBezTo>
                  <a:cubicBezTo>
                    <a:pt x="5311" y="3846"/>
                    <a:pt x="5302" y="3793"/>
                    <a:pt x="5289" y="3734"/>
                  </a:cubicBezTo>
                  <a:cubicBezTo>
                    <a:pt x="5276" y="3674"/>
                    <a:pt x="5266" y="3622"/>
                    <a:pt x="5252" y="3562"/>
                  </a:cubicBezTo>
                  <a:cubicBezTo>
                    <a:pt x="5237" y="3501"/>
                    <a:pt x="5223" y="3448"/>
                    <a:pt x="5207" y="3386"/>
                  </a:cubicBezTo>
                  <a:cubicBezTo>
                    <a:pt x="5190" y="3327"/>
                    <a:pt x="5174" y="3274"/>
                    <a:pt x="5154" y="3212"/>
                  </a:cubicBezTo>
                  <a:cubicBezTo>
                    <a:pt x="5135" y="3152"/>
                    <a:pt x="5117" y="3097"/>
                    <a:pt x="5095" y="3037"/>
                  </a:cubicBezTo>
                  <a:cubicBezTo>
                    <a:pt x="5074" y="2976"/>
                    <a:pt x="5052" y="2922"/>
                    <a:pt x="5029" y="2861"/>
                  </a:cubicBezTo>
                  <a:cubicBezTo>
                    <a:pt x="5006" y="2803"/>
                    <a:pt x="4982" y="2746"/>
                    <a:pt x="4957" y="2688"/>
                  </a:cubicBezTo>
                  <a:cubicBezTo>
                    <a:pt x="4931" y="2630"/>
                    <a:pt x="4905" y="2574"/>
                    <a:pt x="4878" y="2515"/>
                  </a:cubicBezTo>
                  <a:cubicBezTo>
                    <a:pt x="4822" y="2400"/>
                    <a:pt x="4764" y="2289"/>
                    <a:pt x="4701" y="2176"/>
                  </a:cubicBezTo>
                  <a:cubicBezTo>
                    <a:pt x="4641" y="2066"/>
                    <a:pt x="4570" y="1953"/>
                    <a:pt x="4503" y="1846"/>
                  </a:cubicBezTo>
                  <a:cubicBezTo>
                    <a:pt x="4468" y="1795"/>
                    <a:pt x="4431" y="1740"/>
                    <a:pt x="4395" y="1688"/>
                  </a:cubicBezTo>
                  <a:cubicBezTo>
                    <a:pt x="4359" y="1637"/>
                    <a:pt x="4319" y="1585"/>
                    <a:pt x="4281" y="1535"/>
                  </a:cubicBezTo>
                  <a:cubicBezTo>
                    <a:pt x="4244" y="1486"/>
                    <a:pt x="4204" y="1434"/>
                    <a:pt x="4165" y="1385"/>
                  </a:cubicBezTo>
                  <a:cubicBezTo>
                    <a:pt x="4126" y="1338"/>
                    <a:pt x="4083" y="1286"/>
                    <a:pt x="4044" y="1241"/>
                  </a:cubicBezTo>
                  <a:cubicBezTo>
                    <a:pt x="4002" y="1194"/>
                    <a:pt x="3959" y="1146"/>
                    <a:pt x="3918" y="1103"/>
                  </a:cubicBezTo>
                  <a:cubicBezTo>
                    <a:pt x="3879" y="1060"/>
                    <a:pt x="3831" y="1013"/>
                    <a:pt x="3791" y="971"/>
                  </a:cubicBezTo>
                  <a:cubicBezTo>
                    <a:pt x="3749" y="932"/>
                    <a:pt x="3702" y="888"/>
                    <a:pt x="3659" y="847"/>
                  </a:cubicBezTo>
                  <a:cubicBezTo>
                    <a:pt x="3616" y="809"/>
                    <a:pt x="3568" y="765"/>
                    <a:pt x="3525" y="729"/>
                  </a:cubicBezTo>
                  <a:cubicBezTo>
                    <a:pt x="3482" y="693"/>
                    <a:pt x="3433" y="653"/>
                    <a:pt x="3389" y="619"/>
                  </a:cubicBezTo>
                  <a:cubicBezTo>
                    <a:pt x="3345" y="586"/>
                    <a:pt x="3295" y="547"/>
                    <a:pt x="3249" y="517"/>
                  </a:cubicBezTo>
                  <a:cubicBezTo>
                    <a:pt x="3205" y="486"/>
                    <a:pt x="3154" y="452"/>
                    <a:pt x="3110" y="423"/>
                  </a:cubicBezTo>
                  <a:cubicBezTo>
                    <a:pt x="3065" y="394"/>
                    <a:pt x="3015" y="364"/>
                    <a:pt x="2969" y="338"/>
                  </a:cubicBezTo>
                  <a:cubicBezTo>
                    <a:pt x="2926" y="314"/>
                    <a:pt x="2875" y="287"/>
                    <a:pt x="2831" y="264"/>
                  </a:cubicBezTo>
                  <a:cubicBezTo>
                    <a:pt x="2786" y="241"/>
                    <a:pt x="2736" y="216"/>
                    <a:pt x="2691" y="197"/>
                  </a:cubicBezTo>
                  <a:cubicBezTo>
                    <a:pt x="2645" y="177"/>
                    <a:pt x="2595" y="156"/>
                    <a:pt x="2550" y="140"/>
                  </a:cubicBezTo>
                  <a:cubicBezTo>
                    <a:pt x="2506" y="123"/>
                    <a:pt x="2456" y="107"/>
                    <a:pt x="2411" y="93"/>
                  </a:cubicBezTo>
                  <a:cubicBezTo>
                    <a:pt x="2365" y="78"/>
                    <a:pt x="2315" y="65"/>
                    <a:pt x="2270" y="55"/>
                  </a:cubicBezTo>
                  <a:cubicBezTo>
                    <a:pt x="2226" y="44"/>
                    <a:pt x="2177" y="34"/>
                    <a:pt x="2132" y="26"/>
                  </a:cubicBezTo>
                  <a:cubicBezTo>
                    <a:pt x="2088" y="19"/>
                    <a:pt x="2037" y="12"/>
                    <a:pt x="1994" y="8"/>
                  </a:cubicBezTo>
                  <a:cubicBezTo>
                    <a:pt x="1948" y="5"/>
                    <a:pt x="1901" y="1"/>
                    <a:pt x="1857" y="1"/>
                  </a:cubicBez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15"/>
            <p:cNvSpPr/>
            <p:nvPr/>
          </p:nvSpPr>
          <p:spPr>
            <a:xfrm>
              <a:off x="6273150" y="4363641"/>
              <a:ext cx="140270" cy="179969"/>
            </a:xfrm>
            <a:custGeom>
              <a:avLst/>
              <a:gdLst/>
              <a:ahLst/>
              <a:cxnLst/>
              <a:rect l="l" t="t" r="r" b="b"/>
              <a:pathLst>
                <a:path w="4498" h="5771" extrusionOk="0">
                  <a:moveTo>
                    <a:pt x="1244" y="1"/>
                  </a:moveTo>
                  <a:cubicBezTo>
                    <a:pt x="1155" y="1"/>
                    <a:pt x="1067" y="10"/>
                    <a:pt x="981" y="32"/>
                  </a:cubicBezTo>
                  <a:cubicBezTo>
                    <a:pt x="665" y="111"/>
                    <a:pt x="382" y="348"/>
                    <a:pt x="214" y="634"/>
                  </a:cubicBezTo>
                  <a:cubicBezTo>
                    <a:pt x="47" y="920"/>
                    <a:pt x="1" y="1254"/>
                    <a:pt x="8" y="1590"/>
                  </a:cubicBezTo>
                  <a:cubicBezTo>
                    <a:pt x="11" y="1704"/>
                    <a:pt x="20" y="1817"/>
                    <a:pt x="33" y="1928"/>
                  </a:cubicBezTo>
                  <a:cubicBezTo>
                    <a:pt x="97" y="2487"/>
                    <a:pt x="260" y="3008"/>
                    <a:pt x="504" y="3501"/>
                  </a:cubicBezTo>
                  <a:cubicBezTo>
                    <a:pt x="749" y="3992"/>
                    <a:pt x="1075" y="4453"/>
                    <a:pt x="1462" y="4846"/>
                  </a:cubicBezTo>
                  <a:cubicBezTo>
                    <a:pt x="1771" y="5160"/>
                    <a:pt x="2116" y="5430"/>
                    <a:pt x="2531" y="5607"/>
                  </a:cubicBezTo>
                  <a:cubicBezTo>
                    <a:pt x="2754" y="5702"/>
                    <a:pt x="2997" y="5771"/>
                    <a:pt x="3234" y="5771"/>
                  </a:cubicBezTo>
                  <a:cubicBezTo>
                    <a:pt x="3324" y="5771"/>
                    <a:pt x="3412" y="5761"/>
                    <a:pt x="3499" y="5739"/>
                  </a:cubicBezTo>
                  <a:cubicBezTo>
                    <a:pt x="3815" y="5660"/>
                    <a:pt x="4100" y="5423"/>
                    <a:pt x="4267" y="5137"/>
                  </a:cubicBezTo>
                  <a:cubicBezTo>
                    <a:pt x="4489" y="4756"/>
                    <a:pt x="4498" y="4287"/>
                    <a:pt x="4448" y="3843"/>
                  </a:cubicBezTo>
                  <a:cubicBezTo>
                    <a:pt x="4383" y="3284"/>
                    <a:pt x="4222" y="2762"/>
                    <a:pt x="3978" y="2272"/>
                  </a:cubicBezTo>
                  <a:cubicBezTo>
                    <a:pt x="3733" y="1778"/>
                    <a:pt x="3405" y="1318"/>
                    <a:pt x="3020" y="926"/>
                  </a:cubicBezTo>
                  <a:cubicBezTo>
                    <a:pt x="2711" y="613"/>
                    <a:pt x="2366" y="341"/>
                    <a:pt x="1950" y="165"/>
                  </a:cubicBezTo>
                  <a:cubicBezTo>
                    <a:pt x="1726" y="70"/>
                    <a:pt x="1482" y="1"/>
                    <a:pt x="12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15"/>
            <p:cNvSpPr/>
            <p:nvPr/>
          </p:nvSpPr>
          <p:spPr>
            <a:xfrm>
              <a:off x="6287745" y="4440136"/>
              <a:ext cx="50520" cy="61840"/>
            </a:xfrm>
            <a:custGeom>
              <a:avLst/>
              <a:gdLst/>
              <a:ahLst/>
              <a:cxnLst/>
              <a:rect l="l" t="t" r="r" b="b"/>
              <a:pathLst>
                <a:path w="1620" h="1983" extrusionOk="0">
                  <a:moveTo>
                    <a:pt x="392" y="391"/>
                  </a:moveTo>
                  <a:cubicBezTo>
                    <a:pt x="450" y="391"/>
                    <a:pt x="510" y="408"/>
                    <a:pt x="564" y="431"/>
                  </a:cubicBezTo>
                  <a:cubicBezTo>
                    <a:pt x="666" y="476"/>
                    <a:pt x="751" y="540"/>
                    <a:pt x="827" y="618"/>
                  </a:cubicBezTo>
                  <a:cubicBezTo>
                    <a:pt x="920" y="713"/>
                    <a:pt x="1001" y="826"/>
                    <a:pt x="1060" y="947"/>
                  </a:cubicBezTo>
                  <a:cubicBezTo>
                    <a:pt x="1119" y="1066"/>
                    <a:pt x="1159" y="1194"/>
                    <a:pt x="1175" y="1331"/>
                  </a:cubicBezTo>
                  <a:cubicBezTo>
                    <a:pt x="1188" y="1439"/>
                    <a:pt x="1183" y="1554"/>
                    <a:pt x="1130" y="1647"/>
                  </a:cubicBezTo>
                  <a:cubicBezTo>
                    <a:pt x="1089" y="1718"/>
                    <a:pt x="1018" y="1775"/>
                    <a:pt x="943" y="1795"/>
                  </a:cubicBezTo>
                  <a:cubicBezTo>
                    <a:pt x="922" y="1801"/>
                    <a:pt x="900" y="1803"/>
                    <a:pt x="878" y="1803"/>
                  </a:cubicBezTo>
                  <a:cubicBezTo>
                    <a:pt x="820" y="1803"/>
                    <a:pt x="760" y="1786"/>
                    <a:pt x="706" y="1762"/>
                  </a:cubicBezTo>
                  <a:cubicBezTo>
                    <a:pt x="604" y="1719"/>
                    <a:pt x="519" y="1653"/>
                    <a:pt x="443" y="1575"/>
                  </a:cubicBezTo>
                  <a:cubicBezTo>
                    <a:pt x="350" y="1481"/>
                    <a:pt x="269" y="1367"/>
                    <a:pt x="210" y="1248"/>
                  </a:cubicBezTo>
                  <a:cubicBezTo>
                    <a:pt x="151" y="1127"/>
                    <a:pt x="111" y="999"/>
                    <a:pt x="95" y="862"/>
                  </a:cubicBezTo>
                  <a:cubicBezTo>
                    <a:pt x="94" y="835"/>
                    <a:pt x="89" y="806"/>
                    <a:pt x="89" y="780"/>
                  </a:cubicBezTo>
                  <a:cubicBezTo>
                    <a:pt x="88" y="697"/>
                    <a:pt x="98" y="617"/>
                    <a:pt x="140" y="546"/>
                  </a:cubicBezTo>
                  <a:cubicBezTo>
                    <a:pt x="178" y="476"/>
                    <a:pt x="249" y="418"/>
                    <a:pt x="327" y="399"/>
                  </a:cubicBezTo>
                  <a:cubicBezTo>
                    <a:pt x="348" y="394"/>
                    <a:pt x="370" y="391"/>
                    <a:pt x="392" y="391"/>
                  </a:cubicBezTo>
                  <a:close/>
                  <a:moveTo>
                    <a:pt x="499" y="0"/>
                  </a:moveTo>
                  <a:cubicBezTo>
                    <a:pt x="433" y="0"/>
                    <a:pt x="369" y="14"/>
                    <a:pt x="312" y="47"/>
                  </a:cubicBezTo>
                  <a:cubicBezTo>
                    <a:pt x="296" y="57"/>
                    <a:pt x="281" y="66"/>
                    <a:pt x="266" y="77"/>
                  </a:cubicBezTo>
                  <a:cubicBezTo>
                    <a:pt x="242" y="93"/>
                    <a:pt x="223" y="109"/>
                    <a:pt x="203" y="129"/>
                  </a:cubicBezTo>
                  <a:cubicBezTo>
                    <a:pt x="183" y="148"/>
                    <a:pt x="167" y="167"/>
                    <a:pt x="148" y="188"/>
                  </a:cubicBezTo>
                  <a:cubicBezTo>
                    <a:pt x="131" y="210"/>
                    <a:pt x="117" y="230"/>
                    <a:pt x="102" y="256"/>
                  </a:cubicBezTo>
                  <a:cubicBezTo>
                    <a:pt x="88" y="280"/>
                    <a:pt x="75" y="302"/>
                    <a:pt x="65" y="329"/>
                  </a:cubicBezTo>
                  <a:cubicBezTo>
                    <a:pt x="52" y="356"/>
                    <a:pt x="45" y="378"/>
                    <a:pt x="36" y="407"/>
                  </a:cubicBezTo>
                  <a:cubicBezTo>
                    <a:pt x="26" y="432"/>
                    <a:pt x="22" y="458"/>
                    <a:pt x="16" y="487"/>
                  </a:cubicBezTo>
                  <a:cubicBezTo>
                    <a:pt x="10" y="516"/>
                    <a:pt x="7" y="540"/>
                    <a:pt x="3" y="572"/>
                  </a:cubicBezTo>
                  <a:cubicBezTo>
                    <a:pt x="2" y="602"/>
                    <a:pt x="0" y="629"/>
                    <a:pt x="0" y="660"/>
                  </a:cubicBezTo>
                  <a:cubicBezTo>
                    <a:pt x="0" y="680"/>
                    <a:pt x="0" y="696"/>
                    <a:pt x="2" y="716"/>
                  </a:cubicBezTo>
                  <a:cubicBezTo>
                    <a:pt x="3" y="746"/>
                    <a:pt x="5" y="770"/>
                    <a:pt x="9" y="802"/>
                  </a:cubicBezTo>
                  <a:cubicBezTo>
                    <a:pt x="12" y="832"/>
                    <a:pt x="17" y="857"/>
                    <a:pt x="23" y="890"/>
                  </a:cubicBezTo>
                  <a:cubicBezTo>
                    <a:pt x="30" y="920"/>
                    <a:pt x="36" y="947"/>
                    <a:pt x="45" y="977"/>
                  </a:cubicBezTo>
                  <a:cubicBezTo>
                    <a:pt x="53" y="1008"/>
                    <a:pt x="61" y="1035"/>
                    <a:pt x="72" y="1065"/>
                  </a:cubicBezTo>
                  <a:cubicBezTo>
                    <a:pt x="81" y="1097"/>
                    <a:pt x="91" y="1123"/>
                    <a:pt x="104" y="1154"/>
                  </a:cubicBezTo>
                  <a:cubicBezTo>
                    <a:pt x="117" y="1183"/>
                    <a:pt x="130" y="1212"/>
                    <a:pt x="144" y="1240"/>
                  </a:cubicBezTo>
                  <a:cubicBezTo>
                    <a:pt x="170" y="1295"/>
                    <a:pt x="203" y="1353"/>
                    <a:pt x="237" y="1407"/>
                  </a:cubicBezTo>
                  <a:cubicBezTo>
                    <a:pt x="253" y="1432"/>
                    <a:pt x="273" y="1460"/>
                    <a:pt x="291" y="1486"/>
                  </a:cubicBezTo>
                  <a:cubicBezTo>
                    <a:pt x="309" y="1511"/>
                    <a:pt x="328" y="1538"/>
                    <a:pt x="348" y="1561"/>
                  </a:cubicBezTo>
                  <a:cubicBezTo>
                    <a:pt x="368" y="1585"/>
                    <a:pt x="391" y="1611"/>
                    <a:pt x="411" y="1633"/>
                  </a:cubicBezTo>
                  <a:cubicBezTo>
                    <a:pt x="433" y="1654"/>
                    <a:pt x="456" y="1680"/>
                    <a:pt x="478" y="1700"/>
                  </a:cubicBezTo>
                  <a:cubicBezTo>
                    <a:pt x="498" y="1719"/>
                    <a:pt x="525" y="1744"/>
                    <a:pt x="547" y="1761"/>
                  </a:cubicBezTo>
                  <a:cubicBezTo>
                    <a:pt x="568" y="1780"/>
                    <a:pt x="594" y="1798"/>
                    <a:pt x="618" y="1816"/>
                  </a:cubicBezTo>
                  <a:cubicBezTo>
                    <a:pt x="640" y="1831"/>
                    <a:pt x="669" y="1849"/>
                    <a:pt x="692" y="1863"/>
                  </a:cubicBezTo>
                  <a:cubicBezTo>
                    <a:pt x="715" y="1877"/>
                    <a:pt x="742" y="1892"/>
                    <a:pt x="765" y="1903"/>
                  </a:cubicBezTo>
                  <a:cubicBezTo>
                    <a:pt x="788" y="1913"/>
                    <a:pt x="817" y="1926"/>
                    <a:pt x="841" y="1935"/>
                  </a:cubicBezTo>
                  <a:cubicBezTo>
                    <a:pt x="864" y="1942"/>
                    <a:pt x="893" y="1952"/>
                    <a:pt x="917" y="1959"/>
                  </a:cubicBezTo>
                  <a:cubicBezTo>
                    <a:pt x="943" y="1966"/>
                    <a:pt x="972" y="1971"/>
                    <a:pt x="997" y="1975"/>
                  </a:cubicBezTo>
                  <a:cubicBezTo>
                    <a:pt x="1022" y="1978"/>
                    <a:pt x="1051" y="1982"/>
                    <a:pt x="1076" y="1982"/>
                  </a:cubicBezTo>
                  <a:cubicBezTo>
                    <a:pt x="1101" y="1982"/>
                    <a:pt x="1130" y="1981"/>
                    <a:pt x="1155" y="1978"/>
                  </a:cubicBezTo>
                  <a:cubicBezTo>
                    <a:pt x="1181" y="1975"/>
                    <a:pt x="1209" y="1969"/>
                    <a:pt x="1234" y="1964"/>
                  </a:cubicBezTo>
                  <a:cubicBezTo>
                    <a:pt x="1260" y="1956"/>
                    <a:pt x="1288" y="1948"/>
                    <a:pt x="1311" y="1939"/>
                  </a:cubicBezTo>
                  <a:cubicBezTo>
                    <a:pt x="1334" y="1928"/>
                    <a:pt x="1360" y="1916"/>
                    <a:pt x="1383" y="1903"/>
                  </a:cubicBezTo>
                  <a:cubicBezTo>
                    <a:pt x="1572" y="1794"/>
                    <a:pt x="1619" y="1522"/>
                    <a:pt x="1599" y="1288"/>
                  </a:cubicBezTo>
                  <a:cubicBezTo>
                    <a:pt x="1579" y="1051"/>
                    <a:pt x="1491" y="851"/>
                    <a:pt x="1385" y="667"/>
                  </a:cubicBezTo>
                  <a:cubicBezTo>
                    <a:pt x="1277" y="478"/>
                    <a:pt x="1147" y="303"/>
                    <a:pt x="952" y="167"/>
                  </a:cubicBezTo>
                  <a:cubicBezTo>
                    <a:pt x="818" y="74"/>
                    <a:pt x="652" y="0"/>
                    <a:pt x="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15"/>
            <p:cNvSpPr/>
            <p:nvPr/>
          </p:nvSpPr>
          <p:spPr>
            <a:xfrm>
              <a:off x="6290427" y="4452329"/>
              <a:ext cx="34335" cy="44064"/>
            </a:xfrm>
            <a:custGeom>
              <a:avLst/>
              <a:gdLst/>
              <a:ahLst/>
              <a:cxnLst/>
              <a:rect l="l" t="t" r="r" b="b"/>
              <a:pathLst>
                <a:path w="1101" h="1413" extrusionOk="0">
                  <a:moveTo>
                    <a:pt x="304" y="0"/>
                  </a:moveTo>
                  <a:cubicBezTo>
                    <a:pt x="282" y="0"/>
                    <a:pt x="260" y="3"/>
                    <a:pt x="239" y="8"/>
                  </a:cubicBezTo>
                  <a:cubicBezTo>
                    <a:pt x="161" y="27"/>
                    <a:pt x="92" y="85"/>
                    <a:pt x="52" y="155"/>
                  </a:cubicBezTo>
                  <a:cubicBezTo>
                    <a:pt x="11" y="226"/>
                    <a:pt x="0" y="306"/>
                    <a:pt x="2" y="389"/>
                  </a:cubicBezTo>
                  <a:cubicBezTo>
                    <a:pt x="2" y="415"/>
                    <a:pt x="3" y="444"/>
                    <a:pt x="8" y="471"/>
                  </a:cubicBezTo>
                  <a:cubicBezTo>
                    <a:pt x="23" y="608"/>
                    <a:pt x="62" y="736"/>
                    <a:pt x="123" y="857"/>
                  </a:cubicBezTo>
                  <a:cubicBezTo>
                    <a:pt x="182" y="976"/>
                    <a:pt x="261" y="1090"/>
                    <a:pt x="356" y="1184"/>
                  </a:cubicBezTo>
                  <a:cubicBezTo>
                    <a:pt x="432" y="1262"/>
                    <a:pt x="518" y="1328"/>
                    <a:pt x="619" y="1371"/>
                  </a:cubicBezTo>
                  <a:cubicBezTo>
                    <a:pt x="673" y="1395"/>
                    <a:pt x="732" y="1412"/>
                    <a:pt x="790" y="1412"/>
                  </a:cubicBezTo>
                  <a:cubicBezTo>
                    <a:pt x="813" y="1412"/>
                    <a:pt x="834" y="1410"/>
                    <a:pt x="856" y="1404"/>
                  </a:cubicBezTo>
                  <a:cubicBezTo>
                    <a:pt x="932" y="1384"/>
                    <a:pt x="1001" y="1327"/>
                    <a:pt x="1043" y="1256"/>
                  </a:cubicBezTo>
                  <a:cubicBezTo>
                    <a:pt x="1097" y="1163"/>
                    <a:pt x="1100" y="1048"/>
                    <a:pt x="1087" y="940"/>
                  </a:cubicBezTo>
                  <a:cubicBezTo>
                    <a:pt x="1073" y="802"/>
                    <a:pt x="1033" y="674"/>
                    <a:pt x="972" y="556"/>
                  </a:cubicBezTo>
                  <a:cubicBezTo>
                    <a:pt x="913" y="435"/>
                    <a:pt x="834" y="325"/>
                    <a:pt x="738" y="227"/>
                  </a:cubicBezTo>
                  <a:cubicBezTo>
                    <a:pt x="663" y="149"/>
                    <a:pt x="577" y="83"/>
                    <a:pt x="476" y="40"/>
                  </a:cubicBezTo>
                  <a:cubicBezTo>
                    <a:pt x="421" y="17"/>
                    <a:pt x="362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15"/>
            <p:cNvSpPr/>
            <p:nvPr/>
          </p:nvSpPr>
          <p:spPr>
            <a:xfrm>
              <a:off x="6297381" y="4423359"/>
              <a:ext cx="69792" cy="76247"/>
            </a:xfrm>
            <a:custGeom>
              <a:avLst/>
              <a:gdLst/>
              <a:ahLst/>
              <a:cxnLst/>
              <a:rect l="l" t="t" r="r" b="b"/>
              <a:pathLst>
                <a:path w="2238" h="2445" extrusionOk="0">
                  <a:moveTo>
                    <a:pt x="1060" y="105"/>
                  </a:moveTo>
                  <a:cubicBezTo>
                    <a:pt x="1073" y="105"/>
                    <a:pt x="1084" y="106"/>
                    <a:pt x="1096" y="108"/>
                  </a:cubicBezTo>
                  <a:cubicBezTo>
                    <a:pt x="1106" y="111"/>
                    <a:pt x="1117" y="112"/>
                    <a:pt x="1127" y="115"/>
                  </a:cubicBezTo>
                  <a:cubicBezTo>
                    <a:pt x="1159" y="125"/>
                    <a:pt x="1185" y="140"/>
                    <a:pt x="1207" y="158"/>
                  </a:cubicBezTo>
                  <a:cubicBezTo>
                    <a:pt x="1214" y="164"/>
                    <a:pt x="1221" y="171"/>
                    <a:pt x="1227" y="178"/>
                  </a:cubicBezTo>
                  <a:cubicBezTo>
                    <a:pt x="1234" y="186"/>
                    <a:pt x="1240" y="194"/>
                    <a:pt x="1242" y="201"/>
                  </a:cubicBezTo>
                  <a:cubicBezTo>
                    <a:pt x="1247" y="211"/>
                    <a:pt x="1250" y="219"/>
                    <a:pt x="1254" y="227"/>
                  </a:cubicBezTo>
                  <a:cubicBezTo>
                    <a:pt x="1257" y="236"/>
                    <a:pt x="1260" y="244"/>
                    <a:pt x="1261" y="255"/>
                  </a:cubicBezTo>
                  <a:cubicBezTo>
                    <a:pt x="1263" y="263"/>
                    <a:pt x="1263" y="272"/>
                    <a:pt x="1263" y="280"/>
                  </a:cubicBezTo>
                  <a:cubicBezTo>
                    <a:pt x="1261" y="292"/>
                    <a:pt x="1261" y="299"/>
                    <a:pt x="1260" y="309"/>
                  </a:cubicBezTo>
                  <a:cubicBezTo>
                    <a:pt x="1257" y="321"/>
                    <a:pt x="1255" y="329"/>
                    <a:pt x="1253" y="338"/>
                  </a:cubicBezTo>
                  <a:cubicBezTo>
                    <a:pt x="1248" y="348"/>
                    <a:pt x="1245" y="357"/>
                    <a:pt x="1240" y="365"/>
                  </a:cubicBezTo>
                  <a:cubicBezTo>
                    <a:pt x="1234" y="377"/>
                    <a:pt x="1228" y="384"/>
                    <a:pt x="1221" y="393"/>
                  </a:cubicBezTo>
                  <a:cubicBezTo>
                    <a:pt x="1214" y="403"/>
                    <a:pt x="1209" y="408"/>
                    <a:pt x="1199" y="417"/>
                  </a:cubicBezTo>
                  <a:cubicBezTo>
                    <a:pt x="1191" y="424"/>
                    <a:pt x="1184" y="431"/>
                    <a:pt x="1173" y="439"/>
                  </a:cubicBezTo>
                  <a:cubicBezTo>
                    <a:pt x="1162" y="446"/>
                    <a:pt x="1153" y="451"/>
                    <a:pt x="1142" y="459"/>
                  </a:cubicBezTo>
                  <a:cubicBezTo>
                    <a:pt x="1133" y="464"/>
                    <a:pt x="1120" y="470"/>
                    <a:pt x="1110" y="474"/>
                  </a:cubicBezTo>
                  <a:cubicBezTo>
                    <a:pt x="1099" y="480"/>
                    <a:pt x="1084" y="486"/>
                    <a:pt x="1074" y="489"/>
                  </a:cubicBezTo>
                  <a:cubicBezTo>
                    <a:pt x="1063" y="493"/>
                    <a:pt x="1048" y="496"/>
                    <a:pt x="1037" y="500"/>
                  </a:cubicBezTo>
                  <a:cubicBezTo>
                    <a:pt x="1024" y="503"/>
                    <a:pt x="1008" y="508"/>
                    <a:pt x="995" y="509"/>
                  </a:cubicBezTo>
                  <a:cubicBezTo>
                    <a:pt x="982" y="513"/>
                    <a:pt x="966" y="515"/>
                    <a:pt x="953" y="516"/>
                  </a:cubicBezTo>
                  <a:cubicBezTo>
                    <a:pt x="941" y="518"/>
                    <a:pt x="925" y="520"/>
                    <a:pt x="910" y="522"/>
                  </a:cubicBezTo>
                  <a:cubicBezTo>
                    <a:pt x="896" y="522"/>
                    <a:pt x="880" y="523"/>
                    <a:pt x="866" y="523"/>
                  </a:cubicBezTo>
                  <a:lnTo>
                    <a:pt x="821" y="523"/>
                  </a:lnTo>
                  <a:cubicBezTo>
                    <a:pt x="807" y="523"/>
                    <a:pt x="790" y="522"/>
                    <a:pt x="775" y="522"/>
                  </a:cubicBezTo>
                  <a:cubicBezTo>
                    <a:pt x="761" y="520"/>
                    <a:pt x="745" y="520"/>
                    <a:pt x="731" y="518"/>
                  </a:cubicBezTo>
                  <a:cubicBezTo>
                    <a:pt x="716" y="518"/>
                    <a:pt x="700" y="516"/>
                    <a:pt x="686" y="515"/>
                  </a:cubicBezTo>
                  <a:lnTo>
                    <a:pt x="643" y="509"/>
                  </a:lnTo>
                  <a:cubicBezTo>
                    <a:pt x="629" y="508"/>
                    <a:pt x="614" y="503"/>
                    <a:pt x="601" y="502"/>
                  </a:cubicBezTo>
                  <a:cubicBezTo>
                    <a:pt x="587" y="500"/>
                    <a:pt x="574" y="496"/>
                    <a:pt x="562" y="495"/>
                  </a:cubicBezTo>
                  <a:cubicBezTo>
                    <a:pt x="537" y="489"/>
                    <a:pt x="514" y="485"/>
                    <a:pt x="493" y="477"/>
                  </a:cubicBezTo>
                  <a:cubicBezTo>
                    <a:pt x="485" y="474"/>
                    <a:pt x="476" y="472"/>
                    <a:pt x="466" y="467"/>
                  </a:cubicBezTo>
                  <a:cubicBezTo>
                    <a:pt x="457" y="464"/>
                    <a:pt x="450" y="460"/>
                    <a:pt x="443" y="457"/>
                  </a:cubicBezTo>
                  <a:cubicBezTo>
                    <a:pt x="436" y="453"/>
                    <a:pt x="430" y="450"/>
                    <a:pt x="426" y="446"/>
                  </a:cubicBezTo>
                  <a:cubicBezTo>
                    <a:pt x="420" y="443"/>
                    <a:pt x="414" y="439"/>
                    <a:pt x="411" y="436"/>
                  </a:cubicBezTo>
                  <a:cubicBezTo>
                    <a:pt x="407" y="431"/>
                    <a:pt x="404" y="428"/>
                    <a:pt x="403" y="424"/>
                  </a:cubicBezTo>
                  <a:cubicBezTo>
                    <a:pt x="400" y="421"/>
                    <a:pt x="399" y="417"/>
                    <a:pt x="399" y="414"/>
                  </a:cubicBezTo>
                  <a:lnTo>
                    <a:pt x="399" y="403"/>
                  </a:lnTo>
                  <a:cubicBezTo>
                    <a:pt x="399" y="398"/>
                    <a:pt x="400" y="394"/>
                    <a:pt x="403" y="391"/>
                  </a:cubicBezTo>
                  <a:cubicBezTo>
                    <a:pt x="406" y="387"/>
                    <a:pt x="407" y="384"/>
                    <a:pt x="411" y="378"/>
                  </a:cubicBezTo>
                  <a:lnTo>
                    <a:pt x="424" y="365"/>
                  </a:lnTo>
                  <a:cubicBezTo>
                    <a:pt x="429" y="359"/>
                    <a:pt x="434" y="357"/>
                    <a:pt x="440" y="351"/>
                  </a:cubicBezTo>
                  <a:cubicBezTo>
                    <a:pt x="447" y="345"/>
                    <a:pt x="453" y="342"/>
                    <a:pt x="460" y="336"/>
                  </a:cubicBezTo>
                  <a:cubicBezTo>
                    <a:pt x="469" y="331"/>
                    <a:pt x="475" y="326"/>
                    <a:pt x="483" y="321"/>
                  </a:cubicBezTo>
                  <a:cubicBezTo>
                    <a:pt x="493" y="315"/>
                    <a:pt x="499" y="312"/>
                    <a:pt x="511" y="305"/>
                  </a:cubicBezTo>
                  <a:cubicBezTo>
                    <a:pt x="524" y="295"/>
                    <a:pt x="537" y="286"/>
                    <a:pt x="555" y="278"/>
                  </a:cubicBezTo>
                  <a:cubicBezTo>
                    <a:pt x="564" y="272"/>
                    <a:pt x="575" y="265"/>
                    <a:pt x="585" y="259"/>
                  </a:cubicBezTo>
                  <a:cubicBezTo>
                    <a:pt x="597" y="255"/>
                    <a:pt x="611" y="244"/>
                    <a:pt x="621" y="240"/>
                  </a:cubicBezTo>
                  <a:cubicBezTo>
                    <a:pt x="633" y="234"/>
                    <a:pt x="649" y="226"/>
                    <a:pt x="659" y="220"/>
                  </a:cubicBezTo>
                  <a:cubicBezTo>
                    <a:pt x="670" y="213"/>
                    <a:pt x="686" y="206"/>
                    <a:pt x="693" y="204"/>
                  </a:cubicBezTo>
                  <a:cubicBezTo>
                    <a:pt x="706" y="197"/>
                    <a:pt x="722" y="190"/>
                    <a:pt x="735" y="184"/>
                  </a:cubicBezTo>
                  <a:cubicBezTo>
                    <a:pt x="748" y="178"/>
                    <a:pt x="764" y="171"/>
                    <a:pt x="777" y="165"/>
                  </a:cubicBezTo>
                  <a:cubicBezTo>
                    <a:pt x="788" y="161"/>
                    <a:pt x="804" y="155"/>
                    <a:pt x="817" y="150"/>
                  </a:cubicBezTo>
                  <a:cubicBezTo>
                    <a:pt x="830" y="144"/>
                    <a:pt x="844" y="140"/>
                    <a:pt x="859" y="135"/>
                  </a:cubicBezTo>
                  <a:cubicBezTo>
                    <a:pt x="872" y="129"/>
                    <a:pt x="887" y="127"/>
                    <a:pt x="900" y="122"/>
                  </a:cubicBezTo>
                  <a:cubicBezTo>
                    <a:pt x="915" y="119"/>
                    <a:pt x="929" y="115"/>
                    <a:pt x="941" y="114"/>
                  </a:cubicBezTo>
                  <a:cubicBezTo>
                    <a:pt x="955" y="112"/>
                    <a:pt x="969" y="111"/>
                    <a:pt x="982" y="108"/>
                  </a:cubicBezTo>
                  <a:cubicBezTo>
                    <a:pt x="995" y="106"/>
                    <a:pt x="1010" y="105"/>
                    <a:pt x="1022" y="105"/>
                  </a:cubicBezTo>
                  <a:close/>
                  <a:moveTo>
                    <a:pt x="1116" y="1"/>
                  </a:moveTo>
                  <a:cubicBezTo>
                    <a:pt x="1050" y="1"/>
                    <a:pt x="986" y="15"/>
                    <a:pt x="929" y="48"/>
                  </a:cubicBezTo>
                  <a:cubicBezTo>
                    <a:pt x="620" y="226"/>
                    <a:pt x="309" y="403"/>
                    <a:pt x="0" y="582"/>
                  </a:cubicBezTo>
                  <a:cubicBezTo>
                    <a:pt x="58" y="549"/>
                    <a:pt x="122" y="535"/>
                    <a:pt x="188" y="535"/>
                  </a:cubicBezTo>
                  <a:cubicBezTo>
                    <a:pt x="340" y="535"/>
                    <a:pt x="506" y="610"/>
                    <a:pt x="640" y="705"/>
                  </a:cubicBezTo>
                  <a:cubicBezTo>
                    <a:pt x="836" y="841"/>
                    <a:pt x="965" y="1018"/>
                    <a:pt x="1073" y="1205"/>
                  </a:cubicBezTo>
                  <a:cubicBezTo>
                    <a:pt x="1181" y="1393"/>
                    <a:pt x="1268" y="1593"/>
                    <a:pt x="1288" y="1830"/>
                  </a:cubicBezTo>
                  <a:cubicBezTo>
                    <a:pt x="1308" y="2062"/>
                    <a:pt x="1262" y="2333"/>
                    <a:pt x="1077" y="2442"/>
                  </a:cubicBezTo>
                  <a:lnTo>
                    <a:pt x="1077" y="2442"/>
                  </a:lnTo>
                  <a:cubicBezTo>
                    <a:pt x="1384" y="2263"/>
                    <a:pt x="1694" y="2087"/>
                    <a:pt x="2002" y="1908"/>
                  </a:cubicBezTo>
                  <a:cubicBezTo>
                    <a:pt x="2190" y="1797"/>
                    <a:pt x="2237" y="1527"/>
                    <a:pt x="2217" y="1293"/>
                  </a:cubicBezTo>
                  <a:cubicBezTo>
                    <a:pt x="2197" y="1054"/>
                    <a:pt x="2109" y="854"/>
                    <a:pt x="2002" y="667"/>
                  </a:cubicBezTo>
                  <a:cubicBezTo>
                    <a:pt x="1894" y="479"/>
                    <a:pt x="1764" y="305"/>
                    <a:pt x="1569" y="167"/>
                  </a:cubicBezTo>
                  <a:cubicBezTo>
                    <a:pt x="1434" y="75"/>
                    <a:pt x="1268" y="1"/>
                    <a:pt x="1116" y="1"/>
                  </a:cubicBezTo>
                  <a:close/>
                  <a:moveTo>
                    <a:pt x="1077" y="2442"/>
                  </a:moveTo>
                  <a:lnTo>
                    <a:pt x="1077" y="2442"/>
                  </a:lnTo>
                  <a:cubicBezTo>
                    <a:pt x="1075" y="2443"/>
                    <a:pt x="1074" y="2443"/>
                    <a:pt x="1073" y="2444"/>
                  </a:cubicBezTo>
                  <a:cubicBezTo>
                    <a:pt x="1074" y="2443"/>
                    <a:pt x="1075" y="2443"/>
                    <a:pt x="1077" y="24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15"/>
            <p:cNvSpPr/>
            <p:nvPr/>
          </p:nvSpPr>
          <p:spPr>
            <a:xfrm>
              <a:off x="6048186" y="4461997"/>
              <a:ext cx="268846" cy="169615"/>
            </a:xfrm>
            <a:custGeom>
              <a:avLst/>
              <a:gdLst/>
              <a:ahLst/>
              <a:cxnLst/>
              <a:rect l="l" t="t" r="r" b="b"/>
              <a:pathLst>
                <a:path w="8621" h="5439" extrusionOk="0">
                  <a:moveTo>
                    <a:pt x="8175" y="0"/>
                  </a:moveTo>
                  <a:cubicBezTo>
                    <a:pt x="8149" y="0"/>
                    <a:pt x="8123" y="6"/>
                    <a:pt x="8101" y="19"/>
                  </a:cubicBezTo>
                  <a:cubicBezTo>
                    <a:pt x="5401" y="1577"/>
                    <a:pt x="2701" y="3137"/>
                    <a:pt x="1" y="4696"/>
                  </a:cubicBezTo>
                  <a:lnTo>
                    <a:pt x="2" y="4697"/>
                  </a:lnTo>
                  <a:cubicBezTo>
                    <a:pt x="17" y="4690"/>
                    <a:pt x="31" y="4683"/>
                    <a:pt x="45" y="4678"/>
                  </a:cubicBezTo>
                  <a:cubicBezTo>
                    <a:pt x="57" y="4676"/>
                    <a:pt x="68" y="4675"/>
                    <a:pt x="80" y="4675"/>
                  </a:cubicBezTo>
                  <a:cubicBezTo>
                    <a:pt x="112" y="4675"/>
                    <a:pt x="146" y="4684"/>
                    <a:pt x="173" y="4699"/>
                  </a:cubicBezTo>
                  <a:cubicBezTo>
                    <a:pt x="229" y="4723"/>
                    <a:pt x="278" y="4759"/>
                    <a:pt x="319" y="4802"/>
                  </a:cubicBezTo>
                  <a:cubicBezTo>
                    <a:pt x="372" y="4855"/>
                    <a:pt x="416" y="4919"/>
                    <a:pt x="448" y="4985"/>
                  </a:cubicBezTo>
                  <a:cubicBezTo>
                    <a:pt x="482" y="5051"/>
                    <a:pt x="504" y="5123"/>
                    <a:pt x="513" y="5199"/>
                  </a:cubicBezTo>
                  <a:cubicBezTo>
                    <a:pt x="520" y="5259"/>
                    <a:pt x="518" y="5323"/>
                    <a:pt x="488" y="5374"/>
                  </a:cubicBezTo>
                  <a:cubicBezTo>
                    <a:pt x="474" y="5400"/>
                    <a:pt x="452" y="5422"/>
                    <a:pt x="426" y="5438"/>
                  </a:cubicBezTo>
                  <a:lnTo>
                    <a:pt x="429" y="5439"/>
                  </a:lnTo>
                  <a:cubicBezTo>
                    <a:pt x="3128" y="3882"/>
                    <a:pt x="5829" y="2322"/>
                    <a:pt x="8528" y="764"/>
                  </a:cubicBezTo>
                  <a:cubicBezTo>
                    <a:pt x="8604" y="719"/>
                    <a:pt x="8621" y="611"/>
                    <a:pt x="8614" y="516"/>
                  </a:cubicBezTo>
                  <a:cubicBezTo>
                    <a:pt x="8607" y="422"/>
                    <a:pt x="8571" y="342"/>
                    <a:pt x="8528" y="268"/>
                  </a:cubicBezTo>
                  <a:cubicBezTo>
                    <a:pt x="8484" y="192"/>
                    <a:pt x="8434" y="121"/>
                    <a:pt x="8355" y="68"/>
                  </a:cubicBezTo>
                  <a:cubicBezTo>
                    <a:pt x="8302" y="30"/>
                    <a:pt x="8236" y="0"/>
                    <a:pt x="8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15"/>
            <p:cNvSpPr/>
            <p:nvPr/>
          </p:nvSpPr>
          <p:spPr>
            <a:xfrm>
              <a:off x="6235417" y="4263415"/>
              <a:ext cx="101570" cy="176507"/>
            </a:xfrm>
            <a:custGeom>
              <a:avLst/>
              <a:gdLst/>
              <a:ahLst/>
              <a:cxnLst/>
              <a:rect l="l" t="t" r="r" b="b"/>
              <a:pathLst>
                <a:path w="3257" h="5660" extrusionOk="0">
                  <a:moveTo>
                    <a:pt x="770" y="1"/>
                  </a:moveTo>
                  <a:cubicBezTo>
                    <a:pt x="770" y="1"/>
                    <a:pt x="770" y="2"/>
                    <a:pt x="770" y="2"/>
                  </a:cubicBezTo>
                  <a:lnTo>
                    <a:pt x="770" y="2"/>
                  </a:lnTo>
                  <a:cubicBezTo>
                    <a:pt x="770" y="2"/>
                    <a:pt x="770" y="1"/>
                    <a:pt x="770" y="1"/>
                  </a:cubicBezTo>
                  <a:close/>
                  <a:moveTo>
                    <a:pt x="770" y="2"/>
                  </a:moveTo>
                  <a:cubicBezTo>
                    <a:pt x="780" y="23"/>
                    <a:pt x="783" y="44"/>
                    <a:pt x="790" y="66"/>
                  </a:cubicBezTo>
                  <a:cubicBezTo>
                    <a:pt x="790" y="138"/>
                    <a:pt x="737" y="209"/>
                    <a:pt x="680" y="264"/>
                  </a:cubicBezTo>
                  <a:cubicBezTo>
                    <a:pt x="611" y="333"/>
                    <a:pt x="538" y="380"/>
                    <a:pt x="459" y="414"/>
                  </a:cubicBezTo>
                  <a:cubicBezTo>
                    <a:pt x="392" y="442"/>
                    <a:pt x="320" y="461"/>
                    <a:pt x="242" y="465"/>
                  </a:cubicBezTo>
                  <a:cubicBezTo>
                    <a:pt x="230" y="466"/>
                    <a:pt x="218" y="467"/>
                    <a:pt x="207" y="467"/>
                  </a:cubicBezTo>
                  <a:cubicBezTo>
                    <a:pt x="156" y="467"/>
                    <a:pt x="106" y="458"/>
                    <a:pt x="65" y="432"/>
                  </a:cubicBezTo>
                  <a:cubicBezTo>
                    <a:pt x="39" y="414"/>
                    <a:pt x="15" y="388"/>
                    <a:pt x="0" y="357"/>
                  </a:cubicBezTo>
                  <a:lnTo>
                    <a:pt x="0" y="357"/>
                  </a:lnTo>
                  <a:cubicBezTo>
                    <a:pt x="935" y="2383"/>
                    <a:pt x="1463" y="3530"/>
                    <a:pt x="2397" y="5555"/>
                  </a:cubicBezTo>
                  <a:cubicBezTo>
                    <a:pt x="2397" y="5557"/>
                    <a:pt x="2397" y="5559"/>
                    <a:pt x="2398" y="5560"/>
                  </a:cubicBezTo>
                  <a:cubicBezTo>
                    <a:pt x="2400" y="5565"/>
                    <a:pt x="2404" y="5568"/>
                    <a:pt x="2407" y="5572"/>
                  </a:cubicBezTo>
                  <a:cubicBezTo>
                    <a:pt x="2413" y="5575"/>
                    <a:pt x="2416" y="5579"/>
                    <a:pt x="2421" y="5582"/>
                  </a:cubicBezTo>
                  <a:cubicBezTo>
                    <a:pt x="2427" y="5586"/>
                    <a:pt x="2433" y="5589"/>
                    <a:pt x="2440" y="5593"/>
                  </a:cubicBezTo>
                  <a:cubicBezTo>
                    <a:pt x="2447" y="5596"/>
                    <a:pt x="2455" y="5601"/>
                    <a:pt x="2463" y="5603"/>
                  </a:cubicBezTo>
                  <a:cubicBezTo>
                    <a:pt x="2470" y="5606"/>
                    <a:pt x="2479" y="5609"/>
                    <a:pt x="2490" y="5614"/>
                  </a:cubicBezTo>
                  <a:cubicBezTo>
                    <a:pt x="2509" y="5621"/>
                    <a:pt x="2534" y="5625"/>
                    <a:pt x="2558" y="5631"/>
                  </a:cubicBezTo>
                  <a:cubicBezTo>
                    <a:pt x="2571" y="5632"/>
                    <a:pt x="2585" y="5637"/>
                    <a:pt x="2598" y="5638"/>
                  </a:cubicBezTo>
                  <a:cubicBezTo>
                    <a:pt x="2610" y="5642"/>
                    <a:pt x="2624" y="5644"/>
                    <a:pt x="2639" y="5645"/>
                  </a:cubicBezTo>
                  <a:lnTo>
                    <a:pt x="2682" y="5651"/>
                  </a:lnTo>
                  <a:cubicBezTo>
                    <a:pt x="2696" y="5651"/>
                    <a:pt x="2713" y="5652"/>
                    <a:pt x="2728" y="5654"/>
                  </a:cubicBezTo>
                  <a:cubicBezTo>
                    <a:pt x="2742" y="5655"/>
                    <a:pt x="2758" y="5658"/>
                    <a:pt x="2772" y="5658"/>
                  </a:cubicBezTo>
                  <a:cubicBezTo>
                    <a:pt x="2787" y="5660"/>
                    <a:pt x="2802" y="5660"/>
                    <a:pt x="2817" y="5660"/>
                  </a:cubicBezTo>
                  <a:lnTo>
                    <a:pt x="2861" y="5660"/>
                  </a:lnTo>
                  <a:cubicBezTo>
                    <a:pt x="2876" y="5660"/>
                    <a:pt x="2893" y="5660"/>
                    <a:pt x="2907" y="5658"/>
                  </a:cubicBezTo>
                  <a:cubicBezTo>
                    <a:pt x="2919" y="5658"/>
                    <a:pt x="2938" y="5657"/>
                    <a:pt x="2951" y="5654"/>
                  </a:cubicBezTo>
                  <a:cubicBezTo>
                    <a:pt x="2962" y="5652"/>
                    <a:pt x="2978" y="5649"/>
                    <a:pt x="2991" y="5647"/>
                  </a:cubicBezTo>
                  <a:cubicBezTo>
                    <a:pt x="3004" y="5645"/>
                    <a:pt x="3020" y="5642"/>
                    <a:pt x="3032" y="5638"/>
                  </a:cubicBezTo>
                  <a:lnTo>
                    <a:pt x="3070" y="5625"/>
                  </a:lnTo>
                  <a:cubicBezTo>
                    <a:pt x="3081" y="5622"/>
                    <a:pt x="3096" y="5616"/>
                    <a:pt x="3106" y="5611"/>
                  </a:cubicBezTo>
                  <a:cubicBezTo>
                    <a:pt x="3117" y="5608"/>
                    <a:pt x="3129" y="5601"/>
                    <a:pt x="3139" y="5595"/>
                  </a:cubicBezTo>
                  <a:cubicBezTo>
                    <a:pt x="3149" y="5589"/>
                    <a:pt x="3160" y="5582"/>
                    <a:pt x="3169" y="5575"/>
                  </a:cubicBezTo>
                  <a:cubicBezTo>
                    <a:pt x="3181" y="5566"/>
                    <a:pt x="3186" y="5560"/>
                    <a:pt x="3196" y="5552"/>
                  </a:cubicBezTo>
                  <a:cubicBezTo>
                    <a:pt x="3205" y="5543"/>
                    <a:pt x="3211" y="5536"/>
                    <a:pt x="3218" y="5527"/>
                  </a:cubicBezTo>
                  <a:cubicBezTo>
                    <a:pt x="3225" y="5516"/>
                    <a:pt x="3231" y="5510"/>
                    <a:pt x="3235" y="5500"/>
                  </a:cubicBezTo>
                  <a:cubicBezTo>
                    <a:pt x="3241" y="5491"/>
                    <a:pt x="3245" y="5484"/>
                    <a:pt x="3248" y="5473"/>
                  </a:cubicBezTo>
                  <a:cubicBezTo>
                    <a:pt x="3252" y="5463"/>
                    <a:pt x="3254" y="5455"/>
                    <a:pt x="3255" y="5444"/>
                  </a:cubicBezTo>
                  <a:cubicBezTo>
                    <a:pt x="3257" y="5434"/>
                    <a:pt x="3257" y="5427"/>
                    <a:pt x="3257" y="5415"/>
                  </a:cubicBezTo>
                  <a:cubicBezTo>
                    <a:pt x="3257" y="5407"/>
                    <a:pt x="3257" y="5398"/>
                    <a:pt x="3255" y="5388"/>
                  </a:cubicBezTo>
                  <a:cubicBezTo>
                    <a:pt x="3254" y="5378"/>
                    <a:pt x="3252" y="5371"/>
                    <a:pt x="3248" y="5362"/>
                  </a:cubicBezTo>
                  <a:cubicBezTo>
                    <a:pt x="3247" y="5356"/>
                    <a:pt x="3242" y="5350"/>
                    <a:pt x="3241" y="5345"/>
                  </a:cubicBezTo>
                  <a:cubicBezTo>
                    <a:pt x="2307" y="3324"/>
                    <a:pt x="1703" y="2020"/>
                    <a:pt x="770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15"/>
            <p:cNvSpPr/>
            <p:nvPr/>
          </p:nvSpPr>
          <p:spPr>
            <a:xfrm>
              <a:off x="5540068" y="4097108"/>
              <a:ext cx="107495" cy="129449"/>
            </a:xfrm>
            <a:custGeom>
              <a:avLst/>
              <a:gdLst/>
              <a:ahLst/>
              <a:cxnLst/>
              <a:rect l="l" t="t" r="r" b="b"/>
              <a:pathLst>
                <a:path w="3447" h="4151" extrusionOk="0">
                  <a:moveTo>
                    <a:pt x="833" y="411"/>
                  </a:moveTo>
                  <a:cubicBezTo>
                    <a:pt x="982" y="411"/>
                    <a:pt x="1135" y="454"/>
                    <a:pt x="1276" y="513"/>
                  </a:cubicBezTo>
                  <a:cubicBezTo>
                    <a:pt x="1536" y="626"/>
                    <a:pt x="1754" y="797"/>
                    <a:pt x="1948" y="994"/>
                  </a:cubicBezTo>
                  <a:cubicBezTo>
                    <a:pt x="2191" y="1242"/>
                    <a:pt x="2398" y="1533"/>
                    <a:pt x="2552" y="1843"/>
                  </a:cubicBezTo>
                  <a:cubicBezTo>
                    <a:pt x="2707" y="2152"/>
                    <a:pt x="2808" y="2483"/>
                    <a:pt x="2850" y="2835"/>
                  </a:cubicBezTo>
                  <a:cubicBezTo>
                    <a:pt x="2881" y="3116"/>
                    <a:pt x="2874" y="3410"/>
                    <a:pt x="2735" y="3652"/>
                  </a:cubicBezTo>
                  <a:cubicBezTo>
                    <a:pt x="2628" y="3832"/>
                    <a:pt x="2449" y="3983"/>
                    <a:pt x="2252" y="4033"/>
                  </a:cubicBezTo>
                  <a:cubicBezTo>
                    <a:pt x="2197" y="4047"/>
                    <a:pt x="2141" y="4053"/>
                    <a:pt x="2084" y="4053"/>
                  </a:cubicBezTo>
                  <a:cubicBezTo>
                    <a:pt x="1935" y="4053"/>
                    <a:pt x="1781" y="4010"/>
                    <a:pt x="1641" y="3949"/>
                  </a:cubicBezTo>
                  <a:cubicBezTo>
                    <a:pt x="1380" y="3839"/>
                    <a:pt x="1162" y="3668"/>
                    <a:pt x="968" y="3471"/>
                  </a:cubicBezTo>
                  <a:cubicBezTo>
                    <a:pt x="725" y="3222"/>
                    <a:pt x="518" y="2932"/>
                    <a:pt x="364" y="2620"/>
                  </a:cubicBezTo>
                  <a:cubicBezTo>
                    <a:pt x="209" y="2311"/>
                    <a:pt x="108" y="1980"/>
                    <a:pt x="66" y="1628"/>
                  </a:cubicBezTo>
                  <a:cubicBezTo>
                    <a:pt x="58" y="1559"/>
                    <a:pt x="53" y="1487"/>
                    <a:pt x="51" y="1415"/>
                  </a:cubicBezTo>
                  <a:cubicBezTo>
                    <a:pt x="46" y="1202"/>
                    <a:pt x="75" y="991"/>
                    <a:pt x="180" y="811"/>
                  </a:cubicBezTo>
                  <a:cubicBezTo>
                    <a:pt x="285" y="631"/>
                    <a:pt x="465" y="482"/>
                    <a:pt x="665" y="432"/>
                  </a:cubicBezTo>
                  <a:cubicBezTo>
                    <a:pt x="719" y="418"/>
                    <a:pt x="776" y="411"/>
                    <a:pt x="833" y="411"/>
                  </a:cubicBezTo>
                  <a:close/>
                  <a:moveTo>
                    <a:pt x="1198" y="0"/>
                  </a:moveTo>
                  <a:cubicBezTo>
                    <a:pt x="1176" y="0"/>
                    <a:pt x="1150" y="2"/>
                    <a:pt x="1129" y="3"/>
                  </a:cubicBezTo>
                  <a:cubicBezTo>
                    <a:pt x="1086" y="7"/>
                    <a:pt x="1035" y="16"/>
                    <a:pt x="995" y="25"/>
                  </a:cubicBezTo>
                  <a:cubicBezTo>
                    <a:pt x="953" y="35"/>
                    <a:pt x="905" y="49"/>
                    <a:pt x="866" y="65"/>
                  </a:cubicBezTo>
                  <a:cubicBezTo>
                    <a:pt x="824" y="81"/>
                    <a:pt x="781" y="102"/>
                    <a:pt x="744" y="124"/>
                  </a:cubicBezTo>
                  <a:cubicBezTo>
                    <a:pt x="669" y="166"/>
                    <a:pt x="597" y="209"/>
                    <a:pt x="524" y="250"/>
                  </a:cubicBezTo>
                  <a:cubicBezTo>
                    <a:pt x="486" y="272"/>
                    <a:pt x="446" y="298"/>
                    <a:pt x="413" y="325"/>
                  </a:cubicBezTo>
                  <a:cubicBezTo>
                    <a:pt x="380" y="352"/>
                    <a:pt x="342" y="384"/>
                    <a:pt x="314" y="417"/>
                  </a:cubicBezTo>
                  <a:cubicBezTo>
                    <a:pt x="285" y="449"/>
                    <a:pt x="252" y="489"/>
                    <a:pt x="227" y="524"/>
                  </a:cubicBezTo>
                  <a:cubicBezTo>
                    <a:pt x="215" y="541"/>
                    <a:pt x="200" y="562"/>
                    <a:pt x="190" y="581"/>
                  </a:cubicBezTo>
                  <a:cubicBezTo>
                    <a:pt x="179" y="600"/>
                    <a:pt x="166" y="621"/>
                    <a:pt x="156" y="641"/>
                  </a:cubicBezTo>
                  <a:cubicBezTo>
                    <a:pt x="144" y="662"/>
                    <a:pt x="134" y="685"/>
                    <a:pt x="125" y="705"/>
                  </a:cubicBezTo>
                  <a:cubicBezTo>
                    <a:pt x="115" y="725"/>
                    <a:pt x="107" y="748"/>
                    <a:pt x="98" y="769"/>
                  </a:cubicBezTo>
                  <a:cubicBezTo>
                    <a:pt x="91" y="791"/>
                    <a:pt x="82" y="815"/>
                    <a:pt x="75" y="837"/>
                  </a:cubicBezTo>
                  <a:cubicBezTo>
                    <a:pt x="68" y="859"/>
                    <a:pt x="61" y="884"/>
                    <a:pt x="55" y="907"/>
                  </a:cubicBezTo>
                  <a:cubicBezTo>
                    <a:pt x="49" y="930"/>
                    <a:pt x="43" y="956"/>
                    <a:pt x="39" y="979"/>
                  </a:cubicBezTo>
                  <a:cubicBezTo>
                    <a:pt x="33" y="1002"/>
                    <a:pt x="28" y="1030"/>
                    <a:pt x="25" y="1053"/>
                  </a:cubicBezTo>
                  <a:cubicBezTo>
                    <a:pt x="20" y="1077"/>
                    <a:pt x="18" y="1103"/>
                    <a:pt x="13" y="1129"/>
                  </a:cubicBezTo>
                  <a:cubicBezTo>
                    <a:pt x="10" y="1153"/>
                    <a:pt x="7" y="1181"/>
                    <a:pt x="6" y="1206"/>
                  </a:cubicBezTo>
                  <a:cubicBezTo>
                    <a:pt x="5" y="1231"/>
                    <a:pt x="3" y="1260"/>
                    <a:pt x="3" y="1285"/>
                  </a:cubicBezTo>
                  <a:cubicBezTo>
                    <a:pt x="0" y="1303"/>
                    <a:pt x="0" y="1323"/>
                    <a:pt x="0" y="1340"/>
                  </a:cubicBezTo>
                  <a:lnTo>
                    <a:pt x="0" y="1346"/>
                  </a:lnTo>
                  <a:cubicBezTo>
                    <a:pt x="0" y="1373"/>
                    <a:pt x="0" y="1398"/>
                    <a:pt x="3" y="1426"/>
                  </a:cubicBezTo>
                  <a:cubicBezTo>
                    <a:pt x="5" y="1455"/>
                    <a:pt x="6" y="1481"/>
                    <a:pt x="7" y="1510"/>
                  </a:cubicBezTo>
                  <a:cubicBezTo>
                    <a:pt x="10" y="1539"/>
                    <a:pt x="12" y="1566"/>
                    <a:pt x="15" y="1595"/>
                  </a:cubicBezTo>
                  <a:cubicBezTo>
                    <a:pt x="22" y="1654"/>
                    <a:pt x="29" y="1702"/>
                    <a:pt x="41" y="1763"/>
                  </a:cubicBezTo>
                  <a:cubicBezTo>
                    <a:pt x="51" y="1825"/>
                    <a:pt x="62" y="1875"/>
                    <a:pt x="76" y="1935"/>
                  </a:cubicBezTo>
                  <a:cubicBezTo>
                    <a:pt x="92" y="1997"/>
                    <a:pt x="107" y="2049"/>
                    <a:pt x="125" y="2109"/>
                  </a:cubicBezTo>
                  <a:cubicBezTo>
                    <a:pt x="143" y="2171"/>
                    <a:pt x="161" y="2223"/>
                    <a:pt x="184" y="2285"/>
                  </a:cubicBezTo>
                  <a:cubicBezTo>
                    <a:pt x="206" y="2345"/>
                    <a:pt x="229" y="2400"/>
                    <a:pt x="255" y="2459"/>
                  </a:cubicBezTo>
                  <a:cubicBezTo>
                    <a:pt x="279" y="2518"/>
                    <a:pt x="307" y="2574"/>
                    <a:pt x="335" y="2631"/>
                  </a:cubicBezTo>
                  <a:cubicBezTo>
                    <a:pt x="364" y="2689"/>
                    <a:pt x="393" y="2745"/>
                    <a:pt x="424" y="2799"/>
                  </a:cubicBezTo>
                  <a:cubicBezTo>
                    <a:pt x="456" y="2855"/>
                    <a:pt x="489" y="2911"/>
                    <a:pt x="524" y="2965"/>
                  </a:cubicBezTo>
                  <a:cubicBezTo>
                    <a:pt x="558" y="3018"/>
                    <a:pt x="595" y="3073"/>
                    <a:pt x="631" y="3123"/>
                  </a:cubicBezTo>
                  <a:cubicBezTo>
                    <a:pt x="667" y="3173"/>
                    <a:pt x="709" y="3228"/>
                    <a:pt x="746" y="3274"/>
                  </a:cubicBezTo>
                  <a:cubicBezTo>
                    <a:pt x="784" y="3321"/>
                    <a:pt x="830" y="3374"/>
                    <a:pt x="869" y="3418"/>
                  </a:cubicBezTo>
                  <a:cubicBezTo>
                    <a:pt x="909" y="3461"/>
                    <a:pt x="955" y="3511"/>
                    <a:pt x="997" y="3551"/>
                  </a:cubicBezTo>
                  <a:cubicBezTo>
                    <a:pt x="1038" y="3590"/>
                    <a:pt x="1086" y="3638"/>
                    <a:pt x="1129" y="3673"/>
                  </a:cubicBezTo>
                  <a:cubicBezTo>
                    <a:pt x="1171" y="3709"/>
                    <a:pt x="1222" y="3751"/>
                    <a:pt x="1265" y="3783"/>
                  </a:cubicBezTo>
                  <a:cubicBezTo>
                    <a:pt x="1290" y="3799"/>
                    <a:pt x="1314" y="3817"/>
                    <a:pt x="1336" y="3833"/>
                  </a:cubicBezTo>
                  <a:cubicBezTo>
                    <a:pt x="1359" y="3849"/>
                    <a:pt x="1383" y="3866"/>
                    <a:pt x="1406" y="3880"/>
                  </a:cubicBezTo>
                  <a:cubicBezTo>
                    <a:pt x="1428" y="3895"/>
                    <a:pt x="1452" y="3911"/>
                    <a:pt x="1477" y="3924"/>
                  </a:cubicBezTo>
                  <a:cubicBezTo>
                    <a:pt x="1500" y="3938"/>
                    <a:pt x="1523" y="3949"/>
                    <a:pt x="1546" y="3962"/>
                  </a:cubicBezTo>
                  <a:cubicBezTo>
                    <a:pt x="1570" y="3975"/>
                    <a:pt x="1593" y="3988"/>
                    <a:pt x="1616" y="3998"/>
                  </a:cubicBezTo>
                  <a:cubicBezTo>
                    <a:pt x="1638" y="4010"/>
                    <a:pt x="1664" y="4021"/>
                    <a:pt x="1687" y="4031"/>
                  </a:cubicBezTo>
                  <a:cubicBezTo>
                    <a:pt x="1708" y="4041"/>
                    <a:pt x="1733" y="4050"/>
                    <a:pt x="1757" y="4060"/>
                  </a:cubicBezTo>
                  <a:cubicBezTo>
                    <a:pt x="1779" y="4069"/>
                    <a:pt x="1803" y="4077"/>
                    <a:pt x="1826" y="4085"/>
                  </a:cubicBezTo>
                  <a:cubicBezTo>
                    <a:pt x="1848" y="4092"/>
                    <a:pt x="1874" y="4100"/>
                    <a:pt x="1897" y="4106"/>
                  </a:cubicBezTo>
                  <a:cubicBezTo>
                    <a:pt x="1918" y="4113"/>
                    <a:pt x="1945" y="4119"/>
                    <a:pt x="1967" y="4125"/>
                  </a:cubicBezTo>
                  <a:cubicBezTo>
                    <a:pt x="1989" y="4128"/>
                    <a:pt x="2016" y="4133"/>
                    <a:pt x="2037" y="4136"/>
                  </a:cubicBezTo>
                  <a:cubicBezTo>
                    <a:pt x="2060" y="4141"/>
                    <a:pt x="2083" y="4144"/>
                    <a:pt x="2106" y="4146"/>
                  </a:cubicBezTo>
                  <a:cubicBezTo>
                    <a:pt x="2131" y="4149"/>
                    <a:pt x="2155" y="4151"/>
                    <a:pt x="2177" y="4151"/>
                  </a:cubicBezTo>
                  <a:lnTo>
                    <a:pt x="2247" y="4151"/>
                  </a:lnTo>
                  <a:cubicBezTo>
                    <a:pt x="2269" y="4151"/>
                    <a:pt x="2293" y="4149"/>
                    <a:pt x="2315" y="4148"/>
                  </a:cubicBezTo>
                  <a:cubicBezTo>
                    <a:pt x="2358" y="4144"/>
                    <a:pt x="2408" y="4135"/>
                    <a:pt x="2450" y="4126"/>
                  </a:cubicBezTo>
                  <a:cubicBezTo>
                    <a:pt x="2492" y="4118"/>
                    <a:pt x="2539" y="4103"/>
                    <a:pt x="2579" y="4086"/>
                  </a:cubicBezTo>
                  <a:cubicBezTo>
                    <a:pt x="2621" y="4070"/>
                    <a:pt x="2664" y="4049"/>
                    <a:pt x="2702" y="4027"/>
                  </a:cubicBezTo>
                  <a:cubicBezTo>
                    <a:pt x="2775" y="3985"/>
                    <a:pt x="2847" y="3942"/>
                    <a:pt x="2922" y="3902"/>
                  </a:cubicBezTo>
                  <a:cubicBezTo>
                    <a:pt x="2953" y="3883"/>
                    <a:pt x="2981" y="3863"/>
                    <a:pt x="3011" y="3842"/>
                  </a:cubicBezTo>
                  <a:cubicBezTo>
                    <a:pt x="3048" y="3813"/>
                    <a:pt x="3080" y="3787"/>
                    <a:pt x="3113" y="3753"/>
                  </a:cubicBezTo>
                  <a:cubicBezTo>
                    <a:pt x="3130" y="3737"/>
                    <a:pt x="3144" y="3719"/>
                    <a:pt x="3160" y="3702"/>
                  </a:cubicBezTo>
                  <a:cubicBezTo>
                    <a:pt x="3176" y="3684"/>
                    <a:pt x="3189" y="3668"/>
                    <a:pt x="3203" y="3648"/>
                  </a:cubicBezTo>
                  <a:cubicBezTo>
                    <a:pt x="3218" y="3629"/>
                    <a:pt x="3231" y="3610"/>
                    <a:pt x="3242" y="3590"/>
                  </a:cubicBezTo>
                  <a:cubicBezTo>
                    <a:pt x="3255" y="3571"/>
                    <a:pt x="3268" y="3553"/>
                    <a:pt x="3278" y="3531"/>
                  </a:cubicBezTo>
                  <a:cubicBezTo>
                    <a:pt x="3291" y="3510"/>
                    <a:pt x="3300" y="3489"/>
                    <a:pt x="3311" y="3468"/>
                  </a:cubicBezTo>
                  <a:cubicBezTo>
                    <a:pt x="3321" y="3446"/>
                    <a:pt x="3331" y="3428"/>
                    <a:pt x="3340" y="3403"/>
                  </a:cubicBezTo>
                  <a:cubicBezTo>
                    <a:pt x="3349" y="3380"/>
                    <a:pt x="3357" y="3360"/>
                    <a:pt x="3364" y="3336"/>
                  </a:cubicBezTo>
                  <a:cubicBezTo>
                    <a:pt x="3372" y="3310"/>
                    <a:pt x="3379" y="3291"/>
                    <a:pt x="3386" y="3265"/>
                  </a:cubicBezTo>
                  <a:cubicBezTo>
                    <a:pt x="3393" y="3241"/>
                    <a:pt x="3399" y="3219"/>
                    <a:pt x="3405" y="3193"/>
                  </a:cubicBezTo>
                  <a:cubicBezTo>
                    <a:pt x="3410" y="3169"/>
                    <a:pt x="3413" y="3144"/>
                    <a:pt x="3419" y="3120"/>
                  </a:cubicBezTo>
                  <a:cubicBezTo>
                    <a:pt x="3422" y="3094"/>
                    <a:pt x="3426" y="3071"/>
                    <a:pt x="3429" y="3044"/>
                  </a:cubicBezTo>
                  <a:cubicBezTo>
                    <a:pt x="3433" y="3018"/>
                    <a:pt x="3436" y="2993"/>
                    <a:pt x="3439" y="2968"/>
                  </a:cubicBezTo>
                  <a:cubicBezTo>
                    <a:pt x="3442" y="2940"/>
                    <a:pt x="3442" y="2914"/>
                    <a:pt x="3444" y="2888"/>
                  </a:cubicBezTo>
                  <a:cubicBezTo>
                    <a:pt x="3446" y="2861"/>
                    <a:pt x="3446" y="2835"/>
                    <a:pt x="3446" y="2807"/>
                  </a:cubicBezTo>
                  <a:cubicBezTo>
                    <a:pt x="3446" y="2781"/>
                    <a:pt x="3446" y="2755"/>
                    <a:pt x="3444" y="2726"/>
                  </a:cubicBezTo>
                  <a:cubicBezTo>
                    <a:pt x="3444" y="2697"/>
                    <a:pt x="3442" y="2673"/>
                    <a:pt x="3436" y="2638"/>
                  </a:cubicBezTo>
                  <a:cubicBezTo>
                    <a:pt x="3435" y="2611"/>
                    <a:pt x="3433" y="2584"/>
                    <a:pt x="3429" y="2555"/>
                  </a:cubicBezTo>
                  <a:cubicBezTo>
                    <a:pt x="3422" y="2496"/>
                    <a:pt x="3415" y="2447"/>
                    <a:pt x="3405" y="2387"/>
                  </a:cubicBezTo>
                  <a:cubicBezTo>
                    <a:pt x="3393" y="2325"/>
                    <a:pt x="3383" y="2275"/>
                    <a:pt x="3369" y="2214"/>
                  </a:cubicBezTo>
                  <a:cubicBezTo>
                    <a:pt x="3353" y="2152"/>
                    <a:pt x="3340" y="2101"/>
                    <a:pt x="3320" y="2040"/>
                  </a:cubicBezTo>
                  <a:cubicBezTo>
                    <a:pt x="3303" y="1978"/>
                    <a:pt x="3284" y="1927"/>
                    <a:pt x="3261" y="1865"/>
                  </a:cubicBezTo>
                  <a:cubicBezTo>
                    <a:pt x="3239" y="1804"/>
                    <a:pt x="3218" y="1750"/>
                    <a:pt x="3190" y="1691"/>
                  </a:cubicBezTo>
                  <a:cubicBezTo>
                    <a:pt x="3166" y="1632"/>
                    <a:pt x="3139" y="1576"/>
                    <a:pt x="3110" y="1518"/>
                  </a:cubicBezTo>
                  <a:cubicBezTo>
                    <a:pt x="3081" y="1461"/>
                    <a:pt x="3052" y="1405"/>
                    <a:pt x="3019" y="1350"/>
                  </a:cubicBezTo>
                  <a:cubicBezTo>
                    <a:pt x="2989" y="1294"/>
                    <a:pt x="2955" y="1238"/>
                    <a:pt x="2922" y="1185"/>
                  </a:cubicBezTo>
                  <a:cubicBezTo>
                    <a:pt x="2887" y="1132"/>
                    <a:pt x="2850" y="1077"/>
                    <a:pt x="2814" y="1027"/>
                  </a:cubicBezTo>
                  <a:cubicBezTo>
                    <a:pt x="2778" y="976"/>
                    <a:pt x="2736" y="922"/>
                    <a:pt x="2699" y="876"/>
                  </a:cubicBezTo>
                  <a:cubicBezTo>
                    <a:pt x="2660" y="828"/>
                    <a:pt x="2615" y="777"/>
                    <a:pt x="2577" y="733"/>
                  </a:cubicBezTo>
                  <a:cubicBezTo>
                    <a:pt x="2536" y="690"/>
                    <a:pt x="2490" y="640"/>
                    <a:pt x="2449" y="600"/>
                  </a:cubicBezTo>
                  <a:cubicBezTo>
                    <a:pt x="2407" y="561"/>
                    <a:pt x="2358" y="513"/>
                    <a:pt x="2315" y="478"/>
                  </a:cubicBezTo>
                  <a:cubicBezTo>
                    <a:pt x="2275" y="442"/>
                    <a:pt x="2221" y="401"/>
                    <a:pt x="2178" y="368"/>
                  </a:cubicBezTo>
                  <a:cubicBezTo>
                    <a:pt x="2155" y="352"/>
                    <a:pt x="2131" y="334"/>
                    <a:pt x="2109" y="318"/>
                  </a:cubicBezTo>
                  <a:cubicBezTo>
                    <a:pt x="2088" y="302"/>
                    <a:pt x="2062" y="286"/>
                    <a:pt x="2039" y="272"/>
                  </a:cubicBezTo>
                  <a:cubicBezTo>
                    <a:pt x="2017" y="258"/>
                    <a:pt x="1991" y="240"/>
                    <a:pt x="1968" y="229"/>
                  </a:cubicBezTo>
                  <a:cubicBezTo>
                    <a:pt x="1945" y="216"/>
                    <a:pt x="1922" y="201"/>
                    <a:pt x="1898" y="189"/>
                  </a:cubicBezTo>
                  <a:cubicBezTo>
                    <a:pt x="1875" y="176"/>
                    <a:pt x="1852" y="164"/>
                    <a:pt x="1829" y="153"/>
                  </a:cubicBezTo>
                  <a:cubicBezTo>
                    <a:pt x="1807" y="143"/>
                    <a:pt x="1782" y="130"/>
                    <a:pt x="1759" y="121"/>
                  </a:cubicBezTo>
                  <a:cubicBezTo>
                    <a:pt x="1737" y="111"/>
                    <a:pt x="1711" y="101"/>
                    <a:pt x="1688" y="92"/>
                  </a:cubicBezTo>
                  <a:cubicBezTo>
                    <a:pt x="1667" y="82"/>
                    <a:pt x="1642" y="74"/>
                    <a:pt x="1618" y="66"/>
                  </a:cubicBezTo>
                  <a:cubicBezTo>
                    <a:pt x="1596" y="59"/>
                    <a:pt x="1572" y="51"/>
                    <a:pt x="1549" y="45"/>
                  </a:cubicBezTo>
                  <a:cubicBezTo>
                    <a:pt x="1527" y="38"/>
                    <a:pt x="1501" y="32"/>
                    <a:pt x="1478" y="28"/>
                  </a:cubicBezTo>
                  <a:cubicBezTo>
                    <a:pt x="1457" y="23"/>
                    <a:pt x="1431" y="17"/>
                    <a:pt x="1408" y="15"/>
                  </a:cubicBezTo>
                  <a:cubicBezTo>
                    <a:pt x="1385" y="10"/>
                    <a:pt x="1359" y="7"/>
                    <a:pt x="1337" y="6"/>
                  </a:cubicBezTo>
                  <a:cubicBezTo>
                    <a:pt x="1314" y="2"/>
                    <a:pt x="1290" y="0"/>
                    <a:pt x="1268" y="0"/>
                  </a:cubicBez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15"/>
            <p:cNvSpPr/>
            <p:nvPr/>
          </p:nvSpPr>
          <p:spPr>
            <a:xfrm>
              <a:off x="5541347" y="4109863"/>
              <a:ext cx="88534" cy="113607"/>
            </a:xfrm>
            <a:custGeom>
              <a:avLst/>
              <a:gdLst/>
              <a:ahLst/>
              <a:cxnLst/>
              <a:rect l="l" t="t" r="r" b="b"/>
              <a:pathLst>
                <a:path w="2839" h="3643" extrusionOk="0">
                  <a:moveTo>
                    <a:pt x="1193" y="1198"/>
                  </a:moveTo>
                  <a:cubicBezTo>
                    <a:pt x="1290" y="1198"/>
                    <a:pt x="1396" y="1245"/>
                    <a:pt x="1482" y="1305"/>
                  </a:cubicBezTo>
                  <a:cubicBezTo>
                    <a:pt x="1608" y="1394"/>
                    <a:pt x="1689" y="1505"/>
                    <a:pt x="1759" y="1626"/>
                  </a:cubicBezTo>
                  <a:cubicBezTo>
                    <a:pt x="1828" y="1743"/>
                    <a:pt x="1884" y="1871"/>
                    <a:pt x="1897" y="2024"/>
                  </a:cubicBezTo>
                  <a:cubicBezTo>
                    <a:pt x="1910" y="2175"/>
                    <a:pt x="1879" y="2347"/>
                    <a:pt x="1759" y="2418"/>
                  </a:cubicBezTo>
                  <a:cubicBezTo>
                    <a:pt x="1669" y="2468"/>
                    <a:pt x="1577" y="2517"/>
                    <a:pt x="1489" y="2569"/>
                  </a:cubicBezTo>
                  <a:cubicBezTo>
                    <a:pt x="1467" y="2582"/>
                    <a:pt x="1446" y="2592"/>
                    <a:pt x="1423" y="2597"/>
                  </a:cubicBezTo>
                  <a:cubicBezTo>
                    <a:pt x="1404" y="2603"/>
                    <a:pt x="1384" y="2605"/>
                    <a:pt x="1364" y="2605"/>
                  </a:cubicBezTo>
                  <a:cubicBezTo>
                    <a:pt x="1313" y="2605"/>
                    <a:pt x="1261" y="2589"/>
                    <a:pt x="1213" y="2569"/>
                  </a:cubicBezTo>
                  <a:cubicBezTo>
                    <a:pt x="1122" y="2531"/>
                    <a:pt x="1048" y="2472"/>
                    <a:pt x="980" y="2403"/>
                  </a:cubicBezTo>
                  <a:cubicBezTo>
                    <a:pt x="897" y="2317"/>
                    <a:pt x="826" y="2216"/>
                    <a:pt x="772" y="2110"/>
                  </a:cubicBezTo>
                  <a:cubicBezTo>
                    <a:pt x="718" y="2005"/>
                    <a:pt x="684" y="1891"/>
                    <a:pt x="670" y="1769"/>
                  </a:cubicBezTo>
                  <a:cubicBezTo>
                    <a:pt x="667" y="1743"/>
                    <a:pt x="664" y="1720"/>
                    <a:pt x="664" y="1696"/>
                  </a:cubicBezTo>
                  <a:cubicBezTo>
                    <a:pt x="662" y="1621"/>
                    <a:pt x="674" y="1549"/>
                    <a:pt x="710" y="1486"/>
                  </a:cubicBezTo>
                  <a:cubicBezTo>
                    <a:pt x="733" y="1444"/>
                    <a:pt x="770" y="1406"/>
                    <a:pt x="813" y="1381"/>
                  </a:cubicBezTo>
                  <a:cubicBezTo>
                    <a:pt x="900" y="1331"/>
                    <a:pt x="986" y="1279"/>
                    <a:pt x="1072" y="1229"/>
                  </a:cubicBezTo>
                  <a:cubicBezTo>
                    <a:pt x="1109" y="1208"/>
                    <a:pt x="1150" y="1198"/>
                    <a:pt x="1193" y="1198"/>
                  </a:cubicBezTo>
                  <a:close/>
                  <a:moveTo>
                    <a:pt x="788" y="1"/>
                  </a:moveTo>
                  <a:cubicBezTo>
                    <a:pt x="731" y="1"/>
                    <a:pt x="674" y="7"/>
                    <a:pt x="619" y="21"/>
                  </a:cubicBezTo>
                  <a:cubicBezTo>
                    <a:pt x="419" y="69"/>
                    <a:pt x="240" y="219"/>
                    <a:pt x="136" y="399"/>
                  </a:cubicBezTo>
                  <a:cubicBezTo>
                    <a:pt x="31" y="582"/>
                    <a:pt x="1" y="792"/>
                    <a:pt x="7" y="1003"/>
                  </a:cubicBezTo>
                  <a:cubicBezTo>
                    <a:pt x="8" y="1075"/>
                    <a:pt x="14" y="1147"/>
                    <a:pt x="23" y="1217"/>
                  </a:cubicBezTo>
                  <a:cubicBezTo>
                    <a:pt x="64" y="1569"/>
                    <a:pt x="165" y="1900"/>
                    <a:pt x="319" y="2209"/>
                  </a:cubicBezTo>
                  <a:cubicBezTo>
                    <a:pt x="474" y="2520"/>
                    <a:pt x="681" y="2812"/>
                    <a:pt x="923" y="3059"/>
                  </a:cubicBezTo>
                  <a:cubicBezTo>
                    <a:pt x="1117" y="3257"/>
                    <a:pt x="1337" y="3428"/>
                    <a:pt x="1597" y="3539"/>
                  </a:cubicBezTo>
                  <a:cubicBezTo>
                    <a:pt x="1737" y="3599"/>
                    <a:pt x="1890" y="3643"/>
                    <a:pt x="2040" y="3643"/>
                  </a:cubicBezTo>
                  <a:cubicBezTo>
                    <a:pt x="2096" y="3643"/>
                    <a:pt x="2153" y="3636"/>
                    <a:pt x="2208" y="3622"/>
                  </a:cubicBezTo>
                  <a:cubicBezTo>
                    <a:pt x="2408" y="3574"/>
                    <a:pt x="2587" y="3423"/>
                    <a:pt x="2691" y="3243"/>
                  </a:cubicBezTo>
                  <a:cubicBezTo>
                    <a:pt x="2832" y="3001"/>
                    <a:pt x="2839" y="2707"/>
                    <a:pt x="2806" y="2426"/>
                  </a:cubicBezTo>
                  <a:cubicBezTo>
                    <a:pt x="2767" y="2073"/>
                    <a:pt x="2665" y="1743"/>
                    <a:pt x="2508" y="1433"/>
                  </a:cubicBezTo>
                  <a:cubicBezTo>
                    <a:pt x="2353" y="1122"/>
                    <a:pt x="2147" y="830"/>
                    <a:pt x="1904" y="583"/>
                  </a:cubicBezTo>
                  <a:cubicBezTo>
                    <a:pt x="1710" y="385"/>
                    <a:pt x="1490" y="215"/>
                    <a:pt x="1230" y="103"/>
                  </a:cubicBezTo>
                  <a:cubicBezTo>
                    <a:pt x="1090" y="44"/>
                    <a:pt x="937" y="1"/>
                    <a:pt x="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15"/>
            <p:cNvSpPr/>
            <p:nvPr/>
          </p:nvSpPr>
          <p:spPr>
            <a:xfrm>
              <a:off x="5566700" y="4147190"/>
              <a:ext cx="34148" cy="42786"/>
            </a:xfrm>
            <a:custGeom>
              <a:avLst/>
              <a:gdLst/>
              <a:ahLst/>
              <a:cxnLst/>
              <a:rect l="l" t="t" r="r" b="b"/>
              <a:pathLst>
                <a:path w="1095" h="1372" extrusionOk="0">
                  <a:moveTo>
                    <a:pt x="379" y="0"/>
                  </a:moveTo>
                  <a:cubicBezTo>
                    <a:pt x="336" y="0"/>
                    <a:pt x="296" y="9"/>
                    <a:pt x="259" y="30"/>
                  </a:cubicBezTo>
                  <a:cubicBezTo>
                    <a:pt x="173" y="81"/>
                    <a:pt x="87" y="134"/>
                    <a:pt x="0" y="184"/>
                  </a:cubicBezTo>
                  <a:cubicBezTo>
                    <a:pt x="20" y="173"/>
                    <a:pt x="39" y="164"/>
                    <a:pt x="62" y="158"/>
                  </a:cubicBezTo>
                  <a:cubicBezTo>
                    <a:pt x="81" y="153"/>
                    <a:pt x="100" y="151"/>
                    <a:pt x="119" y="151"/>
                  </a:cubicBezTo>
                  <a:cubicBezTo>
                    <a:pt x="171" y="151"/>
                    <a:pt x="224" y="166"/>
                    <a:pt x="272" y="187"/>
                  </a:cubicBezTo>
                  <a:cubicBezTo>
                    <a:pt x="361" y="224"/>
                    <a:pt x="437" y="285"/>
                    <a:pt x="503" y="352"/>
                  </a:cubicBezTo>
                  <a:cubicBezTo>
                    <a:pt x="588" y="439"/>
                    <a:pt x="659" y="538"/>
                    <a:pt x="712" y="646"/>
                  </a:cubicBezTo>
                  <a:cubicBezTo>
                    <a:pt x="767" y="752"/>
                    <a:pt x="800" y="864"/>
                    <a:pt x="814" y="988"/>
                  </a:cubicBezTo>
                  <a:cubicBezTo>
                    <a:pt x="825" y="1084"/>
                    <a:pt x="824" y="1186"/>
                    <a:pt x="775" y="1270"/>
                  </a:cubicBezTo>
                  <a:cubicBezTo>
                    <a:pt x="749" y="1311"/>
                    <a:pt x="715" y="1347"/>
                    <a:pt x="675" y="1372"/>
                  </a:cubicBezTo>
                  <a:cubicBezTo>
                    <a:pt x="764" y="1321"/>
                    <a:pt x="856" y="1272"/>
                    <a:pt x="943" y="1221"/>
                  </a:cubicBezTo>
                  <a:cubicBezTo>
                    <a:pt x="1064" y="1150"/>
                    <a:pt x="1094" y="976"/>
                    <a:pt x="1083" y="827"/>
                  </a:cubicBezTo>
                  <a:cubicBezTo>
                    <a:pt x="1070" y="674"/>
                    <a:pt x="1014" y="546"/>
                    <a:pt x="945" y="429"/>
                  </a:cubicBezTo>
                  <a:cubicBezTo>
                    <a:pt x="877" y="308"/>
                    <a:pt x="794" y="194"/>
                    <a:pt x="669" y="108"/>
                  </a:cubicBezTo>
                  <a:cubicBezTo>
                    <a:pt x="583" y="48"/>
                    <a:pt x="476" y="0"/>
                    <a:pt x="379" y="0"/>
                  </a:cubicBezTo>
                  <a:close/>
                </a:path>
              </a:pathLst>
            </a:custGeom>
            <a:solidFill>
              <a:srgbClr val="D28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15"/>
            <p:cNvSpPr/>
            <p:nvPr/>
          </p:nvSpPr>
          <p:spPr>
            <a:xfrm>
              <a:off x="5561991" y="4151899"/>
              <a:ext cx="30499" cy="39200"/>
            </a:xfrm>
            <a:custGeom>
              <a:avLst/>
              <a:gdLst/>
              <a:ahLst/>
              <a:cxnLst/>
              <a:rect l="l" t="t" r="r" b="b"/>
              <a:pathLst>
                <a:path w="978" h="1257" extrusionOk="0">
                  <a:moveTo>
                    <a:pt x="270" y="0"/>
                  </a:moveTo>
                  <a:cubicBezTo>
                    <a:pt x="250" y="0"/>
                    <a:pt x="231" y="2"/>
                    <a:pt x="212" y="7"/>
                  </a:cubicBezTo>
                  <a:cubicBezTo>
                    <a:pt x="190" y="13"/>
                    <a:pt x="171" y="22"/>
                    <a:pt x="151" y="33"/>
                  </a:cubicBezTo>
                  <a:cubicBezTo>
                    <a:pt x="110" y="58"/>
                    <a:pt x="72" y="96"/>
                    <a:pt x="46" y="138"/>
                  </a:cubicBezTo>
                  <a:cubicBezTo>
                    <a:pt x="10" y="201"/>
                    <a:pt x="0" y="273"/>
                    <a:pt x="2" y="348"/>
                  </a:cubicBezTo>
                  <a:cubicBezTo>
                    <a:pt x="2" y="372"/>
                    <a:pt x="3" y="395"/>
                    <a:pt x="8" y="421"/>
                  </a:cubicBezTo>
                  <a:cubicBezTo>
                    <a:pt x="22" y="542"/>
                    <a:pt x="56" y="654"/>
                    <a:pt x="110" y="762"/>
                  </a:cubicBezTo>
                  <a:cubicBezTo>
                    <a:pt x="164" y="870"/>
                    <a:pt x="233" y="970"/>
                    <a:pt x="318" y="1055"/>
                  </a:cubicBezTo>
                  <a:cubicBezTo>
                    <a:pt x="384" y="1124"/>
                    <a:pt x="460" y="1183"/>
                    <a:pt x="550" y="1221"/>
                  </a:cubicBezTo>
                  <a:cubicBezTo>
                    <a:pt x="598" y="1241"/>
                    <a:pt x="651" y="1257"/>
                    <a:pt x="702" y="1257"/>
                  </a:cubicBezTo>
                  <a:cubicBezTo>
                    <a:pt x="722" y="1257"/>
                    <a:pt x="742" y="1255"/>
                    <a:pt x="761" y="1249"/>
                  </a:cubicBezTo>
                  <a:cubicBezTo>
                    <a:pt x="784" y="1244"/>
                    <a:pt x="805" y="1234"/>
                    <a:pt x="827" y="1221"/>
                  </a:cubicBezTo>
                  <a:cubicBezTo>
                    <a:pt x="869" y="1196"/>
                    <a:pt x="905" y="1160"/>
                    <a:pt x="928" y="1119"/>
                  </a:cubicBezTo>
                  <a:cubicBezTo>
                    <a:pt x="976" y="1034"/>
                    <a:pt x="978" y="933"/>
                    <a:pt x="968" y="837"/>
                  </a:cubicBezTo>
                  <a:cubicBezTo>
                    <a:pt x="953" y="715"/>
                    <a:pt x="918" y="601"/>
                    <a:pt x="863" y="495"/>
                  </a:cubicBezTo>
                  <a:cubicBezTo>
                    <a:pt x="808" y="387"/>
                    <a:pt x="739" y="288"/>
                    <a:pt x="654" y="201"/>
                  </a:cubicBezTo>
                  <a:cubicBezTo>
                    <a:pt x="588" y="134"/>
                    <a:pt x="512" y="75"/>
                    <a:pt x="423" y="36"/>
                  </a:cubicBezTo>
                  <a:cubicBezTo>
                    <a:pt x="374" y="15"/>
                    <a:pt x="321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15"/>
            <p:cNvSpPr/>
            <p:nvPr/>
          </p:nvSpPr>
          <p:spPr>
            <a:xfrm>
              <a:off x="5537823" y="4107243"/>
              <a:ext cx="19085" cy="83420"/>
            </a:xfrm>
            <a:custGeom>
              <a:avLst/>
              <a:gdLst/>
              <a:ahLst/>
              <a:cxnLst/>
              <a:rect l="l" t="t" r="r" b="b"/>
              <a:pathLst>
                <a:path w="612" h="2675" extrusionOk="0">
                  <a:moveTo>
                    <a:pt x="611" y="0"/>
                  </a:moveTo>
                  <a:lnTo>
                    <a:pt x="604" y="2"/>
                  </a:lnTo>
                  <a:cubicBezTo>
                    <a:pt x="604" y="23"/>
                    <a:pt x="600" y="45"/>
                    <a:pt x="588" y="63"/>
                  </a:cubicBezTo>
                  <a:cubicBezTo>
                    <a:pt x="573" y="91"/>
                    <a:pt x="547" y="109"/>
                    <a:pt x="518" y="127"/>
                  </a:cubicBezTo>
                  <a:cubicBezTo>
                    <a:pt x="509" y="131"/>
                    <a:pt x="501" y="137"/>
                    <a:pt x="489" y="141"/>
                  </a:cubicBezTo>
                  <a:cubicBezTo>
                    <a:pt x="439" y="163"/>
                    <a:pt x="387" y="173"/>
                    <a:pt x="337" y="177"/>
                  </a:cubicBezTo>
                  <a:cubicBezTo>
                    <a:pt x="326" y="178"/>
                    <a:pt x="315" y="178"/>
                    <a:pt x="304" y="178"/>
                  </a:cubicBezTo>
                  <a:cubicBezTo>
                    <a:pt x="255" y="178"/>
                    <a:pt x="204" y="170"/>
                    <a:pt x="151" y="153"/>
                  </a:cubicBezTo>
                  <a:cubicBezTo>
                    <a:pt x="144" y="151"/>
                    <a:pt x="137" y="150"/>
                    <a:pt x="130" y="145"/>
                  </a:cubicBezTo>
                  <a:cubicBezTo>
                    <a:pt x="85" y="128"/>
                    <a:pt x="41" y="102"/>
                    <a:pt x="21" y="63"/>
                  </a:cubicBezTo>
                  <a:cubicBezTo>
                    <a:pt x="12" y="45"/>
                    <a:pt x="8" y="27"/>
                    <a:pt x="8" y="7"/>
                  </a:cubicBezTo>
                  <a:lnTo>
                    <a:pt x="6" y="7"/>
                  </a:lnTo>
                  <a:cubicBezTo>
                    <a:pt x="5" y="883"/>
                    <a:pt x="3" y="1550"/>
                    <a:pt x="0" y="2424"/>
                  </a:cubicBezTo>
                  <a:lnTo>
                    <a:pt x="0" y="2427"/>
                  </a:lnTo>
                  <a:cubicBezTo>
                    <a:pt x="3" y="2428"/>
                    <a:pt x="3" y="2430"/>
                    <a:pt x="5" y="2431"/>
                  </a:cubicBezTo>
                  <a:cubicBezTo>
                    <a:pt x="6" y="2433"/>
                    <a:pt x="10" y="2436"/>
                    <a:pt x="13" y="2438"/>
                  </a:cubicBezTo>
                  <a:cubicBezTo>
                    <a:pt x="18" y="2443"/>
                    <a:pt x="22" y="2446"/>
                    <a:pt x="28" y="2450"/>
                  </a:cubicBezTo>
                  <a:cubicBezTo>
                    <a:pt x="33" y="2453"/>
                    <a:pt x="42" y="2459"/>
                    <a:pt x="49" y="2464"/>
                  </a:cubicBezTo>
                  <a:cubicBezTo>
                    <a:pt x="56" y="2470"/>
                    <a:pt x="68" y="2477"/>
                    <a:pt x="77" y="2482"/>
                  </a:cubicBezTo>
                  <a:cubicBezTo>
                    <a:pt x="87" y="2489"/>
                    <a:pt x="98" y="2494"/>
                    <a:pt x="108" y="2502"/>
                  </a:cubicBezTo>
                  <a:cubicBezTo>
                    <a:pt x="115" y="2507"/>
                    <a:pt x="125" y="2513"/>
                    <a:pt x="134" y="2517"/>
                  </a:cubicBezTo>
                  <a:cubicBezTo>
                    <a:pt x="141" y="2523"/>
                    <a:pt x="151" y="2529"/>
                    <a:pt x="161" y="2535"/>
                  </a:cubicBezTo>
                  <a:cubicBezTo>
                    <a:pt x="180" y="2545"/>
                    <a:pt x="199" y="2556"/>
                    <a:pt x="219" y="2566"/>
                  </a:cubicBezTo>
                  <a:cubicBezTo>
                    <a:pt x="241" y="2579"/>
                    <a:pt x="258" y="2588"/>
                    <a:pt x="278" y="2599"/>
                  </a:cubicBezTo>
                  <a:cubicBezTo>
                    <a:pt x="299" y="2609"/>
                    <a:pt x="315" y="2618"/>
                    <a:pt x="335" y="2628"/>
                  </a:cubicBezTo>
                  <a:cubicBezTo>
                    <a:pt x="353" y="2637"/>
                    <a:pt x="371" y="2645"/>
                    <a:pt x="389" y="2653"/>
                  </a:cubicBezTo>
                  <a:cubicBezTo>
                    <a:pt x="409" y="2660"/>
                    <a:pt x="422" y="2666"/>
                    <a:pt x="442" y="2671"/>
                  </a:cubicBezTo>
                  <a:cubicBezTo>
                    <a:pt x="450" y="2673"/>
                    <a:pt x="456" y="2674"/>
                    <a:pt x="465" y="2674"/>
                  </a:cubicBezTo>
                  <a:cubicBezTo>
                    <a:pt x="471" y="2674"/>
                    <a:pt x="475" y="2675"/>
                    <a:pt x="480" y="2675"/>
                  </a:cubicBezTo>
                  <a:cubicBezTo>
                    <a:pt x="482" y="2675"/>
                    <a:pt x="485" y="2675"/>
                    <a:pt x="488" y="2674"/>
                  </a:cubicBezTo>
                  <a:cubicBezTo>
                    <a:pt x="494" y="2674"/>
                    <a:pt x="495" y="2674"/>
                    <a:pt x="499" y="2673"/>
                  </a:cubicBezTo>
                  <a:cubicBezTo>
                    <a:pt x="502" y="2671"/>
                    <a:pt x="502" y="2671"/>
                    <a:pt x="508" y="2668"/>
                  </a:cubicBezTo>
                  <a:cubicBezTo>
                    <a:pt x="509" y="2667"/>
                    <a:pt x="514" y="2666"/>
                    <a:pt x="517" y="2664"/>
                  </a:cubicBezTo>
                  <a:cubicBezTo>
                    <a:pt x="517" y="2664"/>
                    <a:pt x="594" y="2628"/>
                    <a:pt x="604" y="2589"/>
                  </a:cubicBezTo>
                  <a:cubicBezTo>
                    <a:pt x="604" y="2415"/>
                    <a:pt x="607" y="2243"/>
                    <a:pt x="607" y="2070"/>
                  </a:cubicBezTo>
                  <a:cubicBezTo>
                    <a:pt x="609" y="1379"/>
                    <a:pt x="610" y="703"/>
                    <a:pt x="6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15"/>
            <p:cNvSpPr/>
            <p:nvPr/>
          </p:nvSpPr>
          <p:spPr>
            <a:xfrm>
              <a:off x="5511503" y="4162034"/>
              <a:ext cx="73659" cy="53856"/>
            </a:xfrm>
            <a:custGeom>
              <a:avLst/>
              <a:gdLst/>
              <a:ahLst/>
              <a:cxnLst/>
              <a:rect l="l" t="t" r="r" b="b"/>
              <a:pathLst>
                <a:path w="2362" h="1727" extrusionOk="0">
                  <a:moveTo>
                    <a:pt x="2019" y="0"/>
                  </a:moveTo>
                  <a:cubicBezTo>
                    <a:pt x="1999" y="0"/>
                    <a:pt x="1980" y="4"/>
                    <a:pt x="1963" y="14"/>
                  </a:cubicBezTo>
                  <a:cubicBezTo>
                    <a:pt x="1793" y="112"/>
                    <a:pt x="1622" y="208"/>
                    <a:pt x="1454" y="308"/>
                  </a:cubicBezTo>
                  <a:lnTo>
                    <a:pt x="1454" y="477"/>
                  </a:lnTo>
                  <a:cubicBezTo>
                    <a:pt x="1453" y="594"/>
                    <a:pt x="1453" y="710"/>
                    <a:pt x="1453" y="827"/>
                  </a:cubicBezTo>
                  <a:cubicBezTo>
                    <a:pt x="1441" y="865"/>
                    <a:pt x="1363" y="901"/>
                    <a:pt x="1363" y="901"/>
                  </a:cubicBezTo>
                  <a:cubicBezTo>
                    <a:pt x="1362" y="903"/>
                    <a:pt x="1359" y="904"/>
                    <a:pt x="1355" y="907"/>
                  </a:cubicBezTo>
                  <a:cubicBezTo>
                    <a:pt x="1352" y="909"/>
                    <a:pt x="1349" y="909"/>
                    <a:pt x="1346" y="910"/>
                  </a:cubicBezTo>
                  <a:cubicBezTo>
                    <a:pt x="1340" y="911"/>
                    <a:pt x="1339" y="911"/>
                    <a:pt x="1335" y="911"/>
                  </a:cubicBezTo>
                  <a:cubicBezTo>
                    <a:pt x="1330" y="913"/>
                    <a:pt x="1327" y="914"/>
                    <a:pt x="1323" y="914"/>
                  </a:cubicBezTo>
                  <a:cubicBezTo>
                    <a:pt x="1320" y="914"/>
                    <a:pt x="1316" y="913"/>
                    <a:pt x="1312" y="911"/>
                  </a:cubicBezTo>
                  <a:cubicBezTo>
                    <a:pt x="1303" y="911"/>
                    <a:pt x="1297" y="910"/>
                    <a:pt x="1289" y="909"/>
                  </a:cubicBezTo>
                  <a:cubicBezTo>
                    <a:pt x="1270" y="904"/>
                    <a:pt x="1257" y="900"/>
                    <a:pt x="1237" y="890"/>
                  </a:cubicBezTo>
                  <a:cubicBezTo>
                    <a:pt x="1218" y="883"/>
                    <a:pt x="1202" y="874"/>
                    <a:pt x="1182" y="865"/>
                  </a:cubicBezTo>
                  <a:cubicBezTo>
                    <a:pt x="1162" y="857"/>
                    <a:pt x="1145" y="847"/>
                    <a:pt x="1125" y="837"/>
                  </a:cubicBezTo>
                  <a:cubicBezTo>
                    <a:pt x="1103" y="825"/>
                    <a:pt x="1086" y="815"/>
                    <a:pt x="1066" y="804"/>
                  </a:cubicBezTo>
                  <a:cubicBezTo>
                    <a:pt x="1046" y="794"/>
                    <a:pt x="1028" y="782"/>
                    <a:pt x="1008" y="772"/>
                  </a:cubicBezTo>
                  <a:lnTo>
                    <a:pt x="981" y="756"/>
                  </a:lnTo>
                  <a:cubicBezTo>
                    <a:pt x="974" y="750"/>
                    <a:pt x="965" y="745"/>
                    <a:pt x="957" y="739"/>
                  </a:cubicBezTo>
                  <a:cubicBezTo>
                    <a:pt x="944" y="732"/>
                    <a:pt x="935" y="725"/>
                    <a:pt x="923" y="720"/>
                  </a:cubicBezTo>
                  <a:cubicBezTo>
                    <a:pt x="915" y="713"/>
                    <a:pt x="903" y="707"/>
                    <a:pt x="898" y="702"/>
                  </a:cubicBezTo>
                  <a:cubicBezTo>
                    <a:pt x="888" y="696"/>
                    <a:pt x="880" y="691"/>
                    <a:pt x="875" y="687"/>
                  </a:cubicBezTo>
                  <a:cubicBezTo>
                    <a:pt x="870" y="683"/>
                    <a:pt x="865" y="680"/>
                    <a:pt x="862" y="676"/>
                  </a:cubicBezTo>
                  <a:cubicBezTo>
                    <a:pt x="857" y="674"/>
                    <a:pt x="854" y="671"/>
                    <a:pt x="852" y="670"/>
                  </a:cubicBezTo>
                  <a:cubicBezTo>
                    <a:pt x="850" y="667"/>
                    <a:pt x="849" y="666"/>
                    <a:pt x="849" y="664"/>
                  </a:cubicBezTo>
                  <a:lnTo>
                    <a:pt x="849" y="661"/>
                  </a:lnTo>
                  <a:cubicBezTo>
                    <a:pt x="566" y="825"/>
                    <a:pt x="282" y="989"/>
                    <a:pt x="1" y="1153"/>
                  </a:cubicBezTo>
                  <a:lnTo>
                    <a:pt x="1" y="1154"/>
                  </a:lnTo>
                  <a:cubicBezTo>
                    <a:pt x="11" y="1149"/>
                    <a:pt x="19" y="1144"/>
                    <a:pt x="31" y="1141"/>
                  </a:cubicBezTo>
                  <a:cubicBezTo>
                    <a:pt x="40" y="1140"/>
                    <a:pt x="49" y="1139"/>
                    <a:pt x="58" y="1139"/>
                  </a:cubicBezTo>
                  <a:cubicBezTo>
                    <a:pt x="83" y="1139"/>
                    <a:pt x="108" y="1145"/>
                    <a:pt x="131" y="1156"/>
                  </a:cubicBezTo>
                  <a:cubicBezTo>
                    <a:pt x="159" y="1169"/>
                    <a:pt x="183" y="1185"/>
                    <a:pt x="208" y="1203"/>
                  </a:cubicBezTo>
                  <a:cubicBezTo>
                    <a:pt x="219" y="1212"/>
                    <a:pt x="232" y="1223"/>
                    <a:pt x="243" y="1235"/>
                  </a:cubicBezTo>
                  <a:cubicBezTo>
                    <a:pt x="284" y="1275"/>
                    <a:pt x="318" y="1324"/>
                    <a:pt x="344" y="1376"/>
                  </a:cubicBezTo>
                  <a:cubicBezTo>
                    <a:pt x="369" y="1428"/>
                    <a:pt x="384" y="1482"/>
                    <a:pt x="392" y="1541"/>
                  </a:cubicBezTo>
                  <a:cubicBezTo>
                    <a:pt x="397" y="1586"/>
                    <a:pt x="396" y="1636"/>
                    <a:pt x="373" y="1676"/>
                  </a:cubicBezTo>
                  <a:cubicBezTo>
                    <a:pt x="360" y="1695"/>
                    <a:pt x="344" y="1712"/>
                    <a:pt x="324" y="1724"/>
                  </a:cubicBezTo>
                  <a:lnTo>
                    <a:pt x="324" y="1727"/>
                  </a:lnTo>
                  <a:cubicBezTo>
                    <a:pt x="980" y="1348"/>
                    <a:pt x="1634" y="972"/>
                    <a:pt x="2289" y="592"/>
                  </a:cubicBezTo>
                  <a:cubicBezTo>
                    <a:pt x="2347" y="558"/>
                    <a:pt x="2361" y="473"/>
                    <a:pt x="2361" y="400"/>
                  </a:cubicBezTo>
                  <a:cubicBezTo>
                    <a:pt x="2355" y="326"/>
                    <a:pt x="2330" y="264"/>
                    <a:pt x="2295" y="207"/>
                  </a:cubicBezTo>
                  <a:cubicBezTo>
                    <a:pt x="2265" y="154"/>
                    <a:pt x="2226" y="103"/>
                    <a:pt x="2174" y="63"/>
                  </a:cubicBezTo>
                  <a:cubicBezTo>
                    <a:pt x="2169" y="60"/>
                    <a:pt x="2166" y="56"/>
                    <a:pt x="2160" y="53"/>
                  </a:cubicBezTo>
                  <a:cubicBezTo>
                    <a:pt x="2118" y="24"/>
                    <a:pt x="2066" y="0"/>
                    <a:pt x="20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15"/>
            <p:cNvSpPr/>
            <p:nvPr/>
          </p:nvSpPr>
          <p:spPr>
            <a:xfrm>
              <a:off x="5521576" y="4180495"/>
              <a:ext cx="61341" cy="35395"/>
            </a:xfrm>
            <a:custGeom>
              <a:avLst/>
              <a:gdLst/>
              <a:ahLst/>
              <a:cxnLst/>
              <a:rect l="l" t="t" r="r" b="b"/>
              <a:pathLst>
                <a:path w="1967" h="1135" extrusionOk="0">
                  <a:moveTo>
                    <a:pt x="1966" y="0"/>
                  </a:moveTo>
                  <a:lnTo>
                    <a:pt x="1" y="1135"/>
                  </a:lnTo>
                  <a:cubicBezTo>
                    <a:pt x="657" y="756"/>
                    <a:pt x="1311" y="380"/>
                    <a:pt x="1966" y="0"/>
                  </a:cubicBezTo>
                  <a:close/>
                </a:path>
              </a:pathLst>
            </a:custGeom>
            <a:solidFill>
              <a:srgbClr val="005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15"/>
            <p:cNvSpPr/>
            <p:nvPr/>
          </p:nvSpPr>
          <p:spPr>
            <a:xfrm>
              <a:off x="6190449" y="4165309"/>
              <a:ext cx="136185" cy="183555"/>
            </a:xfrm>
            <a:custGeom>
              <a:avLst/>
              <a:gdLst/>
              <a:ahLst/>
              <a:cxnLst/>
              <a:rect l="l" t="t" r="r" b="b"/>
              <a:pathLst>
                <a:path w="4367" h="5886" extrusionOk="0">
                  <a:moveTo>
                    <a:pt x="2617" y="0"/>
                  </a:moveTo>
                  <a:cubicBezTo>
                    <a:pt x="2568" y="0"/>
                    <a:pt x="2519" y="3"/>
                    <a:pt x="2469" y="7"/>
                  </a:cubicBezTo>
                  <a:cubicBezTo>
                    <a:pt x="2353" y="20"/>
                    <a:pt x="2232" y="43"/>
                    <a:pt x="2114" y="80"/>
                  </a:cubicBezTo>
                  <a:cubicBezTo>
                    <a:pt x="1972" y="126"/>
                    <a:pt x="1828" y="188"/>
                    <a:pt x="1690" y="270"/>
                  </a:cubicBezTo>
                  <a:cubicBezTo>
                    <a:pt x="1550" y="351"/>
                    <a:pt x="1414" y="447"/>
                    <a:pt x="1284" y="561"/>
                  </a:cubicBezTo>
                  <a:cubicBezTo>
                    <a:pt x="1175" y="654"/>
                    <a:pt x="1072" y="760"/>
                    <a:pt x="972" y="874"/>
                  </a:cubicBezTo>
                  <a:cubicBezTo>
                    <a:pt x="893" y="965"/>
                    <a:pt x="817" y="1062"/>
                    <a:pt x="745" y="1164"/>
                  </a:cubicBezTo>
                  <a:cubicBezTo>
                    <a:pt x="692" y="1242"/>
                    <a:pt x="640" y="1321"/>
                    <a:pt x="591" y="1403"/>
                  </a:cubicBezTo>
                  <a:cubicBezTo>
                    <a:pt x="542" y="1486"/>
                    <a:pt x="496" y="1571"/>
                    <a:pt x="453" y="1658"/>
                  </a:cubicBezTo>
                  <a:cubicBezTo>
                    <a:pt x="410" y="1744"/>
                    <a:pt x="369" y="1833"/>
                    <a:pt x="331" y="1923"/>
                  </a:cubicBezTo>
                  <a:cubicBezTo>
                    <a:pt x="292" y="2013"/>
                    <a:pt x="259" y="2105"/>
                    <a:pt x="226" y="2198"/>
                  </a:cubicBezTo>
                  <a:cubicBezTo>
                    <a:pt x="196" y="2292"/>
                    <a:pt x="167" y="2385"/>
                    <a:pt x="141" y="2480"/>
                  </a:cubicBezTo>
                  <a:cubicBezTo>
                    <a:pt x="115" y="2575"/>
                    <a:pt x="94" y="2673"/>
                    <a:pt x="75" y="2767"/>
                  </a:cubicBezTo>
                  <a:cubicBezTo>
                    <a:pt x="58" y="2865"/>
                    <a:pt x="41" y="2960"/>
                    <a:pt x="31" y="3056"/>
                  </a:cubicBezTo>
                  <a:cubicBezTo>
                    <a:pt x="18" y="3154"/>
                    <a:pt x="11" y="3249"/>
                    <a:pt x="5" y="3344"/>
                  </a:cubicBezTo>
                  <a:cubicBezTo>
                    <a:pt x="0" y="3440"/>
                    <a:pt x="0" y="3535"/>
                    <a:pt x="2" y="3629"/>
                  </a:cubicBezTo>
                  <a:cubicBezTo>
                    <a:pt x="5" y="3722"/>
                    <a:pt x="11" y="3814"/>
                    <a:pt x="19" y="3905"/>
                  </a:cubicBezTo>
                  <a:cubicBezTo>
                    <a:pt x="29" y="3997"/>
                    <a:pt x="41" y="4084"/>
                    <a:pt x="58" y="4173"/>
                  </a:cubicBezTo>
                  <a:cubicBezTo>
                    <a:pt x="74" y="4260"/>
                    <a:pt x="94" y="4346"/>
                    <a:pt x="117" y="4428"/>
                  </a:cubicBezTo>
                  <a:cubicBezTo>
                    <a:pt x="140" y="4513"/>
                    <a:pt x="167" y="4593"/>
                    <a:pt x="196" y="4671"/>
                  </a:cubicBezTo>
                  <a:cubicBezTo>
                    <a:pt x="225" y="4748"/>
                    <a:pt x="256" y="4823"/>
                    <a:pt x="292" y="4895"/>
                  </a:cubicBezTo>
                  <a:cubicBezTo>
                    <a:pt x="328" y="4967"/>
                    <a:pt x="369" y="5037"/>
                    <a:pt x="410" y="5102"/>
                  </a:cubicBezTo>
                  <a:cubicBezTo>
                    <a:pt x="450" y="5167"/>
                    <a:pt x="496" y="5230"/>
                    <a:pt x="542" y="5288"/>
                  </a:cubicBezTo>
                  <a:cubicBezTo>
                    <a:pt x="590" y="5347"/>
                    <a:pt x="640" y="5400"/>
                    <a:pt x="692" y="5450"/>
                  </a:cubicBezTo>
                  <a:cubicBezTo>
                    <a:pt x="744" y="5500"/>
                    <a:pt x="798" y="5548"/>
                    <a:pt x="856" y="5590"/>
                  </a:cubicBezTo>
                  <a:cubicBezTo>
                    <a:pt x="913" y="5630"/>
                    <a:pt x="971" y="5669"/>
                    <a:pt x="1031" y="5702"/>
                  </a:cubicBezTo>
                  <a:cubicBezTo>
                    <a:pt x="1093" y="5735"/>
                    <a:pt x="1153" y="5763"/>
                    <a:pt x="1218" y="5788"/>
                  </a:cubicBezTo>
                  <a:cubicBezTo>
                    <a:pt x="1281" y="5812"/>
                    <a:pt x="1348" y="5831"/>
                    <a:pt x="1414" y="5848"/>
                  </a:cubicBezTo>
                  <a:cubicBezTo>
                    <a:pt x="1481" y="5864"/>
                    <a:pt x="1549" y="5874"/>
                    <a:pt x="1618" y="5880"/>
                  </a:cubicBezTo>
                  <a:cubicBezTo>
                    <a:pt x="1663" y="5884"/>
                    <a:pt x="1709" y="5886"/>
                    <a:pt x="1756" y="5886"/>
                  </a:cubicBezTo>
                  <a:cubicBezTo>
                    <a:pt x="1779" y="5886"/>
                    <a:pt x="1803" y="5885"/>
                    <a:pt x="1826" y="5884"/>
                  </a:cubicBezTo>
                  <a:cubicBezTo>
                    <a:pt x="1895" y="5880"/>
                    <a:pt x="1966" y="5871"/>
                    <a:pt x="2038" y="5858"/>
                  </a:cubicBezTo>
                  <a:cubicBezTo>
                    <a:pt x="2133" y="5841"/>
                    <a:pt x="2229" y="5815"/>
                    <a:pt x="2324" y="5781"/>
                  </a:cubicBezTo>
                  <a:cubicBezTo>
                    <a:pt x="2442" y="5740"/>
                    <a:pt x="2560" y="5684"/>
                    <a:pt x="2676" y="5618"/>
                  </a:cubicBezTo>
                  <a:cubicBezTo>
                    <a:pt x="2792" y="5551"/>
                    <a:pt x="2906" y="5472"/>
                    <a:pt x="3015" y="5382"/>
                  </a:cubicBezTo>
                  <a:cubicBezTo>
                    <a:pt x="3103" y="5311"/>
                    <a:pt x="3189" y="5232"/>
                    <a:pt x="3273" y="5147"/>
                  </a:cubicBezTo>
                  <a:cubicBezTo>
                    <a:pt x="3333" y="5083"/>
                    <a:pt x="3395" y="5016"/>
                    <a:pt x="3452" y="4945"/>
                  </a:cubicBezTo>
                  <a:cubicBezTo>
                    <a:pt x="3510" y="4875"/>
                    <a:pt x="3566" y="4802"/>
                    <a:pt x="3619" y="4724"/>
                  </a:cubicBezTo>
                  <a:cubicBezTo>
                    <a:pt x="3674" y="4648"/>
                    <a:pt x="3725" y="4569"/>
                    <a:pt x="3774" y="4485"/>
                  </a:cubicBezTo>
                  <a:cubicBezTo>
                    <a:pt x="3799" y="4447"/>
                    <a:pt x="3822" y="4403"/>
                    <a:pt x="3846" y="4362"/>
                  </a:cubicBezTo>
                  <a:lnTo>
                    <a:pt x="3878" y="4303"/>
                  </a:lnTo>
                  <a:cubicBezTo>
                    <a:pt x="3882" y="4297"/>
                    <a:pt x="3885" y="4291"/>
                    <a:pt x="3886" y="4286"/>
                  </a:cubicBezTo>
                  <a:lnTo>
                    <a:pt x="3914" y="4232"/>
                  </a:lnTo>
                  <a:cubicBezTo>
                    <a:pt x="3957" y="4146"/>
                    <a:pt x="3999" y="4056"/>
                    <a:pt x="4036" y="3966"/>
                  </a:cubicBezTo>
                  <a:cubicBezTo>
                    <a:pt x="4073" y="3876"/>
                    <a:pt x="4108" y="3785"/>
                    <a:pt x="4140" y="3692"/>
                  </a:cubicBezTo>
                  <a:cubicBezTo>
                    <a:pt x="4171" y="3598"/>
                    <a:pt x="4200" y="3505"/>
                    <a:pt x="4224" y="3409"/>
                  </a:cubicBezTo>
                  <a:cubicBezTo>
                    <a:pt x="4252" y="3314"/>
                    <a:pt x="4273" y="3217"/>
                    <a:pt x="4292" y="3121"/>
                  </a:cubicBezTo>
                  <a:cubicBezTo>
                    <a:pt x="4309" y="3025"/>
                    <a:pt x="4325" y="2930"/>
                    <a:pt x="4336" y="2832"/>
                  </a:cubicBezTo>
                  <a:cubicBezTo>
                    <a:pt x="4348" y="2736"/>
                    <a:pt x="4357" y="2639"/>
                    <a:pt x="4361" y="2545"/>
                  </a:cubicBezTo>
                  <a:cubicBezTo>
                    <a:pt x="4361" y="2529"/>
                    <a:pt x="4364" y="2513"/>
                    <a:pt x="4364" y="2496"/>
                  </a:cubicBezTo>
                  <a:cubicBezTo>
                    <a:pt x="4367" y="2417"/>
                    <a:pt x="4367" y="2338"/>
                    <a:pt x="4365" y="2261"/>
                  </a:cubicBezTo>
                  <a:cubicBezTo>
                    <a:pt x="4364" y="2168"/>
                    <a:pt x="4358" y="2076"/>
                    <a:pt x="4347" y="1981"/>
                  </a:cubicBezTo>
                  <a:cubicBezTo>
                    <a:pt x="4338" y="1889"/>
                    <a:pt x="4325" y="1801"/>
                    <a:pt x="4309" y="1712"/>
                  </a:cubicBezTo>
                  <a:cubicBezTo>
                    <a:pt x="4293" y="1626"/>
                    <a:pt x="4273" y="1540"/>
                    <a:pt x="4250" y="1458"/>
                  </a:cubicBezTo>
                  <a:cubicBezTo>
                    <a:pt x="4227" y="1373"/>
                    <a:pt x="4200" y="1292"/>
                    <a:pt x="4171" y="1215"/>
                  </a:cubicBezTo>
                  <a:cubicBezTo>
                    <a:pt x="4142" y="1137"/>
                    <a:pt x="4109" y="1062"/>
                    <a:pt x="4073" y="990"/>
                  </a:cubicBezTo>
                  <a:cubicBezTo>
                    <a:pt x="4037" y="919"/>
                    <a:pt x="3999" y="848"/>
                    <a:pt x="3957" y="783"/>
                  </a:cubicBezTo>
                  <a:cubicBezTo>
                    <a:pt x="3915" y="719"/>
                    <a:pt x="3871" y="655"/>
                    <a:pt x="3825" y="598"/>
                  </a:cubicBezTo>
                  <a:cubicBezTo>
                    <a:pt x="3777" y="539"/>
                    <a:pt x="3727" y="486"/>
                    <a:pt x="3675" y="436"/>
                  </a:cubicBezTo>
                  <a:cubicBezTo>
                    <a:pt x="3623" y="385"/>
                    <a:pt x="3569" y="338"/>
                    <a:pt x="3511" y="296"/>
                  </a:cubicBezTo>
                  <a:cubicBezTo>
                    <a:pt x="3454" y="256"/>
                    <a:pt x="3396" y="217"/>
                    <a:pt x="3336" y="184"/>
                  </a:cubicBezTo>
                  <a:cubicBezTo>
                    <a:pt x="3274" y="151"/>
                    <a:pt x="3214" y="122"/>
                    <a:pt x="3149" y="98"/>
                  </a:cubicBezTo>
                  <a:cubicBezTo>
                    <a:pt x="3086" y="72"/>
                    <a:pt x="3020" y="52"/>
                    <a:pt x="2952" y="37"/>
                  </a:cubicBezTo>
                  <a:cubicBezTo>
                    <a:pt x="2886" y="21"/>
                    <a:pt x="2818" y="11"/>
                    <a:pt x="2749" y="6"/>
                  </a:cubicBezTo>
                  <a:cubicBezTo>
                    <a:pt x="2705" y="2"/>
                    <a:pt x="2661" y="0"/>
                    <a:pt x="2617" y="0"/>
                  </a:cubicBezTo>
                  <a:close/>
                </a:path>
              </a:pathLst>
            </a:custGeom>
            <a:solidFill>
              <a:srgbClr val="007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15"/>
            <p:cNvSpPr/>
            <p:nvPr/>
          </p:nvSpPr>
          <p:spPr>
            <a:xfrm>
              <a:off x="6310416" y="4299370"/>
              <a:ext cx="1029" cy="1933"/>
            </a:xfrm>
            <a:custGeom>
              <a:avLst/>
              <a:gdLst/>
              <a:ahLst/>
              <a:cxnLst/>
              <a:rect l="l" t="t" r="r" b="b"/>
              <a:pathLst>
                <a:path w="33" h="62" extrusionOk="0">
                  <a:moveTo>
                    <a:pt x="1" y="61"/>
                  </a:moveTo>
                  <a:lnTo>
                    <a:pt x="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15"/>
            <p:cNvSpPr/>
            <p:nvPr/>
          </p:nvSpPr>
          <p:spPr>
            <a:xfrm>
              <a:off x="6008489" y="4044843"/>
              <a:ext cx="318118" cy="347806"/>
            </a:xfrm>
            <a:custGeom>
              <a:avLst/>
              <a:gdLst/>
              <a:ahLst/>
              <a:cxnLst/>
              <a:rect l="l" t="t" r="r" b="b"/>
              <a:pathLst>
                <a:path w="10201" h="11153" extrusionOk="0">
                  <a:moveTo>
                    <a:pt x="10199" y="6223"/>
                  </a:moveTo>
                  <a:lnTo>
                    <a:pt x="10199" y="6223"/>
                  </a:lnTo>
                  <a:cubicBezTo>
                    <a:pt x="10199" y="6249"/>
                    <a:pt x="10198" y="6276"/>
                    <a:pt x="10197" y="6303"/>
                  </a:cubicBezTo>
                  <a:cubicBezTo>
                    <a:pt x="10197" y="6321"/>
                    <a:pt x="10196" y="6341"/>
                    <a:pt x="10196" y="6359"/>
                  </a:cubicBezTo>
                  <a:cubicBezTo>
                    <a:pt x="10198" y="6313"/>
                    <a:pt x="10199" y="6268"/>
                    <a:pt x="10199" y="6223"/>
                  </a:cubicBezTo>
                  <a:close/>
                  <a:moveTo>
                    <a:pt x="6026" y="1"/>
                  </a:moveTo>
                  <a:cubicBezTo>
                    <a:pt x="5764" y="1"/>
                    <a:pt x="5465" y="53"/>
                    <a:pt x="5120" y="164"/>
                  </a:cubicBezTo>
                  <a:cubicBezTo>
                    <a:pt x="4113" y="486"/>
                    <a:pt x="2704" y="1301"/>
                    <a:pt x="1784" y="2089"/>
                  </a:cubicBezTo>
                  <a:cubicBezTo>
                    <a:pt x="864" y="2878"/>
                    <a:pt x="434" y="3642"/>
                    <a:pt x="219" y="4580"/>
                  </a:cubicBezTo>
                  <a:cubicBezTo>
                    <a:pt x="3" y="5518"/>
                    <a:pt x="0" y="6629"/>
                    <a:pt x="184" y="7631"/>
                  </a:cubicBezTo>
                  <a:cubicBezTo>
                    <a:pt x="369" y="8634"/>
                    <a:pt x="745" y="9527"/>
                    <a:pt x="1258" y="10193"/>
                  </a:cubicBezTo>
                  <a:cubicBezTo>
                    <a:pt x="1410" y="10390"/>
                    <a:pt x="1576" y="10568"/>
                    <a:pt x="1758" y="10715"/>
                  </a:cubicBezTo>
                  <a:lnTo>
                    <a:pt x="1801" y="10715"/>
                  </a:lnTo>
                  <a:cubicBezTo>
                    <a:pt x="1820" y="10718"/>
                    <a:pt x="1837" y="10718"/>
                    <a:pt x="1857" y="10721"/>
                  </a:cubicBezTo>
                  <a:cubicBezTo>
                    <a:pt x="1878" y="10725"/>
                    <a:pt x="1898" y="10726"/>
                    <a:pt x="1919" y="10732"/>
                  </a:cubicBezTo>
                  <a:cubicBezTo>
                    <a:pt x="1941" y="10735"/>
                    <a:pt x="1962" y="10741"/>
                    <a:pt x="1984" y="10746"/>
                  </a:cubicBezTo>
                  <a:cubicBezTo>
                    <a:pt x="2006" y="10754"/>
                    <a:pt x="2027" y="10758"/>
                    <a:pt x="2049" y="10765"/>
                  </a:cubicBezTo>
                  <a:cubicBezTo>
                    <a:pt x="2070" y="10771"/>
                    <a:pt x="2092" y="10779"/>
                    <a:pt x="2113" y="10787"/>
                  </a:cubicBezTo>
                  <a:cubicBezTo>
                    <a:pt x="2155" y="10801"/>
                    <a:pt x="2195" y="10820"/>
                    <a:pt x="2231" y="10836"/>
                  </a:cubicBezTo>
                  <a:cubicBezTo>
                    <a:pt x="2251" y="10844"/>
                    <a:pt x="2270" y="10851"/>
                    <a:pt x="2286" y="10861"/>
                  </a:cubicBezTo>
                  <a:cubicBezTo>
                    <a:pt x="2302" y="10870"/>
                    <a:pt x="2320" y="10877"/>
                    <a:pt x="2335" y="10886"/>
                  </a:cubicBezTo>
                  <a:cubicBezTo>
                    <a:pt x="2349" y="10893"/>
                    <a:pt x="2364" y="10902"/>
                    <a:pt x="2375" y="10909"/>
                  </a:cubicBezTo>
                  <a:cubicBezTo>
                    <a:pt x="2388" y="10919"/>
                    <a:pt x="2401" y="10926"/>
                    <a:pt x="2411" y="10933"/>
                  </a:cubicBezTo>
                  <a:cubicBezTo>
                    <a:pt x="2424" y="10940"/>
                    <a:pt x="2433" y="10948"/>
                    <a:pt x="2443" y="10955"/>
                  </a:cubicBezTo>
                  <a:cubicBezTo>
                    <a:pt x="2451" y="10962"/>
                    <a:pt x="2458" y="10966"/>
                    <a:pt x="2466" y="10974"/>
                  </a:cubicBezTo>
                  <a:cubicBezTo>
                    <a:pt x="2480" y="10987"/>
                    <a:pt x="2487" y="10999"/>
                    <a:pt x="2490" y="11008"/>
                  </a:cubicBezTo>
                  <a:cubicBezTo>
                    <a:pt x="2493" y="11014"/>
                    <a:pt x="2493" y="11020"/>
                    <a:pt x="2490" y="11022"/>
                  </a:cubicBezTo>
                  <a:cubicBezTo>
                    <a:pt x="2489" y="11027"/>
                    <a:pt x="2486" y="11030"/>
                    <a:pt x="2481" y="11034"/>
                  </a:cubicBezTo>
                  <a:cubicBezTo>
                    <a:pt x="2476" y="11037"/>
                    <a:pt x="2471" y="11041"/>
                    <a:pt x="2464" y="11043"/>
                  </a:cubicBezTo>
                  <a:cubicBezTo>
                    <a:pt x="2457" y="11045"/>
                    <a:pt x="2447" y="11048"/>
                    <a:pt x="2437" y="11050"/>
                  </a:cubicBezTo>
                  <a:cubicBezTo>
                    <a:pt x="2425" y="11051"/>
                    <a:pt x="2414" y="11053"/>
                    <a:pt x="2401" y="11053"/>
                  </a:cubicBezTo>
                  <a:lnTo>
                    <a:pt x="2371" y="11053"/>
                  </a:lnTo>
                  <a:cubicBezTo>
                    <a:pt x="2548" y="11113"/>
                    <a:pt x="2742" y="11146"/>
                    <a:pt x="2954" y="11150"/>
                  </a:cubicBezTo>
                  <a:lnTo>
                    <a:pt x="2956" y="11150"/>
                  </a:lnTo>
                  <a:cubicBezTo>
                    <a:pt x="3040" y="11152"/>
                    <a:pt x="3124" y="11152"/>
                    <a:pt x="3208" y="11152"/>
                  </a:cubicBezTo>
                  <a:cubicBezTo>
                    <a:pt x="3323" y="11152"/>
                    <a:pt x="3437" y="11151"/>
                    <a:pt x="3552" y="11150"/>
                  </a:cubicBezTo>
                  <a:cubicBezTo>
                    <a:pt x="3781" y="11140"/>
                    <a:pt x="4005" y="11125"/>
                    <a:pt x="4237" y="11102"/>
                  </a:cubicBezTo>
                  <a:cubicBezTo>
                    <a:pt x="4468" y="11079"/>
                    <a:pt x="4697" y="11045"/>
                    <a:pt x="4933" y="11004"/>
                  </a:cubicBezTo>
                  <a:cubicBezTo>
                    <a:pt x="5168" y="10963"/>
                    <a:pt x="5398" y="10913"/>
                    <a:pt x="5636" y="10853"/>
                  </a:cubicBezTo>
                  <a:cubicBezTo>
                    <a:pt x="5873" y="10792"/>
                    <a:pt x="6104" y="10726"/>
                    <a:pt x="6337" y="10647"/>
                  </a:cubicBezTo>
                  <a:cubicBezTo>
                    <a:pt x="6573" y="10568"/>
                    <a:pt x="6796" y="10483"/>
                    <a:pt x="7026" y="10386"/>
                  </a:cubicBezTo>
                  <a:cubicBezTo>
                    <a:pt x="7257" y="10288"/>
                    <a:pt x="7469" y="10189"/>
                    <a:pt x="7689" y="10069"/>
                  </a:cubicBezTo>
                  <a:cubicBezTo>
                    <a:pt x="7799" y="10010"/>
                    <a:pt x="7903" y="9951"/>
                    <a:pt x="8011" y="9887"/>
                  </a:cubicBezTo>
                  <a:cubicBezTo>
                    <a:pt x="8118" y="9822"/>
                    <a:pt x="8219" y="9759"/>
                    <a:pt x="8321" y="9687"/>
                  </a:cubicBezTo>
                  <a:cubicBezTo>
                    <a:pt x="8426" y="9616"/>
                    <a:pt x="8521" y="9545"/>
                    <a:pt x="8620" y="9468"/>
                  </a:cubicBezTo>
                  <a:cubicBezTo>
                    <a:pt x="8719" y="9389"/>
                    <a:pt x="8809" y="9312"/>
                    <a:pt x="8902" y="9225"/>
                  </a:cubicBezTo>
                  <a:cubicBezTo>
                    <a:pt x="8994" y="9139"/>
                    <a:pt x="9079" y="9054"/>
                    <a:pt x="9162" y="8959"/>
                  </a:cubicBezTo>
                  <a:cubicBezTo>
                    <a:pt x="9248" y="8866"/>
                    <a:pt x="9325" y="8771"/>
                    <a:pt x="9399" y="8668"/>
                  </a:cubicBezTo>
                  <a:cubicBezTo>
                    <a:pt x="9476" y="8565"/>
                    <a:pt x="9543" y="8462"/>
                    <a:pt x="9608" y="8351"/>
                  </a:cubicBezTo>
                  <a:cubicBezTo>
                    <a:pt x="9634" y="8311"/>
                    <a:pt x="9655" y="8270"/>
                    <a:pt x="9678" y="8228"/>
                  </a:cubicBezTo>
                  <a:lnTo>
                    <a:pt x="9678" y="8228"/>
                  </a:lnTo>
                  <a:cubicBezTo>
                    <a:pt x="9655" y="8270"/>
                    <a:pt x="9632" y="8311"/>
                    <a:pt x="9606" y="8351"/>
                  </a:cubicBezTo>
                  <a:cubicBezTo>
                    <a:pt x="9556" y="8435"/>
                    <a:pt x="9506" y="8514"/>
                    <a:pt x="9453" y="8591"/>
                  </a:cubicBezTo>
                  <a:cubicBezTo>
                    <a:pt x="9398" y="8668"/>
                    <a:pt x="9342" y="8742"/>
                    <a:pt x="9284" y="8811"/>
                  </a:cubicBezTo>
                  <a:cubicBezTo>
                    <a:pt x="9227" y="8882"/>
                    <a:pt x="9167" y="8951"/>
                    <a:pt x="9105" y="9013"/>
                  </a:cubicBezTo>
                  <a:cubicBezTo>
                    <a:pt x="9023" y="9097"/>
                    <a:pt x="8937" y="9176"/>
                    <a:pt x="8849" y="9248"/>
                  </a:cubicBezTo>
                  <a:cubicBezTo>
                    <a:pt x="8738" y="9339"/>
                    <a:pt x="8626" y="9418"/>
                    <a:pt x="8508" y="9484"/>
                  </a:cubicBezTo>
                  <a:cubicBezTo>
                    <a:pt x="8393" y="9550"/>
                    <a:pt x="8275" y="9605"/>
                    <a:pt x="8156" y="9648"/>
                  </a:cubicBezTo>
                  <a:cubicBezTo>
                    <a:pt x="8061" y="9683"/>
                    <a:pt x="7966" y="9707"/>
                    <a:pt x="7871" y="9726"/>
                  </a:cubicBezTo>
                  <a:cubicBezTo>
                    <a:pt x="7801" y="9737"/>
                    <a:pt x="7729" y="9747"/>
                    <a:pt x="7658" y="9750"/>
                  </a:cubicBezTo>
                  <a:cubicBezTo>
                    <a:pt x="7633" y="9751"/>
                    <a:pt x="7609" y="9752"/>
                    <a:pt x="7584" y="9752"/>
                  </a:cubicBezTo>
                  <a:cubicBezTo>
                    <a:pt x="7539" y="9752"/>
                    <a:pt x="7495" y="9750"/>
                    <a:pt x="7450" y="9747"/>
                  </a:cubicBezTo>
                  <a:cubicBezTo>
                    <a:pt x="7382" y="9739"/>
                    <a:pt x="7313" y="9729"/>
                    <a:pt x="7247" y="9714"/>
                  </a:cubicBezTo>
                  <a:cubicBezTo>
                    <a:pt x="7181" y="9700"/>
                    <a:pt x="7116" y="9680"/>
                    <a:pt x="7052" y="9655"/>
                  </a:cubicBezTo>
                  <a:cubicBezTo>
                    <a:pt x="6988" y="9631"/>
                    <a:pt x="6925" y="9602"/>
                    <a:pt x="6865" y="9569"/>
                  </a:cubicBezTo>
                  <a:cubicBezTo>
                    <a:pt x="6803" y="9536"/>
                    <a:pt x="6746" y="9497"/>
                    <a:pt x="6688" y="9455"/>
                  </a:cubicBezTo>
                  <a:cubicBezTo>
                    <a:pt x="6631" y="9414"/>
                    <a:pt x="6577" y="9368"/>
                    <a:pt x="6524" y="9317"/>
                  </a:cubicBezTo>
                  <a:cubicBezTo>
                    <a:pt x="6472" y="9267"/>
                    <a:pt x="6422" y="9211"/>
                    <a:pt x="6376" y="9153"/>
                  </a:cubicBezTo>
                  <a:cubicBezTo>
                    <a:pt x="6329" y="9096"/>
                    <a:pt x="6284" y="9033"/>
                    <a:pt x="6242" y="8968"/>
                  </a:cubicBezTo>
                  <a:cubicBezTo>
                    <a:pt x="6199" y="8902"/>
                    <a:pt x="6162" y="8833"/>
                    <a:pt x="6126" y="8761"/>
                  </a:cubicBezTo>
                  <a:cubicBezTo>
                    <a:pt x="6090" y="8689"/>
                    <a:pt x="6058" y="8614"/>
                    <a:pt x="6030" y="8537"/>
                  </a:cubicBezTo>
                  <a:cubicBezTo>
                    <a:pt x="5998" y="8458"/>
                    <a:pt x="5974" y="8377"/>
                    <a:pt x="5950" y="8294"/>
                  </a:cubicBezTo>
                  <a:cubicBezTo>
                    <a:pt x="5926" y="8212"/>
                    <a:pt x="5907" y="8127"/>
                    <a:pt x="5890" y="8039"/>
                  </a:cubicBezTo>
                  <a:cubicBezTo>
                    <a:pt x="5874" y="7952"/>
                    <a:pt x="5861" y="7864"/>
                    <a:pt x="5853" y="7772"/>
                  </a:cubicBezTo>
                  <a:cubicBezTo>
                    <a:pt x="5843" y="7681"/>
                    <a:pt x="5837" y="7588"/>
                    <a:pt x="5835" y="7494"/>
                  </a:cubicBezTo>
                  <a:cubicBezTo>
                    <a:pt x="5833" y="7401"/>
                    <a:pt x="5833" y="7306"/>
                    <a:pt x="5838" y="7211"/>
                  </a:cubicBezTo>
                  <a:cubicBezTo>
                    <a:pt x="5844" y="7115"/>
                    <a:pt x="5853" y="7019"/>
                    <a:pt x="5864" y="6924"/>
                  </a:cubicBezTo>
                  <a:cubicBezTo>
                    <a:pt x="5874" y="6826"/>
                    <a:pt x="5890" y="6730"/>
                    <a:pt x="5909" y="6633"/>
                  </a:cubicBezTo>
                  <a:cubicBezTo>
                    <a:pt x="5929" y="6537"/>
                    <a:pt x="5950" y="6442"/>
                    <a:pt x="5975" y="6346"/>
                  </a:cubicBezTo>
                  <a:cubicBezTo>
                    <a:pt x="6001" y="6251"/>
                    <a:pt x="6027" y="6157"/>
                    <a:pt x="6060" y="6064"/>
                  </a:cubicBezTo>
                  <a:cubicBezTo>
                    <a:pt x="6091" y="5971"/>
                    <a:pt x="6126" y="5879"/>
                    <a:pt x="6163" y="5789"/>
                  </a:cubicBezTo>
                  <a:cubicBezTo>
                    <a:pt x="6202" y="5697"/>
                    <a:pt x="6242" y="5610"/>
                    <a:pt x="6285" y="5523"/>
                  </a:cubicBezTo>
                  <a:cubicBezTo>
                    <a:pt x="6329" y="5437"/>
                    <a:pt x="6376" y="5352"/>
                    <a:pt x="6425" y="5270"/>
                  </a:cubicBezTo>
                  <a:cubicBezTo>
                    <a:pt x="6475" y="5187"/>
                    <a:pt x="6526" y="5108"/>
                    <a:pt x="6579" y="5030"/>
                  </a:cubicBezTo>
                  <a:cubicBezTo>
                    <a:pt x="6651" y="4928"/>
                    <a:pt x="6727" y="4832"/>
                    <a:pt x="6806" y="4740"/>
                  </a:cubicBezTo>
                  <a:cubicBezTo>
                    <a:pt x="6904" y="4626"/>
                    <a:pt x="7010" y="4520"/>
                    <a:pt x="7118" y="4426"/>
                  </a:cubicBezTo>
                  <a:cubicBezTo>
                    <a:pt x="7247" y="4314"/>
                    <a:pt x="7384" y="4217"/>
                    <a:pt x="7522" y="4136"/>
                  </a:cubicBezTo>
                  <a:cubicBezTo>
                    <a:pt x="7661" y="4056"/>
                    <a:pt x="7805" y="3992"/>
                    <a:pt x="7946" y="3948"/>
                  </a:cubicBezTo>
                  <a:cubicBezTo>
                    <a:pt x="8065" y="3909"/>
                    <a:pt x="8183" y="3884"/>
                    <a:pt x="8303" y="3873"/>
                  </a:cubicBezTo>
                  <a:cubicBezTo>
                    <a:pt x="8352" y="3868"/>
                    <a:pt x="8401" y="3866"/>
                    <a:pt x="8450" y="3866"/>
                  </a:cubicBezTo>
                  <a:cubicBezTo>
                    <a:pt x="8495" y="3866"/>
                    <a:pt x="8539" y="3868"/>
                    <a:pt x="8583" y="3872"/>
                  </a:cubicBezTo>
                  <a:cubicBezTo>
                    <a:pt x="8650" y="3879"/>
                    <a:pt x="8719" y="3887"/>
                    <a:pt x="8786" y="3905"/>
                  </a:cubicBezTo>
                  <a:cubicBezTo>
                    <a:pt x="8852" y="3919"/>
                    <a:pt x="8916" y="3938"/>
                    <a:pt x="8981" y="3964"/>
                  </a:cubicBezTo>
                  <a:cubicBezTo>
                    <a:pt x="9044" y="3987"/>
                    <a:pt x="9108" y="4015"/>
                    <a:pt x="9168" y="4050"/>
                  </a:cubicBezTo>
                  <a:cubicBezTo>
                    <a:pt x="9230" y="4081"/>
                    <a:pt x="9287" y="4122"/>
                    <a:pt x="9345" y="4163"/>
                  </a:cubicBezTo>
                  <a:cubicBezTo>
                    <a:pt x="9402" y="4204"/>
                    <a:pt x="9456" y="4251"/>
                    <a:pt x="9509" y="4301"/>
                  </a:cubicBezTo>
                  <a:cubicBezTo>
                    <a:pt x="9560" y="4352"/>
                    <a:pt x="9611" y="4408"/>
                    <a:pt x="9657" y="4465"/>
                  </a:cubicBezTo>
                  <a:cubicBezTo>
                    <a:pt x="9704" y="4523"/>
                    <a:pt x="9749" y="4585"/>
                    <a:pt x="9790" y="4649"/>
                  </a:cubicBezTo>
                  <a:cubicBezTo>
                    <a:pt x="9834" y="4717"/>
                    <a:pt x="9871" y="4784"/>
                    <a:pt x="9907" y="4856"/>
                  </a:cubicBezTo>
                  <a:cubicBezTo>
                    <a:pt x="9941" y="4928"/>
                    <a:pt x="9975" y="5004"/>
                    <a:pt x="10003" y="5081"/>
                  </a:cubicBezTo>
                  <a:cubicBezTo>
                    <a:pt x="10035" y="5160"/>
                    <a:pt x="10059" y="5242"/>
                    <a:pt x="10082" y="5324"/>
                  </a:cubicBezTo>
                  <a:cubicBezTo>
                    <a:pt x="10107" y="5407"/>
                    <a:pt x="10125" y="5492"/>
                    <a:pt x="10143" y="5579"/>
                  </a:cubicBezTo>
                  <a:cubicBezTo>
                    <a:pt x="10159" y="5667"/>
                    <a:pt x="10171" y="5755"/>
                    <a:pt x="10180" y="5847"/>
                  </a:cubicBezTo>
                  <a:cubicBezTo>
                    <a:pt x="10189" y="5936"/>
                    <a:pt x="10196" y="6029"/>
                    <a:pt x="10197" y="6123"/>
                  </a:cubicBezTo>
                  <a:cubicBezTo>
                    <a:pt x="10199" y="6156"/>
                    <a:pt x="10199" y="6190"/>
                    <a:pt x="10199" y="6223"/>
                  </a:cubicBezTo>
                  <a:lnTo>
                    <a:pt x="10199" y="6223"/>
                  </a:lnTo>
                  <a:cubicBezTo>
                    <a:pt x="10201" y="6128"/>
                    <a:pt x="10199" y="6037"/>
                    <a:pt x="10194" y="5940"/>
                  </a:cubicBezTo>
                  <a:cubicBezTo>
                    <a:pt x="10189" y="5818"/>
                    <a:pt x="10180" y="5703"/>
                    <a:pt x="10166" y="5581"/>
                  </a:cubicBezTo>
                  <a:cubicBezTo>
                    <a:pt x="10151" y="5459"/>
                    <a:pt x="10136" y="5344"/>
                    <a:pt x="10114" y="5223"/>
                  </a:cubicBezTo>
                  <a:cubicBezTo>
                    <a:pt x="10085" y="5052"/>
                    <a:pt x="10051" y="4894"/>
                    <a:pt x="10008" y="4727"/>
                  </a:cubicBezTo>
                  <a:cubicBezTo>
                    <a:pt x="9946" y="4488"/>
                    <a:pt x="9878" y="4267"/>
                    <a:pt x="9793" y="4034"/>
                  </a:cubicBezTo>
                  <a:cubicBezTo>
                    <a:pt x="9709" y="3801"/>
                    <a:pt x="9619" y="3583"/>
                    <a:pt x="9513" y="3360"/>
                  </a:cubicBezTo>
                  <a:cubicBezTo>
                    <a:pt x="9407" y="3137"/>
                    <a:pt x="9296" y="2924"/>
                    <a:pt x="9172" y="2714"/>
                  </a:cubicBezTo>
                  <a:cubicBezTo>
                    <a:pt x="9050" y="2504"/>
                    <a:pt x="8918" y="2303"/>
                    <a:pt x="8778" y="2109"/>
                  </a:cubicBezTo>
                  <a:cubicBezTo>
                    <a:pt x="8637" y="1915"/>
                    <a:pt x="8492" y="1729"/>
                    <a:pt x="8340" y="1554"/>
                  </a:cubicBezTo>
                  <a:cubicBezTo>
                    <a:pt x="8188" y="1377"/>
                    <a:pt x="8029" y="1212"/>
                    <a:pt x="7867" y="1055"/>
                  </a:cubicBezTo>
                  <a:cubicBezTo>
                    <a:pt x="7703" y="900"/>
                    <a:pt x="7542" y="756"/>
                    <a:pt x="7371" y="618"/>
                  </a:cubicBezTo>
                  <a:cubicBezTo>
                    <a:pt x="7216" y="490"/>
                    <a:pt x="7060" y="375"/>
                    <a:pt x="6899" y="262"/>
                  </a:cubicBezTo>
                  <a:cubicBezTo>
                    <a:pt x="6896" y="262"/>
                    <a:pt x="6896" y="260"/>
                    <a:pt x="6895" y="260"/>
                  </a:cubicBezTo>
                  <a:cubicBezTo>
                    <a:pt x="6649" y="91"/>
                    <a:pt x="6368" y="1"/>
                    <a:pt x="6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15"/>
            <p:cNvSpPr/>
            <p:nvPr/>
          </p:nvSpPr>
          <p:spPr>
            <a:xfrm>
              <a:off x="5776321" y="3975053"/>
              <a:ext cx="447349" cy="417567"/>
            </a:xfrm>
            <a:custGeom>
              <a:avLst/>
              <a:gdLst/>
              <a:ahLst/>
              <a:cxnLst/>
              <a:rect l="l" t="t" r="r" b="b"/>
              <a:pathLst>
                <a:path w="14345" h="13390" extrusionOk="0">
                  <a:moveTo>
                    <a:pt x="14317" y="2480"/>
                  </a:moveTo>
                  <a:cubicBezTo>
                    <a:pt x="14326" y="2486"/>
                    <a:pt x="14335" y="2492"/>
                    <a:pt x="14344" y="2498"/>
                  </a:cubicBezTo>
                  <a:cubicBezTo>
                    <a:pt x="14335" y="2492"/>
                    <a:pt x="14326" y="2486"/>
                    <a:pt x="14317" y="2480"/>
                  </a:cubicBezTo>
                  <a:close/>
                  <a:moveTo>
                    <a:pt x="6990" y="5258"/>
                  </a:moveTo>
                  <a:cubicBezTo>
                    <a:pt x="7005" y="5258"/>
                    <a:pt x="7021" y="5259"/>
                    <a:pt x="7037" y="5261"/>
                  </a:cubicBezTo>
                  <a:cubicBezTo>
                    <a:pt x="7073" y="5269"/>
                    <a:pt x="7107" y="5283"/>
                    <a:pt x="7136" y="5304"/>
                  </a:cubicBezTo>
                  <a:cubicBezTo>
                    <a:pt x="7150" y="5316"/>
                    <a:pt x="7162" y="5326"/>
                    <a:pt x="7173" y="5340"/>
                  </a:cubicBezTo>
                  <a:cubicBezTo>
                    <a:pt x="7183" y="5353"/>
                    <a:pt x="7195" y="5369"/>
                    <a:pt x="7202" y="5386"/>
                  </a:cubicBezTo>
                  <a:cubicBezTo>
                    <a:pt x="7211" y="5402"/>
                    <a:pt x="7216" y="5419"/>
                    <a:pt x="7222" y="5438"/>
                  </a:cubicBezTo>
                  <a:cubicBezTo>
                    <a:pt x="7225" y="5455"/>
                    <a:pt x="7229" y="5476"/>
                    <a:pt x="7231" y="5496"/>
                  </a:cubicBezTo>
                  <a:cubicBezTo>
                    <a:pt x="7232" y="5516"/>
                    <a:pt x="7232" y="5537"/>
                    <a:pt x="7231" y="5556"/>
                  </a:cubicBezTo>
                  <a:cubicBezTo>
                    <a:pt x="7229" y="5576"/>
                    <a:pt x="7228" y="5596"/>
                    <a:pt x="7229" y="5616"/>
                  </a:cubicBezTo>
                  <a:cubicBezTo>
                    <a:pt x="7224" y="5638"/>
                    <a:pt x="7218" y="5660"/>
                    <a:pt x="7211" y="5678"/>
                  </a:cubicBezTo>
                  <a:cubicBezTo>
                    <a:pt x="7196" y="5720"/>
                    <a:pt x="7176" y="5762"/>
                    <a:pt x="7152" y="5799"/>
                  </a:cubicBezTo>
                  <a:cubicBezTo>
                    <a:pt x="7139" y="5819"/>
                    <a:pt x="7124" y="5836"/>
                    <a:pt x="7110" y="5855"/>
                  </a:cubicBezTo>
                  <a:cubicBezTo>
                    <a:pt x="7096" y="5872"/>
                    <a:pt x="7080" y="5890"/>
                    <a:pt x="7064" y="5904"/>
                  </a:cubicBezTo>
                  <a:cubicBezTo>
                    <a:pt x="7045" y="5918"/>
                    <a:pt x="7030" y="5933"/>
                    <a:pt x="7011" y="5943"/>
                  </a:cubicBezTo>
                  <a:cubicBezTo>
                    <a:pt x="6992" y="5954"/>
                    <a:pt x="6975" y="5964"/>
                    <a:pt x="6956" y="5972"/>
                  </a:cubicBezTo>
                  <a:cubicBezTo>
                    <a:pt x="6936" y="5979"/>
                    <a:pt x="6917" y="5984"/>
                    <a:pt x="6899" y="5987"/>
                  </a:cubicBezTo>
                  <a:cubicBezTo>
                    <a:pt x="6884" y="5990"/>
                    <a:pt x="6870" y="5991"/>
                    <a:pt x="6857" y="5991"/>
                  </a:cubicBezTo>
                  <a:cubicBezTo>
                    <a:pt x="6833" y="5991"/>
                    <a:pt x="6810" y="5987"/>
                    <a:pt x="6788" y="5980"/>
                  </a:cubicBezTo>
                  <a:cubicBezTo>
                    <a:pt x="6771" y="5976"/>
                    <a:pt x="6755" y="5966"/>
                    <a:pt x="6738" y="5957"/>
                  </a:cubicBezTo>
                  <a:cubicBezTo>
                    <a:pt x="6722" y="5947"/>
                    <a:pt x="6707" y="5936"/>
                    <a:pt x="6695" y="5921"/>
                  </a:cubicBezTo>
                  <a:cubicBezTo>
                    <a:pt x="6680" y="5908"/>
                    <a:pt x="6670" y="5892"/>
                    <a:pt x="6659" y="5877"/>
                  </a:cubicBezTo>
                  <a:cubicBezTo>
                    <a:pt x="6649" y="5861"/>
                    <a:pt x="6640" y="5842"/>
                    <a:pt x="6633" y="5825"/>
                  </a:cubicBezTo>
                  <a:cubicBezTo>
                    <a:pt x="6626" y="5806"/>
                    <a:pt x="6618" y="5786"/>
                    <a:pt x="6614" y="5767"/>
                  </a:cubicBezTo>
                  <a:cubicBezTo>
                    <a:pt x="6611" y="5747"/>
                    <a:pt x="6608" y="5726"/>
                    <a:pt x="6607" y="5706"/>
                  </a:cubicBezTo>
                  <a:cubicBezTo>
                    <a:pt x="6607" y="5684"/>
                    <a:pt x="6607" y="5664"/>
                    <a:pt x="6608" y="5642"/>
                  </a:cubicBezTo>
                  <a:cubicBezTo>
                    <a:pt x="6611" y="5621"/>
                    <a:pt x="6614" y="5599"/>
                    <a:pt x="6620" y="5578"/>
                  </a:cubicBezTo>
                  <a:cubicBezTo>
                    <a:pt x="6627" y="5549"/>
                    <a:pt x="6636" y="5523"/>
                    <a:pt x="6649" y="5496"/>
                  </a:cubicBezTo>
                  <a:cubicBezTo>
                    <a:pt x="6663" y="5465"/>
                    <a:pt x="6680" y="5434"/>
                    <a:pt x="6703" y="5408"/>
                  </a:cubicBezTo>
                  <a:cubicBezTo>
                    <a:pt x="6725" y="5381"/>
                    <a:pt x="6748" y="5358"/>
                    <a:pt x="6775" y="5336"/>
                  </a:cubicBezTo>
                  <a:cubicBezTo>
                    <a:pt x="6802" y="5315"/>
                    <a:pt x="6830" y="5297"/>
                    <a:pt x="6860" y="5286"/>
                  </a:cubicBezTo>
                  <a:cubicBezTo>
                    <a:pt x="6892" y="5273"/>
                    <a:pt x="6920" y="5264"/>
                    <a:pt x="6950" y="5260"/>
                  </a:cubicBezTo>
                  <a:cubicBezTo>
                    <a:pt x="6964" y="5259"/>
                    <a:pt x="6977" y="5258"/>
                    <a:pt x="6990" y="5258"/>
                  </a:cubicBezTo>
                  <a:close/>
                  <a:moveTo>
                    <a:pt x="6028" y="0"/>
                  </a:moveTo>
                  <a:cubicBezTo>
                    <a:pt x="5819" y="0"/>
                    <a:pt x="5587" y="34"/>
                    <a:pt x="5326" y="104"/>
                  </a:cubicBezTo>
                  <a:cubicBezTo>
                    <a:pt x="5543" y="104"/>
                    <a:pt x="5757" y="112"/>
                    <a:pt x="5970" y="120"/>
                  </a:cubicBezTo>
                  <a:cubicBezTo>
                    <a:pt x="6201" y="132"/>
                    <a:pt x="6426" y="148"/>
                    <a:pt x="6650" y="165"/>
                  </a:cubicBezTo>
                  <a:cubicBezTo>
                    <a:pt x="6876" y="185"/>
                    <a:pt x="7091" y="207"/>
                    <a:pt x="7307" y="232"/>
                  </a:cubicBezTo>
                  <a:cubicBezTo>
                    <a:pt x="7523" y="257"/>
                    <a:pt x="7728" y="286"/>
                    <a:pt x="7937" y="316"/>
                  </a:cubicBezTo>
                  <a:cubicBezTo>
                    <a:pt x="8145" y="347"/>
                    <a:pt x="8344" y="379"/>
                    <a:pt x="8543" y="415"/>
                  </a:cubicBezTo>
                  <a:cubicBezTo>
                    <a:pt x="8742" y="452"/>
                    <a:pt x="8929" y="488"/>
                    <a:pt x="9120" y="530"/>
                  </a:cubicBezTo>
                  <a:cubicBezTo>
                    <a:pt x="9245" y="557"/>
                    <a:pt x="9366" y="586"/>
                    <a:pt x="9488" y="615"/>
                  </a:cubicBezTo>
                  <a:cubicBezTo>
                    <a:pt x="9609" y="645"/>
                    <a:pt x="9725" y="674"/>
                    <a:pt x="9840" y="707"/>
                  </a:cubicBezTo>
                  <a:cubicBezTo>
                    <a:pt x="9957" y="738"/>
                    <a:pt x="10067" y="772"/>
                    <a:pt x="10175" y="805"/>
                  </a:cubicBezTo>
                  <a:cubicBezTo>
                    <a:pt x="10284" y="839"/>
                    <a:pt x="10385" y="874"/>
                    <a:pt x="10481" y="911"/>
                  </a:cubicBezTo>
                  <a:cubicBezTo>
                    <a:pt x="10546" y="934"/>
                    <a:pt x="10608" y="960"/>
                    <a:pt x="10665" y="987"/>
                  </a:cubicBezTo>
                  <a:cubicBezTo>
                    <a:pt x="10723" y="1013"/>
                    <a:pt x="10776" y="1040"/>
                    <a:pt x="10826" y="1068"/>
                  </a:cubicBezTo>
                  <a:cubicBezTo>
                    <a:pt x="10877" y="1095"/>
                    <a:pt x="10923" y="1124"/>
                    <a:pt x="10962" y="1154"/>
                  </a:cubicBezTo>
                  <a:cubicBezTo>
                    <a:pt x="11002" y="1184"/>
                    <a:pt x="11035" y="1214"/>
                    <a:pt x="11064" y="1247"/>
                  </a:cubicBezTo>
                  <a:cubicBezTo>
                    <a:pt x="11092" y="1279"/>
                    <a:pt x="11117" y="1314"/>
                    <a:pt x="11131" y="1348"/>
                  </a:cubicBezTo>
                  <a:cubicBezTo>
                    <a:pt x="11146" y="1383"/>
                    <a:pt x="11154" y="1418"/>
                    <a:pt x="11156" y="1456"/>
                  </a:cubicBezTo>
                  <a:cubicBezTo>
                    <a:pt x="11157" y="1493"/>
                    <a:pt x="11153" y="1533"/>
                    <a:pt x="11140" y="1572"/>
                  </a:cubicBezTo>
                  <a:cubicBezTo>
                    <a:pt x="11128" y="1613"/>
                    <a:pt x="11110" y="1656"/>
                    <a:pt x="11085" y="1696"/>
                  </a:cubicBezTo>
                  <a:cubicBezTo>
                    <a:pt x="11062" y="1738"/>
                    <a:pt x="11032" y="1782"/>
                    <a:pt x="10996" y="1825"/>
                  </a:cubicBezTo>
                  <a:cubicBezTo>
                    <a:pt x="10962" y="1868"/>
                    <a:pt x="10920" y="1914"/>
                    <a:pt x="10875" y="1959"/>
                  </a:cubicBezTo>
                  <a:cubicBezTo>
                    <a:pt x="10808" y="2025"/>
                    <a:pt x="10730" y="2096"/>
                    <a:pt x="10645" y="2166"/>
                  </a:cubicBezTo>
                  <a:cubicBezTo>
                    <a:pt x="10560" y="2235"/>
                    <a:pt x="10467" y="2307"/>
                    <a:pt x="10369" y="2377"/>
                  </a:cubicBezTo>
                  <a:cubicBezTo>
                    <a:pt x="10270" y="2448"/>
                    <a:pt x="10164" y="2520"/>
                    <a:pt x="10053" y="2590"/>
                  </a:cubicBezTo>
                  <a:cubicBezTo>
                    <a:pt x="9984" y="2633"/>
                    <a:pt x="9913" y="2676"/>
                    <a:pt x="9840" y="2717"/>
                  </a:cubicBezTo>
                  <a:cubicBezTo>
                    <a:pt x="9658" y="2823"/>
                    <a:pt x="9458" y="2925"/>
                    <a:pt x="9249" y="3026"/>
                  </a:cubicBezTo>
                  <a:cubicBezTo>
                    <a:pt x="9108" y="3093"/>
                    <a:pt x="8967" y="3159"/>
                    <a:pt x="8819" y="3224"/>
                  </a:cubicBezTo>
                  <a:cubicBezTo>
                    <a:pt x="8673" y="3289"/>
                    <a:pt x="8522" y="3352"/>
                    <a:pt x="8367" y="3412"/>
                  </a:cubicBezTo>
                  <a:cubicBezTo>
                    <a:pt x="8213" y="3476"/>
                    <a:pt x="8056" y="3533"/>
                    <a:pt x="7894" y="3589"/>
                  </a:cubicBezTo>
                  <a:cubicBezTo>
                    <a:pt x="7733" y="3647"/>
                    <a:pt x="7573" y="3697"/>
                    <a:pt x="7405" y="3743"/>
                  </a:cubicBezTo>
                  <a:cubicBezTo>
                    <a:pt x="7239" y="3791"/>
                    <a:pt x="7077" y="3831"/>
                    <a:pt x="6912" y="3865"/>
                  </a:cubicBezTo>
                  <a:cubicBezTo>
                    <a:pt x="6743" y="3900"/>
                    <a:pt x="6584" y="3927"/>
                    <a:pt x="6424" y="3946"/>
                  </a:cubicBezTo>
                  <a:cubicBezTo>
                    <a:pt x="6318" y="3959"/>
                    <a:pt x="6216" y="3970"/>
                    <a:pt x="6114" y="3975"/>
                  </a:cubicBezTo>
                  <a:cubicBezTo>
                    <a:pt x="6010" y="3982"/>
                    <a:pt x="5910" y="3985"/>
                    <a:pt x="5813" y="3985"/>
                  </a:cubicBezTo>
                  <a:cubicBezTo>
                    <a:pt x="5668" y="3985"/>
                    <a:pt x="5524" y="3977"/>
                    <a:pt x="5388" y="3965"/>
                  </a:cubicBezTo>
                  <a:cubicBezTo>
                    <a:pt x="5253" y="3952"/>
                    <a:pt x="5117" y="3934"/>
                    <a:pt x="4989" y="3913"/>
                  </a:cubicBezTo>
                  <a:cubicBezTo>
                    <a:pt x="4800" y="3878"/>
                    <a:pt x="4611" y="3837"/>
                    <a:pt x="4435" y="3791"/>
                  </a:cubicBezTo>
                  <a:cubicBezTo>
                    <a:pt x="4259" y="3743"/>
                    <a:pt x="4082" y="3691"/>
                    <a:pt x="3918" y="3637"/>
                  </a:cubicBezTo>
                  <a:cubicBezTo>
                    <a:pt x="3756" y="3584"/>
                    <a:pt x="3592" y="3522"/>
                    <a:pt x="3440" y="3461"/>
                  </a:cubicBezTo>
                  <a:cubicBezTo>
                    <a:pt x="3289" y="3400"/>
                    <a:pt x="3135" y="3332"/>
                    <a:pt x="2995" y="3263"/>
                  </a:cubicBezTo>
                  <a:cubicBezTo>
                    <a:pt x="2853" y="3195"/>
                    <a:pt x="2715" y="3122"/>
                    <a:pt x="2586" y="3046"/>
                  </a:cubicBezTo>
                  <a:cubicBezTo>
                    <a:pt x="2456" y="2971"/>
                    <a:pt x="2330" y="2889"/>
                    <a:pt x="2215" y="2809"/>
                  </a:cubicBezTo>
                  <a:cubicBezTo>
                    <a:pt x="2100" y="2728"/>
                    <a:pt x="1989" y="2642"/>
                    <a:pt x="1890" y="2554"/>
                  </a:cubicBezTo>
                  <a:cubicBezTo>
                    <a:pt x="1789" y="2465"/>
                    <a:pt x="1697" y="2374"/>
                    <a:pt x="1621" y="2278"/>
                  </a:cubicBezTo>
                  <a:cubicBezTo>
                    <a:pt x="1614" y="2271"/>
                    <a:pt x="1608" y="2262"/>
                    <a:pt x="1601" y="2255"/>
                  </a:cubicBezTo>
                  <a:cubicBezTo>
                    <a:pt x="806" y="2987"/>
                    <a:pt x="422" y="3709"/>
                    <a:pt x="221" y="4583"/>
                  </a:cubicBezTo>
                  <a:cubicBezTo>
                    <a:pt x="5" y="5520"/>
                    <a:pt x="1" y="6631"/>
                    <a:pt x="186" y="7633"/>
                  </a:cubicBezTo>
                  <a:cubicBezTo>
                    <a:pt x="372" y="8637"/>
                    <a:pt x="747" y="9530"/>
                    <a:pt x="1259" y="10195"/>
                  </a:cubicBezTo>
                  <a:cubicBezTo>
                    <a:pt x="1510" y="10520"/>
                    <a:pt x="1795" y="10792"/>
                    <a:pt x="2141" y="10960"/>
                  </a:cubicBezTo>
                  <a:cubicBezTo>
                    <a:pt x="2143" y="10962"/>
                    <a:pt x="2147" y="10962"/>
                    <a:pt x="2149" y="10965"/>
                  </a:cubicBezTo>
                  <a:cubicBezTo>
                    <a:pt x="2221" y="11000"/>
                    <a:pt x="2294" y="11034"/>
                    <a:pt x="2369" y="11069"/>
                  </a:cubicBezTo>
                  <a:cubicBezTo>
                    <a:pt x="2711" y="11235"/>
                    <a:pt x="3037" y="11386"/>
                    <a:pt x="3389" y="11542"/>
                  </a:cubicBezTo>
                  <a:cubicBezTo>
                    <a:pt x="3742" y="11699"/>
                    <a:pt x="4075" y="11841"/>
                    <a:pt x="4436" y="11988"/>
                  </a:cubicBezTo>
                  <a:cubicBezTo>
                    <a:pt x="4798" y="12136"/>
                    <a:pt x="5140" y="12267"/>
                    <a:pt x="5514" y="12399"/>
                  </a:cubicBezTo>
                  <a:cubicBezTo>
                    <a:pt x="5891" y="12533"/>
                    <a:pt x="6243" y="12649"/>
                    <a:pt x="6633" y="12764"/>
                  </a:cubicBezTo>
                  <a:cubicBezTo>
                    <a:pt x="7022" y="12879"/>
                    <a:pt x="7389" y="12977"/>
                    <a:pt x="7797" y="13066"/>
                  </a:cubicBezTo>
                  <a:cubicBezTo>
                    <a:pt x="8001" y="13111"/>
                    <a:pt x="8200" y="13151"/>
                    <a:pt x="8408" y="13189"/>
                  </a:cubicBezTo>
                  <a:cubicBezTo>
                    <a:pt x="8617" y="13225"/>
                    <a:pt x="8819" y="13258"/>
                    <a:pt x="9034" y="13286"/>
                  </a:cubicBezTo>
                  <a:cubicBezTo>
                    <a:pt x="9248" y="13312"/>
                    <a:pt x="9453" y="13337"/>
                    <a:pt x="9673" y="13354"/>
                  </a:cubicBezTo>
                  <a:cubicBezTo>
                    <a:pt x="9892" y="13370"/>
                    <a:pt x="10105" y="13383"/>
                    <a:pt x="10329" y="13388"/>
                  </a:cubicBezTo>
                  <a:cubicBezTo>
                    <a:pt x="10351" y="13390"/>
                    <a:pt x="10374" y="13390"/>
                    <a:pt x="10398" y="13390"/>
                  </a:cubicBezTo>
                  <a:cubicBezTo>
                    <a:pt x="10185" y="13387"/>
                    <a:pt x="9991" y="13352"/>
                    <a:pt x="9813" y="13294"/>
                  </a:cubicBezTo>
                  <a:lnTo>
                    <a:pt x="9801" y="13294"/>
                  </a:lnTo>
                  <a:cubicBezTo>
                    <a:pt x="9784" y="13294"/>
                    <a:pt x="9767" y="13294"/>
                    <a:pt x="9748" y="13291"/>
                  </a:cubicBezTo>
                  <a:cubicBezTo>
                    <a:pt x="9722" y="13289"/>
                    <a:pt x="9694" y="13288"/>
                    <a:pt x="9660" y="13283"/>
                  </a:cubicBezTo>
                  <a:cubicBezTo>
                    <a:pt x="9630" y="13281"/>
                    <a:pt x="9597" y="13275"/>
                    <a:pt x="9564" y="13269"/>
                  </a:cubicBezTo>
                  <a:cubicBezTo>
                    <a:pt x="9531" y="13265"/>
                    <a:pt x="9497" y="13258"/>
                    <a:pt x="9465" y="13250"/>
                  </a:cubicBezTo>
                  <a:cubicBezTo>
                    <a:pt x="9432" y="13243"/>
                    <a:pt x="9400" y="13233"/>
                    <a:pt x="9370" y="13225"/>
                  </a:cubicBezTo>
                  <a:cubicBezTo>
                    <a:pt x="9338" y="13214"/>
                    <a:pt x="9310" y="13204"/>
                    <a:pt x="9285" y="13194"/>
                  </a:cubicBezTo>
                  <a:cubicBezTo>
                    <a:pt x="9259" y="13186"/>
                    <a:pt x="9235" y="13173"/>
                    <a:pt x="9213" y="13161"/>
                  </a:cubicBezTo>
                  <a:cubicBezTo>
                    <a:pt x="9208" y="13158"/>
                    <a:pt x="9205" y="13157"/>
                    <a:pt x="9200" y="13154"/>
                  </a:cubicBezTo>
                  <a:cubicBezTo>
                    <a:pt x="9187" y="13147"/>
                    <a:pt x="9176" y="13140"/>
                    <a:pt x="9164" y="13132"/>
                  </a:cubicBezTo>
                  <a:cubicBezTo>
                    <a:pt x="9152" y="13124"/>
                    <a:pt x="9143" y="13117"/>
                    <a:pt x="9134" y="13109"/>
                  </a:cubicBezTo>
                  <a:lnTo>
                    <a:pt x="9111" y="13086"/>
                  </a:lnTo>
                  <a:cubicBezTo>
                    <a:pt x="9104" y="13078"/>
                    <a:pt x="9098" y="13071"/>
                    <a:pt x="9094" y="13063"/>
                  </a:cubicBezTo>
                  <a:cubicBezTo>
                    <a:pt x="9085" y="13046"/>
                    <a:pt x="9083" y="13032"/>
                    <a:pt x="9084" y="13020"/>
                  </a:cubicBezTo>
                  <a:cubicBezTo>
                    <a:pt x="9085" y="13013"/>
                    <a:pt x="9087" y="13006"/>
                    <a:pt x="9091" y="13000"/>
                  </a:cubicBezTo>
                  <a:cubicBezTo>
                    <a:pt x="9094" y="12994"/>
                    <a:pt x="9100" y="12989"/>
                    <a:pt x="9106" y="12984"/>
                  </a:cubicBezTo>
                  <a:cubicBezTo>
                    <a:pt x="9113" y="12979"/>
                    <a:pt x="9120" y="12973"/>
                    <a:pt x="9129" y="12970"/>
                  </a:cubicBezTo>
                  <a:cubicBezTo>
                    <a:pt x="9137" y="12966"/>
                    <a:pt x="9149" y="12960"/>
                    <a:pt x="9162" y="12959"/>
                  </a:cubicBezTo>
                  <a:cubicBezTo>
                    <a:pt x="9173" y="12957"/>
                    <a:pt x="9187" y="12956"/>
                    <a:pt x="9202" y="12953"/>
                  </a:cubicBezTo>
                  <a:lnTo>
                    <a:pt x="9208" y="12953"/>
                  </a:lnTo>
                  <a:cubicBezTo>
                    <a:pt x="9025" y="12806"/>
                    <a:pt x="8860" y="12628"/>
                    <a:pt x="8706" y="12431"/>
                  </a:cubicBezTo>
                  <a:cubicBezTo>
                    <a:pt x="8194" y="11765"/>
                    <a:pt x="7819" y="10872"/>
                    <a:pt x="7633" y="9869"/>
                  </a:cubicBezTo>
                  <a:cubicBezTo>
                    <a:pt x="7448" y="8867"/>
                    <a:pt x="7452" y="7756"/>
                    <a:pt x="7668" y="6818"/>
                  </a:cubicBezTo>
                  <a:cubicBezTo>
                    <a:pt x="7885" y="5880"/>
                    <a:pt x="8313" y="5116"/>
                    <a:pt x="9233" y="4327"/>
                  </a:cubicBezTo>
                  <a:cubicBezTo>
                    <a:pt x="10154" y="3539"/>
                    <a:pt x="11562" y="2727"/>
                    <a:pt x="12569" y="2403"/>
                  </a:cubicBezTo>
                  <a:cubicBezTo>
                    <a:pt x="12915" y="2292"/>
                    <a:pt x="13214" y="2239"/>
                    <a:pt x="13476" y="2239"/>
                  </a:cubicBezTo>
                  <a:cubicBezTo>
                    <a:pt x="13805" y="2239"/>
                    <a:pt x="14078" y="2323"/>
                    <a:pt x="14317" y="2480"/>
                  </a:cubicBezTo>
                  <a:lnTo>
                    <a:pt x="14317" y="2480"/>
                  </a:lnTo>
                  <a:cubicBezTo>
                    <a:pt x="14313" y="2477"/>
                    <a:pt x="14309" y="2474"/>
                    <a:pt x="14304" y="2471"/>
                  </a:cubicBezTo>
                  <a:cubicBezTo>
                    <a:pt x="14126" y="2350"/>
                    <a:pt x="13953" y="2239"/>
                    <a:pt x="13772" y="2133"/>
                  </a:cubicBezTo>
                  <a:cubicBezTo>
                    <a:pt x="13591" y="2025"/>
                    <a:pt x="13414" y="1929"/>
                    <a:pt x="13230" y="1832"/>
                  </a:cubicBezTo>
                  <a:cubicBezTo>
                    <a:pt x="13045" y="1738"/>
                    <a:pt x="12865" y="1653"/>
                    <a:pt x="12678" y="1569"/>
                  </a:cubicBezTo>
                  <a:cubicBezTo>
                    <a:pt x="12491" y="1485"/>
                    <a:pt x="12310" y="1408"/>
                    <a:pt x="12120" y="1335"/>
                  </a:cubicBezTo>
                  <a:cubicBezTo>
                    <a:pt x="11742" y="1188"/>
                    <a:pt x="11390" y="1068"/>
                    <a:pt x="11006" y="951"/>
                  </a:cubicBezTo>
                  <a:cubicBezTo>
                    <a:pt x="10624" y="833"/>
                    <a:pt x="10266" y="738"/>
                    <a:pt x="9880" y="645"/>
                  </a:cubicBezTo>
                  <a:cubicBezTo>
                    <a:pt x="9494" y="552"/>
                    <a:pt x="9133" y="477"/>
                    <a:pt x="8746" y="401"/>
                  </a:cubicBezTo>
                  <a:cubicBezTo>
                    <a:pt x="8359" y="326"/>
                    <a:pt x="7997" y="264"/>
                    <a:pt x="7610" y="204"/>
                  </a:cubicBezTo>
                  <a:cubicBezTo>
                    <a:pt x="7224" y="142"/>
                    <a:pt x="6858" y="90"/>
                    <a:pt x="6475" y="41"/>
                  </a:cubicBezTo>
                  <a:cubicBezTo>
                    <a:pt x="6391" y="31"/>
                    <a:pt x="6309" y="21"/>
                    <a:pt x="6226" y="11"/>
                  </a:cubicBezTo>
                  <a:cubicBezTo>
                    <a:pt x="6162" y="4"/>
                    <a:pt x="6096" y="0"/>
                    <a:pt x="60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15"/>
            <p:cNvSpPr/>
            <p:nvPr/>
          </p:nvSpPr>
          <p:spPr>
            <a:xfrm>
              <a:off x="6197435" y="4031902"/>
              <a:ext cx="5832" cy="3056"/>
            </a:xfrm>
            <a:custGeom>
              <a:avLst/>
              <a:gdLst/>
              <a:ahLst/>
              <a:cxnLst/>
              <a:rect l="l" t="t" r="r" b="b"/>
              <a:pathLst>
                <a:path w="187" h="98" extrusionOk="0">
                  <a:moveTo>
                    <a:pt x="1" y="1"/>
                  </a:moveTo>
                  <a:cubicBezTo>
                    <a:pt x="18" y="12"/>
                    <a:pt x="37" y="22"/>
                    <a:pt x="53" y="31"/>
                  </a:cubicBezTo>
                  <a:cubicBezTo>
                    <a:pt x="68" y="41"/>
                    <a:pt x="86" y="50"/>
                    <a:pt x="100" y="57"/>
                  </a:cubicBezTo>
                  <a:lnTo>
                    <a:pt x="165" y="89"/>
                  </a:lnTo>
                  <a:cubicBezTo>
                    <a:pt x="172" y="93"/>
                    <a:pt x="176" y="94"/>
                    <a:pt x="180" y="96"/>
                  </a:cubicBezTo>
                  <a:cubicBezTo>
                    <a:pt x="182" y="97"/>
                    <a:pt x="183" y="98"/>
                    <a:pt x="184" y="98"/>
                  </a:cubicBezTo>
                  <a:cubicBezTo>
                    <a:pt x="185" y="98"/>
                    <a:pt x="186" y="97"/>
                    <a:pt x="186" y="96"/>
                  </a:cubicBezTo>
                  <a:cubicBezTo>
                    <a:pt x="186" y="96"/>
                    <a:pt x="182" y="93"/>
                    <a:pt x="176" y="91"/>
                  </a:cubicBezTo>
                  <a:cubicBezTo>
                    <a:pt x="172" y="89"/>
                    <a:pt x="166" y="86"/>
                    <a:pt x="159" y="80"/>
                  </a:cubicBezTo>
                  <a:cubicBezTo>
                    <a:pt x="152" y="74"/>
                    <a:pt x="143" y="70"/>
                    <a:pt x="132" y="64"/>
                  </a:cubicBezTo>
                  <a:cubicBezTo>
                    <a:pt x="110" y="53"/>
                    <a:pt x="83" y="38"/>
                    <a:pt x="51" y="24"/>
                  </a:cubicBezTo>
                  <a:cubicBezTo>
                    <a:pt x="35" y="17"/>
                    <a:pt x="18" y="8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15"/>
            <p:cNvSpPr/>
            <p:nvPr/>
          </p:nvSpPr>
          <p:spPr>
            <a:xfrm>
              <a:off x="6181655" y="4024012"/>
              <a:ext cx="15405" cy="7765"/>
            </a:xfrm>
            <a:custGeom>
              <a:avLst/>
              <a:gdLst/>
              <a:ahLst/>
              <a:cxnLst/>
              <a:rect l="l" t="t" r="r" b="b"/>
              <a:pathLst>
                <a:path w="494" h="249" extrusionOk="0">
                  <a:moveTo>
                    <a:pt x="6" y="0"/>
                  </a:moveTo>
                  <a:cubicBezTo>
                    <a:pt x="2" y="0"/>
                    <a:pt x="0" y="2"/>
                    <a:pt x="2" y="4"/>
                  </a:cubicBezTo>
                  <a:cubicBezTo>
                    <a:pt x="4" y="8"/>
                    <a:pt x="9" y="14"/>
                    <a:pt x="19" y="21"/>
                  </a:cubicBezTo>
                  <a:cubicBezTo>
                    <a:pt x="31" y="28"/>
                    <a:pt x="45" y="37"/>
                    <a:pt x="63" y="50"/>
                  </a:cubicBezTo>
                  <a:cubicBezTo>
                    <a:pt x="88" y="64"/>
                    <a:pt x="119" y="80"/>
                    <a:pt x="155" y="96"/>
                  </a:cubicBezTo>
                  <a:cubicBezTo>
                    <a:pt x="172" y="104"/>
                    <a:pt x="190" y="114"/>
                    <a:pt x="211" y="123"/>
                  </a:cubicBezTo>
                  <a:cubicBezTo>
                    <a:pt x="229" y="132"/>
                    <a:pt x="251" y="140"/>
                    <a:pt x="271" y="150"/>
                  </a:cubicBezTo>
                  <a:cubicBezTo>
                    <a:pt x="293" y="159"/>
                    <a:pt x="314" y="168"/>
                    <a:pt x="334" y="176"/>
                  </a:cubicBezTo>
                  <a:cubicBezTo>
                    <a:pt x="354" y="186"/>
                    <a:pt x="376" y="195"/>
                    <a:pt x="395" y="204"/>
                  </a:cubicBezTo>
                  <a:cubicBezTo>
                    <a:pt x="415" y="212"/>
                    <a:pt x="436" y="222"/>
                    <a:pt x="454" y="231"/>
                  </a:cubicBezTo>
                  <a:cubicBezTo>
                    <a:pt x="469" y="237"/>
                    <a:pt x="481" y="244"/>
                    <a:pt x="494" y="248"/>
                  </a:cubicBezTo>
                  <a:cubicBezTo>
                    <a:pt x="479" y="239"/>
                    <a:pt x="465" y="232"/>
                    <a:pt x="451" y="224"/>
                  </a:cubicBezTo>
                  <a:cubicBezTo>
                    <a:pt x="431" y="212"/>
                    <a:pt x="412" y="201"/>
                    <a:pt x="392" y="189"/>
                  </a:cubicBezTo>
                  <a:cubicBezTo>
                    <a:pt x="372" y="179"/>
                    <a:pt x="351" y="166"/>
                    <a:pt x="333" y="155"/>
                  </a:cubicBezTo>
                  <a:cubicBezTo>
                    <a:pt x="313" y="145"/>
                    <a:pt x="293" y="133"/>
                    <a:pt x="275" y="123"/>
                  </a:cubicBezTo>
                  <a:cubicBezTo>
                    <a:pt x="255" y="112"/>
                    <a:pt x="236" y="101"/>
                    <a:pt x="219" y="93"/>
                  </a:cubicBezTo>
                  <a:cubicBezTo>
                    <a:pt x="201" y="83"/>
                    <a:pt x="183" y="74"/>
                    <a:pt x="167" y="66"/>
                  </a:cubicBezTo>
                  <a:cubicBezTo>
                    <a:pt x="146" y="53"/>
                    <a:pt x="124" y="44"/>
                    <a:pt x="106" y="35"/>
                  </a:cubicBezTo>
                  <a:cubicBezTo>
                    <a:pt x="84" y="25"/>
                    <a:pt x="64" y="17"/>
                    <a:pt x="48" y="11"/>
                  </a:cubicBezTo>
                  <a:cubicBezTo>
                    <a:pt x="32" y="4"/>
                    <a:pt x="19" y="1"/>
                    <a:pt x="12" y="1"/>
                  </a:cubicBezTo>
                  <a:cubicBezTo>
                    <a:pt x="10" y="0"/>
                    <a:pt x="8" y="0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15"/>
            <p:cNvSpPr/>
            <p:nvPr/>
          </p:nvSpPr>
          <p:spPr>
            <a:xfrm>
              <a:off x="5826310" y="3978327"/>
              <a:ext cx="298097" cy="120904"/>
            </a:xfrm>
            <a:custGeom>
              <a:avLst/>
              <a:gdLst/>
              <a:ahLst/>
              <a:cxnLst/>
              <a:rect l="l" t="t" r="r" b="b"/>
              <a:pathLst>
                <a:path w="9559" h="3877" extrusionOk="0">
                  <a:moveTo>
                    <a:pt x="3724" y="1"/>
                  </a:moveTo>
                  <a:cubicBezTo>
                    <a:pt x="3658" y="17"/>
                    <a:pt x="3592" y="38"/>
                    <a:pt x="3522" y="60"/>
                  </a:cubicBezTo>
                  <a:cubicBezTo>
                    <a:pt x="2515" y="382"/>
                    <a:pt x="1106" y="1196"/>
                    <a:pt x="186" y="1985"/>
                  </a:cubicBezTo>
                  <a:cubicBezTo>
                    <a:pt x="122" y="2038"/>
                    <a:pt x="60" y="2094"/>
                    <a:pt x="1" y="2149"/>
                  </a:cubicBezTo>
                  <a:cubicBezTo>
                    <a:pt x="8" y="2156"/>
                    <a:pt x="14" y="2165"/>
                    <a:pt x="21" y="2172"/>
                  </a:cubicBezTo>
                  <a:cubicBezTo>
                    <a:pt x="100" y="2267"/>
                    <a:pt x="192" y="2359"/>
                    <a:pt x="290" y="2446"/>
                  </a:cubicBezTo>
                  <a:cubicBezTo>
                    <a:pt x="389" y="2535"/>
                    <a:pt x="501" y="2622"/>
                    <a:pt x="616" y="2702"/>
                  </a:cubicBezTo>
                  <a:cubicBezTo>
                    <a:pt x="731" y="2783"/>
                    <a:pt x="856" y="2863"/>
                    <a:pt x="986" y="2939"/>
                  </a:cubicBezTo>
                  <a:cubicBezTo>
                    <a:pt x="1115" y="3013"/>
                    <a:pt x="1256" y="3089"/>
                    <a:pt x="1395" y="3157"/>
                  </a:cubicBezTo>
                  <a:cubicBezTo>
                    <a:pt x="1536" y="3226"/>
                    <a:pt x="1687" y="3293"/>
                    <a:pt x="1840" y="3355"/>
                  </a:cubicBezTo>
                  <a:cubicBezTo>
                    <a:pt x="1992" y="3415"/>
                    <a:pt x="2156" y="3477"/>
                    <a:pt x="2320" y="3530"/>
                  </a:cubicBezTo>
                  <a:cubicBezTo>
                    <a:pt x="2484" y="3586"/>
                    <a:pt x="2659" y="3638"/>
                    <a:pt x="2836" y="3683"/>
                  </a:cubicBezTo>
                  <a:cubicBezTo>
                    <a:pt x="3011" y="3730"/>
                    <a:pt x="3200" y="3773"/>
                    <a:pt x="3391" y="3805"/>
                  </a:cubicBezTo>
                  <a:cubicBezTo>
                    <a:pt x="3519" y="3826"/>
                    <a:pt x="3651" y="3845"/>
                    <a:pt x="3788" y="3858"/>
                  </a:cubicBezTo>
                  <a:cubicBezTo>
                    <a:pt x="3924" y="3870"/>
                    <a:pt x="4066" y="3877"/>
                    <a:pt x="4213" y="3877"/>
                  </a:cubicBezTo>
                  <a:cubicBezTo>
                    <a:pt x="4312" y="3877"/>
                    <a:pt x="4412" y="3875"/>
                    <a:pt x="4514" y="3868"/>
                  </a:cubicBezTo>
                  <a:cubicBezTo>
                    <a:pt x="4614" y="3861"/>
                    <a:pt x="4719" y="3852"/>
                    <a:pt x="4824" y="3839"/>
                  </a:cubicBezTo>
                  <a:cubicBezTo>
                    <a:pt x="4985" y="3819"/>
                    <a:pt x="5146" y="3793"/>
                    <a:pt x="5312" y="3759"/>
                  </a:cubicBezTo>
                  <a:cubicBezTo>
                    <a:pt x="5477" y="3724"/>
                    <a:pt x="5639" y="3683"/>
                    <a:pt x="5806" y="3637"/>
                  </a:cubicBezTo>
                  <a:cubicBezTo>
                    <a:pt x="5971" y="3588"/>
                    <a:pt x="6131" y="3538"/>
                    <a:pt x="6295" y="3481"/>
                  </a:cubicBezTo>
                  <a:cubicBezTo>
                    <a:pt x="6456" y="3425"/>
                    <a:pt x="6611" y="3366"/>
                    <a:pt x="6768" y="3306"/>
                  </a:cubicBezTo>
                  <a:cubicBezTo>
                    <a:pt x="6923" y="3244"/>
                    <a:pt x="7073" y="3182"/>
                    <a:pt x="7221" y="3116"/>
                  </a:cubicBezTo>
                  <a:cubicBezTo>
                    <a:pt x="7367" y="3052"/>
                    <a:pt x="7511" y="2985"/>
                    <a:pt x="7649" y="2919"/>
                  </a:cubicBezTo>
                  <a:cubicBezTo>
                    <a:pt x="7858" y="2819"/>
                    <a:pt x="8057" y="2717"/>
                    <a:pt x="8241" y="2610"/>
                  </a:cubicBezTo>
                  <a:cubicBezTo>
                    <a:pt x="8315" y="2569"/>
                    <a:pt x="8385" y="2525"/>
                    <a:pt x="8453" y="2482"/>
                  </a:cubicBezTo>
                  <a:cubicBezTo>
                    <a:pt x="8566" y="2412"/>
                    <a:pt x="8670" y="2340"/>
                    <a:pt x="8769" y="2271"/>
                  </a:cubicBezTo>
                  <a:cubicBezTo>
                    <a:pt x="8868" y="2199"/>
                    <a:pt x="8962" y="2129"/>
                    <a:pt x="9047" y="2058"/>
                  </a:cubicBezTo>
                  <a:cubicBezTo>
                    <a:pt x="9130" y="1988"/>
                    <a:pt x="9209" y="1919"/>
                    <a:pt x="9277" y="1851"/>
                  </a:cubicBezTo>
                  <a:cubicBezTo>
                    <a:pt x="9320" y="1807"/>
                    <a:pt x="9360" y="1762"/>
                    <a:pt x="9396" y="1719"/>
                  </a:cubicBezTo>
                  <a:cubicBezTo>
                    <a:pt x="9430" y="1676"/>
                    <a:pt x="9463" y="1631"/>
                    <a:pt x="9486" y="1589"/>
                  </a:cubicBezTo>
                  <a:cubicBezTo>
                    <a:pt x="9509" y="1546"/>
                    <a:pt x="9528" y="1505"/>
                    <a:pt x="9540" y="1466"/>
                  </a:cubicBezTo>
                  <a:cubicBezTo>
                    <a:pt x="9553" y="1426"/>
                    <a:pt x="9558" y="1387"/>
                    <a:pt x="9557" y="1349"/>
                  </a:cubicBezTo>
                  <a:cubicBezTo>
                    <a:pt x="9554" y="1311"/>
                    <a:pt x="9545" y="1275"/>
                    <a:pt x="9530" y="1244"/>
                  </a:cubicBezTo>
                  <a:cubicBezTo>
                    <a:pt x="9512" y="1210"/>
                    <a:pt x="9492" y="1175"/>
                    <a:pt x="9463" y="1144"/>
                  </a:cubicBezTo>
                  <a:cubicBezTo>
                    <a:pt x="9435" y="1111"/>
                    <a:pt x="9400" y="1081"/>
                    <a:pt x="9360" y="1050"/>
                  </a:cubicBezTo>
                  <a:cubicBezTo>
                    <a:pt x="9321" y="1020"/>
                    <a:pt x="9275" y="991"/>
                    <a:pt x="9225" y="964"/>
                  </a:cubicBezTo>
                  <a:cubicBezTo>
                    <a:pt x="9176" y="935"/>
                    <a:pt x="9121" y="909"/>
                    <a:pt x="9064" y="884"/>
                  </a:cubicBezTo>
                  <a:cubicBezTo>
                    <a:pt x="9006" y="858"/>
                    <a:pt x="8944" y="833"/>
                    <a:pt x="8880" y="807"/>
                  </a:cubicBezTo>
                  <a:cubicBezTo>
                    <a:pt x="8782" y="770"/>
                    <a:pt x="8681" y="736"/>
                    <a:pt x="8574" y="701"/>
                  </a:cubicBezTo>
                  <a:cubicBezTo>
                    <a:pt x="8466" y="668"/>
                    <a:pt x="8354" y="635"/>
                    <a:pt x="8239" y="603"/>
                  </a:cubicBezTo>
                  <a:cubicBezTo>
                    <a:pt x="8124" y="570"/>
                    <a:pt x="8007" y="540"/>
                    <a:pt x="7886" y="511"/>
                  </a:cubicBezTo>
                  <a:cubicBezTo>
                    <a:pt x="7766" y="482"/>
                    <a:pt x="7643" y="454"/>
                    <a:pt x="7518" y="426"/>
                  </a:cubicBezTo>
                  <a:cubicBezTo>
                    <a:pt x="7330" y="385"/>
                    <a:pt x="7140" y="347"/>
                    <a:pt x="6942" y="311"/>
                  </a:cubicBezTo>
                  <a:cubicBezTo>
                    <a:pt x="6742" y="275"/>
                    <a:pt x="6544" y="244"/>
                    <a:pt x="6335" y="212"/>
                  </a:cubicBezTo>
                  <a:cubicBezTo>
                    <a:pt x="6127" y="182"/>
                    <a:pt x="5923" y="153"/>
                    <a:pt x="5705" y="129"/>
                  </a:cubicBezTo>
                  <a:cubicBezTo>
                    <a:pt x="5490" y="103"/>
                    <a:pt x="5274" y="80"/>
                    <a:pt x="5048" y="61"/>
                  </a:cubicBezTo>
                  <a:cubicBezTo>
                    <a:pt x="4824" y="43"/>
                    <a:pt x="4600" y="28"/>
                    <a:pt x="4368" y="17"/>
                  </a:cubicBezTo>
                  <a:cubicBezTo>
                    <a:pt x="4157" y="8"/>
                    <a:pt x="3944" y="2"/>
                    <a:pt x="3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15"/>
            <p:cNvSpPr/>
            <p:nvPr/>
          </p:nvSpPr>
          <p:spPr>
            <a:xfrm>
              <a:off x="6063436" y="4378984"/>
              <a:ext cx="22796" cy="10541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22" y="1"/>
                  </a:moveTo>
                  <a:cubicBezTo>
                    <a:pt x="15" y="1"/>
                    <a:pt x="8" y="1"/>
                    <a:pt x="1" y="3"/>
                  </a:cubicBezTo>
                  <a:cubicBezTo>
                    <a:pt x="182" y="148"/>
                    <a:pt x="383" y="263"/>
                    <a:pt x="609" y="338"/>
                  </a:cubicBezTo>
                  <a:lnTo>
                    <a:pt x="639" y="338"/>
                  </a:lnTo>
                  <a:cubicBezTo>
                    <a:pt x="652" y="338"/>
                    <a:pt x="663" y="336"/>
                    <a:pt x="675" y="335"/>
                  </a:cubicBezTo>
                  <a:cubicBezTo>
                    <a:pt x="685" y="333"/>
                    <a:pt x="695" y="329"/>
                    <a:pt x="702" y="328"/>
                  </a:cubicBezTo>
                  <a:cubicBezTo>
                    <a:pt x="709" y="326"/>
                    <a:pt x="717" y="322"/>
                    <a:pt x="719" y="319"/>
                  </a:cubicBezTo>
                  <a:cubicBezTo>
                    <a:pt x="725" y="315"/>
                    <a:pt x="727" y="312"/>
                    <a:pt x="728" y="307"/>
                  </a:cubicBezTo>
                  <a:cubicBezTo>
                    <a:pt x="731" y="302"/>
                    <a:pt x="731" y="299"/>
                    <a:pt x="728" y="293"/>
                  </a:cubicBezTo>
                  <a:cubicBezTo>
                    <a:pt x="725" y="284"/>
                    <a:pt x="718" y="272"/>
                    <a:pt x="706" y="261"/>
                  </a:cubicBezTo>
                  <a:cubicBezTo>
                    <a:pt x="699" y="254"/>
                    <a:pt x="692" y="248"/>
                    <a:pt x="683" y="241"/>
                  </a:cubicBezTo>
                  <a:cubicBezTo>
                    <a:pt x="675" y="234"/>
                    <a:pt x="663" y="227"/>
                    <a:pt x="653" y="220"/>
                  </a:cubicBezTo>
                  <a:cubicBezTo>
                    <a:pt x="642" y="211"/>
                    <a:pt x="630" y="204"/>
                    <a:pt x="617" y="197"/>
                  </a:cubicBezTo>
                  <a:cubicBezTo>
                    <a:pt x="604" y="190"/>
                    <a:pt x="590" y="182"/>
                    <a:pt x="576" y="172"/>
                  </a:cubicBezTo>
                  <a:cubicBezTo>
                    <a:pt x="561" y="164"/>
                    <a:pt x="544" y="156"/>
                    <a:pt x="527" y="148"/>
                  </a:cubicBezTo>
                  <a:cubicBezTo>
                    <a:pt x="510" y="139"/>
                    <a:pt x="491" y="132"/>
                    <a:pt x="474" y="122"/>
                  </a:cubicBezTo>
                  <a:cubicBezTo>
                    <a:pt x="438" y="106"/>
                    <a:pt x="396" y="90"/>
                    <a:pt x="354" y="75"/>
                  </a:cubicBezTo>
                  <a:lnTo>
                    <a:pt x="290" y="53"/>
                  </a:lnTo>
                  <a:cubicBezTo>
                    <a:pt x="268" y="46"/>
                    <a:pt x="246" y="39"/>
                    <a:pt x="225" y="33"/>
                  </a:cubicBezTo>
                  <a:cubicBezTo>
                    <a:pt x="202" y="27"/>
                    <a:pt x="182" y="21"/>
                    <a:pt x="160" y="18"/>
                  </a:cubicBezTo>
                  <a:cubicBezTo>
                    <a:pt x="139" y="13"/>
                    <a:pt x="120" y="10"/>
                    <a:pt x="100" y="7"/>
                  </a:cubicBezTo>
                  <a:cubicBezTo>
                    <a:pt x="80" y="4"/>
                    <a:pt x="61" y="3"/>
                    <a:pt x="44" y="3"/>
                  </a:cubicBezTo>
                  <a:cubicBezTo>
                    <a:pt x="36" y="1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15"/>
            <p:cNvSpPr/>
            <p:nvPr/>
          </p:nvSpPr>
          <p:spPr>
            <a:xfrm>
              <a:off x="6059631" y="4378921"/>
              <a:ext cx="22859" cy="10603"/>
            </a:xfrm>
            <a:custGeom>
              <a:avLst/>
              <a:gdLst/>
              <a:ahLst/>
              <a:cxnLst/>
              <a:rect l="l" t="t" r="r" b="b"/>
              <a:pathLst>
                <a:path w="733" h="340" extrusionOk="0">
                  <a:moveTo>
                    <a:pt x="118" y="0"/>
                  </a:moveTo>
                  <a:cubicBezTo>
                    <a:pt x="104" y="0"/>
                    <a:pt x="88" y="5"/>
                    <a:pt x="78" y="6"/>
                  </a:cubicBezTo>
                  <a:cubicBezTo>
                    <a:pt x="65" y="9"/>
                    <a:pt x="54" y="13"/>
                    <a:pt x="45" y="16"/>
                  </a:cubicBezTo>
                  <a:cubicBezTo>
                    <a:pt x="36" y="22"/>
                    <a:pt x="28" y="26"/>
                    <a:pt x="22" y="31"/>
                  </a:cubicBezTo>
                  <a:cubicBezTo>
                    <a:pt x="16" y="36"/>
                    <a:pt x="12" y="42"/>
                    <a:pt x="8" y="48"/>
                  </a:cubicBezTo>
                  <a:cubicBezTo>
                    <a:pt x="5" y="55"/>
                    <a:pt x="0" y="59"/>
                    <a:pt x="0" y="66"/>
                  </a:cubicBezTo>
                  <a:cubicBezTo>
                    <a:pt x="0" y="81"/>
                    <a:pt x="2" y="95"/>
                    <a:pt x="12" y="110"/>
                  </a:cubicBezTo>
                  <a:cubicBezTo>
                    <a:pt x="15" y="120"/>
                    <a:pt x="21" y="127"/>
                    <a:pt x="28" y="134"/>
                  </a:cubicBezTo>
                  <a:cubicBezTo>
                    <a:pt x="35" y="143"/>
                    <a:pt x="42" y="150"/>
                    <a:pt x="51" y="157"/>
                  </a:cubicBezTo>
                  <a:cubicBezTo>
                    <a:pt x="62" y="166"/>
                    <a:pt x="71" y="173"/>
                    <a:pt x="81" y="180"/>
                  </a:cubicBezTo>
                  <a:cubicBezTo>
                    <a:pt x="92" y="187"/>
                    <a:pt x="105" y="194"/>
                    <a:pt x="117" y="202"/>
                  </a:cubicBezTo>
                  <a:cubicBezTo>
                    <a:pt x="121" y="203"/>
                    <a:pt x="127" y="207"/>
                    <a:pt x="130" y="209"/>
                  </a:cubicBezTo>
                  <a:cubicBezTo>
                    <a:pt x="151" y="220"/>
                    <a:pt x="177" y="230"/>
                    <a:pt x="202" y="242"/>
                  </a:cubicBezTo>
                  <a:cubicBezTo>
                    <a:pt x="228" y="252"/>
                    <a:pt x="256" y="263"/>
                    <a:pt x="286" y="272"/>
                  </a:cubicBezTo>
                  <a:cubicBezTo>
                    <a:pt x="317" y="281"/>
                    <a:pt x="350" y="289"/>
                    <a:pt x="381" y="297"/>
                  </a:cubicBezTo>
                  <a:cubicBezTo>
                    <a:pt x="414" y="304"/>
                    <a:pt x="446" y="311"/>
                    <a:pt x="481" y="317"/>
                  </a:cubicBezTo>
                  <a:cubicBezTo>
                    <a:pt x="515" y="322"/>
                    <a:pt x="545" y="328"/>
                    <a:pt x="577" y="331"/>
                  </a:cubicBezTo>
                  <a:cubicBezTo>
                    <a:pt x="610" y="335"/>
                    <a:pt x="637" y="337"/>
                    <a:pt x="666" y="338"/>
                  </a:cubicBezTo>
                  <a:cubicBezTo>
                    <a:pt x="685" y="340"/>
                    <a:pt x="702" y="340"/>
                    <a:pt x="718" y="340"/>
                  </a:cubicBezTo>
                  <a:cubicBezTo>
                    <a:pt x="721" y="340"/>
                    <a:pt x="726" y="340"/>
                    <a:pt x="732" y="337"/>
                  </a:cubicBezTo>
                  <a:cubicBezTo>
                    <a:pt x="506" y="261"/>
                    <a:pt x="305" y="146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15"/>
            <p:cNvSpPr/>
            <p:nvPr/>
          </p:nvSpPr>
          <p:spPr>
            <a:xfrm>
              <a:off x="5982075" y="4139051"/>
              <a:ext cx="19802" cy="22921"/>
            </a:xfrm>
            <a:custGeom>
              <a:avLst/>
              <a:gdLst/>
              <a:ahLst/>
              <a:cxnLst/>
              <a:rect l="l" t="t" r="r" b="b"/>
              <a:pathLst>
                <a:path w="635" h="735" extrusionOk="0">
                  <a:moveTo>
                    <a:pt x="382" y="0"/>
                  </a:moveTo>
                  <a:cubicBezTo>
                    <a:pt x="370" y="0"/>
                    <a:pt x="358" y="1"/>
                    <a:pt x="345" y="2"/>
                  </a:cubicBezTo>
                  <a:cubicBezTo>
                    <a:pt x="315" y="7"/>
                    <a:pt x="286" y="15"/>
                    <a:pt x="256" y="28"/>
                  </a:cubicBezTo>
                  <a:cubicBezTo>
                    <a:pt x="224" y="41"/>
                    <a:pt x="196" y="57"/>
                    <a:pt x="170" y="79"/>
                  </a:cubicBezTo>
                  <a:cubicBezTo>
                    <a:pt x="143" y="99"/>
                    <a:pt x="120" y="123"/>
                    <a:pt x="98" y="150"/>
                  </a:cubicBezTo>
                  <a:cubicBezTo>
                    <a:pt x="76" y="178"/>
                    <a:pt x="58" y="208"/>
                    <a:pt x="43" y="238"/>
                  </a:cubicBezTo>
                  <a:cubicBezTo>
                    <a:pt x="30" y="265"/>
                    <a:pt x="22" y="294"/>
                    <a:pt x="15" y="321"/>
                  </a:cubicBezTo>
                  <a:cubicBezTo>
                    <a:pt x="9" y="343"/>
                    <a:pt x="6" y="365"/>
                    <a:pt x="5" y="386"/>
                  </a:cubicBezTo>
                  <a:cubicBezTo>
                    <a:pt x="2" y="408"/>
                    <a:pt x="0" y="429"/>
                    <a:pt x="2" y="448"/>
                  </a:cubicBezTo>
                  <a:cubicBezTo>
                    <a:pt x="2" y="468"/>
                    <a:pt x="6" y="490"/>
                    <a:pt x="9" y="510"/>
                  </a:cubicBezTo>
                  <a:cubicBezTo>
                    <a:pt x="15" y="530"/>
                    <a:pt x="20" y="549"/>
                    <a:pt x="28" y="567"/>
                  </a:cubicBezTo>
                  <a:cubicBezTo>
                    <a:pt x="35" y="585"/>
                    <a:pt x="43" y="603"/>
                    <a:pt x="55" y="619"/>
                  </a:cubicBezTo>
                  <a:cubicBezTo>
                    <a:pt x="65" y="635"/>
                    <a:pt x="78" y="649"/>
                    <a:pt x="91" y="664"/>
                  </a:cubicBezTo>
                  <a:cubicBezTo>
                    <a:pt x="102" y="678"/>
                    <a:pt x="117" y="690"/>
                    <a:pt x="134" y="700"/>
                  </a:cubicBezTo>
                  <a:cubicBezTo>
                    <a:pt x="150" y="710"/>
                    <a:pt x="166" y="718"/>
                    <a:pt x="184" y="724"/>
                  </a:cubicBezTo>
                  <a:cubicBezTo>
                    <a:pt x="204" y="731"/>
                    <a:pt x="226" y="734"/>
                    <a:pt x="248" y="734"/>
                  </a:cubicBezTo>
                  <a:cubicBezTo>
                    <a:pt x="263" y="734"/>
                    <a:pt x="278" y="733"/>
                    <a:pt x="294" y="730"/>
                  </a:cubicBezTo>
                  <a:cubicBezTo>
                    <a:pt x="314" y="728"/>
                    <a:pt x="331" y="721"/>
                    <a:pt x="351" y="714"/>
                  </a:cubicBezTo>
                  <a:cubicBezTo>
                    <a:pt x="371" y="707"/>
                    <a:pt x="388" y="698"/>
                    <a:pt x="407" y="685"/>
                  </a:cubicBezTo>
                  <a:cubicBezTo>
                    <a:pt x="426" y="675"/>
                    <a:pt x="443" y="661"/>
                    <a:pt x="459" y="646"/>
                  </a:cubicBezTo>
                  <a:cubicBezTo>
                    <a:pt x="475" y="631"/>
                    <a:pt x="490" y="616"/>
                    <a:pt x="505" y="598"/>
                  </a:cubicBezTo>
                  <a:cubicBezTo>
                    <a:pt x="519" y="580"/>
                    <a:pt x="534" y="562"/>
                    <a:pt x="547" y="541"/>
                  </a:cubicBezTo>
                  <a:cubicBezTo>
                    <a:pt x="572" y="504"/>
                    <a:pt x="591" y="462"/>
                    <a:pt x="605" y="422"/>
                  </a:cubicBezTo>
                  <a:cubicBezTo>
                    <a:pt x="613" y="402"/>
                    <a:pt x="620" y="380"/>
                    <a:pt x="624" y="359"/>
                  </a:cubicBezTo>
                  <a:cubicBezTo>
                    <a:pt x="628" y="339"/>
                    <a:pt x="631" y="319"/>
                    <a:pt x="633" y="297"/>
                  </a:cubicBezTo>
                  <a:cubicBezTo>
                    <a:pt x="634" y="275"/>
                    <a:pt x="634" y="257"/>
                    <a:pt x="633" y="237"/>
                  </a:cubicBezTo>
                  <a:cubicBezTo>
                    <a:pt x="631" y="217"/>
                    <a:pt x="627" y="196"/>
                    <a:pt x="617" y="181"/>
                  </a:cubicBezTo>
                  <a:cubicBezTo>
                    <a:pt x="611" y="163"/>
                    <a:pt x="604" y="145"/>
                    <a:pt x="597" y="129"/>
                  </a:cubicBezTo>
                  <a:cubicBezTo>
                    <a:pt x="590" y="113"/>
                    <a:pt x="580" y="99"/>
                    <a:pt x="568" y="84"/>
                  </a:cubicBezTo>
                  <a:cubicBezTo>
                    <a:pt x="558" y="71"/>
                    <a:pt x="545" y="58"/>
                    <a:pt x="531" y="48"/>
                  </a:cubicBezTo>
                  <a:cubicBezTo>
                    <a:pt x="502" y="27"/>
                    <a:pt x="469" y="12"/>
                    <a:pt x="432" y="5"/>
                  </a:cubicBezTo>
                  <a:cubicBezTo>
                    <a:pt x="416" y="2"/>
                    <a:pt x="399" y="0"/>
                    <a:pt x="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15"/>
            <p:cNvSpPr/>
            <p:nvPr/>
          </p:nvSpPr>
          <p:spPr>
            <a:xfrm>
              <a:off x="5524382" y="3950978"/>
              <a:ext cx="446070" cy="366018"/>
            </a:xfrm>
            <a:custGeom>
              <a:avLst/>
              <a:gdLst/>
              <a:ahLst/>
              <a:cxnLst/>
              <a:rect l="l" t="t" r="r" b="b"/>
              <a:pathLst>
                <a:path w="14304" h="11737" extrusionOk="0">
                  <a:moveTo>
                    <a:pt x="3635" y="1"/>
                  </a:moveTo>
                  <a:cubicBezTo>
                    <a:pt x="3518" y="1"/>
                    <a:pt x="3399" y="16"/>
                    <a:pt x="3281" y="41"/>
                  </a:cubicBezTo>
                  <a:cubicBezTo>
                    <a:pt x="3156" y="66"/>
                    <a:pt x="3032" y="103"/>
                    <a:pt x="2909" y="146"/>
                  </a:cubicBezTo>
                  <a:cubicBezTo>
                    <a:pt x="2722" y="214"/>
                    <a:pt x="2536" y="294"/>
                    <a:pt x="2354" y="388"/>
                  </a:cubicBezTo>
                  <a:cubicBezTo>
                    <a:pt x="2170" y="480"/>
                    <a:pt x="1988" y="585"/>
                    <a:pt x="1809" y="702"/>
                  </a:cubicBezTo>
                  <a:cubicBezTo>
                    <a:pt x="1629" y="816"/>
                    <a:pt x="1452" y="947"/>
                    <a:pt x="1280" y="1088"/>
                  </a:cubicBezTo>
                  <a:cubicBezTo>
                    <a:pt x="1088" y="1246"/>
                    <a:pt x="903" y="1421"/>
                    <a:pt x="732" y="1624"/>
                  </a:cubicBezTo>
                  <a:cubicBezTo>
                    <a:pt x="664" y="1705"/>
                    <a:pt x="600" y="1791"/>
                    <a:pt x="538" y="1881"/>
                  </a:cubicBezTo>
                  <a:cubicBezTo>
                    <a:pt x="477" y="1970"/>
                    <a:pt x="421" y="2065"/>
                    <a:pt x="370" y="2166"/>
                  </a:cubicBezTo>
                  <a:cubicBezTo>
                    <a:pt x="316" y="2265"/>
                    <a:pt x="272" y="2370"/>
                    <a:pt x="233" y="2478"/>
                  </a:cubicBezTo>
                  <a:cubicBezTo>
                    <a:pt x="193" y="2583"/>
                    <a:pt x="161" y="2694"/>
                    <a:pt x="132" y="2804"/>
                  </a:cubicBezTo>
                  <a:cubicBezTo>
                    <a:pt x="91" y="2971"/>
                    <a:pt x="60" y="3141"/>
                    <a:pt x="40" y="3308"/>
                  </a:cubicBezTo>
                  <a:cubicBezTo>
                    <a:pt x="10" y="3559"/>
                    <a:pt x="0" y="3811"/>
                    <a:pt x="7" y="4055"/>
                  </a:cubicBezTo>
                  <a:cubicBezTo>
                    <a:pt x="27" y="4666"/>
                    <a:pt x="155" y="5243"/>
                    <a:pt x="377" y="5729"/>
                  </a:cubicBezTo>
                  <a:cubicBezTo>
                    <a:pt x="457" y="5904"/>
                    <a:pt x="549" y="6068"/>
                    <a:pt x="653" y="6217"/>
                  </a:cubicBezTo>
                  <a:cubicBezTo>
                    <a:pt x="730" y="6327"/>
                    <a:pt x="811" y="6427"/>
                    <a:pt x="902" y="6519"/>
                  </a:cubicBezTo>
                  <a:cubicBezTo>
                    <a:pt x="989" y="6608"/>
                    <a:pt x="1086" y="6690"/>
                    <a:pt x="1189" y="6755"/>
                  </a:cubicBezTo>
                  <a:cubicBezTo>
                    <a:pt x="1201" y="6762"/>
                    <a:pt x="1212" y="6769"/>
                    <a:pt x="1225" y="6777"/>
                  </a:cubicBezTo>
                  <a:cubicBezTo>
                    <a:pt x="1444" y="6900"/>
                    <a:pt x="1663" y="7024"/>
                    <a:pt x="1882" y="7159"/>
                  </a:cubicBezTo>
                  <a:cubicBezTo>
                    <a:pt x="2513" y="7518"/>
                    <a:pt x="3104" y="7856"/>
                    <a:pt x="3735" y="8217"/>
                  </a:cubicBezTo>
                  <a:cubicBezTo>
                    <a:pt x="4368" y="8578"/>
                    <a:pt x="4957" y="8914"/>
                    <a:pt x="5596" y="9274"/>
                  </a:cubicBezTo>
                  <a:cubicBezTo>
                    <a:pt x="5915" y="9454"/>
                    <a:pt x="6222" y="9626"/>
                    <a:pt x="6544" y="9804"/>
                  </a:cubicBezTo>
                  <a:cubicBezTo>
                    <a:pt x="6865" y="9983"/>
                    <a:pt x="7174" y="10152"/>
                    <a:pt x="7500" y="10329"/>
                  </a:cubicBezTo>
                  <a:cubicBezTo>
                    <a:pt x="7825" y="10504"/>
                    <a:pt x="8136" y="10673"/>
                    <a:pt x="8467" y="10847"/>
                  </a:cubicBezTo>
                  <a:cubicBezTo>
                    <a:pt x="8796" y="11021"/>
                    <a:pt x="9112" y="11184"/>
                    <a:pt x="9448" y="11353"/>
                  </a:cubicBezTo>
                  <a:cubicBezTo>
                    <a:pt x="9709" y="11485"/>
                    <a:pt x="9960" y="11610"/>
                    <a:pt x="10220" y="11737"/>
                  </a:cubicBezTo>
                  <a:cubicBezTo>
                    <a:pt x="9874" y="11567"/>
                    <a:pt x="9589" y="11295"/>
                    <a:pt x="9338" y="10970"/>
                  </a:cubicBezTo>
                  <a:cubicBezTo>
                    <a:pt x="8826" y="10306"/>
                    <a:pt x="8451" y="9412"/>
                    <a:pt x="8265" y="8410"/>
                  </a:cubicBezTo>
                  <a:cubicBezTo>
                    <a:pt x="8080" y="7406"/>
                    <a:pt x="8084" y="6296"/>
                    <a:pt x="8300" y="5358"/>
                  </a:cubicBezTo>
                  <a:cubicBezTo>
                    <a:pt x="8501" y="4485"/>
                    <a:pt x="8885" y="3762"/>
                    <a:pt x="9680" y="3031"/>
                  </a:cubicBezTo>
                  <a:cubicBezTo>
                    <a:pt x="9635" y="2975"/>
                    <a:pt x="9595" y="2918"/>
                    <a:pt x="9561" y="2859"/>
                  </a:cubicBezTo>
                  <a:cubicBezTo>
                    <a:pt x="9522" y="2790"/>
                    <a:pt x="9489" y="2722"/>
                    <a:pt x="9467" y="2651"/>
                  </a:cubicBezTo>
                  <a:cubicBezTo>
                    <a:pt x="9444" y="2579"/>
                    <a:pt x="9434" y="2507"/>
                    <a:pt x="9434" y="2429"/>
                  </a:cubicBezTo>
                  <a:cubicBezTo>
                    <a:pt x="9434" y="2377"/>
                    <a:pt x="9438" y="2327"/>
                    <a:pt x="9451" y="2274"/>
                  </a:cubicBezTo>
                  <a:cubicBezTo>
                    <a:pt x="9464" y="2222"/>
                    <a:pt x="9482" y="2170"/>
                    <a:pt x="9507" y="2116"/>
                  </a:cubicBezTo>
                  <a:cubicBezTo>
                    <a:pt x="9532" y="2062"/>
                    <a:pt x="9565" y="2011"/>
                    <a:pt x="9604" y="1956"/>
                  </a:cubicBezTo>
                  <a:cubicBezTo>
                    <a:pt x="9645" y="1903"/>
                    <a:pt x="9689" y="1850"/>
                    <a:pt x="9743" y="1798"/>
                  </a:cubicBezTo>
                  <a:cubicBezTo>
                    <a:pt x="9779" y="1763"/>
                    <a:pt x="9815" y="1730"/>
                    <a:pt x="9855" y="1696"/>
                  </a:cubicBezTo>
                  <a:cubicBezTo>
                    <a:pt x="9897" y="1661"/>
                    <a:pt x="9940" y="1627"/>
                    <a:pt x="9986" y="1595"/>
                  </a:cubicBezTo>
                  <a:cubicBezTo>
                    <a:pt x="10031" y="1565"/>
                    <a:pt x="10075" y="1536"/>
                    <a:pt x="10126" y="1508"/>
                  </a:cubicBezTo>
                  <a:cubicBezTo>
                    <a:pt x="10208" y="1459"/>
                    <a:pt x="10301" y="1414"/>
                    <a:pt x="10397" y="1372"/>
                  </a:cubicBezTo>
                  <a:cubicBezTo>
                    <a:pt x="10491" y="1331"/>
                    <a:pt x="10593" y="1292"/>
                    <a:pt x="10693" y="1256"/>
                  </a:cubicBezTo>
                  <a:cubicBezTo>
                    <a:pt x="10794" y="1220"/>
                    <a:pt x="10902" y="1186"/>
                    <a:pt x="11008" y="1155"/>
                  </a:cubicBezTo>
                  <a:cubicBezTo>
                    <a:pt x="11113" y="1124"/>
                    <a:pt x="11227" y="1098"/>
                    <a:pt x="11336" y="1072"/>
                  </a:cubicBezTo>
                  <a:cubicBezTo>
                    <a:pt x="11447" y="1048"/>
                    <a:pt x="11560" y="1023"/>
                    <a:pt x="11673" y="1006"/>
                  </a:cubicBezTo>
                  <a:cubicBezTo>
                    <a:pt x="11783" y="986"/>
                    <a:pt x="11901" y="970"/>
                    <a:pt x="12012" y="956"/>
                  </a:cubicBezTo>
                  <a:cubicBezTo>
                    <a:pt x="12124" y="941"/>
                    <a:pt x="12239" y="928"/>
                    <a:pt x="12350" y="920"/>
                  </a:cubicBezTo>
                  <a:cubicBezTo>
                    <a:pt x="12516" y="905"/>
                    <a:pt x="12687" y="897"/>
                    <a:pt x="12851" y="889"/>
                  </a:cubicBezTo>
                  <a:cubicBezTo>
                    <a:pt x="13015" y="882"/>
                    <a:pt x="13178" y="879"/>
                    <a:pt x="13339" y="879"/>
                  </a:cubicBezTo>
                  <a:lnTo>
                    <a:pt x="13403" y="879"/>
                  </a:lnTo>
                  <a:cubicBezTo>
                    <a:pt x="13664" y="809"/>
                    <a:pt x="13896" y="775"/>
                    <a:pt x="14105" y="775"/>
                  </a:cubicBezTo>
                  <a:cubicBezTo>
                    <a:pt x="14174" y="775"/>
                    <a:pt x="14240" y="779"/>
                    <a:pt x="14303" y="786"/>
                  </a:cubicBezTo>
                  <a:cubicBezTo>
                    <a:pt x="14007" y="748"/>
                    <a:pt x="13720" y="717"/>
                    <a:pt x="13418" y="684"/>
                  </a:cubicBezTo>
                  <a:cubicBezTo>
                    <a:pt x="13033" y="642"/>
                    <a:pt x="12669" y="606"/>
                    <a:pt x="12285" y="573"/>
                  </a:cubicBezTo>
                  <a:cubicBezTo>
                    <a:pt x="11903" y="539"/>
                    <a:pt x="11536" y="508"/>
                    <a:pt x="11155" y="477"/>
                  </a:cubicBezTo>
                  <a:cubicBezTo>
                    <a:pt x="10774" y="448"/>
                    <a:pt x="10409" y="422"/>
                    <a:pt x="10028" y="395"/>
                  </a:cubicBezTo>
                  <a:cubicBezTo>
                    <a:pt x="9647" y="368"/>
                    <a:pt x="9283" y="343"/>
                    <a:pt x="8904" y="319"/>
                  </a:cubicBezTo>
                  <a:cubicBezTo>
                    <a:pt x="8144" y="271"/>
                    <a:pt x="7441" y="229"/>
                    <a:pt x="6691" y="185"/>
                  </a:cubicBezTo>
                  <a:cubicBezTo>
                    <a:pt x="5941" y="139"/>
                    <a:pt x="5238" y="99"/>
                    <a:pt x="4491" y="51"/>
                  </a:cubicBezTo>
                  <a:cubicBezTo>
                    <a:pt x="4231" y="35"/>
                    <a:pt x="3977" y="20"/>
                    <a:pt x="3724" y="2"/>
                  </a:cubicBezTo>
                  <a:lnTo>
                    <a:pt x="3719" y="2"/>
                  </a:lnTo>
                  <a:cubicBezTo>
                    <a:pt x="3698" y="1"/>
                    <a:pt x="3673" y="1"/>
                    <a:pt x="3650" y="1"/>
                  </a:cubicBezTo>
                  <a:cubicBezTo>
                    <a:pt x="3645" y="1"/>
                    <a:pt x="3640" y="1"/>
                    <a:pt x="36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15"/>
            <p:cNvSpPr/>
            <p:nvPr/>
          </p:nvSpPr>
          <p:spPr>
            <a:xfrm>
              <a:off x="5818638" y="3978234"/>
              <a:ext cx="123836" cy="66985"/>
            </a:xfrm>
            <a:custGeom>
              <a:avLst/>
              <a:gdLst/>
              <a:ahLst/>
              <a:cxnLst/>
              <a:rect l="l" t="t" r="r" b="b"/>
              <a:pathLst>
                <a:path w="3971" h="2148" extrusionOk="0">
                  <a:moveTo>
                    <a:pt x="3906" y="1"/>
                  </a:moveTo>
                  <a:cubicBezTo>
                    <a:pt x="3746" y="1"/>
                    <a:pt x="3582" y="4"/>
                    <a:pt x="3418" y="5"/>
                  </a:cubicBezTo>
                  <a:cubicBezTo>
                    <a:pt x="3256" y="11"/>
                    <a:pt x="3085" y="21"/>
                    <a:pt x="2918" y="35"/>
                  </a:cubicBezTo>
                  <a:cubicBezTo>
                    <a:pt x="2806" y="47"/>
                    <a:pt x="2691" y="57"/>
                    <a:pt x="2580" y="71"/>
                  </a:cubicBezTo>
                  <a:cubicBezTo>
                    <a:pt x="2468" y="86"/>
                    <a:pt x="2352" y="103"/>
                    <a:pt x="2241" y="122"/>
                  </a:cubicBezTo>
                  <a:cubicBezTo>
                    <a:pt x="2129" y="142"/>
                    <a:pt x="2014" y="163"/>
                    <a:pt x="1904" y="189"/>
                  </a:cubicBezTo>
                  <a:cubicBezTo>
                    <a:pt x="1795" y="212"/>
                    <a:pt x="1682" y="241"/>
                    <a:pt x="1575" y="271"/>
                  </a:cubicBezTo>
                  <a:cubicBezTo>
                    <a:pt x="1469" y="303"/>
                    <a:pt x="1361" y="336"/>
                    <a:pt x="1260" y="372"/>
                  </a:cubicBezTo>
                  <a:cubicBezTo>
                    <a:pt x="1158" y="408"/>
                    <a:pt x="1058" y="448"/>
                    <a:pt x="964" y="490"/>
                  </a:cubicBezTo>
                  <a:cubicBezTo>
                    <a:pt x="868" y="530"/>
                    <a:pt x="776" y="577"/>
                    <a:pt x="692" y="624"/>
                  </a:cubicBezTo>
                  <a:cubicBezTo>
                    <a:pt x="645" y="652"/>
                    <a:pt x="598" y="681"/>
                    <a:pt x="554" y="711"/>
                  </a:cubicBezTo>
                  <a:cubicBezTo>
                    <a:pt x="508" y="746"/>
                    <a:pt x="465" y="779"/>
                    <a:pt x="424" y="813"/>
                  </a:cubicBezTo>
                  <a:cubicBezTo>
                    <a:pt x="382" y="846"/>
                    <a:pt x="346" y="881"/>
                    <a:pt x="310" y="915"/>
                  </a:cubicBezTo>
                  <a:cubicBezTo>
                    <a:pt x="257" y="967"/>
                    <a:pt x="211" y="1019"/>
                    <a:pt x="172" y="1073"/>
                  </a:cubicBezTo>
                  <a:cubicBezTo>
                    <a:pt x="132" y="1127"/>
                    <a:pt x="100" y="1178"/>
                    <a:pt x="74" y="1233"/>
                  </a:cubicBezTo>
                  <a:cubicBezTo>
                    <a:pt x="50" y="1286"/>
                    <a:pt x="31" y="1339"/>
                    <a:pt x="20" y="1391"/>
                  </a:cubicBezTo>
                  <a:cubicBezTo>
                    <a:pt x="7" y="1443"/>
                    <a:pt x="1" y="1493"/>
                    <a:pt x="1" y="1546"/>
                  </a:cubicBezTo>
                  <a:cubicBezTo>
                    <a:pt x="1" y="1623"/>
                    <a:pt x="14" y="1695"/>
                    <a:pt x="35" y="1766"/>
                  </a:cubicBezTo>
                  <a:cubicBezTo>
                    <a:pt x="58" y="1838"/>
                    <a:pt x="89" y="1907"/>
                    <a:pt x="129" y="1975"/>
                  </a:cubicBezTo>
                  <a:cubicBezTo>
                    <a:pt x="163" y="2035"/>
                    <a:pt x="202" y="2093"/>
                    <a:pt x="247" y="2147"/>
                  </a:cubicBezTo>
                  <a:cubicBezTo>
                    <a:pt x="307" y="2094"/>
                    <a:pt x="368" y="2040"/>
                    <a:pt x="432" y="1985"/>
                  </a:cubicBezTo>
                  <a:cubicBezTo>
                    <a:pt x="1352" y="1196"/>
                    <a:pt x="2761" y="383"/>
                    <a:pt x="3768" y="60"/>
                  </a:cubicBezTo>
                  <a:cubicBezTo>
                    <a:pt x="3838" y="38"/>
                    <a:pt x="3904" y="18"/>
                    <a:pt x="3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15"/>
            <p:cNvSpPr/>
            <p:nvPr/>
          </p:nvSpPr>
          <p:spPr>
            <a:xfrm>
              <a:off x="5381215" y="3936446"/>
              <a:ext cx="259272" cy="225873"/>
            </a:xfrm>
            <a:custGeom>
              <a:avLst/>
              <a:gdLst/>
              <a:ahLst/>
              <a:cxnLst/>
              <a:rect l="l" t="t" r="r" b="b"/>
              <a:pathLst>
                <a:path w="8314" h="7243" extrusionOk="0">
                  <a:moveTo>
                    <a:pt x="2491" y="1"/>
                  </a:moveTo>
                  <a:cubicBezTo>
                    <a:pt x="2382" y="1"/>
                    <a:pt x="2260" y="23"/>
                    <a:pt x="2117" y="69"/>
                  </a:cubicBezTo>
                  <a:cubicBezTo>
                    <a:pt x="1701" y="201"/>
                    <a:pt x="1119" y="537"/>
                    <a:pt x="738" y="864"/>
                  </a:cubicBezTo>
                  <a:cubicBezTo>
                    <a:pt x="357" y="1190"/>
                    <a:pt x="182" y="1506"/>
                    <a:pt x="91" y="1894"/>
                  </a:cubicBezTo>
                  <a:cubicBezTo>
                    <a:pt x="2" y="2283"/>
                    <a:pt x="1" y="2740"/>
                    <a:pt x="77" y="3155"/>
                  </a:cubicBezTo>
                  <a:cubicBezTo>
                    <a:pt x="154" y="3569"/>
                    <a:pt x="310" y="3939"/>
                    <a:pt x="521" y="4213"/>
                  </a:cubicBezTo>
                  <a:cubicBezTo>
                    <a:pt x="612" y="4331"/>
                    <a:pt x="714" y="4432"/>
                    <a:pt x="832" y="4501"/>
                  </a:cubicBezTo>
                  <a:lnTo>
                    <a:pt x="865" y="4520"/>
                  </a:lnTo>
                  <a:cubicBezTo>
                    <a:pt x="1506" y="4858"/>
                    <a:pt x="2115" y="5187"/>
                    <a:pt x="2751" y="5533"/>
                  </a:cubicBezTo>
                  <a:cubicBezTo>
                    <a:pt x="3388" y="5880"/>
                    <a:pt x="3990" y="6215"/>
                    <a:pt x="4620" y="6568"/>
                  </a:cubicBezTo>
                  <a:cubicBezTo>
                    <a:pt x="5028" y="6797"/>
                    <a:pt x="5421" y="7017"/>
                    <a:pt x="5816" y="7243"/>
                  </a:cubicBezTo>
                  <a:cubicBezTo>
                    <a:pt x="5805" y="7235"/>
                    <a:pt x="5792" y="7228"/>
                    <a:pt x="5783" y="7218"/>
                  </a:cubicBezTo>
                  <a:cubicBezTo>
                    <a:pt x="5681" y="7153"/>
                    <a:pt x="5586" y="7074"/>
                    <a:pt x="5495" y="6984"/>
                  </a:cubicBezTo>
                  <a:cubicBezTo>
                    <a:pt x="5406" y="6892"/>
                    <a:pt x="5323" y="6791"/>
                    <a:pt x="5248" y="6682"/>
                  </a:cubicBezTo>
                  <a:cubicBezTo>
                    <a:pt x="5143" y="6532"/>
                    <a:pt x="5051" y="6368"/>
                    <a:pt x="4971" y="6193"/>
                  </a:cubicBezTo>
                  <a:cubicBezTo>
                    <a:pt x="4749" y="5707"/>
                    <a:pt x="4623" y="5132"/>
                    <a:pt x="4603" y="4520"/>
                  </a:cubicBezTo>
                  <a:cubicBezTo>
                    <a:pt x="4594" y="4275"/>
                    <a:pt x="4604" y="4024"/>
                    <a:pt x="4634" y="3772"/>
                  </a:cubicBezTo>
                  <a:cubicBezTo>
                    <a:pt x="4654" y="3602"/>
                    <a:pt x="4685" y="3434"/>
                    <a:pt x="4726" y="3269"/>
                  </a:cubicBezTo>
                  <a:cubicBezTo>
                    <a:pt x="4754" y="3160"/>
                    <a:pt x="4788" y="3049"/>
                    <a:pt x="4827" y="2941"/>
                  </a:cubicBezTo>
                  <a:cubicBezTo>
                    <a:pt x="4867" y="2835"/>
                    <a:pt x="4912" y="2731"/>
                    <a:pt x="4963" y="2631"/>
                  </a:cubicBezTo>
                  <a:cubicBezTo>
                    <a:pt x="5014" y="2530"/>
                    <a:pt x="5071" y="2435"/>
                    <a:pt x="5133" y="2344"/>
                  </a:cubicBezTo>
                  <a:cubicBezTo>
                    <a:pt x="5193" y="2255"/>
                    <a:pt x="5258" y="2169"/>
                    <a:pt x="5327" y="2087"/>
                  </a:cubicBezTo>
                  <a:cubicBezTo>
                    <a:pt x="5497" y="1884"/>
                    <a:pt x="5684" y="1710"/>
                    <a:pt x="5875" y="1552"/>
                  </a:cubicBezTo>
                  <a:cubicBezTo>
                    <a:pt x="6047" y="1410"/>
                    <a:pt x="6223" y="1282"/>
                    <a:pt x="6403" y="1166"/>
                  </a:cubicBezTo>
                  <a:cubicBezTo>
                    <a:pt x="6582" y="1049"/>
                    <a:pt x="6765" y="944"/>
                    <a:pt x="6947" y="851"/>
                  </a:cubicBezTo>
                  <a:cubicBezTo>
                    <a:pt x="7131" y="757"/>
                    <a:pt x="7315" y="677"/>
                    <a:pt x="7502" y="611"/>
                  </a:cubicBezTo>
                  <a:cubicBezTo>
                    <a:pt x="7627" y="568"/>
                    <a:pt x="7751" y="530"/>
                    <a:pt x="7875" y="504"/>
                  </a:cubicBezTo>
                  <a:cubicBezTo>
                    <a:pt x="7993" y="481"/>
                    <a:pt x="8113" y="465"/>
                    <a:pt x="8230" y="465"/>
                  </a:cubicBezTo>
                  <a:cubicBezTo>
                    <a:pt x="8235" y="465"/>
                    <a:pt x="8241" y="465"/>
                    <a:pt x="8246" y="465"/>
                  </a:cubicBezTo>
                  <a:cubicBezTo>
                    <a:pt x="8269" y="465"/>
                    <a:pt x="8290" y="465"/>
                    <a:pt x="8313" y="467"/>
                  </a:cubicBezTo>
                  <a:cubicBezTo>
                    <a:pt x="7843" y="437"/>
                    <a:pt x="7379" y="407"/>
                    <a:pt x="6899" y="372"/>
                  </a:cubicBezTo>
                  <a:cubicBezTo>
                    <a:pt x="6161" y="320"/>
                    <a:pt x="5461" y="267"/>
                    <a:pt x="4728" y="205"/>
                  </a:cubicBezTo>
                  <a:cubicBezTo>
                    <a:pt x="3994" y="143"/>
                    <a:pt x="3296" y="79"/>
                    <a:pt x="2568" y="4"/>
                  </a:cubicBezTo>
                  <a:lnTo>
                    <a:pt x="2561" y="4"/>
                  </a:lnTo>
                  <a:cubicBezTo>
                    <a:pt x="2538" y="2"/>
                    <a:pt x="2515" y="1"/>
                    <a:pt x="2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15"/>
            <p:cNvSpPr/>
            <p:nvPr/>
          </p:nvSpPr>
          <p:spPr>
            <a:xfrm>
              <a:off x="6190449" y="4165309"/>
              <a:ext cx="136185" cy="183555"/>
            </a:xfrm>
            <a:custGeom>
              <a:avLst/>
              <a:gdLst/>
              <a:ahLst/>
              <a:cxnLst/>
              <a:rect l="l" t="t" r="r" b="b"/>
              <a:pathLst>
                <a:path w="4367" h="5886" extrusionOk="0">
                  <a:moveTo>
                    <a:pt x="2617" y="0"/>
                  </a:moveTo>
                  <a:cubicBezTo>
                    <a:pt x="2568" y="0"/>
                    <a:pt x="2519" y="3"/>
                    <a:pt x="2469" y="7"/>
                  </a:cubicBezTo>
                  <a:cubicBezTo>
                    <a:pt x="2353" y="20"/>
                    <a:pt x="2232" y="43"/>
                    <a:pt x="2114" y="80"/>
                  </a:cubicBezTo>
                  <a:cubicBezTo>
                    <a:pt x="1972" y="126"/>
                    <a:pt x="1828" y="188"/>
                    <a:pt x="1690" y="270"/>
                  </a:cubicBezTo>
                  <a:cubicBezTo>
                    <a:pt x="1550" y="351"/>
                    <a:pt x="1414" y="447"/>
                    <a:pt x="1284" y="561"/>
                  </a:cubicBezTo>
                  <a:cubicBezTo>
                    <a:pt x="1175" y="654"/>
                    <a:pt x="1072" y="760"/>
                    <a:pt x="972" y="874"/>
                  </a:cubicBezTo>
                  <a:cubicBezTo>
                    <a:pt x="893" y="965"/>
                    <a:pt x="817" y="1062"/>
                    <a:pt x="745" y="1164"/>
                  </a:cubicBezTo>
                  <a:cubicBezTo>
                    <a:pt x="692" y="1242"/>
                    <a:pt x="640" y="1321"/>
                    <a:pt x="591" y="1403"/>
                  </a:cubicBezTo>
                  <a:cubicBezTo>
                    <a:pt x="542" y="1486"/>
                    <a:pt x="496" y="1571"/>
                    <a:pt x="453" y="1658"/>
                  </a:cubicBezTo>
                  <a:cubicBezTo>
                    <a:pt x="410" y="1744"/>
                    <a:pt x="369" y="1833"/>
                    <a:pt x="331" y="1923"/>
                  </a:cubicBezTo>
                  <a:cubicBezTo>
                    <a:pt x="292" y="2013"/>
                    <a:pt x="259" y="2105"/>
                    <a:pt x="226" y="2198"/>
                  </a:cubicBezTo>
                  <a:cubicBezTo>
                    <a:pt x="196" y="2292"/>
                    <a:pt x="167" y="2385"/>
                    <a:pt x="141" y="2480"/>
                  </a:cubicBezTo>
                  <a:cubicBezTo>
                    <a:pt x="115" y="2575"/>
                    <a:pt x="94" y="2673"/>
                    <a:pt x="75" y="2767"/>
                  </a:cubicBezTo>
                  <a:cubicBezTo>
                    <a:pt x="58" y="2865"/>
                    <a:pt x="41" y="2960"/>
                    <a:pt x="31" y="3056"/>
                  </a:cubicBezTo>
                  <a:cubicBezTo>
                    <a:pt x="18" y="3154"/>
                    <a:pt x="11" y="3249"/>
                    <a:pt x="5" y="3344"/>
                  </a:cubicBezTo>
                  <a:cubicBezTo>
                    <a:pt x="0" y="3440"/>
                    <a:pt x="0" y="3535"/>
                    <a:pt x="2" y="3629"/>
                  </a:cubicBezTo>
                  <a:cubicBezTo>
                    <a:pt x="5" y="3722"/>
                    <a:pt x="11" y="3814"/>
                    <a:pt x="19" y="3905"/>
                  </a:cubicBezTo>
                  <a:cubicBezTo>
                    <a:pt x="29" y="3997"/>
                    <a:pt x="41" y="4084"/>
                    <a:pt x="58" y="4173"/>
                  </a:cubicBezTo>
                  <a:cubicBezTo>
                    <a:pt x="74" y="4260"/>
                    <a:pt x="94" y="4346"/>
                    <a:pt x="117" y="4428"/>
                  </a:cubicBezTo>
                  <a:cubicBezTo>
                    <a:pt x="140" y="4513"/>
                    <a:pt x="167" y="4593"/>
                    <a:pt x="196" y="4671"/>
                  </a:cubicBezTo>
                  <a:cubicBezTo>
                    <a:pt x="225" y="4748"/>
                    <a:pt x="256" y="4823"/>
                    <a:pt x="292" y="4895"/>
                  </a:cubicBezTo>
                  <a:cubicBezTo>
                    <a:pt x="328" y="4967"/>
                    <a:pt x="369" y="5037"/>
                    <a:pt x="410" y="5102"/>
                  </a:cubicBezTo>
                  <a:cubicBezTo>
                    <a:pt x="450" y="5167"/>
                    <a:pt x="496" y="5230"/>
                    <a:pt x="542" y="5288"/>
                  </a:cubicBezTo>
                  <a:cubicBezTo>
                    <a:pt x="590" y="5347"/>
                    <a:pt x="640" y="5400"/>
                    <a:pt x="692" y="5450"/>
                  </a:cubicBezTo>
                  <a:cubicBezTo>
                    <a:pt x="744" y="5500"/>
                    <a:pt x="798" y="5548"/>
                    <a:pt x="856" y="5590"/>
                  </a:cubicBezTo>
                  <a:cubicBezTo>
                    <a:pt x="913" y="5630"/>
                    <a:pt x="971" y="5669"/>
                    <a:pt x="1031" y="5702"/>
                  </a:cubicBezTo>
                  <a:cubicBezTo>
                    <a:pt x="1093" y="5735"/>
                    <a:pt x="1153" y="5763"/>
                    <a:pt x="1218" y="5788"/>
                  </a:cubicBezTo>
                  <a:cubicBezTo>
                    <a:pt x="1281" y="5812"/>
                    <a:pt x="1348" y="5831"/>
                    <a:pt x="1414" y="5848"/>
                  </a:cubicBezTo>
                  <a:cubicBezTo>
                    <a:pt x="1481" y="5864"/>
                    <a:pt x="1549" y="5874"/>
                    <a:pt x="1618" y="5880"/>
                  </a:cubicBezTo>
                  <a:cubicBezTo>
                    <a:pt x="1663" y="5884"/>
                    <a:pt x="1709" y="5886"/>
                    <a:pt x="1756" y="5886"/>
                  </a:cubicBezTo>
                  <a:cubicBezTo>
                    <a:pt x="1779" y="5886"/>
                    <a:pt x="1803" y="5885"/>
                    <a:pt x="1826" y="5884"/>
                  </a:cubicBezTo>
                  <a:cubicBezTo>
                    <a:pt x="1895" y="5880"/>
                    <a:pt x="1966" y="5871"/>
                    <a:pt x="2038" y="5858"/>
                  </a:cubicBezTo>
                  <a:cubicBezTo>
                    <a:pt x="2133" y="5841"/>
                    <a:pt x="2229" y="5815"/>
                    <a:pt x="2324" y="5781"/>
                  </a:cubicBezTo>
                  <a:cubicBezTo>
                    <a:pt x="2442" y="5740"/>
                    <a:pt x="2560" y="5684"/>
                    <a:pt x="2676" y="5618"/>
                  </a:cubicBezTo>
                  <a:cubicBezTo>
                    <a:pt x="2792" y="5551"/>
                    <a:pt x="2906" y="5472"/>
                    <a:pt x="3015" y="5382"/>
                  </a:cubicBezTo>
                  <a:cubicBezTo>
                    <a:pt x="3103" y="5311"/>
                    <a:pt x="3189" y="5232"/>
                    <a:pt x="3273" y="5147"/>
                  </a:cubicBezTo>
                  <a:cubicBezTo>
                    <a:pt x="3333" y="5083"/>
                    <a:pt x="3395" y="5016"/>
                    <a:pt x="3452" y="4945"/>
                  </a:cubicBezTo>
                  <a:cubicBezTo>
                    <a:pt x="3510" y="4875"/>
                    <a:pt x="3566" y="4802"/>
                    <a:pt x="3619" y="4724"/>
                  </a:cubicBezTo>
                  <a:cubicBezTo>
                    <a:pt x="3674" y="4648"/>
                    <a:pt x="3725" y="4569"/>
                    <a:pt x="3774" y="4485"/>
                  </a:cubicBezTo>
                  <a:cubicBezTo>
                    <a:pt x="3799" y="4447"/>
                    <a:pt x="3822" y="4403"/>
                    <a:pt x="3846" y="4362"/>
                  </a:cubicBezTo>
                  <a:lnTo>
                    <a:pt x="3878" y="4303"/>
                  </a:lnTo>
                  <a:cubicBezTo>
                    <a:pt x="3882" y="4297"/>
                    <a:pt x="3885" y="4291"/>
                    <a:pt x="3886" y="4286"/>
                  </a:cubicBezTo>
                  <a:lnTo>
                    <a:pt x="3914" y="4232"/>
                  </a:lnTo>
                  <a:cubicBezTo>
                    <a:pt x="3957" y="4146"/>
                    <a:pt x="3999" y="4056"/>
                    <a:pt x="4036" y="3966"/>
                  </a:cubicBezTo>
                  <a:cubicBezTo>
                    <a:pt x="4073" y="3876"/>
                    <a:pt x="4108" y="3785"/>
                    <a:pt x="4140" y="3692"/>
                  </a:cubicBezTo>
                  <a:cubicBezTo>
                    <a:pt x="4171" y="3598"/>
                    <a:pt x="4200" y="3505"/>
                    <a:pt x="4224" y="3409"/>
                  </a:cubicBezTo>
                  <a:cubicBezTo>
                    <a:pt x="4252" y="3314"/>
                    <a:pt x="4273" y="3217"/>
                    <a:pt x="4292" y="3121"/>
                  </a:cubicBezTo>
                  <a:cubicBezTo>
                    <a:pt x="4309" y="3025"/>
                    <a:pt x="4325" y="2930"/>
                    <a:pt x="4336" y="2832"/>
                  </a:cubicBezTo>
                  <a:cubicBezTo>
                    <a:pt x="4348" y="2736"/>
                    <a:pt x="4357" y="2639"/>
                    <a:pt x="4361" y="2545"/>
                  </a:cubicBezTo>
                  <a:cubicBezTo>
                    <a:pt x="4361" y="2529"/>
                    <a:pt x="4364" y="2513"/>
                    <a:pt x="4364" y="2496"/>
                  </a:cubicBezTo>
                  <a:cubicBezTo>
                    <a:pt x="4367" y="2417"/>
                    <a:pt x="4367" y="2338"/>
                    <a:pt x="4365" y="2261"/>
                  </a:cubicBezTo>
                  <a:cubicBezTo>
                    <a:pt x="4364" y="2168"/>
                    <a:pt x="4358" y="2076"/>
                    <a:pt x="4347" y="1981"/>
                  </a:cubicBezTo>
                  <a:cubicBezTo>
                    <a:pt x="4338" y="1889"/>
                    <a:pt x="4325" y="1801"/>
                    <a:pt x="4309" y="1712"/>
                  </a:cubicBezTo>
                  <a:cubicBezTo>
                    <a:pt x="4293" y="1626"/>
                    <a:pt x="4273" y="1540"/>
                    <a:pt x="4250" y="1458"/>
                  </a:cubicBezTo>
                  <a:cubicBezTo>
                    <a:pt x="4227" y="1373"/>
                    <a:pt x="4200" y="1292"/>
                    <a:pt x="4171" y="1215"/>
                  </a:cubicBezTo>
                  <a:cubicBezTo>
                    <a:pt x="4142" y="1137"/>
                    <a:pt x="4109" y="1062"/>
                    <a:pt x="4073" y="990"/>
                  </a:cubicBezTo>
                  <a:cubicBezTo>
                    <a:pt x="4037" y="919"/>
                    <a:pt x="3999" y="848"/>
                    <a:pt x="3957" y="783"/>
                  </a:cubicBezTo>
                  <a:cubicBezTo>
                    <a:pt x="3915" y="719"/>
                    <a:pt x="3871" y="655"/>
                    <a:pt x="3825" y="598"/>
                  </a:cubicBezTo>
                  <a:cubicBezTo>
                    <a:pt x="3777" y="539"/>
                    <a:pt x="3727" y="486"/>
                    <a:pt x="3675" y="436"/>
                  </a:cubicBezTo>
                  <a:cubicBezTo>
                    <a:pt x="3623" y="385"/>
                    <a:pt x="3569" y="338"/>
                    <a:pt x="3511" y="296"/>
                  </a:cubicBezTo>
                  <a:cubicBezTo>
                    <a:pt x="3454" y="256"/>
                    <a:pt x="3396" y="217"/>
                    <a:pt x="3336" y="184"/>
                  </a:cubicBezTo>
                  <a:cubicBezTo>
                    <a:pt x="3274" y="151"/>
                    <a:pt x="3214" y="122"/>
                    <a:pt x="3149" y="98"/>
                  </a:cubicBezTo>
                  <a:cubicBezTo>
                    <a:pt x="3086" y="72"/>
                    <a:pt x="3020" y="52"/>
                    <a:pt x="2952" y="37"/>
                  </a:cubicBezTo>
                  <a:cubicBezTo>
                    <a:pt x="2886" y="21"/>
                    <a:pt x="2818" y="11"/>
                    <a:pt x="2749" y="6"/>
                  </a:cubicBezTo>
                  <a:cubicBezTo>
                    <a:pt x="2705" y="2"/>
                    <a:pt x="2661" y="0"/>
                    <a:pt x="2617" y="0"/>
                  </a:cubicBezTo>
                  <a:close/>
                </a:path>
              </a:pathLst>
            </a:custGeom>
            <a:solidFill>
              <a:srgbClr val="007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15"/>
            <p:cNvSpPr/>
            <p:nvPr/>
          </p:nvSpPr>
          <p:spPr>
            <a:xfrm>
              <a:off x="5770864" y="3969315"/>
              <a:ext cx="200426" cy="358721"/>
            </a:xfrm>
            <a:custGeom>
              <a:avLst/>
              <a:gdLst/>
              <a:ahLst/>
              <a:cxnLst/>
              <a:rect l="l" t="t" r="r" b="b"/>
              <a:pathLst>
                <a:path w="6427" h="11503" extrusionOk="0">
                  <a:moveTo>
                    <a:pt x="6168" y="1"/>
                  </a:moveTo>
                  <a:cubicBezTo>
                    <a:pt x="6083" y="1"/>
                    <a:pt x="5998" y="7"/>
                    <a:pt x="5914" y="15"/>
                  </a:cubicBezTo>
                  <a:cubicBezTo>
                    <a:pt x="5748" y="33"/>
                    <a:pt x="5586" y="66"/>
                    <a:pt x="5425" y="109"/>
                  </a:cubicBezTo>
                  <a:cubicBezTo>
                    <a:pt x="5147" y="182"/>
                    <a:pt x="4857" y="284"/>
                    <a:pt x="4510" y="434"/>
                  </a:cubicBezTo>
                  <a:cubicBezTo>
                    <a:pt x="3951" y="679"/>
                    <a:pt x="3386" y="987"/>
                    <a:pt x="2830" y="1348"/>
                  </a:cubicBezTo>
                  <a:cubicBezTo>
                    <a:pt x="2545" y="1535"/>
                    <a:pt x="2289" y="1719"/>
                    <a:pt x="2050" y="1907"/>
                  </a:cubicBezTo>
                  <a:cubicBezTo>
                    <a:pt x="1924" y="2008"/>
                    <a:pt x="1799" y="2113"/>
                    <a:pt x="1682" y="2216"/>
                  </a:cubicBezTo>
                  <a:cubicBezTo>
                    <a:pt x="1636" y="2257"/>
                    <a:pt x="1442" y="2441"/>
                    <a:pt x="1442" y="2441"/>
                  </a:cubicBezTo>
                  <a:lnTo>
                    <a:pt x="1385" y="2498"/>
                  </a:lnTo>
                  <a:lnTo>
                    <a:pt x="1201" y="2697"/>
                  </a:lnTo>
                  <a:lnTo>
                    <a:pt x="1082" y="2836"/>
                  </a:lnTo>
                  <a:lnTo>
                    <a:pt x="971" y="2977"/>
                  </a:lnTo>
                  <a:lnTo>
                    <a:pt x="857" y="3134"/>
                  </a:lnTo>
                  <a:lnTo>
                    <a:pt x="724" y="3338"/>
                  </a:lnTo>
                  <a:cubicBezTo>
                    <a:pt x="555" y="3611"/>
                    <a:pt x="414" y="3914"/>
                    <a:pt x="305" y="4238"/>
                  </a:cubicBezTo>
                  <a:cubicBezTo>
                    <a:pt x="255" y="4393"/>
                    <a:pt x="212" y="4551"/>
                    <a:pt x="174" y="4715"/>
                  </a:cubicBezTo>
                  <a:cubicBezTo>
                    <a:pt x="138" y="4873"/>
                    <a:pt x="105" y="5033"/>
                    <a:pt x="84" y="5191"/>
                  </a:cubicBezTo>
                  <a:cubicBezTo>
                    <a:pt x="59" y="5350"/>
                    <a:pt x="44" y="5513"/>
                    <a:pt x="29" y="5675"/>
                  </a:cubicBezTo>
                  <a:cubicBezTo>
                    <a:pt x="16" y="5836"/>
                    <a:pt x="8" y="5997"/>
                    <a:pt x="5" y="6157"/>
                  </a:cubicBezTo>
                  <a:cubicBezTo>
                    <a:pt x="0" y="6480"/>
                    <a:pt x="12" y="6807"/>
                    <a:pt x="44" y="7123"/>
                  </a:cubicBezTo>
                  <a:cubicBezTo>
                    <a:pt x="77" y="7455"/>
                    <a:pt x="128" y="7777"/>
                    <a:pt x="206" y="8129"/>
                  </a:cubicBezTo>
                  <a:cubicBezTo>
                    <a:pt x="220" y="8190"/>
                    <a:pt x="236" y="8253"/>
                    <a:pt x="252" y="8312"/>
                  </a:cubicBezTo>
                  <a:lnTo>
                    <a:pt x="282" y="8431"/>
                  </a:lnTo>
                  <a:lnTo>
                    <a:pt x="386" y="8778"/>
                  </a:lnTo>
                  <a:lnTo>
                    <a:pt x="468" y="9006"/>
                  </a:lnTo>
                  <a:lnTo>
                    <a:pt x="555" y="9229"/>
                  </a:lnTo>
                  <a:cubicBezTo>
                    <a:pt x="578" y="9290"/>
                    <a:pt x="604" y="9347"/>
                    <a:pt x="652" y="9454"/>
                  </a:cubicBezTo>
                  <a:lnTo>
                    <a:pt x="709" y="9571"/>
                  </a:lnTo>
                  <a:lnTo>
                    <a:pt x="817" y="9784"/>
                  </a:lnTo>
                  <a:lnTo>
                    <a:pt x="877" y="9888"/>
                  </a:lnTo>
                  <a:lnTo>
                    <a:pt x="1031" y="10139"/>
                  </a:lnTo>
                  <a:cubicBezTo>
                    <a:pt x="1067" y="10194"/>
                    <a:pt x="1103" y="10250"/>
                    <a:pt x="1139" y="10297"/>
                  </a:cubicBezTo>
                  <a:cubicBezTo>
                    <a:pt x="1175" y="10351"/>
                    <a:pt x="1212" y="10401"/>
                    <a:pt x="1251" y="10448"/>
                  </a:cubicBezTo>
                  <a:lnTo>
                    <a:pt x="1289" y="10497"/>
                  </a:lnTo>
                  <a:cubicBezTo>
                    <a:pt x="1340" y="10562"/>
                    <a:pt x="1392" y="10625"/>
                    <a:pt x="1448" y="10686"/>
                  </a:cubicBezTo>
                  <a:cubicBezTo>
                    <a:pt x="1570" y="10822"/>
                    <a:pt x="1690" y="10934"/>
                    <a:pt x="1813" y="11031"/>
                  </a:cubicBezTo>
                  <a:cubicBezTo>
                    <a:pt x="1946" y="11137"/>
                    <a:pt x="2092" y="11229"/>
                    <a:pt x="2246" y="11301"/>
                  </a:cubicBezTo>
                  <a:lnTo>
                    <a:pt x="3086" y="11502"/>
                  </a:lnTo>
                  <a:cubicBezTo>
                    <a:pt x="2962" y="11437"/>
                    <a:pt x="2164" y="10841"/>
                    <a:pt x="2052" y="10746"/>
                  </a:cubicBezTo>
                  <a:cubicBezTo>
                    <a:pt x="1941" y="10653"/>
                    <a:pt x="1838" y="10546"/>
                    <a:pt x="1743" y="10437"/>
                  </a:cubicBezTo>
                  <a:cubicBezTo>
                    <a:pt x="1694" y="10379"/>
                    <a:pt x="1648" y="10322"/>
                    <a:pt x="1606" y="10266"/>
                  </a:cubicBezTo>
                  <a:lnTo>
                    <a:pt x="1569" y="10214"/>
                  </a:lnTo>
                  <a:cubicBezTo>
                    <a:pt x="1539" y="10168"/>
                    <a:pt x="1506" y="10125"/>
                    <a:pt x="1474" y="10075"/>
                  </a:cubicBezTo>
                  <a:cubicBezTo>
                    <a:pt x="1435" y="10023"/>
                    <a:pt x="1404" y="9967"/>
                    <a:pt x="1352" y="9885"/>
                  </a:cubicBezTo>
                  <a:lnTo>
                    <a:pt x="1296" y="9790"/>
                  </a:lnTo>
                  <a:lnTo>
                    <a:pt x="1241" y="9694"/>
                  </a:lnTo>
                  <a:lnTo>
                    <a:pt x="1136" y="9491"/>
                  </a:lnTo>
                  <a:lnTo>
                    <a:pt x="1014" y="9223"/>
                  </a:lnTo>
                  <a:cubicBezTo>
                    <a:pt x="992" y="9175"/>
                    <a:pt x="972" y="9126"/>
                    <a:pt x="936" y="9032"/>
                  </a:cubicBezTo>
                  <a:lnTo>
                    <a:pt x="873" y="8863"/>
                  </a:lnTo>
                  <a:cubicBezTo>
                    <a:pt x="777" y="8589"/>
                    <a:pt x="698" y="8302"/>
                    <a:pt x="629" y="7986"/>
                  </a:cubicBezTo>
                  <a:cubicBezTo>
                    <a:pt x="506" y="7383"/>
                    <a:pt x="453" y="6772"/>
                    <a:pt x="469" y="6168"/>
                  </a:cubicBezTo>
                  <a:cubicBezTo>
                    <a:pt x="471" y="6016"/>
                    <a:pt x="482" y="5865"/>
                    <a:pt x="492" y="5716"/>
                  </a:cubicBezTo>
                  <a:cubicBezTo>
                    <a:pt x="506" y="5565"/>
                    <a:pt x="521" y="5414"/>
                    <a:pt x="547" y="5261"/>
                  </a:cubicBezTo>
                  <a:cubicBezTo>
                    <a:pt x="565" y="5112"/>
                    <a:pt x="597" y="4964"/>
                    <a:pt x="629" y="4820"/>
                  </a:cubicBezTo>
                  <a:cubicBezTo>
                    <a:pt x="663" y="4675"/>
                    <a:pt x="702" y="4530"/>
                    <a:pt x="749" y="4387"/>
                  </a:cubicBezTo>
                  <a:cubicBezTo>
                    <a:pt x="846" y="4094"/>
                    <a:pt x="971" y="3825"/>
                    <a:pt x="1119" y="3584"/>
                  </a:cubicBezTo>
                  <a:lnTo>
                    <a:pt x="1238" y="3400"/>
                  </a:lnTo>
                  <a:lnTo>
                    <a:pt x="1319" y="3287"/>
                  </a:lnTo>
                  <a:lnTo>
                    <a:pt x="1373" y="3217"/>
                  </a:lnTo>
                  <a:lnTo>
                    <a:pt x="1439" y="3131"/>
                  </a:lnTo>
                  <a:lnTo>
                    <a:pt x="1664" y="2876"/>
                  </a:lnTo>
                  <a:cubicBezTo>
                    <a:pt x="2022" y="2497"/>
                    <a:pt x="2470" y="2129"/>
                    <a:pt x="3077" y="1719"/>
                  </a:cubicBezTo>
                  <a:cubicBezTo>
                    <a:pt x="3331" y="1548"/>
                    <a:pt x="3595" y="1387"/>
                    <a:pt x="3862" y="1233"/>
                  </a:cubicBezTo>
                  <a:cubicBezTo>
                    <a:pt x="4141" y="1075"/>
                    <a:pt x="4415" y="934"/>
                    <a:pt x="4681" y="809"/>
                  </a:cubicBezTo>
                  <a:cubicBezTo>
                    <a:pt x="5001" y="661"/>
                    <a:pt x="5271" y="554"/>
                    <a:pt x="5530" y="478"/>
                  </a:cubicBezTo>
                  <a:cubicBezTo>
                    <a:pt x="5672" y="438"/>
                    <a:pt x="5816" y="403"/>
                    <a:pt x="5961" y="383"/>
                  </a:cubicBezTo>
                  <a:cubicBezTo>
                    <a:pt x="6054" y="369"/>
                    <a:pt x="6148" y="362"/>
                    <a:pt x="6241" y="362"/>
                  </a:cubicBezTo>
                  <a:cubicBezTo>
                    <a:pt x="6292" y="362"/>
                    <a:pt x="6340" y="366"/>
                    <a:pt x="6388" y="369"/>
                  </a:cubicBezTo>
                  <a:lnTo>
                    <a:pt x="6427" y="17"/>
                  </a:lnTo>
                  <a:cubicBezTo>
                    <a:pt x="6340" y="7"/>
                    <a:pt x="6254" y="1"/>
                    <a:pt x="6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15"/>
            <p:cNvSpPr/>
            <p:nvPr/>
          </p:nvSpPr>
          <p:spPr>
            <a:xfrm>
              <a:off x="6002875" y="4039012"/>
              <a:ext cx="242339" cy="359126"/>
            </a:xfrm>
            <a:custGeom>
              <a:avLst/>
              <a:gdLst/>
              <a:ahLst/>
              <a:cxnLst/>
              <a:rect l="l" t="t" r="r" b="b"/>
              <a:pathLst>
                <a:path w="7771" h="11516" extrusionOk="0">
                  <a:moveTo>
                    <a:pt x="6179" y="0"/>
                  </a:moveTo>
                  <a:lnTo>
                    <a:pt x="6083" y="1"/>
                  </a:lnTo>
                  <a:cubicBezTo>
                    <a:pt x="5911" y="10"/>
                    <a:pt x="5732" y="36"/>
                    <a:pt x="5531" y="82"/>
                  </a:cubicBezTo>
                  <a:lnTo>
                    <a:pt x="5399" y="115"/>
                  </a:lnTo>
                  <a:lnTo>
                    <a:pt x="5277" y="151"/>
                  </a:lnTo>
                  <a:lnTo>
                    <a:pt x="5013" y="237"/>
                  </a:lnTo>
                  <a:cubicBezTo>
                    <a:pt x="4709" y="346"/>
                    <a:pt x="4388" y="485"/>
                    <a:pt x="4040" y="658"/>
                  </a:cubicBezTo>
                  <a:cubicBezTo>
                    <a:pt x="3738" y="812"/>
                    <a:pt x="3436" y="979"/>
                    <a:pt x="3116" y="1175"/>
                  </a:cubicBezTo>
                  <a:cubicBezTo>
                    <a:pt x="2804" y="1367"/>
                    <a:pt x="2509" y="1566"/>
                    <a:pt x="2243" y="1765"/>
                  </a:cubicBezTo>
                  <a:lnTo>
                    <a:pt x="2132" y="1849"/>
                  </a:lnTo>
                  <a:lnTo>
                    <a:pt x="1888" y="2044"/>
                  </a:lnTo>
                  <a:lnTo>
                    <a:pt x="1692" y="2211"/>
                  </a:lnTo>
                  <a:lnTo>
                    <a:pt x="1517" y="2374"/>
                  </a:lnTo>
                  <a:lnTo>
                    <a:pt x="1330" y="2560"/>
                  </a:lnTo>
                  <a:lnTo>
                    <a:pt x="1240" y="2657"/>
                  </a:lnTo>
                  <a:lnTo>
                    <a:pt x="1060" y="2865"/>
                  </a:lnTo>
                  <a:lnTo>
                    <a:pt x="935" y="3029"/>
                  </a:lnTo>
                  <a:lnTo>
                    <a:pt x="815" y="3196"/>
                  </a:lnTo>
                  <a:lnTo>
                    <a:pt x="744" y="3308"/>
                  </a:lnTo>
                  <a:cubicBezTo>
                    <a:pt x="554" y="3611"/>
                    <a:pt x="399" y="3946"/>
                    <a:pt x="285" y="4301"/>
                  </a:cubicBezTo>
                  <a:cubicBezTo>
                    <a:pt x="230" y="4474"/>
                    <a:pt x="184" y="4651"/>
                    <a:pt x="148" y="4825"/>
                  </a:cubicBezTo>
                  <a:lnTo>
                    <a:pt x="134" y="4889"/>
                  </a:lnTo>
                  <a:lnTo>
                    <a:pt x="87" y="5168"/>
                  </a:lnTo>
                  <a:cubicBezTo>
                    <a:pt x="75" y="5233"/>
                    <a:pt x="66" y="5298"/>
                    <a:pt x="59" y="5357"/>
                  </a:cubicBezTo>
                  <a:cubicBezTo>
                    <a:pt x="33" y="5535"/>
                    <a:pt x="22" y="5712"/>
                    <a:pt x="9" y="5930"/>
                  </a:cubicBezTo>
                  <a:cubicBezTo>
                    <a:pt x="5" y="6005"/>
                    <a:pt x="2" y="6083"/>
                    <a:pt x="0" y="6201"/>
                  </a:cubicBezTo>
                  <a:lnTo>
                    <a:pt x="0" y="6426"/>
                  </a:lnTo>
                  <a:cubicBezTo>
                    <a:pt x="12" y="7174"/>
                    <a:pt x="115" y="7883"/>
                    <a:pt x="304" y="8533"/>
                  </a:cubicBezTo>
                  <a:cubicBezTo>
                    <a:pt x="321" y="8594"/>
                    <a:pt x="384" y="8793"/>
                    <a:pt x="384" y="8793"/>
                  </a:cubicBezTo>
                  <a:lnTo>
                    <a:pt x="489" y="9083"/>
                  </a:lnTo>
                  <a:lnTo>
                    <a:pt x="571" y="9292"/>
                  </a:lnTo>
                  <a:lnTo>
                    <a:pt x="683" y="9539"/>
                  </a:lnTo>
                  <a:cubicBezTo>
                    <a:pt x="759" y="9701"/>
                    <a:pt x="846" y="9859"/>
                    <a:pt x="938" y="10013"/>
                  </a:cubicBezTo>
                  <a:cubicBezTo>
                    <a:pt x="978" y="10081"/>
                    <a:pt x="1022" y="10147"/>
                    <a:pt x="1086" y="10245"/>
                  </a:cubicBezTo>
                  <a:lnTo>
                    <a:pt x="1241" y="10462"/>
                  </a:lnTo>
                  <a:cubicBezTo>
                    <a:pt x="1355" y="10611"/>
                    <a:pt x="1478" y="10749"/>
                    <a:pt x="1606" y="10873"/>
                  </a:cubicBezTo>
                  <a:cubicBezTo>
                    <a:pt x="1748" y="11010"/>
                    <a:pt x="1898" y="11126"/>
                    <a:pt x="2050" y="11218"/>
                  </a:cubicBezTo>
                  <a:cubicBezTo>
                    <a:pt x="2217" y="11317"/>
                    <a:pt x="2394" y="11393"/>
                    <a:pt x="2575" y="11444"/>
                  </a:cubicBezTo>
                  <a:cubicBezTo>
                    <a:pt x="2753" y="11491"/>
                    <a:pt x="2940" y="11516"/>
                    <a:pt x="3136" y="11516"/>
                  </a:cubicBezTo>
                  <a:lnTo>
                    <a:pt x="4480" y="11274"/>
                  </a:lnTo>
                  <a:cubicBezTo>
                    <a:pt x="4316" y="11268"/>
                    <a:pt x="2821" y="11127"/>
                    <a:pt x="2676" y="11081"/>
                  </a:cubicBezTo>
                  <a:cubicBezTo>
                    <a:pt x="2528" y="11037"/>
                    <a:pt x="2387" y="10971"/>
                    <a:pt x="2253" y="10886"/>
                  </a:cubicBezTo>
                  <a:cubicBezTo>
                    <a:pt x="2128" y="10805"/>
                    <a:pt x="2003" y="10705"/>
                    <a:pt x="1887" y="10585"/>
                  </a:cubicBezTo>
                  <a:cubicBezTo>
                    <a:pt x="1776" y="10473"/>
                    <a:pt x="1669" y="10347"/>
                    <a:pt x="1572" y="10212"/>
                  </a:cubicBezTo>
                  <a:lnTo>
                    <a:pt x="1500" y="10111"/>
                  </a:lnTo>
                  <a:lnTo>
                    <a:pt x="1405" y="9967"/>
                  </a:lnTo>
                  <a:cubicBezTo>
                    <a:pt x="1369" y="9913"/>
                    <a:pt x="1334" y="9857"/>
                    <a:pt x="1301" y="9798"/>
                  </a:cubicBezTo>
                  <a:cubicBezTo>
                    <a:pt x="1218" y="9654"/>
                    <a:pt x="1140" y="9506"/>
                    <a:pt x="1073" y="9353"/>
                  </a:cubicBezTo>
                  <a:cubicBezTo>
                    <a:pt x="1002" y="9201"/>
                    <a:pt x="939" y="9047"/>
                    <a:pt x="874" y="8866"/>
                  </a:cubicBezTo>
                  <a:lnTo>
                    <a:pt x="780" y="8579"/>
                  </a:lnTo>
                  <a:cubicBezTo>
                    <a:pt x="764" y="8525"/>
                    <a:pt x="745" y="8471"/>
                    <a:pt x="731" y="8412"/>
                  </a:cubicBezTo>
                  <a:cubicBezTo>
                    <a:pt x="644" y="8106"/>
                    <a:pt x="580" y="7785"/>
                    <a:pt x="532" y="7427"/>
                  </a:cubicBezTo>
                  <a:cubicBezTo>
                    <a:pt x="512" y="7260"/>
                    <a:pt x="492" y="7092"/>
                    <a:pt x="482" y="6922"/>
                  </a:cubicBezTo>
                  <a:cubicBezTo>
                    <a:pt x="478" y="6868"/>
                    <a:pt x="469" y="6672"/>
                    <a:pt x="469" y="6672"/>
                  </a:cubicBezTo>
                  <a:lnTo>
                    <a:pt x="465" y="6165"/>
                  </a:lnTo>
                  <a:cubicBezTo>
                    <a:pt x="468" y="6100"/>
                    <a:pt x="469" y="6035"/>
                    <a:pt x="476" y="5917"/>
                  </a:cubicBezTo>
                  <a:cubicBezTo>
                    <a:pt x="486" y="5751"/>
                    <a:pt x="499" y="5582"/>
                    <a:pt x="522" y="5414"/>
                  </a:cubicBezTo>
                  <a:cubicBezTo>
                    <a:pt x="529" y="5362"/>
                    <a:pt x="558" y="5171"/>
                    <a:pt x="558" y="5171"/>
                  </a:cubicBezTo>
                  <a:lnTo>
                    <a:pt x="607" y="4921"/>
                  </a:lnTo>
                  <a:cubicBezTo>
                    <a:pt x="641" y="4760"/>
                    <a:pt x="683" y="4601"/>
                    <a:pt x="734" y="4444"/>
                  </a:cubicBezTo>
                  <a:cubicBezTo>
                    <a:pt x="834" y="4128"/>
                    <a:pt x="968" y="3829"/>
                    <a:pt x="1139" y="3558"/>
                  </a:cubicBezTo>
                  <a:lnTo>
                    <a:pt x="1205" y="3453"/>
                  </a:lnTo>
                  <a:lnTo>
                    <a:pt x="1277" y="3351"/>
                  </a:lnTo>
                  <a:lnTo>
                    <a:pt x="1424" y="3159"/>
                  </a:lnTo>
                  <a:lnTo>
                    <a:pt x="1541" y="3016"/>
                  </a:lnTo>
                  <a:lnTo>
                    <a:pt x="1668" y="2878"/>
                  </a:lnTo>
                  <a:lnTo>
                    <a:pt x="1757" y="2786"/>
                  </a:lnTo>
                  <a:lnTo>
                    <a:pt x="1938" y="2611"/>
                  </a:lnTo>
                  <a:lnTo>
                    <a:pt x="2121" y="2448"/>
                  </a:lnTo>
                  <a:lnTo>
                    <a:pt x="2315" y="2286"/>
                  </a:lnTo>
                  <a:lnTo>
                    <a:pt x="2516" y="2129"/>
                  </a:lnTo>
                  <a:cubicBezTo>
                    <a:pt x="2650" y="2027"/>
                    <a:pt x="2786" y="1926"/>
                    <a:pt x="2926" y="1830"/>
                  </a:cubicBezTo>
                  <a:lnTo>
                    <a:pt x="3351" y="1548"/>
                  </a:lnTo>
                  <a:cubicBezTo>
                    <a:pt x="3635" y="1369"/>
                    <a:pt x="3932" y="1198"/>
                    <a:pt x="4234" y="1039"/>
                  </a:cubicBezTo>
                  <a:cubicBezTo>
                    <a:pt x="4561" y="870"/>
                    <a:pt x="4862" y="733"/>
                    <a:pt x="5156" y="620"/>
                  </a:cubicBezTo>
                  <a:cubicBezTo>
                    <a:pt x="5525" y="479"/>
                    <a:pt x="5826" y="404"/>
                    <a:pt x="6103" y="384"/>
                  </a:cubicBezTo>
                  <a:cubicBezTo>
                    <a:pt x="6143" y="381"/>
                    <a:pt x="6184" y="378"/>
                    <a:pt x="6225" y="378"/>
                  </a:cubicBezTo>
                  <a:cubicBezTo>
                    <a:pt x="6342" y="378"/>
                    <a:pt x="6455" y="391"/>
                    <a:pt x="6615" y="428"/>
                  </a:cubicBezTo>
                  <a:lnTo>
                    <a:pt x="6667" y="443"/>
                  </a:lnTo>
                  <a:lnTo>
                    <a:pt x="6823" y="506"/>
                  </a:lnTo>
                  <a:lnTo>
                    <a:pt x="6927" y="564"/>
                  </a:lnTo>
                  <a:lnTo>
                    <a:pt x="7771" y="989"/>
                  </a:lnTo>
                  <a:lnTo>
                    <a:pt x="7174" y="299"/>
                  </a:lnTo>
                  <a:lnTo>
                    <a:pt x="7120" y="263"/>
                  </a:lnTo>
                  <a:lnTo>
                    <a:pt x="6989" y="187"/>
                  </a:lnTo>
                  <a:lnTo>
                    <a:pt x="6930" y="158"/>
                  </a:lnTo>
                  <a:lnTo>
                    <a:pt x="6788" y="98"/>
                  </a:lnTo>
                  <a:lnTo>
                    <a:pt x="6652" y="56"/>
                  </a:lnTo>
                  <a:cubicBezTo>
                    <a:pt x="6503" y="19"/>
                    <a:pt x="6345" y="0"/>
                    <a:pt x="6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15"/>
            <p:cNvSpPr/>
            <p:nvPr/>
          </p:nvSpPr>
          <p:spPr>
            <a:xfrm>
              <a:off x="5517148" y="3945303"/>
              <a:ext cx="124147" cy="228804"/>
            </a:xfrm>
            <a:custGeom>
              <a:avLst/>
              <a:gdLst/>
              <a:ahLst/>
              <a:cxnLst/>
              <a:rect l="l" t="t" r="r" b="b"/>
              <a:pathLst>
                <a:path w="3981" h="7337" extrusionOk="0">
                  <a:moveTo>
                    <a:pt x="3833" y="0"/>
                  </a:moveTo>
                  <a:cubicBezTo>
                    <a:pt x="3775" y="0"/>
                    <a:pt x="3716" y="3"/>
                    <a:pt x="3657" y="9"/>
                  </a:cubicBezTo>
                  <a:cubicBezTo>
                    <a:pt x="3552" y="19"/>
                    <a:pt x="3450" y="39"/>
                    <a:pt x="3349" y="62"/>
                  </a:cubicBezTo>
                  <a:cubicBezTo>
                    <a:pt x="3250" y="84"/>
                    <a:pt x="3153" y="114"/>
                    <a:pt x="3056" y="147"/>
                  </a:cubicBezTo>
                  <a:cubicBezTo>
                    <a:pt x="2961" y="179"/>
                    <a:pt x="2867" y="213"/>
                    <a:pt x="2774" y="253"/>
                  </a:cubicBezTo>
                  <a:cubicBezTo>
                    <a:pt x="2417" y="404"/>
                    <a:pt x="2065" y="597"/>
                    <a:pt x="1732" y="828"/>
                  </a:cubicBezTo>
                  <a:cubicBezTo>
                    <a:pt x="1566" y="941"/>
                    <a:pt x="1408" y="1061"/>
                    <a:pt x="1257" y="1192"/>
                  </a:cubicBezTo>
                  <a:cubicBezTo>
                    <a:pt x="1095" y="1332"/>
                    <a:pt x="950" y="1475"/>
                    <a:pt x="824" y="1619"/>
                  </a:cubicBezTo>
                  <a:cubicBezTo>
                    <a:pt x="688" y="1774"/>
                    <a:pt x="566" y="1944"/>
                    <a:pt x="462" y="2122"/>
                  </a:cubicBezTo>
                  <a:cubicBezTo>
                    <a:pt x="360" y="2298"/>
                    <a:pt x="275" y="2489"/>
                    <a:pt x="209" y="2690"/>
                  </a:cubicBezTo>
                  <a:cubicBezTo>
                    <a:pt x="150" y="2873"/>
                    <a:pt x="103" y="3073"/>
                    <a:pt x="70" y="3285"/>
                  </a:cubicBezTo>
                  <a:cubicBezTo>
                    <a:pt x="37" y="3484"/>
                    <a:pt x="16" y="3685"/>
                    <a:pt x="12" y="3886"/>
                  </a:cubicBezTo>
                  <a:cubicBezTo>
                    <a:pt x="1" y="4302"/>
                    <a:pt x="35" y="4704"/>
                    <a:pt x="116" y="5082"/>
                  </a:cubicBezTo>
                  <a:cubicBezTo>
                    <a:pt x="203" y="5496"/>
                    <a:pt x="344" y="5880"/>
                    <a:pt x="537" y="6220"/>
                  </a:cubicBezTo>
                  <a:cubicBezTo>
                    <a:pt x="646" y="6414"/>
                    <a:pt x="763" y="6578"/>
                    <a:pt x="892" y="6721"/>
                  </a:cubicBezTo>
                  <a:cubicBezTo>
                    <a:pt x="962" y="6800"/>
                    <a:pt x="1037" y="6874"/>
                    <a:pt x="1121" y="6941"/>
                  </a:cubicBezTo>
                  <a:cubicBezTo>
                    <a:pt x="1203" y="7010"/>
                    <a:pt x="1293" y="7071"/>
                    <a:pt x="1388" y="7121"/>
                  </a:cubicBezTo>
                  <a:lnTo>
                    <a:pt x="2120" y="7337"/>
                  </a:lnTo>
                  <a:cubicBezTo>
                    <a:pt x="2048" y="7294"/>
                    <a:pt x="1424" y="6723"/>
                    <a:pt x="1364" y="6665"/>
                  </a:cubicBezTo>
                  <a:cubicBezTo>
                    <a:pt x="1300" y="6606"/>
                    <a:pt x="1241" y="6542"/>
                    <a:pt x="1187" y="6474"/>
                  </a:cubicBezTo>
                  <a:cubicBezTo>
                    <a:pt x="1080" y="6342"/>
                    <a:pt x="983" y="6191"/>
                    <a:pt x="898" y="6026"/>
                  </a:cubicBezTo>
                  <a:cubicBezTo>
                    <a:pt x="856" y="5945"/>
                    <a:pt x="819" y="5863"/>
                    <a:pt x="783" y="5777"/>
                  </a:cubicBezTo>
                  <a:lnTo>
                    <a:pt x="747" y="5689"/>
                  </a:lnTo>
                  <a:lnTo>
                    <a:pt x="717" y="5609"/>
                  </a:lnTo>
                  <a:lnTo>
                    <a:pt x="688" y="5525"/>
                  </a:lnTo>
                  <a:cubicBezTo>
                    <a:pt x="661" y="5439"/>
                    <a:pt x="633" y="5353"/>
                    <a:pt x="612" y="5265"/>
                  </a:cubicBezTo>
                  <a:cubicBezTo>
                    <a:pt x="590" y="5177"/>
                    <a:pt x="570" y="5090"/>
                    <a:pt x="553" y="4998"/>
                  </a:cubicBezTo>
                  <a:lnTo>
                    <a:pt x="511" y="4727"/>
                  </a:lnTo>
                  <a:cubicBezTo>
                    <a:pt x="498" y="4637"/>
                    <a:pt x="491" y="4546"/>
                    <a:pt x="484" y="4457"/>
                  </a:cubicBezTo>
                  <a:cubicBezTo>
                    <a:pt x="472" y="4273"/>
                    <a:pt x="468" y="4089"/>
                    <a:pt x="477" y="3906"/>
                  </a:cubicBezTo>
                  <a:cubicBezTo>
                    <a:pt x="494" y="3511"/>
                    <a:pt x="554" y="3152"/>
                    <a:pt x="656" y="2840"/>
                  </a:cubicBezTo>
                  <a:cubicBezTo>
                    <a:pt x="712" y="2669"/>
                    <a:pt x="783" y="2506"/>
                    <a:pt x="869" y="2358"/>
                  </a:cubicBezTo>
                  <a:cubicBezTo>
                    <a:pt x="950" y="2211"/>
                    <a:pt x="1052" y="2068"/>
                    <a:pt x="1174" y="1924"/>
                  </a:cubicBezTo>
                  <a:cubicBezTo>
                    <a:pt x="1381" y="1680"/>
                    <a:pt x="1647" y="1441"/>
                    <a:pt x="1986" y="1192"/>
                  </a:cubicBezTo>
                  <a:cubicBezTo>
                    <a:pt x="2136" y="1084"/>
                    <a:pt x="2292" y="985"/>
                    <a:pt x="2450" y="889"/>
                  </a:cubicBezTo>
                  <a:cubicBezTo>
                    <a:pt x="2609" y="794"/>
                    <a:pt x="2772" y="708"/>
                    <a:pt x="2939" y="630"/>
                  </a:cubicBezTo>
                  <a:cubicBezTo>
                    <a:pt x="3115" y="550"/>
                    <a:pt x="3286" y="483"/>
                    <a:pt x="3448" y="436"/>
                  </a:cubicBezTo>
                  <a:cubicBezTo>
                    <a:pt x="3532" y="411"/>
                    <a:pt x="3618" y="391"/>
                    <a:pt x="3704" y="377"/>
                  </a:cubicBezTo>
                  <a:cubicBezTo>
                    <a:pt x="3775" y="365"/>
                    <a:pt x="3844" y="360"/>
                    <a:pt x="3946" y="360"/>
                  </a:cubicBezTo>
                  <a:lnTo>
                    <a:pt x="3959" y="360"/>
                  </a:lnTo>
                  <a:lnTo>
                    <a:pt x="3980" y="6"/>
                  </a:lnTo>
                  <a:cubicBezTo>
                    <a:pt x="3931" y="2"/>
                    <a:pt x="3882" y="0"/>
                    <a:pt x="38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15"/>
            <p:cNvSpPr/>
            <p:nvPr/>
          </p:nvSpPr>
          <p:spPr>
            <a:xfrm>
              <a:off x="6180127" y="3727418"/>
              <a:ext cx="54730" cy="316871"/>
            </a:xfrm>
            <a:custGeom>
              <a:avLst/>
              <a:gdLst/>
              <a:ahLst/>
              <a:cxnLst/>
              <a:rect l="l" t="t" r="r" b="b"/>
              <a:pathLst>
                <a:path w="1755" h="10161" extrusionOk="0">
                  <a:moveTo>
                    <a:pt x="1755" y="75"/>
                  </a:moveTo>
                  <a:cubicBezTo>
                    <a:pt x="1755" y="77"/>
                    <a:pt x="1754" y="79"/>
                    <a:pt x="1754" y="81"/>
                  </a:cubicBezTo>
                  <a:lnTo>
                    <a:pt x="1754" y="81"/>
                  </a:lnTo>
                  <a:cubicBezTo>
                    <a:pt x="1754" y="80"/>
                    <a:pt x="1755" y="80"/>
                    <a:pt x="1755" y="79"/>
                  </a:cubicBezTo>
                  <a:lnTo>
                    <a:pt x="1755" y="75"/>
                  </a:lnTo>
                  <a:close/>
                  <a:moveTo>
                    <a:pt x="1036" y="0"/>
                  </a:moveTo>
                  <a:cubicBezTo>
                    <a:pt x="691" y="3349"/>
                    <a:pt x="347" y="6697"/>
                    <a:pt x="2" y="10045"/>
                  </a:cubicBezTo>
                  <a:cubicBezTo>
                    <a:pt x="1" y="10060"/>
                    <a:pt x="18" y="10071"/>
                    <a:pt x="34" y="10078"/>
                  </a:cubicBezTo>
                  <a:cubicBezTo>
                    <a:pt x="54" y="10088"/>
                    <a:pt x="73" y="10096"/>
                    <a:pt x="90" y="10101"/>
                  </a:cubicBezTo>
                  <a:cubicBezTo>
                    <a:pt x="124" y="10111"/>
                    <a:pt x="162" y="10121"/>
                    <a:pt x="199" y="10129"/>
                  </a:cubicBezTo>
                  <a:cubicBezTo>
                    <a:pt x="254" y="10139"/>
                    <a:pt x="304" y="10146"/>
                    <a:pt x="354" y="10152"/>
                  </a:cubicBezTo>
                  <a:cubicBezTo>
                    <a:pt x="406" y="10157"/>
                    <a:pt x="457" y="10160"/>
                    <a:pt x="511" y="10160"/>
                  </a:cubicBezTo>
                  <a:cubicBezTo>
                    <a:pt x="550" y="10160"/>
                    <a:pt x="590" y="10159"/>
                    <a:pt x="623" y="10154"/>
                  </a:cubicBezTo>
                  <a:cubicBezTo>
                    <a:pt x="642" y="10153"/>
                    <a:pt x="659" y="10150"/>
                    <a:pt x="684" y="10144"/>
                  </a:cubicBezTo>
                  <a:cubicBezTo>
                    <a:pt x="700" y="10140"/>
                    <a:pt x="720" y="10133"/>
                    <a:pt x="721" y="10119"/>
                  </a:cubicBezTo>
                  <a:cubicBezTo>
                    <a:pt x="1066" y="6774"/>
                    <a:pt x="1409" y="3427"/>
                    <a:pt x="1754" y="81"/>
                  </a:cubicBezTo>
                  <a:lnTo>
                    <a:pt x="1754" y="81"/>
                  </a:lnTo>
                  <a:cubicBezTo>
                    <a:pt x="1749" y="91"/>
                    <a:pt x="1725" y="98"/>
                    <a:pt x="1702" y="101"/>
                  </a:cubicBezTo>
                  <a:cubicBezTo>
                    <a:pt x="1661" y="110"/>
                    <a:pt x="1647" y="110"/>
                    <a:pt x="1620" y="111"/>
                  </a:cubicBezTo>
                  <a:cubicBezTo>
                    <a:pt x="1602" y="112"/>
                    <a:pt x="1581" y="112"/>
                    <a:pt x="1557" y="112"/>
                  </a:cubicBezTo>
                  <a:cubicBezTo>
                    <a:pt x="1524" y="112"/>
                    <a:pt x="1487" y="111"/>
                    <a:pt x="1453" y="110"/>
                  </a:cubicBezTo>
                  <a:cubicBezTo>
                    <a:pt x="1395" y="105"/>
                    <a:pt x="1346" y="98"/>
                    <a:pt x="1296" y="91"/>
                  </a:cubicBezTo>
                  <a:cubicBezTo>
                    <a:pt x="1256" y="87"/>
                    <a:pt x="1216" y="81"/>
                    <a:pt x="1174" y="68"/>
                  </a:cubicBezTo>
                  <a:cubicBezTo>
                    <a:pt x="1148" y="61"/>
                    <a:pt x="1124" y="51"/>
                    <a:pt x="1098" y="43"/>
                  </a:cubicBezTo>
                  <a:cubicBezTo>
                    <a:pt x="1082" y="39"/>
                    <a:pt x="1065" y="38"/>
                    <a:pt x="1050" y="23"/>
                  </a:cubicBezTo>
                  <a:cubicBezTo>
                    <a:pt x="1043" y="18"/>
                    <a:pt x="1036" y="6"/>
                    <a:pt x="1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15"/>
            <p:cNvSpPr/>
            <p:nvPr/>
          </p:nvSpPr>
          <p:spPr>
            <a:xfrm>
              <a:off x="6297599" y="4253747"/>
              <a:ext cx="216174" cy="342474"/>
            </a:xfrm>
            <a:custGeom>
              <a:avLst/>
              <a:gdLst/>
              <a:ahLst/>
              <a:cxnLst/>
              <a:rect l="l" t="t" r="r" b="b"/>
              <a:pathLst>
                <a:path w="6932" h="10982" extrusionOk="0">
                  <a:moveTo>
                    <a:pt x="321" y="0"/>
                  </a:moveTo>
                  <a:lnTo>
                    <a:pt x="1" y="565"/>
                  </a:lnTo>
                  <a:lnTo>
                    <a:pt x="5192" y="10525"/>
                  </a:lnTo>
                  <a:cubicBezTo>
                    <a:pt x="5264" y="10662"/>
                    <a:pt x="5357" y="10794"/>
                    <a:pt x="5488" y="10879"/>
                  </a:cubicBezTo>
                  <a:cubicBezTo>
                    <a:pt x="5573" y="10934"/>
                    <a:pt x="5672" y="10967"/>
                    <a:pt x="5773" y="10978"/>
                  </a:cubicBezTo>
                  <a:cubicBezTo>
                    <a:pt x="5792" y="10980"/>
                    <a:pt x="5812" y="10981"/>
                    <a:pt x="5832" y="10981"/>
                  </a:cubicBezTo>
                  <a:cubicBezTo>
                    <a:pt x="5869" y="10981"/>
                    <a:pt x="5906" y="10978"/>
                    <a:pt x="5941" y="10971"/>
                  </a:cubicBezTo>
                  <a:cubicBezTo>
                    <a:pt x="6093" y="10938"/>
                    <a:pt x="6227" y="10840"/>
                    <a:pt x="6333" y="10725"/>
                  </a:cubicBezTo>
                  <a:cubicBezTo>
                    <a:pt x="6441" y="10607"/>
                    <a:pt x="6522" y="10475"/>
                    <a:pt x="6586" y="10334"/>
                  </a:cubicBezTo>
                  <a:lnTo>
                    <a:pt x="6710" y="10067"/>
                  </a:lnTo>
                  <a:cubicBezTo>
                    <a:pt x="6776" y="9922"/>
                    <a:pt x="6827" y="9769"/>
                    <a:pt x="6861" y="9607"/>
                  </a:cubicBezTo>
                  <a:cubicBezTo>
                    <a:pt x="6927" y="9285"/>
                    <a:pt x="6931" y="8961"/>
                    <a:pt x="6873" y="8636"/>
                  </a:cubicBezTo>
                  <a:cubicBezTo>
                    <a:pt x="6841" y="8473"/>
                    <a:pt x="6789" y="8320"/>
                    <a:pt x="6714" y="8176"/>
                  </a:cubicBezTo>
                  <a:lnTo>
                    <a:pt x="6234" y="7258"/>
                  </a:lnTo>
                  <a:cubicBezTo>
                    <a:pt x="6161" y="7114"/>
                    <a:pt x="6082" y="6974"/>
                    <a:pt x="6000" y="6834"/>
                  </a:cubicBezTo>
                  <a:cubicBezTo>
                    <a:pt x="5837" y="6556"/>
                    <a:pt x="5659" y="6286"/>
                    <a:pt x="5465" y="6027"/>
                  </a:cubicBezTo>
                  <a:cubicBezTo>
                    <a:pt x="5370" y="5898"/>
                    <a:pt x="5267" y="5773"/>
                    <a:pt x="5163" y="5650"/>
                  </a:cubicBezTo>
                  <a:lnTo>
                    <a:pt x="3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15"/>
            <p:cNvSpPr/>
            <p:nvPr/>
          </p:nvSpPr>
          <p:spPr>
            <a:xfrm>
              <a:off x="6290239" y="4270774"/>
              <a:ext cx="187391" cy="325353"/>
            </a:xfrm>
            <a:custGeom>
              <a:avLst/>
              <a:gdLst/>
              <a:ahLst/>
              <a:cxnLst/>
              <a:rect l="l" t="t" r="r" b="b"/>
              <a:pathLst>
                <a:path w="6009" h="10433" extrusionOk="0">
                  <a:moveTo>
                    <a:pt x="1" y="1"/>
                  </a:moveTo>
                  <a:lnTo>
                    <a:pt x="5192" y="9959"/>
                  </a:lnTo>
                  <a:cubicBezTo>
                    <a:pt x="5264" y="10096"/>
                    <a:pt x="5357" y="10230"/>
                    <a:pt x="5488" y="10313"/>
                  </a:cubicBezTo>
                  <a:cubicBezTo>
                    <a:pt x="5573" y="10368"/>
                    <a:pt x="5672" y="10402"/>
                    <a:pt x="5772" y="10412"/>
                  </a:cubicBezTo>
                  <a:cubicBezTo>
                    <a:pt x="5849" y="10419"/>
                    <a:pt x="5926" y="10425"/>
                    <a:pt x="6003" y="10432"/>
                  </a:cubicBezTo>
                  <a:lnTo>
                    <a:pt x="6003" y="10432"/>
                  </a:lnTo>
                  <a:cubicBezTo>
                    <a:pt x="5905" y="10422"/>
                    <a:pt x="5807" y="10387"/>
                    <a:pt x="5725" y="10333"/>
                  </a:cubicBezTo>
                  <a:cubicBezTo>
                    <a:pt x="5595" y="10248"/>
                    <a:pt x="5501" y="10116"/>
                    <a:pt x="5429" y="9979"/>
                  </a:cubicBezTo>
                  <a:lnTo>
                    <a:pt x="238" y="19"/>
                  </a:lnTo>
                  <a:lnTo>
                    <a:pt x="1" y="1"/>
                  </a:lnTo>
                  <a:close/>
                  <a:moveTo>
                    <a:pt x="6003" y="10432"/>
                  </a:moveTo>
                  <a:cubicBezTo>
                    <a:pt x="6005" y="10432"/>
                    <a:pt x="6007" y="10432"/>
                    <a:pt x="6009" y="10432"/>
                  </a:cubicBezTo>
                  <a:cubicBezTo>
                    <a:pt x="6007" y="10432"/>
                    <a:pt x="6005" y="10432"/>
                    <a:pt x="6003" y="104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15"/>
            <p:cNvSpPr/>
            <p:nvPr/>
          </p:nvSpPr>
          <p:spPr>
            <a:xfrm>
              <a:off x="5386111" y="3756014"/>
              <a:ext cx="153087" cy="207567"/>
            </a:xfrm>
            <a:custGeom>
              <a:avLst/>
              <a:gdLst/>
              <a:ahLst/>
              <a:cxnLst/>
              <a:rect l="l" t="t" r="r" b="b"/>
              <a:pathLst>
                <a:path w="4909" h="6656" extrusionOk="0">
                  <a:moveTo>
                    <a:pt x="242" y="1"/>
                  </a:moveTo>
                  <a:cubicBezTo>
                    <a:pt x="163" y="48"/>
                    <a:pt x="82" y="94"/>
                    <a:pt x="0" y="141"/>
                  </a:cubicBezTo>
                  <a:lnTo>
                    <a:pt x="603" y="323"/>
                  </a:lnTo>
                  <a:cubicBezTo>
                    <a:pt x="2889" y="1013"/>
                    <a:pt x="4106" y="4460"/>
                    <a:pt x="4668" y="6655"/>
                  </a:cubicBezTo>
                  <a:cubicBezTo>
                    <a:pt x="4748" y="6605"/>
                    <a:pt x="4828" y="6559"/>
                    <a:pt x="4909" y="6516"/>
                  </a:cubicBezTo>
                  <a:cubicBezTo>
                    <a:pt x="4346" y="4319"/>
                    <a:pt x="3130" y="870"/>
                    <a:pt x="844" y="183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15"/>
            <p:cNvSpPr/>
            <p:nvPr/>
          </p:nvSpPr>
          <p:spPr>
            <a:xfrm>
              <a:off x="5340426" y="3748031"/>
              <a:ext cx="80863" cy="202547"/>
            </a:xfrm>
            <a:custGeom>
              <a:avLst/>
              <a:gdLst/>
              <a:ahLst/>
              <a:cxnLst/>
              <a:rect l="l" t="t" r="r" b="b"/>
              <a:pathLst>
                <a:path w="2593" h="6495" extrusionOk="0">
                  <a:moveTo>
                    <a:pt x="115" y="0"/>
                  </a:moveTo>
                  <a:cubicBezTo>
                    <a:pt x="105" y="0"/>
                    <a:pt x="94" y="2"/>
                    <a:pt x="84" y="5"/>
                  </a:cubicBezTo>
                  <a:cubicBezTo>
                    <a:pt x="79" y="8"/>
                    <a:pt x="72" y="9"/>
                    <a:pt x="67" y="12"/>
                  </a:cubicBezTo>
                  <a:cubicBezTo>
                    <a:pt x="48" y="22"/>
                    <a:pt x="33" y="37"/>
                    <a:pt x="23" y="54"/>
                  </a:cubicBezTo>
                  <a:cubicBezTo>
                    <a:pt x="9" y="77"/>
                    <a:pt x="3" y="104"/>
                    <a:pt x="2" y="131"/>
                  </a:cubicBezTo>
                  <a:cubicBezTo>
                    <a:pt x="0" y="159"/>
                    <a:pt x="2" y="185"/>
                    <a:pt x="8" y="212"/>
                  </a:cubicBezTo>
                  <a:lnTo>
                    <a:pt x="1037" y="5774"/>
                  </a:lnTo>
                  <a:cubicBezTo>
                    <a:pt x="1044" y="5809"/>
                    <a:pt x="1054" y="5842"/>
                    <a:pt x="1069" y="5876"/>
                  </a:cubicBezTo>
                  <a:cubicBezTo>
                    <a:pt x="1097" y="5942"/>
                    <a:pt x="1140" y="6003"/>
                    <a:pt x="1198" y="6050"/>
                  </a:cubicBezTo>
                  <a:cubicBezTo>
                    <a:pt x="1227" y="6076"/>
                    <a:pt x="1258" y="6092"/>
                    <a:pt x="1291" y="6103"/>
                  </a:cubicBezTo>
                  <a:lnTo>
                    <a:pt x="2592" y="6495"/>
                  </a:lnTo>
                  <a:cubicBezTo>
                    <a:pt x="2217" y="4462"/>
                    <a:pt x="1841" y="2430"/>
                    <a:pt x="1464" y="397"/>
                  </a:cubicBezTo>
                  <a:lnTo>
                    <a:pt x="163" y="8"/>
                  </a:lnTo>
                  <a:cubicBezTo>
                    <a:pt x="148" y="3"/>
                    <a:pt x="132" y="0"/>
                    <a:pt x="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15"/>
            <p:cNvSpPr/>
            <p:nvPr/>
          </p:nvSpPr>
          <p:spPr>
            <a:xfrm>
              <a:off x="5386049" y="3760411"/>
              <a:ext cx="145634" cy="203170"/>
            </a:xfrm>
            <a:custGeom>
              <a:avLst/>
              <a:gdLst/>
              <a:ahLst/>
              <a:cxnLst/>
              <a:rect l="l" t="t" r="r" b="b"/>
              <a:pathLst>
                <a:path w="4670" h="6515" extrusionOk="0">
                  <a:moveTo>
                    <a:pt x="1" y="0"/>
                  </a:moveTo>
                  <a:lnTo>
                    <a:pt x="1" y="0"/>
                  </a:lnTo>
                  <a:cubicBezTo>
                    <a:pt x="378" y="2033"/>
                    <a:pt x="754" y="4065"/>
                    <a:pt x="1129" y="6098"/>
                  </a:cubicBezTo>
                  <a:cubicBezTo>
                    <a:pt x="1789" y="6181"/>
                    <a:pt x="2477" y="6263"/>
                    <a:pt x="3135" y="6340"/>
                  </a:cubicBezTo>
                  <a:cubicBezTo>
                    <a:pt x="3638" y="6399"/>
                    <a:pt x="4162" y="6458"/>
                    <a:pt x="4669" y="6514"/>
                  </a:cubicBezTo>
                  <a:cubicBezTo>
                    <a:pt x="4108" y="4316"/>
                    <a:pt x="2891" y="870"/>
                    <a:pt x="603" y="18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15"/>
            <p:cNvSpPr/>
            <p:nvPr/>
          </p:nvSpPr>
          <p:spPr>
            <a:xfrm>
              <a:off x="5342484" y="3743602"/>
              <a:ext cx="51143" cy="16840"/>
            </a:xfrm>
            <a:custGeom>
              <a:avLst/>
              <a:gdLst/>
              <a:ahLst/>
              <a:cxnLst/>
              <a:rect l="l" t="t" r="r" b="b"/>
              <a:pathLst>
                <a:path w="1640" h="540" extrusionOk="0">
                  <a:moveTo>
                    <a:pt x="298" y="0"/>
                  </a:moveTo>
                  <a:cubicBezTo>
                    <a:pt x="263" y="0"/>
                    <a:pt x="239" y="15"/>
                    <a:pt x="239" y="15"/>
                  </a:cubicBezTo>
                  <a:cubicBezTo>
                    <a:pt x="160" y="61"/>
                    <a:pt x="80" y="107"/>
                    <a:pt x="1" y="153"/>
                  </a:cubicBezTo>
                  <a:cubicBezTo>
                    <a:pt x="8" y="150"/>
                    <a:pt x="13" y="147"/>
                    <a:pt x="21" y="145"/>
                  </a:cubicBezTo>
                  <a:cubicBezTo>
                    <a:pt x="31" y="142"/>
                    <a:pt x="43" y="140"/>
                    <a:pt x="54" y="140"/>
                  </a:cubicBezTo>
                  <a:cubicBezTo>
                    <a:pt x="69" y="140"/>
                    <a:pt x="85" y="143"/>
                    <a:pt x="100" y="147"/>
                  </a:cubicBezTo>
                  <a:lnTo>
                    <a:pt x="1398" y="539"/>
                  </a:lnTo>
                  <a:cubicBezTo>
                    <a:pt x="1477" y="492"/>
                    <a:pt x="1558" y="446"/>
                    <a:pt x="1639" y="399"/>
                  </a:cubicBezTo>
                  <a:lnTo>
                    <a:pt x="340" y="7"/>
                  </a:lnTo>
                  <a:cubicBezTo>
                    <a:pt x="325" y="2"/>
                    <a:pt x="310" y="0"/>
                    <a:pt x="298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15"/>
            <p:cNvSpPr/>
            <p:nvPr/>
          </p:nvSpPr>
          <p:spPr>
            <a:xfrm>
              <a:off x="6327380" y="4001871"/>
              <a:ext cx="298565" cy="249043"/>
            </a:xfrm>
            <a:custGeom>
              <a:avLst/>
              <a:gdLst/>
              <a:ahLst/>
              <a:cxnLst/>
              <a:rect l="l" t="t" r="r" b="b"/>
              <a:pathLst>
                <a:path w="9574" h="7986" extrusionOk="0">
                  <a:moveTo>
                    <a:pt x="8270" y="1"/>
                  </a:moveTo>
                  <a:cubicBezTo>
                    <a:pt x="8236" y="1"/>
                    <a:pt x="8205" y="1"/>
                    <a:pt x="8172" y="5"/>
                  </a:cubicBezTo>
                  <a:cubicBezTo>
                    <a:pt x="8034" y="16"/>
                    <a:pt x="7897" y="64"/>
                    <a:pt x="7776" y="131"/>
                  </a:cubicBezTo>
                  <a:lnTo>
                    <a:pt x="6872" y="653"/>
                  </a:lnTo>
                  <a:cubicBezTo>
                    <a:pt x="6720" y="741"/>
                    <a:pt x="6569" y="834"/>
                    <a:pt x="6422" y="934"/>
                  </a:cubicBezTo>
                  <a:cubicBezTo>
                    <a:pt x="6127" y="1131"/>
                    <a:pt x="5844" y="1345"/>
                    <a:pt x="5577" y="1576"/>
                  </a:cubicBezTo>
                  <a:cubicBezTo>
                    <a:pt x="5442" y="1691"/>
                    <a:pt x="5312" y="1812"/>
                    <a:pt x="5186" y="1934"/>
                  </a:cubicBezTo>
                  <a:lnTo>
                    <a:pt x="0" y="6946"/>
                  </a:lnTo>
                  <a:cubicBezTo>
                    <a:pt x="12" y="6960"/>
                    <a:pt x="20" y="6973"/>
                    <a:pt x="32" y="6988"/>
                  </a:cubicBezTo>
                  <a:cubicBezTo>
                    <a:pt x="71" y="7042"/>
                    <a:pt x="112" y="7101"/>
                    <a:pt x="147" y="7160"/>
                  </a:cubicBezTo>
                  <a:cubicBezTo>
                    <a:pt x="180" y="7219"/>
                    <a:pt x="214" y="7284"/>
                    <a:pt x="245" y="7349"/>
                  </a:cubicBezTo>
                  <a:cubicBezTo>
                    <a:pt x="276" y="7413"/>
                    <a:pt x="305" y="7484"/>
                    <a:pt x="328" y="7553"/>
                  </a:cubicBezTo>
                  <a:cubicBezTo>
                    <a:pt x="351" y="7620"/>
                    <a:pt x="375" y="7694"/>
                    <a:pt x="393" y="7765"/>
                  </a:cubicBezTo>
                  <a:cubicBezTo>
                    <a:pt x="413" y="7837"/>
                    <a:pt x="427" y="7912"/>
                    <a:pt x="440" y="7985"/>
                  </a:cubicBezTo>
                  <a:lnTo>
                    <a:pt x="8832" y="3140"/>
                  </a:lnTo>
                  <a:cubicBezTo>
                    <a:pt x="9009" y="3038"/>
                    <a:pt x="9152" y="2892"/>
                    <a:pt x="9264" y="2702"/>
                  </a:cubicBezTo>
                  <a:cubicBezTo>
                    <a:pt x="9490" y="2320"/>
                    <a:pt x="9574" y="1914"/>
                    <a:pt x="9515" y="1486"/>
                  </a:cubicBezTo>
                  <a:cubicBezTo>
                    <a:pt x="9484" y="1272"/>
                    <a:pt x="9421" y="1072"/>
                    <a:pt x="9326" y="891"/>
                  </a:cubicBezTo>
                  <a:lnTo>
                    <a:pt x="9182" y="626"/>
                  </a:lnTo>
                  <a:cubicBezTo>
                    <a:pt x="9075" y="425"/>
                    <a:pt x="8911" y="236"/>
                    <a:pt x="8708" y="123"/>
                  </a:cubicBezTo>
                  <a:cubicBezTo>
                    <a:pt x="8574" y="48"/>
                    <a:pt x="8425" y="5"/>
                    <a:pt x="8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15"/>
            <p:cNvSpPr/>
            <p:nvPr/>
          </p:nvSpPr>
          <p:spPr>
            <a:xfrm>
              <a:off x="6328846" y="3998441"/>
              <a:ext cx="259677" cy="216829"/>
            </a:xfrm>
            <a:custGeom>
              <a:avLst/>
              <a:gdLst/>
              <a:ahLst/>
              <a:cxnLst/>
              <a:rect l="l" t="t" r="r" b="b"/>
              <a:pathLst>
                <a:path w="8327" h="6953" extrusionOk="0">
                  <a:moveTo>
                    <a:pt x="8116" y="1"/>
                  </a:moveTo>
                  <a:cubicBezTo>
                    <a:pt x="8091" y="1"/>
                    <a:pt x="8066" y="2"/>
                    <a:pt x="8041" y="4"/>
                  </a:cubicBezTo>
                  <a:cubicBezTo>
                    <a:pt x="7902" y="17"/>
                    <a:pt x="7765" y="65"/>
                    <a:pt x="7646" y="132"/>
                  </a:cubicBezTo>
                  <a:lnTo>
                    <a:pt x="6742" y="654"/>
                  </a:lnTo>
                  <a:cubicBezTo>
                    <a:pt x="6589" y="742"/>
                    <a:pt x="6438" y="835"/>
                    <a:pt x="6290" y="934"/>
                  </a:cubicBezTo>
                  <a:cubicBezTo>
                    <a:pt x="5996" y="1131"/>
                    <a:pt x="5714" y="1346"/>
                    <a:pt x="5446" y="1577"/>
                  </a:cubicBezTo>
                  <a:cubicBezTo>
                    <a:pt x="5311" y="1692"/>
                    <a:pt x="5182" y="1813"/>
                    <a:pt x="5054" y="1935"/>
                  </a:cubicBezTo>
                  <a:lnTo>
                    <a:pt x="1" y="6819"/>
                  </a:lnTo>
                  <a:cubicBezTo>
                    <a:pt x="24" y="6865"/>
                    <a:pt x="42" y="6905"/>
                    <a:pt x="58" y="6952"/>
                  </a:cubicBezTo>
                  <a:lnTo>
                    <a:pt x="5242" y="1941"/>
                  </a:lnTo>
                  <a:cubicBezTo>
                    <a:pt x="5370" y="1819"/>
                    <a:pt x="5500" y="1698"/>
                    <a:pt x="5635" y="1583"/>
                  </a:cubicBezTo>
                  <a:cubicBezTo>
                    <a:pt x="5902" y="1351"/>
                    <a:pt x="6184" y="1137"/>
                    <a:pt x="6479" y="939"/>
                  </a:cubicBezTo>
                  <a:cubicBezTo>
                    <a:pt x="6627" y="841"/>
                    <a:pt x="6778" y="748"/>
                    <a:pt x="6930" y="658"/>
                  </a:cubicBezTo>
                  <a:lnTo>
                    <a:pt x="7834" y="138"/>
                  </a:lnTo>
                  <a:cubicBezTo>
                    <a:pt x="7955" y="68"/>
                    <a:pt x="8092" y="23"/>
                    <a:pt x="8230" y="10"/>
                  </a:cubicBezTo>
                  <a:cubicBezTo>
                    <a:pt x="8261" y="7"/>
                    <a:pt x="8294" y="7"/>
                    <a:pt x="8326" y="7"/>
                  </a:cubicBezTo>
                  <a:cubicBezTo>
                    <a:pt x="8266" y="4"/>
                    <a:pt x="8207" y="3"/>
                    <a:pt x="8145" y="1"/>
                  </a:cubicBezTo>
                  <a:cubicBezTo>
                    <a:pt x="8135" y="1"/>
                    <a:pt x="8126" y="1"/>
                    <a:pt x="8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15"/>
            <p:cNvSpPr/>
            <p:nvPr/>
          </p:nvSpPr>
          <p:spPr>
            <a:xfrm>
              <a:off x="5446078" y="4151743"/>
              <a:ext cx="107432" cy="129480"/>
            </a:xfrm>
            <a:custGeom>
              <a:avLst/>
              <a:gdLst/>
              <a:ahLst/>
              <a:cxnLst/>
              <a:rect l="l" t="t" r="r" b="b"/>
              <a:pathLst>
                <a:path w="3445" h="4152" extrusionOk="0">
                  <a:moveTo>
                    <a:pt x="824" y="411"/>
                  </a:moveTo>
                  <a:cubicBezTo>
                    <a:pt x="975" y="411"/>
                    <a:pt x="1130" y="454"/>
                    <a:pt x="1272" y="514"/>
                  </a:cubicBezTo>
                  <a:cubicBezTo>
                    <a:pt x="1532" y="626"/>
                    <a:pt x="1752" y="796"/>
                    <a:pt x="1946" y="994"/>
                  </a:cubicBezTo>
                  <a:cubicBezTo>
                    <a:pt x="2191" y="1241"/>
                    <a:pt x="2395" y="1533"/>
                    <a:pt x="2550" y="1844"/>
                  </a:cubicBezTo>
                  <a:cubicBezTo>
                    <a:pt x="2704" y="2153"/>
                    <a:pt x="2804" y="2484"/>
                    <a:pt x="2846" y="2836"/>
                  </a:cubicBezTo>
                  <a:cubicBezTo>
                    <a:pt x="2878" y="3116"/>
                    <a:pt x="2871" y="3411"/>
                    <a:pt x="2731" y="3652"/>
                  </a:cubicBezTo>
                  <a:cubicBezTo>
                    <a:pt x="2625" y="3832"/>
                    <a:pt x="2445" y="3983"/>
                    <a:pt x="2249" y="4030"/>
                  </a:cubicBezTo>
                  <a:cubicBezTo>
                    <a:pt x="2194" y="4044"/>
                    <a:pt x="2138" y="4051"/>
                    <a:pt x="2081" y="4051"/>
                  </a:cubicBezTo>
                  <a:cubicBezTo>
                    <a:pt x="1931" y="4051"/>
                    <a:pt x="1779" y="4008"/>
                    <a:pt x="1638" y="3949"/>
                  </a:cubicBezTo>
                  <a:cubicBezTo>
                    <a:pt x="1378" y="3836"/>
                    <a:pt x="1158" y="3667"/>
                    <a:pt x="964" y="3468"/>
                  </a:cubicBezTo>
                  <a:cubicBezTo>
                    <a:pt x="721" y="3221"/>
                    <a:pt x="516" y="2929"/>
                    <a:pt x="360" y="2619"/>
                  </a:cubicBezTo>
                  <a:cubicBezTo>
                    <a:pt x="205" y="2310"/>
                    <a:pt x="104" y="1979"/>
                    <a:pt x="64" y="1627"/>
                  </a:cubicBezTo>
                  <a:cubicBezTo>
                    <a:pt x="54" y="1555"/>
                    <a:pt x="50" y="1484"/>
                    <a:pt x="48" y="1413"/>
                  </a:cubicBezTo>
                  <a:cubicBezTo>
                    <a:pt x="43" y="1201"/>
                    <a:pt x="71" y="988"/>
                    <a:pt x="178" y="809"/>
                  </a:cubicBezTo>
                  <a:cubicBezTo>
                    <a:pt x="281" y="629"/>
                    <a:pt x="461" y="479"/>
                    <a:pt x="661" y="429"/>
                  </a:cubicBezTo>
                  <a:cubicBezTo>
                    <a:pt x="714" y="417"/>
                    <a:pt x="769" y="411"/>
                    <a:pt x="824" y="411"/>
                  </a:cubicBezTo>
                  <a:close/>
                  <a:moveTo>
                    <a:pt x="1199" y="1"/>
                  </a:moveTo>
                  <a:cubicBezTo>
                    <a:pt x="1177" y="1"/>
                    <a:pt x="1151" y="2"/>
                    <a:pt x="1130" y="4"/>
                  </a:cubicBezTo>
                  <a:cubicBezTo>
                    <a:pt x="1086" y="8"/>
                    <a:pt x="1036" y="17"/>
                    <a:pt x="994" y="25"/>
                  </a:cubicBezTo>
                  <a:cubicBezTo>
                    <a:pt x="954" y="34"/>
                    <a:pt x="905" y="48"/>
                    <a:pt x="865" y="65"/>
                  </a:cubicBezTo>
                  <a:cubicBezTo>
                    <a:pt x="825" y="81"/>
                    <a:pt x="782" y="103"/>
                    <a:pt x="743" y="124"/>
                  </a:cubicBezTo>
                  <a:cubicBezTo>
                    <a:pt x="669" y="166"/>
                    <a:pt x="598" y="209"/>
                    <a:pt x="524" y="249"/>
                  </a:cubicBezTo>
                  <a:cubicBezTo>
                    <a:pt x="516" y="255"/>
                    <a:pt x="504" y="262"/>
                    <a:pt x="496" y="268"/>
                  </a:cubicBezTo>
                  <a:cubicBezTo>
                    <a:pt x="455" y="293"/>
                    <a:pt x="422" y="318"/>
                    <a:pt x="386" y="349"/>
                  </a:cubicBezTo>
                  <a:cubicBezTo>
                    <a:pt x="350" y="382"/>
                    <a:pt x="322" y="410"/>
                    <a:pt x="288" y="446"/>
                  </a:cubicBezTo>
                  <a:cubicBezTo>
                    <a:pt x="273" y="464"/>
                    <a:pt x="260" y="479"/>
                    <a:pt x="245" y="500"/>
                  </a:cubicBezTo>
                  <a:cubicBezTo>
                    <a:pt x="231" y="520"/>
                    <a:pt x="218" y="537"/>
                    <a:pt x="207" y="557"/>
                  </a:cubicBezTo>
                  <a:cubicBezTo>
                    <a:pt x="194" y="577"/>
                    <a:pt x="182" y="594"/>
                    <a:pt x="171" y="616"/>
                  </a:cubicBezTo>
                  <a:cubicBezTo>
                    <a:pt x="158" y="638"/>
                    <a:pt x="149" y="658"/>
                    <a:pt x="138" y="679"/>
                  </a:cubicBezTo>
                  <a:cubicBezTo>
                    <a:pt x="127" y="701"/>
                    <a:pt x="117" y="721"/>
                    <a:pt x="109" y="744"/>
                  </a:cubicBezTo>
                  <a:cubicBezTo>
                    <a:pt x="100" y="766"/>
                    <a:pt x="93" y="787"/>
                    <a:pt x="84" y="810"/>
                  </a:cubicBezTo>
                  <a:cubicBezTo>
                    <a:pt x="77" y="836"/>
                    <a:pt x="70" y="856"/>
                    <a:pt x="63" y="881"/>
                  </a:cubicBezTo>
                  <a:cubicBezTo>
                    <a:pt x="56" y="906"/>
                    <a:pt x="50" y="928"/>
                    <a:pt x="44" y="952"/>
                  </a:cubicBezTo>
                  <a:cubicBezTo>
                    <a:pt x="38" y="978"/>
                    <a:pt x="35" y="1001"/>
                    <a:pt x="30" y="1026"/>
                  </a:cubicBezTo>
                  <a:cubicBezTo>
                    <a:pt x="24" y="1052"/>
                    <a:pt x="21" y="1075"/>
                    <a:pt x="17" y="1102"/>
                  </a:cubicBezTo>
                  <a:cubicBezTo>
                    <a:pt x="14" y="1129"/>
                    <a:pt x="10" y="1152"/>
                    <a:pt x="8" y="1180"/>
                  </a:cubicBezTo>
                  <a:cubicBezTo>
                    <a:pt x="7" y="1205"/>
                    <a:pt x="5" y="1231"/>
                    <a:pt x="2" y="1259"/>
                  </a:cubicBezTo>
                  <a:cubicBezTo>
                    <a:pt x="1" y="1285"/>
                    <a:pt x="1" y="1310"/>
                    <a:pt x="1" y="1339"/>
                  </a:cubicBezTo>
                  <a:lnTo>
                    <a:pt x="1" y="1346"/>
                  </a:lnTo>
                  <a:cubicBezTo>
                    <a:pt x="1" y="1374"/>
                    <a:pt x="1" y="1398"/>
                    <a:pt x="2" y="1427"/>
                  </a:cubicBezTo>
                  <a:cubicBezTo>
                    <a:pt x="5" y="1456"/>
                    <a:pt x="7" y="1482"/>
                    <a:pt x="8" y="1510"/>
                  </a:cubicBezTo>
                  <a:cubicBezTo>
                    <a:pt x="10" y="1539"/>
                    <a:pt x="12" y="1565"/>
                    <a:pt x="15" y="1594"/>
                  </a:cubicBezTo>
                  <a:cubicBezTo>
                    <a:pt x="23" y="1654"/>
                    <a:pt x="30" y="1701"/>
                    <a:pt x="41" y="1763"/>
                  </a:cubicBezTo>
                  <a:cubicBezTo>
                    <a:pt x="51" y="1824"/>
                    <a:pt x="63" y="1874"/>
                    <a:pt x="77" y="1936"/>
                  </a:cubicBezTo>
                  <a:cubicBezTo>
                    <a:pt x="93" y="1996"/>
                    <a:pt x="107" y="2049"/>
                    <a:pt x="125" y="2110"/>
                  </a:cubicBezTo>
                  <a:cubicBezTo>
                    <a:pt x="143" y="2169"/>
                    <a:pt x="161" y="2223"/>
                    <a:pt x="185" y="2284"/>
                  </a:cubicBezTo>
                  <a:cubicBezTo>
                    <a:pt x="207" y="2346"/>
                    <a:pt x="230" y="2399"/>
                    <a:pt x="254" y="2459"/>
                  </a:cubicBezTo>
                  <a:cubicBezTo>
                    <a:pt x="280" y="2518"/>
                    <a:pt x="307" y="2574"/>
                    <a:pt x="336" y="2632"/>
                  </a:cubicBezTo>
                  <a:cubicBezTo>
                    <a:pt x="365" y="2689"/>
                    <a:pt x="393" y="2744"/>
                    <a:pt x="425" y="2800"/>
                  </a:cubicBezTo>
                  <a:cubicBezTo>
                    <a:pt x="455" y="2856"/>
                    <a:pt x="490" y="2912"/>
                    <a:pt x="524" y="2965"/>
                  </a:cubicBezTo>
                  <a:cubicBezTo>
                    <a:pt x="559" y="3017"/>
                    <a:pt x="596" y="3073"/>
                    <a:pt x="632" y="3123"/>
                  </a:cubicBezTo>
                  <a:cubicBezTo>
                    <a:pt x="668" y="3172"/>
                    <a:pt x="710" y="3228"/>
                    <a:pt x="747" y="3274"/>
                  </a:cubicBezTo>
                  <a:cubicBezTo>
                    <a:pt x="784" y="3323"/>
                    <a:pt x="829" y="3373"/>
                    <a:pt x="869" y="3418"/>
                  </a:cubicBezTo>
                  <a:cubicBezTo>
                    <a:pt x="908" y="3461"/>
                    <a:pt x="956" y="3511"/>
                    <a:pt x="997" y="3552"/>
                  </a:cubicBezTo>
                  <a:cubicBezTo>
                    <a:pt x="1038" y="3591"/>
                    <a:pt x="1086" y="3638"/>
                    <a:pt x="1130" y="3674"/>
                  </a:cubicBezTo>
                  <a:cubicBezTo>
                    <a:pt x="1171" y="3710"/>
                    <a:pt x="1223" y="3750"/>
                    <a:pt x="1266" y="3783"/>
                  </a:cubicBezTo>
                  <a:cubicBezTo>
                    <a:pt x="1289" y="3799"/>
                    <a:pt x="1315" y="3818"/>
                    <a:pt x="1337" y="3834"/>
                  </a:cubicBezTo>
                  <a:cubicBezTo>
                    <a:pt x="1360" y="3849"/>
                    <a:pt x="1383" y="3865"/>
                    <a:pt x="1407" y="3880"/>
                  </a:cubicBezTo>
                  <a:cubicBezTo>
                    <a:pt x="1429" y="3894"/>
                    <a:pt x="1453" y="3908"/>
                    <a:pt x="1476" y="3923"/>
                  </a:cubicBezTo>
                  <a:cubicBezTo>
                    <a:pt x="1500" y="3937"/>
                    <a:pt x="1523" y="3950"/>
                    <a:pt x="1546" y="3963"/>
                  </a:cubicBezTo>
                  <a:cubicBezTo>
                    <a:pt x="1569" y="3976"/>
                    <a:pt x="1595" y="3987"/>
                    <a:pt x="1617" y="3999"/>
                  </a:cubicBezTo>
                  <a:cubicBezTo>
                    <a:pt x="1638" y="4009"/>
                    <a:pt x="1663" y="4022"/>
                    <a:pt x="1687" y="4030"/>
                  </a:cubicBezTo>
                  <a:cubicBezTo>
                    <a:pt x="1709" y="4042"/>
                    <a:pt x="1733" y="4051"/>
                    <a:pt x="1756" y="4059"/>
                  </a:cubicBezTo>
                  <a:cubicBezTo>
                    <a:pt x="1778" y="4069"/>
                    <a:pt x="1804" y="4078"/>
                    <a:pt x="1827" y="4085"/>
                  </a:cubicBezTo>
                  <a:cubicBezTo>
                    <a:pt x="1848" y="4092"/>
                    <a:pt x="1874" y="4101"/>
                    <a:pt x="1897" y="4107"/>
                  </a:cubicBezTo>
                  <a:cubicBezTo>
                    <a:pt x="1919" y="4114"/>
                    <a:pt x="1943" y="4120"/>
                    <a:pt x="1968" y="4124"/>
                  </a:cubicBezTo>
                  <a:cubicBezTo>
                    <a:pt x="1989" y="4128"/>
                    <a:pt x="2015" y="4134"/>
                    <a:pt x="2037" y="4137"/>
                  </a:cubicBezTo>
                  <a:cubicBezTo>
                    <a:pt x="2061" y="4141"/>
                    <a:pt x="2084" y="4144"/>
                    <a:pt x="2107" y="4146"/>
                  </a:cubicBezTo>
                  <a:cubicBezTo>
                    <a:pt x="2130" y="4150"/>
                    <a:pt x="2156" y="4151"/>
                    <a:pt x="2178" y="4151"/>
                  </a:cubicBezTo>
                  <a:lnTo>
                    <a:pt x="2245" y="4151"/>
                  </a:lnTo>
                  <a:cubicBezTo>
                    <a:pt x="2267" y="4151"/>
                    <a:pt x="2293" y="4150"/>
                    <a:pt x="2314" y="4148"/>
                  </a:cubicBezTo>
                  <a:cubicBezTo>
                    <a:pt x="2357" y="4144"/>
                    <a:pt x="2408" y="4135"/>
                    <a:pt x="2448" y="4127"/>
                  </a:cubicBezTo>
                  <a:cubicBezTo>
                    <a:pt x="2490" y="4117"/>
                    <a:pt x="2538" y="4102"/>
                    <a:pt x="2577" y="4087"/>
                  </a:cubicBezTo>
                  <a:cubicBezTo>
                    <a:pt x="2619" y="4071"/>
                    <a:pt x="2662" y="4049"/>
                    <a:pt x="2699" y="4028"/>
                  </a:cubicBezTo>
                  <a:cubicBezTo>
                    <a:pt x="2774" y="3986"/>
                    <a:pt x="2846" y="3943"/>
                    <a:pt x="2919" y="3901"/>
                  </a:cubicBezTo>
                  <a:cubicBezTo>
                    <a:pt x="2951" y="3884"/>
                    <a:pt x="2980" y="3864"/>
                    <a:pt x="3009" y="3842"/>
                  </a:cubicBezTo>
                  <a:cubicBezTo>
                    <a:pt x="3047" y="3813"/>
                    <a:pt x="3078" y="3786"/>
                    <a:pt x="3112" y="3753"/>
                  </a:cubicBezTo>
                  <a:cubicBezTo>
                    <a:pt x="3128" y="3736"/>
                    <a:pt x="3142" y="3720"/>
                    <a:pt x="3158" y="3703"/>
                  </a:cubicBezTo>
                  <a:cubicBezTo>
                    <a:pt x="3175" y="3684"/>
                    <a:pt x="3187" y="3668"/>
                    <a:pt x="3201" y="3648"/>
                  </a:cubicBezTo>
                  <a:cubicBezTo>
                    <a:pt x="3216" y="3628"/>
                    <a:pt x="3229" y="3611"/>
                    <a:pt x="3241" y="3591"/>
                  </a:cubicBezTo>
                  <a:cubicBezTo>
                    <a:pt x="3254" y="3570"/>
                    <a:pt x="3264" y="3553"/>
                    <a:pt x="3277" y="3532"/>
                  </a:cubicBezTo>
                  <a:cubicBezTo>
                    <a:pt x="3289" y="3510"/>
                    <a:pt x="3299" y="3490"/>
                    <a:pt x="3309" y="3468"/>
                  </a:cubicBezTo>
                  <a:cubicBezTo>
                    <a:pt x="3321" y="3447"/>
                    <a:pt x="3329" y="3427"/>
                    <a:pt x="3338" y="3404"/>
                  </a:cubicBezTo>
                  <a:cubicBezTo>
                    <a:pt x="3348" y="3381"/>
                    <a:pt x="3356" y="3359"/>
                    <a:pt x="3364" y="3336"/>
                  </a:cubicBezTo>
                  <a:cubicBezTo>
                    <a:pt x="3371" y="3312"/>
                    <a:pt x="3378" y="3290"/>
                    <a:pt x="3385" y="3266"/>
                  </a:cubicBezTo>
                  <a:cubicBezTo>
                    <a:pt x="3392" y="3240"/>
                    <a:pt x="3398" y="3218"/>
                    <a:pt x="3402" y="3194"/>
                  </a:cubicBezTo>
                  <a:cubicBezTo>
                    <a:pt x="3408" y="3168"/>
                    <a:pt x="3413" y="3145"/>
                    <a:pt x="3417" y="3120"/>
                  </a:cubicBezTo>
                  <a:cubicBezTo>
                    <a:pt x="3423" y="3095"/>
                    <a:pt x="3427" y="3072"/>
                    <a:pt x="3430" y="3044"/>
                  </a:cubicBezTo>
                  <a:cubicBezTo>
                    <a:pt x="3431" y="3018"/>
                    <a:pt x="3436" y="2994"/>
                    <a:pt x="3437" y="2967"/>
                  </a:cubicBezTo>
                  <a:cubicBezTo>
                    <a:pt x="3440" y="2941"/>
                    <a:pt x="3440" y="2915"/>
                    <a:pt x="3443" y="2888"/>
                  </a:cubicBezTo>
                  <a:cubicBezTo>
                    <a:pt x="3444" y="2862"/>
                    <a:pt x="3444" y="2836"/>
                    <a:pt x="3444" y="2807"/>
                  </a:cubicBezTo>
                  <a:cubicBezTo>
                    <a:pt x="3444" y="2780"/>
                    <a:pt x="3444" y="2755"/>
                    <a:pt x="3443" y="2727"/>
                  </a:cubicBezTo>
                  <a:cubicBezTo>
                    <a:pt x="3441" y="2698"/>
                    <a:pt x="3438" y="2672"/>
                    <a:pt x="3436" y="2640"/>
                  </a:cubicBezTo>
                  <a:cubicBezTo>
                    <a:pt x="3433" y="2612"/>
                    <a:pt x="3431" y="2584"/>
                    <a:pt x="3428" y="2555"/>
                  </a:cubicBezTo>
                  <a:cubicBezTo>
                    <a:pt x="3421" y="2497"/>
                    <a:pt x="3414" y="2448"/>
                    <a:pt x="3402" y="2387"/>
                  </a:cubicBezTo>
                  <a:cubicBezTo>
                    <a:pt x="3392" y="2325"/>
                    <a:pt x="3381" y="2275"/>
                    <a:pt x="3367" y="2215"/>
                  </a:cubicBezTo>
                  <a:cubicBezTo>
                    <a:pt x="3351" y="2153"/>
                    <a:pt x="3338" y="2101"/>
                    <a:pt x="3319" y="2039"/>
                  </a:cubicBezTo>
                  <a:cubicBezTo>
                    <a:pt x="3300" y="1979"/>
                    <a:pt x="3283" y="1927"/>
                    <a:pt x="3259" y="1865"/>
                  </a:cubicBezTo>
                  <a:cubicBezTo>
                    <a:pt x="3237" y="1806"/>
                    <a:pt x="3216" y="1750"/>
                    <a:pt x="3190" y="1691"/>
                  </a:cubicBezTo>
                  <a:cubicBezTo>
                    <a:pt x="3164" y="1632"/>
                    <a:pt x="3137" y="1576"/>
                    <a:pt x="3108" y="1519"/>
                  </a:cubicBezTo>
                  <a:cubicBezTo>
                    <a:pt x="3079" y="1461"/>
                    <a:pt x="3050" y="1405"/>
                    <a:pt x="3019" y="1349"/>
                  </a:cubicBezTo>
                  <a:cubicBezTo>
                    <a:pt x="2988" y="1295"/>
                    <a:pt x="2954" y="1239"/>
                    <a:pt x="2919" y="1184"/>
                  </a:cubicBezTo>
                  <a:cubicBezTo>
                    <a:pt x="2885" y="1132"/>
                    <a:pt x="2848" y="1076"/>
                    <a:pt x="2812" y="1026"/>
                  </a:cubicBezTo>
                  <a:cubicBezTo>
                    <a:pt x="2776" y="975"/>
                    <a:pt x="2734" y="922"/>
                    <a:pt x="2697" y="875"/>
                  </a:cubicBezTo>
                  <a:cubicBezTo>
                    <a:pt x="2659" y="829"/>
                    <a:pt x="2615" y="777"/>
                    <a:pt x="2574" y="734"/>
                  </a:cubicBezTo>
                  <a:cubicBezTo>
                    <a:pt x="2536" y="691"/>
                    <a:pt x="2488" y="640"/>
                    <a:pt x="2446" y="600"/>
                  </a:cubicBezTo>
                  <a:cubicBezTo>
                    <a:pt x="2406" y="561"/>
                    <a:pt x="2357" y="514"/>
                    <a:pt x="2314" y="478"/>
                  </a:cubicBezTo>
                  <a:cubicBezTo>
                    <a:pt x="2272" y="442"/>
                    <a:pt x="2221" y="400"/>
                    <a:pt x="2178" y="369"/>
                  </a:cubicBezTo>
                  <a:cubicBezTo>
                    <a:pt x="2155" y="353"/>
                    <a:pt x="2129" y="334"/>
                    <a:pt x="2107" y="318"/>
                  </a:cubicBezTo>
                  <a:cubicBezTo>
                    <a:pt x="2086" y="303"/>
                    <a:pt x="2061" y="285"/>
                    <a:pt x="2037" y="271"/>
                  </a:cubicBezTo>
                  <a:cubicBezTo>
                    <a:pt x="2015" y="257"/>
                    <a:pt x="1991" y="241"/>
                    <a:pt x="1968" y="228"/>
                  </a:cubicBezTo>
                  <a:cubicBezTo>
                    <a:pt x="1943" y="214"/>
                    <a:pt x="1920" y="202"/>
                    <a:pt x="1897" y="189"/>
                  </a:cubicBezTo>
                  <a:cubicBezTo>
                    <a:pt x="1874" y="176"/>
                    <a:pt x="1850" y="163"/>
                    <a:pt x="1827" y="153"/>
                  </a:cubicBezTo>
                  <a:cubicBezTo>
                    <a:pt x="1805" y="142"/>
                    <a:pt x="1781" y="130"/>
                    <a:pt x="1756" y="120"/>
                  </a:cubicBezTo>
                  <a:cubicBezTo>
                    <a:pt x="1735" y="110"/>
                    <a:pt x="1709" y="101"/>
                    <a:pt x="1687" y="91"/>
                  </a:cubicBezTo>
                  <a:cubicBezTo>
                    <a:pt x="1666" y="83"/>
                    <a:pt x="1640" y="74"/>
                    <a:pt x="1617" y="67"/>
                  </a:cubicBezTo>
                  <a:cubicBezTo>
                    <a:pt x="1595" y="60"/>
                    <a:pt x="1569" y="51"/>
                    <a:pt x="1546" y="45"/>
                  </a:cubicBezTo>
                  <a:cubicBezTo>
                    <a:pt x="1525" y="38"/>
                    <a:pt x="1500" y="32"/>
                    <a:pt x="1476" y="27"/>
                  </a:cubicBezTo>
                  <a:cubicBezTo>
                    <a:pt x="1454" y="24"/>
                    <a:pt x="1430" y="18"/>
                    <a:pt x="1407" y="15"/>
                  </a:cubicBezTo>
                  <a:cubicBezTo>
                    <a:pt x="1383" y="11"/>
                    <a:pt x="1358" y="8"/>
                    <a:pt x="1337" y="5"/>
                  </a:cubicBezTo>
                  <a:cubicBezTo>
                    <a:pt x="1314" y="4"/>
                    <a:pt x="1288" y="2"/>
                    <a:pt x="1266" y="1"/>
                  </a:cubicBez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15"/>
            <p:cNvSpPr/>
            <p:nvPr/>
          </p:nvSpPr>
          <p:spPr>
            <a:xfrm>
              <a:off x="5447357" y="4164498"/>
              <a:ext cx="88472" cy="113576"/>
            </a:xfrm>
            <a:custGeom>
              <a:avLst/>
              <a:gdLst/>
              <a:ahLst/>
              <a:cxnLst/>
              <a:rect l="l" t="t" r="r" b="b"/>
              <a:pathLst>
                <a:path w="2837" h="3642" extrusionOk="0">
                  <a:moveTo>
                    <a:pt x="956" y="498"/>
                  </a:moveTo>
                  <a:cubicBezTo>
                    <a:pt x="1065" y="498"/>
                    <a:pt x="1177" y="528"/>
                    <a:pt x="1280" y="572"/>
                  </a:cubicBezTo>
                  <a:cubicBezTo>
                    <a:pt x="1470" y="653"/>
                    <a:pt x="1628" y="778"/>
                    <a:pt x="1770" y="922"/>
                  </a:cubicBezTo>
                  <a:cubicBezTo>
                    <a:pt x="1948" y="1101"/>
                    <a:pt x="2098" y="1313"/>
                    <a:pt x="2210" y="1540"/>
                  </a:cubicBezTo>
                  <a:cubicBezTo>
                    <a:pt x="2322" y="1764"/>
                    <a:pt x="2395" y="2004"/>
                    <a:pt x="2426" y="2261"/>
                  </a:cubicBezTo>
                  <a:cubicBezTo>
                    <a:pt x="2451" y="2467"/>
                    <a:pt x="2446" y="2680"/>
                    <a:pt x="2344" y="2857"/>
                  </a:cubicBezTo>
                  <a:cubicBezTo>
                    <a:pt x="2266" y="2987"/>
                    <a:pt x="2134" y="3097"/>
                    <a:pt x="1989" y="3133"/>
                  </a:cubicBezTo>
                  <a:cubicBezTo>
                    <a:pt x="1949" y="3143"/>
                    <a:pt x="1908" y="3147"/>
                    <a:pt x="1866" y="3147"/>
                  </a:cubicBezTo>
                  <a:cubicBezTo>
                    <a:pt x="1758" y="3147"/>
                    <a:pt x="1646" y="3116"/>
                    <a:pt x="1543" y="3072"/>
                  </a:cubicBezTo>
                  <a:cubicBezTo>
                    <a:pt x="1353" y="2990"/>
                    <a:pt x="1195" y="2867"/>
                    <a:pt x="1053" y="2723"/>
                  </a:cubicBezTo>
                  <a:cubicBezTo>
                    <a:pt x="874" y="2543"/>
                    <a:pt x="723" y="2332"/>
                    <a:pt x="613" y="2105"/>
                  </a:cubicBezTo>
                  <a:cubicBezTo>
                    <a:pt x="501" y="1880"/>
                    <a:pt x="426" y="1640"/>
                    <a:pt x="397" y="1383"/>
                  </a:cubicBezTo>
                  <a:cubicBezTo>
                    <a:pt x="391" y="1331"/>
                    <a:pt x="388" y="1278"/>
                    <a:pt x="386" y="1226"/>
                  </a:cubicBezTo>
                  <a:cubicBezTo>
                    <a:pt x="383" y="1074"/>
                    <a:pt x="404" y="919"/>
                    <a:pt x="482" y="788"/>
                  </a:cubicBezTo>
                  <a:cubicBezTo>
                    <a:pt x="558" y="657"/>
                    <a:pt x="690" y="548"/>
                    <a:pt x="834" y="512"/>
                  </a:cubicBezTo>
                  <a:cubicBezTo>
                    <a:pt x="874" y="502"/>
                    <a:pt x="915" y="498"/>
                    <a:pt x="956" y="498"/>
                  </a:cubicBezTo>
                  <a:close/>
                  <a:moveTo>
                    <a:pt x="786" y="0"/>
                  </a:moveTo>
                  <a:cubicBezTo>
                    <a:pt x="729" y="0"/>
                    <a:pt x="673" y="6"/>
                    <a:pt x="618" y="20"/>
                  </a:cubicBezTo>
                  <a:cubicBezTo>
                    <a:pt x="419" y="69"/>
                    <a:pt x="239" y="220"/>
                    <a:pt x="134" y="400"/>
                  </a:cubicBezTo>
                  <a:cubicBezTo>
                    <a:pt x="30" y="581"/>
                    <a:pt x="0" y="792"/>
                    <a:pt x="5" y="1004"/>
                  </a:cubicBezTo>
                  <a:cubicBezTo>
                    <a:pt x="7" y="1075"/>
                    <a:pt x="12" y="1147"/>
                    <a:pt x="22" y="1218"/>
                  </a:cubicBezTo>
                  <a:cubicBezTo>
                    <a:pt x="62" y="1570"/>
                    <a:pt x="163" y="1901"/>
                    <a:pt x="318" y="2210"/>
                  </a:cubicBezTo>
                  <a:cubicBezTo>
                    <a:pt x="472" y="2520"/>
                    <a:pt x="677" y="2812"/>
                    <a:pt x="922" y="3059"/>
                  </a:cubicBezTo>
                  <a:cubicBezTo>
                    <a:pt x="1116" y="3258"/>
                    <a:pt x="1334" y="3427"/>
                    <a:pt x="1596" y="3540"/>
                  </a:cubicBezTo>
                  <a:cubicBezTo>
                    <a:pt x="1737" y="3599"/>
                    <a:pt x="1889" y="3642"/>
                    <a:pt x="2038" y="3642"/>
                  </a:cubicBezTo>
                  <a:cubicBezTo>
                    <a:pt x="2095" y="3642"/>
                    <a:pt x="2152" y="3635"/>
                    <a:pt x="2207" y="3621"/>
                  </a:cubicBezTo>
                  <a:cubicBezTo>
                    <a:pt x="2405" y="3574"/>
                    <a:pt x="2585" y="3423"/>
                    <a:pt x="2690" y="3243"/>
                  </a:cubicBezTo>
                  <a:cubicBezTo>
                    <a:pt x="2830" y="3002"/>
                    <a:pt x="2837" y="2707"/>
                    <a:pt x="2805" y="2427"/>
                  </a:cubicBezTo>
                  <a:cubicBezTo>
                    <a:pt x="2763" y="2073"/>
                    <a:pt x="2661" y="1744"/>
                    <a:pt x="2506" y="1435"/>
                  </a:cubicBezTo>
                  <a:cubicBezTo>
                    <a:pt x="2352" y="1124"/>
                    <a:pt x="2147" y="832"/>
                    <a:pt x="1902" y="585"/>
                  </a:cubicBezTo>
                  <a:cubicBezTo>
                    <a:pt x="1708" y="387"/>
                    <a:pt x="1491" y="217"/>
                    <a:pt x="1229" y="105"/>
                  </a:cubicBezTo>
                  <a:cubicBezTo>
                    <a:pt x="1089" y="43"/>
                    <a:pt x="935" y="0"/>
                    <a:pt x="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15"/>
            <p:cNvSpPr/>
            <p:nvPr/>
          </p:nvSpPr>
          <p:spPr>
            <a:xfrm>
              <a:off x="5463947" y="4181556"/>
              <a:ext cx="58659" cy="76809"/>
            </a:xfrm>
            <a:custGeom>
              <a:avLst/>
              <a:gdLst/>
              <a:ahLst/>
              <a:cxnLst/>
              <a:rect l="l" t="t" r="r" b="b"/>
              <a:pathLst>
                <a:path w="1881" h="2463" extrusionOk="0">
                  <a:moveTo>
                    <a:pt x="488" y="0"/>
                  </a:moveTo>
                  <a:cubicBezTo>
                    <a:pt x="479" y="0"/>
                    <a:pt x="470" y="1"/>
                    <a:pt x="462" y="2"/>
                  </a:cubicBezTo>
                  <a:cubicBezTo>
                    <a:pt x="446" y="2"/>
                    <a:pt x="426" y="4"/>
                    <a:pt x="411" y="8"/>
                  </a:cubicBezTo>
                  <a:cubicBezTo>
                    <a:pt x="396" y="11"/>
                    <a:pt x="378" y="15"/>
                    <a:pt x="364" y="18"/>
                  </a:cubicBezTo>
                  <a:cubicBezTo>
                    <a:pt x="349" y="24"/>
                    <a:pt x="334" y="30"/>
                    <a:pt x="321" y="34"/>
                  </a:cubicBezTo>
                  <a:cubicBezTo>
                    <a:pt x="309" y="40"/>
                    <a:pt x="295" y="47"/>
                    <a:pt x="282" y="54"/>
                  </a:cubicBezTo>
                  <a:cubicBezTo>
                    <a:pt x="232" y="83"/>
                    <a:pt x="188" y="123"/>
                    <a:pt x="151" y="170"/>
                  </a:cubicBezTo>
                  <a:cubicBezTo>
                    <a:pt x="76" y="268"/>
                    <a:pt x="30" y="376"/>
                    <a:pt x="15" y="494"/>
                  </a:cubicBezTo>
                  <a:cubicBezTo>
                    <a:pt x="7" y="553"/>
                    <a:pt x="2" y="613"/>
                    <a:pt x="2" y="672"/>
                  </a:cubicBezTo>
                  <a:cubicBezTo>
                    <a:pt x="0" y="1045"/>
                    <a:pt x="155" y="1411"/>
                    <a:pt x="357" y="1730"/>
                  </a:cubicBezTo>
                  <a:cubicBezTo>
                    <a:pt x="518" y="1986"/>
                    <a:pt x="705" y="2210"/>
                    <a:pt x="982" y="2350"/>
                  </a:cubicBezTo>
                  <a:cubicBezTo>
                    <a:pt x="1111" y="2415"/>
                    <a:pt x="1260" y="2463"/>
                    <a:pt x="1400" y="2463"/>
                  </a:cubicBezTo>
                  <a:cubicBezTo>
                    <a:pt x="1485" y="2463"/>
                    <a:pt x="1565" y="2446"/>
                    <a:pt x="1636" y="2405"/>
                  </a:cubicBezTo>
                  <a:cubicBezTo>
                    <a:pt x="1641" y="2402"/>
                    <a:pt x="1643" y="2399"/>
                    <a:pt x="1648" y="2397"/>
                  </a:cubicBezTo>
                  <a:cubicBezTo>
                    <a:pt x="1661" y="2389"/>
                    <a:pt x="1671" y="2380"/>
                    <a:pt x="1684" y="2370"/>
                  </a:cubicBezTo>
                  <a:cubicBezTo>
                    <a:pt x="1697" y="2361"/>
                    <a:pt x="1707" y="2351"/>
                    <a:pt x="1718" y="2340"/>
                  </a:cubicBezTo>
                  <a:cubicBezTo>
                    <a:pt x="1730" y="2330"/>
                    <a:pt x="1740" y="2318"/>
                    <a:pt x="1750" y="2304"/>
                  </a:cubicBezTo>
                  <a:cubicBezTo>
                    <a:pt x="1761" y="2291"/>
                    <a:pt x="1770" y="2278"/>
                    <a:pt x="1779" y="2262"/>
                  </a:cubicBezTo>
                  <a:cubicBezTo>
                    <a:pt x="1787" y="2246"/>
                    <a:pt x="1794" y="2232"/>
                    <a:pt x="1804" y="2215"/>
                  </a:cubicBezTo>
                  <a:cubicBezTo>
                    <a:pt x="1813" y="2196"/>
                    <a:pt x="1820" y="2180"/>
                    <a:pt x="1827" y="2160"/>
                  </a:cubicBezTo>
                  <a:cubicBezTo>
                    <a:pt x="1836" y="2139"/>
                    <a:pt x="1842" y="2123"/>
                    <a:pt x="1848" y="2101"/>
                  </a:cubicBezTo>
                  <a:cubicBezTo>
                    <a:pt x="1852" y="2080"/>
                    <a:pt x="1856" y="2061"/>
                    <a:pt x="1860" y="2038"/>
                  </a:cubicBezTo>
                  <a:cubicBezTo>
                    <a:pt x="1866" y="2015"/>
                    <a:pt x="1868" y="1995"/>
                    <a:pt x="1872" y="1970"/>
                  </a:cubicBezTo>
                  <a:cubicBezTo>
                    <a:pt x="1875" y="1944"/>
                    <a:pt x="1878" y="1924"/>
                    <a:pt x="1879" y="1898"/>
                  </a:cubicBezTo>
                  <a:cubicBezTo>
                    <a:pt x="1881" y="1873"/>
                    <a:pt x="1881" y="1850"/>
                    <a:pt x="1881" y="1822"/>
                  </a:cubicBezTo>
                  <a:cubicBezTo>
                    <a:pt x="1881" y="1795"/>
                    <a:pt x="1879" y="1772"/>
                    <a:pt x="1881" y="1742"/>
                  </a:cubicBezTo>
                  <a:cubicBezTo>
                    <a:pt x="1879" y="1714"/>
                    <a:pt x="1878" y="1691"/>
                    <a:pt x="1873" y="1663"/>
                  </a:cubicBezTo>
                  <a:cubicBezTo>
                    <a:pt x="1871" y="1634"/>
                    <a:pt x="1866" y="1608"/>
                    <a:pt x="1862" y="1579"/>
                  </a:cubicBezTo>
                  <a:cubicBezTo>
                    <a:pt x="1856" y="1551"/>
                    <a:pt x="1852" y="1526"/>
                    <a:pt x="1845" y="1496"/>
                  </a:cubicBezTo>
                  <a:cubicBezTo>
                    <a:pt x="1837" y="1464"/>
                    <a:pt x="1830" y="1440"/>
                    <a:pt x="1823" y="1410"/>
                  </a:cubicBezTo>
                  <a:cubicBezTo>
                    <a:pt x="1816" y="1378"/>
                    <a:pt x="1807" y="1354"/>
                    <a:pt x="1799" y="1323"/>
                  </a:cubicBezTo>
                  <a:cubicBezTo>
                    <a:pt x="1790" y="1293"/>
                    <a:pt x="1780" y="1267"/>
                    <a:pt x="1770" y="1236"/>
                  </a:cubicBezTo>
                  <a:cubicBezTo>
                    <a:pt x="1758" y="1206"/>
                    <a:pt x="1748" y="1180"/>
                    <a:pt x="1735" y="1148"/>
                  </a:cubicBezTo>
                  <a:cubicBezTo>
                    <a:pt x="1711" y="1089"/>
                    <a:pt x="1687" y="1036"/>
                    <a:pt x="1656" y="976"/>
                  </a:cubicBezTo>
                  <a:cubicBezTo>
                    <a:pt x="1628" y="919"/>
                    <a:pt x="1597" y="862"/>
                    <a:pt x="1563" y="809"/>
                  </a:cubicBezTo>
                  <a:cubicBezTo>
                    <a:pt x="1531" y="754"/>
                    <a:pt x="1492" y="699"/>
                    <a:pt x="1457" y="649"/>
                  </a:cubicBezTo>
                  <a:cubicBezTo>
                    <a:pt x="1439" y="623"/>
                    <a:pt x="1419" y="597"/>
                    <a:pt x="1399" y="573"/>
                  </a:cubicBezTo>
                  <a:cubicBezTo>
                    <a:pt x="1382" y="550"/>
                    <a:pt x="1360" y="526"/>
                    <a:pt x="1340" y="501"/>
                  </a:cubicBezTo>
                  <a:cubicBezTo>
                    <a:pt x="1320" y="480"/>
                    <a:pt x="1297" y="455"/>
                    <a:pt x="1277" y="434"/>
                  </a:cubicBezTo>
                  <a:cubicBezTo>
                    <a:pt x="1258" y="412"/>
                    <a:pt x="1234" y="389"/>
                    <a:pt x="1215" y="369"/>
                  </a:cubicBezTo>
                  <a:cubicBezTo>
                    <a:pt x="1195" y="349"/>
                    <a:pt x="1172" y="326"/>
                    <a:pt x="1150" y="307"/>
                  </a:cubicBezTo>
                  <a:cubicBezTo>
                    <a:pt x="1129" y="290"/>
                    <a:pt x="1104" y="268"/>
                    <a:pt x="1083" y="251"/>
                  </a:cubicBezTo>
                  <a:cubicBezTo>
                    <a:pt x="1064" y="235"/>
                    <a:pt x="1038" y="215"/>
                    <a:pt x="1017" y="201"/>
                  </a:cubicBezTo>
                  <a:cubicBezTo>
                    <a:pt x="995" y="186"/>
                    <a:pt x="971" y="170"/>
                    <a:pt x="949" y="156"/>
                  </a:cubicBezTo>
                  <a:cubicBezTo>
                    <a:pt x="927" y="143"/>
                    <a:pt x="903" y="127"/>
                    <a:pt x="881" y="117"/>
                  </a:cubicBezTo>
                  <a:cubicBezTo>
                    <a:pt x="863" y="104"/>
                    <a:pt x="837" y="91"/>
                    <a:pt x="817" y="83"/>
                  </a:cubicBezTo>
                  <a:cubicBezTo>
                    <a:pt x="795" y="74"/>
                    <a:pt x="772" y="63"/>
                    <a:pt x="752" y="55"/>
                  </a:cubicBezTo>
                  <a:cubicBezTo>
                    <a:pt x="733" y="48"/>
                    <a:pt x="709" y="40"/>
                    <a:pt x="690" y="34"/>
                  </a:cubicBezTo>
                  <a:cubicBezTo>
                    <a:pt x="670" y="30"/>
                    <a:pt x="647" y="22"/>
                    <a:pt x="628" y="18"/>
                  </a:cubicBezTo>
                  <a:cubicBezTo>
                    <a:pt x="608" y="14"/>
                    <a:pt x="587" y="9"/>
                    <a:pt x="569" y="8"/>
                  </a:cubicBezTo>
                  <a:cubicBezTo>
                    <a:pt x="551" y="4"/>
                    <a:pt x="529" y="2"/>
                    <a:pt x="513" y="2"/>
                  </a:cubicBezTo>
                  <a:cubicBezTo>
                    <a:pt x="505" y="1"/>
                    <a:pt x="497" y="0"/>
                    <a:pt x="4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15"/>
            <p:cNvSpPr/>
            <p:nvPr/>
          </p:nvSpPr>
          <p:spPr>
            <a:xfrm>
              <a:off x="5459332" y="4179996"/>
              <a:ext cx="64397" cy="82640"/>
            </a:xfrm>
            <a:custGeom>
              <a:avLst/>
              <a:gdLst/>
              <a:ahLst/>
              <a:cxnLst/>
              <a:rect l="l" t="t" r="r" b="b"/>
              <a:pathLst>
                <a:path w="2065" h="2650" extrusionOk="0">
                  <a:moveTo>
                    <a:pt x="657" y="55"/>
                  </a:moveTo>
                  <a:cubicBezTo>
                    <a:pt x="674" y="58"/>
                    <a:pt x="696" y="59"/>
                    <a:pt x="713" y="61"/>
                  </a:cubicBezTo>
                  <a:cubicBezTo>
                    <a:pt x="732" y="62"/>
                    <a:pt x="755" y="68"/>
                    <a:pt x="772" y="72"/>
                  </a:cubicBezTo>
                  <a:cubicBezTo>
                    <a:pt x="792" y="75"/>
                    <a:pt x="814" y="82"/>
                    <a:pt x="834" y="88"/>
                  </a:cubicBezTo>
                  <a:cubicBezTo>
                    <a:pt x="854" y="94"/>
                    <a:pt x="877" y="103"/>
                    <a:pt x="897" y="110"/>
                  </a:cubicBezTo>
                  <a:cubicBezTo>
                    <a:pt x="916" y="117"/>
                    <a:pt x="942" y="127"/>
                    <a:pt x="962" y="137"/>
                  </a:cubicBezTo>
                  <a:cubicBezTo>
                    <a:pt x="981" y="147"/>
                    <a:pt x="1006" y="160"/>
                    <a:pt x="1027" y="170"/>
                  </a:cubicBezTo>
                  <a:cubicBezTo>
                    <a:pt x="1048" y="183"/>
                    <a:pt x="1071" y="197"/>
                    <a:pt x="1093" y="210"/>
                  </a:cubicBezTo>
                  <a:cubicBezTo>
                    <a:pt x="1114" y="223"/>
                    <a:pt x="1139" y="241"/>
                    <a:pt x="1160" y="255"/>
                  </a:cubicBezTo>
                  <a:cubicBezTo>
                    <a:pt x="1180" y="269"/>
                    <a:pt x="1206" y="289"/>
                    <a:pt x="1228" y="305"/>
                  </a:cubicBezTo>
                  <a:cubicBezTo>
                    <a:pt x="1249" y="321"/>
                    <a:pt x="1272" y="343"/>
                    <a:pt x="1294" y="361"/>
                  </a:cubicBezTo>
                  <a:cubicBezTo>
                    <a:pt x="1314" y="381"/>
                    <a:pt x="1339" y="403"/>
                    <a:pt x="1359" y="422"/>
                  </a:cubicBezTo>
                  <a:cubicBezTo>
                    <a:pt x="1379" y="442"/>
                    <a:pt x="1402" y="465"/>
                    <a:pt x="1422" y="486"/>
                  </a:cubicBezTo>
                  <a:cubicBezTo>
                    <a:pt x="1443" y="508"/>
                    <a:pt x="1465" y="532"/>
                    <a:pt x="1485" y="555"/>
                  </a:cubicBezTo>
                  <a:cubicBezTo>
                    <a:pt x="1504" y="577"/>
                    <a:pt x="1525" y="604"/>
                    <a:pt x="1540" y="630"/>
                  </a:cubicBezTo>
                  <a:cubicBezTo>
                    <a:pt x="1560" y="655"/>
                    <a:pt x="1580" y="680"/>
                    <a:pt x="1597" y="706"/>
                  </a:cubicBezTo>
                  <a:cubicBezTo>
                    <a:pt x="1633" y="757"/>
                    <a:pt x="1671" y="813"/>
                    <a:pt x="1704" y="866"/>
                  </a:cubicBezTo>
                  <a:cubicBezTo>
                    <a:pt x="1735" y="921"/>
                    <a:pt x="1768" y="975"/>
                    <a:pt x="1797" y="1033"/>
                  </a:cubicBezTo>
                  <a:cubicBezTo>
                    <a:pt x="1827" y="1093"/>
                    <a:pt x="1850" y="1146"/>
                    <a:pt x="1876" y="1205"/>
                  </a:cubicBezTo>
                  <a:cubicBezTo>
                    <a:pt x="1889" y="1237"/>
                    <a:pt x="1899" y="1266"/>
                    <a:pt x="1911" y="1294"/>
                  </a:cubicBezTo>
                  <a:cubicBezTo>
                    <a:pt x="1921" y="1323"/>
                    <a:pt x="1929" y="1349"/>
                    <a:pt x="1939" y="1381"/>
                  </a:cubicBezTo>
                  <a:cubicBezTo>
                    <a:pt x="1948" y="1411"/>
                    <a:pt x="1957" y="1435"/>
                    <a:pt x="1964" y="1467"/>
                  </a:cubicBezTo>
                  <a:cubicBezTo>
                    <a:pt x="1973" y="1497"/>
                    <a:pt x="1978" y="1521"/>
                    <a:pt x="1985" y="1553"/>
                  </a:cubicBezTo>
                  <a:cubicBezTo>
                    <a:pt x="1993" y="1583"/>
                    <a:pt x="1997" y="1608"/>
                    <a:pt x="2001" y="1637"/>
                  </a:cubicBezTo>
                  <a:cubicBezTo>
                    <a:pt x="2007" y="1665"/>
                    <a:pt x="2011" y="1691"/>
                    <a:pt x="2014" y="1720"/>
                  </a:cubicBezTo>
                  <a:cubicBezTo>
                    <a:pt x="2019" y="1747"/>
                    <a:pt x="2020" y="1772"/>
                    <a:pt x="2021" y="1799"/>
                  </a:cubicBezTo>
                  <a:cubicBezTo>
                    <a:pt x="2023" y="1826"/>
                    <a:pt x="2026" y="1849"/>
                    <a:pt x="2026" y="1877"/>
                  </a:cubicBezTo>
                  <a:cubicBezTo>
                    <a:pt x="2026" y="1902"/>
                    <a:pt x="2026" y="1927"/>
                    <a:pt x="2023" y="1951"/>
                  </a:cubicBezTo>
                  <a:cubicBezTo>
                    <a:pt x="2021" y="1977"/>
                    <a:pt x="2020" y="1999"/>
                    <a:pt x="2016" y="2023"/>
                  </a:cubicBezTo>
                  <a:cubicBezTo>
                    <a:pt x="2013" y="2049"/>
                    <a:pt x="2011" y="2068"/>
                    <a:pt x="2006" y="2092"/>
                  </a:cubicBezTo>
                  <a:cubicBezTo>
                    <a:pt x="2001" y="2115"/>
                    <a:pt x="1997" y="2133"/>
                    <a:pt x="1991" y="2154"/>
                  </a:cubicBezTo>
                  <a:cubicBezTo>
                    <a:pt x="1984" y="2176"/>
                    <a:pt x="1978" y="2194"/>
                    <a:pt x="1971" y="2214"/>
                  </a:cubicBezTo>
                  <a:cubicBezTo>
                    <a:pt x="1964" y="2236"/>
                    <a:pt x="1957" y="2250"/>
                    <a:pt x="1948" y="2268"/>
                  </a:cubicBezTo>
                  <a:cubicBezTo>
                    <a:pt x="1941" y="2286"/>
                    <a:pt x="1932" y="2301"/>
                    <a:pt x="1922" y="2317"/>
                  </a:cubicBezTo>
                  <a:cubicBezTo>
                    <a:pt x="1914" y="2331"/>
                    <a:pt x="1905" y="2344"/>
                    <a:pt x="1893" y="2358"/>
                  </a:cubicBezTo>
                  <a:cubicBezTo>
                    <a:pt x="1883" y="2370"/>
                    <a:pt x="1872" y="2381"/>
                    <a:pt x="1862" y="2394"/>
                  </a:cubicBezTo>
                  <a:cubicBezTo>
                    <a:pt x="1850" y="2404"/>
                    <a:pt x="1840" y="2413"/>
                    <a:pt x="1827" y="2424"/>
                  </a:cubicBezTo>
                  <a:cubicBezTo>
                    <a:pt x="1817" y="2434"/>
                    <a:pt x="1804" y="2442"/>
                    <a:pt x="1791" y="2452"/>
                  </a:cubicBezTo>
                  <a:cubicBezTo>
                    <a:pt x="1789" y="2453"/>
                    <a:pt x="1784" y="2456"/>
                    <a:pt x="1781" y="2459"/>
                  </a:cubicBezTo>
                  <a:cubicBezTo>
                    <a:pt x="1710" y="2500"/>
                    <a:pt x="1629" y="2517"/>
                    <a:pt x="1544" y="2517"/>
                  </a:cubicBezTo>
                  <a:cubicBezTo>
                    <a:pt x="1404" y="2517"/>
                    <a:pt x="1255" y="2470"/>
                    <a:pt x="1127" y="2404"/>
                  </a:cubicBezTo>
                  <a:cubicBezTo>
                    <a:pt x="848" y="2262"/>
                    <a:pt x="661" y="2039"/>
                    <a:pt x="502" y="1785"/>
                  </a:cubicBezTo>
                  <a:cubicBezTo>
                    <a:pt x="302" y="1464"/>
                    <a:pt x="145" y="1096"/>
                    <a:pt x="145" y="726"/>
                  </a:cubicBezTo>
                  <a:cubicBezTo>
                    <a:pt x="145" y="666"/>
                    <a:pt x="150" y="607"/>
                    <a:pt x="158" y="548"/>
                  </a:cubicBezTo>
                  <a:cubicBezTo>
                    <a:pt x="174" y="429"/>
                    <a:pt x="221" y="321"/>
                    <a:pt x="295" y="225"/>
                  </a:cubicBezTo>
                  <a:cubicBezTo>
                    <a:pt x="332" y="176"/>
                    <a:pt x="375" y="137"/>
                    <a:pt x="426" y="108"/>
                  </a:cubicBezTo>
                  <a:cubicBezTo>
                    <a:pt x="439" y="101"/>
                    <a:pt x="453" y="94"/>
                    <a:pt x="466" y="88"/>
                  </a:cubicBezTo>
                  <a:cubicBezTo>
                    <a:pt x="480" y="81"/>
                    <a:pt x="495" y="75"/>
                    <a:pt x="509" y="72"/>
                  </a:cubicBezTo>
                  <a:cubicBezTo>
                    <a:pt x="523" y="68"/>
                    <a:pt x="539" y="62"/>
                    <a:pt x="555" y="61"/>
                  </a:cubicBezTo>
                  <a:cubicBezTo>
                    <a:pt x="571" y="59"/>
                    <a:pt x="590" y="58"/>
                    <a:pt x="605" y="55"/>
                  </a:cubicBezTo>
                  <a:close/>
                  <a:moveTo>
                    <a:pt x="574" y="1"/>
                  </a:moveTo>
                  <a:cubicBezTo>
                    <a:pt x="532" y="1"/>
                    <a:pt x="491" y="5"/>
                    <a:pt x="451" y="15"/>
                  </a:cubicBezTo>
                  <a:cubicBezTo>
                    <a:pt x="306" y="51"/>
                    <a:pt x="174" y="160"/>
                    <a:pt x="99" y="291"/>
                  </a:cubicBezTo>
                  <a:cubicBezTo>
                    <a:pt x="22" y="422"/>
                    <a:pt x="0" y="576"/>
                    <a:pt x="4" y="729"/>
                  </a:cubicBezTo>
                  <a:cubicBezTo>
                    <a:pt x="4" y="781"/>
                    <a:pt x="9" y="834"/>
                    <a:pt x="14" y="886"/>
                  </a:cubicBezTo>
                  <a:cubicBezTo>
                    <a:pt x="43" y="1143"/>
                    <a:pt x="119" y="1382"/>
                    <a:pt x="230" y="1608"/>
                  </a:cubicBezTo>
                  <a:cubicBezTo>
                    <a:pt x="344" y="1833"/>
                    <a:pt x="493" y="2046"/>
                    <a:pt x="670" y="2226"/>
                  </a:cubicBezTo>
                  <a:cubicBezTo>
                    <a:pt x="812" y="2370"/>
                    <a:pt x="970" y="2495"/>
                    <a:pt x="1162" y="2575"/>
                  </a:cubicBezTo>
                  <a:cubicBezTo>
                    <a:pt x="1264" y="2619"/>
                    <a:pt x="1375" y="2650"/>
                    <a:pt x="1484" y="2650"/>
                  </a:cubicBezTo>
                  <a:cubicBezTo>
                    <a:pt x="1525" y="2650"/>
                    <a:pt x="1566" y="2646"/>
                    <a:pt x="1606" y="2636"/>
                  </a:cubicBezTo>
                  <a:cubicBezTo>
                    <a:pt x="1753" y="2600"/>
                    <a:pt x="1882" y="2490"/>
                    <a:pt x="1960" y="2360"/>
                  </a:cubicBezTo>
                  <a:cubicBezTo>
                    <a:pt x="2060" y="2183"/>
                    <a:pt x="2065" y="1969"/>
                    <a:pt x="2042" y="1764"/>
                  </a:cubicBezTo>
                  <a:cubicBezTo>
                    <a:pt x="2013" y="1507"/>
                    <a:pt x="1938" y="1268"/>
                    <a:pt x="1826" y="1043"/>
                  </a:cubicBezTo>
                  <a:cubicBezTo>
                    <a:pt x="1712" y="816"/>
                    <a:pt x="1564" y="604"/>
                    <a:pt x="1386" y="425"/>
                  </a:cubicBezTo>
                  <a:cubicBezTo>
                    <a:pt x="1244" y="281"/>
                    <a:pt x="1086" y="156"/>
                    <a:pt x="897" y="75"/>
                  </a:cubicBezTo>
                  <a:cubicBezTo>
                    <a:pt x="794" y="31"/>
                    <a:pt x="682" y="1"/>
                    <a:pt x="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15"/>
            <p:cNvSpPr/>
            <p:nvPr/>
          </p:nvSpPr>
          <p:spPr>
            <a:xfrm>
              <a:off x="5801487" y="3999844"/>
              <a:ext cx="340010" cy="114355"/>
            </a:xfrm>
            <a:custGeom>
              <a:avLst/>
              <a:gdLst/>
              <a:ahLst/>
              <a:cxnLst/>
              <a:rect l="l" t="t" r="r" b="b"/>
              <a:pathLst>
                <a:path w="10903" h="3667" extrusionOk="0">
                  <a:moveTo>
                    <a:pt x="10340" y="1"/>
                  </a:moveTo>
                  <a:lnTo>
                    <a:pt x="10340" y="1"/>
                  </a:lnTo>
                  <a:cubicBezTo>
                    <a:pt x="10349" y="17"/>
                    <a:pt x="10359" y="35"/>
                    <a:pt x="10369" y="51"/>
                  </a:cubicBezTo>
                  <a:cubicBezTo>
                    <a:pt x="10397" y="104"/>
                    <a:pt x="10510" y="339"/>
                    <a:pt x="10510" y="339"/>
                  </a:cubicBezTo>
                  <a:cubicBezTo>
                    <a:pt x="10523" y="370"/>
                    <a:pt x="10530" y="405"/>
                    <a:pt x="10530" y="441"/>
                  </a:cubicBezTo>
                  <a:cubicBezTo>
                    <a:pt x="10530" y="478"/>
                    <a:pt x="10524" y="513"/>
                    <a:pt x="10513" y="553"/>
                  </a:cubicBezTo>
                  <a:cubicBezTo>
                    <a:pt x="10502" y="577"/>
                    <a:pt x="10492" y="603"/>
                    <a:pt x="10479" y="629"/>
                  </a:cubicBezTo>
                  <a:cubicBezTo>
                    <a:pt x="10465" y="657"/>
                    <a:pt x="10451" y="682"/>
                    <a:pt x="10433" y="711"/>
                  </a:cubicBezTo>
                  <a:cubicBezTo>
                    <a:pt x="10415" y="740"/>
                    <a:pt x="10395" y="766"/>
                    <a:pt x="10372" y="795"/>
                  </a:cubicBezTo>
                  <a:cubicBezTo>
                    <a:pt x="10349" y="823"/>
                    <a:pt x="10326" y="851"/>
                    <a:pt x="10298" y="881"/>
                  </a:cubicBezTo>
                  <a:cubicBezTo>
                    <a:pt x="10271" y="910"/>
                    <a:pt x="10242" y="938"/>
                    <a:pt x="10212" y="970"/>
                  </a:cubicBezTo>
                  <a:cubicBezTo>
                    <a:pt x="10182" y="1000"/>
                    <a:pt x="10149" y="1029"/>
                    <a:pt x="10116" y="1059"/>
                  </a:cubicBezTo>
                  <a:cubicBezTo>
                    <a:pt x="10080" y="1089"/>
                    <a:pt x="10045" y="1118"/>
                    <a:pt x="10008" y="1151"/>
                  </a:cubicBezTo>
                  <a:cubicBezTo>
                    <a:pt x="9923" y="1219"/>
                    <a:pt x="9830" y="1291"/>
                    <a:pt x="9730" y="1362"/>
                  </a:cubicBezTo>
                  <a:cubicBezTo>
                    <a:pt x="9702" y="1383"/>
                    <a:pt x="9671" y="1404"/>
                    <a:pt x="9641" y="1426"/>
                  </a:cubicBezTo>
                  <a:cubicBezTo>
                    <a:pt x="9610" y="1447"/>
                    <a:pt x="9578" y="1469"/>
                    <a:pt x="9548" y="1490"/>
                  </a:cubicBezTo>
                  <a:cubicBezTo>
                    <a:pt x="9516" y="1512"/>
                    <a:pt x="9482" y="1535"/>
                    <a:pt x="9450" y="1555"/>
                  </a:cubicBezTo>
                  <a:cubicBezTo>
                    <a:pt x="9417" y="1577"/>
                    <a:pt x="9381" y="1600"/>
                    <a:pt x="9349" y="1620"/>
                  </a:cubicBezTo>
                  <a:cubicBezTo>
                    <a:pt x="9318" y="1640"/>
                    <a:pt x="9279" y="1663"/>
                    <a:pt x="9246" y="1683"/>
                  </a:cubicBezTo>
                  <a:cubicBezTo>
                    <a:pt x="9211" y="1703"/>
                    <a:pt x="9174" y="1726"/>
                    <a:pt x="9138" y="1746"/>
                  </a:cubicBezTo>
                  <a:cubicBezTo>
                    <a:pt x="9102" y="1766"/>
                    <a:pt x="9062" y="1789"/>
                    <a:pt x="9026" y="1810"/>
                  </a:cubicBezTo>
                  <a:cubicBezTo>
                    <a:pt x="8990" y="1831"/>
                    <a:pt x="8951" y="1851"/>
                    <a:pt x="8912" y="1871"/>
                  </a:cubicBezTo>
                  <a:cubicBezTo>
                    <a:pt x="8876" y="1891"/>
                    <a:pt x="8833" y="1913"/>
                    <a:pt x="8796" y="1933"/>
                  </a:cubicBezTo>
                  <a:cubicBezTo>
                    <a:pt x="8756" y="1952"/>
                    <a:pt x="8715" y="1973"/>
                    <a:pt x="8675" y="1994"/>
                  </a:cubicBezTo>
                  <a:lnTo>
                    <a:pt x="8553" y="2055"/>
                  </a:lnTo>
                  <a:cubicBezTo>
                    <a:pt x="8514" y="2074"/>
                    <a:pt x="8471" y="2094"/>
                    <a:pt x="8429" y="2114"/>
                  </a:cubicBezTo>
                  <a:cubicBezTo>
                    <a:pt x="8287" y="2180"/>
                    <a:pt x="8140" y="2249"/>
                    <a:pt x="7991" y="2314"/>
                  </a:cubicBezTo>
                  <a:cubicBezTo>
                    <a:pt x="7925" y="2344"/>
                    <a:pt x="7860" y="2372"/>
                    <a:pt x="7791" y="2400"/>
                  </a:cubicBezTo>
                  <a:cubicBezTo>
                    <a:pt x="7723" y="2429"/>
                    <a:pt x="7659" y="2454"/>
                    <a:pt x="7588" y="2482"/>
                  </a:cubicBezTo>
                  <a:cubicBezTo>
                    <a:pt x="7521" y="2511"/>
                    <a:pt x="7453" y="2537"/>
                    <a:pt x="7381" y="2564"/>
                  </a:cubicBezTo>
                  <a:cubicBezTo>
                    <a:pt x="7311" y="2590"/>
                    <a:pt x="7243" y="2616"/>
                    <a:pt x="7171" y="2640"/>
                  </a:cubicBezTo>
                  <a:cubicBezTo>
                    <a:pt x="7099" y="2666"/>
                    <a:pt x="7032" y="2689"/>
                    <a:pt x="6957" y="2715"/>
                  </a:cubicBezTo>
                  <a:cubicBezTo>
                    <a:pt x="6885" y="2738"/>
                    <a:pt x="6816" y="2761"/>
                    <a:pt x="6742" y="2784"/>
                  </a:cubicBezTo>
                  <a:cubicBezTo>
                    <a:pt x="6668" y="2809"/>
                    <a:pt x="6598" y="2830"/>
                    <a:pt x="6524" y="2852"/>
                  </a:cubicBezTo>
                  <a:cubicBezTo>
                    <a:pt x="6415" y="2883"/>
                    <a:pt x="6310" y="2912"/>
                    <a:pt x="6200" y="2940"/>
                  </a:cubicBezTo>
                  <a:cubicBezTo>
                    <a:pt x="6089" y="2965"/>
                    <a:pt x="5984" y="2990"/>
                    <a:pt x="5876" y="3011"/>
                  </a:cubicBezTo>
                  <a:cubicBezTo>
                    <a:pt x="5768" y="3033"/>
                    <a:pt x="5663" y="3050"/>
                    <a:pt x="5557" y="3067"/>
                  </a:cubicBezTo>
                  <a:cubicBezTo>
                    <a:pt x="5452" y="3082"/>
                    <a:pt x="5350" y="3093"/>
                    <a:pt x="5246" y="3103"/>
                  </a:cubicBezTo>
                  <a:cubicBezTo>
                    <a:pt x="5144" y="3112"/>
                    <a:pt x="5044" y="3118"/>
                    <a:pt x="4946" y="3121"/>
                  </a:cubicBezTo>
                  <a:cubicBezTo>
                    <a:pt x="4900" y="3122"/>
                    <a:pt x="4855" y="3123"/>
                    <a:pt x="4811" y="3123"/>
                  </a:cubicBezTo>
                  <a:cubicBezTo>
                    <a:pt x="4711" y="3123"/>
                    <a:pt x="4613" y="3119"/>
                    <a:pt x="4517" y="3113"/>
                  </a:cubicBezTo>
                  <a:cubicBezTo>
                    <a:pt x="4381" y="3105"/>
                    <a:pt x="4244" y="3090"/>
                    <a:pt x="4115" y="3072"/>
                  </a:cubicBezTo>
                  <a:cubicBezTo>
                    <a:pt x="3986" y="3053"/>
                    <a:pt x="3858" y="3029"/>
                    <a:pt x="3735" y="3004"/>
                  </a:cubicBezTo>
                  <a:cubicBezTo>
                    <a:pt x="3613" y="2978"/>
                    <a:pt x="3492" y="2948"/>
                    <a:pt x="3376" y="2918"/>
                  </a:cubicBezTo>
                  <a:cubicBezTo>
                    <a:pt x="3202" y="2873"/>
                    <a:pt x="3031" y="2820"/>
                    <a:pt x="2867" y="2766"/>
                  </a:cubicBezTo>
                  <a:cubicBezTo>
                    <a:pt x="2705" y="2709"/>
                    <a:pt x="2546" y="2651"/>
                    <a:pt x="2393" y="2587"/>
                  </a:cubicBezTo>
                  <a:cubicBezTo>
                    <a:pt x="2240" y="2523"/>
                    <a:pt x="2095" y="2458"/>
                    <a:pt x="1953" y="2386"/>
                  </a:cubicBezTo>
                  <a:cubicBezTo>
                    <a:pt x="1809" y="2316"/>
                    <a:pt x="1678" y="2244"/>
                    <a:pt x="1547" y="2165"/>
                  </a:cubicBezTo>
                  <a:cubicBezTo>
                    <a:pt x="1415" y="2086"/>
                    <a:pt x="1299" y="2008"/>
                    <a:pt x="1181" y="1925"/>
                  </a:cubicBezTo>
                  <a:cubicBezTo>
                    <a:pt x="1103" y="1868"/>
                    <a:pt x="1031" y="1812"/>
                    <a:pt x="959" y="1753"/>
                  </a:cubicBezTo>
                  <a:cubicBezTo>
                    <a:pt x="887" y="1695"/>
                    <a:pt x="824" y="1637"/>
                    <a:pt x="759" y="1574"/>
                  </a:cubicBezTo>
                  <a:cubicBezTo>
                    <a:pt x="695" y="1510"/>
                    <a:pt x="639" y="1452"/>
                    <a:pt x="585" y="1385"/>
                  </a:cubicBezTo>
                  <a:cubicBezTo>
                    <a:pt x="550" y="1342"/>
                    <a:pt x="516" y="1299"/>
                    <a:pt x="486" y="1253"/>
                  </a:cubicBezTo>
                  <a:cubicBezTo>
                    <a:pt x="456" y="1207"/>
                    <a:pt x="429" y="1164"/>
                    <a:pt x="404" y="1117"/>
                  </a:cubicBezTo>
                  <a:cubicBezTo>
                    <a:pt x="378" y="1069"/>
                    <a:pt x="358" y="1023"/>
                    <a:pt x="341" y="976"/>
                  </a:cubicBezTo>
                  <a:cubicBezTo>
                    <a:pt x="322" y="927"/>
                    <a:pt x="309" y="879"/>
                    <a:pt x="301" y="829"/>
                  </a:cubicBezTo>
                  <a:cubicBezTo>
                    <a:pt x="292" y="779"/>
                    <a:pt x="286" y="731"/>
                    <a:pt x="288" y="678"/>
                  </a:cubicBezTo>
                  <a:cubicBezTo>
                    <a:pt x="291" y="641"/>
                    <a:pt x="292" y="599"/>
                    <a:pt x="295" y="566"/>
                  </a:cubicBezTo>
                  <a:cubicBezTo>
                    <a:pt x="302" y="504"/>
                    <a:pt x="312" y="434"/>
                    <a:pt x="322" y="375"/>
                  </a:cubicBezTo>
                  <a:cubicBezTo>
                    <a:pt x="331" y="316"/>
                    <a:pt x="348" y="247"/>
                    <a:pt x="363" y="188"/>
                  </a:cubicBezTo>
                  <a:cubicBezTo>
                    <a:pt x="371" y="145"/>
                    <a:pt x="386" y="100"/>
                    <a:pt x="399" y="57"/>
                  </a:cubicBezTo>
                  <a:lnTo>
                    <a:pt x="399" y="57"/>
                  </a:lnTo>
                  <a:cubicBezTo>
                    <a:pt x="388" y="66"/>
                    <a:pt x="380" y="77"/>
                    <a:pt x="371" y="86"/>
                  </a:cubicBezTo>
                  <a:cubicBezTo>
                    <a:pt x="342" y="116"/>
                    <a:pt x="312" y="152"/>
                    <a:pt x="286" y="185"/>
                  </a:cubicBezTo>
                  <a:cubicBezTo>
                    <a:pt x="259" y="217"/>
                    <a:pt x="235" y="253"/>
                    <a:pt x="212" y="287"/>
                  </a:cubicBezTo>
                  <a:cubicBezTo>
                    <a:pt x="187" y="322"/>
                    <a:pt x="166" y="359"/>
                    <a:pt x="147" y="393"/>
                  </a:cubicBezTo>
                  <a:cubicBezTo>
                    <a:pt x="128" y="426"/>
                    <a:pt x="108" y="465"/>
                    <a:pt x="94" y="501"/>
                  </a:cubicBezTo>
                  <a:cubicBezTo>
                    <a:pt x="78" y="537"/>
                    <a:pt x="64" y="575"/>
                    <a:pt x="54" y="611"/>
                  </a:cubicBezTo>
                  <a:cubicBezTo>
                    <a:pt x="41" y="646"/>
                    <a:pt x="32" y="685"/>
                    <a:pt x="25" y="721"/>
                  </a:cubicBezTo>
                  <a:cubicBezTo>
                    <a:pt x="8" y="795"/>
                    <a:pt x="0" y="871"/>
                    <a:pt x="3" y="944"/>
                  </a:cubicBezTo>
                  <a:cubicBezTo>
                    <a:pt x="5" y="1020"/>
                    <a:pt x="12" y="1088"/>
                    <a:pt x="28" y="1160"/>
                  </a:cubicBezTo>
                  <a:cubicBezTo>
                    <a:pt x="35" y="1196"/>
                    <a:pt x="43" y="1229"/>
                    <a:pt x="55" y="1262"/>
                  </a:cubicBezTo>
                  <a:cubicBezTo>
                    <a:pt x="65" y="1296"/>
                    <a:pt x="78" y="1329"/>
                    <a:pt x="91" y="1361"/>
                  </a:cubicBezTo>
                  <a:cubicBezTo>
                    <a:pt x="105" y="1394"/>
                    <a:pt x="118" y="1424"/>
                    <a:pt x="134" y="1456"/>
                  </a:cubicBezTo>
                  <a:cubicBezTo>
                    <a:pt x="166" y="1522"/>
                    <a:pt x="200" y="1577"/>
                    <a:pt x="240" y="1636"/>
                  </a:cubicBezTo>
                  <a:cubicBezTo>
                    <a:pt x="269" y="1679"/>
                    <a:pt x="298" y="1719"/>
                    <a:pt x="330" y="1761"/>
                  </a:cubicBezTo>
                  <a:cubicBezTo>
                    <a:pt x="374" y="1815"/>
                    <a:pt x="417" y="1867"/>
                    <a:pt x="466" y="1919"/>
                  </a:cubicBezTo>
                  <a:cubicBezTo>
                    <a:pt x="515" y="1971"/>
                    <a:pt x="564" y="2021"/>
                    <a:pt x="617" y="2070"/>
                  </a:cubicBezTo>
                  <a:cubicBezTo>
                    <a:pt x="723" y="2167"/>
                    <a:pt x="834" y="2260"/>
                    <a:pt x="955" y="2350"/>
                  </a:cubicBezTo>
                  <a:cubicBezTo>
                    <a:pt x="1076" y="2438"/>
                    <a:pt x="1199" y="2524"/>
                    <a:pt x="1333" y="2605"/>
                  </a:cubicBezTo>
                  <a:cubicBezTo>
                    <a:pt x="1596" y="2768"/>
                    <a:pt x="1882" y="2918"/>
                    <a:pt x="2190" y="3050"/>
                  </a:cubicBezTo>
                  <a:cubicBezTo>
                    <a:pt x="2344" y="3116"/>
                    <a:pt x="2502" y="3180"/>
                    <a:pt x="2666" y="3239"/>
                  </a:cubicBezTo>
                  <a:cubicBezTo>
                    <a:pt x="2830" y="3299"/>
                    <a:pt x="2996" y="3352"/>
                    <a:pt x="3170" y="3402"/>
                  </a:cubicBezTo>
                  <a:cubicBezTo>
                    <a:pt x="3259" y="3428"/>
                    <a:pt x="3347" y="3451"/>
                    <a:pt x="3436" y="3474"/>
                  </a:cubicBezTo>
                  <a:cubicBezTo>
                    <a:pt x="3525" y="3499"/>
                    <a:pt x="3616" y="3520"/>
                    <a:pt x="3709" y="3539"/>
                  </a:cubicBezTo>
                  <a:cubicBezTo>
                    <a:pt x="3895" y="3579"/>
                    <a:pt x="4088" y="3614"/>
                    <a:pt x="4289" y="3635"/>
                  </a:cubicBezTo>
                  <a:cubicBezTo>
                    <a:pt x="4390" y="3645"/>
                    <a:pt x="4492" y="3654"/>
                    <a:pt x="4598" y="3660"/>
                  </a:cubicBezTo>
                  <a:cubicBezTo>
                    <a:pt x="4679" y="3664"/>
                    <a:pt x="4761" y="3666"/>
                    <a:pt x="4844" y="3666"/>
                  </a:cubicBezTo>
                  <a:cubicBezTo>
                    <a:pt x="4870" y="3666"/>
                    <a:pt x="4896" y="3666"/>
                    <a:pt x="4921" y="3666"/>
                  </a:cubicBezTo>
                  <a:cubicBezTo>
                    <a:pt x="5031" y="3664"/>
                    <a:pt x="5143" y="3658"/>
                    <a:pt x="5258" y="3650"/>
                  </a:cubicBezTo>
                  <a:cubicBezTo>
                    <a:pt x="5373" y="3640"/>
                    <a:pt x="5488" y="3628"/>
                    <a:pt x="5606" y="3611"/>
                  </a:cubicBezTo>
                  <a:cubicBezTo>
                    <a:pt x="5843" y="3578"/>
                    <a:pt x="6089" y="3529"/>
                    <a:pt x="6336" y="3467"/>
                  </a:cubicBezTo>
                  <a:cubicBezTo>
                    <a:pt x="6581" y="3407"/>
                    <a:pt x="6832" y="3331"/>
                    <a:pt x="7074" y="3250"/>
                  </a:cubicBezTo>
                  <a:cubicBezTo>
                    <a:pt x="7317" y="3170"/>
                    <a:pt x="7558" y="3079"/>
                    <a:pt x="7790" y="2986"/>
                  </a:cubicBezTo>
                  <a:cubicBezTo>
                    <a:pt x="8021" y="2894"/>
                    <a:pt x="8245" y="2796"/>
                    <a:pt x="8461" y="2697"/>
                  </a:cubicBezTo>
                  <a:cubicBezTo>
                    <a:pt x="8569" y="2646"/>
                    <a:pt x="8675" y="2596"/>
                    <a:pt x="8777" y="2546"/>
                  </a:cubicBezTo>
                  <a:cubicBezTo>
                    <a:pt x="8983" y="2445"/>
                    <a:pt x="9180" y="2343"/>
                    <a:pt x="9362" y="2237"/>
                  </a:cubicBezTo>
                  <a:cubicBezTo>
                    <a:pt x="9487" y="2165"/>
                    <a:pt x="9604" y="2093"/>
                    <a:pt x="9716" y="2019"/>
                  </a:cubicBezTo>
                  <a:cubicBezTo>
                    <a:pt x="9797" y="1965"/>
                    <a:pt x="9876" y="1912"/>
                    <a:pt x="9952" y="1857"/>
                  </a:cubicBezTo>
                  <a:cubicBezTo>
                    <a:pt x="10027" y="1804"/>
                    <a:pt x="10098" y="1749"/>
                    <a:pt x="10167" y="1696"/>
                  </a:cubicBezTo>
                  <a:cubicBezTo>
                    <a:pt x="10235" y="1644"/>
                    <a:pt x="10300" y="1588"/>
                    <a:pt x="10362" y="1536"/>
                  </a:cubicBezTo>
                  <a:cubicBezTo>
                    <a:pt x="10421" y="1483"/>
                    <a:pt x="10479" y="1429"/>
                    <a:pt x="10531" y="1375"/>
                  </a:cubicBezTo>
                  <a:cubicBezTo>
                    <a:pt x="10557" y="1349"/>
                    <a:pt x="10584" y="1322"/>
                    <a:pt x="10607" y="1295"/>
                  </a:cubicBezTo>
                  <a:cubicBezTo>
                    <a:pt x="10630" y="1268"/>
                    <a:pt x="10656" y="1239"/>
                    <a:pt x="10678" y="1213"/>
                  </a:cubicBezTo>
                  <a:cubicBezTo>
                    <a:pt x="10699" y="1187"/>
                    <a:pt x="10722" y="1157"/>
                    <a:pt x="10740" y="1130"/>
                  </a:cubicBezTo>
                  <a:cubicBezTo>
                    <a:pt x="10758" y="1102"/>
                    <a:pt x="10778" y="1071"/>
                    <a:pt x="10794" y="1043"/>
                  </a:cubicBezTo>
                  <a:cubicBezTo>
                    <a:pt x="10810" y="1016"/>
                    <a:pt x="10826" y="984"/>
                    <a:pt x="10839" y="956"/>
                  </a:cubicBezTo>
                  <a:cubicBezTo>
                    <a:pt x="10852" y="927"/>
                    <a:pt x="10865" y="891"/>
                    <a:pt x="10873" y="862"/>
                  </a:cubicBezTo>
                  <a:cubicBezTo>
                    <a:pt x="10879" y="846"/>
                    <a:pt x="10882" y="829"/>
                    <a:pt x="10886" y="813"/>
                  </a:cubicBezTo>
                  <a:cubicBezTo>
                    <a:pt x="10889" y="797"/>
                    <a:pt x="10893" y="779"/>
                    <a:pt x="10895" y="763"/>
                  </a:cubicBezTo>
                  <a:cubicBezTo>
                    <a:pt x="10896" y="750"/>
                    <a:pt x="10896" y="736"/>
                    <a:pt x="10899" y="721"/>
                  </a:cubicBezTo>
                  <a:cubicBezTo>
                    <a:pt x="10902" y="688"/>
                    <a:pt x="10901" y="654"/>
                    <a:pt x="10896" y="619"/>
                  </a:cubicBezTo>
                  <a:cubicBezTo>
                    <a:pt x="10893" y="583"/>
                    <a:pt x="10886" y="552"/>
                    <a:pt x="10882" y="526"/>
                  </a:cubicBezTo>
                  <a:cubicBezTo>
                    <a:pt x="10872" y="491"/>
                    <a:pt x="10860" y="462"/>
                    <a:pt x="10845" y="431"/>
                  </a:cubicBezTo>
                  <a:cubicBezTo>
                    <a:pt x="10829" y="398"/>
                    <a:pt x="10814" y="373"/>
                    <a:pt x="10793" y="345"/>
                  </a:cubicBezTo>
                  <a:cubicBezTo>
                    <a:pt x="10773" y="313"/>
                    <a:pt x="10754" y="291"/>
                    <a:pt x="10730" y="267"/>
                  </a:cubicBezTo>
                  <a:cubicBezTo>
                    <a:pt x="10704" y="240"/>
                    <a:pt x="10685" y="222"/>
                    <a:pt x="10658" y="198"/>
                  </a:cubicBezTo>
                  <a:cubicBezTo>
                    <a:pt x="10630" y="175"/>
                    <a:pt x="10607" y="158"/>
                    <a:pt x="10579" y="138"/>
                  </a:cubicBezTo>
                  <a:cubicBezTo>
                    <a:pt x="10550" y="117"/>
                    <a:pt x="10523" y="100"/>
                    <a:pt x="10492" y="81"/>
                  </a:cubicBezTo>
                  <a:cubicBezTo>
                    <a:pt x="10462" y="64"/>
                    <a:pt x="10433" y="47"/>
                    <a:pt x="10400" y="31"/>
                  </a:cubicBezTo>
                  <a:cubicBezTo>
                    <a:pt x="10379" y="21"/>
                    <a:pt x="10359" y="10"/>
                    <a:pt x="103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15"/>
            <p:cNvSpPr/>
            <p:nvPr/>
          </p:nvSpPr>
          <p:spPr>
            <a:xfrm>
              <a:off x="5810312" y="3927372"/>
              <a:ext cx="319428" cy="169771"/>
            </a:xfrm>
            <a:custGeom>
              <a:avLst/>
              <a:gdLst/>
              <a:ahLst/>
              <a:cxnLst/>
              <a:rect l="l" t="t" r="r" b="b"/>
              <a:pathLst>
                <a:path w="10243" h="5444" extrusionOk="0">
                  <a:moveTo>
                    <a:pt x="4684" y="0"/>
                  </a:moveTo>
                  <a:cubicBezTo>
                    <a:pt x="4545" y="0"/>
                    <a:pt x="4406" y="4"/>
                    <a:pt x="4269" y="9"/>
                  </a:cubicBezTo>
                  <a:cubicBezTo>
                    <a:pt x="4043" y="19"/>
                    <a:pt x="3806" y="39"/>
                    <a:pt x="3582" y="68"/>
                  </a:cubicBezTo>
                  <a:cubicBezTo>
                    <a:pt x="3468" y="82"/>
                    <a:pt x="3353" y="101"/>
                    <a:pt x="3241" y="120"/>
                  </a:cubicBezTo>
                  <a:cubicBezTo>
                    <a:pt x="3129" y="140"/>
                    <a:pt x="3012" y="163"/>
                    <a:pt x="2899" y="189"/>
                  </a:cubicBezTo>
                  <a:cubicBezTo>
                    <a:pt x="2785" y="213"/>
                    <a:pt x="2669" y="245"/>
                    <a:pt x="2555" y="276"/>
                  </a:cubicBezTo>
                  <a:cubicBezTo>
                    <a:pt x="2322" y="345"/>
                    <a:pt x="2082" y="429"/>
                    <a:pt x="1852" y="535"/>
                  </a:cubicBezTo>
                  <a:cubicBezTo>
                    <a:pt x="1739" y="587"/>
                    <a:pt x="1627" y="644"/>
                    <a:pt x="1516" y="709"/>
                  </a:cubicBezTo>
                  <a:cubicBezTo>
                    <a:pt x="1440" y="752"/>
                    <a:pt x="1369" y="798"/>
                    <a:pt x="1296" y="846"/>
                  </a:cubicBezTo>
                  <a:cubicBezTo>
                    <a:pt x="1241" y="882"/>
                    <a:pt x="1194" y="916"/>
                    <a:pt x="1141" y="956"/>
                  </a:cubicBezTo>
                  <a:cubicBezTo>
                    <a:pt x="1089" y="994"/>
                    <a:pt x="1043" y="1031"/>
                    <a:pt x="993" y="1074"/>
                  </a:cubicBezTo>
                  <a:cubicBezTo>
                    <a:pt x="942" y="1116"/>
                    <a:pt x="898" y="1158"/>
                    <a:pt x="850" y="1202"/>
                  </a:cubicBezTo>
                  <a:cubicBezTo>
                    <a:pt x="801" y="1247"/>
                    <a:pt x="761" y="1290"/>
                    <a:pt x="715" y="1339"/>
                  </a:cubicBezTo>
                  <a:cubicBezTo>
                    <a:pt x="670" y="1388"/>
                    <a:pt x="630" y="1432"/>
                    <a:pt x="590" y="1484"/>
                  </a:cubicBezTo>
                  <a:cubicBezTo>
                    <a:pt x="548" y="1539"/>
                    <a:pt x="514" y="1583"/>
                    <a:pt x="475" y="1639"/>
                  </a:cubicBezTo>
                  <a:cubicBezTo>
                    <a:pt x="438" y="1694"/>
                    <a:pt x="405" y="1741"/>
                    <a:pt x="370" y="1800"/>
                  </a:cubicBezTo>
                  <a:cubicBezTo>
                    <a:pt x="334" y="1858"/>
                    <a:pt x="308" y="1908"/>
                    <a:pt x="277" y="1970"/>
                  </a:cubicBezTo>
                  <a:cubicBezTo>
                    <a:pt x="246" y="2029"/>
                    <a:pt x="222" y="2082"/>
                    <a:pt x="196" y="2144"/>
                  </a:cubicBezTo>
                  <a:cubicBezTo>
                    <a:pt x="172" y="2203"/>
                    <a:pt x="147" y="2262"/>
                    <a:pt x="128" y="2324"/>
                  </a:cubicBezTo>
                  <a:cubicBezTo>
                    <a:pt x="121" y="2341"/>
                    <a:pt x="116" y="2359"/>
                    <a:pt x="110" y="2377"/>
                  </a:cubicBezTo>
                  <a:cubicBezTo>
                    <a:pt x="97" y="2420"/>
                    <a:pt x="85" y="2467"/>
                    <a:pt x="74" y="2509"/>
                  </a:cubicBezTo>
                  <a:cubicBezTo>
                    <a:pt x="59" y="2566"/>
                    <a:pt x="45" y="2635"/>
                    <a:pt x="35" y="2696"/>
                  </a:cubicBezTo>
                  <a:cubicBezTo>
                    <a:pt x="24" y="2755"/>
                    <a:pt x="13" y="2827"/>
                    <a:pt x="8" y="2886"/>
                  </a:cubicBezTo>
                  <a:cubicBezTo>
                    <a:pt x="3" y="2920"/>
                    <a:pt x="2" y="2962"/>
                    <a:pt x="1" y="2999"/>
                  </a:cubicBezTo>
                  <a:cubicBezTo>
                    <a:pt x="1" y="3051"/>
                    <a:pt x="3" y="3100"/>
                    <a:pt x="13" y="3150"/>
                  </a:cubicBezTo>
                  <a:cubicBezTo>
                    <a:pt x="22" y="3200"/>
                    <a:pt x="35" y="3246"/>
                    <a:pt x="52" y="3295"/>
                  </a:cubicBezTo>
                  <a:cubicBezTo>
                    <a:pt x="71" y="3346"/>
                    <a:pt x="90" y="3390"/>
                    <a:pt x="116" y="3438"/>
                  </a:cubicBezTo>
                  <a:cubicBezTo>
                    <a:pt x="140" y="3487"/>
                    <a:pt x="167" y="3530"/>
                    <a:pt x="197" y="3574"/>
                  </a:cubicBezTo>
                  <a:cubicBezTo>
                    <a:pt x="229" y="3619"/>
                    <a:pt x="261" y="3662"/>
                    <a:pt x="297" y="3705"/>
                  </a:cubicBezTo>
                  <a:cubicBezTo>
                    <a:pt x="353" y="3771"/>
                    <a:pt x="406" y="3832"/>
                    <a:pt x="471" y="3893"/>
                  </a:cubicBezTo>
                  <a:cubicBezTo>
                    <a:pt x="535" y="3957"/>
                    <a:pt x="599" y="4014"/>
                    <a:pt x="670" y="4073"/>
                  </a:cubicBezTo>
                  <a:cubicBezTo>
                    <a:pt x="742" y="4134"/>
                    <a:pt x="813" y="4187"/>
                    <a:pt x="892" y="4244"/>
                  </a:cubicBezTo>
                  <a:cubicBezTo>
                    <a:pt x="1008" y="4329"/>
                    <a:pt x="1128" y="4407"/>
                    <a:pt x="1258" y="4486"/>
                  </a:cubicBezTo>
                  <a:cubicBezTo>
                    <a:pt x="1389" y="4562"/>
                    <a:pt x="1523" y="4634"/>
                    <a:pt x="1664" y="4706"/>
                  </a:cubicBezTo>
                  <a:cubicBezTo>
                    <a:pt x="1806" y="4778"/>
                    <a:pt x="1951" y="4845"/>
                    <a:pt x="2105" y="4907"/>
                  </a:cubicBezTo>
                  <a:cubicBezTo>
                    <a:pt x="2258" y="4970"/>
                    <a:pt x="2416" y="5029"/>
                    <a:pt x="2580" y="5085"/>
                  </a:cubicBezTo>
                  <a:cubicBezTo>
                    <a:pt x="2742" y="5140"/>
                    <a:pt x="2913" y="5192"/>
                    <a:pt x="3087" y="5238"/>
                  </a:cubicBezTo>
                  <a:cubicBezTo>
                    <a:pt x="3205" y="5269"/>
                    <a:pt x="3324" y="5298"/>
                    <a:pt x="3447" y="5324"/>
                  </a:cubicBezTo>
                  <a:cubicBezTo>
                    <a:pt x="3569" y="5351"/>
                    <a:pt x="3697" y="5374"/>
                    <a:pt x="3826" y="5393"/>
                  </a:cubicBezTo>
                  <a:cubicBezTo>
                    <a:pt x="3956" y="5410"/>
                    <a:pt x="4092" y="5425"/>
                    <a:pt x="4229" y="5435"/>
                  </a:cubicBezTo>
                  <a:cubicBezTo>
                    <a:pt x="4325" y="5441"/>
                    <a:pt x="4424" y="5443"/>
                    <a:pt x="4525" y="5443"/>
                  </a:cubicBezTo>
                  <a:cubicBezTo>
                    <a:pt x="4569" y="5443"/>
                    <a:pt x="4614" y="5443"/>
                    <a:pt x="4659" y="5442"/>
                  </a:cubicBezTo>
                  <a:cubicBezTo>
                    <a:pt x="4758" y="5437"/>
                    <a:pt x="4858" y="5432"/>
                    <a:pt x="4959" y="5423"/>
                  </a:cubicBezTo>
                  <a:cubicBezTo>
                    <a:pt x="5061" y="5414"/>
                    <a:pt x="5163" y="5403"/>
                    <a:pt x="5270" y="5387"/>
                  </a:cubicBezTo>
                  <a:cubicBezTo>
                    <a:pt x="5373" y="5371"/>
                    <a:pt x="5479" y="5353"/>
                    <a:pt x="5587" y="5331"/>
                  </a:cubicBezTo>
                  <a:cubicBezTo>
                    <a:pt x="5695" y="5310"/>
                    <a:pt x="5802" y="5287"/>
                    <a:pt x="5911" y="5259"/>
                  </a:cubicBezTo>
                  <a:cubicBezTo>
                    <a:pt x="6020" y="5233"/>
                    <a:pt x="6125" y="5205"/>
                    <a:pt x="6236" y="5172"/>
                  </a:cubicBezTo>
                  <a:cubicBezTo>
                    <a:pt x="6310" y="5150"/>
                    <a:pt x="6379" y="5128"/>
                    <a:pt x="6454" y="5105"/>
                  </a:cubicBezTo>
                  <a:cubicBezTo>
                    <a:pt x="6528" y="5082"/>
                    <a:pt x="6595" y="5061"/>
                    <a:pt x="6670" y="5035"/>
                  </a:cubicBezTo>
                  <a:cubicBezTo>
                    <a:pt x="6743" y="5012"/>
                    <a:pt x="6811" y="4986"/>
                    <a:pt x="6883" y="4962"/>
                  </a:cubicBezTo>
                  <a:cubicBezTo>
                    <a:pt x="6955" y="4936"/>
                    <a:pt x="7022" y="4911"/>
                    <a:pt x="7094" y="4884"/>
                  </a:cubicBezTo>
                  <a:cubicBezTo>
                    <a:pt x="7163" y="4857"/>
                    <a:pt x="7231" y="4832"/>
                    <a:pt x="7300" y="4803"/>
                  </a:cubicBezTo>
                  <a:cubicBezTo>
                    <a:pt x="7370" y="4776"/>
                    <a:pt x="7435" y="4749"/>
                    <a:pt x="7504" y="4720"/>
                  </a:cubicBezTo>
                  <a:cubicBezTo>
                    <a:pt x="7571" y="4691"/>
                    <a:pt x="7636" y="4663"/>
                    <a:pt x="7702" y="4634"/>
                  </a:cubicBezTo>
                  <a:cubicBezTo>
                    <a:pt x="7852" y="4569"/>
                    <a:pt x="8001" y="4502"/>
                    <a:pt x="8141" y="4435"/>
                  </a:cubicBezTo>
                  <a:cubicBezTo>
                    <a:pt x="8182" y="4417"/>
                    <a:pt x="8225" y="4395"/>
                    <a:pt x="8266" y="4375"/>
                  </a:cubicBezTo>
                  <a:lnTo>
                    <a:pt x="8388" y="4315"/>
                  </a:lnTo>
                  <a:cubicBezTo>
                    <a:pt x="8427" y="4295"/>
                    <a:pt x="8470" y="4273"/>
                    <a:pt x="8507" y="4253"/>
                  </a:cubicBezTo>
                  <a:cubicBezTo>
                    <a:pt x="8546" y="4234"/>
                    <a:pt x="8586" y="4213"/>
                    <a:pt x="8625" y="4192"/>
                  </a:cubicBezTo>
                  <a:cubicBezTo>
                    <a:pt x="8661" y="4172"/>
                    <a:pt x="8701" y="4149"/>
                    <a:pt x="8737" y="4129"/>
                  </a:cubicBezTo>
                  <a:cubicBezTo>
                    <a:pt x="8776" y="4109"/>
                    <a:pt x="8813" y="4086"/>
                    <a:pt x="8849" y="4066"/>
                  </a:cubicBezTo>
                  <a:cubicBezTo>
                    <a:pt x="8885" y="4047"/>
                    <a:pt x="8923" y="4023"/>
                    <a:pt x="8957" y="4004"/>
                  </a:cubicBezTo>
                  <a:cubicBezTo>
                    <a:pt x="8992" y="3984"/>
                    <a:pt x="9029" y="3961"/>
                    <a:pt x="9061" y="3941"/>
                  </a:cubicBezTo>
                  <a:cubicBezTo>
                    <a:pt x="9094" y="3919"/>
                    <a:pt x="9130" y="3896"/>
                    <a:pt x="9161" y="3876"/>
                  </a:cubicBezTo>
                  <a:cubicBezTo>
                    <a:pt x="9194" y="3855"/>
                    <a:pt x="9229" y="3832"/>
                    <a:pt x="9259" y="3811"/>
                  </a:cubicBezTo>
                  <a:cubicBezTo>
                    <a:pt x="9289" y="3790"/>
                    <a:pt x="9322" y="3767"/>
                    <a:pt x="9353" y="3747"/>
                  </a:cubicBezTo>
                  <a:cubicBezTo>
                    <a:pt x="9383" y="3727"/>
                    <a:pt x="9413" y="3705"/>
                    <a:pt x="9442" y="3684"/>
                  </a:cubicBezTo>
                  <a:cubicBezTo>
                    <a:pt x="9541" y="3613"/>
                    <a:pt x="9634" y="3541"/>
                    <a:pt x="9719" y="3472"/>
                  </a:cubicBezTo>
                  <a:cubicBezTo>
                    <a:pt x="9758" y="3441"/>
                    <a:pt x="9792" y="3410"/>
                    <a:pt x="9827" y="3380"/>
                  </a:cubicBezTo>
                  <a:cubicBezTo>
                    <a:pt x="9861" y="3350"/>
                    <a:pt x="9893" y="3321"/>
                    <a:pt x="9923" y="3290"/>
                  </a:cubicBezTo>
                  <a:cubicBezTo>
                    <a:pt x="9956" y="3259"/>
                    <a:pt x="9984" y="3231"/>
                    <a:pt x="10010" y="3202"/>
                  </a:cubicBezTo>
                  <a:cubicBezTo>
                    <a:pt x="10037" y="3172"/>
                    <a:pt x="10060" y="3144"/>
                    <a:pt x="10084" y="3116"/>
                  </a:cubicBezTo>
                  <a:cubicBezTo>
                    <a:pt x="10107" y="3087"/>
                    <a:pt x="10127" y="3060"/>
                    <a:pt x="10145" y="3031"/>
                  </a:cubicBezTo>
                  <a:cubicBezTo>
                    <a:pt x="10163" y="3002"/>
                    <a:pt x="10179" y="2978"/>
                    <a:pt x="10192" y="2950"/>
                  </a:cubicBezTo>
                  <a:cubicBezTo>
                    <a:pt x="10207" y="2923"/>
                    <a:pt x="10217" y="2899"/>
                    <a:pt x="10224" y="2873"/>
                  </a:cubicBezTo>
                  <a:cubicBezTo>
                    <a:pt x="10237" y="2834"/>
                    <a:pt x="10242" y="2798"/>
                    <a:pt x="10242" y="2762"/>
                  </a:cubicBezTo>
                  <a:cubicBezTo>
                    <a:pt x="10242" y="2726"/>
                    <a:pt x="10237" y="2692"/>
                    <a:pt x="10225" y="2663"/>
                  </a:cubicBezTo>
                  <a:cubicBezTo>
                    <a:pt x="10225" y="2663"/>
                    <a:pt x="10114" y="2430"/>
                    <a:pt x="10083" y="2375"/>
                  </a:cubicBezTo>
                  <a:cubicBezTo>
                    <a:pt x="10074" y="2359"/>
                    <a:pt x="10066" y="2344"/>
                    <a:pt x="10054" y="2325"/>
                  </a:cubicBezTo>
                  <a:cubicBezTo>
                    <a:pt x="10033" y="2288"/>
                    <a:pt x="10010" y="2247"/>
                    <a:pt x="9987" y="2211"/>
                  </a:cubicBezTo>
                  <a:cubicBezTo>
                    <a:pt x="9952" y="2160"/>
                    <a:pt x="9916" y="2104"/>
                    <a:pt x="9880" y="2053"/>
                  </a:cubicBezTo>
                  <a:cubicBezTo>
                    <a:pt x="9844" y="2003"/>
                    <a:pt x="9805" y="1950"/>
                    <a:pt x="9765" y="1901"/>
                  </a:cubicBezTo>
                  <a:cubicBezTo>
                    <a:pt x="9728" y="1852"/>
                    <a:pt x="9685" y="1802"/>
                    <a:pt x="9643" y="1756"/>
                  </a:cubicBezTo>
                  <a:cubicBezTo>
                    <a:pt x="9561" y="1664"/>
                    <a:pt x="9468" y="1567"/>
                    <a:pt x="9377" y="1484"/>
                  </a:cubicBezTo>
                  <a:cubicBezTo>
                    <a:pt x="9286" y="1399"/>
                    <a:pt x="9183" y="1316"/>
                    <a:pt x="9087" y="1240"/>
                  </a:cubicBezTo>
                  <a:cubicBezTo>
                    <a:pt x="8987" y="1165"/>
                    <a:pt x="8880" y="1089"/>
                    <a:pt x="8776" y="1024"/>
                  </a:cubicBezTo>
                  <a:cubicBezTo>
                    <a:pt x="8671" y="958"/>
                    <a:pt x="8560" y="894"/>
                    <a:pt x="8453" y="837"/>
                  </a:cubicBezTo>
                  <a:cubicBezTo>
                    <a:pt x="8342" y="779"/>
                    <a:pt x="8230" y="726"/>
                    <a:pt x="8119" y="677"/>
                  </a:cubicBezTo>
                  <a:cubicBezTo>
                    <a:pt x="8010" y="629"/>
                    <a:pt x="7895" y="583"/>
                    <a:pt x="7785" y="541"/>
                  </a:cubicBezTo>
                  <a:cubicBezTo>
                    <a:pt x="7673" y="499"/>
                    <a:pt x="7563" y="460"/>
                    <a:pt x="7453" y="426"/>
                  </a:cubicBezTo>
                  <a:cubicBezTo>
                    <a:pt x="7397" y="407"/>
                    <a:pt x="7341" y="391"/>
                    <a:pt x="7287" y="375"/>
                  </a:cubicBezTo>
                  <a:cubicBezTo>
                    <a:pt x="7177" y="342"/>
                    <a:pt x="7068" y="312"/>
                    <a:pt x="6959" y="285"/>
                  </a:cubicBezTo>
                  <a:cubicBezTo>
                    <a:pt x="6739" y="230"/>
                    <a:pt x="6516" y="183"/>
                    <a:pt x="6296" y="144"/>
                  </a:cubicBezTo>
                  <a:cubicBezTo>
                    <a:pt x="6073" y="104"/>
                    <a:pt x="5848" y="74"/>
                    <a:pt x="5625" y="51"/>
                  </a:cubicBezTo>
                  <a:cubicBezTo>
                    <a:pt x="5402" y="26"/>
                    <a:pt x="5172" y="12"/>
                    <a:pt x="4949" y="5"/>
                  </a:cubicBezTo>
                  <a:cubicBezTo>
                    <a:pt x="4862" y="2"/>
                    <a:pt x="4773" y="0"/>
                    <a:pt x="4684" y="0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15"/>
            <p:cNvSpPr/>
            <p:nvPr/>
          </p:nvSpPr>
          <p:spPr>
            <a:xfrm>
              <a:off x="5810312" y="3927278"/>
              <a:ext cx="319428" cy="169896"/>
            </a:xfrm>
            <a:custGeom>
              <a:avLst/>
              <a:gdLst/>
              <a:ahLst/>
              <a:cxnLst/>
              <a:rect l="l" t="t" r="r" b="b"/>
              <a:pathLst>
                <a:path w="10243" h="5448" extrusionOk="0">
                  <a:moveTo>
                    <a:pt x="10242" y="2765"/>
                  </a:moveTo>
                  <a:cubicBezTo>
                    <a:pt x="10242" y="2801"/>
                    <a:pt x="10237" y="2837"/>
                    <a:pt x="10224" y="2876"/>
                  </a:cubicBezTo>
                  <a:cubicBezTo>
                    <a:pt x="10217" y="2902"/>
                    <a:pt x="10207" y="2926"/>
                    <a:pt x="10192" y="2953"/>
                  </a:cubicBezTo>
                  <a:cubicBezTo>
                    <a:pt x="10179" y="2981"/>
                    <a:pt x="10163" y="3005"/>
                    <a:pt x="10145" y="3034"/>
                  </a:cubicBezTo>
                  <a:cubicBezTo>
                    <a:pt x="10127" y="3063"/>
                    <a:pt x="10107" y="3090"/>
                    <a:pt x="10084" y="3119"/>
                  </a:cubicBezTo>
                  <a:cubicBezTo>
                    <a:pt x="10060" y="3147"/>
                    <a:pt x="10037" y="3175"/>
                    <a:pt x="10010" y="3205"/>
                  </a:cubicBezTo>
                  <a:cubicBezTo>
                    <a:pt x="9984" y="3234"/>
                    <a:pt x="9956" y="3262"/>
                    <a:pt x="9923" y="3293"/>
                  </a:cubicBezTo>
                  <a:cubicBezTo>
                    <a:pt x="9893" y="3324"/>
                    <a:pt x="9861" y="3353"/>
                    <a:pt x="9827" y="3383"/>
                  </a:cubicBezTo>
                  <a:cubicBezTo>
                    <a:pt x="9792" y="3413"/>
                    <a:pt x="9758" y="3444"/>
                    <a:pt x="9719" y="3475"/>
                  </a:cubicBezTo>
                  <a:cubicBezTo>
                    <a:pt x="9634" y="3544"/>
                    <a:pt x="9541" y="3616"/>
                    <a:pt x="9442" y="3687"/>
                  </a:cubicBezTo>
                  <a:cubicBezTo>
                    <a:pt x="9413" y="3708"/>
                    <a:pt x="9383" y="3730"/>
                    <a:pt x="9353" y="3750"/>
                  </a:cubicBezTo>
                  <a:cubicBezTo>
                    <a:pt x="9322" y="3770"/>
                    <a:pt x="9289" y="3793"/>
                    <a:pt x="9259" y="3814"/>
                  </a:cubicBezTo>
                  <a:cubicBezTo>
                    <a:pt x="9229" y="3835"/>
                    <a:pt x="9194" y="3858"/>
                    <a:pt x="9161" y="3879"/>
                  </a:cubicBezTo>
                  <a:cubicBezTo>
                    <a:pt x="9130" y="3899"/>
                    <a:pt x="9094" y="3922"/>
                    <a:pt x="9061" y="3944"/>
                  </a:cubicBezTo>
                  <a:cubicBezTo>
                    <a:pt x="9029" y="3964"/>
                    <a:pt x="8992" y="3987"/>
                    <a:pt x="8957" y="4007"/>
                  </a:cubicBezTo>
                  <a:cubicBezTo>
                    <a:pt x="8923" y="4026"/>
                    <a:pt x="8885" y="4050"/>
                    <a:pt x="8849" y="4069"/>
                  </a:cubicBezTo>
                  <a:cubicBezTo>
                    <a:pt x="8813" y="4089"/>
                    <a:pt x="8776" y="4112"/>
                    <a:pt x="8737" y="4132"/>
                  </a:cubicBezTo>
                  <a:cubicBezTo>
                    <a:pt x="8701" y="4152"/>
                    <a:pt x="8661" y="4175"/>
                    <a:pt x="8625" y="4195"/>
                  </a:cubicBezTo>
                  <a:cubicBezTo>
                    <a:pt x="8586" y="4216"/>
                    <a:pt x="8546" y="4237"/>
                    <a:pt x="8507" y="4256"/>
                  </a:cubicBezTo>
                  <a:cubicBezTo>
                    <a:pt x="8470" y="4276"/>
                    <a:pt x="8427" y="4298"/>
                    <a:pt x="8388" y="4318"/>
                  </a:cubicBezTo>
                  <a:lnTo>
                    <a:pt x="8266" y="4378"/>
                  </a:lnTo>
                  <a:cubicBezTo>
                    <a:pt x="8225" y="4398"/>
                    <a:pt x="8182" y="4420"/>
                    <a:pt x="8141" y="4438"/>
                  </a:cubicBezTo>
                  <a:cubicBezTo>
                    <a:pt x="8001" y="4505"/>
                    <a:pt x="7852" y="4572"/>
                    <a:pt x="7702" y="4637"/>
                  </a:cubicBezTo>
                  <a:cubicBezTo>
                    <a:pt x="7636" y="4666"/>
                    <a:pt x="7571" y="4694"/>
                    <a:pt x="7504" y="4723"/>
                  </a:cubicBezTo>
                  <a:cubicBezTo>
                    <a:pt x="7435" y="4752"/>
                    <a:pt x="7370" y="4779"/>
                    <a:pt x="7300" y="4806"/>
                  </a:cubicBezTo>
                  <a:cubicBezTo>
                    <a:pt x="7231" y="4835"/>
                    <a:pt x="7163" y="4860"/>
                    <a:pt x="7094" y="4887"/>
                  </a:cubicBezTo>
                  <a:cubicBezTo>
                    <a:pt x="7022" y="4914"/>
                    <a:pt x="6955" y="4939"/>
                    <a:pt x="6883" y="4965"/>
                  </a:cubicBezTo>
                  <a:cubicBezTo>
                    <a:pt x="6811" y="4989"/>
                    <a:pt x="6743" y="5015"/>
                    <a:pt x="6670" y="5038"/>
                  </a:cubicBezTo>
                  <a:cubicBezTo>
                    <a:pt x="6595" y="5064"/>
                    <a:pt x="6528" y="5085"/>
                    <a:pt x="6454" y="5108"/>
                  </a:cubicBezTo>
                  <a:cubicBezTo>
                    <a:pt x="6379" y="5131"/>
                    <a:pt x="6310" y="5153"/>
                    <a:pt x="6236" y="5175"/>
                  </a:cubicBezTo>
                  <a:cubicBezTo>
                    <a:pt x="6125" y="5208"/>
                    <a:pt x="6020" y="5236"/>
                    <a:pt x="5911" y="5262"/>
                  </a:cubicBezTo>
                  <a:cubicBezTo>
                    <a:pt x="5802" y="5290"/>
                    <a:pt x="5695" y="5313"/>
                    <a:pt x="5587" y="5334"/>
                  </a:cubicBezTo>
                  <a:cubicBezTo>
                    <a:pt x="5479" y="5356"/>
                    <a:pt x="5373" y="5374"/>
                    <a:pt x="5270" y="5390"/>
                  </a:cubicBezTo>
                  <a:cubicBezTo>
                    <a:pt x="5163" y="5406"/>
                    <a:pt x="5061" y="5417"/>
                    <a:pt x="4959" y="5426"/>
                  </a:cubicBezTo>
                  <a:cubicBezTo>
                    <a:pt x="4858" y="5435"/>
                    <a:pt x="4758" y="5440"/>
                    <a:pt x="4659" y="5445"/>
                  </a:cubicBezTo>
                  <a:cubicBezTo>
                    <a:pt x="4510" y="5448"/>
                    <a:pt x="4367" y="5446"/>
                    <a:pt x="4229" y="5438"/>
                  </a:cubicBezTo>
                  <a:cubicBezTo>
                    <a:pt x="4092" y="5428"/>
                    <a:pt x="3956" y="5413"/>
                    <a:pt x="3826" y="5396"/>
                  </a:cubicBezTo>
                  <a:cubicBezTo>
                    <a:pt x="3697" y="5377"/>
                    <a:pt x="3569" y="5354"/>
                    <a:pt x="3447" y="5327"/>
                  </a:cubicBezTo>
                  <a:cubicBezTo>
                    <a:pt x="3324" y="5301"/>
                    <a:pt x="3205" y="5272"/>
                    <a:pt x="3087" y="5241"/>
                  </a:cubicBezTo>
                  <a:cubicBezTo>
                    <a:pt x="2913" y="5195"/>
                    <a:pt x="2742" y="5143"/>
                    <a:pt x="2580" y="5088"/>
                  </a:cubicBezTo>
                  <a:cubicBezTo>
                    <a:pt x="2416" y="5032"/>
                    <a:pt x="2258" y="4973"/>
                    <a:pt x="2105" y="4910"/>
                  </a:cubicBezTo>
                  <a:cubicBezTo>
                    <a:pt x="1951" y="4848"/>
                    <a:pt x="1806" y="4781"/>
                    <a:pt x="1664" y="4709"/>
                  </a:cubicBezTo>
                  <a:cubicBezTo>
                    <a:pt x="1523" y="4637"/>
                    <a:pt x="1389" y="4565"/>
                    <a:pt x="1258" y="4489"/>
                  </a:cubicBezTo>
                  <a:cubicBezTo>
                    <a:pt x="1128" y="4410"/>
                    <a:pt x="1008" y="4332"/>
                    <a:pt x="892" y="4247"/>
                  </a:cubicBezTo>
                  <a:cubicBezTo>
                    <a:pt x="813" y="4190"/>
                    <a:pt x="742" y="4137"/>
                    <a:pt x="670" y="4076"/>
                  </a:cubicBezTo>
                  <a:cubicBezTo>
                    <a:pt x="599" y="4017"/>
                    <a:pt x="535" y="3960"/>
                    <a:pt x="471" y="3896"/>
                  </a:cubicBezTo>
                  <a:cubicBezTo>
                    <a:pt x="406" y="3835"/>
                    <a:pt x="353" y="3774"/>
                    <a:pt x="297" y="3708"/>
                  </a:cubicBezTo>
                  <a:cubicBezTo>
                    <a:pt x="261" y="3665"/>
                    <a:pt x="229" y="3622"/>
                    <a:pt x="197" y="3577"/>
                  </a:cubicBezTo>
                  <a:cubicBezTo>
                    <a:pt x="167" y="3533"/>
                    <a:pt x="140" y="3490"/>
                    <a:pt x="116" y="3441"/>
                  </a:cubicBezTo>
                  <a:cubicBezTo>
                    <a:pt x="90" y="3393"/>
                    <a:pt x="71" y="3349"/>
                    <a:pt x="52" y="3298"/>
                  </a:cubicBezTo>
                  <a:cubicBezTo>
                    <a:pt x="35" y="3249"/>
                    <a:pt x="22" y="3203"/>
                    <a:pt x="13" y="3153"/>
                  </a:cubicBezTo>
                  <a:cubicBezTo>
                    <a:pt x="3" y="3103"/>
                    <a:pt x="1" y="3054"/>
                    <a:pt x="1" y="3002"/>
                  </a:cubicBezTo>
                  <a:cubicBezTo>
                    <a:pt x="2" y="2965"/>
                    <a:pt x="3" y="2923"/>
                    <a:pt x="8" y="2889"/>
                  </a:cubicBezTo>
                  <a:cubicBezTo>
                    <a:pt x="13" y="2830"/>
                    <a:pt x="24" y="2758"/>
                    <a:pt x="35" y="2699"/>
                  </a:cubicBezTo>
                  <a:cubicBezTo>
                    <a:pt x="45" y="2638"/>
                    <a:pt x="59" y="2569"/>
                    <a:pt x="74" y="2512"/>
                  </a:cubicBezTo>
                  <a:cubicBezTo>
                    <a:pt x="85" y="2470"/>
                    <a:pt x="97" y="2423"/>
                    <a:pt x="110" y="2380"/>
                  </a:cubicBezTo>
                  <a:cubicBezTo>
                    <a:pt x="116" y="2362"/>
                    <a:pt x="121" y="2344"/>
                    <a:pt x="128" y="2327"/>
                  </a:cubicBezTo>
                  <a:cubicBezTo>
                    <a:pt x="147" y="2265"/>
                    <a:pt x="172" y="2206"/>
                    <a:pt x="196" y="2147"/>
                  </a:cubicBezTo>
                  <a:cubicBezTo>
                    <a:pt x="222" y="2085"/>
                    <a:pt x="246" y="2032"/>
                    <a:pt x="277" y="1973"/>
                  </a:cubicBezTo>
                  <a:cubicBezTo>
                    <a:pt x="308" y="1911"/>
                    <a:pt x="334" y="1861"/>
                    <a:pt x="370" y="1803"/>
                  </a:cubicBezTo>
                  <a:cubicBezTo>
                    <a:pt x="405" y="1744"/>
                    <a:pt x="438" y="1697"/>
                    <a:pt x="475" y="1642"/>
                  </a:cubicBezTo>
                  <a:cubicBezTo>
                    <a:pt x="514" y="1586"/>
                    <a:pt x="548" y="1542"/>
                    <a:pt x="590" y="1487"/>
                  </a:cubicBezTo>
                  <a:cubicBezTo>
                    <a:pt x="630" y="1435"/>
                    <a:pt x="670" y="1391"/>
                    <a:pt x="715" y="1342"/>
                  </a:cubicBezTo>
                  <a:cubicBezTo>
                    <a:pt x="761" y="1293"/>
                    <a:pt x="801" y="1250"/>
                    <a:pt x="850" y="1205"/>
                  </a:cubicBezTo>
                  <a:cubicBezTo>
                    <a:pt x="898" y="1161"/>
                    <a:pt x="942" y="1119"/>
                    <a:pt x="993" y="1077"/>
                  </a:cubicBezTo>
                  <a:cubicBezTo>
                    <a:pt x="1043" y="1034"/>
                    <a:pt x="1089" y="997"/>
                    <a:pt x="1141" y="959"/>
                  </a:cubicBezTo>
                  <a:cubicBezTo>
                    <a:pt x="1194" y="919"/>
                    <a:pt x="1241" y="885"/>
                    <a:pt x="1296" y="849"/>
                  </a:cubicBezTo>
                  <a:cubicBezTo>
                    <a:pt x="1369" y="801"/>
                    <a:pt x="1440" y="755"/>
                    <a:pt x="1516" y="712"/>
                  </a:cubicBezTo>
                  <a:cubicBezTo>
                    <a:pt x="1627" y="647"/>
                    <a:pt x="1739" y="590"/>
                    <a:pt x="1852" y="538"/>
                  </a:cubicBezTo>
                  <a:cubicBezTo>
                    <a:pt x="2082" y="432"/>
                    <a:pt x="2322" y="348"/>
                    <a:pt x="2555" y="279"/>
                  </a:cubicBezTo>
                  <a:cubicBezTo>
                    <a:pt x="2669" y="248"/>
                    <a:pt x="2785" y="216"/>
                    <a:pt x="2899" y="192"/>
                  </a:cubicBezTo>
                  <a:cubicBezTo>
                    <a:pt x="3012" y="166"/>
                    <a:pt x="3129" y="143"/>
                    <a:pt x="3241" y="123"/>
                  </a:cubicBezTo>
                  <a:cubicBezTo>
                    <a:pt x="3353" y="104"/>
                    <a:pt x="3468" y="85"/>
                    <a:pt x="3582" y="71"/>
                  </a:cubicBezTo>
                  <a:cubicBezTo>
                    <a:pt x="3806" y="42"/>
                    <a:pt x="4043" y="22"/>
                    <a:pt x="4269" y="12"/>
                  </a:cubicBezTo>
                  <a:cubicBezTo>
                    <a:pt x="4493" y="3"/>
                    <a:pt x="4725" y="0"/>
                    <a:pt x="4949" y="8"/>
                  </a:cubicBezTo>
                  <a:cubicBezTo>
                    <a:pt x="5172" y="15"/>
                    <a:pt x="5402" y="29"/>
                    <a:pt x="5625" y="54"/>
                  </a:cubicBezTo>
                  <a:cubicBezTo>
                    <a:pt x="5848" y="77"/>
                    <a:pt x="6073" y="107"/>
                    <a:pt x="6296" y="147"/>
                  </a:cubicBezTo>
                  <a:cubicBezTo>
                    <a:pt x="6516" y="186"/>
                    <a:pt x="6739" y="233"/>
                    <a:pt x="6959" y="288"/>
                  </a:cubicBezTo>
                  <a:cubicBezTo>
                    <a:pt x="7068" y="315"/>
                    <a:pt x="7177" y="345"/>
                    <a:pt x="7287" y="378"/>
                  </a:cubicBezTo>
                  <a:cubicBezTo>
                    <a:pt x="7341" y="394"/>
                    <a:pt x="7397" y="410"/>
                    <a:pt x="7453" y="429"/>
                  </a:cubicBezTo>
                  <a:cubicBezTo>
                    <a:pt x="7563" y="463"/>
                    <a:pt x="7673" y="502"/>
                    <a:pt x="7785" y="544"/>
                  </a:cubicBezTo>
                  <a:cubicBezTo>
                    <a:pt x="7895" y="586"/>
                    <a:pt x="8010" y="632"/>
                    <a:pt x="8119" y="680"/>
                  </a:cubicBezTo>
                  <a:cubicBezTo>
                    <a:pt x="8230" y="729"/>
                    <a:pt x="8342" y="782"/>
                    <a:pt x="8453" y="840"/>
                  </a:cubicBezTo>
                  <a:cubicBezTo>
                    <a:pt x="8560" y="897"/>
                    <a:pt x="8671" y="961"/>
                    <a:pt x="8776" y="1027"/>
                  </a:cubicBezTo>
                  <a:cubicBezTo>
                    <a:pt x="8880" y="1092"/>
                    <a:pt x="8987" y="1168"/>
                    <a:pt x="9087" y="1243"/>
                  </a:cubicBezTo>
                  <a:cubicBezTo>
                    <a:pt x="9183" y="1319"/>
                    <a:pt x="9286" y="1402"/>
                    <a:pt x="9377" y="1487"/>
                  </a:cubicBezTo>
                  <a:cubicBezTo>
                    <a:pt x="9468" y="1570"/>
                    <a:pt x="9561" y="1667"/>
                    <a:pt x="9643" y="1759"/>
                  </a:cubicBezTo>
                  <a:cubicBezTo>
                    <a:pt x="9685" y="1805"/>
                    <a:pt x="9728" y="1855"/>
                    <a:pt x="9765" y="1904"/>
                  </a:cubicBezTo>
                  <a:cubicBezTo>
                    <a:pt x="9805" y="1953"/>
                    <a:pt x="9844" y="2006"/>
                    <a:pt x="9880" y="2056"/>
                  </a:cubicBezTo>
                  <a:cubicBezTo>
                    <a:pt x="9916" y="2107"/>
                    <a:pt x="9952" y="2163"/>
                    <a:pt x="9987" y="2214"/>
                  </a:cubicBezTo>
                  <a:cubicBezTo>
                    <a:pt x="10010" y="2250"/>
                    <a:pt x="10033" y="2291"/>
                    <a:pt x="10054" y="2328"/>
                  </a:cubicBezTo>
                  <a:cubicBezTo>
                    <a:pt x="10066" y="2347"/>
                    <a:pt x="10074" y="2362"/>
                    <a:pt x="10083" y="2378"/>
                  </a:cubicBezTo>
                  <a:cubicBezTo>
                    <a:pt x="10114" y="2433"/>
                    <a:pt x="10225" y="2666"/>
                    <a:pt x="10225" y="2666"/>
                  </a:cubicBezTo>
                  <a:cubicBezTo>
                    <a:pt x="10237" y="2695"/>
                    <a:pt x="10242" y="2729"/>
                    <a:pt x="10242" y="27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15"/>
            <p:cNvSpPr/>
            <p:nvPr/>
          </p:nvSpPr>
          <p:spPr>
            <a:xfrm>
              <a:off x="6052365" y="4378672"/>
              <a:ext cx="33524" cy="237754"/>
            </a:xfrm>
            <a:custGeom>
              <a:avLst/>
              <a:gdLst/>
              <a:ahLst/>
              <a:cxnLst/>
              <a:rect l="l" t="t" r="r" b="b"/>
              <a:pathLst>
                <a:path w="1075" h="7624" extrusionOk="0">
                  <a:moveTo>
                    <a:pt x="347" y="0"/>
                  </a:moveTo>
                  <a:cubicBezTo>
                    <a:pt x="244" y="0"/>
                    <a:pt x="224" y="44"/>
                    <a:pt x="220" y="64"/>
                  </a:cubicBezTo>
                  <a:lnTo>
                    <a:pt x="220" y="77"/>
                  </a:lnTo>
                  <a:cubicBezTo>
                    <a:pt x="147" y="2552"/>
                    <a:pt x="75" y="5024"/>
                    <a:pt x="2" y="7497"/>
                  </a:cubicBezTo>
                  <a:cubicBezTo>
                    <a:pt x="0" y="7533"/>
                    <a:pt x="48" y="7550"/>
                    <a:pt x="90" y="7563"/>
                  </a:cubicBezTo>
                  <a:cubicBezTo>
                    <a:pt x="146" y="7582"/>
                    <a:pt x="185" y="7591"/>
                    <a:pt x="232" y="7599"/>
                  </a:cubicBezTo>
                  <a:cubicBezTo>
                    <a:pt x="289" y="7611"/>
                    <a:pt x="357" y="7618"/>
                    <a:pt x="425" y="7621"/>
                  </a:cubicBezTo>
                  <a:cubicBezTo>
                    <a:pt x="458" y="7623"/>
                    <a:pt x="492" y="7624"/>
                    <a:pt x="524" y="7624"/>
                  </a:cubicBezTo>
                  <a:cubicBezTo>
                    <a:pt x="557" y="7624"/>
                    <a:pt x="588" y="7623"/>
                    <a:pt x="619" y="7621"/>
                  </a:cubicBezTo>
                  <a:cubicBezTo>
                    <a:pt x="665" y="7619"/>
                    <a:pt x="706" y="7614"/>
                    <a:pt x="764" y="7601"/>
                  </a:cubicBezTo>
                  <a:cubicBezTo>
                    <a:pt x="807" y="7592"/>
                    <a:pt x="857" y="7579"/>
                    <a:pt x="859" y="7543"/>
                  </a:cubicBezTo>
                  <a:cubicBezTo>
                    <a:pt x="931" y="5125"/>
                    <a:pt x="1003" y="2708"/>
                    <a:pt x="1074" y="290"/>
                  </a:cubicBezTo>
                  <a:cubicBezTo>
                    <a:pt x="951" y="132"/>
                    <a:pt x="576" y="23"/>
                    <a:pt x="392" y="3"/>
                  </a:cubicBezTo>
                  <a:cubicBezTo>
                    <a:pt x="375" y="1"/>
                    <a:pt x="360" y="0"/>
                    <a:pt x="3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15"/>
            <p:cNvSpPr/>
            <p:nvPr/>
          </p:nvSpPr>
          <p:spPr>
            <a:xfrm>
              <a:off x="5962928" y="4522993"/>
              <a:ext cx="167245" cy="203825"/>
            </a:xfrm>
            <a:custGeom>
              <a:avLst/>
              <a:gdLst/>
              <a:ahLst/>
              <a:cxnLst/>
              <a:rect l="l" t="t" r="r" b="b"/>
              <a:pathLst>
                <a:path w="5363" h="6536" extrusionOk="0">
                  <a:moveTo>
                    <a:pt x="1323" y="589"/>
                  </a:moveTo>
                  <a:cubicBezTo>
                    <a:pt x="1561" y="589"/>
                    <a:pt x="1805" y="658"/>
                    <a:pt x="2029" y="754"/>
                  </a:cubicBezTo>
                  <a:cubicBezTo>
                    <a:pt x="2444" y="930"/>
                    <a:pt x="2788" y="1200"/>
                    <a:pt x="3099" y="1513"/>
                  </a:cubicBezTo>
                  <a:cubicBezTo>
                    <a:pt x="3484" y="1906"/>
                    <a:pt x="3812" y="2367"/>
                    <a:pt x="4056" y="2860"/>
                  </a:cubicBezTo>
                  <a:cubicBezTo>
                    <a:pt x="4300" y="3351"/>
                    <a:pt x="4461" y="3873"/>
                    <a:pt x="4526" y="4432"/>
                  </a:cubicBezTo>
                  <a:cubicBezTo>
                    <a:pt x="4579" y="4876"/>
                    <a:pt x="4568" y="5343"/>
                    <a:pt x="4345" y="5726"/>
                  </a:cubicBezTo>
                  <a:cubicBezTo>
                    <a:pt x="4180" y="6012"/>
                    <a:pt x="3894" y="6249"/>
                    <a:pt x="3577" y="6328"/>
                  </a:cubicBezTo>
                  <a:cubicBezTo>
                    <a:pt x="3491" y="6350"/>
                    <a:pt x="3403" y="6359"/>
                    <a:pt x="3313" y="6359"/>
                  </a:cubicBezTo>
                  <a:cubicBezTo>
                    <a:pt x="3076" y="6359"/>
                    <a:pt x="2832" y="6291"/>
                    <a:pt x="2608" y="6196"/>
                  </a:cubicBezTo>
                  <a:cubicBezTo>
                    <a:pt x="2194" y="6019"/>
                    <a:pt x="1849" y="5750"/>
                    <a:pt x="1540" y="5435"/>
                  </a:cubicBezTo>
                  <a:cubicBezTo>
                    <a:pt x="1153" y="5043"/>
                    <a:pt x="827" y="4581"/>
                    <a:pt x="583" y="4090"/>
                  </a:cubicBezTo>
                  <a:cubicBezTo>
                    <a:pt x="337" y="3598"/>
                    <a:pt x="176" y="3076"/>
                    <a:pt x="111" y="2517"/>
                  </a:cubicBezTo>
                  <a:cubicBezTo>
                    <a:pt x="98" y="2405"/>
                    <a:pt x="88" y="2293"/>
                    <a:pt x="85" y="2179"/>
                  </a:cubicBezTo>
                  <a:cubicBezTo>
                    <a:pt x="79" y="1843"/>
                    <a:pt x="125" y="1509"/>
                    <a:pt x="292" y="1223"/>
                  </a:cubicBezTo>
                  <a:cubicBezTo>
                    <a:pt x="460" y="937"/>
                    <a:pt x="745" y="700"/>
                    <a:pt x="1060" y="621"/>
                  </a:cubicBezTo>
                  <a:cubicBezTo>
                    <a:pt x="1146" y="599"/>
                    <a:pt x="1234" y="589"/>
                    <a:pt x="1323" y="589"/>
                  </a:cubicBezTo>
                  <a:close/>
                  <a:moveTo>
                    <a:pt x="1856" y="1"/>
                  </a:moveTo>
                  <a:cubicBezTo>
                    <a:pt x="1812" y="1"/>
                    <a:pt x="1764" y="1"/>
                    <a:pt x="1721" y="4"/>
                  </a:cubicBezTo>
                  <a:cubicBezTo>
                    <a:pt x="1678" y="8"/>
                    <a:pt x="1632" y="11"/>
                    <a:pt x="1590" y="18"/>
                  </a:cubicBezTo>
                  <a:cubicBezTo>
                    <a:pt x="1547" y="24"/>
                    <a:pt x="1503" y="33"/>
                    <a:pt x="1461" y="44"/>
                  </a:cubicBezTo>
                  <a:cubicBezTo>
                    <a:pt x="1421" y="53"/>
                    <a:pt x="1376" y="66"/>
                    <a:pt x="1337" y="80"/>
                  </a:cubicBezTo>
                  <a:cubicBezTo>
                    <a:pt x="1297" y="94"/>
                    <a:pt x="1254" y="110"/>
                    <a:pt x="1217" y="129"/>
                  </a:cubicBezTo>
                  <a:cubicBezTo>
                    <a:pt x="1179" y="146"/>
                    <a:pt x="1138" y="166"/>
                    <a:pt x="1102" y="188"/>
                  </a:cubicBezTo>
                  <a:cubicBezTo>
                    <a:pt x="1002" y="245"/>
                    <a:pt x="903" y="301"/>
                    <a:pt x="805" y="359"/>
                  </a:cubicBezTo>
                  <a:cubicBezTo>
                    <a:pt x="772" y="378"/>
                    <a:pt x="741" y="398"/>
                    <a:pt x="709" y="419"/>
                  </a:cubicBezTo>
                  <a:cubicBezTo>
                    <a:pt x="673" y="445"/>
                    <a:pt x="642" y="470"/>
                    <a:pt x="607" y="498"/>
                  </a:cubicBezTo>
                  <a:cubicBezTo>
                    <a:pt x="573" y="527"/>
                    <a:pt x="544" y="554"/>
                    <a:pt x="512" y="586"/>
                  </a:cubicBezTo>
                  <a:cubicBezTo>
                    <a:pt x="479" y="619"/>
                    <a:pt x="453" y="649"/>
                    <a:pt x="424" y="685"/>
                  </a:cubicBezTo>
                  <a:cubicBezTo>
                    <a:pt x="393" y="721"/>
                    <a:pt x="370" y="756"/>
                    <a:pt x="343" y="793"/>
                  </a:cubicBezTo>
                  <a:cubicBezTo>
                    <a:pt x="317" y="831"/>
                    <a:pt x="295" y="866"/>
                    <a:pt x="271" y="908"/>
                  </a:cubicBezTo>
                  <a:cubicBezTo>
                    <a:pt x="248" y="950"/>
                    <a:pt x="227" y="987"/>
                    <a:pt x="209" y="1030"/>
                  </a:cubicBezTo>
                  <a:cubicBezTo>
                    <a:pt x="187" y="1073"/>
                    <a:pt x="170" y="1114"/>
                    <a:pt x="153" y="1160"/>
                  </a:cubicBezTo>
                  <a:cubicBezTo>
                    <a:pt x="134" y="1207"/>
                    <a:pt x="120" y="1247"/>
                    <a:pt x="105" y="1296"/>
                  </a:cubicBezTo>
                  <a:cubicBezTo>
                    <a:pt x="91" y="1345"/>
                    <a:pt x="79" y="1388"/>
                    <a:pt x="68" y="1439"/>
                  </a:cubicBezTo>
                  <a:cubicBezTo>
                    <a:pt x="58" y="1489"/>
                    <a:pt x="48" y="1534"/>
                    <a:pt x="39" y="1585"/>
                  </a:cubicBezTo>
                  <a:cubicBezTo>
                    <a:pt x="31" y="1638"/>
                    <a:pt x="23" y="1684"/>
                    <a:pt x="18" y="1739"/>
                  </a:cubicBezTo>
                  <a:cubicBezTo>
                    <a:pt x="12" y="1794"/>
                    <a:pt x="9" y="1841"/>
                    <a:pt x="5" y="1897"/>
                  </a:cubicBezTo>
                  <a:cubicBezTo>
                    <a:pt x="2" y="1952"/>
                    <a:pt x="0" y="2001"/>
                    <a:pt x="0" y="2058"/>
                  </a:cubicBezTo>
                  <a:lnTo>
                    <a:pt x="0" y="2130"/>
                  </a:lnTo>
                  <a:cubicBezTo>
                    <a:pt x="2" y="2186"/>
                    <a:pt x="3" y="2237"/>
                    <a:pt x="8" y="2294"/>
                  </a:cubicBezTo>
                  <a:cubicBezTo>
                    <a:pt x="10" y="2352"/>
                    <a:pt x="15" y="2402"/>
                    <a:pt x="22" y="2461"/>
                  </a:cubicBezTo>
                  <a:cubicBezTo>
                    <a:pt x="26" y="2518"/>
                    <a:pt x="33" y="2570"/>
                    <a:pt x="43" y="2630"/>
                  </a:cubicBezTo>
                  <a:cubicBezTo>
                    <a:pt x="52" y="2689"/>
                    <a:pt x="62" y="2741"/>
                    <a:pt x="74" y="2800"/>
                  </a:cubicBezTo>
                  <a:cubicBezTo>
                    <a:pt x="87" y="2860"/>
                    <a:pt x="97" y="2914"/>
                    <a:pt x="111" y="2973"/>
                  </a:cubicBezTo>
                  <a:cubicBezTo>
                    <a:pt x="125" y="3033"/>
                    <a:pt x="140" y="3086"/>
                    <a:pt x="156" y="3148"/>
                  </a:cubicBezTo>
                  <a:cubicBezTo>
                    <a:pt x="173" y="3208"/>
                    <a:pt x="189" y="3263"/>
                    <a:pt x="209" y="3323"/>
                  </a:cubicBezTo>
                  <a:cubicBezTo>
                    <a:pt x="227" y="3385"/>
                    <a:pt x="246" y="3438"/>
                    <a:pt x="268" y="3500"/>
                  </a:cubicBezTo>
                  <a:cubicBezTo>
                    <a:pt x="289" y="3561"/>
                    <a:pt x="311" y="3617"/>
                    <a:pt x="334" y="3676"/>
                  </a:cubicBezTo>
                  <a:cubicBezTo>
                    <a:pt x="357" y="3735"/>
                    <a:pt x="381" y="3791"/>
                    <a:pt x="406" y="3850"/>
                  </a:cubicBezTo>
                  <a:cubicBezTo>
                    <a:pt x="432" y="3907"/>
                    <a:pt x="456" y="3965"/>
                    <a:pt x="485" y="4022"/>
                  </a:cubicBezTo>
                  <a:cubicBezTo>
                    <a:pt x="539" y="4137"/>
                    <a:pt x="598" y="4249"/>
                    <a:pt x="662" y="4363"/>
                  </a:cubicBezTo>
                  <a:cubicBezTo>
                    <a:pt x="722" y="4472"/>
                    <a:pt x="792" y="4586"/>
                    <a:pt x="860" y="4691"/>
                  </a:cubicBezTo>
                  <a:cubicBezTo>
                    <a:pt x="895" y="4742"/>
                    <a:pt x="932" y="4798"/>
                    <a:pt x="968" y="4849"/>
                  </a:cubicBezTo>
                  <a:cubicBezTo>
                    <a:pt x="1004" y="4901"/>
                    <a:pt x="1044" y="4954"/>
                    <a:pt x="1081" y="5004"/>
                  </a:cubicBezTo>
                  <a:cubicBezTo>
                    <a:pt x="1119" y="5051"/>
                    <a:pt x="1159" y="5106"/>
                    <a:pt x="1198" y="5152"/>
                  </a:cubicBezTo>
                  <a:cubicBezTo>
                    <a:pt x="1237" y="5200"/>
                    <a:pt x="1280" y="5251"/>
                    <a:pt x="1319" y="5296"/>
                  </a:cubicBezTo>
                  <a:cubicBezTo>
                    <a:pt x="1360" y="5343"/>
                    <a:pt x="1404" y="5392"/>
                    <a:pt x="1445" y="5435"/>
                  </a:cubicBezTo>
                  <a:cubicBezTo>
                    <a:pt x="1484" y="5478"/>
                    <a:pt x="1531" y="5524"/>
                    <a:pt x="1572" y="5566"/>
                  </a:cubicBezTo>
                  <a:cubicBezTo>
                    <a:pt x="1613" y="5605"/>
                    <a:pt x="1661" y="5651"/>
                    <a:pt x="1704" y="5690"/>
                  </a:cubicBezTo>
                  <a:cubicBezTo>
                    <a:pt x="1747" y="5727"/>
                    <a:pt x="1795" y="5770"/>
                    <a:pt x="1838" y="5806"/>
                  </a:cubicBezTo>
                  <a:cubicBezTo>
                    <a:pt x="1881" y="5842"/>
                    <a:pt x="1930" y="5882"/>
                    <a:pt x="1974" y="5917"/>
                  </a:cubicBezTo>
                  <a:cubicBezTo>
                    <a:pt x="2017" y="5951"/>
                    <a:pt x="2068" y="5989"/>
                    <a:pt x="2114" y="6019"/>
                  </a:cubicBezTo>
                  <a:cubicBezTo>
                    <a:pt x="2158" y="6049"/>
                    <a:pt x="2209" y="6084"/>
                    <a:pt x="2253" y="6112"/>
                  </a:cubicBezTo>
                  <a:cubicBezTo>
                    <a:pt x="2298" y="6141"/>
                    <a:pt x="2348" y="6171"/>
                    <a:pt x="2394" y="6197"/>
                  </a:cubicBezTo>
                  <a:cubicBezTo>
                    <a:pt x="2437" y="6225"/>
                    <a:pt x="2488" y="6250"/>
                    <a:pt x="2532" y="6272"/>
                  </a:cubicBezTo>
                  <a:cubicBezTo>
                    <a:pt x="2577" y="6296"/>
                    <a:pt x="2627" y="6319"/>
                    <a:pt x="2672" y="6340"/>
                  </a:cubicBezTo>
                  <a:cubicBezTo>
                    <a:pt x="2718" y="6358"/>
                    <a:pt x="2768" y="6380"/>
                    <a:pt x="2812" y="6397"/>
                  </a:cubicBezTo>
                  <a:cubicBezTo>
                    <a:pt x="2857" y="6413"/>
                    <a:pt x="2907" y="6429"/>
                    <a:pt x="2952" y="6443"/>
                  </a:cubicBezTo>
                  <a:cubicBezTo>
                    <a:pt x="2996" y="6458"/>
                    <a:pt x="3047" y="6470"/>
                    <a:pt x="3093" y="6481"/>
                  </a:cubicBezTo>
                  <a:cubicBezTo>
                    <a:pt x="3137" y="6492"/>
                    <a:pt x="3186" y="6502"/>
                    <a:pt x="3231" y="6509"/>
                  </a:cubicBezTo>
                  <a:cubicBezTo>
                    <a:pt x="3275" y="6516"/>
                    <a:pt x="3326" y="6524"/>
                    <a:pt x="3369" y="6528"/>
                  </a:cubicBezTo>
                  <a:cubicBezTo>
                    <a:pt x="3415" y="6531"/>
                    <a:pt x="3462" y="6535"/>
                    <a:pt x="3505" y="6535"/>
                  </a:cubicBezTo>
                  <a:cubicBezTo>
                    <a:pt x="3551" y="6535"/>
                    <a:pt x="3597" y="6535"/>
                    <a:pt x="3641" y="6531"/>
                  </a:cubicBezTo>
                  <a:cubicBezTo>
                    <a:pt x="3682" y="6529"/>
                    <a:pt x="3731" y="6524"/>
                    <a:pt x="3771" y="6516"/>
                  </a:cubicBezTo>
                  <a:cubicBezTo>
                    <a:pt x="3814" y="6512"/>
                    <a:pt x="3860" y="6502"/>
                    <a:pt x="3901" y="6492"/>
                  </a:cubicBezTo>
                  <a:cubicBezTo>
                    <a:pt x="3941" y="6481"/>
                    <a:pt x="3986" y="6469"/>
                    <a:pt x="4026" y="6455"/>
                  </a:cubicBezTo>
                  <a:cubicBezTo>
                    <a:pt x="4065" y="6440"/>
                    <a:pt x="4108" y="6423"/>
                    <a:pt x="4145" y="6406"/>
                  </a:cubicBezTo>
                  <a:cubicBezTo>
                    <a:pt x="4184" y="6387"/>
                    <a:pt x="4223" y="6368"/>
                    <a:pt x="4260" y="6347"/>
                  </a:cubicBezTo>
                  <a:cubicBezTo>
                    <a:pt x="4359" y="6289"/>
                    <a:pt x="4459" y="6233"/>
                    <a:pt x="4558" y="6176"/>
                  </a:cubicBezTo>
                  <a:cubicBezTo>
                    <a:pt x="4569" y="6169"/>
                    <a:pt x="4581" y="6161"/>
                    <a:pt x="4594" y="6154"/>
                  </a:cubicBezTo>
                  <a:cubicBezTo>
                    <a:pt x="4631" y="6131"/>
                    <a:pt x="4663" y="6107"/>
                    <a:pt x="4699" y="6081"/>
                  </a:cubicBezTo>
                  <a:cubicBezTo>
                    <a:pt x="4735" y="6054"/>
                    <a:pt x="4768" y="6026"/>
                    <a:pt x="4799" y="5996"/>
                  </a:cubicBezTo>
                  <a:cubicBezTo>
                    <a:pt x="4832" y="5966"/>
                    <a:pt x="4861" y="5937"/>
                    <a:pt x="4891" y="5903"/>
                  </a:cubicBezTo>
                  <a:cubicBezTo>
                    <a:pt x="4921" y="5868"/>
                    <a:pt x="4949" y="5836"/>
                    <a:pt x="4976" y="5800"/>
                  </a:cubicBezTo>
                  <a:cubicBezTo>
                    <a:pt x="5003" y="5762"/>
                    <a:pt x="5026" y="5729"/>
                    <a:pt x="5051" y="5688"/>
                  </a:cubicBezTo>
                  <a:cubicBezTo>
                    <a:pt x="5077" y="5648"/>
                    <a:pt x="5098" y="5612"/>
                    <a:pt x="5120" y="5569"/>
                  </a:cubicBezTo>
                  <a:cubicBezTo>
                    <a:pt x="5141" y="5526"/>
                    <a:pt x="5159" y="5489"/>
                    <a:pt x="5179" y="5444"/>
                  </a:cubicBezTo>
                  <a:cubicBezTo>
                    <a:pt x="5197" y="5399"/>
                    <a:pt x="5213" y="5358"/>
                    <a:pt x="5229" y="5310"/>
                  </a:cubicBezTo>
                  <a:cubicBezTo>
                    <a:pt x="5245" y="5264"/>
                    <a:pt x="5258" y="5221"/>
                    <a:pt x="5272" y="5172"/>
                  </a:cubicBezTo>
                  <a:cubicBezTo>
                    <a:pt x="5287" y="5123"/>
                    <a:pt x="5295" y="5080"/>
                    <a:pt x="5307" y="5028"/>
                  </a:cubicBezTo>
                  <a:cubicBezTo>
                    <a:pt x="5315" y="4978"/>
                    <a:pt x="5324" y="4934"/>
                    <a:pt x="5331" y="4879"/>
                  </a:cubicBezTo>
                  <a:cubicBezTo>
                    <a:pt x="5338" y="4827"/>
                    <a:pt x="5344" y="4778"/>
                    <a:pt x="5350" y="4725"/>
                  </a:cubicBezTo>
                  <a:cubicBezTo>
                    <a:pt x="5354" y="4669"/>
                    <a:pt x="5357" y="4622"/>
                    <a:pt x="5359" y="4566"/>
                  </a:cubicBezTo>
                  <a:cubicBezTo>
                    <a:pt x="5360" y="4509"/>
                    <a:pt x="5363" y="4461"/>
                    <a:pt x="5360" y="4403"/>
                  </a:cubicBezTo>
                  <a:cubicBezTo>
                    <a:pt x="5359" y="4348"/>
                    <a:pt x="5357" y="4298"/>
                    <a:pt x="5356" y="4245"/>
                  </a:cubicBezTo>
                  <a:cubicBezTo>
                    <a:pt x="5351" y="4187"/>
                    <a:pt x="5348" y="4137"/>
                    <a:pt x="5341" y="4078"/>
                  </a:cubicBezTo>
                  <a:cubicBezTo>
                    <a:pt x="5336" y="4021"/>
                    <a:pt x="5328" y="3969"/>
                    <a:pt x="5320" y="3910"/>
                  </a:cubicBezTo>
                  <a:cubicBezTo>
                    <a:pt x="5310" y="3850"/>
                    <a:pt x="5301" y="3798"/>
                    <a:pt x="5288" y="3739"/>
                  </a:cubicBezTo>
                  <a:cubicBezTo>
                    <a:pt x="5277" y="3680"/>
                    <a:pt x="5265" y="3627"/>
                    <a:pt x="5251" y="3566"/>
                  </a:cubicBezTo>
                  <a:cubicBezTo>
                    <a:pt x="5236" y="3507"/>
                    <a:pt x="5222" y="3453"/>
                    <a:pt x="5206" y="3392"/>
                  </a:cubicBezTo>
                  <a:cubicBezTo>
                    <a:pt x="5190" y="3331"/>
                    <a:pt x="5173" y="3277"/>
                    <a:pt x="5154" y="3216"/>
                  </a:cubicBezTo>
                  <a:cubicBezTo>
                    <a:pt x="5134" y="3155"/>
                    <a:pt x="5116" y="3101"/>
                    <a:pt x="5094" y="3040"/>
                  </a:cubicBezTo>
                  <a:cubicBezTo>
                    <a:pt x="5072" y="2978"/>
                    <a:pt x="5051" y="2922"/>
                    <a:pt x="5028" y="2863"/>
                  </a:cubicBezTo>
                  <a:cubicBezTo>
                    <a:pt x="5005" y="2804"/>
                    <a:pt x="4982" y="2748"/>
                    <a:pt x="4956" y="2689"/>
                  </a:cubicBezTo>
                  <a:cubicBezTo>
                    <a:pt x="4932" y="2632"/>
                    <a:pt x="4906" y="2574"/>
                    <a:pt x="4877" y="2517"/>
                  </a:cubicBezTo>
                  <a:cubicBezTo>
                    <a:pt x="4824" y="2402"/>
                    <a:pt x="4763" y="2290"/>
                    <a:pt x="4702" y="2178"/>
                  </a:cubicBezTo>
                  <a:cubicBezTo>
                    <a:pt x="4640" y="2067"/>
                    <a:pt x="4569" y="1955"/>
                    <a:pt x="4502" y="1848"/>
                  </a:cubicBezTo>
                  <a:cubicBezTo>
                    <a:pt x="4467" y="1797"/>
                    <a:pt x="4430" y="1742"/>
                    <a:pt x="4394" y="1690"/>
                  </a:cubicBezTo>
                  <a:cubicBezTo>
                    <a:pt x="4358" y="1638"/>
                    <a:pt x="4318" y="1585"/>
                    <a:pt x="4280" y="1535"/>
                  </a:cubicBezTo>
                  <a:cubicBezTo>
                    <a:pt x="4243" y="1488"/>
                    <a:pt x="4203" y="1434"/>
                    <a:pt x="4164" y="1387"/>
                  </a:cubicBezTo>
                  <a:cubicBezTo>
                    <a:pt x="4126" y="1339"/>
                    <a:pt x="4083" y="1288"/>
                    <a:pt x="4043" y="1243"/>
                  </a:cubicBezTo>
                  <a:cubicBezTo>
                    <a:pt x="4001" y="1196"/>
                    <a:pt x="3958" y="1147"/>
                    <a:pt x="3918" y="1104"/>
                  </a:cubicBezTo>
                  <a:cubicBezTo>
                    <a:pt x="3878" y="1061"/>
                    <a:pt x="3832" y="1015"/>
                    <a:pt x="3790" y="973"/>
                  </a:cubicBezTo>
                  <a:cubicBezTo>
                    <a:pt x="3748" y="934"/>
                    <a:pt x="3702" y="888"/>
                    <a:pt x="3659" y="849"/>
                  </a:cubicBezTo>
                  <a:cubicBezTo>
                    <a:pt x="3616" y="809"/>
                    <a:pt x="3567" y="766"/>
                    <a:pt x="3524" y="730"/>
                  </a:cubicBezTo>
                  <a:cubicBezTo>
                    <a:pt x="3481" y="694"/>
                    <a:pt x="3431" y="655"/>
                    <a:pt x="3387" y="621"/>
                  </a:cubicBezTo>
                  <a:cubicBezTo>
                    <a:pt x="3344" y="586"/>
                    <a:pt x="3294" y="549"/>
                    <a:pt x="3249" y="519"/>
                  </a:cubicBezTo>
                  <a:cubicBezTo>
                    <a:pt x="3203" y="488"/>
                    <a:pt x="3153" y="454"/>
                    <a:pt x="3109" y="425"/>
                  </a:cubicBezTo>
                  <a:cubicBezTo>
                    <a:pt x="3064" y="396"/>
                    <a:pt x="3014" y="366"/>
                    <a:pt x="2969" y="340"/>
                  </a:cubicBezTo>
                  <a:cubicBezTo>
                    <a:pt x="2926" y="316"/>
                    <a:pt x="2876" y="289"/>
                    <a:pt x="2830" y="266"/>
                  </a:cubicBezTo>
                  <a:cubicBezTo>
                    <a:pt x="2785" y="241"/>
                    <a:pt x="2735" y="218"/>
                    <a:pt x="2690" y="198"/>
                  </a:cubicBezTo>
                  <a:cubicBezTo>
                    <a:pt x="2646" y="179"/>
                    <a:pt x="2595" y="158"/>
                    <a:pt x="2549" y="140"/>
                  </a:cubicBezTo>
                  <a:cubicBezTo>
                    <a:pt x="2505" y="123"/>
                    <a:pt x="2454" y="107"/>
                    <a:pt x="2410" y="93"/>
                  </a:cubicBezTo>
                  <a:cubicBezTo>
                    <a:pt x="2365" y="79"/>
                    <a:pt x="2315" y="66"/>
                    <a:pt x="2269" y="54"/>
                  </a:cubicBezTo>
                  <a:cubicBezTo>
                    <a:pt x="2224" y="44"/>
                    <a:pt x="2176" y="33"/>
                    <a:pt x="2131" y="25"/>
                  </a:cubicBezTo>
                  <a:cubicBezTo>
                    <a:pt x="2086" y="18"/>
                    <a:pt x="2036" y="11"/>
                    <a:pt x="1993" y="8"/>
                  </a:cubicBezTo>
                  <a:cubicBezTo>
                    <a:pt x="1948" y="4"/>
                    <a:pt x="1899" y="1"/>
                    <a:pt x="1856" y="1"/>
                  </a:cubicBez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15"/>
            <p:cNvSpPr/>
            <p:nvPr/>
          </p:nvSpPr>
          <p:spPr>
            <a:xfrm>
              <a:off x="5965392" y="4541298"/>
              <a:ext cx="140270" cy="179969"/>
            </a:xfrm>
            <a:custGeom>
              <a:avLst/>
              <a:gdLst/>
              <a:ahLst/>
              <a:cxnLst/>
              <a:rect l="l" t="t" r="r" b="b"/>
              <a:pathLst>
                <a:path w="4498" h="5771" extrusionOk="0">
                  <a:moveTo>
                    <a:pt x="1516" y="784"/>
                  </a:moveTo>
                  <a:cubicBezTo>
                    <a:pt x="1690" y="784"/>
                    <a:pt x="1867" y="834"/>
                    <a:pt x="2030" y="903"/>
                  </a:cubicBezTo>
                  <a:cubicBezTo>
                    <a:pt x="2332" y="1031"/>
                    <a:pt x="2584" y="1228"/>
                    <a:pt x="2808" y="1457"/>
                  </a:cubicBezTo>
                  <a:cubicBezTo>
                    <a:pt x="3089" y="1743"/>
                    <a:pt x="3329" y="2079"/>
                    <a:pt x="3505" y="2439"/>
                  </a:cubicBezTo>
                  <a:cubicBezTo>
                    <a:pt x="3684" y="2798"/>
                    <a:pt x="3803" y="3176"/>
                    <a:pt x="3849" y="3585"/>
                  </a:cubicBezTo>
                  <a:cubicBezTo>
                    <a:pt x="3885" y="3908"/>
                    <a:pt x="3878" y="4250"/>
                    <a:pt x="3717" y="4528"/>
                  </a:cubicBezTo>
                  <a:cubicBezTo>
                    <a:pt x="3596" y="4735"/>
                    <a:pt x="3388" y="4909"/>
                    <a:pt x="3158" y="4966"/>
                  </a:cubicBezTo>
                  <a:cubicBezTo>
                    <a:pt x="3095" y="4982"/>
                    <a:pt x="3031" y="4989"/>
                    <a:pt x="2966" y="4989"/>
                  </a:cubicBezTo>
                  <a:cubicBezTo>
                    <a:pt x="2792" y="4989"/>
                    <a:pt x="2615" y="4939"/>
                    <a:pt x="2452" y="4870"/>
                  </a:cubicBezTo>
                  <a:cubicBezTo>
                    <a:pt x="2150" y="4742"/>
                    <a:pt x="1898" y="4545"/>
                    <a:pt x="1672" y="4316"/>
                  </a:cubicBezTo>
                  <a:cubicBezTo>
                    <a:pt x="1392" y="4030"/>
                    <a:pt x="1153" y="3694"/>
                    <a:pt x="975" y="3334"/>
                  </a:cubicBezTo>
                  <a:cubicBezTo>
                    <a:pt x="798" y="2975"/>
                    <a:pt x="679" y="2597"/>
                    <a:pt x="633" y="2189"/>
                  </a:cubicBezTo>
                  <a:cubicBezTo>
                    <a:pt x="623" y="2108"/>
                    <a:pt x="616" y="2025"/>
                    <a:pt x="614" y="1943"/>
                  </a:cubicBezTo>
                  <a:cubicBezTo>
                    <a:pt x="609" y="1696"/>
                    <a:pt x="643" y="1454"/>
                    <a:pt x="765" y="1246"/>
                  </a:cubicBezTo>
                  <a:cubicBezTo>
                    <a:pt x="887" y="1039"/>
                    <a:pt x="1094" y="865"/>
                    <a:pt x="1325" y="807"/>
                  </a:cubicBezTo>
                  <a:cubicBezTo>
                    <a:pt x="1387" y="791"/>
                    <a:pt x="1452" y="784"/>
                    <a:pt x="1516" y="784"/>
                  </a:cubicBezTo>
                  <a:close/>
                  <a:moveTo>
                    <a:pt x="1245" y="1"/>
                  </a:moveTo>
                  <a:cubicBezTo>
                    <a:pt x="1156" y="1"/>
                    <a:pt x="1067" y="11"/>
                    <a:pt x="981" y="32"/>
                  </a:cubicBezTo>
                  <a:cubicBezTo>
                    <a:pt x="665" y="111"/>
                    <a:pt x="380" y="348"/>
                    <a:pt x="213" y="635"/>
                  </a:cubicBezTo>
                  <a:cubicBezTo>
                    <a:pt x="46" y="919"/>
                    <a:pt x="0" y="1254"/>
                    <a:pt x="6" y="1591"/>
                  </a:cubicBezTo>
                  <a:cubicBezTo>
                    <a:pt x="10" y="1703"/>
                    <a:pt x="19" y="1816"/>
                    <a:pt x="32" y="1928"/>
                  </a:cubicBezTo>
                  <a:cubicBezTo>
                    <a:pt x="97" y="2486"/>
                    <a:pt x="258" y="3008"/>
                    <a:pt x="504" y="3500"/>
                  </a:cubicBezTo>
                  <a:cubicBezTo>
                    <a:pt x="747" y="3991"/>
                    <a:pt x="1074" y="4453"/>
                    <a:pt x="1461" y="4847"/>
                  </a:cubicBezTo>
                  <a:cubicBezTo>
                    <a:pt x="1770" y="5159"/>
                    <a:pt x="2115" y="5429"/>
                    <a:pt x="2529" y="5606"/>
                  </a:cubicBezTo>
                  <a:cubicBezTo>
                    <a:pt x="2754" y="5701"/>
                    <a:pt x="2998" y="5771"/>
                    <a:pt x="3236" y="5771"/>
                  </a:cubicBezTo>
                  <a:cubicBezTo>
                    <a:pt x="3325" y="5771"/>
                    <a:pt x="3412" y="5761"/>
                    <a:pt x="3498" y="5740"/>
                  </a:cubicBezTo>
                  <a:cubicBezTo>
                    <a:pt x="3815" y="5661"/>
                    <a:pt x="4099" y="5423"/>
                    <a:pt x="4266" y="5137"/>
                  </a:cubicBezTo>
                  <a:cubicBezTo>
                    <a:pt x="4489" y="4756"/>
                    <a:pt x="4497" y="4288"/>
                    <a:pt x="4447" y="3843"/>
                  </a:cubicBezTo>
                  <a:cubicBezTo>
                    <a:pt x="4385" y="3284"/>
                    <a:pt x="4223" y="2764"/>
                    <a:pt x="3977" y="2271"/>
                  </a:cubicBezTo>
                  <a:cubicBezTo>
                    <a:pt x="3733" y="1779"/>
                    <a:pt x="3405" y="1319"/>
                    <a:pt x="3020" y="925"/>
                  </a:cubicBezTo>
                  <a:cubicBezTo>
                    <a:pt x="2709" y="613"/>
                    <a:pt x="2365" y="343"/>
                    <a:pt x="1950" y="164"/>
                  </a:cubicBezTo>
                  <a:cubicBezTo>
                    <a:pt x="1726" y="69"/>
                    <a:pt x="1483" y="1"/>
                    <a:pt x="12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15"/>
            <p:cNvSpPr/>
            <p:nvPr/>
          </p:nvSpPr>
          <p:spPr>
            <a:xfrm>
              <a:off x="5984352" y="4565747"/>
              <a:ext cx="102256" cy="131164"/>
            </a:xfrm>
            <a:custGeom>
              <a:avLst/>
              <a:gdLst/>
              <a:ahLst/>
              <a:cxnLst/>
              <a:rect l="l" t="t" r="r" b="b"/>
              <a:pathLst>
                <a:path w="3279" h="4206" extrusionOk="0">
                  <a:moveTo>
                    <a:pt x="1018" y="85"/>
                  </a:moveTo>
                  <a:cubicBezTo>
                    <a:pt x="1031" y="85"/>
                    <a:pt x="1045" y="86"/>
                    <a:pt x="1057" y="86"/>
                  </a:cubicBezTo>
                  <a:cubicBezTo>
                    <a:pt x="1092" y="89"/>
                    <a:pt x="1136" y="94"/>
                    <a:pt x="1172" y="99"/>
                  </a:cubicBezTo>
                  <a:cubicBezTo>
                    <a:pt x="1208" y="106"/>
                    <a:pt x="1256" y="115"/>
                    <a:pt x="1293" y="127"/>
                  </a:cubicBezTo>
                  <a:cubicBezTo>
                    <a:pt x="1330" y="137"/>
                    <a:pt x="1378" y="154"/>
                    <a:pt x="1417" y="168"/>
                  </a:cubicBezTo>
                  <a:cubicBezTo>
                    <a:pt x="1457" y="184"/>
                    <a:pt x="1504" y="204"/>
                    <a:pt x="1545" y="223"/>
                  </a:cubicBezTo>
                  <a:cubicBezTo>
                    <a:pt x="1565" y="233"/>
                    <a:pt x="1588" y="244"/>
                    <a:pt x="1609" y="256"/>
                  </a:cubicBezTo>
                  <a:cubicBezTo>
                    <a:pt x="1631" y="269"/>
                    <a:pt x="1654" y="280"/>
                    <a:pt x="1675" y="293"/>
                  </a:cubicBezTo>
                  <a:cubicBezTo>
                    <a:pt x="1697" y="306"/>
                    <a:pt x="1720" y="321"/>
                    <a:pt x="1742" y="335"/>
                  </a:cubicBezTo>
                  <a:cubicBezTo>
                    <a:pt x="1763" y="349"/>
                    <a:pt x="1788" y="365"/>
                    <a:pt x="1809" y="380"/>
                  </a:cubicBezTo>
                  <a:cubicBezTo>
                    <a:pt x="1831" y="395"/>
                    <a:pt x="1854" y="413"/>
                    <a:pt x="1875" y="428"/>
                  </a:cubicBezTo>
                  <a:cubicBezTo>
                    <a:pt x="1897" y="444"/>
                    <a:pt x="1920" y="463"/>
                    <a:pt x="1941" y="479"/>
                  </a:cubicBezTo>
                  <a:cubicBezTo>
                    <a:pt x="1983" y="510"/>
                    <a:pt x="2033" y="552"/>
                    <a:pt x="2075" y="590"/>
                  </a:cubicBezTo>
                  <a:cubicBezTo>
                    <a:pt x="2117" y="628"/>
                    <a:pt x="2164" y="673"/>
                    <a:pt x="2204" y="715"/>
                  </a:cubicBezTo>
                  <a:cubicBezTo>
                    <a:pt x="2245" y="755"/>
                    <a:pt x="2291" y="804"/>
                    <a:pt x="2330" y="848"/>
                  </a:cubicBezTo>
                  <a:cubicBezTo>
                    <a:pt x="2370" y="894"/>
                    <a:pt x="2413" y="946"/>
                    <a:pt x="2450" y="992"/>
                  </a:cubicBezTo>
                  <a:cubicBezTo>
                    <a:pt x="2488" y="1041"/>
                    <a:pt x="2529" y="1096"/>
                    <a:pt x="2565" y="1146"/>
                  </a:cubicBezTo>
                  <a:cubicBezTo>
                    <a:pt x="2601" y="1198"/>
                    <a:pt x="2639" y="1254"/>
                    <a:pt x="2673" y="1305"/>
                  </a:cubicBezTo>
                  <a:cubicBezTo>
                    <a:pt x="2708" y="1359"/>
                    <a:pt x="2741" y="1415"/>
                    <a:pt x="2772" y="1471"/>
                  </a:cubicBezTo>
                  <a:cubicBezTo>
                    <a:pt x="2803" y="1527"/>
                    <a:pt x="2833" y="1581"/>
                    <a:pt x="2861" y="1639"/>
                  </a:cubicBezTo>
                  <a:cubicBezTo>
                    <a:pt x="2890" y="1699"/>
                    <a:pt x="2916" y="1753"/>
                    <a:pt x="2943" y="1812"/>
                  </a:cubicBezTo>
                  <a:cubicBezTo>
                    <a:pt x="2969" y="1873"/>
                    <a:pt x="2991" y="1927"/>
                    <a:pt x="3015" y="1987"/>
                  </a:cubicBezTo>
                  <a:cubicBezTo>
                    <a:pt x="3038" y="2047"/>
                    <a:pt x="3056" y="2100"/>
                    <a:pt x="3076" y="2161"/>
                  </a:cubicBezTo>
                  <a:cubicBezTo>
                    <a:pt x="3096" y="2221"/>
                    <a:pt x="3110" y="2273"/>
                    <a:pt x="3126" y="2333"/>
                  </a:cubicBezTo>
                  <a:cubicBezTo>
                    <a:pt x="3142" y="2394"/>
                    <a:pt x="3153" y="2446"/>
                    <a:pt x="3166" y="2504"/>
                  </a:cubicBezTo>
                  <a:cubicBezTo>
                    <a:pt x="3178" y="2563"/>
                    <a:pt x="3188" y="2612"/>
                    <a:pt x="3195" y="2670"/>
                  </a:cubicBezTo>
                  <a:cubicBezTo>
                    <a:pt x="3198" y="2697"/>
                    <a:pt x="3199" y="2723"/>
                    <a:pt x="3204" y="2750"/>
                  </a:cubicBezTo>
                  <a:cubicBezTo>
                    <a:pt x="3207" y="2779"/>
                    <a:pt x="3209" y="2805"/>
                    <a:pt x="3211" y="2831"/>
                  </a:cubicBezTo>
                  <a:cubicBezTo>
                    <a:pt x="3212" y="2860"/>
                    <a:pt x="3214" y="2884"/>
                    <a:pt x="3214" y="2910"/>
                  </a:cubicBezTo>
                  <a:cubicBezTo>
                    <a:pt x="3217" y="2937"/>
                    <a:pt x="3217" y="2960"/>
                    <a:pt x="3217" y="2988"/>
                  </a:cubicBezTo>
                  <a:cubicBezTo>
                    <a:pt x="3214" y="3015"/>
                    <a:pt x="3214" y="3038"/>
                    <a:pt x="3218" y="3055"/>
                  </a:cubicBezTo>
                  <a:cubicBezTo>
                    <a:pt x="3215" y="3081"/>
                    <a:pt x="3214" y="3104"/>
                    <a:pt x="3212" y="3130"/>
                  </a:cubicBezTo>
                  <a:cubicBezTo>
                    <a:pt x="3211" y="3154"/>
                    <a:pt x="3208" y="3179"/>
                    <a:pt x="3205" y="3202"/>
                  </a:cubicBezTo>
                  <a:cubicBezTo>
                    <a:pt x="3201" y="3225"/>
                    <a:pt x="3198" y="3246"/>
                    <a:pt x="3194" y="3269"/>
                  </a:cubicBezTo>
                  <a:cubicBezTo>
                    <a:pt x="3191" y="3292"/>
                    <a:pt x="3186" y="3314"/>
                    <a:pt x="3182" y="3335"/>
                  </a:cubicBezTo>
                  <a:cubicBezTo>
                    <a:pt x="3176" y="3358"/>
                    <a:pt x="3171" y="3377"/>
                    <a:pt x="3165" y="3399"/>
                  </a:cubicBezTo>
                  <a:cubicBezTo>
                    <a:pt x="3161" y="3419"/>
                    <a:pt x="3155" y="3439"/>
                    <a:pt x="3148" y="3458"/>
                  </a:cubicBezTo>
                  <a:cubicBezTo>
                    <a:pt x="3140" y="3478"/>
                    <a:pt x="3133" y="3496"/>
                    <a:pt x="3126" y="3515"/>
                  </a:cubicBezTo>
                  <a:cubicBezTo>
                    <a:pt x="3119" y="3535"/>
                    <a:pt x="3112" y="3551"/>
                    <a:pt x="3103" y="3570"/>
                  </a:cubicBezTo>
                  <a:cubicBezTo>
                    <a:pt x="3096" y="3587"/>
                    <a:pt x="3086" y="3604"/>
                    <a:pt x="3077" y="3620"/>
                  </a:cubicBezTo>
                  <a:cubicBezTo>
                    <a:pt x="3060" y="3656"/>
                    <a:pt x="3041" y="3680"/>
                    <a:pt x="3020" y="3712"/>
                  </a:cubicBezTo>
                  <a:cubicBezTo>
                    <a:pt x="2997" y="3741"/>
                    <a:pt x="2978" y="3764"/>
                    <a:pt x="2954" y="3788"/>
                  </a:cubicBezTo>
                  <a:cubicBezTo>
                    <a:pt x="2928" y="3814"/>
                    <a:pt x="2906" y="3834"/>
                    <a:pt x="2880" y="3853"/>
                  </a:cubicBezTo>
                  <a:cubicBezTo>
                    <a:pt x="2859" y="3870"/>
                    <a:pt x="2838" y="3882"/>
                    <a:pt x="2817" y="3895"/>
                  </a:cubicBezTo>
                  <a:cubicBezTo>
                    <a:pt x="2704" y="3960"/>
                    <a:pt x="2575" y="3988"/>
                    <a:pt x="2441" y="3988"/>
                  </a:cubicBezTo>
                  <a:cubicBezTo>
                    <a:pt x="2220" y="3988"/>
                    <a:pt x="1984" y="3913"/>
                    <a:pt x="1780" y="3810"/>
                  </a:cubicBezTo>
                  <a:cubicBezTo>
                    <a:pt x="1338" y="3587"/>
                    <a:pt x="1041" y="3233"/>
                    <a:pt x="788" y="2829"/>
                  </a:cubicBezTo>
                  <a:cubicBezTo>
                    <a:pt x="469" y="2322"/>
                    <a:pt x="222" y="1740"/>
                    <a:pt x="223" y="1153"/>
                  </a:cubicBezTo>
                  <a:cubicBezTo>
                    <a:pt x="223" y="1061"/>
                    <a:pt x="231" y="966"/>
                    <a:pt x="244" y="873"/>
                  </a:cubicBezTo>
                  <a:cubicBezTo>
                    <a:pt x="271" y="686"/>
                    <a:pt x="343" y="515"/>
                    <a:pt x="461" y="359"/>
                  </a:cubicBezTo>
                  <a:cubicBezTo>
                    <a:pt x="520" y="283"/>
                    <a:pt x="590" y="221"/>
                    <a:pt x="669" y="175"/>
                  </a:cubicBezTo>
                  <a:cubicBezTo>
                    <a:pt x="696" y="158"/>
                    <a:pt x="727" y="144"/>
                    <a:pt x="755" y="134"/>
                  </a:cubicBezTo>
                  <a:cubicBezTo>
                    <a:pt x="784" y="122"/>
                    <a:pt x="819" y="112"/>
                    <a:pt x="849" y="105"/>
                  </a:cubicBezTo>
                  <a:cubicBezTo>
                    <a:pt x="879" y="98"/>
                    <a:pt x="918" y="92"/>
                    <a:pt x="949" y="89"/>
                  </a:cubicBezTo>
                  <a:cubicBezTo>
                    <a:pt x="970" y="86"/>
                    <a:pt x="994" y="85"/>
                    <a:pt x="1018" y="85"/>
                  </a:cubicBezTo>
                  <a:close/>
                  <a:moveTo>
                    <a:pt x="910" y="0"/>
                  </a:moveTo>
                  <a:cubicBezTo>
                    <a:pt x="845" y="0"/>
                    <a:pt x="780" y="7"/>
                    <a:pt x="717" y="23"/>
                  </a:cubicBezTo>
                  <a:cubicBezTo>
                    <a:pt x="486" y="81"/>
                    <a:pt x="279" y="253"/>
                    <a:pt x="157" y="462"/>
                  </a:cubicBezTo>
                  <a:cubicBezTo>
                    <a:pt x="35" y="669"/>
                    <a:pt x="1" y="914"/>
                    <a:pt x="6" y="1159"/>
                  </a:cubicBezTo>
                  <a:cubicBezTo>
                    <a:pt x="8" y="1241"/>
                    <a:pt x="15" y="1324"/>
                    <a:pt x="25" y="1405"/>
                  </a:cubicBezTo>
                  <a:cubicBezTo>
                    <a:pt x="71" y="1813"/>
                    <a:pt x="190" y="2194"/>
                    <a:pt x="367" y="2550"/>
                  </a:cubicBezTo>
                  <a:cubicBezTo>
                    <a:pt x="545" y="2910"/>
                    <a:pt x="784" y="3246"/>
                    <a:pt x="1064" y="3532"/>
                  </a:cubicBezTo>
                  <a:cubicBezTo>
                    <a:pt x="1290" y="3760"/>
                    <a:pt x="1542" y="3957"/>
                    <a:pt x="1844" y="4086"/>
                  </a:cubicBezTo>
                  <a:cubicBezTo>
                    <a:pt x="2006" y="4156"/>
                    <a:pt x="2183" y="4205"/>
                    <a:pt x="2356" y="4205"/>
                  </a:cubicBezTo>
                  <a:cubicBezTo>
                    <a:pt x="2421" y="4205"/>
                    <a:pt x="2486" y="4198"/>
                    <a:pt x="2550" y="4182"/>
                  </a:cubicBezTo>
                  <a:cubicBezTo>
                    <a:pt x="2780" y="4125"/>
                    <a:pt x="2987" y="3952"/>
                    <a:pt x="3109" y="3744"/>
                  </a:cubicBezTo>
                  <a:cubicBezTo>
                    <a:pt x="3271" y="3466"/>
                    <a:pt x="3278" y="3124"/>
                    <a:pt x="3241" y="2801"/>
                  </a:cubicBezTo>
                  <a:cubicBezTo>
                    <a:pt x="3195" y="2392"/>
                    <a:pt x="3076" y="2011"/>
                    <a:pt x="2897" y="1655"/>
                  </a:cubicBezTo>
                  <a:cubicBezTo>
                    <a:pt x="2721" y="1295"/>
                    <a:pt x="2483" y="959"/>
                    <a:pt x="2200" y="673"/>
                  </a:cubicBezTo>
                  <a:cubicBezTo>
                    <a:pt x="1976" y="444"/>
                    <a:pt x="1724" y="249"/>
                    <a:pt x="1422" y="119"/>
                  </a:cubicBezTo>
                  <a:cubicBezTo>
                    <a:pt x="1260" y="50"/>
                    <a:pt x="1083" y="0"/>
                    <a:pt x="910" y="0"/>
                  </a:cubicBez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15"/>
            <p:cNvSpPr/>
            <p:nvPr/>
          </p:nvSpPr>
          <p:spPr>
            <a:xfrm>
              <a:off x="5991119" y="4568616"/>
              <a:ext cx="93555" cy="121746"/>
            </a:xfrm>
            <a:custGeom>
              <a:avLst/>
              <a:gdLst/>
              <a:ahLst/>
              <a:cxnLst/>
              <a:rect l="l" t="t" r="r" b="b"/>
              <a:pathLst>
                <a:path w="3000" h="3904" extrusionOk="0">
                  <a:moveTo>
                    <a:pt x="1339" y="1081"/>
                  </a:moveTo>
                  <a:cubicBezTo>
                    <a:pt x="1465" y="1081"/>
                    <a:pt x="1603" y="1143"/>
                    <a:pt x="1714" y="1219"/>
                  </a:cubicBezTo>
                  <a:cubicBezTo>
                    <a:pt x="1875" y="1331"/>
                    <a:pt x="1982" y="1478"/>
                    <a:pt x="2072" y="1632"/>
                  </a:cubicBezTo>
                  <a:cubicBezTo>
                    <a:pt x="2161" y="1787"/>
                    <a:pt x="2233" y="1952"/>
                    <a:pt x="2249" y="2148"/>
                  </a:cubicBezTo>
                  <a:cubicBezTo>
                    <a:pt x="2266" y="2342"/>
                    <a:pt x="2228" y="2566"/>
                    <a:pt x="2072" y="2657"/>
                  </a:cubicBezTo>
                  <a:cubicBezTo>
                    <a:pt x="2048" y="2670"/>
                    <a:pt x="2021" y="2681"/>
                    <a:pt x="1996" y="2696"/>
                  </a:cubicBezTo>
                  <a:cubicBezTo>
                    <a:pt x="1972" y="2704"/>
                    <a:pt x="1943" y="2712"/>
                    <a:pt x="1916" y="2717"/>
                  </a:cubicBezTo>
                  <a:cubicBezTo>
                    <a:pt x="1888" y="2723"/>
                    <a:pt x="1860" y="2724"/>
                    <a:pt x="1832" y="2726"/>
                  </a:cubicBezTo>
                  <a:cubicBezTo>
                    <a:pt x="1806" y="2726"/>
                    <a:pt x="1775" y="2726"/>
                    <a:pt x="1750" y="2723"/>
                  </a:cubicBezTo>
                  <a:cubicBezTo>
                    <a:pt x="1724" y="2719"/>
                    <a:pt x="1694" y="2714"/>
                    <a:pt x="1670" y="2709"/>
                  </a:cubicBezTo>
                  <a:cubicBezTo>
                    <a:pt x="1644" y="2701"/>
                    <a:pt x="1614" y="2693"/>
                    <a:pt x="1591" y="2683"/>
                  </a:cubicBezTo>
                  <a:cubicBezTo>
                    <a:pt x="1566" y="2674"/>
                    <a:pt x="1537" y="2661"/>
                    <a:pt x="1514" y="2650"/>
                  </a:cubicBezTo>
                  <a:cubicBezTo>
                    <a:pt x="1491" y="2637"/>
                    <a:pt x="1464" y="2621"/>
                    <a:pt x="1441" y="2607"/>
                  </a:cubicBezTo>
                  <a:cubicBezTo>
                    <a:pt x="1417" y="2592"/>
                    <a:pt x="1389" y="2572"/>
                    <a:pt x="1368" y="2553"/>
                  </a:cubicBezTo>
                  <a:cubicBezTo>
                    <a:pt x="1346" y="2536"/>
                    <a:pt x="1319" y="2513"/>
                    <a:pt x="1297" y="2493"/>
                  </a:cubicBezTo>
                  <a:cubicBezTo>
                    <a:pt x="1277" y="2473"/>
                    <a:pt x="1253" y="2448"/>
                    <a:pt x="1233" y="2427"/>
                  </a:cubicBezTo>
                  <a:cubicBezTo>
                    <a:pt x="1213" y="2405"/>
                    <a:pt x="1190" y="2377"/>
                    <a:pt x="1171" y="2352"/>
                  </a:cubicBezTo>
                  <a:cubicBezTo>
                    <a:pt x="1154" y="2328"/>
                    <a:pt x="1132" y="2299"/>
                    <a:pt x="1116" y="2273"/>
                  </a:cubicBezTo>
                  <a:cubicBezTo>
                    <a:pt x="1098" y="2247"/>
                    <a:pt x="1082" y="2218"/>
                    <a:pt x="1066" y="2191"/>
                  </a:cubicBezTo>
                  <a:cubicBezTo>
                    <a:pt x="1049" y="2162"/>
                    <a:pt x="1037" y="2134"/>
                    <a:pt x="1023" y="2105"/>
                  </a:cubicBezTo>
                  <a:cubicBezTo>
                    <a:pt x="1010" y="2075"/>
                    <a:pt x="997" y="2047"/>
                    <a:pt x="987" y="2017"/>
                  </a:cubicBezTo>
                  <a:cubicBezTo>
                    <a:pt x="975" y="1985"/>
                    <a:pt x="967" y="1961"/>
                    <a:pt x="958" y="1928"/>
                  </a:cubicBezTo>
                  <a:cubicBezTo>
                    <a:pt x="948" y="1898"/>
                    <a:pt x="942" y="1873"/>
                    <a:pt x="937" y="1840"/>
                  </a:cubicBezTo>
                  <a:cubicBezTo>
                    <a:pt x="929" y="1809"/>
                    <a:pt x="925" y="1784"/>
                    <a:pt x="922" y="1753"/>
                  </a:cubicBezTo>
                  <a:cubicBezTo>
                    <a:pt x="918" y="1722"/>
                    <a:pt x="916" y="1697"/>
                    <a:pt x="916" y="1666"/>
                  </a:cubicBezTo>
                  <a:lnTo>
                    <a:pt x="916" y="1648"/>
                  </a:lnTo>
                  <a:cubicBezTo>
                    <a:pt x="916" y="1616"/>
                    <a:pt x="918" y="1590"/>
                    <a:pt x="922" y="1558"/>
                  </a:cubicBezTo>
                  <a:cubicBezTo>
                    <a:pt x="925" y="1525"/>
                    <a:pt x="929" y="1502"/>
                    <a:pt x="937" y="1472"/>
                  </a:cubicBezTo>
                  <a:cubicBezTo>
                    <a:pt x="942" y="1442"/>
                    <a:pt x="949" y="1418"/>
                    <a:pt x="961" y="1389"/>
                  </a:cubicBezTo>
                  <a:cubicBezTo>
                    <a:pt x="972" y="1362"/>
                    <a:pt x="983" y="1339"/>
                    <a:pt x="997" y="1313"/>
                  </a:cubicBezTo>
                  <a:cubicBezTo>
                    <a:pt x="1011" y="1285"/>
                    <a:pt x="1026" y="1265"/>
                    <a:pt x="1044" y="1242"/>
                  </a:cubicBezTo>
                  <a:cubicBezTo>
                    <a:pt x="1062" y="1219"/>
                    <a:pt x="1080" y="1201"/>
                    <a:pt x="1102" y="1182"/>
                  </a:cubicBezTo>
                  <a:cubicBezTo>
                    <a:pt x="1123" y="1162"/>
                    <a:pt x="1142" y="1147"/>
                    <a:pt x="1168" y="1132"/>
                  </a:cubicBezTo>
                  <a:cubicBezTo>
                    <a:pt x="1174" y="1127"/>
                    <a:pt x="1181" y="1124"/>
                    <a:pt x="1185" y="1120"/>
                  </a:cubicBezTo>
                  <a:cubicBezTo>
                    <a:pt x="1232" y="1093"/>
                    <a:pt x="1285" y="1081"/>
                    <a:pt x="1339" y="1081"/>
                  </a:cubicBezTo>
                  <a:close/>
                  <a:moveTo>
                    <a:pt x="808" y="1"/>
                  </a:moveTo>
                  <a:cubicBezTo>
                    <a:pt x="781" y="1"/>
                    <a:pt x="753" y="2"/>
                    <a:pt x="730" y="4"/>
                  </a:cubicBezTo>
                  <a:cubicBezTo>
                    <a:pt x="696" y="7"/>
                    <a:pt x="659" y="13"/>
                    <a:pt x="629" y="20"/>
                  </a:cubicBezTo>
                  <a:cubicBezTo>
                    <a:pt x="597" y="27"/>
                    <a:pt x="564" y="37"/>
                    <a:pt x="535" y="49"/>
                  </a:cubicBezTo>
                  <a:cubicBezTo>
                    <a:pt x="507" y="59"/>
                    <a:pt x="475" y="73"/>
                    <a:pt x="449" y="91"/>
                  </a:cubicBezTo>
                  <a:cubicBezTo>
                    <a:pt x="367" y="137"/>
                    <a:pt x="300" y="198"/>
                    <a:pt x="241" y="275"/>
                  </a:cubicBezTo>
                  <a:cubicBezTo>
                    <a:pt x="121" y="430"/>
                    <a:pt x="50" y="601"/>
                    <a:pt x="22" y="788"/>
                  </a:cubicBezTo>
                  <a:cubicBezTo>
                    <a:pt x="11" y="881"/>
                    <a:pt x="4" y="975"/>
                    <a:pt x="4" y="1068"/>
                  </a:cubicBezTo>
                  <a:cubicBezTo>
                    <a:pt x="1" y="1655"/>
                    <a:pt x="249" y="2237"/>
                    <a:pt x="567" y="2745"/>
                  </a:cubicBezTo>
                  <a:cubicBezTo>
                    <a:pt x="820" y="3147"/>
                    <a:pt x="1118" y="3502"/>
                    <a:pt x="1559" y="3725"/>
                  </a:cubicBezTo>
                  <a:cubicBezTo>
                    <a:pt x="1764" y="3828"/>
                    <a:pt x="2000" y="3904"/>
                    <a:pt x="2221" y="3904"/>
                  </a:cubicBezTo>
                  <a:cubicBezTo>
                    <a:pt x="2355" y="3904"/>
                    <a:pt x="2483" y="3876"/>
                    <a:pt x="2596" y="3810"/>
                  </a:cubicBezTo>
                  <a:cubicBezTo>
                    <a:pt x="2620" y="3798"/>
                    <a:pt x="2639" y="3785"/>
                    <a:pt x="2659" y="3770"/>
                  </a:cubicBezTo>
                  <a:cubicBezTo>
                    <a:pt x="2686" y="3749"/>
                    <a:pt x="2709" y="3729"/>
                    <a:pt x="2734" y="3703"/>
                  </a:cubicBezTo>
                  <a:cubicBezTo>
                    <a:pt x="2758" y="3679"/>
                    <a:pt x="2778" y="3657"/>
                    <a:pt x="2800" y="3627"/>
                  </a:cubicBezTo>
                  <a:cubicBezTo>
                    <a:pt x="2821" y="3596"/>
                    <a:pt x="2837" y="3570"/>
                    <a:pt x="2857" y="3535"/>
                  </a:cubicBezTo>
                  <a:cubicBezTo>
                    <a:pt x="2866" y="3519"/>
                    <a:pt x="2873" y="3504"/>
                    <a:pt x="2882" y="3485"/>
                  </a:cubicBezTo>
                  <a:cubicBezTo>
                    <a:pt x="2892" y="3468"/>
                    <a:pt x="2899" y="3450"/>
                    <a:pt x="2906" y="3432"/>
                  </a:cubicBezTo>
                  <a:cubicBezTo>
                    <a:pt x="2915" y="3412"/>
                    <a:pt x="2921" y="3393"/>
                    <a:pt x="2928" y="3374"/>
                  </a:cubicBezTo>
                  <a:cubicBezTo>
                    <a:pt x="2932" y="3354"/>
                    <a:pt x="2939" y="3335"/>
                    <a:pt x="2945" y="3314"/>
                  </a:cubicBezTo>
                  <a:cubicBezTo>
                    <a:pt x="2952" y="3292"/>
                    <a:pt x="2956" y="3274"/>
                    <a:pt x="2961" y="3252"/>
                  </a:cubicBezTo>
                  <a:cubicBezTo>
                    <a:pt x="2965" y="3228"/>
                    <a:pt x="2971" y="3207"/>
                    <a:pt x="2974" y="3184"/>
                  </a:cubicBezTo>
                  <a:cubicBezTo>
                    <a:pt x="2979" y="3161"/>
                    <a:pt x="2981" y="3140"/>
                    <a:pt x="2985" y="3117"/>
                  </a:cubicBezTo>
                  <a:cubicBezTo>
                    <a:pt x="2987" y="3091"/>
                    <a:pt x="2990" y="3069"/>
                    <a:pt x="2992" y="3045"/>
                  </a:cubicBezTo>
                  <a:cubicBezTo>
                    <a:pt x="2995" y="3019"/>
                    <a:pt x="2995" y="2996"/>
                    <a:pt x="2997" y="2972"/>
                  </a:cubicBezTo>
                  <a:cubicBezTo>
                    <a:pt x="3000" y="2946"/>
                    <a:pt x="3000" y="2923"/>
                    <a:pt x="3000" y="2896"/>
                  </a:cubicBezTo>
                  <a:cubicBezTo>
                    <a:pt x="3000" y="2868"/>
                    <a:pt x="2997" y="2845"/>
                    <a:pt x="2997" y="2818"/>
                  </a:cubicBezTo>
                  <a:cubicBezTo>
                    <a:pt x="2995" y="2793"/>
                    <a:pt x="2995" y="2768"/>
                    <a:pt x="2990" y="2746"/>
                  </a:cubicBezTo>
                  <a:cubicBezTo>
                    <a:pt x="2988" y="2717"/>
                    <a:pt x="2987" y="2693"/>
                    <a:pt x="2982" y="2665"/>
                  </a:cubicBezTo>
                  <a:cubicBezTo>
                    <a:pt x="2981" y="2638"/>
                    <a:pt x="2978" y="2614"/>
                    <a:pt x="2974" y="2585"/>
                  </a:cubicBezTo>
                  <a:cubicBezTo>
                    <a:pt x="2965" y="2527"/>
                    <a:pt x="2958" y="2479"/>
                    <a:pt x="2945" y="2420"/>
                  </a:cubicBezTo>
                  <a:cubicBezTo>
                    <a:pt x="2932" y="2361"/>
                    <a:pt x="2922" y="2310"/>
                    <a:pt x="2906" y="2249"/>
                  </a:cubicBezTo>
                  <a:cubicBezTo>
                    <a:pt x="2889" y="2188"/>
                    <a:pt x="2875" y="2138"/>
                    <a:pt x="2856" y="2076"/>
                  </a:cubicBezTo>
                  <a:cubicBezTo>
                    <a:pt x="2836" y="2014"/>
                    <a:pt x="2817" y="1962"/>
                    <a:pt x="2794" y="1902"/>
                  </a:cubicBezTo>
                  <a:cubicBezTo>
                    <a:pt x="2771" y="1840"/>
                    <a:pt x="2749" y="1787"/>
                    <a:pt x="2722" y="1727"/>
                  </a:cubicBezTo>
                  <a:cubicBezTo>
                    <a:pt x="2698" y="1668"/>
                    <a:pt x="2670" y="1613"/>
                    <a:pt x="2642" y="1554"/>
                  </a:cubicBezTo>
                  <a:cubicBezTo>
                    <a:pt x="2613" y="1498"/>
                    <a:pt x="2584" y="1442"/>
                    <a:pt x="2551" y="1386"/>
                  </a:cubicBezTo>
                  <a:cubicBezTo>
                    <a:pt x="2521" y="1330"/>
                    <a:pt x="2486" y="1274"/>
                    <a:pt x="2453" y="1221"/>
                  </a:cubicBezTo>
                  <a:cubicBezTo>
                    <a:pt x="2419" y="1166"/>
                    <a:pt x="2381" y="1111"/>
                    <a:pt x="2345" y="1061"/>
                  </a:cubicBezTo>
                  <a:cubicBezTo>
                    <a:pt x="2310" y="1011"/>
                    <a:pt x="2268" y="956"/>
                    <a:pt x="2230" y="907"/>
                  </a:cubicBezTo>
                  <a:cubicBezTo>
                    <a:pt x="2192" y="861"/>
                    <a:pt x="2149" y="809"/>
                    <a:pt x="2110" y="763"/>
                  </a:cubicBezTo>
                  <a:cubicBezTo>
                    <a:pt x="2069" y="719"/>
                    <a:pt x="2023" y="670"/>
                    <a:pt x="1983" y="630"/>
                  </a:cubicBezTo>
                  <a:cubicBezTo>
                    <a:pt x="1944" y="588"/>
                    <a:pt x="1895" y="544"/>
                    <a:pt x="1854" y="505"/>
                  </a:cubicBezTo>
                  <a:cubicBezTo>
                    <a:pt x="1814" y="469"/>
                    <a:pt x="1763" y="426"/>
                    <a:pt x="1722" y="394"/>
                  </a:cubicBezTo>
                  <a:cubicBezTo>
                    <a:pt x="1700" y="378"/>
                    <a:pt x="1677" y="359"/>
                    <a:pt x="1655" y="344"/>
                  </a:cubicBezTo>
                  <a:cubicBezTo>
                    <a:pt x="1634" y="328"/>
                    <a:pt x="1609" y="309"/>
                    <a:pt x="1588" y="295"/>
                  </a:cubicBezTo>
                  <a:cubicBezTo>
                    <a:pt x="1566" y="279"/>
                    <a:pt x="1543" y="265"/>
                    <a:pt x="1522" y="250"/>
                  </a:cubicBezTo>
                  <a:cubicBezTo>
                    <a:pt x="1500" y="236"/>
                    <a:pt x="1477" y="221"/>
                    <a:pt x="1456" y="209"/>
                  </a:cubicBezTo>
                  <a:cubicBezTo>
                    <a:pt x="1434" y="196"/>
                    <a:pt x="1411" y="181"/>
                    <a:pt x="1389" y="171"/>
                  </a:cubicBezTo>
                  <a:cubicBezTo>
                    <a:pt x="1369" y="161"/>
                    <a:pt x="1346" y="150"/>
                    <a:pt x="1325" y="140"/>
                  </a:cubicBezTo>
                  <a:cubicBezTo>
                    <a:pt x="1284" y="119"/>
                    <a:pt x="1236" y="98"/>
                    <a:pt x="1197" y="83"/>
                  </a:cubicBezTo>
                  <a:cubicBezTo>
                    <a:pt x="1158" y="69"/>
                    <a:pt x="1111" y="53"/>
                    <a:pt x="1073" y="42"/>
                  </a:cubicBezTo>
                  <a:cubicBezTo>
                    <a:pt x="1034" y="32"/>
                    <a:pt x="988" y="20"/>
                    <a:pt x="952" y="14"/>
                  </a:cubicBezTo>
                  <a:cubicBezTo>
                    <a:pt x="916" y="9"/>
                    <a:pt x="870" y="4"/>
                    <a:pt x="837" y="2"/>
                  </a:cubicBezTo>
                  <a:cubicBezTo>
                    <a:pt x="828" y="1"/>
                    <a:pt x="818" y="1"/>
                    <a:pt x="8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15"/>
            <p:cNvSpPr/>
            <p:nvPr/>
          </p:nvSpPr>
          <p:spPr>
            <a:xfrm>
              <a:off x="6019715" y="4602202"/>
              <a:ext cx="42131" cy="51331"/>
            </a:xfrm>
            <a:custGeom>
              <a:avLst/>
              <a:gdLst/>
              <a:ahLst/>
              <a:cxnLst/>
              <a:rect l="l" t="t" r="r" b="b"/>
              <a:pathLst>
                <a:path w="1351" h="1646" extrusionOk="0">
                  <a:moveTo>
                    <a:pt x="314" y="395"/>
                  </a:moveTo>
                  <a:cubicBezTo>
                    <a:pt x="358" y="395"/>
                    <a:pt x="403" y="408"/>
                    <a:pt x="445" y="425"/>
                  </a:cubicBezTo>
                  <a:cubicBezTo>
                    <a:pt x="523" y="460"/>
                    <a:pt x="587" y="510"/>
                    <a:pt x="645" y="568"/>
                  </a:cubicBezTo>
                  <a:cubicBezTo>
                    <a:pt x="717" y="640"/>
                    <a:pt x="777" y="726"/>
                    <a:pt x="822" y="818"/>
                  </a:cubicBezTo>
                  <a:cubicBezTo>
                    <a:pt x="869" y="908"/>
                    <a:pt x="898" y="1006"/>
                    <a:pt x="911" y="1111"/>
                  </a:cubicBezTo>
                  <a:cubicBezTo>
                    <a:pt x="920" y="1193"/>
                    <a:pt x="918" y="1279"/>
                    <a:pt x="876" y="1351"/>
                  </a:cubicBezTo>
                  <a:cubicBezTo>
                    <a:pt x="846" y="1404"/>
                    <a:pt x="792" y="1450"/>
                    <a:pt x="736" y="1463"/>
                  </a:cubicBezTo>
                  <a:cubicBezTo>
                    <a:pt x="720" y="1467"/>
                    <a:pt x="704" y="1469"/>
                    <a:pt x="687" y="1469"/>
                  </a:cubicBezTo>
                  <a:cubicBezTo>
                    <a:pt x="643" y="1469"/>
                    <a:pt x="598" y="1456"/>
                    <a:pt x="556" y="1438"/>
                  </a:cubicBezTo>
                  <a:cubicBezTo>
                    <a:pt x="478" y="1403"/>
                    <a:pt x="415" y="1353"/>
                    <a:pt x="356" y="1295"/>
                  </a:cubicBezTo>
                  <a:cubicBezTo>
                    <a:pt x="284" y="1223"/>
                    <a:pt x="224" y="1137"/>
                    <a:pt x="179" y="1046"/>
                  </a:cubicBezTo>
                  <a:cubicBezTo>
                    <a:pt x="132" y="954"/>
                    <a:pt x="103" y="857"/>
                    <a:pt x="91" y="753"/>
                  </a:cubicBezTo>
                  <a:cubicBezTo>
                    <a:pt x="87" y="732"/>
                    <a:pt x="86" y="712"/>
                    <a:pt x="86" y="690"/>
                  </a:cubicBezTo>
                  <a:cubicBezTo>
                    <a:pt x="84" y="627"/>
                    <a:pt x="93" y="566"/>
                    <a:pt x="123" y="512"/>
                  </a:cubicBezTo>
                  <a:cubicBezTo>
                    <a:pt x="153" y="460"/>
                    <a:pt x="206" y="415"/>
                    <a:pt x="265" y="401"/>
                  </a:cubicBezTo>
                  <a:cubicBezTo>
                    <a:pt x="281" y="397"/>
                    <a:pt x="298" y="395"/>
                    <a:pt x="314" y="395"/>
                  </a:cubicBezTo>
                  <a:close/>
                  <a:moveTo>
                    <a:pt x="427" y="1"/>
                  </a:moveTo>
                  <a:cubicBezTo>
                    <a:pt x="371" y="1"/>
                    <a:pt x="319" y="12"/>
                    <a:pt x="271" y="40"/>
                  </a:cubicBezTo>
                  <a:cubicBezTo>
                    <a:pt x="264" y="43"/>
                    <a:pt x="258" y="47"/>
                    <a:pt x="252" y="50"/>
                  </a:cubicBezTo>
                  <a:cubicBezTo>
                    <a:pt x="227" y="65"/>
                    <a:pt x="208" y="80"/>
                    <a:pt x="186" y="101"/>
                  </a:cubicBezTo>
                  <a:cubicBezTo>
                    <a:pt x="165" y="121"/>
                    <a:pt x="146" y="138"/>
                    <a:pt x="129" y="162"/>
                  </a:cubicBezTo>
                  <a:cubicBezTo>
                    <a:pt x="110" y="185"/>
                    <a:pt x="96" y="207"/>
                    <a:pt x="81" y="231"/>
                  </a:cubicBezTo>
                  <a:cubicBezTo>
                    <a:pt x="67" y="259"/>
                    <a:pt x="57" y="280"/>
                    <a:pt x="45" y="309"/>
                  </a:cubicBezTo>
                  <a:cubicBezTo>
                    <a:pt x="35" y="338"/>
                    <a:pt x="28" y="361"/>
                    <a:pt x="21" y="392"/>
                  </a:cubicBezTo>
                  <a:cubicBezTo>
                    <a:pt x="14" y="423"/>
                    <a:pt x="9" y="446"/>
                    <a:pt x="7" y="479"/>
                  </a:cubicBezTo>
                  <a:cubicBezTo>
                    <a:pt x="2" y="510"/>
                    <a:pt x="1" y="536"/>
                    <a:pt x="1" y="568"/>
                  </a:cubicBezTo>
                  <a:lnTo>
                    <a:pt x="1" y="586"/>
                  </a:lnTo>
                  <a:cubicBezTo>
                    <a:pt x="1" y="617"/>
                    <a:pt x="2" y="640"/>
                    <a:pt x="7" y="673"/>
                  </a:cubicBezTo>
                  <a:cubicBezTo>
                    <a:pt x="9" y="703"/>
                    <a:pt x="14" y="727"/>
                    <a:pt x="21" y="760"/>
                  </a:cubicBezTo>
                  <a:cubicBezTo>
                    <a:pt x="25" y="791"/>
                    <a:pt x="32" y="816"/>
                    <a:pt x="43" y="848"/>
                  </a:cubicBezTo>
                  <a:cubicBezTo>
                    <a:pt x="51" y="878"/>
                    <a:pt x="58" y="906"/>
                    <a:pt x="71" y="936"/>
                  </a:cubicBezTo>
                  <a:cubicBezTo>
                    <a:pt x="81" y="967"/>
                    <a:pt x="93" y="993"/>
                    <a:pt x="107" y="1025"/>
                  </a:cubicBezTo>
                  <a:cubicBezTo>
                    <a:pt x="119" y="1055"/>
                    <a:pt x="133" y="1082"/>
                    <a:pt x="150" y="1111"/>
                  </a:cubicBezTo>
                  <a:cubicBezTo>
                    <a:pt x="166" y="1140"/>
                    <a:pt x="182" y="1166"/>
                    <a:pt x="201" y="1193"/>
                  </a:cubicBezTo>
                  <a:cubicBezTo>
                    <a:pt x="217" y="1220"/>
                    <a:pt x="238" y="1249"/>
                    <a:pt x="255" y="1272"/>
                  </a:cubicBezTo>
                  <a:cubicBezTo>
                    <a:pt x="274" y="1295"/>
                    <a:pt x="297" y="1324"/>
                    <a:pt x="317" y="1346"/>
                  </a:cubicBezTo>
                  <a:cubicBezTo>
                    <a:pt x="334" y="1367"/>
                    <a:pt x="360" y="1393"/>
                    <a:pt x="382" y="1413"/>
                  </a:cubicBezTo>
                  <a:cubicBezTo>
                    <a:pt x="403" y="1432"/>
                    <a:pt x="431" y="1456"/>
                    <a:pt x="452" y="1473"/>
                  </a:cubicBezTo>
                  <a:cubicBezTo>
                    <a:pt x="474" y="1489"/>
                    <a:pt x="503" y="1511"/>
                    <a:pt x="526" y="1525"/>
                  </a:cubicBezTo>
                  <a:cubicBezTo>
                    <a:pt x="547" y="1540"/>
                    <a:pt x="576" y="1557"/>
                    <a:pt x="599" y="1568"/>
                  </a:cubicBezTo>
                  <a:cubicBezTo>
                    <a:pt x="620" y="1581"/>
                    <a:pt x="652" y="1594"/>
                    <a:pt x="675" y="1603"/>
                  </a:cubicBezTo>
                  <a:cubicBezTo>
                    <a:pt x="698" y="1611"/>
                    <a:pt x="728" y="1622"/>
                    <a:pt x="754" y="1629"/>
                  </a:cubicBezTo>
                  <a:cubicBezTo>
                    <a:pt x="779" y="1633"/>
                    <a:pt x="810" y="1639"/>
                    <a:pt x="835" y="1643"/>
                  </a:cubicBezTo>
                  <a:cubicBezTo>
                    <a:pt x="859" y="1646"/>
                    <a:pt x="892" y="1646"/>
                    <a:pt x="918" y="1646"/>
                  </a:cubicBezTo>
                  <a:cubicBezTo>
                    <a:pt x="944" y="1646"/>
                    <a:pt x="976" y="1643"/>
                    <a:pt x="1000" y="1637"/>
                  </a:cubicBezTo>
                  <a:cubicBezTo>
                    <a:pt x="1027" y="1633"/>
                    <a:pt x="1056" y="1624"/>
                    <a:pt x="1081" y="1616"/>
                  </a:cubicBezTo>
                  <a:cubicBezTo>
                    <a:pt x="1106" y="1607"/>
                    <a:pt x="1134" y="1594"/>
                    <a:pt x="1157" y="1580"/>
                  </a:cubicBezTo>
                  <a:cubicBezTo>
                    <a:pt x="1311" y="1489"/>
                    <a:pt x="1351" y="1265"/>
                    <a:pt x="1335" y="1071"/>
                  </a:cubicBezTo>
                  <a:cubicBezTo>
                    <a:pt x="1318" y="875"/>
                    <a:pt x="1244" y="710"/>
                    <a:pt x="1157" y="552"/>
                  </a:cubicBezTo>
                  <a:cubicBezTo>
                    <a:pt x="1068" y="395"/>
                    <a:pt x="960" y="251"/>
                    <a:pt x="799" y="138"/>
                  </a:cubicBezTo>
                  <a:cubicBezTo>
                    <a:pt x="689" y="62"/>
                    <a:pt x="55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5"/>
            <p:cNvSpPr/>
            <p:nvPr/>
          </p:nvSpPr>
          <p:spPr>
            <a:xfrm>
              <a:off x="6022241" y="4614551"/>
              <a:ext cx="26164" cy="33524"/>
            </a:xfrm>
            <a:custGeom>
              <a:avLst/>
              <a:gdLst/>
              <a:ahLst/>
              <a:cxnLst/>
              <a:rect l="l" t="t" r="r" b="b"/>
              <a:pathLst>
                <a:path w="839" h="1075" extrusionOk="0">
                  <a:moveTo>
                    <a:pt x="232" y="1"/>
                  </a:moveTo>
                  <a:cubicBezTo>
                    <a:pt x="215" y="1"/>
                    <a:pt x="199" y="3"/>
                    <a:pt x="183" y="6"/>
                  </a:cubicBezTo>
                  <a:cubicBezTo>
                    <a:pt x="125" y="21"/>
                    <a:pt x="71" y="65"/>
                    <a:pt x="41" y="119"/>
                  </a:cubicBezTo>
                  <a:cubicBezTo>
                    <a:pt x="10" y="172"/>
                    <a:pt x="0" y="234"/>
                    <a:pt x="3" y="295"/>
                  </a:cubicBezTo>
                  <a:cubicBezTo>
                    <a:pt x="5" y="317"/>
                    <a:pt x="6" y="339"/>
                    <a:pt x="8" y="359"/>
                  </a:cubicBezTo>
                  <a:cubicBezTo>
                    <a:pt x="20" y="464"/>
                    <a:pt x="51" y="560"/>
                    <a:pt x="97" y="652"/>
                  </a:cubicBezTo>
                  <a:cubicBezTo>
                    <a:pt x="141" y="744"/>
                    <a:pt x="202" y="827"/>
                    <a:pt x="274" y="902"/>
                  </a:cubicBezTo>
                  <a:cubicBezTo>
                    <a:pt x="331" y="961"/>
                    <a:pt x="396" y="1011"/>
                    <a:pt x="473" y="1043"/>
                  </a:cubicBezTo>
                  <a:cubicBezTo>
                    <a:pt x="515" y="1062"/>
                    <a:pt x="560" y="1075"/>
                    <a:pt x="604" y="1075"/>
                  </a:cubicBezTo>
                  <a:cubicBezTo>
                    <a:pt x="621" y="1075"/>
                    <a:pt x="637" y="1073"/>
                    <a:pt x="653" y="1069"/>
                  </a:cubicBezTo>
                  <a:cubicBezTo>
                    <a:pt x="711" y="1054"/>
                    <a:pt x="765" y="1011"/>
                    <a:pt x="795" y="957"/>
                  </a:cubicBezTo>
                  <a:cubicBezTo>
                    <a:pt x="837" y="885"/>
                    <a:pt x="839" y="799"/>
                    <a:pt x="830" y="717"/>
                  </a:cubicBezTo>
                  <a:cubicBezTo>
                    <a:pt x="817" y="612"/>
                    <a:pt x="787" y="515"/>
                    <a:pt x="739" y="423"/>
                  </a:cubicBezTo>
                  <a:cubicBezTo>
                    <a:pt x="695" y="331"/>
                    <a:pt x="633" y="248"/>
                    <a:pt x="561" y="173"/>
                  </a:cubicBezTo>
                  <a:cubicBezTo>
                    <a:pt x="504" y="114"/>
                    <a:pt x="439" y="64"/>
                    <a:pt x="363" y="32"/>
                  </a:cubicBezTo>
                  <a:cubicBezTo>
                    <a:pt x="321" y="13"/>
                    <a:pt x="276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5"/>
            <p:cNvSpPr/>
            <p:nvPr/>
          </p:nvSpPr>
          <p:spPr>
            <a:xfrm>
              <a:off x="5854563" y="3930334"/>
              <a:ext cx="151247" cy="233201"/>
            </a:xfrm>
            <a:custGeom>
              <a:avLst/>
              <a:gdLst/>
              <a:ahLst/>
              <a:cxnLst/>
              <a:rect l="l" t="t" r="r" b="b"/>
              <a:pathLst>
                <a:path w="4850" h="7478" extrusionOk="0">
                  <a:moveTo>
                    <a:pt x="622" y="0"/>
                  </a:moveTo>
                  <a:lnTo>
                    <a:pt x="617" y="2"/>
                  </a:lnTo>
                  <a:cubicBezTo>
                    <a:pt x="633" y="26"/>
                    <a:pt x="643" y="58"/>
                    <a:pt x="643" y="88"/>
                  </a:cubicBezTo>
                  <a:cubicBezTo>
                    <a:pt x="643" y="151"/>
                    <a:pt x="603" y="210"/>
                    <a:pt x="558" y="260"/>
                  </a:cubicBezTo>
                  <a:cubicBezTo>
                    <a:pt x="504" y="319"/>
                    <a:pt x="443" y="364"/>
                    <a:pt x="377" y="397"/>
                  </a:cubicBezTo>
                  <a:cubicBezTo>
                    <a:pt x="321" y="426"/>
                    <a:pt x="259" y="444"/>
                    <a:pt x="193" y="447"/>
                  </a:cubicBezTo>
                  <a:cubicBezTo>
                    <a:pt x="184" y="448"/>
                    <a:pt x="176" y="448"/>
                    <a:pt x="167" y="448"/>
                  </a:cubicBezTo>
                  <a:cubicBezTo>
                    <a:pt x="123" y="448"/>
                    <a:pt x="79" y="441"/>
                    <a:pt x="44" y="414"/>
                  </a:cubicBezTo>
                  <a:cubicBezTo>
                    <a:pt x="28" y="403"/>
                    <a:pt x="13" y="385"/>
                    <a:pt x="3" y="368"/>
                  </a:cubicBezTo>
                  <a:lnTo>
                    <a:pt x="1" y="370"/>
                  </a:lnTo>
                  <a:cubicBezTo>
                    <a:pt x="1399" y="2713"/>
                    <a:pt x="2795" y="5055"/>
                    <a:pt x="4194" y="7398"/>
                  </a:cubicBezTo>
                  <a:cubicBezTo>
                    <a:pt x="4225" y="7452"/>
                    <a:pt x="4276" y="7478"/>
                    <a:pt x="4348" y="7478"/>
                  </a:cubicBezTo>
                  <a:cubicBezTo>
                    <a:pt x="4358" y="7478"/>
                    <a:pt x="4370" y="7477"/>
                    <a:pt x="4381" y="7476"/>
                  </a:cubicBezTo>
                  <a:cubicBezTo>
                    <a:pt x="4556" y="7457"/>
                    <a:pt x="4694" y="7377"/>
                    <a:pt x="4794" y="7230"/>
                  </a:cubicBezTo>
                  <a:cubicBezTo>
                    <a:pt x="4843" y="7155"/>
                    <a:pt x="4850" y="7089"/>
                    <a:pt x="4814" y="7029"/>
                  </a:cubicBezTo>
                  <a:cubicBezTo>
                    <a:pt x="3415" y="4685"/>
                    <a:pt x="2019" y="2344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5"/>
            <p:cNvSpPr/>
            <p:nvPr/>
          </p:nvSpPr>
          <p:spPr>
            <a:xfrm>
              <a:off x="6187799" y="4165184"/>
              <a:ext cx="160572" cy="183274"/>
            </a:xfrm>
            <a:custGeom>
              <a:avLst/>
              <a:gdLst/>
              <a:ahLst/>
              <a:cxnLst/>
              <a:rect l="l" t="t" r="r" b="b"/>
              <a:pathLst>
                <a:path w="5149" h="5877" extrusionOk="0">
                  <a:moveTo>
                    <a:pt x="2689" y="1"/>
                  </a:moveTo>
                  <a:cubicBezTo>
                    <a:pt x="2194" y="1"/>
                    <a:pt x="1706" y="258"/>
                    <a:pt x="1323" y="598"/>
                  </a:cubicBezTo>
                  <a:cubicBezTo>
                    <a:pt x="794" y="1062"/>
                    <a:pt x="462" y="1680"/>
                    <a:pt x="265" y="2340"/>
                  </a:cubicBezTo>
                  <a:cubicBezTo>
                    <a:pt x="65" y="3000"/>
                    <a:pt x="1" y="3699"/>
                    <a:pt x="183" y="4379"/>
                  </a:cubicBezTo>
                  <a:cubicBezTo>
                    <a:pt x="330" y="4921"/>
                    <a:pt x="633" y="5448"/>
                    <a:pt x="1116" y="5703"/>
                  </a:cubicBezTo>
                  <a:cubicBezTo>
                    <a:pt x="1338" y="5818"/>
                    <a:pt x="1598" y="5877"/>
                    <a:pt x="1855" y="5877"/>
                  </a:cubicBezTo>
                  <a:cubicBezTo>
                    <a:pt x="2017" y="5877"/>
                    <a:pt x="2177" y="5854"/>
                    <a:pt x="2325" y="5808"/>
                  </a:cubicBezTo>
                  <a:cubicBezTo>
                    <a:pt x="2422" y="5779"/>
                    <a:pt x="2511" y="5750"/>
                    <a:pt x="2606" y="5719"/>
                  </a:cubicBezTo>
                  <a:cubicBezTo>
                    <a:pt x="2701" y="5686"/>
                    <a:pt x="2790" y="5655"/>
                    <a:pt x="2885" y="5619"/>
                  </a:cubicBezTo>
                  <a:cubicBezTo>
                    <a:pt x="2980" y="5585"/>
                    <a:pt x="3070" y="5549"/>
                    <a:pt x="3164" y="5510"/>
                  </a:cubicBezTo>
                  <a:cubicBezTo>
                    <a:pt x="3257" y="5470"/>
                    <a:pt x="3345" y="5431"/>
                    <a:pt x="3438" y="5386"/>
                  </a:cubicBezTo>
                  <a:cubicBezTo>
                    <a:pt x="3530" y="5340"/>
                    <a:pt x="3618" y="5296"/>
                    <a:pt x="3710" y="5246"/>
                  </a:cubicBezTo>
                  <a:cubicBezTo>
                    <a:pt x="3741" y="5230"/>
                    <a:pt x="3773" y="5211"/>
                    <a:pt x="3803" y="5194"/>
                  </a:cubicBezTo>
                  <a:cubicBezTo>
                    <a:pt x="3846" y="5168"/>
                    <a:pt x="3890" y="5144"/>
                    <a:pt x="3933" y="5116"/>
                  </a:cubicBezTo>
                  <a:cubicBezTo>
                    <a:pt x="4026" y="5059"/>
                    <a:pt x="4122" y="4994"/>
                    <a:pt x="4213" y="4926"/>
                  </a:cubicBezTo>
                  <a:cubicBezTo>
                    <a:pt x="4305" y="4857"/>
                    <a:pt x="4394" y="4783"/>
                    <a:pt x="4480" y="4701"/>
                  </a:cubicBezTo>
                  <a:cubicBezTo>
                    <a:pt x="4524" y="4662"/>
                    <a:pt x="4565" y="4620"/>
                    <a:pt x="4607" y="4576"/>
                  </a:cubicBezTo>
                  <a:cubicBezTo>
                    <a:pt x="4647" y="4531"/>
                    <a:pt x="4686" y="4485"/>
                    <a:pt x="4725" y="4438"/>
                  </a:cubicBezTo>
                  <a:cubicBezTo>
                    <a:pt x="4762" y="4389"/>
                    <a:pt x="4797" y="4341"/>
                    <a:pt x="4833" y="4288"/>
                  </a:cubicBezTo>
                  <a:cubicBezTo>
                    <a:pt x="4851" y="4261"/>
                    <a:pt x="4867" y="4236"/>
                    <a:pt x="4883" y="4209"/>
                  </a:cubicBezTo>
                  <a:cubicBezTo>
                    <a:pt x="4899" y="4180"/>
                    <a:pt x="4913" y="4154"/>
                    <a:pt x="4930" y="4126"/>
                  </a:cubicBezTo>
                  <a:cubicBezTo>
                    <a:pt x="4946" y="4097"/>
                    <a:pt x="4959" y="4072"/>
                    <a:pt x="4974" y="4042"/>
                  </a:cubicBezTo>
                  <a:cubicBezTo>
                    <a:pt x="4999" y="3982"/>
                    <a:pt x="5024" y="3929"/>
                    <a:pt x="5045" y="3865"/>
                  </a:cubicBezTo>
                  <a:cubicBezTo>
                    <a:pt x="5067" y="3807"/>
                    <a:pt x="5084" y="3742"/>
                    <a:pt x="5099" y="3683"/>
                  </a:cubicBezTo>
                  <a:cubicBezTo>
                    <a:pt x="5106" y="3651"/>
                    <a:pt x="5113" y="3620"/>
                    <a:pt x="5119" y="3589"/>
                  </a:cubicBezTo>
                  <a:cubicBezTo>
                    <a:pt x="5124" y="3558"/>
                    <a:pt x="5129" y="3526"/>
                    <a:pt x="5133" y="3496"/>
                  </a:cubicBezTo>
                  <a:cubicBezTo>
                    <a:pt x="5136" y="3466"/>
                    <a:pt x="5140" y="3433"/>
                    <a:pt x="5142" y="3403"/>
                  </a:cubicBezTo>
                  <a:cubicBezTo>
                    <a:pt x="5147" y="3342"/>
                    <a:pt x="5149" y="3276"/>
                    <a:pt x="5149" y="3219"/>
                  </a:cubicBezTo>
                  <a:cubicBezTo>
                    <a:pt x="5149" y="3161"/>
                    <a:pt x="5146" y="3096"/>
                    <a:pt x="5135" y="3037"/>
                  </a:cubicBezTo>
                  <a:cubicBezTo>
                    <a:pt x="5123" y="2927"/>
                    <a:pt x="5106" y="2813"/>
                    <a:pt x="5080" y="2707"/>
                  </a:cubicBezTo>
                  <a:cubicBezTo>
                    <a:pt x="5055" y="2599"/>
                    <a:pt x="5025" y="2497"/>
                    <a:pt x="4991" y="2396"/>
                  </a:cubicBezTo>
                  <a:cubicBezTo>
                    <a:pt x="4955" y="2294"/>
                    <a:pt x="4917" y="2198"/>
                    <a:pt x="4874" y="2101"/>
                  </a:cubicBezTo>
                  <a:cubicBezTo>
                    <a:pt x="4831" y="2002"/>
                    <a:pt x="4788" y="1915"/>
                    <a:pt x="4739" y="1821"/>
                  </a:cubicBezTo>
                  <a:cubicBezTo>
                    <a:pt x="4690" y="1728"/>
                    <a:pt x="4644" y="1643"/>
                    <a:pt x="4590" y="1555"/>
                  </a:cubicBezTo>
                  <a:cubicBezTo>
                    <a:pt x="4536" y="1465"/>
                    <a:pt x="4486" y="1384"/>
                    <a:pt x="4429" y="1299"/>
                  </a:cubicBezTo>
                  <a:cubicBezTo>
                    <a:pt x="4371" y="1213"/>
                    <a:pt x="4317" y="1137"/>
                    <a:pt x="4258" y="1053"/>
                  </a:cubicBezTo>
                  <a:cubicBezTo>
                    <a:pt x="4199" y="971"/>
                    <a:pt x="4141" y="895"/>
                    <a:pt x="4079" y="816"/>
                  </a:cubicBezTo>
                  <a:cubicBezTo>
                    <a:pt x="4019" y="737"/>
                    <a:pt x="3959" y="664"/>
                    <a:pt x="3897" y="586"/>
                  </a:cubicBezTo>
                  <a:cubicBezTo>
                    <a:pt x="3639" y="276"/>
                    <a:pt x="3235" y="48"/>
                    <a:pt x="2831" y="8"/>
                  </a:cubicBezTo>
                  <a:cubicBezTo>
                    <a:pt x="2784" y="3"/>
                    <a:pt x="2736" y="1"/>
                    <a:pt x="2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5"/>
            <p:cNvSpPr/>
            <p:nvPr/>
          </p:nvSpPr>
          <p:spPr>
            <a:xfrm>
              <a:off x="6234482" y="3810399"/>
              <a:ext cx="92370" cy="408087"/>
            </a:xfrm>
            <a:custGeom>
              <a:avLst/>
              <a:gdLst/>
              <a:ahLst/>
              <a:cxnLst/>
              <a:rect l="l" t="t" r="r" b="b"/>
              <a:pathLst>
                <a:path w="2962" h="13086" extrusionOk="0">
                  <a:moveTo>
                    <a:pt x="1845" y="1"/>
                  </a:moveTo>
                  <a:cubicBezTo>
                    <a:pt x="1727" y="1"/>
                    <a:pt x="1608" y="20"/>
                    <a:pt x="1495" y="55"/>
                  </a:cubicBezTo>
                  <a:lnTo>
                    <a:pt x="1221" y="141"/>
                  </a:lnTo>
                  <a:cubicBezTo>
                    <a:pt x="1066" y="189"/>
                    <a:pt x="920" y="266"/>
                    <a:pt x="785" y="371"/>
                  </a:cubicBezTo>
                  <a:cubicBezTo>
                    <a:pt x="516" y="584"/>
                    <a:pt x="324" y="849"/>
                    <a:pt x="210" y="1168"/>
                  </a:cubicBezTo>
                  <a:cubicBezTo>
                    <a:pt x="156" y="1327"/>
                    <a:pt x="121" y="1490"/>
                    <a:pt x="110" y="1654"/>
                  </a:cubicBezTo>
                  <a:lnTo>
                    <a:pt x="30" y="2894"/>
                  </a:lnTo>
                  <a:cubicBezTo>
                    <a:pt x="19" y="3096"/>
                    <a:pt x="12" y="3300"/>
                    <a:pt x="7" y="3501"/>
                  </a:cubicBezTo>
                  <a:cubicBezTo>
                    <a:pt x="0" y="3905"/>
                    <a:pt x="15" y="4309"/>
                    <a:pt x="49" y="4712"/>
                  </a:cubicBezTo>
                  <a:cubicBezTo>
                    <a:pt x="65" y="4913"/>
                    <a:pt x="88" y="5114"/>
                    <a:pt x="115" y="5314"/>
                  </a:cubicBezTo>
                  <a:lnTo>
                    <a:pt x="1188" y="13086"/>
                  </a:lnTo>
                  <a:cubicBezTo>
                    <a:pt x="1212" y="13076"/>
                    <a:pt x="1235" y="13063"/>
                    <a:pt x="1258" y="13051"/>
                  </a:cubicBezTo>
                  <a:cubicBezTo>
                    <a:pt x="1320" y="13021"/>
                    <a:pt x="1388" y="12994"/>
                    <a:pt x="1451" y="12974"/>
                  </a:cubicBezTo>
                  <a:cubicBezTo>
                    <a:pt x="1494" y="12958"/>
                    <a:pt x="1537" y="12945"/>
                    <a:pt x="1580" y="12934"/>
                  </a:cubicBezTo>
                  <a:cubicBezTo>
                    <a:pt x="1645" y="12918"/>
                    <a:pt x="1710" y="12905"/>
                    <a:pt x="1774" y="12896"/>
                  </a:cubicBezTo>
                  <a:cubicBezTo>
                    <a:pt x="1846" y="12886"/>
                    <a:pt x="1917" y="12881"/>
                    <a:pt x="1988" y="12881"/>
                  </a:cubicBezTo>
                  <a:cubicBezTo>
                    <a:pt x="2061" y="12881"/>
                    <a:pt x="2133" y="12886"/>
                    <a:pt x="2206" y="12896"/>
                  </a:cubicBezTo>
                  <a:lnTo>
                    <a:pt x="2942" y="1365"/>
                  </a:lnTo>
                  <a:cubicBezTo>
                    <a:pt x="2962" y="1050"/>
                    <a:pt x="2887" y="701"/>
                    <a:pt x="2697" y="440"/>
                  </a:cubicBezTo>
                  <a:cubicBezTo>
                    <a:pt x="2585" y="284"/>
                    <a:pt x="2428" y="159"/>
                    <a:pt x="2250" y="82"/>
                  </a:cubicBezTo>
                  <a:cubicBezTo>
                    <a:pt x="2193" y="58"/>
                    <a:pt x="2132" y="39"/>
                    <a:pt x="2069" y="25"/>
                  </a:cubicBezTo>
                  <a:cubicBezTo>
                    <a:pt x="1996" y="9"/>
                    <a:pt x="1920" y="1"/>
                    <a:pt x="1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5"/>
            <p:cNvSpPr/>
            <p:nvPr/>
          </p:nvSpPr>
          <p:spPr>
            <a:xfrm>
              <a:off x="6233079" y="3805036"/>
              <a:ext cx="75000" cy="410207"/>
            </a:xfrm>
            <a:custGeom>
              <a:avLst/>
              <a:gdLst/>
              <a:ahLst/>
              <a:cxnLst/>
              <a:rect l="l" t="t" r="r" b="b"/>
              <a:pathLst>
                <a:path w="2405" h="13154" extrusionOk="0">
                  <a:moveTo>
                    <a:pt x="2384" y="141"/>
                  </a:moveTo>
                  <a:cubicBezTo>
                    <a:pt x="2391" y="144"/>
                    <a:pt x="2398" y="147"/>
                    <a:pt x="2404" y="149"/>
                  </a:cubicBezTo>
                  <a:cubicBezTo>
                    <a:pt x="2398" y="146"/>
                    <a:pt x="2391" y="144"/>
                    <a:pt x="2384" y="141"/>
                  </a:cubicBezTo>
                  <a:close/>
                  <a:moveTo>
                    <a:pt x="1844" y="0"/>
                  </a:moveTo>
                  <a:cubicBezTo>
                    <a:pt x="1726" y="0"/>
                    <a:pt x="1607" y="19"/>
                    <a:pt x="1496" y="55"/>
                  </a:cubicBezTo>
                  <a:lnTo>
                    <a:pt x="1221" y="141"/>
                  </a:lnTo>
                  <a:cubicBezTo>
                    <a:pt x="1066" y="188"/>
                    <a:pt x="921" y="266"/>
                    <a:pt x="786" y="371"/>
                  </a:cubicBezTo>
                  <a:cubicBezTo>
                    <a:pt x="517" y="584"/>
                    <a:pt x="324" y="848"/>
                    <a:pt x="211" y="1167"/>
                  </a:cubicBezTo>
                  <a:cubicBezTo>
                    <a:pt x="155" y="1327"/>
                    <a:pt x="121" y="1489"/>
                    <a:pt x="110" y="1653"/>
                  </a:cubicBezTo>
                  <a:lnTo>
                    <a:pt x="31" y="2895"/>
                  </a:lnTo>
                  <a:cubicBezTo>
                    <a:pt x="18" y="3097"/>
                    <a:pt x="11" y="3299"/>
                    <a:pt x="8" y="3501"/>
                  </a:cubicBezTo>
                  <a:cubicBezTo>
                    <a:pt x="1" y="3903"/>
                    <a:pt x="15" y="4307"/>
                    <a:pt x="50" y="4710"/>
                  </a:cubicBezTo>
                  <a:cubicBezTo>
                    <a:pt x="65" y="4911"/>
                    <a:pt x="88" y="5112"/>
                    <a:pt x="116" y="5312"/>
                  </a:cubicBezTo>
                  <a:lnTo>
                    <a:pt x="1161" y="12888"/>
                  </a:lnTo>
                  <a:cubicBezTo>
                    <a:pt x="1224" y="12976"/>
                    <a:pt x="1282" y="13061"/>
                    <a:pt x="1343" y="13153"/>
                  </a:cubicBezTo>
                  <a:lnTo>
                    <a:pt x="270" y="5380"/>
                  </a:lnTo>
                  <a:cubicBezTo>
                    <a:pt x="244" y="5181"/>
                    <a:pt x="222" y="4980"/>
                    <a:pt x="203" y="4779"/>
                  </a:cubicBezTo>
                  <a:cubicBezTo>
                    <a:pt x="169" y="4373"/>
                    <a:pt x="155" y="3971"/>
                    <a:pt x="162" y="3567"/>
                  </a:cubicBezTo>
                  <a:cubicBezTo>
                    <a:pt x="165" y="3364"/>
                    <a:pt x="173" y="3163"/>
                    <a:pt x="186" y="2961"/>
                  </a:cubicBezTo>
                  <a:lnTo>
                    <a:pt x="265" y="1719"/>
                  </a:lnTo>
                  <a:cubicBezTo>
                    <a:pt x="274" y="1555"/>
                    <a:pt x="308" y="1394"/>
                    <a:pt x="366" y="1235"/>
                  </a:cubicBezTo>
                  <a:cubicBezTo>
                    <a:pt x="478" y="914"/>
                    <a:pt x="671" y="650"/>
                    <a:pt x="941" y="438"/>
                  </a:cubicBezTo>
                  <a:cubicBezTo>
                    <a:pt x="1075" y="333"/>
                    <a:pt x="1218" y="257"/>
                    <a:pt x="1375" y="208"/>
                  </a:cubicBezTo>
                  <a:lnTo>
                    <a:pt x="1650" y="122"/>
                  </a:lnTo>
                  <a:cubicBezTo>
                    <a:pt x="1762" y="87"/>
                    <a:pt x="1881" y="68"/>
                    <a:pt x="1999" y="68"/>
                  </a:cubicBezTo>
                  <a:cubicBezTo>
                    <a:pt x="2075" y="68"/>
                    <a:pt x="2150" y="76"/>
                    <a:pt x="2223" y="92"/>
                  </a:cubicBezTo>
                  <a:cubicBezTo>
                    <a:pt x="2278" y="102"/>
                    <a:pt x="2332" y="119"/>
                    <a:pt x="2384" y="141"/>
                  </a:cubicBezTo>
                  <a:lnTo>
                    <a:pt x="2384" y="141"/>
                  </a:lnTo>
                  <a:cubicBezTo>
                    <a:pt x="2343" y="123"/>
                    <a:pt x="2301" y="105"/>
                    <a:pt x="2259" y="86"/>
                  </a:cubicBezTo>
                  <a:cubicBezTo>
                    <a:pt x="2199" y="59"/>
                    <a:pt x="2134" y="37"/>
                    <a:pt x="2070" y="24"/>
                  </a:cubicBezTo>
                  <a:cubicBezTo>
                    <a:pt x="1996" y="8"/>
                    <a:pt x="1920" y="0"/>
                    <a:pt x="1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5"/>
            <p:cNvSpPr/>
            <p:nvPr/>
          </p:nvSpPr>
          <p:spPr>
            <a:xfrm>
              <a:off x="5946837" y="4178281"/>
              <a:ext cx="313222" cy="94990"/>
            </a:xfrm>
            <a:custGeom>
              <a:avLst/>
              <a:gdLst/>
              <a:ahLst/>
              <a:cxnLst/>
              <a:rect l="l" t="t" r="r" b="b"/>
              <a:pathLst>
                <a:path w="10044" h="3046" extrusionOk="0">
                  <a:moveTo>
                    <a:pt x="1703" y="0"/>
                  </a:moveTo>
                  <a:cubicBezTo>
                    <a:pt x="1589" y="0"/>
                    <a:pt x="1472" y="24"/>
                    <a:pt x="1353" y="71"/>
                  </a:cubicBezTo>
                  <a:cubicBezTo>
                    <a:pt x="951" y="231"/>
                    <a:pt x="646" y="482"/>
                    <a:pt x="432" y="823"/>
                  </a:cubicBezTo>
                  <a:cubicBezTo>
                    <a:pt x="324" y="996"/>
                    <a:pt x="243" y="1178"/>
                    <a:pt x="186" y="1367"/>
                  </a:cubicBezTo>
                  <a:lnTo>
                    <a:pt x="95" y="1664"/>
                  </a:lnTo>
                  <a:cubicBezTo>
                    <a:pt x="30" y="1877"/>
                    <a:pt x="0" y="2104"/>
                    <a:pt x="32" y="2327"/>
                  </a:cubicBezTo>
                  <a:cubicBezTo>
                    <a:pt x="58" y="2504"/>
                    <a:pt x="122" y="2679"/>
                    <a:pt x="240" y="2811"/>
                  </a:cubicBezTo>
                  <a:cubicBezTo>
                    <a:pt x="282" y="2856"/>
                    <a:pt x="331" y="2899"/>
                    <a:pt x="383" y="2934"/>
                  </a:cubicBezTo>
                  <a:cubicBezTo>
                    <a:pt x="436" y="2969"/>
                    <a:pt x="491" y="3003"/>
                    <a:pt x="544" y="3039"/>
                  </a:cubicBezTo>
                  <a:lnTo>
                    <a:pt x="544" y="3039"/>
                  </a:lnTo>
                  <a:cubicBezTo>
                    <a:pt x="499" y="3008"/>
                    <a:pt x="458" y="2971"/>
                    <a:pt x="420" y="2931"/>
                  </a:cubicBezTo>
                  <a:cubicBezTo>
                    <a:pt x="302" y="2797"/>
                    <a:pt x="237" y="2623"/>
                    <a:pt x="212" y="2445"/>
                  </a:cubicBezTo>
                  <a:cubicBezTo>
                    <a:pt x="181" y="2222"/>
                    <a:pt x="212" y="1993"/>
                    <a:pt x="275" y="1784"/>
                  </a:cubicBezTo>
                  <a:lnTo>
                    <a:pt x="365" y="1484"/>
                  </a:lnTo>
                  <a:cubicBezTo>
                    <a:pt x="423" y="1296"/>
                    <a:pt x="505" y="1115"/>
                    <a:pt x="613" y="942"/>
                  </a:cubicBezTo>
                  <a:cubicBezTo>
                    <a:pt x="827" y="602"/>
                    <a:pt x="1135" y="350"/>
                    <a:pt x="1534" y="189"/>
                  </a:cubicBezTo>
                  <a:cubicBezTo>
                    <a:pt x="1653" y="142"/>
                    <a:pt x="1768" y="119"/>
                    <a:pt x="1881" y="119"/>
                  </a:cubicBezTo>
                  <a:cubicBezTo>
                    <a:pt x="1957" y="119"/>
                    <a:pt x="2033" y="129"/>
                    <a:pt x="2108" y="150"/>
                  </a:cubicBezTo>
                  <a:lnTo>
                    <a:pt x="10044" y="2432"/>
                  </a:lnTo>
                  <a:cubicBezTo>
                    <a:pt x="9940" y="2380"/>
                    <a:pt x="9847" y="2331"/>
                    <a:pt x="9743" y="2280"/>
                  </a:cubicBezTo>
                  <a:lnTo>
                    <a:pt x="1927" y="31"/>
                  </a:lnTo>
                  <a:cubicBezTo>
                    <a:pt x="1853" y="10"/>
                    <a:pt x="1779" y="0"/>
                    <a:pt x="1703" y="0"/>
                  </a:cubicBezTo>
                  <a:close/>
                  <a:moveTo>
                    <a:pt x="544" y="3039"/>
                  </a:moveTo>
                  <a:cubicBezTo>
                    <a:pt x="548" y="3042"/>
                    <a:pt x="551" y="3044"/>
                    <a:pt x="554" y="3046"/>
                  </a:cubicBezTo>
                  <a:cubicBezTo>
                    <a:pt x="551" y="3044"/>
                    <a:pt x="548" y="3042"/>
                    <a:pt x="544" y="30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5"/>
            <p:cNvSpPr/>
            <p:nvPr/>
          </p:nvSpPr>
          <p:spPr>
            <a:xfrm>
              <a:off x="5952388" y="4181961"/>
              <a:ext cx="307671" cy="109085"/>
            </a:xfrm>
            <a:custGeom>
              <a:avLst/>
              <a:gdLst/>
              <a:ahLst/>
              <a:cxnLst/>
              <a:rect l="l" t="t" r="r" b="b"/>
              <a:pathLst>
                <a:path w="9866" h="3498" extrusionOk="0">
                  <a:moveTo>
                    <a:pt x="1702" y="1"/>
                  </a:moveTo>
                  <a:cubicBezTo>
                    <a:pt x="1589" y="1"/>
                    <a:pt x="1474" y="24"/>
                    <a:pt x="1355" y="70"/>
                  </a:cubicBezTo>
                  <a:cubicBezTo>
                    <a:pt x="952" y="229"/>
                    <a:pt x="646" y="481"/>
                    <a:pt x="433" y="823"/>
                  </a:cubicBezTo>
                  <a:cubicBezTo>
                    <a:pt x="324" y="996"/>
                    <a:pt x="242" y="1177"/>
                    <a:pt x="185" y="1365"/>
                  </a:cubicBezTo>
                  <a:lnTo>
                    <a:pt x="95" y="1664"/>
                  </a:lnTo>
                  <a:cubicBezTo>
                    <a:pt x="32" y="1875"/>
                    <a:pt x="0" y="2103"/>
                    <a:pt x="32" y="2325"/>
                  </a:cubicBezTo>
                  <a:cubicBezTo>
                    <a:pt x="58" y="2504"/>
                    <a:pt x="123" y="2678"/>
                    <a:pt x="241" y="2810"/>
                  </a:cubicBezTo>
                  <a:cubicBezTo>
                    <a:pt x="279" y="2853"/>
                    <a:pt x="325" y="2893"/>
                    <a:pt x="374" y="2925"/>
                  </a:cubicBezTo>
                  <a:cubicBezTo>
                    <a:pt x="379" y="2928"/>
                    <a:pt x="383" y="2931"/>
                    <a:pt x="386" y="2932"/>
                  </a:cubicBezTo>
                  <a:cubicBezTo>
                    <a:pt x="446" y="2972"/>
                    <a:pt x="511" y="3001"/>
                    <a:pt x="577" y="3021"/>
                  </a:cubicBezTo>
                  <a:lnTo>
                    <a:pt x="1432" y="3267"/>
                  </a:lnTo>
                  <a:cubicBezTo>
                    <a:pt x="1576" y="3309"/>
                    <a:pt x="1723" y="3345"/>
                    <a:pt x="1872" y="3375"/>
                  </a:cubicBezTo>
                  <a:cubicBezTo>
                    <a:pt x="2168" y="3434"/>
                    <a:pt x="2469" y="3471"/>
                    <a:pt x="2772" y="3488"/>
                  </a:cubicBezTo>
                  <a:cubicBezTo>
                    <a:pt x="2893" y="3495"/>
                    <a:pt x="3012" y="3498"/>
                    <a:pt x="3131" y="3498"/>
                  </a:cubicBezTo>
                  <a:cubicBezTo>
                    <a:pt x="3163" y="3498"/>
                    <a:pt x="3196" y="3497"/>
                    <a:pt x="3228" y="3497"/>
                  </a:cubicBezTo>
                  <a:lnTo>
                    <a:pt x="9442" y="3399"/>
                  </a:lnTo>
                  <a:cubicBezTo>
                    <a:pt x="9450" y="3346"/>
                    <a:pt x="9460" y="3292"/>
                    <a:pt x="9472" y="3238"/>
                  </a:cubicBezTo>
                  <a:cubicBezTo>
                    <a:pt x="9508" y="3082"/>
                    <a:pt x="9558" y="2923"/>
                    <a:pt x="9626" y="2770"/>
                  </a:cubicBezTo>
                  <a:cubicBezTo>
                    <a:pt x="9692" y="2613"/>
                    <a:pt x="9772" y="2458"/>
                    <a:pt x="9866" y="2314"/>
                  </a:cubicBezTo>
                  <a:lnTo>
                    <a:pt x="1930" y="32"/>
                  </a:lnTo>
                  <a:cubicBezTo>
                    <a:pt x="1855" y="11"/>
                    <a:pt x="1779" y="1"/>
                    <a:pt x="1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5"/>
            <p:cNvSpPr/>
            <p:nvPr/>
          </p:nvSpPr>
          <p:spPr>
            <a:xfrm>
              <a:off x="6074506" y="4320232"/>
              <a:ext cx="194438" cy="381923"/>
            </a:xfrm>
            <a:custGeom>
              <a:avLst/>
              <a:gdLst/>
              <a:ahLst/>
              <a:cxnLst/>
              <a:rect l="l" t="t" r="r" b="b"/>
              <a:pathLst>
                <a:path w="6235" h="12247" extrusionOk="0">
                  <a:moveTo>
                    <a:pt x="6234" y="0"/>
                  </a:moveTo>
                  <a:lnTo>
                    <a:pt x="6234" y="0"/>
                  </a:lnTo>
                  <a:cubicBezTo>
                    <a:pt x="6124" y="23"/>
                    <a:pt x="6026" y="44"/>
                    <a:pt x="5918" y="64"/>
                  </a:cubicBezTo>
                  <a:lnTo>
                    <a:pt x="362" y="10034"/>
                  </a:lnTo>
                  <a:cubicBezTo>
                    <a:pt x="213" y="10298"/>
                    <a:pt x="114" y="10596"/>
                    <a:pt x="61" y="10895"/>
                  </a:cubicBezTo>
                  <a:cubicBezTo>
                    <a:pt x="18" y="11134"/>
                    <a:pt x="1" y="11372"/>
                    <a:pt x="68" y="11615"/>
                  </a:cubicBezTo>
                  <a:cubicBezTo>
                    <a:pt x="119" y="11795"/>
                    <a:pt x="213" y="11976"/>
                    <a:pt x="373" y="12058"/>
                  </a:cubicBezTo>
                  <a:lnTo>
                    <a:pt x="571" y="12156"/>
                  </a:lnTo>
                  <a:cubicBezTo>
                    <a:pt x="648" y="12187"/>
                    <a:pt x="725" y="12215"/>
                    <a:pt x="803" y="12246"/>
                  </a:cubicBezTo>
                  <a:lnTo>
                    <a:pt x="1151" y="11919"/>
                  </a:lnTo>
                  <a:lnTo>
                    <a:pt x="1151" y="11375"/>
                  </a:lnTo>
                  <a:lnTo>
                    <a:pt x="1093" y="9788"/>
                  </a:lnTo>
                  <a:lnTo>
                    <a:pt x="708" y="9917"/>
                  </a:lnTo>
                  <a:lnTo>
                    <a:pt x="708" y="9917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5"/>
            <p:cNvSpPr/>
            <p:nvPr/>
          </p:nvSpPr>
          <p:spPr>
            <a:xfrm>
              <a:off x="6081678" y="4320326"/>
              <a:ext cx="203482" cy="382640"/>
            </a:xfrm>
            <a:custGeom>
              <a:avLst/>
              <a:gdLst/>
              <a:ahLst/>
              <a:cxnLst/>
              <a:rect l="l" t="t" r="r" b="b"/>
              <a:pathLst>
                <a:path w="6525" h="12270" extrusionOk="0">
                  <a:moveTo>
                    <a:pt x="6002" y="0"/>
                  </a:moveTo>
                  <a:lnTo>
                    <a:pt x="362" y="10121"/>
                  </a:lnTo>
                  <a:cubicBezTo>
                    <a:pt x="213" y="10385"/>
                    <a:pt x="117" y="10682"/>
                    <a:pt x="61" y="10981"/>
                  </a:cubicBezTo>
                  <a:cubicBezTo>
                    <a:pt x="18" y="11218"/>
                    <a:pt x="1" y="11460"/>
                    <a:pt x="68" y="11703"/>
                  </a:cubicBezTo>
                  <a:cubicBezTo>
                    <a:pt x="119" y="11883"/>
                    <a:pt x="213" y="12064"/>
                    <a:pt x="373" y="12144"/>
                  </a:cubicBezTo>
                  <a:lnTo>
                    <a:pt x="530" y="12223"/>
                  </a:lnTo>
                  <a:cubicBezTo>
                    <a:pt x="593" y="12256"/>
                    <a:pt x="664" y="12270"/>
                    <a:pt x="737" y="12270"/>
                  </a:cubicBezTo>
                  <a:cubicBezTo>
                    <a:pt x="792" y="12270"/>
                    <a:pt x="849" y="12261"/>
                    <a:pt x="902" y="12246"/>
                  </a:cubicBezTo>
                  <a:cubicBezTo>
                    <a:pt x="1066" y="12202"/>
                    <a:pt x="1203" y="12098"/>
                    <a:pt x="1322" y="11979"/>
                  </a:cubicBezTo>
                  <a:cubicBezTo>
                    <a:pt x="1473" y="11832"/>
                    <a:pt x="1599" y="11663"/>
                    <a:pt x="1701" y="11480"/>
                  </a:cubicBezTo>
                  <a:lnTo>
                    <a:pt x="2310" y="10390"/>
                  </a:lnTo>
                  <a:cubicBezTo>
                    <a:pt x="2412" y="10209"/>
                    <a:pt x="2511" y="10024"/>
                    <a:pt x="2606" y="9838"/>
                  </a:cubicBezTo>
                  <a:cubicBezTo>
                    <a:pt x="2798" y="9467"/>
                    <a:pt x="2978" y="9091"/>
                    <a:pt x="3146" y="8708"/>
                  </a:cubicBezTo>
                  <a:cubicBezTo>
                    <a:pt x="3231" y="8518"/>
                    <a:pt x="3312" y="8326"/>
                    <a:pt x="3391" y="8132"/>
                  </a:cubicBezTo>
                  <a:lnTo>
                    <a:pt x="6525" y="410"/>
                  </a:lnTo>
                  <a:cubicBezTo>
                    <a:pt x="6495" y="404"/>
                    <a:pt x="6464" y="397"/>
                    <a:pt x="6430" y="390"/>
                  </a:cubicBezTo>
                  <a:cubicBezTo>
                    <a:pt x="6371" y="374"/>
                    <a:pt x="6315" y="345"/>
                    <a:pt x="6263" y="311"/>
                  </a:cubicBezTo>
                  <a:cubicBezTo>
                    <a:pt x="6213" y="275"/>
                    <a:pt x="6163" y="230"/>
                    <a:pt x="6119" y="180"/>
                  </a:cubicBezTo>
                  <a:cubicBezTo>
                    <a:pt x="6076" y="127"/>
                    <a:pt x="6036" y="66"/>
                    <a:pt x="60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5"/>
            <p:cNvSpPr/>
            <p:nvPr/>
          </p:nvSpPr>
          <p:spPr>
            <a:xfrm>
              <a:off x="6317588" y="4262385"/>
              <a:ext cx="106278" cy="48150"/>
            </a:xfrm>
            <a:custGeom>
              <a:avLst/>
              <a:gdLst/>
              <a:ahLst/>
              <a:cxnLst/>
              <a:rect l="l" t="t" r="r" b="b"/>
              <a:pathLst>
                <a:path w="3408" h="1544" extrusionOk="0">
                  <a:moveTo>
                    <a:pt x="480" y="1"/>
                  </a:moveTo>
                  <a:cubicBezTo>
                    <a:pt x="389" y="1"/>
                    <a:pt x="295" y="48"/>
                    <a:pt x="226" y="109"/>
                  </a:cubicBezTo>
                  <a:cubicBezTo>
                    <a:pt x="136" y="189"/>
                    <a:pt x="83" y="296"/>
                    <a:pt x="50" y="408"/>
                  </a:cubicBezTo>
                  <a:cubicBezTo>
                    <a:pt x="17" y="518"/>
                    <a:pt x="1" y="638"/>
                    <a:pt x="32" y="754"/>
                  </a:cubicBezTo>
                  <a:cubicBezTo>
                    <a:pt x="64" y="871"/>
                    <a:pt x="139" y="989"/>
                    <a:pt x="248" y="1020"/>
                  </a:cubicBezTo>
                  <a:cubicBezTo>
                    <a:pt x="251" y="1020"/>
                    <a:pt x="254" y="1022"/>
                    <a:pt x="255" y="1022"/>
                  </a:cubicBezTo>
                  <a:cubicBezTo>
                    <a:pt x="344" y="1049"/>
                    <a:pt x="439" y="1078"/>
                    <a:pt x="528" y="1104"/>
                  </a:cubicBezTo>
                  <a:cubicBezTo>
                    <a:pt x="619" y="1128"/>
                    <a:pt x="715" y="1155"/>
                    <a:pt x="806" y="1180"/>
                  </a:cubicBezTo>
                  <a:cubicBezTo>
                    <a:pt x="895" y="1206"/>
                    <a:pt x="994" y="1230"/>
                    <a:pt x="1085" y="1255"/>
                  </a:cubicBezTo>
                  <a:cubicBezTo>
                    <a:pt x="1175" y="1278"/>
                    <a:pt x="1274" y="1302"/>
                    <a:pt x="1366" y="1324"/>
                  </a:cubicBezTo>
                  <a:cubicBezTo>
                    <a:pt x="1456" y="1345"/>
                    <a:pt x="1559" y="1370"/>
                    <a:pt x="1650" y="1388"/>
                  </a:cubicBezTo>
                  <a:cubicBezTo>
                    <a:pt x="1696" y="1398"/>
                    <a:pt x="1743" y="1408"/>
                    <a:pt x="1791" y="1417"/>
                  </a:cubicBezTo>
                  <a:cubicBezTo>
                    <a:pt x="1837" y="1427"/>
                    <a:pt x="1885" y="1436"/>
                    <a:pt x="1933" y="1444"/>
                  </a:cubicBezTo>
                  <a:cubicBezTo>
                    <a:pt x="1977" y="1453"/>
                    <a:pt x="2028" y="1463"/>
                    <a:pt x="2074" y="1470"/>
                  </a:cubicBezTo>
                  <a:cubicBezTo>
                    <a:pt x="2121" y="1477"/>
                    <a:pt x="2172" y="1485"/>
                    <a:pt x="2218" y="1492"/>
                  </a:cubicBezTo>
                  <a:cubicBezTo>
                    <a:pt x="2265" y="1499"/>
                    <a:pt x="2315" y="1506"/>
                    <a:pt x="2361" y="1510"/>
                  </a:cubicBezTo>
                  <a:cubicBezTo>
                    <a:pt x="2409" y="1518"/>
                    <a:pt x="2461" y="1523"/>
                    <a:pt x="2508" y="1528"/>
                  </a:cubicBezTo>
                  <a:cubicBezTo>
                    <a:pt x="2554" y="1531"/>
                    <a:pt x="2609" y="1536"/>
                    <a:pt x="2655" y="1538"/>
                  </a:cubicBezTo>
                  <a:cubicBezTo>
                    <a:pt x="2704" y="1542"/>
                    <a:pt x="2757" y="1543"/>
                    <a:pt x="2804" y="1543"/>
                  </a:cubicBezTo>
                  <a:cubicBezTo>
                    <a:pt x="2852" y="1543"/>
                    <a:pt x="2908" y="1542"/>
                    <a:pt x="2955" y="1539"/>
                  </a:cubicBezTo>
                  <a:cubicBezTo>
                    <a:pt x="2978" y="1538"/>
                    <a:pt x="3005" y="1536"/>
                    <a:pt x="3028" y="1535"/>
                  </a:cubicBezTo>
                  <a:cubicBezTo>
                    <a:pt x="3051" y="1532"/>
                    <a:pt x="3079" y="1529"/>
                    <a:pt x="3102" y="1525"/>
                  </a:cubicBezTo>
                  <a:cubicBezTo>
                    <a:pt x="3126" y="1522"/>
                    <a:pt x="3151" y="1518"/>
                    <a:pt x="3174" y="1513"/>
                  </a:cubicBezTo>
                  <a:cubicBezTo>
                    <a:pt x="3198" y="1509"/>
                    <a:pt x="3224" y="1503"/>
                    <a:pt x="3246" y="1496"/>
                  </a:cubicBezTo>
                  <a:cubicBezTo>
                    <a:pt x="3267" y="1489"/>
                    <a:pt x="3294" y="1482"/>
                    <a:pt x="3315" y="1473"/>
                  </a:cubicBezTo>
                  <a:cubicBezTo>
                    <a:pt x="3323" y="1470"/>
                    <a:pt x="3336" y="1464"/>
                    <a:pt x="3345" y="1460"/>
                  </a:cubicBezTo>
                  <a:cubicBezTo>
                    <a:pt x="3353" y="1457"/>
                    <a:pt x="3365" y="1451"/>
                    <a:pt x="3373" y="1446"/>
                  </a:cubicBezTo>
                  <a:lnTo>
                    <a:pt x="3408" y="1423"/>
                  </a:lnTo>
                  <a:cubicBezTo>
                    <a:pt x="3408" y="1421"/>
                    <a:pt x="3407" y="1420"/>
                    <a:pt x="3407" y="1417"/>
                  </a:cubicBezTo>
                  <a:cubicBezTo>
                    <a:pt x="3402" y="1408"/>
                    <a:pt x="3399" y="1401"/>
                    <a:pt x="3395" y="1393"/>
                  </a:cubicBezTo>
                  <a:cubicBezTo>
                    <a:pt x="3389" y="1384"/>
                    <a:pt x="3386" y="1374"/>
                    <a:pt x="3381" y="1365"/>
                  </a:cubicBezTo>
                  <a:lnTo>
                    <a:pt x="3365" y="1338"/>
                  </a:lnTo>
                  <a:cubicBezTo>
                    <a:pt x="3352" y="1321"/>
                    <a:pt x="3339" y="1305"/>
                    <a:pt x="3325" y="1286"/>
                  </a:cubicBezTo>
                  <a:cubicBezTo>
                    <a:pt x="3310" y="1269"/>
                    <a:pt x="3296" y="1252"/>
                    <a:pt x="3280" y="1236"/>
                  </a:cubicBezTo>
                  <a:cubicBezTo>
                    <a:pt x="3264" y="1219"/>
                    <a:pt x="3250" y="1204"/>
                    <a:pt x="3231" y="1187"/>
                  </a:cubicBezTo>
                  <a:cubicBezTo>
                    <a:pt x="3214" y="1171"/>
                    <a:pt x="3198" y="1158"/>
                    <a:pt x="3179" y="1142"/>
                  </a:cubicBezTo>
                  <a:lnTo>
                    <a:pt x="3126" y="1099"/>
                  </a:lnTo>
                  <a:cubicBezTo>
                    <a:pt x="3106" y="1085"/>
                    <a:pt x="3090" y="1072"/>
                    <a:pt x="3070" y="1058"/>
                  </a:cubicBezTo>
                  <a:cubicBezTo>
                    <a:pt x="3030" y="1029"/>
                    <a:pt x="2997" y="1006"/>
                    <a:pt x="2957" y="981"/>
                  </a:cubicBezTo>
                  <a:cubicBezTo>
                    <a:pt x="2918" y="955"/>
                    <a:pt x="2882" y="932"/>
                    <a:pt x="2840" y="909"/>
                  </a:cubicBezTo>
                  <a:cubicBezTo>
                    <a:pt x="2798" y="884"/>
                    <a:pt x="2761" y="863"/>
                    <a:pt x="2719" y="840"/>
                  </a:cubicBezTo>
                  <a:cubicBezTo>
                    <a:pt x="2678" y="817"/>
                    <a:pt x="2639" y="797"/>
                    <a:pt x="2597" y="776"/>
                  </a:cubicBezTo>
                  <a:cubicBezTo>
                    <a:pt x="2554" y="754"/>
                    <a:pt x="2517" y="734"/>
                    <a:pt x="2473" y="715"/>
                  </a:cubicBezTo>
                  <a:cubicBezTo>
                    <a:pt x="2430" y="694"/>
                    <a:pt x="2390" y="675"/>
                    <a:pt x="2347" y="655"/>
                  </a:cubicBezTo>
                  <a:cubicBezTo>
                    <a:pt x="2304" y="636"/>
                    <a:pt x="2265" y="618"/>
                    <a:pt x="2222" y="600"/>
                  </a:cubicBezTo>
                  <a:cubicBezTo>
                    <a:pt x="2179" y="582"/>
                    <a:pt x="2137" y="564"/>
                    <a:pt x="2094" y="546"/>
                  </a:cubicBezTo>
                  <a:cubicBezTo>
                    <a:pt x="2008" y="510"/>
                    <a:pt x="1930" y="480"/>
                    <a:pt x="1842" y="445"/>
                  </a:cubicBezTo>
                  <a:cubicBezTo>
                    <a:pt x="1755" y="411"/>
                    <a:pt x="1676" y="382"/>
                    <a:pt x="1588" y="350"/>
                  </a:cubicBezTo>
                  <a:cubicBezTo>
                    <a:pt x="1499" y="320"/>
                    <a:pt x="1418" y="291"/>
                    <a:pt x="1331" y="260"/>
                  </a:cubicBezTo>
                  <a:cubicBezTo>
                    <a:pt x="1243" y="229"/>
                    <a:pt x="1159" y="202"/>
                    <a:pt x="1072" y="173"/>
                  </a:cubicBezTo>
                  <a:cubicBezTo>
                    <a:pt x="981" y="145"/>
                    <a:pt x="899" y="120"/>
                    <a:pt x="812" y="91"/>
                  </a:cubicBezTo>
                  <a:cubicBezTo>
                    <a:pt x="722" y="63"/>
                    <a:pt x="640" y="37"/>
                    <a:pt x="550" y="11"/>
                  </a:cubicBezTo>
                  <a:cubicBezTo>
                    <a:pt x="527" y="4"/>
                    <a:pt x="50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5"/>
            <p:cNvSpPr/>
            <p:nvPr/>
          </p:nvSpPr>
          <p:spPr>
            <a:xfrm>
              <a:off x="6295884" y="3174862"/>
              <a:ext cx="318867" cy="243274"/>
            </a:xfrm>
            <a:custGeom>
              <a:avLst/>
              <a:gdLst/>
              <a:ahLst/>
              <a:cxnLst/>
              <a:rect l="l" t="t" r="r" b="b"/>
              <a:pathLst>
                <a:path w="10225" h="7801" extrusionOk="0">
                  <a:moveTo>
                    <a:pt x="4593" y="0"/>
                  </a:moveTo>
                  <a:cubicBezTo>
                    <a:pt x="4565" y="36"/>
                    <a:pt x="4538" y="69"/>
                    <a:pt x="4512" y="105"/>
                  </a:cubicBezTo>
                  <a:cubicBezTo>
                    <a:pt x="4153" y="578"/>
                    <a:pt x="3740" y="1078"/>
                    <a:pt x="3330" y="1549"/>
                  </a:cubicBezTo>
                  <a:cubicBezTo>
                    <a:pt x="2921" y="2020"/>
                    <a:pt x="2461" y="2516"/>
                    <a:pt x="2008" y="2983"/>
                  </a:cubicBezTo>
                  <a:cubicBezTo>
                    <a:pt x="1554" y="3451"/>
                    <a:pt x="1052" y="3942"/>
                    <a:pt x="562" y="4407"/>
                  </a:cubicBezTo>
                  <a:cubicBezTo>
                    <a:pt x="380" y="4576"/>
                    <a:pt x="192" y="4752"/>
                    <a:pt x="1" y="4927"/>
                  </a:cubicBezTo>
                  <a:cubicBezTo>
                    <a:pt x="3263" y="5909"/>
                    <a:pt x="6260" y="6810"/>
                    <a:pt x="9548" y="7801"/>
                  </a:cubicBezTo>
                  <a:cubicBezTo>
                    <a:pt x="9658" y="7601"/>
                    <a:pt x="9748" y="7414"/>
                    <a:pt x="9833" y="7214"/>
                  </a:cubicBezTo>
                  <a:cubicBezTo>
                    <a:pt x="9928" y="6989"/>
                    <a:pt x="10000" y="6777"/>
                    <a:pt x="10057" y="6556"/>
                  </a:cubicBezTo>
                  <a:cubicBezTo>
                    <a:pt x="10115" y="6334"/>
                    <a:pt x="10155" y="6120"/>
                    <a:pt x="10178" y="5903"/>
                  </a:cubicBezTo>
                  <a:cubicBezTo>
                    <a:pt x="10224" y="5466"/>
                    <a:pt x="10205" y="5062"/>
                    <a:pt x="10116" y="4647"/>
                  </a:cubicBezTo>
                  <a:cubicBezTo>
                    <a:pt x="10033" y="4241"/>
                    <a:pt x="9878" y="3840"/>
                    <a:pt x="9662" y="3465"/>
                  </a:cubicBezTo>
                  <a:cubicBezTo>
                    <a:pt x="9446" y="3087"/>
                    <a:pt x="9159" y="2714"/>
                    <a:pt x="8815" y="2368"/>
                  </a:cubicBezTo>
                  <a:cubicBezTo>
                    <a:pt x="8470" y="2022"/>
                    <a:pt x="8058" y="1687"/>
                    <a:pt x="7589" y="1380"/>
                  </a:cubicBezTo>
                  <a:cubicBezTo>
                    <a:pt x="7117" y="1073"/>
                    <a:pt x="6584" y="785"/>
                    <a:pt x="5990" y="526"/>
                  </a:cubicBezTo>
                  <a:cubicBezTo>
                    <a:pt x="5694" y="396"/>
                    <a:pt x="5382" y="273"/>
                    <a:pt x="5054" y="155"/>
                  </a:cubicBezTo>
                  <a:cubicBezTo>
                    <a:pt x="4903" y="102"/>
                    <a:pt x="4749" y="50"/>
                    <a:pt x="4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5"/>
            <p:cNvSpPr/>
            <p:nvPr/>
          </p:nvSpPr>
          <p:spPr>
            <a:xfrm>
              <a:off x="6267413" y="3323518"/>
              <a:ext cx="326257" cy="111705"/>
            </a:xfrm>
            <a:custGeom>
              <a:avLst/>
              <a:gdLst/>
              <a:ahLst/>
              <a:cxnLst/>
              <a:rect l="l" t="t" r="r" b="b"/>
              <a:pathLst>
                <a:path w="10462" h="3582" extrusionOk="0">
                  <a:moveTo>
                    <a:pt x="367" y="1"/>
                  </a:moveTo>
                  <a:cubicBezTo>
                    <a:pt x="337" y="1"/>
                    <a:pt x="306" y="8"/>
                    <a:pt x="274" y="22"/>
                  </a:cubicBezTo>
                  <a:cubicBezTo>
                    <a:pt x="171" y="68"/>
                    <a:pt x="94" y="138"/>
                    <a:pt x="46" y="236"/>
                  </a:cubicBezTo>
                  <a:cubicBezTo>
                    <a:pt x="23" y="284"/>
                    <a:pt x="10" y="334"/>
                    <a:pt x="8" y="384"/>
                  </a:cubicBezTo>
                  <a:cubicBezTo>
                    <a:pt x="1" y="514"/>
                    <a:pt x="123" y="571"/>
                    <a:pt x="123" y="571"/>
                  </a:cubicBezTo>
                  <a:cubicBezTo>
                    <a:pt x="207" y="597"/>
                    <a:pt x="290" y="622"/>
                    <a:pt x="373" y="647"/>
                  </a:cubicBezTo>
                  <a:cubicBezTo>
                    <a:pt x="3726" y="1655"/>
                    <a:pt x="6752" y="2568"/>
                    <a:pt x="10124" y="3582"/>
                  </a:cubicBezTo>
                  <a:cubicBezTo>
                    <a:pt x="10230" y="3425"/>
                    <a:pt x="10323" y="3274"/>
                    <a:pt x="10417" y="3112"/>
                  </a:cubicBezTo>
                  <a:cubicBezTo>
                    <a:pt x="10433" y="3086"/>
                    <a:pt x="10447" y="3058"/>
                    <a:pt x="10461" y="3032"/>
                  </a:cubicBezTo>
                  <a:cubicBezTo>
                    <a:pt x="7173" y="2043"/>
                    <a:pt x="4176" y="1139"/>
                    <a:pt x="914" y="157"/>
                  </a:cubicBezTo>
                  <a:cubicBezTo>
                    <a:pt x="750" y="108"/>
                    <a:pt x="588" y="59"/>
                    <a:pt x="424" y="9"/>
                  </a:cubicBezTo>
                  <a:cubicBezTo>
                    <a:pt x="405" y="4"/>
                    <a:pt x="386" y="1"/>
                    <a:pt x="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5"/>
            <p:cNvSpPr/>
            <p:nvPr/>
          </p:nvSpPr>
          <p:spPr>
            <a:xfrm>
              <a:off x="6040390" y="3343725"/>
              <a:ext cx="542744" cy="285093"/>
            </a:xfrm>
            <a:custGeom>
              <a:avLst/>
              <a:gdLst/>
              <a:ahLst/>
              <a:cxnLst/>
              <a:rect l="l" t="t" r="r" b="b"/>
              <a:pathLst>
                <a:path w="17404" h="9142" extrusionOk="0">
                  <a:moveTo>
                    <a:pt x="7649" y="1"/>
                  </a:moveTo>
                  <a:cubicBezTo>
                    <a:pt x="7498" y="135"/>
                    <a:pt x="7347" y="268"/>
                    <a:pt x="7198" y="400"/>
                  </a:cubicBezTo>
                  <a:cubicBezTo>
                    <a:pt x="6676" y="861"/>
                    <a:pt x="6105" y="1342"/>
                    <a:pt x="5551" y="1798"/>
                  </a:cubicBezTo>
                  <a:cubicBezTo>
                    <a:pt x="4998" y="2255"/>
                    <a:pt x="4401" y="2731"/>
                    <a:pt x="3823" y="3184"/>
                  </a:cubicBezTo>
                  <a:cubicBezTo>
                    <a:pt x="3243" y="3637"/>
                    <a:pt x="2623" y="4107"/>
                    <a:pt x="2021" y="4557"/>
                  </a:cubicBezTo>
                  <a:cubicBezTo>
                    <a:pt x="1418" y="5005"/>
                    <a:pt x="776" y="5473"/>
                    <a:pt x="153" y="5917"/>
                  </a:cubicBezTo>
                  <a:cubicBezTo>
                    <a:pt x="103" y="5953"/>
                    <a:pt x="52" y="5990"/>
                    <a:pt x="1" y="6026"/>
                  </a:cubicBezTo>
                  <a:cubicBezTo>
                    <a:pt x="3498" y="7080"/>
                    <a:pt x="6831" y="8082"/>
                    <a:pt x="10346" y="9141"/>
                  </a:cubicBezTo>
                  <a:cubicBezTo>
                    <a:pt x="10381" y="9120"/>
                    <a:pt x="10414" y="9095"/>
                    <a:pt x="10447" y="9072"/>
                  </a:cubicBezTo>
                  <a:cubicBezTo>
                    <a:pt x="10766" y="8854"/>
                    <a:pt x="11056" y="8648"/>
                    <a:pt x="11368" y="8427"/>
                  </a:cubicBezTo>
                  <a:cubicBezTo>
                    <a:pt x="11679" y="8207"/>
                    <a:pt x="11959" y="8001"/>
                    <a:pt x="12261" y="7779"/>
                  </a:cubicBezTo>
                  <a:cubicBezTo>
                    <a:pt x="12563" y="7556"/>
                    <a:pt x="12832" y="7352"/>
                    <a:pt x="13124" y="7126"/>
                  </a:cubicBezTo>
                  <a:cubicBezTo>
                    <a:pt x="13414" y="6900"/>
                    <a:pt x="13673" y="6695"/>
                    <a:pt x="13950" y="6469"/>
                  </a:cubicBezTo>
                  <a:cubicBezTo>
                    <a:pt x="14226" y="6242"/>
                    <a:pt x="14474" y="6036"/>
                    <a:pt x="14734" y="5808"/>
                  </a:cubicBezTo>
                  <a:cubicBezTo>
                    <a:pt x="14995" y="5579"/>
                    <a:pt x="15224" y="5372"/>
                    <a:pt x="15467" y="5142"/>
                  </a:cubicBezTo>
                  <a:cubicBezTo>
                    <a:pt x="15711" y="4912"/>
                    <a:pt x="15920" y="4706"/>
                    <a:pt x="16141" y="4473"/>
                  </a:cubicBezTo>
                  <a:cubicBezTo>
                    <a:pt x="16361" y="4242"/>
                    <a:pt x="16548" y="4035"/>
                    <a:pt x="16745" y="3803"/>
                  </a:cubicBezTo>
                  <a:cubicBezTo>
                    <a:pt x="16941" y="3572"/>
                    <a:pt x="17102" y="3365"/>
                    <a:pt x="17267" y="3133"/>
                  </a:cubicBezTo>
                  <a:cubicBezTo>
                    <a:pt x="17314" y="3064"/>
                    <a:pt x="17360" y="3000"/>
                    <a:pt x="17404" y="2935"/>
                  </a:cubicBezTo>
                  <a:cubicBezTo>
                    <a:pt x="14035" y="1922"/>
                    <a:pt x="11006" y="1011"/>
                    <a:pt x="7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5"/>
            <p:cNvSpPr/>
            <p:nvPr/>
          </p:nvSpPr>
          <p:spPr>
            <a:xfrm>
              <a:off x="4644484" y="3151848"/>
              <a:ext cx="1993096" cy="1075290"/>
            </a:xfrm>
            <a:custGeom>
              <a:avLst/>
              <a:gdLst/>
              <a:ahLst/>
              <a:cxnLst/>
              <a:rect l="l" t="t" r="r" b="b"/>
              <a:pathLst>
                <a:path w="63912" h="34481" extrusionOk="0">
                  <a:moveTo>
                    <a:pt x="57278" y="1"/>
                  </a:moveTo>
                  <a:cubicBezTo>
                    <a:pt x="57280" y="1"/>
                    <a:pt x="57281" y="2"/>
                    <a:pt x="57283" y="2"/>
                  </a:cubicBezTo>
                  <a:lnTo>
                    <a:pt x="57283" y="2"/>
                  </a:lnTo>
                  <a:cubicBezTo>
                    <a:pt x="57281" y="1"/>
                    <a:pt x="57280" y="1"/>
                    <a:pt x="57278" y="1"/>
                  </a:cubicBezTo>
                  <a:close/>
                  <a:moveTo>
                    <a:pt x="57283" y="2"/>
                  </a:moveTo>
                  <a:cubicBezTo>
                    <a:pt x="57287" y="4"/>
                    <a:pt x="57292" y="8"/>
                    <a:pt x="57296" y="12"/>
                  </a:cubicBezTo>
                  <a:cubicBezTo>
                    <a:pt x="57303" y="16"/>
                    <a:pt x="57310" y="27"/>
                    <a:pt x="57317" y="37"/>
                  </a:cubicBezTo>
                  <a:cubicBezTo>
                    <a:pt x="57324" y="45"/>
                    <a:pt x="57332" y="58"/>
                    <a:pt x="57340" y="73"/>
                  </a:cubicBezTo>
                  <a:cubicBezTo>
                    <a:pt x="57347" y="87"/>
                    <a:pt x="57356" y="103"/>
                    <a:pt x="57365" y="120"/>
                  </a:cubicBezTo>
                  <a:cubicBezTo>
                    <a:pt x="57375" y="136"/>
                    <a:pt x="57383" y="153"/>
                    <a:pt x="57392" y="173"/>
                  </a:cubicBezTo>
                  <a:cubicBezTo>
                    <a:pt x="57404" y="193"/>
                    <a:pt x="57412" y="213"/>
                    <a:pt x="57421" y="236"/>
                  </a:cubicBezTo>
                  <a:cubicBezTo>
                    <a:pt x="57429" y="258"/>
                    <a:pt x="57441" y="281"/>
                    <a:pt x="57450" y="307"/>
                  </a:cubicBezTo>
                  <a:cubicBezTo>
                    <a:pt x="57458" y="330"/>
                    <a:pt x="57468" y="354"/>
                    <a:pt x="57477" y="382"/>
                  </a:cubicBezTo>
                  <a:cubicBezTo>
                    <a:pt x="57486" y="407"/>
                    <a:pt x="57493" y="430"/>
                    <a:pt x="57501" y="458"/>
                  </a:cubicBezTo>
                  <a:cubicBezTo>
                    <a:pt x="57507" y="481"/>
                    <a:pt x="57514" y="504"/>
                    <a:pt x="57521" y="527"/>
                  </a:cubicBezTo>
                  <a:cubicBezTo>
                    <a:pt x="57527" y="548"/>
                    <a:pt x="57533" y="570"/>
                    <a:pt x="57537" y="590"/>
                  </a:cubicBezTo>
                  <a:cubicBezTo>
                    <a:pt x="57542" y="609"/>
                    <a:pt x="57544" y="626"/>
                    <a:pt x="57549" y="642"/>
                  </a:cubicBezTo>
                  <a:cubicBezTo>
                    <a:pt x="57550" y="659"/>
                    <a:pt x="57552" y="671"/>
                    <a:pt x="57555" y="684"/>
                  </a:cubicBezTo>
                  <a:cubicBezTo>
                    <a:pt x="57556" y="696"/>
                    <a:pt x="57556" y="707"/>
                    <a:pt x="57556" y="714"/>
                  </a:cubicBezTo>
                  <a:cubicBezTo>
                    <a:pt x="57555" y="722"/>
                    <a:pt x="57552" y="728"/>
                    <a:pt x="57550" y="732"/>
                  </a:cubicBezTo>
                  <a:lnTo>
                    <a:pt x="57550" y="734"/>
                  </a:lnTo>
                  <a:lnTo>
                    <a:pt x="57547" y="738"/>
                  </a:lnTo>
                  <a:cubicBezTo>
                    <a:pt x="57705" y="788"/>
                    <a:pt x="57858" y="840"/>
                    <a:pt x="58009" y="893"/>
                  </a:cubicBezTo>
                  <a:cubicBezTo>
                    <a:pt x="58335" y="1010"/>
                    <a:pt x="58647" y="1134"/>
                    <a:pt x="58945" y="1264"/>
                  </a:cubicBezTo>
                  <a:cubicBezTo>
                    <a:pt x="59538" y="1523"/>
                    <a:pt x="60072" y="1809"/>
                    <a:pt x="60542" y="2118"/>
                  </a:cubicBezTo>
                  <a:cubicBezTo>
                    <a:pt x="61012" y="2425"/>
                    <a:pt x="61425" y="2760"/>
                    <a:pt x="61770" y="3106"/>
                  </a:cubicBezTo>
                  <a:cubicBezTo>
                    <a:pt x="62113" y="3451"/>
                    <a:pt x="62401" y="3823"/>
                    <a:pt x="62617" y="4203"/>
                  </a:cubicBezTo>
                  <a:cubicBezTo>
                    <a:pt x="62832" y="4580"/>
                    <a:pt x="62986" y="4982"/>
                    <a:pt x="63072" y="5386"/>
                  </a:cubicBezTo>
                  <a:cubicBezTo>
                    <a:pt x="63161" y="5800"/>
                    <a:pt x="63180" y="6206"/>
                    <a:pt x="63134" y="6643"/>
                  </a:cubicBezTo>
                  <a:cubicBezTo>
                    <a:pt x="63111" y="6860"/>
                    <a:pt x="63071" y="7074"/>
                    <a:pt x="63013" y="7295"/>
                  </a:cubicBezTo>
                  <a:cubicBezTo>
                    <a:pt x="62954" y="7518"/>
                    <a:pt x="62884" y="7728"/>
                    <a:pt x="62789" y="7954"/>
                  </a:cubicBezTo>
                  <a:cubicBezTo>
                    <a:pt x="62706" y="8156"/>
                    <a:pt x="62615" y="8340"/>
                    <a:pt x="62504" y="8540"/>
                  </a:cubicBezTo>
                  <a:cubicBezTo>
                    <a:pt x="62490" y="8565"/>
                    <a:pt x="62476" y="8592"/>
                    <a:pt x="62460" y="8619"/>
                  </a:cubicBezTo>
                  <a:cubicBezTo>
                    <a:pt x="62366" y="8780"/>
                    <a:pt x="62273" y="8934"/>
                    <a:pt x="62167" y="9090"/>
                  </a:cubicBezTo>
                  <a:cubicBezTo>
                    <a:pt x="62123" y="9154"/>
                    <a:pt x="62079" y="9219"/>
                    <a:pt x="62030" y="9288"/>
                  </a:cubicBezTo>
                  <a:cubicBezTo>
                    <a:pt x="61865" y="9518"/>
                    <a:pt x="61704" y="9726"/>
                    <a:pt x="61508" y="9958"/>
                  </a:cubicBezTo>
                  <a:cubicBezTo>
                    <a:pt x="61311" y="10191"/>
                    <a:pt x="61124" y="10396"/>
                    <a:pt x="60904" y="10628"/>
                  </a:cubicBezTo>
                  <a:cubicBezTo>
                    <a:pt x="60683" y="10861"/>
                    <a:pt x="60473" y="11066"/>
                    <a:pt x="60230" y="11296"/>
                  </a:cubicBezTo>
                  <a:cubicBezTo>
                    <a:pt x="59987" y="11526"/>
                    <a:pt x="59758" y="11733"/>
                    <a:pt x="59497" y="11962"/>
                  </a:cubicBezTo>
                  <a:cubicBezTo>
                    <a:pt x="59234" y="12191"/>
                    <a:pt x="58989" y="12396"/>
                    <a:pt x="58713" y="12623"/>
                  </a:cubicBezTo>
                  <a:cubicBezTo>
                    <a:pt x="58436" y="12850"/>
                    <a:pt x="58177" y="13056"/>
                    <a:pt x="57887" y="13282"/>
                  </a:cubicBezTo>
                  <a:cubicBezTo>
                    <a:pt x="57598" y="13506"/>
                    <a:pt x="57326" y="13710"/>
                    <a:pt x="57024" y="13933"/>
                  </a:cubicBezTo>
                  <a:cubicBezTo>
                    <a:pt x="56724" y="14156"/>
                    <a:pt x="56442" y="14361"/>
                    <a:pt x="56131" y="14583"/>
                  </a:cubicBezTo>
                  <a:cubicBezTo>
                    <a:pt x="55819" y="14803"/>
                    <a:pt x="55529" y="15008"/>
                    <a:pt x="55211" y="15227"/>
                  </a:cubicBezTo>
                  <a:cubicBezTo>
                    <a:pt x="55177" y="15251"/>
                    <a:pt x="55142" y="15273"/>
                    <a:pt x="55110" y="15296"/>
                  </a:cubicBezTo>
                  <a:cubicBezTo>
                    <a:pt x="54888" y="15448"/>
                    <a:pt x="54669" y="15598"/>
                    <a:pt x="54445" y="15749"/>
                  </a:cubicBezTo>
                  <a:cubicBezTo>
                    <a:pt x="54387" y="15788"/>
                    <a:pt x="54328" y="15828"/>
                    <a:pt x="54267" y="15870"/>
                  </a:cubicBezTo>
                  <a:cubicBezTo>
                    <a:pt x="53942" y="16088"/>
                    <a:pt x="53637" y="16291"/>
                    <a:pt x="53303" y="16509"/>
                  </a:cubicBezTo>
                  <a:cubicBezTo>
                    <a:pt x="52971" y="16726"/>
                    <a:pt x="52659" y="16929"/>
                    <a:pt x="52323" y="17145"/>
                  </a:cubicBezTo>
                  <a:cubicBezTo>
                    <a:pt x="51649" y="17576"/>
                    <a:pt x="51045" y="17957"/>
                    <a:pt x="50355" y="18385"/>
                  </a:cubicBezTo>
                  <a:cubicBezTo>
                    <a:pt x="49663" y="18812"/>
                    <a:pt x="49039" y="19193"/>
                    <a:pt x="48335" y="19617"/>
                  </a:cubicBezTo>
                  <a:cubicBezTo>
                    <a:pt x="48024" y="19804"/>
                    <a:pt x="47724" y="19984"/>
                    <a:pt x="47415" y="20170"/>
                  </a:cubicBezTo>
                  <a:cubicBezTo>
                    <a:pt x="46740" y="20559"/>
                    <a:pt x="46065" y="20949"/>
                    <a:pt x="45383" y="21337"/>
                  </a:cubicBezTo>
                  <a:cubicBezTo>
                    <a:pt x="45136" y="21481"/>
                    <a:pt x="44887" y="21623"/>
                    <a:pt x="44640" y="21767"/>
                  </a:cubicBezTo>
                  <a:cubicBezTo>
                    <a:pt x="44104" y="22077"/>
                    <a:pt x="43567" y="22386"/>
                    <a:pt x="43030" y="22697"/>
                  </a:cubicBezTo>
                  <a:lnTo>
                    <a:pt x="43028" y="22697"/>
                  </a:lnTo>
                  <a:cubicBezTo>
                    <a:pt x="42724" y="22867"/>
                    <a:pt x="42413" y="23039"/>
                    <a:pt x="42113" y="23206"/>
                  </a:cubicBezTo>
                  <a:cubicBezTo>
                    <a:pt x="41742" y="23413"/>
                    <a:pt x="41346" y="23630"/>
                    <a:pt x="40970" y="23836"/>
                  </a:cubicBezTo>
                  <a:cubicBezTo>
                    <a:pt x="40219" y="24245"/>
                    <a:pt x="39364" y="24707"/>
                    <a:pt x="38597" y="25111"/>
                  </a:cubicBezTo>
                  <a:cubicBezTo>
                    <a:pt x="38215" y="25312"/>
                    <a:pt x="37804" y="25528"/>
                    <a:pt x="37417" y="25729"/>
                  </a:cubicBezTo>
                  <a:cubicBezTo>
                    <a:pt x="37029" y="25930"/>
                    <a:pt x="36612" y="26144"/>
                    <a:pt x="36221" y="26344"/>
                  </a:cubicBezTo>
                  <a:cubicBezTo>
                    <a:pt x="35829" y="26543"/>
                    <a:pt x="35404" y="26755"/>
                    <a:pt x="35008" y="26952"/>
                  </a:cubicBezTo>
                  <a:cubicBezTo>
                    <a:pt x="34913" y="27000"/>
                    <a:pt x="34815" y="27046"/>
                    <a:pt x="34719" y="27095"/>
                  </a:cubicBezTo>
                  <a:cubicBezTo>
                    <a:pt x="34446" y="27230"/>
                    <a:pt x="34162" y="27368"/>
                    <a:pt x="33892" y="27499"/>
                  </a:cubicBezTo>
                  <a:cubicBezTo>
                    <a:pt x="33853" y="27517"/>
                    <a:pt x="33814" y="27538"/>
                    <a:pt x="33777" y="27555"/>
                  </a:cubicBezTo>
                  <a:cubicBezTo>
                    <a:pt x="33372" y="27749"/>
                    <a:pt x="32932" y="27957"/>
                    <a:pt x="32522" y="28150"/>
                  </a:cubicBezTo>
                  <a:cubicBezTo>
                    <a:pt x="32112" y="28340"/>
                    <a:pt x="31661" y="28547"/>
                    <a:pt x="31244" y="28735"/>
                  </a:cubicBezTo>
                  <a:cubicBezTo>
                    <a:pt x="30825" y="28925"/>
                    <a:pt x="30365" y="29128"/>
                    <a:pt x="29940" y="29310"/>
                  </a:cubicBezTo>
                  <a:cubicBezTo>
                    <a:pt x="29514" y="29494"/>
                    <a:pt x="29041" y="29694"/>
                    <a:pt x="28606" y="29871"/>
                  </a:cubicBezTo>
                  <a:cubicBezTo>
                    <a:pt x="28172" y="30049"/>
                    <a:pt x="27686" y="30242"/>
                    <a:pt x="27240" y="30414"/>
                  </a:cubicBezTo>
                  <a:cubicBezTo>
                    <a:pt x="26794" y="30585"/>
                    <a:pt x="26297" y="30769"/>
                    <a:pt x="25841" y="30933"/>
                  </a:cubicBezTo>
                  <a:cubicBezTo>
                    <a:pt x="25384" y="31097"/>
                    <a:pt x="24875" y="31271"/>
                    <a:pt x="24406" y="31426"/>
                  </a:cubicBezTo>
                  <a:cubicBezTo>
                    <a:pt x="23938" y="31579"/>
                    <a:pt x="23419" y="31740"/>
                    <a:pt x="22938" y="31882"/>
                  </a:cubicBezTo>
                  <a:cubicBezTo>
                    <a:pt x="22580" y="31989"/>
                    <a:pt x="22199" y="32096"/>
                    <a:pt x="21826" y="32197"/>
                  </a:cubicBezTo>
                  <a:cubicBezTo>
                    <a:pt x="21698" y="32231"/>
                    <a:pt x="21571" y="32265"/>
                    <a:pt x="21445" y="32298"/>
                  </a:cubicBezTo>
                  <a:cubicBezTo>
                    <a:pt x="21187" y="32365"/>
                    <a:pt x="20921" y="32433"/>
                    <a:pt x="20654" y="32497"/>
                  </a:cubicBezTo>
                  <a:cubicBezTo>
                    <a:pt x="20411" y="32555"/>
                    <a:pt x="20167" y="32612"/>
                    <a:pt x="19929" y="32666"/>
                  </a:cubicBezTo>
                  <a:cubicBezTo>
                    <a:pt x="19432" y="32779"/>
                    <a:pt x="18912" y="32887"/>
                    <a:pt x="18408" y="32983"/>
                  </a:cubicBezTo>
                  <a:cubicBezTo>
                    <a:pt x="17399" y="33177"/>
                    <a:pt x="16360" y="33343"/>
                    <a:pt x="15349" y="33475"/>
                  </a:cubicBezTo>
                  <a:cubicBezTo>
                    <a:pt x="14340" y="33606"/>
                    <a:pt x="13309" y="33708"/>
                    <a:pt x="12316" y="33774"/>
                  </a:cubicBezTo>
                  <a:cubicBezTo>
                    <a:pt x="11322" y="33842"/>
                    <a:pt x="10322" y="33878"/>
                    <a:pt x="9363" y="33880"/>
                  </a:cubicBezTo>
                  <a:cubicBezTo>
                    <a:pt x="9300" y="33881"/>
                    <a:pt x="9238" y="33881"/>
                    <a:pt x="9175" y="33881"/>
                  </a:cubicBezTo>
                  <a:cubicBezTo>
                    <a:pt x="8280" y="33881"/>
                    <a:pt x="7389" y="33852"/>
                    <a:pt x="6543" y="33794"/>
                  </a:cubicBezTo>
                  <a:cubicBezTo>
                    <a:pt x="5642" y="33734"/>
                    <a:pt x="4745" y="33638"/>
                    <a:pt x="3914" y="33514"/>
                  </a:cubicBezTo>
                  <a:cubicBezTo>
                    <a:pt x="3173" y="33403"/>
                    <a:pt x="2445" y="33261"/>
                    <a:pt x="1775" y="33097"/>
                  </a:cubicBezTo>
                  <a:cubicBezTo>
                    <a:pt x="1696" y="33077"/>
                    <a:pt x="1616" y="33058"/>
                    <a:pt x="1539" y="33038"/>
                  </a:cubicBezTo>
                  <a:cubicBezTo>
                    <a:pt x="1388" y="32998"/>
                    <a:pt x="1240" y="32959"/>
                    <a:pt x="1096" y="32917"/>
                  </a:cubicBezTo>
                  <a:cubicBezTo>
                    <a:pt x="1059" y="32907"/>
                    <a:pt x="1028" y="32901"/>
                    <a:pt x="991" y="32894"/>
                  </a:cubicBezTo>
                  <a:cubicBezTo>
                    <a:pt x="949" y="32887"/>
                    <a:pt x="909" y="32881"/>
                    <a:pt x="869" y="32878"/>
                  </a:cubicBezTo>
                  <a:cubicBezTo>
                    <a:pt x="827" y="32874"/>
                    <a:pt x="785" y="32873"/>
                    <a:pt x="744" y="32871"/>
                  </a:cubicBezTo>
                  <a:cubicBezTo>
                    <a:pt x="704" y="32871"/>
                    <a:pt x="662" y="32871"/>
                    <a:pt x="620" y="32873"/>
                  </a:cubicBezTo>
                  <a:cubicBezTo>
                    <a:pt x="581" y="32874"/>
                    <a:pt x="540" y="32878"/>
                    <a:pt x="499" y="32881"/>
                  </a:cubicBezTo>
                  <a:cubicBezTo>
                    <a:pt x="461" y="32886"/>
                    <a:pt x="420" y="32893"/>
                    <a:pt x="382" y="32900"/>
                  </a:cubicBezTo>
                  <a:cubicBezTo>
                    <a:pt x="344" y="32907"/>
                    <a:pt x="308" y="32916"/>
                    <a:pt x="272" y="32926"/>
                  </a:cubicBezTo>
                  <a:lnTo>
                    <a:pt x="268" y="32926"/>
                  </a:lnTo>
                  <a:cubicBezTo>
                    <a:pt x="233" y="32937"/>
                    <a:pt x="202" y="32947"/>
                    <a:pt x="169" y="32962"/>
                  </a:cubicBezTo>
                  <a:cubicBezTo>
                    <a:pt x="140" y="32975"/>
                    <a:pt x="114" y="32989"/>
                    <a:pt x="90" y="33005"/>
                  </a:cubicBezTo>
                  <a:cubicBezTo>
                    <a:pt x="71" y="33019"/>
                    <a:pt x="51" y="33034"/>
                    <a:pt x="36" y="33052"/>
                  </a:cubicBezTo>
                  <a:cubicBezTo>
                    <a:pt x="24" y="33067"/>
                    <a:pt x="13" y="33083"/>
                    <a:pt x="8" y="33101"/>
                  </a:cubicBezTo>
                  <a:cubicBezTo>
                    <a:pt x="2" y="33117"/>
                    <a:pt x="1" y="33133"/>
                    <a:pt x="3" y="33149"/>
                  </a:cubicBezTo>
                  <a:cubicBezTo>
                    <a:pt x="3" y="33149"/>
                    <a:pt x="35" y="33249"/>
                    <a:pt x="236" y="33318"/>
                  </a:cubicBezTo>
                  <a:cubicBezTo>
                    <a:pt x="359" y="33356"/>
                    <a:pt x="481" y="33392"/>
                    <a:pt x="606" y="33429"/>
                  </a:cubicBezTo>
                  <a:cubicBezTo>
                    <a:pt x="1322" y="33640"/>
                    <a:pt x="2110" y="33824"/>
                    <a:pt x="2919" y="33971"/>
                  </a:cubicBezTo>
                  <a:cubicBezTo>
                    <a:pt x="3730" y="34118"/>
                    <a:pt x="4602" y="34234"/>
                    <a:pt x="5488" y="34318"/>
                  </a:cubicBezTo>
                  <a:cubicBezTo>
                    <a:pt x="6377" y="34399"/>
                    <a:pt x="7314" y="34453"/>
                    <a:pt x="8258" y="34471"/>
                  </a:cubicBezTo>
                  <a:cubicBezTo>
                    <a:pt x="8549" y="34478"/>
                    <a:pt x="8845" y="34481"/>
                    <a:pt x="9143" y="34481"/>
                  </a:cubicBezTo>
                  <a:cubicBezTo>
                    <a:pt x="9811" y="34481"/>
                    <a:pt x="10493" y="34465"/>
                    <a:pt x="11173" y="34435"/>
                  </a:cubicBezTo>
                  <a:cubicBezTo>
                    <a:pt x="12156" y="34392"/>
                    <a:pt x="13177" y="34318"/>
                    <a:pt x="14183" y="34211"/>
                  </a:cubicBezTo>
                  <a:cubicBezTo>
                    <a:pt x="15189" y="34105"/>
                    <a:pt x="16226" y="33965"/>
                    <a:pt x="17238" y="33799"/>
                  </a:cubicBezTo>
                  <a:cubicBezTo>
                    <a:pt x="18250" y="33630"/>
                    <a:pt x="19308" y="33422"/>
                    <a:pt x="20303" y="33192"/>
                  </a:cubicBezTo>
                  <a:cubicBezTo>
                    <a:pt x="20802" y="33077"/>
                    <a:pt x="21327" y="32946"/>
                    <a:pt x="21816" y="32817"/>
                  </a:cubicBezTo>
                  <a:cubicBezTo>
                    <a:pt x="22306" y="32687"/>
                    <a:pt x="22826" y="32541"/>
                    <a:pt x="23306" y="32397"/>
                  </a:cubicBezTo>
                  <a:cubicBezTo>
                    <a:pt x="23785" y="32255"/>
                    <a:pt x="24300" y="32091"/>
                    <a:pt x="24770" y="31937"/>
                  </a:cubicBezTo>
                  <a:cubicBezTo>
                    <a:pt x="25237" y="31782"/>
                    <a:pt x="25743" y="31608"/>
                    <a:pt x="26201" y="31442"/>
                  </a:cubicBezTo>
                  <a:cubicBezTo>
                    <a:pt x="26656" y="31278"/>
                    <a:pt x="27152" y="31093"/>
                    <a:pt x="27598" y="30920"/>
                  </a:cubicBezTo>
                  <a:cubicBezTo>
                    <a:pt x="28044" y="30748"/>
                    <a:pt x="28527" y="30557"/>
                    <a:pt x="28962" y="30377"/>
                  </a:cubicBezTo>
                  <a:cubicBezTo>
                    <a:pt x="29399" y="30199"/>
                    <a:pt x="29869" y="29999"/>
                    <a:pt x="30295" y="29816"/>
                  </a:cubicBezTo>
                  <a:cubicBezTo>
                    <a:pt x="30723" y="29632"/>
                    <a:pt x="31182" y="29430"/>
                    <a:pt x="31600" y="29241"/>
                  </a:cubicBezTo>
                  <a:cubicBezTo>
                    <a:pt x="32017" y="29051"/>
                    <a:pt x="32469" y="28846"/>
                    <a:pt x="32878" y="28653"/>
                  </a:cubicBezTo>
                  <a:cubicBezTo>
                    <a:pt x="33288" y="28461"/>
                    <a:pt x="33728" y="28251"/>
                    <a:pt x="34132" y="28057"/>
                  </a:cubicBezTo>
                  <a:cubicBezTo>
                    <a:pt x="34536" y="27861"/>
                    <a:pt x="34967" y="27650"/>
                    <a:pt x="35366" y="27453"/>
                  </a:cubicBezTo>
                  <a:cubicBezTo>
                    <a:pt x="35764" y="27254"/>
                    <a:pt x="36188" y="27043"/>
                    <a:pt x="36580" y="26843"/>
                  </a:cubicBezTo>
                  <a:cubicBezTo>
                    <a:pt x="36971" y="26643"/>
                    <a:pt x="37388" y="26431"/>
                    <a:pt x="37777" y="26229"/>
                  </a:cubicBezTo>
                  <a:cubicBezTo>
                    <a:pt x="38165" y="26028"/>
                    <a:pt x="38577" y="25812"/>
                    <a:pt x="38960" y="25608"/>
                  </a:cubicBezTo>
                  <a:cubicBezTo>
                    <a:pt x="39727" y="25204"/>
                    <a:pt x="40583" y="24744"/>
                    <a:pt x="41333" y="24333"/>
                  </a:cubicBezTo>
                  <a:cubicBezTo>
                    <a:pt x="41709" y="24127"/>
                    <a:pt x="42107" y="23910"/>
                    <a:pt x="42478" y="23703"/>
                  </a:cubicBezTo>
                  <a:cubicBezTo>
                    <a:pt x="42785" y="23535"/>
                    <a:pt x="43106" y="23357"/>
                    <a:pt x="43417" y="23183"/>
                  </a:cubicBezTo>
                  <a:lnTo>
                    <a:pt x="43418" y="23183"/>
                  </a:lnTo>
                  <a:cubicBezTo>
                    <a:pt x="44879" y="22338"/>
                    <a:pt x="46342" y="21495"/>
                    <a:pt x="47803" y="20651"/>
                  </a:cubicBezTo>
                  <a:lnTo>
                    <a:pt x="47804" y="20651"/>
                  </a:lnTo>
                  <a:cubicBezTo>
                    <a:pt x="48146" y="20446"/>
                    <a:pt x="48506" y="20231"/>
                    <a:pt x="48844" y="20027"/>
                  </a:cubicBezTo>
                  <a:cubicBezTo>
                    <a:pt x="49196" y="19814"/>
                    <a:pt x="49565" y="19590"/>
                    <a:pt x="49915" y="19376"/>
                  </a:cubicBezTo>
                  <a:cubicBezTo>
                    <a:pt x="50612" y="18949"/>
                    <a:pt x="51390" y="18466"/>
                    <a:pt x="52071" y="18035"/>
                  </a:cubicBezTo>
                  <a:cubicBezTo>
                    <a:pt x="52412" y="17819"/>
                    <a:pt x="52771" y="17589"/>
                    <a:pt x="53108" y="17372"/>
                  </a:cubicBezTo>
                  <a:cubicBezTo>
                    <a:pt x="53444" y="17153"/>
                    <a:pt x="53799" y="16922"/>
                    <a:pt x="54130" y="16703"/>
                  </a:cubicBezTo>
                  <a:cubicBezTo>
                    <a:pt x="54461" y="16483"/>
                    <a:pt x="54811" y="16248"/>
                    <a:pt x="55135" y="16029"/>
                  </a:cubicBezTo>
                  <a:cubicBezTo>
                    <a:pt x="55458" y="15809"/>
                    <a:pt x="55803" y="15570"/>
                    <a:pt x="56120" y="15349"/>
                  </a:cubicBezTo>
                  <a:cubicBezTo>
                    <a:pt x="56436" y="15126"/>
                    <a:pt x="56774" y="14886"/>
                    <a:pt x="57082" y="14663"/>
                  </a:cubicBezTo>
                  <a:cubicBezTo>
                    <a:pt x="57389" y="14440"/>
                    <a:pt x="57717" y="14196"/>
                    <a:pt x="58015" y="13972"/>
                  </a:cubicBezTo>
                  <a:cubicBezTo>
                    <a:pt x="58311" y="13745"/>
                    <a:pt x="58628" y="13499"/>
                    <a:pt x="58913" y="13270"/>
                  </a:cubicBezTo>
                  <a:cubicBezTo>
                    <a:pt x="59196" y="13042"/>
                    <a:pt x="59500" y="12793"/>
                    <a:pt x="59770" y="12563"/>
                  </a:cubicBezTo>
                  <a:cubicBezTo>
                    <a:pt x="60039" y="12334"/>
                    <a:pt x="60325" y="12078"/>
                    <a:pt x="60576" y="11847"/>
                  </a:cubicBezTo>
                  <a:cubicBezTo>
                    <a:pt x="60827" y="11615"/>
                    <a:pt x="61093" y="11357"/>
                    <a:pt x="61323" y="11122"/>
                  </a:cubicBezTo>
                  <a:cubicBezTo>
                    <a:pt x="61553" y="10889"/>
                    <a:pt x="61793" y="10629"/>
                    <a:pt x="61997" y="10393"/>
                  </a:cubicBezTo>
                  <a:cubicBezTo>
                    <a:pt x="62201" y="10158"/>
                    <a:pt x="62410" y="9896"/>
                    <a:pt x="62583" y="9659"/>
                  </a:cubicBezTo>
                  <a:cubicBezTo>
                    <a:pt x="62759" y="9422"/>
                    <a:pt x="62931" y="9160"/>
                    <a:pt x="63071" y="8921"/>
                  </a:cubicBezTo>
                  <a:cubicBezTo>
                    <a:pt x="63212" y="8683"/>
                    <a:pt x="63343" y="8425"/>
                    <a:pt x="63446" y="8187"/>
                  </a:cubicBezTo>
                  <a:cubicBezTo>
                    <a:pt x="63550" y="7945"/>
                    <a:pt x="63639" y="7696"/>
                    <a:pt x="63705" y="7459"/>
                  </a:cubicBezTo>
                  <a:cubicBezTo>
                    <a:pt x="63772" y="7222"/>
                    <a:pt x="63820" y="6979"/>
                    <a:pt x="63851" y="6745"/>
                  </a:cubicBezTo>
                  <a:cubicBezTo>
                    <a:pt x="63912" y="6280"/>
                    <a:pt x="63899" y="5800"/>
                    <a:pt x="63817" y="5354"/>
                  </a:cubicBezTo>
                  <a:cubicBezTo>
                    <a:pt x="63755" y="5025"/>
                    <a:pt x="63659" y="4708"/>
                    <a:pt x="63524" y="4394"/>
                  </a:cubicBezTo>
                  <a:cubicBezTo>
                    <a:pt x="63337" y="3963"/>
                    <a:pt x="63085" y="3556"/>
                    <a:pt x="62763" y="3162"/>
                  </a:cubicBezTo>
                  <a:cubicBezTo>
                    <a:pt x="62443" y="2768"/>
                    <a:pt x="62059" y="2400"/>
                    <a:pt x="61610" y="2054"/>
                  </a:cubicBezTo>
                  <a:cubicBezTo>
                    <a:pt x="60712" y="1358"/>
                    <a:pt x="59546" y="753"/>
                    <a:pt x="58170" y="281"/>
                  </a:cubicBezTo>
                  <a:cubicBezTo>
                    <a:pt x="57881" y="182"/>
                    <a:pt x="57583" y="92"/>
                    <a:pt x="57283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5"/>
            <p:cNvSpPr/>
            <p:nvPr/>
          </p:nvSpPr>
          <p:spPr>
            <a:xfrm>
              <a:off x="4653465" y="3362030"/>
              <a:ext cx="1972420" cy="865134"/>
            </a:xfrm>
            <a:custGeom>
              <a:avLst/>
              <a:gdLst/>
              <a:ahLst/>
              <a:cxnLst/>
              <a:rect l="l" t="t" r="r" b="b"/>
              <a:pathLst>
                <a:path w="63249" h="27742" extrusionOk="0">
                  <a:moveTo>
                    <a:pt x="63241" y="0"/>
                  </a:moveTo>
                  <a:cubicBezTo>
                    <a:pt x="63122" y="902"/>
                    <a:pt x="62733" y="1741"/>
                    <a:pt x="62239" y="2495"/>
                  </a:cubicBezTo>
                  <a:cubicBezTo>
                    <a:pt x="61753" y="3258"/>
                    <a:pt x="61137" y="3927"/>
                    <a:pt x="60498" y="4565"/>
                  </a:cubicBezTo>
                  <a:cubicBezTo>
                    <a:pt x="59203" y="5827"/>
                    <a:pt x="57774" y="6944"/>
                    <a:pt x="56306" y="7998"/>
                  </a:cubicBezTo>
                  <a:cubicBezTo>
                    <a:pt x="54837" y="9053"/>
                    <a:pt x="53327" y="10051"/>
                    <a:pt x="51799" y="11020"/>
                  </a:cubicBezTo>
                  <a:cubicBezTo>
                    <a:pt x="50265" y="11979"/>
                    <a:pt x="48731" y="12939"/>
                    <a:pt x="47176" y="13862"/>
                  </a:cubicBezTo>
                  <a:lnTo>
                    <a:pt x="47178" y="13861"/>
                  </a:lnTo>
                  <a:lnTo>
                    <a:pt x="42791" y="16398"/>
                  </a:lnTo>
                  <a:lnTo>
                    <a:pt x="42791" y="16398"/>
                  </a:lnTo>
                  <a:lnTo>
                    <a:pt x="42798" y="16394"/>
                  </a:lnTo>
                  <a:lnTo>
                    <a:pt x="42795" y="16394"/>
                  </a:lnTo>
                  <a:lnTo>
                    <a:pt x="42792" y="16397"/>
                  </a:lnTo>
                  <a:lnTo>
                    <a:pt x="42788" y="16398"/>
                  </a:lnTo>
                  <a:cubicBezTo>
                    <a:pt x="39503" y="18230"/>
                    <a:pt x="36186" y="20008"/>
                    <a:pt x="32787" y="21623"/>
                  </a:cubicBezTo>
                  <a:cubicBezTo>
                    <a:pt x="29392" y="23234"/>
                    <a:pt x="25908" y="24686"/>
                    <a:pt x="22297" y="25739"/>
                  </a:cubicBezTo>
                  <a:cubicBezTo>
                    <a:pt x="18688" y="26795"/>
                    <a:pt x="14950" y="27412"/>
                    <a:pt x="11198" y="27632"/>
                  </a:cubicBezTo>
                  <a:cubicBezTo>
                    <a:pt x="10295" y="27681"/>
                    <a:pt x="9391" y="27709"/>
                    <a:pt x="8488" y="27709"/>
                  </a:cubicBezTo>
                  <a:cubicBezTo>
                    <a:pt x="7511" y="27709"/>
                    <a:pt x="6534" y="27677"/>
                    <a:pt x="5560" y="27605"/>
                  </a:cubicBezTo>
                  <a:lnTo>
                    <a:pt x="4855" y="27563"/>
                  </a:lnTo>
                  <a:lnTo>
                    <a:pt x="4156" y="27470"/>
                  </a:lnTo>
                  <a:lnTo>
                    <a:pt x="2759" y="27283"/>
                  </a:lnTo>
                  <a:cubicBezTo>
                    <a:pt x="1826" y="27165"/>
                    <a:pt x="907" y="26944"/>
                    <a:pt x="3" y="26686"/>
                  </a:cubicBezTo>
                  <a:lnTo>
                    <a:pt x="0" y="26698"/>
                  </a:lnTo>
                  <a:cubicBezTo>
                    <a:pt x="904" y="26956"/>
                    <a:pt x="1822" y="27179"/>
                    <a:pt x="2755" y="27302"/>
                  </a:cubicBezTo>
                  <a:lnTo>
                    <a:pt x="4153" y="27491"/>
                  </a:lnTo>
                  <a:lnTo>
                    <a:pt x="4852" y="27586"/>
                  </a:lnTo>
                  <a:lnTo>
                    <a:pt x="5557" y="27629"/>
                  </a:lnTo>
                  <a:cubicBezTo>
                    <a:pt x="6570" y="27707"/>
                    <a:pt x="7587" y="27742"/>
                    <a:pt x="8604" y="27742"/>
                  </a:cubicBezTo>
                  <a:cubicBezTo>
                    <a:pt x="9469" y="27742"/>
                    <a:pt x="10334" y="27717"/>
                    <a:pt x="11198" y="27671"/>
                  </a:cubicBezTo>
                  <a:cubicBezTo>
                    <a:pt x="14955" y="27461"/>
                    <a:pt x="18697" y="26856"/>
                    <a:pt x="22313" y="25802"/>
                  </a:cubicBezTo>
                  <a:cubicBezTo>
                    <a:pt x="25930" y="24754"/>
                    <a:pt x="29420" y="23306"/>
                    <a:pt x="32822" y="21699"/>
                  </a:cubicBezTo>
                  <a:cubicBezTo>
                    <a:pt x="36225" y="20092"/>
                    <a:pt x="39546" y="18313"/>
                    <a:pt x="42835" y="16486"/>
                  </a:cubicBezTo>
                  <a:lnTo>
                    <a:pt x="42835" y="16486"/>
                  </a:lnTo>
                  <a:lnTo>
                    <a:pt x="42829" y="16490"/>
                  </a:lnTo>
                  <a:lnTo>
                    <a:pt x="42831" y="16490"/>
                  </a:lnTo>
                  <a:lnTo>
                    <a:pt x="42835" y="16487"/>
                  </a:lnTo>
                  <a:lnTo>
                    <a:pt x="42838" y="16486"/>
                  </a:lnTo>
                  <a:lnTo>
                    <a:pt x="47224" y="13957"/>
                  </a:lnTo>
                  <a:lnTo>
                    <a:pt x="47227" y="13956"/>
                  </a:lnTo>
                  <a:cubicBezTo>
                    <a:pt x="50334" y="12101"/>
                    <a:pt x="53411" y="10182"/>
                    <a:pt x="56346" y="8060"/>
                  </a:cubicBezTo>
                  <a:cubicBezTo>
                    <a:pt x="57809" y="6996"/>
                    <a:pt x="59233" y="5867"/>
                    <a:pt x="60524" y="4595"/>
                  </a:cubicBezTo>
                  <a:cubicBezTo>
                    <a:pt x="61160" y="3954"/>
                    <a:pt x="61775" y="3278"/>
                    <a:pt x="62258" y="2511"/>
                  </a:cubicBezTo>
                  <a:cubicBezTo>
                    <a:pt x="62748" y="1751"/>
                    <a:pt x="63135" y="908"/>
                    <a:pt x="63249" y="3"/>
                  </a:cubicBezTo>
                  <a:lnTo>
                    <a:pt x="632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5"/>
            <p:cNvSpPr/>
            <p:nvPr/>
          </p:nvSpPr>
          <p:spPr>
            <a:xfrm>
              <a:off x="4652997" y="3151910"/>
              <a:ext cx="1786152" cy="1032161"/>
            </a:xfrm>
            <a:custGeom>
              <a:avLst/>
              <a:gdLst/>
              <a:ahLst/>
              <a:cxnLst/>
              <a:rect l="l" t="t" r="r" b="b"/>
              <a:pathLst>
                <a:path w="57276" h="33098" extrusionOk="0">
                  <a:moveTo>
                    <a:pt x="34" y="32917"/>
                  </a:moveTo>
                  <a:lnTo>
                    <a:pt x="34" y="32917"/>
                  </a:lnTo>
                  <a:cubicBezTo>
                    <a:pt x="23" y="32920"/>
                    <a:pt x="12" y="32923"/>
                    <a:pt x="1" y="32927"/>
                  </a:cubicBezTo>
                  <a:cubicBezTo>
                    <a:pt x="12" y="32923"/>
                    <a:pt x="23" y="32920"/>
                    <a:pt x="34" y="32917"/>
                  </a:cubicBezTo>
                  <a:close/>
                  <a:moveTo>
                    <a:pt x="56993" y="0"/>
                  </a:moveTo>
                  <a:lnTo>
                    <a:pt x="56988" y="4"/>
                  </a:lnTo>
                  <a:cubicBezTo>
                    <a:pt x="56932" y="79"/>
                    <a:pt x="56878" y="155"/>
                    <a:pt x="56823" y="229"/>
                  </a:cubicBezTo>
                  <a:cubicBezTo>
                    <a:pt x="56481" y="694"/>
                    <a:pt x="56087" y="1189"/>
                    <a:pt x="55691" y="1653"/>
                  </a:cubicBezTo>
                  <a:cubicBezTo>
                    <a:pt x="55296" y="2119"/>
                    <a:pt x="54850" y="2612"/>
                    <a:pt x="54411" y="3075"/>
                  </a:cubicBezTo>
                  <a:cubicBezTo>
                    <a:pt x="53971" y="3540"/>
                    <a:pt x="53480" y="4028"/>
                    <a:pt x="53000" y="4490"/>
                  </a:cubicBezTo>
                  <a:cubicBezTo>
                    <a:pt x="52519" y="4950"/>
                    <a:pt x="51992" y="5437"/>
                    <a:pt x="51476" y="5894"/>
                  </a:cubicBezTo>
                  <a:cubicBezTo>
                    <a:pt x="50960" y="6353"/>
                    <a:pt x="50399" y="6835"/>
                    <a:pt x="49853" y="7289"/>
                  </a:cubicBezTo>
                  <a:cubicBezTo>
                    <a:pt x="49307" y="7745"/>
                    <a:pt x="48717" y="8222"/>
                    <a:pt x="48144" y="8673"/>
                  </a:cubicBezTo>
                  <a:cubicBezTo>
                    <a:pt x="47572" y="9125"/>
                    <a:pt x="46956" y="9596"/>
                    <a:pt x="46360" y="10045"/>
                  </a:cubicBezTo>
                  <a:cubicBezTo>
                    <a:pt x="45763" y="10492"/>
                    <a:pt x="45128" y="10959"/>
                    <a:pt x="44509" y="11404"/>
                  </a:cubicBezTo>
                  <a:cubicBezTo>
                    <a:pt x="43891" y="11846"/>
                    <a:pt x="43236" y="12311"/>
                    <a:pt x="42599" y="12751"/>
                  </a:cubicBezTo>
                  <a:cubicBezTo>
                    <a:pt x="41960" y="13191"/>
                    <a:pt x="41289" y="13649"/>
                    <a:pt x="40635" y="14086"/>
                  </a:cubicBezTo>
                  <a:cubicBezTo>
                    <a:pt x="39982" y="14523"/>
                    <a:pt x="39292" y="14978"/>
                    <a:pt x="38624" y="15410"/>
                  </a:cubicBezTo>
                  <a:cubicBezTo>
                    <a:pt x="37955" y="15846"/>
                    <a:pt x="37252" y="16294"/>
                    <a:pt x="36569" y="16724"/>
                  </a:cubicBezTo>
                  <a:cubicBezTo>
                    <a:pt x="36474" y="16783"/>
                    <a:pt x="36378" y="16845"/>
                    <a:pt x="36280" y="16906"/>
                  </a:cubicBezTo>
                  <a:cubicBezTo>
                    <a:pt x="34825" y="17745"/>
                    <a:pt x="33367" y="18586"/>
                    <a:pt x="31911" y="19427"/>
                  </a:cubicBezTo>
                  <a:cubicBezTo>
                    <a:pt x="31910" y="19427"/>
                    <a:pt x="31910" y="19429"/>
                    <a:pt x="31908" y="19429"/>
                  </a:cubicBezTo>
                  <a:cubicBezTo>
                    <a:pt x="31737" y="19519"/>
                    <a:pt x="31565" y="19610"/>
                    <a:pt x="31392" y="19702"/>
                  </a:cubicBezTo>
                  <a:cubicBezTo>
                    <a:pt x="30626" y="20106"/>
                    <a:pt x="29884" y="20494"/>
                    <a:pt x="29106" y="20895"/>
                  </a:cubicBezTo>
                  <a:cubicBezTo>
                    <a:pt x="28328" y="21296"/>
                    <a:pt x="27577" y="21679"/>
                    <a:pt x="26786" y="22074"/>
                  </a:cubicBezTo>
                  <a:cubicBezTo>
                    <a:pt x="25997" y="22471"/>
                    <a:pt x="25233" y="22849"/>
                    <a:pt x="24429" y="23238"/>
                  </a:cubicBezTo>
                  <a:cubicBezTo>
                    <a:pt x="23627" y="23631"/>
                    <a:pt x="22852" y="24000"/>
                    <a:pt x="22034" y="24386"/>
                  </a:cubicBezTo>
                  <a:cubicBezTo>
                    <a:pt x="21216" y="24769"/>
                    <a:pt x="20430" y="25135"/>
                    <a:pt x="19597" y="25511"/>
                  </a:cubicBezTo>
                  <a:cubicBezTo>
                    <a:pt x="18768" y="25891"/>
                    <a:pt x="17969" y="26247"/>
                    <a:pt x="17119" y="26617"/>
                  </a:cubicBezTo>
                  <a:cubicBezTo>
                    <a:pt x="16271" y="26985"/>
                    <a:pt x="15458" y="27334"/>
                    <a:pt x="14594" y="27695"/>
                  </a:cubicBezTo>
                  <a:cubicBezTo>
                    <a:pt x="13732" y="28056"/>
                    <a:pt x="12904" y="28394"/>
                    <a:pt x="12022" y="28745"/>
                  </a:cubicBezTo>
                  <a:cubicBezTo>
                    <a:pt x="11143" y="29095"/>
                    <a:pt x="10300" y="29422"/>
                    <a:pt x="9402" y="29762"/>
                  </a:cubicBezTo>
                  <a:cubicBezTo>
                    <a:pt x="8503" y="30102"/>
                    <a:pt x="7643" y="30417"/>
                    <a:pt x="6728" y="30742"/>
                  </a:cubicBezTo>
                  <a:cubicBezTo>
                    <a:pt x="5810" y="31066"/>
                    <a:pt x="4936" y="31368"/>
                    <a:pt x="3999" y="31677"/>
                  </a:cubicBezTo>
                  <a:cubicBezTo>
                    <a:pt x="3064" y="31987"/>
                    <a:pt x="2172" y="32271"/>
                    <a:pt x="1217" y="32562"/>
                  </a:cubicBezTo>
                  <a:cubicBezTo>
                    <a:pt x="821" y="32682"/>
                    <a:pt x="431" y="32799"/>
                    <a:pt x="34" y="32917"/>
                  </a:cubicBezTo>
                  <a:lnTo>
                    <a:pt x="34" y="32917"/>
                  </a:lnTo>
                  <a:cubicBezTo>
                    <a:pt x="59" y="32910"/>
                    <a:pt x="84" y="32904"/>
                    <a:pt x="110" y="32899"/>
                  </a:cubicBezTo>
                  <a:cubicBezTo>
                    <a:pt x="149" y="32892"/>
                    <a:pt x="189" y="32887"/>
                    <a:pt x="229" y="32882"/>
                  </a:cubicBezTo>
                  <a:cubicBezTo>
                    <a:pt x="268" y="32878"/>
                    <a:pt x="308" y="32875"/>
                    <a:pt x="350" y="32872"/>
                  </a:cubicBezTo>
                  <a:cubicBezTo>
                    <a:pt x="379" y="32871"/>
                    <a:pt x="408" y="32870"/>
                    <a:pt x="437" y="32870"/>
                  </a:cubicBezTo>
                  <a:cubicBezTo>
                    <a:pt x="449" y="32870"/>
                    <a:pt x="461" y="32870"/>
                    <a:pt x="474" y="32871"/>
                  </a:cubicBezTo>
                  <a:cubicBezTo>
                    <a:pt x="515" y="32871"/>
                    <a:pt x="556" y="32875"/>
                    <a:pt x="597" y="32878"/>
                  </a:cubicBezTo>
                  <a:cubicBezTo>
                    <a:pt x="639" y="32882"/>
                    <a:pt x="681" y="32887"/>
                    <a:pt x="720" y="32894"/>
                  </a:cubicBezTo>
                  <a:cubicBezTo>
                    <a:pt x="760" y="32901"/>
                    <a:pt x="790" y="32907"/>
                    <a:pt x="826" y="32918"/>
                  </a:cubicBezTo>
                  <a:cubicBezTo>
                    <a:pt x="971" y="32958"/>
                    <a:pt x="1119" y="33000"/>
                    <a:pt x="1267" y="33037"/>
                  </a:cubicBezTo>
                  <a:cubicBezTo>
                    <a:pt x="1345" y="33058"/>
                    <a:pt x="1424" y="33078"/>
                    <a:pt x="1503" y="33098"/>
                  </a:cubicBezTo>
                  <a:cubicBezTo>
                    <a:pt x="1598" y="33069"/>
                    <a:pt x="3500" y="32472"/>
                    <a:pt x="4434" y="32160"/>
                  </a:cubicBezTo>
                  <a:cubicBezTo>
                    <a:pt x="5327" y="31864"/>
                    <a:pt x="6165" y="31575"/>
                    <a:pt x="7035" y="31266"/>
                  </a:cubicBezTo>
                  <a:lnTo>
                    <a:pt x="7129" y="31233"/>
                  </a:lnTo>
                  <a:cubicBezTo>
                    <a:pt x="7139" y="31230"/>
                    <a:pt x="7152" y="31225"/>
                    <a:pt x="7162" y="31222"/>
                  </a:cubicBezTo>
                  <a:cubicBezTo>
                    <a:pt x="8079" y="30894"/>
                    <a:pt x="8937" y="30578"/>
                    <a:pt x="9836" y="30238"/>
                  </a:cubicBezTo>
                  <a:cubicBezTo>
                    <a:pt x="10293" y="30066"/>
                    <a:pt x="10734" y="29895"/>
                    <a:pt x="11176" y="29724"/>
                  </a:cubicBezTo>
                  <a:cubicBezTo>
                    <a:pt x="11122" y="29709"/>
                    <a:pt x="11071" y="29693"/>
                    <a:pt x="11019" y="29678"/>
                  </a:cubicBezTo>
                  <a:cubicBezTo>
                    <a:pt x="10984" y="29669"/>
                    <a:pt x="10954" y="29645"/>
                    <a:pt x="10927" y="29616"/>
                  </a:cubicBezTo>
                  <a:cubicBezTo>
                    <a:pt x="10901" y="29577"/>
                    <a:pt x="10894" y="29527"/>
                    <a:pt x="10898" y="29478"/>
                  </a:cubicBezTo>
                  <a:cubicBezTo>
                    <a:pt x="10904" y="29416"/>
                    <a:pt x="10925" y="29358"/>
                    <a:pt x="10956" y="29308"/>
                  </a:cubicBezTo>
                  <a:cubicBezTo>
                    <a:pt x="10992" y="29248"/>
                    <a:pt x="11038" y="29193"/>
                    <a:pt x="11101" y="29156"/>
                  </a:cubicBezTo>
                  <a:cubicBezTo>
                    <a:pt x="11149" y="29127"/>
                    <a:pt x="11204" y="29105"/>
                    <a:pt x="11257" y="29105"/>
                  </a:cubicBezTo>
                  <a:cubicBezTo>
                    <a:pt x="11275" y="29105"/>
                    <a:pt x="11292" y="29108"/>
                    <a:pt x="11308" y="29113"/>
                  </a:cubicBezTo>
                  <a:cubicBezTo>
                    <a:pt x="11575" y="29193"/>
                    <a:pt x="11843" y="29272"/>
                    <a:pt x="12109" y="29354"/>
                  </a:cubicBezTo>
                  <a:cubicBezTo>
                    <a:pt x="12224" y="29308"/>
                    <a:pt x="12337" y="29262"/>
                    <a:pt x="12452" y="29218"/>
                  </a:cubicBezTo>
                  <a:cubicBezTo>
                    <a:pt x="13334" y="28865"/>
                    <a:pt x="14162" y="28525"/>
                    <a:pt x="15024" y="28164"/>
                  </a:cubicBezTo>
                  <a:cubicBezTo>
                    <a:pt x="15888" y="27803"/>
                    <a:pt x="16702" y="27452"/>
                    <a:pt x="17549" y="27083"/>
                  </a:cubicBezTo>
                  <a:cubicBezTo>
                    <a:pt x="18397" y="26712"/>
                    <a:pt x="19196" y="26354"/>
                    <a:pt x="20029" y="25976"/>
                  </a:cubicBezTo>
                  <a:cubicBezTo>
                    <a:pt x="20861" y="25598"/>
                    <a:pt x="21648" y="25231"/>
                    <a:pt x="22466" y="24847"/>
                  </a:cubicBezTo>
                  <a:cubicBezTo>
                    <a:pt x="22775" y="24703"/>
                    <a:pt x="23077" y="24560"/>
                    <a:pt x="23377" y="24416"/>
                  </a:cubicBezTo>
                  <a:cubicBezTo>
                    <a:pt x="23325" y="24401"/>
                    <a:pt x="23272" y="24384"/>
                    <a:pt x="23220" y="24368"/>
                  </a:cubicBezTo>
                  <a:cubicBezTo>
                    <a:pt x="23186" y="24358"/>
                    <a:pt x="23156" y="24334"/>
                    <a:pt x="23136" y="24305"/>
                  </a:cubicBezTo>
                  <a:cubicBezTo>
                    <a:pt x="23110" y="24266"/>
                    <a:pt x="23103" y="24216"/>
                    <a:pt x="23105" y="24167"/>
                  </a:cubicBezTo>
                  <a:cubicBezTo>
                    <a:pt x="23110" y="24107"/>
                    <a:pt x="23131" y="24049"/>
                    <a:pt x="23161" y="23999"/>
                  </a:cubicBezTo>
                  <a:cubicBezTo>
                    <a:pt x="23197" y="23937"/>
                    <a:pt x="23243" y="23885"/>
                    <a:pt x="23307" y="23845"/>
                  </a:cubicBezTo>
                  <a:cubicBezTo>
                    <a:pt x="23355" y="23816"/>
                    <a:pt x="23411" y="23795"/>
                    <a:pt x="23464" y="23795"/>
                  </a:cubicBezTo>
                  <a:cubicBezTo>
                    <a:pt x="23481" y="23795"/>
                    <a:pt x="23498" y="23797"/>
                    <a:pt x="23514" y="23802"/>
                  </a:cubicBezTo>
                  <a:cubicBezTo>
                    <a:pt x="23745" y="23872"/>
                    <a:pt x="23979" y="23943"/>
                    <a:pt x="24211" y="24013"/>
                  </a:cubicBezTo>
                  <a:cubicBezTo>
                    <a:pt x="24427" y="23908"/>
                    <a:pt x="24642" y="23805"/>
                    <a:pt x="24859" y="23698"/>
                  </a:cubicBezTo>
                  <a:cubicBezTo>
                    <a:pt x="25663" y="23306"/>
                    <a:pt x="26426" y="22929"/>
                    <a:pt x="27217" y="22532"/>
                  </a:cubicBezTo>
                  <a:cubicBezTo>
                    <a:pt x="28008" y="22137"/>
                    <a:pt x="28761" y="21752"/>
                    <a:pt x="29539" y="21351"/>
                  </a:cubicBezTo>
                  <a:cubicBezTo>
                    <a:pt x="30317" y="20951"/>
                    <a:pt x="31060" y="20563"/>
                    <a:pt x="31826" y="20156"/>
                  </a:cubicBezTo>
                  <a:cubicBezTo>
                    <a:pt x="31980" y="20076"/>
                    <a:pt x="32131" y="19995"/>
                    <a:pt x="32283" y="19913"/>
                  </a:cubicBezTo>
                  <a:lnTo>
                    <a:pt x="32286" y="19912"/>
                  </a:lnTo>
                  <a:cubicBezTo>
                    <a:pt x="32965" y="19522"/>
                    <a:pt x="33641" y="19130"/>
                    <a:pt x="34318" y="18740"/>
                  </a:cubicBezTo>
                  <a:cubicBezTo>
                    <a:pt x="34259" y="18723"/>
                    <a:pt x="34197" y="18704"/>
                    <a:pt x="34138" y="18687"/>
                  </a:cubicBezTo>
                  <a:cubicBezTo>
                    <a:pt x="34047" y="18659"/>
                    <a:pt x="34026" y="18554"/>
                    <a:pt x="34026" y="18554"/>
                  </a:cubicBezTo>
                  <a:cubicBezTo>
                    <a:pt x="34016" y="18501"/>
                    <a:pt x="34023" y="18445"/>
                    <a:pt x="34045" y="18389"/>
                  </a:cubicBezTo>
                  <a:cubicBezTo>
                    <a:pt x="34089" y="18280"/>
                    <a:pt x="34167" y="18198"/>
                    <a:pt x="34277" y="18142"/>
                  </a:cubicBezTo>
                  <a:cubicBezTo>
                    <a:pt x="34314" y="18124"/>
                    <a:pt x="34348" y="18115"/>
                    <a:pt x="34383" y="18115"/>
                  </a:cubicBezTo>
                  <a:cubicBezTo>
                    <a:pt x="34401" y="18115"/>
                    <a:pt x="34420" y="18118"/>
                    <a:pt x="34438" y="18123"/>
                  </a:cubicBezTo>
                  <a:cubicBezTo>
                    <a:pt x="34644" y="18186"/>
                    <a:pt x="34853" y="18248"/>
                    <a:pt x="35060" y="18310"/>
                  </a:cubicBezTo>
                  <a:lnTo>
                    <a:pt x="36677" y="17378"/>
                  </a:lnTo>
                  <a:lnTo>
                    <a:pt x="36681" y="17376"/>
                  </a:lnTo>
                  <a:cubicBezTo>
                    <a:pt x="37357" y="16952"/>
                    <a:pt x="38054" y="16509"/>
                    <a:pt x="38717" y="16080"/>
                  </a:cubicBezTo>
                  <a:cubicBezTo>
                    <a:pt x="39388" y="15648"/>
                    <a:pt x="40081" y="15193"/>
                    <a:pt x="40738" y="14756"/>
                  </a:cubicBezTo>
                  <a:cubicBezTo>
                    <a:pt x="41394" y="14318"/>
                    <a:pt x="42072" y="13859"/>
                    <a:pt x="42714" y="13419"/>
                  </a:cubicBezTo>
                  <a:cubicBezTo>
                    <a:pt x="43086" y="13163"/>
                    <a:pt x="43463" y="12902"/>
                    <a:pt x="43836" y="12639"/>
                  </a:cubicBezTo>
                  <a:cubicBezTo>
                    <a:pt x="43770" y="12620"/>
                    <a:pt x="43701" y="12598"/>
                    <a:pt x="43635" y="12578"/>
                  </a:cubicBezTo>
                  <a:cubicBezTo>
                    <a:pt x="43546" y="12552"/>
                    <a:pt x="43525" y="12447"/>
                    <a:pt x="43525" y="12447"/>
                  </a:cubicBezTo>
                  <a:cubicBezTo>
                    <a:pt x="43513" y="12393"/>
                    <a:pt x="43520" y="12337"/>
                    <a:pt x="43542" y="12282"/>
                  </a:cubicBezTo>
                  <a:cubicBezTo>
                    <a:pt x="43586" y="12171"/>
                    <a:pt x="43664" y="12089"/>
                    <a:pt x="43776" y="12033"/>
                  </a:cubicBezTo>
                  <a:cubicBezTo>
                    <a:pt x="43809" y="12015"/>
                    <a:pt x="43843" y="12006"/>
                    <a:pt x="43876" y="12006"/>
                  </a:cubicBezTo>
                  <a:cubicBezTo>
                    <a:pt x="43896" y="12006"/>
                    <a:pt x="43916" y="12010"/>
                    <a:pt x="43936" y="12016"/>
                  </a:cubicBezTo>
                  <a:cubicBezTo>
                    <a:pt x="44121" y="12071"/>
                    <a:pt x="44302" y="12127"/>
                    <a:pt x="44485" y="12181"/>
                  </a:cubicBezTo>
                  <a:cubicBezTo>
                    <a:pt x="44535" y="12145"/>
                    <a:pt x="44588" y="12107"/>
                    <a:pt x="44639" y="12071"/>
                  </a:cubicBezTo>
                  <a:cubicBezTo>
                    <a:pt x="45261" y="11628"/>
                    <a:pt x="45904" y="11161"/>
                    <a:pt x="46505" y="10711"/>
                  </a:cubicBezTo>
                  <a:cubicBezTo>
                    <a:pt x="47107" y="10264"/>
                    <a:pt x="47730" y="9791"/>
                    <a:pt x="48308" y="9338"/>
                  </a:cubicBezTo>
                  <a:cubicBezTo>
                    <a:pt x="48887" y="8886"/>
                    <a:pt x="49484" y="8409"/>
                    <a:pt x="50037" y="7952"/>
                  </a:cubicBezTo>
                  <a:cubicBezTo>
                    <a:pt x="50591" y="7497"/>
                    <a:pt x="51159" y="7014"/>
                    <a:pt x="51683" y="6554"/>
                  </a:cubicBezTo>
                  <a:cubicBezTo>
                    <a:pt x="51831" y="6424"/>
                    <a:pt x="51982" y="6290"/>
                    <a:pt x="52133" y="6155"/>
                  </a:cubicBezTo>
                  <a:cubicBezTo>
                    <a:pt x="52051" y="6130"/>
                    <a:pt x="51966" y="6104"/>
                    <a:pt x="51885" y="6080"/>
                  </a:cubicBezTo>
                  <a:cubicBezTo>
                    <a:pt x="51885" y="6080"/>
                    <a:pt x="51762" y="6022"/>
                    <a:pt x="51770" y="5893"/>
                  </a:cubicBezTo>
                  <a:cubicBezTo>
                    <a:pt x="51771" y="5843"/>
                    <a:pt x="51784" y="5792"/>
                    <a:pt x="51807" y="5744"/>
                  </a:cubicBezTo>
                  <a:cubicBezTo>
                    <a:pt x="51856" y="5649"/>
                    <a:pt x="51931" y="5577"/>
                    <a:pt x="52035" y="5529"/>
                  </a:cubicBezTo>
                  <a:cubicBezTo>
                    <a:pt x="52066" y="5516"/>
                    <a:pt x="52096" y="5509"/>
                    <a:pt x="52125" y="5509"/>
                  </a:cubicBezTo>
                  <a:cubicBezTo>
                    <a:pt x="52145" y="5509"/>
                    <a:pt x="52164" y="5512"/>
                    <a:pt x="52184" y="5518"/>
                  </a:cubicBezTo>
                  <a:cubicBezTo>
                    <a:pt x="52347" y="5565"/>
                    <a:pt x="52511" y="5616"/>
                    <a:pt x="52675" y="5664"/>
                  </a:cubicBezTo>
                  <a:cubicBezTo>
                    <a:pt x="52865" y="5490"/>
                    <a:pt x="53053" y="5314"/>
                    <a:pt x="53236" y="5144"/>
                  </a:cubicBezTo>
                  <a:cubicBezTo>
                    <a:pt x="53728" y="4680"/>
                    <a:pt x="54228" y="4188"/>
                    <a:pt x="54682" y="3721"/>
                  </a:cubicBezTo>
                  <a:cubicBezTo>
                    <a:pt x="55135" y="3253"/>
                    <a:pt x="55595" y="2758"/>
                    <a:pt x="56005" y="2286"/>
                  </a:cubicBezTo>
                  <a:cubicBezTo>
                    <a:pt x="56415" y="1816"/>
                    <a:pt x="56824" y="1316"/>
                    <a:pt x="57185" y="843"/>
                  </a:cubicBezTo>
                  <a:cubicBezTo>
                    <a:pt x="57213" y="809"/>
                    <a:pt x="57240" y="774"/>
                    <a:pt x="57266" y="738"/>
                  </a:cubicBezTo>
                  <a:cubicBezTo>
                    <a:pt x="57269" y="736"/>
                    <a:pt x="57270" y="736"/>
                    <a:pt x="57270" y="733"/>
                  </a:cubicBezTo>
                  <a:lnTo>
                    <a:pt x="57270" y="732"/>
                  </a:lnTo>
                  <a:cubicBezTo>
                    <a:pt x="57273" y="728"/>
                    <a:pt x="57276" y="723"/>
                    <a:pt x="57276" y="713"/>
                  </a:cubicBezTo>
                  <a:cubicBezTo>
                    <a:pt x="57276" y="706"/>
                    <a:pt x="57276" y="696"/>
                    <a:pt x="57273" y="683"/>
                  </a:cubicBezTo>
                  <a:cubicBezTo>
                    <a:pt x="57273" y="673"/>
                    <a:pt x="57271" y="659"/>
                    <a:pt x="57269" y="641"/>
                  </a:cubicBezTo>
                  <a:cubicBezTo>
                    <a:pt x="57266" y="625"/>
                    <a:pt x="57261" y="608"/>
                    <a:pt x="57257" y="590"/>
                  </a:cubicBezTo>
                  <a:cubicBezTo>
                    <a:pt x="57251" y="568"/>
                    <a:pt x="57247" y="546"/>
                    <a:pt x="57241" y="526"/>
                  </a:cubicBezTo>
                  <a:cubicBezTo>
                    <a:pt x="57236" y="503"/>
                    <a:pt x="57228" y="480"/>
                    <a:pt x="57221" y="457"/>
                  </a:cubicBezTo>
                  <a:cubicBezTo>
                    <a:pt x="57213" y="430"/>
                    <a:pt x="57205" y="405"/>
                    <a:pt x="57197" y="381"/>
                  </a:cubicBezTo>
                  <a:cubicBezTo>
                    <a:pt x="57187" y="355"/>
                    <a:pt x="57178" y="329"/>
                    <a:pt x="57169" y="306"/>
                  </a:cubicBezTo>
                  <a:cubicBezTo>
                    <a:pt x="57161" y="280"/>
                    <a:pt x="57149" y="257"/>
                    <a:pt x="57141" y="236"/>
                  </a:cubicBezTo>
                  <a:cubicBezTo>
                    <a:pt x="57129" y="214"/>
                    <a:pt x="57120" y="193"/>
                    <a:pt x="57112" y="173"/>
                  </a:cubicBezTo>
                  <a:cubicBezTo>
                    <a:pt x="57103" y="154"/>
                    <a:pt x="57093" y="135"/>
                    <a:pt x="57085" y="119"/>
                  </a:cubicBezTo>
                  <a:cubicBezTo>
                    <a:pt x="57076" y="101"/>
                    <a:pt x="57069" y="86"/>
                    <a:pt x="57060" y="72"/>
                  </a:cubicBezTo>
                  <a:cubicBezTo>
                    <a:pt x="57053" y="60"/>
                    <a:pt x="57043" y="48"/>
                    <a:pt x="57036" y="36"/>
                  </a:cubicBezTo>
                  <a:cubicBezTo>
                    <a:pt x="57028" y="26"/>
                    <a:pt x="57021" y="19"/>
                    <a:pt x="57014" y="12"/>
                  </a:cubicBezTo>
                  <a:cubicBezTo>
                    <a:pt x="57010" y="6"/>
                    <a:pt x="57004" y="3"/>
                    <a:pt x="569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5"/>
            <p:cNvSpPr/>
            <p:nvPr/>
          </p:nvSpPr>
          <p:spPr>
            <a:xfrm>
              <a:off x="6010173" y="3526310"/>
              <a:ext cx="352952" cy="116663"/>
            </a:xfrm>
            <a:custGeom>
              <a:avLst/>
              <a:gdLst/>
              <a:ahLst/>
              <a:cxnLst/>
              <a:rect l="l" t="t" r="r" b="b"/>
              <a:pathLst>
                <a:path w="11318" h="3741" extrusionOk="0">
                  <a:moveTo>
                    <a:pt x="366" y="1"/>
                  </a:moveTo>
                  <a:cubicBezTo>
                    <a:pt x="333" y="1"/>
                    <a:pt x="299" y="9"/>
                    <a:pt x="264" y="26"/>
                  </a:cubicBezTo>
                  <a:cubicBezTo>
                    <a:pt x="152" y="80"/>
                    <a:pt x="73" y="162"/>
                    <a:pt x="29" y="275"/>
                  </a:cubicBezTo>
                  <a:cubicBezTo>
                    <a:pt x="8" y="329"/>
                    <a:pt x="1" y="385"/>
                    <a:pt x="12" y="440"/>
                  </a:cubicBezTo>
                  <a:cubicBezTo>
                    <a:pt x="12" y="440"/>
                    <a:pt x="34" y="543"/>
                    <a:pt x="123" y="571"/>
                  </a:cubicBezTo>
                  <a:cubicBezTo>
                    <a:pt x="190" y="592"/>
                    <a:pt x="258" y="611"/>
                    <a:pt x="326" y="631"/>
                  </a:cubicBezTo>
                  <a:cubicBezTo>
                    <a:pt x="3881" y="1702"/>
                    <a:pt x="7084" y="2665"/>
                    <a:pt x="10652" y="3741"/>
                  </a:cubicBezTo>
                  <a:cubicBezTo>
                    <a:pt x="10878" y="3590"/>
                    <a:pt x="11095" y="3442"/>
                    <a:pt x="11318" y="3288"/>
                  </a:cubicBezTo>
                  <a:cubicBezTo>
                    <a:pt x="7803" y="2228"/>
                    <a:pt x="4469" y="1226"/>
                    <a:pt x="973" y="174"/>
                  </a:cubicBezTo>
                  <a:cubicBezTo>
                    <a:pt x="788" y="119"/>
                    <a:pt x="607" y="63"/>
                    <a:pt x="423" y="9"/>
                  </a:cubicBezTo>
                  <a:cubicBezTo>
                    <a:pt x="405" y="3"/>
                    <a:pt x="386" y="1"/>
                    <a:pt x="3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5"/>
            <p:cNvSpPr/>
            <p:nvPr/>
          </p:nvSpPr>
          <p:spPr>
            <a:xfrm>
              <a:off x="5746509" y="3546049"/>
              <a:ext cx="595821" cy="271278"/>
            </a:xfrm>
            <a:custGeom>
              <a:avLst/>
              <a:gdLst/>
              <a:ahLst/>
              <a:cxnLst/>
              <a:rect l="l" t="t" r="r" b="b"/>
              <a:pathLst>
                <a:path w="19106" h="8699" extrusionOk="0">
                  <a:moveTo>
                    <a:pt x="8778" y="1"/>
                  </a:moveTo>
                  <a:cubicBezTo>
                    <a:pt x="8404" y="263"/>
                    <a:pt x="8027" y="526"/>
                    <a:pt x="7655" y="780"/>
                  </a:cubicBezTo>
                  <a:cubicBezTo>
                    <a:pt x="7015" y="1223"/>
                    <a:pt x="6338" y="1680"/>
                    <a:pt x="5680" y="2117"/>
                  </a:cubicBezTo>
                  <a:cubicBezTo>
                    <a:pt x="5022" y="2554"/>
                    <a:pt x="4330" y="3009"/>
                    <a:pt x="3658" y="3441"/>
                  </a:cubicBezTo>
                  <a:cubicBezTo>
                    <a:pt x="2995" y="3870"/>
                    <a:pt x="2298" y="4311"/>
                    <a:pt x="1622" y="4738"/>
                  </a:cubicBezTo>
                  <a:lnTo>
                    <a:pt x="1618" y="4739"/>
                  </a:lnTo>
                  <a:lnTo>
                    <a:pt x="1" y="5673"/>
                  </a:lnTo>
                  <a:cubicBezTo>
                    <a:pt x="3392" y="6693"/>
                    <a:pt x="6641" y="7672"/>
                    <a:pt x="10050" y="8699"/>
                  </a:cubicBezTo>
                  <a:cubicBezTo>
                    <a:pt x="10726" y="8308"/>
                    <a:pt x="11400" y="7918"/>
                    <a:pt x="12076" y="7529"/>
                  </a:cubicBezTo>
                  <a:cubicBezTo>
                    <a:pt x="12386" y="7343"/>
                    <a:pt x="12687" y="7163"/>
                    <a:pt x="12996" y="6976"/>
                  </a:cubicBezTo>
                  <a:cubicBezTo>
                    <a:pt x="13700" y="6552"/>
                    <a:pt x="14326" y="6171"/>
                    <a:pt x="15016" y="5744"/>
                  </a:cubicBezTo>
                  <a:cubicBezTo>
                    <a:pt x="15706" y="5316"/>
                    <a:pt x="16310" y="4936"/>
                    <a:pt x="16984" y="4504"/>
                  </a:cubicBezTo>
                  <a:cubicBezTo>
                    <a:pt x="17320" y="4288"/>
                    <a:pt x="17634" y="4085"/>
                    <a:pt x="17964" y="3868"/>
                  </a:cubicBezTo>
                  <a:cubicBezTo>
                    <a:pt x="18295" y="3650"/>
                    <a:pt x="18603" y="3447"/>
                    <a:pt x="18928" y="3229"/>
                  </a:cubicBezTo>
                  <a:cubicBezTo>
                    <a:pt x="18988" y="3187"/>
                    <a:pt x="19047" y="3147"/>
                    <a:pt x="19106" y="3108"/>
                  </a:cubicBezTo>
                  <a:cubicBezTo>
                    <a:pt x="15538" y="2032"/>
                    <a:pt x="12334" y="1069"/>
                    <a:pt x="8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5"/>
            <p:cNvSpPr/>
            <p:nvPr/>
          </p:nvSpPr>
          <p:spPr>
            <a:xfrm>
              <a:off x="5408221" y="3736274"/>
              <a:ext cx="628534" cy="260582"/>
            </a:xfrm>
            <a:custGeom>
              <a:avLst/>
              <a:gdLst/>
              <a:ahLst/>
              <a:cxnLst/>
              <a:rect l="l" t="t" r="r" b="b"/>
              <a:pathLst>
                <a:path w="20155" h="8356" extrusionOk="0">
                  <a:moveTo>
                    <a:pt x="10107" y="1"/>
                  </a:moveTo>
                  <a:cubicBezTo>
                    <a:pt x="9430" y="391"/>
                    <a:pt x="8754" y="783"/>
                    <a:pt x="8077" y="1173"/>
                  </a:cubicBezTo>
                  <a:lnTo>
                    <a:pt x="8073" y="1174"/>
                  </a:lnTo>
                  <a:cubicBezTo>
                    <a:pt x="7922" y="1256"/>
                    <a:pt x="7769" y="1337"/>
                    <a:pt x="7617" y="1417"/>
                  </a:cubicBezTo>
                  <a:cubicBezTo>
                    <a:pt x="6849" y="1824"/>
                    <a:pt x="6107" y="2212"/>
                    <a:pt x="5328" y="2612"/>
                  </a:cubicBezTo>
                  <a:cubicBezTo>
                    <a:pt x="4550" y="3013"/>
                    <a:pt x="3797" y="3395"/>
                    <a:pt x="3006" y="3793"/>
                  </a:cubicBezTo>
                  <a:cubicBezTo>
                    <a:pt x="2216" y="4190"/>
                    <a:pt x="1452" y="4567"/>
                    <a:pt x="649" y="4959"/>
                  </a:cubicBezTo>
                  <a:cubicBezTo>
                    <a:pt x="431" y="5066"/>
                    <a:pt x="216" y="5169"/>
                    <a:pt x="0" y="5274"/>
                  </a:cubicBezTo>
                  <a:cubicBezTo>
                    <a:pt x="3446" y="6312"/>
                    <a:pt x="6767" y="7311"/>
                    <a:pt x="10232" y="8355"/>
                  </a:cubicBezTo>
                  <a:cubicBezTo>
                    <a:pt x="10331" y="8309"/>
                    <a:pt x="10428" y="8260"/>
                    <a:pt x="10522" y="8214"/>
                  </a:cubicBezTo>
                  <a:cubicBezTo>
                    <a:pt x="10919" y="8016"/>
                    <a:pt x="11343" y="7805"/>
                    <a:pt x="11734" y="7605"/>
                  </a:cubicBezTo>
                  <a:cubicBezTo>
                    <a:pt x="12127" y="7405"/>
                    <a:pt x="12544" y="7192"/>
                    <a:pt x="12932" y="6991"/>
                  </a:cubicBezTo>
                  <a:cubicBezTo>
                    <a:pt x="13319" y="6790"/>
                    <a:pt x="13730" y="6575"/>
                    <a:pt x="14112" y="6373"/>
                  </a:cubicBezTo>
                  <a:cubicBezTo>
                    <a:pt x="14879" y="5966"/>
                    <a:pt x="15734" y="5506"/>
                    <a:pt x="16484" y="5096"/>
                  </a:cubicBezTo>
                  <a:cubicBezTo>
                    <a:pt x="16861" y="4892"/>
                    <a:pt x="17256" y="4673"/>
                    <a:pt x="17627" y="4468"/>
                  </a:cubicBezTo>
                  <a:cubicBezTo>
                    <a:pt x="17928" y="4302"/>
                    <a:pt x="18238" y="4127"/>
                    <a:pt x="18543" y="3959"/>
                  </a:cubicBezTo>
                  <a:lnTo>
                    <a:pt x="18545" y="3959"/>
                  </a:lnTo>
                  <a:cubicBezTo>
                    <a:pt x="19079" y="3648"/>
                    <a:pt x="19617" y="3339"/>
                    <a:pt x="20155" y="3027"/>
                  </a:cubicBezTo>
                  <a:cubicBezTo>
                    <a:pt x="16671" y="1978"/>
                    <a:pt x="13576" y="1048"/>
                    <a:pt x="10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5"/>
            <p:cNvSpPr/>
            <p:nvPr/>
          </p:nvSpPr>
          <p:spPr>
            <a:xfrm>
              <a:off x="5713921" y="3716846"/>
              <a:ext cx="345998" cy="113856"/>
            </a:xfrm>
            <a:custGeom>
              <a:avLst/>
              <a:gdLst/>
              <a:ahLst/>
              <a:cxnLst/>
              <a:rect l="l" t="t" r="r" b="b"/>
              <a:pathLst>
                <a:path w="11095" h="3651" extrusionOk="0">
                  <a:moveTo>
                    <a:pt x="364" y="1"/>
                  </a:moveTo>
                  <a:cubicBezTo>
                    <a:pt x="331" y="1"/>
                    <a:pt x="298" y="9"/>
                    <a:pt x="262" y="26"/>
                  </a:cubicBezTo>
                  <a:cubicBezTo>
                    <a:pt x="150" y="81"/>
                    <a:pt x="72" y="162"/>
                    <a:pt x="29" y="275"/>
                  </a:cubicBezTo>
                  <a:cubicBezTo>
                    <a:pt x="8" y="329"/>
                    <a:pt x="1" y="385"/>
                    <a:pt x="11" y="440"/>
                  </a:cubicBezTo>
                  <a:cubicBezTo>
                    <a:pt x="11" y="440"/>
                    <a:pt x="32" y="543"/>
                    <a:pt x="123" y="571"/>
                  </a:cubicBezTo>
                  <a:cubicBezTo>
                    <a:pt x="183" y="588"/>
                    <a:pt x="244" y="607"/>
                    <a:pt x="302" y="624"/>
                  </a:cubicBezTo>
                  <a:cubicBezTo>
                    <a:pt x="3773" y="1671"/>
                    <a:pt x="6868" y="2601"/>
                    <a:pt x="10352" y="3650"/>
                  </a:cubicBezTo>
                  <a:cubicBezTo>
                    <a:pt x="10599" y="3506"/>
                    <a:pt x="10848" y="3366"/>
                    <a:pt x="11095" y="3222"/>
                  </a:cubicBezTo>
                  <a:cubicBezTo>
                    <a:pt x="7686" y="2195"/>
                    <a:pt x="4437" y="1216"/>
                    <a:pt x="1046" y="196"/>
                  </a:cubicBezTo>
                  <a:cubicBezTo>
                    <a:pt x="840" y="134"/>
                    <a:pt x="630" y="70"/>
                    <a:pt x="422" y="9"/>
                  </a:cubicBezTo>
                  <a:cubicBezTo>
                    <a:pt x="403" y="3"/>
                    <a:pt x="384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5"/>
            <p:cNvSpPr/>
            <p:nvPr/>
          </p:nvSpPr>
          <p:spPr>
            <a:xfrm>
              <a:off x="5373606" y="3893973"/>
              <a:ext cx="353669" cy="115509"/>
            </a:xfrm>
            <a:custGeom>
              <a:avLst/>
              <a:gdLst/>
              <a:ahLst/>
              <a:cxnLst/>
              <a:rect l="l" t="t" r="r" b="b"/>
              <a:pathLst>
                <a:path w="11341" h="3704" extrusionOk="0">
                  <a:moveTo>
                    <a:pt x="360" y="0"/>
                  </a:moveTo>
                  <a:cubicBezTo>
                    <a:pt x="306" y="0"/>
                    <a:pt x="252" y="21"/>
                    <a:pt x="204" y="51"/>
                  </a:cubicBezTo>
                  <a:cubicBezTo>
                    <a:pt x="144" y="88"/>
                    <a:pt x="95" y="141"/>
                    <a:pt x="59" y="203"/>
                  </a:cubicBezTo>
                  <a:cubicBezTo>
                    <a:pt x="30" y="255"/>
                    <a:pt x="9" y="311"/>
                    <a:pt x="3" y="371"/>
                  </a:cubicBezTo>
                  <a:cubicBezTo>
                    <a:pt x="0" y="420"/>
                    <a:pt x="6" y="470"/>
                    <a:pt x="33" y="511"/>
                  </a:cubicBezTo>
                  <a:cubicBezTo>
                    <a:pt x="53" y="539"/>
                    <a:pt x="84" y="562"/>
                    <a:pt x="118" y="572"/>
                  </a:cubicBezTo>
                  <a:cubicBezTo>
                    <a:pt x="170" y="587"/>
                    <a:pt x="223" y="604"/>
                    <a:pt x="275" y="620"/>
                  </a:cubicBezTo>
                  <a:cubicBezTo>
                    <a:pt x="3819" y="1687"/>
                    <a:pt x="6960" y="2634"/>
                    <a:pt x="10514" y="3704"/>
                  </a:cubicBezTo>
                  <a:cubicBezTo>
                    <a:pt x="10786" y="3573"/>
                    <a:pt x="11067" y="3433"/>
                    <a:pt x="11341" y="3300"/>
                  </a:cubicBezTo>
                  <a:cubicBezTo>
                    <a:pt x="7877" y="2254"/>
                    <a:pt x="4555" y="1255"/>
                    <a:pt x="1109" y="217"/>
                  </a:cubicBezTo>
                  <a:cubicBezTo>
                    <a:pt x="876" y="147"/>
                    <a:pt x="644" y="76"/>
                    <a:pt x="411" y="7"/>
                  </a:cubicBezTo>
                  <a:cubicBezTo>
                    <a:pt x="394" y="2"/>
                    <a:pt x="377" y="0"/>
                    <a:pt x="3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5"/>
            <p:cNvSpPr/>
            <p:nvPr/>
          </p:nvSpPr>
          <p:spPr>
            <a:xfrm>
              <a:off x="5030858" y="3913276"/>
              <a:ext cx="670727" cy="242775"/>
            </a:xfrm>
            <a:custGeom>
              <a:avLst/>
              <a:gdLst/>
              <a:ahLst/>
              <a:cxnLst/>
              <a:rect l="l" t="t" r="r" b="b"/>
              <a:pathLst>
                <a:path w="21508" h="7785" extrusionOk="0">
                  <a:moveTo>
                    <a:pt x="11267" y="1"/>
                  </a:moveTo>
                  <a:cubicBezTo>
                    <a:pt x="10967" y="142"/>
                    <a:pt x="10665" y="285"/>
                    <a:pt x="10356" y="432"/>
                  </a:cubicBezTo>
                  <a:cubicBezTo>
                    <a:pt x="9539" y="816"/>
                    <a:pt x="8751" y="1181"/>
                    <a:pt x="7919" y="1561"/>
                  </a:cubicBezTo>
                  <a:cubicBezTo>
                    <a:pt x="7088" y="1939"/>
                    <a:pt x="6287" y="2297"/>
                    <a:pt x="5439" y="2668"/>
                  </a:cubicBezTo>
                  <a:cubicBezTo>
                    <a:pt x="4591" y="3037"/>
                    <a:pt x="3777" y="3388"/>
                    <a:pt x="2914" y="3749"/>
                  </a:cubicBezTo>
                  <a:cubicBezTo>
                    <a:pt x="2052" y="4110"/>
                    <a:pt x="1224" y="4450"/>
                    <a:pt x="342" y="4803"/>
                  </a:cubicBezTo>
                  <a:cubicBezTo>
                    <a:pt x="227" y="4849"/>
                    <a:pt x="112" y="4895"/>
                    <a:pt x="0" y="4939"/>
                  </a:cubicBezTo>
                  <a:cubicBezTo>
                    <a:pt x="3170" y="5895"/>
                    <a:pt x="6257" y="6824"/>
                    <a:pt x="9441" y="7784"/>
                  </a:cubicBezTo>
                  <a:cubicBezTo>
                    <a:pt x="9815" y="7682"/>
                    <a:pt x="10196" y="7574"/>
                    <a:pt x="10554" y="7469"/>
                  </a:cubicBezTo>
                  <a:cubicBezTo>
                    <a:pt x="11036" y="7329"/>
                    <a:pt x="11553" y="7168"/>
                    <a:pt x="12022" y="7012"/>
                  </a:cubicBezTo>
                  <a:cubicBezTo>
                    <a:pt x="12491" y="6858"/>
                    <a:pt x="13000" y="6685"/>
                    <a:pt x="13457" y="6521"/>
                  </a:cubicBezTo>
                  <a:cubicBezTo>
                    <a:pt x="13913" y="6357"/>
                    <a:pt x="14410" y="6174"/>
                    <a:pt x="14856" y="6002"/>
                  </a:cubicBezTo>
                  <a:cubicBezTo>
                    <a:pt x="15301" y="5829"/>
                    <a:pt x="15787" y="5636"/>
                    <a:pt x="16221" y="5458"/>
                  </a:cubicBezTo>
                  <a:cubicBezTo>
                    <a:pt x="16657" y="5280"/>
                    <a:pt x="17130" y="5082"/>
                    <a:pt x="17556" y="4897"/>
                  </a:cubicBezTo>
                  <a:cubicBezTo>
                    <a:pt x="17981" y="4715"/>
                    <a:pt x="18443" y="4511"/>
                    <a:pt x="18860" y="4322"/>
                  </a:cubicBezTo>
                  <a:cubicBezTo>
                    <a:pt x="19279" y="4134"/>
                    <a:pt x="19728" y="3929"/>
                    <a:pt x="20138" y="3737"/>
                  </a:cubicBezTo>
                  <a:cubicBezTo>
                    <a:pt x="20549" y="3546"/>
                    <a:pt x="20990" y="3336"/>
                    <a:pt x="21393" y="3142"/>
                  </a:cubicBezTo>
                  <a:cubicBezTo>
                    <a:pt x="21430" y="3123"/>
                    <a:pt x="21468" y="3105"/>
                    <a:pt x="21508" y="3086"/>
                  </a:cubicBezTo>
                  <a:cubicBezTo>
                    <a:pt x="17951" y="2015"/>
                    <a:pt x="14810" y="1068"/>
                    <a:pt x="11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5"/>
            <p:cNvSpPr/>
            <p:nvPr/>
          </p:nvSpPr>
          <p:spPr>
            <a:xfrm>
              <a:off x="4992876" y="4059500"/>
              <a:ext cx="332432" cy="105873"/>
            </a:xfrm>
            <a:custGeom>
              <a:avLst/>
              <a:gdLst/>
              <a:ahLst/>
              <a:cxnLst/>
              <a:rect l="l" t="t" r="r" b="b"/>
              <a:pathLst>
                <a:path w="10660" h="3395" extrusionOk="0">
                  <a:moveTo>
                    <a:pt x="366" y="0"/>
                  </a:moveTo>
                  <a:cubicBezTo>
                    <a:pt x="312" y="0"/>
                    <a:pt x="256" y="22"/>
                    <a:pt x="209" y="50"/>
                  </a:cubicBezTo>
                  <a:cubicBezTo>
                    <a:pt x="149" y="88"/>
                    <a:pt x="100" y="142"/>
                    <a:pt x="64" y="203"/>
                  </a:cubicBezTo>
                  <a:cubicBezTo>
                    <a:pt x="34" y="256"/>
                    <a:pt x="12" y="311"/>
                    <a:pt x="6" y="372"/>
                  </a:cubicBezTo>
                  <a:cubicBezTo>
                    <a:pt x="1" y="421"/>
                    <a:pt x="8" y="472"/>
                    <a:pt x="35" y="510"/>
                  </a:cubicBezTo>
                  <a:cubicBezTo>
                    <a:pt x="55" y="539"/>
                    <a:pt x="85" y="562"/>
                    <a:pt x="120" y="574"/>
                  </a:cubicBezTo>
                  <a:cubicBezTo>
                    <a:pt x="172" y="589"/>
                    <a:pt x="223" y="604"/>
                    <a:pt x="277" y="620"/>
                  </a:cubicBezTo>
                  <a:cubicBezTo>
                    <a:pt x="3343" y="1544"/>
                    <a:pt x="6420" y="2471"/>
                    <a:pt x="9488" y="3394"/>
                  </a:cubicBezTo>
                  <a:cubicBezTo>
                    <a:pt x="9755" y="3330"/>
                    <a:pt x="10021" y="3262"/>
                    <a:pt x="10278" y="3196"/>
                  </a:cubicBezTo>
                  <a:cubicBezTo>
                    <a:pt x="10402" y="3163"/>
                    <a:pt x="10530" y="3128"/>
                    <a:pt x="10659" y="3095"/>
                  </a:cubicBezTo>
                  <a:cubicBezTo>
                    <a:pt x="7474" y="2135"/>
                    <a:pt x="4385" y="1206"/>
                    <a:pt x="1217" y="249"/>
                  </a:cubicBezTo>
                  <a:cubicBezTo>
                    <a:pt x="951" y="170"/>
                    <a:pt x="684" y="88"/>
                    <a:pt x="416" y="7"/>
                  </a:cubicBezTo>
                  <a:cubicBezTo>
                    <a:pt x="400" y="2"/>
                    <a:pt x="383" y="0"/>
                    <a:pt x="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5"/>
            <p:cNvSpPr/>
            <p:nvPr/>
          </p:nvSpPr>
          <p:spPr>
            <a:xfrm>
              <a:off x="4699992" y="4078865"/>
              <a:ext cx="588773" cy="129667"/>
            </a:xfrm>
            <a:custGeom>
              <a:avLst/>
              <a:gdLst/>
              <a:ahLst/>
              <a:cxnLst/>
              <a:rect l="l" t="t" r="r" b="b"/>
              <a:pathLst>
                <a:path w="18880" h="4158" extrusionOk="0">
                  <a:moveTo>
                    <a:pt x="9672" y="0"/>
                  </a:moveTo>
                  <a:cubicBezTo>
                    <a:pt x="9232" y="171"/>
                    <a:pt x="8789" y="342"/>
                    <a:pt x="8333" y="515"/>
                  </a:cubicBezTo>
                  <a:cubicBezTo>
                    <a:pt x="7435" y="854"/>
                    <a:pt x="6575" y="1170"/>
                    <a:pt x="5659" y="1498"/>
                  </a:cubicBezTo>
                  <a:cubicBezTo>
                    <a:pt x="5648" y="1502"/>
                    <a:pt x="5636" y="1507"/>
                    <a:pt x="5625" y="1510"/>
                  </a:cubicBezTo>
                  <a:lnTo>
                    <a:pt x="5531" y="1543"/>
                  </a:lnTo>
                  <a:cubicBezTo>
                    <a:pt x="4660" y="1852"/>
                    <a:pt x="3822" y="2141"/>
                    <a:pt x="2930" y="2437"/>
                  </a:cubicBezTo>
                  <a:cubicBezTo>
                    <a:pt x="1996" y="2749"/>
                    <a:pt x="97" y="3346"/>
                    <a:pt x="0" y="3374"/>
                  </a:cubicBezTo>
                  <a:cubicBezTo>
                    <a:pt x="670" y="3537"/>
                    <a:pt x="1399" y="3679"/>
                    <a:pt x="2140" y="3791"/>
                  </a:cubicBezTo>
                  <a:cubicBezTo>
                    <a:pt x="2971" y="3915"/>
                    <a:pt x="3865" y="4010"/>
                    <a:pt x="4769" y="4072"/>
                  </a:cubicBezTo>
                  <a:cubicBezTo>
                    <a:pt x="5632" y="4129"/>
                    <a:pt x="6544" y="4158"/>
                    <a:pt x="7458" y="4158"/>
                  </a:cubicBezTo>
                  <a:cubicBezTo>
                    <a:pt x="7501" y="4158"/>
                    <a:pt x="7545" y="4158"/>
                    <a:pt x="7588" y="4158"/>
                  </a:cubicBezTo>
                  <a:cubicBezTo>
                    <a:pt x="8547" y="4153"/>
                    <a:pt x="9548" y="4118"/>
                    <a:pt x="10541" y="4051"/>
                  </a:cubicBezTo>
                  <a:cubicBezTo>
                    <a:pt x="11535" y="3984"/>
                    <a:pt x="12564" y="3883"/>
                    <a:pt x="13575" y="3751"/>
                  </a:cubicBezTo>
                  <a:cubicBezTo>
                    <a:pt x="14585" y="3620"/>
                    <a:pt x="15625" y="3453"/>
                    <a:pt x="16634" y="3261"/>
                  </a:cubicBezTo>
                  <a:cubicBezTo>
                    <a:pt x="17137" y="3164"/>
                    <a:pt x="17658" y="3057"/>
                    <a:pt x="18155" y="2943"/>
                  </a:cubicBezTo>
                  <a:cubicBezTo>
                    <a:pt x="18395" y="2888"/>
                    <a:pt x="18637" y="2834"/>
                    <a:pt x="18880" y="2773"/>
                  </a:cubicBezTo>
                  <a:cubicBezTo>
                    <a:pt x="15812" y="1850"/>
                    <a:pt x="12735" y="925"/>
                    <a:pt x="96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5"/>
            <p:cNvSpPr/>
            <p:nvPr/>
          </p:nvSpPr>
          <p:spPr>
            <a:xfrm>
              <a:off x="6311819" y="4235910"/>
              <a:ext cx="22921" cy="22921"/>
            </a:xfrm>
            <a:custGeom>
              <a:avLst/>
              <a:gdLst/>
              <a:ahLst/>
              <a:cxnLst/>
              <a:rect l="l" t="t" r="r" b="b"/>
              <a:pathLst>
                <a:path w="735" h="735" extrusionOk="0">
                  <a:moveTo>
                    <a:pt x="368" y="0"/>
                  </a:moveTo>
                  <a:cubicBezTo>
                    <a:pt x="166" y="0"/>
                    <a:pt x="0" y="164"/>
                    <a:pt x="0" y="367"/>
                  </a:cubicBezTo>
                  <a:cubicBezTo>
                    <a:pt x="0" y="570"/>
                    <a:pt x="167" y="735"/>
                    <a:pt x="368" y="735"/>
                  </a:cubicBezTo>
                  <a:cubicBezTo>
                    <a:pt x="570" y="735"/>
                    <a:pt x="735" y="570"/>
                    <a:pt x="735" y="367"/>
                  </a:cubicBezTo>
                  <a:cubicBezTo>
                    <a:pt x="735" y="164"/>
                    <a:pt x="572" y="0"/>
                    <a:pt x="3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8" name="Google Shape;4348;p15"/>
          <p:cNvGrpSpPr/>
          <p:nvPr/>
        </p:nvGrpSpPr>
        <p:grpSpPr>
          <a:xfrm flipH="1">
            <a:off x="8567643" y="2571755"/>
            <a:ext cx="1140526" cy="1849764"/>
            <a:chOff x="2694743" y="1262730"/>
            <a:chExt cx="1140526" cy="1849764"/>
          </a:xfrm>
        </p:grpSpPr>
        <p:sp>
          <p:nvSpPr>
            <p:cNvPr id="4349" name="Google Shape;4349;p15"/>
            <p:cNvSpPr/>
            <p:nvPr/>
          </p:nvSpPr>
          <p:spPr>
            <a:xfrm>
              <a:off x="3509310" y="2484533"/>
              <a:ext cx="70696" cy="131725"/>
            </a:xfrm>
            <a:custGeom>
              <a:avLst/>
              <a:gdLst/>
              <a:ahLst/>
              <a:cxnLst/>
              <a:rect l="l" t="t" r="r" b="b"/>
              <a:pathLst>
                <a:path w="2267" h="4224" extrusionOk="0">
                  <a:moveTo>
                    <a:pt x="347" y="1"/>
                  </a:moveTo>
                  <a:cubicBezTo>
                    <a:pt x="316" y="1"/>
                    <a:pt x="285" y="7"/>
                    <a:pt x="260" y="22"/>
                  </a:cubicBezTo>
                  <a:cubicBezTo>
                    <a:pt x="173" y="72"/>
                    <a:pt x="87" y="121"/>
                    <a:pt x="1" y="171"/>
                  </a:cubicBezTo>
                  <a:lnTo>
                    <a:pt x="1" y="173"/>
                  </a:lnTo>
                  <a:cubicBezTo>
                    <a:pt x="30" y="158"/>
                    <a:pt x="66" y="150"/>
                    <a:pt x="100" y="150"/>
                  </a:cubicBezTo>
                  <a:cubicBezTo>
                    <a:pt x="106" y="150"/>
                    <a:pt x="112" y="151"/>
                    <a:pt x="117" y="151"/>
                  </a:cubicBezTo>
                  <a:cubicBezTo>
                    <a:pt x="168" y="157"/>
                    <a:pt x="215" y="178"/>
                    <a:pt x="257" y="206"/>
                  </a:cubicBezTo>
                  <a:cubicBezTo>
                    <a:pt x="314" y="242"/>
                    <a:pt x="362" y="286"/>
                    <a:pt x="405" y="338"/>
                  </a:cubicBezTo>
                  <a:cubicBezTo>
                    <a:pt x="460" y="403"/>
                    <a:pt x="503" y="476"/>
                    <a:pt x="533" y="554"/>
                  </a:cubicBezTo>
                  <a:lnTo>
                    <a:pt x="2008" y="4224"/>
                  </a:lnTo>
                  <a:cubicBezTo>
                    <a:pt x="2094" y="4174"/>
                    <a:pt x="2180" y="4125"/>
                    <a:pt x="2267" y="4074"/>
                  </a:cubicBezTo>
                  <a:lnTo>
                    <a:pt x="2257" y="4046"/>
                  </a:lnTo>
                  <a:lnTo>
                    <a:pt x="792" y="404"/>
                  </a:lnTo>
                  <a:cubicBezTo>
                    <a:pt x="756" y="314"/>
                    <a:pt x="698" y="227"/>
                    <a:pt x="631" y="152"/>
                  </a:cubicBezTo>
                  <a:cubicBezTo>
                    <a:pt x="576" y="94"/>
                    <a:pt x="516" y="42"/>
                    <a:pt x="437" y="16"/>
                  </a:cubicBezTo>
                  <a:cubicBezTo>
                    <a:pt x="408" y="7"/>
                    <a:pt x="37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5"/>
            <p:cNvSpPr/>
            <p:nvPr/>
          </p:nvSpPr>
          <p:spPr>
            <a:xfrm>
              <a:off x="3506098" y="2489242"/>
              <a:ext cx="65832" cy="128389"/>
            </a:xfrm>
            <a:custGeom>
              <a:avLst/>
              <a:gdLst/>
              <a:ahLst/>
              <a:cxnLst/>
              <a:rect l="l" t="t" r="r" b="b"/>
              <a:pathLst>
                <a:path w="2111" h="4117" extrusionOk="0">
                  <a:moveTo>
                    <a:pt x="206" y="1"/>
                  </a:moveTo>
                  <a:cubicBezTo>
                    <a:pt x="171" y="1"/>
                    <a:pt x="135" y="8"/>
                    <a:pt x="105" y="23"/>
                  </a:cubicBezTo>
                  <a:cubicBezTo>
                    <a:pt x="97" y="27"/>
                    <a:pt x="88" y="33"/>
                    <a:pt x="81" y="39"/>
                  </a:cubicBezTo>
                  <a:cubicBezTo>
                    <a:pt x="29" y="81"/>
                    <a:pt x="9" y="154"/>
                    <a:pt x="5" y="223"/>
                  </a:cubicBezTo>
                  <a:cubicBezTo>
                    <a:pt x="0" y="309"/>
                    <a:pt x="19" y="388"/>
                    <a:pt x="51" y="466"/>
                  </a:cubicBezTo>
                  <a:lnTo>
                    <a:pt x="1921" y="4100"/>
                  </a:lnTo>
                  <a:lnTo>
                    <a:pt x="1928" y="4116"/>
                  </a:lnTo>
                  <a:cubicBezTo>
                    <a:pt x="1941" y="4106"/>
                    <a:pt x="1956" y="4099"/>
                    <a:pt x="1970" y="4092"/>
                  </a:cubicBezTo>
                  <a:cubicBezTo>
                    <a:pt x="1999" y="4077"/>
                    <a:pt x="2030" y="4070"/>
                    <a:pt x="2063" y="4070"/>
                  </a:cubicBezTo>
                  <a:cubicBezTo>
                    <a:pt x="2079" y="4070"/>
                    <a:pt x="2095" y="4070"/>
                    <a:pt x="2111" y="4073"/>
                  </a:cubicBezTo>
                  <a:lnTo>
                    <a:pt x="636" y="403"/>
                  </a:lnTo>
                  <a:cubicBezTo>
                    <a:pt x="606" y="325"/>
                    <a:pt x="563" y="252"/>
                    <a:pt x="511" y="188"/>
                  </a:cubicBezTo>
                  <a:cubicBezTo>
                    <a:pt x="466" y="138"/>
                    <a:pt x="417" y="92"/>
                    <a:pt x="361" y="56"/>
                  </a:cubicBezTo>
                  <a:cubicBezTo>
                    <a:pt x="320" y="29"/>
                    <a:pt x="274" y="7"/>
                    <a:pt x="223" y="1"/>
                  </a:cubicBezTo>
                  <a:cubicBezTo>
                    <a:pt x="217" y="1"/>
                    <a:pt x="212" y="1"/>
                    <a:pt x="2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5"/>
            <p:cNvSpPr/>
            <p:nvPr/>
          </p:nvSpPr>
          <p:spPr>
            <a:xfrm>
              <a:off x="3463313" y="2573877"/>
              <a:ext cx="97515" cy="57942"/>
            </a:xfrm>
            <a:custGeom>
              <a:avLst/>
              <a:gdLst/>
              <a:ahLst/>
              <a:cxnLst/>
              <a:rect l="l" t="t" r="r" b="b"/>
              <a:pathLst>
                <a:path w="3127" h="1858" extrusionOk="0">
                  <a:moveTo>
                    <a:pt x="196" y="0"/>
                  </a:moveTo>
                  <a:cubicBezTo>
                    <a:pt x="165" y="2"/>
                    <a:pt x="133" y="9"/>
                    <a:pt x="104" y="25"/>
                  </a:cubicBezTo>
                  <a:cubicBezTo>
                    <a:pt x="89" y="33"/>
                    <a:pt x="74" y="46"/>
                    <a:pt x="61" y="59"/>
                  </a:cubicBezTo>
                  <a:cubicBezTo>
                    <a:pt x="28" y="95"/>
                    <a:pt x="14" y="147"/>
                    <a:pt x="8" y="197"/>
                  </a:cubicBezTo>
                  <a:cubicBezTo>
                    <a:pt x="1" y="266"/>
                    <a:pt x="9" y="331"/>
                    <a:pt x="28" y="396"/>
                  </a:cubicBezTo>
                  <a:cubicBezTo>
                    <a:pt x="50" y="476"/>
                    <a:pt x="86" y="554"/>
                    <a:pt x="132" y="623"/>
                  </a:cubicBezTo>
                  <a:cubicBezTo>
                    <a:pt x="188" y="708"/>
                    <a:pt x="260" y="784"/>
                    <a:pt x="346" y="834"/>
                  </a:cubicBezTo>
                  <a:lnTo>
                    <a:pt x="3115" y="1858"/>
                  </a:lnTo>
                  <a:cubicBezTo>
                    <a:pt x="3113" y="1845"/>
                    <a:pt x="3112" y="1830"/>
                    <a:pt x="3109" y="1819"/>
                  </a:cubicBezTo>
                  <a:cubicBezTo>
                    <a:pt x="3108" y="1793"/>
                    <a:pt x="3105" y="1770"/>
                    <a:pt x="3105" y="1744"/>
                  </a:cubicBezTo>
                  <a:cubicBezTo>
                    <a:pt x="3102" y="1691"/>
                    <a:pt x="3108" y="1636"/>
                    <a:pt x="3126" y="1586"/>
                  </a:cubicBezTo>
                  <a:lnTo>
                    <a:pt x="340" y="45"/>
                  </a:lnTo>
                  <a:cubicBezTo>
                    <a:pt x="297" y="19"/>
                    <a:pt x="248" y="0"/>
                    <a:pt x="1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5"/>
            <p:cNvSpPr/>
            <p:nvPr/>
          </p:nvSpPr>
          <p:spPr>
            <a:xfrm>
              <a:off x="3466650" y="2569324"/>
              <a:ext cx="99605" cy="54044"/>
            </a:xfrm>
            <a:custGeom>
              <a:avLst/>
              <a:gdLst/>
              <a:ahLst/>
              <a:cxnLst/>
              <a:rect l="l" t="t" r="r" b="b"/>
              <a:pathLst>
                <a:path w="3194" h="1733" extrusionOk="0">
                  <a:moveTo>
                    <a:pt x="5" y="169"/>
                  </a:moveTo>
                  <a:cubicBezTo>
                    <a:pt x="4" y="170"/>
                    <a:pt x="2" y="171"/>
                    <a:pt x="0" y="172"/>
                  </a:cubicBezTo>
                  <a:cubicBezTo>
                    <a:pt x="2" y="171"/>
                    <a:pt x="4" y="170"/>
                    <a:pt x="5" y="169"/>
                  </a:cubicBezTo>
                  <a:close/>
                  <a:moveTo>
                    <a:pt x="349" y="0"/>
                  </a:moveTo>
                  <a:cubicBezTo>
                    <a:pt x="292" y="0"/>
                    <a:pt x="259" y="23"/>
                    <a:pt x="259" y="23"/>
                  </a:cubicBezTo>
                  <a:cubicBezTo>
                    <a:pt x="174" y="73"/>
                    <a:pt x="90" y="120"/>
                    <a:pt x="5" y="169"/>
                  </a:cubicBezTo>
                  <a:lnTo>
                    <a:pt x="5" y="169"/>
                  </a:lnTo>
                  <a:cubicBezTo>
                    <a:pt x="30" y="155"/>
                    <a:pt x="61" y="148"/>
                    <a:pt x="89" y="148"/>
                  </a:cubicBezTo>
                  <a:cubicBezTo>
                    <a:pt x="140" y="148"/>
                    <a:pt x="189" y="166"/>
                    <a:pt x="232" y="191"/>
                  </a:cubicBezTo>
                  <a:lnTo>
                    <a:pt x="3016" y="1732"/>
                  </a:lnTo>
                  <a:cubicBezTo>
                    <a:pt x="3024" y="1715"/>
                    <a:pt x="3031" y="1698"/>
                    <a:pt x="3039" y="1682"/>
                  </a:cubicBezTo>
                  <a:cubicBezTo>
                    <a:pt x="3065" y="1640"/>
                    <a:pt x="3101" y="1603"/>
                    <a:pt x="3143" y="1578"/>
                  </a:cubicBezTo>
                  <a:cubicBezTo>
                    <a:pt x="3146" y="1575"/>
                    <a:pt x="3150" y="1574"/>
                    <a:pt x="3152" y="1573"/>
                  </a:cubicBezTo>
                  <a:cubicBezTo>
                    <a:pt x="3167" y="1564"/>
                    <a:pt x="3172" y="1560"/>
                    <a:pt x="3193" y="1548"/>
                  </a:cubicBezTo>
                  <a:lnTo>
                    <a:pt x="3186" y="1532"/>
                  </a:lnTo>
                  <a:lnTo>
                    <a:pt x="492" y="41"/>
                  </a:lnTo>
                  <a:cubicBezTo>
                    <a:pt x="435" y="10"/>
                    <a:pt x="387" y="0"/>
                    <a:pt x="3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5"/>
            <p:cNvSpPr/>
            <p:nvPr/>
          </p:nvSpPr>
          <p:spPr>
            <a:xfrm>
              <a:off x="3071794" y="1282657"/>
              <a:ext cx="420249" cy="298534"/>
            </a:xfrm>
            <a:custGeom>
              <a:avLst/>
              <a:gdLst/>
              <a:ahLst/>
              <a:cxnLst/>
              <a:rect l="l" t="t" r="r" b="b"/>
              <a:pathLst>
                <a:path w="13476" h="9573" extrusionOk="0">
                  <a:moveTo>
                    <a:pt x="9292" y="0"/>
                  </a:moveTo>
                  <a:lnTo>
                    <a:pt x="6222" y="235"/>
                  </a:lnTo>
                  <a:lnTo>
                    <a:pt x="1318" y="1270"/>
                  </a:lnTo>
                  <a:lnTo>
                    <a:pt x="1" y="6315"/>
                  </a:lnTo>
                  <a:lnTo>
                    <a:pt x="5414" y="9572"/>
                  </a:lnTo>
                  <a:lnTo>
                    <a:pt x="10714" y="8789"/>
                  </a:lnTo>
                  <a:lnTo>
                    <a:pt x="13476" y="6407"/>
                  </a:lnTo>
                  <a:lnTo>
                    <a:pt x="13016" y="4065"/>
                  </a:lnTo>
                  <a:lnTo>
                    <a:pt x="12943" y="2101"/>
                  </a:lnTo>
                  <a:lnTo>
                    <a:pt x="92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5"/>
            <p:cNvSpPr/>
            <p:nvPr/>
          </p:nvSpPr>
          <p:spPr>
            <a:xfrm>
              <a:off x="2771363" y="1855981"/>
              <a:ext cx="296663" cy="792629"/>
            </a:xfrm>
            <a:custGeom>
              <a:avLst/>
              <a:gdLst/>
              <a:ahLst/>
              <a:cxnLst/>
              <a:rect l="l" t="t" r="r" b="b"/>
              <a:pathLst>
                <a:path w="9513" h="25417" extrusionOk="0">
                  <a:moveTo>
                    <a:pt x="303" y="0"/>
                  </a:moveTo>
                  <a:lnTo>
                    <a:pt x="1" y="112"/>
                  </a:lnTo>
                  <a:lnTo>
                    <a:pt x="9211" y="25416"/>
                  </a:lnTo>
                  <a:lnTo>
                    <a:pt x="9513" y="2530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5"/>
            <p:cNvSpPr/>
            <p:nvPr/>
          </p:nvSpPr>
          <p:spPr>
            <a:xfrm>
              <a:off x="3472170" y="1870264"/>
              <a:ext cx="298285" cy="783274"/>
            </a:xfrm>
            <a:custGeom>
              <a:avLst/>
              <a:gdLst/>
              <a:ahLst/>
              <a:cxnLst/>
              <a:rect l="l" t="t" r="r" b="b"/>
              <a:pathLst>
                <a:path w="9565" h="25117" extrusionOk="0">
                  <a:moveTo>
                    <a:pt x="9264" y="1"/>
                  </a:moveTo>
                  <a:lnTo>
                    <a:pt x="0" y="25007"/>
                  </a:lnTo>
                  <a:lnTo>
                    <a:pt x="302" y="25117"/>
                  </a:lnTo>
                  <a:lnTo>
                    <a:pt x="9565" y="111"/>
                  </a:lnTo>
                  <a:lnTo>
                    <a:pt x="9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5"/>
            <p:cNvSpPr/>
            <p:nvPr/>
          </p:nvSpPr>
          <p:spPr>
            <a:xfrm>
              <a:off x="3350644" y="1699872"/>
              <a:ext cx="137401" cy="882348"/>
            </a:xfrm>
            <a:custGeom>
              <a:avLst/>
              <a:gdLst/>
              <a:ahLst/>
              <a:cxnLst/>
              <a:rect l="l" t="t" r="r" b="b"/>
              <a:pathLst>
                <a:path w="4406" h="28294" extrusionOk="0">
                  <a:moveTo>
                    <a:pt x="4087" y="0"/>
                  </a:moveTo>
                  <a:lnTo>
                    <a:pt x="1" y="28247"/>
                  </a:lnTo>
                  <a:lnTo>
                    <a:pt x="319" y="28293"/>
                  </a:lnTo>
                  <a:lnTo>
                    <a:pt x="4406" y="46"/>
                  </a:lnTo>
                  <a:lnTo>
                    <a:pt x="40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5"/>
            <p:cNvSpPr/>
            <p:nvPr/>
          </p:nvSpPr>
          <p:spPr>
            <a:xfrm>
              <a:off x="3068363" y="1694134"/>
              <a:ext cx="121060" cy="883159"/>
            </a:xfrm>
            <a:custGeom>
              <a:avLst/>
              <a:gdLst/>
              <a:ahLst/>
              <a:cxnLst/>
              <a:rect l="l" t="t" r="r" b="b"/>
              <a:pathLst>
                <a:path w="3882" h="28320" extrusionOk="0">
                  <a:moveTo>
                    <a:pt x="318" y="0"/>
                  </a:moveTo>
                  <a:lnTo>
                    <a:pt x="0" y="42"/>
                  </a:lnTo>
                  <a:lnTo>
                    <a:pt x="3561" y="28319"/>
                  </a:lnTo>
                  <a:lnTo>
                    <a:pt x="3882" y="28279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5"/>
            <p:cNvSpPr/>
            <p:nvPr/>
          </p:nvSpPr>
          <p:spPr>
            <a:xfrm>
              <a:off x="3591762" y="2633189"/>
              <a:ext cx="108087" cy="62744"/>
            </a:xfrm>
            <a:custGeom>
              <a:avLst/>
              <a:gdLst/>
              <a:ahLst/>
              <a:cxnLst/>
              <a:rect l="l" t="t" r="r" b="b"/>
              <a:pathLst>
                <a:path w="3466" h="2012" extrusionOk="0">
                  <a:moveTo>
                    <a:pt x="260" y="0"/>
                  </a:moveTo>
                  <a:cubicBezTo>
                    <a:pt x="173" y="51"/>
                    <a:pt x="87" y="100"/>
                    <a:pt x="1" y="150"/>
                  </a:cubicBezTo>
                  <a:lnTo>
                    <a:pt x="2862" y="1207"/>
                  </a:lnTo>
                  <a:cubicBezTo>
                    <a:pt x="2948" y="1257"/>
                    <a:pt x="3020" y="1333"/>
                    <a:pt x="3076" y="1416"/>
                  </a:cubicBezTo>
                  <a:cubicBezTo>
                    <a:pt x="3122" y="1487"/>
                    <a:pt x="3156" y="1565"/>
                    <a:pt x="3179" y="1645"/>
                  </a:cubicBezTo>
                  <a:cubicBezTo>
                    <a:pt x="3198" y="1708"/>
                    <a:pt x="3207" y="1774"/>
                    <a:pt x="3200" y="1842"/>
                  </a:cubicBezTo>
                  <a:cubicBezTo>
                    <a:pt x="3194" y="1892"/>
                    <a:pt x="3179" y="1946"/>
                    <a:pt x="3145" y="1981"/>
                  </a:cubicBezTo>
                  <a:cubicBezTo>
                    <a:pt x="3135" y="1993"/>
                    <a:pt x="3122" y="2003"/>
                    <a:pt x="3109" y="2012"/>
                  </a:cubicBezTo>
                  <a:cubicBezTo>
                    <a:pt x="3192" y="1964"/>
                    <a:pt x="3277" y="1917"/>
                    <a:pt x="3359" y="1868"/>
                  </a:cubicBezTo>
                  <a:cubicBezTo>
                    <a:pt x="3378" y="1859"/>
                    <a:pt x="3392" y="1848"/>
                    <a:pt x="3404" y="1833"/>
                  </a:cubicBezTo>
                  <a:cubicBezTo>
                    <a:pt x="3438" y="1797"/>
                    <a:pt x="3453" y="1746"/>
                    <a:pt x="3458" y="1695"/>
                  </a:cubicBezTo>
                  <a:cubicBezTo>
                    <a:pt x="3466" y="1626"/>
                    <a:pt x="3457" y="1563"/>
                    <a:pt x="3438" y="1497"/>
                  </a:cubicBezTo>
                  <a:cubicBezTo>
                    <a:pt x="3415" y="1416"/>
                    <a:pt x="3379" y="1340"/>
                    <a:pt x="3335" y="1267"/>
                  </a:cubicBezTo>
                  <a:cubicBezTo>
                    <a:pt x="3279" y="1184"/>
                    <a:pt x="3207" y="1107"/>
                    <a:pt x="3120" y="1057"/>
                  </a:cubicBezTo>
                  <a:lnTo>
                    <a:pt x="349" y="3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5"/>
            <p:cNvSpPr/>
            <p:nvPr/>
          </p:nvSpPr>
          <p:spPr>
            <a:xfrm>
              <a:off x="3591762" y="2637836"/>
              <a:ext cx="100010" cy="59064"/>
            </a:xfrm>
            <a:custGeom>
              <a:avLst/>
              <a:gdLst/>
              <a:ahLst/>
              <a:cxnLst/>
              <a:rect l="l" t="t" r="r" b="b"/>
              <a:pathLst>
                <a:path w="3207" h="1894" extrusionOk="0">
                  <a:moveTo>
                    <a:pt x="1" y="1"/>
                  </a:moveTo>
                  <a:cubicBezTo>
                    <a:pt x="8" y="24"/>
                    <a:pt x="14" y="45"/>
                    <a:pt x="17" y="70"/>
                  </a:cubicBezTo>
                  <a:cubicBezTo>
                    <a:pt x="25" y="116"/>
                    <a:pt x="31" y="160"/>
                    <a:pt x="31" y="208"/>
                  </a:cubicBezTo>
                  <a:cubicBezTo>
                    <a:pt x="31" y="231"/>
                    <a:pt x="30" y="254"/>
                    <a:pt x="28" y="278"/>
                  </a:cubicBezTo>
                  <a:lnTo>
                    <a:pt x="175" y="359"/>
                  </a:lnTo>
                  <a:lnTo>
                    <a:pt x="2869" y="1850"/>
                  </a:lnTo>
                  <a:cubicBezTo>
                    <a:pt x="2909" y="1874"/>
                    <a:pt x="2955" y="1893"/>
                    <a:pt x="3002" y="1893"/>
                  </a:cubicBezTo>
                  <a:cubicBezTo>
                    <a:pt x="3005" y="1893"/>
                    <a:pt x="3008" y="1893"/>
                    <a:pt x="3011" y="1893"/>
                  </a:cubicBezTo>
                  <a:cubicBezTo>
                    <a:pt x="3041" y="1893"/>
                    <a:pt x="3073" y="1884"/>
                    <a:pt x="3100" y="1870"/>
                  </a:cubicBezTo>
                  <a:cubicBezTo>
                    <a:pt x="3105" y="1868"/>
                    <a:pt x="3106" y="1867"/>
                    <a:pt x="3109" y="1864"/>
                  </a:cubicBezTo>
                  <a:cubicBezTo>
                    <a:pt x="3122" y="1855"/>
                    <a:pt x="3135" y="1845"/>
                    <a:pt x="3145" y="1834"/>
                  </a:cubicBezTo>
                  <a:cubicBezTo>
                    <a:pt x="3179" y="1798"/>
                    <a:pt x="3194" y="1746"/>
                    <a:pt x="3200" y="1696"/>
                  </a:cubicBezTo>
                  <a:cubicBezTo>
                    <a:pt x="3207" y="1627"/>
                    <a:pt x="3198" y="1562"/>
                    <a:pt x="3179" y="1497"/>
                  </a:cubicBezTo>
                  <a:cubicBezTo>
                    <a:pt x="3156" y="1417"/>
                    <a:pt x="3120" y="1339"/>
                    <a:pt x="3076" y="1267"/>
                  </a:cubicBezTo>
                  <a:cubicBezTo>
                    <a:pt x="3020" y="1184"/>
                    <a:pt x="2948" y="1108"/>
                    <a:pt x="2862" y="105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5"/>
            <p:cNvSpPr/>
            <p:nvPr/>
          </p:nvSpPr>
          <p:spPr>
            <a:xfrm>
              <a:off x="3583779" y="2653677"/>
              <a:ext cx="65239" cy="127858"/>
            </a:xfrm>
            <a:custGeom>
              <a:avLst/>
              <a:gdLst/>
              <a:ahLst/>
              <a:cxnLst/>
              <a:rect l="l" t="t" r="r" b="b"/>
              <a:pathLst>
                <a:path w="2092" h="4100" extrusionOk="0">
                  <a:moveTo>
                    <a:pt x="170" y="0"/>
                  </a:moveTo>
                  <a:cubicBezTo>
                    <a:pt x="129" y="23"/>
                    <a:pt x="91" y="45"/>
                    <a:pt x="64" y="61"/>
                  </a:cubicBezTo>
                  <a:cubicBezTo>
                    <a:pt x="44" y="72"/>
                    <a:pt x="22" y="81"/>
                    <a:pt x="1" y="87"/>
                  </a:cubicBezTo>
                  <a:lnTo>
                    <a:pt x="1453" y="3697"/>
                  </a:lnTo>
                  <a:cubicBezTo>
                    <a:pt x="1485" y="3774"/>
                    <a:pt x="1528" y="3848"/>
                    <a:pt x="1581" y="3912"/>
                  </a:cubicBezTo>
                  <a:cubicBezTo>
                    <a:pt x="1624" y="3963"/>
                    <a:pt x="1674" y="4009"/>
                    <a:pt x="1730" y="4045"/>
                  </a:cubicBezTo>
                  <a:cubicBezTo>
                    <a:pt x="1772" y="4072"/>
                    <a:pt x="1818" y="4093"/>
                    <a:pt x="1868" y="4099"/>
                  </a:cubicBezTo>
                  <a:cubicBezTo>
                    <a:pt x="1874" y="4100"/>
                    <a:pt x="1880" y="4100"/>
                    <a:pt x="1886" y="4100"/>
                  </a:cubicBezTo>
                  <a:cubicBezTo>
                    <a:pt x="1921" y="4100"/>
                    <a:pt x="1956" y="4092"/>
                    <a:pt x="1985" y="4078"/>
                  </a:cubicBezTo>
                  <a:cubicBezTo>
                    <a:pt x="1995" y="4073"/>
                    <a:pt x="2004" y="4069"/>
                    <a:pt x="2011" y="4062"/>
                  </a:cubicBezTo>
                  <a:cubicBezTo>
                    <a:pt x="2061" y="4020"/>
                    <a:pt x="2083" y="3947"/>
                    <a:pt x="2085" y="3878"/>
                  </a:cubicBezTo>
                  <a:cubicBezTo>
                    <a:pt x="2091" y="3791"/>
                    <a:pt x="2071" y="3712"/>
                    <a:pt x="2041" y="3635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5"/>
            <p:cNvSpPr/>
            <p:nvPr/>
          </p:nvSpPr>
          <p:spPr>
            <a:xfrm>
              <a:off x="3589111" y="2649000"/>
              <a:ext cx="67952" cy="131944"/>
            </a:xfrm>
            <a:custGeom>
              <a:avLst/>
              <a:gdLst/>
              <a:ahLst/>
              <a:cxnLst/>
              <a:rect l="l" t="t" r="r" b="b"/>
              <a:pathLst>
                <a:path w="2179" h="4231" extrusionOk="0">
                  <a:moveTo>
                    <a:pt x="260" y="1"/>
                  </a:moveTo>
                  <a:cubicBezTo>
                    <a:pt x="201" y="35"/>
                    <a:pt x="93" y="97"/>
                    <a:pt x="1" y="150"/>
                  </a:cubicBezTo>
                  <a:lnTo>
                    <a:pt x="1871" y="3785"/>
                  </a:lnTo>
                  <a:cubicBezTo>
                    <a:pt x="1900" y="3862"/>
                    <a:pt x="1922" y="3941"/>
                    <a:pt x="1917" y="4028"/>
                  </a:cubicBezTo>
                  <a:cubicBezTo>
                    <a:pt x="1912" y="4097"/>
                    <a:pt x="1891" y="4170"/>
                    <a:pt x="1841" y="4212"/>
                  </a:cubicBezTo>
                  <a:cubicBezTo>
                    <a:pt x="1833" y="4219"/>
                    <a:pt x="1825" y="4223"/>
                    <a:pt x="1818" y="4229"/>
                  </a:cubicBezTo>
                  <a:lnTo>
                    <a:pt x="1818" y="4230"/>
                  </a:lnTo>
                  <a:cubicBezTo>
                    <a:pt x="1904" y="4180"/>
                    <a:pt x="1991" y="4133"/>
                    <a:pt x="2077" y="4082"/>
                  </a:cubicBezTo>
                  <a:cubicBezTo>
                    <a:pt x="2113" y="4062"/>
                    <a:pt x="2137" y="4028"/>
                    <a:pt x="2155" y="3990"/>
                  </a:cubicBezTo>
                  <a:cubicBezTo>
                    <a:pt x="2176" y="3940"/>
                    <a:pt x="2179" y="3885"/>
                    <a:pt x="2176" y="3832"/>
                  </a:cubicBezTo>
                  <a:cubicBezTo>
                    <a:pt x="2170" y="3763"/>
                    <a:pt x="2155" y="3699"/>
                    <a:pt x="2130" y="3637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5"/>
            <p:cNvSpPr/>
            <p:nvPr/>
          </p:nvSpPr>
          <p:spPr>
            <a:xfrm>
              <a:off x="3586804" y="2532246"/>
              <a:ext cx="52609" cy="94865"/>
            </a:xfrm>
            <a:custGeom>
              <a:avLst/>
              <a:gdLst/>
              <a:ahLst/>
              <a:cxnLst/>
              <a:rect l="l" t="t" r="r" b="b"/>
              <a:pathLst>
                <a:path w="1687" h="3042" extrusionOk="0">
                  <a:moveTo>
                    <a:pt x="1186" y="0"/>
                  </a:moveTo>
                  <a:cubicBezTo>
                    <a:pt x="1179" y="0"/>
                    <a:pt x="1173" y="0"/>
                    <a:pt x="1166" y="1"/>
                  </a:cubicBezTo>
                  <a:cubicBezTo>
                    <a:pt x="1140" y="6"/>
                    <a:pt x="1117" y="13"/>
                    <a:pt x="1094" y="24"/>
                  </a:cubicBezTo>
                  <a:cubicBezTo>
                    <a:pt x="1008" y="75"/>
                    <a:pt x="922" y="125"/>
                    <a:pt x="835" y="174"/>
                  </a:cubicBezTo>
                  <a:cubicBezTo>
                    <a:pt x="857" y="164"/>
                    <a:pt x="881" y="154"/>
                    <a:pt x="907" y="151"/>
                  </a:cubicBezTo>
                  <a:cubicBezTo>
                    <a:pt x="914" y="150"/>
                    <a:pt x="921" y="150"/>
                    <a:pt x="927" y="150"/>
                  </a:cubicBezTo>
                  <a:cubicBezTo>
                    <a:pt x="986" y="150"/>
                    <a:pt x="1044" y="177"/>
                    <a:pt x="1096" y="211"/>
                  </a:cubicBezTo>
                  <a:cubicBezTo>
                    <a:pt x="1168" y="259"/>
                    <a:pt x="1225" y="319"/>
                    <a:pt x="1274" y="385"/>
                  </a:cubicBezTo>
                  <a:cubicBezTo>
                    <a:pt x="1331" y="467"/>
                    <a:pt x="1376" y="556"/>
                    <a:pt x="1399" y="657"/>
                  </a:cubicBezTo>
                  <a:cubicBezTo>
                    <a:pt x="1425" y="757"/>
                    <a:pt x="1428" y="870"/>
                    <a:pt x="1375" y="951"/>
                  </a:cubicBezTo>
                  <a:lnTo>
                    <a:pt x="0" y="3042"/>
                  </a:lnTo>
                  <a:cubicBezTo>
                    <a:pt x="85" y="2992"/>
                    <a:pt x="173" y="2943"/>
                    <a:pt x="259" y="2892"/>
                  </a:cubicBezTo>
                  <a:lnTo>
                    <a:pt x="309" y="2818"/>
                  </a:lnTo>
                  <a:lnTo>
                    <a:pt x="1633" y="802"/>
                  </a:lnTo>
                  <a:cubicBezTo>
                    <a:pt x="1687" y="720"/>
                    <a:pt x="1682" y="609"/>
                    <a:pt x="1658" y="509"/>
                  </a:cubicBezTo>
                  <a:cubicBezTo>
                    <a:pt x="1633" y="405"/>
                    <a:pt x="1590" y="317"/>
                    <a:pt x="1533" y="237"/>
                  </a:cubicBezTo>
                  <a:cubicBezTo>
                    <a:pt x="1484" y="169"/>
                    <a:pt x="1426" y="110"/>
                    <a:pt x="1354" y="62"/>
                  </a:cubicBezTo>
                  <a:cubicBezTo>
                    <a:pt x="1303" y="28"/>
                    <a:pt x="1245" y="0"/>
                    <a:pt x="11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5"/>
            <p:cNvSpPr/>
            <p:nvPr/>
          </p:nvSpPr>
          <p:spPr>
            <a:xfrm>
              <a:off x="3597157" y="2649000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8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5"/>
            <p:cNvSpPr/>
            <p:nvPr/>
          </p:nvSpPr>
          <p:spPr>
            <a:xfrm>
              <a:off x="3559985" y="2617441"/>
              <a:ext cx="30561" cy="39137"/>
            </a:xfrm>
            <a:custGeom>
              <a:avLst/>
              <a:gdLst/>
              <a:ahLst/>
              <a:cxnLst/>
              <a:rect l="l" t="t" r="r" b="b"/>
              <a:pathLst>
                <a:path w="980" h="1255" extrusionOk="0">
                  <a:moveTo>
                    <a:pt x="273" y="0"/>
                  </a:moveTo>
                  <a:cubicBezTo>
                    <a:pt x="253" y="0"/>
                    <a:pt x="234" y="3"/>
                    <a:pt x="215" y="8"/>
                  </a:cubicBezTo>
                  <a:cubicBezTo>
                    <a:pt x="195" y="14"/>
                    <a:pt x="177" y="21"/>
                    <a:pt x="159" y="31"/>
                  </a:cubicBezTo>
                  <a:cubicBezTo>
                    <a:pt x="156" y="32"/>
                    <a:pt x="153" y="35"/>
                    <a:pt x="150" y="37"/>
                  </a:cubicBezTo>
                  <a:cubicBezTo>
                    <a:pt x="107" y="61"/>
                    <a:pt x="71" y="100"/>
                    <a:pt x="48" y="140"/>
                  </a:cubicBezTo>
                  <a:cubicBezTo>
                    <a:pt x="36" y="157"/>
                    <a:pt x="29" y="173"/>
                    <a:pt x="23" y="191"/>
                  </a:cubicBezTo>
                  <a:cubicBezTo>
                    <a:pt x="6" y="241"/>
                    <a:pt x="0" y="295"/>
                    <a:pt x="2" y="349"/>
                  </a:cubicBezTo>
                  <a:cubicBezTo>
                    <a:pt x="2" y="375"/>
                    <a:pt x="5" y="398"/>
                    <a:pt x="8" y="423"/>
                  </a:cubicBezTo>
                  <a:cubicBezTo>
                    <a:pt x="9" y="435"/>
                    <a:pt x="12" y="449"/>
                    <a:pt x="13" y="462"/>
                  </a:cubicBezTo>
                  <a:cubicBezTo>
                    <a:pt x="29" y="569"/>
                    <a:pt x="64" y="669"/>
                    <a:pt x="110" y="764"/>
                  </a:cubicBezTo>
                  <a:cubicBezTo>
                    <a:pt x="138" y="822"/>
                    <a:pt x="172" y="876"/>
                    <a:pt x="209" y="928"/>
                  </a:cubicBezTo>
                  <a:cubicBezTo>
                    <a:pt x="243" y="974"/>
                    <a:pt x="279" y="1017"/>
                    <a:pt x="318" y="1057"/>
                  </a:cubicBezTo>
                  <a:cubicBezTo>
                    <a:pt x="357" y="1093"/>
                    <a:pt x="394" y="1128"/>
                    <a:pt x="437" y="1158"/>
                  </a:cubicBezTo>
                  <a:cubicBezTo>
                    <a:pt x="473" y="1181"/>
                    <a:pt x="511" y="1203"/>
                    <a:pt x="553" y="1221"/>
                  </a:cubicBezTo>
                  <a:cubicBezTo>
                    <a:pt x="570" y="1229"/>
                    <a:pt x="588" y="1236"/>
                    <a:pt x="609" y="1240"/>
                  </a:cubicBezTo>
                  <a:cubicBezTo>
                    <a:pt x="640" y="1249"/>
                    <a:pt x="673" y="1254"/>
                    <a:pt x="704" y="1254"/>
                  </a:cubicBezTo>
                  <a:cubicBezTo>
                    <a:pt x="725" y="1254"/>
                    <a:pt x="744" y="1252"/>
                    <a:pt x="764" y="1247"/>
                  </a:cubicBezTo>
                  <a:cubicBezTo>
                    <a:pt x="785" y="1243"/>
                    <a:pt x="806" y="1233"/>
                    <a:pt x="826" y="1223"/>
                  </a:cubicBezTo>
                  <a:cubicBezTo>
                    <a:pt x="869" y="1197"/>
                    <a:pt x="905" y="1160"/>
                    <a:pt x="929" y="1116"/>
                  </a:cubicBezTo>
                  <a:cubicBezTo>
                    <a:pt x="978" y="1032"/>
                    <a:pt x="979" y="931"/>
                    <a:pt x="969" y="835"/>
                  </a:cubicBezTo>
                  <a:cubicBezTo>
                    <a:pt x="955" y="712"/>
                    <a:pt x="921" y="599"/>
                    <a:pt x="867" y="492"/>
                  </a:cubicBezTo>
                  <a:cubicBezTo>
                    <a:pt x="813" y="385"/>
                    <a:pt x="742" y="287"/>
                    <a:pt x="659" y="201"/>
                  </a:cubicBezTo>
                  <a:cubicBezTo>
                    <a:pt x="590" y="132"/>
                    <a:pt x="515" y="73"/>
                    <a:pt x="425" y="35"/>
                  </a:cubicBezTo>
                  <a:cubicBezTo>
                    <a:pt x="377" y="16"/>
                    <a:pt x="324" y="0"/>
                    <a:pt x="273" y="0"/>
                  </a:cubicBezTo>
                  <a:close/>
                </a:path>
              </a:pathLst>
            </a:custGeom>
            <a:solidFill>
              <a:srgbClr val="004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5"/>
            <p:cNvSpPr/>
            <p:nvPr/>
          </p:nvSpPr>
          <p:spPr>
            <a:xfrm>
              <a:off x="3580348" y="2536954"/>
              <a:ext cx="50956" cy="90218"/>
            </a:xfrm>
            <a:custGeom>
              <a:avLst/>
              <a:gdLst/>
              <a:ahLst/>
              <a:cxnLst/>
              <a:rect l="l" t="t" r="r" b="b"/>
              <a:pathLst>
                <a:path w="1634" h="2893" extrusionOk="0">
                  <a:moveTo>
                    <a:pt x="1133" y="0"/>
                  </a:moveTo>
                  <a:cubicBezTo>
                    <a:pt x="1126" y="0"/>
                    <a:pt x="1120" y="0"/>
                    <a:pt x="1113" y="1"/>
                  </a:cubicBezTo>
                  <a:cubicBezTo>
                    <a:pt x="1087" y="4"/>
                    <a:pt x="1063" y="13"/>
                    <a:pt x="1041" y="24"/>
                  </a:cubicBezTo>
                  <a:cubicBezTo>
                    <a:pt x="1018" y="37"/>
                    <a:pt x="999" y="53"/>
                    <a:pt x="985" y="73"/>
                  </a:cubicBezTo>
                  <a:lnTo>
                    <a:pt x="107" y="2385"/>
                  </a:lnTo>
                  <a:lnTo>
                    <a:pt x="0" y="2668"/>
                  </a:lnTo>
                  <a:cubicBezTo>
                    <a:pt x="20" y="2684"/>
                    <a:pt x="39" y="2700"/>
                    <a:pt x="58" y="2718"/>
                  </a:cubicBezTo>
                  <a:cubicBezTo>
                    <a:pt x="94" y="2754"/>
                    <a:pt x="128" y="2792"/>
                    <a:pt x="160" y="2832"/>
                  </a:cubicBezTo>
                  <a:cubicBezTo>
                    <a:pt x="176" y="2851"/>
                    <a:pt x="190" y="2871"/>
                    <a:pt x="204" y="2892"/>
                  </a:cubicBezTo>
                  <a:lnTo>
                    <a:pt x="1580" y="802"/>
                  </a:lnTo>
                  <a:cubicBezTo>
                    <a:pt x="1633" y="720"/>
                    <a:pt x="1628" y="609"/>
                    <a:pt x="1605" y="507"/>
                  </a:cubicBezTo>
                  <a:cubicBezTo>
                    <a:pt x="1580" y="405"/>
                    <a:pt x="1536" y="316"/>
                    <a:pt x="1478" y="237"/>
                  </a:cubicBezTo>
                  <a:cubicBezTo>
                    <a:pt x="1431" y="169"/>
                    <a:pt x="1373" y="110"/>
                    <a:pt x="1301" y="62"/>
                  </a:cubicBezTo>
                  <a:cubicBezTo>
                    <a:pt x="1251" y="28"/>
                    <a:pt x="1192" y="0"/>
                    <a:pt x="1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5"/>
            <p:cNvSpPr/>
            <p:nvPr/>
          </p:nvSpPr>
          <p:spPr>
            <a:xfrm>
              <a:off x="3523718" y="2646318"/>
              <a:ext cx="50021" cy="87536"/>
            </a:xfrm>
            <a:custGeom>
              <a:avLst/>
              <a:gdLst/>
              <a:ahLst/>
              <a:cxnLst/>
              <a:rect l="l" t="t" r="r" b="b"/>
              <a:pathLst>
                <a:path w="1604" h="2807" extrusionOk="0">
                  <a:moveTo>
                    <a:pt x="1372" y="1"/>
                  </a:moveTo>
                  <a:lnTo>
                    <a:pt x="55" y="2005"/>
                  </a:lnTo>
                  <a:cubicBezTo>
                    <a:pt x="0" y="2087"/>
                    <a:pt x="6" y="2199"/>
                    <a:pt x="29" y="2299"/>
                  </a:cubicBezTo>
                  <a:cubicBezTo>
                    <a:pt x="55" y="2401"/>
                    <a:pt x="98" y="2491"/>
                    <a:pt x="156" y="2570"/>
                  </a:cubicBezTo>
                  <a:cubicBezTo>
                    <a:pt x="205" y="2637"/>
                    <a:pt x="262" y="2696"/>
                    <a:pt x="334" y="2745"/>
                  </a:cubicBezTo>
                  <a:cubicBezTo>
                    <a:pt x="383" y="2779"/>
                    <a:pt x="443" y="2807"/>
                    <a:pt x="502" y="2807"/>
                  </a:cubicBezTo>
                  <a:cubicBezTo>
                    <a:pt x="509" y="2807"/>
                    <a:pt x="516" y="2806"/>
                    <a:pt x="522" y="2805"/>
                  </a:cubicBezTo>
                  <a:cubicBezTo>
                    <a:pt x="547" y="2804"/>
                    <a:pt x="573" y="2795"/>
                    <a:pt x="596" y="2782"/>
                  </a:cubicBezTo>
                  <a:cubicBezTo>
                    <a:pt x="619" y="2770"/>
                    <a:pt x="637" y="2754"/>
                    <a:pt x="652" y="2734"/>
                  </a:cubicBezTo>
                  <a:lnTo>
                    <a:pt x="1603" y="231"/>
                  </a:lnTo>
                  <a:cubicBezTo>
                    <a:pt x="1560" y="202"/>
                    <a:pt x="1521" y="167"/>
                    <a:pt x="1485" y="130"/>
                  </a:cubicBezTo>
                  <a:cubicBezTo>
                    <a:pt x="1445" y="90"/>
                    <a:pt x="1408" y="47"/>
                    <a:pt x="1372" y="1"/>
                  </a:cubicBezTo>
                  <a:close/>
                </a:path>
              </a:pathLst>
            </a:custGeom>
            <a:solidFill>
              <a:srgbClr val="004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5"/>
            <p:cNvSpPr/>
            <p:nvPr/>
          </p:nvSpPr>
          <p:spPr>
            <a:xfrm>
              <a:off x="3564975" y="2610643"/>
              <a:ext cx="37640" cy="44938"/>
            </a:xfrm>
            <a:custGeom>
              <a:avLst/>
              <a:gdLst/>
              <a:ahLst/>
              <a:cxnLst/>
              <a:rect l="l" t="t" r="r" b="b"/>
              <a:pathLst>
                <a:path w="1207" h="1441" extrusionOk="0">
                  <a:moveTo>
                    <a:pt x="500" y="0"/>
                  </a:moveTo>
                  <a:cubicBezTo>
                    <a:pt x="483" y="0"/>
                    <a:pt x="472" y="2"/>
                    <a:pt x="472" y="2"/>
                  </a:cubicBezTo>
                  <a:lnTo>
                    <a:pt x="482" y="30"/>
                  </a:lnTo>
                  <a:cubicBezTo>
                    <a:pt x="395" y="81"/>
                    <a:pt x="309" y="130"/>
                    <a:pt x="223" y="180"/>
                  </a:cubicBezTo>
                  <a:cubicBezTo>
                    <a:pt x="207" y="177"/>
                    <a:pt x="191" y="177"/>
                    <a:pt x="175" y="177"/>
                  </a:cubicBezTo>
                  <a:cubicBezTo>
                    <a:pt x="142" y="178"/>
                    <a:pt x="112" y="187"/>
                    <a:pt x="82" y="199"/>
                  </a:cubicBezTo>
                  <a:cubicBezTo>
                    <a:pt x="68" y="204"/>
                    <a:pt x="53" y="213"/>
                    <a:pt x="40" y="223"/>
                  </a:cubicBezTo>
                  <a:cubicBezTo>
                    <a:pt x="19" y="233"/>
                    <a:pt x="14" y="237"/>
                    <a:pt x="0" y="249"/>
                  </a:cubicBezTo>
                  <a:cubicBezTo>
                    <a:pt x="19" y="239"/>
                    <a:pt x="36" y="232"/>
                    <a:pt x="56" y="226"/>
                  </a:cubicBezTo>
                  <a:cubicBezTo>
                    <a:pt x="76" y="221"/>
                    <a:pt x="96" y="218"/>
                    <a:pt x="117" y="218"/>
                  </a:cubicBezTo>
                  <a:cubicBezTo>
                    <a:pt x="167" y="218"/>
                    <a:pt x="219" y="233"/>
                    <a:pt x="266" y="253"/>
                  </a:cubicBezTo>
                  <a:cubicBezTo>
                    <a:pt x="358" y="292"/>
                    <a:pt x="434" y="350"/>
                    <a:pt x="500" y="419"/>
                  </a:cubicBezTo>
                  <a:cubicBezTo>
                    <a:pt x="585" y="505"/>
                    <a:pt x="654" y="605"/>
                    <a:pt x="709" y="710"/>
                  </a:cubicBezTo>
                  <a:cubicBezTo>
                    <a:pt x="761" y="817"/>
                    <a:pt x="796" y="930"/>
                    <a:pt x="811" y="1053"/>
                  </a:cubicBezTo>
                  <a:cubicBezTo>
                    <a:pt x="822" y="1149"/>
                    <a:pt x="819" y="1252"/>
                    <a:pt x="772" y="1334"/>
                  </a:cubicBezTo>
                  <a:cubicBezTo>
                    <a:pt x="746" y="1378"/>
                    <a:pt x="710" y="1415"/>
                    <a:pt x="667" y="1441"/>
                  </a:cubicBezTo>
                  <a:cubicBezTo>
                    <a:pt x="694" y="1425"/>
                    <a:pt x="732" y="1403"/>
                    <a:pt x="773" y="1379"/>
                  </a:cubicBezTo>
                  <a:cubicBezTo>
                    <a:pt x="866" y="1327"/>
                    <a:pt x="975" y="1264"/>
                    <a:pt x="1032" y="1231"/>
                  </a:cubicBezTo>
                  <a:lnTo>
                    <a:pt x="884" y="1149"/>
                  </a:lnTo>
                  <a:cubicBezTo>
                    <a:pt x="887" y="1126"/>
                    <a:pt x="889" y="1103"/>
                    <a:pt x="889" y="1080"/>
                  </a:cubicBezTo>
                  <a:cubicBezTo>
                    <a:pt x="887" y="1032"/>
                    <a:pt x="883" y="986"/>
                    <a:pt x="874" y="942"/>
                  </a:cubicBezTo>
                  <a:cubicBezTo>
                    <a:pt x="868" y="917"/>
                    <a:pt x="863" y="894"/>
                    <a:pt x="858" y="873"/>
                  </a:cubicBezTo>
                  <a:cubicBezTo>
                    <a:pt x="945" y="823"/>
                    <a:pt x="1031" y="774"/>
                    <a:pt x="1117" y="723"/>
                  </a:cubicBezTo>
                  <a:lnTo>
                    <a:pt x="1206" y="756"/>
                  </a:lnTo>
                  <a:cubicBezTo>
                    <a:pt x="1179" y="616"/>
                    <a:pt x="1127" y="489"/>
                    <a:pt x="1052" y="370"/>
                  </a:cubicBezTo>
                  <a:cubicBezTo>
                    <a:pt x="1037" y="348"/>
                    <a:pt x="1021" y="325"/>
                    <a:pt x="1005" y="304"/>
                  </a:cubicBezTo>
                  <a:lnTo>
                    <a:pt x="955" y="378"/>
                  </a:lnTo>
                  <a:cubicBezTo>
                    <a:pt x="868" y="429"/>
                    <a:pt x="782" y="478"/>
                    <a:pt x="696" y="528"/>
                  </a:cubicBezTo>
                  <a:cubicBezTo>
                    <a:pt x="681" y="508"/>
                    <a:pt x="667" y="486"/>
                    <a:pt x="651" y="467"/>
                  </a:cubicBezTo>
                  <a:cubicBezTo>
                    <a:pt x="621" y="427"/>
                    <a:pt x="587" y="390"/>
                    <a:pt x="549" y="354"/>
                  </a:cubicBezTo>
                  <a:cubicBezTo>
                    <a:pt x="531" y="335"/>
                    <a:pt x="510" y="319"/>
                    <a:pt x="492" y="304"/>
                  </a:cubicBezTo>
                  <a:lnTo>
                    <a:pt x="600" y="22"/>
                  </a:lnTo>
                  <a:cubicBezTo>
                    <a:pt x="564" y="4"/>
                    <a:pt x="525" y="0"/>
                    <a:pt x="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5"/>
            <p:cNvSpPr/>
            <p:nvPr/>
          </p:nvSpPr>
          <p:spPr>
            <a:xfrm>
              <a:off x="3564632" y="2618346"/>
              <a:ext cx="312" cy="218"/>
            </a:xfrm>
            <a:custGeom>
              <a:avLst/>
              <a:gdLst/>
              <a:ahLst/>
              <a:cxnLst/>
              <a:rect l="l" t="t" r="r" b="b"/>
              <a:pathLst>
                <a:path w="10" h="7" extrusionOk="0">
                  <a:moveTo>
                    <a:pt x="10" y="1"/>
                  </a:moveTo>
                  <a:lnTo>
                    <a:pt x="10" y="1"/>
                  </a:lnTo>
                  <a:cubicBezTo>
                    <a:pt x="7" y="2"/>
                    <a:pt x="4" y="5"/>
                    <a:pt x="1" y="6"/>
                  </a:cubicBezTo>
                  <a:cubicBezTo>
                    <a:pt x="4" y="5"/>
                    <a:pt x="8" y="2"/>
                    <a:pt x="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5"/>
            <p:cNvSpPr/>
            <p:nvPr/>
          </p:nvSpPr>
          <p:spPr>
            <a:xfrm>
              <a:off x="3542335" y="2653490"/>
              <a:ext cx="36736" cy="79615"/>
            </a:xfrm>
            <a:custGeom>
              <a:avLst/>
              <a:gdLst/>
              <a:ahLst/>
              <a:cxnLst/>
              <a:rect l="l" t="t" r="r" b="b"/>
              <a:pathLst>
                <a:path w="1178" h="2553" extrusionOk="0">
                  <a:moveTo>
                    <a:pt x="1006" y="1"/>
                  </a:moveTo>
                  <a:lnTo>
                    <a:pt x="55" y="2504"/>
                  </a:lnTo>
                  <a:cubicBezTo>
                    <a:pt x="40" y="2524"/>
                    <a:pt x="20" y="2540"/>
                    <a:pt x="0" y="2551"/>
                  </a:cubicBezTo>
                  <a:lnTo>
                    <a:pt x="3" y="2552"/>
                  </a:lnTo>
                  <a:cubicBezTo>
                    <a:pt x="89" y="2502"/>
                    <a:pt x="175" y="2453"/>
                    <a:pt x="262" y="2403"/>
                  </a:cubicBezTo>
                  <a:cubicBezTo>
                    <a:pt x="262" y="2403"/>
                    <a:pt x="305" y="2383"/>
                    <a:pt x="315" y="2353"/>
                  </a:cubicBezTo>
                  <a:lnTo>
                    <a:pt x="1177" y="83"/>
                  </a:lnTo>
                  <a:cubicBezTo>
                    <a:pt x="1157" y="78"/>
                    <a:pt x="1140" y="71"/>
                    <a:pt x="1121" y="64"/>
                  </a:cubicBezTo>
                  <a:cubicBezTo>
                    <a:pt x="1081" y="47"/>
                    <a:pt x="1042" y="25"/>
                    <a:pt x="10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5"/>
            <p:cNvSpPr/>
            <p:nvPr/>
          </p:nvSpPr>
          <p:spPr>
            <a:xfrm>
              <a:off x="3506847" y="2625393"/>
              <a:ext cx="75935" cy="51455"/>
            </a:xfrm>
            <a:custGeom>
              <a:avLst/>
              <a:gdLst/>
              <a:ahLst/>
              <a:cxnLst/>
              <a:rect l="l" t="t" r="r" b="b"/>
              <a:pathLst>
                <a:path w="2435" h="1650" extrusionOk="0">
                  <a:moveTo>
                    <a:pt x="1946" y="1"/>
                  </a:moveTo>
                  <a:cubicBezTo>
                    <a:pt x="1918" y="1"/>
                    <a:pt x="1891" y="7"/>
                    <a:pt x="1867" y="20"/>
                  </a:cubicBezTo>
                  <a:cubicBezTo>
                    <a:pt x="1231" y="386"/>
                    <a:pt x="635" y="731"/>
                    <a:pt x="1" y="1097"/>
                  </a:cubicBezTo>
                  <a:lnTo>
                    <a:pt x="770" y="1541"/>
                  </a:lnTo>
                  <a:cubicBezTo>
                    <a:pt x="817" y="1569"/>
                    <a:pt x="865" y="1605"/>
                    <a:pt x="905" y="1649"/>
                  </a:cubicBezTo>
                  <a:cubicBezTo>
                    <a:pt x="1536" y="1285"/>
                    <a:pt x="1702" y="1191"/>
                    <a:pt x="2331" y="825"/>
                  </a:cubicBezTo>
                  <a:cubicBezTo>
                    <a:pt x="2413" y="779"/>
                    <a:pt x="2435" y="663"/>
                    <a:pt x="2425" y="559"/>
                  </a:cubicBezTo>
                  <a:cubicBezTo>
                    <a:pt x="2416" y="457"/>
                    <a:pt x="2379" y="370"/>
                    <a:pt x="2331" y="289"/>
                  </a:cubicBezTo>
                  <a:cubicBezTo>
                    <a:pt x="2284" y="207"/>
                    <a:pt x="2228" y="132"/>
                    <a:pt x="2143" y="74"/>
                  </a:cubicBezTo>
                  <a:cubicBezTo>
                    <a:pt x="2085" y="33"/>
                    <a:pt x="2012" y="1"/>
                    <a:pt x="19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5"/>
            <p:cNvSpPr/>
            <p:nvPr/>
          </p:nvSpPr>
          <p:spPr>
            <a:xfrm>
              <a:off x="3281477" y="2546622"/>
              <a:ext cx="239813" cy="276923"/>
            </a:xfrm>
            <a:custGeom>
              <a:avLst/>
              <a:gdLst/>
              <a:ahLst/>
              <a:cxnLst/>
              <a:rect l="l" t="t" r="r" b="b"/>
              <a:pathLst>
                <a:path w="7690" h="8880" extrusionOk="0">
                  <a:moveTo>
                    <a:pt x="1" y="0"/>
                  </a:moveTo>
                  <a:lnTo>
                    <a:pt x="1" y="8879"/>
                  </a:lnTo>
                  <a:lnTo>
                    <a:pt x="7689" y="44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5"/>
            <p:cNvSpPr/>
            <p:nvPr/>
          </p:nvSpPr>
          <p:spPr>
            <a:xfrm>
              <a:off x="3258650" y="2725308"/>
              <a:ext cx="149376" cy="102692"/>
            </a:xfrm>
            <a:custGeom>
              <a:avLst/>
              <a:gdLst/>
              <a:ahLst/>
              <a:cxnLst/>
              <a:rect l="l" t="t" r="r" b="b"/>
              <a:pathLst>
                <a:path w="4790" h="3293" extrusionOk="0">
                  <a:moveTo>
                    <a:pt x="4367" y="0"/>
                  </a:moveTo>
                  <a:cubicBezTo>
                    <a:pt x="4362" y="0"/>
                    <a:pt x="4357" y="0"/>
                    <a:pt x="4353" y="1"/>
                  </a:cubicBezTo>
                  <a:cubicBezTo>
                    <a:pt x="4334" y="4"/>
                    <a:pt x="4315" y="7"/>
                    <a:pt x="4298" y="12"/>
                  </a:cubicBezTo>
                  <a:cubicBezTo>
                    <a:pt x="4279" y="19"/>
                    <a:pt x="4264" y="27"/>
                    <a:pt x="4248" y="37"/>
                  </a:cubicBezTo>
                  <a:cubicBezTo>
                    <a:pt x="2734" y="911"/>
                    <a:pt x="1512" y="1615"/>
                    <a:pt x="1" y="2488"/>
                  </a:cubicBezTo>
                  <a:cubicBezTo>
                    <a:pt x="14" y="2481"/>
                    <a:pt x="28" y="2476"/>
                    <a:pt x="43" y="2471"/>
                  </a:cubicBezTo>
                  <a:cubicBezTo>
                    <a:pt x="55" y="2468"/>
                    <a:pt x="68" y="2466"/>
                    <a:pt x="81" y="2466"/>
                  </a:cubicBezTo>
                  <a:cubicBezTo>
                    <a:pt x="116" y="2466"/>
                    <a:pt x="153" y="2476"/>
                    <a:pt x="186" y="2491"/>
                  </a:cubicBezTo>
                  <a:cubicBezTo>
                    <a:pt x="247" y="2515"/>
                    <a:pt x="299" y="2555"/>
                    <a:pt x="345" y="2601"/>
                  </a:cubicBezTo>
                  <a:cubicBezTo>
                    <a:pt x="402" y="2659"/>
                    <a:pt x="449" y="2728"/>
                    <a:pt x="485" y="2800"/>
                  </a:cubicBezTo>
                  <a:cubicBezTo>
                    <a:pt x="521" y="2872"/>
                    <a:pt x="547" y="2948"/>
                    <a:pt x="556" y="3031"/>
                  </a:cubicBezTo>
                  <a:cubicBezTo>
                    <a:pt x="563" y="3096"/>
                    <a:pt x="562" y="3166"/>
                    <a:pt x="529" y="3221"/>
                  </a:cubicBezTo>
                  <a:cubicBezTo>
                    <a:pt x="513" y="3250"/>
                    <a:pt x="488" y="3276"/>
                    <a:pt x="461" y="3292"/>
                  </a:cubicBezTo>
                  <a:lnTo>
                    <a:pt x="462" y="3293"/>
                  </a:lnTo>
                  <a:cubicBezTo>
                    <a:pt x="1858" y="2486"/>
                    <a:pt x="3257" y="1680"/>
                    <a:pt x="4655" y="873"/>
                  </a:cubicBezTo>
                  <a:cubicBezTo>
                    <a:pt x="4655" y="871"/>
                    <a:pt x="4658" y="871"/>
                    <a:pt x="4658" y="871"/>
                  </a:cubicBezTo>
                  <a:cubicBezTo>
                    <a:pt x="4660" y="869"/>
                    <a:pt x="4665" y="866"/>
                    <a:pt x="4668" y="863"/>
                  </a:cubicBezTo>
                  <a:cubicBezTo>
                    <a:pt x="4676" y="856"/>
                    <a:pt x="4688" y="849"/>
                    <a:pt x="4696" y="840"/>
                  </a:cubicBezTo>
                  <a:cubicBezTo>
                    <a:pt x="4708" y="832"/>
                    <a:pt x="4715" y="820"/>
                    <a:pt x="4724" y="810"/>
                  </a:cubicBezTo>
                  <a:cubicBezTo>
                    <a:pt x="4731" y="799"/>
                    <a:pt x="4738" y="789"/>
                    <a:pt x="4745" y="776"/>
                  </a:cubicBezTo>
                  <a:cubicBezTo>
                    <a:pt x="4752" y="763"/>
                    <a:pt x="4758" y="751"/>
                    <a:pt x="4762" y="737"/>
                  </a:cubicBezTo>
                  <a:cubicBezTo>
                    <a:pt x="4767" y="724"/>
                    <a:pt x="4773" y="708"/>
                    <a:pt x="4775" y="694"/>
                  </a:cubicBezTo>
                  <a:cubicBezTo>
                    <a:pt x="4780" y="676"/>
                    <a:pt x="4783" y="661"/>
                    <a:pt x="4784" y="645"/>
                  </a:cubicBezTo>
                  <a:cubicBezTo>
                    <a:pt x="4790" y="612"/>
                    <a:pt x="4790" y="580"/>
                    <a:pt x="4788" y="544"/>
                  </a:cubicBezTo>
                  <a:cubicBezTo>
                    <a:pt x="4787" y="510"/>
                    <a:pt x="4781" y="474"/>
                    <a:pt x="4773" y="438"/>
                  </a:cubicBezTo>
                  <a:cubicBezTo>
                    <a:pt x="4768" y="421"/>
                    <a:pt x="4762" y="402"/>
                    <a:pt x="4758" y="385"/>
                  </a:cubicBezTo>
                  <a:cubicBezTo>
                    <a:pt x="4752" y="366"/>
                    <a:pt x="4745" y="349"/>
                    <a:pt x="4738" y="330"/>
                  </a:cubicBezTo>
                  <a:cubicBezTo>
                    <a:pt x="4731" y="313"/>
                    <a:pt x="4724" y="294"/>
                    <a:pt x="4715" y="278"/>
                  </a:cubicBezTo>
                  <a:lnTo>
                    <a:pt x="4688" y="229"/>
                  </a:lnTo>
                  <a:cubicBezTo>
                    <a:pt x="4679" y="214"/>
                    <a:pt x="4668" y="198"/>
                    <a:pt x="4658" y="183"/>
                  </a:cubicBezTo>
                  <a:cubicBezTo>
                    <a:pt x="4646" y="169"/>
                    <a:pt x="4633" y="155"/>
                    <a:pt x="4623" y="142"/>
                  </a:cubicBezTo>
                  <a:cubicBezTo>
                    <a:pt x="4611" y="129"/>
                    <a:pt x="4600" y="116"/>
                    <a:pt x="4587" y="104"/>
                  </a:cubicBezTo>
                  <a:cubicBezTo>
                    <a:pt x="4574" y="91"/>
                    <a:pt x="4561" y="80"/>
                    <a:pt x="4550" y="71"/>
                  </a:cubicBezTo>
                  <a:cubicBezTo>
                    <a:pt x="4524" y="51"/>
                    <a:pt x="4496" y="35"/>
                    <a:pt x="4471" y="25"/>
                  </a:cubicBezTo>
                  <a:cubicBezTo>
                    <a:pt x="4450" y="15"/>
                    <a:pt x="4430" y="8"/>
                    <a:pt x="4410" y="5"/>
                  </a:cubicBezTo>
                  <a:cubicBezTo>
                    <a:pt x="4397" y="2"/>
                    <a:pt x="4382" y="0"/>
                    <a:pt x="4367" y="0"/>
                  </a:cubicBezTo>
                  <a:close/>
                </a:path>
              </a:pathLst>
            </a:custGeom>
            <a:solidFill>
              <a:srgbClr val="6E93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5"/>
            <p:cNvSpPr/>
            <p:nvPr/>
          </p:nvSpPr>
          <p:spPr>
            <a:xfrm>
              <a:off x="3271031" y="2519897"/>
              <a:ext cx="265228" cy="165187"/>
            </a:xfrm>
            <a:custGeom>
              <a:avLst/>
              <a:gdLst/>
              <a:ahLst/>
              <a:cxnLst/>
              <a:rect l="l" t="t" r="r" b="b"/>
              <a:pathLst>
                <a:path w="8505" h="5297" extrusionOk="0">
                  <a:moveTo>
                    <a:pt x="1" y="0"/>
                  </a:moveTo>
                  <a:lnTo>
                    <a:pt x="1" y="665"/>
                  </a:lnTo>
                  <a:lnTo>
                    <a:pt x="336" y="857"/>
                  </a:lnTo>
                  <a:lnTo>
                    <a:pt x="8024" y="5297"/>
                  </a:lnTo>
                  <a:lnTo>
                    <a:pt x="8431" y="5062"/>
                  </a:lnTo>
                  <a:cubicBezTo>
                    <a:pt x="8448" y="5052"/>
                    <a:pt x="8467" y="5039"/>
                    <a:pt x="8480" y="5024"/>
                  </a:cubicBezTo>
                  <a:cubicBezTo>
                    <a:pt x="8496" y="5002"/>
                    <a:pt x="8504" y="4973"/>
                    <a:pt x="8499" y="4946"/>
                  </a:cubicBezTo>
                  <a:cubicBezTo>
                    <a:pt x="8492" y="4911"/>
                    <a:pt x="8460" y="4883"/>
                    <a:pt x="8430" y="486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5"/>
            <p:cNvSpPr/>
            <p:nvPr/>
          </p:nvSpPr>
          <p:spPr>
            <a:xfrm>
              <a:off x="3260459" y="2518587"/>
              <a:ext cx="10665" cy="22048"/>
            </a:xfrm>
            <a:custGeom>
              <a:avLst/>
              <a:gdLst/>
              <a:ahLst/>
              <a:cxnLst/>
              <a:rect l="l" t="t" r="r" b="b"/>
              <a:pathLst>
                <a:path w="342" h="707" extrusionOk="0">
                  <a:moveTo>
                    <a:pt x="171" y="0"/>
                  </a:moveTo>
                  <a:cubicBezTo>
                    <a:pt x="142" y="0"/>
                    <a:pt x="113" y="4"/>
                    <a:pt x="82" y="12"/>
                  </a:cubicBezTo>
                  <a:cubicBezTo>
                    <a:pt x="52" y="17"/>
                    <a:pt x="25" y="28"/>
                    <a:pt x="0" y="42"/>
                  </a:cubicBezTo>
                  <a:lnTo>
                    <a:pt x="0" y="707"/>
                  </a:lnTo>
                  <a:cubicBezTo>
                    <a:pt x="2" y="707"/>
                    <a:pt x="2" y="705"/>
                    <a:pt x="3" y="705"/>
                  </a:cubicBezTo>
                  <a:cubicBezTo>
                    <a:pt x="29" y="692"/>
                    <a:pt x="54" y="682"/>
                    <a:pt x="82" y="676"/>
                  </a:cubicBezTo>
                  <a:cubicBezTo>
                    <a:pt x="113" y="670"/>
                    <a:pt x="142" y="667"/>
                    <a:pt x="171" y="667"/>
                  </a:cubicBezTo>
                  <a:cubicBezTo>
                    <a:pt x="201" y="667"/>
                    <a:pt x="230" y="670"/>
                    <a:pt x="259" y="676"/>
                  </a:cubicBezTo>
                  <a:cubicBezTo>
                    <a:pt x="289" y="682"/>
                    <a:pt x="317" y="692"/>
                    <a:pt x="341" y="707"/>
                  </a:cubicBezTo>
                  <a:lnTo>
                    <a:pt x="341" y="42"/>
                  </a:lnTo>
                  <a:cubicBezTo>
                    <a:pt x="317" y="28"/>
                    <a:pt x="288" y="17"/>
                    <a:pt x="259" y="12"/>
                  </a:cubicBezTo>
                  <a:cubicBezTo>
                    <a:pt x="230" y="4"/>
                    <a:pt x="201" y="0"/>
                    <a:pt x="171" y="0"/>
                  </a:cubicBezTo>
                  <a:close/>
                </a:path>
              </a:pathLst>
            </a:custGeom>
            <a:solidFill>
              <a:srgbClr val="723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15"/>
            <p:cNvSpPr/>
            <p:nvPr/>
          </p:nvSpPr>
          <p:spPr>
            <a:xfrm>
              <a:off x="2995330" y="2519897"/>
              <a:ext cx="265260" cy="165156"/>
            </a:xfrm>
            <a:custGeom>
              <a:avLst/>
              <a:gdLst/>
              <a:ahLst/>
              <a:cxnLst/>
              <a:rect l="l" t="t" r="r" b="b"/>
              <a:pathLst>
                <a:path w="8506" h="5296" extrusionOk="0">
                  <a:moveTo>
                    <a:pt x="8505" y="663"/>
                  </a:moveTo>
                  <a:cubicBezTo>
                    <a:pt x="8504" y="663"/>
                    <a:pt x="8504" y="664"/>
                    <a:pt x="8504" y="664"/>
                  </a:cubicBezTo>
                  <a:lnTo>
                    <a:pt x="8504" y="664"/>
                  </a:lnTo>
                  <a:lnTo>
                    <a:pt x="8505" y="663"/>
                  </a:lnTo>
                  <a:close/>
                  <a:moveTo>
                    <a:pt x="8504" y="664"/>
                  </a:moveTo>
                  <a:lnTo>
                    <a:pt x="8503" y="665"/>
                  </a:lnTo>
                  <a:lnTo>
                    <a:pt x="8503" y="665"/>
                  </a:lnTo>
                  <a:cubicBezTo>
                    <a:pt x="8503" y="664"/>
                    <a:pt x="8503" y="664"/>
                    <a:pt x="8504" y="664"/>
                  </a:cubicBezTo>
                  <a:close/>
                  <a:moveTo>
                    <a:pt x="8502" y="0"/>
                  </a:moveTo>
                  <a:lnTo>
                    <a:pt x="73" y="4867"/>
                  </a:lnTo>
                  <a:cubicBezTo>
                    <a:pt x="56" y="4877"/>
                    <a:pt x="37" y="4890"/>
                    <a:pt x="26" y="4906"/>
                  </a:cubicBezTo>
                  <a:cubicBezTo>
                    <a:pt x="9" y="4927"/>
                    <a:pt x="0" y="4956"/>
                    <a:pt x="6" y="4983"/>
                  </a:cubicBezTo>
                  <a:cubicBezTo>
                    <a:pt x="13" y="5015"/>
                    <a:pt x="45" y="5047"/>
                    <a:pt x="73" y="5062"/>
                  </a:cubicBezTo>
                  <a:lnTo>
                    <a:pt x="480" y="5295"/>
                  </a:lnTo>
                  <a:lnTo>
                    <a:pt x="8170" y="857"/>
                  </a:lnTo>
                  <a:lnTo>
                    <a:pt x="8503" y="665"/>
                  </a:lnTo>
                  <a:lnTo>
                    <a:pt x="8503" y="665"/>
                  </a:lnTo>
                  <a:cubicBezTo>
                    <a:pt x="8503" y="665"/>
                    <a:pt x="8503" y="665"/>
                    <a:pt x="8502" y="665"/>
                  </a:cubicBezTo>
                  <a:lnTo>
                    <a:pt x="85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5"/>
            <p:cNvSpPr/>
            <p:nvPr/>
          </p:nvSpPr>
          <p:spPr>
            <a:xfrm>
              <a:off x="3249295" y="2539356"/>
              <a:ext cx="32214" cy="291424"/>
            </a:xfrm>
            <a:custGeom>
              <a:avLst/>
              <a:gdLst/>
              <a:ahLst/>
              <a:cxnLst/>
              <a:rect l="l" t="t" r="r" b="b"/>
              <a:pathLst>
                <a:path w="1033" h="9345" extrusionOk="0">
                  <a:moveTo>
                    <a:pt x="527" y="1"/>
                  </a:moveTo>
                  <a:cubicBezTo>
                    <a:pt x="498" y="1"/>
                    <a:pt x="468" y="4"/>
                    <a:pt x="439" y="10"/>
                  </a:cubicBezTo>
                  <a:cubicBezTo>
                    <a:pt x="410" y="16"/>
                    <a:pt x="383" y="25"/>
                    <a:pt x="360" y="39"/>
                  </a:cubicBezTo>
                  <a:lnTo>
                    <a:pt x="23" y="233"/>
                  </a:lnTo>
                  <a:lnTo>
                    <a:pt x="0" y="9101"/>
                  </a:lnTo>
                  <a:lnTo>
                    <a:pt x="356" y="9305"/>
                  </a:lnTo>
                  <a:cubicBezTo>
                    <a:pt x="381" y="9319"/>
                    <a:pt x="410" y="9329"/>
                    <a:pt x="439" y="9335"/>
                  </a:cubicBezTo>
                  <a:cubicBezTo>
                    <a:pt x="468" y="9342"/>
                    <a:pt x="498" y="9345"/>
                    <a:pt x="527" y="9345"/>
                  </a:cubicBezTo>
                  <a:cubicBezTo>
                    <a:pt x="556" y="9345"/>
                    <a:pt x="585" y="9342"/>
                    <a:pt x="614" y="9335"/>
                  </a:cubicBezTo>
                  <a:cubicBezTo>
                    <a:pt x="646" y="9329"/>
                    <a:pt x="673" y="9319"/>
                    <a:pt x="698" y="9305"/>
                  </a:cubicBezTo>
                  <a:lnTo>
                    <a:pt x="1033" y="9112"/>
                  </a:lnTo>
                  <a:lnTo>
                    <a:pt x="1031" y="9112"/>
                  </a:lnTo>
                  <a:lnTo>
                    <a:pt x="1031" y="233"/>
                  </a:lnTo>
                  <a:lnTo>
                    <a:pt x="698" y="41"/>
                  </a:lnTo>
                  <a:cubicBezTo>
                    <a:pt x="672" y="26"/>
                    <a:pt x="643" y="16"/>
                    <a:pt x="614" y="10"/>
                  </a:cubicBezTo>
                  <a:cubicBezTo>
                    <a:pt x="586" y="4"/>
                    <a:pt x="556" y="1"/>
                    <a:pt x="527" y="1"/>
                  </a:cubicBezTo>
                  <a:close/>
                </a:path>
              </a:pathLst>
            </a:custGeom>
            <a:solidFill>
              <a:srgbClr val="723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5"/>
            <p:cNvSpPr/>
            <p:nvPr/>
          </p:nvSpPr>
          <p:spPr>
            <a:xfrm>
              <a:off x="3010298" y="2546622"/>
              <a:ext cx="239844" cy="276549"/>
            </a:xfrm>
            <a:custGeom>
              <a:avLst/>
              <a:gdLst/>
              <a:ahLst/>
              <a:cxnLst/>
              <a:rect l="l" t="t" r="r" b="b"/>
              <a:pathLst>
                <a:path w="7691" h="8868" extrusionOk="0">
                  <a:moveTo>
                    <a:pt x="7690" y="0"/>
                  </a:moveTo>
                  <a:lnTo>
                    <a:pt x="0" y="4441"/>
                  </a:lnTo>
                  <a:lnTo>
                    <a:pt x="7666" y="8868"/>
                  </a:lnTo>
                  <a:lnTo>
                    <a:pt x="76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5"/>
            <p:cNvSpPr/>
            <p:nvPr/>
          </p:nvSpPr>
          <p:spPr>
            <a:xfrm>
              <a:off x="3208194" y="2567203"/>
              <a:ext cx="115603" cy="370291"/>
            </a:xfrm>
            <a:custGeom>
              <a:avLst/>
              <a:gdLst/>
              <a:ahLst/>
              <a:cxnLst/>
              <a:rect l="l" t="t" r="r" b="b"/>
              <a:pathLst>
                <a:path w="3707" h="11874" extrusionOk="0">
                  <a:moveTo>
                    <a:pt x="2814" y="0"/>
                  </a:moveTo>
                  <a:cubicBezTo>
                    <a:pt x="2814" y="1"/>
                    <a:pt x="2815" y="3"/>
                    <a:pt x="2815" y="4"/>
                  </a:cubicBezTo>
                  <a:lnTo>
                    <a:pt x="2815" y="4"/>
                  </a:lnTo>
                  <a:cubicBezTo>
                    <a:pt x="2815" y="3"/>
                    <a:pt x="2814" y="1"/>
                    <a:pt x="2814" y="0"/>
                  </a:cubicBezTo>
                  <a:close/>
                  <a:moveTo>
                    <a:pt x="2815" y="4"/>
                  </a:moveTo>
                  <a:cubicBezTo>
                    <a:pt x="2815" y="4"/>
                    <a:pt x="2815" y="5"/>
                    <a:pt x="2816" y="5"/>
                  </a:cubicBezTo>
                  <a:lnTo>
                    <a:pt x="2816" y="5"/>
                  </a:lnTo>
                  <a:cubicBezTo>
                    <a:pt x="2815" y="5"/>
                    <a:pt x="2815" y="4"/>
                    <a:pt x="2815" y="4"/>
                  </a:cubicBezTo>
                  <a:close/>
                  <a:moveTo>
                    <a:pt x="2816" y="5"/>
                  </a:moveTo>
                  <a:lnTo>
                    <a:pt x="2816" y="5"/>
                  </a:lnTo>
                  <a:cubicBezTo>
                    <a:pt x="2818" y="11"/>
                    <a:pt x="2820" y="17"/>
                    <a:pt x="2822" y="23"/>
                  </a:cubicBezTo>
                  <a:lnTo>
                    <a:pt x="2822" y="23"/>
                  </a:lnTo>
                  <a:cubicBezTo>
                    <a:pt x="2821" y="18"/>
                    <a:pt x="2819" y="13"/>
                    <a:pt x="2818" y="9"/>
                  </a:cubicBezTo>
                  <a:cubicBezTo>
                    <a:pt x="2817" y="8"/>
                    <a:pt x="2816" y="6"/>
                    <a:pt x="2816" y="5"/>
                  </a:cubicBezTo>
                  <a:close/>
                  <a:moveTo>
                    <a:pt x="883" y="10"/>
                  </a:moveTo>
                  <a:lnTo>
                    <a:pt x="883" y="10"/>
                  </a:lnTo>
                  <a:cubicBezTo>
                    <a:pt x="881" y="15"/>
                    <a:pt x="879" y="19"/>
                    <a:pt x="878" y="23"/>
                  </a:cubicBezTo>
                  <a:lnTo>
                    <a:pt x="878" y="23"/>
                  </a:lnTo>
                  <a:cubicBezTo>
                    <a:pt x="880" y="19"/>
                    <a:pt x="881" y="15"/>
                    <a:pt x="883" y="10"/>
                  </a:cubicBezTo>
                  <a:close/>
                  <a:moveTo>
                    <a:pt x="198" y="5883"/>
                  </a:moveTo>
                  <a:cubicBezTo>
                    <a:pt x="202" y="5883"/>
                    <a:pt x="206" y="5884"/>
                    <a:pt x="210" y="5886"/>
                  </a:cubicBezTo>
                  <a:cubicBezTo>
                    <a:pt x="219" y="5889"/>
                    <a:pt x="227" y="5896"/>
                    <a:pt x="237" y="5905"/>
                  </a:cubicBezTo>
                  <a:cubicBezTo>
                    <a:pt x="319" y="5989"/>
                    <a:pt x="421" y="6067"/>
                    <a:pt x="541" y="6137"/>
                  </a:cubicBezTo>
                  <a:cubicBezTo>
                    <a:pt x="627" y="6185"/>
                    <a:pt x="720" y="6231"/>
                    <a:pt x="821" y="6270"/>
                  </a:cubicBezTo>
                  <a:cubicBezTo>
                    <a:pt x="838" y="6277"/>
                    <a:pt x="857" y="6283"/>
                    <a:pt x="874" y="6290"/>
                  </a:cubicBezTo>
                  <a:cubicBezTo>
                    <a:pt x="896" y="6299"/>
                    <a:pt x="920" y="6306"/>
                    <a:pt x="943" y="6313"/>
                  </a:cubicBezTo>
                  <a:cubicBezTo>
                    <a:pt x="960" y="6319"/>
                    <a:pt x="976" y="6327"/>
                    <a:pt x="995" y="6339"/>
                  </a:cubicBezTo>
                  <a:cubicBezTo>
                    <a:pt x="1011" y="6349"/>
                    <a:pt x="1028" y="6362"/>
                    <a:pt x="1040" y="6376"/>
                  </a:cubicBezTo>
                  <a:cubicBezTo>
                    <a:pt x="1047" y="6383"/>
                    <a:pt x="1052" y="6391"/>
                    <a:pt x="1058" y="6399"/>
                  </a:cubicBezTo>
                  <a:cubicBezTo>
                    <a:pt x="1064" y="6406"/>
                    <a:pt x="1068" y="6415"/>
                    <a:pt x="1073" y="6422"/>
                  </a:cubicBezTo>
                  <a:cubicBezTo>
                    <a:pt x="1080" y="6439"/>
                    <a:pt x="1084" y="6457"/>
                    <a:pt x="1084" y="6471"/>
                  </a:cubicBezTo>
                  <a:cubicBezTo>
                    <a:pt x="1090" y="6671"/>
                    <a:pt x="1100" y="6879"/>
                    <a:pt x="1110" y="7075"/>
                  </a:cubicBezTo>
                  <a:cubicBezTo>
                    <a:pt x="1120" y="7270"/>
                    <a:pt x="1134" y="7477"/>
                    <a:pt x="1149" y="7670"/>
                  </a:cubicBezTo>
                  <a:cubicBezTo>
                    <a:pt x="1163" y="7864"/>
                    <a:pt x="1182" y="8067"/>
                    <a:pt x="1202" y="8258"/>
                  </a:cubicBezTo>
                  <a:cubicBezTo>
                    <a:pt x="1211" y="8353"/>
                    <a:pt x="1219" y="8449"/>
                    <a:pt x="1231" y="8543"/>
                  </a:cubicBezTo>
                  <a:lnTo>
                    <a:pt x="1231" y="8564"/>
                  </a:lnTo>
                  <a:cubicBezTo>
                    <a:pt x="1228" y="8571"/>
                    <a:pt x="1226" y="8577"/>
                    <a:pt x="1224" y="8584"/>
                  </a:cubicBezTo>
                  <a:cubicBezTo>
                    <a:pt x="1219" y="8590"/>
                    <a:pt x="1216" y="8596"/>
                    <a:pt x="1211" y="8600"/>
                  </a:cubicBezTo>
                  <a:cubicBezTo>
                    <a:pt x="1205" y="8606"/>
                    <a:pt x="1199" y="8610"/>
                    <a:pt x="1195" y="8613"/>
                  </a:cubicBezTo>
                  <a:cubicBezTo>
                    <a:pt x="1188" y="8617"/>
                    <a:pt x="1180" y="8619"/>
                    <a:pt x="1173" y="8620"/>
                  </a:cubicBezTo>
                  <a:cubicBezTo>
                    <a:pt x="1166" y="8622"/>
                    <a:pt x="1159" y="8625"/>
                    <a:pt x="1150" y="8625"/>
                  </a:cubicBezTo>
                  <a:cubicBezTo>
                    <a:pt x="1133" y="8625"/>
                    <a:pt x="1117" y="8622"/>
                    <a:pt x="1100" y="8617"/>
                  </a:cubicBezTo>
                  <a:cubicBezTo>
                    <a:pt x="1096" y="8615"/>
                    <a:pt x="1093" y="8615"/>
                    <a:pt x="1088" y="8613"/>
                  </a:cubicBezTo>
                  <a:cubicBezTo>
                    <a:pt x="1064" y="8606"/>
                    <a:pt x="1038" y="8597"/>
                    <a:pt x="1012" y="8590"/>
                  </a:cubicBezTo>
                  <a:cubicBezTo>
                    <a:pt x="894" y="8553"/>
                    <a:pt x="785" y="8504"/>
                    <a:pt x="690" y="8448"/>
                  </a:cubicBezTo>
                  <a:cubicBezTo>
                    <a:pt x="571" y="8380"/>
                    <a:pt x="470" y="8298"/>
                    <a:pt x="393" y="8212"/>
                  </a:cubicBezTo>
                  <a:cubicBezTo>
                    <a:pt x="388" y="8206"/>
                    <a:pt x="384" y="8202"/>
                    <a:pt x="378" y="8195"/>
                  </a:cubicBezTo>
                  <a:cubicBezTo>
                    <a:pt x="374" y="8188"/>
                    <a:pt x="370" y="8180"/>
                    <a:pt x="367" y="8173"/>
                  </a:cubicBezTo>
                  <a:cubicBezTo>
                    <a:pt x="362" y="8166"/>
                    <a:pt x="357" y="8159"/>
                    <a:pt x="354" y="8149"/>
                  </a:cubicBezTo>
                  <a:lnTo>
                    <a:pt x="342" y="8123"/>
                  </a:lnTo>
                  <a:cubicBezTo>
                    <a:pt x="339" y="8113"/>
                    <a:pt x="335" y="8104"/>
                    <a:pt x="334" y="8096"/>
                  </a:cubicBezTo>
                  <a:cubicBezTo>
                    <a:pt x="331" y="8087"/>
                    <a:pt x="328" y="8075"/>
                    <a:pt x="326" y="8068"/>
                  </a:cubicBezTo>
                  <a:lnTo>
                    <a:pt x="321" y="8041"/>
                  </a:lnTo>
                  <a:cubicBezTo>
                    <a:pt x="319" y="8032"/>
                    <a:pt x="318" y="8025"/>
                    <a:pt x="318" y="8018"/>
                  </a:cubicBezTo>
                  <a:cubicBezTo>
                    <a:pt x="298" y="7824"/>
                    <a:pt x="280" y="7641"/>
                    <a:pt x="262" y="7446"/>
                  </a:cubicBezTo>
                  <a:cubicBezTo>
                    <a:pt x="246" y="7249"/>
                    <a:pt x="230" y="7062"/>
                    <a:pt x="217" y="6865"/>
                  </a:cubicBezTo>
                  <a:cubicBezTo>
                    <a:pt x="204" y="6667"/>
                    <a:pt x="194" y="6477"/>
                    <a:pt x="184" y="6276"/>
                  </a:cubicBezTo>
                  <a:cubicBezTo>
                    <a:pt x="180" y="6163"/>
                    <a:pt x="175" y="6056"/>
                    <a:pt x="173" y="5945"/>
                  </a:cubicBezTo>
                  <a:cubicBezTo>
                    <a:pt x="173" y="5929"/>
                    <a:pt x="174" y="5913"/>
                    <a:pt x="175" y="5905"/>
                  </a:cubicBezTo>
                  <a:cubicBezTo>
                    <a:pt x="177" y="5899"/>
                    <a:pt x="180" y="5896"/>
                    <a:pt x="181" y="5893"/>
                  </a:cubicBezTo>
                  <a:cubicBezTo>
                    <a:pt x="183" y="5889"/>
                    <a:pt x="187" y="5887"/>
                    <a:pt x="188" y="5886"/>
                  </a:cubicBezTo>
                  <a:cubicBezTo>
                    <a:pt x="191" y="5884"/>
                    <a:pt x="195" y="5883"/>
                    <a:pt x="198" y="5883"/>
                  </a:cubicBezTo>
                  <a:close/>
                  <a:moveTo>
                    <a:pt x="2822" y="23"/>
                  </a:moveTo>
                  <a:lnTo>
                    <a:pt x="2822" y="23"/>
                  </a:lnTo>
                  <a:cubicBezTo>
                    <a:pt x="2831" y="54"/>
                    <a:pt x="2837" y="87"/>
                    <a:pt x="2837" y="121"/>
                  </a:cubicBezTo>
                  <a:cubicBezTo>
                    <a:pt x="2837" y="158"/>
                    <a:pt x="2829" y="196"/>
                    <a:pt x="2818" y="232"/>
                  </a:cubicBezTo>
                  <a:cubicBezTo>
                    <a:pt x="2805" y="268"/>
                    <a:pt x="2785" y="303"/>
                    <a:pt x="2762" y="339"/>
                  </a:cubicBezTo>
                  <a:cubicBezTo>
                    <a:pt x="2736" y="374"/>
                    <a:pt x="2706" y="408"/>
                    <a:pt x="2670" y="439"/>
                  </a:cubicBezTo>
                  <a:cubicBezTo>
                    <a:pt x="2645" y="460"/>
                    <a:pt x="2615" y="482"/>
                    <a:pt x="2586" y="502"/>
                  </a:cubicBezTo>
                  <a:cubicBezTo>
                    <a:pt x="2575" y="511"/>
                    <a:pt x="2562" y="518"/>
                    <a:pt x="2548" y="525"/>
                  </a:cubicBezTo>
                  <a:cubicBezTo>
                    <a:pt x="2503" y="552"/>
                    <a:pt x="2453" y="575"/>
                    <a:pt x="2398" y="594"/>
                  </a:cubicBezTo>
                  <a:cubicBezTo>
                    <a:pt x="2349" y="613"/>
                    <a:pt x="2299" y="628"/>
                    <a:pt x="2246" y="643"/>
                  </a:cubicBezTo>
                  <a:cubicBezTo>
                    <a:pt x="2240" y="646"/>
                    <a:pt x="2233" y="647"/>
                    <a:pt x="2227" y="649"/>
                  </a:cubicBezTo>
                  <a:cubicBezTo>
                    <a:pt x="2168" y="663"/>
                    <a:pt x="2105" y="673"/>
                    <a:pt x="2043" y="682"/>
                  </a:cubicBezTo>
                  <a:cubicBezTo>
                    <a:pt x="1980" y="687"/>
                    <a:pt x="1915" y="692"/>
                    <a:pt x="1850" y="692"/>
                  </a:cubicBezTo>
                  <a:cubicBezTo>
                    <a:pt x="1786" y="692"/>
                    <a:pt x="1721" y="689"/>
                    <a:pt x="1658" y="682"/>
                  </a:cubicBezTo>
                  <a:cubicBezTo>
                    <a:pt x="1597" y="674"/>
                    <a:pt x="1537" y="663"/>
                    <a:pt x="1479" y="650"/>
                  </a:cubicBezTo>
                  <a:cubicBezTo>
                    <a:pt x="1478" y="650"/>
                    <a:pt x="1475" y="649"/>
                    <a:pt x="1474" y="649"/>
                  </a:cubicBezTo>
                  <a:cubicBezTo>
                    <a:pt x="1413" y="634"/>
                    <a:pt x="1356" y="615"/>
                    <a:pt x="1303" y="597"/>
                  </a:cubicBezTo>
                  <a:cubicBezTo>
                    <a:pt x="1248" y="577"/>
                    <a:pt x="1198" y="552"/>
                    <a:pt x="1153" y="526"/>
                  </a:cubicBezTo>
                  <a:cubicBezTo>
                    <a:pt x="1109" y="499"/>
                    <a:pt x="1067" y="470"/>
                    <a:pt x="1031" y="440"/>
                  </a:cubicBezTo>
                  <a:cubicBezTo>
                    <a:pt x="995" y="410"/>
                    <a:pt x="965" y="375"/>
                    <a:pt x="939" y="341"/>
                  </a:cubicBezTo>
                  <a:cubicBezTo>
                    <a:pt x="914" y="308"/>
                    <a:pt x="896" y="272"/>
                    <a:pt x="883" y="233"/>
                  </a:cubicBezTo>
                  <a:cubicBezTo>
                    <a:pt x="871" y="197"/>
                    <a:pt x="864" y="160"/>
                    <a:pt x="864" y="122"/>
                  </a:cubicBezTo>
                  <a:cubicBezTo>
                    <a:pt x="864" y="90"/>
                    <a:pt x="867" y="56"/>
                    <a:pt x="878" y="23"/>
                  </a:cubicBezTo>
                  <a:lnTo>
                    <a:pt x="878" y="23"/>
                  </a:lnTo>
                  <a:cubicBezTo>
                    <a:pt x="811" y="208"/>
                    <a:pt x="749" y="384"/>
                    <a:pt x="686" y="574"/>
                  </a:cubicBezTo>
                  <a:cubicBezTo>
                    <a:pt x="621" y="769"/>
                    <a:pt x="562" y="958"/>
                    <a:pt x="506" y="1159"/>
                  </a:cubicBezTo>
                  <a:cubicBezTo>
                    <a:pt x="449" y="1360"/>
                    <a:pt x="398" y="1554"/>
                    <a:pt x="349" y="1760"/>
                  </a:cubicBezTo>
                  <a:cubicBezTo>
                    <a:pt x="301" y="1964"/>
                    <a:pt x="257" y="2165"/>
                    <a:pt x="220" y="2374"/>
                  </a:cubicBezTo>
                  <a:cubicBezTo>
                    <a:pt x="181" y="2582"/>
                    <a:pt x="148" y="2789"/>
                    <a:pt x="119" y="3001"/>
                  </a:cubicBezTo>
                  <a:cubicBezTo>
                    <a:pt x="96" y="3179"/>
                    <a:pt x="85" y="3252"/>
                    <a:pt x="69" y="3430"/>
                  </a:cubicBezTo>
                  <a:cubicBezTo>
                    <a:pt x="178" y="3367"/>
                    <a:pt x="286" y="3305"/>
                    <a:pt x="397" y="3242"/>
                  </a:cubicBezTo>
                  <a:lnTo>
                    <a:pt x="398" y="3239"/>
                  </a:lnTo>
                  <a:cubicBezTo>
                    <a:pt x="406" y="3236"/>
                    <a:pt x="411" y="3233"/>
                    <a:pt x="420" y="3231"/>
                  </a:cubicBezTo>
                  <a:cubicBezTo>
                    <a:pt x="427" y="3229"/>
                    <a:pt x="434" y="3225"/>
                    <a:pt x="441" y="3223"/>
                  </a:cubicBezTo>
                  <a:cubicBezTo>
                    <a:pt x="449" y="3222"/>
                    <a:pt x="457" y="3220"/>
                    <a:pt x="464" y="3220"/>
                  </a:cubicBezTo>
                  <a:cubicBezTo>
                    <a:pt x="469" y="3220"/>
                    <a:pt x="475" y="3219"/>
                    <a:pt x="481" y="3219"/>
                  </a:cubicBezTo>
                  <a:cubicBezTo>
                    <a:pt x="484" y="3219"/>
                    <a:pt x="487" y="3220"/>
                    <a:pt x="490" y="3220"/>
                  </a:cubicBezTo>
                  <a:cubicBezTo>
                    <a:pt x="499" y="3220"/>
                    <a:pt x="508" y="3222"/>
                    <a:pt x="516" y="3222"/>
                  </a:cubicBezTo>
                  <a:lnTo>
                    <a:pt x="544" y="3228"/>
                  </a:lnTo>
                  <a:cubicBezTo>
                    <a:pt x="552" y="3229"/>
                    <a:pt x="564" y="3233"/>
                    <a:pt x="572" y="3236"/>
                  </a:cubicBezTo>
                  <a:cubicBezTo>
                    <a:pt x="581" y="3241"/>
                    <a:pt x="592" y="3243"/>
                    <a:pt x="602" y="3248"/>
                  </a:cubicBezTo>
                  <a:cubicBezTo>
                    <a:pt x="617" y="3252"/>
                    <a:pt x="634" y="3259"/>
                    <a:pt x="650" y="3269"/>
                  </a:cubicBezTo>
                  <a:cubicBezTo>
                    <a:pt x="659" y="3274"/>
                    <a:pt x="667" y="3278"/>
                    <a:pt x="679" y="3284"/>
                  </a:cubicBezTo>
                  <a:cubicBezTo>
                    <a:pt x="694" y="3292"/>
                    <a:pt x="710" y="3302"/>
                    <a:pt x="728" y="3314"/>
                  </a:cubicBezTo>
                  <a:cubicBezTo>
                    <a:pt x="738" y="3321"/>
                    <a:pt x="749" y="3330"/>
                    <a:pt x="759" y="3337"/>
                  </a:cubicBezTo>
                  <a:cubicBezTo>
                    <a:pt x="771" y="3346"/>
                    <a:pt x="781" y="3353"/>
                    <a:pt x="792" y="3363"/>
                  </a:cubicBezTo>
                  <a:lnTo>
                    <a:pt x="824" y="3389"/>
                  </a:lnTo>
                  <a:cubicBezTo>
                    <a:pt x="835" y="3399"/>
                    <a:pt x="845" y="3409"/>
                    <a:pt x="857" y="3420"/>
                  </a:cubicBezTo>
                  <a:lnTo>
                    <a:pt x="864" y="3428"/>
                  </a:lnTo>
                  <a:cubicBezTo>
                    <a:pt x="873" y="3433"/>
                    <a:pt x="880" y="3443"/>
                    <a:pt x="887" y="3452"/>
                  </a:cubicBezTo>
                  <a:cubicBezTo>
                    <a:pt x="896" y="3461"/>
                    <a:pt x="904" y="3469"/>
                    <a:pt x="914" y="3481"/>
                  </a:cubicBezTo>
                  <a:cubicBezTo>
                    <a:pt x="916" y="3482"/>
                    <a:pt x="917" y="3485"/>
                    <a:pt x="917" y="3486"/>
                  </a:cubicBezTo>
                  <a:cubicBezTo>
                    <a:pt x="926" y="3497"/>
                    <a:pt x="937" y="3509"/>
                    <a:pt x="946" y="3521"/>
                  </a:cubicBezTo>
                  <a:cubicBezTo>
                    <a:pt x="956" y="3532"/>
                    <a:pt x="966" y="3544"/>
                    <a:pt x="975" y="3557"/>
                  </a:cubicBezTo>
                  <a:lnTo>
                    <a:pt x="1002" y="3594"/>
                  </a:lnTo>
                  <a:cubicBezTo>
                    <a:pt x="1011" y="3607"/>
                    <a:pt x="1018" y="3619"/>
                    <a:pt x="1028" y="3632"/>
                  </a:cubicBezTo>
                  <a:cubicBezTo>
                    <a:pt x="1034" y="3645"/>
                    <a:pt x="1042" y="3659"/>
                    <a:pt x="1048" y="3672"/>
                  </a:cubicBezTo>
                  <a:cubicBezTo>
                    <a:pt x="1055" y="3683"/>
                    <a:pt x="1064" y="3698"/>
                    <a:pt x="1068" y="3711"/>
                  </a:cubicBezTo>
                  <a:cubicBezTo>
                    <a:pt x="1074" y="3724"/>
                    <a:pt x="1081" y="3738"/>
                    <a:pt x="1087" y="3751"/>
                  </a:cubicBezTo>
                  <a:cubicBezTo>
                    <a:pt x="1093" y="3765"/>
                    <a:pt x="1097" y="3777"/>
                    <a:pt x="1101" y="3791"/>
                  </a:cubicBezTo>
                  <a:cubicBezTo>
                    <a:pt x="1104" y="3806"/>
                    <a:pt x="1110" y="3819"/>
                    <a:pt x="1114" y="3833"/>
                  </a:cubicBezTo>
                  <a:cubicBezTo>
                    <a:pt x="1117" y="3847"/>
                    <a:pt x="1119" y="3860"/>
                    <a:pt x="1123" y="3875"/>
                  </a:cubicBezTo>
                  <a:cubicBezTo>
                    <a:pt x="1124" y="3889"/>
                    <a:pt x="1126" y="3902"/>
                    <a:pt x="1129" y="3916"/>
                  </a:cubicBezTo>
                  <a:cubicBezTo>
                    <a:pt x="1130" y="3935"/>
                    <a:pt x="1130" y="3955"/>
                    <a:pt x="1130" y="3975"/>
                  </a:cubicBezTo>
                  <a:cubicBezTo>
                    <a:pt x="1130" y="3984"/>
                    <a:pt x="1130" y="3993"/>
                    <a:pt x="1129" y="4003"/>
                  </a:cubicBezTo>
                  <a:cubicBezTo>
                    <a:pt x="1129" y="4007"/>
                    <a:pt x="1126" y="4013"/>
                    <a:pt x="1126" y="4020"/>
                  </a:cubicBezTo>
                  <a:cubicBezTo>
                    <a:pt x="1123" y="4050"/>
                    <a:pt x="1117" y="4077"/>
                    <a:pt x="1109" y="4106"/>
                  </a:cubicBezTo>
                  <a:cubicBezTo>
                    <a:pt x="1103" y="4125"/>
                    <a:pt x="1096" y="4142"/>
                    <a:pt x="1088" y="4158"/>
                  </a:cubicBezTo>
                  <a:lnTo>
                    <a:pt x="1073" y="4191"/>
                  </a:lnTo>
                  <a:cubicBezTo>
                    <a:pt x="1067" y="4201"/>
                    <a:pt x="1060" y="4211"/>
                    <a:pt x="1052" y="4221"/>
                  </a:cubicBezTo>
                  <a:cubicBezTo>
                    <a:pt x="1045" y="4230"/>
                    <a:pt x="1038" y="4241"/>
                    <a:pt x="1031" y="4250"/>
                  </a:cubicBezTo>
                  <a:cubicBezTo>
                    <a:pt x="1024" y="4258"/>
                    <a:pt x="1015" y="4269"/>
                    <a:pt x="1008" y="4276"/>
                  </a:cubicBezTo>
                  <a:cubicBezTo>
                    <a:pt x="998" y="4284"/>
                    <a:pt x="992" y="4292"/>
                    <a:pt x="981" y="4299"/>
                  </a:cubicBezTo>
                  <a:cubicBezTo>
                    <a:pt x="972" y="4306"/>
                    <a:pt x="962" y="4313"/>
                    <a:pt x="953" y="4319"/>
                  </a:cubicBezTo>
                  <a:cubicBezTo>
                    <a:pt x="948" y="4322"/>
                    <a:pt x="943" y="4326"/>
                    <a:pt x="936" y="4329"/>
                  </a:cubicBezTo>
                  <a:cubicBezTo>
                    <a:pt x="917" y="4340"/>
                    <a:pt x="902" y="4349"/>
                    <a:pt x="884" y="4359"/>
                  </a:cubicBezTo>
                  <a:cubicBezTo>
                    <a:pt x="854" y="4376"/>
                    <a:pt x="824" y="4394"/>
                    <a:pt x="795" y="4409"/>
                  </a:cubicBezTo>
                  <a:cubicBezTo>
                    <a:pt x="720" y="4453"/>
                    <a:pt x="647" y="4496"/>
                    <a:pt x="571" y="4539"/>
                  </a:cubicBezTo>
                  <a:cubicBezTo>
                    <a:pt x="554" y="4550"/>
                    <a:pt x="532" y="4559"/>
                    <a:pt x="512" y="4563"/>
                  </a:cubicBezTo>
                  <a:cubicBezTo>
                    <a:pt x="500" y="4565"/>
                    <a:pt x="490" y="4568"/>
                    <a:pt x="479" y="4570"/>
                  </a:cubicBezTo>
                  <a:cubicBezTo>
                    <a:pt x="469" y="4572"/>
                    <a:pt x="457" y="4572"/>
                    <a:pt x="447" y="4572"/>
                  </a:cubicBezTo>
                  <a:cubicBezTo>
                    <a:pt x="436" y="4572"/>
                    <a:pt x="423" y="4572"/>
                    <a:pt x="414" y="4570"/>
                  </a:cubicBezTo>
                  <a:cubicBezTo>
                    <a:pt x="404" y="4568"/>
                    <a:pt x="391" y="4566"/>
                    <a:pt x="381" y="4565"/>
                  </a:cubicBezTo>
                  <a:cubicBezTo>
                    <a:pt x="370" y="4563"/>
                    <a:pt x="357" y="4559"/>
                    <a:pt x="347" y="4556"/>
                  </a:cubicBezTo>
                  <a:cubicBezTo>
                    <a:pt x="335" y="4552"/>
                    <a:pt x="324" y="4549"/>
                    <a:pt x="312" y="4545"/>
                  </a:cubicBezTo>
                  <a:cubicBezTo>
                    <a:pt x="302" y="4542"/>
                    <a:pt x="289" y="4536"/>
                    <a:pt x="278" y="4530"/>
                  </a:cubicBezTo>
                  <a:cubicBezTo>
                    <a:pt x="268" y="4524"/>
                    <a:pt x="255" y="4517"/>
                    <a:pt x="245" y="4513"/>
                  </a:cubicBezTo>
                  <a:cubicBezTo>
                    <a:pt x="233" y="4507"/>
                    <a:pt x="220" y="4499"/>
                    <a:pt x="210" y="4491"/>
                  </a:cubicBezTo>
                  <a:cubicBezTo>
                    <a:pt x="199" y="4484"/>
                    <a:pt x="187" y="4474"/>
                    <a:pt x="175" y="4466"/>
                  </a:cubicBezTo>
                  <a:cubicBezTo>
                    <a:pt x="165" y="4458"/>
                    <a:pt x="152" y="4448"/>
                    <a:pt x="141" y="4438"/>
                  </a:cubicBezTo>
                  <a:cubicBezTo>
                    <a:pt x="131" y="4430"/>
                    <a:pt x="118" y="4419"/>
                    <a:pt x="109" y="4409"/>
                  </a:cubicBezTo>
                  <a:cubicBezTo>
                    <a:pt x="98" y="4401"/>
                    <a:pt x="88" y="4388"/>
                    <a:pt x="76" y="4378"/>
                  </a:cubicBezTo>
                  <a:cubicBezTo>
                    <a:pt x="68" y="4366"/>
                    <a:pt x="55" y="4355"/>
                    <a:pt x="46" y="4343"/>
                  </a:cubicBezTo>
                  <a:cubicBezTo>
                    <a:pt x="36" y="4330"/>
                    <a:pt x="23" y="4315"/>
                    <a:pt x="10" y="4299"/>
                  </a:cubicBezTo>
                  <a:cubicBezTo>
                    <a:pt x="2" y="4510"/>
                    <a:pt x="0" y="4708"/>
                    <a:pt x="0" y="4920"/>
                  </a:cubicBezTo>
                  <a:cubicBezTo>
                    <a:pt x="0" y="5133"/>
                    <a:pt x="4" y="5354"/>
                    <a:pt x="14" y="5564"/>
                  </a:cubicBezTo>
                  <a:cubicBezTo>
                    <a:pt x="23" y="5775"/>
                    <a:pt x="36" y="5995"/>
                    <a:pt x="50" y="6205"/>
                  </a:cubicBezTo>
                  <a:cubicBezTo>
                    <a:pt x="66" y="6415"/>
                    <a:pt x="83" y="6635"/>
                    <a:pt x="105" y="6843"/>
                  </a:cubicBezTo>
                  <a:cubicBezTo>
                    <a:pt x="125" y="7052"/>
                    <a:pt x="151" y="7270"/>
                    <a:pt x="175" y="7476"/>
                  </a:cubicBezTo>
                  <a:cubicBezTo>
                    <a:pt x="201" y="7683"/>
                    <a:pt x="230" y="7900"/>
                    <a:pt x="256" y="8104"/>
                  </a:cubicBezTo>
                  <a:cubicBezTo>
                    <a:pt x="285" y="8310"/>
                    <a:pt x="316" y="8527"/>
                    <a:pt x="347" y="8730"/>
                  </a:cubicBezTo>
                  <a:cubicBezTo>
                    <a:pt x="377" y="8934"/>
                    <a:pt x="411" y="9149"/>
                    <a:pt x="443" y="9352"/>
                  </a:cubicBezTo>
                  <a:cubicBezTo>
                    <a:pt x="476" y="9555"/>
                    <a:pt x="512" y="9769"/>
                    <a:pt x="544" y="9972"/>
                  </a:cubicBezTo>
                  <a:cubicBezTo>
                    <a:pt x="578" y="10173"/>
                    <a:pt x="614" y="10389"/>
                    <a:pt x="648" y="10588"/>
                  </a:cubicBezTo>
                  <a:cubicBezTo>
                    <a:pt x="683" y="10790"/>
                    <a:pt x="720" y="11004"/>
                    <a:pt x="755" y="11205"/>
                  </a:cubicBezTo>
                  <a:cubicBezTo>
                    <a:pt x="788" y="11407"/>
                    <a:pt x="827" y="11618"/>
                    <a:pt x="860" y="11819"/>
                  </a:cubicBezTo>
                  <a:cubicBezTo>
                    <a:pt x="864" y="11838"/>
                    <a:pt x="867" y="11855"/>
                    <a:pt x="870" y="11874"/>
                  </a:cubicBezTo>
                  <a:lnTo>
                    <a:pt x="2835" y="11874"/>
                  </a:lnTo>
                  <a:cubicBezTo>
                    <a:pt x="2839" y="11855"/>
                    <a:pt x="2842" y="11838"/>
                    <a:pt x="2844" y="11819"/>
                  </a:cubicBezTo>
                  <a:cubicBezTo>
                    <a:pt x="2880" y="11618"/>
                    <a:pt x="2916" y="11407"/>
                    <a:pt x="2952" y="11205"/>
                  </a:cubicBezTo>
                  <a:cubicBezTo>
                    <a:pt x="2986" y="11004"/>
                    <a:pt x="3024" y="10790"/>
                    <a:pt x="3058" y="10588"/>
                  </a:cubicBezTo>
                  <a:cubicBezTo>
                    <a:pt x="3093" y="10387"/>
                    <a:pt x="3128" y="10173"/>
                    <a:pt x="3163" y="9972"/>
                  </a:cubicBezTo>
                  <a:cubicBezTo>
                    <a:pt x="3196" y="9770"/>
                    <a:pt x="3231" y="9555"/>
                    <a:pt x="3264" y="9352"/>
                  </a:cubicBezTo>
                  <a:cubicBezTo>
                    <a:pt x="3295" y="9149"/>
                    <a:pt x="3330" y="8934"/>
                    <a:pt x="3360" y="8730"/>
                  </a:cubicBezTo>
                  <a:cubicBezTo>
                    <a:pt x="3390" y="8527"/>
                    <a:pt x="3423" y="8310"/>
                    <a:pt x="3450" y="8104"/>
                  </a:cubicBezTo>
                  <a:cubicBezTo>
                    <a:pt x="3479" y="7900"/>
                    <a:pt x="3508" y="7683"/>
                    <a:pt x="3531" y="7476"/>
                  </a:cubicBezTo>
                  <a:cubicBezTo>
                    <a:pt x="3555" y="7269"/>
                    <a:pt x="3581" y="7050"/>
                    <a:pt x="3601" y="6843"/>
                  </a:cubicBezTo>
                  <a:cubicBezTo>
                    <a:pt x="3620" y="6635"/>
                    <a:pt x="3640" y="6415"/>
                    <a:pt x="3656" y="6205"/>
                  </a:cubicBezTo>
                  <a:cubicBezTo>
                    <a:pt x="3673" y="5995"/>
                    <a:pt x="3685" y="5775"/>
                    <a:pt x="3692" y="5564"/>
                  </a:cubicBezTo>
                  <a:cubicBezTo>
                    <a:pt x="3702" y="5354"/>
                    <a:pt x="3706" y="5133"/>
                    <a:pt x="3706" y="4920"/>
                  </a:cubicBezTo>
                  <a:cubicBezTo>
                    <a:pt x="3704" y="4707"/>
                    <a:pt x="3699" y="4489"/>
                    <a:pt x="3691" y="4276"/>
                  </a:cubicBezTo>
                  <a:cubicBezTo>
                    <a:pt x="3675" y="3849"/>
                    <a:pt x="3639" y="3422"/>
                    <a:pt x="3581" y="2998"/>
                  </a:cubicBezTo>
                  <a:cubicBezTo>
                    <a:pt x="3553" y="2785"/>
                    <a:pt x="3520" y="2578"/>
                    <a:pt x="3481" y="2371"/>
                  </a:cubicBezTo>
                  <a:cubicBezTo>
                    <a:pt x="3440" y="2161"/>
                    <a:pt x="3400" y="1960"/>
                    <a:pt x="3351" y="1756"/>
                  </a:cubicBezTo>
                  <a:cubicBezTo>
                    <a:pt x="3302" y="1551"/>
                    <a:pt x="3252" y="1354"/>
                    <a:pt x="3195" y="1156"/>
                  </a:cubicBezTo>
                  <a:cubicBezTo>
                    <a:pt x="3137" y="955"/>
                    <a:pt x="3080" y="765"/>
                    <a:pt x="3015" y="569"/>
                  </a:cubicBezTo>
                  <a:cubicBezTo>
                    <a:pt x="2953" y="382"/>
                    <a:pt x="2891" y="205"/>
                    <a:pt x="2822" y="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5"/>
            <p:cNvSpPr/>
            <p:nvPr/>
          </p:nvSpPr>
          <p:spPr>
            <a:xfrm>
              <a:off x="3235044" y="2556257"/>
              <a:ext cx="61590" cy="32495"/>
            </a:xfrm>
            <a:custGeom>
              <a:avLst/>
              <a:gdLst/>
              <a:ahLst/>
              <a:cxnLst/>
              <a:rect l="l" t="t" r="r" b="b"/>
              <a:pathLst>
                <a:path w="1975" h="1042" extrusionOk="0">
                  <a:moveTo>
                    <a:pt x="432" y="0"/>
                  </a:moveTo>
                  <a:cubicBezTo>
                    <a:pt x="381" y="20"/>
                    <a:pt x="335" y="42"/>
                    <a:pt x="292" y="66"/>
                  </a:cubicBezTo>
                  <a:cubicBezTo>
                    <a:pt x="248" y="94"/>
                    <a:pt x="206" y="123"/>
                    <a:pt x="170" y="153"/>
                  </a:cubicBezTo>
                  <a:cubicBezTo>
                    <a:pt x="134" y="184"/>
                    <a:pt x="104" y="217"/>
                    <a:pt x="78" y="252"/>
                  </a:cubicBezTo>
                  <a:cubicBezTo>
                    <a:pt x="55" y="285"/>
                    <a:pt x="36" y="317"/>
                    <a:pt x="25" y="351"/>
                  </a:cubicBezTo>
                  <a:cubicBezTo>
                    <a:pt x="22" y="354"/>
                    <a:pt x="22" y="357"/>
                    <a:pt x="20" y="360"/>
                  </a:cubicBezTo>
                  <a:cubicBezTo>
                    <a:pt x="6" y="396"/>
                    <a:pt x="0" y="433"/>
                    <a:pt x="0" y="472"/>
                  </a:cubicBezTo>
                  <a:cubicBezTo>
                    <a:pt x="0" y="509"/>
                    <a:pt x="7" y="547"/>
                    <a:pt x="20" y="583"/>
                  </a:cubicBezTo>
                  <a:cubicBezTo>
                    <a:pt x="33" y="620"/>
                    <a:pt x="51" y="656"/>
                    <a:pt x="76" y="690"/>
                  </a:cubicBezTo>
                  <a:cubicBezTo>
                    <a:pt x="101" y="725"/>
                    <a:pt x="133" y="759"/>
                    <a:pt x="168" y="790"/>
                  </a:cubicBezTo>
                  <a:cubicBezTo>
                    <a:pt x="204" y="820"/>
                    <a:pt x="245" y="849"/>
                    <a:pt x="291" y="876"/>
                  </a:cubicBezTo>
                  <a:cubicBezTo>
                    <a:pt x="335" y="900"/>
                    <a:pt x="386" y="926"/>
                    <a:pt x="439" y="945"/>
                  </a:cubicBezTo>
                  <a:cubicBezTo>
                    <a:pt x="493" y="965"/>
                    <a:pt x="551" y="984"/>
                    <a:pt x="610" y="998"/>
                  </a:cubicBezTo>
                  <a:cubicBezTo>
                    <a:pt x="669" y="1012"/>
                    <a:pt x="732" y="1023"/>
                    <a:pt x="795" y="1030"/>
                  </a:cubicBezTo>
                  <a:cubicBezTo>
                    <a:pt x="859" y="1037"/>
                    <a:pt x="923" y="1041"/>
                    <a:pt x="988" y="1041"/>
                  </a:cubicBezTo>
                  <a:cubicBezTo>
                    <a:pt x="1053" y="1041"/>
                    <a:pt x="1117" y="1037"/>
                    <a:pt x="1179" y="1030"/>
                  </a:cubicBezTo>
                  <a:cubicBezTo>
                    <a:pt x="1242" y="1023"/>
                    <a:pt x="1306" y="1012"/>
                    <a:pt x="1365" y="998"/>
                  </a:cubicBezTo>
                  <a:cubicBezTo>
                    <a:pt x="1424" y="984"/>
                    <a:pt x="1481" y="965"/>
                    <a:pt x="1536" y="945"/>
                  </a:cubicBezTo>
                  <a:cubicBezTo>
                    <a:pt x="1589" y="926"/>
                    <a:pt x="1639" y="903"/>
                    <a:pt x="1685" y="876"/>
                  </a:cubicBezTo>
                  <a:cubicBezTo>
                    <a:pt x="1730" y="849"/>
                    <a:pt x="1771" y="820"/>
                    <a:pt x="1807" y="790"/>
                  </a:cubicBezTo>
                  <a:cubicBezTo>
                    <a:pt x="1843" y="759"/>
                    <a:pt x="1874" y="725"/>
                    <a:pt x="1898" y="690"/>
                  </a:cubicBezTo>
                  <a:cubicBezTo>
                    <a:pt x="1922" y="654"/>
                    <a:pt x="1943" y="619"/>
                    <a:pt x="1954" y="583"/>
                  </a:cubicBezTo>
                  <a:cubicBezTo>
                    <a:pt x="1967" y="547"/>
                    <a:pt x="1974" y="509"/>
                    <a:pt x="1974" y="472"/>
                  </a:cubicBezTo>
                  <a:cubicBezTo>
                    <a:pt x="1974" y="433"/>
                    <a:pt x="1967" y="396"/>
                    <a:pt x="1954" y="360"/>
                  </a:cubicBezTo>
                  <a:cubicBezTo>
                    <a:pt x="1953" y="357"/>
                    <a:pt x="1953" y="354"/>
                    <a:pt x="1951" y="351"/>
                  </a:cubicBezTo>
                  <a:cubicBezTo>
                    <a:pt x="1938" y="317"/>
                    <a:pt x="1921" y="285"/>
                    <a:pt x="1907" y="252"/>
                  </a:cubicBezTo>
                  <a:cubicBezTo>
                    <a:pt x="1881" y="217"/>
                    <a:pt x="1851" y="184"/>
                    <a:pt x="1815" y="153"/>
                  </a:cubicBezTo>
                  <a:cubicBezTo>
                    <a:pt x="1779" y="123"/>
                    <a:pt x="1737" y="94"/>
                    <a:pt x="1692" y="66"/>
                  </a:cubicBezTo>
                  <a:cubicBezTo>
                    <a:pt x="1649" y="42"/>
                    <a:pt x="1602" y="20"/>
                    <a:pt x="1552" y="0"/>
                  </a:cubicBezTo>
                  <a:lnTo>
                    <a:pt x="1552" y="472"/>
                  </a:lnTo>
                  <a:cubicBezTo>
                    <a:pt x="1552" y="561"/>
                    <a:pt x="1477" y="642"/>
                    <a:pt x="1398" y="693"/>
                  </a:cubicBezTo>
                  <a:cubicBezTo>
                    <a:pt x="1290" y="764"/>
                    <a:pt x="1171" y="784"/>
                    <a:pt x="1047" y="790"/>
                  </a:cubicBezTo>
                  <a:cubicBezTo>
                    <a:pt x="1030" y="790"/>
                    <a:pt x="1013" y="791"/>
                    <a:pt x="995" y="791"/>
                  </a:cubicBezTo>
                  <a:cubicBezTo>
                    <a:pt x="855" y="791"/>
                    <a:pt x="712" y="768"/>
                    <a:pt x="595" y="699"/>
                  </a:cubicBezTo>
                  <a:cubicBezTo>
                    <a:pt x="434" y="604"/>
                    <a:pt x="432" y="472"/>
                    <a:pt x="432" y="472"/>
                  </a:cubicBezTo>
                  <a:lnTo>
                    <a:pt x="4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5"/>
            <p:cNvSpPr/>
            <p:nvPr/>
          </p:nvSpPr>
          <p:spPr>
            <a:xfrm>
              <a:off x="3213558" y="2750630"/>
              <a:ext cx="32900" cy="85603"/>
            </a:xfrm>
            <a:custGeom>
              <a:avLst/>
              <a:gdLst/>
              <a:ahLst/>
              <a:cxnLst/>
              <a:rect l="l" t="t" r="r" b="b"/>
              <a:pathLst>
                <a:path w="1055" h="2745" extrusionOk="0">
                  <a:moveTo>
                    <a:pt x="26" y="1"/>
                  </a:moveTo>
                  <a:cubicBezTo>
                    <a:pt x="23" y="1"/>
                    <a:pt x="19" y="2"/>
                    <a:pt x="16" y="4"/>
                  </a:cubicBezTo>
                  <a:cubicBezTo>
                    <a:pt x="15" y="5"/>
                    <a:pt x="11" y="7"/>
                    <a:pt x="9" y="11"/>
                  </a:cubicBezTo>
                  <a:cubicBezTo>
                    <a:pt x="8" y="14"/>
                    <a:pt x="5" y="17"/>
                    <a:pt x="3" y="23"/>
                  </a:cubicBezTo>
                  <a:cubicBezTo>
                    <a:pt x="2" y="31"/>
                    <a:pt x="1" y="47"/>
                    <a:pt x="1" y="63"/>
                  </a:cubicBezTo>
                  <a:cubicBezTo>
                    <a:pt x="3" y="174"/>
                    <a:pt x="8" y="281"/>
                    <a:pt x="12" y="394"/>
                  </a:cubicBezTo>
                  <a:cubicBezTo>
                    <a:pt x="22" y="595"/>
                    <a:pt x="32" y="785"/>
                    <a:pt x="45" y="983"/>
                  </a:cubicBezTo>
                  <a:cubicBezTo>
                    <a:pt x="58" y="1180"/>
                    <a:pt x="74" y="1367"/>
                    <a:pt x="90" y="1564"/>
                  </a:cubicBezTo>
                  <a:cubicBezTo>
                    <a:pt x="108" y="1759"/>
                    <a:pt x="126" y="1942"/>
                    <a:pt x="146" y="2136"/>
                  </a:cubicBezTo>
                  <a:cubicBezTo>
                    <a:pt x="146" y="2143"/>
                    <a:pt x="147" y="2150"/>
                    <a:pt x="149" y="2159"/>
                  </a:cubicBezTo>
                  <a:lnTo>
                    <a:pt x="154" y="2186"/>
                  </a:lnTo>
                  <a:cubicBezTo>
                    <a:pt x="156" y="2193"/>
                    <a:pt x="159" y="2205"/>
                    <a:pt x="162" y="2214"/>
                  </a:cubicBezTo>
                  <a:cubicBezTo>
                    <a:pt x="163" y="2222"/>
                    <a:pt x="167" y="2231"/>
                    <a:pt x="170" y="2241"/>
                  </a:cubicBezTo>
                  <a:lnTo>
                    <a:pt x="182" y="2267"/>
                  </a:lnTo>
                  <a:cubicBezTo>
                    <a:pt x="185" y="2277"/>
                    <a:pt x="190" y="2284"/>
                    <a:pt x="195" y="2291"/>
                  </a:cubicBezTo>
                  <a:cubicBezTo>
                    <a:pt x="198" y="2298"/>
                    <a:pt x="202" y="2306"/>
                    <a:pt x="206" y="2313"/>
                  </a:cubicBezTo>
                  <a:cubicBezTo>
                    <a:pt x="212" y="2320"/>
                    <a:pt x="216" y="2324"/>
                    <a:pt x="221" y="2330"/>
                  </a:cubicBezTo>
                  <a:cubicBezTo>
                    <a:pt x="298" y="2416"/>
                    <a:pt x="399" y="2498"/>
                    <a:pt x="518" y="2566"/>
                  </a:cubicBezTo>
                  <a:cubicBezTo>
                    <a:pt x="636" y="2635"/>
                    <a:pt x="774" y="2692"/>
                    <a:pt x="924" y="2737"/>
                  </a:cubicBezTo>
                  <a:cubicBezTo>
                    <a:pt x="942" y="2741"/>
                    <a:pt x="958" y="2744"/>
                    <a:pt x="974" y="2744"/>
                  </a:cubicBezTo>
                  <a:cubicBezTo>
                    <a:pt x="983" y="2744"/>
                    <a:pt x="990" y="2743"/>
                    <a:pt x="997" y="2740"/>
                  </a:cubicBezTo>
                  <a:cubicBezTo>
                    <a:pt x="1004" y="2738"/>
                    <a:pt x="1011" y="2737"/>
                    <a:pt x="1018" y="2733"/>
                  </a:cubicBezTo>
                  <a:cubicBezTo>
                    <a:pt x="1024" y="2730"/>
                    <a:pt x="1030" y="2725"/>
                    <a:pt x="1036" y="2721"/>
                  </a:cubicBezTo>
                  <a:cubicBezTo>
                    <a:pt x="1040" y="2715"/>
                    <a:pt x="1044" y="2710"/>
                    <a:pt x="1047" y="2704"/>
                  </a:cubicBezTo>
                  <a:cubicBezTo>
                    <a:pt x="1052" y="2697"/>
                    <a:pt x="1053" y="2692"/>
                    <a:pt x="1054" y="2685"/>
                  </a:cubicBezTo>
                  <a:lnTo>
                    <a:pt x="1054" y="2664"/>
                  </a:lnTo>
                  <a:cubicBezTo>
                    <a:pt x="1044" y="2567"/>
                    <a:pt x="1036" y="2471"/>
                    <a:pt x="1027" y="2376"/>
                  </a:cubicBezTo>
                  <a:cubicBezTo>
                    <a:pt x="1008" y="2185"/>
                    <a:pt x="990" y="1982"/>
                    <a:pt x="975" y="1788"/>
                  </a:cubicBezTo>
                  <a:cubicBezTo>
                    <a:pt x="961" y="1595"/>
                    <a:pt x="947" y="1388"/>
                    <a:pt x="937" y="1193"/>
                  </a:cubicBezTo>
                  <a:cubicBezTo>
                    <a:pt x="925" y="997"/>
                    <a:pt x="916" y="789"/>
                    <a:pt x="911" y="589"/>
                  </a:cubicBezTo>
                  <a:cubicBezTo>
                    <a:pt x="911" y="575"/>
                    <a:pt x="905" y="557"/>
                    <a:pt x="898" y="540"/>
                  </a:cubicBezTo>
                  <a:cubicBezTo>
                    <a:pt x="895" y="533"/>
                    <a:pt x="889" y="524"/>
                    <a:pt x="883" y="517"/>
                  </a:cubicBezTo>
                  <a:cubicBezTo>
                    <a:pt x="879" y="509"/>
                    <a:pt x="873" y="501"/>
                    <a:pt x="866" y="494"/>
                  </a:cubicBezTo>
                  <a:cubicBezTo>
                    <a:pt x="853" y="480"/>
                    <a:pt x="837" y="467"/>
                    <a:pt x="822" y="457"/>
                  </a:cubicBezTo>
                  <a:cubicBezTo>
                    <a:pt x="803" y="445"/>
                    <a:pt x="787" y="437"/>
                    <a:pt x="768" y="431"/>
                  </a:cubicBezTo>
                  <a:cubicBezTo>
                    <a:pt x="622" y="382"/>
                    <a:pt x="487" y="323"/>
                    <a:pt x="369" y="255"/>
                  </a:cubicBezTo>
                  <a:cubicBezTo>
                    <a:pt x="249" y="185"/>
                    <a:pt x="147" y="107"/>
                    <a:pt x="65" y="23"/>
                  </a:cubicBezTo>
                  <a:cubicBezTo>
                    <a:pt x="55" y="14"/>
                    <a:pt x="47" y="7"/>
                    <a:pt x="38" y="4"/>
                  </a:cubicBezTo>
                  <a:cubicBezTo>
                    <a:pt x="34" y="2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5"/>
            <p:cNvSpPr/>
            <p:nvPr/>
          </p:nvSpPr>
          <p:spPr>
            <a:xfrm>
              <a:off x="3273650" y="2582764"/>
              <a:ext cx="38669" cy="354636"/>
            </a:xfrm>
            <a:custGeom>
              <a:avLst/>
              <a:gdLst/>
              <a:ahLst/>
              <a:cxnLst/>
              <a:rect l="l" t="t" r="r" b="b"/>
              <a:pathLst>
                <a:path w="1240" h="11372" extrusionOk="0">
                  <a:moveTo>
                    <a:pt x="489" y="0"/>
                  </a:moveTo>
                  <a:cubicBezTo>
                    <a:pt x="476" y="7"/>
                    <a:pt x="462" y="17"/>
                    <a:pt x="449" y="24"/>
                  </a:cubicBezTo>
                  <a:cubicBezTo>
                    <a:pt x="404" y="49"/>
                    <a:pt x="354" y="75"/>
                    <a:pt x="299" y="93"/>
                  </a:cubicBezTo>
                  <a:cubicBezTo>
                    <a:pt x="252" y="114"/>
                    <a:pt x="201" y="129"/>
                    <a:pt x="147" y="142"/>
                  </a:cubicBezTo>
                  <a:lnTo>
                    <a:pt x="163" y="191"/>
                  </a:lnTo>
                  <a:cubicBezTo>
                    <a:pt x="227" y="387"/>
                    <a:pt x="285" y="575"/>
                    <a:pt x="342" y="776"/>
                  </a:cubicBezTo>
                  <a:cubicBezTo>
                    <a:pt x="400" y="976"/>
                    <a:pt x="450" y="1172"/>
                    <a:pt x="499" y="1377"/>
                  </a:cubicBezTo>
                  <a:cubicBezTo>
                    <a:pt x="548" y="1581"/>
                    <a:pt x="588" y="1783"/>
                    <a:pt x="628" y="1991"/>
                  </a:cubicBezTo>
                  <a:cubicBezTo>
                    <a:pt x="669" y="2200"/>
                    <a:pt x="700" y="2407"/>
                    <a:pt x="729" y="2618"/>
                  </a:cubicBezTo>
                  <a:cubicBezTo>
                    <a:pt x="786" y="3042"/>
                    <a:pt x="822" y="3471"/>
                    <a:pt x="838" y="3896"/>
                  </a:cubicBezTo>
                  <a:cubicBezTo>
                    <a:pt x="845" y="4109"/>
                    <a:pt x="850" y="4327"/>
                    <a:pt x="850" y="4540"/>
                  </a:cubicBezTo>
                  <a:cubicBezTo>
                    <a:pt x="850" y="4751"/>
                    <a:pt x="844" y="4973"/>
                    <a:pt x="835" y="5183"/>
                  </a:cubicBezTo>
                  <a:cubicBezTo>
                    <a:pt x="828" y="5396"/>
                    <a:pt x="815" y="5614"/>
                    <a:pt x="799" y="5825"/>
                  </a:cubicBezTo>
                  <a:cubicBezTo>
                    <a:pt x="782" y="6035"/>
                    <a:pt x="763" y="6254"/>
                    <a:pt x="743" y="6462"/>
                  </a:cubicBezTo>
                  <a:cubicBezTo>
                    <a:pt x="723" y="6669"/>
                    <a:pt x="699" y="6889"/>
                    <a:pt x="673" y="7095"/>
                  </a:cubicBezTo>
                  <a:cubicBezTo>
                    <a:pt x="650" y="7302"/>
                    <a:pt x="621" y="7519"/>
                    <a:pt x="592" y="7725"/>
                  </a:cubicBezTo>
                  <a:cubicBezTo>
                    <a:pt x="565" y="7929"/>
                    <a:pt x="533" y="8147"/>
                    <a:pt x="503" y="8350"/>
                  </a:cubicBezTo>
                  <a:cubicBezTo>
                    <a:pt x="472" y="8553"/>
                    <a:pt x="439" y="8768"/>
                    <a:pt x="406" y="8971"/>
                  </a:cubicBezTo>
                  <a:cubicBezTo>
                    <a:pt x="374" y="9175"/>
                    <a:pt x="339" y="9391"/>
                    <a:pt x="305" y="9592"/>
                  </a:cubicBezTo>
                  <a:cubicBezTo>
                    <a:pt x="270" y="9793"/>
                    <a:pt x="234" y="10006"/>
                    <a:pt x="201" y="10207"/>
                  </a:cubicBezTo>
                  <a:cubicBezTo>
                    <a:pt x="167" y="10409"/>
                    <a:pt x="129" y="10623"/>
                    <a:pt x="95" y="10824"/>
                  </a:cubicBezTo>
                  <a:cubicBezTo>
                    <a:pt x="65" y="11002"/>
                    <a:pt x="32" y="11191"/>
                    <a:pt x="0" y="11372"/>
                  </a:cubicBezTo>
                  <a:lnTo>
                    <a:pt x="390" y="11372"/>
                  </a:lnTo>
                  <a:cubicBezTo>
                    <a:pt x="420" y="11192"/>
                    <a:pt x="454" y="11004"/>
                    <a:pt x="485" y="10824"/>
                  </a:cubicBezTo>
                  <a:cubicBezTo>
                    <a:pt x="519" y="10623"/>
                    <a:pt x="556" y="10409"/>
                    <a:pt x="591" y="10207"/>
                  </a:cubicBezTo>
                  <a:cubicBezTo>
                    <a:pt x="625" y="10009"/>
                    <a:pt x="661" y="9793"/>
                    <a:pt x="694" y="9592"/>
                  </a:cubicBezTo>
                  <a:cubicBezTo>
                    <a:pt x="728" y="9388"/>
                    <a:pt x="763" y="9175"/>
                    <a:pt x="795" y="8971"/>
                  </a:cubicBezTo>
                  <a:cubicBezTo>
                    <a:pt x="828" y="8770"/>
                    <a:pt x="863" y="8553"/>
                    <a:pt x="893" y="8350"/>
                  </a:cubicBezTo>
                  <a:cubicBezTo>
                    <a:pt x="923" y="8147"/>
                    <a:pt x="953" y="7929"/>
                    <a:pt x="982" y="7725"/>
                  </a:cubicBezTo>
                  <a:cubicBezTo>
                    <a:pt x="1009" y="7519"/>
                    <a:pt x="1038" y="7302"/>
                    <a:pt x="1064" y="7095"/>
                  </a:cubicBezTo>
                  <a:cubicBezTo>
                    <a:pt x="1088" y="6891"/>
                    <a:pt x="1113" y="6671"/>
                    <a:pt x="1133" y="6462"/>
                  </a:cubicBezTo>
                  <a:cubicBezTo>
                    <a:pt x="1155" y="6254"/>
                    <a:pt x="1175" y="6035"/>
                    <a:pt x="1189" y="5825"/>
                  </a:cubicBezTo>
                  <a:cubicBezTo>
                    <a:pt x="1203" y="5614"/>
                    <a:pt x="1216" y="5394"/>
                    <a:pt x="1225" y="5183"/>
                  </a:cubicBezTo>
                  <a:cubicBezTo>
                    <a:pt x="1234" y="4973"/>
                    <a:pt x="1239" y="4751"/>
                    <a:pt x="1239" y="4540"/>
                  </a:cubicBezTo>
                  <a:cubicBezTo>
                    <a:pt x="1239" y="4327"/>
                    <a:pt x="1236" y="4109"/>
                    <a:pt x="1229" y="3896"/>
                  </a:cubicBezTo>
                  <a:cubicBezTo>
                    <a:pt x="1212" y="3469"/>
                    <a:pt x="1176" y="3041"/>
                    <a:pt x="1119" y="2619"/>
                  </a:cubicBezTo>
                  <a:cubicBezTo>
                    <a:pt x="1090" y="2407"/>
                    <a:pt x="1058" y="2200"/>
                    <a:pt x="1018" y="1991"/>
                  </a:cubicBezTo>
                  <a:cubicBezTo>
                    <a:pt x="981" y="1783"/>
                    <a:pt x="937" y="1581"/>
                    <a:pt x="889" y="1377"/>
                  </a:cubicBezTo>
                  <a:cubicBezTo>
                    <a:pt x="841" y="1172"/>
                    <a:pt x="791" y="978"/>
                    <a:pt x="733" y="776"/>
                  </a:cubicBezTo>
                  <a:cubicBezTo>
                    <a:pt x="677" y="575"/>
                    <a:pt x="618" y="387"/>
                    <a:pt x="554" y="191"/>
                  </a:cubicBezTo>
                  <a:cubicBezTo>
                    <a:pt x="531" y="127"/>
                    <a:pt x="510" y="63"/>
                    <a:pt x="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5"/>
            <p:cNvSpPr/>
            <p:nvPr/>
          </p:nvSpPr>
          <p:spPr>
            <a:xfrm>
              <a:off x="3210034" y="2567453"/>
              <a:ext cx="38607" cy="108274"/>
            </a:xfrm>
            <a:custGeom>
              <a:avLst/>
              <a:gdLst/>
              <a:ahLst/>
              <a:cxnLst/>
              <a:rect l="l" t="t" r="r" b="b"/>
              <a:pathLst>
                <a:path w="1238" h="3472" extrusionOk="0">
                  <a:moveTo>
                    <a:pt x="814" y="1"/>
                  </a:moveTo>
                  <a:cubicBezTo>
                    <a:pt x="743" y="189"/>
                    <a:pt x="682" y="369"/>
                    <a:pt x="617" y="563"/>
                  </a:cubicBezTo>
                  <a:cubicBezTo>
                    <a:pt x="552" y="760"/>
                    <a:pt x="495" y="948"/>
                    <a:pt x="437" y="1149"/>
                  </a:cubicBezTo>
                  <a:cubicBezTo>
                    <a:pt x="380" y="1349"/>
                    <a:pt x="329" y="1545"/>
                    <a:pt x="280" y="1749"/>
                  </a:cubicBezTo>
                  <a:cubicBezTo>
                    <a:pt x="232" y="1955"/>
                    <a:pt x="190" y="2156"/>
                    <a:pt x="151" y="2364"/>
                  </a:cubicBezTo>
                  <a:cubicBezTo>
                    <a:pt x="111" y="2573"/>
                    <a:pt x="79" y="2780"/>
                    <a:pt x="50" y="2991"/>
                  </a:cubicBezTo>
                  <a:cubicBezTo>
                    <a:pt x="27" y="3169"/>
                    <a:pt x="16" y="3241"/>
                    <a:pt x="0" y="3421"/>
                  </a:cubicBezTo>
                  <a:cubicBezTo>
                    <a:pt x="109" y="3358"/>
                    <a:pt x="217" y="3294"/>
                    <a:pt x="326" y="3233"/>
                  </a:cubicBezTo>
                  <a:lnTo>
                    <a:pt x="329" y="3230"/>
                  </a:lnTo>
                  <a:cubicBezTo>
                    <a:pt x="336" y="3227"/>
                    <a:pt x="344" y="3225"/>
                    <a:pt x="351" y="3221"/>
                  </a:cubicBezTo>
                  <a:lnTo>
                    <a:pt x="367" y="3215"/>
                  </a:lnTo>
                  <a:cubicBezTo>
                    <a:pt x="368" y="3215"/>
                    <a:pt x="371" y="3214"/>
                    <a:pt x="374" y="3214"/>
                  </a:cubicBezTo>
                  <a:cubicBezTo>
                    <a:pt x="381" y="3212"/>
                    <a:pt x="388" y="3211"/>
                    <a:pt x="397" y="3211"/>
                  </a:cubicBezTo>
                  <a:lnTo>
                    <a:pt x="421" y="3211"/>
                  </a:lnTo>
                  <a:cubicBezTo>
                    <a:pt x="431" y="3211"/>
                    <a:pt x="440" y="3211"/>
                    <a:pt x="449" y="3212"/>
                  </a:cubicBezTo>
                  <a:lnTo>
                    <a:pt x="476" y="3218"/>
                  </a:lnTo>
                  <a:cubicBezTo>
                    <a:pt x="485" y="3221"/>
                    <a:pt x="496" y="3223"/>
                    <a:pt x="505" y="3227"/>
                  </a:cubicBezTo>
                  <a:cubicBezTo>
                    <a:pt x="512" y="3228"/>
                    <a:pt x="519" y="3230"/>
                    <a:pt x="526" y="3234"/>
                  </a:cubicBezTo>
                  <a:cubicBezTo>
                    <a:pt x="529" y="3235"/>
                    <a:pt x="532" y="3235"/>
                    <a:pt x="535" y="3237"/>
                  </a:cubicBezTo>
                  <a:cubicBezTo>
                    <a:pt x="552" y="3244"/>
                    <a:pt x="566" y="3250"/>
                    <a:pt x="582" y="3258"/>
                  </a:cubicBezTo>
                  <a:cubicBezTo>
                    <a:pt x="592" y="3263"/>
                    <a:pt x="602" y="3269"/>
                    <a:pt x="611" y="3273"/>
                  </a:cubicBezTo>
                  <a:cubicBezTo>
                    <a:pt x="627" y="3283"/>
                    <a:pt x="643" y="3293"/>
                    <a:pt x="660" y="3304"/>
                  </a:cubicBezTo>
                  <a:cubicBezTo>
                    <a:pt x="670" y="3312"/>
                    <a:pt x="682" y="3319"/>
                    <a:pt x="692" y="3328"/>
                  </a:cubicBezTo>
                  <a:cubicBezTo>
                    <a:pt x="703" y="3335"/>
                    <a:pt x="713" y="3343"/>
                    <a:pt x="725" y="3352"/>
                  </a:cubicBezTo>
                  <a:lnTo>
                    <a:pt x="756" y="3379"/>
                  </a:lnTo>
                  <a:cubicBezTo>
                    <a:pt x="768" y="3391"/>
                    <a:pt x="778" y="3399"/>
                    <a:pt x="789" y="3409"/>
                  </a:cubicBezTo>
                  <a:lnTo>
                    <a:pt x="797" y="3417"/>
                  </a:lnTo>
                  <a:cubicBezTo>
                    <a:pt x="804" y="3427"/>
                    <a:pt x="812" y="3434"/>
                    <a:pt x="820" y="3443"/>
                  </a:cubicBezTo>
                  <a:cubicBezTo>
                    <a:pt x="828" y="3451"/>
                    <a:pt x="837" y="3463"/>
                    <a:pt x="847" y="3471"/>
                  </a:cubicBezTo>
                  <a:cubicBezTo>
                    <a:pt x="962" y="1372"/>
                    <a:pt x="1238" y="584"/>
                    <a:pt x="1238" y="584"/>
                  </a:cubicBezTo>
                  <a:cubicBezTo>
                    <a:pt x="1185" y="566"/>
                    <a:pt x="1136" y="541"/>
                    <a:pt x="1084" y="515"/>
                  </a:cubicBezTo>
                  <a:cubicBezTo>
                    <a:pt x="1038" y="488"/>
                    <a:pt x="998" y="459"/>
                    <a:pt x="962" y="429"/>
                  </a:cubicBezTo>
                  <a:cubicBezTo>
                    <a:pt x="956" y="425"/>
                    <a:pt x="952" y="422"/>
                    <a:pt x="947" y="416"/>
                  </a:cubicBezTo>
                  <a:cubicBezTo>
                    <a:pt x="926" y="398"/>
                    <a:pt x="907" y="379"/>
                    <a:pt x="891" y="359"/>
                  </a:cubicBezTo>
                  <a:lnTo>
                    <a:pt x="870" y="331"/>
                  </a:lnTo>
                  <a:cubicBezTo>
                    <a:pt x="847" y="295"/>
                    <a:pt x="827" y="260"/>
                    <a:pt x="814" y="224"/>
                  </a:cubicBezTo>
                  <a:cubicBezTo>
                    <a:pt x="799" y="188"/>
                    <a:pt x="794" y="150"/>
                    <a:pt x="794" y="113"/>
                  </a:cubicBezTo>
                  <a:cubicBezTo>
                    <a:pt x="794" y="74"/>
                    <a:pt x="801" y="37"/>
                    <a:pt x="814" y="1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5"/>
            <p:cNvSpPr/>
            <p:nvPr/>
          </p:nvSpPr>
          <p:spPr>
            <a:xfrm>
              <a:off x="3207945" y="2701140"/>
              <a:ext cx="44220" cy="236258"/>
            </a:xfrm>
            <a:custGeom>
              <a:avLst/>
              <a:gdLst/>
              <a:ahLst/>
              <a:cxnLst/>
              <a:rect l="l" t="t" r="r" b="b"/>
              <a:pathLst>
                <a:path w="1418" h="7576" extrusionOk="0">
                  <a:moveTo>
                    <a:pt x="11" y="1"/>
                  </a:moveTo>
                  <a:cubicBezTo>
                    <a:pt x="2" y="214"/>
                    <a:pt x="1" y="413"/>
                    <a:pt x="1" y="623"/>
                  </a:cubicBezTo>
                  <a:cubicBezTo>
                    <a:pt x="1" y="835"/>
                    <a:pt x="5" y="1056"/>
                    <a:pt x="15" y="1266"/>
                  </a:cubicBezTo>
                  <a:cubicBezTo>
                    <a:pt x="22" y="1479"/>
                    <a:pt x="37" y="1697"/>
                    <a:pt x="51" y="1909"/>
                  </a:cubicBezTo>
                  <a:cubicBezTo>
                    <a:pt x="67" y="2119"/>
                    <a:pt x="84" y="2337"/>
                    <a:pt x="106" y="2546"/>
                  </a:cubicBezTo>
                  <a:cubicBezTo>
                    <a:pt x="127" y="2753"/>
                    <a:pt x="152" y="2972"/>
                    <a:pt x="176" y="3178"/>
                  </a:cubicBezTo>
                  <a:cubicBezTo>
                    <a:pt x="199" y="3385"/>
                    <a:pt x="228" y="3602"/>
                    <a:pt x="257" y="3808"/>
                  </a:cubicBezTo>
                  <a:cubicBezTo>
                    <a:pt x="284" y="4013"/>
                    <a:pt x="317" y="4230"/>
                    <a:pt x="347" y="4433"/>
                  </a:cubicBezTo>
                  <a:cubicBezTo>
                    <a:pt x="378" y="4636"/>
                    <a:pt x="412" y="4852"/>
                    <a:pt x="444" y="5056"/>
                  </a:cubicBezTo>
                  <a:cubicBezTo>
                    <a:pt x="477" y="5258"/>
                    <a:pt x="511" y="5474"/>
                    <a:pt x="544" y="5675"/>
                  </a:cubicBezTo>
                  <a:cubicBezTo>
                    <a:pt x="579" y="5877"/>
                    <a:pt x="615" y="6091"/>
                    <a:pt x="649" y="6292"/>
                  </a:cubicBezTo>
                  <a:cubicBezTo>
                    <a:pt x="684" y="6493"/>
                    <a:pt x="721" y="6706"/>
                    <a:pt x="756" y="6907"/>
                  </a:cubicBezTo>
                  <a:cubicBezTo>
                    <a:pt x="789" y="7109"/>
                    <a:pt x="825" y="7321"/>
                    <a:pt x="861" y="7523"/>
                  </a:cubicBezTo>
                  <a:cubicBezTo>
                    <a:pt x="865" y="7540"/>
                    <a:pt x="866" y="7559"/>
                    <a:pt x="871" y="7576"/>
                  </a:cubicBezTo>
                  <a:lnTo>
                    <a:pt x="1417" y="7576"/>
                  </a:lnTo>
                  <a:cubicBezTo>
                    <a:pt x="1309" y="6877"/>
                    <a:pt x="1141" y="5685"/>
                    <a:pt x="1023" y="4302"/>
                  </a:cubicBezTo>
                  <a:cubicBezTo>
                    <a:pt x="958" y="3573"/>
                    <a:pt x="908" y="2793"/>
                    <a:pt x="885" y="1998"/>
                  </a:cubicBezTo>
                  <a:cubicBezTo>
                    <a:pt x="875" y="1694"/>
                    <a:pt x="871" y="1388"/>
                    <a:pt x="871" y="1083"/>
                  </a:cubicBezTo>
                  <a:cubicBezTo>
                    <a:pt x="871" y="718"/>
                    <a:pt x="874" y="379"/>
                    <a:pt x="882" y="63"/>
                  </a:cubicBezTo>
                  <a:lnTo>
                    <a:pt x="882" y="63"/>
                  </a:lnTo>
                  <a:cubicBezTo>
                    <a:pt x="853" y="78"/>
                    <a:pt x="823" y="97"/>
                    <a:pt x="795" y="113"/>
                  </a:cubicBezTo>
                  <a:cubicBezTo>
                    <a:pt x="720" y="156"/>
                    <a:pt x="645" y="199"/>
                    <a:pt x="570" y="242"/>
                  </a:cubicBezTo>
                  <a:cubicBezTo>
                    <a:pt x="553" y="251"/>
                    <a:pt x="534" y="260"/>
                    <a:pt x="514" y="265"/>
                  </a:cubicBezTo>
                  <a:lnTo>
                    <a:pt x="513" y="265"/>
                  </a:lnTo>
                  <a:cubicBezTo>
                    <a:pt x="501" y="270"/>
                    <a:pt x="491" y="271"/>
                    <a:pt x="480" y="273"/>
                  </a:cubicBezTo>
                  <a:cubicBezTo>
                    <a:pt x="470" y="273"/>
                    <a:pt x="458" y="274"/>
                    <a:pt x="448" y="274"/>
                  </a:cubicBezTo>
                  <a:cubicBezTo>
                    <a:pt x="438" y="274"/>
                    <a:pt x="426" y="274"/>
                    <a:pt x="415" y="273"/>
                  </a:cubicBezTo>
                  <a:cubicBezTo>
                    <a:pt x="405" y="271"/>
                    <a:pt x="392" y="270"/>
                    <a:pt x="380" y="267"/>
                  </a:cubicBezTo>
                  <a:cubicBezTo>
                    <a:pt x="370" y="264"/>
                    <a:pt x="357" y="263"/>
                    <a:pt x="347" y="258"/>
                  </a:cubicBezTo>
                  <a:cubicBezTo>
                    <a:pt x="343" y="257"/>
                    <a:pt x="337" y="257"/>
                    <a:pt x="334" y="255"/>
                  </a:cubicBezTo>
                  <a:cubicBezTo>
                    <a:pt x="327" y="252"/>
                    <a:pt x="320" y="250"/>
                    <a:pt x="313" y="248"/>
                  </a:cubicBezTo>
                  <a:cubicBezTo>
                    <a:pt x="303" y="244"/>
                    <a:pt x="290" y="238"/>
                    <a:pt x="278" y="234"/>
                  </a:cubicBezTo>
                  <a:cubicBezTo>
                    <a:pt x="268" y="228"/>
                    <a:pt x="255" y="221"/>
                    <a:pt x="245" y="215"/>
                  </a:cubicBezTo>
                  <a:cubicBezTo>
                    <a:pt x="234" y="208"/>
                    <a:pt x="221" y="201"/>
                    <a:pt x="211" y="194"/>
                  </a:cubicBezTo>
                  <a:cubicBezTo>
                    <a:pt x="199" y="185"/>
                    <a:pt x="188" y="178"/>
                    <a:pt x="176" y="169"/>
                  </a:cubicBezTo>
                  <a:cubicBezTo>
                    <a:pt x="166" y="162"/>
                    <a:pt x="153" y="150"/>
                    <a:pt x="142" y="142"/>
                  </a:cubicBezTo>
                  <a:cubicBezTo>
                    <a:pt x="132" y="133"/>
                    <a:pt x="120" y="122"/>
                    <a:pt x="110" y="113"/>
                  </a:cubicBezTo>
                  <a:cubicBezTo>
                    <a:pt x="99" y="101"/>
                    <a:pt x="87" y="91"/>
                    <a:pt x="77" y="80"/>
                  </a:cubicBezTo>
                  <a:cubicBezTo>
                    <a:pt x="67" y="70"/>
                    <a:pt x="56" y="57"/>
                    <a:pt x="47" y="47"/>
                  </a:cubicBezTo>
                  <a:cubicBezTo>
                    <a:pt x="34" y="32"/>
                    <a:pt x="24" y="18"/>
                    <a:pt x="11" y="1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5"/>
            <p:cNvSpPr/>
            <p:nvPr/>
          </p:nvSpPr>
          <p:spPr>
            <a:xfrm>
              <a:off x="3217643" y="2578586"/>
              <a:ext cx="24636" cy="358815"/>
            </a:xfrm>
            <a:custGeom>
              <a:avLst/>
              <a:gdLst/>
              <a:ahLst/>
              <a:cxnLst/>
              <a:rect l="l" t="t" r="r" b="b"/>
              <a:pathLst>
                <a:path w="790" h="11506" extrusionOk="0">
                  <a:moveTo>
                    <a:pt x="653" y="0"/>
                  </a:moveTo>
                  <a:cubicBezTo>
                    <a:pt x="599" y="203"/>
                    <a:pt x="548" y="406"/>
                    <a:pt x="502" y="611"/>
                  </a:cubicBezTo>
                  <a:cubicBezTo>
                    <a:pt x="435" y="902"/>
                    <a:pt x="376" y="1195"/>
                    <a:pt x="322" y="1490"/>
                  </a:cubicBezTo>
                  <a:cubicBezTo>
                    <a:pt x="266" y="1784"/>
                    <a:pt x="223" y="2081"/>
                    <a:pt x="182" y="2377"/>
                  </a:cubicBezTo>
                  <a:cubicBezTo>
                    <a:pt x="161" y="2525"/>
                    <a:pt x="144" y="2673"/>
                    <a:pt x="126" y="2822"/>
                  </a:cubicBezTo>
                  <a:cubicBezTo>
                    <a:pt x="124" y="2834"/>
                    <a:pt x="124" y="2845"/>
                    <a:pt x="123" y="2857"/>
                  </a:cubicBezTo>
                  <a:cubicBezTo>
                    <a:pt x="108" y="2995"/>
                    <a:pt x="94" y="3132"/>
                    <a:pt x="81" y="3270"/>
                  </a:cubicBezTo>
                  <a:cubicBezTo>
                    <a:pt x="67" y="3419"/>
                    <a:pt x="58" y="3569"/>
                    <a:pt x="45" y="3718"/>
                  </a:cubicBezTo>
                  <a:cubicBezTo>
                    <a:pt x="36" y="3866"/>
                    <a:pt x="25" y="4017"/>
                    <a:pt x="21" y="4167"/>
                  </a:cubicBezTo>
                  <a:lnTo>
                    <a:pt x="21" y="4182"/>
                  </a:lnTo>
                  <a:cubicBezTo>
                    <a:pt x="6" y="4477"/>
                    <a:pt x="2" y="4770"/>
                    <a:pt x="0" y="5065"/>
                  </a:cubicBezTo>
                  <a:cubicBezTo>
                    <a:pt x="2" y="5215"/>
                    <a:pt x="2" y="5366"/>
                    <a:pt x="6" y="5515"/>
                  </a:cubicBezTo>
                  <a:lnTo>
                    <a:pt x="11" y="5739"/>
                  </a:lnTo>
                  <a:lnTo>
                    <a:pt x="21" y="5964"/>
                  </a:lnTo>
                  <a:cubicBezTo>
                    <a:pt x="44" y="6562"/>
                    <a:pt x="87" y="7161"/>
                    <a:pt x="144" y="7755"/>
                  </a:cubicBezTo>
                  <a:cubicBezTo>
                    <a:pt x="159" y="7905"/>
                    <a:pt x="174" y="8053"/>
                    <a:pt x="190" y="8201"/>
                  </a:cubicBezTo>
                  <a:cubicBezTo>
                    <a:pt x="209" y="8350"/>
                    <a:pt x="223" y="8500"/>
                    <a:pt x="243" y="8646"/>
                  </a:cubicBezTo>
                  <a:cubicBezTo>
                    <a:pt x="279" y="8945"/>
                    <a:pt x="320" y="9240"/>
                    <a:pt x="363" y="9536"/>
                  </a:cubicBezTo>
                  <a:cubicBezTo>
                    <a:pt x="384" y="9686"/>
                    <a:pt x="409" y="9832"/>
                    <a:pt x="432" y="9981"/>
                  </a:cubicBezTo>
                  <a:cubicBezTo>
                    <a:pt x="453" y="10129"/>
                    <a:pt x="478" y="10275"/>
                    <a:pt x="504" y="10423"/>
                  </a:cubicBezTo>
                  <a:cubicBezTo>
                    <a:pt x="555" y="10718"/>
                    <a:pt x="607" y="11013"/>
                    <a:pt x="665" y="11305"/>
                  </a:cubicBezTo>
                  <a:cubicBezTo>
                    <a:pt x="678" y="11372"/>
                    <a:pt x="691" y="11440"/>
                    <a:pt x="705" y="11506"/>
                  </a:cubicBezTo>
                  <a:lnTo>
                    <a:pt x="790" y="11506"/>
                  </a:lnTo>
                  <a:cubicBezTo>
                    <a:pt x="778" y="11434"/>
                    <a:pt x="768" y="11361"/>
                    <a:pt x="758" y="11290"/>
                  </a:cubicBezTo>
                  <a:cubicBezTo>
                    <a:pt x="665" y="10701"/>
                    <a:pt x="584" y="10110"/>
                    <a:pt x="511" y="9519"/>
                  </a:cubicBezTo>
                  <a:cubicBezTo>
                    <a:pt x="440" y="8928"/>
                    <a:pt x="373" y="8334"/>
                    <a:pt x="324" y="7742"/>
                  </a:cubicBezTo>
                  <a:cubicBezTo>
                    <a:pt x="274" y="7147"/>
                    <a:pt x="230" y="6553"/>
                    <a:pt x="210" y="5959"/>
                  </a:cubicBezTo>
                  <a:lnTo>
                    <a:pt x="202" y="5737"/>
                  </a:lnTo>
                  <a:lnTo>
                    <a:pt x="196" y="5514"/>
                  </a:lnTo>
                  <a:cubicBezTo>
                    <a:pt x="190" y="5364"/>
                    <a:pt x="190" y="5216"/>
                    <a:pt x="189" y="5068"/>
                  </a:cubicBezTo>
                  <a:cubicBezTo>
                    <a:pt x="189" y="4776"/>
                    <a:pt x="193" y="4486"/>
                    <a:pt x="203" y="4194"/>
                  </a:cubicBezTo>
                  <a:lnTo>
                    <a:pt x="203" y="4177"/>
                  </a:lnTo>
                  <a:cubicBezTo>
                    <a:pt x="207" y="4027"/>
                    <a:pt x="215" y="3879"/>
                    <a:pt x="222" y="3731"/>
                  </a:cubicBezTo>
                  <a:cubicBezTo>
                    <a:pt x="230" y="3582"/>
                    <a:pt x="238" y="3432"/>
                    <a:pt x="251" y="3284"/>
                  </a:cubicBezTo>
                  <a:cubicBezTo>
                    <a:pt x="261" y="3149"/>
                    <a:pt x="272" y="3014"/>
                    <a:pt x="284" y="2877"/>
                  </a:cubicBezTo>
                  <a:cubicBezTo>
                    <a:pt x="298" y="2717"/>
                    <a:pt x="315" y="2556"/>
                    <a:pt x="333" y="2397"/>
                  </a:cubicBezTo>
                  <a:cubicBezTo>
                    <a:pt x="366" y="2101"/>
                    <a:pt x="404" y="1806"/>
                    <a:pt x="448" y="1511"/>
                  </a:cubicBezTo>
                  <a:cubicBezTo>
                    <a:pt x="491" y="1217"/>
                    <a:pt x="540" y="923"/>
                    <a:pt x="596" y="630"/>
                  </a:cubicBezTo>
                  <a:cubicBezTo>
                    <a:pt x="629" y="439"/>
                    <a:pt x="668" y="248"/>
                    <a:pt x="708" y="58"/>
                  </a:cubicBezTo>
                  <a:cubicBezTo>
                    <a:pt x="686" y="39"/>
                    <a:pt x="669" y="19"/>
                    <a:pt x="653" y="0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5"/>
            <p:cNvSpPr/>
            <p:nvPr/>
          </p:nvSpPr>
          <p:spPr>
            <a:xfrm>
              <a:off x="3213464" y="2750630"/>
              <a:ext cx="32994" cy="85540"/>
            </a:xfrm>
            <a:custGeom>
              <a:avLst/>
              <a:gdLst/>
              <a:ahLst/>
              <a:cxnLst/>
              <a:rect l="l" t="t" r="r" b="b"/>
              <a:pathLst>
                <a:path w="1058" h="2743" extrusionOk="0">
                  <a:moveTo>
                    <a:pt x="26" y="1"/>
                  </a:moveTo>
                  <a:cubicBezTo>
                    <a:pt x="23" y="1"/>
                    <a:pt x="19" y="2"/>
                    <a:pt x="17" y="4"/>
                  </a:cubicBezTo>
                  <a:cubicBezTo>
                    <a:pt x="15" y="5"/>
                    <a:pt x="12" y="7"/>
                    <a:pt x="11" y="11"/>
                  </a:cubicBezTo>
                  <a:cubicBezTo>
                    <a:pt x="8" y="14"/>
                    <a:pt x="6" y="18"/>
                    <a:pt x="5" y="23"/>
                  </a:cubicBezTo>
                  <a:cubicBezTo>
                    <a:pt x="4" y="33"/>
                    <a:pt x="1" y="47"/>
                    <a:pt x="1" y="63"/>
                  </a:cubicBezTo>
                  <a:cubicBezTo>
                    <a:pt x="5" y="174"/>
                    <a:pt x="8" y="281"/>
                    <a:pt x="14" y="394"/>
                  </a:cubicBezTo>
                  <a:cubicBezTo>
                    <a:pt x="22" y="595"/>
                    <a:pt x="34" y="785"/>
                    <a:pt x="47" y="983"/>
                  </a:cubicBezTo>
                  <a:cubicBezTo>
                    <a:pt x="58" y="1180"/>
                    <a:pt x="76" y="1367"/>
                    <a:pt x="91" y="1564"/>
                  </a:cubicBezTo>
                  <a:cubicBezTo>
                    <a:pt x="109" y="1759"/>
                    <a:pt x="127" y="1942"/>
                    <a:pt x="147" y="2136"/>
                  </a:cubicBezTo>
                  <a:cubicBezTo>
                    <a:pt x="147" y="2143"/>
                    <a:pt x="149" y="2150"/>
                    <a:pt x="152" y="2158"/>
                  </a:cubicBezTo>
                  <a:lnTo>
                    <a:pt x="157" y="2185"/>
                  </a:lnTo>
                  <a:cubicBezTo>
                    <a:pt x="159" y="2192"/>
                    <a:pt x="160" y="2204"/>
                    <a:pt x="165" y="2212"/>
                  </a:cubicBezTo>
                  <a:cubicBezTo>
                    <a:pt x="166" y="2221"/>
                    <a:pt x="170" y="2229"/>
                    <a:pt x="173" y="2239"/>
                  </a:cubicBezTo>
                  <a:lnTo>
                    <a:pt x="185" y="2265"/>
                  </a:lnTo>
                  <a:cubicBezTo>
                    <a:pt x="188" y="2275"/>
                    <a:pt x="193" y="2283"/>
                    <a:pt x="196" y="2290"/>
                  </a:cubicBezTo>
                  <a:cubicBezTo>
                    <a:pt x="201" y="2297"/>
                    <a:pt x="203" y="2304"/>
                    <a:pt x="209" y="2311"/>
                  </a:cubicBezTo>
                  <a:cubicBezTo>
                    <a:pt x="215" y="2319"/>
                    <a:pt x="218" y="2323"/>
                    <a:pt x="224" y="2329"/>
                  </a:cubicBezTo>
                  <a:cubicBezTo>
                    <a:pt x="301" y="2415"/>
                    <a:pt x="402" y="2495"/>
                    <a:pt x="520" y="2564"/>
                  </a:cubicBezTo>
                  <a:cubicBezTo>
                    <a:pt x="639" y="2632"/>
                    <a:pt x="777" y="2689"/>
                    <a:pt x="927" y="2735"/>
                  </a:cubicBezTo>
                  <a:cubicBezTo>
                    <a:pt x="944" y="2740"/>
                    <a:pt x="961" y="2743"/>
                    <a:pt x="977" y="2743"/>
                  </a:cubicBezTo>
                  <a:cubicBezTo>
                    <a:pt x="986" y="2743"/>
                    <a:pt x="993" y="2740"/>
                    <a:pt x="1000" y="2738"/>
                  </a:cubicBezTo>
                  <a:cubicBezTo>
                    <a:pt x="1007" y="2737"/>
                    <a:pt x="1014" y="2735"/>
                    <a:pt x="1021" y="2731"/>
                  </a:cubicBezTo>
                  <a:cubicBezTo>
                    <a:pt x="1027" y="2728"/>
                    <a:pt x="1033" y="2724"/>
                    <a:pt x="1037" y="2718"/>
                  </a:cubicBezTo>
                  <a:cubicBezTo>
                    <a:pt x="1043" y="2714"/>
                    <a:pt x="1047" y="2708"/>
                    <a:pt x="1050" y="2702"/>
                  </a:cubicBezTo>
                  <a:cubicBezTo>
                    <a:pt x="1055" y="2695"/>
                    <a:pt x="1056" y="2689"/>
                    <a:pt x="1057" y="2682"/>
                  </a:cubicBezTo>
                  <a:lnTo>
                    <a:pt x="1057" y="2661"/>
                  </a:lnTo>
                  <a:cubicBezTo>
                    <a:pt x="1047" y="2567"/>
                    <a:pt x="1037" y="2471"/>
                    <a:pt x="1029" y="2376"/>
                  </a:cubicBezTo>
                  <a:cubicBezTo>
                    <a:pt x="1009" y="2185"/>
                    <a:pt x="991" y="1982"/>
                    <a:pt x="977" y="1788"/>
                  </a:cubicBezTo>
                  <a:cubicBezTo>
                    <a:pt x="963" y="1595"/>
                    <a:pt x="948" y="1388"/>
                    <a:pt x="937" y="1193"/>
                  </a:cubicBezTo>
                  <a:cubicBezTo>
                    <a:pt x="927" y="997"/>
                    <a:pt x="918" y="789"/>
                    <a:pt x="912" y="589"/>
                  </a:cubicBezTo>
                  <a:cubicBezTo>
                    <a:pt x="912" y="575"/>
                    <a:pt x="906" y="557"/>
                    <a:pt x="899" y="540"/>
                  </a:cubicBezTo>
                  <a:cubicBezTo>
                    <a:pt x="896" y="533"/>
                    <a:pt x="891" y="524"/>
                    <a:pt x="885" y="517"/>
                  </a:cubicBezTo>
                  <a:cubicBezTo>
                    <a:pt x="879" y="509"/>
                    <a:pt x="875" y="501"/>
                    <a:pt x="868" y="494"/>
                  </a:cubicBezTo>
                  <a:cubicBezTo>
                    <a:pt x="855" y="480"/>
                    <a:pt x="839" y="467"/>
                    <a:pt x="822" y="457"/>
                  </a:cubicBezTo>
                  <a:cubicBezTo>
                    <a:pt x="804" y="445"/>
                    <a:pt x="789" y="437"/>
                    <a:pt x="770" y="431"/>
                  </a:cubicBezTo>
                  <a:cubicBezTo>
                    <a:pt x="623" y="382"/>
                    <a:pt x="488" y="323"/>
                    <a:pt x="369" y="255"/>
                  </a:cubicBezTo>
                  <a:cubicBezTo>
                    <a:pt x="251" y="185"/>
                    <a:pt x="149" y="107"/>
                    <a:pt x="65" y="23"/>
                  </a:cubicBezTo>
                  <a:cubicBezTo>
                    <a:pt x="57" y="14"/>
                    <a:pt x="48" y="7"/>
                    <a:pt x="38" y="4"/>
                  </a:cubicBezTo>
                  <a:cubicBezTo>
                    <a:pt x="34" y="2"/>
                    <a:pt x="30" y="1"/>
                    <a:pt x="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5"/>
            <p:cNvSpPr/>
            <p:nvPr/>
          </p:nvSpPr>
          <p:spPr>
            <a:xfrm>
              <a:off x="3200642" y="2674558"/>
              <a:ext cx="27699" cy="36907"/>
            </a:xfrm>
            <a:custGeom>
              <a:avLst/>
              <a:gdLst/>
              <a:ahLst/>
              <a:cxnLst/>
              <a:rect l="l" t="t" r="r" b="b"/>
              <a:pathLst>
                <a:path w="670" h="891" extrusionOk="0">
                  <a:moveTo>
                    <a:pt x="159" y="1"/>
                  </a:moveTo>
                  <a:cubicBezTo>
                    <a:pt x="147" y="1"/>
                    <a:pt x="137" y="4"/>
                    <a:pt x="126" y="5"/>
                  </a:cubicBezTo>
                  <a:cubicBezTo>
                    <a:pt x="88" y="14"/>
                    <a:pt x="51" y="44"/>
                    <a:pt x="29" y="84"/>
                  </a:cubicBezTo>
                  <a:cubicBezTo>
                    <a:pt x="9" y="120"/>
                    <a:pt x="1" y="163"/>
                    <a:pt x="2" y="221"/>
                  </a:cubicBezTo>
                  <a:cubicBezTo>
                    <a:pt x="2" y="238"/>
                    <a:pt x="3" y="257"/>
                    <a:pt x="6" y="274"/>
                  </a:cubicBezTo>
                  <a:cubicBezTo>
                    <a:pt x="16" y="363"/>
                    <a:pt x="42" y="450"/>
                    <a:pt x="82" y="530"/>
                  </a:cubicBezTo>
                  <a:cubicBezTo>
                    <a:pt x="123" y="611"/>
                    <a:pt x="176" y="687"/>
                    <a:pt x="239" y="749"/>
                  </a:cubicBezTo>
                  <a:cubicBezTo>
                    <a:pt x="295" y="805"/>
                    <a:pt x="348" y="842"/>
                    <a:pt x="406" y="868"/>
                  </a:cubicBezTo>
                  <a:cubicBezTo>
                    <a:pt x="442" y="884"/>
                    <a:pt x="476" y="891"/>
                    <a:pt x="505" y="891"/>
                  </a:cubicBezTo>
                  <a:cubicBezTo>
                    <a:pt x="517" y="891"/>
                    <a:pt x="528" y="889"/>
                    <a:pt x="538" y="888"/>
                  </a:cubicBezTo>
                  <a:cubicBezTo>
                    <a:pt x="576" y="877"/>
                    <a:pt x="613" y="848"/>
                    <a:pt x="635" y="809"/>
                  </a:cubicBezTo>
                  <a:cubicBezTo>
                    <a:pt x="660" y="761"/>
                    <a:pt x="669" y="703"/>
                    <a:pt x="658" y="618"/>
                  </a:cubicBezTo>
                  <a:cubicBezTo>
                    <a:pt x="647" y="530"/>
                    <a:pt x="622" y="444"/>
                    <a:pt x="581" y="363"/>
                  </a:cubicBezTo>
                  <a:cubicBezTo>
                    <a:pt x="541" y="281"/>
                    <a:pt x="488" y="207"/>
                    <a:pt x="425" y="143"/>
                  </a:cubicBezTo>
                  <a:cubicBezTo>
                    <a:pt x="370" y="87"/>
                    <a:pt x="315" y="50"/>
                    <a:pt x="258" y="25"/>
                  </a:cubicBezTo>
                  <a:cubicBezTo>
                    <a:pt x="222" y="8"/>
                    <a:pt x="187" y="1"/>
                    <a:pt x="1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5"/>
            <p:cNvSpPr/>
            <p:nvPr/>
          </p:nvSpPr>
          <p:spPr>
            <a:xfrm>
              <a:off x="3199513" y="2665265"/>
              <a:ext cx="46250" cy="46719"/>
            </a:xfrm>
            <a:custGeom>
              <a:avLst/>
              <a:gdLst/>
              <a:ahLst/>
              <a:cxnLst/>
              <a:rect l="l" t="t" r="r" b="b"/>
              <a:pathLst>
                <a:path w="1340" h="1353" extrusionOk="0">
                  <a:moveTo>
                    <a:pt x="254" y="318"/>
                  </a:moveTo>
                  <a:cubicBezTo>
                    <a:pt x="370" y="318"/>
                    <a:pt x="481" y="398"/>
                    <a:pt x="561" y="478"/>
                  </a:cubicBezTo>
                  <a:cubicBezTo>
                    <a:pt x="693" y="616"/>
                    <a:pt x="785" y="793"/>
                    <a:pt x="808" y="984"/>
                  </a:cubicBezTo>
                  <a:cubicBezTo>
                    <a:pt x="830" y="1119"/>
                    <a:pt x="786" y="1276"/>
                    <a:pt x="646" y="1315"/>
                  </a:cubicBezTo>
                  <a:cubicBezTo>
                    <a:pt x="629" y="1318"/>
                    <a:pt x="613" y="1320"/>
                    <a:pt x="597" y="1320"/>
                  </a:cubicBezTo>
                  <a:cubicBezTo>
                    <a:pt x="481" y="1320"/>
                    <a:pt x="370" y="1239"/>
                    <a:pt x="290" y="1161"/>
                  </a:cubicBezTo>
                  <a:cubicBezTo>
                    <a:pt x="144" y="1010"/>
                    <a:pt x="45" y="809"/>
                    <a:pt x="37" y="594"/>
                  </a:cubicBezTo>
                  <a:cubicBezTo>
                    <a:pt x="29" y="479"/>
                    <a:pt x="89" y="354"/>
                    <a:pt x="207" y="323"/>
                  </a:cubicBezTo>
                  <a:cubicBezTo>
                    <a:pt x="223" y="320"/>
                    <a:pt x="238" y="318"/>
                    <a:pt x="254" y="318"/>
                  </a:cubicBezTo>
                  <a:close/>
                  <a:moveTo>
                    <a:pt x="676" y="0"/>
                  </a:moveTo>
                  <a:cubicBezTo>
                    <a:pt x="672" y="0"/>
                    <a:pt x="667" y="0"/>
                    <a:pt x="663" y="1"/>
                  </a:cubicBezTo>
                  <a:cubicBezTo>
                    <a:pt x="640" y="3"/>
                    <a:pt x="617" y="11"/>
                    <a:pt x="597" y="21"/>
                  </a:cubicBezTo>
                  <a:cubicBezTo>
                    <a:pt x="487" y="85"/>
                    <a:pt x="377" y="149"/>
                    <a:pt x="267" y="212"/>
                  </a:cubicBezTo>
                  <a:cubicBezTo>
                    <a:pt x="207" y="249"/>
                    <a:pt x="137" y="275"/>
                    <a:pt x="92" y="334"/>
                  </a:cubicBezTo>
                  <a:cubicBezTo>
                    <a:pt x="0" y="455"/>
                    <a:pt x="10" y="620"/>
                    <a:pt x="49" y="760"/>
                  </a:cubicBezTo>
                  <a:cubicBezTo>
                    <a:pt x="81" y="876"/>
                    <a:pt x="137" y="984"/>
                    <a:pt x="209" y="1083"/>
                  </a:cubicBezTo>
                  <a:cubicBezTo>
                    <a:pt x="239" y="1123"/>
                    <a:pt x="269" y="1159"/>
                    <a:pt x="305" y="1192"/>
                  </a:cubicBezTo>
                  <a:cubicBezTo>
                    <a:pt x="326" y="1213"/>
                    <a:pt x="348" y="1231"/>
                    <a:pt x="372" y="1249"/>
                  </a:cubicBezTo>
                  <a:cubicBezTo>
                    <a:pt x="433" y="1293"/>
                    <a:pt x="502" y="1332"/>
                    <a:pt x="577" y="1346"/>
                  </a:cubicBezTo>
                  <a:cubicBezTo>
                    <a:pt x="595" y="1350"/>
                    <a:pt x="614" y="1352"/>
                    <a:pt x="632" y="1352"/>
                  </a:cubicBezTo>
                  <a:cubicBezTo>
                    <a:pt x="647" y="1352"/>
                    <a:pt x="661" y="1351"/>
                    <a:pt x="676" y="1349"/>
                  </a:cubicBezTo>
                  <a:cubicBezTo>
                    <a:pt x="706" y="1346"/>
                    <a:pt x="739" y="1335"/>
                    <a:pt x="765" y="1319"/>
                  </a:cubicBezTo>
                  <a:cubicBezTo>
                    <a:pt x="887" y="1249"/>
                    <a:pt x="1008" y="1178"/>
                    <a:pt x="1130" y="1109"/>
                  </a:cubicBezTo>
                  <a:cubicBezTo>
                    <a:pt x="1239" y="1046"/>
                    <a:pt x="1310" y="926"/>
                    <a:pt x="1323" y="801"/>
                  </a:cubicBezTo>
                  <a:cubicBezTo>
                    <a:pt x="1323" y="794"/>
                    <a:pt x="1324" y="788"/>
                    <a:pt x="1324" y="783"/>
                  </a:cubicBezTo>
                  <a:cubicBezTo>
                    <a:pt x="1340" y="560"/>
                    <a:pt x="1209" y="354"/>
                    <a:pt x="1055" y="203"/>
                  </a:cubicBezTo>
                  <a:cubicBezTo>
                    <a:pt x="958" y="113"/>
                    <a:pt x="844" y="26"/>
                    <a:pt x="713" y="3"/>
                  </a:cubicBezTo>
                  <a:cubicBezTo>
                    <a:pt x="702" y="1"/>
                    <a:pt x="688" y="0"/>
                    <a:pt x="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5"/>
            <p:cNvSpPr/>
            <p:nvPr/>
          </p:nvSpPr>
          <p:spPr>
            <a:xfrm>
              <a:off x="3248671" y="2570883"/>
              <a:ext cx="48118" cy="18118"/>
            </a:xfrm>
            <a:custGeom>
              <a:avLst/>
              <a:gdLst/>
              <a:ahLst/>
              <a:cxnLst/>
              <a:rect l="l" t="t" r="r" b="b"/>
              <a:pathLst>
                <a:path w="1543" h="581" extrusionOk="0">
                  <a:moveTo>
                    <a:pt x="1536" y="0"/>
                  </a:moveTo>
                  <a:cubicBezTo>
                    <a:pt x="1531" y="39"/>
                    <a:pt x="1524" y="75"/>
                    <a:pt x="1510" y="108"/>
                  </a:cubicBezTo>
                  <a:cubicBezTo>
                    <a:pt x="1498" y="142"/>
                    <a:pt x="1478" y="174"/>
                    <a:pt x="1457" y="204"/>
                  </a:cubicBezTo>
                  <a:cubicBezTo>
                    <a:pt x="1412" y="260"/>
                    <a:pt x="1356" y="312"/>
                    <a:pt x="1294" y="351"/>
                  </a:cubicBezTo>
                  <a:cubicBezTo>
                    <a:pt x="1172" y="431"/>
                    <a:pt x="1033" y="487"/>
                    <a:pt x="887" y="519"/>
                  </a:cubicBezTo>
                  <a:cubicBezTo>
                    <a:pt x="768" y="547"/>
                    <a:pt x="646" y="560"/>
                    <a:pt x="526" y="560"/>
                  </a:cubicBezTo>
                  <a:cubicBezTo>
                    <a:pt x="498" y="560"/>
                    <a:pt x="470" y="559"/>
                    <a:pt x="442" y="558"/>
                  </a:cubicBezTo>
                  <a:cubicBezTo>
                    <a:pt x="292" y="551"/>
                    <a:pt x="143" y="525"/>
                    <a:pt x="0" y="473"/>
                  </a:cubicBezTo>
                  <a:lnTo>
                    <a:pt x="0" y="474"/>
                  </a:lnTo>
                  <a:cubicBezTo>
                    <a:pt x="141" y="532"/>
                    <a:pt x="291" y="564"/>
                    <a:pt x="442" y="575"/>
                  </a:cubicBezTo>
                  <a:cubicBezTo>
                    <a:pt x="485" y="578"/>
                    <a:pt x="528" y="580"/>
                    <a:pt x="571" y="580"/>
                  </a:cubicBezTo>
                  <a:cubicBezTo>
                    <a:pt x="679" y="580"/>
                    <a:pt x="788" y="570"/>
                    <a:pt x="895" y="549"/>
                  </a:cubicBezTo>
                  <a:cubicBezTo>
                    <a:pt x="968" y="535"/>
                    <a:pt x="1041" y="515"/>
                    <a:pt x="1113" y="487"/>
                  </a:cubicBezTo>
                  <a:cubicBezTo>
                    <a:pt x="1148" y="473"/>
                    <a:pt x="1184" y="459"/>
                    <a:pt x="1218" y="441"/>
                  </a:cubicBezTo>
                  <a:cubicBezTo>
                    <a:pt x="1251" y="423"/>
                    <a:pt x="1284" y="403"/>
                    <a:pt x="1316" y="381"/>
                  </a:cubicBezTo>
                  <a:cubicBezTo>
                    <a:pt x="1379" y="336"/>
                    <a:pt x="1437" y="283"/>
                    <a:pt x="1478" y="219"/>
                  </a:cubicBezTo>
                  <a:cubicBezTo>
                    <a:pt x="1500" y="185"/>
                    <a:pt x="1516" y="151"/>
                    <a:pt x="1527" y="114"/>
                  </a:cubicBezTo>
                  <a:cubicBezTo>
                    <a:pt x="1537" y="78"/>
                    <a:pt x="1543" y="39"/>
                    <a:pt x="1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5"/>
            <p:cNvSpPr/>
            <p:nvPr/>
          </p:nvSpPr>
          <p:spPr>
            <a:xfrm>
              <a:off x="2980735" y="2510136"/>
              <a:ext cx="570155" cy="329189"/>
            </a:xfrm>
            <a:custGeom>
              <a:avLst/>
              <a:gdLst/>
              <a:ahLst/>
              <a:cxnLst/>
              <a:rect l="l" t="t" r="r" b="b"/>
              <a:pathLst>
                <a:path w="18283" h="10556" extrusionOk="0">
                  <a:moveTo>
                    <a:pt x="9143" y="275"/>
                  </a:moveTo>
                  <a:cubicBezTo>
                    <a:pt x="9172" y="275"/>
                    <a:pt x="9201" y="278"/>
                    <a:pt x="9231" y="285"/>
                  </a:cubicBezTo>
                  <a:cubicBezTo>
                    <a:pt x="9261" y="290"/>
                    <a:pt x="9288" y="300"/>
                    <a:pt x="9314" y="315"/>
                  </a:cubicBezTo>
                  <a:lnTo>
                    <a:pt x="17742" y="5181"/>
                  </a:lnTo>
                  <a:cubicBezTo>
                    <a:pt x="17770" y="5197"/>
                    <a:pt x="17803" y="5227"/>
                    <a:pt x="17811" y="5260"/>
                  </a:cubicBezTo>
                  <a:cubicBezTo>
                    <a:pt x="17818" y="5288"/>
                    <a:pt x="17806" y="5316"/>
                    <a:pt x="17790" y="5338"/>
                  </a:cubicBezTo>
                  <a:cubicBezTo>
                    <a:pt x="17778" y="5354"/>
                    <a:pt x="17760" y="5367"/>
                    <a:pt x="17742" y="5377"/>
                  </a:cubicBezTo>
                  <a:lnTo>
                    <a:pt x="17336" y="5611"/>
                  </a:lnTo>
                  <a:lnTo>
                    <a:pt x="9646" y="10049"/>
                  </a:lnTo>
                  <a:lnTo>
                    <a:pt x="9311" y="10242"/>
                  </a:lnTo>
                  <a:cubicBezTo>
                    <a:pt x="9287" y="10256"/>
                    <a:pt x="9258" y="10266"/>
                    <a:pt x="9229" y="10272"/>
                  </a:cubicBezTo>
                  <a:cubicBezTo>
                    <a:pt x="9200" y="10279"/>
                    <a:pt x="9171" y="10282"/>
                    <a:pt x="9142" y="10282"/>
                  </a:cubicBezTo>
                  <a:cubicBezTo>
                    <a:pt x="9112" y="10282"/>
                    <a:pt x="9083" y="10279"/>
                    <a:pt x="9052" y="10272"/>
                  </a:cubicBezTo>
                  <a:cubicBezTo>
                    <a:pt x="9022" y="10266"/>
                    <a:pt x="8995" y="10256"/>
                    <a:pt x="8970" y="10242"/>
                  </a:cubicBezTo>
                  <a:lnTo>
                    <a:pt x="8614" y="10038"/>
                  </a:lnTo>
                  <a:lnTo>
                    <a:pt x="948" y="5611"/>
                  </a:lnTo>
                  <a:lnTo>
                    <a:pt x="544" y="5377"/>
                  </a:lnTo>
                  <a:cubicBezTo>
                    <a:pt x="516" y="5361"/>
                    <a:pt x="482" y="5331"/>
                    <a:pt x="475" y="5298"/>
                  </a:cubicBezTo>
                  <a:cubicBezTo>
                    <a:pt x="468" y="5272"/>
                    <a:pt x="480" y="5243"/>
                    <a:pt x="495" y="5222"/>
                  </a:cubicBezTo>
                  <a:cubicBezTo>
                    <a:pt x="508" y="5204"/>
                    <a:pt x="526" y="5193"/>
                    <a:pt x="544" y="5181"/>
                  </a:cubicBezTo>
                  <a:lnTo>
                    <a:pt x="8972" y="315"/>
                  </a:lnTo>
                  <a:cubicBezTo>
                    <a:pt x="8998" y="300"/>
                    <a:pt x="9026" y="290"/>
                    <a:pt x="9055" y="285"/>
                  </a:cubicBezTo>
                  <a:cubicBezTo>
                    <a:pt x="9085" y="278"/>
                    <a:pt x="9114" y="275"/>
                    <a:pt x="9143" y="275"/>
                  </a:cubicBezTo>
                  <a:close/>
                  <a:moveTo>
                    <a:pt x="9143" y="1"/>
                  </a:moveTo>
                  <a:cubicBezTo>
                    <a:pt x="9056" y="1"/>
                    <a:pt x="8969" y="10"/>
                    <a:pt x="8881" y="29"/>
                  </a:cubicBezTo>
                  <a:cubicBezTo>
                    <a:pt x="8795" y="47"/>
                    <a:pt x="8715" y="78"/>
                    <a:pt x="8640" y="121"/>
                  </a:cubicBezTo>
                  <a:lnTo>
                    <a:pt x="211" y="4987"/>
                  </a:lnTo>
                  <a:cubicBezTo>
                    <a:pt x="158" y="5017"/>
                    <a:pt x="104" y="5056"/>
                    <a:pt x="67" y="5107"/>
                  </a:cubicBezTo>
                  <a:cubicBezTo>
                    <a:pt x="28" y="5154"/>
                    <a:pt x="2" y="5217"/>
                    <a:pt x="1" y="5279"/>
                  </a:cubicBezTo>
                  <a:lnTo>
                    <a:pt x="1" y="5281"/>
                  </a:lnTo>
                  <a:lnTo>
                    <a:pt x="1" y="5293"/>
                  </a:lnTo>
                  <a:cubicBezTo>
                    <a:pt x="1" y="5308"/>
                    <a:pt x="2" y="5322"/>
                    <a:pt x="7" y="5337"/>
                  </a:cubicBezTo>
                  <a:cubicBezTo>
                    <a:pt x="28" y="5433"/>
                    <a:pt x="123" y="5519"/>
                    <a:pt x="209" y="5569"/>
                  </a:cubicBezTo>
                  <a:lnTo>
                    <a:pt x="8638" y="10436"/>
                  </a:lnTo>
                  <a:cubicBezTo>
                    <a:pt x="8713" y="10478"/>
                    <a:pt x="8794" y="10509"/>
                    <a:pt x="8880" y="10528"/>
                  </a:cubicBezTo>
                  <a:cubicBezTo>
                    <a:pt x="8968" y="10547"/>
                    <a:pt x="9055" y="10556"/>
                    <a:pt x="9142" y="10556"/>
                  </a:cubicBezTo>
                  <a:cubicBezTo>
                    <a:pt x="9229" y="10556"/>
                    <a:pt x="9316" y="10547"/>
                    <a:pt x="9403" y="10528"/>
                  </a:cubicBezTo>
                  <a:cubicBezTo>
                    <a:pt x="9489" y="10509"/>
                    <a:pt x="9570" y="10479"/>
                    <a:pt x="9646" y="10436"/>
                  </a:cubicBezTo>
                  <a:lnTo>
                    <a:pt x="18074" y="5569"/>
                  </a:lnTo>
                  <a:cubicBezTo>
                    <a:pt x="18128" y="5539"/>
                    <a:pt x="18180" y="5502"/>
                    <a:pt x="18217" y="5452"/>
                  </a:cubicBezTo>
                  <a:cubicBezTo>
                    <a:pt x="18256" y="5401"/>
                    <a:pt x="18281" y="5339"/>
                    <a:pt x="18282" y="5279"/>
                  </a:cubicBezTo>
                  <a:cubicBezTo>
                    <a:pt x="18282" y="5259"/>
                    <a:pt x="18281" y="5240"/>
                    <a:pt x="18278" y="5222"/>
                  </a:cubicBezTo>
                  <a:cubicBezTo>
                    <a:pt x="18268" y="5176"/>
                    <a:pt x="18242" y="5132"/>
                    <a:pt x="18209" y="5095"/>
                  </a:cubicBezTo>
                  <a:cubicBezTo>
                    <a:pt x="18170" y="5052"/>
                    <a:pt x="18121" y="5015"/>
                    <a:pt x="18074" y="4987"/>
                  </a:cubicBezTo>
                  <a:lnTo>
                    <a:pt x="17305" y="4543"/>
                  </a:lnTo>
                  <a:lnTo>
                    <a:pt x="9648" y="121"/>
                  </a:lnTo>
                  <a:cubicBezTo>
                    <a:pt x="9573" y="79"/>
                    <a:pt x="9491" y="47"/>
                    <a:pt x="9405" y="29"/>
                  </a:cubicBezTo>
                  <a:cubicBezTo>
                    <a:pt x="9318" y="10"/>
                    <a:pt x="9231" y="1"/>
                    <a:pt x="9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5"/>
            <p:cNvSpPr/>
            <p:nvPr/>
          </p:nvSpPr>
          <p:spPr>
            <a:xfrm>
              <a:off x="3544299" y="2674665"/>
              <a:ext cx="6580" cy="29844"/>
            </a:xfrm>
            <a:custGeom>
              <a:avLst/>
              <a:gdLst/>
              <a:ahLst/>
              <a:cxnLst/>
              <a:rect l="l" t="t" r="r" b="b"/>
              <a:pathLst>
                <a:path w="211" h="957" extrusionOk="0">
                  <a:moveTo>
                    <a:pt x="209" y="0"/>
                  </a:moveTo>
                  <a:cubicBezTo>
                    <a:pt x="207" y="62"/>
                    <a:pt x="181" y="122"/>
                    <a:pt x="144" y="173"/>
                  </a:cubicBezTo>
                  <a:cubicBezTo>
                    <a:pt x="105" y="223"/>
                    <a:pt x="55" y="262"/>
                    <a:pt x="0" y="292"/>
                  </a:cubicBezTo>
                  <a:lnTo>
                    <a:pt x="0" y="956"/>
                  </a:lnTo>
                  <a:cubicBezTo>
                    <a:pt x="55" y="926"/>
                    <a:pt x="107" y="889"/>
                    <a:pt x="144" y="838"/>
                  </a:cubicBezTo>
                  <a:cubicBezTo>
                    <a:pt x="171" y="804"/>
                    <a:pt x="190" y="766"/>
                    <a:pt x="202" y="725"/>
                  </a:cubicBezTo>
                  <a:cubicBezTo>
                    <a:pt x="207" y="708"/>
                    <a:pt x="210" y="687"/>
                    <a:pt x="210" y="669"/>
                  </a:cubicBezTo>
                  <a:lnTo>
                    <a:pt x="210" y="667"/>
                  </a:lnTo>
                  <a:cubicBezTo>
                    <a:pt x="210" y="446"/>
                    <a:pt x="210" y="223"/>
                    <a:pt x="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5"/>
            <p:cNvSpPr/>
            <p:nvPr/>
          </p:nvSpPr>
          <p:spPr>
            <a:xfrm>
              <a:off x="3248297" y="2480635"/>
              <a:ext cx="34927" cy="100260"/>
            </a:xfrm>
            <a:custGeom>
              <a:avLst/>
              <a:gdLst/>
              <a:ahLst/>
              <a:cxnLst/>
              <a:rect l="l" t="t" r="r" b="b"/>
              <a:pathLst>
                <a:path w="1120" h="3215" extrusionOk="0">
                  <a:moveTo>
                    <a:pt x="4" y="0"/>
                  </a:moveTo>
                  <a:cubicBezTo>
                    <a:pt x="4" y="807"/>
                    <a:pt x="2" y="1617"/>
                    <a:pt x="1" y="2424"/>
                  </a:cubicBezTo>
                  <a:lnTo>
                    <a:pt x="1" y="2894"/>
                  </a:lnTo>
                  <a:cubicBezTo>
                    <a:pt x="1" y="2894"/>
                    <a:pt x="2" y="3000"/>
                    <a:pt x="119" y="3092"/>
                  </a:cubicBezTo>
                  <a:cubicBezTo>
                    <a:pt x="132" y="3102"/>
                    <a:pt x="147" y="3114"/>
                    <a:pt x="163" y="3123"/>
                  </a:cubicBezTo>
                  <a:cubicBezTo>
                    <a:pt x="198" y="3143"/>
                    <a:pt x="235" y="3160"/>
                    <a:pt x="275" y="3173"/>
                  </a:cubicBezTo>
                  <a:cubicBezTo>
                    <a:pt x="342" y="3194"/>
                    <a:pt x="412" y="3206"/>
                    <a:pt x="482" y="3210"/>
                  </a:cubicBezTo>
                  <a:cubicBezTo>
                    <a:pt x="511" y="3213"/>
                    <a:pt x="539" y="3214"/>
                    <a:pt x="567" y="3214"/>
                  </a:cubicBezTo>
                  <a:cubicBezTo>
                    <a:pt x="583" y="3214"/>
                    <a:pt x="599" y="3214"/>
                    <a:pt x="615" y="3213"/>
                  </a:cubicBezTo>
                  <a:cubicBezTo>
                    <a:pt x="681" y="3210"/>
                    <a:pt x="746" y="3203"/>
                    <a:pt x="809" y="3186"/>
                  </a:cubicBezTo>
                  <a:cubicBezTo>
                    <a:pt x="863" y="3171"/>
                    <a:pt x="915" y="3150"/>
                    <a:pt x="965" y="3117"/>
                  </a:cubicBezTo>
                  <a:lnTo>
                    <a:pt x="967" y="3117"/>
                  </a:lnTo>
                  <a:cubicBezTo>
                    <a:pt x="1046" y="3065"/>
                    <a:pt x="1119" y="2986"/>
                    <a:pt x="1119" y="2897"/>
                  </a:cubicBezTo>
                  <a:lnTo>
                    <a:pt x="1119" y="2424"/>
                  </a:lnTo>
                  <a:cubicBezTo>
                    <a:pt x="1119" y="1620"/>
                    <a:pt x="1116" y="818"/>
                    <a:pt x="1116" y="13"/>
                  </a:cubicBezTo>
                  <a:cubicBezTo>
                    <a:pt x="1116" y="49"/>
                    <a:pt x="1109" y="85"/>
                    <a:pt x="1093" y="116"/>
                  </a:cubicBezTo>
                  <a:cubicBezTo>
                    <a:pt x="1068" y="167"/>
                    <a:pt x="1022" y="204"/>
                    <a:pt x="967" y="233"/>
                  </a:cubicBezTo>
                  <a:cubicBezTo>
                    <a:pt x="930" y="254"/>
                    <a:pt x="888" y="270"/>
                    <a:pt x="846" y="283"/>
                  </a:cubicBezTo>
                  <a:cubicBezTo>
                    <a:pt x="835" y="288"/>
                    <a:pt x="823" y="290"/>
                    <a:pt x="810" y="295"/>
                  </a:cubicBezTo>
                  <a:cubicBezTo>
                    <a:pt x="728" y="318"/>
                    <a:pt x="649" y="329"/>
                    <a:pt x="570" y="329"/>
                  </a:cubicBezTo>
                  <a:cubicBezTo>
                    <a:pt x="548" y="329"/>
                    <a:pt x="526" y="328"/>
                    <a:pt x="504" y="326"/>
                  </a:cubicBezTo>
                  <a:cubicBezTo>
                    <a:pt x="497" y="326"/>
                    <a:pt x="491" y="325"/>
                    <a:pt x="484" y="325"/>
                  </a:cubicBezTo>
                  <a:cubicBezTo>
                    <a:pt x="413" y="319"/>
                    <a:pt x="346" y="305"/>
                    <a:pt x="277" y="282"/>
                  </a:cubicBezTo>
                  <a:cubicBezTo>
                    <a:pt x="257" y="276"/>
                    <a:pt x="238" y="269"/>
                    <a:pt x="219" y="260"/>
                  </a:cubicBezTo>
                  <a:cubicBezTo>
                    <a:pt x="199" y="252"/>
                    <a:pt x="182" y="242"/>
                    <a:pt x="163" y="233"/>
                  </a:cubicBezTo>
                  <a:cubicBezTo>
                    <a:pt x="147" y="224"/>
                    <a:pt x="133" y="216"/>
                    <a:pt x="119" y="204"/>
                  </a:cubicBezTo>
                  <a:cubicBezTo>
                    <a:pt x="84" y="181"/>
                    <a:pt x="54" y="152"/>
                    <a:pt x="34" y="116"/>
                  </a:cubicBezTo>
                  <a:cubicBezTo>
                    <a:pt x="15" y="82"/>
                    <a:pt x="4" y="40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5"/>
            <p:cNvSpPr/>
            <p:nvPr/>
          </p:nvSpPr>
          <p:spPr>
            <a:xfrm>
              <a:off x="3248453" y="2470781"/>
              <a:ext cx="34678" cy="20146"/>
            </a:xfrm>
            <a:custGeom>
              <a:avLst/>
              <a:gdLst/>
              <a:ahLst/>
              <a:cxnLst/>
              <a:rect l="l" t="t" r="r" b="b"/>
              <a:pathLst>
                <a:path w="1112" h="646" extrusionOk="0">
                  <a:moveTo>
                    <a:pt x="552" y="1"/>
                  </a:moveTo>
                  <a:cubicBezTo>
                    <a:pt x="460" y="1"/>
                    <a:pt x="367" y="14"/>
                    <a:pt x="270" y="46"/>
                  </a:cubicBezTo>
                  <a:cubicBezTo>
                    <a:pt x="171" y="76"/>
                    <a:pt x="68" y="126"/>
                    <a:pt x="25" y="211"/>
                  </a:cubicBezTo>
                  <a:cubicBezTo>
                    <a:pt x="7" y="244"/>
                    <a:pt x="0" y="280"/>
                    <a:pt x="0" y="317"/>
                  </a:cubicBezTo>
                  <a:cubicBezTo>
                    <a:pt x="0" y="359"/>
                    <a:pt x="12" y="399"/>
                    <a:pt x="32" y="434"/>
                  </a:cubicBezTo>
                  <a:cubicBezTo>
                    <a:pt x="61" y="486"/>
                    <a:pt x="108" y="522"/>
                    <a:pt x="161" y="550"/>
                  </a:cubicBezTo>
                  <a:cubicBezTo>
                    <a:pt x="178" y="562"/>
                    <a:pt x="199" y="570"/>
                    <a:pt x="216" y="578"/>
                  </a:cubicBezTo>
                  <a:cubicBezTo>
                    <a:pt x="308" y="618"/>
                    <a:pt x="403" y="639"/>
                    <a:pt x="499" y="644"/>
                  </a:cubicBezTo>
                  <a:cubicBezTo>
                    <a:pt x="519" y="645"/>
                    <a:pt x="540" y="646"/>
                    <a:pt x="561" y="646"/>
                  </a:cubicBezTo>
                  <a:cubicBezTo>
                    <a:pt x="652" y="646"/>
                    <a:pt x="745" y="632"/>
                    <a:pt x="841" y="601"/>
                  </a:cubicBezTo>
                  <a:cubicBezTo>
                    <a:pt x="940" y="569"/>
                    <a:pt x="1045" y="519"/>
                    <a:pt x="1088" y="434"/>
                  </a:cubicBezTo>
                  <a:cubicBezTo>
                    <a:pt x="1104" y="404"/>
                    <a:pt x="1111" y="368"/>
                    <a:pt x="1111" y="330"/>
                  </a:cubicBezTo>
                  <a:cubicBezTo>
                    <a:pt x="1111" y="289"/>
                    <a:pt x="1100" y="246"/>
                    <a:pt x="1078" y="211"/>
                  </a:cubicBezTo>
                  <a:cubicBezTo>
                    <a:pt x="1041" y="145"/>
                    <a:pt x="969" y="102"/>
                    <a:pt x="896" y="69"/>
                  </a:cubicBezTo>
                  <a:cubicBezTo>
                    <a:pt x="804" y="30"/>
                    <a:pt x="709" y="10"/>
                    <a:pt x="614" y="3"/>
                  </a:cubicBezTo>
                  <a:cubicBezTo>
                    <a:pt x="593" y="1"/>
                    <a:pt x="573" y="1"/>
                    <a:pt x="552" y="1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5"/>
            <p:cNvSpPr/>
            <p:nvPr/>
          </p:nvSpPr>
          <p:spPr>
            <a:xfrm>
              <a:off x="3248360" y="2480667"/>
              <a:ext cx="15031" cy="100197"/>
            </a:xfrm>
            <a:custGeom>
              <a:avLst/>
              <a:gdLst/>
              <a:ahLst/>
              <a:cxnLst/>
              <a:rect l="l" t="t" r="r" b="b"/>
              <a:pathLst>
                <a:path w="482" h="3213" extrusionOk="0">
                  <a:moveTo>
                    <a:pt x="3" y="0"/>
                  </a:moveTo>
                  <a:cubicBezTo>
                    <a:pt x="3" y="807"/>
                    <a:pt x="2" y="1618"/>
                    <a:pt x="0" y="2424"/>
                  </a:cubicBezTo>
                  <a:lnTo>
                    <a:pt x="0" y="2896"/>
                  </a:lnTo>
                  <a:cubicBezTo>
                    <a:pt x="0" y="2896"/>
                    <a:pt x="2" y="3027"/>
                    <a:pt x="164" y="3123"/>
                  </a:cubicBezTo>
                  <a:cubicBezTo>
                    <a:pt x="258" y="3179"/>
                    <a:pt x="368" y="3205"/>
                    <a:pt x="482" y="3212"/>
                  </a:cubicBezTo>
                  <a:lnTo>
                    <a:pt x="482" y="325"/>
                  </a:lnTo>
                  <a:cubicBezTo>
                    <a:pt x="394" y="318"/>
                    <a:pt x="304" y="297"/>
                    <a:pt x="219" y="261"/>
                  </a:cubicBezTo>
                  <a:cubicBezTo>
                    <a:pt x="199" y="252"/>
                    <a:pt x="181" y="243"/>
                    <a:pt x="163" y="233"/>
                  </a:cubicBezTo>
                  <a:cubicBezTo>
                    <a:pt x="110" y="205"/>
                    <a:pt x="64" y="167"/>
                    <a:pt x="33" y="117"/>
                  </a:cubicBezTo>
                  <a:cubicBezTo>
                    <a:pt x="15" y="82"/>
                    <a:pt x="3" y="42"/>
                    <a:pt x="3" y="0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5"/>
            <p:cNvSpPr/>
            <p:nvPr/>
          </p:nvSpPr>
          <p:spPr>
            <a:xfrm>
              <a:off x="3252039" y="2487091"/>
              <a:ext cx="4896" cy="92557"/>
            </a:xfrm>
            <a:custGeom>
              <a:avLst/>
              <a:gdLst/>
              <a:ahLst/>
              <a:cxnLst/>
              <a:rect l="l" t="t" r="r" b="b"/>
              <a:pathLst>
                <a:path w="157" h="2968" extrusionOk="0">
                  <a:moveTo>
                    <a:pt x="0" y="0"/>
                  </a:moveTo>
                  <a:lnTo>
                    <a:pt x="0" y="2887"/>
                  </a:lnTo>
                  <a:cubicBezTo>
                    <a:pt x="13" y="2897"/>
                    <a:pt x="29" y="2908"/>
                    <a:pt x="46" y="2917"/>
                  </a:cubicBezTo>
                  <a:cubicBezTo>
                    <a:pt x="79" y="2937"/>
                    <a:pt x="118" y="2956"/>
                    <a:pt x="157" y="2967"/>
                  </a:cubicBezTo>
                  <a:lnTo>
                    <a:pt x="157" y="76"/>
                  </a:lnTo>
                  <a:cubicBezTo>
                    <a:pt x="137" y="69"/>
                    <a:pt x="119" y="62"/>
                    <a:pt x="101" y="56"/>
                  </a:cubicBezTo>
                  <a:cubicBezTo>
                    <a:pt x="82" y="47"/>
                    <a:pt x="63" y="39"/>
                    <a:pt x="46" y="30"/>
                  </a:cubicBezTo>
                  <a:cubicBezTo>
                    <a:pt x="29" y="20"/>
                    <a:pt x="15" y="12"/>
                    <a:pt x="0" y="0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5"/>
            <p:cNvSpPr/>
            <p:nvPr/>
          </p:nvSpPr>
          <p:spPr>
            <a:xfrm>
              <a:off x="3273494" y="2487933"/>
              <a:ext cx="4958" cy="92058"/>
            </a:xfrm>
            <a:custGeom>
              <a:avLst/>
              <a:gdLst/>
              <a:ahLst/>
              <a:cxnLst/>
              <a:rect l="l" t="t" r="r" b="b"/>
              <a:pathLst>
                <a:path w="159" h="2952" extrusionOk="0">
                  <a:moveTo>
                    <a:pt x="159" y="0"/>
                  </a:moveTo>
                  <a:cubicBezTo>
                    <a:pt x="122" y="20"/>
                    <a:pt x="80" y="36"/>
                    <a:pt x="37" y="49"/>
                  </a:cubicBezTo>
                  <a:cubicBezTo>
                    <a:pt x="24" y="54"/>
                    <a:pt x="14" y="56"/>
                    <a:pt x="1" y="61"/>
                  </a:cubicBezTo>
                  <a:lnTo>
                    <a:pt x="1" y="2952"/>
                  </a:lnTo>
                  <a:cubicBezTo>
                    <a:pt x="55" y="2937"/>
                    <a:pt x="107" y="2916"/>
                    <a:pt x="157" y="2883"/>
                  </a:cubicBezTo>
                  <a:lnTo>
                    <a:pt x="159" y="2883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5"/>
            <p:cNvSpPr/>
            <p:nvPr/>
          </p:nvSpPr>
          <p:spPr>
            <a:xfrm>
              <a:off x="3483147" y="2697304"/>
              <a:ext cx="67453" cy="247422"/>
            </a:xfrm>
            <a:custGeom>
              <a:avLst/>
              <a:gdLst/>
              <a:ahLst/>
              <a:cxnLst/>
              <a:rect l="l" t="t" r="r" b="b"/>
              <a:pathLst>
                <a:path w="2163" h="7934" extrusionOk="0">
                  <a:moveTo>
                    <a:pt x="2163" y="0"/>
                  </a:moveTo>
                  <a:cubicBezTo>
                    <a:pt x="2162" y="2"/>
                    <a:pt x="2162" y="4"/>
                    <a:pt x="2161" y="6"/>
                  </a:cubicBezTo>
                  <a:lnTo>
                    <a:pt x="2161" y="6"/>
                  </a:lnTo>
                  <a:cubicBezTo>
                    <a:pt x="2162" y="4"/>
                    <a:pt x="2162" y="2"/>
                    <a:pt x="2163" y="0"/>
                  </a:cubicBezTo>
                  <a:close/>
                  <a:moveTo>
                    <a:pt x="2161" y="6"/>
                  </a:moveTo>
                  <a:cubicBezTo>
                    <a:pt x="2151" y="45"/>
                    <a:pt x="2130" y="81"/>
                    <a:pt x="2105" y="114"/>
                  </a:cubicBezTo>
                  <a:cubicBezTo>
                    <a:pt x="2068" y="163"/>
                    <a:pt x="2016" y="200"/>
                    <a:pt x="1963" y="233"/>
                  </a:cubicBezTo>
                  <a:lnTo>
                    <a:pt x="0" y="7933"/>
                  </a:lnTo>
                  <a:cubicBezTo>
                    <a:pt x="55" y="7903"/>
                    <a:pt x="107" y="7864"/>
                    <a:pt x="144" y="7814"/>
                  </a:cubicBezTo>
                  <a:cubicBezTo>
                    <a:pt x="170" y="7781"/>
                    <a:pt x="192" y="7742"/>
                    <a:pt x="202" y="7702"/>
                  </a:cubicBezTo>
                  <a:cubicBezTo>
                    <a:pt x="855" y="5137"/>
                    <a:pt x="1507" y="2570"/>
                    <a:pt x="2161" y="6"/>
                  </a:cubicBezTo>
                  <a:close/>
                </a:path>
              </a:pathLst>
            </a:custGeom>
            <a:solidFill>
              <a:srgbClr val="C83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5"/>
            <p:cNvSpPr/>
            <p:nvPr/>
          </p:nvSpPr>
          <p:spPr>
            <a:xfrm>
              <a:off x="3281477" y="2683770"/>
              <a:ext cx="262890" cy="172484"/>
            </a:xfrm>
            <a:custGeom>
              <a:avLst/>
              <a:gdLst/>
              <a:ahLst/>
              <a:cxnLst/>
              <a:rect l="l" t="t" r="r" b="b"/>
              <a:pathLst>
                <a:path w="8430" h="5531" extrusionOk="0">
                  <a:moveTo>
                    <a:pt x="8430" y="0"/>
                  </a:moveTo>
                  <a:lnTo>
                    <a:pt x="1" y="4867"/>
                  </a:lnTo>
                  <a:lnTo>
                    <a:pt x="1" y="5531"/>
                  </a:lnTo>
                  <a:lnTo>
                    <a:pt x="8430" y="664"/>
                  </a:lnTo>
                  <a:lnTo>
                    <a:pt x="84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5"/>
            <p:cNvSpPr/>
            <p:nvPr/>
          </p:nvSpPr>
          <p:spPr>
            <a:xfrm>
              <a:off x="3281477" y="2704477"/>
              <a:ext cx="262890" cy="356632"/>
            </a:xfrm>
            <a:custGeom>
              <a:avLst/>
              <a:gdLst/>
              <a:ahLst/>
              <a:cxnLst/>
              <a:rect l="l" t="t" r="r" b="b"/>
              <a:pathLst>
                <a:path w="8430" h="11436" extrusionOk="0">
                  <a:moveTo>
                    <a:pt x="8430" y="0"/>
                  </a:moveTo>
                  <a:lnTo>
                    <a:pt x="1" y="4867"/>
                  </a:lnTo>
                  <a:lnTo>
                    <a:pt x="1" y="11435"/>
                  </a:lnTo>
                  <a:lnTo>
                    <a:pt x="6467" y="7702"/>
                  </a:lnTo>
                  <a:lnTo>
                    <a:pt x="84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5"/>
            <p:cNvSpPr/>
            <p:nvPr/>
          </p:nvSpPr>
          <p:spPr>
            <a:xfrm>
              <a:off x="3479997" y="2937455"/>
              <a:ext cx="9667" cy="54823"/>
            </a:xfrm>
            <a:custGeom>
              <a:avLst/>
              <a:gdLst/>
              <a:ahLst/>
              <a:cxnLst/>
              <a:rect l="l" t="t" r="r" b="b"/>
              <a:pathLst>
                <a:path w="310" h="1758" extrusionOk="0">
                  <a:moveTo>
                    <a:pt x="303" y="1"/>
                  </a:moveTo>
                  <a:cubicBezTo>
                    <a:pt x="291" y="40"/>
                    <a:pt x="271" y="80"/>
                    <a:pt x="245" y="113"/>
                  </a:cubicBezTo>
                  <a:cubicBezTo>
                    <a:pt x="206" y="163"/>
                    <a:pt x="156" y="202"/>
                    <a:pt x="101" y="232"/>
                  </a:cubicBezTo>
                  <a:lnTo>
                    <a:pt x="1" y="901"/>
                  </a:lnTo>
                  <a:lnTo>
                    <a:pt x="101" y="1758"/>
                  </a:lnTo>
                  <a:cubicBezTo>
                    <a:pt x="188" y="1707"/>
                    <a:pt x="281" y="1621"/>
                    <a:pt x="305" y="1525"/>
                  </a:cubicBezTo>
                  <a:cubicBezTo>
                    <a:pt x="308" y="1513"/>
                    <a:pt x="310" y="1500"/>
                    <a:pt x="310" y="1489"/>
                  </a:cubicBezTo>
                  <a:lnTo>
                    <a:pt x="310" y="1467"/>
                  </a:lnTo>
                  <a:cubicBezTo>
                    <a:pt x="310" y="958"/>
                    <a:pt x="303" y="508"/>
                    <a:pt x="303" y="1"/>
                  </a:cubicBezTo>
                  <a:close/>
                </a:path>
              </a:pathLst>
            </a:custGeom>
            <a:solidFill>
              <a:srgbClr val="5E21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5"/>
            <p:cNvSpPr/>
            <p:nvPr/>
          </p:nvSpPr>
          <p:spPr>
            <a:xfrm>
              <a:off x="3281477" y="2944628"/>
              <a:ext cx="204168" cy="164033"/>
            </a:xfrm>
            <a:custGeom>
              <a:avLst/>
              <a:gdLst/>
              <a:ahLst/>
              <a:cxnLst/>
              <a:rect l="l" t="t" r="r" b="b"/>
              <a:pathLst>
                <a:path w="6547" h="5260" extrusionOk="0">
                  <a:moveTo>
                    <a:pt x="6467" y="1"/>
                  </a:moveTo>
                  <a:lnTo>
                    <a:pt x="1" y="3734"/>
                  </a:lnTo>
                  <a:lnTo>
                    <a:pt x="1" y="5260"/>
                  </a:lnTo>
                  <a:lnTo>
                    <a:pt x="6467" y="1526"/>
                  </a:lnTo>
                  <a:lnTo>
                    <a:pt x="6546" y="576"/>
                  </a:lnTo>
                  <a:lnTo>
                    <a:pt x="64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5"/>
            <p:cNvSpPr/>
            <p:nvPr/>
          </p:nvSpPr>
          <p:spPr>
            <a:xfrm>
              <a:off x="3250012" y="3061070"/>
              <a:ext cx="31497" cy="51424"/>
            </a:xfrm>
            <a:custGeom>
              <a:avLst/>
              <a:gdLst/>
              <a:ahLst/>
              <a:cxnLst/>
              <a:rect l="l" t="t" r="r" b="b"/>
              <a:pathLst>
                <a:path w="1010" h="1649" extrusionOk="0">
                  <a:moveTo>
                    <a:pt x="0" y="0"/>
                  </a:moveTo>
                  <a:lnTo>
                    <a:pt x="0" y="1526"/>
                  </a:lnTo>
                  <a:cubicBezTo>
                    <a:pt x="77" y="1569"/>
                    <a:pt x="157" y="1602"/>
                    <a:pt x="243" y="1619"/>
                  </a:cubicBezTo>
                  <a:cubicBezTo>
                    <a:pt x="330" y="1639"/>
                    <a:pt x="418" y="1648"/>
                    <a:pt x="505" y="1648"/>
                  </a:cubicBezTo>
                  <a:cubicBezTo>
                    <a:pt x="592" y="1648"/>
                    <a:pt x="680" y="1639"/>
                    <a:pt x="767" y="1619"/>
                  </a:cubicBezTo>
                  <a:cubicBezTo>
                    <a:pt x="853" y="1600"/>
                    <a:pt x="933" y="1569"/>
                    <a:pt x="1010" y="1526"/>
                  </a:cubicBezTo>
                  <a:lnTo>
                    <a:pt x="1010" y="0"/>
                  </a:lnTo>
                  <a:cubicBezTo>
                    <a:pt x="935" y="44"/>
                    <a:pt x="854" y="74"/>
                    <a:pt x="767" y="92"/>
                  </a:cubicBezTo>
                  <a:cubicBezTo>
                    <a:pt x="679" y="111"/>
                    <a:pt x="592" y="120"/>
                    <a:pt x="505" y="120"/>
                  </a:cubicBezTo>
                  <a:cubicBezTo>
                    <a:pt x="417" y="120"/>
                    <a:pt x="330" y="111"/>
                    <a:pt x="243" y="92"/>
                  </a:cubicBezTo>
                  <a:cubicBezTo>
                    <a:pt x="157" y="74"/>
                    <a:pt x="77" y="4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5"/>
            <p:cNvSpPr/>
            <p:nvPr/>
          </p:nvSpPr>
          <p:spPr>
            <a:xfrm>
              <a:off x="3250012" y="2856220"/>
              <a:ext cx="31497" cy="208628"/>
            </a:xfrm>
            <a:custGeom>
              <a:avLst/>
              <a:gdLst/>
              <a:ahLst/>
              <a:cxnLst/>
              <a:rect l="l" t="t" r="r" b="b"/>
              <a:pathLst>
                <a:path w="1010" h="6690" extrusionOk="0">
                  <a:moveTo>
                    <a:pt x="0" y="1"/>
                  </a:moveTo>
                  <a:lnTo>
                    <a:pt x="0" y="6569"/>
                  </a:lnTo>
                  <a:cubicBezTo>
                    <a:pt x="77" y="6613"/>
                    <a:pt x="157" y="6643"/>
                    <a:pt x="243" y="6661"/>
                  </a:cubicBezTo>
                  <a:cubicBezTo>
                    <a:pt x="330" y="6680"/>
                    <a:pt x="418" y="6689"/>
                    <a:pt x="505" y="6689"/>
                  </a:cubicBezTo>
                  <a:cubicBezTo>
                    <a:pt x="592" y="6689"/>
                    <a:pt x="680" y="6680"/>
                    <a:pt x="767" y="6661"/>
                  </a:cubicBezTo>
                  <a:cubicBezTo>
                    <a:pt x="853" y="6643"/>
                    <a:pt x="933" y="6613"/>
                    <a:pt x="1010" y="6569"/>
                  </a:cubicBezTo>
                  <a:lnTo>
                    <a:pt x="1010" y="1"/>
                  </a:lnTo>
                  <a:cubicBezTo>
                    <a:pt x="935" y="44"/>
                    <a:pt x="854" y="77"/>
                    <a:pt x="767" y="94"/>
                  </a:cubicBezTo>
                  <a:cubicBezTo>
                    <a:pt x="679" y="114"/>
                    <a:pt x="592" y="123"/>
                    <a:pt x="505" y="123"/>
                  </a:cubicBezTo>
                  <a:cubicBezTo>
                    <a:pt x="417" y="123"/>
                    <a:pt x="330" y="114"/>
                    <a:pt x="243" y="94"/>
                  </a:cubicBezTo>
                  <a:cubicBezTo>
                    <a:pt x="157" y="75"/>
                    <a:pt x="77" y="44"/>
                    <a:pt x="0" y="1"/>
                  </a:cubicBezTo>
                  <a:close/>
                </a:path>
              </a:pathLst>
            </a:custGeom>
            <a:solidFill>
              <a:srgbClr val="C83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5"/>
            <p:cNvSpPr/>
            <p:nvPr/>
          </p:nvSpPr>
          <p:spPr>
            <a:xfrm>
              <a:off x="3250012" y="2835514"/>
              <a:ext cx="31497" cy="24574"/>
            </a:xfrm>
            <a:custGeom>
              <a:avLst/>
              <a:gdLst/>
              <a:ahLst/>
              <a:cxnLst/>
              <a:rect l="l" t="t" r="r" b="b"/>
              <a:pathLst>
                <a:path w="1010" h="788" extrusionOk="0">
                  <a:moveTo>
                    <a:pt x="0" y="1"/>
                  </a:moveTo>
                  <a:lnTo>
                    <a:pt x="0" y="665"/>
                  </a:lnTo>
                  <a:cubicBezTo>
                    <a:pt x="77" y="708"/>
                    <a:pt x="157" y="741"/>
                    <a:pt x="243" y="758"/>
                  </a:cubicBezTo>
                  <a:cubicBezTo>
                    <a:pt x="330" y="778"/>
                    <a:pt x="418" y="787"/>
                    <a:pt x="505" y="787"/>
                  </a:cubicBezTo>
                  <a:cubicBezTo>
                    <a:pt x="592" y="787"/>
                    <a:pt x="680" y="778"/>
                    <a:pt x="767" y="758"/>
                  </a:cubicBezTo>
                  <a:cubicBezTo>
                    <a:pt x="853" y="739"/>
                    <a:pt x="933" y="708"/>
                    <a:pt x="1010" y="665"/>
                  </a:cubicBezTo>
                  <a:lnTo>
                    <a:pt x="1010" y="1"/>
                  </a:lnTo>
                  <a:cubicBezTo>
                    <a:pt x="935" y="44"/>
                    <a:pt x="854" y="74"/>
                    <a:pt x="767" y="93"/>
                  </a:cubicBezTo>
                  <a:cubicBezTo>
                    <a:pt x="679" y="111"/>
                    <a:pt x="592" y="121"/>
                    <a:pt x="505" y="121"/>
                  </a:cubicBezTo>
                  <a:cubicBezTo>
                    <a:pt x="417" y="121"/>
                    <a:pt x="330" y="111"/>
                    <a:pt x="243" y="93"/>
                  </a:cubicBezTo>
                  <a:cubicBezTo>
                    <a:pt x="157" y="74"/>
                    <a:pt x="77" y="44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5"/>
            <p:cNvSpPr/>
            <p:nvPr/>
          </p:nvSpPr>
          <p:spPr>
            <a:xfrm>
              <a:off x="3048405" y="2944628"/>
              <a:ext cx="201736" cy="164033"/>
            </a:xfrm>
            <a:custGeom>
              <a:avLst/>
              <a:gdLst/>
              <a:ahLst/>
              <a:cxnLst/>
              <a:rect l="l" t="t" r="r" b="b"/>
              <a:pathLst>
                <a:path w="6469" h="5260" extrusionOk="0">
                  <a:moveTo>
                    <a:pt x="0" y="1"/>
                  </a:moveTo>
                  <a:lnTo>
                    <a:pt x="0" y="1526"/>
                  </a:lnTo>
                  <a:lnTo>
                    <a:pt x="6468" y="5260"/>
                  </a:lnTo>
                  <a:lnTo>
                    <a:pt x="6468" y="37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5"/>
            <p:cNvSpPr/>
            <p:nvPr/>
          </p:nvSpPr>
          <p:spPr>
            <a:xfrm>
              <a:off x="2987253" y="2704477"/>
              <a:ext cx="262890" cy="356632"/>
            </a:xfrm>
            <a:custGeom>
              <a:avLst/>
              <a:gdLst/>
              <a:ahLst/>
              <a:cxnLst/>
              <a:rect l="l" t="t" r="r" b="b"/>
              <a:pathLst>
                <a:path w="8430" h="11436" extrusionOk="0">
                  <a:moveTo>
                    <a:pt x="0" y="0"/>
                  </a:moveTo>
                  <a:lnTo>
                    <a:pt x="1961" y="7702"/>
                  </a:lnTo>
                  <a:lnTo>
                    <a:pt x="8429" y="11435"/>
                  </a:lnTo>
                  <a:lnTo>
                    <a:pt x="8429" y="48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5"/>
            <p:cNvSpPr/>
            <p:nvPr/>
          </p:nvSpPr>
          <p:spPr>
            <a:xfrm>
              <a:off x="2987253" y="2683770"/>
              <a:ext cx="262890" cy="172484"/>
            </a:xfrm>
            <a:custGeom>
              <a:avLst/>
              <a:gdLst/>
              <a:ahLst/>
              <a:cxnLst/>
              <a:rect l="l" t="t" r="r" b="b"/>
              <a:pathLst>
                <a:path w="8430" h="5531" extrusionOk="0">
                  <a:moveTo>
                    <a:pt x="0" y="0"/>
                  </a:moveTo>
                  <a:lnTo>
                    <a:pt x="0" y="664"/>
                  </a:lnTo>
                  <a:lnTo>
                    <a:pt x="8429" y="5531"/>
                  </a:lnTo>
                  <a:lnTo>
                    <a:pt x="8429" y="48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5"/>
            <p:cNvSpPr/>
            <p:nvPr/>
          </p:nvSpPr>
          <p:spPr>
            <a:xfrm>
              <a:off x="2980985" y="2697460"/>
              <a:ext cx="67484" cy="247203"/>
            </a:xfrm>
            <a:custGeom>
              <a:avLst/>
              <a:gdLst/>
              <a:ahLst/>
              <a:cxnLst/>
              <a:rect l="l" t="t" r="r" b="b"/>
              <a:pathLst>
                <a:path w="2164" h="7927" extrusionOk="0">
                  <a:moveTo>
                    <a:pt x="0" y="1"/>
                  </a:moveTo>
                  <a:lnTo>
                    <a:pt x="0" y="1"/>
                  </a:lnTo>
                  <a:cubicBezTo>
                    <a:pt x="654" y="2567"/>
                    <a:pt x="1301" y="5097"/>
                    <a:pt x="1955" y="7664"/>
                  </a:cubicBezTo>
                  <a:cubicBezTo>
                    <a:pt x="1957" y="7672"/>
                    <a:pt x="1958" y="7684"/>
                    <a:pt x="1961" y="7692"/>
                  </a:cubicBezTo>
                  <a:cubicBezTo>
                    <a:pt x="1983" y="7790"/>
                    <a:pt x="2077" y="7876"/>
                    <a:pt x="2164" y="7927"/>
                  </a:cubicBezTo>
                  <a:lnTo>
                    <a:pt x="201" y="225"/>
                  </a:lnTo>
                  <a:cubicBezTo>
                    <a:pt x="116" y="178"/>
                    <a:pt x="24" y="96"/>
                    <a:pt x="0" y="1"/>
                  </a:cubicBezTo>
                  <a:close/>
                </a:path>
              </a:pathLst>
            </a:custGeom>
            <a:solidFill>
              <a:srgbClr val="9A22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5"/>
            <p:cNvSpPr/>
            <p:nvPr/>
          </p:nvSpPr>
          <p:spPr>
            <a:xfrm>
              <a:off x="3041888" y="2936426"/>
              <a:ext cx="6549" cy="55821"/>
            </a:xfrm>
            <a:custGeom>
              <a:avLst/>
              <a:gdLst/>
              <a:ahLst/>
              <a:cxnLst/>
              <a:rect l="l" t="t" r="r" b="b"/>
              <a:pathLst>
                <a:path w="210" h="1790" extrusionOk="0">
                  <a:moveTo>
                    <a:pt x="1" y="1"/>
                  </a:moveTo>
                  <a:lnTo>
                    <a:pt x="1" y="1497"/>
                  </a:lnTo>
                  <a:lnTo>
                    <a:pt x="1" y="1517"/>
                  </a:lnTo>
                  <a:cubicBezTo>
                    <a:pt x="1" y="1530"/>
                    <a:pt x="2" y="1543"/>
                    <a:pt x="7" y="1555"/>
                  </a:cubicBezTo>
                  <a:cubicBezTo>
                    <a:pt x="28" y="1653"/>
                    <a:pt x="123" y="1739"/>
                    <a:pt x="209" y="1789"/>
                  </a:cubicBezTo>
                  <a:lnTo>
                    <a:pt x="209" y="264"/>
                  </a:lnTo>
                  <a:cubicBezTo>
                    <a:pt x="123" y="215"/>
                    <a:pt x="30" y="129"/>
                    <a:pt x="7" y="29"/>
                  </a:cubicBezTo>
                  <a:cubicBezTo>
                    <a:pt x="4" y="21"/>
                    <a:pt x="2" y="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5"/>
            <p:cNvSpPr/>
            <p:nvPr/>
          </p:nvSpPr>
          <p:spPr>
            <a:xfrm>
              <a:off x="2980735" y="2675070"/>
              <a:ext cx="6549" cy="29439"/>
            </a:xfrm>
            <a:custGeom>
              <a:avLst/>
              <a:gdLst/>
              <a:ahLst/>
              <a:cxnLst/>
              <a:rect l="l" t="t" r="r" b="b"/>
              <a:pathLst>
                <a:path w="210" h="944" extrusionOk="0">
                  <a:moveTo>
                    <a:pt x="1" y="0"/>
                  </a:moveTo>
                  <a:lnTo>
                    <a:pt x="1" y="651"/>
                  </a:lnTo>
                  <a:lnTo>
                    <a:pt x="7" y="709"/>
                  </a:lnTo>
                  <a:cubicBezTo>
                    <a:pt x="7" y="712"/>
                    <a:pt x="8" y="713"/>
                    <a:pt x="8" y="718"/>
                  </a:cubicBezTo>
                  <a:lnTo>
                    <a:pt x="8" y="719"/>
                  </a:lnTo>
                  <a:cubicBezTo>
                    <a:pt x="35" y="812"/>
                    <a:pt x="124" y="896"/>
                    <a:pt x="209" y="943"/>
                  </a:cubicBezTo>
                  <a:lnTo>
                    <a:pt x="209" y="279"/>
                  </a:lnTo>
                  <a:cubicBezTo>
                    <a:pt x="122" y="230"/>
                    <a:pt x="28" y="144"/>
                    <a:pt x="7" y="43"/>
                  </a:cubicBezTo>
                  <a:cubicBezTo>
                    <a:pt x="2" y="29"/>
                    <a:pt x="1" y="15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15"/>
            <p:cNvSpPr/>
            <p:nvPr/>
          </p:nvSpPr>
          <p:spPr>
            <a:xfrm>
              <a:off x="2980704" y="2674758"/>
              <a:ext cx="31" cy="374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0"/>
                  </a:moveTo>
                  <a:lnTo>
                    <a:pt x="0" y="12"/>
                  </a:lnTo>
                  <a:close/>
                </a:path>
              </a:pathLst>
            </a:custGeom>
            <a:solidFill>
              <a:srgbClr val="EA8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15"/>
            <p:cNvSpPr/>
            <p:nvPr/>
          </p:nvSpPr>
          <p:spPr>
            <a:xfrm>
              <a:off x="2987190" y="2704477"/>
              <a:ext cx="61247" cy="240187"/>
            </a:xfrm>
            <a:custGeom>
              <a:avLst/>
              <a:gdLst/>
              <a:ahLst/>
              <a:cxnLst/>
              <a:rect l="l" t="t" r="r" b="b"/>
              <a:pathLst>
                <a:path w="1964" h="7702" extrusionOk="0">
                  <a:moveTo>
                    <a:pt x="1963" y="7702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723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15"/>
            <p:cNvSpPr/>
            <p:nvPr/>
          </p:nvSpPr>
          <p:spPr>
            <a:xfrm>
              <a:off x="3048405" y="2992215"/>
              <a:ext cx="201736" cy="116445"/>
            </a:xfrm>
            <a:custGeom>
              <a:avLst/>
              <a:gdLst/>
              <a:ahLst/>
              <a:cxnLst/>
              <a:rect l="l" t="t" r="r" b="b"/>
              <a:pathLst>
                <a:path w="6469" h="3734" extrusionOk="0">
                  <a:moveTo>
                    <a:pt x="0" y="0"/>
                  </a:moveTo>
                  <a:lnTo>
                    <a:pt x="6468" y="3734"/>
                  </a:lnTo>
                  <a:close/>
                </a:path>
              </a:pathLst>
            </a:custGeom>
            <a:solidFill>
              <a:srgbClr val="004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5"/>
            <p:cNvSpPr/>
            <p:nvPr/>
          </p:nvSpPr>
          <p:spPr>
            <a:xfrm>
              <a:off x="2980922" y="2697523"/>
              <a:ext cx="60998" cy="239002"/>
            </a:xfrm>
            <a:custGeom>
              <a:avLst/>
              <a:gdLst/>
              <a:ahLst/>
              <a:cxnLst/>
              <a:rect l="l" t="t" r="r" b="b"/>
              <a:pathLst>
                <a:path w="1956" h="7664" extrusionOk="0">
                  <a:moveTo>
                    <a:pt x="1" y="0"/>
                  </a:moveTo>
                  <a:cubicBezTo>
                    <a:pt x="328" y="1284"/>
                    <a:pt x="653" y="2558"/>
                    <a:pt x="978" y="3832"/>
                  </a:cubicBezTo>
                  <a:lnTo>
                    <a:pt x="978" y="3832"/>
                  </a:lnTo>
                  <a:lnTo>
                    <a:pt x="1" y="0"/>
                  </a:lnTo>
                  <a:close/>
                  <a:moveTo>
                    <a:pt x="978" y="3832"/>
                  </a:moveTo>
                  <a:lnTo>
                    <a:pt x="1956" y="7663"/>
                  </a:lnTo>
                  <a:cubicBezTo>
                    <a:pt x="1629" y="6380"/>
                    <a:pt x="1303" y="5106"/>
                    <a:pt x="978" y="3832"/>
                  </a:cubicBezTo>
                  <a:close/>
                </a:path>
              </a:pathLst>
            </a:custGeom>
            <a:solidFill>
              <a:srgbClr val="723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5"/>
            <p:cNvSpPr/>
            <p:nvPr/>
          </p:nvSpPr>
          <p:spPr>
            <a:xfrm>
              <a:off x="3505007" y="2948993"/>
              <a:ext cx="70884" cy="57412"/>
            </a:xfrm>
            <a:custGeom>
              <a:avLst/>
              <a:gdLst/>
              <a:ahLst/>
              <a:cxnLst/>
              <a:rect l="l" t="t" r="r" b="b"/>
              <a:pathLst>
                <a:path w="2273" h="1841" extrusionOk="0">
                  <a:moveTo>
                    <a:pt x="1773" y="1"/>
                  </a:moveTo>
                  <a:cubicBezTo>
                    <a:pt x="1743" y="1"/>
                    <a:pt x="1714" y="7"/>
                    <a:pt x="1689" y="22"/>
                  </a:cubicBezTo>
                  <a:cubicBezTo>
                    <a:pt x="1125" y="347"/>
                    <a:pt x="563" y="670"/>
                    <a:pt x="1" y="995"/>
                  </a:cubicBezTo>
                  <a:cubicBezTo>
                    <a:pt x="27" y="981"/>
                    <a:pt x="55" y="975"/>
                    <a:pt x="84" y="975"/>
                  </a:cubicBezTo>
                  <a:cubicBezTo>
                    <a:pt x="153" y="975"/>
                    <a:pt x="228" y="1009"/>
                    <a:pt x="290" y="1051"/>
                  </a:cubicBezTo>
                  <a:cubicBezTo>
                    <a:pt x="291" y="1054"/>
                    <a:pt x="296" y="1055"/>
                    <a:pt x="297" y="1057"/>
                  </a:cubicBezTo>
                  <a:cubicBezTo>
                    <a:pt x="382" y="1119"/>
                    <a:pt x="438" y="1195"/>
                    <a:pt x="485" y="1278"/>
                  </a:cubicBezTo>
                  <a:cubicBezTo>
                    <a:pt x="511" y="1323"/>
                    <a:pt x="534" y="1369"/>
                    <a:pt x="553" y="1421"/>
                  </a:cubicBezTo>
                  <a:cubicBezTo>
                    <a:pt x="569" y="1465"/>
                    <a:pt x="579" y="1511"/>
                    <a:pt x="583" y="1562"/>
                  </a:cubicBezTo>
                  <a:cubicBezTo>
                    <a:pt x="585" y="1577"/>
                    <a:pt x="585" y="1596"/>
                    <a:pt x="585" y="1613"/>
                  </a:cubicBezTo>
                  <a:cubicBezTo>
                    <a:pt x="583" y="1705"/>
                    <a:pt x="557" y="1799"/>
                    <a:pt x="485" y="1840"/>
                  </a:cubicBezTo>
                  <a:cubicBezTo>
                    <a:pt x="1049" y="1517"/>
                    <a:pt x="1611" y="1192"/>
                    <a:pt x="2173" y="866"/>
                  </a:cubicBezTo>
                  <a:cubicBezTo>
                    <a:pt x="2244" y="825"/>
                    <a:pt x="2271" y="733"/>
                    <a:pt x="2272" y="644"/>
                  </a:cubicBezTo>
                  <a:cubicBezTo>
                    <a:pt x="2272" y="624"/>
                    <a:pt x="2272" y="605"/>
                    <a:pt x="2271" y="584"/>
                  </a:cubicBezTo>
                  <a:cubicBezTo>
                    <a:pt x="2267" y="536"/>
                    <a:pt x="2257" y="489"/>
                    <a:pt x="2242" y="446"/>
                  </a:cubicBezTo>
                  <a:cubicBezTo>
                    <a:pt x="2224" y="396"/>
                    <a:pt x="2200" y="350"/>
                    <a:pt x="2173" y="302"/>
                  </a:cubicBezTo>
                  <a:cubicBezTo>
                    <a:pt x="2127" y="219"/>
                    <a:pt x="2070" y="143"/>
                    <a:pt x="1985" y="81"/>
                  </a:cubicBezTo>
                  <a:cubicBezTo>
                    <a:pt x="1983" y="79"/>
                    <a:pt x="1979" y="78"/>
                    <a:pt x="1978" y="75"/>
                  </a:cubicBezTo>
                  <a:cubicBezTo>
                    <a:pt x="1918" y="34"/>
                    <a:pt x="1842" y="1"/>
                    <a:pt x="1773" y="1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5"/>
            <p:cNvSpPr/>
            <p:nvPr/>
          </p:nvSpPr>
          <p:spPr>
            <a:xfrm>
              <a:off x="3505007" y="2948993"/>
              <a:ext cx="61902" cy="32963"/>
            </a:xfrm>
            <a:custGeom>
              <a:avLst/>
              <a:gdLst/>
              <a:ahLst/>
              <a:cxnLst/>
              <a:rect l="l" t="t" r="r" b="b"/>
              <a:pathLst>
                <a:path w="1985" h="1057" extrusionOk="0">
                  <a:moveTo>
                    <a:pt x="1773" y="1"/>
                  </a:moveTo>
                  <a:cubicBezTo>
                    <a:pt x="1743" y="1"/>
                    <a:pt x="1714" y="7"/>
                    <a:pt x="1689" y="22"/>
                  </a:cubicBezTo>
                  <a:cubicBezTo>
                    <a:pt x="1125" y="347"/>
                    <a:pt x="563" y="670"/>
                    <a:pt x="1" y="995"/>
                  </a:cubicBezTo>
                  <a:cubicBezTo>
                    <a:pt x="27" y="981"/>
                    <a:pt x="55" y="975"/>
                    <a:pt x="84" y="975"/>
                  </a:cubicBezTo>
                  <a:cubicBezTo>
                    <a:pt x="153" y="975"/>
                    <a:pt x="228" y="1009"/>
                    <a:pt x="290" y="1051"/>
                  </a:cubicBezTo>
                  <a:cubicBezTo>
                    <a:pt x="291" y="1054"/>
                    <a:pt x="296" y="1055"/>
                    <a:pt x="297" y="1057"/>
                  </a:cubicBezTo>
                  <a:cubicBezTo>
                    <a:pt x="859" y="733"/>
                    <a:pt x="1423" y="409"/>
                    <a:pt x="1985" y="84"/>
                  </a:cubicBezTo>
                  <a:cubicBezTo>
                    <a:pt x="1981" y="81"/>
                    <a:pt x="1979" y="79"/>
                    <a:pt x="1978" y="75"/>
                  </a:cubicBezTo>
                  <a:cubicBezTo>
                    <a:pt x="1918" y="34"/>
                    <a:pt x="1842" y="1"/>
                    <a:pt x="1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5"/>
            <p:cNvSpPr/>
            <p:nvPr/>
          </p:nvSpPr>
          <p:spPr>
            <a:xfrm>
              <a:off x="3480777" y="2979305"/>
              <a:ext cx="42692" cy="31590"/>
            </a:xfrm>
            <a:custGeom>
              <a:avLst/>
              <a:gdLst/>
              <a:ahLst/>
              <a:cxnLst/>
              <a:rect l="l" t="t" r="r" b="b"/>
              <a:pathLst>
                <a:path w="1369" h="1013" extrusionOk="0">
                  <a:moveTo>
                    <a:pt x="857" y="1"/>
                  </a:moveTo>
                  <a:cubicBezTo>
                    <a:pt x="828" y="1"/>
                    <a:pt x="799" y="7"/>
                    <a:pt x="774" y="22"/>
                  </a:cubicBezTo>
                  <a:cubicBezTo>
                    <a:pt x="774" y="22"/>
                    <a:pt x="772" y="22"/>
                    <a:pt x="771" y="23"/>
                  </a:cubicBezTo>
                  <a:cubicBezTo>
                    <a:pt x="769" y="26"/>
                    <a:pt x="765" y="26"/>
                    <a:pt x="762" y="27"/>
                  </a:cubicBezTo>
                  <a:cubicBezTo>
                    <a:pt x="758" y="29"/>
                    <a:pt x="752" y="29"/>
                    <a:pt x="748" y="30"/>
                  </a:cubicBezTo>
                  <a:cubicBezTo>
                    <a:pt x="740" y="33"/>
                    <a:pt x="735" y="33"/>
                    <a:pt x="728" y="35"/>
                  </a:cubicBezTo>
                  <a:cubicBezTo>
                    <a:pt x="720" y="35"/>
                    <a:pt x="713" y="36"/>
                    <a:pt x="706" y="36"/>
                  </a:cubicBezTo>
                  <a:cubicBezTo>
                    <a:pt x="699" y="37"/>
                    <a:pt x="690" y="37"/>
                    <a:pt x="683" y="37"/>
                  </a:cubicBezTo>
                  <a:lnTo>
                    <a:pt x="659" y="37"/>
                  </a:lnTo>
                  <a:cubicBezTo>
                    <a:pt x="651" y="37"/>
                    <a:pt x="644" y="36"/>
                    <a:pt x="637" y="36"/>
                  </a:cubicBezTo>
                  <a:cubicBezTo>
                    <a:pt x="633" y="35"/>
                    <a:pt x="625" y="35"/>
                    <a:pt x="620" y="33"/>
                  </a:cubicBezTo>
                  <a:cubicBezTo>
                    <a:pt x="614" y="32"/>
                    <a:pt x="608" y="32"/>
                    <a:pt x="605" y="29"/>
                  </a:cubicBezTo>
                  <a:cubicBezTo>
                    <a:pt x="601" y="27"/>
                    <a:pt x="598" y="27"/>
                    <a:pt x="597" y="26"/>
                  </a:cubicBezTo>
                  <a:cubicBezTo>
                    <a:pt x="594" y="26"/>
                    <a:pt x="592" y="23"/>
                    <a:pt x="591" y="23"/>
                  </a:cubicBezTo>
                  <a:lnTo>
                    <a:pt x="590" y="23"/>
                  </a:lnTo>
                  <a:cubicBezTo>
                    <a:pt x="564" y="9"/>
                    <a:pt x="536" y="3"/>
                    <a:pt x="506" y="3"/>
                  </a:cubicBezTo>
                  <a:cubicBezTo>
                    <a:pt x="437" y="3"/>
                    <a:pt x="362" y="37"/>
                    <a:pt x="299" y="79"/>
                  </a:cubicBezTo>
                  <a:cubicBezTo>
                    <a:pt x="211" y="141"/>
                    <a:pt x="152" y="221"/>
                    <a:pt x="104" y="306"/>
                  </a:cubicBezTo>
                  <a:cubicBezTo>
                    <a:pt x="55" y="393"/>
                    <a:pt x="16" y="482"/>
                    <a:pt x="7" y="590"/>
                  </a:cubicBezTo>
                  <a:lnTo>
                    <a:pt x="7" y="597"/>
                  </a:lnTo>
                  <a:cubicBezTo>
                    <a:pt x="0" y="702"/>
                    <a:pt x="23" y="820"/>
                    <a:pt x="105" y="868"/>
                  </a:cubicBezTo>
                  <a:cubicBezTo>
                    <a:pt x="134" y="884"/>
                    <a:pt x="163" y="899"/>
                    <a:pt x="194" y="913"/>
                  </a:cubicBezTo>
                  <a:cubicBezTo>
                    <a:pt x="247" y="939"/>
                    <a:pt x="303" y="956"/>
                    <a:pt x="362" y="973"/>
                  </a:cubicBezTo>
                  <a:cubicBezTo>
                    <a:pt x="421" y="988"/>
                    <a:pt x="483" y="998"/>
                    <a:pt x="544" y="1005"/>
                  </a:cubicBezTo>
                  <a:cubicBezTo>
                    <a:pt x="591" y="1011"/>
                    <a:pt x="640" y="1013"/>
                    <a:pt x="689" y="1013"/>
                  </a:cubicBezTo>
                  <a:cubicBezTo>
                    <a:pt x="703" y="1013"/>
                    <a:pt x="717" y="1013"/>
                    <a:pt x="730" y="1012"/>
                  </a:cubicBezTo>
                  <a:cubicBezTo>
                    <a:pt x="794" y="1011"/>
                    <a:pt x="857" y="1004"/>
                    <a:pt x="917" y="992"/>
                  </a:cubicBezTo>
                  <a:cubicBezTo>
                    <a:pt x="979" y="981"/>
                    <a:pt x="1040" y="963"/>
                    <a:pt x="1097" y="945"/>
                  </a:cubicBezTo>
                  <a:cubicBezTo>
                    <a:pt x="1155" y="925"/>
                    <a:pt x="1211" y="899"/>
                    <a:pt x="1262" y="868"/>
                  </a:cubicBezTo>
                  <a:cubicBezTo>
                    <a:pt x="1347" y="818"/>
                    <a:pt x="1369" y="696"/>
                    <a:pt x="1356" y="588"/>
                  </a:cubicBezTo>
                  <a:cubicBezTo>
                    <a:pt x="1347" y="480"/>
                    <a:pt x="1308" y="388"/>
                    <a:pt x="1259" y="305"/>
                  </a:cubicBezTo>
                  <a:cubicBezTo>
                    <a:pt x="1212" y="221"/>
                    <a:pt x="1155" y="144"/>
                    <a:pt x="1071" y="83"/>
                  </a:cubicBezTo>
                  <a:cubicBezTo>
                    <a:pt x="1068" y="81"/>
                    <a:pt x="1065" y="79"/>
                    <a:pt x="1064" y="78"/>
                  </a:cubicBezTo>
                  <a:cubicBezTo>
                    <a:pt x="1002" y="35"/>
                    <a:pt x="926" y="1"/>
                    <a:pt x="857" y="1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5"/>
            <p:cNvSpPr/>
            <p:nvPr/>
          </p:nvSpPr>
          <p:spPr>
            <a:xfrm>
              <a:off x="3455673" y="2964960"/>
              <a:ext cx="43534" cy="41476"/>
            </a:xfrm>
            <a:custGeom>
              <a:avLst/>
              <a:gdLst/>
              <a:ahLst/>
              <a:cxnLst/>
              <a:rect l="l" t="t" r="r" b="b"/>
              <a:pathLst>
                <a:path w="1396" h="1330" extrusionOk="0">
                  <a:moveTo>
                    <a:pt x="505" y="1"/>
                  </a:moveTo>
                  <a:cubicBezTo>
                    <a:pt x="481" y="1"/>
                    <a:pt x="458" y="5"/>
                    <a:pt x="434" y="12"/>
                  </a:cubicBezTo>
                  <a:cubicBezTo>
                    <a:pt x="387" y="24"/>
                    <a:pt x="339" y="47"/>
                    <a:pt x="299" y="76"/>
                  </a:cubicBezTo>
                  <a:cubicBezTo>
                    <a:pt x="282" y="86"/>
                    <a:pt x="265" y="101"/>
                    <a:pt x="250" y="114"/>
                  </a:cubicBezTo>
                  <a:cubicBezTo>
                    <a:pt x="188" y="170"/>
                    <a:pt x="142" y="234"/>
                    <a:pt x="104" y="302"/>
                  </a:cubicBezTo>
                  <a:cubicBezTo>
                    <a:pt x="55" y="388"/>
                    <a:pt x="16" y="479"/>
                    <a:pt x="7" y="587"/>
                  </a:cubicBezTo>
                  <a:lnTo>
                    <a:pt x="7" y="594"/>
                  </a:lnTo>
                  <a:cubicBezTo>
                    <a:pt x="0" y="697"/>
                    <a:pt x="23" y="817"/>
                    <a:pt x="105" y="866"/>
                  </a:cubicBezTo>
                  <a:cubicBezTo>
                    <a:pt x="375" y="1019"/>
                    <a:pt x="642" y="1176"/>
                    <a:pt x="911" y="1330"/>
                  </a:cubicBezTo>
                  <a:lnTo>
                    <a:pt x="911" y="1330"/>
                  </a:lnTo>
                  <a:cubicBezTo>
                    <a:pt x="828" y="1282"/>
                    <a:pt x="807" y="1163"/>
                    <a:pt x="814" y="1060"/>
                  </a:cubicBezTo>
                  <a:lnTo>
                    <a:pt x="814" y="1052"/>
                  </a:lnTo>
                  <a:cubicBezTo>
                    <a:pt x="822" y="945"/>
                    <a:pt x="861" y="853"/>
                    <a:pt x="910" y="768"/>
                  </a:cubicBezTo>
                  <a:cubicBezTo>
                    <a:pt x="952" y="696"/>
                    <a:pt x="999" y="630"/>
                    <a:pt x="1065" y="574"/>
                  </a:cubicBezTo>
                  <a:cubicBezTo>
                    <a:pt x="1077" y="564"/>
                    <a:pt x="1091" y="552"/>
                    <a:pt x="1107" y="542"/>
                  </a:cubicBezTo>
                  <a:cubicBezTo>
                    <a:pt x="1150" y="510"/>
                    <a:pt x="1202" y="486"/>
                    <a:pt x="1252" y="473"/>
                  </a:cubicBezTo>
                  <a:cubicBezTo>
                    <a:pt x="1272" y="468"/>
                    <a:pt x="1291" y="465"/>
                    <a:pt x="1310" y="465"/>
                  </a:cubicBezTo>
                  <a:cubicBezTo>
                    <a:pt x="1341" y="465"/>
                    <a:pt x="1370" y="472"/>
                    <a:pt x="1396" y="486"/>
                  </a:cubicBezTo>
                  <a:cubicBezTo>
                    <a:pt x="1129" y="331"/>
                    <a:pt x="858" y="175"/>
                    <a:pt x="591" y="22"/>
                  </a:cubicBezTo>
                  <a:cubicBezTo>
                    <a:pt x="564" y="7"/>
                    <a:pt x="535" y="1"/>
                    <a:pt x="505" y="1"/>
                  </a:cubicBezTo>
                  <a:close/>
                  <a:moveTo>
                    <a:pt x="911" y="1330"/>
                  </a:moveTo>
                  <a:cubicBezTo>
                    <a:pt x="911" y="1330"/>
                    <a:pt x="911" y="1330"/>
                    <a:pt x="911" y="1330"/>
                  </a:cubicBezTo>
                  <a:cubicBezTo>
                    <a:pt x="911" y="1330"/>
                    <a:pt x="911" y="1330"/>
                    <a:pt x="911" y="1330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5"/>
            <p:cNvSpPr/>
            <p:nvPr/>
          </p:nvSpPr>
          <p:spPr>
            <a:xfrm>
              <a:off x="3455580" y="2983421"/>
              <a:ext cx="28503" cy="22983"/>
            </a:xfrm>
            <a:custGeom>
              <a:avLst/>
              <a:gdLst/>
              <a:ahLst/>
              <a:cxnLst/>
              <a:rect l="l" t="t" r="r" b="b"/>
              <a:pathLst>
                <a:path w="914" h="737" extrusionOk="0">
                  <a:moveTo>
                    <a:pt x="7" y="0"/>
                  </a:moveTo>
                  <a:cubicBezTo>
                    <a:pt x="0" y="104"/>
                    <a:pt x="25" y="223"/>
                    <a:pt x="107" y="271"/>
                  </a:cubicBezTo>
                  <a:cubicBezTo>
                    <a:pt x="377" y="426"/>
                    <a:pt x="644" y="583"/>
                    <a:pt x="913" y="736"/>
                  </a:cubicBezTo>
                  <a:cubicBezTo>
                    <a:pt x="830" y="688"/>
                    <a:pt x="808" y="570"/>
                    <a:pt x="815" y="465"/>
                  </a:cubicBezTo>
                  <a:cubicBezTo>
                    <a:pt x="545" y="311"/>
                    <a:pt x="278" y="154"/>
                    <a:pt x="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5"/>
            <p:cNvSpPr/>
            <p:nvPr/>
          </p:nvSpPr>
          <p:spPr>
            <a:xfrm>
              <a:off x="3480683" y="2997891"/>
              <a:ext cx="34272" cy="13004"/>
            </a:xfrm>
            <a:custGeom>
              <a:avLst/>
              <a:gdLst/>
              <a:ahLst/>
              <a:cxnLst/>
              <a:rect l="l" t="t" r="r" b="b"/>
              <a:pathLst>
                <a:path w="1099" h="417" extrusionOk="0">
                  <a:moveTo>
                    <a:pt x="7" y="1"/>
                  </a:moveTo>
                  <a:lnTo>
                    <a:pt x="7" y="1"/>
                  </a:lnTo>
                  <a:cubicBezTo>
                    <a:pt x="0" y="106"/>
                    <a:pt x="25" y="224"/>
                    <a:pt x="107" y="272"/>
                  </a:cubicBezTo>
                  <a:cubicBezTo>
                    <a:pt x="135" y="288"/>
                    <a:pt x="164" y="303"/>
                    <a:pt x="194" y="317"/>
                  </a:cubicBezTo>
                  <a:cubicBezTo>
                    <a:pt x="249" y="343"/>
                    <a:pt x="305" y="360"/>
                    <a:pt x="364" y="377"/>
                  </a:cubicBezTo>
                  <a:cubicBezTo>
                    <a:pt x="423" y="392"/>
                    <a:pt x="485" y="402"/>
                    <a:pt x="545" y="409"/>
                  </a:cubicBezTo>
                  <a:cubicBezTo>
                    <a:pt x="593" y="415"/>
                    <a:pt x="641" y="417"/>
                    <a:pt x="690" y="417"/>
                  </a:cubicBezTo>
                  <a:cubicBezTo>
                    <a:pt x="704" y="417"/>
                    <a:pt x="718" y="417"/>
                    <a:pt x="732" y="416"/>
                  </a:cubicBezTo>
                  <a:cubicBezTo>
                    <a:pt x="795" y="415"/>
                    <a:pt x="859" y="408"/>
                    <a:pt x="919" y="396"/>
                  </a:cubicBezTo>
                  <a:cubicBezTo>
                    <a:pt x="981" y="385"/>
                    <a:pt x="1041" y="367"/>
                    <a:pt x="1099" y="349"/>
                  </a:cubicBezTo>
                  <a:lnTo>
                    <a:pt x="1099" y="349"/>
                  </a:lnTo>
                  <a:cubicBezTo>
                    <a:pt x="1071" y="351"/>
                    <a:pt x="1044" y="352"/>
                    <a:pt x="1017" y="352"/>
                  </a:cubicBezTo>
                  <a:cubicBezTo>
                    <a:pt x="494" y="352"/>
                    <a:pt x="10" y="1"/>
                    <a:pt x="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5"/>
            <p:cNvSpPr/>
            <p:nvPr/>
          </p:nvSpPr>
          <p:spPr>
            <a:xfrm>
              <a:off x="3500704" y="2979398"/>
              <a:ext cx="13534" cy="3462"/>
            </a:xfrm>
            <a:custGeom>
              <a:avLst/>
              <a:gdLst/>
              <a:ahLst/>
              <a:cxnLst/>
              <a:rect l="l" t="t" r="r" b="b"/>
              <a:pathLst>
                <a:path w="434" h="111" extrusionOk="0">
                  <a:moveTo>
                    <a:pt x="221" y="0"/>
                  </a:moveTo>
                  <a:cubicBezTo>
                    <a:pt x="191" y="0"/>
                    <a:pt x="163" y="7"/>
                    <a:pt x="137" y="22"/>
                  </a:cubicBezTo>
                  <a:cubicBezTo>
                    <a:pt x="137" y="22"/>
                    <a:pt x="135" y="22"/>
                    <a:pt x="133" y="23"/>
                  </a:cubicBezTo>
                  <a:cubicBezTo>
                    <a:pt x="132" y="24"/>
                    <a:pt x="127" y="24"/>
                    <a:pt x="124" y="26"/>
                  </a:cubicBezTo>
                  <a:cubicBezTo>
                    <a:pt x="120" y="29"/>
                    <a:pt x="116" y="29"/>
                    <a:pt x="110" y="30"/>
                  </a:cubicBezTo>
                  <a:cubicBezTo>
                    <a:pt x="103" y="32"/>
                    <a:pt x="97" y="32"/>
                    <a:pt x="90" y="33"/>
                  </a:cubicBezTo>
                  <a:cubicBezTo>
                    <a:pt x="83" y="33"/>
                    <a:pt x="76" y="36"/>
                    <a:pt x="68" y="36"/>
                  </a:cubicBezTo>
                  <a:cubicBezTo>
                    <a:pt x="61" y="37"/>
                    <a:pt x="53" y="37"/>
                    <a:pt x="45" y="37"/>
                  </a:cubicBezTo>
                  <a:lnTo>
                    <a:pt x="22" y="37"/>
                  </a:lnTo>
                  <a:cubicBezTo>
                    <a:pt x="15" y="37"/>
                    <a:pt x="7" y="36"/>
                    <a:pt x="1" y="36"/>
                  </a:cubicBezTo>
                  <a:cubicBezTo>
                    <a:pt x="1" y="36"/>
                    <a:pt x="169" y="111"/>
                    <a:pt x="312" y="111"/>
                  </a:cubicBezTo>
                  <a:cubicBezTo>
                    <a:pt x="357" y="111"/>
                    <a:pt x="400" y="103"/>
                    <a:pt x="434" y="83"/>
                  </a:cubicBezTo>
                  <a:cubicBezTo>
                    <a:pt x="432" y="80"/>
                    <a:pt x="429" y="80"/>
                    <a:pt x="426" y="76"/>
                  </a:cubicBezTo>
                  <a:cubicBezTo>
                    <a:pt x="365" y="34"/>
                    <a:pt x="289" y="0"/>
                    <a:pt x="2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5"/>
            <p:cNvSpPr/>
            <p:nvPr/>
          </p:nvSpPr>
          <p:spPr>
            <a:xfrm>
              <a:off x="3492065" y="2963026"/>
              <a:ext cx="83825" cy="38295"/>
            </a:xfrm>
            <a:custGeom>
              <a:avLst/>
              <a:gdLst/>
              <a:ahLst/>
              <a:cxnLst/>
              <a:rect l="l" t="t" r="r" b="b"/>
              <a:pathLst>
                <a:path w="2688" h="1228" extrusionOk="0">
                  <a:moveTo>
                    <a:pt x="2656" y="0"/>
                  </a:moveTo>
                  <a:lnTo>
                    <a:pt x="966" y="972"/>
                  </a:lnTo>
                  <a:cubicBezTo>
                    <a:pt x="966" y="972"/>
                    <a:pt x="675" y="1107"/>
                    <a:pt x="262" y="1107"/>
                  </a:cubicBezTo>
                  <a:cubicBezTo>
                    <a:pt x="179" y="1107"/>
                    <a:pt x="91" y="1101"/>
                    <a:pt x="0" y="1089"/>
                  </a:cubicBezTo>
                  <a:lnTo>
                    <a:pt x="0" y="1089"/>
                  </a:lnTo>
                  <a:cubicBezTo>
                    <a:pt x="0" y="1089"/>
                    <a:pt x="270" y="1227"/>
                    <a:pt x="618" y="1227"/>
                  </a:cubicBezTo>
                  <a:cubicBezTo>
                    <a:pt x="739" y="1227"/>
                    <a:pt x="868" y="1211"/>
                    <a:pt x="1000" y="1166"/>
                  </a:cubicBezTo>
                  <a:lnTo>
                    <a:pt x="2687" y="196"/>
                  </a:lnTo>
                  <a:cubicBezTo>
                    <a:pt x="2687" y="174"/>
                    <a:pt x="2687" y="155"/>
                    <a:pt x="2686" y="138"/>
                  </a:cubicBezTo>
                  <a:cubicBezTo>
                    <a:pt x="2682" y="88"/>
                    <a:pt x="2672" y="43"/>
                    <a:pt x="26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15"/>
            <p:cNvSpPr/>
            <p:nvPr/>
          </p:nvSpPr>
          <p:spPr>
            <a:xfrm>
              <a:off x="3718433" y="1756659"/>
              <a:ext cx="115104" cy="417131"/>
            </a:xfrm>
            <a:custGeom>
              <a:avLst/>
              <a:gdLst/>
              <a:ahLst/>
              <a:cxnLst/>
              <a:rect l="l" t="t" r="r" b="b"/>
              <a:pathLst>
                <a:path w="3691" h="13376" extrusionOk="0">
                  <a:moveTo>
                    <a:pt x="3537" y="1"/>
                  </a:moveTo>
                  <a:lnTo>
                    <a:pt x="3537" y="1"/>
                  </a:lnTo>
                  <a:cubicBezTo>
                    <a:pt x="3541" y="39"/>
                    <a:pt x="3546" y="78"/>
                    <a:pt x="3550" y="116"/>
                  </a:cubicBezTo>
                  <a:lnTo>
                    <a:pt x="3550" y="116"/>
                  </a:lnTo>
                  <a:cubicBezTo>
                    <a:pt x="3546" y="78"/>
                    <a:pt x="3542" y="39"/>
                    <a:pt x="3537" y="1"/>
                  </a:cubicBezTo>
                  <a:close/>
                  <a:moveTo>
                    <a:pt x="3550" y="116"/>
                  </a:moveTo>
                  <a:cubicBezTo>
                    <a:pt x="3577" y="364"/>
                    <a:pt x="3588" y="613"/>
                    <a:pt x="3583" y="860"/>
                  </a:cubicBezTo>
                  <a:cubicBezTo>
                    <a:pt x="3577" y="1185"/>
                    <a:pt x="3545" y="1510"/>
                    <a:pt x="3488" y="1835"/>
                  </a:cubicBezTo>
                  <a:cubicBezTo>
                    <a:pt x="3429" y="2159"/>
                    <a:pt x="3346" y="2481"/>
                    <a:pt x="3235" y="2801"/>
                  </a:cubicBezTo>
                  <a:cubicBezTo>
                    <a:pt x="3123" y="3122"/>
                    <a:pt x="2988" y="3435"/>
                    <a:pt x="2827" y="3747"/>
                  </a:cubicBezTo>
                  <a:cubicBezTo>
                    <a:pt x="2719" y="3956"/>
                    <a:pt x="2599" y="4160"/>
                    <a:pt x="2470" y="4364"/>
                  </a:cubicBezTo>
                  <a:cubicBezTo>
                    <a:pt x="2341" y="4567"/>
                    <a:pt x="2203" y="4767"/>
                    <a:pt x="2050" y="4966"/>
                  </a:cubicBezTo>
                  <a:cubicBezTo>
                    <a:pt x="2043" y="4976"/>
                    <a:pt x="2034" y="4987"/>
                    <a:pt x="2027" y="4997"/>
                  </a:cubicBezTo>
                  <a:cubicBezTo>
                    <a:pt x="2042" y="5116"/>
                    <a:pt x="2053" y="5234"/>
                    <a:pt x="2065" y="5350"/>
                  </a:cubicBezTo>
                  <a:cubicBezTo>
                    <a:pt x="2095" y="5664"/>
                    <a:pt x="2114" y="5986"/>
                    <a:pt x="2122" y="6292"/>
                  </a:cubicBezTo>
                  <a:cubicBezTo>
                    <a:pt x="2125" y="6431"/>
                    <a:pt x="2128" y="6568"/>
                    <a:pt x="2128" y="6705"/>
                  </a:cubicBezTo>
                  <a:cubicBezTo>
                    <a:pt x="2125" y="7014"/>
                    <a:pt x="2115" y="7308"/>
                    <a:pt x="2092" y="7612"/>
                  </a:cubicBezTo>
                  <a:cubicBezTo>
                    <a:pt x="2068" y="7915"/>
                    <a:pt x="2036" y="8204"/>
                    <a:pt x="1993" y="8499"/>
                  </a:cubicBezTo>
                  <a:cubicBezTo>
                    <a:pt x="1948" y="8793"/>
                    <a:pt x="1896" y="9077"/>
                    <a:pt x="1830" y="9364"/>
                  </a:cubicBezTo>
                  <a:cubicBezTo>
                    <a:pt x="1766" y="9652"/>
                    <a:pt x="1692" y="9926"/>
                    <a:pt x="1606" y="10202"/>
                  </a:cubicBezTo>
                  <a:cubicBezTo>
                    <a:pt x="1520" y="10480"/>
                    <a:pt x="1426" y="10746"/>
                    <a:pt x="1321" y="11012"/>
                  </a:cubicBezTo>
                  <a:cubicBezTo>
                    <a:pt x="1215" y="11278"/>
                    <a:pt x="1100" y="11532"/>
                    <a:pt x="973" y="11788"/>
                  </a:cubicBezTo>
                  <a:cubicBezTo>
                    <a:pt x="845" y="12041"/>
                    <a:pt x="713" y="12286"/>
                    <a:pt x="568" y="12528"/>
                  </a:cubicBezTo>
                  <a:cubicBezTo>
                    <a:pt x="391" y="12823"/>
                    <a:pt x="203" y="13104"/>
                    <a:pt x="0" y="13375"/>
                  </a:cubicBezTo>
                  <a:cubicBezTo>
                    <a:pt x="620" y="12556"/>
                    <a:pt x="1180" y="11669"/>
                    <a:pt x="1664" y="10731"/>
                  </a:cubicBezTo>
                  <a:cubicBezTo>
                    <a:pt x="2185" y="9719"/>
                    <a:pt x="2617" y="8650"/>
                    <a:pt x="2942" y="7547"/>
                  </a:cubicBezTo>
                  <a:cubicBezTo>
                    <a:pt x="3268" y="6443"/>
                    <a:pt x="3489" y="5310"/>
                    <a:pt x="3601" y="4171"/>
                  </a:cubicBezTo>
                  <a:cubicBezTo>
                    <a:pt x="3630" y="3887"/>
                    <a:pt x="3652" y="3602"/>
                    <a:pt x="3666" y="3319"/>
                  </a:cubicBezTo>
                  <a:cubicBezTo>
                    <a:pt x="3681" y="3034"/>
                    <a:pt x="3688" y="2750"/>
                    <a:pt x="3689" y="2468"/>
                  </a:cubicBezTo>
                  <a:cubicBezTo>
                    <a:pt x="3691" y="1903"/>
                    <a:pt x="3668" y="1339"/>
                    <a:pt x="3619" y="784"/>
                  </a:cubicBezTo>
                  <a:cubicBezTo>
                    <a:pt x="3599" y="559"/>
                    <a:pt x="3575" y="336"/>
                    <a:pt x="3550" y="1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15"/>
            <p:cNvSpPr/>
            <p:nvPr/>
          </p:nvSpPr>
          <p:spPr>
            <a:xfrm>
              <a:off x="3477752" y="1359308"/>
              <a:ext cx="352515" cy="553097"/>
            </a:xfrm>
            <a:custGeom>
              <a:avLst/>
              <a:gdLst/>
              <a:ahLst/>
              <a:cxnLst/>
              <a:rect l="l" t="t" r="r" b="b"/>
              <a:pathLst>
                <a:path w="11304" h="17736" extrusionOk="0">
                  <a:moveTo>
                    <a:pt x="143" y="1"/>
                  </a:moveTo>
                  <a:lnTo>
                    <a:pt x="143" y="1"/>
                  </a:lnTo>
                  <a:cubicBezTo>
                    <a:pt x="166" y="34"/>
                    <a:pt x="188" y="68"/>
                    <a:pt x="208" y="100"/>
                  </a:cubicBezTo>
                  <a:cubicBezTo>
                    <a:pt x="293" y="237"/>
                    <a:pt x="366" y="379"/>
                    <a:pt x="425" y="520"/>
                  </a:cubicBezTo>
                  <a:cubicBezTo>
                    <a:pt x="487" y="659"/>
                    <a:pt x="534" y="803"/>
                    <a:pt x="569" y="947"/>
                  </a:cubicBezTo>
                  <a:cubicBezTo>
                    <a:pt x="603" y="1089"/>
                    <a:pt x="626" y="1236"/>
                    <a:pt x="635" y="1379"/>
                  </a:cubicBezTo>
                  <a:cubicBezTo>
                    <a:pt x="645" y="1526"/>
                    <a:pt x="642" y="1671"/>
                    <a:pt x="626" y="1815"/>
                  </a:cubicBezTo>
                  <a:cubicBezTo>
                    <a:pt x="610" y="1960"/>
                    <a:pt x="583" y="2103"/>
                    <a:pt x="541" y="2246"/>
                  </a:cubicBezTo>
                  <a:cubicBezTo>
                    <a:pt x="501" y="2390"/>
                    <a:pt x="448" y="2530"/>
                    <a:pt x="382" y="2670"/>
                  </a:cubicBezTo>
                  <a:cubicBezTo>
                    <a:pt x="316" y="2810"/>
                    <a:pt x="239" y="2945"/>
                    <a:pt x="150" y="3082"/>
                  </a:cubicBezTo>
                  <a:cubicBezTo>
                    <a:pt x="103" y="3152"/>
                    <a:pt x="53" y="3221"/>
                    <a:pt x="1" y="3290"/>
                  </a:cubicBezTo>
                  <a:cubicBezTo>
                    <a:pt x="41" y="3315"/>
                    <a:pt x="78" y="3342"/>
                    <a:pt x="117" y="3368"/>
                  </a:cubicBezTo>
                  <a:cubicBezTo>
                    <a:pt x="431" y="3576"/>
                    <a:pt x="735" y="3790"/>
                    <a:pt x="1040" y="4013"/>
                  </a:cubicBezTo>
                  <a:cubicBezTo>
                    <a:pt x="1496" y="4347"/>
                    <a:pt x="1934" y="4693"/>
                    <a:pt x="2366" y="5058"/>
                  </a:cubicBezTo>
                  <a:cubicBezTo>
                    <a:pt x="2797" y="5424"/>
                    <a:pt x="3213" y="5800"/>
                    <a:pt x="3615" y="6193"/>
                  </a:cubicBezTo>
                  <a:cubicBezTo>
                    <a:pt x="4018" y="6584"/>
                    <a:pt x="4404" y="6989"/>
                    <a:pt x="4775" y="7403"/>
                  </a:cubicBezTo>
                  <a:cubicBezTo>
                    <a:pt x="5146" y="7819"/>
                    <a:pt x="5503" y="8246"/>
                    <a:pt x="5838" y="8683"/>
                  </a:cubicBezTo>
                  <a:cubicBezTo>
                    <a:pt x="6173" y="9118"/>
                    <a:pt x="6492" y="9567"/>
                    <a:pt x="6791" y="10020"/>
                  </a:cubicBezTo>
                  <a:cubicBezTo>
                    <a:pt x="7087" y="10471"/>
                    <a:pt x="7369" y="10938"/>
                    <a:pt x="7626" y="11401"/>
                  </a:cubicBezTo>
                  <a:cubicBezTo>
                    <a:pt x="7797" y="11712"/>
                    <a:pt x="7961" y="12028"/>
                    <a:pt x="8114" y="12342"/>
                  </a:cubicBezTo>
                  <a:cubicBezTo>
                    <a:pt x="8264" y="12655"/>
                    <a:pt x="8410" y="12977"/>
                    <a:pt x="8542" y="13293"/>
                  </a:cubicBezTo>
                  <a:cubicBezTo>
                    <a:pt x="8674" y="13610"/>
                    <a:pt x="8799" y="13933"/>
                    <a:pt x="8913" y="14251"/>
                  </a:cubicBezTo>
                  <a:cubicBezTo>
                    <a:pt x="9026" y="14569"/>
                    <a:pt x="9133" y="14896"/>
                    <a:pt x="9223" y="15214"/>
                  </a:cubicBezTo>
                  <a:cubicBezTo>
                    <a:pt x="9315" y="15532"/>
                    <a:pt x="9400" y="15860"/>
                    <a:pt x="9472" y="16177"/>
                  </a:cubicBezTo>
                  <a:cubicBezTo>
                    <a:pt x="9544" y="16495"/>
                    <a:pt x="9607" y="16820"/>
                    <a:pt x="9658" y="17136"/>
                  </a:cubicBezTo>
                  <a:cubicBezTo>
                    <a:pt x="9689" y="17335"/>
                    <a:pt x="9718" y="17536"/>
                    <a:pt x="9741" y="17736"/>
                  </a:cubicBezTo>
                  <a:cubicBezTo>
                    <a:pt x="9748" y="17724"/>
                    <a:pt x="9758" y="17716"/>
                    <a:pt x="9765" y="17704"/>
                  </a:cubicBezTo>
                  <a:cubicBezTo>
                    <a:pt x="9916" y="17506"/>
                    <a:pt x="10056" y="17307"/>
                    <a:pt x="10185" y="17103"/>
                  </a:cubicBezTo>
                  <a:cubicBezTo>
                    <a:pt x="10316" y="16899"/>
                    <a:pt x="10434" y="16695"/>
                    <a:pt x="10542" y="16486"/>
                  </a:cubicBezTo>
                  <a:cubicBezTo>
                    <a:pt x="10704" y="16172"/>
                    <a:pt x="10838" y="15860"/>
                    <a:pt x="10949" y="15539"/>
                  </a:cubicBezTo>
                  <a:cubicBezTo>
                    <a:pt x="11061" y="15220"/>
                    <a:pt x="11146" y="14899"/>
                    <a:pt x="11203" y="14574"/>
                  </a:cubicBezTo>
                  <a:cubicBezTo>
                    <a:pt x="11261" y="14251"/>
                    <a:pt x="11292" y="13926"/>
                    <a:pt x="11298" y="13598"/>
                  </a:cubicBezTo>
                  <a:cubicBezTo>
                    <a:pt x="11304" y="13312"/>
                    <a:pt x="11286" y="13024"/>
                    <a:pt x="11250" y="12740"/>
                  </a:cubicBezTo>
                  <a:cubicBezTo>
                    <a:pt x="11249" y="12736"/>
                    <a:pt x="11249" y="12734"/>
                    <a:pt x="11249" y="12730"/>
                  </a:cubicBezTo>
                  <a:cubicBezTo>
                    <a:pt x="11246" y="12698"/>
                    <a:pt x="11242" y="12668"/>
                    <a:pt x="11236" y="12635"/>
                  </a:cubicBezTo>
                  <a:cubicBezTo>
                    <a:pt x="11235" y="12632"/>
                    <a:pt x="11235" y="12626"/>
                    <a:pt x="11235" y="12619"/>
                  </a:cubicBezTo>
                  <a:cubicBezTo>
                    <a:pt x="11125" y="11824"/>
                    <a:pt x="10963" y="11046"/>
                    <a:pt x="10756" y="10294"/>
                  </a:cubicBezTo>
                  <a:cubicBezTo>
                    <a:pt x="10473" y="9262"/>
                    <a:pt x="10105" y="8280"/>
                    <a:pt x="9673" y="7362"/>
                  </a:cubicBezTo>
                  <a:cubicBezTo>
                    <a:pt x="9455" y="6902"/>
                    <a:pt x="9223" y="6460"/>
                    <a:pt x="8979" y="6035"/>
                  </a:cubicBezTo>
                  <a:cubicBezTo>
                    <a:pt x="8791" y="5704"/>
                    <a:pt x="8589" y="5376"/>
                    <a:pt x="8374" y="5053"/>
                  </a:cubicBezTo>
                  <a:cubicBezTo>
                    <a:pt x="8368" y="5044"/>
                    <a:pt x="8362" y="5037"/>
                    <a:pt x="8358" y="5028"/>
                  </a:cubicBezTo>
                  <a:cubicBezTo>
                    <a:pt x="8341" y="5002"/>
                    <a:pt x="8325" y="4978"/>
                    <a:pt x="8308" y="4952"/>
                  </a:cubicBezTo>
                  <a:cubicBezTo>
                    <a:pt x="8187" y="4774"/>
                    <a:pt x="8059" y="4598"/>
                    <a:pt x="7928" y="4427"/>
                  </a:cubicBezTo>
                  <a:cubicBezTo>
                    <a:pt x="7665" y="4087"/>
                    <a:pt x="7377" y="3757"/>
                    <a:pt x="7074" y="3448"/>
                  </a:cubicBezTo>
                  <a:cubicBezTo>
                    <a:pt x="6772" y="3139"/>
                    <a:pt x="6446" y="2844"/>
                    <a:pt x="6102" y="2571"/>
                  </a:cubicBezTo>
                  <a:cubicBezTo>
                    <a:pt x="5759" y="2297"/>
                    <a:pt x="5398" y="2041"/>
                    <a:pt x="5018" y="1804"/>
                  </a:cubicBezTo>
                  <a:cubicBezTo>
                    <a:pt x="4642" y="1568"/>
                    <a:pt x="4246" y="1351"/>
                    <a:pt x="3834" y="1154"/>
                  </a:cubicBezTo>
                  <a:cubicBezTo>
                    <a:pt x="3422" y="955"/>
                    <a:pt x="2998" y="780"/>
                    <a:pt x="2558" y="623"/>
                  </a:cubicBezTo>
                  <a:cubicBezTo>
                    <a:pt x="2116" y="467"/>
                    <a:pt x="1668" y="334"/>
                    <a:pt x="1203" y="219"/>
                  </a:cubicBezTo>
                  <a:cubicBezTo>
                    <a:pt x="892" y="143"/>
                    <a:pt x="582" y="78"/>
                    <a:pt x="261" y="21"/>
                  </a:cubicBezTo>
                  <a:cubicBezTo>
                    <a:pt x="222" y="17"/>
                    <a:pt x="182" y="8"/>
                    <a:pt x="143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15"/>
            <p:cNvSpPr/>
            <p:nvPr/>
          </p:nvSpPr>
          <p:spPr>
            <a:xfrm>
              <a:off x="3828139" y="1753354"/>
              <a:ext cx="437" cy="3025"/>
            </a:xfrm>
            <a:custGeom>
              <a:avLst/>
              <a:gdLst/>
              <a:ahLst/>
              <a:cxnLst/>
              <a:rect l="l" t="t" r="r" b="b"/>
              <a:pathLst>
                <a:path w="14" h="97" extrusionOk="0">
                  <a:moveTo>
                    <a:pt x="13" y="97"/>
                  </a:moveTo>
                  <a:cubicBezTo>
                    <a:pt x="10" y="64"/>
                    <a:pt x="4" y="32"/>
                    <a:pt x="0" y="0"/>
                  </a:cubicBezTo>
                  <a:cubicBezTo>
                    <a:pt x="4" y="32"/>
                    <a:pt x="10" y="64"/>
                    <a:pt x="13" y="97"/>
                  </a:cubicBezTo>
                  <a:close/>
                </a:path>
              </a:pathLst>
            </a:custGeom>
            <a:solidFill>
              <a:srgbClr val="EA8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15"/>
            <p:cNvSpPr/>
            <p:nvPr/>
          </p:nvSpPr>
          <p:spPr>
            <a:xfrm>
              <a:off x="3389219" y="1912643"/>
              <a:ext cx="395457" cy="472671"/>
            </a:xfrm>
            <a:custGeom>
              <a:avLst/>
              <a:gdLst/>
              <a:ahLst/>
              <a:cxnLst/>
              <a:rect l="l" t="t" r="r" b="b"/>
              <a:pathLst>
                <a:path w="12681" h="15157" extrusionOk="0">
                  <a:moveTo>
                    <a:pt x="12580" y="0"/>
                  </a:moveTo>
                  <a:cubicBezTo>
                    <a:pt x="12435" y="189"/>
                    <a:pt x="12284" y="373"/>
                    <a:pt x="12118" y="555"/>
                  </a:cubicBezTo>
                  <a:cubicBezTo>
                    <a:pt x="11946" y="749"/>
                    <a:pt x="11766" y="936"/>
                    <a:pt x="11572" y="1123"/>
                  </a:cubicBezTo>
                  <a:cubicBezTo>
                    <a:pt x="11378" y="1310"/>
                    <a:pt x="11178" y="1490"/>
                    <a:pt x="10964" y="1669"/>
                  </a:cubicBezTo>
                  <a:cubicBezTo>
                    <a:pt x="10751" y="1849"/>
                    <a:pt x="10536" y="2020"/>
                    <a:pt x="10301" y="2193"/>
                  </a:cubicBezTo>
                  <a:cubicBezTo>
                    <a:pt x="10068" y="2364"/>
                    <a:pt x="9834" y="2526"/>
                    <a:pt x="9582" y="2690"/>
                  </a:cubicBezTo>
                  <a:cubicBezTo>
                    <a:pt x="9416" y="2799"/>
                    <a:pt x="9249" y="2904"/>
                    <a:pt x="9073" y="3008"/>
                  </a:cubicBezTo>
                  <a:cubicBezTo>
                    <a:pt x="8900" y="3113"/>
                    <a:pt x="8724" y="3213"/>
                    <a:pt x="8542" y="3314"/>
                  </a:cubicBezTo>
                  <a:cubicBezTo>
                    <a:pt x="8273" y="3462"/>
                    <a:pt x="7984" y="3612"/>
                    <a:pt x="7698" y="3753"/>
                  </a:cubicBezTo>
                  <a:cubicBezTo>
                    <a:pt x="7410" y="3891"/>
                    <a:pt x="7107" y="4029"/>
                    <a:pt x="6806" y="4158"/>
                  </a:cubicBezTo>
                  <a:cubicBezTo>
                    <a:pt x="6506" y="4287"/>
                    <a:pt x="6188" y="4415"/>
                    <a:pt x="5873" y="4532"/>
                  </a:cubicBezTo>
                  <a:cubicBezTo>
                    <a:pt x="5558" y="4648"/>
                    <a:pt x="5231" y="4763"/>
                    <a:pt x="4903" y="4870"/>
                  </a:cubicBezTo>
                  <a:cubicBezTo>
                    <a:pt x="4576" y="4976"/>
                    <a:pt x="4236" y="5078"/>
                    <a:pt x="3898" y="5172"/>
                  </a:cubicBezTo>
                  <a:cubicBezTo>
                    <a:pt x="3560" y="5268"/>
                    <a:pt x="3211" y="5357"/>
                    <a:pt x="2863" y="5438"/>
                  </a:cubicBezTo>
                  <a:cubicBezTo>
                    <a:pt x="2758" y="5463"/>
                    <a:pt x="2650" y="5488"/>
                    <a:pt x="2542" y="5512"/>
                  </a:cubicBezTo>
                  <a:cubicBezTo>
                    <a:pt x="2546" y="5636"/>
                    <a:pt x="2552" y="5758"/>
                    <a:pt x="2557" y="5879"/>
                  </a:cubicBezTo>
                  <a:cubicBezTo>
                    <a:pt x="2567" y="6200"/>
                    <a:pt x="2574" y="6527"/>
                    <a:pt x="2578" y="6838"/>
                  </a:cubicBezTo>
                  <a:cubicBezTo>
                    <a:pt x="2580" y="6976"/>
                    <a:pt x="2580" y="7115"/>
                    <a:pt x="2580" y="7252"/>
                  </a:cubicBezTo>
                  <a:cubicBezTo>
                    <a:pt x="2578" y="7561"/>
                    <a:pt x="2574" y="7851"/>
                    <a:pt x="2565" y="8146"/>
                  </a:cubicBezTo>
                  <a:cubicBezTo>
                    <a:pt x="2557" y="8442"/>
                    <a:pt x="2544" y="8721"/>
                    <a:pt x="2525" y="9002"/>
                  </a:cubicBezTo>
                  <a:cubicBezTo>
                    <a:pt x="2509" y="9282"/>
                    <a:pt x="2488" y="9546"/>
                    <a:pt x="2463" y="9812"/>
                  </a:cubicBezTo>
                  <a:cubicBezTo>
                    <a:pt x="2437" y="10077"/>
                    <a:pt x="2408" y="10328"/>
                    <a:pt x="2374" y="10576"/>
                  </a:cubicBezTo>
                  <a:cubicBezTo>
                    <a:pt x="2342" y="10824"/>
                    <a:pt x="2305" y="11057"/>
                    <a:pt x="2263" y="11289"/>
                  </a:cubicBezTo>
                  <a:cubicBezTo>
                    <a:pt x="2222" y="11519"/>
                    <a:pt x="2177" y="11739"/>
                    <a:pt x="2127" y="11950"/>
                  </a:cubicBezTo>
                  <a:cubicBezTo>
                    <a:pt x="2076" y="12163"/>
                    <a:pt x="2025" y="12363"/>
                    <a:pt x="1967" y="12557"/>
                  </a:cubicBezTo>
                  <a:cubicBezTo>
                    <a:pt x="1881" y="12847"/>
                    <a:pt x="1787" y="13110"/>
                    <a:pt x="1684" y="13356"/>
                  </a:cubicBezTo>
                  <a:cubicBezTo>
                    <a:pt x="1582" y="13602"/>
                    <a:pt x="1473" y="13822"/>
                    <a:pt x="1353" y="14019"/>
                  </a:cubicBezTo>
                  <a:cubicBezTo>
                    <a:pt x="1235" y="14217"/>
                    <a:pt x="1109" y="14390"/>
                    <a:pt x="977" y="14538"/>
                  </a:cubicBezTo>
                  <a:cubicBezTo>
                    <a:pt x="844" y="14687"/>
                    <a:pt x="703" y="14811"/>
                    <a:pt x="557" y="14910"/>
                  </a:cubicBezTo>
                  <a:cubicBezTo>
                    <a:pt x="409" y="15009"/>
                    <a:pt x="255" y="15083"/>
                    <a:pt x="95" y="15132"/>
                  </a:cubicBezTo>
                  <a:cubicBezTo>
                    <a:pt x="64" y="15140"/>
                    <a:pt x="33" y="15149"/>
                    <a:pt x="0" y="15156"/>
                  </a:cubicBezTo>
                  <a:cubicBezTo>
                    <a:pt x="19" y="15153"/>
                    <a:pt x="36" y="15147"/>
                    <a:pt x="55" y="15145"/>
                  </a:cubicBezTo>
                  <a:cubicBezTo>
                    <a:pt x="690" y="15001"/>
                    <a:pt x="1310" y="14824"/>
                    <a:pt x="1910" y="14620"/>
                  </a:cubicBezTo>
                  <a:cubicBezTo>
                    <a:pt x="2306" y="14485"/>
                    <a:pt x="2695" y="14335"/>
                    <a:pt x="3074" y="14177"/>
                  </a:cubicBezTo>
                  <a:cubicBezTo>
                    <a:pt x="3549" y="13977"/>
                    <a:pt x="4009" y="13762"/>
                    <a:pt x="4450" y="13530"/>
                  </a:cubicBezTo>
                  <a:cubicBezTo>
                    <a:pt x="4671" y="13414"/>
                    <a:pt x="4888" y="13294"/>
                    <a:pt x="5103" y="13172"/>
                  </a:cubicBezTo>
                  <a:cubicBezTo>
                    <a:pt x="5317" y="13050"/>
                    <a:pt x="5528" y="12922"/>
                    <a:pt x="5738" y="12790"/>
                  </a:cubicBezTo>
                  <a:cubicBezTo>
                    <a:pt x="6583" y="12258"/>
                    <a:pt x="7410" y="11640"/>
                    <a:pt x="8198" y="10934"/>
                  </a:cubicBezTo>
                  <a:cubicBezTo>
                    <a:pt x="8984" y="10226"/>
                    <a:pt x="9730" y="9433"/>
                    <a:pt x="10408" y="8562"/>
                  </a:cubicBezTo>
                  <a:cubicBezTo>
                    <a:pt x="10457" y="8498"/>
                    <a:pt x="10505" y="8435"/>
                    <a:pt x="10553" y="8370"/>
                  </a:cubicBezTo>
                  <a:cubicBezTo>
                    <a:pt x="10757" y="8097"/>
                    <a:pt x="10945" y="7817"/>
                    <a:pt x="11121" y="7524"/>
                  </a:cubicBezTo>
                  <a:cubicBezTo>
                    <a:pt x="11267" y="7284"/>
                    <a:pt x="11401" y="7039"/>
                    <a:pt x="11528" y="6785"/>
                  </a:cubicBezTo>
                  <a:cubicBezTo>
                    <a:pt x="11656" y="6529"/>
                    <a:pt x="11768" y="6274"/>
                    <a:pt x="11874" y="6008"/>
                  </a:cubicBezTo>
                  <a:cubicBezTo>
                    <a:pt x="11980" y="5742"/>
                    <a:pt x="12074" y="5476"/>
                    <a:pt x="12160" y="5199"/>
                  </a:cubicBezTo>
                  <a:cubicBezTo>
                    <a:pt x="12246" y="4920"/>
                    <a:pt x="12320" y="4645"/>
                    <a:pt x="12384" y="4359"/>
                  </a:cubicBezTo>
                  <a:cubicBezTo>
                    <a:pt x="12449" y="4075"/>
                    <a:pt x="12504" y="3790"/>
                    <a:pt x="12547" y="3495"/>
                  </a:cubicBezTo>
                  <a:cubicBezTo>
                    <a:pt x="12591" y="3199"/>
                    <a:pt x="12622" y="2910"/>
                    <a:pt x="12645" y="2608"/>
                  </a:cubicBezTo>
                  <a:cubicBezTo>
                    <a:pt x="12669" y="2303"/>
                    <a:pt x="12679" y="2009"/>
                    <a:pt x="12681" y="1700"/>
                  </a:cubicBezTo>
                  <a:cubicBezTo>
                    <a:pt x="12681" y="1563"/>
                    <a:pt x="12679" y="1425"/>
                    <a:pt x="12676" y="1288"/>
                  </a:cubicBezTo>
                  <a:cubicBezTo>
                    <a:pt x="12666" y="981"/>
                    <a:pt x="12648" y="660"/>
                    <a:pt x="12617" y="354"/>
                  </a:cubicBezTo>
                  <a:cubicBezTo>
                    <a:pt x="12607" y="238"/>
                    <a:pt x="12594" y="118"/>
                    <a:pt x="12580" y="0"/>
                  </a:cubicBezTo>
                  <a:close/>
                </a:path>
              </a:pathLst>
            </a:custGeom>
            <a:solidFill>
              <a:srgbClr val="D356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15"/>
            <p:cNvSpPr/>
            <p:nvPr/>
          </p:nvSpPr>
          <p:spPr>
            <a:xfrm>
              <a:off x="3349054" y="1461842"/>
              <a:ext cx="432474" cy="622546"/>
            </a:xfrm>
            <a:custGeom>
              <a:avLst/>
              <a:gdLst/>
              <a:ahLst/>
              <a:cxnLst/>
              <a:rect l="l" t="t" r="r" b="b"/>
              <a:pathLst>
                <a:path w="13868" h="19963" extrusionOk="0">
                  <a:moveTo>
                    <a:pt x="4128" y="1"/>
                  </a:moveTo>
                  <a:cubicBezTo>
                    <a:pt x="4080" y="62"/>
                    <a:pt x="4030" y="124"/>
                    <a:pt x="3975" y="188"/>
                  </a:cubicBezTo>
                  <a:cubicBezTo>
                    <a:pt x="3862" y="318"/>
                    <a:pt x="3744" y="441"/>
                    <a:pt x="3607" y="563"/>
                  </a:cubicBezTo>
                  <a:cubicBezTo>
                    <a:pt x="3517" y="643"/>
                    <a:pt x="3423" y="721"/>
                    <a:pt x="3326" y="800"/>
                  </a:cubicBezTo>
                  <a:cubicBezTo>
                    <a:pt x="3225" y="879"/>
                    <a:pt x="3124" y="952"/>
                    <a:pt x="3016" y="1026"/>
                  </a:cubicBezTo>
                  <a:cubicBezTo>
                    <a:pt x="2909" y="1100"/>
                    <a:pt x="2798" y="1169"/>
                    <a:pt x="2681" y="1240"/>
                  </a:cubicBezTo>
                  <a:cubicBezTo>
                    <a:pt x="2604" y="1287"/>
                    <a:pt x="2525" y="1332"/>
                    <a:pt x="2444" y="1377"/>
                  </a:cubicBezTo>
                  <a:cubicBezTo>
                    <a:pt x="2324" y="1444"/>
                    <a:pt x="2194" y="1510"/>
                    <a:pt x="2068" y="1571"/>
                  </a:cubicBezTo>
                  <a:cubicBezTo>
                    <a:pt x="1938" y="1632"/>
                    <a:pt x="1802" y="1693"/>
                    <a:pt x="1666" y="1749"/>
                  </a:cubicBezTo>
                  <a:cubicBezTo>
                    <a:pt x="1531" y="1805"/>
                    <a:pt x="1389" y="1860"/>
                    <a:pt x="1248" y="1911"/>
                  </a:cubicBezTo>
                  <a:cubicBezTo>
                    <a:pt x="1107" y="1963"/>
                    <a:pt x="958" y="2012"/>
                    <a:pt x="811" y="2057"/>
                  </a:cubicBezTo>
                  <a:cubicBezTo>
                    <a:pt x="590" y="2124"/>
                    <a:pt x="357" y="2187"/>
                    <a:pt x="124" y="2242"/>
                  </a:cubicBezTo>
                  <a:cubicBezTo>
                    <a:pt x="84" y="2252"/>
                    <a:pt x="42" y="2261"/>
                    <a:pt x="0" y="2271"/>
                  </a:cubicBezTo>
                  <a:cubicBezTo>
                    <a:pt x="15" y="2308"/>
                    <a:pt x="30" y="2345"/>
                    <a:pt x="45" y="2386"/>
                  </a:cubicBezTo>
                  <a:cubicBezTo>
                    <a:pt x="170" y="2698"/>
                    <a:pt x="288" y="3013"/>
                    <a:pt x="409" y="3337"/>
                  </a:cubicBezTo>
                  <a:cubicBezTo>
                    <a:pt x="588" y="3825"/>
                    <a:pt x="759" y="4315"/>
                    <a:pt x="929" y="4825"/>
                  </a:cubicBezTo>
                  <a:cubicBezTo>
                    <a:pt x="1099" y="5334"/>
                    <a:pt x="1263" y="5848"/>
                    <a:pt x="1421" y="6375"/>
                  </a:cubicBezTo>
                  <a:cubicBezTo>
                    <a:pt x="1579" y="6901"/>
                    <a:pt x="1731" y="7435"/>
                    <a:pt x="1876" y="7974"/>
                  </a:cubicBezTo>
                  <a:cubicBezTo>
                    <a:pt x="2022" y="8513"/>
                    <a:pt x="2161" y="9059"/>
                    <a:pt x="2293" y="9607"/>
                  </a:cubicBezTo>
                  <a:cubicBezTo>
                    <a:pt x="2427" y="10156"/>
                    <a:pt x="2552" y="10711"/>
                    <a:pt x="2669" y="11263"/>
                  </a:cubicBezTo>
                  <a:cubicBezTo>
                    <a:pt x="2786" y="11814"/>
                    <a:pt x="2897" y="12375"/>
                    <a:pt x="2998" y="12925"/>
                  </a:cubicBezTo>
                  <a:cubicBezTo>
                    <a:pt x="3067" y="13293"/>
                    <a:pt x="3131" y="13664"/>
                    <a:pt x="3190" y="14028"/>
                  </a:cubicBezTo>
                  <a:cubicBezTo>
                    <a:pt x="3249" y="14393"/>
                    <a:pt x="3307" y="14761"/>
                    <a:pt x="3359" y="15123"/>
                  </a:cubicBezTo>
                  <a:cubicBezTo>
                    <a:pt x="3412" y="15483"/>
                    <a:pt x="3459" y="15849"/>
                    <a:pt x="3505" y="16205"/>
                  </a:cubicBezTo>
                  <a:cubicBezTo>
                    <a:pt x="3550" y="16561"/>
                    <a:pt x="3592" y="16922"/>
                    <a:pt x="3627" y="17270"/>
                  </a:cubicBezTo>
                  <a:cubicBezTo>
                    <a:pt x="3663" y="17619"/>
                    <a:pt x="3695" y="17974"/>
                    <a:pt x="3724" y="18316"/>
                  </a:cubicBezTo>
                  <a:cubicBezTo>
                    <a:pt x="3753" y="18657"/>
                    <a:pt x="3778" y="19005"/>
                    <a:pt x="3797" y="19337"/>
                  </a:cubicBezTo>
                  <a:cubicBezTo>
                    <a:pt x="3810" y="19546"/>
                    <a:pt x="3822" y="19756"/>
                    <a:pt x="3830" y="19963"/>
                  </a:cubicBezTo>
                  <a:cubicBezTo>
                    <a:pt x="3938" y="19940"/>
                    <a:pt x="4046" y="19914"/>
                    <a:pt x="4152" y="19889"/>
                  </a:cubicBezTo>
                  <a:cubicBezTo>
                    <a:pt x="4499" y="19806"/>
                    <a:pt x="4849" y="19717"/>
                    <a:pt x="5187" y="19623"/>
                  </a:cubicBezTo>
                  <a:cubicBezTo>
                    <a:pt x="5525" y="19530"/>
                    <a:pt x="5864" y="19426"/>
                    <a:pt x="6191" y="19321"/>
                  </a:cubicBezTo>
                  <a:cubicBezTo>
                    <a:pt x="6519" y="19215"/>
                    <a:pt x="6848" y="19100"/>
                    <a:pt x="7161" y="18984"/>
                  </a:cubicBezTo>
                  <a:cubicBezTo>
                    <a:pt x="7476" y="18864"/>
                    <a:pt x="7794" y="18738"/>
                    <a:pt x="8094" y="18608"/>
                  </a:cubicBezTo>
                  <a:cubicBezTo>
                    <a:pt x="8396" y="18482"/>
                    <a:pt x="8700" y="18344"/>
                    <a:pt x="8986" y="18203"/>
                  </a:cubicBezTo>
                  <a:cubicBezTo>
                    <a:pt x="9272" y="18062"/>
                    <a:pt x="9559" y="17914"/>
                    <a:pt x="9831" y="17764"/>
                  </a:cubicBezTo>
                  <a:cubicBezTo>
                    <a:pt x="10012" y="17665"/>
                    <a:pt x="10188" y="17563"/>
                    <a:pt x="10363" y="17458"/>
                  </a:cubicBezTo>
                  <a:cubicBezTo>
                    <a:pt x="10537" y="17355"/>
                    <a:pt x="10704" y="17251"/>
                    <a:pt x="10870" y="17140"/>
                  </a:cubicBezTo>
                  <a:cubicBezTo>
                    <a:pt x="11122" y="16978"/>
                    <a:pt x="11356" y="16816"/>
                    <a:pt x="11589" y="16643"/>
                  </a:cubicBezTo>
                  <a:cubicBezTo>
                    <a:pt x="11822" y="16472"/>
                    <a:pt x="12039" y="16299"/>
                    <a:pt x="12253" y="16120"/>
                  </a:cubicBezTo>
                  <a:cubicBezTo>
                    <a:pt x="12466" y="15940"/>
                    <a:pt x="12666" y="15760"/>
                    <a:pt x="12860" y="15573"/>
                  </a:cubicBezTo>
                  <a:cubicBezTo>
                    <a:pt x="13054" y="15385"/>
                    <a:pt x="13232" y="15200"/>
                    <a:pt x="13406" y="15006"/>
                  </a:cubicBezTo>
                  <a:cubicBezTo>
                    <a:pt x="13572" y="14823"/>
                    <a:pt x="13723" y="14639"/>
                    <a:pt x="13868" y="14451"/>
                  </a:cubicBezTo>
                  <a:cubicBezTo>
                    <a:pt x="13844" y="14251"/>
                    <a:pt x="13816" y="14049"/>
                    <a:pt x="13785" y="13853"/>
                  </a:cubicBezTo>
                  <a:cubicBezTo>
                    <a:pt x="13734" y="13538"/>
                    <a:pt x="13671" y="13211"/>
                    <a:pt x="13599" y="12888"/>
                  </a:cubicBezTo>
                  <a:cubicBezTo>
                    <a:pt x="13527" y="12569"/>
                    <a:pt x="13442" y="12242"/>
                    <a:pt x="13350" y="11925"/>
                  </a:cubicBezTo>
                  <a:cubicBezTo>
                    <a:pt x="13257" y="11604"/>
                    <a:pt x="13153" y="11279"/>
                    <a:pt x="13040" y="10961"/>
                  </a:cubicBezTo>
                  <a:cubicBezTo>
                    <a:pt x="12929" y="10642"/>
                    <a:pt x="12803" y="10319"/>
                    <a:pt x="12670" y="10002"/>
                  </a:cubicBezTo>
                  <a:cubicBezTo>
                    <a:pt x="12537" y="9686"/>
                    <a:pt x="12393" y="9367"/>
                    <a:pt x="12241" y="9052"/>
                  </a:cubicBezTo>
                  <a:cubicBezTo>
                    <a:pt x="12090" y="8737"/>
                    <a:pt x="11924" y="8421"/>
                    <a:pt x="11753" y="8112"/>
                  </a:cubicBezTo>
                  <a:cubicBezTo>
                    <a:pt x="11496" y="7649"/>
                    <a:pt x="11214" y="7182"/>
                    <a:pt x="10918" y="6730"/>
                  </a:cubicBezTo>
                  <a:cubicBezTo>
                    <a:pt x="10622" y="6277"/>
                    <a:pt x="10301" y="5828"/>
                    <a:pt x="9965" y="5393"/>
                  </a:cubicBezTo>
                  <a:cubicBezTo>
                    <a:pt x="9630" y="4959"/>
                    <a:pt x="9273" y="4529"/>
                    <a:pt x="8904" y="4114"/>
                  </a:cubicBezTo>
                  <a:cubicBezTo>
                    <a:pt x="8531" y="3698"/>
                    <a:pt x="8145" y="3294"/>
                    <a:pt x="7742" y="2902"/>
                  </a:cubicBezTo>
                  <a:cubicBezTo>
                    <a:pt x="7340" y="2509"/>
                    <a:pt x="6924" y="2134"/>
                    <a:pt x="6493" y="1769"/>
                  </a:cubicBezTo>
                  <a:cubicBezTo>
                    <a:pt x="6061" y="1404"/>
                    <a:pt x="5623" y="1057"/>
                    <a:pt x="5167" y="722"/>
                  </a:cubicBezTo>
                  <a:cubicBezTo>
                    <a:pt x="4864" y="498"/>
                    <a:pt x="4559" y="287"/>
                    <a:pt x="4246" y="78"/>
                  </a:cubicBezTo>
                  <a:cubicBezTo>
                    <a:pt x="4205" y="51"/>
                    <a:pt x="4168" y="25"/>
                    <a:pt x="4128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15"/>
            <p:cNvSpPr/>
            <p:nvPr/>
          </p:nvSpPr>
          <p:spPr>
            <a:xfrm>
              <a:off x="3359532" y="1278790"/>
              <a:ext cx="377183" cy="235104"/>
            </a:xfrm>
            <a:custGeom>
              <a:avLst/>
              <a:gdLst/>
              <a:ahLst/>
              <a:cxnLst/>
              <a:rect l="l" t="t" r="r" b="b"/>
              <a:pathLst>
                <a:path w="12095" h="7539" extrusionOk="0">
                  <a:moveTo>
                    <a:pt x="998" y="0"/>
                  </a:moveTo>
                  <a:cubicBezTo>
                    <a:pt x="823" y="0"/>
                    <a:pt x="646" y="19"/>
                    <a:pt x="462" y="63"/>
                  </a:cubicBezTo>
                  <a:cubicBezTo>
                    <a:pt x="327" y="93"/>
                    <a:pt x="192" y="133"/>
                    <a:pt x="52" y="186"/>
                  </a:cubicBezTo>
                  <a:cubicBezTo>
                    <a:pt x="34" y="192"/>
                    <a:pt x="18" y="199"/>
                    <a:pt x="1" y="206"/>
                  </a:cubicBezTo>
                  <a:cubicBezTo>
                    <a:pt x="11" y="208"/>
                    <a:pt x="19" y="212"/>
                    <a:pt x="31" y="213"/>
                  </a:cubicBezTo>
                  <a:cubicBezTo>
                    <a:pt x="261" y="272"/>
                    <a:pt x="478" y="337"/>
                    <a:pt x="698" y="409"/>
                  </a:cubicBezTo>
                  <a:cubicBezTo>
                    <a:pt x="916" y="481"/>
                    <a:pt x="1122" y="559"/>
                    <a:pt x="1326" y="643"/>
                  </a:cubicBezTo>
                  <a:cubicBezTo>
                    <a:pt x="1463" y="701"/>
                    <a:pt x="1592" y="758"/>
                    <a:pt x="1722" y="819"/>
                  </a:cubicBezTo>
                  <a:cubicBezTo>
                    <a:pt x="1851" y="881"/>
                    <a:pt x="1973" y="942"/>
                    <a:pt x="2095" y="1010"/>
                  </a:cubicBezTo>
                  <a:cubicBezTo>
                    <a:pt x="2150" y="1040"/>
                    <a:pt x="2203" y="1069"/>
                    <a:pt x="2255" y="1099"/>
                  </a:cubicBezTo>
                  <a:cubicBezTo>
                    <a:pt x="2374" y="1168"/>
                    <a:pt x="2491" y="1241"/>
                    <a:pt x="2600" y="1313"/>
                  </a:cubicBezTo>
                  <a:cubicBezTo>
                    <a:pt x="2711" y="1385"/>
                    <a:pt x="2818" y="1463"/>
                    <a:pt x="2919" y="1539"/>
                  </a:cubicBezTo>
                  <a:cubicBezTo>
                    <a:pt x="3020" y="1615"/>
                    <a:pt x="3118" y="1696"/>
                    <a:pt x="3210" y="1776"/>
                  </a:cubicBezTo>
                  <a:cubicBezTo>
                    <a:pt x="3302" y="1855"/>
                    <a:pt x="3391" y="1940"/>
                    <a:pt x="3473" y="2025"/>
                  </a:cubicBezTo>
                  <a:cubicBezTo>
                    <a:pt x="3553" y="2110"/>
                    <a:pt x="3632" y="2197"/>
                    <a:pt x="3704" y="2284"/>
                  </a:cubicBezTo>
                  <a:cubicBezTo>
                    <a:pt x="3785" y="2383"/>
                    <a:pt x="3862" y="2485"/>
                    <a:pt x="3930" y="2587"/>
                  </a:cubicBezTo>
                  <a:cubicBezTo>
                    <a:pt x="3970" y="2593"/>
                    <a:pt x="4010" y="2600"/>
                    <a:pt x="4049" y="2607"/>
                  </a:cubicBezTo>
                  <a:cubicBezTo>
                    <a:pt x="4368" y="2663"/>
                    <a:pt x="4680" y="2729"/>
                    <a:pt x="4991" y="2804"/>
                  </a:cubicBezTo>
                  <a:cubicBezTo>
                    <a:pt x="5458" y="2919"/>
                    <a:pt x="5905" y="3053"/>
                    <a:pt x="6345" y="3210"/>
                  </a:cubicBezTo>
                  <a:cubicBezTo>
                    <a:pt x="6788" y="3365"/>
                    <a:pt x="7211" y="3542"/>
                    <a:pt x="7622" y="3739"/>
                  </a:cubicBezTo>
                  <a:cubicBezTo>
                    <a:pt x="8031" y="3937"/>
                    <a:pt x="8427" y="4153"/>
                    <a:pt x="8806" y="4390"/>
                  </a:cubicBezTo>
                  <a:cubicBezTo>
                    <a:pt x="9183" y="4627"/>
                    <a:pt x="9547" y="4884"/>
                    <a:pt x="9889" y="5158"/>
                  </a:cubicBezTo>
                  <a:cubicBezTo>
                    <a:pt x="10231" y="5431"/>
                    <a:pt x="10557" y="5725"/>
                    <a:pt x="10862" y="6035"/>
                  </a:cubicBezTo>
                  <a:cubicBezTo>
                    <a:pt x="11166" y="6344"/>
                    <a:pt x="11453" y="6671"/>
                    <a:pt x="11715" y="7014"/>
                  </a:cubicBezTo>
                  <a:cubicBezTo>
                    <a:pt x="11847" y="7185"/>
                    <a:pt x="11974" y="7360"/>
                    <a:pt x="12094" y="7538"/>
                  </a:cubicBezTo>
                  <a:cubicBezTo>
                    <a:pt x="12055" y="7477"/>
                    <a:pt x="12012" y="7416"/>
                    <a:pt x="11971" y="7354"/>
                  </a:cubicBezTo>
                  <a:cubicBezTo>
                    <a:pt x="11396" y="6520"/>
                    <a:pt x="10731" y="5708"/>
                    <a:pt x="9981" y="4945"/>
                  </a:cubicBezTo>
                  <a:cubicBezTo>
                    <a:pt x="9232" y="4181"/>
                    <a:pt x="8397" y="3465"/>
                    <a:pt x="7485" y="2826"/>
                  </a:cubicBezTo>
                  <a:cubicBezTo>
                    <a:pt x="7257" y="2666"/>
                    <a:pt x="7025" y="2509"/>
                    <a:pt x="6788" y="2358"/>
                  </a:cubicBezTo>
                  <a:cubicBezTo>
                    <a:pt x="6551" y="2208"/>
                    <a:pt x="6311" y="2061"/>
                    <a:pt x="6066" y="1920"/>
                  </a:cubicBezTo>
                  <a:cubicBezTo>
                    <a:pt x="5822" y="1781"/>
                    <a:pt x="5572" y="1644"/>
                    <a:pt x="5319" y="1515"/>
                  </a:cubicBezTo>
                  <a:cubicBezTo>
                    <a:pt x="5064" y="1382"/>
                    <a:pt x="4807" y="1259"/>
                    <a:pt x="4549" y="1141"/>
                  </a:cubicBezTo>
                  <a:cubicBezTo>
                    <a:pt x="3569" y="692"/>
                    <a:pt x="2540" y="328"/>
                    <a:pt x="1489" y="61"/>
                  </a:cubicBezTo>
                  <a:lnTo>
                    <a:pt x="1486" y="61"/>
                  </a:lnTo>
                  <a:cubicBezTo>
                    <a:pt x="1345" y="25"/>
                    <a:pt x="1201" y="5"/>
                    <a:pt x="1052" y="1"/>
                  </a:cubicBezTo>
                  <a:cubicBezTo>
                    <a:pt x="1034" y="0"/>
                    <a:pt x="1016" y="0"/>
                    <a:pt x="998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15"/>
            <p:cNvSpPr/>
            <p:nvPr/>
          </p:nvSpPr>
          <p:spPr>
            <a:xfrm>
              <a:off x="3319366" y="1285245"/>
              <a:ext cx="162786" cy="74189"/>
            </a:xfrm>
            <a:custGeom>
              <a:avLst/>
              <a:gdLst/>
              <a:ahLst/>
              <a:cxnLst/>
              <a:rect l="l" t="t" r="r" b="b"/>
              <a:pathLst>
                <a:path w="5220" h="2379" extrusionOk="0">
                  <a:moveTo>
                    <a:pt x="1290" y="1"/>
                  </a:moveTo>
                  <a:cubicBezTo>
                    <a:pt x="1168" y="50"/>
                    <a:pt x="1046" y="106"/>
                    <a:pt x="921" y="172"/>
                  </a:cubicBezTo>
                  <a:cubicBezTo>
                    <a:pt x="777" y="247"/>
                    <a:pt x="635" y="331"/>
                    <a:pt x="489" y="429"/>
                  </a:cubicBezTo>
                  <a:cubicBezTo>
                    <a:pt x="343" y="527"/>
                    <a:pt x="199" y="633"/>
                    <a:pt x="51" y="753"/>
                  </a:cubicBezTo>
                  <a:cubicBezTo>
                    <a:pt x="32" y="764"/>
                    <a:pt x="16" y="777"/>
                    <a:pt x="1" y="791"/>
                  </a:cubicBezTo>
                  <a:cubicBezTo>
                    <a:pt x="48" y="803"/>
                    <a:pt x="97" y="817"/>
                    <a:pt x="144" y="829"/>
                  </a:cubicBezTo>
                  <a:cubicBezTo>
                    <a:pt x="228" y="853"/>
                    <a:pt x="310" y="878"/>
                    <a:pt x="392" y="905"/>
                  </a:cubicBezTo>
                  <a:cubicBezTo>
                    <a:pt x="475" y="932"/>
                    <a:pt x="551" y="958"/>
                    <a:pt x="630" y="990"/>
                  </a:cubicBezTo>
                  <a:cubicBezTo>
                    <a:pt x="709" y="1019"/>
                    <a:pt x="784" y="1050"/>
                    <a:pt x="859" y="1083"/>
                  </a:cubicBezTo>
                  <a:cubicBezTo>
                    <a:pt x="935" y="1115"/>
                    <a:pt x="1004" y="1149"/>
                    <a:pt x="1076" y="1185"/>
                  </a:cubicBezTo>
                  <a:cubicBezTo>
                    <a:pt x="1148" y="1221"/>
                    <a:pt x="1215" y="1256"/>
                    <a:pt x="1281" y="1295"/>
                  </a:cubicBezTo>
                  <a:cubicBezTo>
                    <a:pt x="1326" y="1321"/>
                    <a:pt x="1369" y="1346"/>
                    <a:pt x="1412" y="1374"/>
                  </a:cubicBezTo>
                  <a:cubicBezTo>
                    <a:pt x="1454" y="1401"/>
                    <a:pt x="1497" y="1430"/>
                    <a:pt x="1536" y="1457"/>
                  </a:cubicBezTo>
                  <a:cubicBezTo>
                    <a:pt x="1598" y="1497"/>
                    <a:pt x="1657" y="1543"/>
                    <a:pt x="1713" y="1586"/>
                  </a:cubicBezTo>
                  <a:cubicBezTo>
                    <a:pt x="1769" y="1630"/>
                    <a:pt x="1822" y="1676"/>
                    <a:pt x="1872" y="1720"/>
                  </a:cubicBezTo>
                  <a:cubicBezTo>
                    <a:pt x="1923" y="1766"/>
                    <a:pt x="1972" y="1814"/>
                    <a:pt x="2016" y="1861"/>
                  </a:cubicBezTo>
                  <a:cubicBezTo>
                    <a:pt x="2061" y="1907"/>
                    <a:pt x="2104" y="1957"/>
                    <a:pt x="2144" y="2006"/>
                  </a:cubicBezTo>
                  <a:cubicBezTo>
                    <a:pt x="2183" y="2055"/>
                    <a:pt x="2219" y="2105"/>
                    <a:pt x="2252" y="2154"/>
                  </a:cubicBezTo>
                  <a:cubicBezTo>
                    <a:pt x="2289" y="2151"/>
                    <a:pt x="2330" y="2151"/>
                    <a:pt x="2367" y="2151"/>
                  </a:cubicBezTo>
                  <a:cubicBezTo>
                    <a:pt x="2395" y="2151"/>
                    <a:pt x="2423" y="2151"/>
                    <a:pt x="2451" y="2151"/>
                  </a:cubicBezTo>
                  <a:cubicBezTo>
                    <a:pt x="2762" y="2151"/>
                    <a:pt x="3069" y="2159"/>
                    <a:pt x="3376" y="2176"/>
                  </a:cubicBezTo>
                  <a:cubicBezTo>
                    <a:pt x="3713" y="2193"/>
                    <a:pt x="4040" y="2220"/>
                    <a:pt x="4368" y="2258"/>
                  </a:cubicBezTo>
                  <a:cubicBezTo>
                    <a:pt x="4659" y="2291"/>
                    <a:pt x="4939" y="2331"/>
                    <a:pt x="5219" y="2379"/>
                  </a:cubicBezTo>
                  <a:cubicBezTo>
                    <a:pt x="5150" y="2275"/>
                    <a:pt x="5073" y="2173"/>
                    <a:pt x="4992" y="2075"/>
                  </a:cubicBezTo>
                  <a:cubicBezTo>
                    <a:pt x="4920" y="1989"/>
                    <a:pt x="4841" y="1900"/>
                    <a:pt x="4762" y="1819"/>
                  </a:cubicBezTo>
                  <a:cubicBezTo>
                    <a:pt x="4680" y="1737"/>
                    <a:pt x="4591" y="1653"/>
                    <a:pt x="4500" y="1572"/>
                  </a:cubicBezTo>
                  <a:cubicBezTo>
                    <a:pt x="4408" y="1493"/>
                    <a:pt x="4309" y="1411"/>
                    <a:pt x="4209" y="1335"/>
                  </a:cubicBezTo>
                  <a:cubicBezTo>
                    <a:pt x="4108" y="1257"/>
                    <a:pt x="4000" y="1180"/>
                    <a:pt x="3891" y="1108"/>
                  </a:cubicBezTo>
                  <a:cubicBezTo>
                    <a:pt x="3782" y="1036"/>
                    <a:pt x="3662" y="963"/>
                    <a:pt x="3546" y="894"/>
                  </a:cubicBezTo>
                  <a:cubicBezTo>
                    <a:pt x="3491" y="863"/>
                    <a:pt x="3439" y="833"/>
                    <a:pt x="3386" y="804"/>
                  </a:cubicBezTo>
                  <a:cubicBezTo>
                    <a:pt x="3264" y="738"/>
                    <a:pt x="3142" y="675"/>
                    <a:pt x="3012" y="613"/>
                  </a:cubicBezTo>
                  <a:cubicBezTo>
                    <a:pt x="2883" y="551"/>
                    <a:pt x="2754" y="495"/>
                    <a:pt x="2617" y="438"/>
                  </a:cubicBezTo>
                  <a:cubicBezTo>
                    <a:pt x="2410" y="353"/>
                    <a:pt x="2207" y="278"/>
                    <a:pt x="1987" y="203"/>
                  </a:cubicBezTo>
                  <a:cubicBezTo>
                    <a:pt x="1769" y="132"/>
                    <a:pt x="1550" y="67"/>
                    <a:pt x="1320" y="8"/>
                  </a:cubicBezTo>
                  <a:cubicBezTo>
                    <a:pt x="1310" y="6"/>
                    <a:pt x="1302" y="2"/>
                    <a:pt x="12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15"/>
            <p:cNvSpPr/>
            <p:nvPr/>
          </p:nvSpPr>
          <p:spPr>
            <a:xfrm>
              <a:off x="3313223" y="1411261"/>
              <a:ext cx="164470" cy="121559"/>
            </a:xfrm>
            <a:custGeom>
              <a:avLst/>
              <a:gdLst/>
              <a:ahLst/>
              <a:cxnLst/>
              <a:rect l="l" t="t" r="r" b="b"/>
              <a:pathLst>
                <a:path w="5274" h="3898" extrusionOk="0">
                  <a:moveTo>
                    <a:pt x="2370" y="1"/>
                  </a:moveTo>
                  <a:cubicBezTo>
                    <a:pt x="2344" y="34"/>
                    <a:pt x="2317" y="66"/>
                    <a:pt x="2291" y="99"/>
                  </a:cubicBezTo>
                  <a:cubicBezTo>
                    <a:pt x="2249" y="149"/>
                    <a:pt x="2204" y="195"/>
                    <a:pt x="2157" y="243"/>
                  </a:cubicBezTo>
                  <a:cubicBezTo>
                    <a:pt x="2111" y="289"/>
                    <a:pt x="2061" y="335"/>
                    <a:pt x="2009" y="379"/>
                  </a:cubicBezTo>
                  <a:cubicBezTo>
                    <a:pt x="1954" y="424"/>
                    <a:pt x="1901" y="467"/>
                    <a:pt x="1844" y="510"/>
                  </a:cubicBezTo>
                  <a:cubicBezTo>
                    <a:pt x="1783" y="553"/>
                    <a:pt x="1726" y="593"/>
                    <a:pt x="1664" y="634"/>
                  </a:cubicBezTo>
                  <a:cubicBezTo>
                    <a:pt x="1622" y="661"/>
                    <a:pt x="1579" y="687"/>
                    <a:pt x="1536" y="713"/>
                  </a:cubicBezTo>
                  <a:cubicBezTo>
                    <a:pt x="1507" y="731"/>
                    <a:pt x="1478" y="749"/>
                    <a:pt x="1448" y="766"/>
                  </a:cubicBezTo>
                  <a:cubicBezTo>
                    <a:pt x="1381" y="803"/>
                    <a:pt x="1309" y="839"/>
                    <a:pt x="1237" y="875"/>
                  </a:cubicBezTo>
                  <a:cubicBezTo>
                    <a:pt x="1165" y="911"/>
                    <a:pt x="1090" y="946"/>
                    <a:pt x="1014" y="977"/>
                  </a:cubicBezTo>
                  <a:cubicBezTo>
                    <a:pt x="939" y="1010"/>
                    <a:pt x="860" y="1042"/>
                    <a:pt x="781" y="1071"/>
                  </a:cubicBezTo>
                  <a:cubicBezTo>
                    <a:pt x="704" y="1099"/>
                    <a:pt x="622" y="1128"/>
                    <a:pt x="538" y="1155"/>
                  </a:cubicBezTo>
                  <a:cubicBezTo>
                    <a:pt x="458" y="1180"/>
                    <a:pt x="371" y="1206"/>
                    <a:pt x="287" y="1229"/>
                  </a:cubicBezTo>
                  <a:cubicBezTo>
                    <a:pt x="202" y="1252"/>
                    <a:pt x="114" y="1273"/>
                    <a:pt x="26" y="1293"/>
                  </a:cubicBezTo>
                  <a:cubicBezTo>
                    <a:pt x="18" y="1295"/>
                    <a:pt x="11" y="1298"/>
                    <a:pt x="1" y="1299"/>
                  </a:cubicBezTo>
                  <a:cubicBezTo>
                    <a:pt x="18" y="1329"/>
                    <a:pt x="32" y="1360"/>
                    <a:pt x="47" y="1391"/>
                  </a:cubicBezTo>
                  <a:cubicBezTo>
                    <a:pt x="179" y="1661"/>
                    <a:pt x="307" y="1935"/>
                    <a:pt x="436" y="2222"/>
                  </a:cubicBezTo>
                  <a:cubicBezTo>
                    <a:pt x="567" y="2510"/>
                    <a:pt x="691" y="2797"/>
                    <a:pt x="819" y="3098"/>
                  </a:cubicBezTo>
                  <a:cubicBezTo>
                    <a:pt x="931" y="3361"/>
                    <a:pt x="1039" y="3624"/>
                    <a:pt x="1146" y="3897"/>
                  </a:cubicBezTo>
                  <a:cubicBezTo>
                    <a:pt x="1187" y="3888"/>
                    <a:pt x="1228" y="3878"/>
                    <a:pt x="1270" y="3868"/>
                  </a:cubicBezTo>
                  <a:cubicBezTo>
                    <a:pt x="1501" y="3815"/>
                    <a:pt x="1736" y="3752"/>
                    <a:pt x="1956" y="3684"/>
                  </a:cubicBezTo>
                  <a:cubicBezTo>
                    <a:pt x="2104" y="3638"/>
                    <a:pt x="2250" y="3588"/>
                    <a:pt x="2393" y="3538"/>
                  </a:cubicBezTo>
                  <a:cubicBezTo>
                    <a:pt x="2534" y="3487"/>
                    <a:pt x="2677" y="3433"/>
                    <a:pt x="2811" y="3377"/>
                  </a:cubicBezTo>
                  <a:cubicBezTo>
                    <a:pt x="2948" y="3321"/>
                    <a:pt x="3084" y="3260"/>
                    <a:pt x="3212" y="3198"/>
                  </a:cubicBezTo>
                  <a:cubicBezTo>
                    <a:pt x="3340" y="3138"/>
                    <a:pt x="3470" y="3070"/>
                    <a:pt x="3590" y="3004"/>
                  </a:cubicBezTo>
                  <a:cubicBezTo>
                    <a:pt x="3671" y="2960"/>
                    <a:pt x="3750" y="2915"/>
                    <a:pt x="3828" y="2868"/>
                  </a:cubicBezTo>
                  <a:cubicBezTo>
                    <a:pt x="3944" y="2797"/>
                    <a:pt x="4053" y="2727"/>
                    <a:pt x="4161" y="2653"/>
                  </a:cubicBezTo>
                  <a:cubicBezTo>
                    <a:pt x="4270" y="2580"/>
                    <a:pt x="4371" y="2507"/>
                    <a:pt x="4470" y="2428"/>
                  </a:cubicBezTo>
                  <a:cubicBezTo>
                    <a:pt x="4571" y="2350"/>
                    <a:pt x="4663" y="2272"/>
                    <a:pt x="4752" y="2191"/>
                  </a:cubicBezTo>
                  <a:cubicBezTo>
                    <a:pt x="4887" y="2068"/>
                    <a:pt x="5008" y="1946"/>
                    <a:pt x="5122" y="1815"/>
                  </a:cubicBezTo>
                  <a:cubicBezTo>
                    <a:pt x="5175" y="1752"/>
                    <a:pt x="5225" y="1690"/>
                    <a:pt x="5274" y="1628"/>
                  </a:cubicBezTo>
                  <a:cubicBezTo>
                    <a:pt x="4999" y="1446"/>
                    <a:pt x="4723" y="1273"/>
                    <a:pt x="4443" y="1108"/>
                  </a:cubicBezTo>
                  <a:cubicBezTo>
                    <a:pt x="4122" y="917"/>
                    <a:pt x="3802" y="734"/>
                    <a:pt x="3473" y="557"/>
                  </a:cubicBezTo>
                  <a:cubicBezTo>
                    <a:pt x="3142" y="381"/>
                    <a:pt x="2818" y="215"/>
                    <a:pt x="2482" y="56"/>
                  </a:cubicBezTo>
                  <a:lnTo>
                    <a:pt x="2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15"/>
            <p:cNvSpPr/>
            <p:nvPr/>
          </p:nvSpPr>
          <p:spPr>
            <a:xfrm>
              <a:off x="3034934" y="2078108"/>
              <a:ext cx="434750" cy="320707"/>
            </a:xfrm>
            <a:custGeom>
              <a:avLst/>
              <a:gdLst/>
              <a:ahLst/>
              <a:cxnLst/>
              <a:rect l="l" t="t" r="r" b="b"/>
              <a:pathLst>
                <a:path w="13941" h="10284" extrusionOk="0">
                  <a:moveTo>
                    <a:pt x="44" y="1"/>
                  </a:moveTo>
                  <a:cubicBezTo>
                    <a:pt x="38" y="124"/>
                    <a:pt x="33" y="247"/>
                    <a:pt x="28" y="367"/>
                  </a:cubicBezTo>
                  <a:cubicBezTo>
                    <a:pt x="15" y="689"/>
                    <a:pt x="7" y="1016"/>
                    <a:pt x="2" y="1328"/>
                  </a:cubicBezTo>
                  <a:cubicBezTo>
                    <a:pt x="1" y="1466"/>
                    <a:pt x="1" y="1604"/>
                    <a:pt x="1" y="1740"/>
                  </a:cubicBezTo>
                  <a:cubicBezTo>
                    <a:pt x="2" y="2048"/>
                    <a:pt x="7" y="2341"/>
                    <a:pt x="17" y="2636"/>
                  </a:cubicBezTo>
                  <a:cubicBezTo>
                    <a:pt x="25" y="2931"/>
                    <a:pt x="40" y="3208"/>
                    <a:pt x="60" y="3491"/>
                  </a:cubicBezTo>
                  <a:cubicBezTo>
                    <a:pt x="80" y="3772"/>
                    <a:pt x="103" y="4038"/>
                    <a:pt x="132" y="4304"/>
                  </a:cubicBezTo>
                  <a:cubicBezTo>
                    <a:pt x="161" y="4570"/>
                    <a:pt x="194" y="4821"/>
                    <a:pt x="231" y="5070"/>
                  </a:cubicBezTo>
                  <a:cubicBezTo>
                    <a:pt x="270" y="5320"/>
                    <a:pt x="312" y="5556"/>
                    <a:pt x="359" y="5787"/>
                  </a:cubicBezTo>
                  <a:cubicBezTo>
                    <a:pt x="405" y="6019"/>
                    <a:pt x="455" y="6239"/>
                    <a:pt x="511" y="6453"/>
                  </a:cubicBezTo>
                  <a:cubicBezTo>
                    <a:pt x="567" y="6666"/>
                    <a:pt x="626" y="6867"/>
                    <a:pt x="691" y="7064"/>
                  </a:cubicBezTo>
                  <a:cubicBezTo>
                    <a:pt x="787" y="7356"/>
                    <a:pt x="892" y="7625"/>
                    <a:pt x="1009" y="7872"/>
                  </a:cubicBezTo>
                  <a:cubicBezTo>
                    <a:pt x="1124" y="8122"/>
                    <a:pt x="1247" y="8345"/>
                    <a:pt x="1381" y="8546"/>
                  </a:cubicBezTo>
                  <a:cubicBezTo>
                    <a:pt x="1516" y="8747"/>
                    <a:pt x="1656" y="8926"/>
                    <a:pt x="1807" y="9078"/>
                  </a:cubicBezTo>
                  <a:cubicBezTo>
                    <a:pt x="1958" y="9230"/>
                    <a:pt x="2116" y="9358"/>
                    <a:pt x="2281" y="9462"/>
                  </a:cubicBezTo>
                  <a:cubicBezTo>
                    <a:pt x="2409" y="9544"/>
                    <a:pt x="2544" y="9609"/>
                    <a:pt x="2681" y="9659"/>
                  </a:cubicBezTo>
                  <a:lnTo>
                    <a:pt x="2697" y="9663"/>
                  </a:lnTo>
                  <a:cubicBezTo>
                    <a:pt x="2731" y="9676"/>
                    <a:pt x="2767" y="9686"/>
                    <a:pt x="2800" y="9698"/>
                  </a:cubicBezTo>
                  <a:cubicBezTo>
                    <a:pt x="2871" y="9718"/>
                    <a:pt x="3188" y="9784"/>
                    <a:pt x="3272" y="9811"/>
                  </a:cubicBezTo>
                  <a:cubicBezTo>
                    <a:pt x="3454" y="9856"/>
                    <a:pt x="3638" y="9896"/>
                    <a:pt x="3825" y="9934"/>
                  </a:cubicBezTo>
                  <a:cubicBezTo>
                    <a:pt x="4244" y="10018"/>
                    <a:pt x="4673" y="10087"/>
                    <a:pt x="5106" y="10142"/>
                  </a:cubicBezTo>
                  <a:cubicBezTo>
                    <a:pt x="5539" y="10198"/>
                    <a:pt x="5980" y="10235"/>
                    <a:pt x="6422" y="10258"/>
                  </a:cubicBezTo>
                  <a:cubicBezTo>
                    <a:pt x="6742" y="10275"/>
                    <a:pt x="7065" y="10284"/>
                    <a:pt x="7388" y="10284"/>
                  </a:cubicBezTo>
                  <a:cubicBezTo>
                    <a:pt x="7509" y="10284"/>
                    <a:pt x="7630" y="10282"/>
                    <a:pt x="7751" y="10280"/>
                  </a:cubicBezTo>
                  <a:cubicBezTo>
                    <a:pt x="8194" y="10271"/>
                    <a:pt x="8637" y="10245"/>
                    <a:pt x="9076" y="10207"/>
                  </a:cubicBezTo>
                  <a:cubicBezTo>
                    <a:pt x="9492" y="10169"/>
                    <a:pt x="9905" y="10116"/>
                    <a:pt x="10310" y="10050"/>
                  </a:cubicBezTo>
                  <a:cubicBezTo>
                    <a:pt x="10316" y="10050"/>
                    <a:pt x="10322" y="10050"/>
                    <a:pt x="10326" y="10049"/>
                  </a:cubicBezTo>
                  <a:cubicBezTo>
                    <a:pt x="10588" y="10007"/>
                    <a:pt x="10848" y="9958"/>
                    <a:pt x="11105" y="9905"/>
                  </a:cubicBezTo>
                  <a:cubicBezTo>
                    <a:pt x="11174" y="9890"/>
                    <a:pt x="11271" y="9870"/>
                    <a:pt x="11340" y="9854"/>
                  </a:cubicBezTo>
                  <a:cubicBezTo>
                    <a:pt x="11353" y="9850"/>
                    <a:pt x="11360" y="9849"/>
                    <a:pt x="11361" y="9849"/>
                  </a:cubicBezTo>
                  <a:cubicBezTo>
                    <a:pt x="11394" y="9841"/>
                    <a:pt x="11426" y="9833"/>
                    <a:pt x="11458" y="9824"/>
                  </a:cubicBezTo>
                  <a:cubicBezTo>
                    <a:pt x="11617" y="9775"/>
                    <a:pt x="11770" y="9701"/>
                    <a:pt x="11918" y="9603"/>
                  </a:cubicBezTo>
                  <a:cubicBezTo>
                    <a:pt x="12064" y="9504"/>
                    <a:pt x="12205" y="9380"/>
                    <a:pt x="12338" y="9230"/>
                  </a:cubicBezTo>
                  <a:cubicBezTo>
                    <a:pt x="12471" y="9081"/>
                    <a:pt x="12596" y="8908"/>
                    <a:pt x="12716" y="8711"/>
                  </a:cubicBezTo>
                  <a:cubicBezTo>
                    <a:pt x="12834" y="8513"/>
                    <a:pt x="12943" y="8293"/>
                    <a:pt x="13046" y="8049"/>
                  </a:cubicBezTo>
                  <a:cubicBezTo>
                    <a:pt x="13150" y="7801"/>
                    <a:pt x="13242" y="7540"/>
                    <a:pt x="13328" y="7248"/>
                  </a:cubicBezTo>
                  <a:cubicBezTo>
                    <a:pt x="13386" y="7054"/>
                    <a:pt x="13437" y="6855"/>
                    <a:pt x="13488" y="6643"/>
                  </a:cubicBezTo>
                  <a:cubicBezTo>
                    <a:pt x="13538" y="6431"/>
                    <a:pt x="13583" y="6213"/>
                    <a:pt x="13624" y="5981"/>
                  </a:cubicBezTo>
                  <a:cubicBezTo>
                    <a:pt x="13666" y="5751"/>
                    <a:pt x="13702" y="5516"/>
                    <a:pt x="13736" y="5268"/>
                  </a:cubicBezTo>
                  <a:cubicBezTo>
                    <a:pt x="13769" y="5020"/>
                    <a:pt x="13798" y="4768"/>
                    <a:pt x="13824" y="4505"/>
                  </a:cubicBezTo>
                  <a:cubicBezTo>
                    <a:pt x="13849" y="4240"/>
                    <a:pt x="13869" y="3974"/>
                    <a:pt x="13887" y="3694"/>
                  </a:cubicBezTo>
                  <a:cubicBezTo>
                    <a:pt x="13905" y="3411"/>
                    <a:pt x="13918" y="3133"/>
                    <a:pt x="13926" y="2839"/>
                  </a:cubicBezTo>
                  <a:cubicBezTo>
                    <a:pt x="13935" y="2544"/>
                    <a:pt x="13941" y="2252"/>
                    <a:pt x="13941" y="1943"/>
                  </a:cubicBezTo>
                  <a:cubicBezTo>
                    <a:pt x="13941" y="1806"/>
                    <a:pt x="13941" y="1668"/>
                    <a:pt x="13939" y="1530"/>
                  </a:cubicBezTo>
                  <a:cubicBezTo>
                    <a:pt x="13935" y="1220"/>
                    <a:pt x="13928" y="891"/>
                    <a:pt x="13912" y="567"/>
                  </a:cubicBezTo>
                  <a:cubicBezTo>
                    <a:pt x="13909" y="446"/>
                    <a:pt x="13903" y="324"/>
                    <a:pt x="13897" y="201"/>
                  </a:cubicBezTo>
                  <a:cubicBezTo>
                    <a:pt x="13652" y="257"/>
                    <a:pt x="13403" y="307"/>
                    <a:pt x="13157" y="354"/>
                  </a:cubicBezTo>
                  <a:cubicBezTo>
                    <a:pt x="12802" y="423"/>
                    <a:pt x="12437" y="488"/>
                    <a:pt x="12073" y="544"/>
                  </a:cubicBezTo>
                  <a:cubicBezTo>
                    <a:pt x="11530" y="628"/>
                    <a:pt x="10969" y="698"/>
                    <a:pt x="10413" y="753"/>
                  </a:cubicBezTo>
                  <a:cubicBezTo>
                    <a:pt x="9858" y="806"/>
                    <a:pt x="9291" y="848"/>
                    <a:pt x="8729" y="871"/>
                  </a:cubicBezTo>
                  <a:cubicBezTo>
                    <a:pt x="8293" y="891"/>
                    <a:pt x="7854" y="900"/>
                    <a:pt x="7416" y="900"/>
                  </a:cubicBezTo>
                  <a:cubicBezTo>
                    <a:pt x="7288" y="900"/>
                    <a:pt x="7161" y="899"/>
                    <a:pt x="7034" y="898"/>
                  </a:cubicBezTo>
                  <a:cubicBezTo>
                    <a:pt x="6470" y="891"/>
                    <a:pt x="5908" y="869"/>
                    <a:pt x="5345" y="833"/>
                  </a:cubicBezTo>
                  <a:cubicBezTo>
                    <a:pt x="4783" y="797"/>
                    <a:pt x="4229" y="745"/>
                    <a:pt x="3676" y="678"/>
                  </a:cubicBezTo>
                  <a:cubicBezTo>
                    <a:pt x="3122" y="612"/>
                    <a:pt x="2582" y="531"/>
                    <a:pt x="2041" y="433"/>
                  </a:cubicBezTo>
                  <a:cubicBezTo>
                    <a:pt x="1679" y="369"/>
                    <a:pt x="1326" y="300"/>
                    <a:pt x="974" y="222"/>
                  </a:cubicBezTo>
                  <a:cubicBezTo>
                    <a:pt x="658" y="153"/>
                    <a:pt x="352" y="80"/>
                    <a:pt x="44" y="1"/>
                  </a:cubicBezTo>
                  <a:close/>
                </a:path>
              </a:pathLst>
            </a:custGeom>
            <a:solidFill>
              <a:srgbClr val="C83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15"/>
            <p:cNvSpPr/>
            <p:nvPr/>
          </p:nvSpPr>
          <p:spPr>
            <a:xfrm>
              <a:off x="3036368" y="1530167"/>
              <a:ext cx="432099" cy="576049"/>
            </a:xfrm>
            <a:custGeom>
              <a:avLst/>
              <a:gdLst/>
              <a:ahLst/>
              <a:cxnLst/>
              <a:rect l="l" t="t" r="r" b="b"/>
              <a:pathLst>
                <a:path w="13856" h="18472" extrusionOk="0">
                  <a:moveTo>
                    <a:pt x="4325" y="1"/>
                  </a:moveTo>
                  <a:cubicBezTo>
                    <a:pt x="4307" y="38"/>
                    <a:pt x="4291" y="75"/>
                    <a:pt x="4274" y="113"/>
                  </a:cubicBezTo>
                  <a:cubicBezTo>
                    <a:pt x="4133" y="425"/>
                    <a:pt x="3998" y="734"/>
                    <a:pt x="3864" y="1054"/>
                  </a:cubicBezTo>
                  <a:cubicBezTo>
                    <a:pt x="3660" y="1536"/>
                    <a:pt x="3466" y="2022"/>
                    <a:pt x="3275" y="2527"/>
                  </a:cubicBezTo>
                  <a:cubicBezTo>
                    <a:pt x="3083" y="3030"/>
                    <a:pt x="2901" y="3540"/>
                    <a:pt x="2721" y="4062"/>
                  </a:cubicBezTo>
                  <a:cubicBezTo>
                    <a:pt x="2541" y="4582"/>
                    <a:pt x="2370" y="5112"/>
                    <a:pt x="2205" y="5646"/>
                  </a:cubicBezTo>
                  <a:cubicBezTo>
                    <a:pt x="2041" y="6183"/>
                    <a:pt x="1883" y="6723"/>
                    <a:pt x="1733" y="7268"/>
                  </a:cubicBezTo>
                  <a:cubicBezTo>
                    <a:pt x="1587" y="7810"/>
                    <a:pt x="1444" y="8362"/>
                    <a:pt x="1312" y="8910"/>
                  </a:cubicBezTo>
                  <a:cubicBezTo>
                    <a:pt x="1180" y="9458"/>
                    <a:pt x="1055" y="10015"/>
                    <a:pt x="941" y="10562"/>
                  </a:cubicBezTo>
                  <a:cubicBezTo>
                    <a:pt x="866" y="10927"/>
                    <a:pt x="795" y="11295"/>
                    <a:pt x="726" y="11657"/>
                  </a:cubicBezTo>
                  <a:cubicBezTo>
                    <a:pt x="659" y="12021"/>
                    <a:pt x="595" y="12388"/>
                    <a:pt x="536" y="12747"/>
                  </a:cubicBezTo>
                  <a:cubicBezTo>
                    <a:pt x="475" y="13106"/>
                    <a:pt x="421" y="13472"/>
                    <a:pt x="370" y="13825"/>
                  </a:cubicBezTo>
                  <a:cubicBezTo>
                    <a:pt x="320" y="14179"/>
                    <a:pt x="273" y="14538"/>
                    <a:pt x="231" y="14888"/>
                  </a:cubicBezTo>
                  <a:cubicBezTo>
                    <a:pt x="191" y="15236"/>
                    <a:pt x="155" y="15588"/>
                    <a:pt x="122" y="15930"/>
                  </a:cubicBezTo>
                  <a:cubicBezTo>
                    <a:pt x="90" y="16271"/>
                    <a:pt x="61" y="16616"/>
                    <a:pt x="40" y="16948"/>
                  </a:cubicBezTo>
                  <a:cubicBezTo>
                    <a:pt x="25" y="17156"/>
                    <a:pt x="12" y="17368"/>
                    <a:pt x="1" y="17573"/>
                  </a:cubicBezTo>
                  <a:cubicBezTo>
                    <a:pt x="309" y="17652"/>
                    <a:pt x="616" y="17727"/>
                    <a:pt x="933" y="17795"/>
                  </a:cubicBezTo>
                  <a:cubicBezTo>
                    <a:pt x="1286" y="17872"/>
                    <a:pt x="1637" y="17943"/>
                    <a:pt x="1998" y="18007"/>
                  </a:cubicBezTo>
                  <a:cubicBezTo>
                    <a:pt x="2538" y="18104"/>
                    <a:pt x="3080" y="18184"/>
                    <a:pt x="3634" y="18252"/>
                  </a:cubicBezTo>
                  <a:cubicBezTo>
                    <a:pt x="4187" y="18318"/>
                    <a:pt x="4741" y="18370"/>
                    <a:pt x="5303" y="18406"/>
                  </a:cubicBezTo>
                  <a:cubicBezTo>
                    <a:pt x="5864" y="18442"/>
                    <a:pt x="6427" y="18465"/>
                    <a:pt x="6992" y="18470"/>
                  </a:cubicBezTo>
                  <a:cubicBezTo>
                    <a:pt x="7104" y="18471"/>
                    <a:pt x="7216" y="18472"/>
                    <a:pt x="7328" y="18472"/>
                  </a:cubicBezTo>
                  <a:cubicBezTo>
                    <a:pt x="7781" y="18472"/>
                    <a:pt x="8235" y="18463"/>
                    <a:pt x="8687" y="18443"/>
                  </a:cubicBezTo>
                  <a:cubicBezTo>
                    <a:pt x="9249" y="18419"/>
                    <a:pt x="9816" y="18378"/>
                    <a:pt x="10371" y="18325"/>
                  </a:cubicBezTo>
                  <a:cubicBezTo>
                    <a:pt x="10927" y="18270"/>
                    <a:pt x="11486" y="18201"/>
                    <a:pt x="12031" y="18117"/>
                  </a:cubicBezTo>
                  <a:cubicBezTo>
                    <a:pt x="12394" y="18061"/>
                    <a:pt x="12759" y="17996"/>
                    <a:pt x="13115" y="17928"/>
                  </a:cubicBezTo>
                  <a:cubicBezTo>
                    <a:pt x="13363" y="17879"/>
                    <a:pt x="13611" y="17828"/>
                    <a:pt x="13856" y="17773"/>
                  </a:cubicBezTo>
                  <a:cubicBezTo>
                    <a:pt x="13846" y="17566"/>
                    <a:pt x="13836" y="17356"/>
                    <a:pt x="13823" y="17148"/>
                  </a:cubicBezTo>
                  <a:cubicBezTo>
                    <a:pt x="13803" y="16816"/>
                    <a:pt x="13778" y="16469"/>
                    <a:pt x="13745" y="16128"/>
                  </a:cubicBezTo>
                  <a:cubicBezTo>
                    <a:pt x="13719" y="15788"/>
                    <a:pt x="13685" y="15431"/>
                    <a:pt x="13649" y="15083"/>
                  </a:cubicBezTo>
                  <a:cubicBezTo>
                    <a:pt x="13613" y="14734"/>
                    <a:pt x="13571" y="14373"/>
                    <a:pt x="13527" y="14018"/>
                  </a:cubicBezTo>
                  <a:cubicBezTo>
                    <a:pt x="13483" y="13661"/>
                    <a:pt x="13433" y="13296"/>
                    <a:pt x="13381" y="12935"/>
                  </a:cubicBezTo>
                  <a:cubicBezTo>
                    <a:pt x="13328" y="12574"/>
                    <a:pt x="13271" y="12206"/>
                    <a:pt x="13212" y="11841"/>
                  </a:cubicBezTo>
                  <a:cubicBezTo>
                    <a:pt x="13151" y="11476"/>
                    <a:pt x="13087" y="11104"/>
                    <a:pt x="13019" y="10737"/>
                  </a:cubicBezTo>
                  <a:cubicBezTo>
                    <a:pt x="12918" y="10188"/>
                    <a:pt x="12808" y="9624"/>
                    <a:pt x="12691" y="9075"/>
                  </a:cubicBezTo>
                  <a:cubicBezTo>
                    <a:pt x="12572" y="8523"/>
                    <a:pt x="12447" y="7968"/>
                    <a:pt x="12315" y="7420"/>
                  </a:cubicBezTo>
                  <a:cubicBezTo>
                    <a:pt x="12184" y="6873"/>
                    <a:pt x="12044" y="6326"/>
                    <a:pt x="11898" y="5787"/>
                  </a:cubicBezTo>
                  <a:cubicBezTo>
                    <a:pt x="11752" y="5245"/>
                    <a:pt x="11600" y="4713"/>
                    <a:pt x="11442" y="4187"/>
                  </a:cubicBezTo>
                  <a:cubicBezTo>
                    <a:pt x="11284" y="3661"/>
                    <a:pt x="11121" y="3146"/>
                    <a:pt x="10952" y="2639"/>
                  </a:cubicBezTo>
                  <a:cubicBezTo>
                    <a:pt x="10782" y="2128"/>
                    <a:pt x="10609" y="1637"/>
                    <a:pt x="10430" y="1151"/>
                  </a:cubicBezTo>
                  <a:cubicBezTo>
                    <a:pt x="10309" y="824"/>
                    <a:pt x="10191" y="511"/>
                    <a:pt x="10067" y="198"/>
                  </a:cubicBezTo>
                  <a:cubicBezTo>
                    <a:pt x="10053" y="160"/>
                    <a:pt x="10036" y="120"/>
                    <a:pt x="10021" y="83"/>
                  </a:cubicBezTo>
                  <a:cubicBezTo>
                    <a:pt x="9827" y="126"/>
                    <a:pt x="9629" y="165"/>
                    <a:pt x="9431" y="198"/>
                  </a:cubicBezTo>
                  <a:cubicBezTo>
                    <a:pt x="9191" y="236"/>
                    <a:pt x="8942" y="271"/>
                    <a:pt x="8696" y="298"/>
                  </a:cubicBezTo>
                  <a:cubicBezTo>
                    <a:pt x="8450" y="326"/>
                    <a:pt x="8199" y="343"/>
                    <a:pt x="7948" y="356"/>
                  </a:cubicBezTo>
                  <a:cubicBezTo>
                    <a:pt x="7742" y="364"/>
                    <a:pt x="7534" y="369"/>
                    <a:pt x="7327" y="369"/>
                  </a:cubicBezTo>
                  <a:cubicBezTo>
                    <a:pt x="7283" y="369"/>
                    <a:pt x="7239" y="369"/>
                    <a:pt x="7195" y="369"/>
                  </a:cubicBezTo>
                  <a:cubicBezTo>
                    <a:pt x="6943" y="366"/>
                    <a:pt x="6693" y="356"/>
                    <a:pt x="6445" y="337"/>
                  </a:cubicBezTo>
                  <a:cubicBezTo>
                    <a:pt x="6194" y="320"/>
                    <a:pt x="5950" y="297"/>
                    <a:pt x="5704" y="264"/>
                  </a:cubicBezTo>
                  <a:cubicBezTo>
                    <a:pt x="5457" y="232"/>
                    <a:pt x="5220" y="193"/>
                    <a:pt x="4981" y="147"/>
                  </a:cubicBezTo>
                  <a:cubicBezTo>
                    <a:pt x="4757" y="104"/>
                    <a:pt x="4541" y="55"/>
                    <a:pt x="4325" y="1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15"/>
            <p:cNvSpPr/>
            <p:nvPr/>
          </p:nvSpPr>
          <p:spPr>
            <a:xfrm>
              <a:off x="3298255" y="2368434"/>
              <a:ext cx="150624" cy="136933"/>
            </a:xfrm>
            <a:custGeom>
              <a:avLst/>
              <a:gdLst/>
              <a:ahLst/>
              <a:cxnLst/>
              <a:rect l="l" t="t" r="r" b="b"/>
              <a:pathLst>
                <a:path w="4830" h="4391" extrusionOk="0">
                  <a:moveTo>
                    <a:pt x="4829" y="1"/>
                  </a:moveTo>
                  <a:lnTo>
                    <a:pt x="4829" y="1"/>
                  </a:lnTo>
                  <a:cubicBezTo>
                    <a:pt x="4230" y="207"/>
                    <a:pt x="3612" y="382"/>
                    <a:pt x="2975" y="526"/>
                  </a:cubicBezTo>
                  <a:cubicBezTo>
                    <a:pt x="2958" y="531"/>
                    <a:pt x="2939" y="534"/>
                    <a:pt x="2922" y="537"/>
                  </a:cubicBezTo>
                  <a:cubicBezTo>
                    <a:pt x="2920" y="537"/>
                    <a:pt x="2912" y="539"/>
                    <a:pt x="2900" y="542"/>
                  </a:cubicBezTo>
                  <a:cubicBezTo>
                    <a:pt x="2804" y="567"/>
                    <a:pt x="2442" y="670"/>
                    <a:pt x="2351" y="717"/>
                  </a:cubicBezTo>
                  <a:cubicBezTo>
                    <a:pt x="2199" y="796"/>
                    <a:pt x="2053" y="901"/>
                    <a:pt x="1915" y="1030"/>
                  </a:cubicBezTo>
                  <a:cubicBezTo>
                    <a:pt x="1776" y="1160"/>
                    <a:pt x="1645" y="1315"/>
                    <a:pt x="1521" y="1495"/>
                  </a:cubicBezTo>
                  <a:cubicBezTo>
                    <a:pt x="1419" y="1643"/>
                    <a:pt x="1323" y="1804"/>
                    <a:pt x="1232" y="1982"/>
                  </a:cubicBezTo>
                  <a:cubicBezTo>
                    <a:pt x="823" y="2783"/>
                    <a:pt x="410" y="3587"/>
                    <a:pt x="0" y="4390"/>
                  </a:cubicBezTo>
                  <a:cubicBezTo>
                    <a:pt x="236" y="4336"/>
                    <a:pt x="466" y="4264"/>
                    <a:pt x="689" y="4175"/>
                  </a:cubicBezTo>
                  <a:cubicBezTo>
                    <a:pt x="938" y="4068"/>
                    <a:pt x="1175" y="3933"/>
                    <a:pt x="1378" y="3758"/>
                  </a:cubicBezTo>
                  <a:cubicBezTo>
                    <a:pt x="2467" y="2616"/>
                    <a:pt x="3758" y="1161"/>
                    <a:pt x="48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15"/>
            <p:cNvSpPr/>
            <p:nvPr/>
          </p:nvSpPr>
          <p:spPr>
            <a:xfrm>
              <a:off x="3142988" y="1262730"/>
              <a:ext cx="262952" cy="22328"/>
            </a:xfrm>
            <a:custGeom>
              <a:avLst/>
              <a:gdLst/>
              <a:ahLst/>
              <a:cxnLst/>
              <a:rect l="l" t="t" r="r" b="b"/>
              <a:pathLst>
                <a:path w="8432" h="716" extrusionOk="0">
                  <a:moveTo>
                    <a:pt x="3928" y="1"/>
                  </a:moveTo>
                  <a:cubicBezTo>
                    <a:pt x="3103" y="1"/>
                    <a:pt x="2286" y="57"/>
                    <a:pt x="1487" y="163"/>
                  </a:cubicBezTo>
                  <a:cubicBezTo>
                    <a:pt x="984" y="232"/>
                    <a:pt x="488" y="320"/>
                    <a:pt x="1" y="428"/>
                  </a:cubicBezTo>
                  <a:cubicBezTo>
                    <a:pt x="103" y="408"/>
                    <a:pt x="209" y="398"/>
                    <a:pt x="317" y="398"/>
                  </a:cubicBezTo>
                  <a:cubicBezTo>
                    <a:pt x="485" y="398"/>
                    <a:pt x="658" y="422"/>
                    <a:pt x="837" y="473"/>
                  </a:cubicBezTo>
                  <a:cubicBezTo>
                    <a:pt x="958" y="507"/>
                    <a:pt x="1078" y="552"/>
                    <a:pt x="1201" y="609"/>
                  </a:cubicBezTo>
                  <a:cubicBezTo>
                    <a:pt x="1217" y="616"/>
                    <a:pt x="1233" y="624"/>
                    <a:pt x="1247" y="631"/>
                  </a:cubicBezTo>
                  <a:cubicBezTo>
                    <a:pt x="1437" y="589"/>
                    <a:pt x="1632" y="550"/>
                    <a:pt x="1827" y="517"/>
                  </a:cubicBezTo>
                  <a:cubicBezTo>
                    <a:pt x="2067" y="478"/>
                    <a:pt x="2315" y="444"/>
                    <a:pt x="2561" y="417"/>
                  </a:cubicBezTo>
                  <a:cubicBezTo>
                    <a:pt x="2807" y="392"/>
                    <a:pt x="3059" y="372"/>
                    <a:pt x="3309" y="360"/>
                  </a:cubicBezTo>
                  <a:cubicBezTo>
                    <a:pt x="3529" y="349"/>
                    <a:pt x="3750" y="344"/>
                    <a:pt x="3971" y="344"/>
                  </a:cubicBezTo>
                  <a:cubicBezTo>
                    <a:pt x="4001" y="344"/>
                    <a:pt x="4032" y="344"/>
                    <a:pt x="4062" y="345"/>
                  </a:cubicBezTo>
                  <a:cubicBezTo>
                    <a:pt x="4314" y="349"/>
                    <a:pt x="4564" y="358"/>
                    <a:pt x="4813" y="376"/>
                  </a:cubicBezTo>
                  <a:cubicBezTo>
                    <a:pt x="5063" y="394"/>
                    <a:pt x="5307" y="417"/>
                    <a:pt x="5553" y="450"/>
                  </a:cubicBezTo>
                  <a:cubicBezTo>
                    <a:pt x="5797" y="481"/>
                    <a:pt x="6037" y="520"/>
                    <a:pt x="6276" y="566"/>
                  </a:cubicBezTo>
                  <a:cubicBezTo>
                    <a:pt x="6506" y="609"/>
                    <a:pt x="6725" y="659"/>
                    <a:pt x="6945" y="716"/>
                  </a:cubicBezTo>
                  <a:cubicBezTo>
                    <a:pt x="6962" y="708"/>
                    <a:pt x="6979" y="703"/>
                    <a:pt x="6996" y="695"/>
                  </a:cubicBezTo>
                  <a:cubicBezTo>
                    <a:pt x="7137" y="644"/>
                    <a:pt x="7271" y="602"/>
                    <a:pt x="7406" y="572"/>
                  </a:cubicBezTo>
                  <a:cubicBezTo>
                    <a:pt x="7590" y="529"/>
                    <a:pt x="7767" y="509"/>
                    <a:pt x="7942" y="509"/>
                  </a:cubicBezTo>
                  <a:cubicBezTo>
                    <a:pt x="7960" y="509"/>
                    <a:pt x="7978" y="510"/>
                    <a:pt x="7996" y="510"/>
                  </a:cubicBezTo>
                  <a:cubicBezTo>
                    <a:pt x="8145" y="516"/>
                    <a:pt x="8290" y="536"/>
                    <a:pt x="8431" y="570"/>
                  </a:cubicBezTo>
                  <a:cubicBezTo>
                    <a:pt x="8369" y="553"/>
                    <a:pt x="8306" y="540"/>
                    <a:pt x="8244" y="523"/>
                  </a:cubicBezTo>
                  <a:cubicBezTo>
                    <a:pt x="7127" y="253"/>
                    <a:pt x="5984" y="87"/>
                    <a:pt x="4849" y="24"/>
                  </a:cubicBezTo>
                  <a:cubicBezTo>
                    <a:pt x="4541" y="8"/>
                    <a:pt x="4234" y="1"/>
                    <a:pt x="3928" y="1"/>
                  </a:cubicBezTo>
                  <a:close/>
                </a:path>
              </a:pathLst>
            </a:custGeom>
            <a:solidFill>
              <a:srgbClr val="BC7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15"/>
            <p:cNvSpPr/>
            <p:nvPr/>
          </p:nvSpPr>
          <p:spPr>
            <a:xfrm>
              <a:off x="3387099" y="1352323"/>
              <a:ext cx="110738" cy="109646"/>
            </a:xfrm>
            <a:custGeom>
              <a:avLst/>
              <a:gdLst/>
              <a:ahLst/>
              <a:cxnLst/>
              <a:rect l="l" t="t" r="r" b="b"/>
              <a:pathLst>
                <a:path w="3551" h="3516" extrusionOk="0">
                  <a:moveTo>
                    <a:pt x="281" y="0"/>
                  </a:moveTo>
                  <a:cubicBezTo>
                    <a:pt x="253" y="0"/>
                    <a:pt x="224" y="0"/>
                    <a:pt x="196" y="0"/>
                  </a:cubicBezTo>
                  <a:cubicBezTo>
                    <a:pt x="159" y="3"/>
                    <a:pt x="119" y="3"/>
                    <a:pt x="81" y="3"/>
                  </a:cubicBezTo>
                  <a:cubicBezTo>
                    <a:pt x="81" y="4"/>
                    <a:pt x="82" y="5"/>
                    <a:pt x="83" y="5"/>
                  </a:cubicBezTo>
                  <a:cubicBezTo>
                    <a:pt x="84" y="5"/>
                    <a:pt x="85" y="5"/>
                    <a:pt x="87" y="3"/>
                  </a:cubicBezTo>
                  <a:cubicBezTo>
                    <a:pt x="119" y="52"/>
                    <a:pt x="152" y="105"/>
                    <a:pt x="179" y="157"/>
                  </a:cubicBezTo>
                  <a:cubicBezTo>
                    <a:pt x="205" y="209"/>
                    <a:pt x="231" y="264"/>
                    <a:pt x="252" y="315"/>
                  </a:cubicBezTo>
                  <a:cubicBezTo>
                    <a:pt x="284" y="394"/>
                    <a:pt x="311" y="475"/>
                    <a:pt x="330" y="557"/>
                  </a:cubicBezTo>
                  <a:cubicBezTo>
                    <a:pt x="349" y="637"/>
                    <a:pt x="360" y="719"/>
                    <a:pt x="366" y="801"/>
                  </a:cubicBezTo>
                  <a:cubicBezTo>
                    <a:pt x="369" y="882"/>
                    <a:pt x="367" y="964"/>
                    <a:pt x="359" y="1046"/>
                  </a:cubicBezTo>
                  <a:cubicBezTo>
                    <a:pt x="349" y="1126"/>
                    <a:pt x="333" y="1207"/>
                    <a:pt x="310" y="1287"/>
                  </a:cubicBezTo>
                  <a:cubicBezTo>
                    <a:pt x="287" y="1369"/>
                    <a:pt x="258" y="1448"/>
                    <a:pt x="219" y="1527"/>
                  </a:cubicBezTo>
                  <a:cubicBezTo>
                    <a:pt x="195" y="1580"/>
                    <a:pt x="168" y="1631"/>
                    <a:pt x="137" y="1683"/>
                  </a:cubicBezTo>
                  <a:cubicBezTo>
                    <a:pt x="109" y="1736"/>
                    <a:pt x="74" y="1786"/>
                    <a:pt x="38" y="1836"/>
                  </a:cubicBezTo>
                  <a:cubicBezTo>
                    <a:pt x="25" y="1852"/>
                    <a:pt x="14" y="1869"/>
                    <a:pt x="1" y="1887"/>
                  </a:cubicBezTo>
                  <a:lnTo>
                    <a:pt x="114" y="1940"/>
                  </a:lnTo>
                  <a:cubicBezTo>
                    <a:pt x="449" y="2099"/>
                    <a:pt x="776" y="2263"/>
                    <a:pt x="1104" y="2442"/>
                  </a:cubicBezTo>
                  <a:cubicBezTo>
                    <a:pt x="1433" y="2617"/>
                    <a:pt x="1753" y="2801"/>
                    <a:pt x="2074" y="2994"/>
                  </a:cubicBezTo>
                  <a:cubicBezTo>
                    <a:pt x="2357" y="3162"/>
                    <a:pt x="2632" y="3334"/>
                    <a:pt x="2906" y="3516"/>
                  </a:cubicBezTo>
                  <a:cubicBezTo>
                    <a:pt x="2958" y="3448"/>
                    <a:pt x="3008" y="3379"/>
                    <a:pt x="3056" y="3307"/>
                  </a:cubicBezTo>
                  <a:cubicBezTo>
                    <a:pt x="3145" y="3171"/>
                    <a:pt x="3221" y="3037"/>
                    <a:pt x="3287" y="2896"/>
                  </a:cubicBezTo>
                  <a:cubicBezTo>
                    <a:pt x="3353" y="2756"/>
                    <a:pt x="3407" y="2616"/>
                    <a:pt x="3447" y="2472"/>
                  </a:cubicBezTo>
                  <a:cubicBezTo>
                    <a:pt x="3489" y="2328"/>
                    <a:pt x="3516" y="2184"/>
                    <a:pt x="3532" y="2041"/>
                  </a:cubicBezTo>
                  <a:cubicBezTo>
                    <a:pt x="3548" y="1897"/>
                    <a:pt x="3550" y="1752"/>
                    <a:pt x="3540" y="1606"/>
                  </a:cubicBezTo>
                  <a:cubicBezTo>
                    <a:pt x="3532" y="1463"/>
                    <a:pt x="3510" y="1316"/>
                    <a:pt x="3474" y="1172"/>
                  </a:cubicBezTo>
                  <a:cubicBezTo>
                    <a:pt x="3438" y="1031"/>
                    <a:pt x="3389" y="885"/>
                    <a:pt x="3330" y="745"/>
                  </a:cubicBezTo>
                  <a:cubicBezTo>
                    <a:pt x="3272" y="604"/>
                    <a:pt x="3198" y="463"/>
                    <a:pt x="3113" y="327"/>
                  </a:cubicBezTo>
                  <a:cubicBezTo>
                    <a:pt x="3092" y="294"/>
                    <a:pt x="3070" y="259"/>
                    <a:pt x="3049" y="228"/>
                  </a:cubicBezTo>
                  <a:cubicBezTo>
                    <a:pt x="2768" y="179"/>
                    <a:pt x="2485" y="140"/>
                    <a:pt x="2198" y="107"/>
                  </a:cubicBezTo>
                  <a:cubicBezTo>
                    <a:pt x="1870" y="69"/>
                    <a:pt x="1542" y="42"/>
                    <a:pt x="1206" y="25"/>
                  </a:cubicBezTo>
                  <a:cubicBezTo>
                    <a:pt x="898" y="8"/>
                    <a:pt x="59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15"/>
            <p:cNvSpPr/>
            <p:nvPr/>
          </p:nvSpPr>
          <p:spPr>
            <a:xfrm>
              <a:off x="3136938" y="2384057"/>
              <a:ext cx="251725" cy="125114"/>
            </a:xfrm>
            <a:custGeom>
              <a:avLst/>
              <a:gdLst/>
              <a:ahLst/>
              <a:cxnLst/>
              <a:rect l="l" t="t" r="r" b="b"/>
              <a:pathLst>
                <a:path w="8072" h="4012" extrusionOk="0">
                  <a:moveTo>
                    <a:pt x="1" y="0"/>
                  </a:moveTo>
                  <a:cubicBezTo>
                    <a:pt x="96" y="30"/>
                    <a:pt x="189" y="68"/>
                    <a:pt x="281" y="114"/>
                  </a:cubicBezTo>
                  <a:cubicBezTo>
                    <a:pt x="452" y="197"/>
                    <a:pt x="617" y="308"/>
                    <a:pt x="773" y="440"/>
                  </a:cubicBezTo>
                  <a:cubicBezTo>
                    <a:pt x="929" y="572"/>
                    <a:pt x="1076" y="732"/>
                    <a:pt x="1217" y="915"/>
                  </a:cubicBezTo>
                  <a:cubicBezTo>
                    <a:pt x="1332" y="1066"/>
                    <a:pt x="1440" y="1229"/>
                    <a:pt x="1542" y="1411"/>
                  </a:cubicBezTo>
                  <a:cubicBezTo>
                    <a:pt x="2006" y="2227"/>
                    <a:pt x="2469" y="3044"/>
                    <a:pt x="2933" y="3860"/>
                  </a:cubicBezTo>
                  <a:cubicBezTo>
                    <a:pt x="3314" y="3962"/>
                    <a:pt x="3709" y="4012"/>
                    <a:pt x="4104" y="4012"/>
                  </a:cubicBezTo>
                  <a:cubicBezTo>
                    <a:pt x="4463" y="4012"/>
                    <a:pt x="4823" y="3971"/>
                    <a:pt x="5172" y="3891"/>
                  </a:cubicBezTo>
                  <a:cubicBezTo>
                    <a:pt x="5582" y="3088"/>
                    <a:pt x="5993" y="2286"/>
                    <a:pt x="6404" y="1483"/>
                  </a:cubicBezTo>
                  <a:cubicBezTo>
                    <a:pt x="6495" y="1303"/>
                    <a:pt x="6591" y="1143"/>
                    <a:pt x="6693" y="995"/>
                  </a:cubicBezTo>
                  <a:cubicBezTo>
                    <a:pt x="6817" y="815"/>
                    <a:pt x="6947" y="662"/>
                    <a:pt x="7087" y="532"/>
                  </a:cubicBezTo>
                  <a:cubicBezTo>
                    <a:pt x="7225" y="400"/>
                    <a:pt x="7372" y="296"/>
                    <a:pt x="7523" y="217"/>
                  </a:cubicBezTo>
                  <a:cubicBezTo>
                    <a:pt x="7613" y="171"/>
                    <a:pt x="7975" y="68"/>
                    <a:pt x="8072" y="43"/>
                  </a:cubicBezTo>
                  <a:lnTo>
                    <a:pt x="8072" y="43"/>
                  </a:lnTo>
                  <a:cubicBezTo>
                    <a:pt x="8003" y="59"/>
                    <a:pt x="7906" y="79"/>
                    <a:pt x="7833" y="94"/>
                  </a:cubicBezTo>
                  <a:cubicBezTo>
                    <a:pt x="7577" y="146"/>
                    <a:pt x="7318" y="194"/>
                    <a:pt x="7055" y="238"/>
                  </a:cubicBezTo>
                  <a:cubicBezTo>
                    <a:pt x="7051" y="238"/>
                    <a:pt x="7045" y="239"/>
                    <a:pt x="7039" y="239"/>
                  </a:cubicBezTo>
                  <a:cubicBezTo>
                    <a:pt x="6634" y="305"/>
                    <a:pt x="6220" y="357"/>
                    <a:pt x="5805" y="396"/>
                  </a:cubicBezTo>
                  <a:cubicBezTo>
                    <a:pt x="5366" y="437"/>
                    <a:pt x="4925" y="460"/>
                    <a:pt x="4480" y="469"/>
                  </a:cubicBezTo>
                  <a:cubicBezTo>
                    <a:pt x="4360" y="471"/>
                    <a:pt x="4239" y="473"/>
                    <a:pt x="4118" y="473"/>
                  </a:cubicBezTo>
                  <a:cubicBezTo>
                    <a:pt x="3795" y="473"/>
                    <a:pt x="3473" y="464"/>
                    <a:pt x="3151" y="447"/>
                  </a:cubicBezTo>
                  <a:cubicBezTo>
                    <a:pt x="2709" y="424"/>
                    <a:pt x="2268" y="384"/>
                    <a:pt x="1835" y="331"/>
                  </a:cubicBezTo>
                  <a:cubicBezTo>
                    <a:pt x="1402" y="276"/>
                    <a:pt x="973" y="207"/>
                    <a:pt x="554" y="123"/>
                  </a:cubicBezTo>
                  <a:cubicBezTo>
                    <a:pt x="367" y="85"/>
                    <a:pt x="182" y="4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15"/>
            <p:cNvSpPr/>
            <p:nvPr/>
          </p:nvSpPr>
          <p:spPr>
            <a:xfrm>
              <a:off x="3181812" y="1273488"/>
              <a:ext cx="177817" cy="36268"/>
            </a:xfrm>
            <a:custGeom>
              <a:avLst/>
              <a:gdLst/>
              <a:ahLst/>
              <a:cxnLst/>
              <a:rect l="l" t="t" r="r" b="b"/>
              <a:pathLst>
                <a:path w="5702" h="1163" extrusionOk="0">
                  <a:moveTo>
                    <a:pt x="2668" y="0"/>
                  </a:moveTo>
                  <a:cubicBezTo>
                    <a:pt x="2465" y="0"/>
                    <a:pt x="2263" y="5"/>
                    <a:pt x="2062" y="15"/>
                  </a:cubicBezTo>
                  <a:cubicBezTo>
                    <a:pt x="1812" y="26"/>
                    <a:pt x="1561" y="46"/>
                    <a:pt x="1315" y="73"/>
                  </a:cubicBezTo>
                  <a:cubicBezTo>
                    <a:pt x="1069" y="97"/>
                    <a:pt x="820" y="132"/>
                    <a:pt x="580" y="174"/>
                  </a:cubicBezTo>
                  <a:cubicBezTo>
                    <a:pt x="387" y="205"/>
                    <a:pt x="192" y="243"/>
                    <a:pt x="1" y="286"/>
                  </a:cubicBezTo>
                  <a:cubicBezTo>
                    <a:pt x="109" y="339"/>
                    <a:pt x="216" y="398"/>
                    <a:pt x="329" y="468"/>
                  </a:cubicBezTo>
                  <a:cubicBezTo>
                    <a:pt x="455" y="547"/>
                    <a:pt x="582" y="635"/>
                    <a:pt x="711" y="737"/>
                  </a:cubicBezTo>
                  <a:cubicBezTo>
                    <a:pt x="842" y="838"/>
                    <a:pt x="970" y="947"/>
                    <a:pt x="1101" y="1072"/>
                  </a:cubicBezTo>
                  <a:cubicBezTo>
                    <a:pt x="1116" y="1087"/>
                    <a:pt x="1131" y="1098"/>
                    <a:pt x="1145" y="1112"/>
                  </a:cubicBezTo>
                  <a:cubicBezTo>
                    <a:pt x="1227" y="1095"/>
                    <a:pt x="1310" y="1076"/>
                    <a:pt x="1394" y="1062"/>
                  </a:cubicBezTo>
                  <a:cubicBezTo>
                    <a:pt x="1483" y="1046"/>
                    <a:pt x="1575" y="1032"/>
                    <a:pt x="1667" y="1019"/>
                  </a:cubicBezTo>
                  <a:cubicBezTo>
                    <a:pt x="1804" y="1000"/>
                    <a:pt x="1943" y="983"/>
                    <a:pt x="2084" y="973"/>
                  </a:cubicBezTo>
                  <a:cubicBezTo>
                    <a:pt x="2223" y="961"/>
                    <a:pt x="2366" y="954"/>
                    <a:pt x="2507" y="951"/>
                  </a:cubicBezTo>
                  <a:cubicBezTo>
                    <a:pt x="2572" y="949"/>
                    <a:pt x="2638" y="948"/>
                    <a:pt x="2703" y="948"/>
                  </a:cubicBezTo>
                  <a:cubicBezTo>
                    <a:pt x="2779" y="948"/>
                    <a:pt x="2855" y="950"/>
                    <a:pt x="2931" y="953"/>
                  </a:cubicBezTo>
                  <a:cubicBezTo>
                    <a:pt x="3072" y="959"/>
                    <a:pt x="3211" y="967"/>
                    <a:pt x="3351" y="980"/>
                  </a:cubicBezTo>
                  <a:cubicBezTo>
                    <a:pt x="3491" y="993"/>
                    <a:pt x="3628" y="1009"/>
                    <a:pt x="3765" y="1030"/>
                  </a:cubicBezTo>
                  <a:cubicBezTo>
                    <a:pt x="3855" y="1045"/>
                    <a:pt x="3944" y="1059"/>
                    <a:pt x="4033" y="1076"/>
                  </a:cubicBezTo>
                  <a:cubicBezTo>
                    <a:pt x="4124" y="1095"/>
                    <a:pt x="4210" y="1115"/>
                    <a:pt x="4298" y="1134"/>
                  </a:cubicBezTo>
                  <a:cubicBezTo>
                    <a:pt x="4335" y="1144"/>
                    <a:pt x="4373" y="1154"/>
                    <a:pt x="4412" y="1163"/>
                  </a:cubicBezTo>
                  <a:cubicBezTo>
                    <a:pt x="4429" y="1151"/>
                    <a:pt x="4445" y="1137"/>
                    <a:pt x="4462" y="1124"/>
                  </a:cubicBezTo>
                  <a:cubicBezTo>
                    <a:pt x="4610" y="1003"/>
                    <a:pt x="4754" y="897"/>
                    <a:pt x="4900" y="800"/>
                  </a:cubicBezTo>
                  <a:cubicBezTo>
                    <a:pt x="5047" y="703"/>
                    <a:pt x="5188" y="618"/>
                    <a:pt x="5332" y="543"/>
                  </a:cubicBezTo>
                  <a:cubicBezTo>
                    <a:pt x="5457" y="478"/>
                    <a:pt x="5579" y="421"/>
                    <a:pt x="5701" y="372"/>
                  </a:cubicBezTo>
                  <a:cubicBezTo>
                    <a:pt x="5483" y="317"/>
                    <a:pt x="5263" y="267"/>
                    <a:pt x="5030" y="221"/>
                  </a:cubicBezTo>
                  <a:cubicBezTo>
                    <a:pt x="4790" y="175"/>
                    <a:pt x="4552" y="138"/>
                    <a:pt x="4307" y="105"/>
                  </a:cubicBezTo>
                  <a:cubicBezTo>
                    <a:pt x="4061" y="73"/>
                    <a:pt x="3816" y="49"/>
                    <a:pt x="3566" y="31"/>
                  </a:cubicBezTo>
                  <a:cubicBezTo>
                    <a:pt x="3316" y="13"/>
                    <a:pt x="3067" y="3"/>
                    <a:pt x="2816" y="1"/>
                  </a:cubicBezTo>
                  <a:cubicBezTo>
                    <a:pt x="2766" y="1"/>
                    <a:pt x="2717" y="0"/>
                    <a:pt x="26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15"/>
            <p:cNvSpPr/>
            <p:nvPr/>
          </p:nvSpPr>
          <p:spPr>
            <a:xfrm>
              <a:off x="3171241" y="1450179"/>
              <a:ext cx="177661" cy="91528"/>
            </a:xfrm>
            <a:custGeom>
              <a:avLst/>
              <a:gdLst/>
              <a:ahLst/>
              <a:cxnLst/>
              <a:rect l="l" t="t" r="r" b="b"/>
              <a:pathLst>
                <a:path w="5697" h="2935" extrusionOk="0">
                  <a:moveTo>
                    <a:pt x="1290" y="1"/>
                  </a:moveTo>
                  <a:cubicBezTo>
                    <a:pt x="1274" y="31"/>
                    <a:pt x="1257" y="60"/>
                    <a:pt x="1240" y="90"/>
                  </a:cubicBezTo>
                  <a:cubicBezTo>
                    <a:pt x="1093" y="359"/>
                    <a:pt x="948" y="626"/>
                    <a:pt x="801" y="909"/>
                  </a:cubicBezTo>
                  <a:cubicBezTo>
                    <a:pt x="655" y="1194"/>
                    <a:pt x="514" y="1477"/>
                    <a:pt x="370" y="1775"/>
                  </a:cubicBezTo>
                  <a:cubicBezTo>
                    <a:pt x="245" y="2035"/>
                    <a:pt x="123" y="2295"/>
                    <a:pt x="0" y="2566"/>
                  </a:cubicBezTo>
                  <a:cubicBezTo>
                    <a:pt x="216" y="2620"/>
                    <a:pt x="432" y="2669"/>
                    <a:pt x="656" y="2712"/>
                  </a:cubicBezTo>
                  <a:cubicBezTo>
                    <a:pt x="895" y="2760"/>
                    <a:pt x="1132" y="2797"/>
                    <a:pt x="1379" y="2829"/>
                  </a:cubicBezTo>
                  <a:cubicBezTo>
                    <a:pt x="1625" y="2862"/>
                    <a:pt x="1869" y="2885"/>
                    <a:pt x="2120" y="2904"/>
                  </a:cubicBezTo>
                  <a:cubicBezTo>
                    <a:pt x="2368" y="2921"/>
                    <a:pt x="2618" y="2929"/>
                    <a:pt x="2870" y="2934"/>
                  </a:cubicBezTo>
                  <a:cubicBezTo>
                    <a:pt x="2928" y="2934"/>
                    <a:pt x="2986" y="2935"/>
                    <a:pt x="3044" y="2935"/>
                  </a:cubicBezTo>
                  <a:cubicBezTo>
                    <a:pt x="3237" y="2935"/>
                    <a:pt x="3431" y="2931"/>
                    <a:pt x="3623" y="2921"/>
                  </a:cubicBezTo>
                  <a:cubicBezTo>
                    <a:pt x="3874" y="2908"/>
                    <a:pt x="4125" y="2891"/>
                    <a:pt x="4371" y="2863"/>
                  </a:cubicBezTo>
                  <a:cubicBezTo>
                    <a:pt x="4617" y="2836"/>
                    <a:pt x="4866" y="2804"/>
                    <a:pt x="5106" y="2763"/>
                  </a:cubicBezTo>
                  <a:cubicBezTo>
                    <a:pt x="5304" y="2731"/>
                    <a:pt x="5502" y="2691"/>
                    <a:pt x="5696" y="2648"/>
                  </a:cubicBezTo>
                  <a:cubicBezTo>
                    <a:pt x="5589" y="2376"/>
                    <a:pt x="5481" y="2113"/>
                    <a:pt x="5370" y="1848"/>
                  </a:cubicBezTo>
                  <a:cubicBezTo>
                    <a:pt x="5244" y="1548"/>
                    <a:pt x="5119" y="1259"/>
                    <a:pt x="4991" y="970"/>
                  </a:cubicBezTo>
                  <a:cubicBezTo>
                    <a:pt x="4860" y="682"/>
                    <a:pt x="4732" y="409"/>
                    <a:pt x="4601" y="137"/>
                  </a:cubicBezTo>
                  <a:cubicBezTo>
                    <a:pt x="4585" y="107"/>
                    <a:pt x="4571" y="76"/>
                    <a:pt x="4556" y="45"/>
                  </a:cubicBezTo>
                  <a:cubicBezTo>
                    <a:pt x="4477" y="61"/>
                    <a:pt x="4395" y="80"/>
                    <a:pt x="4315" y="94"/>
                  </a:cubicBezTo>
                  <a:cubicBezTo>
                    <a:pt x="4226" y="110"/>
                    <a:pt x="4134" y="126"/>
                    <a:pt x="4042" y="139"/>
                  </a:cubicBezTo>
                  <a:cubicBezTo>
                    <a:pt x="3905" y="159"/>
                    <a:pt x="3766" y="175"/>
                    <a:pt x="3625" y="186"/>
                  </a:cubicBezTo>
                  <a:cubicBezTo>
                    <a:pt x="3485" y="198"/>
                    <a:pt x="3343" y="205"/>
                    <a:pt x="3202" y="209"/>
                  </a:cubicBezTo>
                  <a:cubicBezTo>
                    <a:pt x="3139" y="211"/>
                    <a:pt x="3075" y="211"/>
                    <a:pt x="3012" y="211"/>
                  </a:cubicBezTo>
                  <a:cubicBezTo>
                    <a:pt x="2934" y="211"/>
                    <a:pt x="2856" y="210"/>
                    <a:pt x="2778" y="208"/>
                  </a:cubicBezTo>
                  <a:cubicBezTo>
                    <a:pt x="2639" y="204"/>
                    <a:pt x="2498" y="195"/>
                    <a:pt x="2358" y="182"/>
                  </a:cubicBezTo>
                  <a:cubicBezTo>
                    <a:pt x="2217" y="169"/>
                    <a:pt x="2081" y="152"/>
                    <a:pt x="1944" y="132"/>
                  </a:cubicBezTo>
                  <a:cubicBezTo>
                    <a:pt x="1854" y="117"/>
                    <a:pt x="1764" y="103"/>
                    <a:pt x="1675" y="86"/>
                  </a:cubicBezTo>
                  <a:cubicBezTo>
                    <a:pt x="1585" y="68"/>
                    <a:pt x="1499" y="50"/>
                    <a:pt x="1411" y="30"/>
                  </a:cubicBezTo>
                  <a:cubicBezTo>
                    <a:pt x="1369" y="21"/>
                    <a:pt x="1330" y="11"/>
                    <a:pt x="12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15"/>
            <p:cNvSpPr/>
            <p:nvPr/>
          </p:nvSpPr>
          <p:spPr>
            <a:xfrm>
              <a:off x="3081336" y="2367155"/>
              <a:ext cx="147131" cy="137308"/>
            </a:xfrm>
            <a:custGeom>
              <a:avLst/>
              <a:gdLst/>
              <a:ahLst/>
              <a:cxnLst/>
              <a:rect l="l" t="t" r="r" b="b"/>
              <a:pathLst>
                <a:path w="4718" h="4403" extrusionOk="0">
                  <a:moveTo>
                    <a:pt x="1" y="0"/>
                  </a:moveTo>
                  <a:cubicBezTo>
                    <a:pt x="1015" y="1114"/>
                    <a:pt x="2304" y="2533"/>
                    <a:pt x="3316" y="3648"/>
                  </a:cubicBezTo>
                  <a:lnTo>
                    <a:pt x="3328" y="3658"/>
                  </a:lnTo>
                  <a:cubicBezTo>
                    <a:pt x="3349" y="3684"/>
                    <a:pt x="3372" y="3707"/>
                    <a:pt x="3397" y="3730"/>
                  </a:cubicBezTo>
                  <a:cubicBezTo>
                    <a:pt x="3423" y="3753"/>
                    <a:pt x="3447" y="3777"/>
                    <a:pt x="3474" y="3800"/>
                  </a:cubicBezTo>
                  <a:cubicBezTo>
                    <a:pt x="3502" y="3823"/>
                    <a:pt x="3529" y="3846"/>
                    <a:pt x="3558" y="3868"/>
                  </a:cubicBezTo>
                  <a:cubicBezTo>
                    <a:pt x="3586" y="3891"/>
                    <a:pt x="3615" y="3912"/>
                    <a:pt x="3645" y="3934"/>
                  </a:cubicBezTo>
                  <a:cubicBezTo>
                    <a:pt x="3676" y="3954"/>
                    <a:pt x="3706" y="3975"/>
                    <a:pt x="3739" y="3996"/>
                  </a:cubicBezTo>
                  <a:cubicBezTo>
                    <a:pt x="3771" y="4016"/>
                    <a:pt x="3804" y="4036"/>
                    <a:pt x="3838" y="4056"/>
                  </a:cubicBezTo>
                  <a:cubicBezTo>
                    <a:pt x="4116" y="4204"/>
                    <a:pt x="4413" y="4322"/>
                    <a:pt x="4718" y="4402"/>
                  </a:cubicBezTo>
                  <a:cubicBezTo>
                    <a:pt x="4255" y="3584"/>
                    <a:pt x="3791" y="2768"/>
                    <a:pt x="3328" y="1953"/>
                  </a:cubicBezTo>
                  <a:cubicBezTo>
                    <a:pt x="3224" y="1771"/>
                    <a:pt x="3116" y="1608"/>
                    <a:pt x="3001" y="1458"/>
                  </a:cubicBezTo>
                  <a:cubicBezTo>
                    <a:pt x="2862" y="1277"/>
                    <a:pt x="2714" y="1117"/>
                    <a:pt x="2559" y="984"/>
                  </a:cubicBezTo>
                  <a:cubicBezTo>
                    <a:pt x="2402" y="849"/>
                    <a:pt x="2237" y="741"/>
                    <a:pt x="2065" y="657"/>
                  </a:cubicBezTo>
                  <a:cubicBezTo>
                    <a:pt x="1973" y="611"/>
                    <a:pt x="1880" y="574"/>
                    <a:pt x="1785" y="544"/>
                  </a:cubicBezTo>
                  <a:cubicBezTo>
                    <a:pt x="1700" y="516"/>
                    <a:pt x="1384" y="450"/>
                    <a:pt x="1315" y="430"/>
                  </a:cubicBezTo>
                  <a:cubicBezTo>
                    <a:pt x="1279" y="420"/>
                    <a:pt x="1245" y="409"/>
                    <a:pt x="1210" y="396"/>
                  </a:cubicBezTo>
                  <a:cubicBezTo>
                    <a:pt x="1183" y="388"/>
                    <a:pt x="1138" y="374"/>
                    <a:pt x="1111" y="367"/>
                  </a:cubicBezTo>
                  <a:cubicBezTo>
                    <a:pt x="728" y="258"/>
                    <a:pt x="357" y="135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15"/>
            <p:cNvSpPr/>
            <p:nvPr/>
          </p:nvSpPr>
          <p:spPr>
            <a:xfrm>
              <a:off x="3053208" y="1282438"/>
              <a:ext cx="164439" cy="70759"/>
            </a:xfrm>
            <a:custGeom>
              <a:avLst/>
              <a:gdLst/>
              <a:ahLst/>
              <a:cxnLst/>
              <a:rect l="l" t="t" r="r" b="b"/>
              <a:pathLst>
                <a:path w="5273" h="2269" extrusionOk="0">
                  <a:moveTo>
                    <a:pt x="4131" y="0"/>
                  </a:moveTo>
                  <a:cubicBezTo>
                    <a:pt x="4086" y="10"/>
                    <a:pt x="4040" y="20"/>
                    <a:pt x="3995" y="32"/>
                  </a:cubicBezTo>
                  <a:cubicBezTo>
                    <a:pt x="3764" y="85"/>
                    <a:pt x="3530" y="148"/>
                    <a:pt x="3310" y="216"/>
                  </a:cubicBezTo>
                  <a:cubicBezTo>
                    <a:pt x="3162" y="262"/>
                    <a:pt x="3015" y="312"/>
                    <a:pt x="2873" y="362"/>
                  </a:cubicBezTo>
                  <a:cubicBezTo>
                    <a:pt x="2732" y="413"/>
                    <a:pt x="2588" y="467"/>
                    <a:pt x="2453" y="523"/>
                  </a:cubicBezTo>
                  <a:cubicBezTo>
                    <a:pt x="2319" y="580"/>
                    <a:pt x="2182" y="640"/>
                    <a:pt x="2055" y="702"/>
                  </a:cubicBezTo>
                  <a:cubicBezTo>
                    <a:pt x="1927" y="762"/>
                    <a:pt x="1797" y="830"/>
                    <a:pt x="1678" y="896"/>
                  </a:cubicBezTo>
                  <a:cubicBezTo>
                    <a:pt x="1596" y="940"/>
                    <a:pt x="1517" y="985"/>
                    <a:pt x="1441" y="1032"/>
                  </a:cubicBezTo>
                  <a:cubicBezTo>
                    <a:pt x="1323" y="1103"/>
                    <a:pt x="1213" y="1172"/>
                    <a:pt x="1106" y="1247"/>
                  </a:cubicBezTo>
                  <a:cubicBezTo>
                    <a:pt x="998" y="1320"/>
                    <a:pt x="897" y="1393"/>
                    <a:pt x="798" y="1472"/>
                  </a:cubicBezTo>
                  <a:cubicBezTo>
                    <a:pt x="697" y="1551"/>
                    <a:pt x="605" y="1629"/>
                    <a:pt x="516" y="1711"/>
                  </a:cubicBezTo>
                  <a:cubicBezTo>
                    <a:pt x="381" y="1833"/>
                    <a:pt x="260" y="1955"/>
                    <a:pt x="148" y="2088"/>
                  </a:cubicBezTo>
                  <a:cubicBezTo>
                    <a:pt x="96" y="2148"/>
                    <a:pt x="48" y="2207"/>
                    <a:pt x="0" y="2269"/>
                  </a:cubicBezTo>
                  <a:cubicBezTo>
                    <a:pt x="276" y="2229"/>
                    <a:pt x="551" y="2198"/>
                    <a:pt x="833" y="2174"/>
                  </a:cubicBezTo>
                  <a:cubicBezTo>
                    <a:pt x="1155" y="2147"/>
                    <a:pt x="1474" y="2128"/>
                    <a:pt x="1803" y="2119"/>
                  </a:cubicBezTo>
                  <a:cubicBezTo>
                    <a:pt x="1936" y="2116"/>
                    <a:pt x="2068" y="2115"/>
                    <a:pt x="2201" y="2115"/>
                  </a:cubicBezTo>
                  <a:cubicBezTo>
                    <a:pt x="2396" y="2115"/>
                    <a:pt x="2593" y="2118"/>
                    <a:pt x="2793" y="2125"/>
                  </a:cubicBezTo>
                  <a:cubicBezTo>
                    <a:pt x="2831" y="2125"/>
                    <a:pt x="2868" y="2126"/>
                    <a:pt x="2907" y="2128"/>
                  </a:cubicBezTo>
                  <a:cubicBezTo>
                    <a:pt x="2919" y="2111"/>
                    <a:pt x="2933" y="2095"/>
                    <a:pt x="2947" y="2076"/>
                  </a:cubicBezTo>
                  <a:cubicBezTo>
                    <a:pt x="2988" y="2027"/>
                    <a:pt x="3029" y="1981"/>
                    <a:pt x="3075" y="1932"/>
                  </a:cubicBezTo>
                  <a:cubicBezTo>
                    <a:pt x="3120" y="1886"/>
                    <a:pt x="3169" y="1840"/>
                    <a:pt x="3219" y="1794"/>
                  </a:cubicBezTo>
                  <a:cubicBezTo>
                    <a:pt x="3271" y="1750"/>
                    <a:pt x="3324" y="1704"/>
                    <a:pt x="3379" y="1661"/>
                  </a:cubicBezTo>
                  <a:cubicBezTo>
                    <a:pt x="3435" y="1616"/>
                    <a:pt x="3492" y="1574"/>
                    <a:pt x="3554" y="1534"/>
                  </a:cubicBezTo>
                  <a:cubicBezTo>
                    <a:pt x="3614" y="1492"/>
                    <a:pt x="3676" y="1452"/>
                    <a:pt x="3742" y="1413"/>
                  </a:cubicBezTo>
                  <a:cubicBezTo>
                    <a:pt x="3771" y="1398"/>
                    <a:pt x="3800" y="1379"/>
                    <a:pt x="3830" y="1363"/>
                  </a:cubicBezTo>
                  <a:cubicBezTo>
                    <a:pt x="3896" y="1327"/>
                    <a:pt x="3968" y="1290"/>
                    <a:pt x="4040" y="1254"/>
                  </a:cubicBezTo>
                  <a:cubicBezTo>
                    <a:pt x="4112" y="1218"/>
                    <a:pt x="4188" y="1183"/>
                    <a:pt x="4263" y="1150"/>
                  </a:cubicBezTo>
                  <a:cubicBezTo>
                    <a:pt x="4339" y="1119"/>
                    <a:pt x="4418" y="1086"/>
                    <a:pt x="4497" y="1057"/>
                  </a:cubicBezTo>
                  <a:cubicBezTo>
                    <a:pt x="4576" y="1027"/>
                    <a:pt x="4658" y="999"/>
                    <a:pt x="4742" y="973"/>
                  </a:cubicBezTo>
                  <a:cubicBezTo>
                    <a:pt x="4822" y="948"/>
                    <a:pt x="4908" y="923"/>
                    <a:pt x="4993" y="899"/>
                  </a:cubicBezTo>
                  <a:cubicBezTo>
                    <a:pt x="5078" y="876"/>
                    <a:pt x="5166" y="854"/>
                    <a:pt x="5253" y="834"/>
                  </a:cubicBezTo>
                  <a:cubicBezTo>
                    <a:pt x="5259" y="834"/>
                    <a:pt x="5266" y="833"/>
                    <a:pt x="5272" y="831"/>
                  </a:cubicBezTo>
                  <a:cubicBezTo>
                    <a:pt x="5258" y="817"/>
                    <a:pt x="5243" y="802"/>
                    <a:pt x="5230" y="787"/>
                  </a:cubicBezTo>
                  <a:cubicBezTo>
                    <a:pt x="5097" y="664"/>
                    <a:pt x="4970" y="552"/>
                    <a:pt x="4841" y="452"/>
                  </a:cubicBezTo>
                  <a:cubicBezTo>
                    <a:pt x="4708" y="350"/>
                    <a:pt x="4585" y="262"/>
                    <a:pt x="4457" y="183"/>
                  </a:cubicBezTo>
                  <a:cubicBezTo>
                    <a:pt x="4346" y="112"/>
                    <a:pt x="4238" y="53"/>
                    <a:pt x="41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15"/>
            <p:cNvSpPr/>
            <p:nvPr/>
          </p:nvSpPr>
          <p:spPr>
            <a:xfrm>
              <a:off x="3048655" y="1407644"/>
              <a:ext cx="162848" cy="122619"/>
            </a:xfrm>
            <a:custGeom>
              <a:avLst/>
              <a:gdLst/>
              <a:ahLst/>
              <a:cxnLst/>
              <a:rect l="l" t="t" r="r" b="b"/>
              <a:pathLst>
                <a:path w="5222" h="3932" extrusionOk="0">
                  <a:moveTo>
                    <a:pt x="2968" y="1"/>
                  </a:moveTo>
                  <a:cubicBezTo>
                    <a:pt x="2931" y="16"/>
                    <a:pt x="2891" y="35"/>
                    <a:pt x="2853" y="51"/>
                  </a:cubicBezTo>
                  <a:cubicBezTo>
                    <a:pt x="2511" y="202"/>
                    <a:pt x="2179" y="359"/>
                    <a:pt x="1843" y="525"/>
                  </a:cubicBezTo>
                  <a:cubicBezTo>
                    <a:pt x="1508" y="692"/>
                    <a:pt x="1180" y="865"/>
                    <a:pt x="851" y="1049"/>
                  </a:cubicBezTo>
                  <a:cubicBezTo>
                    <a:pt x="562" y="1208"/>
                    <a:pt x="281" y="1374"/>
                    <a:pt x="1" y="1546"/>
                  </a:cubicBezTo>
                  <a:cubicBezTo>
                    <a:pt x="71" y="1652"/>
                    <a:pt x="150" y="1756"/>
                    <a:pt x="232" y="1857"/>
                  </a:cubicBezTo>
                  <a:cubicBezTo>
                    <a:pt x="304" y="1944"/>
                    <a:pt x="383" y="2032"/>
                    <a:pt x="467" y="2115"/>
                  </a:cubicBezTo>
                  <a:cubicBezTo>
                    <a:pt x="547" y="2199"/>
                    <a:pt x="638" y="2284"/>
                    <a:pt x="728" y="2364"/>
                  </a:cubicBezTo>
                  <a:cubicBezTo>
                    <a:pt x="820" y="2443"/>
                    <a:pt x="920" y="2524"/>
                    <a:pt x="1020" y="2601"/>
                  </a:cubicBezTo>
                  <a:cubicBezTo>
                    <a:pt x="1121" y="2677"/>
                    <a:pt x="1230" y="2755"/>
                    <a:pt x="1339" y="2827"/>
                  </a:cubicBezTo>
                  <a:cubicBezTo>
                    <a:pt x="1449" y="2900"/>
                    <a:pt x="1568" y="2972"/>
                    <a:pt x="1684" y="3041"/>
                  </a:cubicBezTo>
                  <a:cubicBezTo>
                    <a:pt x="1732" y="3069"/>
                    <a:pt x="1778" y="3093"/>
                    <a:pt x="1827" y="3120"/>
                  </a:cubicBezTo>
                  <a:cubicBezTo>
                    <a:pt x="1949" y="3186"/>
                    <a:pt x="2071" y="3250"/>
                    <a:pt x="2201" y="3310"/>
                  </a:cubicBezTo>
                  <a:cubicBezTo>
                    <a:pt x="2330" y="3372"/>
                    <a:pt x="2459" y="3429"/>
                    <a:pt x="2596" y="3487"/>
                  </a:cubicBezTo>
                  <a:cubicBezTo>
                    <a:pt x="2800" y="3573"/>
                    <a:pt x="3004" y="3649"/>
                    <a:pt x="3223" y="3723"/>
                  </a:cubicBezTo>
                  <a:cubicBezTo>
                    <a:pt x="3443" y="3796"/>
                    <a:pt x="3660" y="3861"/>
                    <a:pt x="3890" y="3920"/>
                  </a:cubicBezTo>
                  <a:cubicBezTo>
                    <a:pt x="3904" y="3924"/>
                    <a:pt x="3917" y="3927"/>
                    <a:pt x="3931" y="3931"/>
                  </a:cubicBezTo>
                  <a:cubicBezTo>
                    <a:pt x="4054" y="3661"/>
                    <a:pt x="4176" y="3401"/>
                    <a:pt x="4301" y="3140"/>
                  </a:cubicBezTo>
                  <a:cubicBezTo>
                    <a:pt x="4445" y="2841"/>
                    <a:pt x="4587" y="2558"/>
                    <a:pt x="4732" y="2276"/>
                  </a:cubicBezTo>
                  <a:cubicBezTo>
                    <a:pt x="4879" y="1993"/>
                    <a:pt x="5023" y="1724"/>
                    <a:pt x="5171" y="1457"/>
                  </a:cubicBezTo>
                  <a:cubicBezTo>
                    <a:pt x="5188" y="1425"/>
                    <a:pt x="5205" y="1397"/>
                    <a:pt x="5221" y="1366"/>
                  </a:cubicBezTo>
                  <a:cubicBezTo>
                    <a:pt x="5175" y="1353"/>
                    <a:pt x="5130" y="1343"/>
                    <a:pt x="5080" y="1329"/>
                  </a:cubicBezTo>
                  <a:cubicBezTo>
                    <a:pt x="4995" y="1304"/>
                    <a:pt x="4915" y="1280"/>
                    <a:pt x="4831" y="1253"/>
                  </a:cubicBezTo>
                  <a:cubicBezTo>
                    <a:pt x="4751" y="1225"/>
                    <a:pt x="4672" y="1200"/>
                    <a:pt x="4593" y="1168"/>
                  </a:cubicBezTo>
                  <a:cubicBezTo>
                    <a:pt x="4514" y="1138"/>
                    <a:pt x="4439" y="1108"/>
                    <a:pt x="4364" y="1074"/>
                  </a:cubicBezTo>
                  <a:cubicBezTo>
                    <a:pt x="4288" y="1041"/>
                    <a:pt x="4219" y="1008"/>
                    <a:pt x="4147" y="972"/>
                  </a:cubicBezTo>
                  <a:cubicBezTo>
                    <a:pt x="4074" y="935"/>
                    <a:pt x="4003" y="899"/>
                    <a:pt x="3933" y="857"/>
                  </a:cubicBezTo>
                  <a:cubicBezTo>
                    <a:pt x="3867" y="819"/>
                    <a:pt x="3799" y="778"/>
                    <a:pt x="3739" y="738"/>
                  </a:cubicBezTo>
                  <a:cubicBezTo>
                    <a:pt x="3678" y="696"/>
                    <a:pt x="3617" y="653"/>
                    <a:pt x="3559" y="610"/>
                  </a:cubicBezTo>
                  <a:cubicBezTo>
                    <a:pt x="3502" y="567"/>
                    <a:pt x="3446" y="522"/>
                    <a:pt x="3394" y="476"/>
                  </a:cubicBezTo>
                  <a:cubicBezTo>
                    <a:pt x="3342" y="432"/>
                    <a:pt x="3292" y="383"/>
                    <a:pt x="3244" y="337"/>
                  </a:cubicBezTo>
                  <a:cubicBezTo>
                    <a:pt x="3198" y="290"/>
                    <a:pt x="3154" y="241"/>
                    <a:pt x="3112" y="193"/>
                  </a:cubicBezTo>
                  <a:cubicBezTo>
                    <a:pt x="3070" y="144"/>
                    <a:pt x="3033" y="94"/>
                    <a:pt x="2997" y="44"/>
                  </a:cubicBezTo>
                  <a:cubicBezTo>
                    <a:pt x="2988" y="29"/>
                    <a:pt x="2977" y="15"/>
                    <a:pt x="29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15"/>
            <p:cNvSpPr/>
            <p:nvPr/>
          </p:nvSpPr>
          <p:spPr>
            <a:xfrm>
              <a:off x="2738526" y="1455792"/>
              <a:ext cx="432754" cy="622421"/>
            </a:xfrm>
            <a:custGeom>
              <a:avLst/>
              <a:gdLst/>
              <a:ahLst/>
              <a:cxnLst/>
              <a:rect l="l" t="t" r="r" b="b"/>
              <a:pathLst>
                <a:path w="13877" h="19959" extrusionOk="0">
                  <a:moveTo>
                    <a:pt x="9946" y="1"/>
                  </a:moveTo>
                  <a:cubicBezTo>
                    <a:pt x="9906" y="25"/>
                    <a:pt x="9867" y="49"/>
                    <a:pt x="9828" y="74"/>
                  </a:cubicBezTo>
                  <a:cubicBezTo>
                    <a:pt x="9507" y="274"/>
                    <a:pt x="9197" y="478"/>
                    <a:pt x="8886" y="692"/>
                  </a:cubicBezTo>
                  <a:cubicBezTo>
                    <a:pt x="8419" y="1014"/>
                    <a:pt x="7973" y="1346"/>
                    <a:pt x="7531" y="1698"/>
                  </a:cubicBezTo>
                  <a:cubicBezTo>
                    <a:pt x="7089" y="2052"/>
                    <a:pt x="6667" y="2416"/>
                    <a:pt x="6255" y="2797"/>
                  </a:cubicBezTo>
                  <a:cubicBezTo>
                    <a:pt x="5846" y="3176"/>
                    <a:pt x="5450" y="3569"/>
                    <a:pt x="5071" y="3974"/>
                  </a:cubicBezTo>
                  <a:cubicBezTo>
                    <a:pt x="4693" y="4378"/>
                    <a:pt x="4330" y="4797"/>
                    <a:pt x="3987" y="5222"/>
                  </a:cubicBezTo>
                  <a:cubicBezTo>
                    <a:pt x="3646" y="5649"/>
                    <a:pt x="3318" y="6089"/>
                    <a:pt x="3015" y="6533"/>
                  </a:cubicBezTo>
                  <a:cubicBezTo>
                    <a:pt x="2712" y="6975"/>
                    <a:pt x="2424" y="7435"/>
                    <a:pt x="2161" y="7892"/>
                  </a:cubicBezTo>
                  <a:cubicBezTo>
                    <a:pt x="1987" y="8195"/>
                    <a:pt x="1820" y="8507"/>
                    <a:pt x="1664" y="8816"/>
                  </a:cubicBezTo>
                  <a:cubicBezTo>
                    <a:pt x="1508" y="9125"/>
                    <a:pt x="1360" y="9442"/>
                    <a:pt x="1225" y="9755"/>
                  </a:cubicBezTo>
                  <a:cubicBezTo>
                    <a:pt x="1088" y="10066"/>
                    <a:pt x="960" y="10388"/>
                    <a:pt x="845" y="10701"/>
                  </a:cubicBezTo>
                  <a:cubicBezTo>
                    <a:pt x="730" y="11016"/>
                    <a:pt x="624" y="11339"/>
                    <a:pt x="529" y="11656"/>
                  </a:cubicBezTo>
                  <a:cubicBezTo>
                    <a:pt x="436" y="11972"/>
                    <a:pt x="349" y="12295"/>
                    <a:pt x="276" y="12612"/>
                  </a:cubicBezTo>
                  <a:cubicBezTo>
                    <a:pt x="204" y="12928"/>
                    <a:pt x="140" y="13251"/>
                    <a:pt x="88" y="13566"/>
                  </a:cubicBezTo>
                  <a:cubicBezTo>
                    <a:pt x="55" y="13762"/>
                    <a:pt x="26" y="13962"/>
                    <a:pt x="0" y="14162"/>
                  </a:cubicBezTo>
                  <a:cubicBezTo>
                    <a:pt x="92" y="14298"/>
                    <a:pt x="187" y="14432"/>
                    <a:pt x="286" y="14564"/>
                  </a:cubicBezTo>
                  <a:cubicBezTo>
                    <a:pt x="436" y="14761"/>
                    <a:pt x="600" y="14962"/>
                    <a:pt x="769" y="15155"/>
                  </a:cubicBezTo>
                  <a:cubicBezTo>
                    <a:pt x="940" y="15348"/>
                    <a:pt x="1126" y="15542"/>
                    <a:pt x="1316" y="15729"/>
                  </a:cubicBezTo>
                  <a:cubicBezTo>
                    <a:pt x="1508" y="15915"/>
                    <a:pt x="1715" y="16102"/>
                    <a:pt x="1925" y="16282"/>
                  </a:cubicBezTo>
                  <a:cubicBezTo>
                    <a:pt x="2135" y="16462"/>
                    <a:pt x="2362" y="16641"/>
                    <a:pt x="2592" y="16811"/>
                  </a:cubicBezTo>
                  <a:cubicBezTo>
                    <a:pt x="2822" y="16982"/>
                    <a:pt x="3068" y="17155"/>
                    <a:pt x="3317" y="17317"/>
                  </a:cubicBezTo>
                  <a:cubicBezTo>
                    <a:pt x="3564" y="17478"/>
                    <a:pt x="3830" y="17642"/>
                    <a:pt x="4095" y="17794"/>
                  </a:cubicBezTo>
                  <a:cubicBezTo>
                    <a:pt x="4312" y="17921"/>
                    <a:pt x="4529" y="18039"/>
                    <a:pt x="4759" y="18160"/>
                  </a:cubicBezTo>
                  <a:cubicBezTo>
                    <a:pt x="5042" y="18305"/>
                    <a:pt x="5319" y="18441"/>
                    <a:pt x="5617" y="18578"/>
                  </a:cubicBezTo>
                  <a:cubicBezTo>
                    <a:pt x="5913" y="18715"/>
                    <a:pt x="6207" y="18841"/>
                    <a:pt x="6517" y="18966"/>
                  </a:cubicBezTo>
                  <a:cubicBezTo>
                    <a:pt x="6826" y="19093"/>
                    <a:pt x="7134" y="19209"/>
                    <a:pt x="7457" y="19323"/>
                  </a:cubicBezTo>
                  <a:cubicBezTo>
                    <a:pt x="7781" y="19438"/>
                    <a:pt x="8100" y="19541"/>
                    <a:pt x="8435" y="19645"/>
                  </a:cubicBezTo>
                  <a:cubicBezTo>
                    <a:pt x="8767" y="19747"/>
                    <a:pt x="9099" y="19840"/>
                    <a:pt x="9444" y="19929"/>
                  </a:cubicBezTo>
                  <a:cubicBezTo>
                    <a:pt x="9480" y="19941"/>
                    <a:pt x="9516" y="19950"/>
                    <a:pt x="9552" y="19958"/>
                  </a:cubicBezTo>
                  <a:cubicBezTo>
                    <a:pt x="9563" y="19753"/>
                    <a:pt x="9575" y="19541"/>
                    <a:pt x="9589" y="19333"/>
                  </a:cubicBezTo>
                  <a:cubicBezTo>
                    <a:pt x="9614" y="19001"/>
                    <a:pt x="9640" y="18654"/>
                    <a:pt x="9673" y="18315"/>
                  </a:cubicBezTo>
                  <a:cubicBezTo>
                    <a:pt x="9703" y="17974"/>
                    <a:pt x="9740" y="17621"/>
                    <a:pt x="9782" y="17273"/>
                  </a:cubicBezTo>
                  <a:cubicBezTo>
                    <a:pt x="9824" y="16923"/>
                    <a:pt x="9870" y="16564"/>
                    <a:pt x="9920" y="16210"/>
                  </a:cubicBezTo>
                  <a:cubicBezTo>
                    <a:pt x="9972" y="15857"/>
                    <a:pt x="10026" y="15491"/>
                    <a:pt x="10085" y="15132"/>
                  </a:cubicBezTo>
                  <a:cubicBezTo>
                    <a:pt x="10146" y="14773"/>
                    <a:pt x="10208" y="14406"/>
                    <a:pt x="10277" y="14042"/>
                  </a:cubicBezTo>
                  <a:cubicBezTo>
                    <a:pt x="10343" y="13680"/>
                    <a:pt x="10417" y="13312"/>
                    <a:pt x="10492" y="12947"/>
                  </a:cubicBezTo>
                  <a:cubicBezTo>
                    <a:pt x="10606" y="12400"/>
                    <a:pt x="10731" y="11843"/>
                    <a:pt x="10863" y="11295"/>
                  </a:cubicBezTo>
                  <a:cubicBezTo>
                    <a:pt x="10994" y="10749"/>
                    <a:pt x="11136" y="10195"/>
                    <a:pt x="11284" y="9653"/>
                  </a:cubicBezTo>
                  <a:cubicBezTo>
                    <a:pt x="11434" y="9108"/>
                    <a:pt x="11592" y="8568"/>
                    <a:pt x="11756" y="8031"/>
                  </a:cubicBezTo>
                  <a:cubicBezTo>
                    <a:pt x="11921" y="7497"/>
                    <a:pt x="12094" y="6967"/>
                    <a:pt x="12272" y="6447"/>
                  </a:cubicBezTo>
                  <a:cubicBezTo>
                    <a:pt x="12449" y="5925"/>
                    <a:pt x="12633" y="5415"/>
                    <a:pt x="12826" y="4912"/>
                  </a:cubicBezTo>
                  <a:cubicBezTo>
                    <a:pt x="13017" y="4407"/>
                    <a:pt x="13211" y="3921"/>
                    <a:pt x="13415" y="3439"/>
                  </a:cubicBezTo>
                  <a:cubicBezTo>
                    <a:pt x="13549" y="3119"/>
                    <a:pt x="13684" y="2807"/>
                    <a:pt x="13825" y="2498"/>
                  </a:cubicBezTo>
                  <a:cubicBezTo>
                    <a:pt x="13842" y="2460"/>
                    <a:pt x="13858" y="2423"/>
                    <a:pt x="13876" y="2386"/>
                  </a:cubicBezTo>
                  <a:cubicBezTo>
                    <a:pt x="13862" y="2381"/>
                    <a:pt x="13849" y="2377"/>
                    <a:pt x="13835" y="2374"/>
                  </a:cubicBezTo>
                  <a:cubicBezTo>
                    <a:pt x="13605" y="2315"/>
                    <a:pt x="13388" y="2251"/>
                    <a:pt x="13168" y="2177"/>
                  </a:cubicBezTo>
                  <a:cubicBezTo>
                    <a:pt x="12949" y="2102"/>
                    <a:pt x="12745" y="2028"/>
                    <a:pt x="12541" y="1941"/>
                  </a:cubicBezTo>
                  <a:cubicBezTo>
                    <a:pt x="12404" y="1884"/>
                    <a:pt x="12275" y="1826"/>
                    <a:pt x="12146" y="1765"/>
                  </a:cubicBezTo>
                  <a:cubicBezTo>
                    <a:pt x="12016" y="1704"/>
                    <a:pt x="11894" y="1641"/>
                    <a:pt x="11772" y="1575"/>
                  </a:cubicBezTo>
                  <a:cubicBezTo>
                    <a:pt x="11723" y="1549"/>
                    <a:pt x="11677" y="1523"/>
                    <a:pt x="11629" y="1496"/>
                  </a:cubicBezTo>
                  <a:cubicBezTo>
                    <a:pt x="11513" y="1427"/>
                    <a:pt x="11395" y="1353"/>
                    <a:pt x="11284" y="1282"/>
                  </a:cubicBezTo>
                  <a:cubicBezTo>
                    <a:pt x="11175" y="1210"/>
                    <a:pt x="11066" y="1132"/>
                    <a:pt x="10965" y="1056"/>
                  </a:cubicBezTo>
                  <a:cubicBezTo>
                    <a:pt x="10865" y="980"/>
                    <a:pt x="10765" y="899"/>
                    <a:pt x="10673" y="819"/>
                  </a:cubicBezTo>
                  <a:cubicBezTo>
                    <a:pt x="10583" y="740"/>
                    <a:pt x="10494" y="655"/>
                    <a:pt x="10412" y="570"/>
                  </a:cubicBezTo>
                  <a:cubicBezTo>
                    <a:pt x="10328" y="485"/>
                    <a:pt x="10249" y="397"/>
                    <a:pt x="10177" y="311"/>
                  </a:cubicBezTo>
                  <a:cubicBezTo>
                    <a:pt x="10095" y="210"/>
                    <a:pt x="10016" y="107"/>
                    <a:pt x="9946" y="1"/>
                  </a:cubicBezTo>
                  <a:close/>
                </a:path>
              </a:pathLst>
            </a:custGeom>
            <a:solidFill>
              <a:srgbClr val="D28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15"/>
            <p:cNvSpPr/>
            <p:nvPr/>
          </p:nvSpPr>
          <p:spPr>
            <a:xfrm>
              <a:off x="3033125" y="1348487"/>
              <a:ext cx="110676" cy="107401"/>
            </a:xfrm>
            <a:custGeom>
              <a:avLst/>
              <a:gdLst/>
              <a:ahLst/>
              <a:cxnLst/>
              <a:rect l="l" t="t" r="r" b="b"/>
              <a:pathLst>
                <a:path w="3549" h="3444" extrusionOk="0">
                  <a:moveTo>
                    <a:pt x="2855" y="0"/>
                  </a:moveTo>
                  <a:cubicBezTo>
                    <a:pt x="2719" y="0"/>
                    <a:pt x="2583" y="2"/>
                    <a:pt x="2445" y="6"/>
                  </a:cubicBezTo>
                  <a:cubicBezTo>
                    <a:pt x="2116" y="13"/>
                    <a:pt x="1797" y="30"/>
                    <a:pt x="1475" y="59"/>
                  </a:cubicBezTo>
                  <a:cubicBezTo>
                    <a:pt x="1193" y="83"/>
                    <a:pt x="917" y="115"/>
                    <a:pt x="643" y="155"/>
                  </a:cubicBezTo>
                  <a:cubicBezTo>
                    <a:pt x="589" y="227"/>
                    <a:pt x="539" y="296"/>
                    <a:pt x="490" y="371"/>
                  </a:cubicBezTo>
                  <a:cubicBezTo>
                    <a:pt x="400" y="504"/>
                    <a:pt x="324" y="641"/>
                    <a:pt x="259" y="782"/>
                  </a:cubicBezTo>
                  <a:cubicBezTo>
                    <a:pt x="194" y="921"/>
                    <a:pt x="141" y="1062"/>
                    <a:pt x="101" y="1206"/>
                  </a:cubicBezTo>
                  <a:cubicBezTo>
                    <a:pt x="60" y="1350"/>
                    <a:pt x="32" y="1494"/>
                    <a:pt x="17" y="1637"/>
                  </a:cubicBezTo>
                  <a:cubicBezTo>
                    <a:pt x="3" y="1781"/>
                    <a:pt x="0" y="1926"/>
                    <a:pt x="10" y="2071"/>
                  </a:cubicBezTo>
                  <a:cubicBezTo>
                    <a:pt x="22" y="2215"/>
                    <a:pt x="43" y="2362"/>
                    <a:pt x="79" y="2506"/>
                  </a:cubicBezTo>
                  <a:cubicBezTo>
                    <a:pt x="112" y="2649"/>
                    <a:pt x="161" y="2793"/>
                    <a:pt x="223" y="2933"/>
                  </a:cubicBezTo>
                  <a:cubicBezTo>
                    <a:pt x="283" y="3071"/>
                    <a:pt x="357" y="3213"/>
                    <a:pt x="441" y="3350"/>
                  </a:cubicBezTo>
                  <a:cubicBezTo>
                    <a:pt x="460" y="3383"/>
                    <a:pt x="479" y="3413"/>
                    <a:pt x="500" y="3443"/>
                  </a:cubicBezTo>
                  <a:cubicBezTo>
                    <a:pt x="781" y="3271"/>
                    <a:pt x="1064" y="3107"/>
                    <a:pt x="1351" y="2946"/>
                  </a:cubicBezTo>
                  <a:cubicBezTo>
                    <a:pt x="1679" y="2762"/>
                    <a:pt x="2007" y="2589"/>
                    <a:pt x="2343" y="2422"/>
                  </a:cubicBezTo>
                  <a:cubicBezTo>
                    <a:pt x="2678" y="2254"/>
                    <a:pt x="3012" y="2099"/>
                    <a:pt x="3353" y="1948"/>
                  </a:cubicBezTo>
                  <a:cubicBezTo>
                    <a:pt x="3390" y="1931"/>
                    <a:pt x="3430" y="1913"/>
                    <a:pt x="3468" y="1898"/>
                  </a:cubicBezTo>
                  <a:cubicBezTo>
                    <a:pt x="3445" y="1860"/>
                    <a:pt x="3422" y="1824"/>
                    <a:pt x="3400" y="1787"/>
                  </a:cubicBezTo>
                  <a:cubicBezTo>
                    <a:pt x="3368" y="1737"/>
                    <a:pt x="3343" y="1682"/>
                    <a:pt x="3318" y="1630"/>
                  </a:cubicBezTo>
                  <a:cubicBezTo>
                    <a:pt x="3294" y="1576"/>
                    <a:pt x="3274" y="1524"/>
                    <a:pt x="3256" y="1471"/>
                  </a:cubicBezTo>
                  <a:cubicBezTo>
                    <a:pt x="3230" y="1391"/>
                    <a:pt x="3210" y="1308"/>
                    <a:pt x="3199" y="1228"/>
                  </a:cubicBezTo>
                  <a:cubicBezTo>
                    <a:pt x="3186" y="1147"/>
                    <a:pt x="3180" y="1064"/>
                    <a:pt x="3182" y="983"/>
                  </a:cubicBezTo>
                  <a:cubicBezTo>
                    <a:pt x="3184" y="900"/>
                    <a:pt x="3192" y="819"/>
                    <a:pt x="3207" y="739"/>
                  </a:cubicBezTo>
                  <a:cubicBezTo>
                    <a:pt x="3223" y="658"/>
                    <a:pt x="3246" y="579"/>
                    <a:pt x="3275" y="497"/>
                  </a:cubicBezTo>
                  <a:cubicBezTo>
                    <a:pt x="3304" y="418"/>
                    <a:pt x="3340" y="339"/>
                    <a:pt x="3383" y="263"/>
                  </a:cubicBezTo>
                  <a:cubicBezTo>
                    <a:pt x="3412" y="210"/>
                    <a:pt x="3445" y="159"/>
                    <a:pt x="3479" y="109"/>
                  </a:cubicBezTo>
                  <a:cubicBezTo>
                    <a:pt x="3501" y="77"/>
                    <a:pt x="3524" y="44"/>
                    <a:pt x="3548" y="13"/>
                  </a:cubicBezTo>
                  <a:cubicBezTo>
                    <a:pt x="3522" y="12"/>
                    <a:pt x="3497" y="10"/>
                    <a:pt x="3471" y="10"/>
                  </a:cubicBezTo>
                  <a:cubicBezTo>
                    <a:pt x="3460" y="10"/>
                    <a:pt x="3448" y="10"/>
                    <a:pt x="3436" y="11"/>
                  </a:cubicBezTo>
                  <a:cubicBezTo>
                    <a:pt x="3240" y="4"/>
                    <a:pt x="3047" y="0"/>
                    <a:pt x="2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15"/>
            <p:cNvSpPr/>
            <p:nvPr/>
          </p:nvSpPr>
          <p:spPr>
            <a:xfrm>
              <a:off x="2735470" y="1897488"/>
              <a:ext cx="383794" cy="482151"/>
            </a:xfrm>
            <a:custGeom>
              <a:avLst/>
              <a:gdLst/>
              <a:ahLst/>
              <a:cxnLst/>
              <a:rect l="l" t="t" r="r" b="b"/>
              <a:pathLst>
                <a:path w="12307" h="15461" extrusionOk="0">
                  <a:moveTo>
                    <a:pt x="102" y="0"/>
                  </a:moveTo>
                  <a:cubicBezTo>
                    <a:pt x="88" y="120"/>
                    <a:pt x="74" y="236"/>
                    <a:pt x="62" y="353"/>
                  </a:cubicBezTo>
                  <a:cubicBezTo>
                    <a:pt x="35" y="666"/>
                    <a:pt x="15" y="985"/>
                    <a:pt x="6" y="1293"/>
                  </a:cubicBezTo>
                  <a:cubicBezTo>
                    <a:pt x="2" y="1429"/>
                    <a:pt x="0" y="1567"/>
                    <a:pt x="0" y="1704"/>
                  </a:cubicBezTo>
                  <a:cubicBezTo>
                    <a:pt x="2" y="2013"/>
                    <a:pt x="12" y="2308"/>
                    <a:pt x="36" y="2613"/>
                  </a:cubicBezTo>
                  <a:cubicBezTo>
                    <a:pt x="59" y="2915"/>
                    <a:pt x="92" y="3205"/>
                    <a:pt x="137" y="3501"/>
                  </a:cubicBezTo>
                  <a:cubicBezTo>
                    <a:pt x="182" y="3799"/>
                    <a:pt x="236" y="4082"/>
                    <a:pt x="302" y="4371"/>
                  </a:cubicBezTo>
                  <a:cubicBezTo>
                    <a:pt x="368" y="4658"/>
                    <a:pt x="442" y="4936"/>
                    <a:pt x="529" y="5216"/>
                  </a:cubicBezTo>
                  <a:cubicBezTo>
                    <a:pt x="617" y="5497"/>
                    <a:pt x="713" y="5764"/>
                    <a:pt x="821" y="6034"/>
                  </a:cubicBezTo>
                  <a:cubicBezTo>
                    <a:pt x="931" y="6303"/>
                    <a:pt x="1046" y="6562"/>
                    <a:pt x="1175" y="6821"/>
                  </a:cubicBezTo>
                  <a:cubicBezTo>
                    <a:pt x="1303" y="7079"/>
                    <a:pt x="1439" y="7328"/>
                    <a:pt x="1589" y="7574"/>
                  </a:cubicBezTo>
                  <a:lnTo>
                    <a:pt x="1585" y="7575"/>
                  </a:lnTo>
                  <a:cubicBezTo>
                    <a:pt x="1855" y="8005"/>
                    <a:pt x="2147" y="8431"/>
                    <a:pt x="2463" y="8848"/>
                  </a:cubicBezTo>
                  <a:cubicBezTo>
                    <a:pt x="2926" y="9459"/>
                    <a:pt x="3438" y="10055"/>
                    <a:pt x="3997" y="10625"/>
                  </a:cubicBezTo>
                  <a:cubicBezTo>
                    <a:pt x="4555" y="11195"/>
                    <a:pt x="5163" y="11739"/>
                    <a:pt x="5813" y="12245"/>
                  </a:cubicBezTo>
                  <a:cubicBezTo>
                    <a:pt x="6464" y="12751"/>
                    <a:pt x="7157" y="13218"/>
                    <a:pt x="7887" y="13641"/>
                  </a:cubicBezTo>
                  <a:cubicBezTo>
                    <a:pt x="7887" y="13641"/>
                    <a:pt x="9774" y="14480"/>
                    <a:pt x="9986" y="14584"/>
                  </a:cubicBezTo>
                  <a:cubicBezTo>
                    <a:pt x="10323" y="14749"/>
                    <a:pt x="10678" y="14905"/>
                    <a:pt x="11049" y="15045"/>
                  </a:cubicBezTo>
                  <a:lnTo>
                    <a:pt x="11092" y="15063"/>
                  </a:lnTo>
                  <a:cubicBezTo>
                    <a:pt x="11450" y="15196"/>
                    <a:pt x="11821" y="15319"/>
                    <a:pt x="12202" y="15429"/>
                  </a:cubicBezTo>
                  <a:cubicBezTo>
                    <a:pt x="12229" y="15437"/>
                    <a:pt x="12274" y="15451"/>
                    <a:pt x="12307" y="15461"/>
                  </a:cubicBezTo>
                  <a:lnTo>
                    <a:pt x="12290" y="15455"/>
                  </a:lnTo>
                  <a:cubicBezTo>
                    <a:pt x="12153" y="15405"/>
                    <a:pt x="12019" y="15340"/>
                    <a:pt x="11891" y="15260"/>
                  </a:cubicBezTo>
                  <a:cubicBezTo>
                    <a:pt x="11725" y="15158"/>
                    <a:pt x="11568" y="15028"/>
                    <a:pt x="11417" y="14876"/>
                  </a:cubicBezTo>
                  <a:cubicBezTo>
                    <a:pt x="11266" y="14722"/>
                    <a:pt x="11124" y="14545"/>
                    <a:pt x="10991" y="14344"/>
                  </a:cubicBezTo>
                  <a:cubicBezTo>
                    <a:pt x="10858" y="14140"/>
                    <a:pt x="10734" y="13917"/>
                    <a:pt x="10619" y="13670"/>
                  </a:cubicBezTo>
                  <a:cubicBezTo>
                    <a:pt x="10503" y="13419"/>
                    <a:pt x="10398" y="13154"/>
                    <a:pt x="10301" y="12860"/>
                  </a:cubicBezTo>
                  <a:cubicBezTo>
                    <a:pt x="10237" y="12665"/>
                    <a:pt x="10176" y="12463"/>
                    <a:pt x="10122" y="12249"/>
                  </a:cubicBezTo>
                  <a:cubicBezTo>
                    <a:pt x="10065" y="12036"/>
                    <a:pt x="10015" y="11817"/>
                    <a:pt x="9968" y="11585"/>
                  </a:cubicBezTo>
                  <a:cubicBezTo>
                    <a:pt x="9920" y="11354"/>
                    <a:pt x="9879" y="11118"/>
                    <a:pt x="9841" y="10868"/>
                  </a:cubicBezTo>
                  <a:cubicBezTo>
                    <a:pt x="9802" y="10618"/>
                    <a:pt x="9771" y="10366"/>
                    <a:pt x="9742" y="10100"/>
                  </a:cubicBezTo>
                  <a:cubicBezTo>
                    <a:pt x="9713" y="9834"/>
                    <a:pt x="9690" y="9568"/>
                    <a:pt x="9670" y="9288"/>
                  </a:cubicBezTo>
                  <a:cubicBezTo>
                    <a:pt x="9651" y="9007"/>
                    <a:pt x="9637" y="8727"/>
                    <a:pt x="9627" y="8432"/>
                  </a:cubicBezTo>
                  <a:cubicBezTo>
                    <a:pt x="9615" y="8138"/>
                    <a:pt x="9611" y="7847"/>
                    <a:pt x="9611" y="7538"/>
                  </a:cubicBezTo>
                  <a:cubicBezTo>
                    <a:pt x="9611" y="7401"/>
                    <a:pt x="9611" y="7263"/>
                    <a:pt x="9613" y="7124"/>
                  </a:cubicBezTo>
                  <a:cubicBezTo>
                    <a:pt x="9615" y="6813"/>
                    <a:pt x="9626" y="6487"/>
                    <a:pt x="9637" y="6165"/>
                  </a:cubicBezTo>
                  <a:cubicBezTo>
                    <a:pt x="9641" y="6044"/>
                    <a:pt x="9649" y="5922"/>
                    <a:pt x="9654" y="5798"/>
                  </a:cubicBezTo>
                  <a:cubicBezTo>
                    <a:pt x="9618" y="5787"/>
                    <a:pt x="9582" y="5778"/>
                    <a:pt x="9546" y="5770"/>
                  </a:cubicBezTo>
                  <a:cubicBezTo>
                    <a:pt x="9203" y="5679"/>
                    <a:pt x="8871" y="5586"/>
                    <a:pt x="8536" y="5484"/>
                  </a:cubicBezTo>
                  <a:cubicBezTo>
                    <a:pt x="8202" y="5382"/>
                    <a:pt x="7882" y="5275"/>
                    <a:pt x="7558" y="5162"/>
                  </a:cubicBezTo>
                  <a:cubicBezTo>
                    <a:pt x="7236" y="5047"/>
                    <a:pt x="6927" y="4932"/>
                    <a:pt x="6618" y="4806"/>
                  </a:cubicBezTo>
                  <a:cubicBezTo>
                    <a:pt x="6307" y="4680"/>
                    <a:pt x="6014" y="4555"/>
                    <a:pt x="5718" y="4418"/>
                  </a:cubicBezTo>
                  <a:cubicBezTo>
                    <a:pt x="5422" y="4283"/>
                    <a:pt x="5141" y="4147"/>
                    <a:pt x="4861" y="4000"/>
                  </a:cubicBezTo>
                  <a:cubicBezTo>
                    <a:pt x="4633" y="3881"/>
                    <a:pt x="4415" y="3760"/>
                    <a:pt x="4195" y="3635"/>
                  </a:cubicBezTo>
                  <a:cubicBezTo>
                    <a:pt x="3932" y="3482"/>
                    <a:pt x="3666" y="3319"/>
                    <a:pt x="3418" y="3156"/>
                  </a:cubicBezTo>
                  <a:cubicBezTo>
                    <a:pt x="3170" y="2995"/>
                    <a:pt x="2923" y="2823"/>
                    <a:pt x="2693" y="2651"/>
                  </a:cubicBezTo>
                  <a:cubicBezTo>
                    <a:pt x="2466" y="2480"/>
                    <a:pt x="2237" y="2301"/>
                    <a:pt x="2027" y="2121"/>
                  </a:cubicBezTo>
                  <a:cubicBezTo>
                    <a:pt x="1815" y="1941"/>
                    <a:pt x="1608" y="1754"/>
                    <a:pt x="1418" y="1567"/>
                  </a:cubicBezTo>
                  <a:cubicBezTo>
                    <a:pt x="1227" y="1381"/>
                    <a:pt x="1043" y="1186"/>
                    <a:pt x="872" y="995"/>
                  </a:cubicBezTo>
                  <a:cubicBezTo>
                    <a:pt x="701" y="803"/>
                    <a:pt x="537" y="603"/>
                    <a:pt x="389" y="403"/>
                  </a:cubicBezTo>
                  <a:cubicBezTo>
                    <a:pt x="288" y="271"/>
                    <a:pt x="192" y="136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15"/>
            <p:cNvSpPr/>
            <p:nvPr/>
          </p:nvSpPr>
          <p:spPr>
            <a:xfrm>
              <a:off x="2700637" y="1353227"/>
              <a:ext cx="352609" cy="544209"/>
            </a:xfrm>
            <a:custGeom>
              <a:avLst/>
              <a:gdLst/>
              <a:ahLst/>
              <a:cxnLst/>
              <a:rect l="l" t="t" r="r" b="b"/>
              <a:pathLst>
                <a:path w="11307" h="17451" extrusionOk="0">
                  <a:moveTo>
                    <a:pt x="11306" y="0"/>
                  </a:moveTo>
                  <a:lnTo>
                    <a:pt x="11306" y="0"/>
                  </a:lnTo>
                  <a:cubicBezTo>
                    <a:pt x="11267" y="7"/>
                    <a:pt x="11228" y="13"/>
                    <a:pt x="11190" y="19"/>
                  </a:cubicBezTo>
                  <a:cubicBezTo>
                    <a:pt x="10875" y="65"/>
                    <a:pt x="10571" y="122"/>
                    <a:pt x="10271" y="186"/>
                  </a:cubicBezTo>
                  <a:cubicBezTo>
                    <a:pt x="9815" y="288"/>
                    <a:pt x="9377" y="409"/>
                    <a:pt x="8945" y="552"/>
                  </a:cubicBezTo>
                  <a:cubicBezTo>
                    <a:pt x="8514" y="697"/>
                    <a:pt x="8099" y="861"/>
                    <a:pt x="7696" y="1047"/>
                  </a:cubicBezTo>
                  <a:cubicBezTo>
                    <a:pt x="7294" y="1231"/>
                    <a:pt x="6907" y="1436"/>
                    <a:pt x="6534" y="1662"/>
                  </a:cubicBezTo>
                  <a:cubicBezTo>
                    <a:pt x="6165" y="1889"/>
                    <a:pt x="5808" y="2135"/>
                    <a:pt x="5473" y="2400"/>
                  </a:cubicBezTo>
                  <a:cubicBezTo>
                    <a:pt x="5139" y="2664"/>
                    <a:pt x="4819" y="2947"/>
                    <a:pt x="4520" y="3248"/>
                  </a:cubicBezTo>
                  <a:cubicBezTo>
                    <a:pt x="4241" y="3528"/>
                    <a:pt x="3978" y="3829"/>
                    <a:pt x="3734" y="4139"/>
                  </a:cubicBezTo>
                  <a:cubicBezTo>
                    <a:pt x="3728" y="4145"/>
                    <a:pt x="3724" y="4152"/>
                    <a:pt x="3720" y="4156"/>
                  </a:cubicBezTo>
                  <a:cubicBezTo>
                    <a:pt x="3382" y="4594"/>
                    <a:pt x="3060" y="5048"/>
                    <a:pt x="2758" y="5521"/>
                  </a:cubicBezTo>
                  <a:cubicBezTo>
                    <a:pt x="2154" y="6470"/>
                    <a:pt x="1629" y="7488"/>
                    <a:pt x="1204" y="8551"/>
                  </a:cubicBezTo>
                  <a:cubicBezTo>
                    <a:pt x="777" y="9615"/>
                    <a:pt x="450" y="10725"/>
                    <a:pt x="233" y="11854"/>
                  </a:cubicBezTo>
                  <a:cubicBezTo>
                    <a:pt x="156" y="12258"/>
                    <a:pt x="91" y="12665"/>
                    <a:pt x="41" y="13070"/>
                  </a:cubicBezTo>
                  <a:lnTo>
                    <a:pt x="42" y="13070"/>
                  </a:lnTo>
                  <a:cubicBezTo>
                    <a:pt x="9" y="13396"/>
                    <a:pt x="0" y="13723"/>
                    <a:pt x="20" y="14048"/>
                  </a:cubicBezTo>
                  <a:cubicBezTo>
                    <a:pt x="39" y="14374"/>
                    <a:pt x="85" y="14700"/>
                    <a:pt x="157" y="15024"/>
                  </a:cubicBezTo>
                  <a:cubicBezTo>
                    <a:pt x="229" y="15346"/>
                    <a:pt x="328" y="15671"/>
                    <a:pt x="452" y="15988"/>
                  </a:cubicBezTo>
                  <a:cubicBezTo>
                    <a:pt x="535" y="16201"/>
                    <a:pt x="630" y="16413"/>
                    <a:pt x="736" y="16621"/>
                  </a:cubicBezTo>
                  <a:cubicBezTo>
                    <a:pt x="840" y="16829"/>
                    <a:pt x="959" y="17041"/>
                    <a:pt x="1087" y="17243"/>
                  </a:cubicBezTo>
                  <a:cubicBezTo>
                    <a:pt x="1129" y="17314"/>
                    <a:pt x="1172" y="17382"/>
                    <a:pt x="1219" y="17451"/>
                  </a:cubicBezTo>
                  <a:cubicBezTo>
                    <a:pt x="1245" y="17252"/>
                    <a:pt x="1273" y="17051"/>
                    <a:pt x="1306" y="16855"/>
                  </a:cubicBezTo>
                  <a:cubicBezTo>
                    <a:pt x="1357" y="16540"/>
                    <a:pt x="1421" y="16216"/>
                    <a:pt x="1494" y="15901"/>
                  </a:cubicBezTo>
                  <a:cubicBezTo>
                    <a:pt x="1569" y="15584"/>
                    <a:pt x="1652" y="15261"/>
                    <a:pt x="1749" y="14945"/>
                  </a:cubicBezTo>
                  <a:cubicBezTo>
                    <a:pt x="1842" y="14628"/>
                    <a:pt x="1950" y="14305"/>
                    <a:pt x="2065" y="13990"/>
                  </a:cubicBezTo>
                  <a:cubicBezTo>
                    <a:pt x="2180" y="13677"/>
                    <a:pt x="2309" y="13356"/>
                    <a:pt x="2443" y="13044"/>
                  </a:cubicBezTo>
                  <a:cubicBezTo>
                    <a:pt x="2578" y="12731"/>
                    <a:pt x="2728" y="12414"/>
                    <a:pt x="2881" y="12105"/>
                  </a:cubicBezTo>
                  <a:cubicBezTo>
                    <a:pt x="3038" y="11796"/>
                    <a:pt x="3205" y="11484"/>
                    <a:pt x="3380" y="11179"/>
                  </a:cubicBezTo>
                  <a:cubicBezTo>
                    <a:pt x="3642" y="10724"/>
                    <a:pt x="3929" y="10265"/>
                    <a:pt x="4233" y="9821"/>
                  </a:cubicBezTo>
                  <a:cubicBezTo>
                    <a:pt x="4535" y="9378"/>
                    <a:pt x="4862" y="8937"/>
                    <a:pt x="5206" y="8511"/>
                  </a:cubicBezTo>
                  <a:cubicBezTo>
                    <a:pt x="5548" y="8086"/>
                    <a:pt x="5911" y="7667"/>
                    <a:pt x="6289" y="7262"/>
                  </a:cubicBezTo>
                  <a:cubicBezTo>
                    <a:pt x="6667" y="6858"/>
                    <a:pt x="7062" y="6467"/>
                    <a:pt x="7473" y="6086"/>
                  </a:cubicBezTo>
                  <a:cubicBezTo>
                    <a:pt x="7884" y="5705"/>
                    <a:pt x="8309" y="5340"/>
                    <a:pt x="8750" y="4987"/>
                  </a:cubicBezTo>
                  <a:cubicBezTo>
                    <a:pt x="9191" y="4635"/>
                    <a:pt x="9638" y="4303"/>
                    <a:pt x="10104" y="3981"/>
                  </a:cubicBezTo>
                  <a:cubicBezTo>
                    <a:pt x="10415" y="3765"/>
                    <a:pt x="10725" y="3563"/>
                    <a:pt x="11046" y="3363"/>
                  </a:cubicBezTo>
                  <a:cubicBezTo>
                    <a:pt x="11086" y="3337"/>
                    <a:pt x="11125" y="3314"/>
                    <a:pt x="11165" y="3290"/>
                  </a:cubicBezTo>
                  <a:cubicBezTo>
                    <a:pt x="11145" y="3257"/>
                    <a:pt x="11125" y="3226"/>
                    <a:pt x="11105" y="3196"/>
                  </a:cubicBezTo>
                  <a:cubicBezTo>
                    <a:pt x="11021" y="3061"/>
                    <a:pt x="10947" y="2919"/>
                    <a:pt x="10886" y="2779"/>
                  </a:cubicBezTo>
                  <a:cubicBezTo>
                    <a:pt x="10827" y="2638"/>
                    <a:pt x="10778" y="2495"/>
                    <a:pt x="10743" y="2351"/>
                  </a:cubicBezTo>
                  <a:cubicBezTo>
                    <a:pt x="10707" y="2207"/>
                    <a:pt x="10685" y="2062"/>
                    <a:pt x="10674" y="1918"/>
                  </a:cubicBezTo>
                  <a:cubicBezTo>
                    <a:pt x="10663" y="1773"/>
                    <a:pt x="10666" y="1628"/>
                    <a:pt x="10681" y="1484"/>
                  </a:cubicBezTo>
                  <a:cubicBezTo>
                    <a:pt x="10695" y="1340"/>
                    <a:pt x="10722" y="1196"/>
                    <a:pt x="10764" y="1053"/>
                  </a:cubicBezTo>
                  <a:cubicBezTo>
                    <a:pt x="10803" y="909"/>
                    <a:pt x="10858" y="768"/>
                    <a:pt x="10922" y="628"/>
                  </a:cubicBezTo>
                  <a:cubicBezTo>
                    <a:pt x="10988" y="488"/>
                    <a:pt x="11063" y="352"/>
                    <a:pt x="11154" y="216"/>
                  </a:cubicBezTo>
                  <a:cubicBezTo>
                    <a:pt x="11203" y="143"/>
                    <a:pt x="11253" y="71"/>
                    <a:pt x="11306" y="0"/>
                  </a:cubicBezTo>
                  <a:close/>
                </a:path>
              </a:pathLst>
            </a:custGeom>
            <a:solidFill>
              <a:srgbClr val="D28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15"/>
            <p:cNvSpPr/>
            <p:nvPr/>
          </p:nvSpPr>
          <p:spPr>
            <a:xfrm>
              <a:off x="2816893" y="1275204"/>
              <a:ext cx="365114" cy="207256"/>
            </a:xfrm>
            <a:custGeom>
              <a:avLst/>
              <a:gdLst/>
              <a:ahLst/>
              <a:cxnLst/>
              <a:rect l="l" t="t" r="r" b="b"/>
              <a:pathLst>
                <a:path w="11708" h="6646" extrusionOk="0">
                  <a:moveTo>
                    <a:pt x="10775" y="1"/>
                  </a:moveTo>
                  <a:cubicBezTo>
                    <a:pt x="10668" y="1"/>
                    <a:pt x="10561" y="9"/>
                    <a:pt x="10459" y="31"/>
                  </a:cubicBezTo>
                  <a:cubicBezTo>
                    <a:pt x="9886" y="157"/>
                    <a:pt x="9325" y="310"/>
                    <a:pt x="8781" y="487"/>
                  </a:cubicBezTo>
                  <a:cubicBezTo>
                    <a:pt x="7772" y="812"/>
                    <a:pt x="6822" y="1216"/>
                    <a:pt x="5938" y="1680"/>
                  </a:cubicBezTo>
                  <a:cubicBezTo>
                    <a:pt x="5496" y="1911"/>
                    <a:pt x="5074" y="2156"/>
                    <a:pt x="4651" y="2422"/>
                  </a:cubicBezTo>
                  <a:cubicBezTo>
                    <a:pt x="4231" y="2688"/>
                    <a:pt x="3811" y="2975"/>
                    <a:pt x="3402" y="3286"/>
                  </a:cubicBezTo>
                  <a:cubicBezTo>
                    <a:pt x="2582" y="3907"/>
                    <a:pt x="1790" y="4616"/>
                    <a:pt x="1051" y="5409"/>
                  </a:cubicBezTo>
                  <a:cubicBezTo>
                    <a:pt x="686" y="5800"/>
                    <a:pt x="335" y="6214"/>
                    <a:pt x="0" y="6646"/>
                  </a:cubicBezTo>
                  <a:cubicBezTo>
                    <a:pt x="243" y="6334"/>
                    <a:pt x="509" y="6035"/>
                    <a:pt x="787" y="5753"/>
                  </a:cubicBezTo>
                  <a:cubicBezTo>
                    <a:pt x="1084" y="5454"/>
                    <a:pt x="1403" y="5169"/>
                    <a:pt x="1740" y="4906"/>
                  </a:cubicBezTo>
                  <a:cubicBezTo>
                    <a:pt x="2076" y="4641"/>
                    <a:pt x="2431" y="4394"/>
                    <a:pt x="2802" y="4168"/>
                  </a:cubicBezTo>
                  <a:cubicBezTo>
                    <a:pt x="3175" y="3944"/>
                    <a:pt x="3560" y="3737"/>
                    <a:pt x="3962" y="3552"/>
                  </a:cubicBezTo>
                  <a:cubicBezTo>
                    <a:pt x="4365" y="3365"/>
                    <a:pt x="4780" y="3201"/>
                    <a:pt x="5212" y="3057"/>
                  </a:cubicBezTo>
                  <a:cubicBezTo>
                    <a:pt x="5643" y="2912"/>
                    <a:pt x="6081" y="2791"/>
                    <a:pt x="6539" y="2691"/>
                  </a:cubicBezTo>
                  <a:cubicBezTo>
                    <a:pt x="6842" y="2624"/>
                    <a:pt x="7145" y="2567"/>
                    <a:pt x="7460" y="2521"/>
                  </a:cubicBezTo>
                  <a:cubicBezTo>
                    <a:pt x="7499" y="2514"/>
                    <a:pt x="7538" y="2508"/>
                    <a:pt x="7577" y="2502"/>
                  </a:cubicBezTo>
                  <a:cubicBezTo>
                    <a:pt x="7623" y="2442"/>
                    <a:pt x="7672" y="2381"/>
                    <a:pt x="7725" y="2321"/>
                  </a:cubicBezTo>
                  <a:cubicBezTo>
                    <a:pt x="7837" y="2192"/>
                    <a:pt x="7958" y="2069"/>
                    <a:pt x="8093" y="1946"/>
                  </a:cubicBezTo>
                  <a:cubicBezTo>
                    <a:pt x="8183" y="1862"/>
                    <a:pt x="8275" y="1785"/>
                    <a:pt x="8375" y="1706"/>
                  </a:cubicBezTo>
                  <a:cubicBezTo>
                    <a:pt x="8474" y="1627"/>
                    <a:pt x="8574" y="1553"/>
                    <a:pt x="8682" y="1480"/>
                  </a:cubicBezTo>
                  <a:cubicBezTo>
                    <a:pt x="8791" y="1407"/>
                    <a:pt x="8899" y="1336"/>
                    <a:pt x="9016" y="1266"/>
                  </a:cubicBezTo>
                  <a:cubicBezTo>
                    <a:pt x="9093" y="1220"/>
                    <a:pt x="9172" y="1174"/>
                    <a:pt x="9253" y="1129"/>
                  </a:cubicBezTo>
                  <a:cubicBezTo>
                    <a:pt x="9374" y="1063"/>
                    <a:pt x="9503" y="997"/>
                    <a:pt x="9631" y="935"/>
                  </a:cubicBezTo>
                  <a:cubicBezTo>
                    <a:pt x="9759" y="875"/>
                    <a:pt x="9896" y="813"/>
                    <a:pt x="10029" y="757"/>
                  </a:cubicBezTo>
                  <a:cubicBezTo>
                    <a:pt x="10164" y="702"/>
                    <a:pt x="10307" y="646"/>
                    <a:pt x="10449" y="596"/>
                  </a:cubicBezTo>
                  <a:cubicBezTo>
                    <a:pt x="10590" y="546"/>
                    <a:pt x="10738" y="495"/>
                    <a:pt x="10885" y="451"/>
                  </a:cubicBezTo>
                  <a:cubicBezTo>
                    <a:pt x="11106" y="383"/>
                    <a:pt x="11340" y="318"/>
                    <a:pt x="11572" y="265"/>
                  </a:cubicBezTo>
                  <a:cubicBezTo>
                    <a:pt x="11616" y="254"/>
                    <a:pt x="11661" y="244"/>
                    <a:pt x="11707" y="235"/>
                  </a:cubicBezTo>
                  <a:cubicBezTo>
                    <a:pt x="11690" y="228"/>
                    <a:pt x="11675" y="221"/>
                    <a:pt x="11660" y="213"/>
                  </a:cubicBezTo>
                  <a:cubicBezTo>
                    <a:pt x="11536" y="156"/>
                    <a:pt x="11417" y="110"/>
                    <a:pt x="11297" y="77"/>
                  </a:cubicBezTo>
                  <a:cubicBezTo>
                    <a:pt x="11118" y="27"/>
                    <a:pt x="10947" y="1"/>
                    <a:pt x="10775" y="1"/>
                  </a:cubicBezTo>
                  <a:close/>
                </a:path>
              </a:pathLst>
            </a:custGeom>
            <a:solidFill>
              <a:srgbClr val="BC7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15"/>
            <p:cNvSpPr/>
            <p:nvPr/>
          </p:nvSpPr>
          <p:spPr>
            <a:xfrm>
              <a:off x="2697394" y="1760869"/>
              <a:ext cx="87599" cy="372817"/>
            </a:xfrm>
            <a:custGeom>
              <a:avLst/>
              <a:gdLst/>
              <a:ahLst/>
              <a:cxnLst/>
              <a:rect l="l" t="t" r="r" b="b"/>
              <a:pathLst>
                <a:path w="2809" h="11955" extrusionOk="0">
                  <a:moveTo>
                    <a:pt x="143" y="1"/>
                  </a:moveTo>
                  <a:cubicBezTo>
                    <a:pt x="123" y="162"/>
                    <a:pt x="106" y="324"/>
                    <a:pt x="89" y="485"/>
                  </a:cubicBezTo>
                  <a:cubicBezTo>
                    <a:pt x="63" y="770"/>
                    <a:pt x="41" y="1053"/>
                    <a:pt x="27" y="1338"/>
                  </a:cubicBezTo>
                  <a:cubicBezTo>
                    <a:pt x="12" y="1621"/>
                    <a:pt x="5" y="1906"/>
                    <a:pt x="2" y="2188"/>
                  </a:cubicBezTo>
                  <a:cubicBezTo>
                    <a:pt x="1" y="2753"/>
                    <a:pt x="24" y="3315"/>
                    <a:pt x="74" y="3870"/>
                  </a:cubicBezTo>
                  <a:cubicBezTo>
                    <a:pt x="124" y="4425"/>
                    <a:pt x="199" y="4974"/>
                    <a:pt x="297" y="5513"/>
                  </a:cubicBezTo>
                  <a:cubicBezTo>
                    <a:pt x="494" y="6591"/>
                    <a:pt x="783" y="7628"/>
                    <a:pt x="1148" y="8605"/>
                  </a:cubicBezTo>
                  <a:cubicBezTo>
                    <a:pt x="1512" y="9583"/>
                    <a:pt x="1950" y="10503"/>
                    <a:pt x="2442" y="11353"/>
                  </a:cubicBezTo>
                  <a:cubicBezTo>
                    <a:pt x="2557" y="11554"/>
                    <a:pt x="2679" y="11755"/>
                    <a:pt x="2804" y="11955"/>
                  </a:cubicBezTo>
                  <a:lnTo>
                    <a:pt x="2809" y="11954"/>
                  </a:lnTo>
                  <a:cubicBezTo>
                    <a:pt x="2659" y="11706"/>
                    <a:pt x="2522" y="11459"/>
                    <a:pt x="2395" y="11200"/>
                  </a:cubicBezTo>
                  <a:cubicBezTo>
                    <a:pt x="2265" y="10941"/>
                    <a:pt x="2149" y="10683"/>
                    <a:pt x="2041" y="10412"/>
                  </a:cubicBezTo>
                  <a:cubicBezTo>
                    <a:pt x="1933" y="10144"/>
                    <a:pt x="1838" y="9875"/>
                    <a:pt x="1749" y="9594"/>
                  </a:cubicBezTo>
                  <a:cubicBezTo>
                    <a:pt x="1661" y="9317"/>
                    <a:pt x="1588" y="9039"/>
                    <a:pt x="1522" y="8750"/>
                  </a:cubicBezTo>
                  <a:cubicBezTo>
                    <a:pt x="1454" y="8461"/>
                    <a:pt x="1401" y="8177"/>
                    <a:pt x="1357" y="7881"/>
                  </a:cubicBezTo>
                  <a:cubicBezTo>
                    <a:pt x="1311" y="7584"/>
                    <a:pt x="1279" y="7294"/>
                    <a:pt x="1256" y="6991"/>
                  </a:cubicBezTo>
                  <a:cubicBezTo>
                    <a:pt x="1231" y="6687"/>
                    <a:pt x="1221" y="6393"/>
                    <a:pt x="1220" y="6084"/>
                  </a:cubicBezTo>
                  <a:cubicBezTo>
                    <a:pt x="1220" y="5947"/>
                    <a:pt x="1221" y="5809"/>
                    <a:pt x="1224" y="5672"/>
                  </a:cubicBezTo>
                  <a:cubicBezTo>
                    <a:pt x="1231" y="5365"/>
                    <a:pt x="1252" y="5043"/>
                    <a:pt x="1282" y="4732"/>
                  </a:cubicBezTo>
                  <a:cubicBezTo>
                    <a:pt x="1295" y="4617"/>
                    <a:pt x="1308" y="4498"/>
                    <a:pt x="1322" y="4380"/>
                  </a:cubicBezTo>
                  <a:cubicBezTo>
                    <a:pt x="1277" y="4310"/>
                    <a:pt x="1231" y="4242"/>
                    <a:pt x="1188" y="4173"/>
                  </a:cubicBezTo>
                  <a:cubicBezTo>
                    <a:pt x="1062" y="3969"/>
                    <a:pt x="944" y="3760"/>
                    <a:pt x="839" y="3552"/>
                  </a:cubicBezTo>
                  <a:cubicBezTo>
                    <a:pt x="733" y="3343"/>
                    <a:pt x="638" y="3131"/>
                    <a:pt x="554" y="2919"/>
                  </a:cubicBezTo>
                  <a:cubicBezTo>
                    <a:pt x="431" y="2602"/>
                    <a:pt x="331" y="2278"/>
                    <a:pt x="260" y="1955"/>
                  </a:cubicBezTo>
                  <a:cubicBezTo>
                    <a:pt x="188" y="1631"/>
                    <a:pt x="143" y="1303"/>
                    <a:pt x="123" y="978"/>
                  </a:cubicBezTo>
                  <a:cubicBezTo>
                    <a:pt x="103" y="654"/>
                    <a:pt x="110" y="326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15"/>
            <p:cNvSpPr/>
            <p:nvPr/>
          </p:nvSpPr>
          <p:spPr>
            <a:xfrm>
              <a:off x="3127084" y="1298062"/>
              <a:ext cx="276393" cy="163815"/>
            </a:xfrm>
            <a:custGeom>
              <a:avLst/>
              <a:gdLst/>
              <a:ahLst/>
              <a:cxnLst/>
              <a:rect l="l" t="t" r="r" b="b"/>
              <a:pathLst>
                <a:path w="8863" h="5253" extrusionOk="0">
                  <a:moveTo>
                    <a:pt x="4344" y="327"/>
                  </a:moveTo>
                  <a:cubicBezTo>
                    <a:pt x="4373" y="327"/>
                    <a:pt x="4400" y="328"/>
                    <a:pt x="4424" y="333"/>
                  </a:cubicBezTo>
                  <a:cubicBezTo>
                    <a:pt x="4506" y="333"/>
                    <a:pt x="4587" y="333"/>
                    <a:pt x="4667" y="337"/>
                  </a:cubicBezTo>
                  <a:cubicBezTo>
                    <a:pt x="4805" y="340"/>
                    <a:pt x="4944" y="350"/>
                    <a:pt x="5078" y="362"/>
                  </a:cubicBezTo>
                  <a:cubicBezTo>
                    <a:pt x="5219" y="375"/>
                    <a:pt x="5350" y="391"/>
                    <a:pt x="5484" y="411"/>
                  </a:cubicBezTo>
                  <a:cubicBezTo>
                    <a:pt x="5573" y="424"/>
                    <a:pt x="5659" y="438"/>
                    <a:pt x="5747" y="455"/>
                  </a:cubicBezTo>
                  <a:cubicBezTo>
                    <a:pt x="5833" y="474"/>
                    <a:pt x="5918" y="491"/>
                    <a:pt x="6004" y="511"/>
                  </a:cubicBezTo>
                  <a:lnTo>
                    <a:pt x="6116" y="539"/>
                  </a:lnTo>
                  <a:cubicBezTo>
                    <a:pt x="6159" y="549"/>
                    <a:pt x="6204" y="562"/>
                    <a:pt x="6256" y="576"/>
                  </a:cubicBezTo>
                  <a:cubicBezTo>
                    <a:pt x="6336" y="599"/>
                    <a:pt x="6415" y="623"/>
                    <a:pt x="6497" y="649"/>
                  </a:cubicBezTo>
                  <a:cubicBezTo>
                    <a:pt x="6573" y="675"/>
                    <a:pt x="6650" y="702"/>
                    <a:pt x="6729" y="733"/>
                  </a:cubicBezTo>
                  <a:cubicBezTo>
                    <a:pt x="6803" y="763"/>
                    <a:pt x="6878" y="792"/>
                    <a:pt x="6950" y="825"/>
                  </a:cubicBezTo>
                  <a:cubicBezTo>
                    <a:pt x="7023" y="856"/>
                    <a:pt x="7091" y="889"/>
                    <a:pt x="7160" y="922"/>
                  </a:cubicBezTo>
                  <a:cubicBezTo>
                    <a:pt x="7230" y="958"/>
                    <a:pt x="7295" y="993"/>
                    <a:pt x="7357" y="1029"/>
                  </a:cubicBezTo>
                  <a:cubicBezTo>
                    <a:pt x="7399" y="1052"/>
                    <a:pt x="7442" y="1079"/>
                    <a:pt x="7483" y="1105"/>
                  </a:cubicBezTo>
                  <a:cubicBezTo>
                    <a:pt x="7522" y="1129"/>
                    <a:pt x="7562" y="1157"/>
                    <a:pt x="7604" y="1184"/>
                  </a:cubicBezTo>
                  <a:cubicBezTo>
                    <a:pt x="7662" y="1223"/>
                    <a:pt x="7719" y="1265"/>
                    <a:pt x="7771" y="1306"/>
                  </a:cubicBezTo>
                  <a:cubicBezTo>
                    <a:pt x="7823" y="1349"/>
                    <a:pt x="7874" y="1393"/>
                    <a:pt x="7922" y="1436"/>
                  </a:cubicBezTo>
                  <a:cubicBezTo>
                    <a:pt x="7968" y="1476"/>
                    <a:pt x="8014" y="1522"/>
                    <a:pt x="8057" y="1567"/>
                  </a:cubicBezTo>
                  <a:cubicBezTo>
                    <a:pt x="8097" y="1611"/>
                    <a:pt x="8139" y="1659"/>
                    <a:pt x="8175" y="1703"/>
                  </a:cubicBezTo>
                  <a:cubicBezTo>
                    <a:pt x="8211" y="1748"/>
                    <a:pt x="8245" y="1792"/>
                    <a:pt x="8277" y="1843"/>
                  </a:cubicBezTo>
                  <a:cubicBezTo>
                    <a:pt x="8309" y="1889"/>
                    <a:pt x="8337" y="1936"/>
                    <a:pt x="8362" y="1983"/>
                  </a:cubicBezTo>
                  <a:cubicBezTo>
                    <a:pt x="8389" y="2029"/>
                    <a:pt x="8411" y="2078"/>
                    <a:pt x="8431" y="2126"/>
                  </a:cubicBezTo>
                  <a:cubicBezTo>
                    <a:pt x="8461" y="2198"/>
                    <a:pt x="8484" y="2270"/>
                    <a:pt x="8500" y="2343"/>
                  </a:cubicBezTo>
                  <a:cubicBezTo>
                    <a:pt x="8519" y="2415"/>
                    <a:pt x="8529" y="2487"/>
                    <a:pt x="8533" y="2560"/>
                  </a:cubicBezTo>
                  <a:cubicBezTo>
                    <a:pt x="8539" y="2630"/>
                    <a:pt x="8534" y="2704"/>
                    <a:pt x="8527" y="2776"/>
                  </a:cubicBezTo>
                  <a:cubicBezTo>
                    <a:pt x="8519" y="2847"/>
                    <a:pt x="8504" y="2921"/>
                    <a:pt x="8484" y="2991"/>
                  </a:cubicBezTo>
                  <a:cubicBezTo>
                    <a:pt x="8462" y="3065"/>
                    <a:pt x="8435" y="3135"/>
                    <a:pt x="8404" y="3207"/>
                  </a:cubicBezTo>
                  <a:cubicBezTo>
                    <a:pt x="8381" y="3254"/>
                    <a:pt x="8356" y="3300"/>
                    <a:pt x="8327" y="3349"/>
                  </a:cubicBezTo>
                  <a:cubicBezTo>
                    <a:pt x="8299" y="3395"/>
                    <a:pt x="8268" y="3443"/>
                    <a:pt x="8237" y="3487"/>
                  </a:cubicBezTo>
                  <a:lnTo>
                    <a:pt x="8201" y="3535"/>
                  </a:lnTo>
                  <a:cubicBezTo>
                    <a:pt x="8176" y="3563"/>
                    <a:pt x="8153" y="3594"/>
                    <a:pt x="8126" y="3624"/>
                  </a:cubicBezTo>
                  <a:cubicBezTo>
                    <a:pt x="8087" y="3668"/>
                    <a:pt x="8046" y="3712"/>
                    <a:pt x="8001" y="3758"/>
                  </a:cubicBezTo>
                  <a:cubicBezTo>
                    <a:pt x="7958" y="3801"/>
                    <a:pt x="7910" y="3844"/>
                    <a:pt x="7860" y="3887"/>
                  </a:cubicBezTo>
                  <a:cubicBezTo>
                    <a:pt x="7810" y="3927"/>
                    <a:pt x="7759" y="3969"/>
                    <a:pt x="7705" y="4011"/>
                  </a:cubicBezTo>
                  <a:cubicBezTo>
                    <a:pt x="7650" y="4049"/>
                    <a:pt x="7594" y="4090"/>
                    <a:pt x="7534" y="4128"/>
                  </a:cubicBezTo>
                  <a:cubicBezTo>
                    <a:pt x="7493" y="4154"/>
                    <a:pt x="7453" y="4179"/>
                    <a:pt x="7412" y="4205"/>
                  </a:cubicBezTo>
                  <a:lnTo>
                    <a:pt x="7327" y="4255"/>
                  </a:lnTo>
                  <a:cubicBezTo>
                    <a:pt x="7266" y="4291"/>
                    <a:pt x="7196" y="4327"/>
                    <a:pt x="7125" y="4361"/>
                  </a:cubicBezTo>
                  <a:cubicBezTo>
                    <a:pt x="7058" y="4394"/>
                    <a:pt x="6986" y="4427"/>
                    <a:pt x="6911" y="4459"/>
                  </a:cubicBezTo>
                  <a:cubicBezTo>
                    <a:pt x="6836" y="4492"/>
                    <a:pt x="6760" y="4522"/>
                    <a:pt x="6686" y="4550"/>
                  </a:cubicBezTo>
                  <a:cubicBezTo>
                    <a:pt x="6609" y="4578"/>
                    <a:pt x="6530" y="4607"/>
                    <a:pt x="6450" y="4632"/>
                  </a:cubicBezTo>
                  <a:cubicBezTo>
                    <a:pt x="6369" y="4657"/>
                    <a:pt x="6286" y="4682"/>
                    <a:pt x="6205" y="4703"/>
                  </a:cubicBezTo>
                  <a:cubicBezTo>
                    <a:pt x="6121" y="4728"/>
                    <a:pt x="6034" y="4749"/>
                    <a:pt x="5926" y="4772"/>
                  </a:cubicBezTo>
                  <a:cubicBezTo>
                    <a:pt x="5852" y="4790"/>
                    <a:pt x="5773" y="4807"/>
                    <a:pt x="5692" y="4821"/>
                  </a:cubicBezTo>
                  <a:cubicBezTo>
                    <a:pt x="5603" y="4837"/>
                    <a:pt x="5514" y="4852"/>
                    <a:pt x="5426" y="4865"/>
                  </a:cubicBezTo>
                  <a:cubicBezTo>
                    <a:pt x="5292" y="4882"/>
                    <a:pt x="5156" y="4898"/>
                    <a:pt x="5019" y="4909"/>
                  </a:cubicBezTo>
                  <a:cubicBezTo>
                    <a:pt x="4883" y="4919"/>
                    <a:pt x="4743" y="4926"/>
                    <a:pt x="4605" y="4931"/>
                  </a:cubicBezTo>
                  <a:cubicBezTo>
                    <a:pt x="4548" y="4932"/>
                    <a:pt x="4490" y="4932"/>
                    <a:pt x="4433" y="4932"/>
                  </a:cubicBezTo>
                  <a:cubicBezTo>
                    <a:pt x="4352" y="4932"/>
                    <a:pt x="4272" y="4932"/>
                    <a:pt x="4193" y="4929"/>
                  </a:cubicBezTo>
                  <a:cubicBezTo>
                    <a:pt x="4056" y="4925"/>
                    <a:pt x="3918" y="4916"/>
                    <a:pt x="3781" y="4903"/>
                  </a:cubicBezTo>
                  <a:cubicBezTo>
                    <a:pt x="3643" y="4890"/>
                    <a:pt x="3511" y="4875"/>
                    <a:pt x="3377" y="4854"/>
                  </a:cubicBezTo>
                  <a:cubicBezTo>
                    <a:pt x="3288" y="4843"/>
                    <a:pt x="3202" y="4829"/>
                    <a:pt x="3113" y="4810"/>
                  </a:cubicBezTo>
                  <a:cubicBezTo>
                    <a:pt x="3027" y="4793"/>
                    <a:pt x="2942" y="4774"/>
                    <a:pt x="2856" y="4754"/>
                  </a:cubicBezTo>
                  <a:lnTo>
                    <a:pt x="2739" y="4725"/>
                  </a:lnTo>
                  <a:lnTo>
                    <a:pt x="2604" y="4689"/>
                  </a:lnTo>
                  <a:cubicBezTo>
                    <a:pt x="2522" y="4666"/>
                    <a:pt x="2443" y="4643"/>
                    <a:pt x="2364" y="4616"/>
                  </a:cubicBezTo>
                  <a:cubicBezTo>
                    <a:pt x="2285" y="4588"/>
                    <a:pt x="2207" y="4563"/>
                    <a:pt x="2131" y="4534"/>
                  </a:cubicBezTo>
                  <a:cubicBezTo>
                    <a:pt x="2058" y="4505"/>
                    <a:pt x="1984" y="4473"/>
                    <a:pt x="1911" y="4442"/>
                  </a:cubicBezTo>
                  <a:cubicBezTo>
                    <a:pt x="1839" y="4409"/>
                    <a:pt x="1769" y="4377"/>
                    <a:pt x="1700" y="4343"/>
                  </a:cubicBezTo>
                  <a:cubicBezTo>
                    <a:pt x="1626" y="4305"/>
                    <a:pt x="1559" y="4269"/>
                    <a:pt x="1494" y="4232"/>
                  </a:cubicBezTo>
                  <a:cubicBezTo>
                    <a:pt x="1431" y="4196"/>
                    <a:pt x="1366" y="4156"/>
                    <a:pt x="1307" y="4117"/>
                  </a:cubicBezTo>
                  <a:cubicBezTo>
                    <a:pt x="1250" y="4078"/>
                    <a:pt x="1189" y="4035"/>
                    <a:pt x="1136" y="3996"/>
                  </a:cubicBezTo>
                  <a:cubicBezTo>
                    <a:pt x="1081" y="3954"/>
                    <a:pt x="1028" y="3911"/>
                    <a:pt x="979" y="3868"/>
                  </a:cubicBezTo>
                  <a:cubicBezTo>
                    <a:pt x="931" y="3825"/>
                    <a:pt x="885" y="3782"/>
                    <a:pt x="840" y="3737"/>
                  </a:cubicBezTo>
                  <a:cubicBezTo>
                    <a:pt x="797" y="3693"/>
                    <a:pt x="755" y="3647"/>
                    <a:pt x="718" y="3602"/>
                  </a:cubicBezTo>
                  <a:cubicBezTo>
                    <a:pt x="679" y="3556"/>
                    <a:pt x="643" y="3509"/>
                    <a:pt x="610" y="3463"/>
                  </a:cubicBezTo>
                  <a:lnTo>
                    <a:pt x="584" y="3424"/>
                  </a:lnTo>
                  <a:cubicBezTo>
                    <a:pt x="562" y="3388"/>
                    <a:pt x="541" y="3355"/>
                    <a:pt x="521" y="3322"/>
                  </a:cubicBezTo>
                  <a:cubicBezTo>
                    <a:pt x="495" y="3276"/>
                    <a:pt x="469" y="3227"/>
                    <a:pt x="447" y="3178"/>
                  </a:cubicBezTo>
                  <a:cubicBezTo>
                    <a:pt x="426" y="3132"/>
                    <a:pt x="409" y="3083"/>
                    <a:pt x="391" y="3034"/>
                  </a:cubicBezTo>
                  <a:cubicBezTo>
                    <a:pt x="368" y="2962"/>
                    <a:pt x="351" y="2891"/>
                    <a:pt x="340" y="2817"/>
                  </a:cubicBezTo>
                  <a:cubicBezTo>
                    <a:pt x="330" y="2745"/>
                    <a:pt x="324" y="2674"/>
                    <a:pt x="325" y="2602"/>
                  </a:cubicBezTo>
                  <a:cubicBezTo>
                    <a:pt x="327" y="2528"/>
                    <a:pt x="334" y="2456"/>
                    <a:pt x="348" y="2385"/>
                  </a:cubicBezTo>
                  <a:cubicBezTo>
                    <a:pt x="363" y="2311"/>
                    <a:pt x="383" y="2241"/>
                    <a:pt x="410" y="2169"/>
                  </a:cubicBezTo>
                  <a:cubicBezTo>
                    <a:pt x="437" y="2097"/>
                    <a:pt x="469" y="2027"/>
                    <a:pt x="509" y="1955"/>
                  </a:cubicBezTo>
                  <a:cubicBezTo>
                    <a:pt x="534" y="1907"/>
                    <a:pt x="562" y="1863"/>
                    <a:pt x="596" y="1814"/>
                  </a:cubicBezTo>
                  <a:cubicBezTo>
                    <a:pt x="617" y="1784"/>
                    <a:pt x="636" y="1755"/>
                    <a:pt x="662" y="1723"/>
                  </a:cubicBezTo>
                  <a:lnTo>
                    <a:pt x="699" y="1676"/>
                  </a:lnTo>
                  <a:cubicBezTo>
                    <a:pt x="736" y="1630"/>
                    <a:pt x="777" y="1587"/>
                    <a:pt x="820" y="1541"/>
                  </a:cubicBezTo>
                  <a:cubicBezTo>
                    <a:pt x="863" y="1498"/>
                    <a:pt x="908" y="1454"/>
                    <a:pt x="956" y="1410"/>
                  </a:cubicBezTo>
                  <a:cubicBezTo>
                    <a:pt x="1005" y="1367"/>
                    <a:pt x="1053" y="1325"/>
                    <a:pt x="1107" y="1285"/>
                  </a:cubicBezTo>
                  <a:cubicBezTo>
                    <a:pt x="1163" y="1242"/>
                    <a:pt x="1218" y="1201"/>
                    <a:pt x="1274" y="1164"/>
                  </a:cubicBezTo>
                  <a:cubicBezTo>
                    <a:pt x="1332" y="1124"/>
                    <a:pt x="1391" y="1086"/>
                    <a:pt x="1454" y="1049"/>
                  </a:cubicBezTo>
                  <a:lnTo>
                    <a:pt x="1539" y="1000"/>
                  </a:lnTo>
                  <a:cubicBezTo>
                    <a:pt x="1599" y="966"/>
                    <a:pt x="1669" y="928"/>
                    <a:pt x="1740" y="894"/>
                  </a:cubicBezTo>
                  <a:cubicBezTo>
                    <a:pt x="1812" y="861"/>
                    <a:pt x="1884" y="826"/>
                    <a:pt x="1956" y="796"/>
                  </a:cubicBezTo>
                  <a:cubicBezTo>
                    <a:pt x="2027" y="764"/>
                    <a:pt x="2102" y="734"/>
                    <a:pt x="2181" y="705"/>
                  </a:cubicBezTo>
                  <a:cubicBezTo>
                    <a:pt x="2260" y="677"/>
                    <a:pt x="2342" y="649"/>
                    <a:pt x="2419" y="625"/>
                  </a:cubicBezTo>
                  <a:cubicBezTo>
                    <a:pt x="2500" y="599"/>
                    <a:pt x="2582" y="575"/>
                    <a:pt x="2666" y="553"/>
                  </a:cubicBezTo>
                  <a:cubicBezTo>
                    <a:pt x="2748" y="531"/>
                    <a:pt x="2833" y="510"/>
                    <a:pt x="2936" y="487"/>
                  </a:cubicBezTo>
                  <a:cubicBezTo>
                    <a:pt x="3015" y="471"/>
                    <a:pt x="3097" y="452"/>
                    <a:pt x="3179" y="438"/>
                  </a:cubicBezTo>
                  <a:cubicBezTo>
                    <a:pt x="3270" y="422"/>
                    <a:pt x="3359" y="408"/>
                    <a:pt x="3445" y="395"/>
                  </a:cubicBezTo>
                  <a:cubicBezTo>
                    <a:pt x="3580" y="378"/>
                    <a:pt x="3718" y="360"/>
                    <a:pt x="3853" y="350"/>
                  </a:cubicBezTo>
                  <a:cubicBezTo>
                    <a:pt x="3990" y="339"/>
                    <a:pt x="4128" y="332"/>
                    <a:pt x="4266" y="329"/>
                  </a:cubicBezTo>
                  <a:cubicBezTo>
                    <a:pt x="4293" y="328"/>
                    <a:pt x="4319" y="327"/>
                    <a:pt x="4344" y="327"/>
                  </a:cubicBezTo>
                  <a:close/>
                  <a:moveTo>
                    <a:pt x="4428" y="1"/>
                  </a:moveTo>
                  <a:lnTo>
                    <a:pt x="4252" y="2"/>
                  </a:lnTo>
                  <a:cubicBezTo>
                    <a:pt x="4111" y="5"/>
                    <a:pt x="3964" y="14"/>
                    <a:pt x="3820" y="24"/>
                  </a:cubicBezTo>
                  <a:cubicBezTo>
                    <a:pt x="3679" y="37"/>
                    <a:pt x="3536" y="53"/>
                    <a:pt x="3395" y="73"/>
                  </a:cubicBezTo>
                  <a:cubicBezTo>
                    <a:pt x="3306" y="86"/>
                    <a:pt x="3212" y="100"/>
                    <a:pt x="3116" y="117"/>
                  </a:cubicBezTo>
                  <a:cubicBezTo>
                    <a:pt x="3030" y="135"/>
                    <a:pt x="2943" y="152"/>
                    <a:pt x="2843" y="173"/>
                  </a:cubicBezTo>
                  <a:cubicBezTo>
                    <a:pt x="2753" y="194"/>
                    <a:pt x="2663" y="217"/>
                    <a:pt x="2577" y="240"/>
                  </a:cubicBezTo>
                  <a:cubicBezTo>
                    <a:pt x="2490" y="265"/>
                    <a:pt x="2404" y="290"/>
                    <a:pt x="2318" y="317"/>
                  </a:cubicBezTo>
                  <a:cubicBezTo>
                    <a:pt x="2236" y="345"/>
                    <a:pt x="2151" y="373"/>
                    <a:pt x="2066" y="403"/>
                  </a:cubicBezTo>
                  <a:cubicBezTo>
                    <a:pt x="1983" y="437"/>
                    <a:pt x="1901" y="468"/>
                    <a:pt x="1826" y="501"/>
                  </a:cubicBezTo>
                  <a:cubicBezTo>
                    <a:pt x="1749" y="534"/>
                    <a:pt x="1674" y="569"/>
                    <a:pt x="1596" y="606"/>
                  </a:cubicBezTo>
                  <a:cubicBezTo>
                    <a:pt x="1519" y="645"/>
                    <a:pt x="1445" y="684"/>
                    <a:pt x="1379" y="721"/>
                  </a:cubicBezTo>
                  <a:lnTo>
                    <a:pt x="1287" y="776"/>
                  </a:lnTo>
                  <a:cubicBezTo>
                    <a:pt x="1218" y="817"/>
                    <a:pt x="1153" y="858"/>
                    <a:pt x="1089" y="902"/>
                  </a:cubicBezTo>
                  <a:cubicBezTo>
                    <a:pt x="1027" y="943"/>
                    <a:pt x="966" y="989"/>
                    <a:pt x="906" y="1035"/>
                  </a:cubicBezTo>
                  <a:cubicBezTo>
                    <a:pt x="844" y="1082"/>
                    <a:pt x="791" y="1127"/>
                    <a:pt x="736" y="1175"/>
                  </a:cubicBezTo>
                  <a:cubicBezTo>
                    <a:pt x="682" y="1226"/>
                    <a:pt x="633" y="1272"/>
                    <a:pt x="584" y="1322"/>
                  </a:cubicBezTo>
                  <a:cubicBezTo>
                    <a:pt x="535" y="1372"/>
                    <a:pt x="491" y="1423"/>
                    <a:pt x="447" y="1475"/>
                  </a:cubicBezTo>
                  <a:lnTo>
                    <a:pt x="403" y="1531"/>
                  </a:lnTo>
                  <a:cubicBezTo>
                    <a:pt x="376" y="1567"/>
                    <a:pt x="351" y="1602"/>
                    <a:pt x="327" y="1637"/>
                  </a:cubicBezTo>
                  <a:cubicBezTo>
                    <a:pt x="288" y="1693"/>
                    <a:pt x="255" y="1746"/>
                    <a:pt x="225" y="1802"/>
                  </a:cubicBezTo>
                  <a:cubicBezTo>
                    <a:pt x="176" y="1889"/>
                    <a:pt x="138" y="1972"/>
                    <a:pt x="107" y="2060"/>
                  </a:cubicBezTo>
                  <a:cubicBezTo>
                    <a:pt x="72" y="2147"/>
                    <a:pt x="49" y="2234"/>
                    <a:pt x="31" y="2326"/>
                  </a:cubicBezTo>
                  <a:cubicBezTo>
                    <a:pt x="13" y="2415"/>
                    <a:pt x="3" y="2505"/>
                    <a:pt x="2" y="2596"/>
                  </a:cubicBezTo>
                  <a:cubicBezTo>
                    <a:pt x="0" y="2686"/>
                    <a:pt x="6" y="2778"/>
                    <a:pt x="20" y="2868"/>
                  </a:cubicBezTo>
                  <a:cubicBezTo>
                    <a:pt x="35" y="2958"/>
                    <a:pt x="56" y="3047"/>
                    <a:pt x="85" y="3135"/>
                  </a:cubicBezTo>
                  <a:cubicBezTo>
                    <a:pt x="104" y="3197"/>
                    <a:pt x="128" y="3256"/>
                    <a:pt x="153" y="3312"/>
                  </a:cubicBezTo>
                  <a:cubicBezTo>
                    <a:pt x="180" y="3369"/>
                    <a:pt x="209" y="3427"/>
                    <a:pt x="240" y="3483"/>
                  </a:cubicBezTo>
                  <a:cubicBezTo>
                    <a:pt x="265" y="3522"/>
                    <a:pt x="288" y="3562"/>
                    <a:pt x="315" y="3601"/>
                  </a:cubicBezTo>
                  <a:lnTo>
                    <a:pt x="347" y="3650"/>
                  </a:lnTo>
                  <a:cubicBezTo>
                    <a:pt x="384" y="3703"/>
                    <a:pt x="426" y="3758"/>
                    <a:pt x="470" y="3811"/>
                  </a:cubicBezTo>
                  <a:cubicBezTo>
                    <a:pt x="516" y="3864"/>
                    <a:pt x="562" y="3916"/>
                    <a:pt x="613" y="3966"/>
                  </a:cubicBezTo>
                  <a:cubicBezTo>
                    <a:pt x="663" y="4016"/>
                    <a:pt x="715" y="4065"/>
                    <a:pt x="771" y="4113"/>
                  </a:cubicBezTo>
                  <a:cubicBezTo>
                    <a:pt x="827" y="4160"/>
                    <a:pt x="886" y="4209"/>
                    <a:pt x="945" y="4253"/>
                  </a:cubicBezTo>
                  <a:cubicBezTo>
                    <a:pt x="1005" y="4298"/>
                    <a:pt x="1070" y="4344"/>
                    <a:pt x="1135" y="4386"/>
                  </a:cubicBezTo>
                  <a:cubicBezTo>
                    <a:pt x="1199" y="4427"/>
                    <a:pt x="1268" y="4471"/>
                    <a:pt x="1337" y="4511"/>
                  </a:cubicBezTo>
                  <a:cubicBezTo>
                    <a:pt x="1408" y="4550"/>
                    <a:pt x="1480" y="4588"/>
                    <a:pt x="1560" y="4630"/>
                  </a:cubicBezTo>
                  <a:cubicBezTo>
                    <a:pt x="1635" y="4668"/>
                    <a:pt x="1710" y="4702"/>
                    <a:pt x="1786" y="4737"/>
                  </a:cubicBezTo>
                  <a:cubicBezTo>
                    <a:pt x="1865" y="4771"/>
                    <a:pt x="1941" y="4803"/>
                    <a:pt x="2022" y="4834"/>
                  </a:cubicBezTo>
                  <a:cubicBezTo>
                    <a:pt x="2102" y="4865"/>
                    <a:pt x="2184" y="4893"/>
                    <a:pt x="2268" y="4922"/>
                  </a:cubicBezTo>
                  <a:cubicBezTo>
                    <a:pt x="2351" y="4949"/>
                    <a:pt x="2436" y="4974"/>
                    <a:pt x="2523" y="5000"/>
                  </a:cubicBezTo>
                  <a:lnTo>
                    <a:pt x="2785" y="5067"/>
                  </a:lnTo>
                  <a:cubicBezTo>
                    <a:pt x="2877" y="5089"/>
                    <a:pt x="2965" y="5107"/>
                    <a:pt x="3057" y="5125"/>
                  </a:cubicBezTo>
                  <a:cubicBezTo>
                    <a:pt x="3150" y="5143"/>
                    <a:pt x="3242" y="5158"/>
                    <a:pt x="3334" y="5172"/>
                  </a:cubicBezTo>
                  <a:cubicBezTo>
                    <a:pt x="3474" y="5194"/>
                    <a:pt x="3612" y="5210"/>
                    <a:pt x="3756" y="5222"/>
                  </a:cubicBezTo>
                  <a:cubicBezTo>
                    <a:pt x="3899" y="5234"/>
                    <a:pt x="4046" y="5244"/>
                    <a:pt x="4187" y="5248"/>
                  </a:cubicBezTo>
                  <a:cubicBezTo>
                    <a:pt x="4270" y="5251"/>
                    <a:pt x="4355" y="5253"/>
                    <a:pt x="4437" y="5253"/>
                  </a:cubicBezTo>
                  <a:cubicBezTo>
                    <a:pt x="4499" y="5253"/>
                    <a:pt x="4561" y="5253"/>
                    <a:pt x="4615" y="5248"/>
                  </a:cubicBezTo>
                  <a:cubicBezTo>
                    <a:pt x="4759" y="5245"/>
                    <a:pt x="4903" y="5237"/>
                    <a:pt x="5047" y="5225"/>
                  </a:cubicBezTo>
                  <a:cubicBezTo>
                    <a:pt x="5189" y="5212"/>
                    <a:pt x="5333" y="5197"/>
                    <a:pt x="5472" y="5176"/>
                  </a:cubicBezTo>
                  <a:cubicBezTo>
                    <a:pt x="5564" y="5165"/>
                    <a:pt x="5658" y="5151"/>
                    <a:pt x="5751" y="5132"/>
                  </a:cubicBezTo>
                  <a:cubicBezTo>
                    <a:pt x="5837" y="5116"/>
                    <a:pt x="5919" y="5100"/>
                    <a:pt x="6024" y="5076"/>
                  </a:cubicBezTo>
                  <a:cubicBezTo>
                    <a:pt x="6112" y="5057"/>
                    <a:pt x="6202" y="5036"/>
                    <a:pt x="6292" y="5010"/>
                  </a:cubicBezTo>
                  <a:cubicBezTo>
                    <a:pt x="6376" y="4987"/>
                    <a:pt x="6464" y="4959"/>
                    <a:pt x="6550" y="4932"/>
                  </a:cubicBezTo>
                  <a:cubicBezTo>
                    <a:pt x="6635" y="4906"/>
                    <a:pt x="6720" y="4877"/>
                    <a:pt x="6801" y="4846"/>
                  </a:cubicBezTo>
                  <a:cubicBezTo>
                    <a:pt x="6881" y="4816"/>
                    <a:pt x="6962" y="4784"/>
                    <a:pt x="7041" y="4749"/>
                  </a:cubicBezTo>
                  <a:cubicBezTo>
                    <a:pt x="7123" y="4715"/>
                    <a:pt x="7199" y="4679"/>
                    <a:pt x="7271" y="4643"/>
                  </a:cubicBezTo>
                  <a:cubicBezTo>
                    <a:pt x="7347" y="4606"/>
                    <a:pt x="7422" y="4565"/>
                    <a:pt x="7489" y="4528"/>
                  </a:cubicBezTo>
                  <a:lnTo>
                    <a:pt x="7580" y="4475"/>
                  </a:lnTo>
                  <a:cubicBezTo>
                    <a:pt x="7627" y="4448"/>
                    <a:pt x="7670" y="4420"/>
                    <a:pt x="7713" y="4392"/>
                  </a:cubicBezTo>
                  <a:cubicBezTo>
                    <a:pt x="7780" y="4348"/>
                    <a:pt x="7841" y="4305"/>
                    <a:pt x="7900" y="4262"/>
                  </a:cubicBezTo>
                  <a:cubicBezTo>
                    <a:pt x="7964" y="4218"/>
                    <a:pt x="8018" y="4170"/>
                    <a:pt x="8074" y="4124"/>
                  </a:cubicBezTo>
                  <a:cubicBezTo>
                    <a:pt x="8132" y="4075"/>
                    <a:pt x="8184" y="4026"/>
                    <a:pt x="8232" y="3979"/>
                  </a:cubicBezTo>
                  <a:cubicBezTo>
                    <a:pt x="8284" y="3926"/>
                    <a:pt x="8330" y="3878"/>
                    <a:pt x="8375" y="3825"/>
                  </a:cubicBezTo>
                  <a:cubicBezTo>
                    <a:pt x="8405" y="3789"/>
                    <a:pt x="8432" y="3758"/>
                    <a:pt x="8460" y="3722"/>
                  </a:cubicBezTo>
                  <a:lnTo>
                    <a:pt x="8498" y="3667"/>
                  </a:lnTo>
                  <a:cubicBezTo>
                    <a:pt x="8539" y="3614"/>
                    <a:pt x="8575" y="3559"/>
                    <a:pt x="8606" y="3504"/>
                  </a:cubicBezTo>
                  <a:cubicBezTo>
                    <a:pt x="8641" y="3447"/>
                    <a:pt x="8671" y="3391"/>
                    <a:pt x="8697" y="3335"/>
                  </a:cubicBezTo>
                  <a:cubicBezTo>
                    <a:pt x="8737" y="3249"/>
                    <a:pt x="8770" y="3162"/>
                    <a:pt x="8795" y="3073"/>
                  </a:cubicBezTo>
                  <a:cubicBezTo>
                    <a:pt x="8820" y="2984"/>
                    <a:pt x="8838" y="2895"/>
                    <a:pt x="8849" y="2803"/>
                  </a:cubicBezTo>
                  <a:cubicBezTo>
                    <a:pt x="8859" y="2714"/>
                    <a:pt x="8862" y="2622"/>
                    <a:pt x="8856" y="2531"/>
                  </a:cubicBezTo>
                  <a:cubicBezTo>
                    <a:pt x="8851" y="2441"/>
                    <a:pt x="8838" y="2349"/>
                    <a:pt x="8816" y="2261"/>
                  </a:cubicBezTo>
                  <a:cubicBezTo>
                    <a:pt x="8795" y="2170"/>
                    <a:pt x="8766" y="2083"/>
                    <a:pt x="8730" y="1995"/>
                  </a:cubicBezTo>
                  <a:cubicBezTo>
                    <a:pt x="8707" y="1937"/>
                    <a:pt x="8680" y="1880"/>
                    <a:pt x="8649" y="1822"/>
                  </a:cubicBezTo>
                  <a:cubicBezTo>
                    <a:pt x="8621" y="1765"/>
                    <a:pt x="8586" y="1709"/>
                    <a:pt x="8547" y="1650"/>
                  </a:cubicBezTo>
                  <a:cubicBezTo>
                    <a:pt x="8513" y="1597"/>
                    <a:pt x="8474" y="1544"/>
                    <a:pt x="8432" y="1492"/>
                  </a:cubicBezTo>
                  <a:cubicBezTo>
                    <a:pt x="8389" y="1437"/>
                    <a:pt x="8345" y="1387"/>
                    <a:pt x="8296" y="1335"/>
                  </a:cubicBezTo>
                  <a:cubicBezTo>
                    <a:pt x="8247" y="1285"/>
                    <a:pt x="8195" y="1234"/>
                    <a:pt x="8143" y="1186"/>
                  </a:cubicBezTo>
                  <a:cubicBezTo>
                    <a:pt x="8089" y="1137"/>
                    <a:pt x="8033" y="1091"/>
                    <a:pt x="7974" y="1043"/>
                  </a:cubicBezTo>
                  <a:cubicBezTo>
                    <a:pt x="7916" y="999"/>
                    <a:pt x="7853" y="953"/>
                    <a:pt x="7791" y="910"/>
                  </a:cubicBezTo>
                  <a:cubicBezTo>
                    <a:pt x="7745" y="878"/>
                    <a:pt x="7700" y="849"/>
                    <a:pt x="7659" y="823"/>
                  </a:cubicBezTo>
                  <a:cubicBezTo>
                    <a:pt x="7613" y="794"/>
                    <a:pt x="7568" y="766"/>
                    <a:pt x="7522" y="740"/>
                  </a:cubicBezTo>
                  <a:cubicBezTo>
                    <a:pt x="7455" y="701"/>
                    <a:pt x="7386" y="662"/>
                    <a:pt x="7311" y="625"/>
                  </a:cubicBezTo>
                  <a:cubicBezTo>
                    <a:pt x="7238" y="589"/>
                    <a:pt x="7163" y="553"/>
                    <a:pt x="7084" y="518"/>
                  </a:cubicBezTo>
                  <a:cubicBezTo>
                    <a:pt x="7009" y="485"/>
                    <a:pt x="6931" y="454"/>
                    <a:pt x="6848" y="422"/>
                  </a:cubicBezTo>
                  <a:cubicBezTo>
                    <a:pt x="6765" y="389"/>
                    <a:pt x="6686" y="360"/>
                    <a:pt x="6602" y="333"/>
                  </a:cubicBezTo>
                  <a:cubicBezTo>
                    <a:pt x="6519" y="307"/>
                    <a:pt x="6434" y="281"/>
                    <a:pt x="6348" y="257"/>
                  </a:cubicBezTo>
                  <a:cubicBezTo>
                    <a:pt x="6293" y="242"/>
                    <a:pt x="6083" y="188"/>
                    <a:pt x="6083" y="188"/>
                  </a:cubicBezTo>
                  <a:cubicBezTo>
                    <a:pt x="5991" y="166"/>
                    <a:pt x="5903" y="149"/>
                    <a:pt x="5814" y="130"/>
                  </a:cubicBezTo>
                  <a:cubicBezTo>
                    <a:pt x="5722" y="114"/>
                    <a:pt x="5630" y="99"/>
                    <a:pt x="5537" y="84"/>
                  </a:cubicBezTo>
                  <a:cubicBezTo>
                    <a:pt x="5399" y="63"/>
                    <a:pt x="5261" y="45"/>
                    <a:pt x="5114" y="31"/>
                  </a:cubicBezTo>
                  <a:cubicBezTo>
                    <a:pt x="4975" y="20"/>
                    <a:pt x="4829" y="10"/>
                    <a:pt x="4686" y="5"/>
                  </a:cubicBezTo>
                  <a:cubicBezTo>
                    <a:pt x="4599" y="2"/>
                    <a:pt x="4513" y="1"/>
                    <a:pt x="4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15"/>
            <p:cNvSpPr/>
            <p:nvPr/>
          </p:nvSpPr>
          <p:spPr>
            <a:xfrm>
              <a:off x="3172176" y="2467070"/>
              <a:ext cx="34740" cy="32900"/>
            </a:xfrm>
            <a:custGeom>
              <a:avLst/>
              <a:gdLst/>
              <a:ahLst/>
              <a:cxnLst/>
              <a:rect l="l" t="t" r="r" b="b"/>
              <a:pathLst>
                <a:path w="1114" h="1055" extrusionOk="0">
                  <a:moveTo>
                    <a:pt x="1" y="1"/>
                  </a:moveTo>
                  <a:cubicBezTo>
                    <a:pt x="1" y="1"/>
                    <a:pt x="27" y="252"/>
                    <a:pt x="117" y="365"/>
                  </a:cubicBezTo>
                  <a:cubicBezTo>
                    <a:pt x="209" y="474"/>
                    <a:pt x="347" y="618"/>
                    <a:pt x="373" y="641"/>
                  </a:cubicBezTo>
                  <a:cubicBezTo>
                    <a:pt x="397" y="666"/>
                    <a:pt x="426" y="694"/>
                    <a:pt x="458" y="718"/>
                  </a:cubicBezTo>
                  <a:cubicBezTo>
                    <a:pt x="487" y="741"/>
                    <a:pt x="515" y="767"/>
                    <a:pt x="546" y="790"/>
                  </a:cubicBezTo>
                  <a:cubicBezTo>
                    <a:pt x="577" y="816"/>
                    <a:pt x="609" y="839"/>
                    <a:pt x="639" y="861"/>
                  </a:cubicBezTo>
                  <a:cubicBezTo>
                    <a:pt x="669" y="882"/>
                    <a:pt x="702" y="904"/>
                    <a:pt x="740" y="927"/>
                  </a:cubicBezTo>
                  <a:lnTo>
                    <a:pt x="951" y="1055"/>
                  </a:lnTo>
                  <a:lnTo>
                    <a:pt x="1113" y="777"/>
                  </a:lnTo>
                  <a:lnTo>
                    <a:pt x="146" y="1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15"/>
            <p:cNvSpPr/>
            <p:nvPr/>
          </p:nvSpPr>
          <p:spPr>
            <a:xfrm>
              <a:off x="3195284" y="2463390"/>
              <a:ext cx="166933" cy="50800"/>
            </a:xfrm>
            <a:custGeom>
              <a:avLst/>
              <a:gdLst/>
              <a:ahLst/>
              <a:cxnLst/>
              <a:rect l="l" t="t" r="r" b="b"/>
              <a:pathLst>
                <a:path w="5353" h="1629" extrusionOk="0">
                  <a:moveTo>
                    <a:pt x="5352" y="1"/>
                  </a:moveTo>
                  <a:lnTo>
                    <a:pt x="4576" y="593"/>
                  </a:lnTo>
                  <a:cubicBezTo>
                    <a:pt x="4401" y="743"/>
                    <a:pt x="4184" y="876"/>
                    <a:pt x="3932" y="984"/>
                  </a:cubicBezTo>
                  <a:cubicBezTo>
                    <a:pt x="3718" y="1071"/>
                    <a:pt x="3494" y="1140"/>
                    <a:pt x="3268" y="1193"/>
                  </a:cubicBezTo>
                  <a:cubicBezTo>
                    <a:pt x="2927" y="1269"/>
                    <a:pt x="2579" y="1309"/>
                    <a:pt x="2234" y="1309"/>
                  </a:cubicBezTo>
                  <a:cubicBezTo>
                    <a:pt x="1847" y="1309"/>
                    <a:pt x="1468" y="1260"/>
                    <a:pt x="1106" y="1164"/>
                  </a:cubicBezTo>
                  <a:cubicBezTo>
                    <a:pt x="807" y="1082"/>
                    <a:pt x="523" y="971"/>
                    <a:pt x="260" y="829"/>
                  </a:cubicBezTo>
                  <a:lnTo>
                    <a:pt x="152" y="770"/>
                  </a:lnTo>
                  <a:lnTo>
                    <a:pt x="0" y="1052"/>
                  </a:lnTo>
                  <a:lnTo>
                    <a:pt x="108" y="1111"/>
                  </a:lnTo>
                  <a:cubicBezTo>
                    <a:pt x="393" y="1263"/>
                    <a:pt x="699" y="1387"/>
                    <a:pt x="1022" y="1473"/>
                  </a:cubicBezTo>
                  <a:cubicBezTo>
                    <a:pt x="1413" y="1577"/>
                    <a:pt x="1820" y="1628"/>
                    <a:pt x="2234" y="1628"/>
                  </a:cubicBezTo>
                  <a:cubicBezTo>
                    <a:pt x="2602" y="1628"/>
                    <a:pt x="2975" y="1585"/>
                    <a:pt x="3340" y="1506"/>
                  </a:cubicBezTo>
                  <a:cubicBezTo>
                    <a:pt x="3586" y="1452"/>
                    <a:pt x="3824" y="1375"/>
                    <a:pt x="4054" y="1282"/>
                  </a:cubicBezTo>
                  <a:cubicBezTo>
                    <a:pt x="4340" y="1160"/>
                    <a:pt x="4586" y="1010"/>
                    <a:pt x="4802" y="820"/>
                  </a:cubicBezTo>
                  <a:lnTo>
                    <a:pt x="5046" y="506"/>
                  </a:lnTo>
                  <a:lnTo>
                    <a:pt x="53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5"/>
            <p:cNvSpPr/>
            <p:nvPr/>
          </p:nvSpPr>
          <p:spPr>
            <a:xfrm>
              <a:off x="3352422" y="2379598"/>
              <a:ext cx="41039" cy="17432"/>
            </a:xfrm>
            <a:custGeom>
              <a:avLst/>
              <a:gdLst/>
              <a:ahLst/>
              <a:cxnLst/>
              <a:rect l="l" t="t" r="r" b="b"/>
              <a:pathLst>
                <a:path w="1316" h="559" extrusionOk="0">
                  <a:moveTo>
                    <a:pt x="1245" y="1"/>
                  </a:moveTo>
                  <a:cubicBezTo>
                    <a:pt x="1245" y="1"/>
                    <a:pt x="983" y="60"/>
                    <a:pt x="893" y="79"/>
                  </a:cubicBezTo>
                  <a:cubicBezTo>
                    <a:pt x="641" y="130"/>
                    <a:pt x="381" y="179"/>
                    <a:pt x="121" y="222"/>
                  </a:cubicBezTo>
                  <a:lnTo>
                    <a:pt x="0" y="242"/>
                  </a:lnTo>
                  <a:lnTo>
                    <a:pt x="50" y="559"/>
                  </a:lnTo>
                  <a:lnTo>
                    <a:pt x="173" y="539"/>
                  </a:lnTo>
                  <a:cubicBezTo>
                    <a:pt x="437" y="496"/>
                    <a:pt x="702" y="447"/>
                    <a:pt x="958" y="392"/>
                  </a:cubicBezTo>
                  <a:lnTo>
                    <a:pt x="1316" y="316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2E1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5"/>
            <p:cNvSpPr/>
            <p:nvPr/>
          </p:nvSpPr>
          <p:spPr>
            <a:xfrm>
              <a:off x="3132042" y="2378319"/>
              <a:ext cx="231112" cy="25541"/>
            </a:xfrm>
            <a:custGeom>
              <a:avLst/>
              <a:gdLst/>
              <a:ahLst/>
              <a:cxnLst/>
              <a:rect l="l" t="t" r="r" b="b"/>
              <a:pathLst>
                <a:path w="7411" h="819" extrusionOk="0">
                  <a:moveTo>
                    <a:pt x="77" y="0"/>
                  </a:moveTo>
                  <a:lnTo>
                    <a:pt x="1" y="314"/>
                  </a:lnTo>
                  <a:lnTo>
                    <a:pt x="122" y="342"/>
                  </a:lnTo>
                  <a:cubicBezTo>
                    <a:pt x="303" y="387"/>
                    <a:pt x="490" y="429"/>
                    <a:pt x="681" y="466"/>
                  </a:cubicBezTo>
                  <a:cubicBezTo>
                    <a:pt x="1101" y="551"/>
                    <a:pt x="1538" y="623"/>
                    <a:pt x="1972" y="676"/>
                  </a:cubicBezTo>
                  <a:cubicBezTo>
                    <a:pt x="2403" y="731"/>
                    <a:pt x="2852" y="769"/>
                    <a:pt x="3300" y="794"/>
                  </a:cubicBezTo>
                  <a:cubicBezTo>
                    <a:pt x="3624" y="810"/>
                    <a:pt x="3953" y="818"/>
                    <a:pt x="4279" y="818"/>
                  </a:cubicBezTo>
                  <a:cubicBezTo>
                    <a:pt x="4400" y="818"/>
                    <a:pt x="4521" y="817"/>
                    <a:pt x="4642" y="811"/>
                  </a:cubicBezTo>
                  <a:cubicBezTo>
                    <a:pt x="5085" y="802"/>
                    <a:pt x="5535" y="777"/>
                    <a:pt x="5979" y="738"/>
                  </a:cubicBezTo>
                  <a:cubicBezTo>
                    <a:pt x="6397" y="700"/>
                    <a:pt x="6815" y="647"/>
                    <a:pt x="7240" y="577"/>
                  </a:cubicBezTo>
                  <a:lnTo>
                    <a:pt x="7411" y="551"/>
                  </a:lnTo>
                  <a:lnTo>
                    <a:pt x="7359" y="233"/>
                  </a:lnTo>
                  <a:lnTo>
                    <a:pt x="7172" y="265"/>
                  </a:lnTo>
                  <a:cubicBezTo>
                    <a:pt x="6771" y="330"/>
                    <a:pt x="6360" y="381"/>
                    <a:pt x="5947" y="420"/>
                  </a:cubicBezTo>
                  <a:cubicBezTo>
                    <a:pt x="5513" y="460"/>
                    <a:pt x="5070" y="485"/>
                    <a:pt x="4635" y="493"/>
                  </a:cubicBezTo>
                  <a:cubicBezTo>
                    <a:pt x="4515" y="495"/>
                    <a:pt x="4397" y="496"/>
                    <a:pt x="4278" y="496"/>
                  </a:cubicBezTo>
                  <a:cubicBezTo>
                    <a:pt x="3956" y="496"/>
                    <a:pt x="3632" y="488"/>
                    <a:pt x="3315" y="472"/>
                  </a:cubicBezTo>
                  <a:cubicBezTo>
                    <a:pt x="2875" y="449"/>
                    <a:pt x="2436" y="410"/>
                    <a:pt x="2011" y="357"/>
                  </a:cubicBezTo>
                  <a:cubicBezTo>
                    <a:pt x="1581" y="302"/>
                    <a:pt x="1155" y="235"/>
                    <a:pt x="741" y="150"/>
                  </a:cubicBezTo>
                  <a:cubicBezTo>
                    <a:pt x="556" y="114"/>
                    <a:pt x="373" y="72"/>
                    <a:pt x="195" y="2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5"/>
            <p:cNvSpPr/>
            <p:nvPr/>
          </p:nvSpPr>
          <p:spPr>
            <a:xfrm>
              <a:off x="2767341" y="2104022"/>
              <a:ext cx="356819" cy="281413"/>
            </a:xfrm>
            <a:custGeom>
              <a:avLst/>
              <a:gdLst/>
              <a:ahLst/>
              <a:cxnLst/>
              <a:rect l="l" t="t" r="r" b="b"/>
              <a:pathLst>
                <a:path w="11442" h="9024" extrusionOk="0">
                  <a:moveTo>
                    <a:pt x="1" y="1"/>
                  </a:moveTo>
                  <a:lnTo>
                    <a:pt x="57" y="367"/>
                  </a:lnTo>
                  <a:cubicBezTo>
                    <a:pt x="106" y="451"/>
                    <a:pt x="153" y="544"/>
                    <a:pt x="203" y="640"/>
                  </a:cubicBezTo>
                  <a:cubicBezTo>
                    <a:pt x="275" y="778"/>
                    <a:pt x="350" y="918"/>
                    <a:pt x="423" y="1036"/>
                  </a:cubicBezTo>
                  <a:cubicBezTo>
                    <a:pt x="698" y="1470"/>
                    <a:pt x="997" y="1903"/>
                    <a:pt x="1310" y="2318"/>
                  </a:cubicBezTo>
                  <a:cubicBezTo>
                    <a:pt x="1785" y="2948"/>
                    <a:pt x="2307" y="3549"/>
                    <a:pt x="2859" y="4112"/>
                  </a:cubicBezTo>
                  <a:cubicBezTo>
                    <a:pt x="3429" y="4695"/>
                    <a:pt x="4046" y="5244"/>
                    <a:pt x="4692" y="5746"/>
                  </a:cubicBezTo>
                  <a:cubicBezTo>
                    <a:pt x="5353" y="6259"/>
                    <a:pt x="6057" y="6733"/>
                    <a:pt x="6785" y="7154"/>
                  </a:cubicBezTo>
                  <a:lnTo>
                    <a:pt x="7646" y="7587"/>
                  </a:lnTo>
                  <a:cubicBezTo>
                    <a:pt x="8086" y="7783"/>
                    <a:pt x="8711" y="8013"/>
                    <a:pt x="8893" y="8103"/>
                  </a:cubicBezTo>
                  <a:cubicBezTo>
                    <a:pt x="9232" y="8272"/>
                    <a:pt x="9594" y="8430"/>
                    <a:pt x="9969" y="8572"/>
                  </a:cubicBezTo>
                  <a:lnTo>
                    <a:pt x="10014" y="8588"/>
                  </a:lnTo>
                  <a:cubicBezTo>
                    <a:pt x="10379" y="8724"/>
                    <a:pt x="10756" y="8851"/>
                    <a:pt x="11171" y="8969"/>
                  </a:cubicBezTo>
                  <a:lnTo>
                    <a:pt x="11355" y="9023"/>
                  </a:lnTo>
                  <a:lnTo>
                    <a:pt x="11441" y="8710"/>
                  </a:lnTo>
                  <a:lnTo>
                    <a:pt x="11321" y="8678"/>
                  </a:lnTo>
                  <a:lnTo>
                    <a:pt x="11223" y="8650"/>
                  </a:lnTo>
                  <a:cubicBezTo>
                    <a:pt x="10852" y="8543"/>
                    <a:pt x="10481" y="8421"/>
                    <a:pt x="10126" y="8286"/>
                  </a:cubicBezTo>
                  <a:lnTo>
                    <a:pt x="10083" y="8270"/>
                  </a:lnTo>
                  <a:cubicBezTo>
                    <a:pt x="9718" y="8132"/>
                    <a:pt x="9365" y="7977"/>
                    <a:pt x="9033" y="7814"/>
                  </a:cubicBezTo>
                  <a:cubicBezTo>
                    <a:pt x="8813" y="7707"/>
                    <a:pt x="6949" y="6877"/>
                    <a:pt x="6942" y="6876"/>
                  </a:cubicBezTo>
                  <a:cubicBezTo>
                    <a:pt x="6227" y="6463"/>
                    <a:pt x="5536" y="5997"/>
                    <a:pt x="4887" y="5493"/>
                  </a:cubicBezTo>
                  <a:cubicBezTo>
                    <a:pt x="4253" y="4998"/>
                    <a:pt x="3646" y="4459"/>
                    <a:pt x="3086" y="3887"/>
                  </a:cubicBezTo>
                  <a:cubicBezTo>
                    <a:pt x="2544" y="3335"/>
                    <a:pt x="2033" y="2742"/>
                    <a:pt x="1566" y="2124"/>
                  </a:cubicBezTo>
                  <a:cubicBezTo>
                    <a:pt x="1260" y="1720"/>
                    <a:pt x="968" y="1296"/>
                    <a:pt x="695" y="863"/>
                  </a:cubicBezTo>
                  <a:cubicBezTo>
                    <a:pt x="573" y="669"/>
                    <a:pt x="452" y="468"/>
                    <a:pt x="336" y="267"/>
                  </a:cubicBezTo>
                  <a:lnTo>
                    <a:pt x="311" y="2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5"/>
            <p:cNvSpPr/>
            <p:nvPr/>
          </p:nvSpPr>
          <p:spPr>
            <a:xfrm>
              <a:off x="2694743" y="1730215"/>
              <a:ext cx="177411" cy="286653"/>
            </a:xfrm>
            <a:custGeom>
              <a:avLst/>
              <a:gdLst/>
              <a:ahLst/>
              <a:cxnLst/>
              <a:rect l="l" t="t" r="r" b="b"/>
              <a:pathLst>
                <a:path w="5689" h="9192" extrusionOk="0">
                  <a:moveTo>
                    <a:pt x="376" y="0"/>
                  </a:moveTo>
                  <a:cubicBezTo>
                    <a:pt x="376" y="0"/>
                    <a:pt x="138" y="603"/>
                    <a:pt x="70" y="962"/>
                  </a:cubicBezTo>
                  <a:cubicBezTo>
                    <a:pt x="1" y="1322"/>
                    <a:pt x="28" y="1632"/>
                    <a:pt x="48" y="1966"/>
                  </a:cubicBezTo>
                  <a:cubicBezTo>
                    <a:pt x="67" y="2301"/>
                    <a:pt x="115" y="2637"/>
                    <a:pt x="188" y="2969"/>
                  </a:cubicBezTo>
                  <a:cubicBezTo>
                    <a:pt x="261" y="3300"/>
                    <a:pt x="362" y="3632"/>
                    <a:pt x="490" y="3957"/>
                  </a:cubicBezTo>
                  <a:cubicBezTo>
                    <a:pt x="575" y="4175"/>
                    <a:pt x="674" y="4393"/>
                    <a:pt x="779" y="4604"/>
                  </a:cubicBezTo>
                  <a:cubicBezTo>
                    <a:pt x="887" y="4818"/>
                    <a:pt x="1009" y="5031"/>
                    <a:pt x="1138" y="5239"/>
                  </a:cubicBezTo>
                  <a:cubicBezTo>
                    <a:pt x="1180" y="5307"/>
                    <a:pt x="1227" y="5379"/>
                    <a:pt x="1273" y="5449"/>
                  </a:cubicBezTo>
                  <a:cubicBezTo>
                    <a:pt x="1364" y="5586"/>
                    <a:pt x="1460" y="5724"/>
                    <a:pt x="1564" y="5859"/>
                  </a:cubicBezTo>
                  <a:cubicBezTo>
                    <a:pt x="1715" y="6060"/>
                    <a:pt x="1880" y="6263"/>
                    <a:pt x="2054" y="6461"/>
                  </a:cubicBezTo>
                  <a:cubicBezTo>
                    <a:pt x="2228" y="6657"/>
                    <a:pt x="2415" y="6852"/>
                    <a:pt x="2609" y="7044"/>
                  </a:cubicBezTo>
                  <a:cubicBezTo>
                    <a:pt x="2802" y="7232"/>
                    <a:pt x="3010" y="7420"/>
                    <a:pt x="3226" y="7604"/>
                  </a:cubicBezTo>
                  <a:cubicBezTo>
                    <a:pt x="3440" y="7785"/>
                    <a:pt x="3666" y="7967"/>
                    <a:pt x="3901" y="8142"/>
                  </a:cubicBezTo>
                  <a:cubicBezTo>
                    <a:pt x="4130" y="8312"/>
                    <a:pt x="4383" y="8488"/>
                    <a:pt x="4633" y="8652"/>
                  </a:cubicBezTo>
                  <a:cubicBezTo>
                    <a:pt x="4880" y="8815"/>
                    <a:pt x="5152" y="8983"/>
                    <a:pt x="5418" y="9135"/>
                  </a:cubicBezTo>
                  <a:lnTo>
                    <a:pt x="5527" y="9191"/>
                  </a:lnTo>
                  <a:lnTo>
                    <a:pt x="5688" y="8913"/>
                  </a:lnTo>
                  <a:lnTo>
                    <a:pt x="5583" y="8851"/>
                  </a:lnTo>
                  <a:cubicBezTo>
                    <a:pt x="5322" y="8703"/>
                    <a:pt x="5056" y="8539"/>
                    <a:pt x="4811" y="8379"/>
                  </a:cubicBezTo>
                  <a:cubicBezTo>
                    <a:pt x="4567" y="8218"/>
                    <a:pt x="4321" y="8046"/>
                    <a:pt x="4097" y="7879"/>
                  </a:cubicBezTo>
                  <a:cubicBezTo>
                    <a:pt x="3870" y="7712"/>
                    <a:pt x="3650" y="7535"/>
                    <a:pt x="3437" y="7356"/>
                  </a:cubicBezTo>
                  <a:cubicBezTo>
                    <a:pt x="3227" y="7176"/>
                    <a:pt x="3024" y="6993"/>
                    <a:pt x="2837" y="6809"/>
                  </a:cubicBezTo>
                  <a:cubicBezTo>
                    <a:pt x="2645" y="6621"/>
                    <a:pt x="2464" y="6431"/>
                    <a:pt x="2298" y="6244"/>
                  </a:cubicBezTo>
                  <a:cubicBezTo>
                    <a:pt x="2130" y="6054"/>
                    <a:pt x="1971" y="5859"/>
                    <a:pt x="1824" y="5663"/>
                  </a:cubicBezTo>
                  <a:cubicBezTo>
                    <a:pt x="1725" y="5531"/>
                    <a:pt x="1631" y="5399"/>
                    <a:pt x="1544" y="5268"/>
                  </a:cubicBezTo>
                  <a:cubicBezTo>
                    <a:pt x="1496" y="5202"/>
                    <a:pt x="1453" y="5133"/>
                    <a:pt x="1411" y="5067"/>
                  </a:cubicBezTo>
                  <a:cubicBezTo>
                    <a:pt x="1285" y="4863"/>
                    <a:pt x="1170" y="4659"/>
                    <a:pt x="1066" y="4457"/>
                  </a:cubicBezTo>
                  <a:cubicBezTo>
                    <a:pt x="964" y="4255"/>
                    <a:pt x="871" y="4046"/>
                    <a:pt x="790" y="3839"/>
                  </a:cubicBezTo>
                  <a:cubicBezTo>
                    <a:pt x="669" y="3530"/>
                    <a:pt x="573" y="3214"/>
                    <a:pt x="503" y="2897"/>
                  </a:cubicBezTo>
                  <a:cubicBezTo>
                    <a:pt x="432" y="2583"/>
                    <a:pt x="388" y="2263"/>
                    <a:pt x="369" y="1947"/>
                  </a:cubicBezTo>
                  <a:cubicBezTo>
                    <a:pt x="352" y="1628"/>
                    <a:pt x="359" y="1309"/>
                    <a:pt x="391" y="987"/>
                  </a:cubicBezTo>
                  <a:lnTo>
                    <a:pt x="408" y="499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15"/>
            <p:cNvSpPr/>
            <p:nvPr/>
          </p:nvSpPr>
          <p:spPr>
            <a:xfrm>
              <a:off x="2860332" y="1730246"/>
              <a:ext cx="974937" cy="381174"/>
            </a:xfrm>
            <a:custGeom>
              <a:avLst/>
              <a:gdLst/>
              <a:ahLst/>
              <a:cxnLst/>
              <a:rect l="l" t="t" r="r" b="b"/>
              <a:pathLst>
                <a:path w="31263" h="12223" extrusionOk="0">
                  <a:moveTo>
                    <a:pt x="30917" y="1"/>
                  </a:moveTo>
                  <a:lnTo>
                    <a:pt x="30881" y="648"/>
                  </a:lnTo>
                  <a:cubicBezTo>
                    <a:pt x="30874" y="749"/>
                    <a:pt x="30874" y="749"/>
                    <a:pt x="30876" y="767"/>
                  </a:cubicBezTo>
                  <a:lnTo>
                    <a:pt x="30890" y="869"/>
                  </a:lnTo>
                  <a:cubicBezTo>
                    <a:pt x="30924" y="1147"/>
                    <a:pt x="30940" y="1427"/>
                    <a:pt x="30934" y="1705"/>
                  </a:cubicBezTo>
                  <a:cubicBezTo>
                    <a:pt x="30929" y="2021"/>
                    <a:pt x="30897" y="2341"/>
                    <a:pt x="30841" y="2656"/>
                  </a:cubicBezTo>
                  <a:cubicBezTo>
                    <a:pt x="30784" y="2975"/>
                    <a:pt x="30703" y="3283"/>
                    <a:pt x="30595" y="3598"/>
                  </a:cubicBezTo>
                  <a:cubicBezTo>
                    <a:pt x="30487" y="3911"/>
                    <a:pt x="30358" y="4216"/>
                    <a:pt x="30198" y="4522"/>
                  </a:cubicBezTo>
                  <a:cubicBezTo>
                    <a:pt x="30091" y="4729"/>
                    <a:pt x="29976" y="4928"/>
                    <a:pt x="29849" y="5126"/>
                  </a:cubicBezTo>
                  <a:cubicBezTo>
                    <a:pt x="29720" y="5329"/>
                    <a:pt x="29585" y="5524"/>
                    <a:pt x="29412" y="5749"/>
                  </a:cubicBezTo>
                  <a:cubicBezTo>
                    <a:pt x="29267" y="5936"/>
                    <a:pt x="29120" y="6115"/>
                    <a:pt x="28958" y="6295"/>
                  </a:cubicBezTo>
                  <a:cubicBezTo>
                    <a:pt x="28785" y="6488"/>
                    <a:pt x="28610" y="6669"/>
                    <a:pt x="28419" y="6854"/>
                  </a:cubicBezTo>
                  <a:cubicBezTo>
                    <a:pt x="28224" y="7041"/>
                    <a:pt x="28029" y="7218"/>
                    <a:pt x="27820" y="7393"/>
                  </a:cubicBezTo>
                  <a:cubicBezTo>
                    <a:pt x="27611" y="7570"/>
                    <a:pt x="27395" y="7740"/>
                    <a:pt x="27165" y="7911"/>
                  </a:cubicBezTo>
                  <a:cubicBezTo>
                    <a:pt x="26936" y="8078"/>
                    <a:pt x="26705" y="8239"/>
                    <a:pt x="26455" y="8403"/>
                  </a:cubicBezTo>
                  <a:cubicBezTo>
                    <a:pt x="26289" y="8510"/>
                    <a:pt x="26124" y="8613"/>
                    <a:pt x="25952" y="8717"/>
                  </a:cubicBezTo>
                  <a:cubicBezTo>
                    <a:pt x="25778" y="8824"/>
                    <a:pt x="25605" y="8922"/>
                    <a:pt x="25425" y="9021"/>
                  </a:cubicBezTo>
                  <a:cubicBezTo>
                    <a:pt x="25162" y="9166"/>
                    <a:pt x="24872" y="9317"/>
                    <a:pt x="24587" y="9456"/>
                  </a:cubicBezTo>
                  <a:cubicBezTo>
                    <a:pt x="24301" y="9594"/>
                    <a:pt x="24005" y="9730"/>
                    <a:pt x="23703" y="9859"/>
                  </a:cubicBezTo>
                  <a:cubicBezTo>
                    <a:pt x="23408" y="9984"/>
                    <a:pt x="23096" y="10111"/>
                    <a:pt x="22777" y="10228"/>
                  </a:cubicBezTo>
                  <a:cubicBezTo>
                    <a:pt x="22459" y="10348"/>
                    <a:pt x="22136" y="10458"/>
                    <a:pt x="21813" y="10565"/>
                  </a:cubicBezTo>
                  <a:cubicBezTo>
                    <a:pt x="21488" y="10668"/>
                    <a:pt x="21151" y="10772"/>
                    <a:pt x="20813" y="10864"/>
                  </a:cubicBezTo>
                  <a:cubicBezTo>
                    <a:pt x="20477" y="10957"/>
                    <a:pt x="20130" y="11048"/>
                    <a:pt x="19785" y="11128"/>
                  </a:cubicBezTo>
                  <a:lnTo>
                    <a:pt x="19466" y="11202"/>
                  </a:lnTo>
                  <a:cubicBezTo>
                    <a:pt x="19223" y="11256"/>
                    <a:pt x="18975" y="11308"/>
                    <a:pt x="18730" y="11356"/>
                  </a:cubicBezTo>
                  <a:cubicBezTo>
                    <a:pt x="18374" y="11423"/>
                    <a:pt x="18010" y="11486"/>
                    <a:pt x="17652" y="11542"/>
                  </a:cubicBezTo>
                  <a:cubicBezTo>
                    <a:pt x="17108" y="11626"/>
                    <a:pt x="16552" y="11696"/>
                    <a:pt x="16001" y="11751"/>
                  </a:cubicBezTo>
                  <a:cubicBezTo>
                    <a:pt x="15449" y="11804"/>
                    <a:pt x="14884" y="11844"/>
                    <a:pt x="14327" y="11867"/>
                  </a:cubicBezTo>
                  <a:cubicBezTo>
                    <a:pt x="13882" y="11887"/>
                    <a:pt x="13431" y="11896"/>
                    <a:pt x="12987" y="11896"/>
                  </a:cubicBezTo>
                  <a:lnTo>
                    <a:pt x="12640" y="11895"/>
                  </a:lnTo>
                  <a:cubicBezTo>
                    <a:pt x="12080" y="11889"/>
                    <a:pt x="11513" y="11866"/>
                    <a:pt x="10960" y="11830"/>
                  </a:cubicBezTo>
                  <a:cubicBezTo>
                    <a:pt x="10402" y="11791"/>
                    <a:pt x="9858" y="11741"/>
                    <a:pt x="9299" y="11675"/>
                  </a:cubicBezTo>
                  <a:cubicBezTo>
                    <a:pt x="8744" y="11609"/>
                    <a:pt x="8212" y="11528"/>
                    <a:pt x="7673" y="11432"/>
                  </a:cubicBezTo>
                  <a:cubicBezTo>
                    <a:pt x="7314" y="11367"/>
                    <a:pt x="6967" y="11299"/>
                    <a:pt x="6615" y="11222"/>
                  </a:cubicBezTo>
                  <a:cubicBezTo>
                    <a:pt x="6299" y="11151"/>
                    <a:pt x="5995" y="11080"/>
                    <a:pt x="5666" y="10996"/>
                  </a:cubicBezTo>
                  <a:lnTo>
                    <a:pt x="5580" y="10975"/>
                  </a:lnTo>
                  <a:cubicBezTo>
                    <a:pt x="5241" y="10887"/>
                    <a:pt x="4911" y="10792"/>
                    <a:pt x="4575" y="10690"/>
                  </a:cubicBezTo>
                  <a:cubicBezTo>
                    <a:pt x="4243" y="10588"/>
                    <a:pt x="3925" y="10484"/>
                    <a:pt x="3604" y="10371"/>
                  </a:cubicBezTo>
                  <a:cubicBezTo>
                    <a:pt x="3282" y="10259"/>
                    <a:pt x="2978" y="10142"/>
                    <a:pt x="2670" y="10019"/>
                  </a:cubicBezTo>
                  <a:cubicBezTo>
                    <a:pt x="2362" y="9893"/>
                    <a:pt x="2071" y="9768"/>
                    <a:pt x="1777" y="9633"/>
                  </a:cubicBezTo>
                  <a:cubicBezTo>
                    <a:pt x="1484" y="9501"/>
                    <a:pt x="1208" y="9364"/>
                    <a:pt x="928" y="9219"/>
                  </a:cubicBezTo>
                  <a:cubicBezTo>
                    <a:pt x="700" y="9100"/>
                    <a:pt x="485" y="8982"/>
                    <a:pt x="268" y="8855"/>
                  </a:cubicBezTo>
                  <a:lnTo>
                    <a:pt x="161" y="8795"/>
                  </a:lnTo>
                  <a:lnTo>
                    <a:pt x="0" y="9073"/>
                  </a:lnTo>
                  <a:lnTo>
                    <a:pt x="105" y="9134"/>
                  </a:lnTo>
                  <a:cubicBezTo>
                    <a:pt x="328" y="9262"/>
                    <a:pt x="548" y="9382"/>
                    <a:pt x="778" y="9502"/>
                  </a:cubicBezTo>
                  <a:cubicBezTo>
                    <a:pt x="1064" y="9650"/>
                    <a:pt x="1346" y="9789"/>
                    <a:pt x="1642" y="9925"/>
                  </a:cubicBezTo>
                  <a:cubicBezTo>
                    <a:pt x="1941" y="10063"/>
                    <a:pt x="2239" y="10191"/>
                    <a:pt x="2549" y="10316"/>
                  </a:cubicBezTo>
                  <a:cubicBezTo>
                    <a:pt x="2861" y="10443"/>
                    <a:pt x="3172" y="10559"/>
                    <a:pt x="3497" y="10674"/>
                  </a:cubicBezTo>
                  <a:cubicBezTo>
                    <a:pt x="3822" y="10789"/>
                    <a:pt x="4144" y="10896"/>
                    <a:pt x="4481" y="10998"/>
                  </a:cubicBezTo>
                  <a:cubicBezTo>
                    <a:pt x="4821" y="11103"/>
                    <a:pt x="5154" y="11196"/>
                    <a:pt x="5499" y="11285"/>
                  </a:cubicBezTo>
                  <a:lnTo>
                    <a:pt x="5609" y="11314"/>
                  </a:lnTo>
                  <a:cubicBezTo>
                    <a:pt x="5918" y="11394"/>
                    <a:pt x="6225" y="11466"/>
                    <a:pt x="6545" y="11537"/>
                  </a:cubicBezTo>
                  <a:cubicBezTo>
                    <a:pt x="6902" y="11614"/>
                    <a:pt x="7253" y="11685"/>
                    <a:pt x="7616" y="11749"/>
                  </a:cubicBezTo>
                  <a:cubicBezTo>
                    <a:pt x="8166" y="11847"/>
                    <a:pt x="8704" y="11929"/>
                    <a:pt x="9260" y="11995"/>
                  </a:cubicBezTo>
                  <a:cubicBezTo>
                    <a:pt x="9822" y="12063"/>
                    <a:pt x="10373" y="12113"/>
                    <a:pt x="10939" y="12152"/>
                  </a:cubicBezTo>
                  <a:cubicBezTo>
                    <a:pt x="11504" y="12188"/>
                    <a:pt x="12077" y="12211"/>
                    <a:pt x="12637" y="12217"/>
                  </a:cubicBezTo>
                  <a:lnTo>
                    <a:pt x="12990" y="12222"/>
                  </a:lnTo>
                  <a:cubicBezTo>
                    <a:pt x="13441" y="12222"/>
                    <a:pt x="13894" y="12214"/>
                    <a:pt x="14337" y="12194"/>
                  </a:cubicBezTo>
                  <a:cubicBezTo>
                    <a:pt x="14905" y="12171"/>
                    <a:pt x="15475" y="12130"/>
                    <a:pt x="16030" y="12076"/>
                  </a:cubicBezTo>
                  <a:cubicBezTo>
                    <a:pt x="16591" y="12020"/>
                    <a:pt x="17152" y="11951"/>
                    <a:pt x="17699" y="11866"/>
                  </a:cubicBezTo>
                  <a:cubicBezTo>
                    <a:pt x="18060" y="11808"/>
                    <a:pt x="18427" y="11745"/>
                    <a:pt x="18789" y="11675"/>
                  </a:cubicBezTo>
                  <a:cubicBezTo>
                    <a:pt x="19035" y="11629"/>
                    <a:pt x="19287" y="11574"/>
                    <a:pt x="19532" y="11521"/>
                  </a:cubicBezTo>
                  <a:cubicBezTo>
                    <a:pt x="19645" y="11498"/>
                    <a:pt x="19752" y="11472"/>
                    <a:pt x="19856" y="11448"/>
                  </a:cubicBezTo>
                  <a:cubicBezTo>
                    <a:pt x="20207" y="11364"/>
                    <a:pt x="20557" y="11275"/>
                    <a:pt x="20898" y="11179"/>
                  </a:cubicBezTo>
                  <a:cubicBezTo>
                    <a:pt x="21240" y="11085"/>
                    <a:pt x="21581" y="10983"/>
                    <a:pt x="21910" y="10875"/>
                  </a:cubicBezTo>
                  <a:cubicBezTo>
                    <a:pt x="22237" y="10769"/>
                    <a:pt x="22566" y="10654"/>
                    <a:pt x="22888" y="10535"/>
                  </a:cubicBezTo>
                  <a:cubicBezTo>
                    <a:pt x="23211" y="10414"/>
                    <a:pt x="23528" y="10287"/>
                    <a:pt x="23828" y="10158"/>
                  </a:cubicBezTo>
                  <a:cubicBezTo>
                    <a:pt x="24133" y="10027"/>
                    <a:pt x="24435" y="9889"/>
                    <a:pt x="24724" y="9748"/>
                  </a:cubicBezTo>
                  <a:cubicBezTo>
                    <a:pt x="25014" y="9609"/>
                    <a:pt x="25309" y="9454"/>
                    <a:pt x="25578" y="9307"/>
                  </a:cubicBezTo>
                  <a:cubicBezTo>
                    <a:pt x="25762" y="9206"/>
                    <a:pt x="25937" y="9104"/>
                    <a:pt x="26115" y="8998"/>
                  </a:cubicBezTo>
                  <a:cubicBezTo>
                    <a:pt x="26291" y="8891"/>
                    <a:pt x="26459" y="8788"/>
                    <a:pt x="26629" y="8676"/>
                  </a:cubicBezTo>
                  <a:cubicBezTo>
                    <a:pt x="26885" y="8510"/>
                    <a:pt x="27122" y="8345"/>
                    <a:pt x="27355" y="8173"/>
                  </a:cubicBezTo>
                  <a:cubicBezTo>
                    <a:pt x="27592" y="7999"/>
                    <a:pt x="27812" y="7825"/>
                    <a:pt x="28028" y="7642"/>
                  </a:cubicBezTo>
                  <a:cubicBezTo>
                    <a:pt x="28245" y="7460"/>
                    <a:pt x="28446" y="7278"/>
                    <a:pt x="28641" y="7089"/>
                  </a:cubicBezTo>
                  <a:cubicBezTo>
                    <a:pt x="28838" y="6900"/>
                    <a:pt x="29020" y="6712"/>
                    <a:pt x="29198" y="6514"/>
                  </a:cubicBezTo>
                  <a:cubicBezTo>
                    <a:pt x="29363" y="6330"/>
                    <a:pt x="29516" y="6144"/>
                    <a:pt x="29689" y="5917"/>
                  </a:cubicBezTo>
                  <a:cubicBezTo>
                    <a:pt x="29848" y="5711"/>
                    <a:pt x="29987" y="5510"/>
                    <a:pt x="30119" y="5303"/>
                  </a:cubicBezTo>
                  <a:cubicBezTo>
                    <a:pt x="30252" y="5096"/>
                    <a:pt x="30371" y="4889"/>
                    <a:pt x="30482" y="4673"/>
                  </a:cubicBezTo>
                  <a:cubicBezTo>
                    <a:pt x="30648" y="4353"/>
                    <a:pt x="30785" y="4034"/>
                    <a:pt x="30899" y="3706"/>
                  </a:cubicBezTo>
                  <a:cubicBezTo>
                    <a:pt x="31012" y="3377"/>
                    <a:pt x="31097" y="3053"/>
                    <a:pt x="31157" y="2715"/>
                  </a:cubicBezTo>
                  <a:cubicBezTo>
                    <a:pt x="31219" y="2385"/>
                    <a:pt x="31251" y="2047"/>
                    <a:pt x="31257" y="1712"/>
                  </a:cubicBezTo>
                  <a:cubicBezTo>
                    <a:pt x="31262" y="1420"/>
                    <a:pt x="31245" y="1122"/>
                    <a:pt x="31208" y="820"/>
                  </a:cubicBezTo>
                  <a:lnTo>
                    <a:pt x="31190" y="694"/>
                  </a:lnTo>
                  <a:lnTo>
                    <a:pt x="31126" y="529"/>
                  </a:lnTo>
                  <a:lnTo>
                    <a:pt x="309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15"/>
            <p:cNvSpPr/>
            <p:nvPr/>
          </p:nvSpPr>
          <p:spPr>
            <a:xfrm>
              <a:off x="3028042" y="1268499"/>
              <a:ext cx="474636" cy="278201"/>
            </a:xfrm>
            <a:custGeom>
              <a:avLst/>
              <a:gdLst/>
              <a:ahLst/>
              <a:cxnLst/>
              <a:rect l="l" t="t" r="r" b="b"/>
              <a:pathLst>
                <a:path w="15220" h="8921" extrusionOk="0">
                  <a:moveTo>
                    <a:pt x="7748" y="331"/>
                  </a:moveTo>
                  <a:cubicBezTo>
                    <a:pt x="7998" y="332"/>
                    <a:pt x="8246" y="344"/>
                    <a:pt x="8490" y="359"/>
                  </a:cubicBezTo>
                  <a:cubicBezTo>
                    <a:pt x="8740" y="375"/>
                    <a:pt x="8979" y="400"/>
                    <a:pt x="9222" y="431"/>
                  </a:cubicBezTo>
                  <a:cubicBezTo>
                    <a:pt x="9465" y="464"/>
                    <a:pt x="9698" y="502"/>
                    <a:pt x="9935" y="546"/>
                  </a:cubicBezTo>
                  <a:cubicBezTo>
                    <a:pt x="10159" y="589"/>
                    <a:pt x="10375" y="638"/>
                    <a:pt x="10623" y="702"/>
                  </a:cubicBezTo>
                  <a:cubicBezTo>
                    <a:pt x="10851" y="761"/>
                    <a:pt x="11065" y="825"/>
                    <a:pt x="11279" y="896"/>
                  </a:cubicBezTo>
                  <a:cubicBezTo>
                    <a:pt x="11495" y="968"/>
                    <a:pt x="11697" y="1041"/>
                    <a:pt x="11897" y="1126"/>
                  </a:cubicBezTo>
                  <a:cubicBezTo>
                    <a:pt x="12031" y="1180"/>
                    <a:pt x="12157" y="1236"/>
                    <a:pt x="12285" y="1298"/>
                  </a:cubicBezTo>
                  <a:cubicBezTo>
                    <a:pt x="12413" y="1359"/>
                    <a:pt x="12533" y="1420"/>
                    <a:pt x="12652" y="1485"/>
                  </a:cubicBezTo>
                  <a:cubicBezTo>
                    <a:pt x="12708" y="1515"/>
                    <a:pt x="12758" y="1544"/>
                    <a:pt x="12807" y="1573"/>
                  </a:cubicBezTo>
                  <a:cubicBezTo>
                    <a:pt x="12919" y="1639"/>
                    <a:pt x="13037" y="1711"/>
                    <a:pt x="13142" y="1781"/>
                  </a:cubicBezTo>
                  <a:cubicBezTo>
                    <a:pt x="13247" y="1852"/>
                    <a:pt x="13355" y="1927"/>
                    <a:pt x="13451" y="2000"/>
                  </a:cubicBezTo>
                  <a:cubicBezTo>
                    <a:pt x="13551" y="2076"/>
                    <a:pt x="13645" y="2154"/>
                    <a:pt x="13733" y="2230"/>
                  </a:cubicBezTo>
                  <a:cubicBezTo>
                    <a:pt x="13824" y="2309"/>
                    <a:pt x="13909" y="2391"/>
                    <a:pt x="13988" y="2471"/>
                  </a:cubicBezTo>
                  <a:cubicBezTo>
                    <a:pt x="14067" y="2552"/>
                    <a:pt x="14141" y="2637"/>
                    <a:pt x="14210" y="2720"/>
                  </a:cubicBezTo>
                  <a:cubicBezTo>
                    <a:pt x="14290" y="2815"/>
                    <a:pt x="14361" y="2914"/>
                    <a:pt x="14428" y="3012"/>
                  </a:cubicBezTo>
                  <a:cubicBezTo>
                    <a:pt x="14448" y="3041"/>
                    <a:pt x="14466" y="3072"/>
                    <a:pt x="14488" y="3105"/>
                  </a:cubicBezTo>
                  <a:cubicBezTo>
                    <a:pt x="14570" y="3236"/>
                    <a:pt x="14639" y="3370"/>
                    <a:pt x="14695" y="3504"/>
                  </a:cubicBezTo>
                  <a:cubicBezTo>
                    <a:pt x="14751" y="3634"/>
                    <a:pt x="14797" y="3770"/>
                    <a:pt x="14830" y="3906"/>
                  </a:cubicBezTo>
                  <a:cubicBezTo>
                    <a:pt x="14862" y="4038"/>
                    <a:pt x="14883" y="4175"/>
                    <a:pt x="14893" y="4312"/>
                  </a:cubicBezTo>
                  <a:cubicBezTo>
                    <a:pt x="14902" y="4447"/>
                    <a:pt x="14898" y="4583"/>
                    <a:pt x="14883" y="4717"/>
                  </a:cubicBezTo>
                  <a:cubicBezTo>
                    <a:pt x="14870" y="4852"/>
                    <a:pt x="14843" y="4989"/>
                    <a:pt x="14804" y="5122"/>
                  </a:cubicBezTo>
                  <a:cubicBezTo>
                    <a:pt x="14765" y="5256"/>
                    <a:pt x="14716" y="5388"/>
                    <a:pt x="14655" y="5521"/>
                  </a:cubicBezTo>
                  <a:cubicBezTo>
                    <a:pt x="14591" y="5656"/>
                    <a:pt x="14520" y="5784"/>
                    <a:pt x="14433" y="5913"/>
                  </a:cubicBezTo>
                  <a:cubicBezTo>
                    <a:pt x="14389" y="5981"/>
                    <a:pt x="14341" y="6045"/>
                    <a:pt x="14291" y="6112"/>
                  </a:cubicBezTo>
                  <a:cubicBezTo>
                    <a:pt x="14245" y="6173"/>
                    <a:pt x="14195" y="6235"/>
                    <a:pt x="14144" y="6291"/>
                  </a:cubicBezTo>
                  <a:cubicBezTo>
                    <a:pt x="14034" y="6419"/>
                    <a:pt x="13917" y="6539"/>
                    <a:pt x="13788" y="6655"/>
                  </a:cubicBezTo>
                  <a:cubicBezTo>
                    <a:pt x="13702" y="6734"/>
                    <a:pt x="13612" y="6810"/>
                    <a:pt x="13515" y="6885"/>
                  </a:cubicBezTo>
                  <a:cubicBezTo>
                    <a:pt x="13420" y="6958"/>
                    <a:pt x="13321" y="7030"/>
                    <a:pt x="13214" y="7104"/>
                  </a:cubicBezTo>
                  <a:cubicBezTo>
                    <a:pt x="13111" y="7175"/>
                    <a:pt x="13004" y="7244"/>
                    <a:pt x="12889" y="7312"/>
                  </a:cubicBezTo>
                  <a:cubicBezTo>
                    <a:pt x="12812" y="7359"/>
                    <a:pt x="12737" y="7403"/>
                    <a:pt x="12658" y="7446"/>
                  </a:cubicBezTo>
                  <a:cubicBezTo>
                    <a:pt x="12541" y="7509"/>
                    <a:pt x="12413" y="7575"/>
                    <a:pt x="12287" y="7634"/>
                  </a:cubicBezTo>
                  <a:cubicBezTo>
                    <a:pt x="12162" y="7693"/>
                    <a:pt x="12031" y="7753"/>
                    <a:pt x="11896" y="7808"/>
                  </a:cubicBezTo>
                  <a:cubicBezTo>
                    <a:pt x="11762" y="7863"/>
                    <a:pt x="11623" y="7916"/>
                    <a:pt x="11485" y="7966"/>
                  </a:cubicBezTo>
                  <a:cubicBezTo>
                    <a:pt x="11342" y="8016"/>
                    <a:pt x="11197" y="8065"/>
                    <a:pt x="11053" y="8108"/>
                  </a:cubicBezTo>
                  <a:cubicBezTo>
                    <a:pt x="10839" y="8175"/>
                    <a:pt x="10605" y="8238"/>
                    <a:pt x="10378" y="8292"/>
                  </a:cubicBezTo>
                  <a:lnTo>
                    <a:pt x="10255" y="8318"/>
                  </a:lnTo>
                  <a:cubicBezTo>
                    <a:pt x="10063" y="8361"/>
                    <a:pt x="9867" y="8400"/>
                    <a:pt x="9673" y="8432"/>
                  </a:cubicBezTo>
                  <a:cubicBezTo>
                    <a:pt x="9437" y="8472"/>
                    <a:pt x="9193" y="8504"/>
                    <a:pt x="8947" y="8531"/>
                  </a:cubicBezTo>
                  <a:cubicBezTo>
                    <a:pt x="8703" y="8556"/>
                    <a:pt x="8454" y="8576"/>
                    <a:pt x="8208" y="8587"/>
                  </a:cubicBezTo>
                  <a:cubicBezTo>
                    <a:pt x="8010" y="8596"/>
                    <a:pt x="7811" y="8602"/>
                    <a:pt x="7610" y="8602"/>
                  </a:cubicBezTo>
                  <a:lnTo>
                    <a:pt x="7463" y="8602"/>
                  </a:lnTo>
                  <a:cubicBezTo>
                    <a:pt x="7218" y="8597"/>
                    <a:pt x="6969" y="8589"/>
                    <a:pt x="6723" y="8571"/>
                  </a:cubicBezTo>
                  <a:cubicBezTo>
                    <a:pt x="6474" y="8553"/>
                    <a:pt x="6234" y="8530"/>
                    <a:pt x="5993" y="8497"/>
                  </a:cubicBezTo>
                  <a:cubicBezTo>
                    <a:pt x="5748" y="8466"/>
                    <a:pt x="5515" y="8428"/>
                    <a:pt x="5278" y="8382"/>
                  </a:cubicBezTo>
                  <a:cubicBezTo>
                    <a:pt x="5058" y="8338"/>
                    <a:pt x="4845" y="8292"/>
                    <a:pt x="4631" y="8236"/>
                  </a:cubicBezTo>
                  <a:lnTo>
                    <a:pt x="4601" y="8359"/>
                  </a:lnTo>
                  <a:lnTo>
                    <a:pt x="4592" y="8229"/>
                  </a:lnTo>
                  <a:cubicBezTo>
                    <a:pt x="4364" y="8170"/>
                    <a:pt x="4150" y="8106"/>
                    <a:pt x="3935" y="8035"/>
                  </a:cubicBezTo>
                  <a:cubicBezTo>
                    <a:pt x="3720" y="7963"/>
                    <a:pt x="3519" y="7890"/>
                    <a:pt x="3320" y="7805"/>
                  </a:cubicBezTo>
                  <a:cubicBezTo>
                    <a:pt x="3185" y="7749"/>
                    <a:pt x="3058" y="7692"/>
                    <a:pt x="2933" y="7633"/>
                  </a:cubicBezTo>
                  <a:cubicBezTo>
                    <a:pt x="2805" y="7574"/>
                    <a:pt x="2688" y="7512"/>
                    <a:pt x="2567" y="7446"/>
                  </a:cubicBezTo>
                  <a:cubicBezTo>
                    <a:pt x="2522" y="7420"/>
                    <a:pt x="2475" y="7395"/>
                    <a:pt x="2429" y="7368"/>
                  </a:cubicBezTo>
                  <a:cubicBezTo>
                    <a:pt x="2314" y="7302"/>
                    <a:pt x="2197" y="7230"/>
                    <a:pt x="2092" y="7160"/>
                  </a:cubicBezTo>
                  <a:cubicBezTo>
                    <a:pt x="1987" y="7092"/>
                    <a:pt x="1880" y="7016"/>
                    <a:pt x="1782" y="6941"/>
                  </a:cubicBezTo>
                  <a:cubicBezTo>
                    <a:pt x="1684" y="6866"/>
                    <a:pt x="1589" y="6790"/>
                    <a:pt x="1499" y="6711"/>
                  </a:cubicBezTo>
                  <a:cubicBezTo>
                    <a:pt x="1409" y="6633"/>
                    <a:pt x="1325" y="6553"/>
                    <a:pt x="1244" y="6470"/>
                  </a:cubicBezTo>
                  <a:cubicBezTo>
                    <a:pt x="1167" y="6390"/>
                    <a:pt x="1092" y="6306"/>
                    <a:pt x="1021" y="6222"/>
                  </a:cubicBezTo>
                  <a:cubicBezTo>
                    <a:pt x="941" y="6124"/>
                    <a:pt x="867" y="6024"/>
                    <a:pt x="798" y="5923"/>
                  </a:cubicBezTo>
                  <a:cubicBezTo>
                    <a:pt x="778" y="5894"/>
                    <a:pt x="760" y="5866"/>
                    <a:pt x="741" y="5836"/>
                  </a:cubicBezTo>
                  <a:cubicBezTo>
                    <a:pt x="660" y="5708"/>
                    <a:pt x="590" y="5572"/>
                    <a:pt x="533" y="5440"/>
                  </a:cubicBezTo>
                  <a:cubicBezTo>
                    <a:pt x="475" y="5306"/>
                    <a:pt x="429" y="5170"/>
                    <a:pt x="396" y="5038"/>
                  </a:cubicBezTo>
                  <a:cubicBezTo>
                    <a:pt x="361" y="4902"/>
                    <a:pt x="340" y="4766"/>
                    <a:pt x="331" y="4631"/>
                  </a:cubicBezTo>
                  <a:cubicBezTo>
                    <a:pt x="323" y="4497"/>
                    <a:pt x="324" y="4360"/>
                    <a:pt x="338" y="4225"/>
                  </a:cubicBezTo>
                  <a:cubicBezTo>
                    <a:pt x="351" y="4089"/>
                    <a:pt x="377" y="3954"/>
                    <a:pt x="416" y="3821"/>
                  </a:cubicBezTo>
                  <a:cubicBezTo>
                    <a:pt x="453" y="3685"/>
                    <a:pt x="504" y="3553"/>
                    <a:pt x="564" y="3420"/>
                  </a:cubicBezTo>
                  <a:cubicBezTo>
                    <a:pt x="626" y="3287"/>
                    <a:pt x="698" y="3160"/>
                    <a:pt x="784" y="3028"/>
                  </a:cubicBezTo>
                  <a:cubicBezTo>
                    <a:pt x="830" y="2959"/>
                    <a:pt x="879" y="2891"/>
                    <a:pt x="931" y="2824"/>
                  </a:cubicBezTo>
                  <a:cubicBezTo>
                    <a:pt x="977" y="2766"/>
                    <a:pt x="1021" y="2709"/>
                    <a:pt x="1073" y="2650"/>
                  </a:cubicBezTo>
                  <a:cubicBezTo>
                    <a:pt x="1181" y="2525"/>
                    <a:pt x="1297" y="2407"/>
                    <a:pt x="1430" y="2286"/>
                  </a:cubicBezTo>
                  <a:cubicBezTo>
                    <a:pt x="1519" y="2207"/>
                    <a:pt x="1606" y="2132"/>
                    <a:pt x="1703" y="2056"/>
                  </a:cubicBezTo>
                  <a:cubicBezTo>
                    <a:pt x="1799" y="1981"/>
                    <a:pt x="1897" y="1909"/>
                    <a:pt x="2002" y="1837"/>
                  </a:cubicBezTo>
                  <a:cubicBezTo>
                    <a:pt x="2107" y="1765"/>
                    <a:pt x="2215" y="1696"/>
                    <a:pt x="2328" y="1629"/>
                  </a:cubicBezTo>
                  <a:cubicBezTo>
                    <a:pt x="2404" y="1581"/>
                    <a:pt x="2481" y="1538"/>
                    <a:pt x="2560" y="1495"/>
                  </a:cubicBezTo>
                  <a:cubicBezTo>
                    <a:pt x="2678" y="1431"/>
                    <a:pt x="2805" y="1364"/>
                    <a:pt x="2929" y="1305"/>
                  </a:cubicBezTo>
                  <a:cubicBezTo>
                    <a:pt x="3054" y="1245"/>
                    <a:pt x="3191" y="1185"/>
                    <a:pt x="3322" y="1130"/>
                  </a:cubicBezTo>
                  <a:cubicBezTo>
                    <a:pt x="3452" y="1075"/>
                    <a:pt x="3590" y="1021"/>
                    <a:pt x="3733" y="970"/>
                  </a:cubicBezTo>
                  <a:cubicBezTo>
                    <a:pt x="3875" y="920"/>
                    <a:pt x="4019" y="871"/>
                    <a:pt x="4163" y="828"/>
                  </a:cubicBezTo>
                  <a:cubicBezTo>
                    <a:pt x="4380" y="762"/>
                    <a:pt x="4614" y="697"/>
                    <a:pt x="4838" y="646"/>
                  </a:cubicBezTo>
                  <a:lnTo>
                    <a:pt x="4971" y="615"/>
                  </a:lnTo>
                  <a:cubicBezTo>
                    <a:pt x="5157" y="574"/>
                    <a:pt x="5350" y="536"/>
                    <a:pt x="5543" y="503"/>
                  </a:cubicBezTo>
                  <a:cubicBezTo>
                    <a:pt x="5783" y="462"/>
                    <a:pt x="6026" y="428"/>
                    <a:pt x="6267" y="403"/>
                  </a:cubicBezTo>
                  <a:cubicBezTo>
                    <a:pt x="6512" y="375"/>
                    <a:pt x="6759" y="358"/>
                    <a:pt x="7005" y="345"/>
                  </a:cubicBezTo>
                  <a:cubicBezTo>
                    <a:pt x="7205" y="336"/>
                    <a:pt x="7410" y="331"/>
                    <a:pt x="7613" y="331"/>
                  </a:cubicBezTo>
                  <a:close/>
                  <a:moveTo>
                    <a:pt x="7606" y="0"/>
                  </a:moveTo>
                  <a:cubicBezTo>
                    <a:pt x="7397" y="0"/>
                    <a:pt x="7190" y="6"/>
                    <a:pt x="6986" y="14"/>
                  </a:cubicBezTo>
                  <a:cubicBezTo>
                    <a:pt x="6732" y="27"/>
                    <a:pt x="6479" y="47"/>
                    <a:pt x="6229" y="75"/>
                  </a:cubicBezTo>
                  <a:cubicBezTo>
                    <a:pt x="5983" y="99"/>
                    <a:pt x="5733" y="135"/>
                    <a:pt x="5485" y="177"/>
                  </a:cubicBezTo>
                  <a:cubicBezTo>
                    <a:pt x="5287" y="211"/>
                    <a:pt x="5091" y="249"/>
                    <a:pt x="4899" y="292"/>
                  </a:cubicBezTo>
                  <a:lnTo>
                    <a:pt x="4762" y="322"/>
                  </a:lnTo>
                  <a:cubicBezTo>
                    <a:pt x="4532" y="378"/>
                    <a:pt x="4292" y="443"/>
                    <a:pt x="4068" y="510"/>
                  </a:cubicBezTo>
                  <a:cubicBezTo>
                    <a:pt x="3920" y="556"/>
                    <a:pt x="3769" y="607"/>
                    <a:pt x="3623" y="658"/>
                  </a:cubicBezTo>
                  <a:cubicBezTo>
                    <a:pt x="3478" y="710"/>
                    <a:pt x="3335" y="766"/>
                    <a:pt x="3198" y="824"/>
                  </a:cubicBezTo>
                  <a:cubicBezTo>
                    <a:pt x="3058" y="881"/>
                    <a:pt x="2919" y="945"/>
                    <a:pt x="2790" y="1005"/>
                  </a:cubicBezTo>
                  <a:cubicBezTo>
                    <a:pt x="2660" y="1068"/>
                    <a:pt x="2527" y="1136"/>
                    <a:pt x="2404" y="1203"/>
                  </a:cubicBezTo>
                  <a:cubicBezTo>
                    <a:pt x="2324" y="1247"/>
                    <a:pt x="2243" y="1293"/>
                    <a:pt x="2163" y="1341"/>
                  </a:cubicBezTo>
                  <a:cubicBezTo>
                    <a:pt x="2042" y="1413"/>
                    <a:pt x="1930" y="1485"/>
                    <a:pt x="1821" y="1560"/>
                  </a:cubicBezTo>
                  <a:cubicBezTo>
                    <a:pt x="1710" y="1638"/>
                    <a:pt x="1606" y="1714"/>
                    <a:pt x="1504" y="1794"/>
                  </a:cubicBezTo>
                  <a:cubicBezTo>
                    <a:pt x="1402" y="1873"/>
                    <a:pt x="1309" y="1954"/>
                    <a:pt x="1214" y="2040"/>
                  </a:cubicBezTo>
                  <a:cubicBezTo>
                    <a:pt x="1073" y="2168"/>
                    <a:pt x="949" y="2296"/>
                    <a:pt x="833" y="2430"/>
                  </a:cubicBezTo>
                  <a:cubicBezTo>
                    <a:pt x="777" y="2494"/>
                    <a:pt x="727" y="2556"/>
                    <a:pt x="678" y="2619"/>
                  </a:cubicBezTo>
                  <a:cubicBezTo>
                    <a:pt x="620" y="2693"/>
                    <a:pt x="568" y="2766"/>
                    <a:pt x="518" y="2844"/>
                  </a:cubicBezTo>
                  <a:cubicBezTo>
                    <a:pt x="425" y="2986"/>
                    <a:pt x="346" y="3127"/>
                    <a:pt x="275" y="3276"/>
                  </a:cubicBezTo>
                  <a:cubicBezTo>
                    <a:pt x="205" y="3425"/>
                    <a:pt x="152" y="3571"/>
                    <a:pt x="108" y="3724"/>
                  </a:cubicBezTo>
                  <a:cubicBezTo>
                    <a:pt x="67" y="3875"/>
                    <a:pt x="37" y="4030"/>
                    <a:pt x="21" y="4182"/>
                  </a:cubicBezTo>
                  <a:cubicBezTo>
                    <a:pt x="5" y="4337"/>
                    <a:pt x="1" y="4493"/>
                    <a:pt x="11" y="4647"/>
                  </a:cubicBezTo>
                  <a:cubicBezTo>
                    <a:pt x="22" y="4800"/>
                    <a:pt x="47" y="4956"/>
                    <a:pt x="85" y="5108"/>
                  </a:cubicBezTo>
                  <a:cubicBezTo>
                    <a:pt x="123" y="5260"/>
                    <a:pt x="175" y="5413"/>
                    <a:pt x="238" y="5561"/>
                  </a:cubicBezTo>
                  <a:cubicBezTo>
                    <a:pt x="301" y="5708"/>
                    <a:pt x="380" y="5857"/>
                    <a:pt x="468" y="5999"/>
                  </a:cubicBezTo>
                  <a:cubicBezTo>
                    <a:pt x="489" y="6034"/>
                    <a:pt x="511" y="6066"/>
                    <a:pt x="531" y="6096"/>
                  </a:cubicBezTo>
                  <a:cubicBezTo>
                    <a:pt x="604" y="6206"/>
                    <a:pt x="685" y="6316"/>
                    <a:pt x="774" y="6422"/>
                  </a:cubicBezTo>
                  <a:cubicBezTo>
                    <a:pt x="849" y="6513"/>
                    <a:pt x="929" y="6605"/>
                    <a:pt x="1014" y="6689"/>
                  </a:cubicBezTo>
                  <a:cubicBezTo>
                    <a:pt x="1099" y="6777"/>
                    <a:pt x="1191" y="6863"/>
                    <a:pt x="1286" y="6948"/>
                  </a:cubicBezTo>
                  <a:cubicBezTo>
                    <a:pt x="1381" y="7030"/>
                    <a:pt x="1481" y="7114"/>
                    <a:pt x="1586" y="7193"/>
                  </a:cubicBezTo>
                  <a:cubicBezTo>
                    <a:pt x="1690" y="7272"/>
                    <a:pt x="1803" y="7352"/>
                    <a:pt x="1913" y="7424"/>
                  </a:cubicBezTo>
                  <a:cubicBezTo>
                    <a:pt x="2022" y="7497"/>
                    <a:pt x="2144" y="7574"/>
                    <a:pt x="2266" y="7644"/>
                  </a:cubicBezTo>
                  <a:lnTo>
                    <a:pt x="2413" y="7726"/>
                  </a:lnTo>
                  <a:cubicBezTo>
                    <a:pt x="2537" y="7792"/>
                    <a:pt x="2662" y="7857"/>
                    <a:pt x="2793" y="7920"/>
                  </a:cubicBezTo>
                  <a:cubicBezTo>
                    <a:pt x="2925" y="7983"/>
                    <a:pt x="3056" y="8041"/>
                    <a:pt x="3195" y="8100"/>
                  </a:cubicBezTo>
                  <a:cubicBezTo>
                    <a:pt x="3402" y="8186"/>
                    <a:pt x="3611" y="8264"/>
                    <a:pt x="3833" y="8338"/>
                  </a:cubicBezTo>
                  <a:cubicBezTo>
                    <a:pt x="4053" y="8413"/>
                    <a:pt x="4276" y="8478"/>
                    <a:pt x="4509" y="8538"/>
                  </a:cubicBezTo>
                  <a:lnTo>
                    <a:pt x="4551" y="8550"/>
                  </a:lnTo>
                  <a:cubicBezTo>
                    <a:pt x="4772" y="8604"/>
                    <a:pt x="4989" y="8653"/>
                    <a:pt x="5218" y="8698"/>
                  </a:cubicBezTo>
                  <a:cubicBezTo>
                    <a:pt x="5461" y="8745"/>
                    <a:pt x="5701" y="8784"/>
                    <a:pt x="5951" y="8817"/>
                  </a:cubicBezTo>
                  <a:cubicBezTo>
                    <a:pt x="6198" y="8847"/>
                    <a:pt x="6443" y="8873"/>
                    <a:pt x="6700" y="8891"/>
                  </a:cubicBezTo>
                  <a:cubicBezTo>
                    <a:pt x="6952" y="8909"/>
                    <a:pt x="7209" y="8918"/>
                    <a:pt x="7461" y="8921"/>
                  </a:cubicBezTo>
                  <a:lnTo>
                    <a:pt x="7606" y="8919"/>
                  </a:lnTo>
                  <a:cubicBezTo>
                    <a:pt x="7810" y="8919"/>
                    <a:pt x="8017" y="8914"/>
                    <a:pt x="8218" y="8905"/>
                  </a:cubicBezTo>
                  <a:cubicBezTo>
                    <a:pt x="8470" y="8895"/>
                    <a:pt x="8726" y="8875"/>
                    <a:pt x="8977" y="8847"/>
                  </a:cubicBezTo>
                  <a:cubicBezTo>
                    <a:pt x="9229" y="8820"/>
                    <a:pt x="9481" y="8787"/>
                    <a:pt x="9721" y="8745"/>
                  </a:cubicBezTo>
                  <a:cubicBezTo>
                    <a:pt x="9920" y="8711"/>
                    <a:pt x="10122" y="8672"/>
                    <a:pt x="10319" y="8629"/>
                  </a:cubicBezTo>
                  <a:lnTo>
                    <a:pt x="10445" y="8600"/>
                  </a:lnTo>
                  <a:cubicBezTo>
                    <a:pt x="10681" y="8545"/>
                    <a:pt x="10921" y="8481"/>
                    <a:pt x="11142" y="8413"/>
                  </a:cubicBezTo>
                  <a:cubicBezTo>
                    <a:pt x="11289" y="8367"/>
                    <a:pt x="11440" y="8317"/>
                    <a:pt x="11587" y="8265"/>
                  </a:cubicBezTo>
                  <a:cubicBezTo>
                    <a:pt x="11730" y="8213"/>
                    <a:pt x="11874" y="8157"/>
                    <a:pt x="12012" y="8100"/>
                  </a:cubicBezTo>
                  <a:cubicBezTo>
                    <a:pt x="12152" y="8042"/>
                    <a:pt x="12288" y="7982"/>
                    <a:pt x="12421" y="7919"/>
                  </a:cubicBezTo>
                  <a:cubicBezTo>
                    <a:pt x="12551" y="7855"/>
                    <a:pt x="12684" y="7788"/>
                    <a:pt x="12806" y="7720"/>
                  </a:cubicBezTo>
                  <a:cubicBezTo>
                    <a:pt x="12889" y="7676"/>
                    <a:pt x="12968" y="7631"/>
                    <a:pt x="13049" y="7582"/>
                  </a:cubicBezTo>
                  <a:cubicBezTo>
                    <a:pt x="13171" y="7510"/>
                    <a:pt x="13283" y="7438"/>
                    <a:pt x="13392" y="7364"/>
                  </a:cubicBezTo>
                  <a:cubicBezTo>
                    <a:pt x="13503" y="7288"/>
                    <a:pt x="13608" y="7210"/>
                    <a:pt x="13709" y="7131"/>
                  </a:cubicBezTo>
                  <a:cubicBezTo>
                    <a:pt x="13812" y="7049"/>
                    <a:pt x="13909" y="6970"/>
                    <a:pt x="13999" y="6885"/>
                  </a:cubicBezTo>
                  <a:cubicBezTo>
                    <a:pt x="14140" y="6757"/>
                    <a:pt x="14264" y="6632"/>
                    <a:pt x="14383" y="6495"/>
                  </a:cubicBezTo>
                  <a:cubicBezTo>
                    <a:pt x="14438" y="6432"/>
                    <a:pt x="14492" y="6367"/>
                    <a:pt x="14543" y="6301"/>
                  </a:cubicBezTo>
                  <a:cubicBezTo>
                    <a:pt x="14599" y="6231"/>
                    <a:pt x="14649" y="6159"/>
                    <a:pt x="14699" y="6084"/>
                  </a:cubicBezTo>
                  <a:cubicBezTo>
                    <a:pt x="14793" y="5940"/>
                    <a:pt x="14872" y="5798"/>
                    <a:pt x="14941" y="5650"/>
                  </a:cubicBezTo>
                  <a:cubicBezTo>
                    <a:pt x="15011" y="5502"/>
                    <a:pt x="15067" y="5355"/>
                    <a:pt x="15110" y="5203"/>
                  </a:cubicBezTo>
                  <a:cubicBezTo>
                    <a:pt x="15154" y="5052"/>
                    <a:pt x="15184" y="4900"/>
                    <a:pt x="15200" y="4744"/>
                  </a:cubicBezTo>
                  <a:cubicBezTo>
                    <a:pt x="15217" y="4590"/>
                    <a:pt x="15220" y="4435"/>
                    <a:pt x="15210" y="4281"/>
                  </a:cubicBezTo>
                  <a:cubicBezTo>
                    <a:pt x="15198" y="4126"/>
                    <a:pt x="15175" y="3972"/>
                    <a:pt x="15138" y="3820"/>
                  </a:cubicBezTo>
                  <a:cubicBezTo>
                    <a:pt x="15102" y="3669"/>
                    <a:pt x="15051" y="3515"/>
                    <a:pt x="14987" y="3367"/>
                  </a:cubicBezTo>
                  <a:cubicBezTo>
                    <a:pt x="14925" y="3220"/>
                    <a:pt x="14847" y="3072"/>
                    <a:pt x="14758" y="2929"/>
                  </a:cubicBezTo>
                  <a:cubicBezTo>
                    <a:pt x="14737" y="2890"/>
                    <a:pt x="14714" y="2857"/>
                    <a:pt x="14692" y="2824"/>
                  </a:cubicBezTo>
                  <a:cubicBezTo>
                    <a:pt x="14620" y="2716"/>
                    <a:pt x="14538" y="2609"/>
                    <a:pt x="14455" y="2506"/>
                  </a:cubicBezTo>
                  <a:cubicBezTo>
                    <a:pt x="14380" y="2418"/>
                    <a:pt x="14300" y="2326"/>
                    <a:pt x="14213" y="2238"/>
                  </a:cubicBezTo>
                  <a:cubicBezTo>
                    <a:pt x="14128" y="2152"/>
                    <a:pt x="14038" y="2066"/>
                    <a:pt x="13942" y="1981"/>
                  </a:cubicBezTo>
                  <a:cubicBezTo>
                    <a:pt x="13847" y="1896"/>
                    <a:pt x="13746" y="1814"/>
                    <a:pt x="13643" y="1735"/>
                  </a:cubicBezTo>
                  <a:cubicBezTo>
                    <a:pt x="13539" y="1658"/>
                    <a:pt x="13427" y="1577"/>
                    <a:pt x="13315" y="1502"/>
                  </a:cubicBezTo>
                  <a:cubicBezTo>
                    <a:pt x="13204" y="1429"/>
                    <a:pt x="13082" y="1354"/>
                    <a:pt x="12963" y="1284"/>
                  </a:cubicBezTo>
                  <a:lnTo>
                    <a:pt x="12799" y="1192"/>
                  </a:lnTo>
                  <a:cubicBezTo>
                    <a:pt x="12676" y="1126"/>
                    <a:pt x="12551" y="1061"/>
                    <a:pt x="12418" y="998"/>
                  </a:cubicBezTo>
                  <a:cubicBezTo>
                    <a:pt x="12285" y="933"/>
                    <a:pt x="12155" y="876"/>
                    <a:pt x="12015" y="818"/>
                  </a:cubicBezTo>
                  <a:cubicBezTo>
                    <a:pt x="11807" y="732"/>
                    <a:pt x="11598" y="654"/>
                    <a:pt x="11375" y="581"/>
                  </a:cubicBezTo>
                  <a:cubicBezTo>
                    <a:pt x="11155" y="508"/>
                    <a:pt x="10934" y="443"/>
                    <a:pt x="10668" y="372"/>
                  </a:cubicBezTo>
                  <a:cubicBezTo>
                    <a:pt x="10444" y="316"/>
                    <a:pt x="10222" y="266"/>
                    <a:pt x="9991" y="221"/>
                  </a:cubicBezTo>
                  <a:cubicBezTo>
                    <a:pt x="9746" y="175"/>
                    <a:pt x="9506" y="137"/>
                    <a:pt x="9258" y="105"/>
                  </a:cubicBezTo>
                  <a:cubicBezTo>
                    <a:pt x="9008" y="72"/>
                    <a:pt x="8763" y="49"/>
                    <a:pt x="8507" y="32"/>
                  </a:cubicBezTo>
                  <a:cubicBezTo>
                    <a:pt x="8259" y="13"/>
                    <a:pt x="8003" y="3"/>
                    <a:pt x="7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15"/>
            <p:cNvSpPr/>
            <p:nvPr/>
          </p:nvSpPr>
          <p:spPr>
            <a:xfrm>
              <a:off x="3292142" y="1445938"/>
              <a:ext cx="182557" cy="1063564"/>
            </a:xfrm>
            <a:custGeom>
              <a:avLst/>
              <a:gdLst/>
              <a:ahLst/>
              <a:cxnLst/>
              <a:rect l="l" t="t" r="r" b="b"/>
              <a:pathLst>
                <a:path w="5854" h="34105" extrusionOk="0">
                  <a:moveTo>
                    <a:pt x="769" y="0"/>
                  </a:moveTo>
                  <a:lnTo>
                    <a:pt x="480" y="140"/>
                  </a:lnTo>
                  <a:lnTo>
                    <a:pt x="577" y="341"/>
                  </a:lnTo>
                  <a:cubicBezTo>
                    <a:pt x="711" y="613"/>
                    <a:pt x="836" y="884"/>
                    <a:pt x="966" y="1171"/>
                  </a:cubicBezTo>
                  <a:cubicBezTo>
                    <a:pt x="1095" y="1455"/>
                    <a:pt x="1220" y="1741"/>
                    <a:pt x="1347" y="2042"/>
                  </a:cubicBezTo>
                  <a:cubicBezTo>
                    <a:pt x="1460" y="2309"/>
                    <a:pt x="1566" y="2569"/>
                    <a:pt x="1673" y="2838"/>
                  </a:cubicBezTo>
                  <a:lnTo>
                    <a:pt x="1788" y="2792"/>
                  </a:lnTo>
                  <a:lnTo>
                    <a:pt x="1788" y="2792"/>
                  </a:lnTo>
                  <a:lnTo>
                    <a:pt x="1692" y="2886"/>
                  </a:lnTo>
                  <a:lnTo>
                    <a:pt x="1719" y="2955"/>
                  </a:lnTo>
                  <a:cubicBezTo>
                    <a:pt x="1841" y="3264"/>
                    <a:pt x="1958" y="3574"/>
                    <a:pt x="2080" y="3904"/>
                  </a:cubicBezTo>
                  <a:cubicBezTo>
                    <a:pt x="2258" y="4388"/>
                    <a:pt x="2429" y="4874"/>
                    <a:pt x="2600" y="5386"/>
                  </a:cubicBezTo>
                  <a:cubicBezTo>
                    <a:pt x="2773" y="5898"/>
                    <a:pt x="2932" y="6405"/>
                    <a:pt x="3090" y="6931"/>
                  </a:cubicBezTo>
                  <a:cubicBezTo>
                    <a:pt x="3247" y="7453"/>
                    <a:pt x="3399" y="7988"/>
                    <a:pt x="3545" y="8526"/>
                  </a:cubicBezTo>
                  <a:cubicBezTo>
                    <a:pt x="3690" y="9060"/>
                    <a:pt x="3831" y="9610"/>
                    <a:pt x="3962" y="10156"/>
                  </a:cubicBezTo>
                  <a:cubicBezTo>
                    <a:pt x="4092" y="10698"/>
                    <a:pt x="4219" y="11256"/>
                    <a:pt x="4335" y="11805"/>
                  </a:cubicBezTo>
                  <a:cubicBezTo>
                    <a:pt x="4452" y="12357"/>
                    <a:pt x="4563" y="12913"/>
                    <a:pt x="4663" y="13463"/>
                  </a:cubicBezTo>
                  <a:cubicBezTo>
                    <a:pt x="4729" y="13832"/>
                    <a:pt x="4794" y="14203"/>
                    <a:pt x="4853" y="14562"/>
                  </a:cubicBezTo>
                  <a:cubicBezTo>
                    <a:pt x="4915" y="14930"/>
                    <a:pt x="4969" y="15298"/>
                    <a:pt x="5023" y="15652"/>
                  </a:cubicBezTo>
                  <a:cubicBezTo>
                    <a:pt x="5074" y="16010"/>
                    <a:pt x="5123" y="16372"/>
                    <a:pt x="5168" y="16732"/>
                  </a:cubicBezTo>
                  <a:cubicBezTo>
                    <a:pt x="5212" y="17087"/>
                    <a:pt x="5254" y="17443"/>
                    <a:pt x="5290" y="17794"/>
                  </a:cubicBezTo>
                  <a:cubicBezTo>
                    <a:pt x="5326" y="18144"/>
                    <a:pt x="5358" y="18493"/>
                    <a:pt x="5386" y="18837"/>
                  </a:cubicBezTo>
                  <a:cubicBezTo>
                    <a:pt x="5414" y="19179"/>
                    <a:pt x="5440" y="19521"/>
                    <a:pt x="5458" y="19854"/>
                  </a:cubicBezTo>
                  <a:cubicBezTo>
                    <a:pt x="5471" y="20060"/>
                    <a:pt x="5483" y="20268"/>
                    <a:pt x="5491" y="20477"/>
                  </a:cubicBezTo>
                  <a:lnTo>
                    <a:pt x="5506" y="20842"/>
                  </a:lnTo>
                  <a:cubicBezTo>
                    <a:pt x="5516" y="21158"/>
                    <a:pt x="5523" y="21489"/>
                    <a:pt x="5527" y="21798"/>
                  </a:cubicBezTo>
                  <a:cubicBezTo>
                    <a:pt x="5529" y="21932"/>
                    <a:pt x="5529" y="22070"/>
                    <a:pt x="5529" y="22209"/>
                  </a:cubicBezTo>
                  <a:cubicBezTo>
                    <a:pt x="5527" y="22517"/>
                    <a:pt x="5523" y="22809"/>
                    <a:pt x="5514" y="23101"/>
                  </a:cubicBezTo>
                  <a:cubicBezTo>
                    <a:pt x="5506" y="23394"/>
                    <a:pt x="5493" y="23671"/>
                    <a:pt x="5477" y="23952"/>
                  </a:cubicBezTo>
                  <a:cubicBezTo>
                    <a:pt x="5458" y="24233"/>
                    <a:pt x="5440" y="24495"/>
                    <a:pt x="5414" y="24757"/>
                  </a:cubicBezTo>
                  <a:cubicBezTo>
                    <a:pt x="5386" y="25023"/>
                    <a:pt x="5358" y="25269"/>
                    <a:pt x="5326" y="25514"/>
                  </a:cubicBezTo>
                  <a:cubicBezTo>
                    <a:pt x="5291" y="25759"/>
                    <a:pt x="5256" y="25989"/>
                    <a:pt x="5214" y="26220"/>
                  </a:cubicBezTo>
                  <a:cubicBezTo>
                    <a:pt x="5174" y="26449"/>
                    <a:pt x="5128" y="26663"/>
                    <a:pt x="5080" y="26874"/>
                  </a:cubicBezTo>
                  <a:cubicBezTo>
                    <a:pt x="5031" y="27083"/>
                    <a:pt x="4981" y="27277"/>
                    <a:pt x="4923" y="27471"/>
                  </a:cubicBezTo>
                  <a:cubicBezTo>
                    <a:pt x="4837" y="27759"/>
                    <a:pt x="4748" y="28015"/>
                    <a:pt x="4646" y="28255"/>
                  </a:cubicBezTo>
                  <a:cubicBezTo>
                    <a:pt x="4548" y="28495"/>
                    <a:pt x="4442" y="28703"/>
                    <a:pt x="4327" y="28897"/>
                  </a:cubicBezTo>
                  <a:cubicBezTo>
                    <a:pt x="4213" y="29086"/>
                    <a:pt x="4092" y="29252"/>
                    <a:pt x="3967" y="29393"/>
                  </a:cubicBezTo>
                  <a:cubicBezTo>
                    <a:pt x="3844" y="29533"/>
                    <a:pt x="3711" y="29648"/>
                    <a:pt x="3578" y="29740"/>
                  </a:cubicBezTo>
                  <a:cubicBezTo>
                    <a:pt x="3444" y="29829"/>
                    <a:pt x="3306" y="29898"/>
                    <a:pt x="3162" y="29941"/>
                  </a:cubicBezTo>
                  <a:cubicBezTo>
                    <a:pt x="3136" y="29950"/>
                    <a:pt x="3042" y="29973"/>
                    <a:pt x="3042" y="29973"/>
                  </a:cubicBezTo>
                  <a:cubicBezTo>
                    <a:pt x="2832" y="30033"/>
                    <a:pt x="2560" y="30112"/>
                    <a:pt x="2471" y="30158"/>
                  </a:cubicBezTo>
                  <a:cubicBezTo>
                    <a:pt x="2307" y="30243"/>
                    <a:pt x="2149" y="30358"/>
                    <a:pt x="1999" y="30496"/>
                  </a:cubicBezTo>
                  <a:cubicBezTo>
                    <a:pt x="1853" y="30632"/>
                    <a:pt x="1712" y="30798"/>
                    <a:pt x="1582" y="30985"/>
                  </a:cubicBezTo>
                  <a:cubicBezTo>
                    <a:pt x="1477" y="31136"/>
                    <a:pt x="1375" y="31307"/>
                    <a:pt x="1283" y="31491"/>
                  </a:cubicBezTo>
                  <a:lnTo>
                    <a:pt x="44" y="33916"/>
                  </a:lnTo>
                  <a:lnTo>
                    <a:pt x="1" y="34025"/>
                  </a:lnTo>
                  <a:lnTo>
                    <a:pt x="179" y="34104"/>
                  </a:lnTo>
                  <a:lnTo>
                    <a:pt x="376" y="33959"/>
                  </a:lnTo>
                  <a:lnTo>
                    <a:pt x="1566" y="31632"/>
                  </a:lnTo>
                  <a:cubicBezTo>
                    <a:pt x="1654" y="31459"/>
                    <a:pt x="1748" y="31301"/>
                    <a:pt x="1845" y="31163"/>
                  </a:cubicBezTo>
                  <a:cubicBezTo>
                    <a:pt x="1962" y="30993"/>
                    <a:pt x="2087" y="30847"/>
                    <a:pt x="2216" y="30726"/>
                  </a:cubicBezTo>
                  <a:cubicBezTo>
                    <a:pt x="2344" y="30605"/>
                    <a:pt x="2479" y="30509"/>
                    <a:pt x="2617" y="30437"/>
                  </a:cubicBezTo>
                  <a:cubicBezTo>
                    <a:pt x="2666" y="30414"/>
                    <a:pt x="2882" y="30345"/>
                    <a:pt x="3151" y="30272"/>
                  </a:cubicBezTo>
                  <a:cubicBezTo>
                    <a:pt x="3187" y="30263"/>
                    <a:pt x="3221" y="30253"/>
                    <a:pt x="3256" y="30243"/>
                  </a:cubicBezTo>
                  <a:cubicBezTo>
                    <a:pt x="3430" y="30191"/>
                    <a:pt x="3599" y="30109"/>
                    <a:pt x="3759" y="30001"/>
                  </a:cubicBezTo>
                  <a:cubicBezTo>
                    <a:pt x="3917" y="29896"/>
                    <a:pt x="4068" y="29761"/>
                    <a:pt x="4210" y="29603"/>
                  </a:cubicBezTo>
                  <a:cubicBezTo>
                    <a:pt x="4350" y="29446"/>
                    <a:pt x="4483" y="29264"/>
                    <a:pt x="4606" y="29058"/>
                  </a:cubicBezTo>
                  <a:cubicBezTo>
                    <a:pt x="4729" y="28854"/>
                    <a:pt x="4841" y="28628"/>
                    <a:pt x="4946" y="28375"/>
                  </a:cubicBezTo>
                  <a:cubicBezTo>
                    <a:pt x="5053" y="28124"/>
                    <a:pt x="5146" y="27858"/>
                    <a:pt x="5234" y="27560"/>
                  </a:cubicBezTo>
                  <a:cubicBezTo>
                    <a:pt x="5293" y="27360"/>
                    <a:pt x="5346" y="27159"/>
                    <a:pt x="5396" y="26945"/>
                  </a:cubicBezTo>
                  <a:cubicBezTo>
                    <a:pt x="5447" y="26726"/>
                    <a:pt x="5493" y="26508"/>
                    <a:pt x="5534" y="26275"/>
                  </a:cubicBezTo>
                  <a:cubicBezTo>
                    <a:pt x="5578" y="26039"/>
                    <a:pt x="5613" y="25803"/>
                    <a:pt x="5648" y="25555"/>
                  </a:cubicBezTo>
                  <a:cubicBezTo>
                    <a:pt x="5680" y="25306"/>
                    <a:pt x="5710" y="25054"/>
                    <a:pt x="5736" y="24786"/>
                  </a:cubicBezTo>
                  <a:cubicBezTo>
                    <a:pt x="5763" y="24522"/>
                    <a:pt x="5782" y="24255"/>
                    <a:pt x="5800" y="23969"/>
                  </a:cubicBezTo>
                  <a:cubicBezTo>
                    <a:pt x="5818" y="23687"/>
                    <a:pt x="5831" y="23405"/>
                    <a:pt x="5839" y="23111"/>
                  </a:cubicBezTo>
                  <a:cubicBezTo>
                    <a:pt x="5849" y="22813"/>
                    <a:pt x="5854" y="22521"/>
                    <a:pt x="5854" y="22209"/>
                  </a:cubicBezTo>
                  <a:cubicBezTo>
                    <a:pt x="5854" y="22068"/>
                    <a:pt x="5854" y="21927"/>
                    <a:pt x="5852" y="21795"/>
                  </a:cubicBezTo>
                  <a:cubicBezTo>
                    <a:pt x="5851" y="21483"/>
                    <a:pt x="5842" y="21151"/>
                    <a:pt x="5831" y="20832"/>
                  </a:cubicBezTo>
                  <a:lnTo>
                    <a:pt x="5816" y="20462"/>
                  </a:lnTo>
                  <a:cubicBezTo>
                    <a:pt x="5808" y="20253"/>
                    <a:pt x="5796" y="20043"/>
                    <a:pt x="5785" y="19834"/>
                  </a:cubicBezTo>
                  <a:cubicBezTo>
                    <a:pt x="5764" y="19498"/>
                    <a:pt x="5739" y="19154"/>
                    <a:pt x="5710" y="18809"/>
                  </a:cubicBezTo>
                  <a:cubicBezTo>
                    <a:pt x="5681" y="18463"/>
                    <a:pt x="5648" y="18110"/>
                    <a:pt x="5612" y="17760"/>
                  </a:cubicBezTo>
                  <a:cubicBezTo>
                    <a:pt x="5576" y="17407"/>
                    <a:pt x="5534" y="17048"/>
                    <a:pt x="5490" y="16692"/>
                  </a:cubicBezTo>
                  <a:cubicBezTo>
                    <a:pt x="5442" y="16329"/>
                    <a:pt x="5394" y="15965"/>
                    <a:pt x="5342" y="15606"/>
                  </a:cubicBezTo>
                  <a:cubicBezTo>
                    <a:pt x="5290" y="15248"/>
                    <a:pt x="5233" y="14880"/>
                    <a:pt x="5171" y="14508"/>
                  </a:cubicBezTo>
                  <a:cubicBezTo>
                    <a:pt x="5112" y="14147"/>
                    <a:pt x="5047" y="13773"/>
                    <a:pt x="4979" y="13402"/>
                  </a:cubicBezTo>
                  <a:cubicBezTo>
                    <a:pt x="4879" y="12853"/>
                    <a:pt x="4768" y="12292"/>
                    <a:pt x="4650" y="11736"/>
                  </a:cubicBezTo>
                  <a:cubicBezTo>
                    <a:pt x="4534" y="11182"/>
                    <a:pt x="4406" y="10626"/>
                    <a:pt x="4275" y="10078"/>
                  </a:cubicBezTo>
                  <a:cubicBezTo>
                    <a:pt x="4143" y="9529"/>
                    <a:pt x="4002" y="8978"/>
                    <a:pt x="3855" y="8441"/>
                  </a:cubicBezTo>
                  <a:cubicBezTo>
                    <a:pt x="3710" y="7902"/>
                    <a:pt x="3556" y="7363"/>
                    <a:pt x="3398" y="6838"/>
                  </a:cubicBezTo>
                  <a:cubicBezTo>
                    <a:pt x="3237" y="6307"/>
                    <a:pt x="3077" y="5798"/>
                    <a:pt x="2905" y="5284"/>
                  </a:cubicBezTo>
                  <a:cubicBezTo>
                    <a:pt x="2734" y="4768"/>
                    <a:pt x="2561" y="4279"/>
                    <a:pt x="2382" y="3790"/>
                  </a:cubicBezTo>
                  <a:cubicBezTo>
                    <a:pt x="2259" y="3458"/>
                    <a:pt x="2140" y="3144"/>
                    <a:pt x="2018" y="2834"/>
                  </a:cubicBezTo>
                  <a:lnTo>
                    <a:pt x="1972" y="2719"/>
                  </a:lnTo>
                  <a:cubicBezTo>
                    <a:pt x="1864" y="2450"/>
                    <a:pt x="1756" y="2187"/>
                    <a:pt x="1644" y="1915"/>
                  </a:cubicBezTo>
                  <a:cubicBezTo>
                    <a:pt x="1515" y="1612"/>
                    <a:pt x="1388" y="1324"/>
                    <a:pt x="1259" y="1037"/>
                  </a:cubicBezTo>
                  <a:cubicBezTo>
                    <a:pt x="1128" y="749"/>
                    <a:pt x="1000" y="476"/>
                    <a:pt x="868" y="202"/>
                  </a:cubicBezTo>
                  <a:lnTo>
                    <a:pt x="7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15"/>
            <p:cNvSpPr/>
            <p:nvPr/>
          </p:nvSpPr>
          <p:spPr>
            <a:xfrm>
              <a:off x="3381454" y="1404993"/>
              <a:ext cx="408149" cy="982483"/>
            </a:xfrm>
            <a:custGeom>
              <a:avLst/>
              <a:gdLst/>
              <a:ahLst/>
              <a:cxnLst/>
              <a:rect l="l" t="t" r="r" b="b"/>
              <a:pathLst>
                <a:path w="13088" h="31505" extrusionOk="0">
                  <a:moveTo>
                    <a:pt x="137" y="1"/>
                  </a:moveTo>
                  <a:lnTo>
                    <a:pt x="1" y="293"/>
                  </a:lnTo>
                  <a:lnTo>
                    <a:pt x="222" y="399"/>
                  </a:lnTo>
                  <a:cubicBezTo>
                    <a:pt x="557" y="559"/>
                    <a:pt x="879" y="722"/>
                    <a:pt x="1205" y="898"/>
                  </a:cubicBezTo>
                  <a:cubicBezTo>
                    <a:pt x="1533" y="1075"/>
                    <a:pt x="1847" y="1251"/>
                    <a:pt x="2170" y="1446"/>
                  </a:cubicBezTo>
                  <a:cubicBezTo>
                    <a:pt x="2455" y="1617"/>
                    <a:pt x="2724" y="1786"/>
                    <a:pt x="2997" y="1966"/>
                  </a:cubicBezTo>
                  <a:lnTo>
                    <a:pt x="3112" y="2041"/>
                  </a:lnTo>
                  <a:cubicBezTo>
                    <a:pt x="3425" y="2248"/>
                    <a:pt x="3726" y="2458"/>
                    <a:pt x="4029" y="2681"/>
                  </a:cubicBezTo>
                  <a:cubicBezTo>
                    <a:pt x="4482" y="3013"/>
                    <a:pt x="4913" y="3353"/>
                    <a:pt x="5346" y="3720"/>
                  </a:cubicBezTo>
                  <a:cubicBezTo>
                    <a:pt x="5779" y="4084"/>
                    <a:pt x="6186" y="4453"/>
                    <a:pt x="6588" y="4844"/>
                  </a:cubicBezTo>
                  <a:cubicBezTo>
                    <a:pt x="6985" y="5231"/>
                    <a:pt x="7372" y="5636"/>
                    <a:pt x="7740" y="6049"/>
                  </a:cubicBezTo>
                  <a:cubicBezTo>
                    <a:pt x="8108" y="6460"/>
                    <a:pt x="8463" y="6887"/>
                    <a:pt x="8795" y="7318"/>
                  </a:cubicBezTo>
                  <a:cubicBezTo>
                    <a:pt x="9127" y="7750"/>
                    <a:pt x="9445" y="8195"/>
                    <a:pt x="9742" y="8647"/>
                  </a:cubicBezTo>
                  <a:cubicBezTo>
                    <a:pt x="10037" y="9094"/>
                    <a:pt x="10317" y="9557"/>
                    <a:pt x="10572" y="10020"/>
                  </a:cubicBezTo>
                  <a:cubicBezTo>
                    <a:pt x="10741" y="10326"/>
                    <a:pt x="10902" y="10638"/>
                    <a:pt x="11055" y="10953"/>
                  </a:cubicBezTo>
                  <a:cubicBezTo>
                    <a:pt x="11206" y="11265"/>
                    <a:pt x="11350" y="11584"/>
                    <a:pt x="11482" y="11896"/>
                  </a:cubicBezTo>
                  <a:cubicBezTo>
                    <a:pt x="11614" y="12211"/>
                    <a:pt x="11738" y="12530"/>
                    <a:pt x="11850" y="12846"/>
                  </a:cubicBezTo>
                  <a:cubicBezTo>
                    <a:pt x="11961" y="13162"/>
                    <a:pt x="12066" y="13485"/>
                    <a:pt x="12158" y="13801"/>
                  </a:cubicBezTo>
                  <a:cubicBezTo>
                    <a:pt x="12248" y="14119"/>
                    <a:pt x="12333" y="14439"/>
                    <a:pt x="12403" y="14754"/>
                  </a:cubicBezTo>
                  <a:cubicBezTo>
                    <a:pt x="12475" y="15070"/>
                    <a:pt x="12536" y="15389"/>
                    <a:pt x="12586" y="15703"/>
                  </a:cubicBezTo>
                  <a:cubicBezTo>
                    <a:pt x="12619" y="15900"/>
                    <a:pt x="12646" y="16100"/>
                    <a:pt x="12669" y="16294"/>
                  </a:cubicBezTo>
                  <a:cubicBezTo>
                    <a:pt x="12684" y="16410"/>
                    <a:pt x="12697" y="16527"/>
                    <a:pt x="12707" y="16642"/>
                  </a:cubicBezTo>
                  <a:cubicBezTo>
                    <a:pt x="12735" y="16948"/>
                    <a:pt x="12756" y="17270"/>
                    <a:pt x="12763" y="17572"/>
                  </a:cubicBezTo>
                  <a:cubicBezTo>
                    <a:pt x="12766" y="17705"/>
                    <a:pt x="12769" y="17842"/>
                    <a:pt x="12769" y="17977"/>
                  </a:cubicBezTo>
                  <a:cubicBezTo>
                    <a:pt x="12766" y="18283"/>
                    <a:pt x="12754" y="18575"/>
                    <a:pt x="12733" y="18873"/>
                  </a:cubicBezTo>
                  <a:cubicBezTo>
                    <a:pt x="12711" y="19170"/>
                    <a:pt x="12678" y="19457"/>
                    <a:pt x="12635" y="19747"/>
                  </a:cubicBezTo>
                  <a:cubicBezTo>
                    <a:pt x="12595" y="20039"/>
                    <a:pt x="12541" y="20318"/>
                    <a:pt x="12477" y="20601"/>
                  </a:cubicBezTo>
                  <a:cubicBezTo>
                    <a:pt x="12412" y="20886"/>
                    <a:pt x="12340" y="21156"/>
                    <a:pt x="12257" y="21428"/>
                  </a:cubicBezTo>
                  <a:cubicBezTo>
                    <a:pt x="12172" y="21701"/>
                    <a:pt x="12080" y="21961"/>
                    <a:pt x="11974" y="22225"/>
                  </a:cubicBezTo>
                  <a:cubicBezTo>
                    <a:pt x="11870" y="22491"/>
                    <a:pt x="11758" y="22742"/>
                    <a:pt x="11634" y="22992"/>
                  </a:cubicBezTo>
                  <a:cubicBezTo>
                    <a:pt x="11509" y="23245"/>
                    <a:pt x="11380" y="23483"/>
                    <a:pt x="11236" y="23721"/>
                  </a:cubicBezTo>
                  <a:cubicBezTo>
                    <a:pt x="11059" y="24012"/>
                    <a:pt x="10878" y="24286"/>
                    <a:pt x="10671" y="24560"/>
                  </a:cubicBezTo>
                  <a:cubicBezTo>
                    <a:pt x="10635" y="24613"/>
                    <a:pt x="9778" y="25877"/>
                    <a:pt x="8125" y="27308"/>
                  </a:cubicBezTo>
                  <a:cubicBezTo>
                    <a:pt x="7139" y="28162"/>
                    <a:pt x="6069" y="28902"/>
                    <a:pt x="4943" y="29512"/>
                  </a:cubicBezTo>
                  <a:cubicBezTo>
                    <a:pt x="3539" y="30271"/>
                    <a:pt x="2107" y="30877"/>
                    <a:pt x="563" y="31212"/>
                  </a:cubicBezTo>
                  <a:lnTo>
                    <a:pt x="386" y="31316"/>
                  </a:lnTo>
                  <a:lnTo>
                    <a:pt x="448" y="31504"/>
                  </a:lnTo>
                  <a:lnTo>
                    <a:pt x="567" y="31477"/>
                  </a:lnTo>
                  <a:cubicBezTo>
                    <a:pt x="2140" y="31136"/>
                    <a:pt x="3664" y="30568"/>
                    <a:pt x="5096" y="29792"/>
                  </a:cubicBezTo>
                  <a:cubicBezTo>
                    <a:pt x="6243" y="29171"/>
                    <a:pt x="7331" y="28416"/>
                    <a:pt x="8335" y="27549"/>
                  </a:cubicBezTo>
                  <a:cubicBezTo>
                    <a:pt x="10030" y="26084"/>
                    <a:pt x="10900" y="24793"/>
                    <a:pt x="10931" y="24746"/>
                  </a:cubicBezTo>
                  <a:cubicBezTo>
                    <a:pt x="11138" y="24468"/>
                    <a:pt x="11327" y="24188"/>
                    <a:pt x="11508" y="23886"/>
                  </a:cubicBezTo>
                  <a:cubicBezTo>
                    <a:pt x="11656" y="23640"/>
                    <a:pt x="11791" y="23394"/>
                    <a:pt x="11920" y="23133"/>
                  </a:cubicBezTo>
                  <a:cubicBezTo>
                    <a:pt x="12050" y="22874"/>
                    <a:pt x="12165" y="22615"/>
                    <a:pt x="12273" y="22345"/>
                  </a:cubicBezTo>
                  <a:cubicBezTo>
                    <a:pt x="12380" y="22072"/>
                    <a:pt x="12475" y="21803"/>
                    <a:pt x="12562" y="21522"/>
                  </a:cubicBezTo>
                  <a:cubicBezTo>
                    <a:pt x="12648" y="21241"/>
                    <a:pt x="12721" y="20965"/>
                    <a:pt x="12787" y="20673"/>
                  </a:cubicBezTo>
                  <a:cubicBezTo>
                    <a:pt x="12855" y="20380"/>
                    <a:pt x="12907" y="20095"/>
                    <a:pt x="12951" y="19796"/>
                  </a:cubicBezTo>
                  <a:cubicBezTo>
                    <a:pt x="12996" y="19498"/>
                    <a:pt x="13029" y="19204"/>
                    <a:pt x="13052" y="18897"/>
                  </a:cubicBezTo>
                  <a:cubicBezTo>
                    <a:pt x="13075" y="18593"/>
                    <a:pt x="13086" y="18292"/>
                    <a:pt x="13088" y="17979"/>
                  </a:cubicBezTo>
                  <a:cubicBezTo>
                    <a:pt x="13088" y="17841"/>
                    <a:pt x="13086" y="17701"/>
                    <a:pt x="13082" y="17562"/>
                  </a:cubicBezTo>
                  <a:cubicBezTo>
                    <a:pt x="13075" y="17253"/>
                    <a:pt x="13053" y="16925"/>
                    <a:pt x="13024" y="16610"/>
                  </a:cubicBezTo>
                  <a:cubicBezTo>
                    <a:pt x="13014" y="16494"/>
                    <a:pt x="13001" y="16373"/>
                    <a:pt x="12987" y="16252"/>
                  </a:cubicBezTo>
                  <a:cubicBezTo>
                    <a:pt x="12964" y="16055"/>
                    <a:pt x="12935" y="15851"/>
                    <a:pt x="12902" y="15648"/>
                  </a:cubicBezTo>
                  <a:cubicBezTo>
                    <a:pt x="12852" y="15329"/>
                    <a:pt x="12790" y="15001"/>
                    <a:pt x="12715" y="14679"/>
                  </a:cubicBezTo>
                  <a:cubicBezTo>
                    <a:pt x="12642" y="14359"/>
                    <a:pt x="12557" y="14031"/>
                    <a:pt x="12464" y="13707"/>
                  </a:cubicBezTo>
                  <a:cubicBezTo>
                    <a:pt x="12370" y="13382"/>
                    <a:pt x="12265" y="13055"/>
                    <a:pt x="12152" y="12735"/>
                  </a:cubicBezTo>
                  <a:cubicBezTo>
                    <a:pt x="12038" y="12415"/>
                    <a:pt x="11913" y="12090"/>
                    <a:pt x="11778" y="11768"/>
                  </a:cubicBezTo>
                  <a:cubicBezTo>
                    <a:pt x="11644" y="11449"/>
                    <a:pt x="11499" y="11125"/>
                    <a:pt x="11345" y="10809"/>
                  </a:cubicBezTo>
                  <a:cubicBezTo>
                    <a:pt x="11189" y="10488"/>
                    <a:pt x="11023" y="10171"/>
                    <a:pt x="10852" y="9862"/>
                  </a:cubicBezTo>
                  <a:cubicBezTo>
                    <a:pt x="10592" y="9393"/>
                    <a:pt x="10310" y="8924"/>
                    <a:pt x="10010" y="8469"/>
                  </a:cubicBezTo>
                  <a:cubicBezTo>
                    <a:pt x="9711" y="8014"/>
                    <a:pt x="9387" y="7561"/>
                    <a:pt x="9049" y="7123"/>
                  </a:cubicBezTo>
                  <a:cubicBezTo>
                    <a:pt x="8714" y="6689"/>
                    <a:pt x="8355" y="6255"/>
                    <a:pt x="7981" y="5835"/>
                  </a:cubicBezTo>
                  <a:cubicBezTo>
                    <a:pt x="7607" y="5416"/>
                    <a:pt x="7215" y="5007"/>
                    <a:pt x="6812" y="4614"/>
                  </a:cubicBezTo>
                  <a:cubicBezTo>
                    <a:pt x="6404" y="4217"/>
                    <a:pt x="5993" y="3844"/>
                    <a:pt x="5554" y="3473"/>
                  </a:cubicBezTo>
                  <a:cubicBezTo>
                    <a:pt x="5117" y="3103"/>
                    <a:pt x="4682" y="2758"/>
                    <a:pt x="4219" y="2420"/>
                  </a:cubicBezTo>
                  <a:cubicBezTo>
                    <a:pt x="3913" y="2193"/>
                    <a:pt x="3606" y="1982"/>
                    <a:pt x="3290" y="1772"/>
                  </a:cubicBezTo>
                  <a:lnTo>
                    <a:pt x="3174" y="1694"/>
                  </a:lnTo>
                  <a:cubicBezTo>
                    <a:pt x="2896" y="1513"/>
                    <a:pt x="2622" y="1341"/>
                    <a:pt x="2334" y="1168"/>
                  </a:cubicBezTo>
                  <a:cubicBezTo>
                    <a:pt x="2008" y="971"/>
                    <a:pt x="1687" y="790"/>
                    <a:pt x="1356" y="612"/>
                  </a:cubicBezTo>
                  <a:cubicBezTo>
                    <a:pt x="1024" y="435"/>
                    <a:pt x="699" y="270"/>
                    <a:pt x="362" y="10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15"/>
            <p:cNvSpPr/>
            <p:nvPr/>
          </p:nvSpPr>
          <p:spPr>
            <a:xfrm>
              <a:off x="3385633" y="1347489"/>
              <a:ext cx="367827" cy="193160"/>
            </a:xfrm>
            <a:custGeom>
              <a:avLst/>
              <a:gdLst/>
              <a:ahLst/>
              <a:cxnLst/>
              <a:rect l="l" t="t" r="r" b="b"/>
              <a:pathLst>
                <a:path w="11795" h="6194" extrusionOk="0">
                  <a:moveTo>
                    <a:pt x="330" y="0"/>
                  </a:moveTo>
                  <a:lnTo>
                    <a:pt x="0" y="2"/>
                  </a:lnTo>
                  <a:lnTo>
                    <a:pt x="5" y="324"/>
                  </a:lnTo>
                  <a:lnTo>
                    <a:pt x="330" y="321"/>
                  </a:lnTo>
                  <a:cubicBezTo>
                    <a:pt x="637" y="321"/>
                    <a:pt x="936" y="328"/>
                    <a:pt x="1243" y="345"/>
                  </a:cubicBezTo>
                  <a:cubicBezTo>
                    <a:pt x="1579" y="362"/>
                    <a:pt x="1900" y="390"/>
                    <a:pt x="2223" y="426"/>
                  </a:cubicBezTo>
                  <a:cubicBezTo>
                    <a:pt x="2513" y="457"/>
                    <a:pt x="2788" y="498"/>
                    <a:pt x="3064" y="544"/>
                  </a:cubicBezTo>
                  <a:lnTo>
                    <a:pt x="3183" y="564"/>
                  </a:lnTo>
                  <a:cubicBezTo>
                    <a:pt x="3500" y="620"/>
                    <a:pt x="3803" y="685"/>
                    <a:pt x="4116" y="759"/>
                  </a:cubicBezTo>
                  <a:cubicBezTo>
                    <a:pt x="4579" y="873"/>
                    <a:pt x="5018" y="1004"/>
                    <a:pt x="5455" y="1159"/>
                  </a:cubicBezTo>
                  <a:cubicBezTo>
                    <a:pt x="5893" y="1313"/>
                    <a:pt x="6305" y="1485"/>
                    <a:pt x="6714" y="1682"/>
                  </a:cubicBezTo>
                  <a:cubicBezTo>
                    <a:pt x="7121" y="1876"/>
                    <a:pt x="7514" y="2093"/>
                    <a:pt x="7885" y="2323"/>
                  </a:cubicBezTo>
                  <a:cubicBezTo>
                    <a:pt x="8257" y="2556"/>
                    <a:pt x="8618" y="2811"/>
                    <a:pt x="8954" y="3080"/>
                  </a:cubicBezTo>
                  <a:cubicBezTo>
                    <a:pt x="9292" y="3350"/>
                    <a:pt x="9613" y="3640"/>
                    <a:pt x="9912" y="3944"/>
                  </a:cubicBezTo>
                  <a:cubicBezTo>
                    <a:pt x="10212" y="4248"/>
                    <a:pt x="10494" y="4572"/>
                    <a:pt x="10753" y="4907"/>
                  </a:cubicBezTo>
                  <a:cubicBezTo>
                    <a:pt x="10882" y="5075"/>
                    <a:pt x="11006" y="5249"/>
                    <a:pt x="11126" y="5424"/>
                  </a:cubicBezTo>
                  <a:lnTo>
                    <a:pt x="11206" y="5545"/>
                  </a:lnTo>
                  <a:lnTo>
                    <a:pt x="11264" y="5626"/>
                  </a:lnTo>
                  <a:lnTo>
                    <a:pt x="11795" y="6194"/>
                  </a:lnTo>
                  <a:lnTo>
                    <a:pt x="11559" y="5580"/>
                  </a:lnTo>
                  <a:cubicBezTo>
                    <a:pt x="11552" y="5565"/>
                    <a:pt x="11539" y="5531"/>
                    <a:pt x="11525" y="5496"/>
                  </a:cubicBezTo>
                  <a:cubicBezTo>
                    <a:pt x="11503" y="5442"/>
                    <a:pt x="11479" y="5386"/>
                    <a:pt x="11471" y="5374"/>
                  </a:cubicBezTo>
                  <a:lnTo>
                    <a:pt x="11388" y="5251"/>
                  </a:lnTo>
                  <a:cubicBezTo>
                    <a:pt x="11266" y="5068"/>
                    <a:pt x="11137" y="4890"/>
                    <a:pt x="11004" y="4717"/>
                  </a:cubicBezTo>
                  <a:cubicBezTo>
                    <a:pt x="10738" y="4372"/>
                    <a:pt x="10446" y="4037"/>
                    <a:pt x="10137" y="3724"/>
                  </a:cubicBezTo>
                  <a:cubicBezTo>
                    <a:pt x="9833" y="3410"/>
                    <a:pt x="9500" y="3113"/>
                    <a:pt x="9151" y="2834"/>
                  </a:cubicBezTo>
                  <a:cubicBezTo>
                    <a:pt x="8806" y="2556"/>
                    <a:pt x="8438" y="2296"/>
                    <a:pt x="8053" y="2056"/>
                  </a:cubicBezTo>
                  <a:cubicBezTo>
                    <a:pt x="7672" y="1816"/>
                    <a:pt x="7268" y="1596"/>
                    <a:pt x="6852" y="1396"/>
                  </a:cubicBezTo>
                  <a:cubicBezTo>
                    <a:pt x="6435" y="1196"/>
                    <a:pt x="6014" y="1021"/>
                    <a:pt x="5563" y="860"/>
                  </a:cubicBezTo>
                  <a:cubicBezTo>
                    <a:pt x="5117" y="702"/>
                    <a:pt x="4670" y="568"/>
                    <a:pt x="4191" y="450"/>
                  </a:cubicBezTo>
                  <a:cubicBezTo>
                    <a:pt x="3873" y="371"/>
                    <a:pt x="3560" y="306"/>
                    <a:pt x="3239" y="249"/>
                  </a:cubicBezTo>
                  <a:lnTo>
                    <a:pt x="3120" y="230"/>
                  </a:lnTo>
                  <a:cubicBezTo>
                    <a:pt x="2837" y="181"/>
                    <a:pt x="2557" y="141"/>
                    <a:pt x="2262" y="108"/>
                  </a:cubicBezTo>
                  <a:cubicBezTo>
                    <a:pt x="1931" y="69"/>
                    <a:pt x="1603" y="43"/>
                    <a:pt x="1260" y="25"/>
                  </a:cubicBezTo>
                  <a:cubicBezTo>
                    <a:pt x="948" y="7"/>
                    <a:pt x="644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15"/>
            <p:cNvSpPr/>
            <p:nvPr/>
          </p:nvSpPr>
          <p:spPr>
            <a:xfrm>
              <a:off x="3313223" y="1273644"/>
              <a:ext cx="122869" cy="42131"/>
            </a:xfrm>
            <a:custGeom>
              <a:avLst/>
              <a:gdLst/>
              <a:ahLst/>
              <a:cxnLst/>
              <a:rect l="l" t="t" r="r" b="b"/>
              <a:pathLst>
                <a:path w="3940" h="1351" extrusionOk="0">
                  <a:moveTo>
                    <a:pt x="2478" y="0"/>
                  </a:moveTo>
                  <a:cubicBezTo>
                    <a:pt x="2292" y="0"/>
                    <a:pt x="2107" y="22"/>
                    <a:pt x="1913" y="65"/>
                  </a:cubicBezTo>
                  <a:cubicBezTo>
                    <a:pt x="1769" y="98"/>
                    <a:pt x="1629" y="141"/>
                    <a:pt x="1484" y="197"/>
                  </a:cubicBezTo>
                  <a:lnTo>
                    <a:pt x="1428" y="217"/>
                  </a:lnTo>
                  <a:cubicBezTo>
                    <a:pt x="1300" y="269"/>
                    <a:pt x="1175" y="328"/>
                    <a:pt x="1043" y="396"/>
                  </a:cubicBezTo>
                  <a:cubicBezTo>
                    <a:pt x="896" y="473"/>
                    <a:pt x="751" y="560"/>
                    <a:pt x="597" y="662"/>
                  </a:cubicBezTo>
                  <a:cubicBezTo>
                    <a:pt x="446" y="762"/>
                    <a:pt x="300" y="870"/>
                    <a:pt x="140" y="998"/>
                  </a:cubicBezTo>
                  <a:lnTo>
                    <a:pt x="1" y="1113"/>
                  </a:lnTo>
                  <a:lnTo>
                    <a:pt x="127" y="1266"/>
                  </a:lnTo>
                  <a:lnTo>
                    <a:pt x="219" y="1350"/>
                  </a:lnTo>
                  <a:lnTo>
                    <a:pt x="314" y="1273"/>
                  </a:lnTo>
                  <a:lnTo>
                    <a:pt x="236" y="1178"/>
                  </a:lnTo>
                  <a:lnTo>
                    <a:pt x="236" y="1178"/>
                  </a:lnTo>
                  <a:lnTo>
                    <a:pt x="348" y="1247"/>
                  </a:lnTo>
                  <a:cubicBezTo>
                    <a:pt x="494" y="1129"/>
                    <a:pt x="633" y="1027"/>
                    <a:pt x="775" y="932"/>
                  </a:cubicBezTo>
                  <a:cubicBezTo>
                    <a:pt x="918" y="837"/>
                    <a:pt x="1054" y="755"/>
                    <a:pt x="1192" y="682"/>
                  </a:cubicBezTo>
                  <a:cubicBezTo>
                    <a:pt x="1313" y="617"/>
                    <a:pt x="1428" y="565"/>
                    <a:pt x="1556" y="514"/>
                  </a:cubicBezTo>
                  <a:lnTo>
                    <a:pt x="1507" y="400"/>
                  </a:lnTo>
                  <a:lnTo>
                    <a:pt x="1595" y="496"/>
                  </a:lnTo>
                  <a:cubicBezTo>
                    <a:pt x="1729" y="446"/>
                    <a:pt x="1854" y="409"/>
                    <a:pt x="1983" y="380"/>
                  </a:cubicBezTo>
                  <a:cubicBezTo>
                    <a:pt x="2154" y="341"/>
                    <a:pt x="2314" y="322"/>
                    <a:pt x="2476" y="322"/>
                  </a:cubicBezTo>
                  <a:lnTo>
                    <a:pt x="2534" y="322"/>
                  </a:lnTo>
                  <a:cubicBezTo>
                    <a:pt x="2670" y="325"/>
                    <a:pt x="2804" y="344"/>
                    <a:pt x="2954" y="380"/>
                  </a:cubicBezTo>
                  <a:lnTo>
                    <a:pt x="3303" y="433"/>
                  </a:lnTo>
                  <a:lnTo>
                    <a:pt x="3940" y="496"/>
                  </a:lnTo>
                  <a:lnTo>
                    <a:pt x="3004" y="64"/>
                  </a:lnTo>
                  <a:cubicBezTo>
                    <a:pt x="2854" y="26"/>
                    <a:pt x="2700" y="6"/>
                    <a:pt x="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15"/>
            <p:cNvSpPr/>
            <p:nvPr/>
          </p:nvSpPr>
          <p:spPr>
            <a:xfrm>
              <a:off x="3106907" y="1270277"/>
              <a:ext cx="115509" cy="44407"/>
            </a:xfrm>
            <a:custGeom>
              <a:avLst/>
              <a:gdLst/>
              <a:ahLst/>
              <a:cxnLst/>
              <a:rect l="l" t="t" r="r" b="b"/>
              <a:pathLst>
                <a:path w="3704" h="1424" extrusionOk="0">
                  <a:moveTo>
                    <a:pt x="1467" y="1"/>
                  </a:moveTo>
                  <a:cubicBezTo>
                    <a:pt x="1355" y="1"/>
                    <a:pt x="1240" y="13"/>
                    <a:pt x="1115" y="38"/>
                  </a:cubicBezTo>
                  <a:lnTo>
                    <a:pt x="0" y="488"/>
                  </a:lnTo>
                  <a:lnTo>
                    <a:pt x="670" y="432"/>
                  </a:lnTo>
                  <a:lnTo>
                    <a:pt x="1189" y="350"/>
                  </a:lnTo>
                  <a:cubicBezTo>
                    <a:pt x="1281" y="330"/>
                    <a:pt x="1376" y="321"/>
                    <a:pt x="1477" y="321"/>
                  </a:cubicBezTo>
                  <a:cubicBezTo>
                    <a:pt x="1632" y="321"/>
                    <a:pt x="1787" y="344"/>
                    <a:pt x="1953" y="392"/>
                  </a:cubicBezTo>
                  <a:cubicBezTo>
                    <a:pt x="2065" y="422"/>
                    <a:pt x="2176" y="465"/>
                    <a:pt x="2295" y="518"/>
                  </a:cubicBezTo>
                  <a:lnTo>
                    <a:pt x="2337" y="538"/>
                  </a:lnTo>
                  <a:cubicBezTo>
                    <a:pt x="2439" y="587"/>
                    <a:pt x="2541" y="645"/>
                    <a:pt x="2647" y="711"/>
                  </a:cubicBezTo>
                  <a:cubicBezTo>
                    <a:pt x="2771" y="788"/>
                    <a:pt x="2892" y="873"/>
                    <a:pt x="3015" y="971"/>
                  </a:cubicBezTo>
                  <a:cubicBezTo>
                    <a:pt x="3142" y="1070"/>
                    <a:pt x="3265" y="1177"/>
                    <a:pt x="3413" y="1315"/>
                  </a:cubicBezTo>
                  <a:lnTo>
                    <a:pt x="3523" y="1248"/>
                  </a:lnTo>
                  <a:lnTo>
                    <a:pt x="3523" y="1248"/>
                  </a:lnTo>
                  <a:lnTo>
                    <a:pt x="3438" y="1336"/>
                  </a:lnTo>
                  <a:lnTo>
                    <a:pt x="3526" y="1424"/>
                  </a:lnTo>
                  <a:lnTo>
                    <a:pt x="3662" y="1280"/>
                  </a:lnTo>
                  <a:lnTo>
                    <a:pt x="3704" y="1149"/>
                  </a:lnTo>
                  <a:lnTo>
                    <a:pt x="3613" y="1064"/>
                  </a:lnTo>
                  <a:cubicBezTo>
                    <a:pt x="3478" y="936"/>
                    <a:pt x="3346" y="824"/>
                    <a:pt x="3215" y="721"/>
                  </a:cubicBezTo>
                  <a:cubicBezTo>
                    <a:pt x="3083" y="616"/>
                    <a:pt x="2952" y="524"/>
                    <a:pt x="2820" y="442"/>
                  </a:cubicBezTo>
                  <a:cubicBezTo>
                    <a:pt x="2703" y="367"/>
                    <a:pt x="2590" y="307"/>
                    <a:pt x="2479" y="252"/>
                  </a:cubicBezTo>
                  <a:lnTo>
                    <a:pt x="2427" y="229"/>
                  </a:lnTo>
                  <a:cubicBezTo>
                    <a:pt x="2295" y="167"/>
                    <a:pt x="2170" y="120"/>
                    <a:pt x="2042" y="84"/>
                  </a:cubicBezTo>
                  <a:cubicBezTo>
                    <a:pt x="1846" y="28"/>
                    <a:pt x="1662" y="1"/>
                    <a:pt x="1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15"/>
            <p:cNvSpPr/>
            <p:nvPr/>
          </p:nvSpPr>
          <p:spPr>
            <a:xfrm>
              <a:off x="2799804" y="1343341"/>
              <a:ext cx="348025" cy="162349"/>
            </a:xfrm>
            <a:custGeom>
              <a:avLst/>
              <a:gdLst/>
              <a:ahLst/>
              <a:cxnLst/>
              <a:rect l="l" t="t" r="r" b="b"/>
              <a:pathLst>
                <a:path w="11160" h="5206" extrusionOk="0">
                  <a:moveTo>
                    <a:pt x="10344" y="1"/>
                  </a:moveTo>
                  <a:cubicBezTo>
                    <a:pt x="10204" y="1"/>
                    <a:pt x="10066" y="4"/>
                    <a:pt x="9925" y="7"/>
                  </a:cubicBezTo>
                  <a:cubicBezTo>
                    <a:pt x="9598" y="14"/>
                    <a:pt x="9276" y="33"/>
                    <a:pt x="8944" y="61"/>
                  </a:cubicBezTo>
                  <a:cubicBezTo>
                    <a:pt x="8652" y="86"/>
                    <a:pt x="8376" y="119"/>
                    <a:pt x="8102" y="158"/>
                  </a:cubicBezTo>
                  <a:lnTo>
                    <a:pt x="7984" y="176"/>
                  </a:lnTo>
                  <a:cubicBezTo>
                    <a:pt x="7672" y="224"/>
                    <a:pt x="7366" y="280"/>
                    <a:pt x="7052" y="350"/>
                  </a:cubicBezTo>
                  <a:cubicBezTo>
                    <a:pt x="6585" y="452"/>
                    <a:pt x="6144" y="575"/>
                    <a:pt x="5709" y="720"/>
                  </a:cubicBezTo>
                  <a:cubicBezTo>
                    <a:pt x="5271" y="866"/>
                    <a:pt x="4855" y="1029"/>
                    <a:pt x="4444" y="1220"/>
                  </a:cubicBezTo>
                  <a:cubicBezTo>
                    <a:pt x="4036" y="1407"/>
                    <a:pt x="3641" y="1617"/>
                    <a:pt x="3267" y="1845"/>
                  </a:cubicBezTo>
                  <a:cubicBezTo>
                    <a:pt x="2892" y="2074"/>
                    <a:pt x="2528" y="2326"/>
                    <a:pt x="2189" y="2593"/>
                  </a:cubicBezTo>
                  <a:cubicBezTo>
                    <a:pt x="1848" y="2862"/>
                    <a:pt x="1523" y="3152"/>
                    <a:pt x="1221" y="3456"/>
                  </a:cubicBezTo>
                  <a:cubicBezTo>
                    <a:pt x="936" y="3742"/>
                    <a:pt x="669" y="4045"/>
                    <a:pt x="409" y="4377"/>
                  </a:cubicBezTo>
                  <a:lnTo>
                    <a:pt x="370" y="4426"/>
                  </a:lnTo>
                  <a:lnTo>
                    <a:pt x="215" y="4698"/>
                  </a:lnTo>
                  <a:lnTo>
                    <a:pt x="0" y="5205"/>
                  </a:lnTo>
                  <a:lnTo>
                    <a:pt x="642" y="4604"/>
                  </a:lnTo>
                  <a:lnTo>
                    <a:pt x="676" y="4561"/>
                  </a:lnTo>
                  <a:cubicBezTo>
                    <a:pt x="916" y="4254"/>
                    <a:pt x="1178" y="3959"/>
                    <a:pt x="1451" y="3681"/>
                  </a:cubicBezTo>
                  <a:cubicBezTo>
                    <a:pt x="1741" y="3387"/>
                    <a:pt x="2058" y="3106"/>
                    <a:pt x="2388" y="2846"/>
                  </a:cubicBezTo>
                  <a:cubicBezTo>
                    <a:pt x="2718" y="2589"/>
                    <a:pt x="3070" y="2344"/>
                    <a:pt x="3435" y="2121"/>
                  </a:cubicBezTo>
                  <a:cubicBezTo>
                    <a:pt x="3799" y="1902"/>
                    <a:pt x="4184" y="1696"/>
                    <a:pt x="4579" y="1515"/>
                  </a:cubicBezTo>
                  <a:cubicBezTo>
                    <a:pt x="4978" y="1331"/>
                    <a:pt x="5383" y="1171"/>
                    <a:pt x="5811" y="1027"/>
                  </a:cubicBezTo>
                  <a:cubicBezTo>
                    <a:pt x="6240" y="885"/>
                    <a:pt x="6667" y="767"/>
                    <a:pt x="7123" y="667"/>
                  </a:cubicBezTo>
                  <a:cubicBezTo>
                    <a:pt x="7429" y="600"/>
                    <a:pt x="7728" y="544"/>
                    <a:pt x="8036" y="497"/>
                  </a:cubicBezTo>
                  <a:lnTo>
                    <a:pt x="8151" y="480"/>
                  </a:lnTo>
                  <a:cubicBezTo>
                    <a:pt x="8419" y="439"/>
                    <a:pt x="8687" y="409"/>
                    <a:pt x="8973" y="385"/>
                  </a:cubicBezTo>
                  <a:cubicBezTo>
                    <a:pt x="9295" y="356"/>
                    <a:pt x="9608" y="337"/>
                    <a:pt x="9935" y="330"/>
                  </a:cubicBezTo>
                  <a:cubicBezTo>
                    <a:pt x="10073" y="327"/>
                    <a:pt x="10209" y="324"/>
                    <a:pt x="10347" y="324"/>
                  </a:cubicBezTo>
                  <a:cubicBezTo>
                    <a:pt x="10534" y="324"/>
                    <a:pt x="10721" y="327"/>
                    <a:pt x="10912" y="334"/>
                  </a:cubicBezTo>
                  <a:lnTo>
                    <a:pt x="11148" y="343"/>
                  </a:lnTo>
                  <a:lnTo>
                    <a:pt x="11160" y="20"/>
                  </a:lnTo>
                  <a:lnTo>
                    <a:pt x="10925" y="12"/>
                  </a:lnTo>
                  <a:cubicBezTo>
                    <a:pt x="10728" y="5"/>
                    <a:pt x="10536" y="1"/>
                    <a:pt x="10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15"/>
            <p:cNvSpPr/>
            <p:nvPr/>
          </p:nvSpPr>
          <p:spPr>
            <a:xfrm>
              <a:off x="2730356" y="1401407"/>
              <a:ext cx="416444" cy="738087"/>
            </a:xfrm>
            <a:custGeom>
              <a:avLst/>
              <a:gdLst/>
              <a:ahLst/>
              <a:cxnLst/>
              <a:rect l="l" t="t" r="r" b="b"/>
              <a:pathLst>
                <a:path w="13354" h="23668" extrusionOk="0">
                  <a:moveTo>
                    <a:pt x="13226" y="1"/>
                  </a:moveTo>
                  <a:lnTo>
                    <a:pt x="12997" y="100"/>
                  </a:lnTo>
                  <a:cubicBezTo>
                    <a:pt x="12653" y="251"/>
                    <a:pt x="12321" y="406"/>
                    <a:pt x="11981" y="576"/>
                  </a:cubicBezTo>
                  <a:cubicBezTo>
                    <a:pt x="11646" y="744"/>
                    <a:pt x="11319" y="916"/>
                    <a:pt x="10983" y="1103"/>
                  </a:cubicBezTo>
                  <a:cubicBezTo>
                    <a:pt x="10691" y="1264"/>
                    <a:pt x="10413" y="1428"/>
                    <a:pt x="10127" y="1604"/>
                  </a:cubicBezTo>
                  <a:lnTo>
                    <a:pt x="10007" y="1678"/>
                  </a:lnTo>
                  <a:cubicBezTo>
                    <a:pt x="9683" y="1880"/>
                    <a:pt x="9373" y="2082"/>
                    <a:pt x="9058" y="2300"/>
                  </a:cubicBezTo>
                  <a:cubicBezTo>
                    <a:pt x="8589" y="2623"/>
                    <a:pt x="8143" y="2954"/>
                    <a:pt x="7693" y="3313"/>
                  </a:cubicBezTo>
                  <a:cubicBezTo>
                    <a:pt x="7248" y="3671"/>
                    <a:pt x="6828" y="4032"/>
                    <a:pt x="6411" y="4419"/>
                  </a:cubicBezTo>
                  <a:cubicBezTo>
                    <a:pt x="6000" y="4800"/>
                    <a:pt x="5599" y="5198"/>
                    <a:pt x="5218" y="5605"/>
                  </a:cubicBezTo>
                  <a:cubicBezTo>
                    <a:pt x="4835" y="6014"/>
                    <a:pt x="4469" y="6439"/>
                    <a:pt x="4127" y="6863"/>
                  </a:cubicBezTo>
                  <a:cubicBezTo>
                    <a:pt x="3782" y="7290"/>
                    <a:pt x="3451" y="7734"/>
                    <a:pt x="3146" y="8181"/>
                  </a:cubicBezTo>
                  <a:cubicBezTo>
                    <a:pt x="2841" y="8625"/>
                    <a:pt x="2551" y="9085"/>
                    <a:pt x="2285" y="9551"/>
                  </a:cubicBezTo>
                  <a:cubicBezTo>
                    <a:pt x="2112" y="9854"/>
                    <a:pt x="1943" y="10169"/>
                    <a:pt x="1783" y="10486"/>
                  </a:cubicBezTo>
                  <a:cubicBezTo>
                    <a:pt x="1625" y="10798"/>
                    <a:pt x="1476" y="11117"/>
                    <a:pt x="1339" y="11433"/>
                  </a:cubicBezTo>
                  <a:cubicBezTo>
                    <a:pt x="1201" y="11749"/>
                    <a:pt x="1073" y="12073"/>
                    <a:pt x="957" y="12389"/>
                  </a:cubicBezTo>
                  <a:cubicBezTo>
                    <a:pt x="840" y="12707"/>
                    <a:pt x="734" y="13030"/>
                    <a:pt x="637" y="13352"/>
                  </a:cubicBezTo>
                  <a:cubicBezTo>
                    <a:pt x="541" y="13671"/>
                    <a:pt x="455" y="13996"/>
                    <a:pt x="381" y="14317"/>
                  </a:cubicBezTo>
                  <a:cubicBezTo>
                    <a:pt x="308" y="14636"/>
                    <a:pt x="243" y="14962"/>
                    <a:pt x="192" y="15282"/>
                  </a:cubicBezTo>
                  <a:cubicBezTo>
                    <a:pt x="159" y="15477"/>
                    <a:pt x="130" y="15678"/>
                    <a:pt x="105" y="15884"/>
                  </a:cubicBezTo>
                  <a:cubicBezTo>
                    <a:pt x="88" y="16008"/>
                    <a:pt x="77" y="16128"/>
                    <a:pt x="65" y="16239"/>
                  </a:cubicBezTo>
                  <a:cubicBezTo>
                    <a:pt x="35" y="16551"/>
                    <a:pt x="15" y="16879"/>
                    <a:pt x="6" y="17191"/>
                  </a:cubicBezTo>
                  <a:cubicBezTo>
                    <a:pt x="2" y="17327"/>
                    <a:pt x="0" y="17467"/>
                    <a:pt x="0" y="17608"/>
                  </a:cubicBezTo>
                  <a:cubicBezTo>
                    <a:pt x="0" y="17921"/>
                    <a:pt x="13" y="18223"/>
                    <a:pt x="36" y="18528"/>
                  </a:cubicBezTo>
                  <a:cubicBezTo>
                    <a:pt x="59" y="18837"/>
                    <a:pt x="94" y="19132"/>
                    <a:pt x="139" y="19429"/>
                  </a:cubicBezTo>
                  <a:cubicBezTo>
                    <a:pt x="185" y="19730"/>
                    <a:pt x="239" y="20019"/>
                    <a:pt x="307" y="20312"/>
                  </a:cubicBezTo>
                  <a:cubicBezTo>
                    <a:pt x="373" y="20602"/>
                    <a:pt x="448" y="20883"/>
                    <a:pt x="538" y="21169"/>
                  </a:cubicBezTo>
                  <a:cubicBezTo>
                    <a:pt x="627" y="21453"/>
                    <a:pt x="724" y="21724"/>
                    <a:pt x="834" y="22000"/>
                  </a:cubicBezTo>
                  <a:cubicBezTo>
                    <a:pt x="946" y="22273"/>
                    <a:pt x="1063" y="22533"/>
                    <a:pt x="1194" y="22798"/>
                  </a:cubicBezTo>
                  <a:cubicBezTo>
                    <a:pt x="1325" y="23061"/>
                    <a:pt x="1464" y="23312"/>
                    <a:pt x="1615" y="23562"/>
                  </a:cubicBezTo>
                  <a:lnTo>
                    <a:pt x="1677" y="23667"/>
                  </a:lnTo>
                  <a:lnTo>
                    <a:pt x="1953" y="23499"/>
                  </a:lnTo>
                  <a:lnTo>
                    <a:pt x="1890" y="23394"/>
                  </a:lnTo>
                  <a:cubicBezTo>
                    <a:pt x="1741" y="23150"/>
                    <a:pt x="1609" y="22908"/>
                    <a:pt x="1481" y="22651"/>
                  </a:cubicBezTo>
                  <a:cubicBezTo>
                    <a:pt x="1353" y="22397"/>
                    <a:pt x="1238" y="22144"/>
                    <a:pt x="1133" y="21878"/>
                  </a:cubicBezTo>
                  <a:cubicBezTo>
                    <a:pt x="1026" y="21609"/>
                    <a:pt x="932" y="21346"/>
                    <a:pt x="846" y="21072"/>
                  </a:cubicBezTo>
                  <a:cubicBezTo>
                    <a:pt x="761" y="20796"/>
                    <a:pt x="688" y="20523"/>
                    <a:pt x="620" y="20239"/>
                  </a:cubicBezTo>
                  <a:cubicBezTo>
                    <a:pt x="554" y="19955"/>
                    <a:pt x="502" y="19675"/>
                    <a:pt x="458" y="19380"/>
                  </a:cubicBezTo>
                  <a:cubicBezTo>
                    <a:pt x="415" y="19090"/>
                    <a:pt x="381" y="18802"/>
                    <a:pt x="358" y="18502"/>
                  </a:cubicBezTo>
                  <a:cubicBezTo>
                    <a:pt x="335" y="18204"/>
                    <a:pt x="324" y="17911"/>
                    <a:pt x="323" y="17605"/>
                  </a:cubicBezTo>
                  <a:cubicBezTo>
                    <a:pt x="323" y="17468"/>
                    <a:pt x="324" y="17332"/>
                    <a:pt x="328" y="17199"/>
                  </a:cubicBezTo>
                  <a:cubicBezTo>
                    <a:pt x="335" y="16898"/>
                    <a:pt x="357" y="16577"/>
                    <a:pt x="386" y="16272"/>
                  </a:cubicBezTo>
                  <a:cubicBezTo>
                    <a:pt x="396" y="16163"/>
                    <a:pt x="409" y="16045"/>
                    <a:pt x="423" y="15923"/>
                  </a:cubicBezTo>
                  <a:cubicBezTo>
                    <a:pt x="448" y="15724"/>
                    <a:pt x="476" y="15525"/>
                    <a:pt x="508" y="15333"/>
                  </a:cubicBezTo>
                  <a:cubicBezTo>
                    <a:pt x="560" y="15020"/>
                    <a:pt x="623" y="14704"/>
                    <a:pt x="695" y="14390"/>
                  </a:cubicBezTo>
                  <a:cubicBezTo>
                    <a:pt x="767" y="14080"/>
                    <a:pt x="850" y="13762"/>
                    <a:pt x="946" y="13446"/>
                  </a:cubicBezTo>
                  <a:cubicBezTo>
                    <a:pt x="1040" y="13131"/>
                    <a:pt x="1145" y="12815"/>
                    <a:pt x="1260" y="12500"/>
                  </a:cubicBezTo>
                  <a:cubicBezTo>
                    <a:pt x="1375" y="12188"/>
                    <a:pt x="1501" y="11871"/>
                    <a:pt x="1637" y="11559"/>
                  </a:cubicBezTo>
                  <a:cubicBezTo>
                    <a:pt x="1769" y="11253"/>
                    <a:pt x="1914" y="10940"/>
                    <a:pt x="2071" y="10629"/>
                  </a:cubicBezTo>
                  <a:cubicBezTo>
                    <a:pt x="2227" y="10320"/>
                    <a:pt x="2393" y="10011"/>
                    <a:pt x="2565" y="9711"/>
                  </a:cubicBezTo>
                  <a:cubicBezTo>
                    <a:pt x="2824" y="9258"/>
                    <a:pt x="3110" y="8805"/>
                    <a:pt x="3412" y="8364"/>
                  </a:cubicBezTo>
                  <a:cubicBezTo>
                    <a:pt x="3710" y="7925"/>
                    <a:pt x="4035" y="7488"/>
                    <a:pt x="4377" y="7064"/>
                  </a:cubicBezTo>
                  <a:cubicBezTo>
                    <a:pt x="4715" y="6643"/>
                    <a:pt x="5075" y="6226"/>
                    <a:pt x="5454" y="5823"/>
                  </a:cubicBezTo>
                  <a:cubicBezTo>
                    <a:pt x="5824" y="5426"/>
                    <a:pt x="6220" y="5033"/>
                    <a:pt x="6630" y="4654"/>
                  </a:cubicBezTo>
                  <a:cubicBezTo>
                    <a:pt x="7042" y="4275"/>
                    <a:pt x="7455" y="3918"/>
                    <a:pt x="7898" y="3565"/>
                  </a:cubicBezTo>
                  <a:cubicBezTo>
                    <a:pt x="8339" y="3211"/>
                    <a:pt x="8779" y="2883"/>
                    <a:pt x="9243" y="2564"/>
                  </a:cubicBezTo>
                  <a:cubicBezTo>
                    <a:pt x="9554" y="2350"/>
                    <a:pt x="9860" y="2149"/>
                    <a:pt x="10179" y="1952"/>
                  </a:cubicBezTo>
                  <a:lnTo>
                    <a:pt x="10296" y="1880"/>
                  </a:lnTo>
                  <a:cubicBezTo>
                    <a:pt x="10576" y="1704"/>
                    <a:pt x="10853" y="1543"/>
                    <a:pt x="11140" y="1384"/>
                  </a:cubicBezTo>
                  <a:cubicBezTo>
                    <a:pt x="11467" y="1200"/>
                    <a:pt x="11789" y="1032"/>
                    <a:pt x="12124" y="863"/>
                  </a:cubicBezTo>
                  <a:cubicBezTo>
                    <a:pt x="12459" y="697"/>
                    <a:pt x="12789" y="543"/>
                    <a:pt x="13145" y="386"/>
                  </a:cubicBezTo>
                  <a:lnTo>
                    <a:pt x="13354" y="295"/>
                  </a:lnTo>
                  <a:lnTo>
                    <a:pt x="13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15"/>
            <p:cNvSpPr/>
            <p:nvPr/>
          </p:nvSpPr>
          <p:spPr>
            <a:xfrm>
              <a:off x="3030069" y="1444597"/>
              <a:ext cx="205104" cy="1062535"/>
            </a:xfrm>
            <a:custGeom>
              <a:avLst/>
              <a:gdLst/>
              <a:ahLst/>
              <a:cxnLst/>
              <a:rect l="l" t="t" r="r" b="b"/>
              <a:pathLst>
                <a:path w="6577" h="34072" extrusionOk="0">
                  <a:moveTo>
                    <a:pt x="5742" y="0"/>
                  </a:moveTo>
                  <a:lnTo>
                    <a:pt x="5630" y="197"/>
                  </a:lnTo>
                  <a:cubicBezTo>
                    <a:pt x="5476" y="475"/>
                    <a:pt x="5333" y="743"/>
                    <a:pt x="5189" y="1022"/>
                  </a:cubicBezTo>
                  <a:cubicBezTo>
                    <a:pt x="5044" y="1304"/>
                    <a:pt x="4901" y="1589"/>
                    <a:pt x="4756" y="1891"/>
                  </a:cubicBezTo>
                  <a:cubicBezTo>
                    <a:pt x="4628" y="2155"/>
                    <a:pt x="4507" y="2414"/>
                    <a:pt x="4385" y="2683"/>
                  </a:cubicBezTo>
                  <a:lnTo>
                    <a:pt x="4333" y="2798"/>
                  </a:lnTo>
                  <a:cubicBezTo>
                    <a:pt x="4192" y="3107"/>
                    <a:pt x="4060" y="3416"/>
                    <a:pt x="3922" y="3744"/>
                  </a:cubicBezTo>
                  <a:cubicBezTo>
                    <a:pt x="3718" y="4227"/>
                    <a:pt x="3524" y="4710"/>
                    <a:pt x="3330" y="5220"/>
                  </a:cubicBezTo>
                  <a:cubicBezTo>
                    <a:pt x="3136" y="5731"/>
                    <a:pt x="2955" y="6234"/>
                    <a:pt x="2774" y="6760"/>
                  </a:cubicBezTo>
                  <a:cubicBezTo>
                    <a:pt x="2594" y="7282"/>
                    <a:pt x="2421" y="7815"/>
                    <a:pt x="2256" y="8352"/>
                  </a:cubicBezTo>
                  <a:cubicBezTo>
                    <a:pt x="2091" y="8888"/>
                    <a:pt x="1931" y="9434"/>
                    <a:pt x="1783" y="9976"/>
                  </a:cubicBezTo>
                  <a:cubicBezTo>
                    <a:pt x="1633" y="10520"/>
                    <a:pt x="1493" y="11076"/>
                    <a:pt x="1359" y="11624"/>
                  </a:cubicBezTo>
                  <a:cubicBezTo>
                    <a:pt x="1227" y="12171"/>
                    <a:pt x="1102" y="12729"/>
                    <a:pt x="987" y="13280"/>
                  </a:cubicBezTo>
                  <a:cubicBezTo>
                    <a:pt x="912" y="13639"/>
                    <a:pt x="840" y="14010"/>
                    <a:pt x="769" y="14380"/>
                  </a:cubicBezTo>
                  <a:cubicBezTo>
                    <a:pt x="703" y="14745"/>
                    <a:pt x="639" y="15113"/>
                    <a:pt x="580" y="15472"/>
                  </a:cubicBezTo>
                  <a:cubicBezTo>
                    <a:pt x="519" y="15836"/>
                    <a:pt x="465" y="16198"/>
                    <a:pt x="414" y="16555"/>
                  </a:cubicBezTo>
                  <a:cubicBezTo>
                    <a:pt x="364" y="16908"/>
                    <a:pt x="317" y="17266"/>
                    <a:pt x="275" y="17620"/>
                  </a:cubicBezTo>
                  <a:cubicBezTo>
                    <a:pt x="232" y="17978"/>
                    <a:pt x="194" y="18330"/>
                    <a:pt x="164" y="18667"/>
                  </a:cubicBezTo>
                  <a:cubicBezTo>
                    <a:pt x="131" y="19013"/>
                    <a:pt x="102" y="19357"/>
                    <a:pt x="81" y="19689"/>
                  </a:cubicBezTo>
                  <a:cubicBezTo>
                    <a:pt x="66" y="19886"/>
                    <a:pt x="55" y="20099"/>
                    <a:pt x="43" y="20316"/>
                  </a:cubicBezTo>
                  <a:lnTo>
                    <a:pt x="28" y="20684"/>
                  </a:lnTo>
                  <a:cubicBezTo>
                    <a:pt x="15" y="21003"/>
                    <a:pt x="6" y="21335"/>
                    <a:pt x="2" y="21647"/>
                  </a:cubicBezTo>
                  <a:cubicBezTo>
                    <a:pt x="0" y="21776"/>
                    <a:pt x="0" y="21917"/>
                    <a:pt x="0" y="22062"/>
                  </a:cubicBezTo>
                  <a:cubicBezTo>
                    <a:pt x="2" y="22372"/>
                    <a:pt x="6" y="22666"/>
                    <a:pt x="16" y="22962"/>
                  </a:cubicBezTo>
                  <a:cubicBezTo>
                    <a:pt x="26" y="23261"/>
                    <a:pt x="41" y="23543"/>
                    <a:pt x="59" y="23824"/>
                  </a:cubicBezTo>
                  <a:cubicBezTo>
                    <a:pt x="79" y="24104"/>
                    <a:pt x="102" y="24373"/>
                    <a:pt x="131" y="24643"/>
                  </a:cubicBezTo>
                  <a:cubicBezTo>
                    <a:pt x="160" y="24910"/>
                    <a:pt x="194" y="25164"/>
                    <a:pt x="232" y="25418"/>
                  </a:cubicBezTo>
                  <a:cubicBezTo>
                    <a:pt x="271" y="25671"/>
                    <a:pt x="314" y="25910"/>
                    <a:pt x="360" y="26143"/>
                  </a:cubicBezTo>
                  <a:cubicBezTo>
                    <a:pt x="409" y="26375"/>
                    <a:pt x="459" y="26597"/>
                    <a:pt x="516" y="26815"/>
                  </a:cubicBezTo>
                  <a:cubicBezTo>
                    <a:pt x="574" y="27035"/>
                    <a:pt x="633" y="27238"/>
                    <a:pt x="699" y="27436"/>
                  </a:cubicBezTo>
                  <a:cubicBezTo>
                    <a:pt x="800" y="27735"/>
                    <a:pt x="906" y="28006"/>
                    <a:pt x="1025" y="28260"/>
                  </a:cubicBezTo>
                  <a:cubicBezTo>
                    <a:pt x="1145" y="28518"/>
                    <a:pt x="1271" y="28745"/>
                    <a:pt x="1409" y="28955"/>
                  </a:cubicBezTo>
                  <a:cubicBezTo>
                    <a:pt x="1546" y="29163"/>
                    <a:pt x="1697" y="29350"/>
                    <a:pt x="1853" y="29510"/>
                  </a:cubicBezTo>
                  <a:cubicBezTo>
                    <a:pt x="2012" y="29672"/>
                    <a:pt x="2180" y="29810"/>
                    <a:pt x="2357" y="29919"/>
                  </a:cubicBezTo>
                  <a:cubicBezTo>
                    <a:pt x="2495" y="30006"/>
                    <a:pt x="2638" y="30076"/>
                    <a:pt x="2802" y="30135"/>
                  </a:cubicBezTo>
                  <a:cubicBezTo>
                    <a:pt x="2840" y="30148"/>
                    <a:pt x="2877" y="30159"/>
                    <a:pt x="2916" y="30171"/>
                  </a:cubicBezTo>
                  <a:cubicBezTo>
                    <a:pt x="2945" y="30179"/>
                    <a:pt x="3006" y="30194"/>
                    <a:pt x="3081" y="30211"/>
                  </a:cubicBezTo>
                  <a:lnTo>
                    <a:pt x="3120" y="30220"/>
                  </a:lnTo>
                  <a:cubicBezTo>
                    <a:pt x="3222" y="30241"/>
                    <a:pt x="3340" y="30267"/>
                    <a:pt x="3385" y="30283"/>
                  </a:cubicBezTo>
                  <a:cubicBezTo>
                    <a:pt x="3471" y="30309"/>
                    <a:pt x="3558" y="30343"/>
                    <a:pt x="3642" y="30385"/>
                  </a:cubicBezTo>
                  <a:cubicBezTo>
                    <a:pt x="3800" y="30460"/>
                    <a:pt x="3952" y="30562"/>
                    <a:pt x="4099" y="30688"/>
                  </a:cubicBezTo>
                  <a:cubicBezTo>
                    <a:pt x="4246" y="30814"/>
                    <a:pt x="4387" y="30966"/>
                    <a:pt x="4520" y="31140"/>
                  </a:cubicBezTo>
                  <a:cubicBezTo>
                    <a:pt x="4628" y="31284"/>
                    <a:pt x="4734" y="31443"/>
                    <a:pt x="4832" y="31617"/>
                  </a:cubicBezTo>
                  <a:lnTo>
                    <a:pt x="6225" y="34071"/>
                  </a:lnTo>
                  <a:lnTo>
                    <a:pt x="6356" y="34030"/>
                  </a:lnTo>
                  <a:lnTo>
                    <a:pt x="6576" y="34024"/>
                  </a:lnTo>
                  <a:lnTo>
                    <a:pt x="5120" y="31459"/>
                  </a:lnTo>
                  <a:cubicBezTo>
                    <a:pt x="5012" y="31271"/>
                    <a:pt x="4898" y="31098"/>
                    <a:pt x="4782" y="30946"/>
                  </a:cubicBezTo>
                  <a:cubicBezTo>
                    <a:pt x="4637" y="30755"/>
                    <a:pt x="4480" y="30586"/>
                    <a:pt x="4315" y="30445"/>
                  </a:cubicBezTo>
                  <a:cubicBezTo>
                    <a:pt x="4148" y="30305"/>
                    <a:pt x="3971" y="30187"/>
                    <a:pt x="3789" y="30098"/>
                  </a:cubicBezTo>
                  <a:cubicBezTo>
                    <a:pt x="3691" y="30050"/>
                    <a:pt x="3589" y="30010"/>
                    <a:pt x="3487" y="29977"/>
                  </a:cubicBezTo>
                  <a:cubicBezTo>
                    <a:pt x="3438" y="29962"/>
                    <a:pt x="3320" y="29934"/>
                    <a:pt x="3173" y="29902"/>
                  </a:cubicBezTo>
                  <a:cubicBezTo>
                    <a:pt x="3101" y="29885"/>
                    <a:pt x="3037" y="29870"/>
                    <a:pt x="3014" y="29863"/>
                  </a:cubicBezTo>
                  <a:cubicBezTo>
                    <a:pt x="2979" y="29855"/>
                    <a:pt x="2947" y="29845"/>
                    <a:pt x="2903" y="29827"/>
                  </a:cubicBezTo>
                  <a:cubicBezTo>
                    <a:pt x="2775" y="29781"/>
                    <a:pt x="2651" y="29719"/>
                    <a:pt x="2533" y="29646"/>
                  </a:cubicBezTo>
                  <a:cubicBezTo>
                    <a:pt x="2380" y="29550"/>
                    <a:pt x="2230" y="29429"/>
                    <a:pt x="2091" y="29285"/>
                  </a:cubicBezTo>
                  <a:cubicBezTo>
                    <a:pt x="1948" y="29140"/>
                    <a:pt x="1812" y="28969"/>
                    <a:pt x="1684" y="28776"/>
                  </a:cubicBezTo>
                  <a:cubicBezTo>
                    <a:pt x="1554" y="28581"/>
                    <a:pt x="1436" y="28367"/>
                    <a:pt x="1323" y="28124"/>
                  </a:cubicBezTo>
                  <a:cubicBezTo>
                    <a:pt x="1208" y="27879"/>
                    <a:pt x="1107" y="27620"/>
                    <a:pt x="1012" y="27333"/>
                  </a:cubicBezTo>
                  <a:cubicBezTo>
                    <a:pt x="948" y="27142"/>
                    <a:pt x="890" y="26945"/>
                    <a:pt x="834" y="26733"/>
                  </a:cubicBezTo>
                  <a:cubicBezTo>
                    <a:pt x="778" y="26518"/>
                    <a:pt x="729" y="26304"/>
                    <a:pt x="683" y="26075"/>
                  </a:cubicBezTo>
                  <a:cubicBezTo>
                    <a:pt x="636" y="25848"/>
                    <a:pt x="595" y="25615"/>
                    <a:pt x="557" y="25366"/>
                  </a:cubicBezTo>
                  <a:cubicBezTo>
                    <a:pt x="519" y="25116"/>
                    <a:pt x="488" y="24867"/>
                    <a:pt x="459" y="24606"/>
                  </a:cubicBezTo>
                  <a:cubicBezTo>
                    <a:pt x="430" y="24340"/>
                    <a:pt x="406" y="24075"/>
                    <a:pt x="387" y="23799"/>
                  </a:cubicBezTo>
                  <a:cubicBezTo>
                    <a:pt x="367" y="23522"/>
                    <a:pt x="354" y="23243"/>
                    <a:pt x="344" y="22948"/>
                  </a:cubicBezTo>
                  <a:cubicBezTo>
                    <a:pt x="332" y="22656"/>
                    <a:pt x="327" y="22364"/>
                    <a:pt x="327" y="22060"/>
                  </a:cubicBezTo>
                  <a:cubicBezTo>
                    <a:pt x="327" y="21916"/>
                    <a:pt x="327" y="21776"/>
                    <a:pt x="329" y="21650"/>
                  </a:cubicBezTo>
                  <a:cubicBezTo>
                    <a:pt x="332" y="21341"/>
                    <a:pt x="341" y="21010"/>
                    <a:pt x="354" y="20695"/>
                  </a:cubicBezTo>
                  <a:lnTo>
                    <a:pt x="370" y="20330"/>
                  </a:lnTo>
                  <a:cubicBezTo>
                    <a:pt x="381" y="20114"/>
                    <a:pt x="394" y="19906"/>
                    <a:pt x="406" y="19709"/>
                  </a:cubicBezTo>
                  <a:cubicBezTo>
                    <a:pt x="430" y="19378"/>
                    <a:pt x="456" y="19036"/>
                    <a:pt x="489" y="18693"/>
                  </a:cubicBezTo>
                  <a:cubicBezTo>
                    <a:pt x="519" y="18359"/>
                    <a:pt x="557" y="18008"/>
                    <a:pt x="598" y="17655"/>
                  </a:cubicBezTo>
                  <a:cubicBezTo>
                    <a:pt x="640" y="17304"/>
                    <a:pt x="685" y="16949"/>
                    <a:pt x="735" y="16597"/>
                  </a:cubicBezTo>
                  <a:cubicBezTo>
                    <a:pt x="784" y="16241"/>
                    <a:pt x="840" y="15882"/>
                    <a:pt x="899" y="15521"/>
                  </a:cubicBezTo>
                  <a:cubicBezTo>
                    <a:pt x="958" y="15163"/>
                    <a:pt x="1021" y="14799"/>
                    <a:pt x="1090" y="14436"/>
                  </a:cubicBezTo>
                  <a:cubicBezTo>
                    <a:pt x="1158" y="14068"/>
                    <a:pt x="1229" y="13701"/>
                    <a:pt x="1306" y="13343"/>
                  </a:cubicBezTo>
                  <a:cubicBezTo>
                    <a:pt x="1421" y="12795"/>
                    <a:pt x="1544" y="12242"/>
                    <a:pt x="1675" y="11697"/>
                  </a:cubicBezTo>
                  <a:cubicBezTo>
                    <a:pt x="1806" y="11151"/>
                    <a:pt x="1948" y="10601"/>
                    <a:pt x="2098" y="10058"/>
                  </a:cubicBezTo>
                  <a:cubicBezTo>
                    <a:pt x="2244" y="9523"/>
                    <a:pt x="2401" y="8978"/>
                    <a:pt x="2566" y="8442"/>
                  </a:cubicBezTo>
                  <a:cubicBezTo>
                    <a:pt x="2730" y="7913"/>
                    <a:pt x="2903" y="7381"/>
                    <a:pt x="3081" y="6864"/>
                  </a:cubicBezTo>
                  <a:cubicBezTo>
                    <a:pt x="3261" y="6340"/>
                    <a:pt x="3442" y="5839"/>
                    <a:pt x="3635" y="5334"/>
                  </a:cubicBezTo>
                  <a:cubicBezTo>
                    <a:pt x="3824" y="4829"/>
                    <a:pt x="4017" y="4349"/>
                    <a:pt x="4220" y="3867"/>
                  </a:cubicBezTo>
                  <a:cubicBezTo>
                    <a:pt x="4356" y="3543"/>
                    <a:pt x="4490" y="3235"/>
                    <a:pt x="4628" y="2929"/>
                  </a:cubicBezTo>
                  <a:lnTo>
                    <a:pt x="4678" y="2817"/>
                  </a:lnTo>
                  <a:cubicBezTo>
                    <a:pt x="4801" y="2548"/>
                    <a:pt x="4921" y="2292"/>
                    <a:pt x="5046" y="2029"/>
                  </a:cubicBezTo>
                  <a:cubicBezTo>
                    <a:pt x="5192" y="1731"/>
                    <a:pt x="5333" y="1448"/>
                    <a:pt x="5476" y="1170"/>
                  </a:cubicBezTo>
                  <a:cubicBezTo>
                    <a:pt x="5619" y="893"/>
                    <a:pt x="5762" y="627"/>
                    <a:pt x="5913" y="354"/>
                  </a:cubicBezTo>
                  <a:lnTo>
                    <a:pt x="6023" y="158"/>
                  </a:lnTo>
                  <a:lnTo>
                    <a:pt x="57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15"/>
            <p:cNvSpPr/>
            <p:nvPr/>
          </p:nvSpPr>
          <p:spPr>
            <a:xfrm>
              <a:off x="3281540" y="2683770"/>
              <a:ext cx="262827" cy="151777"/>
            </a:xfrm>
            <a:custGeom>
              <a:avLst/>
              <a:gdLst/>
              <a:ahLst/>
              <a:cxnLst/>
              <a:rect l="l" t="t" r="r" b="b"/>
              <a:pathLst>
                <a:path w="8428" h="4867" extrusionOk="0">
                  <a:moveTo>
                    <a:pt x="8428" y="0"/>
                  </a:moveTo>
                  <a:lnTo>
                    <a:pt x="8428" y="0"/>
                  </a:lnTo>
                  <a:cubicBezTo>
                    <a:pt x="7002" y="774"/>
                    <a:pt x="5601" y="1596"/>
                    <a:pt x="4189" y="2389"/>
                  </a:cubicBezTo>
                  <a:cubicBezTo>
                    <a:pt x="2795" y="3216"/>
                    <a:pt x="1383" y="4018"/>
                    <a:pt x="0" y="4867"/>
                  </a:cubicBezTo>
                  <a:cubicBezTo>
                    <a:pt x="1426" y="4092"/>
                    <a:pt x="2825" y="3272"/>
                    <a:pt x="4240" y="2476"/>
                  </a:cubicBezTo>
                  <a:cubicBezTo>
                    <a:pt x="5634" y="1649"/>
                    <a:pt x="7045" y="848"/>
                    <a:pt x="8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15"/>
            <p:cNvSpPr/>
            <p:nvPr/>
          </p:nvSpPr>
          <p:spPr>
            <a:xfrm>
              <a:off x="2997606" y="2527256"/>
              <a:ext cx="250166" cy="144418"/>
            </a:xfrm>
            <a:custGeom>
              <a:avLst/>
              <a:gdLst/>
              <a:ahLst/>
              <a:cxnLst/>
              <a:rect l="l" t="t" r="r" b="b"/>
              <a:pathLst>
                <a:path w="8022" h="4631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6663" y="735"/>
                    <a:pt x="5331" y="1515"/>
                    <a:pt x="3987" y="2273"/>
                  </a:cubicBezTo>
                  <a:cubicBezTo>
                    <a:pt x="2659" y="3060"/>
                    <a:pt x="1316" y="3821"/>
                    <a:pt x="0" y="4631"/>
                  </a:cubicBezTo>
                  <a:cubicBezTo>
                    <a:pt x="1359" y="3896"/>
                    <a:pt x="2689" y="3114"/>
                    <a:pt x="4036" y="2358"/>
                  </a:cubicBezTo>
                  <a:cubicBezTo>
                    <a:pt x="5363" y="1570"/>
                    <a:pt x="6706" y="808"/>
                    <a:pt x="80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15"/>
            <p:cNvSpPr/>
            <p:nvPr/>
          </p:nvSpPr>
          <p:spPr>
            <a:xfrm>
              <a:off x="2761010" y="2092359"/>
              <a:ext cx="313659" cy="689937"/>
            </a:xfrm>
            <a:custGeom>
              <a:avLst/>
              <a:gdLst/>
              <a:ahLst/>
              <a:cxnLst/>
              <a:rect l="l" t="t" r="r" b="b"/>
              <a:pathLst>
                <a:path w="10058" h="22124" extrusionOk="0">
                  <a:moveTo>
                    <a:pt x="258" y="1"/>
                  </a:moveTo>
                  <a:lnTo>
                    <a:pt x="1" y="113"/>
                  </a:lnTo>
                  <a:lnTo>
                    <a:pt x="9763" y="22124"/>
                  </a:lnTo>
                  <a:lnTo>
                    <a:pt x="10057" y="21993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15"/>
            <p:cNvSpPr/>
            <p:nvPr/>
          </p:nvSpPr>
          <p:spPr>
            <a:xfrm>
              <a:off x="3043198" y="2263530"/>
              <a:ext cx="143981" cy="580634"/>
            </a:xfrm>
            <a:custGeom>
              <a:avLst/>
              <a:gdLst/>
              <a:ahLst/>
              <a:cxnLst/>
              <a:rect l="l" t="t" r="r" b="b"/>
              <a:pathLst>
                <a:path w="4617" h="18619" extrusionOk="0">
                  <a:moveTo>
                    <a:pt x="314" y="1"/>
                  </a:moveTo>
                  <a:lnTo>
                    <a:pt x="1" y="73"/>
                  </a:lnTo>
                  <a:lnTo>
                    <a:pt x="4303" y="18619"/>
                  </a:lnTo>
                  <a:lnTo>
                    <a:pt x="4617" y="18547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15"/>
            <p:cNvSpPr/>
            <p:nvPr/>
          </p:nvSpPr>
          <p:spPr>
            <a:xfrm>
              <a:off x="3336674" y="2269548"/>
              <a:ext cx="126923" cy="579448"/>
            </a:xfrm>
            <a:custGeom>
              <a:avLst/>
              <a:gdLst/>
              <a:ahLst/>
              <a:cxnLst/>
              <a:rect l="l" t="t" r="r" b="b"/>
              <a:pathLst>
                <a:path w="4070" h="18581" extrusionOk="0">
                  <a:moveTo>
                    <a:pt x="3754" y="1"/>
                  </a:moveTo>
                  <a:lnTo>
                    <a:pt x="0" y="18516"/>
                  </a:lnTo>
                  <a:lnTo>
                    <a:pt x="315" y="18581"/>
                  </a:lnTo>
                  <a:lnTo>
                    <a:pt x="4069" y="65"/>
                  </a:lnTo>
                  <a:lnTo>
                    <a:pt x="37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15"/>
            <p:cNvSpPr/>
            <p:nvPr/>
          </p:nvSpPr>
          <p:spPr>
            <a:xfrm>
              <a:off x="3451495" y="2106080"/>
              <a:ext cx="308825" cy="673877"/>
            </a:xfrm>
            <a:custGeom>
              <a:avLst/>
              <a:gdLst/>
              <a:ahLst/>
              <a:cxnLst/>
              <a:rect l="l" t="t" r="r" b="b"/>
              <a:pathLst>
                <a:path w="9903" h="21609" extrusionOk="0">
                  <a:moveTo>
                    <a:pt x="9610" y="1"/>
                  </a:moveTo>
                  <a:lnTo>
                    <a:pt x="0" y="21479"/>
                  </a:lnTo>
                  <a:lnTo>
                    <a:pt x="294" y="21609"/>
                  </a:lnTo>
                  <a:lnTo>
                    <a:pt x="9903" y="132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15"/>
            <p:cNvSpPr/>
            <p:nvPr/>
          </p:nvSpPr>
          <p:spPr>
            <a:xfrm>
              <a:off x="3226655" y="2870845"/>
              <a:ext cx="82796" cy="143326"/>
            </a:xfrm>
            <a:custGeom>
              <a:avLst/>
              <a:gdLst/>
              <a:ahLst/>
              <a:cxnLst/>
              <a:rect l="l" t="t" r="r" b="b"/>
              <a:pathLst>
                <a:path w="2655" h="4596" extrusionOk="0">
                  <a:moveTo>
                    <a:pt x="1325" y="1"/>
                  </a:moveTo>
                  <a:cubicBezTo>
                    <a:pt x="1171" y="1"/>
                    <a:pt x="1007" y="114"/>
                    <a:pt x="795" y="366"/>
                  </a:cubicBezTo>
                  <a:cubicBezTo>
                    <a:pt x="184" y="1209"/>
                    <a:pt x="0" y="2327"/>
                    <a:pt x="62" y="3349"/>
                  </a:cubicBezTo>
                  <a:cubicBezTo>
                    <a:pt x="86" y="4112"/>
                    <a:pt x="748" y="4595"/>
                    <a:pt x="1438" y="4595"/>
                  </a:cubicBezTo>
                  <a:cubicBezTo>
                    <a:pt x="1649" y="4595"/>
                    <a:pt x="1864" y="4550"/>
                    <a:pt x="2063" y="4453"/>
                  </a:cubicBezTo>
                  <a:cubicBezTo>
                    <a:pt x="2568" y="4194"/>
                    <a:pt x="2654" y="3567"/>
                    <a:pt x="2639" y="3054"/>
                  </a:cubicBezTo>
                  <a:cubicBezTo>
                    <a:pt x="2594" y="2158"/>
                    <a:pt x="2417" y="1224"/>
                    <a:pt x="1911" y="465"/>
                  </a:cubicBezTo>
                  <a:cubicBezTo>
                    <a:pt x="1685" y="171"/>
                    <a:pt x="1513" y="1"/>
                    <a:pt x="1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15"/>
            <p:cNvSpPr/>
            <p:nvPr/>
          </p:nvSpPr>
          <p:spPr>
            <a:xfrm>
              <a:off x="3505911" y="2727740"/>
              <a:ext cx="61310" cy="149937"/>
            </a:xfrm>
            <a:custGeom>
              <a:avLst/>
              <a:gdLst/>
              <a:ahLst/>
              <a:cxnLst/>
              <a:rect l="l" t="t" r="r" b="b"/>
              <a:pathLst>
                <a:path w="1966" h="4808" extrusionOk="0">
                  <a:moveTo>
                    <a:pt x="830" y="0"/>
                  </a:moveTo>
                  <a:cubicBezTo>
                    <a:pt x="333" y="226"/>
                    <a:pt x="255" y="1681"/>
                    <a:pt x="195" y="2199"/>
                  </a:cubicBezTo>
                  <a:cubicBezTo>
                    <a:pt x="173" y="2940"/>
                    <a:pt x="1" y="4507"/>
                    <a:pt x="873" y="4804"/>
                  </a:cubicBezTo>
                  <a:cubicBezTo>
                    <a:pt x="891" y="4806"/>
                    <a:pt x="908" y="4807"/>
                    <a:pt x="925" y="4807"/>
                  </a:cubicBezTo>
                  <a:cubicBezTo>
                    <a:pt x="1966" y="4807"/>
                    <a:pt x="1438" y="317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15"/>
            <p:cNvSpPr/>
            <p:nvPr/>
          </p:nvSpPr>
          <p:spPr>
            <a:xfrm>
              <a:off x="2975309" y="2716857"/>
              <a:ext cx="61341" cy="149969"/>
            </a:xfrm>
            <a:custGeom>
              <a:avLst/>
              <a:gdLst/>
              <a:ahLst/>
              <a:cxnLst/>
              <a:rect l="l" t="t" r="r" b="b"/>
              <a:pathLst>
                <a:path w="1967" h="4809" extrusionOk="0">
                  <a:moveTo>
                    <a:pt x="830" y="0"/>
                  </a:moveTo>
                  <a:cubicBezTo>
                    <a:pt x="333" y="227"/>
                    <a:pt x="254" y="1681"/>
                    <a:pt x="195" y="2198"/>
                  </a:cubicBezTo>
                  <a:cubicBezTo>
                    <a:pt x="173" y="2941"/>
                    <a:pt x="1" y="4509"/>
                    <a:pt x="874" y="4805"/>
                  </a:cubicBezTo>
                  <a:cubicBezTo>
                    <a:pt x="891" y="4807"/>
                    <a:pt x="909" y="4808"/>
                    <a:pt x="926" y="4808"/>
                  </a:cubicBezTo>
                  <a:cubicBezTo>
                    <a:pt x="1966" y="4808"/>
                    <a:pt x="1439" y="317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15"/>
            <p:cNvSpPr/>
            <p:nvPr/>
          </p:nvSpPr>
          <p:spPr>
            <a:xfrm>
              <a:off x="3088134" y="2784808"/>
              <a:ext cx="67640" cy="147661"/>
            </a:xfrm>
            <a:custGeom>
              <a:avLst/>
              <a:gdLst/>
              <a:ahLst/>
              <a:cxnLst/>
              <a:rect l="l" t="t" r="r" b="b"/>
              <a:pathLst>
                <a:path w="2169" h="4735" extrusionOk="0">
                  <a:moveTo>
                    <a:pt x="955" y="1"/>
                  </a:moveTo>
                  <a:cubicBezTo>
                    <a:pt x="171" y="108"/>
                    <a:pt x="50" y="1924"/>
                    <a:pt x="13" y="2568"/>
                  </a:cubicBezTo>
                  <a:cubicBezTo>
                    <a:pt x="0" y="3129"/>
                    <a:pt x="52" y="3733"/>
                    <a:pt x="382" y="4206"/>
                  </a:cubicBezTo>
                  <a:cubicBezTo>
                    <a:pt x="555" y="4476"/>
                    <a:pt x="927" y="4735"/>
                    <a:pt x="1256" y="4735"/>
                  </a:cubicBezTo>
                  <a:cubicBezTo>
                    <a:pt x="1438" y="4735"/>
                    <a:pt x="1608" y="4655"/>
                    <a:pt x="1722" y="4454"/>
                  </a:cubicBezTo>
                  <a:cubicBezTo>
                    <a:pt x="2168" y="3544"/>
                    <a:pt x="1730" y="712"/>
                    <a:pt x="979" y="16"/>
                  </a:cubicBezTo>
                  <a:lnTo>
                    <a:pt x="9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15"/>
            <p:cNvSpPr/>
            <p:nvPr/>
          </p:nvSpPr>
          <p:spPr>
            <a:xfrm>
              <a:off x="3388003" y="2784808"/>
              <a:ext cx="67609" cy="147661"/>
            </a:xfrm>
            <a:custGeom>
              <a:avLst/>
              <a:gdLst/>
              <a:ahLst/>
              <a:cxnLst/>
              <a:rect l="l" t="t" r="r" b="b"/>
              <a:pathLst>
                <a:path w="2168" h="4735" extrusionOk="0">
                  <a:moveTo>
                    <a:pt x="1214" y="1"/>
                  </a:moveTo>
                  <a:lnTo>
                    <a:pt x="1188" y="16"/>
                  </a:lnTo>
                  <a:cubicBezTo>
                    <a:pt x="439" y="712"/>
                    <a:pt x="1" y="3544"/>
                    <a:pt x="446" y="4454"/>
                  </a:cubicBezTo>
                  <a:cubicBezTo>
                    <a:pt x="561" y="4655"/>
                    <a:pt x="729" y="4735"/>
                    <a:pt x="912" y="4735"/>
                  </a:cubicBezTo>
                  <a:cubicBezTo>
                    <a:pt x="1240" y="4735"/>
                    <a:pt x="1613" y="4476"/>
                    <a:pt x="1785" y="4206"/>
                  </a:cubicBezTo>
                  <a:cubicBezTo>
                    <a:pt x="2115" y="3733"/>
                    <a:pt x="2167" y="3129"/>
                    <a:pt x="2156" y="2568"/>
                  </a:cubicBezTo>
                  <a:cubicBezTo>
                    <a:pt x="2117" y="1924"/>
                    <a:pt x="1997" y="108"/>
                    <a:pt x="1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15"/>
            <p:cNvSpPr/>
            <p:nvPr/>
          </p:nvSpPr>
          <p:spPr>
            <a:xfrm>
              <a:off x="3331248" y="2831397"/>
              <a:ext cx="22235" cy="25634"/>
            </a:xfrm>
            <a:custGeom>
              <a:avLst/>
              <a:gdLst/>
              <a:ahLst/>
              <a:cxnLst/>
              <a:rect l="l" t="t" r="r" b="b"/>
              <a:pathLst>
                <a:path w="713" h="822" extrusionOk="0">
                  <a:moveTo>
                    <a:pt x="532" y="0"/>
                  </a:moveTo>
                  <a:cubicBezTo>
                    <a:pt x="480" y="0"/>
                    <a:pt x="420" y="18"/>
                    <a:pt x="356" y="55"/>
                  </a:cubicBezTo>
                  <a:cubicBezTo>
                    <a:pt x="160" y="168"/>
                    <a:pt x="0" y="420"/>
                    <a:pt x="0" y="616"/>
                  </a:cubicBezTo>
                  <a:cubicBezTo>
                    <a:pt x="0" y="748"/>
                    <a:pt x="72" y="822"/>
                    <a:pt x="178" y="822"/>
                  </a:cubicBezTo>
                  <a:cubicBezTo>
                    <a:pt x="230" y="822"/>
                    <a:pt x="291" y="804"/>
                    <a:pt x="356" y="767"/>
                  </a:cubicBezTo>
                  <a:cubicBezTo>
                    <a:pt x="551" y="653"/>
                    <a:pt x="712" y="401"/>
                    <a:pt x="712" y="206"/>
                  </a:cubicBezTo>
                  <a:cubicBezTo>
                    <a:pt x="712" y="74"/>
                    <a:pt x="639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15"/>
            <p:cNvSpPr/>
            <p:nvPr/>
          </p:nvSpPr>
          <p:spPr>
            <a:xfrm>
              <a:off x="3446973" y="2763914"/>
              <a:ext cx="22204" cy="25665"/>
            </a:xfrm>
            <a:custGeom>
              <a:avLst/>
              <a:gdLst/>
              <a:ahLst/>
              <a:cxnLst/>
              <a:rect l="l" t="t" r="r" b="b"/>
              <a:pathLst>
                <a:path w="712" h="823" extrusionOk="0">
                  <a:moveTo>
                    <a:pt x="534" y="0"/>
                  </a:moveTo>
                  <a:cubicBezTo>
                    <a:pt x="481" y="0"/>
                    <a:pt x="420" y="18"/>
                    <a:pt x="355" y="55"/>
                  </a:cubicBezTo>
                  <a:cubicBezTo>
                    <a:pt x="160" y="169"/>
                    <a:pt x="0" y="420"/>
                    <a:pt x="0" y="616"/>
                  </a:cubicBezTo>
                  <a:cubicBezTo>
                    <a:pt x="0" y="749"/>
                    <a:pt x="72" y="822"/>
                    <a:pt x="178" y="822"/>
                  </a:cubicBezTo>
                  <a:cubicBezTo>
                    <a:pt x="230" y="822"/>
                    <a:pt x="291" y="804"/>
                    <a:pt x="355" y="767"/>
                  </a:cubicBezTo>
                  <a:cubicBezTo>
                    <a:pt x="552" y="653"/>
                    <a:pt x="712" y="402"/>
                    <a:pt x="712" y="206"/>
                  </a:cubicBezTo>
                  <a:cubicBezTo>
                    <a:pt x="712" y="74"/>
                    <a:pt x="641" y="0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15"/>
            <p:cNvSpPr/>
            <p:nvPr/>
          </p:nvSpPr>
          <p:spPr>
            <a:xfrm>
              <a:off x="3169432" y="2831397"/>
              <a:ext cx="22235" cy="25634"/>
            </a:xfrm>
            <a:custGeom>
              <a:avLst/>
              <a:gdLst/>
              <a:ahLst/>
              <a:cxnLst/>
              <a:rect l="l" t="t" r="r" b="b"/>
              <a:pathLst>
                <a:path w="713" h="822" extrusionOk="0">
                  <a:moveTo>
                    <a:pt x="180" y="0"/>
                  </a:moveTo>
                  <a:cubicBezTo>
                    <a:pt x="73" y="0"/>
                    <a:pt x="1" y="74"/>
                    <a:pt x="1" y="206"/>
                  </a:cubicBezTo>
                  <a:cubicBezTo>
                    <a:pt x="1" y="401"/>
                    <a:pt x="161" y="653"/>
                    <a:pt x="356" y="767"/>
                  </a:cubicBezTo>
                  <a:cubicBezTo>
                    <a:pt x="421" y="804"/>
                    <a:pt x="482" y="822"/>
                    <a:pt x="535" y="822"/>
                  </a:cubicBezTo>
                  <a:cubicBezTo>
                    <a:pt x="641" y="822"/>
                    <a:pt x="713" y="748"/>
                    <a:pt x="713" y="616"/>
                  </a:cubicBezTo>
                  <a:cubicBezTo>
                    <a:pt x="713" y="420"/>
                    <a:pt x="553" y="168"/>
                    <a:pt x="356" y="55"/>
                  </a:cubicBezTo>
                  <a:cubicBezTo>
                    <a:pt x="292" y="18"/>
                    <a:pt x="232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15"/>
            <p:cNvSpPr/>
            <p:nvPr/>
          </p:nvSpPr>
          <p:spPr>
            <a:xfrm>
              <a:off x="3053738" y="2763914"/>
              <a:ext cx="22204" cy="25665"/>
            </a:xfrm>
            <a:custGeom>
              <a:avLst/>
              <a:gdLst/>
              <a:ahLst/>
              <a:cxnLst/>
              <a:rect l="l" t="t" r="r" b="b"/>
              <a:pathLst>
                <a:path w="712" h="823" extrusionOk="0">
                  <a:moveTo>
                    <a:pt x="178" y="0"/>
                  </a:moveTo>
                  <a:cubicBezTo>
                    <a:pt x="72" y="0"/>
                    <a:pt x="0" y="74"/>
                    <a:pt x="0" y="206"/>
                  </a:cubicBezTo>
                  <a:cubicBezTo>
                    <a:pt x="0" y="402"/>
                    <a:pt x="160" y="653"/>
                    <a:pt x="355" y="767"/>
                  </a:cubicBezTo>
                  <a:cubicBezTo>
                    <a:pt x="420" y="804"/>
                    <a:pt x="481" y="822"/>
                    <a:pt x="533" y="822"/>
                  </a:cubicBezTo>
                  <a:cubicBezTo>
                    <a:pt x="640" y="822"/>
                    <a:pt x="712" y="749"/>
                    <a:pt x="712" y="616"/>
                  </a:cubicBezTo>
                  <a:cubicBezTo>
                    <a:pt x="712" y="420"/>
                    <a:pt x="551" y="169"/>
                    <a:pt x="355" y="55"/>
                  </a:cubicBezTo>
                  <a:cubicBezTo>
                    <a:pt x="291" y="18"/>
                    <a:pt x="23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15"/>
            <p:cNvSpPr/>
            <p:nvPr/>
          </p:nvSpPr>
          <p:spPr>
            <a:xfrm>
              <a:off x="2731822" y="2025624"/>
              <a:ext cx="161975" cy="185270"/>
            </a:xfrm>
            <a:custGeom>
              <a:avLst/>
              <a:gdLst/>
              <a:ahLst/>
              <a:cxnLst/>
              <a:rect l="l" t="t" r="r" b="b"/>
              <a:pathLst>
                <a:path w="5194" h="5941" extrusionOk="0">
                  <a:moveTo>
                    <a:pt x="1" y="0"/>
                  </a:moveTo>
                  <a:lnTo>
                    <a:pt x="227" y="910"/>
                  </a:lnTo>
                  <a:cubicBezTo>
                    <a:pt x="250" y="965"/>
                    <a:pt x="284" y="1054"/>
                    <a:pt x="324" y="1155"/>
                  </a:cubicBezTo>
                  <a:cubicBezTo>
                    <a:pt x="401" y="1356"/>
                    <a:pt x="490" y="1585"/>
                    <a:pt x="559" y="1701"/>
                  </a:cubicBezTo>
                  <a:cubicBezTo>
                    <a:pt x="579" y="1734"/>
                    <a:pt x="615" y="1784"/>
                    <a:pt x="649" y="1835"/>
                  </a:cubicBezTo>
                  <a:cubicBezTo>
                    <a:pt x="681" y="1881"/>
                    <a:pt x="714" y="1927"/>
                    <a:pt x="728" y="1953"/>
                  </a:cubicBezTo>
                  <a:cubicBezTo>
                    <a:pt x="849" y="2164"/>
                    <a:pt x="986" y="2374"/>
                    <a:pt x="1129" y="2578"/>
                  </a:cubicBezTo>
                  <a:cubicBezTo>
                    <a:pt x="1273" y="2782"/>
                    <a:pt x="1431" y="2986"/>
                    <a:pt x="1600" y="3186"/>
                  </a:cubicBezTo>
                  <a:cubicBezTo>
                    <a:pt x="1765" y="3384"/>
                    <a:pt x="1946" y="3581"/>
                    <a:pt x="2139" y="3774"/>
                  </a:cubicBezTo>
                  <a:cubicBezTo>
                    <a:pt x="2327" y="3962"/>
                    <a:pt x="2531" y="4154"/>
                    <a:pt x="2744" y="4339"/>
                  </a:cubicBezTo>
                  <a:cubicBezTo>
                    <a:pt x="2955" y="4523"/>
                    <a:pt x="3181" y="4704"/>
                    <a:pt x="3413" y="4881"/>
                  </a:cubicBezTo>
                  <a:cubicBezTo>
                    <a:pt x="3641" y="5054"/>
                    <a:pt x="3893" y="5232"/>
                    <a:pt x="4141" y="5394"/>
                  </a:cubicBezTo>
                  <a:cubicBezTo>
                    <a:pt x="4389" y="5558"/>
                    <a:pt x="4660" y="5725"/>
                    <a:pt x="4926" y="5879"/>
                  </a:cubicBezTo>
                  <a:lnTo>
                    <a:pt x="5031" y="5941"/>
                  </a:lnTo>
                  <a:lnTo>
                    <a:pt x="5194" y="5662"/>
                  </a:lnTo>
                  <a:lnTo>
                    <a:pt x="5087" y="5601"/>
                  </a:lnTo>
                  <a:cubicBezTo>
                    <a:pt x="4827" y="5450"/>
                    <a:pt x="4561" y="5286"/>
                    <a:pt x="4318" y="5127"/>
                  </a:cubicBezTo>
                  <a:cubicBezTo>
                    <a:pt x="4078" y="4969"/>
                    <a:pt x="3831" y="4796"/>
                    <a:pt x="3607" y="4625"/>
                  </a:cubicBezTo>
                  <a:cubicBezTo>
                    <a:pt x="3381" y="4456"/>
                    <a:pt x="3161" y="4277"/>
                    <a:pt x="2957" y="4099"/>
                  </a:cubicBezTo>
                  <a:cubicBezTo>
                    <a:pt x="2751" y="3919"/>
                    <a:pt x="2554" y="3737"/>
                    <a:pt x="2369" y="3548"/>
                  </a:cubicBezTo>
                  <a:cubicBezTo>
                    <a:pt x="2186" y="3364"/>
                    <a:pt x="2011" y="3172"/>
                    <a:pt x="1848" y="2979"/>
                  </a:cubicBezTo>
                  <a:cubicBezTo>
                    <a:pt x="1684" y="2788"/>
                    <a:pt x="1531" y="2589"/>
                    <a:pt x="1393" y="2394"/>
                  </a:cubicBezTo>
                  <a:cubicBezTo>
                    <a:pt x="1253" y="2198"/>
                    <a:pt x="1124" y="1994"/>
                    <a:pt x="1006" y="1793"/>
                  </a:cubicBezTo>
                  <a:lnTo>
                    <a:pt x="901" y="1612"/>
                  </a:lnTo>
                  <a:cubicBezTo>
                    <a:pt x="809" y="1459"/>
                    <a:pt x="695" y="1268"/>
                    <a:pt x="623" y="111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15"/>
            <p:cNvSpPr/>
            <p:nvPr/>
          </p:nvSpPr>
          <p:spPr>
            <a:xfrm>
              <a:off x="2881943" y="2033763"/>
              <a:ext cx="913876" cy="266226"/>
            </a:xfrm>
            <a:custGeom>
              <a:avLst/>
              <a:gdLst/>
              <a:ahLst/>
              <a:cxnLst/>
              <a:rect l="l" t="t" r="r" b="b"/>
              <a:pathLst>
                <a:path w="29305" h="8537" extrusionOk="0">
                  <a:moveTo>
                    <a:pt x="29304" y="1"/>
                  </a:moveTo>
                  <a:cubicBezTo>
                    <a:pt x="29297" y="15"/>
                    <a:pt x="28860" y="733"/>
                    <a:pt x="28812" y="806"/>
                  </a:cubicBezTo>
                  <a:cubicBezTo>
                    <a:pt x="28751" y="909"/>
                    <a:pt x="28679" y="1026"/>
                    <a:pt x="28664" y="1050"/>
                  </a:cubicBezTo>
                  <a:cubicBezTo>
                    <a:pt x="28521" y="1316"/>
                    <a:pt x="28250" y="1811"/>
                    <a:pt x="28137" y="1981"/>
                  </a:cubicBezTo>
                  <a:cubicBezTo>
                    <a:pt x="28000" y="2179"/>
                    <a:pt x="27861" y="2372"/>
                    <a:pt x="27703" y="2566"/>
                  </a:cubicBezTo>
                  <a:cubicBezTo>
                    <a:pt x="27546" y="2761"/>
                    <a:pt x="27382" y="2947"/>
                    <a:pt x="27202" y="3135"/>
                  </a:cubicBezTo>
                  <a:cubicBezTo>
                    <a:pt x="27025" y="3322"/>
                    <a:pt x="26841" y="3502"/>
                    <a:pt x="26639" y="3686"/>
                  </a:cubicBezTo>
                  <a:cubicBezTo>
                    <a:pt x="26437" y="3868"/>
                    <a:pt x="26232" y="4041"/>
                    <a:pt x="26012" y="4213"/>
                  </a:cubicBezTo>
                  <a:cubicBezTo>
                    <a:pt x="25789" y="4387"/>
                    <a:pt x="25563" y="4553"/>
                    <a:pt x="25325" y="4716"/>
                  </a:cubicBezTo>
                  <a:cubicBezTo>
                    <a:pt x="25085" y="4880"/>
                    <a:pt x="24842" y="5037"/>
                    <a:pt x="24583" y="5192"/>
                  </a:cubicBezTo>
                  <a:cubicBezTo>
                    <a:pt x="24410" y="5297"/>
                    <a:pt x="24238" y="5398"/>
                    <a:pt x="24057" y="5497"/>
                  </a:cubicBezTo>
                  <a:cubicBezTo>
                    <a:pt x="23877" y="5595"/>
                    <a:pt x="23690" y="5693"/>
                    <a:pt x="23503" y="5787"/>
                  </a:cubicBezTo>
                  <a:cubicBezTo>
                    <a:pt x="23226" y="5928"/>
                    <a:pt x="22924" y="6069"/>
                    <a:pt x="22630" y="6199"/>
                  </a:cubicBezTo>
                  <a:cubicBezTo>
                    <a:pt x="22333" y="6331"/>
                    <a:pt x="22024" y="6457"/>
                    <a:pt x="21713" y="6577"/>
                  </a:cubicBezTo>
                  <a:cubicBezTo>
                    <a:pt x="21401" y="6695"/>
                    <a:pt x="21078" y="6813"/>
                    <a:pt x="20754" y="6917"/>
                  </a:cubicBezTo>
                  <a:cubicBezTo>
                    <a:pt x="20431" y="7024"/>
                    <a:pt x="20097" y="7126"/>
                    <a:pt x="19759" y="7222"/>
                  </a:cubicBezTo>
                  <a:cubicBezTo>
                    <a:pt x="19423" y="7317"/>
                    <a:pt x="19078" y="7406"/>
                    <a:pt x="18732" y="7488"/>
                  </a:cubicBezTo>
                  <a:cubicBezTo>
                    <a:pt x="18385" y="7569"/>
                    <a:pt x="18030" y="7643"/>
                    <a:pt x="17675" y="7712"/>
                  </a:cubicBezTo>
                  <a:cubicBezTo>
                    <a:pt x="17321" y="7780"/>
                    <a:pt x="16957" y="7843"/>
                    <a:pt x="16597" y="7898"/>
                  </a:cubicBezTo>
                  <a:cubicBezTo>
                    <a:pt x="16236" y="7951"/>
                    <a:pt x="15865" y="8000"/>
                    <a:pt x="15498" y="8039"/>
                  </a:cubicBezTo>
                  <a:cubicBezTo>
                    <a:pt x="14950" y="8099"/>
                    <a:pt x="14390" y="8145"/>
                    <a:pt x="13828" y="8174"/>
                  </a:cubicBezTo>
                  <a:cubicBezTo>
                    <a:pt x="13320" y="8201"/>
                    <a:pt x="12803" y="8214"/>
                    <a:pt x="12291" y="8214"/>
                  </a:cubicBezTo>
                  <a:lnTo>
                    <a:pt x="12143" y="8214"/>
                  </a:lnTo>
                  <a:cubicBezTo>
                    <a:pt x="11582" y="8210"/>
                    <a:pt x="11017" y="8190"/>
                    <a:pt x="10461" y="8157"/>
                  </a:cubicBezTo>
                  <a:cubicBezTo>
                    <a:pt x="9897" y="8121"/>
                    <a:pt x="9354" y="8070"/>
                    <a:pt x="8800" y="8003"/>
                  </a:cubicBezTo>
                  <a:cubicBezTo>
                    <a:pt x="8250" y="7937"/>
                    <a:pt x="7718" y="7856"/>
                    <a:pt x="7176" y="7757"/>
                  </a:cubicBezTo>
                  <a:cubicBezTo>
                    <a:pt x="6816" y="7692"/>
                    <a:pt x="6471" y="7622"/>
                    <a:pt x="6122" y="7543"/>
                  </a:cubicBezTo>
                  <a:cubicBezTo>
                    <a:pt x="5771" y="7464"/>
                    <a:pt x="5435" y="7382"/>
                    <a:pt x="5094" y="7290"/>
                  </a:cubicBezTo>
                  <a:cubicBezTo>
                    <a:pt x="4753" y="7198"/>
                    <a:pt x="4427" y="7101"/>
                    <a:pt x="4098" y="6997"/>
                  </a:cubicBezTo>
                  <a:cubicBezTo>
                    <a:pt x="3770" y="6893"/>
                    <a:pt x="3455" y="6785"/>
                    <a:pt x="3139" y="6669"/>
                  </a:cubicBezTo>
                  <a:cubicBezTo>
                    <a:pt x="2821" y="6551"/>
                    <a:pt x="2520" y="6432"/>
                    <a:pt x="2219" y="6304"/>
                  </a:cubicBezTo>
                  <a:cubicBezTo>
                    <a:pt x="1917" y="6176"/>
                    <a:pt x="1631" y="6045"/>
                    <a:pt x="1343" y="5907"/>
                  </a:cubicBezTo>
                  <a:cubicBezTo>
                    <a:pt x="1057" y="5766"/>
                    <a:pt x="787" y="5626"/>
                    <a:pt x="516" y="5477"/>
                  </a:cubicBezTo>
                  <a:cubicBezTo>
                    <a:pt x="432" y="5429"/>
                    <a:pt x="163" y="5276"/>
                    <a:pt x="163" y="5276"/>
                  </a:cubicBezTo>
                  <a:lnTo>
                    <a:pt x="0" y="5555"/>
                  </a:lnTo>
                  <a:cubicBezTo>
                    <a:pt x="0" y="5555"/>
                    <a:pt x="273" y="5710"/>
                    <a:pt x="360" y="5759"/>
                  </a:cubicBezTo>
                  <a:cubicBezTo>
                    <a:pt x="634" y="5911"/>
                    <a:pt x="910" y="6053"/>
                    <a:pt x="1204" y="6196"/>
                  </a:cubicBezTo>
                  <a:cubicBezTo>
                    <a:pt x="1494" y="6338"/>
                    <a:pt x="1784" y="6470"/>
                    <a:pt x="2092" y="6600"/>
                  </a:cubicBezTo>
                  <a:cubicBezTo>
                    <a:pt x="2400" y="6731"/>
                    <a:pt x="2706" y="6851"/>
                    <a:pt x="3027" y="6971"/>
                  </a:cubicBezTo>
                  <a:cubicBezTo>
                    <a:pt x="3349" y="7089"/>
                    <a:pt x="3666" y="7198"/>
                    <a:pt x="4001" y="7304"/>
                  </a:cubicBezTo>
                  <a:cubicBezTo>
                    <a:pt x="4335" y="7411"/>
                    <a:pt x="4665" y="7507"/>
                    <a:pt x="5010" y="7600"/>
                  </a:cubicBezTo>
                  <a:cubicBezTo>
                    <a:pt x="5357" y="7694"/>
                    <a:pt x="5698" y="7779"/>
                    <a:pt x="6053" y="7858"/>
                  </a:cubicBezTo>
                  <a:cubicBezTo>
                    <a:pt x="6409" y="7938"/>
                    <a:pt x="6757" y="8009"/>
                    <a:pt x="7122" y="8075"/>
                  </a:cubicBezTo>
                  <a:cubicBezTo>
                    <a:pt x="7667" y="8174"/>
                    <a:pt x="8206" y="8254"/>
                    <a:pt x="8767" y="8323"/>
                  </a:cubicBezTo>
                  <a:cubicBezTo>
                    <a:pt x="9331" y="8391"/>
                    <a:pt x="9881" y="8443"/>
                    <a:pt x="10448" y="8479"/>
                  </a:cubicBezTo>
                  <a:cubicBezTo>
                    <a:pt x="11010" y="8515"/>
                    <a:pt x="11581" y="8532"/>
                    <a:pt x="12147" y="8535"/>
                  </a:cubicBezTo>
                  <a:lnTo>
                    <a:pt x="12297" y="8536"/>
                  </a:lnTo>
                  <a:cubicBezTo>
                    <a:pt x="12814" y="8536"/>
                    <a:pt x="13333" y="8523"/>
                    <a:pt x="13842" y="8496"/>
                  </a:cubicBezTo>
                  <a:cubicBezTo>
                    <a:pt x="14404" y="8467"/>
                    <a:pt x="14972" y="8421"/>
                    <a:pt x="15533" y="8359"/>
                  </a:cubicBezTo>
                  <a:cubicBezTo>
                    <a:pt x="15905" y="8321"/>
                    <a:pt x="16276" y="8270"/>
                    <a:pt x="16643" y="8216"/>
                  </a:cubicBezTo>
                  <a:cubicBezTo>
                    <a:pt x="17009" y="8160"/>
                    <a:pt x="17376" y="8098"/>
                    <a:pt x="17735" y="8029"/>
                  </a:cubicBezTo>
                  <a:cubicBezTo>
                    <a:pt x="18095" y="7958"/>
                    <a:pt x="18454" y="7884"/>
                    <a:pt x="18805" y="7800"/>
                  </a:cubicBezTo>
                  <a:cubicBezTo>
                    <a:pt x="19157" y="7718"/>
                    <a:pt x="19508" y="7628"/>
                    <a:pt x="19847" y="7533"/>
                  </a:cubicBezTo>
                  <a:cubicBezTo>
                    <a:pt x="20189" y="7438"/>
                    <a:pt x="20530" y="7333"/>
                    <a:pt x="20858" y="7225"/>
                  </a:cubicBezTo>
                  <a:cubicBezTo>
                    <a:pt x="21186" y="7116"/>
                    <a:pt x="21513" y="6999"/>
                    <a:pt x="21830" y="6879"/>
                  </a:cubicBezTo>
                  <a:cubicBezTo>
                    <a:pt x="22146" y="6758"/>
                    <a:pt x="22461" y="6628"/>
                    <a:pt x="22763" y="6496"/>
                  </a:cubicBezTo>
                  <a:cubicBezTo>
                    <a:pt x="23060" y="6365"/>
                    <a:pt x="23368" y="6219"/>
                    <a:pt x="23650" y="6078"/>
                  </a:cubicBezTo>
                  <a:cubicBezTo>
                    <a:pt x="23841" y="5982"/>
                    <a:pt x="24029" y="5881"/>
                    <a:pt x="24212" y="5780"/>
                  </a:cubicBezTo>
                  <a:cubicBezTo>
                    <a:pt x="24397" y="5680"/>
                    <a:pt x="24574" y="5578"/>
                    <a:pt x="24750" y="5471"/>
                  </a:cubicBezTo>
                  <a:cubicBezTo>
                    <a:pt x="25016" y="5313"/>
                    <a:pt x="25264" y="5153"/>
                    <a:pt x="25509" y="4985"/>
                  </a:cubicBezTo>
                  <a:cubicBezTo>
                    <a:pt x="25755" y="4816"/>
                    <a:pt x="25985" y="4647"/>
                    <a:pt x="26210" y="4469"/>
                  </a:cubicBezTo>
                  <a:cubicBezTo>
                    <a:pt x="26437" y="4291"/>
                    <a:pt x="26647" y="4113"/>
                    <a:pt x="26854" y="3926"/>
                  </a:cubicBezTo>
                  <a:cubicBezTo>
                    <a:pt x="27063" y="3737"/>
                    <a:pt x="27253" y="3552"/>
                    <a:pt x="27437" y="3358"/>
                  </a:cubicBezTo>
                  <a:cubicBezTo>
                    <a:pt x="27622" y="3162"/>
                    <a:pt x="27790" y="2970"/>
                    <a:pt x="27954" y="2768"/>
                  </a:cubicBezTo>
                  <a:cubicBezTo>
                    <a:pt x="28118" y="2567"/>
                    <a:pt x="28265" y="2369"/>
                    <a:pt x="28406" y="2160"/>
                  </a:cubicBezTo>
                  <a:cubicBezTo>
                    <a:pt x="28528" y="1978"/>
                    <a:pt x="28801" y="1473"/>
                    <a:pt x="28948" y="1201"/>
                  </a:cubicBezTo>
                  <a:lnTo>
                    <a:pt x="29014" y="1076"/>
                  </a:lnTo>
                  <a:lnTo>
                    <a:pt x="29132" y="751"/>
                  </a:lnTo>
                  <a:lnTo>
                    <a:pt x="293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1" name="Google Shape;4481;p15"/>
          <p:cNvGrpSpPr/>
          <p:nvPr/>
        </p:nvGrpSpPr>
        <p:grpSpPr>
          <a:xfrm>
            <a:off x="8500190" y="1263377"/>
            <a:ext cx="1488262" cy="1187785"/>
            <a:chOff x="2467908" y="3381209"/>
            <a:chExt cx="1765225" cy="1408830"/>
          </a:xfrm>
        </p:grpSpPr>
        <p:sp>
          <p:nvSpPr>
            <p:cNvPr id="4482" name="Google Shape;4482;p15"/>
            <p:cNvSpPr/>
            <p:nvPr/>
          </p:nvSpPr>
          <p:spPr>
            <a:xfrm>
              <a:off x="2675160" y="3885491"/>
              <a:ext cx="1503086" cy="867785"/>
            </a:xfrm>
            <a:custGeom>
              <a:avLst/>
              <a:gdLst/>
              <a:ahLst/>
              <a:cxnLst/>
              <a:rect l="l" t="t" r="r" b="b"/>
              <a:pathLst>
                <a:path w="48199" h="27827" extrusionOk="0">
                  <a:moveTo>
                    <a:pt x="36578" y="0"/>
                  </a:moveTo>
                  <a:cubicBezTo>
                    <a:pt x="36427" y="45"/>
                    <a:pt x="36274" y="92"/>
                    <a:pt x="36125" y="138"/>
                  </a:cubicBezTo>
                  <a:cubicBezTo>
                    <a:pt x="35975" y="186"/>
                    <a:pt x="35824" y="236"/>
                    <a:pt x="35678" y="284"/>
                  </a:cubicBezTo>
                  <a:cubicBezTo>
                    <a:pt x="35530" y="333"/>
                    <a:pt x="35382" y="384"/>
                    <a:pt x="35238" y="435"/>
                  </a:cubicBezTo>
                  <a:cubicBezTo>
                    <a:pt x="35091" y="485"/>
                    <a:pt x="34945" y="540"/>
                    <a:pt x="34802" y="591"/>
                  </a:cubicBezTo>
                  <a:cubicBezTo>
                    <a:pt x="34658" y="643"/>
                    <a:pt x="34513" y="699"/>
                    <a:pt x="34371" y="754"/>
                  </a:cubicBezTo>
                  <a:cubicBezTo>
                    <a:pt x="34160" y="834"/>
                    <a:pt x="33941" y="921"/>
                    <a:pt x="33733" y="1005"/>
                  </a:cubicBezTo>
                  <a:cubicBezTo>
                    <a:pt x="33524" y="1089"/>
                    <a:pt x="33311" y="1178"/>
                    <a:pt x="33106" y="1266"/>
                  </a:cubicBezTo>
                  <a:cubicBezTo>
                    <a:pt x="32902" y="1352"/>
                    <a:pt x="32690" y="1445"/>
                    <a:pt x="32492" y="1534"/>
                  </a:cubicBezTo>
                  <a:cubicBezTo>
                    <a:pt x="32291" y="1625"/>
                    <a:pt x="32084" y="1720"/>
                    <a:pt x="31885" y="1812"/>
                  </a:cubicBezTo>
                  <a:cubicBezTo>
                    <a:pt x="31688" y="1904"/>
                    <a:pt x="31486" y="2000"/>
                    <a:pt x="31291" y="2095"/>
                  </a:cubicBezTo>
                  <a:cubicBezTo>
                    <a:pt x="31097" y="2191"/>
                    <a:pt x="30896" y="2289"/>
                    <a:pt x="30705" y="2386"/>
                  </a:cubicBezTo>
                  <a:cubicBezTo>
                    <a:pt x="30512" y="2482"/>
                    <a:pt x="30317" y="2583"/>
                    <a:pt x="30128" y="2682"/>
                  </a:cubicBezTo>
                  <a:cubicBezTo>
                    <a:pt x="29940" y="2781"/>
                    <a:pt x="29746" y="2883"/>
                    <a:pt x="29559" y="2984"/>
                  </a:cubicBezTo>
                  <a:cubicBezTo>
                    <a:pt x="29372" y="3084"/>
                    <a:pt x="29181" y="3188"/>
                    <a:pt x="28998" y="3288"/>
                  </a:cubicBezTo>
                  <a:cubicBezTo>
                    <a:pt x="28814" y="3392"/>
                    <a:pt x="28626" y="3495"/>
                    <a:pt x="28445" y="3600"/>
                  </a:cubicBezTo>
                  <a:cubicBezTo>
                    <a:pt x="28346" y="3652"/>
                    <a:pt x="28245" y="3710"/>
                    <a:pt x="28149" y="3767"/>
                  </a:cubicBezTo>
                  <a:cubicBezTo>
                    <a:pt x="27876" y="3925"/>
                    <a:pt x="27611" y="4078"/>
                    <a:pt x="27338" y="4234"/>
                  </a:cubicBezTo>
                  <a:cubicBezTo>
                    <a:pt x="27065" y="4393"/>
                    <a:pt x="26800" y="4545"/>
                    <a:pt x="26527" y="4702"/>
                  </a:cubicBezTo>
                  <a:cubicBezTo>
                    <a:pt x="26254" y="4860"/>
                    <a:pt x="25989" y="5012"/>
                    <a:pt x="25716" y="5169"/>
                  </a:cubicBezTo>
                  <a:cubicBezTo>
                    <a:pt x="25443" y="5327"/>
                    <a:pt x="25180" y="5479"/>
                    <a:pt x="24905" y="5636"/>
                  </a:cubicBezTo>
                  <a:cubicBezTo>
                    <a:pt x="24632" y="5794"/>
                    <a:pt x="24369" y="5947"/>
                    <a:pt x="24096" y="6105"/>
                  </a:cubicBezTo>
                  <a:cubicBezTo>
                    <a:pt x="23824" y="6263"/>
                    <a:pt x="23558" y="6415"/>
                    <a:pt x="23287" y="6573"/>
                  </a:cubicBezTo>
                  <a:cubicBezTo>
                    <a:pt x="23015" y="6732"/>
                    <a:pt x="22749" y="6885"/>
                    <a:pt x="22479" y="7044"/>
                  </a:cubicBezTo>
                  <a:cubicBezTo>
                    <a:pt x="22207" y="7202"/>
                    <a:pt x="21942" y="7354"/>
                    <a:pt x="21671" y="7512"/>
                  </a:cubicBezTo>
                  <a:cubicBezTo>
                    <a:pt x="21400" y="7670"/>
                    <a:pt x="21136" y="7823"/>
                    <a:pt x="20864" y="7981"/>
                  </a:cubicBezTo>
                  <a:cubicBezTo>
                    <a:pt x="20592" y="8139"/>
                    <a:pt x="20331" y="8291"/>
                    <a:pt x="20059" y="8452"/>
                  </a:cubicBezTo>
                  <a:cubicBezTo>
                    <a:pt x="19787" y="8611"/>
                    <a:pt x="19526" y="8764"/>
                    <a:pt x="19255" y="8923"/>
                  </a:cubicBezTo>
                  <a:cubicBezTo>
                    <a:pt x="18985" y="9081"/>
                    <a:pt x="18723" y="9236"/>
                    <a:pt x="18453" y="9394"/>
                  </a:cubicBezTo>
                  <a:cubicBezTo>
                    <a:pt x="18183" y="9554"/>
                    <a:pt x="17921" y="9706"/>
                    <a:pt x="17651" y="9866"/>
                  </a:cubicBezTo>
                  <a:cubicBezTo>
                    <a:pt x="17382" y="10027"/>
                    <a:pt x="17120" y="10179"/>
                    <a:pt x="16852" y="10339"/>
                  </a:cubicBezTo>
                  <a:cubicBezTo>
                    <a:pt x="16581" y="10498"/>
                    <a:pt x="16324" y="10654"/>
                    <a:pt x="16055" y="10813"/>
                  </a:cubicBezTo>
                  <a:cubicBezTo>
                    <a:pt x="15788" y="10973"/>
                    <a:pt x="15529" y="11128"/>
                    <a:pt x="15262" y="11289"/>
                  </a:cubicBezTo>
                  <a:cubicBezTo>
                    <a:pt x="14994" y="11450"/>
                    <a:pt x="14737" y="11605"/>
                    <a:pt x="14471" y="11768"/>
                  </a:cubicBezTo>
                  <a:cubicBezTo>
                    <a:pt x="14205" y="11929"/>
                    <a:pt x="13947" y="12084"/>
                    <a:pt x="13683" y="12245"/>
                  </a:cubicBezTo>
                  <a:cubicBezTo>
                    <a:pt x="13417" y="12407"/>
                    <a:pt x="13163" y="12564"/>
                    <a:pt x="12898" y="12727"/>
                  </a:cubicBezTo>
                  <a:cubicBezTo>
                    <a:pt x="12633" y="12889"/>
                    <a:pt x="12380" y="13047"/>
                    <a:pt x="12117" y="13211"/>
                  </a:cubicBezTo>
                  <a:cubicBezTo>
                    <a:pt x="11856" y="13374"/>
                    <a:pt x="11604" y="13532"/>
                    <a:pt x="11344" y="13696"/>
                  </a:cubicBezTo>
                  <a:cubicBezTo>
                    <a:pt x="11082" y="13860"/>
                    <a:pt x="10834" y="14019"/>
                    <a:pt x="10575" y="14184"/>
                  </a:cubicBezTo>
                  <a:cubicBezTo>
                    <a:pt x="10316" y="14350"/>
                    <a:pt x="10067" y="14509"/>
                    <a:pt x="9810" y="14678"/>
                  </a:cubicBezTo>
                  <a:cubicBezTo>
                    <a:pt x="9554" y="14844"/>
                    <a:pt x="9307" y="15004"/>
                    <a:pt x="9054" y="15171"/>
                  </a:cubicBezTo>
                  <a:cubicBezTo>
                    <a:pt x="8801" y="15339"/>
                    <a:pt x="8556" y="15501"/>
                    <a:pt x="8305" y="15671"/>
                  </a:cubicBezTo>
                  <a:cubicBezTo>
                    <a:pt x="8055" y="15839"/>
                    <a:pt x="7812" y="16004"/>
                    <a:pt x="7567" y="16177"/>
                  </a:cubicBezTo>
                  <a:cubicBezTo>
                    <a:pt x="7323" y="16348"/>
                    <a:pt x="7086" y="16519"/>
                    <a:pt x="6848" y="16693"/>
                  </a:cubicBezTo>
                  <a:cubicBezTo>
                    <a:pt x="6316" y="17087"/>
                    <a:pt x="5810" y="17485"/>
                    <a:pt x="5332" y="17901"/>
                  </a:cubicBezTo>
                  <a:cubicBezTo>
                    <a:pt x="5122" y="18085"/>
                    <a:pt x="4912" y="18275"/>
                    <a:pt x="4713" y="18463"/>
                  </a:cubicBezTo>
                  <a:cubicBezTo>
                    <a:pt x="4583" y="18589"/>
                    <a:pt x="4452" y="18719"/>
                    <a:pt x="4325" y="18847"/>
                  </a:cubicBezTo>
                  <a:cubicBezTo>
                    <a:pt x="4200" y="18973"/>
                    <a:pt x="4076" y="19104"/>
                    <a:pt x="3957" y="19235"/>
                  </a:cubicBezTo>
                  <a:cubicBezTo>
                    <a:pt x="3839" y="19364"/>
                    <a:pt x="3720" y="19498"/>
                    <a:pt x="3609" y="19630"/>
                  </a:cubicBezTo>
                  <a:cubicBezTo>
                    <a:pt x="3497" y="19761"/>
                    <a:pt x="3384" y="19898"/>
                    <a:pt x="3280" y="20030"/>
                  </a:cubicBezTo>
                  <a:cubicBezTo>
                    <a:pt x="3175" y="20164"/>
                    <a:pt x="3070" y="20302"/>
                    <a:pt x="2971" y="20437"/>
                  </a:cubicBezTo>
                  <a:cubicBezTo>
                    <a:pt x="2872" y="20572"/>
                    <a:pt x="2773" y="20711"/>
                    <a:pt x="2682" y="20847"/>
                  </a:cubicBezTo>
                  <a:cubicBezTo>
                    <a:pt x="2590" y="20980"/>
                    <a:pt x="2497" y="21124"/>
                    <a:pt x="2410" y="21261"/>
                  </a:cubicBezTo>
                  <a:cubicBezTo>
                    <a:pt x="2324" y="21399"/>
                    <a:pt x="2238" y="21542"/>
                    <a:pt x="2159" y="21680"/>
                  </a:cubicBezTo>
                  <a:cubicBezTo>
                    <a:pt x="2080" y="21818"/>
                    <a:pt x="1999" y="21962"/>
                    <a:pt x="1923" y="22100"/>
                  </a:cubicBezTo>
                  <a:cubicBezTo>
                    <a:pt x="1850" y="22238"/>
                    <a:pt x="1773" y="22385"/>
                    <a:pt x="1704" y="22524"/>
                  </a:cubicBezTo>
                  <a:cubicBezTo>
                    <a:pt x="1635" y="22665"/>
                    <a:pt x="1565" y="22810"/>
                    <a:pt x="1500" y="22950"/>
                  </a:cubicBezTo>
                  <a:cubicBezTo>
                    <a:pt x="1436" y="23091"/>
                    <a:pt x="1371" y="23237"/>
                    <a:pt x="1312" y="23378"/>
                  </a:cubicBezTo>
                  <a:cubicBezTo>
                    <a:pt x="1253" y="23518"/>
                    <a:pt x="1191" y="23666"/>
                    <a:pt x="1136" y="23808"/>
                  </a:cubicBezTo>
                  <a:cubicBezTo>
                    <a:pt x="1080" y="23949"/>
                    <a:pt x="1024" y="24097"/>
                    <a:pt x="973" y="24239"/>
                  </a:cubicBezTo>
                  <a:cubicBezTo>
                    <a:pt x="921" y="24380"/>
                    <a:pt x="868" y="24528"/>
                    <a:pt x="822" y="24671"/>
                  </a:cubicBezTo>
                  <a:cubicBezTo>
                    <a:pt x="773" y="24812"/>
                    <a:pt x="724" y="24961"/>
                    <a:pt x="681" y="25103"/>
                  </a:cubicBezTo>
                  <a:cubicBezTo>
                    <a:pt x="636" y="25246"/>
                    <a:pt x="592" y="25394"/>
                    <a:pt x="550" y="25536"/>
                  </a:cubicBezTo>
                  <a:cubicBezTo>
                    <a:pt x="508" y="25678"/>
                    <a:pt x="468" y="25828"/>
                    <a:pt x="428" y="25969"/>
                  </a:cubicBezTo>
                  <a:cubicBezTo>
                    <a:pt x="390" y="26111"/>
                    <a:pt x="350" y="26261"/>
                    <a:pt x="314" y="26405"/>
                  </a:cubicBezTo>
                  <a:cubicBezTo>
                    <a:pt x="278" y="26547"/>
                    <a:pt x="242" y="26696"/>
                    <a:pt x="211" y="26840"/>
                  </a:cubicBezTo>
                  <a:cubicBezTo>
                    <a:pt x="178" y="26984"/>
                    <a:pt x="144" y="27131"/>
                    <a:pt x="113" y="27274"/>
                  </a:cubicBezTo>
                  <a:cubicBezTo>
                    <a:pt x="83" y="27418"/>
                    <a:pt x="52" y="27566"/>
                    <a:pt x="24" y="27710"/>
                  </a:cubicBezTo>
                  <a:cubicBezTo>
                    <a:pt x="17" y="27749"/>
                    <a:pt x="8" y="27786"/>
                    <a:pt x="1" y="27826"/>
                  </a:cubicBezTo>
                  <a:cubicBezTo>
                    <a:pt x="1885" y="27704"/>
                    <a:pt x="3769" y="27546"/>
                    <a:pt x="5646" y="27332"/>
                  </a:cubicBezTo>
                  <a:cubicBezTo>
                    <a:pt x="7523" y="27116"/>
                    <a:pt x="9393" y="26844"/>
                    <a:pt x="11246" y="26461"/>
                  </a:cubicBezTo>
                  <a:cubicBezTo>
                    <a:pt x="13098" y="26075"/>
                    <a:pt x="14928" y="25579"/>
                    <a:pt x="16701" y="24931"/>
                  </a:cubicBezTo>
                  <a:cubicBezTo>
                    <a:pt x="19064" y="24065"/>
                    <a:pt x="21323" y="22925"/>
                    <a:pt x="23557" y="21752"/>
                  </a:cubicBezTo>
                  <a:cubicBezTo>
                    <a:pt x="26349" y="20286"/>
                    <a:pt x="29100" y="18768"/>
                    <a:pt x="31841" y="17219"/>
                  </a:cubicBezTo>
                  <a:cubicBezTo>
                    <a:pt x="35130" y="15363"/>
                    <a:pt x="38401" y="13464"/>
                    <a:pt x="41673" y="11575"/>
                  </a:cubicBezTo>
                  <a:cubicBezTo>
                    <a:pt x="42262" y="11236"/>
                    <a:pt x="42846" y="10884"/>
                    <a:pt x="43422" y="10523"/>
                  </a:cubicBezTo>
                  <a:cubicBezTo>
                    <a:pt x="44577" y="9800"/>
                    <a:pt x="45678" y="9000"/>
                    <a:pt x="46729" y="8125"/>
                  </a:cubicBezTo>
                  <a:cubicBezTo>
                    <a:pt x="47254" y="7688"/>
                    <a:pt x="47743" y="7216"/>
                    <a:pt x="48198" y="6709"/>
                  </a:cubicBezTo>
                  <a:cubicBezTo>
                    <a:pt x="44325" y="4473"/>
                    <a:pt x="40451" y="2236"/>
                    <a:pt x="36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15"/>
            <p:cNvSpPr/>
            <p:nvPr/>
          </p:nvSpPr>
          <p:spPr>
            <a:xfrm>
              <a:off x="2961370" y="4454793"/>
              <a:ext cx="251601" cy="143732"/>
            </a:xfrm>
            <a:custGeom>
              <a:avLst/>
              <a:gdLst/>
              <a:ahLst/>
              <a:cxnLst/>
              <a:rect l="l" t="t" r="r" b="b"/>
              <a:pathLst>
                <a:path w="8068" h="4609" extrusionOk="0">
                  <a:moveTo>
                    <a:pt x="2433" y="121"/>
                  </a:moveTo>
                  <a:cubicBezTo>
                    <a:pt x="2474" y="121"/>
                    <a:pt x="2514" y="130"/>
                    <a:pt x="2544" y="148"/>
                  </a:cubicBezTo>
                  <a:lnTo>
                    <a:pt x="7774" y="3167"/>
                  </a:lnTo>
                  <a:cubicBezTo>
                    <a:pt x="7835" y="3203"/>
                    <a:pt x="7835" y="3260"/>
                    <a:pt x="7774" y="3296"/>
                  </a:cubicBezTo>
                  <a:lnTo>
                    <a:pt x="5747" y="4461"/>
                  </a:lnTo>
                  <a:cubicBezTo>
                    <a:pt x="5717" y="4479"/>
                    <a:pt x="5676" y="4488"/>
                    <a:pt x="5636" y="4488"/>
                  </a:cubicBezTo>
                  <a:cubicBezTo>
                    <a:pt x="5595" y="4488"/>
                    <a:pt x="5554" y="4479"/>
                    <a:pt x="5524" y="4461"/>
                  </a:cubicBezTo>
                  <a:lnTo>
                    <a:pt x="294" y="1442"/>
                  </a:lnTo>
                  <a:cubicBezTo>
                    <a:pt x="234" y="1406"/>
                    <a:pt x="234" y="1348"/>
                    <a:pt x="294" y="1312"/>
                  </a:cubicBezTo>
                  <a:lnTo>
                    <a:pt x="2323" y="148"/>
                  </a:lnTo>
                  <a:cubicBezTo>
                    <a:pt x="2353" y="130"/>
                    <a:pt x="2393" y="121"/>
                    <a:pt x="2433" y="121"/>
                  </a:cubicBezTo>
                  <a:close/>
                  <a:moveTo>
                    <a:pt x="2432" y="0"/>
                  </a:moveTo>
                  <a:cubicBezTo>
                    <a:pt x="2338" y="0"/>
                    <a:pt x="2244" y="21"/>
                    <a:pt x="2172" y="62"/>
                  </a:cubicBezTo>
                  <a:lnTo>
                    <a:pt x="145" y="1226"/>
                  </a:lnTo>
                  <a:cubicBezTo>
                    <a:pt x="1" y="1311"/>
                    <a:pt x="1" y="1445"/>
                    <a:pt x="145" y="1528"/>
                  </a:cubicBezTo>
                  <a:lnTo>
                    <a:pt x="5373" y="4547"/>
                  </a:lnTo>
                  <a:cubicBezTo>
                    <a:pt x="5446" y="4588"/>
                    <a:pt x="5541" y="4609"/>
                    <a:pt x="5636" y="4609"/>
                  </a:cubicBezTo>
                  <a:cubicBezTo>
                    <a:pt x="5730" y="4609"/>
                    <a:pt x="5825" y="4588"/>
                    <a:pt x="5897" y="4547"/>
                  </a:cubicBezTo>
                  <a:lnTo>
                    <a:pt x="7924" y="3383"/>
                  </a:lnTo>
                  <a:cubicBezTo>
                    <a:pt x="8067" y="3301"/>
                    <a:pt x="8067" y="3164"/>
                    <a:pt x="7924" y="3081"/>
                  </a:cubicBezTo>
                  <a:lnTo>
                    <a:pt x="2694" y="62"/>
                  </a:lnTo>
                  <a:cubicBezTo>
                    <a:pt x="2621" y="21"/>
                    <a:pt x="2526" y="0"/>
                    <a:pt x="24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15"/>
            <p:cNvSpPr/>
            <p:nvPr/>
          </p:nvSpPr>
          <p:spPr>
            <a:xfrm>
              <a:off x="2968636" y="4458504"/>
              <a:ext cx="237162" cy="136216"/>
            </a:xfrm>
            <a:custGeom>
              <a:avLst/>
              <a:gdLst/>
              <a:ahLst/>
              <a:cxnLst/>
              <a:rect l="l" t="t" r="r" b="b"/>
              <a:pathLst>
                <a:path w="7605" h="4368" extrusionOk="0">
                  <a:moveTo>
                    <a:pt x="2202" y="1"/>
                  </a:moveTo>
                  <a:cubicBezTo>
                    <a:pt x="2161" y="1"/>
                    <a:pt x="2121" y="10"/>
                    <a:pt x="2091" y="28"/>
                  </a:cubicBezTo>
                  <a:lnTo>
                    <a:pt x="64" y="1192"/>
                  </a:lnTo>
                  <a:cubicBezTo>
                    <a:pt x="1" y="1229"/>
                    <a:pt x="1" y="1288"/>
                    <a:pt x="61" y="1323"/>
                  </a:cubicBezTo>
                  <a:lnTo>
                    <a:pt x="123" y="1357"/>
                  </a:lnTo>
                  <a:lnTo>
                    <a:pt x="1070" y="1904"/>
                  </a:lnTo>
                  <a:lnTo>
                    <a:pt x="5293" y="4340"/>
                  </a:lnTo>
                  <a:cubicBezTo>
                    <a:pt x="5324" y="4358"/>
                    <a:pt x="5364" y="4367"/>
                    <a:pt x="5405" y="4367"/>
                  </a:cubicBezTo>
                  <a:cubicBezTo>
                    <a:pt x="5445" y="4367"/>
                    <a:pt x="5485" y="4358"/>
                    <a:pt x="5516" y="4340"/>
                  </a:cubicBezTo>
                  <a:lnTo>
                    <a:pt x="7482" y="3209"/>
                  </a:lnTo>
                  <a:lnTo>
                    <a:pt x="7543" y="3176"/>
                  </a:lnTo>
                  <a:cubicBezTo>
                    <a:pt x="7604" y="3140"/>
                    <a:pt x="7604" y="3083"/>
                    <a:pt x="7543" y="3047"/>
                  </a:cubicBezTo>
                  <a:lnTo>
                    <a:pt x="2314" y="28"/>
                  </a:lnTo>
                  <a:cubicBezTo>
                    <a:pt x="2283" y="10"/>
                    <a:pt x="2242" y="1"/>
                    <a:pt x="2202" y="1"/>
                  </a:cubicBezTo>
                  <a:close/>
                </a:path>
              </a:pathLst>
            </a:custGeom>
            <a:solidFill>
              <a:srgbClr val="2A7F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15"/>
            <p:cNvSpPr/>
            <p:nvPr/>
          </p:nvSpPr>
          <p:spPr>
            <a:xfrm>
              <a:off x="2972409" y="4464772"/>
              <a:ext cx="229490" cy="129979"/>
            </a:xfrm>
            <a:custGeom>
              <a:avLst/>
              <a:gdLst/>
              <a:ahLst/>
              <a:cxnLst/>
              <a:rect l="l" t="t" r="r" b="b"/>
              <a:pathLst>
                <a:path w="7359" h="4168" extrusionOk="0">
                  <a:moveTo>
                    <a:pt x="2078" y="1"/>
                  </a:moveTo>
                  <a:cubicBezTo>
                    <a:pt x="2037" y="1"/>
                    <a:pt x="1997" y="10"/>
                    <a:pt x="1966" y="28"/>
                  </a:cubicBezTo>
                  <a:lnTo>
                    <a:pt x="0" y="1158"/>
                  </a:lnTo>
                  <a:lnTo>
                    <a:pt x="946" y="1704"/>
                  </a:lnTo>
                  <a:lnTo>
                    <a:pt x="5170" y="4141"/>
                  </a:lnTo>
                  <a:cubicBezTo>
                    <a:pt x="5200" y="4159"/>
                    <a:pt x="5241" y="4168"/>
                    <a:pt x="5282" y="4168"/>
                  </a:cubicBezTo>
                  <a:cubicBezTo>
                    <a:pt x="5322" y="4168"/>
                    <a:pt x="5363" y="4159"/>
                    <a:pt x="5393" y="4141"/>
                  </a:cubicBezTo>
                  <a:lnTo>
                    <a:pt x="7358" y="3011"/>
                  </a:lnTo>
                  <a:lnTo>
                    <a:pt x="2189" y="28"/>
                  </a:lnTo>
                  <a:cubicBezTo>
                    <a:pt x="2158" y="10"/>
                    <a:pt x="2118" y="1"/>
                    <a:pt x="20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15"/>
            <p:cNvSpPr/>
            <p:nvPr/>
          </p:nvSpPr>
          <p:spPr>
            <a:xfrm>
              <a:off x="2968636" y="4459377"/>
              <a:ext cx="65145" cy="41476"/>
            </a:xfrm>
            <a:custGeom>
              <a:avLst/>
              <a:gdLst/>
              <a:ahLst/>
              <a:cxnLst/>
              <a:rect l="l" t="t" r="r" b="b"/>
              <a:pathLst>
                <a:path w="2089" h="1330" extrusionOk="0">
                  <a:moveTo>
                    <a:pt x="2088" y="1"/>
                  </a:moveTo>
                  <a:lnTo>
                    <a:pt x="61" y="1165"/>
                  </a:lnTo>
                  <a:cubicBezTo>
                    <a:pt x="1" y="1201"/>
                    <a:pt x="1" y="1260"/>
                    <a:pt x="61" y="1295"/>
                  </a:cubicBezTo>
                  <a:lnTo>
                    <a:pt x="123" y="1329"/>
                  </a:lnTo>
                  <a:lnTo>
                    <a:pt x="2088" y="19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15"/>
            <p:cNvSpPr/>
            <p:nvPr/>
          </p:nvSpPr>
          <p:spPr>
            <a:xfrm>
              <a:off x="3040734" y="4459377"/>
              <a:ext cx="163035" cy="94210"/>
            </a:xfrm>
            <a:custGeom>
              <a:avLst/>
              <a:gdLst/>
              <a:ahLst/>
              <a:cxnLst/>
              <a:rect l="l" t="t" r="r" b="b"/>
              <a:pathLst>
                <a:path w="5228" h="3021" extrusionOk="0">
                  <a:moveTo>
                    <a:pt x="0" y="1"/>
                  </a:moveTo>
                  <a:lnTo>
                    <a:pt x="0" y="1"/>
                  </a:lnTo>
                  <a:cubicBezTo>
                    <a:pt x="216" y="130"/>
                    <a:pt x="433" y="258"/>
                    <a:pt x="649" y="388"/>
                  </a:cubicBezTo>
                  <a:lnTo>
                    <a:pt x="1299" y="770"/>
                  </a:lnTo>
                  <a:cubicBezTo>
                    <a:pt x="1734" y="1025"/>
                    <a:pt x="2168" y="1275"/>
                    <a:pt x="2604" y="1528"/>
                  </a:cubicBezTo>
                  <a:lnTo>
                    <a:pt x="3914" y="2280"/>
                  </a:lnTo>
                  <a:lnTo>
                    <a:pt x="4569" y="2652"/>
                  </a:lnTo>
                  <a:cubicBezTo>
                    <a:pt x="4789" y="2774"/>
                    <a:pt x="5008" y="2899"/>
                    <a:pt x="5228" y="3020"/>
                  </a:cubicBezTo>
                  <a:cubicBezTo>
                    <a:pt x="5012" y="2891"/>
                    <a:pt x="4795" y="2763"/>
                    <a:pt x="4579" y="2633"/>
                  </a:cubicBezTo>
                  <a:lnTo>
                    <a:pt x="3928" y="2251"/>
                  </a:lnTo>
                  <a:lnTo>
                    <a:pt x="2624" y="1492"/>
                  </a:lnTo>
                  <a:cubicBezTo>
                    <a:pt x="2187" y="1243"/>
                    <a:pt x="1752" y="991"/>
                    <a:pt x="1313" y="741"/>
                  </a:cubicBezTo>
                  <a:lnTo>
                    <a:pt x="657" y="369"/>
                  </a:lnTo>
                  <a:cubicBezTo>
                    <a:pt x="439" y="247"/>
                    <a:pt x="219" y="12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15"/>
            <p:cNvSpPr/>
            <p:nvPr/>
          </p:nvSpPr>
          <p:spPr>
            <a:xfrm>
              <a:off x="4097198" y="3438027"/>
              <a:ext cx="135935" cy="141642"/>
            </a:xfrm>
            <a:custGeom>
              <a:avLst/>
              <a:gdLst/>
              <a:ahLst/>
              <a:cxnLst/>
              <a:rect l="l" t="t" r="r" b="b"/>
              <a:pathLst>
                <a:path w="4359" h="4542" extrusionOk="0">
                  <a:moveTo>
                    <a:pt x="4359" y="0"/>
                  </a:moveTo>
                  <a:lnTo>
                    <a:pt x="4359" y="0"/>
                  </a:lnTo>
                  <a:cubicBezTo>
                    <a:pt x="3193" y="81"/>
                    <a:pt x="2762" y="845"/>
                    <a:pt x="1061" y="845"/>
                  </a:cubicBezTo>
                  <a:cubicBezTo>
                    <a:pt x="1010" y="845"/>
                    <a:pt x="958" y="844"/>
                    <a:pt x="904" y="843"/>
                  </a:cubicBezTo>
                  <a:lnTo>
                    <a:pt x="1" y="4539"/>
                  </a:lnTo>
                  <a:cubicBezTo>
                    <a:pt x="55" y="4540"/>
                    <a:pt x="107" y="4541"/>
                    <a:pt x="159" y="4541"/>
                  </a:cubicBezTo>
                  <a:cubicBezTo>
                    <a:pt x="1859" y="4541"/>
                    <a:pt x="2289" y="3779"/>
                    <a:pt x="3454" y="3696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15"/>
            <p:cNvSpPr/>
            <p:nvPr/>
          </p:nvSpPr>
          <p:spPr>
            <a:xfrm>
              <a:off x="3989394" y="3444357"/>
              <a:ext cx="146632" cy="552349"/>
            </a:xfrm>
            <a:custGeom>
              <a:avLst/>
              <a:gdLst/>
              <a:ahLst/>
              <a:cxnLst/>
              <a:rect l="l" t="t" r="r" b="b"/>
              <a:pathLst>
                <a:path w="4702" h="17712" extrusionOk="0">
                  <a:moveTo>
                    <a:pt x="4465" y="1"/>
                  </a:moveTo>
                  <a:cubicBezTo>
                    <a:pt x="4369" y="1"/>
                    <a:pt x="4282" y="66"/>
                    <a:pt x="4259" y="164"/>
                  </a:cubicBezTo>
                  <a:lnTo>
                    <a:pt x="29" y="17447"/>
                  </a:lnTo>
                  <a:cubicBezTo>
                    <a:pt x="0" y="17562"/>
                    <a:pt x="69" y="17677"/>
                    <a:pt x="184" y="17705"/>
                  </a:cubicBezTo>
                  <a:cubicBezTo>
                    <a:pt x="203" y="17710"/>
                    <a:pt x="219" y="17712"/>
                    <a:pt x="235" y="17712"/>
                  </a:cubicBezTo>
                  <a:cubicBezTo>
                    <a:pt x="331" y="17712"/>
                    <a:pt x="419" y="17647"/>
                    <a:pt x="442" y="17549"/>
                  </a:cubicBezTo>
                  <a:lnTo>
                    <a:pt x="4673" y="264"/>
                  </a:lnTo>
                  <a:cubicBezTo>
                    <a:pt x="4702" y="149"/>
                    <a:pt x="4631" y="34"/>
                    <a:pt x="4516" y="7"/>
                  </a:cubicBezTo>
                  <a:cubicBezTo>
                    <a:pt x="4499" y="3"/>
                    <a:pt x="4482" y="1"/>
                    <a:pt x="4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15"/>
            <p:cNvSpPr/>
            <p:nvPr/>
          </p:nvSpPr>
          <p:spPr>
            <a:xfrm>
              <a:off x="2629069" y="4390927"/>
              <a:ext cx="182651" cy="259896"/>
            </a:xfrm>
            <a:custGeom>
              <a:avLst/>
              <a:gdLst/>
              <a:ahLst/>
              <a:cxnLst/>
              <a:rect l="l" t="t" r="r" b="b"/>
              <a:pathLst>
                <a:path w="5857" h="8334" extrusionOk="0">
                  <a:moveTo>
                    <a:pt x="4607" y="1"/>
                  </a:moveTo>
                  <a:lnTo>
                    <a:pt x="4094" y="156"/>
                  </a:lnTo>
                  <a:lnTo>
                    <a:pt x="2462" y="2272"/>
                  </a:lnTo>
                  <a:lnTo>
                    <a:pt x="1298" y="4394"/>
                  </a:lnTo>
                  <a:lnTo>
                    <a:pt x="152" y="7476"/>
                  </a:lnTo>
                  <a:lnTo>
                    <a:pt x="1" y="8333"/>
                  </a:lnTo>
                  <a:lnTo>
                    <a:pt x="1" y="8333"/>
                  </a:lnTo>
                  <a:lnTo>
                    <a:pt x="2975" y="8020"/>
                  </a:lnTo>
                  <a:lnTo>
                    <a:pt x="5856" y="4403"/>
                  </a:lnTo>
                  <a:lnTo>
                    <a:pt x="5208" y="314"/>
                  </a:lnTo>
                  <a:lnTo>
                    <a:pt x="4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15"/>
            <p:cNvSpPr/>
            <p:nvPr/>
          </p:nvSpPr>
          <p:spPr>
            <a:xfrm>
              <a:off x="2772735" y="4025696"/>
              <a:ext cx="540530" cy="494158"/>
            </a:xfrm>
            <a:custGeom>
              <a:avLst/>
              <a:gdLst/>
              <a:ahLst/>
              <a:cxnLst/>
              <a:rect l="l" t="t" r="r" b="b"/>
              <a:pathLst>
                <a:path w="17333" h="15846" extrusionOk="0">
                  <a:moveTo>
                    <a:pt x="17333" y="0"/>
                  </a:moveTo>
                  <a:cubicBezTo>
                    <a:pt x="16727" y="357"/>
                    <a:pt x="16132" y="704"/>
                    <a:pt x="15553" y="1050"/>
                  </a:cubicBezTo>
                  <a:cubicBezTo>
                    <a:pt x="12312" y="2967"/>
                    <a:pt x="9446" y="4718"/>
                    <a:pt x="6783" y="6444"/>
                  </a:cubicBezTo>
                  <a:cubicBezTo>
                    <a:pt x="5450" y="7306"/>
                    <a:pt x="4175" y="8159"/>
                    <a:pt x="2990" y="9063"/>
                  </a:cubicBezTo>
                  <a:cubicBezTo>
                    <a:pt x="1912" y="9890"/>
                    <a:pt x="907" y="10757"/>
                    <a:pt x="0" y="11713"/>
                  </a:cubicBezTo>
                  <a:lnTo>
                    <a:pt x="0" y="15846"/>
                  </a:lnTo>
                  <a:cubicBezTo>
                    <a:pt x="906" y="14891"/>
                    <a:pt x="1912" y="14024"/>
                    <a:pt x="2995" y="13198"/>
                  </a:cubicBezTo>
                  <a:cubicBezTo>
                    <a:pt x="3156" y="13074"/>
                    <a:pt x="3321" y="12952"/>
                    <a:pt x="3486" y="12830"/>
                  </a:cubicBezTo>
                  <a:lnTo>
                    <a:pt x="3486" y="10764"/>
                  </a:lnTo>
                  <a:lnTo>
                    <a:pt x="3486" y="10738"/>
                  </a:lnTo>
                  <a:cubicBezTo>
                    <a:pt x="3488" y="10715"/>
                    <a:pt x="3489" y="10688"/>
                    <a:pt x="3495" y="10660"/>
                  </a:cubicBezTo>
                  <a:cubicBezTo>
                    <a:pt x="3498" y="10649"/>
                    <a:pt x="3501" y="10634"/>
                    <a:pt x="3504" y="10621"/>
                  </a:cubicBezTo>
                  <a:cubicBezTo>
                    <a:pt x="3508" y="10609"/>
                    <a:pt x="3511" y="10594"/>
                    <a:pt x="3515" y="10580"/>
                  </a:cubicBezTo>
                  <a:cubicBezTo>
                    <a:pt x="3524" y="10552"/>
                    <a:pt x="3534" y="10527"/>
                    <a:pt x="3544" y="10499"/>
                  </a:cubicBezTo>
                  <a:cubicBezTo>
                    <a:pt x="3560" y="10459"/>
                    <a:pt x="3580" y="10420"/>
                    <a:pt x="3603" y="10383"/>
                  </a:cubicBezTo>
                  <a:cubicBezTo>
                    <a:pt x="3617" y="10357"/>
                    <a:pt x="3634" y="10334"/>
                    <a:pt x="3652" y="10312"/>
                  </a:cubicBezTo>
                  <a:cubicBezTo>
                    <a:pt x="3668" y="10291"/>
                    <a:pt x="3686" y="10271"/>
                    <a:pt x="3703" y="10253"/>
                  </a:cubicBezTo>
                  <a:cubicBezTo>
                    <a:pt x="3714" y="10243"/>
                    <a:pt x="3722" y="10235"/>
                    <a:pt x="3731" y="10228"/>
                  </a:cubicBezTo>
                  <a:lnTo>
                    <a:pt x="3758" y="10206"/>
                  </a:lnTo>
                  <a:cubicBezTo>
                    <a:pt x="4545" y="9637"/>
                    <a:pt x="5377" y="9075"/>
                    <a:pt x="6211" y="8528"/>
                  </a:cubicBezTo>
                  <a:cubicBezTo>
                    <a:pt x="6786" y="8152"/>
                    <a:pt x="7365" y="7778"/>
                    <a:pt x="7947" y="7408"/>
                  </a:cubicBezTo>
                  <a:cubicBezTo>
                    <a:pt x="7955" y="7404"/>
                    <a:pt x="7959" y="7400"/>
                    <a:pt x="7966" y="7395"/>
                  </a:cubicBezTo>
                  <a:cubicBezTo>
                    <a:pt x="7986" y="7385"/>
                    <a:pt x="8006" y="7375"/>
                    <a:pt x="8024" y="7371"/>
                  </a:cubicBezTo>
                  <a:cubicBezTo>
                    <a:pt x="8034" y="7367"/>
                    <a:pt x="8042" y="7365"/>
                    <a:pt x="8051" y="7364"/>
                  </a:cubicBezTo>
                  <a:cubicBezTo>
                    <a:pt x="8060" y="7361"/>
                    <a:pt x="8070" y="7361"/>
                    <a:pt x="8078" y="7359"/>
                  </a:cubicBezTo>
                  <a:cubicBezTo>
                    <a:pt x="8096" y="7359"/>
                    <a:pt x="8113" y="7361"/>
                    <a:pt x="8129" y="7367"/>
                  </a:cubicBezTo>
                  <a:lnTo>
                    <a:pt x="8144" y="7374"/>
                  </a:lnTo>
                  <a:cubicBezTo>
                    <a:pt x="8721" y="7661"/>
                    <a:pt x="9105" y="7853"/>
                    <a:pt x="9681" y="8140"/>
                  </a:cubicBezTo>
                  <a:cubicBezTo>
                    <a:pt x="9717" y="8157"/>
                    <a:pt x="9753" y="8183"/>
                    <a:pt x="9783" y="8209"/>
                  </a:cubicBezTo>
                  <a:cubicBezTo>
                    <a:pt x="9814" y="8238"/>
                    <a:pt x="9841" y="8272"/>
                    <a:pt x="9862" y="8307"/>
                  </a:cubicBezTo>
                  <a:cubicBezTo>
                    <a:pt x="9884" y="8343"/>
                    <a:pt x="9898" y="8380"/>
                    <a:pt x="9910" y="8418"/>
                  </a:cubicBezTo>
                  <a:cubicBezTo>
                    <a:pt x="9920" y="8456"/>
                    <a:pt x="9924" y="8494"/>
                    <a:pt x="9924" y="8530"/>
                  </a:cubicBezTo>
                  <a:lnTo>
                    <a:pt x="9924" y="8586"/>
                  </a:lnTo>
                  <a:cubicBezTo>
                    <a:pt x="11721" y="7467"/>
                    <a:pt x="13498" y="6398"/>
                    <a:pt x="15553" y="5183"/>
                  </a:cubicBezTo>
                  <a:cubicBezTo>
                    <a:pt x="16135" y="4841"/>
                    <a:pt x="16727" y="4490"/>
                    <a:pt x="17333" y="4133"/>
                  </a:cubicBezTo>
                  <a:lnTo>
                    <a:pt x="17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15"/>
            <p:cNvSpPr/>
            <p:nvPr/>
          </p:nvSpPr>
          <p:spPr>
            <a:xfrm>
              <a:off x="2621086" y="4073782"/>
              <a:ext cx="597723" cy="581694"/>
            </a:xfrm>
            <a:custGeom>
              <a:avLst/>
              <a:gdLst/>
              <a:ahLst/>
              <a:cxnLst/>
              <a:rect l="l" t="t" r="r" b="b"/>
              <a:pathLst>
                <a:path w="19167" h="18653" extrusionOk="0">
                  <a:moveTo>
                    <a:pt x="18893" y="1"/>
                  </a:moveTo>
                  <a:cubicBezTo>
                    <a:pt x="16635" y="1359"/>
                    <a:pt x="13236" y="3442"/>
                    <a:pt x="11266" y="4718"/>
                  </a:cubicBezTo>
                  <a:cubicBezTo>
                    <a:pt x="5921" y="8181"/>
                    <a:pt x="1388" y="11552"/>
                    <a:pt x="1" y="18653"/>
                  </a:cubicBezTo>
                  <a:cubicBezTo>
                    <a:pt x="195" y="18539"/>
                    <a:pt x="391" y="18427"/>
                    <a:pt x="585" y="18315"/>
                  </a:cubicBezTo>
                  <a:cubicBezTo>
                    <a:pt x="930" y="16706"/>
                    <a:pt x="1440" y="15297"/>
                    <a:pt x="2087" y="14039"/>
                  </a:cubicBezTo>
                  <a:cubicBezTo>
                    <a:pt x="2780" y="12689"/>
                    <a:pt x="3631" y="11515"/>
                    <a:pt x="4601" y="10451"/>
                  </a:cubicBezTo>
                  <a:cubicBezTo>
                    <a:pt x="5572" y="9387"/>
                    <a:pt x="6666" y="8434"/>
                    <a:pt x="7851" y="7530"/>
                  </a:cubicBezTo>
                  <a:cubicBezTo>
                    <a:pt x="9034" y="6627"/>
                    <a:pt x="10310" y="5773"/>
                    <a:pt x="11642" y="4910"/>
                  </a:cubicBezTo>
                  <a:cubicBezTo>
                    <a:pt x="13501" y="3705"/>
                    <a:pt x="15459" y="2489"/>
                    <a:pt x="17573" y="1214"/>
                  </a:cubicBezTo>
                  <a:cubicBezTo>
                    <a:pt x="17693" y="1142"/>
                    <a:pt x="19046" y="331"/>
                    <a:pt x="19166" y="258"/>
                  </a:cubicBezTo>
                  <a:cubicBezTo>
                    <a:pt x="19047" y="189"/>
                    <a:pt x="19011" y="68"/>
                    <a:pt x="188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15"/>
            <p:cNvSpPr/>
            <p:nvPr/>
          </p:nvSpPr>
          <p:spPr>
            <a:xfrm>
              <a:off x="4009601" y="3858984"/>
              <a:ext cx="205197" cy="229147"/>
            </a:xfrm>
            <a:custGeom>
              <a:avLst/>
              <a:gdLst/>
              <a:ahLst/>
              <a:cxnLst/>
              <a:rect l="l" t="t" r="r" b="b"/>
              <a:pathLst>
                <a:path w="6580" h="7348" extrusionOk="0">
                  <a:moveTo>
                    <a:pt x="1086" y="1"/>
                  </a:moveTo>
                  <a:cubicBezTo>
                    <a:pt x="694" y="1605"/>
                    <a:pt x="392" y="2834"/>
                    <a:pt x="1" y="4437"/>
                  </a:cubicBezTo>
                  <a:cubicBezTo>
                    <a:pt x="1681" y="5408"/>
                    <a:pt x="3359" y="6377"/>
                    <a:pt x="5040" y="7347"/>
                  </a:cubicBezTo>
                  <a:cubicBezTo>
                    <a:pt x="5343" y="6269"/>
                    <a:pt x="5646" y="5191"/>
                    <a:pt x="5948" y="4113"/>
                  </a:cubicBezTo>
                  <a:lnTo>
                    <a:pt x="6580" y="2742"/>
                  </a:lnTo>
                  <a:lnTo>
                    <a:pt x="5948" y="2807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rgbClr val="557B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15"/>
            <p:cNvSpPr/>
            <p:nvPr/>
          </p:nvSpPr>
          <p:spPr>
            <a:xfrm>
              <a:off x="4034705" y="3847353"/>
              <a:ext cx="180093" cy="99231"/>
            </a:xfrm>
            <a:custGeom>
              <a:avLst/>
              <a:gdLst/>
              <a:ahLst/>
              <a:cxnLst/>
              <a:rect l="l" t="t" r="r" b="b"/>
              <a:pathLst>
                <a:path w="5775" h="3182" extrusionOk="0">
                  <a:moveTo>
                    <a:pt x="375" y="0"/>
                  </a:moveTo>
                  <a:cubicBezTo>
                    <a:pt x="248" y="69"/>
                    <a:pt x="125" y="141"/>
                    <a:pt x="1" y="213"/>
                  </a:cubicBezTo>
                  <a:lnTo>
                    <a:pt x="281" y="375"/>
                  </a:lnTo>
                  <a:lnTo>
                    <a:pt x="5143" y="3182"/>
                  </a:lnTo>
                  <a:lnTo>
                    <a:pt x="5775" y="3117"/>
                  </a:lnTo>
                  <a:cubicBezTo>
                    <a:pt x="3975" y="2079"/>
                    <a:pt x="2173" y="1038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15"/>
            <p:cNvSpPr/>
            <p:nvPr/>
          </p:nvSpPr>
          <p:spPr>
            <a:xfrm>
              <a:off x="3208662" y="4161878"/>
              <a:ext cx="260582" cy="272806"/>
            </a:xfrm>
            <a:custGeom>
              <a:avLst/>
              <a:gdLst/>
              <a:ahLst/>
              <a:cxnLst/>
              <a:rect l="l" t="t" r="r" b="b"/>
              <a:pathLst>
                <a:path w="8356" h="8748" extrusionOk="0">
                  <a:moveTo>
                    <a:pt x="1" y="1"/>
                  </a:moveTo>
                  <a:cubicBezTo>
                    <a:pt x="1" y="3"/>
                    <a:pt x="1" y="5"/>
                    <a:pt x="1" y="7"/>
                  </a:cubicBezTo>
                  <a:lnTo>
                    <a:pt x="1" y="7"/>
                  </a:lnTo>
                  <a:cubicBezTo>
                    <a:pt x="1" y="5"/>
                    <a:pt x="1" y="3"/>
                    <a:pt x="1" y="1"/>
                  </a:cubicBezTo>
                  <a:close/>
                  <a:moveTo>
                    <a:pt x="1" y="7"/>
                  </a:moveTo>
                  <a:cubicBezTo>
                    <a:pt x="4" y="1247"/>
                    <a:pt x="4" y="2483"/>
                    <a:pt x="4" y="3718"/>
                  </a:cubicBezTo>
                  <a:lnTo>
                    <a:pt x="4" y="4098"/>
                  </a:lnTo>
                  <a:cubicBezTo>
                    <a:pt x="4" y="4219"/>
                    <a:pt x="132" y="4278"/>
                    <a:pt x="132" y="4278"/>
                  </a:cubicBezTo>
                  <a:lnTo>
                    <a:pt x="7746" y="8673"/>
                  </a:lnTo>
                  <a:cubicBezTo>
                    <a:pt x="7756" y="8678"/>
                    <a:pt x="7764" y="8684"/>
                    <a:pt x="7773" y="8687"/>
                  </a:cubicBezTo>
                  <a:cubicBezTo>
                    <a:pt x="7789" y="8694"/>
                    <a:pt x="7806" y="8701"/>
                    <a:pt x="7823" y="8709"/>
                  </a:cubicBezTo>
                  <a:cubicBezTo>
                    <a:pt x="7842" y="8716"/>
                    <a:pt x="7859" y="8721"/>
                    <a:pt x="7879" y="8726"/>
                  </a:cubicBezTo>
                  <a:cubicBezTo>
                    <a:pt x="7899" y="8730"/>
                    <a:pt x="7918" y="8734"/>
                    <a:pt x="7938" y="8737"/>
                  </a:cubicBezTo>
                  <a:cubicBezTo>
                    <a:pt x="7958" y="8742"/>
                    <a:pt x="7980" y="8743"/>
                    <a:pt x="8002" y="8744"/>
                  </a:cubicBezTo>
                  <a:cubicBezTo>
                    <a:pt x="8023" y="8747"/>
                    <a:pt x="8045" y="8747"/>
                    <a:pt x="8065" y="8747"/>
                  </a:cubicBezTo>
                  <a:cubicBezTo>
                    <a:pt x="8086" y="8747"/>
                    <a:pt x="8108" y="8744"/>
                    <a:pt x="8127" y="8743"/>
                  </a:cubicBezTo>
                  <a:cubicBezTo>
                    <a:pt x="8148" y="8742"/>
                    <a:pt x="8168" y="8737"/>
                    <a:pt x="8190" y="8734"/>
                  </a:cubicBezTo>
                  <a:cubicBezTo>
                    <a:pt x="8210" y="8730"/>
                    <a:pt x="8232" y="8726"/>
                    <a:pt x="8249" y="8720"/>
                  </a:cubicBezTo>
                  <a:cubicBezTo>
                    <a:pt x="8269" y="8714"/>
                    <a:pt x="8288" y="8707"/>
                    <a:pt x="8305" y="8700"/>
                  </a:cubicBezTo>
                  <a:cubicBezTo>
                    <a:pt x="8324" y="8693"/>
                    <a:pt x="8339" y="8684"/>
                    <a:pt x="8355" y="8677"/>
                  </a:cubicBezTo>
                  <a:lnTo>
                    <a:pt x="8355" y="4581"/>
                  </a:lnTo>
                  <a:cubicBezTo>
                    <a:pt x="8339" y="4590"/>
                    <a:pt x="8325" y="4597"/>
                    <a:pt x="8306" y="4604"/>
                  </a:cubicBezTo>
                  <a:cubicBezTo>
                    <a:pt x="8295" y="4610"/>
                    <a:pt x="8283" y="4614"/>
                    <a:pt x="8270" y="4617"/>
                  </a:cubicBezTo>
                  <a:cubicBezTo>
                    <a:pt x="8246" y="4626"/>
                    <a:pt x="8219" y="4631"/>
                    <a:pt x="8191" y="4637"/>
                  </a:cubicBezTo>
                  <a:cubicBezTo>
                    <a:pt x="8163" y="4643"/>
                    <a:pt x="8137" y="4646"/>
                    <a:pt x="8105" y="4647"/>
                  </a:cubicBezTo>
                  <a:cubicBezTo>
                    <a:pt x="8087" y="4649"/>
                    <a:pt x="8069" y="4650"/>
                    <a:pt x="8050" y="4650"/>
                  </a:cubicBezTo>
                  <a:cubicBezTo>
                    <a:pt x="8025" y="4650"/>
                    <a:pt x="7999" y="4648"/>
                    <a:pt x="7974" y="4646"/>
                  </a:cubicBezTo>
                  <a:cubicBezTo>
                    <a:pt x="7945" y="4643"/>
                    <a:pt x="7917" y="4639"/>
                    <a:pt x="7889" y="4631"/>
                  </a:cubicBezTo>
                  <a:cubicBezTo>
                    <a:pt x="7863" y="4624"/>
                    <a:pt x="7836" y="4617"/>
                    <a:pt x="7810" y="4608"/>
                  </a:cubicBezTo>
                  <a:cubicBezTo>
                    <a:pt x="7799" y="4603"/>
                    <a:pt x="7786" y="4600"/>
                    <a:pt x="7774" y="4594"/>
                  </a:cubicBezTo>
                  <a:cubicBezTo>
                    <a:pt x="7764" y="4588"/>
                    <a:pt x="7753" y="4582"/>
                    <a:pt x="7743" y="4575"/>
                  </a:cubicBezTo>
                  <a:cubicBezTo>
                    <a:pt x="7648" y="4521"/>
                    <a:pt x="7550" y="4465"/>
                    <a:pt x="7455" y="4410"/>
                  </a:cubicBezTo>
                  <a:lnTo>
                    <a:pt x="7442" y="4410"/>
                  </a:lnTo>
                  <a:lnTo>
                    <a:pt x="7442" y="7870"/>
                  </a:lnTo>
                  <a:cubicBezTo>
                    <a:pt x="7442" y="7953"/>
                    <a:pt x="7397" y="7999"/>
                    <a:pt x="7331" y="7999"/>
                  </a:cubicBezTo>
                  <a:cubicBezTo>
                    <a:pt x="7298" y="7999"/>
                    <a:pt x="7260" y="7988"/>
                    <a:pt x="7219" y="7964"/>
                  </a:cubicBezTo>
                  <a:lnTo>
                    <a:pt x="4406" y="6341"/>
                  </a:lnTo>
                  <a:cubicBezTo>
                    <a:pt x="4281" y="6269"/>
                    <a:pt x="4183" y="6112"/>
                    <a:pt x="4183" y="5988"/>
                  </a:cubicBezTo>
                  <a:lnTo>
                    <a:pt x="4183" y="2519"/>
                  </a:lnTo>
                  <a:cubicBezTo>
                    <a:pt x="3473" y="2110"/>
                    <a:pt x="3287" y="2002"/>
                    <a:pt x="3044" y="1864"/>
                  </a:cubicBezTo>
                  <a:cubicBezTo>
                    <a:pt x="3009" y="1844"/>
                    <a:pt x="2973" y="1822"/>
                    <a:pt x="2934" y="1799"/>
                  </a:cubicBezTo>
                  <a:cubicBezTo>
                    <a:pt x="1999" y="1259"/>
                    <a:pt x="1063" y="719"/>
                    <a:pt x="129" y="177"/>
                  </a:cubicBezTo>
                  <a:cubicBezTo>
                    <a:pt x="114" y="169"/>
                    <a:pt x="100" y="160"/>
                    <a:pt x="87" y="152"/>
                  </a:cubicBezTo>
                  <a:cubicBezTo>
                    <a:pt x="79" y="144"/>
                    <a:pt x="71" y="137"/>
                    <a:pt x="64" y="130"/>
                  </a:cubicBezTo>
                  <a:cubicBezTo>
                    <a:pt x="50" y="116"/>
                    <a:pt x="37" y="101"/>
                    <a:pt x="25" y="85"/>
                  </a:cubicBezTo>
                  <a:cubicBezTo>
                    <a:pt x="15" y="68"/>
                    <a:pt x="8" y="52"/>
                    <a:pt x="4" y="37"/>
                  </a:cubicBezTo>
                  <a:cubicBezTo>
                    <a:pt x="1" y="26"/>
                    <a:pt x="1" y="17"/>
                    <a:pt x="1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15"/>
            <p:cNvSpPr/>
            <p:nvPr/>
          </p:nvSpPr>
          <p:spPr>
            <a:xfrm>
              <a:off x="3207789" y="4161941"/>
              <a:ext cx="262609" cy="273711"/>
            </a:xfrm>
            <a:custGeom>
              <a:avLst/>
              <a:gdLst/>
              <a:ahLst/>
              <a:cxnLst/>
              <a:rect l="l" t="t" r="r" b="b"/>
              <a:pathLst>
                <a:path w="8421" h="8777" extrusionOk="0">
                  <a:moveTo>
                    <a:pt x="63" y="145"/>
                  </a:moveTo>
                  <a:lnTo>
                    <a:pt x="72" y="154"/>
                  </a:lnTo>
                  <a:cubicBezTo>
                    <a:pt x="81" y="164"/>
                    <a:pt x="88" y="171"/>
                    <a:pt x="99" y="178"/>
                  </a:cubicBezTo>
                  <a:cubicBezTo>
                    <a:pt x="114" y="187"/>
                    <a:pt x="128" y="197"/>
                    <a:pt x="144" y="207"/>
                  </a:cubicBezTo>
                  <a:cubicBezTo>
                    <a:pt x="1078" y="746"/>
                    <a:pt x="2014" y="1285"/>
                    <a:pt x="2949" y="1826"/>
                  </a:cubicBezTo>
                  <a:lnTo>
                    <a:pt x="3061" y="1891"/>
                  </a:lnTo>
                  <a:cubicBezTo>
                    <a:pt x="3301" y="2029"/>
                    <a:pt x="3486" y="2135"/>
                    <a:pt x="4182" y="2538"/>
                  </a:cubicBezTo>
                  <a:lnTo>
                    <a:pt x="4182" y="5988"/>
                  </a:lnTo>
                  <a:cubicBezTo>
                    <a:pt x="4182" y="6123"/>
                    <a:pt x="4286" y="6290"/>
                    <a:pt x="4421" y="6367"/>
                  </a:cubicBezTo>
                  <a:lnTo>
                    <a:pt x="7234" y="7991"/>
                  </a:lnTo>
                  <a:cubicBezTo>
                    <a:pt x="7279" y="8016"/>
                    <a:pt x="7323" y="8029"/>
                    <a:pt x="7362" y="8029"/>
                  </a:cubicBezTo>
                  <a:cubicBezTo>
                    <a:pt x="7389" y="8029"/>
                    <a:pt x="7414" y="8022"/>
                    <a:pt x="7436" y="8009"/>
                  </a:cubicBezTo>
                  <a:cubicBezTo>
                    <a:pt x="7482" y="7985"/>
                    <a:pt x="7506" y="7935"/>
                    <a:pt x="7506" y="7868"/>
                  </a:cubicBezTo>
                  <a:lnTo>
                    <a:pt x="7506" y="4457"/>
                  </a:lnTo>
                  <a:lnTo>
                    <a:pt x="7758" y="4602"/>
                  </a:lnTo>
                  <a:cubicBezTo>
                    <a:pt x="7771" y="4608"/>
                    <a:pt x="7781" y="4615"/>
                    <a:pt x="7794" y="4621"/>
                  </a:cubicBezTo>
                  <a:lnTo>
                    <a:pt x="7831" y="4637"/>
                  </a:lnTo>
                  <a:cubicBezTo>
                    <a:pt x="7857" y="4645"/>
                    <a:pt x="7884" y="4655"/>
                    <a:pt x="7915" y="4662"/>
                  </a:cubicBezTo>
                  <a:cubicBezTo>
                    <a:pt x="7943" y="4670"/>
                    <a:pt x="7973" y="4672"/>
                    <a:pt x="8002" y="4677"/>
                  </a:cubicBezTo>
                  <a:cubicBezTo>
                    <a:pt x="8031" y="4680"/>
                    <a:pt x="8061" y="4682"/>
                    <a:pt x="8091" y="4682"/>
                  </a:cubicBezTo>
                  <a:cubicBezTo>
                    <a:pt x="8107" y="4682"/>
                    <a:pt x="8123" y="4681"/>
                    <a:pt x="8139" y="4680"/>
                  </a:cubicBezTo>
                  <a:cubicBezTo>
                    <a:pt x="8169" y="4678"/>
                    <a:pt x="8201" y="4674"/>
                    <a:pt x="8229" y="4670"/>
                  </a:cubicBezTo>
                  <a:cubicBezTo>
                    <a:pt x="8260" y="4664"/>
                    <a:pt x="8287" y="4657"/>
                    <a:pt x="8313" y="4648"/>
                  </a:cubicBezTo>
                  <a:cubicBezTo>
                    <a:pt x="8326" y="4642"/>
                    <a:pt x="8339" y="4638"/>
                    <a:pt x="8352" y="4634"/>
                  </a:cubicBezTo>
                  <a:cubicBezTo>
                    <a:pt x="8352" y="4634"/>
                    <a:pt x="8352" y="4632"/>
                    <a:pt x="8353" y="4632"/>
                  </a:cubicBezTo>
                  <a:lnTo>
                    <a:pt x="8353" y="4632"/>
                  </a:lnTo>
                  <a:lnTo>
                    <a:pt x="8353" y="8653"/>
                  </a:lnTo>
                  <a:cubicBezTo>
                    <a:pt x="8341" y="8658"/>
                    <a:pt x="8333" y="8663"/>
                    <a:pt x="8321" y="8668"/>
                  </a:cubicBezTo>
                  <a:cubicBezTo>
                    <a:pt x="8306" y="8675"/>
                    <a:pt x="8288" y="8679"/>
                    <a:pt x="8270" y="8685"/>
                  </a:cubicBezTo>
                  <a:cubicBezTo>
                    <a:pt x="8252" y="8691"/>
                    <a:pt x="8232" y="8696"/>
                    <a:pt x="8212" y="8699"/>
                  </a:cubicBezTo>
                  <a:cubicBezTo>
                    <a:pt x="8195" y="8704"/>
                    <a:pt x="8173" y="8707"/>
                    <a:pt x="8153" y="8709"/>
                  </a:cubicBezTo>
                  <a:cubicBezTo>
                    <a:pt x="8133" y="8711"/>
                    <a:pt x="8111" y="8712"/>
                    <a:pt x="8091" y="8712"/>
                  </a:cubicBezTo>
                  <a:cubicBezTo>
                    <a:pt x="8073" y="8712"/>
                    <a:pt x="8051" y="8712"/>
                    <a:pt x="8031" y="8711"/>
                  </a:cubicBezTo>
                  <a:cubicBezTo>
                    <a:pt x="8011" y="8709"/>
                    <a:pt x="7991" y="8707"/>
                    <a:pt x="7972" y="8704"/>
                  </a:cubicBezTo>
                  <a:cubicBezTo>
                    <a:pt x="7952" y="8701"/>
                    <a:pt x="7932" y="8698"/>
                    <a:pt x="7915" y="8692"/>
                  </a:cubicBezTo>
                  <a:cubicBezTo>
                    <a:pt x="7896" y="8688"/>
                    <a:pt x="7880" y="8684"/>
                    <a:pt x="7861" y="8676"/>
                  </a:cubicBezTo>
                  <a:cubicBezTo>
                    <a:pt x="7844" y="8671"/>
                    <a:pt x="7830" y="8663"/>
                    <a:pt x="7814" y="8656"/>
                  </a:cubicBezTo>
                  <a:cubicBezTo>
                    <a:pt x="7804" y="8650"/>
                    <a:pt x="7798" y="8648"/>
                    <a:pt x="7788" y="8642"/>
                  </a:cubicBezTo>
                  <a:lnTo>
                    <a:pt x="174" y="4247"/>
                  </a:lnTo>
                  <a:cubicBezTo>
                    <a:pt x="171" y="4244"/>
                    <a:pt x="63" y="4192"/>
                    <a:pt x="63" y="4096"/>
                  </a:cubicBezTo>
                  <a:lnTo>
                    <a:pt x="63" y="145"/>
                  </a:ln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4234"/>
                    <a:pt x="141" y="4300"/>
                    <a:pt x="147" y="4304"/>
                  </a:cubicBezTo>
                  <a:lnTo>
                    <a:pt x="7759" y="8698"/>
                  </a:lnTo>
                  <a:cubicBezTo>
                    <a:pt x="7768" y="8704"/>
                    <a:pt x="7778" y="8709"/>
                    <a:pt x="7788" y="8714"/>
                  </a:cubicBezTo>
                  <a:cubicBezTo>
                    <a:pt x="7804" y="8724"/>
                    <a:pt x="7822" y="8731"/>
                    <a:pt x="7843" y="8738"/>
                  </a:cubicBezTo>
                  <a:cubicBezTo>
                    <a:pt x="7863" y="8745"/>
                    <a:pt x="7880" y="8750"/>
                    <a:pt x="7902" y="8755"/>
                  </a:cubicBezTo>
                  <a:cubicBezTo>
                    <a:pt x="7922" y="8761"/>
                    <a:pt x="7943" y="8764"/>
                    <a:pt x="7965" y="8768"/>
                  </a:cubicBezTo>
                  <a:cubicBezTo>
                    <a:pt x="7986" y="8771"/>
                    <a:pt x="8008" y="8774"/>
                    <a:pt x="8030" y="8776"/>
                  </a:cubicBezTo>
                  <a:cubicBezTo>
                    <a:pt x="8038" y="8776"/>
                    <a:pt x="8046" y="8776"/>
                    <a:pt x="8054" y="8776"/>
                  </a:cubicBezTo>
                  <a:cubicBezTo>
                    <a:pt x="8066" y="8776"/>
                    <a:pt x="8077" y="8776"/>
                    <a:pt x="8090" y="8774"/>
                  </a:cubicBezTo>
                  <a:lnTo>
                    <a:pt x="8097" y="8774"/>
                  </a:lnTo>
                  <a:cubicBezTo>
                    <a:pt x="8119" y="8774"/>
                    <a:pt x="8143" y="8771"/>
                    <a:pt x="8165" y="8770"/>
                  </a:cubicBezTo>
                  <a:cubicBezTo>
                    <a:pt x="8186" y="8768"/>
                    <a:pt x="8208" y="8764"/>
                    <a:pt x="8229" y="8761"/>
                  </a:cubicBezTo>
                  <a:cubicBezTo>
                    <a:pt x="8251" y="8757"/>
                    <a:pt x="8272" y="8753"/>
                    <a:pt x="8291" y="8747"/>
                  </a:cubicBezTo>
                  <a:cubicBezTo>
                    <a:pt x="8311" y="8741"/>
                    <a:pt x="8333" y="8734"/>
                    <a:pt x="8352" y="8727"/>
                  </a:cubicBezTo>
                  <a:cubicBezTo>
                    <a:pt x="8369" y="8719"/>
                    <a:pt x="8389" y="8711"/>
                    <a:pt x="8405" y="8702"/>
                  </a:cubicBezTo>
                  <a:lnTo>
                    <a:pt x="8421" y="8692"/>
                  </a:lnTo>
                  <a:lnTo>
                    <a:pt x="8421" y="4523"/>
                  </a:lnTo>
                  <a:lnTo>
                    <a:pt x="8375" y="4549"/>
                  </a:lnTo>
                  <a:cubicBezTo>
                    <a:pt x="8360" y="4556"/>
                    <a:pt x="8346" y="4563"/>
                    <a:pt x="8330" y="4570"/>
                  </a:cubicBezTo>
                  <a:cubicBezTo>
                    <a:pt x="8318" y="4573"/>
                    <a:pt x="8308" y="4579"/>
                    <a:pt x="8295" y="4583"/>
                  </a:cubicBezTo>
                  <a:cubicBezTo>
                    <a:pt x="8272" y="4591"/>
                    <a:pt x="8247" y="4598"/>
                    <a:pt x="8219" y="4602"/>
                  </a:cubicBezTo>
                  <a:cubicBezTo>
                    <a:pt x="8193" y="4608"/>
                    <a:pt x="8166" y="4612"/>
                    <a:pt x="8137" y="4614"/>
                  </a:cubicBezTo>
                  <a:cubicBezTo>
                    <a:pt x="8121" y="4615"/>
                    <a:pt x="8105" y="4615"/>
                    <a:pt x="8089" y="4615"/>
                  </a:cubicBezTo>
                  <a:cubicBezTo>
                    <a:pt x="8063" y="4615"/>
                    <a:pt x="8037" y="4614"/>
                    <a:pt x="8011" y="4612"/>
                  </a:cubicBezTo>
                  <a:cubicBezTo>
                    <a:pt x="7985" y="4609"/>
                    <a:pt x="7958" y="4605"/>
                    <a:pt x="7930" y="4599"/>
                  </a:cubicBezTo>
                  <a:cubicBezTo>
                    <a:pt x="7903" y="4593"/>
                    <a:pt x="7879" y="4586"/>
                    <a:pt x="7857" y="4578"/>
                  </a:cubicBezTo>
                  <a:cubicBezTo>
                    <a:pt x="7844" y="4572"/>
                    <a:pt x="7834" y="4569"/>
                    <a:pt x="7822" y="4563"/>
                  </a:cubicBezTo>
                  <a:cubicBezTo>
                    <a:pt x="7812" y="4557"/>
                    <a:pt x="7801" y="4552"/>
                    <a:pt x="7792" y="4547"/>
                  </a:cubicBezTo>
                  <a:lnTo>
                    <a:pt x="7498" y="4376"/>
                  </a:lnTo>
                  <a:lnTo>
                    <a:pt x="7443" y="4376"/>
                  </a:lnTo>
                  <a:lnTo>
                    <a:pt x="7443" y="7868"/>
                  </a:lnTo>
                  <a:cubicBezTo>
                    <a:pt x="7443" y="7897"/>
                    <a:pt x="7439" y="7936"/>
                    <a:pt x="7406" y="7955"/>
                  </a:cubicBezTo>
                  <a:cubicBezTo>
                    <a:pt x="7394" y="7961"/>
                    <a:pt x="7380" y="7965"/>
                    <a:pt x="7364" y="7965"/>
                  </a:cubicBezTo>
                  <a:cubicBezTo>
                    <a:pt x="7337" y="7965"/>
                    <a:pt x="7304" y="7955"/>
                    <a:pt x="7269" y="7935"/>
                  </a:cubicBezTo>
                  <a:lnTo>
                    <a:pt x="4455" y="6311"/>
                  </a:lnTo>
                  <a:cubicBezTo>
                    <a:pt x="4343" y="6247"/>
                    <a:pt x="4248" y="6100"/>
                    <a:pt x="4248" y="5988"/>
                  </a:cubicBezTo>
                  <a:lnTo>
                    <a:pt x="4248" y="2502"/>
                  </a:lnTo>
                  <a:lnTo>
                    <a:pt x="4233" y="2493"/>
                  </a:lnTo>
                  <a:cubicBezTo>
                    <a:pt x="3522" y="2083"/>
                    <a:pt x="3337" y="1977"/>
                    <a:pt x="3094" y="1837"/>
                  </a:cubicBezTo>
                  <a:lnTo>
                    <a:pt x="2983" y="1773"/>
                  </a:lnTo>
                  <a:cubicBezTo>
                    <a:pt x="2049" y="1231"/>
                    <a:pt x="1114" y="690"/>
                    <a:pt x="178" y="151"/>
                  </a:cubicBezTo>
                  <a:cubicBezTo>
                    <a:pt x="163" y="142"/>
                    <a:pt x="151" y="135"/>
                    <a:pt x="140" y="127"/>
                  </a:cubicBezTo>
                  <a:cubicBezTo>
                    <a:pt x="131" y="121"/>
                    <a:pt x="125" y="115"/>
                    <a:pt x="118" y="108"/>
                  </a:cubicBezTo>
                  <a:cubicBezTo>
                    <a:pt x="107" y="95"/>
                    <a:pt x="95" y="83"/>
                    <a:pt x="86" y="69"/>
                  </a:cubicBezTo>
                  <a:cubicBezTo>
                    <a:pt x="76" y="56"/>
                    <a:pt x="72" y="42"/>
                    <a:pt x="68" y="29"/>
                  </a:cubicBezTo>
                  <a:cubicBezTo>
                    <a:pt x="66" y="20"/>
                    <a:pt x="65" y="9"/>
                    <a:pt x="65" y="0"/>
                  </a:cubicBezTo>
                  <a:close/>
                </a:path>
              </a:pathLst>
            </a:custGeom>
            <a:solidFill>
              <a:srgbClr val="723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15"/>
            <p:cNvSpPr/>
            <p:nvPr/>
          </p:nvSpPr>
          <p:spPr>
            <a:xfrm>
              <a:off x="3208755" y="3929711"/>
              <a:ext cx="94990" cy="290457"/>
            </a:xfrm>
            <a:custGeom>
              <a:avLst/>
              <a:gdLst/>
              <a:ahLst/>
              <a:cxnLst/>
              <a:rect l="l" t="t" r="r" b="b"/>
              <a:pathLst>
                <a:path w="3046" h="9314" extrusionOk="0">
                  <a:moveTo>
                    <a:pt x="1" y="0"/>
                  </a:moveTo>
                  <a:lnTo>
                    <a:pt x="1" y="7449"/>
                  </a:lnTo>
                  <a:cubicBezTo>
                    <a:pt x="1" y="7461"/>
                    <a:pt x="4" y="7474"/>
                    <a:pt x="5" y="7484"/>
                  </a:cubicBezTo>
                  <a:cubicBezTo>
                    <a:pt x="8" y="7502"/>
                    <a:pt x="15" y="7519"/>
                    <a:pt x="27" y="7533"/>
                  </a:cubicBezTo>
                  <a:cubicBezTo>
                    <a:pt x="37" y="7549"/>
                    <a:pt x="50" y="7566"/>
                    <a:pt x="64" y="7578"/>
                  </a:cubicBezTo>
                  <a:cubicBezTo>
                    <a:pt x="71" y="7585"/>
                    <a:pt x="78" y="7592"/>
                    <a:pt x="87" y="7599"/>
                  </a:cubicBezTo>
                  <a:cubicBezTo>
                    <a:pt x="100" y="7610"/>
                    <a:pt x="113" y="7618"/>
                    <a:pt x="129" y="7627"/>
                  </a:cubicBezTo>
                  <a:cubicBezTo>
                    <a:pt x="1065" y="8166"/>
                    <a:pt x="1999" y="8706"/>
                    <a:pt x="2934" y="9248"/>
                  </a:cubicBezTo>
                  <a:cubicBezTo>
                    <a:pt x="2974" y="9271"/>
                    <a:pt x="3010" y="9292"/>
                    <a:pt x="3046" y="9313"/>
                  </a:cubicBezTo>
                  <a:lnTo>
                    <a:pt x="3046" y="8459"/>
                  </a:lnTo>
                  <a:lnTo>
                    <a:pt x="523" y="7003"/>
                  </a:lnTo>
                  <a:cubicBezTo>
                    <a:pt x="399" y="6931"/>
                    <a:pt x="300" y="6776"/>
                    <a:pt x="300" y="6651"/>
                  </a:cubicBezTo>
                  <a:lnTo>
                    <a:pt x="300" y="1360"/>
                  </a:lnTo>
                  <a:cubicBezTo>
                    <a:pt x="300" y="1277"/>
                    <a:pt x="345" y="1231"/>
                    <a:pt x="412" y="1231"/>
                  </a:cubicBezTo>
                  <a:cubicBezTo>
                    <a:pt x="445" y="1231"/>
                    <a:pt x="483" y="1242"/>
                    <a:pt x="523" y="1265"/>
                  </a:cubicBezTo>
                  <a:lnTo>
                    <a:pt x="3046" y="2721"/>
                  </a:lnTo>
                  <a:lnTo>
                    <a:pt x="3046" y="1862"/>
                  </a:lnTo>
                  <a:lnTo>
                    <a:pt x="129" y="178"/>
                  </a:lnTo>
                  <a:cubicBezTo>
                    <a:pt x="120" y="173"/>
                    <a:pt x="111" y="167"/>
                    <a:pt x="104" y="162"/>
                  </a:cubicBezTo>
                  <a:cubicBezTo>
                    <a:pt x="90" y="152"/>
                    <a:pt x="78" y="142"/>
                    <a:pt x="65" y="134"/>
                  </a:cubicBezTo>
                  <a:cubicBezTo>
                    <a:pt x="55" y="122"/>
                    <a:pt x="44" y="112"/>
                    <a:pt x="37" y="101"/>
                  </a:cubicBezTo>
                  <a:cubicBezTo>
                    <a:pt x="28" y="91"/>
                    <a:pt x="21" y="78"/>
                    <a:pt x="15" y="66"/>
                  </a:cubicBezTo>
                  <a:cubicBezTo>
                    <a:pt x="11" y="55"/>
                    <a:pt x="7" y="43"/>
                    <a:pt x="4" y="30"/>
                  </a:cubicBezTo>
                  <a:cubicBezTo>
                    <a:pt x="4" y="20"/>
                    <a:pt x="1" y="1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15"/>
            <p:cNvSpPr/>
            <p:nvPr/>
          </p:nvSpPr>
          <p:spPr>
            <a:xfrm>
              <a:off x="3207789" y="3929711"/>
              <a:ext cx="97048" cy="292110"/>
            </a:xfrm>
            <a:custGeom>
              <a:avLst/>
              <a:gdLst/>
              <a:ahLst/>
              <a:cxnLst/>
              <a:rect l="l" t="t" r="r" b="b"/>
              <a:pathLst>
                <a:path w="3112" h="9367" extrusionOk="0">
                  <a:moveTo>
                    <a:pt x="66" y="145"/>
                  </a:moveTo>
                  <a:cubicBezTo>
                    <a:pt x="71" y="151"/>
                    <a:pt x="75" y="155"/>
                    <a:pt x="79" y="158"/>
                  </a:cubicBezTo>
                  <a:cubicBezTo>
                    <a:pt x="91" y="170"/>
                    <a:pt x="104" y="180"/>
                    <a:pt x="121" y="191"/>
                  </a:cubicBezTo>
                  <a:lnTo>
                    <a:pt x="147" y="207"/>
                  </a:lnTo>
                  <a:lnTo>
                    <a:pt x="3048" y="1882"/>
                  </a:lnTo>
                  <a:lnTo>
                    <a:pt x="3048" y="2667"/>
                  </a:lnTo>
                  <a:lnTo>
                    <a:pt x="571" y="1241"/>
                  </a:lnTo>
                  <a:cubicBezTo>
                    <a:pt x="527" y="1215"/>
                    <a:pt x="482" y="1202"/>
                    <a:pt x="443" y="1202"/>
                  </a:cubicBezTo>
                  <a:cubicBezTo>
                    <a:pt x="416" y="1202"/>
                    <a:pt x="391" y="1208"/>
                    <a:pt x="370" y="1221"/>
                  </a:cubicBezTo>
                  <a:cubicBezTo>
                    <a:pt x="325" y="1245"/>
                    <a:pt x="301" y="1295"/>
                    <a:pt x="301" y="1363"/>
                  </a:cubicBezTo>
                  <a:lnTo>
                    <a:pt x="301" y="6652"/>
                  </a:lnTo>
                  <a:cubicBezTo>
                    <a:pt x="301" y="6787"/>
                    <a:pt x="404" y="6955"/>
                    <a:pt x="539" y="7032"/>
                  </a:cubicBezTo>
                  <a:lnTo>
                    <a:pt x="3048" y="8479"/>
                  </a:lnTo>
                  <a:lnTo>
                    <a:pt x="3048" y="9257"/>
                  </a:lnTo>
                  <a:lnTo>
                    <a:pt x="2985" y="9221"/>
                  </a:lnTo>
                  <a:cubicBezTo>
                    <a:pt x="2050" y="8681"/>
                    <a:pt x="1116" y="8139"/>
                    <a:pt x="180" y="7599"/>
                  </a:cubicBezTo>
                  <a:cubicBezTo>
                    <a:pt x="165" y="7591"/>
                    <a:pt x="153" y="7584"/>
                    <a:pt x="142" y="7575"/>
                  </a:cubicBezTo>
                  <a:cubicBezTo>
                    <a:pt x="132" y="7569"/>
                    <a:pt x="127" y="7564"/>
                    <a:pt x="121" y="7556"/>
                  </a:cubicBezTo>
                  <a:cubicBezTo>
                    <a:pt x="108" y="7545"/>
                    <a:pt x="96" y="7532"/>
                    <a:pt x="88" y="7518"/>
                  </a:cubicBezTo>
                  <a:cubicBezTo>
                    <a:pt x="79" y="7505"/>
                    <a:pt x="73" y="7490"/>
                    <a:pt x="71" y="7477"/>
                  </a:cubicBezTo>
                  <a:cubicBezTo>
                    <a:pt x="68" y="7469"/>
                    <a:pt x="66" y="7459"/>
                    <a:pt x="66" y="7449"/>
                  </a:cubicBezTo>
                  <a:lnTo>
                    <a:pt x="66" y="145"/>
                  </a:lnTo>
                  <a:close/>
                  <a:moveTo>
                    <a:pt x="0" y="0"/>
                  </a:moveTo>
                  <a:lnTo>
                    <a:pt x="0" y="7449"/>
                  </a:lnTo>
                  <a:cubicBezTo>
                    <a:pt x="0" y="7463"/>
                    <a:pt x="2" y="7477"/>
                    <a:pt x="6" y="7492"/>
                  </a:cubicBezTo>
                  <a:cubicBezTo>
                    <a:pt x="10" y="7512"/>
                    <a:pt x="17" y="7532"/>
                    <a:pt x="30" y="7551"/>
                  </a:cubicBezTo>
                  <a:cubicBezTo>
                    <a:pt x="43" y="7571"/>
                    <a:pt x="58" y="7587"/>
                    <a:pt x="73" y="7604"/>
                  </a:cubicBezTo>
                  <a:cubicBezTo>
                    <a:pt x="82" y="7612"/>
                    <a:pt x="89" y="7620"/>
                    <a:pt x="101" y="7627"/>
                  </a:cubicBezTo>
                  <a:cubicBezTo>
                    <a:pt x="115" y="7635"/>
                    <a:pt x="130" y="7647"/>
                    <a:pt x="145" y="7656"/>
                  </a:cubicBezTo>
                  <a:cubicBezTo>
                    <a:pt x="1080" y="8195"/>
                    <a:pt x="2016" y="8734"/>
                    <a:pt x="2950" y="9274"/>
                  </a:cubicBezTo>
                  <a:lnTo>
                    <a:pt x="3110" y="9366"/>
                  </a:lnTo>
                  <a:lnTo>
                    <a:pt x="3110" y="8439"/>
                  </a:lnTo>
                  <a:lnTo>
                    <a:pt x="3094" y="8430"/>
                  </a:lnTo>
                  <a:lnTo>
                    <a:pt x="571" y="6974"/>
                  </a:lnTo>
                  <a:cubicBezTo>
                    <a:pt x="460" y="6909"/>
                    <a:pt x="365" y="6763"/>
                    <a:pt x="365" y="6651"/>
                  </a:cubicBezTo>
                  <a:lnTo>
                    <a:pt x="365" y="1360"/>
                  </a:lnTo>
                  <a:cubicBezTo>
                    <a:pt x="365" y="1331"/>
                    <a:pt x="370" y="1292"/>
                    <a:pt x="403" y="1274"/>
                  </a:cubicBezTo>
                  <a:cubicBezTo>
                    <a:pt x="414" y="1267"/>
                    <a:pt x="428" y="1264"/>
                    <a:pt x="443" y="1264"/>
                  </a:cubicBezTo>
                  <a:cubicBezTo>
                    <a:pt x="471" y="1264"/>
                    <a:pt x="504" y="1274"/>
                    <a:pt x="539" y="1294"/>
                  </a:cubicBezTo>
                  <a:lnTo>
                    <a:pt x="3111" y="2776"/>
                  </a:lnTo>
                  <a:lnTo>
                    <a:pt x="3111" y="1845"/>
                  </a:lnTo>
                  <a:lnTo>
                    <a:pt x="3094" y="1834"/>
                  </a:lnTo>
                  <a:lnTo>
                    <a:pt x="178" y="151"/>
                  </a:lnTo>
                  <a:cubicBezTo>
                    <a:pt x="168" y="145"/>
                    <a:pt x="161" y="142"/>
                    <a:pt x="154" y="137"/>
                  </a:cubicBezTo>
                  <a:cubicBezTo>
                    <a:pt x="142" y="128"/>
                    <a:pt x="132" y="119"/>
                    <a:pt x="122" y="109"/>
                  </a:cubicBezTo>
                  <a:cubicBezTo>
                    <a:pt x="111" y="101"/>
                    <a:pt x="102" y="92"/>
                    <a:pt x="95" y="81"/>
                  </a:cubicBezTo>
                  <a:cubicBezTo>
                    <a:pt x="88" y="72"/>
                    <a:pt x="82" y="63"/>
                    <a:pt x="78" y="52"/>
                  </a:cubicBezTo>
                  <a:cubicBezTo>
                    <a:pt x="72" y="43"/>
                    <a:pt x="68" y="35"/>
                    <a:pt x="66" y="23"/>
                  </a:cubicBezTo>
                  <a:cubicBezTo>
                    <a:pt x="65" y="16"/>
                    <a:pt x="65" y="9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15"/>
            <p:cNvSpPr/>
            <p:nvPr/>
          </p:nvSpPr>
          <p:spPr>
            <a:xfrm>
              <a:off x="3218142" y="3968067"/>
              <a:ext cx="101632" cy="231767"/>
            </a:xfrm>
            <a:custGeom>
              <a:avLst/>
              <a:gdLst/>
              <a:ahLst/>
              <a:cxnLst/>
              <a:rect l="l" t="t" r="r" b="b"/>
              <a:pathLst>
                <a:path w="3259" h="7432" extrusionOk="0">
                  <a:moveTo>
                    <a:pt x="249" y="343"/>
                  </a:moveTo>
                  <a:lnTo>
                    <a:pt x="2910" y="1877"/>
                  </a:lnTo>
                  <a:cubicBezTo>
                    <a:pt x="2963" y="1908"/>
                    <a:pt x="3006" y="1985"/>
                    <a:pt x="3009" y="2012"/>
                  </a:cubicBezTo>
                  <a:lnTo>
                    <a:pt x="3009" y="7091"/>
                  </a:lnTo>
                  <a:lnTo>
                    <a:pt x="347" y="5556"/>
                  </a:lnTo>
                  <a:cubicBezTo>
                    <a:pt x="295" y="5526"/>
                    <a:pt x="252" y="5449"/>
                    <a:pt x="249" y="5421"/>
                  </a:cubicBezTo>
                  <a:lnTo>
                    <a:pt x="249" y="343"/>
                  </a:lnTo>
                  <a:close/>
                  <a:moveTo>
                    <a:pt x="112" y="1"/>
                  </a:moveTo>
                  <a:cubicBezTo>
                    <a:pt x="46" y="1"/>
                    <a:pt x="0" y="47"/>
                    <a:pt x="0" y="130"/>
                  </a:cubicBezTo>
                  <a:lnTo>
                    <a:pt x="0" y="5421"/>
                  </a:lnTo>
                  <a:cubicBezTo>
                    <a:pt x="0" y="5546"/>
                    <a:pt x="99" y="5701"/>
                    <a:pt x="223" y="5773"/>
                  </a:cubicBezTo>
                  <a:lnTo>
                    <a:pt x="2746" y="7229"/>
                  </a:lnTo>
                  <a:lnTo>
                    <a:pt x="3035" y="7396"/>
                  </a:lnTo>
                  <a:cubicBezTo>
                    <a:pt x="3076" y="7420"/>
                    <a:pt x="3114" y="7431"/>
                    <a:pt x="3147" y="7431"/>
                  </a:cubicBezTo>
                  <a:cubicBezTo>
                    <a:pt x="3213" y="7431"/>
                    <a:pt x="3258" y="7385"/>
                    <a:pt x="3258" y="7303"/>
                  </a:cubicBezTo>
                  <a:lnTo>
                    <a:pt x="3258" y="2012"/>
                  </a:lnTo>
                  <a:cubicBezTo>
                    <a:pt x="3258" y="1888"/>
                    <a:pt x="3160" y="1732"/>
                    <a:pt x="3035" y="1660"/>
                  </a:cubicBezTo>
                  <a:lnTo>
                    <a:pt x="2746" y="1490"/>
                  </a:lnTo>
                  <a:lnTo>
                    <a:pt x="223" y="35"/>
                  </a:lnTo>
                  <a:cubicBezTo>
                    <a:pt x="183" y="12"/>
                    <a:pt x="145" y="1"/>
                    <a:pt x="112" y="1"/>
                  </a:cubicBezTo>
                  <a:close/>
                </a:path>
              </a:pathLst>
            </a:custGeom>
            <a:solidFill>
              <a:srgbClr val="BC7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15"/>
            <p:cNvSpPr/>
            <p:nvPr/>
          </p:nvSpPr>
          <p:spPr>
            <a:xfrm>
              <a:off x="3217050" y="3967101"/>
              <a:ext cx="103752" cy="233638"/>
            </a:xfrm>
            <a:custGeom>
              <a:avLst/>
              <a:gdLst/>
              <a:ahLst/>
              <a:cxnLst/>
              <a:rect l="l" t="t" r="r" b="b"/>
              <a:pathLst>
                <a:path w="3327" h="7492" extrusionOk="0">
                  <a:moveTo>
                    <a:pt x="317" y="427"/>
                  </a:moveTo>
                  <a:lnTo>
                    <a:pt x="2931" y="1934"/>
                  </a:lnTo>
                  <a:cubicBezTo>
                    <a:pt x="2977" y="1961"/>
                    <a:pt x="3011" y="2027"/>
                    <a:pt x="3013" y="2043"/>
                  </a:cubicBezTo>
                  <a:lnTo>
                    <a:pt x="3013" y="7065"/>
                  </a:lnTo>
                  <a:lnTo>
                    <a:pt x="400" y="5558"/>
                  </a:lnTo>
                  <a:cubicBezTo>
                    <a:pt x="356" y="5534"/>
                    <a:pt x="320" y="5469"/>
                    <a:pt x="317" y="5450"/>
                  </a:cubicBezTo>
                  <a:lnTo>
                    <a:pt x="317" y="427"/>
                  </a:lnTo>
                  <a:close/>
                  <a:moveTo>
                    <a:pt x="252" y="318"/>
                  </a:moveTo>
                  <a:lnTo>
                    <a:pt x="252" y="5456"/>
                  </a:lnTo>
                  <a:cubicBezTo>
                    <a:pt x="255" y="5495"/>
                    <a:pt x="306" y="5580"/>
                    <a:pt x="366" y="5616"/>
                  </a:cubicBezTo>
                  <a:lnTo>
                    <a:pt x="3074" y="7175"/>
                  </a:lnTo>
                  <a:lnTo>
                    <a:pt x="3074" y="2041"/>
                  </a:lnTo>
                  <a:cubicBezTo>
                    <a:pt x="3073" y="2000"/>
                    <a:pt x="3023" y="1915"/>
                    <a:pt x="2961" y="1879"/>
                  </a:cubicBezTo>
                  <a:lnTo>
                    <a:pt x="252" y="318"/>
                  </a:lnTo>
                  <a:close/>
                  <a:moveTo>
                    <a:pt x="145" y="66"/>
                  </a:moveTo>
                  <a:cubicBezTo>
                    <a:pt x="172" y="66"/>
                    <a:pt x="206" y="78"/>
                    <a:pt x="241" y="96"/>
                  </a:cubicBezTo>
                  <a:lnTo>
                    <a:pt x="3054" y="1719"/>
                  </a:lnTo>
                  <a:cubicBezTo>
                    <a:pt x="3166" y="1784"/>
                    <a:pt x="3261" y="1932"/>
                    <a:pt x="3261" y="2043"/>
                  </a:cubicBezTo>
                  <a:lnTo>
                    <a:pt x="3261" y="7332"/>
                  </a:lnTo>
                  <a:cubicBezTo>
                    <a:pt x="3261" y="7361"/>
                    <a:pt x="3256" y="7400"/>
                    <a:pt x="3224" y="7418"/>
                  </a:cubicBezTo>
                  <a:cubicBezTo>
                    <a:pt x="3212" y="7426"/>
                    <a:pt x="3197" y="7430"/>
                    <a:pt x="3181" y="7430"/>
                  </a:cubicBezTo>
                  <a:cubicBezTo>
                    <a:pt x="3153" y="7430"/>
                    <a:pt x="3121" y="7419"/>
                    <a:pt x="3087" y="7398"/>
                  </a:cubicBezTo>
                  <a:lnTo>
                    <a:pt x="274" y="5775"/>
                  </a:lnTo>
                  <a:cubicBezTo>
                    <a:pt x="163" y="5710"/>
                    <a:pt x="68" y="5564"/>
                    <a:pt x="68" y="5452"/>
                  </a:cubicBezTo>
                  <a:lnTo>
                    <a:pt x="68" y="161"/>
                  </a:lnTo>
                  <a:cubicBezTo>
                    <a:pt x="68" y="132"/>
                    <a:pt x="73" y="93"/>
                    <a:pt x="106" y="75"/>
                  </a:cubicBezTo>
                  <a:cubicBezTo>
                    <a:pt x="116" y="68"/>
                    <a:pt x="130" y="66"/>
                    <a:pt x="145" y="66"/>
                  </a:cubicBezTo>
                  <a:close/>
                  <a:moveTo>
                    <a:pt x="145" y="1"/>
                  </a:moveTo>
                  <a:cubicBezTo>
                    <a:pt x="118" y="1"/>
                    <a:pt x="93" y="7"/>
                    <a:pt x="71" y="20"/>
                  </a:cubicBezTo>
                  <a:cubicBezTo>
                    <a:pt x="27" y="45"/>
                    <a:pt x="1" y="95"/>
                    <a:pt x="1" y="161"/>
                  </a:cubicBezTo>
                  <a:lnTo>
                    <a:pt x="1" y="5452"/>
                  </a:lnTo>
                  <a:cubicBezTo>
                    <a:pt x="1" y="5587"/>
                    <a:pt x="106" y="5754"/>
                    <a:pt x="241" y="5831"/>
                  </a:cubicBezTo>
                  <a:lnTo>
                    <a:pt x="3054" y="7454"/>
                  </a:lnTo>
                  <a:cubicBezTo>
                    <a:pt x="3096" y="7480"/>
                    <a:pt x="3137" y="7492"/>
                    <a:pt x="3176" y="7492"/>
                  </a:cubicBezTo>
                  <a:cubicBezTo>
                    <a:pt x="3178" y="7492"/>
                    <a:pt x="3180" y="7492"/>
                    <a:pt x="3182" y="7492"/>
                  </a:cubicBezTo>
                  <a:cubicBezTo>
                    <a:pt x="3208" y="7492"/>
                    <a:pt x="3234" y="7486"/>
                    <a:pt x="3256" y="7474"/>
                  </a:cubicBezTo>
                  <a:cubicBezTo>
                    <a:pt x="3300" y="7449"/>
                    <a:pt x="3326" y="7397"/>
                    <a:pt x="3326" y="7332"/>
                  </a:cubicBezTo>
                  <a:lnTo>
                    <a:pt x="3326" y="2041"/>
                  </a:lnTo>
                  <a:cubicBezTo>
                    <a:pt x="3326" y="1906"/>
                    <a:pt x="3221" y="1740"/>
                    <a:pt x="3086" y="1662"/>
                  </a:cubicBezTo>
                  <a:lnTo>
                    <a:pt x="272" y="39"/>
                  </a:lnTo>
                  <a:cubicBezTo>
                    <a:pt x="228" y="14"/>
                    <a:pt x="184" y="1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15"/>
            <p:cNvSpPr/>
            <p:nvPr/>
          </p:nvSpPr>
          <p:spPr>
            <a:xfrm>
              <a:off x="3303774" y="3987807"/>
              <a:ext cx="165624" cy="348399"/>
            </a:xfrm>
            <a:custGeom>
              <a:avLst/>
              <a:gdLst/>
              <a:ahLst/>
              <a:cxnLst/>
              <a:rect l="l" t="t" r="r" b="b"/>
              <a:pathLst>
                <a:path w="5311" h="11172" extrusionOk="0">
                  <a:moveTo>
                    <a:pt x="0" y="0"/>
                  </a:moveTo>
                  <a:lnTo>
                    <a:pt x="0" y="860"/>
                  </a:lnTo>
                  <a:lnTo>
                    <a:pt x="289" y="1027"/>
                  </a:lnTo>
                  <a:cubicBezTo>
                    <a:pt x="414" y="1099"/>
                    <a:pt x="512" y="1255"/>
                    <a:pt x="512" y="1379"/>
                  </a:cubicBezTo>
                  <a:lnTo>
                    <a:pt x="512" y="6670"/>
                  </a:lnTo>
                  <a:cubicBezTo>
                    <a:pt x="512" y="6752"/>
                    <a:pt x="467" y="6798"/>
                    <a:pt x="401" y="6798"/>
                  </a:cubicBezTo>
                  <a:cubicBezTo>
                    <a:pt x="368" y="6798"/>
                    <a:pt x="330" y="6787"/>
                    <a:pt x="289" y="6763"/>
                  </a:cubicBezTo>
                  <a:lnTo>
                    <a:pt x="0" y="6596"/>
                  </a:lnTo>
                  <a:lnTo>
                    <a:pt x="0" y="7450"/>
                  </a:lnTo>
                  <a:cubicBezTo>
                    <a:pt x="243" y="7590"/>
                    <a:pt x="429" y="7696"/>
                    <a:pt x="1137" y="8106"/>
                  </a:cubicBezTo>
                  <a:lnTo>
                    <a:pt x="1137" y="1613"/>
                  </a:lnTo>
                  <a:cubicBezTo>
                    <a:pt x="1137" y="1530"/>
                    <a:pt x="1182" y="1484"/>
                    <a:pt x="1248" y="1484"/>
                  </a:cubicBezTo>
                  <a:cubicBezTo>
                    <a:pt x="1281" y="1484"/>
                    <a:pt x="1319" y="1496"/>
                    <a:pt x="1360" y="1520"/>
                  </a:cubicBezTo>
                  <a:lnTo>
                    <a:pt x="4175" y="3141"/>
                  </a:lnTo>
                  <a:cubicBezTo>
                    <a:pt x="4299" y="3213"/>
                    <a:pt x="4398" y="3370"/>
                    <a:pt x="4398" y="3494"/>
                  </a:cubicBezTo>
                  <a:lnTo>
                    <a:pt x="4398" y="10932"/>
                  </a:lnTo>
                  <a:lnTo>
                    <a:pt x="4411" y="10932"/>
                  </a:lnTo>
                  <a:cubicBezTo>
                    <a:pt x="4506" y="10988"/>
                    <a:pt x="4602" y="11044"/>
                    <a:pt x="4698" y="11097"/>
                  </a:cubicBezTo>
                  <a:cubicBezTo>
                    <a:pt x="4709" y="11103"/>
                    <a:pt x="4720" y="11109"/>
                    <a:pt x="4730" y="11116"/>
                  </a:cubicBezTo>
                  <a:cubicBezTo>
                    <a:pt x="4742" y="11121"/>
                    <a:pt x="4753" y="11126"/>
                    <a:pt x="4766" y="11131"/>
                  </a:cubicBezTo>
                  <a:cubicBezTo>
                    <a:pt x="4792" y="11139"/>
                    <a:pt x="4818" y="11148"/>
                    <a:pt x="4845" y="11154"/>
                  </a:cubicBezTo>
                  <a:cubicBezTo>
                    <a:pt x="4872" y="11159"/>
                    <a:pt x="4901" y="11164"/>
                    <a:pt x="4930" y="11168"/>
                  </a:cubicBezTo>
                  <a:cubicBezTo>
                    <a:pt x="4957" y="11170"/>
                    <a:pt x="4985" y="11172"/>
                    <a:pt x="5013" y="11172"/>
                  </a:cubicBezTo>
                  <a:cubicBezTo>
                    <a:pt x="5029" y="11172"/>
                    <a:pt x="5045" y="11171"/>
                    <a:pt x="5061" y="11169"/>
                  </a:cubicBezTo>
                  <a:cubicBezTo>
                    <a:pt x="5090" y="11168"/>
                    <a:pt x="5118" y="11164"/>
                    <a:pt x="5147" y="11159"/>
                  </a:cubicBezTo>
                  <a:cubicBezTo>
                    <a:pt x="5176" y="11154"/>
                    <a:pt x="5203" y="11146"/>
                    <a:pt x="5226" y="11139"/>
                  </a:cubicBezTo>
                  <a:cubicBezTo>
                    <a:pt x="5239" y="11135"/>
                    <a:pt x="5251" y="11131"/>
                    <a:pt x="5262" y="11126"/>
                  </a:cubicBezTo>
                  <a:cubicBezTo>
                    <a:pt x="5279" y="11119"/>
                    <a:pt x="5295" y="11112"/>
                    <a:pt x="5311" y="11103"/>
                  </a:cubicBezTo>
                  <a:lnTo>
                    <a:pt x="5311" y="2720"/>
                  </a:lnTo>
                  <a:cubicBezTo>
                    <a:pt x="5301" y="2725"/>
                    <a:pt x="5292" y="2729"/>
                    <a:pt x="5282" y="2735"/>
                  </a:cubicBezTo>
                  <a:cubicBezTo>
                    <a:pt x="5265" y="2742"/>
                    <a:pt x="5248" y="2749"/>
                    <a:pt x="5229" y="2753"/>
                  </a:cubicBezTo>
                  <a:cubicBezTo>
                    <a:pt x="5212" y="2761"/>
                    <a:pt x="5192" y="2765"/>
                    <a:pt x="5171" y="2771"/>
                  </a:cubicBezTo>
                  <a:cubicBezTo>
                    <a:pt x="5153" y="2775"/>
                    <a:pt x="5133" y="2779"/>
                    <a:pt x="5111" y="2781"/>
                  </a:cubicBezTo>
                  <a:cubicBezTo>
                    <a:pt x="5090" y="2785"/>
                    <a:pt x="5069" y="2786"/>
                    <a:pt x="5048" y="2786"/>
                  </a:cubicBezTo>
                  <a:cubicBezTo>
                    <a:pt x="5037" y="2787"/>
                    <a:pt x="5026" y="2787"/>
                    <a:pt x="5015" y="2787"/>
                  </a:cubicBezTo>
                  <a:cubicBezTo>
                    <a:pt x="5005" y="2787"/>
                    <a:pt x="4994" y="2787"/>
                    <a:pt x="4983" y="2786"/>
                  </a:cubicBezTo>
                  <a:cubicBezTo>
                    <a:pt x="4962" y="2786"/>
                    <a:pt x="4940" y="2785"/>
                    <a:pt x="4920" y="2782"/>
                  </a:cubicBezTo>
                  <a:cubicBezTo>
                    <a:pt x="4900" y="2781"/>
                    <a:pt x="4880" y="2778"/>
                    <a:pt x="4858" y="2772"/>
                  </a:cubicBezTo>
                  <a:cubicBezTo>
                    <a:pt x="4838" y="2768"/>
                    <a:pt x="4818" y="2763"/>
                    <a:pt x="4798" y="2758"/>
                  </a:cubicBezTo>
                  <a:cubicBezTo>
                    <a:pt x="4780" y="2752"/>
                    <a:pt x="4760" y="2745"/>
                    <a:pt x="4744" y="2738"/>
                  </a:cubicBezTo>
                  <a:cubicBezTo>
                    <a:pt x="4729" y="2730"/>
                    <a:pt x="4710" y="2722"/>
                    <a:pt x="4696" y="271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15"/>
            <p:cNvSpPr/>
            <p:nvPr/>
          </p:nvSpPr>
          <p:spPr>
            <a:xfrm>
              <a:off x="3302683" y="3986154"/>
              <a:ext cx="167619" cy="351018"/>
            </a:xfrm>
            <a:custGeom>
              <a:avLst/>
              <a:gdLst/>
              <a:ahLst/>
              <a:cxnLst/>
              <a:rect l="l" t="t" r="r" b="b"/>
              <a:pathLst>
                <a:path w="5375" h="11256" extrusionOk="0">
                  <a:moveTo>
                    <a:pt x="65" y="109"/>
                  </a:moveTo>
                  <a:lnTo>
                    <a:pt x="4715" y="2792"/>
                  </a:lnTo>
                  <a:cubicBezTo>
                    <a:pt x="4731" y="2803"/>
                    <a:pt x="4749" y="2812"/>
                    <a:pt x="4767" y="2819"/>
                  </a:cubicBezTo>
                  <a:cubicBezTo>
                    <a:pt x="4785" y="2828"/>
                    <a:pt x="4805" y="2835"/>
                    <a:pt x="4824" y="2841"/>
                  </a:cubicBezTo>
                  <a:cubicBezTo>
                    <a:pt x="4846" y="2848"/>
                    <a:pt x="4866" y="2854"/>
                    <a:pt x="4887" y="2857"/>
                  </a:cubicBezTo>
                  <a:cubicBezTo>
                    <a:pt x="4909" y="2862"/>
                    <a:pt x="4930" y="2865"/>
                    <a:pt x="4952" y="2868"/>
                  </a:cubicBezTo>
                  <a:cubicBezTo>
                    <a:pt x="4974" y="2871"/>
                    <a:pt x="4997" y="2874"/>
                    <a:pt x="5018" y="2874"/>
                  </a:cubicBezTo>
                  <a:cubicBezTo>
                    <a:pt x="5029" y="2875"/>
                    <a:pt x="5040" y="2875"/>
                    <a:pt x="5052" y="2875"/>
                  </a:cubicBezTo>
                  <a:cubicBezTo>
                    <a:pt x="5063" y="2875"/>
                    <a:pt x="5075" y="2875"/>
                    <a:pt x="5086" y="2874"/>
                  </a:cubicBezTo>
                  <a:cubicBezTo>
                    <a:pt x="5109" y="2871"/>
                    <a:pt x="5130" y="2870"/>
                    <a:pt x="5152" y="2867"/>
                  </a:cubicBezTo>
                  <a:cubicBezTo>
                    <a:pt x="5173" y="2862"/>
                    <a:pt x="5194" y="2860"/>
                    <a:pt x="5215" y="2854"/>
                  </a:cubicBezTo>
                  <a:cubicBezTo>
                    <a:pt x="5234" y="2848"/>
                    <a:pt x="5254" y="2842"/>
                    <a:pt x="5274" y="2835"/>
                  </a:cubicBezTo>
                  <a:cubicBezTo>
                    <a:pt x="5287" y="2831"/>
                    <a:pt x="5298" y="2826"/>
                    <a:pt x="5311" y="2821"/>
                  </a:cubicBezTo>
                  <a:lnTo>
                    <a:pt x="5313" y="2821"/>
                  </a:lnTo>
                  <a:lnTo>
                    <a:pt x="5313" y="11130"/>
                  </a:lnTo>
                  <a:cubicBezTo>
                    <a:pt x="5304" y="11135"/>
                    <a:pt x="5296" y="11140"/>
                    <a:pt x="5284" y="11143"/>
                  </a:cubicBezTo>
                  <a:cubicBezTo>
                    <a:pt x="5274" y="11148"/>
                    <a:pt x="5263" y="11152"/>
                    <a:pt x="5251" y="11156"/>
                  </a:cubicBezTo>
                  <a:cubicBezTo>
                    <a:pt x="5227" y="11165"/>
                    <a:pt x="5202" y="11171"/>
                    <a:pt x="5175" y="11176"/>
                  </a:cubicBezTo>
                  <a:cubicBezTo>
                    <a:pt x="5148" y="11181"/>
                    <a:pt x="5119" y="11185"/>
                    <a:pt x="5093" y="11186"/>
                  </a:cubicBezTo>
                  <a:cubicBezTo>
                    <a:pt x="5078" y="11188"/>
                    <a:pt x="5062" y="11189"/>
                    <a:pt x="5047" y="11189"/>
                  </a:cubicBezTo>
                  <a:cubicBezTo>
                    <a:pt x="5020" y="11189"/>
                    <a:pt x="4994" y="11187"/>
                    <a:pt x="4966" y="11185"/>
                  </a:cubicBezTo>
                  <a:cubicBezTo>
                    <a:pt x="4939" y="11184"/>
                    <a:pt x="4913" y="11178"/>
                    <a:pt x="4886" y="11172"/>
                  </a:cubicBezTo>
                  <a:cubicBezTo>
                    <a:pt x="4859" y="11166"/>
                    <a:pt x="4834" y="11159"/>
                    <a:pt x="4813" y="11150"/>
                  </a:cubicBezTo>
                  <a:cubicBezTo>
                    <a:pt x="4800" y="11145"/>
                    <a:pt x="4788" y="11142"/>
                    <a:pt x="4778" y="11136"/>
                  </a:cubicBezTo>
                  <a:cubicBezTo>
                    <a:pt x="4767" y="11130"/>
                    <a:pt x="4756" y="11126"/>
                    <a:pt x="4748" y="11120"/>
                  </a:cubicBezTo>
                  <a:lnTo>
                    <a:pt x="4463" y="10956"/>
                  </a:lnTo>
                  <a:lnTo>
                    <a:pt x="4463" y="3545"/>
                  </a:lnTo>
                  <a:cubicBezTo>
                    <a:pt x="4463" y="3410"/>
                    <a:pt x="4360" y="3243"/>
                    <a:pt x="4225" y="3166"/>
                  </a:cubicBezTo>
                  <a:lnTo>
                    <a:pt x="1410" y="1544"/>
                  </a:lnTo>
                  <a:cubicBezTo>
                    <a:pt x="1365" y="1518"/>
                    <a:pt x="1321" y="1506"/>
                    <a:pt x="1282" y="1506"/>
                  </a:cubicBezTo>
                  <a:cubicBezTo>
                    <a:pt x="1255" y="1506"/>
                    <a:pt x="1230" y="1512"/>
                    <a:pt x="1208" y="1524"/>
                  </a:cubicBezTo>
                  <a:cubicBezTo>
                    <a:pt x="1164" y="1548"/>
                    <a:pt x="1139" y="1602"/>
                    <a:pt x="1139" y="1666"/>
                  </a:cubicBezTo>
                  <a:lnTo>
                    <a:pt x="1139" y="8103"/>
                  </a:lnTo>
                  <a:cubicBezTo>
                    <a:pt x="485" y="7723"/>
                    <a:pt x="294" y="7614"/>
                    <a:pt x="65" y="7483"/>
                  </a:cubicBezTo>
                  <a:lnTo>
                    <a:pt x="65" y="6704"/>
                  </a:lnTo>
                  <a:lnTo>
                    <a:pt x="307" y="6845"/>
                  </a:lnTo>
                  <a:cubicBezTo>
                    <a:pt x="351" y="6870"/>
                    <a:pt x="396" y="6883"/>
                    <a:pt x="435" y="6883"/>
                  </a:cubicBezTo>
                  <a:cubicBezTo>
                    <a:pt x="462" y="6883"/>
                    <a:pt x="487" y="6877"/>
                    <a:pt x="508" y="6865"/>
                  </a:cubicBezTo>
                  <a:cubicBezTo>
                    <a:pt x="553" y="6839"/>
                    <a:pt x="579" y="6787"/>
                    <a:pt x="579" y="6723"/>
                  </a:cubicBezTo>
                  <a:lnTo>
                    <a:pt x="579" y="1432"/>
                  </a:lnTo>
                  <a:cubicBezTo>
                    <a:pt x="579" y="1297"/>
                    <a:pt x="474" y="1130"/>
                    <a:pt x="339" y="1052"/>
                  </a:cubicBezTo>
                  <a:lnTo>
                    <a:pt x="65" y="894"/>
                  </a:lnTo>
                  <a:lnTo>
                    <a:pt x="65" y="109"/>
                  </a:lnTo>
                  <a:close/>
                  <a:moveTo>
                    <a:pt x="1" y="0"/>
                  </a:moveTo>
                  <a:lnTo>
                    <a:pt x="1" y="933"/>
                  </a:lnTo>
                  <a:lnTo>
                    <a:pt x="307" y="1108"/>
                  </a:lnTo>
                  <a:cubicBezTo>
                    <a:pt x="418" y="1173"/>
                    <a:pt x="514" y="1321"/>
                    <a:pt x="514" y="1432"/>
                  </a:cubicBezTo>
                  <a:lnTo>
                    <a:pt x="514" y="6723"/>
                  </a:lnTo>
                  <a:cubicBezTo>
                    <a:pt x="514" y="6751"/>
                    <a:pt x="508" y="6790"/>
                    <a:pt x="475" y="6809"/>
                  </a:cubicBezTo>
                  <a:cubicBezTo>
                    <a:pt x="463" y="6816"/>
                    <a:pt x="449" y="6820"/>
                    <a:pt x="433" y="6820"/>
                  </a:cubicBezTo>
                  <a:cubicBezTo>
                    <a:pt x="405" y="6820"/>
                    <a:pt x="373" y="6809"/>
                    <a:pt x="339" y="6789"/>
                  </a:cubicBezTo>
                  <a:lnTo>
                    <a:pt x="1" y="6595"/>
                  </a:lnTo>
                  <a:lnTo>
                    <a:pt x="1" y="7522"/>
                  </a:lnTo>
                  <a:lnTo>
                    <a:pt x="17" y="7530"/>
                  </a:lnTo>
                  <a:cubicBezTo>
                    <a:pt x="259" y="7670"/>
                    <a:pt x="445" y="7778"/>
                    <a:pt x="1155" y="8187"/>
                  </a:cubicBezTo>
                  <a:lnTo>
                    <a:pt x="1203" y="8216"/>
                  </a:lnTo>
                  <a:lnTo>
                    <a:pt x="1203" y="1668"/>
                  </a:lnTo>
                  <a:cubicBezTo>
                    <a:pt x="1203" y="1639"/>
                    <a:pt x="1208" y="1599"/>
                    <a:pt x="1241" y="1581"/>
                  </a:cubicBezTo>
                  <a:cubicBezTo>
                    <a:pt x="1253" y="1574"/>
                    <a:pt x="1268" y="1570"/>
                    <a:pt x="1284" y="1570"/>
                  </a:cubicBezTo>
                  <a:cubicBezTo>
                    <a:pt x="1311" y="1570"/>
                    <a:pt x="1344" y="1581"/>
                    <a:pt x="1378" y="1602"/>
                  </a:cubicBezTo>
                  <a:lnTo>
                    <a:pt x="4191" y="3223"/>
                  </a:lnTo>
                  <a:cubicBezTo>
                    <a:pt x="4305" y="3288"/>
                    <a:pt x="4399" y="3435"/>
                    <a:pt x="4399" y="3547"/>
                  </a:cubicBezTo>
                  <a:lnTo>
                    <a:pt x="4399" y="11015"/>
                  </a:lnTo>
                  <a:lnTo>
                    <a:pt x="4434" y="11015"/>
                  </a:lnTo>
                  <a:lnTo>
                    <a:pt x="4715" y="11178"/>
                  </a:lnTo>
                  <a:cubicBezTo>
                    <a:pt x="4728" y="11184"/>
                    <a:pt x="4738" y="11191"/>
                    <a:pt x="4751" y="11195"/>
                  </a:cubicBezTo>
                  <a:lnTo>
                    <a:pt x="4788" y="11212"/>
                  </a:lnTo>
                  <a:cubicBezTo>
                    <a:pt x="4814" y="11221"/>
                    <a:pt x="4841" y="11230"/>
                    <a:pt x="4872" y="11237"/>
                  </a:cubicBezTo>
                  <a:cubicBezTo>
                    <a:pt x="4900" y="11244"/>
                    <a:pt x="4930" y="11248"/>
                    <a:pt x="4959" y="11251"/>
                  </a:cubicBezTo>
                  <a:cubicBezTo>
                    <a:pt x="4988" y="11253"/>
                    <a:pt x="5017" y="11255"/>
                    <a:pt x="5043" y="11255"/>
                  </a:cubicBezTo>
                  <a:cubicBezTo>
                    <a:pt x="5060" y="11255"/>
                    <a:pt x="5076" y="11255"/>
                    <a:pt x="5094" y="11253"/>
                  </a:cubicBezTo>
                  <a:cubicBezTo>
                    <a:pt x="5125" y="11251"/>
                    <a:pt x="5155" y="11248"/>
                    <a:pt x="5183" y="11243"/>
                  </a:cubicBezTo>
                  <a:cubicBezTo>
                    <a:pt x="5212" y="11237"/>
                    <a:pt x="5241" y="11230"/>
                    <a:pt x="5268" y="11221"/>
                  </a:cubicBezTo>
                  <a:cubicBezTo>
                    <a:pt x="5281" y="11215"/>
                    <a:pt x="5294" y="11212"/>
                    <a:pt x="5306" y="11207"/>
                  </a:cubicBezTo>
                  <a:cubicBezTo>
                    <a:pt x="5324" y="11199"/>
                    <a:pt x="5342" y="11191"/>
                    <a:pt x="5359" y="11181"/>
                  </a:cubicBezTo>
                  <a:lnTo>
                    <a:pt x="5375" y="11172"/>
                  </a:lnTo>
                  <a:lnTo>
                    <a:pt x="5375" y="2717"/>
                  </a:lnTo>
                  <a:lnTo>
                    <a:pt x="5327" y="2742"/>
                  </a:lnTo>
                  <a:cubicBezTo>
                    <a:pt x="5319" y="2746"/>
                    <a:pt x="5310" y="2752"/>
                    <a:pt x="5300" y="2755"/>
                  </a:cubicBezTo>
                  <a:cubicBezTo>
                    <a:pt x="5284" y="2762"/>
                    <a:pt x="5270" y="2769"/>
                    <a:pt x="5252" y="2775"/>
                  </a:cubicBezTo>
                  <a:cubicBezTo>
                    <a:pt x="5234" y="2782"/>
                    <a:pt x="5217" y="2788"/>
                    <a:pt x="5198" y="2791"/>
                  </a:cubicBezTo>
                  <a:cubicBezTo>
                    <a:pt x="5179" y="2795"/>
                    <a:pt x="5160" y="2798"/>
                    <a:pt x="5140" y="2802"/>
                  </a:cubicBezTo>
                  <a:cubicBezTo>
                    <a:pt x="5119" y="2803"/>
                    <a:pt x="5100" y="2805"/>
                    <a:pt x="5080" y="2806"/>
                  </a:cubicBezTo>
                  <a:lnTo>
                    <a:pt x="5018" y="2806"/>
                  </a:lnTo>
                  <a:cubicBezTo>
                    <a:pt x="4999" y="2806"/>
                    <a:pt x="4978" y="2805"/>
                    <a:pt x="4958" y="2803"/>
                  </a:cubicBezTo>
                  <a:cubicBezTo>
                    <a:pt x="4938" y="2802"/>
                    <a:pt x="4918" y="2798"/>
                    <a:pt x="4899" y="2795"/>
                  </a:cubicBezTo>
                  <a:cubicBezTo>
                    <a:pt x="4880" y="2791"/>
                    <a:pt x="4860" y="2785"/>
                    <a:pt x="4843" y="2780"/>
                  </a:cubicBezTo>
                  <a:cubicBezTo>
                    <a:pt x="4827" y="2775"/>
                    <a:pt x="4808" y="2769"/>
                    <a:pt x="4792" y="2762"/>
                  </a:cubicBezTo>
                  <a:cubicBezTo>
                    <a:pt x="4775" y="2755"/>
                    <a:pt x="4759" y="2746"/>
                    <a:pt x="4745" y="27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15"/>
            <p:cNvSpPr/>
            <p:nvPr/>
          </p:nvSpPr>
          <p:spPr>
            <a:xfrm>
              <a:off x="3339168" y="4034085"/>
              <a:ext cx="101725" cy="377339"/>
            </a:xfrm>
            <a:custGeom>
              <a:avLst/>
              <a:gdLst/>
              <a:ahLst/>
              <a:cxnLst/>
              <a:rect l="l" t="t" r="r" b="b"/>
              <a:pathLst>
                <a:path w="3262" h="12100" extrusionOk="0">
                  <a:moveTo>
                    <a:pt x="251" y="341"/>
                  </a:moveTo>
                  <a:lnTo>
                    <a:pt x="2912" y="1876"/>
                  </a:lnTo>
                  <a:cubicBezTo>
                    <a:pt x="2967" y="1906"/>
                    <a:pt x="3010" y="1984"/>
                    <a:pt x="3011" y="2010"/>
                  </a:cubicBezTo>
                  <a:lnTo>
                    <a:pt x="3011" y="11760"/>
                  </a:lnTo>
                  <a:lnTo>
                    <a:pt x="350" y="10225"/>
                  </a:lnTo>
                  <a:cubicBezTo>
                    <a:pt x="297" y="10193"/>
                    <a:pt x="254" y="10117"/>
                    <a:pt x="251" y="10089"/>
                  </a:cubicBezTo>
                  <a:lnTo>
                    <a:pt x="251" y="341"/>
                  </a:lnTo>
                  <a:close/>
                  <a:moveTo>
                    <a:pt x="111" y="0"/>
                  </a:moveTo>
                  <a:cubicBezTo>
                    <a:pt x="46" y="0"/>
                    <a:pt x="1" y="46"/>
                    <a:pt x="1" y="129"/>
                  </a:cubicBezTo>
                  <a:lnTo>
                    <a:pt x="1" y="6622"/>
                  </a:lnTo>
                  <a:lnTo>
                    <a:pt x="1" y="10089"/>
                  </a:lnTo>
                  <a:cubicBezTo>
                    <a:pt x="1" y="10214"/>
                    <a:pt x="100" y="10370"/>
                    <a:pt x="224" y="10442"/>
                  </a:cubicBezTo>
                  <a:lnTo>
                    <a:pt x="3039" y="12065"/>
                  </a:lnTo>
                  <a:cubicBezTo>
                    <a:pt x="3079" y="12089"/>
                    <a:pt x="3117" y="12100"/>
                    <a:pt x="3150" y="12100"/>
                  </a:cubicBezTo>
                  <a:cubicBezTo>
                    <a:pt x="3216" y="12100"/>
                    <a:pt x="3262" y="12054"/>
                    <a:pt x="3262" y="11971"/>
                  </a:cubicBezTo>
                  <a:lnTo>
                    <a:pt x="3262" y="8512"/>
                  </a:lnTo>
                  <a:lnTo>
                    <a:pt x="3262" y="2010"/>
                  </a:lnTo>
                  <a:cubicBezTo>
                    <a:pt x="3262" y="1886"/>
                    <a:pt x="3162" y="1729"/>
                    <a:pt x="3039" y="1657"/>
                  </a:cubicBezTo>
                  <a:lnTo>
                    <a:pt x="224" y="36"/>
                  </a:lnTo>
                  <a:cubicBezTo>
                    <a:pt x="183" y="12"/>
                    <a:pt x="145" y="0"/>
                    <a:pt x="111" y="0"/>
                  </a:cubicBezTo>
                  <a:close/>
                </a:path>
              </a:pathLst>
            </a:custGeom>
            <a:solidFill>
              <a:srgbClr val="BC7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15"/>
            <p:cNvSpPr/>
            <p:nvPr/>
          </p:nvSpPr>
          <p:spPr>
            <a:xfrm>
              <a:off x="3198496" y="4065674"/>
              <a:ext cx="875862" cy="374968"/>
            </a:xfrm>
            <a:custGeom>
              <a:avLst/>
              <a:gdLst/>
              <a:ahLst/>
              <a:cxnLst/>
              <a:rect l="l" t="t" r="r" b="b"/>
              <a:pathLst>
                <a:path w="28086" h="12024" extrusionOk="0">
                  <a:moveTo>
                    <a:pt x="27752" y="0"/>
                  </a:moveTo>
                  <a:lnTo>
                    <a:pt x="27752" y="376"/>
                  </a:lnTo>
                  <a:cubicBezTo>
                    <a:pt x="27752" y="376"/>
                    <a:pt x="27739" y="468"/>
                    <a:pt x="27671" y="521"/>
                  </a:cubicBezTo>
                  <a:cubicBezTo>
                    <a:pt x="27436" y="714"/>
                    <a:pt x="27185" y="909"/>
                    <a:pt x="26918" y="1109"/>
                  </a:cubicBezTo>
                  <a:cubicBezTo>
                    <a:pt x="25940" y="1838"/>
                    <a:pt x="24749" y="2613"/>
                    <a:pt x="23341" y="3425"/>
                  </a:cubicBezTo>
                  <a:cubicBezTo>
                    <a:pt x="19954" y="5380"/>
                    <a:pt x="16929" y="7127"/>
                    <a:pt x="14137" y="8714"/>
                  </a:cubicBezTo>
                  <a:cubicBezTo>
                    <a:pt x="12222" y="9801"/>
                    <a:pt x="10421" y="10812"/>
                    <a:pt x="8685" y="11763"/>
                  </a:cubicBezTo>
                  <a:cubicBezTo>
                    <a:pt x="8668" y="11772"/>
                    <a:pt x="8652" y="11779"/>
                    <a:pt x="8635" y="11786"/>
                  </a:cubicBezTo>
                  <a:cubicBezTo>
                    <a:pt x="8616" y="11794"/>
                    <a:pt x="8599" y="11801"/>
                    <a:pt x="8579" y="11806"/>
                  </a:cubicBezTo>
                  <a:cubicBezTo>
                    <a:pt x="8559" y="11812"/>
                    <a:pt x="8539" y="11818"/>
                    <a:pt x="8519" y="11821"/>
                  </a:cubicBezTo>
                  <a:cubicBezTo>
                    <a:pt x="8500" y="11825"/>
                    <a:pt x="8478" y="11828"/>
                    <a:pt x="8457" y="11829"/>
                  </a:cubicBezTo>
                  <a:cubicBezTo>
                    <a:pt x="8435" y="11832"/>
                    <a:pt x="8414" y="11834"/>
                    <a:pt x="8394" y="11834"/>
                  </a:cubicBezTo>
                  <a:cubicBezTo>
                    <a:pt x="8372" y="11834"/>
                    <a:pt x="8351" y="11834"/>
                    <a:pt x="8330" y="11832"/>
                  </a:cubicBezTo>
                  <a:cubicBezTo>
                    <a:pt x="8309" y="11829"/>
                    <a:pt x="8289" y="11828"/>
                    <a:pt x="8267" y="11825"/>
                  </a:cubicBezTo>
                  <a:cubicBezTo>
                    <a:pt x="8246" y="11821"/>
                    <a:pt x="8227" y="11818"/>
                    <a:pt x="8208" y="11812"/>
                  </a:cubicBezTo>
                  <a:cubicBezTo>
                    <a:pt x="8188" y="11806"/>
                    <a:pt x="8171" y="11801"/>
                    <a:pt x="8152" y="11796"/>
                  </a:cubicBezTo>
                  <a:cubicBezTo>
                    <a:pt x="8135" y="11789"/>
                    <a:pt x="8119" y="11783"/>
                    <a:pt x="8102" y="11775"/>
                  </a:cubicBezTo>
                  <a:cubicBezTo>
                    <a:pt x="8093" y="11769"/>
                    <a:pt x="8085" y="11765"/>
                    <a:pt x="8076" y="11760"/>
                  </a:cubicBezTo>
                  <a:lnTo>
                    <a:pt x="461" y="7364"/>
                  </a:lnTo>
                  <a:cubicBezTo>
                    <a:pt x="461" y="7364"/>
                    <a:pt x="334" y="7305"/>
                    <a:pt x="334" y="7184"/>
                  </a:cubicBezTo>
                  <a:lnTo>
                    <a:pt x="334" y="6805"/>
                  </a:lnTo>
                  <a:cubicBezTo>
                    <a:pt x="265" y="6847"/>
                    <a:pt x="292" y="6831"/>
                    <a:pt x="213" y="6880"/>
                  </a:cubicBezTo>
                  <a:cubicBezTo>
                    <a:pt x="195" y="6890"/>
                    <a:pt x="179" y="6901"/>
                    <a:pt x="164" y="6911"/>
                  </a:cubicBezTo>
                  <a:cubicBezTo>
                    <a:pt x="150" y="6923"/>
                    <a:pt x="136" y="6934"/>
                    <a:pt x="123" y="6946"/>
                  </a:cubicBezTo>
                  <a:cubicBezTo>
                    <a:pt x="111" y="6959"/>
                    <a:pt x="98" y="6969"/>
                    <a:pt x="87" y="6982"/>
                  </a:cubicBezTo>
                  <a:cubicBezTo>
                    <a:pt x="77" y="6995"/>
                    <a:pt x="65" y="7006"/>
                    <a:pt x="57" y="7019"/>
                  </a:cubicBezTo>
                  <a:cubicBezTo>
                    <a:pt x="39" y="7046"/>
                    <a:pt x="25" y="7074"/>
                    <a:pt x="15" y="7100"/>
                  </a:cubicBezTo>
                  <a:cubicBezTo>
                    <a:pt x="6" y="7128"/>
                    <a:pt x="1" y="7156"/>
                    <a:pt x="1" y="7184"/>
                  </a:cubicBezTo>
                  <a:cubicBezTo>
                    <a:pt x="1" y="7213"/>
                    <a:pt x="6" y="7242"/>
                    <a:pt x="15" y="7271"/>
                  </a:cubicBezTo>
                  <a:cubicBezTo>
                    <a:pt x="21" y="7285"/>
                    <a:pt x="26" y="7299"/>
                    <a:pt x="34" y="7312"/>
                  </a:cubicBezTo>
                  <a:cubicBezTo>
                    <a:pt x="41" y="7327"/>
                    <a:pt x="49" y="7340"/>
                    <a:pt x="58" y="7354"/>
                  </a:cubicBezTo>
                  <a:cubicBezTo>
                    <a:pt x="78" y="7380"/>
                    <a:pt x="101" y="7406"/>
                    <a:pt x="129" y="7430"/>
                  </a:cubicBezTo>
                  <a:cubicBezTo>
                    <a:pt x="143" y="7443"/>
                    <a:pt x="157" y="7456"/>
                    <a:pt x="173" y="7466"/>
                  </a:cubicBezTo>
                  <a:cubicBezTo>
                    <a:pt x="190" y="7478"/>
                    <a:pt x="206" y="7488"/>
                    <a:pt x="223" y="7499"/>
                  </a:cubicBezTo>
                  <a:cubicBezTo>
                    <a:pt x="2761" y="8964"/>
                    <a:pt x="5298" y="10431"/>
                    <a:pt x="7839" y="11894"/>
                  </a:cubicBezTo>
                  <a:cubicBezTo>
                    <a:pt x="7856" y="11906"/>
                    <a:pt x="7875" y="11914"/>
                    <a:pt x="7893" y="11923"/>
                  </a:cubicBezTo>
                  <a:cubicBezTo>
                    <a:pt x="7912" y="11933"/>
                    <a:pt x="7932" y="11942"/>
                    <a:pt x="7951" y="11949"/>
                  </a:cubicBezTo>
                  <a:cubicBezTo>
                    <a:pt x="7971" y="11956"/>
                    <a:pt x="7993" y="11963"/>
                    <a:pt x="8014" y="11970"/>
                  </a:cubicBezTo>
                  <a:cubicBezTo>
                    <a:pt x="8036" y="11978"/>
                    <a:pt x="8057" y="11983"/>
                    <a:pt x="8080" y="11988"/>
                  </a:cubicBezTo>
                  <a:cubicBezTo>
                    <a:pt x="8126" y="11999"/>
                    <a:pt x="8172" y="12008"/>
                    <a:pt x="8221" y="12013"/>
                  </a:cubicBezTo>
                  <a:cubicBezTo>
                    <a:pt x="8270" y="12019"/>
                    <a:pt x="8317" y="12022"/>
                    <a:pt x="8368" y="12024"/>
                  </a:cubicBezTo>
                  <a:cubicBezTo>
                    <a:pt x="8418" y="12024"/>
                    <a:pt x="8467" y="12022"/>
                    <a:pt x="8517" y="12016"/>
                  </a:cubicBezTo>
                  <a:cubicBezTo>
                    <a:pt x="8543" y="12015"/>
                    <a:pt x="8566" y="12012"/>
                    <a:pt x="8591" y="12008"/>
                  </a:cubicBezTo>
                  <a:cubicBezTo>
                    <a:pt x="8615" y="12005"/>
                    <a:pt x="8639" y="11999"/>
                    <a:pt x="8662" y="11993"/>
                  </a:cubicBezTo>
                  <a:cubicBezTo>
                    <a:pt x="8710" y="11983"/>
                    <a:pt x="8755" y="11970"/>
                    <a:pt x="8798" y="11955"/>
                  </a:cubicBezTo>
                  <a:cubicBezTo>
                    <a:pt x="8819" y="11947"/>
                    <a:pt x="8841" y="11937"/>
                    <a:pt x="8861" y="11929"/>
                  </a:cubicBezTo>
                  <a:cubicBezTo>
                    <a:pt x="8881" y="11920"/>
                    <a:pt x="8900" y="11911"/>
                    <a:pt x="8918" y="11900"/>
                  </a:cubicBezTo>
                  <a:cubicBezTo>
                    <a:pt x="11056" y="10727"/>
                    <a:pt x="13295" y="9465"/>
                    <a:pt x="15711" y="8084"/>
                  </a:cubicBezTo>
                  <a:cubicBezTo>
                    <a:pt x="18127" y="6704"/>
                    <a:pt x="20722" y="5208"/>
                    <a:pt x="23574" y="3562"/>
                  </a:cubicBezTo>
                  <a:cubicBezTo>
                    <a:pt x="24475" y="3041"/>
                    <a:pt x="25289" y="2535"/>
                    <a:pt x="26018" y="2046"/>
                  </a:cubicBezTo>
                  <a:cubicBezTo>
                    <a:pt x="26745" y="1557"/>
                    <a:pt x="27385" y="1086"/>
                    <a:pt x="27940" y="634"/>
                  </a:cubicBezTo>
                  <a:cubicBezTo>
                    <a:pt x="27947" y="629"/>
                    <a:pt x="27953" y="623"/>
                    <a:pt x="27960" y="619"/>
                  </a:cubicBezTo>
                  <a:cubicBezTo>
                    <a:pt x="27966" y="613"/>
                    <a:pt x="27973" y="607"/>
                    <a:pt x="27978" y="601"/>
                  </a:cubicBezTo>
                  <a:cubicBezTo>
                    <a:pt x="27989" y="591"/>
                    <a:pt x="27999" y="580"/>
                    <a:pt x="28009" y="568"/>
                  </a:cubicBezTo>
                  <a:cubicBezTo>
                    <a:pt x="28018" y="557"/>
                    <a:pt x="28026" y="544"/>
                    <a:pt x="28034" y="532"/>
                  </a:cubicBezTo>
                  <a:cubicBezTo>
                    <a:pt x="28041" y="519"/>
                    <a:pt x="28048" y="508"/>
                    <a:pt x="28054" y="496"/>
                  </a:cubicBezTo>
                  <a:cubicBezTo>
                    <a:pt x="28077" y="448"/>
                    <a:pt x="28085" y="396"/>
                    <a:pt x="28078" y="343"/>
                  </a:cubicBezTo>
                  <a:cubicBezTo>
                    <a:pt x="28075" y="318"/>
                    <a:pt x="28068" y="291"/>
                    <a:pt x="28057" y="266"/>
                  </a:cubicBezTo>
                  <a:cubicBezTo>
                    <a:pt x="28047" y="241"/>
                    <a:pt x="28031" y="216"/>
                    <a:pt x="28012" y="192"/>
                  </a:cubicBezTo>
                  <a:cubicBezTo>
                    <a:pt x="28003" y="180"/>
                    <a:pt x="27992" y="169"/>
                    <a:pt x="27982" y="156"/>
                  </a:cubicBezTo>
                  <a:cubicBezTo>
                    <a:pt x="27970" y="146"/>
                    <a:pt x="27959" y="134"/>
                    <a:pt x="27946" y="123"/>
                  </a:cubicBezTo>
                  <a:cubicBezTo>
                    <a:pt x="27933" y="111"/>
                    <a:pt x="27919" y="101"/>
                    <a:pt x="27904" y="90"/>
                  </a:cubicBezTo>
                  <a:cubicBezTo>
                    <a:pt x="27890" y="79"/>
                    <a:pt x="27874" y="69"/>
                    <a:pt x="27858" y="61"/>
                  </a:cubicBezTo>
                  <a:cubicBezTo>
                    <a:pt x="27795" y="25"/>
                    <a:pt x="27812" y="36"/>
                    <a:pt x="277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5"/>
            <p:cNvSpPr/>
            <p:nvPr/>
          </p:nvSpPr>
          <p:spPr>
            <a:xfrm>
              <a:off x="3469332" y="4005270"/>
              <a:ext cx="456891" cy="427266"/>
            </a:xfrm>
            <a:custGeom>
              <a:avLst/>
              <a:gdLst/>
              <a:ahLst/>
              <a:cxnLst/>
              <a:rect l="l" t="t" r="r" b="b"/>
              <a:pathLst>
                <a:path w="14651" h="13701" extrusionOk="0">
                  <a:moveTo>
                    <a:pt x="14650" y="1"/>
                  </a:moveTo>
                  <a:cubicBezTo>
                    <a:pt x="13734" y="530"/>
                    <a:pt x="12847" y="1042"/>
                    <a:pt x="11983" y="1541"/>
                  </a:cubicBezTo>
                  <a:lnTo>
                    <a:pt x="11983" y="2278"/>
                  </a:lnTo>
                  <a:lnTo>
                    <a:pt x="4946" y="6341"/>
                  </a:lnTo>
                  <a:lnTo>
                    <a:pt x="4946" y="6843"/>
                  </a:lnTo>
                  <a:cubicBezTo>
                    <a:pt x="3215" y="7822"/>
                    <a:pt x="1589" y="8733"/>
                    <a:pt x="0" y="9604"/>
                  </a:cubicBezTo>
                  <a:lnTo>
                    <a:pt x="0" y="13700"/>
                  </a:lnTo>
                  <a:cubicBezTo>
                    <a:pt x="1734" y="12747"/>
                    <a:pt x="3534" y="11738"/>
                    <a:pt x="5445" y="10653"/>
                  </a:cubicBezTo>
                  <a:cubicBezTo>
                    <a:pt x="8237" y="9065"/>
                    <a:pt x="11262" y="7319"/>
                    <a:pt x="14650" y="5363"/>
                  </a:cubicBezTo>
                  <a:lnTo>
                    <a:pt x="14650" y="2961"/>
                  </a:lnTo>
                  <a:lnTo>
                    <a:pt x="146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15"/>
            <p:cNvSpPr/>
            <p:nvPr/>
          </p:nvSpPr>
          <p:spPr>
            <a:xfrm>
              <a:off x="3468303" y="4003618"/>
              <a:ext cx="458856" cy="430665"/>
            </a:xfrm>
            <a:custGeom>
              <a:avLst/>
              <a:gdLst/>
              <a:ahLst/>
              <a:cxnLst/>
              <a:rect l="l" t="t" r="r" b="b"/>
              <a:pathLst>
                <a:path w="14714" h="13810" extrusionOk="0">
                  <a:moveTo>
                    <a:pt x="14649" y="111"/>
                  </a:moveTo>
                  <a:lnTo>
                    <a:pt x="14649" y="5401"/>
                  </a:lnTo>
                  <a:lnTo>
                    <a:pt x="14586" y="5436"/>
                  </a:lnTo>
                  <a:cubicBezTo>
                    <a:pt x="11177" y="7405"/>
                    <a:pt x="8232" y="9104"/>
                    <a:pt x="5462" y="10678"/>
                  </a:cubicBezTo>
                  <a:cubicBezTo>
                    <a:pt x="3435" y="11831"/>
                    <a:pt x="1668" y="12819"/>
                    <a:pt x="65" y="13700"/>
                  </a:cubicBezTo>
                  <a:lnTo>
                    <a:pt x="65" y="9678"/>
                  </a:lnTo>
                  <a:cubicBezTo>
                    <a:pt x="1555" y="8860"/>
                    <a:pt x="3168" y="7958"/>
                    <a:pt x="4993" y="6923"/>
                  </a:cubicBezTo>
                  <a:lnTo>
                    <a:pt x="5009" y="6914"/>
                  </a:lnTo>
                  <a:lnTo>
                    <a:pt x="5009" y="6413"/>
                  </a:lnTo>
                  <a:lnTo>
                    <a:pt x="12047" y="2350"/>
                  </a:lnTo>
                  <a:lnTo>
                    <a:pt x="12047" y="1612"/>
                  </a:lnTo>
                  <a:cubicBezTo>
                    <a:pt x="12890" y="1125"/>
                    <a:pt x="13758" y="627"/>
                    <a:pt x="14649" y="111"/>
                  </a:cubicBezTo>
                  <a:close/>
                  <a:moveTo>
                    <a:pt x="14713" y="1"/>
                  </a:moveTo>
                  <a:lnTo>
                    <a:pt x="14644" y="40"/>
                  </a:lnTo>
                  <a:cubicBezTo>
                    <a:pt x="13737" y="563"/>
                    <a:pt x="12855" y="1073"/>
                    <a:pt x="11998" y="1568"/>
                  </a:cubicBezTo>
                  <a:lnTo>
                    <a:pt x="11982" y="1576"/>
                  </a:lnTo>
                  <a:lnTo>
                    <a:pt x="11982" y="2314"/>
                  </a:lnTo>
                  <a:lnTo>
                    <a:pt x="4945" y="6377"/>
                  </a:lnTo>
                  <a:lnTo>
                    <a:pt x="4945" y="6876"/>
                  </a:lnTo>
                  <a:cubicBezTo>
                    <a:pt x="3119" y="7911"/>
                    <a:pt x="1507" y="8812"/>
                    <a:pt x="16" y="9629"/>
                  </a:cubicBezTo>
                  <a:lnTo>
                    <a:pt x="0" y="9639"/>
                  </a:lnTo>
                  <a:lnTo>
                    <a:pt x="2" y="9639"/>
                  </a:lnTo>
                  <a:lnTo>
                    <a:pt x="2" y="13809"/>
                  </a:lnTo>
                  <a:lnTo>
                    <a:pt x="49" y="13782"/>
                  </a:lnTo>
                  <a:cubicBezTo>
                    <a:pt x="1665" y="12895"/>
                    <a:pt x="3445" y="11899"/>
                    <a:pt x="5494" y="10734"/>
                  </a:cubicBezTo>
                  <a:cubicBezTo>
                    <a:pt x="8264" y="9160"/>
                    <a:pt x="11208" y="7461"/>
                    <a:pt x="14619" y="5493"/>
                  </a:cubicBezTo>
                  <a:lnTo>
                    <a:pt x="14713" y="5436"/>
                  </a:lnTo>
                  <a:lnTo>
                    <a:pt x="14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15"/>
            <p:cNvSpPr/>
            <p:nvPr/>
          </p:nvSpPr>
          <p:spPr>
            <a:xfrm>
              <a:off x="3469332" y="3812645"/>
              <a:ext cx="456517" cy="521288"/>
            </a:xfrm>
            <a:custGeom>
              <a:avLst/>
              <a:gdLst/>
              <a:ahLst/>
              <a:cxnLst/>
              <a:rect l="l" t="t" r="r" b="b"/>
              <a:pathLst>
                <a:path w="14639" h="16716" extrusionOk="0">
                  <a:moveTo>
                    <a:pt x="14639" y="0"/>
                  </a:moveTo>
                  <a:cubicBezTo>
                    <a:pt x="11252" y="1955"/>
                    <a:pt x="8227" y="3702"/>
                    <a:pt x="5435" y="5288"/>
                  </a:cubicBezTo>
                  <a:cubicBezTo>
                    <a:pt x="3537" y="6371"/>
                    <a:pt x="1736" y="7381"/>
                    <a:pt x="0" y="8333"/>
                  </a:cubicBezTo>
                  <a:lnTo>
                    <a:pt x="0" y="16716"/>
                  </a:lnTo>
                  <a:cubicBezTo>
                    <a:pt x="1586" y="15845"/>
                    <a:pt x="3229" y="14925"/>
                    <a:pt x="4960" y="13946"/>
                  </a:cubicBezTo>
                  <a:lnTo>
                    <a:pt x="4943" y="11421"/>
                  </a:lnTo>
                  <a:cubicBezTo>
                    <a:pt x="4907" y="11440"/>
                    <a:pt x="4871" y="11461"/>
                    <a:pt x="4835" y="11481"/>
                  </a:cubicBezTo>
                  <a:cubicBezTo>
                    <a:pt x="4431" y="11710"/>
                    <a:pt x="4043" y="11931"/>
                    <a:pt x="3639" y="12159"/>
                  </a:cubicBezTo>
                  <a:cubicBezTo>
                    <a:pt x="3235" y="12387"/>
                    <a:pt x="2844" y="12606"/>
                    <a:pt x="2437" y="12833"/>
                  </a:cubicBezTo>
                  <a:cubicBezTo>
                    <a:pt x="1964" y="13097"/>
                    <a:pt x="1507" y="13350"/>
                    <a:pt x="1033" y="13615"/>
                  </a:cubicBezTo>
                  <a:cubicBezTo>
                    <a:pt x="1008" y="13629"/>
                    <a:pt x="987" y="13638"/>
                    <a:pt x="961" y="13647"/>
                  </a:cubicBezTo>
                  <a:cubicBezTo>
                    <a:pt x="944" y="13652"/>
                    <a:pt x="931" y="13657"/>
                    <a:pt x="915" y="13659"/>
                  </a:cubicBezTo>
                  <a:cubicBezTo>
                    <a:pt x="899" y="13662"/>
                    <a:pt x="886" y="13665"/>
                    <a:pt x="869" y="13665"/>
                  </a:cubicBezTo>
                  <a:cubicBezTo>
                    <a:pt x="853" y="13665"/>
                    <a:pt x="843" y="13665"/>
                    <a:pt x="827" y="13662"/>
                  </a:cubicBezTo>
                  <a:cubicBezTo>
                    <a:pt x="813" y="13661"/>
                    <a:pt x="801" y="13659"/>
                    <a:pt x="787" y="13654"/>
                  </a:cubicBezTo>
                  <a:cubicBezTo>
                    <a:pt x="774" y="13651"/>
                    <a:pt x="764" y="13645"/>
                    <a:pt x="751" y="13638"/>
                  </a:cubicBezTo>
                  <a:cubicBezTo>
                    <a:pt x="738" y="13631"/>
                    <a:pt x="729" y="13625"/>
                    <a:pt x="719" y="13616"/>
                  </a:cubicBezTo>
                  <a:cubicBezTo>
                    <a:pt x="708" y="13608"/>
                    <a:pt x="701" y="13599"/>
                    <a:pt x="692" y="13588"/>
                  </a:cubicBezTo>
                  <a:cubicBezTo>
                    <a:pt x="683" y="13576"/>
                    <a:pt x="676" y="13566"/>
                    <a:pt x="669" y="13553"/>
                  </a:cubicBezTo>
                  <a:cubicBezTo>
                    <a:pt x="662" y="13542"/>
                    <a:pt x="656" y="13527"/>
                    <a:pt x="650" y="13513"/>
                  </a:cubicBezTo>
                  <a:cubicBezTo>
                    <a:pt x="645" y="13497"/>
                    <a:pt x="642" y="13483"/>
                    <a:pt x="637" y="13467"/>
                  </a:cubicBezTo>
                  <a:cubicBezTo>
                    <a:pt x="633" y="13441"/>
                    <a:pt x="630" y="13411"/>
                    <a:pt x="630" y="13381"/>
                  </a:cubicBezTo>
                  <a:lnTo>
                    <a:pt x="630" y="8921"/>
                  </a:lnTo>
                  <a:cubicBezTo>
                    <a:pt x="630" y="8879"/>
                    <a:pt x="636" y="8835"/>
                    <a:pt x="645" y="8789"/>
                  </a:cubicBezTo>
                  <a:cubicBezTo>
                    <a:pt x="652" y="8760"/>
                    <a:pt x="662" y="8728"/>
                    <a:pt x="670" y="8700"/>
                  </a:cubicBezTo>
                  <a:cubicBezTo>
                    <a:pt x="681" y="8671"/>
                    <a:pt x="693" y="8639"/>
                    <a:pt x="708" y="8609"/>
                  </a:cubicBezTo>
                  <a:cubicBezTo>
                    <a:pt x="721" y="8583"/>
                    <a:pt x="738" y="8549"/>
                    <a:pt x="755" y="8523"/>
                  </a:cubicBezTo>
                  <a:cubicBezTo>
                    <a:pt x="771" y="8498"/>
                    <a:pt x="793" y="8465"/>
                    <a:pt x="810" y="8442"/>
                  </a:cubicBezTo>
                  <a:cubicBezTo>
                    <a:pt x="823" y="8426"/>
                    <a:pt x="839" y="8409"/>
                    <a:pt x="852" y="8392"/>
                  </a:cubicBezTo>
                  <a:cubicBezTo>
                    <a:pt x="865" y="8378"/>
                    <a:pt x="882" y="8360"/>
                    <a:pt x="895" y="8347"/>
                  </a:cubicBezTo>
                  <a:cubicBezTo>
                    <a:pt x="909" y="8334"/>
                    <a:pt x="928" y="8319"/>
                    <a:pt x="939" y="8307"/>
                  </a:cubicBezTo>
                  <a:cubicBezTo>
                    <a:pt x="954" y="8297"/>
                    <a:pt x="972" y="8283"/>
                    <a:pt x="987" y="8274"/>
                  </a:cubicBezTo>
                  <a:cubicBezTo>
                    <a:pt x="1000" y="8265"/>
                    <a:pt x="1015" y="8255"/>
                    <a:pt x="1028" y="8248"/>
                  </a:cubicBezTo>
                  <a:cubicBezTo>
                    <a:pt x="1431" y="8025"/>
                    <a:pt x="1849" y="7794"/>
                    <a:pt x="2250" y="7570"/>
                  </a:cubicBezTo>
                  <a:cubicBezTo>
                    <a:pt x="2650" y="7345"/>
                    <a:pt x="3067" y="7112"/>
                    <a:pt x="3467" y="6887"/>
                  </a:cubicBezTo>
                  <a:cubicBezTo>
                    <a:pt x="3868" y="6662"/>
                    <a:pt x="4280" y="6427"/>
                    <a:pt x="4680" y="6201"/>
                  </a:cubicBezTo>
                  <a:cubicBezTo>
                    <a:pt x="5078" y="5975"/>
                    <a:pt x="5492" y="5741"/>
                    <a:pt x="5889" y="5515"/>
                  </a:cubicBezTo>
                  <a:cubicBezTo>
                    <a:pt x="6286" y="5288"/>
                    <a:pt x="6700" y="5054"/>
                    <a:pt x="7097" y="4827"/>
                  </a:cubicBezTo>
                  <a:cubicBezTo>
                    <a:pt x="7528" y="4581"/>
                    <a:pt x="7974" y="4326"/>
                    <a:pt x="8404" y="4079"/>
                  </a:cubicBezTo>
                  <a:cubicBezTo>
                    <a:pt x="8428" y="4065"/>
                    <a:pt x="8450" y="4054"/>
                    <a:pt x="8476" y="4044"/>
                  </a:cubicBezTo>
                  <a:cubicBezTo>
                    <a:pt x="8493" y="4040"/>
                    <a:pt x="8504" y="4036"/>
                    <a:pt x="8520" y="4033"/>
                  </a:cubicBezTo>
                  <a:cubicBezTo>
                    <a:pt x="8536" y="4029"/>
                    <a:pt x="8549" y="4027"/>
                    <a:pt x="8563" y="4027"/>
                  </a:cubicBezTo>
                  <a:cubicBezTo>
                    <a:pt x="8568" y="4027"/>
                    <a:pt x="8572" y="4027"/>
                    <a:pt x="8576" y="4027"/>
                  </a:cubicBezTo>
                  <a:cubicBezTo>
                    <a:pt x="8586" y="4027"/>
                    <a:pt x="8595" y="4028"/>
                    <a:pt x="8605" y="4029"/>
                  </a:cubicBezTo>
                  <a:cubicBezTo>
                    <a:pt x="8619" y="4031"/>
                    <a:pt x="8629" y="4033"/>
                    <a:pt x="8644" y="4039"/>
                  </a:cubicBezTo>
                  <a:cubicBezTo>
                    <a:pt x="8657" y="4042"/>
                    <a:pt x="8667" y="4047"/>
                    <a:pt x="8680" y="4054"/>
                  </a:cubicBezTo>
                  <a:cubicBezTo>
                    <a:pt x="8691" y="4062"/>
                    <a:pt x="8701" y="4066"/>
                    <a:pt x="8710" y="4076"/>
                  </a:cubicBezTo>
                  <a:cubicBezTo>
                    <a:pt x="8721" y="4085"/>
                    <a:pt x="8729" y="4093"/>
                    <a:pt x="8737" y="4105"/>
                  </a:cubicBezTo>
                  <a:cubicBezTo>
                    <a:pt x="8746" y="4115"/>
                    <a:pt x="8753" y="4126"/>
                    <a:pt x="8759" y="4138"/>
                  </a:cubicBezTo>
                  <a:cubicBezTo>
                    <a:pt x="8766" y="4151"/>
                    <a:pt x="8772" y="4165"/>
                    <a:pt x="8777" y="4178"/>
                  </a:cubicBezTo>
                  <a:cubicBezTo>
                    <a:pt x="8782" y="4192"/>
                    <a:pt x="8786" y="4207"/>
                    <a:pt x="8787" y="4223"/>
                  </a:cubicBezTo>
                  <a:cubicBezTo>
                    <a:pt x="8793" y="4250"/>
                    <a:pt x="8795" y="4279"/>
                    <a:pt x="8795" y="4308"/>
                  </a:cubicBezTo>
                  <a:lnTo>
                    <a:pt x="8795" y="4975"/>
                  </a:lnTo>
                  <a:cubicBezTo>
                    <a:pt x="9820" y="4387"/>
                    <a:pt x="10876" y="3777"/>
                    <a:pt x="11972" y="3144"/>
                  </a:cubicBezTo>
                  <a:lnTo>
                    <a:pt x="11972" y="7722"/>
                  </a:lnTo>
                  <a:cubicBezTo>
                    <a:pt x="12836" y="7225"/>
                    <a:pt x="13724" y="6710"/>
                    <a:pt x="14639" y="6182"/>
                  </a:cubicBezTo>
                  <a:lnTo>
                    <a:pt x="14639" y="2196"/>
                  </a:lnTo>
                  <a:lnTo>
                    <a:pt x="14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15"/>
            <p:cNvSpPr/>
            <p:nvPr/>
          </p:nvSpPr>
          <p:spPr>
            <a:xfrm>
              <a:off x="3468241" y="3810836"/>
              <a:ext cx="458825" cy="524688"/>
            </a:xfrm>
            <a:custGeom>
              <a:avLst/>
              <a:gdLst/>
              <a:ahLst/>
              <a:cxnLst/>
              <a:rect l="l" t="t" r="r" b="b"/>
              <a:pathLst>
                <a:path w="14713" h="16825" extrusionOk="0">
                  <a:moveTo>
                    <a:pt x="14646" y="116"/>
                  </a:moveTo>
                  <a:lnTo>
                    <a:pt x="14646" y="6222"/>
                  </a:lnTo>
                  <a:lnTo>
                    <a:pt x="14644" y="6224"/>
                  </a:lnTo>
                  <a:cubicBezTo>
                    <a:pt x="13754" y="6738"/>
                    <a:pt x="12887" y="7238"/>
                    <a:pt x="12044" y="7724"/>
                  </a:cubicBezTo>
                  <a:lnTo>
                    <a:pt x="12044" y="3191"/>
                  </a:lnTo>
                  <a:lnTo>
                    <a:pt x="12017" y="3164"/>
                  </a:lnTo>
                  <a:lnTo>
                    <a:pt x="11995" y="3177"/>
                  </a:lnTo>
                  <a:cubicBezTo>
                    <a:pt x="10917" y="3798"/>
                    <a:pt x="9878" y="4399"/>
                    <a:pt x="8867" y="4977"/>
                  </a:cubicBezTo>
                  <a:lnTo>
                    <a:pt x="8867" y="4364"/>
                  </a:lnTo>
                  <a:cubicBezTo>
                    <a:pt x="8867" y="4331"/>
                    <a:pt x="8864" y="4301"/>
                    <a:pt x="8858" y="4272"/>
                  </a:cubicBezTo>
                  <a:cubicBezTo>
                    <a:pt x="8854" y="4253"/>
                    <a:pt x="8851" y="4239"/>
                    <a:pt x="8845" y="4223"/>
                  </a:cubicBezTo>
                  <a:cubicBezTo>
                    <a:pt x="8840" y="4207"/>
                    <a:pt x="8833" y="4193"/>
                    <a:pt x="8825" y="4179"/>
                  </a:cubicBezTo>
                  <a:cubicBezTo>
                    <a:pt x="8818" y="4164"/>
                    <a:pt x="8811" y="4151"/>
                    <a:pt x="8801" y="4138"/>
                  </a:cubicBezTo>
                  <a:cubicBezTo>
                    <a:pt x="8792" y="4127"/>
                    <a:pt x="8781" y="4118"/>
                    <a:pt x="8771" y="4107"/>
                  </a:cubicBezTo>
                  <a:cubicBezTo>
                    <a:pt x="8759" y="4098"/>
                    <a:pt x="8746" y="4088"/>
                    <a:pt x="8735" y="4082"/>
                  </a:cubicBezTo>
                  <a:cubicBezTo>
                    <a:pt x="8720" y="4075"/>
                    <a:pt x="8707" y="4069"/>
                    <a:pt x="8693" y="4064"/>
                  </a:cubicBezTo>
                  <a:cubicBezTo>
                    <a:pt x="8677" y="4058"/>
                    <a:pt x="8664" y="4056"/>
                    <a:pt x="8649" y="4055"/>
                  </a:cubicBezTo>
                  <a:cubicBezTo>
                    <a:pt x="8636" y="4053"/>
                    <a:pt x="8626" y="4052"/>
                    <a:pt x="8615" y="4052"/>
                  </a:cubicBezTo>
                  <a:cubicBezTo>
                    <a:pt x="8611" y="4052"/>
                    <a:pt x="8606" y="4052"/>
                    <a:pt x="8601" y="4052"/>
                  </a:cubicBezTo>
                  <a:cubicBezTo>
                    <a:pt x="8584" y="4055"/>
                    <a:pt x="8571" y="4056"/>
                    <a:pt x="8552" y="4059"/>
                  </a:cubicBezTo>
                  <a:cubicBezTo>
                    <a:pt x="8534" y="4064"/>
                    <a:pt x="8522" y="4066"/>
                    <a:pt x="8502" y="4074"/>
                  </a:cubicBezTo>
                  <a:cubicBezTo>
                    <a:pt x="8477" y="4085"/>
                    <a:pt x="8454" y="4094"/>
                    <a:pt x="8427" y="4110"/>
                  </a:cubicBezTo>
                  <a:lnTo>
                    <a:pt x="8387" y="4131"/>
                  </a:lnTo>
                  <a:cubicBezTo>
                    <a:pt x="7969" y="4371"/>
                    <a:pt x="7536" y="4619"/>
                    <a:pt x="7119" y="4857"/>
                  </a:cubicBezTo>
                  <a:cubicBezTo>
                    <a:pt x="6722" y="5084"/>
                    <a:pt x="6308" y="5320"/>
                    <a:pt x="5911" y="5546"/>
                  </a:cubicBezTo>
                  <a:cubicBezTo>
                    <a:pt x="5514" y="5773"/>
                    <a:pt x="5100" y="6006"/>
                    <a:pt x="4702" y="6233"/>
                  </a:cubicBezTo>
                  <a:cubicBezTo>
                    <a:pt x="4302" y="6457"/>
                    <a:pt x="3890" y="6693"/>
                    <a:pt x="3489" y="6917"/>
                  </a:cubicBezTo>
                  <a:cubicBezTo>
                    <a:pt x="3089" y="7143"/>
                    <a:pt x="2672" y="7376"/>
                    <a:pt x="2272" y="7600"/>
                  </a:cubicBezTo>
                  <a:cubicBezTo>
                    <a:pt x="1871" y="7825"/>
                    <a:pt x="1453" y="8056"/>
                    <a:pt x="1050" y="8279"/>
                  </a:cubicBezTo>
                  <a:cubicBezTo>
                    <a:pt x="1036" y="8286"/>
                    <a:pt x="1019" y="8298"/>
                    <a:pt x="1004" y="8306"/>
                  </a:cubicBezTo>
                  <a:cubicBezTo>
                    <a:pt x="990" y="8315"/>
                    <a:pt x="971" y="8329"/>
                    <a:pt x="957" y="8342"/>
                  </a:cubicBezTo>
                  <a:cubicBezTo>
                    <a:pt x="943" y="8354"/>
                    <a:pt x="924" y="8371"/>
                    <a:pt x="910" y="8384"/>
                  </a:cubicBezTo>
                  <a:cubicBezTo>
                    <a:pt x="895" y="8398"/>
                    <a:pt x="879" y="8415"/>
                    <a:pt x="865" y="8431"/>
                  </a:cubicBezTo>
                  <a:cubicBezTo>
                    <a:pt x="851" y="8447"/>
                    <a:pt x="835" y="8467"/>
                    <a:pt x="822" y="8483"/>
                  </a:cubicBezTo>
                  <a:cubicBezTo>
                    <a:pt x="803" y="8505"/>
                    <a:pt x="782" y="8536"/>
                    <a:pt x="764" y="8565"/>
                  </a:cubicBezTo>
                  <a:cubicBezTo>
                    <a:pt x="749" y="8594"/>
                    <a:pt x="728" y="8628"/>
                    <a:pt x="716" y="8655"/>
                  </a:cubicBezTo>
                  <a:cubicBezTo>
                    <a:pt x="701" y="8684"/>
                    <a:pt x="687" y="8719"/>
                    <a:pt x="677" y="8749"/>
                  </a:cubicBezTo>
                  <a:cubicBezTo>
                    <a:pt x="665" y="8778"/>
                    <a:pt x="657" y="8809"/>
                    <a:pt x="649" y="8842"/>
                  </a:cubicBezTo>
                  <a:cubicBezTo>
                    <a:pt x="639" y="8890"/>
                    <a:pt x="634" y="8937"/>
                    <a:pt x="634" y="8980"/>
                  </a:cubicBezTo>
                  <a:lnTo>
                    <a:pt x="634" y="13440"/>
                  </a:lnTo>
                  <a:cubicBezTo>
                    <a:pt x="634" y="13473"/>
                    <a:pt x="636" y="13503"/>
                    <a:pt x="642" y="13532"/>
                  </a:cubicBezTo>
                  <a:cubicBezTo>
                    <a:pt x="647" y="13551"/>
                    <a:pt x="649" y="13565"/>
                    <a:pt x="655" y="13581"/>
                  </a:cubicBezTo>
                  <a:cubicBezTo>
                    <a:pt x="661" y="13597"/>
                    <a:pt x="668" y="13611"/>
                    <a:pt x="675" y="13625"/>
                  </a:cubicBezTo>
                  <a:cubicBezTo>
                    <a:pt x="682" y="13640"/>
                    <a:pt x="691" y="13653"/>
                    <a:pt x="700" y="13666"/>
                  </a:cubicBezTo>
                  <a:cubicBezTo>
                    <a:pt x="711" y="13676"/>
                    <a:pt x="720" y="13687"/>
                    <a:pt x="733" y="13697"/>
                  </a:cubicBezTo>
                  <a:cubicBezTo>
                    <a:pt x="744" y="13706"/>
                    <a:pt x="756" y="13716"/>
                    <a:pt x="770" y="13723"/>
                  </a:cubicBezTo>
                  <a:cubicBezTo>
                    <a:pt x="785" y="13730"/>
                    <a:pt x="795" y="13735"/>
                    <a:pt x="812" y="13740"/>
                  </a:cubicBezTo>
                  <a:cubicBezTo>
                    <a:pt x="826" y="13746"/>
                    <a:pt x="838" y="13749"/>
                    <a:pt x="856" y="13752"/>
                  </a:cubicBezTo>
                  <a:cubicBezTo>
                    <a:pt x="874" y="13753"/>
                    <a:pt x="887" y="13753"/>
                    <a:pt x="905" y="13753"/>
                  </a:cubicBezTo>
                  <a:cubicBezTo>
                    <a:pt x="923" y="13753"/>
                    <a:pt x="937" y="13752"/>
                    <a:pt x="956" y="13748"/>
                  </a:cubicBezTo>
                  <a:cubicBezTo>
                    <a:pt x="973" y="13745"/>
                    <a:pt x="987" y="13740"/>
                    <a:pt x="1006" y="13733"/>
                  </a:cubicBezTo>
                  <a:cubicBezTo>
                    <a:pt x="1032" y="13725"/>
                    <a:pt x="1058" y="13715"/>
                    <a:pt x="1082" y="13699"/>
                  </a:cubicBezTo>
                  <a:cubicBezTo>
                    <a:pt x="1557" y="13437"/>
                    <a:pt x="2014" y="13181"/>
                    <a:pt x="2487" y="12918"/>
                  </a:cubicBezTo>
                  <a:cubicBezTo>
                    <a:pt x="2894" y="12691"/>
                    <a:pt x="3285" y="12472"/>
                    <a:pt x="3689" y="12244"/>
                  </a:cubicBezTo>
                  <a:cubicBezTo>
                    <a:pt x="4094" y="12015"/>
                    <a:pt x="4482" y="11794"/>
                    <a:pt x="4888" y="11567"/>
                  </a:cubicBezTo>
                  <a:lnTo>
                    <a:pt x="4948" y="11532"/>
                  </a:lnTo>
                  <a:lnTo>
                    <a:pt x="4957" y="13989"/>
                  </a:lnTo>
                  <a:cubicBezTo>
                    <a:pt x="3144" y="15017"/>
                    <a:pt x="1542" y="15914"/>
                    <a:pt x="61" y="16726"/>
                  </a:cubicBezTo>
                  <a:lnTo>
                    <a:pt x="61" y="8414"/>
                  </a:lnTo>
                  <a:cubicBezTo>
                    <a:pt x="1677" y="7527"/>
                    <a:pt x="3454" y="6532"/>
                    <a:pt x="5490" y="5376"/>
                  </a:cubicBezTo>
                  <a:cubicBezTo>
                    <a:pt x="8268" y="3798"/>
                    <a:pt x="11219" y="2094"/>
                    <a:pt x="14638" y="122"/>
                  </a:cubicBezTo>
                  <a:lnTo>
                    <a:pt x="14646" y="116"/>
                  </a:lnTo>
                  <a:close/>
                  <a:moveTo>
                    <a:pt x="14713" y="1"/>
                  </a:moveTo>
                  <a:lnTo>
                    <a:pt x="14608" y="61"/>
                  </a:lnTo>
                  <a:cubicBezTo>
                    <a:pt x="11192" y="2035"/>
                    <a:pt x="8239" y="3739"/>
                    <a:pt x="5463" y="5316"/>
                  </a:cubicBezTo>
                  <a:cubicBezTo>
                    <a:pt x="3418" y="6477"/>
                    <a:pt x="1638" y="7475"/>
                    <a:pt x="18" y="8364"/>
                  </a:cubicBezTo>
                  <a:lnTo>
                    <a:pt x="2" y="8374"/>
                  </a:lnTo>
                  <a:lnTo>
                    <a:pt x="1" y="8374"/>
                  </a:lnTo>
                  <a:lnTo>
                    <a:pt x="1" y="16824"/>
                  </a:lnTo>
                  <a:lnTo>
                    <a:pt x="47" y="16798"/>
                  </a:lnTo>
                  <a:cubicBezTo>
                    <a:pt x="1546" y="15975"/>
                    <a:pt x="3168" y="15067"/>
                    <a:pt x="5007" y="14025"/>
                  </a:cubicBezTo>
                  <a:lnTo>
                    <a:pt x="5023" y="14017"/>
                  </a:lnTo>
                  <a:lnTo>
                    <a:pt x="5007" y="11417"/>
                  </a:lnTo>
                  <a:lnTo>
                    <a:pt x="4852" y="11505"/>
                  </a:lnTo>
                  <a:cubicBezTo>
                    <a:pt x="4448" y="11735"/>
                    <a:pt x="4058" y="11955"/>
                    <a:pt x="3654" y="12183"/>
                  </a:cubicBezTo>
                  <a:cubicBezTo>
                    <a:pt x="3250" y="12411"/>
                    <a:pt x="2861" y="12631"/>
                    <a:pt x="2454" y="12856"/>
                  </a:cubicBezTo>
                  <a:cubicBezTo>
                    <a:pt x="1981" y="13121"/>
                    <a:pt x="1525" y="13375"/>
                    <a:pt x="1050" y="13638"/>
                  </a:cubicBezTo>
                  <a:cubicBezTo>
                    <a:pt x="1029" y="13651"/>
                    <a:pt x="1007" y="13660"/>
                    <a:pt x="983" y="13669"/>
                  </a:cubicBezTo>
                  <a:cubicBezTo>
                    <a:pt x="967" y="13676"/>
                    <a:pt x="957" y="13679"/>
                    <a:pt x="940" y="13682"/>
                  </a:cubicBezTo>
                  <a:cubicBezTo>
                    <a:pt x="925" y="13684"/>
                    <a:pt x="915" y="13687"/>
                    <a:pt x="901" y="13687"/>
                  </a:cubicBezTo>
                  <a:cubicBezTo>
                    <a:pt x="888" y="13687"/>
                    <a:pt x="878" y="13687"/>
                    <a:pt x="865" y="13684"/>
                  </a:cubicBezTo>
                  <a:cubicBezTo>
                    <a:pt x="854" y="13683"/>
                    <a:pt x="843" y="13682"/>
                    <a:pt x="832" y="13679"/>
                  </a:cubicBezTo>
                  <a:cubicBezTo>
                    <a:pt x="822" y="13674"/>
                    <a:pt x="813" y="13671"/>
                    <a:pt x="802" y="13666"/>
                  </a:cubicBezTo>
                  <a:cubicBezTo>
                    <a:pt x="792" y="13660"/>
                    <a:pt x="785" y="13654"/>
                    <a:pt x="776" y="13647"/>
                  </a:cubicBezTo>
                  <a:cubicBezTo>
                    <a:pt x="766" y="13640"/>
                    <a:pt x="759" y="13633"/>
                    <a:pt x="751" y="13624"/>
                  </a:cubicBezTo>
                  <a:cubicBezTo>
                    <a:pt x="744" y="13614"/>
                    <a:pt x="737" y="13604"/>
                    <a:pt x="731" y="13594"/>
                  </a:cubicBezTo>
                  <a:cubicBezTo>
                    <a:pt x="724" y="13582"/>
                    <a:pt x="720" y="13571"/>
                    <a:pt x="716" y="13558"/>
                  </a:cubicBezTo>
                  <a:cubicBezTo>
                    <a:pt x="710" y="13544"/>
                    <a:pt x="708" y="13531"/>
                    <a:pt x="705" y="13516"/>
                  </a:cubicBezTo>
                  <a:cubicBezTo>
                    <a:pt x="700" y="13493"/>
                    <a:pt x="698" y="13466"/>
                    <a:pt x="698" y="13437"/>
                  </a:cubicBezTo>
                  <a:lnTo>
                    <a:pt x="698" y="8978"/>
                  </a:lnTo>
                  <a:cubicBezTo>
                    <a:pt x="698" y="8939"/>
                    <a:pt x="704" y="8896"/>
                    <a:pt x="713" y="8852"/>
                  </a:cubicBezTo>
                  <a:cubicBezTo>
                    <a:pt x="720" y="8824"/>
                    <a:pt x="728" y="8793"/>
                    <a:pt x="737" y="8766"/>
                  </a:cubicBezTo>
                  <a:cubicBezTo>
                    <a:pt x="746" y="8740"/>
                    <a:pt x="760" y="8707"/>
                    <a:pt x="773" y="8680"/>
                  </a:cubicBezTo>
                  <a:cubicBezTo>
                    <a:pt x="785" y="8654"/>
                    <a:pt x="802" y="8622"/>
                    <a:pt x="818" y="8597"/>
                  </a:cubicBezTo>
                  <a:cubicBezTo>
                    <a:pt x="835" y="8571"/>
                    <a:pt x="856" y="8540"/>
                    <a:pt x="872" y="8519"/>
                  </a:cubicBezTo>
                  <a:cubicBezTo>
                    <a:pt x="885" y="8503"/>
                    <a:pt x="900" y="8484"/>
                    <a:pt x="911" y="8470"/>
                  </a:cubicBezTo>
                  <a:cubicBezTo>
                    <a:pt x="924" y="8456"/>
                    <a:pt x="940" y="8440"/>
                    <a:pt x="953" y="8427"/>
                  </a:cubicBezTo>
                  <a:cubicBezTo>
                    <a:pt x="966" y="8414"/>
                    <a:pt x="983" y="8400"/>
                    <a:pt x="996" y="8390"/>
                  </a:cubicBezTo>
                  <a:cubicBezTo>
                    <a:pt x="1010" y="8378"/>
                    <a:pt x="1029" y="8367"/>
                    <a:pt x="1040" y="8356"/>
                  </a:cubicBezTo>
                  <a:cubicBezTo>
                    <a:pt x="1053" y="8348"/>
                    <a:pt x="1068" y="8339"/>
                    <a:pt x="1081" y="8332"/>
                  </a:cubicBezTo>
                  <a:cubicBezTo>
                    <a:pt x="1483" y="8109"/>
                    <a:pt x="1902" y="7878"/>
                    <a:pt x="2303" y="7652"/>
                  </a:cubicBezTo>
                  <a:cubicBezTo>
                    <a:pt x="2705" y="7428"/>
                    <a:pt x="3121" y="7195"/>
                    <a:pt x="3520" y="6969"/>
                  </a:cubicBezTo>
                  <a:cubicBezTo>
                    <a:pt x="3920" y="6745"/>
                    <a:pt x="4336" y="6512"/>
                    <a:pt x="4734" y="6285"/>
                  </a:cubicBezTo>
                  <a:cubicBezTo>
                    <a:pt x="5131" y="6061"/>
                    <a:pt x="5546" y="5825"/>
                    <a:pt x="5943" y="5599"/>
                  </a:cubicBezTo>
                  <a:cubicBezTo>
                    <a:pt x="6341" y="5372"/>
                    <a:pt x="6754" y="5136"/>
                    <a:pt x="7150" y="4910"/>
                  </a:cubicBezTo>
                  <a:cubicBezTo>
                    <a:pt x="7570" y="4672"/>
                    <a:pt x="8003" y="4423"/>
                    <a:pt x="8420" y="4184"/>
                  </a:cubicBezTo>
                  <a:lnTo>
                    <a:pt x="8459" y="4163"/>
                  </a:lnTo>
                  <a:cubicBezTo>
                    <a:pt x="8485" y="4150"/>
                    <a:pt x="8502" y="4141"/>
                    <a:pt x="8526" y="4133"/>
                  </a:cubicBezTo>
                  <a:cubicBezTo>
                    <a:pt x="8542" y="4127"/>
                    <a:pt x="8551" y="4123"/>
                    <a:pt x="8567" y="4120"/>
                  </a:cubicBezTo>
                  <a:cubicBezTo>
                    <a:pt x="8581" y="4115"/>
                    <a:pt x="8592" y="4114"/>
                    <a:pt x="8607" y="4114"/>
                  </a:cubicBezTo>
                  <a:cubicBezTo>
                    <a:pt x="8621" y="4114"/>
                    <a:pt x="8630" y="4114"/>
                    <a:pt x="8643" y="4115"/>
                  </a:cubicBezTo>
                  <a:cubicBezTo>
                    <a:pt x="8656" y="4118"/>
                    <a:pt x="8663" y="4120"/>
                    <a:pt x="8674" y="4123"/>
                  </a:cubicBezTo>
                  <a:cubicBezTo>
                    <a:pt x="8686" y="4127"/>
                    <a:pt x="8693" y="4130"/>
                    <a:pt x="8703" y="4135"/>
                  </a:cubicBezTo>
                  <a:cubicBezTo>
                    <a:pt x="8713" y="4141"/>
                    <a:pt x="8720" y="4147"/>
                    <a:pt x="8729" y="4154"/>
                  </a:cubicBezTo>
                  <a:cubicBezTo>
                    <a:pt x="8738" y="4161"/>
                    <a:pt x="8745" y="4169"/>
                    <a:pt x="8752" y="4177"/>
                  </a:cubicBezTo>
                  <a:cubicBezTo>
                    <a:pt x="8759" y="4186"/>
                    <a:pt x="8765" y="4194"/>
                    <a:pt x="8771" y="4206"/>
                  </a:cubicBezTo>
                  <a:cubicBezTo>
                    <a:pt x="8778" y="4216"/>
                    <a:pt x="8782" y="4229"/>
                    <a:pt x="8787" y="4242"/>
                  </a:cubicBezTo>
                  <a:cubicBezTo>
                    <a:pt x="8792" y="4255"/>
                    <a:pt x="8794" y="4266"/>
                    <a:pt x="8797" y="4281"/>
                  </a:cubicBezTo>
                  <a:cubicBezTo>
                    <a:pt x="8802" y="4305"/>
                    <a:pt x="8804" y="4331"/>
                    <a:pt x="8804" y="4360"/>
                  </a:cubicBezTo>
                  <a:lnTo>
                    <a:pt x="8804" y="5083"/>
                  </a:lnTo>
                  <a:lnTo>
                    <a:pt x="8853" y="5056"/>
                  </a:lnTo>
                  <a:cubicBezTo>
                    <a:pt x="9860" y="4478"/>
                    <a:pt x="10903" y="3877"/>
                    <a:pt x="11981" y="3256"/>
                  </a:cubicBezTo>
                  <a:lnTo>
                    <a:pt x="11981" y="7832"/>
                  </a:lnTo>
                  <a:lnTo>
                    <a:pt x="12030" y="7806"/>
                  </a:lnTo>
                  <a:cubicBezTo>
                    <a:pt x="12887" y="7311"/>
                    <a:pt x="13769" y="6802"/>
                    <a:pt x="14677" y="6278"/>
                  </a:cubicBezTo>
                  <a:lnTo>
                    <a:pt x="14713" y="6256"/>
                  </a:lnTo>
                  <a:lnTo>
                    <a:pt x="14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15"/>
            <p:cNvSpPr/>
            <p:nvPr/>
          </p:nvSpPr>
          <p:spPr>
            <a:xfrm>
              <a:off x="3488885" y="3938193"/>
              <a:ext cx="254844" cy="300623"/>
            </a:xfrm>
            <a:custGeom>
              <a:avLst/>
              <a:gdLst/>
              <a:ahLst/>
              <a:cxnLst/>
              <a:rect l="l" t="t" r="r" b="b"/>
              <a:pathLst>
                <a:path w="8172" h="9640" extrusionOk="0">
                  <a:moveTo>
                    <a:pt x="7866" y="265"/>
                  </a:moveTo>
                  <a:cubicBezTo>
                    <a:pt x="7869" y="265"/>
                    <a:pt x="7871" y="265"/>
                    <a:pt x="7874" y="266"/>
                  </a:cubicBezTo>
                  <a:cubicBezTo>
                    <a:pt x="7884" y="266"/>
                    <a:pt x="7892" y="267"/>
                    <a:pt x="7900" y="271"/>
                  </a:cubicBezTo>
                  <a:cubicBezTo>
                    <a:pt x="7909" y="274"/>
                    <a:pt x="7915" y="279"/>
                    <a:pt x="7922" y="283"/>
                  </a:cubicBezTo>
                  <a:cubicBezTo>
                    <a:pt x="7929" y="289"/>
                    <a:pt x="7935" y="294"/>
                    <a:pt x="7939" y="302"/>
                  </a:cubicBezTo>
                  <a:cubicBezTo>
                    <a:pt x="7946" y="309"/>
                    <a:pt x="7951" y="316"/>
                    <a:pt x="7953" y="325"/>
                  </a:cubicBezTo>
                  <a:cubicBezTo>
                    <a:pt x="7964" y="346"/>
                    <a:pt x="7966" y="368"/>
                    <a:pt x="7966" y="395"/>
                  </a:cubicBezTo>
                  <a:lnTo>
                    <a:pt x="7966" y="4855"/>
                  </a:lnTo>
                  <a:cubicBezTo>
                    <a:pt x="7966" y="4868"/>
                    <a:pt x="7966" y="4881"/>
                    <a:pt x="7965" y="4894"/>
                  </a:cubicBezTo>
                  <a:cubicBezTo>
                    <a:pt x="7961" y="4905"/>
                    <a:pt x="7959" y="4919"/>
                    <a:pt x="7956" y="4932"/>
                  </a:cubicBezTo>
                  <a:cubicBezTo>
                    <a:pt x="7952" y="4947"/>
                    <a:pt x="7949" y="4961"/>
                    <a:pt x="7943" y="4974"/>
                  </a:cubicBezTo>
                  <a:cubicBezTo>
                    <a:pt x="7938" y="4987"/>
                    <a:pt x="7932" y="5001"/>
                    <a:pt x="7925" y="5013"/>
                  </a:cubicBezTo>
                  <a:cubicBezTo>
                    <a:pt x="7920" y="5026"/>
                    <a:pt x="7910" y="5040"/>
                    <a:pt x="7903" y="5052"/>
                  </a:cubicBezTo>
                  <a:cubicBezTo>
                    <a:pt x="7896" y="5062"/>
                    <a:pt x="7887" y="5076"/>
                    <a:pt x="7879" y="5088"/>
                  </a:cubicBezTo>
                  <a:cubicBezTo>
                    <a:pt x="7872" y="5098"/>
                    <a:pt x="7860" y="5111"/>
                    <a:pt x="7851" y="5119"/>
                  </a:cubicBezTo>
                  <a:cubicBezTo>
                    <a:pt x="7844" y="5128"/>
                    <a:pt x="7831" y="5139"/>
                    <a:pt x="7823" y="5147"/>
                  </a:cubicBezTo>
                  <a:cubicBezTo>
                    <a:pt x="7813" y="5154"/>
                    <a:pt x="7795" y="5167"/>
                    <a:pt x="7785" y="5171"/>
                  </a:cubicBezTo>
                  <a:cubicBezTo>
                    <a:pt x="7384" y="5401"/>
                    <a:pt x="6997" y="5622"/>
                    <a:pt x="6595" y="5852"/>
                  </a:cubicBezTo>
                  <a:cubicBezTo>
                    <a:pt x="6192" y="6082"/>
                    <a:pt x="5807" y="6302"/>
                    <a:pt x="5404" y="6532"/>
                  </a:cubicBezTo>
                  <a:cubicBezTo>
                    <a:pt x="5002" y="6762"/>
                    <a:pt x="4615" y="6982"/>
                    <a:pt x="4211" y="7211"/>
                  </a:cubicBezTo>
                  <a:cubicBezTo>
                    <a:pt x="3809" y="7441"/>
                    <a:pt x="3418" y="7661"/>
                    <a:pt x="3014" y="7888"/>
                  </a:cubicBezTo>
                  <a:cubicBezTo>
                    <a:pt x="2608" y="8117"/>
                    <a:pt x="2217" y="8334"/>
                    <a:pt x="1812" y="8562"/>
                  </a:cubicBezTo>
                  <a:cubicBezTo>
                    <a:pt x="1339" y="8827"/>
                    <a:pt x="883" y="9081"/>
                    <a:pt x="409" y="9345"/>
                  </a:cubicBezTo>
                  <a:cubicBezTo>
                    <a:pt x="397" y="9350"/>
                    <a:pt x="387" y="9355"/>
                    <a:pt x="376" y="9359"/>
                  </a:cubicBezTo>
                  <a:cubicBezTo>
                    <a:pt x="363" y="9362"/>
                    <a:pt x="355" y="9363"/>
                    <a:pt x="345" y="9366"/>
                  </a:cubicBezTo>
                  <a:cubicBezTo>
                    <a:pt x="337" y="9367"/>
                    <a:pt x="331" y="9368"/>
                    <a:pt x="325" y="9368"/>
                  </a:cubicBezTo>
                  <a:cubicBezTo>
                    <a:pt x="322" y="9368"/>
                    <a:pt x="320" y="9368"/>
                    <a:pt x="317" y="9368"/>
                  </a:cubicBezTo>
                  <a:cubicBezTo>
                    <a:pt x="305" y="9368"/>
                    <a:pt x="298" y="9366"/>
                    <a:pt x="289" y="9362"/>
                  </a:cubicBezTo>
                  <a:cubicBezTo>
                    <a:pt x="281" y="9359"/>
                    <a:pt x="273" y="9355"/>
                    <a:pt x="266" y="9350"/>
                  </a:cubicBezTo>
                  <a:cubicBezTo>
                    <a:pt x="259" y="9345"/>
                    <a:pt x="253" y="9339"/>
                    <a:pt x="248" y="9332"/>
                  </a:cubicBezTo>
                  <a:cubicBezTo>
                    <a:pt x="243" y="9324"/>
                    <a:pt x="238" y="9317"/>
                    <a:pt x="233" y="9309"/>
                  </a:cubicBezTo>
                  <a:cubicBezTo>
                    <a:pt x="225" y="9288"/>
                    <a:pt x="222" y="9265"/>
                    <a:pt x="222" y="9237"/>
                  </a:cubicBezTo>
                  <a:lnTo>
                    <a:pt x="222" y="4776"/>
                  </a:lnTo>
                  <a:cubicBezTo>
                    <a:pt x="222" y="4764"/>
                    <a:pt x="223" y="4751"/>
                    <a:pt x="225" y="4738"/>
                  </a:cubicBezTo>
                  <a:cubicBezTo>
                    <a:pt x="226" y="4725"/>
                    <a:pt x="230" y="4711"/>
                    <a:pt x="233" y="4699"/>
                  </a:cubicBezTo>
                  <a:cubicBezTo>
                    <a:pt x="236" y="4686"/>
                    <a:pt x="240" y="4672"/>
                    <a:pt x="246" y="4659"/>
                  </a:cubicBezTo>
                  <a:cubicBezTo>
                    <a:pt x="252" y="4646"/>
                    <a:pt x="258" y="4632"/>
                    <a:pt x="265" y="4620"/>
                  </a:cubicBezTo>
                  <a:cubicBezTo>
                    <a:pt x="269" y="4607"/>
                    <a:pt x="279" y="4593"/>
                    <a:pt x="286" y="4582"/>
                  </a:cubicBezTo>
                  <a:cubicBezTo>
                    <a:pt x="294" y="4570"/>
                    <a:pt x="302" y="4557"/>
                    <a:pt x="311" y="4546"/>
                  </a:cubicBezTo>
                  <a:cubicBezTo>
                    <a:pt x="319" y="4537"/>
                    <a:pt x="331" y="4524"/>
                    <a:pt x="340" y="4515"/>
                  </a:cubicBezTo>
                  <a:cubicBezTo>
                    <a:pt x="348" y="4507"/>
                    <a:pt x="361" y="4495"/>
                    <a:pt x="370" y="4488"/>
                  </a:cubicBezTo>
                  <a:cubicBezTo>
                    <a:pt x="381" y="4479"/>
                    <a:pt x="397" y="4469"/>
                    <a:pt x="409" y="4464"/>
                  </a:cubicBezTo>
                  <a:cubicBezTo>
                    <a:pt x="813" y="4241"/>
                    <a:pt x="1230" y="4009"/>
                    <a:pt x="1631" y="3784"/>
                  </a:cubicBezTo>
                  <a:cubicBezTo>
                    <a:pt x="2030" y="3559"/>
                    <a:pt x="2446" y="3326"/>
                    <a:pt x="2847" y="3101"/>
                  </a:cubicBezTo>
                  <a:cubicBezTo>
                    <a:pt x="3245" y="2876"/>
                    <a:pt x="3661" y="2644"/>
                    <a:pt x="4060" y="2416"/>
                  </a:cubicBezTo>
                  <a:cubicBezTo>
                    <a:pt x="4457" y="2191"/>
                    <a:pt x="4873" y="1955"/>
                    <a:pt x="5269" y="1728"/>
                  </a:cubicBezTo>
                  <a:cubicBezTo>
                    <a:pt x="5666" y="1502"/>
                    <a:pt x="6080" y="1266"/>
                    <a:pt x="6477" y="1041"/>
                  </a:cubicBezTo>
                  <a:cubicBezTo>
                    <a:pt x="6907" y="793"/>
                    <a:pt x="7354" y="537"/>
                    <a:pt x="7784" y="290"/>
                  </a:cubicBezTo>
                  <a:cubicBezTo>
                    <a:pt x="7795" y="286"/>
                    <a:pt x="7805" y="280"/>
                    <a:pt x="7815" y="276"/>
                  </a:cubicBezTo>
                  <a:cubicBezTo>
                    <a:pt x="7828" y="271"/>
                    <a:pt x="7834" y="269"/>
                    <a:pt x="7846" y="267"/>
                  </a:cubicBezTo>
                  <a:cubicBezTo>
                    <a:pt x="7854" y="266"/>
                    <a:pt x="7860" y="265"/>
                    <a:pt x="7866" y="265"/>
                  </a:cubicBezTo>
                  <a:close/>
                  <a:moveTo>
                    <a:pt x="7953" y="1"/>
                  </a:moveTo>
                  <a:cubicBezTo>
                    <a:pt x="7949" y="1"/>
                    <a:pt x="7944" y="1"/>
                    <a:pt x="7939" y="1"/>
                  </a:cubicBezTo>
                  <a:cubicBezTo>
                    <a:pt x="7925" y="1"/>
                    <a:pt x="7913" y="3"/>
                    <a:pt x="7896" y="7"/>
                  </a:cubicBezTo>
                  <a:cubicBezTo>
                    <a:pt x="7880" y="10"/>
                    <a:pt x="7870" y="14"/>
                    <a:pt x="7851" y="20"/>
                  </a:cubicBezTo>
                  <a:cubicBezTo>
                    <a:pt x="7827" y="28"/>
                    <a:pt x="7805" y="39"/>
                    <a:pt x="7780" y="53"/>
                  </a:cubicBezTo>
                  <a:cubicBezTo>
                    <a:pt x="7350" y="300"/>
                    <a:pt x="6904" y="555"/>
                    <a:pt x="6473" y="801"/>
                  </a:cubicBezTo>
                  <a:cubicBezTo>
                    <a:pt x="6076" y="1028"/>
                    <a:pt x="5663" y="1263"/>
                    <a:pt x="5265" y="1489"/>
                  </a:cubicBezTo>
                  <a:cubicBezTo>
                    <a:pt x="4868" y="1716"/>
                    <a:pt x="4456" y="1949"/>
                    <a:pt x="4056" y="2176"/>
                  </a:cubicBezTo>
                  <a:cubicBezTo>
                    <a:pt x="3658" y="2401"/>
                    <a:pt x="3244" y="2636"/>
                    <a:pt x="2843" y="2861"/>
                  </a:cubicBezTo>
                  <a:cubicBezTo>
                    <a:pt x="2444" y="3086"/>
                    <a:pt x="2027" y="3319"/>
                    <a:pt x="1626" y="3544"/>
                  </a:cubicBezTo>
                  <a:cubicBezTo>
                    <a:pt x="1225" y="3768"/>
                    <a:pt x="807" y="3999"/>
                    <a:pt x="404" y="4222"/>
                  </a:cubicBezTo>
                  <a:cubicBezTo>
                    <a:pt x="391" y="4229"/>
                    <a:pt x="376" y="4239"/>
                    <a:pt x="363" y="4248"/>
                  </a:cubicBezTo>
                  <a:cubicBezTo>
                    <a:pt x="348" y="4257"/>
                    <a:pt x="331" y="4271"/>
                    <a:pt x="317" y="4283"/>
                  </a:cubicBezTo>
                  <a:cubicBezTo>
                    <a:pt x="304" y="4293"/>
                    <a:pt x="286" y="4308"/>
                    <a:pt x="272" y="4321"/>
                  </a:cubicBezTo>
                  <a:cubicBezTo>
                    <a:pt x="259" y="4334"/>
                    <a:pt x="240" y="4352"/>
                    <a:pt x="229" y="4366"/>
                  </a:cubicBezTo>
                  <a:cubicBezTo>
                    <a:pt x="216" y="4383"/>
                    <a:pt x="200" y="4400"/>
                    <a:pt x="187" y="4416"/>
                  </a:cubicBezTo>
                  <a:cubicBezTo>
                    <a:pt x="169" y="4441"/>
                    <a:pt x="147" y="4472"/>
                    <a:pt x="131" y="4498"/>
                  </a:cubicBezTo>
                  <a:cubicBezTo>
                    <a:pt x="115" y="4523"/>
                    <a:pt x="97" y="4557"/>
                    <a:pt x="85" y="4584"/>
                  </a:cubicBezTo>
                  <a:cubicBezTo>
                    <a:pt x="71" y="4613"/>
                    <a:pt x="58" y="4645"/>
                    <a:pt x="46" y="4674"/>
                  </a:cubicBezTo>
                  <a:cubicBezTo>
                    <a:pt x="38" y="4702"/>
                    <a:pt x="29" y="4735"/>
                    <a:pt x="22" y="4764"/>
                  </a:cubicBezTo>
                  <a:cubicBezTo>
                    <a:pt x="10" y="4809"/>
                    <a:pt x="6" y="4855"/>
                    <a:pt x="0" y="4895"/>
                  </a:cubicBezTo>
                  <a:lnTo>
                    <a:pt x="0" y="9355"/>
                  </a:lnTo>
                  <a:cubicBezTo>
                    <a:pt x="0" y="9385"/>
                    <a:pt x="2" y="9415"/>
                    <a:pt x="8" y="9441"/>
                  </a:cubicBezTo>
                  <a:cubicBezTo>
                    <a:pt x="10" y="9457"/>
                    <a:pt x="15" y="9471"/>
                    <a:pt x="20" y="9487"/>
                  </a:cubicBezTo>
                  <a:cubicBezTo>
                    <a:pt x="25" y="9501"/>
                    <a:pt x="31" y="9516"/>
                    <a:pt x="38" y="9527"/>
                  </a:cubicBezTo>
                  <a:cubicBezTo>
                    <a:pt x="45" y="9540"/>
                    <a:pt x="52" y="9550"/>
                    <a:pt x="61" y="9562"/>
                  </a:cubicBezTo>
                  <a:cubicBezTo>
                    <a:pt x="71" y="9573"/>
                    <a:pt x="78" y="9582"/>
                    <a:pt x="88" y="9590"/>
                  </a:cubicBezTo>
                  <a:cubicBezTo>
                    <a:pt x="100" y="9599"/>
                    <a:pt x="108" y="9605"/>
                    <a:pt x="121" y="9612"/>
                  </a:cubicBezTo>
                  <a:cubicBezTo>
                    <a:pt x="133" y="9619"/>
                    <a:pt x="144" y="9625"/>
                    <a:pt x="157" y="9628"/>
                  </a:cubicBezTo>
                  <a:cubicBezTo>
                    <a:pt x="171" y="9633"/>
                    <a:pt x="181" y="9635"/>
                    <a:pt x="196" y="9636"/>
                  </a:cubicBezTo>
                  <a:cubicBezTo>
                    <a:pt x="212" y="9639"/>
                    <a:pt x="223" y="9639"/>
                    <a:pt x="239" y="9639"/>
                  </a:cubicBezTo>
                  <a:cubicBezTo>
                    <a:pt x="255" y="9639"/>
                    <a:pt x="268" y="9636"/>
                    <a:pt x="284" y="9633"/>
                  </a:cubicBezTo>
                  <a:cubicBezTo>
                    <a:pt x="301" y="9631"/>
                    <a:pt x="312" y="9626"/>
                    <a:pt x="331" y="9621"/>
                  </a:cubicBezTo>
                  <a:cubicBezTo>
                    <a:pt x="355" y="9612"/>
                    <a:pt x="377" y="9603"/>
                    <a:pt x="403" y="9589"/>
                  </a:cubicBezTo>
                  <a:cubicBezTo>
                    <a:pt x="877" y="9324"/>
                    <a:pt x="1333" y="9071"/>
                    <a:pt x="1806" y="8807"/>
                  </a:cubicBezTo>
                  <a:cubicBezTo>
                    <a:pt x="2214" y="8580"/>
                    <a:pt x="2604" y="8361"/>
                    <a:pt x="3008" y="8133"/>
                  </a:cubicBezTo>
                  <a:cubicBezTo>
                    <a:pt x="3413" y="7905"/>
                    <a:pt x="3801" y="7684"/>
                    <a:pt x="4205" y="7455"/>
                  </a:cubicBezTo>
                  <a:cubicBezTo>
                    <a:pt x="4241" y="7435"/>
                    <a:pt x="4277" y="7414"/>
                    <a:pt x="4313" y="7395"/>
                  </a:cubicBezTo>
                  <a:cubicBezTo>
                    <a:pt x="4678" y="7188"/>
                    <a:pt x="5032" y="6987"/>
                    <a:pt x="5399" y="6778"/>
                  </a:cubicBezTo>
                  <a:cubicBezTo>
                    <a:pt x="5801" y="6550"/>
                    <a:pt x="6188" y="6328"/>
                    <a:pt x="6591" y="6098"/>
                  </a:cubicBezTo>
                  <a:cubicBezTo>
                    <a:pt x="6993" y="5868"/>
                    <a:pt x="7378" y="5648"/>
                    <a:pt x="7780" y="5418"/>
                  </a:cubicBezTo>
                  <a:cubicBezTo>
                    <a:pt x="7792" y="5408"/>
                    <a:pt x="7808" y="5400"/>
                    <a:pt x="7821" y="5391"/>
                  </a:cubicBezTo>
                  <a:cubicBezTo>
                    <a:pt x="7834" y="5382"/>
                    <a:pt x="7853" y="5368"/>
                    <a:pt x="7866" y="5356"/>
                  </a:cubicBezTo>
                  <a:cubicBezTo>
                    <a:pt x="7880" y="5346"/>
                    <a:pt x="7899" y="5329"/>
                    <a:pt x="7910" y="5318"/>
                  </a:cubicBezTo>
                  <a:cubicBezTo>
                    <a:pt x="7923" y="5305"/>
                    <a:pt x="7942" y="5286"/>
                    <a:pt x="7953" y="5272"/>
                  </a:cubicBezTo>
                  <a:cubicBezTo>
                    <a:pt x="7966" y="5256"/>
                    <a:pt x="7981" y="5239"/>
                    <a:pt x="7994" y="5221"/>
                  </a:cubicBezTo>
                  <a:cubicBezTo>
                    <a:pt x="8011" y="5198"/>
                    <a:pt x="8033" y="5167"/>
                    <a:pt x="8050" y="5141"/>
                  </a:cubicBezTo>
                  <a:cubicBezTo>
                    <a:pt x="8066" y="5113"/>
                    <a:pt x="8083" y="5080"/>
                    <a:pt x="8096" y="5053"/>
                  </a:cubicBezTo>
                  <a:cubicBezTo>
                    <a:pt x="8109" y="5026"/>
                    <a:pt x="8122" y="4991"/>
                    <a:pt x="8132" y="4963"/>
                  </a:cubicBezTo>
                  <a:cubicBezTo>
                    <a:pt x="8143" y="4934"/>
                    <a:pt x="8152" y="4902"/>
                    <a:pt x="8158" y="4873"/>
                  </a:cubicBezTo>
                  <a:cubicBezTo>
                    <a:pt x="8166" y="4829"/>
                    <a:pt x="8172" y="4783"/>
                    <a:pt x="8172" y="4743"/>
                  </a:cubicBezTo>
                  <a:lnTo>
                    <a:pt x="8172" y="949"/>
                  </a:lnTo>
                  <a:lnTo>
                    <a:pt x="8172" y="282"/>
                  </a:lnTo>
                  <a:cubicBezTo>
                    <a:pt x="8172" y="253"/>
                    <a:pt x="8169" y="224"/>
                    <a:pt x="8165" y="197"/>
                  </a:cubicBezTo>
                  <a:cubicBezTo>
                    <a:pt x="8162" y="181"/>
                    <a:pt x="8159" y="166"/>
                    <a:pt x="8153" y="152"/>
                  </a:cubicBezTo>
                  <a:cubicBezTo>
                    <a:pt x="8148" y="139"/>
                    <a:pt x="8143" y="125"/>
                    <a:pt x="8136" y="113"/>
                  </a:cubicBezTo>
                  <a:cubicBezTo>
                    <a:pt x="8130" y="100"/>
                    <a:pt x="8123" y="89"/>
                    <a:pt x="8114" y="79"/>
                  </a:cubicBezTo>
                  <a:cubicBezTo>
                    <a:pt x="8104" y="67"/>
                    <a:pt x="8097" y="59"/>
                    <a:pt x="8087" y="50"/>
                  </a:cubicBezTo>
                  <a:cubicBezTo>
                    <a:pt x="8079" y="41"/>
                    <a:pt x="8067" y="36"/>
                    <a:pt x="8057" y="28"/>
                  </a:cubicBezTo>
                  <a:cubicBezTo>
                    <a:pt x="8044" y="21"/>
                    <a:pt x="8033" y="16"/>
                    <a:pt x="8021" y="13"/>
                  </a:cubicBezTo>
                  <a:cubicBezTo>
                    <a:pt x="8007" y="7"/>
                    <a:pt x="7995" y="5"/>
                    <a:pt x="7981" y="3"/>
                  </a:cubicBezTo>
                  <a:cubicBezTo>
                    <a:pt x="7971" y="2"/>
                    <a:pt x="7963" y="1"/>
                    <a:pt x="7953" y="1"/>
                  </a:cubicBezTo>
                  <a:close/>
                </a:path>
              </a:pathLst>
            </a:custGeom>
            <a:solidFill>
              <a:srgbClr val="BC7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15"/>
            <p:cNvSpPr/>
            <p:nvPr/>
          </p:nvSpPr>
          <p:spPr>
            <a:xfrm>
              <a:off x="3488011" y="3937257"/>
              <a:ext cx="256808" cy="302526"/>
            </a:xfrm>
            <a:custGeom>
              <a:avLst/>
              <a:gdLst/>
              <a:ahLst/>
              <a:cxnLst/>
              <a:rect l="l" t="t" r="r" b="b"/>
              <a:pathLst>
                <a:path w="8235" h="9701" extrusionOk="0">
                  <a:moveTo>
                    <a:pt x="7900" y="324"/>
                  </a:moveTo>
                  <a:cubicBezTo>
                    <a:pt x="7907" y="324"/>
                    <a:pt x="7910" y="326"/>
                    <a:pt x="7917" y="327"/>
                  </a:cubicBezTo>
                  <a:cubicBezTo>
                    <a:pt x="7923" y="330"/>
                    <a:pt x="7927" y="332"/>
                    <a:pt x="7931" y="335"/>
                  </a:cubicBezTo>
                  <a:cubicBezTo>
                    <a:pt x="7935" y="340"/>
                    <a:pt x="7938" y="342"/>
                    <a:pt x="7943" y="347"/>
                  </a:cubicBezTo>
                  <a:cubicBezTo>
                    <a:pt x="7948" y="353"/>
                    <a:pt x="7950" y="359"/>
                    <a:pt x="7953" y="366"/>
                  </a:cubicBezTo>
                  <a:cubicBezTo>
                    <a:pt x="7960" y="382"/>
                    <a:pt x="7964" y="402"/>
                    <a:pt x="7964" y="424"/>
                  </a:cubicBezTo>
                  <a:lnTo>
                    <a:pt x="7964" y="4883"/>
                  </a:lnTo>
                  <a:cubicBezTo>
                    <a:pt x="7964" y="4895"/>
                    <a:pt x="7964" y="4905"/>
                    <a:pt x="7963" y="4918"/>
                  </a:cubicBezTo>
                  <a:cubicBezTo>
                    <a:pt x="7960" y="4928"/>
                    <a:pt x="7958" y="4941"/>
                    <a:pt x="7956" y="4954"/>
                  </a:cubicBezTo>
                  <a:cubicBezTo>
                    <a:pt x="7951" y="4967"/>
                    <a:pt x="7948" y="4978"/>
                    <a:pt x="7943" y="4991"/>
                  </a:cubicBezTo>
                  <a:cubicBezTo>
                    <a:pt x="7938" y="5003"/>
                    <a:pt x="7931" y="5017"/>
                    <a:pt x="7927" y="5027"/>
                  </a:cubicBezTo>
                  <a:cubicBezTo>
                    <a:pt x="7921" y="5040"/>
                    <a:pt x="7914" y="5053"/>
                    <a:pt x="7907" y="5063"/>
                  </a:cubicBezTo>
                  <a:cubicBezTo>
                    <a:pt x="7900" y="5072"/>
                    <a:pt x="7891" y="5086"/>
                    <a:pt x="7884" y="5096"/>
                  </a:cubicBezTo>
                  <a:cubicBezTo>
                    <a:pt x="7877" y="5105"/>
                    <a:pt x="7865" y="5118"/>
                    <a:pt x="7858" y="5125"/>
                  </a:cubicBezTo>
                  <a:cubicBezTo>
                    <a:pt x="7851" y="5133"/>
                    <a:pt x="7838" y="5142"/>
                    <a:pt x="7831" y="5149"/>
                  </a:cubicBezTo>
                  <a:cubicBezTo>
                    <a:pt x="7822" y="5158"/>
                    <a:pt x="7808" y="5168"/>
                    <a:pt x="7799" y="5172"/>
                  </a:cubicBezTo>
                  <a:cubicBezTo>
                    <a:pt x="7396" y="5402"/>
                    <a:pt x="7011" y="5624"/>
                    <a:pt x="6609" y="5854"/>
                  </a:cubicBezTo>
                  <a:cubicBezTo>
                    <a:pt x="6206" y="6084"/>
                    <a:pt x="5821" y="6304"/>
                    <a:pt x="5418" y="6534"/>
                  </a:cubicBezTo>
                  <a:cubicBezTo>
                    <a:pt x="5016" y="6764"/>
                    <a:pt x="4629" y="6984"/>
                    <a:pt x="4225" y="7212"/>
                  </a:cubicBezTo>
                  <a:cubicBezTo>
                    <a:pt x="3822" y="7442"/>
                    <a:pt x="3431" y="7662"/>
                    <a:pt x="3027" y="7889"/>
                  </a:cubicBezTo>
                  <a:cubicBezTo>
                    <a:pt x="2623" y="8118"/>
                    <a:pt x="2234" y="8335"/>
                    <a:pt x="1827" y="8564"/>
                  </a:cubicBezTo>
                  <a:cubicBezTo>
                    <a:pt x="1354" y="8828"/>
                    <a:pt x="898" y="9083"/>
                    <a:pt x="424" y="9346"/>
                  </a:cubicBezTo>
                  <a:cubicBezTo>
                    <a:pt x="415" y="9352"/>
                    <a:pt x="405" y="9354"/>
                    <a:pt x="396" y="9359"/>
                  </a:cubicBezTo>
                  <a:cubicBezTo>
                    <a:pt x="386" y="9362"/>
                    <a:pt x="381" y="9362"/>
                    <a:pt x="372" y="9363"/>
                  </a:cubicBezTo>
                  <a:lnTo>
                    <a:pt x="350" y="9363"/>
                  </a:lnTo>
                  <a:cubicBezTo>
                    <a:pt x="340" y="9363"/>
                    <a:pt x="337" y="9362"/>
                    <a:pt x="332" y="9360"/>
                  </a:cubicBezTo>
                  <a:cubicBezTo>
                    <a:pt x="326" y="9359"/>
                    <a:pt x="323" y="9356"/>
                    <a:pt x="317" y="9353"/>
                  </a:cubicBezTo>
                  <a:cubicBezTo>
                    <a:pt x="312" y="9349"/>
                    <a:pt x="309" y="9346"/>
                    <a:pt x="304" y="9340"/>
                  </a:cubicBezTo>
                  <a:cubicBezTo>
                    <a:pt x="301" y="9334"/>
                    <a:pt x="297" y="9330"/>
                    <a:pt x="294" y="9323"/>
                  </a:cubicBezTo>
                  <a:cubicBezTo>
                    <a:pt x="287" y="9308"/>
                    <a:pt x="283" y="9288"/>
                    <a:pt x="283" y="9267"/>
                  </a:cubicBezTo>
                  <a:lnTo>
                    <a:pt x="283" y="4806"/>
                  </a:lnTo>
                  <a:cubicBezTo>
                    <a:pt x="283" y="4796"/>
                    <a:pt x="283" y="4784"/>
                    <a:pt x="286" y="4774"/>
                  </a:cubicBezTo>
                  <a:cubicBezTo>
                    <a:pt x="287" y="4762"/>
                    <a:pt x="289" y="4751"/>
                    <a:pt x="293" y="4738"/>
                  </a:cubicBezTo>
                  <a:cubicBezTo>
                    <a:pt x="296" y="4727"/>
                    <a:pt x="300" y="4715"/>
                    <a:pt x="304" y="4702"/>
                  </a:cubicBezTo>
                  <a:cubicBezTo>
                    <a:pt x="309" y="4691"/>
                    <a:pt x="316" y="4676"/>
                    <a:pt x="322" y="4666"/>
                  </a:cubicBezTo>
                  <a:cubicBezTo>
                    <a:pt x="326" y="4653"/>
                    <a:pt x="333" y="4640"/>
                    <a:pt x="340" y="4630"/>
                  </a:cubicBezTo>
                  <a:cubicBezTo>
                    <a:pt x="347" y="4622"/>
                    <a:pt x="358" y="4607"/>
                    <a:pt x="365" y="4597"/>
                  </a:cubicBezTo>
                  <a:cubicBezTo>
                    <a:pt x="372" y="4589"/>
                    <a:pt x="382" y="4576"/>
                    <a:pt x="389" y="4568"/>
                  </a:cubicBezTo>
                  <a:cubicBezTo>
                    <a:pt x="396" y="4561"/>
                    <a:pt x="409" y="4551"/>
                    <a:pt x="416" y="4545"/>
                  </a:cubicBezTo>
                  <a:cubicBezTo>
                    <a:pt x="427" y="4537"/>
                    <a:pt x="441" y="4528"/>
                    <a:pt x="451" y="4522"/>
                  </a:cubicBezTo>
                  <a:cubicBezTo>
                    <a:pt x="854" y="4300"/>
                    <a:pt x="1272" y="4068"/>
                    <a:pt x="1673" y="3842"/>
                  </a:cubicBezTo>
                  <a:cubicBezTo>
                    <a:pt x="2076" y="3618"/>
                    <a:pt x="2490" y="3385"/>
                    <a:pt x="2891" y="3160"/>
                  </a:cubicBezTo>
                  <a:cubicBezTo>
                    <a:pt x="3290" y="2935"/>
                    <a:pt x="3704" y="2702"/>
                    <a:pt x="4104" y="2475"/>
                  </a:cubicBezTo>
                  <a:cubicBezTo>
                    <a:pt x="4501" y="2248"/>
                    <a:pt x="4916" y="2014"/>
                    <a:pt x="5313" y="1787"/>
                  </a:cubicBezTo>
                  <a:cubicBezTo>
                    <a:pt x="5710" y="1561"/>
                    <a:pt x="6124" y="1325"/>
                    <a:pt x="6521" y="1098"/>
                  </a:cubicBezTo>
                  <a:cubicBezTo>
                    <a:pt x="6951" y="852"/>
                    <a:pt x="7398" y="595"/>
                    <a:pt x="7828" y="349"/>
                  </a:cubicBezTo>
                  <a:cubicBezTo>
                    <a:pt x="7836" y="343"/>
                    <a:pt x="7845" y="340"/>
                    <a:pt x="7855" y="336"/>
                  </a:cubicBezTo>
                  <a:cubicBezTo>
                    <a:pt x="7865" y="333"/>
                    <a:pt x="7871" y="332"/>
                    <a:pt x="7879" y="330"/>
                  </a:cubicBezTo>
                  <a:cubicBezTo>
                    <a:pt x="7885" y="330"/>
                    <a:pt x="7888" y="330"/>
                    <a:pt x="7892" y="324"/>
                  </a:cubicBezTo>
                  <a:close/>
                  <a:moveTo>
                    <a:pt x="7900" y="268"/>
                  </a:moveTo>
                  <a:cubicBezTo>
                    <a:pt x="7887" y="268"/>
                    <a:pt x="7878" y="268"/>
                    <a:pt x="7864" y="270"/>
                  </a:cubicBezTo>
                  <a:cubicBezTo>
                    <a:pt x="7849" y="273"/>
                    <a:pt x="7842" y="274"/>
                    <a:pt x="7828" y="280"/>
                  </a:cubicBezTo>
                  <a:cubicBezTo>
                    <a:pt x="7815" y="284"/>
                    <a:pt x="7805" y="290"/>
                    <a:pt x="7792" y="297"/>
                  </a:cubicBezTo>
                  <a:cubicBezTo>
                    <a:pt x="7362" y="543"/>
                    <a:pt x="6916" y="799"/>
                    <a:pt x="6485" y="1045"/>
                  </a:cubicBezTo>
                  <a:cubicBezTo>
                    <a:pt x="6088" y="1272"/>
                    <a:pt x="5674" y="1506"/>
                    <a:pt x="5277" y="1733"/>
                  </a:cubicBezTo>
                  <a:cubicBezTo>
                    <a:pt x="4880" y="1959"/>
                    <a:pt x="4466" y="2195"/>
                    <a:pt x="4068" y="2422"/>
                  </a:cubicBezTo>
                  <a:cubicBezTo>
                    <a:pt x="3668" y="2646"/>
                    <a:pt x="3256" y="2882"/>
                    <a:pt x="2855" y="3106"/>
                  </a:cubicBezTo>
                  <a:cubicBezTo>
                    <a:pt x="2457" y="3331"/>
                    <a:pt x="2040" y="3565"/>
                    <a:pt x="1638" y="3789"/>
                  </a:cubicBezTo>
                  <a:cubicBezTo>
                    <a:pt x="1237" y="4013"/>
                    <a:pt x="820" y="4245"/>
                    <a:pt x="416" y="4468"/>
                  </a:cubicBezTo>
                  <a:cubicBezTo>
                    <a:pt x="405" y="4475"/>
                    <a:pt x="388" y="4488"/>
                    <a:pt x="375" y="4497"/>
                  </a:cubicBezTo>
                  <a:cubicBezTo>
                    <a:pt x="366" y="4504"/>
                    <a:pt x="352" y="4517"/>
                    <a:pt x="343" y="4525"/>
                  </a:cubicBezTo>
                  <a:cubicBezTo>
                    <a:pt x="333" y="4535"/>
                    <a:pt x="322" y="4550"/>
                    <a:pt x="312" y="4560"/>
                  </a:cubicBezTo>
                  <a:cubicBezTo>
                    <a:pt x="303" y="4571"/>
                    <a:pt x="293" y="4586"/>
                    <a:pt x="286" y="4597"/>
                  </a:cubicBezTo>
                  <a:cubicBezTo>
                    <a:pt x="278" y="4610"/>
                    <a:pt x="268" y="4626"/>
                    <a:pt x="261" y="4639"/>
                  </a:cubicBezTo>
                  <a:cubicBezTo>
                    <a:pt x="254" y="4653"/>
                    <a:pt x="247" y="4668"/>
                    <a:pt x="243" y="4682"/>
                  </a:cubicBezTo>
                  <a:cubicBezTo>
                    <a:pt x="237" y="4695"/>
                    <a:pt x="231" y="4711"/>
                    <a:pt x="228" y="4725"/>
                  </a:cubicBezTo>
                  <a:cubicBezTo>
                    <a:pt x="224" y="4739"/>
                    <a:pt x="221" y="4754"/>
                    <a:pt x="218" y="4768"/>
                  </a:cubicBezTo>
                  <a:cubicBezTo>
                    <a:pt x="217" y="4783"/>
                    <a:pt x="215" y="4796"/>
                    <a:pt x="215" y="4810"/>
                  </a:cubicBezTo>
                  <a:lnTo>
                    <a:pt x="215" y="9270"/>
                  </a:lnTo>
                  <a:cubicBezTo>
                    <a:pt x="215" y="9303"/>
                    <a:pt x="221" y="9327"/>
                    <a:pt x="231" y="9353"/>
                  </a:cubicBezTo>
                  <a:cubicBezTo>
                    <a:pt x="237" y="9366"/>
                    <a:pt x="243" y="9375"/>
                    <a:pt x="250" y="9383"/>
                  </a:cubicBezTo>
                  <a:cubicBezTo>
                    <a:pt x="257" y="9392"/>
                    <a:pt x="264" y="9402"/>
                    <a:pt x="274" y="9409"/>
                  </a:cubicBezTo>
                  <a:cubicBezTo>
                    <a:pt x="283" y="9416"/>
                    <a:pt x="293" y="9421"/>
                    <a:pt x="304" y="9425"/>
                  </a:cubicBezTo>
                  <a:cubicBezTo>
                    <a:pt x="316" y="9428"/>
                    <a:pt x="324" y="9429"/>
                    <a:pt x="339" y="9432"/>
                  </a:cubicBezTo>
                  <a:cubicBezTo>
                    <a:pt x="345" y="9432"/>
                    <a:pt x="350" y="9432"/>
                    <a:pt x="343" y="9435"/>
                  </a:cubicBezTo>
                  <a:cubicBezTo>
                    <a:pt x="350" y="9435"/>
                    <a:pt x="358" y="9435"/>
                    <a:pt x="366" y="9433"/>
                  </a:cubicBezTo>
                  <a:cubicBezTo>
                    <a:pt x="381" y="9432"/>
                    <a:pt x="389" y="9428"/>
                    <a:pt x="402" y="9425"/>
                  </a:cubicBezTo>
                  <a:cubicBezTo>
                    <a:pt x="415" y="9421"/>
                    <a:pt x="427" y="9415"/>
                    <a:pt x="439" y="9408"/>
                  </a:cubicBezTo>
                  <a:cubicBezTo>
                    <a:pt x="914" y="9144"/>
                    <a:pt x="1371" y="8890"/>
                    <a:pt x="1843" y="8627"/>
                  </a:cubicBezTo>
                  <a:cubicBezTo>
                    <a:pt x="2251" y="8400"/>
                    <a:pt x="2641" y="8181"/>
                    <a:pt x="3046" y="7953"/>
                  </a:cubicBezTo>
                  <a:cubicBezTo>
                    <a:pt x="3450" y="7724"/>
                    <a:pt x="3838" y="7503"/>
                    <a:pt x="4242" y="7276"/>
                  </a:cubicBezTo>
                  <a:cubicBezTo>
                    <a:pt x="4646" y="7045"/>
                    <a:pt x="5034" y="6826"/>
                    <a:pt x="5437" y="6596"/>
                  </a:cubicBezTo>
                  <a:cubicBezTo>
                    <a:pt x="5839" y="6367"/>
                    <a:pt x="6226" y="6147"/>
                    <a:pt x="6629" y="5917"/>
                  </a:cubicBezTo>
                  <a:cubicBezTo>
                    <a:pt x="7031" y="5687"/>
                    <a:pt x="7418" y="5466"/>
                    <a:pt x="7819" y="5235"/>
                  </a:cubicBezTo>
                  <a:cubicBezTo>
                    <a:pt x="7831" y="5228"/>
                    <a:pt x="7849" y="5215"/>
                    <a:pt x="7859" y="5207"/>
                  </a:cubicBezTo>
                  <a:cubicBezTo>
                    <a:pt x="7869" y="5198"/>
                    <a:pt x="7884" y="5185"/>
                    <a:pt x="7892" y="5177"/>
                  </a:cubicBezTo>
                  <a:cubicBezTo>
                    <a:pt x="7901" y="5166"/>
                    <a:pt x="7914" y="5152"/>
                    <a:pt x="7923" y="5142"/>
                  </a:cubicBezTo>
                  <a:cubicBezTo>
                    <a:pt x="7931" y="5131"/>
                    <a:pt x="7943" y="5116"/>
                    <a:pt x="7950" y="5105"/>
                  </a:cubicBezTo>
                  <a:cubicBezTo>
                    <a:pt x="7957" y="5092"/>
                    <a:pt x="7966" y="5076"/>
                    <a:pt x="7973" y="5063"/>
                  </a:cubicBezTo>
                  <a:cubicBezTo>
                    <a:pt x="7980" y="5050"/>
                    <a:pt x="7987" y="5034"/>
                    <a:pt x="7993" y="5020"/>
                  </a:cubicBezTo>
                  <a:cubicBezTo>
                    <a:pt x="7999" y="5007"/>
                    <a:pt x="8003" y="4991"/>
                    <a:pt x="8007" y="4977"/>
                  </a:cubicBezTo>
                  <a:cubicBezTo>
                    <a:pt x="8010" y="4962"/>
                    <a:pt x="8015" y="4948"/>
                    <a:pt x="8016" y="4934"/>
                  </a:cubicBezTo>
                  <a:cubicBezTo>
                    <a:pt x="8020" y="4918"/>
                    <a:pt x="8020" y="4903"/>
                    <a:pt x="8020" y="4890"/>
                  </a:cubicBezTo>
                  <a:lnTo>
                    <a:pt x="8020" y="429"/>
                  </a:lnTo>
                  <a:cubicBezTo>
                    <a:pt x="8020" y="398"/>
                    <a:pt x="8016" y="370"/>
                    <a:pt x="8006" y="347"/>
                  </a:cubicBezTo>
                  <a:cubicBezTo>
                    <a:pt x="8000" y="336"/>
                    <a:pt x="7994" y="326"/>
                    <a:pt x="7987" y="317"/>
                  </a:cubicBezTo>
                  <a:cubicBezTo>
                    <a:pt x="7981" y="307"/>
                    <a:pt x="7974" y="299"/>
                    <a:pt x="7964" y="291"/>
                  </a:cubicBezTo>
                  <a:cubicBezTo>
                    <a:pt x="7953" y="284"/>
                    <a:pt x="7944" y="278"/>
                    <a:pt x="7934" y="276"/>
                  </a:cubicBezTo>
                  <a:cubicBezTo>
                    <a:pt x="7921" y="271"/>
                    <a:pt x="7912" y="270"/>
                    <a:pt x="7900" y="268"/>
                  </a:cubicBezTo>
                  <a:close/>
                  <a:moveTo>
                    <a:pt x="7987" y="53"/>
                  </a:moveTo>
                  <a:cubicBezTo>
                    <a:pt x="7996" y="53"/>
                    <a:pt x="8002" y="53"/>
                    <a:pt x="8010" y="54"/>
                  </a:cubicBezTo>
                  <a:cubicBezTo>
                    <a:pt x="8023" y="57"/>
                    <a:pt x="8030" y="58"/>
                    <a:pt x="8043" y="61"/>
                  </a:cubicBezTo>
                  <a:cubicBezTo>
                    <a:pt x="8053" y="66"/>
                    <a:pt x="8061" y="69"/>
                    <a:pt x="8072" y="74"/>
                  </a:cubicBezTo>
                  <a:cubicBezTo>
                    <a:pt x="8081" y="80"/>
                    <a:pt x="8088" y="86"/>
                    <a:pt x="8096" y="93"/>
                  </a:cubicBezTo>
                  <a:cubicBezTo>
                    <a:pt x="8107" y="100"/>
                    <a:pt x="8114" y="107"/>
                    <a:pt x="8121" y="116"/>
                  </a:cubicBezTo>
                  <a:cubicBezTo>
                    <a:pt x="8128" y="125"/>
                    <a:pt x="8132" y="133"/>
                    <a:pt x="8138" y="145"/>
                  </a:cubicBezTo>
                  <a:cubicBezTo>
                    <a:pt x="8145" y="155"/>
                    <a:pt x="8151" y="168"/>
                    <a:pt x="8154" y="181"/>
                  </a:cubicBezTo>
                  <a:cubicBezTo>
                    <a:pt x="8160" y="194"/>
                    <a:pt x="8161" y="205"/>
                    <a:pt x="8165" y="219"/>
                  </a:cubicBezTo>
                  <a:cubicBezTo>
                    <a:pt x="8171" y="244"/>
                    <a:pt x="8173" y="270"/>
                    <a:pt x="8173" y="299"/>
                  </a:cubicBezTo>
                  <a:lnTo>
                    <a:pt x="8173" y="4760"/>
                  </a:lnTo>
                  <a:cubicBezTo>
                    <a:pt x="8173" y="4798"/>
                    <a:pt x="8167" y="4842"/>
                    <a:pt x="8158" y="4885"/>
                  </a:cubicBezTo>
                  <a:cubicBezTo>
                    <a:pt x="8153" y="4912"/>
                    <a:pt x="8144" y="4945"/>
                    <a:pt x="8135" y="4971"/>
                  </a:cubicBezTo>
                  <a:cubicBezTo>
                    <a:pt x="8124" y="5000"/>
                    <a:pt x="8111" y="5033"/>
                    <a:pt x="8099" y="5060"/>
                  </a:cubicBezTo>
                  <a:cubicBezTo>
                    <a:pt x="8086" y="5086"/>
                    <a:pt x="8069" y="5119"/>
                    <a:pt x="8053" y="5143"/>
                  </a:cubicBezTo>
                  <a:cubicBezTo>
                    <a:pt x="8038" y="5169"/>
                    <a:pt x="8017" y="5200"/>
                    <a:pt x="8000" y="5223"/>
                  </a:cubicBezTo>
                  <a:cubicBezTo>
                    <a:pt x="7987" y="5240"/>
                    <a:pt x="7973" y="5257"/>
                    <a:pt x="7960" y="5271"/>
                  </a:cubicBezTo>
                  <a:cubicBezTo>
                    <a:pt x="7948" y="5284"/>
                    <a:pt x="7931" y="5302"/>
                    <a:pt x="7920" y="5315"/>
                  </a:cubicBezTo>
                  <a:cubicBezTo>
                    <a:pt x="7907" y="5326"/>
                    <a:pt x="7888" y="5342"/>
                    <a:pt x="7877" y="5352"/>
                  </a:cubicBezTo>
                  <a:cubicBezTo>
                    <a:pt x="7864" y="5363"/>
                    <a:pt x="7845" y="5378"/>
                    <a:pt x="7833" y="5386"/>
                  </a:cubicBezTo>
                  <a:cubicBezTo>
                    <a:pt x="7820" y="5395"/>
                    <a:pt x="7806" y="5405"/>
                    <a:pt x="7793" y="5412"/>
                  </a:cubicBezTo>
                  <a:cubicBezTo>
                    <a:pt x="7391" y="5641"/>
                    <a:pt x="7007" y="5862"/>
                    <a:pt x="6604" y="6092"/>
                  </a:cubicBezTo>
                  <a:cubicBezTo>
                    <a:pt x="6202" y="6322"/>
                    <a:pt x="5815" y="6542"/>
                    <a:pt x="5412" y="6772"/>
                  </a:cubicBezTo>
                  <a:cubicBezTo>
                    <a:pt x="5046" y="6981"/>
                    <a:pt x="4692" y="7182"/>
                    <a:pt x="4327" y="7389"/>
                  </a:cubicBezTo>
                  <a:lnTo>
                    <a:pt x="4219" y="7449"/>
                  </a:lnTo>
                  <a:cubicBezTo>
                    <a:pt x="3817" y="7680"/>
                    <a:pt x="3427" y="7899"/>
                    <a:pt x="3022" y="8127"/>
                  </a:cubicBezTo>
                  <a:cubicBezTo>
                    <a:pt x="2618" y="8355"/>
                    <a:pt x="2228" y="8574"/>
                    <a:pt x="1821" y="8801"/>
                  </a:cubicBezTo>
                  <a:cubicBezTo>
                    <a:pt x="1350" y="9065"/>
                    <a:pt x="892" y="9320"/>
                    <a:pt x="418" y="9583"/>
                  </a:cubicBezTo>
                  <a:cubicBezTo>
                    <a:pt x="396" y="9594"/>
                    <a:pt x="375" y="9605"/>
                    <a:pt x="352" y="9613"/>
                  </a:cubicBezTo>
                  <a:cubicBezTo>
                    <a:pt x="336" y="9620"/>
                    <a:pt x="324" y="9622"/>
                    <a:pt x="309" y="9626"/>
                  </a:cubicBezTo>
                  <a:cubicBezTo>
                    <a:pt x="294" y="9629"/>
                    <a:pt x="283" y="9630"/>
                    <a:pt x="268" y="9630"/>
                  </a:cubicBezTo>
                  <a:cubicBezTo>
                    <a:pt x="257" y="9630"/>
                    <a:pt x="245" y="9630"/>
                    <a:pt x="232" y="9629"/>
                  </a:cubicBezTo>
                  <a:cubicBezTo>
                    <a:pt x="222" y="9628"/>
                    <a:pt x="211" y="9626"/>
                    <a:pt x="201" y="9622"/>
                  </a:cubicBezTo>
                  <a:cubicBezTo>
                    <a:pt x="189" y="9619"/>
                    <a:pt x="181" y="9615"/>
                    <a:pt x="171" y="9609"/>
                  </a:cubicBezTo>
                  <a:cubicBezTo>
                    <a:pt x="159" y="9605"/>
                    <a:pt x="152" y="9599"/>
                    <a:pt x="143" y="9592"/>
                  </a:cubicBezTo>
                  <a:cubicBezTo>
                    <a:pt x="135" y="9584"/>
                    <a:pt x="128" y="9577"/>
                    <a:pt x="120" y="9569"/>
                  </a:cubicBezTo>
                  <a:cubicBezTo>
                    <a:pt x="113" y="9557"/>
                    <a:pt x="106" y="9548"/>
                    <a:pt x="100" y="9537"/>
                  </a:cubicBezTo>
                  <a:cubicBezTo>
                    <a:pt x="93" y="9527"/>
                    <a:pt x="87" y="9514"/>
                    <a:pt x="84" y="9501"/>
                  </a:cubicBezTo>
                  <a:cubicBezTo>
                    <a:pt x="79" y="9487"/>
                    <a:pt x="77" y="9475"/>
                    <a:pt x="73" y="9461"/>
                  </a:cubicBezTo>
                  <a:cubicBezTo>
                    <a:pt x="67" y="9438"/>
                    <a:pt x="66" y="9410"/>
                    <a:pt x="66" y="9382"/>
                  </a:cubicBezTo>
                  <a:lnTo>
                    <a:pt x="66" y="4921"/>
                  </a:lnTo>
                  <a:cubicBezTo>
                    <a:pt x="66" y="4883"/>
                    <a:pt x="71" y="4840"/>
                    <a:pt x="80" y="4797"/>
                  </a:cubicBezTo>
                  <a:cubicBezTo>
                    <a:pt x="87" y="4768"/>
                    <a:pt x="96" y="4738"/>
                    <a:pt x="106" y="4711"/>
                  </a:cubicBezTo>
                  <a:cubicBezTo>
                    <a:pt x="115" y="4683"/>
                    <a:pt x="129" y="4652"/>
                    <a:pt x="142" y="4624"/>
                  </a:cubicBezTo>
                  <a:cubicBezTo>
                    <a:pt x="152" y="4597"/>
                    <a:pt x="171" y="4567"/>
                    <a:pt x="186" y="4540"/>
                  </a:cubicBezTo>
                  <a:cubicBezTo>
                    <a:pt x="202" y="4515"/>
                    <a:pt x="224" y="4485"/>
                    <a:pt x="240" y="4463"/>
                  </a:cubicBezTo>
                  <a:cubicBezTo>
                    <a:pt x="253" y="4446"/>
                    <a:pt x="267" y="4429"/>
                    <a:pt x="280" y="4415"/>
                  </a:cubicBezTo>
                  <a:cubicBezTo>
                    <a:pt x="293" y="4400"/>
                    <a:pt x="309" y="4384"/>
                    <a:pt x="322" y="4371"/>
                  </a:cubicBezTo>
                  <a:cubicBezTo>
                    <a:pt x="333" y="4359"/>
                    <a:pt x="352" y="4344"/>
                    <a:pt x="365" y="4334"/>
                  </a:cubicBezTo>
                  <a:cubicBezTo>
                    <a:pt x="379" y="4323"/>
                    <a:pt x="396" y="4310"/>
                    <a:pt x="409" y="4301"/>
                  </a:cubicBezTo>
                  <a:cubicBezTo>
                    <a:pt x="422" y="4292"/>
                    <a:pt x="437" y="4284"/>
                    <a:pt x="448" y="4277"/>
                  </a:cubicBezTo>
                  <a:cubicBezTo>
                    <a:pt x="851" y="4054"/>
                    <a:pt x="1270" y="3821"/>
                    <a:pt x="1670" y="3597"/>
                  </a:cubicBezTo>
                  <a:cubicBezTo>
                    <a:pt x="2073" y="3372"/>
                    <a:pt x="2488" y="3138"/>
                    <a:pt x="2889" y="2914"/>
                  </a:cubicBezTo>
                  <a:cubicBezTo>
                    <a:pt x="3287" y="2689"/>
                    <a:pt x="3703" y="2455"/>
                    <a:pt x="4103" y="2229"/>
                  </a:cubicBezTo>
                  <a:cubicBezTo>
                    <a:pt x="4499" y="2005"/>
                    <a:pt x="4915" y="1769"/>
                    <a:pt x="5312" y="1542"/>
                  </a:cubicBezTo>
                  <a:cubicBezTo>
                    <a:pt x="5709" y="1316"/>
                    <a:pt x="6123" y="1081"/>
                    <a:pt x="6519" y="855"/>
                  </a:cubicBezTo>
                  <a:cubicBezTo>
                    <a:pt x="6938" y="615"/>
                    <a:pt x="7370" y="368"/>
                    <a:pt x="7787" y="129"/>
                  </a:cubicBezTo>
                  <a:lnTo>
                    <a:pt x="7828" y="107"/>
                  </a:lnTo>
                  <a:cubicBezTo>
                    <a:pt x="7852" y="94"/>
                    <a:pt x="7871" y="86"/>
                    <a:pt x="7894" y="76"/>
                  </a:cubicBezTo>
                  <a:cubicBezTo>
                    <a:pt x="7910" y="71"/>
                    <a:pt x="7920" y="67"/>
                    <a:pt x="7935" y="64"/>
                  </a:cubicBezTo>
                  <a:cubicBezTo>
                    <a:pt x="7950" y="60"/>
                    <a:pt x="7960" y="58"/>
                    <a:pt x="7974" y="58"/>
                  </a:cubicBezTo>
                  <a:cubicBezTo>
                    <a:pt x="7980" y="58"/>
                    <a:pt x="7984" y="58"/>
                    <a:pt x="7987" y="53"/>
                  </a:cubicBezTo>
                  <a:close/>
                  <a:moveTo>
                    <a:pt x="7984" y="0"/>
                  </a:moveTo>
                  <a:cubicBezTo>
                    <a:pt x="7979" y="0"/>
                    <a:pt x="7974" y="1"/>
                    <a:pt x="7969" y="1"/>
                  </a:cubicBezTo>
                  <a:cubicBezTo>
                    <a:pt x="7951" y="2"/>
                    <a:pt x="7938" y="4"/>
                    <a:pt x="7921" y="8"/>
                  </a:cubicBezTo>
                  <a:cubicBezTo>
                    <a:pt x="7901" y="11"/>
                    <a:pt x="7889" y="15"/>
                    <a:pt x="7871" y="23"/>
                  </a:cubicBezTo>
                  <a:cubicBezTo>
                    <a:pt x="7843" y="33"/>
                    <a:pt x="7822" y="43"/>
                    <a:pt x="7795" y="58"/>
                  </a:cubicBezTo>
                  <a:lnTo>
                    <a:pt x="7756" y="80"/>
                  </a:lnTo>
                  <a:cubicBezTo>
                    <a:pt x="7336" y="319"/>
                    <a:pt x="6903" y="567"/>
                    <a:pt x="6486" y="806"/>
                  </a:cubicBezTo>
                  <a:cubicBezTo>
                    <a:pt x="6090" y="1032"/>
                    <a:pt x="5675" y="1268"/>
                    <a:pt x="5279" y="1495"/>
                  </a:cubicBezTo>
                  <a:cubicBezTo>
                    <a:pt x="4882" y="1720"/>
                    <a:pt x="4468" y="1953"/>
                    <a:pt x="4070" y="2180"/>
                  </a:cubicBezTo>
                  <a:cubicBezTo>
                    <a:pt x="3670" y="2405"/>
                    <a:pt x="3257" y="2641"/>
                    <a:pt x="2856" y="2865"/>
                  </a:cubicBezTo>
                  <a:cubicBezTo>
                    <a:pt x="2458" y="3092"/>
                    <a:pt x="2041" y="3323"/>
                    <a:pt x="1640" y="3548"/>
                  </a:cubicBezTo>
                  <a:cubicBezTo>
                    <a:pt x="1239" y="3773"/>
                    <a:pt x="820" y="4005"/>
                    <a:pt x="418" y="4228"/>
                  </a:cubicBezTo>
                  <a:cubicBezTo>
                    <a:pt x="404" y="4235"/>
                    <a:pt x="388" y="4245"/>
                    <a:pt x="373" y="4255"/>
                  </a:cubicBezTo>
                  <a:cubicBezTo>
                    <a:pt x="359" y="4264"/>
                    <a:pt x="339" y="4278"/>
                    <a:pt x="324" y="4291"/>
                  </a:cubicBezTo>
                  <a:cubicBezTo>
                    <a:pt x="310" y="4301"/>
                    <a:pt x="291" y="4320"/>
                    <a:pt x="277" y="4331"/>
                  </a:cubicBezTo>
                  <a:cubicBezTo>
                    <a:pt x="263" y="4346"/>
                    <a:pt x="247" y="4364"/>
                    <a:pt x="232" y="4379"/>
                  </a:cubicBezTo>
                  <a:cubicBezTo>
                    <a:pt x="218" y="4394"/>
                    <a:pt x="202" y="4415"/>
                    <a:pt x="189" y="4430"/>
                  </a:cubicBezTo>
                  <a:cubicBezTo>
                    <a:pt x="172" y="4452"/>
                    <a:pt x="151" y="4485"/>
                    <a:pt x="132" y="4514"/>
                  </a:cubicBezTo>
                  <a:cubicBezTo>
                    <a:pt x="116" y="4543"/>
                    <a:pt x="96" y="4576"/>
                    <a:pt x="83" y="4603"/>
                  </a:cubicBezTo>
                  <a:cubicBezTo>
                    <a:pt x="69" y="4632"/>
                    <a:pt x="54" y="4666"/>
                    <a:pt x="44" y="4696"/>
                  </a:cubicBezTo>
                  <a:cubicBezTo>
                    <a:pt x="33" y="4725"/>
                    <a:pt x="24" y="4758"/>
                    <a:pt x="17" y="4790"/>
                  </a:cubicBezTo>
                  <a:cubicBezTo>
                    <a:pt x="7" y="4839"/>
                    <a:pt x="1" y="4885"/>
                    <a:pt x="1" y="4928"/>
                  </a:cubicBezTo>
                  <a:lnTo>
                    <a:pt x="1" y="9389"/>
                  </a:lnTo>
                  <a:cubicBezTo>
                    <a:pt x="1" y="9421"/>
                    <a:pt x="4" y="9452"/>
                    <a:pt x="10" y="9481"/>
                  </a:cubicBezTo>
                  <a:cubicBezTo>
                    <a:pt x="14" y="9498"/>
                    <a:pt x="17" y="9513"/>
                    <a:pt x="23" y="9528"/>
                  </a:cubicBezTo>
                  <a:cubicBezTo>
                    <a:pt x="28" y="9546"/>
                    <a:pt x="36" y="9560"/>
                    <a:pt x="43" y="9574"/>
                  </a:cubicBezTo>
                  <a:cubicBezTo>
                    <a:pt x="50" y="9589"/>
                    <a:pt x="59" y="9600"/>
                    <a:pt x="67" y="9613"/>
                  </a:cubicBezTo>
                  <a:cubicBezTo>
                    <a:pt x="79" y="9625"/>
                    <a:pt x="87" y="9635"/>
                    <a:pt x="100" y="9646"/>
                  </a:cubicBezTo>
                  <a:cubicBezTo>
                    <a:pt x="113" y="9655"/>
                    <a:pt x="123" y="9663"/>
                    <a:pt x="138" y="9671"/>
                  </a:cubicBezTo>
                  <a:cubicBezTo>
                    <a:pt x="152" y="9678"/>
                    <a:pt x="163" y="9684"/>
                    <a:pt x="179" y="9689"/>
                  </a:cubicBezTo>
                  <a:cubicBezTo>
                    <a:pt x="194" y="9694"/>
                    <a:pt x="207" y="9698"/>
                    <a:pt x="224" y="9699"/>
                  </a:cubicBezTo>
                  <a:cubicBezTo>
                    <a:pt x="237" y="9701"/>
                    <a:pt x="247" y="9701"/>
                    <a:pt x="253" y="9701"/>
                  </a:cubicBezTo>
                  <a:lnTo>
                    <a:pt x="267" y="9701"/>
                  </a:lnTo>
                  <a:cubicBezTo>
                    <a:pt x="284" y="9701"/>
                    <a:pt x="299" y="9699"/>
                    <a:pt x="317" y="9697"/>
                  </a:cubicBezTo>
                  <a:cubicBezTo>
                    <a:pt x="335" y="9692"/>
                    <a:pt x="349" y="9688"/>
                    <a:pt x="368" y="9681"/>
                  </a:cubicBezTo>
                  <a:cubicBezTo>
                    <a:pt x="395" y="9672"/>
                    <a:pt x="419" y="9662"/>
                    <a:pt x="445" y="9648"/>
                  </a:cubicBezTo>
                  <a:cubicBezTo>
                    <a:pt x="920" y="9385"/>
                    <a:pt x="1375" y="9130"/>
                    <a:pt x="1848" y="8866"/>
                  </a:cubicBezTo>
                  <a:cubicBezTo>
                    <a:pt x="2257" y="8638"/>
                    <a:pt x="2646" y="8420"/>
                    <a:pt x="3050" y="8191"/>
                  </a:cubicBezTo>
                  <a:cubicBezTo>
                    <a:pt x="3457" y="7964"/>
                    <a:pt x="3845" y="7743"/>
                    <a:pt x="4249" y="7514"/>
                  </a:cubicBezTo>
                  <a:lnTo>
                    <a:pt x="4357" y="7454"/>
                  </a:lnTo>
                  <a:cubicBezTo>
                    <a:pt x="4722" y="7247"/>
                    <a:pt x="5076" y="7045"/>
                    <a:pt x="5443" y="6837"/>
                  </a:cubicBezTo>
                  <a:cubicBezTo>
                    <a:pt x="5845" y="6608"/>
                    <a:pt x="6232" y="6387"/>
                    <a:pt x="6634" y="6157"/>
                  </a:cubicBezTo>
                  <a:cubicBezTo>
                    <a:pt x="7037" y="5927"/>
                    <a:pt x="7422" y="5707"/>
                    <a:pt x="7823" y="5477"/>
                  </a:cubicBezTo>
                  <a:cubicBezTo>
                    <a:pt x="7836" y="5467"/>
                    <a:pt x="7852" y="5457"/>
                    <a:pt x="7866" y="5448"/>
                  </a:cubicBezTo>
                  <a:cubicBezTo>
                    <a:pt x="7881" y="5438"/>
                    <a:pt x="7901" y="5424"/>
                    <a:pt x="7915" y="5412"/>
                  </a:cubicBezTo>
                  <a:cubicBezTo>
                    <a:pt x="7930" y="5401"/>
                    <a:pt x="7947" y="5384"/>
                    <a:pt x="7961" y="5371"/>
                  </a:cubicBezTo>
                  <a:cubicBezTo>
                    <a:pt x="7976" y="5356"/>
                    <a:pt x="7994" y="5338"/>
                    <a:pt x="8007" y="5323"/>
                  </a:cubicBezTo>
                  <a:cubicBezTo>
                    <a:pt x="8019" y="5307"/>
                    <a:pt x="8036" y="5287"/>
                    <a:pt x="8048" y="5271"/>
                  </a:cubicBezTo>
                  <a:cubicBezTo>
                    <a:pt x="8068" y="5247"/>
                    <a:pt x="8089" y="5214"/>
                    <a:pt x="8105" y="5187"/>
                  </a:cubicBezTo>
                  <a:cubicBezTo>
                    <a:pt x="8122" y="5161"/>
                    <a:pt x="8140" y="5126"/>
                    <a:pt x="8154" y="5097"/>
                  </a:cubicBezTo>
                  <a:cubicBezTo>
                    <a:pt x="8168" y="5069"/>
                    <a:pt x="8181" y="5034"/>
                    <a:pt x="8191" y="5004"/>
                  </a:cubicBezTo>
                  <a:cubicBezTo>
                    <a:pt x="8203" y="4975"/>
                    <a:pt x="8211" y="4941"/>
                    <a:pt x="8219" y="4911"/>
                  </a:cubicBezTo>
                  <a:cubicBezTo>
                    <a:pt x="8230" y="4863"/>
                    <a:pt x="8234" y="4816"/>
                    <a:pt x="8234" y="4773"/>
                  </a:cubicBezTo>
                  <a:lnTo>
                    <a:pt x="8234" y="312"/>
                  </a:lnTo>
                  <a:cubicBezTo>
                    <a:pt x="8234" y="280"/>
                    <a:pt x="8232" y="248"/>
                    <a:pt x="8226" y="219"/>
                  </a:cubicBezTo>
                  <a:cubicBezTo>
                    <a:pt x="8223" y="202"/>
                    <a:pt x="8219" y="188"/>
                    <a:pt x="8213" y="172"/>
                  </a:cubicBezTo>
                  <a:cubicBezTo>
                    <a:pt x="8209" y="155"/>
                    <a:pt x="8201" y="140"/>
                    <a:pt x="8194" y="126"/>
                  </a:cubicBezTo>
                  <a:cubicBezTo>
                    <a:pt x="8187" y="112"/>
                    <a:pt x="8180" y="100"/>
                    <a:pt x="8168" y="87"/>
                  </a:cubicBezTo>
                  <a:cubicBezTo>
                    <a:pt x="8160" y="74"/>
                    <a:pt x="8148" y="66"/>
                    <a:pt x="8138" y="54"/>
                  </a:cubicBezTo>
                  <a:cubicBezTo>
                    <a:pt x="8127" y="46"/>
                    <a:pt x="8115" y="37"/>
                    <a:pt x="8102" y="30"/>
                  </a:cubicBezTo>
                  <a:cubicBezTo>
                    <a:pt x="8088" y="23"/>
                    <a:pt x="8075" y="17"/>
                    <a:pt x="8061" y="11"/>
                  </a:cubicBezTo>
                  <a:cubicBezTo>
                    <a:pt x="8045" y="7"/>
                    <a:pt x="8032" y="4"/>
                    <a:pt x="8016" y="2"/>
                  </a:cubicBezTo>
                  <a:cubicBezTo>
                    <a:pt x="8005" y="1"/>
                    <a:pt x="7995" y="0"/>
                    <a:pt x="7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15"/>
            <p:cNvSpPr/>
            <p:nvPr/>
          </p:nvSpPr>
          <p:spPr>
            <a:xfrm>
              <a:off x="3225938" y="3978732"/>
              <a:ext cx="86102" cy="210499"/>
            </a:xfrm>
            <a:custGeom>
              <a:avLst/>
              <a:gdLst/>
              <a:ahLst/>
              <a:cxnLst/>
              <a:rect l="l" t="t" r="r" b="b"/>
              <a:pathLst>
                <a:path w="2761" h="6750" extrusionOk="0">
                  <a:moveTo>
                    <a:pt x="0" y="1"/>
                  </a:moveTo>
                  <a:lnTo>
                    <a:pt x="0" y="5079"/>
                  </a:lnTo>
                  <a:cubicBezTo>
                    <a:pt x="2" y="5106"/>
                    <a:pt x="45" y="5184"/>
                    <a:pt x="100" y="5214"/>
                  </a:cubicBezTo>
                  <a:lnTo>
                    <a:pt x="2761" y="6749"/>
                  </a:lnTo>
                  <a:lnTo>
                    <a:pt x="2761" y="1670"/>
                  </a:lnTo>
                  <a:cubicBezTo>
                    <a:pt x="2759" y="1643"/>
                    <a:pt x="2716" y="1566"/>
                    <a:pt x="2662" y="153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15"/>
            <p:cNvSpPr/>
            <p:nvPr/>
          </p:nvSpPr>
          <p:spPr>
            <a:xfrm>
              <a:off x="3347027" y="4044656"/>
              <a:ext cx="86071" cy="356102"/>
            </a:xfrm>
            <a:custGeom>
              <a:avLst/>
              <a:gdLst/>
              <a:ahLst/>
              <a:cxnLst/>
              <a:rect l="l" t="t" r="r" b="b"/>
              <a:pathLst>
                <a:path w="2760" h="11419" extrusionOk="0">
                  <a:moveTo>
                    <a:pt x="1" y="0"/>
                  </a:moveTo>
                  <a:lnTo>
                    <a:pt x="1" y="9749"/>
                  </a:lnTo>
                  <a:cubicBezTo>
                    <a:pt x="2" y="9776"/>
                    <a:pt x="45" y="9854"/>
                    <a:pt x="98" y="9884"/>
                  </a:cubicBezTo>
                  <a:lnTo>
                    <a:pt x="2759" y="11418"/>
                  </a:lnTo>
                  <a:lnTo>
                    <a:pt x="2759" y="1669"/>
                  </a:lnTo>
                  <a:cubicBezTo>
                    <a:pt x="2758" y="1642"/>
                    <a:pt x="2715" y="1564"/>
                    <a:pt x="2660" y="153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15"/>
            <p:cNvSpPr/>
            <p:nvPr/>
          </p:nvSpPr>
          <p:spPr>
            <a:xfrm>
              <a:off x="3495776" y="3946425"/>
              <a:ext cx="241559" cy="283939"/>
            </a:xfrm>
            <a:custGeom>
              <a:avLst/>
              <a:gdLst/>
              <a:ahLst/>
              <a:cxnLst/>
              <a:rect l="l" t="t" r="r" b="b"/>
              <a:pathLst>
                <a:path w="7746" h="9105" extrusionOk="0">
                  <a:moveTo>
                    <a:pt x="1" y="4515"/>
                  </a:moveTo>
                  <a:lnTo>
                    <a:pt x="1" y="8974"/>
                  </a:lnTo>
                  <a:cubicBezTo>
                    <a:pt x="1" y="9001"/>
                    <a:pt x="4" y="9024"/>
                    <a:pt x="12" y="9045"/>
                  </a:cubicBezTo>
                  <a:cubicBezTo>
                    <a:pt x="17" y="9053"/>
                    <a:pt x="22" y="9060"/>
                    <a:pt x="27" y="9068"/>
                  </a:cubicBezTo>
                  <a:cubicBezTo>
                    <a:pt x="32" y="9075"/>
                    <a:pt x="38" y="9081"/>
                    <a:pt x="45" y="9086"/>
                  </a:cubicBezTo>
                  <a:cubicBezTo>
                    <a:pt x="52" y="9091"/>
                    <a:pt x="60" y="9095"/>
                    <a:pt x="68" y="9098"/>
                  </a:cubicBezTo>
                  <a:cubicBezTo>
                    <a:pt x="77" y="9102"/>
                    <a:pt x="84" y="9104"/>
                    <a:pt x="96" y="9104"/>
                  </a:cubicBezTo>
                  <a:cubicBezTo>
                    <a:pt x="106" y="9105"/>
                    <a:pt x="113" y="9104"/>
                    <a:pt x="124" y="9102"/>
                  </a:cubicBezTo>
                  <a:cubicBezTo>
                    <a:pt x="134" y="9099"/>
                    <a:pt x="142" y="9098"/>
                    <a:pt x="155" y="9095"/>
                  </a:cubicBezTo>
                  <a:cubicBezTo>
                    <a:pt x="166" y="9091"/>
                    <a:pt x="176" y="9086"/>
                    <a:pt x="188" y="9081"/>
                  </a:cubicBezTo>
                  <a:cubicBezTo>
                    <a:pt x="662" y="8817"/>
                    <a:pt x="1118" y="8563"/>
                    <a:pt x="1591" y="8298"/>
                  </a:cubicBezTo>
                  <a:cubicBezTo>
                    <a:pt x="1996" y="8070"/>
                    <a:pt x="2387" y="7853"/>
                    <a:pt x="2793" y="7624"/>
                  </a:cubicBezTo>
                  <a:cubicBezTo>
                    <a:pt x="3197" y="7397"/>
                    <a:pt x="3588" y="7177"/>
                    <a:pt x="3990" y="6947"/>
                  </a:cubicBezTo>
                  <a:cubicBezTo>
                    <a:pt x="4394" y="6718"/>
                    <a:pt x="4781" y="6498"/>
                    <a:pt x="5183" y="6268"/>
                  </a:cubicBezTo>
                  <a:cubicBezTo>
                    <a:pt x="5586" y="6038"/>
                    <a:pt x="5971" y="5818"/>
                    <a:pt x="6374" y="5588"/>
                  </a:cubicBezTo>
                  <a:cubicBezTo>
                    <a:pt x="6776" y="5358"/>
                    <a:pt x="7163" y="5137"/>
                    <a:pt x="7564" y="4907"/>
                  </a:cubicBezTo>
                  <a:cubicBezTo>
                    <a:pt x="7574" y="4903"/>
                    <a:pt x="7592" y="4890"/>
                    <a:pt x="7602" y="4883"/>
                  </a:cubicBezTo>
                  <a:cubicBezTo>
                    <a:pt x="7610" y="4875"/>
                    <a:pt x="7623" y="4864"/>
                    <a:pt x="7630" y="4855"/>
                  </a:cubicBezTo>
                  <a:cubicBezTo>
                    <a:pt x="7639" y="4847"/>
                    <a:pt x="7651" y="4834"/>
                    <a:pt x="7658" y="4824"/>
                  </a:cubicBezTo>
                  <a:cubicBezTo>
                    <a:pt x="7666" y="4812"/>
                    <a:pt x="7675" y="4798"/>
                    <a:pt x="7682" y="4788"/>
                  </a:cubicBezTo>
                  <a:cubicBezTo>
                    <a:pt x="7689" y="4776"/>
                    <a:pt x="7699" y="4762"/>
                    <a:pt x="7704" y="4749"/>
                  </a:cubicBezTo>
                  <a:cubicBezTo>
                    <a:pt x="7711" y="4737"/>
                    <a:pt x="7717" y="4723"/>
                    <a:pt x="7722" y="4710"/>
                  </a:cubicBezTo>
                  <a:cubicBezTo>
                    <a:pt x="7728" y="4697"/>
                    <a:pt x="7731" y="4683"/>
                    <a:pt x="7735" y="4668"/>
                  </a:cubicBezTo>
                  <a:cubicBezTo>
                    <a:pt x="7738" y="4655"/>
                    <a:pt x="7740" y="4641"/>
                    <a:pt x="7744" y="4630"/>
                  </a:cubicBezTo>
                  <a:cubicBezTo>
                    <a:pt x="7745" y="4617"/>
                    <a:pt x="7745" y="4604"/>
                    <a:pt x="7745" y="4591"/>
                  </a:cubicBezTo>
                  <a:lnTo>
                    <a:pt x="7745" y="131"/>
                  </a:lnTo>
                  <a:cubicBezTo>
                    <a:pt x="7745" y="104"/>
                    <a:pt x="7743" y="82"/>
                    <a:pt x="7732" y="61"/>
                  </a:cubicBezTo>
                  <a:cubicBezTo>
                    <a:pt x="7730" y="52"/>
                    <a:pt x="7725" y="45"/>
                    <a:pt x="7718" y="38"/>
                  </a:cubicBezTo>
                  <a:cubicBezTo>
                    <a:pt x="7714" y="30"/>
                    <a:pt x="7708" y="25"/>
                    <a:pt x="7701" y="19"/>
                  </a:cubicBezTo>
                  <a:cubicBezTo>
                    <a:pt x="7694" y="15"/>
                    <a:pt x="7688" y="10"/>
                    <a:pt x="7679" y="7"/>
                  </a:cubicBezTo>
                  <a:cubicBezTo>
                    <a:pt x="7671" y="3"/>
                    <a:pt x="7663" y="2"/>
                    <a:pt x="7653" y="2"/>
                  </a:cubicBezTo>
                  <a:cubicBezTo>
                    <a:pt x="7643" y="0"/>
                    <a:pt x="7636" y="2"/>
                    <a:pt x="7625" y="3"/>
                  </a:cubicBezTo>
                  <a:cubicBezTo>
                    <a:pt x="7613" y="5"/>
                    <a:pt x="7607" y="7"/>
                    <a:pt x="7594" y="12"/>
                  </a:cubicBezTo>
                  <a:cubicBezTo>
                    <a:pt x="7584" y="16"/>
                    <a:pt x="7574" y="22"/>
                    <a:pt x="7563" y="26"/>
                  </a:cubicBezTo>
                  <a:cubicBezTo>
                    <a:pt x="7133" y="273"/>
                    <a:pt x="6686" y="529"/>
                    <a:pt x="6256" y="777"/>
                  </a:cubicBezTo>
                  <a:cubicBezTo>
                    <a:pt x="5859" y="1002"/>
                    <a:pt x="5445" y="1238"/>
                    <a:pt x="5048" y="1464"/>
                  </a:cubicBezTo>
                  <a:cubicBezTo>
                    <a:pt x="4652" y="1691"/>
                    <a:pt x="4236" y="1927"/>
                    <a:pt x="3839" y="2152"/>
                  </a:cubicBezTo>
                  <a:cubicBezTo>
                    <a:pt x="3440" y="2380"/>
                    <a:pt x="3024" y="2612"/>
                    <a:pt x="2626" y="2837"/>
                  </a:cubicBezTo>
                  <a:cubicBezTo>
                    <a:pt x="2225" y="3062"/>
                    <a:pt x="1809" y="3295"/>
                    <a:pt x="1410" y="3520"/>
                  </a:cubicBezTo>
                  <a:cubicBezTo>
                    <a:pt x="1009" y="3745"/>
                    <a:pt x="592" y="3977"/>
                    <a:pt x="188" y="4200"/>
                  </a:cubicBezTo>
                  <a:cubicBezTo>
                    <a:pt x="176" y="4205"/>
                    <a:pt x="160" y="4215"/>
                    <a:pt x="149" y="4224"/>
                  </a:cubicBezTo>
                  <a:cubicBezTo>
                    <a:pt x="140" y="4231"/>
                    <a:pt x="127" y="4243"/>
                    <a:pt x="119" y="4251"/>
                  </a:cubicBezTo>
                  <a:cubicBezTo>
                    <a:pt x="110" y="4260"/>
                    <a:pt x="98" y="4273"/>
                    <a:pt x="90" y="4282"/>
                  </a:cubicBezTo>
                  <a:cubicBezTo>
                    <a:pt x="81" y="4293"/>
                    <a:pt x="73" y="4306"/>
                    <a:pt x="65" y="4318"/>
                  </a:cubicBezTo>
                  <a:cubicBezTo>
                    <a:pt x="58" y="4329"/>
                    <a:pt x="48" y="4343"/>
                    <a:pt x="44" y="4356"/>
                  </a:cubicBezTo>
                  <a:cubicBezTo>
                    <a:pt x="37" y="4368"/>
                    <a:pt x="31" y="4382"/>
                    <a:pt x="25" y="4395"/>
                  </a:cubicBezTo>
                  <a:cubicBezTo>
                    <a:pt x="19" y="4408"/>
                    <a:pt x="15" y="4422"/>
                    <a:pt x="12" y="4435"/>
                  </a:cubicBezTo>
                  <a:cubicBezTo>
                    <a:pt x="9" y="4447"/>
                    <a:pt x="5" y="4461"/>
                    <a:pt x="4" y="4474"/>
                  </a:cubicBezTo>
                  <a:cubicBezTo>
                    <a:pt x="1" y="4489"/>
                    <a:pt x="1" y="4502"/>
                    <a:pt x="1" y="45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15"/>
            <p:cNvSpPr/>
            <p:nvPr/>
          </p:nvSpPr>
          <p:spPr>
            <a:xfrm>
              <a:off x="3623476" y="3910563"/>
              <a:ext cx="219480" cy="292422"/>
            </a:xfrm>
            <a:custGeom>
              <a:avLst/>
              <a:gdLst/>
              <a:ahLst/>
              <a:cxnLst/>
              <a:rect l="l" t="t" r="r" b="b"/>
              <a:pathLst>
                <a:path w="7038" h="9377" extrusionOk="0">
                  <a:moveTo>
                    <a:pt x="7038" y="0"/>
                  </a:moveTo>
                  <a:cubicBezTo>
                    <a:pt x="5942" y="633"/>
                    <a:pt x="4885" y="1239"/>
                    <a:pt x="3860" y="1829"/>
                  </a:cubicBezTo>
                  <a:lnTo>
                    <a:pt x="3860" y="5623"/>
                  </a:lnTo>
                  <a:cubicBezTo>
                    <a:pt x="3860" y="5665"/>
                    <a:pt x="3856" y="5709"/>
                    <a:pt x="3846" y="5754"/>
                  </a:cubicBezTo>
                  <a:cubicBezTo>
                    <a:pt x="3842" y="5782"/>
                    <a:pt x="3832" y="5815"/>
                    <a:pt x="3821" y="5844"/>
                  </a:cubicBezTo>
                  <a:cubicBezTo>
                    <a:pt x="3810" y="5873"/>
                    <a:pt x="3798" y="5906"/>
                    <a:pt x="3786" y="5933"/>
                  </a:cubicBezTo>
                  <a:cubicBezTo>
                    <a:pt x="3773" y="5961"/>
                    <a:pt x="3755" y="5995"/>
                    <a:pt x="3738" y="6021"/>
                  </a:cubicBezTo>
                  <a:cubicBezTo>
                    <a:pt x="3722" y="6047"/>
                    <a:pt x="3701" y="6079"/>
                    <a:pt x="3683" y="6103"/>
                  </a:cubicBezTo>
                  <a:cubicBezTo>
                    <a:pt x="3671" y="6119"/>
                    <a:pt x="3656" y="6136"/>
                    <a:pt x="3643" y="6153"/>
                  </a:cubicBezTo>
                  <a:cubicBezTo>
                    <a:pt x="3630" y="6168"/>
                    <a:pt x="3613" y="6185"/>
                    <a:pt x="3600" y="6198"/>
                  </a:cubicBezTo>
                  <a:cubicBezTo>
                    <a:pt x="3587" y="6211"/>
                    <a:pt x="3570" y="6227"/>
                    <a:pt x="3556" y="6237"/>
                  </a:cubicBezTo>
                  <a:cubicBezTo>
                    <a:pt x="3543" y="6248"/>
                    <a:pt x="3522" y="6263"/>
                    <a:pt x="3511" y="6271"/>
                  </a:cubicBezTo>
                  <a:cubicBezTo>
                    <a:pt x="3498" y="6280"/>
                    <a:pt x="3482" y="6290"/>
                    <a:pt x="3469" y="6299"/>
                  </a:cubicBezTo>
                  <a:cubicBezTo>
                    <a:pt x="3068" y="6529"/>
                    <a:pt x="2681" y="6750"/>
                    <a:pt x="2279" y="6979"/>
                  </a:cubicBezTo>
                  <a:cubicBezTo>
                    <a:pt x="1876" y="7210"/>
                    <a:pt x="1491" y="7430"/>
                    <a:pt x="1088" y="7659"/>
                  </a:cubicBezTo>
                  <a:cubicBezTo>
                    <a:pt x="722" y="7873"/>
                    <a:pt x="367" y="8074"/>
                    <a:pt x="0" y="8281"/>
                  </a:cubicBezTo>
                  <a:lnTo>
                    <a:pt x="0" y="9377"/>
                  </a:lnTo>
                  <a:lnTo>
                    <a:pt x="7038" y="5314"/>
                  </a:lnTo>
                  <a:lnTo>
                    <a:pt x="7038" y="4576"/>
                  </a:lnTo>
                  <a:lnTo>
                    <a:pt x="7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15"/>
            <p:cNvSpPr/>
            <p:nvPr/>
          </p:nvSpPr>
          <p:spPr>
            <a:xfrm>
              <a:off x="3622510" y="3909285"/>
              <a:ext cx="221569" cy="309293"/>
            </a:xfrm>
            <a:custGeom>
              <a:avLst/>
              <a:gdLst/>
              <a:ahLst/>
              <a:cxnLst/>
              <a:rect l="l" t="t" r="r" b="b"/>
              <a:pathLst>
                <a:path w="7105" h="9918" extrusionOk="0">
                  <a:moveTo>
                    <a:pt x="7035" y="99"/>
                  </a:moveTo>
                  <a:lnTo>
                    <a:pt x="7035" y="5335"/>
                  </a:lnTo>
                  <a:lnTo>
                    <a:pt x="63" y="9360"/>
                  </a:lnTo>
                  <a:lnTo>
                    <a:pt x="63" y="8338"/>
                  </a:lnTo>
                  <a:cubicBezTo>
                    <a:pt x="422" y="8135"/>
                    <a:pt x="770" y="7937"/>
                    <a:pt x="1131" y="7730"/>
                  </a:cubicBezTo>
                  <a:cubicBezTo>
                    <a:pt x="1534" y="7503"/>
                    <a:pt x="1920" y="7281"/>
                    <a:pt x="2323" y="7051"/>
                  </a:cubicBezTo>
                  <a:cubicBezTo>
                    <a:pt x="2725" y="6821"/>
                    <a:pt x="3112" y="6600"/>
                    <a:pt x="3513" y="6370"/>
                  </a:cubicBezTo>
                  <a:cubicBezTo>
                    <a:pt x="3525" y="6361"/>
                    <a:pt x="3542" y="6350"/>
                    <a:pt x="3556" y="6341"/>
                  </a:cubicBezTo>
                  <a:cubicBezTo>
                    <a:pt x="3571" y="6332"/>
                    <a:pt x="3589" y="6318"/>
                    <a:pt x="3604" y="6305"/>
                  </a:cubicBezTo>
                  <a:cubicBezTo>
                    <a:pt x="3618" y="6295"/>
                    <a:pt x="3637" y="6276"/>
                    <a:pt x="3651" y="6263"/>
                  </a:cubicBezTo>
                  <a:cubicBezTo>
                    <a:pt x="3666" y="6249"/>
                    <a:pt x="3683" y="6232"/>
                    <a:pt x="3696" y="6217"/>
                  </a:cubicBezTo>
                  <a:cubicBezTo>
                    <a:pt x="3709" y="6201"/>
                    <a:pt x="3725" y="6181"/>
                    <a:pt x="3737" y="6166"/>
                  </a:cubicBezTo>
                  <a:cubicBezTo>
                    <a:pt x="3758" y="6140"/>
                    <a:pt x="3779" y="6108"/>
                    <a:pt x="3795" y="6081"/>
                  </a:cubicBezTo>
                  <a:cubicBezTo>
                    <a:pt x="3811" y="6053"/>
                    <a:pt x="3829" y="6019"/>
                    <a:pt x="3844" y="5990"/>
                  </a:cubicBezTo>
                  <a:cubicBezTo>
                    <a:pt x="3858" y="5961"/>
                    <a:pt x="3870" y="5928"/>
                    <a:pt x="3881" y="5897"/>
                  </a:cubicBezTo>
                  <a:cubicBezTo>
                    <a:pt x="3891" y="5868"/>
                    <a:pt x="3901" y="5835"/>
                    <a:pt x="3909" y="5803"/>
                  </a:cubicBezTo>
                  <a:cubicBezTo>
                    <a:pt x="3919" y="5757"/>
                    <a:pt x="3924" y="5708"/>
                    <a:pt x="3924" y="5665"/>
                  </a:cubicBezTo>
                  <a:lnTo>
                    <a:pt x="3924" y="1890"/>
                  </a:lnTo>
                  <a:cubicBezTo>
                    <a:pt x="4929" y="1314"/>
                    <a:pt x="5963" y="717"/>
                    <a:pt x="7035" y="99"/>
                  </a:cubicBezTo>
                  <a:close/>
                  <a:moveTo>
                    <a:pt x="7077" y="1"/>
                  </a:moveTo>
                  <a:lnTo>
                    <a:pt x="7056" y="14"/>
                  </a:lnTo>
                  <a:cubicBezTo>
                    <a:pt x="5960" y="646"/>
                    <a:pt x="4903" y="1256"/>
                    <a:pt x="3878" y="1843"/>
                  </a:cubicBezTo>
                  <a:lnTo>
                    <a:pt x="3863" y="1853"/>
                  </a:lnTo>
                  <a:lnTo>
                    <a:pt x="3863" y="5664"/>
                  </a:lnTo>
                  <a:cubicBezTo>
                    <a:pt x="3863" y="5703"/>
                    <a:pt x="3857" y="5746"/>
                    <a:pt x="3848" y="5789"/>
                  </a:cubicBezTo>
                  <a:cubicBezTo>
                    <a:pt x="3842" y="5816"/>
                    <a:pt x="3834" y="5849"/>
                    <a:pt x="3825" y="5875"/>
                  </a:cubicBezTo>
                  <a:cubicBezTo>
                    <a:pt x="3814" y="5904"/>
                    <a:pt x="3802" y="5937"/>
                    <a:pt x="3789" y="5964"/>
                  </a:cubicBezTo>
                  <a:cubicBezTo>
                    <a:pt x="3776" y="5990"/>
                    <a:pt x="3760" y="6023"/>
                    <a:pt x="3745" y="6048"/>
                  </a:cubicBezTo>
                  <a:cubicBezTo>
                    <a:pt x="3727" y="6074"/>
                    <a:pt x="3709" y="6104"/>
                    <a:pt x="3690" y="6127"/>
                  </a:cubicBezTo>
                  <a:cubicBezTo>
                    <a:pt x="3677" y="6144"/>
                    <a:pt x="3663" y="6161"/>
                    <a:pt x="3651" y="6176"/>
                  </a:cubicBezTo>
                  <a:cubicBezTo>
                    <a:pt x="3638" y="6189"/>
                    <a:pt x="3622" y="6206"/>
                    <a:pt x="3610" y="6219"/>
                  </a:cubicBezTo>
                  <a:cubicBezTo>
                    <a:pt x="3597" y="6230"/>
                    <a:pt x="3579" y="6246"/>
                    <a:pt x="3566" y="6256"/>
                  </a:cubicBezTo>
                  <a:cubicBezTo>
                    <a:pt x="3553" y="6268"/>
                    <a:pt x="3536" y="6282"/>
                    <a:pt x="3523" y="6291"/>
                  </a:cubicBezTo>
                  <a:cubicBezTo>
                    <a:pt x="3510" y="6299"/>
                    <a:pt x="3496" y="6309"/>
                    <a:pt x="3484" y="6317"/>
                  </a:cubicBezTo>
                  <a:cubicBezTo>
                    <a:pt x="3082" y="6547"/>
                    <a:pt x="2697" y="6766"/>
                    <a:pt x="2294" y="6997"/>
                  </a:cubicBezTo>
                  <a:cubicBezTo>
                    <a:pt x="1892" y="7227"/>
                    <a:pt x="1505" y="7447"/>
                    <a:pt x="1102" y="7677"/>
                  </a:cubicBezTo>
                  <a:cubicBezTo>
                    <a:pt x="736" y="7885"/>
                    <a:pt x="382" y="8086"/>
                    <a:pt x="17" y="8293"/>
                  </a:cubicBezTo>
                  <a:lnTo>
                    <a:pt x="1" y="8302"/>
                  </a:lnTo>
                  <a:lnTo>
                    <a:pt x="2" y="8302"/>
                  </a:lnTo>
                  <a:lnTo>
                    <a:pt x="2" y="9918"/>
                  </a:lnTo>
                  <a:lnTo>
                    <a:pt x="67" y="9918"/>
                  </a:lnTo>
                  <a:lnTo>
                    <a:pt x="67" y="9436"/>
                  </a:lnTo>
                  <a:lnTo>
                    <a:pt x="7104" y="5372"/>
                  </a:lnTo>
                  <a:lnTo>
                    <a:pt x="7104" y="28"/>
                  </a:lnTo>
                  <a:lnTo>
                    <a:pt x="70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15"/>
            <p:cNvSpPr/>
            <p:nvPr/>
          </p:nvSpPr>
          <p:spPr>
            <a:xfrm>
              <a:off x="3926183" y="4005364"/>
              <a:ext cx="137526" cy="167276"/>
            </a:xfrm>
            <a:custGeom>
              <a:avLst/>
              <a:gdLst/>
              <a:ahLst/>
              <a:cxnLst/>
              <a:rect l="l" t="t" r="r" b="b"/>
              <a:pathLst>
                <a:path w="4410" h="5364" extrusionOk="0">
                  <a:moveTo>
                    <a:pt x="4410" y="1"/>
                  </a:moveTo>
                  <a:cubicBezTo>
                    <a:pt x="4270" y="113"/>
                    <a:pt x="4056" y="277"/>
                    <a:pt x="3912" y="389"/>
                  </a:cubicBezTo>
                  <a:cubicBezTo>
                    <a:pt x="3761" y="505"/>
                    <a:pt x="3617" y="615"/>
                    <a:pt x="3461" y="728"/>
                  </a:cubicBezTo>
                  <a:cubicBezTo>
                    <a:pt x="3307" y="843"/>
                    <a:pt x="3156" y="951"/>
                    <a:pt x="2998" y="1062"/>
                  </a:cubicBezTo>
                  <a:cubicBezTo>
                    <a:pt x="2756" y="1231"/>
                    <a:pt x="2531" y="1388"/>
                    <a:pt x="2280" y="1553"/>
                  </a:cubicBezTo>
                  <a:cubicBezTo>
                    <a:pt x="2032" y="1719"/>
                    <a:pt x="1794" y="1871"/>
                    <a:pt x="1540" y="2032"/>
                  </a:cubicBezTo>
                  <a:cubicBezTo>
                    <a:pt x="1284" y="2195"/>
                    <a:pt x="1040" y="2344"/>
                    <a:pt x="778" y="2502"/>
                  </a:cubicBezTo>
                  <a:cubicBezTo>
                    <a:pt x="518" y="2658"/>
                    <a:pt x="268" y="2806"/>
                    <a:pt x="0" y="2959"/>
                  </a:cubicBezTo>
                  <a:lnTo>
                    <a:pt x="0" y="5363"/>
                  </a:lnTo>
                  <a:cubicBezTo>
                    <a:pt x="1406" y="4551"/>
                    <a:pt x="2600" y="3776"/>
                    <a:pt x="3576" y="3046"/>
                  </a:cubicBezTo>
                  <a:cubicBezTo>
                    <a:pt x="3843" y="2847"/>
                    <a:pt x="4093" y="2650"/>
                    <a:pt x="4329" y="2459"/>
                  </a:cubicBezTo>
                  <a:cubicBezTo>
                    <a:pt x="4397" y="2403"/>
                    <a:pt x="4410" y="2313"/>
                    <a:pt x="4410" y="2313"/>
                  </a:cubicBezTo>
                  <a:lnTo>
                    <a:pt x="4410" y="1937"/>
                  </a:lnTo>
                  <a:lnTo>
                    <a:pt x="44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15"/>
            <p:cNvSpPr/>
            <p:nvPr/>
          </p:nvSpPr>
          <p:spPr>
            <a:xfrm>
              <a:off x="3925092" y="4003181"/>
              <a:ext cx="139553" cy="171112"/>
            </a:xfrm>
            <a:custGeom>
              <a:avLst/>
              <a:gdLst/>
              <a:ahLst/>
              <a:cxnLst/>
              <a:rect l="l" t="t" r="r" b="b"/>
              <a:pathLst>
                <a:path w="4475" h="5487" extrusionOk="0">
                  <a:moveTo>
                    <a:pt x="4413" y="135"/>
                  </a:moveTo>
                  <a:lnTo>
                    <a:pt x="4413" y="2381"/>
                  </a:lnTo>
                  <a:cubicBezTo>
                    <a:pt x="4413" y="2381"/>
                    <a:pt x="4400" y="2459"/>
                    <a:pt x="4345" y="2505"/>
                  </a:cubicBezTo>
                  <a:cubicBezTo>
                    <a:pt x="4108" y="2699"/>
                    <a:pt x="3855" y="2896"/>
                    <a:pt x="3594" y="3091"/>
                  </a:cubicBezTo>
                  <a:cubicBezTo>
                    <a:pt x="2616" y="3819"/>
                    <a:pt x="1430" y="4588"/>
                    <a:pt x="67" y="5377"/>
                  </a:cubicBezTo>
                  <a:lnTo>
                    <a:pt x="67" y="3050"/>
                  </a:lnTo>
                  <a:cubicBezTo>
                    <a:pt x="337" y="2893"/>
                    <a:pt x="582" y="2749"/>
                    <a:pt x="830" y="2598"/>
                  </a:cubicBezTo>
                  <a:cubicBezTo>
                    <a:pt x="1101" y="2437"/>
                    <a:pt x="1341" y="2288"/>
                    <a:pt x="1592" y="2130"/>
                  </a:cubicBezTo>
                  <a:cubicBezTo>
                    <a:pt x="1855" y="1963"/>
                    <a:pt x="2091" y="1812"/>
                    <a:pt x="2333" y="1649"/>
                  </a:cubicBezTo>
                  <a:cubicBezTo>
                    <a:pt x="2587" y="1481"/>
                    <a:pt x="2814" y="1324"/>
                    <a:pt x="3050" y="1159"/>
                  </a:cubicBezTo>
                  <a:cubicBezTo>
                    <a:pt x="3214" y="1044"/>
                    <a:pt x="3361" y="936"/>
                    <a:pt x="3516" y="823"/>
                  </a:cubicBezTo>
                  <a:cubicBezTo>
                    <a:pt x="3674" y="705"/>
                    <a:pt x="3818" y="597"/>
                    <a:pt x="3967" y="482"/>
                  </a:cubicBezTo>
                  <a:lnTo>
                    <a:pt x="4072" y="399"/>
                  </a:lnTo>
                  <a:cubicBezTo>
                    <a:pt x="4186" y="312"/>
                    <a:pt x="4312" y="216"/>
                    <a:pt x="4413" y="135"/>
                  </a:cubicBezTo>
                  <a:close/>
                  <a:moveTo>
                    <a:pt x="4475" y="0"/>
                  </a:moveTo>
                  <a:lnTo>
                    <a:pt x="4423" y="43"/>
                  </a:lnTo>
                  <a:cubicBezTo>
                    <a:pt x="4315" y="131"/>
                    <a:pt x="4166" y="246"/>
                    <a:pt x="4033" y="348"/>
                  </a:cubicBezTo>
                  <a:lnTo>
                    <a:pt x="3927" y="432"/>
                  </a:lnTo>
                  <a:cubicBezTo>
                    <a:pt x="3778" y="547"/>
                    <a:pt x="3634" y="654"/>
                    <a:pt x="3476" y="771"/>
                  </a:cubicBezTo>
                  <a:cubicBezTo>
                    <a:pt x="3322" y="884"/>
                    <a:pt x="3174" y="989"/>
                    <a:pt x="3013" y="1104"/>
                  </a:cubicBezTo>
                  <a:cubicBezTo>
                    <a:pt x="2777" y="1270"/>
                    <a:pt x="2551" y="1425"/>
                    <a:pt x="2297" y="1593"/>
                  </a:cubicBezTo>
                  <a:cubicBezTo>
                    <a:pt x="2055" y="1754"/>
                    <a:pt x="1819" y="1907"/>
                    <a:pt x="1556" y="2072"/>
                  </a:cubicBezTo>
                  <a:cubicBezTo>
                    <a:pt x="1308" y="2230"/>
                    <a:pt x="1065" y="2380"/>
                    <a:pt x="797" y="2541"/>
                  </a:cubicBezTo>
                  <a:cubicBezTo>
                    <a:pt x="541" y="2696"/>
                    <a:pt x="296" y="2841"/>
                    <a:pt x="18" y="3001"/>
                  </a:cubicBezTo>
                  <a:lnTo>
                    <a:pt x="2" y="3011"/>
                  </a:lnTo>
                  <a:lnTo>
                    <a:pt x="1" y="3011"/>
                  </a:lnTo>
                  <a:lnTo>
                    <a:pt x="1" y="5486"/>
                  </a:lnTo>
                  <a:lnTo>
                    <a:pt x="50" y="5458"/>
                  </a:lnTo>
                  <a:cubicBezTo>
                    <a:pt x="1433" y="4660"/>
                    <a:pt x="2637" y="3878"/>
                    <a:pt x="3629" y="3139"/>
                  </a:cubicBezTo>
                  <a:cubicBezTo>
                    <a:pt x="3893" y="2943"/>
                    <a:pt x="4147" y="2746"/>
                    <a:pt x="4384" y="2552"/>
                  </a:cubicBezTo>
                  <a:cubicBezTo>
                    <a:pt x="4459" y="2489"/>
                    <a:pt x="4475" y="2388"/>
                    <a:pt x="4475" y="2384"/>
                  </a:cubicBezTo>
                  <a:lnTo>
                    <a:pt x="4475" y="0"/>
                  </a:lnTo>
                  <a:close/>
                </a:path>
              </a:pathLst>
            </a:custGeom>
            <a:solidFill>
              <a:srgbClr val="723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15"/>
            <p:cNvSpPr/>
            <p:nvPr/>
          </p:nvSpPr>
          <p:spPr>
            <a:xfrm>
              <a:off x="3926090" y="3788165"/>
              <a:ext cx="137619" cy="309511"/>
            </a:xfrm>
            <a:custGeom>
              <a:avLst/>
              <a:gdLst/>
              <a:ahLst/>
              <a:cxnLst/>
              <a:rect l="l" t="t" r="r" b="b"/>
              <a:pathLst>
                <a:path w="4413" h="9925" extrusionOk="0">
                  <a:moveTo>
                    <a:pt x="3849" y="1809"/>
                  </a:moveTo>
                  <a:lnTo>
                    <a:pt x="3849" y="2174"/>
                  </a:lnTo>
                  <a:cubicBezTo>
                    <a:pt x="3764" y="2239"/>
                    <a:pt x="3684" y="2302"/>
                    <a:pt x="3597" y="2365"/>
                  </a:cubicBezTo>
                  <a:cubicBezTo>
                    <a:pt x="3444" y="2480"/>
                    <a:pt x="3296" y="2588"/>
                    <a:pt x="3137" y="2700"/>
                  </a:cubicBezTo>
                  <a:cubicBezTo>
                    <a:pt x="2897" y="2871"/>
                    <a:pt x="2673" y="3028"/>
                    <a:pt x="2426" y="3193"/>
                  </a:cubicBezTo>
                  <a:cubicBezTo>
                    <a:pt x="2177" y="3360"/>
                    <a:pt x="1944" y="3513"/>
                    <a:pt x="1688" y="3675"/>
                  </a:cubicBezTo>
                  <a:cubicBezTo>
                    <a:pt x="1434" y="3836"/>
                    <a:pt x="1191" y="3987"/>
                    <a:pt x="932" y="4145"/>
                  </a:cubicBezTo>
                  <a:lnTo>
                    <a:pt x="932" y="3781"/>
                  </a:lnTo>
                  <a:cubicBezTo>
                    <a:pt x="1176" y="3633"/>
                    <a:pt x="1434" y="3474"/>
                    <a:pt x="1671" y="3323"/>
                  </a:cubicBezTo>
                  <a:cubicBezTo>
                    <a:pt x="1918" y="3165"/>
                    <a:pt x="2183" y="2992"/>
                    <a:pt x="2423" y="2830"/>
                  </a:cubicBezTo>
                  <a:cubicBezTo>
                    <a:pt x="2585" y="2720"/>
                    <a:pt x="2752" y="2605"/>
                    <a:pt x="2910" y="2496"/>
                  </a:cubicBezTo>
                  <a:cubicBezTo>
                    <a:pt x="3068" y="2387"/>
                    <a:pt x="3234" y="2268"/>
                    <a:pt x="3386" y="2157"/>
                  </a:cubicBezTo>
                  <a:cubicBezTo>
                    <a:pt x="3540" y="2043"/>
                    <a:pt x="3700" y="1924"/>
                    <a:pt x="3849" y="1809"/>
                  </a:cubicBezTo>
                  <a:close/>
                  <a:moveTo>
                    <a:pt x="3849" y="2541"/>
                  </a:moveTo>
                  <a:lnTo>
                    <a:pt x="3849" y="2906"/>
                  </a:lnTo>
                  <a:cubicBezTo>
                    <a:pt x="3764" y="2971"/>
                    <a:pt x="3684" y="3034"/>
                    <a:pt x="3597" y="3096"/>
                  </a:cubicBezTo>
                  <a:cubicBezTo>
                    <a:pt x="3444" y="3211"/>
                    <a:pt x="3296" y="3318"/>
                    <a:pt x="3137" y="3432"/>
                  </a:cubicBezTo>
                  <a:cubicBezTo>
                    <a:pt x="2897" y="3603"/>
                    <a:pt x="2673" y="3760"/>
                    <a:pt x="2426" y="3925"/>
                  </a:cubicBezTo>
                  <a:cubicBezTo>
                    <a:pt x="2177" y="4092"/>
                    <a:pt x="1944" y="4244"/>
                    <a:pt x="1688" y="4407"/>
                  </a:cubicBezTo>
                  <a:cubicBezTo>
                    <a:pt x="1434" y="4568"/>
                    <a:pt x="1191" y="4719"/>
                    <a:pt x="932" y="4877"/>
                  </a:cubicBezTo>
                  <a:lnTo>
                    <a:pt x="932" y="4512"/>
                  </a:lnTo>
                  <a:cubicBezTo>
                    <a:pt x="1176" y="4365"/>
                    <a:pt x="1434" y="4204"/>
                    <a:pt x="1671" y="4055"/>
                  </a:cubicBezTo>
                  <a:cubicBezTo>
                    <a:pt x="1918" y="3896"/>
                    <a:pt x="2183" y="3724"/>
                    <a:pt x="2423" y="3561"/>
                  </a:cubicBezTo>
                  <a:cubicBezTo>
                    <a:pt x="2585" y="3452"/>
                    <a:pt x="2752" y="3337"/>
                    <a:pt x="2910" y="3228"/>
                  </a:cubicBezTo>
                  <a:cubicBezTo>
                    <a:pt x="3068" y="3117"/>
                    <a:pt x="3234" y="2999"/>
                    <a:pt x="3386" y="2887"/>
                  </a:cubicBezTo>
                  <a:cubicBezTo>
                    <a:pt x="3540" y="2775"/>
                    <a:pt x="3700" y="2656"/>
                    <a:pt x="3849" y="2541"/>
                  </a:cubicBezTo>
                  <a:close/>
                  <a:moveTo>
                    <a:pt x="3849" y="3272"/>
                  </a:moveTo>
                  <a:lnTo>
                    <a:pt x="3849" y="3638"/>
                  </a:lnTo>
                  <a:cubicBezTo>
                    <a:pt x="3764" y="3702"/>
                    <a:pt x="3684" y="3763"/>
                    <a:pt x="3597" y="3827"/>
                  </a:cubicBezTo>
                  <a:cubicBezTo>
                    <a:pt x="3444" y="3942"/>
                    <a:pt x="3296" y="4050"/>
                    <a:pt x="3137" y="4164"/>
                  </a:cubicBezTo>
                  <a:cubicBezTo>
                    <a:pt x="2897" y="4335"/>
                    <a:pt x="2673" y="4490"/>
                    <a:pt x="2426" y="4655"/>
                  </a:cubicBezTo>
                  <a:cubicBezTo>
                    <a:pt x="2177" y="4824"/>
                    <a:pt x="1944" y="4976"/>
                    <a:pt x="1688" y="5137"/>
                  </a:cubicBezTo>
                  <a:cubicBezTo>
                    <a:pt x="1434" y="5300"/>
                    <a:pt x="1191" y="5449"/>
                    <a:pt x="932" y="5609"/>
                  </a:cubicBezTo>
                  <a:lnTo>
                    <a:pt x="932" y="5243"/>
                  </a:lnTo>
                  <a:cubicBezTo>
                    <a:pt x="1176" y="5097"/>
                    <a:pt x="1434" y="4936"/>
                    <a:pt x="1671" y="4785"/>
                  </a:cubicBezTo>
                  <a:cubicBezTo>
                    <a:pt x="1918" y="4627"/>
                    <a:pt x="2183" y="4454"/>
                    <a:pt x="2423" y="4293"/>
                  </a:cubicBezTo>
                  <a:cubicBezTo>
                    <a:pt x="2585" y="4182"/>
                    <a:pt x="2752" y="4069"/>
                    <a:pt x="2910" y="3958"/>
                  </a:cubicBezTo>
                  <a:cubicBezTo>
                    <a:pt x="3068" y="3849"/>
                    <a:pt x="3234" y="3731"/>
                    <a:pt x="3386" y="3619"/>
                  </a:cubicBezTo>
                  <a:cubicBezTo>
                    <a:pt x="3540" y="3505"/>
                    <a:pt x="3700" y="3387"/>
                    <a:pt x="3849" y="3272"/>
                  </a:cubicBezTo>
                  <a:close/>
                  <a:moveTo>
                    <a:pt x="3849" y="4001"/>
                  </a:moveTo>
                  <a:lnTo>
                    <a:pt x="3849" y="4366"/>
                  </a:lnTo>
                  <a:cubicBezTo>
                    <a:pt x="3764" y="4431"/>
                    <a:pt x="3684" y="4494"/>
                    <a:pt x="3597" y="4558"/>
                  </a:cubicBezTo>
                  <a:cubicBezTo>
                    <a:pt x="3444" y="4673"/>
                    <a:pt x="3296" y="4781"/>
                    <a:pt x="3137" y="4893"/>
                  </a:cubicBezTo>
                  <a:cubicBezTo>
                    <a:pt x="2897" y="5064"/>
                    <a:pt x="2673" y="5220"/>
                    <a:pt x="2426" y="5386"/>
                  </a:cubicBezTo>
                  <a:cubicBezTo>
                    <a:pt x="2177" y="5553"/>
                    <a:pt x="1944" y="5705"/>
                    <a:pt x="1688" y="5867"/>
                  </a:cubicBezTo>
                  <a:cubicBezTo>
                    <a:pt x="1434" y="6031"/>
                    <a:pt x="1191" y="6179"/>
                    <a:pt x="932" y="6338"/>
                  </a:cubicBezTo>
                  <a:lnTo>
                    <a:pt x="932" y="5974"/>
                  </a:lnTo>
                  <a:cubicBezTo>
                    <a:pt x="1176" y="5826"/>
                    <a:pt x="1434" y="5666"/>
                    <a:pt x="1671" y="5515"/>
                  </a:cubicBezTo>
                  <a:cubicBezTo>
                    <a:pt x="1918" y="5357"/>
                    <a:pt x="2183" y="5185"/>
                    <a:pt x="2423" y="5022"/>
                  </a:cubicBezTo>
                  <a:cubicBezTo>
                    <a:pt x="2585" y="4913"/>
                    <a:pt x="2752" y="4798"/>
                    <a:pt x="2910" y="4689"/>
                  </a:cubicBezTo>
                  <a:cubicBezTo>
                    <a:pt x="3068" y="4579"/>
                    <a:pt x="3234" y="4460"/>
                    <a:pt x="3386" y="4349"/>
                  </a:cubicBezTo>
                  <a:cubicBezTo>
                    <a:pt x="3540" y="4236"/>
                    <a:pt x="3700" y="4116"/>
                    <a:pt x="3849" y="4001"/>
                  </a:cubicBezTo>
                  <a:close/>
                  <a:moveTo>
                    <a:pt x="3849" y="4733"/>
                  </a:moveTo>
                  <a:lnTo>
                    <a:pt x="3849" y="5098"/>
                  </a:lnTo>
                  <a:cubicBezTo>
                    <a:pt x="3764" y="5163"/>
                    <a:pt x="3684" y="5226"/>
                    <a:pt x="3597" y="5288"/>
                  </a:cubicBezTo>
                  <a:cubicBezTo>
                    <a:pt x="3444" y="5403"/>
                    <a:pt x="3296" y="5511"/>
                    <a:pt x="3137" y="5624"/>
                  </a:cubicBezTo>
                  <a:cubicBezTo>
                    <a:pt x="2897" y="5796"/>
                    <a:pt x="2673" y="5952"/>
                    <a:pt x="2426" y="6118"/>
                  </a:cubicBezTo>
                  <a:cubicBezTo>
                    <a:pt x="2177" y="6284"/>
                    <a:pt x="1944" y="6437"/>
                    <a:pt x="1688" y="6599"/>
                  </a:cubicBezTo>
                  <a:cubicBezTo>
                    <a:pt x="1434" y="6760"/>
                    <a:pt x="1191" y="6911"/>
                    <a:pt x="932" y="7069"/>
                  </a:cubicBezTo>
                  <a:lnTo>
                    <a:pt x="932" y="6704"/>
                  </a:lnTo>
                  <a:cubicBezTo>
                    <a:pt x="1176" y="6557"/>
                    <a:pt x="1434" y="6396"/>
                    <a:pt x="1671" y="6247"/>
                  </a:cubicBezTo>
                  <a:cubicBezTo>
                    <a:pt x="1918" y="6089"/>
                    <a:pt x="2183" y="5916"/>
                    <a:pt x="2423" y="5754"/>
                  </a:cubicBezTo>
                  <a:cubicBezTo>
                    <a:pt x="2585" y="5645"/>
                    <a:pt x="2752" y="5530"/>
                    <a:pt x="2910" y="5420"/>
                  </a:cubicBezTo>
                  <a:cubicBezTo>
                    <a:pt x="3068" y="5310"/>
                    <a:pt x="3234" y="5192"/>
                    <a:pt x="3386" y="5080"/>
                  </a:cubicBezTo>
                  <a:cubicBezTo>
                    <a:pt x="3540" y="4967"/>
                    <a:pt x="3700" y="4848"/>
                    <a:pt x="3849" y="4733"/>
                  </a:cubicBezTo>
                  <a:close/>
                  <a:moveTo>
                    <a:pt x="4413" y="0"/>
                  </a:moveTo>
                  <a:cubicBezTo>
                    <a:pt x="4177" y="192"/>
                    <a:pt x="3846" y="462"/>
                    <a:pt x="3579" y="662"/>
                  </a:cubicBezTo>
                  <a:cubicBezTo>
                    <a:pt x="2603" y="1391"/>
                    <a:pt x="1409" y="2165"/>
                    <a:pt x="3" y="2978"/>
                  </a:cubicBezTo>
                  <a:lnTo>
                    <a:pt x="0" y="2978"/>
                  </a:lnTo>
                  <a:lnTo>
                    <a:pt x="0" y="6966"/>
                  </a:lnTo>
                  <a:lnTo>
                    <a:pt x="0" y="9924"/>
                  </a:lnTo>
                  <a:cubicBezTo>
                    <a:pt x="269" y="9771"/>
                    <a:pt x="518" y="9623"/>
                    <a:pt x="781" y="9464"/>
                  </a:cubicBezTo>
                  <a:cubicBezTo>
                    <a:pt x="1043" y="9306"/>
                    <a:pt x="1287" y="9158"/>
                    <a:pt x="1543" y="8996"/>
                  </a:cubicBezTo>
                  <a:cubicBezTo>
                    <a:pt x="1797" y="8835"/>
                    <a:pt x="2035" y="8681"/>
                    <a:pt x="2283" y="8516"/>
                  </a:cubicBezTo>
                  <a:cubicBezTo>
                    <a:pt x="2534" y="8350"/>
                    <a:pt x="2759" y="8195"/>
                    <a:pt x="3001" y="8025"/>
                  </a:cubicBezTo>
                  <a:cubicBezTo>
                    <a:pt x="3159" y="7915"/>
                    <a:pt x="3310" y="7807"/>
                    <a:pt x="3464" y="7692"/>
                  </a:cubicBezTo>
                  <a:cubicBezTo>
                    <a:pt x="3620" y="7578"/>
                    <a:pt x="3764" y="7469"/>
                    <a:pt x="3915" y="7351"/>
                  </a:cubicBezTo>
                  <a:cubicBezTo>
                    <a:pt x="4059" y="7240"/>
                    <a:pt x="4273" y="7076"/>
                    <a:pt x="4413" y="6963"/>
                  </a:cubicBezTo>
                  <a:lnTo>
                    <a:pt x="44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15"/>
            <p:cNvSpPr/>
            <p:nvPr/>
          </p:nvSpPr>
          <p:spPr>
            <a:xfrm>
              <a:off x="3925154" y="3786044"/>
              <a:ext cx="139553" cy="313503"/>
            </a:xfrm>
            <a:custGeom>
              <a:avLst/>
              <a:gdLst/>
              <a:ahLst/>
              <a:cxnLst/>
              <a:rect l="l" t="t" r="r" b="b"/>
              <a:pathLst>
                <a:path w="4475" h="10053" extrusionOk="0">
                  <a:moveTo>
                    <a:pt x="3845" y="1944"/>
                  </a:moveTo>
                  <a:lnTo>
                    <a:pt x="3845" y="2229"/>
                  </a:lnTo>
                  <a:cubicBezTo>
                    <a:pt x="3764" y="2291"/>
                    <a:pt x="3686" y="2348"/>
                    <a:pt x="3606" y="2409"/>
                  </a:cubicBezTo>
                  <a:cubicBezTo>
                    <a:pt x="3453" y="2522"/>
                    <a:pt x="3308" y="2629"/>
                    <a:pt x="3144" y="2745"/>
                  </a:cubicBezTo>
                  <a:cubicBezTo>
                    <a:pt x="2910" y="2915"/>
                    <a:pt x="2683" y="3070"/>
                    <a:pt x="2433" y="3238"/>
                  </a:cubicBezTo>
                  <a:cubicBezTo>
                    <a:pt x="2191" y="3399"/>
                    <a:pt x="1957" y="3552"/>
                    <a:pt x="1698" y="3717"/>
                  </a:cubicBezTo>
                  <a:cubicBezTo>
                    <a:pt x="1461" y="3868"/>
                    <a:pt x="1235" y="4009"/>
                    <a:pt x="991" y="4158"/>
                  </a:cubicBezTo>
                  <a:lnTo>
                    <a:pt x="991" y="3867"/>
                  </a:lnTo>
                  <a:cubicBezTo>
                    <a:pt x="1237" y="3717"/>
                    <a:pt x="1487" y="3563"/>
                    <a:pt x="1715" y="3418"/>
                  </a:cubicBezTo>
                  <a:cubicBezTo>
                    <a:pt x="1971" y="3256"/>
                    <a:pt x="2233" y="3085"/>
                    <a:pt x="2470" y="2925"/>
                  </a:cubicBezTo>
                  <a:cubicBezTo>
                    <a:pt x="2635" y="2813"/>
                    <a:pt x="2802" y="2699"/>
                    <a:pt x="2956" y="2591"/>
                  </a:cubicBezTo>
                  <a:cubicBezTo>
                    <a:pt x="3114" y="2481"/>
                    <a:pt x="3280" y="2363"/>
                    <a:pt x="3433" y="2251"/>
                  </a:cubicBezTo>
                  <a:cubicBezTo>
                    <a:pt x="3571" y="2150"/>
                    <a:pt x="3711" y="2045"/>
                    <a:pt x="3845" y="1944"/>
                  </a:cubicBezTo>
                  <a:close/>
                  <a:moveTo>
                    <a:pt x="3911" y="1815"/>
                  </a:moveTo>
                  <a:lnTo>
                    <a:pt x="3859" y="1854"/>
                  </a:lnTo>
                  <a:cubicBezTo>
                    <a:pt x="3711" y="1966"/>
                    <a:pt x="3551" y="2085"/>
                    <a:pt x="3396" y="2199"/>
                  </a:cubicBezTo>
                  <a:cubicBezTo>
                    <a:pt x="3244" y="2311"/>
                    <a:pt x="3081" y="2429"/>
                    <a:pt x="2923" y="2538"/>
                  </a:cubicBezTo>
                  <a:cubicBezTo>
                    <a:pt x="2768" y="2645"/>
                    <a:pt x="2601" y="2760"/>
                    <a:pt x="2436" y="2872"/>
                  </a:cubicBezTo>
                  <a:cubicBezTo>
                    <a:pt x="2198" y="3031"/>
                    <a:pt x="1938" y="3202"/>
                    <a:pt x="1682" y="3363"/>
                  </a:cubicBezTo>
                  <a:cubicBezTo>
                    <a:pt x="1449" y="3512"/>
                    <a:pt x="1193" y="3671"/>
                    <a:pt x="943" y="3822"/>
                  </a:cubicBezTo>
                  <a:lnTo>
                    <a:pt x="928" y="3831"/>
                  </a:lnTo>
                  <a:lnTo>
                    <a:pt x="929" y="3831"/>
                  </a:lnTo>
                  <a:lnTo>
                    <a:pt x="929" y="4273"/>
                  </a:lnTo>
                  <a:lnTo>
                    <a:pt x="978" y="4242"/>
                  </a:lnTo>
                  <a:cubicBezTo>
                    <a:pt x="1242" y="4082"/>
                    <a:pt x="1482" y="3931"/>
                    <a:pt x="1735" y="3772"/>
                  </a:cubicBezTo>
                  <a:cubicBezTo>
                    <a:pt x="1994" y="3606"/>
                    <a:pt x="2230" y="3454"/>
                    <a:pt x="2473" y="3290"/>
                  </a:cubicBezTo>
                  <a:cubicBezTo>
                    <a:pt x="2723" y="3123"/>
                    <a:pt x="2949" y="2967"/>
                    <a:pt x="3185" y="2797"/>
                  </a:cubicBezTo>
                  <a:cubicBezTo>
                    <a:pt x="3349" y="2681"/>
                    <a:pt x="3495" y="2573"/>
                    <a:pt x="3646" y="2459"/>
                  </a:cubicBezTo>
                  <a:cubicBezTo>
                    <a:pt x="3732" y="2394"/>
                    <a:pt x="3813" y="2334"/>
                    <a:pt x="3898" y="2269"/>
                  </a:cubicBezTo>
                  <a:lnTo>
                    <a:pt x="3911" y="2261"/>
                  </a:lnTo>
                  <a:lnTo>
                    <a:pt x="3911" y="1815"/>
                  </a:lnTo>
                  <a:close/>
                  <a:moveTo>
                    <a:pt x="3845" y="2673"/>
                  </a:moveTo>
                  <a:lnTo>
                    <a:pt x="3845" y="2959"/>
                  </a:lnTo>
                  <a:cubicBezTo>
                    <a:pt x="3764" y="3020"/>
                    <a:pt x="3686" y="3077"/>
                    <a:pt x="3606" y="3139"/>
                  </a:cubicBezTo>
                  <a:cubicBezTo>
                    <a:pt x="3448" y="3257"/>
                    <a:pt x="3301" y="3363"/>
                    <a:pt x="3144" y="3476"/>
                  </a:cubicBezTo>
                  <a:cubicBezTo>
                    <a:pt x="2910" y="3642"/>
                    <a:pt x="2683" y="3799"/>
                    <a:pt x="2433" y="3967"/>
                  </a:cubicBezTo>
                  <a:cubicBezTo>
                    <a:pt x="2191" y="4130"/>
                    <a:pt x="1957" y="4282"/>
                    <a:pt x="1698" y="4447"/>
                  </a:cubicBezTo>
                  <a:cubicBezTo>
                    <a:pt x="1461" y="4598"/>
                    <a:pt x="1235" y="4738"/>
                    <a:pt x="991" y="4887"/>
                  </a:cubicBezTo>
                  <a:lnTo>
                    <a:pt x="991" y="4597"/>
                  </a:lnTo>
                  <a:cubicBezTo>
                    <a:pt x="1234" y="4449"/>
                    <a:pt x="1482" y="4295"/>
                    <a:pt x="1715" y="4147"/>
                  </a:cubicBezTo>
                  <a:cubicBezTo>
                    <a:pt x="1970" y="3986"/>
                    <a:pt x="2230" y="3815"/>
                    <a:pt x="2470" y="3655"/>
                  </a:cubicBezTo>
                  <a:cubicBezTo>
                    <a:pt x="2635" y="3543"/>
                    <a:pt x="2804" y="3427"/>
                    <a:pt x="2956" y="3320"/>
                  </a:cubicBezTo>
                  <a:cubicBezTo>
                    <a:pt x="3114" y="3211"/>
                    <a:pt x="3278" y="3095"/>
                    <a:pt x="3433" y="2981"/>
                  </a:cubicBezTo>
                  <a:cubicBezTo>
                    <a:pt x="3570" y="2882"/>
                    <a:pt x="3709" y="2775"/>
                    <a:pt x="3845" y="2673"/>
                  </a:cubicBezTo>
                  <a:close/>
                  <a:moveTo>
                    <a:pt x="3911" y="2544"/>
                  </a:moveTo>
                  <a:lnTo>
                    <a:pt x="3859" y="2584"/>
                  </a:lnTo>
                  <a:cubicBezTo>
                    <a:pt x="3709" y="2699"/>
                    <a:pt x="3550" y="2817"/>
                    <a:pt x="3396" y="2929"/>
                  </a:cubicBezTo>
                  <a:cubicBezTo>
                    <a:pt x="3244" y="3041"/>
                    <a:pt x="3078" y="3159"/>
                    <a:pt x="2923" y="3269"/>
                  </a:cubicBezTo>
                  <a:cubicBezTo>
                    <a:pt x="2769" y="3376"/>
                    <a:pt x="2601" y="3491"/>
                    <a:pt x="2436" y="3602"/>
                  </a:cubicBezTo>
                  <a:cubicBezTo>
                    <a:pt x="2197" y="3763"/>
                    <a:pt x="1938" y="3933"/>
                    <a:pt x="1682" y="4095"/>
                  </a:cubicBezTo>
                  <a:cubicBezTo>
                    <a:pt x="1447" y="4245"/>
                    <a:pt x="1192" y="4403"/>
                    <a:pt x="943" y="4554"/>
                  </a:cubicBezTo>
                  <a:lnTo>
                    <a:pt x="928" y="4562"/>
                  </a:lnTo>
                  <a:lnTo>
                    <a:pt x="929" y="4562"/>
                  </a:lnTo>
                  <a:lnTo>
                    <a:pt x="929" y="5001"/>
                  </a:lnTo>
                  <a:lnTo>
                    <a:pt x="978" y="4972"/>
                  </a:lnTo>
                  <a:cubicBezTo>
                    <a:pt x="1242" y="4813"/>
                    <a:pt x="1482" y="4663"/>
                    <a:pt x="1735" y="4501"/>
                  </a:cubicBezTo>
                  <a:cubicBezTo>
                    <a:pt x="1997" y="4335"/>
                    <a:pt x="2230" y="4183"/>
                    <a:pt x="2473" y="4019"/>
                  </a:cubicBezTo>
                  <a:cubicBezTo>
                    <a:pt x="2723" y="3851"/>
                    <a:pt x="2949" y="3694"/>
                    <a:pt x="3185" y="3527"/>
                  </a:cubicBezTo>
                  <a:cubicBezTo>
                    <a:pt x="3341" y="3415"/>
                    <a:pt x="3488" y="3310"/>
                    <a:pt x="3646" y="3191"/>
                  </a:cubicBezTo>
                  <a:cubicBezTo>
                    <a:pt x="3732" y="3128"/>
                    <a:pt x="3813" y="3066"/>
                    <a:pt x="3898" y="3001"/>
                  </a:cubicBezTo>
                  <a:lnTo>
                    <a:pt x="3911" y="2991"/>
                  </a:lnTo>
                  <a:lnTo>
                    <a:pt x="3911" y="2544"/>
                  </a:lnTo>
                  <a:close/>
                  <a:moveTo>
                    <a:pt x="3845" y="3405"/>
                  </a:moveTo>
                  <a:lnTo>
                    <a:pt x="3845" y="3691"/>
                  </a:lnTo>
                  <a:cubicBezTo>
                    <a:pt x="3764" y="3752"/>
                    <a:pt x="3686" y="3809"/>
                    <a:pt x="3606" y="3871"/>
                  </a:cubicBezTo>
                  <a:cubicBezTo>
                    <a:pt x="3452" y="3986"/>
                    <a:pt x="3307" y="4091"/>
                    <a:pt x="3144" y="4206"/>
                  </a:cubicBezTo>
                  <a:cubicBezTo>
                    <a:pt x="2907" y="4376"/>
                    <a:pt x="2683" y="4532"/>
                    <a:pt x="2433" y="4699"/>
                  </a:cubicBezTo>
                  <a:cubicBezTo>
                    <a:pt x="2191" y="4860"/>
                    <a:pt x="1957" y="5014"/>
                    <a:pt x="1698" y="5179"/>
                  </a:cubicBezTo>
                  <a:cubicBezTo>
                    <a:pt x="1467" y="5326"/>
                    <a:pt x="1239" y="5467"/>
                    <a:pt x="991" y="5619"/>
                  </a:cubicBezTo>
                  <a:lnTo>
                    <a:pt x="991" y="5327"/>
                  </a:lnTo>
                  <a:cubicBezTo>
                    <a:pt x="1231" y="5182"/>
                    <a:pt x="1481" y="5025"/>
                    <a:pt x="1715" y="4879"/>
                  </a:cubicBezTo>
                  <a:cubicBezTo>
                    <a:pt x="1974" y="4715"/>
                    <a:pt x="2234" y="4544"/>
                    <a:pt x="2470" y="4386"/>
                  </a:cubicBezTo>
                  <a:cubicBezTo>
                    <a:pt x="2635" y="4275"/>
                    <a:pt x="2802" y="4160"/>
                    <a:pt x="2956" y="4052"/>
                  </a:cubicBezTo>
                  <a:cubicBezTo>
                    <a:pt x="3113" y="3943"/>
                    <a:pt x="3278" y="3825"/>
                    <a:pt x="3433" y="3713"/>
                  </a:cubicBezTo>
                  <a:cubicBezTo>
                    <a:pt x="3573" y="3609"/>
                    <a:pt x="3714" y="3506"/>
                    <a:pt x="3845" y="3405"/>
                  </a:cubicBezTo>
                  <a:close/>
                  <a:moveTo>
                    <a:pt x="3911" y="3276"/>
                  </a:moveTo>
                  <a:lnTo>
                    <a:pt x="3859" y="3315"/>
                  </a:lnTo>
                  <a:cubicBezTo>
                    <a:pt x="3714" y="3427"/>
                    <a:pt x="3553" y="3545"/>
                    <a:pt x="3396" y="3660"/>
                  </a:cubicBezTo>
                  <a:cubicBezTo>
                    <a:pt x="3242" y="3773"/>
                    <a:pt x="3078" y="3890"/>
                    <a:pt x="2923" y="4000"/>
                  </a:cubicBezTo>
                  <a:cubicBezTo>
                    <a:pt x="2768" y="4105"/>
                    <a:pt x="2601" y="4220"/>
                    <a:pt x="2436" y="4332"/>
                  </a:cubicBezTo>
                  <a:cubicBezTo>
                    <a:pt x="2201" y="4491"/>
                    <a:pt x="1941" y="4662"/>
                    <a:pt x="1682" y="4824"/>
                  </a:cubicBezTo>
                  <a:cubicBezTo>
                    <a:pt x="1444" y="4975"/>
                    <a:pt x="1188" y="5133"/>
                    <a:pt x="943" y="5283"/>
                  </a:cubicBezTo>
                  <a:lnTo>
                    <a:pt x="928" y="5291"/>
                  </a:lnTo>
                  <a:lnTo>
                    <a:pt x="929" y="5291"/>
                  </a:lnTo>
                  <a:lnTo>
                    <a:pt x="929" y="5730"/>
                  </a:lnTo>
                  <a:lnTo>
                    <a:pt x="978" y="5701"/>
                  </a:lnTo>
                  <a:cubicBezTo>
                    <a:pt x="1250" y="5539"/>
                    <a:pt x="1490" y="5388"/>
                    <a:pt x="1735" y="5231"/>
                  </a:cubicBezTo>
                  <a:cubicBezTo>
                    <a:pt x="1997" y="5066"/>
                    <a:pt x="2230" y="4913"/>
                    <a:pt x="2473" y="4749"/>
                  </a:cubicBezTo>
                  <a:cubicBezTo>
                    <a:pt x="2720" y="4583"/>
                    <a:pt x="2947" y="4426"/>
                    <a:pt x="3185" y="4256"/>
                  </a:cubicBezTo>
                  <a:cubicBezTo>
                    <a:pt x="3346" y="4141"/>
                    <a:pt x="3494" y="4036"/>
                    <a:pt x="3646" y="3921"/>
                  </a:cubicBezTo>
                  <a:cubicBezTo>
                    <a:pt x="3732" y="3857"/>
                    <a:pt x="3813" y="3795"/>
                    <a:pt x="3898" y="3730"/>
                  </a:cubicBezTo>
                  <a:lnTo>
                    <a:pt x="3911" y="3721"/>
                  </a:lnTo>
                  <a:lnTo>
                    <a:pt x="3911" y="3276"/>
                  </a:lnTo>
                  <a:close/>
                  <a:moveTo>
                    <a:pt x="3845" y="4137"/>
                  </a:moveTo>
                  <a:lnTo>
                    <a:pt x="3845" y="4422"/>
                  </a:lnTo>
                  <a:cubicBezTo>
                    <a:pt x="3764" y="4483"/>
                    <a:pt x="3686" y="4541"/>
                    <a:pt x="3606" y="4601"/>
                  </a:cubicBezTo>
                  <a:cubicBezTo>
                    <a:pt x="3449" y="4719"/>
                    <a:pt x="3304" y="4827"/>
                    <a:pt x="3144" y="4938"/>
                  </a:cubicBezTo>
                  <a:cubicBezTo>
                    <a:pt x="2910" y="5107"/>
                    <a:pt x="2683" y="5263"/>
                    <a:pt x="2433" y="5431"/>
                  </a:cubicBezTo>
                  <a:cubicBezTo>
                    <a:pt x="2190" y="5593"/>
                    <a:pt x="1955" y="5746"/>
                    <a:pt x="1698" y="5910"/>
                  </a:cubicBezTo>
                  <a:cubicBezTo>
                    <a:pt x="1461" y="6060"/>
                    <a:pt x="1235" y="6201"/>
                    <a:pt x="991" y="6351"/>
                  </a:cubicBezTo>
                  <a:lnTo>
                    <a:pt x="991" y="6059"/>
                  </a:lnTo>
                  <a:cubicBezTo>
                    <a:pt x="1235" y="5912"/>
                    <a:pt x="1485" y="5756"/>
                    <a:pt x="1715" y="5610"/>
                  </a:cubicBezTo>
                  <a:cubicBezTo>
                    <a:pt x="1977" y="5445"/>
                    <a:pt x="2237" y="5274"/>
                    <a:pt x="2470" y="5117"/>
                  </a:cubicBezTo>
                  <a:cubicBezTo>
                    <a:pt x="2635" y="5005"/>
                    <a:pt x="2802" y="4892"/>
                    <a:pt x="2956" y="4784"/>
                  </a:cubicBezTo>
                  <a:cubicBezTo>
                    <a:pt x="3117" y="4672"/>
                    <a:pt x="3282" y="4555"/>
                    <a:pt x="3433" y="4443"/>
                  </a:cubicBezTo>
                  <a:cubicBezTo>
                    <a:pt x="3571" y="4342"/>
                    <a:pt x="3714" y="4238"/>
                    <a:pt x="3845" y="4137"/>
                  </a:cubicBezTo>
                  <a:close/>
                  <a:moveTo>
                    <a:pt x="3911" y="4008"/>
                  </a:moveTo>
                  <a:lnTo>
                    <a:pt x="3859" y="4046"/>
                  </a:lnTo>
                  <a:cubicBezTo>
                    <a:pt x="3714" y="4158"/>
                    <a:pt x="3553" y="4276"/>
                    <a:pt x="3396" y="4391"/>
                  </a:cubicBezTo>
                  <a:cubicBezTo>
                    <a:pt x="3246" y="4501"/>
                    <a:pt x="3083" y="4620"/>
                    <a:pt x="2923" y="4731"/>
                  </a:cubicBezTo>
                  <a:cubicBezTo>
                    <a:pt x="2768" y="4837"/>
                    <a:pt x="2601" y="4952"/>
                    <a:pt x="2436" y="5064"/>
                  </a:cubicBezTo>
                  <a:cubicBezTo>
                    <a:pt x="2204" y="5219"/>
                    <a:pt x="1943" y="5391"/>
                    <a:pt x="1682" y="5556"/>
                  </a:cubicBezTo>
                  <a:cubicBezTo>
                    <a:pt x="1447" y="5705"/>
                    <a:pt x="1192" y="5864"/>
                    <a:pt x="943" y="6014"/>
                  </a:cubicBezTo>
                  <a:lnTo>
                    <a:pt x="928" y="6023"/>
                  </a:lnTo>
                  <a:lnTo>
                    <a:pt x="929" y="6023"/>
                  </a:lnTo>
                  <a:lnTo>
                    <a:pt x="929" y="6466"/>
                  </a:lnTo>
                  <a:lnTo>
                    <a:pt x="978" y="6437"/>
                  </a:lnTo>
                  <a:cubicBezTo>
                    <a:pt x="1242" y="6276"/>
                    <a:pt x="1482" y="6128"/>
                    <a:pt x="1735" y="5966"/>
                  </a:cubicBezTo>
                  <a:cubicBezTo>
                    <a:pt x="1993" y="5802"/>
                    <a:pt x="2229" y="5649"/>
                    <a:pt x="2473" y="5484"/>
                  </a:cubicBezTo>
                  <a:cubicBezTo>
                    <a:pt x="2723" y="5317"/>
                    <a:pt x="2949" y="5161"/>
                    <a:pt x="3185" y="4992"/>
                  </a:cubicBezTo>
                  <a:cubicBezTo>
                    <a:pt x="3343" y="4879"/>
                    <a:pt x="3489" y="4771"/>
                    <a:pt x="3646" y="4654"/>
                  </a:cubicBezTo>
                  <a:cubicBezTo>
                    <a:pt x="3732" y="4591"/>
                    <a:pt x="3813" y="4528"/>
                    <a:pt x="3898" y="4463"/>
                  </a:cubicBezTo>
                  <a:lnTo>
                    <a:pt x="3911" y="4455"/>
                  </a:lnTo>
                  <a:lnTo>
                    <a:pt x="3911" y="4008"/>
                  </a:lnTo>
                  <a:close/>
                  <a:moveTo>
                    <a:pt x="3845" y="4867"/>
                  </a:moveTo>
                  <a:lnTo>
                    <a:pt x="3845" y="5153"/>
                  </a:lnTo>
                  <a:cubicBezTo>
                    <a:pt x="3764" y="5215"/>
                    <a:pt x="3686" y="5273"/>
                    <a:pt x="3606" y="5333"/>
                  </a:cubicBezTo>
                  <a:cubicBezTo>
                    <a:pt x="3453" y="5447"/>
                    <a:pt x="3308" y="5553"/>
                    <a:pt x="3144" y="5669"/>
                  </a:cubicBezTo>
                  <a:cubicBezTo>
                    <a:pt x="2913" y="5835"/>
                    <a:pt x="2687" y="5991"/>
                    <a:pt x="2433" y="6161"/>
                  </a:cubicBezTo>
                  <a:cubicBezTo>
                    <a:pt x="2198" y="6319"/>
                    <a:pt x="1964" y="6473"/>
                    <a:pt x="1698" y="6641"/>
                  </a:cubicBezTo>
                  <a:cubicBezTo>
                    <a:pt x="1459" y="6794"/>
                    <a:pt x="1234" y="6935"/>
                    <a:pt x="991" y="7081"/>
                  </a:cubicBezTo>
                  <a:lnTo>
                    <a:pt x="991" y="6791"/>
                  </a:lnTo>
                  <a:cubicBezTo>
                    <a:pt x="1231" y="6646"/>
                    <a:pt x="1481" y="6489"/>
                    <a:pt x="1715" y="6341"/>
                  </a:cubicBezTo>
                  <a:cubicBezTo>
                    <a:pt x="1970" y="6180"/>
                    <a:pt x="2230" y="6009"/>
                    <a:pt x="2470" y="5849"/>
                  </a:cubicBezTo>
                  <a:cubicBezTo>
                    <a:pt x="2635" y="5737"/>
                    <a:pt x="2804" y="5621"/>
                    <a:pt x="2956" y="5514"/>
                  </a:cubicBezTo>
                  <a:cubicBezTo>
                    <a:pt x="3113" y="5405"/>
                    <a:pt x="3278" y="5288"/>
                    <a:pt x="3433" y="5175"/>
                  </a:cubicBezTo>
                  <a:cubicBezTo>
                    <a:pt x="3573" y="5073"/>
                    <a:pt x="3714" y="4968"/>
                    <a:pt x="3845" y="4867"/>
                  </a:cubicBezTo>
                  <a:close/>
                  <a:moveTo>
                    <a:pt x="3911" y="4736"/>
                  </a:moveTo>
                  <a:lnTo>
                    <a:pt x="3859" y="4777"/>
                  </a:lnTo>
                  <a:cubicBezTo>
                    <a:pt x="3714" y="4887"/>
                    <a:pt x="3553" y="5007"/>
                    <a:pt x="3396" y="5122"/>
                  </a:cubicBezTo>
                  <a:cubicBezTo>
                    <a:pt x="3242" y="5234"/>
                    <a:pt x="3078" y="5352"/>
                    <a:pt x="2923" y="5461"/>
                  </a:cubicBezTo>
                  <a:cubicBezTo>
                    <a:pt x="2769" y="5569"/>
                    <a:pt x="2601" y="5684"/>
                    <a:pt x="2436" y="5795"/>
                  </a:cubicBezTo>
                  <a:cubicBezTo>
                    <a:pt x="2197" y="5956"/>
                    <a:pt x="1938" y="6125"/>
                    <a:pt x="1682" y="6288"/>
                  </a:cubicBezTo>
                  <a:cubicBezTo>
                    <a:pt x="1444" y="6439"/>
                    <a:pt x="1188" y="6597"/>
                    <a:pt x="943" y="6746"/>
                  </a:cubicBezTo>
                  <a:lnTo>
                    <a:pt x="928" y="6755"/>
                  </a:lnTo>
                  <a:lnTo>
                    <a:pt x="929" y="6755"/>
                  </a:lnTo>
                  <a:lnTo>
                    <a:pt x="929" y="7192"/>
                  </a:lnTo>
                  <a:lnTo>
                    <a:pt x="978" y="7163"/>
                  </a:lnTo>
                  <a:cubicBezTo>
                    <a:pt x="1239" y="7005"/>
                    <a:pt x="1481" y="6856"/>
                    <a:pt x="1735" y="6692"/>
                  </a:cubicBezTo>
                  <a:cubicBezTo>
                    <a:pt x="2004" y="6521"/>
                    <a:pt x="2237" y="6368"/>
                    <a:pt x="2473" y="6210"/>
                  </a:cubicBezTo>
                  <a:cubicBezTo>
                    <a:pt x="2726" y="6039"/>
                    <a:pt x="2953" y="5884"/>
                    <a:pt x="3185" y="5718"/>
                  </a:cubicBezTo>
                  <a:cubicBezTo>
                    <a:pt x="3349" y="5600"/>
                    <a:pt x="3495" y="5495"/>
                    <a:pt x="3646" y="5382"/>
                  </a:cubicBezTo>
                  <a:cubicBezTo>
                    <a:pt x="3732" y="5317"/>
                    <a:pt x="3813" y="5255"/>
                    <a:pt x="3898" y="5191"/>
                  </a:cubicBezTo>
                  <a:lnTo>
                    <a:pt x="3911" y="5182"/>
                  </a:lnTo>
                  <a:lnTo>
                    <a:pt x="3911" y="4736"/>
                  </a:lnTo>
                  <a:close/>
                  <a:moveTo>
                    <a:pt x="4411" y="136"/>
                  </a:moveTo>
                  <a:lnTo>
                    <a:pt x="4411" y="7015"/>
                  </a:lnTo>
                  <a:cubicBezTo>
                    <a:pt x="4305" y="7101"/>
                    <a:pt x="4161" y="7212"/>
                    <a:pt x="4033" y="7311"/>
                  </a:cubicBezTo>
                  <a:lnTo>
                    <a:pt x="3926" y="7395"/>
                  </a:lnTo>
                  <a:cubicBezTo>
                    <a:pt x="3778" y="7510"/>
                    <a:pt x="3635" y="7617"/>
                    <a:pt x="3476" y="7734"/>
                  </a:cubicBezTo>
                  <a:cubicBezTo>
                    <a:pt x="3321" y="7847"/>
                    <a:pt x="3175" y="7952"/>
                    <a:pt x="3012" y="8067"/>
                  </a:cubicBezTo>
                  <a:cubicBezTo>
                    <a:pt x="2776" y="8233"/>
                    <a:pt x="2551" y="8388"/>
                    <a:pt x="2298" y="8556"/>
                  </a:cubicBezTo>
                  <a:cubicBezTo>
                    <a:pt x="2055" y="8717"/>
                    <a:pt x="1819" y="8870"/>
                    <a:pt x="1557" y="9035"/>
                  </a:cubicBezTo>
                  <a:cubicBezTo>
                    <a:pt x="1307" y="9193"/>
                    <a:pt x="1064" y="9343"/>
                    <a:pt x="797" y="9504"/>
                  </a:cubicBezTo>
                  <a:cubicBezTo>
                    <a:pt x="555" y="9650"/>
                    <a:pt x="322" y="9785"/>
                    <a:pt x="65" y="9935"/>
                  </a:cubicBezTo>
                  <a:lnTo>
                    <a:pt x="65" y="3063"/>
                  </a:lnTo>
                  <a:cubicBezTo>
                    <a:pt x="1442" y="2268"/>
                    <a:pt x="2640" y="1492"/>
                    <a:pt x="3629" y="754"/>
                  </a:cubicBezTo>
                  <a:cubicBezTo>
                    <a:pt x="3866" y="579"/>
                    <a:pt x="4154" y="346"/>
                    <a:pt x="4411" y="136"/>
                  </a:cubicBezTo>
                  <a:close/>
                  <a:moveTo>
                    <a:pt x="4474" y="1"/>
                  </a:moveTo>
                  <a:lnTo>
                    <a:pt x="4422" y="44"/>
                  </a:lnTo>
                  <a:cubicBezTo>
                    <a:pt x="4154" y="265"/>
                    <a:pt x="3843" y="515"/>
                    <a:pt x="3592" y="704"/>
                  </a:cubicBezTo>
                  <a:cubicBezTo>
                    <a:pt x="2601" y="1443"/>
                    <a:pt x="1399" y="2220"/>
                    <a:pt x="16" y="3018"/>
                  </a:cubicBezTo>
                  <a:lnTo>
                    <a:pt x="0" y="3027"/>
                  </a:lnTo>
                  <a:lnTo>
                    <a:pt x="0" y="10053"/>
                  </a:lnTo>
                  <a:lnTo>
                    <a:pt x="49" y="10024"/>
                  </a:lnTo>
                  <a:cubicBezTo>
                    <a:pt x="325" y="9863"/>
                    <a:pt x="574" y="9718"/>
                    <a:pt x="828" y="9564"/>
                  </a:cubicBezTo>
                  <a:cubicBezTo>
                    <a:pt x="1099" y="9402"/>
                    <a:pt x="1339" y="9252"/>
                    <a:pt x="1590" y="9094"/>
                  </a:cubicBezTo>
                  <a:cubicBezTo>
                    <a:pt x="1853" y="8927"/>
                    <a:pt x="2089" y="8776"/>
                    <a:pt x="2331" y="8615"/>
                  </a:cubicBezTo>
                  <a:cubicBezTo>
                    <a:pt x="2585" y="8446"/>
                    <a:pt x="2812" y="8289"/>
                    <a:pt x="3048" y="8124"/>
                  </a:cubicBezTo>
                  <a:cubicBezTo>
                    <a:pt x="3212" y="8009"/>
                    <a:pt x="3359" y="7901"/>
                    <a:pt x="3514" y="7789"/>
                  </a:cubicBezTo>
                  <a:cubicBezTo>
                    <a:pt x="3672" y="7669"/>
                    <a:pt x="3816" y="7561"/>
                    <a:pt x="3965" y="7446"/>
                  </a:cubicBezTo>
                  <a:lnTo>
                    <a:pt x="4070" y="7364"/>
                  </a:lnTo>
                  <a:cubicBezTo>
                    <a:pt x="4204" y="7261"/>
                    <a:pt x="4355" y="7144"/>
                    <a:pt x="4463" y="7057"/>
                  </a:cubicBezTo>
                  <a:lnTo>
                    <a:pt x="4474" y="7048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15"/>
            <p:cNvSpPr/>
            <p:nvPr/>
          </p:nvSpPr>
          <p:spPr>
            <a:xfrm>
              <a:off x="3955091" y="3935760"/>
              <a:ext cx="90967" cy="72879"/>
            </a:xfrm>
            <a:custGeom>
              <a:avLst/>
              <a:gdLst/>
              <a:ahLst/>
              <a:cxnLst/>
              <a:rect l="l" t="t" r="r" b="b"/>
              <a:pathLst>
                <a:path w="2917" h="2337" extrusionOk="0">
                  <a:moveTo>
                    <a:pt x="2916" y="0"/>
                  </a:moveTo>
                  <a:cubicBezTo>
                    <a:pt x="2768" y="115"/>
                    <a:pt x="2607" y="234"/>
                    <a:pt x="2455" y="347"/>
                  </a:cubicBezTo>
                  <a:cubicBezTo>
                    <a:pt x="2302" y="459"/>
                    <a:pt x="2137" y="577"/>
                    <a:pt x="1979" y="687"/>
                  </a:cubicBezTo>
                  <a:cubicBezTo>
                    <a:pt x="1821" y="797"/>
                    <a:pt x="1654" y="912"/>
                    <a:pt x="1491" y="1021"/>
                  </a:cubicBezTo>
                  <a:cubicBezTo>
                    <a:pt x="1251" y="1183"/>
                    <a:pt x="987" y="1356"/>
                    <a:pt x="738" y="1514"/>
                  </a:cubicBezTo>
                  <a:cubicBezTo>
                    <a:pt x="501" y="1665"/>
                    <a:pt x="245" y="1823"/>
                    <a:pt x="1" y="1971"/>
                  </a:cubicBezTo>
                  <a:lnTo>
                    <a:pt x="1" y="2336"/>
                  </a:lnTo>
                  <a:cubicBezTo>
                    <a:pt x="261" y="2178"/>
                    <a:pt x="504" y="2027"/>
                    <a:pt x="757" y="1866"/>
                  </a:cubicBezTo>
                  <a:cubicBezTo>
                    <a:pt x="1011" y="1704"/>
                    <a:pt x="1246" y="1551"/>
                    <a:pt x="1493" y="1385"/>
                  </a:cubicBezTo>
                  <a:cubicBezTo>
                    <a:pt x="1742" y="1219"/>
                    <a:pt x="1966" y="1063"/>
                    <a:pt x="2205" y="891"/>
                  </a:cubicBezTo>
                  <a:cubicBezTo>
                    <a:pt x="2363" y="778"/>
                    <a:pt x="2512" y="670"/>
                    <a:pt x="2665" y="555"/>
                  </a:cubicBezTo>
                  <a:cubicBezTo>
                    <a:pt x="2751" y="493"/>
                    <a:pt x="2833" y="430"/>
                    <a:pt x="2916" y="365"/>
                  </a:cubicBezTo>
                  <a:lnTo>
                    <a:pt x="2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15"/>
            <p:cNvSpPr/>
            <p:nvPr/>
          </p:nvSpPr>
          <p:spPr>
            <a:xfrm>
              <a:off x="3955091" y="3912933"/>
              <a:ext cx="90967" cy="72879"/>
            </a:xfrm>
            <a:custGeom>
              <a:avLst/>
              <a:gdLst/>
              <a:ahLst/>
              <a:cxnLst/>
              <a:rect l="l" t="t" r="r" b="b"/>
              <a:pathLst>
                <a:path w="2917" h="2337" extrusionOk="0">
                  <a:moveTo>
                    <a:pt x="2916" y="0"/>
                  </a:moveTo>
                  <a:cubicBezTo>
                    <a:pt x="2768" y="115"/>
                    <a:pt x="2607" y="235"/>
                    <a:pt x="2455" y="348"/>
                  </a:cubicBezTo>
                  <a:cubicBezTo>
                    <a:pt x="2302" y="459"/>
                    <a:pt x="2137" y="578"/>
                    <a:pt x="1979" y="688"/>
                  </a:cubicBezTo>
                  <a:cubicBezTo>
                    <a:pt x="1821" y="797"/>
                    <a:pt x="1654" y="912"/>
                    <a:pt x="1491" y="1021"/>
                  </a:cubicBezTo>
                  <a:cubicBezTo>
                    <a:pt x="1251" y="1184"/>
                    <a:pt x="987" y="1356"/>
                    <a:pt x="738" y="1514"/>
                  </a:cubicBezTo>
                  <a:cubicBezTo>
                    <a:pt x="501" y="1665"/>
                    <a:pt x="245" y="1825"/>
                    <a:pt x="1" y="1973"/>
                  </a:cubicBezTo>
                  <a:lnTo>
                    <a:pt x="1" y="2337"/>
                  </a:lnTo>
                  <a:cubicBezTo>
                    <a:pt x="261" y="2178"/>
                    <a:pt x="504" y="2027"/>
                    <a:pt x="757" y="1866"/>
                  </a:cubicBezTo>
                  <a:cubicBezTo>
                    <a:pt x="1011" y="1704"/>
                    <a:pt x="1246" y="1552"/>
                    <a:pt x="1493" y="1385"/>
                  </a:cubicBezTo>
                  <a:cubicBezTo>
                    <a:pt x="1742" y="1219"/>
                    <a:pt x="1966" y="1063"/>
                    <a:pt x="2205" y="892"/>
                  </a:cubicBezTo>
                  <a:cubicBezTo>
                    <a:pt x="2363" y="780"/>
                    <a:pt x="2512" y="672"/>
                    <a:pt x="2665" y="557"/>
                  </a:cubicBezTo>
                  <a:cubicBezTo>
                    <a:pt x="2751" y="493"/>
                    <a:pt x="2833" y="430"/>
                    <a:pt x="2916" y="365"/>
                  </a:cubicBezTo>
                  <a:lnTo>
                    <a:pt x="2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15"/>
            <p:cNvSpPr/>
            <p:nvPr/>
          </p:nvSpPr>
          <p:spPr>
            <a:xfrm>
              <a:off x="3955091" y="3890138"/>
              <a:ext cx="90967" cy="72911"/>
            </a:xfrm>
            <a:custGeom>
              <a:avLst/>
              <a:gdLst/>
              <a:ahLst/>
              <a:cxnLst/>
              <a:rect l="l" t="t" r="r" b="b"/>
              <a:pathLst>
                <a:path w="2917" h="2338" extrusionOk="0">
                  <a:moveTo>
                    <a:pt x="2916" y="1"/>
                  </a:moveTo>
                  <a:cubicBezTo>
                    <a:pt x="2768" y="116"/>
                    <a:pt x="2607" y="234"/>
                    <a:pt x="2455" y="347"/>
                  </a:cubicBezTo>
                  <a:cubicBezTo>
                    <a:pt x="2302" y="458"/>
                    <a:pt x="2137" y="577"/>
                    <a:pt x="1979" y="687"/>
                  </a:cubicBezTo>
                  <a:cubicBezTo>
                    <a:pt x="1821" y="796"/>
                    <a:pt x="1654" y="911"/>
                    <a:pt x="1491" y="1022"/>
                  </a:cubicBezTo>
                  <a:cubicBezTo>
                    <a:pt x="1251" y="1183"/>
                    <a:pt x="987" y="1355"/>
                    <a:pt x="738" y="1513"/>
                  </a:cubicBezTo>
                  <a:cubicBezTo>
                    <a:pt x="501" y="1664"/>
                    <a:pt x="245" y="1824"/>
                    <a:pt x="1" y="1972"/>
                  </a:cubicBezTo>
                  <a:lnTo>
                    <a:pt x="1" y="2337"/>
                  </a:lnTo>
                  <a:cubicBezTo>
                    <a:pt x="261" y="2179"/>
                    <a:pt x="504" y="2028"/>
                    <a:pt x="757" y="1866"/>
                  </a:cubicBezTo>
                  <a:cubicBezTo>
                    <a:pt x="1011" y="1705"/>
                    <a:pt x="1246" y="1551"/>
                    <a:pt x="1493" y="1384"/>
                  </a:cubicBezTo>
                  <a:cubicBezTo>
                    <a:pt x="1742" y="1219"/>
                    <a:pt x="1966" y="1062"/>
                    <a:pt x="2205" y="892"/>
                  </a:cubicBezTo>
                  <a:cubicBezTo>
                    <a:pt x="2363" y="779"/>
                    <a:pt x="2512" y="671"/>
                    <a:pt x="2665" y="556"/>
                  </a:cubicBezTo>
                  <a:cubicBezTo>
                    <a:pt x="2751" y="491"/>
                    <a:pt x="2833" y="429"/>
                    <a:pt x="2916" y="365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15"/>
            <p:cNvSpPr/>
            <p:nvPr/>
          </p:nvSpPr>
          <p:spPr>
            <a:xfrm>
              <a:off x="3955091" y="3867373"/>
              <a:ext cx="90967" cy="72879"/>
            </a:xfrm>
            <a:custGeom>
              <a:avLst/>
              <a:gdLst/>
              <a:ahLst/>
              <a:cxnLst/>
              <a:rect l="l" t="t" r="r" b="b"/>
              <a:pathLst>
                <a:path w="2917" h="2337" extrusionOk="0">
                  <a:moveTo>
                    <a:pt x="2916" y="1"/>
                  </a:moveTo>
                  <a:cubicBezTo>
                    <a:pt x="2768" y="116"/>
                    <a:pt x="2607" y="235"/>
                    <a:pt x="2455" y="347"/>
                  </a:cubicBezTo>
                  <a:cubicBezTo>
                    <a:pt x="2302" y="459"/>
                    <a:pt x="2137" y="577"/>
                    <a:pt x="1979" y="688"/>
                  </a:cubicBezTo>
                  <a:cubicBezTo>
                    <a:pt x="1821" y="797"/>
                    <a:pt x="1654" y="912"/>
                    <a:pt x="1491" y="1021"/>
                  </a:cubicBezTo>
                  <a:cubicBezTo>
                    <a:pt x="1251" y="1184"/>
                    <a:pt x="987" y="1356"/>
                    <a:pt x="738" y="1515"/>
                  </a:cubicBezTo>
                  <a:cubicBezTo>
                    <a:pt x="501" y="1665"/>
                    <a:pt x="245" y="1824"/>
                    <a:pt x="1" y="1972"/>
                  </a:cubicBezTo>
                  <a:lnTo>
                    <a:pt x="1" y="2337"/>
                  </a:lnTo>
                  <a:cubicBezTo>
                    <a:pt x="261" y="2179"/>
                    <a:pt x="504" y="2028"/>
                    <a:pt x="757" y="1867"/>
                  </a:cubicBezTo>
                  <a:cubicBezTo>
                    <a:pt x="1011" y="1704"/>
                    <a:pt x="1246" y="1552"/>
                    <a:pt x="1493" y="1385"/>
                  </a:cubicBezTo>
                  <a:cubicBezTo>
                    <a:pt x="1742" y="1220"/>
                    <a:pt x="1966" y="1063"/>
                    <a:pt x="2205" y="892"/>
                  </a:cubicBezTo>
                  <a:cubicBezTo>
                    <a:pt x="2363" y="778"/>
                    <a:pt x="2512" y="671"/>
                    <a:pt x="2665" y="556"/>
                  </a:cubicBezTo>
                  <a:cubicBezTo>
                    <a:pt x="2751" y="494"/>
                    <a:pt x="2833" y="431"/>
                    <a:pt x="2916" y="366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15"/>
            <p:cNvSpPr/>
            <p:nvPr/>
          </p:nvSpPr>
          <p:spPr>
            <a:xfrm>
              <a:off x="3955091" y="3844546"/>
              <a:ext cx="90967" cy="72911"/>
            </a:xfrm>
            <a:custGeom>
              <a:avLst/>
              <a:gdLst/>
              <a:ahLst/>
              <a:cxnLst/>
              <a:rect l="l" t="t" r="r" b="b"/>
              <a:pathLst>
                <a:path w="2917" h="2338" extrusionOk="0">
                  <a:moveTo>
                    <a:pt x="2916" y="1"/>
                  </a:moveTo>
                  <a:cubicBezTo>
                    <a:pt x="2768" y="116"/>
                    <a:pt x="2607" y="235"/>
                    <a:pt x="2455" y="349"/>
                  </a:cubicBezTo>
                  <a:cubicBezTo>
                    <a:pt x="2302" y="460"/>
                    <a:pt x="2137" y="579"/>
                    <a:pt x="1979" y="688"/>
                  </a:cubicBezTo>
                  <a:cubicBezTo>
                    <a:pt x="1821" y="797"/>
                    <a:pt x="1654" y="912"/>
                    <a:pt x="1491" y="1022"/>
                  </a:cubicBezTo>
                  <a:cubicBezTo>
                    <a:pt x="1251" y="1184"/>
                    <a:pt x="987" y="1357"/>
                    <a:pt x="738" y="1515"/>
                  </a:cubicBezTo>
                  <a:cubicBezTo>
                    <a:pt x="501" y="1666"/>
                    <a:pt x="245" y="1824"/>
                    <a:pt x="1" y="1973"/>
                  </a:cubicBezTo>
                  <a:lnTo>
                    <a:pt x="1" y="2337"/>
                  </a:lnTo>
                  <a:cubicBezTo>
                    <a:pt x="261" y="2179"/>
                    <a:pt x="504" y="2028"/>
                    <a:pt x="757" y="1867"/>
                  </a:cubicBezTo>
                  <a:cubicBezTo>
                    <a:pt x="1011" y="1705"/>
                    <a:pt x="1246" y="1552"/>
                    <a:pt x="1493" y="1385"/>
                  </a:cubicBezTo>
                  <a:cubicBezTo>
                    <a:pt x="1742" y="1220"/>
                    <a:pt x="1966" y="1063"/>
                    <a:pt x="2205" y="892"/>
                  </a:cubicBezTo>
                  <a:cubicBezTo>
                    <a:pt x="2363" y="780"/>
                    <a:pt x="2512" y="672"/>
                    <a:pt x="2665" y="557"/>
                  </a:cubicBezTo>
                  <a:cubicBezTo>
                    <a:pt x="2751" y="494"/>
                    <a:pt x="2833" y="431"/>
                    <a:pt x="2916" y="366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15"/>
            <p:cNvSpPr/>
            <p:nvPr/>
          </p:nvSpPr>
          <p:spPr>
            <a:xfrm>
              <a:off x="3926090" y="3717688"/>
              <a:ext cx="137588" cy="163409"/>
            </a:xfrm>
            <a:custGeom>
              <a:avLst/>
              <a:gdLst/>
              <a:ahLst/>
              <a:cxnLst/>
              <a:rect l="l" t="t" r="r" b="b"/>
              <a:pathLst>
                <a:path w="4412" h="5240" extrusionOk="0">
                  <a:moveTo>
                    <a:pt x="4411" y="0"/>
                  </a:moveTo>
                  <a:lnTo>
                    <a:pt x="4411" y="13"/>
                  </a:lnTo>
                  <a:lnTo>
                    <a:pt x="4411" y="13"/>
                  </a:lnTo>
                  <a:cubicBezTo>
                    <a:pt x="4412" y="9"/>
                    <a:pt x="4412" y="4"/>
                    <a:pt x="4411" y="0"/>
                  </a:cubicBezTo>
                  <a:close/>
                  <a:moveTo>
                    <a:pt x="4411" y="13"/>
                  </a:moveTo>
                  <a:cubicBezTo>
                    <a:pt x="4410" y="21"/>
                    <a:pt x="4408" y="29"/>
                    <a:pt x="4405" y="36"/>
                  </a:cubicBezTo>
                  <a:cubicBezTo>
                    <a:pt x="4403" y="49"/>
                    <a:pt x="4397" y="62"/>
                    <a:pt x="4390" y="72"/>
                  </a:cubicBezTo>
                  <a:cubicBezTo>
                    <a:pt x="4382" y="84"/>
                    <a:pt x="4375" y="97"/>
                    <a:pt x="4364" y="107"/>
                  </a:cubicBezTo>
                  <a:cubicBezTo>
                    <a:pt x="4355" y="118"/>
                    <a:pt x="4342" y="128"/>
                    <a:pt x="4331" y="140"/>
                  </a:cubicBezTo>
                  <a:cubicBezTo>
                    <a:pt x="4095" y="331"/>
                    <a:pt x="3845" y="528"/>
                    <a:pt x="3577" y="726"/>
                  </a:cubicBezTo>
                  <a:cubicBezTo>
                    <a:pt x="2600" y="1457"/>
                    <a:pt x="1408" y="2232"/>
                    <a:pt x="0" y="3044"/>
                  </a:cubicBezTo>
                  <a:lnTo>
                    <a:pt x="0" y="5239"/>
                  </a:lnTo>
                  <a:cubicBezTo>
                    <a:pt x="1408" y="4427"/>
                    <a:pt x="2601" y="3652"/>
                    <a:pt x="3577" y="2923"/>
                  </a:cubicBezTo>
                  <a:cubicBezTo>
                    <a:pt x="3845" y="2723"/>
                    <a:pt x="4175" y="2453"/>
                    <a:pt x="4411" y="2262"/>
                  </a:cubicBezTo>
                  <a:lnTo>
                    <a:pt x="4411" y="13"/>
                  </a:lnTo>
                  <a:close/>
                </a:path>
              </a:pathLst>
            </a:custGeom>
            <a:solidFill>
              <a:srgbClr val="D28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15"/>
            <p:cNvSpPr/>
            <p:nvPr/>
          </p:nvSpPr>
          <p:spPr>
            <a:xfrm>
              <a:off x="3128424" y="3903453"/>
              <a:ext cx="366548" cy="220634"/>
            </a:xfrm>
            <a:custGeom>
              <a:avLst/>
              <a:gdLst/>
              <a:ahLst/>
              <a:cxnLst/>
              <a:rect l="l" t="t" r="r" b="b"/>
              <a:pathLst>
                <a:path w="11754" h="7075" extrusionOk="0">
                  <a:moveTo>
                    <a:pt x="8" y="1"/>
                  </a:moveTo>
                  <a:cubicBezTo>
                    <a:pt x="8" y="3"/>
                    <a:pt x="8" y="6"/>
                    <a:pt x="8" y="8"/>
                  </a:cubicBezTo>
                  <a:lnTo>
                    <a:pt x="8" y="8"/>
                  </a:lnTo>
                  <a:cubicBezTo>
                    <a:pt x="8" y="6"/>
                    <a:pt x="8" y="3"/>
                    <a:pt x="8" y="1"/>
                  </a:cubicBezTo>
                  <a:close/>
                  <a:moveTo>
                    <a:pt x="8" y="8"/>
                  </a:moveTo>
                  <a:cubicBezTo>
                    <a:pt x="11" y="178"/>
                    <a:pt x="11" y="350"/>
                    <a:pt x="11" y="523"/>
                  </a:cubicBezTo>
                  <a:cubicBezTo>
                    <a:pt x="11" y="523"/>
                    <a:pt x="1" y="655"/>
                    <a:pt x="180" y="760"/>
                  </a:cubicBezTo>
                  <a:lnTo>
                    <a:pt x="10950" y="6978"/>
                  </a:lnTo>
                  <a:cubicBezTo>
                    <a:pt x="10961" y="6982"/>
                    <a:pt x="10973" y="6989"/>
                    <a:pt x="10984" y="6995"/>
                  </a:cubicBezTo>
                  <a:cubicBezTo>
                    <a:pt x="11027" y="7017"/>
                    <a:pt x="11071" y="7033"/>
                    <a:pt x="11122" y="7046"/>
                  </a:cubicBezTo>
                  <a:cubicBezTo>
                    <a:pt x="11174" y="7058"/>
                    <a:pt x="11226" y="7067"/>
                    <a:pt x="11282" y="7073"/>
                  </a:cubicBezTo>
                  <a:cubicBezTo>
                    <a:pt x="11307" y="7074"/>
                    <a:pt x="11333" y="7075"/>
                    <a:pt x="11358" y="7075"/>
                  </a:cubicBezTo>
                  <a:cubicBezTo>
                    <a:pt x="11389" y="7075"/>
                    <a:pt x="11419" y="7074"/>
                    <a:pt x="11449" y="7071"/>
                  </a:cubicBezTo>
                  <a:cubicBezTo>
                    <a:pt x="11503" y="7066"/>
                    <a:pt x="11561" y="7054"/>
                    <a:pt x="11611" y="7043"/>
                  </a:cubicBezTo>
                  <a:cubicBezTo>
                    <a:pt x="11660" y="7027"/>
                    <a:pt x="11713" y="7008"/>
                    <a:pt x="11753" y="6987"/>
                  </a:cubicBezTo>
                  <a:lnTo>
                    <a:pt x="11753" y="6463"/>
                  </a:lnTo>
                  <a:cubicBezTo>
                    <a:pt x="11742" y="6469"/>
                    <a:pt x="11729" y="6476"/>
                    <a:pt x="11717" y="6481"/>
                  </a:cubicBezTo>
                  <a:cubicBezTo>
                    <a:pt x="11671" y="6501"/>
                    <a:pt x="11627" y="6516"/>
                    <a:pt x="11575" y="6528"/>
                  </a:cubicBezTo>
                  <a:cubicBezTo>
                    <a:pt x="11523" y="6541"/>
                    <a:pt x="11470" y="6548"/>
                    <a:pt x="11413" y="6551"/>
                  </a:cubicBezTo>
                  <a:cubicBezTo>
                    <a:pt x="11393" y="6552"/>
                    <a:pt x="11373" y="6553"/>
                    <a:pt x="11353" y="6553"/>
                  </a:cubicBezTo>
                  <a:cubicBezTo>
                    <a:pt x="11317" y="6553"/>
                    <a:pt x="11281" y="6551"/>
                    <a:pt x="11246" y="6545"/>
                  </a:cubicBezTo>
                  <a:cubicBezTo>
                    <a:pt x="11193" y="6541"/>
                    <a:pt x="11135" y="6528"/>
                    <a:pt x="11086" y="6514"/>
                  </a:cubicBezTo>
                  <a:cubicBezTo>
                    <a:pt x="11037" y="6499"/>
                    <a:pt x="10987" y="6478"/>
                    <a:pt x="10948" y="6455"/>
                  </a:cubicBezTo>
                  <a:lnTo>
                    <a:pt x="177" y="237"/>
                  </a:lnTo>
                  <a:cubicBezTo>
                    <a:pt x="167" y="230"/>
                    <a:pt x="156" y="224"/>
                    <a:pt x="146" y="217"/>
                  </a:cubicBezTo>
                  <a:cubicBezTo>
                    <a:pt x="110" y="191"/>
                    <a:pt x="81" y="166"/>
                    <a:pt x="58" y="136"/>
                  </a:cubicBezTo>
                  <a:cubicBezTo>
                    <a:pt x="34" y="104"/>
                    <a:pt x="19" y="76"/>
                    <a:pt x="12" y="44"/>
                  </a:cubicBezTo>
                  <a:cubicBezTo>
                    <a:pt x="10" y="32"/>
                    <a:pt x="8" y="20"/>
                    <a:pt x="8" y="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15"/>
            <p:cNvSpPr/>
            <p:nvPr/>
          </p:nvSpPr>
          <p:spPr>
            <a:xfrm>
              <a:off x="3128736" y="3521850"/>
              <a:ext cx="1015072" cy="585966"/>
            </a:xfrm>
            <a:custGeom>
              <a:avLst/>
              <a:gdLst/>
              <a:ahLst/>
              <a:cxnLst/>
              <a:rect l="l" t="t" r="r" b="b"/>
              <a:pathLst>
                <a:path w="32550" h="18790" extrusionOk="0">
                  <a:moveTo>
                    <a:pt x="22325" y="1"/>
                  </a:moveTo>
                  <a:cubicBezTo>
                    <a:pt x="20016" y="688"/>
                    <a:pt x="17541" y="1793"/>
                    <a:pt x="14906" y="3316"/>
                  </a:cubicBezTo>
                  <a:cubicBezTo>
                    <a:pt x="8943" y="6758"/>
                    <a:pt x="4242" y="9472"/>
                    <a:pt x="157" y="12012"/>
                  </a:cubicBezTo>
                  <a:cubicBezTo>
                    <a:pt x="120" y="12035"/>
                    <a:pt x="84" y="12065"/>
                    <a:pt x="61" y="12093"/>
                  </a:cubicBezTo>
                  <a:cubicBezTo>
                    <a:pt x="37" y="12122"/>
                    <a:pt x="19" y="12153"/>
                    <a:pt x="11" y="12186"/>
                  </a:cubicBezTo>
                  <a:cubicBezTo>
                    <a:pt x="5" y="12201"/>
                    <a:pt x="1" y="12218"/>
                    <a:pt x="1" y="12237"/>
                  </a:cubicBezTo>
                  <a:cubicBezTo>
                    <a:pt x="1" y="12251"/>
                    <a:pt x="3" y="12267"/>
                    <a:pt x="6" y="12281"/>
                  </a:cubicBezTo>
                  <a:cubicBezTo>
                    <a:pt x="14" y="12314"/>
                    <a:pt x="28" y="12344"/>
                    <a:pt x="51" y="12373"/>
                  </a:cubicBezTo>
                  <a:cubicBezTo>
                    <a:pt x="75" y="12403"/>
                    <a:pt x="101" y="12429"/>
                    <a:pt x="139" y="12454"/>
                  </a:cubicBezTo>
                  <a:cubicBezTo>
                    <a:pt x="150" y="12461"/>
                    <a:pt x="160" y="12467"/>
                    <a:pt x="172" y="12474"/>
                  </a:cubicBezTo>
                  <a:lnTo>
                    <a:pt x="10941" y="18692"/>
                  </a:lnTo>
                  <a:cubicBezTo>
                    <a:pt x="10981" y="18713"/>
                    <a:pt x="11032" y="18735"/>
                    <a:pt x="11081" y="18751"/>
                  </a:cubicBezTo>
                  <a:cubicBezTo>
                    <a:pt x="11128" y="18765"/>
                    <a:pt x="11186" y="18778"/>
                    <a:pt x="11240" y="18784"/>
                  </a:cubicBezTo>
                  <a:cubicBezTo>
                    <a:pt x="11273" y="18788"/>
                    <a:pt x="11307" y="18790"/>
                    <a:pt x="11342" y="18790"/>
                  </a:cubicBezTo>
                  <a:cubicBezTo>
                    <a:pt x="11363" y="18790"/>
                    <a:pt x="11385" y="18789"/>
                    <a:pt x="11407" y="18788"/>
                  </a:cubicBezTo>
                  <a:cubicBezTo>
                    <a:pt x="11463" y="18785"/>
                    <a:pt x="11516" y="18778"/>
                    <a:pt x="11569" y="18765"/>
                  </a:cubicBezTo>
                  <a:cubicBezTo>
                    <a:pt x="11621" y="18752"/>
                    <a:pt x="11666" y="18738"/>
                    <a:pt x="11710" y="18719"/>
                  </a:cubicBezTo>
                  <a:cubicBezTo>
                    <a:pt x="11723" y="18713"/>
                    <a:pt x="11735" y="18707"/>
                    <a:pt x="11746" y="18700"/>
                  </a:cubicBezTo>
                  <a:cubicBezTo>
                    <a:pt x="16144" y="16342"/>
                    <a:pt x="20845" y="13627"/>
                    <a:pt x="26809" y="10186"/>
                  </a:cubicBezTo>
                  <a:cubicBezTo>
                    <a:pt x="29444" y="8664"/>
                    <a:pt x="31359" y="7236"/>
                    <a:pt x="32549" y="5904"/>
                  </a:cubicBezTo>
                  <a:cubicBezTo>
                    <a:pt x="29141" y="3936"/>
                    <a:pt x="25733" y="1967"/>
                    <a:pt x="22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15"/>
            <p:cNvSpPr/>
            <p:nvPr/>
          </p:nvSpPr>
          <p:spPr>
            <a:xfrm>
              <a:off x="3494966" y="3705900"/>
              <a:ext cx="648773" cy="415415"/>
            </a:xfrm>
            <a:custGeom>
              <a:avLst/>
              <a:gdLst/>
              <a:ahLst/>
              <a:cxnLst/>
              <a:rect l="l" t="t" r="r" b="b"/>
              <a:pathLst>
                <a:path w="20804" h="13321" extrusionOk="0">
                  <a:moveTo>
                    <a:pt x="20804" y="0"/>
                  </a:moveTo>
                  <a:cubicBezTo>
                    <a:pt x="19612" y="1333"/>
                    <a:pt x="17698" y="2761"/>
                    <a:pt x="15062" y="4282"/>
                  </a:cubicBezTo>
                  <a:cubicBezTo>
                    <a:pt x="9100" y="7723"/>
                    <a:pt x="4399" y="10439"/>
                    <a:pt x="1" y="12797"/>
                  </a:cubicBezTo>
                  <a:lnTo>
                    <a:pt x="1" y="13320"/>
                  </a:lnTo>
                  <a:cubicBezTo>
                    <a:pt x="4399" y="10962"/>
                    <a:pt x="9100" y="8247"/>
                    <a:pt x="15062" y="4805"/>
                  </a:cubicBezTo>
                  <a:cubicBezTo>
                    <a:pt x="17698" y="3282"/>
                    <a:pt x="19612" y="1856"/>
                    <a:pt x="20804" y="522"/>
                  </a:cubicBezTo>
                  <a:lnTo>
                    <a:pt x="208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15"/>
            <p:cNvSpPr/>
            <p:nvPr/>
          </p:nvSpPr>
          <p:spPr>
            <a:xfrm>
              <a:off x="2881444" y="4361240"/>
              <a:ext cx="47744" cy="88285"/>
            </a:xfrm>
            <a:custGeom>
              <a:avLst/>
              <a:gdLst/>
              <a:ahLst/>
              <a:cxnLst/>
              <a:rect l="l" t="t" r="r" b="b"/>
              <a:pathLst>
                <a:path w="1531" h="2831" extrusionOk="0">
                  <a:moveTo>
                    <a:pt x="0" y="1"/>
                  </a:moveTo>
                  <a:lnTo>
                    <a:pt x="0" y="2068"/>
                  </a:lnTo>
                  <a:lnTo>
                    <a:pt x="1530" y="2830"/>
                  </a:lnTo>
                  <a:lnTo>
                    <a:pt x="1530" y="7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15"/>
            <p:cNvSpPr/>
            <p:nvPr/>
          </p:nvSpPr>
          <p:spPr>
            <a:xfrm>
              <a:off x="2881475" y="4255213"/>
              <a:ext cx="200987" cy="196310"/>
            </a:xfrm>
            <a:custGeom>
              <a:avLst/>
              <a:gdLst/>
              <a:ahLst/>
              <a:cxnLst/>
              <a:rect l="l" t="t" r="r" b="b"/>
              <a:pathLst>
                <a:path w="6445" h="6295" extrusionOk="0">
                  <a:moveTo>
                    <a:pt x="4594" y="1"/>
                  </a:moveTo>
                  <a:cubicBezTo>
                    <a:pt x="4586" y="1"/>
                    <a:pt x="4577" y="4"/>
                    <a:pt x="4568" y="5"/>
                  </a:cubicBezTo>
                  <a:cubicBezTo>
                    <a:pt x="4558" y="7"/>
                    <a:pt x="4550" y="8"/>
                    <a:pt x="4541" y="12"/>
                  </a:cubicBezTo>
                  <a:cubicBezTo>
                    <a:pt x="4521" y="18"/>
                    <a:pt x="4504" y="27"/>
                    <a:pt x="4483" y="37"/>
                  </a:cubicBezTo>
                  <a:cubicBezTo>
                    <a:pt x="4476" y="41"/>
                    <a:pt x="4471" y="44"/>
                    <a:pt x="4463" y="50"/>
                  </a:cubicBezTo>
                  <a:lnTo>
                    <a:pt x="6003" y="817"/>
                  </a:lnTo>
                  <a:lnTo>
                    <a:pt x="1817" y="3617"/>
                  </a:lnTo>
                  <a:lnTo>
                    <a:pt x="273" y="2847"/>
                  </a:lnTo>
                  <a:lnTo>
                    <a:pt x="245" y="2869"/>
                  </a:lnTo>
                  <a:cubicBezTo>
                    <a:pt x="237" y="2876"/>
                    <a:pt x="228" y="2885"/>
                    <a:pt x="219" y="2895"/>
                  </a:cubicBezTo>
                  <a:cubicBezTo>
                    <a:pt x="201" y="2912"/>
                    <a:pt x="183" y="2932"/>
                    <a:pt x="166" y="2954"/>
                  </a:cubicBezTo>
                  <a:cubicBezTo>
                    <a:pt x="150" y="2975"/>
                    <a:pt x="135" y="2998"/>
                    <a:pt x="119" y="3024"/>
                  </a:cubicBezTo>
                  <a:cubicBezTo>
                    <a:pt x="97" y="3060"/>
                    <a:pt x="77" y="3099"/>
                    <a:pt x="58" y="3141"/>
                  </a:cubicBezTo>
                  <a:cubicBezTo>
                    <a:pt x="48" y="3168"/>
                    <a:pt x="37" y="3194"/>
                    <a:pt x="30" y="3221"/>
                  </a:cubicBezTo>
                  <a:cubicBezTo>
                    <a:pt x="27" y="3236"/>
                    <a:pt x="22" y="3249"/>
                    <a:pt x="20" y="3263"/>
                  </a:cubicBezTo>
                  <a:cubicBezTo>
                    <a:pt x="15" y="3276"/>
                    <a:pt x="14" y="3290"/>
                    <a:pt x="11" y="3302"/>
                  </a:cubicBezTo>
                  <a:cubicBezTo>
                    <a:pt x="5" y="3329"/>
                    <a:pt x="4" y="3355"/>
                    <a:pt x="1" y="3379"/>
                  </a:cubicBezTo>
                  <a:lnTo>
                    <a:pt x="1" y="3405"/>
                  </a:lnTo>
                  <a:lnTo>
                    <a:pt x="1531" y="4167"/>
                  </a:lnTo>
                  <a:lnTo>
                    <a:pt x="1531" y="6233"/>
                  </a:lnTo>
                  <a:cubicBezTo>
                    <a:pt x="1578" y="6256"/>
                    <a:pt x="1630" y="6273"/>
                    <a:pt x="1683" y="6283"/>
                  </a:cubicBezTo>
                  <a:cubicBezTo>
                    <a:pt x="1727" y="6291"/>
                    <a:pt x="1770" y="6295"/>
                    <a:pt x="1814" y="6295"/>
                  </a:cubicBezTo>
                  <a:cubicBezTo>
                    <a:pt x="1877" y="6295"/>
                    <a:pt x="1941" y="6287"/>
                    <a:pt x="2005" y="6270"/>
                  </a:cubicBezTo>
                  <a:cubicBezTo>
                    <a:pt x="2060" y="6259"/>
                    <a:pt x="2107" y="6237"/>
                    <a:pt x="2150" y="6206"/>
                  </a:cubicBezTo>
                  <a:lnTo>
                    <a:pt x="2150" y="4140"/>
                  </a:lnTo>
                  <a:lnTo>
                    <a:pt x="6338" y="1339"/>
                  </a:lnTo>
                  <a:lnTo>
                    <a:pt x="6338" y="3407"/>
                  </a:lnTo>
                  <a:cubicBezTo>
                    <a:pt x="6370" y="3385"/>
                    <a:pt x="6398" y="3359"/>
                    <a:pt x="6419" y="3326"/>
                  </a:cubicBezTo>
                  <a:cubicBezTo>
                    <a:pt x="6433" y="3300"/>
                    <a:pt x="6444" y="3270"/>
                    <a:pt x="6444" y="3241"/>
                  </a:cubicBezTo>
                  <a:cubicBezTo>
                    <a:pt x="6440" y="2567"/>
                    <a:pt x="6440" y="1897"/>
                    <a:pt x="6440" y="1227"/>
                  </a:cubicBezTo>
                  <a:lnTo>
                    <a:pt x="6440" y="1171"/>
                  </a:lnTo>
                  <a:cubicBezTo>
                    <a:pt x="6440" y="1135"/>
                    <a:pt x="6437" y="1098"/>
                    <a:pt x="6426" y="1060"/>
                  </a:cubicBezTo>
                  <a:cubicBezTo>
                    <a:pt x="6414" y="1022"/>
                    <a:pt x="6401" y="984"/>
                    <a:pt x="6378" y="948"/>
                  </a:cubicBezTo>
                  <a:cubicBezTo>
                    <a:pt x="6358" y="912"/>
                    <a:pt x="6331" y="881"/>
                    <a:pt x="6301" y="852"/>
                  </a:cubicBezTo>
                  <a:cubicBezTo>
                    <a:pt x="6269" y="823"/>
                    <a:pt x="6233" y="799"/>
                    <a:pt x="6197" y="781"/>
                  </a:cubicBezTo>
                  <a:cubicBezTo>
                    <a:pt x="5621" y="494"/>
                    <a:pt x="5238" y="303"/>
                    <a:pt x="4662" y="15"/>
                  </a:cubicBezTo>
                  <a:lnTo>
                    <a:pt x="4645" y="8"/>
                  </a:lnTo>
                  <a:cubicBezTo>
                    <a:pt x="4629" y="4"/>
                    <a:pt x="4613" y="1"/>
                    <a:pt x="4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15"/>
            <p:cNvSpPr/>
            <p:nvPr/>
          </p:nvSpPr>
          <p:spPr>
            <a:xfrm>
              <a:off x="2889926" y="4256648"/>
              <a:ext cx="178721" cy="111268"/>
            </a:xfrm>
            <a:custGeom>
              <a:avLst/>
              <a:gdLst/>
              <a:ahLst/>
              <a:cxnLst/>
              <a:rect l="l" t="t" r="r" b="b"/>
              <a:pathLst>
                <a:path w="5731" h="3568" extrusionOk="0">
                  <a:moveTo>
                    <a:pt x="4191" y="1"/>
                  </a:moveTo>
                  <a:cubicBezTo>
                    <a:pt x="3607" y="372"/>
                    <a:pt x="3028" y="744"/>
                    <a:pt x="2454" y="1119"/>
                  </a:cubicBezTo>
                  <a:cubicBezTo>
                    <a:pt x="1619" y="1669"/>
                    <a:pt x="787" y="2229"/>
                    <a:pt x="0" y="2799"/>
                  </a:cubicBezTo>
                  <a:lnTo>
                    <a:pt x="1543" y="3568"/>
                  </a:lnTo>
                  <a:lnTo>
                    <a:pt x="5731" y="767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15"/>
            <p:cNvSpPr/>
            <p:nvPr/>
          </p:nvSpPr>
          <p:spPr>
            <a:xfrm>
              <a:off x="2948428" y="4296875"/>
              <a:ext cx="130572" cy="151840"/>
            </a:xfrm>
            <a:custGeom>
              <a:avLst/>
              <a:gdLst/>
              <a:ahLst/>
              <a:cxnLst/>
              <a:rect l="l" t="t" r="r" b="b"/>
              <a:pathLst>
                <a:path w="4187" h="4869" extrusionOk="0">
                  <a:moveTo>
                    <a:pt x="4187" y="0"/>
                  </a:moveTo>
                  <a:lnTo>
                    <a:pt x="0" y="2802"/>
                  </a:lnTo>
                  <a:lnTo>
                    <a:pt x="0" y="4868"/>
                  </a:lnTo>
                  <a:lnTo>
                    <a:pt x="4187" y="2068"/>
                  </a:lnTo>
                  <a:lnTo>
                    <a:pt x="41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15"/>
            <p:cNvSpPr/>
            <p:nvPr/>
          </p:nvSpPr>
          <p:spPr>
            <a:xfrm>
              <a:off x="2621086" y="4291543"/>
              <a:ext cx="1049656" cy="461663"/>
            </a:xfrm>
            <a:custGeom>
              <a:avLst/>
              <a:gdLst/>
              <a:ahLst/>
              <a:cxnLst/>
              <a:rect l="l" t="t" r="r" b="b"/>
              <a:pathLst>
                <a:path w="33659" h="14804" extrusionOk="0">
                  <a:moveTo>
                    <a:pt x="33658" y="0"/>
                  </a:moveTo>
                  <a:lnTo>
                    <a:pt x="33658" y="0"/>
                  </a:lnTo>
                  <a:cubicBezTo>
                    <a:pt x="30268" y="1911"/>
                    <a:pt x="27183" y="3599"/>
                    <a:pt x="24135" y="5166"/>
                  </a:cubicBezTo>
                  <a:cubicBezTo>
                    <a:pt x="18138" y="8251"/>
                    <a:pt x="12296" y="10868"/>
                    <a:pt x="1" y="11670"/>
                  </a:cubicBezTo>
                  <a:lnTo>
                    <a:pt x="1730" y="14804"/>
                  </a:lnTo>
                  <a:cubicBezTo>
                    <a:pt x="14027" y="14003"/>
                    <a:pt x="18414" y="12225"/>
                    <a:pt x="23684" y="9559"/>
                  </a:cubicBezTo>
                  <a:cubicBezTo>
                    <a:pt x="26281" y="8245"/>
                    <a:pt x="29092" y="6719"/>
                    <a:pt x="32269" y="4932"/>
                  </a:cubicBezTo>
                  <a:cubicBezTo>
                    <a:pt x="32269" y="3363"/>
                    <a:pt x="32813" y="1836"/>
                    <a:pt x="33473" y="384"/>
                  </a:cubicBezTo>
                  <a:cubicBezTo>
                    <a:pt x="33532" y="255"/>
                    <a:pt x="33593" y="127"/>
                    <a:pt x="336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15"/>
            <p:cNvSpPr/>
            <p:nvPr/>
          </p:nvSpPr>
          <p:spPr>
            <a:xfrm>
              <a:off x="2675035" y="4094489"/>
              <a:ext cx="1503242" cy="695550"/>
            </a:xfrm>
            <a:custGeom>
              <a:avLst/>
              <a:gdLst/>
              <a:ahLst/>
              <a:cxnLst/>
              <a:rect l="l" t="t" r="r" b="b"/>
              <a:pathLst>
                <a:path w="48204" h="22304" extrusionOk="0">
                  <a:moveTo>
                    <a:pt x="48204" y="1"/>
                  </a:moveTo>
                  <a:lnTo>
                    <a:pt x="48204" y="1"/>
                  </a:lnTo>
                  <a:cubicBezTo>
                    <a:pt x="46848" y="1516"/>
                    <a:pt x="44674" y="3139"/>
                    <a:pt x="41678" y="4867"/>
                  </a:cubicBezTo>
                  <a:cubicBezTo>
                    <a:pt x="41522" y="4958"/>
                    <a:pt x="41382" y="5038"/>
                    <a:pt x="41230" y="5126"/>
                  </a:cubicBezTo>
                  <a:cubicBezTo>
                    <a:pt x="41230" y="4348"/>
                    <a:pt x="41132" y="3555"/>
                    <a:pt x="40744" y="2865"/>
                  </a:cubicBezTo>
                  <a:cubicBezTo>
                    <a:pt x="40514" y="2456"/>
                    <a:pt x="40183" y="2091"/>
                    <a:pt x="39795" y="1822"/>
                  </a:cubicBezTo>
                  <a:cubicBezTo>
                    <a:pt x="39684" y="1743"/>
                    <a:pt x="39566" y="1674"/>
                    <a:pt x="39447" y="1614"/>
                  </a:cubicBezTo>
                  <a:cubicBezTo>
                    <a:pt x="39283" y="1531"/>
                    <a:pt x="39113" y="1464"/>
                    <a:pt x="38940" y="1420"/>
                  </a:cubicBezTo>
                  <a:cubicBezTo>
                    <a:pt x="38937" y="1417"/>
                    <a:pt x="38931" y="1417"/>
                    <a:pt x="38927" y="1415"/>
                  </a:cubicBezTo>
                  <a:cubicBezTo>
                    <a:pt x="38712" y="1360"/>
                    <a:pt x="38491" y="1335"/>
                    <a:pt x="38268" y="1335"/>
                  </a:cubicBezTo>
                  <a:cubicBezTo>
                    <a:pt x="37710" y="1335"/>
                    <a:pt x="37139" y="1490"/>
                    <a:pt x="36612" y="1709"/>
                  </a:cubicBezTo>
                  <a:cubicBezTo>
                    <a:pt x="35620" y="2120"/>
                    <a:pt x="34792" y="2764"/>
                    <a:pt x="34051" y="3500"/>
                  </a:cubicBezTo>
                  <a:cubicBezTo>
                    <a:pt x="33222" y="4327"/>
                    <a:pt x="32474" y="5274"/>
                    <a:pt x="31937" y="6316"/>
                  </a:cubicBezTo>
                  <a:cubicBezTo>
                    <a:pt x="31872" y="6442"/>
                    <a:pt x="31809" y="6570"/>
                    <a:pt x="31751" y="6699"/>
                  </a:cubicBezTo>
                  <a:cubicBezTo>
                    <a:pt x="31091" y="8149"/>
                    <a:pt x="30548" y="9676"/>
                    <a:pt x="30548" y="11248"/>
                  </a:cubicBezTo>
                  <a:cubicBezTo>
                    <a:pt x="27372" y="13033"/>
                    <a:pt x="24560" y="14561"/>
                    <a:pt x="21962" y="15875"/>
                  </a:cubicBezTo>
                  <a:cubicBezTo>
                    <a:pt x="16684" y="18542"/>
                    <a:pt x="12297" y="20321"/>
                    <a:pt x="0" y="21123"/>
                  </a:cubicBezTo>
                  <a:cubicBezTo>
                    <a:pt x="58" y="21136"/>
                    <a:pt x="118" y="21152"/>
                    <a:pt x="176" y="21166"/>
                  </a:cubicBezTo>
                  <a:cubicBezTo>
                    <a:pt x="446" y="21234"/>
                    <a:pt x="738" y="21304"/>
                    <a:pt x="1017" y="21369"/>
                  </a:cubicBezTo>
                  <a:cubicBezTo>
                    <a:pt x="1294" y="21433"/>
                    <a:pt x="1593" y="21500"/>
                    <a:pt x="1877" y="21559"/>
                  </a:cubicBezTo>
                  <a:cubicBezTo>
                    <a:pt x="2163" y="21620"/>
                    <a:pt x="2467" y="21681"/>
                    <a:pt x="2759" y="21735"/>
                  </a:cubicBezTo>
                  <a:cubicBezTo>
                    <a:pt x="3051" y="21790"/>
                    <a:pt x="3365" y="21845"/>
                    <a:pt x="3665" y="21894"/>
                  </a:cubicBezTo>
                  <a:cubicBezTo>
                    <a:pt x="3964" y="21941"/>
                    <a:pt x="4288" y="21990"/>
                    <a:pt x="4592" y="22032"/>
                  </a:cubicBezTo>
                  <a:cubicBezTo>
                    <a:pt x="4900" y="22073"/>
                    <a:pt x="5229" y="22112"/>
                    <a:pt x="5543" y="22145"/>
                  </a:cubicBezTo>
                  <a:cubicBezTo>
                    <a:pt x="5857" y="22177"/>
                    <a:pt x="6194" y="22207"/>
                    <a:pt x="6516" y="22231"/>
                  </a:cubicBezTo>
                  <a:cubicBezTo>
                    <a:pt x="6835" y="22254"/>
                    <a:pt x="7180" y="22272"/>
                    <a:pt x="7508" y="22285"/>
                  </a:cubicBezTo>
                  <a:cubicBezTo>
                    <a:pt x="7834" y="22297"/>
                    <a:pt x="8184" y="22303"/>
                    <a:pt x="8516" y="22303"/>
                  </a:cubicBezTo>
                  <a:cubicBezTo>
                    <a:pt x="8848" y="22303"/>
                    <a:pt x="9201" y="22293"/>
                    <a:pt x="9538" y="22279"/>
                  </a:cubicBezTo>
                  <a:cubicBezTo>
                    <a:pt x="9874" y="22264"/>
                    <a:pt x="10229" y="22241"/>
                    <a:pt x="10570" y="22211"/>
                  </a:cubicBezTo>
                  <a:cubicBezTo>
                    <a:pt x="10909" y="22181"/>
                    <a:pt x="11265" y="22141"/>
                    <a:pt x="11605" y="22096"/>
                  </a:cubicBezTo>
                  <a:cubicBezTo>
                    <a:pt x="11945" y="22049"/>
                    <a:pt x="12298" y="21994"/>
                    <a:pt x="12636" y="21931"/>
                  </a:cubicBezTo>
                  <a:cubicBezTo>
                    <a:pt x="12974" y="21868"/>
                    <a:pt x="13325" y="21796"/>
                    <a:pt x="13658" y="21717"/>
                  </a:cubicBezTo>
                  <a:cubicBezTo>
                    <a:pt x="13993" y="21638"/>
                    <a:pt x="14335" y="21550"/>
                    <a:pt x="14665" y="21456"/>
                  </a:cubicBezTo>
                  <a:cubicBezTo>
                    <a:pt x="15323" y="21271"/>
                    <a:pt x="15984" y="21052"/>
                    <a:pt x="16613" y="20817"/>
                  </a:cubicBezTo>
                  <a:cubicBezTo>
                    <a:pt x="17242" y="20581"/>
                    <a:pt x="17843" y="20334"/>
                    <a:pt x="18440" y="20071"/>
                  </a:cubicBezTo>
                  <a:cubicBezTo>
                    <a:pt x="19039" y="19806"/>
                    <a:pt x="19586" y="19550"/>
                    <a:pt x="20155" y="19277"/>
                  </a:cubicBezTo>
                  <a:cubicBezTo>
                    <a:pt x="20441" y="19140"/>
                    <a:pt x="20714" y="19007"/>
                    <a:pt x="20996" y="18867"/>
                  </a:cubicBezTo>
                  <a:cubicBezTo>
                    <a:pt x="21562" y="18588"/>
                    <a:pt x="22083" y="18325"/>
                    <a:pt x="22641" y="18042"/>
                  </a:cubicBezTo>
                  <a:cubicBezTo>
                    <a:pt x="23199" y="17756"/>
                    <a:pt x="23713" y="17489"/>
                    <a:pt x="24265" y="17197"/>
                  </a:cubicBezTo>
                  <a:cubicBezTo>
                    <a:pt x="24816" y="16906"/>
                    <a:pt x="25326" y="16633"/>
                    <a:pt x="25873" y="16338"/>
                  </a:cubicBezTo>
                  <a:cubicBezTo>
                    <a:pt x="26419" y="16044"/>
                    <a:pt x="26928" y="15765"/>
                    <a:pt x="27471" y="15467"/>
                  </a:cubicBezTo>
                  <a:cubicBezTo>
                    <a:pt x="28013" y="15168"/>
                    <a:pt x="28518" y="14888"/>
                    <a:pt x="29057" y="14586"/>
                  </a:cubicBezTo>
                  <a:cubicBezTo>
                    <a:pt x="29596" y="14285"/>
                    <a:pt x="30099" y="14002"/>
                    <a:pt x="30637" y="13700"/>
                  </a:cubicBezTo>
                  <a:cubicBezTo>
                    <a:pt x="31173" y="13398"/>
                    <a:pt x="31676" y="13112"/>
                    <a:pt x="32211" y="12809"/>
                  </a:cubicBezTo>
                  <a:cubicBezTo>
                    <a:pt x="32745" y="12506"/>
                    <a:pt x="33248" y="12218"/>
                    <a:pt x="33780" y="11915"/>
                  </a:cubicBezTo>
                  <a:cubicBezTo>
                    <a:pt x="34312" y="11608"/>
                    <a:pt x="34815" y="11321"/>
                    <a:pt x="35347" y="11016"/>
                  </a:cubicBezTo>
                  <a:cubicBezTo>
                    <a:pt x="35879" y="10710"/>
                    <a:pt x="36380" y="10421"/>
                    <a:pt x="36911" y="10115"/>
                  </a:cubicBezTo>
                  <a:cubicBezTo>
                    <a:pt x="37441" y="9810"/>
                    <a:pt x="37945" y="9518"/>
                    <a:pt x="38474" y="9213"/>
                  </a:cubicBezTo>
                  <a:cubicBezTo>
                    <a:pt x="39004" y="8907"/>
                    <a:pt x="39507" y="8617"/>
                    <a:pt x="40038" y="8311"/>
                  </a:cubicBezTo>
                  <a:cubicBezTo>
                    <a:pt x="40162" y="8239"/>
                    <a:pt x="40289" y="8165"/>
                    <a:pt x="40413" y="8092"/>
                  </a:cubicBezTo>
                  <a:cubicBezTo>
                    <a:pt x="40693" y="7927"/>
                    <a:pt x="40985" y="7750"/>
                    <a:pt x="41263" y="7576"/>
                  </a:cubicBezTo>
                  <a:cubicBezTo>
                    <a:pt x="41540" y="7403"/>
                    <a:pt x="41829" y="7218"/>
                    <a:pt x="42104" y="7037"/>
                  </a:cubicBezTo>
                  <a:cubicBezTo>
                    <a:pt x="42377" y="6856"/>
                    <a:pt x="42663" y="6662"/>
                    <a:pt x="42933" y="6473"/>
                  </a:cubicBezTo>
                  <a:cubicBezTo>
                    <a:pt x="43202" y="6283"/>
                    <a:pt x="43484" y="6079"/>
                    <a:pt x="43749" y="5879"/>
                  </a:cubicBezTo>
                  <a:cubicBezTo>
                    <a:pt x="44013" y="5680"/>
                    <a:pt x="44289" y="5464"/>
                    <a:pt x="44548" y="5254"/>
                  </a:cubicBezTo>
                  <a:cubicBezTo>
                    <a:pt x="44807" y="5044"/>
                    <a:pt x="45077" y="4816"/>
                    <a:pt x="45329" y="4594"/>
                  </a:cubicBezTo>
                  <a:cubicBezTo>
                    <a:pt x="45551" y="4397"/>
                    <a:pt x="45784" y="4183"/>
                    <a:pt x="46004" y="3973"/>
                  </a:cubicBezTo>
                  <a:cubicBezTo>
                    <a:pt x="46678" y="3269"/>
                    <a:pt x="47840" y="1801"/>
                    <a:pt x="47840" y="1801"/>
                  </a:cubicBezTo>
                  <a:cubicBezTo>
                    <a:pt x="47908" y="1661"/>
                    <a:pt x="47962" y="1518"/>
                    <a:pt x="48008" y="1369"/>
                  </a:cubicBezTo>
                  <a:cubicBezTo>
                    <a:pt x="48099" y="1072"/>
                    <a:pt x="48159" y="770"/>
                    <a:pt x="48184" y="464"/>
                  </a:cubicBezTo>
                  <a:cubicBezTo>
                    <a:pt x="48197" y="309"/>
                    <a:pt x="48204" y="156"/>
                    <a:pt x="48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15"/>
            <p:cNvSpPr/>
            <p:nvPr/>
          </p:nvSpPr>
          <p:spPr>
            <a:xfrm>
              <a:off x="2621086" y="4285337"/>
              <a:ext cx="1049656" cy="370135"/>
            </a:xfrm>
            <a:custGeom>
              <a:avLst/>
              <a:gdLst/>
              <a:ahLst/>
              <a:cxnLst/>
              <a:rect l="l" t="t" r="r" b="b"/>
              <a:pathLst>
                <a:path w="33659" h="11869" extrusionOk="0">
                  <a:moveTo>
                    <a:pt x="33314" y="1"/>
                  </a:moveTo>
                  <a:cubicBezTo>
                    <a:pt x="33258" y="31"/>
                    <a:pt x="26792" y="3609"/>
                    <a:pt x="23801" y="5148"/>
                  </a:cubicBezTo>
                  <a:cubicBezTo>
                    <a:pt x="22306" y="5917"/>
                    <a:pt x="20828" y="6653"/>
                    <a:pt x="19263" y="7336"/>
                  </a:cubicBezTo>
                  <a:cubicBezTo>
                    <a:pt x="17699" y="8019"/>
                    <a:pt x="16048" y="8651"/>
                    <a:pt x="14205" y="9212"/>
                  </a:cubicBezTo>
                  <a:cubicBezTo>
                    <a:pt x="13627" y="9387"/>
                    <a:pt x="13033" y="9556"/>
                    <a:pt x="12417" y="9717"/>
                  </a:cubicBezTo>
                  <a:cubicBezTo>
                    <a:pt x="11059" y="10072"/>
                    <a:pt x="9594" y="10389"/>
                    <a:pt x="7989" y="10664"/>
                  </a:cubicBezTo>
                  <a:cubicBezTo>
                    <a:pt x="6064" y="10993"/>
                    <a:pt x="3934" y="11262"/>
                    <a:pt x="1542" y="11459"/>
                  </a:cubicBezTo>
                  <a:cubicBezTo>
                    <a:pt x="1227" y="11484"/>
                    <a:pt x="908" y="11509"/>
                    <a:pt x="585" y="11532"/>
                  </a:cubicBezTo>
                  <a:cubicBezTo>
                    <a:pt x="391" y="11642"/>
                    <a:pt x="195" y="11755"/>
                    <a:pt x="1" y="11869"/>
                  </a:cubicBezTo>
                  <a:cubicBezTo>
                    <a:pt x="504" y="11836"/>
                    <a:pt x="996" y="11800"/>
                    <a:pt x="1477" y="11761"/>
                  </a:cubicBezTo>
                  <a:cubicBezTo>
                    <a:pt x="5813" y="11412"/>
                    <a:pt x="9311" y="10824"/>
                    <a:pt x="12302" y="10066"/>
                  </a:cubicBezTo>
                  <a:cubicBezTo>
                    <a:pt x="17102" y="8847"/>
                    <a:pt x="20591" y="7189"/>
                    <a:pt x="24135" y="5365"/>
                  </a:cubicBezTo>
                  <a:cubicBezTo>
                    <a:pt x="27183" y="3798"/>
                    <a:pt x="30271" y="2109"/>
                    <a:pt x="33658" y="199"/>
                  </a:cubicBezTo>
                  <a:cubicBezTo>
                    <a:pt x="33544" y="133"/>
                    <a:pt x="33429" y="67"/>
                    <a:pt x="33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15"/>
            <p:cNvSpPr/>
            <p:nvPr/>
          </p:nvSpPr>
          <p:spPr>
            <a:xfrm>
              <a:off x="3659962" y="4131848"/>
              <a:ext cx="229116" cy="159730"/>
            </a:xfrm>
            <a:custGeom>
              <a:avLst/>
              <a:gdLst/>
              <a:ahLst/>
              <a:cxnLst/>
              <a:rect l="l" t="t" r="r" b="b"/>
              <a:pathLst>
                <a:path w="7347" h="5122" extrusionOk="0">
                  <a:moveTo>
                    <a:pt x="7344" y="224"/>
                  </a:moveTo>
                  <a:cubicBezTo>
                    <a:pt x="7345" y="224"/>
                    <a:pt x="7346" y="224"/>
                    <a:pt x="7347" y="225"/>
                  </a:cubicBezTo>
                  <a:cubicBezTo>
                    <a:pt x="7346" y="224"/>
                    <a:pt x="7345" y="224"/>
                    <a:pt x="7344" y="224"/>
                  </a:cubicBezTo>
                  <a:close/>
                  <a:moveTo>
                    <a:pt x="5992" y="0"/>
                  </a:moveTo>
                  <a:cubicBezTo>
                    <a:pt x="5804" y="0"/>
                    <a:pt x="5624" y="16"/>
                    <a:pt x="5461" y="49"/>
                  </a:cubicBezTo>
                  <a:cubicBezTo>
                    <a:pt x="4346" y="275"/>
                    <a:pt x="3415" y="919"/>
                    <a:pt x="2587" y="1667"/>
                  </a:cubicBezTo>
                  <a:cubicBezTo>
                    <a:pt x="1544" y="2604"/>
                    <a:pt x="663" y="3705"/>
                    <a:pt x="0" y="4923"/>
                  </a:cubicBezTo>
                  <a:cubicBezTo>
                    <a:pt x="115" y="4989"/>
                    <a:pt x="229" y="5055"/>
                    <a:pt x="344" y="5121"/>
                  </a:cubicBezTo>
                  <a:cubicBezTo>
                    <a:pt x="882" y="4078"/>
                    <a:pt x="1631" y="3130"/>
                    <a:pt x="2459" y="2306"/>
                  </a:cubicBezTo>
                  <a:cubicBezTo>
                    <a:pt x="3199" y="1567"/>
                    <a:pt x="4027" y="926"/>
                    <a:pt x="5019" y="514"/>
                  </a:cubicBezTo>
                  <a:cubicBezTo>
                    <a:pt x="5546" y="296"/>
                    <a:pt x="6117" y="141"/>
                    <a:pt x="6674" y="141"/>
                  </a:cubicBezTo>
                  <a:cubicBezTo>
                    <a:pt x="6898" y="141"/>
                    <a:pt x="7119" y="166"/>
                    <a:pt x="7334" y="222"/>
                  </a:cubicBezTo>
                  <a:cubicBezTo>
                    <a:pt x="7337" y="223"/>
                    <a:pt x="7341" y="223"/>
                    <a:pt x="7344" y="224"/>
                  </a:cubicBezTo>
                  <a:lnTo>
                    <a:pt x="7344" y="224"/>
                  </a:lnTo>
                  <a:cubicBezTo>
                    <a:pt x="6911" y="84"/>
                    <a:pt x="6429" y="0"/>
                    <a:pt x="59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15"/>
            <p:cNvSpPr/>
            <p:nvPr/>
          </p:nvSpPr>
          <p:spPr>
            <a:xfrm>
              <a:off x="3904915" y="3944492"/>
              <a:ext cx="309885" cy="206881"/>
            </a:xfrm>
            <a:custGeom>
              <a:avLst/>
              <a:gdLst/>
              <a:ahLst/>
              <a:cxnLst/>
              <a:rect l="l" t="t" r="r" b="b"/>
              <a:pathLst>
                <a:path w="9937" h="6634" extrusionOk="0">
                  <a:moveTo>
                    <a:pt x="9937" y="0"/>
                  </a:moveTo>
                  <a:lnTo>
                    <a:pt x="9305" y="65"/>
                  </a:lnTo>
                  <a:cubicBezTo>
                    <a:pt x="8671" y="745"/>
                    <a:pt x="7866" y="1450"/>
                    <a:pt x="6887" y="2178"/>
                  </a:cubicBezTo>
                  <a:cubicBezTo>
                    <a:pt x="5816" y="2976"/>
                    <a:pt x="4540" y="3804"/>
                    <a:pt x="3056" y="4663"/>
                  </a:cubicBezTo>
                  <a:cubicBezTo>
                    <a:pt x="2012" y="5264"/>
                    <a:pt x="980" y="5860"/>
                    <a:pt x="1" y="6425"/>
                  </a:cubicBezTo>
                  <a:cubicBezTo>
                    <a:pt x="122" y="6486"/>
                    <a:pt x="238" y="6556"/>
                    <a:pt x="349" y="6634"/>
                  </a:cubicBezTo>
                  <a:cubicBezTo>
                    <a:pt x="1329" y="6069"/>
                    <a:pt x="2369" y="5469"/>
                    <a:pt x="3411" y="4867"/>
                  </a:cubicBezTo>
                  <a:cubicBezTo>
                    <a:pt x="6407" y="3139"/>
                    <a:pt x="8581" y="1516"/>
                    <a:pt x="99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15"/>
            <p:cNvSpPr/>
            <p:nvPr/>
          </p:nvSpPr>
          <p:spPr>
            <a:xfrm>
              <a:off x="3915768" y="3944523"/>
              <a:ext cx="299002" cy="309979"/>
            </a:xfrm>
            <a:custGeom>
              <a:avLst/>
              <a:gdLst/>
              <a:ahLst/>
              <a:cxnLst/>
              <a:rect l="l" t="t" r="r" b="b"/>
              <a:pathLst>
                <a:path w="9588" h="9940" extrusionOk="0">
                  <a:moveTo>
                    <a:pt x="9587" y="1"/>
                  </a:moveTo>
                  <a:cubicBezTo>
                    <a:pt x="8231" y="1516"/>
                    <a:pt x="6058" y="3139"/>
                    <a:pt x="3062" y="4867"/>
                  </a:cubicBezTo>
                  <a:cubicBezTo>
                    <a:pt x="2021" y="5468"/>
                    <a:pt x="981" y="6071"/>
                    <a:pt x="1" y="6634"/>
                  </a:cubicBezTo>
                  <a:cubicBezTo>
                    <a:pt x="389" y="6905"/>
                    <a:pt x="720" y="7268"/>
                    <a:pt x="950" y="7677"/>
                  </a:cubicBezTo>
                  <a:cubicBezTo>
                    <a:pt x="1338" y="8367"/>
                    <a:pt x="1436" y="9163"/>
                    <a:pt x="1436" y="9939"/>
                  </a:cubicBezTo>
                  <a:cubicBezTo>
                    <a:pt x="1589" y="9849"/>
                    <a:pt x="1730" y="9770"/>
                    <a:pt x="1884" y="9681"/>
                  </a:cubicBezTo>
                  <a:cubicBezTo>
                    <a:pt x="4879" y="7951"/>
                    <a:pt x="7055" y="6329"/>
                    <a:pt x="8410" y="4814"/>
                  </a:cubicBezTo>
                  <a:lnTo>
                    <a:pt x="95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15"/>
            <p:cNvSpPr/>
            <p:nvPr/>
          </p:nvSpPr>
          <p:spPr>
            <a:xfrm>
              <a:off x="3627406" y="4136245"/>
              <a:ext cx="333149" cy="309106"/>
            </a:xfrm>
            <a:custGeom>
              <a:avLst/>
              <a:gdLst/>
              <a:ahLst/>
              <a:cxnLst/>
              <a:rect l="l" t="t" r="r" b="b"/>
              <a:pathLst>
                <a:path w="10683" h="9912" extrusionOk="0">
                  <a:moveTo>
                    <a:pt x="7720" y="0"/>
                  </a:moveTo>
                  <a:cubicBezTo>
                    <a:pt x="7163" y="0"/>
                    <a:pt x="6592" y="155"/>
                    <a:pt x="6066" y="373"/>
                  </a:cubicBezTo>
                  <a:cubicBezTo>
                    <a:pt x="5074" y="785"/>
                    <a:pt x="4245" y="1428"/>
                    <a:pt x="3504" y="2165"/>
                  </a:cubicBezTo>
                  <a:cubicBezTo>
                    <a:pt x="2675" y="2992"/>
                    <a:pt x="1927" y="3938"/>
                    <a:pt x="1389" y="4980"/>
                  </a:cubicBezTo>
                  <a:cubicBezTo>
                    <a:pt x="1325" y="5107"/>
                    <a:pt x="1262" y="5235"/>
                    <a:pt x="1204" y="5364"/>
                  </a:cubicBezTo>
                  <a:cubicBezTo>
                    <a:pt x="546" y="6813"/>
                    <a:pt x="1" y="8342"/>
                    <a:pt x="1" y="9912"/>
                  </a:cubicBezTo>
                  <a:lnTo>
                    <a:pt x="10683" y="3791"/>
                  </a:lnTo>
                  <a:cubicBezTo>
                    <a:pt x="10683" y="3014"/>
                    <a:pt x="10585" y="2219"/>
                    <a:pt x="10197" y="1529"/>
                  </a:cubicBezTo>
                  <a:cubicBezTo>
                    <a:pt x="9967" y="1120"/>
                    <a:pt x="9636" y="757"/>
                    <a:pt x="9248" y="486"/>
                  </a:cubicBezTo>
                  <a:cubicBezTo>
                    <a:pt x="9137" y="407"/>
                    <a:pt x="9021" y="340"/>
                    <a:pt x="8900" y="278"/>
                  </a:cubicBezTo>
                  <a:cubicBezTo>
                    <a:pt x="8736" y="196"/>
                    <a:pt x="8568" y="128"/>
                    <a:pt x="8392" y="84"/>
                  </a:cubicBezTo>
                  <a:cubicBezTo>
                    <a:pt x="8389" y="82"/>
                    <a:pt x="8384" y="82"/>
                    <a:pt x="8381" y="81"/>
                  </a:cubicBezTo>
                  <a:cubicBezTo>
                    <a:pt x="8165" y="25"/>
                    <a:pt x="7944" y="0"/>
                    <a:pt x="77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15"/>
            <p:cNvSpPr/>
            <p:nvPr/>
          </p:nvSpPr>
          <p:spPr>
            <a:xfrm>
              <a:off x="3830447" y="3459450"/>
              <a:ext cx="118098" cy="62152"/>
            </a:xfrm>
            <a:custGeom>
              <a:avLst/>
              <a:gdLst/>
              <a:ahLst/>
              <a:cxnLst/>
              <a:rect l="l" t="t" r="r" b="b"/>
              <a:pathLst>
                <a:path w="3787" h="1993" extrusionOk="0">
                  <a:moveTo>
                    <a:pt x="1894" y="0"/>
                  </a:moveTo>
                  <a:cubicBezTo>
                    <a:pt x="1453" y="0"/>
                    <a:pt x="1011" y="97"/>
                    <a:pt x="674" y="292"/>
                  </a:cubicBezTo>
                  <a:cubicBezTo>
                    <a:pt x="1" y="680"/>
                    <a:pt x="1" y="1312"/>
                    <a:pt x="674" y="1701"/>
                  </a:cubicBezTo>
                  <a:cubicBezTo>
                    <a:pt x="1011" y="1895"/>
                    <a:pt x="1453" y="1992"/>
                    <a:pt x="1894" y="1992"/>
                  </a:cubicBezTo>
                  <a:cubicBezTo>
                    <a:pt x="2336" y="1992"/>
                    <a:pt x="2777" y="1895"/>
                    <a:pt x="3113" y="1701"/>
                  </a:cubicBezTo>
                  <a:cubicBezTo>
                    <a:pt x="3786" y="1313"/>
                    <a:pt x="3786" y="682"/>
                    <a:pt x="3113" y="292"/>
                  </a:cubicBezTo>
                  <a:cubicBezTo>
                    <a:pt x="2777" y="97"/>
                    <a:pt x="2336" y="0"/>
                    <a:pt x="1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15"/>
            <p:cNvSpPr/>
            <p:nvPr/>
          </p:nvSpPr>
          <p:spPr>
            <a:xfrm>
              <a:off x="3835655" y="3490167"/>
              <a:ext cx="107869" cy="47495"/>
            </a:xfrm>
            <a:custGeom>
              <a:avLst/>
              <a:gdLst/>
              <a:ahLst/>
              <a:cxnLst/>
              <a:rect l="l" t="t" r="r" b="b"/>
              <a:pathLst>
                <a:path w="3459" h="1523" extrusionOk="0">
                  <a:moveTo>
                    <a:pt x="1" y="0"/>
                  </a:moveTo>
                  <a:lnTo>
                    <a:pt x="1" y="525"/>
                  </a:lnTo>
                  <a:cubicBezTo>
                    <a:pt x="1" y="590"/>
                    <a:pt x="11" y="657"/>
                    <a:pt x="35" y="719"/>
                  </a:cubicBezTo>
                  <a:cubicBezTo>
                    <a:pt x="39" y="738"/>
                    <a:pt x="47" y="754"/>
                    <a:pt x="54" y="772"/>
                  </a:cubicBezTo>
                  <a:cubicBezTo>
                    <a:pt x="58" y="779"/>
                    <a:pt x="60" y="784"/>
                    <a:pt x="64" y="791"/>
                  </a:cubicBezTo>
                  <a:cubicBezTo>
                    <a:pt x="83" y="831"/>
                    <a:pt x="104" y="869"/>
                    <a:pt x="133" y="906"/>
                  </a:cubicBezTo>
                  <a:cubicBezTo>
                    <a:pt x="176" y="968"/>
                    <a:pt x="231" y="1025"/>
                    <a:pt x="294" y="1078"/>
                  </a:cubicBezTo>
                  <a:cubicBezTo>
                    <a:pt x="356" y="1133"/>
                    <a:pt x="428" y="1183"/>
                    <a:pt x="510" y="1229"/>
                  </a:cubicBezTo>
                  <a:cubicBezTo>
                    <a:pt x="587" y="1277"/>
                    <a:pt x="676" y="1319"/>
                    <a:pt x="771" y="1354"/>
                  </a:cubicBezTo>
                  <a:cubicBezTo>
                    <a:pt x="865" y="1390"/>
                    <a:pt x="965" y="1421"/>
                    <a:pt x="1070" y="1445"/>
                  </a:cubicBezTo>
                  <a:cubicBezTo>
                    <a:pt x="1174" y="1471"/>
                    <a:pt x="1283" y="1491"/>
                    <a:pt x="1394" y="1503"/>
                  </a:cubicBezTo>
                  <a:cubicBezTo>
                    <a:pt x="1504" y="1516"/>
                    <a:pt x="1618" y="1523"/>
                    <a:pt x="1732" y="1523"/>
                  </a:cubicBezTo>
                  <a:cubicBezTo>
                    <a:pt x="1844" y="1523"/>
                    <a:pt x="1957" y="1516"/>
                    <a:pt x="2069" y="1503"/>
                  </a:cubicBezTo>
                  <a:cubicBezTo>
                    <a:pt x="2180" y="1491"/>
                    <a:pt x="2288" y="1471"/>
                    <a:pt x="2393" y="1445"/>
                  </a:cubicBezTo>
                  <a:cubicBezTo>
                    <a:pt x="2496" y="1421"/>
                    <a:pt x="2597" y="1390"/>
                    <a:pt x="2691" y="1354"/>
                  </a:cubicBezTo>
                  <a:cubicBezTo>
                    <a:pt x="2714" y="1344"/>
                    <a:pt x="2739" y="1334"/>
                    <a:pt x="2762" y="1324"/>
                  </a:cubicBezTo>
                  <a:cubicBezTo>
                    <a:pt x="2829" y="1296"/>
                    <a:pt x="2893" y="1264"/>
                    <a:pt x="2954" y="1229"/>
                  </a:cubicBezTo>
                  <a:cubicBezTo>
                    <a:pt x="3033" y="1183"/>
                    <a:pt x="3106" y="1133"/>
                    <a:pt x="3166" y="1078"/>
                  </a:cubicBezTo>
                  <a:cubicBezTo>
                    <a:pt x="3230" y="1025"/>
                    <a:pt x="3284" y="968"/>
                    <a:pt x="3327" y="906"/>
                  </a:cubicBezTo>
                  <a:cubicBezTo>
                    <a:pt x="3359" y="863"/>
                    <a:pt x="3385" y="817"/>
                    <a:pt x="3404" y="771"/>
                  </a:cubicBezTo>
                  <a:cubicBezTo>
                    <a:pt x="3411" y="754"/>
                    <a:pt x="3418" y="738"/>
                    <a:pt x="3424" y="719"/>
                  </a:cubicBezTo>
                  <a:cubicBezTo>
                    <a:pt x="3445" y="654"/>
                    <a:pt x="3458" y="590"/>
                    <a:pt x="3458" y="525"/>
                  </a:cubicBezTo>
                  <a:lnTo>
                    <a:pt x="3457" y="22"/>
                  </a:lnTo>
                  <a:cubicBezTo>
                    <a:pt x="3454" y="79"/>
                    <a:pt x="3445" y="138"/>
                    <a:pt x="3425" y="194"/>
                  </a:cubicBezTo>
                  <a:cubicBezTo>
                    <a:pt x="3404" y="259"/>
                    <a:pt x="3371" y="322"/>
                    <a:pt x="3327" y="381"/>
                  </a:cubicBezTo>
                  <a:cubicBezTo>
                    <a:pt x="3284" y="443"/>
                    <a:pt x="3230" y="501"/>
                    <a:pt x="3166" y="554"/>
                  </a:cubicBezTo>
                  <a:cubicBezTo>
                    <a:pt x="3105" y="608"/>
                    <a:pt x="3033" y="659"/>
                    <a:pt x="2954" y="705"/>
                  </a:cubicBezTo>
                  <a:cubicBezTo>
                    <a:pt x="2948" y="709"/>
                    <a:pt x="2944" y="710"/>
                    <a:pt x="2939" y="712"/>
                  </a:cubicBezTo>
                  <a:cubicBezTo>
                    <a:pt x="2882" y="745"/>
                    <a:pt x="2821" y="775"/>
                    <a:pt x="2757" y="802"/>
                  </a:cubicBezTo>
                  <a:cubicBezTo>
                    <a:pt x="2735" y="811"/>
                    <a:pt x="2712" y="820"/>
                    <a:pt x="2691" y="828"/>
                  </a:cubicBezTo>
                  <a:cubicBezTo>
                    <a:pt x="2597" y="864"/>
                    <a:pt x="2496" y="896"/>
                    <a:pt x="2393" y="920"/>
                  </a:cubicBezTo>
                  <a:cubicBezTo>
                    <a:pt x="2393" y="920"/>
                    <a:pt x="2179" y="965"/>
                    <a:pt x="2069" y="978"/>
                  </a:cubicBezTo>
                  <a:cubicBezTo>
                    <a:pt x="1957" y="991"/>
                    <a:pt x="1844" y="998"/>
                    <a:pt x="1732" y="998"/>
                  </a:cubicBezTo>
                  <a:cubicBezTo>
                    <a:pt x="1618" y="998"/>
                    <a:pt x="1504" y="991"/>
                    <a:pt x="1394" y="978"/>
                  </a:cubicBezTo>
                  <a:cubicBezTo>
                    <a:pt x="1310" y="969"/>
                    <a:pt x="1228" y="955"/>
                    <a:pt x="1146" y="939"/>
                  </a:cubicBezTo>
                  <a:cubicBezTo>
                    <a:pt x="1121" y="933"/>
                    <a:pt x="1095" y="927"/>
                    <a:pt x="1070" y="923"/>
                  </a:cubicBezTo>
                  <a:cubicBezTo>
                    <a:pt x="1017" y="910"/>
                    <a:pt x="965" y="896"/>
                    <a:pt x="915" y="880"/>
                  </a:cubicBezTo>
                  <a:cubicBezTo>
                    <a:pt x="865" y="866"/>
                    <a:pt x="819" y="847"/>
                    <a:pt x="771" y="831"/>
                  </a:cubicBezTo>
                  <a:cubicBezTo>
                    <a:pt x="725" y="812"/>
                    <a:pt x="679" y="794"/>
                    <a:pt x="635" y="772"/>
                  </a:cubicBezTo>
                  <a:cubicBezTo>
                    <a:pt x="592" y="752"/>
                    <a:pt x="550" y="729"/>
                    <a:pt x="510" y="705"/>
                  </a:cubicBezTo>
                  <a:cubicBezTo>
                    <a:pt x="431" y="659"/>
                    <a:pt x="356" y="608"/>
                    <a:pt x="294" y="554"/>
                  </a:cubicBezTo>
                  <a:cubicBezTo>
                    <a:pt x="277" y="539"/>
                    <a:pt x="262" y="528"/>
                    <a:pt x="248" y="513"/>
                  </a:cubicBezTo>
                  <a:cubicBezTo>
                    <a:pt x="203" y="472"/>
                    <a:pt x="166" y="427"/>
                    <a:pt x="133" y="381"/>
                  </a:cubicBezTo>
                  <a:cubicBezTo>
                    <a:pt x="90" y="322"/>
                    <a:pt x="57" y="259"/>
                    <a:pt x="35" y="194"/>
                  </a:cubicBezTo>
                  <a:cubicBezTo>
                    <a:pt x="11" y="130"/>
                    <a:pt x="1" y="65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15"/>
            <p:cNvSpPr/>
            <p:nvPr/>
          </p:nvSpPr>
          <p:spPr>
            <a:xfrm>
              <a:off x="3846195" y="3465126"/>
              <a:ext cx="86725" cy="30748"/>
            </a:xfrm>
            <a:custGeom>
              <a:avLst/>
              <a:gdLst/>
              <a:ahLst/>
              <a:cxnLst/>
              <a:rect l="l" t="t" r="r" b="b"/>
              <a:pathLst>
                <a:path w="2781" h="986" extrusionOk="0">
                  <a:moveTo>
                    <a:pt x="1391" y="1"/>
                  </a:moveTo>
                  <a:cubicBezTo>
                    <a:pt x="1210" y="1"/>
                    <a:pt x="1028" y="23"/>
                    <a:pt x="859" y="61"/>
                  </a:cubicBezTo>
                  <a:cubicBezTo>
                    <a:pt x="729" y="92"/>
                    <a:pt x="609" y="135"/>
                    <a:pt x="501" y="185"/>
                  </a:cubicBezTo>
                  <a:cubicBezTo>
                    <a:pt x="469" y="202"/>
                    <a:pt x="436" y="218"/>
                    <a:pt x="407" y="234"/>
                  </a:cubicBezTo>
                  <a:cubicBezTo>
                    <a:pt x="311" y="290"/>
                    <a:pt x="231" y="355"/>
                    <a:pt x="166" y="422"/>
                  </a:cubicBezTo>
                  <a:cubicBezTo>
                    <a:pt x="144" y="447"/>
                    <a:pt x="124" y="470"/>
                    <a:pt x="108" y="494"/>
                  </a:cubicBezTo>
                  <a:cubicBezTo>
                    <a:pt x="98" y="507"/>
                    <a:pt x="91" y="519"/>
                    <a:pt x="82" y="530"/>
                  </a:cubicBezTo>
                  <a:cubicBezTo>
                    <a:pt x="67" y="556"/>
                    <a:pt x="54" y="580"/>
                    <a:pt x="44" y="606"/>
                  </a:cubicBezTo>
                  <a:cubicBezTo>
                    <a:pt x="32" y="631"/>
                    <a:pt x="23" y="658"/>
                    <a:pt x="16" y="684"/>
                  </a:cubicBezTo>
                  <a:cubicBezTo>
                    <a:pt x="6" y="724"/>
                    <a:pt x="0" y="764"/>
                    <a:pt x="0" y="803"/>
                  </a:cubicBezTo>
                  <a:cubicBezTo>
                    <a:pt x="0" y="843"/>
                    <a:pt x="6" y="882"/>
                    <a:pt x="15" y="921"/>
                  </a:cubicBezTo>
                  <a:cubicBezTo>
                    <a:pt x="21" y="943"/>
                    <a:pt x="28" y="964"/>
                    <a:pt x="36" y="986"/>
                  </a:cubicBezTo>
                  <a:cubicBezTo>
                    <a:pt x="52" y="943"/>
                    <a:pt x="75" y="901"/>
                    <a:pt x="105" y="861"/>
                  </a:cubicBezTo>
                  <a:cubicBezTo>
                    <a:pt x="176" y="764"/>
                    <a:pt x="279" y="677"/>
                    <a:pt x="406" y="600"/>
                  </a:cubicBezTo>
                  <a:cubicBezTo>
                    <a:pt x="436" y="583"/>
                    <a:pt x="468" y="566"/>
                    <a:pt x="499" y="550"/>
                  </a:cubicBezTo>
                  <a:cubicBezTo>
                    <a:pt x="607" y="498"/>
                    <a:pt x="728" y="457"/>
                    <a:pt x="857" y="427"/>
                  </a:cubicBezTo>
                  <a:cubicBezTo>
                    <a:pt x="1026" y="386"/>
                    <a:pt x="1208" y="365"/>
                    <a:pt x="1389" y="365"/>
                  </a:cubicBezTo>
                  <a:cubicBezTo>
                    <a:pt x="1570" y="365"/>
                    <a:pt x="1752" y="386"/>
                    <a:pt x="1921" y="427"/>
                  </a:cubicBezTo>
                  <a:cubicBezTo>
                    <a:pt x="2088" y="465"/>
                    <a:pt x="2243" y="526"/>
                    <a:pt x="2373" y="600"/>
                  </a:cubicBezTo>
                  <a:cubicBezTo>
                    <a:pt x="2502" y="674"/>
                    <a:pt x="2604" y="764"/>
                    <a:pt x="2675" y="861"/>
                  </a:cubicBezTo>
                  <a:cubicBezTo>
                    <a:pt x="2703" y="901"/>
                    <a:pt x="2726" y="943"/>
                    <a:pt x="2745" y="986"/>
                  </a:cubicBezTo>
                  <a:cubicBezTo>
                    <a:pt x="2748" y="976"/>
                    <a:pt x="2751" y="969"/>
                    <a:pt x="2754" y="960"/>
                  </a:cubicBezTo>
                  <a:cubicBezTo>
                    <a:pt x="2765" y="923"/>
                    <a:pt x="2775" y="882"/>
                    <a:pt x="2778" y="843"/>
                  </a:cubicBezTo>
                  <a:cubicBezTo>
                    <a:pt x="2781" y="831"/>
                    <a:pt x="2781" y="816"/>
                    <a:pt x="2781" y="803"/>
                  </a:cubicBezTo>
                  <a:cubicBezTo>
                    <a:pt x="2781" y="792"/>
                    <a:pt x="2781" y="777"/>
                    <a:pt x="2778" y="764"/>
                  </a:cubicBezTo>
                  <a:cubicBezTo>
                    <a:pt x="2775" y="724"/>
                    <a:pt x="2765" y="685"/>
                    <a:pt x="2754" y="648"/>
                  </a:cubicBezTo>
                  <a:cubicBezTo>
                    <a:pt x="2745" y="622"/>
                    <a:pt x="2733" y="595"/>
                    <a:pt x="2721" y="570"/>
                  </a:cubicBezTo>
                  <a:cubicBezTo>
                    <a:pt x="2709" y="544"/>
                    <a:pt x="2692" y="520"/>
                    <a:pt x="2675" y="497"/>
                  </a:cubicBezTo>
                  <a:cubicBezTo>
                    <a:pt x="2664" y="484"/>
                    <a:pt x="2656" y="473"/>
                    <a:pt x="2647" y="461"/>
                  </a:cubicBezTo>
                  <a:cubicBezTo>
                    <a:pt x="2639" y="448"/>
                    <a:pt x="2627" y="437"/>
                    <a:pt x="2617" y="425"/>
                  </a:cubicBezTo>
                  <a:cubicBezTo>
                    <a:pt x="2552" y="355"/>
                    <a:pt x="2470" y="291"/>
                    <a:pt x="2374" y="235"/>
                  </a:cubicBezTo>
                  <a:cubicBezTo>
                    <a:pt x="2246" y="162"/>
                    <a:pt x="2092" y="103"/>
                    <a:pt x="1923" y="61"/>
                  </a:cubicBezTo>
                  <a:cubicBezTo>
                    <a:pt x="1756" y="23"/>
                    <a:pt x="1572" y="1"/>
                    <a:pt x="13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15"/>
            <p:cNvSpPr/>
            <p:nvPr/>
          </p:nvSpPr>
          <p:spPr>
            <a:xfrm>
              <a:off x="3847349" y="3476477"/>
              <a:ext cx="84387" cy="38732"/>
            </a:xfrm>
            <a:custGeom>
              <a:avLst/>
              <a:gdLst/>
              <a:ahLst/>
              <a:cxnLst/>
              <a:rect l="l" t="t" r="r" b="b"/>
              <a:pathLst>
                <a:path w="2706" h="1242" extrusionOk="0">
                  <a:moveTo>
                    <a:pt x="1351" y="1"/>
                  </a:moveTo>
                  <a:cubicBezTo>
                    <a:pt x="1170" y="1"/>
                    <a:pt x="987" y="22"/>
                    <a:pt x="819" y="63"/>
                  </a:cubicBezTo>
                  <a:cubicBezTo>
                    <a:pt x="649" y="101"/>
                    <a:pt x="497" y="160"/>
                    <a:pt x="367" y="236"/>
                  </a:cubicBezTo>
                  <a:cubicBezTo>
                    <a:pt x="353" y="245"/>
                    <a:pt x="340" y="252"/>
                    <a:pt x="326" y="261"/>
                  </a:cubicBezTo>
                  <a:cubicBezTo>
                    <a:pt x="217" y="330"/>
                    <a:pt x="129" y="410"/>
                    <a:pt x="67" y="497"/>
                  </a:cubicBezTo>
                  <a:cubicBezTo>
                    <a:pt x="41" y="538"/>
                    <a:pt x="17" y="580"/>
                    <a:pt x="1" y="622"/>
                  </a:cubicBezTo>
                  <a:cubicBezTo>
                    <a:pt x="12" y="651"/>
                    <a:pt x="28" y="681"/>
                    <a:pt x="45" y="709"/>
                  </a:cubicBezTo>
                  <a:cubicBezTo>
                    <a:pt x="53" y="721"/>
                    <a:pt x="63" y="734"/>
                    <a:pt x="71" y="745"/>
                  </a:cubicBezTo>
                  <a:cubicBezTo>
                    <a:pt x="89" y="768"/>
                    <a:pt x="107" y="793"/>
                    <a:pt x="129" y="817"/>
                  </a:cubicBezTo>
                  <a:cubicBezTo>
                    <a:pt x="194" y="886"/>
                    <a:pt x="274" y="950"/>
                    <a:pt x="372" y="1006"/>
                  </a:cubicBezTo>
                  <a:cubicBezTo>
                    <a:pt x="373" y="1006"/>
                    <a:pt x="373" y="1007"/>
                    <a:pt x="375" y="1007"/>
                  </a:cubicBezTo>
                  <a:cubicBezTo>
                    <a:pt x="503" y="1082"/>
                    <a:pt x="655" y="1141"/>
                    <a:pt x="822" y="1180"/>
                  </a:cubicBezTo>
                  <a:cubicBezTo>
                    <a:pt x="863" y="1191"/>
                    <a:pt x="907" y="1200"/>
                    <a:pt x="950" y="1207"/>
                  </a:cubicBezTo>
                  <a:cubicBezTo>
                    <a:pt x="1081" y="1230"/>
                    <a:pt x="1217" y="1241"/>
                    <a:pt x="1354" y="1241"/>
                  </a:cubicBezTo>
                  <a:cubicBezTo>
                    <a:pt x="1487" y="1241"/>
                    <a:pt x="1620" y="1230"/>
                    <a:pt x="1748" y="1208"/>
                  </a:cubicBezTo>
                  <a:cubicBezTo>
                    <a:pt x="1794" y="1200"/>
                    <a:pt x="1840" y="1191"/>
                    <a:pt x="1884" y="1180"/>
                  </a:cubicBezTo>
                  <a:cubicBezTo>
                    <a:pt x="2052" y="1141"/>
                    <a:pt x="2206" y="1080"/>
                    <a:pt x="2336" y="1006"/>
                  </a:cubicBezTo>
                  <a:cubicBezTo>
                    <a:pt x="2416" y="958"/>
                    <a:pt x="2487" y="906"/>
                    <a:pt x="2544" y="850"/>
                  </a:cubicBezTo>
                  <a:cubicBezTo>
                    <a:pt x="2567" y="829"/>
                    <a:pt x="2589" y="806"/>
                    <a:pt x="2609" y="781"/>
                  </a:cubicBezTo>
                  <a:cubicBezTo>
                    <a:pt x="2617" y="770"/>
                    <a:pt x="2629" y="757"/>
                    <a:pt x="2636" y="745"/>
                  </a:cubicBezTo>
                  <a:cubicBezTo>
                    <a:pt x="2653" y="721"/>
                    <a:pt x="2668" y="697"/>
                    <a:pt x="2682" y="671"/>
                  </a:cubicBezTo>
                  <a:cubicBezTo>
                    <a:pt x="2691" y="655"/>
                    <a:pt x="2698" y="638"/>
                    <a:pt x="2705" y="620"/>
                  </a:cubicBezTo>
                  <a:cubicBezTo>
                    <a:pt x="2689" y="577"/>
                    <a:pt x="2666" y="537"/>
                    <a:pt x="2636" y="497"/>
                  </a:cubicBezTo>
                  <a:cubicBezTo>
                    <a:pt x="2566" y="400"/>
                    <a:pt x="2464" y="311"/>
                    <a:pt x="2334" y="236"/>
                  </a:cubicBezTo>
                  <a:cubicBezTo>
                    <a:pt x="2206" y="160"/>
                    <a:pt x="2051" y="101"/>
                    <a:pt x="1883" y="63"/>
                  </a:cubicBezTo>
                  <a:cubicBezTo>
                    <a:pt x="1713" y="22"/>
                    <a:pt x="1532" y="1"/>
                    <a:pt x="13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15"/>
            <p:cNvSpPr/>
            <p:nvPr/>
          </p:nvSpPr>
          <p:spPr>
            <a:xfrm>
              <a:off x="3850312" y="3561673"/>
              <a:ext cx="78399" cy="216736"/>
            </a:xfrm>
            <a:custGeom>
              <a:avLst/>
              <a:gdLst/>
              <a:ahLst/>
              <a:cxnLst/>
              <a:rect l="l" t="t" r="r" b="b"/>
              <a:pathLst>
                <a:path w="2514" h="6950" extrusionOk="0">
                  <a:moveTo>
                    <a:pt x="1" y="0"/>
                  </a:moveTo>
                  <a:lnTo>
                    <a:pt x="1" y="6224"/>
                  </a:lnTo>
                  <a:cubicBezTo>
                    <a:pt x="1" y="6271"/>
                    <a:pt x="11" y="6319"/>
                    <a:pt x="25" y="6366"/>
                  </a:cubicBezTo>
                  <a:cubicBezTo>
                    <a:pt x="40" y="6412"/>
                    <a:pt x="64" y="6458"/>
                    <a:pt x="97" y="6503"/>
                  </a:cubicBezTo>
                  <a:cubicBezTo>
                    <a:pt x="129" y="6546"/>
                    <a:pt x="166" y="6589"/>
                    <a:pt x="214" y="6628"/>
                  </a:cubicBezTo>
                  <a:cubicBezTo>
                    <a:pt x="258" y="6668"/>
                    <a:pt x="310" y="6706"/>
                    <a:pt x="370" y="6739"/>
                  </a:cubicBezTo>
                  <a:cubicBezTo>
                    <a:pt x="429" y="6770"/>
                    <a:pt x="492" y="6803"/>
                    <a:pt x="560" y="6828"/>
                  </a:cubicBezTo>
                  <a:cubicBezTo>
                    <a:pt x="629" y="6855"/>
                    <a:pt x="701" y="6877"/>
                    <a:pt x="777" y="6894"/>
                  </a:cubicBezTo>
                  <a:cubicBezTo>
                    <a:pt x="853" y="6913"/>
                    <a:pt x="932" y="6927"/>
                    <a:pt x="1013" y="6936"/>
                  </a:cubicBezTo>
                  <a:cubicBezTo>
                    <a:pt x="1093" y="6944"/>
                    <a:pt x="1177" y="6950"/>
                    <a:pt x="1257" y="6950"/>
                  </a:cubicBezTo>
                  <a:cubicBezTo>
                    <a:pt x="1341" y="6950"/>
                    <a:pt x="1421" y="6944"/>
                    <a:pt x="1502" y="6936"/>
                  </a:cubicBezTo>
                  <a:cubicBezTo>
                    <a:pt x="1506" y="6936"/>
                    <a:pt x="1507" y="6936"/>
                    <a:pt x="1510" y="6934"/>
                  </a:cubicBezTo>
                  <a:cubicBezTo>
                    <a:pt x="1588" y="6925"/>
                    <a:pt x="1666" y="6911"/>
                    <a:pt x="1739" y="6894"/>
                  </a:cubicBezTo>
                  <a:cubicBezTo>
                    <a:pt x="1815" y="6877"/>
                    <a:pt x="1888" y="6854"/>
                    <a:pt x="1956" y="6828"/>
                  </a:cubicBezTo>
                  <a:cubicBezTo>
                    <a:pt x="2025" y="6800"/>
                    <a:pt x="2090" y="6770"/>
                    <a:pt x="2147" y="6739"/>
                  </a:cubicBezTo>
                  <a:cubicBezTo>
                    <a:pt x="2205" y="6706"/>
                    <a:pt x="2256" y="6668"/>
                    <a:pt x="2304" y="6628"/>
                  </a:cubicBezTo>
                  <a:cubicBezTo>
                    <a:pt x="2348" y="6589"/>
                    <a:pt x="2387" y="6547"/>
                    <a:pt x="2419" y="6503"/>
                  </a:cubicBezTo>
                  <a:cubicBezTo>
                    <a:pt x="2451" y="6458"/>
                    <a:pt x="2474" y="6412"/>
                    <a:pt x="2491" y="6366"/>
                  </a:cubicBezTo>
                  <a:cubicBezTo>
                    <a:pt x="2507" y="6319"/>
                    <a:pt x="2514" y="6273"/>
                    <a:pt x="2514" y="6224"/>
                  </a:cubicBezTo>
                  <a:lnTo>
                    <a:pt x="2514" y="0"/>
                  </a:lnTo>
                  <a:cubicBezTo>
                    <a:pt x="2514" y="25"/>
                    <a:pt x="2512" y="48"/>
                    <a:pt x="2507" y="71"/>
                  </a:cubicBezTo>
                  <a:cubicBezTo>
                    <a:pt x="2495" y="135"/>
                    <a:pt x="2471" y="199"/>
                    <a:pt x="2429" y="259"/>
                  </a:cubicBezTo>
                  <a:cubicBezTo>
                    <a:pt x="2390" y="319"/>
                    <a:pt x="2334" y="378"/>
                    <a:pt x="2269" y="430"/>
                  </a:cubicBezTo>
                  <a:cubicBezTo>
                    <a:pt x="2203" y="482"/>
                    <a:pt x="2124" y="529"/>
                    <a:pt x="2035" y="571"/>
                  </a:cubicBezTo>
                  <a:cubicBezTo>
                    <a:pt x="1947" y="610"/>
                    <a:pt x="1851" y="644"/>
                    <a:pt x="1746" y="669"/>
                  </a:cubicBezTo>
                  <a:cubicBezTo>
                    <a:pt x="1671" y="687"/>
                    <a:pt x="1592" y="702"/>
                    <a:pt x="1509" y="712"/>
                  </a:cubicBezTo>
                  <a:cubicBezTo>
                    <a:pt x="1480" y="716"/>
                    <a:pt x="1451" y="719"/>
                    <a:pt x="1421" y="721"/>
                  </a:cubicBezTo>
                  <a:cubicBezTo>
                    <a:pt x="1365" y="726"/>
                    <a:pt x="1309" y="728"/>
                    <a:pt x="1253" y="728"/>
                  </a:cubicBezTo>
                  <a:cubicBezTo>
                    <a:pt x="1197" y="728"/>
                    <a:pt x="1141" y="726"/>
                    <a:pt x="1085" y="721"/>
                  </a:cubicBezTo>
                  <a:cubicBezTo>
                    <a:pt x="974" y="712"/>
                    <a:pt x="863" y="695"/>
                    <a:pt x="761" y="669"/>
                  </a:cubicBezTo>
                  <a:cubicBezTo>
                    <a:pt x="659" y="644"/>
                    <a:pt x="560" y="610"/>
                    <a:pt x="474" y="568"/>
                  </a:cubicBezTo>
                  <a:cubicBezTo>
                    <a:pt x="438" y="552"/>
                    <a:pt x="402" y="535"/>
                    <a:pt x="367" y="515"/>
                  </a:cubicBezTo>
                  <a:cubicBezTo>
                    <a:pt x="288" y="469"/>
                    <a:pt x="221" y="417"/>
                    <a:pt x="165" y="360"/>
                  </a:cubicBezTo>
                  <a:cubicBezTo>
                    <a:pt x="109" y="304"/>
                    <a:pt x="68" y="243"/>
                    <a:pt x="40" y="180"/>
                  </a:cubicBezTo>
                  <a:cubicBezTo>
                    <a:pt x="15" y="121"/>
                    <a:pt x="1" y="62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15"/>
            <p:cNvSpPr/>
            <p:nvPr/>
          </p:nvSpPr>
          <p:spPr>
            <a:xfrm>
              <a:off x="3837557" y="3514148"/>
              <a:ext cx="104220" cy="70197"/>
            </a:xfrm>
            <a:custGeom>
              <a:avLst/>
              <a:gdLst/>
              <a:ahLst/>
              <a:cxnLst/>
              <a:rect l="l" t="t" r="r" b="b"/>
              <a:pathLst>
                <a:path w="3342" h="2251" extrusionOk="0">
                  <a:moveTo>
                    <a:pt x="3341" y="0"/>
                  </a:moveTo>
                  <a:cubicBezTo>
                    <a:pt x="3339" y="5"/>
                    <a:pt x="3337" y="9"/>
                    <a:pt x="3336" y="13"/>
                  </a:cubicBezTo>
                  <a:lnTo>
                    <a:pt x="3336" y="13"/>
                  </a:lnTo>
                  <a:cubicBezTo>
                    <a:pt x="3337" y="9"/>
                    <a:pt x="3339" y="5"/>
                    <a:pt x="3341" y="0"/>
                  </a:cubicBezTo>
                  <a:close/>
                  <a:moveTo>
                    <a:pt x="3336" y="13"/>
                  </a:moveTo>
                  <a:cubicBezTo>
                    <a:pt x="3316" y="56"/>
                    <a:pt x="3291" y="96"/>
                    <a:pt x="3264" y="135"/>
                  </a:cubicBezTo>
                  <a:cubicBezTo>
                    <a:pt x="3220" y="197"/>
                    <a:pt x="3167" y="255"/>
                    <a:pt x="3104" y="308"/>
                  </a:cubicBezTo>
                  <a:cubicBezTo>
                    <a:pt x="3041" y="363"/>
                    <a:pt x="2969" y="413"/>
                    <a:pt x="2890" y="459"/>
                  </a:cubicBezTo>
                  <a:cubicBezTo>
                    <a:pt x="2811" y="506"/>
                    <a:pt x="2723" y="547"/>
                    <a:pt x="2628" y="583"/>
                  </a:cubicBezTo>
                  <a:cubicBezTo>
                    <a:pt x="2535" y="619"/>
                    <a:pt x="2434" y="650"/>
                    <a:pt x="2329" y="675"/>
                  </a:cubicBezTo>
                  <a:cubicBezTo>
                    <a:pt x="2226" y="700"/>
                    <a:pt x="2115" y="719"/>
                    <a:pt x="2006" y="732"/>
                  </a:cubicBezTo>
                  <a:cubicBezTo>
                    <a:pt x="1895" y="745"/>
                    <a:pt x="1781" y="752"/>
                    <a:pt x="1668" y="752"/>
                  </a:cubicBezTo>
                  <a:cubicBezTo>
                    <a:pt x="1554" y="752"/>
                    <a:pt x="1442" y="745"/>
                    <a:pt x="1330" y="732"/>
                  </a:cubicBezTo>
                  <a:cubicBezTo>
                    <a:pt x="1219" y="719"/>
                    <a:pt x="1111" y="700"/>
                    <a:pt x="1006" y="675"/>
                  </a:cubicBezTo>
                  <a:cubicBezTo>
                    <a:pt x="903" y="650"/>
                    <a:pt x="802" y="619"/>
                    <a:pt x="709" y="583"/>
                  </a:cubicBezTo>
                  <a:cubicBezTo>
                    <a:pt x="615" y="547"/>
                    <a:pt x="526" y="506"/>
                    <a:pt x="446" y="459"/>
                  </a:cubicBezTo>
                  <a:cubicBezTo>
                    <a:pt x="367" y="413"/>
                    <a:pt x="293" y="363"/>
                    <a:pt x="230" y="308"/>
                  </a:cubicBezTo>
                  <a:cubicBezTo>
                    <a:pt x="167" y="255"/>
                    <a:pt x="114" y="197"/>
                    <a:pt x="70" y="135"/>
                  </a:cubicBezTo>
                  <a:cubicBezTo>
                    <a:pt x="43" y="100"/>
                    <a:pt x="20" y="62"/>
                    <a:pt x="0" y="22"/>
                  </a:cubicBezTo>
                  <a:lnTo>
                    <a:pt x="0" y="22"/>
                  </a:lnTo>
                  <a:cubicBezTo>
                    <a:pt x="68" y="173"/>
                    <a:pt x="134" y="322"/>
                    <a:pt x="198" y="472"/>
                  </a:cubicBezTo>
                  <a:cubicBezTo>
                    <a:pt x="214" y="508"/>
                    <a:pt x="229" y="542"/>
                    <a:pt x="243" y="580"/>
                  </a:cubicBezTo>
                  <a:cubicBezTo>
                    <a:pt x="270" y="652"/>
                    <a:pt x="292" y="718"/>
                    <a:pt x="313" y="795"/>
                  </a:cubicBezTo>
                  <a:cubicBezTo>
                    <a:pt x="335" y="873"/>
                    <a:pt x="351" y="946"/>
                    <a:pt x="365" y="1028"/>
                  </a:cubicBezTo>
                  <a:cubicBezTo>
                    <a:pt x="380" y="1110"/>
                    <a:pt x="390" y="1189"/>
                    <a:pt x="398" y="1273"/>
                  </a:cubicBezTo>
                  <a:cubicBezTo>
                    <a:pt x="404" y="1352"/>
                    <a:pt x="408" y="1429"/>
                    <a:pt x="408" y="1510"/>
                  </a:cubicBezTo>
                  <a:lnTo>
                    <a:pt x="408" y="1524"/>
                  </a:lnTo>
                  <a:cubicBezTo>
                    <a:pt x="408" y="1585"/>
                    <a:pt x="421" y="1645"/>
                    <a:pt x="449" y="1703"/>
                  </a:cubicBezTo>
                  <a:cubicBezTo>
                    <a:pt x="474" y="1766"/>
                    <a:pt x="518" y="1826"/>
                    <a:pt x="574" y="1882"/>
                  </a:cubicBezTo>
                  <a:cubicBezTo>
                    <a:pt x="630" y="1938"/>
                    <a:pt x="697" y="1990"/>
                    <a:pt x="776" y="2038"/>
                  </a:cubicBezTo>
                  <a:cubicBezTo>
                    <a:pt x="811" y="2056"/>
                    <a:pt x="845" y="2075"/>
                    <a:pt x="883" y="2091"/>
                  </a:cubicBezTo>
                  <a:cubicBezTo>
                    <a:pt x="970" y="2132"/>
                    <a:pt x="1068" y="2164"/>
                    <a:pt x="1170" y="2191"/>
                  </a:cubicBezTo>
                  <a:cubicBezTo>
                    <a:pt x="1272" y="2217"/>
                    <a:pt x="1383" y="2234"/>
                    <a:pt x="1494" y="2243"/>
                  </a:cubicBezTo>
                  <a:cubicBezTo>
                    <a:pt x="1549" y="2248"/>
                    <a:pt x="1605" y="2251"/>
                    <a:pt x="1661" y="2251"/>
                  </a:cubicBezTo>
                  <a:cubicBezTo>
                    <a:pt x="1718" y="2251"/>
                    <a:pt x="1774" y="2248"/>
                    <a:pt x="1830" y="2243"/>
                  </a:cubicBezTo>
                  <a:cubicBezTo>
                    <a:pt x="1859" y="2242"/>
                    <a:pt x="1889" y="2239"/>
                    <a:pt x="1918" y="2234"/>
                  </a:cubicBezTo>
                  <a:cubicBezTo>
                    <a:pt x="1998" y="2226"/>
                    <a:pt x="2077" y="2211"/>
                    <a:pt x="2155" y="2191"/>
                  </a:cubicBezTo>
                  <a:cubicBezTo>
                    <a:pt x="2257" y="2167"/>
                    <a:pt x="2356" y="2132"/>
                    <a:pt x="2444" y="2092"/>
                  </a:cubicBezTo>
                  <a:cubicBezTo>
                    <a:pt x="2532" y="2053"/>
                    <a:pt x="2611" y="2004"/>
                    <a:pt x="2678" y="1953"/>
                  </a:cubicBezTo>
                  <a:cubicBezTo>
                    <a:pt x="2745" y="1901"/>
                    <a:pt x="2798" y="1843"/>
                    <a:pt x="2838" y="1782"/>
                  </a:cubicBezTo>
                  <a:cubicBezTo>
                    <a:pt x="2877" y="1721"/>
                    <a:pt x="2904" y="1658"/>
                    <a:pt x="2916" y="1593"/>
                  </a:cubicBezTo>
                  <a:cubicBezTo>
                    <a:pt x="2918" y="1570"/>
                    <a:pt x="2923" y="1546"/>
                    <a:pt x="2923" y="1523"/>
                  </a:cubicBezTo>
                  <a:cubicBezTo>
                    <a:pt x="2923" y="1355"/>
                    <a:pt x="2937" y="1189"/>
                    <a:pt x="2966" y="1027"/>
                  </a:cubicBezTo>
                  <a:cubicBezTo>
                    <a:pt x="2980" y="945"/>
                    <a:pt x="2998" y="870"/>
                    <a:pt x="3019" y="794"/>
                  </a:cubicBezTo>
                  <a:cubicBezTo>
                    <a:pt x="3031" y="754"/>
                    <a:pt x="3041" y="719"/>
                    <a:pt x="3054" y="682"/>
                  </a:cubicBezTo>
                  <a:cubicBezTo>
                    <a:pt x="3067" y="646"/>
                    <a:pt x="3077" y="611"/>
                    <a:pt x="3091" y="575"/>
                  </a:cubicBezTo>
                  <a:cubicBezTo>
                    <a:pt x="3105" y="542"/>
                    <a:pt x="3118" y="509"/>
                    <a:pt x="3133" y="478"/>
                  </a:cubicBezTo>
                  <a:cubicBezTo>
                    <a:pt x="3133" y="475"/>
                    <a:pt x="3134" y="473"/>
                    <a:pt x="3134" y="470"/>
                  </a:cubicBezTo>
                  <a:cubicBezTo>
                    <a:pt x="3203" y="318"/>
                    <a:pt x="3268" y="166"/>
                    <a:pt x="3336" y="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15"/>
            <p:cNvSpPr/>
            <p:nvPr/>
          </p:nvSpPr>
          <p:spPr>
            <a:xfrm>
              <a:off x="3850312" y="3755733"/>
              <a:ext cx="78461" cy="23264"/>
            </a:xfrm>
            <a:custGeom>
              <a:avLst/>
              <a:gdLst/>
              <a:ahLst/>
              <a:cxnLst/>
              <a:rect l="l" t="t" r="r" b="b"/>
              <a:pathLst>
                <a:path w="2516" h="746" extrusionOk="0">
                  <a:moveTo>
                    <a:pt x="5" y="1"/>
                  </a:moveTo>
                  <a:cubicBezTo>
                    <a:pt x="1" y="135"/>
                    <a:pt x="65" y="261"/>
                    <a:pt x="157" y="359"/>
                  </a:cubicBezTo>
                  <a:cubicBezTo>
                    <a:pt x="249" y="455"/>
                    <a:pt x="364" y="527"/>
                    <a:pt x="485" y="585"/>
                  </a:cubicBezTo>
                  <a:cubicBezTo>
                    <a:pt x="546" y="613"/>
                    <a:pt x="607" y="638"/>
                    <a:pt x="672" y="656"/>
                  </a:cubicBezTo>
                  <a:cubicBezTo>
                    <a:pt x="704" y="667"/>
                    <a:pt x="734" y="675"/>
                    <a:pt x="767" y="684"/>
                  </a:cubicBezTo>
                  <a:cubicBezTo>
                    <a:pt x="799" y="691"/>
                    <a:pt x="832" y="697"/>
                    <a:pt x="833" y="697"/>
                  </a:cubicBezTo>
                  <a:lnTo>
                    <a:pt x="932" y="714"/>
                  </a:lnTo>
                  <a:lnTo>
                    <a:pt x="1013" y="728"/>
                  </a:lnTo>
                  <a:lnTo>
                    <a:pt x="1063" y="733"/>
                  </a:lnTo>
                  <a:lnTo>
                    <a:pt x="1263" y="746"/>
                  </a:lnTo>
                  <a:lnTo>
                    <a:pt x="1463" y="733"/>
                  </a:lnTo>
                  <a:lnTo>
                    <a:pt x="1513" y="728"/>
                  </a:lnTo>
                  <a:lnTo>
                    <a:pt x="1561" y="720"/>
                  </a:lnTo>
                  <a:lnTo>
                    <a:pt x="1660" y="702"/>
                  </a:lnTo>
                  <a:cubicBezTo>
                    <a:pt x="1693" y="697"/>
                    <a:pt x="1725" y="691"/>
                    <a:pt x="1759" y="684"/>
                  </a:cubicBezTo>
                  <a:cubicBezTo>
                    <a:pt x="1791" y="675"/>
                    <a:pt x="1824" y="668"/>
                    <a:pt x="1854" y="656"/>
                  </a:cubicBezTo>
                  <a:cubicBezTo>
                    <a:pt x="1917" y="638"/>
                    <a:pt x="1980" y="613"/>
                    <a:pt x="2041" y="585"/>
                  </a:cubicBezTo>
                  <a:cubicBezTo>
                    <a:pt x="2162" y="530"/>
                    <a:pt x="2277" y="458"/>
                    <a:pt x="2369" y="359"/>
                  </a:cubicBezTo>
                  <a:cubicBezTo>
                    <a:pt x="2451" y="261"/>
                    <a:pt x="2515" y="136"/>
                    <a:pt x="2514" y="1"/>
                  </a:cubicBezTo>
                  <a:lnTo>
                    <a:pt x="2514" y="1"/>
                  </a:lnTo>
                  <a:cubicBezTo>
                    <a:pt x="2512" y="135"/>
                    <a:pt x="2442" y="257"/>
                    <a:pt x="2350" y="347"/>
                  </a:cubicBezTo>
                  <a:cubicBezTo>
                    <a:pt x="2258" y="441"/>
                    <a:pt x="2143" y="510"/>
                    <a:pt x="2025" y="562"/>
                  </a:cubicBezTo>
                  <a:cubicBezTo>
                    <a:pt x="1904" y="612"/>
                    <a:pt x="1779" y="655"/>
                    <a:pt x="1650" y="671"/>
                  </a:cubicBezTo>
                  <a:lnTo>
                    <a:pt x="1552" y="688"/>
                  </a:lnTo>
                  <a:lnTo>
                    <a:pt x="1503" y="697"/>
                  </a:lnTo>
                  <a:lnTo>
                    <a:pt x="1456" y="700"/>
                  </a:lnTo>
                  <a:lnTo>
                    <a:pt x="1259" y="711"/>
                  </a:lnTo>
                  <a:lnTo>
                    <a:pt x="1063" y="700"/>
                  </a:lnTo>
                  <a:lnTo>
                    <a:pt x="1014" y="697"/>
                  </a:lnTo>
                  <a:lnTo>
                    <a:pt x="967" y="688"/>
                  </a:lnTo>
                  <a:lnTo>
                    <a:pt x="869" y="671"/>
                  </a:lnTo>
                  <a:cubicBezTo>
                    <a:pt x="740" y="654"/>
                    <a:pt x="615" y="612"/>
                    <a:pt x="494" y="562"/>
                  </a:cubicBezTo>
                  <a:cubicBezTo>
                    <a:pt x="373" y="510"/>
                    <a:pt x="260" y="441"/>
                    <a:pt x="169" y="347"/>
                  </a:cubicBezTo>
                  <a:cubicBezTo>
                    <a:pt x="76" y="258"/>
                    <a:pt x="7" y="135"/>
                    <a:pt x="5" y="1"/>
                  </a:cubicBezTo>
                  <a:close/>
                </a:path>
              </a:pathLst>
            </a:custGeom>
            <a:solidFill>
              <a:srgbClr val="2A54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15"/>
            <p:cNvSpPr/>
            <p:nvPr/>
          </p:nvSpPr>
          <p:spPr>
            <a:xfrm>
              <a:off x="3908595" y="3490791"/>
              <a:ext cx="34771" cy="283815"/>
            </a:xfrm>
            <a:custGeom>
              <a:avLst/>
              <a:gdLst/>
              <a:ahLst/>
              <a:cxnLst/>
              <a:rect l="l" t="t" r="r" b="b"/>
              <a:pathLst>
                <a:path w="1115" h="9101" extrusionOk="0">
                  <a:moveTo>
                    <a:pt x="1113" y="0"/>
                  </a:moveTo>
                  <a:cubicBezTo>
                    <a:pt x="1112" y="58"/>
                    <a:pt x="1103" y="117"/>
                    <a:pt x="1083" y="173"/>
                  </a:cubicBezTo>
                  <a:cubicBezTo>
                    <a:pt x="1062" y="238"/>
                    <a:pt x="1027" y="301"/>
                    <a:pt x="984" y="360"/>
                  </a:cubicBezTo>
                  <a:cubicBezTo>
                    <a:pt x="941" y="420"/>
                    <a:pt x="888" y="478"/>
                    <a:pt x="825" y="532"/>
                  </a:cubicBezTo>
                  <a:cubicBezTo>
                    <a:pt x="761" y="585"/>
                    <a:pt x="689" y="636"/>
                    <a:pt x="610" y="683"/>
                  </a:cubicBezTo>
                  <a:cubicBezTo>
                    <a:pt x="605" y="686"/>
                    <a:pt x="602" y="689"/>
                    <a:pt x="596" y="690"/>
                  </a:cubicBezTo>
                  <a:cubicBezTo>
                    <a:pt x="538" y="722"/>
                    <a:pt x="479" y="754"/>
                    <a:pt x="415" y="780"/>
                  </a:cubicBezTo>
                  <a:lnTo>
                    <a:pt x="418" y="1303"/>
                  </a:lnTo>
                  <a:lnTo>
                    <a:pt x="418" y="1304"/>
                  </a:lnTo>
                  <a:cubicBezTo>
                    <a:pt x="1" y="1825"/>
                    <a:pt x="19" y="2795"/>
                    <a:pt x="21" y="2894"/>
                  </a:cubicBezTo>
                  <a:cubicBezTo>
                    <a:pt x="21" y="2899"/>
                    <a:pt x="86" y="9101"/>
                    <a:pt x="86" y="9101"/>
                  </a:cubicBezTo>
                  <a:cubicBezTo>
                    <a:pt x="86" y="9101"/>
                    <a:pt x="219" y="9043"/>
                    <a:pt x="277" y="9010"/>
                  </a:cubicBezTo>
                  <a:cubicBezTo>
                    <a:pt x="334" y="8977"/>
                    <a:pt x="386" y="8941"/>
                    <a:pt x="432" y="8901"/>
                  </a:cubicBezTo>
                  <a:cubicBezTo>
                    <a:pt x="478" y="8862"/>
                    <a:pt x="517" y="8820"/>
                    <a:pt x="547" y="8776"/>
                  </a:cubicBezTo>
                  <a:cubicBezTo>
                    <a:pt x="580" y="8730"/>
                    <a:pt x="603" y="8685"/>
                    <a:pt x="619" y="8639"/>
                  </a:cubicBezTo>
                  <a:cubicBezTo>
                    <a:pt x="636" y="8592"/>
                    <a:pt x="643" y="8546"/>
                    <a:pt x="643" y="8497"/>
                  </a:cubicBezTo>
                  <a:lnTo>
                    <a:pt x="643" y="2273"/>
                  </a:lnTo>
                  <a:cubicBezTo>
                    <a:pt x="643" y="2105"/>
                    <a:pt x="658" y="1940"/>
                    <a:pt x="686" y="1777"/>
                  </a:cubicBezTo>
                  <a:cubicBezTo>
                    <a:pt x="701" y="1695"/>
                    <a:pt x="718" y="1621"/>
                    <a:pt x="740" y="1544"/>
                  </a:cubicBezTo>
                  <a:cubicBezTo>
                    <a:pt x="751" y="1504"/>
                    <a:pt x="761" y="1470"/>
                    <a:pt x="774" y="1432"/>
                  </a:cubicBezTo>
                  <a:cubicBezTo>
                    <a:pt x="786" y="1396"/>
                    <a:pt x="797" y="1362"/>
                    <a:pt x="812" y="1326"/>
                  </a:cubicBezTo>
                  <a:cubicBezTo>
                    <a:pt x="826" y="1293"/>
                    <a:pt x="839" y="1260"/>
                    <a:pt x="853" y="1225"/>
                  </a:cubicBezTo>
                  <a:cubicBezTo>
                    <a:pt x="853" y="1224"/>
                    <a:pt x="855" y="1222"/>
                    <a:pt x="855" y="1218"/>
                  </a:cubicBezTo>
                  <a:cubicBezTo>
                    <a:pt x="925" y="1063"/>
                    <a:pt x="993" y="906"/>
                    <a:pt x="1062" y="749"/>
                  </a:cubicBezTo>
                  <a:cubicBezTo>
                    <a:pt x="1069" y="732"/>
                    <a:pt x="1076" y="715"/>
                    <a:pt x="1082" y="698"/>
                  </a:cubicBezTo>
                  <a:cubicBezTo>
                    <a:pt x="1103" y="633"/>
                    <a:pt x="1115" y="568"/>
                    <a:pt x="1115" y="504"/>
                  </a:cubicBezTo>
                  <a:lnTo>
                    <a:pt x="1113" y="0"/>
                  </a:ln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15"/>
            <p:cNvSpPr/>
            <p:nvPr/>
          </p:nvSpPr>
          <p:spPr>
            <a:xfrm>
              <a:off x="3917982" y="3506913"/>
              <a:ext cx="18493" cy="260987"/>
            </a:xfrm>
            <a:custGeom>
              <a:avLst/>
              <a:gdLst/>
              <a:ahLst/>
              <a:cxnLst/>
              <a:rect l="l" t="t" r="r" b="b"/>
              <a:pathLst>
                <a:path w="593" h="8369" extrusionOk="0">
                  <a:moveTo>
                    <a:pt x="532" y="1"/>
                  </a:moveTo>
                  <a:cubicBezTo>
                    <a:pt x="517" y="168"/>
                    <a:pt x="508" y="337"/>
                    <a:pt x="496" y="506"/>
                  </a:cubicBezTo>
                  <a:lnTo>
                    <a:pt x="496" y="506"/>
                  </a:lnTo>
                  <a:cubicBezTo>
                    <a:pt x="276" y="766"/>
                    <a:pt x="155" y="1092"/>
                    <a:pt x="86" y="1418"/>
                  </a:cubicBezTo>
                  <a:cubicBezTo>
                    <a:pt x="51" y="1584"/>
                    <a:pt x="29" y="1753"/>
                    <a:pt x="15" y="1922"/>
                  </a:cubicBezTo>
                  <a:cubicBezTo>
                    <a:pt x="0" y="2093"/>
                    <a:pt x="7" y="2258"/>
                    <a:pt x="5" y="2423"/>
                  </a:cubicBezTo>
                  <a:cubicBezTo>
                    <a:pt x="2" y="3085"/>
                    <a:pt x="23" y="3745"/>
                    <a:pt x="33" y="4406"/>
                  </a:cubicBezTo>
                  <a:cubicBezTo>
                    <a:pt x="51" y="5726"/>
                    <a:pt x="76" y="7047"/>
                    <a:pt x="102" y="8368"/>
                  </a:cubicBezTo>
                  <a:lnTo>
                    <a:pt x="124" y="8368"/>
                  </a:lnTo>
                  <a:cubicBezTo>
                    <a:pt x="153" y="7047"/>
                    <a:pt x="176" y="5726"/>
                    <a:pt x="194" y="4406"/>
                  </a:cubicBezTo>
                  <a:cubicBezTo>
                    <a:pt x="203" y="3745"/>
                    <a:pt x="224" y="3085"/>
                    <a:pt x="223" y="2423"/>
                  </a:cubicBezTo>
                  <a:cubicBezTo>
                    <a:pt x="220" y="2088"/>
                    <a:pt x="210" y="1772"/>
                    <a:pt x="263" y="1453"/>
                  </a:cubicBezTo>
                  <a:cubicBezTo>
                    <a:pt x="316" y="1138"/>
                    <a:pt x="396" y="819"/>
                    <a:pt x="581" y="557"/>
                  </a:cubicBezTo>
                  <a:lnTo>
                    <a:pt x="593" y="541"/>
                  </a:lnTo>
                  <a:lnTo>
                    <a:pt x="591" y="527"/>
                  </a:lnTo>
                  <a:cubicBezTo>
                    <a:pt x="578" y="353"/>
                    <a:pt x="570" y="179"/>
                    <a:pt x="554" y="2"/>
                  </a:cubicBezTo>
                  <a:lnTo>
                    <a:pt x="532" y="2"/>
                  </a:lnTo>
                  <a:lnTo>
                    <a:pt x="532" y="1"/>
                  </a:ln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15"/>
            <p:cNvSpPr/>
            <p:nvPr/>
          </p:nvSpPr>
          <p:spPr>
            <a:xfrm>
              <a:off x="3848066" y="3510905"/>
              <a:ext cx="17838" cy="261424"/>
            </a:xfrm>
            <a:custGeom>
              <a:avLst/>
              <a:gdLst/>
              <a:ahLst/>
              <a:cxnLst/>
              <a:rect l="l" t="t" r="r" b="b"/>
              <a:pathLst>
                <a:path w="572" h="8383" extrusionOk="0">
                  <a:moveTo>
                    <a:pt x="11" y="1"/>
                  </a:moveTo>
                  <a:lnTo>
                    <a:pt x="1" y="514"/>
                  </a:lnTo>
                  <a:lnTo>
                    <a:pt x="1" y="521"/>
                  </a:lnTo>
                  <a:lnTo>
                    <a:pt x="7" y="528"/>
                  </a:lnTo>
                  <a:cubicBezTo>
                    <a:pt x="205" y="792"/>
                    <a:pt x="296" y="1115"/>
                    <a:pt x="350" y="1437"/>
                  </a:cubicBezTo>
                  <a:cubicBezTo>
                    <a:pt x="406" y="1762"/>
                    <a:pt x="401" y="2087"/>
                    <a:pt x="393" y="2419"/>
                  </a:cubicBezTo>
                  <a:lnTo>
                    <a:pt x="363" y="4407"/>
                  </a:lnTo>
                  <a:cubicBezTo>
                    <a:pt x="350" y="5070"/>
                    <a:pt x="334" y="5731"/>
                    <a:pt x="350" y="6394"/>
                  </a:cubicBezTo>
                  <a:cubicBezTo>
                    <a:pt x="367" y="7058"/>
                    <a:pt x="386" y="7720"/>
                    <a:pt x="442" y="8382"/>
                  </a:cubicBezTo>
                  <a:lnTo>
                    <a:pt x="464" y="8382"/>
                  </a:lnTo>
                  <a:cubicBezTo>
                    <a:pt x="518" y="7720"/>
                    <a:pt x="539" y="7058"/>
                    <a:pt x="554" y="6394"/>
                  </a:cubicBezTo>
                  <a:cubicBezTo>
                    <a:pt x="572" y="5731"/>
                    <a:pt x="554" y="5070"/>
                    <a:pt x="543" y="4407"/>
                  </a:cubicBezTo>
                  <a:lnTo>
                    <a:pt x="511" y="2419"/>
                  </a:lnTo>
                  <a:cubicBezTo>
                    <a:pt x="511" y="2091"/>
                    <a:pt x="501" y="1749"/>
                    <a:pt x="431" y="1423"/>
                  </a:cubicBezTo>
                  <a:cubicBezTo>
                    <a:pt x="364" y="1099"/>
                    <a:pt x="257" y="772"/>
                    <a:pt x="47" y="511"/>
                  </a:cubicBezTo>
                  <a:lnTo>
                    <a:pt x="47" y="511"/>
                  </a:lnTo>
                  <a:lnTo>
                    <a:pt x="35" y="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15"/>
            <p:cNvSpPr/>
            <p:nvPr/>
          </p:nvSpPr>
          <p:spPr>
            <a:xfrm>
              <a:off x="3846195" y="3470957"/>
              <a:ext cx="15593" cy="24917"/>
            </a:xfrm>
            <a:custGeom>
              <a:avLst/>
              <a:gdLst/>
              <a:ahLst/>
              <a:cxnLst/>
              <a:rect l="l" t="t" r="r" b="b"/>
              <a:pathLst>
                <a:path w="500" h="799" extrusionOk="0">
                  <a:moveTo>
                    <a:pt x="499" y="1"/>
                  </a:moveTo>
                  <a:cubicBezTo>
                    <a:pt x="468" y="17"/>
                    <a:pt x="435" y="33"/>
                    <a:pt x="406" y="48"/>
                  </a:cubicBezTo>
                  <a:cubicBezTo>
                    <a:pt x="310" y="104"/>
                    <a:pt x="229" y="169"/>
                    <a:pt x="163" y="238"/>
                  </a:cubicBezTo>
                  <a:cubicBezTo>
                    <a:pt x="141" y="261"/>
                    <a:pt x="123" y="284"/>
                    <a:pt x="105" y="310"/>
                  </a:cubicBezTo>
                  <a:cubicBezTo>
                    <a:pt x="97" y="321"/>
                    <a:pt x="90" y="333"/>
                    <a:pt x="81" y="346"/>
                  </a:cubicBezTo>
                  <a:cubicBezTo>
                    <a:pt x="65" y="370"/>
                    <a:pt x="52" y="396"/>
                    <a:pt x="42" y="421"/>
                  </a:cubicBezTo>
                  <a:cubicBezTo>
                    <a:pt x="31" y="445"/>
                    <a:pt x="22" y="472"/>
                    <a:pt x="15" y="498"/>
                  </a:cubicBezTo>
                  <a:cubicBezTo>
                    <a:pt x="6" y="537"/>
                    <a:pt x="0" y="577"/>
                    <a:pt x="0" y="616"/>
                  </a:cubicBezTo>
                  <a:cubicBezTo>
                    <a:pt x="0" y="656"/>
                    <a:pt x="6" y="695"/>
                    <a:pt x="15" y="734"/>
                  </a:cubicBezTo>
                  <a:cubicBezTo>
                    <a:pt x="21" y="756"/>
                    <a:pt x="28" y="777"/>
                    <a:pt x="36" y="799"/>
                  </a:cubicBezTo>
                  <a:cubicBezTo>
                    <a:pt x="52" y="756"/>
                    <a:pt x="75" y="714"/>
                    <a:pt x="105" y="674"/>
                  </a:cubicBezTo>
                  <a:cubicBezTo>
                    <a:pt x="176" y="577"/>
                    <a:pt x="279" y="490"/>
                    <a:pt x="406" y="413"/>
                  </a:cubicBezTo>
                  <a:cubicBezTo>
                    <a:pt x="436" y="396"/>
                    <a:pt x="468" y="379"/>
                    <a:pt x="499" y="363"/>
                  </a:cubicBezTo>
                  <a:lnTo>
                    <a:pt x="499" y="1"/>
                  </a:ln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15"/>
            <p:cNvSpPr/>
            <p:nvPr/>
          </p:nvSpPr>
          <p:spPr>
            <a:xfrm>
              <a:off x="3847349" y="3484647"/>
              <a:ext cx="11694" cy="23264"/>
            </a:xfrm>
            <a:custGeom>
              <a:avLst/>
              <a:gdLst/>
              <a:ahLst/>
              <a:cxnLst/>
              <a:rect l="l" t="t" r="r" b="b"/>
              <a:pathLst>
                <a:path w="375" h="746" extrusionOk="0">
                  <a:moveTo>
                    <a:pt x="330" y="0"/>
                  </a:moveTo>
                  <a:cubicBezTo>
                    <a:pt x="219" y="68"/>
                    <a:pt x="132" y="148"/>
                    <a:pt x="71" y="235"/>
                  </a:cubicBezTo>
                  <a:cubicBezTo>
                    <a:pt x="41" y="276"/>
                    <a:pt x="17" y="318"/>
                    <a:pt x="1" y="360"/>
                  </a:cubicBezTo>
                  <a:cubicBezTo>
                    <a:pt x="12" y="389"/>
                    <a:pt x="28" y="419"/>
                    <a:pt x="45" y="447"/>
                  </a:cubicBezTo>
                  <a:cubicBezTo>
                    <a:pt x="53" y="459"/>
                    <a:pt x="63" y="472"/>
                    <a:pt x="71" y="483"/>
                  </a:cubicBezTo>
                  <a:cubicBezTo>
                    <a:pt x="89" y="506"/>
                    <a:pt x="107" y="531"/>
                    <a:pt x="129" y="555"/>
                  </a:cubicBezTo>
                  <a:cubicBezTo>
                    <a:pt x="194" y="624"/>
                    <a:pt x="274" y="688"/>
                    <a:pt x="372" y="744"/>
                  </a:cubicBezTo>
                  <a:cubicBezTo>
                    <a:pt x="373" y="744"/>
                    <a:pt x="373" y="745"/>
                    <a:pt x="375" y="745"/>
                  </a:cubicBezTo>
                  <a:cubicBezTo>
                    <a:pt x="362" y="489"/>
                    <a:pt x="346" y="226"/>
                    <a:pt x="330" y="0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15"/>
            <p:cNvSpPr/>
            <p:nvPr/>
          </p:nvSpPr>
          <p:spPr>
            <a:xfrm>
              <a:off x="3872951" y="3463847"/>
              <a:ext cx="60249" cy="27599"/>
            </a:xfrm>
            <a:custGeom>
              <a:avLst/>
              <a:gdLst/>
              <a:ahLst/>
              <a:cxnLst/>
              <a:rect l="l" t="t" r="r" b="b"/>
              <a:pathLst>
                <a:path w="1932" h="885" extrusionOk="0">
                  <a:moveTo>
                    <a:pt x="634" y="1"/>
                  </a:moveTo>
                  <a:cubicBezTo>
                    <a:pt x="616" y="1"/>
                    <a:pt x="598" y="1"/>
                    <a:pt x="580" y="2"/>
                  </a:cubicBezTo>
                  <a:cubicBezTo>
                    <a:pt x="382" y="7"/>
                    <a:pt x="186" y="38"/>
                    <a:pt x="1" y="102"/>
                  </a:cubicBezTo>
                  <a:cubicBezTo>
                    <a:pt x="134" y="87"/>
                    <a:pt x="266" y="78"/>
                    <a:pt x="398" y="78"/>
                  </a:cubicBezTo>
                  <a:cubicBezTo>
                    <a:pt x="650" y="78"/>
                    <a:pt x="899" y="109"/>
                    <a:pt x="1137" y="176"/>
                  </a:cubicBezTo>
                  <a:cubicBezTo>
                    <a:pt x="1319" y="229"/>
                    <a:pt x="1493" y="304"/>
                    <a:pt x="1644" y="413"/>
                  </a:cubicBezTo>
                  <a:cubicBezTo>
                    <a:pt x="1795" y="525"/>
                    <a:pt x="1906" y="686"/>
                    <a:pt x="1920" y="884"/>
                  </a:cubicBezTo>
                  <a:cubicBezTo>
                    <a:pt x="1932" y="836"/>
                    <a:pt x="1930" y="787"/>
                    <a:pt x="1920" y="736"/>
                  </a:cubicBezTo>
                  <a:cubicBezTo>
                    <a:pt x="1917" y="686"/>
                    <a:pt x="1898" y="639"/>
                    <a:pt x="1881" y="591"/>
                  </a:cubicBezTo>
                  <a:cubicBezTo>
                    <a:pt x="1838" y="499"/>
                    <a:pt x="1772" y="420"/>
                    <a:pt x="1696" y="353"/>
                  </a:cubicBezTo>
                  <a:cubicBezTo>
                    <a:pt x="1545" y="216"/>
                    <a:pt x="1358" y="133"/>
                    <a:pt x="1168" y="75"/>
                  </a:cubicBezTo>
                  <a:cubicBezTo>
                    <a:pt x="993" y="27"/>
                    <a:pt x="813" y="1"/>
                    <a:pt x="6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15"/>
            <p:cNvSpPr/>
            <p:nvPr/>
          </p:nvSpPr>
          <p:spPr>
            <a:xfrm>
              <a:off x="3836653" y="3496217"/>
              <a:ext cx="77089" cy="26757"/>
            </a:xfrm>
            <a:custGeom>
              <a:avLst/>
              <a:gdLst/>
              <a:ahLst/>
              <a:cxnLst/>
              <a:rect l="l" t="t" r="r" b="b"/>
              <a:pathLst>
                <a:path w="2472" h="858" extrusionOk="0">
                  <a:moveTo>
                    <a:pt x="0" y="0"/>
                  </a:moveTo>
                  <a:lnTo>
                    <a:pt x="0" y="0"/>
                  </a:lnTo>
                  <a:cubicBezTo>
                    <a:pt x="55" y="230"/>
                    <a:pt x="236" y="414"/>
                    <a:pt x="432" y="542"/>
                  </a:cubicBezTo>
                  <a:cubicBezTo>
                    <a:pt x="631" y="672"/>
                    <a:pt x="859" y="754"/>
                    <a:pt x="1089" y="803"/>
                  </a:cubicBezTo>
                  <a:cubicBezTo>
                    <a:pt x="1265" y="839"/>
                    <a:pt x="1446" y="858"/>
                    <a:pt x="1627" y="858"/>
                  </a:cubicBezTo>
                  <a:cubicBezTo>
                    <a:pt x="1916" y="858"/>
                    <a:pt x="2204" y="809"/>
                    <a:pt x="2472" y="708"/>
                  </a:cubicBezTo>
                  <a:lnTo>
                    <a:pt x="2472" y="708"/>
                  </a:lnTo>
                  <a:cubicBezTo>
                    <a:pt x="2260" y="745"/>
                    <a:pt x="2049" y="770"/>
                    <a:pt x="1837" y="770"/>
                  </a:cubicBezTo>
                  <a:cubicBezTo>
                    <a:pt x="1821" y="770"/>
                    <a:pt x="1804" y="770"/>
                    <a:pt x="1787" y="769"/>
                  </a:cubicBezTo>
                  <a:cubicBezTo>
                    <a:pt x="1559" y="767"/>
                    <a:pt x="1332" y="746"/>
                    <a:pt x="1112" y="698"/>
                  </a:cubicBezTo>
                  <a:cubicBezTo>
                    <a:pt x="890" y="653"/>
                    <a:pt x="675" y="578"/>
                    <a:pt x="475" y="472"/>
                  </a:cubicBezTo>
                  <a:cubicBezTo>
                    <a:pt x="278" y="364"/>
                    <a:pt x="94" y="21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15"/>
            <p:cNvSpPr/>
            <p:nvPr/>
          </p:nvSpPr>
          <p:spPr>
            <a:xfrm>
              <a:off x="3692612" y="3381209"/>
              <a:ext cx="118066" cy="62152"/>
            </a:xfrm>
            <a:custGeom>
              <a:avLst/>
              <a:gdLst/>
              <a:ahLst/>
              <a:cxnLst/>
              <a:rect l="l" t="t" r="r" b="b"/>
              <a:pathLst>
                <a:path w="3786" h="1993" extrusionOk="0">
                  <a:moveTo>
                    <a:pt x="1892" y="0"/>
                  </a:moveTo>
                  <a:cubicBezTo>
                    <a:pt x="1451" y="0"/>
                    <a:pt x="1009" y="98"/>
                    <a:pt x="673" y="293"/>
                  </a:cubicBezTo>
                  <a:cubicBezTo>
                    <a:pt x="0" y="681"/>
                    <a:pt x="0" y="1312"/>
                    <a:pt x="673" y="1701"/>
                  </a:cubicBezTo>
                  <a:cubicBezTo>
                    <a:pt x="1010" y="1896"/>
                    <a:pt x="1452" y="1993"/>
                    <a:pt x="1893" y="1993"/>
                  </a:cubicBezTo>
                  <a:cubicBezTo>
                    <a:pt x="2335" y="1993"/>
                    <a:pt x="2776" y="1896"/>
                    <a:pt x="3113" y="1701"/>
                  </a:cubicBezTo>
                  <a:cubicBezTo>
                    <a:pt x="3785" y="1313"/>
                    <a:pt x="3785" y="682"/>
                    <a:pt x="3113" y="293"/>
                  </a:cubicBezTo>
                  <a:cubicBezTo>
                    <a:pt x="2775" y="98"/>
                    <a:pt x="2334" y="0"/>
                    <a:pt x="18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15"/>
            <p:cNvSpPr/>
            <p:nvPr/>
          </p:nvSpPr>
          <p:spPr>
            <a:xfrm>
              <a:off x="3697758" y="3411925"/>
              <a:ext cx="107838" cy="47495"/>
            </a:xfrm>
            <a:custGeom>
              <a:avLst/>
              <a:gdLst/>
              <a:ahLst/>
              <a:cxnLst/>
              <a:rect l="l" t="t" r="r" b="b"/>
              <a:pathLst>
                <a:path w="3458" h="1523" extrusionOk="0">
                  <a:moveTo>
                    <a:pt x="0" y="0"/>
                  </a:moveTo>
                  <a:lnTo>
                    <a:pt x="0" y="525"/>
                  </a:lnTo>
                  <a:cubicBezTo>
                    <a:pt x="0" y="590"/>
                    <a:pt x="10" y="658"/>
                    <a:pt x="33" y="719"/>
                  </a:cubicBezTo>
                  <a:cubicBezTo>
                    <a:pt x="39" y="738"/>
                    <a:pt x="46" y="754"/>
                    <a:pt x="54" y="773"/>
                  </a:cubicBezTo>
                  <a:cubicBezTo>
                    <a:pt x="58" y="778"/>
                    <a:pt x="59" y="784"/>
                    <a:pt x="62" y="791"/>
                  </a:cubicBezTo>
                  <a:cubicBezTo>
                    <a:pt x="82" y="831"/>
                    <a:pt x="104" y="869"/>
                    <a:pt x="133" y="906"/>
                  </a:cubicBezTo>
                  <a:cubicBezTo>
                    <a:pt x="176" y="968"/>
                    <a:pt x="229" y="1026"/>
                    <a:pt x="292" y="1079"/>
                  </a:cubicBezTo>
                  <a:cubicBezTo>
                    <a:pt x="355" y="1133"/>
                    <a:pt x="427" y="1184"/>
                    <a:pt x="508" y="1230"/>
                  </a:cubicBezTo>
                  <a:cubicBezTo>
                    <a:pt x="587" y="1277"/>
                    <a:pt x="676" y="1317"/>
                    <a:pt x="771" y="1353"/>
                  </a:cubicBezTo>
                  <a:cubicBezTo>
                    <a:pt x="864" y="1389"/>
                    <a:pt x="965" y="1421"/>
                    <a:pt x="1069" y="1445"/>
                  </a:cubicBezTo>
                  <a:cubicBezTo>
                    <a:pt x="1174" y="1471"/>
                    <a:pt x="1283" y="1491"/>
                    <a:pt x="1392" y="1503"/>
                  </a:cubicBezTo>
                  <a:cubicBezTo>
                    <a:pt x="1504" y="1516"/>
                    <a:pt x="1618" y="1523"/>
                    <a:pt x="1730" y="1523"/>
                  </a:cubicBezTo>
                  <a:cubicBezTo>
                    <a:pt x="1843" y="1523"/>
                    <a:pt x="1957" y="1516"/>
                    <a:pt x="2068" y="1503"/>
                  </a:cubicBezTo>
                  <a:cubicBezTo>
                    <a:pt x="2180" y="1490"/>
                    <a:pt x="2288" y="1471"/>
                    <a:pt x="2391" y="1445"/>
                  </a:cubicBezTo>
                  <a:cubicBezTo>
                    <a:pt x="2496" y="1421"/>
                    <a:pt x="2597" y="1389"/>
                    <a:pt x="2690" y="1353"/>
                  </a:cubicBezTo>
                  <a:cubicBezTo>
                    <a:pt x="2713" y="1345"/>
                    <a:pt x="2739" y="1335"/>
                    <a:pt x="2762" y="1325"/>
                  </a:cubicBezTo>
                  <a:cubicBezTo>
                    <a:pt x="2828" y="1296"/>
                    <a:pt x="2893" y="1264"/>
                    <a:pt x="2952" y="1230"/>
                  </a:cubicBezTo>
                  <a:cubicBezTo>
                    <a:pt x="3031" y="1184"/>
                    <a:pt x="3106" y="1133"/>
                    <a:pt x="3166" y="1079"/>
                  </a:cubicBezTo>
                  <a:cubicBezTo>
                    <a:pt x="3229" y="1026"/>
                    <a:pt x="3283" y="968"/>
                    <a:pt x="3326" y="906"/>
                  </a:cubicBezTo>
                  <a:cubicBezTo>
                    <a:pt x="3359" y="863"/>
                    <a:pt x="3383" y="817"/>
                    <a:pt x="3403" y="771"/>
                  </a:cubicBezTo>
                  <a:cubicBezTo>
                    <a:pt x="3411" y="754"/>
                    <a:pt x="3418" y="738"/>
                    <a:pt x="3423" y="719"/>
                  </a:cubicBezTo>
                  <a:cubicBezTo>
                    <a:pt x="3445" y="655"/>
                    <a:pt x="3458" y="590"/>
                    <a:pt x="3458" y="525"/>
                  </a:cubicBezTo>
                  <a:lnTo>
                    <a:pt x="3455" y="22"/>
                  </a:lnTo>
                  <a:cubicBezTo>
                    <a:pt x="3454" y="80"/>
                    <a:pt x="3445" y="139"/>
                    <a:pt x="3425" y="195"/>
                  </a:cubicBezTo>
                  <a:cubicBezTo>
                    <a:pt x="3403" y="259"/>
                    <a:pt x="3369" y="323"/>
                    <a:pt x="3326" y="381"/>
                  </a:cubicBezTo>
                  <a:cubicBezTo>
                    <a:pt x="3283" y="443"/>
                    <a:pt x="3229" y="501"/>
                    <a:pt x="3166" y="554"/>
                  </a:cubicBezTo>
                  <a:cubicBezTo>
                    <a:pt x="3103" y="609"/>
                    <a:pt x="3031" y="659"/>
                    <a:pt x="2952" y="705"/>
                  </a:cubicBezTo>
                  <a:cubicBezTo>
                    <a:pt x="2948" y="709"/>
                    <a:pt x="2943" y="711"/>
                    <a:pt x="2938" y="712"/>
                  </a:cubicBezTo>
                  <a:cubicBezTo>
                    <a:pt x="2880" y="745"/>
                    <a:pt x="2820" y="775"/>
                    <a:pt x="2756" y="803"/>
                  </a:cubicBezTo>
                  <a:cubicBezTo>
                    <a:pt x="2735" y="811"/>
                    <a:pt x="2712" y="820"/>
                    <a:pt x="2690" y="829"/>
                  </a:cubicBezTo>
                  <a:cubicBezTo>
                    <a:pt x="2597" y="865"/>
                    <a:pt x="2496" y="896"/>
                    <a:pt x="2391" y="921"/>
                  </a:cubicBezTo>
                  <a:cubicBezTo>
                    <a:pt x="2391" y="921"/>
                    <a:pt x="2178" y="965"/>
                    <a:pt x="2068" y="978"/>
                  </a:cubicBezTo>
                  <a:cubicBezTo>
                    <a:pt x="1957" y="991"/>
                    <a:pt x="1843" y="998"/>
                    <a:pt x="1730" y="998"/>
                  </a:cubicBezTo>
                  <a:cubicBezTo>
                    <a:pt x="1618" y="998"/>
                    <a:pt x="1504" y="991"/>
                    <a:pt x="1392" y="978"/>
                  </a:cubicBezTo>
                  <a:cubicBezTo>
                    <a:pt x="1310" y="969"/>
                    <a:pt x="1227" y="955"/>
                    <a:pt x="1146" y="939"/>
                  </a:cubicBezTo>
                  <a:cubicBezTo>
                    <a:pt x="1119" y="934"/>
                    <a:pt x="1094" y="928"/>
                    <a:pt x="1069" y="922"/>
                  </a:cubicBezTo>
                  <a:cubicBezTo>
                    <a:pt x="1017" y="911"/>
                    <a:pt x="965" y="896"/>
                    <a:pt x="915" y="880"/>
                  </a:cubicBezTo>
                  <a:cubicBezTo>
                    <a:pt x="866" y="865"/>
                    <a:pt x="817" y="847"/>
                    <a:pt x="771" y="831"/>
                  </a:cubicBezTo>
                  <a:cubicBezTo>
                    <a:pt x="724" y="813"/>
                    <a:pt x="679" y="793"/>
                    <a:pt x="634" y="773"/>
                  </a:cubicBezTo>
                  <a:cubicBezTo>
                    <a:pt x="591" y="752"/>
                    <a:pt x="550" y="729"/>
                    <a:pt x="508" y="705"/>
                  </a:cubicBezTo>
                  <a:cubicBezTo>
                    <a:pt x="429" y="659"/>
                    <a:pt x="355" y="609"/>
                    <a:pt x="292" y="554"/>
                  </a:cubicBezTo>
                  <a:cubicBezTo>
                    <a:pt x="276" y="540"/>
                    <a:pt x="262" y="528"/>
                    <a:pt x="248" y="514"/>
                  </a:cubicBezTo>
                  <a:cubicBezTo>
                    <a:pt x="203" y="472"/>
                    <a:pt x="164" y="427"/>
                    <a:pt x="133" y="381"/>
                  </a:cubicBezTo>
                  <a:cubicBezTo>
                    <a:pt x="90" y="323"/>
                    <a:pt x="55" y="259"/>
                    <a:pt x="33" y="195"/>
                  </a:cubicBezTo>
                  <a:cubicBezTo>
                    <a:pt x="10" y="130"/>
                    <a:pt x="0" y="6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15"/>
            <p:cNvSpPr/>
            <p:nvPr/>
          </p:nvSpPr>
          <p:spPr>
            <a:xfrm>
              <a:off x="3708329" y="3386947"/>
              <a:ext cx="86757" cy="30748"/>
            </a:xfrm>
            <a:custGeom>
              <a:avLst/>
              <a:gdLst/>
              <a:ahLst/>
              <a:cxnLst/>
              <a:rect l="l" t="t" r="r" b="b"/>
              <a:pathLst>
                <a:path w="2782" h="986" extrusionOk="0">
                  <a:moveTo>
                    <a:pt x="1391" y="1"/>
                  </a:moveTo>
                  <a:cubicBezTo>
                    <a:pt x="1210" y="1"/>
                    <a:pt x="1029" y="22"/>
                    <a:pt x="859" y="61"/>
                  </a:cubicBezTo>
                  <a:cubicBezTo>
                    <a:pt x="730" y="93"/>
                    <a:pt x="609" y="136"/>
                    <a:pt x="501" y="186"/>
                  </a:cubicBezTo>
                  <a:cubicBezTo>
                    <a:pt x="469" y="202"/>
                    <a:pt x="436" y="218"/>
                    <a:pt x="408" y="234"/>
                  </a:cubicBezTo>
                  <a:cubicBezTo>
                    <a:pt x="311" y="290"/>
                    <a:pt x="231" y="354"/>
                    <a:pt x="166" y="423"/>
                  </a:cubicBezTo>
                  <a:cubicBezTo>
                    <a:pt x="144" y="446"/>
                    <a:pt x="124" y="469"/>
                    <a:pt x="109" y="495"/>
                  </a:cubicBezTo>
                  <a:cubicBezTo>
                    <a:pt x="98" y="507"/>
                    <a:pt x="91" y="518"/>
                    <a:pt x="83" y="531"/>
                  </a:cubicBezTo>
                  <a:cubicBezTo>
                    <a:pt x="67" y="556"/>
                    <a:pt x="54" y="582"/>
                    <a:pt x="44" y="606"/>
                  </a:cubicBezTo>
                  <a:cubicBezTo>
                    <a:pt x="32" y="632"/>
                    <a:pt x="24" y="658"/>
                    <a:pt x="16" y="684"/>
                  </a:cubicBezTo>
                  <a:cubicBezTo>
                    <a:pt x="6" y="722"/>
                    <a:pt x="1" y="763"/>
                    <a:pt x="1" y="801"/>
                  </a:cubicBezTo>
                  <a:cubicBezTo>
                    <a:pt x="1" y="842"/>
                    <a:pt x="6" y="881"/>
                    <a:pt x="15" y="919"/>
                  </a:cubicBezTo>
                  <a:cubicBezTo>
                    <a:pt x="21" y="941"/>
                    <a:pt x="28" y="963"/>
                    <a:pt x="37" y="984"/>
                  </a:cubicBezTo>
                  <a:cubicBezTo>
                    <a:pt x="52" y="941"/>
                    <a:pt x="75" y="899"/>
                    <a:pt x="106" y="859"/>
                  </a:cubicBezTo>
                  <a:cubicBezTo>
                    <a:pt x="176" y="763"/>
                    <a:pt x="280" y="672"/>
                    <a:pt x="406" y="599"/>
                  </a:cubicBezTo>
                  <a:cubicBezTo>
                    <a:pt x="436" y="582"/>
                    <a:pt x="468" y="564"/>
                    <a:pt x="500" y="550"/>
                  </a:cubicBezTo>
                  <a:cubicBezTo>
                    <a:pt x="607" y="498"/>
                    <a:pt x="728" y="456"/>
                    <a:pt x="858" y="426"/>
                  </a:cubicBezTo>
                  <a:cubicBezTo>
                    <a:pt x="1026" y="387"/>
                    <a:pt x="1208" y="366"/>
                    <a:pt x="1389" y="366"/>
                  </a:cubicBezTo>
                  <a:cubicBezTo>
                    <a:pt x="1571" y="366"/>
                    <a:pt x="1752" y="387"/>
                    <a:pt x="1921" y="426"/>
                  </a:cubicBezTo>
                  <a:cubicBezTo>
                    <a:pt x="2088" y="467"/>
                    <a:pt x="2243" y="525"/>
                    <a:pt x="2373" y="600"/>
                  </a:cubicBezTo>
                  <a:cubicBezTo>
                    <a:pt x="2502" y="675"/>
                    <a:pt x="2604" y="764"/>
                    <a:pt x="2675" y="862"/>
                  </a:cubicBezTo>
                  <a:cubicBezTo>
                    <a:pt x="2703" y="901"/>
                    <a:pt x="2726" y="942"/>
                    <a:pt x="2745" y="986"/>
                  </a:cubicBezTo>
                  <a:cubicBezTo>
                    <a:pt x="2748" y="977"/>
                    <a:pt x="2751" y="970"/>
                    <a:pt x="2754" y="960"/>
                  </a:cubicBezTo>
                  <a:cubicBezTo>
                    <a:pt x="2765" y="922"/>
                    <a:pt x="2775" y="883"/>
                    <a:pt x="2778" y="843"/>
                  </a:cubicBezTo>
                  <a:cubicBezTo>
                    <a:pt x="2781" y="830"/>
                    <a:pt x="2781" y="816"/>
                    <a:pt x="2781" y="804"/>
                  </a:cubicBezTo>
                  <a:cubicBezTo>
                    <a:pt x="2781" y="791"/>
                    <a:pt x="2781" y="777"/>
                    <a:pt x="2778" y="764"/>
                  </a:cubicBezTo>
                  <a:cubicBezTo>
                    <a:pt x="2775" y="725"/>
                    <a:pt x="2765" y="685"/>
                    <a:pt x="2754" y="648"/>
                  </a:cubicBezTo>
                  <a:cubicBezTo>
                    <a:pt x="2745" y="622"/>
                    <a:pt x="2734" y="596"/>
                    <a:pt x="2721" y="570"/>
                  </a:cubicBezTo>
                  <a:cubicBezTo>
                    <a:pt x="2709" y="546"/>
                    <a:pt x="2692" y="520"/>
                    <a:pt x="2675" y="497"/>
                  </a:cubicBezTo>
                  <a:cubicBezTo>
                    <a:pt x="2665" y="484"/>
                    <a:pt x="2656" y="474"/>
                    <a:pt x="2647" y="461"/>
                  </a:cubicBezTo>
                  <a:cubicBezTo>
                    <a:pt x="2639" y="448"/>
                    <a:pt x="2627" y="438"/>
                    <a:pt x="2617" y="425"/>
                  </a:cubicBezTo>
                  <a:cubicBezTo>
                    <a:pt x="2553" y="354"/>
                    <a:pt x="2471" y="291"/>
                    <a:pt x="2374" y="236"/>
                  </a:cubicBezTo>
                  <a:cubicBezTo>
                    <a:pt x="2246" y="162"/>
                    <a:pt x="2092" y="103"/>
                    <a:pt x="1923" y="61"/>
                  </a:cubicBezTo>
                  <a:cubicBezTo>
                    <a:pt x="1756" y="22"/>
                    <a:pt x="1572" y="1"/>
                    <a:pt x="13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15"/>
            <p:cNvSpPr/>
            <p:nvPr/>
          </p:nvSpPr>
          <p:spPr>
            <a:xfrm>
              <a:off x="3709452" y="3398329"/>
              <a:ext cx="84324" cy="38701"/>
            </a:xfrm>
            <a:custGeom>
              <a:avLst/>
              <a:gdLst/>
              <a:ahLst/>
              <a:cxnLst/>
              <a:rect l="l" t="t" r="r" b="b"/>
              <a:pathLst>
                <a:path w="2704" h="1241" extrusionOk="0">
                  <a:moveTo>
                    <a:pt x="1348" y="1"/>
                  </a:moveTo>
                  <a:cubicBezTo>
                    <a:pt x="1167" y="1"/>
                    <a:pt x="985" y="22"/>
                    <a:pt x="816" y="61"/>
                  </a:cubicBezTo>
                  <a:cubicBezTo>
                    <a:pt x="648" y="100"/>
                    <a:pt x="495" y="160"/>
                    <a:pt x="364" y="235"/>
                  </a:cubicBezTo>
                  <a:cubicBezTo>
                    <a:pt x="350" y="244"/>
                    <a:pt x="338" y="251"/>
                    <a:pt x="324" y="261"/>
                  </a:cubicBezTo>
                  <a:cubicBezTo>
                    <a:pt x="213" y="329"/>
                    <a:pt x="126" y="409"/>
                    <a:pt x="65" y="495"/>
                  </a:cubicBezTo>
                  <a:cubicBezTo>
                    <a:pt x="39" y="536"/>
                    <a:pt x="18" y="577"/>
                    <a:pt x="1" y="621"/>
                  </a:cubicBezTo>
                  <a:cubicBezTo>
                    <a:pt x="11" y="649"/>
                    <a:pt x="28" y="679"/>
                    <a:pt x="45" y="708"/>
                  </a:cubicBezTo>
                  <a:cubicBezTo>
                    <a:pt x="52" y="721"/>
                    <a:pt x="61" y="733"/>
                    <a:pt x="70" y="744"/>
                  </a:cubicBezTo>
                  <a:cubicBezTo>
                    <a:pt x="88" y="767"/>
                    <a:pt x="106" y="793"/>
                    <a:pt x="127" y="816"/>
                  </a:cubicBezTo>
                  <a:cubicBezTo>
                    <a:pt x="193" y="886"/>
                    <a:pt x="274" y="948"/>
                    <a:pt x="370" y="1004"/>
                  </a:cubicBezTo>
                  <a:cubicBezTo>
                    <a:pt x="373" y="1004"/>
                    <a:pt x="373" y="1007"/>
                    <a:pt x="374" y="1007"/>
                  </a:cubicBezTo>
                  <a:cubicBezTo>
                    <a:pt x="501" y="1081"/>
                    <a:pt x="655" y="1140"/>
                    <a:pt x="822" y="1180"/>
                  </a:cubicBezTo>
                  <a:cubicBezTo>
                    <a:pt x="863" y="1190"/>
                    <a:pt x="906" y="1198"/>
                    <a:pt x="949" y="1206"/>
                  </a:cubicBezTo>
                  <a:cubicBezTo>
                    <a:pt x="1080" y="1230"/>
                    <a:pt x="1217" y="1240"/>
                    <a:pt x="1352" y="1240"/>
                  </a:cubicBezTo>
                  <a:cubicBezTo>
                    <a:pt x="1484" y="1240"/>
                    <a:pt x="1618" y="1229"/>
                    <a:pt x="1745" y="1209"/>
                  </a:cubicBezTo>
                  <a:cubicBezTo>
                    <a:pt x="1792" y="1198"/>
                    <a:pt x="1837" y="1190"/>
                    <a:pt x="1881" y="1178"/>
                  </a:cubicBezTo>
                  <a:cubicBezTo>
                    <a:pt x="2051" y="1140"/>
                    <a:pt x="2203" y="1081"/>
                    <a:pt x="2333" y="1004"/>
                  </a:cubicBezTo>
                  <a:cubicBezTo>
                    <a:pt x="2413" y="958"/>
                    <a:pt x="2483" y="905"/>
                    <a:pt x="2541" y="851"/>
                  </a:cubicBezTo>
                  <a:cubicBezTo>
                    <a:pt x="2565" y="829"/>
                    <a:pt x="2586" y="805"/>
                    <a:pt x="2606" y="780"/>
                  </a:cubicBezTo>
                  <a:cubicBezTo>
                    <a:pt x="2616" y="769"/>
                    <a:pt x="2626" y="757"/>
                    <a:pt x="2633" y="744"/>
                  </a:cubicBezTo>
                  <a:cubicBezTo>
                    <a:pt x="2652" y="721"/>
                    <a:pt x="2666" y="695"/>
                    <a:pt x="2680" y="671"/>
                  </a:cubicBezTo>
                  <a:cubicBezTo>
                    <a:pt x="2689" y="654"/>
                    <a:pt x="2696" y="636"/>
                    <a:pt x="2703" y="621"/>
                  </a:cubicBezTo>
                  <a:cubicBezTo>
                    <a:pt x="2688" y="577"/>
                    <a:pt x="2663" y="536"/>
                    <a:pt x="2633" y="495"/>
                  </a:cubicBezTo>
                  <a:cubicBezTo>
                    <a:pt x="2563" y="399"/>
                    <a:pt x="2460" y="310"/>
                    <a:pt x="2331" y="235"/>
                  </a:cubicBezTo>
                  <a:cubicBezTo>
                    <a:pt x="2203" y="160"/>
                    <a:pt x="2049" y="100"/>
                    <a:pt x="1880" y="61"/>
                  </a:cubicBezTo>
                  <a:cubicBezTo>
                    <a:pt x="1711" y="22"/>
                    <a:pt x="1530" y="1"/>
                    <a:pt x="13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15"/>
            <p:cNvSpPr/>
            <p:nvPr/>
          </p:nvSpPr>
          <p:spPr>
            <a:xfrm>
              <a:off x="3712445" y="3483525"/>
              <a:ext cx="78399" cy="216705"/>
            </a:xfrm>
            <a:custGeom>
              <a:avLst/>
              <a:gdLst/>
              <a:ahLst/>
              <a:cxnLst/>
              <a:rect l="l" t="t" r="r" b="b"/>
              <a:pathLst>
                <a:path w="2514" h="6949" extrusionOk="0">
                  <a:moveTo>
                    <a:pt x="1" y="0"/>
                  </a:moveTo>
                  <a:lnTo>
                    <a:pt x="1" y="6223"/>
                  </a:lnTo>
                  <a:cubicBezTo>
                    <a:pt x="1" y="6270"/>
                    <a:pt x="11" y="6319"/>
                    <a:pt x="25" y="6365"/>
                  </a:cubicBezTo>
                  <a:cubicBezTo>
                    <a:pt x="41" y="6412"/>
                    <a:pt x="64" y="6457"/>
                    <a:pt x="97" y="6502"/>
                  </a:cubicBezTo>
                  <a:cubicBezTo>
                    <a:pt x="129" y="6545"/>
                    <a:pt x="166" y="6588"/>
                    <a:pt x="214" y="6628"/>
                  </a:cubicBezTo>
                  <a:cubicBezTo>
                    <a:pt x="258" y="6667"/>
                    <a:pt x="310" y="6704"/>
                    <a:pt x="370" y="6737"/>
                  </a:cubicBezTo>
                  <a:cubicBezTo>
                    <a:pt x="428" y="6772"/>
                    <a:pt x="493" y="6802"/>
                    <a:pt x="560" y="6826"/>
                  </a:cubicBezTo>
                  <a:cubicBezTo>
                    <a:pt x="629" y="6854"/>
                    <a:pt x="701" y="6875"/>
                    <a:pt x="777" y="6894"/>
                  </a:cubicBezTo>
                  <a:cubicBezTo>
                    <a:pt x="853" y="6911"/>
                    <a:pt x="933" y="6926"/>
                    <a:pt x="1013" y="6934"/>
                  </a:cubicBezTo>
                  <a:cubicBezTo>
                    <a:pt x="1094" y="6944"/>
                    <a:pt x="1177" y="6949"/>
                    <a:pt x="1257" y="6949"/>
                  </a:cubicBezTo>
                  <a:cubicBezTo>
                    <a:pt x="1341" y="6949"/>
                    <a:pt x="1421" y="6944"/>
                    <a:pt x="1502" y="6934"/>
                  </a:cubicBezTo>
                  <a:cubicBezTo>
                    <a:pt x="1506" y="6934"/>
                    <a:pt x="1508" y="6934"/>
                    <a:pt x="1510" y="6933"/>
                  </a:cubicBezTo>
                  <a:cubicBezTo>
                    <a:pt x="1588" y="6924"/>
                    <a:pt x="1666" y="6910"/>
                    <a:pt x="1739" y="6894"/>
                  </a:cubicBezTo>
                  <a:cubicBezTo>
                    <a:pt x="1815" y="6875"/>
                    <a:pt x="1889" y="6852"/>
                    <a:pt x="1956" y="6826"/>
                  </a:cubicBezTo>
                  <a:cubicBezTo>
                    <a:pt x="2025" y="6801"/>
                    <a:pt x="2090" y="6769"/>
                    <a:pt x="2147" y="6737"/>
                  </a:cubicBezTo>
                  <a:cubicBezTo>
                    <a:pt x="2205" y="6703"/>
                    <a:pt x="2257" y="6667"/>
                    <a:pt x="2304" y="6628"/>
                  </a:cubicBezTo>
                  <a:cubicBezTo>
                    <a:pt x="2349" y="6588"/>
                    <a:pt x="2387" y="6546"/>
                    <a:pt x="2419" y="6502"/>
                  </a:cubicBezTo>
                  <a:cubicBezTo>
                    <a:pt x="2451" y="6457"/>
                    <a:pt x="2474" y="6412"/>
                    <a:pt x="2491" y="6365"/>
                  </a:cubicBezTo>
                  <a:cubicBezTo>
                    <a:pt x="2507" y="6318"/>
                    <a:pt x="2514" y="6272"/>
                    <a:pt x="2514" y="6223"/>
                  </a:cubicBezTo>
                  <a:lnTo>
                    <a:pt x="2514" y="0"/>
                  </a:lnTo>
                  <a:cubicBezTo>
                    <a:pt x="2514" y="23"/>
                    <a:pt x="2513" y="46"/>
                    <a:pt x="2507" y="69"/>
                  </a:cubicBezTo>
                  <a:cubicBezTo>
                    <a:pt x="2495" y="134"/>
                    <a:pt x="2471" y="197"/>
                    <a:pt x="2429" y="258"/>
                  </a:cubicBezTo>
                  <a:cubicBezTo>
                    <a:pt x="2390" y="318"/>
                    <a:pt x="2334" y="377"/>
                    <a:pt x="2270" y="429"/>
                  </a:cubicBezTo>
                  <a:cubicBezTo>
                    <a:pt x="2203" y="481"/>
                    <a:pt x="2124" y="528"/>
                    <a:pt x="2035" y="570"/>
                  </a:cubicBezTo>
                  <a:cubicBezTo>
                    <a:pt x="1948" y="609"/>
                    <a:pt x="1851" y="643"/>
                    <a:pt x="1746" y="669"/>
                  </a:cubicBezTo>
                  <a:cubicBezTo>
                    <a:pt x="1672" y="686"/>
                    <a:pt x="1592" y="701"/>
                    <a:pt x="1509" y="711"/>
                  </a:cubicBezTo>
                  <a:cubicBezTo>
                    <a:pt x="1480" y="715"/>
                    <a:pt x="1452" y="718"/>
                    <a:pt x="1421" y="721"/>
                  </a:cubicBezTo>
                  <a:cubicBezTo>
                    <a:pt x="1365" y="725"/>
                    <a:pt x="1309" y="727"/>
                    <a:pt x="1253" y="727"/>
                  </a:cubicBezTo>
                  <a:cubicBezTo>
                    <a:pt x="1197" y="727"/>
                    <a:pt x="1141" y="725"/>
                    <a:pt x="1085" y="721"/>
                  </a:cubicBezTo>
                  <a:cubicBezTo>
                    <a:pt x="974" y="711"/>
                    <a:pt x="864" y="693"/>
                    <a:pt x="761" y="669"/>
                  </a:cubicBezTo>
                  <a:cubicBezTo>
                    <a:pt x="659" y="643"/>
                    <a:pt x="560" y="609"/>
                    <a:pt x="474" y="567"/>
                  </a:cubicBezTo>
                  <a:cubicBezTo>
                    <a:pt x="438" y="551"/>
                    <a:pt x="402" y="534"/>
                    <a:pt x="368" y="514"/>
                  </a:cubicBezTo>
                  <a:cubicBezTo>
                    <a:pt x="288" y="469"/>
                    <a:pt x="221" y="417"/>
                    <a:pt x="165" y="358"/>
                  </a:cubicBezTo>
                  <a:cubicBezTo>
                    <a:pt x="109" y="304"/>
                    <a:pt x="69" y="242"/>
                    <a:pt x="40" y="179"/>
                  </a:cubicBezTo>
                  <a:cubicBezTo>
                    <a:pt x="14" y="120"/>
                    <a:pt x="1" y="5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15"/>
            <p:cNvSpPr/>
            <p:nvPr/>
          </p:nvSpPr>
          <p:spPr>
            <a:xfrm>
              <a:off x="3699691" y="3435906"/>
              <a:ext cx="104220" cy="70197"/>
            </a:xfrm>
            <a:custGeom>
              <a:avLst/>
              <a:gdLst/>
              <a:ahLst/>
              <a:cxnLst/>
              <a:rect l="l" t="t" r="r" b="b"/>
              <a:pathLst>
                <a:path w="3342" h="2251" extrusionOk="0">
                  <a:moveTo>
                    <a:pt x="3341" y="1"/>
                  </a:moveTo>
                  <a:cubicBezTo>
                    <a:pt x="3339" y="5"/>
                    <a:pt x="3338" y="9"/>
                    <a:pt x="3336" y="13"/>
                  </a:cubicBezTo>
                  <a:lnTo>
                    <a:pt x="3336" y="13"/>
                  </a:lnTo>
                  <a:cubicBezTo>
                    <a:pt x="3338" y="9"/>
                    <a:pt x="3340" y="5"/>
                    <a:pt x="3341" y="1"/>
                  </a:cubicBezTo>
                  <a:close/>
                  <a:moveTo>
                    <a:pt x="3336" y="13"/>
                  </a:moveTo>
                  <a:cubicBezTo>
                    <a:pt x="3316" y="56"/>
                    <a:pt x="3291" y="97"/>
                    <a:pt x="3264" y="136"/>
                  </a:cubicBezTo>
                  <a:cubicBezTo>
                    <a:pt x="3221" y="198"/>
                    <a:pt x="3167" y="255"/>
                    <a:pt x="3104" y="308"/>
                  </a:cubicBezTo>
                  <a:cubicBezTo>
                    <a:pt x="3041" y="363"/>
                    <a:pt x="2969" y="413"/>
                    <a:pt x="2890" y="459"/>
                  </a:cubicBezTo>
                  <a:cubicBezTo>
                    <a:pt x="2811" y="507"/>
                    <a:pt x="2723" y="547"/>
                    <a:pt x="2628" y="583"/>
                  </a:cubicBezTo>
                  <a:cubicBezTo>
                    <a:pt x="2535" y="619"/>
                    <a:pt x="2434" y="650"/>
                    <a:pt x="2329" y="675"/>
                  </a:cubicBezTo>
                  <a:cubicBezTo>
                    <a:pt x="2226" y="701"/>
                    <a:pt x="2115" y="719"/>
                    <a:pt x="2006" y="732"/>
                  </a:cubicBezTo>
                  <a:cubicBezTo>
                    <a:pt x="1895" y="745"/>
                    <a:pt x="1781" y="753"/>
                    <a:pt x="1668" y="753"/>
                  </a:cubicBezTo>
                  <a:cubicBezTo>
                    <a:pt x="1554" y="753"/>
                    <a:pt x="1442" y="745"/>
                    <a:pt x="1330" y="732"/>
                  </a:cubicBezTo>
                  <a:cubicBezTo>
                    <a:pt x="1219" y="719"/>
                    <a:pt x="1112" y="701"/>
                    <a:pt x="1007" y="675"/>
                  </a:cubicBezTo>
                  <a:cubicBezTo>
                    <a:pt x="903" y="650"/>
                    <a:pt x="802" y="619"/>
                    <a:pt x="709" y="583"/>
                  </a:cubicBezTo>
                  <a:cubicBezTo>
                    <a:pt x="616" y="547"/>
                    <a:pt x="526" y="507"/>
                    <a:pt x="446" y="459"/>
                  </a:cubicBezTo>
                  <a:cubicBezTo>
                    <a:pt x="367" y="413"/>
                    <a:pt x="293" y="363"/>
                    <a:pt x="230" y="308"/>
                  </a:cubicBezTo>
                  <a:cubicBezTo>
                    <a:pt x="167" y="255"/>
                    <a:pt x="114" y="198"/>
                    <a:pt x="71" y="136"/>
                  </a:cubicBezTo>
                  <a:cubicBezTo>
                    <a:pt x="42" y="101"/>
                    <a:pt x="19" y="62"/>
                    <a:pt x="0" y="22"/>
                  </a:cubicBezTo>
                  <a:lnTo>
                    <a:pt x="0" y="22"/>
                  </a:lnTo>
                  <a:cubicBezTo>
                    <a:pt x="68" y="173"/>
                    <a:pt x="134" y="323"/>
                    <a:pt x="199" y="472"/>
                  </a:cubicBezTo>
                  <a:cubicBezTo>
                    <a:pt x="214" y="508"/>
                    <a:pt x="229" y="543"/>
                    <a:pt x="243" y="580"/>
                  </a:cubicBezTo>
                  <a:cubicBezTo>
                    <a:pt x="270" y="652"/>
                    <a:pt x="292" y="718"/>
                    <a:pt x="314" y="796"/>
                  </a:cubicBezTo>
                  <a:cubicBezTo>
                    <a:pt x="335" y="873"/>
                    <a:pt x="351" y="947"/>
                    <a:pt x="365" y="1029"/>
                  </a:cubicBezTo>
                  <a:cubicBezTo>
                    <a:pt x="380" y="1111"/>
                    <a:pt x="390" y="1190"/>
                    <a:pt x="398" y="1273"/>
                  </a:cubicBezTo>
                  <a:cubicBezTo>
                    <a:pt x="404" y="1352"/>
                    <a:pt x="409" y="1430"/>
                    <a:pt x="409" y="1510"/>
                  </a:cubicBezTo>
                  <a:lnTo>
                    <a:pt x="409" y="1525"/>
                  </a:lnTo>
                  <a:cubicBezTo>
                    <a:pt x="409" y="1585"/>
                    <a:pt x="421" y="1645"/>
                    <a:pt x="449" y="1703"/>
                  </a:cubicBezTo>
                  <a:cubicBezTo>
                    <a:pt x="475" y="1766"/>
                    <a:pt x="518" y="1826"/>
                    <a:pt x="574" y="1883"/>
                  </a:cubicBezTo>
                  <a:cubicBezTo>
                    <a:pt x="630" y="1939"/>
                    <a:pt x="697" y="1990"/>
                    <a:pt x="777" y="2038"/>
                  </a:cubicBezTo>
                  <a:cubicBezTo>
                    <a:pt x="811" y="2056"/>
                    <a:pt x="846" y="2075"/>
                    <a:pt x="883" y="2091"/>
                  </a:cubicBezTo>
                  <a:cubicBezTo>
                    <a:pt x="971" y="2133"/>
                    <a:pt x="1068" y="2164"/>
                    <a:pt x="1170" y="2192"/>
                  </a:cubicBezTo>
                  <a:cubicBezTo>
                    <a:pt x="1273" y="2218"/>
                    <a:pt x="1383" y="2235"/>
                    <a:pt x="1494" y="2243"/>
                  </a:cubicBezTo>
                  <a:cubicBezTo>
                    <a:pt x="1549" y="2248"/>
                    <a:pt x="1605" y="2251"/>
                    <a:pt x="1662" y="2251"/>
                  </a:cubicBezTo>
                  <a:cubicBezTo>
                    <a:pt x="1718" y="2251"/>
                    <a:pt x="1774" y="2248"/>
                    <a:pt x="1830" y="2243"/>
                  </a:cubicBezTo>
                  <a:cubicBezTo>
                    <a:pt x="1859" y="2242"/>
                    <a:pt x="1889" y="2239"/>
                    <a:pt x="1918" y="2235"/>
                  </a:cubicBezTo>
                  <a:cubicBezTo>
                    <a:pt x="1999" y="2226"/>
                    <a:pt x="2078" y="2212"/>
                    <a:pt x="2155" y="2192"/>
                  </a:cubicBezTo>
                  <a:cubicBezTo>
                    <a:pt x="2257" y="2167"/>
                    <a:pt x="2357" y="2133"/>
                    <a:pt x="2444" y="2092"/>
                  </a:cubicBezTo>
                  <a:cubicBezTo>
                    <a:pt x="2532" y="2054"/>
                    <a:pt x="2611" y="2005"/>
                    <a:pt x="2679" y="1953"/>
                  </a:cubicBezTo>
                  <a:cubicBezTo>
                    <a:pt x="2745" y="1901"/>
                    <a:pt x="2798" y="1844"/>
                    <a:pt x="2838" y="1782"/>
                  </a:cubicBezTo>
                  <a:cubicBezTo>
                    <a:pt x="2877" y="1722"/>
                    <a:pt x="2904" y="1658"/>
                    <a:pt x="2916" y="1594"/>
                  </a:cubicBezTo>
                  <a:cubicBezTo>
                    <a:pt x="2919" y="1571"/>
                    <a:pt x="2923" y="1546"/>
                    <a:pt x="2923" y="1523"/>
                  </a:cubicBezTo>
                  <a:cubicBezTo>
                    <a:pt x="2923" y="1355"/>
                    <a:pt x="2937" y="1190"/>
                    <a:pt x="2966" y="1027"/>
                  </a:cubicBezTo>
                  <a:cubicBezTo>
                    <a:pt x="2980" y="945"/>
                    <a:pt x="2998" y="870"/>
                    <a:pt x="3019" y="794"/>
                  </a:cubicBezTo>
                  <a:cubicBezTo>
                    <a:pt x="3031" y="754"/>
                    <a:pt x="3041" y="719"/>
                    <a:pt x="3054" y="682"/>
                  </a:cubicBezTo>
                  <a:cubicBezTo>
                    <a:pt x="3067" y="646"/>
                    <a:pt x="3077" y="612"/>
                    <a:pt x="3091" y="576"/>
                  </a:cubicBezTo>
                  <a:cubicBezTo>
                    <a:pt x="3106" y="543"/>
                    <a:pt x="3119" y="510"/>
                    <a:pt x="3133" y="478"/>
                  </a:cubicBezTo>
                  <a:cubicBezTo>
                    <a:pt x="3133" y="475"/>
                    <a:pt x="3134" y="474"/>
                    <a:pt x="3134" y="471"/>
                  </a:cubicBezTo>
                  <a:cubicBezTo>
                    <a:pt x="3203" y="318"/>
                    <a:pt x="3269" y="166"/>
                    <a:pt x="3336" y="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15"/>
            <p:cNvSpPr/>
            <p:nvPr/>
          </p:nvSpPr>
          <p:spPr>
            <a:xfrm>
              <a:off x="3712414" y="3677523"/>
              <a:ext cx="78493" cy="23233"/>
            </a:xfrm>
            <a:custGeom>
              <a:avLst/>
              <a:gdLst/>
              <a:ahLst/>
              <a:cxnLst/>
              <a:rect l="l" t="t" r="r" b="b"/>
              <a:pathLst>
                <a:path w="2517" h="745" extrusionOk="0">
                  <a:moveTo>
                    <a:pt x="5" y="0"/>
                  </a:moveTo>
                  <a:cubicBezTo>
                    <a:pt x="1" y="134"/>
                    <a:pt x="65" y="260"/>
                    <a:pt x="157" y="358"/>
                  </a:cubicBezTo>
                  <a:cubicBezTo>
                    <a:pt x="249" y="454"/>
                    <a:pt x="364" y="526"/>
                    <a:pt x="484" y="584"/>
                  </a:cubicBezTo>
                  <a:cubicBezTo>
                    <a:pt x="545" y="613"/>
                    <a:pt x="606" y="637"/>
                    <a:pt x="670" y="656"/>
                  </a:cubicBezTo>
                  <a:cubicBezTo>
                    <a:pt x="704" y="666"/>
                    <a:pt x="734" y="674"/>
                    <a:pt x="767" y="683"/>
                  </a:cubicBezTo>
                  <a:cubicBezTo>
                    <a:pt x="798" y="690"/>
                    <a:pt x="831" y="696"/>
                    <a:pt x="833" y="696"/>
                  </a:cubicBezTo>
                  <a:lnTo>
                    <a:pt x="932" y="713"/>
                  </a:lnTo>
                  <a:lnTo>
                    <a:pt x="1013" y="728"/>
                  </a:lnTo>
                  <a:lnTo>
                    <a:pt x="1063" y="732"/>
                  </a:lnTo>
                  <a:lnTo>
                    <a:pt x="1263" y="745"/>
                  </a:lnTo>
                  <a:lnTo>
                    <a:pt x="1461" y="732"/>
                  </a:lnTo>
                  <a:lnTo>
                    <a:pt x="1511" y="728"/>
                  </a:lnTo>
                  <a:lnTo>
                    <a:pt x="1560" y="719"/>
                  </a:lnTo>
                  <a:lnTo>
                    <a:pt x="1660" y="702"/>
                  </a:lnTo>
                  <a:cubicBezTo>
                    <a:pt x="1691" y="696"/>
                    <a:pt x="1724" y="690"/>
                    <a:pt x="1759" y="683"/>
                  </a:cubicBezTo>
                  <a:cubicBezTo>
                    <a:pt x="1790" y="674"/>
                    <a:pt x="1823" y="667"/>
                    <a:pt x="1854" y="656"/>
                  </a:cubicBezTo>
                  <a:cubicBezTo>
                    <a:pt x="1917" y="637"/>
                    <a:pt x="1979" y="613"/>
                    <a:pt x="2041" y="584"/>
                  </a:cubicBezTo>
                  <a:cubicBezTo>
                    <a:pt x="2161" y="529"/>
                    <a:pt x="2276" y="457"/>
                    <a:pt x="2367" y="358"/>
                  </a:cubicBezTo>
                  <a:cubicBezTo>
                    <a:pt x="2450" y="263"/>
                    <a:pt x="2516" y="135"/>
                    <a:pt x="2514" y="0"/>
                  </a:cubicBezTo>
                  <a:lnTo>
                    <a:pt x="2514" y="0"/>
                  </a:lnTo>
                  <a:cubicBezTo>
                    <a:pt x="2511" y="134"/>
                    <a:pt x="2442" y="256"/>
                    <a:pt x="2350" y="347"/>
                  </a:cubicBezTo>
                  <a:cubicBezTo>
                    <a:pt x="2258" y="440"/>
                    <a:pt x="2143" y="509"/>
                    <a:pt x="2023" y="561"/>
                  </a:cubicBezTo>
                  <a:cubicBezTo>
                    <a:pt x="1904" y="611"/>
                    <a:pt x="1777" y="654"/>
                    <a:pt x="1648" y="670"/>
                  </a:cubicBezTo>
                  <a:lnTo>
                    <a:pt x="1552" y="687"/>
                  </a:lnTo>
                  <a:lnTo>
                    <a:pt x="1503" y="696"/>
                  </a:lnTo>
                  <a:lnTo>
                    <a:pt x="1454" y="699"/>
                  </a:lnTo>
                  <a:lnTo>
                    <a:pt x="1258" y="710"/>
                  </a:lnTo>
                  <a:lnTo>
                    <a:pt x="1063" y="699"/>
                  </a:lnTo>
                  <a:lnTo>
                    <a:pt x="1014" y="696"/>
                  </a:lnTo>
                  <a:lnTo>
                    <a:pt x="965" y="687"/>
                  </a:lnTo>
                  <a:lnTo>
                    <a:pt x="869" y="670"/>
                  </a:lnTo>
                  <a:cubicBezTo>
                    <a:pt x="739" y="653"/>
                    <a:pt x="613" y="611"/>
                    <a:pt x="494" y="561"/>
                  </a:cubicBezTo>
                  <a:cubicBezTo>
                    <a:pt x="373" y="509"/>
                    <a:pt x="259" y="440"/>
                    <a:pt x="167" y="347"/>
                  </a:cubicBezTo>
                  <a:cubicBezTo>
                    <a:pt x="77" y="258"/>
                    <a:pt x="6" y="134"/>
                    <a:pt x="5" y="0"/>
                  </a:cubicBezTo>
                  <a:close/>
                </a:path>
              </a:pathLst>
            </a:custGeom>
            <a:solidFill>
              <a:srgbClr val="2A54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15"/>
            <p:cNvSpPr/>
            <p:nvPr/>
          </p:nvSpPr>
          <p:spPr>
            <a:xfrm>
              <a:off x="3770729" y="3412549"/>
              <a:ext cx="34740" cy="283815"/>
            </a:xfrm>
            <a:custGeom>
              <a:avLst/>
              <a:gdLst/>
              <a:ahLst/>
              <a:cxnLst/>
              <a:rect l="l" t="t" r="r" b="b"/>
              <a:pathLst>
                <a:path w="1114" h="9101" extrusionOk="0">
                  <a:moveTo>
                    <a:pt x="1112" y="1"/>
                  </a:moveTo>
                  <a:cubicBezTo>
                    <a:pt x="1111" y="58"/>
                    <a:pt x="1101" y="117"/>
                    <a:pt x="1082" y="173"/>
                  </a:cubicBezTo>
                  <a:cubicBezTo>
                    <a:pt x="1060" y="238"/>
                    <a:pt x="1026" y="301"/>
                    <a:pt x="983" y="360"/>
                  </a:cubicBezTo>
                  <a:cubicBezTo>
                    <a:pt x="940" y="420"/>
                    <a:pt x="885" y="479"/>
                    <a:pt x="823" y="533"/>
                  </a:cubicBezTo>
                  <a:cubicBezTo>
                    <a:pt x="760" y="587"/>
                    <a:pt x="688" y="638"/>
                    <a:pt x="609" y="684"/>
                  </a:cubicBezTo>
                  <a:cubicBezTo>
                    <a:pt x="603" y="686"/>
                    <a:pt x="600" y="689"/>
                    <a:pt x="595" y="691"/>
                  </a:cubicBezTo>
                  <a:cubicBezTo>
                    <a:pt x="537" y="722"/>
                    <a:pt x="475" y="754"/>
                    <a:pt x="414" y="780"/>
                  </a:cubicBezTo>
                  <a:lnTo>
                    <a:pt x="416" y="1303"/>
                  </a:lnTo>
                  <a:lnTo>
                    <a:pt x="416" y="1306"/>
                  </a:lnTo>
                  <a:cubicBezTo>
                    <a:pt x="1" y="1825"/>
                    <a:pt x="18" y="2797"/>
                    <a:pt x="20" y="2895"/>
                  </a:cubicBezTo>
                  <a:cubicBezTo>
                    <a:pt x="20" y="2899"/>
                    <a:pt x="84" y="9101"/>
                    <a:pt x="84" y="9101"/>
                  </a:cubicBezTo>
                  <a:cubicBezTo>
                    <a:pt x="84" y="9101"/>
                    <a:pt x="217" y="9043"/>
                    <a:pt x="274" y="9012"/>
                  </a:cubicBezTo>
                  <a:cubicBezTo>
                    <a:pt x="332" y="8977"/>
                    <a:pt x="385" y="8941"/>
                    <a:pt x="431" y="8901"/>
                  </a:cubicBezTo>
                  <a:cubicBezTo>
                    <a:pt x="475" y="8862"/>
                    <a:pt x="516" y="8821"/>
                    <a:pt x="546" y="8776"/>
                  </a:cubicBezTo>
                  <a:cubicBezTo>
                    <a:pt x="579" y="8732"/>
                    <a:pt x="602" y="8686"/>
                    <a:pt x="618" y="8640"/>
                  </a:cubicBezTo>
                  <a:cubicBezTo>
                    <a:pt x="633" y="8592"/>
                    <a:pt x="641" y="8546"/>
                    <a:pt x="641" y="8497"/>
                  </a:cubicBezTo>
                  <a:lnTo>
                    <a:pt x="641" y="2274"/>
                  </a:lnTo>
                  <a:cubicBezTo>
                    <a:pt x="641" y="2105"/>
                    <a:pt x="655" y="1940"/>
                    <a:pt x="684" y="1778"/>
                  </a:cubicBezTo>
                  <a:cubicBezTo>
                    <a:pt x="698" y="1696"/>
                    <a:pt x="717" y="1621"/>
                    <a:pt x="738" y="1545"/>
                  </a:cubicBezTo>
                  <a:cubicBezTo>
                    <a:pt x="748" y="1504"/>
                    <a:pt x="760" y="1470"/>
                    <a:pt x="773" y="1433"/>
                  </a:cubicBezTo>
                  <a:cubicBezTo>
                    <a:pt x="784" y="1397"/>
                    <a:pt x="796" y="1364"/>
                    <a:pt x="810" y="1328"/>
                  </a:cubicBezTo>
                  <a:cubicBezTo>
                    <a:pt x="825" y="1293"/>
                    <a:pt x="838" y="1260"/>
                    <a:pt x="852" y="1226"/>
                  </a:cubicBezTo>
                  <a:cubicBezTo>
                    <a:pt x="852" y="1224"/>
                    <a:pt x="853" y="1223"/>
                    <a:pt x="853" y="1220"/>
                  </a:cubicBezTo>
                  <a:cubicBezTo>
                    <a:pt x="924" y="1063"/>
                    <a:pt x="991" y="906"/>
                    <a:pt x="1060" y="750"/>
                  </a:cubicBezTo>
                  <a:cubicBezTo>
                    <a:pt x="1068" y="732"/>
                    <a:pt x="1075" y="717"/>
                    <a:pt x="1079" y="698"/>
                  </a:cubicBezTo>
                  <a:cubicBezTo>
                    <a:pt x="1101" y="633"/>
                    <a:pt x="1114" y="568"/>
                    <a:pt x="1114" y="504"/>
                  </a:cubicBezTo>
                  <a:lnTo>
                    <a:pt x="1112" y="1"/>
                  </a:ln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15"/>
            <p:cNvSpPr/>
            <p:nvPr/>
          </p:nvSpPr>
          <p:spPr>
            <a:xfrm>
              <a:off x="3780116" y="3428703"/>
              <a:ext cx="18493" cy="260956"/>
            </a:xfrm>
            <a:custGeom>
              <a:avLst/>
              <a:gdLst/>
              <a:ahLst/>
              <a:cxnLst/>
              <a:rect l="l" t="t" r="r" b="b"/>
              <a:pathLst>
                <a:path w="593" h="8368" extrusionOk="0">
                  <a:moveTo>
                    <a:pt x="532" y="0"/>
                  </a:moveTo>
                  <a:cubicBezTo>
                    <a:pt x="517" y="167"/>
                    <a:pt x="509" y="336"/>
                    <a:pt x="496" y="505"/>
                  </a:cubicBezTo>
                  <a:lnTo>
                    <a:pt x="496" y="505"/>
                  </a:lnTo>
                  <a:cubicBezTo>
                    <a:pt x="276" y="765"/>
                    <a:pt x="155" y="1091"/>
                    <a:pt x="87" y="1418"/>
                  </a:cubicBezTo>
                  <a:cubicBezTo>
                    <a:pt x="51" y="1583"/>
                    <a:pt x="29" y="1753"/>
                    <a:pt x="15" y="1921"/>
                  </a:cubicBezTo>
                  <a:cubicBezTo>
                    <a:pt x="0" y="2092"/>
                    <a:pt x="8" y="2257"/>
                    <a:pt x="5" y="2423"/>
                  </a:cubicBezTo>
                  <a:cubicBezTo>
                    <a:pt x="2" y="3084"/>
                    <a:pt x="23" y="3744"/>
                    <a:pt x="33" y="4405"/>
                  </a:cubicBezTo>
                  <a:cubicBezTo>
                    <a:pt x="51" y="5726"/>
                    <a:pt x="77" y="7046"/>
                    <a:pt x="102" y="8367"/>
                  </a:cubicBezTo>
                  <a:lnTo>
                    <a:pt x="124" y="8367"/>
                  </a:lnTo>
                  <a:cubicBezTo>
                    <a:pt x="153" y="7046"/>
                    <a:pt x="176" y="5726"/>
                    <a:pt x="194" y="4405"/>
                  </a:cubicBezTo>
                  <a:cubicBezTo>
                    <a:pt x="203" y="3744"/>
                    <a:pt x="225" y="3084"/>
                    <a:pt x="223" y="2423"/>
                  </a:cubicBezTo>
                  <a:cubicBezTo>
                    <a:pt x="220" y="2088"/>
                    <a:pt x="210" y="1773"/>
                    <a:pt x="263" y="1452"/>
                  </a:cubicBezTo>
                  <a:cubicBezTo>
                    <a:pt x="317" y="1137"/>
                    <a:pt x="396" y="818"/>
                    <a:pt x="581" y="558"/>
                  </a:cubicBezTo>
                  <a:lnTo>
                    <a:pt x="593" y="541"/>
                  </a:lnTo>
                  <a:lnTo>
                    <a:pt x="591" y="526"/>
                  </a:lnTo>
                  <a:cubicBezTo>
                    <a:pt x="578" y="352"/>
                    <a:pt x="570" y="178"/>
                    <a:pt x="554" y="2"/>
                  </a:cubicBezTo>
                  <a:lnTo>
                    <a:pt x="532" y="2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15"/>
            <p:cNvSpPr/>
            <p:nvPr/>
          </p:nvSpPr>
          <p:spPr>
            <a:xfrm>
              <a:off x="3710169" y="3432694"/>
              <a:ext cx="17775" cy="261393"/>
            </a:xfrm>
            <a:custGeom>
              <a:avLst/>
              <a:gdLst/>
              <a:ahLst/>
              <a:cxnLst/>
              <a:rect l="l" t="t" r="r" b="b"/>
              <a:pathLst>
                <a:path w="570" h="8382" extrusionOk="0">
                  <a:moveTo>
                    <a:pt x="9" y="0"/>
                  </a:moveTo>
                  <a:lnTo>
                    <a:pt x="1" y="513"/>
                  </a:lnTo>
                  <a:lnTo>
                    <a:pt x="1" y="521"/>
                  </a:lnTo>
                  <a:lnTo>
                    <a:pt x="6" y="528"/>
                  </a:lnTo>
                  <a:cubicBezTo>
                    <a:pt x="203" y="791"/>
                    <a:pt x="295" y="1114"/>
                    <a:pt x="350" y="1436"/>
                  </a:cubicBezTo>
                  <a:cubicBezTo>
                    <a:pt x="405" y="1761"/>
                    <a:pt x="400" y="2086"/>
                    <a:pt x="393" y="2418"/>
                  </a:cubicBezTo>
                  <a:lnTo>
                    <a:pt x="361" y="4407"/>
                  </a:lnTo>
                  <a:cubicBezTo>
                    <a:pt x="350" y="5069"/>
                    <a:pt x="333" y="5731"/>
                    <a:pt x="350" y="6393"/>
                  </a:cubicBezTo>
                  <a:cubicBezTo>
                    <a:pt x="367" y="7058"/>
                    <a:pt x="386" y="7719"/>
                    <a:pt x="441" y="8382"/>
                  </a:cubicBezTo>
                  <a:lnTo>
                    <a:pt x="462" y="8382"/>
                  </a:lnTo>
                  <a:cubicBezTo>
                    <a:pt x="518" y="7719"/>
                    <a:pt x="538" y="7058"/>
                    <a:pt x="554" y="6393"/>
                  </a:cubicBezTo>
                  <a:cubicBezTo>
                    <a:pt x="570" y="5731"/>
                    <a:pt x="554" y="5069"/>
                    <a:pt x="541" y="4407"/>
                  </a:cubicBezTo>
                  <a:lnTo>
                    <a:pt x="511" y="2418"/>
                  </a:lnTo>
                  <a:cubicBezTo>
                    <a:pt x="511" y="2089"/>
                    <a:pt x="501" y="1748"/>
                    <a:pt x="430" y="1421"/>
                  </a:cubicBezTo>
                  <a:cubicBezTo>
                    <a:pt x="362" y="1098"/>
                    <a:pt x="255" y="769"/>
                    <a:pt x="45" y="508"/>
                  </a:cubicBezTo>
                  <a:lnTo>
                    <a:pt x="45" y="508"/>
                  </a:lnTo>
                  <a:lnTo>
                    <a:pt x="35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15"/>
            <p:cNvSpPr/>
            <p:nvPr/>
          </p:nvSpPr>
          <p:spPr>
            <a:xfrm>
              <a:off x="3708329" y="3392747"/>
              <a:ext cx="15593" cy="24917"/>
            </a:xfrm>
            <a:custGeom>
              <a:avLst/>
              <a:gdLst/>
              <a:ahLst/>
              <a:cxnLst/>
              <a:rect l="l" t="t" r="r" b="b"/>
              <a:pathLst>
                <a:path w="500" h="799" extrusionOk="0">
                  <a:moveTo>
                    <a:pt x="500" y="0"/>
                  </a:moveTo>
                  <a:cubicBezTo>
                    <a:pt x="468" y="16"/>
                    <a:pt x="435" y="32"/>
                    <a:pt x="406" y="48"/>
                  </a:cubicBezTo>
                  <a:cubicBezTo>
                    <a:pt x="310" y="104"/>
                    <a:pt x="229" y="168"/>
                    <a:pt x="163" y="237"/>
                  </a:cubicBezTo>
                  <a:cubicBezTo>
                    <a:pt x="142" y="260"/>
                    <a:pt x="123" y="283"/>
                    <a:pt x="106" y="309"/>
                  </a:cubicBezTo>
                  <a:cubicBezTo>
                    <a:pt x="97" y="321"/>
                    <a:pt x="90" y="332"/>
                    <a:pt x="81" y="345"/>
                  </a:cubicBezTo>
                  <a:cubicBezTo>
                    <a:pt x="65" y="370"/>
                    <a:pt x="52" y="396"/>
                    <a:pt x="42" y="420"/>
                  </a:cubicBezTo>
                  <a:cubicBezTo>
                    <a:pt x="31" y="446"/>
                    <a:pt x="22" y="472"/>
                    <a:pt x="15" y="498"/>
                  </a:cubicBezTo>
                  <a:cubicBezTo>
                    <a:pt x="6" y="536"/>
                    <a:pt x="1" y="577"/>
                    <a:pt x="1" y="615"/>
                  </a:cubicBezTo>
                  <a:cubicBezTo>
                    <a:pt x="1" y="656"/>
                    <a:pt x="6" y="695"/>
                    <a:pt x="15" y="733"/>
                  </a:cubicBezTo>
                  <a:cubicBezTo>
                    <a:pt x="21" y="755"/>
                    <a:pt x="28" y="777"/>
                    <a:pt x="37" y="798"/>
                  </a:cubicBezTo>
                  <a:cubicBezTo>
                    <a:pt x="52" y="755"/>
                    <a:pt x="75" y="713"/>
                    <a:pt x="106" y="673"/>
                  </a:cubicBezTo>
                  <a:cubicBezTo>
                    <a:pt x="176" y="577"/>
                    <a:pt x="280" y="486"/>
                    <a:pt x="406" y="413"/>
                  </a:cubicBezTo>
                  <a:cubicBezTo>
                    <a:pt x="436" y="396"/>
                    <a:pt x="468" y="378"/>
                    <a:pt x="500" y="364"/>
                  </a:cubicBezTo>
                  <a:lnTo>
                    <a:pt x="500" y="0"/>
                  </a:ln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15"/>
            <p:cNvSpPr/>
            <p:nvPr/>
          </p:nvSpPr>
          <p:spPr>
            <a:xfrm>
              <a:off x="3709452" y="3406468"/>
              <a:ext cx="11694" cy="23295"/>
            </a:xfrm>
            <a:custGeom>
              <a:avLst/>
              <a:gdLst/>
              <a:ahLst/>
              <a:cxnLst/>
              <a:rect l="l" t="t" r="r" b="b"/>
              <a:pathLst>
                <a:path w="375" h="747" extrusionOk="0">
                  <a:moveTo>
                    <a:pt x="328" y="0"/>
                  </a:moveTo>
                  <a:cubicBezTo>
                    <a:pt x="219" y="68"/>
                    <a:pt x="131" y="150"/>
                    <a:pt x="70" y="236"/>
                  </a:cubicBezTo>
                  <a:cubicBezTo>
                    <a:pt x="39" y="275"/>
                    <a:pt x="18" y="316"/>
                    <a:pt x="1" y="360"/>
                  </a:cubicBezTo>
                  <a:cubicBezTo>
                    <a:pt x="11" y="388"/>
                    <a:pt x="28" y="418"/>
                    <a:pt x="45" y="447"/>
                  </a:cubicBezTo>
                  <a:cubicBezTo>
                    <a:pt x="52" y="460"/>
                    <a:pt x="61" y="472"/>
                    <a:pt x="70" y="483"/>
                  </a:cubicBezTo>
                  <a:cubicBezTo>
                    <a:pt x="88" y="506"/>
                    <a:pt x="106" y="532"/>
                    <a:pt x="127" y="555"/>
                  </a:cubicBezTo>
                  <a:cubicBezTo>
                    <a:pt x="193" y="625"/>
                    <a:pt x="274" y="687"/>
                    <a:pt x="370" y="743"/>
                  </a:cubicBezTo>
                  <a:cubicBezTo>
                    <a:pt x="373" y="743"/>
                    <a:pt x="373" y="746"/>
                    <a:pt x="374" y="746"/>
                  </a:cubicBezTo>
                  <a:cubicBezTo>
                    <a:pt x="361" y="489"/>
                    <a:pt x="346" y="226"/>
                    <a:pt x="328" y="0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15"/>
            <p:cNvSpPr/>
            <p:nvPr/>
          </p:nvSpPr>
          <p:spPr>
            <a:xfrm>
              <a:off x="3735054" y="3385637"/>
              <a:ext cx="60249" cy="27568"/>
            </a:xfrm>
            <a:custGeom>
              <a:avLst/>
              <a:gdLst/>
              <a:ahLst/>
              <a:cxnLst/>
              <a:rect l="l" t="t" r="r" b="b"/>
              <a:pathLst>
                <a:path w="1932" h="884" extrusionOk="0">
                  <a:moveTo>
                    <a:pt x="634" y="0"/>
                  </a:moveTo>
                  <a:cubicBezTo>
                    <a:pt x="616" y="0"/>
                    <a:pt x="598" y="1"/>
                    <a:pt x="580" y="1"/>
                  </a:cubicBezTo>
                  <a:cubicBezTo>
                    <a:pt x="382" y="7"/>
                    <a:pt x="186" y="37"/>
                    <a:pt x="1" y="102"/>
                  </a:cubicBezTo>
                  <a:cubicBezTo>
                    <a:pt x="133" y="85"/>
                    <a:pt x="266" y="77"/>
                    <a:pt x="398" y="77"/>
                  </a:cubicBezTo>
                  <a:cubicBezTo>
                    <a:pt x="650" y="77"/>
                    <a:pt x="898" y="108"/>
                    <a:pt x="1136" y="175"/>
                  </a:cubicBezTo>
                  <a:cubicBezTo>
                    <a:pt x="1317" y="228"/>
                    <a:pt x="1493" y="303"/>
                    <a:pt x="1644" y="412"/>
                  </a:cubicBezTo>
                  <a:cubicBezTo>
                    <a:pt x="1796" y="524"/>
                    <a:pt x="1907" y="685"/>
                    <a:pt x="1920" y="884"/>
                  </a:cubicBezTo>
                  <a:cubicBezTo>
                    <a:pt x="1931" y="835"/>
                    <a:pt x="1928" y="786"/>
                    <a:pt x="1920" y="736"/>
                  </a:cubicBezTo>
                  <a:cubicBezTo>
                    <a:pt x="1917" y="685"/>
                    <a:pt x="1898" y="638"/>
                    <a:pt x="1881" y="590"/>
                  </a:cubicBezTo>
                  <a:cubicBezTo>
                    <a:pt x="1838" y="498"/>
                    <a:pt x="1770" y="419"/>
                    <a:pt x="1696" y="352"/>
                  </a:cubicBezTo>
                  <a:cubicBezTo>
                    <a:pt x="1545" y="215"/>
                    <a:pt x="1358" y="132"/>
                    <a:pt x="1166" y="74"/>
                  </a:cubicBezTo>
                  <a:cubicBezTo>
                    <a:pt x="993" y="26"/>
                    <a:pt x="813" y="0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15"/>
            <p:cNvSpPr/>
            <p:nvPr/>
          </p:nvSpPr>
          <p:spPr>
            <a:xfrm>
              <a:off x="3698756" y="3417975"/>
              <a:ext cx="77089" cy="26788"/>
            </a:xfrm>
            <a:custGeom>
              <a:avLst/>
              <a:gdLst/>
              <a:ahLst/>
              <a:cxnLst/>
              <a:rect l="l" t="t" r="r" b="b"/>
              <a:pathLst>
                <a:path w="2472" h="859" extrusionOk="0">
                  <a:moveTo>
                    <a:pt x="0" y="1"/>
                  </a:moveTo>
                  <a:lnTo>
                    <a:pt x="0" y="1"/>
                  </a:lnTo>
                  <a:cubicBezTo>
                    <a:pt x="55" y="231"/>
                    <a:pt x="236" y="415"/>
                    <a:pt x="431" y="543"/>
                  </a:cubicBezTo>
                  <a:cubicBezTo>
                    <a:pt x="631" y="672"/>
                    <a:pt x="857" y="754"/>
                    <a:pt x="1087" y="803"/>
                  </a:cubicBezTo>
                  <a:cubicBezTo>
                    <a:pt x="1264" y="839"/>
                    <a:pt x="1445" y="858"/>
                    <a:pt x="1625" y="858"/>
                  </a:cubicBezTo>
                  <a:cubicBezTo>
                    <a:pt x="1915" y="858"/>
                    <a:pt x="2203" y="810"/>
                    <a:pt x="2471" y="708"/>
                  </a:cubicBezTo>
                  <a:lnTo>
                    <a:pt x="2471" y="708"/>
                  </a:lnTo>
                  <a:cubicBezTo>
                    <a:pt x="2259" y="745"/>
                    <a:pt x="2047" y="770"/>
                    <a:pt x="1837" y="770"/>
                  </a:cubicBezTo>
                  <a:cubicBezTo>
                    <a:pt x="1820" y="770"/>
                    <a:pt x="1804" y="770"/>
                    <a:pt x="1787" y="770"/>
                  </a:cubicBezTo>
                  <a:cubicBezTo>
                    <a:pt x="1558" y="767"/>
                    <a:pt x="1331" y="747"/>
                    <a:pt x="1111" y="698"/>
                  </a:cubicBezTo>
                  <a:cubicBezTo>
                    <a:pt x="890" y="653"/>
                    <a:pt x="674" y="579"/>
                    <a:pt x="474" y="472"/>
                  </a:cubicBezTo>
                  <a:cubicBezTo>
                    <a:pt x="277" y="364"/>
                    <a:pt x="95" y="21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15"/>
            <p:cNvSpPr/>
            <p:nvPr/>
          </p:nvSpPr>
          <p:spPr>
            <a:xfrm>
              <a:off x="2467908" y="4510956"/>
              <a:ext cx="11320" cy="6580"/>
            </a:xfrm>
            <a:custGeom>
              <a:avLst/>
              <a:gdLst/>
              <a:ahLst/>
              <a:cxnLst/>
              <a:rect l="l" t="t" r="r" b="b"/>
              <a:pathLst>
                <a:path w="363" h="211" extrusionOk="0">
                  <a:moveTo>
                    <a:pt x="44" y="0"/>
                  </a:moveTo>
                  <a:lnTo>
                    <a:pt x="0" y="210"/>
                  </a:lnTo>
                  <a:lnTo>
                    <a:pt x="0" y="210"/>
                  </a:lnTo>
                  <a:lnTo>
                    <a:pt x="363" y="186"/>
                  </a:lnTo>
                  <a:lnTo>
                    <a:pt x="328" y="22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EA61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15"/>
            <p:cNvSpPr/>
            <p:nvPr/>
          </p:nvSpPr>
          <p:spPr>
            <a:xfrm>
              <a:off x="2467908" y="4516725"/>
              <a:ext cx="173389" cy="138742"/>
            </a:xfrm>
            <a:custGeom>
              <a:avLst/>
              <a:gdLst/>
              <a:ahLst/>
              <a:cxnLst/>
              <a:rect l="l" t="t" r="r" b="b"/>
              <a:pathLst>
                <a:path w="5560" h="4449" extrusionOk="0">
                  <a:moveTo>
                    <a:pt x="363" y="1"/>
                  </a:moveTo>
                  <a:lnTo>
                    <a:pt x="0" y="25"/>
                  </a:lnTo>
                  <a:lnTo>
                    <a:pt x="4913" y="4449"/>
                  </a:lnTo>
                  <a:lnTo>
                    <a:pt x="5560" y="4403"/>
                  </a:lnTo>
                  <a:lnTo>
                    <a:pt x="3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15"/>
            <p:cNvSpPr/>
            <p:nvPr/>
          </p:nvSpPr>
          <p:spPr>
            <a:xfrm>
              <a:off x="2478137" y="4511611"/>
              <a:ext cx="163160" cy="142422"/>
            </a:xfrm>
            <a:custGeom>
              <a:avLst/>
              <a:gdLst/>
              <a:ahLst/>
              <a:cxnLst/>
              <a:rect l="l" t="t" r="r" b="b"/>
              <a:pathLst>
                <a:path w="5232" h="4567" extrusionOk="0">
                  <a:moveTo>
                    <a:pt x="0" y="1"/>
                  </a:moveTo>
                  <a:lnTo>
                    <a:pt x="35" y="165"/>
                  </a:lnTo>
                  <a:lnTo>
                    <a:pt x="5232" y="4567"/>
                  </a:lnTo>
                  <a:lnTo>
                    <a:pt x="5169" y="42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15"/>
            <p:cNvSpPr/>
            <p:nvPr/>
          </p:nvSpPr>
          <p:spPr>
            <a:xfrm>
              <a:off x="2796747" y="4497110"/>
              <a:ext cx="62713" cy="34397"/>
            </a:xfrm>
            <a:custGeom>
              <a:avLst/>
              <a:gdLst/>
              <a:ahLst/>
              <a:cxnLst/>
              <a:rect l="l" t="t" r="r" b="b"/>
              <a:pathLst>
                <a:path w="2011" h="1103" extrusionOk="0">
                  <a:moveTo>
                    <a:pt x="5" y="0"/>
                  </a:moveTo>
                  <a:cubicBezTo>
                    <a:pt x="5" y="170"/>
                    <a:pt x="1" y="352"/>
                    <a:pt x="1" y="522"/>
                  </a:cubicBezTo>
                  <a:cubicBezTo>
                    <a:pt x="1" y="725"/>
                    <a:pt x="201" y="890"/>
                    <a:pt x="399" y="983"/>
                  </a:cubicBezTo>
                  <a:cubicBezTo>
                    <a:pt x="600" y="1078"/>
                    <a:pt x="803" y="1103"/>
                    <a:pt x="1006" y="1103"/>
                  </a:cubicBezTo>
                  <a:cubicBezTo>
                    <a:pt x="1208" y="1103"/>
                    <a:pt x="1412" y="1081"/>
                    <a:pt x="1614" y="983"/>
                  </a:cubicBezTo>
                  <a:cubicBezTo>
                    <a:pt x="1812" y="890"/>
                    <a:pt x="2011" y="725"/>
                    <a:pt x="2011" y="522"/>
                  </a:cubicBezTo>
                  <a:cubicBezTo>
                    <a:pt x="2011" y="355"/>
                    <a:pt x="2005" y="168"/>
                    <a:pt x="2005" y="0"/>
                  </a:cubicBezTo>
                  <a:cubicBezTo>
                    <a:pt x="2002" y="119"/>
                    <a:pt x="1933" y="244"/>
                    <a:pt x="1845" y="334"/>
                  </a:cubicBezTo>
                  <a:cubicBezTo>
                    <a:pt x="1737" y="441"/>
                    <a:pt x="1599" y="495"/>
                    <a:pt x="1457" y="532"/>
                  </a:cubicBezTo>
                  <a:cubicBezTo>
                    <a:pt x="1313" y="571"/>
                    <a:pt x="1165" y="594"/>
                    <a:pt x="1017" y="594"/>
                  </a:cubicBezTo>
                  <a:cubicBezTo>
                    <a:pt x="1012" y="594"/>
                    <a:pt x="1008" y="594"/>
                    <a:pt x="1003" y="594"/>
                  </a:cubicBezTo>
                  <a:cubicBezTo>
                    <a:pt x="860" y="594"/>
                    <a:pt x="715" y="573"/>
                    <a:pt x="576" y="538"/>
                  </a:cubicBezTo>
                  <a:cubicBezTo>
                    <a:pt x="435" y="502"/>
                    <a:pt x="295" y="450"/>
                    <a:pt x="183" y="348"/>
                  </a:cubicBezTo>
                  <a:cubicBezTo>
                    <a:pt x="85" y="257"/>
                    <a:pt x="8" y="127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15"/>
            <p:cNvSpPr/>
            <p:nvPr/>
          </p:nvSpPr>
          <p:spPr>
            <a:xfrm>
              <a:off x="2796841" y="4485167"/>
              <a:ext cx="62588" cy="30530"/>
            </a:xfrm>
            <a:custGeom>
              <a:avLst/>
              <a:gdLst/>
              <a:ahLst/>
              <a:cxnLst/>
              <a:rect l="l" t="t" r="r" b="b"/>
              <a:pathLst>
                <a:path w="2007" h="979" extrusionOk="0">
                  <a:moveTo>
                    <a:pt x="274" y="1"/>
                  </a:moveTo>
                  <a:lnTo>
                    <a:pt x="274" y="1"/>
                  </a:lnTo>
                  <a:cubicBezTo>
                    <a:pt x="151" y="77"/>
                    <a:pt x="25" y="200"/>
                    <a:pt x="3" y="337"/>
                  </a:cubicBezTo>
                  <a:cubicBezTo>
                    <a:pt x="2" y="353"/>
                    <a:pt x="1" y="369"/>
                    <a:pt x="1" y="386"/>
                  </a:cubicBezTo>
                  <a:cubicBezTo>
                    <a:pt x="2" y="511"/>
                    <a:pt x="81" y="642"/>
                    <a:pt x="180" y="732"/>
                  </a:cubicBezTo>
                  <a:cubicBezTo>
                    <a:pt x="292" y="836"/>
                    <a:pt x="432" y="886"/>
                    <a:pt x="573" y="922"/>
                  </a:cubicBezTo>
                  <a:cubicBezTo>
                    <a:pt x="712" y="957"/>
                    <a:pt x="857" y="978"/>
                    <a:pt x="1000" y="978"/>
                  </a:cubicBezTo>
                  <a:cubicBezTo>
                    <a:pt x="1005" y="978"/>
                    <a:pt x="1009" y="978"/>
                    <a:pt x="1014" y="978"/>
                  </a:cubicBezTo>
                  <a:cubicBezTo>
                    <a:pt x="1161" y="977"/>
                    <a:pt x="1309" y="955"/>
                    <a:pt x="1454" y="918"/>
                  </a:cubicBezTo>
                  <a:cubicBezTo>
                    <a:pt x="1596" y="879"/>
                    <a:pt x="1736" y="826"/>
                    <a:pt x="1842" y="718"/>
                  </a:cubicBezTo>
                  <a:cubicBezTo>
                    <a:pt x="1934" y="627"/>
                    <a:pt x="2002" y="504"/>
                    <a:pt x="2006" y="383"/>
                  </a:cubicBezTo>
                  <a:cubicBezTo>
                    <a:pt x="2006" y="360"/>
                    <a:pt x="2003" y="337"/>
                    <a:pt x="2000" y="314"/>
                  </a:cubicBezTo>
                  <a:cubicBezTo>
                    <a:pt x="1973" y="185"/>
                    <a:pt x="1854" y="72"/>
                    <a:pt x="1736" y="1"/>
                  </a:cubicBezTo>
                  <a:lnTo>
                    <a:pt x="1736" y="1"/>
                  </a:lnTo>
                  <a:cubicBezTo>
                    <a:pt x="1737" y="131"/>
                    <a:pt x="1740" y="264"/>
                    <a:pt x="1742" y="396"/>
                  </a:cubicBezTo>
                  <a:lnTo>
                    <a:pt x="1742" y="400"/>
                  </a:lnTo>
                  <a:cubicBezTo>
                    <a:pt x="1742" y="455"/>
                    <a:pt x="1721" y="511"/>
                    <a:pt x="1685" y="563"/>
                  </a:cubicBezTo>
                  <a:cubicBezTo>
                    <a:pt x="1648" y="616"/>
                    <a:pt x="1593" y="662"/>
                    <a:pt x="1526" y="702"/>
                  </a:cubicBezTo>
                  <a:cubicBezTo>
                    <a:pt x="1457" y="741"/>
                    <a:pt x="1376" y="774"/>
                    <a:pt x="1287" y="793"/>
                  </a:cubicBezTo>
                  <a:cubicBezTo>
                    <a:pt x="1197" y="814"/>
                    <a:pt x="1102" y="826"/>
                    <a:pt x="1004" y="826"/>
                  </a:cubicBezTo>
                  <a:cubicBezTo>
                    <a:pt x="908" y="826"/>
                    <a:pt x="813" y="814"/>
                    <a:pt x="722" y="793"/>
                  </a:cubicBezTo>
                  <a:cubicBezTo>
                    <a:pt x="633" y="771"/>
                    <a:pt x="551" y="741"/>
                    <a:pt x="484" y="702"/>
                  </a:cubicBezTo>
                  <a:cubicBezTo>
                    <a:pt x="415" y="662"/>
                    <a:pt x="361" y="616"/>
                    <a:pt x="324" y="563"/>
                  </a:cubicBezTo>
                  <a:cubicBezTo>
                    <a:pt x="285" y="511"/>
                    <a:pt x="268" y="455"/>
                    <a:pt x="268" y="400"/>
                  </a:cubicBezTo>
                  <a:lnTo>
                    <a:pt x="268" y="396"/>
                  </a:lnTo>
                  <a:cubicBezTo>
                    <a:pt x="269" y="265"/>
                    <a:pt x="271" y="13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15"/>
            <p:cNvSpPr/>
            <p:nvPr/>
          </p:nvSpPr>
          <p:spPr>
            <a:xfrm>
              <a:off x="2805230" y="4029033"/>
              <a:ext cx="45967" cy="481871"/>
            </a:xfrm>
            <a:custGeom>
              <a:avLst/>
              <a:gdLst/>
              <a:ahLst/>
              <a:cxnLst/>
              <a:rect l="l" t="t" r="r" b="b"/>
              <a:pathLst>
                <a:path w="1474" h="15452" extrusionOk="0">
                  <a:moveTo>
                    <a:pt x="233" y="1"/>
                  </a:moveTo>
                  <a:lnTo>
                    <a:pt x="232" y="5"/>
                  </a:lnTo>
                  <a:cubicBezTo>
                    <a:pt x="159" y="4982"/>
                    <a:pt x="82" y="9662"/>
                    <a:pt x="9" y="14626"/>
                  </a:cubicBezTo>
                  <a:cubicBezTo>
                    <a:pt x="5" y="14757"/>
                    <a:pt x="2" y="14888"/>
                    <a:pt x="0" y="15022"/>
                  </a:cubicBezTo>
                  <a:lnTo>
                    <a:pt x="0" y="15024"/>
                  </a:lnTo>
                  <a:cubicBezTo>
                    <a:pt x="0" y="15080"/>
                    <a:pt x="21" y="15137"/>
                    <a:pt x="56" y="15188"/>
                  </a:cubicBezTo>
                  <a:cubicBezTo>
                    <a:pt x="92" y="15240"/>
                    <a:pt x="148" y="15287"/>
                    <a:pt x="216" y="15326"/>
                  </a:cubicBezTo>
                  <a:cubicBezTo>
                    <a:pt x="233" y="15338"/>
                    <a:pt x="252" y="15346"/>
                    <a:pt x="272" y="15355"/>
                  </a:cubicBezTo>
                  <a:cubicBezTo>
                    <a:pt x="324" y="15381"/>
                    <a:pt x="383" y="15401"/>
                    <a:pt x="446" y="15417"/>
                  </a:cubicBezTo>
                  <a:cubicBezTo>
                    <a:pt x="449" y="15417"/>
                    <a:pt x="452" y="15418"/>
                    <a:pt x="455" y="15418"/>
                  </a:cubicBezTo>
                  <a:cubicBezTo>
                    <a:pt x="542" y="15440"/>
                    <a:pt x="640" y="15451"/>
                    <a:pt x="736" y="15451"/>
                  </a:cubicBezTo>
                  <a:cubicBezTo>
                    <a:pt x="834" y="15451"/>
                    <a:pt x="929" y="15440"/>
                    <a:pt x="1020" y="15418"/>
                  </a:cubicBezTo>
                  <a:cubicBezTo>
                    <a:pt x="1107" y="15397"/>
                    <a:pt x="1189" y="15367"/>
                    <a:pt x="1258" y="15326"/>
                  </a:cubicBezTo>
                  <a:cubicBezTo>
                    <a:pt x="1327" y="15287"/>
                    <a:pt x="1381" y="15240"/>
                    <a:pt x="1418" y="15188"/>
                  </a:cubicBezTo>
                  <a:cubicBezTo>
                    <a:pt x="1454" y="15137"/>
                    <a:pt x="1474" y="15080"/>
                    <a:pt x="1474" y="15024"/>
                  </a:cubicBezTo>
                  <a:lnTo>
                    <a:pt x="1474" y="15022"/>
                  </a:lnTo>
                  <a:cubicBezTo>
                    <a:pt x="1473" y="14891"/>
                    <a:pt x="1471" y="14757"/>
                    <a:pt x="1468" y="14626"/>
                  </a:cubicBezTo>
                  <a:cubicBezTo>
                    <a:pt x="1393" y="9665"/>
                    <a:pt x="1319" y="4982"/>
                    <a:pt x="1244" y="5"/>
                  </a:cubicBezTo>
                  <a:lnTo>
                    <a:pt x="1243" y="1"/>
                  </a:lnTo>
                  <a:cubicBezTo>
                    <a:pt x="1222" y="12"/>
                    <a:pt x="1202" y="22"/>
                    <a:pt x="1182" y="32"/>
                  </a:cubicBezTo>
                  <a:cubicBezTo>
                    <a:pt x="1129" y="57"/>
                    <a:pt x="1073" y="77"/>
                    <a:pt x="1020" y="90"/>
                  </a:cubicBezTo>
                  <a:cubicBezTo>
                    <a:pt x="926" y="113"/>
                    <a:pt x="833" y="119"/>
                    <a:pt x="736" y="119"/>
                  </a:cubicBezTo>
                  <a:cubicBezTo>
                    <a:pt x="669" y="119"/>
                    <a:pt x="598" y="114"/>
                    <a:pt x="531" y="104"/>
                  </a:cubicBezTo>
                  <a:cubicBezTo>
                    <a:pt x="473" y="94"/>
                    <a:pt x="413" y="80"/>
                    <a:pt x="355" y="58"/>
                  </a:cubicBezTo>
                  <a:cubicBezTo>
                    <a:pt x="334" y="51"/>
                    <a:pt x="312" y="43"/>
                    <a:pt x="294" y="32"/>
                  </a:cubicBezTo>
                  <a:cubicBezTo>
                    <a:pt x="274" y="22"/>
                    <a:pt x="253" y="12"/>
                    <a:pt x="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15"/>
            <p:cNvSpPr/>
            <p:nvPr/>
          </p:nvSpPr>
          <p:spPr>
            <a:xfrm>
              <a:off x="2805230" y="3900990"/>
              <a:ext cx="45967" cy="24667"/>
            </a:xfrm>
            <a:custGeom>
              <a:avLst/>
              <a:gdLst/>
              <a:ahLst/>
              <a:cxnLst/>
              <a:rect l="l" t="t" r="r" b="b"/>
              <a:pathLst>
                <a:path w="1474" h="791" extrusionOk="0">
                  <a:moveTo>
                    <a:pt x="1474" y="1"/>
                  </a:moveTo>
                  <a:cubicBezTo>
                    <a:pt x="1473" y="60"/>
                    <a:pt x="1451" y="122"/>
                    <a:pt x="1416" y="169"/>
                  </a:cubicBezTo>
                  <a:cubicBezTo>
                    <a:pt x="1368" y="240"/>
                    <a:pt x="1296" y="290"/>
                    <a:pt x="1217" y="324"/>
                  </a:cubicBezTo>
                  <a:cubicBezTo>
                    <a:pt x="1172" y="345"/>
                    <a:pt x="1123" y="360"/>
                    <a:pt x="1077" y="373"/>
                  </a:cubicBezTo>
                  <a:cubicBezTo>
                    <a:pt x="957" y="405"/>
                    <a:pt x="838" y="419"/>
                    <a:pt x="720" y="419"/>
                  </a:cubicBezTo>
                  <a:cubicBezTo>
                    <a:pt x="689" y="419"/>
                    <a:pt x="659" y="418"/>
                    <a:pt x="629" y="416"/>
                  </a:cubicBezTo>
                  <a:cubicBezTo>
                    <a:pt x="482" y="406"/>
                    <a:pt x="337" y="378"/>
                    <a:pt x="203" y="291"/>
                  </a:cubicBezTo>
                  <a:cubicBezTo>
                    <a:pt x="105" y="227"/>
                    <a:pt x="13" y="132"/>
                    <a:pt x="3" y="25"/>
                  </a:cubicBezTo>
                  <a:cubicBezTo>
                    <a:pt x="0" y="21"/>
                    <a:pt x="0" y="15"/>
                    <a:pt x="0" y="10"/>
                  </a:cubicBezTo>
                  <a:lnTo>
                    <a:pt x="0" y="365"/>
                  </a:lnTo>
                  <a:cubicBezTo>
                    <a:pt x="0" y="508"/>
                    <a:pt x="131" y="622"/>
                    <a:pt x="276" y="692"/>
                  </a:cubicBezTo>
                  <a:cubicBezTo>
                    <a:pt x="298" y="704"/>
                    <a:pt x="322" y="714"/>
                    <a:pt x="344" y="724"/>
                  </a:cubicBezTo>
                  <a:cubicBezTo>
                    <a:pt x="468" y="773"/>
                    <a:pt x="590" y="791"/>
                    <a:pt x="711" y="791"/>
                  </a:cubicBezTo>
                  <a:cubicBezTo>
                    <a:pt x="756" y="791"/>
                    <a:pt x="800" y="788"/>
                    <a:pt x="844" y="784"/>
                  </a:cubicBezTo>
                  <a:cubicBezTo>
                    <a:pt x="965" y="773"/>
                    <a:pt x="1084" y="751"/>
                    <a:pt x="1197" y="698"/>
                  </a:cubicBezTo>
                  <a:cubicBezTo>
                    <a:pt x="1202" y="694"/>
                    <a:pt x="1209" y="692"/>
                    <a:pt x="1215" y="690"/>
                  </a:cubicBezTo>
                  <a:cubicBezTo>
                    <a:pt x="1228" y="684"/>
                    <a:pt x="1240" y="677"/>
                    <a:pt x="1253" y="669"/>
                  </a:cubicBezTo>
                  <a:cubicBezTo>
                    <a:pt x="1358" y="610"/>
                    <a:pt x="1454" y="518"/>
                    <a:pt x="1471" y="409"/>
                  </a:cubicBezTo>
                  <a:lnTo>
                    <a:pt x="1474" y="366"/>
                  </a:lnTo>
                  <a:lnTo>
                    <a:pt x="1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15"/>
            <p:cNvSpPr/>
            <p:nvPr/>
          </p:nvSpPr>
          <p:spPr>
            <a:xfrm>
              <a:off x="2805230" y="3738426"/>
              <a:ext cx="304459" cy="175665"/>
            </a:xfrm>
            <a:custGeom>
              <a:avLst/>
              <a:gdLst/>
              <a:ahLst/>
              <a:cxnLst/>
              <a:rect l="l" t="t" r="r" b="b"/>
              <a:pathLst>
                <a:path w="9763" h="5633" extrusionOk="0">
                  <a:moveTo>
                    <a:pt x="9446" y="1"/>
                  </a:moveTo>
                  <a:lnTo>
                    <a:pt x="1181" y="4771"/>
                  </a:lnTo>
                  <a:cubicBezTo>
                    <a:pt x="1182" y="4935"/>
                    <a:pt x="1181" y="5028"/>
                    <a:pt x="1185" y="5210"/>
                  </a:cubicBezTo>
                  <a:lnTo>
                    <a:pt x="1185" y="5212"/>
                  </a:lnTo>
                  <a:cubicBezTo>
                    <a:pt x="1185" y="5220"/>
                    <a:pt x="1185" y="5227"/>
                    <a:pt x="1182" y="5233"/>
                  </a:cubicBezTo>
                  <a:cubicBezTo>
                    <a:pt x="1179" y="5257"/>
                    <a:pt x="1171" y="5283"/>
                    <a:pt x="1153" y="5306"/>
                  </a:cubicBezTo>
                  <a:cubicBezTo>
                    <a:pt x="1149" y="5313"/>
                    <a:pt x="1143" y="5320"/>
                    <a:pt x="1138" y="5326"/>
                  </a:cubicBezTo>
                  <a:cubicBezTo>
                    <a:pt x="1117" y="5349"/>
                    <a:pt x="1093" y="5369"/>
                    <a:pt x="1064" y="5388"/>
                  </a:cubicBezTo>
                  <a:lnTo>
                    <a:pt x="1037" y="5405"/>
                  </a:lnTo>
                  <a:cubicBezTo>
                    <a:pt x="1023" y="5412"/>
                    <a:pt x="1008" y="5419"/>
                    <a:pt x="992" y="5427"/>
                  </a:cubicBezTo>
                  <a:cubicBezTo>
                    <a:pt x="977" y="5434"/>
                    <a:pt x="959" y="5438"/>
                    <a:pt x="943" y="5444"/>
                  </a:cubicBezTo>
                  <a:cubicBezTo>
                    <a:pt x="926" y="5450"/>
                    <a:pt x="909" y="5453"/>
                    <a:pt x="892" y="5457"/>
                  </a:cubicBezTo>
                  <a:cubicBezTo>
                    <a:pt x="873" y="5460"/>
                    <a:pt x="856" y="5464"/>
                    <a:pt x="836" y="5465"/>
                  </a:cubicBezTo>
                  <a:cubicBezTo>
                    <a:pt x="818" y="5467"/>
                    <a:pt x="798" y="5470"/>
                    <a:pt x="778" y="5471"/>
                  </a:cubicBezTo>
                  <a:cubicBezTo>
                    <a:pt x="758" y="5473"/>
                    <a:pt x="741" y="5473"/>
                    <a:pt x="721" y="5473"/>
                  </a:cubicBezTo>
                  <a:cubicBezTo>
                    <a:pt x="701" y="5473"/>
                    <a:pt x="683" y="5471"/>
                    <a:pt x="663" y="5470"/>
                  </a:cubicBezTo>
                  <a:cubicBezTo>
                    <a:pt x="646" y="5467"/>
                    <a:pt x="626" y="5465"/>
                    <a:pt x="607" y="5463"/>
                  </a:cubicBezTo>
                  <a:lnTo>
                    <a:pt x="554" y="5451"/>
                  </a:lnTo>
                  <a:cubicBezTo>
                    <a:pt x="535" y="5448"/>
                    <a:pt x="519" y="5442"/>
                    <a:pt x="504" y="5435"/>
                  </a:cubicBezTo>
                  <a:cubicBezTo>
                    <a:pt x="488" y="5430"/>
                    <a:pt x="470" y="5422"/>
                    <a:pt x="456" y="5415"/>
                  </a:cubicBezTo>
                  <a:lnTo>
                    <a:pt x="413" y="5394"/>
                  </a:lnTo>
                  <a:cubicBezTo>
                    <a:pt x="401" y="5385"/>
                    <a:pt x="389" y="5378"/>
                    <a:pt x="376" y="5369"/>
                  </a:cubicBezTo>
                  <a:cubicBezTo>
                    <a:pt x="366" y="5359"/>
                    <a:pt x="354" y="5350"/>
                    <a:pt x="345" y="5340"/>
                  </a:cubicBezTo>
                  <a:cubicBezTo>
                    <a:pt x="337" y="5330"/>
                    <a:pt x="327" y="5320"/>
                    <a:pt x="320" y="5309"/>
                  </a:cubicBezTo>
                  <a:cubicBezTo>
                    <a:pt x="312" y="5299"/>
                    <a:pt x="308" y="5287"/>
                    <a:pt x="302" y="5277"/>
                  </a:cubicBezTo>
                  <a:cubicBezTo>
                    <a:pt x="297" y="5266"/>
                    <a:pt x="294" y="5256"/>
                    <a:pt x="291" y="5244"/>
                  </a:cubicBezTo>
                  <a:cubicBezTo>
                    <a:pt x="289" y="5234"/>
                    <a:pt x="288" y="5223"/>
                    <a:pt x="288" y="5212"/>
                  </a:cubicBezTo>
                  <a:lnTo>
                    <a:pt x="288" y="5211"/>
                  </a:lnTo>
                  <a:cubicBezTo>
                    <a:pt x="289" y="5076"/>
                    <a:pt x="282" y="4984"/>
                    <a:pt x="279" y="4876"/>
                  </a:cubicBezTo>
                  <a:cubicBezTo>
                    <a:pt x="233" y="4896"/>
                    <a:pt x="202" y="4915"/>
                    <a:pt x="160" y="4948"/>
                  </a:cubicBezTo>
                  <a:cubicBezTo>
                    <a:pt x="72" y="5017"/>
                    <a:pt x="0" y="5122"/>
                    <a:pt x="0" y="5223"/>
                  </a:cubicBezTo>
                  <a:lnTo>
                    <a:pt x="0" y="5238"/>
                  </a:lnTo>
                  <a:cubicBezTo>
                    <a:pt x="9" y="5343"/>
                    <a:pt x="101" y="5440"/>
                    <a:pt x="200" y="5506"/>
                  </a:cubicBezTo>
                  <a:cubicBezTo>
                    <a:pt x="332" y="5592"/>
                    <a:pt x="479" y="5622"/>
                    <a:pt x="626" y="5629"/>
                  </a:cubicBezTo>
                  <a:cubicBezTo>
                    <a:pt x="656" y="5631"/>
                    <a:pt x="686" y="5632"/>
                    <a:pt x="716" y="5632"/>
                  </a:cubicBezTo>
                  <a:cubicBezTo>
                    <a:pt x="834" y="5632"/>
                    <a:pt x="953" y="5618"/>
                    <a:pt x="1073" y="5586"/>
                  </a:cubicBezTo>
                  <a:cubicBezTo>
                    <a:pt x="1204" y="5550"/>
                    <a:pt x="1339" y="5493"/>
                    <a:pt x="1412" y="5381"/>
                  </a:cubicBezTo>
                  <a:cubicBezTo>
                    <a:pt x="1447" y="5330"/>
                    <a:pt x="1468" y="5271"/>
                    <a:pt x="1470" y="5212"/>
                  </a:cubicBezTo>
                  <a:cubicBezTo>
                    <a:pt x="1470" y="5197"/>
                    <a:pt x="1468" y="5182"/>
                    <a:pt x="1467" y="5165"/>
                  </a:cubicBezTo>
                  <a:cubicBezTo>
                    <a:pt x="1458" y="5110"/>
                    <a:pt x="1425" y="5057"/>
                    <a:pt x="1389" y="5017"/>
                  </a:cubicBezTo>
                  <a:lnTo>
                    <a:pt x="9762" y="182"/>
                  </a:lnTo>
                  <a:cubicBezTo>
                    <a:pt x="9657" y="122"/>
                    <a:pt x="9552" y="60"/>
                    <a:pt x="94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15"/>
            <p:cNvSpPr/>
            <p:nvPr/>
          </p:nvSpPr>
          <p:spPr>
            <a:xfrm>
              <a:off x="2805230" y="3991955"/>
              <a:ext cx="45967" cy="40790"/>
            </a:xfrm>
            <a:custGeom>
              <a:avLst/>
              <a:gdLst/>
              <a:ahLst/>
              <a:cxnLst/>
              <a:rect l="l" t="t" r="r" b="b"/>
              <a:pathLst>
                <a:path w="1474" h="1308" extrusionOk="0">
                  <a:moveTo>
                    <a:pt x="1473" y="1"/>
                  </a:moveTo>
                  <a:cubicBezTo>
                    <a:pt x="1468" y="90"/>
                    <a:pt x="1415" y="184"/>
                    <a:pt x="1345" y="251"/>
                  </a:cubicBezTo>
                  <a:cubicBezTo>
                    <a:pt x="1307" y="287"/>
                    <a:pt x="1264" y="316"/>
                    <a:pt x="1217" y="337"/>
                  </a:cubicBezTo>
                  <a:cubicBezTo>
                    <a:pt x="1165" y="362"/>
                    <a:pt x="1107" y="379"/>
                    <a:pt x="1050" y="395"/>
                  </a:cubicBezTo>
                  <a:cubicBezTo>
                    <a:pt x="947" y="420"/>
                    <a:pt x="840" y="434"/>
                    <a:pt x="736" y="434"/>
                  </a:cubicBezTo>
                  <a:cubicBezTo>
                    <a:pt x="731" y="434"/>
                    <a:pt x="726" y="434"/>
                    <a:pt x="721" y="434"/>
                  </a:cubicBezTo>
                  <a:cubicBezTo>
                    <a:pt x="611" y="432"/>
                    <a:pt x="502" y="414"/>
                    <a:pt x="391" y="383"/>
                  </a:cubicBezTo>
                  <a:cubicBezTo>
                    <a:pt x="286" y="353"/>
                    <a:pt x="180" y="311"/>
                    <a:pt x="107" y="227"/>
                  </a:cubicBezTo>
                  <a:cubicBezTo>
                    <a:pt x="52" y="166"/>
                    <a:pt x="15" y="81"/>
                    <a:pt x="9" y="2"/>
                  </a:cubicBezTo>
                  <a:cubicBezTo>
                    <a:pt x="8" y="287"/>
                    <a:pt x="0" y="599"/>
                    <a:pt x="0" y="884"/>
                  </a:cubicBezTo>
                  <a:cubicBezTo>
                    <a:pt x="0" y="1013"/>
                    <a:pt x="108" y="1121"/>
                    <a:pt x="232" y="1190"/>
                  </a:cubicBezTo>
                  <a:cubicBezTo>
                    <a:pt x="252" y="1201"/>
                    <a:pt x="272" y="1211"/>
                    <a:pt x="291" y="1221"/>
                  </a:cubicBezTo>
                  <a:cubicBezTo>
                    <a:pt x="439" y="1290"/>
                    <a:pt x="588" y="1308"/>
                    <a:pt x="736" y="1308"/>
                  </a:cubicBezTo>
                  <a:cubicBezTo>
                    <a:pt x="886" y="1308"/>
                    <a:pt x="1034" y="1290"/>
                    <a:pt x="1184" y="1221"/>
                  </a:cubicBezTo>
                  <a:lnTo>
                    <a:pt x="1215" y="1204"/>
                  </a:lnTo>
                  <a:cubicBezTo>
                    <a:pt x="1224" y="1200"/>
                    <a:pt x="1234" y="1196"/>
                    <a:pt x="1243" y="1190"/>
                  </a:cubicBezTo>
                  <a:cubicBezTo>
                    <a:pt x="1366" y="1118"/>
                    <a:pt x="1474" y="1010"/>
                    <a:pt x="1474" y="884"/>
                  </a:cubicBezTo>
                  <a:cubicBezTo>
                    <a:pt x="1474" y="692"/>
                    <a:pt x="1473" y="498"/>
                    <a:pt x="1473" y="306"/>
                  </a:cubicBezTo>
                  <a:lnTo>
                    <a:pt x="14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15"/>
            <p:cNvSpPr/>
            <p:nvPr/>
          </p:nvSpPr>
          <p:spPr>
            <a:xfrm>
              <a:off x="2805417" y="3847665"/>
              <a:ext cx="144667" cy="157827"/>
            </a:xfrm>
            <a:custGeom>
              <a:avLst/>
              <a:gdLst/>
              <a:ahLst/>
              <a:cxnLst/>
              <a:rect l="l" t="t" r="r" b="b"/>
              <a:pathLst>
                <a:path w="4639" h="5061" extrusionOk="0">
                  <a:moveTo>
                    <a:pt x="4638" y="0"/>
                  </a:moveTo>
                  <a:lnTo>
                    <a:pt x="3921" y="414"/>
                  </a:lnTo>
                  <a:lnTo>
                    <a:pt x="3924" y="417"/>
                  </a:lnTo>
                  <a:lnTo>
                    <a:pt x="1218" y="4204"/>
                  </a:lnTo>
                  <a:cubicBezTo>
                    <a:pt x="1221" y="4339"/>
                    <a:pt x="1222" y="4480"/>
                    <a:pt x="1225" y="4631"/>
                  </a:cubicBezTo>
                  <a:lnTo>
                    <a:pt x="1225" y="4634"/>
                  </a:lnTo>
                  <a:cubicBezTo>
                    <a:pt x="1225" y="4642"/>
                    <a:pt x="1225" y="4652"/>
                    <a:pt x="1224" y="4662"/>
                  </a:cubicBezTo>
                  <a:cubicBezTo>
                    <a:pt x="1221" y="4687"/>
                    <a:pt x="1209" y="4713"/>
                    <a:pt x="1193" y="4736"/>
                  </a:cubicBezTo>
                  <a:cubicBezTo>
                    <a:pt x="1188" y="4743"/>
                    <a:pt x="1185" y="4750"/>
                    <a:pt x="1179" y="4756"/>
                  </a:cubicBezTo>
                  <a:cubicBezTo>
                    <a:pt x="1170" y="4766"/>
                    <a:pt x="1160" y="4775"/>
                    <a:pt x="1150" y="4785"/>
                  </a:cubicBezTo>
                  <a:cubicBezTo>
                    <a:pt x="1139" y="4793"/>
                    <a:pt x="1129" y="4802"/>
                    <a:pt x="1116" y="4811"/>
                  </a:cubicBezTo>
                  <a:cubicBezTo>
                    <a:pt x="1103" y="4821"/>
                    <a:pt x="1091" y="4828"/>
                    <a:pt x="1077" y="4836"/>
                  </a:cubicBezTo>
                  <a:lnTo>
                    <a:pt x="1034" y="4858"/>
                  </a:lnTo>
                  <a:cubicBezTo>
                    <a:pt x="1019" y="4865"/>
                    <a:pt x="1002" y="4871"/>
                    <a:pt x="985" y="4878"/>
                  </a:cubicBezTo>
                  <a:cubicBezTo>
                    <a:pt x="969" y="4882"/>
                    <a:pt x="950" y="4888"/>
                    <a:pt x="935" y="4894"/>
                  </a:cubicBezTo>
                  <a:cubicBezTo>
                    <a:pt x="916" y="4900"/>
                    <a:pt x="899" y="4903"/>
                    <a:pt x="880" y="4907"/>
                  </a:cubicBezTo>
                  <a:cubicBezTo>
                    <a:pt x="863" y="4910"/>
                    <a:pt x="843" y="4911"/>
                    <a:pt x="825" y="4915"/>
                  </a:cubicBezTo>
                  <a:cubicBezTo>
                    <a:pt x="807" y="4917"/>
                    <a:pt x="787" y="4918"/>
                    <a:pt x="768" y="4918"/>
                  </a:cubicBezTo>
                  <a:cubicBezTo>
                    <a:pt x="754" y="4918"/>
                    <a:pt x="742" y="4920"/>
                    <a:pt x="729" y="4920"/>
                  </a:cubicBezTo>
                  <a:cubicBezTo>
                    <a:pt x="723" y="4920"/>
                    <a:pt x="717" y="4919"/>
                    <a:pt x="710" y="4918"/>
                  </a:cubicBezTo>
                  <a:cubicBezTo>
                    <a:pt x="690" y="4918"/>
                    <a:pt x="672" y="4917"/>
                    <a:pt x="653" y="4915"/>
                  </a:cubicBezTo>
                  <a:cubicBezTo>
                    <a:pt x="633" y="4914"/>
                    <a:pt x="614" y="4911"/>
                    <a:pt x="597" y="4908"/>
                  </a:cubicBezTo>
                  <a:lnTo>
                    <a:pt x="542" y="4897"/>
                  </a:lnTo>
                  <a:cubicBezTo>
                    <a:pt x="525" y="4894"/>
                    <a:pt x="506" y="4888"/>
                    <a:pt x="490" y="4882"/>
                  </a:cubicBezTo>
                  <a:cubicBezTo>
                    <a:pt x="475" y="4878"/>
                    <a:pt x="459" y="4872"/>
                    <a:pt x="441" y="4865"/>
                  </a:cubicBezTo>
                  <a:cubicBezTo>
                    <a:pt x="426" y="4858"/>
                    <a:pt x="411" y="4851"/>
                    <a:pt x="397" y="4844"/>
                  </a:cubicBezTo>
                  <a:cubicBezTo>
                    <a:pt x="383" y="4836"/>
                    <a:pt x="370" y="4828"/>
                    <a:pt x="358" y="4821"/>
                  </a:cubicBezTo>
                  <a:cubicBezTo>
                    <a:pt x="345" y="4811"/>
                    <a:pt x="334" y="4802"/>
                    <a:pt x="324" y="4793"/>
                  </a:cubicBezTo>
                  <a:cubicBezTo>
                    <a:pt x="312" y="4785"/>
                    <a:pt x="303" y="4775"/>
                    <a:pt x="295" y="4764"/>
                  </a:cubicBezTo>
                  <a:cubicBezTo>
                    <a:pt x="286" y="4753"/>
                    <a:pt x="279" y="4744"/>
                    <a:pt x="272" y="4734"/>
                  </a:cubicBezTo>
                  <a:cubicBezTo>
                    <a:pt x="265" y="4723"/>
                    <a:pt x="259" y="4713"/>
                    <a:pt x="255" y="4701"/>
                  </a:cubicBezTo>
                  <a:lnTo>
                    <a:pt x="245" y="4670"/>
                  </a:lnTo>
                  <a:cubicBezTo>
                    <a:pt x="243" y="4658"/>
                    <a:pt x="240" y="4648"/>
                    <a:pt x="240" y="4637"/>
                  </a:cubicBezTo>
                  <a:lnTo>
                    <a:pt x="240" y="4635"/>
                  </a:lnTo>
                  <a:cubicBezTo>
                    <a:pt x="243" y="4526"/>
                    <a:pt x="245" y="4419"/>
                    <a:pt x="246" y="4319"/>
                  </a:cubicBezTo>
                  <a:lnTo>
                    <a:pt x="246" y="4319"/>
                  </a:lnTo>
                  <a:cubicBezTo>
                    <a:pt x="151" y="4368"/>
                    <a:pt x="46" y="4444"/>
                    <a:pt x="16" y="4545"/>
                  </a:cubicBezTo>
                  <a:cubicBezTo>
                    <a:pt x="3" y="4569"/>
                    <a:pt x="0" y="4598"/>
                    <a:pt x="2" y="4626"/>
                  </a:cubicBezTo>
                  <a:lnTo>
                    <a:pt x="2" y="4629"/>
                  </a:lnTo>
                  <a:cubicBezTo>
                    <a:pt x="7" y="4710"/>
                    <a:pt x="45" y="4793"/>
                    <a:pt x="99" y="4854"/>
                  </a:cubicBezTo>
                  <a:cubicBezTo>
                    <a:pt x="173" y="4938"/>
                    <a:pt x="279" y="4980"/>
                    <a:pt x="384" y="5010"/>
                  </a:cubicBezTo>
                  <a:cubicBezTo>
                    <a:pt x="492" y="5041"/>
                    <a:pt x="603" y="5059"/>
                    <a:pt x="713" y="5061"/>
                  </a:cubicBezTo>
                  <a:cubicBezTo>
                    <a:pt x="718" y="5061"/>
                    <a:pt x="723" y="5061"/>
                    <a:pt x="728" y="5061"/>
                  </a:cubicBezTo>
                  <a:cubicBezTo>
                    <a:pt x="833" y="5061"/>
                    <a:pt x="940" y="5047"/>
                    <a:pt x="1042" y="5022"/>
                  </a:cubicBezTo>
                  <a:cubicBezTo>
                    <a:pt x="1147" y="4995"/>
                    <a:pt x="1252" y="4957"/>
                    <a:pt x="1337" y="4878"/>
                  </a:cubicBezTo>
                  <a:cubicBezTo>
                    <a:pt x="1406" y="4813"/>
                    <a:pt x="1461" y="4717"/>
                    <a:pt x="1465" y="4628"/>
                  </a:cubicBezTo>
                  <a:cubicBezTo>
                    <a:pt x="1467" y="4612"/>
                    <a:pt x="1465" y="4595"/>
                    <a:pt x="1461" y="4579"/>
                  </a:cubicBezTo>
                  <a:cubicBezTo>
                    <a:pt x="1455" y="4555"/>
                    <a:pt x="1446" y="4529"/>
                    <a:pt x="1433" y="4506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15"/>
            <p:cNvSpPr/>
            <p:nvPr/>
          </p:nvSpPr>
          <p:spPr>
            <a:xfrm>
              <a:off x="2812807" y="3922507"/>
              <a:ext cx="30748" cy="78461"/>
            </a:xfrm>
            <a:custGeom>
              <a:avLst/>
              <a:gdLst/>
              <a:ahLst/>
              <a:cxnLst/>
              <a:rect l="l" t="t" r="r" b="b"/>
              <a:pathLst>
                <a:path w="986" h="2516" extrusionOk="0">
                  <a:moveTo>
                    <a:pt x="32" y="1"/>
                  </a:moveTo>
                  <a:cubicBezTo>
                    <a:pt x="22" y="744"/>
                    <a:pt x="15" y="1236"/>
                    <a:pt x="3" y="1915"/>
                  </a:cubicBezTo>
                  <a:cubicBezTo>
                    <a:pt x="2" y="2018"/>
                    <a:pt x="2" y="2122"/>
                    <a:pt x="0" y="2231"/>
                  </a:cubicBezTo>
                  <a:lnTo>
                    <a:pt x="0" y="2234"/>
                  </a:lnTo>
                  <a:cubicBezTo>
                    <a:pt x="0" y="2244"/>
                    <a:pt x="2" y="2255"/>
                    <a:pt x="3" y="2265"/>
                  </a:cubicBezTo>
                  <a:cubicBezTo>
                    <a:pt x="6" y="2277"/>
                    <a:pt x="9" y="2287"/>
                    <a:pt x="15" y="2298"/>
                  </a:cubicBezTo>
                  <a:cubicBezTo>
                    <a:pt x="18" y="2308"/>
                    <a:pt x="25" y="2320"/>
                    <a:pt x="31" y="2330"/>
                  </a:cubicBezTo>
                  <a:cubicBezTo>
                    <a:pt x="38" y="2341"/>
                    <a:pt x="45" y="2352"/>
                    <a:pt x="54" y="2360"/>
                  </a:cubicBezTo>
                  <a:cubicBezTo>
                    <a:pt x="62" y="2372"/>
                    <a:pt x="72" y="2380"/>
                    <a:pt x="82" y="2389"/>
                  </a:cubicBezTo>
                  <a:cubicBezTo>
                    <a:pt x="94" y="2399"/>
                    <a:pt x="104" y="2408"/>
                    <a:pt x="117" y="2416"/>
                  </a:cubicBezTo>
                  <a:cubicBezTo>
                    <a:pt x="130" y="2425"/>
                    <a:pt x="141" y="2432"/>
                    <a:pt x="156" y="2439"/>
                  </a:cubicBezTo>
                  <a:cubicBezTo>
                    <a:pt x="170" y="2446"/>
                    <a:pt x="186" y="2454"/>
                    <a:pt x="202" y="2461"/>
                  </a:cubicBezTo>
                  <a:cubicBezTo>
                    <a:pt x="217" y="2468"/>
                    <a:pt x="233" y="2474"/>
                    <a:pt x="249" y="2480"/>
                  </a:cubicBezTo>
                  <a:cubicBezTo>
                    <a:pt x="262" y="2482"/>
                    <a:pt x="276" y="2488"/>
                    <a:pt x="291" y="2492"/>
                  </a:cubicBezTo>
                  <a:cubicBezTo>
                    <a:pt x="295" y="2492"/>
                    <a:pt x="298" y="2494"/>
                    <a:pt x="302" y="2494"/>
                  </a:cubicBezTo>
                  <a:lnTo>
                    <a:pt x="355" y="2504"/>
                  </a:lnTo>
                  <a:cubicBezTo>
                    <a:pt x="374" y="2508"/>
                    <a:pt x="394" y="2510"/>
                    <a:pt x="412" y="2511"/>
                  </a:cubicBezTo>
                  <a:cubicBezTo>
                    <a:pt x="432" y="2514"/>
                    <a:pt x="449" y="2515"/>
                    <a:pt x="469" y="2515"/>
                  </a:cubicBezTo>
                  <a:lnTo>
                    <a:pt x="527" y="2515"/>
                  </a:lnTo>
                  <a:cubicBezTo>
                    <a:pt x="547" y="2515"/>
                    <a:pt x="564" y="2514"/>
                    <a:pt x="584" y="2511"/>
                  </a:cubicBezTo>
                  <a:cubicBezTo>
                    <a:pt x="601" y="2510"/>
                    <a:pt x="621" y="2507"/>
                    <a:pt x="640" y="2503"/>
                  </a:cubicBezTo>
                  <a:cubicBezTo>
                    <a:pt x="657" y="2500"/>
                    <a:pt x="676" y="2495"/>
                    <a:pt x="693" y="2490"/>
                  </a:cubicBezTo>
                  <a:cubicBezTo>
                    <a:pt x="712" y="2487"/>
                    <a:pt x="728" y="2481"/>
                    <a:pt x="744" y="2474"/>
                  </a:cubicBezTo>
                  <a:cubicBezTo>
                    <a:pt x="754" y="2471"/>
                    <a:pt x="764" y="2467"/>
                    <a:pt x="772" y="2464"/>
                  </a:cubicBezTo>
                  <a:cubicBezTo>
                    <a:pt x="780" y="2459"/>
                    <a:pt x="785" y="2458"/>
                    <a:pt x="793" y="2454"/>
                  </a:cubicBezTo>
                  <a:cubicBezTo>
                    <a:pt x="808" y="2446"/>
                    <a:pt x="823" y="2439"/>
                    <a:pt x="836" y="2432"/>
                  </a:cubicBezTo>
                  <a:cubicBezTo>
                    <a:pt x="850" y="2425"/>
                    <a:pt x="863" y="2416"/>
                    <a:pt x="876" y="2408"/>
                  </a:cubicBezTo>
                  <a:cubicBezTo>
                    <a:pt x="887" y="2399"/>
                    <a:pt x="899" y="2389"/>
                    <a:pt x="909" y="2380"/>
                  </a:cubicBezTo>
                  <a:cubicBezTo>
                    <a:pt x="920" y="2372"/>
                    <a:pt x="929" y="2360"/>
                    <a:pt x="938" y="2352"/>
                  </a:cubicBezTo>
                  <a:cubicBezTo>
                    <a:pt x="943" y="2344"/>
                    <a:pt x="949" y="2337"/>
                    <a:pt x="952" y="2331"/>
                  </a:cubicBezTo>
                  <a:cubicBezTo>
                    <a:pt x="969" y="2308"/>
                    <a:pt x="978" y="2284"/>
                    <a:pt x="984" y="2258"/>
                  </a:cubicBezTo>
                  <a:cubicBezTo>
                    <a:pt x="985" y="2249"/>
                    <a:pt x="985" y="2238"/>
                    <a:pt x="985" y="2229"/>
                  </a:cubicBezTo>
                  <a:lnTo>
                    <a:pt x="985" y="2228"/>
                  </a:lnTo>
                  <a:cubicBezTo>
                    <a:pt x="984" y="2076"/>
                    <a:pt x="981" y="1935"/>
                    <a:pt x="978" y="1799"/>
                  </a:cubicBezTo>
                  <a:cubicBezTo>
                    <a:pt x="969" y="1180"/>
                    <a:pt x="962" y="704"/>
                    <a:pt x="951" y="2"/>
                  </a:cubicBezTo>
                  <a:cubicBezTo>
                    <a:pt x="893" y="30"/>
                    <a:pt x="833" y="50"/>
                    <a:pt x="772" y="64"/>
                  </a:cubicBezTo>
                  <a:cubicBezTo>
                    <a:pt x="715" y="76"/>
                    <a:pt x="656" y="86"/>
                    <a:pt x="598" y="90"/>
                  </a:cubicBezTo>
                  <a:cubicBezTo>
                    <a:pt x="555" y="95"/>
                    <a:pt x="510" y="97"/>
                    <a:pt x="465" y="97"/>
                  </a:cubicBezTo>
                  <a:cubicBezTo>
                    <a:pt x="412" y="97"/>
                    <a:pt x="358" y="94"/>
                    <a:pt x="304" y="86"/>
                  </a:cubicBezTo>
                  <a:cubicBezTo>
                    <a:pt x="246" y="76"/>
                    <a:pt x="187" y="61"/>
                    <a:pt x="130" y="43"/>
                  </a:cubicBezTo>
                  <a:cubicBezTo>
                    <a:pt x="118" y="38"/>
                    <a:pt x="110" y="35"/>
                    <a:pt x="100" y="31"/>
                  </a:cubicBezTo>
                  <a:cubicBezTo>
                    <a:pt x="78" y="23"/>
                    <a:pt x="54" y="11"/>
                    <a:pt x="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15"/>
            <p:cNvSpPr/>
            <p:nvPr/>
          </p:nvSpPr>
          <p:spPr>
            <a:xfrm>
              <a:off x="2813774" y="3885055"/>
              <a:ext cx="28441" cy="24012"/>
            </a:xfrm>
            <a:custGeom>
              <a:avLst/>
              <a:gdLst/>
              <a:ahLst/>
              <a:cxnLst/>
              <a:rect l="l" t="t" r="r" b="b"/>
              <a:pathLst>
                <a:path w="912" h="770" extrusionOk="0">
                  <a:moveTo>
                    <a:pt x="4" y="0"/>
                  </a:moveTo>
                  <a:cubicBezTo>
                    <a:pt x="1" y="68"/>
                    <a:pt x="1" y="122"/>
                    <a:pt x="4" y="174"/>
                  </a:cubicBezTo>
                  <a:cubicBezTo>
                    <a:pt x="7" y="282"/>
                    <a:pt x="14" y="374"/>
                    <a:pt x="12" y="509"/>
                  </a:cubicBezTo>
                  <a:lnTo>
                    <a:pt x="12" y="510"/>
                  </a:lnTo>
                  <a:cubicBezTo>
                    <a:pt x="12" y="521"/>
                    <a:pt x="14" y="532"/>
                    <a:pt x="15" y="542"/>
                  </a:cubicBezTo>
                  <a:cubicBezTo>
                    <a:pt x="18" y="554"/>
                    <a:pt x="21" y="564"/>
                    <a:pt x="27" y="575"/>
                  </a:cubicBezTo>
                  <a:cubicBezTo>
                    <a:pt x="33" y="585"/>
                    <a:pt x="37" y="597"/>
                    <a:pt x="44" y="607"/>
                  </a:cubicBezTo>
                  <a:cubicBezTo>
                    <a:pt x="51" y="618"/>
                    <a:pt x="61" y="627"/>
                    <a:pt x="70" y="638"/>
                  </a:cubicBezTo>
                  <a:cubicBezTo>
                    <a:pt x="79" y="647"/>
                    <a:pt x="90" y="657"/>
                    <a:pt x="100" y="667"/>
                  </a:cubicBezTo>
                  <a:lnTo>
                    <a:pt x="102" y="669"/>
                  </a:lnTo>
                  <a:cubicBezTo>
                    <a:pt x="113" y="677"/>
                    <a:pt x="123" y="684"/>
                    <a:pt x="136" y="692"/>
                  </a:cubicBezTo>
                  <a:cubicBezTo>
                    <a:pt x="149" y="699"/>
                    <a:pt x="163" y="707"/>
                    <a:pt x="179" y="713"/>
                  </a:cubicBezTo>
                  <a:cubicBezTo>
                    <a:pt x="194" y="720"/>
                    <a:pt x="209" y="726"/>
                    <a:pt x="227" y="733"/>
                  </a:cubicBezTo>
                  <a:cubicBezTo>
                    <a:pt x="243" y="739"/>
                    <a:pt x="258" y="743"/>
                    <a:pt x="277" y="748"/>
                  </a:cubicBezTo>
                  <a:lnTo>
                    <a:pt x="278" y="748"/>
                  </a:lnTo>
                  <a:cubicBezTo>
                    <a:pt x="296" y="751"/>
                    <a:pt x="314" y="756"/>
                    <a:pt x="332" y="758"/>
                  </a:cubicBezTo>
                  <a:cubicBezTo>
                    <a:pt x="350" y="762"/>
                    <a:pt x="370" y="763"/>
                    <a:pt x="388" y="765"/>
                  </a:cubicBezTo>
                  <a:cubicBezTo>
                    <a:pt x="408" y="768"/>
                    <a:pt x="425" y="769"/>
                    <a:pt x="445" y="769"/>
                  </a:cubicBezTo>
                  <a:cubicBezTo>
                    <a:pt x="465" y="769"/>
                    <a:pt x="485" y="769"/>
                    <a:pt x="503" y="768"/>
                  </a:cubicBezTo>
                  <a:cubicBezTo>
                    <a:pt x="523" y="765"/>
                    <a:pt x="540" y="763"/>
                    <a:pt x="560" y="762"/>
                  </a:cubicBezTo>
                  <a:cubicBezTo>
                    <a:pt x="580" y="761"/>
                    <a:pt x="598" y="756"/>
                    <a:pt x="616" y="753"/>
                  </a:cubicBezTo>
                  <a:cubicBezTo>
                    <a:pt x="634" y="749"/>
                    <a:pt x="652" y="743"/>
                    <a:pt x="668" y="740"/>
                  </a:cubicBezTo>
                  <a:cubicBezTo>
                    <a:pt x="687" y="735"/>
                    <a:pt x="703" y="729"/>
                    <a:pt x="717" y="722"/>
                  </a:cubicBezTo>
                  <a:cubicBezTo>
                    <a:pt x="726" y="719"/>
                    <a:pt x="733" y="715"/>
                    <a:pt x="741" y="712"/>
                  </a:cubicBezTo>
                  <a:lnTo>
                    <a:pt x="763" y="700"/>
                  </a:lnTo>
                  <a:lnTo>
                    <a:pt x="790" y="684"/>
                  </a:lnTo>
                  <a:cubicBezTo>
                    <a:pt x="819" y="667"/>
                    <a:pt x="843" y="646"/>
                    <a:pt x="864" y="621"/>
                  </a:cubicBezTo>
                  <a:cubicBezTo>
                    <a:pt x="869" y="614"/>
                    <a:pt x="875" y="607"/>
                    <a:pt x="879" y="602"/>
                  </a:cubicBezTo>
                  <a:cubicBezTo>
                    <a:pt x="897" y="578"/>
                    <a:pt x="905" y="554"/>
                    <a:pt x="910" y="528"/>
                  </a:cubicBezTo>
                  <a:cubicBezTo>
                    <a:pt x="911" y="521"/>
                    <a:pt x="911" y="513"/>
                    <a:pt x="911" y="509"/>
                  </a:cubicBezTo>
                  <a:lnTo>
                    <a:pt x="911" y="506"/>
                  </a:lnTo>
                  <a:cubicBezTo>
                    <a:pt x="907" y="325"/>
                    <a:pt x="910" y="233"/>
                    <a:pt x="907" y="68"/>
                  </a:cubicBezTo>
                  <a:lnTo>
                    <a:pt x="907" y="13"/>
                  </a:lnTo>
                  <a:cubicBezTo>
                    <a:pt x="891" y="25"/>
                    <a:pt x="874" y="37"/>
                    <a:pt x="856" y="49"/>
                  </a:cubicBezTo>
                  <a:cubicBezTo>
                    <a:pt x="839" y="59"/>
                    <a:pt x="823" y="71"/>
                    <a:pt x="805" y="79"/>
                  </a:cubicBezTo>
                  <a:cubicBezTo>
                    <a:pt x="785" y="89"/>
                    <a:pt x="766" y="99"/>
                    <a:pt x="744" y="108"/>
                  </a:cubicBezTo>
                  <a:cubicBezTo>
                    <a:pt x="701" y="125"/>
                    <a:pt x="654" y="140"/>
                    <a:pt x="605" y="150"/>
                  </a:cubicBezTo>
                  <a:cubicBezTo>
                    <a:pt x="605" y="150"/>
                    <a:pt x="512" y="158"/>
                    <a:pt x="428" y="158"/>
                  </a:cubicBezTo>
                  <a:cubicBezTo>
                    <a:pt x="386" y="158"/>
                    <a:pt x="346" y="156"/>
                    <a:pt x="320" y="150"/>
                  </a:cubicBezTo>
                  <a:cubicBezTo>
                    <a:pt x="309" y="147"/>
                    <a:pt x="300" y="145"/>
                    <a:pt x="291" y="142"/>
                  </a:cubicBezTo>
                  <a:cubicBezTo>
                    <a:pt x="287" y="142"/>
                    <a:pt x="286" y="140"/>
                    <a:pt x="281" y="140"/>
                  </a:cubicBezTo>
                  <a:cubicBezTo>
                    <a:pt x="241" y="129"/>
                    <a:pt x="199" y="115"/>
                    <a:pt x="159" y="96"/>
                  </a:cubicBezTo>
                  <a:cubicBezTo>
                    <a:pt x="142" y="88"/>
                    <a:pt x="123" y="81"/>
                    <a:pt x="107" y="71"/>
                  </a:cubicBezTo>
                  <a:cubicBezTo>
                    <a:pt x="84" y="58"/>
                    <a:pt x="63" y="43"/>
                    <a:pt x="41" y="29"/>
                  </a:cubicBezTo>
                  <a:cubicBezTo>
                    <a:pt x="28" y="20"/>
                    <a:pt x="15" y="10"/>
                    <a:pt x="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15"/>
            <p:cNvSpPr/>
            <p:nvPr/>
          </p:nvSpPr>
          <p:spPr>
            <a:xfrm>
              <a:off x="3107531" y="3760161"/>
              <a:ext cx="14376" cy="18430"/>
            </a:xfrm>
            <a:custGeom>
              <a:avLst/>
              <a:gdLst/>
              <a:ahLst/>
              <a:cxnLst/>
              <a:rect l="l" t="t" r="r" b="b"/>
              <a:pathLst>
                <a:path w="461" h="591" extrusionOk="0">
                  <a:moveTo>
                    <a:pt x="333" y="1"/>
                  </a:moveTo>
                  <a:cubicBezTo>
                    <a:pt x="309" y="1"/>
                    <a:pt x="284" y="8"/>
                    <a:pt x="262" y="17"/>
                  </a:cubicBezTo>
                  <a:cubicBezTo>
                    <a:pt x="221" y="36"/>
                    <a:pt x="185" y="62"/>
                    <a:pt x="153" y="95"/>
                  </a:cubicBezTo>
                  <a:cubicBezTo>
                    <a:pt x="113" y="133"/>
                    <a:pt x="80" y="181"/>
                    <a:pt x="55" y="231"/>
                  </a:cubicBezTo>
                  <a:cubicBezTo>
                    <a:pt x="28" y="282"/>
                    <a:pt x="12" y="333"/>
                    <a:pt x="5" y="391"/>
                  </a:cubicBezTo>
                  <a:cubicBezTo>
                    <a:pt x="1" y="435"/>
                    <a:pt x="2" y="484"/>
                    <a:pt x="24" y="525"/>
                  </a:cubicBezTo>
                  <a:cubicBezTo>
                    <a:pt x="34" y="543"/>
                    <a:pt x="51" y="560"/>
                    <a:pt x="70" y="572"/>
                  </a:cubicBezTo>
                  <a:cubicBezTo>
                    <a:pt x="80" y="578"/>
                    <a:pt x="90" y="583"/>
                    <a:pt x="101" y="586"/>
                  </a:cubicBezTo>
                  <a:cubicBezTo>
                    <a:pt x="110" y="589"/>
                    <a:pt x="120" y="590"/>
                    <a:pt x="129" y="590"/>
                  </a:cubicBezTo>
                  <a:cubicBezTo>
                    <a:pt x="153" y="590"/>
                    <a:pt x="177" y="583"/>
                    <a:pt x="199" y="575"/>
                  </a:cubicBezTo>
                  <a:cubicBezTo>
                    <a:pt x="242" y="556"/>
                    <a:pt x="277" y="529"/>
                    <a:pt x="310" y="497"/>
                  </a:cubicBezTo>
                  <a:cubicBezTo>
                    <a:pt x="348" y="457"/>
                    <a:pt x="383" y="411"/>
                    <a:pt x="407" y="359"/>
                  </a:cubicBezTo>
                  <a:cubicBezTo>
                    <a:pt x="433" y="309"/>
                    <a:pt x="449" y="254"/>
                    <a:pt x="456" y="198"/>
                  </a:cubicBezTo>
                  <a:cubicBezTo>
                    <a:pt x="458" y="188"/>
                    <a:pt x="458" y="175"/>
                    <a:pt x="458" y="165"/>
                  </a:cubicBezTo>
                  <a:cubicBezTo>
                    <a:pt x="461" y="131"/>
                    <a:pt x="455" y="96"/>
                    <a:pt x="439" y="67"/>
                  </a:cubicBezTo>
                  <a:cubicBezTo>
                    <a:pt x="426" y="46"/>
                    <a:pt x="406" y="26"/>
                    <a:pt x="384" y="14"/>
                  </a:cubicBezTo>
                  <a:cubicBezTo>
                    <a:pt x="377" y="10"/>
                    <a:pt x="369" y="7"/>
                    <a:pt x="361" y="4"/>
                  </a:cubicBezTo>
                  <a:cubicBezTo>
                    <a:pt x="352" y="2"/>
                    <a:pt x="343" y="1"/>
                    <a:pt x="3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15"/>
            <p:cNvSpPr/>
            <p:nvPr/>
          </p:nvSpPr>
          <p:spPr>
            <a:xfrm>
              <a:off x="2848638" y="3737771"/>
              <a:ext cx="273087" cy="263732"/>
            </a:xfrm>
            <a:custGeom>
              <a:avLst/>
              <a:gdLst/>
              <a:ahLst/>
              <a:cxnLst/>
              <a:rect l="l" t="t" r="r" b="b"/>
              <a:pathLst>
                <a:path w="8757" h="8457" extrusionOk="0">
                  <a:moveTo>
                    <a:pt x="8629" y="1"/>
                  </a:moveTo>
                  <a:cubicBezTo>
                    <a:pt x="8602" y="1"/>
                    <a:pt x="8575" y="9"/>
                    <a:pt x="8551" y="19"/>
                  </a:cubicBezTo>
                  <a:cubicBezTo>
                    <a:pt x="8514" y="36"/>
                    <a:pt x="8484" y="61"/>
                    <a:pt x="8455" y="88"/>
                  </a:cubicBezTo>
                  <a:cubicBezTo>
                    <a:pt x="8425" y="123"/>
                    <a:pt x="8396" y="161"/>
                    <a:pt x="8372" y="203"/>
                  </a:cubicBezTo>
                  <a:lnTo>
                    <a:pt x="0" y="5038"/>
                  </a:lnTo>
                  <a:cubicBezTo>
                    <a:pt x="37" y="5078"/>
                    <a:pt x="68" y="5131"/>
                    <a:pt x="76" y="5186"/>
                  </a:cubicBezTo>
                  <a:cubicBezTo>
                    <a:pt x="81" y="5200"/>
                    <a:pt x="81" y="5218"/>
                    <a:pt x="81" y="5233"/>
                  </a:cubicBezTo>
                  <a:lnTo>
                    <a:pt x="81" y="5354"/>
                  </a:lnTo>
                  <a:lnTo>
                    <a:pt x="2533" y="3938"/>
                  </a:lnTo>
                  <a:lnTo>
                    <a:pt x="3251" y="3524"/>
                  </a:lnTo>
                  <a:lnTo>
                    <a:pt x="46" y="8030"/>
                  </a:lnTo>
                  <a:cubicBezTo>
                    <a:pt x="59" y="8053"/>
                    <a:pt x="69" y="8079"/>
                    <a:pt x="73" y="8103"/>
                  </a:cubicBezTo>
                  <a:cubicBezTo>
                    <a:pt x="76" y="8119"/>
                    <a:pt x="76" y="8136"/>
                    <a:pt x="76" y="8152"/>
                  </a:cubicBezTo>
                  <a:lnTo>
                    <a:pt x="76" y="8457"/>
                  </a:lnTo>
                  <a:lnTo>
                    <a:pt x="3787" y="3214"/>
                  </a:lnTo>
                  <a:lnTo>
                    <a:pt x="8042" y="757"/>
                  </a:lnTo>
                  <a:lnTo>
                    <a:pt x="8363" y="571"/>
                  </a:lnTo>
                  <a:cubicBezTo>
                    <a:pt x="8380" y="583"/>
                    <a:pt x="8402" y="588"/>
                    <a:pt x="8423" y="588"/>
                  </a:cubicBezTo>
                  <a:cubicBezTo>
                    <a:pt x="8428" y="588"/>
                    <a:pt x="8433" y="588"/>
                    <a:pt x="8438" y="587"/>
                  </a:cubicBezTo>
                  <a:cubicBezTo>
                    <a:pt x="8465" y="586"/>
                    <a:pt x="8494" y="577"/>
                    <a:pt x="8520" y="564"/>
                  </a:cubicBezTo>
                  <a:cubicBezTo>
                    <a:pt x="8587" y="532"/>
                    <a:pt x="8633" y="478"/>
                    <a:pt x="8671" y="417"/>
                  </a:cubicBezTo>
                  <a:cubicBezTo>
                    <a:pt x="8718" y="340"/>
                    <a:pt x="8757" y="253"/>
                    <a:pt x="8757" y="163"/>
                  </a:cubicBezTo>
                  <a:cubicBezTo>
                    <a:pt x="8757" y="124"/>
                    <a:pt x="8750" y="79"/>
                    <a:pt x="8725" y="48"/>
                  </a:cubicBezTo>
                  <a:cubicBezTo>
                    <a:pt x="8717" y="36"/>
                    <a:pt x="8705" y="25"/>
                    <a:pt x="8689" y="16"/>
                  </a:cubicBezTo>
                  <a:cubicBezTo>
                    <a:pt x="8675" y="9"/>
                    <a:pt x="8661" y="3"/>
                    <a:pt x="8645" y="2"/>
                  </a:cubicBezTo>
                  <a:cubicBezTo>
                    <a:pt x="8640" y="1"/>
                    <a:pt x="8634" y="1"/>
                    <a:pt x="86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15"/>
            <p:cNvSpPr/>
            <p:nvPr/>
          </p:nvSpPr>
          <p:spPr>
            <a:xfrm>
              <a:off x="3099828" y="3732126"/>
              <a:ext cx="19990" cy="11944"/>
            </a:xfrm>
            <a:custGeom>
              <a:avLst/>
              <a:gdLst/>
              <a:ahLst/>
              <a:cxnLst/>
              <a:rect l="l" t="t" r="r" b="b"/>
              <a:pathLst>
                <a:path w="641" h="383" extrusionOk="0">
                  <a:moveTo>
                    <a:pt x="263" y="1"/>
                  </a:moveTo>
                  <a:cubicBezTo>
                    <a:pt x="236" y="1"/>
                    <a:pt x="210" y="9"/>
                    <a:pt x="186" y="19"/>
                  </a:cubicBezTo>
                  <a:cubicBezTo>
                    <a:pt x="150" y="36"/>
                    <a:pt x="118" y="61"/>
                    <a:pt x="89" y="88"/>
                  </a:cubicBezTo>
                  <a:cubicBezTo>
                    <a:pt x="55" y="121"/>
                    <a:pt x="26" y="160"/>
                    <a:pt x="0" y="202"/>
                  </a:cubicBezTo>
                  <a:cubicBezTo>
                    <a:pt x="107" y="262"/>
                    <a:pt x="212" y="324"/>
                    <a:pt x="317" y="383"/>
                  </a:cubicBezTo>
                  <a:cubicBezTo>
                    <a:pt x="341" y="341"/>
                    <a:pt x="371" y="302"/>
                    <a:pt x="406" y="269"/>
                  </a:cubicBezTo>
                  <a:cubicBezTo>
                    <a:pt x="434" y="242"/>
                    <a:pt x="466" y="217"/>
                    <a:pt x="502" y="202"/>
                  </a:cubicBezTo>
                  <a:cubicBezTo>
                    <a:pt x="525" y="190"/>
                    <a:pt x="550" y="181"/>
                    <a:pt x="576" y="181"/>
                  </a:cubicBezTo>
                  <a:cubicBezTo>
                    <a:pt x="583" y="181"/>
                    <a:pt x="589" y="182"/>
                    <a:pt x="595" y="183"/>
                  </a:cubicBezTo>
                  <a:cubicBezTo>
                    <a:pt x="611" y="184"/>
                    <a:pt x="626" y="190"/>
                    <a:pt x="640" y="197"/>
                  </a:cubicBezTo>
                  <a:cubicBezTo>
                    <a:pt x="535" y="137"/>
                    <a:pt x="430" y="75"/>
                    <a:pt x="324" y="16"/>
                  </a:cubicBezTo>
                  <a:lnTo>
                    <a:pt x="279" y="2"/>
                  </a:lnTo>
                  <a:cubicBezTo>
                    <a:pt x="274" y="1"/>
                    <a:pt x="269" y="1"/>
                    <a:pt x="2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15"/>
            <p:cNvSpPr/>
            <p:nvPr/>
          </p:nvSpPr>
          <p:spPr>
            <a:xfrm>
              <a:off x="3097708" y="3755515"/>
              <a:ext cx="21829" cy="22484"/>
            </a:xfrm>
            <a:custGeom>
              <a:avLst/>
              <a:gdLst/>
              <a:ahLst/>
              <a:cxnLst/>
              <a:rect l="l" t="t" r="r" b="b"/>
              <a:pathLst>
                <a:path w="700" h="721" extrusionOk="0">
                  <a:moveTo>
                    <a:pt x="379" y="1"/>
                  </a:moveTo>
                  <a:lnTo>
                    <a:pt x="60" y="186"/>
                  </a:lnTo>
                  <a:cubicBezTo>
                    <a:pt x="32" y="236"/>
                    <a:pt x="11" y="293"/>
                    <a:pt x="5" y="354"/>
                  </a:cubicBezTo>
                  <a:cubicBezTo>
                    <a:pt x="1" y="425"/>
                    <a:pt x="15" y="508"/>
                    <a:pt x="71" y="540"/>
                  </a:cubicBezTo>
                  <a:cubicBezTo>
                    <a:pt x="176" y="602"/>
                    <a:pt x="281" y="662"/>
                    <a:pt x="387" y="721"/>
                  </a:cubicBezTo>
                  <a:lnTo>
                    <a:pt x="387" y="720"/>
                  </a:lnTo>
                  <a:cubicBezTo>
                    <a:pt x="367" y="707"/>
                    <a:pt x="351" y="691"/>
                    <a:pt x="340" y="671"/>
                  </a:cubicBezTo>
                  <a:cubicBezTo>
                    <a:pt x="317" y="632"/>
                    <a:pt x="317" y="584"/>
                    <a:pt x="323" y="538"/>
                  </a:cubicBezTo>
                  <a:cubicBezTo>
                    <a:pt x="328" y="481"/>
                    <a:pt x="346" y="429"/>
                    <a:pt x="370" y="379"/>
                  </a:cubicBezTo>
                  <a:cubicBezTo>
                    <a:pt x="396" y="328"/>
                    <a:pt x="428" y="281"/>
                    <a:pt x="468" y="242"/>
                  </a:cubicBezTo>
                  <a:cubicBezTo>
                    <a:pt x="500" y="209"/>
                    <a:pt x="534" y="182"/>
                    <a:pt x="577" y="165"/>
                  </a:cubicBezTo>
                  <a:cubicBezTo>
                    <a:pt x="601" y="155"/>
                    <a:pt x="625" y="148"/>
                    <a:pt x="649" y="148"/>
                  </a:cubicBezTo>
                  <a:cubicBezTo>
                    <a:pt x="658" y="148"/>
                    <a:pt x="667" y="149"/>
                    <a:pt x="676" y="152"/>
                  </a:cubicBezTo>
                  <a:cubicBezTo>
                    <a:pt x="684" y="153"/>
                    <a:pt x="692" y="157"/>
                    <a:pt x="699" y="159"/>
                  </a:cubicBezTo>
                  <a:cubicBezTo>
                    <a:pt x="600" y="101"/>
                    <a:pt x="557" y="77"/>
                    <a:pt x="455" y="17"/>
                  </a:cubicBezTo>
                  <a:cubicBezTo>
                    <a:pt x="450" y="17"/>
                    <a:pt x="444" y="17"/>
                    <a:pt x="439" y="17"/>
                  </a:cubicBezTo>
                  <a:cubicBezTo>
                    <a:pt x="417" y="17"/>
                    <a:pt x="396" y="12"/>
                    <a:pt x="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15"/>
            <p:cNvSpPr/>
            <p:nvPr/>
          </p:nvSpPr>
          <p:spPr>
            <a:xfrm>
              <a:off x="2836975" y="3885491"/>
              <a:ext cx="5270" cy="21829"/>
            </a:xfrm>
            <a:custGeom>
              <a:avLst/>
              <a:gdLst/>
              <a:ahLst/>
              <a:cxnLst/>
              <a:rect l="l" t="t" r="r" b="b"/>
              <a:pathLst>
                <a:path w="169" h="700" extrusionOk="0">
                  <a:moveTo>
                    <a:pt x="166" y="0"/>
                  </a:moveTo>
                  <a:cubicBezTo>
                    <a:pt x="148" y="12"/>
                    <a:pt x="131" y="25"/>
                    <a:pt x="115" y="36"/>
                  </a:cubicBezTo>
                  <a:cubicBezTo>
                    <a:pt x="97" y="46"/>
                    <a:pt x="81" y="58"/>
                    <a:pt x="62" y="67"/>
                  </a:cubicBezTo>
                  <a:cubicBezTo>
                    <a:pt x="42" y="75"/>
                    <a:pt x="22" y="87"/>
                    <a:pt x="0" y="95"/>
                  </a:cubicBezTo>
                  <a:lnTo>
                    <a:pt x="0" y="699"/>
                  </a:lnTo>
                  <a:lnTo>
                    <a:pt x="22" y="689"/>
                  </a:lnTo>
                  <a:lnTo>
                    <a:pt x="48" y="672"/>
                  </a:lnTo>
                  <a:cubicBezTo>
                    <a:pt x="76" y="655"/>
                    <a:pt x="102" y="633"/>
                    <a:pt x="122" y="610"/>
                  </a:cubicBezTo>
                  <a:cubicBezTo>
                    <a:pt x="127" y="603"/>
                    <a:pt x="133" y="596"/>
                    <a:pt x="138" y="590"/>
                  </a:cubicBezTo>
                  <a:cubicBezTo>
                    <a:pt x="154" y="567"/>
                    <a:pt x="163" y="541"/>
                    <a:pt x="167" y="517"/>
                  </a:cubicBezTo>
                  <a:cubicBezTo>
                    <a:pt x="168" y="509"/>
                    <a:pt x="168" y="502"/>
                    <a:pt x="168" y="496"/>
                  </a:cubicBezTo>
                  <a:lnTo>
                    <a:pt x="168" y="494"/>
                  </a:lnTo>
                  <a:cubicBezTo>
                    <a:pt x="166" y="312"/>
                    <a:pt x="167" y="220"/>
                    <a:pt x="166" y="55"/>
                  </a:cubicBezTo>
                  <a:lnTo>
                    <a:pt x="166" y="0"/>
                  </a:ln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15"/>
            <p:cNvSpPr/>
            <p:nvPr/>
          </p:nvSpPr>
          <p:spPr>
            <a:xfrm>
              <a:off x="2836975" y="3922757"/>
              <a:ext cx="6611" cy="76715"/>
            </a:xfrm>
            <a:custGeom>
              <a:avLst/>
              <a:gdLst/>
              <a:ahLst/>
              <a:cxnLst/>
              <a:rect l="l" t="t" r="r" b="b"/>
              <a:pathLst>
                <a:path w="212" h="2460" extrusionOk="0">
                  <a:moveTo>
                    <a:pt x="177" y="0"/>
                  </a:moveTo>
                  <a:cubicBezTo>
                    <a:pt x="120" y="27"/>
                    <a:pt x="61" y="45"/>
                    <a:pt x="0" y="59"/>
                  </a:cubicBezTo>
                  <a:lnTo>
                    <a:pt x="0" y="2460"/>
                  </a:lnTo>
                  <a:cubicBezTo>
                    <a:pt x="6" y="2457"/>
                    <a:pt x="12" y="2456"/>
                    <a:pt x="19" y="2451"/>
                  </a:cubicBezTo>
                  <a:cubicBezTo>
                    <a:pt x="36" y="2444"/>
                    <a:pt x="51" y="2437"/>
                    <a:pt x="62" y="2430"/>
                  </a:cubicBezTo>
                  <a:cubicBezTo>
                    <a:pt x="76" y="2423"/>
                    <a:pt x="89" y="2414"/>
                    <a:pt x="102" y="2405"/>
                  </a:cubicBezTo>
                  <a:cubicBezTo>
                    <a:pt x="114" y="2395"/>
                    <a:pt x="125" y="2387"/>
                    <a:pt x="135" y="2378"/>
                  </a:cubicBezTo>
                  <a:cubicBezTo>
                    <a:pt x="147" y="2369"/>
                    <a:pt x="156" y="2358"/>
                    <a:pt x="166" y="2349"/>
                  </a:cubicBezTo>
                  <a:cubicBezTo>
                    <a:pt x="170" y="2342"/>
                    <a:pt x="176" y="2335"/>
                    <a:pt x="180" y="2329"/>
                  </a:cubicBezTo>
                  <a:cubicBezTo>
                    <a:pt x="196" y="2306"/>
                    <a:pt x="204" y="2280"/>
                    <a:pt x="210" y="2256"/>
                  </a:cubicBezTo>
                  <a:cubicBezTo>
                    <a:pt x="212" y="2247"/>
                    <a:pt x="212" y="2236"/>
                    <a:pt x="212" y="2227"/>
                  </a:cubicBezTo>
                  <a:lnTo>
                    <a:pt x="212" y="2224"/>
                  </a:lnTo>
                  <a:cubicBezTo>
                    <a:pt x="210" y="2072"/>
                    <a:pt x="209" y="1932"/>
                    <a:pt x="204" y="1797"/>
                  </a:cubicBezTo>
                  <a:cubicBezTo>
                    <a:pt x="196" y="1178"/>
                    <a:pt x="189" y="700"/>
                    <a:pt x="177" y="0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15"/>
            <p:cNvSpPr/>
            <p:nvPr/>
          </p:nvSpPr>
          <p:spPr>
            <a:xfrm>
              <a:off x="2836975" y="4029002"/>
              <a:ext cx="14189" cy="480810"/>
            </a:xfrm>
            <a:custGeom>
              <a:avLst/>
              <a:gdLst/>
              <a:ahLst/>
              <a:cxnLst/>
              <a:rect l="l" t="t" r="r" b="b"/>
              <a:pathLst>
                <a:path w="455" h="15418" extrusionOk="0">
                  <a:moveTo>
                    <a:pt x="222" y="0"/>
                  </a:moveTo>
                  <a:cubicBezTo>
                    <a:pt x="203" y="10"/>
                    <a:pt x="183" y="22"/>
                    <a:pt x="163" y="31"/>
                  </a:cubicBezTo>
                  <a:cubicBezTo>
                    <a:pt x="110" y="59"/>
                    <a:pt x="55" y="78"/>
                    <a:pt x="0" y="91"/>
                  </a:cubicBezTo>
                  <a:lnTo>
                    <a:pt x="0" y="15418"/>
                  </a:lnTo>
                  <a:cubicBezTo>
                    <a:pt x="88" y="15396"/>
                    <a:pt x="170" y="15366"/>
                    <a:pt x="239" y="15326"/>
                  </a:cubicBezTo>
                  <a:cubicBezTo>
                    <a:pt x="306" y="15287"/>
                    <a:pt x="361" y="15240"/>
                    <a:pt x="398" y="15188"/>
                  </a:cubicBezTo>
                  <a:cubicBezTo>
                    <a:pt x="434" y="15136"/>
                    <a:pt x="455" y="15080"/>
                    <a:pt x="455" y="15024"/>
                  </a:cubicBezTo>
                  <a:lnTo>
                    <a:pt x="455" y="15020"/>
                  </a:lnTo>
                  <a:cubicBezTo>
                    <a:pt x="453" y="14889"/>
                    <a:pt x="450" y="14757"/>
                    <a:pt x="449" y="14624"/>
                  </a:cubicBezTo>
                  <a:cubicBezTo>
                    <a:pt x="374" y="9663"/>
                    <a:pt x="299" y="4982"/>
                    <a:pt x="225" y="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15"/>
            <p:cNvSpPr/>
            <p:nvPr/>
          </p:nvSpPr>
          <p:spPr>
            <a:xfrm>
              <a:off x="2805042" y="3844078"/>
              <a:ext cx="46216" cy="4618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41" y="0"/>
                  </a:moveTo>
                  <a:cubicBezTo>
                    <a:pt x="331" y="0"/>
                    <a:pt x="1" y="331"/>
                    <a:pt x="1" y="740"/>
                  </a:cubicBezTo>
                  <a:cubicBezTo>
                    <a:pt x="1" y="979"/>
                    <a:pt x="114" y="1193"/>
                    <a:pt x="292" y="1328"/>
                  </a:cubicBezTo>
                  <a:cubicBezTo>
                    <a:pt x="416" y="1423"/>
                    <a:pt x="573" y="1481"/>
                    <a:pt x="741" y="1481"/>
                  </a:cubicBezTo>
                  <a:cubicBezTo>
                    <a:pt x="758" y="1481"/>
                    <a:pt x="773" y="1481"/>
                    <a:pt x="788" y="1479"/>
                  </a:cubicBezTo>
                  <a:cubicBezTo>
                    <a:pt x="1026" y="1465"/>
                    <a:pt x="1233" y="1339"/>
                    <a:pt x="1356" y="1155"/>
                  </a:cubicBezTo>
                  <a:cubicBezTo>
                    <a:pt x="1435" y="1035"/>
                    <a:pt x="1481" y="893"/>
                    <a:pt x="1481" y="740"/>
                  </a:cubicBezTo>
                  <a:cubicBezTo>
                    <a:pt x="1481" y="561"/>
                    <a:pt x="1420" y="397"/>
                    <a:pt x="1315" y="272"/>
                  </a:cubicBezTo>
                  <a:cubicBezTo>
                    <a:pt x="1306" y="260"/>
                    <a:pt x="1299" y="252"/>
                    <a:pt x="1289" y="243"/>
                  </a:cubicBezTo>
                  <a:cubicBezTo>
                    <a:pt x="1155" y="95"/>
                    <a:pt x="961" y="2"/>
                    <a:pt x="7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15"/>
            <p:cNvSpPr/>
            <p:nvPr/>
          </p:nvSpPr>
          <p:spPr>
            <a:xfrm>
              <a:off x="2805042" y="3844016"/>
              <a:ext cx="39044" cy="42942"/>
            </a:xfrm>
            <a:custGeom>
              <a:avLst/>
              <a:gdLst/>
              <a:ahLst/>
              <a:cxnLst/>
              <a:rect l="l" t="t" r="r" b="b"/>
              <a:pathLst>
                <a:path w="1252" h="1377" extrusionOk="0">
                  <a:moveTo>
                    <a:pt x="741" y="1"/>
                  </a:moveTo>
                  <a:cubicBezTo>
                    <a:pt x="331" y="1"/>
                    <a:pt x="1" y="331"/>
                    <a:pt x="1" y="741"/>
                  </a:cubicBezTo>
                  <a:cubicBezTo>
                    <a:pt x="1" y="980"/>
                    <a:pt x="114" y="1194"/>
                    <a:pt x="292" y="1329"/>
                  </a:cubicBezTo>
                  <a:cubicBezTo>
                    <a:pt x="372" y="1361"/>
                    <a:pt x="459" y="1376"/>
                    <a:pt x="550" y="1376"/>
                  </a:cubicBezTo>
                  <a:cubicBezTo>
                    <a:pt x="566" y="1376"/>
                    <a:pt x="580" y="1376"/>
                    <a:pt x="594" y="1375"/>
                  </a:cubicBezTo>
                  <a:cubicBezTo>
                    <a:pt x="817" y="1362"/>
                    <a:pt x="1013" y="1244"/>
                    <a:pt x="1132" y="1067"/>
                  </a:cubicBezTo>
                  <a:cubicBezTo>
                    <a:pt x="1207" y="957"/>
                    <a:pt x="1251" y="822"/>
                    <a:pt x="1251" y="676"/>
                  </a:cubicBezTo>
                  <a:cubicBezTo>
                    <a:pt x="1251" y="507"/>
                    <a:pt x="1192" y="351"/>
                    <a:pt x="1092" y="229"/>
                  </a:cubicBezTo>
                  <a:cubicBezTo>
                    <a:pt x="1085" y="219"/>
                    <a:pt x="1076" y="211"/>
                    <a:pt x="1069" y="202"/>
                  </a:cubicBezTo>
                  <a:cubicBezTo>
                    <a:pt x="983" y="108"/>
                    <a:pt x="870" y="37"/>
                    <a:pt x="745" y="1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15"/>
            <p:cNvSpPr/>
            <p:nvPr/>
          </p:nvSpPr>
          <p:spPr>
            <a:xfrm>
              <a:off x="2808410" y="3851656"/>
              <a:ext cx="25728" cy="25665"/>
            </a:xfrm>
            <a:custGeom>
              <a:avLst/>
              <a:gdLst/>
              <a:ahLst/>
              <a:cxnLst/>
              <a:rect l="l" t="t" r="r" b="b"/>
              <a:pathLst>
                <a:path w="825" h="823" extrusionOk="0">
                  <a:moveTo>
                    <a:pt x="413" y="0"/>
                  </a:moveTo>
                  <a:cubicBezTo>
                    <a:pt x="186" y="0"/>
                    <a:pt x="0" y="183"/>
                    <a:pt x="0" y="411"/>
                  </a:cubicBezTo>
                  <a:cubicBezTo>
                    <a:pt x="0" y="637"/>
                    <a:pt x="184" y="822"/>
                    <a:pt x="413" y="822"/>
                  </a:cubicBezTo>
                  <a:cubicBezTo>
                    <a:pt x="639" y="822"/>
                    <a:pt x="824" y="640"/>
                    <a:pt x="824" y="411"/>
                  </a:cubicBezTo>
                  <a:cubicBezTo>
                    <a:pt x="824" y="186"/>
                    <a:pt x="639" y="0"/>
                    <a:pt x="413" y="0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15"/>
            <p:cNvSpPr/>
            <p:nvPr/>
          </p:nvSpPr>
          <p:spPr>
            <a:xfrm>
              <a:off x="2810999" y="3855804"/>
              <a:ext cx="11351" cy="11383"/>
            </a:xfrm>
            <a:custGeom>
              <a:avLst/>
              <a:gdLst/>
              <a:ahLst/>
              <a:cxnLst/>
              <a:rect l="l" t="t" r="r" b="b"/>
              <a:pathLst>
                <a:path w="364" h="365" extrusionOk="0">
                  <a:moveTo>
                    <a:pt x="182" y="1"/>
                  </a:moveTo>
                  <a:cubicBezTo>
                    <a:pt x="81" y="1"/>
                    <a:pt x="1" y="83"/>
                    <a:pt x="1" y="183"/>
                  </a:cubicBezTo>
                  <a:cubicBezTo>
                    <a:pt x="1" y="284"/>
                    <a:pt x="81" y="364"/>
                    <a:pt x="182" y="364"/>
                  </a:cubicBezTo>
                  <a:cubicBezTo>
                    <a:pt x="283" y="364"/>
                    <a:pt x="363" y="284"/>
                    <a:pt x="363" y="183"/>
                  </a:cubicBezTo>
                  <a:cubicBezTo>
                    <a:pt x="363" y="83"/>
                    <a:pt x="283" y="2"/>
                    <a:pt x="1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15"/>
            <p:cNvSpPr/>
            <p:nvPr/>
          </p:nvSpPr>
          <p:spPr>
            <a:xfrm>
              <a:off x="2843056" y="3900959"/>
              <a:ext cx="8108" cy="21518"/>
            </a:xfrm>
            <a:custGeom>
              <a:avLst/>
              <a:gdLst/>
              <a:ahLst/>
              <a:cxnLst/>
              <a:rect l="l" t="t" r="r" b="b"/>
              <a:pathLst>
                <a:path w="260" h="690" extrusionOk="0">
                  <a:moveTo>
                    <a:pt x="260" y="0"/>
                  </a:moveTo>
                  <a:cubicBezTo>
                    <a:pt x="258" y="59"/>
                    <a:pt x="237" y="121"/>
                    <a:pt x="202" y="169"/>
                  </a:cubicBezTo>
                  <a:cubicBezTo>
                    <a:pt x="153" y="239"/>
                    <a:pt x="81" y="289"/>
                    <a:pt x="1" y="324"/>
                  </a:cubicBezTo>
                  <a:lnTo>
                    <a:pt x="1" y="689"/>
                  </a:lnTo>
                  <a:cubicBezTo>
                    <a:pt x="12" y="683"/>
                    <a:pt x="25" y="676"/>
                    <a:pt x="38" y="669"/>
                  </a:cubicBezTo>
                  <a:cubicBezTo>
                    <a:pt x="143" y="610"/>
                    <a:pt x="239" y="518"/>
                    <a:pt x="255" y="409"/>
                  </a:cubicBezTo>
                  <a:lnTo>
                    <a:pt x="260" y="366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004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15"/>
            <p:cNvSpPr/>
            <p:nvPr/>
          </p:nvSpPr>
          <p:spPr>
            <a:xfrm>
              <a:off x="2843056" y="3992017"/>
              <a:ext cx="8108" cy="37609"/>
            </a:xfrm>
            <a:custGeom>
              <a:avLst/>
              <a:gdLst/>
              <a:ahLst/>
              <a:cxnLst/>
              <a:rect l="l" t="t" r="r" b="b"/>
              <a:pathLst>
                <a:path w="260" h="1206" extrusionOk="0">
                  <a:moveTo>
                    <a:pt x="257" y="0"/>
                  </a:moveTo>
                  <a:cubicBezTo>
                    <a:pt x="252" y="88"/>
                    <a:pt x="198" y="182"/>
                    <a:pt x="129" y="249"/>
                  </a:cubicBezTo>
                  <a:cubicBezTo>
                    <a:pt x="90" y="285"/>
                    <a:pt x="47" y="314"/>
                    <a:pt x="1" y="335"/>
                  </a:cubicBezTo>
                  <a:lnTo>
                    <a:pt x="1" y="1205"/>
                  </a:lnTo>
                  <a:cubicBezTo>
                    <a:pt x="9" y="1199"/>
                    <a:pt x="18" y="1195"/>
                    <a:pt x="27" y="1191"/>
                  </a:cubicBezTo>
                  <a:cubicBezTo>
                    <a:pt x="152" y="1119"/>
                    <a:pt x="260" y="1011"/>
                    <a:pt x="260" y="883"/>
                  </a:cubicBezTo>
                  <a:cubicBezTo>
                    <a:pt x="260" y="692"/>
                    <a:pt x="257" y="498"/>
                    <a:pt x="257" y="305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15"/>
            <p:cNvSpPr/>
            <p:nvPr/>
          </p:nvSpPr>
          <p:spPr>
            <a:xfrm>
              <a:off x="2816924" y="3887269"/>
              <a:ext cx="5582" cy="21081"/>
            </a:xfrm>
            <a:custGeom>
              <a:avLst/>
              <a:gdLst/>
              <a:ahLst/>
              <a:cxnLst/>
              <a:rect l="l" t="t" r="r" b="b"/>
              <a:pathLst>
                <a:path w="179" h="676" extrusionOk="0">
                  <a:moveTo>
                    <a:pt x="5" y="1"/>
                  </a:moveTo>
                  <a:lnTo>
                    <a:pt x="1" y="596"/>
                  </a:lnTo>
                  <a:cubicBezTo>
                    <a:pt x="12" y="605"/>
                    <a:pt x="22" y="612"/>
                    <a:pt x="35" y="619"/>
                  </a:cubicBezTo>
                  <a:cubicBezTo>
                    <a:pt x="48" y="626"/>
                    <a:pt x="62" y="635"/>
                    <a:pt x="78" y="641"/>
                  </a:cubicBezTo>
                  <a:cubicBezTo>
                    <a:pt x="93" y="648"/>
                    <a:pt x="108" y="654"/>
                    <a:pt x="126" y="661"/>
                  </a:cubicBezTo>
                  <a:cubicBezTo>
                    <a:pt x="142" y="665"/>
                    <a:pt x="157" y="671"/>
                    <a:pt x="176" y="675"/>
                  </a:cubicBezTo>
                  <a:lnTo>
                    <a:pt x="179" y="71"/>
                  </a:lnTo>
                  <a:cubicBezTo>
                    <a:pt x="137" y="60"/>
                    <a:pt x="95" y="46"/>
                    <a:pt x="57" y="28"/>
                  </a:cubicBezTo>
                  <a:cubicBezTo>
                    <a:pt x="38" y="18"/>
                    <a:pt x="21" y="11"/>
                    <a:pt x="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15"/>
            <p:cNvSpPr/>
            <p:nvPr/>
          </p:nvSpPr>
          <p:spPr>
            <a:xfrm>
              <a:off x="2816425" y="3923910"/>
              <a:ext cx="5863" cy="76434"/>
            </a:xfrm>
            <a:custGeom>
              <a:avLst/>
              <a:gdLst/>
              <a:ahLst/>
              <a:cxnLst/>
              <a:rect l="l" t="t" r="r" b="b"/>
              <a:pathLst>
                <a:path w="188" h="2451" extrusionOk="0">
                  <a:moveTo>
                    <a:pt x="14" y="1"/>
                  </a:moveTo>
                  <a:lnTo>
                    <a:pt x="1" y="2376"/>
                  </a:lnTo>
                  <a:cubicBezTo>
                    <a:pt x="14" y="2384"/>
                    <a:pt x="25" y="2391"/>
                    <a:pt x="40" y="2399"/>
                  </a:cubicBezTo>
                  <a:cubicBezTo>
                    <a:pt x="54" y="2406"/>
                    <a:pt x="70" y="2413"/>
                    <a:pt x="86" y="2420"/>
                  </a:cubicBezTo>
                  <a:cubicBezTo>
                    <a:pt x="101" y="2427"/>
                    <a:pt x="117" y="2433"/>
                    <a:pt x="133" y="2437"/>
                  </a:cubicBezTo>
                  <a:cubicBezTo>
                    <a:pt x="146" y="2442"/>
                    <a:pt x="160" y="2447"/>
                    <a:pt x="175" y="2450"/>
                  </a:cubicBezTo>
                  <a:lnTo>
                    <a:pt x="188" y="44"/>
                  </a:lnTo>
                  <a:cubicBezTo>
                    <a:pt x="130" y="35"/>
                    <a:pt x="71" y="21"/>
                    <a:pt x="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15"/>
            <p:cNvSpPr/>
            <p:nvPr/>
          </p:nvSpPr>
          <p:spPr>
            <a:xfrm>
              <a:off x="2813618" y="4030935"/>
              <a:ext cx="8077" cy="478846"/>
            </a:xfrm>
            <a:custGeom>
              <a:avLst/>
              <a:gdLst/>
              <a:ahLst/>
              <a:cxnLst/>
              <a:rect l="l" t="t" r="r" b="b"/>
              <a:pathLst>
                <a:path w="259" h="15355" extrusionOk="0">
                  <a:moveTo>
                    <a:pt x="85" y="0"/>
                  </a:moveTo>
                  <a:lnTo>
                    <a:pt x="0" y="15293"/>
                  </a:lnTo>
                  <a:cubicBezTo>
                    <a:pt x="53" y="15318"/>
                    <a:pt x="112" y="15337"/>
                    <a:pt x="176" y="15354"/>
                  </a:cubicBezTo>
                  <a:lnTo>
                    <a:pt x="259" y="45"/>
                  </a:lnTo>
                  <a:cubicBezTo>
                    <a:pt x="201" y="36"/>
                    <a:pt x="143" y="22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15"/>
            <p:cNvSpPr/>
            <p:nvPr/>
          </p:nvSpPr>
          <p:spPr>
            <a:xfrm>
              <a:off x="3652478" y="4392986"/>
              <a:ext cx="159854" cy="110208"/>
            </a:xfrm>
            <a:custGeom>
              <a:avLst/>
              <a:gdLst/>
              <a:ahLst/>
              <a:cxnLst/>
              <a:rect l="l" t="t" r="r" b="b"/>
              <a:pathLst>
                <a:path w="5126" h="3534" extrusionOk="0">
                  <a:moveTo>
                    <a:pt x="3042" y="1"/>
                  </a:moveTo>
                  <a:lnTo>
                    <a:pt x="2641" y="339"/>
                  </a:lnTo>
                  <a:lnTo>
                    <a:pt x="0" y="2560"/>
                  </a:lnTo>
                  <a:lnTo>
                    <a:pt x="1506" y="3430"/>
                  </a:lnTo>
                  <a:cubicBezTo>
                    <a:pt x="1592" y="3480"/>
                    <a:pt x="1685" y="3510"/>
                    <a:pt x="1790" y="3523"/>
                  </a:cubicBezTo>
                  <a:cubicBezTo>
                    <a:pt x="1842" y="3530"/>
                    <a:pt x="1893" y="3533"/>
                    <a:pt x="1944" y="3533"/>
                  </a:cubicBezTo>
                  <a:cubicBezTo>
                    <a:pt x="2096" y="3533"/>
                    <a:pt x="2244" y="3503"/>
                    <a:pt x="2387" y="3444"/>
                  </a:cubicBezTo>
                  <a:cubicBezTo>
                    <a:pt x="2482" y="3404"/>
                    <a:pt x="2568" y="3352"/>
                    <a:pt x="2643" y="3289"/>
                  </a:cubicBezTo>
                  <a:lnTo>
                    <a:pt x="5126" y="1203"/>
                  </a:lnTo>
                  <a:cubicBezTo>
                    <a:pt x="4431" y="802"/>
                    <a:pt x="3738" y="402"/>
                    <a:pt x="30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15"/>
            <p:cNvSpPr/>
            <p:nvPr/>
          </p:nvSpPr>
          <p:spPr>
            <a:xfrm>
              <a:off x="3686188" y="4308881"/>
              <a:ext cx="141081" cy="63617"/>
            </a:xfrm>
            <a:custGeom>
              <a:avLst/>
              <a:gdLst/>
              <a:ahLst/>
              <a:cxnLst/>
              <a:rect l="l" t="t" r="r" b="b"/>
              <a:pathLst>
                <a:path w="4524" h="2040" extrusionOk="0">
                  <a:moveTo>
                    <a:pt x="0" y="1"/>
                  </a:moveTo>
                  <a:lnTo>
                    <a:pt x="1507" y="871"/>
                  </a:lnTo>
                  <a:cubicBezTo>
                    <a:pt x="1589" y="917"/>
                    <a:pt x="1672" y="963"/>
                    <a:pt x="1756" y="1007"/>
                  </a:cubicBezTo>
                  <a:cubicBezTo>
                    <a:pt x="1926" y="1093"/>
                    <a:pt x="2095" y="1175"/>
                    <a:pt x="2269" y="1253"/>
                  </a:cubicBezTo>
                  <a:cubicBezTo>
                    <a:pt x="2355" y="1290"/>
                    <a:pt x="2443" y="1326"/>
                    <a:pt x="2532" y="1356"/>
                  </a:cubicBezTo>
                  <a:lnTo>
                    <a:pt x="4523" y="2039"/>
                  </a:lnTo>
                  <a:cubicBezTo>
                    <a:pt x="3830" y="1640"/>
                    <a:pt x="3135" y="1239"/>
                    <a:pt x="2442" y="837"/>
                  </a:cubicBezTo>
                  <a:lnTo>
                    <a:pt x="1639" y="5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15"/>
            <p:cNvSpPr/>
            <p:nvPr/>
          </p:nvSpPr>
          <p:spPr>
            <a:xfrm>
              <a:off x="3724327" y="4351698"/>
              <a:ext cx="95676" cy="78804"/>
            </a:xfrm>
            <a:custGeom>
              <a:avLst/>
              <a:gdLst/>
              <a:ahLst/>
              <a:cxnLst/>
              <a:rect l="l" t="t" r="r" b="b"/>
              <a:pathLst>
                <a:path w="3068" h="2527" extrusionOk="0">
                  <a:moveTo>
                    <a:pt x="99" y="1"/>
                  </a:moveTo>
                  <a:cubicBezTo>
                    <a:pt x="94" y="17"/>
                    <a:pt x="91" y="31"/>
                    <a:pt x="87" y="47"/>
                  </a:cubicBezTo>
                  <a:cubicBezTo>
                    <a:pt x="73" y="103"/>
                    <a:pt x="63" y="159"/>
                    <a:pt x="51" y="213"/>
                  </a:cubicBezTo>
                  <a:cubicBezTo>
                    <a:pt x="41" y="270"/>
                    <a:pt x="31" y="324"/>
                    <a:pt x="24" y="377"/>
                  </a:cubicBezTo>
                  <a:cubicBezTo>
                    <a:pt x="17" y="432"/>
                    <a:pt x="12" y="484"/>
                    <a:pt x="8" y="537"/>
                  </a:cubicBezTo>
                  <a:cubicBezTo>
                    <a:pt x="4" y="590"/>
                    <a:pt x="1" y="640"/>
                    <a:pt x="1" y="692"/>
                  </a:cubicBezTo>
                  <a:cubicBezTo>
                    <a:pt x="1" y="727"/>
                    <a:pt x="1" y="760"/>
                    <a:pt x="4" y="793"/>
                  </a:cubicBezTo>
                  <a:cubicBezTo>
                    <a:pt x="5" y="842"/>
                    <a:pt x="11" y="892"/>
                    <a:pt x="15" y="939"/>
                  </a:cubicBezTo>
                  <a:cubicBezTo>
                    <a:pt x="21" y="987"/>
                    <a:pt x="30" y="1033"/>
                    <a:pt x="40" y="1079"/>
                  </a:cubicBezTo>
                  <a:cubicBezTo>
                    <a:pt x="48" y="1123"/>
                    <a:pt x="58" y="1167"/>
                    <a:pt x="73" y="1210"/>
                  </a:cubicBezTo>
                  <a:cubicBezTo>
                    <a:pt x="86" y="1251"/>
                    <a:pt x="100" y="1292"/>
                    <a:pt x="116" y="1331"/>
                  </a:cubicBezTo>
                  <a:cubicBezTo>
                    <a:pt x="132" y="1368"/>
                    <a:pt x="150" y="1405"/>
                    <a:pt x="171" y="1440"/>
                  </a:cubicBezTo>
                  <a:cubicBezTo>
                    <a:pt x="199" y="1492"/>
                    <a:pt x="234" y="1542"/>
                    <a:pt x="267" y="1585"/>
                  </a:cubicBezTo>
                  <a:cubicBezTo>
                    <a:pt x="288" y="1612"/>
                    <a:pt x="311" y="1637"/>
                    <a:pt x="337" y="1663"/>
                  </a:cubicBezTo>
                  <a:lnTo>
                    <a:pt x="738" y="1325"/>
                  </a:lnTo>
                  <a:cubicBezTo>
                    <a:pt x="1431" y="1726"/>
                    <a:pt x="2127" y="2126"/>
                    <a:pt x="2820" y="2527"/>
                  </a:cubicBezTo>
                  <a:cubicBezTo>
                    <a:pt x="2809" y="2410"/>
                    <a:pt x="2806" y="2291"/>
                    <a:pt x="2816" y="2173"/>
                  </a:cubicBezTo>
                  <a:cubicBezTo>
                    <a:pt x="2832" y="1936"/>
                    <a:pt x="2875" y="1701"/>
                    <a:pt x="2947" y="1477"/>
                  </a:cubicBezTo>
                  <a:cubicBezTo>
                    <a:pt x="2983" y="1364"/>
                    <a:pt x="3021" y="1253"/>
                    <a:pt x="3067" y="1144"/>
                  </a:cubicBezTo>
                  <a:lnTo>
                    <a:pt x="1076" y="461"/>
                  </a:lnTo>
                  <a:cubicBezTo>
                    <a:pt x="986" y="429"/>
                    <a:pt x="898" y="396"/>
                    <a:pt x="812" y="356"/>
                  </a:cubicBezTo>
                  <a:cubicBezTo>
                    <a:pt x="639" y="278"/>
                    <a:pt x="468" y="196"/>
                    <a:pt x="300" y="110"/>
                  </a:cubicBezTo>
                  <a:cubicBezTo>
                    <a:pt x="231" y="74"/>
                    <a:pt x="165" y="38"/>
                    <a:pt x="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15"/>
            <p:cNvSpPr/>
            <p:nvPr/>
          </p:nvSpPr>
          <p:spPr>
            <a:xfrm>
              <a:off x="3729129" y="4447122"/>
              <a:ext cx="107183" cy="131258"/>
            </a:xfrm>
            <a:custGeom>
              <a:avLst/>
              <a:gdLst/>
              <a:ahLst/>
              <a:cxnLst/>
              <a:rect l="l" t="t" r="r" b="b"/>
              <a:pathLst>
                <a:path w="3437" h="4209" extrusionOk="0">
                  <a:moveTo>
                    <a:pt x="2557" y="0"/>
                  </a:moveTo>
                  <a:lnTo>
                    <a:pt x="523" y="1714"/>
                  </a:lnTo>
                  <a:lnTo>
                    <a:pt x="1" y="3268"/>
                  </a:lnTo>
                  <a:lnTo>
                    <a:pt x="1506" y="4138"/>
                  </a:lnTo>
                  <a:cubicBezTo>
                    <a:pt x="1582" y="4181"/>
                    <a:pt x="1671" y="4208"/>
                    <a:pt x="1759" y="4208"/>
                  </a:cubicBezTo>
                  <a:lnTo>
                    <a:pt x="1772" y="4208"/>
                  </a:lnTo>
                  <a:cubicBezTo>
                    <a:pt x="1886" y="4205"/>
                    <a:pt x="1995" y="4161"/>
                    <a:pt x="2087" y="4090"/>
                  </a:cubicBezTo>
                  <a:cubicBezTo>
                    <a:pt x="2203" y="4000"/>
                    <a:pt x="2284" y="3864"/>
                    <a:pt x="2331" y="3726"/>
                  </a:cubicBezTo>
                  <a:lnTo>
                    <a:pt x="3437" y="439"/>
                  </a:lnTo>
                  <a:cubicBezTo>
                    <a:pt x="3359" y="427"/>
                    <a:pt x="3282" y="405"/>
                    <a:pt x="3208" y="370"/>
                  </a:cubicBezTo>
                  <a:cubicBezTo>
                    <a:pt x="3185" y="358"/>
                    <a:pt x="3164" y="348"/>
                    <a:pt x="3142" y="335"/>
                  </a:cubicBezTo>
                  <a:cubicBezTo>
                    <a:pt x="2842" y="162"/>
                    <a:pt x="2857" y="173"/>
                    <a:pt x="2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15"/>
            <p:cNvSpPr/>
            <p:nvPr/>
          </p:nvSpPr>
          <p:spPr>
            <a:xfrm>
              <a:off x="3737299" y="4276824"/>
              <a:ext cx="121029" cy="95676"/>
            </a:xfrm>
            <a:custGeom>
              <a:avLst/>
              <a:gdLst/>
              <a:ahLst/>
              <a:cxnLst/>
              <a:rect l="l" t="t" r="r" b="b"/>
              <a:pathLst>
                <a:path w="3881" h="3068" extrusionOk="0">
                  <a:moveTo>
                    <a:pt x="1797" y="1"/>
                  </a:moveTo>
                  <a:cubicBezTo>
                    <a:pt x="1787" y="2"/>
                    <a:pt x="1777" y="4"/>
                    <a:pt x="1767" y="5"/>
                  </a:cubicBezTo>
                  <a:cubicBezTo>
                    <a:pt x="1724" y="15"/>
                    <a:pt x="1682" y="25"/>
                    <a:pt x="1639" y="40"/>
                  </a:cubicBezTo>
                  <a:cubicBezTo>
                    <a:pt x="1596" y="54"/>
                    <a:pt x="1553" y="68"/>
                    <a:pt x="1510" y="87"/>
                  </a:cubicBezTo>
                  <a:cubicBezTo>
                    <a:pt x="1465" y="104"/>
                    <a:pt x="1424" y="124"/>
                    <a:pt x="1379" y="146"/>
                  </a:cubicBezTo>
                  <a:cubicBezTo>
                    <a:pt x="1349" y="160"/>
                    <a:pt x="1322" y="176"/>
                    <a:pt x="1291" y="192"/>
                  </a:cubicBezTo>
                  <a:cubicBezTo>
                    <a:pt x="1271" y="204"/>
                    <a:pt x="1251" y="214"/>
                    <a:pt x="1231" y="227"/>
                  </a:cubicBezTo>
                  <a:cubicBezTo>
                    <a:pt x="1188" y="254"/>
                    <a:pt x="1142" y="283"/>
                    <a:pt x="1099" y="313"/>
                  </a:cubicBezTo>
                  <a:cubicBezTo>
                    <a:pt x="1056" y="343"/>
                    <a:pt x="1008" y="377"/>
                    <a:pt x="965" y="411"/>
                  </a:cubicBezTo>
                  <a:cubicBezTo>
                    <a:pt x="922" y="444"/>
                    <a:pt x="877" y="482"/>
                    <a:pt x="834" y="518"/>
                  </a:cubicBezTo>
                  <a:cubicBezTo>
                    <a:pt x="791" y="556"/>
                    <a:pt x="748" y="595"/>
                    <a:pt x="706" y="636"/>
                  </a:cubicBezTo>
                  <a:cubicBezTo>
                    <a:pt x="666" y="678"/>
                    <a:pt x="623" y="721"/>
                    <a:pt x="583" y="764"/>
                  </a:cubicBezTo>
                  <a:cubicBezTo>
                    <a:pt x="522" y="830"/>
                    <a:pt x="462" y="901"/>
                    <a:pt x="404" y="973"/>
                  </a:cubicBezTo>
                  <a:cubicBezTo>
                    <a:pt x="347" y="1045"/>
                    <a:pt x="292" y="1119"/>
                    <a:pt x="239" y="1197"/>
                  </a:cubicBezTo>
                  <a:cubicBezTo>
                    <a:pt x="187" y="1275"/>
                    <a:pt x="137" y="1354"/>
                    <a:pt x="88" y="1434"/>
                  </a:cubicBezTo>
                  <a:cubicBezTo>
                    <a:pt x="56" y="1489"/>
                    <a:pt x="28" y="1539"/>
                    <a:pt x="0" y="1591"/>
                  </a:cubicBezTo>
                  <a:lnTo>
                    <a:pt x="803" y="1865"/>
                  </a:lnTo>
                  <a:cubicBezTo>
                    <a:pt x="1496" y="2267"/>
                    <a:pt x="2190" y="2668"/>
                    <a:pt x="2884" y="3067"/>
                  </a:cubicBezTo>
                  <a:cubicBezTo>
                    <a:pt x="2948" y="2958"/>
                    <a:pt x="3017" y="2852"/>
                    <a:pt x="3090" y="2750"/>
                  </a:cubicBezTo>
                  <a:cubicBezTo>
                    <a:pt x="3235" y="2543"/>
                    <a:pt x="3400" y="2353"/>
                    <a:pt x="3587" y="2180"/>
                  </a:cubicBezTo>
                  <a:cubicBezTo>
                    <a:pt x="3681" y="2094"/>
                    <a:pt x="3779" y="2015"/>
                    <a:pt x="3881" y="1942"/>
                  </a:cubicBezTo>
                  <a:cubicBezTo>
                    <a:pt x="3186" y="1541"/>
                    <a:pt x="2493" y="1139"/>
                    <a:pt x="1797" y="738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15"/>
            <p:cNvSpPr/>
            <p:nvPr/>
          </p:nvSpPr>
          <p:spPr>
            <a:xfrm>
              <a:off x="3793307" y="4187449"/>
              <a:ext cx="64990" cy="149937"/>
            </a:xfrm>
            <a:custGeom>
              <a:avLst/>
              <a:gdLst/>
              <a:ahLst/>
              <a:cxnLst/>
              <a:rect l="l" t="t" r="r" b="b"/>
              <a:pathLst>
                <a:path w="2084" h="4808" extrusionOk="0">
                  <a:moveTo>
                    <a:pt x="1" y="0"/>
                  </a:moveTo>
                  <a:lnTo>
                    <a:pt x="1" y="2867"/>
                  </a:lnTo>
                  <a:lnTo>
                    <a:pt x="0" y="2867"/>
                  </a:lnTo>
                  <a:lnTo>
                    <a:pt x="0" y="3604"/>
                  </a:lnTo>
                  <a:cubicBezTo>
                    <a:pt x="693" y="4005"/>
                    <a:pt x="1389" y="4407"/>
                    <a:pt x="2083" y="4808"/>
                  </a:cubicBezTo>
                  <a:lnTo>
                    <a:pt x="2083" y="1868"/>
                  </a:lnTo>
                  <a:cubicBezTo>
                    <a:pt x="2083" y="1768"/>
                    <a:pt x="2066" y="1671"/>
                    <a:pt x="2036" y="1574"/>
                  </a:cubicBezTo>
                  <a:cubicBezTo>
                    <a:pt x="1973" y="1380"/>
                    <a:pt x="1873" y="1209"/>
                    <a:pt x="1737" y="1057"/>
                  </a:cubicBezTo>
                  <a:cubicBezTo>
                    <a:pt x="1669" y="981"/>
                    <a:pt x="1592" y="919"/>
                    <a:pt x="1507" y="87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15"/>
            <p:cNvSpPr/>
            <p:nvPr/>
          </p:nvSpPr>
          <p:spPr>
            <a:xfrm>
              <a:off x="3808930" y="4442163"/>
              <a:ext cx="18243" cy="15468"/>
            </a:xfrm>
            <a:custGeom>
              <a:avLst/>
              <a:gdLst/>
              <a:ahLst/>
              <a:cxnLst/>
              <a:rect l="l" t="t" r="r" b="b"/>
              <a:pathLst>
                <a:path w="585" h="496" extrusionOk="0">
                  <a:moveTo>
                    <a:pt x="191" y="1"/>
                  </a:moveTo>
                  <a:lnTo>
                    <a:pt x="1" y="162"/>
                  </a:lnTo>
                  <a:cubicBezTo>
                    <a:pt x="295" y="332"/>
                    <a:pt x="284" y="322"/>
                    <a:pt x="571" y="488"/>
                  </a:cubicBezTo>
                  <a:lnTo>
                    <a:pt x="571" y="488"/>
                  </a:lnTo>
                  <a:cubicBezTo>
                    <a:pt x="458" y="421"/>
                    <a:pt x="368" y="330"/>
                    <a:pt x="297" y="217"/>
                  </a:cubicBezTo>
                  <a:cubicBezTo>
                    <a:pt x="254" y="148"/>
                    <a:pt x="218" y="76"/>
                    <a:pt x="191" y="1"/>
                  </a:cubicBezTo>
                  <a:close/>
                  <a:moveTo>
                    <a:pt x="571" y="488"/>
                  </a:moveTo>
                  <a:cubicBezTo>
                    <a:pt x="576" y="490"/>
                    <a:pt x="580" y="493"/>
                    <a:pt x="584" y="495"/>
                  </a:cubicBezTo>
                  <a:cubicBezTo>
                    <a:pt x="580" y="493"/>
                    <a:pt x="576" y="490"/>
                    <a:pt x="571" y="488"/>
                  </a:cubicBezTo>
                  <a:close/>
                </a:path>
              </a:pathLst>
            </a:custGeom>
            <a:solidFill>
              <a:srgbClr val="BC7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15"/>
            <p:cNvSpPr/>
            <p:nvPr/>
          </p:nvSpPr>
          <p:spPr>
            <a:xfrm>
              <a:off x="3846881" y="4440729"/>
              <a:ext cx="70665" cy="69948"/>
            </a:xfrm>
            <a:custGeom>
              <a:avLst/>
              <a:gdLst/>
              <a:ahLst/>
              <a:cxnLst/>
              <a:rect l="l" t="t" r="r" b="b"/>
              <a:pathLst>
                <a:path w="2266" h="2243" extrusionOk="0">
                  <a:moveTo>
                    <a:pt x="1106" y="1"/>
                  </a:moveTo>
                  <a:cubicBezTo>
                    <a:pt x="1028" y="76"/>
                    <a:pt x="947" y="148"/>
                    <a:pt x="864" y="217"/>
                  </a:cubicBezTo>
                  <a:cubicBezTo>
                    <a:pt x="697" y="352"/>
                    <a:pt x="512" y="462"/>
                    <a:pt x="311" y="547"/>
                  </a:cubicBezTo>
                  <a:cubicBezTo>
                    <a:pt x="210" y="590"/>
                    <a:pt x="106" y="621"/>
                    <a:pt x="0" y="639"/>
                  </a:cubicBezTo>
                  <a:lnTo>
                    <a:pt x="375" y="1263"/>
                  </a:lnTo>
                  <a:lnTo>
                    <a:pt x="1883" y="2133"/>
                  </a:lnTo>
                  <a:cubicBezTo>
                    <a:pt x="1927" y="2159"/>
                    <a:pt x="1973" y="2182"/>
                    <a:pt x="2020" y="2202"/>
                  </a:cubicBezTo>
                  <a:cubicBezTo>
                    <a:pt x="2057" y="2218"/>
                    <a:pt x="2093" y="2231"/>
                    <a:pt x="2138" y="2238"/>
                  </a:cubicBezTo>
                  <a:cubicBezTo>
                    <a:pt x="2152" y="2240"/>
                    <a:pt x="2167" y="2242"/>
                    <a:pt x="2181" y="2242"/>
                  </a:cubicBezTo>
                  <a:cubicBezTo>
                    <a:pt x="2199" y="2242"/>
                    <a:pt x="2216" y="2239"/>
                    <a:pt x="2228" y="2231"/>
                  </a:cubicBezTo>
                  <a:cubicBezTo>
                    <a:pt x="2234" y="2226"/>
                    <a:pt x="2239" y="2222"/>
                    <a:pt x="2244" y="2216"/>
                  </a:cubicBezTo>
                  <a:cubicBezTo>
                    <a:pt x="2251" y="2209"/>
                    <a:pt x="2256" y="2200"/>
                    <a:pt x="2259" y="2192"/>
                  </a:cubicBezTo>
                  <a:cubicBezTo>
                    <a:pt x="2266" y="2167"/>
                    <a:pt x="2260" y="2142"/>
                    <a:pt x="2253" y="2116"/>
                  </a:cubicBezTo>
                  <a:cubicBezTo>
                    <a:pt x="2243" y="2078"/>
                    <a:pt x="2228" y="2045"/>
                    <a:pt x="2210" y="2012"/>
                  </a:cubicBezTo>
                  <a:lnTo>
                    <a:pt x="1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15"/>
            <p:cNvSpPr/>
            <p:nvPr/>
          </p:nvSpPr>
          <p:spPr>
            <a:xfrm>
              <a:off x="3869958" y="4312031"/>
              <a:ext cx="30998" cy="18555"/>
            </a:xfrm>
            <a:custGeom>
              <a:avLst/>
              <a:gdLst/>
              <a:ahLst/>
              <a:cxnLst/>
              <a:rect l="l" t="t" r="r" b="b"/>
              <a:pathLst>
                <a:path w="994" h="595" extrusionOk="0">
                  <a:moveTo>
                    <a:pt x="0" y="0"/>
                  </a:moveTo>
                  <a:lnTo>
                    <a:pt x="0" y="594"/>
                  </a:lnTo>
                  <a:cubicBezTo>
                    <a:pt x="80" y="561"/>
                    <a:pt x="160" y="529"/>
                    <a:pt x="243" y="506"/>
                  </a:cubicBezTo>
                  <a:cubicBezTo>
                    <a:pt x="341" y="478"/>
                    <a:pt x="440" y="463"/>
                    <a:pt x="541" y="463"/>
                  </a:cubicBezTo>
                  <a:cubicBezTo>
                    <a:pt x="611" y="463"/>
                    <a:pt x="682" y="471"/>
                    <a:pt x="754" y="485"/>
                  </a:cubicBezTo>
                  <a:cubicBezTo>
                    <a:pt x="840" y="501"/>
                    <a:pt x="921" y="532"/>
                    <a:pt x="994" y="573"/>
                  </a:cubicBezTo>
                  <a:cubicBezTo>
                    <a:pt x="538" y="311"/>
                    <a:pt x="456" y="26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15"/>
            <p:cNvSpPr/>
            <p:nvPr/>
          </p:nvSpPr>
          <p:spPr>
            <a:xfrm>
              <a:off x="3869958" y="4178437"/>
              <a:ext cx="98170" cy="151466"/>
            </a:xfrm>
            <a:custGeom>
              <a:avLst/>
              <a:gdLst/>
              <a:ahLst/>
              <a:cxnLst/>
              <a:rect l="l" t="t" r="r" b="b"/>
              <a:pathLst>
                <a:path w="3148" h="4857" extrusionOk="0">
                  <a:moveTo>
                    <a:pt x="1353" y="0"/>
                  </a:moveTo>
                  <a:lnTo>
                    <a:pt x="0" y="2027"/>
                  </a:lnTo>
                  <a:lnTo>
                    <a:pt x="0" y="4284"/>
                  </a:lnTo>
                  <a:cubicBezTo>
                    <a:pt x="456" y="4547"/>
                    <a:pt x="538" y="4595"/>
                    <a:pt x="994" y="4857"/>
                  </a:cubicBezTo>
                  <a:lnTo>
                    <a:pt x="2985" y="1876"/>
                  </a:lnTo>
                  <a:cubicBezTo>
                    <a:pt x="3071" y="1747"/>
                    <a:pt x="3130" y="1590"/>
                    <a:pt x="3140" y="1432"/>
                  </a:cubicBezTo>
                  <a:cubicBezTo>
                    <a:pt x="3148" y="1304"/>
                    <a:pt x="3122" y="1176"/>
                    <a:pt x="3058" y="1068"/>
                  </a:cubicBezTo>
                  <a:cubicBezTo>
                    <a:pt x="3028" y="1018"/>
                    <a:pt x="2991" y="971"/>
                    <a:pt x="2946" y="932"/>
                  </a:cubicBezTo>
                  <a:cubicBezTo>
                    <a:pt x="2919" y="909"/>
                    <a:pt x="2890" y="887"/>
                    <a:pt x="2860" y="870"/>
                  </a:cubicBezTo>
                  <a:lnTo>
                    <a:pt x="13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15"/>
            <p:cNvSpPr/>
            <p:nvPr/>
          </p:nvSpPr>
          <p:spPr>
            <a:xfrm>
              <a:off x="3908283" y="4303362"/>
              <a:ext cx="92245" cy="67297"/>
            </a:xfrm>
            <a:custGeom>
              <a:avLst/>
              <a:gdLst/>
              <a:ahLst/>
              <a:cxnLst/>
              <a:rect l="l" t="t" r="r" b="b"/>
              <a:pathLst>
                <a:path w="2958" h="2158" extrusionOk="0">
                  <a:moveTo>
                    <a:pt x="1208" y="1"/>
                  </a:moveTo>
                  <a:lnTo>
                    <a:pt x="571" y="199"/>
                  </a:lnTo>
                  <a:lnTo>
                    <a:pt x="1" y="1056"/>
                  </a:lnTo>
                  <a:cubicBezTo>
                    <a:pt x="50" y="1117"/>
                    <a:pt x="88" y="1181"/>
                    <a:pt x="121" y="1253"/>
                  </a:cubicBezTo>
                  <a:cubicBezTo>
                    <a:pt x="186" y="1397"/>
                    <a:pt x="226" y="1546"/>
                    <a:pt x="244" y="1700"/>
                  </a:cubicBezTo>
                  <a:cubicBezTo>
                    <a:pt x="252" y="1778"/>
                    <a:pt x="255" y="1855"/>
                    <a:pt x="255" y="1935"/>
                  </a:cubicBezTo>
                  <a:lnTo>
                    <a:pt x="255" y="1991"/>
                  </a:lnTo>
                  <a:cubicBezTo>
                    <a:pt x="254" y="2028"/>
                    <a:pt x="252" y="2064"/>
                    <a:pt x="251" y="2101"/>
                  </a:cubicBezTo>
                  <a:cubicBezTo>
                    <a:pt x="248" y="2120"/>
                    <a:pt x="246" y="2140"/>
                    <a:pt x="246" y="2157"/>
                  </a:cubicBezTo>
                  <a:lnTo>
                    <a:pt x="2728" y="1380"/>
                  </a:lnTo>
                  <a:cubicBezTo>
                    <a:pt x="2777" y="1365"/>
                    <a:pt x="2824" y="1345"/>
                    <a:pt x="2864" y="1315"/>
                  </a:cubicBezTo>
                  <a:cubicBezTo>
                    <a:pt x="2899" y="1290"/>
                    <a:pt x="2929" y="1260"/>
                    <a:pt x="2944" y="1223"/>
                  </a:cubicBezTo>
                  <a:cubicBezTo>
                    <a:pt x="2948" y="1211"/>
                    <a:pt x="2951" y="1203"/>
                    <a:pt x="2954" y="1193"/>
                  </a:cubicBezTo>
                  <a:cubicBezTo>
                    <a:pt x="2958" y="1164"/>
                    <a:pt x="2956" y="1132"/>
                    <a:pt x="2948" y="1104"/>
                  </a:cubicBezTo>
                  <a:cubicBezTo>
                    <a:pt x="2933" y="1056"/>
                    <a:pt x="2898" y="1014"/>
                    <a:pt x="2862" y="978"/>
                  </a:cubicBezTo>
                  <a:cubicBezTo>
                    <a:pt x="2817" y="935"/>
                    <a:pt x="2768" y="901"/>
                    <a:pt x="2714" y="871"/>
                  </a:cubicBezTo>
                  <a:lnTo>
                    <a:pt x="12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15"/>
            <p:cNvSpPr/>
            <p:nvPr/>
          </p:nvSpPr>
          <p:spPr>
            <a:xfrm>
              <a:off x="3793307" y="4180745"/>
              <a:ext cx="75156" cy="55852"/>
            </a:xfrm>
            <a:custGeom>
              <a:avLst/>
              <a:gdLst/>
              <a:ahLst/>
              <a:cxnLst/>
              <a:rect l="l" t="t" r="r" b="b"/>
              <a:pathLst>
                <a:path w="2410" h="1791" extrusionOk="0">
                  <a:moveTo>
                    <a:pt x="375" y="1"/>
                  </a:moveTo>
                  <a:lnTo>
                    <a:pt x="0" y="217"/>
                  </a:lnTo>
                  <a:lnTo>
                    <a:pt x="1505" y="1086"/>
                  </a:lnTo>
                  <a:cubicBezTo>
                    <a:pt x="1592" y="1135"/>
                    <a:pt x="1668" y="1198"/>
                    <a:pt x="1735" y="1273"/>
                  </a:cubicBezTo>
                  <a:cubicBezTo>
                    <a:pt x="1872" y="1424"/>
                    <a:pt x="1971" y="1597"/>
                    <a:pt x="2034" y="1791"/>
                  </a:cubicBezTo>
                  <a:lnTo>
                    <a:pt x="2410" y="1574"/>
                  </a:lnTo>
                  <a:cubicBezTo>
                    <a:pt x="2346" y="1380"/>
                    <a:pt x="2249" y="1209"/>
                    <a:pt x="2112" y="1058"/>
                  </a:cubicBezTo>
                  <a:cubicBezTo>
                    <a:pt x="2043" y="983"/>
                    <a:pt x="1965" y="920"/>
                    <a:pt x="1882" y="871"/>
                  </a:cubicBezTo>
                  <a:lnTo>
                    <a:pt x="375" y="1"/>
                  </a:lnTo>
                  <a:close/>
                </a:path>
              </a:pathLst>
            </a:custGeom>
            <a:solidFill>
              <a:srgbClr val="D28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15"/>
            <p:cNvSpPr/>
            <p:nvPr/>
          </p:nvSpPr>
          <p:spPr>
            <a:xfrm>
              <a:off x="3652478" y="4207345"/>
              <a:ext cx="347931" cy="371039"/>
            </a:xfrm>
            <a:custGeom>
              <a:avLst/>
              <a:gdLst/>
              <a:ahLst/>
              <a:cxnLst/>
              <a:rect l="l" t="t" r="r" b="b"/>
              <a:pathLst>
                <a:path w="11157" h="11898" extrusionOk="0">
                  <a:moveTo>
                    <a:pt x="9920" y="0"/>
                  </a:moveTo>
                  <a:cubicBezTo>
                    <a:pt x="9922" y="2"/>
                    <a:pt x="9924" y="4"/>
                    <a:pt x="9926" y="6"/>
                  </a:cubicBezTo>
                  <a:lnTo>
                    <a:pt x="9926" y="6"/>
                  </a:lnTo>
                  <a:cubicBezTo>
                    <a:pt x="9924" y="4"/>
                    <a:pt x="9922" y="2"/>
                    <a:pt x="9920" y="0"/>
                  </a:cubicBezTo>
                  <a:close/>
                  <a:moveTo>
                    <a:pt x="8482" y="9694"/>
                  </a:moveTo>
                  <a:cubicBezTo>
                    <a:pt x="8481" y="9696"/>
                    <a:pt x="8480" y="9697"/>
                    <a:pt x="8478" y="9699"/>
                  </a:cubicBezTo>
                  <a:cubicBezTo>
                    <a:pt x="8480" y="9697"/>
                    <a:pt x="8481" y="9696"/>
                    <a:pt x="8482" y="9694"/>
                  </a:cubicBezTo>
                  <a:close/>
                  <a:moveTo>
                    <a:pt x="9926" y="6"/>
                  </a:moveTo>
                  <a:cubicBezTo>
                    <a:pt x="9968" y="43"/>
                    <a:pt x="10004" y="89"/>
                    <a:pt x="10032" y="137"/>
                  </a:cubicBezTo>
                  <a:cubicBezTo>
                    <a:pt x="10096" y="245"/>
                    <a:pt x="10122" y="374"/>
                    <a:pt x="10114" y="499"/>
                  </a:cubicBezTo>
                  <a:cubicBezTo>
                    <a:pt x="10104" y="657"/>
                    <a:pt x="10045" y="814"/>
                    <a:pt x="9959" y="944"/>
                  </a:cubicBezTo>
                  <a:lnTo>
                    <a:pt x="7968" y="3925"/>
                  </a:lnTo>
                  <a:cubicBezTo>
                    <a:pt x="7895" y="3882"/>
                    <a:pt x="7815" y="3853"/>
                    <a:pt x="7728" y="3836"/>
                  </a:cubicBezTo>
                  <a:cubicBezTo>
                    <a:pt x="7656" y="3823"/>
                    <a:pt x="7585" y="3816"/>
                    <a:pt x="7514" y="3816"/>
                  </a:cubicBezTo>
                  <a:cubicBezTo>
                    <a:pt x="7414" y="3816"/>
                    <a:pt x="7315" y="3830"/>
                    <a:pt x="7217" y="3858"/>
                  </a:cubicBezTo>
                  <a:cubicBezTo>
                    <a:pt x="7133" y="3882"/>
                    <a:pt x="7052" y="3912"/>
                    <a:pt x="6974" y="3947"/>
                  </a:cubicBezTo>
                  <a:lnTo>
                    <a:pt x="6974" y="1007"/>
                  </a:lnTo>
                  <a:cubicBezTo>
                    <a:pt x="6974" y="908"/>
                    <a:pt x="6959" y="810"/>
                    <a:pt x="6927" y="714"/>
                  </a:cubicBezTo>
                  <a:lnTo>
                    <a:pt x="6552" y="931"/>
                  </a:lnTo>
                  <a:cubicBezTo>
                    <a:pt x="6582" y="1028"/>
                    <a:pt x="6599" y="1125"/>
                    <a:pt x="6599" y="1224"/>
                  </a:cubicBezTo>
                  <a:lnTo>
                    <a:pt x="6599" y="4170"/>
                  </a:lnTo>
                  <a:cubicBezTo>
                    <a:pt x="6496" y="4242"/>
                    <a:pt x="6398" y="4322"/>
                    <a:pt x="6306" y="4408"/>
                  </a:cubicBezTo>
                  <a:cubicBezTo>
                    <a:pt x="6120" y="4581"/>
                    <a:pt x="5955" y="4771"/>
                    <a:pt x="5809" y="4978"/>
                  </a:cubicBezTo>
                  <a:cubicBezTo>
                    <a:pt x="5734" y="5083"/>
                    <a:pt x="5668" y="5187"/>
                    <a:pt x="5603" y="5295"/>
                  </a:cubicBezTo>
                  <a:lnTo>
                    <a:pt x="3612" y="4612"/>
                  </a:lnTo>
                  <a:cubicBezTo>
                    <a:pt x="3523" y="4582"/>
                    <a:pt x="3433" y="4548"/>
                    <a:pt x="3347" y="4509"/>
                  </a:cubicBezTo>
                  <a:cubicBezTo>
                    <a:pt x="3175" y="4431"/>
                    <a:pt x="3005" y="4349"/>
                    <a:pt x="2835" y="4263"/>
                  </a:cubicBezTo>
                  <a:cubicBezTo>
                    <a:pt x="2751" y="4220"/>
                    <a:pt x="2669" y="4173"/>
                    <a:pt x="2585" y="4127"/>
                  </a:cubicBezTo>
                  <a:lnTo>
                    <a:pt x="1080" y="3257"/>
                  </a:lnTo>
                  <a:lnTo>
                    <a:pt x="846" y="3731"/>
                  </a:lnTo>
                  <a:lnTo>
                    <a:pt x="2352" y="4599"/>
                  </a:lnTo>
                  <a:lnTo>
                    <a:pt x="2401" y="4627"/>
                  </a:lnTo>
                  <a:cubicBezTo>
                    <a:pt x="2467" y="4666"/>
                    <a:pt x="2534" y="4702"/>
                    <a:pt x="2603" y="4738"/>
                  </a:cubicBezTo>
                  <a:cubicBezTo>
                    <a:pt x="2771" y="4824"/>
                    <a:pt x="2942" y="4906"/>
                    <a:pt x="3114" y="4983"/>
                  </a:cubicBezTo>
                  <a:cubicBezTo>
                    <a:pt x="3201" y="5021"/>
                    <a:pt x="3288" y="5057"/>
                    <a:pt x="3379" y="5087"/>
                  </a:cubicBezTo>
                  <a:lnTo>
                    <a:pt x="5370" y="5770"/>
                  </a:lnTo>
                  <a:cubicBezTo>
                    <a:pt x="5324" y="5880"/>
                    <a:pt x="5284" y="5991"/>
                    <a:pt x="5249" y="6105"/>
                  </a:cubicBezTo>
                  <a:cubicBezTo>
                    <a:pt x="5179" y="6330"/>
                    <a:pt x="5134" y="6563"/>
                    <a:pt x="5118" y="6801"/>
                  </a:cubicBezTo>
                  <a:cubicBezTo>
                    <a:pt x="5108" y="6918"/>
                    <a:pt x="5111" y="7038"/>
                    <a:pt x="5123" y="7154"/>
                  </a:cubicBezTo>
                  <a:lnTo>
                    <a:pt x="2641" y="9240"/>
                  </a:lnTo>
                  <a:cubicBezTo>
                    <a:pt x="2567" y="9305"/>
                    <a:pt x="2480" y="9357"/>
                    <a:pt x="2384" y="9394"/>
                  </a:cubicBezTo>
                  <a:cubicBezTo>
                    <a:pt x="2242" y="9453"/>
                    <a:pt x="2094" y="9483"/>
                    <a:pt x="1941" y="9483"/>
                  </a:cubicBezTo>
                  <a:cubicBezTo>
                    <a:pt x="1891" y="9483"/>
                    <a:pt x="1839" y="9480"/>
                    <a:pt x="1787" y="9473"/>
                  </a:cubicBezTo>
                  <a:cubicBezTo>
                    <a:pt x="1685" y="9462"/>
                    <a:pt x="1590" y="9429"/>
                    <a:pt x="1504" y="9380"/>
                  </a:cubicBezTo>
                  <a:lnTo>
                    <a:pt x="0" y="8513"/>
                  </a:lnTo>
                  <a:lnTo>
                    <a:pt x="0" y="8513"/>
                  </a:lnTo>
                  <a:lnTo>
                    <a:pt x="84" y="8888"/>
                  </a:lnTo>
                  <a:lnTo>
                    <a:pt x="1590" y="9758"/>
                  </a:lnTo>
                  <a:cubicBezTo>
                    <a:pt x="1677" y="9808"/>
                    <a:pt x="1770" y="9838"/>
                    <a:pt x="1874" y="9851"/>
                  </a:cubicBezTo>
                  <a:cubicBezTo>
                    <a:pt x="1926" y="9858"/>
                    <a:pt x="1977" y="9862"/>
                    <a:pt x="2029" y="9862"/>
                  </a:cubicBezTo>
                  <a:cubicBezTo>
                    <a:pt x="2181" y="9862"/>
                    <a:pt x="2328" y="9831"/>
                    <a:pt x="2470" y="9772"/>
                  </a:cubicBezTo>
                  <a:cubicBezTo>
                    <a:pt x="2567" y="9733"/>
                    <a:pt x="2653" y="9680"/>
                    <a:pt x="2728" y="9618"/>
                  </a:cubicBezTo>
                  <a:lnTo>
                    <a:pt x="2984" y="9403"/>
                  </a:lnTo>
                  <a:lnTo>
                    <a:pt x="5019" y="7689"/>
                  </a:lnTo>
                  <a:lnTo>
                    <a:pt x="5209" y="7529"/>
                  </a:lnTo>
                  <a:cubicBezTo>
                    <a:pt x="5236" y="7603"/>
                    <a:pt x="5272" y="7675"/>
                    <a:pt x="5315" y="7745"/>
                  </a:cubicBezTo>
                  <a:cubicBezTo>
                    <a:pt x="5389" y="7862"/>
                    <a:pt x="5485" y="7955"/>
                    <a:pt x="5603" y="8024"/>
                  </a:cubicBezTo>
                  <a:cubicBezTo>
                    <a:pt x="5624" y="8037"/>
                    <a:pt x="5646" y="8047"/>
                    <a:pt x="5669" y="8059"/>
                  </a:cubicBezTo>
                  <a:cubicBezTo>
                    <a:pt x="5744" y="8092"/>
                    <a:pt x="5820" y="8116"/>
                    <a:pt x="5898" y="8128"/>
                  </a:cubicBezTo>
                  <a:lnTo>
                    <a:pt x="4792" y="11415"/>
                  </a:lnTo>
                  <a:cubicBezTo>
                    <a:pt x="4746" y="11553"/>
                    <a:pt x="4664" y="11689"/>
                    <a:pt x="4548" y="11779"/>
                  </a:cubicBezTo>
                  <a:cubicBezTo>
                    <a:pt x="4459" y="11850"/>
                    <a:pt x="4346" y="11894"/>
                    <a:pt x="4233" y="11897"/>
                  </a:cubicBezTo>
                  <a:cubicBezTo>
                    <a:pt x="4346" y="11894"/>
                    <a:pt x="4460" y="11891"/>
                    <a:pt x="4572" y="11890"/>
                  </a:cubicBezTo>
                  <a:lnTo>
                    <a:pt x="4602" y="11887"/>
                  </a:lnTo>
                  <a:cubicBezTo>
                    <a:pt x="4704" y="11878"/>
                    <a:pt x="4804" y="11837"/>
                    <a:pt x="4886" y="11772"/>
                  </a:cubicBezTo>
                  <a:cubicBezTo>
                    <a:pt x="5003" y="11681"/>
                    <a:pt x="5084" y="11546"/>
                    <a:pt x="5130" y="11408"/>
                  </a:cubicBezTo>
                  <a:lnTo>
                    <a:pt x="6235" y="8120"/>
                  </a:lnTo>
                  <a:cubicBezTo>
                    <a:pt x="6342" y="8103"/>
                    <a:pt x="6444" y="8073"/>
                    <a:pt x="6545" y="8030"/>
                  </a:cubicBezTo>
                  <a:cubicBezTo>
                    <a:pt x="6746" y="7945"/>
                    <a:pt x="6931" y="7833"/>
                    <a:pt x="7098" y="7699"/>
                  </a:cubicBezTo>
                  <a:cubicBezTo>
                    <a:pt x="7183" y="7630"/>
                    <a:pt x="7263" y="7558"/>
                    <a:pt x="7340" y="7483"/>
                  </a:cubicBezTo>
                  <a:lnTo>
                    <a:pt x="8444" y="9493"/>
                  </a:lnTo>
                  <a:cubicBezTo>
                    <a:pt x="8462" y="9528"/>
                    <a:pt x="8477" y="9561"/>
                    <a:pt x="8487" y="9598"/>
                  </a:cubicBezTo>
                  <a:cubicBezTo>
                    <a:pt x="8494" y="9623"/>
                    <a:pt x="8500" y="9650"/>
                    <a:pt x="8493" y="9673"/>
                  </a:cubicBezTo>
                  <a:cubicBezTo>
                    <a:pt x="8490" y="9681"/>
                    <a:pt x="8487" y="9688"/>
                    <a:pt x="8482" y="9694"/>
                  </a:cubicBezTo>
                  <a:lnTo>
                    <a:pt x="8482" y="9694"/>
                  </a:lnTo>
                  <a:cubicBezTo>
                    <a:pt x="8594" y="9568"/>
                    <a:pt x="8707" y="9441"/>
                    <a:pt x="8816" y="9314"/>
                  </a:cubicBezTo>
                  <a:cubicBezTo>
                    <a:pt x="8853" y="9206"/>
                    <a:pt x="8782" y="9108"/>
                    <a:pt x="8782" y="9108"/>
                  </a:cubicBezTo>
                  <a:lnTo>
                    <a:pt x="7677" y="7097"/>
                  </a:lnTo>
                  <a:cubicBezTo>
                    <a:pt x="7755" y="6995"/>
                    <a:pt x="7830" y="6887"/>
                    <a:pt x="7899" y="6775"/>
                  </a:cubicBezTo>
                  <a:cubicBezTo>
                    <a:pt x="8038" y="6552"/>
                    <a:pt x="8153" y="6320"/>
                    <a:pt x="8247" y="6076"/>
                  </a:cubicBezTo>
                  <a:cubicBezTo>
                    <a:pt x="8293" y="5954"/>
                    <a:pt x="8333" y="5830"/>
                    <a:pt x="8365" y="5704"/>
                  </a:cubicBezTo>
                  <a:lnTo>
                    <a:pt x="10848" y="4926"/>
                  </a:lnTo>
                  <a:cubicBezTo>
                    <a:pt x="10895" y="4911"/>
                    <a:pt x="10942" y="4891"/>
                    <a:pt x="10984" y="4861"/>
                  </a:cubicBezTo>
                  <a:cubicBezTo>
                    <a:pt x="11017" y="4838"/>
                    <a:pt x="11046" y="4807"/>
                    <a:pt x="11063" y="4769"/>
                  </a:cubicBezTo>
                  <a:lnTo>
                    <a:pt x="11073" y="4735"/>
                  </a:lnTo>
                  <a:cubicBezTo>
                    <a:pt x="11101" y="4579"/>
                    <a:pt x="11129" y="4423"/>
                    <a:pt x="11157" y="4266"/>
                  </a:cubicBezTo>
                  <a:lnTo>
                    <a:pt x="11157" y="4266"/>
                  </a:lnTo>
                  <a:cubicBezTo>
                    <a:pt x="11154" y="4277"/>
                    <a:pt x="11151" y="4288"/>
                    <a:pt x="11147" y="4296"/>
                  </a:cubicBezTo>
                  <a:cubicBezTo>
                    <a:pt x="11132" y="4335"/>
                    <a:pt x="11102" y="4365"/>
                    <a:pt x="11067" y="4388"/>
                  </a:cubicBezTo>
                  <a:cubicBezTo>
                    <a:pt x="11027" y="4418"/>
                    <a:pt x="10980" y="4438"/>
                    <a:pt x="10931" y="4453"/>
                  </a:cubicBezTo>
                  <a:lnTo>
                    <a:pt x="8449" y="5231"/>
                  </a:lnTo>
                  <a:cubicBezTo>
                    <a:pt x="8451" y="5213"/>
                    <a:pt x="8454" y="5195"/>
                    <a:pt x="8454" y="5176"/>
                  </a:cubicBezTo>
                  <a:cubicBezTo>
                    <a:pt x="8455" y="5137"/>
                    <a:pt x="8457" y="5101"/>
                    <a:pt x="8458" y="5064"/>
                  </a:cubicBezTo>
                  <a:lnTo>
                    <a:pt x="8458" y="5008"/>
                  </a:lnTo>
                  <a:cubicBezTo>
                    <a:pt x="8458" y="4932"/>
                    <a:pt x="8455" y="4854"/>
                    <a:pt x="8447" y="4775"/>
                  </a:cubicBezTo>
                  <a:cubicBezTo>
                    <a:pt x="8429" y="4620"/>
                    <a:pt x="8389" y="4472"/>
                    <a:pt x="8324" y="4328"/>
                  </a:cubicBezTo>
                  <a:cubicBezTo>
                    <a:pt x="8291" y="4256"/>
                    <a:pt x="8250" y="4188"/>
                    <a:pt x="8204" y="4129"/>
                  </a:cubicBezTo>
                  <a:lnTo>
                    <a:pt x="8774" y="3273"/>
                  </a:lnTo>
                  <a:lnTo>
                    <a:pt x="10193" y="1148"/>
                  </a:lnTo>
                  <a:cubicBezTo>
                    <a:pt x="10280" y="1018"/>
                    <a:pt x="10339" y="863"/>
                    <a:pt x="10347" y="705"/>
                  </a:cubicBezTo>
                  <a:cubicBezTo>
                    <a:pt x="10354" y="577"/>
                    <a:pt x="10330" y="449"/>
                    <a:pt x="10267" y="341"/>
                  </a:cubicBezTo>
                  <a:cubicBezTo>
                    <a:pt x="10237" y="289"/>
                    <a:pt x="10198" y="242"/>
                    <a:pt x="10152" y="203"/>
                  </a:cubicBezTo>
                  <a:cubicBezTo>
                    <a:pt x="10076" y="136"/>
                    <a:pt x="10000" y="71"/>
                    <a:pt x="992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15"/>
            <p:cNvSpPr/>
            <p:nvPr/>
          </p:nvSpPr>
          <p:spPr>
            <a:xfrm>
              <a:off x="3726790" y="4207376"/>
              <a:ext cx="273524" cy="371039"/>
            </a:xfrm>
            <a:custGeom>
              <a:avLst/>
              <a:gdLst/>
              <a:ahLst/>
              <a:cxnLst/>
              <a:rect l="l" t="t" r="r" b="b"/>
              <a:pathLst>
                <a:path w="8771" h="11898" extrusionOk="0">
                  <a:moveTo>
                    <a:pt x="7534" y="1"/>
                  </a:moveTo>
                  <a:lnTo>
                    <a:pt x="7534" y="1"/>
                  </a:lnTo>
                  <a:cubicBezTo>
                    <a:pt x="7538" y="4"/>
                    <a:pt x="7541" y="7"/>
                    <a:pt x="7545" y="10"/>
                  </a:cubicBezTo>
                  <a:lnTo>
                    <a:pt x="7545" y="10"/>
                  </a:lnTo>
                  <a:cubicBezTo>
                    <a:pt x="7541" y="7"/>
                    <a:pt x="7538" y="4"/>
                    <a:pt x="7534" y="1"/>
                  </a:cubicBezTo>
                  <a:close/>
                  <a:moveTo>
                    <a:pt x="8771" y="4266"/>
                  </a:moveTo>
                  <a:cubicBezTo>
                    <a:pt x="8770" y="4270"/>
                    <a:pt x="8770" y="4273"/>
                    <a:pt x="8769" y="4276"/>
                  </a:cubicBezTo>
                  <a:lnTo>
                    <a:pt x="8769" y="4276"/>
                  </a:lnTo>
                  <a:cubicBezTo>
                    <a:pt x="8770" y="4273"/>
                    <a:pt x="8770" y="4270"/>
                    <a:pt x="8771" y="4266"/>
                  </a:cubicBezTo>
                  <a:close/>
                  <a:moveTo>
                    <a:pt x="6097" y="9695"/>
                  </a:moveTo>
                  <a:cubicBezTo>
                    <a:pt x="6096" y="9697"/>
                    <a:pt x="6095" y="9698"/>
                    <a:pt x="6094" y="9699"/>
                  </a:cubicBezTo>
                  <a:cubicBezTo>
                    <a:pt x="6095" y="9698"/>
                    <a:pt x="6096" y="9697"/>
                    <a:pt x="6097" y="9695"/>
                  </a:cubicBezTo>
                  <a:close/>
                  <a:moveTo>
                    <a:pt x="7545" y="10"/>
                  </a:moveTo>
                  <a:cubicBezTo>
                    <a:pt x="7586" y="47"/>
                    <a:pt x="7620" y="91"/>
                    <a:pt x="7648" y="137"/>
                  </a:cubicBezTo>
                  <a:cubicBezTo>
                    <a:pt x="7711" y="245"/>
                    <a:pt x="7736" y="375"/>
                    <a:pt x="7728" y="500"/>
                  </a:cubicBezTo>
                  <a:cubicBezTo>
                    <a:pt x="7720" y="658"/>
                    <a:pt x="7661" y="815"/>
                    <a:pt x="7575" y="944"/>
                  </a:cubicBezTo>
                  <a:lnTo>
                    <a:pt x="5583" y="3926"/>
                  </a:lnTo>
                  <a:cubicBezTo>
                    <a:pt x="5510" y="3883"/>
                    <a:pt x="5431" y="3854"/>
                    <a:pt x="5342" y="3838"/>
                  </a:cubicBezTo>
                  <a:cubicBezTo>
                    <a:pt x="5270" y="3824"/>
                    <a:pt x="5198" y="3817"/>
                    <a:pt x="5128" y="3817"/>
                  </a:cubicBezTo>
                  <a:cubicBezTo>
                    <a:pt x="5027" y="3817"/>
                    <a:pt x="4928" y="3831"/>
                    <a:pt x="4832" y="3860"/>
                  </a:cubicBezTo>
                  <a:cubicBezTo>
                    <a:pt x="4748" y="3883"/>
                    <a:pt x="4666" y="3913"/>
                    <a:pt x="4590" y="3947"/>
                  </a:cubicBezTo>
                  <a:lnTo>
                    <a:pt x="4590" y="1007"/>
                  </a:lnTo>
                  <a:cubicBezTo>
                    <a:pt x="4590" y="908"/>
                    <a:pt x="4573" y="812"/>
                    <a:pt x="4543" y="714"/>
                  </a:cubicBezTo>
                  <a:lnTo>
                    <a:pt x="4167" y="931"/>
                  </a:lnTo>
                  <a:cubicBezTo>
                    <a:pt x="4198" y="1029"/>
                    <a:pt x="4213" y="1125"/>
                    <a:pt x="4213" y="1224"/>
                  </a:cubicBezTo>
                  <a:lnTo>
                    <a:pt x="4213" y="4169"/>
                  </a:lnTo>
                  <a:cubicBezTo>
                    <a:pt x="4111" y="4241"/>
                    <a:pt x="4012" y="4321"/>
                    <a:pt x="3922" y="4407"/>
                  </a:cubicBezTo>
                  <a:cubicBezTo>
                    <a:pt x="3736" y="4580"/>
                    <a:pt x="3571" y="4770"/>
                    <a:pt x="3423" y="4977"/>
                  </a:cubicBezTo>
                  <a:cubicBezTo>
                    <a:pt x="3349" y="5082"/>
                    <a:pt x="3283" y="5186"/>
                    <a:pt x="3218" y="5294"/>
                  </a:cubicBezTo>
                  <a:lnTo>
                    <a:pt x="1227" y="4611"/>
                  </a:lnTo>
                  <a:lnTo>
                    <a:pt x="993" y="5086"/>
                  </a:lnTo>
                  <a:lnTo>
                    <a:pt x="2984" y="5769"/>
                  </a:lnTo>
                  <a:cubicBezTo>
                    <a:pt x="2940" y="5879"/>
                    <a:pt x="2898" y="5990"/>
                    <a:pt x="2865" y="6104"/>
                  </a:cubicBezTo>
                  <a:cubicBezTo>
                    <a:pt x="2794" y="6329"/>
                    <a:pt x="2750" y="6562"/>
                    <a:pt x="2733" y="6800"/>
                  </a:cubicBezTo>
                  <a:cubicBezTo>
                    <a:pt x="2724" y="6917"/>
                    <a:pt x="2725" y="7037"/>
                    <a:pt x="2738" y="7153"/>
                  </a:cubicBezTo>
                  <a:lnTo>
                    <a:pt x="257" y="9239"/>
                  </a:lnTo>
                  <a:cubicBezTo>
                    <a:pt x="184" y="9305"/>
                    <a:pt x="97" y="9357"/>
                    <a:pt x="1" y="9397"/>
                  </a:cubicBezTo>
                  <a:lnTo>
                    <a:pt x="86" y="9773"/>
                  </a:lnTo>
                  <a:cubicBezTo>
                    <a:pt x="181" y="9734"/>
                    <a:pt x="267" y="9681"/>
                    <a:pt x="343" y="9619"/>
                  </a:cubicBezTo>
                  <a:lnTo>
                    <a:pt x="598" y="9403"/>
                  </a:lnTo>
                  <a:lnTo>
                    <a:pt x="2635" y="7691"/>
                  </a:lnTo>
                  <a:lnTo>
                    <a:pt x="2825" y="7530"/>
                  </a:lnTo>
                  <a:cubicBezTo>
                    <a:pt x="2852" y="7605"/>
                    <a:pt x="2888" y="7677"/>
                    <a:pt x="2931" y="7746"/>
                  </a:cubicBezTo>
                  <a:cubicBezTo>
                    <a:pt x="3004" y="7863"/>
                    <a:pt x="3099" y="7957"/>
                    <a:pt x="3218" y="8024"/>
                  </a:cubicBezTo>
                  <a:cubicBezTo>
                    <a:pt x="3240" y="8037"/>
                    <a:pt x="3262" y="8047"/>
                    <a:pt x="3285" y="8059"/>
                  </a:cubicBezTo>
                  <a:cubicBezTo>
                    <a:pt x="3358" y="8093"/>
                    <a:pt x="3436" y="8116"/>
                    <a:pt x="3513" y="8129"/>
                  </a:cubicBezTo>
                  <a:lnTo>
                    <a:pt x="2408" y="11416"/>
                  </a:lnTo>
                  <a:cubicBezTo>
                    <a:pt x="2360" y="11554"/>
                    <a:pt x="2280" y="11689"/>
                    <a:pt x="2163" y="11780"/>
                  </a:cubicBezTo>
                  <a:cubicBezTo>
                    <a:pt x="2073" y="11850"/>
                    <a:pt x="1962" y="11895"/>
                    <a:pt x="1848" y="11897"/>
                  </a:cubicBezTo>
                  <a:cubicBezTo>
                    <a:pt x="1962" y="11895"/>
                    <a:pt x="2076" y="11892"/>
                    <a:pt x="2186" y="11890"/>
                  </a:cubicBezTo>
                  <a:lnTo>
                    <a:pt x="2216" y="11887"/>
                  </a:lnTo>
                  <a:cubicBezTo>
                    <a:pt x="2320" y="11879"/>
                    <a:pt x="2418" y="11837"/>
                    <a:pt x="2501" y="11772"/>
                  </a:cubicBezTo>
                  <a:cubicBezTo>
                    <a:pt x="2618" y="11682"/>
                    <a:pt x="2698" y="11547"/>
                    <a:pt x="2745" y="11409"/>
                  </a:cubicBezTo>
                  <a:lnTo>
                    <a:pt x="3851" y="8122"/>
                  </a:lnTo>
                  <a:cubicBezTo>
                    <a:pt x="3956" y="8104"/>
                    <a:pt x="4060" y="8073"/>
                    <a:pt x="4160" y="8030"/>
                  </a:cubicBezTo>
                  <a:cubicBezTo>
                    <a:pt x="4361" y="7945"/>
                    <a:pt x="4545" y="7835"/>
                    <a:pt x="4714" y="7700"/>
                  </a:cubicBezTo>
                  <a:cubicBezTo>
                    <a:pt x="4797" y="7631"/>
                    <a:pt x="4879" y="7559"/>
                    <a:pt x="4954" y="7484"/>
                  </a:cubicBezTo>
                  <a:lnTo>
                    <a:pt x="6059" y="9495"/>
                  </a:lnTo>
                  <a:cubicBezTo>
                    <a:pt x="6077" y="9528"/>
                    <a:pt x="6091" y="9561"/>
                    <a:pt x="6102" y="9599"/>
                  </a:cubicBezTo>
                  <a:cubicBezTo>
                    <a:pt x="6110" y="9623"/>
                    <a:pt x="6115" y="9650"/>
                    <a:pt x="6108" y="9675"/>
                  </a:cubicBezTo>
                  <a:cubicBezTo>
                    <a:pt x="6105" y="9682"/>
                    <a:pt x="6102" y="9689"/>
                    <a:pt x="6097" y="9695"/>
                  </a:cubicBezTo>
                  <a:lnTo>
                    <a:pt x="6097" y="9695"/>
                  </a:lnTo>
                  <a:cubicBezTo>
                    <a:pt x="6208" y="9569"/>
                    <a:pt x="6321" y="9442"/>
                    <a:pt x="6432" y="9315"/>
                  </a:cubicBezTo>
                  <a:cubicBezTo>
                    <a:pt x="6469" y="9208"/>
                    <a:pt x="6397" y="9108"/>
                    <a:pt x="6397" y="9108"/>
                  </a:cubicBezTo>
                  <a:lnTo>
                    <a:pt x="5292" y="7097"/>
                  </a:lnTo>
                  <a:cubicBezTo>
                    <a:pt x="5371" y="6995"/>
                    <a:pt x="5444" y="6887"/>
                    <a:pt x="5514" y="6775"/>
                  </a:cubicBezTo>
                  <a:cubicBezTo>
                    <a:pt x="5652" y="6552"/>
                    <a:pt x="5767" y="6321"/>
                    <a:pt x="5861" y="6076"/>
                  </a:cubicBezTo>
                  <a:cubicBezTo>
                    <a:pt x="5908" y="5954"/>
                    <a:pt x="5947" y="5831"/>
                    <a:pt x="5980" y="5704"/>
                  </a:cubicBezTo>
                  <a:lnTo>
                    <a:pt x="8462" y="4926"/>
                  </a:lnTo>
                  <a:cubicBezTo>
                    <a:pt x="8511" y="4912"/>
                    <a:pt x="8558" y="4892"/>
                    <a:pt x="8598" y="4862"/>
                  </a:cubicBezTo>
                  <a:cubicBezTo>
                    <a:pt x="8633" y="4839"/>
                    <a:pt x="8661" y="4808"/>
                    <a:pt x="8677" y="4770"/>
                  </a:cubicBezTo>
                  <a:lnTo>
                    <a:pt x="8689" y="4737"/>
                  </a:lnTo>
                  <a:cubicBezTo>
                    <a:pt x="8716" y="4583"/>
                    <a:pt x="8744" y="4429"/>
                    <a:pt x="8769" y="4276"/>
                  </a:cubicBezTo>
                  <a:lnTo>
                    <a:pt x="8769" y="4276"/>
                  </a:lnTo>
                  <a:cubicBezTo>
                    <a:pt x="8768" y="4284"/>
                    <a:pt x="8765" y="4291"/>
                    <a:pt x="8762" y="4298"/>
                  </a:cubicBezTo>
                  <a:cubicBezTo>
                    <a:pt x="8748" y="4335"/>
                    <a:pt x="8718" y="4366"/>
                    <a:pt x="8683" y="4389"/>
                  </a:cubicBezTo>
                  <a:cubicBezTo>
                    <a:pt x="8641" y="4420"/>
                    <a:pt x="8595" y="4439"/>
                    <a:pt x="8546" y="4453"/>
                  </a:cubicBezTo>
                  <a:lnTo>
                    <a:pt x="6065" y="5233"/>
                  </a:lnTo>
                  <a:cubicBezTo>
                    <a:pt x="6066" y="5214"/>
                    <a:pt x="6068" y="5197"/>
                    <a:pt x="6068" y="5176"/>
                  </a:cubicBezTo>
                  <a:cubicBezTo>
                    <a:pt x="6071" y="5139"/>
                    <a:pt x="6072" y="5103"/>
                    <a:pt x="6074" y="5064"/>
                  </a:cubicBezTo>
                  <a:lnTo>
                    <a:pt x="6074" y="5010"/>
                  </a:lnTo>
                  <a:cubicBezTo>
                    <a:pt x="6074" y="4932"/>
                    <a:pt x="6071" y="4854"/>
                    <a:pt x="6061" y="4775"/>
                  </a:cubicBezTo>
                  <a:cubicBezTo>
                    <a:pt x="6045" y="4621"/>
                    <a:pt x="6003" y="4472"/>
                    <a:pt x="5939" y="4328"/>
                  </a:cubicBezTo>
                  <a:cubicBezTo>
                    <a:pt x="5907" y="4256"/>
                    <a:pt x="5865" y="4190"/>
                    <a:pt x="5819" y="4130"/>
                  </a:cubicBezTo>
                  <a:lnTo>
                    <a:pt x="6390" y="3273"/>
                  </a:lnTo>
                  <a:lnTo>
                    <a:pt x="7808" y="1150"/>
                  </a:lnTo>
                  <a:cubicBezTo>
                    <a:pt x="7894" y="1020"/>
                    <a:pt x="7954" y="863"/>
                    <a:pt x="7963" y="705"/>
                  </a:cubicBezTo>
                  <a:cubicBezTo>
                    <a:pt x="7970" y="577"/>
                    <a:pt x="7944" y="449"/>
                    <a:pt x="7882" y="342"/>
                  </a:cubicBezTo>
                  <a:cubicBezTo>
                    <a:pt x="7851" y="290"/>
                    <a:pt x="7813" y="244"/>
                    <a:pt x="7767" y="204"/>
                  </a:cubicBezTo>
                  <a:cubicBezTo>
                    <a:pt x="7693" y="139"/>
                    <a:pt x="7619" y="74"/>
                    <a:pt x="7545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15"/>
            <p:cNvSpPr/>
            <p:nvPr/>
          </p:nvSpPr>
          <p:spPr>
            <a:xfrm>
              <a:off x="2667363" y="4450240"/>
              <a:ext cx="339168" cy="192380"/>
            </a:xfrm>
            <a:custGeom>
              <a:avLst/>
              <a:gdLst/>
              <a:ahLst/>
              <a:cxnLst/>
              <a:rect l="l" t="t" r="r" b="b"/>
              <a:pathLst>
                <a:path w="10876" h="6169" extrusionOk="0">
                  <a:moveTo>
                    <a:pt x="3250" y="1"/>
                  </a:moveTo>
                  <a:lnTo>
                    <a:pt x="3250" y="1"/>
                  </a:lnTo>
                  <a:lnTo>
                    <a:pt x="3250" y="1"/>
                  </a:lnTo>
                  <a:cubicBezTo>
                    <a:pt x="3250" y="1"/>
                    <a:pt x="3250" y="1"/>
                    <a:pt x="3250" y="1"/>
                  </a:cubicBezTo>
                  <a:close/>
                  <a:moveTo>
                    <a:pt x="3250" y="1"/>
                  </a:moveTo>
                  <a:cubicBezTo>
                    <a:pt x="3250" y="2"/>
                    <a:pt x="783" y="2795"/>
                    <a:pt x="1" y="6168"/>
                  </a:cubicBezTo>
                  <a:cubicBezTo>
                    <a:pt x="2394" y="5973"/>
                    <a:pt x="4522" y="5705"/>
                    <a:pt x="6447" y="5375"/>
                  </a:cubicBezTo>
                  <a:cubicBezTo>
                    <a:pt x="8053" y="5100"/>
                    <a:pt x="9518" y="4781"/>
                    <a:pt x="10875" y="4427"/>
                  </a:cubicBezTo>
                  <a:lnTo>
                    <a:pt x="32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15"/>
            <p:cNvSpPr/>
            <p:nvPr/>
          </p:nvSpPr>
          <p:spPr>
            <a:xfrm>
              <a:off x="2730075" y="4507682"/>
              <a:ext cx="44906" cy="52671"/>
            </a:xfrm>
            <a:custGeom>
              <a:avLst/>
              <a:gdLst/>
              <a:ahLst/>
              <a:cxnLst/>
              <a:rect l="l" t="t" r="r" b="b"/>
              <a:pathLst>
                <a:path w="1440" h="1689" extrusionOk="0">
                  <a:moveTo>
                    <a:pt x="550" y="0"/>
                  </a:moveTo>
                  <a:cubicBezTo>
                    <a:pt x="481" y="0"/>
                    <a:pt x="413" y="9"/>
                    <a:pt x="347" y="30"/>
                  </a:cubicBezTo>
                  <a:cubicBezTo>
                    <a:pt x="234" y="66"/>
                    <a:pt x="133" y="140"/>
                    <a:pt x="71" y="239"/>
                  </a:cubicBezTo>
                  <a:lnTo>
                    <a:pt x="71" y="240"/>
                  </a:lnTo>
                  <a:cubicBezTo>
                    <a:pt x="24" y="315"/>
                    <a:pt x="1" y="407"/>
                    <a:pt x="1" y="495"/>
                  </a:cubicBezTo>
                  <a:lnTo>
                    <a:pt x="1" y="1391"/>
                  </a:lnTo>
                  <a:lnTo>
                    <a:pt x="1440" y="1688"/>
                  </a:lnTo>
                  <a:lnTo>
                    <a:pt x="1440" y="794"/>
                  </a:lnTo>
                  <a:cubicBezTo>
                    <a:pt x="1440" y="620"/>
                    <a:pt x="1354" y="447"/>
                    <a:pt x="1233" y="312"/>
                  </a:cubicBezTo>
                  <a:cubicBezTo>
                    <a:pt x="1114" y="179"/>
                    <a:pt x="960" y="85"/>
                    <a:pt x="790" y="35"/>
                  </a:cubicBezTo>
                  <a:cubicBezTo>
                    <a:pt x="712" y="13"/>
                    <a:pt x="631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15"/>
            <p:cNvSpPr/>
            <p:nvPr/>
          </p:nvSpPr>
          <p:spPr>
            <a:xfrm>
              <a:off x="2732321" y="4502848"/>
              <a:ext cx="45811" cy="57536"/>
            </a:xfrm>
            <a:custGeom>
              <a:avLst/>
              <a:gdLst/>
              <a:ahLst/>
              <a:cxnLst/>
              <a:rect l="l" t="t" r="r" b="b"/>
              <a:pathLst>
                <a:path w="1469" h="1845" extrusionOk="0">
                  <a:moveTo>
                    <a:pt x="1" y="394"/>
                  </a:moveTo>
                  <a:cubicBezTo>
                    <a:pt x="1" y="395"/>
                    <a:pt x="1" y="395"/>
                    <a:pt x="1" y="395"/>
                  </a:cubicBezTo>
                  <a:cubicBezTo>
                    <a:pt x="1" y="395"/>
                    <a:pt x="1" y="395"/>
                    <a:pt x="1" y="394"/>
                  </a:cubicBezTo>
                  <a:close/>
                  <a:moveTo>
                    <a:pt x="576" y="1"/>
                  </a:moveTo>
                  <a:cubicBezTo>
                    <a:pt x="508" y="1"/>
                    <a:pt x="440" y="10"/>
                    <a:pt x="375" y="30"/>
                  </a:cubicBezTo>
                  <a:cubicBezTo>
                    <a:pt x="363" y="33"/>
                    <a:pt x="350" y="39"/>
                    <a:pt x="340" y="43"/>
                  </a:cubicBezTo>
                  <a:cubicBezTo>
                    <a:pt x="241" y="82"/>
                    <a:pt x="153" y="148"/>
                    <a:pt x="100" y="239"/>
                  </a:cubicBezTo>
                  <a:lnTo>
                    <a:pt x="100" y="240"/>
                  </a:lnTo>
                  <a:cubicBezTo>
                    <a:pt x="66" y="289"/>
                    <a:pt x="33" y="343"/>
                    <a:pt x="1" y="394"/>
                  </a:cubicBezTo>
                  <a:lnTo>
                    <a:pt x="1" y="394"/>
                  </a:lnTo>
                  <a:cubicBezTo>
                    <a:pt x="62" y="296"/>
                    <a:pt x="165" y="224"/>
                    <a:pt x="277" y="187"/>
                  </a:cubicBezTo>
                  <a:cubicBezTo>
                    <a:pt x="341" y="165"/>
                    <a:pt x="409" y="156"/>
                    <a:pt x="477" y="156"/>
                  </a:cubicBezTo>
                  <a:cubicBezTo>
                    <a:pt x="559" y="156"/>
                    <a:pt x="641" y="169"/>
                    <a:pt x="720" y="191"/>
                  </a:cubicBezTo>
                  <a:cubicBezTo>
                    <a:pt x="892" y="240"/>
                    <a:pt x="1044" y="334"/>
                    <a:pt x="1164" y="469"/>
                  </a:cubicBezTo>
                  <a:cubicBezTo>
                    <a:pt x="1283" y="601"/>
                    <a:pt x="1369" y="773"/>
                    <a:pt x="1369" y="950"/>
                  </a:cubicBezTo>
                  <a:lnTo>
                    <a:pt x="1369" y="1845"/>
                  </a:lnTo>
                  <a:lnTo>
                    <a:pt x="1469" y="1686"/>
                  </a:lnTo>
                  <a:lnTo>
                    <a:pt x="1469" y="792"/>
                  </a:lnTo>
                  <a:cubicBezTo>
                    <a:pt x="1469" y="776"/>
                    <a:pt x="1469" y="759"/>
                    <a:pt x="1467" y="745"/>
                  </a:cubicBezTo>
                  <a:cubicBezTo>
                    <a:pt x="1453" y="587"/>
                    <a:pt x="1371" y="433"/>
                    <a:pt x="1262" y="312"/>
                  </a:cubicBezTo>
                  <a:cubicBezTo>
                    <a:pt x="1142" y="180"/>
                    <a:pt x="988" y="86"/>
                    <a:pt x="816" y="36"/>
                  </a:cubicBezTo>
                  <a:cubicBezTo>
                    <a:pt x="738" y="13"/>
                    <a:pt x="657" y="1"/>
                    <a:pt x="5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15"/>
            <p:cNvSpPr/>
            <p:nvPr/>
          </p:nvSpPr>
          <p:spPr>
            <a:xfrm>
              <a:off x="2749846" y="4475905"/>
              <a:ext cx="44906" cy="52640"/>
            </a:xfrm>
            <a:custGeom>
              <a:avLst/>
              <a:gdLst/>
              <a:ahLst/>
              <a:cxnLst/>
              <a:rect l="l" t="t" r="r" b="b"/>
              <a:pathLst>
                <a:path w="1440" h="1688" extrusionOk="0">
                  <a:moveTo>
                    <a:pt x="550" y="0"/>
                  </a:moveTo>
                  <a:cubicBezTo>
                    <a:pt x="481" y="0"/>
                    <a:pt x="413" y="10"/>
                    <a:pt x="347" y="30"/>
                  </a:cubicBezTo>
                  <a:cubicBezTo>
                    <a:pt x="237" y="66"/>
                    <a:pt x="135" y="139"/>
                    <a:pt x="71" y="239"/>
                  </a:cubicBezTo>
                  <a:lnTo>
                    <a:pt x="71" y="240"/>
                  </a:lnTo>
                  <a:cubicBezTo>
                    <a:pt x="24" y="315"/>
                    <a:pt x="1" y="407"/>
                    <a:pt x="1" y="495"/>
                  </a:cubicBezTo>
                  <a:lnTo>
                    <a:pt x="1" y="545"/>
                  </a:lnTo>
                  <a:cubicBezTo>
                    <a:pt x="43" y="479"/>
                    <a:pt x="87" y="405"/>
                    <a:pt x="158" y="293"/>
                  </a:cubicBezTo>
                  <a:cubicBezTo>
                    <a:pt x="237" y="168"/>
                    <a:pt x="401" y="98"/>
                    <a:pt x="554" y="88"/>
                  </a:cubicBezTo>
                  <a:cubicBezTo>
                    <a:pt x="567" y="87"/>
                    <a:pt x="580" y="86"/>
                    <a:pt x="593" y="86"/>
                  </a:cubicBezTo>
                  <a:cubicBezTo>
                    <a:pt x="735" y="86"/>
                    <a:pt x="871" y="137"/>
                    <a:pt x="990" y="211"/>
                  </a:cubicBezTo>
                  <a:cubicBezTo>
                    <a:pt x="1121" y="292"/>
                    <a:pt x="1232" y="401"/>
                    <a:pt x="1293" y="548"/>
                  </a:cubicBezTo>
                  <a:cubicBezTo>
                    <a:pt x="1352" y="692"/>
                    <a:pt x="1362" y="868"/>
                    <a:pt x="1285" y="995"/>
                  </a:cubicBezTo>
                  <a:cubicBezTo>
                    <a:pt x="1111" y="1274"/>
                    <a:pt x="1083" y="1317"/>
                    <a:pt x="920" y="1580"/>
                  </a:cubicBezTo>
                  <a:lnTo>
                    <a:pt x="1440" y="1688"/>
                  </a:lnTo>
                  <a:lnTo>
                    <a:pt x="1440" y="794"/>
                  </a:lnTo>
                  <a:cubicBezTo>
                    <a:pt x="1440" y="620"/>
                    <a:pt x="1354" y="447"/>
                    <a:pt x="1234" y="312"/>
                  </a:cubicBezTo>
                  <a:cubicBezTo>
                    <a:pt x="1114" y="180"/>
                    <a:pt x="961" y="86"/>
                    <a:pt x="790" y="36"/>
                  </a:cubicBezTo>
                  <a:cubicBezTo>
                    <a:pt x="712" y="13"/>
                    <a:pt x="631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15"/>
            <p:cNvSpPr/>
            <p:nvPr/>
          </p:nvSpPr>
          <p:spPr>
            <a:xfrm>
              <a:off x="2752091" y="4470978"/>
              <a:ext cx="45811" cy="57661"/>
            </a:xfrm>
            <a:custGeom>
              <a:avLst/>
              <a:gdLst/>
              <a:ahLst/>
              <a:cxnLst/>
              <a:rect l="l" t="t" r="r" b="b"/>
              <a:pathLst>
                <a:path w="1469" h="1849" extrusionOk="0">
                  <a:moveTo>
                    <a:pt x="577" y="0"/>
                  </a:moveTo>
                  <a:cubicBezTo>
                    <a:pt x="508" y="0"/>
                    <a:pt x="440" y="10"/>
                    <a:pt x="375" y="30"/>
                  </a:cubicBezTo>
                  <a:cubicBezTo>
                    <a:pt x="264" y="66"/>
                    <a:pt x="159" y="139"/>
                    <a:pt x="99" y="239"/>
                  </a:cubicBezTo>
                  <a:lnTo>
                    <a:pt x="99" y="240"/>
                  </a:lnTo>
                  <a:cubicBezTo>
                    <a:pt x="65" y="292"/>
                    <a:pt x="32" y="345"/>
                    <a:pt x="1" y="398"/>
                  </a:cubicBezTo>
                  <a:cubicBezTo>
                    <a:pt x="63" y="299"/>
                    <a:pt x="165" y="226"/>
                    <a:pt x="278" y="190"/>
                  </a:cubicBezTo>
                  <a:cubicBezTo>
                    <a:pt x="342" y="169"/>
                    <a:pt x="410" y="159"/>
                    <a:pt x="478" y="159"/>
                  </a:cubicBezTo>
                  <a:cubicBezTo>
                    <a:pt x="559" y="159"/>
                    <a:pt x="641" y="173"/>
                    <a:pt x="720" y="195"/>
                  </a:cubicBezTo>
                  <a:cubicBezTo>
                    <a:pt x="892" y="244"/>
                    <a:pt x="1044" y="336"/>
                    <a:pt x="1164" y="471"/>
                  </a:cubicBezTo>
                  <a:cubicBezTo>
                    <a:pt x="1285" y="605"/>
                    <a:pt x="1371" y="779"/>
                    <a:pt x="1371" y="953"/>
                  </a:cubicBezTo>
                  <a:lnTo>
                    <a:pt x="1371" y="1849"/>
                  </a:lnTo>
                  <a:lnTo>
                    <a:pt x="1469" y="1688"/>
                  </a:lnTo>
                  <a:lnTo>
                    <a:pt x="1469" y="793"/>
                  </a:lnTo>
                  <a:cubicBezTo>
                    <a:pt x="1469" y="619"/>
                    <a:pt x="1382" y="447"/>
                    <a:pt x="1263" y="312"/>
                  </a:cubicBezTo>
                  <a:cubicBezTo>
                    <a:pt x="1142" y="180"/>
                    <a:pt x="990" y="85"/>
                    <a:pt x="817" y="36"/>
                  </a:cubicBezTo>
                  <a:cubicBezTo>
                    <a:pt x="740" y="13"/>
                    <a:pt x="658" y="0"/>
                    <a:pt x="5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15"/>
            <p:cNvSpPr/>
            <p:nvPr/>
          </p:nvSpPr>
          <p:spPr>
            <a:xfrm>
              <a:off x="2742923" y="4478649"/>
              <a:ext cx="49366" cy="47401"/>
            </a:xfrm>
            <a:custGeom>
              <a:avLst/>
              <a:gdLst/>
              <a:ahLst/>
              <a:cxnLst/>
              <a:rect l="l" t="t" r="r" b="b"/>
              <a:pathLst>
                <a:path w="1583" h="1520" extrusionOk="0">
                  <a:moveTo>
                    <a:pt x="812" y="0"/>
                  </a:moveTo>
                  <a:cubicBezTo>
                    <a:pt x="801" y="0"/>
                    <a:pt x="789" y="1"/>
                    <a:pt x="778" y="1"/>
                  </a:cubicBezTo>
                  <a:cubicBezTo>
                    <a:pt x="624" y="10"/>
                    <a:pt x="460" y="80"/>
                    <a:pt x="381" y="208"/>
                  </a:cubicBezTo>
                  <a:cubicBezTo>
                    <a:pt x="311" y="320"/>
                    <a:pt x="265" y="395"/>
                    <a:pt x="224" y="460"/>
                  </a:cubicBezTo>
                  <a:cubicBezTo>
                    <a:pt x="160" y="560"/>
                    <a:pt x="109" y="642"/>
                    <a:pt x="0" y="818"/>
                  </a:cubicBezTo>
                  <a:cubicBezTo>
                    <a:pt x="12" y="813"/>
                    <a:pt x="23" y="808"/>
                    <a:pt x="35" y="805"/>
                  </a:cubicBezTo>
                  <a:cubicBezTo>
                    <a:pt x="99" y="783"/>
                    <a:pt x="166" y="774"/>
                    <a:pt x="234" y="774"/>
                  </a:cubicBezTo>
                  <a:cubicBezTo>
                    <a:pt x="316" y="774"/>
                    <a:pt x="398" y="787"/>
                    <a:pt x="476" y="809"/>
                  </a:cubicBezTo>
                  <a:cubicBezTo>
                    <a:pt x="648" y="858"/>
                    <a:pt x="802" y="951"/>
                    <a:pt x="922" y="1087"/>
                  </a:cubicBezTo>
                  <a:cubicBezTo>
                    <a:pt x="965" y="1135"/>
                    <a:pt x="1004" y="1187"/>
                    <a:pt x="1035" y="1243"/>
                  </a:cubicBezTo>
                  <a:cubicBezTo>
                    <a:pt x="1084" y="1330"/>
                    <a:pt x="1119" y="1423"/>
                    <a:pt x="1126" y="1519"/>
                  </a:cubicBezTo>
                  <a:cubicBezTo>
                    <a:pt x="1130" y="1511"/>
                    <a:pt x="1136" y="1502"/>
                    <a:pt x="1142" y="1495"/>
                  </a:cubicBezTo>
                  <a:cubicBezTo>
                    <a:pt x="1305" y="1230"/>
                    <a:pt x="1333" y="1187"/>
                    <a:pt x="1507" y="908"/>
                  </a:cubicBezTo>
                  <a:cubicBezTo>
                    <a:pt x="1583" y="785"/>
                    <a:pt x="1576" y="608"/>
                    <a:pt x="1518" y="467"/>
                  </a:cubicBezTo>
                  <a:cubicBezTo>
                    <a:pt x="1518" y="464"/>
                    <a:pt x="1517" y="463"/>
                    <a:pt x="1517" y="461"/>
                  </a:cubicBezTo>
                  <a:cubicBezTo>
                    <a:pt x="1456" y="317"/>
                    <a:pt x="1344" y="208"/>
                    <a:pt x="1213" y="125"/>
                  </a:cubicBezTo>
                  <a:cubicBezTo>
                    <a:pt x="1093" y="50"/>
                    <a:pt x="956" y="0"/>
                    <a:pt x="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15"/>
            <p:cNvSpPr/>
            <p:nvPr/>
          </p:nvSpPr>
          <p:spPr>
            <a:xfrm>
              <a:off x="2775199" y="4493150"/>
              <a:ext cx="17089" cy="32838"/>
            </a:xfrm>
            <a:custGeom>
              <a:avLst/>
              <a:gdLst/>
              <a:ahLst/>
              <a:cxnLst/>
              <a:rect l="l" t="t" r="r" b="b"/>
              <a:pathLst>
                <a:path w="548" h="1053" extrusionOk="0">
                  <a:moveTo>
                    <a:pt x="483" y="0"/>
                  </a:moveTo>
                  <a:lnTo>
                    <a:pt x="483" y="0"/>
                  </a:lnTo>
                  <a:cubicBezTo>
                    <a:pt x="319" y="262"/>
                    <a:pt x="203" y="450"/>
                    <a:pt x="98" y="622"/>
                  </a:cubicBezTo>
                  <a:cubicBezTo>
                    <a:pt x="63" y="676"/>
                    <a:pt x="33" y="727"/>
                    <a:pt x="0" y="777"/>
                  </a:cubicBezTo>
                  <a:cubicBezTo>
                    <a:pt x="49" y="863"/>
                    <a:pt x="84" y="957"/>
                    <a:pt x="91" y="1053"/>
                  </a:cubicBezTo>
                  <a:cubicBezTo>
                    <a:pt x="95" y="1044"/>
                    <a:pt x="101" y="1036"/>
                    <a:pt x="107" y="1028"/>
                  </a:cubicBezTo>
                  <a:cubicBezTo>
                    <a:pt x="270" y="764"/>
                    <a:pt x="298" y="721"/>
                    <a:pt x="472" y="442"/>
                  </a:cubicBezTo>
                  <a:cubicBezTo>
                    <a:pt x="548" y="318"/>
                    <a:pt x="541" y="141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15"/>
            <p:cNvSpPr/>
            <p:nvPr/>
          </p:nvSpPr>
          <p:spPr>
            <a:xfrm>
              <a:off x="2794814" y="4495676"/>
              <a:ext cx="3087" cy="32931"/>
            </a:xfrm>
            <a:custGeom>
              <a:avLst/>
              <a:gdLst/>
              <a:ahLst/>
              <a:cxnLst/>
              <a:rect l="l" t="t" r="r" b="b"/>
              <a:pathLst>
                <a:path w="99" h="1056" extrusionOk="0">
                  <a:moveTo>
                    <a:pt x="99" y="0"/>
                  </a:moveTo>
                  <a:lnTo>
                    <a:pt x="1" y="160"/>
                  </a:lnTo>
                  <a:lnTo>
                    <a:pt x="1" y="1055"/>
                  </a:lnTo>
                  <a:lnTo>
                    <a:pt x="99" y="897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15"/>
            <p:cNvSpPr/>
            <p:nvPr/>
          </p:nvSpPr>
          <p:spPr>
            <a:xfrm>
              <a:off x="2775012" y="4527453"/>
              <a:ext cx="3119" cy="32900"/>
            </a:xfrm>
            <a:custGeom>
              <a:avLst/>
              <a:gdLst/>
              <a:ahLst/>
              <a:cxnLst/>
              <a:rect l="l" t="t" r="r" b="b"/>
              <a:pathLst>
                <a:path w="100" h="1055" extrusionOk="0">
                  <a:moveTo>
                    <a:pt x="100" y="0"/>
                  </a:moveTo>
                  <a:lnTo>
                    <a:pt x="0" y="160"/>
                  </a:lnTo>
                  <a:lnTo>
                    <a:pt x="0" y="1054"/>
                  </a:lnTo>
                  <a:lnTo>
                    <a:pt x="100" y="896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15"/>
            <p:cNvSpPr/>
            <p:nvPr/>
          </p:nvSpPr>
          <p:spPr>
            <a:xfrm>
              <a:off x="3341570" y="3849473"/>
              <a:ext cx="222754" cy="127141"/>
            </a:xfrm>
            <a:custGeom>
              <a:avLst/>
              <a:gdLst/>
              <a:ahLst/>
              <a:cxnLst/>
              <a:rect l="l" t="t" r="r" b="b"/>
              <a:pathLst>
                <a:path w="7143" h="4077" extrusionOk="0">
                  <a:moveTo>
                    <a:pt x="2431" y="122"/>
                  </a:moveTo>
                  <a:cubicBezTo>
                    <a:pt x="2471" y="122"/>
                    <a:pt x="2512" y="131"/>
                    <a:pt x="2542" y="149"/>
                  </a:cubicBezTo>
                  <a:lnTo>
                    <a:pt x="6848" y="2635"/>
                  </a:lnTo>
                  <a:cubicBezTo>
                    <a:pt x="6910" y="2671"/>
                    <a:pt x="6910" y="2728"/>
                    <a:pt x="6848" y="2764"/>
                  </a:cubicBezTo>
                  <a:lnTo>
                    <a:pt x="4821" y="3929"/>
                  </a:lnTo>
                  <a:cubicBezTo>
                    <a:pt x="4790" y="3947"/>
                    <a:pt x="4750" y="3956"/>
                    <a:pt x="4710" y="3956"/>
                  </a:cubicBezTo>
                  <a:cubicBezTo>
                    <a:pt x="4669" y="3956"/>
                    <a:pt x="4629" y="3947"/>
                    <a:pt x="4598" y="3929"/>
                  </a:cubicBezTo>
                  <a:lnTo>
                    <a:pt x="292" y="1443"/>
                  </a:lnTo>
                  <a:cubicBezTo>
                    <a:pt x="232" y="1407"/>
                    <a:pt x="232" y="1350"/>
                    <a:pt x="292" y="1314"/>
                  </a:cubicBezTo>
                  <a:lnTo>
                    <a:pt x="2319" y="149"/>
                  </a:lnTo>
                  <a:cubicBezTo>
                    <a:pt x="2350" y="131"/>
                    <a:pt x="2391" y="122"/>
                    <a:pt x="2431" y="122"/>
                  </a:cubicBezTo>
                  <a:close/>
                  <a:moveTo>
                    <a:pt x="2431" y="0"/>
                  </a:moveTo>
                  <a:cubicBezTo>
                    <a:pt x="2337" y="0"/>
                    <a:pt x="2243" y="21"/>
                    <a:pt x="2171" y="63"/>
                  </a:cubicBezTo>
                  <a:lnTo>
                    <a:pt x="144" y="1227"/>
                  </a:lnTo>
                  <a:cubicBezTo>
                    <a:pt x="0" y="1312"/>
                    <a:pt x="0" y="1446"/>
                    <a:pt x="144" y="1529"/>
                  </a:cubicBezTo>
                  <a:lnTo>
                    <a:pt x="4450" y="4015"/>
                  </a:lnTo>
                  <a:cubicBezTo>
                    <a:pt x="4522" y="4056"/>
                    <a:pt x="4617" y="4076"/>
                    <a:pt x="4711" y="4076"/>
                  </a:cubicBezTo>
                  <a:cubicBezTo>
                    <a:pt x="4806" y="4076"/>
                    <a:pt x="4900" y="4056"/>
                    <a:pt x="4972" y="4015"/>
                  </a:cubicBezTo>
                  <a:lnTo>
                    <a:pt x="6999" y="2850"/>
                  </a:lnTo>
                  <a:cubicBezTo>
                    <a:pt x="7142" y="2767"/>
                    <a:pt x="7142" y="2631"/>
                    <a:pt x="6999" y="2549"/>
                  </a:cubicBezTo>
                  <a:lnTo>
                    <a:pt x="2693" y="63"/>
                  </a:lnTo>
                  <a:cubicBezTo>
                    <a:pt x="2620" y="21"/>
                    <a:pt x="2526" y="0"/>
                    <a:pt x="2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15"/>
            <p:cNvSpPr/>
            <p:nvPr/>
          </p:nvSpPr>
          <p:spPr>
            <a:xfrm>
              <a:off x="3348773" y="3853278"/>
              <a:ext cx="208285" cy="119532"/>
            </a:xfrm>
            <a:custGeom>
              <a:avLst/>
              <a:gdLst/>
              <a:ahLst/>
              <a:cxnLst/>
              <a:rect l="l" t="t" r="r" b="b"/>
              <a:pathLst>
                <a:path w="6679" h="3833" extrusionOk="0">
                  <a:moveTo>
                    <a:pt x="2200" y="0"/>
                  </a:moveTo>
                  <a:cubicBezTo>
                    <a:pt x="2160" y="0"/>
                    <a:pt x="2119" y="9"/>
                    <a:pt x="2088" y="27"/>
                  </a:cubicBezTo>
                  <a:lnTo>
                    <a:pt x="61" y="1192"/>
                  </a:lnTo>
                  <a:cubicBezTo>
                    <a:pt x="1" y="1229"/>
                    <a:pt x="1" y="1287"/>
                    <a:pt x="61" y="1322"/>
                  </a:cubicBezTo>
                  <a:lnTo>
                    <a:pt x="123" y="1357"/>
                  </a:lnTo>
                  <a:lnTo>
                    <a:pt x="1069" y="1903"/>
                  </a:lnTo>
                  <a:lnTo>
                    <a:pt x="4367" y="3805"/>
                  </a:lnTo>
                  <a:cubicBezTo>
                    <a:pt x="4398" y="3823"/>
                    <a:pt x="4438" y="3832"/>
                    <a:pt x="4479" y="3832"/>
                  </a:cubicBezTo>
                  <a:cubicBezTo>
                    <a:pt x="4519" y="3832"/>
                    <a:pt x="4559" y="3823"/>
                    <a:pt x="4590" y="3805"/>
                  </a:cubicBezTo>
                  <a:lnTo>
                    <a:pt x="6556" y="2675"/>
                  </a:lnTo>
                  <a:lnTo>
                    <a:pt x="6617" y="2642"/>
                  </a:lnTo>
                  <a:cubicBezTo>
                    <a:pt x="6679" y="2606"/>
                    <a:pt x="6679" y="2549"/>
                    <a:pt x="6617" y="2513"/>
                  </a:cubicBezTo>
                  <a:lnTo>
                    <a:pt x="2311" y="27"/>
                  </a:lnTo>
                  <a:cubicBezTo>
                    <a:pt x="2281" y="9"/>
                    <a:pt x="2240" y="0"/>
                    <a:pt x="22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15"/>
            <p:cNvSpPr/>
            <p:nvPr/>
          </p:nvSpPr>
          <p:spPr>
            <a:xfrm>
              <a:off x="3352578" y="3859172"/>
              <a:ext cx="200675" cy="113919"/>
            </a:xfrm>
            <a:custGeom>
              <a:avLst/>
              <a:gdLst/>
              <a:ahLst/>
              <a:cxnLst/>
              <a:rect l="l" t="t" r="r" b="b"/>
              <a:pathLst>
                <a:path w="6435" h="3653" extrusionOk="0">
                  <a:moveTo>
                    <a:pt x="1" y="1168"/>
                  </a:moveTo>
                  <a:lnTo>
                    <a:pt x="948" y="1714"/>
                  </a:lnTo>
                  <a:lnTo>
                    <a:pt x="4245" y="3616"/>
                  </a:lnTo>
                  <a:cubicBezTo>
                    <a:pt x="4307" y="3652"/>
                    <a:pt x="4407" y="3652"/>
                    <a:pt x="4468" y="3616"/>
                  </a:cubicBezTo>
                  <a:lnTo>
                    <a:pt x="6434" y="2486"/>
                  </a:lnTo>
                  <a:lnTo>
                    <a:pt x="2189" y="37"/>
                  </a:lnTo>
                  <a:cubicBezTo>
                    <a:pt x="2129" y="1"/>
                    <a:pt x="2028" y="1"/>
                    <a:pt x="1966" y="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15"/>
            <p:cNvSpPr/>
            <p:nvPr/>
          </p:nvSpPr>
          <p:spPr>
            <a:xfrm>
              <a:off x="3348773" y="3854151"/>
              <a:ext cx="65145" cy="41445"/>
            </a:xfrm>
            <a:custGeom>
              <a:avLst/>
              <a:gdLst/>
              <a:ahLst/>
              <a:cxnLst/>
              <a:rect l="l" t="t" r="r" b="b"/>
              <a:pathLst>
                <a:path w="2089" h="1329" extrusionOk="0">
                  <a:moveTo>
                    <a:pt x="2088" y="1"/>
                  </a:moveTo>
                  <a:lnTo>
                    <a:pt x="61" y="1165"/>
                  </a:lnTo>
                  <a:cubicBezTo>
                    <a:pt x="1" y="1201"/>
                    <a:pt x="1" y="1259"/>
                    <a:pt x="61" y="1294"/>
                  </a:cubicBezTo>
                  <a:lnTo>
                    <a:pt x="123" y="1329"/>
                  </a:lnTo>
                  <a:lnTo>
                    <a:pt x="2088" y="199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15"/>
            <p:cNvSpPr/>
            <p:nvPr/>
          </p:nvSpPr>
          <p:spPr>
            <a:xfrm>
              <a:off x="3420809" y="3854151"/>
              <a:ext cx="134283" cy="77557"/>
            </a:xfrm>
            <a:custGeom>
              <a:avLst/>
              <a:gdLst/>
              <a:ahLst/>
              <a:cxnLst/>
              <a:rect l="l" t="t" r="r" b="b"/>
              <a:pathLst>
                <a:path w="4306" h="2487" extrusionOk="0">
                  <a:moveTo>
                    <a:pt x="1" y="1"/>
                  </a:moveTo>
                  <a:lnTo>
                    <a:pt x="1" y="1"/>
                  </a:lnTo>
                  <a:cubicBezTo>
                    <a:pt x="217" y="130"/>
                    <a:pt x="435" y="258"/>
                    <a:pt x="651" y="387"/>
                  </a:cubicBezTo>
                  <a:lnTo>
                    <a:pt x="1301" y="770"/>
                  </a:lnTo>
                  <a:cubicBezTo>
                    <a:pt x="1467" y="868"/>
                    <a:pt x="1499" y="886"/>
                    <a:pt x="1498" y="886"/>
                  </a:cubicBezTo>
                  <a:cubicBezTo>
                    <a:pt x="1498" y="886"/>
                    <a:pt x="1485" y="879"/>
                    <a:pt x="1485" y="879"/>
                  </a:cubicBezTo>
                  <a:lnTo>
                    <a:pt x="1485" y="879"/>
                  </a:lnTo>
                  <a:cubicBezTo>
                    <a:pt x="1485" y="879"/>
                    <a:pt x="1516" y="898"/>
                    <a:pt x="1682" y="994"/>
                  </a:cubicBezTo>
                  <a:lnTo>
                    <a:pt x="2991" y="1746"/>
                  </a:lnTo>
                  <a:lnTo>
                    <a:pt x="3647" y="2118"/>
                  </a:lnTo>
                  <a:cubicBezTo>
                    <a:pt x="3867" y="2240"/>
                    <a:pt x="4085" y="2366"/>
                    <a:pt x="4305" y="2486"/>
                  </a:cubicBezTo>
                  <a:cubicBezTo>
                    <a:pt x="4090" y="2357"/>
                    <a:pt x="3873" y="2229"/>
                    <a:pt x="3657" y="2100"/>
                  </a:cubicBezTo>
                  <a:lnTo>
                    <a:pt x="3006" y="1717"/>
                  </a:lnTo>
                  <a:lnTo>
                    <a:pt x="1702" y="958"/>
                  </a:lnTo>
                  <a:cubicBezTo>
                    <a:pt x="1537" y="865"/>
                    <a:pt x="1504" y="846"/>
                    <a:pt x="1503" y="846"/>
                  </a:cubicBezTo>
                  <a:lnTo>
                    <a:pt x="1503" y="846"/>
                  </a:lnTo>
                  <a:cubicBezTo>
                    <a:pt x="1502" y="846"/>
                    <a:pt x="1516" y="854"/>
                    <a:pt x="1515" y="854"/>
                  </a:cubicBezTo>
                  <a:cubicBezTo>
                    <a:pt x="1514" y="854"/>
                    <a:pt x="1481" y="835"/>
                    <a:pt x="1316" y="741"/>
                  </a:cubicBezTo>
                  <a:lnTo>
                    <a:pt x="661" y="369"/>
                  </a:lnTo>
                  <a:cubicBezTo>
                    <a:pt x="439" y="246"/>
                    <a:pt x="221" y="12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15"/>
            <p:cNvSpPr/>
            <p:nvPr/>
          </p:nvSpPr>
          <p:spPr>
            <a:xfrm>
              <a:off x="3527959" y="3760629"/>
              <a:ext cx="108399" cy="117755"/>
            </a:xfrm>
            <a:custGeom>
              <a:avLst/>
              <a:gdLst/>
              <a:ahLst/>
              <a:cxnLst/>
              <a:rect l="l" t="t" r="r" b="b"/>
              <a:pathLst>
                <a:path w="3476" h="3776" extrusionOk="0">
                  <a:moveTo>
                    <a:pt x="191" y="1"/>
                  </a:moveTo>
                  <a:cubicBezTo>
                    <a:pt x="179" y="21"/>
                    <a:pt x="169" y="39"/>
                    <a:pt x="158" y="61"/>
                  </a:cubicBezTo>
                  <a:cubicBezTo>
                    <a:pt x="63" y="246"/>
                    <a:pt x="1" y="453"/>
                    <a:pt x="1" y="660"/>
                  </a:cubicBezTo>
                  <a:lnTo>
                    <a:pt x="1" y="1878"/>
                  </a:lnTo>
                  <a:lnTo>
                    <a:pt x="3286" y="3776"/>
                  </a:lnTo>
                  <a:lnTo>
                    <a:pt x="3286" y="2558"/>
                  </a:lnTo>
                  <a:cubicBezTo>
                    <a:pt x="3286" y="2351"/>
                    <a:pt x="3349" y="2144"/>
                    <a:pt x="3443" y="1957"/>
                  </a:cubicBezTo>
                  <a:cubicBezTo>
                    <a:pt x="3454" y="1937"/>
                    <a:pt x="3464" y="1916"/>
                    <a:pt x="3476" y="189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15"/>
            <p:cNvSpPr/>
            <p:nvPr/>
          </p:nvSpPr>
          <p:spPr>
            <a:xfrm>
              <a:off x="3533884" y="3740297"/>
              <a:ext cx="133628" cy="79397"/>
            </a:xfrm>
            <a:custGeom>
              <a:avLst/>
              <a:gdLst/>
              <a:ahLst/>
              <a:cxnLst/>
              <a:rect l="l" t="t" r="r" b="b"/>
              <a:pathLst>
                <a:path w="4285" h="2546" extrusionOk="0">
                  <a:moveTo>
                    <a:pt x="823" y="0"/>
                  </a:moveTo>
                  <a:cubicBezTo>
                    <a:pt x="750" y="0"/>
                    <a:pt x="674" y="21"/>
                    <a:pt x="606" y="50"/>
                  </a:cubicBezTo>
                  <a:cubicBezTo>
                    <a:pt x="475" y="106"/>
                    <a:pt x="367" y="191"/>
                    <a:pt x="270" y="289"/>
                  </a:cubicBezTo>
                  <a:cubicBezTo>
                    <a:pt x="163" y="395"/>
                    <a:pt x="73" y="517"/>
                    <a:pt x="1" y="651"/>
                  </a:cubicBezTo>
                  <a:lnTo>
                    <a:pt x="3286" y="2546"/>
                  </a:lnTo>
                  <a:cubicBezTo>
                    <a:pt x="3359" y="2414"/>
                    <a:pt x="3448" y="2292"/>
                    <a:pt x="3555" y="2184"/>
                  </a:cubicBezTo>
                  <a:cubicBezTo>
                    <a:pt x="3652" y="2085"/>
                    <a:pt x="3762" y="2000"/>
                    <a:pt x="3891" y="1946"/>
                  </a:cubicBezTo>
                  <a:cubicBezTo>
                    <a:pt x="3960" y="1917"/>
                    <a:pt x="4035" y="1896"/>
                    <a:pt x="4110" y="1896"/>
                  </a:cubicBezTo>
                  <a:cubicBezTo>
                    <a:pt x="4139" y="1896"/>
                    <a:pt x="4167" y="1899"/>
                    <a:pt x="4196" y="1906"/>
                  </a:cubicBezTo>
                  <a:cubicBezTo>
                    <a:pt x="4223" y="1913"/>
                    <a:pt x="4258" y="1925"/>
                    <a:pt x="4285" y="1939"/>
                  </a:cubicBezTo>
                  <a:cubicBezTo>
                    <a:pt x="4127" y="1849"/>
                    <a:pt x="2064" y="655"/>
                    <a:pt x="1009" y="49"/>
                  </a:cubicBezTo>
                  <a:lnTo>
                    <a:pt x="975" y="33"/>
                  </a:lnTo>
                  <a:cubicBezTo>
                    <a:pt x="974" y="30"/>
                    <a:pt x="971" y="30"/>
                    <a:pt x="968" y="29"/>
                  </a:cubicBezTo>
                  <a:cubicBezTo>
                    <a:pt x="951" y="21"/>
                    <a:pt x="928" y="16"/>
                    <a:pt x="911" y="11"/>
                  </a:cubicBezTo>
                  <a:cubicBezTo>
                    <a:pt x="882" y="4"/>
                    <a:pt x="853" y="0"/>
                    <a:pt x="8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15"/>
            <p:cNvSpPr/>
            <p:nvPr/>
          </p:nvSpPr>
          <p:spPr>
            <a:xfrm>
              <a:off x="3525745" y="3739767"/>
              <a:ext cx="38295" cy="79459"/>
            </a:xfrm>
            <a:custGeom>
              <a:avLst/>
              <a:gdLst/>
              <a:ahLst/>
              <a:cxnLst/>
              <a:rect l="l" t="t" r="r" b="b"/>
              <a:pathLst>
                <a:path w="1228" h="2548" extrusionOk="0">
                  <a:moveTo>
                    <a:pt x="1015" y="0"/>
                  </a:moveTo>
                  <a:cubicBezTo>
                    <a:pt x="991" y="0"/>
                    <a:pt x="966" y="1"/>
                    <a:pt x="945" y="4"/>
                  </a:cubicBezTo>
                  <a:cubicBezTo>
                    <a:pt x="910" y="8"/>
                    <a:pt x="868" y="17"/>
                    <a:pt x="834" y="28"/>
                  </a:cubicBezTo>
                  <a:cubicBezTo>
                    <a:pt x="801" y="38"/>
                    <a:pt x="761" y="53"/>
                    <a:pt x="726" y="69"/>
                  </a:cubicBezTo>
                  <a:lnTo>
                    <a:pt x="673" y="96"/>
                  </a:lnTo>
                  <a:cubicBezTo>
                    <a:pt x="654" y="105"/>
                    <a:pt x="637" y="118"/>
                    <a:pt x="618" y="129"/>
                  </a:cubicBezTo>
                  <a:cubicBezTo>
                    <a:pt x="585" y="151"/>
                    <a:pt x="545" y="179"/>
                    <a:pt x="513" y="205"/>
                  </a:cubicBezTo>
                  <a:cubicBezTo>
                    <a:pt x="480" y="233"/>
                    <a:pt x="444" y="267"/>
                    <a:pt x="414" y="297"/>
                  </a:cubicBezTo>
                  <a:cubicBezTo>
                    <a:pt x="384" y="327"/>
                    <a:pt x="351" y="366"/>
                    <a:pt x="322" y="399"/>
                  </a:cubicBezTo>
                  <a:cubicBezTo>
                    <a:pt x="293" y="435"/>
                    <a:pt x="265" y="476"/>
                    <a:pt x="239" y="513"/>
                  </a:cubicBezTo>
                  <a:cubicBezTo>
                    <a:pt x="188" y="591"/>
                    <a:pt x="144" y="675"/>
                    <a:pt x="106" y="759"/>
                  </a:cubicBezTo>
                  <a:cubicBezTo>
                    <a:pt x="88" y="802"/>
                    <a:pt x="72" y="844"/>
                    <a:pt x="59" y="887"/>
                  </a:cubicBezTo>
                  <a:cubicBezTo>
                    <a:pt x="45" y="931"/>
                    <a:pt x="35" y="972"/>
                    <a:pt x="26" y="1015"/>
                  </a:cubicBezTo>
                  <a:cubicBezTo>
                    <a:pt x="16" y="1059"/>
                    <a:pt x="12" y="1097"/>
                    <a:pt x="6" y="1140"/>
                  </a:cubicBezTo>
                  <a:cubicBezTo>
                    <a:pt x="2" y="1176"/>
                    <a:pt x="0" y="1204"/>
                    <a:pt x="0" y="1239"/>
                  </a:cubicBezTo>
                  <a:lnTo>
                    <a:pt x="0" y="2458"/>
                  </a:lnTo>
                  <a:cubicBezTo>
                    <a:pt x="7" y="2477"/>
                    <a:pt x="17" y="2495"/>
                    <a:pt x="27" y="2511"/>
                  </a:cubicBezTo>
                  <a:cubicBezTo>
                    <a:pt x="40" y="2527"/>
                    <a:pt x="55" y="2539"/>
                    <a:pt x="71" y="2547"/>
                  </a:cubicBezTo>
                  <a:lnTo>
                    <a:pt x="71" y="1329"/>
                  </a:lnTo>
                  <a:cubicBezTo>
                    <a:pt x="71" y="1122"/>
                    <a:pt x="132" y="915"/>
                    <a:pt x="227" y="729"/>
                  </a:cubicBezTo>
                  <a:cubicBezTo>
                    <a:pt x="237" y="708"/>
                    <a:pt x="249" y="687"/>
                    <a:pt x="259" y="668"/>
                  </a:cubicBezTo>
                  <a:cubicBezTo>
                    <a:pt x="334" y="534"/>
                    <a:pt x="423" y="412"/>
                    <a:pt x="529" y="304"/>
                  </a:cubicBezTo>
                  <a:cubicBezTo>
                    <a:pt x="625" y="205"/>
                    <a:pt x="736" y="122"/>
                    <a:pt x="866" y="66"/>
                  </a:cubicBezTo>
                  <a:cubicBezTo>
                    <a:pt x="935" y="36"/>
                    <a:pt x="1010" y="16"/>
                    <a:pt x="1084" y="16"/>
                  </a:cubicBezTo>
                  <a:cubicBezTo>
                    <a:pt x="1113" y="16"/>
                    <a:pt x="1142" y="19"/>
                    <a:pt x="1170" y="26"/>
                  </a:cubicBezTo>
                  <a:cubicBezTo>
                    <a:pt x="1189" y="30"/>
                    <a:pt x="1211" y="37"/>
                    <a:pt x="1228" y="44"/>
                  </a:cubicBezTo>
                  <a:cubicBezTo>
                    <a:pt x="1208" y="36"/>
                    <a:pt x="1186" y="26"/>
                    <a:pt x="1165" y="21"/>
                  </a:cubicBezTo>
                  <a:cubicBezTo>
                    <a:pt x="1133" y="10"/>
                    <a:pt x="1091" y="3"/>
                    <a:pt x="1055" y="1"/>
                  </a:cubicBezTo>
                  <a:cubicBezTo>
                    <a:pt x="1043" y="1"/>
                    <a:pt x="1029" y="0"/>
                    <a:pt x="10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15"/>
            <p:cNvSpPr/>
            <p:nvPr/>
          </p:nvSpPr>
          <p:spPr>
            <a:xfrm>
              <a:off x="3630431" y="3799485"/>
              <a:ext cx="45936" cy="79990"/>
            </a:xfrm>
            <a:custGeom>
              <a:avLst/>
              <a:gdLst/>
              <a:ahLst/>
              <a:cxnLst/>
              <a:rect l="l" t="t" r="r" b="b"/>
              <a:pathLst>
                <a:path w="1473" h="2565" extrusionOk="0">
                  <a:moveTo>
                    <a:pt x="1019" y="1"/>
                  </a:moveTo>
                  <a:cubicBezTo>
                    <a:pt x="945" y="1"/>
                    <a:pt x="868" y="22"/>
                    <a:pt x="798" y="50"/>
                  </a:cubicBezTo>
                  <a:cubicBezTo>
                    <a:pt x="667" y="106"/>
                    <a:pt x="559" y="191"/>
                    <a:pt x="463" y="287"/>
                  </a:cubicBezTo>
                  <a:cubicBezTo>
                    <a:pt x="357" y="394"/>
                    <a:pt x="266" y="517"/>
                    <a:pt x="193" y="651"/>
                  </a:cubicBezTo>
                  <a:cubicBezTo>
                    <a:pt x="183" y="670"/>
                    <a:pt x="171" y="690"/>
                    <a:pt x="161" y="711"/>
                  </a:cubicBezTo>
                  <a:cubicBezTo>
                    <a:pt x="62" y="898"/>
                    <a:pt x="0" y="1104"/>
                    <a:pt x="0" y="1309"/>
                  </a:cubicBezTo>
                  <a:lnTo>
                    <a:pt x="0" y="2528"/>
                  </a:lnTo>
                  <a:cubicBezTo>
                    <a:pt x="24" y="2541"/>
                    <a:pt x="49" y="2551"/>
                    <a:pt x="76" y="2557"/>
                  </a:cubicBezTo>
                  <a:cubicBezTo>
                    <a:pt x="103" y="2562"/>
                    <a:pt x="130" y="2565"/>
                    <a:pt x="157" y="2565"/>
                  </a:cubicBezTo>
                  <a:cubicBezTo>
                    <a:pt x="184" y="2565"/>
                    <a:pt x="211" y="2562"/>
                    <a:pt x="237" y="2557"/>
                  </a:cubicBezTo>
                  <a:cubicBezTo>
                    <a:pt x="265" y="2551"/>
                    <a:pt x="289" y="2543"/>
                    <a:pt x="313" y="2528"/>
                  </a:cubicBezTo>
                  <a:lnTo>
                    <a:pt x="313" y="1309"/>
                  </a:lnTo>
                  <a:cubicBezTo>
                    <a:pt x="313" y="1148"/>
                    <a:pt x="361" y="989"/>
                    <a:pt x="436" y="842"/>
                  </a:cubicBezTo>
                  <a:cubicBezTo>
                    <a:pt x="496" y="720"/>
                    <a:pt x="575" y="609"/>
                    <a:pt x="671" y="514"/>
                  </a:cubicBezTo>
                  <a:cubicBezTo>
                    <a:pt x="746" y="437"/>
                    <a:pt x="831" y="372"/>
                    <a:pt x="933" y="329"/>
                  </a:cubicBezTo>
                  <a:cubicBezTo>
                    <a:pt x="987" y="305"/>
                    <a:pt x="1044" y="290"/>
                    <a:pt x="1101" y="290"/>
                  </a:cubicBezTo>
                  <a:cubicBezTo>
                    <a:pt x="1124" y="290"/>
                    <a:pt x="1147" y="293"/>
                    <a:pt x="1170" y="299"/>
                  </a:cubicBezTo>
                  <a:cubicBezTo>
                    <a:pt x="1248" y="317"/>
                    <a:pt x="1318" y="375"/>
                    <a:pt x="1357" y="447"/>
                  </a:cubicBezTo>
                  <a:cubicBezTo>
                    <a:pt x="1397" y="517"/>
                    <a:pt x="1407" y="602"/>
                    <a:pt x="1407" y="681"/>
                  </a:cubicBezTo>
                  <a:lnTo>
                    <a:pt x="1407" y="1899"/>
                  </a:lnTo>
                  <a:cubicBezTo>
                    <a:pt x="1435" y="1883"/>
                    <a:pt x="1464" y="1859"/>
                    <a:pt x="1471" y="1827"/>
                  </a:cubicBezTo>
                  <a:lnTo>
                    <a:pt x="1472" y="1810"/>
                  </a:lnTo>
                  <a:lnTo>
                    <a:pt x="1472" y="590"/>
                  </a:lnTo>
                  <a:cubicBezTo>
                    <a:pt x="1472" y="546"/>
                    <a:pt x="1469" y="509"/>
                    <a:pt x="1464" y="467"/>
                  </a:cubicBezTo>
                  <a:cubicBezTo>
                    <a:pt x="1456" y="424"/>
                    <a:pt x="1449" y="389"/>
                    <a:pt x="1436" y="350"/>
                  </a:cubicBezTo>
                  <a:cubicBezTo>
                    <a:pt x="1430" y="330"/>
                    <a:pt x="1423" y="314"/>
                    <a:pt x="1416" y="296"/>
                  </a:cubicBezTo>
                  <a:cubicBezTo>
                    <a:pt x="1409" y="279"/>
                    <a:pt x="1400" y="263"/>
                    <a:pt x="1392" y="244"/>
                  </a:cubicBezTo>
                  <a:cubicBezTo>
                    <a:pt x="1383" y="227"/>
                    <a:pt x="1373" y="212"/>
                    <a:pt x="1361" y="195"/>
                  </a:cubicBezTo>
                  <a:cubicBezTo>
                    <a:pt x="1350" y="179"/>
                    <a:pt x="1340" y="165"/>
                    <a:pt x="1327" y="151"/>
                  </a:cubicBezTo>
                  <a:cubicBezTo>
                    <a:pt x="1300" y="120"/>
                    <a:pt x="1277" y="99"/>
                    <a:pt x="1244" y="76"/>
                  </a:cubicBezTo>
                  <a:cubicBezTo>
                    <a:pt x="1229" y="64"/>
                    <a:pt x="1218" y="57"/>
                    <a:pt x="1203" y="48"/>
                  </a:cubicBezTo>
                  <a:cubicBezTo>
                    <a:pt x="1203" y="48"/>
                    <a:pt x="1200" y="48"/>
                    <a:pt x="1199" y="47"/>
                  </a:cubicBezTo>
                  <a:cubicBezTo>
                    <a:pt x="1198" y="44"/>
                    <a:pt x="1196" y="44"/>
                    <a:pt x="1192" y="43"/>
                  </a:cubicBezTo>
                  <a:cubicBezTo>
                    <a:pt x="1165" y="28"/>
                    <a:pt x="1131" y="18"/>
                    <a:pt x="1104" y="11"/>
                  </a:cubicBezTo>
                  <a:cubicBezTo>
                    <a:pt x="1076" y="4"/>
                    <a:pt x="1048" y="1"/>
                    <a:pt x="10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15"/>
            <p:cNvSpPr/>
            <p:nvPr/>
          </p:nvSpPr>
          <p:spPr>
            <a:xfrm>
              <a:off x="3640067" y="3808466"/>
              <a:ext cx="34085" cy="69886"/>
            </a:xfrm>
            <a:custGeom>
              <a:avLst/>
              <a:gdLst/>
              <a:ahLst/>
              <a:cxnLst/>
              <a:rect l="l" t="t" r="r" b="b"/>
              <a:pathLst>
                <a:path w="1093" h="2241" extrusionOk="0">
                  <a:moveTo>
                    <a:pt x="791" y="0"/>
                  </a:moveTo>
                  <a:cubicBezTo>
                    <a:pt x="733" y="0"/>
                    <a:pt x="674" y="16"/>
                    <a:pt x="618" y="39"/>
                  </a:cubicBezTo>
                  <a:cubicBezTo>
                    <a:pt x="518" y="81"/>
                    <a:pt x="431" y="149"/>
                    <a:pt x="357" y="223"/>
                  </a:cubicBezTo>
                  <a:cubicBezTo>
                    <a:pt x="263" y="320"/>
                    <a:pt x="183" y="430"/>
                    <a:pt x="121" y="553"/>
                  </a:cubicBezTo>
                  <a:cubicBezTo>
                    <a:pt x="49" y="701"/>
                    <a:pt x="0" y="862"/>
                    <a:pt x="0" y="1021"/>
                  </a:cubicBezTo>
                  <a:lnTo>
                    <a:pt x="0" y="2240"/>
                  </a:lnTo>
                  <a:lnTo>
                    <a:pt x="1093" y="1609"/>
                  </a:lnTo>
                  <a:lnTo>
                    <a:pt x="1093" y="392"/>
                  </a:lnTo>
                  <a:cubicBezTo>
                    <a:pt x="1093" y="313"/>
                    <a:pt x="1084" y="228"/>
                    <a:pt x="1042" y="157"/>
                  </a:cubicBezTo>
                  <a:cubicBezTo>
                    <a:pt x="1004" y="87"/>
                    <a:pt x="933" y="28"/>
                    <a:pt x="856" y="8"/>
                  </a:cubicBezTo>
                  <a:cubicBezTo>
                    <a:pt x="835" y="3"/>
                    <a:pt x="813" y="0"/>
                    <a:pt x="7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15"/>
            <p:cNvSpPr/>
            <p:nvPr/>
          </p:nvSpPr>
          <p:spPr>
            <a:xfrm>
              <a:off x="3667415" y="3800763"/>
              <a:ext cx="249" cy="125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cubicBezTo>
                    <a:pt x="3" y="2"/>
                    <a:pt x="4" y="2"/>
                    <a:pt x="7" y="3"/>
                  </a:cubicBezTo>
                  <a:cubicBezTo>
                    <a:pt x="6" y="2"/>
                    <a:pt x="4" y="2"/>
                    <a:pt x="0" y="0"/>
                  </a:cubicBezTo>
                  <a:close/>
                </a:path>
              </a:pathLst>
            </a:custGeom>
            <a:solidFill>
              <a:srgbClr val="F36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15"/>
            <p:cNvSpPr/>
            <p:nvPr/>
          </p:nvSpPr>
          <p:spPr>
            <a:xfrm>
              <a:off x="3533884" y="3749247"/>
              <a:ext cx="110863" cy="70447"/>
            </a:xfrm>
            <a:custGeom>
              <a:avLst/>
              <a:gdLst/>
              <a:ahLst/>
              <a:cxnLst/>
              <a:rect l="l" t="t" r="r" b="b"/>
              <a:pathLst>
                <a:path w="3555" h="2259" extrusionOk="0">
                  <a:moveTo>
                    <a:pt x="270" y="0"/>
                  </a:moveTo>
                  <a:cubicBezTo>
                    <a:pt x="163" y="108"/>
                    <a:pt x="73" y="230"/>
                    <a:pt x="1" y="364"/>
                  </a:cubicBezTo>
                  <a:lnTo>
                    <a:pt x="3286" y="2259"/>
                  </a:lnTo>
                  <a:cubicBezTo>
                    <a:pt x="3359" y="2127"/>
                    <a:pt x="3448" y="2005"/>
                    <a:pt x="3555" y="1897"/>
                  </a:cubicBez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15"/>
            <p:cNvSpPr/>
            <p:nvPr/>
          </p:nvSpPr>
          <p:spPr>
            <a:xfrm>
              <a:off x="3538062" y="3754985"/>
              <a:ext cx="102474" cy="59127"/>
            </a:xfrm>
            <a:custGeom>
              <a:avLst/>
              <a:gdLst/>
              <a:ahLst/>
              <a:cxnLst/>
              <a:rect l="l" t="t" r="r" b="b"/>
              <a:pathLst>
                <a:path w="3286" h="1896" extrusionOk="0">
                  <a:moveTo>
                    <a:pt x="0" y="0"/>
                  </a:moveTo>
                  <a:lnTo>
                    <a:pt x="0" y="0"/>
                  </a:lnTo>
                  <a:cubicBezTo>
                    <a:pt x="524" y="360"/>
                    <a:pt x="1069" y="679"/>
                    <a:pt x="1612" y="1001"/>
                  </a:cubicBezTo>
                  <a:cubicBezTo>
                    <a:pt x="2163" y="1310"/>
                    <a:pt x="2713" y="1622"/>
                    <a:pt x="3285" y="1895"/>
                  </a:cubicBezTo>
                  <a:cubicBezTo>
                    <a:pt x="2762" y="1536"/>
                    <a:pt x="2219" y="1217"/>
                    <a:pt x="1674" y="895"/>
                  </a:cubicBezTo>
                  <a:cubicBezTo>
                    <a:pt x="1122" y="584"/>
                    <a:pt x="574" y="27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15"/>
            <p:cNvSpPr/>
            <p:nvPr/>
          </p:nvSpPr>
          <p:spPr>
            <a:xfrm>
              <a:off x="3133040" y="3910158"/>
              <a:ext cx="336923" cy="194501"/>
            </a:xfrm>
            <a:custGeom>
              <a:avLst/>
              <a:gdLst/>
              <a:ahLst/>
              <a:cxnLst/>
              <a:rect l="l" t="t" r="r" b="b"/>
              <a:pathLst>
                <a:path w="10804" h="6237" extrusionOk="0">
                  <a:moveTo>
                    <a:pt x="1" y="0"/>
                  </a:moveTo>
                  <a:lnTo>
                    <a:pt x="1" y="0"/>
                  </a:lnTo>
                  <a:cubicBezTo>
                    <a:pt x="886" y="548"/>
                    <a:pt x="1778" y="1081"/>
                    <a:pt x="2672" y="1612"/>
                  </a:cubicBezTo>
                  <a:lnTo>
                    <a:pt x="5362" y="3187"/>
                  </a:lnTo>
                  <a:lnTo>
                    <a:pt x="8072" y="4732"/>
                  </a:lnTo>
                  <a:cubicBezTo>
                    <a:pt x="8977" y="5240"/>
                    <a:pt x="9887" y="5747"/>
                    <a:pt x="10803" y="6237"/>
                  </a:cubicBezTo>
                  <a:cubicBezTo>
                    <a:pt x="9919" y="5689"/>
                    <a:pt x="9028" y="5156"/>
                    <a:pt x="8133" y="4625"/>
                  </a:cubicBezTo>
                  <a:lnTo>
                    <a:pt x="5441" y="3049"/>
                  </a:lnTo>
                  <a:lnTo>
                    <a:pt x="2731" y="1505"/>
                  </a:lnTo>
                  <a:cubicBezTo>
                    <a:pt x="1825" y="999"/>
                    <a:pt x="918" y="49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15"/>
            <p:cNvSpPr/>
            <p:nvPr/>
          </p:nvSpPr>
          <p:spPr>
            <a:xfrm>
              <a:off x="3622510" y="4168801"/>
              <a:ext cx="2058" cy="134563"/>
            </a:xfrm>
            <a:custGeom>
              <a:avLst/>
              <a:gdLst/>
              <a:ahLst/>
              <a:cxnLst/>
              <a:rect l="l" t="t" r="r" b="b"/>
              <a:pathLst>
                <a:path w="66" h="4315" extrusionOk="0">
                  <a:moveTo>
                    <a:pt x="1" y="0"/>
                  </a:moveTo>
                  <a:lnTo>
                    <a:pt x="1" y="4314"/>
                  </a:lnTo>
                  <a:lnTo>
                    <a:pt x="66" y="4314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40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634" name="Google Shape;4634;p15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5" name="Google Shape;4635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5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2" name="Google Shape;5102;p18"/>
          <p:cNvSpPr/>
          <p:nvPr/>
        </p:nvSpPr>
        <p:spPr>
          <a:xfrm rot="10800000" flipH="1"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03" name="Google Shape;5103;p1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81925" y="8422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04" name="Google Shape;5104;p18"/>
          <p:cNvGrpSpPr/>
          <p:nvPr/>
        </p:nvGrpSpPr>
        <p:grpSpPr>
          <a:xfrm>
            <a:off x="-469536" y="1339354"/>
            <a:ext cx="1698025" cy="1284522"/>
            <a:chOff x="7172539" y="1310879"/>
            <a:chExt cx="1698025" cy="1284522"/>
          </a:xfrm>
        </p:grpSpPr>
        <p:sp>
          <p:nvSpPr>
            <p:cNvPr id="5105" name="Google Shape;5105;p18"/>
            <p:cNvSpPr/>
            <p:nvPr/>
          </p:nvSpPr>
          <p:spPr>
            <a:xfrm>
              <a:off x="8535296" y="1522995"/>
              <a:ext cx="187" cy="125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6" y="4"/>
                  </a:moveTo>
                  <a:lnTo>
                    <a:pt x="6" y="4"/>
                  </a:lnTo>
                  <a:cubicBezTo>
                    <a:pt x="4" y="2"/>
                    <a:pt x="2" y="2"/>
                    <a:pt x="0" y="1"/>
                  </a:cubicBezTo>
                  <a:cubicBezTo>
                    <a:pt x="2" y="2"/>
                    <a:pt x="4" y="2"/>
                    <a:pt x="6" y="4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8"/>
            <p:cNvSpPr/>
            <p:nvPr/>
          </p:nvSpPr>
          <p:spPr>
            <a:xfrm>
              <a:off x="8401952" y="1505750"/>
              <a:ext cx="133597" cy="17370"/>
            </a:xfrm>
            <a:custGeom>
              <a:avLst/>
              <a:gdLst/>
              <a:ahLst/>
              <a:cxnLst/>
              <a:rect l="l" t="t" r="r" b="b"/>
              <a:pathLst>
                <a:path w="4284" h="557" extrusionOk="0">
                  <a:moveTo>
                    <a:pt x="2333" y="1"/>
                  </a:moveTo>
                  <a:cubicBezTo>
                    <a:pt x="1549" y="1"/>
                    <a:pt x="744" y="218"/>
                    <a:pt x="1" y="526"/>
                  </a:cubicBezTo>
                  <a:lnTo>
                    <a:pt x="4283" y="557"/>
                  </a:lnTo>
                  <a:cubicBezTo>
                    <a:pt x="4282" y="555"/>
                    <a:pt x="4280" y="554"/>
                    <a:pt x="4278" y="554"/>
                  </a:cubicBezTo>
                  <a:cubicBezTo>
                    <a:pt x="4219" y="519"/>
                    <a:pt x="4161" y="486"/>
                    <a:pt x="4104" y="450"/>
                  </a:cubicBezTo>
                  <a:cubicBezTo>
                    <a:pt x="3835" y="303"/>
                    <a:pt x="3550" y="188"/>
                    <a:pt x="3257" y="112"/>
                  </a:cubicBezTo>
                  <a:cubicBezTo>
                    <a:pt x="2956" y="35"/>
                    <a:pt x="2646" y="1"/>
                    <a:pt x="2333" y="1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8"/>
            <p:cNvSpPr/>
            <p:nvPr/>
          </p:nvSpPr>
          <p:spPr>
            <a:xfrm>
              <a:off x="8103517" y="1443287"/>
              <a:ext cx="426205" cy="652390"/>
            </a:xfrm>
            <a:custGeom>
              <a:avLst/>
              <a:gdLst/>
              <a:ahLst/>
              <a:cxnLst/>
              <a:rect l="l" t="t" r="r" b="b"/>
              <a:pathLst>
                <a:path w="13667" h="20920" extrusionOk="0">
                  <a:moveTo>
                    <a:pt x="9418" y="1"/>
                  </a:moveTo>
                  <a:cubicBezTo>
                    <a:pt x="9407" y="1"/>
                    <a:pt x="9395" y="1"/>
                    <a:pt x="9384" y="2"/>
                  </a:cubicBezTo>
                  <a:cubicBezTo>
                    <a:pt x="9312" y="8"/>
                    <a:pt x="9233" y="28"/>
                    <a:pt x="9138" y="64"/>
                  </a:cubicBezTo>
                  <a:cubicBezTo>
                    <a:pt x="9043" y="100"/>
                    <a:pt x="8941" y="146"/>
                    <a:pt x="8823" y="210"/>
                  </a:cubicBezTo>
                  <a:cubicBezTo>
                    <a:pt x="8744" y="254"/>
                    <a:pt x="8663" y="302"/>
                    <a:pt x="8576" y="360"/>
                  </a:cubicBezTo>
                  <a:cubicBezTo>
                    <a:pt x="8485" y="417"/>
                    <a:pt x="8396" y="479"/>
                    <a:pt x="8297" y="548"/>
                  </a:cubicBezTo>
                  <a:cubicBezTo>
                    <a:pt x="8198" y="619"/>
                    <a:pt x="8100" y="695"/>
                    <a:pt x="7989" y="778"/>
                  </a:cubicBezTo>
                  <a:cubicBezTo>
                    <a:pt x="7881" y="863"/>
                    <a:pt x="7772" y="951"/>
                    <a:pt x="7656" y="1050"/>
                  </a:cubicBezTo>
                  <a:cubicBezTo>
                    <a:pt x="7539" y="1149"/>
                    <a:pt x="7421" y="1250"/>
                    <a:pt x="7296" y="1363"/>
                  </a:cubicBezTo>
                  <a:cubicBezTo>
                    <a:pt x="7170" y="1476"/>
                    <a:pt x="7047" y="1589"/>
                    <a:pt x="6915" y="1716"/>
                  </a:cubicBezTo>
                  <a:cubicBezTo>
                    <a:pt x="6826" y="1799"/>
                    <a:pt x="6740" y="1882"/>
                    <a:pt x="6651" y="1972"/>
                  </a:cubicBezTo>
                  <a:cubicBezTo>
                    <a:pt x="6560" y="2062"/>
                    <a:pt x="6467" y="2156"/>
                    <a:pt x="6376" y="2250"/>
                  </a:cubicBezTo>
                  <a:cubicBezTo>
                    <a:pt x="6237" y="2393"/>
                    <a:pt x="6091" y="2547"/>
                    <a:pt x="5949" y="2702"/>
                  </a:cubicBezTo>
                  <a:cubicBezTo>
                    <a:pt x="5808" y="2859"/>
                    <a:pt x="5657" y="3024"/>
                    <a:pt x="5511" y="3192"/>
                  </a:cubicBezTo>
                  <a:cubicBezTo>
                    <a:pt x="5365" y="3359"/>
                    <a:pt x="5214" y="3539"/>
                    <a:pt x="5065" y="3718"/>
                  </a:cubicBezTo>
                  <a:cubicBezTo>
                    <a:pt x="4918" y="3898"/>
                    <a:pt x="4766" y="4089"/>
                    <a:pt x="4618" y="4282"/>
                  </a:cubicBezTo>
                  <a:cubicBezTo>
                    <a:pt x="4395" y="4569"/>
                    <a:pt x="4166" y="4876"/>
                    <a:pt x="3946" y="5188"/>
                  </a:cubicBezTo>
                  <a:cubicBezTo>
                    <a:pt x="3726" y="5498"/>
                    <a:pt x="3504" y="5824"/>
                    <a:pt x="3292" y="6155"/>
                  </a:cubicBezTo>
                  <a:cubicBezTo>
                    <a:pt x="3080" y="6486"/>
                    <a:pt x="2870" y="6829"/>
                    <a:pt x="2668" y="7176"/>
                  </a:cubicBezTo>
                  <a:cubicBezTo>
                    <a:pt x="2469" y="7524"/>
                    <a:pt x="2273" y="7877"/>
                    <a:pt x="2089" y="8237"/>
                  </a:cubicBezTo>
                  <a:cubicBezTo>
                    <a:pt x="1905" y="8596"/>
                    <a:pt x="1730" y="8959"/>
                    <a:pt x="1564" y="9325"/>
                  </a:cubicBezTo>
                  <a:cubicBezTo>
                    <a:pt x="1399" y="9695"/>
                    <a:pt x="1246" y="10058"/>
                    <a:pt x="1104" y="10431"/>
                  </a:cubicBezTo>
                  <a:cubicBezTo>
                    <a:pt x="963" y="10803"/>
                    <a:pt x="835" y="11168"/>
                    <a:pt x="716" y="11542"/>
                  </a:cubicBezTo>
                  <a:cubicBezTo>
                    <a:pt x="600" y="11916"/>
                    <a:pt x="499" y="12275"/>
                    <a:pt x="410" y="12643"/>
                  </a:cubicBezTo>
                  <a:cubicBezTo>
                    <a:pt x="349" y="12889"/>
                    <a:pt x="298" y="13126"/>
                    <a:pt x="249" y="13368"/>
                  </a:cubicBezTo>
                  <a:cubicBezTo>
                    <a:pt x="203" y="13609"/>
                    <a:pt x="162" y="13842"/>
                    <a:pt x="129" y="14079"/>
                  </a:cubicBezTo>
                  <a:cubicBezTo>
                    <a:pt x="95" y="14317"/>
                    <a:pt x="68" y="14542"/>
                    <a:pt x="47" y="14774"/>
                  </a:cubicBezTo>
                  <a:cubicBezTo>
                    <a:pt x="29" y="15007"/>
                    <a:pt x="14" y="15225"/>
                    <a:pt x="7" y="15450"/>
                  </a:cubicBezTo>
                  <a:cubicBezTo>
                    <a:pt x="0" y="15675"/>
                    <a:pt x="0" y="15888"/>
                    <a:pt x="7" y="16104"/>
                  </a:cubicBezTo>
                  <a:cubicBezTo>
                    <a:pt x="14" y="16318"/>
                    <a:pt x="29" y="16535"/>
                    <a:pt x="47" y="16739"/>
                  </a:cubicBezTo>
                  <a:cubicBezTo>
                    <a:pt x="68" y="16942"/>
                    <a:pt x="96" y="17149"/>
                    <a:pt x="131" y="17340"/>
                  </a:cubicBezTo>
                  <a:cubicBezTo>
                    <a:pt x="165" y="17533"/>
                    <a:pt x="206" y="17727"/>
                    <a:pt x="254" y="17908"/>
                  </a:cubicBezTo>
                  <a:cubicBezTo>
                    <a:pt x="302" y="18091"/>
                    <a:pt x="357" y="18270"/>
                    <a:pt x="418" y="18437"/>
                  </a:cubicBezTo>
                  <a:cubicBezTo>
                    <a:pt x="479" y="18604"/>
                    <a:pt x="546" y="18771"/>
                    <a:pt x="620" y="18924"/>
                  </a:cubicBezTo>
                  <a:cubicBezTo>
                    <a:pt x="727" y="19156"/>
                    <a:pt x="853" y="19374"/>
                    <a:pt x="988" y="19573"/>
                  </a:cubicBezTo>
                  <a:cubicBezTo>
                    <a:pt x="1123" y="19768"/>
                    <a:pt x="1272" y="19952"/>
                    <a:pt x="1431" y="20112"/>
                  </a:cubicBezTo>
                  <a:cubicBezTo>
                    <a:pt x="1589" y="20271"/>
                    <a:pt x="1758" y="20414"/>
                    <a:pt x="1937" y="20532"/>
                  </a:cubicBezTo>
                  <a:cubicBezTo>
                    <a:pt x="1994" y="20572"/>
                    <a:pt x="2053" y="20608"/>
                    <a:pt x="2113" y="20642"/>
                  </a:cubicBezTo>
                  <a:cubicBezTo>
                    <a:pt x="2237" y="20714"/>
                    <a:pt x="2366" y="20776"/>
                    <a:pt x="2497" y="20829"/>
                  </a:cubicBezTo>
                  <a:cubicBezTo>
                    <a:pt x="2584" y="20862"/>
                    <a:pt x="2674" y="20894"/>
                    <a:pt x="2762" y="20920"/>
                  </a:cubicBezTo>
                  <a:cubicBezTo>
                    <a:pt x="2274" y="20546"/>
                    <a:pt x="2017" y="19977"/>
                    <a:pt x="1715" y="19452"/>
                  </a:cubicBezTo>
                  <a:cubicBezTo>
                    <a:pt x="960" y="18141"/>
                    <a:pt x="1054" y="16442"/>
                    <a:pt x="1232" y="14923"/>
                  </a:cubicBezTo>
                  <a:cubicBezTo>
                    <a:pt x="1456" y="13013"/>
                    <a:pt x="1728" y="11420"/>
                    <a:pt x="2566" y="9739"/>
                  </a:cubicBezTo>
                  <a:cubicBezTo>
                    <a:pt x="3403" y="8057"/>
                    <a:pt x="4524" y="6481"/>
                    <a:pt x="5846" y="5140"/>
                  </a:cubicBezTo>
                  <a:cubicBezTo>
                    <a:pt x="6902" y="4069"/>
                    <a:pt x="8087" y="3149"/>
                    <a:pt x="9504" y="2549"/>
                  </a:cubicBezTo>
                  <a:cubicBezTo>
                    <a:pt x="9525" y="2539"/>
                    <a:pt x="9545" y="2532"/>
                    <a:pt x="9563" y="2524"/>
                  </a:cubicBezTo>
                  <a:cubicBezTo>
                    <a:pt x="10306" y="2216"/>
                    <a:pt x="11109" y="1998"/>
                    <a:pt x="11893" y="1998"/>
                  </a:cubicBezTo>
                  <a:cubicBezTo>
                    <a:pt x="12207" y="1998"/>
                    <a:pt x="12518" y="2033"/>
                    <a:pt x="12820" y="2111"/>
                  </a:cubicBezTo>
                  <a:cubicBezTo>
                    <a:pt x="13113" y="2186"/>
                    <a:pt x="13398" y="2301"/>
                    <a:pt x="13666" y="2449"/>
                  </a:cubicBezTo>
                  <a:cubicBezTo>
                    <a:pt x="12299" y="1658"/>
                    <a:pt x="10956" y="833"/>
                    <a:pt x="9581" y="38"/>
                  </a:cubicBezTo>
                  <a:cubicBezTo>
                    <a:pt x="9573" y="35"/>
                    <a:pt x="9568" y="31"/>
                    <a:pt x="9562" y="29"/>
                  </a:cubicBezTo>
                  <a:cubicBezTo>
                    <a:pt x="9521" y="10"/>
                    <a:pt x="9473" y="1"/>
                    <a:pt x="9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8"/>
            <p:cNvSpPr/>
            <p:nvPr/>
          </p:nvSpPr>
          <p:spPr>
            <a:xfrm>
              <a:off x="8661655" y="1551840"/>
              <a:ext cx="197214" cy="320582"/>
            </a:xfrm>
            <a:custGeom>
              <a:avLst/>
              <a:gdLst/>
              <a:ahLst/>
              <a:cxnLst/>
              <a:rect l="l" t="t" r="r" b="b"/>
              <a:pathLst>
                <a:path w="6324" h="10280" extrusionOk="0">
                  <a:moveTo>
                    <a:pt x="4229" y="0"/>
                  </a:moveTo>
                  <a:cubicBezTo>
                    <a:pt x="4177" y="56"/>
                    <a:pt x="4126" y="111"/>
                    <a:pt x="4072" y="163"/>
                  </a:cubicBezTo>
                  <a:cubicBezTo>
                    <a:pt x="4021" y="214"/>
                    <a:pt x="3967" y="265"/>
                    <a:pt x="3913" y="315"/>
                  </a:cubicBezTo>
                  <a:cubicBezTo>
                    <a:pt x="3733" y="479"/>
                    <a:pt x="3548" y="628"/>
                    <a:pt x="3361" y="758"/>
                  </a:cubicBezTo>
                  <a:cubicBezTo>
                    <a:pt x="3260" y="827"/>
                    <a:pt x="3158" y="891"/>
                    <a:pt x="3056" y="952"/>
                  </a:cubicBezTo>
                  <a:lnTo>
                    <a:pt x="4015" y="5906"/>
                  </a:lnTo>
                  <a:cubicBezTo>
                    <a:pt x="3963" y="5978"/>
                    <a:pt x="3914" y="6051"/>
                    <a:pt x="3868" y="6129"/>
                  </a:cubicBezTo>
                  <a:cubicBezTo>
                    <a:pt x="3775" y="6281"/>
                    <a:pt x="3696" y="6439"/>
                    <a:pt x="3627" y="6605"/>
                  </a:cubicBezTo>
                  <a:cubicBezTo>
                    <a:pt x="3594" y="6688"/>
                    <a:pt x="3562" y="6771"/>
                    <a:pt x="3536" y="6856"/>
                  </a:cubicBezTo>
                  <a:lnTo>
                    <a:pt x="1" y="8898"/>
                  </a:lnTo>
                  <a:lnTo>
                    <a:pt x="1" y="10279"/>
                  </a:lnTo>
                  <a:lnTo>
                    <a:pt x="3421" y="8305"/>
                  </a:lnTo>
                  <a:lnTo>
                    <a:pt x="3536" y="8238"/>
                  </a:lnTo>
                  <a:cubicBezTo>
                    <a:pt x="3597" y="8359"/>
                    <a:pt x="3701" y="8464"/>
                    <a:pt x="3824" y="8537"/>
                  </a:cubicBezTo>
                  <a:lnTo>
                    <a:pt x="3828" y="8540"/>
                  </a:lnTo>
                  <a:lnTo>
                    <a:pt x="3850" y="8553"/>
                  </a:lnTo>
                  <a:cubicBezTo>
                    <a:pt x="3950" y="8610"/>
                    <a:pt x="4064" y="8648"/>
                    <a:pt x="4173" y="8661"/>
                  </a:cubicBezTo>
                  <a:cubicBezTo>
                    <a:pt x="4203" y="8664"/>
                    <a:pt x="4233" y="8666"/>
                    <a:pt x="4262" y="8666"/>
                  </a:cubicBezTo>
                  <a:cubicBezTo>
                    <a:pt x="4580" y="8666"/>
                    <a:pt x="4882" y="8475"/>
                    <a:pt x="5136" y="8262"/>
                  </a:cubicBezTo>
                  <a:cubicBezTo>
                    <a:pt x="5487" y="7968"/>
                    <a:pt x="5750" y="7627"/>
                    <a:pt x="5959" y="7256"/>
                  </a:cubicBezTo>
                  <a:cubicBezTo>
                    <a:pt x="6167" y="6885"/>
                    <a:pt x="6319" y="6482"/>
                    <a:pt x="6322" y="6014"/>
                  </a:cubicBezTo>
                  <a:cubicBezTo>
                    <a:pt x="6324" y="5641"/>
                    <a:pt x="6232" y="5229"/>
                    <a:pt x="5951" y="5038"/>
                  </a:cubicBezTo>
                  <a:cubicBezTo>
                    <a:pt x="5931" y="5025"/>
                    <a:pt x="5910" y="5013"/>
                    <a:pt x="5891" y="4999"/>
                  </a:cubicBezTo>
                  <a:cubicBezTo>
                    <a:pt x="5773" y="4937"/>
                    <a:pt x="5630" y="4908"/>
                    <a:pt x="5488" y="4908"/>
                  </a:cubicBezTo>
                  <a:cubicBezTo>
                    <a:pt x="5385" y="4908"/>
                    <a:pt x="5282" y="4924"/>
                    <a:pt x="5189" y="4953"/>
                  </a:cubicBezTo>
                  <a:lnTo>
                    <a:pt x="5110" y="4546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8"/>
            <p:cNvSpPr/>
            <p:nvPr/>
          </p:nvSpPr>
          <p:spPr>
            <a:xfrm>
              <a:off x="8820883" y="1693635"/>
              <a:ext cx="24449" cy="14158"/>
            </a:xfrm>
            <a:custGeom>
              <a:avLst/>
              <a:gdLst/>
              <a:ahLst/>
              <a:cxnLst/>
              <a:rect l="l" t="t" r="r" b="b"/>
              <a:pathLst>
                <a:path w="784" h="454" extrusionOk="0">
                  <a:moveTo>
                    <a:pt x="0" y="0"/>
                  </a:moveTo>
                  <a:lnTo>
                    <a:pt x="79" y="409"/>
                  </a:lnTo>
                  <a:cubicBezTo>
                    <a:pt x="173" y="379"/>
                    <a:pt x="277" y="363"/>
                    <a:pt x="381" y="363"/>
                  </a:cubicBezTo>
                  <a:cubicBezTo>
                    <a:pt x="522" y="363"/>
                    <a:pt x="664" y="392"/>
                    <a:pt x="782" y="453"/>
                  </a:cubicBezTo>
                  <a:lnTo>
                    <a:pt x="784" y="452"/>
                  </a:lnTo>
                  <a:cubicBezTo>
                    <a:pt x="454" y="261"/>
                    <a:pt x="331" y="189"/>
                    <a:pt x="0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8"/>
            <p:cNvSpPr/>
            <p:nvPr/>
          </p:nvSpPr>
          <p:spPr>
            <a:xfrm>
              <a:off x="8726082" y="1563721"/>
              <a:ext cx="60748" cy="172297"/>
            </a:xfrm>
            <a:custGeom>
              <a:avLst/>
              <a:gdLst/>
              <a:ahLst/>
              <a:cxnLst/>
              <a:rect l="l" t="t" r="r" b="b"/>
              <a:pathLst>
                <a:path w="1948" h="5525" extrusionOk="0">
                  <a:moveTo>
                    <a:pt x="1" y="0"/>
                  </a:moveTo>
                  <a:lnTo>
                    <a:pt x="961" y="4956"/>
                  </a:lnTo>
                  <a:cubicBezTo>
                    <a:pt x="1290" y="5145"/>
                    <a:pt x="1618" y="5334"/>
                    <a:pt x="1947" y="5525"/>
                  </a:cubicBezTo>
                  <a:lnTo>
                    <a:pt x="989" y="571"/>
                  </a:lnTo>
                  <a:cubicBezTo>
                    <a:pt x="659" y="380"/>
                    <a:pt x="329" y="19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8"/>
            <p:cNvSpPr/>
            <p:nvPr/>
          </p:nvSpPr>
          <p:spPr>
            <a:xfrm>
              <a:off x="8741082" y="1718240"/>
              <a:ext cx="45748" cy="47432"/>
            </a:xfrm>
            <a:custGeom>
              <a:avLst/>
              <a:gdLst/>
              <a:ahLst/>
              <a:cxnLst/>
              <a:rect l="l" t="t" r="r" b="b"/>
              <a:pathLst>
                <a:path w="1467" h="1521" extrusionOk="0">
                  <a:moveTo>
                    <a:pt x="479" y="1"/>
                  </a:moveTo>
                  <a:cubicBezTo>
                    <a:pt x="428" y="73"/>
                    <a:pt x="380" y="146"/>
                    <a:pt x="332" y="223"/>
                  </a:cubicBezTo>
                  <a:cubicBezTo>
                    <a:pt x="239" y="376"/>
                    <a:pt x="160" y="534"/>
                    <a:pt x="92" y="699"/>
                  </a:cubicBezTo>
                  <a:cubicBezTo>
                    <a:pt x="58" y="781"/>
                    <a:pt x="27" y="866"/>
                    <a:pt x="0" y="951"/>
                  </a:cubicBezTo>
                  <a:cubicBezTo>
                    <a:pt x="329" y="1139"/>
                    <a:pt x="658" y="1330"/>
                    <a:pt x="986" y="1520"/>
                  </a:cubicBezTo>
                  <a:cubicBezTo>
                    <a:pt x="1014" y="1434"/>
                    <a:pt x="1044" y="1352"/>
                    <a:pt x="1078" y="1269"/>
                  </a:cubicBezTo>
                  <a:cubicBezTo>
                    <a:pt x="1147" y="1103"/>
                    <a:pt x="1228" y="945"/>
                    <a:pt x="1320" y="793"/>
                  </a:cubicBezTo>
                  <a:cubicBezTo>
                    <a:pt x="1366" y="717"/>
                    <a:pt x="1415" y="642"/>
                    <a:pt x="1466" y="570"/>
                  </a:cubicBezTo>
                  <a:cubicBezTo>
                    <a:pt x="1136" y="379"/>
                    <a:pt x="807" y="189"/>
                    <a:pt x="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8"/>
            <p:cNvSpPr/>
            <p:nvPr/>
          </p:nvSpPr>
          <p:spPr>
            <a:xfrm>
              <a:off x="8781029" y="1818123"/>
              <a:ext cx="686" cy="437"/>
            </a:xfrm>
            <a:custGeom>
              <a:avLst/>
              <a:gdLst/>
              <a:ahLst/>
              <a:cxnLst/>
              <a:rect l="l" t="t" r="r" b="b"/>
              <a:pathLst>
                <a:path w="22" h="14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6"/>
                    <a:pt x="14" y="11"/>
                    <a:pt x="22" y="1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8"/>
            <p:cNvSpPr/>
            <p:nvPr/>
          </p:nvSpPr>
          <p:spPr>
            <a:xfrm>
              <a:off x="8768244" y="1808706"/>
              <a:ext cx="12568" cy="9356"/>
            </a:xfrm>
            <a:custGeom>
              <a:avLst/>
              <a:gdLst/>
              <a:ahLst/>
              <a:cxnLst/>
              <a:rect l="l" t="t" r="r" b="b"/>
              <a:pathLst>
                <a:path w="403" h="300" extrusionOk="0">
                  <a:moveTo>
                    <a:pt x="115" y="1"/>
                  </a:moveTo>
                  <a:lnTo>
                    <a:pt x="0" y="68"/>
                  </a:lnTo>
                  <a:lnTo>
                    <a:pt x="403" y="300"/>
                  </a:lnTo>
                  <a:cubicBezTo>
                    <a:pt x="281" y="227"/>
                    <a:pt x="177" y="122"/>
                    <a:pt x="115" y="1"/>
                  </a:cubicBezTo>
                  <a:close/>
                </a:path>
              </a:pathLst>
            </a:custGeom>
            <a:solidFill>
              <a:srgbClr val="608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8"/>
            <p:cNvSpPr/>
            <p:nvPr/>
          </p:nvSpPr>
          <p:spPr>
            <a:xfrm>
              <a:off x="8630814" y="1747865"/>
              <a:ext cx="141050" cy="81455"/>
            </a:xfrm>
            <a:custGeom>
              <a:avLst/>
              <a:gdLst/>
              <a:ahLst/>
              <a:cxnLst/>
              <a:rect l="l" t="t" r="r" b="b"/>
              <a:pathLst>
                <a:path w="4523" h="2612" extrusionOk="0">
                  <a:moveTo>
                    <a:pt x="3536" y="1"/>
                  </a:moveTo>
                  <a:lnTo>
                    <a:pt x="1" y="2042"/>
                  </a:lnTo>
                  <a:lnTo>
                    <a:pt x="987" y="2612"/>
                  </a:lnTo>
                  <a:lnTo>
                    <a:pt x="4522" y="570"/>
                  </a:lnTo>
                  <a:cubicBezTo>
                    <a:pt x="4194" y="380"/>
                    <a:pt x="3865" y="189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8"/>
            <p:cNvSpPr/>
            <p:nvPr/>
          </p:nvSpPr>
          <p:spPr>
            <a:xfrm>
              <a:off x="8013800" y="1954867"/>
              <a:ext cx="47588" cy="64553"/>
            </a:xfrm>
            <a:custGeom>
              <a:avLst/>
              <a:gdLst/>
              <a:ahLst/>
              <a:cxnLst/>
              <a:rect l="l" t="t" r="r" b="b"/>
              <a:pathLst>
                <a:path w="1526" h="2070" extrusionOk="0">
                  <a:moveTo>
                    <a:pt x="184" y="1"/>
                  </a:moveTo>
                  <a:cubicBezTo>
                    <a:pt x="163" y="55"/>
                    <a:pt x="144" y="111"/>
                    <a:pt x="125" y="166"/>
                  </a:cubicBezTo>
                  <a:cubicBezTo>
                    <a:pt x="46" y="409"/>
                    <a:pt x="0" y="659"/>
                    <a:pt x="52" y="914"/>
                  </a:cubicBezTo>
                  <a:cubicBezTo>
                    <a:pt x="91" y="1105"/>
                    <a:pt x="184" y="1297"/>
                    <a:pt x="347" y="1391"/>
                  </a:cubicBezTo>
                  <a:lnTo>
                    <a:pt x="1521" y="2069"/>
                  </a:lnTo>
                  <a:lnTo>
                    <a:pt x="1526" y="2064"/>
                  </a:lnTo>
                  <a:cubicBezTo>
                    <a:pt x="1435" y="2009"/>
                    <a:pt x="1359" y="1930"/>
                    <a:pt x="1307" y="1836"/>
                  </a:cubicBezTo>
                  <a:cubicBezTo>
                    <a:pt x="1221" y="1687"/>
                    <a:pt x="1204" y="1510"/>
                    <a:pt x="1212" y="1336"/>
                  </a:cubicBezTo>
                  <a:lnTo>
                    <a:pt x="1211" y="1336"/>
                  </a:lnTo>
                  <a:cubicBezTo>
                    <a:pt x="1211" y="1062"/>
                    <a:pt x="1176" y="775"/>
                    <a:pt x="1040" y="533"/>
                  </a:cubicBezTo>
                  <a:cubicBezTo>
                    <a:pt x="902" y="291"/>
                    <a:pt x="662" y="93"/>
                    <a:pt x="397" y="26"/>
                  </a:cubicBezTo>
                  <a:cubicBezTo>
                    <a:pt x="328" y="11"/>
                    <a:pt x="256" y="1"/>
                    <a:pt x="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8"/>
            <p:cNvSpPr/>
            <p:nvPr/>
          </p:nvSpPr>
          <p:spPr>
            <a:xfrm>
              <a:off x="8078726" y="1877093"/>
              <a:ext cx="1778" cy="1060"/>
            </a:xfrm>
            <a:custGeom>
              <a:avLst/>
              <a:gdLst/>
              <a:ahLst/>
              <a:cxnLst/>
              <a:rect l="l" t="t" r="r" b="b"/>
              <a:pathLst>
                <a:path w="57" h="34" extrusionOk="0">
                  <a:moveTo>
                    <a:pt x="0" y="0"/>
                  </a:moveTo>
                  <a:cubicBezTo>
                    <a:pt x="19" y="12"/>
                    <a:pt x="36" y="22"/>
                    <a:pt x="56" y="33"/>
                  </a:cubicBezTo>
                  <a:cubicBezTo>
                    <a:pt x="39" y="20"/>
                    <a:pt x="19" y="10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8"/>
            <p:cNvSpPr/>
            <p:nvPr/>
          </p:nvSpPr>
          <p:spPr>
            <a:xfrm>
              <a:off x="8051502" y="1993161"/>
              <a:ext cx="125" cy="3430"/>
            </a:xfrm>
            <a:custGeom>
              <a:avLst/>
              <a:gdLst/>
              <a:ahLst/>
              <a:cxnLst/>
              <a:rect l="l" t="t" r="r" b="b"/>
              <a:pathLst>
                <a:path w="4" h="110" extrusionOk="0">
                  <a:moveTo>
                    <a:pt x="0" y="0"/>
                  </a:moveTo>
                  <a:lnTo>
                    <a:pt x="2" y="53"/>
                  </a:lnTo>
                  <a:lnTo>
                    <a:pt x="2" y="53"/>
                  </a:lnTo>
                  <a:cubicBezTo>
                    <a:pt x="1" y="36"/>
                    <a:pt x="1" y="18"/>
                    <a:pt x="0" y="0"/>
                  </a:cubicBezTo>
                  <a:close/>
                  <a:moveTo>
                    <a:pt x="2" y="53"/>
                  </a:moveTo>
                  <a:cubicBezTo>
                    <a:pt x="2" y="72"/>
                    <a:pt x="2" y="91"/>
                    <a:pt x="3" y="110"/>
                  </a:cubicBezTo>
                  <a:lnTo>
                    <a:pt x="2" y="53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8"/>
            <p:cNvSpPr/>
            <p:nvPr/>
          </p:nvSpPr>
          <p:spPr>
            <a:xfrm>
              <a:off x="7831777" y="1849027"/>
              <a:ext cx="246954" cy="275894"/>
            </a:xfrm>
            <a:custGeom>
              <a:avLst/>
              <a:gdLst/>
              <a:ahLst/>
              <a:cxnLst/>
              <a:rect l="l" t="t" r="r" b="b"/>
              <a:pathLst>
                <a:path w="7919" h="8847" extrusionOk="0">
                  <a:moveTo>
                    <a:pt x="5841" y="0"/>
                  </a:moveTo>
                  <a:cubicBezTo>
                    <a:pt x="5257" y="0"/>
                    <a:pt x="4635" y="200"/>
                    <a:pt x="4095" y="473"/>
                  </a:cubicBezTo>
                  <a:cubicBezTo>
                    <a:pt x="2930" y="1064"/>
                    <a:pt x="2151" y="2002"/>
                    <a:pt x="1485" y="3068"/>
                  </a:cubicBezTo>
                  <a:cubicBezTo>
                    <a:pt x="650" y="4407"/>
                    <a:pt x="0" y="5945"/>
                    <a:pt x="18" y="7495"/>
                  </a:cubicBezTo>
                  <a:cubicBezTo>
                    <a:pt x="18" y="7498"/>
                    <a:pt x="18" y="8008"/>
                    <a:pt x="328" y="8166"/>
                  </a:cubicBezTo>
                  <a:lnTo>
                    <a:pt x="1504" y="8846"/>
                  </a:lnTo>
                  <a:lnTo>
                    <a:pt x="1507" y="8839"/>
                  </a:lnTo>
                  <a:cubicBezTo>
                    <a:pt x="1418" y="8783"/>
                    <a:pt x="1340" y="8702"/>
                    <a:pt x="1288" y="8612"/>
                  </a:cubicBezTo>
                  <a:cubicBezTo>
                    <a:pt x="1209" y="8475"/>
                    <a:pt x="1188" y="8316"/>
                    <a:pt x="1191" y="8156"/>
                  </a:cubicBezTo>
                  <a:lnTo>
                    <a:pt x="1191" y="8137"/>
                  </a:lnTo>
                  <a:cubicBezTo>
                    <a:pt x="1186" y="6967"/>
                    <a:pt x="1531" y="5800"/>
                    <a:pt x="2063" y="4736"/>
                  </a:cubicBezTo>
                  <a:cubicBezTo>
                    <a:pt x="2511" y="3840"/>
                    <a:pt x="3088" y="3018"/>
                    <a:pt x="3777" y="2313"/>
                  </a:cubicBezTo>
                  <a:cubicBezTo>
                    <a:pt x="4328" y="1751"/>
                    <a:pt x="4949" y="1265"/>
                    <a:pt x="5693" y="945"/>
                  </a:cubicBezTo>
                  <a:cubicBezTo>
                    <a:pt x="6094" y="772"/>
                    <a:pt x="6532" y="649"/>
                    <a:pt x="6960" y="649"/>
                  </a:cubicBezTo>
                  <a:cubicBezTo>
                    <a:pt x="7120" y="649"/>
                    <a:pt x="7278" y="666"/>
                    <a:pt x="7433" y="705"/>
                  </a:cubicBezTo>
                  <a:cubicBezTo>
                    <a:pt x="7601" y="748"/>
                    <a:pt x="7765" y="814"/>
                    <a:pt x="7919" y="900"/>
                  </a:cubicBezTo>
                  <a:cubicBezTo>
                    <a:pt x="7551" y="686"/>
                    <a:pt x="7199" y="459"/>
                    <a:pt x="6829" y="245"/>
                  </a:cubicBezTo>
                  <a:cubicBezTo>
                    <a:pt x="6531" y="73"/>
                    <a:pt x="6193" y="0"/>
                    <a:pt x="5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8"/>
            <p:cNvSpPr/>
            <p:nvPr/>
          </p:nvSpPr>
          <p:spPr>
            <a:xfrm>
              <a:off x="7868793" y="1869203"/>
              <a:ext cx="249137" cy="257869"/>
            </a:xfrm>
            <a:custGeom>
              <a:avLst/>
              <a:gdLst/>
              <a:ahLst/>
              <a:cxnLst/>
              <a:rect l="l" t="t" r="r" b="b"/>
              <a:pathLst>
                <a:path w="7989" h="8269" extrusionOk="0">
                  <a:moveTo>
                    <a:pt x="5774" y="1"/>
                  </a:moveTo>
                  <a:cubicBezTo>
                    <a:pt x="5347" y="1"/>
                    <a:pt x="4910" y="124"/>
                    <a:pt x="4508" y="296"/>
                  </a:cubicBezTo>
                  <a:cubicBezTo>
                    <a:pt x="3763" y="617"/>
                    <a:pt x="3142" y="1101"/>
                    <a:pt x="2592" y="1665"/>
                  </a:cubicBezTo>
                  <a:cubicBezTo>
                    <a:pt x="1904" y="2369"/>
                    <a:pt x="1325" y="3192"/>
                    <a:pt x="878" y="4087"/>
                  </a:cubicBezTo>
                  <a:cubicBezTo>
                    <a:pt x="346" y="5151"/>
                    <a:pt x="1" y="6319"/>
                    <a:pt x="7" y="7489"/>
                  </a:cubicBezTo>
                  <a:lnTo>
                    <a:pt x="7" y="7506"/>
                  </a:lnTo>
                  <a:cubicBezTo>
                    <a:pt x="2" y="7667"/>
                    <a:pt x="24" y="7827"/>
                    <a:pt x="103" y="7963"/>
                  </a:cubicBezTo>
                  <a:cubicBezTo>
                    <a:pt x="155" y="8053"/>
                    <a:pt x="232" y="8135"/>
                    <a:pt x="323" y="8189"/>
                  </a:cubicBezTo>
                  <a:cubicBezTo>
                    <a:pt x="367" y="8218"/>
                    <a:pt x="418" y="8239"/>
                    <a:pt x="468" y="8252"/>
                  </a:cubicBezTo>
                  <a:cubicBezTo>
                    <a:pt x="510" y="8264"/>
                    <a:pt x="554" y="8269"/>
                    <a:pt x="598" y="8269"/>
                  </a:cubicBezTo>
                  <a:cubicBezTo>
                    <a:pt x="710" y="8269"/>
                    <a:pt x="824" y="8236"/>
                    <a:pt x="930" y="8192"/>
                  </a:cubicBezTo>
                  <a:cubicBezTo>
                    <a:pt x="1128" y="8109"/>
                    <a:pt x="1293" y="7979"/>
                    <a:pt x="1440" y="7830"/>
                  </a:cubicBezTo>
                  <a:cubicBezTo>
                    <a:pt x="1624" y="7643"/>
                    <a:pt x="1782" y="7424"/>
                    <a:pt x="1897" y="7189"/>
                  </a:cubicBezTo>
                  <a:cubicBezTo>
                    <a:pt x="2014" y="6956"/>
                    <a:pt x="2091" y="6705"/>
                    <a:pt x="2121" y="6440"/>
                  </a:cubicBezTo>
                  <a:cubicBezTo>
                    <a:pt x="2130" y="6359"/>
                    <a:pt x="2136" y="6277"/>
                    <a:pt x="2134" y="6197"/>
                  </a:cubicBezTo>
                  <a:cubicBezTo>
                    <a:pt x="2142" y="5666"/>
                    <a:pt x="2300" y="5138"/>
                    <a:pt x="2540" y="4657"/>
                  </a:cubicBezTo>
                  <a:cubicBezTo>
                    <a:pt x="2748" y="4238"/>
                    <a:pt x="3020" y="3853"/>
                    <a:pt x="3342" y="3524"/>
                  </a:cubicBezTo>
                  <a:cubicBezTo>
                    <a:pt x="3598" y="3262"/>
                    <a:pt x="3890" y="3034"/>
                    <a:pt x="4236" y="2884"/>
                  </a:cubicBezTo>
                  <a:cubicBezTo>
                    <a:pt x="4425" y="2805"/>
                    <a:pt x="4628" y="2746"/>
                    <a:pt x="4830" y="2746"/>
                  </a:cubicBezTo>
                  <a:cubicBezTo>
                    <a:pt x="4832" y="2746"/>
                    <a:pt x="4835" y="2746"/>
                    <a:pt x="4837" y="2746"/>
                  </a:cubicBezTo>
                  <a:cubicBezTo>
                    <a:pt x="4909" y="2746"/>
                    <a:pt x="4981" y="2755"/>
                    <a:pt x="5048" y="2772"/>
                  </a:cubicBezTo>
                  <a:cubicBezTo>
                    <a:pt x="5313" y="2838"/>
                    <a:pt x="5553" y="3035"/>
                    <a:pt x="5693" y="3278"/>
                  </a:cubicBezTo>
                  <a:cubicBezTo>
                    <a:pt x="5810" y="3488"/>
                    <a:pt x="5852" y="3732"/>
                    <a:pt x="5861" y="3972"/>
                  </a:cubicBezTo>
                  <a:lnTo>
                    <a:pt x="5862" y="4085"/>
                  </a:lnTo>
                  <a:cubicBezTo>
                    <a:pt x="5854" y="4260"/>
                    <a:pt x="5872" y="4435"/>
                    <a:pt x="5959" y="4585"/>
                  </a:cubicBezTo>
                  <a:cubicBezTo>
                    <a:pt x="6010" y="4674"/>
                    <a:pt x="6088" y="4756"/>
                    <a:pt x="6177" y="4811"/>
                  </a:cubicBezTo>
                  <a:cubicBezTo>
                    <a:pt x="6222" y="4839"/>
                    <a:pt x="6271" y="4861"/>
                    <a:pt x="6322" y="4874"/>
                  </a:cubicBezTo>
                  <a:cubicBezTo>
                    <a:pt x="6365" y="4884"/>
                    <a:pt x="6408" y="4889"/>
                    <a:pt x="6452" y="4889"/>
                  </a:cubicBezTo>
                  <a:cubicBezTo>
                    <a:pt x="6564" y="4889"/>
                    <a:pt x="6679" y="4858"/>
                    <a:pt x="6785" y="4814"/>
                  </a:cubicBezTo>
                  <a:cubicBezTo>
                    <a:pt x="6982" y="4729"/>
                    <a:pt x="7147" y="4601"/>
                    <a:pt x="7296" y="4451"/>
                  </a:cubicBezTo>
                  <a:cubicBezTo>
                    <a:pt x="7480" y="4264"/>
                    <a:pt x="7636" y="4046"/>
                    <a:pt x="7751" y="3811"/>
                  </a:cubicBezTo>
                  <a:cubicBezTo>
                    <a:pt x="7868" y="3579"/>
                    <a:pt x="7945" y="3328"/>
                    <a:pt x="7976" y="3062"/>
                  </a:cubicBezTo>
                  <a:cubicBezTo>
                    <a:pt x="7981" y="3009"/>
                    <a:pt x="7987" y="2955"/>
                    <a:pt x="7989" y="2901"/>
                  </a:cubicBezTo>
                  <a:lnTo>
                    <a:pt x="7989" y="2822"/>
                  </a:lnTo>
                  <a:lnTo>
                    <a:pt x="7989" y="2819"/>
                  </a:lnTo>
                  <a:cubicBezTo>
                    <a:pt x="7987" y="2529"/>
                    <a:pt x="7967" y="2233"/>
                    <a:pt x="7909" y="1945"/>
                  </a:cubicBezTo>
                  <a:cubicBezTo>
                    <a:pt x="7853" y="1665"/>
                    <a:pt x="7764" y="1392"/>
                    <a:pt x="7622" y="1140"/>
                  </a:cubicBezTo>
                  <a:cubicBezTo>
                    <a:pt x="7426" y="795"/>
                    <a:pt x="7133" y="490"/>
                    <a:pt x="6790" y="285"/>
                  </a:cubicBezTo>
                  <a:cubicBezTo>
                    <a:pt x="6771" y="273"/>
                    <a:pt x="6752" y="263"/>
                    <a:pt x="6735" y="252"/>
                  </a:cubicBezTo>
                  <a:cubicBezTo>
                    <a:pt x="6580" y="166"/>
                    <a:pt x="6416" y="99"/>
                    <a:pt x="6248" y="56"/>
                  </a:cubicBezTo>
                  <a:cubicBezTo>
                    <a:pt x="6093" y="18"/>
                    <a:pt x="5934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8"/>
            <p:cNvSpPr/>
            <p:nvPr/>
          </p:nvSpPr>
          <p:spPr>
            <a:xfrm>
              <a:off x="7904998" y="2069719"/>
              <a:ext cx="79958" cy="107744"/>
            </a:xfrm>
            <a:custGeom>
              <a:avLst/>
              <a:gdLst/>
              <a:ahLst/>
              <a:cxnLst/>
              <a:rect l="l" t="t" r="r" b="b"/>
              <a:pathLst>
                <a:path w="2564" h="3455" extrusionOk="0">
                  <a:moveTo>
                    <a:pt x="1940" y="1"/>
                  </a:moveTo>
                  <a:cubicBezTo>
                    <a:pt x="1935" y="1"/>
                    <a:pt x="1930" y="1"/>
                    <a:pt x="1925" y="1"/>
                  </a:cubicBezTo>
                  <a:cubicBezTo>
                    <a:pt x="1767" y="2"/>
                    <a:pt x="1617" y="67"/>
                    <a:pt x="1482" y="145"/>
                  </a:cubicBezTo>
                  <a:lnTo>
                    <a:pt x="0" y="1000"/>
                  </a:lnTo>
                  <a:lnTo>
                    <a:pt x="0" y="3454"/>
                  </a:lnTo>
                  <a:lnTo>
                    <a:pt x="1482" y="2599"/>
                  </a:lnTo>
                  <a:cubicBezTo>
                    <a:pt x="1754" y="2441"/>
                    <a:pt x="1977" y="2203"/>
                    <a:pt x="2152" y="1937"/>
                  </a:cubicBezTo>
                  <a:cubicBezTo>
                    <a:pt x="2297" y="1715"/>
                    <a:pt x="2408" y="1472"/>
                    <a:pt x="2479" y="1220"/>
                  </a:cubicBezTo>
                  <a:cubicBezTo>
                    <a:pt x="2535" y="1019"/>
                    <a:pt x="2563" y="810"/>
                    <a:pt x="2536" y="599"/>
                  </a:cubicBezTo>
                  <a:cubicBezTo>
                    <a:pt x="2516" y="439"/>
                    <a:pt x="2466" y="278"/>
                    <a:pt x="2356" y="169"/>
                  </a:cubicBezTo>
                  <a:cubicBezTo>
                    <a:pt x="2325" y="137"/>
                    <a:pt x="2289" y="109"/>
                    <a:pt x="2247" y="84"/>
                  </a:cubicBezTo>
                  <a:cubicBezTo>
                    <a:pt x="2247" y="84"/>
                    <a:pt x="2246" y="83"/>
                    <a:pt x="2243" y="83"/>
                  </a:cubicBezTo>
                  <a:cubicBezTo>
                    <a:pt x="2152" y="29"/>
                    <a:pt x="2045" y="1"/>
                    <a:pt x="19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8"/>
            <p:cNvSpPr/>
            <p:nvPr/>
          </p:nvSpPr>
          <p:spPr>
            <a:xfrm>
              <a:off x="7858096" y="2042183"/>
              <a:ext cx="116850" cy="58597"/>
            </a:xfrm>
            <a:custGeom>
              <a:avLst/>
              <a:gdLst/>
              <a:ahLst/>
              <a:cxnLst/>
              <a:rect l="l" t="t" r="r" b="b"/>
              <a:pathLst>
                <a:path w="3747" h="1879" extrusionOk="0">
                  <a:moveTo>
                    <a:pt x="1940" y="1"/>
                  </a:moveTo>
                  <a:cubicBezTo>
                    <a:pt x="1687" y="1"/>
                    <a:pt x="1482" y="154"/>
                    <a:pt x="1482" y="154"/>
                  </a:cubicBezTo>
                  <a:lnTo>
                    <a:pt x="0" y="1009"/>
                  </a:lnTo>
                  <a:lnTo>
                    <a:pt x="1504" y="1879"/>
                  </a:lnTo>
                  <a:lnTo>
                    <a:pt x="2986" y="1023"/>
                  </a:lnTo>
                  <a:cubicBezTo>
                    <a:pt x="3120" y="946"/>
                    <a:pt x="3271" y="881"/>
                    <a:pt x="3429" y="880"/>
                  </a:cubicBezTo>
                  <a:cubicBezTo>
                    <a:pt x="3538" y="880"/>
                    <a:pt x="3652" y="908"/>
                    <a:pt x="3747" y="963"/>
                  </a:cubicBezTo>
                  <a:cubicBezTo>
                    <a:pt x="3248" y="673"/>
                    <a:pt x="2732" y="371"/>
                    <a:pt x="2234" y="80"/>
                  </a:cubicBezTo>
                  <a:cubicBezTo>
                    <a:pt x="2135" y="22"/>
                    <a:pt x="2034" y="1"/>
                    <a:pt x="1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8"/>
            <p:cNvSpPr/>
            <p:nvPr/>
          </p:nvSpPr>
          <p:spPr>
            <a:xfrm>
              <a:off x="8176489" y="1532443"/>
              <a:ext cx="484428" cy="615623"/>
            </a:xfrm>
            <a:custGeom>
              <a:avLst/>
              <a:gdLst/>
              <a:ahLst/>
              <a:cxnLst/>
              <a:rect l="l" t="t" r="r" b="b"/>
              <a:pathLst>
                <a:path w="15534" h="19741" extrusionOk="0">
                  <a:moveTo>
                    <a:pt x="11401" y="1190"/>
                  </a:moveTo>
                  <a:cubicBezTo>
                    <a:pt x="11688" y="1190"/>
                    <a:pt x="11972" y="1222"/>
                    <a:pt x="12248" y="1293"/>
                  </a:cubicBezTo>
                  <a:cubicBezTo>
                    <a:pt x="13228" y="1546"/>
                    <a:pt x="14113" y="2294"/>
                    <a:pt x="14626" y="3188"/>
                  </a:cubicBezTo>
                  <a:cubicBezTo>
                    <a:pt x="15315" y="4386"/>
                    <a:pt x="15343" y="5844"/>
                    <a:pt x="15179" y="7228"/>
                  </a:cubicBezTo>
                  <a:cubicBezTo>
                    <a:pt x="14975" y="8973"/>
                    <a:pt x="14468" y="10602"/>
                    <a:pt x="13704" y="12135"/>
                  </a:cubicBezTo>
                  <a:cubicBezTo>
                    <a:pt x="12941" y="13669"/>
                    <a:pt x="11916" y="15106"/>
                    <a:pt x="10710" y="16330"/>
                  </a:cubicBezTo>
                  <a:cubicBezTo>
                    <a:pt x="9746" y="17308"/>
                    <a:pt x="8667" y="18147"/>
                    <a:pt x="7371" y="18695"/>
                  </a:cubicBezTo>
                  <a:cubicBezTo>
                    <a:pt x="6679" y="18988"/>
                    <a:pt x="5926" y="19197"/>
                    <a:pt x="5191" y="19197"/>
                  </a:cubicBezTo>
                  <a:cubicBezTo>
                    <a:pt x="4905" y="19197"/>
                    <a:pt x="4622" y="19165"/>
                    <a:pt x="4347" y="19095"/>
                  </a:cubicBezTo>
                  <a:cubicBezTo>
                    <a:pt x="3366" y="18841"/>
                    <a:pt x="2482" y="18091"/>
                    <a:pt x="1967" y="17198"/>
                  </a:cubicBezTo>
                  <a:cubicBezTo>
                    <a:pt x="1451" y="16304"/>
                    <a:pt x="1307" y="15262"/>
                    <a:pt x="1335" y="14214"/>
                  </a:cubicBezTo>
                  <a:cubicBezTo>
                    <a:pt x="1343" y="13861"/>
                    <a:pt x="1372" y="13508"/>
                    <a:pt x="1414" y="13158"/>
                  </a:cubicBezTo>
                  <a:cubicBezTo>
                    <a:pt x="1619" y="11416"/>
                    <a:pt x="2125" y="9786"/>
                    <a:pt x="2889" y="8253"/>
                  </a:cubicBezTo>
                  <a:cubicBezTo>
                    <a:pt x="3654" y="6718"/>
                    <a:pt x="4677" y="5280"/>
                    <a:pt x="5883" y="4057"/>
                  </a:cubicBezTo>
                  <a:cubicBezTo>
                    <a:pt x="6848" y="3079"/>
                    <a:pt x="7928" y="2239"/>
                    <a:pt x="9225" y="1692"/>
                  </a:cubicBezTo>
                  <a:cubicBezTo>
                    <a:pt x="9915" y="1399"/>
                    <a:pt x="10668" y="1190"/>
                    <a:pt x="11401" y="1190"/>
                  </a:cubicBezTo>
                  <a:close/>
                  <a:moveTo>
                    <a:pt x="11133" y="1"/>
                  </a:moveTo>
                  <a:cubicBezTo>
                    <a:pt x="10026" y="1"/>
                    <a:pt x="8848" y="374"/>
                    <a:pt x="7824" y="891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7" y="8349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2" y="16576"/>
                    <a:pt x="594" y="17438"/>
                    <a:pt x="1189" y="18222"/>
                  </a:cubicBezTo>
                  <a:cubicBezTo>
                    <a:pt x="1484" y="18610"/>
                    <a:pt x="1832" y="18921"/>
                    <a:pt x="2235" y="19152"/>
                  </a:cubicBezTo>
                  <a:cubicBezTo>
                    <a:pt x="2370" y="19231"/>
                    <a:pt x="2499" y="19296"/>
                    <a:pt x="2642" y="19359"/>
                  </a:cubicBezTo>
                  <a:cubicBezTo>
                    <a:pt x="2769" y="19417"/>
                    <a:pt x="2889" y="19461"/>
                    <a:pt x="3023" y="19506"/>
                  </a:cubicBezTo>
                  <a:cubicBezTo>
                    <a:pt x="3155" y="19552"/>
                    <a:pt x="3280" y="19585"/>
                    <a:pt x="3418" y="19618"/>
                  </a:cubicBezTo>
                  <a:cubicBezTo>
                    <a:pt x="3556" y="19649"/>
                    <a:pt x="3684" y="19674"/>
                    <a:pt x="3826" y="19693"/>
                  </a:cubicBezTo>
                  <a:cubicBezTo>
                    <a:pt x="3967" y="19713"/>
                    <a:pt x="4096" y="19726"/>
                    <a:pt x="4243" y="19733"/>
                  </a:cubicBezTo>
                  <a:cubicBezTo>
                    <a:pt x="4335" y="19738"/>
                    <a:pt x="4421" y="19740"/>
                    <a:pt x="4510" y="19740"/>
                  </a:cubicBezTo>
                  <a:cubicBezTo>
                    <a:pt x="4562" y="19740"/>
                    <a:pt x="4614" y="19740"/>
                    <a:pt x="4669" y="19739"/>
                  </a:cubicBezTo>
                  <a:cubicBezTo>
                    <a:pt x="4818" y="19734"/>
                    <a:pt x="4950" y="19726"/>
                    <a:pt x="5101" y="19710"/>
                  </a:cubicBezTo>
                  <a:cubicBezTo>
                    <a:pt x="5254" y="19693"/>
                    <a:pt x="5387" y="19674"/>
                    <a:pt x="5540" y="19647"/>
                  </a:cubicBezTo>
                  <a:cubicBezTo>
                    <a:pt x="5692" y="19618"/>
                    <a:pt x="5827" y="19589"/>
                    <a:pt x="5983" y="19549"/>
                  </a:cubicBezTo>
                  <a:cubicBezTo>
                    <a:pt x="6136" y="19511"/>
                    <a:pt x="6273" y="19473"/>
                    <a:pt x="6428" y="19422"/>
                  </a:cubicBezTo>
                  <a:cubicBezTo>
                    <a:pt x="6582" y="19372"/>
                    <a:pt x="6717" y="19323"/>
                    <a:pt x="6874" y="19261"/>
                  </a:cubicBezTo>
                  <a:cubicBezTo>
                    <a:pt x="7029" y="19201"/>
                    <a:pt x="7164" y="19143"/>
                    <a:pt x="7321" y="19072"/>
                  </a:cubicBezTo>
                  <a:cubicBezTo>
                    <a:pt x="7478" y="19000"/>
                    <a:pt x="7614" y="18934"/>
                    <a:pt x="7768" y="18850"/>
                  </a:cubicBezTo>
                  <a:cubicBezTo>
                    <a:pt x="7921" y="18770"/>
                    <a:pt x="8056" y="18693"/>
                    <a:pt x="8208" y="18604"/>
                  </a:cubicBezTo>
                  <a:cubicBezTo>
                    <a:pt x="8359" y="18514"/>
                    <a:pt x="8491" y="18432"/>
                    <a:pt x="8642" y="18333"/>
                  </a:cubicBezTo>
                  <a:cubicBezTo>
                    <a:pt x="8793" y="18233"/>
                    <a:pt x="8923" y="18144"/>
                    <a:pt x="9071" y="18036"/>
                  </a:cubicBezTo>
                  <a:cubicBezTo>
                    <a:pt x="9219" y="17929"/>
                    <a:pt x="9348" y="17831"/>
                    <a:pt x="9495" y="17714"/>
                  </a:cubicBezTo>
                  <a:cubicBezTo>
                    <a:pt x="9642" y="17598"/>
                    <a:pt x="9771" y="17492"/>
                    <a:pt x="9915" y="17368"/>
                  </a:cubicBezTo>
                  <a:cubicBezTo>
                    <a:pt x="10058" y="17244"/>
                    <a:pt x="10184" y="17131"/>
                    <a:pt x="10326" y="16997"/>
                  </a:cubicBezTo>
                  <a:cubicBezTo>
                    <a:pt x="10468" y="16866"/>
                    <a:pt x="10592" y="16744"/>
                    <a:pt x="10730" y="16606"/>
                  </a:cubicBezTo>
                  <a:cubicBezTo>
                    <a:pt x="10868" y="16468"/>
                    <a:pt x="10990" y="16339"/>
                    <a:pt x="11125" y="16192"/>
                  </a:cubicBezTo>
                  <a:cubicBezTo>
                    <a:pt x="11260" y="16047"/>
                    <a:pt x="11378" y="15912"/>
                    <a:pt x="11510" y="15759"/>
                  </a:cubicBezTo>
                  <a:cubicBezTo>
                    <a:pt x="11776" y="15450"/>
                    <a:pt x="11996" y="15175"/>
                    <a:pt x="12244" y="14843"/>
                  </a:cubicBezTo>
                  <a:cubicBezTo>
                    <a:pt x="12721" y="14198"/>
                    <a:pt x="13147" y="13538"/>
                    <a:pt x="13539" y="12828"/>
                  </a:cubicBezTo>
                  <a:cubicBezTo>
                    <a:pt x="13727" y="12486"/>
                    <a:pt x="13920" y="12106"/>
                    <a:pt x="14085" y="11754"/>
                  </a:cubicBezTo>
                  <a:cubicBezTo>
                    <a:pt x="14246" y="11407"/>
                    <a:pt x="14419" y="11005"/>
                    <a:pt x="14554" y="10653"/>
                  </a:cubicBezTo>
                  <a:cubicBezTo>
                    <a:pt x="14623" y="10474"/>
                    <a:pt x="14695" y="10279"/>
                    <a:pt x="14755" y="10099"/>
                  </a:cubicBezTo>
                  <a:cubicBezTo>
                    <a:pt x="14817" y="9919"/>
                    <a:pt x="14882" y="9721"/>
                    <a:pt x="14935" y="9543"/>
                  </a:cubicBezTo>
                  <a:cubicBezTo>
                    <a:pt x="14990" y="9363"/>
                    <a:pt x="15047" y="9166"/>
                    <a:pt x="15093" y="8988"/>
                  </a:cubicBezTo>
                  <a:cubicBezTo>
                    <a:pt x="15141" y="8808"/>
                    <a:pt x="15188" y="8611"/>
                    <a:pt x="15228" y="8434"/>
                  </a:cubicBezTo>
                  <a:cubicBezTo>
                    <a:pt x="15266" y="8257"/>
                    <a:pt x="15306" y="8060"/>
                    <a:pt x="15338" y="7887"/>
                  </a:cubicBezTo>
                  <a:cubicBezTo>
                    <a:pt x="15368" y="7713"/>
                    <a:pt x="15401" y="7516"/>
                    <a:pt x="15424" y="7343"/>
                  </a:cubicBezTo>
                  <a:cubicBezTo>
                    <a:pt x="15448" y="7171"/>
                    <a:pt x="15471" y="6977"/>
                    <a:pt x="15487" y="6808"/>
                  </a:cubicBezTo>
                  <a:cubicBezTo>
                    <a:pt x="15501" y="6637"/>
                    <a:pt x="15516" y="6447"/>
                    <a:pt x="15523" y="6279"/>
                  </a:cubicBezTo>
                  <a:cubicBezTo>
                    <a:pt x="15530" y="6114"/>
                    <a:pt x="15533" y="5927"/>
                    <a:pt x="15533" y="5765"/>
                  </a:cubicBezTo>
                  <a:cubicBezTo>
                    <a:pt x="15533" y="5604"/>
                    <a:pt x="15530" y="5427"/>
                    <a:pt x="15523" y="5273"/>
                  </a:cubicBezTo>
                  <a:cubicBezTo>
                    <a:pt x="15514" y="5118"/>
                    <a:pt x="15500" y="4942"/>
                    <a:pt x="15483" y="4791"/>
                  </a:cubicBezTo>
                  <a:cubicBezTo>
                    <a:pt x="15467" y="4639"/>
                    <a:pt x="15445" y="4471"/>
                    <a:pt x="15421" y="4323"/>
                  </a:cubicBezTo>
                  <a:cubicBezTo>
                    <a:pt x="15396" y="4176"/>
                    <a:pt x="15365" y="4011"/>
                    <a:pt x="15332" y="3868"/>
                  </a:cubicBezTo>
                  <a:cubicBezTo>
                    <a:pt x="15300" y="3726"/>
                    <a:pt x="15258" y="3566"/>
                    <a:pt x="15217" y="3430"/>
                  </a:cubicBezTo>
                  <a:cubicBezTo>
                    <a:pt x="15178" y="3293"/>
                    <a:pt x="15126" y="3141"/>
                    <a:pt x="15077" y="3009"/>
                  </a:cubicBezTo>
                  <a:cubicBezTo>
                    <a:pt x="15027" y="2876"/>
                    <a:pt x="14968" y="2733"/>
                    <a:pt x="14911" y="2606"/>
                  </a:cubicBezTo>
                  <a:cubicBezTo>
                    <a:pt x="14853" y="2481"/>
                    <a:pt x="14784" y="2344"/>
                    <a:pt x="14718" y="2225"/>
                  </a:cubicBezTo>
                  <a:cubicBezTo>
                    <a:pt x="14652" y="2107"/>
                    <a:pt x="14573" y="1978"/>
                    <a:pt x="14498" y="1866"/>
                  </a:cubicBezTo>
                  <a:cubicBezTo>
                    <a:pt x="14423" y="1753"/>
                    <a:pt x="14335" y="1634"/>
                    <a:pt x="14252" y="1531"/>
                  </a:cubicBezTo>
                  <a:cubicBezTo>
                    <a:pt x="14167" y="1426"/>
                    <a:pt x="14072" y="1316"/>
                    <a:pt x="13980" y="1222"/>
                  </a:cubicBezTo>
                  <a:cubicBezTo>
                    <a:pt x="13887" y="1124"/>
                    <a:pt x="13785" y="1025"/>
                    <a:pt x="13684" y="938"/>
                  </a:cubicBezTo>
                  <a:cubicBezTo>
                    <a:pt x="13487" y="769"/>
                    <a:pt x="13250" y="598"/>
                    <a:pt x="13024" y="468"/>
                  </a:cubicBezTo>
                  <a:cubicBezTo>
                    <a:pt x="12455" y="139"/>
                    <a:pt x="11807" y="1"/>
                    <a:pt x="1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8"/>
            <p:cNvSpPr/>
            <p:nvPr/>
          </p:nvSpPr>
          <p:spPr>
            <a:xfrm>
              <a:off x="8217247" y="1569553"/>
              <a:ext cx="437744" cy="561579"/>
            </a:xfrm>
            <a:custGeom>
              <a:avLst/>
              <a:gdLst/>
              <a:ahLst/>
              <a:cxnLst/>
              <a:rect l="l" t="t" r="r" b="b"/>
              <a:pathLst>
                <a:path w="14037" h="18008" extrusionOk="0">
                  <a:moveTo>
                    <a:pt x="9431" y="572"/>
                  </a:moveTo>
                  <a:cubicBezTo>
                    <a:pt x="9520" y="572"/>
                    <a:pt x="9613" y="575"/>
                    <a:pt x="9696" y="581"/>
                  </a:cubicBezTo>
                  <a:cubicBezTo>
                    <a:pt x="9795" y="588"/>
                    <a:pt x="9903" y="602"/>
                    <a:pt x="9995" y="621"/>
                  </a:cubicBezTo>
                  <a:cubicBezTo>
                    <a:pt x="10086" y="638"/>
                    <a:pt x="10186" y="661"/>
                    <a:pt x="10272" y="689"/>
                  </a:cubicBezTo>
                  <a:cubicBezTo>
                    <a:pt x="10331" y="707"/>
                    <a:pt x="10392" y="729"/>
                    <a:pt x="10451" y="752"/>
                  </a:cubicBezTo>
                  <a:cubicBezTo>
                    <a:pt x="10564" y="796"/>
                    <a:pt x="10678" y="848"/>
                    <a:pt x="10776" y="906"/>
                  </a:cubicBezTo>
                  <a:cubicBezTo>
                    <a:pt x="12336" y="1809"/>
                    <a:pt x="12724" y="4061"/>
                    <a:pt x="12564" y="6005"/>
                  </a:cubicBezTo>
                  <a:cubicBezTo>
                    <a:pt x="12403" y="7979"/>
                    <a:pt x="11674" y="9635"/>
                    <a:pt x="10768" y="11189"/>
                  </a:cubicBezTo>
                  <a:cubicBezTo>
                    <a:pt x="9870" y="12745"/>
                    <a:pt x="8800" y="14203"/>
                    <a:pt x="7173" y="15331"/>
                  </a:cubicBezTo>
                  <a:cubicBezTo>
                    <a:pt x="6057" y="16103"/>
                    <a:pt x="4677" y="16721"/>
                    <a:pt x="3415" y="16721"/>
                  </a:cubicBezTo>
                  <a:cubicBezTo>
                    <a:pt x="2865" y="16721"/>
                    <a:pt x="2337" y="16603"/>
                    <a:pt x="1864" y="16330"/>
                  </a:cubicBezTo>
                  <a:cubicBezTo>
                    <a:pt x="1767" y="16273"/>
                    <a:pt x="1662" y="16202"/>
                    <a:pt x="1567" y="16125"/>
                  </a:cubicBezTo>
                  <a:cubicBezTo>
                    <a:pt x="1517" y="16086"/>
                    <a:pt x="1471" y="16044"/>
                    <a:pt x="1425" y="16003"/>
                  </a:cubicBezTo>
                  <a:cubicBezTo>
                    <a:pt x="1359" y="15942"/>
                    <a:pt x="1289" y="15869"/>
                    <a:pt x="1228" y="15797"/>
                  </a:cubicBezTo>
                  <a:cubicBezTo>
                    <a:pt x="1166" y="15726"/>
                    <a:pt x="1100" y="15640"/>
                    <a:pt x="1044" y="15560"/>
                  </a:cubicBezTo>
                  <a:cubicBezTo>
                    <a:pt x="989" y="15478"/>
                    <a:pt x="928" y="15380"/>
                    <a:pt x="877" y="15289"/>
                  </a:cubicBezTo>
                  <a:cubicBezTo>
                    <a:pt x="827" y="15197"/>
                    <a:pt x="774" y="15088"/>
                    <a:pt x="728" y="14988"/>
                  </a:cubicBezTo>
                  <a:cubicBezTo>
                    <a:pt x="685" y="14887"/>
                    <a:pt x="637" y="14765"/>
                    <a:pt x="598" y="14655"/>
                  </a:cubicBezTo>
                  <a:cubicBezTo>
                    <a:pt x="561" y="14543"/>
                    <a:pt x="522" y="14411"/>
                    <a:pt x="491" y="14292"/>
                  </a:cubicBezTo>
                  <a:cubicBezTo>
                    <a:pt x="460" y="14174"/>
                    <a:pt x="430" y="14030"/>
                    <a:pt x="407" y="13902"/>
                  </a:cubicBezTo>
                  <a:cubicBezTo>
                    <a:pt x="383" y="13776"/>
                    <a:pt x="361" y="13622"/>
                    <a:pt x="345" y="13488"/>
                  </a:cubicBezTo>
                  <a:cubicBezTo>
                    <a:pt x="330" y="13353"/>
                    <a:pt x="317" y="13190"/>
                    <a:pt x="309" y="13050"/>
                  </a:cubicBezTo>
                  <a:cubicBezTo>
                    <a:pt x="302" y="12922"/>
                    <a:pt x="299" y="12772"/>
                    <a:pt x="299" y="12638"/>
                  </a:cubicBezTo>
                  <a:lnTo>
                    <a:pt x="299" y="12618"/>
                  </a:lnTo>
                  <a:cubicBezTo>
                    <a:pt x="299" y="12454"/>
                    <a:pt x="304" y="12312"/>
                    <a:pt x="314" y="12141"/>
                  </a:cubicBezTo>
                  <a:cubicBezTo>
                    <a:pt x="324" y="11971"/>
                    <a:pt x="335" y="11823"/>
                    <a:pt x="354" y="11648"/>
                  </a:cubicBezTo>
                  <a:cubicBezTo>
                    <a:pt x="374" y="11472"/>
                    <a:pt x="394" y="11319"/>
                    <a:pt x="423" y="11139"/>
                  </a:cubicBezTo>
                  <a:cubicBezTo>
                    <a:pt x="450" y="10959"/>
                    <a:pt x="479" y="10801"/>
                    <a:pt x="517" y="10617"/>
                  </a:cubicBezTo>
                  <a:cubicBezTo>
                    <a:pt x="554" y="10433"/>
                    <a:pt x="590" y="10272"/>
                    <a:pt x="637" y="10085"/>
                  </a:cubicBezTo>
                  <a:cubicBezTo>
                    <a:pt x="683" y="9898"/>
                    <a:pt x="728" y="9736"/>
                    <a:pt x="784" y="9546"/>
                  </a:cubicBezTo>
                  <a:cubicBezTo>
                    <a:pt x="840" y="9359"/>
                    <a:pt x="892" y="9192"/>
                    <a:pt x="956" y="9004"/>
                  </a:cubicBezTo>
                  <a:cubicBezTo>
                    <a:pt x="1021" y="8817"/>
                    <a:pt x="1083" y="8646"/>
                    <a:pt x="1155" y="8459"/>
                  </a:cubicBezTo>
                  <a:cubicBezTo>
                    <a:pt x="1227" y="8272"/>
                    <a:pt x="1296" y="8100"/>
                    <a:pt x="1375" y="7914"/>
                  </a:cubicBezTo>
                  <a:cubicBezTo>
                    <a:pt x="1536" y="7542"/>
                    <a:pt x="1697" y="7203"/>
                    <a:pt x="1888" y="6840"/>
                  </a:cubicBezTo>
                  <a:cubicBezTo>
                    <a:pt x="2072" y="6485"/>
                    <a:pt x="2276" y="6132"/>
                    <a:pt x="2486" y="5794"/>
                  </a:cubicBezTo>
                  <a:cubicBezTo>
                    <a:pt x="2690" y="5464"/>
                    <a:pt x="2933" y="5105"/>
                    <a:pt x="3160" y="4796"/>
                  </a:cubicBezTo>
                  <a:cubicBezTo>
                    <a:pt x="3273" y="4641"/>
                    <a:pt x="3400" y="4472"/>
                    <a:pt x="3520" y="4324"/>
                  </a:cubicBezTo>
                  <a:cubicBezTo>
                    <a:pt x="3639" y="4175"/>
                    <a:pt x="3773" y="4012"/>
                    <a:pt x="3895" y="3872"/>
                  </a:cubicBezTo>
                  <a:cubicBezTo>
                    <a:pt x="4017" y="3729"/>
                    <a:pt x="4155" y="3574"/>
                    <a:pt x="4282" y="3440"/>
                  </a:cubicBezTo>
                  <a:cubicBezTo>
                    <a:pt x="4407" y="3305"/>
                    <a:pt x="4549" y="3158"/>
                    <a:pt x="4679" y="3032"/>
                  </a:cubicBezTo>
                  <a:cubicBezTo>
                    <a:pt x="4808" y="2907"/>
                    <a:pt x="4955" y="2767"/>
                    <a:pt x="5084" y="2651"/>
                  </a:cubicBezTo>
                  <a:cubicBezTo>
                    <a:pt x="5213" y="2535"/>
                    <a:pt x="5364" y="2405"/>
                    <a:pt x="5497" y="2297"/>
                  </a:cubicBezTo>
                  <a:cubicBezTo>
                    <a:pt x="5627" y="2189"/>
                    <a:pt x="5780" y="2073"/>
                    <a:pt x="5913" y="1974"/>
                  </a:cubicBezTo>
                  <a:cubicBezTo>
                    <a:pt x="6046" y="1876"/>
                    <a:pt x="6198" y="1768"/>
                    <a:pt x="6332" y="1681"/>
                  </a:cubicBezTo>
                  <a:cubicBezTo>
                    <a:pt x="6463" y="1593"/>
                    <a:pt x="6618" y="1498"/>
                    <a:pt x="6749" y="1420"/>
                  </a:cubicBezTo>
                  <a:cubicBezTo>
                    <a:pt x="6878" y="1344"/>
                    <a:pt x="7025" y="1264"/>
                    <a:pt x="7153" y="1199"/>
                  </a:cubicBezTo>
                  <a:cubicBezTo>
                    <a:pt x="7281" y="1134"/>
                    <a:pt x="7427" y="1064"/>
                    <a:pt x="7552" y="1011"/>
                  </a:cubicBezTo>
                  <a:cubicBezTo>
                    <a:pt x="7676" y="956"/>
                    <a:pt x="7820" y="898"/>
                    <a:pt x="7942" y="855"/>
                  </a:cubicBezTo>
                  <a:cubicBezTo>
                    <a:pt x="8064" y="812"/>
                    <a:pt x="8204" y="768"/>
                    <a:pt x="8323" y="736"/>
                  </a:cubicBezTo>
                  <a:cubicBezTo>
                    <a:pt x="8441" y="702"/>
                    <a:pt x="8577" y="668"/>
                    <a:pt x="8691" y="647"/>
                  </a:cubicBezTo>
                  <a:cubicBezTo>
                    <a:pt x="8805" y="625"/>
                    <a:pt x="8934" y="607"/>
                    <a:pt x="9043" y="594"/>
                  </a:cubicBezTo>
                  <a:cubicBezTo>
                    <a:pt x="9151" y="581"/>
                    <a:pt x="9273" y="574"/>
                    <a:pt x="9378" y="572"/>
                  </a:cubicBezTo>
                  <a:cubicBezTo>
                    <a:pt x="9396" y="572"/>
                    <a:pt x="9413" y="572"/>
                    <a:pt x="9431" y="572"/>
                  </a:cubicBezTo>
                  <a:close/>
                  <a:moveTo>
                    <a:pt x="10097" y="0"/>
                  </a:moveTo>
                  <a:cubicBezTo>
                    <a:pt x="9363" y="0"/>
                    <a:pt x="8609" y="210"/>
                    <a:pt x="7918" y="502"/>
                  </a:cubicBezTo>
                  <a:cubicBezTo>
                    <a:pt x="6621" y="1049"/>
                    <a:pt x="5540" y="1889"/>
                    <a:pt x="4576" y="2867"/>
                  </a:cubicBezTo>
                  <a:cubicBezTo>
                    <a:pt x="3370" y="4089"/>
                    <a:pt x="2348" y="5528"/>
                    <a:pt x="1582" y="7063"/>
                  </a:cubicBezTo>
                  <a:cubicBezTo>
                    <a:pt x="818" y="8596"/>
                    <a:pt x="311" y="10225"/>
                    <a:pt x="107" y="11968"/>
                  </a:cubicBezTo>
                  <a:cubicBezTo>
                    <a:pt x="65" y="12318"/>
                    <a:pt x="36" y="12671"/>
                    <a:pt x="28" y="13024"/>
                  </a:cubicBezTo>
                  <a:cubicBezTo>
                    <a:pt x="0" y="14072"/>
                    <a:pt x="144" y="15113"/>
                    <a:pt x="660" y="16008"/>
                  </a:cubicBezTo>
                  <a:cubicBezTo>
                    <a:pt x="1176" y="16902"/>
                    <a:pt x="2059" y="17651"/>
                    <a:pt x="3040" y="17905"/>
                  </a:cubicBezTo>
                  <a:cubicBezTo>
                    <a:pt x="3314" y="17975"/>
                    <a:pt x="3597" y="18007"/>
                    <a:pt x="3883" y="18007"/>
                  </a:cubicBezTo>
                  <a:cubicBezTo>
                    <a:pt x="4618" y="18007"/>
                    <a:pt x="5372" y="17798"/>
                    <a:pt x="6064" y="17506"/>
                  </a:cubicBezTo>
                  <a:cubicBezTo>
                    <a:pt x="7358" y="16957"/>
                    <a:pt x="8439" y="16119"/>
                    <a:pt x="9403" y="15141"/>
                  </a:cubicBezTo>
                  <a:cubicBezTo>
                    <a:pt x="10609" y="13919"/>
                    <a:pt x="11633" y="12479"/>
                    <a:pt x="12397" y="10945"/>
                  </a:cubicBezTo>
                  <a:cubicBezTo>
                    <a:pt x="13161" y="9412"/>
                    <a:pt x="13668" y="7782"/>
                    <a:pt x="13872" y="6038"/>
                  </a:cubicBezTo>
                  <a:cubicBezTo>
                    <a:pt x="14036" y="4655"/>
                    <a:pt x="14008" y="3196"/>
                    <a:pt x="13319" y="1998"/>
                  </a:cubicBezTo>
                  <a:cubicBezTo>
                    <a:pt x="12806" y="1104"/>
                    <a:pt x="11921" y="355"/>
                    <a:pt x="10941" y="103"/>
                  </a:cubicBezTo>
                  <a:cubicBezTo>
                    <a:pt x="10666" y="32"/>
                    <a:pt x="10383" y="0"/>
                    <a:pt x="10097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8"/>
            <p:cNvSpPr/>
            <p:nvPr/>
          </p:nvSpPr>
          <p:spPr>
            <a:xfrm>
              <a:off x="8266331" y="1593035"/>
              <a:ext cx="347713" cy="498024"/>
            </a:xfrm>
            <a:custGeom>
              <a:avLst/>
              <a:gdLst/>
              <a:ahLst/>
              <a:cxnLst/>
              <a:rect l="l" t="t" r="r" b="b"/>
              <a:pathLst>
                <a:path w="11150" h="15970" extrusionOk="0">
                  <a:moveTo>
                    <a:pt x="8870" y="0"/>
                  </a:moveTo>
                  <a:cubicBezTo>
                    <a:pt x="8900" y="23"/>
                    <a:pt x="8931" y="49"/>
                    <a:pt x="8962" y="74"/>
                  </a:cubicBezTo>
                  <a:cubicBezTo>
                    <a:pt x="9091" y="184"/>
                    <a:pt x="9213" y="304"/>
                    <a:pt x="9327" y="437"/>
                  </a:cubicBezTo>
                  <a:cubicBezTo>
                    <a:pt x="9381" y="503"/>
                    <a:pt x="9437" y="572"/>
                    <a:pt x="9489" y="644"/>
                  </a:cubicBezTo>
                  <a:cubicBezTo>
                    <a:pt x="9542" y="716"/>
                    <a:pt x="9593" y="790"/>
                    <a:pt x="9640" y="867"/>
                  </a:cubicBezTo>
                  <a:cubicBezTo>
                    <a:pt x="9689" y="943"/>
                    <a:pt x="9736" y="1022"/>
                    <a:pt x="9780" y="1106"/>
                  </a:cubicBezTo>
                  <a:cubicBezTo>
                    <a:pt x="9801" y="1148"/>
                    <a:pt x="9823" y="1191"/>
                    <a:pt x="9841" y="1231"/>
                  </a:cubicBezTo>
                  <a:cubicBezTo>
                    <a:pt x="9862" y="1273"/>
                    <a:pt x="9882" y="1316"/>
                    <a:pt x="9902" y="1359"/>
                  </a:cubicBezTo>
                  <a:cubicBezTo>
                    <a:pt x="9921" y="1403"/>
                    <a:pt x="9941" y="1447"/>
                    <a:pt x="9959" y="1493"/>
                  </a:cubicBezTo>
                  <a:cubicBezTo>
                    <a:pt x="9977" y="1537"/>
                    <a:pt x="9995" y="1583"/>
                    <a:pt x="10011" y="1629"/>
                  </a:cubicBezTo>
                  <a:cubicBezTo>
                    <a:pt x="10046" y="1720"/>
                    <a:pt x="10077" y="1816"/>
                    <a:pt x="10106" y="1911"/>
                  </a:cubicBezTo>
                  <a:cubicBezTo>
                    <a:pt x="10122" y="1960"/>
                    <a:pt x="10135" y="2007"/>
                    <a:pt x="10149" y="2056"/>
                  </a:cubicBezTo>
                  <a:cubicBezTo>
                    <a:pt x="10163" y="2105"/>
                    <a:pt x="10176" y="2155"/>
                    <a:pt x="10189" y="2206"/>
                  </a:cubicBezTo>
                  <a:cubicBezTo>
                    <a:pt x="10201" y="2255"/>
                    <a:pt x="10214" y="2305"/>
                    <a:pt x="10225" y="2357"/>
                  </a:cubicBezTo>
                  <a:cubicBezTo>
                    <a:pt x="10237" y="2408"/>
                    <a:pt x="10248" y="2460"/>
                    <a:pt x="10257" y="2513"/>
                  </a:cubicBezTo>
                  <a:cubicBezTo>
                    <a:pt x="10266" y="2564"/>
                    <a:pt x="10276" y="2617"/>
                    <a:pt x="10284" y="2669"/>
                  </a:cubicBezTo>
                  <a:cubicBezTo>
                    <a:pt x="10293" y="2723"/>
                    <a:pt x="10301" y="2776"/>
                    <a:pt x="10309" y="2831"/>
                  </a:cubicBezTo>
                  <a:cubicBezTo>
                    <a:pt x="10326" y="2939"/>
                    <a:pt x="10336" y="3048"/>
                    <a:pt x="10347" y="3160"/>
                  </a:cubicBezTo>
                  <a:cubicBezTo>
                    <a:pt x="10356" y="3272"/>
                    <a:pt x="10363" y="3385"/>
                    <a:pt x="10369" y="3500"/>
                  </a:cubicBezTo>
                  <a:cubicBezTo>
                    <a:pt x="10370" y="3557"/>
                    <a:pt x="10372" y="3616"/>
                    <a:pt x="10373" y="3673"/>
                  </a:cubicBezTo>
                  <a:cubicBezTo>
                    <a:pt x="10376" y="3731"/>
                    <a:pt x="10376" y="3790"/>
                    <a:pt x="10376" y="3850"/>
                  </a:cubicBezTo>
                  <a:cubicBezTo>
                    <a:pt x="10376" y="3909"/>
                    <a:pt x="10376" y="3968"/>
                    <a:pt x="10373" y="4030"/>
                  </a:cubicBezTo>
                  <a:cubicBezTo>
                    <a:pt x="10373" y="4090"/>
                    <a:pt x="10372" y="4152"/>
                    <a:pt x="10369" y="4213"/>
                  </a:cubicBezTo>
                  <a:cubicBezTo>
                    <a:pt x="10366" y="4274"/>
                    <a:pt x="10363" y="4336"/>
                    <a:pt x="10359" y="4399"/>
                  </a:cubicBezTo>
                  <a:cubicBezTo>
                    <a:pt x="10356" y="4463"/>
                    <a:pt x="10352" y="4523"/>
                    <a:pt x="10347" y="4586"/>
                  </a:cubicBezTo>
                  <a:cubicBezTo>
                    <a:pt x="10336" y="4710"/>
                    <a:pt x="10323" y="4839"/>
                    <a:pt x="10307" y="4966"/>
                  </a:cubicBezTo>
                  <a:cubicBezTo>
                    <a:pt x="10293" y="5094"/>
                    <a:pt x="10273" y="5223"/>
                    <a:pt x="10254" y="5353"/>
                  </a:cubicBezTo>
                  <a:lnTo>
                    <a:pt x="10221" y="5547"/>
                  </a:lnTo>
                  <a:cubicBezTo>
                    <a:pt x="10211" y="5611"/>
                    <a:pt x="10198" y="5678"/>
                    <a:pt x="10185" y="5742"/>
                  </a:cubicBezTo>
                  <a:cubicBezTo>
                    <a:pt x="10172" y="5807"/>
                    <a:pt x="10161" y="5872"/>
                    <a:pt x="10146" y="5938"/>
                  </a:cubicBezTo>
                  <a:cubicBezTo>
                    <a:pt x="10133" y="6002"/>
                    <a:pt x="10117" y="6069"/>
                    <a:pt x="10103" y="6136"/>
                  </a:cubicBezTo>
                  <a:cubicBezTo>
                    <a:pt x="10089" y="6201"/>
                    <a:pt x="10071" y="6267"/>
                    <a:pt x="10056" y="6333"/>
                  </a:cubicBezTo>
                  <a:cubicBezTo>
                    <a:pt x="10040" y="6399"/>
                    <a:pt x="10024" y="6467"/>
                    <a:pt x="10005" y="6533"/>
                  </a:cubicBezTo>
                  <a:cubicBezTo>
                    <a:pt x="9969" y="6665"/>
                    <a:pt x="9932" y="6799"/>
                    <a:pt x="9892" y="6931"/>
                  </a:cubicBezTo>
                  <a:cubicBezTo>
                    <a:pt x="9873" y="6999"/>
                    <a:pt x="9853" y="7066"/>
                    <a:pt x="9831" y="7132"/>
                  </a:cubicBezTo>
                  <a:cubicBezTo>
                    <a:pt x="9811" y="7200"/>
                    <a:pt x="9790" y="7266"/>
                    <a:pt x="9767" y="7332"/>
                  </a:cubicBezTo>
                  <a:cubicBezTo>
                    <a:pt x="9745" y="7398"/>
                    <a:pt x="9722" y="7467"/>
                    <a:pt x="9698" y="7534"/>
                  </a:cubicBezTo>
                  <a:cubicBezTo>
                    <a:pt x="9675" y="7600"/>
                    <a:pt x="9652" y="7667"/>
                    <a:pt x="9626" y="7733"/>
                  </a:cubicBezTo>
                  <a:cubicBezTo>
                    <a:pt x="9575" y="7866"/>
                    <a:pt x="9525" y="7999"/>
                    <a:pt x="9472" y="8132"/>
                  </a:cubicBezTo>
                  <a:cubicBezTo>
                    <a:pt x="9417" y="8265"/>
                    <a:pt x="9363" y="8398"/>
                    <a:pt x="9305" y="8531"/>
                  </a:cubicBezTo>
                  <a:cubicBezTo>
                    <a:pt x="9248" y="8662"/>
                    <a:pt x="9187" y="8794"/>
                    <a:pt x="9125" y="8927"/>
                  </a:cubicBezTo>
                  <a:cubicBezTo>
                    <a:pt x="9064" y="9058"/>
                    <a:pt x="9000" y="9188"/>
                    <a:pt x="8934" y="9318"/>
                  </a:cubicBezTo>
                  <a:cubicBezTo>
                    <a:pt x="8803" y="9577"/>
                    <a:pt x="8663" y="9834"/>
                    <a:pt x="8517" y="10085"/>
                  </a:cubicBezTo>
                  <a:cubicBezTo>
                    <a:pt x="8371" y="10337"/>
                    <a:pt x="8217" y="10584"/>
                    <a:pt x="8057" y="10827"/>
                  </a:cubicBezTo>
                  <a:cubicBezTo>
                    <a:pt x="7977" y="10949"/>
                    <a:pt x="7896" y="11069"/>
                    <a:pt x="7813" y="11187"/>
                  </a:cubicBezTo>
                  <a:cubicBezTo>
                    <a:pt x="7728" y="11306"/>
                    <a:pt x="7646" y="11422"/>
                    <a:pt x="7560" y="11537"/>
                  </a:cubicBezTo>
                  <a:cubicBezTo>
                    <a:pt x="7474" y="11652"/>
                    <a:pt x="7387" y="11766"/>
                    <a:pt x="7300" y="11877"/>
                  </a:cubicBezTo>
                  <a:cubicBezTo>
                    <a:pt x="7257" y="11933"/>
                    <a:pt x="7211" y="11986"/>
                    <a:pt x="7166" y="12042"/>
                  </a:cubicBezTo>
                  <a:cubicBezTo>
                    <a:pt x="7121" y="12098"/>
                    <a:pt x="7077" y="12151"/>
                    <a:pt x="7031" y="12206"/>
                  </a:cubicBezTo>
                  <a:cubicBezTo>
                    <a:pt x="6986" y="12259"/>
                    <a:pt x="6942" y="12312"/>
                    <a:pt x="6894" y="12366"/>
                  </a:cubicBezTo>
                  <a:cubicBezTo>
                    <a:pt x="6848" y="12417"/>
                    <a:pt x="6804" y="12471"/>
                    <a:pt x="6756" y="12522"/>
                  </a:cubicBezTo>
                  <a:cubicBezTo>
                    <a:pt x="6663" y="12626"/>
                    <a:pt x="6569" y="12729"/>
                    <a:pt x="6474" y="12827"/>
                  </a:cubicBezTo>
                  <a:cubicBezTo>
                    <a:pt x="6427" y="12876"/>
                    <a:pt x="6381" y="12926"/>
                    <a:pt x="6332" y="12975"/>
                  </a:cubicBezTo>
                  <a:cubicBezTo>
                    <a:pt x="6286" y="13024"/>
                    <a:pt x="6237" y="13071"/>
                    <a:pt x="6188" y="13120"/>
                  </a:cubicBezTo>
                  <a:lnTo>
                    <a:pt x="6043" y="13261"/>
                  </a:lnTo>
                  <a:cubicBezTo>
                    <a:pt x="5994" y="13307"/>
                    <a:pt x="5944" y="13355"/>
                    <a:pt x="5895" y="13399"/>
                  </a:cubicBezTo>
                  <a:cubicBezTo>
                    <a:pt x="5845" y="13444"/>
                    <a:pt x="5797" y="13487"/>
                    <a:pt x="5748" y="13531"/>
                  </a:cubicBezTo>
                  <a:cubicBezTo>
                    <a:pt x="5700" y="13578"/>
                    <a:pt x="5649" y="13621"/>
                    <a:pt x="5599" y="13664"/>
                  </a:cubicBezTo>
                  <a:cubicBezTo>
                    <a:pt x="5500" y="13750"/>
                    <a:pt x="5402" y="13832"/>
                    <a:pt x="5301" y="13912"/>
                  </a:cubicBezTo>
                  <a:cubicBezTo>
                    <a:pt x="5201" y="13994"/>
                    <a:pt x="5100" y="14071"/>
                    <a:pt x="4999" y="14147"/>
                  </a:cubicBezTo>
                  <a:cubicBezTo>
                    <a:pt x="4949" y="14184"/>
                    <a:pt x="4896" y="14222"/>
                    <a:pt x="4846" y="14258"/>
                  </a:cubicBezTo>
                  <a:cubicBezTo>
                    <a:pt x="4795" y="14293"/>
                    <a:pt x="4745" y="14328"/>
                    <a:pt x="4695" y="14364"/>
                  </a:cubicBezTo>
                  <a:cubicBezTo>
                    <a:pt x="4644" y="14400"/>
                    <a:pt x="4593" y="14434"/>
                    <a:pt x="4542" y="14469"/>
                  </a:cubicBezTo>
                  <a:cubicBezTo>
                    <a:pt x="4490" y="14502"/>
                    <a:pt x="4440" y="14535"/>
                    <a:pt x="4390" y="14567"/>
                  </a:cubicBezTo>
                  <a:cubicBezTo>
                    <a:pt x="4339" y="14600"/>
                    <a:pt x="4289" y="14633"/>
                    <a:pt x="4237" y="14663"/>
                  </a:cubicBezTo>
                  <a:cubicBezTo>
                    <a:pt x="4184" y="14693"/>
                    <a:pt x="4134" y="14722"/>
                    <a:pt x="4082" y="14752"/>
                  </a:cubicBezTo>
                  <a:cubicBezTo>
                    <a:pt x="4032" y="14784"/>
                    <a:pt x="3980" y="14812"/>
                    <a:pt x="3928" y="14841"/>
                  </a:cubicBezTo>
                  <a:cubicBezTo>
                    <a:pt x="3875" y="14867"/>
                    <a:pt x="3823" y="14896"/>
                    <a:pt x="3772" y="14923"/>
                  </a:cubicBezTo>
                  <a:cubicBezTo>
                    <a:pt x="3720" y="14950"/>
                    <a:pt x="3667" y="14976"/>
                    <a:pt x="3615" y="15002"/>
                  </a:cubicBezTo>
                  <a:cubicBezTo>
                    <a:pt x="3565" y="15028"/>
                    <a:pt x="3513" y="15053"/>
                    <a:pt x="3461" y="15076"/>
                  </a:cubicBezTo>
                  <a:cubicBezTo>
                    <a:pt x="3408" y="15101"/>
                    <a:pt x="3356" y="15124"/>
                    <a:pt x="3304" y="15146"/>
                  </a:cubicBezTo>
                  <a:cubicBezTo>
                    <a:pt x="3253" y="15168"/>
                    <a:pt x="3202" y="15189"/>
                    <a:pt x="3149" y="15211"/>
                  </a:cubicBezTo>
                  <a:cubicBezTo>
                    <a:pt x="3097" y="15231"/>
                    <a:pt x="3047" y="15251"/>
                    <a:pt x="2995" y="15270"/>
                  </a:cubicBezTo>
                  <a:cubicBezTo>
                    <a:pt x="2945" y="15290"/>
                    <a:pt x="2893" y="15308"/>
                    <a:pt x="2843" y="15326"/>
                  </a:cubicBezTo>
                  <a:cubicBezTo>
                    <a:pt x="2742" y="15360"/>
                    <a:pt x="2639" y="15392"/>
                    <a:pt x="2538" y="15421"/>
                  </a:cubicBezTo>
                  <a:cubicBezTo>
                    <a:pt x="2437" y="15449"/>
                    <a:pt x="2337" y="15477"/>
                    <a:pt x="2239" y="15498"/>
                  </a:cubicBezTo>
                  <a:cubicBezTo>
                    <a:pt x="2190" y="15510"/>
                    <a:pt x="2140" y="15520"/>
                    <a:pt x="2091" y="15528"/>
                  </a:cubicBezTo>
                  <a:cubicBezTo>
                    <a:pt x="2042" y="15538"/>
                    <a:pt x="1992" y="15547"/>
                    <a:pt x="1943" y="15554"/>
                  </a:cubicBezTo>
                  <a:cubicBezTo>
                    <a:pt x="1895" y="15563"/>
                    <a:pt x="1847" y="15570"/>
                    <a:pt x="1798" y="15576"/>
                  </a:cubicBezTo>
                  <a:cubicBezTo>
                    <a:pt x="1752" y="15582"/>
                    <a:pt x="1703" y="15586"/>
                    <a:pt x="1654" y="15592"/>
                  </a:cubicBezTo>
                  <a:cubicBezTo>
                    <a:pt x="1558" y="15600"/>
                    <a:pt x="1464" y="15607"/>
                    <a:pt x="1371" y="15610"/>
                  </a:cubicBezTo>
                  <a:cubicBezTo>
                    <a:pt x="1338" y="15611"/>
                    <a:pt x="1305" y="15612"/>
                    <a:pt x="1272" y="15612"/>
                  </a:cubicBezTo>
                  <a:cubicBezTo>
                    <a:pt x="1212" y="15612"/>
                    <a:pt x="1153" y="15610"/>
                    <a:pt x="1093" y="15607"/>
                  </a:cubicBezTo>
                  <a:cubicBezTo>
                    <a:pt x="1049" y="15606"/>
                    <a:pt x="1004" y="15603"/>
                    <a:pt x="958" y="15599"/>
                  </a:cubicBezTo>
                  <a:cubicBezTo>
                    <a:pt x="914" y="15593"/>
                    <a:pt x="870" y="15590"/>
                    <a:pt x="826" y="15584"/>
                  </a:cubicBezTo>
                  <a:cubicBezTo>
                    <a:pt x="738" y="15573"/>
                    <a:pt x="650" y="15561"/>
                    <a:pt x="566" y="15543"/>
                  </a:cubicBezTo>
                  <a:cubicBezTo>
                    <a:pt x="479" y="15527"/>
                    <a:pt x="395" y="15505"/>
                    <a:pt x="311" y="15482"/>
                  </a:cubicBezTo>
                  <a:cubicBezTo>
                    <a:pt x="231" y="15458"/>
                    <a:pt x="149" y="15432"/>
                    <a:pt x="70" y="15400"/>
                  </a:cubicBezTo>
                  <a:cubicBezTo>
                    <a:pt x="47" y="15392"/>
                    <a:pt x="24" y="15383"/>
                    <a:pt x="1" y="15375"/>
                  </a:cubicBezTo>
                  <a:lnTo>
                    <a:pt x="1" y="15375"/>
                  </a:lnTo>
                  <a:cubicBezTo>
                    <a:pt x="96" y="15452"/>
                    <a:pt x="199" y="15521"/>
                    <a:pt x="298" y="15579"/>
                  </a:cubicBezTo>
                  <a:cubicBezTo>
                    <a:pt x="772" y="15852"/>
                    <a:pt x="1300" y="15970"/>
                    <a:pt x="1850" y="15970"/>
                  </a:cubicBezTo>
                  <a:cubicBezTo>
                    <a:pt x="3111" y="15970"/>
                    <a:pt x="4490" y="15353"/>
                    <a:pt x="5606" y="14580"/>
                  </a:cubicBezTo>
                  <a:cubicBezTo>
                    <a:pt x="7235" y="13451"/>
                    <a:pt x="8303" y="11993"/>
                    <a:pt x="9202" y="10438"/>
                  </a:cubicBezTo>
                  <a:cubicBezTo>
                    <a:pt x="10100" y="8882"/>
                    <a:pt x="10829" y="7229"/>
                    <a:pt x="10990" y="5253"/>
                  </a:cubicBezTo>
                  <a:cubicBezTo>
                    <a:pt x="11150" y="3308"/>
                    <a:pt x="10762" y="1056"/>
                    <a:pt x="9202" y="156"/>
                  </a:cubicBezTo>
                  <a:cubicBezTo>
                    <a:pt x="9104" y="98"/>
                    <a:pt x="8990" y="43"/>
                    <a:pt x="8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8"/>
            <p:cNvSpPr/>
            <p:nvPr/>
          </p:nvSpPr>
          <p:spPr>
            <a:xfrm>
              <a:off x="8226914" y="1587297"/>
              <a:ext cx="363368" cy="492442"/>
            </a:xfrm>
            <a:custGeom>
              <a:avLst/>
              <a:gdLst/>
              <a:ahLst/>
              <a:cxnLst/>
              <a:rect l="l" t="t" r="r" b="b"/>
              <a:pathLst>
                <a:path w="11652" h="15791" extrusionOk="0">
                  <a:moveTo>
                    <a:pt x="9148" y="1"/>
                  </a:moveTo>
                  <a:cubicBezTo>
                    <a:pt x="9125" y="1"/>
                    <a:pt x="9102" y="1"/>
                    <a:pt x="9080" y="2"/>
                  </a:cubicBezTo>
                  <a:cubicBezTo>
                    <a:pt x="8978" y="3"/>
                    <a:pt x="8855" y="10"/>
                    <a:pt x="8746" y="22"/>
                  </a:cubicBezTo>
                  <a:cubicBezTo>
                    <a:pt x="8638" y="35"/>
                    <a:pt x="8508" y="55"/>
                    <a:pt x="8394" y="76"/>
                  </a:cubicBezTo>
                  <a:cubicBezTo>
                    <a:pt x="8279" y="99"/>
                    <a:pt x="8144" y="133"/>
                    <a:pt x="8026" y="164"/>
                  </a:cubicBezTo>
                  <a:cubicBezTo>
                    <a:pt x="7907" y="197"/>
                    <a:pt x="7767" y="242"/>
                    <a:pt x="7645" y="285"/>
                  </a:cubicBezTo>
                  <a:cubicBezTo>
                    <a:pt x="7524" y="328"/>
                    <a:pt x="7380" y="386"/>
                    <a:pt x="7254" y="439"/>
                  </a:cubicBezTo>
                  <a:cubicBezTo>
                    <a:pt x="7129" y="493"/>
                    <a:pt x="6984" y="564"/>
                    <a:pt x="6856" y="628"/>
                  </a:cubicBezTo>
                  <a:cubicBezTo>
                    <a:pt x="6728" y="693"/>
                    <a:pt x="6581" y="774"/>
                    <a:pt x="6452" y="848"/>
                  </a:cubicBezTo>
                  <a:cubicBezTo>
                    <a:pt x="6319" y="926"/>
                    <a:pt x="6167" y="1021"/>
                    <a:pt x="6035" y="1110"/>
                  </a:cubicBezTo>
                  <a:cubicBezTo>
                    <a:pt x="5901" y="1198"/>
                    <a:pt x="5749" y="1304"/>
                    <a:pt x="5615" y="1403"/>
                  </a:cubicBezTo>
                  <a:cubicBezTo>
                    <a:pt x="5483" y="1500"/>
                    <a:pt x="5330" y="1619"/>
                    <a:pt x="5198" y="1727"/>
                  </a:cubicBezTo>
                  <a:cubicBezTo>
                    <a:pt x="5067" y="1835"/>
                    <a:pt x="4916" y="1963"/>
                    <a:pt x="4787" y="2081"/>
                  </a:cubicBezTo>
                  <a:cubicBezTo>
                    <a:pt x="4656" y="2197"/>
                    <a:pt x="4508" y="2335"/>
                    <a:pt x="4381" y="2462"/>
                  </a:cubicBezTo>
                  <a:cubicBezTo>
                    <a:pt x="4254" y="2588"/>
                    <a:pt x="4110" y="2735"/>
                    <a:pt x="3983" y="2868"/>
                  </a:cubicBezTo>
                  <a:cubicBezTo>
                    <a:pt x="3858" y="3004"/>
                    <a:pt x="3720" y="3159"/>
                    <a:pt x="3598" y="3300"/>
                  </a:cubicBezTo>
                  <a:cubicBezTo>
                    <a:pt x="3473" y="3442"/>
                    <a:pt x="3341" y="3604"/>
                    <a:pt x="3221" y="3753"/>
                  </a:cubicBezTo>
                  <a:cubicBezTo>
                    <a:pt x="3103" y="3903"/>
                    <a:pt x="2977" y="4069"/>
                    <a:pt x="2862" y="4226"/>
                  </a:cubicBezTo>
                  <a:cubicBezTo>
                    <a:pt x="2636" y="4535"/>
                    <a:pt x="2393" y="4894"/>
                    <a:pt x="2189" y="5223"/>
                  </a:cubicBezTo>
                  <a:cubicBezTo>
                    <a:pt x="1976" y="5561"/>
                    <a:pt x="1775" y="5915"/>
                    <a:pt x="1590" y="6268"/>
                  </a:cubicBezTo>
                  <a:cubicBezTo>
                    <a:pt x="1400" y="6632"/>
                    <a:pt x="1237" y="6971"/>
                    <a:pt x="1078" y="7344"/>
                  </a:cubicBezTo>
                  <a:cubicBezTo>
                    <a:pt x="999" y="7529"/>
                    <a:pt x="928" y="7702"/>
                    <a:pt x="856" y="7889"/>
                  </a:cubicBezTo>
                  <a:cubicBezTo>
                    <a:pt x="784" y="8076"/>
                    <a:pt x="724" y="8245"/>
                    <a:pt x="659" y="8432"/>
                  </a:cubicBezTo>
                  <a:cubicBezTo>
                    <a:pt x="595" y="8622"/>
                    <a:pt x="543" y="8789"/>
                    <a:pt x="487" y="8976"/>
                  </a:cubicBezTo>
                  <a:cubicBezTo>
                    <a:pt x="431" y="9164"/>
                    <a:pt x="386" y="9328"/>
                    <a:pt x="339" y="9515"/>
                  </a:cubicBezTo>
                  <a:cubicBezTo>
                    <a:pt x="293" y="9702"/>
                    <a:pt x="257" y="9863"/>
                    <a:pt x="219" y="10047"/>
                  </a:cubicBezTo>
                  <a:cubicBezTo>
                    <a:pt x="184" y="10229"/>
                    <a:pt x="155" y="10387"/>
                    <a:pt x="126" y="10567"/>
                  </a:cubicBezTo>
                  <a:cubicBezTo>
                    <a:pt x="97" y="10747"/>
                    <a:pt x="76" y="10901"/>
                    <a:pt x="57" y="11076"/>
                  </a:cubicBezTo>
                  <a:cubicBezTo>
                    <a:pt x="37" y="11253"/>
                    <a:pt x="25" y="11399"/>
                    <a:pt x="15" y="11571"/>
                  </a:cubicBezTo>
                  <a:cubicBezTo>
                    <a:pt x="7" y="11739"/>
                    <a:pt x="1" y="11882"/>
                    <a:pt x="1" y="12046"/>
                  </a:cubicBezTo>
                  <a:lnTo>
                    <a:pt x="1" y="12068"/>
                  </a:lnTo>
                  <a:cubicBezTo>
                    <a:pt x="1" y="12202"/>
                    <a:pt x="5" y="12350"/>
                    <a:pt x="12" y="12478"/>
                  </a:cubicBezTo>
                  <a:cubicBezTo>
                    <a:pt x="20" y="12620"/>
                    <a:pt x="33" y="12780"/>
                    <a:pt x="48" y="12916"/>
                  </a:cubicBezTo>
                  <a:cubicBezTo>
                    <a:pt x="64" y="13051"/>
                    <a:pt x="86" y="13204"/>
                    <a:pt x="109" y="13332"/>
                  </a:cubicBezTo>
                  <a:cubicBezTo>
                    <a:pt x="130" y="13460"/>
                    <a:pt x="163" y="13603"/>
                    <a:pt x="194" y="13721"/>
                  </a:cubicBezTo>
                  <a:cubicBezTo>
                    <a:pt x="224" y="13842"/>
                    <a:pt x="264" y="13974"/>
                    <a:pt x="301" y="14085"/>
                  </a:cubicBezTo>
                  <a:cubicBezTo>
                    <a:pt x="339" y="14194"/>
                    <a:pt x="386" y="14316"/>
                    <a:pt x="431" y="14417"/>
                  </a:cubicBezTo>
                  <a:cubicBezTo>
                    <a:pt x="475" y="14518"/>
                    <a:pt x="530" y="14628"/>
                    <a:pt x="580" y="14719"/>
                  </a:cubicBezTo>
                  <a:cubicBezTo>
                    <a:pt x="631" y="14808"/>
                    <a:pt x="691" y="14907"/>
                    <a:pt x="747" y="14988"/>
                  </a:cubicBezTo>
                  <a:cubicBezTo>
                    <a:pt x="803" y="15067"/>
                    <a:pt x="869" y="15153"/>
                    <a:pt x="931" y="15225"/>
                  </a:cubicBezTo>
                  <a:cubicBezTo>
                    <a:pt x="991" y="15295"/>
                    <a:pt x="1062" y="15372"/>
                    <a:pt x="1128" y="15432"/>
                  </a:cubicBezTo>
                  <a:cubicBezTo>
                    <a:pt x="1173" y="15474"/>
                    <a:pt x="1220" y="15515"/>
                    <a:pt x="1270" y="15554"/>
                  </a:cubicBezTo>
                  <a:cubicBezTo>
                    <a:pt x="1292" y="15563"/>
                    <a:pt x="1315" y="15573"/>
                    <a:pt x="1338" y="15582"/>
                  </a:cubicBezTo>
                  <a:cubicBezTo>
                    <a:pt x="1417" y="15612"/>
                    <a:pt x="1499" y="15639"/>
                    <a:pt x="1581" y="15662"/>
                  </a:cubicBezTo>
                  <a:cubicBezTo>
                    <a:pt x="1664" y="15685"/>
                    <a:pt x="1748" y="15705"/>
                    <a:pt x="1834" y="15724"/>
                  </a:cubicBezTo>
                  <a:cubicBezTo>
                    <a:pt x="1919" y="15740"/>
                    <a:pt x="2006" y="15754"/>
                    <a:pt x="2096" y="15764"/>
                  </a:cubicBezTo>
                  <a:cubicBezTo>
                    <a:pt x="2139" y="15770"/>
                    <a:pt x="2183" y="15776"/>
                    <a:pt x="2228" y="15780"/>
                  </a:cubicBezTo>
                  <a:cubicBezTo>
                    <a:pt x="2271" y="15783"/>
                    <a:pt x="2318" y="15787"/>
                    <a:pt x="2363" y="15789"/>
                  </a:cubicBezTo>
                  <a:cubicBezTo>
                    <a:pt x="2417" y="15790"/>
                    <a:pt x="2470" y="15791"/>
                    <a:pt x="2524" y="15791"/>
                  </a:cubicBezTo>
                  <a:cubicBezTo>
                    <a:pt x="2562" y="15791"/>
                    <a:pt x="2600" y="15791"/>
                    <a:pt x="2639" y="15790"/>
                  </a:cubicBezTo>
                  <a:cubicBezTo>
                    <a:pt x="2732" y="15787"/>
                    <a:pt x="2829" y="15781"/>
                    <a:pt x="2924" y="15771"/>
                  </a:cubicBezTo>
                  <a:cubicBezTo>
                    <a:pt x="2970" y="15767"/>
                    <a:pt x="3019" y="15761"/>
                    <a:pt x="3067" y="15756"/>
                  </a:cubicBezTo>
                  <a:lnTo>
                    <a:pt x="3213" y="15734"/>
                  </a:lnTo>
                  <a:cubicBezTo>
                    <a:pt x="3262" y="15727"/>
                    <a:pt x="3310" y="15718"/>
                    <a:pt x="3361" y="15710"/>
                  </a:cubicBezTo>
                  <a:cubicBezTo>
                    <a:pt x="3408" y="15699"/>
                    <a:pt x="3457" y="15689"/>
                    <a:pt x="3507" y="15679"/>
                  </a:cubicBezTo>
                  <a:cubicBezTo>
                    <a:pt x="3607" y="15655"/>
                    <a:pt x="3707" y="15630"/>
                    <a:pt x="3808" y="15602"/>
                  </a:cubicBezTo>
                  <a:cubicBezTo>
                    <a:pt x="3907" y="15573"/>
                    <a:pt x="4011" y="15541"/>
                    <a:pt x="4111" y="15505"/>
                  </a:cubicBezTo>
                  <a:cubicBezTo>
                    <a:pt x="4162" y="15488"/>
                    <a:pt x="4212" y="15469"/>
                    <a:pt x="4264" y="15451"/>
                  </a:cubicBezTo>
                  <a:cubicBezTo>
                    <a:pt x="4317" y="15432"/>
                    <a:pt x="4367" y="15412"/>
                    <a:pt x="4419" y="15390"/>
                  </a:cubicBezTo>
                  <a:cubicBezTo>
                    <a:pt x="4471" y="15369"/>
                    <a:pt x="4521" y="15347"/>
                    <a:pt x="4573" y="15326"/>
                  </a:cubicBezTo>
                  <a:lnTo>
                    <a:pt x="4729" y="15257"/>
                  </a:lnTo>
                  <a:cubicBezTo>
                    <a:pt x="4781" y="15232"/>
                    <a:pt x="4831" y="15208"/>
                    <a:pt x="4885" y="15182"/>
                  </a:cubicBezTo>
                  <a:cubicBezTo>
                    <a:pt x="4936" y="15157"/>
                    <a:pt x="4988" y="15130"/>
                    <a:pt x="5040" y="15103"/>
                  </a:cubicBezTo>
                  <a:cubicBezTo>
                    <a:pt x="5093" y="15077"/>
                    <a:pt x="5145" y="15050"/>
                    <a:pt x="5197" y="15021"/>
                  </a:cubicBezTo>
                  <a:cubicBezTo>
                    <a:pt x="5247" y="14992"/>
                    <a:pt x="5299" y="14963"/>
                    <a:pt x="5352" y="14933"/>
                  </a:cubicBezTo>
                  <a:cubicBezTo>
                    <a:pt x="5404" y="14904"/>
                    <a:pt x="5454" y="14873"/>
                    <a:pt x="5506" y="14843"/>
                  </a:cubicBezTo>
                  <a:cubicBezTo>
                    <a:pt x="5556" y="14811"/>
                    <a:pt x="5608" y="14779"/>
                    <a:pt x="5658" y="14748"/>
                  </a:cubicBezTo>
                  <a:cubicBezTo>
                    <a:pt x="5711" y="14715"/>
                    <a:pt x="5762" y="14683"/>
                    <a:pt x="5812" y="14649"/>
                  </a:cubicBezTo>
                  <a:cubicBezTo>
                    <a:pt x="5862" y="14614"/>
                    <a:pt x="5914" y="14578"/>
                    <a:pt x="5964" y="14545"/>
                  </a:cubicBezTo>
                  <a:cubicBezTo>
                    <a:pt x="6015" y="14511"/>
                    <a:pt x="6065" y="14475"/>
                    <a:pt x="6115" y="14439"/>
                  </a:cubicBezTo>
                  <a:cubicBezTo>
                    <a:pt x="6166" y="14403"/>
                    <a:pt x="6217" y="14365"/>
                    <a:pt x="6268" y="14327"/>
                  </a:cubicBezTo>
                  <a:cubicBezTo>
                    <a:pt x="6370" y="14252"/>
                    <a:pt x="6469" y="14174"/>
                    <a:pt x="6570" y="14094"/>
                  </a:cubicBezTo>
                  <a:cubicBezTo>
                    <a:pt x="6670" y="14013"/>
                    <a:pt x="6769" y="13930"/>
                    <a:pt x="6869" y="13843"/>
                  </a:cubicBezTo>
                  <a:cubicBezTo>
                    <a:pt x="6919" y="13800"/>
                    <a:pt x="6969" y="13757"/>
                    <a:pt x="7017" y="13713"/>
                  </a:cubicBezTo>
                  <a:cubicBezTo>
                    <a:pt x="7066" y="13669"/>
                    <a:pt x="7116" y="13625"/>
                    <a:pt x="7165" y="13579"/>
                  </a:cubicBezTo>
                  <a:cubicBezTo>
                    <a:pt x="7214" y="13534"/>
                    <a:pt x="7264" y="13488"/>
                    <a:pt x="7311" y="13441"/>
                  </a:cubicBezTo>
                  <a:lnTo>
                    <a:pt x="7458" y="13301"/>
                  </a:lnTo>
                  <a:cubicBezTo>
                    <a:pt x="7506" y="13253"/>
                    <a:pt x="7553" y="13204"/>
                    <a:pt x="7602" y="13155"/>
                  </a:cubicBezTo>
                  <a:cubicBezTo>
                    <a:pt x="7648" y="13107"/>
                    <a:pt x="7697" y="13058"/>
                    <a:pt x="7743" y="13008"/>
                  </a:cubicBezTo>
                  <a:cubicBezTo>
                    <a:pt x="7839" y="12909"/>
                    <a:pt x="7933" y="12807"/>
                    <a:pt x="8026" y="12702"/>
                  </a:cubicBezTo>
                  <a:cubicBezTo>
                    <a:pt x="8072" y="12652"/>
                    <a:pt x="8117" y="12600"/>
                    <a:pt x="8164" y="12547"/>
                  </a:cubicBezTo>
                  <a:cubicBezTo>
                    <a:pt x="8209" y="12493"/>
                    <a:pt x="8256" y="12440"/>
                    <a:pt x="8301" y="12386"/>
                  </a:cubicBezTo>
                  <a:cubicBezTo>
                    <a:pt x="8345" y="12332"/>
                    <a:pt x="8391" y="12276"/>
                    <a:pt x="8436" y="12223"/>
                  </a:cubicBezTo>
                  <a:cubicBezTo>
                    <a:pt x="8480" y="12169"/>
                    <a:pt x="8523" y="12113"/>
                    <a:pt x="8568" y="12058"/>
                  </a:cubicBezTo>
                  <a:cubicBezTo>
                    <a:pt x="8656" y="11946"/>
                    <a:pt x="8743" y="11832"/>
                    <a:pt x="8830" y="11717"/>
                  </a:cubicBezTo>
                  <a:cubicBezTo>
                    <a:pt x="8916" y="11601"/>
                    <a:pt x="8999" y="11486"/>
                    <a:pt x="9083" y="11368"/>
                  </a:cubicBezTo>
                  <a:cubicBezTo>
                    <a:pt x="9165" y="11248"/>
                    <a:pt x="9247" y="11128"/>
                    <a:pt x="9327" y="11008"/>
                  </a:cubicBezTo>
                  <a:cubicBezTo>
                    <a:pt x="9487" y="10765"/>
                    <a:pt x="9642" y="10517"/>
                    <a:pt x="9787" y="10265"/>
                  </a:cubicBezTo>
                  <a:cubicBezTo>
                    <a:pt x="9932" y="10014"/>
                    <a:pt x="10073" y="9758"/>
                    <a:pt x="10204" y="9499"/>
                  </a:cubicBezTo>
                  <a:cubicBezTo>
                    <a:pt x="10269" y="9369"/>
                    <a:pt x="10333" y="9237"/>
                    <a:pt x="10394" y="9106"/>
                  </a:cubicBezTo>
                  <a:cubicBezTo>
                    <a:pt x="10457" y="8976"/>
                    <a:pt x="10516" y="8842"/>
                    <a:pt x="10573" y="8711"/>
                  </a:cubicBezTo>
                  <a:cubicBezTo>
                    <a:pt x="10631" y="8579"/>
                    <a:pt x="10687" y="8445"/>
                    <a:pt x="10742" y="8313"/>
                  </a:cubicBezTo>
                  <a:cubicBezTo>
                    <a:pt x="10795" y="8181"/>
                    <a:pt x="10847" y="8047"/>
                    <a:pt x="10896" y="7913"/>
                  </a:cubicBezTo>
                  <a:cubicBezTo>
                    <a:pt x="10921" y="7847"/>
                    <a:pt x="10944" y="7781"/>
                    <a:pt x="10967" y="7713"/>
                  </a:cubicBezTo>
                  <a:cubicBezTo>
                    <a:pt x="10990" y="7647"/>
                    <a:pt x="11015" y="7580"/>
                    <a:pt x="11036" y="7513"/>
                  </a:cubicBezTo>
                  <a:lnTo>
                    <a:pt x="11101" y="7314"/>
                  </a:lnTo>
                  <a:cubicBezTo>
                    <a:pt x="11120" y="7247"/>
                    <a:pt x="11141" y="7178"/>
                    <a:pt x="11162" y="7112"/>
                  </a:cubicBezTo>
                  <a:cubicBezTo>
                    <a:pt x="11202" y="6979"/>
                    <a:pt x="11239" y="6846"/>
                    <a:pt x="11275" y="6713"/>
                  </a:cubicBezTo>
                  <a:cubicBezTo>
                    <a:pt x="11291" y="6647"/>
                    <a:pt x="11310" y="6580"/>
                    <a:pt x="11325" y="6514"/>
                  </a:cubicBezTo>
                  <a:cubicBezTo>
                    <a:pt x="11341" y="6447"/>
                    <a:pt x="11356" y="6382"/>
                    <a:pt x="11371" y="6316"/>
                  </a:cubicBezTo>
                  <a:cubicBezTo>
                    <a:pt x="11386" y="6250"/>
                    <a:pt x="11400" y="6185"/>
                    <a:pt x="11415" y="6119"/>
                  </a:cubicBezTo>
                  <a:cubicBezTo>
                    <a:pt x="11429" y="6054"/>
                    <a:pt x="11442" y="5987"/>
                    <a:pt x="11455" y="5922"/>
                  </a:cubicBezTo>
                  <a:cubicBezTo>
                    <a:pt x="11468" y="5857"/>
                    <a:pt x="11479" y="5791"/>
                    <a:pt x="11491" y="5726"/>
                  </a:cubicBezTo>
                  <a:lnTo>
                    <a:pt x="11522" y="5532"/>
                  </a:lnTo>
                  <a:cubicBezTo>
                    <a:pt x="11542" y="5403"/>
                    <a:pt x="11563" y="5274"/>
                    <a:pt x="11577" y="5146"/>
                  </a:cubicBezTo>
                  <a:cubicBezTo>
                    <a:pt x="11593" y="5021"/>
                    <a:pt x="11606" y="4893"/>
                    <a:pt x="11616" y="4768"/>
                  </a:cubicBezTo>
                  <a:cubicBezTo>
                    <a:pt x="11620" y="4704"/>
                    <a:pt x="11626" y="4642"/>
                    <a:pt x="11629" y="4581"/>
                  </a:cubicBezTo>
                  <a:cubicBezTo>
                    <a:pt x="11633" y="4517"/>
                    <a:pt x="11636" y="4454"/>
                    <a:pt x="11637" y="4394"/>
                  </a:cubicBezTo>
                  <a:cubicBezTo>
                    <a:pt x="11639" y="4330"/>
                    <a:pt x="11642" y="4272"/>
                    <a:pt x="11643" y="4210"/>
                  </a:cubicBezTo>
                  <a:cubicBezTo>
                    <a:pt x="11645" y="4151"/>
                    <a:pt x="11645" y="4089"/>
                    <a:pt x="11645" y="4030"/>
                  </a:cubicBezTo>
                  <a:cubicBezTo>
                    <a:pt x="11645" y="3971"/>
                    <a:pt x="11645" y="3911"/>
                    <a:pt x="11643" y="3855"/>
                  </a:cubicBezTo>
                  <a:cubicBezTo>
                    <a:pt x="11642" y="3797"/>
                    <a:pt x="11640" y="3737"/>
                    <a:pt x="11652" y="3679"/>
                  </a:cubicBezTo>
                  <a:cubicBezTo>
                    <a:pt x="11649" y="3564"/>
                    <a:pt x="11642" y="3453"/>
                    <a:pt x="11630" y="3340"/>
                  </a:cubicBezTo>
                  <a:cubicBezTo>
                    <a:pt x="11620" y="3228"/>
                    <a:pt x="11607" y="3120"/>
                    <a:pt x="11593" y="3011"/>
                  </a:cubicBezTo>
                  <a:cubicBezTo>
                    <a:pt x="11584" y="2958"/>
                    <a:pt x="11577" y="2903"/>
                    <a:pt x="11567" y="2850"/>
                  </a:cubicBezTo>
                  <a:cubicBezTo>
                    <a:pt x="11560" y="2796"/>
                    <a:pt x="11551" y="2745"/>
                    <a:pt x="11541" y="2693"/>
                  </a:cubicBezTo>
                  <a:lnTo>
                    <a:pt x="11508" y="2536"/>
                  </a:lnTo>
                  <a:cubicBezTo>
                    <a:pt x="11495" y="2486"/>
                    <a:pt x="11485" y="2436"/>
                    <a:pt x="11472" y="2385"/>
                  </a:cubicBezTo>
                  <a:cubicBezTo>
                    <a:pt x="11459" y="2335"/>
                    <a:pt x="11448" y="2286"/>
                    <a:pt x="11433" y="2236"/>
                  </a:cubicBezTo>
                  <a:cubicBezTo>
                    <a:pt x="11419" y="2185"/>
                    <a:pt x="11404" y="2139"/>
                    <a:pt x="11390" y="2091"/>
                  </a:cubicBezTo>
                  <a:cubicBezTo>
                    <a:pt x="11361" y="1996"/>
                    <a:pt x="11328" y="1901"/>
                    <a:pt x="11294" y="1809"/>
                  </a:cubicBezTo>
                  <a:cubicBezTo>
                    <a:pt x="11278" y="1763"/>
                    <a:pt x="11261" y="1717"/>
                    <a:pt x="11242" y="1672"/>
                  </a:cubicBezTo>
                  <a:cubicBezTo>
                    <a:pt x="11225" y="1628"/>
                    <a:pt x="11205" y="1583"/>
                    <a:pt x="11185" y="1539"/>
                  </a:cubicBezTo>
                  <a:cubicBezTo>
                    <a:pt x="11167" y="1495"/>
                    <a:pt x="11147" y="1455"/>
                    <a:pt x="11126" y="1412"/>
                  </a:cubicBezTo>
                  <a:cubicBezTo>
                    <a:pt x="11105" y="1369"/>
                    <a:pt x="11084" y="1327"/>
                    <a:pt x="11062" y="1286"/>
                  </a:cubicBezTo>
                  <a:cubicBezTo>
                    <a:pt x="11018" y="1204"/>
                    <a:pt x="10973" y="1124"/>
                    <a:pt x="10924" y="1047"/>
                  </a:cubicBezTo>
                  <a:cubicBezTo>
                    <a:pt x="10875" y="969"/>
                    <a:pt x="10825" y="896"/>
                    <a:pt x="10773" y="824"/>
                  </a:cubicBezTo>
                  <a:cubicBezTo>
                    <a:pt x="10722" y="752"/>
                    <a:pt x="10667" y="683"/>
                    <a:pt x="10609" y="617"/>
                  </a:cubicBezTo>
                  <a:cubicBezTo>
                    <a:pt x="10496" y="485"/>
                    <a:pt x="10374" y="364"/>
                    <a:pt x="10244" y="255"/>
                  </a:cubicBezTo>
                  <a:cubicBezTo>
                    <a:pt x="10214" y="229"/>
                    <a:pt x="10184" y="204"/>
                    <a:pt x="10154" y="181"/>
                  </a:cubicBezTo>
                  <a:cubicBezTo>
                    <a:pt x="10093" y="156"/>
                    <a:pt x="10033" y="135"/>
                    <a:pt x="9975" y="118"/>
                  </a:cubicBezTo>
                  <a:cubicBezTo>
                    <a:pt x="9889" y="91"/>
                    <a:pt x="9790" y="68"/>
                    <a:pt x="9697" y="49"/>
                  </a:cubicBezTo>
                  <a:cubicBezTo>
                    <a:pt x="9603" y="32"/>
                    <a:pt x="9497" y="17"/>
                    <a:pt x="9399" y="10"/>
                  </a:cubicBezTo>
                  <a:cubicBezTo>
                    <a:pt x="9321" y="5"/>
                    <a:pt x="9233" y="1"/>
                    <a:pt x="9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8"/>
            <p:cNvSpPr/>
            <p:nvPr/>
          </p:nvSpPr>
          <p:spPr>
            <a:xfrm>
              <a:off x="8129588" y="1505313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1" y="1"/>
                  </a:moveTo>
                  <a:cubicBezTo>
                    <a:pt x="10025" y="1"/>
                    <a:pt x="8847" y="374"/>
                    <a:pt x="7825" y="888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6" y="8350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1" y="16576"/>
                    <a:pt x="595" y="17439"/>
                    <a:pt x="1190" y="18221"/>
                  </a:cubicBezTo>
                  <a:cubicBezTo>
                    <a:pt x="1484" y="18610"/>
                    <a:pt x="1832" y="18921"/>
                    <a:pt x="2235" y="19152"/>
                  </a:cubicBezTo>
                  <a:lnTo>
                    <a:pt x="3728" y="20015"/>
                  </a:lnTo>
                  <a:lnTo>
                    <a:pt x="3728" y="20015"/>
                  </a:lnTo>
                  <a:cubicBezTo>
                    <a:pt x="3330" y="19784"/>
                    <a:pt x="2986" y="19474"/>
                    <a:pt x="2693" y="19089"/>
                  </a:cubicBezTo>
                  <a:cubicBezTo>
                    <a:pt x="2098" y="18305"/>
                    <a:pt x="1736" y="17443"/>
                    <a:pt x="1604" y="16500"/>
                  </a:cubicBezTo>
                  <a:cubicBezTo>
                    <a:pt x="1538" y="16025"/>
                    <a:pt x="1506" y="15552"/>
                    <a:pt x="1506" y="15082"/>
                  </a:cubicBezTo>
                  <a:cubicBezTo>
                    <a:pt x="1506" y="12136"/>
                    <a:pt x="2752" y="9218"/>
                    <a:pt x="4348" y="6678"/>
                  </a:cubicBezTo>
                  <a:cubicBezTo>
                    <a:pt x="5619" y="4658"/>
                    <a:pt x="7110" y="2877"/>
                    <a:pt x="9328" y="1758"/>
                  </a:cubicBezTo>
                  <a:cubicBezTo>
                    <a:pt x="10353" y="1243"/>
                    <a:pt x="11532" y="869"/>
                    <a:pt x="12639" y="869"/>
                  </a:cubicBezTo>
                  <a:cubicBezTo>
                    <a:pt x="13311" y="869"/>
                    <a:pt x="13958" y="1008"/>
                    <a:pt x="14527" y="1336"/>
                  </a:cubicBezTo>
                  <a:lnTo>
                    <a:pt x="14527" y="1336"/>
                  </a:lnTo>
                  <a:lnTo>
                    <a:pt x="13025" y="468"/>
                  </a:lnTo>
                  <a:cubicBezTo>
                    <a:pt x="12454" y="139"/>
                    <a:pt x="11806" y="1"/>
                    <a:pt x="11131" y="1"/>
                  </a:cubicBezTo>
                  <a:close/>
                  <a:moveTo>
                    <a:pt x="3728" y="20015"/>
                  </a:moveTo>
                  <a:cubicBezTo>
                    <a:pt x="3732" y="20017"/>
                    <a:pt x="3735" y="20019"/>
                    <a:pt x="3739" y="20021"/>
                  </a:cubicBezTo>
                  <a:lnTo>
                    <a:pt x="3728" y="200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8"/>
            <p:cNvSpPr/>
            <p:nvPr/>
          </p:nvSpPr>
          <p:spPr>
            <a:xfrm>
              <a:off x="8213068" y="1565530"/>
              <a:ext cx="444199" cy="569594"/>
            </a:xfrm>
            <a:custGeom>
              <a:avLst/>
              <a:gdLst/>
              <a:ahLst/>
              <a:cxnLst/>
              <a:rect l="l" t="t" r="r" b="b"/>
              <a:pathLst>
                <a:path w="14244" h="18265" extrusionOk="0">
                  <a:moveTo>
                    <a:pt x="10228" y="253"/>
                  </a:moveTo>
                  <a:cubicBezTo>
                    <a:pt x="10515" y="253"/>
                    <a:pt x="10787" y="286"/>
                    <a:pt x="11043" y="352"/>
                  </a:cubicBezTo>
                  <a:cubicBezTo>
                    <a:pt x="11498" y="470"/>
                    <a:pt x="11952" y="704"/>
                    <a:pt x="12359" y="1035"/>
                  </a:cubicBezTo>
                  <a:cubicBezTo>
                    <a:pt x="12751" y="1355"/>
                    <a:pt x="13093" y="1753"/>
                    <a:pt x="13344" y="2189"/>
                  </a:cubicBezTo>
                  <a:cubicBezTo>
                    <a:pt x="13912" y="3177"/>
                    <a:pt x="14081" y="4438"/>
                    <a:pt x="13880" y="6151"/>
                  </a:cubicBezTo>
                  <a:cubicBezTo>
                    <a:pt x="13683" y="7828"/>
                    <a:pt x="13190" y="9465"/>
                    <a:pt x="12418" y="11016"/>
                  </a:cubicBezTo>
                  <a:cubicBezTo>
                    <a:pt x="11659" y="12539"/>
                    <a:pt x="10631" y="13978"/>
                    <a:pt x="9448" y="15180"/>
                  </a:cubicBezTo>
                  <a:cubicBezTo>
                    <a:pt x="8377" y="16267"/>
                    <a:pt x="7295" y="17031"/>
                    <a:pt x="6150" y="17516"/>
                  </a:cubicBezTo>
                  <a:cubicBezTo>
                    <a:pt x="5373" y="17845"/>
                    <a:pt x="4662" y="18009"/>
                    <a:pt x="4022" y="18009"/>
                  </a:cubicBezTo>
                  <a:cubicBezTo>
                    <a:pt x="3736" y="18009"/>
                    <a:pt x="3463" y="17976"/>
                    <a:pt x="3205" y="17910"/>
                  </a:cubicBezTo>
                  <a:cubicBezTo>
                    <a:pt x="2751" y="17793"/>
                    <a:pt x="2297" y="17558"/>
                    <a:pt x="1890" y="17227"/>
                  </a:cubicBezTo>
                  <a:cubicBezTo>
                    <a:pt x="1497" y="16909"/>
                    <a:pt x="1155" y="16510"/>
                    <a:pt x="905" y="16075"/>
                  </a:cubicBezTo>
                  <a:cubicBezTo>
                    <a:pt x="461" y="15301"/>
                    <a:pt x="258" y="14346"/>
                    <a:pt x="290" y="13157"/>
                  </a:cubicBezTo>
                  <a:cubicBezTo>
                    <a:pt x="298" y="12826"/>
                    <a:pt x="324" y="12484"/>
                    <a:pt x="366" y="12109"/>
                  </a:cubicBezTo>
                  <a:cubicBezTo>
                    <a:pt x="465" y="11259"/>
                    <a:pt x="642" y="10414"/>
                    <a:pt x="889" y="9599"/>
                  </a:cubicBezTo>
                  <a:cubicBezTo>
                    <a:pt x="1131" y="8804"/>
                    <a:pt x="1447" y="8012"/>
                    <a:pt x="1829" y="7244"/>
                  </a:cubicBezTo>
                  <a:cubicBezTo>
                    <a:pt x="2587" y="5721"/>
                    <a:pt x="3615" y="4281"/>
                    <a:pt x="4800" y="3080"/>
                  </a:cubicBezTo>
                  <a:cubicBezTo>
                    <a:pt x="5872" y="1994"/>
                    <a:pt x="6953" y="1229"/>
                    <a:pt x="8099" y="744"/>
                  </a:cubicBezTo>
                  <a:cubicBezTo>
                    <a:pt x="8875" y="417"/>
                    <a:pt x="9588" y="253"/>
                    <a:pt x="10228" y="253"/>
                  </a:cubicBezTo>
                  <a:close/>
                  <a:moveTo>
                    <a:pt x="10231" y="1"/>
                  </a:moveTo>
                  <a:cubicBezTo>
                    <a:pt x="9555" y="1"/>
                    <a:pt x="8808" y="172"/>
                    <a:pt x="8001" y="513"/>
                  </a:cubicBezTo>
                  <a:cubicBezTo>
                    <a:pt x="6822" y="1010"/>
                    <a:pt x="5715" y="1794"/>
                    <a:pt x="4618" y="2906"/>
                  </a:cubicBezTo>
                  <a:cubicBezTo>
                    <a:pt x="3417" y="4126"/>
                    <a:pt x="2373" y="5589"/>
                    <a:pt x="1601" y="7136"/>
                  </a:cubicBezTo>
                  <a:cubicBezTo>
                    <a:pt x="1211" y="7917"/>
                    <a:pt x="889" y="8722"/>
                    <a:pt x="645" y="9530"/>
                  </a:cubicBezTo>
                  <a:cubicBezTo>
                    <a:pt x="393" y="10361"/>
                    <a:pt x="216" y="11219"/>
                    <a:pt x="113" y="12083"/>
                  </a:cubicBezTo>
                  <a:cubicBezTo>
                    <a:pt x="68" y="12463"/>
                    <a:pt x="41" y="12812"/>
                    <a:pt x="32" y="13150"/>
                  </a:cubicBezTo>
                  <a:cubicBezTo>
                    <a:pt x="1" y="14388"/>
                    <a:pt x="213" y="15385"/>
                    <a:pt x="684" y="16202"/>
                  </a:cubicBezTo>
                  <a:cubicBezTo>
                    <a:pt x="950" y="16665"/>
                    <a:pt x="1310" y="17089"/>
                    <a:pt x="1727" y="17427"/>
                  </a:cubicBezTo>
                  <a:cubicBezTo>
                    <a:pt x="2161" y="17779"/>
                    <a:pt x="2650" y="18032"/>
                    <a:pt x="3139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5" y="18265"/>
                    <a:pt x="5439" y="18095"/>
                    <a:pt x="6247" y="17753"/>
                  </a:cubicBezTo>
                  <a:cubicBezTo>
                    <a:pt x="7426" y="17256"/>
                    <a:pt x="8533" y="16474"/>
                    <a:pt x="9629" y="15361"/>
                  </a:cubicBezTo>
                  <a:cubicBezTo>
                    <a:pt x="10833" y="14139"/>
                    <a:pt x="11876" y="12677"/>
                    <a:pt x="12646" y="11131"/>
                  </a:cubicBezTo>
                  <a:cubicBezTo>
                    <a:pt x="13433" y="9551"/>
                    <a:pt x="13933" y="7888"/>
                    <a:pt x="14134" y="6181"/>
                  </a:cubicBezTo>
                  <a:cubicBezTo>
                    <a:pt x="14229" y="5379"/>
                    <a:pt x="14244" y="4685"/>
                    <a:pt x="14177" y="4064"/>
                  </a:cubicBezTo>
                  <a:cubicBezTo>
                    <a:pt x="14094" y="3292"/>
                    <a:pt x="13896" y="2638"/>
                    <a:pt x="13565" y="2063"/>
                  </a:cubicBezTo>
                  <a:cubicBezTo>
                    <a:pt x="13299" y="1601"/>
                    <a:pt x="12937" y="1177"/>
                    <a:pt x="12520" y="839"/>
                  </a:cubicBezTo>
                  <a:cubicBezTo>
                    <a:pt x="12086" y="487"/>
                    <a:pt x="11597" y="234"/>
                    <a:pt x="11108" y="107"/>
                  </a:cubicBezTo>
                  <a:cubicBezTo>
                    <a:pt x="10831" y="36"/>
                    <a:pt x="10538" y="1"/>
                    <a:pt x="102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8"/>
            <p:cNvSpPr/>
            <p:nvPr/>
          </p:nvSpPr>
          <p:spPr>
            <a:xfrm>
              <a:off x="8437970" y="1736202"/>
              <a:ext cx="320987" cy="404781"/>
            </a:xfrm>
            <a:custGeom>
              <a:avLst/>
              <a:gdLst/>
              <a:ahLst/>
              <a:cxnLst/>
              <a:rect l="l" t="t" r="r" b="b"/>
              <a:pathLst>
                <a:path w="10293" h="12980" extrusionOk="0">
                  <a:moveTo>
                    <a:pt x="7609" y="1209"/>
                  </a:moveTo>
                  <a:cubicBezTo>
                    <a:pt x="7788" y="1209"/>
                    <a:pt x="7965" y="1229"/>
                    <a:pt x="8137" y="1273"/>
                  </a:cubicBezTo>
                  <a:cubicBezTo>
                    <a:pt x="8748" y="1430"/>
                    <a:pt x="9300" y="1897"/>
                    <a:pt x="9619" y="2454"/>
                  </a:cubicBezTo>
                  <a:cubicBezTo>
                    <a:pt x="10049" y="3200"/>
                    <a:pt x="10065" y="4107"/>
                    <a:pt x="9964" y="4971"/>
                  </a:cubicBezTo>
                  <a:cubicBezTo>
                    <a:pt x="9835" y="6057"/>
                    <a:pt x="9520" y="7073"/>
                    <a:pt x="9044" y="8030"/>
                  </a:cubicBezTo>
                  <a:cubicBezTo>
                    <a:pt x="8568" y="8987"/>
                    <a:pt x="7930" y="9884"/>
                    <a:pt x="7180" y="10646"/>
                  </a:cubicBezTo>
                  <a:cubicBezTo>
                    <a:pt x="6579" y="11254"/>
                    <a:pt x="5904" y="11777"/>
                    <a:pt x="5098" y="12119"/>
                  </a:cubicBezTo>
                  <a:cubicBezTo>
                    <a:pt x="4667" y="12301"/>
                    <a:pt x="4198" y="12431"/>
                    <a:pt x="3742" y="12431"/>
                  </a:cubicBezTo>
                  <a:cubicBezTo>
                    <a:pt x="3563" y="12431"/>
                    <a:pt x="3386" y="12411"/>
                    <a:pt x="3213" y="12366"/>
                  </a:cubicBezTo>
                  <a:cubicBezTo>
                    <a:pt x="2602" y="12208"/>
                    <a:pt x="2050" y="11741"/>
                    <a:pt x="1731" y="11185"/>
                  </a:cubicBezTo>
                  <a:cubicBezTo>
                    <a:pt x="1410" y="10627"/>
                    <a:pt x="1318" y="9977"/>
                    <a:pt x="1337" y="9324"/>
                  </a:cubicBezTo>
                  <a:cubicBezTo>
                    <a:pt x="1344" y="9103"/>
                    <a:pt x="1361" y="8884"/>
                    <a:pt x="1387" y="8666"/>
                  </a:cubicBezTo>
                  <a:cubicBezTo>
                    <a:pt x="1515" y="7580"/>
                    <a:pt x="1829" y="6565"/>
                    <a:pt x="2306" y="5609"/>
                  </a:cubicBezTo>
                  <a:cubicBezTo>
                    <a:pt x="2782" y="4653"/>
                    <a:pt x="3420" y="3756"/>
                    <a:pt x="4171" y="2994"/>
                  </a:cubicBezTo>
                  <a:cubicBezTo>
                    <a:pt x="4772" y="2386"/>
                    <a:pt x="5444" y="1863"/>
                    <a:pt x="6252" y="1521"/>
                  </a:cubicBezTo>
                  <a:cubicBezTo>
                    <a:pt x="6682" y="1339"/>
                    <a:pt x="7151" y="1209"/>
                    <a:pt x="7609" y="1209"/>
                  </a:cubicBezTo>
                  <a:close/>
                  <a:moveTo>
                    <a:pt x="7304" y="1"/>
                  </a:moveTo>
                  <a:cubicBezTo>
                    <a:pt x="6577" y="1"/>
                    <a:pt x="5804" y="246"/>
                    <a:pt x="5132" y="585"/>
                  </a:cubicBezTo>
                  <a:cubicBezTo>
                    <a:pt x="3676" y="1318"/>
                    <a:pt x="2698" y="2485"/>
                    <a:pt x="1865" y="3812"/>
                  </a:cubicBezTo>
                  <a:cubicBezTo>
                    <a:pt x="818" y="5479"/>
                    <a:pt x="0" y="7394"/>
                    <a:pt x="0" y="9326"/>
                  </a:cubicBezTo>
                  <a:cubicBezTo>
                    <a:pt x="0" y="9635"/>
                    <a:pt x="22" y="9945"/>
                    <a:pt x="65" y="10256"/>
                  </a:cubicBezTo>
                  <a:cubicBezTo>
                    <a:pt x="151" y="10874"/>
                    <a:pt x="390" y="11441"/>
                    <a:pt x="779" y="11955"/>
                  </a:cubicBezTo>
                  <a:cubicBezTo>
                    <a:pt x="973" y="12210"/>
                    <a:pt x="1202" y="12412"/>
                    <a:pt x="1466" y="12566"/>
                  </a:cubicBezTo>
                  <a:cubicBezTo>
                    <a:pt x="1576" y="12628"/>
                    <a:pt x="1681" y="12681"/>
                    <a:pt x="1796" y="12729"/>
                  </a:cubicBezTo>
                  <a:cubicBezTo>
                    <a:pt x="1935" y="12789"/>
                    <a:pt x="2062" y="12832"/>
                    <a:pt x="2208" y="12871"/>
                  </a:cubicBezTo>
                  <a:cubicBezTo>
                    <a:pt x="2356" y="12911"/>
                    <a:pt x="2486" y="12934"/>
                    <a:pt x="2640" y="12954"/>
                  </a:cubicBezTo>
                  <a:cubicBezTo>
                    <a:pt x="2784" y="12970"/>
                    <a:pt x="2908" y="12979"/>
                    <a:pt x="3052" y="12979"/>
                  </a:cubicBezTo>
                  <a:cubicBezTo>
                    <a:pt x="3063" y="12979"/>
                    <a:pt x="3074" y="12979"/>
                    <a:pt x="3085" y="12979"/>
                  </a:cubicBezTo>
                  <a:cubicBezTo>
                    <a:pt x="3245" y="12977"/>
                    <a:pt x="3379" y="12969"/>
                    <a:pt x="3540" y="12949"/>
                  </a:cubicBezTo>
                  <a:cubicBezTo>
                    <a:pt x="3703" y="12929"/>
                    <a:pt x="3837" y="12906"/>
                    <a:pt x="4000" y="12865"/>
                  </a:cubicBezTo>
                  <a:cubicBezTo>
                    <a:pt x="4165" y="12826"/>
                    <a:pt x="4299" y="12789"/>
                    <a:pt x="4463" y="12732"/>
                  </a:cubicBezTo>
                  <a:cubicBezTo>
                    <a:pt x="4625" y="12676"/>
                    <a:pt x="4759" y="12622"/>
                    <a:pt x="4923" y="12548"/>
                  </a:cubicBezTo>
                  <a:cubicBezTo>
                    <a:pt x="5085" y="12474"/>
                    <a:pt x="5219" y="12408"/>
                    <a:pt x="5380" y="12318"/>
                  </a:cubicBezTo>
                  <a:cubicBezTo>
                    <a:pt x="5538" y="12230"/>
                    <a:pt x="5664" y="12154"/>
                    <a:pt x="5818" y="12052"/>
                  </a:cubicBezTo>
                  <a:cubicBezTo>
                    <a:pt x="5973" y="11950"/>
                    <a:pt x="6099" y="11862"/>
                    <a:pt x="6250" y="11747"/>
                  </a:cubicBezTo>
                  <a:cubicBezTo>
                    <a:pt x="6403" y="11629"/>
                    <a:pt x="6526" y="11531"/>
                    <a:pt x="6672" y="11403"/>
                  </a:cubicBezTo>
                  <a:cubicBezTo>
                    <a:pt x="6820" y="11275"/>
                    <a:pt x="6940" y="11165"/>
                    <a:pt x="7082" y="11025"/>
                  </a:cubicBezTo>
                  <a:cubicBezTo>
                    <a:pt x="7224" y="10887"/>
                    <a:pt x="7342" y="10765"/>
                    <a:pt x="7479" y="10615"/>
                  </a:cubicBezTo>
                  <a:cubicBezTo>
                    <a:pt x="7615" y="10467"/>
                    <a:pt x="7730" y="10334"/>
                    <a:pt x="7860" y="10175"/>
                  </a:cubicBezTo>
                  <a:cubicBezTo>
                    <a:pt x="8360" y="9563"/>
                    <a:pt x="8799" y="8893"/>
                    <a:pt x="9165" y="8177"/>
                  </a:cubicBezTo>
                  <a:cubicBezTo>
                    <a:pt x="9254" y="8003"/>
                    <a:pt x="9346" y="7813"/>
                    <a:pt x="9425" y="7635"/>
                  </a:cubicBezTo>
                  <a:cubicBezTo>
                    <a:pt x="9504" y="7458"/>
                    <a:pt x="9588" y="7261"/>
                    <a:pt x="9655" y="7083"/>
                  </a:cubicBezTo>
                  <a:cubicBezTo>
                    <a:pt x="9724" y="6908"/>
                    <a:pt x="9796" y="6702"/>
                    <a:pt x="9854" y="6527"/>
                  </a:cubicBezTo>
                  <a:cubicBezTo>
                    <a:pt x="9908" y="6348"/>
                    <a:pt x="9970" y="6143"/>
                    <a:pt x="10015" y="5967"/>
                  </a:cubicBezTo>
                  <a:cubicBezTo>
                    <a:pt x="10059" y="5793"/>
                    <a:pt x="10107" y="5586"/>
                    <a:pt x="10141" y="5412"/>
                  </a:cubicBezTo>
                  <a:cubicBezTo>
                    <a:pt x="10174" y="5240"/>
                    <a:pt x="10207" y="5033"/>
                    <a:pt x="10229" y="4862"/>
                  </a:cubicBezTo>
                  <a:cubicBezTo>
                    <a:pt x="10251" y="4694"/>
                    <a:pt x="10271" y="4488"/>
                    <a:pt x="10279" y="4323"/>
                  </a:cubicBezTo>
                  <a:cubicBezTo>
                    <a:pt x="10288" y="4157"/>
                    <a:pt x="10292" y="3963"/>
                    <a:pt x="10288" y="3804"/>
                  </a:cubicBezTo>
                  <a:cubicBezTo>
                    <a:pt x="10285" y="3647"/>
                    <a:pt x="10274" y="3462"/>
                    <a:pt x="10253" y="3315"/>
                  </a:cubicBezTo>
                  <a:cubicBezTo>
                    <a:pt x="10238" y="3161"/>
                    <a:pt x="10213" y="2984"/>
                    <a:pt x="10186" y="2838"/>
                  </a:cubicBezTo>
                  <a:cubicBezTo>
                    <a:pt x="10159" y="2692"/>
                    <a:pt x="10117" y="2521"/>
                    <a:pt x="10078" y="2383"/>
                  </a:cubicBezTo>
                  <a:cubicBezTo>
                    <a:pt x="10038" y="2245"/>
                    <a:pt x="9983" y="2083"/>
                    <a:pt x="9929" y="1952"/>
                  </a:cubicBezTo>
                  <a:cubicBezTo>
                    <a:pt x="9875" y="1821"/>
                    <a:pt x="9803" y="1670"/>
                    <a:pt x="9736" y="1548"/>
                  </a:cubicBezTo>
                  <a:cubicBezTo>
                    <a:pt x="9668" y="1424"/>
                    <a:pt x="9582" y="1288"/>
                    <a:pt x="9502" y="1176"/>
                  </a:cubicBezTo>
                  <a:cubicBezTo>
                    <a:pt x="9420" y="1065"/>
                    <a:pt x="9317" y="943"/>
                    <a:pt x="9223" y="842"/>
                  </a:cubicBezTo>
                  <a:cubicBezTo>
                    <a:pt x="9128" y="742"/>
                    <a:pt x="9010" y="637"/>
                    <a:pt x="8902" y="550"/>
                  </a:cubicBezTo>
                  <a:cubicBezTo>
                    <a:pt x="8793" y="464"/>
                    <a:pt x="8668" y="378"/>
                    <a:pt x="8545" y="307"/>
                  </a:cubicBezTo>
                  <a:cubicBezTo>
                    <a:pt x="8171" y="91"/>
                    <a:pt x="7746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8"/>
            <p:cNvSpPr/>
            <p:nvPr/>
          </p:nvSpPr>
          <p:spPr>
            <a:xfrm>
              <a:off x="8479071" y="1773779"/>
              <a:ext cx="272806" cy="349989"/>
            </a:xfrm>
            <a:custGeom>
              <a:avLst/>
              <a:gdLst/>
              <a:ahLst/>
              <a:cxnLst/>
              <a:rect l="l" t="t" r="r" b="b"/>
              <a:pathLst>
                <a:path w="8748" h="11223" extrusionOk="0">
                  <a:moveTo>
                    <a:pt x="5633" y="570"/>
                  </a:moveTo>
                  <a:cubicBezTo>
                    <a:pt x="5712" y="570"/>
                    <a:pt x="5795" y="576"/>
                    <a:pt x="5859" y="586"/>
                  </a:cubicBezTo>
                  <a:cubicBezTo>
                    <a:pt x="5893" y="590"/>
                    <a:pt x="5931" y="596"/>
                    <a:pt x="5965" y="606"/>
                  </a:cubicBezTo>
                  <a:cubicBezTo>
                    <a:pt x="6010" y="616"/>
                    <a:pt x="6051" y="628"/>
                    <a:pt x="6092" y="646"/>
                  </a:cubicBezTo>
                  <a:cubicBezTo>
                    <a:pt x="6159" y="669"/>
                    <a:pt x="6230" y="702"/>
                    <a:pt x="6289" y="737"/>
                  </a:cubicBezTo>
                  <a:cubicBezTo>
                    <a:pt x="7200" y="1263"/>
                    <a:pt x="7426" y="2577"/>
                    <a:pt x="7332" y="3710"/>
                  </a:cubicBezTo>
                  <a:cubicBezTo>
                    <a:pt x="7238" y="4863"/>
                    <a:pt x="6813" y="5828"/>
                    <a:pt x="6289" y="6735"/>
                  </a:cubicBezTo>
                  <a:cubicBezTo>
                    <a:pt x="5765" y="7642"/>
                    <a:pt x="5143" y="8493"/>
                    <a:pt x="4191" y="9150"/>
                  </a:cubicBezTo>
                  <a:cubicBezTo>
                    <a:pt x="3540" y="9602"/>
                    <a:pt x="2736" y="9962"/>
                    <a:pt x="2000" y="9962"/>
                  </a:cubicBezTo>
                  <a:cubicBezTo>
                    <a:pt x="1679" y="9962"/>
                    <a:pt x="1372" y="9893"/>
                    <a:pt x="1096" y="9734"/>
                  </a:cubicBezTo>
                  <a:cubicBezTo>
                    <a:pt x="1034" y="9701"/>
                    <a:pt x="971" y="9653"/>
                    <a:pt x="918" y="9607"/>
                  </a:cubicBezTo>
                  <a:cubicBezTo>
                    <a:pt x="889" y="9581"/>
                    <a:pt x="856" y="9550"/>
                    <a:pt x="826" y="9517"/>
                  </a:cubicBezTo>
                  <a:cubicBezTo>
                    <a:pt x="801" y="9492"/>
                    <a:pt x="777" y="9464"/>
                    <a:pt x="755" y="9436"/>
                  </a:cubicBezTo>
                  <a:cubicBezTo>
                    <a:pt x="708" y="9377"/>
                    <a:pt x="652" y="9291"/>
                    <a:pt x="608" y="9213"/>
                  </a:cubicBezTo>
                  <a:cubicBezTo>
                    <a:pt x="567" y="9136"/>
                    <a:pt x="516" y="9027"/>
                    <a:pt x="482" y="8933"/>
                  </a:cubicBezTo>
                  <a:cubicBezTo>
                    <a:pt x="449" y="8840"/>
                    <a:pt x="409" y="8706"/>
                    <a:pt x="384" y="8597"/>
                  </a:cubicBezTo>
                  <a:cubicBezTo>
                    <a:pt x="358" y="8487"/>
                    <a:pt x="334" y="8336"/>
                    <a:pt x="320" y="8210"/>
                  </a:cubicBezTo>
                  <a:cubicBezTo>
                    <a:pt x="305" y="8085"/>
                    <a:pt x="295" y="7920"/>
                    <a:pt x="294" y="7782"/>
                  </a:cubicBezTo>
                  <a:lnTo>
                    <a:pt x="294" y="7740"/>
                  </a:lnTo>
                  <a:lnTo>
                    <a:pt x="294" y="7704"/>
                  </a:lnTo>
                  <a:cubicBezTo>
                    <a:pt x="295" y="7540"/>
                    <a:pt x="302" y="7411"/>
                    <a:pt x="320" y="7235"/>
                  </a:cubicBezTo>
                  <a:cubicBezTo>
                    <a:pt x="335" y="7058"/>
                    <a:pt x="355" y="6920"/>
                    <a:pt x="387" y="6735"/>
                  </a:cubicBezTo>
                  <a:cubicBezTo>
                    <a:pt x="420" y="6549"/>
                    <a:pt x="450" y="6404"/>
                    <a:pt x="499" y="6214"/>
                  </a:cubicBezTo>
                  <a:cubicBezTo>
                    <a:pt x="545" y="6025"/>
                    <a:pt x="590" y="5871"/>
                    <a:pt x="653" y="5678"/>
                  </a:cubicBezTo>
                  <a:cubicBezTo>
                    <a:pt x="716" y="5490"/>
                    <a:pt x="774" y="5327"/>
                    <a:pt x="851" y="5138"/>
                  </a:cubicBezTo>
                  <a:cubicBezTo>
                    <a:pt x="926" y="4951"/>
                    <a:pt x="1000" y="4781"/>
                    <a:pt x="1089" y="4597"/>
                  </a:cubicBezTo>
                  <a:cubicBezTo>
                    <a:pt x="1257" y="4239"/>
                    <a:pt x="1458" y="3880"/>
                    <a:pt x="1672" y="3545"/>
                  </a:cubicBezTo>
                  <a:cubicBezTo>
                    <a:pt x="1776" y="3382"/>
                    <a:pt x="1898" y="3204"/>
                    <a:pt x="2012" y="3049"/>
                  </a:cubicBezTo>
                  <a:cubicBezTo>
                    <a:pt x="2125" y="2896"/>
                    <a:pt x="2260" y="2725"/>
                    <a:pt x="2378" y="2584"/>
                  </a:cubicBezTo>
                  <a:cubicBezTo>
                    <a:pt x="2498" y="2442"/>
                    <a:pt x="2643" y="2280"/>
                    <a:pt x="2766" y="2153"/>
                  </a:cubicBezTo>
                  <a:cubicBezTo>
                    <a:pt x="2889" y="2025"/>
                    <a:pt x="3044" y="1877"/>
                    <a:pt x="3169" y="1765"/>
                  </a:cubicBezTo>
                  <a:cubicBezTo>
                    <a:pt x="3295" y="1651"/>
                    <a:pt x="3455" y="1521"/>
                    <a:pt x="3580" y="1423"/>
                  </a:cubicBezTo>
                  <a:cubicBezTo>
                    <a:pt x="3708" y="1326"/>
                    <a:pt x="3871" y="1214"/>
                    <a:pt x="3996" y="1135"/>
                  </a:cubicBezTo>
                  <a:cubicBezTo>
                    <a:pt x="4060" y="1094"/>
                    <a:pt x="4132" y="1050"/>
                    <a:pt x="4197" y="1014"/>
                  </a:cubicBezTo>
                  <a:cubicBezTo>
                    <a:pt x="4318" y="947"/>
                    <a:pt x="4467" y="871"/>
                    <a:pt x="4582" y="820"/>
                  </a:cubicBezTo>
                  <a:cubicBezTo>
                    <a:pt x="4697" y="770"/>
                    <a:pt x="4841" y="717"/>
                    <a:pt x="4949" y="682"/>
                  </a:cubicBezTo>
                  <a:cubicBezTo>
                    <a:pt x="5057" y="648"/>
                    <a:pt x="5189" y="616"/>
                    <a:pt x="5288" y="600"/>
                  </a:cubicBezTo>
                  <a:cubicBezTo>
                    <a:pt x="5387" y="582"/>
                    <a:pt x="5505" y="572"/>
                    <a:pt x="5593" y="570"/>
                  </a:cubicBezTo>
                  <a:cubicBezTo>
                    <a:pt x="5606" y="570"/>
                    <a:pt x="5620" y="570"/>
                    <a:pt x="5633" y="570"/>
                  </a:cubicBezTo>
                  <a:close/>
                  <a:moveTo>
                    <a:pt x="6293" y="0"/>
                  </a:moveTo>
                  <a:cubicBezTo>
                    <a:pt x="5835" y="0"/>
                    <a:pt x="5366" y="131"/>
                    <a:pt x="4934" y="313"/>
                  </a:cubicBezTo>
                  <a:cubicBezTo>
                    <a:pt x="4126" y="654"/>
                    <a:pt x="3454" y="1177"/>
                    <a:pt x="2853" y="1786"/>
                  </a:cubicBezTo>
                  <a:cubicBezTo>
                    <a:pt x="2102" y="2548"/>
                    <a:pt x="1464" y="3446"/>
                    <a:pt x="988" y="4402"/>
                  </a:cubicBezTo>
                  <a:cubicBezTo>
                    <a:pt x="514" y="5355"/>
                    <a:pt x="197" y="6371"/>
                    <a:pt x="69" y="7458"/>
                  </a:cubicBezTo>
                  <a:cubicBezTo>
                    <a:pt x="42" y="7675"/>
                    <a:pt x="25" y="7897"/>
                    <a:pt x="19" y="8115"/>
                  </a:cubicBezTo>
                  <a:cubicBezTo>
                    <a:pt x="0" y="8768"/>
                    <a:pt x="91" y="9416"/>
                    <a:pt x="413" y="9975"/>
                  </a:cubicBezTo>
                  <a:cubicBezTo>
                    <a:pt x="732" y="10533"/>
                    <a:pt x="1284" y="11000"/>
                    <a:pt x="1895" y="11159"/>
                  </a:cubicBezTo>
                  <a:cubicBezTo>
                    <a:pt x="2067" y="11203"/>
                    <a:pt x="2243" y="11223"/>
                    <a:pt x="2421" y="11223"/>
                  </a:cubicBezTo>
                  <a:cubicBezTo>
                    <a:pt x="2879" y="11223"/>
                    <a:pt x="3348" y="11092"/>
                    <a:pt x="3780" y="10910"/>
                  </a:cubicBezTo>
                  <a:cubicBezTo>
                    <a:pt x="4586" y="10569"/>
                    <a:pt x="5261" y="10046"/>
                    <a:pt x="5862" y="9436"/>
                  </a:cubicBezTo>
                  <a:cubicBezTo>
                    <a:pt x="6612" y="8674"/>
                    <a:pt x="7250" y="7777"/>
                    <a:pt x="7726" y="6821"/>
                  </a:cubicBezTo>
                  <a:cubicBezTo>
                    <a:pt x="8202" y="5868"/>
                    <a:pt x="8518" y="4852"/>
                    <a:pt x="8646" y="3765"/>
                  </a:cubicBezTo>
                  <a:cubicBezTo>
                    <a:pt x="8747" y="2902"/>
                    <a:pt x="8731" y="1993"/>
                    <a:pt x="8301" y="1247"/>
                  </a:cubicBezTo>
                  <a:cubicBezTo>
                    <a:pt x="7979" y="690"/>
                    <a:pt x="7430" y="225"/>
                    <a:pt x="6819" y="64"/>
                  </a:cubicBezTo>
                  <a:cubicBezTo>
                    <a:pt x="6648" y="20"/>
                    <a:pt x="6471" y="0"/>
                    <a:pt x="6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8"/>
            <p:cNvSpPr/>
            <p:nvPr/>
          </p:nvSpPr>
          <p:spPr>
            <a:xfrm>
              <a:off x="8504767" y="1792771"/>
              <a:ext cx="205852" cy="291549"/>
            </a:xfrm>
            <a:custGeom>
              <a:avLst/>
              <a:gdLst/>
              <a:ahLst/>
              <a:cxnLst/>
              <a:rect l="l" t="t" r="r" b="b"/>
              <a:pathLst>
                <a:path w="6601" h="9349" extrusionOk="0">
                  <a:moveTo>
                    <a:pt x="5140" y="0"/>
                  </a:moveTo>
                  <a:lnTo>
                    <a:pt x="5140" y="0"/>
                  </a:lnTo>
                  <a:cubicBezTo>
                    <a:pt x="5183" y="42"/>
                    <a:pt x="5222" y="85"/>
                    <a:pt x="5262" y="129"/>
                  </a:cubicBezTo>
                  <a:cubicBezTo>
                    <a:pt x="5394" y="285"/>
                    <a:pt x="5508" y="464"/>
                    <a:pt x="5597" y="667"/>
                  </a:cubicBezTo>
                  <a:cubicBezTo>
                    <a:pt x="5621" y="717"/>
                    <a:pt x="5643" y="769"/>
                    <a:pt x="5662" y="824"/>
                  </a:cubicBezTo>
                  <a:cubicBezTo>
                    <a:pt x="5682" y="877"/>
                    <a:pt x="5702" y="933"/>
                    <a:pt x="5718" y="989"/>
                  </a:cubicBezTo>
                  <a:cubicBezTo>
                    <a:pt x="5726" y="1015"/>
                    <a:pt x="5736" y="1044"/>
                    <a:pt x="5744" y="1073"/>
                  </a:cubicBezTo>
                  <a:cubicBezTo>
                    <a:pt x="5752" y="1100"/>
                    <a:pt x="5759" y="1130"/>
                    <a:pt x="5767" y="1159"/>
                  </a:cubicBezTo>
                  <a:cubicBezTo>
                    <a:pt x="5774" y="1188"/>
                    <a:pt x="5781" y="1219"/>
                    <a:pt x="5787" y="1248"/>
                  </a:cubicBezTo>
                  <a:cubicBezTo>
                    <a:pt x="5791" y="1277"/>
                    <a:pt x="5798" y="1307"/>
                    <a:pt x="5804" y="1337"/>
                  </a:cubicBezTo>
                  <a:cubicBezTo>
                    <a:pt x="5815" y="1399"/>
                    <a:pt x="5826" y="1459"/>
                    <a:pt x="5834" y="1523"/>
                  </a:cubicBezTo>
                  <a:cubicBezTo>
                    <a:pt x="5844" y="1586"/>
                    <a:pt x="5851" y="1650"/>
                    <a:pt x="5856" y="1715"/>
                  </a:cubicBezTo>
                  <a:cubicBezTo>
                    <a:pt x="5859" y="1747"/>
                    <a:pt x="5861" y="1781"/>
                    <a:pt x="5863" y="1813"/>
                  </a:cubicBezTo>
                  <a:cubicBezTo>
                    <a:pt x="5866" y="1846"/>
                    <a:pt x="5867" y="1878"/>
                    <a:pt x="5869" y="1912"/>
                  </a:cubicBezTo>
                  <a:cubicBezTo>
                    <a:pt x="5870" y="1947"/>
                    <a:pt x="5873" y="1981"/>
                    <a:pt x="5873" y="2014"/>
                  </a:cubicBezTo>
                  <a:cubicBezTo>
                    <a:pt x="5874" y="2049"/>
                    <a:pt x="5874" y="2083"/>
                    <a:pt x="5874" y="2118"/>
                  </a:cubicBezTo>
                  <a:cubicBezTo>
                    <a:pt x="5874" y="2187"/>
                    <a:pt x="5873" y="2259"/>
                    <a:pt x="5869" y="2330"/>
                  </a:cubicBezTo>
                  <a:lnTo>
                    <a:pt x="5863" y="2438"/>
                  </a:lnTo>
                  <a:cubicBezTo>
                    <a:pt x="5861" y="2474"/>
                    <a:pt x="5860" y="2510"/>
                    <a:pt x="5856" y="2549"/>
                  </a:cubicBezTo>
                  <a:cubicBezTo>
                    <a:pt x="5853" y="2585"/>
                    <a:pt x="5850" y="2622"/>
                    <a:pt x="5846" y="2658"/>
                  </a:cubicBezTo>
                  <a:cubicBezTo>
                    <a:pt x="5841" y="2694"/>
                    <a:pt x="5838" y="2732"/>
                    <a:pt x="5833" y="2769"/>
                  </a:cubicBezTo>
                  <a:cubicBezTo>
                    <a:pt x="5824" y="2845"/>
                    <a:pt x="5814" y="2918"/>
                    <a:pt x="5801" y="2993"/>
                  </a:cubicBezTo>
                  <a:cubicBezTo>
                    <a:pt x="5794" y="3032"/>
                    <a:pt x="5788" y="3069"/>
                    <a:pt x="5781" y="3107"/>
                  </a:cubicBezTo>
                  <a:lnTo>
                    <a:pt x="5759" y="3220"/>
                  </a:lnTo>
                  <a:cubicBezTo>
                    <a:pt x="5752" y="3258"/>
                    <a:pt x="5745" y="3298"/>
                    <a:pt x="5736" y="3335"/>
                  </a:cubicBezTo>
                  <a:cubicBezTo>
                    <a:pt x="5729" y="3373"/>
                    <a:pt x="5719" y="3413"/>
                    <a:pt x="5711" y="3450"/>
                  </a:cubicBezTo>
                  <a:cubicBezTo>
                    <a:pt x="5693" y="3528"/>
                    <a:pt x="5673" y="3606"/>
                    <a:pt x="5653" y="3682"/>
                  </a:cubicBezTo>
                  <a:cubicBezTo>
                    <a:pt x="5631" y="3760"/>
                    <a:pt x="5610" y="3839"/>
                    <a:pt x="5587" y="3916"/>
                  </a:cubicBezTo>
                  <a:cubicBezTo>
                    <a:pt x="5564" y="3994"/>
                    <a:pt x="5539" y="4070"/>
                    <a:pt x="5514" y="4149"/>
                  </a:cubicBezTo>
                  <a:cubicBezTo>
                    <a:pt x="5486" y="4227"/>
                    <a:pt x="5459" y="4306"/>
                    <a:pt x="5430" y="4383"/>
                  </a:cubicBezTo>
                  <a:cubicBezTo>
                    <a:pt x="5373" y="4540"/>
                    <a:pt x="5312" y="4694"/>
                    <a:pt x="5243" y="4849"/>
                  </a:cubicBezTo>
                  <a:cubicBezTo>
                    <a:pt x="5108" y="5155"/>
                    <a:pt x="4954" y="5460"/>
                    <a:pt x="4783" y="5755"/>
                  </a:cubicBezTo>
                  <a:cubicBezTo>
                    <a:pt x="4612" y="6050"/>
                    <a:pt x="4425" y="6333"/>
                    <a:pt x="4227" y="6600"/>
                  </a:cubicBezTo>
                  <a:cubicBezTo>
                    <a:pt x="4027" y="6869"/>
                    <a:pt x="3814" y="7122"/>
                    <a:pt x="3594" y="7354"/>
                  </a:cubicBezTo>
                  <a:cubicBezTo>
                    <a:pt x="3540" y="7411"/>
                    <a:pt x="3482" y="7469"/>
                    <a:pt x="3426" y="7525"/>
                  </a:cubicBezTo>
                  <a:cubicBezTo>
                    <a:pt x="3369" y="7578"/>
                    <a:pt x="3314" y="7634"/>
                    <a:pt x="3256" y="7686"/>
                  </a:cubicBezTo>
                  <a:cubicBezTo>
                    <a:pt x="3228" y="7712"/>
                    <a:pt x="3199" y="7739"/>
                    <a:pt x="3170" y="7763"/>
                  </a:cubicBezTo>
                  <a:cubicBezTo>
                    <a:pt x="3141" y="7791"/>
                    <a:pt x="3113" y="7815"/>
                    <a:pt x="3084" y="7841"/>
                  </a:cubicBezTo>
                  <a:cubicBezTo>
                    <a:pt x="3055" y="7865"/>
                    <a:pt x="3026" y="7891"/>
                    <a:pt x="2998" y="7914"/>
                  </a:cubicBezTo>
                  <a:cubicBezTo>
                    <a:pt x="2969" y="7937"/>
                    <a:pt x="2939" y="7963"/>
                    <a:pt x="2909" y="7986"/>
                  </a:cubicBezTo>
                  <a:cubicBezTo>
                    <a:pt x="2850" y="8034"/>
                    <a:pt x="2792" y="8078"/>
                    <a:pt x="2733" y="8123"/>
                  </a:cubicBezTo>
                  <a:cubicBezTo>
                    <a:pt x="2674" y="8167"/>
                    <a:pt x="2617" y="8209"/>
                    <a:pt x="2558" y="8251"/>
                  </a:cubicBezTo>
                  <a:cubicBezTo>
                    <a:pt x="2526" y="8272"/>
                    <a:pt x="2496" y="8292"/>
                    <a:pt x="2467" y="8311"/>
                  </a:cubicBezTo>
                  <a:cubicBezTo>
                    <a:pt x="2438" y="8331"/>
                    <a:pt x="2410" y="8351"/>
                    <a:pt x="2379" y="8369"/>
                  </a:cubicBezTo>
                  <a:cubicBezTo>
                    <a:pt x="2349" y="8389"/>
                    <a:pt x="2321" y="8407"/>
                    <a:pt x="2289" y="8425"/>
                  </a:cubicBezTo>
                  <a:cubicBezTo>
                    <a:pt x="2259" y="8443"/>
                    <a:pt x="2230" y="8459"/>
                    <a:pt x="2200" y="8476"/>
                  </a:cubicBezTo>
                  <a:cubicBezTo>
                    <a:pt x="2141" y="8512"/>
                    <a:pt x="2079" y="8545"/>
                    <a:pt x="2019" y="8577"/>
                  </a:cubicBezTo>
                  <a:cubicBezTo>
                    <a:pt x="1987" y="8591"/>
                    <a:pt x="1958" y="8609"/>
                    <a:pt x="1928" y="8623"/>
                  </a:cubicBezTo>
                  <a:lnTo>
                    <a:pt x="1836" y="8666"/>
                  </a:lnTo>
                  <a:cubicBezTo>
                    <a:pt x="1777" y="8695"/>
                    <a:pt x="1717" y="8719"/>
                    <a:pt x="1656" y="8745"/>
                  </a:cubicBezTo>
                  <a:cubicBezTo>
                    <a:pt x="1596" y="8768"/>
                    <a:pt x="1537" y="8791"/>
                    <a:pt x="1477" y="8811"/>
                  </a:cubicBezTo>
                  <a:cubicBezTo>
                    <a:pt x="1446" y="8820"/>
                    <a:pt x="1416" y="8832"/>
                    <a:pt x="1387" y="8840"/>
                  </a:cubicBezTo>
                  <a:cubicBezTo>
                    <a:pt x="1359" y="8849"/>
                    <a:pt x="1329" y="8857"/>
                    <a:pt x="1300" y="8868"/>
                  </a:cubicBezTo>
                  <a:cubicBezTo>
                    <a:pt x="1268" y="8875"/>
                    <a:pt x="1239" y="8883"/>
                    <a:pt x="1211" y="8891"/>
                  </a:cubicBezTo>
                  <a:cubicBezTo>
                    <a:pt x="1182" y="8899"/>
                    <a:pt x="1153" y="8905"/>
                    <a:pt x="1124" y="8912"/>
                  </a:cubicBezTo>
                  <a:cubicBezTo>
                    <a:pt x="1067" y="8926"/>
                    <a:pt x="1008" y="8937"/>
                    <a:pt x="952" y="8947"/>
                  </a:cubicBezTo>
                  <a:cubicBezTo>
                    <a:pt x="897" y="8955"/>
                    <a:pt x="840" y="8962"/>
                    <a:pt x="784" y="8968"/>
                  </a:cubicBezTo>
                  <a:cubicBezTo>
                    <a:pt x="709" y="8975"/>
                    <a:pt x="635" y="8979"/>
                    <a:pt x="562" y="8979"/>
                  </a:cubicBezTo>
                  <a:cubicBezTo>
                    <a:pt x="419" y="8979"/>
                    <a:pt x="279" y="8965"/>
                    <a:pt x="147" y="8939"/>
                  </a:cubicBezTo>
                  <a:cubicBezTo>
                    <a:pt x="96" y="8928"/>
                    <a:pt x="49" y="8918"/>
                    <a:pt x="0" y="8903"/>
                  </a:cubicBezTo>
                  <a:lnTo>
                    <a:pt x="0" y="8903"/>
                  </a:lnTo>
                  <a:cubicBezTo>
                    <a:pt x="30" y="8935"/>
                    <a:pt x="61" y="8968"/>
                    <a:pt x="92" y="8993"/>
                  </a:cubicBezTo>
                  <a:cubicBezTo>
                    <a:pt x="147" y="9041"/>
                    <a:pt x="210" y="9086"/>
                    <a:pt x="269" y="9121"/>
                  </a:cubicBezTo>
                  <a:cubicBezTo>
                    <a:pt x="545" y="9280"/>
                    <a:pt x="853" y="9348"/>
                    <a:pt x="1173" y="9348"/>
                  </a:cubicBezTo>
                  <a:cubicBezTo>
                    <a:pt x="1910" y="9348"/>
                    <a:pt x="2715" y="8987"/>
                    <a:pt x="3366" y="8537"/>
                  </a:cubicBezTo>
                  <a:cubicBezTo>
                    <a:pt x="4316" y="7878"/>
                    <a:pt x="4940" y="7029"/>
                    <a:pt x="5463" y="6122"/>
                  </a:cubicBezTo>
                  <a:cubicBezTo>
                    <a:pt x="5988" y="5213"/>
                    <a:pt x="6412" y="4248"/>
                    <a:pt x="6507" y="3097"/>
                  </a:cubicBezTo>
                  <a:cubicBezTo>
                    <a:pt x="6600" y="1962"/>
                    <a:pt x="6372" y="647"/>
                    <a:pt x="5463" y="122"/>
                  </a:cubicBezTo>
                  <a:cubicBezTo>
                    <a:pt x="5404" y="86"/>
                    <a:pt x="5334" y="55"/>
                    <a:pt x="5263" y="35"/>
                  </a:cubicBezTo>
                  <a:cubicBezTo>
                    <a:pt x="5226" y="22"/>
                    <a:pt x="5184" y="12"/>
                    <a:pt x="5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8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8"/>
            <p:cNvSpPr/>
            <p:nvPr/>
          </p:nvSpPr>
          <p:spPr>
            <a:xfrm>
              <a:off x="8288534" y="1649821"/>
              <a:ext cx="416039" cy="478128"/>
            </a:xfrm>
            <a:custGeom>
              <a:avLst/>
              <a:gdLst/>
              <a:ahLst/>
              <a:cxnLst/>
              <a:rect l="l" t="t" r="r" b="b"/>
              <a:pathLst>
                <a:path w="13341" h="15332" extrusionOk="0">
                  <a:moveTo>
                    <a:pt x="10277" y="1307"/>
                  </a:moveTo>
                  <a:cubicBezTo>
                    <a:pt x="10280" y="1309"/>
                    <a:pt x="10283" y="1310"/>
                    <a:pt x="10285" y="1312"/>
                  </a:cubicBezTo>
                  <a:cubicBezTo>
                    <a:pt x="10283" y="1310"/>
                    <a:pt x="10280" y="1309"/>
                    <a:pt x="10277" y="1307"/>
                  </a:cubicBezTo>
                  <a:close/>
                  <a:moveTo>
                    <a:pt x="13339" y="3074"/>
                  </a:moveTo>
                  <a:lnTo>
                    <a:pt x="13339" y="3074"/>
                  </a:lnTo>
                  <a:cubicBezTo>
                    <a:pt x="13340" y="3074"/>
                    <a:pt x="13340" y="3074"/>
                    <a:pt x="13340" y="3074"/>
                  </a:cubicBezTo>
                  <a:cubicBezTo>
                    <a:pt x="13340" y="3074"/>
                    <a:pt x="13340" y="3074"/>
                    <a:pt x="13339" y="3074"/>
                  </a:cubicBezTo>
                  <a:close/>
                  <a:moveTo>
                    <a:pt x="7305" y="0"/>
                  </a:moveTo>
                  <a:cubicBezTo>
                    <a:pt x="6579" y="0"/>
                    <a:pt x="5805" y="246"/>
                    <a:pt x="5133" y="584"/>
                  </a:cubicBezTo>
                  <a:cubicBezTo>
                    <a:pt x="3678" y="1318"/>
                    <a:pt x="2699" y="2485"/>
                    <a:pt x="1866" y="3812"/>
                  </a:cubicBezTo>
                  <a:cubicBezTo>
                    <a:pt x="818" y="5477"/>
                    <a:pt x="0" y="7393"/>
                    <a:pt x="0" y="9325"/>
                  </a:cubicBezTo>
                  <a:cubicBezTo>
                    <a:pt x="0" y="9635"/>
                    <a:pt x="22" y="9944"/>
                    <a:pt x="65" y="10256"/>
                  </a:cubicBezTo>
                  <a:cubicBezTo>
                    <a:pt x="151" y="10874"/>
                    <a:pt x="391" y="11440"/>
                    <a:pt x="781" y="11953"/>
                  </a:cubicBezTo>
                  <a:cubicBezTo>
                    <a:pt x="975" y="12209"/>
                    <a:pt x="1204" y="12412"/>
                    <a:pt x="1467" y="12564"/>
                  </a:cubicBezTo>
                  <a:cubicBezTo>
                    <a:pt x="3065" y="13487"/>
                    <a:pt x="4664" y="14409"/>
                    <a:pt x="6261" y="15332"/>
                  </a:cubicBezTo>
                  <a:cubicBezTo>
                    <a:pt x="5998" y="15180"/>
                    <a:pt x="5770" y="14977"/>
                    <a:pt x="5576" y="14721"/>
                  </a:cubicBezTo>
                  <a:cubicBezTo>
                    <a:pt x="5186" y="14209"/>
                    <a:pt x="4946" y="13641"/>
                    <a:pt x="4860" y="13023"/>
                  </a:cubicBezTo>
                  <a:cubicBezTo>
                    <a:pt x="4816" y="12711"/>
                    <a:pt x="4795" y="12402"/>
                    <a:pt x="4795" y="12093"/>
                  </a:cubicBezTo>
                  <a:cubicBezTo>
                    <a:pt x="4795" y="10161"/>
                    <a:pt x="5613" y="8247"/>
                    <a:pt x="6661" y="6579"/>
                  </a:cubicBezTo>
                  <a:cubicBezTo>
                    <a:pt x="7495" y="5253"/>
                    <a:pt x="8472" y="4085"/>
                    <a:pt x="9927" y="3352"/>
                  </a:cubicBezTo>
                  <a:cubicBezTo>
                    <a:pt x="10600" y="3013"/>
                    <a:pt x="11374" y="2768"/>
                    <a:pt x="12100" y="2768"/>
                  </a:cubicBezTo>
                  <a:cubicBezTo>
                    <a:pt x="12542" y="2768"/>
                    <a:pt x="12966" y="2858"/>
                    <a:pt x="13339" y="3074"/>
                  </a:cubicBezTo>
                  <a:lnTo>
                    <a:pt x="13339" y="3074"/>
                  </a:lnTo>
                  <a:cubicBezTo>
                    <a:pt x="12754" y="2736"/>
                    <a:pt x="12170" y="2400"/>
                    <a:pt x="11586" y="2062"/>
                  </a:cubicBezTo>
                  <a:cubicBezTo>
                    <a:pt x="11555" y="2045"/>
                    <a:pt x="11522" y="2026"/>
                    <a:pt x="11493" y="2009"/>
                  </a:cubicBezTo>
                  <a:cubicBezTo>
                    <a:pt x="11371" y="1946"/>
                    <a:pt x="11241" y="1893"/>
                    <a:pt x="11109" y="1851"/>
                  </a:cubicBezTo>
                  <a:cubicBezTo>
                    <a:pt x="11037" y="1828"/>
                    <a:pt x="10961" y="1808"/>
                    <a:pt x="10886" y="1792"/>
                  </a:cubicBezTo>
                  <a:cubicBezTo>
                    <a:pt x="10822" y="1779"/>
                    <a:pt x="10757" y="1766"/>
                    <a:pt x="10692" y="1758"/>
                  </a:cubicBezTo>
                  <a:cubicBezTo>
                    <a:pt x="10560" y="1739"/>
                    <a:pt x="10420" y="1730"/>
                    <a:pt x="10280" y="1730"/>
                  </a:cubicBezTo>
                  <a:cubicBezTo>
                    <a:pt x="10269" y="1730"/>
                    <a:pt x="10259" y="1730"/>
                    <a:pt x="10248" y="1730"/>
                  </a:cubicBezTo>
                  <a:cubicBezTo>
                    <a:pt x="10097" y="1732"/>
                    <a:pt x="9939" y="1746"/>
                    <a:pt x="9781" y="1771"/>
                  </a:cubicBezTo>
                  <a:cubicBezTo>
                    <a:pt x="9624" y="1794"/>
                    <a:pt x="9457" y="1831"/>
                    <a:pt x="9295" y="1875"/>
                  </a:cubicBezTo>
                  <a:cubicBezTo>
                    <a:pt x="9134" y="1921"/>
                    <a:pt x="8961" y="1980"/>
                    <a:pt x="8796" y="2047"/>
                  </a:cubicBezTo>
                  <a:cubicBezTo>
                    <a:pt x="8631" y="2113"/>
                    <a:pt x="8454" y="2195"/>
                    <a:pt x="8287" y="2282"/>
                  </a:cubicBezTo>
                  <a:cubicBezTo>
                    <a:pt x="8119" y="2371"/>
                    <a:pt x="7953" y="2468"/>
                    <a:pt x="7784" y="2576"/>
                  </a:cubicBezTo>
                  <a:cubicBezTo>
                    <a:pt x="7616" y="2685"/>
                    <a:pt x="7453" y="2796"/>
                    <a:pt x="7286" y="2924"/>
                  </a:cubicBezTo>
                  <a:cubicBezTo>
                    <a:pt x="7117" y="3050"/>
                    <a:pt x="6959" y="3181"/>
                    <a:pt x="6793" y="3325"/>
                  </a:cubicBezTo>
                  <a:cubicBezTo>
                    <a:pt x="6631" y="3468"/>
                    <a:pt x="6473" y="3615"/>
                    <a:pt x="6314" y="3776"/>
                  </a:cubicBezTo>
                  <a:cubicBezTo>
                    <a:pt x="6153" y="3936"/>
                    <a:pt x="6003" y="4097"/>
                    <a:pt x="5850" y="4272"/>
                  </a:cubicBezTo>
                  <a:cubicBezTo>
                    <a:pt x="5699" y="4446"/>
                    <a:pt x="5554" y="4624"/>
                    <a:pt x="5410" y="4808"/>
                  </a:cubicBezTo>
                  <a:cubicBezTo>
                    <a:pt x="5266" y="4994"/>
                    <a:pt x="5130" y="5185"/>
                    <a:pt x="4995" y="5380"/>
                  </a:cubicBezTo>
                  <a:cubicBezTo>
                    <a:pt x="4860" y="5576"/>
                    <a:pt x="4733" y="5776"/>
                    <a:pt x="4611" y="5980"/>
                  </a:cubicBezTo>
                  <a:cubicBezTo>
                    <a:pt x="4486" y="6184"/>
                    <a:pt x="4369" y="6394"/>
                    <a:pt x="4260" y="6604"/>
                  </a:cubicBezTo>
                  <a:cubicBezTo>
                    <a:pt x="4151" y="6814"/>
                    <a:pt x="4046" y="7029"/>
                    <a:pt x="3950" y="7245"/>
                  </a:cubicBezTo>
                  <a:cubicBezTo>
                    <a:pt x="3852" y="7461"/>
                    <a:pt x="3763" y="7681"/>
                    <a:pt x="3679" y="7898"/>
                  </a:cubicBezTo>
                  <a:cubicBezTo>
                    <a:pt x="3597" y="8115"/>
                    <a:pt x="3521" y="8338"/>
                    <a:pt x="3455" y="8553"/>
                  </a:cubicBezTo>
                  <a:cubicBezTo>
                    <a:pt x="3389" y="8769"/>
                    <a:pt x="3327" y="8992"/>
                    <a:pt x="3277" y="9206"/>
                  </a:cubicBezTo>
                  <a:cubicBezTo>
                    <a:pt x="3255" y="9301"/>
                    <a:pt x="3234" y="9399"/>
                    <a:pt x="3213" y="9495"/>
                  </a:cubicBezTo>
                  <a:cubicBezTo>
                    <a:pt x="3190" y="9616"/>
                    <a:pt x="3167" y="9735"/>
                    <a:pt x="3149" y="9850"/>
                  </a:cubicBezTo>
                  <a:cubicBezTo>
                    <a:pt x="3116" y="10059"/>
                    <a:pt x="3088" y="10276"/>
                    <a:pt x="3073" y="10477"/>
                  </a:cubicBezTo>
                  <a:cubicBezTo>
                    <a:pt x="3054" y="10678"/>
                    <a:pt x="3045" y="10888"/>
                    <a:pt x="3045" y="11081"/>
                  </a:cubicBezTo>
                  <a:lnTo>
                    <a:pt x="1757" y="10336"/>
                  </a:lnTo>
                  <a:cubicBezTo>
                    <a:pt x="1757" y="10145"/>
                    <a:pt x="1767" y="9934"/>
                    <a:pt x="1783" y="9732"/>
                  </a:cubicBezTo>
                  <a:cubicBezTo>
                    <a:pt x="1800" y="9531"/>
                    <a:pt x="1826" y="9314"/>
                    <a:pt x="1861" y="9105"/>
                  </a:cubicBezTo>
                  <a:cubicBezTo>
                    <a:pt x="1895" y="8897"/>
                    <a:pt x="1938" y="8676"/>
                    <a:pt x="1989" y="8463"/>
                  </a:cubicBezTo>
                  <a:cubicBezTo>
                    <a:pt x="2039" y="8249"/>
                    <a:pt x="2099" y="8026"/>
                    <a:pt x="2167" y="7810"/>
                  </a:cubicBezTo>
                  <a:cubicBezTo>
                    <a:pt x="2233" y="7593"/>
                    <a:pt x="2308" y="7370"/>
                    <a:pt x="2391" y="7155"/>
                  </a:cubicBezTo>
                  <a:cubicBezTo>
                    <a:pt x="2473" y="6936"/>
                    <a:pt x="2564" y="6718"/>
                    <a:pt x="2660" y="6502"/>
                  </a:cubicBezTo>
                  <a:cubicBezTo>
                    <a:pt x="2758" y="6286"/>
                    <a:pt x="2861" y="6071"/>
                    <a:pt x="2972" y="5861"/>
                  </a:cubicBezTo>
                  <a:cubicBezTo>
                    <a:pt x="3083" y="5649"/>
                    <a:pt x="3199" y="5441"/>
                    <a:pt x="3321" y="5237"/>
                  </a:cubicBezTo>
                  <a:cubicBezTo>
                    <a:pt x="3443" y="5031"/>
                    <a:pt x="3571" y="4833"/>
                    <a:pt x="3707" y="4636"/>
                  </a:cubicBezTo>
                  <a:cubicBezTo>
                    <a:pt x="3842" y="4440"/>
                    <a:pt x="3978" y="4250"/>
                    <a:pt x="4122" y="4065"/>
                  </a:cubicBezTo>
                  <a:cubicBezTo>
                    <a:pt x="4263" y="3878"/>
                    <a:pt x="4410" y="3701"/>
                    <a:pt x="4562" y="3527"/>
                  </a:cubicBezTo>
                  <a:cubicBezTo>
                    <a:pt x="4713" y="3353"/>
                    <a:pt x="4864" y="3191"/>
                    <a:pt x="5023" y="3031"/>
                  </a:cubicBezTo>
                  <a:cubicBezTo>
                    <a:pt x="5183" y="2872"/>
                    <a:pt x="5340" y="2724"/>
                    <a:pt x="5504" y="2580"/>
                  </a:cubicBezTo>
                  <a:cubicBezTo>
                    <a:pt x="5669" y="2436"/>
                    <a:pt x="5829" y="2307"/>
                    <a:pt x="5995" y="2180"/>
                  </a:cubicBezTo>
                  <a:cubicBezTo>
                    <a:pt x="6165" y="2054"/>
                    <a:pt x="6326" y="1940"/>
                    <a:pt x="6496" y="1832"/>
                  </a:cubicBezTo>
                  <a:cubicBezTo>
                    <a:pt x="6664" y="1723"/>
                    <a:pt x="6829" y="1628"/>
                    <a:pt x="6999" y="1541"/>
                  </a:cubicBezTo>
                  <a:cubicBezTo>
                    <a:pt x="7166" y="1454"/>
                    <a:pt x="7342" y="1371"/>
                    <a:pt x="7508" y="1305"/>
                  </a:cubicBezTo>
                  <a:cubicBezTo>
                    <a:pt x="7673" y="1239"/>
                    <a:pt x="7846" y="1178"/>
                    <a:pt x="8007" y="1134"/>
                  </a:cubicBezTo>
                  <a:cubicBezTo>
                    <a:pt x="8169" y="1089"/>
                    <a:pt x="8336" y="1052"/>
                    <a:pt x="8493" y="1027"/>
                  </a:cubicBezTo>
                  <a:cubicBezTo>
                    <a:pt x="8648" y="1004"/>
                    <a:pt x="8809" y="990"/>
                    <a:pt x="8960" y="988"/>
                  </a:cubicBezTo>
                  <a:cubicBezTo>
                    <a:pt x="8971" y="988"/>
                    <a:pt x="8981" y="988"/>
                    <a:pt x="8992" y="988"/>
                  </a:cubicBezTo>
                  <a:cubicBezTo>
                    <a:pt x="9132" y="988"/>
                    <a:pt x="9272" y="997"/>
                    <a:pt x="9403" y="1016"/>
                  </a:cubicBezTo>
                  <a:cubicBezTo>
                    <a:pt x="9546" y="1034"/>
                    <a:pt x="9687" y="1068"/>
                    <a:pt x="9820" y="1109"/>
                  </a:cubicBezTo>
                  <a:cubicBezTo>
                    <a:pt x="9953" y="1149"/>
                    <a:pt x="10083" y="1204"/>
                    <a:pt x="10205" y="1267"/>
                  </a:cubicBezTo>
                  <a:cubicBezTo>
                    <a:pt x="10229" y="1280"/>
                    <a:pt x="10253" y="1293"/>
                    <a:pt x="10277" y="1307"/>
                  </a:cubicBezTo>
                  <a:lnTo>
                    <a:pt x="10277" y="1307"/>
                  </a:lnTo>
                  <a:cubicBezTo>
                    <a:pt x="9699" y="974"/>
                    <a:pt x="9124" y="640"/>
                    <a:pt x="8546" y="307"/>
                  </a:cubicBezTo>
                  <a:cubicBezTo>
                    <a:pt x="8172" y="91"/>
                    <a:pt x="7748" y="0"/>
                    <a:pt x="7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8"/>
            <p:cNvSpPr/>
            <p:nvPr/>
          </p:nvSpPr>
          <p:spPr>
            <a:xfrm>
              <a:off x="8343169" y="1680663"/>
              <a:ext cx="284719" cy="291580"/>
            </a:xfrm>
            <a:custGeom>
              <a:avLst/>
              <a:gdLst/>
              <a:ahLst/>
              <a:cxnLst/>
              <a:rect l="l" t="t" r="r" b="b"/>
              <a:pathLst>
                <a:path w="9130" h="9350" extrusionOk="0">
                  <a:moveTo>
                    <a:pt x="7236" y="1"/>
                  </a:moveTo>
                  <a:cubicBezTo>
                    <a:pt x="7225" y="1"/>
                    <a:pt x="7214" y="1"/>
                    <a:pt x="7203" y="1"/>
                  </a:cubicBezTo>
                  <a:cubicBezTo>
                    <a:pt x="7053" y="2"/>
                    <a:pt x="6894" y="17"/>
                    <a:pt x="6736" y="40"/>
                  </a:cubicBezTo>
                  <a:cubicBezTo>
                    <a:pt x="6580" y="64"/>
                    <a:pt x="6413" y="102"/>
                    <a:pt x="6252" y="146"/>
                  </a:cubicBezTo>
                  <a:cubicBezTo>
                    <a:pt x="6089" y="191"/>
                    <a:pt x="5917" y="251"/>
                    <a:pt x="5751" y="317"/>
                  </a:cubicBezTo>
                  <a:cubicBezTo>
                    <a:pt x="5586" y="383"/>
                    <a:pt x="5411" y="464"/>
                    <a:pt x="5243" y="553"/>
                  </a:cubicBezTo>
                  <a:cubicBezTo>
                    <a:pt x="5074" y="642"/>
                    <a:pt x="4909" y="737"/>
                    <a:pt x="4739" y="845"/>
                  </a:cubicBezTo>
                  <a:cubicBezTo>
                    <a:pt x="4570" y="953"/>
                    <a:pt x="4409" y="1065"/>
                    <a:pt x="4240" y="1193"/>
                  </a:cubicBezTo>
                  <a:cubicBezTo>
                    <a:pt x="4071" y="1318"/>
                    <a:pt x="3913" y="1450"/>
                    <a:pt x="3747" y="1594"/>
                  </a:cubicBezTo>
                  <a:cubicBezTo>
                    <a:pt x="3585" y="1738"/>
                    <a:pt x="3428" y="1884"/>
                    <a:pt x="3269" y="2044"/>
                  </a:cubicBezTo>
                  <a:cubicBezTo>
                    <a:pt x="3110" y="2205"/>
                    <a:pt x="2959" y="2366"/>
                    <a:pt x="2806" y="2540"/>
                  </a:cubicBezTo>
                  <a:cubicBezTo>
                    <a:pt x="2655" y="2715"/>
                    <a:pt x="2510" y="2892"/>
                    <a:pt x="2366" y="3077"/>
                  </a:cubicBezTo>
                  <a:cubicBezTo>
                    <a:pt x="2222" y="3263"/>
                    <a:pt x="2084" y="3453"/>
                    <a:pt x="1950" y="3650"/>
                  </a:cubicBezTo>
                  <a:cubicBezTo>
                    <a:pt x="1817" y="3845"/>
                    <a:pt x="1689" y="4045"/>
                    <a:pt x="1566" y="4249"/>
                  </a:cubicBezTo>
                  <a:cubicBezTo>
                    <a:pt x="1443" y="4452"/>
                    <a:pt x="1325" y="4663"/>
                    <a:pt x="1216" y="4873"/>
                  </a:cubicBezTo>
                  <a:cubicBezTo>
                    <a:pt x="1106" y="5083"/>
                    <a:pt x="1001" y="5299"/>
                    <a:pt x="905" y="5514"/>
                  </a:cubicBezTo>
                  <a:cubicBezTo>
                    <a:pt x="807" y="5730"/>
                    <a:pt x="717" y="5950"/>
                    <a:pt x="635" y="6167"/>
                  </a:cubicBezTo>
                  <a:cubicBezTo>
                    <a:pt x="553" y="6384"/>
                    <a:pt x="477" y="6607"/>
                    <a:pt x="411" y="6823"/>
                  </a:cubicBezTo>
                  <a:cubicBezTo>
                    <a:pt x="344" y="7038"/>
                    <a:pt x="283" y="7261"/>
                    <a:pt x="232" y="7475"/>
                  </a:cubicBezTo>
                  <a:cubicBezTo>
                    <a:pt x="185" y="7689"/>
                    <a:pt x="139" y="7909"/>
                    <a:pt x="106" y="8118"/>
                  </a:cubicBezTo>
                  <a:cubicBezTo>
                    <a:pt x="73" y="8326"/>
                    <a:pt x="45" y="8545"/>
                    <a:pt x="28" y="8746"/>
                  </a:cubicBezTo>
                  <a:cubicBezTo>
                    <a:pt x="9" y="8947"/>
                    <a:pt x="1" y="9157"/>
                    <a:pt x="1" y="9350"/>
                  </a:cubicBezTo>
                  <a:lnTo>
                    <a:pt x="1459" y="8509"/>
                  </a:lnTo>
                  <a:cubicBezTo>
                    <a:pt x="1479" y="8411"/>
                    <a:pt x="1497" y="8315"/>
                    <a:pt x="1522" y="8219"/>
                  </a:cubicBezTo>
                  <a:cubicBezTo>
                    <a:pt x="1572" y="8006"/>
                    <a:pt x="1633" y="7783"/>
                    <a:pt x="1699" y="7567"/>
                  </a:cubicBezTo>
                  <a:cubicBezTo>
                    <a:pt x="1766" y="7349"/>
                    <a:pt x="1841" y="7126"/>
                    <a:pt x="1924" y="6910"/>
                  </a:cubicBezTo>
                  <a:cubicBezTo>
                    <a:pt x="2006" y="6693"/>
                    <a:pt x="2097" y="6475"/>
                    <a:pt x="2193" y="6259"/>
                  </a:cubicBezTo>
                  <a:cubicBezTo>
                    <a:pt x="2291" y="6043"/>
                    <a:pt x="2394" y="5828"/>
                    <a:pt x="2504" y="5616"/>
                  </a:cubicBezTo>
                  <a:cubicBezTo>
                    <a:pt x="2616" y="5406"/>
                    <a:pt x="2732" y="5198"/>
                    <a:pt x="2855" y="4994"/>
                  </a:cubicBezTo>
                  <a:cubicBezTo>
                    <a:pt x="2977" y="4788"/>
                    <a:pt x="3106" y="4588"/>
                    <a:pt x="3240" y="4393"/>
                  </a:cubicBezTo>
                  <a:cubicBezTo>
                    <a:pt x="3374" y="4197"/>
                    <a:pt x="3510" y="4006"/>
                    <a:pt x="3654" y="3822"/>
                  </a:cubicBezTo>
                  <a:cubicBezTo>
                    <a:pt x="3798" y="3635"/>
                    <a:pt x="3944" y="3458"/>
                    <a:pt x="4095" y="3284"/>
                  </a:cubicBezTo>
                  <a:cubicBezTo>
                    <a:pt x="4248" y="3111"/>
                    <a:pt x="4399" y="2948"/>
                    <a:pt x="4558" y="2789"/>
                  </a:cubicBezTo>
                  <a:cubicBezTo>
                    <a:pt x="4718" y="2629"/>
                    <a:pt x="4874" y="2481"/>
                    <a:pt x="5038" y="2337"/>
                  </a:cubicBezTo>
                  <a:cubicBezTo>
                    <a:pt x="5204" y="2193"/>
                    <a:pt x="5363" y="2062"/>
                    <a:pt x="5530" y="1936"/>
                  </a:cubicBezTo>
                  <a:cubicBezTo>
                    <a:pt x="5698" y="1809"/>
                    <a:pt x="5859" y="1696"/>
                    <a:pt x="6029" y="1588"/>
                  </a:cubicBezTo>
                  <a:cubicBezTo>
                    <a:pt x="6197" y="1477"/>
                    <a:pt x="6362" y="1382"/>
                    <a:pt x="6532" y="1295"/>
                  </a:cubicBezTo>
                  <a:cubicBezTo>
                    <a:pt x="6699" y="1209"/>
                    <a:pt x="6874" y="1125"/>
                    <a:pt x="7040" y="1059"/>
                  </a:cubicBezTo>
                  <a:cubicBezTo>
                    <a:pt x="7205" y="993"/>
                    <a:pt x="7377" y="934"/>
                    <a:pt x="7540" y="889"/>
                  </a:cubicBezTo>
                  <a:cubicBezTo>
                    <a:pt x="7701" y="843"/>
                    <a:pt x="7869" y="806"/>
                    <a:pt x="8024" y="783"/>
                  </a:cubicBezTo>
                  <a:cubicBezTo>
                    <a:pt x="8181" y="760"/>
                    <a:pt x="8341" y="746"/>
                    <a:pt x="8492" y="743"/>
                  </a:cubicBezTo>
                  <a:cubicBezTo>
                    <a:pt x="8502" y="743"/>
                    <a:pt x="8513" y="743"/>
                    <a:pt x="8524" y="743"/>
                  </a:cubicBezTo>
                  <a:cubicBezTo>
                    <a:pt x="8664" y="743"/>
                    <a:pt x="8804" y="751"/>
                    <a:pt x="8936" y="770"/>
                  </a:cubicBezTo>
                  <a:cubicBezTo>
                    <a:pt x="9001" y="779"/>
                    <a:pt x="9067" y="790"/>
                    <a:pt x="9130" y="805"/>
                  </a:cubicBezTo>
                  <a:cubicBezTo>
                    <a:pt x="9123" y="796"/>
                    <a:pt x="9116" y="786"/>
                    <a:pt x="9108" y="779"/>
                  </a:cubicBezTo>
                  <a:cubicBezTo>
                    <a:pt x="9013" y="675"/>
                    <a:pt x="8909" y="582"/>
                    <a:pt x="8799" y="497"/>
                  </a:cubicBezTo>
                  <a:cubicBezTo>
                    <a:pt x="8713" y="432"/>
                    <a:pt x="8625" y="373"/>
                    <a:pt x="8532" y="321"/>
                  </a:cubicBezTo>
                  <a:cubicBezTo>
                    <a:pt x="8505" y="307"/>
                    <a:pt x="8477" y="293"/>
                    <a:pt x="8448" y="280"/>
                  </a:cubicBezTo>
                  <a:cubicBezTo>
                    <a:pt x="8326" y="217"/>
                    <a:pt x="8197" y="162"/>
                    <a:pt x="8065" y="122"/>
                  </a:cubicBezTo>
                  <a:cubicBezTo>
                    <a:pt x="7931" y="80"/>
                    <a:pt x="7791" y="47"/>
                    <a:pt x="7648" y="28"/>
                  </a:cubicBezTo>
                  <a:cubicBezTo>
                    <a:pt x="7515" y="10"/>
                    <a:pt x="7376" y="1"/>
                    <a:pt x="7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8"/>
            <p:cNvSpPr/>
            <p:nvPr/>
          </p:nvSpPr>
          <p:spPr>
            <a:xfrm>
              <a:off x="8343232" y="1945917"/>
              <a:ext cx="45468" cy="49459"/>
            </a:xfrm>
            <a:custGeom>
              <a:avLst/>
              <a:gdLst/>
              <a:ahLst/>
              <a:cxnLst/>
              <a:rect l="l" t="t" r="r" b="b"/>
              <a:pathLst>
                <a:path w="1458" h="1586" extrusionOk="0">
                  <a:moveTo>
                    <a:pt x="1458" y="0"/>
                  </a:moveTo>
                  <a:lnTo>
                    <a:pt x="0" y="841"/>
                  </a:lnTo>
                  <a:lnTo>
                    <a:pt x="1290" y="1586"/>
                  </a:lnTo>
                  <a:cubicBezTo>
                    <a:pt x="1290" y="1393"/>
                    <a:pt x="1298" y="1183"/>
                    <a:pt x="1316" y="982"/>
                  </a:cubicBezTo>
                  <a:cubicBezTo>
                    <a:pt x="1333" y="781"/>
                    <a:pt x="1359" y="562"/>
                    <a:pt x="1393" y="354"/>
                  </a:cubicBezTo>
                  <a:cubicBezTo>
                    <a:pt x="1412" y="240"/>
                    <a:pt x="1434" y="121"/>
                    <a:pt x="1458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8"/>
            <p:cNvSpPr/>
            <p:nvPr/>
          </p:nvSpPr>
          <p:spPr>
            <a:xfrm>
              <a:off x="8474954" y="1769788"/>
              <a:ext cx="281756" cy="358097"/>
            </a:xfrm>
            <a:custGeom>
              <a:avLst/>
              <a:gdLst/>
              <a:ahLst/>
              <a:cxnLst/>
              <a:rect l="l" t="t" r="r" b="b"/>
              <a:pathLst>
                <a:path w="9035" h="11483" extrusionOk="0">
                  <a:moveTo>
                    <a:pt x="6422" y="257"/>
                  </a:moveTo>
                  <a:cubicBezTo>
                    <a:pt x="6598" y="257"/>
                    <a:pt x="6763" y="278"/>
                    <a:pt x="6920" y="319"/>
                  </a:cubicBezTo>
                  <a:cubicBezTo>
                    <a:pt x="7470" y="461"/>
                    <a:pt x="8008" y="889"/>
                    <a:pt x="8324" y="1440"/>
                  </a:cubicBezTo>
                  <a:cubicBezTo>
                    <a:pt x="8672" y="2045"/>
                    <a:pt x="8777" y="2820"/>
                    <a:pt x="8652" y="3878"/>
                  </a:cubicBezTo>
                  <a:cubicBezTo>
                    <a:pt x="8531" y="4918"/>
                    <a:pt x="8225" y="5931"/>
                    <a:pt x="7745" y="6895"/>
                  </a:cubicBezTo>
                  <a:cubicBezTo>
                    <a:pt x="7275" y="7839"/>
                    <a:pt x="6638" y="8732"/>
                    <a:pt x="5903" y="9477"/>
                  </a:cubicBezTo>
                  <a:cubicBezTo>
                    <a:pt x="5240" y="10148"/>
                    <a:pt x="4572" y="10621"/>
                    <a:pt x="3863" y="10921"/>
                  </a:cubicBezTo>
                  <a:cubicBezTo>
                    <a:pt x="3387" y="11123"/>
                    <a:pt x="2949" y="11224"/>
                    <a:pt x="2556" y="11224"/>
                  </a:cubicBezTo>
                  <a:cubicBezTo>
                    <a:pt x="2382" y="11224"/>
                    <a:pt x="2217" y="11205"/>
                    <a:pt x="2062" y="11164"/>
                  </a:cubicBezTo>
                  <a:cubicBezTo>
                    <a:pt x="1511" y="11022"/>
                    <a:pt x="973" y="10592"/>
                    <a:pt x="657" y="10043"/>
                  </a:cubicBezTo>
                  <a:cubicBezTo>
                    <a:pt x="384" y="9566"/>
                    <a:pt x="260" y="8981"/>
                    <a:pt x="280" y="8249"/>
                  </a:cubicBezTo>
                  <a:cubicBezTo>
                    <a:pt x="286" y="8046"/>
                    <a:pt x="302" y="7833"/>
                    <a:pt x="329" y="7603"/>
                  </a:cubicBezTo>
                  <a:cubicBezTo>
                    <a:pt x="449" y="6565"/>
                    <a:pt x="755" y="5552"/>
                    <a:pt x="1235" y="4589"/>
                  </a:cubicBezTo>
                  <a:cubicBezTo>
                    <a:pt x="1704" y="3645"/>
                    <a:pt x="2342" y="2751"/>
                    <a:pt x="3077" y="2006"/>
                  </a:cubicBezTo>
                  <a:cubicBezTo>
                    <a:pt x="3739" y="1332"/>
                    <a:pt x="4407" y="859"/>
                    <a:pt x="5117" y="559"/>
                  </a:cubicBezTo>
                  <a:cubicBezTo>
                    <a:pt x="5593" y="357"/>
                    <a:pt x="6031" y="257"/>
                    <a:pt x="6422" y="257"/>
                  </a:cubicBezTo>
                  <a:close/>
                  <a:moveTo>
                    <a:pt x="6421" y="1"/>
                  </a:moveTo>
                  <a:cubicBezTo>
                    <a:pt x="5993" y="1"/>
                    <a:pt x="5521" y="108"/>
                    <a:pt x="5012" y="324"/>
                  </a:cubicBezTo>
                  <a:cubicBezTo>
                    <a:pt x="4271" y="638"/>
                    <a:pt x="3576" y="1130"/>
                    <a:pt x="2890" y="1827"/>
                  </a:cubicBezTo>
                  <a:cubicBezTo>
                    <a:pt x="2136" y="2592"/>
                    <a:pt x="1482" y="3506"/>
                    <a:pt x="1001" y="4475"/>
                  </a:cubicBezTo>
                  <a:cubicBezTo>
                    <a:pt x="509" y="5465"/>
                    <a:pt x="196" y="6508"/>
                    <a:pt x="71" y="7575"/>
                  </a:cubicBezTo>
                  <a:cubicBezTo>
                    <a:pt x="42" y="7812"/>
                    <a:pt x="25" y="8032"/>
                    <a:pt x="20" y="8243"/>
                  </a:cubicBezTo>
                  <a:cubicBezTo>
                    <a:pt x="0" y="9024"/>
                    <a:pt x="132" y="9655"/>
                    <a:pt x="431" y="10172"/>
                  </a:cubicBezTo>
                  <a:cubicBezTo>
                    <a:pt x="785" y="10788"/>
                    <a:pt x="1369" y="11253"/>
                    <a:pt x="1993" y="11413"/>
                  </a:cubicBezTo>
                  <a:cubicBezTo>
                    <a:pt x="2171" y="11459"/>
                    <a:pt x="2358" y="11482"/>
                    <a:pt x="2553" y="11482"/>
                  </a:cubicBezTo>
                  <a:cubicBezTo>
                    <a:pt x="2982" y="11482"/>
                    <a:pt x="3452" y="11374"/>
                    <a:pt x="3959" y="11159"/>
                  </a:cubicBezTo>
                  <a:cubicBezTo>
                    <a:pt x="4700" y="10845"/>
                    <a:pt x="5393" y="10354"/>
                    <a:pt x="6081" y="9656"/>
                  </a:cubicBezTo>
                  <a:cubicBezTo>
                    <a:pt x="6835" y="8893"/>
                    <a:pt x="7489" y="7976"/>
                    <a:pt x="7970" y="7007"/>
                  </a:cubicBezTo>
                  <a:cubicBezTo>
                    <a:pt x="8462" y="6019"/>
                    <a:pt x="8777" y="4975"/>
                    <a:pt x="8902" y="3907"/>
                  </a:cubicBezTo>
                  <a:cubicBezTo>
                    <a:pt x="9034" y="2791"/>
                    <a:pt x="8919" y="1966"/>
                    <a:pt x="8541" y="1311"/>
                  </a:cubicBezTo>
                  <a:cubicBezTo>
                    <a:pt x="8186" y="694"/>
                    <a:pt x="7604" y="228"/>
                    <a:pt x="6980" y="69"/>
                  </a:cubicBezTo>
                  <a:cubicBezTo>
                    <a:pt x="6803" y="23"/>
                    <a:pt x="6617" y="1"/>
                    <a:pt x="6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8"/>
            <p:cNvSpPr/>
            <p:nvPr/>
          </p:nvSpPr>
          <p:spPr>
            <a:xfrm>
              <a:off x="8632311" y="1321419"/>
              <a:ext cx="235384" cy="296601"/>
            </a:xfrm>
            <a:custGeom>
              <a:avLst/>
              <a:gdLst/>
              <a:ahLst/>
              <a:cxnLst/>
              <a:rect l="l" t="t" r="r" b="b"/>
              <a:pathLst>
                <a:path w="7548" h="9511" extrusionOk="0">
                  <a:moveTo>
                    <a:pt x="5536" y="622"/>
                  </a:moveTo>
                  <a:cubicBezTo>
                    <a:pt x="5884" y="622"/>
                    <a:pt x="6218" y="695"/>
                    <a:pt x="6490" y="866"/>
                  </a:cubicBezTo>
                  <a:cubicBezTo>
                    <a:pt x="7022" y="1200"/>
                    <a:pt x="7314" y="1912"/>
                    <a:pt x="7407" y="2590"/>
                  </a:cubicBezTo>
                  <a:cubicBezTo>
                    <a:pt x="7525" y="3443"/>
                    <a:pt x="7325" y="4245"/>
                    <a:pt x="7025" y="5007"/>
                  </a:cubicBezTo>
                  <a:cubicBezTo>
                    <a:pt x="6664" y="5920"/>
                    <a:pt x="6159" y="6775"/>
                    <a:pt x="5531" y="7543"/>
                  </a:cubicBezTo>
                  <a:cubicBezTo>
                    <a:pt x="5009" y="8180"/>
                    <a:pt x="4402" y="8758"/>
                    <a:pt x="3593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6" y="8975"/>
                  </a:cubicBezTo>
                  <a:cubicBezTo>
                    <a:pt x="1114" y="8640"/>
                    <a:pt x="821" y="7928"/>
                    <a:pt x="728" y="7251"/>
                  </a:cubicBezTo>
                  <a:cubicBezTo>
                    <a:pt x="611" y="6396"/>
                    <a:pt x="811" y="5596"/>
                    <a:pt x="1110" y="4834"/>
                  </a:cubicBezTo>
                  <a:cubicBezTo>
                    <a:pt x="1470" y="3921"/>
                    <a:pt x="1976" y="3066"/>
                    <a:pt x="2604" y="2298"/>
                  </a:cubicBezTo>
                  <a:cubicBezTo>
                    <a:pt x="3127" y="1660"/>
                    <a:pt x="3732" y="1083"/>
                    <a:pt x="4543" y="800"/>
                  </a:cubicBezTo>
                  <a:cubicBezTo>
                    <a:pt x="4858" y="689"/>
                    <a:pt x="5203" y="622"/>
                    <a:pt x="5536" y="622"/>
                  </a:cubicBezTo>
                  <a:close/>
                  <a:moveTo>
                    <a:pt x="5424" y="0"/>
                  </a:moveTo>
                  <a:cubicBezTo>
                    <a:pt x="4687" y="0"/>
                    <a:pt x="3882" y="361"/>
                    <a:pt x="3231" y="812"/>
                  </a:cubicBezTo>
                  <a:cubicBezTo>
                    <a:pt x="2282" y="1470"/>
                    <a:pt x="1659" y="2320"/>
                    <a:pt x="1135" y="3227"/>
                  </a:cubicBezTo>
                  <a:cubicBezTo>
                    <a:pt x="611" y="4136"/>
                    <a:pt x="187" y="5100"/>
                    <a:pt x="92" y="6252"/>
                  </a:cubicBezTo>
                  <a:cubicBezTo>
                    <a:pt x="0" y="7365"/>
                    <a:pt x="216" y="8650"/>
                    <a:pt x="1081" y="9193"/>
                  </a:cubicBezTo>
                  <a:lnTo>
                    <a:pt x="1206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5" y="9341"/>
                  </a:cubicBezTo>
                  <a:cubicBezTo>
                    <a:pt x="1498" y="9397"/>
                    <a:pt x="1616" y="9433"/>
                    <a:pt x="1761" y="9464"/>
                  </a:cubicBezTo>
                  <a:cubicBezTo>
                    <a:pt x="1911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4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2" y="9277"/>
                    <a:pt x="3508" y="9228"/>
                    <a:pt x="3668" y="9150"/>
                  </a:cubicBezTo>
                  <a:cubicBezTo>
                    <a:pt x="3827" y="9074"/>
                    <a:pt x="3945" y="9011"/>
                    <a:pt x="4103" y="8912"/>
                  </a:cubicBezTo>
                  <a:cubicBezTo>
                    <a:pt x="4262" y="8815"/>
                    <a:pt x="4378" y="8733"/>
                    <a:pt x="4532" y="8617"/>
                  </a:cubicBezTo>
                  <a:cubicBezTo>
                    <a:pt x="4686" y="8500"/>
                    <a:pt x="4802" y="8404"/>
                    <a:pt x="4952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8"/>
                    <a:pt x="5739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6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5"/>
                  </a:cubicBezTo>
                  <a:cubicBezTo>
                    <a:pt x="7058" y="5189"/>
                    <a:pt x="7137" y="4980"/>
                    <a:pt x="7196" y="4804"/>
                  </a:cubicBezTo>
                  <a:cubicBezTo>
                    <a:pt x="7253" y="4629"/>
                    <a:pt x="7317" y="4412"/>
                    <a:pt x="7360" y="4239"/>
                  </a:cubicBezTo>
                  <a:cubicBezTo>
                    <a:pt x="7381" y="4151"/>
                    <a:pt x="7403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6" y="3280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2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4" y="1825"/>
                    <a:pt x="7390" y="1656"/>
                    <a:pt x="7345" y="1528"/>
                  </a:cubicBezTo>
                  <a:cubicBezTo>
                    <a:pt x="7299" y="1398"/>
                    <a:pt x="7233" y="1242"/>
                    <a:pt x="7173" y="1127"/>
                  </a:cubicBezTo>
                  <a:cubicBezTo>
                    <a:pt x="7110" y="1009"/>
                    <a:pt x="7023" y="874"/>
                    <a:pt x="6944" y="772"/>
                  </a:cubicBezTo>
                  <a:cubicBezTo>
                    <a:pt x="6865" y="667"/>
                    <a:pt x="6759" y="553"/>
                    <a:pt x="6662" y="470"/>
                  </a:cubicBezTo>
                  <a:cubicBezTo>
                    <a:pt x="6562" y="380"/>
                    <a:pt x="6441" y="294"/>
                    <a:pt x="6327" y="228"/>
                  </a:cubicBezTo>
                  <a:cubicBezTo>
                    <a:pt x="6052" y="69"/>
                    <a:pt x="5744" y="0"/>
                    <a:pt x="5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8"/>
            <p:cNvSpPr/>
            <p:nvPr/>
          </p:nvSpPr>
          <p:spPr>
            <a:xfrm>
              <a:off x="8651364" y="1340816"/>
              <a:ext cx="215613" cy="268097"/>
            </a:xfrm>
            <a:custGeom>
              <a:avLst/>
              <a:gdLst/>
              <a:ahLst/>
              <a:cxnLst/>
              <a:rect l="l" t="t" r="r" b="b"/>
              <a:pathLst>
                <a:path w="6914" h="8597" extrusionOk="0">
                  <a:moveTo>
                    <a:pt x="4780" y="423"/>
                  </a:moveTo>
                  <a:cubicBezTo>
                    <a:pt x="4828" y="423"/>
                    <a:pt x="4875" y="424"/>
                    <a:pt x="4923" y="427"/>
                  </a:cubicBezTo>
                  <a:cubicBezTo>
                    <a:pt x="5184" y="444"/>
                    <a:pt x="5433" y="512"/>
                    <a:pt x="5643" y="641"/>
                  </a:cubicBezTo>
                  <a:cubicBezTo>
                    <a:pt x="6123" y="943"/>
                    <a:pt x="6386" y="1584"/>
                    <a:pt x="6471" y="2195"/>
                  </a:cubicBezTo>
                  <a:cubicBezTo>
                    <a:pt x="6578" y="2964"/>
                    <a:pt x="6398" y="3688"/>
                    <a:pt x="6126" y="4373"/>
                  </a:cubicBezTo>
                  <a:cubicBezTo>
                    <a:pt x="5801" y="5199"/>
                    <a:pt x="5344" y="5969"/>
                    <a:pt x="4779" y="6662"/>
                  </a:cubicBezTo>
                  <a:cubicBezTo>
                    <a:pt x="4308" y="7237"/>
                    <a:pt x="3760" y="7756"/>
                    <a:pt x="3029" y="8014"/>
                  </a:cubicBezTo>
                  <a:cubicBezTo>
                    <a:pt x="2746" y="8113"/>
                    <a:pt x="2435" y="8173"/>
                    <a:pt x="2136" y="8173"/>
                  </a:cubicBezTo>
                  <a:cubicBezTo>
                    <a:pt x="1822" y="8173"/>
                    <a:pt x="1520" y="8108"/>
                    <a:pt x="1274" y="7953"/>
                  </a:cubicBezTo>
                  <a:cubicBezTo>
                    <a:pt x="1099" y="7844"/>
                    <a:pt x="951" y="7687"/>
                    <a:pt x="830" y="7502"/>
                  </a:cubicBezTo>
                  <a:cubicBezTo>
                    <a:pt x="624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3" y="2625"/>
                    <a:pt x="2138" y="1934"/>
                  </a:cubicBezTo>
                  <a:cubicBezTo>
                    <a:pt x="2610" y="1359"/>
                    <a:pt x="3157" y="840"/>
                    <a:pt x="3888" y="582"/>
                  </a:cubicBezTo>
                  <a:cubicBezTo>
                    <a:pt x="4034" y="530"/>
                    <a:pt x="4190" y="489"/>
                    <a:pt x="4345" y="461"/>
                  </a:cubicBezTo>
                  <a:cubicBezTo>
                    <a:pt x="4489" y="436"/>
                    <a:pt x="4635" y="423"/>
                    <a:pt x="4780" y="423"/>
                  </a:cubicBezTo>
                  <a:close/>
                  <a:moveTo>
                    <a:pt x="4925" y="0"/>
                  </a:moveTo>
                  <a:cubicBezTo>
                    <a:pt x="4592" y="0"/>
                    <a:pt x="4247" y="67"/>
                    <a:pt x="3932" y="178"/>
                  </a:cubicBezTo>
                  <a:cubicBezTo>
                    <a:pt x="3121" y="461"/>
                    <a:pt x="2516" y="1038"/>
                    <a:pt x="1993" y="1676"/>
                  </a:cubicBezTo>
                  <a:cubicBezTo>
                    <a:pt x="1366" y="2443"/>
                    <a:pt x="861" y="3299"/>
                    <a:pt x="499" y="4212"/>
                  </a:cubicBezTo>
                  <a:cubicBezTo>
                    <a:pt x="200" y="4974"/>
                    <a:pt x="0" y="5775"/>
                    <a:pt x="117" y="6629"/>
                  </a:cubicBezTo>
                  <a:cubicBezTo>
                    <a:pt x="210" y="7306"/>
                    <a:pt x="503" y="8018"/>
                    <a:pt x="1035" y="8353"/>
                  </a:cubicBezTo>
                  <a:cubicBezTo>
                    <a:pt x="1307" y="8524"/>
                    <a:pt x="1641" y="8596"/>
                    <a:pt x="1988" y="8596"/>
                  </a:cubicBezTo>
                  <a:cubicBezTo>
                    <a:pt x="2149" y="8596"/>
                    <a:pt x="2312" y="8581"/>
                    <a:pt x="2473" y="8553"/>
                  </a:cubicBezTo>
                  <a:cubicBezTo>
                    <a:pt x="2647" y="8521"/>
                    <a:pt x="2818" y="8476"/>
                    <a:pt x="2982" y="8419"/>
                  </a:cubicBezTo>
                  <a:cubicBezTo>
                    <a:pt x="3791" y="8136"/>
                    <a:pt x="4398" y="7558"/>
                    <a:pt x="4920" y="6921"/>
                  </a:cubicBezTo>
                  <a:cubicBezTo>
                    <a:pt x="5548" y="6155"/>
                    <a:pt x="6053" y="5299"/>
                    <a:pt x="6414" y="4385"/>
                  </a:cubicBezTo>
                  <a:cubicBezTo>
                    <a:pt x="6714" y="3623"/>
                    <a:pt x="6914" y="2821"/>
                    <a:pt x="6796" y="1968"/>
                  </a:cubicBezTo>
                  <a:cubicBezTo>
                    <a:pt x="6703" y="1290"/>
                    <a:pt x="6411" y="578"/>
                    <a:pt x="5879" y="244"/>
                  </a:cubicBezTo>
                  <a:cubicBezTo>
                    <a:pt x="5607" y="73"/>
                    <a:pt x="5273" y="0"/>
                    <a:pt x="4925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8"/>
            <p:cNvSpPr/>
            <p:nvPr/>
          </p:nvSpPr>
          <p:spPr>
            <a:xfrm>
              <a:off x="8677123" y="1354100"/>
              <a:ext cx="179251" cy="241590"/>
            </a:xfrm>
            <a:custGeom>
              <a:avLst/>
              <a:gdLst/>
              <a:ahLst/>
              <a:cxnLst/>
              <a:rect l="l" t="t" r="r" b="b"/>
              <a:pathLst>
                <a:path w="5748" h="7747" extrusionOk="0">
                  <a:moveTo>
                    <a:pt x="4093" y="1"/>
                  </a:moveTo>
                  <a:cubicBezTo>
                    <a:pt x="4425" y="527"/>
                    <a:pt x="4508" y="1279"/>
                    <a:pt x="4452" y="1950"/>
                  </a:cubicBezTo>
                  <a:cubicBezTo>
                    <a:pt x="4374" y="2895"/>
                    <a:pt x="4026" y="3687"/>
                    <a:pt x="3597" y="4430"/>
                  </a:cubicBezTo>
                  <a:cubicBezTo>
                    <a:pt x="3167" y="5177"/>
                    <a:pt x="2656" y="5874"/>
                    <a:pt x="1877" y="6413"/>
                  </a:cubicBezTo>
                  <a:cubicBezTo>
                    <a:pt x="1343" y="6782"/>
                    <a:pt x="683" y="7077"/>
                    <a:pt x="80" y="7077"/>
                  </a:cubicBezTo>
                  <a:cubicBezTo>
                    <a:pt x="53" y="7077"/>
                    <a:pt x="27" y="7077"/>
                    <a:pt x="1" y="7076"/>
                  </a:cubicBezTo>
                  <a:lnTo>
                    <a:pt x="1" y="7076"/>
                  </a:lnTo>
                  <a:cubicBezTo>
                    <a:pt x="122" y="7260"/>
                    <a:pt x="268" y="7416"/>
                    <a:pt x="445" y="7527"/>
                  </a:cubicBezTo>
                  <a:cubicBezTo>
                    <a:pt x="690" y="7681"/>
                    <a:pt x="992" y="7746"/>
                    <a:pt x="1306" y="7746"/>
                  </a:cubicBezTo>
                  <a:cubicBezTo>
                    <a:pt x="1606" y="7746"/>
                    <a:pt x="1917" y="7687"/>
                    <a:pt x="2201" y="7588"/>
                  </a:cubicBezTo>
                  <a:cubicBezTo>
                    <a:pt x="2929" y="7330"/>
                    <a:pt x="3479" y="6811"/>
                    <a:pt x="3949" y="6236"/>
                  </a:cubicBezTo>
                  <a:cubicBezTo>
                    <a:pt x="4515" y="5543"/>
                    <a:pt x="4971" y="4773"/>
                    <a:pt x="5297" y="3947"/>
                  </a:cubicBezTo>
                  <a:cubicBezTo>
                    <a:pt x="5566" y="3263"/>
                    <a:pt x="5747" y="2538"/>
                    <a:pt x="5642" y="1769"/>
                  </a:cubicBezTo>
                  <a:cubicBezTo>
                    <a:pt x="5559" y="1158"/>
                    <a:pt x="5294" y="517"/>
                    <a:pt x="4811" y="217"/>
                  </a:cubicBezTo>
                  <a:cubicBezTo>
                    <a:pt x="4603" y="86"/>
                    <a:pt x="4356" y="20"/>
                    <a:pt x="4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8"/>
            <p:cNvSpPr/>
            <p:nvPr/>
          </p:nvSpPr>
          <p:spPr>
            <a:xfrm>
              <a:off x="8614473" y="1310879"/>
              <a:ext cx="215364" cy="297255"/>
            </a:xfrm>
            <a:custGeom>
              <a:avLst/>
              <a:gdLst/>
              <a:ahLst/>
              <a:cxnLst/>
              <a:rect l="l" t="t" r="r" b="b"/>
              <a:pathLst>
                <a:path w="6906" h="9532" extrusionOk="0">
                  <a:moveTo>
                    <a:pt x="5299" y="0"/>
                  </a:moveTo>
                  <a:cubicBezTo>
                    <a:pt x="5190" y="0"/>
                    <a:pt x="5091" y="7"/>
                    <a:pt x="4969" y="21"/>
                  </a:cubicBezTo>
                  <a:cubicBezTo>
                    <a:pt x="4894" y="30"/>
                    <a:pt x="4825" y="41"/>
                    <a:pt x="4749" y="57"/>
                  </a:cubicBezTo>
                  <a:cubicBezTo>
                    <a:pt x="4591" y="90"/>
                    <a:pt x="4476" y="120"/>
                    <a:pt x="4315" y="176"/>
                  </a:cubicBezTo>
                  <a:cubicBezTo>
                    <a:pt x="4156" y="231"/>
                    <a:pt x="4040" y="280"/>
                    <a:pt x="3880" y="358"/>
                  </a:cubicBezTo>
                  <a:cubicBezTo>
                    <a:pt x="3721" y="435"/>
                    <a:pt x="3603" y="499"/>
                    <a:pt x="3445" y="596"/>
                  </a:cubicBezTo>
                  <a:cubicBezTo>
                    <a:pt x="3287" y="694"/>
                    <a:pt x="3170" y="775"/>
                    <a:pt x="3016" y="891"/>
                  </a:cubicBezTo>
                  <a:cubicBezTo>
                    <a:pt x="2861" y="1009"/>
                    <a:pt x="2746" y="1104"/>
                    <a:pt x="2597" y="1239"/>
                  </a:cubicBezTo>
                  <a:cubicBezTo>
                    <a:pt x="2448" y="1371"/>
                    <a:pt x="2335" y="1485"/>
                    <a:pt x="2193" y="1634"/>
                  </a:cubicBezTo>
                  <a:cubicBezTo>
                    <a:pt x="2053" y="1781"/>
                    <a:pt x="1939" y="1910"/>
                    <a:pt x="1809" y="2073"/>
                  </a:cubicBezTo>
                  <a:cubicBezTo>
                    <a:pt x="1550" y="2389"/>
                    <a:pt x="1328" y="2705"/>
                    <a:pt x="1114" y="3062"/>
                  </a:cubicBezTo>
                  <a:cubicBezTo>
                    <a:pt x="1012" y="3231"/>
                    <a:pt x="910" y="3418"/>
                    <a:pt x="820" y="3594"/>
                  </a:cubicBezTo>
                  <a:cubicBezTo>
                    <a:pt x="732" y="3766"/>
                    <a:pt x="638" y="3968"/>
                    <a:pt x="565" y="4144"/>
                  </a:cubicBezTo>
                  <a:cubicBezTo>
                    <a:pt x="490" y="4318"/>
                    <a:pt x="411" y="4528"/>
                    <a:pt x="352" y="4705"/>
                  </a:cubicBezTo>
                  <a:cubicBezTo>
                    <a:pt x="295" y="4879"/>
                    <a:pt x="232" y="5096"/>
                    <a:pt x="188" y="5269"/>
                  </a:cubicBezTo>
                  <a:cubicBezTo>
                    <a:pt x="167" y="5358"/>
                    <a:pt x="145" y="5453"/>
                    <a:pt x="128" y="5540"/>
                  </a:cubicBezTo>
                  <a:cubicBezTo>
                    <a:pt x="94" y="5707"/>
                    <a:pt x="62" y="5907"/>
                    <a:pt x="42" y="6069"/>
                  </a:cubicBezTo>
                  <a:cubicBezTo>
                    <a:pt x="22" y="6230"/>
                    <a:pt x="7" y="6429"/>
                    <a:pt x="4" y="6583"/>
                  </a:cubicBezTo>
                  <a:cubicBezTo>
                    <a:pt x="0" y="6737"/>
                    <a:pt x="4" y="6929"/>
                    <a:pt x="16" y="7077"/>
                  </a:cubicBezTo>
                  <a:cubicBezTo>
                    <a:pt x="27" y="7224"/>
                    <a:pt x="55" y="7408"/>
                    <a:pt x="81" y="7546"/>
                  </a:cubicBezTo>
                  <a:cubicBezTo>
                    <a:pt x="109" y="7684"/>
                    <a:pt x="155" y="7855"/>
                    <a:pt x="200" y="7983"/>
                  </a:cubicBezTo>
                  <a:cubicBezTo>
                    <a:pt x="244" y="8111"/>
                    <a:pt x="312" y="8266"/>
                    <a:pt x="372" y="8381"/>
                  </a:cubicBezTo>
                  <a:cubicBezTo>
                    <a:pt x="436" y="8501"/>
                    <a:pt x="522" y="8636"/>
                    <a:pt x="601" y="8738"/>
                  </a:cubicBezTo>
                  <a:cubicBezTo>
                    <a:pt x="682" y="8841"/>
                    <a:pt x="786" y="8953"/>
                    <a:pt x="883" y="9040"/>
                  </a:cubicBezTo>
                  <a:cubicBezTo>
                    <a:pt x="983" y="9126"/>
                    <a:pt x="1104" y="9212"/>
                    <a:pt x="1218" y="9278"/>
                  </a:cubicBezTo>
                  <a:lnTo>
                    <a:pt x="1659" y="9531"/>
                  </a:lnTo>
                  <a:cubicBezTo>
                    <a:pt x="794" y="8985"/>
                    <a:pt x="578" y="7701"/>
                    <a:pt x="669" y="6590"/>
                  </a:cubicBezTo>
                  <a:cubicBezTo>
                    <a:pt x="762" y="5438"/>
                    <a:pt x="1186" y="4474"/>
                    <a:pt x="1711" y="3565"/>
                  </a:cubicBezTo>
                  <a:cubicBezTo>
                    <a:pt x="2234" y="2658"/>
                    <a:pt x="2858" y="1808"/>
                    <a:pt x="3808" y="1150"/>
                  </a:cubicBezTo>
                  <a:cubicBezTo>
                    <a:pt x="4459" y="698"/>
                    <a:pt x="5264" y="338"/>
                    <a:pt x="6000" y="338"/>
                  </a:cubicBezTo>
                  <a:cubicBezTo>
                    <a:pt x="6321" y="338"/>
                    <a:pt x="6629" y="407"/>
                    <a:pt x="6905" y="566"/>
                  </a:cubicBezTo>
                  <a:lnTo>
                    <a:pt x="6409" y="280"/>
                  </a:lnTo>
                  <a:cubicBezTo>
                    <a:pt x="6346" y="245"/>
                    <a:pt x="6287" y="215"/>
                    <a:pt x="6224" y="189"/>
                  </a:cubicBezTo>
                  <a:cubicBezTo>
                    <a:pt x="6090" y="129"/>
                    <a:pt x="5974" y="90"/>
                    <a:pt x="5830" y="57"/>
                  </a:cubicBezTo>
                  <a:cubicBezTo>
                    <a:pt x="5683" y="23"/>
                    <a:pt x="5564" y="7"/>
                    <a:pt x="5410" y="3"/>
                  </a:cubicBezTo>
                  <a:cubicBezTo>
                    <a:pt x="5371" y="1"/>
                    <a:pt x="5334" y="0"/>
                    <a:pt x="5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8"/>
            <p:cNvSpPr/>
            <p:nvPr/>
          </p:nvSpPr>
          <p:spPr>
            <a:xfrm>
              <a:off x="8661936" y="1353975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1" y="1"/>
                  </a:moveTo>
                  <a:cubicBezTo>
                    <a:pt x="4296" y="1"/>
                    <a:pt x="4150" y="14"/>
                    <a:pt x="4006" y="39"/>
                  </a:cubicBezTo>
                  <a:cubicBezTo>
                    <a:pt x="3851" y="68"/>
                    <a:pt x="3695" y="108"/>
                    <a:pt x="3549" y="160"/>
                  </a:cubicBezTo>
                  <a:cubicBezTo>
                    <a:pt x="2818" y="418"/>
                    <a:pt x="2271" y="937"/>
                    <a:pt x="1799" y="1512"/>
                  </a:cubicBezTo>
                  <a:cubicBezTo>
                    <a:pt x="1234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5" y="6765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6" y="5876"/>
                    <a:pt x="3658" y="5179"/>
                    <a:pt x="4088" y="4436"/>
                  </a:cubicBezTo>
                  <a:cubicBezTo>
                    <a:pt x="4516" y="3691"/>
                    <a:pt x="4866" y="2900"/>
                    <a:pt x="4943" y="1956"/>
                  </a:cubicBezTo>
                  <a:cubicBezTo>
                    <a:pt x="4998" y="1283"/>
                    <a:pt x="4916" y="533"/>
                    <a:pt x="4584" y="5"/>
                  </a:cubicBezTo>
                  <a:cubicBezTo>
                    <a:pt x="4536" y="2"/>
                    <a:pt x="4489" y="1"/>
                    <a:pt x="44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8"/>
            <p:cNvSpPr/>
            <p:nvPr/>
          </p:nvSpPr>
          <p:spPr>
            <a:xfrm>
              <a:off x="8666115" y="1608097"/>
              <a:ext cx="3867" cy="2277"/>
            </a:xfrm>
            <a:custGeom>
              <a:avLst/>
              <a:gdLst/>
              <a:ahLst/>
              <a:cxnLst/>
              <a:rect l="l" t="t" r="r" b="b"/>
              <a:pathLst>
                <a:path w="124" h="73" extrusionOk="0">
                  <a:moveTo>
                    <a:pt x="0" y="0"/>
                  </a:moveTo>
                  <a:cubicBezTo>
                    <a:pt x="18" y="12"/>
                    <a:pt x="33" y="22"/>
                    <a:pt x="52" y="33"/>
                  </a:cubicBezTo>
                  <a:cubicBezTo>
                    <a:pt x="76" y="48"/>
                    <a:pt x="101" y="61"/>
                    <a:pt x="124" y="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8"/>
            <p:cNvSpPr/>
            <p:nvPr/>
          </p:nvSpPr>
          <p:spPr>
            <a:xfrm>
              <a:off x="8647778" y="1336855"/>
              <a:ext cx="222786" cy="276081"/>
            </a:xfrm>
            <a:custGeom>
              <a:avLst/>
              <a:gdLst/>
              <a:ahLst/>
              <a:cxnLst/>
              <a:rect l="l" t="t" r="r" b="b"/>
              <a:pathLst>
                <a:path w="7144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60" y="754"/>
                    <a:pt x="6681" y="1363"/>
                    <a:pt x="6785" y="2112"/>
                  </a:cubicBezTo>
                  <a:cubicBezTo>
                    <a:pt x="6881" y="2823"/>
                    <a:pt x="6760" y="3570"/>
                    <a:pt x="6408" y="4464"/>
                  </a:cubicBezTo>
                  <a:cubicBezTo>
                    <a:pt x="6054" y="5363"/>
                    <a:pt x="5558" y="6207"/>
                    <a:pt x="4934" y="6966"/>
                  </a:cubicBezTo>
                  <a:cubicBezTo>
                    <a:pt x="4302" y="7741"/>
                    <a:pt x="3722" y="8191"/>
                    <a:pt x="3054" y="8425"/>
                  </a:cubicBezTo>
                  <a:cubicBezTo>
                    <a:pt x="2891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2" y="8099"/>
                    <a:pt x="460" y="7489"/>
                    <a:pt x="358" y="6740"/>
                  </a:cubicBezTo>
                  <a:cubicBezTo>
                    <a:pt x="260" y="6030"/>
                    <a:pt x="378" y="5282"/>
                    <a:pt x="733" y="4387"/>
                  </a:cubicBezTo>
                  <a:cubicBezTo>
                    <a:pt x="1087" y="3487"/>
                    <a:pt x="1583" y="2646"/>
                    <a:pt x="2207" y="1887"/>
                  </a:cubicBezTo>
                  <a:cubicBezTo>
                    <a:pt x="2840" y="1112"/>
                    <a:pt x="3420" y="662"/>
                    <a:pt x="4089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6" y="0"/>
                    <a:pt x="4354" y="64"/>
                    <a:pt x="4006" y="186"/>
                  </a:cubicBezTo>
                  <a:cubicBezTo>
                    <a:pt x="3090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5" y="4295"/>
                  </a:cubicBezTo>
                  <a:cubicBezTo>
                    <a:pt x="124" y="5231"/>
                    <a:pt x="0" y="6020"/>
                    <a:pt x="102" y="6775"/>
                  </a:cubicBezTo>
                  <a:cubicBezTo>
                    <a:pt x="154" y="7149"/>
                    <a:pt x="260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7" y="8762"/>
                    <a:pt x="1710" y="8852"/>
                    <a:pt x="2105" y="8852"/>
                  </a:cubicBezTo>
                  <a:cubicBezTo>
                    <a:pt x="2266" y="8852"/>
                    <a:pt x="2436" y="8835"/>
                    <a:pt x="2611" y="8806"/>
                  </a:cubicBezTo>
                  <a:cubicBezTo>
                    <a:pt x="2788" y="8776"/>
                    <a:pt x="2965" y="8730"/>
                    <a:pt x="3140" y="8668"/>
                  </a:cubicBezTo>
                  <a:cubicBezTo>
                    <a:pt x="4054" y="8346"/>
                    <a:pt x="4687" y="7676"/>
                    <a:pt x="5134" y="7130"/>
                  </a:cubicBezTo>
                  <a:cubicBezTo>
                    <a:pt x="5774" y="6351"/>
                    <a:pt x="6284" y="5485"/>
                    <a:pt x="6649" y="4561"/>
                  </a:cubicBezTo>
                  <a:cubicBezTo>
                    <a:pt x="7019" y="3622"/>
                    <a:pt x="7144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3" y="435"/>
                    <a:pt x="6063" y="264"/>
                  </a:cubicBezTo>
                  <a:cubicBezTo>
                    <a:pt x="5790" y="92"/>
                    <a:pt x="5455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8"/>
            <p:cNvSpPr/>
            <p:nvPr/>
          </p:nvSpPr>
          <p:spPr>
            <a:xfrm>
              <a:off x="8099276" y="1940491"/>
              <a:ext cx="79896" cy="107744"/>
            </a:xfrm>
            <a:custGeom>
              <a:avLst/>
              <a:gdLst/>
              <a:ahLst/>
              <a:cxnLst/>
              <a:rect l="l" t="t" r="r" b="b"/>
              <a:pathLst>
                <a:path w="2562" h="3455" extrusionOk="0">
                  <a:moveTo>
                    <a:pt x="2561" y="0"/>
                  </a:moveTo>
                  <a:lnTo>
                    <a:pt x="1081" y="851"/>
                  </a:lnTo>
                  <a:cubicBezTo>
                    <a:pt x="810" y="1011"/>
                    <a:pt x="587" y="1247"/>
                    <a:pt x="412" y="1514"/>
                  </a:cubicBezTo>
                  <a:cubicBezTo>
                    <a:pt x="267" y="1737"/>
                    <a:pt x="156" y="1978"/>
                    <a:pt x="86" y="2230"/>
                  </a:cubicBezTo>
                  <a:cubicBezTo>
                    <a:pt x="30" y="2431"/>
                    <a:pt x="1" y="2640"/>
                    <a:pt x="28" y="2852"/>
                  </a:cubicBezTo>
                  <a:cubicBezTo>
                    <a:pt x="48" y="3011"/>
                    <a:pt x="99" y="3172"/>
                    <a:pt x="206" y="3284"/>
                  </a:cubicBezTo>
                  <a:cubicBezTo>
                    <a:pt x="235" y="3312"/>
                    <a:pt x="267" y="3340"/>
                    <a:pt x="303" y="3361"/>
                  </a:cubicBezTo>
                  <a:cubicBezTo>
                    <a:pt x="311" y="3369"/>
                    <a:pt x="323" y="3373"/>
                    <a:pt x="332" y="3379"/>
                  </a:cubicBezTo>
                  <a:cubicBezTo>
                    <a:pt x="332" y="3380"/>
                    <a:pt x="333" y="3380"/>
                    <a:pt x="333" y="3380"/>
                  </a:cubicBezTo>
                  <a:cubicBezTo>
                    <a:pt x="423" y="3428"/>
                    <a:pt x="527" y="3455"/>
                    <a:pt x="630" y="3455"/>
                  </a:cubicBezTo>
                  <a:cubicBezTo>
                    <a:pt x="633" y="3455"/>
                    <a:pt x="635" y="3455"/>
                    <a:pt x="638" y="3455"/>
                  </a:cubicBezTo>
                  <a:cubicBezTo>
                    <a:pt x="796" y="3452"/>
                    <a:pt x="944" y="3387"/>
                    <a:pt x="1079" y="3311"/>
                  </a:cubicBezTo>
                  <a:lnTo>
                    <a:pt x="2561" y="2456"/>
                  </a:lnTo>
                  <a:lnTo>
                    <a:pt x="25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8"/>
            <p:cNvSpPr/>
            <p:nvPr/>
          </p:nvSpPr>
          <p:spPr>
            <a:xfrm>
              <a:off x="8052250" y="1913392"/>
              <a:ext cx="126923" cy="132037"/>
            </a:xfrm>
            <a:custGeom>
              <a:avLst/>
              <a:gdLst/>
              <a:ahLst/>
              <a:cxnLst/>
              <a:rect l="l" t="t" r="r" b="b"/>
              <a:pathLst>
                <a:path w="4070" h="4234" extrusionOk="0">
                  <a:moveTo>
                    <a:pt x="2566" y="1"/>
                  </a:moveTo>
                  <a:lnTo>
                    <a:pt x="1083" y="856"/>
                  </a:lnTo>
                  <a:cubicBezTo>
                    <a:pt x="810" y="1014"/>
                    <a:pt x="587" y="1252"/>
                    <a:pt x="413" y="1517"/>
                  </a:cubicBezTo>
                  <a:cubicBezTo>
                    <a:pt x="267" y="1740"/>
                    <a:pt x="156" y="1983"/>
                    <a:pt x="86" y="2235"/>
                  </a:cubicBezTo>
                  <a:cubicBezTo>
                    <a:pt x="30" y="2436"/>
                    <a:pt x="1" y="2645"/>
                    <a:pt x="28" y="2857"/>
                  </a:cubicBezTo>
                  <a:cubicBezTo>
                    <a:pt x="48" y="3016"/>
                    <a:pt x="99" y="3175"/>
                    <a:pt x="206" y="3286"/>
                  </a:cubicBezTo>
                  <a:cubicBezTo>
                    <a:pt x="235" y="3315"/>
                    <a:pt x="265" y="3340"/>
                    <a:pt x="300" y="3362"/>
                  </a:cubicBezTo>
                  <a:cubicBezTo>
                    <a:pt x="790" y="3645"/>
                    <a:pt x="1316" y="3950"/>
                    <a:pt x="1809" y="4233"/>
                  </a:cubicBezTo>
                  <a:cubicBezTo>
                    <a:pt x="1773" y="4212"/>
                    <a:pt x="1740" y="4184"/>
                    <a:pt x="1712" y="4156"/>
                  </a:cubicBezTo>
                  <a:cubicBezTo>
                    <a:pt x="1604" y="4045"/>
                    <a:pt x="1553" y="3882"/>
                    <a:pt x="1533" y="3724"/>
                  </a:cubicBezTo>
                  <a:cubicBezTo>
                    <a:pt x="1507" y="3513"/>
                    <a:pt x="1536" y="3305"/>
                    <a:pt x="1592" y="3103"/>
                  </a:cubicBezTo>
                  <a:cubicBezTo>
                    <a:pt x="1661" y="2850"/>
                    <a:pt x="1773" y="2609"/>
                    <a:pt x="1919" y="2386"/>
                  </a:cubicBezTo>
                  <a:cubicBezTo>
                    <a:pt x="2093" y="2118"/>
                    <a:pt x="2315" y="1881"/>
                    <a:pt x="2587" y="1725"/>
                  </a:cubicBezTo>
                  <a:lnTo>
                    <a:pt x="4069" y="869"/>
                  </a:lnTo>
                  <a:lnTo>
                    <a:pt x="2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8"/>
            <p:cNvSpPr/>
            <p:nvPr/>
          </p:nvSpPr>
          <p:spPr>
            <a:xfrm>
              <a:off x="8108663" y="2045395"/>
              <a:ext cx="936" cy="593"/>
            </a:xfrm>
            <a:custGeom>
              <a:avLst/>
              <a:gdLst/>
              <a:ahLst/>
              <a:cxnLst/>
              <a:rect l="l" t="t" r="r" b="b"/>
              <a:pathLst>
                <a:path w="30" h="19" extrusionOk="0">
                  <a:moveTo>
                    <a:pt x="0" y="0"/>
                  </a:moveTo>
                  <a:cubicBezTo>
                    <a:pt x="9" y="6"/>
                    <a:pt x="20" y="12"/>
                    <a:pt x="29" y="19"/>
                  </a:cubicBezTo>
                  <a:cubicBezTo>
                    <a:pt x="20" y="12"/>
                    <a:pt x="9" y="6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8"/>
            <p:cNvSpPr/>
            <p:nvPr/>
          </p:nvSpPr>
          <p:spPr>
            <a:xfrm>
              <a:off x="7753348" y="1938152"/>
              <a:ext cx="9106" cy="5769"/>
            </a:xfrm>
            <a:custGeom>
              <a:avLst/>
              <a:gdLst/>
              <a:ahLst/>
              <a:cxnLst/>
              <a:rect l="l" t="t" r="r" b="b"/>
              <a:pathLst>
                <a:path w="292" h="185" extrusionOk="0">
                  <a:moveTo>
                    <a:pt x="1" y="0"/>
                  </a:moveTo>
                  <a:lnTo>
                    <a:pt x="291" y="184"/>
                  </a:lnTo>
                  <a:cubicBezTo>
                    <a:pt x="205" y="125"/>
                    <a:pt x="119" y="69"/>
                    <a:pt x="28" y="1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8"/>
            <p:cNvSpPr/>
            <p:nvPr/>
          </p:nvSpPr>
          <p:spPr>
            <a:xfrm>
              <a:off x="7172539" y="1917945"/>
              <a:ext cx="611226" cy="621236"/>
            </a:xfrm>
            <a:custGeom>
              <a:avLst/>
              <a:gdLst/>
              <a:ahLst/>
              <a:cxnLst/>
              <a:rect l="l" t="t" r="r" b="b"/>
              <a:pathLst>
                <a:path w="19600" h="19921" extrusionOk="0">
                  <a:moveTo>
                    <a:pt x="19585" y="1252"/>
                  </a:moveTo>
                  <a:lnTo>
                    <a:pt x="19599" y="1261"/>
                  </a:lnTo>
                  <a:cubicBezTo>
                    <a:pt x="19594" y="1258"/>
                    <a:pt x="19590" y="1255"/>
                    <a:pt x="19585" y="1252"/>
                  </a:cubicBezTo>
                  <a:close/>
                  <a:moveTo>
                    <a:pt x="15951" y="1"/>
                  </a:moveTo>
                  <a:cubicBezTo>
                    <a:pt x="15784" y="1"/>
                    <a:pt x="15614" y="6"/>
                    <a:pt x="15444" y="17"/>
                  </a:cubicBezTo>
                  <a:cubicBezTo>
                    <a:pt x="15240" y="29"/>
                    <a:pt x="15025" y="52"/>
                    <a:pt x="14812" y="80"/>
                  </a:cubicBezTo>
                  <a:cubicBezTo>
                    <a:pt x="14599" y="109"/>
                    <a:pt x="14378" y="145"/>
                    <a:pt x="14156" y="188"/>
                  </a:cubicBezTo>
                  <a:cubicBezTo>
                    <a:pt x="13938" y="231"/>
                    <a:pt x="13708" y="283"/>
                    <a:pt x="13482" y="339"/>
                  </a:cubicBezTo>
                  <a:cubicBezTo>
                    <a:pt x="13258" y="397"/>
                    <a:pt x="13022" y="461"/>
                    <a:pt x="12792" y="530"/>
                  </a:cubicBezTo>
                  <a:cubicBezTo>
                    <a:pt x="12639" y="578"/>
                    <a:pt x="12483" y="628"/>
                    <a:pt x="12327" y="680"/>
                  </a:cubicBezTo>
                  <a:cubicBezTo>
                    <a:pt x="12171" y="732"/>
                    <a:pt x="12020" y="786"/>
                    <a:pt x="11862" y="844"/>
                  </a:cubicBezTo>
                  <a:cubicBezTo>
                    <a:pt x="11624" y="932"/>
                    <a:pt x="11396" y="1019"/>
                    <a:pt x="11157" y="1118"/>
                  </a:cubicBezTo>
                  <a:cubicBezTo>
                    <a:pt x="10916" y="1218"/>
                    <a:pt x="10689" y="1317"/>
                    <a:pt x="10447" y="1425"/>
                  </a:cubicBezTo>
                  <a:cubicBezTo>
                    <a:pt x="10207" y="1533"/>
                    <a:pt x="9977" y="1640"/>
                    <a:pt x="9735" y="1757"/>
                  </a:cubicBezTo>
                  <a:cubicBezTo>
                    <a:pt x="9495" y="1873"/>
                    <a:pt x="9265" y="1990"/>
                    <a:pt x="9024" y="2115"/>
                  </a:cubicBezTo>
                  <a:cubicBezTo>
                    <a:pt x="8785" y="2238"/>
                    <a:pt x="8555" y="2362"/>
                    <a:pt x="8318" y="2493"/>
                  </a:cubicBezTo>
                  <a:cubicBezTo>
                    <a:pt x="8081" y="2625"/>
                    <a:pt x="7852" y="2756"/>
                    <a:pt x="7616" y="2893"/>
                  </a:cubicBezTo>
                  <a:cubicBezTo>
                    <a:pt x="7264" y="3100"/>
                    <a:pt x="6929" y="3304"/>
                    <a:pt x="6584" y="3521"/>
                  </a:cubicBezTo>
                  <a:cubicBezTo>
                    <a:pt x="6242" y="3739"/>
                    <a:pt x="5913" y="3955"/>
                    <a:pt x="5582" y="4181"/>
                  </a:cubicBezTo>
                  <a:cubicBezTo>
                    <a:pt x="5254" y="4405"/>
                    <a:pt x="4935" y="4632"/>
                    <a:pt x="4619" y="4865"/>
                  </a:cubicBezTo>
                  <a:cubicBezTo>
                    <a:pt x="4307" y="5096"/>
                    <a:pt x="4001" y="5332"/>
                    <a:pt x="3704" y="5572"/>
                  </a:cubicBezTo>
                  <a:cubicBezTo>
                    <a:pt x="3410" y="5808"/>
                    <a:pt x="3121" y="6055"/>
                    <a:pt x="2848" y="6300"/>
                  </a:cubicBezTo>
                  <a:cubicBezTo>
                    <a:pt x="2576" y="6544"/>
                    <a:pt x="2304" y="6802"/>
                    <a:pt x="2058" y="7055"/>
                  </a:cubicBezTo>
                  <a:cubicBezTo>
                    <a:pt x="1894" y="7223"/>
                    <a:pt x="1729" y="7401"/>
                    <a:pt x="1581" y="7574"/>
                  </a:cubicBezTo>
                  <a:cubicBezTo>
                    <a:pt x="1430" y="7746"/>
                    <a:pt x="1280" y="7932"/>
                    <a:pt x="1145" y="8111"/>
                  </a:cubicBezTo>
                  <a:cubicBezTo>
                    <a:pt x="1010" y="8291"/>
                    <a:pt x="879" y="8482"/>
                    <a:pt x="764" y="8670"/>
                  </a:cubicBezTo>
                  <a:cubicBezTo>
                    <a:pt x="649" y="8856"/>
                    <a:pt x="537" y="9059"/>
                    <a:pt x="447" y="9251"/>
                  </a:cubicBezTo>
                  <a:cubicBezTo>
                    <a:pt x="355" y="9445"/>
                    <a:pt x="270" y="9658"/>
                    <a:pt x="205" y="9861"/>
                  </a:cubicBezTo>
                  <a:cubicBezTo>
                    <a:pt x="140" y="10064"/>
                    <a:pt x="87" y="10285"/>
                    <a:pt x="53" y="10495"/>
                  </a:cubicBezTo>
                  <a:cubicBezTo>
                    <a:pt x="18" y="10708"/>
                    <a:pt x="1" y="10933"/>
                    <a:pt x="1" y="11152"/>
                  </a:cubicBezTo>
                  <a:cubicBezTo>
                    <a:pt x="1" y="11349"/>
                    <a:pt x="14" y="11537"/>
                    <a:pt x="41" y="11737"/>
                  </a:cubicBezTo>
                  <a:cubicBezTo>
                    <a:pt x="73" y="11961"/>
                    <a:pt x="117" y="12173"/>
                    <a:pt x="181" y="12393"/>
                  </a:cubicBezTo>
                  <a:cubicBezTo>
                    <a:pt x="242" y="12615"/>
                    <a:pt x="317" y="12822"/>
                    <a:pt x="409" y="13040"/>
                  </a:cubicBezTo>
                  <a:cubicBezTo>
                    <a:pt x="500" y="13258"/>
                    <a:pt x="598" y="13459"/>
                    <a:pt x="713" y="13668"/>
                  </a:cubicBezTo>
                  <a:cubicBezTo>
                    <a:pt x="828" y="13876"/>
                    <a:pt x="945" y="14070"/>
                    <a:pt x="1081" y="14269"/>
                  </a:cubicBezTo>
                  <a:cubicBezTo>
                    <a:pt x="1216" y="14469"/>
                    <a:pt x="1352" y="14654"/>
                    <a:pt x="1505" y="14844"/>
                  </a:cubicBezTo>
                  <a:cubicBezTo>
                    <a:pt x="1732" y="15128"/>
                    <a:pt x="1965" y="15387"/>
                    <a:pt x="2222" y="15646"/>
                  </a:cubicBezTo>
                  <a:cubicBezTo>
                    <a:pt x="2478" y="15903"/>
                    <a:pt x="2741" y="16141"/>
                    <a:pt x="3021" y="16371"/>
                  </a:cubicBezTo>
                  <a:cubicBezTo>
                    <a:pt x="3438" y="16711"/>
                    <a:pt x="3877" y="17023"/>
                    <a:pt x="4337" y="17299"/>
                  </a:cubicBezTo>
                  <a:lnTo>
                    <a:pt x="4509" y="17401"/>
                  </a:lnTo>
                  <a:cubicBezTo>
                    <a:pt x="5941" y="18228"/>
                    <a:pt x="7529" y="19094"/>
                    <a:pt x="8963" y="19920"/>
                  </a:cubicBezTo>
                  <a:cubicBezTo>
                    <a:pt x="8388" y="19587"/>
                    <a:pt x="7878" y="19109"/>
                    <a:pt x="7494" y="18560"/>
                  </a:cubicBezTo>
                  <a:cubicBezTo>
                    <a:pt x="7418" y="18451"/>
                    <a:pt x="7347" y="18339"/>
                    <a:pt x="7280" y="18225"/>
                  </a:cubicBezTo>
                  <a:cubicBezTo>
                    <a:pt x="6716" y="17243"/>
                    <a:pt x="6557" y="16102"/>
                    <a:pt x="6587" y="14954"/>
                  </a:cubicBezTo>
                  <a:cubicBezTo>
                    <a:pt x="6597" y="14568"/>
                    <a:pt x="6629" y="14180"/>
                    <a:pt x="6673" y="13799"/>
                  </a:cubicBezTo>
                  <a:cubicBezTo>
                    <a:pt x="6897" y="11888"/>
                    <a:pt x="7452" y="10104"/>
                    <a:pt x="8289" y="8423"/>
                  </a:cubicBezTo>
                  <a:cubicBezTo>
                    <a:pt x="9126" y="6741"/>
                    <a:pt x="10247" y="5165"/>
                    <a:pt x="11568" y="3824"/>
                  </a:cubicBezTo>
                  <a:cubicBezTo>
                    <a:pt x="12625" y="2753"/>
                    <a:pt x="13810" y="1833"/>
                    <a:pt x="15227" y="1233"/>
                  </a:cubicBezTo>
                  <a:cubicBezTo>
                    <a:pt x="15987" y="913"/>
                    <a:pt x="16812" y="684"/>
                    <a:pt x="17616" y="684"/>
                  </a:cubicBezTo>
                  <a:cubicBezTo>
                    <a:pt x="17929" y="684"/>
                    <a:pt x="18239" y="719"/>
                    <a:pt x="18541" y="796"/>
                  </a:cubicBezTo>
                  <a:cubicBezTo>
                    <a:pt x="18764" y="854"/>
                    <a:pt x="18981" y="934"/>
                    <a:pt x="19191" y="1035"/>
                  </a:cubicBezTo>
                  <a:cubicBezTo>
                    <a:pt x="19325" y="1100"/>
                    <a:pt x="19457" y="1172"/>
                    <a:pt x="19585" y="1252"/>
                  </a:cubicBezTo>
                  <a:lnTo>
                    <a:pt x="19585" y="1252"/>
                  </a:lnTo>
                  <a:lnTo>
                    <a:pt x="18916" y="832"/>
                  </a:lnTo>
                  <a:lnTo>
                    <a:pt x="18626" y="648"/>
                  </a:lnTo>
                  <a:cubicBezTo>
                    <a:pt x="18417" y="528"/>
                    <a:pt x="18195" y="423"/>
                    <a:pt x="17963" y="335"/>
                  </a:cubicBezTo>
                  <a:cubicBezTo>
                    <a:pt x="17720" y="243"/>
                    <a:pt x="17461" y="171"/>
                    <a:pt x="17194" y="118"/>
                  </a:cubicBezTo>
                  <a:cubicBezTo>
                    <a:pt x="16925" y="63"/>
                    <a:pt x="16642" y="29"/>
                    <a:pt x="16353" y="11"/>
                  </a:cubicBezTo>
                  <a:cubicBezTo>
                    <a:pt x="16222" y="4"/>
                    <a:pt x="16088" y="1"/>
                    <a:pt x="159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8"/>
            <p:cNvSpPr/>
            <p:nvPr/>
          </p:nvSpPr>
          <p:spPr>
            <a:xfrm>
              <a:off x="7423168" y="1966686"/>
              <a:ext cx="484459" cy="615623"/>
            </a:xfrm>
            <a:custGeom>
              <a:avLst/>
              <a:gdLst/>
              <a:ahLst/>
              <a:cxnLst/>
              <a:rect l="l" t="t" r="r" b="b"/>
              <a:pathLst>
                <a:path w="15535" h="19741" extrusionOk="0">
                  <a:moveTo>
                    <a:pt x="11403" y="1188"/>
                  </a:moveTo>
                  <a:cubicBezTo>
                    <a:pt x="11689" y="1188"/>
                    <a:pt x="11972" y="1220"/>
                    <a:pt x="12248" y="1291"/>
                  </a:cubicBezTo>
                  <a:cubicBezTo>
                    <a:pt x="13227" y="1545"/>
                    <a:pt x="14111" y="2293"/>
                    <a:pt x="14624" y="3187"/>
                  </a:cubicBezTo>
                  <a:cubicBezTo>
                    <a:pt x="15314" y="4385"/>
                    <a:pt x="15342" y="5842"/>
                    <a:pt x="15178" y="7227"/>
                  </a:cubicBezTo>
                  <a:cubicBezTo>
                    <a:pt x="14974" y="8972"/>
                    <a:pt x="14466" y="10601"/>
                    <a:pt x="13703" y="12135"/>
                  </a:cubicBezTo>
                  <a:cubicBezTo>
                    <a:pt x="12939" y="13669"/>
                    <a:pt x="11914" y="15107"/>
                    <a:pt x="10710" y="16332"/>
                  </a:cubicBezTo>
                  <a:cubicBezTo>
                    <a:pt x="9746" y="17309"/>
                    <a:pt x="8665" y="18147"/>
                    <a:pt x="7370" y="18696"/>
                  </a:cubicBezTo>
                  <a:cubicBezTo>
                    <a:pt x="6678" y="18988"/>
                    <a:pt x="5925" y="19197"/>
                    <a:pt x="5190" y="19197"/>
                  </a:cubicBezTo>
                  <a:cubicBezTo>
                    <a:pt x="4904" y="19197"/>
                    <a:pt x="4621" y="19166"/>
                    <a:pt x="4345" y="19095"/>
                  </a:cubicBezTo>
                  <a:cubicBezTo>
                    <a:pt x="3365" y="18842"/>
                    <a:pt x="2480" y="18093"/>
                    <a:pt x="1966" y="17198"/>
                  </a:cubicBezTo>
                  <a:cubicBezTo>
                    <a:pt x="1451" y="16303"/>
                    <a:pt x="1307" y="15260"/>
                    <a:pt x="1333" y="14212"/>
                  </a:cubicBezTo>
                  <a:cubicBezTo>
                    <a:pt x="1343" y="13860"/>
                    <a:pt x="1372" y="13507"/>
                    <a:pt x="1412" y="13157"/>
                  </a:cubicBezTo>
                  <a:cubicBezTo>
                    <a:pt x="1618" y="11415"/>
                    <a:pt x="2124" y="9784"/>
                    <a:pt x="2889" y="8252"/>
                  </a:cubicBezTo>
                  <a:cubicBezTo>
                    <a:pt x="3652" y="6716"/>
                    <a:pt x="4676" y="5279"/>
                    <a:pt x="5882" y="4055"/>
                  </a:cubicBezTo>
                  <a:cubicBezTo>
                    <a:pt x="6847" y="3078"/>
                    <a:pt x="7928" y="2237"/>
                    <a:pt x="9223" y="1690"/>
                  </a:cubicBezTo>
                  <a:cubicBezTo>
                    <a:pt x="9915" y="1398"/>
                    <a:pt x="10669" y="1188"/>
                    <a:pt x="11403" y="1188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5"/>
                    <a:pt x="7823" y="891"/>
                  </a:cubicBezTo>
                  <a:cubicBezTo>
                    <a:pt x="5606" y="2007"/>
                    <a:pt x="4114" y="3788"/>
                    <a:pt x="2843" y="5809"/>
                  </a:cubicBezTo>
                  <a:cubicBezTo>
                    <a:pt x="1245" y="8351"/>
                    <a:pt x="0" y="11270"/>
                    <a:pt x="0" y="14214"/>
                  </a:cubicBezTo>
                  <a:cubicBezTo>
                    <a:pt x="0" y="14685"/>
                    <a:pt x="32" y="15158"/>
                    <a:pt x="100" y="15633"/>
                  </a:cubicBezTo>
                  <a:cubicBezTo>
                    <a:pt x="231" y="16576"/>
                    <a:pt x="593" y="17438"/>
                    <a:pt x="1188" y="18222"/>
                  </a:cubicBezTo>
                  <a:cubicBezTo>
                    <a:pt x="1483" y="18610"/>
                    <a:pt x="1832" y="18921"/>
                    <a:pt x="2235" y="19152"/>
                  </a:cubicBezTo>
                  <a:cubicBezTo>
                    <a:pt x="2368" y="19230"/>
                    <a:pt x="2498" y="19296"/>
                    <a:pt x="2640" y="19359"/>
                  </a:cubicBezTo>
                  <a:cubicBezTo>
                    <a:pt x="2768" y="19417"/>
                    <a:pt x="2889" y="19461"/>
                    <a:pt x="3021" y="19507"/>
                  </a:cubicBezTo>
                  <a:cubicBezTo>
                    <a:pt x="3155" y="19552"/>
                    <a:pt x="3278" y="19586"/>
                    <a:pt x="3416" y="19618"/>
                  </a:cubicBezTo>
                  <a:cubicBezTo>
                    <a:pt x="3554" y="19651"/>
                    <a:pt x="3682" y="19674"/>
                    <a:pt x="3825" y="19694"/>
                  </a:cubicBezTo>
                  <a:cubicBezTo>
                    <a:pt x="3967" y="19713"/>
                    <a:pt x="4096" y="19726"/>
                    <a:pt x="4242" y="19733"/>
                  </a:cubicBezTo>
                  <a:cubicBezTo>
                    <a:pt x="4334" y="19738"/>
                    <a:pt x="4420" y="19740"/>
                    <a:pt x="4509" y="19740"/>
                  </a:cubicBezTo>
                  <a:cubicBezTo>
                    <a:pt x="4560" y="19740"/>
                    <a:pt x="4612" y="19740"/>
                    <a:pt x="4667" y="19739"/>
                  </a:cubicBezTo>
                  <a:cubicBezTo>
                    <a:pt x="4817" y="19734"/>
                    <a:pt x="4949" y="19726"/>
                    <a:pt x="5100" y="19710"/>
                  </a:cubicBezTo>
                  <a:cubicBezTo>
                    <a:pt x="5254" y="19694"/>
                    <a:pt x="5386" y="19674"/>
                    <a:pt x="5538" y="19647"/>
                  </a:cubicBezTo>
                  <a:cubicBezTo>
                    <a:pt x="5692" y="19618"/>
                    <a:pt x="5826" y="19589"/>
                    <a:pt x="5981" y="19550"/>
                  </a:cubicBezTo>
                  <a:cubicBezTo>
                    <a:pt x="6135" y="19510"/>
                    <a:pt x="6272" y="19471"/>
                    <a:pt x="6427" y="19421"/>
                  </a:cubicBezTo>
                  <a:cubicBezTo>
                    <a:pt x="6581" y="19371"/>
                    <a:pt x="6716" y="19322"/>
                    <a:pt x="6873" y="19260"/>
                  </a:cubicBezTo>
                  <a:cubicBezTo>
                    <a:pt x="7029" y="19200"/>
                    <a:pt x="7163" y="19142"/>
                    <a:pt x="7320" y="19070"/>
                  </a:cubicBezTo>
                  <a:cubicBezTo>
                    <a:pt x="7476" y="18998"/>
                    <a:pt x="7613" y="18932"/>
                    <a:pt x="7767" y="18849"/>
                  </a:cubicBezTo>
                  <a:cubicBezTo>
                    <a:pt x="7921" y="18768"/>
                    <a:pt x="8054" y="18692"/>
                    <a:pt x="8208" y="18603"/>
                  </a:cubicBezTo>
                  <a:cubicBezTo>
                    <a:pt x="8359" y="18512"/>
                    <a:pt x="8491" y="18430"/>
                    <a:pt x="8641" y="18331"/>
                  </a:cubicBezTo>
                  <a:cubicBezTo>
                    <a:pt x="8792" y="18232"/>
                    <a:pt x="8921" y="18143"/>
                    <a:pt x="9071" y="18035"/>
                  </a:cubicBezTo>
                  <a:cubicBezTo>
                    <a:pt x="9217" y="17927"/>
                    <a:pt x="9347" y="17830"/>
                    <a:pt x="9495" y="17713"/>
                  </a:cubicBezTo>
                  <a:cubicBezTo>
                    <a:pt x="9640" y="17597"/>
                    <a:pt x="9769" y="17490"/>
                    <a:pt x="9913" y="17367"/>
                  </a:cubicBezTo>
                  <a:cubicBezTo>
                    <a:pt x="10057" y="17243"/>
                    <a:pt x="10182" y="17129"/>
                    <a:pt x="10324" y="16996"/>
                  </a:cubicBezTo>
                  <a:cubicBezTo>
                    <a:pt x="10467" y="16865"/>
                    <a:pt x="10590" y="16743"/>
                    <a:pt x="10728" y="16605"/>
                  </a:cubicBezTo>
                  <a:cubicBezTo>
                    <a:pt x="10868" y="16467"/>
                    <a:pt x="10990" y="16337"/>
                    <a:pt x="11124" y="16191"/>
                  </a:cubicBezTo>
                  <a:cubicBezTo>
                    <a:pt x="11259" y="16045"/>
                    <a:pt x="11378" y="15910"/>
                    <a:pt x="11509" y="15758"/>
                  </a:cubicBezTo>
                  <a:cubicBezTo>
                    <a:pt x="11775" y="15449"/>
                    <a:pt x="11996" y="15174"/>
                    <a:pt x="12242" y="14842"/>
                  </a:cubicBezTo>
                  <a:cubicBezTo>
                    <a:pt x="12719" y="14197"/>
                    <a:pt x="13144" y="13537"/>
                    <a:pt x="13538" y="12826"/>
                  </a:cubicBezTo>
                  <a:cubicBezTo>
                    <a:pt x="13726" y="12483"/>
                    <a:pt x="13919" y="12105"/>
                    <a:pt x="14084" y="11753"/>
                  </a:cubicBezTo>
                  <a:cubicBezTo>
                    <a:pt x="14246" y="11405"/>
                    <a:pt x="14419" y="11004"/>
                    <a:pt x="14553" y="10650"/>
                  </a:cubicBezTo>
                  <a:cubicBezTo>
                    <a:pt x="14622" y="10473"/>
                    <a:pt x="14693" y="10276"/>
                    <a:pt x="14754" y="10096"/>
                  </a:cubicBezTo>
                  <a:cubicBezTo>
                    <a:pt x="14816" y="9917"/>
                    <a:pt x="14880" y="9720"/>
                    <a:pt x="14933" y="9541"/>
                  </a:cubicBezTo>
                  <a:cubicBezTo>
                    <a:pt x="14988" y="9362"/>
                    <a:pt x="15046" y="9165"/>
                    <a:pt x="15092" y="8987"/>
                  </a:cubicBezTo>
                  <a:cubicBezTo>
                    <a:pt x="15139" y="8807"/>
                    <a:pt x="15188" y="8610"/>
                    <a:pt x="15227" y="8433"/>
                  </a:cubicBezTo>
                  <a:cubicBezTo>
                    <a:pt x="15267" y="8258"/>
                    <a:pt x="15306" y="8059"/>
                    <a:pt x="15339" y="7885"/>
                  </a:cubicBezTo>
                  <a:cubicBezTo>
                    <a:pt x="15369" y="7711"/>
                    <a:pt x="15401" y="7514"/>
                    <a:pt x="15425" y="7342"/>
                  </a:cubicBezTo>
                  <a:cubicBezTo>
                    <a:pt x="15450" y="7169"/>
                    <a:pt x="15471" y="6975"/>
                    <a:pt x="15487" y="6807"/>
                  </a:cubicBezTo>
                  <a:cubicBezTo>
                    <a:pt x="15501" y="6636"/>
                    <a:pt x="15516" y="6446"/>
                    <a:pt x="15523" y="6278"/>
                  </a:cubicBezTo>
                  <a:cubicBezTo>
                    <a:pt x="15530" y="6113"/>
                    <a:pt x="15534" y="5926"/>
                    <a:pt x="15534" y="5763"/>
                  </a:cubicBezTo>
                  <a:cubicBezTo>
                    <a:pt x="15533" y="5602"/>
                    <a:pt x="15529" y="5425"/>
                    <a:pt x="15521" y="5274"/>
                  </a:cubicBezTo>
                  <a:cubicBezTo>
                    <a:pt x="15513" y="5118"/>
                    <a:pt x="15498" y="4944"/>
                    <a:pt x="15483" y="4793"/>
                  </a:cubicBezTo>
                  <a:cubicBezTo>
                    <a:pt x="15465" y="4639"/>
                    <a:pt x="15444" y="4471"/>
                    <a:pt x="15419" y="4323"/>
                  </a:cubicBezTo>
                  <a:cubicBezTo>
                    <a:pt x="15396" y="4176"/>
                    <a:pt x="15363" y="4011"/>
                    <a:pt x="15332" y="3868"/>
                  </a:cubicBezTo>
                  <a:cubicBezTo>
                    <a:pt x="15299" y="3726"/>
                    <a:pt x="15257" y="3567"/>
                    <a:pt x="15217" y="3430"/>
                  </a:cubicBezTo>
                  <a:cubicBezTo>
                    <a:pt x="15176" y="3293"/>
                    <a:pt x="15125" y="3141"/>
                    <a:pt x="15076" y="3010"/>
                  </a:cubicBezTo>
                  <a:cubicBezTo>
                    <a:pt x="15026" y="2876"/>
                    <a:pt x="14967" y="2733"/>
                    <a:pt x="14909" y="2608"/>
                  </a:cubicBezTo>
                  <a:cubicBezTo>
                    <a:pt x="14852" y="2481"/>
                    <a:pt x="14783" y="2345"/>
                    <a:pt x="14716" y="2227"/>
                  </a:cubicBezTo>
                  <a:cubicBezTo>
                    <a:pt x="14650" y="2107"/>
                    <a:pt x="14571" y="1978"/>
                    <a:pt x="14498" y="1867"/>
                  </a:cubicBezTo>
                  <a:cubicBezTo>
                    <a:pt x="14422" y="1754"/>
                    <a:pt x="14334" y="1634"/>
                    <a:pt x="14251" y="1531"/>
                  </a:cubicBezTo>
                  <a:cubicBezTo>
                    <a:pt x="14167" y="1426"/>
                    <a:pt x="14071" y="1317"/>
                    <a:pt x="13980" y="1222"/>
                  </a:cubicBezTo>
                  <a:cubicBezTo>
                    <a:pt x="13887" y="1124"/>
                    <a:pt x="13783" y="1026"/>
                    <a:pt x="13683" y="940"/>
                  </a:cubicBezTo>
                  <a:cubicBezTo>
                    <a:pt x="13486" y="769"/>
                    <a:pt x="13249" y="598"/>
                    <a:pt x="13024" y="468"/>
                  </a:cubicBez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8"/>
            <p:cNvSpPr/>
            <p:nvPr/>
          </p:nvSpPr>
          <p:spPr>
            <a:xfrm>
              <a:off x="7463832" y="2003670"/>
              <a:ext cx="437775" cy="561642"/>
            </a:xfrm>
            <a:custGeom>
              <a:avLst/>
              <a:gdLst/>
              <a:ahLst/>
              <a:cxnLst/>
              <a:rect l="l" t="t" r="r" b="b"/>
              <a:pathLst>
                <a:path w="14038" h="18010" extrusionOk="0">
                  <a:moveTo>
                    <a:pt x="9433" y="574"/>
                  </a:moveTo>
                  <a:cubicBezTo>
                    <a:pt x="9523" y="574"/>
                    <a:pt x="9616" y="577"/>
                    <a:pt x="9697" y="583"/>
                  </a:cubicBezTo>
                  <a:cubicBezTo>
                    <a:pt x="9797" y="591"/>
                    <a:pt x="9905" y="605"/>
                    <a:pt x="9997" y="624"/>
                  </a:cubicBezTo>
                  <a:cubicBezTo>
                    <a:pt x="10090" y="641"/>
                    <a:pt x="10189" y="664"/>
                    <a:pt x="10275" y="691"/>
                  </a:cubicBezTo>
                  <a:cubicBezTo>
                    <a:pt x="10334" y="710"/>
                    <a:pt x="10393" y="732"/>
                    <a:pt x="10452" y="755"/>
                  </a:cubicBezTo>
                  <a:cubicBezTo>
                    <a:pt x="10566" y="799"/>
                    <a:pt x="10679" y="854"/>
                    <a:pt x="10779" y="908"/>
                  </a:cubicBezTo>
                  <a:cubicBezTo>
                    <a:pt x="12338" y="1810"/>
                    <a:pt x="12727" y="4064"/>
                    <a:pt x="12566" y="6008"/>
                  </a:cubicBezTo>
                  <a:cubicBezTo>
                    <a:pt x="12405" y="7982"/>
                    <a:pt x="11677" y="9638"/>
                    <a:pt x="10770" y="11186"/>
                  </a:cubicBezTo>
                  <a:cubicBezTo>
                    <a:pt x="9871" y="12743"/>
                    <a:pt x="8803" y="14202"/>
                    <a:pt x="7174" y="15328"/>
                  </a:cubicBezTo>
                  <a:cubicBezTo>
                    <a:pt x="6058" y="16101"/>
                    <a:pt x="4680" y="16719"/>
                    <a:pt x="3419" y="16719"/>
                  </a:cubicBezTo>
                  <a:cubicBezTo>
                    <a:pt x="2868" y="16719"/>
                    <a:pt x="2340" y="16601"/>
                    <a:pt x="1867" y="16327"/>
                  </a:cubicBezTo>
                  <a:cubicBezTo>
                    <a:pt x="1769" y="16270"/>
                    <a:pt x="1665" y="16201"/>
                    <a:pt x="1569" y="16123"/>
                  </a:cubicBezTo>
                  <a:cubicBezTo>
                    <a:pt x="1519" y="16083"/>
                    <a:pt x="1473" y="16043"/>
                    <a:pt x="1428" y="16001"/>
                  </a:cubicBezTo>
                  <a:cubicBezTo>
                    <a:pt x="1363" y="15939"/>
                    <a:pt x="1291" y="15866"/>
                    <a:pt x="1230" y="15794"/>
                  </a:cubicBezTo>
                  <a:cubicBezTo>
                    <a:pt x="1169" y="15723"/>
                    <a:pt x="1102" y="15637"/>
                    <a:pt x="1047" y="15557"/>
                  </a:cubicBezTo>
                  <a:cubicBezTo>
                    <a:pt x="991" y="15476"/>
                    <a:pt x="929" y="15378"/>
                    <a:pt x="879" y="15288"/>
                  </a:cubicBezTo>
                  <a:cubicBezTo>
                    <a:pt x="829" y="15196"/>
                    <a:pt x="775" y="15087"/>
                    <a:pt x="731" y="14986"/>
                  </a:cubicBezTo>
                  <a:cubicBezTo>
                    <a:pt x="688" y="14885"/>
                    <a:pt x="639" y="14763"/>
                    <a:pt x="601" y="14652"/>
                  </a:cubicBezTo>
                  <a:cubicBezTo>
                    <a:pt x="563" y="14543"/>
                    <a:pt x="524" y="14411"/>
                    <a:pt x="494" y="14292"/>
                  </a:cubicBezTo>
                  <a:cubicBezTo>
                    <a:pt x="465" y="14174"/>
                    <a:pt x="432" y="14030"/>
                    <a:pt x="409" y="13902"/>
                  </a:cubicBezTo>
                  <a:cubicBezTo>
                    <a:pt x="386" y="13774"/>
                    <a:pt x="364" y="13622"/>
                    <a:pt x="347" y="13486"/>
                  </a:cubicBezTo>
                  <a:cubicBezTo>
                    <a:pt x="331" y="13351"/>
                    <a:pt x="318" y="13190"/>
                    <a:pt x="311" y="13048"/>
                  </a:cubicBezTo>
                  <a:cubicBezTo>
                    <a:pt x="304" y="12920"/>
                    <a:pt x="301" y="12770"/>
                    <a:pt x="301" y="12638"/>
                  </a:cubicBezTo>
                  <a:lnTo>
                    <a:pt x="301" y="12617"/>
                  </a:lnTo>
                  <a:cubicBezTo>
                    <a:pt x="301" y="12453"/>
                    <a:pt x="307" y="12312"/>
                    <a:pt x="315" y="12141"/>
                  </a:cubicBezTo>
                  <a:cubicBezTo>
                    <a:pt x="325" y="11970"/>
                    <a:pt x="337" y="11823"/>
                    <a:pt x="357" y="11646"/>
                  </a:cubicBezTo>
                  <a:cubicBezTo>
                    <a:pt x="376" y="11472"/>
                    <a:pt x="396" y="11320"/>
                    <a:pt x="425" y="11137"/>
                  </a:cubicBezTo>
                  <a:cubicBezTo>
                    <a:pt x="452" y="10958"/>
                    <a:pt x="481" y="10799"/>
                    <a:pt x="518" y="10617"/>
                  </a:cubicBezTo>
                  <a:cubicBezTo>
                    <a:pt x="555" y="10431"/>
                    <a:pt x="591" y="10272"/>
                    <a:pt x="639" y="10085"/>
                  </a:cubicBezTo>
                  <a:cubicBezTo>
                    <a:pt x="685" y="9898"/>
                    <a:pt x="731" y="9734"/>
                    <a:pt x="785" y="9546"/>
                  </a:cubicBezTo>
                  <a:cubicBezTo>
                    <a:pt x="841" y="9359"/>
                    <a:pt x="893" y="9192"/>
                    <a:pt x="958" y="9002"/>
                  </a:cubicBezTo>
                  <a:cubicBezTo>
                    <a:pt x="1023" y="8815"/>
                    <a:pt x="1084" y="8644"/>
                    <a:pt x="1156" y="8458"/>
                  </a:cubicBezTo>
                  <a:cubicBezTo>
                    <a:pt x="1228" y="8271"/>
                    <a:pt x="1299" y="8098"/>
                    <a:pt x="1378" y="7914"/>
                  </a:cubicBezTo>
                  <a:cubicBezTo>
                    <a:pt x="1537" y="7542"/>
                    <a:pt x="1698" y="7202"/>
                    <a:pt x="1890" y="6839"/>
                  </a:cubicBezTo>
                  <a:cubicBezTo>
                    <a:pt x="2075" y="6485"/>
                    <a:pt x="2278" y="6131"/>
                    <a:pt x="2488" y="5794"/>
                  </a:cubicBezTo>
                  <a:cubicBezTo>
                    <a:pt x="2693" y="5464"/>
                    <a:pt x="2935" y="5105"/>
                    <a:pt x="3162" y="4796"/>
                  </a:cubicBezTo>
                  <a:cubicBezTo>
                    <a:pt x="3275" y="4639"/>
                    <a:pt x="3402" y="4472"/>
                    <a:pt x="3521" y="4323"/>
                  </a:cubicBezTo>
                  <a:cubicBezTo>
                    <a:pt x="3639" y="4175"/>
                    <a:pt x="3773" y="4012"/>
                    <a:pt x="3895" y="3870"/>
                  </a:cubicBezTo>
                  <a:cubicBezTo>
                    <a:pt x="4017" y="3729"/>
                    <a:pt x="4155" y="3574"/>
                    <a:pt x="4282" y="3439"/>
                  </a:cubicBezTo>
                  <a:cubicBezTo>
                    <a:pt x="4407" y="3306"/>
                    <a:pt x="4551" y="3158"/>
                    <a:pt x="4679" y="3033"/>
                  </a:cubicBezTo>
                  <a:cubicBezTo>
                    <a:pt x="4808" y="2907"/>
                    <a:pt x="4953" y="2769"/>
                    <a:pt x="5084" y="2652"/>
                  </a:cubicBezTo>
                  <a:cubicBezTo>
                    <a:pt x="5213" y="2536"/>
                    <a:pt x="5364" y="2406"/>
                    <a:pt x="5497" y="2299"/>
                  </a:cubicBezTo>
                  <a:cubicBezTo>
                    <a:pt x="5627" y="2191"/>
                    <a:pt x="5780" y="2073"/>
                    <a:pt x="5914" y="1975"/>
                  </a:cubicBezTo>
                  <a:cubicBezTo>
                    <a:pt x="6046" y="1877"/>
                    <a:pt x="6198" y="1770"/>
                    <a:pt x="6332" y="1682"/>
                  </a:cubicBezTo>
                  <a:cubicBezTo>
                    <a:pt x="6463" y="1594"/>
                    <a:pt x="6618" y="1498"/>
                    <a:pt x="6749" y="1422"/>
                  </a:cubicBezTo>
                  <a:cubicBezTo>
                    <a:pt x="6878" y="1345"/>
                    <a:pt x="7025" y="1265"/>
                    <a:pt x="7153" y="1200"/>
                  </a:cubicBezTo>
                  <a:cubicBezTo>
                    <a:pt x="7281" y="1136"/>
                    <a:pt x="7427" y="1065"/>
                    <a:pt x="7552" y="1012"/>
                  </a:cubicBezTo>
                  <a:cubicBezTo>
                    <a:pt x="7676" y="957"/>
                    <a:pt x="7820" y="900"/>
                    <a:pt x="7942" y="857"/>
                  </a:cubicBezTo>
                  <a:cubicBezTo>
                    <a:pt x="8064" y="813"/>
                    <a:pt x="8204" y="769"/>
                    <a:pt x="8323" y="736"/>
                  </a:cubicBezTo>
                  <a:cubicBezTo>
                    <a:pt x="8441" y="704"/>
                    <a:pt x="8576" y="671"/>
                    <a:pt x="8691" y="650"/>
                  </a:cubicBezTo>
                  <a:cubicBezTo>
                    <a:pt x="8805" y="628"/>
                    <a:pt x="8936" y="609"/>
                    <a:pt x="9043" y="596"/>
                  </a:cubicBezTo>
                  <a:cubicBezTo>
                    <a:pt x="9153" y="583"/>
                    <a:pt x="9276" y="576"/>
                    <a:pt x="9380" y="575"/>
                  </a:cubicBezTo>
                  <a:cubicBezTo>
                    <a:pt x="9397" y="575"/>
                    <a:pt x="9415" y="574"/>
                    <a:pt x="9433" y="574"/>
                  </a:cubicBezTo>
                  <a:close/>
                  <a:moveTo>
                    <a:pt x="10100" y="1"/>
                  </a:moveTo>
                  <a:cubicBezTo>
                    <a:pt x="9366" y="1"/>
                    <a:pt x="8611" y="210"/>
                    <a:pt x="7919" y="503"/>
                  </a:cubicBezTo>
                  <a:cubicBezTo>
                    <a:pt x="6624" y="1049"/>
                    <a:pt x="5541" y="1890"/>
                    <a:pt x="4578" y="2868"/>
                  </a:cubicBezTo>
                  <a:cubicBezTo>
                    <a:pt x="3372" y="4090"/>
                    <a:pt x="2350" y="5529"/>
                    <a:pt x="1585" y="7064"/>
                  </a:cubicBezTo>
                  <a:cubicBezTo>
                    <a:pt x="820" y="8597"/>
                    <a:pt x="314" y="10224"/>
                    <a:pt x="108" y="11970"/>
                  </a:cubicBezTo>
                  <a:cubicBezTo>
                    <a:pt x="68" y="12319"/>
                    <a:pt x="39" y="12673"/>
                    <a:pt x="29" y="13025"/>
                  </a:cubicBezTo>
                  <a:cubicBezTo>
                    <a:pt x="0" y="14074"/>
                    <a:pt x="147" y="15115"/>
                    <a:pt x="662" y="16011"/>
                  </a:cubicBezTo>
                  <a:cubicBezTo>
                    <a:pt x="1178" y="16904"/>
                    <a:pt x="2061" y="17654"/>
                    <a:pt x="3041" y="17907"/>
                  </a:cubicBezTo>
                  <a:cubicBezTo>
                    <a:pt x="3316" y="17978"/>
                    <a:pt x="3599" y="18010"/>
                    <a:pt x="3885" y="18010"/>
                  </a:cubicBezTo>
                  <a:cubicBezTo>
                    <a:pt x="4620" y="18010"/>
                    <a:pt x="5374" y="17801"/>
                    <a:pt x="6066" y="17509"/>
                  </a:cubicBezTo>
                  <a:cubicBezTo>
                    <a:pt x="7360" y="16960"/>
                    <a:pt x="8441" y="16120"/>
                    <a:pt x="9404" y="15143"/>
                  </a:cubicBezTo>
                  <a:cubicBezTo>
                    <a:pt x="10610" y="13921"/>
                    <a:pt x="11635" y="12482"/>
                    <a:pt x="12399" y="10948"/>
                  </a:cubicBezTo>
                  <a:cubicBezTo>
                    <a:pt x="13162" y="9414"/>
                    <a:pt x="13670" y="7785"/>
                    <a:pt x="13874" y="6041"/>
                  </a:cubicBezTo>
                  <a:cubicBezTo>
                    <a:pt x="14038" y="4658"/>
                    <a:pt x="14009" y="3199"/>
                    <a:pt x="13320" y="2001"/>
                  </a:cubicBezTo>
                  <a:cubicBezTo>
                    <a:pt x="12807" y="1107"/>
                    <a:pt x="11923" y="359"/>
                    <a:pt x="10944" y="103"/>
                  </a:cubicBezTo>
                  <a:cubicBezTo>
                    <a:pt x="10669" y="32"/>
                    <a:pt x="10386" y="1"/>
                    <a:pt x="10100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8"/>
            <p:cNvSpPr/>
            <p:nvPr/>
          </p:nvSpPr>
          <p:spPr>
            <a:xfrm>
              <a:off x="7513010" y="2027059"/>
              <a:ext cx="347713" cy="498243"/>
            </a:xfrm>
            <a:custGeom>
              <a:avLst/>
              <a:gdLst/>
              <a:ahLst/>
              <a:cxnLst/>
              <a:rect l="l" t="t" r="r" b="b"/>
              <a:pathLst>
                <a:path w="11150" h="15977" extrusionOk="0">
                  <a:moveTo>
                    <a:pt x="8865" y="0"/>
                  </a:moveTo>
                  <a:lnTo>
                    <a:pt x="8865" y="0"/>
                  </a:lnTo>
                  <a:cubicBezTo>
                    <a:pt x="8895" y="25"/>
                    <a:pt x="8926" y="49"/>
                    <a:pt x="8957" y="75"/>
                  </a:cubicBezTo>
                  <a:cubicBezTo>
                    <a:pt x="9087" y="184"/>
                    <a:pt x="9209" y="305"/>
                    <a:pt x="9321" y="437"/>
                  </a:cubicBezTo>
                  <a:cubicBezTo>
                    <a:pt x="9377" y="503"/>
                    <a:pt x="9433" y="572"/>
                    <a:pt x="9485" y="644"/>
                  </a:cubicBezTo>
                  <a:cubicBezTo>
                    <a:pt x="9537" y="716"/>
                    <a:pt x="9587" y="790"/>
                    <a:pt x="9636" y="867"/>
                  </a:cubicBezTo>
                  <a:cubicBezTo>
                    <a:pt x="9685" y="945"/>
                    <a:pt x="9731" y="1024"/>
                    <a:pt x="9774" y="1106"/>
                  </a:cubicBezTo>
                  <a:cubicBezTo>
                    <a:pt x="9795" y="1147"/>
                    <a:pt x="9817" y="1191"/>
                    <a:pt x="9837" y="1232"/>
                  </a:cubicBezTo>
                  <a:cubicBezTo>
                    <a:pt x="9857" y="1273"/>
                    <a:pt x="9877" y="1316"/>
                    <a:pt x="9896" y="1359"/>
                  </a:cubicBezTo>
                  <a:cubicBezTo>
                    <a:pt x="9916" y="1405"/>
                    <a:pt x="9936" y="1448"/>
                    <a:pt x="9954" y="1493"/>
                  </a:cubicBezTo>
                  <a:cubicBezTo>
                    <a:pt x="9972" y="1539"/>
                    <a:pt x="9989" y="1585"/>
                    <a:pt x="10007" y="1629"/>
                  </a:cubicBezTo>
                  <a:cubicBezTo>
                    <a:pt x="10040" y="1721"/>
                    <a:pt x="10073" y="1816"/>
                    <a:pt x="10102" y="1911"/>
                  </a:cubicBezTo>
                  <a:cubicBezTo>
                    <a:pt x="10117" y="1960"/>
                    <a:pt x="10130" y="2009"/>
                    <a:pt x="10145" y="2056"/>
                  </a:cubicBezTo>
                  <a:cubicBezTo>
                    <a:pt x="10159" y="2106"/>
                    <a:pt x="10172" y="2155"/>
                    <a:pt x="10184" y="2206"/>
                  </a:cubicBezTo>
                  <a:cubicBezTo>
                    <a:pt x="10196" y="2256"/>
                    <a:pt x="10209" y="2306"/>
                    <a:pt x="10219" y="2358"/>
                  </a:cubicBezTo>
                  <a:cubicBezTo>
                    <a:pt x="10232" y="2411"/>
                    <a:pt x="10244" y="2463"/>
                    <a:pt x="10253" y="2515"/>
                  </a:cubicBezTo>
                  <a:cubicBezTo>
                    <a:pt x="10261" y="2565"/>
                    <a:pt x="10270" y="2620"/>
                    <a:pt x="10280" y="2671"/>
                  </a:cubicBezTo>
                  <a:cubicBezTo>
                    <a:pt x="10288" y="2725"/>
                    <a:pt x="10297" y="2779"/>
                    <a:pt x="10304" y="2832"/>
                  </a:cubicBezTo>
                  <a:cubicBezTo>
                    <a:pt x="10320" y="2940"/>
                    <a:pt x="10332" y="3051"/>
                    <a:pt x="10342" y="3162"/>
                  </a:cubicBezTo>
                  <a:cubicBezTo>
                    <a:pt x="10352" y="3275"/>
                    <a:pt x="10359" y="3386"/>
                    <a:pt x="10363" y="3501"/>
                  </a:cubicBezTo>
                  <a:cubicBezTo>
                    <a:pt x="10366" y="3558"/>
                    <a:pt x="10368" y="3619"/>
                    <a:pt x="10369" y="3676"/>
                  </a:cubicBezTo>
                  <a:cubicBezTo>
                    <a:pt x="10370" y="3734"/>
                    <a:pt x="10370" y="3793"/>
                    <a:pt x="10370" y="3852"/>
                  </a:cubicBezTo>
                  <a:cubicBezTo>
                    <a:pt x="10370" y="3911"/>
                    <a:pt x="10370" y="3971"/>
                    <a:pt x="10369" y="4031"/>
                  </a:cubicBezTo>
                  <a:cubicBezTo>
                    <a:pt x="10369" y="4093"/>
                    <a:pt x="10368" y="4154"/>
                    <a:pt x="10363" y="4215"/>
                  </a:cubicBezTo>
                  <a:cubicBezTo>
                    <a:pt x="10362" y="4277"/>
                    <a:pt x="10359" y="4339"/>
                    <a:pt x="10355" y="4402"/>
                  </a:cubicBezTo>
                  <a:cubicBezTo>
                    <a:pt x="10352" y="4464"/>
                    <a:pt x="10347" y="4526"/>
                    <a:pt x="10342" y="4589"/>
                  </a:cubicBezTo>
                  <a:cubicBezTo>
                    <a:pt x="10332" y="4713"/>
                    <a:pt x="10319" y="4842"/>
                    <a:pt x="10303" y="4967"/>
                  </a:cubicBezTo>
                  <a:cubicBezTo>
                    <a:pt x="10288" y="5095"/>
                    <a:pt x="10268" y="5225"/>
                    <a:pt x="10248" y="5354"/>
                  </a:cubicBezTo>
                  <a:lnTo>
                    <a:pt x="10217" y="5548"/>
                  </a:lnTo>
                  <a:cubicBezTo>
                    <a:pt x="10205" y="5613"/>
                    <a:pt x="10194" y="5678"/>
                    <a:pt x="10181" y="5744"/>
                  </a:cubicBezTo>
                  <a:cubicBezTo>
                    <a:pt x="10168" y="5808"/>
                    <a:pt x="10155" y="5873"/>
                    <a:pt x="10140" y="5941"/>
                  </a:cubicBezTo>
                  <a:cubicBezTo>
                    <a:pt x="10129" y="6005"/>
                    <a:pt x="10112" y="6071"/>
                    <a:pt x="10097" y="6138"/>
                  </a:cubicBezTo>
                  <a:cubicBezTo>
                    <a:pt x="10083" y="6204"/>
                    <a:pt x="10067" y="6268"/>
                    <a:pt x="10051" y="6336"/>
                  </a:cubicBezTo>
                  <a:cubicBezTo>
                    <a:pt x="10035" y="6402"/>
                    <a:pt x="10018" y="6468"/>
                    <a:pt x="10001" y="6534"/>
                  </a:cubicBezTo>
                  <a:cubicBezTo>
                    <a:pt x="9965" y="6668"/>
                    <a:pt x="9928" y="6799"/>
                    <a:pt x="9887" y="6934"/>
                  </a:cubicBezTo>
                  <a:cubicBezTo>
                    <a:pt x="9867" y="7002"/>
                    <a:pt x="9849" y="7069"/>
                    <a:pt x="9827" y="7135"/>
                  </a:cubicBezTo>
                  <a:cubicBezTo>
                    <a:pt x="9807" y="7201"/>
                    <a:pt x="9785" y="7268"/>
                    <a:pt x="9762" y="7335"/>
                  </a:cubicBezTo>
                  <a:cubicBezTo>
                    <a:pt x="9741" y="7401"/>
                    <a:pt x="9716" y="7469"/>
                    <a:pt x="9693" y="7536"/>
                  </a:cubicBezTo>
                  <a:cubicBezTo>
                    <a:pt x="9670" y="7603"/>
                    <a:pt x="9647" y="7669"/>
                    <a:pt x="9621" y="7735"/>
                  </a:cubicBezTo>
                  <a:cubicBezTo>
                    <a:pt x="9571" y="7869"/>
                    <a:pt x="9521" y="8001"/>
                    <a:pt x="9468" y="8134"/>
                  </a:cubicBezTo>
                  <a:cubicBezTo>
                    <a:pt x="9413" y="8267"/>
                    <a:pt x="9357" y="8402"/>
                    <a:pt x="9299" y="8533"/>
                  </a:cubicBezTo>
                  <a:cubicBezTo>
                    <a:pt x="9242" y="8665"/>
                    <a:pt x="9183" y="8797"/>
                    <a:pt x="9120" y="8928"/>
                  </a:cubicBezTo>
                  <a:cubicBezTo>
                    <a:pt x="9059" y="9060"/>
                    <a:pt x="8996" y="9191"/>
                    <a:pt x="8930" y="9321"/>
                  </a:cubicBezTo>
                  <a:cubicBezTo>
                    <a:pt x="8799" y="9579"/>
                    <a:pt x="8658" y="9837"/>
                    <a:pt x="8513" y="10088"/>
                  </a:cubicBezTo>
                  <a:cubicBezTo>
                    <a:pt x="8365" y="10340"/>
                    <a:pt x="8212" y="10587"/>
                    <a:pt x="8053" y="10830"/>
                  </a:cubicBezTo>
                  <a:cubicBezTo>
                    <a:pt x="7972" y="10952"/>
                    <a:pt x="7890" y="11070"/>
                    <a:pt x="7809" y="11190"/>
                  </a:cubicBezTo>
                  <a:cubicBezTo>
                    <a:pt x="7724" y="11307"/>
                    <a:pt x="7642" y="11425"/>
                    <a:pt x="7555" y="11540"/>
                  </a:cubicBezTo>
                  <a:cubicBezTo>
                    <a:pt x="7469" y="11655"/>
                    <a:pt x="7383" y="11767"/>
                    <a:pt x="7294" y="11880"/>
                  </a:cubicBezTo>
                  <a:cubicBezTo>
                    <a:pt x="7251" y="11936"/>
                    <a:pt x="7206" y="11989"/>
                    <a:pt x="7162" y="12045"/>
                  </a:cubicBezTo>
                  <a:cubicBezTo>
                    <a:pt x="7117" y="12101"/>
                    <a:pt x="7071" y="12154"/>
                    <a:pt x="7026" y="12209"/>
                  </a:cubicBezTo>
                  <a:cubicBezTo>
                    <a:pt x="6982" y="12262"/>
                    <a:pt x="6937" y="12314"/>
                    <a:pt x="6890" y="12368"/>
                  </a:cubicBezTo>
                  <a:cubicBezTo>
                    <a:pt x="6844" y="12422"/>
                    <a:pt x="6798" y="12475"/>
                    <a:pt x="6752" y="12527"/>
                  </a:cubicBezTo>
                  <a:cubicBezTo>
                    <a:pt x="6658" y="12630"/>
                    <a:pt x="6565" y="12734"/>
                    <a:pt x="6470" y="12831"/>
                  </a:cubicBezTo>
                  <a:cubicBezTo>
                    <a:pt x="6423" y="12880"/>
                    <a:pt x="6377" y="12931"/>
                    <a:pt x="6328" y="12979"/>
                  </a:cubicBezTo>
                  <a:cubicBezTo>
                    <a:pt x="6280" y="13028"/>
                    <a:pt x="6233" y="13076"/>
                    <a:pt x="6184" y="13125"/>
                  </a:cubicBezTo>
                  <a:lnTo>
                    <a:pt x="6039" y="13266"/>
                  </a:lnTo>
                  <a:cubicBezTo>
                    <a:pt x="5990" y="13312"/>
                    <a:pt x="5940" y="13359"/>
                    <a:pt x="5891" y="13404"/>
                  </a:cubicBezTo>
                  <a:cubicBezTo>
                    <a:pt x="5842" y="13448"/>
                    <a:pt x="5791" y="13491"/>
                    <a:pt x="5744" y="13536"/>
                  </a:cubicBezTo>
                  <a:cubicBezTo>
                    <a:pt x="5695" y="13582"/>
                    <a:pt x="5645" y="13625"/>
                    <a:pt x="5595" y="13668"/>
                  </a:cubicBezTo>
                  <a:cubicBezTo>
                    <a:pt x="5495" y="13754"/>
                    <a:pt x="5396" y="13836"/>
                    <a:pt x="5295" y="13917"/>
                  </a:cubicBezTo>
                  <a:cubicBezTo>
                    <a:pt x="5195" y="13999"/>
                    <a:pt x="5094" y="14075"/>
                    <a:pt x="4994" y="14151"/>
                  </a:cubicBezTo>
                  <a:cubicBezTo>
                    <a:pt x="4943" y="14188"/>
                    <a:pt x="4891" y="14226"/>
                    <a:pt x="4841" y="14262"/>
                  </a:cubicBezTo>
                  <a:cubicBezTo>
                    <a:pt x="4791" y="14298"/>
                    <a:pt x="4741" y="14332"/>
                    <a:pt x="4690" y="14368"/>
                  </a:cubicBezTo>
                  <a:cubicBezTo>
                    <a:pt x="4640" y="14404"/>
                    <a:pt x="4588" y="14439"/>
                    <a:pt x="4538" y="14473"/>
                  </a:cubicBezTo>
                  <a:cubicBezTo>
                    <a:pt x="4488" y="14506"/>
                    <a:pt x="4437" y="14539"/>
                    <a:pt x="4387" y="14571"/>
                  </a:cubicBezTo>
                  <a:cubicBezTo>
                    <a:pt x="4337" y="14604"/>
                    <a:pt x="4286" y="14636"/>
                    <a:pt x="4234" y="14667"/>
                  </a:cubicBezTo>
                  <a:cubicBezTo>
                    <a:pt x="4184" y="14699"/>
                    <a:pt x="4134" y="14728"/>
                    <a:pt x="4081" y="14758"/>
                  </a:cubicBezTo>
                  <a:cubicBezTo>
                    <a:pt x="4030" y="14789"/>
                    <a:pt x="3979" y="14818"/>
                    <a:pt x="3927" y="14847"/>
                  </a:cubicBezTo>
                  <a:cubicBezTo>
                    <a:pt x="3875" y="14876"/>
                    <a:pt x="3822" y="14902"/>
                    <a:pt x="3770" y="14929"/>
                  </a:cubicBezTo>
                  <a:cubicBezTo>
                    <a:pt x="3718" y="14956"/>
                    <a:pt x="3667" y="14984"/>
                    <a:pt x="3613" y="15008"/>
                  </a:cubicBezTo>
                  <a:cubicBezTo>
                    <a:pt x="3562" y="15034"/>
                    <a:pt x="3511" y="15058"/>
                    <a:pt x="3460" y="15081"/>
                  </a:cubicBezTo>
                  <a:cubicBezTo>
                    <a:pt x="3408" y="15107"/>
                    <a:pt x="3355" y="15130"/>
                    <a:pt x="3303" y="15152"/>
                  </a:cubicBezTo>
                  <a:cubicBezTo>
                    <a:pt x="3251" y="15173"/>
                    <a:pt x="3201" y="15195"/>
                    <a:pt x="3149" y="15216"/>
                  </a:cubicBezTo>
                  <a:cubicBezTo>
                    <a:pt x="3096" y="15237"/>
                    <a:pt x="3046" y="15257"/>
                    <a:pt x="2994" y="15275"/>
                  </a:cubicBezTo>
                  <a:cubicBezTo>
                    <a:pt x="2943" y="15295"/>
                    <a:pt x="2892" y="15314"/>
                    <a:pt x="2841" y="15331"/>
                  </a:cubicBezTo>
                  <a:cubicBezTo>
                    <a:pt x="2741" y="15366"/>
                    <a:pt x="2639" y="15398"/>
                    <a:pt x="2538" y="15426"/>
                  </a:cubicBezTo>
                  <a:cubicBezTo>
                    <a:pt x="2437" y="15455"/>
                    <a:pt x="2337" y="15482"/>
                    <a:pt x="2238" y="15504"/>
                  </a:cubicBezTo>
                  <a:cubicBezTo>
                    <a:pt x="2189" y="15515"/>
                    <a:pt x="2138" y="15526"/>
                    <a:pt x="2089" y="15534"/>
                  </a:cubicBezTo>
                  <a:cubicBezTo>
                    <a:pt x="2041" y="15544"/>
                    <a:pt x="1992" y="15553"/>
                    <a:pt x="1943" y="15560"/>
                  </a:cubicBezTo>
                  <a:cubicBezTo>
                    <a:pt x="1894" y="15569"/>
                    <a:pt x="1845" y="15576"/>
                    <a:pt x="1796" y="15582"/>
                  </a:cubicBezTo>
                  <a:cubicBezTo>
                    <a:pt x="1750" y="15587"/>
                    <a:pt x="1701" y="15592"/>
                    <a:pt x="1652" y="15597"/>
                  </a:cubicBezTo>
                  <a:cubicBezTo>
                    <a:pt x="1556" y="15606"/>
                    <a:pt x="1463" y="15613"/>
                    <a:pt x="1369" y="15616"/>
                  </a:cubicBezTo>
                  <a:cubicBezTo>
                    <a:pt x="1336" y="15617"/>
                    <a:pt x="1303" y="15618"/>
                    <a:pt x="1270" y="15618"/>
                  </a:cubicBezTo>
                  <a:cubicBezTo>
                    <a:pt x="1211" y="15618"/>
                    <a:pt x="1152" y="15616"/>
                    <a:pt x="1093" y="15613"/>
                  </a:cubicBezTo>
                  <a:cubicBezTo>
                    <a:pt x="1047" y="15612"/>
                    <a:pt x="1003" y="15609"/>
                    <a:pt x="958" y="15605"/>
                  </a:cubicBezTo>
                  <a:cubicBezTo>
                    <a:pt x="913" y="15599"/>
                    <a:pt x="870" y="15596"/>
                    <a:pt x="824" y="15590"/>
                  </a:cubicBezTo>
                  <a:cubicBezTo>
                    <a:pt x="737" y="15580"/>
                    <a:pt x="650" y="15567"/>
                    <a:pt x="564" y="15549"/>
                  </a:cubicBezTo>
                  <a:cubicBezTo>
                    <a:pt x="478" y="15533"/>
                    <a:pt x="393" y="15511"/>
                    <a:pt x="311" y="15488"/>
                  </a:cubicBezTo>
                  <a:cubicBezTo>
                    <a:pt x="228" y="15465"/>
                    <a:pt x="147" y="15438"/>
                    <a:pt x="68" y="15408"/>
                  </a:cubicBezTo>
                  <a:cubicBezTo>
                    <a:pt x="45" y="15398"/>
                    <a:pt x="24" y="15389"/>
                    <a:pt x="1" y="15380"/>
                  </a:cubicBezTo>
                  <a:lnTo>
                    <a:pt x="1" y="15380"/>
                  </a:lnTo>
                  <a:cubicBezTo>
                    <a:pt x="95" y="15458"/>
                    <a:pt x="198" y="15530"/>
                    <a:pt x="297" y="15584"/>
                  </a:cubicBezTo>
                  <a:cubicBezTo>
                    <a:pt x="771" y="15858"/>
                    <a:pt x="1299" y="15976"/>
                    <a:pt x="1850" y="15976"/>
                  </a:cubicBezTo>
                  <a:cubicBezTo>
                    <a:pt x="3111" y="15976"/>
                    <a:pt x="4489" y="15359"/>
                    <a:pt x="5605" y="14585"/>
                  </a:cubicBezTo>
                  <a:cubicBezTo>
                    <a:pt x="7233" y="13457"/>
                    <a:pt x="8303" y="12000"/>
                    <a:pt x="9202" y="10443"/>
                  </a:cubicBezTo>
                  <a:cubicBezTo>
                    <a:pt x="10100" y="8888"/>
                    <a:pt x="10828" y="7235"/>
                    <a:pt x="10989" y="5259"/>
                  </a:cubicBezTo>
                  <a:cubicBezTo>
                    <a:pt x="11150" y="3314"/>
                    <a:pt x="10761" y="1061"/>
                    <a:pt x="9202" y="161"/>
                  </a:cubicBezTo>
                  <a:cubicBezTo>
                    <a:pt x="9102" y="104"/>
                    <a:pt x="8989" y="49"/>
                    <a:pt x="8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8"/>
            <p:cNvSpPr/>
            <p:nvPr/>
          </p:nvSpPr>
          <p:spPr>
            <a:xfrm>
              <a:off x="7473687" y="2021851"/>
              <a:ext cx="363368" cy="492286"/>
            </a:xfrm>
            <a:custGeom>
              <a:avLst/>
              <a:gdLst/>
              <a:ahLst/>
              <a:cxnLst/>
              <a:rect l="l" t="t" r="r" b="b"/>
              <a:pathLst>
                <a:path w="11652" h="15786" extrusionOk="0">
                  <a:moveTo>
                    <a:pt x="9133" y="0"/>
                  </a:moveTo>
                  <a:cubicBezTo>
                    <a:pt x="9115" y="0"/>
                    <a:pt x="9097" y="0"/>
                    <a:pt x="9080" y="0"/>
                  </a:cubicBezTo>
                  <a:cubicBezTo>
                    <a:pt x="8976" y="2"/>
                    <a:pt x="8854" y="9"/>
                    <a:pt x="8743" y="22"/>
                  </a:cubicBezTo>
                  <a:cubicBezTo>
                    <a:pt x="8635" y="35"/>
                    <a:pt x="8505" y="54"/>
                    <a:pt x="8391" y="75"/>
                  </a:cubicBezTo>
                  <a:cubicBezTo>
                    <a:pt x="8276" y="97"/>
                    <a:pt x="8142" y="130"/>
                    <a:pt x="8023" y="161"/>
                  </a:cubicBezTo>
                  <a:cubicBezTo>
                    <a:pt x="7905" y="195"/>
                    <a:pt x="7764" y="239"/>
                    <a:pt x="7642" y="282"/>
                  </a:cubicBezTo>
                  <a:cubicBezTo>
                    <a:pt x="7521" y="325"/>
                    <a:pt x="7377" y="383"/>
                    <a:pt x="7252" y="438"/>
                  </a:cubicBezTo>
                  <a:cubicBezTo>
                    <a:pt x="7126" y="491"/>
                    <a:pt x="6981" y="561"/>
                    <a:pt x="6853" y="626"/>
                  </a:cubicBezTo>
                  <a:cubicBezTo>
                    <a:pt x="6726" y="691"/>
                    <a:pt x="6578" y="771"/>
                    <a:pt x="6449" y="847"/>
                  </a:cubicBezTo>
                  <a:cubicBezTo>
                    <a:pt x="6318" y="923"/>
                    <a:pt x="6165" y="1020"/>
                    <a:pt x="6032" y="1107"/>
                  </a:cubicBezTo>
                  <a:cubicBezTo>
                    <a:pt x="5899" y="1195"/>
                    <a:pt x="5744" y="1302"/>
                    <a:pt x="5613" y="1401"/>
                  </a:cubicBezTo>
                  <a:cubicBezTo>
                    <a:pt x="5480" y="1497"/>
                    <a:pt x="5327" y="1616"/>
                    <a:pt x="5196" y="1724"/>
                  </a:cubicBezTo>
                  <a:cubicBezTo>
                    <a:pt x="5066" y="1832"/>
                    <a:pt x="4915" y="1961"/>
                    <a:pt x="4785" y="2078"/>
                  </a:cubicBezTo>
                  <a:cubicBezTo>
                    <a:pt x="4653" y="2194"/>
                    <a:pt x="4506" y="2332"/>
                    <a:pt x="4378" y="2459"/>
                  </a:cubicBezTo>
                  <a:cubicBezTo>
                    <a:pt x="4250" y="2584"/>
                    <a:pt x="4107" y="2732"/>
                    <a:pt x="3982" y="2864"/>
                  </a:cubicBezTo>
                  <a:cubicBezTo>
                    <a:pt x="3855" y="2999"/>
                    <a:pt x="3717" y="3155"/>
                    <a:pt x="3595" y="3296"/>
                  </a:cubicBezTo>
                  <a:cubicBezTo>
                    <a:pt x="3473" y="3438"/>
                    <a:pt x="3340" y="3600"/>
                    <a:pt x="3221" y="3748"/>
                  </a:cubicBezTo>
                  <a:cubicBezTo>
                    <a:pt x="3103" y="3899"/>
                    <a:pt x="2977" y="4065"/>
                    <a:pt x="2862" y="4221"/>
                  </a:cubicBezTo>
                  <a:cubicBezTo>
                    <a:pt x="2636" y="4531"/>
                    <a:pt x="2393" y="4890"/>
                    <a:pt x="2187" y="5219"/>
                  </a:cubicBezTo>
                  <a:cubicBezTo>
                    <a:pt x="1976" y="5557"/>
                    <a:pt x="1775" y="5911"/>
                    <a:pt x="1589" y="6264"/>
                  </a:cubicBezTo>
                  <a:cubicBezTo>
                    <a:pt x="1400" y="6628"/>
                    <a:pt x="1237" y="6967"/>
                    <a:pt x="1078" y="7340"/>
                  </a:cubicBezTo>
                  <a:cubicBezTo>
                    <a:pt x="998" y="7527"/>
                    <a:pt x="928" y="7698"/>
                    <a:pt x="856" y="7885"/>
                  </a:cubicBezTo>
                  <a:cubicBezTo>
                    <a:pt x="784" y="8071"/>
                    <a:pt x="724" y="8241"/>
                    <a:pt x="659" y="8428"/>
                  </a:cubicBezTo>
                  <a:cubicBezTo>
                    <a:pt x="594" y="8618"/>
                    <a:pt x="541" y="8785"/>
                    <a:pt x="487" y="8971"/>
                  </a:cubicBezTo>
                  <a:cubicBezTo>
                    <a:pt x="431" y="9160"/>
                    <a:pt x="386" y="9324"/>
                    <a:pt x="339" y="9511"/>
                  </a:cubicBezTo>
                  <a:cubicBezTo>
                    <a:pt x="293" y="9697"/>
                    <a:pt x="257" y="9858"/>
                    <a:pt x="218" y="10043"/>
                  </a:cubicBezTo>
                  <a:cubicBezTo>
                    <a:pt x="182" y="10225"/>
                    <a:pt x="153" y="10383"/>
                    <a:pt x="124" y="10563"/>
                  </a:cubicBezTo>
                  <a:cubicBezTo>
                    <a:pt x="96" y="10743"/>
                    <a:pt x="74" y="10896"/>
                    <a:pt x="57" y="11072"/>
                  </a:cubicBezTo>
                  <a:cubicBezTo>
                    <a:pt x="37" y="11249"/>
                    <a:pt x="24" y="11395"/>
                    <a:pt x="15" y="11566"/>
                  </a:cubicBezTo>
                  <a:cubicBezTo>
                    <a:pt x="6" y="11735"/>
                    <a:pt x="1" y="11878"/>
                    <a:pt x="1" y="12042"/>
                  </a:cubicBezTo>
                  <a:lnTo>
                    <a:pt x="1" y="12064"/>
                  </a:lnTo>
                  <a:cubicBezTo>
                    <a:pt x="1" y="12198"/>
                    <a:pt x="5" y="12344"/>
                    <a:pt x="12" y="12474"/>
                  </a:cubicBezTo>
                  <a:cubicBezTo>
                    <a:pt x="19" y="12616"/>
                    <a:pt x="31" y="12775"/>
                    <a:pt x="48" y="12912"/>
                  </a:cubicBezTo>
                  <a:cubicBezTo>
                    <a:pt x="64" y="13047"/>
                    <a:pt x="86" y="13200"/>
                    <a:pt x="109" y="13328"/>
                  </a:cubicBezTo>
                  <a:cubicBezTo>
                    <a:pt x="130" y="13456"/>
                    <a:pt x="163" y="13599"/>
                    <a:pt x="193" y="13717"/>
                  </a:cubicBezTo>
                  <a:cubicBezTo>
                    <a:pt x="224" y="13836"/>
                    <a:pt x="264" y="13969"/>
                    <a:pt x="301" y="14078"/>
                  </a:cubicBezTo>
                  <a:cubicBezTo>
                    <a:pt x="339" y="14189"/>
                    <a:pt x="386" y="14311"/>
                    <a:pt x="431" y="14412"/>
                  </a:cubicBezTo>
                  <a:cubicBezTo>
                    <a:pt x="475" y="14512"/>
                    <a:pt x="530" y="14623"/>
                    <a:pt x="580" y="14713"/>
                  </a:cubicBezTo>
                  <a:cubicBezTo>
                    <a:pt x="630" y="14803"/>
                    <a:pt x="691" y="14902"/>
                    <a:pt x="747" y="14982"/>
                  </a:cubicBezTo>
                  <a:cubicBezTo>
                    <a:pt x="803" y="15061"/>
                    <a:pt x="869" y="15148"/>
                    <a:pt x="929" y="15220"/>
                  </a:cubicBezTo>
                  <a:cubicBezTo>
                    <a:pt x="991" y="15290"/>
                    <a:pt x="1062" y="15365"/>
                    <a:pt x="1128" y="15427"/>
                  </a:cubicBezTo>
                  <a:cubicBezTo>
                    <a:pt x="1172" y="15468"/>
                    <a:pt x="1220" y="15508"/>
                    <a:pt x="1270" y="15549"/>
                  </a:cubicBezTo>
                  <a:cubicBezTo>
                    <a:pt x="1292" y="15557"/>
                    <a:pt x="1315" y="15566"/>
                    <a:pt x="1338" y="15576"/>
                  </a:cubicBezTo>
                  <a:cubicBezTo>
                    <a:pt x="1417" y="15606"/>
                    <a:pt x="1497" y="15634"/>
                    <a:pt x="1581" y="15657"/>
                  </a:cubicBezTo>
                  <a:cubicBezTo>
                    <a:pt x="1663" y="15680"/>
                    <a:pt x="1747" y="15700"/>
                    <a:pt x="1834" y="15717"/>
                  </a:cubicBezTo>
                  <a:cubicBezTo>
                    <a:pt x="1919" y="15734"/>
                    <a:pt x="2006" y="15749"/>
                    <a:pt x="2094" y="15759"/>
                  </a:cubicBezTo>
                  <a:cubicBezTo>
                    <a:pt x="2137" y="15764"/>
                    <a:pt x="2183" y="15770"/>
                    <a:pt x="2228" y="15773"/>
                  </a:cubicBezTo>
                  <a:cubicBezTo>
                    <a:pt x="2271" y="15777"/>
                    <a:pt x="2317" y="15780"/>
                    <a:pt x="2363" y="15782"/>
                  </a:cubicBezTo>
                  <a:cubicBezTo>
                    <a:pt x="2420" y="15784"/>
                    <a:pt x="2478" y="15785"/>
                    <a:pt x="2537" y="15785"/>
                  </a:cubicBezTo>
                  <a:cubicBezTo>
                    <a:pt x="2571" y="15785"/>
                    <a:pt x="2605" y="15785"/>
                    <a:pt x="2639" y="15785"/>
                  </a:cubicBezTo>
                  <a:cubicBezTo>
                    <a:pt x="2732" y="15780"/>
                    <a:pt x="2827" y="15774"/>
                    <a:pt x="2923" y="15766"/>
                  </a:cubicBezTo>
                  <a:cubicBezTo>
                    <a:pt x="2970" y="15760"/>
                    <a:pt x="3018" y="15756"/>
                    <a:pt x="3067" y="15750"/>
                  </a:cubicBezTo>
                  <a:lnTo>
                    <a:pt x="3212" y="15728"/>
                  </a:lnTo>
                  <a:cubicBezTo>
                    <a:pt x="3261" y="15721"/>
                    <a:pt x="3309" y="15713"/>
                    <a:pt x="3359" y="15703"/>
                  </a:cubicBezTo>
                  <a:cubicBezTo>
                    <a:pt x="3408" y="15694"/>
                    <a:pt x="3457" y="15684"/>
                    <a:pt x="3507" y="15672"/>
                  </a:cubicBezTo>
                  <a:cubicBezTo>
                    <a:pt x="3606" y="15649"/>
                    <a:pt x="3707" y="15623"/>
                    <a:pt x="3808" y="15595"/>
                  </a:cubicBezTo>
                  <a:cubicBezTo>
                    <a:pt x="3905" y="15569"/>
                    <a:pt x="4009" y="15536"/>
                    <a:pt x="4111" y="15500"/>
                  </a:cubicBezTo>
                  <a:cubicBezTo>
                    <a:pt x="4161" y="15483"/>
                    <a:pt x="4212" y="15464"/>
                    <a:pt x="4263" y="15444"/>
                  </a:cubicBezTo>
                  <a:cubicBezTo>
                    <a:pt x="4315" y="15427"/>
                    <a:pt x="4365" y="15406"/>
                    <a:pt x="4419" y="15385"/>
                  </a:cubicBezTo>
                  <a:cubicBezTo>
                    <a:pt x="4470" y="15363"/>
                    <a:pt x="4521" y="15342"/>
                    <a:pt x="4572" y="15320"/>
                  </a:cubicBezTo>
                  <a:lnTo>
                    <a:pt x="4729" y="15250"/>
                  </a:lnTo>
                  <a:cubicBezTo>
                    <a:pt x="4781" y="15227"/>
                    <a:pt x="4831" y="15202"/>
                    <a:pt x="4883" y="15176"/>
                  </a:cubicBezTo>
                  <a:cubicBezTo>
                    <a:pt x="4936" y="15152"/>
                    <a:pt x="4988" y="15125"/>
                    <a:pt x="5040" y="15097"/>
                  </a:cubicBezTo>
                  <a:cubicBezTo>
                    <a:pt x="5093" y="15070"/>
                    <a:pt x="5145" y="15044"/>
                    <a:pt x="5196" y="15015"/>
                  </a:cubicBezTo>
                  <a:cubicBezTo>
                    <a:pt x="5247" y="14987"/>
                    <a:pt x="5299" y="14958"/>
                    <a:pt x="5350" y="14926"/>
                  </a:cubicBezTo>
                  <a:cubicBezTo>
                    <a:pt x="5401" y="14896"/>
                    <a:pt x="5452" y="14866"/>
                    <a:pt x="5504" y="14836"/>
                  </a:cubicBezTo>
                  <a:cubicBezTo>
                    <a:pt x="5554" y="14803"/>
                    <a:pt x="5606" y="14772"/>
                    <a:pt x="5656" y="14739"/>
                  </a:cubicBezTo>
                  <a:cubicBezTo>
                    <a:pt x="5707" y="14708"/>
                    <a:pt x="5757" y="14675"/>
                    <a:pt x="5807" y="14642"/>
                  </a:cubicBezTo>
                  <a:cubicBezTo>
                    <a:pt x="5858" y="14607"/>
                    <a:pt x="5910" y="14571"/>
                    <a:pt x="5960" y="14537"/>
                  </a:cubicBezTo>
                  <a:cubicBezTo>
                    <a:pt x="6010" y="14502"/>
                    <a:pt x="6060" y="14466"/>
                    <a:pt x="6111" y="14430"/>
                  </a:cubicBezTo>
                  <a:cubicBezTo>
                    <a:pt x="6161" y="14394"/>
                    <a:pt x="6213" y="14357"/>
                    <a:pt x="6263" y="14320"/>
                  </a:cubicBezTo>
                  <a:cubicBezTo>
                    <a:pt x="6367" y="14243"/>
                    <a:pt x="6464" y="14167"/>
                    <a:pt x="6565" y="14085"/>
                  </a:cubicBezTo>
                  <a:cubicBezTo>
                    <a:pt x="6666" y="14005"/>
                    <a:pt x="6765" y="13923"/>
                    <a:pt x="6864" y="13836"/>
                  </a:cubicBezTo>
                  <a:cubicBezTo>
                    <a:pt x="6914" y="13793"/>
                    <a:pt x="6965" y="13750"/>
                    <a:pt x="7014" y="13704"/>
                  </a:cubicBezTo>
                  <a:cubicBezTo>
                    <a:pt x="7061" y="13661"/>
                    <a:pt x="7111" y="13617"/>
                    <a:pt x="7160" y="13572"/>
                  </a:cubicBezTo>
                  <a:cubicBezTo>
                    <a:pt x="7211" y="13525"/>
                    <a:pt x="7259" y="13480"/>
                    <a:pt x="7308" y="13434"/>
                  </a:cubicBezTo>
                  <a:lnTo>
                    <a:pt x="7454" y="13293"/>
                  </a:lnTo>
                  <a:cubicBezTo>
                    <a:pt x="7501" y="13244"/>
                    <a:pt x="7548" y="13197"/>
                    <a:pt x="7597" y="13148"/>
                  </a:cubicBezTo>
                  <a:cubicBezTo>
                    <a:pt x="7645" y="13099"/>
                    <a:pt x="7692" y="13050"/>
                    <a:pt x="7740" y="13000"/>
                  </a:cubicBezTo>
                  <a:cubicBezTo>
                    <a:pt x="7835" y="12902"/>
                    <a:pt x="7928" y="12798"/>
                    <a:pt x="8021" y="12695"/>
                  </a:cubicBezTo>
                  <a:cubicBezTo>
                    <a:pt x="8069" y="12643"/>
                    <a:pt x="8113" y="12590"/>
                    <a:pt x="8159" y="12537"/>
                  </a:cubicBezTo>
                  <a:cubicBezTo>
                    <a:pt x="8205" y="12485"/>
                    <a:pt x="8251" y="12430"/>
                    <a:pt x="8296" y="12377"/>
                  </a:cubicBezTo>
                  <a:cubicBezTo>
                    <a:pt x="8342" y="12323"/>
                    <a:pt x="8387" y="12267"/>
                    <a:pt x="8431" y="12213"/>
                  </a:cubicBezTo>
                  <a:cubicBezTo>
                    <a:pt x="8474" y="12159"/>
                    <a:pt x="8519" y="12104"/>
                    <a:pt x="8565" y="12048"/>
                  </a:cubicBezTo>
                  <a:cubicBezTo>
                    <a:pt x="8653" y="11936"/>
                    <a:pt x="8739" y="11824"/>
                    <a:pt x="8825" y="11709"/>
                  </a:cubicBezTo>
                  <a:cubicBezTo>
                    <a:pt x="8911" y="11591"/>
                    <a:pt x="8996" y="11476"/>
                    <a:pt x="9078" y="11358"/>
                  </a:cubicBezTo>
                  <a:cubicBezTo>
                    <a:pt x="9162" y="11239"/>
                    <a:pt x="9242" y="11119"/>
                    <a:pt x="9323" y="10999"/>
                  </a:cubicBezTo>
                  <a:cubicBezTo>
                    <a:pt x="9482" y="10756"/>
                    <a:pt x="9637" y="10508"/>
                    <a:pt x="9783" y="10257"/>
                  </a:cubicBezTo>
                  <a:cubicBezTo>
                    <a:pt x="9928" y="10005"/>
                    <a:pt x="10069" y="9748"/>
                    <a:pt x="10200" y="9489"/>
                  </a:cubicBezTo>
                  <a:cubicBezTo>
                    <a:pt x="10264" y="9360"/>
                    <a:pt x="10329" y="9229"/>
                    <a:pt x="10391" y="9097"/>
                  </a:cubicBezTo>
                  <a:cubicBezTo>
                    <a:pt x="10453" y="8966"/>
                    <a:pt x="10513" y="8833"/>
                    <a:pt x="10570" y="8701"/>
                  </a:cubicBezTo>
                  <a:cubicBezTo>
                    <a:pt x="10628" y="8569"/>
                    <a:pt x="10683" y="8435"/>
                    <a:pt x="10737" y="8303"/>
                  </a:cubicBezTo>
                  <a:cubicBezTo>
                    <a:pt x="10790" y="8172"/>
                    <a:pt x="10844" y="8037"/>
                    <a:pt x="10891" y="7903"/>
                  </a:cubicBezTo>
                  <a:cubicBezTo>
                    <a:pt x="10917" y="7837"/>
                    <a:pt x="10940" y="7771"/>
                    <a:pt x="10963" y="7705"/>
                  </a:cubicBezTo>
                  <a:cubicBezTo>
                    <a:pt x="10987" y="7637"/>
                    <a:pt x="11010" y="7570"/>
                    <a:pt x="11032" y="7504"/>
                  </a:cubicBezTo>
                  <a:lnTo>
                    <a:pt x="11097" y="7304"/>
                  </a:lnTo>
                  <a:cubicBezTo>
                    <a:pt x="11117" y="7238"/>
                    <a:pt x="11138" y="7169"/>
                    <a:pt x="11157" y="7102"/>
                  </a:cubicBezTo>
                  <a:cubicBezTo>
                    <a:pt x="11197" y="6969"/>
                    <a:pt x="11235" y="6837"/>
                    <a:pt x="11271" y="6703"/>
                  </a:cubicBezTo>
                  <a:cubicBezTo>
                    <a:pt x="11286" y="6637"/>
                    <a:pt x="11305" y="6571"/>
                    <a:pt x="11321" y="6504"/>
                  </a:cubicBezTo>
                  <a:cubicBezTo>
                    <a:pt x="11337" y="6437"/>
                    <a:pt x="11351" y="6372"/>
                    <a:pt x="11368" y="6306"/>
                  </a:cubicBezTo>
                  <a:cubicBezTo>
                    <a:pt x="11383" y="6241"/>
                    <a:pt x="11397" y="6175"/>
                    <a:pt x="11411" y="6109"/>
                  </a:cubicBezTo>
                  <a:cubicBezTo>
                    <a:pt x="11426" y="6042"/>
                    <a:pt x="11437" y="5977"/>
                    <a:pt x="11450" y="5912"/>
                  </a:cubicBezTo>
                  <a:cubicBezTo>
                    <a:pt x="11463" y="5847"/>
                    <a:pt x="11476" y="5781"/>
                    <a:pt x="11486" y="5717"/>
                  </a:cubicBezTo>
                  <a:lnTo>
                    <a:pt x="11519" y="5523"/>
                  </a:lnTo>
                  <a:cubicBezTo>
                    <a:pt x="11538" y="5393"/>
                    <a:pt x="11558" y="5264"/>
                    <a:pt x="11572" y="5136"/>
                  </a:cubicBezTo>
                  <a:cubicBezTo>
                    <a:pt x="11588" y="5011"/>
                    <a:pt x="11601" y="4883"/>
                    <a:pt x="11613" y="4758"/>
                  </a:cubicBezTo>
                  <a:cubicBezTo>
                    <a:pt x="11616" y="4694"/>
                    <a:pt x="11621" y="4633"/>
                    <a:pt x="11624" y="4571"/>
                  </a:cubicBezTo>
                  <a:cubicBezTo>
                    <a:pt x="11629" y="4508"/>
                    <a:pt x="11631" y="4444"/>
                    <a:pt x="11634" y="4384"/>
                  </a:cubicBezTo>
                  <a:cubicBezTo>
                    <a:pt x="11636" y="4321"/>
                    <a:pt x="11637" y="4262"/>
                    <a:pt x="11639" y="4200"/>
                  </a:cubicBezTo>
                  <a:cubicBezTo>
                    <a:pt x="11641" y="4141"/>
                    <a:pt x="11641" y="4081"/>
                    <a:pt x="11641" y="4020"/>
                  </a:cubicBezTo>
                  <a:cubicBezTo>
                    <a:pt x="11641" y="3961"/>
                    <a:pt x="11641" y="3902"/>
                    <a:pt x="11639" y="3845"/>
                  </a:cubicBezTo>
                  <a:cubicBezTo>
                    <a:pt x="11637" y="3786"/>
                    <a:pt x="11636" y="3728"/>
                    <a:pt x="11652" y="3681"/>
                  </a:cubicBezTo>
                  <a:cubicBezTo>
                    <a:pt x="11647" y="3566"/>
                    <a:pt x="11640" y="3454"/>
                    <a:pt x="11630" y="3342"/>
                  </a:cubicBezTo>
                  <a:cubicBezTo>
                    <a:pt x="11618" y="3229"/>
                    <a:pt x="11607" y="3122"/>
                    <a:pt x="11593" y="3012"/>
                  </a:cubicBezTo>
                  <a:cubicBezTo>
                    <a:pt x="11583" y="2958"/>
                    <a:pt x="11575" y="2905"/>
                    <a:pt x="11567" y="2850"/>
                  </a:cubicBezTo>
                  <a:cubicBezTo>
                    <a:pt x="11560" y="2798"/>
                    <a:pt x="11551" y="2746"/>
                    <a:pt x="11539" y="2695"/>
                  </a:cubicBezTo>
                  <a:lnTo>
                    <a:pt x="11508" y="2538"/>
                  </a:lnTo>
                  <a:cubicBezTo>
                    <a:pt x="11495" y="2486"/>
                    <a:pt x="11485" y="2436"/>
                    <a:pt x="11472" y="2386"/>
                  </a:cubicBezTo>
                  <a:cubicBezTo>
                    <a:pt x="11459" y="2335"/>
                    <a:pt x="11446" y="2286"/>
                    <a:pt x="11432" y="2236"/>
                  </a:cubicBezTo>
                  <a:lnTo>
                    <a:pt x="11388" y="2091"/>
                  </a:lnTo>
                  <a:cubicBezTo>
                    <a:pt x="11360" y="1994"/>
                    <a:pt x="11328" y="1900"/>
                    <a:pt x="11294" y="1808"/>
                  </a:cubicBezTo>
                  <a:cubicBezTo>
                    <a:pt x="11278" y="1762"/>
                    <a:pt x="11259" y="1717"/>
                    <a:pt x="11242" y="1671"/>
                  </a:cubicBezTo>
                  <a:cubicBezTo>
                    <a:pt x="11223" y="1626"/>
                    <a:pt x="11204" y="1582"/>
                    <a:pt x="11184" y="1539"/>
                  </a:cubicBezTo>
                  <a:cubicBezTo>
                    <a:pt x="11166" y="1496"/>
                    <a:pt x="11147" y="1454"/>
                    <a:pt x="11125" y="1411"/>
                  </a:cubicBezTo>
                  <a:cubicBezTo>
                    <a:pt x="11105" y="1368"/>
                    <a:pt x="11084" y="1326"/>
                    <a:pt x="11062" y="1286"/>
                  </a:cubicBezTo>
                  <a:cubicBezTo>
                    <a:pt x="11018" y="1202"/>
                    <a:pt x="10972" y="1123"/>
                    <a:pt x="10924" y="1046"/>
                  </a:cubicBezTo>
                  <a:cubicBezTo>
                    <a:pt x="10875" y="969"/>
                    <a:pt x="10825" y="895"/>
                    <a:pt x="10773" y="823"/>
                  </a:cubicBezTo>
                  <a:cubicBezTo>
                    <a:pt x="10720" y="751"/>
                    <a:pt x="10667" y="683"/>
                    <a:pt x="10609" y="617"/>
                  </a:cubicBezTo>
                  <a:cubicBezTo>
                    <a:pt x="10496" y="484"/>
                    <a:pt x="10373" y="363"/>
                    <a:pt x="10244" y="253"/>
                  </a:cubicBezTo>
                  <a:cubicBezTo>
                    <a:pt x="10214" y="229"/>
                    <a:pt x="10184" y="203"/>
                    <a:pt x="10152" y="180"/>
                  </a:cubicBezTo>
                  <a:cubicBezTo>
                    <a:pt x="10093" y="157"/>
                    <a:pt x="10034" y="136"/>
                    <a:pt x="9975" y="117"/>
                  </a:cubicBezTo>
                  <a:cubicBezTo>
                    <a:pt x="9889" y="90"/>
                    <a:pt x="9788" y="67"/>
                    <a:pt x="9696" y="49"/>
                  </a:cubicBezTo>
                  <a:cubicBezTo>
                    <a:pt x="9603" y="31"/>
                    <a:pt x="9496" y="16"/>
                    <a:pt x="9397" y="9"/>
                  </a:cubicBezTo>
                  <a:cubicBezTo>
                    <a:pt x="9316" y="3"/>
                    <a:pt x="9222" y="0"/>
                    <a:pt x="9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8"/>
            <p:cNvSpPr/>
            <p:nvPr/>
          </p:nvSpPr>
          <p:spPr>
            <a:xfrm>
              <a:off x="7376267" y="1939524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4"/>
                    <a:pt x="7823" y="888"/>
                  </a:cubicBezTo>
                  <a:cubicBezTo>
                    <a:pt x="5605" y="2006"/>
                    <a:pt x="4114" y="3788"/>
                    <a:pt x="2843" y="5809"/>
                  </a:cubicBezTo>
                  <a:cubicBezTo>
                    <a:pt x="1246" y="8349"/>
                    <a:pt x="1" y="11268"/>
                    <a:pt x="1" y="14214"/>
                  </a:cubicBezTo>
                  <a:cubicBezTo>
                    <a:pt x="1" y="14684"/>
                    <a:pt x="32" y="15157"/>
                    <a:pt x="98" y="15631"/>
                  </a:cubicBezTo>
                  <a:cubicBezTo>
                    <a:pt x="231" y="16574"/>
                    <a:pt x="593" y="17437"/>
                    <a:pt x="1188" y="18222"/>
                  </a:cubicBezTo>
                  <a:cubicBezTo>
                    <a:pt x="1483" y="18610"/>
                    <a:pt x="1831" y="18921"/>
                    <a:pt x="2233" y="19152"/>
                  </a:cubicBezTo>
                  <a:lnTo>
                    <a:pt x="3739" y="20020"/>
                  </a:lnTo>
                  <a:cubicBezTo>
                    <a:pt x="3336" y="19787"/>
                    <a:pt x="2987" y="19477"/>
                    <a:pt x="2692" y="19089"/>
                  </a:cubicBezTo>
                  <a:cubicBezTo>
                    <a:pt x="2097" y="18305"/>
                    <a:pt x="1735" y="17443"/>
                    <a:pt x="1604" y="16499"/>
                  </a:cubicBezTo>
                  <a:cubicBezTo>
                    <a:pt x="1536" y="16025"/>
                    <a:pt x="1504" y="15552"/>
                    <a:pt x="1504" y="15082"/>
                  </a:cubicBezTo>
                  <a:cubicBezTo>
                    <a:pt x="1504" y="12136"/>
                    <a:pt x="2749" y="9218"/>
                    <a:pt x="4347" y="6677"/>
                  </a:cubicBezTo>
                  <a:cubicBezTo>
                    <a:pt x="5618" y="4657"/>
                    <a:pt x="7110" y="2876"/>
                    <a:pt x="9327" y="1758"/>
                  </a:cubicBezTo>
                  <a:cubicBezTo>
                    <a:pt x="10351" y="1242"/>
                    <a:pt x="11529" y="869"/>
                    <a:pt x="12636" y="869"/>
                  </a:cubicBezTo>
                  <a:cubicBezTo>
                    <a:pt x="13310" y="869"/>
                    <a:pt x="13957" y="1007"/>
                    <a:pt x="14527" y="1336"/>
                  </a:cubicBezTo>
                  <a:lnTo>
                    <a:pt x="14527" y="1336"/>
                  </a:lnTo>
                  <a:lnTo>
                    <a:pt x="13023" y="468"/>
                  </a:ln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8"/>
            <p:cNvSpPr/>
            <p:nvPr/>
          </p:nvSpPr>
          <p:spPr>
            <a:xfrm>
              <a:off x="7459716" y="1999741"/>
              <a:ext cx="444137" cy="569594"/>
            </a:xfrm>
            <a:custGeom>
              <a:avLst/>
              <a:gdLst/>
              <a:ahLst/>
              <a:cxnLst/>
              <a:rect l="l" t="t" r="r" b="b"/>
              <a:pathLst>
                <a:path w="14242" h="18265" extrusionOk="0">
                  <a:moveTo>
                    <a:pt x="10231" y="253"/>
                  </a:moveTo>
                  <a:cubicBezTo>
                    <a:pt x="10517" y="253"/>
                    <a:pt x="10788" y="286"/>
                    <a:pt x="11044" y="351"/>
                  </a:cubicBezTo>
                  <a:cubicBezTo>
                    <a:pt x="11499" y="469"/>
                    <a:pt x="11954" y="707"/>
                    <a:pt x="12360" y="1034"/>
                  </a:cubicBezTo>
                  <a:cubicBezTo>
                    <a:pt x="12752" y="1355"/>
                    <a:pt x="13093" y="1753"/>
                    <a:pt x="13343" y="2189"/>
                  </a:cubicBezTo>
                  <a:cubicBezTo>
                    <a:pt x="13911" y="3176"/>
                    <a:pt x="14082" y="4437"/>
                    <a:pt x="13881" y="6151"/>
                  </a:cubicBezTo>
                  <a:cubicBezTo>
                    <a:pt x="13682" y="7827"/>
                    <a:pt x="13191" y="9465"/>
                    <a:pt x="12417" y="11016"/>
                  </a:cubicBezTo>
                  <a:cubicBezTo>
                    <a:pt x="11660" y="12539"/>
                    <a:pt x="10632" y="13978"/>
                    <a:pt x="9447" y="15179"/>
                  </a:cubicBezTo>
                  <a:cubicBezTo>
                    <a:pt x="8376" y="16266"/>
                    <a:pt x="7296" y="17031"/>
                    <a:pt x="6149" y="17516"/>
                  </a:cubicBezTo>
                  <a:cubicBezTo>
                    <a:pt x="5373" y="17845"/>
                    <a:pt x="4661" y="18009"/>
                    <a:pt x="4021" y="18009"/>
                  </a:cubicBezTo>
                  <a:cubicBezTo>
                    <a:pt x="3737" y="18009"/>
                    <a:pt x="3462" y="17976"/>
                    <a:pt x="3206" y="17910"/>
                  </a:cubicBezTo>
                  <a:cubicBezTo>
                    <a:pt x="2750" y="17793"/>
                    <a:pt x="2296" y="17557"/>
                    <a:pt x="1891" y="17227"/>
                  </a:cubicBezTo>
                  <a:cubicBezTo>
                    <a:pt x="1497" y="16908"/>
                    <a:pt x="1156" y="16509"/>
                    <a:pt x="906" y="16075"/>
                  </a:cubicBezTo>
                  <a:cubicBezTo>
                    <a:pt x="460" y="15300"/>
                    <a:pt x="259" y="14346"/>
                    <a:pt x="289" y="13157"/>
                  </a:cubicBezTo>
                  <a:cubicBezTo>
                    <a:pt x="298" y="12825"/>
                    <a:pt x="324" y="12484"/>
                    <a:pt x="368" y="12110"/>
                  </a:cubicBezTo>
                  <a:cubicBezTo>
                    <a:pt x="467" y="11260"/>
                    <a:pt x="643" y="10415"/>
                    <a:pt x="892" y="9600"/>
                  </a:cubicBezTo>
                  <a:cubicBezTo>
                    <a:pt x="1132" y="8805"/>
                    <a:pt x="1448" y="8013"/>
                    <a:pt x="1830" y="7245"/>
                  </a:cubicBezTo>
                  <a:cubicBezTo>
                    <a:pt x="2589" y="5724"/>
                    <a:pt x="3617" y="4282"/>
                    <a:pt x="4802" y="3082"/>
                  </a:cubicBezTo>
                  <a:cubicBezTo>
                    <a:pt x="5874" y="1995"/>
                    <a:pt x="6954" y="1231"/>
                    <a:pt x="8101" y="745"/>
                  </a:cubicBezTo>
                  <a:cubicBezTo>
                    <a:pt x="8878" y="417"/>
                    <a:pt x="9591" y="253"/>
                    <a:pt x="10231" y="253"/>
                  </a:cubicBezTo>
                  <a:close/>
                  <a:moveTo>
                    <a:pt x="10229" y="1"/>
                  </a:moveTo>
                  <a:cubicBezTo>
                    <a:pt x="9553" y="1"/>
                    <a:pt x="8806" y="172"/>
                    <a:pt x="7999" y="513"/>
                  </a:cubicBezTo>
                  <a:cubicBezTo>
                    <a:pt x="6820" y="1011"/>
                    <a:pt x="5713" y="1793"/>
                    <a:pt x="4617" y="2906"/>
                  </a:cubicBezTo>
                  <a:cubicBezTo>
                    <a:pt x="3415" y="4125"/>
                    <a:pt x="2371" y="5589"/>
                    <a:pt x="1599" y="7136"/>
                  </a:cubicBezTo>
                  <a:cubicBezTo>
                    <a:pt x="1211" y="7916"/>
                    <a:pt x="890" y="8722"/>
                    <a:pt x="646" y="9529"/>
                  </a:cubicBezTo>
                  <a:cubicBezTo>
                    <a:pt x="394" y="10360"/>
                    <a:pt x="216" y="11219"/>
                    <a:pt x="114" y="12083"/>
                  </a:cubicBezTo>
                  <a:cubicBezTo>
                    <a:pt x="68" y="12462"/>
                    <a:pt x="42" y="12812"/>
                    <a:pt x="32" y="13150"/>
                  </a:cubicBezTo>
                  <a:cubicBezTo>
                    <a:pt x="0" y="14387"/>
                    <a:pt x="214" y="15385"/>
                    <a:pt x="683" y="16202"/>
                  </a:cubicBezTo>
                  <a:cubicBezTo>
                    <a:pt x="949" y="16665"/>
                    <a:pt x="1310" y="17089"/>
                    <a:pt x="1727" y="17427"/>
                  </a:cubicBezTo>
                  <a:cubicBezTo>
                    <a:pt x="2162" y="17779"/>
                    <a:pt x="2651" y="18032"/>
                    <a:pt x="3140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4" y="18265"/>
                    <a:pt x="5440" y="18095"/>
                    <a:pt x="6245" y="17754"/>
                  </a:cubicBezTo>
                  <a:cubicBezTo>
                    <a:pt x="7424" y="17257"/>
                    <a:pt x="8531" y="16475"/>
                    <a:pt x="9627" y="15362"/>
                  </a:cubicBezTo>
                  <a:cubicBezTo>
                    <a:pt x="10832" y="14140"/>
                    <a:pt x="11874" y="12678"/>
                    <a:pt x="12644" y="11132"/>
                  </a:cubicBezTo>
                  <a:cubicBezTo>
                    <a:pt x="13431" y="9552"/>
                    <a:pt x="13931" y="7889"/>
                    <a:pt x="14132" y="6184"/>
                  </a:cubicBezTo>
                  <a:cubicBezTo>
                    <a:pt x="14227" y="5380"/>
                    <a:pt x="14242" y="4686"/>
                    <a:pt x="14176" y="4065"/>
                  </a:cubicBezTo>
                  <a:cubicBezTo>
                    <a:pt x="14092" y="3294"/>
                    <a:pt x="13894" y="2640"/>
                    <a:pt x="13563" y="2065"/>
                  </a:cubicBezTo>
                  <a:cubicBezTo>
                    <a:pt x="13297" y="1602"/>
                    <a:pt x="12935" y="1178"/>
                    <a:pt x="12518" y="840"/>
                  </a:cubicBezTo>
                  <a:cubicBezTo>
                    <a:pt x="12084" y="487"/>
                    <a:pt x="11595" y="234"/>
                    <a:pt x="11106" y="107"/>
                  </a:cubicBezTo>
                  <a:cubicBezTo>
                    <a:pt x="10829" y="36"/>
                    <a:pt x="10536" y="1"/>
                    <a:pt x="10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8"/>
            <p:cNvSpPr/>
            <p:nvPr/>
          </p:nvSpPr>
          <p:spPr>
            <a:xfrm>
              <a:off x="7684586" y="2170507"/>
              <a:ext cx="320987" cy="404719"/>
            </a:xfrm>
            <a:custGeom>
              <a:avLst/>
              <a:gdLst/>
              <a:ahLst/>
              <a:cxnLst/>
              <a:rect l="l" t="t" r="r" b="b"/>
              <a:pathLst>
                <a:path w="10293" h="12978" extrusionOk="0">
                  <a:moveTo>
                    <a:pt x="7609" y="1206"/>
                  </a:moveTo>
                  <a:cubicBezTo>
                    <a:pt x="7788" y="1206"/>
                    <a:pt x="7965" y="1226"/>
                    <a:pt x="8138" y="1270"/>
                  </a:cubicBezTo>
                  <a:cubicBezTo>
                    <a:pt x="8749" y="1425"/>
                    <a:pt x="9301" y="1893"/>
                    <a:pt x="9620" y="2451"/>
                  </a:cubicBezTo>
                  <a:cubicBezTo>
                    <a:pt x="10050" y="3197"/>
                    <a:pt x="10066" y="4105"/>
                    <a:pt x="9965" y="4968"/>
                  </a:cubicBezTo>
                  <a:cubicBezTo>
                    <a:pt x="9836" y="6055"/>
                    <a:pt x="9522" y="7070"/>
                    <a:pt x="9045" y="8029"/>
                  </a:cubicBezTo>
                  <a:cubicBezTo>
                    <a:pt x="8569" y="8985"/>
                    <a:pt x="7931" y="9882"/>
                    <a:pt x="7180" y="10644"/>
                  </a:cubicBezTo>
                  <a:cubicBezTo>
                    <a:pt x="6579" y="11252"/>
                    <a:pt x="5906" y="11775"/>
                    <a:pt x="5098" y="12117"/>
                  </a:cubicBezTo>
                  <a:cubicBezTo>
                    <a:pt x="4668" y="12299"/>
                    <a:pt x="4199" y="12429"/>
                    <a:pt x="3742" y="12429"/>
                  </a:cubicBezTo>
                  <a:cubicBezTo>
                    <a:pt x="3563" y="12429"/>
                    <a:pt x="3386" y="12409"/>
                    <a:pt x="3214" y="12365"/>
                  </a:cubicBezTo>
                  <a:cubicBezTo>
                    <a:pt x="2603" y="12206"/>
                    <a:pt x="2051" y="11739"/>
                    <a:pt x="1731" y="11183"/>
                  </a:cubicBezTo>
                  <a:cubicBezTo>
                    <a:pt x="1411" y="10625"/>
                    <a:pt x="1320" y="9975"/>
                    <a:pt x="1338" y="9323"/>
                  </a:cubicBezTo>
                  <a:cubicBezTo>
                    <a:pt x="1345" y="9101"/>
                    <a:pt x="1363" y="8883"/>
                    <a:pt x="1388" y="8664"/>
                  </a:cubicBezTo>
                  <a:cubicBezTo>
                    <a:pt x="1516" y="7577"/>
                    <a:pt x="1831" y="6562"/>
                    <a:pt x="2307" y="5606"/>
                  </a:cubicBezTo>
                  <a:cubicBezTo>
                    <a:pt x="2782" y="4650"/>
                    <a:pt x="3421" y="3753"/>
                    <a:pt x="4171" y="2991"/>
                  </a:cubicBezTo>
                  <a:cubicBezTo>
                    <a:pt x="4772" y="2383"/>
                    <a:pt x="5446" y="1860"/>
                    <a:pt x="6253" y="1517"/>
                  </a:cubicBezTo>
                  <a:cubicBezTo>
                    <a:pt x="6683" y="1336"/>
                    <a:pt x="7152" y="1206"/>
                    <a:pt x="7609" y="1206"/>
                  </a:cubicBezTo>
                  <a:close/>
                  <a:moveTo>
                    <a:pt x="7304" y="1"/>
                  </a:moveTo>
                  <a:cubicBezTo>
                    <a:pt x="6578" y="1"/>
                    <a:pt x="5804" y="247"/>
                    <a:pt x="5133" y="584"/>
                  </a:cubicBezTo>
                  <a:cubicBezTo>
                    <a:pt x="3678" y="1318"/>
                    <a:pt x="2700" y="2486"/>
                    <a:pt x="1867" y="3812"/>
                  </a:cubicBezTo>
                  <a:cubicBezTo>
                    <a:pt x="819" y="5478"/>
                    <a:pt x="0" y="7395"/>
                    <a:pt x="0" y="9325"/>
                  </a:cubicBezTo>
                  <a:cubicBezTo>
                    <a:pt x="0" y="9634"/>
                    <a:pt x="22" y="9946"/>
                    <a:pt x="65" y="10257"/>
                  </a:cubicBezTo>
                  <a:cubicBezTo>
                    <a:pt x="151" y="10875"/>
                    <a:pt x="390" y="11442"/>
                    <a:pt x="781" y="11955"/>
                  </a:cubicBezTo>
                  <a:cubicBezTo>
                    <a:pt x="975" y="12211"/>
                    <a:pt x="1202" y="12413"/>
                    <a:pt x="1467" y="12566"/>
                  </a:cubicBezTo>
                  <a:cubicBezTo>
                    <a:pt x="1576" y="12629"/>
                    <a:pt x="1681" y="12681"/>
                    <a:pt x="1796" y="12730"/>
                  </a:cubicBezTo>
                  <a:cubicBezTo>
                    <a:pt x="1936" y="12787"/>
                    <a:pt x="2062" y="12830"/>
                    <a:pt x="2209" y="12869"/>
                  </a:cubicBezTo>
                  <a:cubicBezTo>
                    <a:pt x="2357" y="12909"/>
                    <a:pt x="2486" y="12932"/>
                    <a:pt x="2640" y="12953"/>
                  </a:cubicBezTo>
                  <a:cubicBezTo>
                    <a:pt x="2778" y="12968"/>
                    <a:pt x="2897" y="12978"/>
                    <a:pt x="3033" y="12978"/>
                  </a:cubicBezTo>
                  <a:cubicBezTo>
                    <a:pt x="3050" y="12978"/>
                    <a:pt x="3068" y="12977"/>
                    <a:pt x="3086" y="12977"/>
                  </a:cubicBezTo>
                  <a:cubicBezTo>
                    <a:pt x="3247" y="12976"/>
                    <a:pt x="3379" y="12967"/>
                    <a:pt x="3541" y="12947"/>
                  </a:cubicBezTo>
                  <a:cubicBezTo>
                    <a:pt x="3704" y="12925"/>
                    <a:pt x="3838" y="12902"/>
                    <a:pt x="4002" y="12862"/>
                  </a:cubicBezTo>
                  <a:cubicBezTo>
                    <a:pt x="4167" y="12823"/>
                    <a:pt x="4299" y="12786"/>
                    <a:pt x="4463" y="12728"/>
                  </a:cubicBezTo>
                  <a:cubicBezTo>
                    <a:pt x="4627" y="12672"/>
                    <a:pt x="4759" y="12618"/>
                    <a:pt x="4923" y="12544"/>
                  </a:cubicBezTo>
                  <a:cubicBezTo>
                    <a:pt x="5087" y="12472"/>
                    <a:pt x="5219" y="12405"/>
                    <a:pt x="5382" y="12314"/>
                  </a:cubicBezTo>
                  <a:cubicBezTo>
                    <a:pt x="5540" y="12227"/>
                    <a:pt x="5665" y="12150"/>
                    <a:pt x="5820" y="12048"/>
                  </a:cubicBezTo>
                  <a:cubicBezTo>
                    <a:pt x="5974" y="11948"/>
                    <a:pt x="6101" y="11860"/>
                    <a:pt x="6251" y="11745"/>
                  </a:cubicBezTo>
                  <a:cubicBezTo>
                    <a:pt x="6404" y="11629"/>
                    <a:pt x="6526" y="11529"/>
                    <a:pt x="6673" y="11401"/>
                  </a:cubicBezTo>
                  <a:cubicBezTo>
                    <a:pt x="6822" y="11273"/>
                    <a:pt x="6943" y="11163"/>
                    <a:pt x="7085" y="11025"/>
                  </a:cubicBezTo>
                  <a:cubicBezTo>
                    <a:pt x="7226" y="10884"/>
                    <a:pt x="7346" y="10762"/>
                    <a:pt x="7482" y="10612"/>
                  </a:cubicBezTo>
                  <a:cubicBezTo>
                    <a:pt x="7619" y="10464"/>
                    <a:pt x="7734" y="10330"/>
                    <a:pt x="7863" y="10172"/>
                  </a:cubicBezTo>
                  <a:cubicBezTo>
                    <a:pt x="8362" y="9560"/>
                    <a:pt x="8800" y="8890"/>
                    <a:pt x="9167" y="8174"/>
                  </a:cubicBezTo>
                  <a:cubicBezTo>
                    <a:pt x="9258" y="8000"/>
                    <a:pt x="9350" y="7809"/>
                    <a:pt x="9429" y="7632"/>
                  </a:cubicBezTo>
                  <a:cubicBezTo>
                    <a:pt x="9508" y="7455"/>
                    <a:pt x="9590" y="7258"/>
                    <a:pt x="9659" y="7080"/>
                  </a:cubicBezTo>
                  <a:cubicBezTo>
                    <a:pt x="9725" y="6903"/>
                    <a:pt x="9797" y="6699"/>
                    <a:pt x="9854" y="6522"/>
                  </a:cubicBezTo>
                  <a:cubicBezTo>
                    <a:pt x="9910" y="6345"/>
                    <a:pt x="9971" y="6140"/>
                    <a:pt x="10015" y="5964"/>
                  </a:cubicBezTo>
                  <a:cubicBezTo>
                    <a:pt x="10061" y="5789"/>
                    <a:pt x="10107" y="5582"/>
                    <a:pt x="10142" y="5408"/>
                  </a:cubicBezTo>
                  <a:cubicBezTo>
                    <a:pt x="10173" y="5234"/>
                    <a:pt x="10208" y="5030"/>
                    <a:pt x="10229" y="4859"/>
                  </a:cubicBezTo>
                  <a:cubicBezTo>
                    <a:pt x="10251" y="4689"/>
                    <a:pt x="10271" y="4485"/>
                    <a:pt x="10280" y="4319"/>
                  </a:cubicBezTo>
                  <a:cubicBezTo>
                    <a:pt x="10288" y="4154"/>
                    <a:pt x="10293" y="3960"/>
                    <a:pt x="10288" y="3800"/>
                  </a:cubicBezTo>
                  <a:cubicBezTo>
                    <a:pt x="10286" y="3644"/>
                    <a:pt x="10274" y="3458"/>
                    <a:pt x="10255" y="3315"/>
                  </a:cubicBezTo>
                  <a:cubicBezTo>
                    <a:pt x="10238" y="3162"/>
                    <a:pt x="10214" y="2984"/>
                    <a:pt x="10186" y="2839"/>
                  </a:cubicBezTo>
                  <a:cubicBezTo>
                    <a:pt x="10159" y="2693"/>
                    <a:pt x="10119" y="2522"/>
                    <a:pt x="10079" y="2384"/>
                  </a:cubicBezTo>
                  <a:cubicBezTo>
                    <a:pt x="10040" y="2245"/>
                    <a:pt x="9984" y="2084"/>
                    <a:pt x="9929" y="1953"/>
                  </a:cubicBezTo>
                  <a:cubicBezTo>
                    <a:pt x="9876" y="1821"/>
                    <a:pt x="9804" y="1670"/>
                    <a:pt x="9738" y="1548"/>
                  </a:cubicBezTo>
                  <a:cubicBezTo>
                    <a:pt x="9669" y="1424"/>
                    <a:pt x="9583" y="1287"/>
                    <a:pt x="9502" y="1177"/>
                  </a:cubicBezTo>
                  <a:cubicBezTo>
                    <a:pt x="9422" y="1065"/>
                    <a:pt x="9318" y="942"/>
                    <a:pt x="9223" y="842"/>
                  </a:cubicBezTo>
                  <a:cubicBezTo>
                    <a:pt x="9128" y="741"/>
                    <a:pt x="9012" y="638"/>
                    <a:pt x="8904" y="551"/>
                  </a:cubicBezTo>
                  <a:cubicBezTo>
                    <a:pt x="8793" y="465"/>
                    <a:pt x="8668" y="379"/>
                    <a:pt x="8546" y="308"/>
                  </a:cubicBezTo>
                  <a:cubicBezTo>
                    <a:pt x="8172" y="92"/>
                    <a:pt x="7747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8"/>
            <p:cNvSpPr/>
            <p:nvPr/>
          </p:nvSpPr>
          <p:spPr>
            <a:xfrm>
              <a:off x="7725750" y="2207959"/>
              <a:ext cx="272744" cy="350083"/>
            </a:xfrm>
            <a:custGeom>
              <a:avLst/>
              <a:gdLst/>
              <a:ahLst/>
              <a:cxnLst/>
              <a:rect l="l" t="t" r="r" b="b"/>
              <a:pathLst>
                <a:path w="8746" h="11226" extrusionOk="0">
                  <a:moveTo>
                    <a:pt x="5633" y="570"/>
                  </a:moveTo>
                  <a:cubicBezTo>
                    <a:pt x="5710" y="570"/>
                    <a:pt x="5794" y="577"/>
                    <a:pt x="5859" y="587"/>
                  </a:cubicBezTo>
                  <a:cubicBezTo>
                    <a:pt x="5895" y="592"/>
                    <a:pt x="5931" y="597"/>
                    <a:pt x="5964" y="607"/>
                  </a:cubicBezTo>
                  <a:cubicBezTo>
                    <a:pt x="6010" y="617"/>
                    <a:pt x="6050" y="628"/>
                    <a:pt x="6089" y="647"/>
                  </a:cubicBezTo>
                  <a:cubicBezTo>
                    <a:pt x="6155" y="672"/>
                    <a:pt x="6227" y="703"/>
                    <a:pt x="6286" y="738"/>
                  </a:cubicBezTo>
                  <a:cubicBezTo>
                    <a:pt x="7197" y="1264"/>
                    <a:pt x="7423" y="2578"/>
                    <a:pt x="7329" y="3712"/>
                  </a:cubicBezTo>
                  <a:cubicBezTo>
                    <a:pt x="7235" y="4864"/>
                    <a:pt x="6810" y="5828"/>
                    <a:pt x="6286" y="6736"/>
                  </a:cubicBezTo>
                  <a:cubicBezTo>
                    <a:pt x="5762" y="7644"/>
                    <a:pt x="5140" y="8494"/>
                    <a:pt x="4188" y="9151"/>
                  </a:cubicBezTo>
                  <a:cubicBezTo>
                    <a:pt x="3537" y="9603"/>
                    <a:pt x="2733" y="9964"/>
                    <a:pt x="1997" y="9964"/>
                  </a:cubicBezTo>
                  <a:cubicBezTo>
                    <a:pt x="1676" y="9964"/>
                    <a:pt x="1369" y="9895"/>
                    <a:pt x="1093" y="9736"/>
                  </a:cubicBezTo>
                  <a:cubicBezTo>
                    <a:pt x="1031" y="9701"/>
                    <a:pt x="968" y="9654"/>
                    <a:pt x="915" y="9608"/>
                  </a:cubicBezTo>
                  <a:cubicBezTo>
                    <a:pt x="886" y="9582"/>
                    <a:pt x="853" y="9551"/>
                    <a:pt x="823" y="9517"/>
                  </a:cubicBezTo>
                  <a:cubicBezTo>
                    <a:pt x="798" y="9492"/>
                    <a:pt x="774" y="9464"/>
                    <a:pt x="752" y="9437"/>
                  </a:cubicBezTo>
                  <a:cubicBezTo>
                    <a:pt x="705" y="9377"/>
                    <a:pt x="649" y="9292"/>
                    <a:pt x="606" y="9214"/>
                  </a:cubicBezTo>
                  <a:cubicBezTo>
                    <a:pt x="564" y="9136"/>
                    <a:pt x="514" y="9029"/>
                    <a:pt x="479" y="8934"/>
                  </a:cubicBezTo>
                  <a:cubicBezTo>
                    <a:pt x="446" y="8840"/>
                    <a:pt x="406" y="8708"/>
                    <a:pt x="381" y="8597"/>
                  </a:cubicBezTo>
                  <a:cubicBezTo>
                    <a:pt x="355" y="8488"/>
                    <a:pt x="331" y="8337"/>
                    <a:pt x="317" y="8212"/>
                  </a:cubicBezTo>
                  <a:cubicBezTo>
                    <a:pt x="302" y="8086"/>
                    <a:pt x="292" y="7920"/>
                    <a:pt x="291" y="7782"/>
                  </a:cubicBezTo>
                  <a:lnTo>
                    <a:pt x="291" y="7741"/>
                  </a:lnTo>
                  <a:lnTo>
                    <a:pt x="291" y="7705"/>
                  </a:lnTo>
                  <a:cubicBezTo>
                    <a:pt x="292" y="7539"/>
                    <a:pt x="299" y="7411"/>
                    <a:pt x="317" y="7236"/>
                  </a:cubicBezTo>
                  <a:cubicBezTo>
                    <a:pt x="332" y="7059"/>
                    <a:pt x="352" y="6921"/>
                    <a:pt x="384" y="6736"/>
                  </a:cubicBezTo>
                  <a:cubicBezTo>
                    <a:pt x="417" y="6553"/>
                    <a:pt x="447" y="6405"/>
                    <a:pt x="496" y="6215"/>
                  </a:cubicBezTo>
                  <a:cubicBezTo>
                    <a:pt x="542" y="6027"/>
                    <a:pt x="587" y="5872"/>
                    <a:pt x="650" y="5679"/>
                  </a:cubicBezTo>
                  <a:cubicBezTo>
                    <a:pt x="713" y="5491"/>
                    <a:pt x="771" y="5330"/>
                    <a:pt x="848" y="5138"/>
                  </a:cubicBezTo>
                  <a:cubicBezTo>
                    <a:pt x="923" y="4951"/>
                    <a:pt x="997" y="4783"/>
                    <a:pt x="1086" y="4598"/>
                  </a:cubicBezTo>
                  <a:cubicBezTo>
                    <a:pt x="1255" y="4240"/>
                    <a:pt x="1457" y="3880"/>
                    <a:pt x="1671" y="3547"/>
                  </a:cubicBezTo>
                  <a:cubicBezTo>
                    <a:pt x="1776" y="3383"/>
                    <a:pt x="1895" y="3205"/>
                    <a:pt x="2010" y="3051"/>
                  </a:cubicBezTo>
                  <a:cubicBezTo>
                    <a:pt x="2124" y="2897"/>
                    <a:pt x="2259" y="2727"/>
                    <a:pt x="2377" y="2585"/>
                  </a:cubicBezTo>
                  <a:cubicBezTo>
                    <a:pt x="2496" y="2443"/>
                    <a:pt x="2641" y="2282"/>
                    <a:pt x="2765" y="2154"/>
                  </a:cubicBezTo>
                  <a:cubicBezTo>
                    <a:pt x="2887" y="2026"/>
                    <a:pt x="3042" y="1879"/>
                    <a:pt x="3167" y="1766"/>
                  </a:cubicBezTo>
                  <a:cubicBezTo>
                    <a:pt x="3294" y="1652"/>
                    <a:pt x="3454" y="1521"/>
                    <a:pt x="3580" y="1423"/>
                  </a:cubicBezTo>
                  <a:cubicBezTo>
                    <a:pt x="3707" y="1327"/>
                    <a:pt x="3869" y="1215"/>
                    <a:pt x="3994" y="1136"/>
                  </a:cubicBezTo>
                  <a:cubicBezTo>
                    <a:pt x="4059" y="1096"/>
                    <a:pt x="4131" y="1053"/>
                    <a:pt x="4195" y="1017"/>
                  </a:cubicBezTo>
                  <a:cubicBezTo>
                    <a:pt x="4316" y="948"/>
                    <a:pt x="4466" y="873"/>
                    <a:pt x="4581" y="823"/>
                  </a:cubicBezTo>
                  <a:cubicBezTo>
                    <a:pt x="4696" y="769"/>
                    <a:pt x="4839" y="718"/>
                    <a:pt x="4947" y="683"/>
                  </a:cubicBezTo>
                  <a:cubicBezTo>
                    <a:pt x="5055" y="649"/>
                    <a:pt x="5187" y="617"/>
                    <a:pt x="5287" y="601"/>
                  </a:cubicBezTo>
                  <a:cubicBezTo>
                    <a:pt x="5386" y="582"/>
                    <a:pt x="5504" y="572"/>
                    <a:pt x="5593" y="571"/>
                  </a:cubicBezTo>
                  <a:cubicBezTo>
                    <a:pt x="5606" y="571"/>
                    <a:pt x="5619" y="570"/>
                    <a:pt x="5633" y="570"/>
                  </a:cubicBezTo>
                  <a:close/>
                  <a:moveTo>
                    <a:pt x="6291" y="1"/>
                  </a:moveTo>
                  <a:cubicBezTo>
                    <a:pt x="5834" y="1"/>
                    <a:pt x="5364" y="131"/>
                    <a:pt x="4933" y="314"/>
                  </a:cubicBezTo>
                  <a:cubicBezTo>
                    <a:pt x="4126" y="654"/>
                    <a:pt x="3452" y="1178"/>
                    <a:pt x="2851" y="1787"/>
                  </a:cubicBezTo>
                  <a:cubicBezTo>
                    <a:pt x="2101" y="2549"/>
                    <a:pt x="1462" y="3446"/>
                    <a:pt x="987" y="4402"/>
                  </a:cubicBezTo>
                  <a:cubicBezTo>
                    <a:pt x="512" y="5358"/>
                    <a:pt x="196" y="6373"/>
                    <a:pt x="68" y="7460"/>
                  </a:cubicBezTo>
                  <a:cubicBezTo>
                    <a:pt x="41" y="7677"/>
                    <a:pt x="23" y="7899"/>
                    <a:pt x="18" y="8119"/>
                  </a:cubicBezTo>
                  <a:cubicBezTo>
                    <a:pt x="0" y="8770"/>
                    <a:pt x="89" y="9420"/>
                    <a:pt x="411" y="9978"/>
                  </a:cubicBezTo>
                  <a:cubicBezTo>
                    <a:pt x="731" y="10537"/>
                    <a:pt x="1283" y="11003"/>
                    <a:pt x="1894" y="11161"/>
                  </a:cubicBezTo>
                  <a:cubicBezTo>
                    <a:pt x="2066" y="11205"/>
                    <a:pt x="2243" y="11225"/>
                    <a:pt x="2422" y="11225"/>
                  </a:cubicBezTo>
                  <a:cubicBezTo>
                    <a:pt x="2879" y="11225"/>
                    <a:pt x="3348" y="11095"/>
                    <a:pt x="3778" y="10912"/>
                  </a:cubicBezTo>
                  <a:cubicBezTo>
                    <a:pt x="4586" y="10571"/>
                    <a:pt x="5259" y="10048"/>
                    <a:pt x="5860" y="9438"/>
                  </a:cubicBezTo>
                  <a:cubicBezTo>
                    <a:pt x="6611" y="8676"/>
                    <a:pt x="7249" y="7781"/>
                    <a:pt x="7725" y="6825"/>
                  </a:cubicBezTo>
                  <a:cubicBezTo>
                    <a:pt x="8202" y="5870"/>
                    <a:pt x="8518" y="4855"/>
                    <a:pt x="8645" y="3767"/>
                  </a:cubicBezTo>
                  <a:cubicBezTo>
                    <a:pt x="8746" y="2904"/>
                    <a:pt x="8730" y="1996"/>
                    <a:pt x="8300" y="1250"/>
                  </a:cubicBezTo>
                  <a:cubicBezTo>
                    <a:pt x="7979" y="693"/>
                    <a:pt x="7429" y="226"/>
                    <a:pt x="6818" y="65"/>
                  </a:cubicBezTo>
                  <a:cubicBezTo>
                    <a:pt x="6646" y="21"/>
                    <a:pt x="6470" y="1"/>
                    <a:pt x="6291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8"/>
            <p:cNvSpPr/>
            <p:nvPr/>
          </p:nvSpPr>
          <p:spPr>
            <a:xfrm>
              <a:off x="7751383" y="2226919"/>
              <a:ext cx="205821" cy="291580"/>
            </a:xfrm>
            <a:custGeom>
              <a:avLst/>
              <a:gdLst/>
              <a:ahLst/>
              <a:cxnLst/>
              <a:rect l="l" t="t" r="r" b="b"/>
              <a:pathLst>
                <a:path w="6600" h="9350" extrusionOk="0">
                  <a:moveTo>
                    <a:pt x="5136" y="0"/>
                  </a:moveTo>
                  <a:lnTo>
                    <a:pt x="5136" y="0"/>
                  </a:lnTo>
                  <a:cubicBezTo>
                    <a:pt x="5179" y="42"/>
                    <a:pt x="5219" y="85"/>
                    <a:pt x="5258" y="130"/>
                  </a:cubicBezTo>
                  <a:cubicBezTo>
                    <a:pt x="5392" y="284"/>
                    <a:pt x="5503" y="463"/>
                    <a:pt x="5595" y="667"/>
                  </a:cubicBezTo>
                  <a:cubicBezTo>
                    <a:pt x="5618" y="718"/>
                    <a:pt x="5639" y="769"/>
                    <a:pt x="5659" y="823"/>
                  </a:cubicBezTo>
                  <a:cubicBezTo>
                    <a:pt x="5679" y="877"/>
                    <a:pt x="5700" y="933"/>
                    <a:pt x="5715" y="988"/>
                  </a:cubicBezTo>
                  <a:cubicBezTo>
                    <a:pt x="5724" y="1015"/>
                    <a:pt x="5733" y="1044"/>
                    <a:pt x="5740" y="1073"/>
                  </a:cubicBezTo>
                  <a:cubicBezTo>
                    <a:pt x="5750" y="1102"/>
                    <a:pt x="5757" y="1130"/>
                    <a:pt x="5764" y="1159"/>
                  </a:cubicBezTo>
                  <a:cubicBezTo>
                    <a:pt x="5771" y="1188"/>
                    <a:pt x="5776" y="1217"/>
                    <a:pt x="5783" y="1247"/>
                  </a:cubicBezTo>
                  <a:cubicBezTo>
                    <a:pt x="5789" y="1278"/>
                    <a:pt x="5796" y="1309"/>
                    <a:pt x="5802" y="1339"/>
                  </a:cubicBezTo>
                  <a:cubicBezTo>
                    <a:pt x="5812" y="1401"/>
                    <a:pt x="5823" y="1461"/>
                    <a:pt x="5832" y="1524"/>
                  </a:cubicBezTo>
                  <a:cubicBezTo>
                    <a:pt x="5840" y="1587"/>
                    <a:pt x="5848" y="1652"/>
                    <a:pt x="5853" y="1717"/>
                  </a:cubicBezTo>
                  <a:cubicBezTo>
                    <a:pt x="5855" y="1749"/>
                    <a:pt x="5859" y="1783"/>
                    <a:pt x="5861" y="1815"/>
                  </a:cubicBezTo>
                  <a:cubicBezTo>
                    <a:pt x="5862" y="1848"/>
                    <a:pt x="5865" y="1879"/>
                    <a:pt x="5866" y="1914"/>
                  </a:cubicBezTo>
                  <a:cubicBezTo>
                    <a:pt x="5868" y="1948"/>
                    <a:pt x="5869" y="1983"/>
                    <a:pt x="5869" y="2016"/>
                  </a:cubicBezTo>
                  <a:cubicBezTo>
                    <a:pt x="5872" y="2050"/>
                    <a:pt x="5872" y="2085"/>
                    <a:pt x="5872" y="2119"/>
                  </a:cubicBezTo>
                  <a:cubicBezTo>
                    <a:pt x="5872" y="2188"/>
                    <a:pt x="5869" y="2260"/>
                    <a:pt x="5866" y="2332"/>
                  </a:cubicBezTo>
                  <a:lnTo>
                    <a:pt x="5861" y="2440"/>
                  </a:lnTo>
                  <a:cubicBezTo>
                    <a:pt x="5859" y="2476"/>
                    <a:pt x="5858" y="2512"/>
                    <a:pt x="5853" y="2551"/>
                  </a:cubicBezTo>
                  <a:cubicBezTo>
                    <a:pt x="5850" y="2587"/>
                    <a:pt x="5846" y="2624"/>
                    <a:pt x="5843" y="2660"/>
                  </a:cubicBezTo>
                  <a:cubicBezTo>
                    <a:pt x="5839" y="2696"/>
                    <a:pt x="5836" y="2733"/>
                    <a:pt x="5830" y="2771"/>
                  </a:cubicBezTo>
                  <a:cubicBezTo>
                    <a:pt x="5822" y="2847"/>
                    <a:pt x="5810" y="2920"/>
                    <a:pt x="5797" y="2996"/>
                  </a:cubicBezTo>
                  <a:cubicBezTo>
                    <a:pt x="5790" y="3034"/>
                    <a:pt x="5786" y="3071"/>
                    <a:pt x="5779" y="3109"/>
                  </a:cubicBezTo>
                  <a:lnTo>
                    <a:pt x="5757" y="3222"/>
                  </a:lnTo>
                  <a:cubicBezTo>
                    <a:pt x="5750" y="3259"/>
                    <a:pt x="5743" y="3300"/>
                    <a:pt x="5733" y="3337"/>
                  </a:cubicBezTo>
                  <a:cubicBezTo>
                    <a:pt x="5725" y="3374"/>
                    <a:pt x="5717" y="3415"/>
                    <a:pt x="5708" y="3452"/>
                  </a:cubicBezTo>
                  <a:cubicBezTo>
                    <a:pt x="5689" y="3530"/>
                    <a:pt x="5671" y="3607"/>
                    <a:pt x="5651" y="3684"/>
                  </a:cubicBezTo>
                  <a:cubicBezTo>
                    <a:pt x="5629" y="3761"/>
                    <a:pt x="5608" y="3840"/>
                    <a:pt x="5585" y="3918"/>
                  </a:cubicBezTo>
                  <a:cubicBezTo>
                    <a:pt x="5560" y="3996"/>
                    <a:pt x="5537" y="4072"/>
                    <a:pt x="5510" y="4151"/>
                  </a:cubicBezTo>
                  <a:cubicBezTo>
                    <a:pt x="5485" y="4228"/>
                    <a:pt x="5458" y="4308"/>
                    <a:pt x="5429" y="4385"/>
                  </a:cubicBezTo>
                  <a:cubicBezTo>
                    <a:pt x="5372" y="4542"/>
                    <a:pt x="5311" y="4696"/>
                    <a:pt x="5242" y="4851"/>
                  </a:cubicBezTo>
                  <a:cubicBezTo>
                    <a:pt x="5107" y="5157"/>
                    <a:pt x="4953" y="5462"/>
                    <a:pt x="4782" y="5755"/>
                  </a:cubicBezTo>
                  <a:cubicBezTo>
                    <a:pt x="4611" y="6051"/>
                    <a:pt x="4424" y="6335"/>
                    <a:pt x="4226" y="6602"/>
                  </a:cubicBezTo>
                  <a:cubicBezTo>
                    <a:pt x="4026" y="6869"/>
                    <a:pt x="3813" y="7124"/>
                    <a:pt x="3593" y="7355"/>
                  </a:cubicBezTo>
                  <a:cubicBezTo>
                    <a:pt x="3537" y="7413"/>
                    <a:pt x="3481" y="7470"/>
                    <a:pt x="3425" y="7526"/>
                  </a:cubicBezTo>
                  <a:cubicBezTo>
                    <a:pt x="3368" y="7580"/>
                    <a:pt x="3313" y="7636"/>
                    <a:pt x="3255" y="7687"/>
                  </a:cubicBezTo>
                  <a:cubicBezTo>
                    <a:pt x="3227" y="7713"/>
                    <a:pt x="3198" y="7741"/>
                    <a:pt x="3169" y="7765"/>
                  </a:cubicBezTo>
                  <a:cubicBezTo>
                    <a:pt x="3140" y="7792"/>
                    <a:pt x="3112" y="7817"/>
                    <a:pt x="3083" y="7843"/>
                  </a:cubicBezTo>
                  <a:cubicBezTo>
                    <a:pt x="3054" y="7867"/>
                    <a:pt x="3025" y="7893"/>
                    <a:pt x="2997" y="7916"/>
                  </a:cubicBezTo>
                  <a:cubicBezTo>
                    <a:pt x="2968" y="7939"/>
                    <a:pt x="2936" y="7965"/>
                    <a:pt x="2908" y="7988"/>
                  </a:cubicBezTo>
                  <a:cubicBezTo>
                    <a:pt x="2849" y="8035"/>
                    <a:pt x="2791" y="8080"/>
                    <a:pt x="2732" y="8125"/>
                  </a:cubicBezTo>
                  <a:cubicBezTo>
                    <a:pt x="2673" y="8169"/>
                    <a:pt x="2616" y="8211"/>
                    <a:pt x="2555" y="8252"/>
                  </a:cubicBezTo>
                  <a:cubicBezTo>
                    <a:pt x="2525" y="8274"/>
                    <a:pt x="2495" y="8294"/>
                    <a:pt x="2466" y="8313"/>
                  </a:cubicBezTo>
                  <a:cubicBezTo>
                    <a:pt x="2437" y="8333"/>
                    <a:pt x="2409" y="8353"/>
                    <a:pt x="2379" y="8370"/>
                  </a:cubicBezTo>
                  <a:cubicBezTo>
                    <a:pt x="2347" y="8390"/>
                    <a:pt x="2320" y="8409"/>
                    <a:pt x="2288" y="8426"/>
                  </a:cubicBezTo>
                  <a:cubicBezTo>
                    <a:pt x="2258" y="8445"/>
                    <a:pt x="2229" y="8461"/>
                    <a:pt x="2199" y="8478"/>
                  </a:cubicBezTo>
                  <a:cubicBezTo>
                    <a:pt x="2138" y="8513"/>
                    <a:pt x="2078" y="8547"/>
                    <a:pt x="2016" y="8579"/>
                  </a:cubicBezTo>
                  <a:cubicBezTo>
                    <a:pt x="1986" y="8593"/>
                    <a:pt x="1957" y="8610"/>
                    <a:pt x="1927" y="8625"/>
                  </a:cubicBezTo>
                  <a:lnTo>
                    <a:pt x="1835" y="8668"/>
                  </a:lnTo>
                  <a:cubicBezTo>
                    <a:pt x="1776" y="8697"/>
                    <a:pt x="1717" y="8721"/>
                    <a:pt x="1655" y="8747"/>
                  </a:cubicBezTo>
                  <a:cubicBezTo>
                    <a:pt x="1595" y="8770"/>
                    <a:pt x="1535" y="8793"/>
                    <a:pt x="1476" y="8813"/>
                  </a:cubicBezTo>
                  <a:cubicBezTo>
                    <a:pt x="1447" y="8822"/>
                    <a:pt x="1417" y="8833"/>
                    <a:pt x="1388" y="8842"/>
                  </a:cubicBezTo>
                  <a:cubicBezTo>
                    <a:pt x="1359" y="8851"/>
                    <a:pt x="1329" y="8859"/>
                    <a:pt x="1300" y="8869"/>
                  </a:cubicBezTo>
                  <a:cubicBezTo>
                    <a:pt x="1272" y="8876"/>
                    <a:pt x="1241" y="8885"/>
                    <a:pt x="1213" y="8892"/>
                  </a:cubicBezTo>
                  <a:cubicBezTo>
                    <a:pt x="1184" y="8901"/>
                    <a:pt x="1155" y="8907"/>
                    <a:pt x="1126" y="8914"/>
                  </a:cubicBezTo>
                  <a:cubicBezTo>
                    <a:pt x="1069" y="8928"/>
                    <a:pt x="1008" y="8938"/>
                    <a:pt x="954" y="8948"/>
                  </a:cubicBezTo>
                  <a:cubicBezTo>
                    <a:pt x="898" y="8957"/>
                    <a:pt x="840" y="8964"/>
                    <a:pt x="784" y="8970"/>
                  </a:cubicBezTo>
                  <a:cubicBezTo>
                    <a:pt x="710" y="8977"/>
                    <a:pt x="637" y="8980"/>
                    <a:pt x="564" y="8980"/>
                  </a:cubicBezTo>
                  <a:cubicBezTo>
                    <a:pt x="420" y="8980"/>
                    <a:pt x="281" y="8967"/>
                    <a:pt x="149" y="8940"/>
                  </a:cubicBezTo>
                  <a:cubicBezTo>
                    <a:pt x="98" y="8930"/>
                    <a:pt x="49" y="8918"/>
                    <a:pt x="1" y="8904"/>
                  </a:cubicBezTo>
                  <a:lnTo>
                    <a:pt x="1" y="8904"/>
                  </a:lnTo>
                  <a:cubicBezTo>
                    <a:pt x="31" y="8937"/>
                    <a:pt x="64" y="8970"/>
                    <a:pt x="93" y="8994"/>
                  </a:cubicBezTo>
                  <a:cubicBezTo>
                    <a:pt x="146" y="9043"/>
                    <a:pt x="211" y="9088"/>
                    <a:pt x="271" y="9122"/>
                  </a:cubicBezTo>
                  <a:cubicBezTo>
                    <a:pt x="547" y="9281"/>
                    <a:pt x="854" y="9350"/>
                    <a:pt x="1174" y="9350"/>
                  </a:cubicBezTo>
                  <a:cubicBezTo>
                    <a:pt x="1910" y="9350"/>
                    <a:pt x="2715" y="8989"/>
                    <a:pt x="3366" y="8539"/>
                  </a:cubicBezTo>
                  <a:cubicBezTo>
                    <a:pt x="4318" y="7880"/>
                    <a:pt x="4939" y="7030"/>
                    <a:pt x="5464" y="6123"/>
                  </a:cubicBezTo>
                  <a:cubicBezTo>
                    <a:pt x="5988" y="5215"/>
                    <a:pt x="6413" y="4250"/>
                    <a:pt x="6507" y="3098"/>
                  </a:cubicBezTo>
                  <a:cubicBezTo>
                    <a:pt x="6599" y="1964"/>
                    <a:pt x="6374" y="649"/>
                    <a:pt x="5464" y="124"/>
                  </a:cubicBezTo>
                  <a:cubicBezTo>
                    <a:pt x="5405" y="89"/>
                    <a:pt x="5334" y="58"/>
                    <a:pt x="5261" y="35"/>
                  </a:cubicBezTo>
                  <a:cubicBezTo>
                    <a:pt x="5222" y="22"/>
                    <a:pt x="5182" y="10"/>
                    <a:pt x="5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8"/>
            <p:cNvSpPr/>
            <p:nvPr/>
          </p:nvSpPr>
          <p:spPr>
            <a:xfrm>
              <a:off x="7734918" y="2225485"/>
              <a:ext cx="199678" cy="281445"/>
            </a:xfrm>
            <a:custGeom>
              <a:avLst/>
              <a:gdLst/>
              <a:ahLst/>
              <a:cxnLst/>
              <a:rect l="l" t="t" r="r" b="b"/>
              <a:pathLst>
                <a:path w="6403" h="9025" extrusionOk="0">
                  <a:moveTo>
                    <a:pt x="5324" y="0"/>
                  </a:moveTo>
                  <a:cubicBezTo>
                    <a:pt x="5317" y="0"/>
                    <a:pt x="5309" y="0"/>
                    <a:pt x="5302" y="0"/>
                  </a:cubicBezTo>
                  <a:cubicBezTo>
                    <a:pt x="5214" y="3"/>
                    <a:pt x="5095" y="13"/>
                    <a:pt x="4997" y="32"/>
                  </a:cubicBezTo>
                  <a:cubicBezTo>
                    <a:pt x="4898" y="48"/>
                    <a:pt x="4764" y="79"/>
                    <a:pt x="4656" y="114"/>
                  </a:cubicBezTo>
                  <a:cubicBezTo>
                    <a:pt x="4548" y="148"/>
                    <a:pt x="4405" y="202"/>
                    <a:pt x="4290" y="252"/>
                  </a:cubicBezTo>
                  <a:cubicBezTo>
                    <a:pt x="4175" y="305"/>
                    <a:pt x="4026" y="378"/>
                    <a:pt x="3906" y="446"/>
                  </a:cubicBezTo>
                  <a:cubicBezTo>
                    <a:pt x="3842" y="482"/>
                    <a:pt x="3769" y="525"/>
                    <a:pt x="3704" y="567"/>
                  </a:cubicBezTo>
                  <a:cubicBezTo>
                    <a:pt x="3578" y="646"/>
                    <a:pt x="3417" y="758"/>
                    <a:pt x="3289" y="854"/>
                  </a:cubicBezTo>
                  <a:cubicBezTo>
                    <a:pt x="3164" y="952"/>
                    <a:pt x="3003" y="1083"/>
                    <a:pt x="2878" y="1196"/>
                  </a:cubicBezTo>
                  <a:cubicBezTo>
                    <a:pt x="2751" y="1309"/>
                    <a:pt x="2597" y="1457"/>
                    <a:pt x="2475" y="1585"/>
                  </a:cubicBezTo>
                  <a:cubicBezTo>
                    <a:pt x="2352" y="1714"/>
                    <a:pt x="2205" y="1875"/>
                    <a:pt x="2087" y="2016"/>
                  </a:cubicBezTo>
                  <a:cubicBezTo>
                    <a:pt x="1966" y="2157"/>
                    <a:pt x="1831" y="2328"/>
                    <a:pt x="1720" y="2480"/>
                  </a:cubicBezTo>
                  <a:cubicBezTo>
                    <a:pt x="1607" y="2637"/>
                    <a:pt x="1486" y="2814"/>
                    <a:pt x="1381" y="2976"/>
                  </a:cubicBezTo>
                  <a:cubicBezTo>
                    <a:pt x="1165" y="3311"/>
                    <a:pt x="966" y="3672"/>
                    <a:pt x="795" y="4029"/>
                  </a:cubicBezTo>
                  <a:cubicBezTo>
                    <a:pt x="707" y="4213"/>
                    <a:pt x="634" y="4382"/>
                    <a:pt x="557" y="4569"/>
                  </a:cubicBezTo>
                  <a:cubicBezTo>
                    <a:pt x="480" y="4759"/>
                    <a:pt x="422" y="4921"/>
                    <a:pt x="360" y="5110"/>
                  </a:cubicBezTo>
                  <a:cubicBezTo>
                    <a:pt x="299" y="5302"/>
                    <a:pt x="254" y="5456"/>
                    <a:pt x="205" y="5646"/>
                  </a:cubicBezTo>
                  <a:cubicBezTo>
                    <a:pt x="159" y="5836"/>
                    <a:pt x="126" y="5984"/>
                    <a:pt x="94" y="6166"/>
                  </a:cubicBezTo>
                  <a:cubicBezTo>
                    <a:pt x="61" y="6352"/>
                    <a:pt x="41" y="6490"/>
                    <a:pt x="25" y="6667"/>
                  </a:cubicBezTo>
                  <a:cubicBezTo>
                    <a:pt x="8" y="6842"/>
                    <a:pt x="2" y="6972"/>
                    <a:pt x="1" y="7135"/>
                  </a:cubicBezTo>
                  <a:lnTo>
                    <a:pt x="1" y="7171"/>
                  </a:lnTo>
                  <a:lnTo>
                    <a:pt x="1" y="7213"/>
                  </a:lnTo>
                  <a:cubicBezTo>
                    <a:pt x="2" y="7351"/>
                    <a:pt x="11" y="7516"/>
                    <a:pt x="25" y="7641"/>
                  </a:cubicBezTo>
                  <a:cubicBezTo>
                    <a:pt x="40" y="7768"/>
                    <a:pt x="66" y="7919"/>
                    <a:pt x="90" y="8028"/>
                  </a:cubicBezTo>
                  <a:cubicBezTo>
                    <a:pt x="116" y="8140"/>
                    <a:pt x="155" y="8271"/>
                    <a:pt x="189" y="8365"/>
                  </a:cubicBezTo>
                  <a:cubicBezTo>
                    <a:pt x="224" y="8459"/>
                    <a:pt x="274" y="8567"/>
                    <a:pt x="314" y="8645"/>
                  </a:cubicBezTo>
                  <a:cubicBezTo>
                    <a:pt x="358" y="8723"/>
                    <a:pt x="414" y="8806"/>
                    <a:pt x="462" y="8868"/>
                  </a:cubicBezTo>
                  <a:cubicBezTo>
                    <a:pt x="484" y="8895"/>
                    <a:pt x="507" y="8921"/>
                    <a:pt x="533" y="8948"/>
                  </a:cubicBezTo>
                  <a:cubicBezTo>
                    <a:pt x="580" y="8963"/>
                    <a:pt x="629" y="8974"/>
                    <a:pt x="680" y="8984"/>
                  </a:cubicBezTo>
                  <a:cubicBezTo>
                    <a:pt x="811" y="9011"/>
                    <a:pt x="948" y="9024"/>
                    <a:pt x="1090" y="9024"/>
                  </a:cubicBezTo>
                  <a:cubicBezTo>
                    <a:pt x="1164" y="9024"/>
                    <a:pt x="1240" y="9020"/>
                    <a:pt x="1316" y="9013"/>
                  </a:cubicBezTo>
                  <a:cubicBezTo>
                    <a:pt x="1371" y="9007"/>
                    <a:pt x="1429" y="9000"/>
                    <a:pt x="1485" y="8991"/>
                  </a:cubicBezTo>
                  <a:cubicBezTo>
                    <a:pt x="1542" y="8981"/>
                    <a:pt x="1600" y="8970"/>
                    <a:pt x="1657" y="8957"/>
                  </a:cubicBezTo>
                  <a:lnTo>
                    <a:pt x="1743" y="8935"/>
                  </a:lnTo>
                  <a:cubicBezTo>
                    <a:pt x="1772" y="8928"/>
                    <a:pt x="1802" y="8921"/>
                    <a:pt x="1831" y="8912"/>
                  </a:cubicBezTo>
                  <a:cubicBezTo>
                    <a:pt x="1860" y="8904"/>
                    <a:pt x="1889" y="8895"/>
                    <a:pt x="1920" y="8885"/>
                  </a:cubicBezTo>
                  <a:cubicBezTo>
                    <a:pt x="1949" y="8876"/>
                    <a:pt x="1978" y="8868"/>
                    <a:pt x="2008" y="8856"/>
                  </a:cubicBezTo>
                  <a:cubicBezTo>
                    <a:pt x="2068" y="8838"/>
                    <a:pt x="2126" y="8816"/>
                    <a:pt x="2188" y="8790"/>
                  </a:cubicBezTo>
                  <a:cubicBezTo>
                    <a:pt x="2247" y="8766"/>
                    <a:pt x="2306" y="8740"/>
                    <a:pt x="2367" y="8711"/>
                  </a:cubicBezTo>
                  <a:lnTo>
                    <a:pt x="2459" y="8668"/>
                  </a:lnTo>
                  <a:cubicBezTo>
                    <a:pt x="2488" y="8654"/>
                    <a:pt x="2518" y="8639"/>
                    <a:pt x="2549" y="8623"/>
                  </a:cubicBezTo>
                  <a:cubicBezTo>
                    <a:pt x="2607" y="8590"/>
                    <a:pt x="2671" y="8557"/>
                    <a:pt x="2730" y="8523"/>
                  </a:cubicBezTo>
                  <a:cubicBezTo>
                    <a:pt x="2761" y="8507"/>
                    <a:pt x="2790" y="8488"/>
                    <a:pt x="2820" y="8471"/>
                  </a:cubicBezTo>
                  <a:cubicBezTo>
                    <a:pt x="2850" y="8452"/>
                    <a:pt x="2879" y="8435"/>
                    <a:pt x="2909" y="8415"/>
                  </a:cubicBezTo>
                  <a:cubicBezTo>
                    <a:pt x="2938" y="8396"/>
                    <a:pt x="2970" y="8378"/>
                    <a:pt x="2999" y="8357"/>
                  </a:cubicBezTo>
                  <a:cubicBezTo>
                    <a:pt x="3029" y="8337"/>
                    <a:pt x="3057" y="8316"/>
                    <a:pt x="3088" y="8297"/>
                  </a:cubicBezTo>
                  <a:cubicBezTo>
                    <a:pt x="3147" y="8255"/>
                    <a:pt x="3204" y="8214"/>
                    <a:pt x="3264" y="8169"/>
                  </a:cubicBezTo>
                  <a:cubicBezTo>
                    <a:pt x="3323" y="8123"/>
                    <a:pt x="3381" y="8079"/>
                    <a:pt x="3440" y="8033"/>
                  </a:cubicBezTo>
                  <a:cubicBezTo>
                    <a:pt x="3469" y="8008"/>
                    <a:pt x="3499" y="7985"/>
                    <a:pt x="3528" y="7961"/>
                  </a:cubicBezTo>
                  <a:cubicBezTo>
                    <a:pt x="3556" y="7936"/>
                    <a:pt x="3585" y="7912"/>
                    <a:pt x="3614" y="7886"/>
                  </a:cubicBezTo>
                  <a:cubicBezTo>
                    <a:pt x="3643" y="7861"/>
                    <a:pt x="3671" y="7834"/>
                    <a:pt x="3700" y="7810"/>
                  </a:cubicBezTo>
                  <a:cubicBezTo>
                    <a:pt x="3729" y="7784"/>
                    <a:pt x="3758" y="7759"/>
                    <a:pt x="3786" y="7732"/>
                  </a:cubicBezTo>
                  <a:cubicBezTo>
                    <a:pt x="3844" y="7680"/>
                    <a:pt x="3901" y="7626"/>
                    <a:pt x="3957" y="7570"/>
                  </a:cubicBezTo>
                  <a:cubicBezTo>
                    <a:pt x="4014" y="7515"/>
                    <a:pt x="4070" y="7457"/>
                    <a:pt x="4124" y="7400"/>
                  </a:cubicBezTo>
                  <a:cubicBezTo>
                    <a:pt x="4344" y="7167"/>
                    <a:pt x="4558" y="6914"/>
                    <a:pt x="4757" y="6647"/>
                  </a:cubicBezTo>
                  <a:cubicBezTo>
                    <a:pt x="4957" y="6379"/>
                    <a:pt x="5144" y="6095"/>
                    <a:pt x="5315" y="5800"/>
                  </a:cubicBezTo>
                  <a:cubicBezTo>
                    <a:pt x="5486" y="5507"/>
                    <a:pt x="5640" y="5203"/>
                    <a:pt x="5775" y="4894"/>
                  </a:cubicBezTo>
                  <a:cubicBezTo>
                    <a:pt x="5841" y="4740"/>
                    <a:pt x="5904" y="4585"/>
                    <a:pt x="5962" y="4428"/>
                  </a:cubicBezTo>
                  <a:cubicBezTo>
                    <a:pt x="5989" y="4352"/>
                    <a:pt x="6018" y="4273"/>
                    <a:pt x="6042" y="4195"/>
                  </a:cubicBezTo>
                  <a:cubicBezTo>
                    <a:pt x="6068" y="4118"/>
                    <a:pt x="6092" y="4039"/>
                    <a:pt x="6115" y="3961"/>
                  </a:cubicBezTo>
                  <a:cubicBezTo>
                    <a:pt x="6140" y="3885"/>
                    <a:pt x="6163" y="3806"/>
                    <a:pt x="6183" y="3728"/>
                  </a:cubicBezTo>
                  <a:cubicBezTo>
                    <a:pt x="6202" y="3651"/>
                    <a:pt x="6222" y="3573"/>
                    <a:pt x="6240" y="3497"/>
                  </a:cubicBezTo>
                  <a:cubicBezTo>
                    <a:pt x="6249" y="3459"/>
                    <a:pt x="6256" y="3419"/>
                    <a:pt x="6265" y="3382"/>
                  </a:cubicBezTo>
                  <a:cubicBezTo>
                    <a:pt x="6274" y="3344"/>
                    <a:pt x="6281" y="3304"/>
                    <a:pt x="6288" y="3267"/>
                  </a:cubicBezTo>
                  <a:lnTo>
                    <a:pt x="6309" y="3153"/>
                  </a:lnTo>
                  <a:cubicBezTo>
                    <a:pt x="6317" y="3116"/>
                    <a:pt x="6324" y="3078"/>
                    <a:pt x="6330" y="3040"/>
                  </a:cubicBezTo>
                  <a:cubicBezTo>
                    <a:pt x="6343" y="2965"/>
                    <a:pt x="6353" y="2890"/>
                    <a:pt x="6363" y="2815"/>
                  </a:cubicBezTo>
                  <a:cubicBezTo>
                    <a:pt x="6367" y="2778"/>
                    <a:pt x="6371" y="2740"/>
                    <a:pt x="6374" y="2705"/>
                  </a:cubicBezTo>
                  <a:cubicBezTo>
                    <a:pt x="6378" y="2669"/>
                    <a:pt x="6381" y="2630"/>
                    <a:pt x="6386" y="2594"/>
                  </a:cubicBezTo>
                  <a:cubicBezTo>
                    <a:pt x="6387" y="2558"/>
                    <a:pt x="6391" y="2521"/>
                    <a:pt x="6393" y="2485"/>
                  </a:cubicBezTo>
                  <a:lnTo>
                    <a:pt x="6399" y="2377"/>
                  </a:lnTo>
                  <a:cubicBezTo>
                    <a:pt x="6401" y="2305"/>
                    <a:pt x="6403" y="2233"/>
                    <a:pt x="6403" y="2163"/>
                  </a:cubicBezTo>
                  <a:cubicBezTo>
                    <a:pt x="6403" y="2129"/>
                    <a:pt x="6401" y="2095"/>
                    <a:pt x="6401" y="2060"/>
                  </a:cubicBezTo>
                  <a:cubicBezTo>
                    <a:pt x="6401" y="2026"/>
                    <a:pt x="6400" y="1991"/>
                    <a:pt x="6403" y="1951"/>
                  </a:cubicBezTo>
                  <a:cubicBezTo>
                    <a:pt x="6401" y="1918"/>
                    <a:pt x="6400" y="1884"/>
                    <a:pt x="6399" y="1852"/>
                  </a:cubicBezTo>
                  <a:cubicBezTo>
                    <a:pt x="6396" y="1819"/>
                    <a:pt x="6394" y="1786"/>
                    <a:pt x="6391" y="1753"/>
                  </a:cubicBezTo>
                  <a:cubicBezTo>
                    <a:pt x="6386" y="1687"/>
                    <a:pt x="6378" y="1623"/>
                    <a:pt x="6370" y="1560"/>
                  </a:cubicBezTo>
                  <a:cubicBezTo>
                    <a:pt x="6360" y="1498"/>
                    <a:pt x="6350" y="1437"/>
                    <a:pt x="6338" y="1376"/>
                  </a:cubicBezTo>
                  <a:cubicBezTo>
                    <a:pt x="6334" y="1345"/>
                    <a:pt x="6328" y="1314"/>
                    <a:pt x="6321" y="1284"/>
                  </a:cubicBezTo>
                  <a:cubicBezTo>
                    <a:pt x="6315" y="1255"/>
                    <a:pt x="6308" y="1225"/>
                    <a:pt x="6301" y="1196"/>
                  </a:cubicBezTo>
                  <a:cubicBezTo>
                    <a:pt x="6294" y="1168"/>
                    <a:pt x="6285" y="1139"/>
                    <a:pt x="6278" y="1110"/>
                  </a:cubicBezTo>
                  <a:cubicBezTo>
                    <a:pt x="6269" y="1081"/>
                    <a:pt x="6262" y="1053"/>
                    <a:pt x="6252" y="1025"/>
                  </a:cubicBezTo>
                  <a:cubicBezTo>
                    <a:pt x="6236" y="968"/>
                    <a:pt x="6216" y="913"/>
                    <a:pt x="6197" y="860"/>
                  </a:cubicBezTo>
                  <a:cubicBezTo>
                    <a:pt x="6177" y="805"/>
                    <a:pt x="6156" y="754"/>
                    <a:pt x="6133" y="703"/>
                  </a:cubicBezTo>
                  <a:cubicBezTo>
                    <a:pt x="6041" y="501"/>
                    <a:pt x="5928" y="321"/>
                    <a:pt x="5796" y="166"/>
                  </a:cubicBezTo>
                  <a:cubicBezTo>
                    <a:pt x="5756" y="121"/>
                    <a:pt x="5717" y="78"/>
                    <a:pt x="5674" y="36"/>
                  </a:cubicBezTo>
                  <a:cubicBezTo>
                    <a:pt x="5638" y="29"/>
                    <a:pt x="5602" y="22"/>
                    <a:pt x="5568" y="18"/>
                  </a:cubicBezTo>
                  <a:cubicBezTo>
                    <a:pt x="5499" y="7"/>
                    <a:pt x="5407" y="0"/>
                    <a:pt x="5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8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8"/>
            <p:cNvSpPr/>
            <p:nvPr/>
          </p:nvSpPr>
          <p:spPr>
            <a:xfrm>
              <a:off x="7535213" y="2083939"/>
              <a:ext cx="415977" cy="478222"/>
            </a:xfrm>
            <a:custGeom>
              <a:avLst/>
              <a:gdLst/>
              <a:ahLst/>
              <a:cxnLst/>
              <a:rect l="l" t="t" r="r" b="b"/>
              <a:pathLst>
                <a:path w="13339" h="15335" extrusionOk="0">
                  <a:moveTo>
                    <a:pt x="10246" y="1290"/>
                  </a:moveTo>
                  <a:lnTo>
                    <a:pt x="10246" y="1290"/>
                  </a:lnTo>
                  <a:cubicBezTo>
                    <a:pt x="10258" y="1297"/>
                    <a:pt x="10271" y="1304"/>
                    <a:pt x="10284" y="1312"/>
                  </a:cubicBezTo>
                  <a:cubicBezTo>
                    <a:pt x="10271" y="1304"/>
                    <a:pt x="10259" y="1297"/>
                    <a:pt x="10246" y="1290"/>
                  </a:cubicBezTo>
                  <a:close/>
                  <a:moveTo>
                    <a:pt x="13334" y="3074"/>
                  </a:moveTo>
                  <a:cubicBezTo>
                    <a:pt x="13335" y="3075"/>
                    <a:pt x="13337" y="3076"/>
                    <a:pt x="13339" y="3077"/>
                  </a:cubicBezTo>
                  <a:cubicBezTo>
                    <a:pt x="13337" y="3076"/>
                    <a:pt x="13335" y="3075"/>
                    <a:pt x="13334" y="3074"/>
                  </a:cubicBezTo>
                  <a:close/>
                  <a:moveTo>
                    <a:pt x="7303" y="0"/>
                  </a:moveTo>
                  <a:cubicBezTo>
                    <a:pt x="6576" y="0"/>
                    <a:pt x="5803" y="246"/>
                    <a:pt x="5133" y="584"/>
                  </a:cubicBezTo>
                  <a:cubicBezTo>
                    <a:pt x="3676" y="1318"/>
                    <a:pt x="2699" y="2486"/>
                    <a:pt x="1865" y="3812"/>
                  </a:cubicBezTo>
                  <a:cubicBezTo>
                    <a:pt x="817" y="5478"/>
                    <a:pt x="0" y="7393"/>
                    <a:pt x="0" y="9325"/>
                  </a:cubicBezTo>
                  <a:cubicBezTo>
                    <a:pt x="0" y="9634"/>
                    <a:pt x="22" y="9945"/>
                    <a:pt x="65" y="10257"/>
                  </a:cubicBezTo>
                  <a:cubicBezTo>
                    <a:pt x="151" y="10875"/>
                    <a:pt x="390" y="11440"/>
                    <a:pt x="779" y="11955"/>
                  </a:cubicBezTo>
                  <a:cubicBezTo>
                    <a:pt x="973" y="12209"/>
                    <a:pt x="1202" y="12413"/>
                    <a:pt x="1467" y="12566"/>
                  </a:cubicBezTo>
                  <a:cubicBezTo>
                    <a:pt x="3063" y="13489"/>
                    <a:pt x="4660" y="14410"/>
                    <a:pt x="6258" y="15333"/>
                  </a:cubicBezTo>
                  <a:lnTo>
                    <a:pt x="6258" y="15333"/>
                  </a:lnTo>
                  <a:cubicBezTo>
                    <a:pt x="5995" y="15180"/>
                    <a:pt x="5767" y="14978"/>
                    <a:pt x="5574" y="14724"/>
                  </a:cubicBezTo>
                  <a:cubicBezTo>
                    <a:pt x="5184" y="14212"/>
                    <a:pt x="4946" y="13644"/>
                    <a:pt x="4860" y="13026"/>
                  </a:cubicBezTo>
                  <a:cubicBezTo>
                    <a:pt x="4816" y="12712"/>
                    <a:pt x="4795" y="12405"/>
                    <a:pt x="4795" y="12096"/>
                  </a:cubicBezTo>
                  <a:cubicBezTo>
                    <a:pt x="4795" y="10163"/>
                    <a:pt x="5611" y="8250"/>
                    <a:pt x="6659" y="6582"/>
                  </a:cubicBezTo>
                  <a:cubicBezTo>
                    <a:pt x="7493" y="5255"/>
                    <a:pt x="8471" y="4086"/>
                    <a:pt x="9927" y="3353"/>
                  </a:cubicBezTo>
                  <a:cubicBezTo>
                    <a:pt x="10599" y="3015"/>
                    <a:pt x="11373" y="2770"/>
                    <a:pt x="12099" y="2770"/>
                  </a:cubicBezTo>
                  <a:cubicBezTo>
                    <a:pt x="12539" y="2770"/>
                    <a:pt x="12961" y="2860"/>
                    <a:pt x="13334" y="3074"/>
                  </a:cubicBezTo>
                  <a:lnTo>
                    <a:pt x="13334" y="3074"/>
                  </a:lnTo>
                  <a:cubicBezTo>
                    <a:pt x="12750" y="2737"/>
                    <a:pt x="12168" y="2402"/>
                    <a:pt x="11585" y="2065"/>
                  </a:cubicBezTo>
                  <a:cubicBezTo>
                    <a:pt x="11553" y="2048"/>
                    <a:pt x="11520" y="2029"/>
                    <a:pt x="11491" y="2013"/>
                  </a:cubicBezTo>
                  <a:cubicBezTo>
                    <a:pt x="11369" y="1950"/>
                    <a:pt x="11240" y="1897"/>
                    <a:pt x="11108" y="1855"/>
                  </a:cubicBezTo>
                  <a:cubicBezTo>
                    <a:pt x="11036" y="1832"/>
                    <a:pt x="10960" y="1812"/>
                    <a:pt x="10885" y="1796"/>
                  </a:cubicBezTo>
                  <a:cubicBezTo>
                    <a:pt x="10820" y="1783"/>
                    <a:pt x="10755" y="1770"/>
                    <a:pt x="10691" y="1762"/>
                  </a:cubicBezTo>
                  <a:cubicBezTo>
                    <a:pt x="10558" y="1743"/>
                    <a:pt x="10419" y="1734"/>
                    <a:pt x="10279" y="1734"/>
                  </a:cubicBezTo>
                  <a:cubicBezTo>
                    <a:pt x="10268" y="1734"/>
                    <a:pt x="10257" y="1734"/>
                    <a:pt x="10246" y="1734"/>
                  </a:cubicBezTo>
                  <a:cubicBezTo>
                    <a:pt x="10095" y="1737"/>
                    <a:pt x="9937" y="1750"/>
                    <a:pt x="9779" y="1775"/>
                  </a:cubicBezTo>
                  <a:cubicBezTo>
                    <a:pt x="9622" y="1798"/>
                    <a:pt x="9456" y="1835"/>
                    <a:pt x="9295" y="1881"/>
                  </a:cubicBezTo>
                  <a:cubicBezTo>
                    <a:pt x="9132" y="1926"/>
                    <a:pt x="8960" y="1985"/>
                    <a:pt x="8794" y="2051"/>
                  </a:cubicBezTo>
                  <a:cubicBezTo>
                    <a:pt x="8629" y="2118"/>
                    <a:pt x="8454" y="2199"/>
                    <a:pt x="8285" y="2286"/>
                  </a:cubicBezTo>
                  <a:cubicBezTo>
                    <a:pt x="8117" y="2377"/>
                    <a:pt x="7952" y="2472"/>
                    <a:pt x="7782" y="2580"/>
                  </a:cubicBezTo>
                  <a:cubicBezTo>
                    <a:pt x="7614" y="2689"/>
                    <a:pt x="7452" y="2800"/>
                    <a:pt x="7285" y="2928"/>
                  </a:cubicBezTo>
                  <a:cubicBezTo>
                    <a:pt x="7117" y="3054"/>
                    <a:pt x="6958" y="3185"/>
                    <a:pt x="6793" y="3329"/>
                  </a:cubicBezTo>
                  <a:cubicBezTo>
                    <a:pt x="6629" y="3473"/>
                    <a:pt x="6471" y="3621"/>
                    <a:pt x="6313" y="3780"/>
                  </a:cubicBezTo>
                  <a:cubicBezTo>
                    <a:pt x="6153" y="3940"/>
                    <a:pt x="6002" y="4102"/>
                    <a:pt x="5849" y="4276"/>
                  </a:cubicBezTo>
                  <a:cubicBezTo>
                    <a:pt x="5698" y="4450"/>
                    <a:pt x="5552" y="4628"/>
                    <a:pt x="5409" y="4814"/>
                  </a:cubicBezTo>
                  <a:cubicBezTo>
                    <a:pt x="5265" y="4998"/>
                    <a:pt x="5128" y="5189"/>
                    <a:pt x="4993" y="5385"/>
                  </a:cubicBezTo>
                  <a:cubicBezTo>
                    <a:pt x="4860" y="5580"/>
                    <a:pt x="4732" y="5780"/>
                    <a:pt x="4609" y="5986"/>
                  </a:cubicBezTo>
                  <a:cubicBezTo>
                    <a:pt x="4486" y="6188"/>
                    <a:pt x="4368" y="6398"/>
                    <a:pt x="4259" y="6608"/>
                  </a:cubicBezTo>
                  <a:cubicBezTo>
                    <a:pt x="4149" y="6818"/>
                    <a:pt x="4044" y="7034"/>
                    <a:pt x="3948" y="7249"/>
                  </a:cubicBezTo>
                  <a:cubicBezTo>
                    <a:pt x="3850" y="7465"/>
                    <a:pt x="3760" y="7685"/>
                    <a:pt x="3678" y="7902"/>
                  </a:cubicBezTo>
                  <a:cubicBezTo>
                    <a:pt x="3596" y="8121"/>
                    <a:pt x="3520" y="8343"/>
                    <a:pt x="3453" y="8559"/>
                  </a:cubicBezTo>
                  <a:cubicBezTo>
                    <a:pt x="3387" y="8775"/>
                    <a:pt x="3326" y="8997"/>
                    <a:pt x="3275" y="9210"/>
                  </a:cubicBezTo>
                  <a:cubicBezTo>
                    <a:pt x="3254" y="9307"/>
                    <a:pt x="3232" y="9403"/>
                    <a:pt x="3213" y="9501"/>
                  </a:cubicBezTo>
                  <a:cubicBezTo>
                    <a:pt x="3189" y="9619"/>
                    <a:pt x="3166" y="9739"/>
                    <a:pt x="3149" y="9854"/>
                  </a:cubicBezTo>
                  <a:cubicBezTo>
                    <a:pt x="3114" y="10063"/>
                    <a:pt x="3087" y="10280"/>
                    <a:pt x="3071" y="10481"/>
                  </a:cubicBezTo>
                  <a:cubicBezTo>
                    <a:pt x="3052" y="10682"/>
                    <a:pt x="3044" y="10892"/>
                    <a:pt x="3044" y="11085"/>
                  </a:cubicBezTo>
                  <a:lnTo>
                    <a:pt x="1756" y="10342"/>
                  </a:lnTo>
                  <a:cubicBezTo>
                    <a:pt x="1756" y="10149"/>
                    <a:pt x="1766" y="9939"/>
                    <a:pt x="1783" y="9738"/>
                  </a:cubicBezTo>
                  <a:cubicBezTo>
                    <a:pt x="1799" y="9537"/>
                    <a:pt x="1826" y="9318"/>
                    <a:pt x="1859" y="9110"/>
                  </a:cubicBezTo>
                  <a:cubicBezTo>
                    <a:pt x="1892" y="8901"/>
                    <a:pt x="1937" y="8681"/>
                    <a:pt x="1987" y="8467"/>
                  </a:cubicBezTo>
                  <a:cubicBezTo>
                    <a:pt x="2037" y="8253"/>
                    <a:pt x="2099" y="8030"/>
                    <a:pt x="2165" y="7814"/>
                  </a:cubicBezTo>
                  <a:cubicBezTo>
                    <a:pt x="2231" y="7597"/>
                    <a:pt x="2308" y="7374"/>
                    <a:pt x="2390" y="7159"/>
                  </a:cubicBezTo>
                  <a:cubicBezTo>
                    <a:pt x="2473" y="6942"/>
                    <a:pt x="2562" y="6722"/>
                    <a:pt x="2660" y="6506"/>
                  </a:cubicBezTo>
                  <a:cubicBezTo>
                    <a:pt x="2756" y="6290"/>
                    <a:pt x="2861" y="6075"/>
                    <a:pt x="2970" y="5865"/>
                  </a:cubicBezTo>
                  <a:cubicBezTo>
                    <a:pt x="3081" y="5655"/>
                    <a:pt x="3199" y="5446"/>
                    <a:pt x="3321" y="5241"/>
                  </a:cubicBezTo>
                  <a:cubicBezTo>
                    <a:pt x="3443" y="5034"/>
                    <a:pt x="3573" y="4835"/>
                    <a:pt x="3705" y="4639"/>
                  </a:cubicBezTo>
                  <a:cubicBezTo>
                    <a:pt x="3840" y="4443"/>
                    <a:pt x="3977" y="4253"/>
                    <a:pt x="4121" y="4068"/>
                  </a:cubicBezTo>
                  <a:cubicBezTo>
                    <a:pt x="4263" y="3881"/>
                    <a:pt x="4408" y="3704"/>
                    <a:pt x="4560" y="3530"/>
                  </a:cubicBezTo>
                  <a:cubicBezTo>
                    <a:pt x="4711" y="3356"/>
                    <a:pt x="4864" y="3194"/>
                    <a:pt x="5022" y="3034"/>
                  </a:cubicBezTo>
                  <a:cubicBezTo>
                    <a:pt x="5183" y="2874"/>
                    <a:pt x="5337" y="2726"/>
                    <a:pt x="5502" y="2583"/>
                  </a:cubicBezTo>
                  <a:cubicBezTo>
                    <a:pt x="5667" y="2439"/>
                    <a:pt x="5827" y="2308"/>
                    <a:pt x="5995" y="2182"/>
                  </a:cubicBezTo>
                  <a:cubicBezTo>
                    <a:pt x="6163" y="2055"/>
                    <a:pt x="6326" y="1941"/>
                    <a:pt x="6494" y="1834"/>
                  </a:cubicBezTo>
                  <a:cubicBezTo>
                    <a:pt x="6664" y="1724"/>
                    <a:pt x="6829" y="1628"/>
                    <a:pt x="6997" y="1540"/>
                  </a:cubicBezTo>
                  <a:cubicBezTo>
                    <a:pt x="7164" y="1453"/>
                    <a:pt x="7341" y="1372"/>
                    <a:pt x="7506" y="1305"/>
                  </a:cubicBezTo>
                  <a:cubicBezTo>
                    <a:pt x="7672" y="1238"/>
                    <a:pt x="7844" y="1179"/>
                    <a:pt x="8005" y="1135"/>
                  </a:cubicBezTo>
                  <a:cubicBezTo>
                    <a:pt x="8168" y="1089"/>
                    <a:pt x="8334" y="1052"/>
                    <a:pt x="8491" y="1029"/>
                  </a:cubicBezTo>
                  <a:cubicBezTo>
                    <a:pt x="8649" y="1006"/>
                    <a:pt x="8807" y="991"/>
                    <a:pt x="8958" y="988"/>
                  </a:cubicBezTo>
                  <a:cubicBezTo>
                    <a:pt x="8969" y="988"/>
                    <a:pt x="8980" y="988"/>
                    <a:pt x="8990" y="988"/>
                  </a:cubicBezTo>
                  <a:cubicBezTo>
                    <a:pt x="9131" y="988"/>
                    <a:pt x="9270" y="997"/>
                    <a:pt x="9403" y="1016"/>
                  </a:cubicBezTo>
                  <a:cubicBezTo>
                    <a:pt x="9546" y="1036"/>
                    <a:pt x="9686" y="1067"/>
                    <a:pt x="9819" y="1109"/>
                  </a:cubicBezTo>
                  <a:cubicBezTo>
                    <a:pt x="9952" y="1151"/>
                    <a:pt x="10081" y="1204"/>
                    <a:pt x="10203" y="1267"/>
                  </a:cubicBezTo>
                  <a:cubicBezTo>
                    <a:pt x="10217" y="1275"/>
                    <a:pt x="10232" y="1282"/>
                    <a:pt x="10246" y="1290"/>
                  </a:cubicBezTo>
                  <a:lnTo>
                    <a:pt x="10246" y="1290"/>
                  </a:lnTo>
                  <a:cubicBezTo>
                    <a:pt x="9679" y="963"/>
                    <a:pt x="9112" y="634"/>
                    <a:pt x="8544" y="308"/>
                  </a:cubicBezTo>
                  <a:cubicBezTo>
                    <a:pt x="8170" y="92"/>
                    <a:pt x="7745" y="0"/>
                    <a:pt x="7303" y="0"/>
                  </a:cubicBezTo>
                  <a:close/>
                  <a:moveTo>
                    <a:pt x="6258" y="15333"/>
                  </a:moveTo>
                  <a:cubicBezTo>
                    <a:pt x="6259" y="15333"/>
                    <a:pt x="6260" y="15334"/>
                    <a:pt x="6261" y="15335"/>
                  </a:cubicBezTo>
                  <a:cubicBezTo>
                    <a:pt x="6260" y="15334"/>
                    <a:pt x="6259" y="15333"/>
                    <a:pt x="6258" y="153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8"/>
            <p:cNvSpPr/>
            <p:nvPr/>
          </p:nvSpPr>
          <p:spPr>
            <a:xfrm>
              <a:off x="7589911" y="2114749"/>
              <a:ext cx="284719" cy="291704"/>
            </a:xfrm>
            <a:custGeom>
              <a:avLst/>
              <a:gdLst/>
              <a:ahLst/>
              <a:cxnLst/>
              <a:rect l="l" t="t" r="r" b="b"/>
              <a:pathLst>
                <a:path w="9130" h="9354" extrusionOk="0">
                  <a:moveTo>
                    <a:pt x="7234" y="0"/>
                  </a:moveTo>
                  <a:cubicBezTo>
                    <a:pt x="7223" y="0"/>
                    <a:pt x="7212" y="0"/>
                    <a:pt x="7201" y="0"/>
                  </a:cubicBezTo>
                  <a:cubicBezTo>
                    <a:pt x="7050" y="3"/>
                    <a:pt x="6892" y="18"/>
                    <a:pt x="6734" y="41"/>
                  </a:cubicBezTo>
                  <a:cubicBezTo>
                    <a:pt x="6579" y="64"/>
                    <a:pt x="6411" y="101"/>
                    <a:pt x="6250" y="147"/>
                  </a:cubicBezTo>
                  <a:cubicBezTo>
                    <a:pt x="6087" y="191"/>
                    <a:pt x="5916" y="250"/>
                    <a:pt x="5751" y="317"/>
                  </a:cubicBezTo>
                  <a:cubicBezTo>
                    <a:pt x="5585" y="384"/>
                    <a:pt x="5409" y="465"/>
                    <a:pt x="5242" y="552"/>
                  </a:cubicBezTo>
                  <a:cubicBezTo>
                    <a:pt x="5071" y="643"/>
                    <a:pt x="4907" y="738"/>
                    <a:pt x="4739" y="846"/>
                  </a:cubicBezTo>
                  <a:cubicBezTo>
                    <a:pt x="4568" y="955"/>
                    <a:pt x="4408" y="1067"/>
                    <a:pt x="4238" y="1194"/>
                  </a:cubicBezTo>
                  <a:cubicBezTo>
                    <a:pt x="4070" y="1320"/>
                    <a:pt x="3911" y="1451"/>
                    <a:pt x="3747" y="1595"/>
                  </a:cubicBezTo>
                  <a:cubicBezTo>
                    <a:pt x="3583" y="1738"/>
                    <a:pt x="3426" y="1886"/>
                    <a:pt x="3267" y="2046"/>
                  </a:cubicBezTo>
                  <a:cubicBezTo>
                    <a:pt x="3108" y="2206"/>
                    <a:pt x="2957" y="2368"/>
                    <a:pt x="2805" y="2542"/>
                  </a:cubicBezTo>
                  <a:cubicBezTo>
                    <a:pt x="2654" y="2716"/>
                    <a:pt x="2509" y="2894"/>
                    <a:pt x="2365" y="3080"/>
                  </a:cubicBezTo>
                  <a:cubicBezTo>
                    <a:pt x="2221" y="3265"/>
                    <a:pt x="2082" y="3455"/>
                    <a:pt x="1950" y="3651"/>
                  </a:cubicBezTo>
                  <a:cubicBezTo>
                    <a:pt x="1814" y="3849"/>
                    <a:pt x="1687" y="4049"/>
                    <a:pt x="1564" y="4253"/>
                  </a:cubicBezTo>
                  <a:cubicBezTo>
                    <a:pt x="1441" y="4456"/>
                    <a:pt x="1324" y="4667"/>
                    <a:pt x="1215" y="4877"/>
                  </a:cubicBezTo>
                  <a:cubicBezTo>
                    <a:pt x="1104" y="5087"/>
                    <a:pt x="1001" y="5302"/>
                    <a:pt x="903" y="5518"/>
                  </a:cubicBezTo>
                  <a:cubicBezTo>
                    <a:pt x="807" y="5734"/>
                    <a:pt x="715" y="5954"/>
                    <a:pt x="634" y="6171"/>
                  </a:cubicBezTo>
                  <a:cubicBezTo>
                    <a:pt x="551" y="6388"/>
                    <a:pt x="476" y="6611"/>
                    <a:pt x="410" y="6826"/>
                  </a:cubicBezTo>
                  <a:cubicBezTo>
                    <a:pt x="342" y="7042"/>
                    <a:pt x="282" y="7265"/>
                    <a:pt x="232" y="7479"/>
                  </a:cubicBezTo>
                  <a:cubicBezTo>
                    <a:pt x="183" y="7693"/>
                    <a:pt x="138" y="7913"/>
                    <a:pt x="104" y="8122"/>
                  </a:cubicBezTo>
                  <a:cubicBezTo>
                    <a:pt x="72" y="8330"/>
                    <a:pt x="45" y="8549"/>
                    <a:pt x="26" y="8750"/>
                  </a:cubicBezTo>
                  <a:cubicBezTo>
                    <a:pt x="9" y="8951"/>
                    <a:pt x="0" y="9161"/>
                    <a:pt x="0" y="9354"/>
                  </a:cubicBezTo>
                  <a:lnTo>
                    <a:pt x="1457" y="8513"/>
                  </a:lnTo>
                  <a:cubicBezTo>
                    <a:pt x="1477" y="8415"/>
                    <a:pt x="1497" y="8319"/>
                    <a:pt x="1520" y="8222"/>
                  </a:cubicBezTo>
                  <a:cubicBezTo>
                    <a:pt x="1570" y="8008"/>
                    <a:pt x="1632" y="7787"/>
                    <a:pt x="1698" y="7571"/>
                  </a:cubicBezTo>
                  <a:cubicBezTo>
                    <a:pt x="1764" y="7352"/>
                    <a:pt x="1842" y="7130"/>
                    <a:pt x="1922" y="6914"/>
                  </a:cubicBezTo>
                  <a:cubicBezTo>
                    <a:pt x="2003" y="6697"/>
                    <a:pt x="2095" y="6477"/>
                    <a:pt x="2193" y="6261"/>
                  </a:cubicBezTo>
                  <a:cubicBezTo>
                    <a:pt x="2289" y="6046"/>
                    <a:pt x="2394" y="5830"/>
                    <a:pt x="2503" y="5620"/>
                  </a:cubicBezTo>
                  <a:cubicBezTo>
                    <a:pt x="2614" y="5410"/>
                    <a:pt x="2732" y="5202"/>
                    <a:pt x="2854" y="4998"/>
                  </a:cubicBezTo>
                  <a:cubicBezTo>
                    <a:pt x="2976" y="4793"/>
                    <a:pt x="3106" y="4592"/>
                    <a:pt x="3238" y="4397"/>
                  </a:cubicBezTo>
                  <a:cubicBezTo>
                    <a:pt x="3373" y="4201"/>
                    <a:pt x="3509" y="4010"/>
                    <a:pt x="3653" y="3826"/>
                  </a:cubicBezTo>
                  <a:cubicBezTo>
                    <a:pt x="3797" y="3639"/>
                    <a:pt x="3942" y="3462"/>
                    <a:pt x="4093" y="3288"/>
                  </a:cubicBezTo>
                  <a:cubicBezTo>
                    <a:pt x="4246" y="3114"/>
                    <a:pt x="4397" y="2952"/>
                    <a:pt x="4558" y="2792"/>
                  </a:cubicBezTo>
                  <a:cubicBezTo>
                    <a:pt x="4717" y="2631"/>
                    <a:pt x="4874" y="2485"/>
                    <a:pt x="5036" y="2341"/>
                  </a:cubicBezTo>
                  <a:cubicBezTo>
                    <a:pt x="5202" y="2197"/>
                    <a:pt x="5363" y="2066"/>
                    <a:pt x="5529" y="1940"/>
                  </a:cubicBezTo>
                  <a:cubicBezTo>
                    <a:pt x="5696" y="1813"/>
                    <a:pt x="5859" y="1700"/>
                    <a:pt x="6027" y="1592"/>
                  </a:cubicBezTo>
                  <a:cubicBezTo>
                    <a:pt x="6196" y="1481"/>
                    <a:pt x="6362" y="1386"/>
                    <a:pt x="6530" y="1298"/>
                  </a:cubicBezTo>
                  <a:cubicBezTo>
                    <a:pt x="6697" y="1211"/>
                    <a:pt x="6874" y="1130"/>
                    <a:pt x="7039" y="1063"/>
                  </a:cubicBezTo>
                  <a:cubicBezTo>
                    <a:pt x="7204" y="997"/>
                    <a:pt x="7377" y="938"/>
                    <a:pt x="7538" y="893"/>
                  </a:cubicBezTo>
                  <a:cubicBezTo>
                    <a:pt x="7700" y="847"/>
                    <a:pt x="7867" y="810"/>
                    <a:pt x="8024" y="787"/>
                  </a:cubicBezTo>
                  <a:cubicBezTo>
                    <a:pt x="8182" y="764"/>
                    <a:pt x="8340" y="749"/>
                    <a:pt x="8491" y="746"/>
                  </a:cubicBezTo>
                  <a:cubicBezTo>
                    <a:pt x="8502" y="746"/>
                    <a:pt x="8512" y="746"/>
                    <a:pt x="8523" y="746"/>
                  </a:cubicBezTo>
                  <a:cubicBezTo>
                    <a:pt x="8663" y="746"/>
                    <a:pt x="8803" y="755"/>
                    <a:pt x="8935" y="774"/>
                  </a:cubicBezTo>
                  <a:cubicBezTo>
                    <a:pt x="9001" y="782"/>
                    <a:pt x="9066" y="794"/>
                    <a:pt x="9129" y="808"/>
                  </a:cubicBezTo>
                  <a:cubicBezTo>
                    <a:pt x="9121" y="800"/>
                    <a:pt x="9114" y="792"/>
                    <a:pt x="9106" y="782"/>
                  </a:cubicBezTo>
                  <a:cubicBezTo>
                    <a:pt x="9010" y="679"/>
                    <a:pt x="8906" y="585"/>
                    <a:pt x="8796" y="501"/>
                  </a:cubicBezTo>
                  <a:cubicBezTo>
                    <a:pt x="8710" y="436"/>
                    <a:pt x="8622" y="377"/>
                    <a:pt x="8528" y="325"/>
                  </a:cubicBezTo>
                  <a:cubicBezTo>
                    <a:pt x="8501" y="311"/>
                    <a:pt x="8475" y="296"/>
                    <a:pt x="8448" y="279"/>
                  </a:cubicBezTo>
                  <a:cubicBezTo>
                    <a:pt x="8326" y="216"/>
                    <a:pt x="8196" y="163"/>
                    <a:pt x="8063" y="121"/>
                  </a:cubicBezTo>
                  <a:cubicBezTo>
                    <a:pt x="7930" y="79"/>
                    <a:pt x="7789" y="48"/>
                    <a:pt x="7646" y="28"/>
                  </a:cubicBezTo>
                  <a:cubicBezTo>
                    <a:pt x="7513" y="9"/>
                    <a:pt x="7374" y="0"/>
                    <a:pt x="7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8"/>
            <p:cNvSpPr/>
            <p:nvPr/>
          </p:nvSpPr>
          <p:spPr>
            <a:xfrm>
              <a:off x="7589911" y="2380097"/>
              <a:ext cx="45437" cy="49491"/>
            </a:xfrm>
            <a:custGeom>
              <a:avLst/>
              <a:gdLst/>
              <a:ahLst/>
              <a:cxnLst/>
              <a:rect l="l" t="t" r="r" b="b"/>
              <a:pathLst>
                <a:path w="1457" h="1587" extrusionOk="0">
                  <a:moveTo>
                    <a:pt x="1457" y="1"/>
                  </a:moveTo>
                  <a:lnTo>
                    <a:pt x="0" y="842"/>
                  </a:lnTo>
                  <a:lnTo>
                    <a:pt x="1288" y="1587"/>
                  </a:lnTo>
                  <a:cubicBezTo>
                    <a:pt x="1288" y="1394"/>
                    <a:pt x="1297" y="1184"/>
                    <a:pt x="1316" y="983"/>
                  </a:cubicBezTo>
                  <a:cubicBezTo>
                    <a:pt x="1331" y="781"/>
                    <a:pt x="1359" y="564"/>
                    <a:pt x="1392" y="356"/>
                  </a:cubicBezTo>
                  <a:cubicBezTo>
                    <a:pt x="1410" y="241"/>
                    <a:pt x="1432" y="122"/>
                    <a:pt x="14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18"/>
            <p:cNvSpPr/>
            <p:nvPr/>
          </p:nvSpPr>
          <p:spPr>
            <a:xfrm>
              <a:off x="7721634" y="2203999"/>
              <a:ext cx="281788" cy="358066"/>
            </a:xfrm>
            <a:custGeom>
              <a:avLst/>
              <a:gdLst/>
              <a:ahLst/>
              <a:cxnLst/>
              <a:rect l="l" t="t" r="r" b="b"/>
              <a:pathLst>
                <a:path w="9036" h="11482" extrusionOk="0">
                  <a:moveTo>
                    <a:pt x="6422" y="259"/>
                  </a:moveTo>
                  <a:cubicBezTo>
                    <a:pt x="6596" y="259"/>
                    <a:pt x="6761" y="278"/>
                    <a:pt x="6919" y="318"/>
                  </a:cubicBezTo>
                  <a:cubicBezTo>
                    <a:pt x="7469" y="461"/>
                    <a:pt x="8006" y="889"/>
                    <a:pt x="8323" y="1440"/>
                  </a:cubicBezTo>
                  <a:cubicBezTo>
                    <a:pt x="8672" y="2045"/>
                    <a:pt x="8776" y="2820"/>
                    <a:pt x="8652" y="3878"/>
                  </a:cubicBezTo>
                  <a:cubicBezTo>
                    <a:pt x="8530" y="4917"/>
                    <a:pt x="8223" y="5932"/>
                    <a:pt x="7745" y="6894"/>
                  </a:cubicBezTo>
                  <a:cubicBezTo>
                    <a:pt x="7273" y="7839"/>
                    <a:pt x="6636" y="8732"/>
                    <a:pt x="5902" y="9476"/>
                  </a:cubicBezTo>
                  <a:cubicBezTo>
                    <a:pt x="5239" y="10148"/>
                    <a:pt x="4570" y="10621"/>
                    <a:pt x="3863" y="10921"/>
                  </a:cubicBezTo>
                  <a:cubicBezTo>
                    <a:pt x="3387" y="11122"/>
                    <a:pt x="2949" y="11224"/>
                    <a:pt x="2557" y="11224"/>
                  </a:cubicBezTo>
                  <a:cubicBezTo>
                    <a:pt x="2382" y="11224"/>
                    <a:pt x="2216" y="11203"/>
                    <a:pt x="2060" y="11163"/>
                  </a:cubicBezTo>
                  <a:cubicBezTo>
                    <a:pt x="1510" y="11022"/>
                    <a:pt x="973" y="10592"/>
                    <a:pt x="657" y="10043"/>
                  </a:cubicBezTo>
                  <a:cubicBezTo>
                    <a:pt x="382" y="9565"/>
                    <a:pt x="259" y="8980"/>
                    <a:pt x="279" y="8249"/>
                  </a:cubicBezTo>
                  <a:cubicBezTo>
                    <a:pt x="285" y="8046"/>
                    <a:pt x="300" y="7833"/>
                    <a:pt x="328" y="7603"/>
                  </a:cubicBezTo>
                  <a:cubicBezTo>
                    <a:pt x="449" y="6565"/>
                    <a:pt x="753" y="5551"/>
                    <a:pt x="1234" y="4588"/>
                  </a:cubicBezTo>
                  <a:cubicBezTo>
                    <a:pt x="1702" y="3645"/>
                    <a:pt x="2341" y="2751"/>
                    <a:pt x="3075" y="2006"/>
                  </a:cubicBezTo>
                  <a:cubicBezTo>
                    <a:pt x="3738" y="1333"/>
                    <a:pt x="4405" y="860"/>
                    <a:pt x="5115" y="561"/>
                  </a:cubicBezTo>
                  <a:cubicBezTo>
                    <a:pt x="5591" y="360"/>
                    <a:pt x="6030" y="259"/>
                    <a:pt x="6422" y="259"/>
                  </a:cubicBezTo>
                  <a:close/>
                  <a:moveTo>
                    <a:pt x="6423" y="0"/>
                  </a:moveTo>
                  <a:cubicBezTo>
                    <a:pt x="5995" y="0"/>
                    <a:pt x="5523" y="108"/>
                    <a:pt x="5015" y="324"/>
                  </a:cubicBezTo>
                  <a:cubicBezTo>
                    <a:pt x="4274" y="638"/>
                    <a:pt x="3578" y="1129"/>
                    <a:pt x="2893" y="1826"/>
                  </a:cubicBezTo>
                  <a:cubicBezTo>
                    <a:pt x="2138" y="2591"/>
                    <a:pt x="1482" y="3506"/>
                    <a:pt x="1001" y="4475"/>
                  </a:cubicBezTo>
                  <a:cubicBezTo>
                    <a:pt x="509" y="5465"/>
                    <a:pt x="197" y="6508"/>
                    <a:pt x="70" y="7574"/>
                  </a:cubicBezTo>
                  <a:cubicBezTo>
                    <a:pt x="42" y="7811"/>
                    <a:pt x="26" y="8031"/>
                    <a:pt x="20" y="8243"/>
                  </a:cubicBezTo>
                  <a:cubicBezTo>
                    <a:pt x="0" y="9023"/>
                    <a:pt x="134" y="9653"/>
                    <a:pt x="431" y="10172"/>
                  </a:cubicBezTo>
                  <a:cubicBezTo>
                    <a:pt x="785" y="10787"/>
                    <a:pt x="1370" y="11253"/>
                    <a:pt x="1994" y="11413"/>
                  </a:cubicBezTo>
                  <a:cubicBezTo>
                    <a:pt x="2171" y="11459"/>
                    <a:pt x="2358" y="11482"/>
                    <a:pt x="2555" y="11482"/>
                  </a:cubicBezTo>
                  <a:cubicBezTo>
                    <a:pt x="2980" y="11482"/>
                    <a:pt x="3450" y="11374"/>
                    <a:pt x="3961" y="11158"/>
                  </a:cubicBezTo>
                  <a:cubicBezTo>
                    <a:pt x="4701" y="10845"/>
                    <a:pt x="5396" y="10353"/>
                    <a:pt x="6084" y="9656"/>
                  </a:cubicBezTo>
                  <a:cubicBezTo>
                    <a:pt x="6836" y="8893"/>
                    <a:pt x="7489" y="7975"/>
                    <a:pt x="7972" y="7006"/>
                  </a:cubicBezTo>
                  <a:cubicBezTo>
                    <a:pt x="8465" y="6019"/>
                    <a:pt x="8780" y="4975"/>
                    <a:pt x="8905" y="3907"/>
                  </a:cubicBezTo>
                  <a:cubicBezTo>
                    <a:pt x="9036" y="2791"/>
                    <a:pt x="8921" y="1966"/>
                    <a:pt x="8544" y="1310"/>
                  </a:cubicBezTo>
                  <a:cubicBezTo>
                    <a:pt x="8188" y="694"/>
                    <a:pt x="7605" y="228"/>
                    <a:pt x="6983" y="68"/>
                  </a:cubicBezTo>
                  <a:cubicBezTo>
                    <a:pt x="6806" y="23"/>
                    <a:pt x="6619" y="0"/>
                    <a:pt x="6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18"/>
            <p:cNvSpPr/>
            <p:nvPr/>
          </p:nvSpPr>
          <p:spPr>
            <a:xfrm>
              <a:off x="7429280" y="2289818"/>
              <a:ext cx="197027" cy="305582"/>
            </a:xfrm>
            <a:custGeom>
              <a:avLst/>
              <a:gdLst/>
              <a:ahLst/>
              <a:cxnLst/>
              <a:rect l="l" t="t" r="r" b="b"/>
              <a:pathLst>
                <a:path w="6318" h="9799" extrusionOk="0">
                  <a:moveTo>
                    <a:pt x="3262" y="0"/>
                  </a:moveTo>
                  <a:lnTo>
                    <a:pt x="3262" y="0"/>
                  </a:lnTo>
                  <a:cubicBezTo>
                    <a:pt x="3159" y="58"/>
                    <a:pt x="3059" y="112"/>
                    <a:pt x="2956" y="160"/>
                  </a:cubicBezTo>
                  <a:cubicBezTo>
                    <a:pt x="2770" y="246"/>
                    <a:pt x="2586" y="311"/>
                    <a:pt x="2407" y="354"/>
                  </a:cubicBezTo>
                  <a:cubicBezTo>
                    <a:pt x="2352" y="366"/>
                    <a:pt x="2300" y="377"/>
                    <a:pt x="2246" y="386"/>
                  </a:cubicBezTo>
                  <a:cubicBezTo>
                    <a:pt x="2194" y="394"/>
                    <a:pt x="2142" y="400"/>
                    <a:pt x="2090" y="406"/>
                  </a:cubicBezTo>
                  <a:lnTo>
                    <a:pt x="1130" y="6467"/>
                  </a:lnTo>
                  <a:cubicBezTo>
                    <a:pt x="761" y="6777"/>
                    <a:pt x="467" y="7200"/>
                    <a:pt x="266" y="7643"/>
                  </a:cubicBezTo>
                  <a:cubicBezTo>
                    <a:pt x="104" y="7995"/>
                    <a:pt x="0" y="8363"/>
                    <a:pt x="0" y="8764"/>
                  </a:cubicBezTo>
                  <a:cubicBezTo>
                    <a:pt x="0" y="9016"/>
                    <a:pt x="40" y="9278"/>
                    <a:pt x="181" y="9476"/>
                  </a:cubicBezTo>
                  <a:cubicBezTo>
                    <a:pt x="246" y="9565"/>
                    <a:pt x="329" y="9638"/>
                    <a:pt x="424" y="9694"/>
                  </a:cubicBezTo>
                  <a:cubicBezTo>
                    <a:pt x="497" y="9738"/>
                    <a:pt x="579" y="9768"/>
                    <a:pt x="661" y="9785"/>
                  </a:cubicBezTo>
                  <a:cubicBezTo>
                    <a:pt x="710" y="9794"/>
                    <a:pt x="758" y="9799"/>
                    <a:pt x="807" y="9799"/>
                  </a:cubicBezTo>
                  <a:cubicBezTo>
                    <a:pt x="953" y="9799"/>
                    <a:pt x="1100" y="9761"/>
                    <a:pt x="1236" y="9706"/>
                  </a:cubicBezTo>
                  <a:cubicBezTo>
                    <a:pt x="1557" y="9578"/>
                    <a:pt x="1823" y="9358"/>
                    <a:pt x="2053" y="9104"/>
                  </a:cubicBezTo>
                  <a:cubicBezTo>
                    <a:pt x="2379" y="8738"/>
                    <a:pt x="2635" y="8304"/>
                    <a:pt x="2782" y="7844"/>
                  </a:cubicBezTo>
                  <a:lnTo>
                    <a:pt x="6317" y="5803"/>
                  </a:lnTo>
                  <a:lnTo>
                    <a:pt x="6317" y="4420"/>
                  </a:lnTo>
                  <a:lnTo>
                    <a:pt x="2780" y="6460"/>
                  </a:lnTo>
                  <a:cubicBezTo>
                    <a:pt x="2717" y="6097"/>
                    <a:pt x="2519" y="6065"/>
                    <a:pt x="2396" y="6065"/>
                  </a:cubicBezTo>
                  <a:cubicBezTo>
                    <a:pt x="2370" y="6065"/>
                    <a:pt x="2348" y="6067"/>
                    <a:pt x="2331" y="6067"/>
                  </a:cubicBezTo>
                  <a:cubicBezTo>
                    <a:pt x="2318" y="6067"/>
                    <a:pt x="2308" y="6066"/>
                    <a:pt x="2302" y="6063"/>
                  </a:cubicBezTo>
                  <a:lnTo>
                    <a:pt x="2384" y="5551"/>
                  </a:lnTo>
                  <a:lnTo>
                    <a:pt x="3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18"/>
            <p:cNvSpPr/>
            <p:nvPr/>
          </p:nvSpPr>
          <p:spPr>
            <a:xfrm>
              <a:off x="7501129" y="2409909"/>
              <a:ext cx="125177" cy="81424"/>
            </a:xfrm>
            <a:custGeom>
              <a:avLst/>
              <a:gdLst/>
              <a:ahLst/>
              <a:cxnLst/>
              <a:rect l="l" t="t" r="r" b="b"/>
              <a:pathLst>
                <a:path w="4014" h="2611" extrusionOk="0">
                  <a:moveTo>
                    <a:pt x="3024" y="1"/>
                  </a:moveTo>
                  <a:lnTo>
                    <a:pt x="81" y="1702"/>
                  </a:lnTo>
                  <a:lnTo>
                    <a:pt x="1" y="2213"/>
                  </a:lnTo>
                  <a:cubicBezTo>
                    <a:pt x="6" y="2216"/>
                    <a:pt x="15" y="2217"/>
                    <a:pt x="27" y="2217"/>
                  </a:cubicBezTo>
                  <a:cubicBezTo>
                    <a:pt x="45" y="2217"/>
                    <a:pt x="69" y="2215"/>
                    <a:pt x="97" y="2215"/>
                  </a:cubicBezTo>
                  <a:cubicBezTo>
                    <a:pt x="220" y="2215"/>
                    <a:pt x="415" y="2249"/>
                    <a:pt x="478" y="2610"/>
                  </a:cubicBezTo>
                  <a:lnTo>
                    <a:pt x="4013" y="569"/>
                  </a:lnTo>
                  <a:lnTo>
                    <a:pt x="3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18"/>
            <p:cNvSpPr/>
            <p:nvPr/>
          </p:nvSpPr>
          <p:spPr>
            <a:xfrm>
              <a:off x="7433708" y="2284704"/>
              <a:ext cx="60717" cy="206788"/>
            </a:xfrm>
            <a:custGeom>
              <a:avLst/>
              <a:gdLst/>
              <a:ahLst/>
              <a:cxnLst/>
              <a:rect l="l" t="t" r="r" b="b"/>
              <a:pathLst>
                <a:path w="1947" h="6631" extrusionOk="0">
                  <a:moveTo>
                    <a:pt x="959" y="0"/>
                  </a:moveTo>
                  <a:lnTo>
                    <a:pt x="0" y="6062"/>
                  </a:lnTo>
                  <a:cubicBezTo>
                    <a:pt x="330" y="6251"/>
                    <a:pt x="657" y="6440"/>
                    <a:pt x="987" y="6631"/>
                  </a:cubicBezTo>
                  <a:lnTo>
                    <a:pt x="1947" y="570"/>
                  </a:lnTo>
                  <a:cubicBezTo>
                    <a:pt x="1618" y="379"/>
                    <a:pt x="1288" y="189"/>
                    <a:pt x="9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18"/>
            <p:cNvSpPr/>
            <p:nvPr/>
          </p:nvSpPr>
          <p:spPr>
            <a:xfrm>
              <a:off x="7398407" y="2473712"/>
              <a:ext cx="66081" cy="118441"/>
            </a:xfrm>
            <a:custGeom>
              <a:avLst/>
              <a:gdLst/>
              <a:ahLst/>
              <a:cxnLst/>
              <a:rect l="l" t="t" r="r" b="b"/>
              <a:pathLst>
                <a:path w="2119" h="3798" extrusionOk="0">
                  <a:moveTo>
                    <a:pt x="1132" y="1"/>
                  </a:moveTo>
                  <a:cubicBezTo>
                    <a:pt x="761" y="311"/>
                    <a:pt x="471" y="731"/>
                    <a:pt x="267" y="1175"/>
                  </a:cubicBezTo>
                  <a:cubicBezTo>
                    <a:pt x="106" y="1527"/>
                    <a:pt x="1" y="1895"/>
                    <a:pt x="1" y="2297"/>
                  </a:cubicBezTo>
                  <a:cubicBezTo>
                    <a:pt x="1" y="2548"/>
                    <a:pt x="41" y="2811"/>
                    <a:pt x="183" y="3008"/>
                  </a:cubicBezTo>
                  <a:cubicBezTo>
                    <a:pt x="248" y="3099"/>
                    <a:pt x="333" y="3174"/>
                    <a:pt x="429" y="3230"/>
                  </a:cubicBezTo>
                  <a:cubicBezTo>
                    <a:pt x="754" y="3418"/>
                    <a:pt x="1088" y="3609"/>
                    <a:pt x="1413" y="3797"/>
                  </a:cubicBezTo>
                  <a:cubicBezTo>
                    <a:pt x="1318" y="3741"/>
                    <a:pt x="1233" y="3667"/>
                    <a:pt x="1170" y="3578"/>
                  </a:cubicBezTo>
                  <a:cubicBezTo>
                    <a:pt x="1027" y="3381"/>
                    <a:pt x="989" y="3116"/>
                    <a:pt x="989" y="2866"/>
                  </a:cubicBezTo>
                  <a:cubicBezTo>
                    <a:pt x="989" y="2466"/>
                    <a:pt x="1092" y="2100"/>
                    <a:pt x="1255" y="1744"/>
                  </a:cubicBezTo>
                  <a:cubicBezTo>
                    <a:pt x="1456" y="1303"/>
                    <a:pt x="1749" y="882"/>
                    <a:pt x="2119" y="570"/>
                  </a:cubicBezTo>
                  <a:cubicBezTo>
                    <a:pt x="1789" y="380"/>
                    <a:pt x="1462" y="190"/>
                    <a:pt x="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18"/>
            <p:cNvSpPr/>
            <p:nvPr/>
          </p:nvSpPr>
          <p:spPr>
            <a:xfrm>
              <a:off x="7416401" y="2007132"/>
              <a:ext cx="235416" cy="296601"/>
            </a:xfrm>
            <a:custGeom>
              <a:avLst/>
              <a:gdLst/>
              <a:ahLst/>
              <a:cxnLst/>
              <a:rect l="l" t="t" r="r" b="b"/>
              <a:pathLst>
                <a:path w="7549" h="9511" extrusionOk="0">
                  <a:moveTo>
                    <a:pt x="5535" y="622"/>
                  </a:moveTo>
                  <a:cubicBezTo>
                    <a:pt x="5883" y="622"/>
                    <a:pt x="6217" y="695"/>
                    <a:pt x="6489" y="866"/>
                  </a:cubicBezTo>
                  <a:cubicBezTo>
                    <a:pt x="7021" y="1200"/>
                    <a:pt x="7314" y="1912"/>
                    <a:pt x="7407" y="2590"/>
                  </a:cubicBezTo>
                  <a:cubicBezTo>
                    <a:pt x="7524" y="3446"/>
                    <a:pt x="7325" y="4245"/>
                    <a:pt x="7025" y="5007"/>
                  </a:cubicBezTo>
                  <a:cubicBezTo>
                    <a:pt x="6664" y="5920"/>
                    <a:pt x="6158" y="6777"/>
                    <a:pt x="5531" y="7543"/>
                  </a:cubicBezTo>
                  <a:cubicBezTo>
                    <a:pt x="5008" y="8180"/>
                    <a:pt x="4403" y="8758"/>
                    <a:pt x="3592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7" y="8975"/>
                  </a:cubicBezTo>
                  <a:cubicBezTo>
                    <a:pt x="1115" y="8640"/>
                    <a:pt x="821" y="7928"/>
                    <a:pt x="728" y="7251"/>
                  </a:cubicBezTo>
                  <a:cubicBezTo>
                    <a:pt x="611" y="6396"/>
                    <a:pt x="810" y="5596"/>
                    <a:pt x="1110" y="4834"/>
                  </a:cubicBezTo>
                  <a:cubicBezTo>
                    <a:pt x="1470" y="3921"/>
                    <a:pt x="1977" y="3066"/>
                    <a:pt x="2604" y="2298"/>
                  </a:cubicBezTo>
                  <a:cubicBezTo>
                    <a:pt x="3127" y="1660"/>
                    <a:pt x="3733" y="1083"/>
                    <a:pt x="4543" y="800"/>
                  </a:cubicBezTo>
                  <a:cubicBezTo>
                    <a:pt x="4858" y="689"/>
                    <a:pt x="5203" y="622"/>
                    <a:pt x="5535" y="622"/>
                  </a:cubicBezTo>
                  <a:close/>
                  <a:moveTo>
                    <a:pt x="5422" y="1"/>
                  </a:moveTo>
                  <a:cubicBezTo>
                    <a:pt x="4686" y="1"/>
                    <a:pt x="3881" y="361"/>
                    <a:pt x="3231" y="812"/>
                  </a:cubicBezTo>
                  <a:cubicBezTo>
                    <a:pt x="2282" y="1470"/>
                    <a:pt x="1658" y="2320"/>
                    <a:pt x="1133" y="3227"/>
                  </a:cubicBezTo>
                  <a:cubicBezTo>
                    <a:pt x="611" y="4136"/>
                    <a:pt x="184" y="5100"/>
                    <a:pt x="91" y="6252"/>
                  </a:cubicBezTo>
                  <a:cubicBezTo>
                    <a:pt x="0" y="7365"/>
                    <a:pt x="217" y="8650"/>
                    <a:pt x="1082" y="9193"/>
                  </a:cubicBezTo>
                  <a:lnTo>
                    <a:pt x="1205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3" y="9341"/>
                  </a:cubicBezTo>
                  <a:cubicBezTo>
                    <a:pt x="1498" y="9397"/>
                    <a:pt x="1615" y="9433"/>
                    <a:pt x="1762" y="9464"/>
                  </a:cubicBezTo>
                  <a:cubicBezTo>
                    <a:pt x="1910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2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0" y="9277"/>
                    <a:pt x="3508" y="9228"/>
                    <a:pt x="3668" y="9150"/>
                  </a:cubicBezTo>
                  <a:cubicBezTo>
                    <a:pt x="3827" y="9074"/>
                    <a:pt x="3944" y="9011"/>
                    <a:pt x="4102" y="8912"/>
                  </a:cubicBezTo>
                  <a:cubicBezTo>
                    <a:pt x="4260" y="8815"/>
                    <a:pt x="4378" y="8733"/>
                    <a:pt x="4532" y="8617"/>
                  </a:cubicBezTo>
                  <a:cubicBezTo>
                    <a:pt x="4684" y="8500"/>
                    <a:pt x="4802" y="8405"/>
                    <a:pt x="4950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7"/>
                    <a:pt x="5740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8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3"/>
                  </a:cubicBezTo>
                  <a:cubicBezTo>
                    <a:pt x="7056" y="5189"/>
                    <a:pt x="7136" y="4980"/>
                    <a:pt x="7196" y="4804"/>
                  </a:cubicBezTo>
                  <a:cubicBezTo>
                    <a:pt x="7253" y="4629"/>
                    <a:pt x="7315" y="4412"/>
                    <a:pt x="7358" y="4239"/>
                  </a:cubicBezTo>
                  <a:cubicBezTo>
                    <a:pt x="7380" y="4151"/>
                    <a:pt x="7401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7" y="3279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1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5" y="1825"/>
                    <a:pt x="7390" y="1656"/>
                    <a:pt x="7344" y="1528"/>
                  </a:cubicBezTo>
                  <a:cubicBezTo>
                    <a:pt x="7299" y="1400"/>
                    <a:pt x="7233" y="1243"/>
                    <a:pt x="7171" y="1128"/>
                  </a:cubicBezTo>
                  <a:cubicBezTo>
                    <a:pt x="7110" y="1010"/>
                    <a:pt x="7023" y="875"/>
                    <a:pt x="6944" y="773"/>
                  </a:cubicBezTo>
                  <a:cubicBezTo>
                    <a:pt x="6865" y="668"/>
                    <a:pt x="6759" y="556"/>
                    <a:pt x="6661" y="471"/>
                  </a:cubicBezTo>
                  <a:cubicBezTo>
                    <a:pt x="6560" y="383"/>
                    <a:pt x="6441" y="296"/>
                    <a:pt x="6328" y="229"/>
                  </a:cubicBezTo>
                  <a:cubicBezTo>
                    <a:pt x="6051" y="70"/>
                    <a:pt x="5743" y="1"/>
                    <a:pt x="5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18"/>
            <p:cNvSpPr/>
            <p:nvPr/>
          </p:nvSpPr>
          <p:spPr>
            <a:xfrm>
              <a:off x="7435454" y="2026529"/>
              <a:ext cx="215582" cy="268066"/>
            </a:xfrm>
            <a:custGeom>
              <a:avLst/>
              <a:gdLst/>
              <a:ahLst/>
              <a:cxnLst/>
              <a:rect l="l" t="t" r="r" b="b"/>
              <a:pathLst>
                <a:path w="6913" h="8596" extrusionOk="0">
                  <a:moveTo>
                    <a:pt x="4779" y="423"/>
                  </a:moveTo>
                  <a:cubicBezTo>
                    <a:pt x="4827" y="423"/>
                    <a:pt x="4874" y="424"/>
                    <a:pt x="4922" y="427"/>
                  </a:cubicBezTo>
                  <a:cubicBezTo>
                    <a:pt x="5185" y="444"/>
                    <a:pt x="5432" y="512"/>
                    <a:pt x="5643" y="643"/>
                  </a:cubicBezTo>
                  <a:cubicBezTo>
                    <a:pt x="6122" y="945"/>
                    <a:pt x="6387" y="1586"/>
                    <a:pt x="6471" y="2197"/>
                  </a:cubicBezTo>
                  <a:cubicBezTo>
                    <a:pt x="6578" y="2966"/>
                    <a:pt x="6398" y="3689"/>
                    <a:pt x="6126" y="4375"/>
                  </a:cubicBezTo>
                  <a:cubicBezTo>
                    <a:pt x="5801" y="5200"/>
                    <a:pt x="5344" y="5971"/>
                    <a:pt x="4778" y="6664"/>
                  </a:cubicBezTo>
                  <a:cubicBezTo>
                    <a:pt x="4308" y="7239"/>
                    <a:pt x="3760" y="7758"/>
                    <a:pt x="3030" y="8015"/>
                  </a:cubicBezTo>
                  <a:cubicBezTo>
                    <a:pt x="2746" y="8115"/>
                    <a:pt x="2435" y="8175"/>
                    <a:pt x="2135" y="8175"/>
                  </a:cubicBezTo>
                  <a:cubicBezTo>
                    <a:pt x="1821" y="8175"/>
                    <a:pt x="1520" y="8109"/>
                    <a:pt x="1274" y="7955"/>
                  </a:cubicBezTo>
                  <a:cubicBezTo>
                    <a:pt x="1097" y="7844"/>
                    <a:pt x="951" y="7687"/>
                    <a:pt x="830" y="7502"/>
                  </a:cubicBezTo>
                  <a:cubicBezTo>
                    <a:pt x="623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2" y="2625"/>
                    <a:pt x="2138" y="1934"/>
                  </a:cubicBezTo>
                  <a:cubicBezTo>
                    <a:pt x="2610" y="1359"/>
                    <a:pt x="3158" y="840"/>
                    <a:pt x="3886" y="582"/>
                  </a:cubicBezTo>
                  <a:cubicBezTo>
                    <a:pt x="4034" y="530"/>
                    <a:pt x="4188" y="489"/>
                    <a:pt x="4345" y="461"/>
                  </a:cubicBezTo>
                  <a:cubicBezTo>
                    <a:pt x="4490" y="436"/>
                    <a:pt x="4636" y="423"/>
                    <a:pt x="4779" y="423"/>
                  </a:cubicBezTo>
                  <a:close/>
                  <a:moveTo>
                    <a:pt x="4923" y="0"/>
                  </a:moveTo>
                  <a:cubicBezTo>
                    <a:pt x="4591" y="0"/>
                    <a:pt x="4246" y="67"/>
                    <a:pt x="3932" y="177"/>
                  </a:cubicBezTo>
                  <a:cubicBezTo>
                    <a:pt x="3122" y="461"/>
                    <a:pt x="2516" y="1038"/>
                    <a:pt x="1993" y="1676"/>
                  </a:cubicBezTo>
                  <a:cubicBezTo>
                    <a:pt x="1366" y="2441"/>
                    <a:pt x="860" y="3299"/>
                    <a:pt x="499" y="4212"/>
                  </a:cubicBezTo>
                  <a:cubicBezTo>
                    <a:pt x="199" y="4974"/>
                    <a:pt x="0" y="5775"/>
                    <a:pt x="117" y="6629"/>
                  </a:cubicBezTo>
                  <a:cubicBezTo>
                    <a:pt x="210" y="7306"/>
                    <a:pt x="504" y="8018"/>
                    <a:pt x="1036" y="8353"/>
                  </a:cubicBezTo>
                  <a:cubicBezTo>
                    <a:pt x="1306" y="8523"/>
                    <a:pt x="1639" y="8596"/>
                    <a:pt x="1985" y="8596"/>
                  </a:cubicBezTo>
                  <a:cubicBezTo>
                    <a:pt x="2147" y="8596"/>
                    <a:pt x="2311" y="8580"/>
                    <a:pt x="2473" y="8551"/>
                  </a:cubicBezTo>
                  <a:cubicBezTo>
                    <a:pt x="2647" y="8521"/>
                    <a:pt x="2818" y="8476"/>
                    <a:pt x="2981" y="8419"/>
                  </a:cubicBezTo>
                  <a:cubicBezTo>
                    <a:pt x="3792" y="8136"/>
                    <a:pt x="4397" y="7558"/>
                    <a:pt x="4920" y="6921"/>
                  </a:cubicBezTo>
                  <a:cubicBezTo>
                    <a:pt x="5547" y="6155"/>
                    <a:pt x="6053" y="5299"/>
                    <a:pt x="6414" y="4385"/>
                  </a:cubicBezTo>
                  <a:cubicBezTo>
                    <a:pt x="6714" y="3623"/>
                    <a:pt x="6913" y="2821"/>
                    <a:pt x="6796" y="1968"/>
                  </a:cubicBezTo>
                  <a:cubicBezTo>
                    <a:pt x="6703" y="1290"/>
                    <a:pt x="6410" y="578"/>
                    <a:pt x="5878" y="244"/>
                  </a:cubicBezTo>
                  <a:cubicBezTo>
                    <a:pt x="5605" y="73"/>
                    <a:pt x="5271" y="0"/>
                    <a:pt x="4923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18"/>
            <p:cNvSpPr/>
            <p:nvPr/>
          </p:nvSpPr>
          <p:spPr>
            <a:xfrm>
              <a:off x="7461182" y="2039813"/>
              <a:ext cx="179283" cy="241621"/>
            </a:xfrm>
            <a:custGeom>
              <a:avLst/>
              <a:gdLst/>
              <a:ahLst/>
              <a:cxnLst/>
              <a:rect l="l" t="t" r="r" b="b"/>
              <a:pathLst>
                <a:path w="5749" h="7748" extrusionOk="0">
                  <a:moveTo>
                    <a:pt x="4094" y="1"/>
                  </a:moveTo>
                  <a:cubicBezTo>
                    <a:pt x="4426" y="529"/>
                    <a:pt x="4509" y="1279"/>
                    <a:pt x="4453" y="1952"/>
                  </a:cubicBezTo>
                  <a:cubicBezTo>
                    <a:pt x="4375" y="2895"/>
                    <a:pt x="4026" y="3687"/>
                    <a:pt x="3598" y="4432"/>
                  </a:cubicBezTo>
                  <a:cubicBezTo>
                    <a:pt x="3168" y="5177"/>
                    <a:pt x="2657" y="5874"/>
                    <a:pt x="1877" y="6413"/>
                  </a:cubicBezTo>
                  <a:cubicBezTo>
                    <a:pt x="1342" y="6783"/>
                    <a:pt x="680" y="7079"/>
                    <a:pt x="75" y="7079"/>
                  </a:cubicBezTo>
                  <a:cubicBezTo>
                    <a:pt x="50" y="7079"/>
                    <a:pt x="25" y="7078"/>
                    <a:pt x="1" y="7077"/>
                  </a:cubicBezTo>
                  <a:lnTo>
                    <a:pt x="1" y="7077"/>
                  </a:lnTo>
                  <a:cubicBezTo>
                    <a:pt x="121" y="7261"/>
                    <a:pt x="269" y="7418"/>
                    <a:pt x="445" y="7530"/>
                  </a:cubicBezTo>
                  <a:cubicBezTo>
                    <a:pt x="690" y="7683"/>
                    <a:pt x="992" y="7748"/>
                    <a:pt x="1305" y="7748"/>
                  </a:cubicBezTo>
                  <a:cubicBezTo>
                    <a:pt x="1606" y="7748"/>
                    <a:pt x="1918" y="7688"/>
                    <a:pt x="2202" y="7589"/>
                  </a:cubicBezTo>
                  <a:cubicBezTo>
                    <a:pt x="2931" y="7332"/>
                    <a:pt x="3478" y="6813"/>
                    <a:pt x="3950" y="6238"/>
                  </a:cubicBezTo>
                  <a:cubicBezTo>
                    <a:pt x="4516" y="5546"/>
                    <a:pt x="4972" y="4774"/>
                    <a:pt x="5297" y="3950"/>
                  </a:cubicBezTo>
                  <a:cubicBezTo>
                    <a:pt x="5567" y="3264"/>
                    <a:pt x="5748" y="2541"/>
                    <a:pt x="5642" y="1772"/>
                  </a:cubicBezTo>
                  <a:cubicBezTo>
                    <a:pt x="5560" y="1158"/>
                    <a:pt x="5296" y="517"/>
                    <a:pt x="4812" y="217"/>
                  </a:cubicBezTo>
                  <a:cubicBezTo>
                    <a:pt x="4604" y="86"/>
                    <a:pt x="4355" y="20"/>
                    <a:pt x="4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18"/>
            <p:cNvSpPr/>
            <p:nvPr/>
          </p:nvSpPr>
          <p:spPr>
            <a:xfrm>
              <a:off x="7398595" y="1996560"/>
              <a:ext cx="215332" cy="297287"/>
            </a:xfrm>
            <a:custGeom>
              <a:avLst/>
              <a:gdLst/>
              <a:ahLst/>
              <a:cxnLst/>
              <a:rect l="l" t="t" r="r" b="b"/>
              <a:pathLst>
                <a:path w="6905" h="9533" extrusionOk="0">
                  <a:moveTo>
                    <a:pt x="6899" y="565"/>
                  </a:moveTo>
                  <a:lnTo>
                    <a:pt x="6904" y="568"/>
                  </a:lnTo>
                  <a:cubicBezTo>
                    <a:pt x="6902" y="567"/>
                    <a:pt x="6901" y="566"/>
                    <a:pt x="6899" y="565"/>
                  </a:cubicBezTo>
                  <a:close/>
                  <a:moveTo>
                    <a:pt x="5307" y="1"/>
                  </a:moveTo>
                  <a:cubicBezTo>
                    <a:pt x="5195" y="1"/>
                    <a:pt x="5095" y="7"/>
                    <a:pt x="4969" y="22"/>
                  </a:cubicBezTo>
                  <a:cubicBezTo>
                    <a:pt x="4893" y="31"/>
                    <a:pt x="4825" y="42"/>
                    <a:pt x="4749" y="58"/>
                  </a:cubicBezTo>
                  <a:cubicBezTo>
                    <a:pt x="4591" y="91"/>
                    <a:pt x="4476" y="121"/>
                    <a:pt x="4315" y="177"/>
                  </a:cubicBezTo>
                  <a:cubicBezTo>
                    <a:pt x="4157" y="232"/>
                    <a:pt x="4040" y="281"/>
                    <a:pt x="3881" y="359"/>
                  </a:cubicBezTo>
                  <a:cubicBezTo>
                    <a:pt x="3721" y="436"/>
                    <a:pt x="3603" y="498"/>
                    <a:pt x="3445" y="597"/>
                  </a:cubicBezTo>
                  <a:cubicBezTo>
                    <a:pt x="3287" y="695"/>
                    <a:pt x="3171" y="776"/>
                    <a:pt x="3017" y="892"/>
                  </a:cubicBezTo>
                  <a:cubicBezTo>
                    <a:pt x="2862" y="1008"/>
                    <a:pt x="2747" y="1105"/>
                    <a:pt x="2597" y="1238"/>
                  </a:cubicBezTo>
                  <a:cubicBezTo>
                    <a:pt x="2449" y="1372"/>
                    <a:pt x="2335" y="1486"/>
                    <a:pt x="2193" y="1634"/>
                  </a:cubicBezTo>
                  <a:cubicBezTo>
                    <a:pt x="2054" y="1782"/>
                    <a:pt x="1940" y="1911"/>
                    <a:pt x="1809" y="2072"/>
                  </a:cubicBezTo>
                  <a:cubicBezTo>
                    <a:pt x="1550" y="2389"/>
                    <a:pt x="1329" y="2705"/>
                    <a:pt x="1115" y="3063"/>
                  </a:cubicBezTo>
                  <a:cubicBezTo>
                    <a:pt x="1013" y="3232"/>
                    <a:pt x="911" y="3419"/>
                    <a:pt x="820" y="3595"/>
                  </a:cubicBezTo>
                  <a:cubicBezTo>
                    <a:pt x="732" y="3767"/>
                    <a:pt x="639" y="3969"/>
                    <a:pt x="566" y="4145"/>
                  </a:cubicBezTo>
                  <a:cubicBezTo>
                    <a:pt x="491" y="4319"/>
                    <a:pt x="412" y="4529"/>
                    <a:pt x="353" y="4706"/>
                  </a:cubicBezTo>
                  <a:cubicBezTo>
                    <a:pt x="295" y="4880"/>
                    <a:pt x="232" y="5097"/>
                    <a:pt x="189" y="5270"/>
                  </a:cubicBezTo>
                  <a:cubicBezTo>
                    <a:pt x="167" y="5357"/>
                    <a:pt x="146" y="5454"/>
                    <a:pt x="129" y="5541"/>
                  </a:cubicBezTo>
                  <a:cubicBezTo>
                    <a:pt x="94" y="5708"/>
                    <a:pt x="62" y="5908"/>
                    <a:pt x="42" y="6069"/>
                  </a:cubicBezTo>
                  <a:cubicBezTo>
                    <a:pt x="22" y="6231"/>
                    <a:pt x="8" y="6428"/>
                    <a:pt x="5" y="6584"/>
                  </a:cubicBezTo>
                  <a:cubicBezTo>
                    <a:pt x="1" y="6737"/>
                    <a:pt x="5" y="6930"/>
                    <a:pt x="16" y="7078"/>
                  </a:cubicBezTo>
                  <a:cubicBezTo>
                    <a:pt x="28" y="7225"/>
                    <a:pt x="55" y="7409"/>
                    <a:pt x="81" y="7547"/>
                  </a:cubicBezTo>
                  <a:cubicBezTo>
                    <a:pt x="108" y="7685"/>
                    <a:pt x="153" y="7856"/>
                    <a:pt x="199" y="7984"/>
                  </a:cubicBezTo>
                  <a:cubicBezTo>
                    <a:pt x="244" y="8110"/>
                    <a:pt x="310" y="8267"/>
                    <a:pt x="372" y="8382"/>
                  </a:cubicBezTo>
                  <a:cubicBezTo>
                    <a:pt x="433" y="8501"/>
                    <a:pt x="521" y="8638"/>
                    <a:pt x="600" y="8739"/>
                  </a:cubicBezTo>
                  <a:cubicBezTo>
                    <a:pt x="681" y="8842"/>
                    <a:pt x="784" y="8954"/>
                    <a:pt x="882" y="9041"/>
                  </a:cubicBezTo>
                  <a:cubicBezTo>
                    <a:pt x="983" y="9127"/>
                    <a:pt x="1103" y="9213"/>
                    <a:pt x="1215" y="9279"/>
                  </a:cubicBezTo>
                  <a:lnTo>
                    <a:pt x="1658" y="9532"/>
                  </a:lnTo>
                  <a:cubicBezTo>
                    <a:pt x="791" y="8986"/>
                    <a:pt x="576" y="7702"/>
                    <a:pt x="668" y="6591"/>
                  </a:cubicBezTo>
                  <a:cubicBezTo>
                    <a:pt x="761" y="5439"/>
                    <a:pt x="1185" y="4475"/>
                    <a:pt x="1710" y="3566"/>
                  </a:cubicBezTo>
                  <a:cubicBezTo>
                    <a:pt x="2233" y="2659"/>
                    <a:pt x="2857" y="1809"/>
                    <a:pt x="3808" y="1151"/>
                  </a:cubicBezTo>
                  <a:cubicBezTo>
                    <a:pt x="4458" y="700"/>
                    <a:pt x="5263" y="341"/>
                    <a:pt x="5999" y="341"/>
                  </a:cubicBezTo>
                  <a:cubicBezTo>
                    <a:pt x="6318" y="341"/>
                    <a:pt x="6624" y="408"/>
                    <a:pt x="6899" y="565"/>
                  </a:cubicBezTo>
                  <a:lnTo>
                    <a:pt x="6899" y="565"/>
                  </a:lnTo>
                  <a:lnTo>
                    <a:pt x="6408" y="284"/>
                  </a:lnTo>
                  <a:cubicBezTo>
                    <a:pt x="6345" y="248"/>
                    <a:pt x="6286" y="216"/>
                    <a:pt x="6224" y="189"/>
                  </a:cubicBezTo>
                  <a:cubicBezTo>
                    <a:pt x="6091" y="130"/>
                    <a:pt x="5974" y="91"/>
                    <a:pt x="5830" y="58"/>
                  </a:cubicBezTo>
                  <a:cubicBezTo>
                    <a:pt x="5684" y="24"/>
                    <a:pt x="5564" y="8"/>
                    <a:pt x="5411" y="2"/>
                  </a:cubicBezTo>
                  <a:cubicBezTo>
                    <a:pt x="5374" y="1"/>
                    <a:pt x="5340" y="1"/>
                    <a:pt x="5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18"/>
            <p:cNvSpPr/>
            <p:nvPr/>
          </p:nvSpPr>
          <p:spPr>
            <a:xfrm>
              <a:off x="7446026" y="2039688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0" y="1"/>
                  </a:moveTo>
                  <a:cubicBezTo>
                    <a:pt x="4297" y="1"/>
                    <a:pt x="4151" y="14"/>
                    <a:pt x="4006" y="39"/>
                  </a:cubicBezTo>
                  <a:cubicBezTo>
                    <a:pt x="3849" y="67"/>
                    <a:pt x="3695" y="108"/>
                    <a:pt x="3547" y="160"/>
                  </a:cubicBezTo>
                  <a:cubicBezTo>
                    <a:pt x="2819" y="418"/>
                    <a:pt x="2271" y="937"/>
                    <a:pt x="1799" y="1512"/>
                  </a:cubicBezTo>
                  <a:cubicBezTo>
                    <a:pt x="1233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4" y="6763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5" y="5876"/>
                    <a:pt x="3658" y="5179"/>
                    <a:pt x="4087" y="4436"/>
                  </a:cubicBezTo>
                  <a:cubicBezTo>
                    <a:pt x="4516" y="3691"/>
                    <a:pt x="4866" y="2900"/>
                    <a:pt x="4942" y="1956"/>
                  </a:cubicBezTo>
                  <a:cubicBezTo>
                    <a:pt x="4998" y="1283"/>
                    <a:pt x="4916" y="533"/>
                    <a:pt x="4583" y="5"/>
                  </a:cubicBezTo>
                  <a:cubicBezTo>
                    <a:pt x="4535" y="2"/>
                    <a:pt x="4488" y="1"/>
                    <a:pt x="44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18"/>
            <p:cNvSpPr/>
            <p:nvPr/>
          </p:nvSpPr>
          <p:spPr>
            <a:xfrm>
              <a:off x="7450142" y="2293810"/>
              <a:ext cx="3960" cy="2277"/>
            </a:xfrm>
            <a:custGeom>
              <a:avLst/>
              <a:gdLst/>
              <a:ahLst/>
              <a:cxnLst/>
              <a:rect l="l" t="t" r="r" b="b"/>
              <a:pathLst>
                <a:path w="127" h="73" extrusionOk="0">
                  <a:moveTo>
                    <a:pt x="1" y="0"/>
                  </a:moveTo>
                  <a:cubicBezTo>
                    <a:pt x="20" y="13"/>
                    <a:pt x="37" y="25"/>
                    <a:pt x="54" y="33"/>
                  </a:cubicBezTo>
                  <a:cubicBezTo>
                    <a:pt x="79" y="48"/>
                    <a:pt x="102" y="61"/>
                    <a:pt x="126" y="7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18"/>
            <p:cNvSpPr/>
            <p:nvPr/>
          </p:nvSpPr>
          <p:spPr>
            <a:xfrm>
              <a:off x="7431868" y="2022568"/>
              <a:ext cx="222754" cy="276081"/>
            </a:xfrm>
            <a:custGeom>
              <a:avLst/>
              <a:gdLst/>
              <a:ahLst/>
              <a:cxnLst/>
              <a:rect l="l" t="t" r="r" b="b"/>
              <a:pathLst>
                <a:path w="7143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59" y="754"/>
                    <a:pt x="6681" y="1363"/>
                    <a:pt x="6783" y="2112"/>
                  </a:cubicBezTo>
                  <a:cubicBezTo>
                    <a:pt x="6881" y="2823"/>
                    <a:pt x="6762" y="3570"/>
                    <a:pt x="6408" y="4464"/>
                  </a:cubicBezTo>
                  <a:cubicBezTo>
                    <a:pt x="6054" y="5364"/>
                    <a:pt x="5558" y="6205"/>
                    <a:pt x="4934" y="6966"/>
                  </a:cubicBezTo>
                  <a:cubicBezTo>
                    <a:pt x="4302" y="7741"/>
                    <a:pt x="3721" y="8189"/>
                    <a:pt x="3053" y="8425"/>
                  </a:cubicBezTo>
                  <a:cubicBezTo>
                    <a:pt x="2892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1" y="8099"/>
                    <a:pt x="460" y="7488"/>
                    <a:pt x="357" y="6740"/>
                  </a:cubicBezTo>
                  <a:cubicBezTo>
                    <a:pt x="261" y="6030"/>
                    <a:pt x="381" y="5282"/>
                    <a:pt x="734" y="4387"/>
                  </a:cubicBezTo>
                  <a:cubicBezTo>
                    <a:pt x="1087" y="3487"/>
                    <a:pt x="1583" y="2646"/>
                    <a:pt x="2207" y="1885"/>
                  </a:cubicBezTo>
                  <a:cubicBezTo>
                    <a:pt x="2840" y="1112"/>
                    <a:pt x="3419" y="662"/>
                    <a:pt x="4088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4" y="0"/>
                    <a:pt x="4354" y="64"/>
                    <a:pt x="4006" y="186"/>
                  </a:cubicBezTo>
                  <a:cubicBezTo>
                    <a:pt x="3088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4" y="4293"/>
                  </a:cubicBezTo>
                  <a:cubicBezTo>
                    <a:pt x="124" y="5231"/>
                    <a:pt x="0" y="6019"/>
                    <a:pt x="102" y="6773"/>
                  </a:cubicBezTo>
                  <a:cubicBezTo>
                    <a:pt x="154" y="7148"/>
                    <a:pt x="261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6" y="8762"/>
                    <a:pt x="1708" y="8852"/>
                    <a:pt x="2104" y="8852"/>
                  </a:cubicBezTo>
                  <a:cubicBezTo>
                    <a:pt x="2266" y="8852"/>
                    <a:pt x="2434" y="8838"/>
                    <a:pt x="2610" y="8805"/>
                  </a:cubicBezTo>
                  <a:cubicBezTo>
                    <a:pt x="2785" y="8774"/>
                    <a:pt x="2963" y="8727"/>
                    <a:pt x="3137" y="8667"/>
                  </a:cubicBezTo>
                  <a:cubicBezTo>
                    <a:pt x="4055" y="8345"/>
                    <a:pt x="4687" y="7675"/>
                    <a:pt x="5134" y="7128"/>
                  </a:cubicBezTo>
                  <a:cubicBezTo>
                    <a:pt x="5774" y="6348"/>
                    <a:pt x="6284" y="5484"/>
                    <a:pt x="6650" y="4558"/>
                  </a:cubicBezTo>
                  <a:cubicBezTo>
                    <a:pt x="7019" y="3622"/>
                    <a:pt x="7143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2" y="433"/>
                    <a:pt x="6063" y="264"/>
                  </a:cubicBezTo>
                  <a:cubicBezTo>
                    <a:pt x="5790" y="92"/>
                    <a:pt x="5453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4" name="Google Shape;5174;p18"/>
          <p:cNvGrpSpPr/>
          <p:nvPr/>
        </p:nvGrpSpPr>
        <p:grpSpPr>
          <a:xfrm>
            <a:off x="1334269" y="4375346"/>
            <a:ext cx="2286221" cy="1729608"/>
            <a:chOff x="7172539" y="1310879"/>
            <a:chExt cx="1698025" cy="1284522"/>
          </a:xfrm>
        </p:grpSpPr>
        <p:sp>
          <p:nvSpPr>
            <p:cNvPr id="5175" name="Google Shape;5175;p18"/>
            <p:cNvSpPr/>
            <p:nvPr/>
          </p:nvSpPr>
          <p:spPr>
            <a:xfrm>
              <a:off x="8535296" y="1522995"/>
              <a:ext cx="187" cy="125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6" y="4"/>
                  </a:moveTo>
                  <a:lnTo>
                    <a:pt x="6" y="4"/>
                  </a:lnTo>
                  <a:cubicBezTo>
                    <a:pt x="4" y="2"/>
                    <a:pt x="2" y="2"/>
                    <a:pt x="0" y="1"/>
                  </a:cubicBezTo>
                  <a:cubicBezTo>
                    <a:pt x="2" y="2"/>
                    <a:pt x="4" y="2"/>
                    <a:pt x="6" y="4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18"/>
            <p:cNvSpPr/>
            <p:nvPr/>
          </p:nvSpPr>
          <p:spPr>
            <a:xfrm>
              <a:off x="8401952" y="1505750"/>
              <a:ext cx="133597" cy="17370"/>
            </a:xfrm>
            <a:custGeom>
              <a:avLst/>
              <a:gdLst/>
              <a:ahLst/>
              <a:cxnLst/>
              <a:rect l="l" t="t" r="r" b="b"/>
              <a:pathLst>
                <a:path w="4284" h="557" extrusionOk="0">
                  <a:moveTo>
                    <a:pt x="2333" y="1"/>
                  </a:moveTo>
                  <a:cubicBezTo>
                    <a:pt x="1549" y="1"/>
                    <a:pt x="744" y="218"/>
                    <a:pt x="1" y="526"/>
                  </a:cubicBezTo>
                  <a:lnTo>
                    <a:pt x="4283" y="557"/>
                  </a:lnTo>
                  <a:cubicBezTo>
                    <a:pt x="4282" y="555"/>
                    <a:pt x="4280" y="554"/>
                    <a:pt x="4278" y="554"/>
                  </a:cubicBezTo>
                  <a:cubicBezTo>
                    <a:pt x="4219" y="519"/>
                    <a:pt x="4161" y="486"/>
                    <a:pt x="4104" y="450"/>
                  </a:cubicBezTo>
                  <a:cubicBezTo>
                    <a:pt x="3835" y="303"/>
                    <a:pt x="3550" y="188"/>
                    <a:pt x="3257" y="112"/>
                  </a:cubicBezTo>
                  <a:cubicBezTo>
                    <a:pt x="2956" y="35"/>
                    <a:pt x="2646" y="1"/>
                    <a:pt x="2333" y="1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18"/>
            <p:cNvSpPr/>
            <p:nvPr/>
          </p:nvSpPr>
          <p:spPr>
            <a:xfrm>
              <a:off x="8103517" y="1443287"/>
              <a:ext cx="426205" cy="652390"/>
            </a:xfrm>
            <a:custGeom>
              <a:avLst/>
              <a:gdLst/>
              <a:ahLst/>
              <a:cxnLst/>
              <a:rect l="l" t="t" r="r" b="b"/>
              <a:pathLst>
                <a:path w="13667" h="20920" extrusionOk="0">
                  <a:moveTo>
                    <a:pt x="9418" y="1"/>
                  </a:moveTo>
                  <a:cubicBezTo>
                    <a:pt x="9407" y="1"/>
                    <a:pt x="9395" y="1"/>
                    <a:pt x="9384" y="2"/>
                  </a:cubicBezTo>
                  <a:cubicBezTo>
                    <a:pt x="9312" y="8"/>
                    <a:pt x="9233" y="28"/>
                    <a:pt x="9138" y="64"/>
                  </a:cubicBezTo>
                  <a:cubicBezTo>
                    <a:pt x="9043" y="100"/>
                    <a:pt x="8941" y="146"/>
                    <a:pt x="8823" y="210"/>
                  </a:cubicBezTo>
                  <a:cubicBezTo>
                    <a:pt x="8744" y="254"/>
                    <a:pt x="8663" y="302"/>
                    <a:pt x="8576" y="360"/>
                  </a:cubicBezTo>
                  <a:cubicBezTo>
                    <a:pt x="8485" y="417"/>
                    <a:pt x="8396" y="479"/>
                    <a:pt x="8297" y="548"/>
                  </a:cubicBezTo>
                  <a:cubicBezTo>
                    <a:pt x="8198" y="619"/>
                    <a:pt x="8100" y="695"/>
                    <a:pt x="7989" y="778"/>
                  </a:cubicBezTo>
                  <a:cubicBezTo>
                    <a:pt x="7881" y="863"/>
                    <a:pt x="7772" y="951"/>
                    <a:pt x="7656" y="1050"/>
                  </a:cubicBezTo>
                  <a:cubicBezTo>
                    <a:pt x="7539" y="1149"/>
                    <a:pt x="7421" y="1250"/>
                    <a:pt x="7296" y="1363"/>
                  </a:cubicBezTo>
                  <a:cubicBezTo>
                    <a:pt x="7170" y="1476"/>
                    <a:pt x="7047" y="1589"/>
                    <a:pt x="6915" y="1716"/>
                  </a:cubicBezTo>
                  <a:cubicBezTo>
                    <a:pt x="6826" y="1799"/>
                    <a:pt x="6740" y="1882"/>
                    <a:pt x="6651" y="1972"/>
                  </a:cubicBezTo>
                  <a:cubicBezTo>
                    <a:pt x="6560" y="2062"/>
                    <a:pt x="6467" y="2156"/>
                    <a:pt x="6376" y="2250"/>
                  </a:cubicBezTo>
                  <a:cubicBezTo>
                    <a:pt x="6237" y="2393"/>
                    <a:pt x="6091" y="2547"/>
                    <a:pt x="5949" y="2702"/>
                  </a:cubicBezTo>
                  <a:cubicBezTo>
                    <a:pt x="5808" y="2859"/>
                    <a:pt x="5657" y="3024"/>
                    <a:pt x="5511" y="3192"/>
                  </a:cubicBezTo>
                  <a:cubicBezTo>
                    <a:pt x="5365" y="3359"/>
                    <a:pt x="5214" y="3539"/>
                    <a:pt x="5065" y="3718"/>
                  </a:cubicBezTo>
                  <a:cubicBezTo>
                    <a:pt x="4918" y="3898"/>
                    <a:pt x="4766" y="4089"/>
                    <a:pt x="4618" y="4282"/>
                  </a:cubicBezTo>
                  <a:cubicBezTo>
                    <a:pt x="4395" y="4569"/>
                    <a:pt x="4166" y="4876"/>
                    <a:pt x="3946" y="5188"/>
                  </a:cubicBezTo>
                  <a:cubicBezTo>
                    <a:pt x="3726" y="5498"/>
                    <a:pt x="3504" y="5824"/>
                    <a:pt x="3292" y="6155"/>
                  </a:cubicBezTo>
                  <a:cubicBezTo>
                    <a:pt x="3080" y="6486"/>
                    <a:pt x="2870" y="6829"/>
                    <a:pt x="2668" y="7176"/>
                  </a:cubicBezTo>
                  <a:cubicBezTo>
                    <a:pt x="2469" y="7524"/>
                    <a:pt x="2273" y="7877"/>
                    <a:pt x="2089" y="8237"/>
                  </a:cubicBezTo>
                  <a:cubicBezTo>
                    <a:pt x="1905" y="8596"/>
                    <a:pt x="1730" y="8959"/>
                    <a:pt x="1564" y="9325"/>
                  </a:cubicBezTo>
                  <a:cubicBezTo>
                    <a:pt x="1399" y="9695"/>
                    <a:pt x="1246" y="10058"/>
                    <a:pt x="1104" y="10431"/>
                  </a:cubicBezTo>
                  <a:cubicBezTo>
                    <a:pt x="963" y="10803"/>
                    <a:pt x="835" y="11168"/>
                    <a:pt x="716" y="11542"/>
                  </a:cubicBezTo>
                  <a:cubicBezTo>
                    <a:pt x="600" y="11916"/>
                    <a:pt x="499" y="12275"/>
                    <a:pt x="410" y="12643"/>
                  </a:cubicBezTo>
                  <a:cubicBezTo>
                    <a:pt x="349" y="12889"/>
                    <a:pt x="298" y="13126"/>
                    <a:pt x="249" y="13368"/>
                  </a:cubicBezTo>
                  <a:cubicBezTo>
                    <a:pt x="203" y="13609"/>
                    <a:pt x="162" y="13842"/>
                    <a:pt x="129" y="14079"/>
                  </a:cubicBezTo>
                  <a:cubicBezTo>
                    <a:pt x="95" y="14317"/>
                    <a:pt x="68" y="14542"/>
                    <a:pt x="47" y="14774"/>
                  </a:cubicBezTo>
                  <a:cubicBezTo>
                    <a:pt x="29" y="15007"/>
                    <a:pt x="14" y="15225"/>
                    <a:pt x="7" y="15450"/>
                  </a:cubicBezTo>
                  <a:cubicBezTo>
                    <a:pt x="0" y="15675"/>
                    <a:pt x="0" y="15888"/>
                    <a:pt x="7" y="16104"/>
                  </a:cubicBezTo>
                  <a:cubicBezTo>
                    <a:pt x="14" y="16318"/>
                    <a:pt x="29" y="16535"/>
                    <a:pt x="47" y="16739"/>
                  </a:cubicBezTo>
                  <a:cubicBezTo>
                    <a:pt x="68" y="16942"/>
                    <a:pt x="96" y="17149"/>
                    <a:pt x="131" y="17340"/>
                  </a:cubicBezTo>
                  <a:cubicBezTo>
                    <a:pt x="165" y="17533"/>
                    <a:pt x="206" y="17727"/>
                    <a:pt x="254" y="17908"/>
                  </a:cubicBezTo>
                  <a:cubicBezTo>
                    <a:pt x="302" y="18091"/>
                    <a:pt x="357" y="18270"/>
                    <a:pt x="418" y="18437"/>
                  </a:cubicBezTo>
                  <a:cubicBezTo>
                    <a:pt x="479" y="18604"/>
                    <a:pt x="546" y="18771"/>
                    <a:pt x="620" y="18924"/>
                  </a:cubicBezTo>
                  <a:cubicBezTo>
                    <a:pt x="727" y="19156"/>
                    <a:pt x="853" y="19374"/>
                    <a:pt x="988" y="19573"/>
                  </a:cubicBezTo>
                  <a:cubicBezTo>
                    <a:pt x="1123" y="19768"/>
                    <a:pt x="1272" y="19952"/>
                    <a:pt x="1431" y="20112"/>
                  </a:cubicBezTo>
                  <a:cubicBezTo>
                    <a:pt x="1589" y="20271"/>
                    <a:pt x="1758" y="20414"/>
                    <a:pt x="1937" y="20532"/>
                  </a:cubicBezTo>
                  <a:cubicBezTo>
                    <a:pt x="1994" y="20572"/>
                    <a:pt x="2053" y="20608"/>
                    <a:pt x="2113" y="20642"/>
                  </a:cubicBezTo>
                  <a:cubicBezTo>
                    <a:pt x="2237" y="20714"/>
                    <a:pt x="2366" y="20776"/>
                    <a:pt x="2497" y="20829"/>
                  </a:cubicBezTo>
                  <a:cubicBezTo>
                    <a:pt x="2584" y="20862"/>
                    <a:pt x="2674" y="20894"/>
                    <a:pt x="2762" y="20920"/>
                  </a:cubicBezTo>
                  <a:cubicBezTo>
                    <a:pt x="2274" y="20546"/>
                    <a:pt x="2017" y="19977"/>
                    <a:pt x="1715" y="19452"/>
                  </a:cubicBezTo>
                  <a:cubicBezTo>
                    <a:pt x="960" y="18141"/>
                    <a:pt x="1054" y="16442"/>
                    <a:pt x="1232" y="14923"/>
                  </a:cubicBezTo>
                  <a:cubicBezTo>
                    <a:pt x="1456" y="13013"/>
                    <a:pt x="1728" y="11420"/>
                    <a:pt x="2566" y="9739"/>
                  </a:cubicBezTo>
                  <a:cubicBezTo>
                    <a:pt x="3403" y="8057"/>
                    <a:pt x="4524" y="6481"/>
                    <a:pt x="5846" y="5140"/>
                  </a:cubicBezTo>
                  <a:cubicBezTo>
                    <a:pt x="6902" y="4069"/>
                    <a:pt x="8087" y="3149"/>
                    <a:pt x="9504" y="2549"/>
                  </a:cubicBezTo>
                  <a:cubicBezTo>
                    <a:pt x="9525" y="2539"/>
                    <a:pt x="9545" y="2532"/>
                    <a:pt x="9563" y="2524"/>
                  </a:cubicBezTo>
                  <a:cubicBezTo>
                    <a:pt x="10306" y="2216"/>
                    <a:pt x="11109" y="1998"/>
                    <a:pt x="11893" y="1998"/>
                  </a:cubicBezTo>
                  <a:cubicBezTo>
                    <a:pt x="12207" y="1998"/>
                    <a:pt x="12518" y="2033"/>
                    <a:pt x="12820" y="2111"/>
                  </a:cubicBezTo>
                  <a:cubicBezTo>
                    <a:pt x="13113" y="2186"/>
                    <a:pt x="13398" y="2301"/>
                    <a:pt x="13666" y="2449"/>
                  </a:cubicBezTo>
                  <a:cubicBezTo>
                    <a:pt x="12299" y="1658"/>
                    <a:pt x="10956" y="833"/>
                    <a:pt x="9581" y="38"/>
                  </a:cubicBezTo>
                  <a:cubicBezTo>
                    <a:pt x="9573" y="35"/>
                    <a:pt x="9568" y="31"/>
                    <a:pt x="9562" y="29"/>
                  </a:cubicBezTo>
                  <a:cubicBezTo>
                    <a:pt x="9521" y="10"/>
                    <a:pt x="9473" y="1"/>
                    <a:pt x="9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18"/>
            <p:cNvSpPr/>
            <p:nvPr/>
          </p:nvSpPr>
          <p:spPr>
            <a:xfrm>
              <a:off x="8661655" y="1551840"/>
              <a:ext cx="197214" cy="320582"/>
            </a:xfrm>
            <a:custGeom>
              <a:avLst/>
              <a:gdLst/>
              <a:ahLst/>
              <a:cxnLst/>
              <a:rect l="l" t="t" r="r" b="b"/>
              <a:pathLst>
                <a:path w="6324" h="10280" extrusionOk="0">
                  <a:moveTo>
                    <a:pt x="4229" y="0"/>
                  </a:moveTo>
                  <a:cubicBezTo>
                    <a:pt x="4177" y="56"/>
                    <a:pt x="4126" y="111"/>
                    <a:pt x="4072" y="163"/>
                  </a:cubicBezTo>
                  <a:cubicBezTo>
                    <a:pt x="4021" y="214"/>
                    <a:pt x="3967" y="265"/>
                    <a:pt x="3913" y="315"/>
                  </a:cubicBezTo>
                  <a:cubicBezTo>
                    <a:pt x="3733" y="479"/>
                    <a:pt x="3548" y="628"/>
                    <a:pt x="3361" y="758"/>
                  </a:cubicBezTo>
                  <a:cubicBezTo>
                    <a:pt x="3260" y="827"/>
                    <a:pt x="3158" y="891"/>
                    <a:pt x="3056" y="952"/>
                  </a:cubicBezTo>
                  <a:lnTo>
                    <a:pt x="4015" y="5906"/>
                  </a:lnTo>
                  <a:cubicBezTo>
                    <a:pt x="3963" y="5978"/>
                    <a:pt x="3914" y="6051"/>
                    <a:pt x="3868" y="6129"/>
                  </a:cubicBezTo>
                  <a:cubicBezTo>
                    <a:pt x="3775" y="6281"/>
                    <a:pt x="3696" y="6439"/>
                    <a:pt x="3627" y="6605"/>
                  </a:cubicBezTo>
                  <a:cubicBezTo>
                    <a:pt x="3594" y="6688"/>
                    <a:pt x="3562" y="6771"/>
                    <a:pt x="3536" y="6856"/>
                  </a:cubicBezTo>
                  <a:lnTo>
                    <a:pt x="1" y="8898"/>
                  </a:lnTo>
                  <a:lnTo>
                    <a:pt x="1" y="10279"/>
                  </a:lnTo>
                  <a:lnTo>
                    <a:pt x="3421" y="8305"/>
                  </a:lnTo>
                  <a:lnTo>
                    <a:pt x="3536" y="8238"/>
                  </a:lnTo>
                  <a:cubicBezTo>
                    <a:pt x="3597" y="8359"/>
                    <a:pt x="3701" y="8464"/>
                    <a:pt x="3824" y="8537"/>
                  </a:cubicBezTo>
                  <a:lnTo>
                    <a:pt x="3828" y="8540"/>
                  </a:lnTo>
                  <a:lnTo>
                    <a:pt x="3850" y="8553"/>
                  </a:lnTo>
                  <a:cubicBezTo>
                    <a:pt x="3950" y="8610"/>
                    <a:pt x="4064" y="8648"/>
                    <a:pt x="4173" y="8661"/>
                  </a:cubicBezTo>
                  <a:cubicBezTo>
                    <a:pt x="4203" y="8664"/>
                    <a:pt x="4233" y="8666"/>
                    <a:pt x="4262" y="8666"/>
                  </a:cubicBezTo>
                  <a:cubicBezTo>
                    <a:pt x="4580" y="8666"/>
                    <a:pt x="4882" y="8475"/>
                    <a:pt x="5136" y="8262"/>
                  </a:cubicBezTo>
                  <a:cubicBezTo>
                    <a:pt x="5487" y="7968"/>
                    <a:pt x="5750" y="7627"/>
                    <a:pt x="5959" y="7256"/>
                  </a:cubicBezTo>
                  <a:cubicBezTo>
                    <a:pt x="6167" y="6885"/>
                    <a:pt x="6319" y="6482"/>
                    <a:pt x="6322" y="6014"/>
                  </a:cubicBezTo>
                  <a:cubicBezTo>
                    <a:pt x="6324" y="5641"/>
                    <a:pt x="6232" y="5229"/>
                    <a:pt x="5951" y="5038"/>
                  </a:cubicBezTo>
                  <a:cubicBezTo>
                    <a:pt x="5931" y="5025"/>
                    <a:pt x="5910" y="5013"/>
                    <a:pt x="5891" y="4999"/>
                  </a:cubicBezTo>
                  <a:cubicBezTo>
                    <a:pt x="5773" y="4937"/>
                    <a:pt x="5630" y="4908"/>
                    <a:pt x="5488" y="4908"/>
                  </a:cubicBezTo>
                  <a:cubicBezTo>
                    <a:pt x="5385" y="4908"/>
                    <a:pt x="5282" y="4924"/>
                    <a:pt x="5189" y="4953"/>
                  </a:cubicBezTo>
                  <a:lnTo>
                    <a:pt x="5110" y="4546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18"/>
            <p:cNvSpPr/>
            <p:nvPr/>
          </p:nvSpPr>
          <p:spPr>
            <a:xfrm>
              <a:off x="8820883" y="1693635"/>
              <a:ext cx="24449" cy="14158"/>
            </a:xfrm>
            <a:custGeom>
              <a:avLst/>
              <a:gdLst/>
              <a:ahLst/>
              <a:cxnLst/>
              <a:rect l="l" t="t" r="r" b="b"/>
              <a:pathLst>
                <a:path w="784" h="454" extrusionOk="0">
                  <a:moveTo>
                    <a:pt x="0" y="0"/>
                  </a:moveTo>
                  <a:lnTo>
                    <a:pt x="79" y="409"/>
                  </a:lnTo>
                  <a:cubicBezTo>
                    <a:pt x="173" y="379"/>
                    <a:pt x="277" y="363"/>
                    <a:pt x="381" y="363"/>
                  </a:cubicBezTo>
                  <a:cubicBezTo>
                    <a:pt x="522" y="363"/>
                    <a:pt x="664" y="392"/>
                    <a:pt x="782" y="453"/>
                  </a:cubicBezTo>
                  <a:lnTo>
                    <a:pt x="784" y="452"/>
                  </a:lnTo>
                  <a:cubicBezTo>
                    <a:pt x="454" y="261"/>
                    <a:pt x="331" y="189"/>
                    <a:pt x="0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18"/>
            <p:cNvSpPr/>
            <p:nvPr/>
          </p:nvSpPr>
          <p:spPr>
            <a:xfrm>
              <a:off x="8726082" y="1563721"/>
              <a:ext cx="60748" cy="172297"/>
            </a:xfrm>
            <a:custGeom>
              <a:avLst/>
              <a:gdLst/>
              <a:ahLst/>
              <a:cxnLst/>
              <a:rect l="l" t="t" r="r" b="b"/>
              <a:pathLst>
                <a:path w="1948" h="5525" extrusionOk="0">
                  <a:moveTo>
                    <a:pt x="1" y="0"/>
                  </a:moveTo>
                  <a:lnTo>
                    <a:pt x="961" y="4956"/>
                  </a:lnTo>
                  <a:cubicBezTo>
                    <a:pt x="1290" y="5145"/>
                    <a:pt x="1618" y="5334"/>
                    <a:pt x="1947" y="5525"/>
                  </a:cubicBezTo>
                  <a:lnTo>
                    <a:pt x="989" y="571"/>
                  </a:lnTo>
                  <a:cubicBezTo>
                    <a:pt x="659" y="380"/>
                    <a:pt x="329" y="19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18"/>
            <p:cNvSpPr/>
            <p:nvPr/>
          </p:nvSpPr>
          <p:spPr>
            <a:xfrm>
              <a:off x="8741082" y="1718240"/>
              <a:ext cx="45748" cy="47432"/>
            </a:xfrm>
            <a:custGeom>
              <a:avLst/>
              <a:gdLst/>
              <a:ahLst/>
              <a:cxnLst/>
              <a:rect l="l" t="t" r="r" b="b"/>
              <a:pathLst>
                <a:path w="1467" h="1521" extrusionOk="0">
                  <a:moveTo>
                    <a:pt x="479" y="1"/>
                  </a:moveTo>
                  <a:cubicBezTo>
                    <a:pt x="428" y="73"/>
                    <a:pt x="380" y="146"/>
                    <a:pt x="332" y="223"/>
                  </a:cubicBezTo>
                  <a:cubicBezTo>
                    <a:pt x="239" y="376"/>
                    <a:pt x="160" y="534"/>
                    <a:pt x="92" y="699"/>
                  </a:cubicBezTo>
                  <a:cubicBezTo>
                    <a:pt x="58" y="781"/>
                    <a:pt x="27" y="866"/>
                    <a:pt x="0" y="951"/>
                  </a:cubicBezTo>
                  <a:cubicBezTo>
                    <a:pt x="329" y="1139"/>
                    <a:pt x="658" y="1330"/>
                    <a:pt x="986" y="1520"/>
                  </a:cubicBezTo>
                  <a:cubicBezTo>
                    <a:pt x="1014" y="1434"/>
                    <a:pt x="1044" y="1352"/>
                    <a:pt x="1078" y="1269"/>
                  </a:cubicBezTo>
                  <a:cubicBezTo>
                    <a:pt x="1147" y="1103"/>
                    <a:pt x="1228" y="945"/>
                    <a:pt x="1320" y="793"/>
                  </a:cubicBezTo>
                  <a:cubicBezTo>
                    <a:pt x="1366" y="717"/>
                    <a:pt x="1415" y="642"/>
                    <a:pt x="1466" y="570"/>
                  </a:cubicBezTo>
                  <a:cubicBezTo>
                    <a:pt x="1136" y="379"/>
                    <a:pt x="807" y="189"/>
                    <a:pt x="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18"/>
            <p:cNvSpPr/>
            <p:nvPr/>
          </p:nvSpPr>
          <p:spPr>
            <a:xfrm>
              <a:off x="8781029" y="1818123"/>
              <a:ext cx="686" cy="437"/>
            </a:xfrm>
            <a:custGeom>
              <a:avLst/>
              <a:gdLst/>
              <a:ahLst/>
              <a:cxnLst/>
              <a:rect l="l" t="t" r="r" b="b"/>
              <a:pathLst>
                <a:path w="22" h="14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6"/>
                    <a:pt x="14" y="11"/>
                    <a:pt x="22" y="1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18"/>
            <p:cNvSpPr/>
            <p:nvPr/>
          </p:nvSpPr>
          <p:spPr>
            <a:xfrm>
              <a:off x="8768244" y="1808706"/>
              <a:ext cx="12568" cy="9356"/>
            </a:xfrm>
            <a:custGeom>
              <a:avLst/>
              <a:gdLst/>
              <a:ahLst/>
              <a:cxnLst/>
              <a:rect l="l" t="t" r="r" b="b"/>
              <a:pathLst>
                <a:path w="403" h="300" extrusionOk="0">
                  <a:moveTo>
                    <a:pt x="115" y="1"/>
                  </a:moveTo>
                  <a:lnTo>
                    <a:pt x="0" y="68"/>
                  </a:lnTo>
                  <a:lnTo>
                    <a:pt x="403" y="300"/>
                  </a:lnTo>
                  <a:cubicBezTo>
                    <a:pt x="281" y="227"/>
                    <a:pt x="177" y="122"/>
                    <a:pt x="115" y="1"/>
                  </a:cubicBezTo>
                  <a:close/>
                </a:path>
              </a:pathLst>
            </a:custGeom>
            <a:solidFill>
              <a:srgbClr val="608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18"/>
            <p:cNvSpPr/>
            <p:nvPr/>
          </p:nvSpPr>
          <p:spPr>
            <a:xfrm>
              <a:off x="8630814" y="1747865"/>
              <a:ext cx="141050" cy="81455"/>
            </a:xfrm>
            <a:custGeom>
              <a:avLst/>
              <a:gdLst/>
              <a:ahLst/>
              <a:cxnLst/>
              <a:rect l="l" t="t" r="r" b="b"/>
              <a:pathLst>
                <a:path w="4523" h="2612" extrusionOk="0">
                  <a:moveTo>
                    <a:pt x="3536" y="1"/>
                  </a:moveTo>
                  <a:lnTo>
                    <a:pt x="1" y="2042"/>
                  </a:lnTo>
                  <a:lnTo>
                    <a:pt x="987" y="2612"/>
                  </a:lnTo>
                  <a:lnTo>
                    <a:pt x="4522" y="570"/>
                  </a:lnTo>
                  <a:cubicBezTo>
                    <a:pt x="4194" y="380"/>
                    <a:pt x="3865" y="189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18"/>
            <p:cNvSpPr/>
            <p:nvPr/>
          </p:nvSpPr>
          <p:spPr>
            <a:xfrm>
              <a:off x="8013800" y="1954867"/>
              <a:ext cx="47588" cy="64553"/>
            </a:xfrm>
            <a:custGeom>
              <a:avLst/>
              <a:gdLst/>
              <a:ahLst/>
              <a:cxnLst/>
              <a:rect l="l" t="t" r="r" b="b"/>
              <a:pathLst>
                <a:path w="1526" h="2070" extrusionOk="0">
                  <a:moveTo>
                    <a:pt x="184" y="1"/>
                  </a:moveTo>
                  <a:cubicBezTo>
                    <a:pt x="163" y="55"/>
                    <a:pt x="144" y="111"/>
                    <a:pt x="125" y="166"/>
                  </a:cubicBezTo>
                  <a:cubicBezTo>
                    <a:pt x="46" y="409"/>
                    <a:pt x="0" y="659"/>
                    <a:pt x="52" y="914"/>
                  </a:cubicBezTo>
                  <a:cubicBezTo>
                    <a:pt x="91" y="1105"/>
                    <a:pt x="184" y="1297"/>
                    <a:pt x="347" y="1391"/>
                  </a:cubicBezTo>
                  <a:lnTo>
                    <a:pt x="1521" y="2069"/>
                  </a:lnTo>
                  <a:lnTo>
                    <a:pt x="1526" y="2064"/>
                  </a:lnTo>
                  <a:cubicBezTo>
                    <a:pt x="1435" y="2009"/>
                    <a:pt x="1359" y="1930"/>
                    <a:pt x="1307" y="1836"/>
                  </a:cubicBezTo>
                  <a:cubicBezTo>
                    <a:pt x="1221" y="1687"/>
                    <a:pt x="1204" y="1510"/>
                    <a:pt x="1212" y="1336"/>
                  </a:cubicBezTo>
                  <a:lnTo>
                    <a:pt x="1211" y="1336"/>
                  </a:lnTo>
                  <a:cubicBezTo>
                    <a:pt x="1211" y="1062"/>
                    <a:pt x="1176" y="775"/>
                    <a:pt x="1040" y="533"/>
                  </a:cubicBezTo>
                  <a:cubicBezTo>
                    <a:pt x="902" y="291"/>
                    <a:pt x="662" y="93"/>
                    <a:pt x="397" y="26"/>
                  </a:cubicBezTo>
                  <a:cubicBezTo>
                    <a:pt x="328" y="11"/>
                    <a:pt x="256" y="1"/>
                    <a:pt x="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18"/>
            <p:cNvSpPr/>
            <p:nvPr/>
          </p:nvSpPr>
          <p:spPr>
            <a:xfrm>
              <a:off x="8078726" y="1877093"/>
              <a:ext cx="1778" cy="1060"/>
            </a:xfrm>
            <a:custGeom>
              <a:avLst/>
              <a:gdLst/>
              <a:ahLst/>
              <a:cxnLst/>
              <a:rect l="l" t="t" r="r" b="b"/>
              <a:pathLst>
                <a:path w="57" h="34" extrusionOk="0">
                  <a:moveTo>
                    <a:pt x="0" y="0"/>
                  </a:moveTo>
                  <a:cubicBezTo>
                    <a:pt x="19" y="12"/>
                    <a:pt x="36" y="22"/>
                    <a:pt x="56" y="33"/>
                  </a:cubicBezTo>
                  <a:cubicBezTo>
                    <a:pt x="39" y="20"/>
                    <a:pt x="19" y="10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18"/>
            <p:cNvSpPr/>
            <p:nvPr/>
          </p:nvSpPr>
          <p:spPr>
            <a:xfrm>
              <a:off x="8051502" y="1993161"/>
              <a:ext cx="125" cy="3430"/>
            </a:xfrm>
            <a:custGeom>
              <a:avLst/>
              <a:gdLst/>
              <a:ahLst/>
              <a:cxnLst/>
              <a:rect l="l" t="t" r="r" b="b"/>
              <a:pathLst>
                <a:path w="4" h="110" extrusionOk="0">
                  <a:moveTo>
                    <a:pt x="0" y="0"/>
                  </a:moveTo>
                  <a:lnTo>
                    <a:pt x="2" y="53"/>
                  </a:lnTo>
                  <a:lnTo>
                    <a:pt x="2" y="53"/>
                  </a:lnTo>
                  <a:cubicBezTo>
                    <a:pt x="1" y="36"/>
                    <a:pt x="1" y="18"/>
                    <a:pt x="0" y="0"/>
                  </a:cubicBezTo>
                  <a:close/>
                  <a:moveTo>
                    <a:pt x="2" y="53"/>
                  </a:moveTo>
                  <a:cubicBezTo>
                    <a:pt x="2" y="72"/>
                    <a:pt x="2" y="91"/>
                    <a:pt x="3" y="110"/>
                  </a:cubicBezTo>
                  <a:lnTo>
                    <a:pt x="2" y="53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18"/>
            <p:cNvSpPr/>
            <p:nvPr/>
          </p:nvSpPr>
          <p:spPr>
            <a:xfrm>
              <a:off x="7831777" y="1849027"/>
              <a:ext cx="246954" cy="275894"/>
            </a:xfrm>
            <a:custGeom>
              <a:avLst/>
              <a:gdLst/>
              <a:ahLst/>
              <a:cxnLst/>
              <a:rect l="l" t="t" r="r" b="b"/>
              <a:pathLst>
                <a:path w="7919" h="8847" extrusionOk="0">
                  <a:moveTo>
                    <a:pt x="5841" y="0"/>
                  </a:moveTo>
                  <a:cubicBezTo>
                    <a:pt x="5257" y="0"/>
                    <a:pt x="4635" y="200"/>
                    <a:pt x="4095" y="473"/>
                  </a:cubicBezTo>
                  <a:cubicBezTo>
                    <a:pt x="2930" y="1064"/>
                    <a:pt x="2151" y="2002"/>
                    <a:pt x="1485" y="3068"/>
                  </a:cubicBezTo>
                  <a:cubicBezTo>
                    <a:pt x="650" y="4407"/>
                    <a:pt x="0" y="5945"/>
                    <a:pt x="18" y="7495"/>
                  </a:cubicBezTo>
                  <a:cubicBezTo>
                    <a:pt x="18" y="7498"/>
                    <a:pt x="18" y="8008"/>
                    <a:pt x="328" y="8166"/>
                  </a:cubicBezTo>
                  <a:lnTo>
                    <a:pt x="1504" y="8846"/>
                  </a:lnTo>
                  <a:lnTo>
                    <a:pt x="1507" y="8839"/>
                  </a:lnTo>
                  <a:cubicBezTo>
                    <a:pt x="1418" y="8783"/>
                    <a:pt x="1340" y="8702"/>
                    <a:pt x="1288" y="8612"/>
                  </a:cubicBezTo>
                  <a:cubicBezTo>
                    <a:pt x="1209" y="8475"/>
                    <a:pt x="1188" y="8316"/>
                    <a:pt x="1191" y="8156"/>
                  </a:cubicBezTo>
                  <a:lnTo>
                    <a:pt x="1191" y="8137"/>
                  </a:lnTo>
                  <a:cubicBezTo>
                    <a:pt x="1186" y="6967"/>
                    <a:pt x="1531" y="5800"/>
                    <a:pt x="2063" y="4736"/>
                  </a:cubicBezTo>
                  <a:cubicBezTo>
                    <a:pt x="2511" y="3840"/>
                    <a:pt x="3088" y="3018"/>
                    <a:pt x="3777" y="2313"/>
                  </a:cubicBezTo>
                  <a:cubicBezTo>
                    <a:pt x="4328" y="1751"/>
                    <a:pt x="4949" y="1265"/>
                    <a:pt x="5693" y="945"/>
                  </a:cubicBezTo>
                  <a:cubicBezTo>
                    <a:pt x="6094" y="772"/>
                    <a:pt x="6532" y="649"/>
                    <a:pt x="6960" y="649"/>
                  </a:cubicBezTo>
                  <a:cubicBezTo>
                    <a:pt x="7120" y="649"/>
                    <a:pt x="7278" y="666"/>
                    <a:pt x="7433" y="705"/>
                  </a:cubicBezTo>
                  <a:cubicBezTo>
                    <a:pt x="7601" y="748"/>
                    <a:pt x="7765" y="814"/>
                    <a:pt x="7919" y="900"/>
                  </a:cubicBezTo>
                  <a:cubicBezTo>
                    <a:pt x="7551" y="686"/>
                    <a:pt x="7199" y="459"/>
                    <a:pt x="6829" y="245"/>
                  </a:cubicBezTo>
                  <a:cubicBezTo>
                    <a:pt x="6531" y="73"/>
                    <a:pt x="6193" y="0"/>
                    <a:pt x="5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18"/>
            <p:cNvSpPr/>
            <p:nvPr/>
          </p:nvSpPr>
          <p:spPr>
            <a:xfrm>
              <a:off x="7868793" y="1869203"/>
              <a:ext cx="249137" cy="257869"/>
            </a:xfrm>
            <a:custGeom>
              <a:avLst/>
              <a:gdLst/>
              <a:ahLst/>
              <a:cxnLst/>
              <a:rect l="l" t="t" r="r" b="b"/>
              <a:pathLst>
                <a:path w="7989" h="8269" extrusionOk="0">
                  <a:moveTo>
                    <a:pt x="5774" y="1"/>
                  </a:moveTo>
                  <a:cubicBezTo>
                    <a:pt x="5347" y="1"/>
                    <a:pt x="4910" y="124"/>
                    <a:pt x="4508" y="296"/>
                  </a:cubicBezTo>
                  <a:cubicBezTo>
                    <a:pt x="3763" y="617"/>
                    <a:pt x="3142" y="1101"/>
                    <a:pt x="2592" y="1665"/>
                  </a:cubicBezTo>
                  <a:cubicBezTo>
                    <a:pt x="1904" y="2369"/>
                    <a:pt x="1325" y="3192"/>
                    <a:pt x="878" y="4087"/>
                  </a:cubicBezTo>
                  <a:cubicBezTo>
                    <a:pt x="346" y="5151"/>
                    <a:pt x="1" y="6319"/>
                    <a:pt x="7" y="7489"/>
                  </a:cubicBezTo>
                  <a:lnTo>
                    <a:pt x="7" y="7506"/>
                  </a:lnTo>
                  <a:cubicBezTo>
                    <a:pt x="2" y="7667"/>
                    <a:pt x="24" y="7827"/>
                    <a:pt x="103" y="7963"/>
                  </a:cubicBezTo>
                  <a:cubicBezTo>
                    <a:pt x="155" y="8053"/>
                    <a:pt x="232" y="8135"/>
                    <a:pt x="323" y="8189"/>
                  </a:cubicBezTo>
                  <a:cubicBezTo>
                    <a:pt x="367" y="8218"/>
                    <a:pt x="418" y="8239"/>
                    <a:pt x="468" y="8252"/>
                  </a:cubicBezTo>
                  <a:cubicBezTo>
                    <a:pt x="510" y="8264"/>
                    <a:pt x="554" y="8269"/>
                    <a:pt x="598" y="8269"/>
                  </a:cubicBezTo>
                  <a:cubicBezTo>
                    <a:pt x="710" y="8269"/>
                    <a:pt x="824" y="8236"/>
                    <a:pt x="930" y="8192"/>
                  </a:cubicBezTo>
                  <a:cubicBezTo>
                    <a:pt x="1128" y="8109"/>
                    <a:pt x="1293" y="7979"/>
                    <a:pt x="1440" y="7830"/>
                  </a:cubicBezTo>
                  <a:cubicBezTo>
                    <a:pt x="1624" y="7643"/>
                    <a:pt x="1782" y="7424"/>
                    <a:pt x="1897" y="7189"/>
                  </a:cubicBezTo>
                  <a:cubicBezTo>
                    <a:pt x="2014" y="6956"/>
                    <a:pt x="2091" y="6705"/>
                    <a:pt x="2121" y="6440"/>
                  </a:cubicBezTo>
                  <a:cubicBezTo>
                    <a:pt x="2130" y="6359"/>
                    <a:pt x="2136" y="6277"/>
                    <a:pt x="2134" y="6197"/>
                  </a:cubicBezTo>
                  <a:cubicBezTo>
                    <a:pt x="2142" y="5666"/>
                    <a:pt x="2300" y="5138"/>
                    <a:pt x="2540" y="4657"/>
                  </a:cubicBezTo>
                  <a:cubicBezTo>
                    <a:pt x="2748" y="4238"/>
                    <a:pt x="3020" y="3853"/>
                    <a:pt x="3342" y="3524"/>
                  </a:cubicBezTo>
                  <a:cubicBezTo>
                    <a:pt x="3598" y="3262"/>
                    <a:pt x="3890" y="3034"/>
                    <a:pt x="4236" y="2884"/>
                  </a:cubicBezTo>
                  <a:cubicBezTo>
                    <a:pt x="4425" y="2805"/>
                    <a:pt x="4628" y="2746"/>
                    <a:pt x="4830" y="2746"/>
                  </a:cubicBezTo>
                  <a:cubicBezTo>
                    <a:pt x="4832" y="2746"/>
                    <a:pt x="4835" y="2746"/>
                    <a:pt x="4837" y="2746"/>
                  </a:cubicBezTo>
                  <a:cubicBezTo>
                    <a:pt x="4909" y="2746"/>
                    <a:pt x="4981" y="2755"/>
                    <a:pt x="5048" y="2772"/>
                  </a:cubicBezTo>
                  <a:cubicBezTo>
                    <a:pt x="5313" y="2838"/>
                    <a:pt x="5553" y="3035"/>
                    <a:pt x="5693" y="3278"/>
                  </a:cubicBezTo>
                  <a:cubicBezTo>
                    <a:pt x="5810" y="3488"/>
                    <a:pt x="5852" y="3732"/>
                    <a:pt x="5861" y="3972"/>
                  </a:cubicBezTo>
                  <a:lnTo>
                    <a:pt x="5862" y="4085"/>
                  </a:lnTo>
                  <a:cubicBezTo>
                    <a:pt x="5854" y="4260"/>
                    <a:pt x="5872" y="4435"/>
                    <a:pt x="5959" y="4585"/>
                  </a:cubicBezTo>
                  <a:cubicBezTo>
                    <a:pt x="6010" y="4674"/>
                    <a:pt x="6088" y="4756"/>
                    <a:pt x="6177" y="4811"/>
                  </a:cubicBezTo>
                  <a:cubicBezTo>
                    <a:pt x="6222" y="4839"/>
                    <a:pt x="6271" y="4861"/>
                    <a:pt x="6322" y="4874"/>
                  </a:cubicBezTo>
                  <a:cubicBezTo>
                    <a:pt x="6365" y="4884"/>
                    <a:pt x="6408" y="4889"/>
                    <a:pt x="6452" y="4889"/>
                  </a:cubicBezTo>
                  <a:cubicBezTo>
                    <a:pt x="6564" y="4889"/>
                    <a:pt x="6679" y="4858"/>
                    <a:pt x="6785" y="4814"/>
                  </a:cubicBezTo>
                  <a:cubicBezTo>
                    <a:pt x="6982" y="4729"/>
                    <a:pt x="7147" y="4601"/>
                    <a:pt x="7296" y="4451"/>
                  </a:cubicBezTo>
                  <a:cubicBezTo>
                    <a:pt x="7480" y="4264"/>
                    <a:pt x="7636" y="4046"/>
                    <a:pt x="7751" y="3811"/>
                  </a:cubicBezTo>
                  <a:cubicBezTo>
                    <a:pt x="7868" y="3579"/>
                    <a:pt x="7945" y="3328"/>
                    <a:pt x="7976" y="3062"/>
                  </a:cubicBezTo>
                  <a:cubicBezTo>
                    <a:pt x="7981" y="3009"/>
                    <a:pt x="7987" y="2955"/>
                    <a:pt x="7989" y="2901"/>
                  </a:cubicBezTo>
                  <a:lnTo>
                    <a:pt x="7989" y="2822"/>
                  </a:lnTo>
                  <a:lnTo>
                    <a:pt x="7989" y="2819"/>
                  </a:lnTo>
                  <a:cubicBezTo>
                    <a:pt x="7987" y="2529"/>
                    <a:pt x="7967" y="2233"/>
                    <a:pt x="7909" y="1945"/>
                  </a:cubicBezTo>
                  <a:cubicBezTo>
                    <a:pt x="7853" y="1665"/>
                    <a:pt x="7764" y="1392"/>
                    <a:pt x="7622" y="1140"/>
                  </a:cubicBezTo>
                  <a:cubicBezTo>
                    <a:pt x="7426" y="795"/>
                    <a:pt x="7133" y="490"/>
                    <a:pt x="6790" y="285"/>
                  </a:cubicBezTo>
                  <a:cubicBezTo>
                    <a:pt x="6771" y="273"/>
                    <a:pt x="6752" y="263"/>
                    <a:pt x="6735" y="252"/>
                  </a:cubicBezTo>
                  <a:cubicBezTo>
                    <a:pt x="6580" y="166"/>
                    <a:pt x="6416" y="99"/>
                    <a:pt x="6248" y="56"/>
                  </a:cubicBezTo>
                  <a:cubicBezTo>
                    <a:pt x="6093" y="18"/>
                    <a:pt x="5934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18"/>
            <p:cNvSpPr/>
            <p:nvPr/>
          </p:nvSpPr>
          <p:spPr>
            <a:xfrm>
              <a:off x="7904998" y="2069719"/>
              <a:ext cx="79958" cy="107744"/>
            </a:xfrm>
            <a:custGeom>
              <a:avLst/>
              <a:gdLst/>
              <a:ahLst/>
              <a:cxnLst/>
              <a:rect l="l" t="t" r="r" b="b"/>
              <a:pathLst>
                <a:path w="2564" h="3455" extrusionOk="0">
                  <a:moveTo>
                    <a:pt x="1940" y="1"/>
                  </a:moveTo>
                  <a:cubicBezTo>
                    <a:pt x="1935" y="1"/>
                    <a:pt x="1930" y="1"/>
                    <a:pt x="1925" y="1"/>
                  </a:cubicBezTo>
                  <a:cubicBezTo>
                    <a:pt x="1767" y="2"/>
                    <a:pt x="1617" y="67"/>
                    <a:pt x="1482" y="145"/>
                  </a:cubicBezTo>
                  <a:lnTo>
                    <a:pt x="0" y="1000"/>
                  </a:lnTo>
                  <a:lnTo>
                    <a:pt x="0" y="3454"/>
                  </a:lnTo>
                  <a:lnTo>
                    <a:pt x="1482" y="2599"/>
                  </a:lnTo>
                  <a:cubicBezTo>
                    <a:pt x="1754" y="2441"/>
                    <a:pt x="1977" y="2203"/>
                    <a:pt x="2152" y="1937"/>
                  </a:cubicBezTo>
                  <a:cubicBezTo>
                    <a:pt x="2297" y="1715"/>
                    <a:pt x="2408" y="1472"/>
                    <a:pt x="2479" y="1220"/>
                  </a:cubicBezTo>
                  <a:cubicBezTo>
                    <a:pt x="2535" y="1019"/>
                    <a:pt x="2563" y="810"/>
                    <a:pt x="2536" y="599"/>
                  </a:cubicBezTo>
                  <a:cubicBezTo>
                    <a:pt x="2516" y="439"/>
                    <a:pt x="2466" y="278"/>
                    <a:pt x="2356" y="169"/>
                  </a:cubicBezTo>
                  <a:cubicBezTo>
                    <a:pt x="2325" y="137"/>
                    <a:pt x="2289" y="109"/>
                    <a:pt x="2247" y="84"/>
                  </a:cubicBezTo>
                  <a:cubicBezTo>
                    <a:pt x="2247" y="84"/>
                    <a:pt x="2246" y="83"/>
                    <a:pt x="2243" y="83"/>
                  </a:cubicBezTo>
                  <a:cubicBezTo>
                    <a:pt x="2152" y="29"/>
                    <a:pt x="2045" y="1"/>
                    <a:pt x="19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18"/>
            <p:cNvSpPr/>
            <p:nvPr/>
          </p:nvSpPr>
          <p:spPr>
            <a:xfrm>
              <a:off x="7858096" y="2042183"/>
              <a:ext cx="116850" cy="58597"/>
            </a:xfrm>
            <a:custGeom>
              <a:avLst/>
              <a:gdLst/>
              <a:ahLst/>
              <a:cxnLst/>
              <a:rect l="l" t="t" r="r" b="b"/>
              <a:pathLst>
                <a:path w="3747" h="1879" extrusionOk="0">
                  <a:moveTo>
                    <a:pt x="1940" y="1"/>
                  </a:moveTo>
                  <a:cubicBezTo>
                    <a:pt x="1687" y="1"/>
                    <a:pt x="1482" y="154"/>
                    <a:pt x="1482" y="154"/>
                  </a:cubicBezTo>
                  <a:lnTo>
                    <a:pt x="0" y="1009"/>
                  </a:lnTo>
                  <a:lnTo>
                    <a:pt x="1504" y="1879"/>
                  </a:lnTo>
                  <a:lnTo>
                    <a:pt x="2986" y="1023"/>
                  </a:lnTo>
                  <a:cubicBezTo>
                    <a:pt x="3120" y="946"/>
                    <a:pt x="3271" y="881"/>
                    <a:pt x="3429" y="880"/>
                  </a:cubicBezTo>
                  <a:cubicBezTo>
                    <a:pt x="3538" y="880"/>
                    <a:pt x="3652" y="908"/>
                    <a:pt x="3747" y="963"/>
                  </a:cubicBezTo>
                  <a:cubicBezTo>
                    <a:pt x="3248" y="673"/>
                    <a:pt x="2732" y="371"/>
                    <a:pt x="2234" y="80"/>
                  </a:cubicBezTo>
                  <a:cubicBezTo>
                    <a:pt x="2135" y="22"/>
                    <a:pt x="2034" y="1"/>
                    <a:pt x="1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18"/>
            <p:cNvSpPr/>
            <p:nvPr/>
          </p:nvSpPr>
          <p:spPr>
            <a:xfrm>
              <a:off x="8176489" y="1532443"/>
              <a:ext cx="484428" cy="615623"/>
            </a:xfrm>
            <a:custGeom>
              <a:avLst/>
              <a:gdLst/>
              <a:ahLst/>
              <a:cxnLst/>
              <a:rect l="l" t="t" r="r" b="b"/>
              <a:pathLst>
                <a:path w="15534" h="19741" extrusionOk="0">
                  <a:moveTo>
                    <a:pt x="11401" y="1190"/>
                  </a:moveTo>
                  <a:cubicBezTo>
                    <a:pt x="11688" y="1190"/>
                    <a:pt x="11972" y="1222"/>
                    <a:pt x="12248" y="1293"/>
                  </a:cubicBezTo>
                  <a:cubicBezTo>
                    <a:pt x="13228" y="1546"/>
                    <a:pt x="14113" y="2294"/>
                    <a:pt x="14626" y="3188"/>
                  </a:cubicBezTo>
                  <a:cubicBezTo>
                    <a:pt x="15315" y="4386"/>
                    <a:pt x="15343" y="5844"/>
                    <a:pt x="15179" y="7228"/>
                  </a:cubicBezTo>
                  <a:cubicBezTo>
                    <a:pt x="14975" y="8973"/>
                    <a:pt x="14468" y="10602"/>
                    <a:pt x="13704" y="12135"/>
                  </a:cubicBezTo>
                  <a:cubicBezTo>
                    <a:pt x="12941" y="13669"/>
                    <a:pt x="11916" y="15106"/>
                    <a:pt x="10710" y="16330"/>
                  </a:cubicBezTo>
                  <a:cubicBezTo>
                    <a:pt x="9746" y="17308"/>
                    <a:pt x="8667" y="18147"/>
                    <a:pt x="7371" y="18695"/>
                  </a:cubicBezTo>
                  <a:cubicBezTo>
                    <a:pt x="6679" y="18988"/>
                    <a:pt x="5926" y="19197"/>
                    <a:pt x="5191" y="19197"/>
                  </a:cubicBezTo>
                  <a:cubicBezTo>
                    <a:pt x="4905" y="19197"/>
                    <a:pt x="4622" y="19165"/>
                    <a:pt x="4347" y="19095"/>
                  </a:cubicBezTo>
                  <a:cubicBezTo>
                    <a:pt x="3366" y="18841"/>
                    <a:pt x="2482" y="18091"/>
                    <a:pt x="1967" y="17198"/>
                  </a:cubicBezTo>
                  <a:cubicBezTo>
                    <a:pt x="1451" y="16304"/>
                    <a:pt x="1307" y="15262"/>
                    <a:pt x="1335" y="14214"/>
                  </a:cubicBezTo>
                  <a:cubicBezTo>
                    <a:pt x="1343" y="13861"/>
                    <a:pt x="1372" y="13508"/>
                    <a:pt x="1414" y="13158"/>
                  </a:cubicBezTo>
                  <a:cubicBezTo>
                    <a:pt x="1619" y="11416"/>
                    <a:pt x="2125" y="9786"/>
                    <a:pt x="2889" y="8253"/>
                  </a:cubicBezTo>
                  <a:cubicBezTo>
                    <a:pt x="3654" y="6718"/>
                    <a:pt x="4677" y="5280"/>
                    <a:pt x="5883" y="4057"/>
                  </a:cubicBezTo>
                  <a:cubicBezTo>
                    <a:pt x="6848" y="3079"/>
                    <a:pt x="7928" y="2239"/>
                    <a:pt x="9225" y="1692"/>
                  </a:cubicBezTo>
                  <a:cubicBezTo>
                    <a:pt x="9915" y="1399"/>
                    <a:pt x="10668" y="1190"/>
                    <a:pt x="11401" y="1190"/>
                  </a:cubicBezTo>
                  <a:close/>
                  <a:moveTo>
                    <a:pt x="11133" y="1"/>
                  </a:moveTo>
                  <a:cubicBezTo>
                    <a:pt x="10026" y="1"/>
                    <a:pt x="8848" y="374"/>
                    <a:pt x="7824" y="891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7" y="8349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2" y="16576"/>
                    <a:pt x="594" y="17438"/>
                    <a:pt x="1189" y="18222"/>
                  </a:cubicBezTo>
                  <a:cubicBezTo>
                    <a:pt x="1484" y="18610"/>
                    <a:pt x="1832" y="18921"/>
                    <a:pt x="2235" y="19152"/>
                  </a:cubicBezTo>
                  <a:cubicBezTo>
                    <a:pt x="2370" y="19231"/>
                    <a:pt x="2499" y="19296"/>
                    <a:pt x="2642" y="19359"/>
                  </a:cubicBezTo>
                  <a:cubicBezTo>
                    <a:pt x="2769" y="19417"/>
                    <a:pt x="2889" y="19461"/>
                    <a:pt x="3023" y="19506"/>
                  </a:cubicBezTo>
                  <a:cubicBezTo>
                    <a:pt x="3155" y="19552"/>
                    <a:pt x="3280" y="19585"/>
                    <a:pt x="3418" y="19618"/>
                  </a:cubicBezTo>
                  <a:cubicBezTo>
                    <a:pt x="3556" y="19649"/>
                    <a:pt x="3684" y="19674"/>
                    <a:pt x="3826" y="19693"/>
                  </a:cubicBezTo>
                  <a:cubicBezTo>
                    <a:pt x="3967" y="19713"/>
                    <a:pt x="4096" y="19726"/>
                    <a:pt x="4243" y="19733"/>
                  </a:cubicBezTo>
                  <a:cubicBezTo>
                    <a:pt x="4335" y="19738"/>
                    <a:pt x="4421" y="19740"/>
                    <a:pt x="4510" y="19740"/>
                  </a:cubicBezTo>
                  <a:cubicBezTo>
                    <a:pt x="4562" y="19740"/>
                    <a:pt x="4614" y="19740"/>
                    <a:pt x="4669" y="19739"/>
                  </a:cubicBezTo>
                  <a:cubicBezTo>
                    <a:pt x="4818" y="19734"/>
                    <a:pt x="4950" y="19726"/>
                    <a:pt x="5101" y="19710"/>
                  </a:cubicBezTo>
                  <a:cubicBezTo>
                    <a:pt x="5254" y="19693"/>
                    <a:pt x="5387" y="19674"/>
                    <a:pt x="5540" y="19647"/>
                  </a:cubicBezTo>
                  <a:cubicBezTo>
                    <a:pt x="5692" y="19618"/>
                    <a:pt x="5827" y="19589"/>
                    <a:pt x="5983" y="19549"/>
                  </a:cubicBezTo>
                  <a:cubicBezTo>
                    <a:pt x="6136" y="19511"/>
                    <a:pt x="6273" y="19473"/>
                    <a:pt x="6428" y="19422"/>
                  </a:cubicBezTo>
                  <a:cubicBezTo>
                    <a:pt x="6582" y="19372"/>
                    <a:pt x="6717" y="19323"/>
                    <a:pt x="6874" y="19261"/>
                  </a:cubicBezTo>
                  <a:cubicBezTo>
                    <a:pt x="7029" y="19201"/>
                    <a:pt x="7164" y="19143"/>
                    <a:pt x="7321" y="19072"/>
                  </a:cubicBezTo>
                  <a:cubicBezTo>
                    <a:pt x="7478" y="19000"/>
                    <a:pt x="7614" y="18934"/>
                    <a:pt x="7768" y="18850"/>
                  </a:cubicBezTo>
                  <a:cubicBezTo>
                    <a:pt x="7921" y="18770"/>
                    <a:pt x="8056" y="18693"/>
                    <a:pt x="8208" y="18604"/>
                  </a:cubicBezTo>
                  <a:cubicBezTo>
                    <a:pt x="8359" y="18514"/>
                    <a:pt x="8491" y="18432"/>
                    <a:pt x="8642" y="18333"/>
                  </a:cubicBezTo>
                  <a:cubicBezTo>
                    <a:pt x="8793" y="18233"/>
                    <a:pt x="8923" y="18144"/>
                    <a:pt x="9071" y="18036"/>
                  </a:cubicBezTo>
                  <a:cubicBezTo>
                    <a:pt x="9219" y="17929"/>
                    <a:pt x="9348" y="17831"/>
                    <a:pt x="9495" y="17714"/>
                  </a:cubicBezTo>
                  <a:cubicBezTo>
                    <a:pt x="9642" y="17598"/>
                    <a:pt x="9771" y="17492"/>
                    <a:pt x="9915" y="17368"/>
                  </a:cubicBezTo>
                  <a:cubicBezTo>
                    <a:pt x="10058" y="17244"/>
                    <a:pt x="10184" y="17131"/>
                    <a:pt x="10326" y="16997"/>
                  </a:cubicBezTo>
                  <a:cubicBezTo>
                    <a:pt x="10468" y="16866"/>
                    <a:pt x="10592" y="16744"/>
                    <a:pt x="10730" y="16606"/>
                  </a:cubicBezTo>
                  <a:cubicBezTo>
                    <a:pt x="10868" y="16468"/>
                    <a:pt x="10990" y="16339"/>
                    <a:pt x="11125" y="16192"/>
                  </a:cubicBezTo>
                  <a:cubicBezTo>
                    <a:pt x="11260" y="16047"/>
                    <a:pt x="11378" y="15912"/>
                    <a:pt x="11510" y="15759"/>
                  </a:cubicBezTo>
                  <a:cubicBezTo>
                    <a:pt x="11776" y="15450"/>
                    <a:pt x="11996" y="15175"/>
                    <a:pt x="12244" y="14843"/>
                  </a:cubicBezTo>
                  <a:cubicBezTo>
                    <a:pt x="12721" y="14198"/>
                    <a:pt x="13147" y="13538"/>
                    <a:pt x="13539" y="12828"/>
                  </a:cubicBezTo>
                  <a:cubicBezTo>
                    <a:pt x="13727" y="12486"/>
                    <a:pt x="13920" y="12106"/>
                    <a:pt x="14085" y="11754"/>
                  </a:cubicBezTo>
                  <a:cubicBezTo>
                    <a:pt x="14246" y="11407"/>
                    <a:pt x="14419" y="11005"/>
                    <a:pt x="14554" y="10653"/>
                  </a:cubicBezTo>
                  <a:cubicBezTo>
                    <a:pt x="14623" y="10474"/>
                    <a:pt x="14695" y="10279"/>
                    <a:pt x="14755" y="10099"/>
                  </a:cubicBezTo>
                  <a:cubicBezTo>
                    <a:pt x="14817" y="9919"/>
                    <a:pt x="14882" y="9721"/>
                    <a:pt x="14935" y="9543"/>
                  </a:cubicBezTo>
                  <a:cubicBezTo>
                    <a:pt x="14990" y="9363"/>
                    <a:pt x="15047" y="9166"/>
                    <a:pt x="15093" y="8988"/>
                  </a:cubicBezTo>
                  <a:cubicBezTo>
                    <a:pt x="15141" y="8808"/>
                    <a:pt x="15188" y="8611"/>
                    <a:pt x="15228" y="8434"/>
                  </a:cubicBezTo>
                  <a:cubicBezTo>
                    <a:pt x="15266" y="8257"/>
                    <a:pt x="15306" y="8060"/>
                    <a:pt x="15338" y="7887"/>
                  </a:cubicBezTo>
                  <a:cubicBezTo>
                    <a:pt x="15368" y="7713"/>
                    <a:pt x="15401" y="7516"/>
                    <a:pt x="15424" y="7343"/>
                  </a:cubicBezTo>
                  <a:cubicBezTo>
                    <a:pt x="15448" y="7171"/>
                    <a:pt x="15471" y="6977"/>
                    <a:pt x="15487" y="6808"/>
                  </a:cubicBezTo>
                  <a:cubicBezTo>
                    <a:pt x="15501" y="6637"/>
                    <a:pt x="15516" y="6447"/>
                    <a:pt x="15523" y="6279"/>
                  </a:cubicBezTo>
                  <a:cubicBezTo>
                    <a:pt x="15530" y="6114"/>
                    <a:pt x="15533" y="5927"/>
                    <a:pt x="15533" y="5765"/>
                  </a:cubicBezTo>
                  <a:cubicBezTo>
                    <a:pt x="15533" y="5604"/>
                    <a:pt x="15530" y="5427"/>
                    <a:pt x="15523" y="5273"/>
                  </a:cubicBezTo>
                  <a:cubicBezTo>
                    <a:pt x="15514" y="5118"/>
                    <a:pt x="15500" y="4942"/>
                    <a:pt x="15483" y="4791"/>
                  </a:cubicBezTo>
                  <a:cubicBezTo>
                    <a:pt x="15467" y="4639"/>
                    <a:pt x="15445" y="4471"/>
                    <a:pt x="15421" y="4323"/>
                  </a:cubicBezTo>
                  <a:cubicBezTo>
                    <a:pt x="15396" y="4176"/>
                    <a:pt x="15365" y="4011"/>
                    <a:pt x="15332" y="3868"/>
                  </a:cubicBezTo>
                  <a:cubicBezTo>
                    <a:pt x="15300" y="3726"/>
                    <a:pt x="15258" y="3566"/>
                    <a:pt x="15217" y="3430"/>
                  </a:cubicBezTo>
                  <a:cubicBezTo>
                    <a:pt x="15178" y="3293"/>
                    <a:pt x="15126" y="3141"/>
                    <a:pt x="15077" y="3009"/>
                  </a:cubicBezTo>
                  <a:cubicBezTo>
                    <a:pt x="15027" y="2876"/>
                    <a:pt x="14968" y="2733"/>
                    <a:pt x="14911" y="2606"/>
                  </a:cubicBezTo>
                  <a:cubicBezTo>
                    <a:pt x="14853" y="2481"/>
                    <a:pt x="14784" y="2344"/>
                    <a:pt x="14718" y="2225"/>
                  </a:cubicBezTo>
                  <a:cubicBezTo>
                    <a:pt x="14652" y="2107"/>
                    <a:pt x="14573" y="1978"/>
                    <a:pt x="14498" y="1866"/>
                  </a:cubicBezTo>
                  <a:cubicBezTo>
                    <a:pt x="14423" y="1753"/>
                    <a:pt x="14335" y="1634"/>
                    <a:pt x="14252" y="1531"/>
                  </a:cubicBezTo>
                  <a:cubicBezTo>
                    <a:pt x="14167" y="1426"/>
                    <a:pt x="14072" y="1316"/>
                    <a:pt x="13980" y="1222"/>
                  </a:cubicBezTo>
                  <a:cubicBezTo>
                    <a:pt x="13887" y="1124"/>
                    <a:pt x="13785" y="1025"/>
                    <a:pt x="13684" y="938"/>
                  </a:cubicBezTo>
                  <a:cubicBezTo>
                    <a:pt x="13487" y="769"/>
                    <a:pt x="13250" y="598"/>
                    <a:pt x="13024" y="468"/>
                  </a:cubicBezTo>
                  <a:cubicBezTo>
                    <a:pt x="12455" y="139"/>
                    <a:pt x="11807" y="1"/>
                    <a:pt x="1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18"/>
            <p:cNvSpPr/>
            <p:nvPr/>
          </p:nvSpPr>
          <p:spPr>
            <a:xfrm>
              <a:off x="8217247" y="1569553"/>
              <a:ext cx="437744" cy="561579"/>
            </a:xfrm>
            <a:custGeom>
              <a:avLst/>
              <a:gdLst/>
              <a:ahLst/>
              <a:cxnLst/>
              <a:rect l="l" t="t" r="r" b="b"/>
              <a:pathLst>
                <a:path w="14037" h="18008" extrusionOk="0">
                  <a:moveTo>
                    <a:pt x="9431" y="572"/>
                  </a:moveTo>
                  <a:cubicBezTo>
                    <a:pt x="9520" y="572"/>
                    <a:pt x="9613" y="575"/>
                    <a:pt x="9696" y="581"/>
                  </a:cubicBezTo>
                  <a:cubicBezTo>
                    <a:pt x="9795" y="588"/>
                    <a:pt x="9903" y="602"/>
                    <a:pt x="9995" y="621"/>
                  </a:cubicBezTo>
                  <a:cubicBezTo>
                    <a:pt x="10086" y="638"/>
                    <a:pt x="10186" y="661"/>
                    <a:pt x="10272" y="689"/>
                  </a:cubicBezTo>
                  <a:cubicBezTo>
                    <a:pt x="10331" y="707"/>
                    <a:pt x="10392" y="729"/>
                    <a:pt x="10451" y="752"/>
                  </a:cubicBezTo>
                  <a:cubicBezTo>
                    <a:pt x="10564" y="796"/>
                    <a:pt x="10678" y="848"/>
                    <a:pt x="10776" y="906"/>
                  </a:cubicBezTo>
                  <a:cubicBezTo>
                    <a:pt x="12336" y="1809"/>
                    <a:pt x="12724" y="4061"/>
                    <a:pt x="12564" y="6005"/>
                  </a:cubicBezTo>
                  <a:cubicBezTo>
                    <a:pt x="12403" y="7979"/>
                    <a:pt x="11674" y="9635"/>
                    <a:pt x="10768" y="11189"/>
                  </a:cubicBezTo>
                  <a:cubicBezTo>
                    <a:pt x="9870" y="12745"/>
                    <a:pt x="8800" y="14203"/>
                    <a:pt x="7173" y="15331"/>
                  </a:cubicBezTo>
                  <a:cubicBezTo>
                    <a:pt x="6057" y="16103"/>
                    <a:pt x="4677" y="16721"/>
                    <a:pt x="3415" y="16721"/>
                  </a:cubicBezTo>
                  <a:cubicBezTo>
                    <a:pt x="2865" y="16721"/>
                    <a:pt x="2337" y="16603"/>
                    <a:pt x="1864" y="16330"/>
                  </a:cubicBezTo>
                  <a:cubicBezTo>
                    <a:pt x="1767" y="16273"/>
                    <a:pt x="1662" y="16202"/>
                    <a:pt x="1567" y="16125"/>
                  </a:cubicBezTo>
                  <a:cubicBezTo>
                    <a:pt x="1517" y="16086"/>
                    <a:pt x="1471" y="16044"/>
                    <a:pt x="1425" y="16003"/>
                  </a:cubicBezTo>
                  <a:cubicBezTo>
                    <a:pt x="1359" y="15942"/>
                    <a:pt x="1289" y="15869"/>
                    <a:pt x="1228" y="15797"/>
                  </a:cubicBezTo>
                  <a:cubicBezTo>
                    <a:pt x="1166" y="15726"/>
                    <a:pt x="1100" y="15640"/>
                    <a:pt x="1044" y="15560"/>
                  </a:cubicBezTo>
                  <a:cubicBezTo>
                    <a:pt x="989" y="15478"/>
                    <a:pt x="928" y="15380"/>
                    <a:pt x="877" y="15289"/>
                  </a:cubicBezTo>
                  <a:cubicBezTo>
                    <a:pt x="827" y="15197"/>
                    <a:pt x="774" y="15088"/>
                    <a:pt x="728" y="14988"/>
                  </a:cubicBezTo>
                  <a:cubicBezTo>
                    <a:pt x="685" y="14887"/>
                    <a:pt x="637" y="14765"/>
                    <a:pt x="598" y="14655"/>
                  </a:cubicBezTo>
                  <a:cubicBezTo>
                    <a:pt x="561" y="14543"/>
                    <a:pt x="522" y="14411"/>
                    <a:pt x="491" y="14292"/>
                  </a:cubicBezTo>
                  <a:cubicBezTo>
                    <a:pt x="460" y="14174"/>
                    <a:pt x="430" y="14030"/>
                    <a:pt x="407" y="13902"/>
                  </a:cubicBezTo>
                  <a:cubicBezTo>
                    <a:pt x="383" y="13776"/>
                    <a:pt x="361" y="13622"/>
                    <a:pt x="345" y="13488"/>
                  </a:cubicBezTo>
                  <a:cubicBezTo>
                    <a:pt x="330" y="13353"/>
                    <a:pt x="317" y="13190"/>
                    <a:pt x="309" y="13050"/>
                  </a:cubicBezTo>
                  <a:cubicBezTo>
                    <a:pt x="302" y="12922"/>
                    <a:pt x="299" y="12772"/>
                    <a:pt x="299" y="12638"/>
                  </a:cubicBezTo>
                  <a:lnTo>
                    <a:pt x="299" y="12618"/>
                  </a:lnTo>
                  <a:cubicBezTo>
                    <a:pt x="299" y="12454"/>
                    <a:pt x="304" y="12312"/>
                    <a:pt x="314" y="12141"/>
                  </a:cubicBezTo>
                  <a:cubicBezTo>
                    <a:pt x="324" y="11971"/>
                    <a:pt x="335" y="11823"/>
                    <a:pt x="354" y="11648"/>
                  </a:cubicBezTo>
                  <a:cubicBezTo>
                    <a:pt x="374" y="11472"/>
                    <a:pt x="394" y="11319"/>
                    <a:pt x="423" y="11139"/>
                  </a:cubicBezTo>
                  <a:cubicBezTo>
                    <a:pt x="450" y="10959"/>
                    <a:pt x="479" y="10801"/>
                    <a:pt x="517" y="10617"/>
                  </a:cubicBezTo>
                  <a:cubicBezTo>
                    <a:pt x="554" y="10433"/>
                    <a:pt x="590" y="10272"/>
                    <a:pt x="637" y="10085"/>
                  </a:cubicBezTo>
                  <a:cubicBezTo>
                    <a:pt x="683" y="9898"/>
                    <a:pt x="728" y="9736"/>
                    <a:pt x="784" y="9546"/>
                  </a:cubicBezTo>
                  <a:cubicBezTo>
                    <a:pt x="840" y="9359"/>
                    <a:pt x="892" y="9192"/>
                    <a:pt x="956" y="9004"/>
                  </a:cubicBezTo>
                  <a:cubicBezTo>
                    <a:pt x="1021" y="8817"/>
                    <a:pt x="1083" y="8646"/>
                    <a:pt x="1155" y="8459"/>
                  </a:cubicBezTo>
                  <a:cubicBezTo>
                    <a:pt x="1227" y="8272"/>
                    <a:pt x="1296" y="8100"/>
                    <a:pt x="1375" y="7914"/>
                  </a:cubicBezTo>
                  <a:cubicBezTo>
                    <a:pt x="1536" y="7542"/>
                    <a:pt x="1697" y="7203"/>
                    <a:pt x="1888" y="6840"/>
                  </a:cubicBezTo>
                  <a:cubicBezTo>
                    <a:pt x="2072" y="6485"/>
                    <a:pt x="2276" y="6132"/>
                    <a:pt x="2486" y="5794"/>
                  </a:cubicBezTo>
                  <a:cubicBezTo>
                    <a:pt x="2690" y="5464"/>
                    <a:pt x="2933" y="5105"/>
                    <a:pt x="3160" y="4796"/>
                  </a:cubicBezTo>
                  <a:cubicBezTo>
                    <a:pt x="3273" y="4641"/>
                    <a:pt x="3400" y="4472"/>
                    <a:pt x="3520" y="4324"/>
                  </a:cubicBezTo>
                  <a:cubicBezTo>
                    <a:pt x="3639" y="4175"/>
                    <a:pt x="3773" y="4012"/>
                    <a:pt x="3895" y="3872"/>
                  </a:cubicBezTo>
                  <a:cubicBezTo>
                    <a:pt x="4017" y="3729"/>
                    <a:pt x="4155" y="3574"/>
                    <a:pt x="4282" y="3440"/>
                  </a:cubicBezTo>
                  <a:cubicBezTo>
                    <a:pt x="4407" y="3305"/>
                    <a:pt x="4549" y="3158"/>
                    <a:pt x="4679" y="3032"/>
                  </a:cubicBezTo>
                  <a:cubicBezTo>
                    <a:pt x="4808" y="2907"/>
                    <a:pt x="4955" y="2767"/>
                    <a:pt x="5084" y="2651"/>
                  </a:cubicBezTo>
                  <a:cubicBezTo>
                    <a:pt x="5213" y="2535"/>
                    <a:pt x="5364" y="2405"/>
                    <a:pt x="5497" y="2297"/>
                  </a:cubicBezTo>
                  <a:cubicBezTo>
                    <a:pt x="5627" y="2189"/>
                    <a:pt x="5780" y="2073"/>
                    <a:pt x="5913" y="1974"/>
                  </a:cubicBezTo>
                  <a:cubicBezTo>
                    <a:pt x="6046" y="1876"/>
                    <a:pt x="6198" y="1768"/>
                    <a:pt x="6332" y="1681"/>
                  </a:cubicBezTo>
                  <a:cubicBezTo>
                    <a:pt x="6463" y="1593"/>
                    <a:pt x="6618" y="1498"/>
                    <a:pt x="6749" y="1420"/>
                  </a:cubicBezTo>
                  <a:cubicBezTo>
                    <a:pt x="6878" y="1344"/>
                    <a:pt x="7025" y="1264"/>
                    <a:pt x="7153" y="1199"/>
                  </a:cubicBezTo>
                  <a:cubicBezTo>
                    <a:pt x="7281" y="1134"/>
                    <a:pt x="7427" y="1064"/>
                    <a:pt x="7552" y="1011"/>
                  </a:cubicBezTo>
                  <a:cubicBezTo>
                    <a:pt x="7676" y="956"/>
                    <a:pt x="7820" y="898"/>
                    <a:pt x="7942" y="855"/>
                  </a:cubicBezTo>
                  <a:cubicBezTo>
                    <a:pt x="8064" y="812"/>
                    <a:pt x="8204" y="768"/>
                    <a:pt x="8323" y="736"/>
                  </a:cubicBezTo>
                  <a:cubicBezTo>
                    <a:pt x="8441" y="702"/>
                    <a:pt x="8577" y="668"/>
                    <a:pt x="8691" y="647"/>
                  </a:cubicBezTo>
                  <a:cubicBezTo>
                    <a:pt x="8805" y="625"/>
                    <a:pt x="8934" y="607"/>
                    <a:pt x="9043" y="594"/>
                  </a:cubicBezTo>
                  <a:cubicBezTo>
                    <a:pt x="9151" y="581"/>
                    <a:pt x="9273" y="574"/>
                    <a:pt x="9378" y="572"/>
                  </a:cubicBezTo>
                  <a:cubicBezTo>
                    <a:pt x="9396" y="572"/>
                    <a:pt x="9413" y="572"/>
                    <a:pt x="9431" y="572"/>
                  </a:cubicBezTo>
                  <a:close/>
                  <a:moveTo>
                    <a:pt x="10097" y="0"/>
                  </a:moveTo>
                  <a:cubicBezTo>
                    <a:pt x="9363" y="0"/>
                    <a:pt x="8609" y="210"/>
                    <a:pt x="7918" y="502"/>
                  </a:cubicBezTo>
                  <a:cubicBezTo>
                    <a:pt x="6621" y="1049"/>
                    <a:pt x="5540" y="1889"/>
                    <a:pt x="4576" y="2867"/>
                  </a:cubicBezTo>
                  <a:cubicBezTo>
                    <a:pt x="3370" y="4089"/>
                    <a:pt x="2348" y="5528"/>
                    <a:pt x="1582" y="7063"/>
                  </a:cubicBezTo>
                  <a:cubicBezTo>
                    <a:pt x="818" y="8596"/>
                    <a:pt x="311" y="10225"/>
                    <a:pt x="107" y="11968"/>
                  </a:cubicBezTo>
                  <a:cubicBezTo>
                    <a:pt x="65" y="12318"/>
                    <a:pt x="36" y="12671"/>
                    <a:pt x="28" y="13024"/>
                  </a:cubicBezTo>
                  <a:cubicBezTo>
                    <a:pt x="0" y="14072"/>
                    <a:pt x="144" y="15113"/>
                    <a:pt x="660" y="16008"/>
                  </a:cubicBezTo>
                  <a:cubicBezTo>
                    <a:pt x="1176" y="16902"/>
                    <a:pt x="2059" y="17651"/>
                    <a:pt x="3040" y="17905"/>
                  </a:cubicBezTo>
                  <a:cubicBezTo>
                    <a:pt x="3314" y="17975"/>
                    <a:pt x="3597" y="18007"/>
                    <a:pt x="3883" y="18007"/>
                  </a:cubicBezTo>
                  <a:cubicBezTo>
                    <a:pt x="4618" y="18007"/>
                    <a:pt x="5372" y="17798"/>
                    <a:pt x="6064" y="17506"/>
                  </a:cubicBezTo>
                  <a:cubicBezTo>
                    <a:pt x="7358" y="16957"/>
                    <a:pt x="8439" y="16119"/>
                    <a:pt x="9403" y="15141"/>
                  </a:cubicBezTo>
                  <a:cubicBezTo>
                    <a:pt x="10609" y="13919"/>
                    <a:pt x="11633" y="12479"/>
                    <a:pt x="12397" y="10945"/>
                  </a:cubicBezTo>
                  <a:cubicBezTo>
                    <a:pt x="13161" y="9412"/>
                    <a:pt x="13668" y="7782"/>
                    <a:pt x="13872" y="6038"/>
                  </a:cubicBezTo>
                  <a:cubicBezTo>
                    <a:pt x="14036" y="4655"/>
                    <a:pt x="14008" y="3196"/>
                    <a:pt x="13319" y="1998"/>
                  </a:cubicBezTo>
                  <a:cubicBezTo>
                    <a:pt x="12806" y="1104"/>
                    <a:pt x="11921" y="355"/>
                    <a:pt x="10941" y="103"/>
                  </a:cubicBezTo>
                  <a:cubicBezTo>
                    <a:pt x="10666" y="32"/>
                    <a:pt x="10383" y="0"/>
                    <a:pt x="10097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18"/>
            <p:cNvSpPr/>
            <p:nvPr/>
          </p:nvSpPr>
          <p:spPr>
            <a:xfrm>
              <a:off x="8266331" y="1593035"/>
              <a:ext cx="347713" cy="498024"/>
            </a:xfrm>
            <a:custGeom>
              <a:avLst/>
              <a:gdLst/>
              <a:ahLst/>
              <a:cxnLst/>
              <a:rect l="l" t="t" r="r" b="b"/>
              <a:pathLst>
                <a:path w="11150" h="15970" extrusionOk="0">
                  <a:moveTo>
                    <a:pt x="8870" y="0"/>
                  </a:moveTo>
                  <a:cubicBezTo>
                    <a:pt x="8900" y="23"/>
                    <a:pt x="8931" y="49"/>
                    <a:pt x="8962" y="74"/>
                  </a:cubicBezTo>
                  <a:cubicBezTo>
                    <a:pt x="9091" y="184"/>
                    <a:pt x="9213" y="304"/>
                    <a:pt x="9327" y="437"/>
                  </a:cubicBezTo>
                  <a:cubicBezTo>
                    <a:pt x="9381" y="503"/>
                    <a:pt x="9437" y="572"/>
                    <a:pt x="9489" y="644"/>
                  </a:cubicBezTo>
                  <a:cubicBezTo>
                    <a:pt x="9542" y="716"/>
                    <a:pt x="9593" y="790"/>
                    <a:pt x="9640" y="867"/>
                  </a:cubicBezTo>
                  <a:cubicBezTo>
                    <a:pt x="9689" y="943"/>
                    <a:pt x="9736" y="1022"/>
                    <a:pt x="9780" y="1106"/>
                  </a:cubicBezTo>
                  <a:cubicBezTo>
                    <a:pt x="9801" y="1148"/>
                    <a:pt x="9823" y="1191"/>
                    <a:pt x="9841" y="1231"/>
                  </a:cubicBezTo>
                  <a:cubicBezTo>
                    <a:pt x="9862" y="1273"/>
                    <a:pt x="9882" y="1316"/>
                    <a:pt x="9902" y="1359"/>
                  </a:cubicBezTo>
                  <a:cubicBezTo>
                    <a:pt x="9921" y="1403"/>
                    <a:pt x="9941" y="1447"/>
                    <a:pt x="9959" y="1493"/>
                  </a:cubicBezTo>
                  <a:cubicBezTo>
                    <a:pt x="9977" y="1537"/>
                    <a:pt x="9995" y="1583"/>
                    <a:pt x="10011" y="1629"/>
                  </a:cubicBezTo>
                  <a:cubicBezTo>
                    <a:pt x="10046" y="1720"/>
                    <a:pt x="10077" y="1816"/>
                    <a:pt x="10106" y="1911"/>
                  </a:cubicBezTo>
                  <a:cubicBezTo>
                    <a:pt x="10122" y="1960"/>
                    <a:pt x="10135" y="2007"/>
                    <a:pt x="10149" y="2056"/>
                  </a:cubicBezTo>
                  <a:cubicBezTo>
                    <a:pt x="10163" y="2105"/>
                    <a:pt x="10176" y="2155"/>
                    <a:pt x="10189" y="2206"/>
                  </a:cubicBezTo>
                  <a:cubicBezTo>
                    <a:pt x="10201" y="2255"/>
                    <a:pt x="10214" y="2305"/>
                    <a:pt x="10225" y="2357"/>
                  </a:cubicBezTo>
                  <a:cubicBezTo>
                    <a:pt x="10237" y="2408"/>
                    <a:pt x="10248" y="2460"/>
                    <a:pt x="10257" y="2513"/>
                  </a:cubicBezTo>
                  <a:cubicBezTo>
                    <a:pt x="10266" y="2564"/>
                    <a:pt x="10276" y="2617"/>
                    <a:pt x="10284" y="2669"/>
                  </a:cubicBezTo>
                  <a:cubicBezTo>
                    <a:pt x="10293" y="2723"/>
                    <a:pt x="10301" y="2776"/>
                    <a:pt x="10309" y="2831"/>
                  </a:cubicBezTo>
                  <a:cubicBezTo>
                    <a:pt x="10326" y="2939"/>
                    <a:pt x="10336" y="3048"/>
                    <a:pt x="10347" y="3160"/>
                  </a:cubicBezTo>
                  <a:cubicBezTo>
                    <a:pt x="10356" y="3272"/>
                    <a:pt x="10363" y="3385"/>
                    <a:pt x="10369" y="3500"/>
                  </a:cubicBezTo>
                  <a:cubicBezTo>
                    <a:pt x="10370" y="3557"/>
                    <a:pt x="10372" y="3616"/>
                    <a:pt x="10373" y="3673"/>
                  </a:cubicBezTo>
                  <a:cubicBezTo>
                    <a:pt x="10376" y="3731"/>
                    <a:pt x="10376" y="3790"/>
                    <a:pt x="10376" y="3850"/>
                  </a:cubicBezTo>
                  <a:cubicBezTo>
                    <a:pt x="10376" y="3909"/>
                    <a:pt x="10376" y="3968"/>
                    <a:pt x="10373" y="4030"/>
                  </a:cubicBezTo>
                  <a:cubicBezTo>
                    <a:pt x="10373" y="4090"/>
                    <a:pt x="10372" y="4152"/>
                    <a:pt x="10369" y="4213"/>
                  </a:cubicBezTo>
                  <a:cubicBezTo>
                    <a:pt x="10366" y="4274"/>
                    <a:pt x="10363" y="4336"/>
                    <a:pt x="10359" y="4399"/>
                  </a:cubicBezTo>
                  <a:cubicBezTo>
                    <a:pt x="10356" y="4463"/>
                    <a:pt x="10352" y="4523"/>
                    <a:pt x="10347" y="4586"/>
                  </a:cubicBezTo>
                  <a:cubicBezTo>
                    <a:pt x="10336" y="4710"/>
                    <a:pt x="10323" y="4839"/>
                    <a:pt x="10307" y="4966"/>
                  </a:cubicBezTo>
                  <a:cubicBezTo>
                    <a:pt x="10293" y="5094"/>
                    <a:pt x="10273" y="5223"/>
                    <a:pt x="10254" y="5353"/>
                  </a:cubicBezTo>
                  <a:lnTo>
                    <a:pt x="10221" y="5547"/>
                  </a:lnTo>
                  <a:cubicBezTo>
                    <a:pt x="10211" y="5611"/>
                    <a:pt x="10198" y="5678"/>
                    <a:pt x="10185" y="5742"/>
                  </a:cubicBezTo>
                  <a:cubicBezTo>
                    <a:pt x="10172" y="5807"/>
                    <a:pt x="10161" y="5872"/>
                    <a:pt x="10146" y="5938"/>
                  </a:cubicBezTo>
                  <a:cubicBezTo>
                    <a:pt x="10133" y="6002"/>
                    <a:pt x="10117" y="6069"/>
                    <a:pt x="10103" y="6136"/>
                  </a:cubicBezTo>
                  <a:cubicBezTo>
                    <a:pt x="10089" y="6201"/>
                    <a:pt x="10071" y="6267"/>
                    <a:pt x="10056" y="6333"/>
                  </a:cubicBezTo>
                  <a:cubicBezTo>
                    <a:pt x="10040" y="6399"/>
                    <a:pt x="10024" y="6467"/>
                    <a:pt x="10005" y="6533"/>
                  </a:cubicBezTo>
                  <a:cubicBezTo>
                    <a:pt x="9969" y="6665"/>
                    <a:pt x="9932" y="6799"/>
                    <a:pt x="9892" y="6931"/>
                  </a:cubicBezTo>
                  <a:cubicBezTo>
                    <a:pt x="9873" y="6999"/>
                    <a:pt x="9853" y="7066"/>
                    <a:pt x="9831" y="7132"/>
                  </a:cubicBezTo>
                  <a:cubicBezTo>
                    <a:pt x="9811" y="7200"/>
                    <a:pt x="9790" y="7266"/>
                    <a:pt x="9767" y="7332"/>
                  </a:cubicBezTo>
                  <a:cubicBezTo>
                    <a:pt x="9745" y="7398"/>
                    <a:pt x="9722" y="7467"/>
                    <a:pt x="9698" y="7534"/>
                  </a:cubicBezTo>
                  <a:cubicBezTo>
                    <a:pt x="9675" y="7600"/>
                    <a:pt x="9652" y="7667"/>
                    <a:pt x="9626" y="7733"/>
                  </a:cubicBezTo>
                  <a:cubicBezTo>
                    <a:pt x="9575" y="7866"/>
                    <a:pt x="9525" y="7999"/>
                    <a:pt x="9472" y="8132"/>
                  </a:cubicBezTo>
                  <a:cubicBezTo>
                    <a:pt x="9417" y="8265"/>
                    <a:pt x="9363" y="8398"/>
                    <a:pt x="9305" y="8531"/>
                  </a:cubicBezTo>
                  <a:cubicBezTo>
                    <a:pt x="9248" y="8662"/>
                    <a:pt x="9187" y="8794"/>
                    <a:pt x="9125" y="8927"/>
                  </a:cubicBezTo>
                  <a:cubicBezTo>
                    <a:pt x="9064" y="9058"/>
                    <a:pt x="9000" y="9188"/>
                    <a:pt x="8934" y="9318"/>
                  </a:cubicBezTo>
                  <a:cubicBezTo>
                    <a:pt x="8803" y="9577"/>
                    <a:pt x="8663" y="9834"/>
                    <a:pt x="8517" y="10085"/>
                  </a:cubicBezTo>
                  <a:cubicBezTo>
                    <a:pt x="8371" y="10337"/>
                    <a:pt x="8217" y="10584"/>
                    <a:pt x="8057" y="10827"/>
                  </a:cubicBezTo>
                  <a:cubicBezTo>
                    <a:pt x="7977" y="10949"/>
                    <a:pt x="7896" y="11069"/>
                    <a:pt x="7813" y="11187"/>
                  </a:cubicBezTo>
                  <a:cubicBezTo>
                    <a:pt x="7728" y="11306"/>
                    <a:pt x="7646" y="11422"/>
                    <a:pt x="7560" y="11537"/>
                  </a:cubicBezTo>
                  <a:cubicBezTo>
                    <a:pt x="7474" y="11652"/>
                    <a:pt x="7387" y="11766"/>
                    <a:pt x="7300" y="11877"/>
                  </a:cubicBezTo>
                  <a:cubicBezTo>
                    <a:pt x="7257" y="11933"/>
                    <a:pt x="7211" y="11986"/>
                    <a:pt x="7166" y="12042"/>
                  </a:cubicBezTo>
                  <a:cubicBezTo>
                    <a:pt x="7121" y="12098"/>
                    <a:pt x="7077" y="12151"/>
                    <a:pt x="7031" y="12206"/>
                  </a:cubicBezTo>
                  <a:cubicBezTo>
                    <a:pt x="6986" y="12259"/>
                    <a:pt x="6942" y="12312"/>
                    <a:pt x="6894" y="12366"/>
                  </a:cubicBezTo>
                  <a:cubicBezTo>
                    <a:pt x="6848" y="12417"/>
                    <a:pt x="6804" y="12471"/>
                    <a:pt x="6756" y="12522"/>
                  </a:cubicBezTo>
                  <a:cubicBezTo>
                    <a:pt x="6663" y="12626"/>
                    <a:pt x="6569" y="12729"/>
                    <a:pt x="6474" y="12827"/>
                  </a:cubicBezTo>
                  <a:cubicBezTo>
                    <a:pt x="6427" y="12876"/>
                    <a:pt x="6381" y="12926"/>
                    <a:pt x="6332" y="12975"/>
                  </a:cubicBezTo>
                  <a:cubicBezTo>
                    <a:pt x="6286" y="13024"/>
                    <a:pt x="6237" y="13071"/>
                    <a:pt x="6188" y="13120"/>
                  </a:cubicBezTo>
                  <a:lnTo>
                    <a:pt x="6043" y="13261"/>
                  </a:lnTo>
                  <a:cubicBezTo>
                    <a:pt x="5994" y="13307"/>
                    <a:pt x="5944" y="13355"/>
                    <a:pt x="5895" y="13399"/>
                  </a:cubicBezTo>
                  <a:cubicBezTo>
                    <a:pt x="5845" y="13444"/>
                    <a:pt x="5797" y="13487"/>
                    <a:pt x="5748" y="13531"/>
                  </a:cubicBezTo>
                  <a:cubicBezTo>
                    <a:pt x="5700" y="13578"/>
                    <a:pt x="5649" y="13621"/>
                    <a:pt x="5599" y="13664"/>
                  </a:cubicBezTo>
                  <a:cubicBezTo>
                    <a:pt x="5500" y="13750"/>
                    <a:pt x="5402" y="13832"/>
                    <a:pt x="5301" y="13912"/>
                  </a:cubicBezTo>
                  <a:cubicBezTo>
                    <a:pt x="5201" y="13994"/>
                    <a:pt x="5100" y="14071"/>
                    <a:pt x="4999" y="14147"/>
                  </a:cubicBezTo>
                  <a:cubicBezTo>
                    <a:pt x="4949" y="14184"/>
                    <a:pt x="4896" y="14222"/>
                    <a:pt x="4846" y="14258"/>
                  </a:cubicBezTo>
                  <a:cubicBezTo>
                    <a:pt x="4795" y="14293"/>
                    <a:pt x="4745" y="14328"/>
                    <a:pt x="4695" y="14364"/>
                  </a:cubicBezTo>
                  <a:cubicBezTo>
                    <a:pt x="4644" y="14400"/>
                    <a:pt x="4593" y="14434"/>
                    <a:pt x="4542" y="14469"/>
                  </a:cubicBezTo>
                  <a:cubicBezTo>
                    <a:pt x="4490" y="14502"/>
                    <a:pt x="4440" y="14535"/>
                    <a:pt x="4390" y="14567"/>
                  </a:cubicBezTo>
                  <a:cubicBezTo>
                    <a:pt x="4339" y="14600"/>
                    <a:pt x="4289" y="14633"/>
                    <a:pt x="4237" y="14663"/>
                  </a:cubicBezTo>
                  <a:cubicBezTo>
                    <a:pt x="4184" y="14693"/>
                    <a:pt x="4134" y="14722"/>
                    <a:pt x="4082" y="14752"/>
                  </a:cubicBezTo>
                  <a:cubicBezTo>
                    <a:pt x="4032" y="14784"/>
                    <a:pt x="3980" y="14812"/>
                    <a:pt x="3928" y="14841"/>
                  </a:cubicBezTo>
                  <a:cubicBezTo>
                    <a:pt x="3875" y="14867"/>
                    <a:pt x="3823" y="14896"/>
                    <a:pt x="3772" y="14923"/>
                  </a:cubicBezTo>
                  <a:cubicBezTo>
                    <a:pt x="3720" y="14950"/>
                    <a:pt x="3667" y="14976"/>
                    <a:pt x="3615" y="15002"/>
                  </a:cubicBezTo>
                  <a:cubicBezTo>
                    <a:pt x="3565" y="15028"/>
                    <a:pt x="3513" y="15053"/>
                    <a:pt x="3461" y="15076"/>
                  </a:cubicBezTo>
                  <a:cubicBezTo>
                    <a:pt x="3408" y="15101"/>
                    <a:pt x="3356" y="15124"/>
                    <a:pt x="3304" y="15146"/>
                  </a:cubicBezTo>
                  <a:cubicBezTo>
                    <a:pt x="3253" y="15168"/>
                    <a:pt x="3202" y="15189"/>
                    <a:pt x="3149" y="15211"/>
                  </a:cubicBezTo>
                  <a:cubicBezTo>
                    <a:pt x="3097" y="15231"/>
                    <a:pt x="3047" y="15251"/>
                    <a:pt x="2995" y="15270"/>
                  </a:cubicBezTo>
                  <a:cubicBezTo>
                    <a:pt x="2945" y="15290"/>
                    <a:pt x="2893" y="15308"/>
                    <a:pt x="2843" y="15326"/>
                  </a:cubicBezTo>
                  <a:cubicBezTo>
                    <a:pt x="2742" y="15360"/>
                    <a:pt x="2639" y="15392"/>
                    <a:pt x="2538" y="15421"/>
                  </a:cubicBezTo>
                  <a:cubicBezTo>
                    <a:pt x="2437" y="15449"/>
                    <a:pt x="2337" y="15477"/>
                    <a:pt x="2239" y="15498"/>
                  </a:cubicBezTo>
                  <a:cubicBezTo>
                    <a:pt x="2190" y="15510"/>
                    <a:pt x="2140" y="15520"/>
                    <a:pt x="2091" y="15528"/>
                  </a:cubicBezTo>
                  <a:cubicBezTo>
                    <a:pt x="2042" y="15538"/>
                    <a:pt x="1992" y="15547"/>
                    <a:pt x="1943" y="15554"/>
                  </a:cubicBezTo>
                  <a:cubicBezTo>
                    <a:pt x="1895" y="15563"/>
                    <a:pt x="1847" y="15570"/>
                    <a:pt x="1798" y="15576"/>
                  </a:cubicBezTo>
                  <a:cubicBezTo>
                    <a:pt x="1752" y="15582"/>
                    <a:pt x="1703" y="15586"/>
                    <a:pt x="1654" y="15592"/>
                  </a:cubicBezTo>
                  <a:cubicBezTo>
                    <a:pt x="1558" y="15600"/>
                    <a:pt x="1464" y="15607"/>
                    <a:pt x="1371" y="15610"/>
                  </a:cubicBezTo>
                  <a:cubicBezTo>
                    <a:pt x="1338" y="15611"/>
                    <a:pt x="1305" y="15612"/>
                    <a:pt x="1272" y="15612"/>
                  </a:cubicBezTo>
                  <a:cubicBezTo>
                    <a:pt x="1212" y="15612"/>
                    <a:pt x="1153" y="15610"/>
                    <a:pt x="1093" y="15607"/>
                  </a:cubicBezTo>
                  <a:cubicBezTo>
                    <a:pt x="1049" y="15606"/>
                    <a:pt x="1004" y="15603"/>
                    <a:pt x="958" y="15599"/>
                  </a:cubicBezTo>
                  <a:cubicBezTo>
                    <a:pt x="914" y="15593"/>
                    <a:pt x="870" y="15590"/>
                    <a:pt x="826" y="15584"/>
                  </a:cubicBezTo>
                  <a:cubicBezTo>
                    <a:pt x="738" y="15573"/>
                    <a:pt x="650" y="15561"/>
                    <a:pt x="566" y="15543"/>
                  </a:cubicBezTo>
                  <a:cubicBezTo>
                    <a:pt x="479" y="15527"/>
                    <a:pt x="395" y="15505"/>
                    <a:pt x="311" y="15482"/>
                  </a:cubicBezTo>
                  <a:cubicBezTo>
                    <a:pt x="231" y="15458"/>
                    <a:pt x="149" y="15432"/>
                    <a:pt x="70" y="15400"/>
                  </a:cubicBezTo>
                  <a:cubicBezTo>
                    <a:pt x="47" y="15392"/>
                    <a:pt x="24" y="15383"/>
                    <a:pt x="1" y="15375"/>
                  </a:cubicBezTo>
                  <a:lnTo>
                    <a:pt x="1" y="15375"/>
                  </a:lnTo>
                  <a:cubicBezTo>
                    <a:pt x="96" y="15452"/>
                    <a:pt x="199" y="15521"/>
                    <a:pt x="298" y="15579"/>
                  </a:cubicBezTo>
                  <a:cubicBezTo>
                    <a:pt x="772" y="15852"/>
                    <a:pt x="1300" y="15970"/>
                    <a:pt x="1850" y="15970"/>
                  </a:cubicBezTo>
                  <a:cubicBezTo>
                    <a:pt x="3111" y="15970"/>
                    <a:pt x="4490" y="15353"/>
                    <a:pt x="5606" y="14580"/>
                  </a:cubicBezTo>
                  <a:cubicBezTo>
                    <a:pt x="7235" y="13451"/>
                    <a:pt x="8303" y="11993"/>
                    <a:pt x="9202" y="10438"/>
                  </a:cubicBezTo>
                  <a:cubicBezTo>
                    <a:pt x="10100" y="8882"/>
                    <a:pt x="10829" y="7229"/>
                    <a:pt x="10990" y="5253"/>
                  </a:cubicBezTo>
                  <a:cubicBezTo>
                    <a:pt x="11150" y="3308"/>
                    <a:pt x="10762" y="1056"/>
                    <a:pt x="9202" y="156"/>
                  </a:cubicBezTo>
                  <a:cubicBezTo>
                    <a:pt x="9104" y="98"/>
                    <a:pt x="8990" y="43"/>
                    <a:pt x="8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18"/>
            <p:cNvSpPr/>
            <p:nvPr/>
          </p:nvSpPr>
          <p:spPr>
            <a:xfrm>
              <a:off x="8226914" y="1587297"/>
              <a:ext cx="363368" cy="492442"/>
            </a:xfrm>
            <a:custGeom>
              <a:avLst/>
              <a:gdLst/>
              <a:ahLst/>
              <a:cxnLst/>
              <a:rect l="l" t="t" r="r" b="b"/>
              <a:pathLst>
                <a:path w="11652" h="15791" extrusionOk="0">
                  <a:moveTo>
                    <a:pt x="9148" y="1"/>
                  </a:moveTo>
                  <a:cubicBezTo>
                    <a:pt x="9125" y="1"/>
                    <a:pt x="9102" y="1"/>
                    <a:pt x="9080" y="2"/>
                  </a:cubicBezTo>
                  <a:cubicBezTo>
                    <a:pt x="8978" y="3"/>
                    <a:pt x="8855" y="10"/>
                    <a:pt x="8746" y="22"/>
                  </a:cubicBezTo>
                  <a:cubicBezTo>
                    <a:pt x="8638" y="35"/>
                    <a:pt x="8508" y="55"/>
                    <a:pt x="8394" y="76"/>
                  </a:cubicBezTo>
                  <a:cubicBezTo>
                    <a:pt x="8279" y="99"/>
                    <a:pt x="8144" y="133"/>
                    <a:pt x="8026" y="164"/>
                  </a:cubicBezTo>
                  <a:cubicBezTo>
                    <a:pt x="7907" y="197"/>
                    <a:pt x="7767" y="242"/>
                    <a:pt x="7645" y="285"/>
                  </a:cubicBezTo>
                  <a:cubicBezTo>
                    <a:pt x="7524" y="328"/>
                    <a:pt x="7380" y="386"/>
                    <a:pt x="7254" y="439"/>
                  </a:cubicBezTo>
                  <a:cubicBezTo>
                    <a:pt x="7129" y="493"/>
                    <a:pt x="6984" y="564"/>
                    <a:pt x="6856" y="628"/>
                  </a:cubicBezTo>
                  <a:cubicBezTo>
                    <a:pt x="6728" y="693"/>
                    <a:pt x="6581" y="774"/>
                    <a:pt x="6452" y="848"/>
                  </a:cubicBezTo>
                  <a:cubicBezTo>
                    <a:pt x="6319" y="926"/>
                    <a:pt x="6167" y="1021"/>
                    <a:pt x="6035" y="1110"/>
                  </a:cubicBezTo>
                  <a:cubicBezTo>
                    <a:pt x="5901" y="1198"/>
                    <a:pt x="5749" y="1304"/>
                    <a:pt x="5615" y="1403"/>
                  </a:cubicBezTo>
                  <a:cubicBezTo>
                    <a:pt x="5483" y="1500"/>
                    <a:pt x="5330" y="1619"/>
                    <a:pt x="5198" y="1727"/>
                  </a:cubicBezTo>
                  <a:cubicBezTo>
                    <a:pt x="5067" y="1835"/>
                    <a:pt x="4916" y="1963"/>
                    <a:pt x="4787" y="2081"/>
                  </a:cubicBezTo>
                  <a:cubicBezTo>
                    <a:pt x="4656" y="2197"/>
                    <a:pt x="4508" y="2335"/>
                    <a:pt x="4381" y="2462"/>
                  </a:cubicBezTo>
                  <a:cubicBezTo>
                    <a:pt x="4254" y="2588"/>
                    <a:pt x="4110" y="2735"/>
                    <a:pt x="3983" y="2868"/>
                  </a:cubicBezTo>
                  <a:cubicBezTo>
                    <a:pt x="3858" y="3004"/>
                    <a:pt x="3720" y="3159"/>
                    <a:pt x="3598" y="3300"/>
                  </a:cubicBezTo>
                  <a:cubicBezTo>
                    <a:pt x="3473" y="3442"/>
                    <a:pt x="3341" y="3604"/>
                    <a:pt x="3221" y="3753"/>
                  </a:cubicBezTo>
                  <a:cubicBezTo>
                    <a:pt x="3103" y="3903"/>
                    <a:pt x="2977" y="4069"/>
                    <a:pt x="2862" y="4226"/>
                  </a:cubicBezTo>
                  <a:cubicBezTo>
                    <a:pt x="2636" y="4535"/>
                    <a:pt x="2393" y="4894"/>
                    <a:pt x="2189" y="5223"/>
                  </a:cubicBezTo>
                  <a:cubicBezTo>
                    <a:pt x="1976" y="5561"/>
                    <a:pt x="1775" y="5915"/>
                    <a:pt x="1590" y="6268"/>
                  </a:cubicBezTo>
                  <a:cubicBezTo>
                    <a:pt x="1400" y="6632"/>
                    <a:pt x="1237" y="6971"/>
                    <a:pt x="1078" y="7344"/>
                  </a:cubicBezTo>
                  <a:cubicBezTo>
                    <a:pt x="999" y="7529"/>
                    <a:pt x="928" y="7702"/>
                    <a:pt x="856" y="7889"/>
                  </a:cubicBezTo>
                  <a:cubicBezTo>
                    <a:pt x="784" y="8076"/>
                    <a:pt x="724" y="8245"/>
                    <a:pt x="659" y="8432"/>
                  </a:cubicBezTo>
                  <a:cubicBezTo>
                    <a:pt x="595" y="8622"/>
                    <a:pt x="543" y="8789"/>
                    <a:pt x="487" y="8976"/>
                  </a:cubicBezTo>
                  <a:cubicBezTo>
                    <a:pt x="431" y="9164"/>
                    <a:pt x="386" y="9328"/>
                    <a:pt x="339" y="9515"/>
                  </a:cubicBezTo>
                  <a:cubicBezTo>
                    <a:pt x="293" y="9702"/>
                    <a:pt x="257" y="9863"/>
                    <a:pt x="219" y="10047"/>
                  </a:cubicBezTo>
                  <a:cubicBezTo>
                    <a:pt x="184" y="10229"/>
                    <a:pt x="155" y="10387"/>
                    <a:pt x="126" y="10567"/>
                  </a:cubicBezTo>
                  <a:cubicBezTo>
                    <a:pt x="97" y="10747"/>
                    <a:pt x="76" y="10901"/>
                    <a:pt x="57" y="11076"/>
                  </a:cubicBezTo>
                  <a:cubicBezTo>
                    <a:pt x="37" y="11253"/>
                    <a:pt x="25" y="11399"/>
                    <a:pt x="15" y="11571"/>
                  </a:cubicBezTo>
                  <a:cubicBezTo>
                    <a:pt x="7" y="11739"/>
                    <a:pt x="1" y="11882"/>
                    <a:pt x="1" y="12046"/>
                  </a:cubicBezTo>
                  <a:lnTo>
                    <a:pt x="1" y="12068"/>
                  </a:lnTo>
                  <a:cubicBezTo>
                    <a:pt x="1" y="12202"/>
                    <a:pt x="5" y="12350"/>
                    <a:pt x="12" y="12478"/>
                  </a:cubicBezTo>
                  <a:cubicBezTo>
                    <a:pt x="20" y="12620"/>
                    <a:pt x="33" y="12780"/>
                    <a:pt x="48" y="12916"/>
                  </a:cubicBezTo>
                  <a:cubicBezTo>
                    <a:pt x="64" y="13051"/>
                    <a:pt x="86" y="13204"/>
                    <a:pt x="109" y="13332"/>
                  </a:cubicBezTo>
                  <a:cubicBezTo>
                    <a:pt x="130" y="13460"/>
                    <a:pt x="163" y="13603"/>
                    <a:pt x="194" y="13721"/>
                  </a:cubicBezTo>
                  <a:cubicBezTo>
                    <a:pt x="224" y="13842"/>
                    <a:pt x="264" y="13974"/>
                    <a:pt x="301" y="14085"/>
                  </a:cubicBezTo>
                  <a:cubicBezTo>
                    <a:pt x="339" y="14194"/>
                    <a:pt x="386" y="14316"/>
                    <a:pt x="431" y="14417"/>
                  </a:cubicBezTo>
                  <a:cubicBezTo>
                    <a:pt x="475" y="14518"/>
                    <a:pt x="530" y="14628"/>
                    <a:pt x="580" y="14719"/>
                  </a:cubicBezTo>
                  <a:cubicBezTo>
                    <a:pt x="631" y="14808"/>
                    <a:pt x="691" y="14907"/>
                    <a:pt x="747" y="14988"/>
                  </a:cubicBezTo>
                  <a:cubicBezTo>
                    <a:pt x="803" y="15067"/>
                    <a:pt x="869" y="15153"/>
                    <a:pt x="931" y="15225"/>
                  </a:cubicBezTo>
                  <a:cubicBezTo>
                    <a:pt x="991" y="15295"/>
                    <a:pt x="1062" y="15372"/>
                    <a:pt x="1128" y="15432"/>
                  </a:cubicBezTo>
                  <a:cubicBezTo>
                    <a:pt x="1173" y="15474"/>
                    <a:pt x="1220" y="15515"/>
                    <a:pt x="1270" y="15554"/>
                  </a:cubicBezTo>
                  <a:cubicBezTo>
                    <a:pt x="1292" y="15563"/>
                    <a:pt x="1315" y="15573"/>
                    <a:pt x="1338" y="15582"/>
                  </a:cubicBezTo>
                  <a:cubicBezTo>
                    <a:pt x="1417" y="15612"/>
                    <a:pt x="1499" y="15639"/>
                    <a:pt x="1581" y="15662"/>
                  </a:cubicBezTo>
                  <a:cubicBezTo>
                    <a:pt x="1664" y="15685"/>
                    <a:pt x="1748" y="15705"/>
                    <a:pt x="1834" y="15724"/>
                  </a:cubicBezTo>
                  <a:cubicBezTo>
                    <a:pt x="1919" y="15740"/>
                    <a:pt x="2006" y="15754"/>
                    <a:pt x="2096" y="15764"/>
                  </a:cubicBezTo>
                  <a:cubicBezTo>
                    <a:pt x="2139" y="15770"/>
                    <a:pt x="2183" y="15776"/>
                    <a:pt x="2228" y="15780"/>
                  </a:cubicBezTo>
                  <a:cubicBezTo>
                    <a:pt x="2271" y="15783"/>
                    <a:pt x="2318" y="15787"/>
                    <a:pt x="2363" y="15789"/>
                  </a:cubicBezTo>
                  <a:cubicBezTo>
                    <a:pt x="2417" y="15790"/>
                    <a:pt x="2470" y="15791"/>
                    <a:pt x="2524" y="15791"/>
                  </a:cubicBezTo>
                  <a:cubicBezTo>
                    <a:pt x="2562" y="15791"/>
                    <a:pt x="2600" y="15791"/>
                    <a:pt x="2639" y="15790"/>
                  </a:cubicBezTo>
                  <a:cubicBezTo>
                    <a:pt x="2732" y="15787"/>
                    <a:pt x="2829" y="15781"/>
                    <a:pt x="2924" y="15771"/>
                  </a:cubicBezTo>
                  <a:cubicBezTo>
                    <a:pt x="2970" y="15767"/>
                    <a:pt x="3019" y="15761"/>
                    <a:pt x="3067" y="15756"/>
                  </a:cubicBezTo>
                  <a:lnTo>
                    <a:pt x="3213" y="15734"/>
                  </a:lnTo>
                  <a:cubicBezTo>
                    <a:pt x="3262" y="15727"/>
                    <a:pt x="3310" y="15718"/>
                    <a:pt x="3361" y="15710"/>
                  </a:cubicBezTo>
                  <a:cubicBezTo>
                    <a:pt x="3408" y="15699"/>
                    <a:pt x="3457" y="15689"/>
                    <a:pt x="3507" y="15679"/>
                  </a:cubicBezTo>
                  <a:cubicBezTo>
                    <a:pt x="3607" y="15655"/>
                    <a:pt x="3707" y="15630"/>
                    <a:pt x="3808" y="15602"/>
                  </a:cubicBezTo>
                  <a:cubicBezTo>
                    <a:pt x="3907" y="15573"/>
                    <a:pt x="4011" y="15541"/>
                    <a:pt x="4111" y="15505"/>
                  </a:cubicBezTo>
                  <a:cubicBezTo>
                    <a:pt x="4162" y="15488"/>
                    <a:pt x="4212" y="15469"/>
                    <a:pt x="4264" y="15451"/>
                  </a:cubicBezTo>
                  <a:cubicBezTo>
                    <a:pt x="4317" y="15432"/>
                    <a:pt x="4367" y="15412"/>
                    <a:pt x="4419" y="15390"/>
                  </a:cubicBezTo>
                  <a:cubicBezTo>
                    <a:pt x="4471" y="15369"/>
                    <a:pt x="4521" y="15347"/>
                    <a:pt x="4573" y="15326"/>
                  </a:cubicBezTo>
                  <a:lnTo>
                    <a:pt x="4729" y="15257"/>
                  </a:lnTo>
                  <a:cubicBezTo>
                    <a:pt x="4781" y="15232"/>
                    <a:pt x="4831" y="15208"/>
                    <a:pt x="4885" y="15182"/>
                  </a:cubicBezTo>
                  <a:cubicBezTo>
                    <a:pt x="4936" y="15157"/>
                    <a:pt x="4988" y="15130"/>
                    <a:pt x="5040" y="15103"/>
                  </a:cubicBezTo>
                  <a:cubicBezTo>
                    <a:pt x="5093" y="15077"/>
                    <a:pt x="5145" y="15050"/>
                    <a:pt x="5197" y="15021"/>
                  </a:cubicBezTo>
                  <a:cubicBezTo>
                    <a:pt x="5247" y="14992"/>
                    <a:pt x="5299" y="14963"/>
                    <a:pt x="5352" y="14933"/>
                  </a:cubicBezTo>
                  <a:cubicBezTo>
                    <a:pt x="5404" y="14904"/>
                    <a:pt x="5454" y="14873"/>
                    <a:pt x="5506" y="14843"/>
                  </a:cubicBezTo>
                  <a:cubicBezTo>
                    <a:pt x="5556" y="14811"/>
                    <a:pt x="5608" y="14779"/>
                    <a:pt x="5658" y="14748"/>
                  </a:cubicBezTo>
                  <a:cubicBezTo>
                    <a:pt x="5711" y="14715"/>
                    <a:pt x="5762" y="14683"/>
                    <a:pt x="5812" y="14649"/>
                  </a:cubicBezTo>
                  <a:cubicBezTo>
                    <a:pt x="5862" y="14614"/>
                    <a:pt x="5914" y="14578"/>
                    <a:pt x="5964" y="14545"/>
                  </a:cubicBezTo>
                  <a:cubicBezTo>
                    <a:pt x="6015" y="14511"/>
                    <a:pt x="6065" y="14475"/>
                    <a:pt x="6115" y="14439"/>
                  </a:cubicBezTo>
                  <a:cubicBezTo>
                    <a:pt x="6166" y="14403"/>
                    <a:pt x="6217" y="14365"/>
                    <a:pt x="6268" y="14327"/>
                  </a:cubicBezTo>
                  <a:cubicBezTo>
                    <a:pt x="6370" y="14252"/>
                    <a:pt x="6469" y="14174"/>
                    <a:pt x="6570" y="14094"/>
                  </a:cubicBezTo>
                  <a:cubicBezTo>
                    <a:pt x="6670" y="14013"/>
                    <a:pt x="6769" y="13930"/>
                    <a:pt x="6869" y="13843"/>
                  </a:cubicBezTo>
                  <a:cubicBezTo>
                    <a:pt x="6919" y="13800"/>
                    <a:pt x="6969" y="13757"/>
                    <a:pt x="7017" y="13713"/>
                  </a:cubicBezTo>
                  <a:cubicBezTo>
                    <a:pt x="7066" y="13669"/>
                    <a:pt x="7116" y="13625"/>
                    <a:pt x="7165" y="13579"/>
                  </a:cubicBezTo>
                  <a:cubicBezTo>
                    <a:pt x="7214" y="13534"/>
                    <a:pt x="7264" y="13488"/>
                    <a:pt x="7311" y="13441"/>
                  </a:cubicBezTo>
                  <a:lnTo>
                    <a:pt x="7458" y="13301"/>
                  </a:lnTo>
                  <a:cubicBezTo>
                    <a:pt x="7506" y="13253"/>
                    <a:pt x="7553" y="13204"/>
                    <a:pt x="7602" y="13155"/>
                  </a:cubicBezTo>
                  <a:cubicBezTo>
                    <a:pt x="7648" y="13107"/>
                    <a:pt x="7697" y="13058"/>
                    <a:pt x="7743" y="13008"/>
                  </a:cubicBezTo>
                  <a:cubicBezTo>
                    <a:pt x="7839" y="12909"/>
                    <a:pt x="7933" y="12807"/>
                    <a:pt x="8026" y="12702"/>
                  </a:cubicBezTo>
                  <a:cubicBezTo>
                    <a:pt x="8072" y="12652"/>
                    <a:pt x="8117" y="12600"/>
                    <a:pt x="8164" y="12547"/>
                  </a:cubicBezTo>
                  <a:cubicBezTo>
                    <a:pt x="8209" y="12493"/>
                    <a:pt x="8256" y="12440"/>
                    <a:pt x="8301" y="12386"/>
                  </a:cubicBezTo>
                  <a:cubicBezTo>
                    <a:pt x="8345" y="12332"/>
                    <a:pt x="8391" y="12276"/>
                    <a:pt x="8436" y="12223"/>
                  </a:cubicBezTo>
                  <a:cubicBezTo>
                    <a:pt x="8480" y="12169"/>
                    <a:pt x="8523" y="12113"/>
                    <a:pt x="8568" y="12058"/>
                  </a:cubicBezTo>
                  <a:cubicBezTo>
                    <a:pt x="8656" y="11946"/>
                    <a:pt x="8743" y="11832"/>
                    <a:pt x="8830" y="11717"/>
                  </a:cubicBezTo>
                  <a:cubicBezTo>
                    <a:pt x="8916" y="11601"/>
                    <a:pt x="8999" y="11486"/>
                    <a:pt x="9083" y="11368"/>
                  </a:cubicBezTo>
                  <a:cubicBezTo>
                    <a:pt x="9165" y="11248"/>
                    <a:pt x="9247" y="11128"/>
                    <a:pt x="9327" y="11008"/>
                  </a:cubicBezTo>
                  <a:cubicBezTo>
                    <a:pt x="9487" y="10765"/>
                    <a:pt x="9642" y="10517"/>
                    <a:pt x="9787" y="10265"/>
                  </a:cubicBezTo>
                  <a:cubicBezTo>
                    <a:pt x="9932" y="10014"/>
                    <a:pt x="10073" y="9758"/>
                    <a:pt x="10204" y="9499"/>
                  </a:cubicBezTo>
                  <a:cubicBezTo>
                    <a:pt x="10269" y="9369"/>
                    <a:pt x="10333" y="9237"/>
                    <a:pt x="10394" y="9106"/>
                  </a:cubicBezTo>
                  <a:cubicBezTo>
                    <a:pt x="10457" y="8976"/>
                    <a:pt x="10516" y="8842"/>
                    <a:pt x="10573" y="8711"/>
                  </a:cubicBezTo>
                  <a:cubicBezTo>
                    <a:pt x="10631" y="8579"/>
                    <a:pt x="10687" y="8445"/>
                    <a:pt x="10742" y="8313"/>
                  </a:cubicBezTo>
                  <a:cubicBezTo>
                    <a:pt x="10795" y="8181"/>
                    <a:pt x="10847" y="8047"/>
                    <a:pt x="10896" y="7913"/>
                  </a:cubicBezTo>
                  <a:cubicBezTo>
                    <a:pt x="10921" y="7847"/>
                    <a:pt x="10944" y="7781"/>
                    <a:pt x="10967" y="7713"/>
                  </a:cubicBezTo>
                  <a:cubicBezTo>
                    <a:pt x="10990" y="7647"/>
                    <a:pt x="11015" y="7580"/>
                    <a:pt x="11036" y="7513"/>
                  </a:cubicBezTo>
                  <a:lnTo>
                    <a:pt x="11101" y="7314"/>
                  </a:lnTo>
                  <a:cubicBezTo>
                    <a:pt x="11120" y="7247"/>
                    <a:pt x="11141" y="7178"/>
                    <a:pt x="11162" y="7112"/>
                  </a:cubicBezTo>
                  <a:cubicBezTo>
                    <a:pt x="11202" y="6979"/>
                    <a:pt x="11239" y="6846"/>
                    <a:pt x="11275" y="6713"/>
                  </a:cubicBezTo>
                  <a:cubicBezTo>
                    <a:pt x="11291" y="6647"/>
                    <a:pt x="11310" y="6580"/>
                    <a:pt x="11325" y="6514"/>
                  </a:cubicBezTo>
                  <a:cubicBezTo>
                    <a:pt x="11341" y="6447"/>
                    <a:pt x="11356" y="6382"/>
                    <a:pt x="11371" y="6316"/>
                  </a:cubicBezTo>
                  <a:cubicBezTo>
                    <a:pt x="11386" y="6250"/>
                    <a:pt x="11400" y="6185"/>
                    <a:pt x="11415" y="6119"/>
                  </a:cubicBezTo>
                  <a:cubicBezTo>
                    <a:pt x="11429" y="6054"/>
                    <a:pt x="11442" y="5987"/>
                    <a:pt x="11455" y="5922"/>
                  </a:cubicBezTo>
                  <a:cubicBezTo>
                    <a:pt x="11468" y="5857"/>
                    <a:pt x="11479" y="5791"/>
                    <a:pt x="11491" y="5726"/>
                  </a:cubicBezTo>
                  <a:lnTo>
                    <a:pt x="11522" y="5532"/>
                  </a:lnTo>
                  <a:cubicBezTo>
                    <a:pt x="11542" y="5403"/>
                    <a:pt x="11563" y="5274"/>
                    <a:pt x="11577" y="5146"/>
                  </a:cubicBezTo>
                  <a:cubicBezTo>
                    <a:pt x="11593" y="5021"/>
                    <a:pt x="11606" y="4893"/>
                    <a:pt x="11616" y="4768"/>
                  </a:cubicBezTo>
                  <a:cubicBezTo>
                    <a:pt x="11620" y="4704"/>
                    <a:pt x="11626" y="4642"/>
                    <a:pt x="11629" y="4581"/>
                  </a:cubicBezTo>
                  <a:cubicBezTo>
                    <a:pt x="11633" y="4517"/>
                    <a:pt x="11636" y="4454"/>
                    <a:pt x="11637" y="4394"/>
                  </a:cubicBezTo>
                  <a:cubicBezTo>
                    <a:pt x="11639" y="4330"/>
                    <a:pt x="11642" y="4272"/>
                    <a:pt x="11643" y="4210"/>
                  </a:cubicBezTo>
                  <a:cubicBezTo>
                    <a:pt x="11645" y="4151"/>
                    <a:pt x="11645" y="4089"/>
                    <a:pt x="11645" y="4030"/>
                  </a:cubicBezTo>
                  <a:cubicBezTo>
                    <a:pt x="11645" y="3971"/>
                    <a:pt x="11645" y="3911"/>
                    <a:pt x="11643" y="3855"/>
                  </a:cubicBezTo>
                  <a:cubicBezTo>
                    <a:pt x="11642" y="3797"/>
                    <a:pt x="11640" y="3737"/>
                    <a:pt x="11652" y="3679"/>
                  </a:cubicBezTo>
                  <a:cubicBezTo>
                    <a:pt x="11649" y="3564"/>
                    <a:pt x="11642" y="3453"/>
                    <a:pt x="11630" y="3340"/>
                  </a:cubicBezTo>
                  <a:cubicBezTo>
                    <a:pt x="11620" y="3228"/>
                    <a:pt x="11607" y="3120"/>
                    <a:pt x="11593" y="3011"/>
                  </a:cubicBezTo>
                  <a:cubicBezTo>
                    <a:pt x="11584" y="2958"/>
                    <a:pt x="11577" y="2903"/>
                    <a:pt x="11567" y="2850"/>
                  </a:cubicBezTo>
                  <a:cubicBezTo>
                    <a:pt x="11560" y="2796"/>
                    <a:pt x="11551" y="2745"/>
                    <a:pt x="11541" y="2693"/>
                  </a:cubicBezTo>
                  <a:lnTo>
                    <a:pt x="11508" y="2536"/>
                  </a:lnTo>
                  <a:cubicBezTo>
                    <a:pt x="11495" y="2486"/>
                    <a:pt x="11485" y="2436"/>
                    <a:pt x="11472" y="2385"/>
                  </a:cubicBezTo>
                  <a:cubicBezTo>
                    <a:pt x="11459" y="2335"/>
                    <a:pt x="11448" y="2286"/>
                    <a:pt x="11433" y="2236"/>
                  </a:cubicBezTo>
                  <a:cubicBezTo>
                    <a:pt x="11419" y="2185"/>
                    <a:pt x="11404" y="2139"/>
                    <a:pt x="11390" y="2091"/>
                  </a:cubicBezTo>
                  <a:cubicBezTo>
                    <a:pt x="11361" y="1996"/>
                    <a:pt x="11328" y="1901"/>
                    <a:pt x="11294" y="1809"/>
                  </a:cubicBezTo>
                  <a:cubicBezTo>
                    <a:pt x="11278" y="1763"/>
                    <a:pt x="11261" y="1717"/>
                    <a:pt x="11242" y="1672"/>
                  </a:cubicBezTo>
                  <a:cubicBezTo>
                    <a:pt x="11225" y="1628"/>
                    <a:pt x="11205" y="1583"/>
                    <a:pt x="11185" y="1539"/>
                  </a:cubicBezTo>
                  <a:cubicBezTo>
                    <a:pt x="11167" y="1495"/>
                    <a:pt x="11147" y="1455"/>
                    <a:pt x="11126" y="1412"/>
                  </a:cubicBezTo>
                  <a:cubicBezTo>
                    <a:pt x="11105" y="1369"/>
                    <a:pt x="11084" y="1327"/>
                    <a:pt x="11062" y="1286"/>
                  </a:cubicBezTo>
                  <a:cubicBezTo>
                    <a:pt x="11018" y="1204"/>
                    <a:pt x="10973" y="1124"/>
                    <a:pt x="10924" y="1047"/>
                  </a:cubicBezTo>
                  <a:cubicBezTo>
                    <a:pt x="10875" y="969"/>
                    <a:pt x="10825" y="896"/>
                    <a:pt x="10773" y="824"/>
                  </a:cubicBezTo>
                  <a:cubicBezTo>
                    <a:pt x="10722" y="752"/>
                    <a:pt x="10667" y="683"/>
                    <a:pt x="10609" y="617"/>
                  </a:cubicBezTo>
                  <a:cubicBezTo>
                    <a:pt x="10496" y="485"/>
                    <a:pt x="10374" y="364"/>
                    <a:pt x="10244" y="255"/>
                  </a:cubicBezTo>
                  <a:cubicBezTo>
                    <a:pt x="10214" y="229"/>
                    <a:pt x="10184" y="204"/>
                    <a:pt x="10154" y="181"/>
                  </a:cubicBezTo>
                  <a:cubicBezTo>
                    <a:pt x="10093" y="156"/>
                    <a:pt x="10033" y="135"/>
                    <a:pt x="9975" y="118"/>
                  </a:cubicBezTo>
                  <a:cubicBezTo>
                    <a:pt x="9889" y="91"/>
                    <a:pt x="9790" y="68"/>
                    <a:pt x="9697" y="49"/>
                  </a:cubicBezTo>
                  <a:cubicBezTo>
                    <a:pt x="9603" y="32"/>
                    <a:pt x="9497" y="17"/>
                    <a:pt x="9399" y="10"/>
                  </a:cubicBezTo>
                  <a:cubicBezTo>
                    <a:pt x="9321" y="5"/>
                    <a:pt x="9233" y="1"/>
                    <a:pt x="9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18"/>
            <p:cNvSpPr/>
            <p:nvPr/>
          </p:nvSpPr>
          <p:spPr>
            <a:xfrm>
              <a:off x="8129588" y="1505313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1" y="1"/>
                  </a:moveTo>
                  <a:cubicBezTo>
                    <a:pt x="10025" y="1"/>
                    <a:pt x="8847" y="374"/>
                    <a:pt x="7825" y="888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6" y="8350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1" y="16576"/>
                    <a:pt x="595" y="17439"/>
                    <a:pt x="1190" y="18221"/>
                  </a:cubicBezTo>
                  <a:cubicBezTo>
                    <a:pt x="1484" y="18610"/>
                    <a:pt x="1832" y="18921"/>
                    <a:pt x="2235" y="19152"/>
                  </a:cubicBezTo>
                  <a:lnTo>
                    <a:pt x="3728" y="20015"/>
                  </a:lnTo>
                  <a:lnTo>
                    <a:pt x="3728" y="20015"/>
                  </a:lnTo>
                  <a:cubicBezTo>
                    <a:pt x="3330" y="19784"/>
                    <a:pt x="2986" y="19474"/>
                    <a:pt x="2693" y="19089"/>
                  </a:cubicBezTo>
                  <a:cubicBezTo>
                    <a:pt x="2098" y="18305"/>
                    <a:pt x="1736" y="17443"/>
                    <a:pt x="1604" y="16500"/>
                  </a:cubicBezTo>
                  <a:cubicBezTo>
                    <a:pt x="1538" y="16025"/>
                    <a:pt x="1506" y="15552"/>
                    <a:pt x="1506" y="15082"/>
                  </a:cubicBezTo>
                  <a:cubicBezTo>
                    <a:pt x="1506" y="12136"/>
                    <a:pt x="2752" y="9218"/>
                    <a:pt x="4348" y="6678"/>
                  </a:cubicBezTo>
                  <a:cubicBezTo>
                    <a:pt x="5619" y="4658"/>
                    <a:pt x="7110" y="2877"/>
                    <a:pt x="9328" y="1758"/>
                  </a:cubicBezTo>
                  <a:cubicBezTo>
                    <a:pt x="10353" y="1243"/>
                    <a:pt x="11532" y="869"/>
                    <a:pt x="12639" y="869"/>
                  </a:cubicBezTo>
                  <a:cubicBezTo>
                    <a:pt x="13311" y="869"/>
                    <a:pt x="13958" y="1008"/>
                    <a:pt x="14527" y="1336"/>
                  </a:cubicBezTo>
                  <a:lnTo>
                    <a:pt x="14527" y="1336"/>
                  </a:lnTo>
                  <a:lnTo>
                    <a:pt x="13025" y="468"/>
                  </a:lnTo>
                  <a:cubicBezTo>
                    <a:pt x="12454" y="139"/>
                    <a:pt x="11806" y="1"/>
                    <a:pt x="11131" y="1"/>
                  </a:cubicBezTo>
                  <a:close/>
                  <a:moveTo>
                    <a:pt x="3728" y="20015"/>
                  </a:moveTo>
                  <a:cubicBezTo>
                    <a:pt x="3732" y="20017"/>
                    <a:pt x="3735" y="20019"/>
                    <a:pt x="3739" y="20021"/>
                  </a:cubicBezTo>
                  <a:lnTo>
                    <a:pt x="3728" y="200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18"/>
            <p:cNvSpPr/>
            <p:nvPr/>
          </p:nvSpPr>
          <p:spPr>
            <a:xfrm>
              <a:off x="8213068" y="1565530"/>
              <a:ext cx="444199" cy="569594"/>
            </a:xfrm>
            <a:custGeom>
              <a:avLst/>
              <a:gdLst/>
              <a:ahLst/>
              <a:cxnLst/>
              <a:rect l="l" t="t" r="r" b="b"/>
              <a:pathLst>
                <a:path w="14244" h="18265" extrusionOk="0">
                  <a:moveTo>
                    <a:pt x="10228" y="253"/>
                  </a:moveTo>
                  <a:cubicBezTo>
                    <a:pt x="10515" y="253"/>
                    <a:pt x="10787" y="286"/>
                    <a:pt x="11043" y="352"/>
                  </a:cubicBezTo>
                  <a:cubicBezTo>
                    <a:pt x="11498" y="470"/>
                    <a:pt x="11952" y="704"/>
                    <a:pt x="12359" y="1035"/>
                  </a:cubicBezTo>
                  <a:cubicBezTo>
                    <a:pt x="12751" y="1355"/>
                    <a:pt x="13093" y="1753"/>
                    <a:pt x="13344" y="2189"/>
                  </a:cubicBezTo>
                  <a:cubicBezTo>
                    <a:pt x="13912" y="3177"/>
                    <a:pt x="14081" y="4438"/>
                    <a:pt x="13880" y="6151"/>
                  </a:cubicBezTo>
                  <a:cubicBezTo>
                    <a:pt x="13683" y="7828"/>
                    <a:pt x="13190" y="9465"/>
                    <a:pt x="12418" y="11016"/>
                  </a:cubicBezTo>
                  <a:cubicBezTo>
                    <a:pt x="11659" y="12539"/>
                    <a:pt x="10631" y="13978"/>
                    <a:pt x="9448" y="15180"/>
                  </a:cubicBezTo>
                  <a:cubicBezTo>
                    <a:pt x="8377" y="16267"/>
                    <a:pt x="7295" y="17031"/>
                    <a:pt x="6150" y="17516"/>
                  </a:cubicBezTo>
                  <a:cubicBezTo>
                    <a:pt x="5373" y="17845"/>
                    <a:pt x="4662" y="18009"/>
                    <a:pt x="4022" y="18009"/>
                  </a:cubicBezTo>
                  <a:cubicBezTo>
                    <a:pt x="3736" y="18009"/>
                    <a:pt x="3463" y="17976"/>
                    <a:pt x="3205" y="17910"/>
                  </a:cubicBezTo>
                  <a:cubicBezTo>
                    <a:pt x="2751" y="17793"/>
                    <a:pt x="2297" y="17558"/>
                    <a:pt x="1890" y="17227"/>
                  </a:cubicBezTo>
                  <a:cubicBezTo>
                    <a:pt x="1497" y="16909"/>
                    <a:pt x="1155" y="16510"/>
                    <a:pt x="905" y="16075"/>
                  </a:cubicBezTo>
                  <a:cubicBezTo>
                    <a:pt x="461" y="15301"/>
                    <a:pt x="258" y="14346"/>
                    <a:pt x="290" y="13157"/>
                  </a:cubicBezTo>
                  <a:cubicBezTo>
                    <a:pt x="298" y="12826"/>
                    <a:pt x="324" y="12484"/>
                    <a:pt x="366" y="12109"/>
                  </a:cubicBezTo>
                  <a:cubicBezTo>
                    <a:pt x="465" y="11259"/>
                    <a:pt x="642" y="10414"/>
                    <a:pt x="889" y="9599"/>
                  </a:cubicBezTo>
                  <a:cubicBezTo>
                    <a:pt x="1131" y="8804"/>
                    <a:pt x="1447" y="8012"/>
                    <a:pt x="1829" y="7244"/>
                  </a:cubicBezTo>
                  <a:cubicBezTo>
                    <a:pt x="2587" y="5721"/>
                    <a:pt x="3615" y="4281"/>
                    <a:pt x="4800" y="3080"/>
                  </a:cubicBezTo>
                  <a:cubicBezTo>
                    <a:pt x="5872" y="1994"/>
                    <a:pt x="6953" y="1229"/>
                    <a:pt x="8099" y="744"/>
                  </a:cubicBezTo>
                  <a:cubicBezTo>
                    <a:pt x="8875" y="417"/>
                    <a:pt x="9588" y="253"/>
                    <a:pt x="10228" y="253"/>
                  </a:cubicBezTo>
                  <a:close/>
                  <a:moveTo>
                    <a:pt x="10231" y="1"/>
                  </a:moveTo>
                  <a:cubicBezTo>
                    <a:pt x="9555" y="1"/>
                    <a:pt x="8808" y="172"/>
                    <a:pt x="8001" y="513"/>
                  </a:cubicBezTo>
                  <a:cubicBezTo>
                    <a:pt x="6822" y="1010"/>
                    <a:pt x="5715" y="1794"/>
                    <a:pt x="4618" y="2906"/>
                  </a:cubicBezTo>
                  <a:cubicBezTo>
                    <a:pt x="3417" y="4126"/>
                    <a:pt x="2373" y="5589"/>
                    <a:pt x="1601" y="7136"/>
                  </a:cubicBezTo>
                  <a:cubicBezTo>
                    <a:pt x="1211" y="7917"/>
                    <a:pt x="889" y="8722"/>
                    <a:pt x="645" y="9530"/>
                  </a:cubicBezTo>
                  <a:cubicBezTo>
                    <a:pt x="393" y="10361"/>
                    <a:pt x="216" y="11219"/>
                    <a:pt x="113" y="12083"/>
                  </a:cubicBezTo>
                  <a:cubicBezTo>
                    <a:pt x="68" y="12463"/>
                    <a:pt x="41" y="12812"/>
                    <a:pt x="32" y="13150"/>
                  </a:cubicBezTo>
                  <a:cubicBezTo>
                    <a:pt x="1" y="14388"/>
                    <a:pt x="213" y="15385"/>
                    <a:pt x="684" y="16202"/>
                  </a:cubicBezTo>
                  <a:cubicBezTo>
                    <a:pt x="950" y="16665"/>
                    <a:pt x="1310" y="17089"/>
                    <a:pt x="1727" y="17427"/>
                  </a:cubicBezTo>
                  <a:cubicBezTo>
                    <a:pt x="2161" y="17779"/>
                    <a:pt x="2650" y="18032"/>
                    <a:pt x="3139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5" y="18265"/>
                    <a:pt x="5439" y="18095"/>
                    <a:pt x="6247" y="17753"/>
                  </a:cubicBezTo>
                  <a:cubicBezTo>
                    <a:pt x="7426" y="17256"/>
                    <a:pt x="8533" y="16474"/>
                    <a:pt x="9629" y="15361"/>
                  </a:cubicBezTo>
                  <a:cubicBezTo>
                    <a:pt x="10833" y="14139"/>
                    <a:pt x="11876" y="12677"/>
                    <a:pt x="12646" y="11131"/>
                  </a:cubicBezTo>
                  <a:cubicBezTo>
                    <a:pt x="13433" y="9551"/>
                    <a:pt x="13933" y="7888"/>
                    <a:pt x="14134" y="6181"/>
                  </a:cubicBezTo>
                  <a:cubicBezTo>
                    <a:pt x="14229" y="5379"/>
                    <a:pt x="14244" y="4685"/>
                    <a:pt x="14177" y="4064"/>
                  </a:cubicBezTo>
                  <a:cubicBezTo>
                    <a:pt x="14094" y="3292"/>
                    <a:pt x="13896" y="2638"/>
                    <a:pt x="13565" y="2063"/>
                  </a:cubicBezTo>
                  <a:cubicBezTo>
                    <a:pt x="13299" y="1601"/>
                    <a:pt x="12937" y="1177"/>
                    <a:pt x="12520" y="839"/>
                  </a:cubicBezTo>
                  <a:cubicBezTo>
                    <a:pt x="12086" y="487"/>
                    <a:pt x="11597" y="234"/>
                    <a:pt x="11108" y="107"/>
                  </a:cubicBezTo>
                  <a:cubicBezTo>
                    <a:pt x="10831" y="36"/>
                    <a:pt x="10538" y="1"/>
                    <a:pt x="102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18"/>
            <p:cNvSpPr/>
            <p:nvPr/>
          </p:nvSpPr>
          <p:spPr>
            <a:xfrm>
              <a:off x="8437970" y="1736202"/>
              <a:ext cx="320987" cy="404781"/>
            </a:xfrm>
            <a:custGeom>
              <a:avLst/>
              <a:gdLst/>
              <a:ahLst/>
              <a:cxnLst/>
              <a:rect l="l" t="t" r="r" b="b"/>
              <a:pathLst>
                <a:path w="10293" h="12980" extrusionOk="0">
                  <a:moveTo>
                    <a:pt x="7609" y="1209"/>
                  </a:moveTo>
                  <a:cubicBezTo>
                    <a:pt x="7788" y="1209"/>
                    <a:pt x="7965" y="1229"/>
                    <a:pt x="8137" y="1273"/>
                  </a:cubicBezTo>
                  <a:cubicBezTo>
                    <a:pt x="8748" y="1430"/>
                    <a:pt x="9300" y="1897"/>
                    <a:pt x="9619" y="2454"/>
                  </a:cubicBezTo>
                  <a:cubicBezTo>
                    <a:pt x="10049" y="3200"/>
                    <a:pt x="10065" y="4107"/>
                    <a:pt x="9964" y="4971"/>
                  </a:cubicBezTo>
                  <a:cubicBezTo>
                    <a:pt x="9835" y="6057"/>
                    <a:pt x="9520" y="7073"/>
                    <a:pt x="9044" y="8030"/>
                  </a:cubicBezTo>
                  <a:cubicBezTo>
                    <a:pt x="8568" y="8987"/>
                    <a:pt x="7930" y="9884"/>
                    <a:pt x="7180" y="10646"/>
                  </a:cubicBezTo>
                  <a:cubicBezTo>
                    <a:pt x="6579" y="11254"/>
                    <a:pt x="5904" y="11777"/>
                    <a:pt x="5098" y="12119"/>
                  </a:cubicBezTo>
                  <a:cubicBezTo>
                    <a:pt x="4667" y="12301"/>
                    <a:pt x="4198" y="12431"/>
                    <a:pt x="3742" y="12431"/>
                  </a:cubicBezTo>
                  <a:cubicBezTo>
                    <a:pt x="3563" y="12431"/>
                    <a:pt x="3386" y="12411"/>
                    <a:pt x="3213" y="12366"/>
                  </a:cubicBezTo>
                  <a:cubicBezTo>
                    <a:pt x="2602" y="12208"/>
                    <a:pt x="2050" y="11741"/>
                    <a:pt x="1731" y="11185"/>
                  </a:cubicBezTo>
                  <a:cubicBezTo>
                    <a:pt x="1410" y="10627"/>
                    <a:pt x="1318" y="9977"/>
                    <a:pt x="1337" y="9324"/>
                  </a:cubicBezTo>
                  <a:cubicBezTo>
                    <a:pt x="1344" y="9103"/>
                    <a:pt x="1361" y="8884"/>
                    <a:pt x="1387" y="8666"/>
                  </a:cubicBezTo>
                  <a:cubicBezTo>
                    <a:pt x="1515" y="7580"/>
                    <a:pt x="1829" y="6565"/>
                    <a:pt x="2306" y="5609"/>
                  </a:cubicBezTo>
                  <a:cubicBezTo>
                    <a:pt x="2782" y="4653"/>
                    <a:pt x="3420" y="3756"/>
                    <a:pt x="4171" y="2994"/>
                  </a:cubicBezTo>
                  <a:cubicBezTo>
                    <a:pt x="4772" y="2386"/>
                    <a:pt x="5444" y="1863"/>
                    <a:pt x="6252" y="1521"/>
                  </a:cubicBezTo>
                  <a:cubicBezTo>
                    <a:pt x="6682" y="1339"/>
                    <a:pt x="7151" y="1209"/>
                    <a:pt x="7609" y="1209"/>
                  </a:cubicBezTo>
                  <a:close/>
                  <a:moveTo>
                    <a:pt x="7304" y="1"/>
                  </a:moveTo>
                  <a:cubicBezTo>
                    <a:pt x="6577" y="1"/>
                    <a:pt x="5804" y="246"/>
                    <a:pt x="5132" y="585"/>
                  </a:cubicBezTo>
                  <a:cubicBezTo>
                    <a:pt x="3676" y="1318"/>
                    <a:pt x="2698" y="2485"/>
                    <a:pt x="1865" y="3812"/>
                  </a:cubicBezTo>
                  <a:cubicBezTo>
                    <a:pt x="818" y="5479"/>
                    <a:pt x="0" y="7394"/>
                    <a:pt x="0" y="9326"/>
                  </a:cubicBezTo>
                  <a:cubicBezTo>
                    <a:pt x="0" y="9635"/>
                    <a:pt x="22" y="9945"/>
                    <a:pt x="65" y="10256"/>
                  </a:cubicBezTo>
                  <a:cubicBezTo>
                    <a:pt x="151" y="10874"/>
                    <a:pt x="390" y="11441"/>
                    <a:pt x="779" y="11955"/>
                  </a:cubicBezTo>
                  <a:cubicBezTo>
                    <a:pt x="973" y="12210"/>
                    <a:pt x="1202" y="12412"/>
                    <a:pt x="1466" y="12566"/>
                  </a:cubicBezTo>
                  <a:cubicBezTo>
                    <a:pt x="1576" y="12628"/>
                    <a:pt x="1681" y="12681"/>
                    <a:pt x="1796" y="12729"/>
                  </a:cubicBezTo>
                  <a:cubicBezTo>
                    <a:pt x="1935" y="12789"/>
                    <a:pt x="2062" y="12832"/>
                    <a:pt x="2208" y="12871"/>
                  </a:cubicBezTo>
                  <a:cubicBezTo>
                    <a:pt x="2356" y="12911"/>
                    <a:pt x="2486" y="12934"/>
                    <a:pt x="2640" y="12954"/>
                  </a:cubicBezTo>
                  <a:cubicBezTo>
                    <a:pt x="2784" y="12970"/>
                    <a:pt x="2908" y="12979"/>
                    <a:pt x="3052" y="12979"/>
                  </a:cubicBezTo>
                  <a:cubicBezTo>
                    <a:pt x="3063" y="12979"/>
                    <a:pt x="3074" y="12979"/>
                    <a:pt x="3085" y="12979"/>
                  </a:cubicBezTo>
                  <a:cubicBezTo>
                    <a:pt x="3245" y="12977"/>
                    <a:pt x="3379" y="12969"/>
                    <a:pt x="3540" y="12949"/>
                  </a:cubicBezTo>
                  <a:cubicBezTo>
                    <a:pt x="3703" y="12929"/>
                    <a:pt x="3837" y="12906"/>
                    <a:pt x="4000" y="12865"/>
                  </a:cubicBezTo>
                  <a:cubicBezTo>
                    <a:pt x="4165" y="12826"/>
                    <a:pt x="4299" y="12789"/>
                    <a:pt x="4463" y="12732"/>
                  </a:cubicBezTo>
                  <a:cubicBezTo>
                    <a:pt x="4625" y="12676"/>
                    <a:pt x="4759" y="12622"/>
                    <a:pt x="4923" y="12548"/>
                  </a:cubicBezTo>
                  <a:cubicBezTo>
                    <a:pt x="5085" y="12474"/>
                    <a:pt x="5219" y="12408"/>
                    <a:pt x="5380" y="12318"/>
                  </a:cubicBezTo>
                  <a:cubicBezTo>
                    <a:pt x="5538" y="12230"/>
                    <a:pt x="5664" y="12154"/>
                    <a:pt x="5818" y="12052"/>
                  </a:cubicBezTo>
                  <a:cubicBezTo>
                    <a:pt x="5973" y="11950"/>
                    <a:pt x="6099" y="11862"/>
                    <a:pt x="6250" y="11747"/>
                  </a:cubicBezTo>
                  <a:cubicBezTo>
                    <a:pt x="6403" y="11629"/>
                    <a:pt x="6526" y="11531"/>
                    <a:pt x="6672" y="11403"/>
                  </a:cubicBezTo>
                  <a:cubicBezTo>
                    <a:pt x="6820" y="11275"/>
                    <a:pt x="6940" y="11165"/>
                    <a:pt x="7082" y="11025"/>
                  </a:cubicBezTo>
                  <a:cubicBezTo>
                    <a:pt x="7224" y="10887"/>
                    <a:pt x="7342" y="10765"/>
                    <a:pt x="7479" y="10615"/>
                  </a:cubicBezTo>
                  <a:cubicBezTo>
                    <a:pt x="7615" y="10467"/>
                    <a:pt x="7730" y="10334"/>
                    <a:pt x="7860" y="10175"/>
                  </a:cubicBezTo>
                  <a:cubicBezTo>
                    <a:pt x="8360" y="9563"/>
                    <a:pt x="8799" y="8893"/>
                    <a:pt x="9165" y="8177"/>
                  </a:cubicBezTo>
                  <a:cubicBezTo>
                    <a:pt x="9254" y="8003"/>
                    <a:pt x="9346" y="7813"/>
                    <a:pt x="9425" y="7635"/>
                  </a:cubicBezTo>
                  <a:cubicBezTo>
                    <a:pt x="9504" y="7458"/>
                    <a:pt x="9588" y="7261"/>
                    <a:pt x="9655" y="7083"/>
                  </a:cubicBezTo>
                  <a:cubicBezTo>
                    <a:pt x="9724" y="6908"/>
                    <a:pt x="9796" y="6702"/>
                    <a:pt x="9854" y="6527"/>
                  </a:cubicBezTo>
                  <a:cubicBezTo>
                    <a:pt x="9908" y="6348"/>
                    <a:pt x="9970" y="6143"/>
                    <a:pt x="10015" y="5967"/>
                  </a:cubicBezTo>
                  <a:cubicBezTo>
                    <a:pt x="10059" y="5793"/>
                    <a:pt x="10107" y="5586"/>
                    <a:pt x="10141" y="5412"/>
                  </a:cubicBezTo>
                  <a:cubicBezTo>
                    <a:pt x="10174" y="5240"/>
                    <a:pt x="10207" y="5033"/>
                    <a:pt x="10229" y="4862"/>
                  </a:cubicBezTo>
                  <a:cubicBezTo>
                    <a:pt x="10251" y="4694"/>
                    <a:pt x="10271" y="4488"/>
                    <a:pt x="10279" y="4323"/>
                  </a:cubicBezTo>
                  <a:cubicBezTo>
                    <a:pt x="10288" y="4157"/>
                    <a:pt x="10292" y="3963"/>
                    <a:pt x="10288" y="3804"/>
                  </a:cubicBezTo>
                  <a:cubicBezTo>
                    <a:pt x="10285" y="3647"/>
                    <a:pt x="10274" y="3462"/>
                    <a:pt x="10253" y="3315"/>
                  </a:cubicBezTo>
                  <a:cubicBezTo>
                    <a:pt x="10238" y="3161"/>
                    <a:pt x="10213" y="2984"/>
                    <a:pt x="10186" y="2838"/>
                  </a:cubicBezTo>
                  <a:cubicBezTo>
                    <a:pt x="10159" y="2692"/>
                    <a:pt x="10117" y="2521"/>
                    <a:pt x="10078" y="2383"/>
                  </a:cubicBezTo>
                  <a:cubicBezTo>
                    <a:pt x="10038" y="2245"/>
                    <a:pt x="9983" y="2083"/>
                    <a:pt x="9929" y="1952"/>
                  </a:cubicBezTo>
                  <a:cubicBezTo>
                    <a:pt x="9875" y="1821"/>
                    <a:pt x="9803" y="1670"/>
                    <a:pt x="9736" y="1548"/>
                  </a:cubicBezTo>
                  <a:cubicBezTo>
                    <a:pt x="9668" y="1424"/>
                    <a:pt x="9582" y="1288"/>
                    <a:pt x="9502" y="1176"/>
                  </a:cubicBezTo>
                  <a:cubicBezTo>
                    <a:pt x="9420" y="1065"/>
                    <a:pt x="9317" y="943"/>
                    <a:pt x="9223" y="842"/>
                  </a:cubicBezTo>
                  <a:cubicBezTo>
                    <a:pt x="9128" y="742"/>
                    <a:pt x="9010" y="637"/>
                    <a:pt x="8902" y="550"/>
                  </a:cubicBezTo>
                  <a:cubicBezTo>
                    <a:pt x="8793" y="464"/>
                    <a:pt x="8668" y="378"/>
                    <a:pt x="8545" y="307"/>
                  </a:cubicBezTo>
                  <a:cubicBezTo>
                    <a:pt x="8171" y="91"/>
                    <a:pt x="7746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18"/>
            <p:cNvSpPr/>
            <p:nvPr/>
          </p:nvSpPr>
          <p:spPr>
            <a:xfrm>
              <a:off x="8479071" y="1773779"/>
              <a:ext cx="272806" cy="349989"/>
            </a:xfrm>
            <a:custGeom>
              <a:avLst/>
              <a:gdLst/>
              <a:ahLst/>
              <a:cxnLst/>
              <a:rect l="l" t="t" r="r" b="b"/>
              <a:pathLst>
                <a:path w="8748" h="11223" extrusionOk="0">
                  <a:moveTo>
                    <a:pt x="5633" y="570"/>
                  </a:moveTo>
                  <a:cubicBezTo>
                    <a:pt x="5712" y="570"/>
                    <a:pt x="5795" y="576"/>
                    <a:pt x="5859" y="586"/>
                  </a:cubicBezTo>
                  <a:cubicBezTo>
                    <a:pt x="5893" y="590"/>
                    <a:pt x="5931" y="596"/>
                    <a:pt x="5965" y="606"/>
                  </a:cubicBezTo>
                  <a:cubicBezTo>
                    <a:pt x="6010" y="616"/>
                    <a:pt x="6051" y="628"/>
                    <a:pt x="6092" y="646"/>
                  </a:cubicBezTo>
                  <a:cubicBezTo>
                    <a:pt x="6159" y="669"/>
                    <a:pt x="6230" y="702"/>
                    <a:pt x="6289" y="737"/>
                  </a:cubicBezTo>
                  <a:cubicBezTo>
                    <a:pt x="7200" y="1263"/>
                    <a:pt x="7426" y="2577"/>
                    <a:pt x="7332" y="3710"/>
                  </a:cubicBezTo>
                  <a:cubicBezTo>
                    <a:pt x="7238" y="4863"/>
                    <a:pt x="6813" y="5828"/>
                    <a:pt x="6289" y="6735"/>
                  </a:cubicBezTo>
                  <a:cubicBezTo>
                    <a:pt x="5765" y="7642"/>
                    <a:pt x="5143" y="8493"/>
                    <a:pt x="4191" y="9150"/>
                  </a:cubicBezTo>
                  <a:cubicBezTo>
                    <a:pt x="3540" y="9602"/>
                    <a:pt x="2736" y="9962"/>
                    <a:pt x="2000" y="9962"/>
                  </a:cubicBezTo>
                  <a:cubicBezTo>
                    <a:pt x="1679" y="9962"/>
                    <a:pt x="1372" y="9893"/>
                    <a:pt x="1096" y="9734"/>
                  </a:cubicBezTo>
                  <a:cubicBezTo>
                    <a:pt x="1034" y="9701"/>
                    <a:pt x="971" y="9653"/>
                    <a:pt x="918" y="9607"/>
                  </a:cubicBezTo>
                  <a:cubicBezTo>
                    <a:pt x="889" y="9581"/>
                    <a:pt x="856" y="9550"/>
                    <a:pt x="826" y="9517"/>
                  </a:cubicBezTo>
                  <a:cubicBezTo>
                    <a:pt x="801" y="9492"/>
                    <a:pt x="777" y="9464"/>
                    <a:pt x="755" y="9436"/>
                  </a:cubicBezTo>
                  <a:cubicBezTo>
                    <a:pt x="708" y="9377"/>
                    <a:pt x="652" y="9291"/>
                    <a:pt x="608" y="9213"/>
                  </a:cubicBezTo>
                  <a:cubicBezTo>
                    <a:pt x="567" y="9136"/>
                    <a:pt x="516" y="9027"/>
                    <a:pt x="482" y="8933"/>
                  </a:cubicBezTo>
                  <a:cubicBezTo>
                    <a:pt x="449" y="8840"/>
                    <a:pt x="409" y="8706"/>
                    <a:pt x="384" y="8597"/>
                  </a:cubicBezTo>
                  <a:cubicBezTo>
                    <a:pt x="358" y="8487"/>
                    <a:pt x="334" y="8336"/>
                    <a:pt x="320" y="8210"/>
                  </a:cubicBezTo>
                  <a:cubicBezTo>
                    <a:pt x="305" y="8085"/>
                    <a:pt x="295" y="7920"/>
                    <a:pt x="294" y="7782"/>
                  </a:cubicBezTo>
                  <a:lnTo>
                    <a:pt x="294" y="7740"/>
                  </a:lnTo>
                  <a:lnTo>
                    <a:pt x="294" y="7704"/>
                  </a:lnTo>
                  <a:cubicBezTo>
                    <a:pt x="295" y="7540"/>
                    <a:pt x="302" y="7411"/>
                    <a:pt x="320" y="7235"/>
                  </a:cubicBezTo>
                  <a:cubicBezTo>
                    <a:pt x="335" y="7058"/>
                    <a:pt x="355" y="6920"/>
                    <a:pt x="387" y="6735"/>
                  </a:cubicBezTo>
                  <a:cubicBezTo>
                    <a:pt x="420" y="6549"/>
                    <a:pt x="450" y="6404"/>
                    <a:pt x="499" y="6214"/>
                  </a:cubicBezTo>
                  <a:cubicBezTo>
                    <a:pt x="545" y="6025"/>
                    <a:pt x="590" y="5871"/>
                    <a:pt x="653" y="5678"/>
                  </a:cubicBezTo>
                  <a:cubicBezTo>
                    <a:pt x="716" y="5490"/>
                    <a:pt x="774" y="5327"/>
                    <a:pt x="851" y="5138"/>
                  </a:cubicBezTo>
                  <a:cubicBezTo>
                    <a:pt x="926" y="4951"/>
                    <a:pt x="1000" y="4781"/>
                    <a:pt x="1089" y="4597"/>
                  </a:cubicBezTo>
                  <a:cubicBezTo>
                    <a:pt x="1257" y="4239"/>
                    <a:pt x="1458" y="3880"/>
                    <a:pt x="1672" y="3545"/>
                  </a:cubicBezTo>
                  <a:cubicBezTo>
                    <a:pt x="1776" y="3382"/>
                    <a:pt x="1898" y="3204"/>
                    <a:pt x="2012" y="3049"/>
                  </a:cubicBezTo>
                  <a:cubicBezTo>
                    <a:pt x="2125" y="2896"/>
                    <a:pt x="2260" y="2725"/>
                    <a:pt x="2378" y="2584"/>
                  </a:cubicBezTo>
                  <a:cubicBezTo>
                    <a:pt x="2498" y="2442"/>
                    <a:pt x="2643" y="2280"/>
                    <a:pt x="2766" y="2153"/>
                  </a:cubicBezTo>
                  <a:cubicBezTo>
                    <a:pt x="2889" y="2025"/>
                    <a:pt x="3044" y="1877"/>
                    <a:pt x="3169" y="1765"/>
                  </a:cubicBezTo>
                  <a:cubicBezTo>
                    <a:pt x="3295" y="1651"/>
                    <a:pt x="3455" y="1521"/>
                    <a:pt x="3580" y="1423"/>
                  </a:cubicBezTo>
                  <a:cubicBezTo>
                    <a:pt x="3708" y="1326"/>
                    <a:pt x="3871" y="1214"/>
                    <a:pt x="3996" y="1135"/>
                  </a:cubicBezTo>
                  <a:cubicBezTo>
                    <a:pt x="4060" y="1094"/>
                    <a:pt x="4132" y="1050"/>
                    <a:pt x="4197" y="1014"/>
                  </a:cubicBezTo>
                  <a:cubicBezTo>
                    <a:pt x="4318" y="947"/>
                    <a:pt x="4467" y="871"/>
                    <a:pt x="4582" y="820"/>
                  </a:cubicBezTo>
                  <a:cubicBezTo>
                    <a:pt x="4697" y="770"/>
                    <a:pt x="4841" y="717"/>
                    <a:pt x="4949" y="682"/>
                  </a:cubicBezTo>
                  <a:cubicBezTo>
                    <a:pt x="5057" y="648"/>
                    <a:pt x="5189" y="616"/>
                    <a:pt x="5288" y="600"/>
                  </a:cubicBezTo>
                  <a:cubicBezTo>
                    <a:pt x="5387" y="582"/>
                    <a:pt x="5505" y="572"/>
                    <a:pt x="5593" y="570"/>
                  </a:cubicBezTo>
                  <a:cubicBezTo>
                    <a:pt x="5606" y="570"/>
                    <a:pt x="5620" y="570"/>
                    <a:pt x="5633" y="570"/>
                  </a:cubicBezTo>
                  <a:close/>
                  <a:moveTo>
                    <a:pt x="6293" y="0"/>
                  </a:moveTo>
                  <a:cubicBezTo>
                    <a:pt x="5835" y="0"/>
                    <a:pt x="5366" y="131"/>
                    <a:pt x="4934" y="313"/>
                  </a:cubicBezTo>
                  <a:cubicBezTo>
                    <a:pt x="4126" y="654"/>
                    <a:pt x="3454" y="1177"/>
                    <a:pt x="2853" y="1786"/>
                  </a:cubicBezTo>
                  <a:cubicBezTo>
                    <a:pt x="2102" y="2548"/>
                    <a:pt x="1464" y="3446"/>
                    <a:pt x="988" y="4402"/>
                  </a:cubicBezTo>
                  <a:cubicBezTo>
                    <a:pt x="514" y="5355"/>
                    <a:pt x="197" y="6371"/>
                    <a:pt x="69" y="7458"/>
                  </a:cubicBezTo>
                  <a:cubicBezTo>
                    <a:pt x="42" y="7675"/>
                    <a:pt x="25" y="7897"/>
                    <a:pt x="19" y="8115"/>
                  </a:cubicBezTo>
                  <a:cubicBezTo>
                    <a:pt x="0" y="8768"/>
                    <a:pt x="91" y="9416"/>
                    <a:pt x="413" y="9975"/>
                  </a:cubicBezTo>
                  <a:cubicBezTo>
                    <a:pt x="732" y="10533"/>
                    <a:pt x="1284" y="11000"/>
                    <a:pt x="1895" y="11159"/>
                  </a:cubicBezTo>
                  <a:cubicBezTo>
                    <a:pt x="2067" y="11203"/>
                    <a:pt x="2243" y="11223"/>
                    <a:pt x="2421" y="11223"/>
                  </a:cubicBezTo>
                  <a:cubicBezTo>
                    <a:pt x="2879" y="11223"/>
                    <a:pt x="3348" y="11092"/>
                    <a:pt x="3780" y="10910"/>
                  </a:cubicBezTo>
                  <a:cubicBezTo>
                    <a:pt x="4586" y="10569"/>
                    <a:pt x="5261" y="10046"/>
                    <a:pt x="5862" y="9436"/>
                  </a:cubicBezTo>
                  <a:cubicBezTo>
                    <a:pt x="6612" y="8674"/>
                    <a:pt x="7250" y="7777"/>
                    <a:pt x="7726" y="6821"/>
                  </a:cubicBezTo>
                  <a:cubicBezTo>
                    <a:pt x="8202" y="5868"/>
                    <a:pt x="8518" y="4852"/>
                    <a:pt x="8646" y="3765"/>
                  </a:cubicBezTo>
                  <a:cubicBezTo>
                    <a:pt x="8747" y="2902"/>
                    <a:pt x="8731" y="1993"/>
                    <a:pt x="8301" y="1247"/>
                  </a:cubicBezTo>
                  <a:cubicBezTo>
                    <a:pt x="7979" y="690"/>
                    <a:pt x="7430" y="225"/>
                    <a:pt x="6819" y="64"/>
                  </a:cubicBezTo>
                  <a:cubicBezTo>
                    <a:pt x="6648" y="20"/>
                    <a:pt x="6471" y="0"/>
                    <a:pt x="6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18"/>
            <p:cNvSpPr/>
            <p:nvPr/>
          </p:nvSpPr>
          <p:spPr>
            <a:xfrm>
              <a:off x="8504767" y="1792771"/>
              <a:ext cx="205852" cy="291549"/>
            </a:xfrm>
            <a:custGeom>
              <a:avLst/>
              <a:gdLst/>
              <a:ahLst/>
              <a:cxnLst/>
              <a:rect l="l" t="t" r="r" b="b"/>
              <a:pathLst>
                <a:path w="6601" h="9349" extrusionOk="0">
                  <a:moveTo>
                    <a:pt x="5140" y="0"/>
                  </a:moveTo>
                  <a:lnTo>
                    <a:pt x="5140" y="0"/>
                  </a:lnTo>
                  <a:cubicBezTo>
                    <a:pt x="5183" y="42"/>
                    <a:pt x="5222" y="85"/>
                    <a:pt x="5262" y="129"/>
                  </a:cubicBezTo>
                  <a:cubicBezTo>
                    <a:pt x="5394" y="285"/>
                    <a:pt x="5508" y="464"/>
                    <a:pt x="5597" y="667"/>
                  </a:cubicBezTo>
                  <a:cubicBezTo>
                    <a:pt x="5621" y="717"/>
                    <a:pt x="5643" y="769"/>
                    <a:pt x="5662" y="824"/>
                  </a:cubicBezTo>
                  <a:cubicBezTo>
                    <a:pt x="5682" y="877"/>
                    <a:pt x="5702" y="933"/>
                    <a:pt x="5718" y="989"/>
                  </a:cubicBezTo>
                  <a:cubicBezTo>
                    <a:pt x="5726" y="1015"/>
                    <a:pt x="5736" y="1044"/>
                    <a:pt x="5744" y="1073"/>
                  </a:cubicBezTo>
                  <a:cubicBezTo>
                    <a:pt x="5752" y="1100"/>
                    <a:pt x="5759" y="1130"/>
                    <a:pt x="5767" y="1159"/>
                  </a:cubicBezTo>
                  <a:cubicBezTo>
                    <a:pt x="5774" y="1188"/>
                    <a:pt x="5781" y="1219"/>
                    <a:pt x="5787" y="1248"/>
                  </a:cubicBezTo>
                  <a:cubicBezTo>
                    <a:pt x="5791" y="1277"/>
                    <a:pt x="5798" y="1307"/>
                    <a:pt x="5804" y="1337"/>
                  </a:cubicBezTo>
                  <a:cubicBezTo>
                    <a:pt x="5815" y="1399"/>
                    <a:pt x="5826" y="1459"/>
                    <a:pt x="5834" y="1523"/>
                  </a:cubicBezTo>
                  <a:cubicBezTo>
                    <a:pt x="5844" y="1586"/>
                    <a:pt x="5851" y="1650"/>
                    <a:pt x="5856" y="1715"/>
                  </a:cubicBezTo>
                  <a:cubicBezTo>
                    <a:pt x="5859" y="1747"/>
                    <a:pt x="5861" y="1781"/>
                    <a:pt x="5863" y="1813"/>
                  </a:cubicBezTo>
                  <a:cubicBezTo>
                    <a:pt x="5866" y="1846"/>
                    <a:pt x="5867" y="1878"/>
                    <a:pt x="5869" y="1912"/>
                  </a:cubicBezTo>
                  <a:cubicBezTo>
                    <a:pt x="5870" y="1947"/>
                    <a:pt x="5873" y="1981"/>
                    <a:pt x="5873" y="2014"/>
                  </a:cubicBezTo>
                  <a:cubicBezTo>
                    <a:pt x="5874" y="2049"/>
                    <a:pt x="5874" y="2083"/>
                    <a:pt x="5874" y="2118"/>
                  </a:cubicBezTo>
                  <a:cubicBezTo>
                    <a:pt x="5874" y="2187"/>
                    <a:pt x="5873" y="2259"/>
                    <a:pt x="5869" y="2330"/>
                  </a:cubicBezTo>
                  <a:lnTo>
                    <a:pt x="5863" y="2438"/>
                  </a:lnTo>
                  <a:cubicBezTo>
                    <a:pt x="5861" y="2474"/>
                    <a:pt x="5860" y="2510"/>
                    <a:pt x="5856" y="2549"/>
                  </a:cubicBezTo>
                  <a:cubicBezTo>
                    <a:pt x="5853" y="2585"/>
                    <a:pt x="5850" y="2622"/>
                    <a:pt x="5846" y="2658"/>
                  </a:cubicBezTo>
                  <a:cubicBezTo>
                    <a:pt x="5841" y="2694"/>
                    <a:pt x="5838" y="2732"/>
                    <a:pt x="5833" y="2769"/>
                  </a:cubicBezTo>
                  <a:cubicBezTo>
                    <a:pt x="5824" y="2845"/>
                    <a:pt x="5814" y="2918"/>
                    <a:pt x="5801" y="2993"/>
                  </a:cubicBezTo>
                  <a:cubicBezTo>
                    <a:pt x="5794" y="3032"/>
                    <a:pt x="5788" y="3069"/>
                    <a:pt x="5781" y="3107"/>
                  </a:cubicBezTo>
                  <a:lnTo>
                    <a:pt x="5759" y="3220"/>
                  </a:lnTo>
                  <a:cubicBezTo>
                    <a:pt x="5752" y="3258"/>
                    <a:pt x="5745" y="3298"/>
                    <a:pt x="5736" y="3335"/>
                  </a:cubicBezTo>
                  <a:cubicBezTo>
                    <a:pt x="5729" y="3373"/>
                    <a:pt x="5719" y="3413"/>
                    <a:pt x="5711" y="3450"/>
                  </a:cubicBezTo>
                  <a:cubicBezTo>
                    <a:pt x="5693" y="3528"/>
                    <a:pt x="5673" y="3606"/>
                    <a:pt x="5653" y="3682"/>
                  </a:cubicBezTo>
                  <a:cubicBezTo>
                    <a:pt x="5631" y="3760"/>
                    <a:pt x="5610" y="3839"/>
                    <a:pt x="5587" y="3916"/>
                  </a:cubicBezTo>
                  <a:cubicBezTo>
                    <a:pt x="5564" y="3994"/>
                    <a:pt x="5539" y="4070"/>
                    <a:pt x="5514" y="4149"/>
                  </a:cubicBezTo>
                  <a:cubicBezTo>
                    <a:pt x="5486" y="4227"/>
                    <a:pt x="5459" y="4306"/>
                    <a:pt x="5430" y="4383"/>
                  </a:cubicBezTo>
                  <a:cubicBezTo>
                    <a:pt x="5373" y="4540"/>
                    <a:pt x="5312" y="4694"/>
                    <a:pt x="5243" y="4849"/>
                  </a:cubicBezTo>
                  <a:cubicBezTo>
                    <a:pt x="5108" y="5155"/>
                    <a:pt x="4954" y="5460"/>
                    <a:pt x="4783" y="5755"/>
                  </a:cubicBezTo>
                  <a:cubicBezTo>
                    <a:pt x="4612" y="6050"/>
                    <a:pt x="4425" y="6333"/>
                    <a:pt x="4227" y="6600"/>
                  </a:cubicBezTo>
                  <a:cubicBezTo>
                    <a:pt x="4027" y="6869"/>
                    <a:pt x="3814" y="7122"/>
                    <a:pt x="3594" y="7354"/>
                  </a:cubicBezTo>
                  <a:cubicBezTo>
                    <a:pt x="3540" y="7411"/>
                    <a:pt x="3482" y="7469"/>
                    <a:pt x="3426" y="7525"/>
                  </a:cubicBezTo>
                  <a:cubicBezTo>
                    <a:pt x="3369" y="7578"/>
                    <a:pt x="3314" y="7634"/>
                    <a:pt x="3256" y="7686"/>
                  </a:cubicBezTo>
                  <a:cubicBezTo>
                    <a:pt x="3228" y="7712"/>
                    <a:pt x="3199" y="7739"/>
                    <a:pt x="3170" y="7763"/>
                  </a:cubicBezTo>
                  <a:cubicBezTo>
                    <a:pt x="3141" y="7791"/>
                    <a:pt x="3113" y="7815"/>
                    <a:pt x="3084" y="7841"/>
                  </a:cubicBezTo>
                  <a:cubicBezTo>
                    <a:pt x="3055" y="7865"/>
                    <a:pt x="3026" y="7891"/>
                    <a:pt x="2998" y="7914"/>
                  </a:cubicBezTo>
                  <a:cubicBezTo>
                    <a:pt x="2969" y="7937"/>
                    <a:pt x="2939" y="7963"/>
                    <a:pt x="2909" y="7986"/>
                  </a:cubicBezTo>
                  <a:cubicBezTo>
                    <a:pt x="2850" y="8034"/>
                    <a:pt x="2792" y="8078"/>
                    <a:pt x="2733" y="8123"/>
                  </a:cubicBezTo>
                  <a:cubicBezTo>
                    <a:pt x="2674" y="8167"/>
                    <a:pt x="2617" y="8209"/>
                    <a:pt x="2558" y="8251"/>
                  </a:cubicBezTo>
                  <a:cubicBezTo>
                    <a:pt x="2526" y="8272"/>
                    <a:pt x="2496" y="8292"/>
                    <a:pt x="2467" y="8311"/>
                  </a:cubicBezTo>
                  <a:cubicBezTo>
                    <a:pt x="2438" y="8331"/>
                    <a:pt x="2410" y="8351"/>
                    <a:pt x="2379" y="8369"/>
                  </a:cubicBezTo>
                  <a:cubicBezTo>
                    <a:pt x="2349" y="8389"/>
                    <a:pt x="2321" y="8407"/>
                    <a:pt x="2289" y="8425"/>
                  </a:cubicBezTo>
                  <a:cubicBezTo>
                    <a:pt x="2259" y="8443"/>
                    <a:pt x="2230" y="8459"/>
                    <a:pt x="2200" y="8476"/>
                  </a:cubicBezTo>
                  <a:cubicBezTo>
                    <a:pt x="2141" y="8512"/>
                    <a:pt x="2079" y="8545"/>
                    <a:pt x="2019" y="8577"/>
                  </a:cubicBezTo>
                  <a:cubicBezTo>
                    <a:pt x="1987" y="8591"/>
                    <a:pt x="1958" y="8609"/>
                    <a:pt x="1928" y="8623"/>
                  </a:cubicBezTo>
                  <a:lnTo>
                    <a:pt x="1836" y="8666"/>
                  </a:lnTo>
                  <a:cubicBezTo>
                    <a:pt x="1777" y="8695"/>
                    <a:pt x="1717" y="8719"/>
                    <a:pt x="1656" y="8745"/>
                  </a:cubicBezTo>
                  <a:cubicBezTo>
                    <a:pt x="1596" y="8768"/>
                    <a:pt x="1537" y="8791"/>
                    <a:pt x="1477" y="8811"/>
                  </a:cubicBezTo>
                  <a:cubicBezTo>
                    <a:pt x="1446" y="8820"/>
                    <a:pt x="1416" y="8832"/>
                    <a:pt x="1387" y="8840"/>
                  </a:cubicBezTo>
                  <a:cubicBezTo>
                    <a:pt x="1359" y="8849"/>
                    <a:pt x="1329" y="8857"/>
                    <a:pt x="1300" y="8868"/>
                  </a:cubicBezTo>
                  <a:cubicBezTo>
                    <a:pt x="1268" y="8875"/>
                    <a:pt x="1239" y="8883"/>
                    <a:pt x="1211" y="8891"/>
                  </a:cubicBezTo>
                  <a:cubicBezTo>
                    <a:pt x="1182" y="8899"/>
                    <a:pt x="1153" y="8905"/>
                    <a:pt x="1124" y="8912"/>
                  </a:cubicBezTo>
                  <a:cubicBezTo>
                    <a:pt x="1067" y="8926"/>
                    <a:pt x="1008" y="8937"/>
                    <a:pt x="952" y="8947"/>
                  </a:cubicBezTo>
                  <a:cubicBezTo>
                    <a:pt x="897" y="8955"/>
                    <a:pt x="840" y="8962"/>
                    <a:pt x="784" y="8968"/>
                  </a:cubicBezTo>
                  <a:cubicBezTo>
                    <a:pt x="709" y="8975"/>
                    <a:pt x="635" y="8979"/>
                    <a:pt x="562" y="8979"/>
                  </a:cubicBezTo>
                  <a:cubicBezTo>
                    <a:pt x="419" y="8979"/>
                    <a:pt x="279" y="8965"/>
                    <a:pt x="147" y="8939"/>
                  </a:cubicBezTo>
                  <a:cubicBezTo>
                    <a:pt x="96" y="8928"/>
                    <a:pt x="49" y="8918"/>
                    <a:pt x="0" y="8903"/>
                  </a:cubicBezTo>
                  <a:lnTo>
                    <a:pt x="0" y="8903"/>
                  </a:lnTo>
                  <a:cubicBezTo>
                    <a:pt x="30" y="8935"/>
                    <a:pt x="61" y="8968"/>
                    <a:pt x="92" y="8993"/>
                  </a:cubicBezTo>
                  <a:cubicBezTo>
                    <a:pt x="147" y="9041"/>
                    <a:pt x="210" y="9086"/>
                    <a:pt x="269" y="9121"/>
                  </a:cubicBezTo>
                  <a:cubicBezTo>
                    <a:pt x="545" y="9280"/>
                    <a:pt x="853" y="9348"/>
                    <a:pt x="1173" y="9348"/>
                  </a:cubicBezTo>
                  <a:cubicBezTo>
                    <a:pt x="1910" y="9348"/>
                    <a:pt x="2715" y="8987"/>
                    <a:pt x="3366" y="8537"/>
                  </a:cubicBezTo>
                  <a:cubicBezTo>
                    <a:pt x="4316" y="7878"/>
                    <a:pt x="4940" y="7029"/>
                    <a:pt x="5463" y="6122"/>
                  </a:cubicBezTo>
                  <a:cubicBezTo>
                    <a:pt x="5988" y="5213"/>
                    <a:pt x="6412" y="4248"/>
                    <a:pt x="6507" y="3097"/>
                  </a:cubicBezTo>
                  <a:cubicBezTo>
                    <a:pt x="6600" y="1962"/>
                    <a:pt x="6372" y="647"/>
                    <a:pt x="5463" y="122"/>
                  </a:cubicBezTo>
                  <a:cubicBezTo>
                    <a:pt x="5404" y="86"/>
                    <a:pt x="5334" y="55"/>
                    <a:pt x="5263" y="35"/>
                  </a:cubicBezTo>
                  <a:cubicBezTo>
                    <a:pt x="5226" y="22"/>
                    <a:pt x="5184" y="12"/>
                    <a:pt x="5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18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18"/>
            <p:cNvSpPr/>
            <p:nvPr/>
          </p:nvSpPr>
          <p:spPr>
            <a:xfrm>
              <a:off x="8288534" y="1649821"/>
              <a:ext cx="416039" cy="478128"/>
            </a:xfrm>
            <a:custGeom>
              <a:avLst/>
              <a:gdLst/>
              <a:ahLst/>
              <a:cxnLst/>
              <a:rect l="l" t="t" r="r" b="b"/>
              <a:pathLst>
                <a:path w="13341" h="15332" extrusionOk="0">
                  <a:moveTo>
                    <a:pt x="10277" y="1307"/>
                  </a:moveTo>
                  <a:cubicBezTo>
                    <a:pt x="10280" y="1309"/>
                    <a:pt x="10283" y="1310"/>
                    <a:pt x="10285" y="1312"/>
                  </a:cubicBezTo>
                  <a:cubicBezTo>
                    <a:pt x="10283" y="1310"/>
                    <a:pt x="10280" y="1309"/>
                    <a:pt x="10277" y="1307"/>
                  </a:cubicBezTo>
                  <a:close/>
                  <a:moveTo>
                    <a:pt x="13339" y="3074"/>
                  </a:moveTo>
                  <a:lnTo>
                    <a:pt x="13339" y="3074"/>
                  </a:lnTo>
                  <a:cubicBezTo>
                    <a:pt x="13340" y="3074"/>
                    <a:pt x="13340" y="3074"/>
                    <a:pt x="13340" y="3074"/>
                  </a:cubicBezTo>
                  <a:cubicBezTo>
                    <a:pt x="13340" y="3074"/>
                    <a:pt x="13340" y="3074"/>
                    <a:pt x="13339" y="3074"/>
                  </a:cubicBezTo>
                  <a:close/>
                  <a:moveTo>
                    <a:pt x="7305" y="0"/>
                  </a:moveTo>
                  <a:cubicBezTo>
                    <a:pt x="6579" y="0"/>
                    <a:pt x="5805" y="246"/>
                    <a:pt x="5133" y="584"/>
                  </a:cubicBezTo>
                  <a:cubicBezTo>
                    <a:pt x="3678" y="1318"/>
                    <a:pt x="2699" y="2485"/>
                    <a:pt x="1866" y="3812"/>
                  </a:cubicBezTo>
                  <a:cubicBezTo>
                    <a:pt x="818" y="5477"/>
                    <a:pt x="0" y="7393"/>
                    <a:pt x="0" y="9325"/>
                  </a:cubicBezTo>
                  <a:cubicBezTo>
                    <a:pt x="0" y="9635"/>
                    <a:pt x="22" y="9944"/>
                    <a:pt x="65" y="10256"/>
                  </a:cubicBezTo>
                  <a:cubicBezTo>
                    <a:pt x="151" y="10874"/>
                    <a:pt x="391" y="11440"/>
                    <a:pt x="781" y="11953"/>
                  </a:cubicBezTo>
                  <a:cubicBezTo>
                    <a:pt x="975" y="12209"/>
                    <a:pt x="1204" y="12412"/>
                    <a:pt x="1467" y="12564"/>
                  </a:cubicBezTo>
                  <a:cubicBezTo>
                    <a:pt x="3065" y="13487"/>
                    <a:pt x="4664" y="14409"/>
                    <a:pt x="6261" y="15332"/>
                  </a:cubicBezTo>
                  <a:cubicBezTo>
                    <a:pt x="5998" y="15180"/>
                    <a:pt x="5770" y="14977"/>
                    <a:pt x="5576" y="14721"/>
                  </a:cubicBezTo>
                  <a:cubicBezTo>
                    <a:pt x="5186" y="14209"/>
                    <a:pt x="4946" y="13641"/>
                    <a:pt x="4860" y="13023"/>
                  </a:cubicBezTo>
                  <a:cubicBezTo>
                    <a:pt x="4816" y="12711"/>
                    <a:pt x="4795" y="12402"/>
                    <a:pt x="4795" y="12093"/>
                  </a:cubicBezTo>
                  <a:cubicBezTo>
                    <a:pt x="4795" y="10161"/>
                    <a:pt x="5613" y="8247"/>
                    <a:pt x="6661" y="6579"/>
                  </a:cubicBezTo>
                  <a:cubicBezTo>
                    <a:pt x="7495" y="5253"/>
                    <a:pt x="8472" y="4085"/>
                    <a:pt x="9927" y="3352"/>
                  </a:cubicBezTo>
                  <a:cubicBezTo>
                    <a:pt x="10600" y="3013"/>
                    <a:pt x="11374" y="2768"/>
                    <a:pt x="12100" y="2768"/>
                  </a:cubicBezTo>
                  <a:cubicBezTo>
                    <a:pt x="12542" y="2768"/>
                    <a:pt x="12966" y="2858"/>
                    <a:pt x="13339" y="3074"/>
                  </a:cubicBezTo>
                  <a:lnTo>
                    <a:pt x="13339" y="3074"/>
                  </a:lnTo>
                  <a:cubicBezTo>
                    <a:pt x="12754" y="2736"/>
                    <a:pt x="12170" y="2400"/>
                    <a:pt x="11586" y="2062"/>
                  </a:cubicBezTo>
                  <a:cubicBezTo>
                    <a:pt x="11555" y="2045"/>
                    <a:pt x="11522" y="2026"/>
                    <a:pt x="11493" y="2009"/>
                  </a:cubicBezTo>
                  <a:cubicBezTo>
                    <a:pt x="11371" y="1946"/>
                    <a:pt x="11241" y="1893"/>
                    <a:pt x="11109" y="1851"/>
                  </a:cubicBezTo>
                  <a:cubicBezTo>
                    <a:pt x="11037" y="1828"/>
                    <a:pt x="10961" y="1808"/>
                    <a:pt x="10886" y="1792"/>
                  </a:cubicBezTo>
                  <a:cubicBezTo>
                    <a:pt x="10822" y="1779"/>
                    <a:pt x="10757" y="1766"/>
                    <a:pt x="10692" y="1758"/>
                  </a:cubicBezTo>
                  <a:cubicBezTo>
                    <a:pt x="10560" y="1739"/>
                    <a:pt x="10420" y="1730"/>
                    <a:pt x="10280" y="1730"/>
                  </a:cubicBezTo>
                  <a:cubicBezTo>
                    <a:pt x="10269" y="1730"/>
                    <a:pt x="10259" y="1730"/>
                    <a:pt x="10248" y="1730"/>
                  </a:cubicBezTo>
                  <a:cubicBezTo>
                    <a:pt x="10097" y="1732"/>
                    <a:pt x="9939" y="1746"/>
                    <a:pt x="9781" y="1771"/>
                  </a:cubicBezTo>
                  <a:cubicBezTo>
                    <a:pt x="9624" y="1794"/>
                    <a:pt x="9457" y="1831"/>
                    <a:pt x="9295" y="1875"/>
                  </a:cubicBezTo>
                  <a:cubicBezTo>
                    <a:pt x="9134" y="1921"/>
                    <a:pt x="8961" y="1980"/>
                    <a:pt x="8796" y="2047"/>
                  </a:cubicBezTo>
                  <a:cubicBezTo>
                    <a:pt x="8631" y="2113"/>
                    <a:pt x="8454" y="2195"/>
                    <a:pt x="8287" y="2282"/>
                  </a:cubicBezTo>
                  <a:cubicBezTo>
                    <a:pt x="8119" y="2371"/>
                    <a:pt x="7953" y="2468"/>
                    <a:pt x="7784" y="2576"/>
                  </a:cubicBezTo>
                  <a:cubicBezTo>
                    <a:pt x="7616" y="2685"/>
                    <a:pt x="7453" y="2796"/>
                    <a:pt x="7286" y="2924"/>
                  </a:cubicBezTo>
                  <a:cubicBezTo>
                    <a:pt x="7117" y="3050"/>
                    <a:pt x="6959" y="3181"/>
                    <a:pt x="6793" y="3325"/>
                  </a:cubicBezTo>
                  <a:cubicBezTo>
                    <a:pt x="6631" y="3468"/>
                    <a:pt x="6473" y="3615"/>
                    <a:pt x="6314" y="3776"/>
                  </a:cubicBezTo>
                  <a:cubicBezTo>
                    <a:pt x="6153" y="3936"/>
                    <a:pt x="6003" y="4097"/>
                    <a:pt x="5850" y="4272"/>
                  </a:cubicBezTo>
                  <a:cubicBezTo>
                    <a:pt x="5699" y="4446"/>
                    <a:pt x="5554" y="4624"/>
                    <a:pt x="5410" y="4808"/>
                  </a:cubicBezTo>
                  <a:cubicBezTo>
                    <a:pt x="5266" y="4994"/>
                    <a:pt x="5130" y="5185"/>
                    <a:pt x="4995" y="5380"/>
                  </a:cubicBezTo>
                  <a:cubicBezTo>
                    <a:pt x="4860" y="5576"/>
                    <a:pt x="4733" y="5776"/>
                    <a:pt x="4611" y="5980"/>
                  </a:cubicBezTo>
                  <a:cubicBezTo>
                    <a:pt x="4486" y="6184"/>
                    <a:pt x="4369" y="6394"/>
                    <a:pt x="4260" y="6604"/>
                  </a:cubicBezTo>
                  <a:cubicBezTo>
                    <a:pt x="4151" y="6814"/>
                    <a:pt x="4046" y="7029"/>
                    <a:pt x="3950" y="7245"/>
                  </a:cubicBezTo>
                  <a:cubicBezTo>
                    <a:pt x="3852" y="7461"/>
                    <a:pt x="3763" y="7681"/>
                    <a:pt x="3679" y="7898"/>
                  </a:cubicBezTo>
                  <a:cubicBezTo>
                    <a:pt x="3597" y="8115"/>
                    <a:pt x="3521" y="8338"/>
                    <a:pt x="3455" y="8553"/>
                  </a:cubicBezTo>
                  <a:cubicBezTo>
                    <a:pt x="3389" y="8769"/>
                    <a:pt x="3327" y="8992"/>
                    <a:pt x="3277" y="9206"/>
                  </a:cubicBezTo>
                  <a:cubicBezTo>
                    <a:pt x="3255" y="9301"/>
                    <a:pt x="3234" y="9399"/>
                    <a:pt x="3213" y="9495"/>
                  </a:cubicBezTo>
                  <a:cubicBezTo>
                    <a:pt x="3190" y="9616"/>
                    <a:pt x="3167" y="9735"/>
                    <a:pt x="3149" y="9850"/>
                  </a:cubicBezTo>
                  <a:cubicBezTo>
                    <a:pt x="3116" y="10059"/>
                    <a:pt x="3088" y="10276"/>
                    <a:pt x="3073" y="10477"/>
                  </a:cubicBezTo>
                  <a:cubicBezTo>
                    <a:pt x="3054" y="10678"/>
                    <a:pt x="3045" y="10888"/>
                    <a:pt x="3045" y="11081"/>
                  </a:cubicBezTo>
                  <a:lnTo>
                    <a:pt x="1757" y="10336"/>
                  </a:lnTo>
                  <a:cubicBezTo>
                    <a:pt x="1757" y="10145"/>
                    <a:pt x="1767" y="9934"/>
                    <a:pt x="1783" y="9732"/>
                  </a:cubicBezTo>
                  <a:cubicBezTo>
                    <a:pt x="1800" y="9531"/>
                    <a:pt x="1826" y="9314"/>
                    <a:pt x="1861" y="9105"/>
                  </a:cubicBezTo>
                  <a:cubicBezTo>
                    <a:pt x="1895" y="8897"/>
                    <a:pt x="1938" y="8676"/>
                    <a:pt x="1989" y="8463"/>
                  </a:cubicBezTo>
                  <a:cubicBezTo>
                    <a:pt x="2039" y="8249"/>
                    <a:pt x="2099" y="8026"/>
                    <a:pt x="2167" y="7810"/>
                  </a:cubicBezTo>
                  <a:cubicBezTo>
                    <a:pt x="2233" y="7593"/>
                    <a:pt x="2308" y="7370"/>
                    <a:pt x="2391" y="7155"/>
                  </a:cubicBezTo>
                  <a:cubicBezTo>
                    <a:pt x="2473" y="6936"/>
                    <a:pt x="2564" y="6718"/>
                    <a:pt x="2660" y="6502"/>
                  </a:cubicBezTo>
                  <a:cubicBezTo>
                    <a:pt x="2758" y="6286"/>
                    <a:pt x="2861" y="6071"/>
                    <a:pt x="2972" y="5861"/>
                  </a:cubicBezTo>
                  <a:cubicBezTo>
                    <a:pt x="3083" y="5649"/>
                    <a:pt x="3199" y="5441"/>
                    <a:pt x="3321" y="5237"/>
                  </a:cubicBezTo>
                  <a:cubicBezTo>
                    <a:pt x="3443" y="5031"/>
                    <a:pt x="3571" y="4833"/>
                    <a:pt x="3707" y="4636"/>
                  </a:cubicBezTo>
                  <a:cubicBezTo>
                    <a:pt x="3842" y="4440"/>
                    <a:pt x="3978" y="4250"/>
                    <a:pt x="4122" y="4065"/>
                  </a:cubicBezTo>
                  <a:cubicBezTo>
                    <a:pt x="4263" y="3878"/>
                    <a:pt x="4410" y="3701"/>
                    <a:pt x="4562" y="3527"/>
                  </a:cubicBezTo>
                  <a:cubicBezTo>
                    <a:pt x="4713" y="3353"/>
                    <a:pt x="4864" y="3191"/>
                    <a:pt x="5023" y="3031"/>
                  </a:cubicBezTo>
                  <a:cubicBezTo>
                    <a:pt x="5183" y="2872"/>
                    <a:pt x="5340" y="2724"/>
                    <a:pt x="5504" y="2580"/>
                  </a:cubicBezTo>
                  <a:cubicBezTo>
                    <a:pt x="5669" y="2436"/>
                    <a:pt x="5829" y="2307"/>
                    <a:pt x="5995" y="2180"/>
                  </a:cubicBezTo>
                  <a:cubicBezTo>
                    <a:pt x="6165" y="2054"/>
                    <a:pt x="6326" y="1940"/>
                    <a:pt x="6496" y="1832"/>
                  </a:cubicBezTo>
                  <a:cubicBezTo>
                    <a:pt x="6664" y="1723"/>
                    <a:pt x="6829" y="1628"/>
                    <a:pt x="6999" y="1541"/>
                  </a:cubicBezTo>
                  <a:cubicBezTo>
                    <a:pt x="7166" y="1454"/>
                    <a:pt x="7342" y="1371"/>
                    <a:pt x="7508" y="1305"/>
                  </a:cubicBezTo>
                  <a:cubicBezTo>
                    <a:pt x="7673" y="1239"/>
                    <a:pt x="7846" y="1178"/>
                    <a:pt x="8007" y="1134"/>
                  </a:cubicBezTo>
                  <a:cubicBezTo>
                    <a:pt x="8169" y="1089"/>
                    <a:pt x="8336" y="1052"/>
                    <a:pt x="8493" y="1027"/>
                  </a:cubicBezTo>
                  <a:cubicBezTo>
                    <a:pt x="8648" y="1004"/>
                    <a:pt x="8809" y="990"/>
                    <a:pt x="8960" y="988"/>
                  </a:cubicBezTo>
                  <a:cubicBezTo>
                    <a:pt x="8971" y="988"/>
                    <a:pt x="8981" y="988"/>
                    <a:pt x="8992" y="988"/>
                  </a:cubicBezTo>
                  <a:cubicBezTo>
                    <a:pt x="9132" y="988"/>
                    <a:pt x="9272" y="997"/>
                    <a:pt x="9403" y="1016"/>
                  </a:cubicBezTo>
                  <a:cubicBezTo>
                    <a:pt x="9546" y="1034"/>
                    <a:pt x="9687" y="1068"/>
                    <a:pt x="9820" y="1109"/>
                  </a:cubicBezTo>
                  <a:cubicBezTo>
                    <a:pt x="9953" y="1149"/>
                    <a:pt x="10083" y="1204"/>
                    <a:pt x="10205" y="1267"/>
                  </a:cubicBezTo>
                  <a:cubicBezTo>
                    <a:pt x="10229" y="1280"/>
                    <a:pt x="10253" y="1293"/>
                    <a:pt x="10277" y="1307"/>
                  </a:cubicBezTo>
                  <a:lnTo>
                    <a:pt x="10277" y="1307"/>
                  </a:lnTo>
                  <a:cubicBezTo>
                    <a:pt x="9699" y="974"/>
                    <a:pt x="9124" y="640"/>
                    <a:pt x="8546" y="307"/>
                  </a:cubicBezTo>
                  <a:cubicBezTo>
                    <a:pt x="8172" y="91"/>
                    <a:pt x="7748" y="0"/>
                    <a:pt x="7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18"/>
            <p:cNvSpPr/>
            <p:nvPr/>
          </p:nvSpPr>
          <p:spPr>
            <a:xfrm>
              <a:off x="8343169" y="1680663"/>
              <a:ext cx="284719" cy="291580"/>
            </a:xfrm>
            <a:custGeom>
              <a:avLst/>
              <a:gdLst/>
              <a:ahLst/>
              <a:cxnLst/>
              <a:rect l="l" t="t" r="r" b="b"/>
              <a:pathLst>
                <a:path w="9130" h="9350" extrusionOk="0">
                  <a:moveTo>
                    <a:pt x="7236" y="1"/>
                  </a:moveTo>
                  <a:cubicBezTo>
                    <a:pt x="7225" y="1"/>
                    <a:pt x="7214" y="1"/>
                    <a:pt x="7203" y="1"/>
                  </a:cubicBezTo>
                  <a:cubicBezTo>
                    <a:pt x="7053" y="2"/>
                    <a:pt x="6894" y="17"/>
                    <a:pt x="6736" y="40"/>
                  </a:cubicBezTo>
                  <a:cubicBezTo>
                    <a:pt x="6580" y="64"/>
                    <a:pt x="6413" y="102"/>
                    <a:pt x="6252" y="146"/>
                  </a:cubicBezTo>
                  <a:cubicBezTo>
                    <a:pt x="6089" y="191"/>
                    <a:pt x="5917" y="251"/>
                    <a:pt x="5751" y="317"/>
                  </a:cubicBezTo>
                  <a:cubicBezTo>
                    <a:pt x="5586" y="383"/>
                    <a:pt x="5411" y="464"/>
                    <a:pt x="5243" y="553"/>
                  </a:cubicBezTo>
                  <a:cubicBezTo>
                    <a:pt x="5074" y="642"/>
                    <a:pt x="4909" y="737"/>
                    <a:pt x="4739" y="845"/>
                  </a:cubicBezTo>
                  <a:cubicBezTo>
                    <a:pt x="4570" y="953"/>
                    <a:pt x="4409" y="1065"/>
                    <a:pt x="4240" y="1193"/>
                  </a:cubicBezTo>
                  <a:cubicBezTo>
                    <a:pt x="4071" y="1318"/>
                    <a:pt x="3913" y="1450"/>
                    <a:pt x="3747" y="1594"/>
                  </a:cubicBezTo>
                  <a:cubicBezTo>
                    <a:pt x="3585" y="1738"/>
                    <a:pt x="3428" y="1884"/>
                    <a:pt x="3269" y="2044"/>
                  </a:cubicBezTo>
                  <a:cubicBezTo>
                    <a:pt x="3110" y="2205"/>
                    <a:pt x="2959" y="2366"/>
                    <a:pt x="2806" y="2540"/>
                  </a:cubicBezTo>
                  <a:cubicBezTo>
                    <a:pt x="2655" y="2715"/>
                    <a:pt x="2510" y="2892"/>
                    <a:pt x="2366" y="3077"/>
                  </a:cubicBezTo>
                  <a:cubicBezTo>
                    <a:pt x="2222" y="3263"/>
                    <a:pt x="2084" y="3453"/>
                    <a:pt x="1950" y="3650"/>
                  </a:cubicBezTo>
                  <a:cubicBezTo>
                    <a:pt x="1817" y="3845"/>
                    <a:pt x="1689" y="4045"/>
                    <a:pt x="1566" y="4249"/>
                  </a:cubicBezTo>
                  <a:cubicBezTo>
                    <a:pt x="1443" y="4452"/>
                    <a:pt x="1325" y="4663"/>
                    <a:pt x="1216" y="4873"/>
                  </a:cubicBezTo>
                  <a:cubicBezTo>
                    <a:pt x="1106" y="5083"/>
                    <a:pt x="1001" y="5299"/>
                    <a:pt x="905" y="5514"/>
                  </a:cubicBezTo>
                  <a:cubicBezTo>
                    <a:pt x="807" y="5730"/>
                    <a:pt x="717" y="5950"/>
                    <a:pt x="635" y="6167"/>
                  </a:cubicBezTo>
                  <a:cubicBezTo>
                    <a:pt x="553" y="6384"/>
                    <a:pt x="477" y="6607"/>
                    <a:pt x="411" y="6823"/>
                  </a:cubicBezTo>
                  <a:cubicBezTo>
                    <a:pt x="344" y="7038"/>
                    <a:pt x="283" y="7261"/>
                    <a:pt x="232" y="7475"/>
                  </a:cubicBezTo>
                  <a:cubicBezTo>
                    <a:pt x="185" y="7689"/>
                    <a:pt x="139" y="7909"/>
                    <a:pt x="106" y="8118"/>
                  </a:cubicBezTo>
                  <a:cubicBezTo>
                    <a:pt x="73" y="8326"/>
                    <a:pt x="45" y="8545"/>
                    <a:pt x="28" y="8746"/>
                  </a:cubicBezTo>
                  <a:cubicBezTo>
                    <a:pt x="9" y="8947"/>
                    <a:pt x="1" y="9157"/>
                    <a:pt x="1" y="9350"/>
                  </a:cubicBezTo>
                  <a:lnTo>
                    <a:pt x="1459" y="8509"/>
                  </a:lnTo>
                  <a:cubicBezTo>
                    <a:pt x="1479" y="8411"/>
                    <a:pt x="1497" y="8315"/>
                    <a:pt x="1522" y="8219"/>
                  </a:cubicBezTo>
                  <a:cubicBezTo>
                    <a:pt x="1572" y="8006"/>
                    <a:pt x="1633" y="7783"/>
                    <a:pt x="1699" y="7567"/>
                  </a:cubicBezTo>
                  <a:cubicBezTo>
                    <a:pt x="1766" y="7349"/>
                    <a:pt x="1841" y="7126"/>
                    <a:pt x="1924" y="6910"/>
                  </a:cubicBezTo>
                  <a:cubicBezTo>
                    <a:pt x="2006" y="6693"/>
                    <a:pt x="2097" y="6475"/>
                    <a:pt x="2193" y="6259"/>
                  </a:cubicBezTo>
                  <a:cubicBezTo>
                    <a:pt x="2291" y="6043"/>
                    <a:pt x="2394" y="5828"/>
                    <a:pt x="2504" y="5616"/>
                  </a:cubicBezTo>
                  <a:cubicBezTo>
                    <a:pt x="2616" y="5406"/>
                    <a:pt x="2732" y="5198"/>
                    <a:pt x="2855" y="4994"/>
                  </a:cubicBezTo>
                  <a:cubicBezTo>
                    <a:pt x="2977" y="4788"/>
                    <a:pt x="3106" y="4588"/>
                    <a:pt x="3240" y="4393"/>
                  </a:cubicBezTo>
                  <a:cubicBezTo>
                    <a:pt x="3374" y="4197"/>
                    <a:pt x="3510" y="4006"/>
                    <a:pt x="3654" y="3822"/>
                  </a:cubicBezTo>
                  <a:cubicBezTo>
                    <a:pt x="3798" y="3635"/>
                    <a:pt x="3944" y="3458"/>
                    <a:pt x="4095" y="3284"/>
                  </a:cubicBezTo>
                  <a:cubicBezTo>
                    <a:pt x="4248" y="3111"/>
                    <a:pt x="4399" y="2948"/>
                    <a:pt x="4558" y="2789"/>
                  </a:cubicBezTo>
                  <a:cubicBezTo>
                    <a:pt x="4718" y="2629"/>
                    <a:pt x="4874" y="2481"/>
                    <a:pt x="5038" y="2337"/>
                  </a:cubicBezTo>
                  <a:cubicBezTo>
                    <a:pt x="5204" y="2193"/>
                    <a:pt x="5363" y="2062"/>
                    <a:pt x="5530" y="1936"/>
                  </a:cubicBezTo>
                  <a:cubicBezTo>
                    <a:pt x="5698" y="1809"/>
                    <a:pt x="5859" y="1696"/>
                    <a:pt x="6029" y="1588"/>
                  </a:cubicBezTo>
                  <a:cubicBezTo>
                    <a:pt x="6197" y="1477"/>
                    <a:pt x="6362" y="1382"/>
                    <a:pt x="6532" y="1295"/>
                  </a:cubicBezTo>
                  <a:cubicBezTo>
                    <a:pt x="6699" y="1209"/>
                    <a:pt x="6874" y="1125"/>
                    <a:pt x="7040" y="1059"/>
                  </a:cubicBezTo>
                  <a:cubicBezTo>
                    <a:pt x="7205" y="993"/>
                    <a:pt x="7377" y="934"/>
                    <a:pt x="7540" y="889"/>
                  </a:cubicBezTo>
                  <a:cubicBezTo>
                    <a:pt x="7701" y="843"/>
                    <a:pt x="7869" y="806"/>
                    <a:pt x="8024" y="783"/>
                  </a:cubicBezTo>
                  <a:cubicBezTo>
                    <a:pt x="8181" y="760"/>
                    <a:pt x="8341" y="746"/>
                    <a:pt x="8492" y="743"/>
                  </a:cubicBezTo>
                  <a:cubicBezTo>
                    <a:pt x="8502" y="743"/>
                    <a:pt x="8513" y="743"/>
                    <a:pt x="8524" y="743"/>
                  </a:cubicBezTo>
                  <a:cubicBezTo>
                    <a:pt x="8664" y="743"/>
                    <a:pt x="8804" y="751"/>
                    <a:pt x="8936" y="770"/>
                  </a:cubicBezTo>
                  <a:cubicBezTo>
                    <a:pt x="9001" y="779"/>
                    <a:pt x="9067" y="790"/>
                    <a:pt x="9130" y="805"/>
                  </a:cubicBezTo>
                  <a:cubicBezTo>
                    <a:pt x="9123" y="796"/>
                    <a:pt x="9116" y="786"/>
                    <a:pt x="9108" y="779"/>
                  </a:cubicBezTo>
                  <a:cubicBezTo>
                    <a:pt x="9013" y="675"/>
                    <a:pt x="8909" y="582"/>
                    <a:pt x="8799" y="497"/>
                  </a:cubicBezTo>
                  <a:cubicBezTo>
                    <a:pt x="8713" y="432"/>
                    <a:pt x="8625" y="373"/>
                    <a:pt x="8532" y="321"/>
                  </a:cubicBezTo>
                  <a:cubicBezTo>
                    <a:pt x="8505" y="307"/>
                    <a:pt x="8477" y="293"/>
                    <a:pt x="8448" y="280"/>
                  </a:cubicBezTo>
                  <a:cubicBezTo>
                    <a:pt x="8326" y="217"/>
                    <a:pt x="8197" y="162"/>
                    <a:pt x="8065" y="122"/>
                  </a:cubicBezTo>
                  <a:cubicBezTo>
                    <a:pt x="7931" y="80"/>
                    <a:pt x="7791" y="47"/>
                    <a:pt x="7648" y="28"/>
                  </a:cubicBezTo>
                  <a:cubicBezTo>
                    <a:pt x="7515" y="10"/>
                    <a:pt x="7376" y="1"/>
                    <a:pt x="7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18"/>
            <p:cNvSpPr/>
            <p:nvPr/>
          </p:nvSpPr>
          <p:spPr>
            <a:xfrm>
              <a:off x="8343232" y="1945917"/>
              <a:ext cx="45468" cy="49459"/>
            </a:xfrm>
            <a:custGeom>
              <a:avLst/>
              <a:gdLst/>
              <a:ahLst/>
              <a:cxnLst/>
              <a:rect l="l" t="t" r="r" b="b"/>
              <a:pathLst>
                <a:path w="1458" h="1586" extrusionOk="0">
                  <a:moveTo>
                    <a:pt x="1458" y="0"/>
                  </a:moveTo>
                  <a:lnTo>
                    <a:pt x="0" y="841"/>
                  </a:lnTo>
                  <a:lnTo>
                    <a:pt x="1290" y="1586"/>
                  </a:lnTo>
                  <a:cubicBezTo>
                    <a:pt x="1290" y="1393"/>
                    <a:pt x="1298" y="1183"/>
                    <a:pt x="1316" y="982"/>
                  </a:cubicBezTo>
                  <a:cubicBezTo>
                    <a:pt x="1333" y="781"/>
                    <a:pt x="1359" y="562"/>
                    <a:pt x="1393" y="354"/>
                  </a:cubicBezTo>
                  <a:cubicBezTo>
                    <a:pt x="1412" y="240"/>
                    <a:pt x="1434" y="121"/>
                    <a:pt x="1458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18"/>
            <p:cNvSpPr/>
            <p:nvPr/>
          </p:nvSpPr>
          <p:spPr>
            <a:xfrm>
              <a:off x="8474954" y="1769788"/>
              <a:ext cx="281756" cy="358097"/>
            </a:xfrm>
            <a:custGeom>
              <a:avLst/>
              <a:gdLst/>
              <a:ahLst/>
              <a:cxnLst/>
              <a:rect l="l" t="t" r="r" b="b"/>
              <a:pathLst>
                <a:path w="9035" h="11483" extrusionOk="0">
                  <a:moveTo>
                    <a:pt x="6422" y="257"/>
                  </a:moveTo>
                  <a:cubicBezTo>
                    <a:pt x="6598" y="257"/>
                    <a:pt x="6763" y="278"/>
                    <a:pt x="6920" y="319"/>
                  </a:cubicBezTo>
                  <a:cubicBezTo>
                    <a:pt x="7470" y="461"/>
                    <a:pt x="8008" y="889"/>
                    <a:pt x="8324" y="1440"/>
                  </a:cubicBezTo>
                  <a:cubicBezTo>
                    <a:pt x="8672" y="2045"/>
                    <a:pt x="8777" y="2820"/>
                    <a:pt x="8652" y="3878"/>
                  </a:cubicBezTo>
                  <a:cubicBezTo>
                    <a:pt x="8531" y="4918"/>
                    <a:pt x="8225" y="5931"/>
                    <a:pt x="7745" y="6895"/>
                  </a:cubicBezTo>
                  <a:cubicBezTo>
                    <a:pt x="7275" y="7839"/>
                    <a:pt x="6638" y="8732"/>
                    <a:pt x="5903" y="9477"/>
                  </a:cubicBezTo>
                  <a:cubicBezTo>
                    <a:pt x="5240" y="10148"/>
                    <a:pt x="4572" y="10621"/>
                    <a:pt x="3863" y="10921"/>
                  </a:cubicBezTo>
                  <a:cubicBezTo>
                    <a:pt x="3387" y="11123"/>
                    <a:pt x="2949" y="11224"/>
                    <a:pt x="2556" y="11224"/>
                  </a:cubicBezTo>
                  <a:cubicBezTo>
                    <a:pt x="2382" y="11224"/>
                    <a:pt x="2217" y="11205"/>
                    <a:pt x="2062" y="11164"/>
                  </a:cubicBezTo>
                  <a:cubicBezTo>
                    <a:pt x="1511" y="11022"/>
                    <a:pt x="973" y="10592"/>
                    <a:pt x="657" y="10043"/>
                  </a:cubicBezTo>
                  <a:cubicBezTo>
                    <a:pt x="384" y="9566"/>
                    <a:pt x="260" y="8981"/>
                    <a:pt x="280" y="8249"/>
                  </a:cubicBezTo>
                  <a:cubicBezTo>
                    <a:pt x="286" y="8046"/>
                    <a:pt x="302" y="7833"/>
                    <a:pt x="329" y="7603"/>
                  </a:cubicBezTo>
                  <a:cubicBezTo>
                    <a:pt x="449" y="6565"/>
                    <a:pt x="755" y="5552"/>
                    <a:pt x="1235" y="4589"/>
                  </a:cubicBezTo>
                  <a:cubicBezTo>
                    <a:pt x="1704" y="3645"/>
                    <a:pt x="2342" y="2751"/>
                    <a:pt x="3077" y="2006"/>
                  </a:cubicBezTo>
                  <a:cubicBezTo>
                    <a:pt x="3739" y="1332"/>
                    <a:pt x="4407" y="859"/>
                    <a:pt x="5117" y="559"/>
                  </a:cubicBezTo>
                  <a:cubicBezTo>
                    <a:pt x="5593" y="357"/>
                    <a:pt x="6031" y="257"/>
                    <a:pt x="6422" y="257"/>
                  </a:cubicBezTo>
                  <a:close/>
                  <a:moveTo>
                    <a:pt x="6421" y="1"/>
                  </a:moveTo>
                  <a:cubicBezTo>
                    <a:pt x="5993" y="1"/>
                    <a:pt x="5521" y="108"/>
                    <a:pt x="5012" y="324"/>
                  </a:cubicBezTo>
                  <a:cubicBezTo>
                    <a:pt x="4271" y="638"/>
                    <a:pt x="3576" y="1130"/>
                    <a:pt x="2890" y="1827"/>
                  </a:cubicBezTo>
                  <a:cubicBezTo>
                    <a:pt x="2136" y="2592"/>
                    <a:pt x="1482" y="3506"/>
                    <a:pt x="1001" y="4475"/>
                  </a:cubicBezTo>
                  <a:cubicBezTo>
                    <a:pt x="509" y="5465"/>
                    <a:pt x="196" y="6508"/>
                    <a:pt x="71" y="7575"/>
                  </a:cubicBezTo>
                  <a:cubicBezTo>
                    <a:pt x="42" y="7812"/>
                    <a:pt x="25" y="8032"/>
                    <a:pt x="20" y="8243"/>
                  </a:cubicBezTo>
                  <a:cubicBezTo>
                    <a:pt x="0" y="9024"/>
                    <a:pt x="132" y="9655"/>
                    <a:pt x="431" y="10172"/>
                  </a:cubicBezTo>
                  <a:cubicBezTo>
                    <a:pt x="785" y="10788"/>
                    <a:pt x="1369" y="11253"/>
                    <a:pt x="1993" y="11413"/>
                  </a:cubicBezTo>
                  <a:cubicBezTo>
                    <a:pt x="2171" y="11459"/>
                    <a:pt x="2358" y="11482"/>
                    <a:pt x="2553" y="11482"/>
                  </a:cubicBezTo>
                  <a:cubicBezTo>
                    <a:pt x="2982" y="11482"/>
                    <a:pt x="3452" y="11374"/>
                    <a:pt x="3959" y="11159"/>
                  </a:cubicBezTo>
                  <a:cubicBezTo>
                    <a:pt x="4700" y="10845"/>
                    <a:pt x="5393" y="10354"/>
                    <a:pt x="6081" y="9656"/>
                  </a:cubicBezTo>
                  <a:cubicBezTo>
                    <a:pt x="6835" y="8893"/>
                    <a:pt x="7489" y="7976"/>
                    <a:pt x="7970" y="7007"/>
                  </a:cubicBezTo>
                  <a:cubicBezTo>
                    <a:pt x="8462" y="6019"/>
                    <a:pt x="8777" y="4975"/>
                    <a:pt x="8902" y="3907"/>
                  </a:cubicBezTo>
                  <a:cubicBezTo>
                    <a:pt x="9034" y="2791"/>
                    <a:pt x="8919" y="1966"/>
                    <a:pt x="8541" y="1311"/>
                  </a:cubicBezTo>
                  <a:cubicBezTo>
                    <a:pt x="8186" y="694"/>
                    <a:pt x="7604" y="228"/>
                    <a:pt x="6980" y="69"/>
                  </a:cubicBezTo>
                  <a:cubicBezTo>
                    <a:pt x="6803" y="23"/>
                    <a:pt x="6617" y="1"/>
                    <a:pt x="6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18"/>
            <p:cNvSpPr/>
            <p:nvPr/>
          </p:nvSpPr>
          <p:spPr>
            <a:xfrm>
              <a:off x="8632311" y="1321419"/>
              <a:ext cx="235384" cy="296601"/>
            </a:xfrm>
            <a:custGeom>
              <a:avLst/>
              <a:gdLst/>
              <a:ahLst/>
              <a:cxnLst/>
              <a:rect l="l" t="t" r="r" b="b"/>
              <a:pathLst>
                <a:path w="7548" h="9511" extrusionOk="0">
                  <a:moveTo>
                    <a:pt x="5536" y="622"/>
                  </a:moveTo>
                  <a:cubicBezTo>
                    <a:pt x="5884" y="622"/>
                    <a:pt x="6218" y="695"/>
                    <a:pt x="6490" y="866"/>
                  </a:cubicBezTo>
                  <a:cubicBezTo>
                    <a:pt x="7022" y="1200"/>
                    <a:pt x="7314" y="1912"/>
                    <a:pt x="7407" y="2590"/>
                  </a:cubicBezTo>
                  <a:cubicBezTo>
                    <a:pt x="7525" y="3443"/>
                    <a:pt x="7325" y="4245"/>
                    <a:pt x="7025" y="5007"/>
                  </a:cubicBezTo>
                  <a:cubicBezTo>
                    <a:pt x="6664" y="5920"/>
                    <a:pt x="6159" y="6775"/>
                    <a:pt x="5531" y="7543"/>
                  </a:cubicBezTo>
                  <a:cubicBezTo>
                    <a:pt x="5009" y="8180"/>
                    <a:pt x="4402" y="8758"/>
                    <a:pt x="3593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6" y="8975"/>
                  </a:cubicBezTo>
                  <a:cubicBezTo>
                    <a:pt x="1114" y="8640"/>
                    <a:pt x="821" y="7928"/>
                    <a:pt x="728" y="7251"/>
                  </a:cubicBezTo>
                  <a:cubicBezTo>
                    <a:pt x="611" y="6396"/>
                    <a:pt x="811" y="5596"/>
                    <a:pt x="1110" y="4834"/>
                  </a:cubicBezTo>
                  <a:cubicBezTo>
                    <a:pt x="1470" y="3921"/>
                    <a:pt x="1976" y="3066"/>
                    <a:pt x="2604" y="2298"/>
                  </a:cubicBezTo>
                  <a:cubicBezTo>
                    <a:pt x="3127" y="1660"/>
                    <a:pt x="3732" y="1083"/>
                    <a:pt x="4543" y="800"/>
                  </a:cubicBezTo>
                  <a:cubicBezTo>
                    <a:pt x="4858" y="689"/>
                    <a:pt x="5203" y="622"/>
                    <a:pt x="5536" y="622"/>
                  </a:cubicBezTo>
                  <a:close/>
                  <a:moveTo>
                    <a:pt x="5424" y="0"/>
                  </a:moveTo>
                  <a:cubicBezTo>
                    <a:pt x="4687" y="0"/>
                    <a:pt x="3882" y="361"/>
                    <a:pt x="3231" y="812"/>
                  </a:cubicBezTo>
                  <a:cubicBezTo>
                    <a:pt x="2282" y="1470"/>
                    <a:pt x="1659" y="2320"/>
                    <a:pt x="1135" y="3227"/>
                  </a:cubicBezTo>
                  <a:cubicBezTo>
                    <a:pt x="611" y="4136"/>
                    <a:pt x="187" y="5100"/>
                    <a:pt x="92" y="6252"/>
                  </a:cubicBezTo>
                  <a:cubicBezTo>
                    <a:pt x="0" y="7365"/>
                    <a:pt x="216" y="8650"/>
                    <a:pt x="1081" y="9193"/>
                  </a:cubicBezTo>
                  <a:lnTo>
                    <a:pt x="1206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5" y="9341"/>
                  </a:cubicBezTo>
                  <a:cubicBezTo>
                    <a:pt x="1498" y="9397"/>
                    <a:pt x="1616" y="9433"/>
                    <a:pt x="1761" y="9464"/>
                  </a:cubicBezTo>
                  <a:cubicBezTo>
                    <a:pt x="1911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4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2" y="9277"/>
                    <a:pt x="3508" y="9228"/>
                    <a:pt x="3668" y="9150"/>
                  </a:cubicBezTo>
                  <a:cubicBezTo>
                    <a:pt x="3827" y="9074"/>
                    <a:pt x="3945" y="9011"/>
                    <a:pt x="4103" y="8912"/>
                  </a:cubicBezTo>
                  <a:cubicBezTo>
                    <a:pt x="4262" y="8815"/>
                    <a:pt x="4378" y="8733"/>
                    <a:pt x="4532" y="8617"/>
                  </a:cubicBezTo>
                  <a:cubicBezTo>
                    <a:pt x="4686" y="8500"/>
                    <a:pt x="4802" y="8404"/>
                    <a:pt x="4952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8"/>
                    <a:pt x="5739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6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5"/>
                  </a:cubicBezTo>
                  <a:cubicBezTo>
                    <a:pt x="7058" y="5189"/>
                    <a:pt x="7137" y="4980"/>
                    <a:pt x="7196" y="4804"/>
                  </a:cubicBezTo>
                  <a:cubicBezTo>
                    <a:pt x="7253" y="4629"/>
                    <a:pt x="7317" y="4412"/>
                    <a:pt x="7360" y="4239"/>
                  </a:cubicBezTo>
                  <a:cubicBezTo>
                    <a:pt x="7381" y="4151"/>
                    <a:pt x="7403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6" y="3280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2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4" y="1825"/>
                    <a:pt x="7390" y="1656"/>
                    <a:pt x="7345" y="1528"/>
                  </a:cubicBezTo>
                  <a:cubicBezTo>
                    <a:pt x="7299" y="1398"/>
                    <a:pt x="7233" y="1242"/>
                    <a:pt x="7173" y="1127"/>
                  </a:cubicBezTo>
                  <a:cubicBezTo>
                    <a:pt x="7110" y="1009"/>
                    <a:pt x="7023" y="874"/>
                    <a:pt x="6944" y="772"/>
                  </a:cubicBezTo>
                  <a:cubicBezTo>
                    <a:pt x="6865" y="667"/>
                    <a:pt x="6759" y="553"/>
                    <a:pt x="6662" y="470"/>
                  </a:cubicBezTo>
                  <a:cubicBezTo>
                    <a:pt x="6562" y="380"/>
                    <a:pt x="6441" y="294"/>
                    <a:pt x="6327" y="228"/>
                  </a:cubicBezTo>
                  <a:cubicBezTo>
                    <a:pt x="6052" y="69"/>
                    <a:pt x="5744" y="0"/>
                    <a:pt x="5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18"/>
            <p:cNvSpPr/>
            <p:nvPr/>
          </p:nvSpPr>
          <p:spPr>
            <a:xfrm>
              <a:off x="8651364" y="1340816"/>
              <a:ext cx="215613" cy="268097"/>
            </a:xfrm>
            <a:custGeom>
              <a:avLst/>
              <a:gdLst/>
              <a:ahLst/>
              <a:cxnLst/>
              <a:rect l="l" t="t" r="r" b="b"/>
              <a:pathLst>
                <a:path w="6914" h="8597" extrusionOk="0">
                  <a:moveTo>
                    <a:pt x="4780" y="423"/>
                  </a:moveTo>
                  <a:cubicBezTo>
                    <a:pt x="4828" y="423"/>
                    <a:pt x="4875" y="424"/>
                    <a:pt x="4923" y="427"/>
                  </a:cubicBezTo>
                  <a:cubicBezTo>
                    <a:pt x="5184" y="444"/>
                    <a:pt x="5433" y="512"/>
                    <a:pt x="5643" y="641"/>
                  </a:cubicBezTo>
                  <a:cubicBezTo>
                    <a:pt x="6123" y="943"/>
                    <a:pt x="6386" y="1584"/>
                    <a:pt x="6471" y="2195"/>
                  </a:cubicBezTo>
                  <a:cubicBezTo>
                    <a:pt x="6578" y="2964"/>
                    <a:pt x="6398" y="3688"/>
                    <a:pt x="6126" y="4373"/>
                  </a:cubicBezTo>
                  <a:cubicBezTo>
                    <a:pt x="5801" y="5199"/>
                    <a:pt x="5344" y="5969"/>
                    <a:pt x="4779" y="6662"/>
                  </a:cubicBezTo>
                  <a:cubicBezTo>
                    <a:pt x="4308" y="7237"/>
                    <a:pt x="3760" y="7756"/>
                    <a:pt x="3029" y="8014"/>
                  </a:cubicBezTo>
                  <a:cubicBezTo>
                    <a:pt x="2746" y="8113"/>
                    <a:pt x="2435" y="8173"/>
                    <a:pt x="2136" y="8173"/>
                  </a:cubicBezTo>
                  <a:cubicBezTo>
                    <a:pt x="1822" y="8173"/>
                    <a:pt x="1520" y="8108"/>
                    <a:pt x="1274" y="7953"/>
                  </a:cubicBezTo>
                  <a:cubicBezTo>
                    <a:pt x="1099" y="7844"/>
                    <a:pt x="951" y="7687"/>
                    <a:pt x="830" y="7502"/>
                  </a:cubicBezTo>
                  <a:cubicBezTo>
                    <a:pt x="624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3" y="2625"/>
                    <a:pt x="2138" y="1934"/>
                  </a:cubicBezTo>
                  <a:cubicBezTo>
                    <a:pt x="2610" y="1359"/>
                    <a:pt x="3157" y="840"/>
                    <a:pt x="3888" y="582"/>
                  </a:cubicBezTo>
                  <a:cubicBezTo>
                    <a:pt x="4034" y="530"/>
                    <a:pt x="4190" y="489"/>
                    <a:pt x="4345" y="461"/>
                  </a:cubicBezTo>
                  <a:cubicBezTo>
                    <a:pt x="4489" y="436"/>
                    <a:pt x="4635" y="423"/>
                    <a:pt x="4780" y="423"/>
                  </a:cubicBezTo>
                  <a:close/>
                  <a:moveTo>
                    <a:pt x="4925" y="0"/>
                  </a:moveTo>
                  <a:cubicBezTo>
                    <a:pt x="4592" y="0"/>
                    <a:pt x="4247" y="67"/>
                    <a:pt x="3932" y="178"/>
                  </a:cubicBezTo>
                  <a:cubicBezTo>
                    <a:pt x="3121" y="461"/>
                    <a:pt x="2516" y="1038"/>
                    <a:pt x="1993" y="1676"/>
                  </a:cubicBezTo>
                  <a:cubicBezTo>
                    <a:pt x="1366" y="2443"/>
                    <a:pt x="861" y="3299"/>
                    <a:pt x="499" y="4212"/>
                  </a:cubicBezTo>
                  <a:cubicBezTo>
                    <a:pt x="200" y="4974"/>
                    <a:pt x="0" y="5775"/>
                    <a:pt x="117" y="6629"/>
                  </a:cubicBezTo>
                  <a:cubicBezTo>
                    <a:pt x="210" y="7306"/>
                    <a:pt x="503" y="8018"/>
                    <a:pt x="1035" y="8353"/>
                  </a:cubicBezTo>
                  <a:cubicBezTo>
                    <a:pt x="1307" y="8524"/>
                    <a:pt x="1641" y="8596"/>
                    <a:pt x="1988" y="8596"/>
                  </a:cubicBezTo>
                  <a:cubicBezTo>
                    <a:pt x="2149" y="8596"/>
                    <a:pt x="2312" y="8581"/>
                    <a:pt x="2473" y="8553"/>
                  </a:cubicBezTo>
                  <a:cubicBezTo>
                    <a:pt x="2647" y="8521"/>
                    <a:pt x="2818" y="8476"/>
                    <a:pt x="2982" y="8419"/>
                  </a:cubicBezTo>
                  <a:cubicBezTo>
                    <a:pt x="3791" y="8136"/>
                    <a:pt x="4398" y="7558"/>
                    <a:pt x="4920" y="6921"/>
                  </a:cubicBezTo>
                  <a:cubicBezTo>
                    <a:pt x="5548" y="6155"/>
                    <a:pt x="6053" y="5299"/>
                    <a:pt x="6414" y="4385"/>
                  </a:cubicBezTo>
                  <a:cubicBezTo>
                    <a:pt x="6714" y="3623"/>
                    <a:pt x="6914" y="2821"/>
                    <a:pt x="6796" y="1968"/>
                  </a:cubicBezTo>
                  <a:cubicBezTo>
                    <a:pt x="6703" y="1290"/>
                    <a:pt x="6411" y="578"/>
                    <a:pt x="5879" y="244"/>
                  </a:cubicBezTo>
                  <a:cubicBezTo>
                    <a:pt x="5607" y="73"/>
                    <a:pt x="5273" y="0"/>
                    <a:pt x="4925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18"/>
            <p:cNvSpPr/>
            <p:nvPr/>
          </p:nvSpPr>
          <p:spPr>
            <a:xfrm>
              <a:off x="8677123" y="1354100"/>
              <a:ext cx="179251" cy="241590"/>
            </a:xfrm>
            <a:custGeom>
              <a:avLst/>
              <a:gdLst/>
              <a:ahLst/>
              <a:cxnLst/>
              <a:rect l="l" t="t" r="r" b="b"/>
              <a:pathLst>
                <a:path w="5748" h="7747" extrusionOk="0">
                  <a:moveTo>
                    <a:pt x="4093" y="1"/>
                  </a:moveTo>
                  <a:cubicBezTo>
                    <a:pt x="4425" y="527"/>
                    <a:pt x="4508" y="1279"/>
                    <a:pt x="4452" y="1950"/>
                  </a:cubicBezTo>
                  <a:cubicBezTo>
                    <a:pt x="4374" y="2895"/>
                    <a:pt x="4026" y="3687"/>
                    <a:pt x="3597" y="4430"/>
                  </a:cubicBezTo>
                  <a:cubicBezTo>
                    <a:pt x="3167" y="5177"/>
                    <a:pt x="2656" y="5874"/>
                    <a:pt x="1877" y="6413"/>
                  </a:cubicBezTo>
                  <a:cubicBezTo>
                    <a:pt x="1343" y="6782"/>
                    <a:pt x="683" y="7077"/>
                    <a:pt x="80" y="7077"/>
                  </a:cubicBezTo>
                  <a:cubicBezTo>
                    <a:pt x="53" y="7077"/>
                    <a:pt x="27" y="7077"/>
                    <a:pt x="1" y="7076"/>
                  </a:cubicBezTo>
                  <a:lnTo>
                    <a:pt x="1" y="7076"/>
                  </a:lnTo>
                  <a:cubicBezTo>
                    <a:pt x="122" y="7260"/>
                    <a:pt x="268" y="7416"/>
                    <a:pt x="445" y="7527"/>
                  </a:cubicBezTo>
                  <a:cubicBezTo>
                    <a:pt x="690" y="7681"/>
                    <a:pt x="992" y="7746"/>
                    <a:pt x="1306" y="7746"/>
                  </a:cubicBezTo>
                  <a:cubicBezTo>
                    <a:pt x="1606" y="7746"/>
                    <a:pt x="1917" y="7687"/>
                    <a:pt x="2201" y="7588"/>
                  </a:cubicBezTo>
                  <a:cubicBezTo>
                    <a:pt x="2929" y="7330"/>
                    <a:pt x="3479" y="6811"/>
                    <a:pt x="3949" y="6236"/>
                  </a:cubicBezTo>
                  <a:cubicBezTo>
                    <a:pt x="4515" y="5543"/>
                    <a:pt x="4971" y="4773"/>
                    <a:pt x="5297" y="3947"/>
                  </a:cubicBezTo>
                  <a:cubicBezTo>
                    <a:pt x="5566" y="3263"/>
                    <a:pt x="5747" y="2538"/>
                    <a:pt x="5642" y="1769"/>
                  </a:cubicBezTo>
                  <a:cubicBezTo>
                    <a:pt x="5559" y="1158"/>
                    <a:pt x="5294" y="517"/>
                    <a:pt x="4811" y="217"/>
                  </a:cubicBezTo>
                  <a:cubicBezTo>
                    <a:pt x="4603" y="86"/>
                    <a:pt x="4356" y="20"/>
                    <a:pt x="4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18"/>
            <p:cNvSpPr/>
            <p:nvPr/>
          </p:nvSpPr>
          <p:spPr>
            <a:xfrm>
              <a:off x="8614473" y="1310879"/>
              <a:ext cx="215364" cy="297255"/>
            </a:xfrm>
            <a:custGeom>
              <a:avLst/>
              <a:gdLst/>
              <a:ahLst/>
              <a:cxnLst/>
              <a:rect l="l" t="t" r="r" b="b"/>
              <a:pathLst>
                <a:path w="6906" h="9532" extrusionOk="0">
                  <a:moveTo>
                    <a:pt x="5299" y="0"/>
                  </a:moveTo>
                  <a:cubicBezTo>
                    <a:pt x="5190" y="0"/>
                    <a:pt x="5091" y="7"/>
                    <a:pt x="4969" y="21"/>
                  </a:cubicBezTo>
                  <a:cubicBezTo>
                    <a:pt x="4894" y="30"/>
                    <a:pt x="4825" y="41"/>
                    <a:pt x="4749" y="57"/>
                  </a:cubicBezTo>
                  <a:cubicBezTo>
                    <a:pt x="4591" y="90"/>
                    <a:pt x="4476" y="120"/>
                    <a:pt x="4315" y="176"/>
                  </a:cubicBezTo>
                  <a:cubicBezTo>
                    <a:pt x="4156" y="231"/>
                    <a:pt x="4040" y="280"/>
                    <a:pt x="3880" y="358"/>
                  </a:cubicBezTo>
                  <a:cubicBezTo>
                    <a:pt x="3721" y="435"/>
                    <a:pt x="3603" y="499"/>
                    <a:pt x="3445" y="596"/>
                  </a:cubicBezTo>
                  <a:cubicBezTo>
                    <a:pt x="3287" y="694"/>
                    <a:pt x="3170" y="775"/>
                    <a:pt x="3016" y="891"/>
                  </a:cubicBezTo>
                  <a:cubicBezTo>
                    <a:pt x="2861" y="1009"/>
                    <a:pt x="2746" y="1104"/>
                    <a:pt x="2597" y="1239"/>
                  </a:cubicBezTo>
                  <a:cubicBezTo>
                    <a:pt x="2448" y="1371"/>
                    <a:pt x="2335" y="1485"/>
                    <a:pt x="2193" y="1634"/>
                  </a:cubicBezTo>
                  <a:cubicBezTo>
                    <a:pt x="2053" y="1781"/>
                    <a:pt x="1939" y="1910"/>
                    <a:pt x="1809" y="2073"/>
                  </a:cubicBezTo>
                  <a:cubicBezTo>
                    <a:pt x="1550" y="2389"/>
                    <a:pt x="1328" y="2705"/>
                    <a:pt x="1114" y="3062"/>
                  </a:cubicBezTo>
                  <a:cubicBezTo>
                    <a:pt x="1012" y="3231"/>
                    <a:pt x="910" y="3418"/>
                    <a:pt x="820" y="3594"/>
                  </a:cubicBezTo>
                  <a:cubicBezTo>
                    <a:pt x="732" y="3766"/>
                    <a:pt x="638" y="3968"/>
                    <a:pt x="565" y="4144"/>
                  </a:cubicBezTo>
                  <a:cubicBezTo>
                    <a:pt x="490" y="4318"/>
                    <a:pt x="411" y="4528"/>
                    <a:pt x="352" y="4705"/>
                  </a:cubicBezTo>
                  <a:cubicBezTo>
                    <a:pt x="295" y="4879"/>
                    <a:pt x="232" y="5096"/>
                    <a:pt x="188" y="5269"/>
                  </a:cubicBezTo>
                  <a:cubicBezTo>
                    <a:pt x="167" y="5358"/>
                    <a:pt x="145" y="5453"/>
                    <a:pt x="128" y="5540"/>
                  </a:cubicBezTo>
                  <a:cubicBezTo>
                    <a:pt x="94" y="5707"/>
                    <a:pt x="62" y="5907"/>
                    <a:pt x="42" y="6069"/>
                  </a:cubicBezTo>
                  <a:cubicBezTo>
                    <a:pt x="22" y="6230"/>
                    <a:pt x="7" y="6429"/>
                    <a:pt x="4" y="6583"/>
                  </a:cubicBezTo>
                  <a:cubicBezTo>
                    <a:pt x="0" y="6737"/>
                    <a:pt x="4" y="6929"/>
                    <a:pt x="16" y="7077"/>
                  </a:cubicBezTo>
                  <a:cubicBezTo>
                    <a:pt x="27" y="7224"/>
                    <a:pt x="55" y="7408"/>
                    <a:pt x="81" y="7546"/>
                  </a:cubicBezTo>
                  <a:cubicBezTo>
                    <a:pt x="109" y="7684"/>
                    <a:pt x="155" y="7855"/>
                    <a:pt x="200" y="7983"/>
                  </a:cubicBezTo>
                  <a:cubicBezTo>
                    <a:pt x="244" y="8111"/>
                    <a:pt x="312" y="8266"/>
                    <a:pt x="372" y="8381"/>
                  </a:cubicBezTo>
                  <a:cubicBezTo>
                    <a:pt x="436" y="8501"/>
                    <a:pt x="522" y="8636"/>
                    <a:pt x="601" y="8738"/>
                  </a:cubicBezTo>
                  <a:cubicBezTo>
                    <a:pt x="682" y="8841"/>
                    <a:pt x="786" y="8953"/>
                    <a:pt x="883" y="9040"/>
                  </a:cubicBezTo>
                  <a:cubicBezTo>
                    <a:pt x="983" y="9126"/>
                    <a:pt x="1104" y="9212"/>
                    <a:pt x="1218" y="9278"/>
                  </a:cubicBezTo>
                  <a:lnTo>
                    <a:pt x="1659" y="9531"/>
                  </a:lnTo>
                  <a:cubicBezTo>
                    <a:pt x="794" y="8985"/>
                    <a:pt x="578" y="7701"/>
                    <a:pt x="669" y="6590"/>
                  </a:cubicBezTo>
                  <a:cubicBezTo>
                    <a:pt x="762" y="5438"/>
                    <a:pt x="1186" y="4474"/>
                    <a:pt x="1711" y="3565"/>
                  </a:cubicBezTo>
                  <a:cubicBezTo>
                    <a:pt x="2234" y="2658"/>
                    <a:pt x="2858" y="1808"/>
                    <a:pt x="3808" y="1150"/>
                  </a:cubicBezTo>
                  <a:cubicBezTo>
                    <a:pt x="4459" y="698"/>
                    <a:pt x="5264" y="338"/>
                    <a:pt x="6000" y="338"/>
                  </a:cubicBezTo>
                  <a:cubicBezTo>
                    <a:pt x="6321" y="338"/>
                    <a:pt x="6629" y="407"/>
                    <a:pt x="6905" y="566"/>
                  </a:cubicBezTo>
                  <a:lnTo>
                    <a:pt x="6409" y="280"/>
                  </a:lnTo>
                  <a:cubicBezTo>
                    <a:pt x="6346" y="245"/>
                    <a:pt x="6287" y="215"/>
                    <a:pt x="6224" y="189"/>
                  </a:cubicBezTo>
                  <a:cubicBezTo>
                    <a:pt x="6090" y="129"/>
                    <a:pt x="5974" y="90"/>
                    <a:pt x="5830" y="57"/>
                  </a:cubicBezTo>
                  <a:cubicBezTo>
                    <a:pt x="5683" y="23"/>
                    <a:pt x="5564" y="7"/>
                    <a:pt x="5410" y="3"/>
                  </a:cubicBezTo>
                  <a:cubicBezTo>
                    <a:pt x="5371" y="1"/>
                    <a:pt x="5334" y="0"/>
                    <a:pt x="5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18"/>
            <p:cNvSpPr/>
            <p:nvPr/>
          </p:nvSpPr>
          <p:spPr>
            <a:xfrm>
              <a:off x="8661936" y="1353975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1" y="1"/>
                  </a:moveTo>
                  <a:cubicBezTo>
                    <a:pt x="4296" y="1"/>
                    <a:pt x="4150" y="14"/>
                    <a:pt x="4006" y="39"/>
                  </a:cubicBezTo>
                  <a:cubicBezTo>
                    <a:pt x="3851" y="68"/>
                    <a:pt x="3695" y="108"/>
                    <a:pt x="3549" y="160"/>
                  </a:cubicBezTo>
                  <a:cubicBezTo>
                    <a:pt x="2818" y="418"/>
                    <a:pt x="2271" y="937"/>
                    <a:pt x="1799" y="1512"/>
                  </a:cubicBezTo>
                  <a:cubicBezTo>
                    <a:pt x="1234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5" y="6765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6" y="5876"/>
                    <a:pt x="3658" y="5179"/>
                    <a:pt x="4088" y="4436"/>
                  </a:cubicBezTo>
                  <a:cubicBezTo>
                    <a:pt x="4516" y="3691"/>
                    <a:pt x="4866" y="2900"/>
                    <a:pt x="4943" y="1956"/>
                  </a:cubicBezTo>
                  <a:cubicBezTo>
                    <a:pt x="4998" y="1283"/>
                    <a:pt x="4916" y="533"/>
                    <a:pt x="4584" y="5"/>
                  </a:cubicBezTo>
                  <a:cubicBezTo>
                    <a:pt x="4536" y="2"/>
                    <a:pt x="4489" y="1"/>
                    <a:pt x="44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18"/>
            <p:cNvSpPr/>
            <p:nvPr/>
          </p:nvSpPr>
          <p:spPr>
            <a:xfrm>
              <a:off x="8666115" y="1608097"/>
              <a:ext cx="3867" cy="2277"/>
            </a:xfrm>
            <a:custGeom>
              <a:avLst/>
              <a:gdLst/>
              <a:ahLst/>
              <a:cxnLst/>
              <a:rect l="l" t="t" r="r" b="b"/>
              <a:pathLst>
                <a:path w="124" h="73" extrusionOk="0">
                  <a:moveTo>
                    <a:pt x="0" y="0"/>
                  </a:moveTo>
                  <a:cubicBezTo>
                    <a:pt x="18" y="12"/>
                    <a:pt x="33" y="22"/>
                    <a:pt x="52" y="33"/>
                  </a:cubicBezTo>
                  <a:cubicBezTo>
                    <a:pt x="76" y="48"/>
                    <a:pt x="101" y="61"/>
                    <a:pt x="124" y="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18"/>
            <p:cNvSpPr/>
            <p:nvPr/>
          </p:nvSpPr>
          <p:spPr>
            <a:xfrm>
              <a:off x="8647778" y="1336855"/>
              <a:ext cx="222786" cy="276081"/>
            </a:xfrm>
            <a:custGeom>
              <a:avLst/>
              <a:gdLst/>
              <a:ahLst/>
              <a:cxnLst/>
              <a:rect l="l" t="t" r="r" b="b"/>
              <a:pathLst>
                <a:path w="7144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60" y="754"/>
                    <a:pt x="6681" y="1363"/>
                    <a:pt x="6785" y="2112"/>
                  </a:cubicBezTo>
                  <a:cubicBezTo>
                    <a:pt x="6881" y="2823"/>
                    <a:pt x="6760" y="3570"/>
                    <a:pt x="6408" y="4464"/>
                  </a:cubicBezTo>
                  <a:cubicBezTo>
                    <a:pt x="6054" y="5363"/>
                    <a:pt x="5558" y="6207"/>
                    <a:pt x="4934" y="6966"/>
                  </a:cubicBezTo>
                  <a:cubicBezTo>
                    <a:pt x="4302" y="7741"/>
                    <a:pt x="3722" y="8191"/>
                    <a:pt x="3054" y="8425"/>
                  </a:cubicBezTo>
                  <a:cubicBezTo>
                    <a:pt x="2891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2" y="8099"/>
                    <a:pt x="460" y="7489"/>
                    <a:pt x="358" y="6740"/>
                  </a:cubicBezTo>
                  <a:cubicBezTo>
                    <a:pt x="260" y="6030"/>
                    <a:pt x="378" y="5282"/>
                    <a:pt x="733" y="4387"/>
                  </a:cubicBezTo>
                  <a:cubicBezTo>
                    <a:pt x="1087" y="3487"/>
                    <a:pt x="1583" y="2646"/>
                    <a:pt x="2207" y="1887"/>
                  </a:cubicBezTo>
                  <a:cubicBezTo>
                    <a:pt x="2840" y="1112"/>
                    <a:pt x="3420" y="662"/>
                    <a:pt x="4089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6" y="0"/>
                    <a:pt x="4354" y="64"/>
                    <a:pt x="4006" y="186"/>
                  </a:cubicBezTo>
                  <a:cubicBezTo>
                    <a:pt x="3090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5" y="4295"/>
                  </a:cubicBezTo>
                  <a:cubicBezTo>
                    <a:pt x="124" y="5231"/>
                    <a:pt x="0" y="6020"/>
                    <a:pt x="102" y="6775"/>
                  </a:cubicBezTo>
                  <a:cubicBezTo>
                    <a:pt x="154" y="7149"/>
                    <a:pt x="260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7" y="8762"/>
                    <a:pt x="1710" y="8852"/>
                    <a:pt x="2105" y="8852"/>
                  </a:cubicBezTo>
                  <a:cubicBezTo>
                    <a:pt x="2266" y="8852"/>
                    <a:pt x="2436" y="8835"/>
                    <a:pt x="2611" y="8806"/>
                  </a:cubicBezTo>
                  <a:cubicBezTo>
                    <a:pt x="2788" y="8776"/>
                    <a:pt x="2965" y="8730"/>
                    <a:pt x="3140" y="8668"/>
                  </a:cubicBezTo>
                  <a:cubicBezTo>
                    <a:pt x="4054" y="8346"/>
                    <a:pt x="4687" y="7676"/>
                    <a:pt x="5134" y="7130"/>
                  </a:cubicBezTo>
                  <a:cubicBezTo>
                    <a:pt x="5774" y="6351"/>
                    <a:pt x="6284" y="5485"/>
                    <a:pt x="6649" y="4561"/>
                  </a:cubicBezTo>
                  <a:cubicBezTo>
                    <a:pt x="7019" y="3622"/>
                    <a:pt x="7144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3" y="435"/>
                    <a:pt x="6063" y="264"/>
                  </a:cubicBezTo>
                  <a:cubicBezTo>
                    <a:pt x="5790" y="92"/>
                    <a:pt x="5455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18"/>
            <p:cNvSpPr/>
            <p:nvPr/>
          </p:nvSpPr>
          <p:spPr>
            <a:xfrm>
              <a:off x="8099276" y="1940491"/>
              <a:ext cx="79896" cy="107744"/>
            </a:xfrm>
            <a:custGeom>
              <a:avLst/>
              <a:gdLst/>
              <a:ahLst/>
              <a:cxnLst/>
              <a:rect l="l" t="t" r="r" b="b"/>
              <a:pathLst>
                <a:path w="2562" h="3455" extrusionOk="0">
                  <a:moveTo>
                    <a:pt x="2561" y="0"/>
                  </a:moveTo>
                  <a:lnTo>
                    <a:pt x="1081" y="851"/>
                  </a:lnTo>
                  <a:cubicBezTo>
                    <a:pt x="810" y="1011"/>
                    <a:pt x="587" y="1247"/>
                    <a:pt x="412" y="1514"/>
                  </a:cubicBezTo>
                  <a:cubicBezTo>
                    <a:pt x="267" y="1737"/>
                    <a:pt x="156" y="1978"/>
                    <a:pt x="86" y="2230"/>
                  </a:cubicBezTo>
                  <a:cubicBezTo>
                    <a:pt x="30" y="2431"/>
                    <a:pt x="1" y="2640"/>
                    <a:pt x="28" y="2852"/>
                  </a:cubicBezTo>
                  <a:cubicBezTo>
                    <a:pt x="48" y="3011"/>
                    <a:pt x="99" y="3172"/>
                    <a:pt x="206" y="3284"/>
                  </a:cubicBezTo>
                  <a:cubicBezTo>
                    <a:pt x="235" y="3312"/>
                    <a:pt x="267" y="3340"/>
                    <a:pt x="303" y="3361"/>
                  </a:cubicBezTo>
                  <a:cubicBezTo>
                    <a:pt x="311" y="3369"/>
                    <a:pt x="323" y="3373"/>
                    <a:pt x="332" y="3379"/>
                  </a:cubicBezTo>
                  <a:cubicBezTo>
                    <a:pt x="332" y="3380"/>
                    <a:pt x="333" y="3380"/>
                    <a:pt x="333" y="3380"/>
                  </a:cubicBezTo>
                  <a:cubicBezTo>
                    <a:pt x="423" y="3428"/>
                    <a:pt x="527" y="3455"/>
                    <a:pt x="630" y="3455"/>
                  </a:cubicBezTo>
                  <a:cubicBezTo>
                    <a:pt x="633" y="3455"/>
                    <a:pt x="635" y="3455"/>
                    <a:pt x="638" y="3455"/>
                  </a:cubicBezTo>
                  <a:cubicBezTo>
                    <a:pt x="796" y="3452"/>
                    <a:pt x="944" y="3387"/>
                    <a:pt x="1079" y="3311"/>
                  </a:cubicBezTo>
                  <a:lnTo>
                    <a:pt x="2561" y="2456"/>
                  </a:lnTo>
                  <a:lnTo>
                    <a:pt x="25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18"/>
            <p:cNvSpPr/>
            <p:nvPr/>
          </p:nvSpPr>
          <p:spPr>
            <a:xfrm>
              <a:off x="8052250" y="1913392"/>
              <a:ext cx="126923" cy="132037"/>
            </a:xfrm>
            <a:custGeom>
              <a:avLst/>
              <a:gdLst/>
              <a:ahLst/>
              <a:cxnLst/>
              <a:rect l="l" t="t" r="r" b="b"/>
              <a:pathLst>
                <a:path w="4070" h="4234" extrusionOk="0">
                  <a:moveTo>
                    <a:pt x="2566" y="1"/>
                  </a:moveTo>
                  <a:lnTo>
                    <a:pt x="1083" y="856"/>
                  </a:lnTo>
                  <a:cubicBezTo>
                    <a:pt x="810" y="1014"/>
                    <a:pt x="587" y="1252"/>
                    <a:pt x="413" y="1517"/>
                  </a:cubicBezTo>
                  <a:cubicBezTo>
                    <a:pt x="267" y="1740"/>
                    <a:pt x="156" y="1983"/>
                    <a:pt x="86" y="2235"/>
                  </a:cubicBezTo>
                  <a:cubicBezTo>
                    <a:pt x="30" y="2436"/>
                    <a:pt x="1" y="2645"/>
                    <a:pt x="28" y="2857"/>
                  </a:cubicBezTo>
                  <a:cubicBezTo>
                    <a:pt x="48" y="3016"/>
                    <a:pt x="99" y="3175"/>
                    <a:pt x="206" y="3286"/>
                  </a:cubicBezTo>
                  <a:cubicBezTo>
                    <a:pt x="235" y="3315"/>
                    <a:pt x="265" y="3340"/>
                    <a:pt x="300" y="3362"/>
                  </a:cubicBezTo>
                  <a:cubicBezTo>
                    <a:pt x="790" y="3645"/>
                    <a:pt x="1316" y="3950"/>
                    <a:pt x="1809" y="4233"/>
                  </a:cubicBezTo>
                  <a:cubicBezTo>
                    <a:pt x="1773" y="4212"/>
                    <a:pt x="1740" y="4184"/>
                    <a:pt x="1712" y="4156"/>
                  </a:cubicBezTo>
                  <a:cubicBezTo>
                    <a:pt x="1604" y="4045"/>
                    <a:pt x="1553" y="3882"/>
                    <a:pt x="1533" y="3724"/>
                  </a:cubicBezTo>
                  <a:cubicBezTo>
                    <a:pt x="1507" y="3513"/>
                    <a:pt x="1536" y="3305"/>
                    <a:pt x="1592" y="3103"/>
                  </a:cubicBezTo>
                  <a:cubicBezTo>
                    <a:pt x="1661" y="2850"/>
                    <a:pt x="1773" y="2609"/>
                    <a:pt x="1919" y="2386"/>
                  </a:cubicBezTo>
                  <a:cubicBezTo>
                    <a:pt x="2093" y="2118"/>
                    <a:pt x="2315" y="1881"/>
                    <a:pt x="2587" y="1725"/>
                  </a:cubicBezTo>
                  <a:lnTo>
                    <a:pt x="4069" y="869"/>
                  </a:lnTo>
                  <a:lnTo>
                    <a:pt x="2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18"/>
            <p:cNvSpPr/>
            <p:nvPr/>
          </p:nvSpPr>
          <p:spPr>
            <a:xfrm>
              <a:off x="8108663" y="2045395"/>
              <a:ext cx="936" cy="593"/>
            </a:xfrm>
            <a:custGeom>
              <a:avLst/>
              <a:gdLst/>
              <a:ahLst/>
              <a:cxnLst/>
              <a:rect l="l" t="t" r="r" b="b"/>
              <a:pathLst>
                <a:path w="30" h="19" extrusionOk="0">
                  <a:moveTo>
                    <a:pt x="0" y="0"/>
                  </a:moveTo>
                  <a:cubicBezTo>
                    <a:pt x="9" y="6"/>
                    <a:pt x="20" y="12"/>
                    <a:pt x="29" y="19"/>
                  </a:cubicBezTo>
                  <a:cubicBezTo>
                    <a:pt x="20" y="12"/>
                    <a:pt x="9" y="6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18"/>
            <p:cNvSpPr/>
            <p:nvPr/>
          </p:nvSpPr>
          <p:spPr>
            <a:xfrm>
              <a:off x="7753348" y="1938152"/>
              <a:ext cx="9106" cy="5769"/>
            </a:xfrm>
            <a:custGeom>
              <a:avLst/>
              <a:gdLst/>
              <a:ahLst/>
              <a:cxnLst/>
              <a:rect l="l" t="t" r="r" b="b"/>
              <a:pathLst>
                <a:path w="292" h="185" extrusionOk="0">
                  <a:moveTo>
                    <a:pt x="1" y="0"/>
                  </a:moveTo>
                  <a:lnTo>
                    <a:pt x="291" y="184"/>
                  </a:lnTo>
                  <a:cubicBezTo>
                    <a:pt x="205" y="125"/>
                    <a:pt x="119" y="69"/>
                    <a:pt x="28" y="1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18"/>
            <p:cNvSpPr/>
            <p:nvPr/>
          </p:nvSpPr>
          <p:spPr>
            <a:xfrm>
              <a:off x="7172539" y="1917945"/>
              <a:ext cx="611226" cy="621236"/>
            </a:xfrm>
            <a:custGeom>
              <a:avLst/>
              <a:gdLst/>
              <a:ahLst/>
              <a:cxnLst/>
              <a:rect l="l" t="t" r="r" b="b"/>
              <a:pathLst>
                <a:path w="19600" h="19921" extrusionOk="0">
                  <a:moveTo>
                    <a:pt x="19585" y="1252"/>
                  </a:moveTo>
                  <a:lnTo>
                    <a:pt x="19599" y="1261"/>
                  </a:lnTo>
                  <a:cubicBezTo>
                    <a:pt x="19594" y="1258"/>
                    <a:pt x="19590" y="1255"/>
                    <a:pt x="19585" y="1252"/>
                  </a:cubicBezTo>
                  <a:close/>
                  <a:moveTo>
                    <a:pt x="15951" y="1"/>
                  </a:moveTo>
                  <a:cubicBezTo>
                    <a:pt x="15784" y="1"/>
                    <a:pt x="15614" y="6"/>
                    <a:pt x="15444" y="17"/>
                  </a:cubicBezTo>
                  <a:cubicBezTo>
                    <a:pt x="15240" y="29"/>
                    <a:pt x="15025" y="52"/>
                    <a:pt x="14812" y="80"/>
                  </a:cubicBezTo>
                  <a:cubicBezTo>
                    <a:pt x="14599" y="109"/>
                    <a:pt x="14378" y="145"/>
                    <a:pt x="14156" y="188"/>
                  </a:cubicBezTo>
                  <a:cubicBezTo>
                    <a:pt x="13938" y="231"/>
                    <a:pt x="13708" y="283"/>
                    <a:pt x="13482" y="339"/>
                  </a:cubicBezTo>
                  <a:cubicBezTo>
                    <a:pt x="13258" y="397"/>
                    <a:pt x="13022" y="461"/>
                    <a:pt x="12792" y="530"/>
                  </a:cubicBezTo>
                  <a:cubicBezTo>
                    <a:pt x="12639" y="578"/>
                    <a:pt x="12483" y="628"/>
                    <a:pt x="12327" y="680"/>
                  </a:cubicBezTo>
                  <a:cubicBezTo>
                    <a:pt x="12171" y="732"/>
                    <a:pt x="12020" y="786"/>
                    <a:pt x="11862" y="844"/>
                  </a:cubicBezTo>
                  <a:cubicBezTo>
                    <a:pt x="11624" y="932"/>
                    <a:pt x="11396" y="1019"/>
                    <a:pt x="11157" y="1118"/>
                  </a:cubicBezTo>
                  <a:cubicBezTo>
                    <a:pt x="10916" y="1218"/>
                    <a:pt x="10689" y="1317"/>
                    <a:pt x="10447" y="1425"/>
                  </a:cubicBezTo>
                  <a:cubicBezTo>
                    <a:pt x="10207" y="1533"/>
                    <a:pt x="9977" y="1640"/>
                    <a:pt x="9735" y="1757"/>
                  </a:cubicBezTo>
                  <a:cubicBezTo>
                    <a:pt x="9495" y="1873"/>
                    <a:pt x="9265" y="1990"/>
                    <a:pt x="9024" y="2115"/>
                  </a:cubicBezTo>
                  <a:cubicBezTo>
                    <a:pt x="8785" y="2238"/>
                    <a:pt x="8555" y="2362"/>
                    <a:pt x="8318" y="2493"/>
                  </a:cubicBezTo>
                  <a:cubicBezTo>
                    <a:pt x="8081" y="2625"/>
                    <a:pt x="7852" y="2756"/>
                    <a:pt x="7616" y="2893"/>
                  </a:cubicBezTo>
                  <a:cubicBezTo>
                    <a:pt x="7264" y="3100"/>
                    <a:pt x="6929" y="3304"/>
                    <a:pt x="6584" y="3521"/>
                  </a:cubicBezTo>
                  <a:cubicBezTo>
                    <a:pt x="6242" y="3739"/>
                    <a:pt x="5913" y="3955"/>
                    <a:pt x="5582" y="4181"/>
                  </a:cubicBezTo>
                  <a:cubicBezTo>
                    <a:pt x="5254" y="4405"/>
                    <a:pt x="4935" y="4632"/>
                    <a:pt x="4619" y="4865"/>
                  </a:cubicBezTo>
                  <a:cubicBezTo>
                    <a:pt x="4307" y="5096"/>
                    <a:pt x="4001" y="5332"/>
                    <a:pt x="3704" y="5572"/>
                  </a:cubicBezTo>
                  <a:cubicBezTo>
                    <a:pt x="3410" y="5808"/>
                    <a:pt x="3121" y="6055"/>
                    <a:pt x="2848" y="6300"/>
                  </a:cubicBezTo>
                  <a:cubicBezTo>
                    <a:pt x="2576" y="6544"/>
                    <a:pt x="2304" y="6802"/>
                    <a:pt x="2058" y="7055"/>
                  </a:cubicBezTo>
                  <a:cubicBezTo>
                    <a:pt x="1894" y="7223"/>
                    <a:pt x="1729" y="7401"/>
                    <a:pt x="1581" y="7574"/>
                  </a:cubicBezTo>
                  <a:cubicBezTo>
                    <a:pt x="1430" y="7746"/>
                    <a:pt x="1280" y="7932"/>
                    <a:pt x="1145" y="8111"/>
                  </a:cubicBezTo>
                  <a:cubicBezTo>
                    <a:pt x="1010" y="8291"/>
                    <a:pt x="879" y="8482"/>
                    <a:pt x="764" y="8670"/>
                  </a:cubicBezTo>
                  <a:cubicBezTo>
                    <a:pt x="649" y="8856"/>
                    <a:pt x="537" y="9059"/>
                    <a:pt x="447" y="9251"/>
                  </a:cubicBezTo>
                  <a:cubicBezTo>
                    <a:pt x="355" y="9445"/>
                    <a:pt x="270" y="9658"/>
                    <a:pt x="205" y="9861"/>
                  </a:cubicBezTo>
                  <a:cubicBezTo>
                    <a:pt x="140" y="10064"/>
                    <a:pt x="87" y="10285"/>
                    <a:pt x="53" y="10495"/>
                  </a:cubicBezTo>
                  <a:cubicBezTo>
                    <a:pt x="18" y="10708"/>
                    <a:pt x="1" y="10933"/>
                    <a:pt x="1" y="11152"/>
                  </a:cubicBezTo>
                  <a:cubicBezTo>
                    <a:pt x="1" y="11349"/>
                    <a:pt x="14" y="11537"/>
                    <a:pt x="41" y="11737"/>
                  </a:cubicBezTo>
                  <a:cubicBezTo>
                    <a:pt x="73" y="11961"/>
                    <a:pt x="117" y="12173"/>
                    <a:pt x="181" y="12393"/>
                  </a:cubicBezTo>
                  <a:cubicBezTo>
                    <a:pt x="242" y="12615"/>
                    <a:pt x="317" y="12822"/>
                    <a:pt x="409" y="13040"/>
                  </a:cubicBezTo>
                  <a:cubicBezTo>
                    <a:pt x="500" y="13258"/>
                    <a:pt x="598" y="13459"/>
                    <a:pt x="713" y="13668"/>
                  </a:cubicBezTo>
                  <a:cubicBezTo>
                    <a:pt x="828" y="13876"/>
                    <a:pt x="945" y="14070"/>
                    <a:pt x="1081" y="14269"/>
                  </a:cubicBezTo>
                  <a:cubicBezTo>
                    <a:pt x="1216" y="14469"/>
                    <a:pt x="1352" y="14654"/>
                    <a:pt x="1505" y="14844"/>
                  </a:cubicBezTo>
                  <a:cubicBezTo>
                    <a:pt x="1732" y="15128"/>
                    <a:pt x="1965" y="15387"/>
                    <a:pt x="2222" y="15646"/>
                  </a:cubicBezTo>
                  <a:cubicBezTo>
                    <a:pt x="2478" y="15903"/>
                    <a:pt x="2741" y="16141"/>
                    <a:pt x="3021" y="16371"/>
                  </a:cubicBezTo>
                  <a:cubicBezTo>
                    <a:pt x="3438" y="16711"/>
                    <a:pt x="3877" y="17023"/>
                    <a:pt x="4337" y="17299"/>
                  </a:cubicBezTo>
                  <a:lnTo>
                    <a:pt x="4509" y="17401"/>
                  </a:lnTo>
                  <a:cubicBezTo>
                    <a:pt x="5941" y="18228"/>
                    <a:pt x="7529" y="19094"/>
                    <a:pt x="8963" y="19920"/>
                  </a:cubicBezTo>
                  <a:cubicBezTo>
                    <a:pt x="8388" y="19587"/>
                    <a:pt x="7878" y="19109"/>
                    <a:pt x="7494" y="18560"/>
                  </a:cubicBezTo>
                  <a:cubicBezTo>
                    <a:pt x="7418" y="18451"/>
                    <a:pt x="7347" y="18339"/>
                    <a:pt x="7280" y="18225"/>
                  </a:cubicBezTo>
                  <a:cubicBezTo>
                    <a:pt x="6716" y="17243"/>
                    <a:pt x="6557" y="16102"/>
                    <a:pt x="6587" y="14954"/>
                  </a:cubicBezTo>
                  <a:cubicBezTo>
                    <a:pt x="6597" y="14568"/>
                    <a:pt x="6629" y="14180"/>
                    <a:pt x="6673" y="13799"/>
                  </a:cubicBezTo>
                  <a:cubicBezTo>
                    <a:pt x="6897" y="11888"/>
                    <a:pt x="7452" y="10104"/>
                    <a:pt x="8289" y="8423"/>
                  </a:cubicBezTo>
                  <a:cubicBezTo>
                    <a:pt x="9126" y="6741"/>
                    <a:pt x="10247" y="5165"/>
                    <a:pt x="11568" y="3824"/>
                  </a:cubicBezTo>
                  <a:cubicBezTo>
                    <a:pt x="12625" y="2753"/>
                    <a:pt x="13810" y="1833"/>
                    <a:pt x="15227" y="1233"/>
                  </a:cubicBezTo>
                  <a:cubicBezTo>
                    <a:pt x="15987" y="913"/>
                    <a:pt x="16812" y="684"/>
                    <a:pt x="17616" y="684"/>
                  </a:cubicBezTo>
                  <a:cubicBezTo>
                    <a:pt x="17929" y="684"/>
                    <a:pt x="18239" y="719"/>
                    <a:pt x="18541" y="796"/>
                  </a:cubicBezTo>
                  <a:cubicBezTo>
                    <a:pt x="18764" y="854"/>
                    <a:pt x="18981" y="934"/>
                    <a:pt x="19191" y="1035"/>
                  </a:cubicBezTo>
                  <a:cubicBezTo>
                    <a:pt x="19325" y="1100"/>
                    <a:pt x="19457" y="1172"/>
                    <a:pt x="19585" y="1252"/>
                  </a:cubicBezTo>
                  <a:lnTo>
                    <a:pt x="19585" y="1252"/>
                  </a:lnTo>
                  <a:lnTo>
                    <a:pt x="18916" y="832"/>
                  </a:lnTo>
                  <a:lnTo>
                    <a:pt x="18626" y="648"/>
                  </a:lnTo>
                  <a:cubicBezTo>
                    <a:pt x="18417" y="528"/>
                    <a:pt x="18195" y="423"/>
                    <a:pt x="17963" y="335"/>
                  </a:cubicBezTo>
                  <a:cubicBezTo>
                    <a:pt x="17720" y="243"/>
                    <a:pt x="17461" y="171"/>
                    <a:pt x="17194" y="118"/>
                  </a:cubicBezTo>
                  <a:cubicBezTo>
                    <a:pt x="16925" y="63"/>
                    <a:pt x="16642" y="29"/>
                    <a:pt x="16353" y="11"/>
                  </a:cubicBezTo>
                  <a:cubicBezTo>
                    <a:pt x="16222" y="4"/>
                    <a:pt x="16088" y="1"/>
                    <a:pt x="159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18"/>
            <p:cNvSpPr/>
            <p:nvPr/>
          </p:nvSpPr>
          <p:spPr>
            <a:xfrm>
              <a:off x="7423168" y="1966686"/>
              <a:ext cx="484459" cy="615623"/>
            </a:xfrm>
            <a:custGeom>
              <a:avLst/>
              <a:gdLst/>
              <a:ahLst/>
              <a:cxnLst/>
              <a:rect l="l" t="t" r="r" b="b"/>
              <a:pathLst>
                <a:path w="15535" h="19741" extrusionOk="0">
                  <a:moveTo>
                    <a:pt x="11403" y="1188"/>
                  </a:moveTo>
                  <a:cubicBezTo>
                    <a:pt x="11689" y="1188"/>
                    <a:pt x="11972" y="1220"/>
                    <a:pt x="12248" y="1291"/>
                  </a:cubicBezTo>
                  <a:cubicBezTo>
                    <a:pt x="13227" y="1545"/>
                    <a:pt x="14111" y="2293"/>
                    <a:pt x="14624" y="3187"/>
                  </a:cubicBezTo>
                  <a:cubicBezTo>
                    <a:pt x="15314" y="4385"/>
                    <a:pt x="15342" y="5842"/>
                    <a:pt x="15178" y="7227"/>
                  </a:cubicBezTo>
                  <a:cubicBezTo>
                    <a:pt x="14974" y="8972"/>
                    <a:pt x="14466" y="10601"/>
                    <a:pt x="13703" y="12135"/>
                  </a:cubicBezTo>
                  <a:cubicBezTo>
                    <a:pt x="12939" y="13669"/>
                    <a:pt x="11914" y="15107"/>
                    <a:pt x="10710" y="16332"/>
                  </a:cubicBezTo>
                  <a:cubicBezTo>
                    <a:pt x="9746" y="17309"/>
                    <a:pt x="8665" y="18147"/>
                    <a:pt x="7370" y="18696"/>
                  </a:cubicBezTo>
                  <a:cubicBezTo>
                    <a:pt x="6678" y="18988"/>
                    <a:pt x="5925" y="19197"/>
                    <a:pt x="5190" y="19197"/>
                  </a:cubicBezTo>
                  <a:cubicBezTo>
                    <a:pt x="4904" y="19197"/>
                    <a:pt x="4621" y="19166"/>
                    <a:pt x="4345" y="19095"/>
                  </a:cubicBezTo>
                  <a:cubicBezTo>
                    <a:pt x="3365" y="18842"/>
                    <a:pt x="2480" y="18093"/>
                    <a:pt x="1966" y="17198"/>
                  </a:cubicBezTo>
                  <a:cubicBezTo>
                    <a:pt x="1451" y="16303"/>
                    <a:pt x="1307" y="15260"/>
                    <a:pt x="1333" y="14212"/>
                  </a:cubicBezTo>
                  <a:cubicBezTo>
                    <a:pt x="1343" y="13860"/>
                    <a:pt x="1372" y="13507"/>
                    <a:pt x="1412" y="13157"/>
                  </a:cubicBezTo>
                  <a:cubicBezTo>
                    <a:pt x="1618" y="11415"/>
                    <a:pt x="2124" y="9784"/>
                    <a:pt x="2889" y="8252"/>
                  </a:cubicBezTo>
                  <a:cubicBezTo>
                    <a:pt x="3652" y="6716"/>
                    <a:pt x="4676" y="5279"/>
                    <a:pt x="5882" y="4055"/>
                  </a:cubicBezTo>
                  <a:cubicBezTo>
                    <a:pt x="6847" y="3078"/>
                    <a:pt x="7928" y="2237"/>
                    <a:pt x="9223" y="1690"/>
                  </a:cubicBezTo>
                  <a:cubicBezTo>
                    <a:pt x="9915" y="1398"/>
                    <a:pt x="10669" y="1188"/>
                    <a:pt x="11403" y="1188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5"/>
                    <a:pt x="7823" y="891"/>
                  </a:cubicBezTo>
                  <a:cubicBezTo>
                    <a:pt x="5606" y="2007"/>
                    <a:pt x="4114" y="3788"/>
                    <a:pt x="2843" y="5809"/>
                  </a:cubicBezTo>
                  <a:cubicBezTo>
                    <a:pt x="1245" y="8351"/>
                    <a:pt x="0" y="11270"/>
                    <a:pt x="0" y="14214"/>
                  </a:cubicBezTo>
                  <a:cubicBezTo>
                    <a:pt x="0" y="14685"/>
                    <a:pt x="32" y="15158"/>
                    <a:pt x="100" y="15633"/>
                  </a:cubicBezTo>
                  <a:cubicBezTo>
                    <a:pt x="231" y="16576"/>
                    <a:pt x="593" y="17438"/>
                    <a:pt x="1188" y="18222"/>
                  </a:cubicBezTo>
                  <a:cubicBezTo>
                    <a:pt x="1483" y="18610"/>
                    <a:pt x="1832" y="18921"/>
                    <a:pt x="2235" y="19152"/>
                  </a:cubicBezTo>
                  <a:cubicBezTo>
                    <a:pt x="2368" y="19230"/>
                    <a:pt x="2498" y="19296"/>
                    <a:pt x="2640" y="19359"/>
                  </a:cubicBezTo>
                  <a:cubicBezTo>
                    <a:pt x="2768" y="19417"/>
                    <a:pt x="2889" y="19461"/>
                    <a:pt x="3021" y="19507"/>
                  </a:cubicBezTo>
                  <a:cubicBezTo>
                    <a:pt x="3155" y="19552"/>
                    <a:pt x="3278" y="19586"/>
                    <a:pt x="3416" y="19618"/>
                  </a:cubicBezTo>
                  <a:cubicBezTo>
                    <a:pt x="3554" y="19651"/>
                    <a:pt x="3682" y="19674"/>
                    <a:pt x="3825" y="19694"/>
                  </a:cubicBezTo>
                  <a:cubicBezTo>
                    <a:pt x="3967" y="19713"/>
                    <a:pt x="4096" y="19726"/>
                    <a:pt x="4242" y="19733"/>
                  </a:cubicBezTo>
                  <a:cubicBezTo>
                    <a:pt x="4334" y="19738"/>
                    <a:pt x="4420" y="19740"/>
                    <a:pt x="4509" y="19740"/>
                  </a:cubicBezTo>
                  <a:cubicBezTo>
                    <a:pt x="4560" y="19740"/>
                    <a:pt x="4612" y="19740"/>
                    <a:pt x="4667" y="19739"/>
                  </a:cubicBezTo>
                  <a:cubicBezTo>
                    <a:pt x="4817" y="19734"/>
                    <a:pt x="4949" y="19726"/>
                    <a:pt x="5100" y="19710"/>
                  </a:cubicBezTo>
                  <a:cubicBezTo>
                    <a:pt x="5254" y="19694"/>
                    <a:pt x="5386" y="19674"/>
                    <a:pt x="5538" y="19647"/>
                  </a:cubicBezTo>
                  <a:cubicBezTo>
                    <a:pt x="5692" y="19618"/>
                    <a:pt x="5826" y="19589"/>
                    <a:pt x="5981" y="19550"/>
                  </a:cubicBezTo>
                  <a:cubicBezTo>
                    <a:pt x="6135" y="19510"/>
                    <a:pt x="6272" y="19471"/>
                    <a:pt x="6427" y="19421"/>
                  </a:cubicBezTo>
                  <a:cubicBezTo>
                    <a:pt x="6581" y="19371"/>
                    <a:pt x="6716" y="19322"/>
                    <a:pt x="6873" y="19260"/>
                  </a:cubicBezTo>
                  <a:cubicBezTo>
                    <a:pt x="7029" y="19200"/>
                    <a:pt x="7163" y="19142"/>
                    <a:pt x="7320" y="19070"/>
                  </a:cubicBezTo>
                  <a:cubicBezTo>
                    <a:pt x="7476" y="18998"/>
                    <a:pt x="7613" y="18932"/>
                    <a:pt x="7767" y="18849"/>
                  </a:cubicBezTo>
                  <a:cubicBezTo>
                    <a:pt x="7921" y="18768"/>
                    <a:pt x="8054" y="18692"/>
                    <a:pt x="8208" y="18603"/>
                  </a:cubicBezTo>
                  <a:cubicBezTo>
                    <a:pt x="8359" y="18512"/>
                    <a:pt x="8491" y="18430"/>
                    <a:pt x="8641" y="18331"/>
                  </a:cubicBezTo>
                  <a:cubicBezTo>
                    <a:pt x="8792" y="18232"/>
                    <a:pt x="8921" y="18143"/>
                    <a:pt x="9071" y="18035"/>
                  </a:cubicBezTo>
                  <a:cubicBezTo>
                    <a:pt x="9217" y="17927"/>
                    <a:pt x="9347" y="17830"/>
                    <a:pt x="9495" y="17713"/>
                  </a:cubicBezTo>
                  <a:cubicBezTo>
                    <a:pt x="9640" y="17597"/>
                    <a:pt x="9769" y="17490"/>
                    <a:pt x="9913" y="17367"/>
                  </a:cubicBezTo>
                  <a:cubicBezTo>
                    <a:pt x="10057" y="17243"/>
                    <a:pt x="10182" y="17129"/>
                    <a:pt x="10324" y="16996"/>
                  </a:cubicBezTo>
                  <a:cubicBezTo>
                    <a:pt x="10467" y="16865"/>
                    <a:pt x="10590" y="16743"/>
                    <a:pt x="10728" y="16605"/>
                  </a:cubicBezTo>
                  <a:cubicBezTo>
                    <a:pt x="10868" y="16467"/>
                    <a:pt x="10990" y="16337"/>
                    <a:pt x="11124" y="16191"/>
                  </a:cubicBezTo>
                  <a:cubicBezTo>
                    <a:pt x="11259" y="16045"/>
                    <a:pt x="11378" y="15910"/>
                    <a:pt x="11509" y="15758"/>
                  </a:cubicBezTo>
                  <a:cubicBezTo>
                    <a:pt x="11775" y="15449"/>
                    <a:pt x="11996" y="15174"/>
                    <a:pt x="12242" y="14842"/>
                  </a:cubicBezTo>
                  <a:cubicBezTo>
                    <a:pt x="12719" y="14197"/>
                    <a:pt x="13144" y="13537"/>
                    <a:pt x="13538" y="12826"/>
                  </a:cubicBezTo>
                  <a:cubicBezTo>
                    <a:pt x="13726" y="12483"/>
                    <a:pt x="13919" y="12105"/>
                    <a:pt x="14084" y="11753"/>
                  </a:cubicBezTo>
                  <a:cubicBezTo>
                    <a:pt x="14246" y="11405"/>
                    <a:pt x="14419" y="11004"/>
                    <a:pt x="14553" y="10650"/>
                  </a:cubicBezTo>
                  <a:cubicBezTo>
                    <a:pt x="14622" y="10473"/>
                    <a:pt x="14693" y="10276"/>
                    <a:pt x="14754" y="10096"/>
                  </a:cubicBezTo>
                  <a:cubicBezTo>
                    <a:pt x="14816" y="9917"/>
                    <a:pt x="14880" y="9720"/>
                    <a:pt x="14933" y="9541"/>
                  </a:cubicBezTo>
                  <a:cubicBezTo>
                    <a:pt x="14988" y="9362"/>
                    <a:pt x="15046" y="9165"/>
                    <a:pt x="15092" y="8987"/>
                  </a:cubicBezTo>
                  <a:cubicBezTo>
                    <a:pt x="15139" y="8807"/>
                    <a:pt x="15188" y="8610"/>
                    <a:pt x="15227" y="8433"/>
                  </a:cubicBezTo>
                  <a:cubicBezTo>
                    <a:pt x="15267" y="8258"/>
                    <a:pt x="15306" y="8059"/>
                    <a:pt x="15339" y="7885"/>
                  </a:cubicBezTo>
                  <a:cubicBezTo>
                    <a:pt x="15369" y="7711"/>
                    <a:pt x="15401" y="7514"/>
                    <a:pt x="15425" y="7342"/>
                  </a:cubicBezTo>
                  <a:cubicBezTo>
                    <a:pt x="15450" y="7169"/>
                    <a:pt x="15471" y="6975"/>
                    <a:pt x="15487" y="6807"/>
                  </a:cubicBezTo>
                  <a:cubicBezTo>
                    <a:pt x="15501" y="6636"/>
                    <a:pt x="15516" y="6446"/>
                    <a:pt x="15523" y="6278"/>
                  </a:cubicBezTo>
                  <a:cubicBezTo>
                    <a:pt x="15530" y="6113"/>
                    <a:pt x="15534" y="5926"/>
                    <a:pt x="15534" y="5763"/>
                  </a:cubicBezTo>
                  <a:cubicBezTo>
                    <a:pt x="15533" y="5602"/>
                    <a:pt x="15529" y="5425"/>
                    <a:pt x="15521" y="5274"/>
                  </a:cubicBezTo>
                  <a:cubicBezTo>
                    <a:pt x="15513" y="5118"/>
                    <a:pt x="15498" y="4944"/>
                    <a:pt x="15483" y="4793"/>
                  </a:cubicBezTo>
                  <a:cubicBezTo>
                    <a:pt x="15465" y="4639"/>
                    <a:pt x="15444" y="4471"/>
                    <a:pt x="15419" y="4323"/>
                  </a:cubicBezTo>
                  <a:cubicBezTo>
                    <a:pt x="15396" y="4176"/>
                    <a:pt x="15363" y="4011"/>
                    <a:pt x="15332" y="3868"/>
                  </a:cubicBezTo>
                  <a:cubicBezTo>
                    <a:pt x="15299" y="3726"/>
                    <a:pt x="15257" y="3567"/>
                    <a:pt x="15217" y="3430"/>
                  </a:cubicBezTo>
                  <a:cubicBezTo>
                    <a:pt x="15176" y="3293"/>
                    <a:pt x="15125" y="3141"/>
                    <a:pt x="15076" y="3010"/>
                  </a:cubicBezTo>
                  <a:cubicBezTo>
                    <a:pt x="15026" y="2876"/>
                    <a:pt x="14967" y="2733"/>
                    <a:pt x="14909" y="2608"/>
                  </a:cubicBezTo>
                  <a:cubicBezTo>
                    <a:pt x="14852" y="2481"/>
                    <a:pt x="14783" y="2345"/>
                    <a:pt x="14716" y="2227"/>
                  </a:cubicBezTo>
                  <a:cubicBezTo>
                    <a:pt x="14650" y="2107"/>
                    <a:pt x="14571" y="1978"/>
                    <a:pt x="14498" y="1867"/>
                  </a:cubicBezTo>
                  <a:cubicBezTo>
                    <a:pt x="14422" y="1754"/>
                    <a:pt x="14334" y="1634"/>
                    <a:pt x="14251" y="1531"/>
                  </a:cubicBezTo>
                  <a:cubicBezTo>
                    <a:pt x="14167" y="1426"/>
                    <a:pt x="14071" y="1317"/>
                    <a:pt x="13980" y="1222"/>
                  </a:cubicBezTo>
                  <a:cubicBezTo>
                    <a:pt x="13887" y="1124"/>
                    <a:pt x="13783" y="1026"/>
                    <a:pt x="13683" y="940"/>
                  </a:cubicBezTo>
                  <a:cubicBezTo>
                    <a:pt x="13486" y="769"/>
                    <a:pt x="13249" y="598"/>
                    <a:pt x="13024" y="468"/>
                  </a:cubicBez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18"/>
            <p:cNvSpPr/>
            <p:nvPr/>
          </p:nvSpPr>
          <p:spPr>
            <a:xfrm>
              <a:off x="7463832" y="2003670"/>
              <a:ext cx="437775" cy="561642"/>
            </a:xfrm>
            <a:custGeom>
              <a:avLst/>
              <a:gdLst/>
              <a:ahLst/>
              <a:cxnLst/>
              <a:rect l="l" t="t" r="r" b="b"/>
              <a:pathLst>
                <a:path w="14038" h="18010" extrusionOk="0">
                  <a:moveTo>
                    <a:pt x="9433" y="574"/>
                  </a:moveTo>
                  <a:cubicBezTo>
                    <a:pt x="9523" y="574"/>
                    <a:pt x="9616" y="577"/>
                    <a:pt x="9697" y="583"/>
                  </a:cubicBezTo>
                  <a:cubicBezTo>
                    <a:pt x="9797" y="591"/>
                    <a:pt x="9905" y="605"/>
                    <a:pt x="9997" y="624"/>
                  </a:cubicBezTo>
                  <a:cubicBezTo>
                    <a:pt x="10090" y="641"/>
                    <a:pt x="10189" y="664"/>
                    <a:pt x="10275" y="691"/>
                  </a:cubicBezTo>
                  <a:cubicBezTo>
                    <a:pt x="10334" y="710"/>
                    <a:pt x="10393" y="732"/>
                    <a:pt x="10452" y="755"/>
                  </a:cubicBezTo>
                  <a:cubicBezTo>
                    <a:pt x="10566" y="799"/>
                    <a:pt x="10679" y="854"/>
                    <a:pt x="10779" y="908"/>
                  </a:cubicBezTo>
                  <a:cubicBezTo>
                    <a:pt x="12338" y="1810"/>
                    <a:pt x="12727" y="4064"/>
                    <a:pt x="12566" y="6008"/>
                  </a:cubicBezTo>
                  <a:cubicBezTo>
                    <a:pt x="12405" y="7982"/>
                    <a:pt x="11677" y="9638"/>
                    <a:pt x="10770" y="11186"/>
                  </a:cubicBezTo>
                  <a:cubicBezTo>
                    <a:pt x="9871" y="12743"/>
                    <a:pt x="8803" y="14202"/>
                    <a:pt x="7174" y="15328"/>
                  </a:cubicBezTo>
                  <a:cubicBezTo>
                    <a:pt x="6058" y="16101"/>
                    <a:pt x="4680" y="16719"/>
                    <a:pt x="3419" y="16719"/>
                  </a:cubicBezTo>
                  <a:cubicBezTo>
                    <a:pt x="2868" y="16719"/>
                    <a:pt x="2340" y="16601"/>
                    <a:pt x="1867" y="16327"/>
                  </a:cubicBezTo>
                  <a:cubicBezTo>
                    <a:pt x="1769" y="16270"/>
                    <a:pt x="1665" y="16201"/>
                    <a:pt x="1569" y="16123"/>
                  </a:cubicBezTo>
                  <a:cubicBezTo>
                    <a:pt x="1519" y="16083"/>
                    <a:pt x="1473" y="16043"/>
                    <a:pt x="1428" y="16001"/>
                  </a:cubicBezTo>
                  <a:cubicBezTo>
                    <a:pt x="1363" y="15939"/>
                    <a:pt x="1291" y="15866"/>
                    <a:pt x="1230" y="15794"/>
                  </a:cubicBezTo>
                  <a:cubicBezTo>
                    <a:pt x="1169" y="15723"/>
                    <a:pt x="1102" y="15637"/>
                    <a:pt x="1047" y="15557"/>
                  </a:cubicBezTo>
                  <a:cubicBezTo>
                    <a:pt x="991" y="15476"/>
                    <a:pt x="929" y="15378"/>
                    <a:pt x="879" y="15288"/>
                  </a:cubicBezTo>
                  <a:cubicBezTo>
                    <a:pt x="829" y="15196"/>
                    <a:pt x="775" y="15087"/>
                    <a:pt x="731" y="14986"/>
                  </a:cubicBezTo>
                  <a:cubicBezTo>
                    <a:pt x="688" y="14885"/>
                    <a:pt x="639" y="14763"/>
                    <a:pt x="601" y="14652"/>
                  </a:cubicBezTo>
                  <a:cubicBezTo>
                    <a:pt x="563" y="14543"/>
                    <a:pt x="524" y="14411"/>
                    <a:pt x="494" y="14292"/>
                  </a:cubicBezTo>
                  <a:cubicBezTo>
                    <a:pt x="465" y="14174"/>
                    <a:pt x="432" y="14030"/>
                    <a:pt x="409" y="13902"/>
                  </a:cubicBezTo>
                  <a:cubicBezTo>
                    <a:pt x="386" y="13774"/>
                    <a:pt x="364" y="13622"/>
                    <a:pt x="347" y="13486"/>
                  </a:cubicBezTo>
                  <a:cubicBezTo>
                    <a:pt x="331" y="13351"/>
                    <a:pt x="318" y="13190"/>
                    <a:pt x="311" y="13048"/>
                  </a:cubicBezTo>
                  <a:cubicBezTo>
                    <a:pt x="304" y="12920"/>
                    <a:pt x="301" y="12770"/>
                    <a:pt x="301" y="12638"/>
                  </a:cubicBezTo>
                  <a:lnTo>
                    <a:pt x="301" y="12617"/>
                  </a:lnTo>
                  <a:cubicBezTo>
                    <a:pt x="301" y="12453"/>
                    <a:pt x="307" y="12312"/>
                    <a:pt x="315" y="12141"/>
                  </a:cubicBezTo>
                  <a:cubicBezTo>
                    <a:pt x="325" y="11970"/>
                    <a:pt x="337" y="11823"/>
                    <a:pt x="357" y="11646"/>
                  </a:cubicBezTo>
                  <a:cubicBezTo>
                    <a:pt x="376" y="11472"/>
                    <a:pt x="396" y="11320"/>
                    <a:pt x="425" y="11137"/>
                  </a:cubicBezTo>
                  <a:cubicBezTo>
                    <a:pt x="452" y="10958"/>
                    <a:pt x="481" y="10799"/>
                    <a:pt x="518" y="10617"/>
                  </a:cubicBezTo>
                  <a:cubicBezTo>
                    <a:pt x="555" y="10431"/>
                    <a:pt x="591" y="10272"/>
                    <a:pt x="639" y="10085"/>
                  </a:cubicBezTo>
                  <a:cubicBezTo>
                    <a:pt x="685" y="9898"/>
                    <a:pt x="731" y="9734"/>
                    <a:pt x="785" y="9546"/>
                  </a:cubicBezTo>
                  <a:cubicBezTo>
                    <a:pt x="841" y="9359"/>
                    <a:pt x="893" y="9192"/>
                    <a:pt x="958" y="9002"/>
                  </a:cubicBezTo>
                  <a:cubicBezTo>
                    <a:pt x="1023" y="8815"/>
                    <a:pt x="1084" y="8644"/>
                    <a:pt x="1156" y="8458"/>
                  </a:cubicBezTo>
                  <a:cubicBezTo>
                    <a:pt x="1228" y="8271"/>
                    <a:pt x="1299" y="8098"/>
                    <a:pt x="1378" y="7914"/>
                  </a:cubicBezTo>
                  <a:cubicBezTo>
                    <a:pt x="1537" y="7542"/>
                    <a:pt x="1698" y="7202"/>
                    <a:pt x="1890" y="6839"/>
                  </a:cubicBezTo>
                  <a:cubicBezTo>
                    <a:pt x="2075" y="6485"/>
                    <a:pt x="2278" y="6131"/>
                    <a:pt x="2488" y="5794"/>
                  </a:cubicBezTo>
                  <a:cubicBezTo>
                    <a:pt x="2693" y="5464"/>
                    <a:pt x="2935" y="5105"/>
                    <a:pt x="3162" y="4796"/>
                  </a:cubicBezTo>
                  <a:cubicBezTo>
                    <a:pt x="3275" y="4639"/>
                    <a:pt x="3402" y="4472"/>
                    <a:pt x="3521" y="4323"/>
                  </a:cubicBezTo>
                  <a:cubicBezTo>
                    <a:pt x="3639" y="4175"/>
                    <a:pt x="3773" y="4012"/>
                    <a:pt x="3895" y="3870"/>
                  </a:cubicBezTo>
                  <a:cubicBezTo>
                    <a:pt x="4017" y="3729"/>
                    <a:pt x="4155" y="3574"/>
                    <a:pt x="4282" y="3439"/>
                  </a:cubicBezTo>
                  <a:cubicBezTo>
                    <a:pt x="4407" y="3306"/>
                    <a:pt x="4551" y="3158"/>
                    <a:pt x="4679" y="3033"/>
                  </a:cubicBezTo>
                  <a:cubicBezTo>
                    <a:pt x="4808" y="2907"/>
                    <a:pt x="4953" y="2769"/>
                    <a:pt x="5084" y="2652"/>
                  </a:cubicBezTo>
                  <a:cubicBezTo>
                    <a:pt x="5213" y="2536"/>
                    <a:pt x="5364" y="2406"/>
                    <a:pt x="5497" y="2299"/>
                  </a:cubicBezTo>
                  <a:cubicBezTo>
                    <a:pt x="5627" y="2191"/>
                    <a:pt x="5780" y="2073"/>
                    <a:pt x="5914" y="1975"/>
                  </a:cubicBezTo>
                  <a:cubicBezTo>
                    <a:pt x="6046" y="1877"/>
                    <a:pt x="6198" y="1770"/>
                    <a:pt x="6332" y="1682"/>
                  </a:cubicBezTo>
                  <a:cubicBezTo>
                    <a:pt x="6463" y="1594"/>
                    <a:pt x="6618" y="1498"/>
                    <a:pt x="6749" y="1422"/>
                  </a:cubicBezTo>
                  <a:cubicBezTo>
                    <a:pt x="6878" y="1345"/>
                    <a:pt x="7025" y="1265"/>
                    <a:pt x="7153" y="1200"/>
                  </a:cubicBezTo>
                  <a:cubicBezTo>
                    <a:pt x="7281" y="1136"/>
                    <a:pt x="7427" y="1065"/>
                    <a:pt x="7552" y="1012"/>
                  </a:cubicBezTo>
                  <a:cubicBezTo>
                    <a:pt x="7676" y="957"/>
                    <a:pt x="7820" y="900"/>
                    <a:pt x="7942" y="857"/>
                  </a:cubicBezTo>
                  <a:cubicBezTo>
                    <a:pt x="8064" y="813"/>
                    <a:pt x="8204" y="769"/>
                    <a:pt x="8323" y="736"/>
                  </a:cubicBezTo>
                  <a:cubicBezTo>
                    <a:pt x="8441" y="704"/>
                    <a:pt x="8576" y="671"/>
                    <a:pt x="8691" y="650"/>
                  </a:cubicBezTo>
                  <a:cubicBezTo>
                    <a:pt x="8805" y="628"/>
                    <a:pt x="8936" y="609"/>
                    <a:pt x="9043" y="596"/>
                  </a:cubicBezTo>
                  <a:cubicBezTo>
                    <a:pt x="9153" y="583"/>
                    <a:pt x="9276" y="576"/>
                    <a:pt x="9380" y="575"/>
                  </a:cubicBezTo>
                  <a:cubicBezTo>
                    <a:pt x="9397" y="575"/>
                    <a:pt x="9415" y="574"/>
                    <a:pt x="9433" y="574"/>
                  </a:cubicBezTo>
                  <a:close/>
                  <a:moveTo>
                    <a:pt x="10100" y="1"/>
                  </a:moveTo>
                  <a:cubicBezTo>
                    <a:pt x="9366" y="1"/>
                    <a:pt x="8611" y="210"/>
                    <a:pt x="7919" y="503"/>
                  </a:cubicBezTo>
                  <a:cubicBezTo>
                    <a:pt x="6624" y="1049"/>
                    <a:pt x="5541" y="1890"/>
                    <a:pt x="4578" y="2868"/>
                  </a:cubicBezTo>
                  <a:cubicBezTo>
                    <a:pt x="3372" y="4090"/>
                    <a:pt x="2350" y="5529"/>
                    <a:pt x="1585" y="7064"/>
                  </a:cubicBezTo>
                  <a:cubicBezTo>
                    <a:pt x="820" y="8597"/>
                    <a:pt x="314" y="10224"/>
                    <a:pt x="108" y="11970"/>
                  </a:cubicBezTo>
                  <a:cubicBezTo>
                    <a:pt x="68" y="12319"/>
                    <a:pt x="39" y="12673"/>
                    <a:pt x="29" y="13025"/>
                  </a:cubicBezTo>
                  <a:cubicBezTo>
                    <a:pt x="0" y="14074"/>
                    <a:pt x="147" y="15115"/>
                    <a:pt x="662" y="16011"/>
                  </a:cubicBezTo>
                  <a:cubicBezTo>
                    <a:pt x="1178" y="16904"/>
                    <a:pt x="2061" y="17654"/>
                    <a:pt x="3041" y="17907"/>
                  </a:cubicBezTo>
                  <a:cubicBezTo>
                    <a:pt x="3316" y="17978"/>
                    <a:pt x="3599" y="18010"/>
                    <a:pt x="3885" y="18010"/>
                  </a:cubicBezTo>
                  <a:cubicBezTo>
                    <a:pt x="4620" y="18010"/>
                    <a:pt x="5374" y="17801"/>
                    <a:pt x="6066" y="17509"/>
                  </a:cubicBezTo>
                  <a:cubicBezTo>
                    <a:pt x="7360" y="16960"/>
                    <a:pt x="8441" y="16120"/>
                    <a:pt x="9404" y="15143"/>
                  </a:cubicBezTo>
                  <a:cubicBezTo>
                    <a:pt x="10610" y="13921"/>
                    <a:pt x="11635" y="12482"/>
                    <a:pt x="12399" y="10948"/>
                  </a:cubicBezTo>
                  <a:cubicBezTo>
                    <a:pt x="13162" y="9414"/>
                    <a:pt x="13670" y="7785"/>
                    <a:pt x="13874" y="6041"/>
                  </a:cubicBezTo>
                  <a:cubicBezTo>
                    <a:pt x="14038" y="4658"/>
                    <a:pt x="14009" y="3199"/>
                    <a:pt x="13320" y="2001"/>
                  </a:cubicBezTo>
                  <a:cubicBezTo>
                    <a:pt x="12807" y="1107"/>
                    <a:pt x="11923" y="359"/>
                    <a:pt x="10944" y="103"/>
                  </a:cubicBezTo>
                  <a:cubicBezTo>
                    <a:pt x="10669" y="32"/>
                    <a:pt x="10386" y="1"/>
                    <a:pt x="10100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18"/>
            <p:cNvSpPr/>
            <p:nvPr/>
          </p:nvSpPr>
          <p:spPr>
            <a:xfrm>
              <a:off x="7513010" y="2027059"/>
              <a:ext cx="347713" cy="498243"/>
            </a:xfrm>
            <a:custGeom>
              <a:avLst/>
              <a:gdLst/>
              <a:ahLst/>
              <a:cxnLst/>
              <a:rect l="l" t="t" r="r" b="b"/>
              <a:pathLst>
                <a:path w="11150" h="15977" extrusionOk="0">
                  <a:moveTo>
                    <a:pt x="8865" y="0"/>
                  </a:moveTo>
                  <a:lnTo>
                    <a:pt x="8865" y="0"/>
                  </a:lnTo>
                  <a:cubicBezTo>
                    <a:pt x="8895" y="25"/>
                    <a:pt x="8926" y="49"/>
                    <a:pt x="8957" y="75"/>
                  </a:cubicBezTo>
                  <a:cubicBezTo>
                    <a:pt x="9087" y="184"/>
                    <a:pt x="9209" y="305"/>
                    <a:pt x="9321" y="437"/>
                  </a:cubicBezTo>
                  <a:cubicBezTo>
                    <a:pt x="9377" y="503"/>
                    <a:pt x="9433" y="572"/>
                    <a:pt x="9485" y="644"/>
                  </a:cubicBezTo>
                  <a:cubicBezTo>
                    <a:pt x="9537" y="716"/>
                    <a:pt x="9587" y="790"/>
                    <a:pt x="9636" y="867"/>
                  </a:cubicBezTo>
                  <a:cubicBezTo>
                    <a:pt x="9685" y="945"/>
                    <a:pt x="9731" y="1024"/>
                    <a:pt x="9774" y="1106"/>
                  </a:cubicBezTo>
                  <a:cubicBezTo>
                    <a:pt x="9795" y="1147"/>
                    <a:pt x="9817" y="1191"/>
                    <a:pt x="9837" y="1232"/>
                  </a:cubicBezTo>
                  <a:cubicBezTo>
                    <a:pt x="9857" y="1273"/>
                    <a:pt x="9877" y="1316"/>
                    <a:pt x="9896" y="1359"/>
                  </a:cubicBezTo>
                  <a:cubicBezTo>
                    <a:pt x="9916" y="1405"/>
                    <a:pt x="9936" y="1448"/>
                    <a:pt x="9954" y="1493"/>
                  </a:cubicBezTo>
                  <a:cubicBezTo>
                    <a:pt x="9972" y="1539"/>
                    <a:pt x="9989" y="1585"/>
                    <a:pt x="10007" y="1629"/>
                  </a:cubicBezTo>
                  <a:cubicBezTo>
                    <a:pt x="10040" y="1721"/>
                    <a:pt x="10073" y="1816"/>
                    <a:pt x="10102" y="1911"/>
                  </a:cubicBezTo>
                  <a:cubicBezTo>
                    <a:pt x="10117" y="1960"/>
                    <a:pt x="10130" y="2009"/>
                    <a:pt x="10145" y="2056"/>
                  </a:cubicBezTo>
                  <a:cubicBezTo>
                    <a:pt x="10159" y="2106"/>
                    <a:pt x="10172" y="2155"/>
                    <a:pt x="10184" y="2206"/>
                  </a:cubicBezTo>
                  <a:cubicBezTo>
                    <a:pt x="10196" y="2256"/>
                    <a:pt x="10209" y="2306"/>
                    <a:pt x="10219" y="2358"/>
                  </a:cubicBezTo>
                  <a:cubicBezTo>
                    <a:pt x="10232" y="2411"/>
                    <a:pt x="10244" y="2463"/>
                    <a:pt x="10253" y="2515"/>
                  </a:cubicBezTo>
                  <a:cubicBezTo>
                    <a:pt x="10261" y="2565"/>
                    <a:pt x="10270" y="2620"/>
                    <a:pt x="10280" y="2671"/>
                  </a:cubicBezTo>
                  <a:cubicBezTo>
                    <a:pt x="10288" y="2725"/>
                    <a:pt x="10297" y="2779"/>
                    <a:pt x="10304" y="2832"/>
                  </a:cubicBezTo>
                  <a:cubicBezTo>
                    <a:pt x="10320" y="2940"/>
                    <a:pt x="10332" y="3051"/>
                    <a:pt x="10342" y="3162"/>
                  </a:cubicBezTo>
                  <a:cubicBezTo>
                    <a:pt x="10352" y="3275"/>
                    <a:pt x="10359" y="3386"/>
                    <a:pt x="10363" y="3501"/>
                  </a:cubicBezTo>
                  <a:cubicBezTo>
                    <a:pt x="10366" y="3558"/>
                    <a:pt x="10368" y="3619"/>
                    <a:pt x="10369" y="3676"/>
                  </a:cubicBezTo>
                  <a:cubicBezTo>
                    <a:pt x="10370" y="3734"/>
                    <a:pt x="10370" y="3793"/>
                    <a:pt x="10370" y="3852"/>
                  </a:cubicBezTo>
                  <a:cubicBezTo>
                    <a:pt x="10370" y="3911"/>
                    <a:pt x="10370" y="3971"/>
                    <a:pt x="10369" y="4031"/>
                  </a:cubicBezTo>
                  <a:cubicBezTo>
                    <a:pt x="10369" y="4093"/>
                    <a:pt x="10368" y="4154"/>
                    <a:pt x="10363" y="4215"/>
                  </a:cubicBezTo>
                  <a:cubicBezTo>
                    <a:pt x="10362" y="4277"/>
                    <a:pt x="10359" y="4339"/>
                    <a:pt x="10355" y="4402"/>
                  </a:cubicBezTo>
                  <a:cubicBezTo>
                    <a:pt x="10352" y="4464"/>
                    <a:pt x="10347" y="4526"/>
                    <a:pt x="10342" y="4589"/>
                  </a:cubicBezTo>
                  <a:cubicBezTo>
                    <a:pt x="10332" y="4713"/>
                    <a:pt x="10319" y="4842"/>
                    <a:pt x="10303" y="4967"/>
                  </a:cubicBezTo>
                  <a:cubicBezTo>
                    <a:pt x="10288" y="5095"/>
                    <a:pt x="10268" y="5225"/>
                    <a:pt x="10248" y="5354"/>
                  </a:cubicBezTo>
                  <a:lnTo>
                    <a:pt x="10217" y="5548"/>
                  </a:lnTo>
                  <a:cubicBezTo>
                    <a:pt x="10205" y="5613"/>
                    <a:pt x="10194" y="5678"/>
                    <a:pt x="10181" y="5744"/>
                  </a:cubicBezTo>
                  <a:cubicBezTo>
                    <a:pt x="10168" y="5808"/>
                    <a:pt x="10155" y="5873"/>
                    <a:pt x="10140" y="5941"/>
                  </a:cubicBezTo>
                  <a:cubicBezTo>
                    <a:pt x="10129" y="6005"/>
                    <a:pt x="10112" y="6071"/>
                    <a:pt x="10097" y="6138"/>
                  </a:cubicBezTo>
                  <a:cubicBezTo>
                    <a:pt x="10083" y="6204"/>
                    <a:pt x="10067" y="6268"/>
                    <a:pt x="10051" y="6336"/>
                  </a:cubicBezTo>
                  <a:cubicBezTo>
                    <a:pt x="10035" y="6402"/>
                    <a:pt x="10018" y="6468"/>
                    <a:pt x="10001" y="6534"/>
                  </a:cubicBezTo>
                  <a:cubicBezTo>
                    <a:pt x="9965" y="6668"/>
                    <a:pt x="9928" y="6799"/>
                    <a:pt x="9887" y="6934"/>
                  </a:cubicBezTo>
                  <a:cubicBezTo>
                    <a:pt x="9867" y="7002"/>
                    <a:pt x="9849" y="7069"/>
                    <a:pt x="9827" y="7135"/>
                  </a:cubicBezTo>
                  <a:cubicBezTo>
                    <a:pt x="9807" y="7201"/>
                    <a:pt x="9785" y="7268"/>
                    <a:pt x="9762" y="7335"/>
                  </a:cubicBezTo>
                  <a:cubicBezTo>
                    <a:pt x="9741" y="7401"/>
                    <a:pt x="9716" y="7469"/>
                    <a:pt x="9693" y="7536"/>
                  </a:cubicBezTo>
                  <a:cubicBezTo>
                    <a:pt x="9670" y="7603"/>
                    <a:pt x="9647" y="7669"/>
                    <a:pt x="9621" y="7735"/>
                  </a:cubicBezTo>
                  <a:cubicBezTo>
                    <a:pt x="9571" y="7869"/>
                    <a:pt x="9521" y="8001"/>
                    <a:pt x="9468" y="8134"/>
                  </a:cubicBezTo>
                  <a:cubicBezTo>
                    <a:pt x="9413" y="8267"/>
                    <a:pt x="9357" y="8402"/>
                    <a:pt x="9299" y="8533"/>
                  </a:cubicBezTo>
                  <a:cubicBezTo>
                    <a:pt x="9242" y="8665"/>
                    <a:pt x="9183" y="8797"/>
                    <a:pt x="9120" y="8928"/>
                  </a:cubicBezTo>
                  <a:cubicBezTo>
                    <a:pt x="9059" y="9060"/>
                    <a:pt x="8996" y="9191"/>
                    <a:pt x="8930" y="9321"/>
                  </a:cubicBezTo>
                  <a:cubicBezTo>
                    <a:pt x="8799" y="9579"/>
                    <a:pt x="8658" y="9837"/>
                    <a:pt x="8513" y="10088"/>
                  </a:cubicBezTo>
                  <a:cubicBezTo>
                    <a:pt x="8365" y="10340"/>
                    <a:pt x="8212" y="10587"/>
                    <a:pt x="8053" y="10830"/>
                  </a:cubicBezTo>
                  <a:cubicBezTo>
                    <a:pt x="7972" y="10952"/>
                    <a:pt x="7890" y="11070"/>
                    <a:pt x="7809" y="11190"/>
                  </a:cubicBezTo>
                  <a:cubicBezTo>
                    <a:pt x="7724" y="11307"/>
                    <a:pt x="7642" y="11425"/>
                    <a:pt x="7555" y="11540"/>
                  </a:cubicBezTo>
                  <a:cubicBezTo>
                    <a:pt x="7469" y="11655"/>
                    <a:pt x="7383" y="11767"/>
                    <a:pt x="7294" y="11880"/>
                  </a:cubicBezTo>
                  <a:cubicBezTo>
                    <a:pt x="7251" y="11936"/>
                    <a:pt x="7206" y="11989"/>
                    <a:pt x="7162" y="12045"/>
                  </a:cubicBezTo>
                  <a:cubicBezTo>
                    <a:pt x="7117" y="12101"/>
                    <a:pt x="7071" y="12154"/>
                    <a:pt x="7026" y="12209"/>
                  </a:cubicBezTo>
                  <a:cubicBezTo>
                    <a:pt x="6982" y="12262"/>
                    <a:pt x="6937" y="12314"/>
                    <a:pt x="6890" y="12368"/>
                  </a:cubicBezTo>
                  <a:cubicBezTo>
                    <a:pt x="6844" y="12422"/>
                    <a:pt x="6798" y="12475"/>
                    <a:pt x="6752" y="12527"/>
                  </a:cubicBezTo>
                  <a:cubicBezTo>
                    <a:pt x="6658" y="12630"/>
                    <a:pt x="6565" y="12734"/>
                    <a:pt x="6470" y="12831"/>
                  </a:cubicBezTo>
                  <a:cubicBezTo>
                    <a:pt x="6423" y="12880"/>
                    <a:pt x="6377" y="12931"/>
                    <a:pt x="6328" y="12979"/>
                  </a:cubicBezTo>
                  <a:cubicBezTo>
                    <a:pt x="6280" y="13028"/>
                    <a:pt x="6233" y="13076"/>
                    <a:pt x="6184" y="13125"/>
                  </a:cubicBezTo>
                  <a:lnTo>
                    <a:pt x="6039" y="13266"/>
                  </a:lnTo>
                  <a:cubicBezTo>
                    <a:pt x="5990" y="13312"/>
                    <a:pt x="5940" y="13359"/>
                    <a:pt x="5891" y="13404"/>
                  </a:cubicBezTo>
                  <a:cubicBezTo>
                    <a:pt x="5842" y="13448"/>
                    <a:pt x="5791" y="13491"/>
                    <a:pt x="5744" y="13536"/>
                  </a:cubicBezTo>
                  <a:cubicBezTo>
                    <a:pt x="5695" y="13582"/>
                    <a:pt x="5645" y="13625"/>
                    <a:pt x="5595" y="13668"/>
                  </a:cubicBezTo>
                  <a:cubicBezTo>
                    <a:pt x="5495" y="13754"/>
                    <a:pt x="5396" y="13836"/>
                    <a:pt x="5295" y="13917"/>
                  </a:cubicBezTo>
                  <a:cubicBezTo>
                    <a:pt x="5195" y="13999"/>
                    <a:pt x="5094" y="14075"/>
                    <a:pt x="4994" y="14151"/>
                  </a:cubicBezTo>
                  <a:cubicBezTo>
                    <a:pt x="4943" y="14188"/>
                    <a:pt x="4891" y="14226"/>
                    <a:pt x="4841" y="14262"/>
                  </a:cubicBezTo>
                  <a:cubicBezTo>
                    <a:pt x="4791" y="14298"/>
                    <a:pt x="4741" y="14332"/>
                    <a:pt x="4690" y="14368"/>
                  </a:cubicBezTo>
                  <a:cubicBezTo>
                    <a:pt x="4640" y="14404"/>
                    <a:pt x="4588" y="14439"/>
                    <a:pt x="4538" y="14473"/>
                  </a:cubicBezTo>
                  <a:cubicBezTo>
                    <a:pt x="4488" y="14506"/>
                    <a:pt x="4437" y="14539"/>
                    <a:pt x="4387" y="14571"/>
                  </a:cubicBezTo>
                  <a:cubicBezTo>
                    <a:pt x="4337" y="14604"/>
                    <a:pt x="4286" y="14636"/>
                    <a:pt x="4234" y="14667"/>
                  </a:cubicBezTo>
                  <a:cubicBezTo>
                    <a:pt x="4184" y="14699"/>
                    <a:pt x="4134" y="14728"/>
                    <a:pt x="4081" y="14758"/>
                  </a:cubicBezTo>
                  <a:cubicBezTo>
                    <a:pt x="4030" y="14789"/>
                    <a:pt x="3979" y="14818"/>
                    <a:pt x="3927" y="14847"/>
                  </a:cubicBezTo>
                  <a:cubicBezTo>
                    <a:pt x="3875" y="14876"/>
                    <a:pt x="3822" y="14902"/>
                    <a:pt x="3770" y="14929"/>
                  </a:cubicBezTo>
                  <a:cubicBezTo>
                    <a:pt x="3718" y="14956"/>
                    <a:pt x="3667" y="14984"/>
                    <a:pt x="3613" y="15008"/>
                  </a:cubicBezTo>
                  <a:cubicBezTo>
                    <a:pt x="3562" y="15034"/>
                    <a:pt x="3511" y="15058"/>
                    <a:pt x="3460" y="15081"/>
                  </a:cubicBezTo>
                  <a:cubicBezTo>
                    <a:pt x="3408" y="15107"/>
                    <a:pt x="3355" y="15130"/>
                    <a:pt x="3303" y="15152"/>
                  </a:cubicBezTo>
                  <a:cubicBezTo>
                    <a:pt x="3251" y="15173"/>
                    <a:pt x="3201" y="15195"/>
                    <a:pt x="3149" y="15216"/>
                  </a:cubicBezTo>
                  <a:cubicBezTo>
                    <a:pt x="3096" y="15237"/>
                    <a:pt x="3046" y="15257"/>
                    <a:pt x="2994" y="15275"/>
                  </a:cubicBezTo>
                  <a:cubicBezTo>
                    <a:pt x="2943" y="15295"/>
                    <a:pt x="2892" y="15314"/>
                    <a:pt x="2841" y="15331"/>
                  </a:cubicBezTo>
                  <a:cubicBezTo>
                    <a:pt x="2741" y="15366"/>
                    <a:pt x="2639" y="15398"/>
                    <a:pt x="2538" y="15426"/>
                  </a:cubicBezTo>
                  <a:cubicBezTo>
                    <a:pt x="2437" y="15455"/>
                    <a:pt x="2337" y="15482"/>
                    <a:pt x="2238" y="15504"/>
                  </a:cubicBezTo>
                  <a:cubicBezTo>
                    <a:pt x="2189" y="15515"/>
                    <a:pt x="2138" y="15526"/>
                    <a:pt x="2089" y="15534"/>
                  </a:cubicBezTo>
                  <a:cubicBezTo>
                    <a:pt x="2041" y="15544"/>
                    <a:pt x="1992" y="15553"/>
                    <a:pt x="1943" y="15560"/>
                  </a:cubicBezTo>
                  <a:cubicBezTo>
                    <a:pt x="1894" y="15569"/>
                    <a:pt x="1845" y="15576"/>
                    <a:pt x="1796" y="15582"/>
                  </a:cubicBezTo>
                  <a:cubicBezTo>
                    <a:pt x="1750" y="15587"/>
                    <a:pt x="1701" y="15592"/>
                    <a:pt x="1652" y="15597"/>
                  </a:cubicBezTo>
                  <a:cubicBezTo>
                    <a:pt x="1556" y="15606"/>
                    <a:pt x="1463" y="15613"/>
                    <a:pt x="1369" y="15616"/>
                  </a:cubicBezTo>
                  <a:cubicBezTo>
                    <a:pt x="1336" y="15617"/>
                    <a:pt x="1303" y="15618"/>
                    <a:pt x="1270" y="15618"/>
                  </a:cubicBezTo>
                  <a:cubicBezTo>
                    <a:pt x="1211" y="15618"/>
                    <a:pt x="1152" y="15616"/>
                    <a:pt x="1093" y="15613"/>
                  </a:cubicBezTo>
                  <a:cubicBezTo>
                    <a:pt x="1047" y="15612"/>
                    <a:pt x="1003" y="15609"/>
                    <a:pt x="958" y="15605"/>
                  </a:cubicBezTo>
                  <a:cubicBezTo>
                    <a:pt x="913" y="15599"/>
                    <a:pt x="870" y="15596"/>
                    <a:pt x="824" y="15590"/>
                  </a:cubicBezTo>
                  <a:cubicBezTo>
                    <a:pt x="737" y="15580"/>
                    <a:pt x="650" y="15567"/>
                    <a:pt x="564" y="15549"/>
                  </a:cubicBezTo>
                  <a:cubicBezTo>
                    <a:pt x="478" y="15533"/>
                    <a:pt x="393" y="15511"/>
                    <a:pt x="311" y="15488"/>
                  </a:cubicBezTo>
                  <a:cubicBezTo>
                    <a:pt x="228" y="15465"/>
                    <a:pt x="147" y="15438"/>
                    <a:pt x="68" y="15408"/>
                  </a:cubicBezTo>
                  <a:cubicBezTo>
                    <a:pt x="45" y="15398"/>
                    <a:pt x="24" y="15389"/>
                    <a:pt x="1" y="15380"/>
                  </a:cubicBezTo>
                  <a:lnTo>
                    <a:pt x="1" y="15380"/>
                  </a:lnTo>
                  <a:cubicBezTo>
                    <a:pt x="95" y="15458"/>
                    <a:pt x="198" y="15530"/>
                    <a:pt x="297" y="15584"/>
                  </a:cubicBezTo>
                  <a:cubicBezTo>
                    <a:pt x="771" y="15858"/>
                    <a:pt x="1299" y="15976"/>
                    <a:pt x="1850" y="15976"/>
                  </a:cubicBezTo>
                  <a:cubicBezTo>
                    <a:pt x="3111" y="15976"/>
                    <a:pt x="4489" y="15359"/>
                    <a:pt x="5605" y="14585"/>
                  </a:cubicBezTo>
                  <a:cubicBezTo>
                    <a:pt x="7233" y="13457"/>
                    <a:pt x="8303" y="12000"/>
                    <a:pt x="9202" y="10443"/>
                  </a:cubicBezTo>
                  <a:cubicBezTo>
                    <a:pt x="10100" y="8888"/>
                    <a:pt x="10828" y="7235"/>
                    <a:pt x="10989" y="5259"/>
                  </a:cubicBezTo>
                  <a:cubicBezTo>
                    <a:pt x="11150" y="3314"/>
                    <a:pt x="10761" y="1061"/>
                    <a:pt x="9202" y="161"/>
                  </a:cubicBezTo>
                  <a:cubicBezTo>
                    <a:pt x="9102" y="104"/>
                    <a:pt x="8989" y="49"/>
                    <a:pt x="8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18"/>
            <p:cNvSpPr/>
            <p:nvPr/>
          </p:nvSpPr>
          <p:spPr>
            <a:xfrm>
              <a:off x="7473687" y="2021851"/>
              <a:ext cx="363368" cy="492286"/>
            </a:xfrm>
            <a:custGeom>
              <a:avLst/>
              <a:gdLst/>
              <a:ahLst/>
              <a:cxnLst/>
              <a:rect l="l" t="t" r="r" b="b"/>
              <a:pathLst>
                <a:path w="11652" h="15786" extrusionOk="0">
                  <a:moveTo>
                    <a:pt x="9133" y="0"/>
                  </a:moveTo>
                  <a:cubicBezTo>
                    <a:pt x="9115" y="0"/>
                    <a:pt x="9097" y="0"/>
                    <a:pt x="9080" y="0"/>
                  </a:cubicBezTo>
                  <a:cubicBezTo>
                    <a:pt x="8976" y="2"/>
                    <a:pt x="8854" y="9"/>
                    <a:pt x="8743" y="22"/>
                  </a:cubicBezTo>
                  <a:cubicBezTo>
                    <a:pt x="8635" y="35"/>
                    <a:pt x="8505" y="54"/>
                    <a:pt x="8391" y="75"/>
                  </a:cubicBezTo>
                  <a:cubicBezTo>
                    <a:pt x="8276" y="97"/>
                    <a:pt x="8142" y="130"/>
                    <a:pt x="8023" y="161"/>
                  </a:cubicBezTo>
                  <a:cubicBezTo>
                    <a:pt x="7905" y="195"/>
                    <a:pt x="7764" y="239"/>
                    <a:pt x="7642" y="282"/>
                  </a:cubicBezTo>
                  <a:cubicBezTo>
                    <a:pt x="7521" y="325"/>
                    <a:pt x="7377" y="383"/>
                    <a:pt x="7252" y="438"/>
                  </a:cubicBezTo>
                  <a:cubicBezTo>
                    <a:pt x="7126" y="491"/>
                    <a:pt x="6981" y="561"/>
                    <a:pt x="6853" y="626"/>
                  </a:cubicBezTo>
                  <a:cubicBezTo>
                    <a:pt x="6726" y="691"/>
                    <a:pt x="6578" y="771"/>
                    <a:pt x="6449" y="847"/>
                  </a:cubicBezTo>
                  <a:cubicBezTo>
                    <a:pt x="6318" y="923"/>
                    <a:pt x="6165" y="1020"/>
                    <a:pt x="6032" y="1107"/>
                  </a:cubicBezTo>
                  <a:cubicBezTo>
                    <a:pt x="5899" y="1195"/>
                    <a:pt x="5744" y="1302"/>
                    <a:pt x="5613" y="1401"/>
                  </a:cubicBezTo>
                  <a:cubicBezTo>
                    <a:pt x="5480" y="1497"/>
                    <a:pt x="5327" y="1616"/>
                    <a:pt x="5196" y="1724"/>
                  </a:cubicBezTo>
                  <a:cubicBezTo>
                    <a:pt x="5066" y="1832"/>
                    <a:pt x="4915" y="1961"/>
                    <a:pt x="4785" y="2078"/>
                  </a:cubicBezTo>
                  <a:cubicBezTo>
                    <a:pt x="4653" y="2194"/>
                    <a:pt x="4506" y="2332"/>
                    <a:pt x="4378" y="2459"/>
                  </a:cubicBezTo>
                  <a:cubicBezTo>
                    <a:pt x="4250" y="2584"/>
                    <a:pt x="4107" y="2732"/>
                    <a:pt x="3982" y="2864"/>
                  </a:cubicBezTo>
                  <a:cubicBezTo>
                    <a:pt x="3855" y="2999"/>
                    <a:pt x="3717" y="3155"/>
                    <a:pt x="3595" y="3296"/>
                  </a:cubicBezTo>
                  <a:cubicBezTo>
                    <a:pt x="3473" y="3438"/>
                    <a:pt x="3340" y="3600"/>
                    <a:pt x="3221" y="3748"/>
                  </a:cubicBezTo>
                  <a:cubicBezTo>
                    <a:pt x="3103" y="3899"/>
                    <a:pt x="2977" y="4065"/>
                    <a:pt x="2862" y="4221"/>
                  </a:cubicBezTo>
                  <a:cubicBezTo>
                    <a:pt x="2636" y="4531"/>
                    <a:pt x="2393" y="4890"/>
                    <a:pt x="2187" y="5219"/>
                  </a:cubicBezTo>
                  <a:cubicBezTo>
                    <a:pt x="1976" y="5557"/>
                    <a:pt x="1775" y="5911"/>
                    <a:pt x="1589" y="6264"/>
                  </a:cubicBezTo>
                  <a:cubicBezTo>
                    <a:pt x="1400" y="6628"/>
                    <a:pt x="1237" y="6967"/>
                    <a:pt x="1078" y="7340"/>
                  </a:cubicBezTo>
                  <a:cubicBezTo>
                    <a:pt x="998" y="7527"/>
                    <a:pt x="928" y="7698"/>
                    <a:pt x="856" y="7885"/>
                  </a:cubicBezTo>
                  <a:cubicBezTo>
                    <a:pt x="784" y="8071"/>
                    <a:pt x="724" y="8241"/>
                    <a:pt x="659" y="8428"/>
                  </a:cubicBezTo>
                  <a:cubicBezTo>
                    <a:pt x="594" y="8618"/>
                    <a:pt x="541" y="8785"/>
                    <a:pt x="487" y="8971"/>
                  </a:cubicBezTo>
                  <a:cubicBezTo>
                    <a:pt x="431" y="9160"/>
                    <a:pt x="386" y="9324"/>
                    <a:pt x="339" y="9511"/>
                  </a:cubicBezTo>
                  <a:cubicBezTo>
                    <a:pt x="293" y="9697"/>
                    <a:pt x="257" y="9858"/>
                    <a:pt x="218" y="10043"/>
                  </a:cubicBezTo>
                  <a:cubicBezTo>
                    <a:pt x="182" y="10225"/>
                    <a:pt x="153" y="10383"/>
                    <a:pt x="124" y="10563"/>
                  </a:cubicBezTo>
                  <a:cubicBezTo>
                    <a:pt x="96" y="10743"/>
                    <a:pt x="74" y="10896"/>
                    <a:pt x="57" y="11072"/>
                  </a:cubicBezTo>
                  <a:cubicBezTo>
                    <a:pt x="37" y="11249"/>
                    <a:pt x="24" y="11395"/>
                    <a:pt x="15" y="11566"/>
                  </a:cubicBezTo>
                  <a:cubicBezTo>
                    <a:pt x="6" y="11735"/>
                    <a:pt x="1" y="11878"/>
                    <a:pt x="1" y="12042"/>
                  </a:cubicBezTo>
                  <a:lnTo>
                    <a:pt x="1" y="12064"/>
                  </a:lnTo>
                  <a:cubicBezTo>
                    <a:pt x="1" y="12198"/>
                    <a:pt x="5" y="12344"/>
                    <a:pt x="12" y="12474"/>
                  </a:cubicBezTo>
                  <a:cubicBezTo>
                    <a:pt x="19" y="12616"/>
                    <a:pt x="31" y="12775"/>
                    <a:pt x="48" y="12912"/>
                  </a:cubicBezTo>
                  <a:cubicBezTo>
                    <a:pt x="64" y="13047"/>
                    <a:pt x="86" y="13200"/>
                    <a:pt x="109" y="13328"/>
                  </a:cubicBezTo>
                  <a:cubicBezTo>
                    <a:pt x="130" y="13456"/>
                    <a:pt x="163" y="13599"/>
                    <a:pt x="193" y="13717"/>
                  </a:cubicBezTo>
                  <a:cubicBezTo>
                    <a:pt x="224" y="13836"/>
                    <a:pt x="264" y="13969"/>
                    <a:pt x="301" y="14078"/>
                  </a:cubicBezTo>
                  <a:cubicBezTo>
                    <a:pt x="339" y="14189"/>
                    <a:pt x="386" y="14311"/>
                    <a:pt x="431" y="14412"/>
                  </a:cubicBezTo>
                  <a:cubicBezTo>
                    <a:pt x="475" y="14512"/>
                    <a:pt x="530" y="14623"/>
                    <a:pt x="580" y="14713"/>
                  </a:cubicBezTo>
                  <a:cubicBezTo>
                    <a:pt x="630" y="14803"/>
                    <a:pt x="691" y="14902"/>
                    <a:pt x="747" y="14982"/>
                  </a:cubicBezTo>
                  <a:cubicBezTo>
                    <a:pt x="803" y="15061"/>
                    <a:pt x="869" y="15148"/>
                    <a:pt x="929" y="15220"/>
                  </a:cubicBezTo>
                  <a:cubicBezTo>
                    <a:pt x="991" y="15290"/>
                    <a:pt x="1062" y="15365"/>
                    <a:pt x="1128" y="15427"/>
                  </a:cubicBezTo>
                  <a:cubicBezTo>
                    <a:pt x="1172" y="15468"/>
                    <a:pt x="1220" y="15508"/>
                    <a:pt x="1270" y="15549"/>
                  </a:cubicBezTo>
                  <a:cubicBezTo>
                    <a:pt x="1292" y="15557"/>
                    <a:pt x="1315" y="15566"/>
                    <a:pt x="1338" y="15576"/>
                  </a:cubicBezTo>
                  <a:cubicBezTo>
                    <a:pt x="1417" y="15606"/>
                    <a:pt x="1497" y="15634"/>
                    <a:pt x="1581" y="15657"/>
                  </a:cubicBezTo>
                  <a:cubicBezTo>
                    <a:pt x="1663" y="15680"/>
                    <a:pt x="1747" y="15700"/>
                    <a:pt x="1834" y="15717"/>
                  </a:cubicBezTo>
                  <a:cubicBezTo>
                    <a:pt x="1919" y="15734"/>
                    <a:pt x="2006" y="15749"/>
                    <a:pt x="2094" y="15759"/>
                  </a:cubicBezTo>
                  <a:cubicBezTo>
                    <a:pt x="2137" y="15764"/>
                    <a:pt x="2183" y="15770"/>
                    <a:pt x="2228" y="15773"/>
                  </a:cubicBezTo>
                  <a:cubicBezTo>
                    <a:pt x="2271" y="15777"/>
                    <a:pt x="2317" y="15780"/>
                    <a:pt x="2363" y="15782"/>
                  </a:cubicBezTo>
                  <a:cubicBezTo>
                    <a:pt x="2420" y="15784"/>
                    <a:pt x="2478" y="15785"/>
                    <a:pt x="2537" y="15785"/>
                  </a:cubicBezTo>
                  <a:cubicBezTo>
                    <a:pt x="2571" y="15785"/>
                    <a:pt x="2605" y="15785"/>
                    <a:pt x="2639" y="15785"/>
                  </a:cubicBezTo>
                  <a:cubicBezTo>
                    <a:pt x="2732" y="15780"/>
                    <a:pt x="2827" y="15774"/>
                    <a:pt x="2923" y="15766"/>
                  </a:cubicBezTo>
                  <a:cubicBezTo>
                    <a:pt x="2970" y="15760"/>
                    <a:pt x="3018" y="15756"/>
                    <a:pt x="3067" y="15750"/>
                  </a:cubicBezTo>
                  <a:lnTo>
                    <a:pt x="3212" y="15728"/>
                  </a:lnTo>
                  <a:cubicBezTo>
                    <a:pt x="3261" y="15721"/>
                    <a:pt x="3309" y="15713"/>
                    <a:pt x="3359" y="15703"/>
                  </a:cubicBezTo>
                  <a:cubicBezTo>
                    <a:pt x="3408" y="15694"/>
                    <a:pt x="3457" y="15684"/>
                    <a:pt x="3507" y="15672"/>
                  </a:cubicBezTo>
                  <a:cubicBezTo>
                    <a:pt x="3606" y="15649"/>
                    <a:pt x="3707" y="15623"/>
                    <a:pt x="3808" y="15595"/>
                  </a:cubicBezTo>
                  <a:cubicBezTo>
                    <a:pt x="3905" y="15569"/>
                    <a:pt x="4009" y="15536"/>
                    <a:pt x="4111" y="15500"/>
                  </a:cubicBezTo>
                  <a:cubicBezTo>
                    <a:pt x="4161" y="15483"/>
                    <a:pt x="4212" y="15464"/>
                    <a:pt x="4263" y="15444"/>
                  </a:cubicBezTo>
                  <a:cubicBezTo>
                    <a:pt x="4315" y="15427"/>
                    <a:pt x="4365" y="15406"/>
                    <a:pt x="4419" y="15385"/>
                  </a:cubicBezTo>
                  <a:cubicBezTo>
                    <a:pt x="4470" y="15363"/>
                    <a:pt x="4521" y="15342"/>
                    <a:pt x="4572" y="15320"/>
                  </a:cubicBezTo>
                  <a:lnTo>
                    <a:pt x="4729" y="15250"/>
                  </a:lnTo>
                  <a:cubicBezTo>
                    <a:pt x="4781" y="15227"/>
                    <a:pt x="4831" y="15202"/>
                    <a:pt x="4883" y="15176"/>
                  </a:cubicBezTo>
                  <a:cubicBezTo>
                    <a:pt x="4936" y="15152"/>
                    <a:pt x="4988" y="15125"/>
                    <a:pt x="5040" y="15097"/>
                  </a:cubicBezTo>
                  <a:cubicBezTo>
                    <a:pt x="5093" y="15070"/>
                    <a:pt x="5145" y="15044"/>
                    <a:pt x="5196" y="15015"/>
                  </a:cubicBezTo>
                  <a:cubicBezTo>
                    <a:pt x="5247" y="14987"/>
                    <a:pt x="5299" y="14958"/>
                    <a:pt x="5350" y="14926"/>
                  </a:cubicBezTo>
                  <a:cubicBezTo>
                    <a:pt x="5401" y="14896"/>
                    <a:pt x="5452" y="14866"/>
                    <a:pt x="5504" y="14836"/>
                  </a:cubicBezTo>
                  <a:cubicBezTo>
                    <a:pt x="5554" y="14803"/>
                    <a:pt x="5606" y="14772"/>
                    <a:pt x="5656" y="14739"/>
                  </a:cubicBezTo>
                  <a:cubicBezTo>
                    <a:pt x="5707" y="14708"/>
                    <a:pt x="5757" y="14675"/>
                    <a:pt x="5807" y="14642"/>
                  </a:cubicBezTo>
                  <a:cubicBezTo>
                    <a:pt x="5858" y="14607"/>
                    <a:pt x="5910" y="14571"/>
                    <a:pt x="5960" y="14537"/>
                  </a:cubicBezTo>
                  <a:cubicBezTo>
                    <a:pt x="6010" y="14502"/>
                    <a:pt x="6060" y="14466"/>
                    <a:pt x="6111" y="14430"/>
                  </a:cubicBezTo>
                  <a:cubicBezTo>
                    <a:pt x="6161" y="14394"/>
                    <a:pt x="6213" y="14357"/>
                    <a:pt x="6263" y="14320"/>
                  </a:cubicBezTo>
                  <a:cubicBezTo>
                    <a:pt x="6367" y="14243"/>
                    <a:pt x="6464" y="14167"/>
                    <a:pt x="6565" y="14085"/>
                  </a:cubicBezTo>
                  <a:cubicBezTo>
                    <a:pt x="6666" y="14005"/>
                    <a:pt x="6765" y="13923"/>
                    <a:pt x="6864" y="13836"/>
                  </a:cubicBezTo>
                  <a:cubicBezTo>
                    <a:pt x="6914" y="13793"/>
                    <a:pt x="6965" y="13750"/>
                    <a:pt x="7014" y="13704"/>
                  </a:cubicBezTo>
                  <a:cubicBezTo>
                    <a:pt x="7061" y="13661"/>
                    <a:pt x="7111" y="13617"/>
                    <a:pt x="7160" y="13572"/>
                  </a:cubicBezTo>
                  <a:cubicBezTo>
                    <a:pt x="7211" y="13525"/>
                    <a:pt x="7259" y="13480"/>
                    <a:pt x="7308" y="13434"/>
                  </a:cubicBezTo>
                  <a:lnTo>
                    <a:pt x="7454" y="13293"/>
                  </a:lnTo>
                  <a:cubicBezTo>
                    <a:pt x="7501" y="13244"/>
                    <a:pt x="7548" y="13197"/>
                    <a:pt x="7597" y="13148"/>
                  </a:cubicBezTo>
                  <a:cubicBezTo>
                    <a:pt x="7645" y="13099"/>
                    <a:pt x="7692" y="13050"/>
                    <a:pt x="7740" y="13000"/>
                  </a:cubicBezTo>
                  <a:cubicBezTo>
                    <a:pt x="7835" y="12902"/>
                    <a:pt x="7928" y="12798"/>
                    <a:pt x="8021" y="12695"/>
                  </a:cubicBezTo>
                  <a:cubicBezTo>
                    <a:pt x="8069" y="12643"/>
                    <a:pt x="8113" y="12590"/>
                    <a:pt x="8159" y="12537"/>
                  </a:cubicBezTo>
                  <a:cubicBezTo>
                    <a:pt x="8205" y="12485"/>
                    <a:pt x="8251" y="12430"/>
                    <a:pt x="8296" y="12377"/>
                  </a:cubicBezTo>
                  <a:cubicBezTo>
                    <a:pt x="8342" y="12323"/>
                    <a:pt x="8387" y="12267"/>
                    <a:pt x="8431" y="12213"/>
                  </a:cubicBezTo>
                  <a:cubicBezTo>
                    <a:pt x="8474" y="12159"/>
                    <a:pt x="8519" y="12104"/>
                    <a:pt x="8565" y="12048"/>
                  </a:cubicBezTo>
                  <a:cubicBezTo>
                    <a:pt x="8653" y="11936"/>
                    <a:pt x="8739" y="11824"/>
                    <a:pt x="8825" y="11709"/>
                  </a:cubicBezTo>
                  <a:cubicBezTo>
                    <a:pt x="8911" y="11591"/>
                    <a:pt x="8996" y="11476"/>
                    <a:pt x="9078" y="11358"/>
                  </a:cubicBezTo>
                  <a:cubicBezTo>
                    <a:pt x="9162" y="11239"/>
                    <a:pt x="9242" y="11119"/>
                    <a:pt x="9323" y="10999"/>
                  </a:cubicBezTo>
                  <a:cubicBezTo>
                    <a:pt x="9482" y="10756"/>
                    <a:pt x="9637" y="10508"/>
                    <a:pt x="9783" y="10257"/>
                  </a:cubicBezTo>
                  <a:cubicBezTo>
                    <a:pt x="9928" y="10005"/>
                    <a:pt x="10069" y="9748"/>
                    <a:pt x="10200" y="9489"/>
                  </a:cubicBezTo>
                  <a:cubicBezTo>
                    <a:pt x="10264" y="9360"/>
                    <a:pt x="10329" y="9229"/>
                    <a:pt x="10391" y="9097"/>
                  </a:cubicBezTo>
                  <a:cubicBezTo>
                    <a:pt x="10453" y="8966"/>
                    <a:pt x="10513" y="8833"/>
                    <a:pt x="10570" y="8701"/>
                  </a:cubicBezTo>
                  <a:cubicBezTo>
                    <a:pt x="10628" y="8569"/>
                    <a:pt x="10683" y="8435"/>
                    <a:pt x="10737" y="8303"/>
                  </a:cubicBezTo>
                  <a:cubicBezTo>
                    <a:pt x="10790" y="8172"/>
                    <a:pt x="10844" y="8037"/>
                    <a:pt x="10891" y="7903"/>
                  </a:cubicBezTo>
                  <a:cubicBezTo>
                    <a:pt x="10917" y="7837"/>
                    <a:pt x="10940" y="7771"/>
                    <a:pt x="10963" y="7705"/>
                  </a:cubicBezTo>
                  <a:cubicBezTo>
                    <a:pt x="10987" y="7637"/>
                    <a:pt x="11010" y="7570"/>
                    <a:pt x="11032" y="7504"/>
                  </a:cubicBezTo>
                  <a:lnTo>
                    <a:pt x="11097" y="7304"/>
                  </a:lnTo>
                  <a:cubicBezTo>
                    <a:pt x="11117" y="7238"/>
                    <a:pt x="11138" y="7169"/>
                    <a:pt x="11157" y="7102"/>
                  </a:cubicBezTo>
                  <a:cubicBezTo>
                    <a:pt x="11197" y="6969"/>
                    <a:pt x="11235" y="6837"/>
                    <a:pt x="11271" y="6703"/>
                  </a:cubicBezTo>
                  <a:cubicBezTo>
                    <a:pt x="11286" y="6637"/>
                    <a:pt x="11305" y="6571"/>
                    <a:pt x="11321" y="6504"/>
                  </a:cubicBezTo>
                  <a:cubicBezTo>
                    <a:pt x="11337" y="6437"/>
                    <a:pt x="11351" y="6372"/>
                    <a:pt x="11368" y="6306"/>
                  </a:cubicBezTo>
                  <a:cubicBezTo>
                    <a:pt x="11383" y="6241"/>
                    <a:pt x="11397" y="6175"/>
                    <a:pt x="11411" y="6109"/>
                  </a:cubicBezTo>
                  <a:cubicBezTo>
                    <a:pt x="11426" y="6042"/>
                    <a:pt x="11437" y="5977"/>
                    <a:pt x="11450" y="5912"/>
                  </a:cubicBezTo>
                  <a:cubicBezTo>
                    <a:pt x="11463" y="5847"/>
                    <a:pt x="11476" y="5781"/>
                    <a:pt x="11486" y="5717"/>
                  </a:cubicBezTo>
                  <a:lnTo>
                    <a:pt x="11519" y="5523"/>
                  </a:lnTo>
                  <a:cubicBezTo>
                    <a:pt x="11538" y="5393"/>
                    <a:pt x="11558" y="5264"/>
                    <a:pt x="11572" y="5136"/>
                  </a:cubicBezTo>
                  <a:cubicBezTo>
                    <a:pt x="11588" y="5011"/>
                    <a:pt x="11601" y="4883"/>
                    <a:pt x="11613" y="4758"/>
                  </a:cubicBezTo>
                  <a:cubicBezTo>
                    <a:pt x="11616" y="4694"/>
                    <a:pt x="11621" y="4633"/>
                    <a:pt x="11624" y="4571"/>
                  </a:cubicBezTo>
                  <a:cubicBezTo>
                    <a:pt x="11629" y="4508"/>
                    <a:pt x="11631" y="4444"/>
                    <a:pt x="11634" y="4384"/>
                  </a:cubicBezTo>
                  <a:cubicBezTo>
                    <a:pt x="11636" y="4321"/>
                    <a:pt x="11637" y="4262"/>
                    <a:pt x="11639" y="4200"/>
                  </a:cubicBezTo>
                  <a:cubicBezTo>
                    <a:pt x="11641" y="4141"/>
                    <a:pt x="11641" y="4081"/>
                    <a:pt x="11641" y="4020"/>
                  </a:cubicBezTo>
                  <a:cubicBezTo>
                    <a:pt x="11641" y="3961"/>
                    <a:pt x="11641" y="3902"/>
                    <a:pt x="11639" y="3845"/>
                  </a:cubicBezTo>
                  <a:cubicBezTo>
                    <a:pt x="11637" y="3786"/>
                    <a:pt x="11636" y="3728"/>
                    <a:pt x="11652" y="3681"/>
                  </a:cubicBezTo>
                  <a:cubicBezTo>
                    <a:pt x="11647" y="3566"/>
                    <a:pt x="11640" y="3454"/>
                    <a:pt x="11630" y="3342"/>
                  </a:cubicBezTo>
                  <a:cubicBezTo>
                    <a:pt x="11618" y="3229"/>
                    <a:pt x="11607" y="3122"/>
                    <a:pt x="11593" y="3012"/>
                  </a:cubicBezTo>
                  <a:cubicBezTo>
                    <a:pt x="11583" y="2958"/>
                    <a:pt x="11575" y="2905"/>
                    <a:pt x="11567" y="2850"/>
                  </a:cubicBezTo>
                  <a:cubicBezTo>
                    <a:pt x="11560" y="2798"/>
                    <a:pt x="11551" y="2746"/>
                    <a:pt x="11539" y="2695"/>
                  </a:cubicBezTo>
                  <a:lnTo>
                    <a:pt x="11508" y="2538"/>
                  </a:lnTo>
                  <a:cubicBezTo>
                    <a:pt x="11495" y="2486"/>
                    <a:pt x="11485" y="2436"/>
                    <a:pt x="11472" y="2386"/>
                  </a:cubicBezTo>
                  <a:cubicBezTo>
                    <a:pt x="11459" y="2335"/>
                    <a:pt x="11446" y="2286"/>
                    <a:pt x="11432" y="2236"/>
                  </a:cubicBezTo>
                  <a:lnTo>
                    <a:pt x="11388" y="2091"/>
                  </a:lnTo>
                  <a:cubicBezTo>
                    <a:pt x="11360" y="1994"/>
                    <a:pt x="11328" y="1900"/>
                    <a:pt x="11294" y="1808"/>
                  </a:cubicBezTo>
                  <a:cubicBezTo>
                    <a:pt x="11278" y="1762"/>
                    <a:pt x="11259" y="1717"/>
                    <a:pt x="11242" y="1671"/>
                  </a:cubicBezTo>
                  <a:cubicBezTo>
                    <a:pt x="11223" y="1626"/>
                    <a:pt x="11204" y="1582"/>
                    <a:pt x="11184" y="1539"/>
                  </a:cubicBezTo>
                  <a:cubicBezTo>
                    <a:pt x="11166" y="1496"/>
                    <a:pt x="11147" y="1454"/>
                    <a:pt x="11125" y="1411"/>
                  </a:cubicBezTo>
                  <a:cubicBezTo>
                    <a:pt x="11105" y="1368"/>
                    <a:pt x="11084" y="1326"/>
                    <a:pt x="11062" y="1286"/>
                  </a:cubicBezTo>
                  <a:cubicBezTo>
                    <a:pt x="11018" y="1202"/>
                    <a:pt x="10972" y="1123"/>
                    <a:pt x="10924" y="1046"/>
                  </a:cubicBezTo>
                  <a:cubicBezTo>
                    <a:pt x="10875" y="969"/>
                    <a:pt x="10825" y="895"/>
                    <a:pt x="10773" y="823"/>
                  </a:cubicBezTo>
                  <a:cubicBezTo>
                    <a:pt x="10720" y="751"/>
                    <a:pt x="10667" y="683"/>
                    <a:pt x="10609" y="617"/>
                  </a:cubicBezTo>
                  <a:cubicBezTo>
                    <a:pt x="10496" y="484"/>
                    <a:pt x="10373" y="363"/>
                    <a:pt x="10244" y="253"/>
                  </a:cubicBezTo>
                  <a:cubicBezTo>
                    <a:pt x="10214" y="229"/>
                    <a:pt x="10184" y="203"/>
                    <a:pt x="10152" y="180"/>
                  </a:cubicBezTo>
                  <a:cubicBezTo>
                    <a:pt x="10093" y="157"/>
                    <a:pt x="10034" y="136"/>
                    <a:pt x="9975" y="117"/>
                  </a:cubicBezTo>
                  <a:cubicBezTo>
                    <a:pt x="9889" y="90"/>
                    <a:pt x="9788" y="67"/>
                    <a:pt x="9696" y="49"/>
                  </a:cubicBezTo>
                  <a:cubicBezTo>
                    <a:pt x="9603" y="31"/>
                    <a:pt x="9496" y="16"/>
                    <a:pt x="9397" y="9"/>
                  </a:cubicBezTo>
                  <a:cubicBezTo>
                    <a:pt x="9316" y="3"/>
                    <a:pt x="9222" y="0"/>
                    <a:pt x="9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18"/>
            <p:cNvSpPr/>
            <p:nvPr/>
          </p:nvSpPr>
          <p:spPr>
            <a:xfrm>
              <a:off x="7376267" y="1939524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4"/>
                    <a:pt x="7823" y="888"/>
                  </a:cubicBezTo>
                  <a:cubicBezTo>
                    <a:pt x="5605" y="2006"/>
                    <a:pt x="4114" y="3788"/>
                    <a:pt x="2843" y="5809"/>
                  </a:cubicBezTo>
                  <a:cubicBezTo>
                    <a:pt x="1246" y="8349"/>
                    <a:pt x="1" y="11268"/>
                    <a:pt x="1" y="14214"/>
                  </a:cubicBezTo>
                  <a:cubicBezTo>
                    <a:pt x="1" y="14684"/>
                    <a:pt x="32" y="15157"/>
                    <a:pt x="98" y="15631"/>
                  </a:cubicBezTo>
                  <a:cubicBezTo>
                    <a:pt x="231" y="16574"/>
                    <a:pt x="593" y="17437"/>
                    <a:pt x="1188" y="18222"/>
                  </a:cubicBezTo>
                  <a:cubicBezTo>
                    <a:pt x="1483" y="18610"/>
                    <a:pt x="1831" y="18921"/>
                    <a:pt x="2233" y="19152"/>
                  </a:cubicBezTo>
                  <a:lnTo>
                    <a:pt x="3739" y="20020"/>
                  </a:lnTo>
                  <a:cubicBezTo>
                    <a:pt x="3336" y="19787"/>
                    <a:pt x="2987" y="19477"/>
                    <a:pt x="2692" y="19089"/>
                  </a:cubicBezTo>
                  <a:cubicBezTo>
                    <a:pt x="2097" y="18305"/>
                    <a:pt x="1735" y="17443"/>
                    <a:pt x="1604" y="16499"/>
                  </a:cubicBezTo>
                  <a:cubicBezTo>
                    <a:pt x="1536" y="16025"/>
                    <a:pt x="1504" y="15552"/>
                    <a:pt x="1504" y="15082"/>
                  </a:cubicBezTo>
                  <a:cubicBezTo>
                    <a:pt x="1504" y="12136"/>
                    <a:pt x="2749" y="9218"/>
                    <a:pt x="4347" y="6677"/>
                  </a:cubicBezTo>
                  <a:cubicBezTo>
                    <a:pt x="5618" y="4657"/>
                    <a:pt x="7110" y="2876"/>
                    <a:pt x="9327" y="1758"/>
                  </a:cubicBezTo>
                  <a:cubicBezTo>
                    <a:pt x="10351" y="1242"/>
                    <a:pt x="11529" y="869"/>
                    <a:pt x="12636" y="869"/>
                  </a:cubicBezTo>
                  <a:cubicBezTo>
                    <a:pt x="13310" y="869"/>
                    <a:pt x="13957" y="1007"/>
                    <a:pt x="14527" y="1336"/>
                  </a:cubicBezTo>
                  <a:lnTo>
                    <a:pt x="14527" y="1336"/>
                  </a:lnTo>
                  <a:lnTo>
                    <a:pt x="13023" y="468"/>
                  </a:ln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18"/>
            <p:cNvSpPr/>
            <p:nvPr/>
          </p:nvSpPr>
          <p:spPr>
            <a:xfrm>
              <a:off x="7459716" y="1999741"/>
              <a:ext cx="444137" cy="569594"/>
            </a:xfrm>
            <a:custGeom>
              <a:avLst/>
              <a:gdLst/>
              <a:ahLst/>
              <a:cxnLst/>
              <a:rect l="l" t="t" r="r" b="b"/>
              <a:pathLst>
                <a:path w="14242" h="18265" extrusionOk="0">
                  <a:moveTo>
                    <a:pt x="10231" y="253"/>
                  </a:moveTo>
                  <a:cubicBezTo>
                    <a:pt x="10517" y="253"/>
                    <a:pt x="10788" y="286"/>
                    <a:pt x="11044" y="351"/>
                  </a:cubicBezTo>
                  <a:cubicBezTo>
                    <a:pt x="11499" y="469"/>
                    <a:pt x="11954" y="707"/>
                    <a:pt x="12360" y="1034"/>
                  </a:cubicBezTo>
                  <a:cubicBezTo>
                    <a:pt x="12752" y="1355"/>
                    <a:pt x="13093" y="1753"/>
                    <a:pt x="13343" y="2189"/>
                  </a:cubicBezTo>
                  <a:cubicBezTo>
                    <a:pt x="13911" y="3176"/>
                    <a:pt x="14082" y="4437"/>
                    <a:pt x="13881" y="6151"/>
                  </a:cubicBezTo>
                  <a:cubicBezTo>
                    <a:pt x="13682" y="7827"/>
                    <a:pt x="13191" y="9465"/>
                    <a:pt x="12417" y="11016"/>
                  </a:cubicBezTo>
                  <a:cubicBezTo>
                    <a:pt x="11660" y="12539"/>
                    <a:pt x="10632" y="13978"/>
                    <a:pt x="9447" y="15179"/>
                  </a:cubicBezTo>
                  <a:cubicBezTo>
                    <a:pt x="8376" y="16266"/>
                    <a:pt x="7296" y="17031"/>
                    <a:pt x="6149" y="17516"/>
                  </a:cubicBezTo>
                  <a:cubicBezTo>
                    <a:pt x="5373" y="17845"/>
                    <a:pt x="4661" y="18009"/>
                    <a:pt x="4021" y="18009"/>
                  </a:cubicBezTo>
                  <a:cubicBezTo>
                    <a:pt x="3737" y="18009"/>
                    <a:pt x="3462" y="17976"/>
                    <a:pt x="3206" y="17910"/>
                  </a:cubicBezTo>
                  <a:cubicBezTo>
                    <a:pt x="2750" y="17793"/>
                    <a:pt x="2296" y="17557"/>
                    <a:pt x="1891" y="17227"/>
                  </a:cubicBezTo>
                  <a:cubicBezTo>
                    <a:pt x="1497" y="16908"/>
                    <a:pt x="1156" y="16509"/>
                    <a:pt x="906" y="16075"/>
                  </a:cubicBezTo>
                  <a:cubicBezTo>
                    <a:pt x="460" y="15300"/>
                    <a:pt x="259" y="14346"/>
                    <a:pt x="289" y="13157"/>
                  </a:cubicBezTo>
                  <a:cubicBezTo>
                    <a:pt x="298" y="12825"/>
                    <a:pt x="324" y="12484"/>
                    <a:pt x="368" y="12110"/>
                  </a:cubicBezTo>
                  <a:cubicBezTo>
                    <a:pt x="467" y="11260"/>
                    <a:pt x="643" y="10415"/>
                    <a:pt x="892" y="9600"/>
                  </a:cubicBezTo>
                  <a:cubicBezTo>
                    <a:pt x="1132" y="8805"/>
                    <a:pt x="1448" y="8013"/>
                    <a:pt x="1830" y="7245"/>
                  </a:cubicBezTo>
                  <a:cubicBezTo>
                    <a:pt x="2589" y="5724"/>
                    <a:pt x="3617" y="4282"/>
                    <a:pt x="4802" y="3082"/>
                  </a:cubicBezTo>
                  <a:cubicBezTo>
                    <a:pt x="5874" y="1995"/>
                    <a:pt x="6954" y="1231"/>
                    <a:pt x="8101" y="745"/>
                  </a:cubicBezTo>
                  <a:cubicBezTo>
                    <a:pt x="8878" y="417"/>
                    <a:pt x="9591" y="253"/>
                    <a:pt x="10231" y="253"/>
                  </a:cubicBezTo>
                  <a:close/>
                  <a:moveTo>
                    <a:pt x="10229" y="1"/>
                  </a:moveTo>
                  <a:cubicBezTo>
                    <a:pt x="9553" y="1"/>
                    <a:pt x="8806" y="172"/>
                    <a:pt x="7999" y="513"/>
                  </a:cubicBezTo>
                  <a:cubicBezTo>
                    <a:pt x="6820" y="1011"/>
                    <a:pt x="5713" y="1793"/>
                    <a:pt x="4617" y="2906"/>
                  </a:cubicBezTo>
                  <a:cubicBezTo>
                    <a:pt x="3415" y="4125"/>
                    <a:pt x="2371" y="5589"/>
                    <a:pt x="1599" y="7136"/>
                  </a:cubicBezTo>
                  <a:cubicBezTo>
                    <a:pt x="1211" y="7916"/>
                    <a:pt x="890" y="8722"/>
                    <a:pt x="646" y="9529"/>
                  </a:cubicBezTo>
                  <a:cubicBezTo>
                    <a:pt x="394" y="10360"/>
                    <a:pt x="216" y="11219"/>
                    <a:pt x="114" y="12083"/>
                  </a:cubicBezTo>
                  <a:cubicBezTo>
                    <a:pt x="68" y="12462"/>
                    <a:pt x="42" y="12812"/>
                    <a:pt x="32" y="13150"/>
                  </a:cubicBezTo>
                  <a:cubicBezTo>
                    <a:pt x="0" y="14387"/>
                    <a:pt x="214" y="15385"/>
                    <a:pt x="683" y="16202"/>
                  </a:cubicBezTo>
                  <a:cubicBezTo>
                    <a:pt x="949" y="16665"/>
                    <a:pt x="1310" y="17089"/>
                    <a:pt x="1727" y="17427"/>
                  </a:cubicBezTo>
                  <a:cubicBezTo>
                    <a:pt x="2162" y="17779"/>
                    <a:pt x="2651" y="18032"/>
                    <a:pt x="3140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4" y="18265"/>
                    <a:pt x="5440" y="18095"/>
                    <a:pt x="6245" y="17754"/>
                  </a:cubicBezTo>
                  <a:cubicBezTo>
                    <a:pt x="7424" y="17257"/>
                    <a:pt x="8531" y="16475"/>
                    <a:pt x="9627" y="15362"/>
                  </a:cubicBezTo>
                  <a:cubicBezTo>
                    <a:pt x="10832" y="14140"/>
                    <a:pt x="11874" y="12678"/>
                    <a:pt x="12644" y="11132"/>
                  </a:cubicBezTo>
                  <a:cubicBezTo>
                    <a:pt x="13431" y="9552"/>
                    <a:pt x="13931" y="7889"/>
                    <a:pt x="14132" y="6184"/>
                  </a:cubicBezTo>
                  <a:cubicBezTo>
                    <a:pt x="14227" y="5380"/>
                    <a:pt x="14242" y="4686"/>
                    <a:pt x="14176" y="4065"/>
                  </a:cubicBezTo>
                  <a:cubicBezTo>
                    <a:pt x="14092" y="3294"/>
                    <a:pt x="13894" y="2640"/>
                    <a:pt x="13563" y="2065"/>
                  </a:cubicBezTo>
                  <a:cubicBezTo>
                    <a:pt x="13297" y="1602"/>
                    <a:pt x="12935" y="1178"/>
                    <a:pt x="12518" y="840"/>
                  </a:cubicBezTo>
                  <a:cubicBezTo>
                    <a:pt x="12084" y="487"/>
                    <a:pt x="11595" y="234"/>
                    <a:pt x="11106" y="107"/>
                  </a:cubicBezTo>
                  <a:cubicBezTo>
                    <a:pt x="10829" y="36"/>
                    <a:pt x="10536" y="1"/>
                    <a:pt x="10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18"/>
            <p:cNvSpPr/>
            <p:nvPr/>
          </p:nvSpPr>
          <p:spPr>
            <a:xfrm>
              <a:off x="7684586" y="2170507"/>
              <a:ext cx="320987" cy="404719"/>
            </a:xfrm>
            <a:custGeom>
              <a:avLst/>
              <a:gdLst/>
              <a:ahLst/>
              <a:cxnLst/>
              <a:rect l="l" t="t" r="r" b="b"/>
              <a:pathLst>
                <a:path w="10293" h="12978" extrusionOk="0">
                  <a:moveTo>
                    <a:pt x="7609" y="1206"/>
                  </a:moveTo>
                  <a:cubicBezTo>
                    <a:pt x="7788" y="1206"/>
                    <a:pt x="7965" y="1226"/>
                    <a:pt x="8138" y="1270"/>
                  </a:cubicBezTo>
                  <a:cubicBezTo>
                    <a:pt x="8749" y="1425"/>
                    <a:pt x="9301" y="1893"/>
                    <a:pt x="9620" y="2451"/>
                  </a:cubicBezTo>
                  <a:cubicBezTo>
                    <a:pt x="10050" y="3197"/>
                    <a:pt x="10066" y="4105"/>
                    <a:pt x="9965" y="4968"/>
                  </a:cubicBezTo>
                  <a:cubicBezTo>
                    <a:pt x="9836" y="6055"/>
                    <a:pt x="9522" y="7070"/>
                    <a:pt x="9045" y="8029"/>
                  </a:cubicBezTo>
                  <a:cubicBezTo>
                    <a:pt x="8569" y="8985"/>
                    <a:pt x="7931" y="9882"/>
                    <a:pt x="7180" y="10644"/>
                  </a:cubicBezTo>
                  <a:cubicBezTo>
                    <a:pt x="6579" y="11252"/>
                    <a:pt x="5906" y="11775"/>
                    <a:pt x="5098" y="12117"/>
                  </a:cubicBezTo>
                  <a:cubicBezTo>
                    <a:pt x="4668" y="12299"/>
                    <a:pt x="4199" y="12429"/>
                    <a:pt x="3742" y="12429"/>
                  </a:cubicBezTo>
                  <a:cubicBezTo>
                    <a:pt x="3563" y="12429"/>
                    <a:pt x="3386" y="12409"/>
                    <a:pt x="3214" y="12365"/>
                  </a:cubicBezTo>
                  <a:cubicBezTo>
                    <a:pt x="2603" y="12206"/>
                    <a:pt x="2051" y="11739"/>
                    <a:pt x="1731" y="11183"/>
                  </a:cubicBezTo>
                  <a:cubicBezTo>
                    <a:pt x="1411" y="10625"/>
                    <a:pt x="1320" y="9975"/>
                    <a:pt x="1338" y="9323"/>
                  </a:cubicBezTo>
                  <a:cubicBezTo>
                    <a:pt x="1345" y="9101"/>
                    <a:pt x="1363" y="8883"/>
                    <a:pt x="1388" y="8664"/>
                  </a:cubicBezTo>
                  <a:cubicBezTo>
                    <a:pt x="1516" y="7577"/>
                    <a:pt x="1831" y="6562"/>
                    <a:pt x="2307" y="5606"/>
                  </a:cubicBezTo>
                  <a:cubicBezTo>
                    <a:pt x="2782" y="4650"/>
                    <a:pt x="3421" y="3753"/>
                    <a:pt x="4171" y="2991"/>
                  </a:cubicBezTo>
                  <a:cubicBezTo>
                    <a:pt x="4772" y="2383"/>
                    <a:pt x="5446" y="1860"/>
                    <a:pt x="6253" y="1517"/>
                  </a:cubicBezTo>
                  <a:cubicBezTo>
                    <a:pt x="6683" y="1336"/>
                    <a:pt x="7152" y="1206"/>
                    <a:pt x="7609" y="1206"/>
                  </a:cubicBezTo>
                  <a:close/>
                  <a:moveTo>
                    <a:pt x="7304" y="1"/>
                  </a:moveTo>
                  <a:cubicBezTo>
                    <a:pt x="6578" y="1"/>
                    <a:pt x="5804" y="247"/>
                    <a:pt x="5133" y="584"/>
                  </a:cubicBezTo>
                  <a:cubicBezTo>
                    <a:pt x="3678" y="1318"/>
                    <a:pt x="2700" y="2486"/>
                    <a:pt x="1867" y="3812"/>
                  </a:cubicBezTo>
                  <a:cubicBezTo>
                    <a:pt x="819" y="5478"/>
                    <a:pt x="0" y="7395"/>
                    <a:pt x="0" y="9325"/>
                  </a:cubicBezTo>
                  <a:cubicBezTo>
                    <a:pt x="0" y="9634"/>
                    <a:pt x="22" y="9946"/>
                    <a:pt x="65" y="10257"/>
                  </a:cubicBezTo>
                  <a:cubicBezTo>
                    <a:pt x="151" y="10875"/>
                    <a:pt x="390" y="11442"/>
                    <a:pt x="781" y="11955"/>
                  </a:cubicBezTo>
                  <a:cubicBezTo>
                    <a:pt x="975" y="12211"/>
                    <a:pt x="1202" y="12413"/>
                    <a:pt x="1467" y="12566"/>
                  </a:cubicBezTo>
                  <a:cubicBezTo>
                    <a:pt x="1576" y="12629"/>
                    <a:pt x="1681" y="12681"/>
                    <a:pt x="1796" y="12730"/>
                  </a:cubicBezTo>
                  <a:cubicBezTo>
                    <a:pt x="1936" y="12787"/>
                    <a:pt x="2062" y="12830"/>
                    <a:pt x="2209" y="12869"/>
                  </a:cubicBezTo>
                  <a:cubicBezTo>
                    <a:pt x="2357" y="12909"/>
                    <a:pt x="2486" y="12932"/>
                    <a:pt x="2640" y="12953"/>
                  </a:cubicBezTo>
                  <a:cubicBezTo>
                    <a:pt x="2778" y="12968"/>
                    <a:pt x="2897" y="12978"/>
                    <a:pt x="3033" y="12978"/>
                  </a:cubicBezTo>
                  <a:cubicBezTo>
                    <a:pt x="3050" y="12978"/>
                    <a:pt x="3068" y="12977"/>
                    <a:pt x="3086" y="12977"/>
                  </a:cubicBezTo>
                  <a:cubicBezTo>
                    <a:pt x="3247" y="12976"/>
                    <a:pt x="3379" y="12967"/>
                    <a:pt x="3541" y="12947"/>
                  </a:cubicBezTo>
                  <a:cubicBezTo>
                    <a:pt x="3704" y="12925"/>
                    <a:pt x="3838" y="12902"/>
                    <a:pt x="4002" y="12862"/>
                  </a:cubicBezTo>
                  <a:cubicBezTo>
                    <a:pt x="4167" y="12823"/>
                    <a:pt x="4299" y="12786"/>
                    <a:pt x="4463" y="12728"/>
                  </a:cubicBezTo>
                  <a:cubicBezTo>
                    <a:pt x="4627" y="12672"/>
                    <a:pt x="4759" y="12618"/>
                    <a:pt x="4923" y="12544"/>
                  </a:cubicBezTo>
                  <a:cubicBezTo>
                    <a:pt x="5087" y="12472"/>
                    <a:pt x="5219" y="12405"/>
                    <a:pt x="5382" y="12314"/>
                  </a:cubicBezTo>
                  <a:cubicBezTo>
                    <a:pt x="5540" y="12227"/>
                    <a:pt x="5665" y="12150"/>
                    <a:pt x="5820" y="12048"/>
                  </a:cubicBezTo>
                  <a:cubicBezTo>
                    <a:pt x="5974" y="11948"/>
                    <a:pt x="6101" y="11860"/>
                    <a:pt x="6251" y="11745"/>
                  </a:cubicBezTo>
                  <a:cubicBezTo>
                    <a:pt x="6404" y="11629"/>
                    <a:pt x="6526" y="11529"/>
                    <a:pt x="6673" y="11401"/>
                  </a:cubicBezTo>
                  <a:cubicBezTo>
                    <a:pt x="6822" y="11273"/>
                    <a:pt x="6943" y="11163"/>
                    <a:pt x="7085" y="11025"/>
                  </a:cubicBezTo>
                  <a:cubicBezTo>
                    <a:pt x="7226" y="10884"/>
                    <a:pt x="7346" y="10762"/>
                    <a:pt x="7482" y="10612"/>
                  </a:cubicBezTo>
                  <a:cubicBezTo>
                    <a:pt x="7619" y="10464"/>
                    <a:pt x="7734" y="10330"/>
                    <a:pt x="7863" y="10172"/>
                  </a:cubicBezTo>
                  <a:cubicBezTo>
                    <a:pt x="8362" y="9560"/>
                    <a:pt x="8800" y="8890"/>
                    <a:pt x="9167" y="8174"/>
                  </a:cubicBezTo>
                  <a:cubicBezTo>
                    <a:pt x="9258" y="8000"/>
                    <a:pt x="9350" y="7809"/>
                    <a:pt x="9429" y="7632"/>
                  </a:cubicBezTo>
                  <a:cubicBezTo>
                    <a:pt x="9508" y="7455"/>
                    <a:pt x="9590" y="7258"/>
                    <a:pt x="9659" y="7080"/>
                  </a:cubicBezTo>
                  <a:cubicBezTo>
                    <a:pt x="9725" y="6903"/>
                    <a:pt x="9797" y="6699"/>
                    <a:pt x="9854" y="6522"/>
                  </a:cubicBezTo>
                  <a:cubicBezTo>
                    <a:pt x="9910" y="6345"/>
                    <a:pt x="9971" y="6140"/>
                    <a:pt x="10015" y="5964"/>
                  </a:cubicBezTo>
                  <a:cubicBezTo>
                    <a:pt x="10061" y="5789"/>
                    <a:pt x="10107" y="5582"/>
                    <a:pt x="10142" y="5408"/>
                  </a:cubicBezTo>
                  <a:cubicBezTo>
                    <a:pt x="10173" y="5234"/>
                    <a:pt x="10208" y="5030"/>
                    <a:pt x="10229" y="4859"/>
                  </a:cubicBezTo>
                  <a:cubicBezTo>
                    <a:pt x="10251" y="4689"/>
                    <a:pt x="10271" y="4485"/>
                    <a:pt x="10280" y="4319"/>
                  </a:cubicBezTo>
                  <a:cubicBezTo>
                    <a:pt x="10288" y="4154"/>
                    <a:pt x="10293" y="3960"/>
                    <a:pt x="10288" y="3800"/>
                  </a:cubicBezTo>
                  <a:cubicBezTo>
                    <a:pt x="10286" y="3644"/>
                    <a:pt x="10274" y="3458"/>
                    <a:pt x="10255" y="3315"/>
                  </a:cubicBezTo>
                  <a:cubicBezTo>
                    <a:pt x="10238" y="3162"/>
                    <a:pt x="10214" y="2984"/>
                    <a:pt x="10186" y="2839"/>
                  </a:cubicBezTo>
                  <a:cubicBezTo>
                    <a:pt x="10159" y="2693"/>
                    <a:pt x="10119" y="2522"/>
                    <a:pt x="10079" y="2384"/>
                  </a:cubicBezTo>
                  <a:cubicBezTo>
                    <a:pt x="10040" y="2245"/>
                    <a:pt x="9984" y="2084"/>
                    <a:pt x="9929" y="1953"/>
                  </a:cubicBezTo>
                  <a:cubicBezTo>
                    <a:pt x="9876" y="1821"/>
                    <a:pt x="9804" y="1670"/>
                    <a:pt x="9738" y="1548"/>
                  </a:cubicBezTo>
                  <a:cubicBezTo>
                    <a:pt x="9669" y="1424"/>
                    <a:pt x="9583" y="1287"/>
                    <a:pt x="9502" y="1177"/>
                  </a:cubicBezTo>
                  <a:cubicBezTo>
                    <a:pt x="9422" y="1065"/>
                    <a:pt x="9318" y="942"/>
                    <a:pt x="9223" y="842"/>
                  </a:cubicBezTo>
                  <a:cubicBezTo>
                    <a:pt x="9128" y="741"/>
                    <a:pt x="9012" y="638"/>
                    <a:pt x="8904" y="551"/>
                  </a:cubicBezTo>
                  <a:cubicBezTo>
                    <a:pt x="8793" y="465"/>
                    <a:pt x="8668" y="379"/>
                    <a:pt x="8546" y="308"/>
                  </a:cubicBezTo>
                  <a:cubicBezTo>
                    <a:pt x="8172" y="92"/>
                    <a:pt x="7747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18"/>
            <p:cNvSpPr/>
            <p:nvPr/>
          </p:nvSpPr>
          <p:spPr>
            <a:xfrm>
              <a:off x="7725750" y="2207959"/>
              <a:ext cx="272744" cy="350083"/>
            </a:xfrm>
            <a:custGeom>
              <a:avLst/>
              <a:gdLst/>
              <a:ahLst/>
              <a:cxnLst/>
              <a:rect l="l" t="t" r="r" b="b"/>
              <a:pathLst>
                <a:path w="8746" h="11226" extrusionOk="0">
                  <a:moveTo>
                    <a:pt x="5633" y="570"/>
                  </a:moveTo>
                  <a:cubicBezTo>
                    <a:pt x="5710" y="570"/>
                    <a:pt x="5794" y="577"/>
                    <a:pt x="5859" y="587"/>
                  </a:cubicBezTo>
                  <a:cubicBezTo>
                    <a:pt x="5895" y="592"/>
                    <a:pt x="5931" y="597"/>
                    <a:pt x="5964" y="607"/>
                  </a:cubicBezTo>
                  <a:cubicBezTo>
                    <a:pt x="6010" y="617"/>
                    <a:pt x="6050" y="628"/>
                    <a:pt x="6089" y="647"/>
                  </a:cubicBezTo>
                  <a:cubicBezTo>
                    <a:pt x="6155" y="672"/>
                    <a:pt x="6227" y="703"/>
                    <a:pt x="6286" y="738"/>
                  </a:cubicBezTo>
                  <a:cubicBezTo>
                    <a:pt x="7197" y="1264"/>
                    <a:pt x="7423" y="2578"/>
                    <a:pt x="7329" y="3712"/>
                  </a:cubicBezTo>
                  <a:cubicBezTo>
                    <a:pt x="7235" y="4864"/>
                    <a:pt x="6810" y="5828"/>
                    <a:pt x="6286" y="6736"/>
                  </a:cubicBezTo>
                  <a:cubicBezTo>
                    <a:pt x="5762" y="7644"/>
                    <a:pt x="5140" y="8494"/>
                    <a:pt x="4188" y="9151"/>
                  </a:cubicBezTo>
                  <a:cubicBezTo>
                    <a:pt x="3537" y="9603"/>
                    <a:pt x="2733" y="9964"/>
                    <a:pt x="1997" y="9964"/>
                  </a:cubicBezTo>
                  <a:cubicBezTo>
                    <a:pt x="1676" y="9964"/>
                    <a:pt x="1369" y="9895"/>
                    <a:pt x="1093" y="9736"/>
                  </a:cubicBezTo>
                  <a:cubicBezTo>
                    <a:pt x="1031" y="9701"/>
                    <a:pt x="968" y="9654"/>
                    <a:pt x="915" y="9608"/>
                  </a:cubicBezTo>
                  <a:cubicBezTo>
                    <a:pt x="886" y="9582"/>
                    <a:pt x="853" y="9551"/>
                    <a:pt x="823" y="9517"/>
                  </a:cubicBezTo>
                  <a:cubicBezTo>
                    <a:pt x="798" y="9492"/>
                    <a:pt x="774" y="9464"/>
                    <a:pt x="752" y="9437"/>
                  </a:cubicBezTo>
                  <a:cubicBezTo>
                    <a:pt x="705" y="9377"/>
                    <a:pt x="649" y="9292"/>
                    <a:pt x="606" y="9214"/>
                  </a:cubicBezTo>
                  <a:cubicBezTo>
                    <a:pt x="564" y="9136"/>
                    <a:pt x="514" y="9029"/>
                    <a:pt x="479" y="8934"/>
                  </a:cubicBezTo>
                  <a:cubicBezTo>
                    <a:pt x="446" y="8840"/>
                    <a:pt x="406" y="8708"/>
                    <a:pt x="381" y="8597"/>
                  </a:cubicBezTo>
                  <a:cubicBezTo>
                    <a:pt x="355" y="8488"/>
                    <a:pt x="331" y="8337"/>
                    <a:pt x="317" y="8212"/>
                  </a:cubicBezTo>
                  <a:cubicBezTo>
                    <a:pt x="302" y="8086"/>
                    <a:pt x="292" y="7920"/>
                    <a:pt x="291" y="7782"/>
                  </a:cubicBezTo>
                  <a:lnTo>
                    <a:pt x="291" y="7741"/>
                  </a:lnTo>
                  <a:lnTo>
                    <a:pt x="291" y="7705"/>
                  </a:lnTo>
                  <a:cubicBezTo>
                    <a:pt x="292" y="7539"/>
                    <a:pt x="299" y="7411"/>
                    <a:pt x="317" y="7236"/>
                  </a:cubicBezTo>
                  <a:cubicBezTo>
                    <a:pt x="332" y="7059"/>
                    <a:pt x="352" y="6921"/>
                    <a:pt x="384" y="6736"/>
                  </a:cubicBezTo>
                  <a:cubicBezTo>
                    <a:pt x="417" y="6553"/>
                    <a:pt x="447" y="6405"/>
                    <a:pt x="496" y="6215"/>
                  </a:cubicBezTo>
                  <a:cubicBezTo>
                    <a:pt x="542" y="6027"/>
                    <a:pt x="587" y="5872"/>
                    <a:pt x="650" y="5679"/>
                  </a:cubicBezTo>
                  <a:cubicBezTo>
                    <a:pt x="713" y="5491"/>
                    <a:pt x="771" y="5330"/>
                    <a:pt x="848" y="5138"/>
                  </a:cubicBezTo>
                  <a:cubicBezTo>
                    <a:pt x="923" y="4951"/>
                    <a:pt x="997" y="4783"/>
                    <a:pt x="1086" y="4598"/>
                  </a:cubicBezTo>
                  <a:cubicBezTo>
                    <a:pt x="1255" y="4240"/>
                    <a:pt x="1457" y="3880"/>
                    <a:pt x="1671" y="3547"/>
                  </a:cubicBezTo>
                  <a:cubicBezTo>
                    <a:pt x="1776" y="3383"/>
                    <a:pt x="1895" y="3205"/>
                    <a:pt x="2010" y="3051"/>
                  </a:cubicBezTo>
                  <a:cubicBezTo>
                    <a:pt x="2124" y="2897"/>
                    <a:pt x="2259" y="2727"/>
                    <a:pt x="2377" y="2585"/>
                  </a:cubicBezTo>
                  <a:cubicBezTo>
                    <a:pt x="2496" y="2443"/>
                    <a:pt x="2641" y="2282"/>
                    <a:pt x="2765" y="2154"/>
                  </a:cubicBezTo>
                  <a:cubicBezTo>
                    <a:pt x="2887" y="2026"/>
                    <a:pt x="3042" y="1879"/>
                    <a:pt x="3167" y="1766"/>
                  </a:cubicBezTo>
                  <a:cubicBezTo>
                    <a:pt x="3294" y="1652"/>
                    <a:pt x="3454" y="1521"/>
                    <a:pt x="3580" y="1423"/>
                  </a:cubicBezTo>
                  <a:cubicBezTo>
                    <a:pt x="3707" y="1327"/>
                    <a:pt x="3869" y="1215"/>
                    <a:pt x="3994" y="1136"/>
                  </a:cubicBezTo>
                  <a:cubicBezTo>
                    <a:pt x="4059" y="1096"/>
                    <a:pt x="4131" y="1053"/>
                    <a:pt x="4195" y="1017"/>
                  </a:cubicBezTo>
                  <a:cubicBezTo>
                    <a:pt x="4316" y="948"/>
                    <a:pt x="4466" y="873"/>
                    <a:pt x="4581" y="823"/>
                  </a:cubicBezTo>
                  <a:cubicBezTo>
                    <a:pt x="4696" y="769"/>
                    <a:pt x="4839" y="718"/>
                    <a:pt x="4947" y="683"/>
                  </a:cubicBezTo>
                  <a:cubicBezTo>
                    <a:pt x="5055" y="649"/>
                    <a:pt x="5187" y="617"/>
                    <a:pt x="5287" y="601"/>
                  </a:cubicBezTo>
                  <a:cubicBezTo>
                    <a:pt x="5386" y="582"/>
                    <a:pt x="5504" y="572"/>
                    <a:pt x="5593" y="571"/>
                  </a:cubicBezTo>
                  <a:cubicBezTo>
                    <a:pt x="5606" y="571"/>
                    <a:pt x="5619" y="570"/>
                    <a:pt x="5633" y="570"/>
                  </a:cubicBezTo>
                  <a:close/>
                  <a:moveTo>
                    <a:pt x="6291" y="1"/>
                  </a:moveTo>
                  <a:cubicBezTo>
                    <a:pt x="5834" y="1"/>
                    <a:pt x="5364" y="131"/>
                    <a:pt x="4933" y="314"/>
                  </a:cubicBezTo>
                  <a:cubicBezTo>
                    <a:pt x="4126" y="654"/>
                    <a:pt x="3452" y="1178"/>
                    <a:pt x="2851" y="1787"/>
                  </a:cubicBezTo>
                  <a:cubicBezTo>
                    <a:pt x="2101" y="2549"/>
                    <a:pt x="1462" y="3446"/>
                    <a:pt x="987" y="4402"/>
                  </a:cubicBezTo>
                  <a:cubicBezTo>
                    <a:pt x="512" y="5358"/>
                    <a:pt x="196" y="6373"/>
                    <a:pt x="68" y="7460"/>
                  </a:cubicBezTo>
                  <a:cubicBezTo>
                    <a:pt x="41" y="7677"/>
                    <a:pt x="23" y="7899"/>
                    <a:pt x="18" y="8119"/>
                  </a:cubicBezTo>
                  <a:cubicBezTo>
                    <a:pt x="0" y="8770"/>
                    <a:pt x="89" y="9420"/>
                    <a:pt x="411" y="9978"/>
                  </a:cubicBezTo>
                  <a:cubicBezTo>
                    <a:pt x="731" y="10537"/>
                    <a:pt x="1283" y="11003"/>
                    <a:pt x="1894" y="11161"/>
                  </a:cubicBezTo>
                  <a:cubicBezTo>
                    <a:pt x="2066" y="11205"/>
                    <a:pt x="2243" y="11225"/>
                    <a:pt x="2422" y="11225"/>
                  </a:cubicBezTo>
                  <a:cubicBezTo>
                    <a:pt x="2879" y="11225"/>
                    <a:pt x="3348" y="11095"/>
                    <a:pt x="3778" y="10912"/>
                  </a:cubicBezTo>
                  <a:cubicBezTo>
                    <a:pt x="4586" y="10571"/>
                    <a:pt x="5259" y="10048"/>
                    <a:pt x="5860" y="9438"/>
                  </a:cubicBezTo>
                  <a:cubicBezTo>
                    <a:pt x="6611" y="8676"/>
                    <a:pt x="7249" y="7781"/>
                    <a:pt x="7725" y="6825"/>
                  </a:cubicBezTo>
                  <a:cubicBezTo>
                    <a:pt x="8202" y="5870"/>
                    <a:pt x="8518" y="4855"/>
                    <a:pt x="8645" y="3767"/>
                  </a:cubicBezTo>
                  <a:cubicBezTo>
                    <a:pt x="8746" y="2904"/>
                    <a:pt x="8730" y="1996"/>
                    <a:pt x="8300" y="1250"/>
                  </a:cubicBezTo>
                  <a:cubicBezTo>
                    <a:pt x="7979" y="693"/>
                    <a:pt x="7429" y="226"/>
                    <a:pt x="6818" y="65"/>
                  </a:cubicBezTo>
                  <a:cubicBezTo>
                    <a:pt x="6646" y="21"/>
                    <a:pt x="6470" y="1"/>
                    <a:pt x="6291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18"/>
            <p:cNvSpPr/>
            <p:nvPr/>
          </p:nvSpPr>
          <p:spPr>
            <a:xfrm>
              <a:off x="7751383" y="2226919"/>
              <a:ext cx="205821" cy="291580"/>
            </a:xfrm>
            <a:custGeom>
              <a:avLst/>
              <a:gdLst/>
              <a:ahLst/>
              <a:cxnLst/>
              <a:rect l="l" t="t" r="r" b="b"/>
              <a:pathLst>
                <a:path w="6600" h="9350" extrusionOk="0">
                  <a:moveTo>
                    <a:pt x="5136" y="0"/>
                  </a:moveTo>
                  <a:lnTo>
                    <a:pt x="5136" y="0"/>
                  </a:lnTo>
                  <a:cubicBezTo>
                    <a:pt x="5179" y="42"/>
                    <a:pt x="5219" y="85"/>
                    <a:pt x="5258" y="130"/>
                  </a:cubicBezTo>
                  <a:cubicBezTo>
                    <a:pt x="5392" y="284"/>
                    <a:pt x="5503" y="463"/>
                    <a:pt x="5595" y="667"/>
                  </a:cubicBezTo>
                  <a:cubicBezTo>
                    <a:pt x="5618" y="718"/>
                    <a:pt x="5639" y="769"/>
                    <a:pt x="5659" y="823"/>
                  </a:cubicBezTo>
                  <a:cubicBezTo>
                    <a:pt x="5679" y="877"/>
                    <a:pt x="5700" y="933"/>
                    <a:pt x="5715" y="988"/>
                  </a:cubicBezTo>
                  <a:cubicBezTo>
                    <a:pt x="5724" y="1015"/>
                    <a:pt x="5733" y="1044"/>
                    <a:pt x="5740" y="1073"/>
                  </a:cubicBezTo>
                  <a:cubicBezTo>
                    <a:pt x="5750" y="1102"/>
                    <a:pt x="5757" y="1130"/>
                    <a:pt x="5764" y="1159"/>
                  </a:cubicBezTo>
                  <a:cubicBezTo>
                    <a:pt x="5771" y="1188"/>
                    <a:pt x="5776" y="1217"/>
                    <a:pt x="5783" y="1247"/>
                  </a:cubicBezTo>
                  <a:cubicBezTo>
                    <a:pt x="5789" y="1278"/>
                    <a:pt x="5796" y="1309"/>
                    <a:pt x="5802" y="1339"/>
                  </a:cubicBezTo>
                  <a:cubicBezTo>
                    <a:pt x="5812" y="1401"/>
                    <a:pt x="5823" y="1461"/>
                    <a:pt x="5832" y="1524"/>
                  </a:cubicBezTo>
                  <a:cubicBezTo>
                    <a:pt x="5840" y="1587"/>
                    <a:pt x="5848" y="1652"/>
                    <a:pt x="5853" y="1717"/>
                  </a:cubicBezTo>
                  <a:cubicBezTo>
                    <a:pt x="5855" y="1749"/>
                    <a:pt x="5859" y="1783"/>
                    <a:pt x="5861" y="1815"/>
                  </a:cubicBezTo>
                  <a:cubicBezTo>
                    <a:pt x="5862" y="1848"/>
                    <a:pt x="5865" y="1879"/>
                    <a:pt x="5866" y="1914"/>
                  </a:cubicBezTo>
                  <a:cubicBezTo>
                    <a:pt x="5868" y="1948"/>
                    <a:pt x="5869" y="1983"/>
                    <a:pt x="5869" y="2016"/>
                  </a:cubicBezTo>
                  <a:cubicBezTo>
                    <a:pt x="5872" y="2050"/>
                    <a:pt x="5872" y="2085"/>
                    <a:pt x="5872" y="2119"/>
                  </a:cubicBezTo>
                  <a:cubicBezTo>
                    <a:pt x="5872" y="2188"/>
                    <a:pt x="5869" y="2260"/>
                    <a:pt x="5866" y="2332"/>
                  </a:cubicBezTo>
                  <a:lnTo>
                    <a:pt x="5861" y="2440"/>
                  </a:lnTo>
                  <a:cubicBezTo>
                    <a:pt x="5859" y="2476"/>
                    <a:pt x="5858" y="2512"/>
                    <a:pt x="5853" y="2551"/>
                  </a:cubicBezTo>
                  <a:cubicBezTo>
                    <a:pt x="5850" y="2587"/>
                    <a:pt x="5846" y="2624"/>
                    <a:pt x="5843" y="2660"/>
                  </a:cubicBezTo>
                  <a:cubicBezTo>
                    <a:pt x="5839" y="2696"/>
                    <a:pt x="5836" y="2733"/>
                    <a:pt x="5830" y="2771"/>
                  </a:cubicBezTo>
                  <a:cubicBezTo>
                    <a:pt x="5822" y="2847"/>
                    <a:pt x="5810" y="2920"/>
                    <a:pt x="5797" y="2996"/>
                  </a:cubicBezTo>
                  <a:cubicBezTo>
                    <a:pt x="5790" y="3034"/>
                    <a:pt x="5786" y="3071"/>
                    <a:pt x="5779" y="3109"/>
                  </a:cubicBezTo>
                  <a:lnTo>
                    <a:pt x="5757" y="3222"/>
                  </a:lnTo>
                  <a:cubicBezTo>
                    <a:pt x="5750" y="3259"/>
                    <a:pt x="5743" y="3300"/>
                    <a:pt x="5733" y="3337"/>
                  </a:cubicBezTo>
                  <a:cubicBezTo>
                    <a:pt x="5725" y="3374"/>
                    <a:pt x="5717" y="3415"/>
                    <a:pt x="5708" y="3452"/>
                  </a:cubicBezTo>
                  <a:cubicBezTo>
                    <a:pt x="5689" y="3530"/>
                    <a:pt x="5671" y="3607"/>
                    <a:pt x="5651" y="3684"/>
                  </a:cubicBezTo>
                  <a:cubicBezTo>
                    <a:pt x="5629" y="3761"/>
                    <a:pt x="5608" y="3840"/>
                    <a:pt x="5585" y="3918"/>
                  </a:cubicBezTo>
                  <a:cubicBezTo>
                    <a:pt x="5560" y="3996"/>
                    <a:pt x="5537" y="4072"/>
                    <a:pt x="5510" y="4151"/>
                  </a:cubicBezTo>
                  <a:cubicBezTo>
                    <a:pt x="5485" y="4228"/>
                    <a:pt x="5458" y="4308"/>
                    <a:pt x="5429" y="4385"/>
                  </a:cubicBezTo>
                  <a:cubicBezTo>
                    <a:pt x="5372" y="4542"/>
                    <a:pt x="5311" y="4696"/>
                    <a:pt x="5242" y="4851"/>
                  </a:cubicBezTo>
                  <a:cubicBezTo>
                    <a:pt x="5107" y="5157"/>
                    <a:pt x="4953" y="5462"/>
                    <a:pt x="4782" y="5755"/>
                  </a:cubicBezTo>
                  <a:cubicBezTo>
                    <a:pt x="4611" y="6051"/>
                    <a:pt x="4424" y="6335"/>
                    <a:pt x="4226" y="6602"/>
                  </a:cubicBezTo>
                  <a:cubicBezTo>
                    <a:pt x="4026" y="6869"/>
                    <a:pt x="3813" y="7124"/>
                    <a:pt x="3593" y="7355"/>
                  </a:cubicBezTo>
                  <a:cubicBezTo>
                    <a:pt x="3537" y="7413"/>
                    <a:pt x="3481" y="7470"/>
                    <a:pt x="3425" y="7526"/>
                  </a:cubicBezTo>
                  <a:cubicBezTo>
                    <a:pt x="3368" y="7580"/>
                    <a:pt x="3313" y="7636"/>
                    <a:pt x="3255" y="7687"/>
                  </a:cubicBezTo>
                  <a:cubicBezTo>
                    <a:pt x="3227" y="7713"/>
                    <a:pt x="3198" y="7741"/>
                    <a:pt x="3169" y="7765"/>
                  </a:cubicBezTo>
                  <a:cubicBezTo>
                    <a:pt x="3140" y="7792"/>
                    <a:pt x="3112" y="7817"/>
                    <a:pt x="3083" y="7843"/>
                  </a:cubicBezTo>
                  <a:cubicBezTo>
                    <a:pt x="3054" y="7867"/>
                    <a:pt x="3025" y="7893"/>
                    <a:pt x="2997" y="7916"/>
                  </a:cubicBezTo>
                  <a:cubicBezTo>
                    <a:pt x="2968" y="7939"/>
                    <a:pt x="2936" y="7965"/>
                    <a:pt x="2908" y="7988"/>
                  </a:cubicBezTo>
                  <a:cubicBezTo>
                    <a:pt x="2849" y="8035"/>
                    <a:pt x="2791" y="8080"/>
                    <a:pt x="2732" y="8125"/>
                  </a:cubicBezTo>
                  <a:cubicBezTo>
                    <a:pt x="2673" y="8169"/>
                    <a:pt x="2616" y="8211"/>
                    <a:pt x="2555" y="8252"/>
                  </a:cubicBezTo>
                  <a:cubicBezTo>
                    <a:pt x="2525" y="8274"/>
                    <a:pt x="2495" y="8294"/>
                    <a:pt x="2466" y="8313"/>
                  </a:cubicBezTo>
                  <a:cubicBezTo>
                    <a:pt x="2437" y="8333"/>
                    <a:pt x="2409" y="8353"/>
                    <a:pt x="2379" y="8370"/>
                  </a:cubicBezTo>
                  <a:cubicBezTo>
                    <a:pt x="2347" y="8390"/>
                    <a:pt x="2320" y="8409"/>
                    <a:pt x="2288" y="8426"/>
                  </a:cubicBezTo>
                  <a:cubicBezTo>
                    <a:pt x="2258" y="8445"/>
                    <a:pt x="2229" y="8461"/>
                    <a:pt x="2199" y="8478"/>
                  </a:cubicBezTo>
                  <a:cubicBezTo>
                    <a:pt x="2138" y="8513"/>
                    <a:pt x="2078" y="8547"/>
                    <a:pt x="2016" y="8579"/>
                  </a:cubicBezTo>
                  <a:cubicBezTo>
                    <a:pt x="1986" y="8593"/>
                    <a:pt x="1957" y="8610"/>
                    <a:pt x="1927" y="8625"/>
                  </a:cubicBezTo>
                  <a:lnTo>
                    <a:pt x="1835" y="8668"/>
                  </a:lnTo>
                  <a:cubicBezTo>
                    <a:pt x="1776" y="8697"/>
                    <a:pt x="1717" y="8721"/>
                    <a:pt x="1655" y="8747"/>
                  </a:cubicBezTo>
                  <a:cubicBezTo>
                    <a:pt x="1595" y="8770"/>
                    <a:pt x="1535" y="8793"/>
                    <a:pt x="1476" y="8813"/>
                  </a:cubicBezTo>
                  <a:cubicBezTo>
                    <a:pt x="1447" y="8822"/>
                    <a:pt x="1417" y="8833"/>
                    <a:pt x="1388" y="8842"/>
                  </a:cubicBezTo>
                  <a:cubicBezTo>
                    <a:pt x="1359" y="8851"/>
                    <a:pt x="1329" y="8859"/>
                    <a:pt x="1300" y="8869"/>
                  </a:cubicBezTo>
                  <a:cubicBezTo>
                    <a:pt x="1272" y="8876"/>
                    <a:pt x="1241" y="8885"/>
                    <a:pt x="1213" y="8892"/>
                  </a:cubicBezTo>
                  <a:cubicBezTo>
                    <a:pt x="1184" y="8901"/>
                    <a:pt x="1155" y="8907"/>
                    <a:pt x="1126" y="8914"/>
                  </a:cubicBezTo>
                  <a:cubicBezTo>
                    <a:pt x="1069" y="8928"/>
                    <a:pt x="1008" y="8938"/>
                    <a:pt x="954" y="8948"/>
                  </a:cubicBezTo>
                  <a:cubicBezTo>
                    <a:pt x="898" y="8957"/>
                    <a:pt x="840" y="8964"/>
                    <a:pt x="784" y="8970"/>
                  </a:cubicBezTo>
                  <a:cubicBezTo>
                    <a:pt x="710" y="8977"/>
                    <a:pt x="637" y="8980"/>
                    <a:pt x="564" y="8980"/>
                  </a:cubicBezTo>
                  <a:cubicBezTo>
                    <a:pt x="420" y="8980"/>
                    <a:pt x="281" y="8967"/>
                    <a:pt x="149" y="8940"/>
                  </a:cubicBezTo>
                  <a:cubicBezTo>
                    <a:pt x="98" y="8930"/>
                    <a:pt x="49" y="8918"/>
                    <a:pt x="1" y="8904"/>
                  </a:cubicBezTo>
                  <a:lnTo>
                    <a:pt x="1" y="8904"/>
                  </a:lnTo>
                  <a:cubicBezTo>
                    <a:pt x="31" y="8937"/>
                    <a:pt x="64" y="8970"/>
                    <a:pt x="93" y="8994"/>
                  </a:cubicBezTo>
                  <a:cubicBezTo>
                    <a:pt x="146" y="9043"/>
                    <a:pt x="211" y="9088"/>
                    <a:pt x="271" y="9122"/>
                  </a:cubicBezTo>
                  <a:cubicBezTo>
                    <a:pt x="547" y="9281"/>
                    <a:pt x="854" y="9350"/>
                    <a:pt x="1174" y="9350"/>
                  </a:cubicBezTo>
                  <a:cubicBezTo>
                    <a:pt x="1910" y="9350"/>
                    <a:pt x="2715" y="8989"/>
                    <a:pt x="3366" y="8539"/>
                  </a:cubicBezTo>
                  <a:cubicBezTo>
                    <a:pt x="4318" y="7880"/>
                    <a:pt x="4939" y="7030"/>
                    <a:pt x="5464" y="6123"/>
                  </a:cubicBezTo>
                  <a:cubicBezTo>
                    <a:pt x="5988" y="5215"/>
                    <a:pt x="6413" y="4250"/>
                    <a:pt x="6507" y="3098"/>
                  </a:cubicBezTo>
                  <a:cubicBezTo>
                    <a:pt x="6599" y="1964"/>
                    <a:pt x="6374" y="649"/>
                    <a:pt x="5464" y="124"/>
                  </a:cubicBezTo>
                  <a:cubicBezTo>
                    <a:pt x="5405" y="89"/>
                    <a:pt x="5334" y="58"/>
                    <a:pt x="5261" y="35"/>
                  </a:cubicBezTo>
                  <a:cubicBezTo>
                    <a:pt x="5222" y="22"/>
                    <a:pt x="5182" y="10"/>
                    <a:pt x="5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18"/>
            <p:cNvSpPr/>
            <p:nvPr/>
          </p:nvSpPr>
          <p:spPr>
            <a:xfrm>
              <a:off x="7734918" y="2225485"/>
              <a:ext cx="199678" cy="281445"/>
            </a:xfrm>
            <a:custGeom>
              <a:avLst/>
              <a:gdLst/>
              <a:ahLst/>
              <a:cxnLst/>
              <a:rect l="l" t="t" r="r" b="b"/>
              <a:pathLst>
                <a:path w="6403" h="9025" extrusionOk="0">
                  <a:moveTo>
                    <a:pt x="5324" y="0"/>
                  </a:moveTo>
                  <a:cubicBezTo>
                    <a:pt x="5317" y="0"/>
                    <a:pt x="5309" y="0"/>
                    <a:pt x="5302" y="0"/>
                  </a:cubicBezTo>
                  <a:cubicBezTo>
                    <a:pt x="5214" y="3"/>
                    <a:pt x="5095" y="13"/>
                    <a:pt x="4997" y="32"/>
                  </a:cubicBezTo>
                  <a:cubicBezTo>
                    <a:pt x="4898" y="48"/>
                    <a:pt x="4764" y="79"/>
                    <a:pt x="4656" y="114"/>
                  </a:cubicBezTo>
                  <a:cubicBezTo>
                    <a:pt x="4548" y="148"/>
                    <a:pt x="4405" y="202"/>
                    <a:pt x="4290" y="252"/>
                  </a:cubicBezTo>
                  <a:cubicBezTo>
                    <a:pt x="4175" y="305"/>
                    <a:pt x="4026" y="378"/>
                    <a:pt x="3906" y="446"/>
                  </a:cubicBezTo>
                  <a:cubicBezTo>
                    <a:pt x="3842" y="482"/>
                    <a:pt x="3769" y="525"/>
                    <a:pt x="3704" y="567"/>
                  </a:cubicBezTo>
                  <a:cubicBezTo>
                    <a:pt x="3578" y="646"/>
                    <a:pt x="3417" y="758"/>
                    <a:pt x="3289" y="854"/>
                  </a:cubicBezTo>
                  <a:cubicBezTo>
                    <a:pt x="3164" y="952"/>
                    <a:pt x="3003" y="1083"/>
                    <a:pt x="2878" y="1196"/>
                  </a:cubicBezTo>
                  <a:cubicBezTo>
                    <a:pt x="2751" y="1309"/>
                    <a:pt x="2597" y="1457"/>
                    <a:pt x="2475" y="1585"/>
                  </a:cubicBezTo>
                  <a:cubicBezTo>
                    <a:pt x="2352" y="1714"/>
                    <a:pt x="2205" y="1875"/>
                    <a:pt x="2087" y="2016"/>
                  </a:cubicBezTo>
                  <a:cubicBezTo>
                    <a:pt x="1966" y="2157"/>
                    <a:pt x="1831" y="2328"/>
                    <a:pt x="1720" y="2480"/>
                  </a:cubicBezTo>
                  <a:cubicBezTo>
                    <a:pt x="1607" y="2637"/>
                    <a:pt x="1486" y="2814"/>
                    <a:pt x="1381" y="2976"/>
                  </a:cubicBezTo>
                  <a:cubicBezTo>
                    <a:pt x="1165" y="3311"/>
                    <a:pt x="966" y="3672"/>
                    <a:pt x="795" y="4029"/>
                  </a:cubicBezTo>
                  <a:cubicBezTo>
                    <a:pt x="707" y="4213"/>
                    <a:pt x="634" y="4382"/>
                    <a:pt x="557" y="4569"/>
                  </a:cubicBezTo>
                  <a:cubicBezTo>
                    <a:pt x="480" y="4759"/>
                    <a:pt x="422" y="4921"/>
                    <a:pt x="360" y="5110"/>
                  </a:cubicBezTo>
                  <a:cubicBezTo>
                    <a:pt x="299" y="5302"/>
                    <a:pt x="254" y="5456"/>
                    <a:pt x="205" y="5646"/>
                  </a:cubicBezTo>
                  <a:cubicBezTo>
                    <a:pt x="159" y="5836"/>
                    <a:pt x="126" y="5984"/>
                    <a:pt x="94" y="6166"/>
                  </a:cubicBezTo>
                  <a:cubicBezTo>
                    <a:pt x="61" y="6352"/>
                    <a:pt x="41" y="6490"/>
                    <a:pt x="25" y="6667"/>
                  </a:cubicBezTo>
                  <a:cubicBezTo>
                    <a:pt x="8" y="6842"/>
                    <a:pt x="2" y="6972"/>
                    <a:pt x="1" y="7135"/>
                  </a:cubicBezTo>
                  <a:lnTo>
                    <a:pt x="1" y="7171"/>
                  </a:lnTo>
                  <a:lnTo>
                    <a:pt x="1" y="7213"/>
                  </a:lnTo>
                  <a:cubicBezTo>
                    <a:pt x="2" y="7351"/>
                    <a:pt x="11" y="7516"/>
                    <a:pt x="25" y="7641"/>
                  </a:cubicBezTo>
                  <a:cubicBezTo>
                    <a:pt x="40" y="7768"/>
                    <a:pt x="66" y="7919"/>
                    <a:pt x="90" y="8028"/>
                  </a:cubicBezTo>
                  <a:cubicBezTo>
                    <a:pt x="116" y="8140"/>
                    <a:pt x="155" y="8271"/>
                    <a:pt x="189" y="8365"/>
                  </a:cubicBezTo>
                  <a:cubicBezTo>
                    <a:pt x="224" y="8459"/>
                    <a:pt x="274" y="8567"/>
                    <a:pt x="314" y="8645"/>
                  </a:cubicBezTo>
                  <a:cubicBezTo>
                    <a:pt x="358" y="8723"/>
                    <a:pt x="414" y="8806"/>
                    <a:pt x="462" y="8868"/>
                  </a:cubicBezTo>
                  <a:cubicBezTo>
                    <a:pt x="484" y="8895"/>
                    <a:pt x="507" y="8921"/>
                    <a:pt x="533" y="8948"/>
                  </a:cubicBezTo>
                  <a:cubicBezTo>
                    <a:pt x="580" y="8963"/>
                    <a:pt x="629" y="8974"/>
                    <a:pt x="680" y="8984"/>
                  </a:cubicBezTo>
                  <a:cubicBezTo>
                    <a:pt x="811" y="9011"/>
                    <a:pt x="948" y="9024"/>
                    <a:pt x="1090" y="9024"/>
                  </a:cubicBezTo>
                  <a:cubicBezTo>
                    <a:pt x="1164" y="9024"/>
                    <a:pt x="1240" y="9020"/>
                    <a:pt x="1316" y="9013"/>
                  </a:cubicBezTo>
                  <a:cubicBezTo>
                    <a:pt x="1371" y="9007"/>
                    <a:pt x="1429" y="9000"/>
                    <a:pt x="1485" y="8991"/>
                  </a:cubicBezTo>
                  <a:cubicBezTo>
                    <a:pt x="1542" y="8981"/>
                    <a:pt x="1600" y="8970"/>
                    <a:pt x="1657" y="8957"/>
                  </a:cubicBezTo>
                  <a:lnTo>
                    <a:pt x="1743" y="8935"/>
                  </a:lnTo>
                  <a:cubicBezTo>
                    <a:pt x="1772" y="8928"/>
                    <a:pt x="1802" y="8921"/>
                    <a:pt x="1831" y="8912"/>
                  </a:cubicBezTo>
                  <a:cubicBezTo>
                    <a:pt x="1860" y="8904"/>
                    <a:pt x="1889" y="8895"/>
                    <a:pt x="1920" y="8885"/>
                  </a:cubicBezTo>
                  <a:cubicBezTo>
                    <a:pt x="1949" y="8876"/>
                    <a:pt x="1978" y="8868"/>
                    <a:pt x="2008" y="8856"/>
                  </a:cubicBezTo>
                  <a:cubicBezTo>
                    <a:pt x="2068" y="8838"/>
                    <a:pt x="2126" y="8816"/>
                    <a:pt x="2188" y="8790"/>
                  </a:cubicBezTo>
                  <a:cubicBezTo>
                    <a:pt x="2247" y="8766"/>
                    <a:pt x="2306" y="8740"/>
                    <a:pt x="2367" y="8711"/>
                  </a:cubicBezTo>
                  <a:lnTo>
                    <a:pt x="2459" y="8668"/>
                  </a:lnTo>
                  <a:cubicBezTo>
                    <a:pt x="2488" y="8654"/>
                    <a:pt x="2518" y="8639"/>
                    <a:pt x="2549" y="8623"/>
                  </a:cubicBezTo>
                  <a:cubicBezTo>
                    <a:pt x="2607" y="8590"/>
                    <a:pt x="2671" y="8557"/>
                    <a:pt x="2730" y="8523"/>
                  </a:cubicBezTo>
                  <a:cubicBezTo>
                    <a:pt x="2761" y="8507"/>
                    <a:pt x="2790" y="8488"/>
                    <a:pt x="2820" y="8471"/>
                  </a:cubicBezTo>
                  <a:cubicBezTo>
                    <a:pt x="2850" y="8452"/>
                    <a:pt x="2879" y="8435"/>
                    <a:pt x="2909" y="8415"/>
                  </a:cubicBezTo>
                  <a:cubicBezTo>
                    <a:pt x="2938" y="8396"/>
                    <a:pt x="2970" y="8378"/>
                    <a:pt x="2999" y="8357"/>
                  </a:cubicBezTo>
                  <a:cubicBezTo>
                    <a:pt x="3029" y="8337"/>
                    <a:pt x="3057" y="8316"/>
                    <a:pt x="3088" y="8297"/>
                  </a:cubicBezTo>
                  <a:cubicBezTo>
                    <a:pt x="3147" y="8255"/>
                    <a:pt x="3204" y="8214"/>
                    <a:pt x="3264" y="8169"/>
                  </a:cubicBezTo>
                  <a:cubicBezTo>
                    <a:pt x="3323" y="8123"/>
                    <a:pt x="3381" y="8079"/>
                    <a:pt x="3440" y="8033"/>
                  </a:cubicBezTo>
                  <a:cubicBezTo>
                    <a:pt x="3469" y="8008"/>
                    <a:pt x="3499" y="7985"/>
                    <a:pt x="3528" y="7961"/>
                  </a:cubicBezTo>
                  <a:cubicBezTo>
                    <a:pt x="3556" y="7936"/>
                    <a:pt x="3585" y="7912"/>
                    <a:pt x="3614" y="7886"/>
                  </a:cubicBezTo>
                  <a:cubicBezTo>
                    <a:pt x="3643" y="7861"/>
                    <a:pt x="3671" y="7834"/>
                    <a:pt x="3700" y="7810"/>
                  </a:cubicBezTo>
                  <a:cubicBezTo>
                    <a:pt x="3729" y="7784"/>
                    <a:pt x="3758" y="7759"/>
                    <a:pt x="3786" y="7732"/>
                  </a:cubicBezTo>
                  <a:cubicBezTo>
                    <a:pt x="3844" y="7680"/>
                    <a:pt x="3901" y="7626"/>
                    <a:pt x="3957" y="7570"/>
                  </a:cubicBezTo>
                  <a:cubicBezTo>
                    <a:pt x="4014" y="7515"/>
                    <a:pt x="4070" y="7457"/>
                    <a:pt x="4124" y="7400"/>
                  </a:cubicBezTo>
                  <a:cubicBezTo>
                    <a:pt x="4344" y="7167"/>
                    <a:pt x="4558" y="6914"/>
                    <a:pt x="4757" y="6647"/>
                  </a:cubicBezTo>
                  <a:cubicBezTo>
                    <a:pt x="4957" y="6379"/>
                    <a:pt x="5144" y="6095"/>
                    <a:pt x="5315" y="5800"/>
                  </a:cubicBezTo>
                  <a:cubicBezTo>
                    <a:pt x="5486" y="5507"/>
                    <a:pt x="5640" y="5203"/>
                    <a:pt x="5775" y="4894"/>
                  </a:cubicBezTo>
                  <a:cubicBezTo>
                    <a:pt x="5841" y="4740"/>
                    <a:pt x="5904" y="4585"/>
                    <a:pt x="5962" y="4428"/>
                  </a:cubicBezTo>
                  <a:cubicBezTo>
                    <a:pt x="5989" y="4352"/>
                    <a:pt x="6018" y="4273"/>
                    <a:pt x="6042" y="4195"/>
                  </a:cubicBezTo>
                  <a:cubicBezTo>
                    <a:pt x="6068" y="4118"/>
                    <a:pt x="6092" y="4039"/>
                    <a:pt x="6115" y="3961"/>
                  </a:cubicBezTo>
                  <a:cubicBezTo>
                    <a:pt x="6140" y="3885"/>
                    <a:pt x="6163" y="3806"/>
                    <a:pt x="6183" y="3728"/>
                  </a:cubicBezTo>
                  <a:cubicBezTo>
                    <a:pt x="6202" y="3651"/>
                    <a:pt x="6222" y="3573"/>
                    <a:pt x="6240" y="3497"/>
                  </a:cubicBezTo>
                  <a:cubicBezTo>
                    <a:pt x="6249" y="3459"/>
                    <a:pt x="6256" y="3419"/>
                    <a:pt x="6265" y="3382"/>
                  </a:cubicBezTo>
                  <a:cubicBezTo>
                    <a:pt x="6274" y="3344"/>
                    <a:pt x="6281" y="3304"/>
                    <a:pt x="6288" y="3267"/>
                  </a:cubicBezTo>
                  <a:lnTo>
                    <a:pt x="6309" y="3153"/>
                  </a:lnTo>
                  <a:cubicBezTo>
                    <a:pt x="6317" y="3116"/>
                    <a:pt x="6324" y="3078"/>
                    <a:pt x="6330" y="3040"/>
                  </a:cubicBezTo>
                  <a:cubicBezTo>
                    <a:pt x="6343" y="2965"/>
                    <a:pt x="6353" y="2890"/>
                    <a:pt x="6363" y="2815"/>
                  </a:cubicBezTo>
                  <a:cubicBezTo>
                    <a:pt x="6367" y="2778"/>
                    <a:pt x="6371" y="2740"/>
                    <a:pt x="6374" y="2705"/>
                  </a:cubicBezTo>
                  <a:cubicBezTo>
                    <a:pt x="6378" y="2669"/>
                    <a:pt x="6381" y="2630"/>
                    <a:pt x="6386" y="2594"/>
                  </a:cubicBezTo>
                  <a:cubicBezTo>
                    <a:pt x="6387" y="2558"/>
                    <a:pt x="6391" y="2521"/>
                    <a:pt x="6393" y="2485"/>
                  </a:cubicBezTo>
                  <a:lnTo>
                    <a:pt x="6399" y="2377"/>
                  </a:lnTo>
                  <a:cubicBezTo>
                    <a:pt x="6401" y="2305"/>
                    <a:pt x="6403" y="2233"/>
                    <a:pt x="6403" y="2163"/>
                  </a:cubicBezTo>
                  <a:cubicBezTo>
                    <a:pt x="6403" y="2129"/>
                    <a:pt x="6401" y="2095"/>
                    <a:pt x="6401" y="2060"/>
                  </a:cubicBezTo>
                  <a:cubicBezTo>
                    <a:pt x="6401" y="2026"/>
                    <a:pt x="6400" y="1991"/>
                    <a:pt x="6403" y="1951"/>
                  </a:cubicBezTo>
                  <a:cubicBezTo>
                    <a:pt x="6401" y="1918"/>
                    <a:pt x="6400" y="1884"/>
                    <a:pt x="6399" y="1852"/>
                  </a:cubicBezTo>
                  <a:cubicBezTo>
                    <a:pt x="6396" y="1819"/>
                    <a:pt x="6394" y="1786"/>
                    <a:pt x="6391" y="1753"/>
                  </a:cubicBezTo>
                  <a:cubicBezTo>
                    <a:pt x="6386" y="1687"/>
                    <a:pt x="6378" y="1623"/>
                    <a:pt x="6370" y="1560"/>
                  </a:cubicBezTo>
                  <a:cubicBezTo>
                    <a:pt x="6360" y="1498"/>
                    <a:pt x="6350" y="1437"/>
                    <a:pt x="6338" y="1376"/>
                  </a:cubicBezTo>
                  <a:cubicBezTo>
                    <a:pt x="6334" y="1345"/>
                    <a:pt x="6328" y="1314"/>
                    <a:pt x="6321" y="1284"/>
                  </a:cubicBezTo>
                  <a:cubicBezTo>
                    <a:pt x="6315" y="1255"/>
                    <a:pt x="6308" y="1225"/>
                    <a:pt x="6301" y="1196"/>
                  </a:cubicBezTo>
                  <a:cubicBezTo>
                    <a:pt x="6294" y="1168"/>
                    <a:pt x="6285" y="1139"/>
                    <a:pt x="6278" y="1110"/>
                  </a:cubicBezTo>
                  <a:cubicBezTo>
                    <a:pt x="6269" y="1081"/>
                    <a:pt x="6262" y="1053"/>
                    <a:pt x="6252" y="1025"/>
                  </a:cubicBezTo>
                  <a:cubicBezTo>
                    <a:pt x="6236" y="968"/>
                    <a:pt x="6216" y="913"/>
                    <a:pt x="6197" y="860"/>
                  </a:cubicBezTo>
                  <a:cubicBezTo>
                    <a:pt x="6177" y="805"/>
                    <a:pt x="6156" y="754"/>
                    <a:pt x="6133" y="703"/>
                  </a:cubicBezTo>
                  <a:cubicBezTo>
                    <a:pt x="6041" y="501"/>
                    <a:pt x="5928" y="321"/>
                    <a:pt x="5796" y="166"/>
                  </a:cubicBezTo>
                  <a:cubicBezTo>
                    <a:pt x="5756" y="121"/>
                    <a:pt x="5717" y="78"/>
                    <a:pt x="5674" y="36"/>
                  </a:cubicBezTo>
                  <a:cubicBezTo>
                    <a:pt x="5638" y="29"/>
                    <a:pt x="5602" y="22"/>
                    <a:pt x="5568" y="18"/>
                  </a:cubicBezTo>
                  <a:cubicBezTo>
                    <a:pt x="5499" y="7"/>
                    <a:pt x="5407" y="0"/>
                    <a:pt x="5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18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18"/>
            <p:cNvSpPr/>
            <p:nvPr/>
          </p:nvSpPr>
          <p:spPr>
            <a:xfrm>
              <a:off x="7535213" y="2083939"/>
              <a:ext cx="415977" cy="478222"/>
            </a:xfrm>
            <a:custGeom>
              <a:avLst/>
              <a:gdLst/>
              <a:ahLst/>
              <a:cxnLst/>
              <a:rect l="l" t="t" r="r" b="b"/>
              <a:pathLst>
                <a:path w="13339" h="15335" extrusionOk="0">
                  <a:moveTo>
                    <a:pt x="10246" y="1290"/>
                  </a:moveTo>
                  <a:lnTo>
                    <a:pt x="10246" y="1290"/>
                  </a:lnTo>
                  <a:cubicBezTo>
                    <a:pt x="10258" y="1297"/>
                    <a:pt x="10271" y="1304"/>
                    <a:pt x="10284" y="1312"/>
                  </a:cubicBezTo>
                  <a:cubicBezTo>
                    <a:pt x="10271" y="1304"/>
                    <a:pt x="10259" y="1297"/>
                    <a:pt x="10246" y="1290"/>
                  </a:cubicBezTo>
                  <a:close/>
                  <a:moveTo>
                    <a:pt x="13334" y="3074"/>
                  </a:moveTo>
                  <a:cubicBezTo>
                    <a:pt x="13335" y="3075"/>
                    <a:pt x="13337" y="3076"/>
                    <a:pt x="13339" y="3077"/>
                  </a:cubicBezTo>
                  <a:cubicBezTo>
                    <a:pt x="13337" y="3076"/>
                    <a:pt x="13335" y="3075"/>
                    <a:pt x="13334" y="3074"/>
                  </a:cubicBezTo>
                  <a:close/>
                  <a:moveTo>
                    <a:pt x="7303" y="0"/>
                  </a:moveTo>
                  <a:cubicBezTo>
                    <a:pt x="6576" y="0"/>
                    <a:pt x="5803" y="246"/>
                    <a:pt x="5133" y="584"/>
                  </a:cubicBezTo>
                  <a:cubicBezTo>
                    <a:pt x="3676" y="1318"/>
                    <a:pt x="2699" y="2486"/>
                    <a:pt x="1865" y="3812"/>
                  </a:cubicBezTo>
                  <a:cubicBezTo>
                    <a:pt x="817" y="5478"/>
                    <a:pt x="0" y="7393"/>
                    <a:pt x="0" y="9325"/>
                  </a:cubicBezTo>
                  <a:cubicBezTo>
                    <a:pt x="0" y="9634"/>
                    <a:pt x="22" y="9945"/>
                    <a:pt x="65" y="10257"/>
                  </a:cubicBezTo>
                  <a:cubicBezTo>
                    <a:pt x="151" y="10875"/>
                    <a:pt x="390" y="11440"/>
                    <a:pt x="779" y="11955"/>
                  </a:cubicBezTo>
                  <a:cubicBezTo>
                    <a:pt x="973" y="12209"/>
                    <a:pt x="1202" y="12413"/>
                    <a:pt x="1467" y="12566"/>
                  </a:cubicBezTo>
                  <a:cubicBezTo>
                    <a:pt x="3063" y="13489"/>
                    <a:pt x="4660" y="14410"/>
                    <a:pt x="6258" y="15333"/>
                  </a:cubicBezTo>
                  <a:lnTo>
                    <a:pt x="6258" y="15333"/>
                  </a:lnTo>
                  <a:cubicBezTo>
                    <a:pt x="5995" y="15180"/>
                    <a:pt x="5767" y="14978"/>
                    <a:pt x="5574" y="14724"/>
                  </a:cubicBezTo>
                  <a:cubicBezTo>
                    <a:pt x="5184" y="14212"/>
                    <a:pt x="4946" y="13644"/>
                    <a:pt x="4860" y="13026"/>
                  </a:cubicBezTo>
                  <a:cubicBezTo>
                    <a:pt x="4816" y="12712"/>
                    <a:pt x="4795" y="12405"/>
                    <a:pt x="4795" y="12096"/>
                  </a:cubicBezTo>
                  <a:cubicBezTo>
                    <a:pt x="4795" y="10163"/>
                    <a:pt x="5611" y="8250"/>
                    <a:pt x="6659" y="6582"/>
                  </a:cubicBezTo>
                  <a:cubicBezTo>
                    <a:pt x="7493" y="5255"/>
                    <a:pt x="8471" y="4086"/>
                    <a:pt x="9927" y="3353"/>
                  </a:cubicBezTo>
                  <a:cubicBezTo>
                    <a:pt x="10599" y="3015"/>
                    <a:pt x="11373" y="2770"/>
                    <a:pt x="12099" y="2770"/>
                  </a:cubicBezTo>
                  <a:cubicBezTo>
                    <a:pt x="12539" y="2770"/>
                    <a:pt x="12961" y="2860"/>
                    <a:pt x="13334" y="3074"/>
                  </a:cubicBezTo>
                  <a:lnTo>
                    <a:pt x="13334" y="3074"/>
                  </a:lnTo>
                  <a:cubicBezTo>
                    <a:pt x="12750" y="2737"/>
                    <a:pt x="12168" y="2402"/>
                    <a:pt x="11585" y="2065"/>
                  </a:cubicBezTo>
                  <a:cubicBezTo>
                    <a:pt x="11553" y="2048"/>
                    <a:pt x="11520" y="2029"/>
                    <a:pt x="11491" y="2013"/>
                  </a:cubicBezTo>
                  <a:cubicBezTo>
                    <a:pt x="11369" y="1950"/>
                    <a:pt x="11240" y="1897"/>
                    <a:pt x="11108" y="1855"/>
                  </a:cubicBezTo>
                  <a:cubicBezTo>
                    <a:pt x="11036" y="1832"/>
                    <a:pt x="10960" y="1812"/>
                    <a:pt x="10885" y="1796"/>
                  </a:cubicBezTo>
                  <a:cubicBezTo>
                    <a:pt x="10820" y="1783"/>
                    <a:pt x="10755" y="1770"/>
                    <a:pt x="10691" y="1762"/>
                  </a:cubicBezTo>
                  <a:cubicBezTo>
                    <a:pt x="10558" y="1743"/>
                    <a:pt x="10419" y="1734"/>
                    <a:pt x="10279" y="1734"/>
                  </a:cubicBezTo>
                  <a:cubicBezTo>
                    <a:pt x="10268" y="1734"/>
                    <a:pt x="10257" y="1734"/>
                    <a:pt x="10246" y="1734"/>
                  </a:cubicBezTo>
                  <a:cubicBezTo>
                    <a:pt x="10095" y="1737"/>
                    <a:pt x="9937" y="1750"/>
                    <a:pt x="9779" y="1775"/>
                  </a:cubicBezTo>
                  <a:cubicBezTo>
                    <a:pt x="9622" y="1798"/>
                    <a:pt x="9456" y="1835"/>
                    <a:pt x="9295" y="1881"/>
                  </a:cubicBezTo>
                  <a:cubicBezTo>
                    <a:pt x="9132" y="1926"/>
                    <a:pt x="8960" y="1985"/>
                    <a:pt x="8794" y="2051"/>
                  </a:cubicBezTo>
                  <a:cubicBezTo>
                    <a:pt x="8629" y="2118"/>
                    <a:pt x="8454" y="2199"/>
                    <a:pt x="8285" y="2286"/>
                  </a:cubicBezTo>
                  <a:cubicBezTo>
                    <a:pt x="8117" y="2377"/>
                    <a:pt x="7952" y="2472"/>
                    <a:pt x="7782" y="2580"/>
                  </a:cubicBezTo>
                  <a:cubicBezTo>
                    <a:pt x="7614" y="2689"/>
                    <a:pt x="7452" y="2800"/>
                    <a:pt x="7285" y="2928"/>
                  </a:cubicBezTo>
                  <a:cubicBezTo>
                    <a:pt x="7117" y="3054"/>
                    <a:pt x="6958" y="3185"/>
                    <a:pt x="6793" y="3329"/>
                  </a:cubicBezTo>
                  <a:cubicBezTo>
                    <a:pt x="6629" y="3473"/>
                    <a:pt x="6471" y="3621"/>
                    <a:pt x="6313" y="3780"/>
                  </a:cubicBezTo>
                  <a:cubicBezTo>
                    <a:pt x="6153" y="3940"/>
                    <a:pt x="6002" y="4102"/>
                    <a:pt x="5849" y="4276"/>
                  </a:cubicBezTo>
                  <a:cubicBezTo>
                    <a:pt x="5698" y="4450"/>
                    <a:pt x="5552" y="4628"/>
                    <a:pt x="5409" y="4814"/>
                  </a:cubicBezTo>
                  <a:cubicBezTo>
                    <a:pt x="5265" y="4998"/>
                    <a:pt x="5128" y="5189"/>
                    <a:pt x="4993" y="5385"/>
                  </a:cubicBezTo>
                  <a:cubicBezTo>
                    <a:pt x="4860" y="5580"/>
                    <a:pt x="4732" y="5780"/>
                    <a:pt x="4609" y="5986"/>
                  </a:cubicBezTo>
                  <a:cubicBezTo>
                    <a:pt x="4486" y="6188"/>
                    <a:pt x="4368" y="6398"/>
                    <a:pt x="4259" y="6608"/>
                  </a:cubicBezTo>
                  <a:cubicBezTo>
                    <a:pt x="4149" y="6818"/>
                    <a:pt x="4044" y="7034"/>
                    <a:pt x="3948" y="7249"/>
                  </a:cubicBezTo>
                  <a:cubicBezTo>
                    <a:pt x="3850" y="7465"/>
                    <a:pt x="3760" y="7685"/>
                    <a:pt x="3678" y="7902"/>
                  </a:cubicBezTo>
                  <a:cubicBezTo>
                    <a:pt x="3596" y="8121"/>
                    <a:pt x="3520" y="8343"/>
                    <a:pt x="3453" y="8559"/>
                  </a:cubicBezTo>
                  <a:cubicBezTo>
                    <a:pt x="3387" y="8775"/>
                    <a:pt x="3326" y="8997"/>
                    <a:pt x="3275" y="9210"/>
                  </a:cubicBezTo>
                  <a:cubicBezTo>
                    <a:pt x="3254" y="9307"/>
                    <a:pt x="3232" y="9403"/>
                    <a:pt x="3213" y="9501"/>
                  </a:cubicBezTo>
                  <a:cubicBezTo>
                    <a:pt x="3189" y="9619"/>
                    <a:pt x="3166" y="9739"/>
                    <a:pt x="3149" y="9854"/>
                  </a:cubicBezTo>
                  <a:cubicBezTo>
                    <a:pt x="3114" y="10063"/>
                    <a:pt x="3087" y="10280"/>
                    <a:pt x="3071" y="10481"/>
                  </a:cubicBezTo>
                  <a:cubicBezTo>
                    <a:pt x="3052" y="10682"/>
                    <a:pt x="3044" y="10892"/>
                    <a:pt x="3044" y="11085"/>
                  </a:cubicBezTo>
                  <a:lnTo>
                    <a:pt x="1756" y="10342"/>
                  </a:lnTo>
                  <a:cubicBezTo>
                    <a:pt x="1756" y="10149"/>
                    <a:pt x="1766" y="9939"/>
                    <a:pt x="1783" y="9738"/>
                  </a:cubicBezTo>
                  <a:cubicBezTo>
                    <a:pt x="1799" y="9537"/>
                    <a:pt x="1826" y="9318"/>
                    <a:pt x="1859" y="9110"/>
                  </a:cubicBezTo>
                  <a:cubicBezTo>
                    <a:pt x="1892" y="8901"/>
                    <a:pt x="1937" y="8681"/>
                    <a:pt x="1987" y="8467"/>
                  </a:cubicBezTo>
                  <a:cubicBezTo>
                    <a:pt x="2037" y="8253"/>
                    <a:pt x="2099" y="8030"/>
                    <a:pt x="2165" y="7814"/>
                  </a:cubicBezTo>
                  <a:cubicBezTo>
                    <a:pt x="2231" y="7597"/>
                    <a:pt x="2308" y="7374"/>
                    <a:pt x="2390" y="7159"/>
                  </a:cubicBezTo>
                  <a:cubicBezTo>
                    <a:pt x="2473" y="6942"/>
                    <a:pt x="2562" y="6722"/>
                    <a:pt x="2660" y="6506"/>
                  </a:cubicBezTo>
                  <a:cubicBezTo>
                    <a:pt x="2756" y="6290"/>
                    <a:pt x="2861" y="6075"/>
                    <a:pt x="2970" y="5865"/>
                  </a:cubicBezTo>
                  <a:cubicBezTo>
                    <a:pt x="3081" y="5655"/>
                    <a:pt x="3199" y="5446"/>
                    <a:pt x="3321" y="5241"/>
                  </a:cubicBezTo>
                  <a:cubicBezTo>
                    <a:pt x="3443" y="5034"/>
                    <a:pt x="3573" y="4835"/>
                    <a:pt x="3705" y="4639"/>
                  </a:cubicBezTo>
                  <a:cubicBezTo>
                    <a:pt x="3840" y="4443"/>
                    <a:pt x="3977" y="4253"/>
                    <a:pt x="4121" y="4068"/>
                  </a:cubicBezTo>
                  <a:cubicBezTo>
                    <a:pt x="4263" y="3881"/>
                    <a:pt x="4408" y="3704"/>
                    <a:pt x="4560" y="3530"/>
                  </a:cubicBezTo>
                  <a:cubicBezTo>
                    <a:pt x="4711" y="3356"/>
                    <a:pt x="4864" y="3194"/>
                    <a:pt x="5022" y="3034"/>
                  </a:cubicBezTo>
                  <a:cubicBezTo>
                    <a:pt x="5183" y="2874"/>
                    <a:pt x="5337" y="2726"/>
                    <a:pt x="5502" y="2583"/>
                  </a:cubicBezTo>
                  <a:cubicBezTo>
                    <a:pt x="5667" y="2439"/>
                    <a:pt x="5827" y="2308"/>
                    <a:pt x="5995" y="2182"/>
                  </a:cubicBezTo>
                  <a:cubicBezTo>
                    <a:pt x="6163" y="2055"/>
                    <a:pt x="6326" y="1941"/>
                    <a:pt x="6494" y="1834"/>
                  </a:cubicBezTo>
                  <a:cubicBezTo>
                    <a:pt x="6664" y="1724"/>
                    <a:pt x="6829" y="1628"/>
                    <a:pt x="6997" y="1540"/>
                  </a:cubicBezTo>
                  <a:cubicBezTo>
                    <a:pt x="7164" y="1453"/>
                    <a:pt x="7341" y="1372"/>
                    <a:pt x="7506" y="1305"/>
                  </a:cubicBezTo>
                  <a:cubicBezTo>
                    <a:pt x="7672" y="1238"/>
                    <a:pt x="7844" y="1179"/>
                    <a:pt x="8005" y="1135"/>
                  </a:cubicBezTo>
                  <a:cubicBezTo>
                    <a:pt x="8168" y="1089"/>
                    <a:pt x="8334" y="1052"/>
                    <a:pt x="8491" y="1029"/>
                  </a:cubicBezTo>
                  <a:cubicBezTo>
                    <a:pt x="8649" y="1006"/>
                    <a:pt x="8807" y="991"/>
                    <a:pt x="8958" y="988"/>
                  </a:cubicBezTo>
                  <a:cubicBezTo>
                    <a:pt x="8969" y="988"/>
                    <a:pt x="8980" y="988"/>
                    <a:pt x="8990" y="988"/>
                  </a:cubicBezTo>
                  <a:cubicBezTo>
                    <a:pt x="9131" y="988"/>
                    <a:pt x="9270" y="997"/>
                    <a:pt x="9403" y="1016"/>
                  </a:cubicBezTo>
                  <a:cubicBezTo>
                    <a:pt x="9546" y="1036"/>
                    <a:pt x="9686" y="1067"/>
                    <a:pt x="9819" y="1109"/>
                  </a:cubicBezTo>
                  <a:cubicBezTo>
                    <a:pt x="9952" y="1151"/>
                    <a:pt x="10081" y="1204"/>
                    <a:pt x="10203" y="1267"/>
                  </a:cubicBezTo>
                  <a:cubicBezTo>
                    <a:pt x="10217" y="1275"/>
                    <a:pt x="10232" y="1282"/>
                    <a:pt x="10246" y="1290"/>
                  </a:cubicBezTo>
                  <a:lnTo>
                    <a:pt x="10246" y="1290"/>
                  </a:lnTo>
                  <a:cubicBezTo>
                    <a:pt x="9679" y="963"/>
                    <a:pt x="9112" y="634"/>
                    <a:pt x="8544" y="308"/>
                  </a:cubicBezTo>
                  <a:cubicBezTo>
                    <a:pt x="8170" y="92"/>
                    <a:pt x="7745" y="0"/>
                    <a:pt x="7303" y="0"/>
                  </a:cubicBezTo>
                  <a:close/>
                  <a:moveTo>
                    <a:pt x="6258" y="15333"/>
                  </a:moveTo>
                  <a:cubicBezTo>
                    <a:pt x="6259" y="15333"/>
                    <a:pt x="6260" y="15334"/>
                    <a:pt x="6261" y="15335"/>
                  </a:cubicBezTo>
                  <a:cubicBezTo>
                    <a:pt x="6260" y="15334"/>
                    <a:pt x="6259" y="15333"/>
                    <a:pt x="6258" y="153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18"/>
            <p:cNvSpPr/>
            <p:nvPr/>
          </p:nvSpPr>
          <p:spPr>
            <a:xfrm>
              <a:off x="7589911" y="2114749"/>
              <a:ext cx="284719" cy="291704"/>
            </a:xfrm>
            <a:custGeom>
              <a:avLst/>
              <a:gdLst/>
              <a:ahLst/>
              <a:cxnLst/>
              <a:rect l="l" t="t" r="r" b="b"/>
              <a:pathLst>
                <a:path w="9130" h="9354" extrusionOk="0">
                  <a:moveTo>
                    <a:pt x="7234" y="0"/>
                  </a:moveTo>
                  <a:cubicBezTo>
                    <a:pt x="7223" y="0"/>
                    <a:pt x="7212" y="0"/>
                    <a:pt x="7201" y="0"/>
                  </a:cubicBezTo>
                  <a:cubicBezTo>
                    <a:pt x="7050" y="3"/>
                    <a:pt x="6892" y="18"/>
                    <a:pt x="6734" y="41"/>
                  </a:cubicBezTo>
                  <a:cubicBezTo>
                    <a:pt x="6579" y="64"/>
                    <a:pt x="6411" y="101"/>
                    <a:pt x="6250" y="147"/>
                  </a:cubicBezTo>
                  <a:cubicBezTo>
                    <a:pt x="6087" y="191"/>
                    <a:pt x="5916" y="250"/>
                    <a:pt x="5751" y="317"/>
                  </a:cubicBezTo>
                  <a:cubicBezTo>
                    <a:pt x="5585" y="384"/>
                    <a:pt x="5409" y="465"/>
                    <a:pt x="5242" y="552"/>
                  </a:cubicBezTo>
                  <a:cubicBezTo>
                    <a:pt x="5071" y="643"/>
                    <a:pt x="4907" y="738"/>
                    <a:pt x="4739" y="846"/>
                  </a:cubicBezTo>
                  <a:cubicBezTo>
                    <a:pt x="4568" y="955"/>
                    <a:pt x="4408" y="1067"/>
                    <a:pt x="4238" y="1194"/>
                  </a:cubicBezTo>
                  <a:cubicBezTo>
                    <a:pt x="4070" y="1320"/>
                    <a:pt x="3911" y="1451"/>
                    <a:pt x="3747" y="1595"/>
                  </a:cubicBezTo>
                  <a:cubicBezTo>
                    <a:pt x="3583" y="1738"/>
                    <a:pt x="3426" y="1886"/>
                    <a:pt x="3267" y="2046"/>
                  </a:cubicBezTo>
                  <a:cubicBezTo>
                    <a:pt x="3108" y="2206"/>
                    <a:pt x="2957" y="2368"/>
                    <a:pt x="2805" y="2542"/>
                  </a:cubicBezTo>
                  <a:cubicBezTo>
                    <a:pt x="2654" y="2716"/>
                    <a:pt x="2509" y="2894"/>
                    <a:pt x="2365" y="3080"/>
                  </a:cubicBezTo>
                  <a:cubicBezTo>
                    <a:pt x="2221" y="3265"/>
                    <a:pt x="2082" y="3455"/>
                    <a:pt x="1950" y="3651"/>
                  </a:cubicBezTo>
                  <a:cubicBezTo>
                    <a:pt x="1814" y="3849"/>
                    <a:pt x="1687" y="4049"/>
                    <a:pt x="1564" y="4253"/>
                  </a:cubicBezTo>
                  <a:cubicBezTo>
                    <a:pt x="1441" y="4456"/>
                    <a:pt x="1324" y="4667"/>
                    <a:pt x="1215" y="4877"/>
                  </a:cubicBezTo>
                  <a:cubicBezTo>
                    <a:pt x="1104" y="5087"/>
                    <a:pt x="1001" y="5302"/>
                    <a:pt x="903" y="5518"/>
                  </a:cubicBezTo>
                  <a:cubicBezTo>
                    <a:pt x="807" y="5734"/>
                    <a:pt x="715" y="5954"/>
                    <a:pt x="634" y="6171"/>
                  </a:cubicBezTo>
                  <a:cubicBezTo>
                    <a:pt x="551" y="6388"/>
                    <a:pt x="476" y="6611"/>
                    <a:pt x="410" y="6826"/>
                  </a:cubicBezTo>
                  <a:cubicBezTo>
                    <a:pt x="342" y="7042"/>
                    <a:pt x="282" y="7265"/>
                    <a:pt x="232" y="7479"/>
                  </a:cubicBezTo>
                  <a:cubicBezTo>
                    <a:pt x="183" y="7693"/>
                    <a:pt x="138" y="7913"/>
                    <a:pt x="104" y="8122"/>
                  </a:cubicBezTo>
                  <a:cubicBezTo>
                    <a:pt x="72" y="8330"/>
                    <a:pt x="45" y="8549"/>
                    <a:pt x="26" y="8750"/>
                  </a:cubicBezTo>
                  <a:cubicBezTo>
                    <a:pt x="9" y="8951"/>
                    <a:pt x="0" y="9161"/>
                    <a:pt x="0" y="9354"/>
                  </a:cubicBezTo>
                  <a:lnTo>
                    <a:pt x="1457" y="8513"/>
                  </a:lnTo>
                  <a:cubicBezTo>
                    <a:pt x="1477" y="8415"/>
                    <a:pt x="1497" y="8319"/>
                    <a:pt x="1520" y="8222"/>
                  </a:cubicBezTo>
                  <a:cubicBezTo>
                    <a:pt x="1570" y="8008"/>
                    <a:pt x="1632" y="7787"/>
                    <a:pt x="1698" y="7571"/>
                  </a:cubicBezTo>
                  <a:cubicBezTo>
                    <a:pt x="1764" y="7352"/>
                    <a:pt x="1842" y="7130"/>
                    <a:pt x="1922" y="6914"/>
                  </a:cubicBezTo>
                  <a:cubicBezTo>
                    <a:pt x="2003" y="6697"/>
                    <a:pt x="2095" y="6477"/>
                    <a:pt x="2193" y="6261"/>
                  </a:cubicBezTo>
                  <a:cubicBezTo>
                    <a:pt x="2289" y="6046"/>
                    <a:pt x="2394" y="5830"/>
                    <a:pt x="2503" y="5620"/>
                  </a:cubicBezTo>
                  <a:cubicBezTo>
                    <a:pt x="2614" y="5410"/>
                    <a:pt x="2732" y="5202"/>
                    <a:pt x="2854" y="4998"/>
                  </a:cubicBezTo>
                  <a:cubicBezTo>
                    <a:pt x="2976" y="4793"/>
                    <a:pt x="3106" y="4592"/>
                    <a:pt x="3238" y="4397"/>
                  </a:cubicBezTo>
                  <a:cubicBezTo>
                    <a:pt x="3373" y="4201"/>
                    <a:pt x="3509" y="4010"/>
                    <a:pt x="3653" y="3826"/>
                  </a:cubicBezTo>
                  <a:cubicBezTo>
                    <a:pt x="3797" y="3639"/>
                    <a:pt x="3942" y="3462"/>
                    <a:pt x="4093" y="3288"/>
                  </a:cubicBezTo>
                  <a:cubicBezTo>
                    <a:pt x="4246" y="3114"/>
                    <a:pt x="4397" y="2952"/>
                    <a:pt x="4558" y="2792"/>
                  </a:cubicBezTo>
                  <a:cubicBezTo>
                    <a:pt x="4717" y="2631"/>
                    <a:pt x="4874" y="2485"/>
                    <a:pt x="5036" y="2341"/>
                  </a:cubicBezTo>
                  <a:cubicBezTo>
                    <a:pt x="5202" y="2197"/>
                    <a:pt x="5363" y="2066"/>
                    <a:pt x="5529" y="1940"/>
                  </a:cubicBezTo>
                  <a:cubicBezTo>
                    <a:pt x="5696" y="1813"/>
                    <a:pt x="5859" y="1700"/>
                    <a:pt x="6027" y="1592"/>
                  </a:cubicBezTo>
                  <a:cubicBezTo>
                    <a:pt x="6196" y="1481"/>
                    <a:pt x="6362" y="1386"/>
                    <a:pt x="6530" y="1298"/>
                  </a:cubicBezTo>
                  <a:cubicBezTo>
                    <a:pt x="6697" y="1211"/>
                    <a:pt x="6874" y="1130"/>
                    <a:pt x="7039" y="1063"/>
                  </a:cubicBezTo>
                  <a:cubicBezTo>
                    <a:pt x="7204" y="997"/>
                    <a:pt x="7377" y="938"/>
                    <a:pt x="7538" y="893"/>
                  </a:cubicBezTo>
                  <a:cubicBezTo>
                    <a:pt x="7700" y="847"/>
                    <a:pt x="7867" y="810"/>
                    <a:pt x="8024" y="787"/>
                  </a:cubicBezTo>
                  <a:cubicBezTo>
                    <a:pt x="8182" y="764"/>
                    <a:pt x="8340" y="749"/>
                    <a:pt x="8491" y="746"/>
                  </a:cubicBezTo>
                  <a:cubicBezTo>
                    <a:pt x="8502" y="746"/>
                    <a:pt x="8512" y="746"/>
                    <a:pt x="8523" y="746"/>
                  </a:cubicBezTo>
                  <a:cubicBezTo>
                    <a:pt x="8663" y="746"/>
                    <a:pt x="8803" y="755"/>
                    <a:pt x="8935" y="774"/>
                  </a:cubicBezTo>
                  <a:cubicBezTo>
                    <a:pt x="9001" y="782"/>
                    <a:pt x="9066" y="794"/>
                    <a:pt x="9129" y="808"/>
                  </a:cubicBezTo>
                  <a:cubicBezTo>
                    <a:pt x="9121" y="800"/>
                    <a:pt x="9114" y="792"/>
                    <a:pt x="9106" y="782"/>
                  </a:cubicBezTo>
                  <a:cubicBezTo>
                    <a:pt x="9010" y="679"/>
                    <a:pt x="8906" y="585"/>
                    <a:pt x="8796" y="501"/>
                  </a:cubicBezTo>
                  <a:cubicBezTo>
                    <a:pt x="8710" y="436"/>
                    <a:pt x="8622" y="377"/>
                    <a:pt x="8528" y="325"/>
                  </a:cubicBezTo>
                  <a:cubicBezTo>
                    <a:pt x="8501" y="311"/>
                    <a:pt x="8475" y="296"/>
                    <a:pt x="8448" y="279"/>
                  </a:cubicBezTo>
                  <a:cubicBezTo>
                    <a:pt x="8326" y="216"/>
                    <a:pt x="8196" y="163"/>
                    <a:pt x="8063" y="121"/>
                  </a:cubicBezTo>
                  <a:cubicBezTo>
                    <a:pt x="7930" y="79"/>
                    <a:pt x="7789" y="48"/>
                    <a:pt x="7646" y="28"/>
                  </a:cubicBezTo>
                  <a:cubicBezTo>
                    <a:pt x="7513" y="9"/>
                    <a:pt x="7374" y="0"/>
                    <a:pt x="7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18"/>
            <p:cNvSpPr/>
            <p:nvPr/>
          </p:nvSpPr>
          <p:spPr>
            <a:xfrm>
              <a:off x="7589911" y="2380097"/>
              <a:ext cx="45437" cy="49491"/>
            </a:xfrm>
            <a:custGeom>
              <a:avLst/>
              <a:gdLst/>
              <a:ahLst/>
              <a:cxnLst/>
              <a:rect l="l" t="t" r="r" b="b"/>
              <a:pathLst>
                <a:path w="1457" h="1587" extrusionOk="0">
                  <a:moveTo>
                    <a:pt x="1457" y="1"/>
                  </a:moveTo>
                  <a:lnTo>
                    <a:pt x="0" y="842"/>
                  </a:lnTo>
                  <a:lnTo>
                    <a:pt x="1288" y="1587"/>
                  </a:lnTo>
                  <a:cubicBezTo>
                    <a:pt x="1288" y="1394"/>
                    <a:pt x="1297" y="1184"/>
                    <a:pt x="1316" y="983"/>
                  </a:cubicBezTo>
                  <a:cubicBezTo>
                    <a:pt x="1331" y="781"/>
                    <a:pt x="1359" y="564"/>
                    <a:pt x="1392" y="356"/>
                  </a:cubicBezTo>
                  <a:cubicBezTo>
                    <a:pt x="1410" y="241"/>
                    <a:pt x="1432" y="122"/>
                    <a:pt x="14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18"/>
            <p:cNvSpPr/>
            <p:nvPr/>
          </p:nvSpPr>
          <p:spPr>
            <a:xfrm>
              <a:off x="7721634" y="2203999"/>
              <a:ext cx="281788" cy="358066"/>
            </a:xfrm>
            <a:custGeom>
              <a:avLst/>
              <a:gdLst/>
              <a:ahLst/>
              <a:cxnLst/>
              <a:rect l="l" t="t" r="r" b="b"/>
              <a:pathLst>
                <a:path w="9036" h="11482" extrusionOk="0">
                  <a:moveTo>
                    <a:pt x="6422" y="259"/>
                  </a:moveTo>
                  <a:cubicBezTo>
                    <a:pt x="6596" y="259"/>
                    <a:pt x="6761" y="278"/>
                    <a:pt x="6919" y="318"/>
                  </a:cubicBezTo>
                  <a:cubicBezTo>
                    <a:pt x="7469" y="461"/>
                    <a:pt x="8006" y="889"/>
                    <a:pt x="8323" y="1440"/>
                  </a:cubicBezTo>
                  <a:cubicBezTo>
                    <a:pt x="8672" y="2045"/>
                    <a:pt x="8776" y="2820"/>
                    <a:pt x="8652" y="3878"/>
                  </a:cubicBezTo>
                  <a:cubicBezTo>
                    <a:pt x="8530" y="4917"/>
                    <a:pt x="8223" y="5932"/>
                    <a:pt x="7745" y="6894"/>
                  </a:cubicBezTo>
                  <a:cubicBezTo>
                    <a:pt x="7273" y="7839"/>
                    <a:pt x="6636" y="8732"/>
                    <a:pt x="5902" y="9476"/>
                  </a:cubicBezTo>
                  <a:cubicBezTo>
                    <a:pt x="5239" y="10148"/>
                    <a:pt x="4570" y="10621"/>
                    <a:pt x="3863" y="10921"/>
                  </a:cubicBezTo>
                  <a:cubicBezTo>
                    <a:pt x="3387" y="11122"/>
                    <a:pt x="2949" y="11224"/>
                    <a:pt x="2557" y="11224"/>
                  </a:cubicBezTo>
                  <a:cubicBezTo>
                    <a:pt x="2382" y="11224"/>
                    <a:pt x="2216" y="11203"/>
                    <a:pt x="2060" y="11163"/>
                  </a:cubicBezTo>
                  <a:cubicBezTo>
                    <a:pt x="1510" y="11022"/>
                    <a:pt x="973" y="10592"/>
                    <a:pt x="657" y="10043"/>
                  </a:cubicBezTo>
                  <a:cubicBezTo>
                    <a:pt x="382" y="9565"/>
                    <a:pt x="259" y="8980"/>
                    <a:pt x="279" y="8249"/>
                  </a:cubicBezTo>
                  <a:cubicBezTo>
                    <a:pt x="285" y="8046"/>
                    <a:pt x="300" y="7833"/>
                    <a:pt x="328" y="7603"/>
                  </a:cubicBezTo>
                  <a:cubicBezTo>
                    <a:pt x="449" y="6565"/>
                    <a:pt x="753" y="5551"/>
                    <a:pt x="1234" y="4588"/>
                  </a:cubicBezTo>
                  <a:cubicBezTo>
                    <a:pt x="1702" y="3645"/>
                    <a:pt x="2341" y="2751"/>
                    <a:pt x="3075" y="2006"/>
                  </a:cubicBezTo>
                  <a:cubicBezTo>
                    <a:pt x="3738" y="1333"/>
                    <a:pt x="4405" y="860"/>
                    <a:pt x="5115" y="561"/>
                  </a:cubicBezTo>
                  <a:cubicBezTo>
                    <a:pt x="5591" y="360"/>
                    <a:pt x="6030" y="259"/>
                    <a:pt x="6422" y="259"/>
                  </a:cubicBezTo>
                  <a:close/>
                  <a:moveTo>
                    <a:pt x="6423" y="0"/>
                  </a:moveTo>
                  <a:cubicBezTo>
                    <a:pt x="5995" y="0"/>
                    <a:pt x="5523" y="108"/>
                    <a:pt x="5015" y="324"/>
                  </a:cubicBezTo>
                  <a:cubicBezTo>
                    <a:pt x="4274" y="638"/>
                    <a:pt x="3578" y="1129"/>
                    <a:pt x="2893" y="1826"/>
                  </a:cubicBezTo>
                  <a:cubicBezTo>
                    <a:pt x="2138" y="2591"/>
                    <a:pt x="1482" y="3506"/>
                    <a:pt x="1001" y="4475"/>
                  </a:cubicBezTo>
                  <a:cubicBezTo>
                    <a:pt x="509" y="5465"/>
                    <a:pt x="197" y="6508"/>
                    <a:pt x="70" y="7574"/>
                  </a:cubicBezTo>
                  <a:cubicBezTo>
                    <a:pt x="42" y="7811"/>
                    <a:pt x="26" y="8031"/>
                    <a:pt x="20" y="8243"/>
                  </a:cubicBezTo>
                  <a:cubicBezTo>
                    <a:pt x="0" y="9023"/>
                    <a:pt x="134" y="9653"/>
                    <a:pt x="431" y="10172"/>
                  </a:cubicBezTo>
                  <a:cubicBezTo>
                    <a:pt x="785" y="10787"/>
                    <a:pt x="1370" y="11253"/>
                    <a:pt x="1994" y="11413"/>
                  </a:cubicBezTo>
                  <a:cubicBezTo>
                    <a:pt x="2171" y="11459"/>
                    <a:pt x="2358" y="11482"/>
                    <a:pt x="2555" y="11482"/>
                  </a:cubicBezTo>
                  <a:cubicBezTo>
                    <a:pt x="2980" y="11482"/>
                    <a:pt x="3450" y="11374"/>
                    <a:pt x="3961" y="11158"/>
                  </a:cubicBezTo>
                  <a:cubicBezTo>
                    <a:pt x="4701" y="10845"/>
                    <a:pt x="5396" y="10353"/>
                    <a:pt x="6084" y="9656"/>
                  </a:cubicBezTo>
                  <a:cubicBezTo>
                    <a:pt x="6836" y="8893"/>
                    <a:pt x="7489" y="7975"/>
                    <a:pt x="7972" y="7006"/>
                  </a:cubicBezTo>
                  <a:cubicBezTo>
                    <a:pt x="8465" y="6019"/>
                    <a:pt x="8780" y="4975"/>
                    <a:pt x="8905" y="3907"/>
                  </a:cubicBezTo>
                  <a:cubicBezTo>
                    <a:pt x="9036" y="2791"/>
                    <a:pt x="8921" y="1966"/>
                    <a:pt x="8544" y="1310"/>
                  </a:cubicBezTo>
                  <a:cubicBezTo>
                    <a:pt x="8188" y="694"/>
                    <a:pt x="7605" y="228"/>
                    <a:pt x="6983" y="68"/>
                  </a:cubicBezTo>
                  <a:cubicBezTo>
                    <a:pt x="6806" y="23"/>
                    <a:pt x="6619" y="0"/>
                    <a:pt x="6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18"/>
            <p:cNvSpPr/>
            <p:nvPr/>
          </p:nvSpPr>
          <p:spPr>
            <a:xfrm>
              <a:off x="7429280" y="2289818"/>
              <a:ext cx="197027" cy="305582"/>
            </a:xfrm>
            <a:custGeom>
              <a:avLst/>
              <a:gdLst/>
              <a:ahLst/>
              <a:cxnLst/>
              <a:rect l="l" t="t" r="r" b="b"/>
              <a:pathLst>
                <a:path w="6318" h="9799" extrusionOk="0">
                  <a:moveTo>
                    <a:pt x="3262" y="0"/>
                  </a:moveTo>
                  <a:lnTo>
                    <a:pt x="3262" y="0"/>
                  </a:lnTo>
                  <a:cubicBezTo>
                    <a:pt x="3159" y="58"/>
                    <a:pt x="3059" y="112"/>
                    <a:pt x="2956" y="160"/>
                  </a:cubicBezTo>
                  <a:cubicBezTo>
                    <a:pt x="2770" y="246"/>
                    <a:pt x="2586" y="311"/>
                    <a:pt x="2407" y="354"/>
                  </a:cubicBezTo>
                  <a:cubicBezTo>
                    <a:pt x="2352" y="366"/>
                    <a:pt x="2300" y="377"/>
                    <a:pt x="2246" y="386"/>
                  </a:cubicBezTo>
                  <a:cubicBezTo>
                    <a:pt x="2194" y="394"/>
                    <a:pt x="2142" y="400"/>
                    <a:pt x="2090" y="406"/>
                  </a:cubicBezTo>
                  <a:lnTo>
                    <a:pt x="1130" y="6467"/>
                  </a:lnTo>
                  <a:cubicBezTo>
                    <a:pt x="761" y="6777"/>
                    <a:pt x="467" y="7200"/>
                    <a:pt x="266" y="7643"/>
                  </a:cubicBezTo>
                  <a:cubicBezTo>
                    <a:pt x="104" y="7995"/>
                    <a:pt x="0" y="8363"/>
                    <a:pt x="0" y="8764"/>
                  </a:cubicBezTo>
                  <a:cubicBezTo>
                    <a:pt x="0" y="9016"/>
                    <a:pt x="40" y="9278"/>
                    <a:pt x="181" y="9476"/>
                  </a:cubicBezTo>
                  <a:cubicBezTo>
                    <a:pt x="246" y="9565"/>
                    <a:pt x="329" y="9638"/>
                    <a:pt x="424" y="9694"/>
                  </a:cubicBezTo>
                  <a:cubicBezTo>
                    <a:pt x="497" y="9738"/>
                    <a:pt x="579" y="9768"/>
                    <a:pt x="661" y="9785"/>
                  </a:cubicBezTo>
                  <a:cubicBezTo>
                    <a:pt x="710" y="9794"/>
                    <a:pt x="758" y="9799"/>
                    <a:pt x="807" y="9799"/>
                  </a:cubicBezTo>
                  <a:cubicBezTo>
                    <a:pt x="953" y="9799"/>
                    <a:pt x="1100" y="9761"/>
                    <a:pt x="1236" y="9706"/>
                  </a:cubicBezTo>
                  <a:cubicBezTo>
                    <a:pt x="1557" y="9578"/>
                    <a:pt x="1823" y="9358"/>
                    <a:pt x="2053" y="9104"/>
                  </a:cubicBezTo>
                  <a:cubicBezTo>
                    <a:pt x="2379" y="8738"/>
                    <a:pt x="2635" y="8304"/>
                    <a:pt x="2782" y="7844"/>
                  </a:cubicBezTo>
                  <a:lnTo>
                    <a:pt x="6317" y="5803"/>
                  </a:lnTo>
                  <a:lnTo>
                    <a:pt x="6317" y="4420"/>
                  </a:lnTo>
                  <a:lnTo>
                    <a:pt x="2780" y="6460"/>
                  </a:lnTo>
                  <a:cubicBezTo>
                    <a:pt x="2717" y="6097"/>
                    <a:pt x="2519" y="6065"/>
                    <a:pt x="2396" y="6065"/>
                  </a:cubicBezTo>
                  <a:cubicBezTo>
                    <a:pt x="2370" y="6065"/>
                    <a:pt x="2348" y="6067"/>
                    <a:pt x="2331" y="6067"/>
                  </a:cubicBezTo>
                  <a:cubicBezTo>
                    <a:pt x="2318" y="6067"/>
                    <a:pt x="2308" y="6066"/>
                    <a:pt x="2302" y="6063"/>
                  </a:cubicBezTo>
                  <a:lnTo>
                    <a:pt x="2384" y="5551"/>
                  </a:lnTo>
                  <a:lnTo>
                    <a:pt x="3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18"/>
            <p:cNvSpPr/>
            <p:nvPr/>
          </p:nvSpPr>
          <p:spPr>
            <a:xfrm>
              <a:off x="7501129" y="2409909"/>
              <a:ext cx="125177" cy="81424"/>
            </a:xfrm>
            <a:custGeom>
              <a:avLst/>
              <a:gdLst/>
              <a:ahLst/>
              <a:cxnLst/>
              <a:rect l="l" t="t" r="r" b="b"/>
              <a:pathLst>
                <a:path w="4014" h="2611" extrusionOk="0">
                  <a:moveTo>
                    <a:pt x="3024" y="1"/>
                  </a:moveTo>
                  <a:lnTo>
                    <a:pt x="81" y="1702"/>
                  </a:lnTo>
                  <a:lnTo>
                    <a:pt x="1" y="2213"/>
                  </a:lnTo>
                  <a:cubicBezTo>
                    <a:pt x="6" y="2216"/>
                    <a:pt x="15" y="2217"/>
                    <a:pt x="27" y="2217"/>
                  </a:cubicBezTo>
                  <a:cubicBezTo>
                    <a:pt x="45" y="2217"/>
                    <a:pt x="69" y="2215"/>
                    <a:pt x="97" y="2215"/>
                  </a:cubicBezTo>
                  <a:cubicBezTo>
                    <a:pt x="220" y="2215"/>
                    <a:pt x="415" y="2249"/>
                    <a:pt x="478" y="2610"/>
                  </a:cubicBezTo>
                  <a:lnTo>
                    <a:pt x="4013" y="569"/>
                  </a:lnTo>
                  <a:lnTo>
                    <a:pt x="3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18"/>
            <p:cNvSpPr/>
            <p:nvPr/>
          </p:nvSpPr>
          <p:spPr>
            <a:xfrm>
              <a:off x="7433708" y="2284704"/>
              <a:ext cx="60717" cy="206788"/>
            </a:xfrm>
            <a:custGeom>
              <a:avLst/>
              <a:gdLst/>
              <a:ahLst/>
              <a:cxnLst/>
              <a:rect l="l" t="t" r="r" b="b"/>
              <a:pathLst>
                <a:path w="1947" h="6631" extrusionOk="0">
                  <a:moveTo>
                    <a:pt x="959" y="0"/>
                  </a:moveTo>
                  <a:lnTo>
                    <a:pt x="0" y="6062"/>
                  </a:lnTo>
                  <a:cubicBezTo>
                    <a:pt x="330" y="6251"/>
                    <a:pt x="657" y="6440"/>
                    <a:pt x="987" y="6631"/>
                  </a:cubicBezTo>
                  <a:lnTo>
                    <a:pt x="1947" y="570"/>
                  </a:lnTo>
                  <a:cubicBezTo>
                    <a:pt x="1618" y="379"/>
                    <a:pt x="1288" y="189"/>
                    <a:pt x="9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18"/>
            <p:cNvSpPr/>
            <p:nvPr/>
          </p:nvSpPr>
          <p:spPr>
            <a:xfrm>
              <a:off x="7398407" y="2473712"/>
              <a:ext cx="66081" cy="118441"/>
            </a:xfrm>
            <a:custGeom>
              <a:avLst/>
              <a:gdLst/>
              <a:ahLst/>
              <a:cxnLst/>
              <a:rect l="l" t="t" r="r" b="b"/>
              <a:pathLst>
                <a:path w="2119" h="3798" extrusionOk="0">
                  <a:moveTo>
                    <a:pt x="1132" y="1"/>
                  </a:moveTo>
                  <a:cubicBezTo>
                    <a:pt x="761" y="311"/>
                    <a:pt x="471" y="731"/>
                    <a:pt x="267" y="1175"/>
                  </a:cubicBezTo>
                  <a:cubicBezTo>
                    <a:pt x="106" y="1527"/>
                    <a:pt x="1" y="1895"/>
                    <a:pt x="1" y="2297"/>
                  </a:cubicBezTo>
                  <a:cubicBezTo>
                    <a:pt x="1" y="2548"/>
                    <a:pt x="41" y="2811"/>
                    <a:pt x="183" y="3008"/>
                  </a:cubicBezTo>
                  <a:cubicBezTo>
                    <a:pt x="248" y="3099"/>
                    <a:pt x="333" y="3174"/>
                    <a:pt x="429" y="3230"/>
                  </a:cubicBezTo>
                  <a:cubicBezTo>
                    <a:pt x="754" y="3418"/>
                    <a:pt x="1088" y="3609"/>
                    <a:pt x="1413" y="3797"/>
                  </a:cubicBezTo>
                  <a:cubicBezTo>
                    <a:pt x="1318" y="3741"/>
                    <a:pt x="1233" y="3667"/>
                    <a:pt x="1170" y="3578"/>
                  </a:cubicBezTo>
                  <a:cubicBezTo>
                    <a:pt x="1027" y="3381"/>
                    <a:pt x="989" y="3116"/>
                    <a:pt x="989" y="2866"/>
                  </a:cubicBezTo>
                  <a:cubicBezTo>
                    <a:pt x="989" y="2466"/>
                    <a:pt x="1092" y="2100"/>
                    <a:pt x="1255" y="1744"/>
                  </a:cubicBezTo>
                  <a:cubicBezTo>
                    <a:pt x="1456" y="1303"/>
                    <a:pt x="1749" y="882"/>
                    <a:pt x="2119" y="570"/>
                  </a:cubicBezTo>
                  <a:cubicBezTo>
                    <a:pt x="1789" y="380"/>
                    <a:pt x="1462" y="190"/>
                    <a:pt x="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18"/>
            <p:cNvSpPr/>
            <p:nvPr/>
          </p:nvSpPr>
          <p:spPr>
            <a:xfrm>
              <a:off x="7416401" y="2007132"/>
              <a:ext cx="235416" cy="296601"/>
            </a:xfrm>
            <a:custGeom>
              <a:avLst/>
              <a:gdLst/>
              <a:ahLst/>
              <a:cxnLst/>
              <a:rect l="l" t="t" r="r" b="b"/>
              <a:pathLst>
                <a:path w="7549" h="9511" extrusionOk="0">
                  <a:moveTo>
                    <a:pt x="5535" y="622"/>
                  </a:moveTo>
                  <a:cubicBezTo>
                    <a:pt x="5883" y="622"/>
                    <a:pt x="6217" y="695"/>
                    <a:pt x="6489" y="866"/>
                  </a:cubicBezTo>
                  <a:cubicBezTo>
                    <a:pt x="7021" y="1200"/>
                    <a:pt x="7314" y="1912"/>
                    <a:pt x="7407" y="2590"/>
                  </a:cubicBezTo>
                  <a:cubicBezTo>
                    <a:pt x="7524" y="3446"/>
                    <a:pt x="7325" y="4245"/>
                    <a:pt x="7025" y="5007"/>
                  </a:cubicBezTo>
                  <a:cubicBezTo>
                    <a:pt x="6664" y="5920"/>
                    <a:pt x="6158" y="6777"/>
                    <a:pt x="5531" y="7543"/>
                  </a:cubicBezTo>
                  <a:cubicBezTo>
                    <a:pt x="5008" y="8180"/>
                    <a:pt x="4403" y="8758"/>
                    <a:pt x="3592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7" y="8975"/>
                  </a:cubicBezTo>
                  <a:cubicBezTo>
                    <a:pt x="1115" y="8640"/>
                    <a:pt x="821" y="7928"/>
                    <a:pt x="728" y="7251"/>
                  </a:cubicBezTo>
                  <a:cubicBezTo>
                    <a:pt x="611" y="6396"/>
                    <a:pt x="810" y="5596"/>
                    <a:pt x="1110" y="4834"/>
                  </a:cubicBezTo>
                  <a:cubicBezTo>
                    <a:pt x="1470" y="3921"/>
                    <a:pt x="1977" y="3066"/>
                    <a:pt x="2604" y="2298"/>
                  </a:cubicBezTo>
                  <a:cubicBezTo>
                    <a:pt x="3127" y="1660"/>
                    <a:pt x="3733" y="1083"/>
                    <a:pt x="4543" y="800"/>
                  </a:cubicBezTo>
                  <a:cubicBezTo>
                    <a:pt x="4858" y="689"/>
                    <a:pt x="5203" y="622"/>
                    <a:pt x="5535" y="622"/>
                  </a:cubicBezTo>
                  <a:close/>
                  <a:moveTo>
                    <a:pt x="5422" y="1"/>
                  </a:moveTo>
                  <a:cubicBezTo>
                    <a:pt x="4686" y="1"/>
                    <a:pt x="3881" y="361"/>
                    <a:pt x="3231" y="812"/>
                  </a:cubicBezTo>
                  <a:cubicBezTo>
                    <a:pt x="2282" y="1470"/>
                    <a:pt x="1658" y="2320"/>
                    <a:pt x="1133" y="3227"/>
                  </a:cubicBezTo>
                  <a:cubicBezTo>
                    <a:pt x="611" y="4136"/>
                    <a:pt x="184" y="5100"/>
                    <a:pt x="91" y="6252"/>
                  </a:cubicBezTo>
                  <a:cubicBezTo>
                    <a:pt x="0" y="7365"/>
                    <a:pt x="217" y="8650"/>
                    <a:pt x="1082" y="9193"/>
                  </a:cubicBezTo>
                  <a:lnTo>
                    <a:pt x="1205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3" y="9341"/>
                  </a:cubicBezTo>
                  <a:cubicBezTo>
                    <a:pt x="1498" y="9397"/>
                    <a:pt x="1615" y="9433"/>
                    <a:pt x="1762" y="9464"/>
                  </a:cubicBezTo>
                  <a:cubicBezTo>
                    <a:pt x="1910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2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0" y="9277"/>
                    <a:pt x="3508" y="9228"/>
                    <a:pt x="3668" y="9150"/>
                  </a:cubicBezTo>
                  <a:cubicBezTo>
                    <a:pt x="3827" y="9074"/>
                    <a:pt x="3944" y="9011"/>
                    <a:pt x="4102" y="8912"/>
                  </a:cubicBezTo>
                  <a:cubicBezTo>
                    <a:pt x="4260" y="8815"/>
                    <a:pt x="4378" y="8733"/>
                    <a:pt x="4532" y="8617"/>
                  </a:cubicBezTo>
                  <a:cubicBezTo>
                    <a:pt x="4684" y="8500"/>
                    <a:pt x="4802" y="8405"/>
                    <a:pt x="4950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7"/>
                    <a:pt x="5740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8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3"/>
                  </a:cubicBezTo>
                  <a:cubicBezTo>
                    <a:pt x="7056" y="5189"/>
                    <a:pt x="7136" y="4980"/>
                    <a:pt x="7196" y="4804"/>
                  </a:cubicBezTo>
                  <a:cubicBezTo>
                    <a:pt x="7253" y="4629"/>
                    <a:pt x="7315" y="4412"/>
                    <a:pt x="7358" y="4239"/>
                  </a:cubicBezTo>
                  <a:cubicBezTo>
                    <a:pt x="7380" y="4151"/>
                    <a:pt x="7401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7" y="3279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1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5" y="1825"/>
                    <a:pt x="7390" y="1656"/>
                    <a:pt x="7344" y="1528"/>
                  </a:cubicBezTo>
                  <a:cubicBezTo>
                    <a:pt x="7299" y="1400"/>
                    <a:pt x="7233" y="1243"/>
                    <a:pt x="7171" y="1128"/>
                  </a:cubicBezTo>
                  <a:cubicBezTo>
                    <a:pt x="7110" y="1010"/>
                    <a:pt x="7023" y="875"/>
                    <a:pt x="6944" y="773"/>
                  </a:cubicBezTo>
                  <a:cubicBezTo>
                    <a:pt x="6865" y="668"/>
                    <a:pt x="6759" y="556"/>
                    <a:pt x="6661" y="471"/>
                  </a:cubicBezTo>
                  <a:cubicBezTo>
                    <a:pt x="6560" y="383"/>
                    <a:pt x="6441" y="296"/>
                    <a:pt x="6328" y="229"/>
                  </a:cubicBezTo>
                  <a:cubicBezTo>
                    <a:pt x="6051" y="70"/>
                    <a:pt x="5743" y="1"/>
                    <a:pt x="5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18"/>
            <p:cNvSpPr/>
            <p:nvPr/>
          </p:nvSpPr>
          <p:spPr>
            <a:xfrm>
              <a:off x="7435454" y="2026529"/>
              <a:ext cx="215582" cy="268066"/>
            </a:xfrm>
            <a:custGeom>
              <a:avLst/>
              <a:gdLst/>
              <a:ahLst/>
              <a:cxnLst/>
              <a:rect l="l" t="t" r="r" b="b"/>
              <a:pathLst>
                <a:path w="6913" h="8596" extrusionOk="0">
                  <a:moveTo>
                    <a:pt x="4779" y="423"/>
                  </a:moveTo>
                  <a:cubicBezTo>
                    <a:pt x="4827" y="423"/>
                    <a:pt x="4874" y="424"/>
                    <a:pt x="4922" y="427"/>
                  </a:cubicBezTo>
                  <a:cubicBezTo>
                    <a:pt x="5185" y="444"/>
                    <a:pt x="5432" y="512"/>
                    <a:pt x="5643" y="643"/>
                  </a:cubicBezTo>
                  <a:cubicBezTo>
                    <a:pt x="6122" y="945"/>
                    <a:pt x="6387" y="1586"/>
                    <a:pt x="6471" y="2197"/>
                  </a:cubicBezTo>
                  <a:cubicBezTo>
                    <a:pt x="6578" y="2966"/>
                    <a:pt x="6398" y="3689"/>
                    <a:pt x="6126" y="4375"/>
                  </a:cubicBezTo>
                  <a:cubicBezTo>
                    <a:pt x="5801" y="5200"/>
                    <a:pt x="5344" y="5971"/>
                    <a:pt x="4778" y="6664"/>
                  </a:cubicBezTo>
                  <a:cubicBezTo>
                    <a:pt x="4308" y="7239"/>
                    <a:pt x="3760" y="7758"/>
                    <a:pt x="3030" y="8015"/>
                  </a:cubicBezTo>
                  <a:cubicBezTo>
                    <a:pt x="2746" y="8115"/>
                    <a:pt x="2435" y="8175"/>
                    <a:pt x="2135" y="8175"/>
                  </a:cubicBezTo>
                  <a:cubicBezTo>
                    <a:pt x="1821" y="8175"/>
                    <a:pt x="1520" y="8109"/>
                    <a:pt x="1274" y="7955"/>
                  </a:cubicBezTo>
                  <a:cubicBezTo>
                    <a:pt x="1097" y="7844"/>
                    <a:pt x="951" y="7687"/>
                    <a:pt x="830" y="7502"/>
                  </a:cubicBezTo>
                  <a:cubicBezTo>
                    <a:pt x="623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2" y="2625"/>
                    <a:pt x="2138" y="1934"/>
                  </a:cubicBezTo>
                  <a:cubicBezTo>
                    <a:pt x="2610" y="1359"/>
                    <a:pt x="3158" y="840"/>
                    <a:pt x="3886" y="582"/>
                  </a:cubicBezTo>
                  <a:cubicBezTo>
                    <a:pt x="4034" y="530"/>
                    <a:pt x="4188" y="489"/>
                    <a:pt x="4345" y="461"/>
                  </a:cubicBezTo>
                  <a:cubicBezTo>
                    <a:pt x="4490" y="436"/>
                    <a:pt x="4636" y="423"/>
                    <a:pt x="4779" y="423"/>
                  </a:cubicBezTo>
                  <a:close/>
                  <a:moveTo>
                    <a:pt x="4923" y="0"/>
                  </a:moveTo>
                  <a:cubicBezTo>
                    <a:pt x="4591" y="0"/>
                    <a:pt x="4246" y="67"/>
                    <a:pt x="3932" y="177"/>
                  </a:cubicBezTo>
                  <a:cubicBezTo>
                    <a:pt x="3122" y="461"/>
                    <a:pt x="2516" y="1038"/>
                    <a:pt x="1993" y="1676"/>
                  </a:cubicBezTo>
                  <a:cubicBezTo>
                    <a:pt x="1366" y="2441"/>
                    <a:pt x="860" y="3299"/>
                    <a:pt x="499" y="4212"/>
                  </a:cubicBezTo>
                  <a:cubicBezTo>
                    <a:pt x="199" y="4974"/>
                    <a:pt x="0" y="5775"/>
                    <a:pt x="117" y="6629"/>
                  </a:cubicBezTo>
                  <a:cubicBezTo>
                    <a:pt x="210" y="7306"/>
                    <a:pt x="504" y="8018"/>
                    <a:pt x="1036" y="8353"/>
                  </a:cubicBezTo>
                  <a:cubicBezTo>
                    <a:pt x="1306" y="8523"/>
                    <a:pt x="1639" y="8596"/>
                    <a:pt x="1985" y="8596"/>
                  </a:cubicBezTo>
                  <a:cubicBezTo>
                    <a:pt x="2147" y="8596"/>
                    <a:pt x="2311" y="8580"/>
                    <a:pt x="2473" y="8551"/>
                  </a:cubicBezTo>
                  <a:cubicBezTo>
                    <a:pt x="2647" y="8521"/>
                    <a:pt x="2818" y="8476"/>
                    <a:pt x="2981" y="8419"/>
                  </a:cubicBezTo>
                  <a:cubicBezTo>
                    <a:pt x="3792" y="8136"/>
                    <a:pt x="4397" y="7558"/>
                    <a:pt x="4920" y="6921"/>
                  </a:cubicBezTo>
                  <a:cubicBezTo>
                    <a:pt x="5547" y="6155"/>
                    <a:pt x="6053" y="5299"/>
                    <a:pt x="6414" y="4385"/>
                  </a:cubicBezTo>
                  <a:cubicBezTo>
                    <a:pt x="6714" y="3623"/>
                    <a:pt x="6913" y="2821"/>
                    <a:pt x="6796" y="1968"/>
                  </a:cubicBezTo>
                  <a:cubicBezTo>
                    <a:pt x="6703" y="1290"/>
                    <a:pt x="6410" y="578"/>
                    <a:pt x="5878" y="244"/>
                  </a:cubicBezTo>
                  <a:cubicBezTo>
                    <a:pt x="5605" y="73"/>
                    <a:pt x="5271" y="0"/>
                    <a:pt x="4923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18"/>
            <p:cNvSpPr/>
            <p:nvPr/>
          </p:nvSpPr>
          <p:spPr>
            <a:xfrm>
              <a:off x="7461182" y="2039813"/>
              <a:ext cx="179283" cy="241621"/>
            </a:xfrm>
            <a:custGeom>
              <a:avLst/>
              <a:gdLst/>
              <a:ahLst/>
              <a:cxnLst/>
              <a:rect l="l" t="t" r="r" b="b"/>
              <a:pathLst>
                <a:path w="5749" h="7748" extrusionOk="0">
                  <a:moveTo>
                    <a:pt x="4094" y="1"/>
                  </a:moveTo>
                  <a:cubicBezTo>
                    <a:pt x="4426" y="529"/>
                    <a:pt x="4509" y="1279"/>
                    <a:pt x="4453" y="1952"/>
                  </a:cubicBezTo>
                  <a:cubicBezTo>
                    <a:pt x="4375" y="2895"/>
                    <a:pt x="4026" y="3687"/>
                    <a:pt x="3598" y="4432"/>
                  </a:cubicBezTo>
                  <a:cubicBezTo>
                    <a:pt x="3168" y="5177"/>
                    <a:pt x="2657" y="5874"/>
                    <a:pt x="1877" y="6413"/>
                  </a:cubicBezTo>
                  <a:cubicBezTo>
                    <a:pt x="1342" y="6783"/>
                    <a:pt x="680" y="7079"/>
                    <a:pt x="75" y="7079"/>
                  </a:cubicBezTo>
                  <a:cubicBezTo>
                    <a:pt x="50" y="7079"/>
                    <a:pt x="25" y="7078"/>
                    <a:pt x="1" y="7077"/>
                  </a:cubicBezTo>
                  <a:lnTo>
                    <a:pt x="1" y="7077"/>
                  </a:lnTo>
                  <a:cubicBezTo>
                    <a:pt x="121" y="7261"/>
                    <a:pt x="269" y="7418"/>
                    <a:pt x="445" y="7530"/>
                  </a:cubicBezTo>
                  <a:cubicBezTo>
                    <a:pt x="690" y="7683"/>
                    <a:pt x="992" y="7748"/>
                    <a:pt x="1305" y="7748"/>
                  </a:cubicBezTo>
                  <a:cubicBezTo>
                    <a:pt x="1606" y="7748"/>
                    <a:pt x="1918" y="7688"/>
                    <a:pt x="2202" y="7589"/>
                  </a:cubicBezTo>
                  <a:cubicBezTo>
                    <a:pt x="2931" y="7332"/>
                    <a:pt x="3478" y="6813"/>
                    <a:pt x="3950" y="6238"/>
                  </a:cubicBezTo>
                  <a:cubicBezTo>
                    <a:pt x="4516" y="5546"/>
                    <a:pt x="4972" y="4774"/>
                    <a:pt x="5297" y="3950"/>
                  </a:cubicBezTo>
                  <a:cubicBezTo>
                    <a:pt x="5567" y="3264"/>
                    <a:pt x="5748" y="2541"/>
                    <a:pt x="5642" y="1772"/>
                  </a:cubicBezTo>
                  <a:cubicBezTo>
                    <a:pt x="5560" y="1158"/>
                    <a:pt x="5296" y="517"/>
                    <a:pt x="4812" y="217"/>
                  </a:cubicBezTo>
                  <a:cubicBezTo>
                    <a:pt x="4604" y="86"/>
                    <a:pt x="4355" y="20"/>
                    <a:pt x="4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18"/>
            <p:cNvSpPr/>
            <p:nvPr/>
          </p:nvSpPr>
          <p:spPr>
            <a:xfrm>
              <a:off x="7398595" y="1996560"/>
              <a:ext cx="215332" cy="297287"/>
            </a:xfrm>
            <a:custGeom>
              <a:avLst/>
              <a:gdLst/>
              <a:ahLst/>
              <a:cxnLst/>
              <a:rect l="l" t="t" r="r" b="b"/>
              <a:pathLst>
                <a:path w="6905" h="9533" extrusionOk="0">
                  <a:moveTo>
                    <a:pt x="6899" y="565"/>
                  </a:moveTo>
                  <a:lnTo>
                    <a:pt x="6904" y="568"/>
                  </a:lnTo>
                  <a:cubicBezTo>
                    <a:pt x="6902" y="567"/>
                    <a:pt x="6901" y="566"/>
                    <a:pt x="6899" y="565"/>
                  </a:cubicBezTo>
                  <a:close/>
                  <a:moveTo>
                    <a:pt x="5307" y="1"/>
                  </a:moveTo>
                  <a:cubicBezTo>
                    <a:pt x="5195" y="1"/>
                    <a:pt x="5095" y="7"/>
                    <a:pt x="4969" y="22"/>
                  </a:cubicBezTo>
                  <a:cubicBezTo>
                    <a:pt x="4893" y="31"/>
                    <a:pt x="4825" y="42"/>
                    <a:pt x="4749" y="58"/>
                  </a:cubicBezTo>
                  <a:cubicBezTo>
                    <a:pt x="4591" y="91"/>
                    <a:pt x="4476" y="121"/>
                    <a:pt x="4315" y="177"/>
                  </a:cubicBezTo>
                  <a:cubicBezTo>
                    <a:pt x="4157" y="232"/>
                    <a:pt x="4040" y="281"/>
                    <a:pt x="3881" y="359"/>
                  </a:cubicBezTo>
                  <a:cubicBezTo>
                    <a:pt x="3721" y="436"/>
                    <a:pt x="3603" y="498"/>
                    <a:pt x="3445" y="597"/>
                  </a:cubicBezTo>
                  <a:cubicBezTo>
                    <a:pt x="3287" y="695"/>
                    <a:pt x="3171" y="776"/>
                    <a:pt x="3017" y="892"/>
                  </a:cubicBezTo>
                  <a:cubicBezTo>
                    <a:pt x="2862" y="1008"/>
                    <a:pt x="2747" y="1105"/>
                    <a:pt x="2597" y="1238"/>
                  </a:cubicBezTo>
                  <a:cubicBezTo>
                    <a:pt x="2449" y="1372"/>
                    <a:pt x="2335" y="1486"/>
                    <a:pt x="2193" y="1634"/>
                  </a:cubicBezTo>
                  <a:cubicBezTo>
                    <a:pt x="2054" y="1782"/>
                    <a:pt x="1940" y="1911"/>
                    <a:pt x="1809" y="2072"/>
                  </a:cubicBezTo>
                  <a:cubicBezTo>
                    <a:pt x="1550" y="2389"/>
                    <a:pt x="1329" y="2705"/>
                    <a:pt x="1115" y="3063"/>
                  </a:cubicBezTo>
                  <a:cubicBezTo>
                    <a:pt x="1013" y="3232"/>
                    <a:pt x="911" y="3419"/>
                    <a:pt x="820" y="3595"/>
                  </a:cubicBezTo>
                  <a:cubicBezTo>
                    <a:pt x="732" y="3767"/>
                    <a:pt x="639" y="3969"/>
                    <a:pt x="566" y="4145"/>
                  </a:cubicBezTo>
                  <a:cubicBezTo>
                    <a:pt x="491" y="4319"/>
                    <a:pt x="412" y="4529"/>
                    <a:pt x="353" y="4706"/>
                  </a:cubicBezTo>
                  <a:cubicBezTo>
                    <a:pt x="295" y="4880"/>
                    <a:pt x="232" y="5097"/>
                    <a:pt x="189" y="5270"/>
                  </a:cubicBezTo>
                  <a:cubicBezTo>
                    <a:pt x="167" y="5357"/>
                    <a:pt x="146" y="5454"/>
                    <a:pt x="129" y="5541"/>
                  </a:cubicBezTo>
                  <a:cubicBezTo>
                    <a:pt x="94" y="5708"/>
                    <a:pt x="62" y="5908"/>
                    <a:pt x="42" y="6069"/>
                  </a:cubicBezTo>
                  <a:cubicBezTo>
                    <a:pt x="22" y="6231"/>
                    <a:pt x="8" y="6428"/>
                    <a:pt x="5" y="6584"/>
                  </a:cubicBezTo>
                  <a:cubicBezTo>
                    <a:pt x="1" y="6737"/>
                    <a:pt x="5" y="6930"/>
                    <a:pt x="16" y="7078"/>
                  </a:cubicBezTo>
                  <a:cubicBezTo>
                    <a:pt x="28" y="7225"/>
                    <a:pt x="55" y="7409"/>
                    <a:pt x="81" y="7547"/>
                  </a:cubicBezTo>
                  <a:cubicBezTo>
                    <a:pt x="108" y="7685"/>
                    <a:pt x="153" y="7856"/>
                    <a:pt x="199" y="7984"/>
                  </a:cubicBezTo>
                  <a:cubicBezTo>
                    <a:pt x="244" y="8110"/>
                    <a:pt x="310" y="8267"/>
                    <a:pt x="372" y="8382"/>
                  </a:cubicBezTo>
                  <a:cubicBezTo>
                    <a:pt x="433" y="8501"/>
                    <a:pt x="521" y="8638"/>
                    <a:pt x="600" y="8739"/>
                  </a:cubicBezTo>
                  <a:cubicBezTo>
                    <a:pt x="681" y="8842"/>
                    <a:pt x="784" y="8954"/>
                    <a:pt x="882" y="9041"/>
                  </a:cubicBezTo>
                  <a:cubicBezTo>
                    <a:pt x="983" y="9127"/>
                    <a:pt x="1103" y="9213"/>
                    <a:pt x="1215" y="9279"/>
                  </a:cubicBezTo>
                  <a:lnTo>
                    <a:pt x="1658" y="9532"/>
                  </a:lnTo>
                  <a:cubicBezTo>
                    <a:pt x="791" y="8986"/>
                    <a:pt x="576" y="7702"/>
                    <a:pt x="668" y="6591"/>
                  </a:cubicBezTo>
                  <a:cubicBezTo>
                    <a:pt x="761" y="5439"/>
                    <a:pt x="1185" y="4475"/>
                    <a:pt x="1710" y="3566"/>
                  </a:cubicBezTo>
                  <a:cubicBezTo>
                    <a:pt x="2233" y="2659"/>
                    <a:pt x="2857" y="1809"/>
                    <a:pt x="3808" y="1151"/>
                  </a:cubicBezTo>
                  <a:cubicBezTo>
                    <a:pt x="4458" y="700"/>
                    <a:pt x="5263" y="341"/>
                    <a:pt x="5999" y="341"/>
                  </a:cubicBezTo>
                  <a:cubicBezTo>
                    <a:pt x="6318" y="341"/>
                    <a:pt x="6624" y="408"/>
                    <a:pt x="6899" y="565"/>
                  </a:cubicBezTo>
                  <a:lnTo>
                    <a:pt x="6899" y="565"/>
                  </a:lnTo>
                  <a:lnTo>
                    <a:pt x="6408" y="284"/>
                  </a:lnTo>
                  <a:cubicBezTo>
                    <a:pt x="6345" y="248"/>
                    <a:pt x="6286" y="216"/>
                    <a:pt x="6224" y="189"/>
                  </a:cubicBezTo>
                  <a:cubicBezTo>
                    <a:pt x="6091" y="130"/>
                    <a:pt x="5974" y="91"/>
                    <a:pt x="5830" y="58"/>
                  </a:cubicBezTo>
                  <a:cubicBezTo>
                    <a:pt x="5684" y="24"/>
                    <a:pt x="5564" y="8"/>
                    <a:pt x="5411" y="2"/>
                  </a:cubicBezTo>
                  <a:cubicBezTo>
                    <a:pt x="5374" y="1"/>
                    <a:pt x="5340" y="1"/>
                    <a:pt x="5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18"/>
            <p:cNvSpPr/>
            <p:nvPr/>
          </p:nvSpPr>
          <p:spPr>
            <a:xfrm>
              <a:off x="7446026" y="2039688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0" y="1"/>
                  </a:moveTo>
                  <a:cubicBezTo>
                    <a:pt x="4297" y="1"/>
                    <a:pt x="4151" y="14"/>
                    <a:pt x="4006" y="39"/>
                  </a:cubicBezTo>
                  <a:cubicBezTo>
                    <a:pt x="3849" y="67"/>
                    <a:pt x="3695" y="108"/>
                    <a:pt x="3547" y="160"/>
                  </a:cubicBezTo>
                  <a:cubicBezTo>
                    <a:pt x="2819" y="418"/>
                    <a:pt x="2271" y="937"/>
                    <a:pt x="1799" y="1512"/>
                  </a:cubicBezTo>
                  <a:cubicBezTo>
                    <a:pt x="1233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4" y="6763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5" y="5876"/>
                    <a:pt x="3658" y="5179"/>
                    <a:pt x="4087" y="4436"/>
                  </a:cubicBezTo>
                  <a:cubicBezTo>
                    <a:pt x="4516" y="3691"/>
                    <a:pt x="4866" y="2900"/>
                    <a:pt x="4942" y="1956"/>
                  </a:cubicBezTo>
                  <a:cubicBezTo>
                    <a:pt x="4998" y="1283"/>
                    <a:pt x="4916" y="533"/>
                    <a:pt x="4583" y="5"/>
                  </a:cubicBezTo>
                  <a:cubicBezTo>
                    <a:pt x="4535" y="2"/>
                    <a:pt x="4488" y="1"/>
                    <a:pt x="44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18"/>
            <p:cNvSpPr/>
            <p:nvPr/>
          </p:nvSpPr>
          <p:spPr>
            <a:xfrm>
              <a:off x="7450142" y="2293810"/>
              <a:ext cx="3960" cy="2277"/>
            </a:xfrm>
            <a:custGeom>
              <a:avLst/>
              <a:gdLst/>
              <a:ahLst/>
              <a:cxnLst/>
              <a:rect l="l" t="t" r="r" b="b"/>
              <a:pathLst>
                <a:path w="127" h="73" extrusionOk="0">
                  <a:moveTo>
                    <a:pt x="1" y="0"/>
                  </a:moveTo>
                  <a:cubicBezTo>
                    <a:pt x="20" y="13"/>
                    <a:pt x="37" y="25"/>
                    <a:pt x="54" y="33"/>
                  </a:cubicBezTo>
                  <a:cubicBezTo>
                    <a:pt x="79" y="48"/>
                    <a:pt x="102" y="61"/>
                    <a:pt x="126" y="7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18"/>
            <p:cNvSpPr/>
            <p:nvPr/>
          </p:nvSpPr>
          <p:spPr>
            <a:xfrm>
              <a:off x="7431868" y="2022568"/>
              <a:ext cx="222754" cy="276081"/>
            </a:xfrm>
            <a:custGeom>
              <a:avLst/>
              <a:gdLst/>
              <a:ahLst/>
              <a:cxnLst/>
              <a:rect l="l" t="t" r="r" b="b"/>
              <a:pathLst>
                <a:path w="7143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59" y="754"/>
                    <a:pt x="6681" y="1363"/>
                    <a:pt x="6783" y="2112"/>
                  </a:cubicBezTo>
                  <a:cubicBezTo>
                    <a:pt x="6881" y="2823"/>
                    <a:pt x="6762" y="3570"/>
                    <a:pt x="6408" y="4464"/>
                  </a:cubicBezTo>
                  <a:cubicBezTo>
                    <a:pt x="6054" y="5364"/>
                    <a:pt x="5558" y="6205"/>
                    <a:pt x="4934" y="6966"/>
                  </a:cubicBezTo>
                  <a:cubicBezTo>
                    <a:pt x="4302" y="7741"/>
                    <a:pt x="3721" y="8189"/>
                    <a:pt x="3053" y="8425"/>
                  </a:cubicBezTo>
                  <a:cubicBezTo>
                    <a:pt x="2892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1" y="8099"/>
                    <a:pt x="460" y="7488"/>
                    <a:pt x="357" y="6740"/>
                  </a:cubicBezTo>
                  <a:cubicBezTo>
                    <a:pt x="261" y="6030"/>
                    <a:pt x="381" y="5282"/>
                    <a:pt x="734" y="4387"/>
                  </a:cubicBezTo>
                  <a:cubicBezTo>
                    <a:pt x="1087" y="3487"/>
                    <a:pt x="1583" y="2646"/>
                    <a:pt x="2207" y="1885"/>
                  </a:cubicBezTo>
                  <a:cubicBezTo>
                    <a:pt x="2840" y="1112"/>
                    <a:pt x="3419" y="662"/>
                    <a:pt x="4088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4" y="0"/>
                    <a:pt x="4354" y="64"/>
                    <a:pt x="4006" y="186"/>
                  </a:cubicBezTo>
                  <a:cubicBezTo>
                    <a:pt x="3088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4" y="4293"/>
                  </a:cubicBezTo>
                  <a:cubicBezTo>
                    <a:pt x="124" y="5231"/>
                    <a:pt x="0" y="6019"/>
                    <a:pt x="102" y="6773"/>
                  </a:cubicBezTo>
                  <a:cubicBezTo>
                    <a:pt x="154" y="7148"/>
                    <a:pt x="261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6" y="8762"/>
                    <a:pt x="1708" y="8852"/>
                    <a:pt x="2104" y="8852"/>
                  </a:cubicBezTo>
                  <a:cubicBezTo>
                    <a:pt x="2266" y="8852"/>
                    <a:pt x="2434" y="8838"/>
                    <a:pt x="2610" y="8805"/>
                  </a:cubicBezTo>
                  <a:cubicBezTo>
                    <a:pt x="2785" y="8774"/>
                    <a:pt x="2963" y="8727"/>
                    <a:pt x="3137" y="8667"/>
                  </a:cubicBezTo>
                  <a:cubicBezTo>
                    <a:pt x="4055" y="8345"/>
                    <a:pt x="4687" y="7675"/>
                    <a:pt x="5134" y="7128"/>
                  </a:cubicBezTo>
                  <a:cubicBezTo>
                    <a:pt x="5774" y="6348"/>
                    <a:pt x="6284" y="5484"/>
                    <a:pt x="6650" y="4558"/>
                  </a:cubicBezTo>
                  <a:cubicBezTo>
                    <a:pt x="7019" y="3622"/>
                    <a:pt x="7143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2" y="433"/>
                    <a:pt x="6063" y="264"/>
                  </a:cubicBezTo>
                  <a:cubicBezTo>
                    <a:pt x="5790" y="92"/>
                    <a:pt x="5453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4" name="Google Shape;5244;p18"/>
          <p:cNvGrpSpPr/>
          <p:nvPr/>
        </p:nvGrpSpPr>
        <p:grpSpPr>
          <a:xfrm>
            <a:off x="8164994" y="539996"/>
            <a:ext cx="2286221" cy="1729608"/>
            <a:chOff x="7172539" y="1310879"/>
            <a:chExt cx="1698025" cy="1284522"/>
          </a:xfrm>
        </p:grpSpPr>
        <p:sp>
          <p:nvSpPr>
            <p:cNvPr id="5245" name="Google Shape;5245;p18"/>
            <p:cNvSpPr/>
            <p:nvPr/>
          </p:nvSpPr>
          <p:spPr>
            <a:xfrm>
              <a:off x="8535296" y="1522995"/>
              <a:ext cx="187" cy="125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6" y="4"/>
                  </a:moveTo>
                  <a:lnTo>
                    <a:pt x="6" y="4"/>
                  </a:lnTo>
                  <a:cubicBezTo>
                    <a:pt x="4" y="2"/>
                    <a:pt x="2" y="2"/>
                    <a:pt x="0" y="1"/>
                  </a:cubicBezTo>
                  <a:cubicBezTo>
                    <a:pt x="2" y="2"/>
                    <a:pt x="4" y="2"/>
                    <a:pt x="6" y="4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18"/>
            <p:cNvSpPr/>
            <p:nvPr/>
          </p:nvSpPr>
          <p:spPr>
            <a:xfrm>
              <a:off x="8401952" y="1505750"/>
              <a:ext cx="133597" cy="17370"/>
            </a:xfrm>
            <a:custGeom>
              <a:avLst/>
              <a:gdLst/>
              <a:ahLst/>
              <a:cxnLst/>
              <a:rect l="l" t="t" r="r" b="b"/>
              <a:pathLst>
                <a:path w="4284" h="557" extrusionOk="0">
                  <a:moveTo>
                    <a:pt x="2333" y="1"/>
                  </a:moveTo>
                  <a:cubicBezTo>
                    <a:pt x="1549" y="1"/>
                    <a:pt x="744" y="218"/>
                    <a:pt x="1" y="526"/>
                  </a:cubicBezTo>
                  <a:lnTo>
                    <a:pt x="4283" y="557"/>
                  </a:lnTo>
                  <a:cubicBezTo>
                    <a:pt x="4282" y="555"/>
                    <a:pt x="4280" y="554"/>
                    <a:pt x="4278" y="554"/>
                  </a:cubicBezTo>
                  <a:cubicBezTo>
                    <a:pt x="4219" y="519"/>
                    <a:pt x="4161" y="486"/>
                    <a:pt x="4104" y="450"/>
                  </a:cubicBezTo>
                  <a:cubicBezTo>
                    <a:pt x="3835" y="303"/>
                    <a:pt x="3550" y="188"/>
                    <a:pt x="3257" y="112"/>
                  </a:cubicBezTo>
                  <a:cubicBezTo>
                    <a:pt x="2956" y="35"/>
                    <a:pt x="2646" y="1"/>
                    <a:pt x="2333" y="1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18"/>
            <p:cNvSpPr/>
            <p:nvPr/>
          </p:nvSpPr>
          <p:spPr>
            <a:xfrm>
              <a:off x="8103517" y="1443287"/>
              <a:ext cx="426205" cy="652390"/>
            </a:xfrm>
            <a:custGeom>
              <a:avLst/>
              <a:gdLst/>
              <a:ahLst/>
              <a:cxnLst/>
              <a:rect l="l" t="t" r="r" b="b"/>
              <a:pathLst>
                <a:path w="13667" h="20920" extrusionOk="0">
                  <a:moveTo>
                    <a:pt x="9418" y="1"/>
                  </a:moveTo>
                  <a:cubicBezTo>
                    <a:pt x="9407" y="1"/>
                    <a:pt x="9395" y="1"/>
                    <a:pt x="9384" y="2"/>
                  </a:cubicBezTo>
                  <a:cubicBezTo>
                    <a:pt x="9312" y="8"/>
                    <a:pt x="9233" y="28"/>
                    <a:pt x="9138" y="64"/>
                  </a:cubicBezTo>
                  <a:cubicBezTo>
                    <a:pt x="9043" y="100"/>
                    <a:pt x="8941" y="146"/>
                    <a:pt x="8823" y="210"/>
                  </a:cubicBezTo>
                  <a:cubicBezTo>
                    <a:pt x="8744" y="254"/>
                    <a:pt x="8663" y="302"/>
                    <a:pt x="8576" y="360"/>
                  </a:cubicBezTo>
                  <a:cubicBezTo>
                    <a:pt x="8485" y="417"/>
                    <a:pt x="8396" y="479"/>
                    <a:pt x="8297" y="548"/>
                  </a:cubicBezTo>
                  <a:cubicBezTo>
                    <a:pt x="8198" y="619"/>
                    <a:pt x="8100" y="695"/>
                    <a:pt x="7989" y="778"/>
                  </a:cubicBezTo>
                  <a:cubicBezTo>
                    <a:pt x="7881" y="863"/>
                    <a:pt x="7772" y="951"/>
                    <a:pt x="7656" y="1050"/>
                  </a:cubicBezTo>
                  <a:cubicBezTo>
                    <a:pt x="7539" y="1149"/>
                    <a:pt x="7421" y="1250"/>
                    <a:pt x="7296" y="1363"/>
                  </a:cubicBezTo>
                  <a:cubicBezTo>
                    <a:pt x="7170" y="1476"/>
                    <a:pt x="7047" y="1589"/>
                    <a:pt x="6915" y="1716"/>
                  </a:cubicBezTo>
                  <a:cubicBezTo>
                    <a:pt x="6826" y="1799"/>
                    <a:pt x="6740" y="1882"/>
                    <a:pt x="6651" y="1972"/>
                  </a:cubicBezTo>
                  <a:cubicBezTo>
                    <a:pt x="6560" y="2062"/>
                    <a:pt x="6467" y="2156"/>
                    <a:pt x="6376" y="2250"/>
                  </a:cubicBezTo>
                  <a:cubicBezTo>
                    <a:pt x="6237" y="2393"/>
                    <a:pt x="6091" y="2547"/>
                    <a:pt x="5949" y="2702"/>
                  </a:cubicBezTo>
                  <a:cubicBezTo>
                    <a:pt x="5808" y="2859"/>
                    <a:pt x="5657" y="3024"/>
                    <a:pt x="5511" y="3192"/>
                  </a:cubicBezTo>
                  <a:cubicBezTo>
                    <a:pt x="5365" y="3359"/>
                    <a:pt x="5214" y="3539"/>
                    <a:pt x="5065" y="3718"/>
                  </a:cubicBezTo>
                  <a:cubicBezTo>
                    <a:pt x="4918" y="3898"/>
                    <a:pt x="4766" y="4089"/>
                    <a:pt x="4618" y="4282"/>
                  </a:cubicBezTo>
                  <a:cubicBezTo>
                    <a:pt x="4395" y="4569"/>
                    <a:pt x="4166" y="4876"/>
                    <a:pt x="3946" y="5188"/>
                  </a:cubicBezTo>
                  <a:cubicBezTo>
                    <a:pt x="3726" y="5498"/>
                    <a:pt x="3504" y="5824"/>
                    <a:pt x="3292" y="6155"/>
                  </a:cubicBezTo>
                  <a:cubicBezTo>
                    <a:pt x="3080" y="6486"/>
                    <a:pt x="2870" y="6829"/>
                    <a:pt x="2668" y="7176"/>
                  </a:cubicBezTo>
                  <a:cubicBezTo>
                    <a:pt x="2469" y="7524"/>
                    <a:pt x="2273" y="7877"/>
                    <a:pt x="2089" y="8237"/>
                  </a:cubicBezTo>
                  <a:cubicBezTo>
                    <a:pt x="1905" y="8596"/>
                    <a:pt x="1730" y="8959"/>
                    <a:pt x="1564" y="9325"/>
                  </a:cubicBezTo>
                  <a:cubicBezTo>
                    <a:pt x="1399" y="9695"/>
                    <a:pt x="1246" y="10058"/>
                    <a:pt x="1104" y="10431"/>
                  </a:cubicBezTo>
                  <a:cubicBezTo>
                    <a:pt x="963" y="10803"/>
                    <a:pt x="835" y="11168"/>
                    <a:pt x="716" y="11542"/>
                  </a:cubicBezTo>
                  <a:cubicBezTo>
                    <a:pt x="600" y="11916"/>
                    <a:pt x="499" y="12275"/>
                    <a:pt x="410" y="12643"/>
                  </a:cubicBezTo>
                  <a:cubicBezTo>
                    <a:pt x="349" y="12889"/>
                    <a:pt x="298" y="13126"/>
                    <a:pt x="249" y="13368"/>
                  </a:cubicBezTo>
                  <a:cubicBezTo>
                    <a:pt x="203" y="13609"/>
                    <a:pt x="162" y="13842"/>
                    <a:pt x="129" y="14079"/>
                  </a:cubicBezTo>
                  <a:cubicBezTo>
                    <a:pt x="95" y="14317"/>
                    <a:pt x="68" y="14542"/>
                    <a:pt x="47" y="14774"/>
                  </a:cubicBezTo>
                  <a:cubicBezTo>
                    <a:pt x="29" y="15007"/>
                    <a:pt x="14" y="15225"/>
                    <a:pt x="7" y="15450"/>
                  </a:cubicBezTo>
                  <a:cubicBezTo>
                    <a:pt x="0" y="15675"/>
                    <a:pt x="0" y="15888"/>
                    <a:pt x="7" y="16104"/>
                  </a:cubicBezTo>
                  <a:cubicBezTo>
                    <a:pt x="14" y="16318"/>
                    <a:pt x="29" y="16535"/>
                    <a:pt x="47" y="16739"/>
                  </a:cubicBezTo>
                  <a:cubicBezTo>
                    <a:pt x="68" y="16942"/>
                    <a:pt x="96" y="17149"/>
                    <a:pt x="131" y="17340"/>
                  </a:cubicBezTo>
                  <a:cubicBezTo>
                    <a:pt x="165" y="17533"/>
                    <a:pt x="206" y="17727"/>
                    <a:pt x="254" y="17908"/>
                  </a:cubicBezTo>
                  <a:cubicBezTo>
                    <a:pt x="302" y="18091"/>
                    <a:pt x="357" y="18270"/>
                    <a:pt x="418" y="18437"/>
                  </a:cubicBezTo>
                  <a:cubicBezTo>
                    <a:pt x="479" y="18604"/>
                    <a:pt x="546" y="18771"/>
                    <a:pt x="620" y="18924"/>
                  </a:cubicBezTo>
                  <a:cubicBezTo>
                    <a:pt x="727" y="19156"/>
                    <a:pt x="853" y="19374"/>
                    <a:pt x="988" y="19573"/>
                  </a:cubicBezTo>
                  <a:cubicBezTo>
                    <a:pt x="1123" y="19768"/>
                    <a:pt x="1272" y="19952"/>
                    <a:pt x="1431" y="20112"/>
                  </a:cubicBezTo>
                  <a:cubicBezTo>
                    <a:pt x="1589" y="20271"/>
                    <a:pt x="1758" y="20414"/>
                    <a:pt x="1937" y="20532"/>
                  </a:cubicBezTo>
                  <a:cubicBezTo>
                    <a:pt x="1994" y="20572"/>
                    <a:pt x="2053" y="20608"/>
                    <a:pt x="2113" y="20642"/>
                  </a:cubicBezTo>
                  <a:cubicBezTo>
                    <a:pt x="2237" y="20714"/>
                    <a:pt x="2366" y="20776"/>
                    <a:pt x="2497" y="20829"/>
                  </a:cubicBezTo>
                  <a:cubicBezTo>
                    <a:pt x="2584" y="20862"/>
                    <a:pt x="2674" y="20894"/>
                    <a:pt x="2762" y="20920"/>
                  </a:cubicBezTo>
                  <a:cubicBezTo>
                    <a:pt x="2274" y="20546"/>
                    <a:pt x="2017" y="19977"/>
                    <a:pt x="1715" y="19452"/>
                  </a:cubicBezTo>
                  <a:cubicBezTo>
                    <a:pt x="960" y="18141"/>
                    <a:pt x="1054" y="16442"/>
                    <a:pt x="1232" y="14923"/>
                  </a:cubicBezTo>
                  <a:cubicBezTo>
                    <a:pt x="1456" y="13013"/>
                    <a:pt x="1728" y="11420"/>
                    <a:pt x="2566" y="9739"/>
                  </a:cubicBezTo>
                  <a:cubicBezTo>
                    <a:pt x="3403" y="8057"/>
                    <a:pt x="4524" y="6481"/>
                    <a:pt x="5846" y="5140"/>
                  </a:cubicBezTo>
                  <a:cubicBezTo>
                    <a:pt x="6902" y="4069"/>
                    <a:pt x="8087" y="3149"/>
                    <a:pt x="9504" y="2549"/>
                  </a:cubicBezTo>
                  <a:cubicBezTo>
                    <a:pt x="9525" y="2539"/>
                    <a:pt x="9545" y="2532"/>
                    <a:pt x="9563" y="2524"/>
                  </a:cubicBezTo>
                  <a:cubicBezTo>
                    <a:pt x="10306" y="2216"/>
                    <a:pt x="11109" y="1998"/>
                    <a:pt x="11893" y="1998"/>
                  </a:cubicBezTo>
                  <a:cubicBezTo>
                    <a:pt x="12207" y="1998"/>
                    <a:pt x="12518" y="2033"/>
                    <a:pt x="12820" y="2111"/>
                  </a:cubicBezTo>
                  <a:cubicBezTo>
                    <a:pt x="13113" y="2186"/>
                    <a:pt x="13398" y="2301"/>
                    <a:pt x="13666" y="2449"/>
                  </a:cubicBezTo>
                  <a:cubicBezTo>
                    <a:pt x="12299" y="1658"/>
                    <a:pt x="10956" y="833"/>
                    <a:pt x="9581" y="38"/>
                  </a:cubicBezTo>
                  <a:cubicBezTo>
                    <a:pt x="9573" y="35"/>
                    <a:pt x="9568" y="31"/>
                    <a:pt x="9562" y="29"/>
                  </a:cubicBezTo>
                  <a:cubicBezTo>
                    <a:pt x="9521" y="10"/>
                    <a:pt x="9473" y="1"/>
                    <a:pt x="9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18"/>
            <p:cNvSpPr/>
            <p:nvPr/>
          </p:nvSpPr>
          <p:spPr>
            <a:xfrm>
              <a:off x="8661655" y="1551840"/>
              <a:ext cx="197214" cy="320582"/>
            </a:xfrm>
            <a:custGeom>
              <a:avLst/>
              <a:gdLst/>
              <a:ahLst/>
              <a:cxnLst/>
              <a:rect l="l" t="t" r="r" b="b"/>
              <a:pathLst>
                <a:path w="6324" h="10280" extrusionOk="0">
                  <a:moveTo>
                    <a:pt x="4229" y="0"/>
                  </a:moveTo>
                  <a:cubicBezTo>
                    <a:pt x="4177" y="56"/>
                    <a:pt x="4126" y="111"/>
                    <a:pt x="4072" y="163"/>
                  </a:cubicBezTo>
                  <a:cubicBezTo>
                    <a:pt x="4021" y="214"/>
                    <a:pt x="3967" y="265"/>
                    <a:pt x="3913" y="315"/>
                  </a:cubicBezTo>
                  <a:cubicBezTo>
                    <a:pt x="3733" y="479"/>
                    <a:pt x="3548" y="628"/>
                    <a:pt x="3361" y="758"/>
                  </a:cubicBezTo>
                  <a:cubicBezTo>
                    <a:pt x="3260" y="827"/>
                    <a:pt x="3158" y="891"/>
                    <a:pt x="3056" y="952"/>
                  </a:cubicBezTo>
                  <a:lnTo>
                    <a:pt x="4015" y="5906"/>
                  </a:lnTo>
                  <a:cubicBezTo>
                    <a:pt x="3963" y="5978"/>
                    <a:pt x="3914" y="6051"/>
                    <a:pt x="3868" y="6129"/>
                  </a:cubicBezTo>
                  <a:cubicBezTo>
                    <a:pt x="3775" y="6281"/>
                    <a:pt x="3696" y="6439"/>
                    <a:pt x="3627" y="6605"/>
                  </a:cubicBezTo>
                  <a:cubicBezTo>
                    <a:pt x="3594" y="6688"/>
                    <a:pt x="3562" y="6771"/>
                    <a:pt x="3536" y="6856"/>
                  </a:cubicBezTo>
                  <a:lnTo>
                    <a:pt x="1" y="8898"/>
                  </a:lnTo>
                  <a:lnTo>
                    <a:pt x="1" y="10279"/>
                  </a:lnTo>
                  <a:lnTo>
                    <a:pt x="3421" y="8305"/>
                  </a:lnTo>
                  <a:lnTo>
                    <a:pt x="3536" y="8238"/>
                  </a:lnTo>
                  <a:cubicBezTo>
                    <a:pt x="3597" y="8359"/>
                    <a:pt x="3701" y="8464"/>
                    <a:pt x="3824" y="8537"/>
                  </a:cubicBezTo>
                  <a:lnTo>
                    <a:pt x="3828" y="8540"/>
                  </a:lnTo>
                  <a:lnTo>
                    <a:pt x="3850" y="8553"/>
                  </a:lnTo>
                  <a:cubicBezTo>
                    <a:pt x="3950" y="8610"/>
                    <a:pt x="4064" y="8648"/>
                    <a:pt x="4173" y="8661"/>
                  </a:cubicBezTo>
                  <a:cubicBezTo>
                    <a:pt x="4203" y="8664"/>
                    <a:pt x="4233" y="8666"/>
                    <a:pt x="4262" y="8666"/>
                  </a:cubicBezTo>
                  <a:cubicBezTo>
                    <a:pt x="4580" y="8666"/>
                    <a:pt x="4882" y="8475"/>
                    <a:pt x="5136" y="8262"/>
                  </a:cubicBezTo>
                  <a:cubicBezTo>
                    <a:pt x="5487" y="7968"/>
                    <a:pt x="5750" y="7627"/>
                    <a:pt x="5959" y="7256"/>
                  </a:cubicBezTo>
                  <a:cubicBezTo>
                    <a:pt x="6167" y="6885"/>
                    <a:pt x="6319" y="6482"/>
                    <a:pt x="6322" y="6014"/>
                  </a:cubicBezTo>
                  <a:cubicBezTo>
                    <a:pt x="6324" y="5641"/>
                    <a:pt x="6232" y="5229"/>
                    <a:pt x="5951" y="5038"/>
                  </a:cubicBezTo>
                  <a:cubicBezTo>
                    <a:pt x="5931" y="5025"/>
                    <a:pt x="5910" y="5013"/>
                    <a:pt x="5891" y="4999"/>
                  </a:cubicBezTo>
                  <a:cubicBezTo>
                    <a:pt x="5773" y="4937"/>
                    <a:pt x="5630" y="4908"/>
                    <a:pt x="5488" y="4908"/>
                  </a:cubicBezTo>
                  <a:cubicBezTo>
                    <a:pt x="5385" y="4908"/>
                    <a:pt x="5282" y="4924"/>
                    <a:pt x="5189" y="4953"/>
                  </a:cubicBezTo>
                  <a:lnTo>
                    <a:pt x="5110" y="4546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18"/>
            <p:cNvSpPr/>
            <p:nvPr/>
          </p:nvSpPr>
          <p:spPr>
            <a:xfrm>
              <a:off x="8820883" y="1693635"/>
              <a:ext cx="24449" cy="14158"/>
            </a:xfrm>
            <a:custGeom>
              <a:avLst/>
              <a:gdLst/>
              <a:ahLst/>
              <a:cxnLst/>
              <a:rect l="l" t="t" r="r" b="b"/>
              <a:pathLst>
                <a:path w="784" h="454" extrusionOk="0">
                  <a:moveTo>
                    <a:pt x="0" y="0"/>
                  </a:moveTo>
                  <a:lnTo>
                    <a:pt x="79" y="409"/>
                  </a:lnTo>
                  <a:cubicBezTo>
                    <a:pt x="173" y="379"/>
                    <a:pt x="277" y="363"/>
                    <a:pt x="381" y="363"/>
                  </a:cubicBezTo>
                  <a:cubicBezTo>
                    <a:pt x="522" y="363"/>
                    <a:pt x="664" y="392"/>
                    <a:pt x="782" y="453"/>
                  </a:cubicBezTo>
                  <a:lnTo>
                    <a:pt x="784" y="452"/>
                  </a:lnTo>
                  <a:cubicBezTo>
                    <a:pt x="454" y="261"/>
                    <a:pt x="331" y="189"/>
                    <a:pt x="0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18"/>
            <p:cNvSpPr/>
            <p:nvPr/>
          </p:nvSpPr>
          <p:spPr>
            <a:xfrm>
              <a:off x="8726082" y="1563721"/>
              <a:ext cx="60748" cy="172297"/>
            </a:xfrm>
            <a:custGeom>
              <a:avLst/>
              <a:gdLst/>
              <a:ahLst/>
              <a:cxnLst/>
              <a:rect l="l" t="t" r="r" b="b"/>
              <a:pathLst>
                <a:path w="1948" h="5525" extrusionOk="0">
                  <a:moveTo>
                    <a:pt x="1" y="0"/>
                  </a:moveTo>
                  <a:lnTo>
                    <a:pt x="961" y="4956"/>
                  </a:lnTo>
                  <a:cubicBezTo>
                    <a:pt x="1290" y="5145"/>
                    <a:pt x="1618" y="5334"/>
                    <a:pt x="1947" y="5525"/>
                  </a:cubicBezTo>
                  <a:lnTo>
                    <a:pt x="989" y="571"/>
                  </a:lnTo>
                  <a:cubicBezTo>
                    <a:pt x="659" y="380"/>
                    <a:pt x="329" y="19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18"/>
            <p:cNvSpPr/>
            <p:nvPr/>
          </p:nvSpPr>
          <p:spPr>
            <a:xfrm>
              <a:off x="8741082" y="1718240"/>
              <a:ext cx="45748" cy="47432"/>
            </a:xfrm>
            <a:custGeom>
              <a:avLst/>
              <a:gdLst/>
              <a:ahLst/>
              <a:cxnLst/>
              <a:rect l="l" t="t" r="r" b="b"/>
              <a:pathLst>
                <a:path w="1467" h="1521" extrusionOk="0">
                  <a:moveTo>
                    <a:pt x="479" y="1"/>
                  </a:moveTo>
                  <a:cubicBezTo>
                    <a:pt x="428" y="73"/>
                    <a:pt x="380" y="146"/>
                    <a:pt x="332" y="223"/>
                  </a:cubicBezTo>
                  <a:cubicBezTo>
                    <a:pt x="239" y="376"/>
                    <a:pt x="160" y="534"/>
                    <a:pt x="92" y="699"/>
                  </a:cubicBezTo>
                  <a:cubicBezTo>
                    <a:pt x="58" y="781"/>
                    <a:pt x="27" y="866"/>
                    <a:pt x="0" y="951"/>
                  </a:cubicBezTo>
                  <a:cubicBezTo>
                    <a:pt x="329" y="1139"/>
                    <a:pt x="658" y="1330"/>
                    <a:pt x="986" y="1520"/>
                  </a:cubicBezTo>
                  <a:cubicBezTo>
                    <a:pt x="1014" y="1434"/>
                    <a:pt x="1044" y="1352"/>
                    <a:pt x="1078" y="1269"/>
                  </a:cubicBezTo>
                  <a:cubicBezTo>
                    <a:pt x="1147" y="1103"/>
                    <a:pt x="1228" y="945"/>
                    <a:pt x="1320" y="793"/>
                  </a:cubicBezTo>
                  <a:cubicBezTo>
                    <a:pt x="1366" y="717"/>
                    <a:pt x="1415" y="642"/>
                    <a:pt x="1466" y="570"/>
                  </a:cubicBezTo>
                  <a:cubicBezTo>
                    <a:pt x="1136" y="379"/>
                    <a:pt x="807" y="189"/>
                    <a:pt x="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18"/>
            <p:cNvSpPr/>
            <p:nvPr/>
          </p:nvSpPr>
          <p:spPr>
            <a:xfrm>
              <a:off x="8781029" y="1818123"/>
              <a:ext cx="686" cy="437"/>
            </a:xfrm>
            <a:custGeom>
              <a:avLst/>
              <a:gdLst/>
              <a:ahLst/>
              <a:cxnLst/>
              <a:rect l="l" t="t" r="r" b="b"/>
              <a:pathLst>
                <a:path w="22" h="14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6"/>
                    <a:pt x="14" y="11"/>
                    <a:pt x="22" y="1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18"/>
            <p:cNvSpPr/>
            <p:nvPr/>
          </p:nvSpPr>
          <p:spPr>
            <a:xfrm>
              <a:off x="8768244" y="1808706"/>
              <a:ext cx="12568" cy="9356"/>
            </a:xfrm>
            <a:custGeom>
              <a:avLst/>
              <a:gdLst/>
              <a:ahLst/>
              <a:cxnLst/>
              <a:rect l="l" t="t" r="r" b="b"/>
              <a:pathLst>
                <a:path w="403" h="300" extrusionOk="0">
                  <a:moveTo>
                    <a:pt x="115" y="1"/>
                  </a:moveTo>
                  <a:lnTo>
                    <a:pt x="0" y="68"/>
                  </a:lnTo>
                  <a:lnTo>
                    <a:pt x="403" y="300"/>
                  </a:lnTo>
                  <a:cubicBezTo>
                    <a:pt x="281" y="227"/>
                    <a:pt x="177" y="122"/>
                    <a:pt x="115" y="1"/>
                  </a:cubicBezTo>
                  <a:close/>
                </a:path>
              </a:pathLst>
            </a:custGeom>
            <a:solidFill>
              <a:srgbClr val="608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18"/>
            <p:cNvSpPr/>
            <p:nvPr/>
          </p:nvSpPr>
          <p:spPr>
            <a:xfrm>
              <a:off x="8630814" y="1747865"/>
              <a:ext cx="141050" cy="81455"/>
            </a:xfrm>
            <a:custGeom>
              <a:avLst/>
              <a:gdLst/>
              <a:ahLst/>
              <a:cxnLst/>
              <a:rect l="l" t="t" r="r" b="b"/>
              <a:pathLst>
                <a:path w="4523" h="2612" extrusionOk="0">
                  <a:moveTo>
                    <a:pt x="3536" y="1"/>
                  </a:moveTo>
                  <a:lnTo>
                    <a:pt x="1" y="2042"/>
                  </a:lnTo>
                  <a:lnTo>
                    <a:pt x="987" y="2612"/>
                  </a:lnTo>
                  <a:lnTo>
                    <a:pt x="4522" y="570"/>
                  </a:lnTo>
                  <a:cubicBezTo>
                    <a:pt x="4194" y="380"/>
                    <a:pt x="3865" y="189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18"/>
            <p:cNvSpPr/>
            <p:nvPr/>
          </p:nvSpPr>
          <p:spPr>
            <a:xfrm>
              <a:off x="8013800" y="1954867"/>
              <a:ext cx="47588" cy="64553"/>
            </a:xfrm>
            <a:custGeom>
              <a:avLst/>
              <a:gdLst/>
              <a:ahLst/>
              <a:cxnLst/>
              <a:rect l="l" t="t" r="r" b="b"/>
              <a:pathLst>
                <a:path w="1526" h="2070" extrusionOk="0">
                  <a:moveTo>
                    <a:pt x="184" y="1"/>
                  </a:moveTo>
                  <a:cubicBezTo>
                    <a:pt x="163" y="55"/>
                    <a:pt x="144" y="111"/>
                    <a:pt x="125" y="166"/>
                  </a:cubicBezTo>
                  <a:cubicBezTo>
                    <a:pt x="46" y="409"/>
                    <a:pt x="0" y="659"/>
                    <a:pt x="52" y="914"/>
                  </a:cubicBezTo>
                  <a:cubicBezTo>
                    <a:pt x="91" y="1105"/>
                    <a:pt x="184" y="1297"/>
                    <a:pt x="347" y="1391"/>
                  </a:cubicBezTo>
                  <a:lnTo>
                    <a:pt x="1521" y="2069"/>
                  </a:lnTo>
                  <a:lnTo>
                    <a:pt x="1526" y="2064"/>
                  </a:lnTo>
                  <a:cubicBezTo>
                    <a:pt x="1435" y="2009"/>
                    <a:pt x="1359" y="1930"/>
                    <a:pt x="1307" y="1836"/>
                  </a:cubicBezTo>
                  <a:cubicBezTo>
                    <a:pt x="1221" y="1687"/>
                    <a:pt x="1204" y="1510"/>
                    <a:pt x="1212" y="1336"/>
                  </a:cubicBezTo>
                  <a:lnTo>
                    <a:pt x="1211" y="1336"/>
                  </a:lnTo>
                  <a:cubicBezTo>
                    <a:pt x="1211" y="1062"/>
                    <a:pt x="1176" y="775"/>
                    <a:pt x="1040" y="533"/>
                  </a:cubicBezTo>
                  <a:cubicBezTo>
                    <a:pt x="902" y="291"/>
                    <a:pt x="662" y="93"/>
                    <a:pt x="397" y="26"/>
                  </a:cubicBezTo>
                  <a:cubicBezTo>
                    <a:pt x="328" y="11"/>
                    <a:pt x="256" y="1"/>
                    <a:pt x="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18"/>
            <p:cNvSpPr/>
            <p:nvPr/>
          </p:nvSpPr>
          <p:spPr>
            <a:xfrm>
              <a:off x="8078726" y="1877093"/>
              <a:ext cx="1778" cy="1060"/>
            </a:xfrm>
            <a:custGeom>
              <a:avLst/>
              <a:gdLst/>
              <a:ahLst/>
              <a:cxnLst/>
              <a:rect l="l" t="t" r="r" b="b"/>
              <a:pathLst>
                <a:path w="57" h="34" extrusionOk="0">
                  <a:moveTo>
                    <a:pt x="0" y="0"/>
                  </a:moveTo>
                  <a:cubicBezTo>
                    <a:pt x="19" y="12"/>
                    <a:pt x="36" y="22"/>
                    <a:pt x="56" y="33"/>
                  </a:cubicBezTo>
                  <a:cubicBezTo>
                    <a:pt x="39" y="20"/>
                    <a:pt x="19" y="10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18"/>
            <p:cNvSpPr/>
            <p:nvPr/>
          </p:nvSpPr>
          <p:spPr>
            <a:xfrm>
              <a:off x="8051502" y="1993161"/>
              <a:ext cx="125" cy="3430"/>
            </a:xfrm>
            <a:custGeom>
              <a:avLst/>
              <a:gdLst/>
              <a:ahLst/>
              <a:cxnLst/>
              <a:rect l="l" t="t" r="r" b="b"/>
              <a:pathLst>
                <a:path w="4" h="110" extrusionOk="0">
                  <a:moveTo>
                    <a:pt x="0" y="0"/>
                  </a:moveTo>
                  <a:lnTo>
                    <a:pt x="2" y="53"/>
                  </a:lnTo>
                  <a:lnTo>
                    <a:pt x="2" y="53"/>
                  </a:lnTo>
                  <a:cubicBezTo>
                    <a:pt x="1" y="36"/>
                    <a:pt x="1" y="18"/>
                    <a:pt x="0" y="0"/>
                  </a:cubicBezTo>
                  <a:close/>
                  <a:moveTo>
                    <a:pt x="2" y="53"/>
                  </a:moveTo>
                  <a:cubicBezTo>
                    <a:pt x="2" y="72"/>
                    <a:pt x="2" y="91"/>
                    <a:pt x="3" y="110"/>
                  </a:cubicBezTo>
                  <a:lnTo>
                    <a:pt x="2" y="53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18"/>
            <p:cNvSpPr/>
            <p:nvPr/>
          </p:nvSpPr>
          <p:spPr>
            <a:xfrm>
              <a:off x="7831777" y="1849027"/>
              <a:ext cx="246954" cy="275894"/>
            </a:xfrm>
            <a:custGeom>
              <a:avLst/>
              <a:gdLst/>
              <a:ahLst/>
              <a:cxnLst/>
              <a:rect l="l" t="t" r="r" b="b"/>
              <a:pathLst>
                <a:path w="7919" h="8847" extrusionOk="0">
                  <a:moveTo>
                    <a:pt x="5841" y="0"/>
                  </a:moveTo>
                  <a:cubicBezTo>
                    <a:pt x="5257" y="0"/>
                    <a:pt x="4635" y="200"/>
                    <a:pt x="4095" y="473"/>
                  </a:cubicBezTo>
                  <a:cubicBezTo>
                    <a:pt x="2930" y="1064"/>
                    <a:pt x="2151" y="2002"/>
                    <a:pt x="1485" y="3068"/>
                  </a:cubicBezTo>
                  <a:cubicBezTo>
                    <a:pt x="650" y="4407"/>
                    <a:pt x="0" y="5945"/>
                    <a:pt x="18" y="7495"/>
                  </a:cubicBezTo>
                  <a:cubicBezTo>
                    <a:pt x="18" y="7498"/>
                    <a:pt x="18" y="8008"/>
                    <a:pt x="328" y="8166"/>
                  </a:cubicBezTo>
                  <a:lnTo>
                    <a:pt x="1504" y="8846"/>
                  </a:lnTo>
                  <a:lnTo>
                    <a:pt x="1507" y="8839"/>
                  </a:lnTo>
                  <a:cubicBezTo>
                    <a:pt x="1418" y="8783"/>
                    <a:pt x="1340" y="8702"/>
                    <a:pt x="1288" y="8612"/>
                  </a:cubicBezTo>
                  <a:cubicBezTo>
                    <a:pt x="1209" y="8475"/>
                    <a:pt x="1188" y="8316"/>
                    <a:pt x="1191" y="8156"/>
                  </a:cubicBezTo>
                  <a:lnTo>
                    <a:pt x="1191" y="8137"/>
                  </a:lnTo>
                  <a:cubicBezTo>
                    <a:pt x="1186" y="6967"/>
                    <a:pt x="1531" y="5800"/>
                    <a:pt x="2063" y="4736"/>
                  </a:cubicBezTo>
                  <a:cubicBezTo>
                    <a:pt x="2511" y="3840"/>
                    <a:pt x="3088" y="3018"/>
                    <a:pt x="3777" y="2313"/>
                  </a:cubicBezTo>
                  <a:cubicBezTo>
                    <a:pt x="4328" y="1751"/>
                    <a:pt x="4949" y="1265"/>
                    <a:pt x="5693" y="945"/>
                  </a:cubicBezTo>
                  <a:cubicBezTo>
                    <a:pt x="6094" y="772"/>
                    <a:pt x="6532" y="649"/>
                    <a:pt x="6960" y="649"/>
                  </a:cubicBezTo>
                  <a:cubicBezTo>
                    <a:pt x="7120" y="649"/>
                    <a:pt x="7278" y="666"/>
                    <a:pt x="7433" y="705"/>
                  </a:cubicBezTo>
                  <a:cubicBezTo>
                    <a:pt x="7601" y="748"/>
                    <a:pt x="7765" y="814"/>
                    <a:pt x="7919" y="900"/>
                  </a:cubicBezTo>
                  <a:cubicBezTo>
                    <a:pt x="7551" y="686"/>
                    <a:pt x="7199" y="459"/>
                    <a:pt x="6829" y="245"/>
                  </a:cubicBezTo>
                  <a:cubicBezTo>
                    <a:pt x="6531" y="73"/>
                    <a:pt x="6193" y="0"/>
                    <a:pt x="5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18"/>
            <p:cNvSpPr/>
            <p:nvPr/>
          </p:nvSpPr>
          <p:spPr>
            <a:xfrm>
              <a:off x="7868793" y="1869203"/>
              <a:ext cx="249137" cy="257869"/>
            </a:xfrm>
            <a:custGeom>
              <a:avLst/>
              <a:gdLst/>
              <a:ahLst/>
              <a:cxnLst/>
              <a:rect l="l" t="t" r="r" b="b"/>
              <a:pathLst>
                <a:path w="7989" h="8269" extrusionOk="0">
                  <a:moveTo>
                    <a:pt x="5774" y="1"/>
                  </a:moveTo>
                  <a:cubicBezTo>
                    <a:pt x="5347" y="1"/>
                    <a:pt x="4910" y="124"/>
                    <a:pt x="4508" y="296"/>
                  </a:cubicBezTo>
                  <a:cubicBezTo>
                    <a:pt x="3763" y="617"/>
                    <a:pt x="3142" y="1101"/>
                    <a:pt x="2592" y="1665"/>
                  </a:cubicBezTo>
                  <a:cubicBezTo>
                    <a:pt x="1904" y="2369"/>
                    <a:pt x="1325" y="3192"/>
                    <a:pt x="878" y="4087"/>
                  </a:cubicBezTo>
                  <a:cubicBezTo>
                    <a:pt x="346" y="5151"/>
                    <a:pt x="1" y="6319"/>
                    <a:pt x="7" y="7489"/>
                  </a:cubicBezTo>
                  <a:lnTo>
                    <a:pt x="7" y="7506"/>
                  </a:lnTo>
                  <a:cubicBezTo>
                    <a:pt x="2" y="7667"/>
                    <a:pt x="24" y="7827"/>
                    <a:pt x="103" y="7963"/>
                  </a:cubicBezTo>
                  <a:cubicBezTo>
                    <a:pt x="155" y="8053"/>
                    <a:pt x="232" y="8135"/>
                    <a:pt x="323" y="8189"/>
                  </a:cubicBezTo>
                  <a:cubicBezTo>
                    <a:pt x="367" y="8218"/>
                    <a:pt x="418" y="8239"/>
                    <a:pt x="468" y="8252"/>
                  </a:cubicBezTo>
                  <a:cubicBezTo>
                    <a:pt x="510" y="8264"/>
                    <a:pt x="554" y="8269"/>
                    <a:pt x="598" y="8269"/>
                  </a:cubicBezTo>
                  <a:cubicBezTo>
                    <a:pt x="710" y="8269"/>
                    <a:pt x="824" y="8236"/>
                    <a:pt x="930" y="8192"/>
                  </a:cubicBezTo>
                  <a:cubicBezTo>
                    <a:pt x="1128" y="8109"/>
                    <a:pt x="1293" y="7979"/>
                    <a:pt x="1440" y="7830"/>
                  </a:cubicBezTo>
                  <a:cubicBezTo>
                    <a:pt x="1624" y="7643"/>
                    <a:pt x="1782" y="7424"/>
                    <a:pt x="1897" y="7189"/>
                  </a:cubicBezTo>
                  <a:cubicBezTo>
                    <a:pt x="2014" y="6956"/>
                    <a:pt x="2091" y="6705"/>
                    <a:pt x="2121" y="6440"/>
                  </a:cubicBezTo>
                  <a:cubicBezTo>
                    <a:pt x="2130" y="6359"/>
                    <a:pt x="2136" y="6277"/>
                    <a:pt x="2134" y="6197"/>
                  </a:cubicBezTo>
                  <a:cubicBezTo>
                    <a:pt x="2142" y="5666"/>
                    <a:pt x="2300" y="5138"/>
                    <a:pt x="2540" y="4657"/>
                  </a:cubicBezTo>
                  <a:cubicBezTo>
                    <a:pt x="2748" y="4238"/>
                    <a:pt x="3020" y="3853"/>
                    <a:pt x="3342" y="3524"/>
                  </a:cubicBezTo>
                  <a:cubicBezTo>
                    <a:pt x="3598" y="3262"/>
                    <a:pt x="3890" y="3034"/>
                    <a:pt x="4236" y="2884"/>
                  </a:cubicBezTo>
                  <a:cubicBezTo>
                    <a:pt x="4425" y="2805"/>
                    <a:pt x="4628" y="2746"/>
                    <a:pt x="4830" y="2746"/>
                  </a:cubicBezTo>
                  <a:cubicBezTo>
                    <a:pt x="4832" y="2746"/>
                    <a:pt x="4835" y="2746"/>
                    <a:pt x="4837" y="2746"/>
                  </a:cubicBezTo>
                  <a:cubicBezTo>
                    <a:pt x="4909" y="2746"/>
                    <a:pt x="4981" y="2755"/>
                    <a:pt x="5048" y="2772"/>
                  </a:cubicBezTo>
                  <a:cubicBezTo>
                    <a:pt x="5313" y="2838"/>
                    <a:pt x="5553" y="3035"/>
                    <a:pt x="5693" y="3278"/>
                  </a:cubicBezTo>
                  <a:cubicBezTo>
                    <a:pt x="5810" y="3488"/>
                    <a:pt x="5852" y="3732"/>
                    <a:pt x="5861" y="3972"/>
                  </a:cubicBezTo>
                  <a:lnTo>
                    <a:pt x="5862" y="4085"/>
                  </a:lnTo>
                  <a:cubicBezTo>
                    <a:pt x="5854" y="4260"/>
                    <a:pt x="5872" y="4435"/>
                    <a:pt x="5959" y="4585"/>
                  </a:cubicBezTo>
                  <a:cubicBezTo>
                    <a:pt x="6010" y="4674"/>
                    <a:pt x="6088" y="4756"/>
                    <a:pt x="6177" y="4811"/>
                  </a:cubicBezTo>
                  <a:cubicBezTo>
                    <a:pt x="6222" y="4839"/>
                    <a:pt x="6271" y="4861"/>
                    <a:pt x="6322" y="4874"/>
                  </a:cubicBezTo>
                  <a:cubicBezTo>
                    <a:pt x="6365" y="4884"/>
                    <a:pt x="6408" y="4889"/>
                    <a:pt x="6452" y="4889"/>
                  </a:cubicBezTo>
                  <a:cubicBezTo>
                    <a:pt x="6564" y="4889"/>
                    <a:pt x="6679" y="4858"/>
                    <a:pt x="6785" y="4814"/>
                  </a:cubicBezTo>
                  <a:cubicBezTo>
                    <a:pt x="6982" y="4729"/>
                    <a:pt x="7147" y="4601"/>
                    <a:pt x="7296" y="4451"/>
                  </a:cubicBezTo>
                  <a:cubicBezTo>
                    <a:pt x="7480" y="4264"/>
                    <a:pt x="7636" y="4046"/>
                    <a:pt x="7751" y="3811"/>
                  </a:cubicBezTo>
                  <a:cubicBezTo>
                    <a:pt x="7868" y="3579"/>
                    <a:pt x="7945" y="3328"/>
                    <a:pt x="7976" y="3062"/>
                  </a:cubicBezTo>
                  <a:cubicBezTo>
                    <a:pt x="7981" y="3009"/>
                    <a:pt x="7987" y="2955"/>
                    <a:pt x="7989" y="2901"/>
                  </a:cubicBezTo>
                  <a:lnTo>
                    <a:pt x="7989" y="2822"/>
                  </a:lnTo>
                  <a:lnTo>
                    <a:pt x="7989" y="2819"/>
                  </a:lnTo>
                  <a:cubicBezTo>
                    <a:pt x="7987" y="2529"/>
                    <a:pt x="7967" y="2233"/>
                    <a:pt x="7909" y="1945"/>
                  </a:cubicBezTo>
                  <a:cubicBezTo>
                    <a:pt x="7853" y="1665"/>
                    <a:pt x="7764" y="1392"/>
                    <a:pt x="7622" y="1140"/>
                  </a:cubicBezTo>
                  <a:cubicBezTo>
                    <a:pt x="7426" y="795"/>
                    <a:pt x="7133" y="490"/>
                    <a:pt x="6790" y="285"/>
                  </a:cubicBezTo>
                  <a:cubicBezTo>
                    <a:pt x="6771" y="273"/>
                    <a:pt x="6752" y="263"/>
                    <a:pt x="6735" y="252"/>
                  </a:cubicBezTo>
                  <a:cubicBezTo>
                    <a:pt x="6580" y="166"/>
                    <a:pt x="6416" y="99"/>
                    <a:pt x="6248" y="56"/>
                  </a:cubicBezTo>
                  <a:cubicBezTo>
                    <a:pt x="6093" y="18"/>
                    <a:pt x="5934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18"/>
            <p:cNvSpPr/>
            <p:nvPr/>
          </p:nvSpPr>
          <p:spPr>
            <a:xfrm>
              <a:off x="7904998" y="2069719"/>
              <a:ext cx="79958" cy="107744"/>
            </a:xfrm>
            <a:custGeom>
              <a:avLst/>
              <a:gdLst/>
              <a:ahLst/>
              <a:cxnLst/>
              <a:rect l="l" t="t" r="r" b="b"/>
              <a:pathLst>
                <a:path w="2564" h="3455" extrusionOk="0">
                  <a:moveTo>
                    <a:pt x="1940" y="1"/>
                  </a:moveTo>
                  <a:cubicBezTo>
                    <a:pt x="1935" y="1"/>
                    <a:pt x="1930" y="1"/>
                    <a:pt x="1925" y="1"/>
                  </a:cubicBezTo>
                  <a:cubicBezTo>
                    <a:pt x="1767" y="2"/>
                    <a:pt x="1617" y="67"/>
                    <a:pt x="1482" y="145"/>
                  </a:cubicBezTo>
                  <a:lnTo>
                    <a:pt x="0" y="1000"/>
                  </a:lnTo>
                  <a:lnTo>
                    <a:pt x="0" y="3454"/>
                  </a:lnTo>
                  <a:lnTo>
                    <a:pt x="1482" y="2599"/>
                  </a:lnTo>
                  <a:cubicBezTo>
                    <a:pt x="1754" y="2441"/>
                    <a:pt x="1977" y="2203"/>
                    <a:pt x="2152" y="1937"/>
                  </a:cubicBezTo>
                  <a:cubicBezTo>
                    <a:pt x="2297" y="1715"/>
                    <a:pt x="2408" y="1472"/>
                    <a:pt x="2479" y="1220"/>
                  </a:cubicBezTo>
                  <a:cubicBezTo>
                    <a:pt x="2535" y="1019"/>
                    <a:pt x="2563" y="810"/>
                    <a:pt x="2536" y="599"/>
                  </a:cubicBezTo>
                  <a:cubicBezTo>
                    <a:pt x="2516" y="439"/>
                    <a:pt x="2466" y="278"/>
                    <a:pt x="2356" y="169"/>
                  </a:cubicBezTo>
                  <a:cubicBezTo>
                    <a:pt x="2325" y="137"/>
                    <a:pt x="2289" y="109"/>
                    <a:pt x="2247" y="84"/>
                  </a:cubicBezTo>
                  <a:cubicBezTo>
                    <a:pt x="2247" y="84"/>
                    <a:pt x="2246" y="83"/>
                    <a:pt x="2243" y="83"/>
                  </a:cubicBezTo>
                  <a:cubicBezTo>
                    <a:pt x="2152" y="29"/>
                    <a:pt x="2045" y="1"/>
                    <a:pt x="19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18"/>
            <p:cNvSpPr/>
            <p:nvPr/>
          </p:nvSpPr>
          <p:spPr>
            <a:xfrm>
              <a:off x="7858096" y="2042183"/>
              <a:ext cx="116850" cy="58597"/>
            </a:xfrm>
            <a:custGeom>
              <a:avLst/>
              <a:gdLst/>
              <a:ahLst/>
              <a:cxnLst/>
              <a:rect l="l" t="t" r="r" b="b"/>
              <a:pathLst>
                <a:path w="3747" h="1879" extrusionOk="0">
                  <a:moveTo>
                    <a:pt x="1940" y="1"/>
                  </a:moveTo>
                  <a:cubicBezTo>
                    <a:pt x="1687" y="1"/>
                    <a:pt x="1482" y="154"/>
                    <a:pt x="1482" y="154"/>
                  </a:cubicBezTo>
                  <a:lnTo>
                    <a:pt x="0" y="1009"/>
                  </a:lnTo>
                  <a:lnTo>
                    <a:pt x="1504" y="1879"/>
                  </a:lnTo>
                  <a:lnTo>
                    <a:pt x="2986" y="1023"/>
                  </a:lnTo>
                  <a:cubicBezTo>
                    <a:pt x="3120" y="946"/>
                    <a:pt x="3271" y="881"/>
                    <a:pt x="3429" y="880"/>
                  </a:cubicBezTo>
                  <a:cubicBezTo>
                    <a:pt x="3538" y="880"/>
                    <a:pt x="3652" y="908"/>
                    <a:pt x="3747" y="963"/>
                  </a:cubicBezTo>
                  <a:cubicBezTo>
                    <a:pt x="3248" y="673"/>
                    <a:pt x="2732" y="371"/>
                    <a:pt x="2234" y="80"/>
                  </a:cubicBezTo>
                  <a:cubicBezTo>
                    <a:pt x="2135" y="22"/>
                    <a:pt x="2034" y="1"/>
                    <a:pt x="1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18"/>
            <p:cNvSpPr/>
            <p:nvPr/>
          </p:nvSpPr>
          <p:spPr>
            <a:xfrm>
              <a:off x="8176489" y="1532443"/>
              <a:ext cx="484428" cy="615623"/>
            </a:xfrm>
            <a:custGeom>
              <a:avLst/>
              <a:gdLst/>
              <a:ahLst/>
              <a:cxnLst/>
              <a:rect l="l" t="t" r="r" b="b"/>
              <a:pathLst>
                <a:path w="15534" h="19741" extrusionOk="0">
                  <a:moveTo>
                    <a:pt x="11401" y="1190"/>
                  </a:moveTo>
                  <a:cubicBezTo>
                    <a:pt x="11688" y="1190"/>
                    <a:pt x="11972" y="1222"/>
                    <a:pt x="12248" y="1293"/>
                  </a:cubicBezTo>
                  <a:cubicBezTo>
                    <a:pt x="13228" y="1546"/>
                    <a:pt x="14113" y="2294"/>
                    <a:pt x="14626" y="3188"/>
                  </a:cubicBezTo>
                  <a:cubicBezTo>
                    <a:pt x="15315" y="4386"/>
                    <a:pt x="15343" y="5844"/>
                    <a:pt x="15179" y="7228"/>
                  </a:cubicBezTo>
                  <a:cubicBezTo>
                    <a:pt x="14975" y="8973"/>
                    <a:pt x="14468" y="10602"/>
                    <a:pt x="13704" y="12135"/>
                  </a:cubicBezTo>
                  <a:cubicBezTo>
                    <a:pt x="12941" y="13669"/>
                    <a:pt x="11916" y="15106"/>
                    <a:pt x="10710" y="16330"/>
                  </a:cubicBezTo>
                  <a:cubicBezTo>
                    <a:pt x="9746" y="17308"/>
                    <a:pt x="8667" y="18147"/>
                    <a:pt x="7371" y="18695"/>
                  </a:cubicBezTo>
                  <a:cubicBezTo>
                    <a:pt x="6679" y="18988"/>
                    <a:pt x="5926" y="19197"/>
                    <a:pt x="5191" y="19197"/>
                  </a:cubicBezTo>
                  <a:cubicBezTo>
                    <a:pt x="4905" y="19197"/>
                    <a:pt x="4622" y="19165"/>
                    <a:pt x="4347" y="19095"/>
                  </a:cubicBezTo>
                  <a:cubicBezTo>
                    <a:pt x="3366" y="18841"/>
                    <a:pt x="2482" y="18091"/>
                    <a:pt x="1967" y="17198"/>
                  </a:cubicBezTo>
                  <a:cubicBezTo>
                    <a:pt x="1451" y="16304"/>
                    <a:pt x="1307" y="15262"/>
                    <a:pt x="1335" y="14214"/>
                  </a:cubicBezTo>
                  <a:cubicBezTo>
                    <a:pt x="1343" y="13861"/>
                    <a:pt x="1372" y="13508"/>
                    <a:pt x="1414" y="13158"/>
                  </a:cubicBezTo>
                  <a:cubicBezTo>
                    <a:pt x="1619" y="11416"/>
                    <a:pt x="2125" y="9786"/>
                    <a:pt x="2889" y="8253"/>
                  </a:cubicBezTo>
                  <a:cubicBezTo>
                    <a:pt x="3654" y="6718"/>
                    <a:pt x="4677" y="5280"/>
                    <a:pt x="5883" y="4057"/>
                  </a:cubicBezTo>
                  <a:cubicBezTo>
                    <a:pt x="6848" y="3079"/>
                    <a:pt x="7928" y="2239"/>
                    <a:pt x="9225" y="1692"/>
                  </a:cubicBezTo>
                  <a:cubicBezTo>
                    <a:pt x="9915" y="1399"/>
                    <a:pt x="10668" y="1190"/>
                    <a:pt x="11401" y="1190"/>
                  </a:cubicBezTo>
                  <a:close/>
                  <a:moveTo>
                    <a:pt x="11133" y="1"/>
                  </a:moveTo>
                  <a:cubicBezTo>
                    <a:pt x="10026" y="1"/>
                    <a:pt x="8848" y="374"/>
                    <a:pt x="7824" y="891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7" y="8349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2" y="16576"/>
                    <a:pt x="594" y="17438"/>
                    <a:pt x="1189" y="18222"/>
                  </a:cubicBezTo>
                  <a:cubicBezTo>
                    <a:pt x="1484" y="18610"/>
                    <a:pt x="1832" y="18921"/>
                    <a:pt x="2235" y="19152"/>
                  </a:cubicBezTo>
                  <a:cubicBezTo>
                    <a:pt x="2370" y="19231"/>
                    <a:pt x="2499" y="19296"/>
                    <a:pt x="2642" y="19359"/>
                  </a:cubicBezTo>
                  <a:cubicBezTo>
                    <a:pt x="2769" y="19417"/>
                    <a:pt x="2889" y="19461"/>
                    <a:pt x="3023" y="19506"/>
                  </a:cubicBezTo>
                  <a:cubicBezTo>
                    <a:pt x="3155" y="19552"/>
                    <a:pt x="3280" y="19585"/>
                    <a:pt x="3418" y="19618"/>
                  </a:cubicBezTo>
                  <a:cubicBezTo>
                    <a:pt x="3556" y="19649"/>
                    <a:pt x="3684" y="19674"/>
                    <a:pt x="3826" y="19693"/>
                  </a:cubicBezTo>
                  <a:cubicBezTo>
                    <a:pt x="3967" y="19713"/>
                    <a:pt x="4096" y="19726"/>
                    <a:pt x="4243" y="19733"/>
                  </a:cubicBezTo>
                  <a:cubicBezTo>
                    <a:pt x="4335" y="19738"/>
                    <a:pt x="4421" y="19740"/>
                    <a:pt x="4510" y="19740"/>
                  </a:cubicBezTo>
                  <a:cubicBezTo>
                    <a:pt x="4562" y="19740"/>
                    <a:pt x="4614" y="19740"/>
                    <a:pt x="4669" y="19739"/>
                  </a:cubicBezTo>
                  <a:cubicBezTo>
                    <a:pt x="4818" y="19734"/>
                    <a:pt x="4950" y="19726"/>
                    <a:pt x="5101" y="19710"/>
                  </a:cubicBezTo>
                  <a:cubicBezTo>
                    <a:pt x="5254" y="19693"/>
                    <a:pt x="5387" y="19674"/>
                    <a:pt x="5540" y="19647"/>
                  </a:cubicBezTo>
                  <a:cubicBezTo>
                    <a:pt x="5692" y="19618"/>
                    <a:pt x="5827" y="19589"/>
                    <a:pt x="5983" y="19549"/>
                  </a:cubicBezTo>
                  <a:cubicBezTo>
                    <a:pt x="6136" y="19511"/>
                    <a:pt x="6273" y="19473"/>
                    <a:pt x="6428" y="19422"/>
                  </a:cubicBezTo>
                  <a:cubicBezTo>
                    <a:pt x="6582" y="19372"/>
                    <a:pt x="6717" y="19323"/>
                    <a:pt x="6874" y="19261"/>
                  </a:cubicBezTo>
                  <a:cubicBezTo>
                    <a:pt x="7029" y="19201"/>
                    <a:pt x="7164" y="19143"/>
                    <a:pt x="7321" y="19072"/>
                  </a:cubicBezTo>
                  <a:cubicBezTo>
                    <a:pt x="7478" y="19000"/>
                    <a:pt x="7614" y="18934"/>
                    <a:pt x="7768" y="18850"/>
                  </a:cubicBezTo>
                  <a:cubicBezTo>
                    <a:pt x="7921" y="18770"/>
                    <a:pt x="8056" y="18693"/>
                    <a:pt x="8208" y="18604"/>
                  </a:cubicBezTo>
                  <a:cubicBezTo>
                    <a:pt x="8359" y="18514"/>
                    <a:pt x="8491" y="18432"/>
                    <a:pt x="8642" y="18333"/>
                  </a:cubicBezTo>
                  <a:cubicBezTo>
                    <a:pt x="8793" y="18233"/>
                    <a:pt x="8923" y="18144"/>
                    <a:pt x="9071" y="18036"/>
                  </a:cubicBezTo>
                  <a:cubicBezTo>
                    <a:pt x="9219" y="17929"/>
                    <a:pt x="9348" y="17831"/>
                    <a:pt x="9495" y="17714"/>
                  </a:cubicBezTo>
                  <a:cubicBezTo>
                    <a:pt x="9642" y="17598"/>
                    <a:pt x="9771" y="17492"/>
                    <a:pt x="9915" y="17368"/>
                  </a:cubicBezTo>
                  <a:cubicBezTo>
                    <a:pt x="10058" y="17244"/>
                    <a:pt x="10184" y="17131"/>
                    <a:pt x="10326" y="16997"/>
                  </a:cubicBezTo>
                  <a:cubicBezTo>
                    <a:pt x="10468" y="16866"/>
                    <a:pt x="10592" y="16744"/>
                    <a:pt x="10730" y="16606"/>
                  </a:cubicBezTo>
                  <a:cubicBezTo>
                    <a:pt x="10868" y="16468"/>
                    <a:pt x="10990" y="16339"/>
                    <a:pt x="11125" y="16192"/>
                  </a:cubicBezTo>
                  <a:cubicBezTo>
                    <a:pt x="11260" y="16047"/>
                    <a:pt x="11378" y="15912"/>
                    <a:pt x="11510" y="15759"/>
                  </a:cubicBezTo>
                  <a:cubicBezTo>
                    <a:pt x="11776" y="15450"/>
                    <a:pt x="11996" y="15175"/>
                    <a:pt x="12244" y="14843"/>
                  </a:cubicBezTo>
                  <a:cubicBezTo>
                    <a:pt x="12721" y="14198"/>
                    <a:pt x="13147" y="13538"/>
                    <a:pt x="13539" y="12828"/>
                  </a:cubicBezTo>
                  <a:cubicBezTo>
                    <a:pt x="13727" y="12486"/>
                    <a:pt x="13920" y="12106"/>
                    <a:pt x="14085" y="11754"/>
                  </a:cubicBezTo>
                  <a:cubicBezTo>
                    <a:pt x="14246" y="11407"/>
                    <a:pt x="14419" y="11005"/>
                    <a:pt x="14554" y="10653"/>
                  </a:cubicBezTo>
                  <a:cubicBezTo>
                    <a:pt x="14623" y="10474"/>
                    <a:pt x="14695" y="10279"/>
                    <a:pt x="14755" y="10099"/>
                  </a:cubicBezTo>
                  <a:cubicBezTo>
                    <a:pt x="14817" y="9919"/>
                    <a:pt x="14882" y="9721"/>
                    <a:pt x="14935" y="9543"/>
                  </a:cubicBezTo>
                  <a:cubicBezTo>
                    <a:pt x="14990" y="9363"/>
                    <a:pt x="15047" y="9166"/>
                    <a:pt x="15093" y="8988"/>
                  </a:cubicBezTo>
                  <a:cubicBezTo>
                    <a:pt x="15141" y="8808"/>
                    <a:pt x="15188" y="8611"/>
                    <a:pt x="15228" y="8434"/>
                  </a:cubicBezTo>
                  <a:cubicBezTo>
                    <a:pt x="15266" y="8257"/>
                    <a:pt x="15306" y="8060"/>
                    <a:pt x="15338" y="7887"/>
                  </a:cubicBezTo>
                  <a:cubicBezTo>
                    <a:pt x="15368" y="7713"/>
                    <a:pt x="15401" y="7516"/>
                    <a:pt x="15424" y="7343"/>
                  </a:cubicBezTo>
                  <a:cubicBezTo>
                    <a:pt x="15448" y="7171"/>
                    <a:pt x="15471" y="6977"/>
                    <a:pt x="15487" y="6808"/>
                  </a:cubicBezTo>
                  <a:cubicBezTo>
                    <a:pt x="15501" y="6637"/>
                    <a:pt x="15516" y="6447"/>
                    <a:pt x="15523" y="6279"/>
                  </a:cubicBezTo>
                  <a:cubicBezTo>
                    <a:pt x="15530" y="6114"/>
                    <a:pt x="15533" y="5927"/>
                    <a:pt x="15533" y="5765"/>
                  </a:cubicBezTo>
                  <a:cubicBezTo>
                    <a:pt x="15533" y="5604"/>
                    <a:pt x="15530" y="5427"/>
                    <a:pt x="15523" y="5273"/>
                  </a:cubicBezTo>
                  <a:cubicBezTo>
                    <a:pt x="15514" y="5118"/>
                    <a:pt x="15500" y="4942"/>
                    <a:pt x="15483" y="4791"/>
                  </a:cubicBezTo>
                  <a:cubicBezTo>
                    <a:pt x="15467" y="4639"/>
                    <a:pt x="15445" y="4471"/>
                    <a:pt x="15421" y="4323"/>
                  </a:cubicBezTo>
                  <a:cubicBezTo>
                    <a:pt x="15396" y="4176"/>
                    <a:pt x="15365" y="4011"/>
                    <a:pt x="15332" y="3868"/>
                  </a:cubicBezTo>
                  <a:cubicBezTo>
                    <a:pt x="15300" y="3726"/>
                    <a:pt x="15258" y="3566"/>
                    <a:pt x="15217" y="3430"/>
                  </a:cubicBezTo>
                  <a:cubicBezTo>
                    <a:pt x="15178" y="3293"/>
                    <a:pt x="15126" y="3141"/>
                    <a:pt x="15077" y="3009"/>
                  </a:cubicBezTo>
                  <a:cubicBezTo>
                    <a:pt x="15027" y="2876"/>
                    <a:pt x="14968" y="2733"/>
                    <a:pt x="14911" y="2606"/>
                  </a:cubicBezTo>
                  <a:cubicBezTo>
                    <a:pt x="14853" y="2481"/>
                    <a:pt x="14784" y="2344"/>
                    <a:pt x="14718" y="2225"/>
                  </a:cubicBezTo>
                  <a:cubicBezTo>
                    <a:pt x="14652" y="2107"/>
                    <a:pt x="14573" y="1978"/>
                    <a:pt x="14498" y="1866"/>
                  </a:cubicBezTo>
                  <a:cubicBezTo>
                    <a:pt x="14423" y="1753"/>
                    <a:pt x="14335" y="1634"/>
                    <a:pt x="14252" y="1531"/>
                  </a:cubicBezTo>
                  <a:cubicBezTo>
                    <a:pt x="14167" y="1426"/>
                    <a:pt x="14072" y="1316"/>
                    <a:pt x="13980" y="1222"/>
                  </a:cubicBezTo>
                  <a:cubicBezTo>
                    <a:pt x="13887" y="1124"/>
                    <a:pt x="13785" y="1025"/>
                    <a:pt x="13684" y="938"/>
                  </a:cubicBezTo>
                  <a:cubicBezTo>
                    <a:pt x="13487" y="769"/>
                    <a:pt x="13250" y="598"/>
                    <a:pt x="13024" y="468"/>
                  </a:cubicBezTo>
                  <a:cubicBezTo>
                    <a:pt x="12455" y="139"/>
                    <a:pt x="11807" y="1"/>
                    <a:pt x="1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18"/>
            <p:cNvSpPr/>
            <p:nvPr/>
          </p:nvSpPr>
          <p:spPr>
            <a:xfrm>
              <a:off x="8217247" y="1569553"/>
              <a:ext cx="437744" cy="561579"/>
            </a:xfrm>
            <a:custGeom>
              <a:avLst/>
              <a:gdLst/>
              <a:ahLst/>
              <a:cxnLst/>
              <a:rect l="l" t="t" r="r" b="b"/>
              <a:pathLst>
                <a:path w="14037" h="18008" extrusionOk="0">
                  <a:moveTo>
                    <a:pt x="9431" y="572"/>
                  </a:moveTo>
                  <a:cubicBezTo>
                    <a:pt x="9520" y="572"/>
                    <a:pt x="9613" y="575"/>
                    <a:pt x="9696" y="581"/>
                  </a:cubicBezTo>
                  <a:cubicBezTo>
                    <a:pt x="9795" y="588"/>
                    <a:pt x="9903" y="602"/>
                    <a:pt x="9995" y="621"/>
                  </a:cubicBezTo>
                  <a:cubicBezTo>
                    <a:pt x="10086" y="638"/>
                    <a:pt x="10186" y="661"/>
                    <a:pt x="10272" y="689"/>
                  </a:cubicBezTo>
                  <a:cubicBezTo>
                    <a:pt x="10331" y="707"/>
                    <a:pt x="10392" y="729"/>
                    <a:pt x="10451" y="752"/>
                  </a:cubicBezTo>
                  <a:cubicBezTo>
                    <a:pt x="10564" y="796"/>
                    <a:pt x="10678" y="848"/>
                    <a:pt x="10776" y="906"/>
                  </a:cubicBezTo>
                  <a:cubicBezTo>
                    <a:pt x="12336" y="1809"/>
                    <a:pt x="12724" y="4061"/>
                    <a:pt x="12564" y="6005"/>
                  </a:cubicBezTo>
                  <a:cubicBezTo>
                    <a:pt x="12403" y="7979"/>
                    <a:pt x="11674" y="9635"/>
                    <a:pt x="10768" y="11189"/>
                  </a:cubicBezTo>
                  <a:cubicBezTo>
                    <a:pt x="9870" y="12745"/>
                    <a:pt x="8800" y="14203"/>
                    <a:pt x="7173" y="15331"/>
                  </a:cubicBezTo>
                  <a:cubicBezTo>
                    <a:pt x="6057" y="16103"/>
                    <a:pt x="4677" y="16721"/>
                    <a:pt x="3415" y="16721"/>
                  </a:cubicBezTo>
                  <a:cubicBezTo>
                    <a:pt x="2865" y="16721"/>
                    <a:pt x="2337" y="16603"/>
                    <a:pt x="1864" y="16330"/>
                  </a:cubicBezTo>
                  <a:cubicBezTo>
                    <a:pt x="1767" y="16273"/>
                    <a:pt x="1662" y="16202"/>
                    <a:pt x="1567" y="16125"/>
                  </a:cubicBezTo>
                  <a:cubicBezTo>
                    <a:pt x="1517" y="16086"/>
                    <a:pt x="1471" y="16044"/>
                    <a:pt x="1425" y="16003"/>
                  </a:cubicBezTo>
                  <a:cubicBezTo>
                    <a:pt x="1359" y="15942"/>
                    <a:pt x="1289" y="15869"/>
                    <a:pt x="1228" y="15797"/>
                  </a:cubicBezTo>
                  <a:cubicBezTo>
                    <a:pt x="1166" y="15726"/>
                    <a:pt x="1100" y="15640"/>
                    <a:pt x="1044" y="15560"/>
                  </a:cubicBezTo>
                  <a:cubicBezTo>
                    <a:pt x="989" y="15478"/>
                    <a:pt x="928" y="15380"/>
                    <a:pt x="877" y="15289"/>
                  </a:cubicBezTo>
                  <a:cubicBezTo>
                    <a:pt x="827" y="15197"/>
                    <a:pt x="774" y="15088"/>
                    <a:pt x="728" y="14988"/>
                  </a:cubicBezTo>
                  <a:cubicBezTo>
                    <a:pt x="685" y="14887"/>
                    <a:pt x="637" y="14765"/>
                    <a:pt x="598" y="14655"/>
                  </a:cubicBezTo>
                  <a:cubicBezTo>
                    <a:pt x="561" y="14543"/>
                    <a:pt x="522" y="14411"/>
                    <a:pt x="491" y="14292"/>
                  </a:cubicBezTo>
                  <a:cubicBezTo>
                    <a:pt x="460" y="14174"/>
                    <a:pt x="430" y="14030"/>
                    <a:pt x="407" y="13902"/>
                  </a:cubicBezTo>
                  <a:cubicBezTo>
                    <a:pt x="383" y="13776"/>
                    <a:pt x="361" y="13622"/>
                    <a:pt x="345" y="13488"/>
                  </a:cubicBezTo>
                  <a:cubicBezTo>
                    <a:pt x="330" y="13353"/>
                    <a:pt x="317" y="13190"/>
                    <a:pt x="309" y="13050"/>
                  </a:cubicBezTo>
                  <a:cubicBezTo>
                    <a:pt x="302" y="12922"/>
                    <a:pt x="299" y="12772"/>
                    <a:pt x="299" y="12638"/>
                  </a:cubicBezTo>
                  <a:lnTo>
                    <a:pt x="299" y="12618"/>
                  </a:lnTo>
                  <a:cubicBezTo>
                    <a:pt x="299" y="12454"/>
                    <a:pt x="304" y="12312"/>
                    <a:pt x="314" y="12141"/>
                  </a:cubicBezTo>
                  <a:cubicBezTo>
                    <a:pt x="324" y="11971"/>
                    <a:pt x="335" y="11823"/>
                    <a:pt x="354" y="11648"/>
                  </a:cubicBezTo>
                  <a:cubicBezTo>
                    <a:pt x="374" y="11472"/>
                    <a:pt x="394" y="11319"/>
                    <a:pt x="423" y="11139"/>
                  </a:cubicBezTo>
                  <a:cubicBezTo>
                    <a:pt x="450" y="10959"/>
                    <a:pt x="479" y="10801"/>
                    <a:pt x="517" y="10617"/>
                  </a:cubicBezTo>
                  <a:cubicBezTo>
                    <a:pt x="554" y="10433"/>
                    <a:pt x="590" y="10272"/>
                    <a:pt x="637" y="10085"/>
                  </a:cubicBezTo>
                  <a:cubicBezTo>
                    <a:pt x="683" y="9898"/>
                    <a:pt x="728" y="9736"/>
                    <a:pt x="784" y="9546"/>
                  </a:cubicBezTo>
                  <a:cubicBezTo>
                    <a:pt x="840" y="9359"/>
                    <a:pt x="892" y="9192"/>
                    <a:pt x="956" y="9004"/>
                  </a:cubicBezTo>
                  <a:cubicBezTo>
                    <a:pt x="1021" y="8817"/>
                    <a:pt x="1083" y="8646"/>
                    <a:pt x="1155" y="8459"/>
                  </a:cubicBezTo>
                  <a:cubicBezTo>
                    <a:pt x="1227" y="8272"/>
                    <a:pt x="1296" y="8100"/>
                    <a:pt x="1375" y="7914"/>
                  </a:cubicBezTo>
                  <a:cubicBezTo>
                    <a:pt x="1536" y="7542"/>
                    <a:pt x="1697" y="7203"/>
                    <a:pt x="1888" y="6840"/>
                  </a:cubicBezTo>
                  <a:cubicBezTo>
                    <a:pt x="2072" y="6485"/>
                    <a:pt x="2276" y="6132"/>
                    <a:pt x="2486" y="5794"/>
                  </a:cubicBezTo>
                  <a:cubicBezTo>
                    <a:pt x="2690" y="5464"/>
                    <a:pt x="2933" y="5105"/>
                    <a:pt x="3160" y="4796"/>
                  </a:cubicBezTo>
                  <a:cubicBezTo>
                    <a:pt x="3273" y="4641"/>
                    <a:pt x="3400" y="4472"/>
                    <a:pt x="3520" y="4324"/>
                  </a:cubicBezTo>
                  <a:cubicBezTo>
                    <a:pt x="3639" y="4175"/>
                    <a:pt x="3773" y="4012"/>
                    <a:pt x="3895" y="3872"/>
                  </a:cubicBezTo>
                  <a:cubicBezTo>
                    <a:pt x="4017" y="3729"/>
                    <a:pt x="4155" y="3574"/>
                    <a:pt x="4282" y="3440"/>
                  </a:cubicBezTo>
                  <a:cubicBezTo>
                    <a:pt x="4407" y="3305"/>
                    <a:pt x="4549" y="3158"/>
                    <a:pt x="4679" y="3032"/>
                  </a:cubicBezTo>
                  <a:cubicBezTo>
                    <a:pt x="4808" y="2907"/>
                    <a:pt x="4955" y="2767"/>
                    <a:pt x="5084" y="2651"/>
                  </a:cubicBezTo>
                  <a:cubicBezTo>
                    <a:pt x="5213" y="2535"/>
                    <a:pt x="5364" y="2405"/>
                    <a:pt x="5497" y="2297"/>
                  </a:cubicBezTo>
                  <a:cubicBezTo>
                    <a:pt x="5627" y="2189"/>
                    <a:pt x="5780" y="2073"/>
                    <a:pt x="5913" y="1974"/>
                  </a:cubicBezTo>
                  <a:cubicBezTo>
                    <a:pt x="6046" y="1876"/>
                    <a:pt x="6198" y="1768"/>
                    <a:pt x="6332" y="1681"/>
                  </a:cubicBezTo>
                  <a:cubicBezTo>
                    <a:pt x="6463" y="1593"/>
                    <a:pt x="6618" y="1498"/>
                    <a:pt x="6749" y="1420"/>
                  </a:cubicBezTo>
                  <a:cubicBezTo>
                    <a:pt x="6878" y="1344"/>
                    <a:pt x="7025" y="1264"/>
                    <a:pt x="7153" y="1199"/>
                  </a:cubicBezTo>
                  <a:cubicBezTo>
                    <a:pt x="7281" y="1134"/>
                    <a:pt x="7427" y="1064"/>
                    <a:pt x="7552" y="1011"/>
                  </a:cubicBezTo>
                  <a:cubicBezTo>
                    <a:pt x="7676" y="956"/>
                    <a:pt x="7820" y="898"/>
                    <a:pt x="7942" y="855"/>
                  </a:cubicBezTo>
                  <a:cubicBezTo>
                    <a:pt x="8064" y="812"/>
                    <a:pt x="8204" y="768"/>
                    <a:pt x="8323" y="736"/>
                  </a:cubicBezTo>
                  <a:cubicBezTo>
                    <a:pt x="8441" y="702"/>
                    <a:pt x="8577" y="668"/>
                    <a:pt x="8691" y="647"/>
                  </a:cubicBezTo>
                  <a:cubicBezTo>
                    <a:pt x="8805" y="625"/>
                    <a:pt x="8934" y="607"/>
                    <a:pt x="9043" y="594"/>
                  </a:cubicBezTo>
                  <a:cubicBezTo>
                    <a:pt x="9151" y="581"/>
                    <a:pt x="9273" y="574"/>
                    <a:pt x="9378" y="572"/>
                  </a:cubicBezTo>
                  <a:cubicBezTo>
                    <a:pt x="9396" y="572"/>
                    <a:pt x="9413" y="572"/>
                    <a:pt x="9431" y="572"/>
                  </a:cubicBezTo>
                  <a:close/>
                  <a:moveTo>
                    <a:pt x="10097" y="0"/>
                  </a:moveTo>
                  <a:cubicBezTo>
                    <a:pt x="9363" y="0"/>
                    <a:pt x="8609" y="210"/>
                    <a:pt x="7918" y="502"/>
                  </a:cubicBezTo>
                  <a:cubicBezTo>
                    <a:pt x="6621" y="1049"/>
                    <a:pt x="5540" y="1889"/>
                    <a:pt x="4576" y="2867"/>
                  </a:cubicBezTo>
                  <a:cubicBezTo>
                    <a:pt x="3370" y="4089"/>
                    <a:pt x="2348" y="5528"/>
                    <a:pt x="1582" y="7063"/>
                  </a:cubicBezTo>
                  <a:cubicBezTo>
                    <a:pt x="818" y="8596"/>
                    <a:pt x="311" y="10225"/>
                    <a:pt x="107" y="11968"/>
                  </a:cubicBezTo>
                  <a:cubicBezTo>
                    <a:pt x="65" y="12318"/>
                    <a:pt x="36" y="12671"/>
                    <a:pt x="28" y="13024"/>
                  </a:cubicBezTo>
                  <a:cubicBezTo>
                    <a:pt x="0" y="14072"/>
                    <a:pt x="144" y="15113"/>
                    <a:pt x="660" y="16008"/>
                  </a:cubicBezTo>
                  <a:cubicBezTo>
                    <a:pt x="1176" y="16902"/>
                    <a:pt x="2059" y="17651"/>
                    <a:pt x="3040" y="17905"/>
                  </a:cubicBezTo>
                  <a:cubicBezTo>
                    <a:pt x="3314" y="17975"/>
                    <a:pt x="3597" y="18007"/>
                    <a:pt x="3883" y="18007"/>
                  </a:cubicBezTo>
                  <a:cubicBezTo>
                    <a:pt x="4618" y="18007"/>
                    <a:pt x="5372" y="17798"/>
                    <a:pt x="6064" y="17506"/>
                  </a:cubicBezTo>
                  <a:cubicBezTo>
                    <a:pt x="7358" y="16957"/>
                    <a:pt x="8439" y="16119"/>
                    <a:pt x="9403" y="15141"/>
                  </a:cubicBezTo>
                  <a:cubicBezTo>
                    <a:pt x="10609" y="13919"/>
                    <a:pt x="11633" y="12479"/>
                    <a:pt x="12397" y="10945"/>
                  </a:cubicBezTo>
                  <a:cubicBezTo>
                    <a:pt x="13161" y="9412"/>
                    <a:pt x="13668" y="7782"/>
                    <a:pt x="13872" y="6038"/>
                  </a:cubicBezTo>
                  <a:cubicBezTo>
                    <a:pt x="14036" y="4655"/>
                    <a:pt x="14008" y="3196"/>
                    <a:pt x="13319" y="1998"/>
                  </a:cubicBezTo>
                  <a:cubicBezTo>
                    <a:pt x="12806" y="1104"/>
                    <a:pt x="11921" y="355"/>
                    <a:pt x="10941" y="103"/>
                  </a:cubicBezTo>
                  <a:cubicBezTo>
                    <a:pt x="10666" y="32"/>
                    <a:pt x="10383" y="0"/>
                    <a:pt x="10097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18"/>
            <p:cNvSpPr/>
            <p:nvPr/>
          </p:nvSpPr>
          <p:spPr>
            <a:xfrm>
              <a:off x="8266331" y="1593035"/>
              <a:ext cx="347713" cy="498024"/>
            </a:xfrm>
            <a:custGeom>
              <a:avLst/>
              <a:gdLst/>
              <a:ahLst/>
              <a:cxnLst/>
              <a:rect l="l" t="t" r="r" b="b"/>
              <a:pathLst>
                <a:path w="11150" h="15970" extrusionOk="0">
                  <a:moveTo>
                    <a:pt x="8870" y="0"/>
                  </a:moveTo>
                  <a:cubicBezTo>
                    <a:pt x="8900" y="23"/>
                    <a:pt x="8931" y="49"/>
                    <a:pt x="8962" y="74"/>
                  </a:cubicBezTo>
                  <a:cubicBezTo>
                    <a:pt x="9091" y="184"/>
                    <a:pt x="9213" y="304"/>
                    <a:pt x="9327" y="437"/>
                  </a:cubicBezTo>
                  <a:cubicBezTo>
                    <a:pt x="9381" y="503"/>
                    <a:pt x="9437" y="572"/>
                    <a:pt x="9489" y="644"/>
                  </a:cubicBezTo>
                  <a:cubicBezTo>
                    <a:pt x="9542" y="716"/>
                    <a:pt x="9593" y="790"/>
                    <a:pt x="9640" y="867"/>
                  </a:cubicBezTo>
                  <a:cubicBezTo>
                    <a:pt x="9689" y="943"/>
                    <a:pt x="9736" y="1022"/>
                    <a:pt x="9780" y="1106"/>
                  </a:cubicBezTo>
                  <a:cubicBezTo>
                    <a:pt x="9801" y="1148"/>
                    <a:pt x="9823" y="1191"/>
                    <a:pt x="9841" y="1231"/>
                  </a:cubicBezTo>
                  <a:cubicBezTo>
                    <a:pt x="9862" y="1273"/>
                    <a:pt x="9882" y="1316"/>
                    <a:pt x="9902" y="1359"/>
                  </a:cubicBezTo>
                  <a:cubicBezTo>
                    <a:pt x="9921" y="1403"/>
                    <a:pt x="9941" y="1447"/>
                    <a:pt x="9959" y="1493"/>
                  </a:cubicBezTo>
                  <a:cubicBezTo>
                    <a:pt x="9977" y="1537"/>
                    <a:pt x="9995" y="1583"/>
                    <a:pt x="10011" y="1629"/>
                  </a:cubicBezTo>
                  <a:cubicBezTo>
                    <a:pt x="10046" y="1720"/>
                    <a:pt x="10077" y="1816"/>
                    <a:pt x="10106" y="1911"/>
                  </a:cubicBezTo>
                  <a:cubicBezTo>
                    <a:pt x="10122" y="1960"/>
                    <a:pt x="10135" y="2007"/>
                    <a:pt x="10149" y="2056"/>
                  </a:cubicBezTo>
                  <a:cubicBezTo>
                    <a:pt x="10163" y="2105"/>
                    <a:pt x="10176" y="2155"/>
                    <a:pt x="10189" y="2206"/>
                  </a:cubicBezTo>
                  <a:cubicBezTo>
                    <a:pt x="10201" y="2255"/>
                    <a:pt x="10214" y="2305"/>
                    <a:pt x="10225" y="2357"/>
                  </a:cubicBezTo>
                  <a:cubicBezTo>
                    <a:pt x="10237" y="2408"/>
                    <a:pt x="10248" y="2460"/>
                    <a:pt x="10257" y="2513"/>
                  </a:cubicBezTo>
                  <a:cubicBezTo>
                    <a:pt x="10266" y="2564"/>
                    <a:pt x="10276" y="2617"/>
                    <a:pt x="10284" y="2669"/>
                  </a:cubicBezTo>
                  <a:cubicBezTo>
                    <a:pt x="10293" y="2723"/>
                    <a:pt x="10301" y="2776"/>
                    <a:pt x="10309" y="2831"/>
                  </a:cubicBezTo>
                  <a:cubicBezTo>
                    <a:pt x="10326" y="2939"/>
                    <a:pt x="10336" y="3048"/>
                    <a:pt x="10347" y="3160"/>
                  </a:cubicBezTo>
                  <a:cubicBezTo>
                    <a:pt x="10356" y="3272"/>
                    <a:pt x="10363" y="3385"/>
                    <a:pt x="10369" y="3500"/>
                  </a:cubicBezTo>
                  <a:cubicBezTo>
                    <a:pt x="10370" y="3557"/>
                    <a:pt x="10372" y="3616"/>
                    <a:pt x="10373" y="3673"/>
                  </a:cubicBezTo>
                  <a:cubicBezTo>
                    <a:pt x="10376" y="3731"/>
                    <a:pt x="10376" y="3790"/>
                    <a:pt x="10376" y="3850"/>
                  </a:cubicBezTo>
                  <a:cubicBezTo>
                    <a:pt x="10376" y="3909"/>
                    <a:pt x="10376" y="3968"/>
                    <a:pt x="10373" y="4030"/>
                  </a:cubicBezTo>
                  <a:cubicBezTo>
                    <a:pt x="10373" y="4090"/>
                    <a:pt x="10372" y="4152"/>
                    <a:pt x="10369" y="4213"/>
                  </a:cubicBezTo>
                  <a:cubicBezTo>
                    <a:pt x="10366" y="4274"/>
                    <a:pt x="10363" y="4336"/>
                    <a:pt x="10359" y="4399"/>
                  </a:cubicBezTo>
                  <a:cubicBezTo>
                    <a:pt x="10356" y="4463"/>
                    <a:pt x="10352" y="4523"/>
                    <a:pt x="10347" y="4586"/>
                  </a:cubicBezTo>
                  <a:cubicBezTo>
                    <a:pt x="10336" y="4710"/>
                    <a:pt x="10323" y="4839"/>
                    <a:pt x="10307" y="4966"/>
                  </a:cubicBezTo>
                  <a:cubicBezTo>
                    <a:pt x="10293" y="5094"/>
                    <a:pt x="10273" y="5223"/>
                    <a:pt x="10254" y="5353"/>
                  </a:cubicBezTo>
                  <a:lnTo>
                    <a:pt x="10221" y="5547"/>
                  </a:lnTo>
                  <a:cubicBezTo>
                    <a:pt x="10211" y="5611"/>
                    <a:pt x="10198" y="5678"/>
                    <a:pt x="10185" y="5742"/>
                  </a:cubicBezTo>
                  <a:cubicBezTo>
                    <a:pt x="10172" y="5807"/>
                    <a:pt x="10161" y="5872"/>
                    <a:pt x="10146" y="5938"/>
                  </a:cubicBezTo>
                  <a:cubicBezTo>
                    <a:pt x="10133" y="6002"/>
                    <a:pt x="10117" y="6069"/>
                    <a:pt x="10103" y="6136"/>
                  </a:cubicBezTo>
                  <a:cubicBezTo>
                    <a:pt x="10089" y="6201"/>
                    <a:pt x="10071" y="6267"/>
                    <a:pt x="10056" y="6333"/>
                  </a:cubicBezTo>
                  <a:cubicBezTo>
                    <a:pt x="10040" y="6399"/>
                    <a:pt x="10024" y="6467"/>
                    <a:pt x="10005" y="6533"/>
                  </a:cubicBezTo>
                  <a:cubicBezTo>
                    <a:pt x="9969" y="6665"/>
                    <a:pt x="9932" y="6799"/>
                    <a:pt x="9892" y="6931"/>
                  </a:cubicBezTo>
                  <a:cubicBezTo>
                    <a:pt x="9873" y="6999"/>
                    <a:pt x="9853" y="7066"/>
                    <a:pt x="9831" y="7132"/>
                  </a:cubicBezTo>
                  <a:cubicBezTo>
                    <a:pt x="9811" y="7200"/>
                    <a:pt x="9790" y="7266"/>
                    <a:pt x="9767" y="7332"/>
                  </a:cubicBezTo>
                  <a:cubicBezTo>
                    <a:pt x="9745" y="7398"/>
                    <a:pt x="9722" y="7467"/>
                    <a:pt x="9698" y="7534"/>
                  </a:cubicBezTo>
                  <a:cubicBezTo>
                    <a:pt x="9675" y="7600"/>
                    <a:pt x="9652" y="7667"/>
                    <a:pt x="9626" y="7733"/>
                  </a:cubicBezTo>
                  <a:cubicBezTo>
                    <a:pt x="9575" y="7866"/>
                    <a:pt x="9525" y="7999"/>
                    <a:pt x="9472" y="8132"/>
                  </a:cubicBezTo>
                  <a:cubicBezTo>
                    <a:pt x="9417" y="8265"/>
                    <a:pt x="9363" y="8398"/>
                    <a:pt x="9305" y="8531"/>
                  </a:cubicBezTo>
                  <a:cubicBezTo>
                    <a:pt x="9248" y="8662"/>
                    <a:pt x="9187" y="8794"/>
                    <a:pt x="9125" y="8927"/>
                  </a:cubicBezTo>
                  <a:cubicBezTo>
                    <a:pt x="9064" y="9058"/>
                    <a:pt x="9000" y="9188"/>
                    <a:pt x="8934" y="9318"/>
                  </a:cubicBezTo>
                  <a:cubicBezTo>
                    <a:pt x="8803" y="9577"/>
                    <a:pt x="8663" y="9834"/>
                    <a:pt x="8517" y="10085"/>
                  </a:cubicBezTo>
                  <a:cubicBezTo>
                    <a:pt x="8371" y="10337"/>
                    <a:pt x="8217" y="10584"/>
                    <a:pt x="8057" y="10827"/>
                  </a:cubicBezTo>
                  <a:cubicBezTo>
                    <a:pt x="7977" y="10949"/>
                    <a:pt x="7896" y="11069"/>
                    <a:pt x="7813" y="11187"/>
                  </a:cubicBezTo>
                  <a:cubicBezTo>
                    <a:pt x="7728" y="11306"/>
                    <a:pt x="7646" y="11422"/>
                    <a:pt x="7560" y="11537"/>
                  </a:cubicBezTo>
                  <a:cubicBezTo>
                    <a:pt x="7474" y="11652"/>
                    <a:pt x="7387" y="11766"/>
                    <a:pt x="7300" y="11877"/>
                  </a:cubicBezTo>
                  <a:cubicBezTo>
                    <a:pt x="7257" y="11933"/>
                    <a:pt x="7211" y="11986"/>
                    <a:pt x="7166" y="12042"/>
                  </a:cubicBezTo>
                  <a:cubicBezTo>
                    <a:pt x="7121" y="12098"/>
                    <a:pt x="7077" y="12151"/>
                    <a:pt x="7031" y="12206"/>
                  </a:cubicBezTo>
                  <a:cubicBezTo>
                    <a:pt x="6986" y="12259"/>
                    <a:pt x="6942" y="12312"/>
                    <a:pt x="6894" y="12366"/>
                  </a:cubicBezTo>
                  <a:cubicBezTo>
                    <a:pt x="6848" y="12417"/>
                    <a:pt x="6804" y="12471"/>
                    <a:pt x="6756" y="12522"/>
                  </a:cubicBezTo>
                  <a:cubicBezTo>
                    <a:pt x="6663" y="12626"/>
                    <a:pt x="6569" y="12729"/>
                    <a:pt x="6474" y="12827"/>
                  </a:cubicBezTo>
                  <a:cubicBezTo>
                    <a:pt x="6427" y="12876"/>
                    <a:pt x="6381" y="12926"/>
                    <a:pt x="6332" y="12975"/>
                  </a:cubicBezTo>
                  <a:cubicBezTo>
                    <a:pt x="6286" y="13024"/>
                    <a:pt x="6237" y="13071"/>
                    <a:pt x="6188" y="13120"/>
                  </a:cubicBezTo>
                  <a:lnTo>
                    <a:pt x="6043" y="13261"/>
                  </a:lnTo>
                  <a:cubicBezTo>
                    <a:pt x="5994" y="13307"/>
                    <a:pt x="5944" y="13355"/>
                    <a:pt x="5895" y="13399"/>
                  </a:cubicBezTo>
                  <a:cubicBezTo>
                    <a:pt x="5845" y="13444"/>
                    <a:pt x="5797" y="13487"/>
                    <a:pt x="5748" y="13531"/>
                  </a:cubicBezTo>
                  <a:cubicBezTo>
                    <a:pt x="5700" y="13578"/>
                    <a:pt x="5649" y="13621"/>
                    <a:pt x="5599" y="13664"/>
                  </a:cubicBezTo>
                  <a:cubicBezTo>
                    <a:pt x="5500" y="13750"/>
                    <a:pt x="5402" y="13832"/>
                    <a:pt x="5301" y="13912"/>
                  </a:cubicBezTo>
                  <a:cubicBezTo>
                    <a:pt x="5201" y="13994"/>
                    <a:pt x="5100" y="14071"/>
                    <a:pt x="4999" y="14147"/>
                  </a:cubicBezTo>
                  <a:cubicBezTo>
                    <a:pt x="4949" y="14184"/>
                    <a:pt x="4896" y="14222"/>
                    <a:pt x="4846" y="14258"/>
                  </a:cubicBezTo>
                  <a:cubicBezTo>
                    <a:pt x="4795" y="14293"/>
                    <a:pt x="4745" y="14328"/>
                    <a:pt x="4695" y="14364"/>
                  </a:cubicBezTo>
                  <a:cubicBezTo>
                    <a:pt x="4644" y="14400"/>
                    <a:pt x="4593" y="14434"/>
                    <a:pt x="4542" y="14469"/>
                  </a:cubicBezTo>
                  <a:cubicBezTo>
                    <a:pt x="4490" y="14502"/>
                    <a:pt x="4440" y="14535"/>
                    <a:pt x="4390" y="14567"/>
                  </a:cubicBezTo>
                  <a:cubicBezTo>
                    <a:pt x="4339" y="14600"/>
                    <a:pt x="4289" y="14633"/>
                    <a:pt x="4237" y="14663"/>
                  </a:cubicBezTo>
                  <a:cubicBezTo>
                    <a:pt x="4184" y="14693"/>
                    <a:pt x="4134" y="14722"/>
                    <a:pt x="4082" y="14752"/>
                  </a:cubicBezTo>
                  <a:cubicBezTo>
                    <a:pt x="4032" y="14784"/>
                    <a:pt x="3980" y="14812"/>
                    <a:pt x="3928" y="14841"/>
                  </a:cubicBezTo>
                  <a:cubicBezTo>
                    <a:pt x="3875" y="14867"/>
                    <a:pt x="3823" y="14896"/>
                    <a:pt x="3772" y="14923"/>
                  </a:cubicBezTo>
                  <a:cubicBezTo>
                    <a:pt x="3720" y="14950"/>
                    <a:pt x="3667" y="14976"/>
                    <a:pt x="3615" y="15002"/>
                  </a:cubicBezTo>
                  <a:cubicBezTo>
                    <a:pt x="3565" y="15028"/>
                    <a:pt x="3513" y="15053"/>
                    <a:pt x="3461" y="15076"/>
                  </a:cubicBezTo>
                  <a:cubicBezTo>
                    <a:pt x="3408" y="15101"/>
                    <a:pt x="3356" y="15124"/>
                    <a:pt x="3304" y="15146"/>
                  </a:cubicBezTo>
                  <a:cubicBezTo>
                    <a:pt x="3253" y="15168"/>
                    <a:pt x="3202" y="15189"/>
                    <a:pt x="3149" y="15211"/>
                  </a:cubicBezTo>
                  <a:cubicBezTo>
                    <a:pt x="3097" y="15231"/>
                    <a:pt x="3047" y="15251"/>
                    <a:pt x="2995" y="15270"/>
                  </a:cubicBezTo>
                  <a:cubicBezTo>
                    <a:pt x="2945" y="15290"/>
                    <a:pt x="2893" y="15308"/>
                    <a:pt x="2843" y="15326"/>
                  </a:cubicBezTo>
                  <a:cubicBezTo>
                    <a:pt x="2742" y="15360"/>
                    <a:pt x="2639" y="15392"/>
                    <a:pt x="2538" y="15421"/>
                  </a:cubicBezTo>
                  <a:cubicBezTo>
                    <a:pt x="2437" y="15449"/>
                    <a:pt x="2337" y="15477"/>
                    <a:pt x="2239" y="15498"/>
                  </a:cubicBezTo>
                  <a:cubicBezTo>
                    <a:pt x="2190" y="15510"/>
                    <a:pt x="2140" y="15520"/>
                    <a:pt x="2091" y="15528"/>
                  </a:cubicBezTo>
                  <a:cubicBezTo>
                    <a:pt x="2042" y="15538"/>
                    <a:pt x="1992" y="15547"/>
                    <a:pt x="1943" y="15554"/>
                  </a:cubicBezTo>
                  <a:cubicBezTo>
                    <a:pt x="1895" y="15563"/>
                    <a:pt x="1847" y="15570"/>
                    <a:pt x="1798" y="15576"/>
                  </a:cubicBezTo>
                  <a:cubicBezTo>
                    <a:pt x="1752" y="15582"/>
                    <a:pt x="1703" y="15586"/>
                    <a:pt x="1654" y="15592"/>
                  </a:cubicBezTo>
                  <a:cubicBezTo>
                    <a:pt x="1558" y="15600"/>
                    <a:pt x="1464" y="15607"/>
                    <a:pt x="1371" y="15610"/>
                  </a:cubicBezTo>
                  <a:cubicBezTo>
                    <a:pt x="1338" y="15611"/>
                    <a:pt x="1305" y="15612"/>
                    <a:pt x="1272" y="15612"/>
                  </a:cubicBezTo>
                  <a:cubicBezTo>
                    <a:pt x="1212" y="15612"/>
                    <a:pt x="1153" y="15610"/>
                    <a:pt x="1093" y="15607"/>
                  </a:cubicBezTo>
                  <a:cubicBezTo>
                    <a:pt x="1049" y="15606"/>
                    <a:pt x="1004" y="15603"/>
                    <a:pt x="958" y="15599"/>
                  </a:cubicBezTo>
                  <a:cubicBezTo>
                    <a:pt x="914" y="15593"/>
                    <a:pt x="870" y="15590"/>
                    <a:pt x="826" y="15584"/>
                  </a:cubicBezTo>
                  <a:cubicBezTo>
                    <a:pt x="738" y="15573"/>
                    <a:pt x="650" y="15561"/>
                    <a:pt x="566" y="15543"/>
                  </a:cubicBezTo>
                  <a:cubicBezTo>
                    <a:pt x="479" y="15527"/>
                    <a:pt x="395" y="15505"/>
                    <a:pt x="311" y="15482"/>
                  </a:cubicBezTo>
                  <a:cubicBezTo>
                    <a:pt x="231" y="15458"/>
                    <a:pt x="149" y="15432"/>
                    <a:pt x="70" y="15400"/>
                  </a:cubicBezTo>
                  <a:cubicBezTo>
                    <a:pt x="47" y="15392"/>
                    <a:pt x="24" y="15383"/>
                    <a:pt x="1" y="15375"/>
                  </a:cubicBezTo>
                  <a:lnTo>
                    <a:pt x="1" y="15375"/>
                  </a:lnTo>
                  <a:cubicBezTo>
                    <a:pt x="96" y="15452"/>
                    <a:pt x="199" y="15521"/>
                    <a:pt x="298" y="15579"/>
                  </a:cubicBezTo>
                  <a:cubicBezTo>
                    <a:pt x="772" y="15852"/>
                    <a:pt x="1300" y="15970"/>
                    <a:pt x="1850" y="15970"/>
                  </a:cubicBezTo>
                  <a:cubicBezTo>
                    <a:pt x="3111" y="15970"/>
                    <a:pt x="4490" y="15353"/>
                    <a:pt x="5606" y="14580"/>
                  </a:cubicBezTo>
                  <a:cubicBezTo>
                    <a:pt x="7235" y="13451"/>
                    <a:pt x="8303" y="11993"/>
                    <a:pt x="9202" y="10438"/>
                  </a:cubicBezTo>
                  <a:cubicBezTo>
                    <a:pt x="10100" y="8882"/>
                    <a:pt x="10829" y="7229"/>
                    <a:pt x="10990" y="5253"/>
                  </a:cubicBezTo>
                  <a:cubicBezTo>
                    <a:pt x="11150" y="3308"/>
                    <a:pt x="10762" y="1056"/>
                    <a:pt x="9202" y="156"/>
                  </a:cubicBezTo>
                  <a:cubicBezTo>
                    <a:pt x="9104" y="98"/>
                    <a:pt x="8990" y="43"/>
                    <a:pt x="8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18"/>
            <p:cNvSpPr/>
            <p:nvPr/>
          </p:nvSpPr>
          <p:spPr>
            <a:xfrm>
              <a:off x="8226914" y="1587297"/>
              <a:ext cx="363368" cy="492442"/>
            </a:xfrm>
            <a:custGeom>
              <a:avLst/>
              <a:gdLst/>
              <a:ahLst/>
              <a:cxnLst/>
              <a:rect l="l" t="t" r="r" b="b"/>
              <a:pathLst>
                <a:path w="11652" h="15791" extrusionOk="0">
                  <a:moveTo>
                    <a:pt x="9148" y="1"/>
                  </a:moveTo>
                  <a:cubicBezTo>
                    <a:pt x="9125" y="1"/>
                    <a:pt x="9102" y="1"/>
                    <a:pt x="9080" y="2"/>
                  </a:cubicBezTo>
                  <a:cubicBezTo>
                    <a:pt x="8978" y="3"/>
                    <a:pt x="8855" y="10"/>
                    <a:pt x="8746" y="22"/>
                  </a:cubicBezTo>
                  <a:cubicBezTo>
                    <a:pt x="8638" y="35"/>
                    <a:pt x="8508" y="55"/>
                    <a:pt x="8394" y="76"/>
                  </a:cubicBezTo>
                  <a:cubicBezTo>
                    <a:pt x="8279" y="99"/>
                    <a:pt x="8144" y="133"/>
                    <a:pt x="8026" y="164"/>
                  </a:cubicBezTo>
                  <a:cubicBezTo>
                    <a:pt x="7907" y="197"/>
                    <a:pt x="7767" y="242"/>
                    <a:pt x="7645" y="285"/>
                  </a:cubicBezTo>
                  <a:cubicBezTo>
                    <a:pt x="7524" y="328"/>
                    <a:pt x="7380" y="386"/>
                    <a:pt x="7254" y="439"/>
                  </a:cubicBezTo>
                  <a:cubicBezTo>
                    <a:pt x="7129" y="493"/>
                    <a:pt x="6984" y="564"/>
                    <a:pt x="6856" y="628"/>
                  </a:cubicBezTo>
                  <a:cubicBezTo>
                    <a:pt x="6728" y="693"/>
                    <a:pt x="6581" y="774"/>
                    <a:pt x="6452" y="848"/>
                  </a:cubicBezTo>
                  <a:cubicBezTo>
                    <a:pt x="6319" y="926"/>
                    <a:pt x="6167" y="1021"/>
                    <a:pt x="6035" y="1110"/>
                  </a:cubicBezTo>
                  <a:cubicBezTo>
                    <a:pt x="5901" y="1198"/>
                    <a:pt x="5749" y="1304"/>
                    <a:pt x="5615" y="1403"/>
                  </a:cubicBezTo>
                  <a:cubicBezTo>
                    <a:pt x="5483" y="1500"/>
                    <a:pt x="5330" y="1619"/>
                    <a:pt x="5198" y="1727"/>
                  </a:cubicBezTo>
                  <a:cubicBezTo>
                    <a:pt x="5067" y="1835"/>
                    <a:pt x="4916" y="1963"/>
                    <a:pt x="4787" y="2081"/>
                  </a:cubicBezTo>
                  <a:cubicBezTo>
                    <a:pt x="4656" y="2197"/>
                    <a:pt x="4508" y="2335"/>
                    <a:pt x="4381" y="2462"/>
                  </a:cubicBezTo>
                  <a:cubicBezTo>
                    <a:pt x="4254" y="2588"/>
                    <a:pt x="4110" y="2735"/>
                    <a:pt x="3983" y="2868"/>
                  </a:cubicBezTo>
                  <a:cubicBezTo>
                    <a:pt x="3858" y="3004"/>
                    <a:pt x="3720" y="3159"/>
                    <a:pt x="3598" y="3300"/>
                  </a:cubicBezTo>
                  <a:cubicBezTo>
                    <a:pt x="3473" y="3442"/>
                    <a:pt x="3341" y="3604"/>
                    <a:pt x="3221" y="3753"/>
                  </a:cubicBezTo>
                  <a:cubicBezTo>
                    <a:pt x="3103" y="3903"/>
                    <a:pt x="2977" y="4069"/>
                    <a:pt x="2862" y="4226"/>
                  </a:cubicBezTo>
                  <a:cubicBezTo>
                    <a:pt x="2636" y="4535"/>
                    <a:pt x="2393" y="4894"/>
                    <a:pt x="2189" y="5223"/>
                  </a:cubicBezTo>
                  <a:cubicBezTo>
                    <a:pt x="1976" y="5561"/>
                    <a:pt x="1775" y="5915"/>
                    <a:pt x="1590" y="6268"/>
                  </a:cubicBezTo>
                  <a:cubicBezTo>
                    <a:pt x="1400" y="6632"/>
                    <a:pt x="1237" y="6971"/>
                    <a:pt x="1078" y="7344"/>
                  </a:cubicBezTo>
                  <a:cubicBezTo>
                    <a:pt x="999" y="7529"/>
                    <a:pt x="928" y="7702"/>
                    <a:pt x="856" y="7889"/>
                  </a:cubicBezTo>
                  <a:cubicBezTo>
                    <a:pt x="784" y="8076"/>
                    <a:pt x="724" y="8245"/>
                    <a:pt x="659" y="8432"/>
                  </a:cubicBezTo>
                  <a:cubicBezTo>
                    <a:pt x="595" y="8622"/>
                    <a:pt x="543" y="8789"/>
                    <a:pt x="487" y="8976"/>
                  </a:cubicBezTo>
                  <a:cubicBezTo>
                    <a:pt x="431" y="9164"/>
                    <a:pt x="386" y="9328"/>
                    <a:pt x="339" y="9515"/>
                  </a:cubicBezTo>
                  <a:cubicBezTo>
                    <a:pt x="293" y="9702"/>
                    <a:pt x="257" y="9863"/>
                    <a:pt x="219" y="10047"/>
                  </a:cubicBezTo>
                  <a:cubicBezTo>
                    <a:pt x="184" y="10229"/>
                    <a:pt x="155" y="10387"/>
                    <a:pt x="126" y="10567"/>
                  </a:cubicBezTo>
                  <a:cubicBezTo>
                    <a:pt x="97" y="10747"/>
                    <a:pt x="76" y="10901"/>
                    <a:pt x="57" y="11076"/>
                  </a:cubicBezTo>
                  <a:cubicBezTo>
                    <a:pt x="37" y="11253"/>
                    <a:pt x="25" y="11399"/>
                    <a:pt x="15" y="11571"/>
                  </a:cubicBezTo>
                  <a:cubicBezTo>
                    <a:pt x="7" y="11739"/>
                    <a:pt x="1" y="11882"/>
                    <a:pt x="1" y="12046"/>
                  </a:cubicBezTo>
                  <a:lnTo>
                    <a:pt x="1" y="12068"/>
                  </a:lnTo>
                  <a:cubicBezTo>
                    <a:pt x="1" y="12202"/>
                    <a:pt x="5" y="12350"/>
                    <a:pt x="12" y="12478"/>
                  </a:cubicBezTo>
                  <a:cubicBezTo>
                    <a:pt x="20" y="12620"/>
                    <a:pt x="33" y="12780"/>
                    <a:pt x="48" y="12916"/>
                  </a:cubicBezTo>
                  <a:cubicBezTo>
                    <a:pt x="64" y="13051"/>
                    <a:pt x="86" y="13204"/>
                    <a:pt x="109" y="13332"/>
                  </a:cubicBezTo>
                  <a:cubicBezTo>
                    <a:pt x="130" y="13460"/>
                    <a:pt x="163" y="13603"/>
                    <a:pt x="194" y="13721"/>
                  </a:cubicBezTo>
                  <a:cubicBezTo>
                    <a:pt x="224" y="13842"/>
                    <a:pt x="264" y="13974"/>
                    <a:pt x="301" y="14085"/>
                  </a:cubicBezTo>
                  <a:cubicBezTo>
                    <a:pt x="339" y="14194"/>
                    <a:pt x="386" y="14316"/>
                    <a:pt x="431" y="14417"/>
                  </a:cubicBezTo>
                  <a:cubicBezTo>
                    <a:pt x="475" y="14518"/>
                    <a:pt x="530" y="14628"/>
                    <a:pt x="580" y="14719"/>
                  </a:cubicBezTo>
                  <a:cubicBezTo>
                    <a:pt x="631" y="14808"/>
                    <a:pt x="691" y="14907"/>
                    <a:pt x="747" y="14988"/>
                  </a:cubicBezTo>
                  <a:cubicBezTo>
                    <a:pt x="803" y="15067"/>
                    <a:pt x="869" y="15153"/>
                    <a:pt x="931" y="15225"/>
                  </a:cubicBezTo>
                  <a:cubicBezTo>
                    <a:pt x="991" y="15295"/>
                    <a:pt x="1062" y="15372"/>
                    <a:pt x="1128" y="15432"/>
                  </a:cubicBezTo>
                  <a:cubicBezTo>
                    <a:pt x="1173" y="15474"/>
                    <a:pt x="1220" y="15515"/>
                    <a:pt x="1270" y="15554"/>
                  </a:cubicBezTo>
                  <a:cubicBezTo>
                    <a:pt x="1292" y="15563"/>
                    <a:pt x="1315" y="15573"/>
                    <a:pt x="1338" y="15582"/>
                  </a:cubicBezTo>
                  <a:cubicBezTo>
                    <a:pt x="1417" y="15612"/>
                    <a:pt x="1499" y="15639"/>
                    <a:pt x="1581" y="15662"/>
                  </a:cubicBezTo>
                  <a:cubicBezTo>
                    <a:pt x="1664" y="15685"/>
                    <a:pt x="1748" y="15705"/>
                    <a:pt x="1834" y="15724"/>
                  </a:cubicBezTo>
                  <a:cubicBezTo>
                    <a:pt x="1919" y="15740"/>
                    <a:pt x="2006" y="15754"/>
                    <a:pt x="2096" y="15764"/>
                  </a:cubicBezTo>
                  <a:cubicBezTo>
                    <a:pt x="2139" y="15770"/>
                    <a:pt x="2183" y="15776"/>
                    <a:pt x="2228" y="15780"/>
                  </a:cubicBezTo>
                  <a:cubicBezTo>
                    <a:pt x="2271" y="15783"/>
                    <a:pt x="2318" y="15787"/>
                    <a:pt x="2363" y="15789"/>
                  </a:cubicBezTo>
                  <a:cubicBezTo>
                    <a:pt x="2417" y="15790"/>
                    <a:pt x="2470" y="15791"/>
                    <a:pt x="2524" y="15791"/>
                  </a:cubicBezTo>
                  <a:cubicBezTo>
                    <a:pt x="2562" y="15791"/>
                    <a:pt x="2600" y="15791"/>
                    <a:pt x="2639" y="15790"/>
                  </a:cubicBezTo>
                  <a:cubicBezTo>
                    <a:pt x="2732" y="15787"/>
                    <a:pt x="2829" y="15781"/>
                    <a:pt x="2924" y="15771"/>
                  </a:cubicBezTo>
                  <a:cubicBezTo>
                    <a:pt x="2970" y="15767"/>
                    <a:pt x="3019" y="15761"/>
                    <a:pt x="3067" y="15756"/>
                  </a:cubicBezTo>
                  <a:lnTo>
                    <a:pt x="3213" y="15734"/>
                  </a:lnTo>
                  <a:cubicBezTo>
                    <a:pt x="3262" y="15727"/>
                    <a:pt x="3310" y="15718"/>
                    <a:pt x="3361" y="15710"/>
                  </a:cubicBezTo>
                  <a:cubicBezTo>
                    <a:pt x="3408" y="15699"/>
                    <a:pt x="3457" y="15689"/>
                    <a:pt x="3507" y="15679"/>
                  </a:cubicBezTo>
                  <a:cubicBezTo>
                    <a:pt x="3607" y="15655"/>
                    <a:pt x="3707" y="15630"/>
                    <a:pt x="3808" y="15602"/>
                  </a:cubicBezTo>
                  <a:cubicBezTo>
                    <a:pt x="3907" y="15573"/>
                    <a:pt x="4011" y="15541"/>
                    <a:pt x="4111" y="15505"/>
                  </a:cubicBezTo>
                  <a:cubicBezTo>
                    <a:pt x="4162" y="15488"/>
                    <a:pt x="4212" y="15469"/>
                    <a:pt x="4264" y="15451"/>
                  </a:cubicBezTo>
                  <a:cubicBezTo>
                    <a:pt x="4317" y="15432"/>
                    <a:pt x="4367" y="15412"/>
                    <a:pt x="4419" y="15390"/>
                  </a:cubicBezTo>
                  <a:cubicBezTo>
                    <a:pt x="4471" y="15369"/>
                    <a:pt x="4521" y="15347"/>
                    <a:pt x="4573" y="15326"/>
                  </a:cubicBezTo>
                  <a:lnTo>
                    <a:pt x="4729" y="15257"/>
                  </a:lnTo>
                  <a:cubicBezTo>
                    <a:pt x="4781" y="15232"/>
                    <a:pt x="4831" y="15208"/>
                    <a:pt x="4885" y="15182"/>
                  </a:cubicBezTo>
                  <a:cubicBezTo>
                    <a:pt x="4936" y="15157"/>
                    <a:pt x="4988" y="15130"/>
                    <a:pt x="5040" y="15103"/>
                  </a:cubicBezTo>
                  <a:cubicBezTo>
                    <a:pt x="5093" y="15077"/>
                    <a:pt x="5145" y="15050"/>
                    <a:pt x="5197" y="15021"/>
                  </a:cubicBezTo>
                  <a:cubicBezTo>
                    <a:pt x="5247" y="14992"/>
                    <a:pt x="5299" y="14963"/>
                    <a:pt x="5352" y="14933"/>
                  </a:cubicBezTo>
                  <a:cubicBezTo>
                    <a:pt x="5404" y="14904"/>
                    <a:pt x="5454" y="14873"/>
                    <a:pt x="5506" y="14843"/>
                  </a:cubicBezTo>
                  <a:cubicBezTo>
                    <a:pt x="5556" y="14811"/>
                    <a:pt x="5608" y="14779"/>
                    <a:pt x="5658" y="14748"/>
                  </a:cubicBezTo>
                  <a:cubicBezTo>
                    <a:pt x="5711" y="14715"/>
                    <a:pt x="5762" y="14683"/>
                    <a:pt x="5812" y="14649"/>
                  </a:cubicBezTo>
                  <a:cubicBezTo>
                    <a:pt x="5862" y="14614"/>
                    <a:pt x="5914" y="14578"/>
                    <a:pt x="5964" y="14545"/>
                  </a:cubicBezTo>
                  <a:cubicBezTo>
                    <a:pt x="6015" y="14511"/>
                    <a:pt x="6065" y="14475"/>
                    <a:pt x="6115" y="14439"/>
                  </a:cubicBezTo>
                  <a:cubicBezTo>
                    <a:pt x="6166" y="14403"/>
                    <a:pt x="6217" y="14365"/>
                    <a:pt x="6268" y="14327"/>
                  </a:cubicBezTo>
                  <a:cubicBezTo>
                    <a:pt x="6370" y="14252"/>
                    <a:pt x="6469" y="14174"/>
                    <a:pt x="6570" y="14094"/>
                  </a:cubicBezTo>
                  <a:cubicBezTo>
                    <a:pt x="6670" y="14013"/>
                    <a:pt x="6769" y="13930"/>
                    <a:pt x="6869" y="13843"/>
                  </a:cubicBezTo>
                  <a:cubicBezTo>
                    <a:pt x="6919" y="13800"/>
                    <a:pt x="6969" y="13757"/>
                    <a:pt x="7017" y="13713"/>
                  </a:cubicBezTo>
                  <a:cubicBezTo>
                    <a:pt x="7066" y="13669"/>
                    <a:pt x="7116" y="13625"/>
                    <a:pt x="7165" y="13579"/>
                  </a:cubicBezTo>
                  <a:cubicBezTo>
                    <a:pt x="7214" y="13534"/>
                    <a:pt x="7264" y="13488"/>
                    <a:pt x="7311" y="13441"/>
                  </a:cubicBezTo>
                  <a:lnTo>
                    <a:pt x="7458" y="13301"/>
                  </a:lnTo>
                  <a:cubicBezTo>
                    <a:pt x="7506" y="13253"/>
                    <a:pt x="7553" y="13204"/>
                    <a:pt x="7602" y="13155"/>
                  </a:cubicBezTo>
                  <a:cubicBezTo>
                    <a:pt x="7648" y="13107"/>
                    <a:pt x="7697" y="13058"/>
                    <a:pt x="7743" y="13008"/>
                  </a:cubicBezTo>
                  <a:cubicBezTo>
                    <a:pt x="7839" y="12909"/>
                    <a:pt x="7933" y="12807"/>
                    <a:pt x="8026" y="12702"/>
                  </a:cubicBezTo>
                  <a:cubicBezTo>
                    <a:pt x="8072" y="12652"/>
                    <a:pt x="8117" y="12600"/>
                    <a:pt x="8164" y="12547"/>
                  </a:cubicBezTo>
                  <a:cubicBezTo>
                    <a:pt x="8209" y="12493"/>
                    <a:pt x="8256" y="12440"/>
                    <a:pt x="8301" y="12386"/>
                  </a:cubicBezTo>
                  <a:cubicBezTo>
                    <a:pt x="8345" y="12332"/>
                    <a:pt x="8391" y="12276"/>
                    <a:pt x="8436" y="12223"/>
                  </a:cubicBezTo>
                  <a:cubicBezTo>
                    <a:pt x="8480" y="12169"/>
                    <a:pt x="8523" y="12113"/>
                    <a:pt x="8568" y="12058"/>
                  </a:cubicBezTo>
                  <a:cubicBezTo>
                    <a:pt x="8656" y="11946"/>
                    <a:pt x="8743" y="11832"/>
                    <a:pt x="8830" y="11717"/>
                  </a:cubicBezTo>
                  <a:cubicBezTo>
                    <a:pt x="8916" y="11601"/>
                    <a:pt x="8999" y="11486"/>
                    <a:pt x="9083" y="11368"/>
                  </a:cubicBezTo>
                  <a:cubicBezTo>
                    <a:pt x="9165" y="11248"/>
                    <a:pt x="9247" y="11128"/>
                    <a:pt x="9327" y="11008"/>
                  </a:cubicBezTo>
                  <a:cubicBezTo>
                    <a:pt x="9487" y="10765"/>
                    <a:pt x="9642" y="10517"/>
                    <a:pt x="9787" y="10265"/>
                  </a:cubicBezTo>
                  <a:cubicBezTo>
                    <a:pt x="9932" y="10014"/>
                    <a:pt x="10073" y="9758"/>
                    <a:pt x="10204" y="9499"/>
                  </a:cubicBezTo>
                  <a:cubicBezTo>
                    <a:pt x="10269" y="9369"/>
                    <a:pt x="10333" y="9237"/>
                    <a:pt x="10394" y="9106"/>
                  </a:cubicBezTo>
                  <a:cubicBezTo>
                    <a:pt x="10457" y="8976"/>
                    <a:pt x="10516" y="8842"/>
                    <a:pt x="10573" y="8711"/>
                  </a:cubicBezTo>
                  <a:cubicBezTo>
                    <a:pt x="10631" y="8579"/>
                    <a:pt x="10687" y="8445"/>
                    <a:pt x="10742" y="8313"/>
                  </a:cubicBezTo>
                  <a:cubicBezTo>
                    <a:pt x="10795" y="8181"/>
                    <a:pt x="10847" y="8047"/>
                    <a:pt x="10896" y="7913"/>
                  </a:cubicBezTo>
                  <a:cubicBezTo>
                    <a:pt x="10921" y="7847"/>
                    <a:pt x="10944" y="7781"/>
                    <a:pt x="10967" y="7713"/>
                  </a:cubicBezTo>
                  <a:cubicBezTo>
                    <a:pt x="10990" y="7647"/>
                    <a:pt x="11015" y="7580"/>
                    <a:pt x="11036" y="7513"/>
                  </a:cubicBezTo>
                  <a:lnTo>
                    <a:pt x="11101" y="7314"/>
                  </a:lnTo>
                  <a:cubicBezTo>
                    <a:pt x="11120" y="7247"/>
                    <a:pt x="11141" y="7178"/>
                    <a:pt x="11162" y="7112"/>
                  </a:cubicBezTo>
                  <a:cubicBezTo>
                    <a:pt x="11202" y="6979"/>
                    <a:pt x="11239" y="6846"/>
                    <a:pt x="11275" y="6713"/>
                  </a:cubicBezTo>
                  <a:cubicBezTo>
                    <a:pt x="11291" y="6647"/>
                    <a:pt x="11310" y="6580"/>
                    <a:pt x="11325" y="6514"/>
                  </a:cubicBezTo>
                  <a:cubicBezTo>
                    <a:pt x="11341" y="6447"/>
                    <a:pt x="11356" y="6382"/>
                    <a:pt x="11371" y="6316"/>
                  </a:cubicBezTo>
                  <a:cubicBezTo>
                    <a:pt x="11386" y="6250"/>
                    <a:pt x="11400" y="6185"/>
                    <a:pt x="11415" y="6119"/>
                  </a:cubicBezTo>
                  <a:cubicBezTo>
                    <a:pt x="11429" y="6054"/>
                    <a:pt x="11442" y="5987"/>
                    <a:pt x="11455" y="5922"/>
                  </a:cubicBezTo>
                  <a:cubicBezTo>
                    <a:pt x="11468" y="5857"/>
                    <a:pt x="11479" y="5791"/>
                    <a:pt x="11491" y="5726"/>
                  </a:cubicBezTo>
                  <a:lnTo>
                    <a:pt x="11522" y="5532"/>
                  </a:lnTo>
                  <a:cubicBezTo>
                    <a:pt x="11542" y="5403"/>
                    <a:pt x="11563" y="5274"/>
                    <a:pt x="11577" y="5146"/>
                  </a:cubicBezTo>
                  <a:cubicBezTo>
                    <a:pt x="11593" y="5021"/>
                    <a:pt x="11606" y="4893"/>
                    <a:pt x="11616" y="4768"/>
                  </a:cubicBezTo>
                  <a:cubicBezTo>
                    <a:pt x="11620" y="4704"/>
                    <a:pt x="11626" y="4642"/>
                    <a:pt x="11629" y="4581"/>
                  </a:cubicBezTo>
                  <a:cubicBezTo>
                    <a:pt x="11633" y="4517"/>
                    <a:pt x="11636" y="4454"/>
                    <a:pt x="11637" y="4394"/>
                  </a:cubicBezTo>
                  <a:cubicBezTo>
                    <a:pt x="11639" y="4330"/>
                    <a:pt x="11642" y="4272"/>
                    <a:pt x="11643" y="4210"/>
                  </a:cubicBezTo>
                  <a:cubicBezTo>
                    <a:pt x="11645" y="4151"/>
                    <a:pt x="11645" y="4089"/>
                    <a:pt x="11645" y="4030"/>
                  </a:cubicBezTo>
                  <a:cubicBezTo>
                    <a:pt x="11645" y="3971"/>
                    <a:pt x="11645" y="3911"/>
                    <a:pt x="11643" y="3855"/>
                  </a:cubicBezTo>
                  <a:cubicBezTo>
                    <a:pt x="11642" y="3797"/>
                    <a:pt x="11640" y="3737"/>
                    <a:pt x="11652" y="3679"/>
                  </a:cubicBezTo>
                  <a:cubicBezTo>
                    <a:pt x="11649" y="3564"/>
                    <a:pt x="11642" y="3453"/>
                    <a:pt x="11630" y="3340"/>
                  </a:cubicBezTo>
                  <a:cubicBezTo>
                    <a:pt x="11620" y="3228"/>
                    <a:pt x="11607" y="3120"/>
                    <a:pt x="11593" y="3011"/>
                  </a:cubicBezTo>
                  <a:cubicBezTo>
                    <a:pt x="11584" y="2958"/>
                    <a:pt x="11577" y="2903"/>
                    <a:pt x="11567" y="2850"/>
                  </a:cubicBezTo>
                  <a:cubicBezTo>
                    <a:pt x="11560" y="2796"/>
                    <a:pt x="11551" y="2745"/>
                    <a:pt x="11541" y="2693"/>
                  </a:cubicBezTo>
                  <a:lnTo>
                    <a:pt x="11508" y="2536"/>
                  </a:lnTo>
                  <a:cubicBezTo>
                    <a:pt x="11495" y="2486"/>
                    <a:pt x="11485" y="2436"/>
                    <a:pt x="11472" y="2385"/>
                  </a:cubicBezTo>
                  <a:cubicBezTo>
                    <a:pt x="11459" y="2335"/>
                    <a:pt x="11448" y="2286"/>
                    <a:pt x="11433" y="2236"/>
                  </a:cubicBezTo>
                  <a:cubicBezTo>
                    <a:pt x="11419" y="2185"/>
                    <a:pt x="11404" y="2139"/>
                    <a:pt x="11390" y="2091"/>
                  </a:cubicBezTo>
                  <a:cubicBezTo>
                    <a:pt x="11361" y="1996"/>
                    <a:pt x="11328" y="1901"/>
                    <a:pt x="11294" y="1809"/>
                  </a:cubicBezTo>
                  <a:cubicBezTo>
                    <a:pt x="11278" y="1763"/>
                    <a:pt x="11261" y="1717"/>
                    <a:pt x="11242" y="1672"/>
                  </a:cubicBezTo>
                  <a:cubicBezTo>
                    <a:pt x="11225" y="1628"/>
                    <a:pt x="11205" y="1583"/>
                    <a:pt x="11185" y="1539"/>
                  </a:cubicBezTo>
                  <a:cubicBezTo>
                    <a:pt x="11167" y="1495"/>
                    <a:pt x="11147" y="1455"/>
                    <a:pt x="11126" y="1412"/>
                  </a:cubicBezTo>
                  <a:cubicBezTo>
                    <a:pt x="11105" y="1369"/>
                    <a:pt x="11084" y="1327"/>
                    <a:pt x="11062" y="1286"/>
                  </a:cubicBezTo>
                  <a:cubicBezTo>
                    <a:pt x="11018" y="1204"/>
                    <a:pt x="10973" y="1124"/>
                    <a:pt x="10924" y="1047"/>
                  </a:cubicBezTo>
                  <a:cubicBezTo>
                    <a:pt x="10875" y="969"/>
                    <a:pt x="10825" y="896"/>
                    <a:pt x="10773" y="824"/>
                  </a:cubicBezTo>
                  <a:cubicBezTo>
                    <a:pt x="10722" y="752"/>
                    <a:pt x="10667" y="683"/>
                    <a:pt x="10609" y="617"/>
                  </a:cubicBezTo>
                  <a:cubicBezTo>
                    <a:pt x="10496" y="485"/>
                    <a:pt x="10374" y="364"/>
                    <a:pt x="10244" y="255"/>
                  </a:cubicBezTo>
                  <a:cubicBezTo>
                    <a:pt x="10214" y="229"/>
                    <a:pt x="10184" y="204"/>
                    <a:pt x="10154" y="181"/>
                  </a:cubicBezTo>
                  <a:cubicBezTo>
                    <a:pt x="10093" y="156"/>
                    <a:pt x="10033" y="135"/>
                    <a:pt x="9975" y="118"/>
                  </a:cubicBezTo>
                  <a:cubicBezTo>
                    <a:pt x="9889" y="91"/>
                    <a:pt x="9790" y="68"/>
                    <a:pt x="9697" y="49"/>
                  </a:cubicBezTo>
                  <a:cubicBezTo>
                    <a:pt x="9603" y="32"/>
                    <a:pt x="9497" y="17"/>
                    <a:pt x="9399" y="10"/>
                  </a:cubicBezTo>
                  <a:cubicBezTo>
                    <a:pt x="9321" y="5"/>
                    <a:pt x="9233" y="1"/>
                    <a:pt x="9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18"/>
            <p:cNvSpPr/>
            <p:nvPr/>
          </p:nvSpPr>
          <p:spPr>
            <a:xfrm>
              <a:off x="8129588" y="1505313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1" y="1"/>
                  </a:moveTo>
                  <a:cubicBezTo>
                    <a:pt x="10025" y="1"/>
                    <a:pt x="8847" y="374"/>
                    <a:pt x="7825" y="888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6" y="8350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1" y="16576"/>
                    <a:pt x="595" y="17439"/>
                    <a:pt x="1190" y="18221"/>
                  </a:cubicBezTo>
                  <a:cubicBezTo>
                    <a:pt x="1484" y="18610"/>
                    <a:pt x="1832" y="18921"/>
                    <a:pt x="2235" y="19152"/>
                  </a:cubicBezTo>
                  <a:lnTo>
                    <a:pt x="3728" y="20015"/>
                  </a:lnTo>
                  <a:lnTo>
                    <a:pt x="3728" y="20015"/>
                  </a:lnTo>
                  <a:cubicBezTo>
                    <a:pt x="3330" y="19784"/>
                    <a:pt x="2986" y="19474"/>
                    <a:pt x="2693" y="19089"/>
                  </a:cubicBezTo>
                  <a:cubicBezTo>
                    <a:pt x="2098" y="18305"/>
                    <a:pt x="1736" y="17443"/>
                    <a:pt x="1604" y="16500"/>
                  </a:cubicBezTo>
                  <a:cubicBezTo>
                    <a:pt x="1538" y="16025"/>
                    <a:pt x="1506" y="15552"/>
                    <a:pt x="1506" y="15082"/>
                  </a:cubicBezTo>
                  <a:cubicBezTo>
                    <a:pt x="1506" y="12136"/>
                    <a:pt x="2752" y="9218"/>
                    <a:pt x="4348" y="6678"/>
                  </a:cubicBezTo>
                  <a:cubicBezTo>
                    <a:pt x="5619" y="4658"/>
                    <a:pt x="7110" y="2877"/>
                    <a:pt x="9328" y="1758"/>
                  </a:cubicBezTo>
                  <a:cubicBezTo>
                    <a:pt x="10353" y="1243"/>
                    <a:pt x="11532" y="869"/>
                    <a:pt x="12639" y="869"/>
                  </a:cubicBezTo>
                  <a:cubicBezTo>
                    <a:pt x="13311" y="869"/>
                    <a:pt x="13958" y="1008"/>
                    <a:pt x="14527" y="1336"/>
                  </a:cubicBezTo>
                  <a:lnTo>
                    <a:pt x="14527" y="1336"/>
                  </a:lnTo>
                  <a:lnTo>
                    <a:pt x="13025" y="468"/>
                  </a:lnTo>
                  <a:cubicBezTo>
                    <a:pt x="12454" y="139"/>
                    <a:pt x="11806" y="1"/>
                    <a:pt x="11131" y="1"/>
                  </a:cubicBezTo>
                  <a:close/>
                  <a:moveTo>
                    <a:pt x="3728" y="20015"/>
                  </a:moveTo>
                  <a:cubicBezTo>
                    <a:pt x="3732" y="20017"/>
                    <a:pt x="3735" y="20019"/>
                    <a:pt x="3739" y="20021"/>
                  </a:cubicBezTo>
                  <a:lnTo>
                    <a:pt x="3728" y="200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18"/>
            <p:cNvSpPr/>
            <p:nvPr/>
          </p:nvSpPr>
          <p:spPr>
            <a:xfrm>
              <a:off x="8213068" y="1565530"/>
              <a:ext cx="444199" cy="569594"/>
            </a:xfrm>
            <a:custGeom>
              <a:avLst/>
              <a:gdLst/>
              <a:ahLst/>
              <a:cxnLst/>
              <a:rect l="l" t="t" r="r" b="b"/>
              <a:pathLst>
                <a:path w="14244" h="18265" extrusionOk="0">
                  <a:moveTo>
                    <a:pt x="10228" y="253"/>
                  </a:moveTo>
                  <a:cubicBezTo>
                    <a:pt x="10515" y="253"/>
                    <a:pt x="10787" y="286"/>
                    <a:pt x="11043" y="352"/>
                  </a:cubicBezTo>
                  <a:cubicBezTo>
                    <a:pt x="11498" y="470"/>
                    <a:pt x="11952" y="704"/>
                    <a:pt x="12359" y="1035"/>
                  </a:cubicBezTo>
                  <a:cubicBezTo>
                    <a:pt x="12751" y="1355"/>
                    <a:pt x="13093" y="1753"/>
                    <a:pt x="13344" y="2189"/>
                  </a:cubicBezTo>
                  <a:cubicBezTo>
                    <a:pt x="13912" y="3177"/>
                    <a:pt x="14081" y="4438"/>
                    <a:pt x="13880" y="6151"/>
                  </a:cubicBezTo>
                  <a:cubicBezTo>
                    <a:pt x="13683" y="7828"/>
                    <a:pt x="13190" y="9465"/>
                    <a:pt x="12418" y="11016"/>
                  </a:cubicBezTo>
                  <a:cubicBezTo>
                    <a:pt x="11659" y="12539"/>
                    <a:pt x="10631" y="13978"/>
                    <a:pt x="9448" y="15180"/>
                  </a:cubicBezTo>
                  <a:cubicBezTo>
                    <a:pt x="8377" y="16267"/>
                    <a:pt x="7295" y="17031"/>
                    <a:pt x="6150" y="17516"/>
                  </a:cubicBezTo>
                  <a:cubicBezTo>
                    <a:pt x="5373" y="17845"/>
                    <a:pt x="4662" y="18009"/>
                    <a:pt x="4022" y="18009"/>
                  </a:cubicBezTo>
                  <a:cubicBezTo>
                    <a:pt x="3736" y="18009"/>
                    <a:pt x="3463" y="17976"/>
                    <a:pt x="3205" y="17910"/>
                  </a:cubicBezTo>
                  <a:cubicBezTo>
                    <a:pt x="2751" y="17793"/>
                    <a:pt x="2297" y="17558"/>
                    <a:pt x="1890" y="17227"/>
                  </a:cubicBezTo>
                  <a:cubicBezTo>
                    <a:pt x="1497" y="16909"/>
                    <a:pt x="1155" y="16510"/>
                    <a:pt x="905" y="16075"/>
                  </a:cubicBezTo>
                  <a:cubicBezTo>
                    <a:pt x="461" y="15301"/>
                    <a:pt x="258" y="14346"/>
                    <a:pt x="290" y="13157"/>
                  </a:cubicBezTo>
                  <a:cubicBezTo>
                    <a:pt x="298" y="12826"/>
                    <a:pt x="324" y="12484"/>
                    <a:pt x="366" y="12109"/>
                  </a:cubicBezTo>
                  <a:cubicBezTo>
                    <a:pt x="465" y="11259"/>
                    <a:pt x="642" y="10414"/>
                    <a:pt x="889" y="9599"/>
                  </a:cubicBezTo>
                  <a:cubicBezTo>
                    <a:pt x="1131" y="8804"/>
                    <a:pt x="1447" y="8012"/>
                    <a:pt x="1829" y="7244"/>
                  </a:cubicBezTo>
                  <a:cubicBezTo>
                    <a:pt x="2587" y="5721"/>
                    <a:pt x="3615" y="4281"/>
                    <a:pt x="4800" y="3080"/>
                  </a:cubicBezTo>
                  <a:cubicBezTo>
                    <a:pt x="5872" y="1994"/>
                    <a:pt x="6953" y="1229"/>
                    <a:pt x="8099" y="744"/>
                  </a:cubicBezTo>
                  <a:cubicBezTo>
                    <a:pt x="8875" y="417"/>
                    <a:pt x="9588" y="253"/>
                    <a:pt x="10228" y="253"/>
                  </a:cubicBezTo>
                  <a:close/>
                  <a:moveTo>
                    <a:pt x="10231" y="1"/>
                  </a:moveTo>
                  <a:cubicBezTo>
                    <a:pt x="9555" y="1"/>
                    <a:pt x="8808" y="172"/>
                    <a:pt x="8001" y="513"/>
                  </a:cubicBezTo>
                  <a:cubicBezTo>
                    <a:pt x="6822" y="1010"/>
                    <a:pt x="5715" y="1794"/>
                    <a:pt x="4618" y="2906"/>
                  </a:cubicBezTo>
                  <a:cubicBezTo>
                    <a:pt x="3417" y="4126"/>
                    <a:pt x="2373" y="5589"/>
                    <a:pt x="1601" y="7136"/>
                  </a:cubicBezTo>
                  <a:cubicBezTo>
                    <a:pt x="1211" y="7917"/>
                    <a:pt x="889" y="8722"/>
                    <a:pt x="645" y="9530"/>
                  </a:cubicBezTo>
                  <a:cubicBezTo>
                    <a:pt x="393" y="10361"/>
                    <a:pt x="216" y="11219"/>
                    <a:pt x="113" y="12083"/>
                  </a:cubicBezTo>
                  <a:cubicBezTo>
                    <a:pt x="68" y="12463"/>
                    <a:pt x="41" y="12812"/>
                    <a:pt x="32" y="13150"/>
                  </a:cubicBezTo>
                  <a:cubicBezTo>
                    <a:pt x="1" y="14388"/>
                    <a:pt x="213" y="15385"/>
                    <a:pt x="684" y="16202"/>
                  </a:cubicBezTo>
                  <a:cubicBezTo>
                    <a:pt x="950" y="16665"/>
                    <a:pt x="1310" y="17089"/>
                    <a:pt x="1727" y="17427"/>
                  </a:cubicBezTo>
                  <a:cubicBezTo>
                    <a:pt x="2161" y="17779"/>
                    <a:pt x="2650" y="18032"/>
                    <a:pt x="3139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5" y="18265"/>
                    <a:pt x="5439" y="18095"/>
                    <a:pt x="6247" y="17753"/>
                  </a:cubicBezTo>
                  <a:cubicBezTo>
                    <a:pt x="7426" y="17256"/>
                    <a:pt x="8533" y="16474"/>
                    <a:pt x="9629" y="15361"/>
                  </a:cubicBezTo>
                  <a:cubicBezTo>
                    <a:pt x="10833" y="14139"/>
                    <a:pt x="11876" y="12677"/>
                    <a:pt x="12646" y="11131"/>
                  </a:cubicBezTo>
                  <a:cubicBezTo>
                    <a:pt x="13433" y="9551"/>
                    <a:pt x="13933" y="7888"/>
                    <a:pt x="14134" y="6181"/>
                  </a:cubicBezTo>
                  <a:cubicBezTo>
                    <a:pt x="14229" y="5379"/>
                    <a:pt x="14244" y="4685"/>
                    <a:pt x="14177" y="4064"/>
                  </a:cubicBezTo>
                  <a:cubicBezTo>
                    <a:pt x="14094" y="3292"/>
                    <a:pt x="13896" y="2638"/>
                    <a:pt x="13565" y="2063"/>
                  </a:cubicBezTo>
                  <a:cubicBezTo>
                    <a:pt x="13299" y="1601"/>
                    <a:pt x="12937" y="1177"/>
                    <a:pt x="12520" y="839"/>
                  </a:cubicBezTo>
                  <a:cubicBezTo>
                    <a:pt x="12086" y="487"/>
                    <a:pt x="11597" y="234"/>
                    <a:pt x="11108" y="107"/>
                  </a:cubicBezTo>
                  <a:cubicBezTo>
                    <a:pt x="10831" y="36"/>
                    <a:pt x="10538" y="1"/>
                    <a:pt x="102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18"/>
            <p:cNvSpPr/>
            <p:nvPr/>
          </p:nvSpPr>
          <p:spPr>
            <a:xfrm>
              <a:off x="8437970" y="1736202"/>
              <a:ext cx="320987" cy="404781"/>
            </a:xfrm>
            <a:custGeom>
              <a:avLst/>
              <a:gdLst/>
              <a:ahLst/>
              <a:cxnLst/>
              <a:rect l="l" t="t" r="r" b="b"/>
              <a:pathLst>
                <a:path w="10293" h="12980" extrusionOk="0">
                  <a:moveTo>
                    <a:pt x="7609" y="1209"/>
                  </a:moveTo>
                  <a:cubicBezTo>
                    <a:pt x="7788" y="1209"/>
                    <a:pt x="7965" y="1229"/>
                    <a:pt x="8137" y="1273"/>
                  </a:cubicBezTo>
                  <a:cubicBezTo>
                    <a:pt x="8748" y="1430"/>
                    <a:pt x="9300" y="1897"/>
                    <a:pt x="9619" y="2454"/>
                  </a:cubicBezTo>
                  <a:cubicBezTo>
                    <a:pt x="10049" y="3200"/>
                    <a:pt x="10065" y="4107"/>
                    <a:pt x="9964" y="4971"/>
                  </a:cubicBezTo>
                  <a:cubicBezTo>
                    <a:pt x="9835" y="6057"/>
                    <a:pt x="9520" y="7073"/>
                    <a:pt x="9044" y="8030"/>
                  </a:cubicBezTo>
                  <a:cubicBezTo>
                    <a:pt x="8568" y="8987"/>
                    <a:pt x="7930" y="9884"/>
                    <a:pt x="7180" y="10646"/>
                  </a:cubicBezTo>
                  <a:cubicBezTo>
                    <a:pt x="6579" y="11254"/>
                    <a:pt x="5904" y="11777"/>
                    <a:pt x="5098" y="12119"/>
                  </a:cubicBezTo>
                  <a:cubicBezTo>
                    <a:pt x="4667" y="12301"/>
                    <a:pt x="4198" y="12431"/>
                    <a:pt x="3742" y="12431"/>
                  </a:cubicBezTo>
                  <a:cubicBezTo>
                    <a:pt x="3563" y="12431"/>
                    <a:pt x="3386" y="12411"/>
                    <a:pt x="3213" y="12366"/>
                  </a:cubicBezTo>
                  <a:cubicBezTo>
                    <a:pt x="2602" y="12208"/>
                    <a:pt x="2050" y="11741"/>
                    <a:pt x="1731" y="11185"/>
                  </a:cubicBezTo>
                  <a:cubicBezTo>
                    <a:pt x="1410" y="10627"/>
                    <a:pt x="1318" y="9977"/>
                    <a:pt x="1337" y="9324"/>
                  </a:cubicBezTo>
                  <a:cubicBezTo>
                    <a:pt x="1344" y="9103"/>
                    <a:pt x="1361" y="8884"/>
                    <a:pt x="1387" y="8666"/>
                  </a:cubicBezTo>
                  <a:cubicBezTo>
                    <a:pt x="1515" y="7580"/>
                    <a:pt x="1829" y="6565"/>
                    <a:pt x="2306" y="5609"/>
                  </a:cubicBezTo>
                  <a:cubicBezTo>
                    <a:pt x="2782" y="4653"/>
                    <a:pt x="3420" y="3756"/>
                    <a:pt x="4171" y="2994"/>
                  </a:cubicBezTo>
                  <a:cubicBezTo>
                    <a:pt x="4772" y="2386"/>
                    <a:pt x="5444" y="1863"/>
                    <a:pt x="6252" y="1521"/>
                  </a:cubicBezTo>
                  <a:cubicBezTo>
                    <a:pt x="6682" y="1339"/>
                    <a:pt x="7151" y="1209"/>
                    <a:pt x="7609" y="1209"/>
                  </a:cubicBezTo>
                  <a:close/>
                  <a:moveTo>
                    <a:pt x="7304" y="1"/>
                  </a:moveTo>
                  <a:cubicBezTo>
                    <a:pt x="6577" y="1"/>
                    <a:pt x="5804" y="246"/>
                    <a:pt x="5132" y="585"/>
                  </a:cubicBezTo>
                  <a:cubicBezTo>
                    <a:pt x="3676" y="1318"/>
                    <a:pt x="2698" y="2485"/>
                    <a:pt x="1865" y="3812"/>
                  </a:cubicBezTo>
                  <a:cubicBezTo>
                    <a:pt x="818" y="5479"/>
                    <a:pt x="0" y="7394"/>
                    <a:pt x="0" y="9326"/>
                  </a:cubicBezTo>
                  <a:cubicBezTo>
                    <a:pt x="0" y="9635"/>
                    <a:pt x="22" y="9945"/>
                    <a:pt x="65" y="10256"/>
                  </a:cubicBezTo>
                  <a:cubicBezTo>
                    <a:pt x="151" y="10874"/>
                    <a:pt x="390" y="11441"/>
                    <a:pt x="779" y="11955"/>
                  </a:cubicBezTo>
                  <a:cubicBezTo>
                    <a:pt x="973" y="12210"/>
                    <a:pt x="1202" y="12412"/>
                    <a:pt x="1466" y="12566"/>
                  </a:cubicBezTo>
                  <a:cubicBezTo>
                    <a:pt x="1576" y="12628"/>
                    <a:pt x="1681" y="12681"/>
                    <a:pt x="1796" y="12729"/>
                  </a:cubicBezTo>
                  <a:cubicBezTo>
                    <a:pt x="1935" y="12789"/>
                    <a:pt x="2062" y="12832"/>
                    <a:pt x="2208" y="12871"/>
                  </a:cubicBezTo>
                  <a:cubicBezTo>
                    <a:pt x="2356" y="12911"/>
                    <a:pt x="2486" y="12934"/>
                    <a:pt x="2640" y="12954"/>
                  </a:cubicBezTo>
                  <a:cubicBezTo>
                    <a:pt x="2784" y="12970"/>
                    <a:pt x="2908" y="12979"/>
                    <a:pt x="3052" y="12979"/>
                  </a:cubicBezTo>
                  <a:cubicBezTo>
                    <a:pt x="3063" y="12979"/>
                    <a:pt x="3074" y="12979"/>
                    <a:pt x="3085" y="12979"/>
                  </a:cubicBezTo>
                  <a:cubicBezTo>
                    <a:pt x="3245" y="12977"/>
                    <a:pt x="3379" y="12969"/>
                    <a:pt x="3540" y="12949"/>
                  </a:cubicBezTo>
                  <a:cubicBezTo>
                    <a:pt x="3703" y="12929"/>
                    <a:pt x="3837" y="12906"/>
                    <a:pt x="4000" y="12865"/>
                  </a:cubicBezTo>
                  <a:cubicBezTo>
                    <a:pt x="4165" y="12826"/>
                    <a:pt x="4299" y="12789"/>
                    <a:pt x="4463" y="12732"/>
                  </a:cubicBezTo>
                  <a:cubicBezTo>
                    <a:pt x="4625" y="12676"/>
                    <a:pt x="4759" y="12622"/>
                    <a:pt x="4923" y="12548"/>
                  </a:cubicBezTo>
                  <a:cubicBezTo>
                    <a:pt x="5085" y="12474"/>
                    <a:pt x="5219" y="12408"/>
                    <a:pt x="5380" y="12318"/>
                  </a:cubicBezTo>
                  <a:cubicBezTo>
                    <a:pt x="5538" y="12230"/>
                    <a:pt x="5664" y="12154"/>
                    <a:pt x="5818" y="12052"/>
                  </a:cubicBezTo>
                  <a:cubicBezTo>
                    <a:pt x="5973" y="11950"/>
                    <a:pt x="6099" y="11862"/>
                    <a:pt x="6250" y="11747"/>
                  </a:cubicBezTo>
                  <a:cubicBezTo>
                    <a:pt x="6403" y="11629"/>
                    <a:pt x="6526" y="11531"/>
                    <a:pt x="6672" y="11403"/>
                  </a:cubicBezTo>
                  <a:cubicBezTo>
                    <a:pt x="6820" y="11275"/>
                    <a:pt x="6940" y="11165"/>
                    <a:pt x="7082" y="11025"/>
                  </a:cubicBezTo>
                  <a:cubicBezTo>
                    <a:pt x="7224" y="10887"/>
                    <a:pt x="7342" y="10765"/>
                    <a:pt x="7479" y="10615"/>
                  </a:cubicBezTo>
                  <a:cubicBezTo>
                    <a:pt x="7615" y="10467"/>
                    <a:pt x="7730" y="10334"/>
                    <a:pt x="7860" y="10175"/>
                  </a:cubicBezTo>
                  <a:cubicBezTo>
                    <a:pt x="8360" y="9563"/>
                    <a:pt x="8799" y="8893"/>
                    <a:pt x="9165" y="8177"/>
                  </a:cubicBezTo>
                  <a:cubicBezTo>
                    <a:pt x="9254" y="8003"/>
                    <a:pt x="9346" y="7813"/>
                    <a:pt x="9425" y="7635"/>
                  </a:cubicBezTo>
                  <a:cubicBezTo>
                    <a:pt x="9504" y="7458"/>
                    <a:pt x="9588" y="7261"/>
                    <a:pt x="9655" y="7083"/>
                  </a:cubicBezTo>
                  <a:cubicBezTo>
                    <a:pt x="9724" y="6908"/>
                    <a:pt x="9796" y="6702"/>
                    <a:pt x="9854" y="6527"/>
                  </a:cubicBezTo>
                  <a:cubicBezTo>
                    <a:pt x="9908" y="6348"/>
                    <a:pt x="9970" y="6143"/>
                    <a:pt x="10015" y="5967"/>
                  </a:cubicBezTo>
                  <a:cubicBezTo>
                    <a:pt x="10059" y="5793"/>
                    <a:pt x="10107" y="5586"/>
                    <a:pt x="10141" y="5412"/>
                  </a:cubicBezTo>
                  <a:cubicBezTo>
                    <a:pt x="10174" y="5240"/>
                    <a:pt x="10207" y="5033"/>
                    <a:pt x="10229" y="4862"/>
                  </a:cubicBezTo>
                  <a:cubicBezTo>
                    <a:pt x="10251" y="4694"/>
                    <a:pt x="10271" y="4488"/>
                    <a:pt x="10279" y="4323"/>
                  </a:cubicBezTo>
                  <a:cubicBezTo>
                    <a:pt x="10288" y="4157"/>
                    <a:pt x="10292" y="3963"/>
                    <a:pt x="10288" y="3804"/>
                  </a:cubicBezTo>
                  <a:cubicBezTo>
                    <a:pt x="10285" y="3647"/>
                    <a:pt x="10274" y="3462"/>
                    <a:pt x="10253" y="3315"/>
                  </a:cubicBezTo>
                  <a:cubicBezTo>
                    <a:pt x="10238" y="3161"/>
                    <a:pt x="10213" y="2984"/>
                    <a:pt x="10186" y="2838"/>
                  </a:cubicBezTo>
                  <a:cubicBezTo>
                    <a:pt x="10159" y="2692"/>
                    <a:pt x="10117" y="2521"/>
                    <a:pt x="10078" y="2383"/>
                  </a:cubicBezTo>
                  <a:cubicBezTo>
                    <a:pt x="10038" y="2245"/>
                    <a:pt x="9983" y="2083"/>
                    <a:pt x="9929" y="1952"/>
                  </a:cubicBezTo>
                  <a:cubicBezTo>
                    <a:pt x="9875" y="1821"/>
                    <a:pt x="9803" y="1670"/>
                    <a:pt x="9736" y="1548"/>
                  </a:cubicBezTo>
                  <a:cubicBezTo>
                    <a:pt x="9668" y="1424"/>
                    <a:pt x="9582" y="1288"/>
                    <a:pt x="9502" y="1176"/>
                  </a:cubicBezTo>
                  <a:cubicBezTo>
                    <a:pt x="9420" y="1065"/>
                    <a:pt x="9317" y="943"/>
                    <a:pt x="9223" y="842"/>
                  </a:cubicBezTo>
                  <a:cubicBezTo>
                    <a:pt x="9128" y="742"/>
                    <a:pt x="9010" y="637"/>
                    <a:pt x="8902" y="550"/>
                  </a:cubicBezTo>
                  <a:cubicBezTo>
                    <a:pt x="8793" y="464"/>
                    <a:pt x="8668" y="378"/>
                    <a:pt x="8545" y="307"/>
                  </a:cubicBezTo>
                  <a:cubicBezTo>
                    <a:pt x="8171" y="91"/>
                    <a:pt x="7746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18"/>
            <p:cNvSpPr/>
            <p:nvPr/>
          </p:nvSpPr>
          <p:spPr>
            <a:xfrm>
              <a:off x="8479071" y="1773779"/>
              <a:ext cx="272806" cy="349989"/>
            </a:xfrm>
            <a:custGeom>
              <a:avLst/>
              <a:gdLst/>
              <a:ahLst/>
              <a:cxnLst/>
              <a:rect l="l" t="t" r="r" b="b"/>
              <a:pathLst>
                <a:path w="8748" h="11223" extrusionOk="0">
                  <a:moveTo>
                    <a:pt x="5633" y="570"/>
                  </a:moveTo>
                  <a:cubicBezTo>
                    <a:pt x="5712" y="570"/>
                    <a:pt x="5795" y="576"/>
                    <a:pt x="5859" y="586"/>
                  </a:cubicBezTo>
                  <a:cubicBezTo>
                    <a:pt x="5893" y="590"/>
                    <a:pt x="5931" y="596"/>
                    <a:pt x="5965" y="606"/>
                  </a:cubicBezTo>
                  <a:cubicBezTo>
                    <a:pt x="6010" y="616"/>
                    <a:pt x="6051" y="628"/>
                    <a:pt x="6092" y="646"/>
                  </a:cubicBezTo>
                  <a:cubicBezTo>
                    <a:pt x="6159" y="669"/>
                    <a:pt x="6230" y="702"/>
                    <a:pt x="6289" y="737"/>
                  </a:cubicBezTo>
                  <a:cubicBezTo>
                    <a:pt x="7200" y="1263"/>
                    <a:pt x="7426" y="2577"/>
                    <a:pt x="7332" y="3710"/>
                  </a:cubicBezTo>
                  <a:cubicBezTo>
                    <a:pt x="7238" y="4863"/>
                    <a:pt x="6813" y="5828"/>
                    <a:pt x="6289" y="6735"/>
                  </a:cubicBezTo>
                  <a:cubicBezTo>
                    <a:pt x="5765" y="7642"/>
                    <a:pt x="5143" y="8493"/>
                    <a:pt x="4191" y="9150"/>
                  </a:cubicBezTo>
                  <a:cubicBezTo>
                    <a:pt x="3540" y="9602"/>
                    <a:pt x="2736" y="9962"/>
                    <a:pt x="2000" y="9962"/>
                  </a:cubicBezTo>
                  <a:cubicBezTo>
                    <a:pt x="1679" y="9962"/>
                    <a:pt x="1372" y="9893"/>
                    <a:pt x="1096" y="9734"/>
                  </a:cubicBezTo>
                  <a:cubicBezTo>
                    <a:pt x="1034" y="9701"/>
                    <a:pt x="971" y="9653"/>
                    <a:pt x="918" y="9607"/>
                  </a:cubicBezTo>
                  <a:cubicBezTo>
                    <a:pt x="889" y="9581"/>
                    <a:pt x="856" y="9550"/>
                    <a:pt x="826" y="9517"/>
                  </a:cubicBezTo>
                  <a:cubicBezTo>
                    <a:pt x="801" y="9492"/>
                    <a:pt x="777" y="9464"/>
                    <a:pt x="755" y="9436"/>
                  </a:cubicBezTo>
                  <a:cubicBezTo>
                    <a:pt x="708" y="9377"/>
                    <a:pt x="652" y="9291"/>
                    <a:pt x="608" y="9213"/>
                  </a:cubicBezTo>
                  <a:cubicBezTo>
                    <a:pt x="567" y="9136"/>
                    <a:pt x="516" y="9027"/>
                    <a:pt x="482" y="8933"/>
                  </a:cubicBezTo>
                  <a:cubicBezTo>
                    <a:pt x="449" y="8840"/>
                    <a:pt x="409" y="8706"/>
                    <a:pt x="384" y="8597"/>
                  </a:cubicBezTo>
                  <a:cubicBezTo>
                    <a:pt x="358" y="8487"/>
                    <a:pt x="334" y="8336"/>
                    <a:pt x="320" y="8210"/>
                  </a:cubicBezTo>
                  <a:cubicBezTo>
                    <a:pt x="305" y="8085"/>
                    <a:pt x="295" y="7920"/>
                    <a:pt x="294" y="7782"/>
                  </a:cubicBezTo>
                  <a:lnTo>
                    <a:pt x="294" y="7740"/>
                  </a:lnTo>
                  <a:lnTo>
                    <a:pt x="294" y="7704"/>
                  </a:lnTo>
                  <a:cubicBezTo>
                    <a:pt x="295" y="7540"/>
                    <a:pt x="302" y="7411"/>
                    <a:pt x="320" y="7235"/>
                  </a:cubicBezTo>
                  <a:cubicBezTo>
                    <a:pt x="335" y="7058"/>
                    <a:pt x="355" y="6920"/>
                    <a:pt x="387" y="6735"/>
                  </a:cubicBezTo>
                  <a:cubicBezTo>
                    <a:pt x="420" y="6549"/>
                    <a:pt x="450" y="6404"/>
                    <a:pt x="499" y="6214"/>
                  </a:cubicBezTo>
                  <a:cubicBezTo>
                    <a:pt x="545" y="6025"/>
                    <a:pt x="590" y="5871"/>
                    <a:pt x="653" y="5678"/>
                  </a:cubicBezTo>
                  <a:cubicBezTo>
                    <a:pt x="716" y="5490"/>
                    <a:pt x="774" y="5327"/>
                    <a:pt x="851" y="5138"/>
                  </a:cubicBezTo>
                  <a:cubicBezTo>
                    <a:pt x="926" y="4951"/>
                    <a:pt x="1000" y="4781"/>
                    <a:pt x="1089" y="4597"/>
                  </a:cubicBezTo>
                  <a:cubicBezTo>
                    <a:pt x="1257" y="4239"/>
                    <a:pt x="1458" y="3880"/>
                    <a:pt x="1672" y="3545"/>
                  </a:cubicBezTo>
                  <a:cubicBezTo>
                    <a:pt x="1776" y="3382"/>
                    <a:pt x="1898" y="3204"/>
                    <a:pt x="2012" y="3049"/>
                  </a:cubicBezTo>
                  <a:cubicBezTo>
                    <a:pt x="2125" y="2896"/>
                    <a:pt x="2260" y="2725"/>
                    <a:pt x="2378" y="2584"/>
                  </a:cubicBezTo>
                  <a:cubicBezTo>
                    <a:pt x="2498" y="2442"/>
                    <a:pt x="2643" y="2280"/>
                    <a:pt x="2766" y="2153"/>
                  </a:cubicBezTo>
                  <a:cubicBezTo>
                    <a:pt x="2889" y="2025"/>
                    <a:pt x="3044" y="1877"/>
                    <a:pt x="3169" y="1765"/>
                  </a:cubicBezTo>
                  <a:cubicBezTo>
                    <a:pt x="3295" y="1651"/>
                    <a:pt x="3455" y="1521"/>
                    <a:pt x="3580" y="1423"/>
                  </a:cubicBezTo>
                  <a:cubicBezTo>
                    <a:pt x="3708" y="1326"/>
                    <a:pt x="3871" y="1214"/>
                    <a:pt x="3996" y="1135"/>
                  </a:cubicBezTo>
                  <a:cubicBezTo>
                    <a:pt x="4060" y="1094"/>
                    <a:pt x="4132" y="1050"/>
                    <a:pt x="4197" y="1014"/>
                  </a:cubicBezTo>
                  <a:cubicBezTo>
                    <a:pt x="4318" y="947"/>
                    <a:pt x="4467" y="871"/>
                    <a:pt x="4582" y="820"/>
                  </a:cubicBezTo>
                  <a:cubicBezTo>
                    <a:pt x="4697" y="770"/>
                    <a:pt x="4841" y="717"/>
                    <a:pt x="4949" y="682"/>
                  </a:cubicBezTo>
                  <a:cubicBezTo>
                    <a:pt x="5057" y="648"/>
                    <a:pt x="5189" y="616"/>
                    <a:pt x="5288" y="600"/>
                  </a:cubicBezTo>
                  <a:cubicBezTo>
                    <a:pt x="5387" y="582"/>
                    <a:pt x="5505" y="572"/>
                    <a:pt x="5593" y="570"/>
                  </a:cubicBezTo>
                  <a:cubicBezTo>
                    <a:pt x="5606" y="570"/>
                    <a:pt x="5620" y="570"/>
                    <a:pt x="5633" y="570"/>
                  </a:cubicBezTo>
                  <a:close/>
                  <a:moveTo>
                    <a:pt x="6293" y="0"/>
                  </a:moveTo>
                  <a:cubicBezTo>
                    <a:pt x="5835" y="0"/>
                    <a:pt x="5366" y="131"/>
                    <a:pt x="4934" y="313"/>
                  </a:cubicBezTo>
                  <a:cubicBezTo>
                    <a:pt x="4126" y="654"/>
                    <a:pt x="3454" y="1177"/>
                    <a:pt x="2853" y="1786"/>
                  </a:cubicBezTo>
                  <a:cubicBezTo>
                    <a:pt x="2102" y="2548"/>
                    <a:pt x="1464" y="3446"/>
                    <a:pt x="988" y="4402"/>
                  </a:cubicBezTo>
                  <a:cubicBezTo>
                    <a:pt x="514" y="5355"/>
                    <a:pt x="197" y="6371"/>
                    <a:pt x="69" y="7458"/>
                  </a:cubicBezTo>
                  <a:cubicBezTo>
                    <a:pt x="42" y="7675"/>
                    <a:pt x="25" y="7897"/>
                    <a:pt x="19" y="8115"/>
                  </a:cubicBezTo>
                  <a:cubicBezTo>
                    <a:pt x="0" y="8768"/>
                    <a:pt x="91" y="9416"/>
                    <a:pt x="413" y="9975"/>
                  </a:cubicBezTo>
                  <a:cubicBezTo>
                    <a:pt x="732" y="10533"/>
                    <a:pt x="1284" y="11000"/>
                    <a:pt x="1895" y="11159"/>
                  </a:cubicBezTo>
                  <a:cubicBezTo>
                    <a:pt x="2067" y="11203"/>
                    <a:pt x="2243" y="11223"/>
                    <a:pt x="2421" y="11223"/>
                  </a:cubicBezTo>
                  <a:cubicBezTo>
                    <a:pt x="2879" y="11223"/>
                    <a:pt x="3348" y="11092"/>
                    <a:pt x="3780" y="10910"/>
                  </a:cubicBezTo>
                  <a:cubicBezTo>
                    <a:pt x="4586" y="10569"/>
                    <a:pt x="5261" y="10046"/>
                    <a:pt x="5862" y="9436"/>
                  </a:cubicBezTo>
                  <a:cubicBezTo>
                    <a:pt x="6612" y="8674"/>
                    <a:pt x="7250" y="7777"/>
                    <a:pt x="7726" y="6821"/>
                  </a:cubicBezTo>
                  <a:cubicBezTo>
                    <a:pt x="8202" y="5868"/>
                    <a:pt x="8518" y="4852"/>
                    <a:pt x="8646" y="3765"/>
                  </a:cubicBezTo>
                  <a:cubicBezTo>
                    <a:pt x="8747" y="2902"/>
                    <a:pt x="8731" y="1993"/>
                    <a:pt x="8301" y="1247"/>
                  </a:cubicBezTo>
                  <a:cubicBezTo>
                    <a:pt x="7979" y="690"/>
                    <a:pt x="7430" y="225"/>
                    <a:pt x="6819" y="64"/>
                  </a:cubicBezTo>
                  <a:cubicBezTo>
                    <a:pt x="6648" y="20"/>
                    <a:pt x="6471" y="0"/>
                    <a:pt x="6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18"/>
            <p:cNvSpPr/>
            <p:nvPr/>
          </p:nvSpPr>
          <p:spPr>
            <a:xfrm>
              <a:off x="8504767" y="1792771"/>
              <a:ext cx="205852" cy="291549"/>
            </a:xfrm>
            <a:custGeom>
              <a:avLst/>
              <a:gdLst/>
              <a:ahLst/>
              <a:cxnLst/>
              <a:rect l="l" t="t" r="r" b="b"/>
              <a:pathLst>
                <a:path w="6601" h="9349" extrusionOk="0">
                  <a:moveTo>
                    <a:pt x="5140" y="0"/>
                  </a:moveTo>
                  <a:lnTo>
                    <a:pt x="5140" y="0"/>
                  </a:lnTo>
                  <a:cubicBezTo>
                    <a:pt x="5183" y="42"/>
                    <a:pt x="5222" y="85"/>
                    <a:pt x="5262" y="129"/>
                  </a:cubicBezTo>
                  <a:cubicBezTo>
                    <a:pt x="5394" y="285"/>
                    <a:pt x="5508" y="464"/>
                    <a:pt x="5597" y="667"/>
                  </a:cubicBezTo>
                  <a:cubicBezTo>
                    <a:pt x="5621" y="717"/>
                    <a:pt x="5643" y="769"/>
                    <a:pt x="5662" y="824"/>
                  </a:cubicBezTo>
                  <a:cubicBezTo>
                    <a:pt x="5682" y="877"/>
                    <a:pt x="5702" y="933"/>
                    <a:pt x="5718" y="989"/>
                  </a:cubicBezTo>
                  <a:cubicBezTo>
                    <a:pt x="5726" y="1015"/>
                    <a:pt x="5736" y="1044"/>
                    <a:pt x="5744" y="1073"/>
                  </a:cubicBezTo>
                  <a:cubicBezTo>
                    <a:pt x="5752" y="1100"/>
                    <a:pt x="5759" y="1130"/>
                    <a:pt x="5767" y="1159"/>
                  </a:cubicBezTo>
                  <a:cubicBezTo>
                    <a:pt x="5774" y="1188"/>
                    <a:pt x="5781" y="1219"/>
                    <a:pt x="5787" y="1248"/>
                  </a:cubicBezTo>
                  <a:cubicBezTo>
                    <a:pt x="5791" y="1277"/>
                    <a:pt x="5798" y="1307"/>
                    <a:pt x="5804" y="1337"/>
                  </a:cubicBezTo>
                  <a:cubicBezTo>
                    <a:pt x="5815" y="1399"/>
                    <a:pt x="5826" y="1459"/>
                    <a:pt x="5834" y="1523"/>
                  </a:cubicBezTo>
                  <a:cubicBezTo>
                    <a:pt x="5844" y="1586"/>
                    <a:pt x="5851" y="1650"/>
                    <a:pt x="5856" y="1715"/>
                  </a:cubicBezTo>
                  <a:cubicBezTo>
                    <a:pt x="5859" y="1747"/>
                    <a:pt x="5861" y="1781"/>
                    <a:pt x="5863" y="1813"/>
                  </a:cubicBezTo>
                  <a:cubicBezTo>
                    <a:pt x="5866" y="1846"/>
                    <a:pt x="5867" y="1878"/>
                    <a:pt x="5869" y="1912"/>
                  </a:cubicBezTo>
                  <a:cubicBezTo>
                    <a:pt x="5870" y="1947"/>
                    <a:pt x="5873" y="1981"/>
                    <a:pt x="5873" y="2014"/>
                  </a:cubicBezTo>
                  <a:cubicBezTo>
                    <a:pt x="5874" y="2049"/>
                    <a:pt x="5874" y="2083"/>
                    <a:pt x="5874" y="2118"/>
                  </a:cubicBezTo>
                  <a:cubicBezTo>
                    <a:pt x="5874" y="2187"/>
                    <a:pt x="5873" y="2259"/>
                    <a:pt x="5869" y="2330"/>
                  </a:cubicBezTo>
                  <a:lnTo>
                    <a:pt x="5863" y="2438"/>
                  </a:lnTo>
                  <a:cubicBezTo>
                    <a:pt x="5861" y="2474"/>
                    <a:pt x="5860" y="2510"/>
                    <a:pt x="5856" y="2549"/>
                  </a:cubicBezTo>
                  <a:cubicBezTo>
                    <a:pt x="5853" y="2585"/>
                    <a:pt x="5850" y="2622"/>
                    <a:pt x="5846" y="2658"/>
                  </a:cubicBezTo>
                  <a:cubicBezTo>
                    <a:pt x="5841" y="2694"/>
                    <a:pt x="5838" y="2732"/>
                    <a:pt x="5833" y="2769"/>
                  </a:cubicBezTo>
                  <a:cubicBezTo>
                    <a:pt x="5824" y="2845"/>
                    <a:pt x="5814" y="2918"/>
                    <a:pt x="5801" y="2993"/>
                  </a:cubicBezTo>
                  <a:cubicBezTo>
                    <a:pt x="5794" y="3032"/>
                    <a:pt x="5788" y="3069"/>
                    <a:pt x="5781" y="3107"/>
                  </a:cubicBezTo>
                  <a:lnTo>
                    <a:pt x="5759" y="3220"/>
                  </a:lnTo>
                  <a:cubicBezTo>
                    <a:pt x="5752" y="3258"/>
                    <a:pt x="5745" y="3298"/>
                    <a:pt x="5736" y="3335"/>
                  </a:cubicBezTo>
                  <a:cubicBezTo>
                    <a:pt x="5729" y="3373"/>
                    <a:pt x="5719" y="3413"/>
                    <a:pt x="5711" y="3450"/>
                  </a:cubicBezTo>
                  <a:cubicBezTo>
                    <a:pt x="5693" y="3528"/>
                    <a:pt x="5673" y="3606"/>
                    <a:pt x="5653" y="3682"/>
                  </a:cubicBezTo>
                  <a:cubicBezTo>
                    <a:pt x="5631" y="3760"/>
                    <a:pt x="5610" y="3839"/>
                    <a:pt x="5587" y="3916"/>
                  </a:cubicBezTo>
                  <a:cubicBezTo>
                    <a:pt x="5564" y="3994"/>
                    <a:pt x="5539" y="4070"/>
                    <a:pt x="5514" y="4149"/>
                  </a:cubicBezTo>
                  <a:cubicBezTo>
                    <a:pt x="5486" y="4227"/>
                    <a:pt x="5459" y="4306"/>
                    <a:pt x="5430" y="4383"/>
                  </a:cubicBezTo>
                  <a:cubicBezTo>
                    <a:pt x="5373" y="4540"/>
                    <a:pt x="5312" y="4694"/>
                    <a:pt x="5243" y="4849"/>
                  </a:cubicBezTo>
                  <a:cubicBezTo>
                    <a:pt x="5108" y="5155"/>
                    <a:pt x="4954" y="5460"/>
                    <a:pt x="4783" y="5755"/>
                  </a:cubicBezTo>
                  <a:cubicBezTo>
                    <a:pt x="4612" y="6050"/>
                    <a:pt x="4425" y="6333"/>
                    <a:pt x="4227" y="6600"/>
                  </a:cubicBezTo>
                  <a:cubicBezTo>
                    <a:pt x="4027" y="6869"/>
                    <a:pt x="3814" y="7122"/>
                    <a:pt x="3594" y="7354"/>
                  </a:cubicBezTo>
                  <a:cubicBezTo>
                    <a:pt x="3540" y="7411"/>
                    <a:pt x="3482" y="7469"/>
                    <a:pt x="3426" y="7525"/>
                  </a:cubicBezTo>
                  <a:cubicBezTo>
                    <a:pt x="3369" y="7578"/>
                    <a:pt x="3314" y="7634"/>
                    <a:pt x="3256" y="7686"/>
                  </a:cubicBezTo>
                  <a:cubicBezTo>
                    <a:pt x="3228" y="7712"/>
                    <a:pt x="3199" y="7739"/>
                    <a:pt x="3170" y="7763"/>
                  </a:cubicBezTo>
                  <a:cubicBezTo>
                    <a:pt x="3141" y="7791"/>
                    <a:pt x="3113" y="7815"/>
                    <a:pt x="3084" y="7841"/>
                  </a:cubicBezTo>
                  <a:cubicBezTo>
                    <a:pt x="3055" y="7865"/>
                    <a:pt x="3026" y="7891"/>
                    <a:pt x="2998" y="7914"/>
                  </a:cubicBezTo>
                  <a:cubicBezTo>
                    <a:pt x="2969" y="7937"/>
                    <a:pt x="2939" y="7963"/>
                    <a:pt x="2909" y="7986"/>
                  </a:cubicBezTo>
                  <a:cubicBezTo>
                    <a:pt x="2850" y="8034"/>
                    <a:pt x="2792" y="8078"/>
                    <a:pt x="2733" y="8123"/>
                  </a:cubicBezTo>
                  <a:cubicBezTo>
                    <a:pt x="2674" y="8167"/>
                    <a:pt x="2617" y="8209"/>
                    <a:pt x="2558" y="8251"/>
                  </a:cubicBezTo>
                  <a:cubicBezTo>
                    <a:pt x="2526" y="8272"/>
                    <a:pt x="2496" y="8292"/>
                    <a:pt x="2467" y="8311"/>
                  </a:cubicBezTo>
                  <a:cubicBezTo>
                    <a:pt x="2438" y="8331"/>
                    <a:pt x="2410" y="8351"/>
                    <a:pt x="2379" y="8369"/>
                  </a:cubicBezTo>
                  <a:cubicBezTo>
                    <a:pt x="2349" y="8389"/>
                    <a:pt x="2321" y="8407"/>
                    <a:pt x="2289" y="8425"/>
                  </a:cubicBezTo>
                  <a:cubicBezTo>
                    <a:pt x="2259" y="8443"/>
                    <a:pt x="2230" y="8459"/>
                    <a:pt x="2200" y="8476"/>
                  </a:cubicBezTo>
                  <a:cubicBezTo>
                    <a:pt x="2141" y="8512"/>
                    <a:pt x="2079" y="8545"/>
                    <a:pt x="2019" y="8577"/>
                  </a:cubicBezTo>
                  <a:cubicBezTo>
                    <a:pt x="1987" y="8591"/>
                    <a:pt x="1958" y="8609"/>
                    <a:pt x="1928" y="8623"/>
                  </a:cubicBezTo>
                  <a:lnTo>
                    <a:pt x="1836" y="8666"/>
                  </a:lnTo>
                  <a:cubicBezTo>
                    <a:pt x="1777" y="8695"/>
                    <a:pt x="1717" y="8719"/>
                    <a:pt x="1656" y="8745"/>
                  </a:cubicBezTo>
                  <a:cubicBezTo>
                    <a:pt x="1596" y="8768"/>
                    <a:pt x="1537" y="8791"/>
                    <a:pt x="1477" y="8811"/>
                  </a:cubicBezTo>
                  <a:cubicBezTo>
                    <a:pt x="1446" y="8820"/>
                    <a:pt x="1416" y="8832"/>
                    <a:pt x="1387" y="8840"/>
                  </a:cubicBezTo>
                  <a:cubicBezTo>
                    <a:pt x="1359" y="8849"/>
                    <a:pt x="1329" y="8857"/>
                    <a:pt x="1300" y="8868"/>
                  </a:cubicBezTo>
                  <a:cubicBezTo>
                    <a:pt x="1268" y="8875"/>
                    <a:pt x="1239" y="8883"/>
                    <a:pt x="1211" y="8891"/>
                  </a:cubicBezTo>
                  <a:cubicBezTo>
                    <a:pt x="1182" y="8899"/>
                    <a:pt x="1153" y="8905"/>
                    <a:pt x="1124" y="8912"/>
                  </a:cubicBezTo>
                  <a:cubicBezTo>
                    <a:pt x="1067" y="8926"/>
                    <a:pt x="1008" y="8937"/>
                    <a:pt x="952" y="8947"/>
                  </a:cubicBezTo>
                  <a:cubicBezTo>
                    <a:pt x="897" y="8955"/>
                    <a:pt x="840" y="8962"/>
                    <a:pt x="784" y="8968"/>
                  </a:cubicBezTo>
                  <a:cubicBezTo>
                    <a:pt x="709" y="8975"/>
                    <a:pt x="635" y="8979"/>
                    <a:pt x="562" y="8979"/>
                  </a:cubicBezTo>
                  <a:cubicBezTo>
                    <a:pt x="419" y="8979"/>
                    <a:pt x="279" y="8965"/>
                    <a:pt x="147" y="8939"/>
                  </a:cubicBezTo>
                  <a:cubicBezTo>
                    <a:pt x="96" y="8928"/>
                    <a:pt x="49" y="8918"/>
                    <a:pt x="0" y="8903"/>
                  </a:cubicBezTo>
                  <a:lnTo>
                    <a:pt x="0" y="8903"/>
                  </a:lnTo>
                  <a:cubicBezTo>
                    <a:pt x="30" y="8935"/>
                    <a:pt x="61" y="8968"/>
                    <a:pt x="92" y="8993"/>
                  </a:cubicBezTo>
                  <a:cubicBezTo>
                    <a:pt x="147" y="9041"/>
                    <a:pt x="210" y="9086"/>
                    <a:pt x="269" y="9121"/>
                  </a:cubicBezTo>
                  <a:cubicBezTo>
                    <a:pt x="545" y="9280"/>
                    <a:pt x="853" y="9348"/>
                    <a:pt x="1173" y="9348"/>
                  </a:cubicBezTo>
                  <a:cubicBezTo>
                    <a:pt x="1910" y="9348"/>
                    <a:pt x="2715" y="8987"/>
                    <a:pt x="3366" y="8537"/>
                  </a:cubicBezTo>
                  <a:cubicBezTo>
                    <a:pt x="4316" y="7878"/>
                    <a:pt x="4940" y="7029"/>
                    <a:pt x="5463" y="6122"/>
                  </a:cubicBezTo>
                  <a:cubicBezTo>
                    <a:pt x="5988" y="5213"/>
                    <a:pt x="6412" y="4248"/>
                    <a:pt x="6507" y="3097"/>
                  </a:cubicBezTo>
                  <a:cubicBezTo>
                    <a:pt x="6600" y="1962"/>
                    <a:pt x="6372" y="647"/>
                    <a:pt x="5463" y="122"/>
                  </a:cubicBezTo>
                  <a:cubicBezTo>
                    <a:pt x="5404" y="86"/>
                    <a:pt x="5334" y="55"/>
                    <a:pt x="5263" y="35"/>
                  </a:cubicBezTo>
                  <a:cubicBezTo>
                    <a:pt x="5226" y="22"/>
                    <a:pt x="5184" y="12"/>
                    <a:pt x="5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18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18"/>
            <p:cNvSpPr/>
            <p:nvPr/>
          </p:nvSpPr>
          <p:spPr>
            <a:xfrm>
              <a:off x="8288534" y="1649821"/>
              <a:ext cx="416039" cy="478128"/>
            </a:xfrm>
            <a:custGeom>
              <a:avLst/>
              <a:gdLst/>
              <a:ahLst/>
              <a:cxnLst/>
              <a:rect l="l" t="t" r="r" b="b"/>
              <a:pathLst>
                <a:path w="13341" h="15332" extrusionOk="0">
                  <a:moveTo>
                    <a:pt x="10277" y="1307"/>
                  </a:moveTo>
                  <a:cubicBezTo>
                    <a:pt x="10280" y="1309"/>
                    <a:pt x="10283" y="1310"/>
                    <a:pt x="10285" y="1312"/>
                  </a:cubicBezTo>
                  <a:cubicBezTo>
                    <a:pt x="10283" y="1310"/>
                    <a:pt x="10280" y="1309"/>
                    <a:pt x="10277" y="1307"/>
                  </a:cubicBezTo>
                  <a:close/>
                  <a:moveTo>
                    <a:pt x="13339" y="3074"/>
                  </a:moveTo>
                  <a:lnTo>
                    <a:pt x="13339" y="3074"/>
                  </a:lnTo>
                  <a:cubicBezTo>
                    <a:pt x="13340" y="3074"/>
                    <a:pt x="13340" y="3074"/>
                    <a:pt x="13340" y="3074"/>
                  </a:cubicBezTo>
                  <a:cubicBezTo>
                    <a:pt x="13340" y="3074"/>
                    <a:pt x="13340" y="3074"/>
                    <a:pt x="13339" y="3074"/>
                  </a:cubicBezTo>
                  <a:close/>
                  <a:moveTo>
                    <a:pt x="7305" y="0"/>
                  </a:moveTo>
                  <a:cubicBezTo>
                    <a:pt x="6579" y="0"/>
                    <a:pt x="5805" y="246"/>
                    <a:pt x="5133" y="584"/>
                  </a:cubicBezTo>
                  <a:cubicBezTo>
                    <a:pt x="3678" y="1318"/>
                    <a:pt x="2699" y="2485"/>
                    <a:pt x="1866" y="3812"/>
                  </a:cubicBezTo>
                  <a:cubicBezTo>
                    <a:pt x="818" y="5477"/>
                    <a:pt x="0" y="7393"/>
                    <a:pt x="0" y="9325"/>
                  </a:cubicBezTo>
                  <a:cubicBezTo>
                    <a:pt x="0" y="9635"/>
                    <a:pt x="22" y="9944"/>
                    <a:pt x="65" y="10256"/>
                  </a:cubicBezTo>
                  <a:cubicBezTo>
                    <a:pt x="151" y="10874"/>
                    <a:pt x="391" y="11440"/>
                    <a:pt x="781" y="11953"/>
                  </a:cubicBezTo>
                  <a:cubicBezTo>
                    <a:pt x="975" y="12209"/>
                    <a:pt x="1204" y="12412"/>
                    <a:pt x="1467" y="12564"/>
                  </a:cubicBezTo>
                  <a:cubicBezTo>
                    <a:pt x="3065" y="13487"/>
                    <a:pt x="4664" y="14409"/>
                    <a:pt x="6261" y="15332"/>
                  </a:cubicBezTo>
                  <a:cubicBezTo>
                    <a:pt x="5998" y="15180"/>
                    <a:pt x="5770" y="14977"/>
                    <a:pt x="5576" y="14721"/>
                  </a:cubicBezTo>
                  <a:cubicBezTo>
                    <a:pt x="5186" y="14209"/>
                    <a:pt x="4946" y="13641"/>
                    <a:pt x="4860" y="13023"/>
                  </a:cubicBezTo>
                  <a:cubicBezTo>
                    <a:pt x="4816" y="12711"/>
                    <a:pt x="4795" y="12402"/>
                    <a:pt x="4795" y="12093"/>
                  </a:cubicBezTo>
                  <a:cubicBezTo>
                    <a:pt x="4795" y="10161"/>
                    <a:pt x="5613" y="8247"/>
                    <a:pt x="6661" y="6579"/>
                  </a:cubicBezTo>
                  <a:cubicBezTo>
                    <a:pt x="7495" y="5253"/>
                    <a:pt x="8472" y="4085"/>
                    <a:pt x="9927" y="3352"/>
                  </a:cubicBezTo>
                  <a:cubicBezTo>
                    <a:pt x="10600" y="3013"/>
                    <a:pt x="11374" y="2768"/>
                    <a:pt x="12100" y="2768"/>
                  </a:cubicBezTo>
                  <a:cubicBezTo>
                    <a:pt x="12542" y="2768"/>
                    <a:pt x="12966" y="2858"/>
                    <a:pt x="13339" y="3074"/>
                  </a:cubicBezTo>
                  <a:lnTo>
                    <a:pt x="13339" y="3074"/>
                  </a:lnTo>
                  <a:cubicBezTo>
                    <a:pt x="12754" y="2736"/>
                    <a:pt x="12170" y="2400"/>
                    <a:pt x="11586" y="2062"/>
                  </a:cubicBezTo>
                  <a:cubicBezTo>
                    <a:pt x="11555" y="2045"/>
                    <a:pt x="11522" y="2026"/>
                    <a:pt x="11493" y="2009"/>
                  </a:cubicBezTo>
                  <a:cubicBezTo>
                    <a:pt x="11371" y="1946"/>
                    <a:pt x="11241" y="1893"/>
                    <a:pt x="11109" y="1851"/>
                  </a:cubicBezTo>
                  <a:cubicBezTo>
                    <a:pt x="11037" y="1828"/>
                    <a:pt x="10961" y="1808"/>
                    <a:pt x="10886" y="1792"/>
                  </a:cubicBezTo>
                  <a:cubicBezTo>
                    <a:pt x="10822" y="1779"/>
                    <a:pt x="10757" y="1766"/>
                    <a:pt x="10692" y="1758"/>
                  </a:cubicBezTo>
                  <a:cubicBezTo>
                    <a:pt x="10560" y="1739"/>
                    <a:pt x="10420" y="1730"/>
                    <a:pt x="10280" y="1730"/>
                  </a:cubicBezTo>
                  <a:cubicBezTo>
                    <a:pt x="10269" y="1730"/>
                    <a:pt x="10259" y="1730"/>
                    <a:pt x="10248" y="1730"/>
                  </a:cubicBezTo>
                  <a:cubicBezTo>
                    <a:pt x="10097" y="1732"/>
                    <a:pt x="9939" y="1746"/>
                    <a:pt x="9781" y="1771"/>
                  </a:cubicBezTo>
                  <a:cubicBezTo>
                    <a:pt x="9624" y="1794"/>
                    <a:pt x="9457" y="1831"/>
                    <a:pt x="9295" y="1875"/>
                  </a:cubicBezTo>
                  <a:cubicBezTo>
                    <a:pt x="9134" y="1921"/>
                    <a:pt x="8961" y="1980"/>
                    <a:pt x="8796" y="2047"/>
                  </a:cubicBezTo>
                  <a:cubicBezTo>
                    <a:pt x="8631" y="2113"/>
                    <a:pt x="8454" y="2195"/>
                    <a:pt x="8287" y="2282"/>
                  </a:cubicBezTo>
                  <a:cubicBezTo>
                    <a:pt x="8119" y="2371"/>
                    <a:pt x="7953" y="2468"/>
                    <a:pt x="7784" y="2576"/>
                  </a:cubicBezTo>
                  <a:cubicBezTo>
                    <a:pt x="7616" y="2685"/>
                    <a:pt x="7453" y="2796"/>
                    <a:pt x="7286" y="2924"/>
                  </a:cubicBezTo>
                  <a:cubicBezTo>
                    <a:pt x="7117" y="3050"/>
                    <a:pt x="6959" y="3181"/>
                    <a:pt x="6793" y="3325"/>
                  </a:cubicBezTo>
                  <a:cubicBezTo>
                    <a:pt x="6631" y="3468"/>
                    <a:pt x="6473" y="3615"/>
                    <a:pt x="6314" y="3776"/>
                  </a:cubicBezTo>
                  <a:cubicBezTo>
                    <a:pt x="6153" y="3936"/>
                    <a:pt x="6003" y="4097"/>
                    <a:pt x="5850" y="4272"/>
                  </a:cubicBezTo>
                  <a:cubicBezTo>
                    <a:pt x="5699" y="4446"/>
                    <a:pt x="5554" y="4624"/>
                    <a:pt x="5410" y="4808"/>
                  </a:cubicBezTo>
                  <a:cubicBezTo>
                    <a:pt x="5266" y="4994"/>
                    <a:pt x="5130" y="5185"/>
                    <a:pt x="4995" y="5380"/>
                  </a:cubicBezTo>
                  <a:cubicBezTo>
                    <a:pt x="4860" y="5576"/>
                    <a:pt x="4733" y="5776"/>
                    <a:pt x="4611" y="5980"/>
                  </a:cubicBezTo>
                  <a:cubicBezTo>
                    <a:pt x="4486" y="6184"/>
                    <a:pt x="4369" y="6394"/>
                    <a:pt x="4260" y="6604"/>
                  </a:cubicBezTo>
                  <a:cubicBezTo>
                    <a:pt x="4151" y="6814"/>
                    <a:pt x="4046" y="7029"/>
                    <a:pt x="3950" y="7245"/>
                  </a:cubicBezTo>
                  <a:cubicBezTo>
                    <a:pt x="3852" y="7461"/>
                    <a:pt x="3763" y="7681"/>
                    <a:pt x="3679" y="7898"/>
                  </a:cubicBezTo>
                  <a:cubicBezTo>
                    <a:pt x="3597" y="8115"/>
                    <a:pt x="3521" y="8338"/>
                    <a:pt x="3455" y="8553"/>
                  </a:cubicBezTo>
                  <a:cubicBezTo>
                    <a:pt x="3389" y="8769"/>
                    <a:pt x="3327" y="8992"/>
                    <a:pt x="3277" y="9206"/>
                  </a:cubicBezTo>
                  <a:cubicBezTo>
                    <a:pt x="3255" y="9301"/>
                    <a:pt x="3234" y="9399"/>
                    <a:pt x="3213" y="9495"/>
                  </a:cubicBezTo>
                  <a:cubicBezTo>
                    <a:pt x="3190" y="9616"/>
                    <a:pt x="3167" y="9735"/>
                    <a:pt x="3149" y="9850"/>
                  </a:cubicBezTo>
                  <a:cubicBezTo>
                    <a:pt x="3116" y="10059"/>
                    <a:pt x="3088" y="10276"/>
                    <a:pt x="3073" y="10477"/>
                  </a:cubicBezTo>
                  <a:cubicBezTo>
                    <a:pt x="3054" y="10678"/>
                    <a:pt x="3045" y="10888"/>
                    <a:pt x="3045" y="11081"/>
                  </a:cubicBezTo>
                  <a:lnTo>
                    <a:pt x="1757" y="10336"/>
                  </a:lnTo>
                  <a:cubicBezTo>
                    <a:pt x="1757" y="10145"/>
                    <a:pt x="1767" y="9934"/>
                    <a:pt x="1783" y="9732"/>
                  </a:cubicBezTo>
                  <a:cubicBezTo>
                    <a:pt x="1800" y="9531"/>
                    <a:pt x="1826" y="9314"/>
                    <a:pt x="1861" y="9105"/>
                  </a:cubicBezTo>
                  <a:cubicBezTo>
                    <a:pt x="1895" y="8897"/>
                    <a:pt x="1938" y="8676"/>
                    <a:pt x="1989" y="8463"/>
                  </a:cubicBezTo>
                  <a:cubicBezTo>
                    <a:pt x="2039" y="8249"/>
                    <a:pt x="2099" y="8026"/>
                    <a:pt x="2167" y="7810"/>
                  </a:cubicBezTo>
                  <a:cubicBezTo>
                    <a:pt x="2233" y="7593"/>
                    <a:pt x="2308" y="7370"/>
                    <a:pt x="2391" y="7155"/>
                  </a:cubicBezTo>
                  <a:cubicBezTo>
                    <a:pt x="2473" y="6936"/>
                    <a:pt x="2564" y="6718"/>
                    <a:pt x="2660" y="6502"/>
                  </a:cubicBezTo>
                  <a:cubicBezTo>
                    <a:pt x="2758" y="6286"/>
                    <a:pt x="2861" y="6071"/>
                    <a:pt x="2972" y="5861"/>
                  </a:cubicBezTo>
                  <a:cubicBezTo>
                    <a:pt x="3083" y="5649"/>
                    <a:pt x="3199" y="5441"/>
                    <a:pt x="3321" y="5237"/>
                  </a:cubicBezTo>
                  <a:cubicBezTo>
                    <a:pt x="3443" y="5031"/>
                    <a:pt x="3571" y="4833"/>
                    <a:pt x="3707" y="4636"/>
                  </a:cubicBezTo>
                  <a:cubicBezTo>
                    <a:pt x="3842" y="4440"/>
                    <a:pt x="3978" y="4250"/>
                    <a:pt x="4122" y="4065"/>
                  </a:cubicBezTo>
                  <a:cubicBezTo>
                    <a:pt x="4263" y="3878"/>
                    <a:pt x="4410" y="3701"/>
                    <a:pt x="4562" y="3527"/>
                  </a:cubicBezTo>
                  <a:cubicBezTo>
                    <a:pt x="4713" y="3353"/>
                    <a:pt x="4864" y="3191"/>
                    <a:pt x="5023" y="3031"/>
                  </a:cubicBezTo>
                  <a:cubicBezTo>
                    <a:pt x="5183" y="2872"/>
                    <a:pt x="5340" y="2724"/>
                    <a:pt x="5504" y="2580"/>
                  </a:cubicBezTo>
                  <a:cubicBezTo>
                    <a:pt x="5669" y="2436"/>
                    <a:pt x="5829" y="2307"/>
                    <a:pt x="5995" y="2180"/>
                  </a:cubicBezTo>
                  <a:cubicBezTo>
                    <a:pt x="6165" y="2054"/>
                    <a:pt x="6326" y="1940"/>
                    <a:pt x="6496" y="1832"/>
                  </a:cubicBezTo>
                  <a:cubicBezTo>
                    <a:pt x="6664" y="1723"/>
                    <a:pt x="6829" y="1628"/>
                    <a:pt x="6999" y="1541"/>
                  </a:cubicBezTo>
                  <a:cubicBezTo>
                    <a:pt x="7166" y="1454"/>
                    <a:pt x="7342" y="1371"/>
                    <a:pt x="7508" y="1305"/>
                  </a:cubicBezTo>
                  <a:cubicBezTo>
                    <a:pt x="7673" y="1239"/>
                    <a:pt x="7846" y="1178"/>
                    <a:pt x="8007" y="1134"/>
                  </a:cubicBezTo>
                  <a:cubicBezTo>
                    <a:pt x="8169" y="1089"/>
                    <a:pt x="8336" y="1052"/>
                    <a:pt x="8493" y="1027"/>
                  </a:cubicBezTo>
                  <a:cubicBezTo>
                    <a:pt x="8648" y="1004"/>
                    <a:pt x="8809" y="990"/>
                    <a:pt x="8960" y="988"/>
                  </a:cubicBezTo>
                  <a:cubicBezTo>
                    <a:pt x="8971" y="988"/>
                    <a:pt x="8981" y="988"/>
                    <a:pt x="8992" y="988"/>
                  </a:cubicBezTo>
                  <a:cubicBezTo>
                    <a:pt x="9132" y="988"/>
                    <a:pt x="9272" y="997"/>
                    <a:pt x="9403" y="1016"/>
                  </a:cubicBezTo>
                  <a:cubicBezTo>
                    <a:pt x="9546" y="1034"/>
                    <a:pt x="9687" y="1068"/>
                    <a:pt x="9820" y="1109"/>
                  </a:cubicBezTo>
                  <a:cubicBezTo>
                    <a:pt x="9953" y="1149"/>
                    <a:pt x="10083" y="1204"/>
                    <a:pt x="10205" y="1267"/>
                  </a:cubicBezTo>
                  <a:cubicBezTo>
                    <a:pt x="10229" y="1280"/>
                    <a:pt x="10253" y="1293"/>
                    <a:pt x="10277" y="1307"/>
                  </a:cubicBezTo>
                  <a:lnTo>
                    <a:pt x="10277" y="1307"/>
                  </a:lnTo>
                  <a:cubicBezTo>
                    <a:pt x="9699" y="974"/>
                    <a:pt x="9124" y="640"/>
                    <a:pt x="8546" y="307"/>
                  </a:cubicBezTo>
                  <a:cubicBezTo>
                    <a:pt x="8172" y="91"/>
                    <a:pt x="7748" y="0"/>
                    <a:pt x="7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18"/>
            <p:cNvSpPr/>
            <p:nvPr/>
          </p:nvSpPr>
          <p:spPr>
            <a:xfrm>
              <a:off x="8343169" y="1680663"/>
              <a:ext cx="284719" cy="291580"/>
            </a:xfrm>
            <a:custGeom>
              <a:avLst/>
              <a:gdLst/>
              <a:ahLst/>
              <a:cxnLst/>
              <a:rect l="l" t="t" r="r" b="b"/>
              <a:pathLst>
                <a:path w="9130" h="9350" extrusionOk="0">
                  <a:moveTo>
                    <a:pt x="7236" y="1"/>
                  </a:moveTo>
                  <a:cubicBezTo>
                    <a:pt x="7225" y="1"/>
                    <a:pt x="7214" y="1"/>
                    <a:pt x="7203" y="1"/>
                  </a:cubicBezTo>
                  <a:cubicBezTo>
                    <a:pt x="7053" y="2"/>
                    <a:pt x="6894" y="17"/>
                    <a:pt x="6736" y="40"/>
                  </a:cubicBezTo>
                  <a:cubicBezTo>
                    <a:pt x="6580" y="64"/>
                    <a:pt x="6413" y="102"/>
                    <a:pt x="6252" y="146"/>
                  </a:cubicBezTo>
                  <a:cubicBezTo>
                    <a:pt x="6089" y="191"/>
                    <a:pt x="5917" y="251"/>
                    <a:pt x="5751" y="317"/>
                  </a:cubicBezTo>
                  <a:cubicBezTo>
                    <a:pt x="5586" y="383"/>
                    <a:pt x="5411" y="464"/>
                    <a:pt x="5243" y="553"/>
                  </a:cubicBezTo>
                  <a:cubicBezTo>
                    <a:pt x="5074" y="642"/>
                    <a:pt x="4909" y="737"/>
                    <a:pt x="4739" y="845"/>
                  </a:cubicBezTo>
                  <a:cubicBezTo>
                    <a:pt x="4570" y="953"/>
                    <a:pt x="4409" y="1065"/>
                    <a:pt x="4240" y="1193"/>
                  </a:cubicBezTo>
                  <a:cubicBezTo>
                    <a:pt x="4071" y="1318"/>
                    <a:pt x="3913" y="1450"/>
                    <a:pt x="3747" y="1594"/>
                  </a:cubicBezTo>
                  <a:cubicBezTo>
                    <a:pt x="3585" y="1738"/>
                    <a:pt x="3428" y="1884"/>
                    <a:pt x="3269" y="2044"/>
                  </a:cubicBezTo>
                  <a:cubicBezTo>
                    <a:pt x="3110" y="2205"/>
                    <a:pt x="2959" y="2366"/>
                    <a:pt x="2806" y="2540"/>
                  </a:cubicBezTo>
                  <a:cubicBezTo>
                    <a:pt x="2655" y="2715"/>
                    <a:pt x="2510" y="2892"/>
                    <a:pt x="2366" y="3077"/>
                  </a:cubicBezTo>
                  <a:cubicBezTo>
                    <a:pt x="2222" y="3263"/>
                    <a:pt x="2084" y="3453"/>
                    <a:pt x="1950" y="3650"/>
                  </a:cubicBezTo>
                  <a:cubicBezTo>
                    <a:pt x="1817" y="3845"/>
                    <a:pt x="1689" y="4045"/>
                    <a:pt x="1566" y="4249"/>
                  </a:cubicBezTo>
                  <a:cubicBezTo>
                    <a:pt x="1443" y="4452"/>
                    <a:pt x="1325" y="4663"/>
                    <a:pt x="1216" y="4873"/>
                  </a:cubicBezTo>
                  <a:cubicBezTo>
                    <a:pt x="1106" y="5083"/>
                    <a:pt x="1001" y="5299"/>
                    <a:pt x="905" y="5514"/>
                  </a:cubicBezTo>
                  <a:cubicBezTo>
                    <a:pt x="807" y="5730"/>
                    <a:pt x="717" y="5950"/>
                    <a:pt x="635" y="6167"/>
                  </a:cubicBezTo>
                  <a:cubicBezTo>
                    <a:pt x="553" y="6384"/>
                    <a:pt x="477" y="6607"/>
                    <a:pt x="411" y="6823"/>
                  </a:cubicBezTo>
                  <a:cubicBezTo>
                    <a:pt x="344" y="7038"/>
                    <a:pt x="283" y="7261"/>
                    <a:pt x="232" y="7475"/>
                  </a:cubicBezTo>
                  <a:cubicBezTo>
                    <a:pt x="185" y="7689"/>
                    <a:pt x="139" y="7909"/>
                    <a:pt x="106" y="8118"/>
                  </a:cubicBezTo>
                  <a:cubicBezTo>
                    <a:pt x="73" y="8326"/>
                    <a:pt x="45" y="8545"/>
                    <a:pt x="28" y="8746"/>
                  </a:cubicBezTo>
                  <a:cubicBezTo>
                    <a:pt x="9" y="8947"/>
                    <a:pt x="1" y="9157"/>
                    <a:pt x="1" y="9350"/>
                  </a:cubicBezTo>
                  <a:lnTo>
                    <a:pt x="1459" y="8509"/>
                  </a:lnTo>
                  <a:cubicBezTo>
                    <a:pt x="1479" y="8411"/>
                    <a:pt x="1497" y="8315"/>
                    <a:pt x="1522" y="8219"/>
                  </a:cubicBezTo>
                  <a:cubicBezTo>
                    <a:pt x="1572" y="8006"/>
                    <a:pt x="1633" y="7783"/>
                    <a:pt x="1699" y="7567"/>
                  </a:cubicBezTo>
                  <a:cubicBezTo>
                    <a:pt x="1766" y="7349"/>
                    <a:pt x="1841" y="7126"/>
                    <a:pt x="1924" y="6910"/>
                  </a:cubicBezTo>
                  <a:cubicBezTo>
                    <a:pt x="2006" y="6693"/>
                    <a:pt x="2097" y="6475"/>
                    <a:pt x="2193" y="6259"/>
                  </a:cubicBezTo>
                  <a:cubicBezTo>
                    <a:pt x="2291" y="6043"/>
                    <a:pt x="2394" y="5828"/>
                    <a:pt x="2504" y="5616"/>
                  </a:cubicBezTo>
                  <a:cubicBezTo>
                    <a:pt x="2616" y="5406"/>
                    <a:pt x="2732" y="5198"/>
                    <a:pt x="2855" y="4994"/>
                  </a:cubicBezTo>
                  <a:cubicBezTo>
                    <a:pt x="2977" y="4788"/>
                    <a:pt x="3106" y="4588"/>
                    <a:pt x="3240" y="4393"/>
                  </a:cubicBezTo>
                  <a:cubicBezTo>
                    <a:pt x="3374" y="4197"/>
                    <a:pt x="3510" y="4006"/>
                    <a:pt x="3654" y="3822"/>
                  </a:cubicBezTo>
                  <a:cubicBezTo>
                    <a:pt x="3798" y="3635"/>
                    <a:pt x="3944" y="3458"/>
                    <a:pt x="4095" y="3284"/>
                  </a:cubicBezTo>
                  <a:cubicBezTo>
                    <a:pt x="4248" y="3111"/>
                    <a:pt x="4399" y="2948"/>
                    <a:pt x="4558" y="2789"/>
                  </a:cubicBezTo>
                  <a:cubicBezTo>
                    <a:pt x="4718" y="2629"/>
                    <a:pt x="4874" y="2481"/>
                    <a:pt x="5038" y="2337"/>
                  </a:cubicBezTo>
                  <a:cubicBezTo>
                    <a:pt x="5204" y="2193"/>
                    <a:pt x="5363" y="2062"/>
                    <a:pt x="5530" y="1936"/>
                  </a:cubicBezTo>
                  <a:cubicBezTo>
                    <a:pt x="5698" y="1809"/>
                    <a:pt x="5859" y="1696"/>
                    <a:pt x="6029" y="1588"/>
                  </a:cubicBezTo>
                  <a:cubicBezTo>
                    <a:pt x="6197" y="1477"/>
                    <a:pt x="6362" y="1382"/>
                    <a:pt x="6532" y="1295"/>
                  </a:cubicBezTo>
                  <a:cubicBezTo>
                    <a:pt x="6699" y="1209"/>
                    <a:pt x="6874" y="1125"/>
                    <a:pt x="7040" y="1059"/>
                  </a:cubicBezTo>
                  <a:cubicBezTo>
                    <a:pt x="7205" y="993"/>
                    <a:pt x="7377" y="934"/>
                    <a:pt x="7540" y="889"/>
                  </a:cubicBezTo>
                  <a:cubicBezTo>
                    <a:pt x="7701" y="843"/>
                    <a:pt x="7869" y="806"/>
                    <a:pt x="8024" y="783"/>
                  </a:cubicBezTo>
                  <a:cubicBezTo>
                    <a:pt x="8181" y="760"/>
                    <a:pt x="8341" y="746"/>
                    <a:pt x="8492" y="743"/>
                  </a:cubicBezTo>
                  <a:cubicBezTo>
                    <a:pt x="8502" y="743"/>
                    <a:pt x="8513" y="743"/>
                    <a:pt x="8524" y="743"/>
                  </a:cubicBezTo>
                  <a:cubicBezTo>
                    <a:pt x="8664" y="743"/>
                    <a:pt x="8804" y="751"/>
                    <a:pt x="8936" y="770"/>
                  </a:cubicBezTo>
                  <a:cubicBezTo>
                    <a:pt x="9001" y="779"/>
                    <a:pt x="9067" y="790"/>
                    <a:pt x="9130" y="805"/>
                  </a:cubicBezTo>
                  <a:cubicBezTo>
                    <a:pt x="9123" y="796"/>
                    <a:pt x="9116" y="786"/>
                    <a:pt x="9108" y="779"/>
                  </a:cubicBezTo>
                  <a:cubicBezTo>
                    <a:pt x="9013" y="675"/>
                    <a:pt x="8909" y="582"/>
                    <a:pt x="8799" y="497"/>
                  </a:cubicBezTo>
                  <a:cubicBezTo>
                    <a:pt x="8713" y="432"/>
                    <a:pt x="8625" y="373"/>
                    <a:pt x="8532" y="321"/>
                  </a:cubicBezTo>
                  <a:cubicBezTo>
                    <a:pt x="8505" y="307"/>
                    <a:pt x="8477" y="293"/>
                    <a:pt x="8448" y="280"/>
                  </a:cubicBezTo>
                  <a:cubicBezTo>
                    <a:pt x="8326" y="217"/>
                    <a:pt x="8197" y="162"/>
                    <a:pt x="8065" y="122"/>
                  </a:cubicBezTo>
                  <a:cubicBezTo>
                    <a:pt x="7931" y="80"/>
                    <a:pt x="7791" y="47"/>
                    <a:pt x="7648" y="28"/>
                  </a:cubicBezTo>
                  <a:cubicBezTo>
                    <a:pt x="7515" y="10"/>
                    <a:pt x="7376" y="1"/>
                    <a:pt x="7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18"/>
            <p:cNvSpPr/>
            <p:nvPr/>
          </p:nvSpPr>
          <p:spPr>
            <a:xfrm>
              <a:off x="8343232" y="1945917"/>
              <a:ext cx="45468" cy="49459"/>
            </a:xfrm>
            <a:custGeom>
              <a:avLst/>
              <a:gdLst/>
              <a:ahLst/>
              <a:cxnLst/>
              <a:rect l="l" t="t" r="r" b="b"/>
              <a:pathLst>
                <a:path w="1458" h="1586" extrusionOk="0">
                  <a:moveTo>
                    <a:pt x="1458" y="0"/>
                  </a:moveTo>
                  <a:lnTo>
                    <a:pt x="0" y="841"/>
                  </a:lnTo>
                  <a:lnTo>
                    <a:pt x="1290" y="1586"/>
                  </a:lnTo>
                  <a:cubicBezTo>
                    <a:pt x="1290" y="1393"/>
                    <a:pt x="1298" y="1183"/>
                    <a:pt x="1316" y="982"/>
                  </a:cubicBezTo>
                  <a:cubicBezTo>
                    <a:pt x="1333" y="781"/>
                    <a:pt x="1359" y="562"/>
                    <a:pt x="1393" y="354"/>
                  </a:cubicBezTo>
                  <a:cubicBezTo>
                    <a:pt x="1412" y="240"/>
                    <a:pt x="1434" y="121"/>
                    <a:pt x="1458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18"/>
            <p:cNvSpPr/>
            <p:nvPr/>
          </p:nvSpPr>
          <p:spPr>
            <a:xfrm>
              <a:off x="8474954" y="1769788"/>
              <a:ext cx="281756" cy="358097"/>
            </a:xfrm>
            <a:custGeom>
              <a:avLst/>
              <a:gdLst/>
              <a:ahLst/>
              <a:cxnLst/>
              <a:rect l="l" t="t" r="r" b="b"/>
              <a:pathLst>
                <a:path w="9035" h="11483" extrusionOk="0">
                  <a:moveTo>
                    <a:pt x="6422" y="257"/>
                  </a:moveTo>
                  <a:cubicBezTo>
                    <a:pt x="6598" y="257"/>
                    <a:pt x="6763" y="278"/>
                    <a:pt x="6920" y="319"/>
                  </a:cubicBezTo>
                  <a:cubicBezTo>
                    <a:pt x="7470" y="461"/>
                    <a:pt x="8008" y="889"/>
                    <a:pt x="8324" y="1440"/>
                  </a:cubicBezTo>
                  <a:cubicBezTo>
                    <a:pt x="8672" y="2045"/>
                    <a:pt x="8777" y="2820"/>
                    <a:pt x="8652" y="3878"/>
                  </a:cubicBezTo>
                  <a:cubicBezTo>
                    <a:pt x="8531" y="4918"/>
                    <a:pt x="8225" y="5931"/>
                    <a:pt x="7745" y="6895"/>
                  </a:cubicBezTo>
                  <a:cubicBezTo>
                    <a:pt x="7275" y="7839"/>
                    <a:pt x="6638" y="8732"/>
                    <a:pt x="5903" y="9477"/>
                  </a:cubicBezTo>
                  <a:cubicBezTo>
                    <a:pt x="5240" y="10148"/>
                    <a:pt x="4572" y="10621"/>
                    <a:pt x="3863" y="10921"/>
                  </a:cubicBezTo>
                  <a:cubicBezTo>
                    <a:pt x="3387" y="11123"/>
                    <a:pt x="2949" y="11224"/>
                    <a:pt x="2556" y="11224"/>
                  </a:cubicBezTo>
                  <a:cubicBezTo>
                    <a:pt x="2382" y="11224"/>
                    <a:pt x="2217" y="11205"/>
                    <a:pt x="2062" y="11164"/>
                  </a:cubicBezTo>
                  <a:cubicBezTo>
                    <a:pt x="1511" y="11022"/>
                    <a:pt x="973" y="10592"/>
                    <a:pt x="657" y="10043"/>
                  </a:cubicBezTo>
                  <a:cubicBezTo>
                    <a:pt x="384" y="9566"/>
                    <a:pt x="260" y="8981"/>
                    <a:pt x="280" y="8249"/>
                  </a:cubicBezTo>
                  <a:cubicBezTo>
                    <a:pt x="286" y="8046"/>
                    <a:pt x="302" y="7833"/>
                    <a:pt x="329" y="7603"/>
                  </a:cubicBezTo>
                  <a:cubicBezTo>
                    <a:pt x="449" y="6565"/>
                    <a:pt x="755" y="5552"/>
                    <a:pt x="1235" y="4589"/>
                  </a:cubicBezTo>
                  <a:cubicBezTo>
                    <a:pt x="1704" y="3645"/>
                    <a:pt x="2342" y="2751"/>
                    <a:pt x="3077" y="2006"/>
                  </a:cubicBezTo>
                  <a:cubicBezTo>
                    <a:pt x="3739" y="1332"/>
                    <a:pt x="4407" y="859"/>
                    <a:pt x="5117" y="559"/>
                  </a:cubicBezTo>
                  <a:cubicBezTo>
                    <a:pt x="5593" y="357"/>
                    <a:pt x="6031" y="257"/>
                    <a:pt x="6422" y="257"/>
                  </a:cubicBezTo>
                  <a:close/>
                  <a:moveTo>
                    <a:pt x="6421" y="1"/>
                  </a:moveTo>
                  <a:cubicBezTo>
                    <a:pt x="5993" y="1"/>
                    <a:pt x="5521" y="108"/>
                    <a:pt x="5012" y="324"/>
                  </a:cubicBezTo>
                  <a:cubicBezTo>
                    <a:pt x="4271" y="638"/>
                    <a:pt x="3576" y="1130"/>
                    <a:pt x="2890" y="1827"/>
                  </a:cubicBezTo>
                  <a:cubicBezTo>
                    <a:pt x="2136" y="2592"/>
                    <a:pt x="1482" y="3506"/>
                    <a:pt x="1001" y="4475"/>
                  </a:cubicBezTo>
                  <a:cubicBezTo>
                    <a:pt x="509" y="5465"/>
                    <a:pt x="196" y="6508"/>
                    <a:pt x="71" y="7575"/>
                  </a:cubicBezTo>
                  <a:cubicBezTo>
                    <a:pt x="42" y="7812"/>
                    <a:pt x="25" y="8032"/>
                    <a:pt x="20" y="8243"/>
                  </a:cubicBezTo>
                  <a:cubicBezTo>
                    <a:pt x="0" y="9024"/>
                    <a:pt x="132" y="9655"/>
                    <a:pt x="431" y="10172"/>
                  </a:cubicBezTo>
                  <a:cubicBezTo>
                    <a:pt x="785" y="10788"/>
                    <a:pt x="1369" y="11253"/>
                    <a:pt x="1993" y="11413"/>
                  </a:cubicBezTo>
                  <a:cubicBezTo>
                    <a:pt x="2171" y="11459"/>
                    <a:pt x="2358" y="11482"/>
                    <a:pt x="2553" y="11482"/>
                  </a:cubicBezTo>
                  <a:cubicBezTo>
                    <a:pt x="2982" y="11482"/>
                    <a:pt x="3452" y="11374"/>
                    <a:pt x="3959" y="11159"/>
                  </a:cubicBezTo>
                  <a:cubicBezTo>
                    <a:pt x="4700" y="10845"/>
                    <a:pt x="5393" y="10354"/>
                    <a:pt x="6081" y="9656"/>
                  </a:cubicBezTo>
                  <a:cubicBezTo>
                    <a:pt x="6835" y="8893"/>
                    <a:pt x="7489" y="7976"/>
                    <a:pt x="7970" y="7007"/>
                  </a:cubicBezTo>
                  <a:cubicBezTo>
                    <a:pt x="8462" y="6019"/>
                    <a:pt x="8777" y="4975"/>
                    <a:pt x="8902" y="3907"/>
                  </a:cubicBezTo>
                  <a:cubicBezTo>
                    <a:pt x="9034" y="2791"/>
                    <a:pt x="8919" y="1966"/>
                    <a:pt x="8541" y="1311"/>
                  </a:cubicBezTo>
                  <a:cubicBezTo>
                    <a:pt x="8186" y="694"/>
                    <a:pt x="7604" y="228"/>
                    <a:pt x="6980" y="69"/>
                  </a:cubicBezTo>
                  <a:cubicBezTo>
                    <a:pt x="6803" y="23"/>
                    <a:pt x="6617" y="1"/>
                    <a:pt x="6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18"/>
            <p:cNvSpPr/>
            <p:nvPr/>
          </p:nvSpPr>
          <p:spPr>
            <a:xfrm>
              <a:off x="8632311" y="1321419"/>
              <a:ext cx="235384" cy="296601"/>
            </a:xfrm>
            <a:custGeom>
              <a:avLst/>
              <a:gdLst/>
              <a:ahLst/>
              <a:cxnLst/>
              <a:rect l="l" t="t" r="r" b="b"/>
              <a:pathLst>
                <a:path w="7548" h="9511" extrusionOk="0">
                  <a:moveTo>
                    <a:pt x="5536" y="622"/>
                  </a:moveTo>
                  <a:cubicBezTo>
                    <a:pt x="5884" y="622"/>
                    <a:pt x="6218" y="695"/>
                    <a:pt x="6490" y="866"/>
                  </a:cubicBezTo>
                  <a:cubicBezTo>
                    <a:pt x="7022" y="1200"/>
                    <a:pt x="7314" y="1912"/>
                    <a:pt x="7407" y="2590"/>
                  </a:cubicBezTo>
                  <a:cubicBezTo>
                    <a:pt x="7525" y="3443"/>
                    <a:pt x="7325" y="4245"/>
                    <a:pt x="7025" y="5007"/>
                  </a:cubicBezTo>
                  <a:cubicBezTo>
                    <a:pt x="6664" y="5920"/>
                    <a:pt x="6159" y="6775"/>
                    <a:pt x="5531" y="7543"/>
                  </a:cubicBezTo>
                  <a:cubicBezTo>
                    <a:pt x="5009" y="8180"/>
                    <a:pt x="4402" y="8758"/>
                    <a:pt x="3593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6" y="8975"/>
                  </a:cubicBezTo>
                  <a:cubicBezTo>
                    <a:pt x="1114" y="8640"/>
                    <a:pt x="821" y="7928"/>
                    <a:pt x="728" y="7251"/>
                  </a:cubicBezTo>
                  <a:cubicBezTo>
                    <a:pt x="611" y="6396"/>
                    <a:pt x="811" y="5596"/>
                    <a:pt x="1110" y="4834"/>
                  </a:cubicBezTo>
                  <a:cubicBezTo>
                    <a:pt x="1470" y="3921"/>
                    <a:pt x="1976" y="3066"/>
                    <a:pt x="2604" y="2298"/>
                  </a:cubicBezTo>
                  <a:cubicBezTo>
                    <a:pt x="3127" y="1660"/>
                    <a:pt x="3732" y="1083"/>
                    <a:pt x="4543" y="800"/>
                  </a:cubicBezTo>
                  <a:cubicBezTo>
                    <a:pt x="4858" y="689"/>
                    <a:pt x="5203" y="622"/>
                    <a:pt x="5536" y="622"/>
                  </a:cubicBezTo>
                  <a:close/>
                  <a:moveTo>
                    <a:pt x="5424" y="0"/>
                  </a:moveTo>
                  <a:cubicBezTo>
                    <a:pt x="4687" y="0"/>
                    <a:pt x="3882" y="361"/>
                    <a:pt x="3231" y="812"/>
                  </a:cubicBezTo>
                  <a:cubicBezTo>
                    <a:pt x="2282" y="1470"/>
                    <a:pt x="1659" y="2320"/>
                    <a:pt x="1135" y="3227"/>
                  </a:cubicBezTo>
                  <a:cubicBezTo>
                    <a:pt x="611" y="4136"/>
                    <a:pt x="187" y="5100"/>
                    <a:pt x="92" y="6252"/>
                  </a:cubicBezTo>
                  <a:cubicBezTo>
                    <a:pt x="0" y="7365"/>
                    <a:pt x="216" y="8650"/>
                    <a:pt x="1081" y="9193"/>
                  </a:cubicBezTo>
                  <a:lnTo>
                    <a:pt x="1206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5" y="9341"/>
                  </a:cubicBezTo>
                  <a:cubicBezTo>
                    <a:pt x="1498" y="9397"/>
                    <a:pt x="1616" y="9433"/>
                    <a:pt x="1761" y="9464"/>
                  </a:cubicBezTo>
                  <a:cubicBezTo>
                    <a:pt x="1911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4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2" y="9277"/>
                    <a:pt x="3508" y="9228"/>
                    <a:pt x="3668" y="9150"/>
                  </a:cubicBezTo>
                  <a:cubicBezTo>
                    <a:pt x="3827" y="9074"/>
                    <a:pt x="3945" y="9011"/>
                    <a:pt x="4103" y="8912"/>
                  </a:cubicBezTo>
                  <a:cubicBezTo>
                    <a:pt x="4262" y="8815"/>
                    <a:pt x="4378" y="8733"/>
                    <a:pt x="4532" y="8617"/>
                  </a:cubicBezTo>
                  <a:cubicBezTo>
                    <a:pt x="4686" y="8500"/>
                    <a:pt x="4802" y="8404"/>
                    <a:pt x="4952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8"/>
                    <a:pt x="5739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6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5"/>
                  </a:cubicBezTo>
                  <a:cubicBezTo>
                    <a:pt x="7058" y="5189"/>
                    <a:pt x="7137" y="4980"/>
                    <a:pt x="7196" y="4804"/>
                  </a:cubicBezTo>
                  <a:cubicBezTo>
                    <a:pt x="7253" y="4629"/>
                    <a:pt x="7317" y="4412"/>
                    <a:pt x="7360" y="4239"/>
                  </a:cubicBezTo>
                  <a:cubicBezTo>
                    <a:pt x="7381" y="4151"/>
                    <a:pt x="7403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6" y="3280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2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4" y="1825"/>
                    <a:pt x="7390" y="1656"/>
                    <a:pt x="7345" y="1528"/>
                  </a:cubicBezTo>
                  <a:cubicBezTo>
                    <a:pt x="7299" y="1398"/>
                    <a:pt x="7233" y="1242"/>
                    <a:pt x="7173" y="1127"/>
                  </a:cubicBezTo>
                  <a:cubicBezTo>
                    <a:pt x="7110" y="1009"/>
                    <a:pt x="7023" y="874"/>
                    <a:pt x="6944" y="772"/>
                  </a:cubicBezTo>
                  <a:cubicBezTo>
                    <a:pt x="6865" y="667"/>
                    <a:pt x="6759" y="553"/>
                    <a:pt x="6662" y="470"/>
                  </a:cubicBezTo>
                  <a:cubicBezTo>
                    <a:pt x="6562" y="380"/>
                    <a:pt x="6441" y="294"/>
                    <a:pt x="6327" y="228"/>
                  </a:cubicBezTo>
                  <a:cubicBezTo>
                    <a:pt x="6052" y="69"/>
                    <a:pt x="5744" y="0"/>
                    <a:pt x="5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18"/>
            <p:cNvSpPr/>
            <p:nvPr/>
          </p:nvSpPr>
          <p:spPr>
            <a:xfrm>
              <a:off x="8651364" y="1340816"/>
              <a:ext cx="215613" cy="268097"/>
            </a:xfrm>
            <a:custGeom>
              <a:avLst/>
              <a:gdLst/>
              <a:ahLst/>
              <a:cxnLst/>
              <a:rect l="l" t="t" r="r" b="b"/>
              <a:pathLst>
                <a:path w="6914" h="8597" extrusionOk="0">
                  <a:moveTo>
                    <a:pt x="4780" y="423"/>
                  </a:moveTo>
                  <a:cubicBezTo>
                    <a:pt x="4828" y="423"/>
                    <a:pt x="4875" y="424"/>
                    <a:pt x="4923" y="427"/>
                  </a:cubicBezTo>
                  <a:cubicBezTo>
                    <a:pt x="5184" y="444"/>
                    <a:pt x="5433" y="512"/>
                    <a:pt x="5643" y="641"/>
                  </a:cubicBezTo>
                  <a:cubicBezTo>
                    <a:pt x="6123" y="943"/>
                    <a:pt x="6386" y="1584"/>
                    <a:pt x="6471" y="2195"/>
                  </a:cubicBezTo>
                  <a:cubicBezTo>
                    <a:pt x="6578" y="2964"/>
                    <a:pt x="6398" y="3688"/>
                    <a:pt x="6126" y="4373"/>
                  </a:cubicBezTo>
                  <a:cubicBezTo>
                    <a:pt x="5801" y="5199"/>
                    <a:pt x="5344" y="5969"/>
                    <a:pt x="4779" y="6662"/>
                  </a:cubicBezTo>
                  <a:cubicBezTo>
                    <a:pt x="4308" y="7237"/>
                    <a:pt x="3760" y="7756"/>
                    <a:pt x="3029" y="8014"/>
                  </a:cubicBezTo>
                  <a:cubicBezTo>
                    <a:pt x="2746" y="8113"/>
                    <a:pt x="2435" y="8173"/>
                    <a:pt x="2136" y="8173"/>
                  </a:cubicBezTo>
                  <a:cubicBezTo>
                    <a:pt x="1822" y="8173"/>
                    <a:pt x="1520" y="8108"/>
                    <a:pt x="1274" y="7953"/>
                  </a:cubicBezTo>
                  <a:cubicBezTo>
                    <a:pt x="1099" y="7844"/>
                    <a:pt x="951" y="7687"/>
                    <a:pt x="830" y="7502"/>
                  </a:cubicBezTo>
                  <a:cubicBezTo>
                    <a:pt x="624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3" y="2625"/>
                    <a:pt x="2138" y="1934"/>
                  </a:cubicBezTo>
                  <a:cubicBezTo>
                    <a:pt x="2610" y="1359"/>
                    <a:pt x="3157" y="840"/>
                    <a:pt x="3888" y="582"/>
                  </a:cubicBezTo>
                  <a:cubicBezTo>
                    <a:pt x="4034" y="530"/>
                    <a:pt x="4190" y="489"/>
                    <a:pt x="4345" y="461"/>
                  </a:cubicBezTo>
                  <a:cubicBezTo>
                    <a:pt x="4489" y="436"/>
                    <a:pt x="4635" y="423"/>
                    <a:pt x="4780" y="423"/>
                  </a:cubicBezTo>
                  <a:close/>
                  <a:moveTo>
                    <a:pt x="4925" y="0"/>
                  </a:moveTo>
                  <a:cubicBezTo>
                    <a:pt x="4592" y="0"/>
                    <a:pt x="4247" y="67"/>
                    <a:pt x="3932" y="178"/>
                  </a:cubicBezTo>
                  <a:cubicBezTo>
                    <a:pt x="3121" y="461"/>
                    <a:pt x="2516" y="1038"/>
                    <a:pt x="1993" y="1676"/>
                  </a:cubicBezTo>
                  <a:cubicBezTo>
                    <a:pt x="1366" y="2443"/>
                    <a:pt x="861" y="3299"/>
                    <a:pt x="499" y="4212"/>
                  </a:cubicBezTo>
                  <a:cubicBezTo>
                    <a:pt x="200" y="4974"/>
                    <a:pt x="0" y="5775"/>
                    <a:pt x="117" y="6629"/>
                  </a:cubicBezTo>
                  <a:cubicBezTo>
                    <a:pt x="210" y="7306"/>
                    <a:pt x="503" y="8018"/>
                    <a:pt x="1035" y="8353"/>
                  </a:cubicBezTo>
                  <a:cubicBezTo>
                    <a:pt x="1307" y="8524"/>
                    <a:pt x="1641" y="8596"/>
                    <a:pt x="1988" y="8596"/>
                  </a:cubicBezTo>
                  <a:cubicBezTo>
                    <a:pt x="2149" y="8596"/>
                    <a:pt x="2312" y="8581"/>
                    <a:pt x="2473" y="8553"/>
                  </a:cubicBezTo>
                  <a:cubicBezTo>
                    <a:pt x="2647" y="8521"/>
                    <a:pt x="2818" y="8476"/>
                    <a:pt x="2982" y="8419"/>
                  </a:cubicBezTo>
                  <a:cubicBezTo>
                    <a:pt x="3791" y="8136"/>
                    <a:pt x="4398" y="7558"/>
                    <a:pt x="4920" y="6921"/>
                  </a:cubicBezTo>
                  <a:cubicBezTo>
                    <a:pt x="5548" y="6155"/>
                    <a:pt x="6053" y="5299"/>
                    <a:pt x="6414" y="4385"/>
                  </a:cubicBezTo>
                  <a:cubicBezTo>
                    <a:pt x="6714" y="3623"/>
                    <a:pt x="6914" y="2821"/>
                    <a:pt x="6796" y="1968"/>
                  </a:cubicBezTo>
                  <a:cubicBezTo>
                    <a:pt x="6703" y="1290"/>
                    <a:pt x="6411" y="578"/>
                    <a:pt x="5879" y="244"/>
                  </a:cubicBezTo>
                  <a:cubicBezTo>
                    <a:pt x="5607" y="73"/>
                    <a:pt x="5273" y="0"/>
                    <a:pt x="4925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18"/>
            <p:cNvSpPr/>
            <p:nvPr/>
          </p:nvSpPr>
          <p:spPr>
            <a:xfrm>
              <a:off x="8677123" y="1354100"/>
              <a:ext cx="179251" cy="241590"/>
            </a:xfrm>
            <a:custGeom>
              <a:avLst/>
              <a:gdLst/>
              <a:ahLst/>
              <a:cxnLst/>
              <a:rect l="l" t="t" r="r" b="b"/>
              <a:pathLst>
                <a:path w="5748" h="7747" extrusionOk="0">
                  <a:moveTo>
                    <a:pt x="4093" y="1"/>
                  </a:moveTo>
                  <a:cubicBezTo>
                    <a:pt x="4425" y="527"/>
                    <a:pt x="4508" y="1279"/>
                    <a:pt x="4452" y="1950"/>
                  </a:cubicBezTo>
                  <a:cubicBezTo>
                    <a:pt x="4374" y="2895"/>
                    <a:pt x="4026" y="3687"/>
                    <a:pt x="3597" y="4430"/>
                  </a:cubicBezTo>
                  <a:cubicBezTo>
                    <a:pt x="3167" y="5177"/>
                    <a:pt x="2656" y="5874"/>
                    <a:pt x="1877" y="6413"/>
                  </a:cubicBezTo>
                  <a:cubicBezTo>
                    <a:pt x="1343" y="6782"/>
                    <a:pt x="683" y="7077"/>
                    <a:pt x="80" y="7077"/>
                  </a:cubicBezTo>
                  <a:cubicBezTo>
                    <a:pt x="53" y="7077"/>
                    <a:pt x="27" y="7077"/>
                    <a:pt x="1" y="7076"/>
                  </a:cubicBezTo>
                  <a:lnTo>
                    <a:pt x="1" y="7076"/>
                  </a:lnTo>
                  <a:cubicBezTo>
                    <a:pt x="122" y="7260"/>
                    <a:pt x="268" y="7416"/>
                    <a:pt x="445" y="7527"/>
                  </a:cubicBezTo>
                  <a:cubicBezTo>
                    <a:pt x="690" y="7681"/>
                    <a:pt x="992" y="7746"/>
                    <a:pt x="1306" y="7746"/>
                  </a:cubicBezTo>
                  <a:cubicBezTo>
                    <a:pt x="1606" y="7746"/>
                    <a:pt x="1917" y="7687"/>
                    <a:pt x="2201" y="7588"/>
                  </a:cubicBezTo>
                  <a:cubicBezTo>
                    <a:pt x="2929" y="7330"/>
                    <a:pt x="3479" y="6811"/>
                    <a:pt x="3949" y="6236"/>
                  </a:cubicBezTo>
                  <a:cubicBezTo>
                    <a:pt x="4515" y="5543"/>
                    <a:pt x="4971" y="4773"/>
                    <a:pt x="5297" y="3947"/>
                  </a:cubicBezTo>
                  <a:cubicBezTo>
                    <a:pt x="5566" y="3263"/>
                    <a:pt x="5747" y="2538"/>
                    <a:pt x="5642" y="1769"/>
                  </a:cubicBezTo>
                  <a:cubicBezTo>
                    <a:pt x="5559" y="1158"/>
                    <a:pt x="5294" y="517"/>
                    <a:pt x="4811" y="217"/>
                  </a:cubicBezTo>
                  <a:cubicBezTo>
                    <a:pt x="4603" y="86"/>
                    <a:pt x="4356" y="20"/>
                    <a:pt x="4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18"/>
            <p:cNvSpPr/>
            <p:nvPr/>
          </p:nvSpPr>
          <p:spPr>
            <a:xfrm>
              <a:off x="8614473" y="1310879"/>
              <a:ext cx="215364" cy="297255"/>
            </a:xfrm>
            <a:custGeom>
              <a:avLst/>
              <a:gdLst/>
              <a:ahLst/>
              <a:cxnLst/>
              <a:rect l="l" t="t" r="r" b="b"/>
              <a:pathLst>
                <a:path w="6906" h="9532" extrusionOk="0">
                  <a:moveTo>
                    <a:pt x="5299" y="0"/>
                  </a:moveTo>
                  <a:cubicBezTo>
                    <a:pt x="5190" y="0"/>
                    <a:pt x="5091" y="7"/>
                    <a:pt x="4969" y="21"/>
                  </a:cubicBezTo>
                  <a:cubicBezTo>
                    <a:pt x="4894" y="30"/>
                    <a:pt x="4825" y="41"/>
                    <a:pt x="4749" y="57"/>
                  </a:cubicBezTo>
                  <a:cubicBezTo>
                    <a:pt x="4591" y="90"/>
                    <a:pt x="4476" y="120"/>
                    <a:pt x="4315" y="176"/>
                  </a:cubicBezTo>
                  <a:cubicBezTo>
                    <a:pt x="4156" y="231"/>
                    <a:pt x="4040" y="280"/>
                    <a:pt x="3880" y="358"/>
                  </a:cubicBezTo>
                  <a:cubicBezTo>
                    <a:pt x="3721" y="435"/>
                    <a:pt x="3603" y="499"/>
                    <a:pt x="3445" y="596"/>
                  </a:cubicBezTo>
                  <a:cubicBezTo>
                    <a:pt x="3287" y="694"/>
                    <a:pt x="3170" y="775"/>
                    <a:pt x="3016" y="891"/>
                  </a:cubicBezTo>
                  <a:cubicBezTo>
                    <a:pt x="2861" y="1009"/>
                    <a:pt x="2746" y="1104"/>
                    <a:pt x="2597" y="1239"/>
                  </a:cubicBezTo>
                  <a:cubicBezTo>
                    <a:pt x="2448" y="1371"/>
                    <a:pt x="2335" y="1485"/>
                    <a:pt x="2193" y="1634"/>
                  </a:cubicBezTo>
                  <a:cubicBezTo>
                    <a:pt x="2053" y="1781"/>
                    <a:pt x="1939" y="1910"/>
                    <a:pt x="1809" y="2073"/>
                  </a:cubicBezTo>
                  <a:cubicBezTo>
                    <a:pt x="1550" y="2389"/>
                    <a:pt x="1328" y="2705"/>
                    <a:pt x="1114" y="3062"/>
                  </a:cubicBezTo>
                  <a:cubicBezTo>
                    <a:pt x="1012" y="3231"/>
                    <a:pt x="910" y="3418"/>
                    <a:pt x="820" y="3594"/>
                  </a:cubicBezTo>
                  <a:cubicBezTo>
                    <a:pt x="732" y="3766"/>
                    <a:pt x="638" y="3968"/>
                    <a:pt x="565" y="4144"/>
                  </a:cubicBezTo>
                  <a:cubicBezTo>
                    <a:pt x="490" y="4318"/>
                    <a:pt x="411" y="4528"/>
                    <a:pt x="352" y="4705"/>
                  </a:cubicBezTo>
                  <a:cubicBezTo>
                    <a:pt x="295" y="4879"/>
                    <a:pt x="232" y="5096"/>
                    <a:pt x="188" y="5269"/>
                  </a:cubicBezTo>
                  <a:cubicBezTo>
                    <a:pt x="167" y="5358"/>
                    <a:pt x="145" y="5453"/>
                    <a:pt x="128" y="5540"/>
                  </a:cubicBezTo>
                  <a:cubicBezTo>
                    <a:pt x="94" y="5707"/>
                    <a:pt x="62" y="5907"/>
                    <a:pt x="42" y="6069"/>
                  </a:cubicBezTo>
                  <a:cubicBezTo>
                    <a:pt x="22" y="6230"/>
                    <a:pt x="7" y="6429"/>
                    <a:pt x="4" y="6583"/>
                  </a:cubicBezTo>
                  <a:cubicBezTo>
                    <a:pt x="0" y="6737"/>
                    <a:pt x="4" y="6929"/>
                    <a:pt x="16" y="7077"/>
                  </a:cubicBezTo>
                  <a:cubicBezTo>
                    <a:pt x="27" y="7224"/>
                    <a:pt x="55" y="7408"/>
                    <a:pt x="81" y="7546"/>
                  </a:cubicBezTo>
                  <a:cubicBezTo>
                    <a:pt x="109" y="7684"/>
                    <a:pt x="155" y="7855"/>
                    <a:pt x="200" y="7983"/>
                  </a:cubicBezTo>
                  <a:cubicBezTo>
                    <a:pt x="244" y="8111"/>
                    <a:pt x="312" y="8266"/>
                    <a:pt x="372" y="8381"/>
                  </a:cubicBezTo>
                  <a:cubicBezTo>
                    <a:pt x="436" y="8501"/>
                    <a:pt x="522" y="8636"/>
                    <a:pt x="601" y="8738"/>
                  </a:cubicBezTo>
                  <a:cubicBezTo>
                    <a:pt x="682" y="8841"/>
                    <a:pt x="786" y="8953"/>
                    <a:pt x="883" y="9040"/>
                  </a:cubicBezTo>
                  <a:cubicBezTo>
                    <a:pt x="983" y="9126"/>
                    <a:pt x="1104" y="9212"/>
                    <a:pt x="1218" y="9278"/>
                  </a:cubicBezTo>
                  <a:lnTo>
                    <a:pt x="1659" y="9531"/>
                  </a:lnTo>
                  <a:cubicBezTo>
                    <a:pt x="794" y="8985"/>
                    <a:pt x="578" y="7701"/>
                    <a:pt x="669" y="6590"/>
                  </a:cubicBezTo>
                  <a:cubicBezTo>
                    <a:pt x="762" y="5438"/>
                    <a:pt x="1186" y="4474"/>
                    <a:pt x="1711" y="3565"/>
                  </a:cubicBezTo>
                  <a:cubicBezTo>
                    <a:pt x="2234" y="2658"/>
                    <a:pt x="2858" y="1808"/>
                    <a:pt x="3808" y="1150"/>
                  </a:cubicBezTo>
                  <a:cubicBezTo>
                    <a:pt x="4459" y="698"/>
                    <a:pt x="5264" y="338"/>
                    <a:pt x="6000" y="338"/>
                  </a:cubicBezTo>
                  <a:cubicBezTo>
                    <a:pt x="6321" y="338"/>
                    <a:pt x="6629" y="407"/>
                    <a:pt x="6905" y="566"/>
                  </a:cubicBezTo>
                  <a:lnTo>
                    <a:pt x="6409" y="280"/>
                  </a:lnTo>
                  <a:cubicBezTo>
                    <a:pt x="6346" y="245"/>
                    <a:pt x="6287" y="215"/>
                    <a:pt x="6224" y="189"/>
                  </a:cubicBezTo>
                  <a:cubicBezTo>
                    <a:pt x="6090" y="129"/>
                    <a:pt x="5974" y="90"/>
                    <a:pt x="5830" y="57"/>
                  </a:cubicBezTo>
                  <a:cubicBezTo>
                    <a:pt x="5683" y="23"/>
                    <a:pt x="5564" y="7"/>
                    <a:pt x="5410" y="3"/>
                  </a:cubicBezTo>
                  <a:cubicBezTo>
                    <a:pt x="5371" y="1"/>
                    <a:pt x="5334" y="0"/>
                    <a:pt x="5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18"/>
            <p:cNvSpPr/>
            <p:nvPr/>
          </p:nvSpPr>
          <p:spPr>
            <a:xfrm>
              <a:off x="8661936" y="1353975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1" y="1"/>
                  </a:moveTo>
                  <a:cubicBezTo>
                    <a:pt x="4296" y="1"/>
                    <a:pt x="4150" y="14"/>
                    <a:pt x="4006" y="39"/>
                  </a:cubicBezTo>
                  <a:cubicBezTo>
                    <a:pt x="3851" y="68"/>
                    <a:pt x="3695" y="108"/>
                    <a:pt x="3549" y="160"/>
                  </a:cubicBezTo>
                  <a:cubicBezTo>
                    <a:pt x="2818" y="418"/>
                    <a:pt x="2271" y="937"/>
                    <a:pt x="1799" y="1512"/>
                  </a:cubicBezTo>
                  <a:cubicBezTo>
                    <a:pt x="1234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5" y="6765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6" y="5876"/>
                    <a:pt x="3658" y="5179"/>
                    <a:pt x="4088" y="4436"/>
                  </a:cubicBezTo>
                  <a:cubicBezTo>
                    <a:pt x="4516" y="3691"/>
                    <a:pt x="4866" y="2900"/>
                    <a:pt x="4943" y="1956"/>
                  </a:cubicBezTo>
                  <a:cubicBezTo>
                    <a:pt x="4998" y="1283"/>
                    <a:pt x="4916" y="533"/>
                    <a:pt x="4584" y="5"/>
                  </a:cubicBezTo>
                  <a:cubicBezTo>
                    <a:pt x="4536" y="2"/>
                    <a:pt x="4489" y="1"/>
                    <a:pt x="44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18"/>
            <p:cNvSpPr/>
            <p:nvPr/>
          </p:nvSpPr>
          <p:spPr>
            <a:xfrm>
              <a:off x="8666115" y="1608097"/>
              <a:ext cx="3867" cy="2277"/>
            </a:xfrm>
            <a:custGeom>
              <a:avLst/>
              <a:gdLst/>
              <a:ahLst/>
              <a:cxnLst/>
              <a:rect l="l" t="t" r="r" b="b"/>
              <a:pathLst>
                <a:path w="124" h="73" extrusionOk="0">
                  <a:moveTo>
                    <a:pt x="0" y="0"/>
                  </a:moveTo>
                  <a:cubicBezTo>
                    <a:pt x="18" y="12"/>
                    <a:pt x="33" y="22"/>
                    <a:pt x="52" y="33"/>
                  </a:cubicBezTo>
                  <a:cubicBezTo>
                    <a:pt x="76" y="48"/>
                    <a:pt x="101" y="61"/>
                    <a:pt x="124" y="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18"/>
            <p:cNvSpPr/>
            <p:nvPr/>
          </p:nvSpPr>
          <p:spPr>
            <a:xfrm>
              <a:off x="8647778" y="1336855"/>
              <a:ext cx="222786" cy="276081"/>
            </a:xfrm>
            <a:custGeom>
              <a:avLst/>
              <a:gdLst/>
              <a:ahLst/>
              <a:cxnLst/>
              <a:rect l="l" t="t" r="r" b="b"/>
              <a:pathLst>
                <a:path w="7144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60" y="754"/>
                    <a:pt x="6681" y="1363"/>
                    <a:pt x="6785" y="2112"/>
                  </a:cubicBezTo>
                  <a:cubicBezTo>
                    <a:pt x="6881" y="2823"/>
                    <a:pt x="6760" y="3570"/>
                    <a:pt x="6408" y="4464"/>
                  </a:cubicBezTo>
                  <a:cubicBezTo>
                    <a:pt x="6054" y="5363"/>
                    <a:pt x="5558" y="6207"/>
                    <a:pt x="4934" y="6966"/>
                  </a:cubicBezTo>
                  <a:cubicBezTo>
                    <a:pt x="4302" y="7741"/>
                    <a:pt x="3722" y="8191"/>
                    <a:pt x="3054" y="8425"/>
                  </a:cubicBezTo>
                  <a:cubicBezTo>
                    <a:pt x="2891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2" y="8099"/>
                    <a:pt x="460" y="7489"/>
                    <a:pt x="358" y="6740"/>
                  </a:cubicBezTo>
                  <a:cubicBezTo>
                    <a:pt x="260" y="6030"/>
                    <a:pt x="378" y="5282"/>
                    <a:pt x="733" y="4387"/>
                  </a:cubicBezTo>
                  <a:cubicBezTo>
                    <a:pt x="1087" y="3487"/>
                    <a:pt x="1583" y="2646"/>
                    <a:pt x="2207" y="1887"/>
                  </a:cubicBezTo>
                  <a:cubicBezTo>
                    <a:pt x="2840" y="1112"/>
                    <a:pt x="3420" y="662"/>
                    <a:pt x="4089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6" y="0"/>
                    <a:pt x="4354" y="64"/>
                    <a:pt x="4006" y="186"/>
                  </a:cubicBezTo>
                  <a:cubicBezTo>
                    <a:pt x="3090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5" y="4295"/>
                  </a:cubicBezTo>
                  <a:cubicBezTo>
                    <a:pt x="124" y="5231"/>
                    <a:pt x="0" y="6020"/>
                    <a:pt x="102" y="6775"/>
                  </a:cubicBezTo>
                  <a:cubicBezTo>
                    <a:pt x="154" y="7149"/>
                    <a:pt x="260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7" y="8762"/>
                    <a:pt x="1710" y="8852"/>
                    <a:pt x="2105" y="8852"/>
                  </a:cubicBezTo>
                  <a:cubicBezTo>
                    <a:pt x="2266" y="8852"/>
                    <a:pt x="2436" y="8835"/>
                    <a:pt x="2611" y="8806"/>
                  </a:cubicBezTo>
                  <a:cubicBezTo>
                    <a:pt x="2788" y="8776"/>
                    <a:pt x="2965" y="8730"/>
                    <a:pt x="3140" y="8668"/>
                  </a:cubicBezTo>
                  <a:cubicBezTo>
                    <a:pt x="4054" y="8346"/>
                    <a:pt x="4687" y="7676"/>
                    <a:pt x="5134" y="7130"/>
                  </a:cubicBezTo>
                  <a:cubicBezTo>
                    <a:pt x="5774" y="6351"/>
                    <a:pt x="6284" y="5485"/>
                    <a:pt x="6649" y="4561"/>
                  </a:cubicBezTo>
                  <a:cubicBezTo>
                    <a:pt x="7019" y="3622"/>
                    <a:pt x="7144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3" y="435"/>
                    <a:pt x="6063" y="264"/>
                  </a:cubicBezTo>
                  <a:cubicBezTo>
                    <a:pt x="5790" y="92"/>
                    <a:pt x="5455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18"/>
            <p:cNvSpPr/>
            <p:nvPr/>
          </p:nvSpPr>
          <p:spPr>
            <a:xfrm>
              <a:off x="8099276" y="1940491"/>
              <a:ext cx="79896" cy="107744"/>
            </a:xfrm>
            <a:custGeom>
              <a:avLst/>
              <a:gdLst/>
              <a:ahLst/>
              <a:cxnLst/>
              <a:rect l="l" t="t" r="r" b="b"/>
              <a:pathLst>
                <a:path w="2562" h="3455" extrusionOk="0">
                  <a:moveTo>
                    <a:pt x="2561" y="0"/>
                  </a:moveTo>
                  <a:lnTo>
                    <a:pt x="1081" y="851"/>
                  </a:lnTo>
                  <a:cubicBezTo>
                    <a:pt x="810" y="1011"/>
                    <a:pt x="587" y="1247"/>
                    <a:pt x="412" y="1514"/>
                  </a:cubicBezTo>
                  <a:cubicBezTo>
                    <a:pt x="267" y="1737"/>
                    <a:pt x="156" y="1978"/>
                    <a:pt x="86" y="2230"/>
                  </a:cubicBezTo>
                  <a:cubicBezTo>
                    <a:pt x="30" y="2431"/>
                    <a:pt x="1" y="2640"/>
                    <a:pt x="28" y="2852"/>
                  </a:cubicBezTo>
                  <a:cubicBezTo>
                    <a:pt x="48" y="3011"/>
                    <a:pt x="99" y="3172"/>
                    <a:pt x="206" y="3284"/>
                  </a:cubicBezTo>
                  <a:cubicBezTo>
                    <a:pt x="235" y="3312"/>
                    <a:pt x="267" y="3340"/>
                    <a:pt x="303" y="3361"/>
                  </a:cubicBezTo>
                  <a:cubicBezTo>
                    <a:pt x="311" y="3369"/>
                    <a:pt x="323" y="3373"/>
                    <a:pt x="332" y="3379"/>
                  </a:cubicBezTo>
                  <a:cubicBezTo>
                    <a:pt x="332" y="3380"/>
                    <a:pt x="333" y="3380"/>
                    <a:pt x="333" y="3380"/>
                  </a:cubicBezTo>
                  <a:cubicBezTo>
                    <a:pt x="423" y="3428"/>
                    <a:pt x="527" y="3455"/>
                    <a:pt x="630" y="3455"/>
                  </a:cubicBezTo>
                  <a:cubicBezTo>
                    <a:pt x="633" y="3455"/>
                    <a:pt x="635" y="3455"/>
                    <a:pt x="638" y="3455"/>
                  </a:cubicBezTo>
                  <a:cubicBezTo>
                    <a:pt x="796" y="3452"/>
                    <a:pt x="944" y="3387"/>
                    <a:pt x="1079" y="3311"/>
                  </a:cubicBezTo>
                  <a:lnTo>
                    <a:pt x="2561" y="2456"/>
                  </a:lnTo>
                  <a:lnTo>
                    <a:pt x="25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18"/>
            <p:cNvSpPr/>
            <p:nvPr/>
          </p:nvSpPr>
          <p:spPr>
            <a:xfrm>
              <a:off x="8052250" y="1913392"/>
              <a:ext cx="126923" cy="132037"/>
            </a:xfrm>
            <a:custGeom>
              <a:avLst/>
              <a:gdLst/>
              <a:ahLst/>
              <a:cxnLst/>
              <a:rect l="l" t="t" r="r" b="b"/>
              <a:pathLst>
                <a:path w="4070" h="4234" extrusionOk="0">
                  <a:moveTo>
                    <a:pt x="2566" y="1"/>
                  </a:moveTo>
                  <a:lnTo>
                    <a:pt x="1083" y="856"/>
                  </a:lnTo>
                  <a:cubicBezTo>
                    <a:pt x="810" y="1014"/>
                    <a:pt x="587" y="1252"/>
                    <a:pt x="413" y="1517"/>
                  </a:cubicBezTo>
                  <a:cubicBezTo>
                    <a:pt x="267" y="1740"/>
                    <a:pt x="156" y="1983"/>
                    <a:pt x="86" y="2235"/>
                  </a:cubicBezTo>
                  <a:cubicBezTo>
                    <a:pt x="30" y="2436"/>
                    <a:pt x="1" y="2645"/>
                    <a:pt x="28" y="2857"/>
                  </a:cubicBezTo>
                  <a:cubicBezTo>
                    <a:pt x="48" y="3016"/>
                    <a:pt x="99" y="3175"/>
                    <a:pt x="206" y="3286"/>
                  </a:cubicBezTo>
                  <a:cubicBezTo>
                    <a:pt x="235" y="3315"/>
                    <a:pt x="265" y="3340"/>
                    <a:pt x="300" y="3362"/>
                  </a:cubicBezTo>
                  <a:cubicBezTo>
                    <a:pt x="790" y="3645"/>
                    <a:pt x="1316" y="3950"/>
                    <a:pt x="1809" y="4233"/>
                  </a:cubicBezTo>
                  <a:cubicBezTo>
                    <a:pt x="1773" y="4212"/>
                    <a:pt x="1740" y="4184"/>
                    <a:pt x="1712" y="4156"/>
                  </a:cubicBezTo>
                  <a:cubicBezTo>
                    <a:pt x="1604" y="4045"/>
                    <a:pt x="1553" y="3882"/>
                    <a:pt x="1533" y="3724"/>
                  </a:cubicBezTo>
                  <a:cubicBezTo>
                    <a:pt x="1507" y="3513"/>
                    <a:pt x="1536" y="3305"/>
                    <a:pt x="1592" y="3103"/>
                  </a:cubicBezTo>
                  <a:cubicBezTo>
                    <a:pt x="1661" y="2850"/>
                    <a:pt x="1773" y="2609"/>
                    <a:pt x="1919" y="2386"/>
                  </a:cubicBezTo>
                  <a:cubicBezTo>
                    <a:pt x="2093" y="2118"/>
                    <a:pt x="2315" y="1881"/>
                    <a:pt x="2587" y="1725"/>
                  </a:cubicBezTo>
                  <a:lnTo>
                    <a:pt x="4069" y="869"/>
                  </a:lnTo>
                  <a:lnTo>
                    <a:pt x="2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18"/>
            <p:cNvSpPr/>
            <p:nvPr/>
          </p:nvSpPr>
          <p:spPr>
            <a:xfrm>
              <a:off x="8108663" y="2045395"/>
              <a:ext cx="936" cy="593"/>
            </a:xfrm>
            <a:custGeom>
              <a:avLst/>
              <a:gdLst/>
              <a:ahLst/>
              <a:cxnLst/>
              <a:rect l="l" t="t" r="r" b="b"/>
              <a:pathLst>
                <a:path w="30" h="19" extrusionOk="0">
                  <a:moveTo>
                    <a:pt x="0" y="0"/>
                  </a:moveTo>
                  <a:cubicBezTo>
                    <a:pt x="9" y="6"/>
                    <a:pt x="20" y="12"/>
                    <a:pt x="29" y="19"/>
                  </a:cubicBezTo>
                  <a:cubicBezTo>
                    <a:pt x="20" y="12"/>
                    <a:pt x="9" y="6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18"/>
            <p:cNvSpPr/>
            <p:nvPr/>
          </p:nvSpPr>
          <p:spPr>
            <a:xfrm>
              <a:off x="7753348" y="1938152"/>
              <a:ext cx="9106" cy="5769"/>
            </a:xfrm>
            <a:custGeom>
              <a:avLst/>
              <a:gdLst/>
              <a:ahLst/>
              <a:cxnLst/>
              <a:rect l="l" t="t" r="r" b="b"/>
              <a:pathLst>
                <a:path w="292" h="185" extrusionOk="0">
                  <a:moveTo>
                    <a:pt x="1" y="0"/>
                  </a:moveTo>
                  <a:lnTo>
                    <a:pt x="291" y="184"/>
                  </a:lnTo>
                  <a:cubicBezTo>
                    <a:pt x="205" y="125"/>
                    <a:pt x="119" y="69"/>
                    <a:pt x="28" y="1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18"/>
            <p:cNvSpPr/>
            <p:nvPr/>
          </p:nvSpPr>
          <p:spPr>
            <a:xfrm>
              <a:off x="7172539" y="1917945"/>
              <a:ext cx="611226" cy="621236"/>
            </a:xfrm>
            <a:custGeom>
              <a:avLst/>
              <a:gdLst/>
              <a:ahLst/>
              <a:cxnLst/>
              <a:rect l="l" t="t" r="r" b="b"/>
              <a:pathLst>
                <a:path w="19600" h="19921" extrusionOk="0">
                  <a:moveTo>
                    <a:pt x="19585" y="1252"/>
                  </a:moveTo>
                  <a:lnTo>
                    <a:pt x="19599" y="1261"/>
                  </a:lnTo>
                  <a:cubicBezTo>
                    <a:pt x="19594" y="1258"/>
                    <a:pt x="19590" y="1255"/>
                    <a:pt x="19585" y="1252"/>
                  </a:cubicBezTo>
                  <a:close/>
                  <a:moveTo>
                    <a:pt x="15951" y="1"/>
                  </a:moveTo>
                  <a:cubicBezTo>
                    <a:pt x="15784" y="1"/>
                    <a:pt x="15614" y="6"/>
                    <a:pt x="15444" y="17"/>
                  </a:cubicBezTo>
                  <a:cubicBezTo>
                    <a:pt x="15240" y="29"/>
                    <a:pt x="15025" y="52"/>
                    <a:pt x="14812" y="80"/>
                  </a:cubicBezTo>
                  <a:cubicBezTo>
                    <a:pt x="14599" y="109"/>
                    <a:pt x="14378" y="145"/>
                    <a:pt x="14156" y="188"/>
                  </a:cubicBezTo>
                  <a:cubicBezTo>
                    <a:pt x="13938" y="231"/>
                    <a:pt x="13708" y="283"/>
                    <a:pt x="13482" y="339"/>
                  </a:cubicBezTo>
                  <a:cubicBezTo>
                    <a:pt x="13258" y="397"/>
                    <a:pt x="13022" y="461"/>
                    <a:pt x="12792" y="530"/>
                  </a:cubicBezTo>
                  <a:cubicBezTo>
                    <a:pt x="12639" y="578"/>
                    <a:pt x="12483" y="628"/>
                    <a:pt x="12327" y="680"/>
                  </a:cubicBezTo>
                  <a:cubicBezTo>
                    <a:pt x="12171" y="732"/>
                    <a:pt x="12020" y="786"/>
                    <a:pt x="11862" y="844"/>
                  </a:cubicBezTo>
                  <a:cubicBezTo>
                    <a:pt x="11624" y="932"/>
                    <a:pt x="11396" y="1019"/>
                    <a:pt x="11157" y="1118"/>
                  </a:cubicBezTo>
                  <a:cubicBezTo>
                    <a:pt x="10916" y="1218"/>
                    <a:pt x="10689" y="1317"/>
                    <a:pt x="10447" y="1425"/>
                  </a:cubicBezTo>
                  <a:cubicBezTo>
                    <a:pt x="10207" y="1533"/>
                    <a:pt x="9977" y="1640"/>
                    <a:pt x="9735" y="1757"/>
                  </a:cubicBezTo>
                  <a:cubicBezTo>
                    <a:pt x="9495" y="1873"/>
                    <a:pt x="9265" y="1990"/>
                    <a:pt x="9024" y="2115"/>
                  </a:cubicBezTo>
                  <a:cubicBezTo>
                    <a:pt x="8785" y="2238"/>
                    <a:pt x="8555" y="2362"/>
                    <a:pt x="8318" y="2493"/>
                  </a:cubicBezTo>
                  <a:cubicBezTo>
                    <a:pt x="8081" y="2625"/>
                    <a:pt x="7852" y="2756"/>
                    <a:pt x="7616" y="2893"/>
                  </a:cubicBezTo>
                  <a:cubicBezTo>
                    <a:pt x="7264" y="3100"/>
                    <a:pt x="6929" y="3304"/>
                    <a:pt x="6584" y="3521"/>
                  </a:cubicBezTo>
                  <a:cubicBezTo>
                    <a:pt x="6242" y="3739"/>
                    <a:pt x="5913" y="3955"/>
                    <a:pt x="5582" y="4181"/>
                  </a:cubicBezTo>
                  <a:cubicBezTo>
                    <a:pt x="5254" y="4405"/>
                    <a:pt x="4935" y="4632"/>
                    <a:pt x="4619" y="4865"/>
                  </a:cubicBezTo>
                  <a:cubicBezTo>
                    <a:pt x="4307" y="5096"/>
                    <a:pt x="4001" y="5332"/>
                    <a:pt x="3704" y="5572"/>
                  </a:cubicBezTo>
                  <a:cubicBezTo>
                    <a:pt x="3410" y="5808"/>
                    <a:pt x="3121" y="6055"/>
                    <a:pt x="2848" y="6300"/>
                  </a:cubicBezTo>
                  <a:cubicBezTo>
                    <a:pt x="2576" y="6544"/>
                    <a:pt x="2304" y="6802"/>
                    <a:pt x="2058" y="7055"/>
                  </a:cubicBezTo>
                  <a:cubicBezTo>
                    <a:pt x="1894" y="7223"/>
                    <a:pt x="1729" y="7401"/>
                    <a:pt x="1581" y="7574"/>
                  </a:cubicBezTo>
                  <a:cubicBezTo>
                    <a:pt x="1430" y="7746"/>
                    <a:pt x="1280" y="7932"/>
                    <a:pt x="1145" y="8111"/>
                  </a:cubicBezTo>
                  <a:cubicBezTo>
                    <a:pt x="1010" y="8291"/>
                    <a:pt x="879" y="8482"/>
                    <a:pt x="764" y="8670"/>
                  </a:cubicBezTo>
                  <a:cubicBezTo>
                    <a:pt x="649" y="8856"/>
                    <a:pt x="537" y="9059"/>
                    <a:pt x="447" y="9251"/>
                  </a:cubicBezTo>
                  <a:cubicBezTo>
                    <a:pt x="355" y="9445"/>
                    <a:pt x="270" y="9658"/>
                    <a:pt x="205" y="9861"/>
                  </a:cubicBezTo>
                  <a:cubicBezTo>
                    <a:pt x="140" y="10064"/>
                    <a:pt x="87" y="10285"/>
                    <a:pt x="53" y="10495"/>
                  </a:cubicBezTo>
                  <a:cubicBezTo>
                    <a:pt x="18" y="10708"/>
                    <a:pt x="1" y="10933"/>
                    <a:pt x="1" y="11152"/>
                  </a:cubicBezTo>
                  <a:cubicBezTo>
                    <a:pt x="1" y="11349"/>
                    <a:pt x="14" y="11537"/>
                    <a:pt x="41" y="11737"/>
                  </a:cubicBezTo>
                  <a:cubicBezTo>
                    <a:pt x="73" y="11961"/>
                    <a:pt x="117" y="12173"/>
                    <a:pt x="181" y="12393"/>
                  </a:cubicBezTo>
                  <a:cubicBezTo>
                    <a:pt x="242" y="12615"/>
                    <a:pt x="317" y="12822"/>
                    <a:pt x="409" y="13040"/>
                  </a:cubicBezTo>
                  <a:cubicBezTo>
                    <a:pt x="500" y="13258"/>
                    <a:pt x="598" y="13459"/>
                    <a:pt x="713" y="13668"/>
                  </a:cubicBezTo>
                  <a:cubicBezTo>
                    <a:pt x="828" y="13876"/>
                    <a:pt x="945" y="14070"/>
                    <a:pt x="1081" y="14269"/>
                  </a:cubicBezTo>
                  <a:cubicBezTo>
                    <a:pt x="1216" y="14469"/>
                    <a:pt x="1352" y="14654"/>
                    <a:pt x="1505" y="14844"/>
                  </a:cubicBezTo>
                  <a:cubicBezTo>
                    <a:pt x="1732" y="15128"/>
                    <a:pt x="1965" y="15387"/>
                    <a:pt x="2222" y="15646"/>
                  </a:cubicBezTo>
                  <a:cubicBezTo>
                    <a:pt x="2478" y="15903"/>
                    <a:pt x="2741" y="16141"/>
                    <a:pt x="3021" y="16371"/>
                  </a:cubicBezTo>
                  <a:cubicBezTo>
                    <a:pt x="3438" y="16711"/>
                    <a:pt x="3877" y="17023"/>
                    <a:pt x="4337" y="17299"/>
                  </a:cubicBezTo>
                  <a:lnTo>
                    <a:pt x="4509" y="17401"/>
                  </a:lnTo>
                  <a:cubicBezTo>
                    <a:pt x="5941" y="18228"/>
                    <a:pt x="7529" y="19094"/>
                    <a:pt x="8963" y="19920"/>
                  </a:cubicBezTo>
                  <a:cubicBezTo>
                    <a:pt x="8388" y="19587"/>
                    <a:pt x="7878" y="19109"/>
                    <a:pt x="7494" y="18560"/>
                  </a:cubicBezTo>
                  <a:cubicBezTo>
                    <a:pt x="7418" y="18451"/>
                    <a:pt x="7347" y="18339"/>
                    <a:pt x="7280" y="18225"/>
                  </a:cubicBezTo>
                  <a:cubicBezTo>
                    <a:pt x="6716" y="17243"/>
                    <a:pt x="6557" y="16102"/>
                    <a:pt x="6587" y="14954"/>
                  </a:cubicBezTo>
                  <a:cubicBezTo>
                    <a:pt x="6597" y="14568"/>
                    <a:pt x="6629" y="14180"/>
                    <a:pt x="6673" y="13799"/>
                  </a:cubicBezTo>
                  <a:cubicBezTo>
                    <a:pt x="6897" y="11888"/>
                    <a:pt x="7452" y="10104"/>
                    <a:pt x="8289" y="8423"/>
                  </a:cubicBezTo>
                  <a:cubicBezTo>
                    <a:pt x="9126" y="6741"/>
                    <a:pt x="10247" y="5165"/>
                    <a:pt x="11568" y="3824"/>
                  </a:cubicBezTo>
                  <a:cubicBezTo>
                    <a:pt x="12625" y="2753"/>
                    <a:pt x="13810" y="1833"/>
                    <a:pt x="15227" y="1233"/>
                  </a:cubicBezTo>
                  <a:cubicBezTo>
                    <a:pt x="15987" y="913"/>
                    <a:pt x="16812" y="684"/>
                    <a:pt x="17616" y="684"/>
                  </a:cubicBezTo>
                  <a:cubicBezTo>
                    <a:pt x="17929" y="684"/>
                    <a:pt x="18239" y="719"/>
                    <a:pt x="18541" y="796"/>
                  </a:cubicBezTo>
                  <a:cubicBezTo>
                    <a:pt x="18764" y="854"/>
                    <a:pt x="18981" y="934"/>
                    <a:pt x="19191" y="1035"/>
                  </a:cubicBezTo>
                  <a:cubicBezTo>
                    <a:pt x="19325" y="1100"/>
                    <a:pt x="19457" y="1172"/>
                    <a:pt x="19585" y="1252"/>
                  </a:cubicBezTo>
                  <a:lnTo>
                    <a:pt x="19585" y="1252"/>
                  </a:lnTo>
                  <a:lnTo>
                    <a:pt x="18916" y="832"/>
                  </a:lnTo>
                  <a:lnTo>
                    <a:pt x="18626" y="648"/>
                  </a:lnTo>
                  <a:cubicBezTo>
                    <a:pt x="18417" y="528"/>
                    <a:pt x="18195" y="423"/>
                    <a:pt x="17963" y="335"/>
                  </a:cubicBezTo>
                  <a:cubicBezTo>
                    <a:pt x="17720" y="243"/>
                    <a:pt x="17461" y="171"/>
                    <a:pt x="17194" y="118"/>
                  </a:cubicBezTo>
                  <a:cubicBezTo>
                    <a:pt x="16925" y="63"/>
                    <a:pt x="16642" y="29"/>
                    <a:pt x="16353" y="11"/>
                  </a:cubicBezTo>
                  <a:cubicBezTo>
                    <a:pt x="16222" y="4"/>
                    <a:pt x="16088" y="1"/>
                    <a:pt x="159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18"/>
            <p:cNvSpPr/>
            <p:nvPr/>
          </p:nvSpPr>
          <p:spPr>
            <a:xfrm>
              <a:off x="7423168" y="1966686"/>
              <a:ext cx="484459" cy="615623"/>
            </a:xfrm>
            <a:custGeom>
              <a:avLst/>
              <a:gdLst/>
              <a:ahLst/>
              <a:cxnLst/>
              <a:rect l="l" t="t" r="r" b="b"/>
              <a:pathLst>
                <a:path w="15535" h="19741" extrusionOk="0">
                  <a:moveTo>
                    <a:pt x="11403" y="1188"/>
                  </a:moveTo>
                  <a:cubicBezTo>
                    <a:pt x="11689" y="1188"/>
                    <a:pt x="11972" y="1220"/>
                    <a:pt x="12248" y="1291"/>
                  </a:cubicBezTo>
                  <a:cubicBezTo>
                    <a:pt x="13227" y="1545"/>
                    <a:pt x="14111" y="2293"/>
                    <a:pt x="14624" y="3187"/>
                  </a:cubicBezTo>
                  <a:cubicBezTo>
                    <a:pt x="15314" y="4385"/>
                    <a:pt x="15342" y="5842"/>
                    <a:pt x="15178" y="7227"/>
                  </a:cubicBezTo>
                  <a:cubicBezTo>
                    <a:pt x="14974" y="8972"/>
                    <a:pt x="14466" y="10601"/>
                    <a:pt x="13703" y="12135"/>
                  </a:cubicBezTo>
                  <a:cubicBezTo>
                    <a:pt x="12939" y="13669"/>
                    <a:pt x="11914" y="15107"/>
                    <a:pt x="10710" y="16332"/>
                  </a:cubicBezTo>
                  <a:cubicBezTo>
                    <a:pt x="9746" y="17309"/>
                    <a:pt x="8665" y="18147"/>
                    <a:pt x="7370" y="18696"/>
                  </a:cubicBezTo>
                  <a:cubicBezTo>
                    <a:pt x="6678" y="18988"/>
                    <a:pt x="5925" y="19197"/>
                    <a:pt x="5190" y="19197"/>
                  </a:cubicBezTo>
                  <a:cubicBezTo>
                    <a:pt x="4904" y="19197"/>
                    <a:pt x="4621" y="19166"/>
                    <a:pt x="4345" y="19095"/>
                  </a:cubicBezTo>
                  <a:cubicBezTo>
                    <a:pt x="3365" y="18842"/>
                    <a:pt x="2480" y="18093"/>
                    <a:pt x="1966" y="17198"/>
                  </a:cubicBezTo>
                  <a:cubicBezTo>
                    <a:pt x="1451" y="16303"/>
                    <a:pt x="1307" y="15260"/>
                    <a:pt x="1333" y="14212"/>
                  </a:cubicBezTo>
                  <a:cubicBezTo>
                    <a:pt x="1343" y="13860"/>
                    <a:pt x="1372" y="13507"/>
                    <a:pt x="1412" y="13157"/>
                  </a:cubicBezTo>
                  <a:cubicBezTo>
                    <a:pt x="1618" y="11415"/>
                    <a:pt x="2124" y="9784"/>
                    <a:pt x="2889" y="8252"/>
                  </a:cubicBezTo>
                  <a:cubicBezTo>
                    <a:pt x="3652" y="6716"/>
                    <a:pt x="4676" y="5279"/>
                    <a:pt x="5882" y="4055"/>
                  </a:cubicBezTo>
                  <a:cubicBezTo>
                    <a:pt x="6847" y="3078"/>
                    <a:pt x="7928" y="2237"/>
                    <a:pt x="9223" y="1690"/>
                  </a:cubicBezTo>
                  <a:cubicBezTo>
                    <a:pt x="9915" y="1398"/>
                    <a:pt x="10669" y="1188"/>
                    <a:pt x="11403" y="1188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5"/>
                    <a:pt x="7823" y="891"/>
                  </a:cubicBezTo>
                  <a:cubicBezTo>
                    <a:pt x="5606" y="2007"/>
                    <a:pt x="4114" y="3788"/>
                    <a:pt x="2843" y="5809"/>
                  </a:cubicBezTo>
                  <a:cubicBezTo>
                    <a:pt x="1245" y="8351"/>
                    <a:pt x="0" y="11270"/>
                    <a:pt x="0" y="14214"/>
                  </a:cubicBezTo>
                  <a:cubicBezTo>
                    <a:pt x="0" y="14685"/>
                    <a:pt x="32" y="15158"/>
                    <a:pt x="100" y="15633"/>
                  </a:cubicBezTo>
                  <a:cubicBezTo>
                    <a:pt x="231" y="16576"/>
                    <a:pt x="593" y="17438"/>
                    <a:pt x="1188" y="18222"/>
                  </a:cubicBezTo>
                  <a:cubicBezTo>
                    <a:pt x="1483" y="18610"/>
                    <a:pt x="1832" y="18921"/>
                    <a:pt x="2235" y="19152"/>
                  </a:cubicBezTo>
                  <a:cubicBezTo>
                    <a:pt x="2368" y="19230"/>
                    <a:pt x="2498" y="19296"/>
                    <a:pt x="2640" y="19359"/>
                  </a:cubicBezTo>
                  <a:cubicBezTo>
                    <a:pt x="2768" y="19417"/>
                    <a:pt x="2889" y="19461"/>
                    <a:pt x="3021" y="19507"/>
                  </a:cubicBezTo>
                  <a:cubicBezTo>
                    <a:pt x="3155" y="19552"/>
                    <a:pt x="3278" y="19586"/>
                    <a:pt x="3416" y="19618"/>
                  </a:cubicBezTo>
                  <a:cubicBezTo>
                    <a:pt x="3554" y="19651"/>
                    <a:pt x="3682" y="19674"/>
                    <a:pt x="3825" y="19694"/>
                  </a:cubicBezTo>
                  <a:cubicBezTo>
                    <a:pt x="3967" y="19713"/>
                    <a:pt x="4096" y="19726"/>
                    <a:pt x="4242" y="19733"/>
                  </a:cubicBezTo>
                  <a:cubicBezTo>
                    <a:pt x="4334" y="19738"/>
                    <a:pt x="4420" y="19740"/>
                    <a:pt x="4509" y="19740"/>
                  </a:cubicBezTo>
                  <a:cubicBezTo>
                    <a:pt x="4560" y="19740"/>
                    <a:pt x="4612" y="19740"/>
                    <a:pt x="4667" y="19739"/>
                  </a:cubicBezTo>
                  <a:cubicBezTo>
                    <a:pt x="4817" y="19734"/>
                    <a:pt x="4949" y="19726"/>
                    <a:pt x="5100" y="19710"/>
                  </a:cubicBezTo>
                  <a:cubicBezTo>
                    <a:pt x="5254" y="19694"/>
                    <a:pt x="5386" y="19674"/>
                    <a:pt x="5538" y="19647"/>
                  </a:cubicBezTo>
                  <a:cubicBezTo>
                    <a:pt x="5692" y="19618"/>
                    <a:pt x="5826" y="19589"/>
                    <a:pt x="5981" y="19550"/>
                  </a:cubicBezTo>
                  <a:cubicBezTo>
                    <a:pt x="6135" y="19510"/>
                    <a:pt x="6272" y="19471"/>
                    <a:pt x="6427" y="19421"/>
                  </a:cubicBezTo>
                  <a:cubicBezTo>
                    <a:pt x="6581" y="19371"/>
                    <a:pt x="6716" y="19322"/>
                    <a:pt x="6873" y="19260"/>
                  </a:cubicBezTo>
                  <a:cubicBezTo>
                    <a:pt x="7029" y="19200"/>
                    <a:pt x="7163" y="19142"/>
                    <a:pt x="7320" y="19070"/>
                  </a:cubicBezTo>
                  <a:cubicBezTo>
                    <a:pt x="7476" y="18998"/>
                    <a:pt x="7613" y="18932"/>
                    <a:pt x="7767" y="18849"/>
                  </a:cubicBezTo>
                  <a:cubicBezTo>
                    <a:pt x="7921" y="18768"/>
                    <a:pt x="8054" y="18692"/>
                    <a:pt x="8208" y="18603"/>
                  </a:cubicBezTo>
                  <a:cubicBezTo>
                    <a:pt x="8359" y="18512"/>
                    <a:pt x="8491" y="18430"/>
                    <a:pt x="8641" y="18331"/>
                  </a:cubicBezTo>
                  <a:cubicBezTo>
                    <a:pt x="8792" y="18232"/>
                    <a:pt x="8921" y="18143"/>
                    <a:pt x="9071" y="18035"/>
                  </a:cubicBezTo>
                  <a:cubicBezTo>
                    <a:pt x="9217" y="17927"/>
                    <a:pt x="9347" y="17830"/>
                    <a:pt x="9495" y="17713"/>
                  </a:cubicBezTo>
                  <a:cubicBezTo>
                    <a:pt x="9640" y="17597"/>
                    <a:pt x="9769" y="17490"/>
                    <a:pt x="9913" y="17367"/>
                  </a:cubicBezTo>
                  <a:cubicBezTo>
                    <a:pt x="10057" y="17243"/>
                    <a:pt x="10182" y="17129"/>
                    <a:pt x="10324" y="16996"/>
                  </a:cubicBezTo>
                  <a:cubicBezTo>
                    <a:pt x="10467" y="16865"/>
                    <a:pt x="10590" y="16743"/>
                    <a:pt x="10728" y="16605"/>
                  </a:cubicBezTo>
                  <a:cubicBezTo>
                    <a:pt x="10868" y="16467"/>
                    <a:pt x="10990" y="16337"/>
                    <a:pt x="11124" y="16191"/>
                  </a:cubicBezTo>
                  <a:cubicBezTo>
                    <a:pt x="11259" y="16045"/>
                    <a:pt x="11378" y="15910"/>
                    <a:pt x="11509" y="15758"/>
                  </a:cubicBezTo>
                  <a:cubicBezTo>
                    <a:pt x="11775" y="15449"/>
                    <a:pt x="11996" y="15174"/>
                    <a:pt x="12242" y="14842"/>
                  </a:cubicBezTo>
                  <a:cubicBezTo>
                    <a:pt x="12719" y="14197"/>
                    <a:pt x="13144" y="13537"/>
                    <a:pt x="13538" y="12826"/>
                  </a:cubicBezTo>
                  <a:cubicBezTo>
                    <a:pt x="13726" y="12483"/>
                    <a:pt x="13919" y="12105"/>
                    <a:pt x="14084" y="11753"/>
                  </a:cubicBezTo>
                  <a:cubicBezTo>
                    <a:pt x="14246" y="11405"/>
                    <a:pt x="14419" y="11004"/>
                    <a:pt x="14553" y="10650"/>
                  </a:cubicBezTo>
                  <a:cubicBezTo>
                    <a:pt x="14622" y="10473"/>
                    <a:pt x="14693" y="10276"/>
                    <a:pt x="14754" y="10096"/>
                  </a:cubicBezTo>
                  <a:cubicBezTo>
                    <a:pt x="14816" y="9917"/>
                    <a:pt x="14880" y="9720"/>
                    <a:pt x="14933" y="9541"/>
                  </a:cubicBezTo>
                  <a:cubicBezTo>
                    <a:pt x="14988" y="9362"/>
                    <a:pt x="15046" y="9165"/>
                    <a:pt x="15092" y="8987"/>
                  </a:cubicBezTo>
                  <a:cubicBezTo>
                    <a:pt x="15139" y="8807"/>
                    <a:pt x="15188" y="8610"/>
                    <a:pt x="15227" y="8433"/>
                  </a:cubicBezTo>
                  <a:cubicBezTo>
                    <a:pt x="15267" y="8258"/>
                    <a:pt x="15306" y="8059"/>
                    <a:pt x="15339" y="7885"/>
                  </a:cubicBezTo>
                  <a:cubicBezTo>
                    <a:pt x="15369" y="7711"/>
                    <a:pt x="15401" y="7514"/>
                    <a:pt x="15425" y="7342"/>
                  </a:cubicBezTo>
                  <a:cubicBezTo>
                    <a:pt x="15450" y="7169"/>
                    <a:pt x="15471" y="6975"/>
                    <a:pt x="15487" y="6807"/>
                  </a:cubicBezTo>
                  <a:cubicBezTo>
                    <a:pt x="15501" y="6636"/>
                    <a:pt x="15516" y="6446"/>
                    <a:pt x="15523" y="6278"/>
                  </a:cubicBezTo>
                  <a:cubicBezTo>
                    <a:pt x="15530" y="6113"/>
                    <a:pt x="15534" y="5926"/>
                    <a:pt x="15534" y="5763"/>
                  </a:cubicBezTo>
                  <a:cubicBezTo>
                    <a:pt x="15533" y="5602"/>
                    <a:pt x="15529" y="5425"/>
                    <a:pt x="15521" y="5274"/>
                  </a:cubicBezTo>
                  <a:cubicBezTo>
                    <a:pt x="15513" y="5118"/>
                    <a:pt x="15498" y="4944"/>
                    <a:pt x="15483" y="4793"/>
                  </a:cubicBezTo>
                  <a:cubicBezTo>
                    <a:pt x="15465" y="4639"/>
                    <a:pt x="15444" y="4471"/>
                    <a:pt x="15419" y="4323"/>
                  </a:cubicBezTo>
                  <a:cubicBezTo>
                    <a:pt x="15396" y="4176"/>
                    <a:pt x="15363" y="4011"/>
                    <a:pt x="15332" y="3868"/>
                  </a:cubicBezTo>
                  <a:cubicBezTo>
                    <a:pt x="15299" y="3726"/>
                    <a:pt x="15257" y="3567"/>
                    <a:pt x="15217" y="3430"/>
                  </a:cubicBezTo>
                  <a:cubicBezTo>
                    <a:pt x="15176" y="3293"/>
                    <a:pt x="15125" y="3141"/>
                    <a:pt x="15076" y="3010"/>
                  </a:cubicBezTo>
                  <a:cubicBezTo>
                    <a:pt x="15026" y="2876"/>
                    <a:pt x="14967" y="2733"/>
                    <a:pt x="14909" y="2608"/>
                  </a:cubicBezTo>
                  <a:cubicBezTo>
                    <a:pt x="14852" y="2481"/>
                    <a:pt x="14783" y="2345"/>
                    <a:pt x="14716" y="2227"/>
                  </a:cubicBezTo>
                  <a:cubicBezTo>
                    <a:pt x="14650" y="2107"/>
                    <a:pt x="14571" y="1978"/>
                    <a:pt x="14498" y="1867"/>
                  </a:cubicBezTo>
                  <a:cubicBezTo>
                    <a:pt x="14422" y="1754"/>
                    <a:pt x="14334" y="1634"/>
                    <a:pt x="14251" y="1531"/>
                  </a:cubicBezTo>
                  <a:cubicBezTo>
                    <a:pt x="14167" y="1426"/>
                    <a:pt x="14071" y="1317"/>
                    <a:pt x="13980" y="1222"/>
                  </a:cubicBezTo>
                  <a:cubicBezTo>
                    <a:pt x="13887" y="1124"/>
                    <a:pt x="13783" y="1026"/>
                    <a:pt x="13683" y="940"/>
                  </a:cubicBezTo>
                  <a:cubicBezTo>
                    <a:pt x="13486" y="769"/>
                    <a:pt x="13249" y="598"/>
                    <a:pt x="13024" y="468"/>
                  </a:cubicBez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18"/>
            <p:cNvSpPr/>
            <p:nvPr/>
          </p:nvSpPr>
          <p:spPr>
            <a:xfrm>
              <a:off x="7463832" y="2003670"/>
              <a:ext cx="437775" cy="561642"/>
            </a:xfrm>
            <a:custGeom>
              <a:avLst/>
              <a:gdLst/>
              <a:ahLst/>
              <a:cxnLst/>
              <a:rect l="l" t="t" r="r" b="b"/>
              <a:pathLst>
                <a:path w="14038" h="18010" extrusionOk="0">
                  <a:moveTo>
                    <a:pt x="9433" y="574"/>
                  </a:moveTo>
                  <a:cubicBezTo>
                    <a:pt x="9523" y="574"/>
                    <a:pt x="9616" y="577"/>
                    <a:pt x="9697" y="583"/>
                  </a:cubicBezTo>
                  <a:cubicBezTo>
                    <a:pt x="9797" y="591"/>
                    <a:pt x="9905" y="605"/>
                    <a:pt x="9997" y="624"/>
                  </a:cubicBezTo>
                  <a:cubicBezTo>
                    <a:pt x="10090" y="641"/>
                    <a:pt x="10189" y="664"/>
                    <a:pt x="10275" y="691"/>
                  </a:cubicBezTo>
                  <a:cubicBezTo>
                    <a:pt x="10334" y="710"/>
                    <a:pt x="10393" y="732"/>
                    <a:pt x="10452" y="755"/>
                  </a:cubicBezTo>
                  <a:cubicBezTo>
                    <a:pt x="10566" y="799"/>
                    <a:pt x="10679" y="854"/>
                    <a:pt x="10779" y="908"/>
                  </a:cubicBezTo>
                  <a:cubicBezTo>
                    <a:pt x="12338" y="1810"/>
                    <a:pt x="12727" y="4064"/>
                    <a:pt x="12566" y="6008"/>
                  </a:cubicBezTo>
                  <a:cubicBezTo>
                    <a:pt x="12405" y="7982"/>
                    <a:pt x="11677" y="9638"/>
                    <a:pt x="10770" y="11186"/>
                  </a:cubicBezTo>
                  <a:cubicBezTo>
                    <a:pt x="9871" y="12743"/>
                    <a:pt x="8803" y="14202"/>
                    <a:pt x="7174" y="15328"/>
                  </a:cubicBezTo>
                  <a:cubicBezTo>
                    <a:pt x="6058" y="16101"/>
                    <a:pt x="4680" y="16719"/>
                    <a:pt x="3419" y="16719"/>
                  </a:cubicBezTo>
                  <a:cubicBezTo>
                    <a:pt x="2868" y="16719"/>
                    <a:pt x="2340" y="16601"/>
                    <a:pt x="1867" y="16327"/>
                  </a:cubicBezTo>
                  <a:cubicBezTo>
                    <a:pt x="1769" y="16270"/>
                    <a:pt x="1665" y="16201"/>
                    <a:pt x="1569" y="16123"/>
                  </a:cubicBezTo>
                  <a:cubicBezTo>
                    <a:pt x="1519" y="16083"/>
                    <a:pt x="1473" y="16043"/>
                    <a:pt x="1428" y="16001"/>
                  </a:cubicBezTo>
                  <a:cubicBezTo>
                    <a:pt x="1363" y="15939"/>
                    <a:pt x="1291" y="15866"/>
                    <a:pt x="1230" y="15794"/>
                  </a:cubicBezTo>
                  <a:cubicBezTo>
                    <a:pt x="1169" y="15723"/>
                    <a:pt x="1102" y="15637"/>
                    <a:pt x="1047" y="15557"/>
                  </a:cubicBezTo>
                  <a:cubicBezTo>
                    <a:pt x="991" y="15476"/>
                    <a:pt x="929" y="15378"/>
                    <a:pt x="879" y="15288"/>
                  </a:cubicBezTo>
                  <a:cubicBezTo>
                    <a:pt x="829" y="15196"/>
                    <a:pt x="775" y="15087"/>
                    <a:pt x="731" y="14986"/>
                  </a:cubicBezTo>
                  <a:cubicBezTo>
                    <a:pt x="688" y="14885"/>
                    <a:pt x="639" y="14763"/>
                    <a:pt x="601" y="14652"/>
                  </a:cubicBezTo>
                  <a:cubicBezTo>
                    <a:pt x="563" y="14543"/>
                    <a:pt x="524" y="14411"/>
                    <a:pt x="494" y="14292"/>
                  </a:cubicBezTo>
                  <a:cubicBezTo>
                    <a:pt x="465" y="14174"/>
                    <a:pt x="432" y="14030"/>
                    <a:pt x="409" y="13902"/>
                  </a:cubicBezTo>
                  <a:cubicBezTo>
                    <a:pt x="386" y="13774"/>
                    <a:pt x="364" y="13622"/>
                    <a:pt x="347" y="13486"/>
                  </a:cubicBezTo>
                  <a:cubicBezTo>
                    <a:pt x="331" y="13351"/>
                    <a:pt x="318" y="13190"/>
                    <a:pt x="311" y="13048"/>
                  </a:cubicBezTo>
                  <a:cubicBezTo>
                    <a:pt x="304" y="12920"/>
                    <a:pt x="301" y="12770"/>
                    <a:pt x="301" y="12638"/>
                  </a:cubicBezTo>
                  <a:lnTo>
                    <a:pt x="301" y="12617"/>
                  </a:lnTo>
                  <a:cubicBezTo>
                    <a:pt x="301" y="12453"/>
                    <a:pt x="307" y="12312"/>
                    <a:pt x="315" y="12141"/>
                  </a:cubicBezTo>
                  <a:cubicBezTo>
                    <a:pt x="325" y="11970"/>
                    <a:pt x="337" y="11823"/>
                    <a:pt x="357" y="11646"/>
                  </a:cubicBezTo>
                  <a:cubicBezTo>
                    <a:pt x="376" y="11472"/>
                    <a:pt x="396" y="11320"/>
                    <a:pt x="425" y="11137"/>
                  </a:cubicBezTo>
                  <a:cubicBezTo>
                    <a:pt x="452" y="10958"/>
                    <a:pt x="481" y="10799"/>
                    <a:pt x="518" y="10617"/>
                  </a:cubicBezTo>
                  <a:cubicBezTo>
                    <a:pt x="555" y="10431"/>
                    <a:pt x="591" y="10272"/>
                    <a:pt x="639" y="10085"/>
                  </a:cubicBezTo>
                  <a:cubicBezTo>
                    <a:pt x="685" y="9898"/>
                    <a:pt x="731" y="9734"/>
                    <a:pt x="785" y="9546"/>
                  </a:cubicBezTo>
                  <a:cubicBezTo>
                    <a:pt x="841" y="9359"/>
                    <a:pt x="893" y="9192"/>
                    <a:pt x="958" y="9002"/>
                  </a:cubicBezTo>
                  <a:cubicBezTo>
                    <a:pt x="1023" y="8815"/>
                    <a:pt x="1084" y="8644"/>
                    <a:pt x="1156" y="8458"/>
                  </a:cubicBezTo>
                  <a:cubicBezTo>
                    <a:pt x="1228" y="8271"/>
                    <a:pt x="1299" y="8098"/>
                    <a:pt x="1378" y="7914"/>
                  </a:cubicBezTo>
                  <a:cubicBezTo>
                    <a:pt x="1537" y="7542"/>
                    <a:pt x="1698" y="7202"/>
                    <a:pt x="1890" y="6839"/>
                  </a:cubicBezTo>
                  <a:cubicBezTo>
                    <a:pt x="2075" y="6485"/>
                    <a:pt x="2278" y="6131"/>
                    <a:pt x="2488" y="5794"/>
                  </a:cubicBezTo>
                  <a:cubicBezTo>
                    <a:pt x="2693" y="5464"/>
                    <a:pt x="2935" y="5105"/>
                    <a:pt x="3162" y="4796"/>
                  </a:cubicBezTo>
                  <a:cubicBezTo>
                    <a:pt x="3275" y="4639"/>
                    <a:pt x="3402" y="4472"/>
                    <a:pt x="3521" y="4323"/>
                  </a:cubicBezTo>
                  <a:cubicBezTo>
                    <a:pt x="3639" y="4175"/>
                    <a:pt x="3773" y="4012"/>
                    <a:pt x="3895" y="3870"/>
                  </a:cubicBezTo>
                  <a:cubicBezTo>
                    <a:pt x="4017" y="3729"/>
                    <a:pt x="4155" y="3574"/>
                    <a:pt x="4282" y="3439"/>
                  </a:cubicBezTo>
                  <a:cubicBezTo>
                    <a:pt x="4407" y="3306"/>
                    <a:pt x="4551" y="3158"/>
                    <a:pt x="4679" y="3033"/>
                  </a:cubicBezTo>
                  <a:cubicBezTo>
                    <a:pt x="4808" y="2907"/>
                    <a:pt x="4953" y="2769"/>
                    <a:pt x="5084" y="2652"/>
                  </a:cubicBezTo>
                  <a:cubicBezTo>
                    <a:pt x="5213" y="2536"/>
                    <a:pt x="5364" y="2406"/>
                    <a:pt x="5497" y="2299"/>
                  </a:cubicBezTo>
                  <a:cubicBezTo>
                    <a:pt x="5627" y="2191"/>
                    <a:pt x="5780" y="2073"/>
                    <a:pt x="5914" y="1975"/>
                  </a:cubicBezTo>
                  <a:cubicBezTo>
                    <a:pt x="6046" y="1877"/>
                    <a:pt x="6198" y="1770"/>
                    <a:pt x="6332" y="1682"/>
                  </a:cubicBezTo>
                  <a:cubicBezTo>
                    <a:pt x="6463" y="1594"/>
                    <a:pt x="6618" y="1498"/>
                    <a:pt x="6749" y="1422"/>
                  </a:cubicBezTo>
                  <a:cubicBezTo>
                    <a:pt x="6878" y="1345"/>
                    <a:pt x="7025" y="1265"/>
                    <a:pt x="7153" y="1200"/>
                  </a:cubicBezTo>
                  <a:cubicBezTo>
                    <a:pt x="7281" y="1136"/>
                    <a:pt x="7427" y="1065"/>
                    <a:pt x="7552" y="1012"/>
                  </a:cubicBezTo>
                  <a:cubicBezTo>
                    <a:pt x="7676" y="957"/>
                    <a:pt x="7820" y="900"/>
                    <a:pt x="7942" y="857"/>
                  </a:cubicBezTo>
                  <a:cubicBezTo>
                    <a:pt x="8064" y="813"/>
                    <a:pt x="8204" y="769"/>
                    <a:pt x="8323" y="736"/>
                  </a:cubicBezTo>
                  <a:cubicBezTo>
                    <a:pt x="8441" y="704"/>
                    <a:pt x="8576" y="671"/>
                    <a:pt x="8691" y="650"/>
                  </a:cubicBezTo>
                  <a:cubicBezTo>
                    <a:pt x="8805" y="628"/>
                    <a:pt x="8936" y="609"/>
                    <a:pt x="9043" y="596"/>
                  </a:cubicBezTo>
                  <a:cubicBezTo>
                    <a:pt x="9153" y="583"/>
                    <a:pt x="9276" y="576"/>
                    <a:pt x="9380" y="575"/>
                  </a:cubicBezTo>
                  <a:cubicBezTo>
                    <a:pt x="9397" y="575"/>
                    <a:pt x="9415" y="574"/>
                    <a:pt x="9433" y="574"/>
                  </a:cubicBezTo>
                  <a:close/>
                  <a:moveTo>
                    <a:pt x="10100" y="1"/>
                  </a:moveTo>
                  <a:cubicBezTo>
                    <a:pt x="9366" y="1"/>
                    <a:pt x="8611" y="210"/>
                    <a:pt x="7919" y="503"/>
                  </a:cubicBezTo>
                  <a:cubicBezTo>
                    <a:pt x="6624" y="1049"/>
                    <a:pt x="5541" y="1890"/>
                    <a:pt x="4578" y="2868"/>
                  </a:cubicBezTo>
                  <a:cubicBezTo>
                    <a:pt x="3372" y="4090"/>
                    <a:pt x="2350" y="5529"/>
                    <a:pt x="1585" y="7064"/>
                  </a:cubicBezTo>
                  <a:cubicBezTo>
                    <a:pt x="820" y="8597"/>
                    <a:pt x="314" y="10224"/>
                    <a:pt x="108" y="11970"/>
                  </a:cubicBezTo>
                  <a:cubicBezTo>
                    <a:pt x="68" y="12319"/>
                    <a:pt x="39" y="12673"/>
                    <a:pt x="29" y="13025"/>
                  </a:cubicBezTo>
                  <a:cubicBezTo>
                    <a:pt x="0" y="14074"/>
                    <a:pt x="147" y="15115"/>
                    <a:pt x="662" y="16011"/>
                  </a:cubicBezTo>
                  <a:cubicBezTo>
                    <a:pt x="1178" y="16904"/>
                    <a:pt x="2061" y="17654"/>
                    <a:pt x="3041" y="17907"/>
                  </a:cubicBezTo>
                  <a:cubicBezTo>
                    <a:pt x="3316" y="17978"/>
                    <a:pt x="3599" y="18010"/>
                    <a:pt x="3885" y="18010"/>
                  </a:cubicBezTo>
                  <a:cubicBezTo>
                    <a:pt x="4620" y="18010"/>
                    <a:pt x="5374" y="17801"/>
                    <a:pt x="6066" y="17509"/>
                  </a:cubicBezTo>
                  <a:cubicBezTo>
                    <a:pt x="7360" y="16960"/>
                    <a:pt x="8441" y="16120"/>
                    <a:pt x="9404" y="15143"/>
                  </a:cubicBezTo>
                  <a:cubicBezTo>
                    <a:pt x="10610" y="13921"/>
                    <a:pt x="11635" y="12482"/>
                    <a:pt x="12399" y="10948"/>
                  </a:cubicBezTo>
                  <a:cubicBezTo>
                    <a:pt x="13162" y="9414"/>
                    <a:pt x="13670" y="7785"/>
                    <a:pt x="13874" y="6041"/>
                  </a:cubicBezTo>
                  <a:cubicBezTo>
                    <a:pt x="14038" y="4658"/>
                    <a:pt x="14009" y="3199"/>
                    <a:pt x="13320" y="2001"/>
                  </a:cubicBezTo>
                  <a:cubicBezTo>
                    <a:pt x="12807" y="1107"/>
                    <a:pt x="11923" y="359"/>
                    <a:pt x="10944" y="103"/>
                  </a:cubicBezTo>
                  <a:cubicBezTo>
                    <a:pt x="10669" y="32"/>
                    <a:pt x="10386" y="1"/>
                    <a:pt x="10100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18"/>
            <p:cNvSpPr/>
            <p:nvPr/>
          </p:nvSpPr>
          <p:spPr>
            <a:xfrm>
              <a:off x="7513010" y="2027059"/>
              <a:ext cx="347713" cy="498243"/>
            </a:xfrm>
            <a:custGeom>
              <a:avLst/>
              <a:gdLst/>
              <a:ahLst/>
              <a:cxnLst/>
              <a:rect l="l" t="t" r="r" b="b"/>
              <a:pathLst>
                <a:path w="11150" h="15977" extrusionOk="0">
                  <a:moveTo>
                    <a:pt x="8865" y="0"/>
                  </a:moveTo>
                  <a:lnTo>
                    <a:pt x="8865" y="0"/>
                  </a:lnTo>
                  <a:cubicBezTo>
                    <a:pt x="8895" y="25"/>
                    <a:pt x="8926" y="49"/>
                    <a:pt x="8957" y="75"/>
                  </a:cubicBezTo>
                  <a:cubicBezTo>
                    <a:pt x="9087" y="184"/>
                    <a:pt x="9209" y="305"/>
                    <a:pt x="9321" y="437"/>
                  </a:cubicBezTo>
                  <a:cubicBezTo>
                    <a:pt x="9377" y="503"/>
                    <a:pt x="9433" y="572"/>
                    <a:pt x="9485" y="644"/>
                  </a:cubicBezTo>
                  <a:cubicBezTo>
                    <a:pt x="9537" y="716"/>
                    <a:pt x="9587" y="790"/>
                    <a:pt x="9636" y="867"/>
                  </a:cubicBezTo>
                  <a:cubicBezTo>
                    <a:pt x="9685" y="945"/>
                    <a:pt x="9731" y="1024"/>
                    <a:pt x="9774" y="1106"/>
                  </a:cubicBezTo>
                  <a:cubicBezTo>
                    <a:pt x="9795" y="1147"/>
                    <a:pt x="9817" y="1191"/>
                    <a:pt x="9837" y="1232"/>
                  </a:cubicBezTo>
                  <a:cubicBezTo>
                    <a:pt x="9857" y="1273"/>
                    <a:pt x="9877" y="1316"/>
                    <a:pt x="9896" y="1359"/>
                  </a:cubicBezTo>
                  <a:cubicBezTo>
                    <a:pt x="9916" y="1405"/>
                    <a:pt x="9936" y="1448"/>
                    <a:pt x="9954" y="1493"/>
                  </a:cubicBezTo>
                  <a:cubicBezTo>
                    <a:pt x="9972" y="1539"/>
                    <a:pt x="9989" y="1585"/>
                    <a:pt x="10007" y="1629"/>
                  </a:cubicBezTo>
                  <a:cubicBezTo>
                    <a:pt x="10040" y="1721"/>
                    <a:pt x="10073" y="1816"/>
                    <a:pt x="10102" y="1911"/>
                  </a:cubicBezTo>
                  <a:cubicBezTo>
                    <a:pt x="10117" y="1960"/>
                    <a:pt x="10130" y="2009"/>
                    <a:pt x="10145" y="2056"/>
                  </a:cubicBezTo>
                  <a:cubicBezTo>
                    <a:pt x="10159" y="2106"/>
                    <a:pt x="10172" y="2155"/>
                    <a:pt x="10184" y="2206"/>
                  </a:cubicBezTo>
                  <a:cubicBezTo>
                    <a:pt x="10196" y="2256"/>
                    <a:pt x="10209" y="2306"/>
                    <a:pt x="10219" y="2358"/>
                  </a:cubicBezTo>
                  <a:cubicBezTo>
                    <a:pt x="10232" y="2411"/>
                    <a:pt x="10244" y="2463"/>
                    <a:pt x="10253" y="2515"/>
                  </a:cubicBezTo>
                  <a:cubicBezTo>
                    <a:pt x="10261" y="2565"/>
                    <a:pt x="10270" y="2620"/>
                    <a:pt x="10280" y="2671"/>
                  </a:cubicBezTo>
                  <a:cubicBezTo>
                    <a:pt x="10288" y="2725"/>
                    <a:pt x="10297" y="2779"/>
                    <a:pt x="10304" y="2832"/>
                  </a:cubicBezTo>
                  <a:cubicBezTo>
                    <a:pt x="10320" y="2940"/>
                    <a:pt x="10332" y="3051"/>
                    <a:pt x="10342" y="3162"/>
                  </a:cubicBezTo>
                  <a:cubicBezTo>
                    <a:pt x="10352" y="3275"/>
                    <a:pt x="10359" y="3386"/>
                    <a:pt x="10363" y="3501"/>
                  </a:cubicBezTo>
                  <a:cubicBezTo>
                    <a:pt x="10366" y="3558"/>
                    <a:pt x="10368" y="3619"/>
                    <a:pt x="10369" y="3676"/>
                  </a:cubicBezTo>
                  <a:cubicBezTo>
                    <a:pt x="10370" y="3734"/>
                    <a:pt x="10370" y="3793"/>
                    <a:pt x="10370" y="3852"/>
                  </a:cubicBezTo>
                  <a:cubicBezTo>
                    <a:pt x="10370" y="3911"/>
                    <a:pt x="10370" y="3971"/>
                    <a:pt x="10369" y="4031"/>
                  </a:cubicBezTo>
                  <a:cubicBezTo>
                    <a:pt x="10369" y="4093"/>
                    <a:pt x="10368" y="4154"/>
                    <a:pt x="10363" y="4215"/>
                  </a:cubicBezTo>
                  <a:cubicBezTo>
                    <a:pt x="10362" y="4277"/>
                    <a:pt x="10359" y="4339"/>
                    <a:pt x="10355" y="4402"/>
                  </a:cubicBezTo>
                  <a:cubicBezTo>
                    <a:pt x="10352" y="4464"/>
                    <a:pt x="10347" y="4526"/>
                    <a:pt x="10342" y="4589"/>
                  </a:cubicBezTo>
                  <a:cubicBezTo>
                    <a:pt x="10332" y="4713"/>
                    <a:pt x="10319" y="4842"/>
                    <a:pt x="10303" y="4967"/>
                  </a:cubicBezTo>
                  <a:cubicBezTo>
                    <a:pt x="10288" y="5095"/>
                    <a:pt x="10268" y="5225"/>
                    <a:pt x="10248" y="5354"/>
                  </a:cubicBezTo>
                  <a:lnTo>
                    <a:pt x="10217" y="5548"/>
                  </a:lnTo>
                  <a:cubicBezTo>
                    <a:pt x="10205" y="5613"/>
                    <a:pt x="10194" y="5678"/>
                    <a:pt x="10181" y="5744"/>
                  </a:cubicBezTo>
                  <a:cubicBezTo>
                    <a:pt x="10168" y="5808"/>
                    <a:pt x="10155" y="5873"/>
                    <a:pt x="10140" y="5941"/>
                  </a:cubicBezTo>
                  <a:cubicBezTo>
                    <a:pt x="10129" y="6005"/>
                    <a:pt x="10112" y="6071"/>
                    <a:pt x="10097" y="6138"/>
                  </a:cubicBezTo>
                  <a:cubicBezTo>
                    <a:pt x="10083" y="6204"/>
                    <a:pt x="10067" y="6268"/>
                    <a:pt x="10051" y="6336"/>
                  </a:cubicBezTo>
                  <a:cubicBezTo>
                    <a:pt x="10035" y="6402"/>
                    <a:pt x="10018" y="6468"/>
                    <a:pt x="10001" y="6534"/>
                  </a:cubicBezTo>
                  <a:cubicBezTo>
                    <a:pt x="9965" y="6668"/>
                    <a:pt x="9928" y="6799"/>
                    <a:pt x="9887" y="6934"/>
                  </a:cubicBezTo>
                  <a:cubicBezTo>
                    <a:pt x="9867" y="7002"/>
                    <a:pt x="9849" y="7069"/>
                    <a:pt x="9827" y="7135"/>
                  </a:cubicBezTo>
                  <a:cubicBezTo>
                    <a:pt x="9807" y="7201"/>
                    <a:pt x="9785" y="7268"/>
                    <a:pt x="9762" y="7335"/>
                  </a:cubicBezTo>
                  <a:cubicBezTo>
                    <a:pt x="9741" y="7401"/>
                    <a:pt x="9716" y="7469"/>
                    <a:pt x="9693" y="7536"/>
                  </a:cubicBezTo>
                  <a:cubicBezTo>
                    <a:pt x="9670" y="7603"/>
                    <a:pt x="9647" y="7669"/>
                    <a:pt x="9621" y="7735"/>
                  </a:cubicBezTo>
                  <a:cubicBezTo>
                    <a:pt x="9571" y="7869"/>
                    <a:pt x="9521" y="8001"/>
                    <a:pt x="9468" y="8134"/>
                  </a:cubicBezTo>
                  <a:cubicBezTo>
                    <a:pt x="9413" y="8267"/>
                    <a:pt x="9357" y="8402"/>
                    <a:pt x="9299" y="8533"/>
                  </a:cubicBezTo>
                  <a:cubicBezTo>
                    <a:pt x="9242" y="8665"/>
                    <a:pt x="9183" y="8797"/>
                    <a:pt x="9120" y="8928"/>
                  </a:cubicBezTo>
                  <a:cubicBezTo>
                    <a:pt x="9059" y="9060"/>
                    <a:pt x="8996" y="9191"/>
                    <a:pt x="8930" y="9321"/>
                  </a:cubicBezTo>
                  <a:cubicBezTo>
                    <a:pt x="8799" y="9579"/>
                    <a:pt x="8658" y="9837"/>
                    <a:pt x="8513" y="10088"/>
                  </a:cubicBezTo>
                  <a:cubicBezTo>
                    <a:pt x="8365" y="10340"/>
                    <a:pt x="8212" y="10587"/>
                    <a:pt x="8053" y="10830"/>
                  </a:cubicBezTo>
                  <a:cubicBezTo>
                    <a:pt x="7972" y="10952"/>
                    <a:pt x="7890" y="11070"/>
                    <a:pt x="7809" y="11190"/>
                  </a:cubicBezTo>
                  <a:cubicBezTo>
                    <a:pt x="7724" y="11307"/>
                    <a:pt x="7642" y="11425"/>
                    <a:pt x="7555" y="11540"/>
                  </a:cubicBezTo>
                  <a:cubicBezTo>
                    <a:pt x="7469" y="11655"/>
                    <a:pt x="7383" y="11767"/>
                    <a:pt x="7294" y="11880"/>
                  </a:cubicBezTo>
                  <a:cubicBezTo>
                    <a:pt x="7251" y="11936"/>
                    <a:pt x="7206" y="11989"/>
                    <a:pt x="7162" y="12045"/>
                  </a:cubicBezTo>
                  <a:cubicBezTo>
                    <a:pt x="7117" y="12101"/>
                    <a:pt x="7071" y="12154"/>
                    <a:pt x="7026" y="12209"/>
                  </a:cubicBezTo>
                  <a:cubicBezTo>
                    <a:pt x="6982" y="12262"/>
                    <a:pt x="6937" y="12314"/>
                    <a:pt x="6890" y="12368"/>
                  </a:cubicBezTo>
                  <a:cubicBezTo>
                    <a:pt x="6844" y="12422"/>
                    <a:pt x="6798" y="12475"/>
                    <a:pt x="6752" y="12527"/>
                  </a:cubicBezTo>
                  <a:cubicBezTo>
                    <a:pt x="6658" y="12630"/>
                    <a:pt x="6565" y="12734"/>
                    <a:pt x="6470" y="12831"/>
                  </a:cubicBezTo>
                  <a:cubicBezTo>
                    <a:pt x="6423" y="12880"/>
                    <a:pt x="6377" y="12931"/>
                    <a:pt x="6328" y="12979"/>
                  </a:cubicBezTo>
                  <a:cubicBezTo>
                    <a:pt x="6280" y="13028"/>
                    <a:pt x="6233" y="13076"/>
                    <a:pt x="6184" y="13125"/>
                  </a:cubicBezTo>
                  <a:lnTo>
                    <a:pt x="6039" y="13266"/>
                  </a:lnTo>
                  <a:cubicBezTo>
                    <a:pt x="5990" y="13312"/>
                    <a:pt x="5940" y="13359"/>
                    <a:pt x="5891" y="13404"/>
                  </a:cubicBezTo>
                  <a:cubicBezTo>
                    <a:pt x="5842" y="13448"/>
                    <a:pt x="5791" y="13491"/>
                    <a:pt x="5744" y="13536"/>
                  </a:cubicBezTo>
                  <a:cubicBezTo>
                    <a:pt x="5695" y="13582"/>
                    <a:pt x="5645" y="13625"/>
                    <a:pt x="5595" y="13668"/>
                  </a:cubicBezTo>
                  <a:cubicBezTo>
                    <a:pt x="5495" y="13754"/>
                    <a:pt x="5396" y="13836"/>
                    <a:pt x="5295" y="13917"/>
                  </a:cubicBezTo>
                  <a:cubicBezTo>
                    <a:pt x="5195" y="13999"/>
                    <a:pt x="5094" y="14075"/>
                    <a:pt x="4994" y="14151"/>
                  </a:cubicBezTo>
                  <a:cubicBezTo>
                    <a:pt x="4943" y="14188"/>
                    <a:pt x="4891" y="14226"/>
                    <a:pt x="4841" y="14262"/>
                  </a:cubicBezTo>
                  <a:cubicBezTo>
                    <a:pt x="4791" y="14298"/>
                    <a:pt x="4741" y="14332"/>
                    <a:pt x="4690" y="14368"/>
                  </a:cubicBezTo>
                  <a:cubicBezTo>
                    <a:pt x="4640" y="14404"/>
                    <a:pt x="4588" y="14439"/>
                    <a:pt x="4538" y="14473"/>
                  </a:cubicBezTo>
                  <a:cubicBezTo>
                    <a:pt x="4488" y="14506"/>
                    <a:pt x="4437" y="14539"/>
                    <a:pt x="4387" y="14571"/>
                  </a:cubicBezTo>
                  <a:cubicBezTo>
                    <a:pt x="4337" y="14604"/>
                    <a:pt x="4286" y="14636"/>
                    <a:pt x="4234" y="14667"/>
                  </a:cubicBezTo>
                  <a:cubicBezTo>
                    <a:pt x="4184" y="14699"/>
                    <a:pt x="4134" y="14728"/>
                    <a:pt x="4081" y="14758"/>
                  </a:cubicBezTo>
                  <a:cubicBezTo>
                    <a:pt x="4030" y="14789"/>
                    <a:pt x="3979" y="14818"/>
                    <a:pt x="3927" y="14847"/>
                  </a:cubicBezTo>
                  <a:cubicBezTo>
                    <a:pt x="3875" y="14876"/>
                    <a:pt x="3822" y="14902"/>
                    <a:pt x="3770" y="14929"/>
                  </a:cubicBezTo>
                  <a:cubicBezTo>
                    <a:pt x="3718" y="14956"/>
                    <a:pt x="3667" y="14984"/>
                    <a:pt x="3613" y="15008"/>
                  </a:cubicBezTo>
                  <a:cubicBezTo>
                    <a:pt x="3562" y="15034"/>
                    <a:pt x="3511" y="15058"/>
                    <a:pt x="3460" y="15081"/>
                  </a:cubicBezTo>
                  <a:cubicBezTo>
                    <a:pt x="3408" y="15107"/>
                    <a:pt x="3355" y="15130"/>
                    <a:pt x="3303" y="15152"/>
                  </a:cubicBezTo>
                  <a:cubicBezTo>
                    <a:pt x="3251" y="15173"/>
                    <a:pt x="3201" y="15195"/>
                    <a:pt x="3149" y="15216"/>
                  </a:cubicBezTo>
                  <a:cubicBezTo>
                    <a:pt x="3096" y="15237"/>
                    <a:pt x="3046" y="15257"/>
                    <a:pt x="2994" y="15275"/>
                  </a:cubicBezTo>
                  <a:cubicBezTo>
                    <a:pt x="2943" y="15295"/>
                    <a:pt x="2892" y="15314"/>
                    <a:pt x="2841" y="15331"/>
                  </a:cubicBezTo>
                  <a:cubicBezTo>
                    <a:pt x="2741" y="15366"/>
                    <a:pt x="2639" y="15398"/>
                    <a:pt x="2538" y="15426"/>
                  </a:cubicBezTo>
                  <a:cubicBezTo>
                    <a:pt x="2437" y="15455"/>
                    <a:pt x="2337" y="15482"/>
                    <a:pt x="2238" y="15504"/>
                  </a:cubicBezTo>
                  <a:cubicBezTo>
                    <a:pt x="2189" y="15515"/>
                    <a:pt x="2138" y="15526"/>
                    <a:pt x="2089" y="15534"/>
                  </a:cubicBezTo>
                  <a:cubicBezTo>
                    <a:pt x="2041" y="15544"/>
                    <a:pt x="1992" y="15553"/>
                    <a:pt x="1943" y="15560"/>
                  </a:cubicBezTo>
                  <a:cubicBezTo>
                    <a:pt x="1894" y="15569"/>
                    <a:pt x="1845" y="15576"/>
                    <a:pt x="1796" y="15582"/>
                  </a:cubicBezTo>
                  <a:cubicBezTo>
                    <a:pt x="1750" y="15587"/>
                    <a:pt x="1701" y="15592"/>
                    <a:pt x="1652" y="15597"/>
                  </a:cubicBezTo>
                  <a:cubicBezTo>
                    <a:pt x="1556" y="15606"/>
                    <a:pt x="1463" y="15613"/>
                    <a:pt x="1369" y="15616"/>
                  </a:cubicBezTo>
                  <a:cubicBezTo>
                    <a:pt x="1336" y="15617"/>
                    <a:pt x="1303" y="15618"/>
                    <a:pt x="1270" y="15618"/>
                  </a:cubicBezTo>
                  <a:cubicBezTo>
                    <a:pt x="1211" y="15618"/>
                    <a:pt x="1152" y="15616"/>
                    <a:pt x="1093" y="15613"/>
                  </a:cubicBezTo>
                  <a:cubicBezTo>
                    <a:pt x="1047" y="15612"/>
                    <a:pt x="1003" y="15609"/>
                    <a:pt x="958" y="15605"/>
                  </a:cubicBezTo>
                  <a:cubicBezTo>
                    <a:pt x="913" y="15599"/>
                    <a:pt x="870" y="15596"/>
                    <a:pt x="824" y="15590"/>
                  </a:cubicBezTo>
                  <a:cubicBezTo>
                    <a:pt x="737" y="15580"/>
                    <a:pt x="650" y="15567"/>
                    <a:pt x="564" y="15549"/>
                  </a:cubicBezTo>
                  <a:cubicBezTo>
                    <a:pt x="478" y="15533"/>
                    <a:pt x="393" y="15511"/>
                    <a:pt x="311" y="15488"/>
                  </a:cubicBezTo>
                  <a:cubicBezTo>
                    <a:pt x="228" y="15465"/>
                    <a:pt x="147" y="15438"/>
                    <a:pt x="68" y="15408"/>
                  </a:cubicBezTo>
                  <a:cubicBezTo>
                    <a:pt x="45" y="15398"/>
                    <a:pt x="24" y="15389"/>
                    <a:pt x="1" y="15380"/>
                  </a:cubicBezTo>
                  <a:lnTo>
                    <a:pt x="1" y="15380"/>
                  </a:lnTo>
                  <a:cubicBezTo>
                    <a:pt x="95" y="15458"/>
                    <a:pt x="198" y="15530"/>
                    <a:pt x="297" y="15584"/>
                  </a:cubicBezTo>
                  <a:cubicBezTo>
                    <a:pt x="771" y="15858"/>
                    <a:pt x="1299" y="15976"/>
                    <a:pt x="1850" y="15976"/>
                  </a:cubicBezTo>
                  <a:cubicBezTo>
                    <a:pt x="3111" y="15976"/>
                    <a:pt x="4489" y="15359"/>
                    <a:pt x="5605" y="14585"/>
                  </a:cubicBezTo>
                  <a:cubicBezTo>
                    <a:pt x="7233" y="13457"/>
                    <a:pt x="8303" y="12000"/>
                    <a:pt x="9202" y="10443"/>
                  </a:cubicBezTo>
                  <a:cubicBezTo>
                    <a:pt x="10100" y="8888"/>
                    <a:pt x="10828" y="7235"/>
                    <a:pt x="10989" y="5259"/>
                  </a:cubicBezTo>
                  <a:cubicBezTo>
                    <a:pt x="11150" y="3314"/>
                    <a:pt x="10761" y="1061"/>
                    <a:pt x="9202" y="161"/>
                  </a:cubicBezTo>
                  <a:cubicBezTo>
                    <a:pt x="9102" y="104"/>
                    <a:pt x="8989" y="49"/>
                    <a:pt x="8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18"/>
            <p:cNvSpPr/>
            <p:nvPr/>
          </p:nvSpPr>
          <p:spPr>
            <a:xfrm>
              <a:off x="7473687" y="2021851"/>
              <a:ext cx="363368" cy="492286"/>
            </a:xfrm>
            <a:custGeom>
              <a:avLst/>
              <a:gdLst/>
              <a:ahLst/>
              <a:cxnLst/>
              <a:rect l="l" t="t" r="r" b="b"/>
              <a:pathLst>
                <a:path w="11652" h="15786" extrusionOk="0">
                  <a:moveTo>
                    <a:pt x="9133" y="0"/>
                  </a:moveTo>
                  <a:cubicBezTo>
                    <a:pt x="9115" y="0"/>
                    <a:pt x="9097" y="0"/>
                    <a:pt x="9080" y="0"/>
                  </a:cubicBezTo>
                  <a:cubicBezTo>
                    <a:pt x="8976" y="2"/>
                    <a:pt x="8854" y="9"/>
                    <a:pt x="8743" y="22"/>
                  </a:cubicBezTo>
                  <a:cubicBezTo>
                    <a:pt x="8635" y="35"/>
                    <a:pt x="8505" y="54"/>
                    <a:pt x="8391" y="75"/>
                  </a:cubicBezTo>
                  <a:cubicBezTo>
                    <a:pt x="8276" y="97"/>
                    <a:pt x="8142" y="130"/>
                    <a:pt x="8023" y="161"/>
                  </a:cubicBezTo>
                  <a:cubicBezTo>
                    <a:pt x="7905" y="195"/>
                    <a:pt x="7764" y="239"/>
                    <a:pt x="7642" y="282"/>
                  </a:cubicBezTo>
                  <a:cubicBezTo>
                    <a:pt x="7521" y="325"/>
                    <a:pt x="7377" y="383"/>
                    <a:pt x="7252" y="438"/>
                  </a:cubicBezTo>
                  <a:cubicBezTo>
                    <a:pt x="7126" y="491"/>
                    <a:pt x="6981" y="561"/>
                    <a:pt x="6853" y="626"/>
                  </a:cubicBezTo>
                  <a:cubicBezTo>
                    <a:pt x="6726" y="691"/>
                    <a:pt x="6578" y="771"/>
                    <a:pt x="6449" y="847"/>
                  </a:cubicBezTo>
                  <a:cubicBezTo>
                    <a:pt x="6318" y="923"/>
                    <a:pt x="6165" y="1020"/>
                    <a:pt x="6032" y="1107"/>
                  </a:cubicBezTo>
                  <a:cubicBezTo>
                    <a:pt x="5899" y="1195"/>
                    <a:pt x="5744" y="1302"/>
                    <a:pt x="5613" y="1401"/>
                  </a:cubicBezTo>
                  <a:cubicBezTo>
                    <a:pt x="5480" y="1497"/>
                    <a:pt x="5327" y="1616"/>
                    <a:pt x="5196" y="1724"/>
                  </a:cubicBezTo>
                  <a:cubicBezTo>
                    <a:pt x="5066" y="1832"/>
                    <a:pt x="4915" y="1961"/>
                    <a:pt x="4785" y="2078"/>
                  </a:cubicBezTo>
                  <a:cubicBezTo>
                    <a:pt x="4653" y="2194"/>
                    <a:pt x="4506" y="2332"/>
                    <a:pt x="4378" y="2459"/>
                  </a:cubicBezTo>
                  <a:cubicBezTo>
                    <a:pt x="4250" y="2584"/>
                    <a:pt x="4107" y="2732"/>
                    <a:pt x="3982" y="2864"/>
                  </a:cubicBezTo>
                  <a:cubicBezTo>
                    <a:pt x="3855" y="2999"/>
                    <a:pt x="3717" y="3155"/>
                    <a:pt x="3595" y="3296"/>
                  </a:cubicBezTo>
                  <a:cubicBezTo>
                    <a:pt x="3473" y="3438"/>
                    <a:pt x="3340" y="3600"/>
                    <a:pt x="3221" y="3748"/>
                  </a:cubicBezTo>
                  <a:cubicBezTo>
                    <a:pt x="3103" y="3899"/>
                    <a:pt x="2977" y="4065"/>
                    <a:pt x="2862" y="4221"/>
                  </a:cubicBezTo>
                  <a:cubicBezTo>
                    <a:pt x="2636" y="4531"/>
                    <a:pt x="2393" y="4890"/>
                    <a:pt x="2187" y="5219"/>
                  </a:cubicBezTo>
                  <a:cubicBezTo>
                    <a:pt x="1976" y="5557"/>
                    <a:pt x="1775" y="5911"/>
                    <a:pt x="1589" y="6264"/>
                  </a:cubicBezTo>
                  <a:cubicBezTo>
                    <a:pt x="1400" y="6628"/>
                    <a:pt x="1237" y="6967"/>
                    <a:pt x="1078" y="7340"/>
                  </a:cubicBezTo>
                  <a:cubicBezTo>
                    <a:pt x="998" y="7527"/>
                    <a:pt x="928" y="7698"/>
                    <a:pt x="856" y="7885"/>
                  </a:cubicBezTo>
                  <a:cubicBezTo>
                    <a:pt x="784" y="8071"/>
                    <a:pt x="724" y="8241"/>
                    <a:pt x="659" y="8428"/>
                  </a:cubicBezTo>
                  <a:cubicBezTo>
                    <a:pt x="594" y="8618"/>
                    <a:pt x="541" y="8785"/>
                    <a:pt x="487" y="8971"/>
                  </a:cubicBezTo>
                  <a:cubicBezTo>
                    <a:pt x="431" y="9160"/>
                    <a:pt x="386" y="9324"/>
                    <a:pt x="339" y="9511"/>
                  </a:cubicBezTo>
                  <a:cubicBezTo>
                    <a:pt x="293" y="9697"/>
                    <a:pt x="257" y="9858"/>
                    <a:pt x="218" y="10043"/>
                  </a:cubicBezTo>
                  <a:cubicBezTo>
                    <a:pt x="182" y="10225"/>
                    <a:pt x="153" y="10383"/>
                    <a:pt x="124" y="10563"/>
                  </a:cubicBezTo>
                  <a:cubicBezTo>
                    <a:pt x="96" y="10743"/>
                    <a:pt x="74" y="10896"/>
                    <a:pt x="57" y="11072"/>
                  </a:cubicBezTo>
                  <a:cubicBezTo>
                    <a:pt x="37" y="11249"/>
                    <a:pt x="24" y="11395"/>
                    <a:pt x="15" y="11566"/>
                  </a:cubicBezTo>
                  <a:cubicBezTo>
                    <a:pt x="6" y="11735"/>
                    <a:pt x="1" y="11878"/>
                    <a:pt x="1" y="12042"/>
                  </a:cubicBezTo>
                  <a:lnTo>
                    <a:pt x="1" y="12064"/>
                  </a:lnTo>
                  <a:cubicBezTo>
                    <a:pt x="1" y="12198"/>
                    <a:pt x="5" y="12344"/>
                    <a:pt x="12" y="12474"/>
                  </a:cubicBezTo>
                  <a:cubicBezTo>
                    <a:pt x="19" y="12616"/>
                    <a:pt x="31" y="12775"/>
                    <a:pt x="48" y="12912"/>
                  </a:cubicBezTo>
                  <a:cubicBezTo>
                    <a:pt x="64" y="13047"/>
                    <a:pt x="86" y="13200"/>
                    <a:pt x="109" y="13328"/>
                  </a:cubicBezTo>
                  <a:cubicBezTo>
                    <a:pt x="130" y="13456"/>
                    <a:pt x="163" y="13599"/>
                    <a:pt x="193" y="13717"/>
                  </a:cubicBezTo>
                  <a:cubicBezTo>
                    <a:pt x="224" y="13836"/>
                    <a:pt x="264" y="13969"/>
                    <a:pt x="301" y="14078"/>
                  </a:cubicBezTo>
                  <a:cubicBezTo>
                    <a:pt x="339" y="14189"/>
                    <a:pt x="386" y="14311"/>
                    <a:pt x="431" y="14412"/>
                  </a:cubicBezTo>
                  <a:cubicBezTo>
                    <a:pt x="475" y="14512"/>
                    <a:pt x="530" y="14623"/>
                    <a:pt x="580" y="14713"/>
                  </a:cubicBezTo>
                  <a:cubicBezTo>
                    <a:pt x="630" y="14803"/>
                    <a:pt x="691" y="14902"/>
                    <a:pt x="747" y="14982"/>
                  </a:cubicBezTo>
                  <a:cubicBezTo>
                    <a:pt x="803" y="15061"/>
                    <a:pt x="869" y="15148"/>
                    <a:pt x="929" y="15220"/>
                  </a:cubicBezTo>
                  <a:cubicBezTo>
                    <a:pt x="991" y="15290"/>
                    <a:pt x="1062" y="15365"/>
                    <a:pt x="1128" y="15427"/>
                  </a:cubicBezTo>
                  <a:cubicBezTo>
                    <a:pt x="1172" y="15468"/>
                    <a:pt x="1220" y="15508"/>
                    <a:pt x="1270" y="15549"/>
                  </a:cubicBezTo>
                  <a:cubicBezTo>
                    <a:pt x="1292" y="15557"/>
                    <a:pt x="1315" y="15566"/>
                    <a:pt x="1338" y="15576"/>
                  </a:cubicBezTo>
                  <a:cubicBezTo>
                    <a:pt x="1417" y="15606"/>
                    <a:pt x="1497" y="15634"/>
                    <a:pt x="1581" y="15657"/>
                  </a:cubicBezTo>
                  <a:cubicBezTo>
                    <a:pt x="1663" y="15680"/>
                    <a:pt x="1747" y="15700"/>
                    <a:pt x="1834" y="15717"/>
                  </a:cubicBezTo>
                  <a:cubicBezTo>
                    <a:pt x="1919" y="15734"/>
                    <a:pt x="2006" y="15749"/>
                    <a:pt x="2094" y="15759"/>
                  </a:cubicBezTo>
                  <a:cubicBezTo>
                    <a:pt x="2137" y="15764"/>
                    <a:pt x="2183" y="15770"/>
                    <a:pt x="2228" y="15773"/>
                  </a:cubicBezTo>
                  <a:cubicBezTo>
                    <a:pt x="2271" y="15777"/>
                    <a:pt x="2317" y="15780"/>
                    <a:pt x="2363" y="15782"/>
                  </a:cubicBezTo>
                  <a:cubicBezTo>
                    <a:pt x="2420" y="15784"/>
                    <a:pt x="2478" y="15785"/>
                    <a:pt x="2537" y="15785"/>
                  </a:cubicBezTo>
                  <a:cubicBezTo>
                    <a:pt x="2571" y="15785"/>
                    <a:pt x="2605" y="15785"/>
                    <a:pt x="2639" y="15785"/>
                  </a:cubicBezTo>
                  <a:cubicBezTo>
                    <a:pt x="2732" y="15780"/>
                    <a:pt x="2827" y="15774"/>
                    <a:pt x="2923" y="15766"/>
                  </a:cubicBezTo>
                  <a:cubicBezTo>
                    <a:pt x="2970" y="15760"/>
                    <a:pt x="3018" y="15756"/>
                    <a:pt x="3067" y="15750"/>
                  </a:cubicBezTo>
                  <a:lnTo>
                    <a:pt x="3212" y="15728"/>
                  </a:lnTo>
                  <a:cubicBezTo>
                    <a:pt x="3261" y="15721"/>
                    <a:pt x="3309" y="15713"/>
                    <a:pt x="3359" y="15703"/>
                  </a:cubicBezTo>
                  <a:cubicBezTo>
                    <a:pt x="3408" y="15694"/>
                    <a:pt x="3457" y="15684"/>
                    <a:pt x="3507" y="15672"/>
                  </a:cubicBezTo>
                  <a:cubicBezTo>
                    <a:pt x="3606" y="15649"/>
                    <a:pt x="3707" y="15623"/>
                    <a:pt x="3808" y="15595"/>
                  </a:cubicBezTo>
                  <a:cubicBezTo>
                    <a:pt x="3905" y="15569"/>
                    <a:pt x="4009" y="15536"/>
                    <a:pt x="4111" y="15500"/>
                  </a:cubicBezTo>
                  <a:cubicBezTo>
                    <a:pt x="4161" y="15483"/>
                    <a:pt x="4212" y="15464"/>
                    <a:pt x="4263" y="15444"/>
                  </a:cubicBezTo>
                  <a:cubicBezTo>
                    <a:pt x="4315" y="15427"/>
                    <a:pt x="4365" y="15406"/>
                    <a:pt x="4419" y="15385"/>
                  </a:cubicBezTo>
                  <a:cubicBezTo>
                    <a:pt x="4470" y="15363"/>
                    <a:pt x="4521" y="15342"/>
                    <a:pt x="4572" y="15320"/>
                  </a:cubicBezTo>
                  <a:lnTo>
                    <a:pt x="4729" y="15250"/>
                  </a:lnTo>
                  <a:cubicBezTo>
                    <a:pt x="4781" y="15227"/>
                    <a:pt x="4831" y="15202"/>
                    <a:pt x="4883" y="15176"/>
                  </a:cubicBezTo>
                  <a:cubicBezTo>
                    <a:pt x="4936" y="15152"/>
                    <a:pt x="4988" y="15125"/>
                    <a:pt x="5040" y="15097"/>
                  </a:cubicBezTo>
                  <a:cubicBezTo>
                    <a:pt x="5093" y="15070"/>
                    <a:pt x="5145" y="15044"/>
                    <a:pt x="5196" y="15015"/>
                  </a:cubicBezTo>
                  <a:cubicBezTo>
                    <a:pt x="5247" y="14987"/>
                    <a:pt x="5299" y="14958"/>
                    <a:pt x="5350" y="14926"/>
                  </a:cubicBezTo>
                  <a:cubicBezTo>
                    <a:pt x="5401" y="14896"/>
                    <a:pt x="5452" y="14866"/>
                    <a:pt x="5504" y="14836"/>
                  </a:cubicBezTo>
                  <a:cubicBezTo>
                    <a:pt x="5554" y="14803"/>
                    <a:pt x="5606" y="14772"/>
                    <a:pt x="5656" y="14739"/>
                  </a:cubicBezTo>
                  <a:cubicBezTo>
                    <a:pt x="5707" y="14708"/>
                    <a:pt x="5757" y="14675"/>
                    <a:pt x="5807" y="14642"/>
                  </a:cubicBezTo>
                  <a:cubicBezTo>
                    <a:pt x="5858" y="14607"/>
                    <a:pt x="5910" y="14571"/>
                    <a:pt x="5960" y="14537"/>
                  </a:cubicBezTo>
                  <a:cubicBezTo>
                    <a:pt x="6010" y="14502"/>
                    <a:pt x="6060" y="14466"/>
                    <a:pt x="6111" y="14430"/>
                  </a:cubicBezTo>
                  <a:cubicBezTo>
                    <a:pt x="6161" y="14394"/>
                    <a:pt x="6213" y="14357"/>
                    <a:pt x="6263" y="14320"/>
                  </a:cubicBezTo>
                  <a:cubicBezTo>
                    <a:pt x="6367" y="14243"/>
                    <a:pt x="6464" y="14167"/>
                    <a:pt x="6565" y="14085"/>
                  </a:cubicBezTo>
                  <a:cubicBezTo>
                    <a:pt x="6666" y="14005"/>
                    <a:pt x="6765" y="13923"/>
                    <a:pt x="6864" y="13836"/>
                  </a:cubicBezTo>
                  <a:cubicBezTo>
                    <a:pt x="6914" y="13793"/>
                    <a:pt x="6965" y="13750"/>
                    <a:pt x="7014" y="13704"/>
                  </a:cubicBezTo>
                  <a:cubicBezTo>
                    <a:pt x="7061" y="13661"/>
                    <a:pt x="7111" y="13617"/>
                    <a:pt x="7160" y="13572"/>
                  </a:cubicBezTo>
                  <a:cubicBezTo>
                    <a:pt x="7211" y="13525"/>
                    <a:pt x="7259" y="13480"/>
                    <a:pt x="7308" y="13434"/>
                  </a:cubicBezTo>
                  <a:lnTo>
                    <a:pt x="7454" y="13293"/>
                  </a:lnTo>
                  <a:cubicBezTo>
                    <a:pt x="7501" y="13244"/>
                    <a:pt x="7548" y="13197"/>
                    <a:pt x="7597" y="13148"/>
                  </a:cubicBezTo>
                  <a:cubicBezTo>
                    <a:pt x="7645" y="13099"/>
                    <a:pt x="7692" y="13050"/>
                    <a:pt x="7740" y="13000"/>
                  </a:cubicBezTo>
                  <a:cubicBezTo>
                    <a:pt x="7835" y="12902"/>
                    <a:pt x="7928" y="12798"/>
                    <a:pt x="8021" y="12695"/>
                  </a:cubicBezTo>
                  <a:cubicBezTo>
                    <a:pt x="8069" y="12643"/>
                    <a:pt x="8113" y="12590"/>
                    <a:pt x="8159" y="12537"/>
                  </a:cubicBezTo>
                  <a:cubicBezTo>
                    <a:pt x="8205" y="12485"/>
                    <a:pt x="8251" y="12430"/>
                    <a:pt x="8296" y="12377"/>
                  </a:cubicBezTo>
                  <a:cubicBezTo>
                    <a:pt x="8342" y="12323"/>
                    <a:pt x="8387" y="12267"/>
                    <a:pt x="8431" y="12213"/>
                  </a:cubicBezTo>
                  <a:cubicBezTo>
                    <a:pt x="8474" y="12159"/>
                    <a:pt x="8519" y="12104"/>
                    <a:pt x="8565" y="12048"/>
                  </a:cubicBezTo>
                  <a:cubicBezTo>
                    <a:pt x="8653" y="11936"/>
                    <a:pt x="8739" y="11824"/>
                    <a:pt x="8825" y="11709"/>
                  </a:cubicBezTo>
                  <a:cubicBezTo>
                    <a:pt x="8911" y="11591"/>
                    <a:pt x="8996" y="11476"/>
                    <a:pt x="9078" y="11358"/>
                  </a:cubicBezTo>
                  <a:cubicBezTo>
                    <a:pt x="9162" y="11239"/>
                    <a:pt x="9242" y="11119"/>
                    <a:pt x="9323" y="10999"/>
                  </a:cubicBezTo>
                  <a:cubicBezTo>
                    <a:pt x="9482" y="10756"/>
                    <a:pt x="9637" y="10508"/>
                    <a:pt x="9783" y="10257"/>
                  </a:cubicBezTo>
                  <a:cubicBezTo>
                    <a:pt x="9928" y="10005"/>
                    <a:pt x="10069" y="9748"/>
                    <a:pt x="10200" y="9489"/>
                  </a:cubicBezTo>
                  <a:cubicBezTo>
                    <a:pt x="10264" y="9360"/>
                    <a:pt x="10329" y="9229"/>
                    <a:pt x="10391" y="9097"/>
                  </a:cubicBezTo>
                  <a:cubicBezTo>
                    <a:pt x="10453" y="8966"/>
                    <a:pt x="10513" y="8833"/>
                    <a:pt x="10570" y="8701"/>
                  </a:cubicBezTo>
                  <a:cubicBezTo>
                    <a:pt x="10628" y="8569"/>
                    <a:pt x="10683" y="8435"/>
                    <a:pt x="10737" y="8303"/>
                  </a:cubicBezTo>
                  <a:cubicBezTo>
                    <a:pt x="10790" y="8172"/>
                    <a:pt x="10844" y="8037"/>
                    <a:pt x="10891" y="7903"/>
                  </a:cubicBezTo>
                  <a:cubicBezTo>
                    <a:pt x="10917" y="7837"/>
                    <a:pt x="10940" y="7771"/>
                    <a:pt x="10963" y="7705"/>
                  </a:cubicBezTo>
                  <a:cubicBezTo>
                    <a:pt x="10987" y="7637"/>
                    <a:pt x="11010" y="7570"/>
                    <a:pt x="11032" y="7504"/>
                  </a:cubicBezTo>
                  <a:lnTo>
                    <a:pt x="11097" y="7304"/>
                  </a:lnTo>
                  <a:cubicBezTo>
                    <a:pt x="11117" y="7238"/>
                    <a:pt x="11138" y="7169"/>
                    <a:pt x="11157" y="7102"/>
                  </a:cubicBezTo>
                  <a:cubicBezTo>
                    <a:pt x="11197" y="6969"/>
                    <a:pt x="11235" y="6837"/>
                    <a:pt x="11271" y="6703"/>
                  </a:cubicBezTo>
                  <a:cubicBezTo>
                    <a:pt x="11286" y="6637"/>
                    <a:pt x="11305" y="6571"/>
                    <a:pt x="11321" y="6504"/>
                  </a:cubicBezTo>
                  <a:cubicBezTo>
                    <a:pt x="11337" y="6437"/>
                    <a:pt x="11351" y="6372"/>
                    <a:pt x="11368" y="6306"/>
                  </a:cubicBezTo>
                  <a:cubicBezTo>
                    <a:pt x="11383" y="6241"/>
                    <a:pt x="11397" y="6175"/>
                    <a:pt x="11411" y="6109"/>
                  </a:cubicBezTo>
                  <a:cubicBezTo>
                    <a:pt x="11426" y="6042"/>
                    <a:pt x="11437" y="5977"/>
                    <a:pt x="11450" y="5912"/>
                  </a:cubicBezTo>
                  <a:cubicBezTo>
                    <a:pt x="11463" y="5847"/>
                    <a:pt x="11476" y="5781"/>
                    <a:pt x="11486" y="5717"/>
                  </a:cubicBezTo>
                  <a:lnTo>
                    <a:pt x="11519" y="5523"/>
                  </a:lnTo>
                  <a:cubicBezTo>
                    <a:pt x="11538" y="5393"/>
                    <a:pt x="11558" y="5264"/>
                    <a:pt x="11572" y="5136"/>
                  </a:cubicBezTo>
                  <a:cubicBezTo>
                    <a:pt x="11588" y="5011"/>
                    <a:pt x="11601" y="4883"/>
                    <a:pt x="11613" y="4758"/>
                  </a:cubicBezTo>
                  <a:cubicBezTo>
                    <a:pt x="11616" y="4694"/>
                    <a:pt x="11621" y="4633"/>
                    <a:pt x="11624" y="4571"/>
                  </a:cubicBezTo>
                  <a:cubicBezTo>
                    <a:pt x="11629" y="4508"/>
                    <a:pt x="11631" y="4444"/>
                    <a:pt x="11634" y="4384"/>
                  </a:cubicBezTo>
                  <a:cubicBezTo>
                    <a:pt x="11636" y="4321"/>
                    <a:pt x="11637" y="4262"/>
                    <a:pt x="11639" y="4200"/>
                  </a:cubicBezTo>
                  <a:cubicBezTo>
                    <a:pt x="11641" y="4141"/>
                    <a:pt x="11641" y="4081"/>
                    <a:pt x="11641" y="4020"/>
                  </a:cubicBezTo>
                  <a:cubicBezTo>
                    <a:pt x="11641" y="3961"/>
                    <a:pt x="11641" y="3902"/>
                    <a:pt x="11639" y="3845"/>
                  </a:cubicBezTo>
                  <a:cubicBezTo>
                    <a:pt x="11637" y="3786"/>
                    <a:pt x="11636" y="3728"/>
                    <a:pt x="11652" y="3681"/>
                  </a:cubicBezTo>
                  <a:cubicBezTo>
                    <a:pt x="11647" y="3566"/>
                    <a:pt x="11640" y="3454"/>
                    <a:pt x="11630" y="3342"/>
                  </a:cubicBezTo>
                  <a:cubicBezTo>
                    <a:pt x="11618" y="3229"/>
                    <a:pt x="11607" y="3122"/>
                    <a:pt x="11593" y="3012"/>
                  </a:cubicBezTo>
                  <a:cubicBezTo>
                    <a:pt x="11583" y="2958"/>
                    <a:pt x="11575" y="2905"/>
                    <a:pt x="11567" y="2850"/>
                  </a:cubicBezTo>
                  <a:cubicBezTo>
                    <a:pt x="11560" y="2798"/>
                    <a:pt x="11551" y="2746"/>
                    <a:pt x="11539" y="2695"/>
                  </a:cubicBezTo>
                  <a:lnTo>
                    <a:pt x="11508" y="2538"/>
                  </a:lnTo>
                  <a:cubicBezTo>
                    <a:pt x="11495" y="2486"/>
                    <a:pt x="11485" y="2436"/>
                    <a:pt x="11472" y="2386"/>
                  </a:cubicBezTo>
                  <a:cubicBezTo>
                    <a:pt x="11459" y="2335"/>
                    <a:pt x="11446" y="2286"/>
                    <a:pt x="11432" y="2236"/>
                  </a:cubicBezTo>
                  <a:lnTo>
                    <a:pt x="11388" y="2091"/>
                  </a:lnTo>
                  <a:cubicBezTo>
                    <a:pt x="11360" y="1994"/>
                    <a:pt x="11328" y="1900"/>
                    <a:pt x="11294" y="1808"/>
                  </a:cubicBezTo>
                  <a:cubicBezTo>
                    <a:pt x="11278" y="1762"/>
                    <a:pt x="11259" y="1717"/>
                    <a:pt x="11242" y="1671"/>
                  </a:cubicBezTo>
                  <a:cubicBezTo>
                    <a:pt x="11223" y="1626"/>
                    <a:pt x="11204" y="1582"/>
                    <a:pt x="11184" y="1539"/>
                  </a:cubicBezTo>
                  <a:cubicBezTo>
                    <a:pt x="11166" y="1496"/>
                    <a:pt x="11147" y="1454"/>
                    <a:pt x="11125" y="1411"/>
                  </a:cubicBezTo>
                  <a:cubicBezTo>
                    <a:pt x="11105" y="1368"/>
                    <a:pt x="11084" y="1326"/>
                    <a:pt x="11062" y="1286"/>
                  </a:cubicBezTo>
                  <a:cubicBezTo>
                    <a:pt x="11018" y="1202"/>
                    <a:pt x="10972" y="1123"/>
                    <a:pt x="10924" y="1046"/>
                  </a:cubicBezTo>
                  <a:cubicBezTo>
                    <a:pt x="10875" y="969"/>
                    <a:pt x="10825" y="895"/>
                    <a:pt x="10773" y="823"/>
                  </a:cubicBezTo>
                  <a:cubicBezTo>
                    <a:pt x="10720" y="751"/>
                    <a:pt x="10667" y="683"/>
                    <a:pt x="10609" y="617"/>
                  </a:cubicBezTo>
                  <a:cubicBezTo>
                    <a:pt x="10496" y="484"/>
                    <a:pt x="10373" y="363"/>
                    <a:pt x="10244" y="253"/>
                  </a:cubicBezTo>
                  <a:cubicBezTo>
                    <a:pt x="10214" y="229"/>
                    <a:pt x="10184" y="203"/>
                    <a:pt x="10152" y="180"/>
                  </a:cubicBezTo>
                  <a:cubicBezTo>
                    <a:pt x="10093" y="157"/>
                    <a:pt x="10034" y="136"/>
                    <a:pt x="9975" y="117"/>
                  </a:cubicBezTo>
                  <a:cubicBezTo>
                    <a:pt x="9889" y="90"/>
                    <a:pt x="9788" y="67"/>
                    <a:pt x="9696" y="49"/>
                  </a:cubicBezTo>
                  <a:cubicBezTo>
                    <a:pt x="9603" y="31"/>
                    <a:pt x="9496" y="16"/>
                    <a:pt x="9397" y="9"/>
                  </a:cubicBezTo>
                  <a:cubicBezTo>
                    <a:pt x="9316" y="3"/>
                    <a:pt x="9222" y="0"/>
                    <a:pt x="9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18"/>
            <p:cNvSpPr/>
            <p:nvPr/>
          </p:nvSpPr>
          <p:spPr>
            <a:xfrm>
              <a:off x="7376267" y="1939524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4"/>
                    <a:pt x="7823" y="888"/>
                  </a:cubicBezTo>
                  <a:cubicBezTo>
                    <a:pt x="5605" y="2006"/>
                    <a:pt x="4114" y="3788"/>
                    <a:pt x="2843" y="5809"/>
                  </a:cubicBezTo>
                  <a:cubicBezTo>
                    <a:pt x="1246" y="8349"/>
                    <a:pt x="1" y="11268"/>
                    <a:pt x="1" y="14214"/>
                  </a:cubicBezTo>
                  <a:cubicBezTo>
                    <a:pt x="1" y="14684"/>
                    <a:pt x="32" y="15157"/>
                    <a:pt x="98" y="15631"/>
                  </a:cubicBezTo>
                  <a:cubicBezTo>
                    <a:pt x="231" y="16574"/>
                    <a:pt x="593" y="17437"/>
                    <a:pt x="1188" y="18222"/>
                  </a:cubicBezTo>
                  <a:cubicBezTo>
                    <a:pt x="1483" y="18610"/>
                    <a:pt x="1831" y="18921"/>
                    <a:pt x="2233" y="19152"/>
                  </a:cubicBezTo>
                  <a:lnTo>
                    <a:pt x="3739" y="20020"/>
                  </a:lnTo>
                  <a:cubicBezTo>
                    <a:pt x="3336" y="19787"/>
                    <a:pt x="2987" y="19477"/>
                    <a:pt x="2692" y="19089"/>
                  </a:cubicBezTo>
                  <a:cubicBezTo>
                    <a:pt x="2097" y="18305"/>
                    <a:pt x="1735" y="17443"/>
                    <a:pt x="1604" y="16499"/>
                  </a:cubicBezTo>
                  <a:cubicBezTo>
                    <a:pt x="1536" y="16025"/>
                    <a:pt x="1504" y="15552"/>
                    <a:pt x="1504" y="15082"/>
                  </a:cubicBezTo>
                  <a:cubicBezTo>
                    <a:pt x="1504" y="12136"/>
                    <a:pt x="2749" y="9218"/>
                    <a:pt x="4347" y="6677"/>
                  </a:cubicBezTo>
                  <a:cubicBezTo>
                    <a:pt x="5618" y="4657"/>
                    <a:pt x="7110" y="2876"/>
                    <a:pt x="9327" y="1758"/>
                  </a:cubicBezTo>
                  <a:cubicBezTo>
                    <a:pt x="10351" y="1242"/>
                    <a:pt x="11529" y="869"/>
                    <a:pt x="12636" y="869"/>
                  </a:cubicBezTo>
                  <a:cubicBezTo>
                    <a:pt x="13310" y="869"/>
                    <a:pt x="13957" y="1007"/>
                    <a:pt x="14527" y="1336"/>
                  </a:cubicBezTo>
                  <a:lnTo>
                    <a:pt x="14527" y="1336"/>
                  </a:lnTo>
                  <a:lnTo>
                    <a:pt x="13023" y="468"/>
                  </a:ln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18"/>
            <p:cNvSpPr/>
            <p:nvPr/>
          </p:nvSpPr>
          <p:spPr>
            <a:xfrm>
              <a:off x="7459716" y="1999741"/>
              <a:ext cx="444137" cy="569594"/>
            </a:xfrm>
            <a:custGeom>
              <a:avLst/>
              <a:gdLst/>
              <a:ahLst/>
              <a:cxnLst/>
              <a:rect l="l" t="t" r="r" b="b"/>
              <a:pathLst>
                <a:path w="14242" h="18265" extrusionOk="0">
                  <a:moveTo>
                    <a:pt x="10231" y="253"/>
                  </a:moveTo>
                  <a:cubicBezTo>
                    <a:pt x="10517" y="253"/>
                    <a:pt x="10788" y="286"/>
                    <a:pt x="11044" y="351"/>
                  </a:cubicBezTo>
                  <a:cubicBezTo>
                    <a:pt x="11499" y="469"/>
                    <a:pt x="11954" y="707"/>
                    <a:pt x="12360" y="1034"/>
                  </a:cubicBezTo>
                  <a:cubicBezTo>
                    <a:pt x="12752" y="1355"/>
                    <a:pt x="13093" y="1753"/>
                    <a:pt x="13343" y="2189"/>
                  </a:cubicBezTo>
                  <a:cubicBezTo>
                    <a:pt x="13911" y="3176"/>
                    <a:pt x="14082" y="4437"/>
                    <a:pt x="13881" y="6151"/>
                  </a:cubicBezTo>
                  <a:cubicBezTo>
                    <a:pt x="13682" y="7827"/>
                    <a:pt x="13191" y="9465"/>
                    <a:pt x="12417" y="11016"/>
                  </a:cubicBezTo>
                  <a:cubicBezTo>
                    <a:pt x="11660" y="12539"/>
                    <a:pt x="10632" y="13978"/>
                    <a:pt x="9447" y="15179"/>
                  </a:cubicBezTo>
                  <a:cubicBezTo>
                    <a:pt x="8376" y="16266"/>
                    <a:pt x="7296" y="17031"/>
                    <a:pt x="6149" y="17516"/>
                  </a:cubicBezTo>
                  <a:cubicBezTo>
                    <a:pt x="5373" y="17845"/>
                    <a:pt x="4661" y="18009"/>
                    <a:pt x="4021" y="18009"/>
                  </a:cubicBezTo>
                  <a:cubicBezTo>
                    <a:pt x="3737" y="18009"/>
                    <a:pt x="3462" y="17976"/>
                    <a:pt x="3206" y="17910"/>
                  </a:cubicBezTo>
                  <a:cubicBezTo>
                    <a:pt x="2750" y="17793"/>
                    <a:pt x="2296" y="17557"/>
                    <a:pt x="1891" y="17227"/>
                  </a:cubicBezTo>
                  <a:cubicBezTo>
                    <a:pt x="1497" y="16908"/>
                    <a:pt x="1156" y="16509"/>
                    <a:pt x="906" y="16075"/>
                  </a:cubicBezTo>
                  <a:cubicBezTo>
                    <a:pt x="460" y="15300"/>
                    <a:pt x="259" y="14346"/>
                    <a:pt x="289" y="13157"/>
                  </a:cubicBezTo>
                  <a:cubicBezTo>
                    <a:pt x="298" y="12825"/>
                    <a:pt x="324" y="12484"/>
                    <a:pt x="368" y="12110"/>
                  </a:cubicBezTo>
                  <a:cubicBezTo>
                    <a:pt x="467" y="11260"/>
                    <a:pt x="643" y="10415"/>
                    <a:pt x="892" y="9600"/>
                  </a:cubicBezTo>
                  <a:cubicBezTo>
                    <a:pt x="1132" y="8805"/>
                    <a:pt x="1448" y="8013"/>
                    <a:pt x="1830" y="7245"/>
                  </a:cubicBezTo>
                  <a:cubicBezTo>
                    <a:pt x="2589" y="5724"/>
                    <a:pt x="3617" y="4282"/>
                    <a:pt x="4802" y="3082"/>
                  </a:cubicBezTo>
                  <a:cubicBezTo>
                    <a:pt x="5874" y="1995"/>
                    <a:pt x="6954" y="1231"/>
                    <a:pt x="8101" y="745"/>
                  </a:cubicBezTo>
                  <a:cubicBezTo>
                    <a:pt x="8878" y="417"/>
                    <a:pt x="9591" y="253"/>
                    <a:pt x="10231" y="253"/>
                  </a:cubicBezTo>
                  <a:close/>
                  <a:moveTo>
                    <a:pt x="10229" y="1"/>
                  </a:moveTo>
                  <a:cubicBezTo>
                    <a:pt x="9553" y="1"/>
                    <a:pt x="8806" y="172"/>
                    <a:pt x="7999" y="513"/>
                  </a:cubicBezTo>
                  <a:cubicBezTo>
                    <a:pt x="6820" y="1011"/>
                    <a:pt x="5713" y="1793"/>
                    <a:pt x="4617" y="2906"/>
                  </a:cubicBezTo>
                  <a:cubicBezTo>
                    <a:pt x="3415" y="4125"/>
                    <a:pt x="2371" y="5589"/>
                    <a:pt x="1599" y="7136"/>
                  </a:cubicBezTo>
                  <a:cubicBezTo>
                    <a:pt x="1211" y="7916"/>
                    <a:pt x="890" y="8722"/>
                    <a:pt x="646" y="9529"/>
                  </a:cubicBezTo>
                  <a:cubicBezTo>
                    <a:pt x="394" y="10360"/>
                    <a:pt x="216" y="11219"/>
                    <a:pt x="114" y="12083"/>
                  </a:cubicBezTo>
                  <a:cubicBezTo>
                    <a:pt x="68" y="12462"/>
                    <a:pt x="42" y="12812"/>
                    <a:pt x="32" y="13150"/>
                  </a:cubicBezTo>
                  <a:cubicBezTo>
                    <a:pt x="0" y="14387"/>
                    <a:pt x="214" y="15385"/>
                    <a:pt x="683" y="16202"/>
                  </a:cubicBezTo>
                  <a:cubicBezTo>
                    <a:pt x="949" y="16665"/>
                    <a:pt x="1310" y="17089"/>
                    <a:pt x="1727" y="17427"/>
                  </a:cubicBezTo>
                  <a:cubicBezTo>
                    <a:pt x="2162" y="17779"/>
                    <a:pt x="2651" y="18032"/>
                    <a:pt x="3140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4" y="18265"/>
                    <a:pt x="5440" y="18095"/>
                    <a:pt x="6245" y="17754"/>
                  </a:cubicBezTo>
                  <a:cubicBezTo>
                    <a:pt x="7424" y="17257"/>
                    <a:pt x="8531" y="16475"/>
                    <a:pt x="9627" y="15362"/>
                  </a:cubicBezTo>
                  <a:cubicBezTo>
                    <a:pt x="10832" y="14140"/>
                    <a:pt x="11874" y="12678"/>
                    <a:pt x="12644" y="11132"/>
                  </a:cubicBezTo>
                  <a:cubicBezTo>
                    <a:pt x="13431" y="9552"/>
                    <a:pt x="13931" y="7889"/>
                    <a:pt x="14132" y="6184"/>
                  </a:cubicBezTo>
                  <a:cubicBezTo>
                    <a:pt x="14227" y="5380"/>
                    <a:pt x="14242" y="4686"/>
                    <a:pt x="14176" y="4065"/>
                  </a:cubicBezTo>
                  <a:cubicBezTo>
                    <a:pt x="14092" y="3294"/>
                    <a:pt x="13894" y="2640"/>
                    <a:pt x="13563" y="2065"/>
                  </a:cubicBezTo>
                  <a:cubicBezTo>
                    <a:pt x="13297" y="1602"/>
                    <a:pt x="12935" y="1178"/>
                    <a:pt x="12518" y="840"/>
                  </a:cubicBezTo>
                  <a:cubicBezTo>
                    <a:pt x="12084" y="487"/>
                    <a:pt x="11595" y="234"/>
                    <a:pt x="11106" y="107"/>
                  </a:cubicBezTo>
                  <a:cubicBezTo>
                    <a:pt x="10829" y="36"/>
                    <a:pt x="10536" y="1"/>
                    <a:pt x="10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18"/>
            <p:cNvSpPr/>
            <p:nvPr/>
          </p:nvSpPr>
          <p:spPr>
            <a:xfrm>
              <a:off x="7684586" y="2170507"/>
              <a:ext cx="320987" cy="404719"/>
            </a:xfrm>
            <a:custGeom>
              <a:avLst/>
              <a:gdLst/>
              <a:ahLst/>
              <a:cxnLst/>
              <a:rect l="l" t="t" r="r" b="b"/>
              <a:pathLst>
                <a:path w="10293" h="12978" extrusionOk="0">
                  <a:moveTo>
                    <a:pt x="7609" y="1206"/>
                  </a:moveTo>
                  <a:cubicBezTo>
                    <a:pt x="7788" y="1206"/>
                    <a:pt x="7965" y="1226"/>
                    <a:pt x="8138" y="1270"/>
                  </a:cubicBezTo>
                  <a:cubicBezTo>
                    <a:pt x="8749" y="1425"/>
                    <a:pt x="9301" y="1893"/>
                    <a:pt x="9620" y="2451"/>
                  </a:cubicBezTo>
                  <a:cubicBezTo>
                    <a:pt x="10050" y="3197"/>
                    <a:pt x="10066" y="4105"/>
                    <a:pt x="9965" y="4968"/>
                  </a:cubicBezTo>
                  <a:cubicBezTo>
                    <a:pt x="9836" y="6055"/>
                    <a:pt x="9522" y="7070"/>
                    <a:pt x="9045" y="8029"/>
                  </a:cubicBezTo>
                  <a:cubicBezTo>
                    <a:pt x="8569" y="8985"/>
                    <a:pt x="7931" y="9882"/>
                    <a:pt x="7180" y="10644"/>
                  </a:cubicBezTo>
                  <a:cubicBezTo>
                    <a:pt x="6579" y="11252"/>
                    <a:pt x="5906" y="11775"/>
                    <a:pt x="5098" y="12117"/>
                  </a:cubicBezTo>
                  <a:cubicBezTo>
                    <a:pt x="4668" y="12299"/>
                    <a:pt x="4199" y="12429"/>
                    <a:pt x="3742" y="12429"/>
                  </a:cubicBezTo>
                  <a:cubicBezTo>
                    <a:pt x="3563" y="12429"/>
                    <a:pt x="3386" y="12409"/>
                    <a:pt x="3214" y="12365"/>
                  </a:cubicBezTo>
                  <a:cubicBezTo>
                    <a:pt x="2603" y="12206"/>
                    <a:pt x="2051" y="11739"/>
                    <a:pt x="1731" y="11183"/>
                  </a:cubicBezTo>
                  <a:cubicBezTo>
                    <a:pt x="1411" y="10625"/>
                    <a:pt x="1320" y="9975"/>
                    <a:pt x="1338" y="9323"/>
                  </a:cubicBezTo>
                  <a:cubicBezTo>
                    <a:pt x="1345" y="9101"/>
                    <a:pt x="1363" y="8883"/>
                    <a:pt x="1388" y="8664"/>
                  </a:cubicBezTo>
                  <a:cubicBezTo>
                    <a:pt x="1516" y="7577"/>
                    <a:pt x="1831" y="6562"/>
                    <a:pt x="2307" y="5606"/>
                  </a:cubicBezTo>
                  <a:cubicBezTo>
                    <a:pt x="2782" y="4650"/>
                    <a:pt x="3421" y="3753"/>
                    <a:pt x="4171" y="2991"/>
                  </a:cubicBezTo>
                  <a:cubicBezTo>
                    <a:pt x="4772" y="2383"/>
                    <a:pt x="5446" y="1860"/>
                    <a:pt x="6253" y="1517"/>
                  </a:cubicBezTo>
                  <a:cubicBezTo>
                    <a:pt x="6683" y="1336"/>
                    <a:pt x="7152" y="1206"/>
                    <a:pt x="7609" y="1206"/>
                  </a:cubicBezTo>
                  <a:close/>
                  <a:moveTo>
                    <a:pt x="7304" y="1"/>
                  </a:moveTo>
                  <a:cubicBezTo>
                    <a:pt x="6578" y="1"/>
                    <a:pt x="5804" y="247"/>
                    <a:pt x="5133" y="584"/>
                  </a:cubicBezTo>
                  <a:cubicBezTo>
                    <a:pt x="3678" y="1318"/>
                    <a:pt x="2700" y="2486"/>
                    <a:pt x="1867" y="3812"/>
                  </a:cubicBezTo>
                  <a:cubicBezTo>
                    <a:pt x="819" y="5478"/>
                    <a:pt x="0" y="7395"/>
                    <a:pt x="0" y="9325"/>
                  </a:cubicBezTo>
                  <a:cubicBezTo>
                    <a:pt x="0" y="9634"/>
                    <a:pt x="22" y="9946"/>
                    <a:pt x="65" y="10257"/>
                  </a:cubicBezTo>
                  <a:cubicBezTo>
                    <a:pt x="151" y="10875"/>
                    <a:pt x="390" y="11442"/>
                    <a:pt x="781" y="11955"/>
                  </a:cubicBezTo>
                  <a:cubicBezTo>
                    <a:pt x="975" y="12211"/>
                    <a:pt x="1202" y="12413"/>
                    <a:pt x="1467" y="12566"/>
                  </a:cubicBezTo>
                  <a:cubicBezTo>
                    <a:pt x="1576" y="12629"/>
                    <a:pt x="1681" y="12681"/>
                    <a:pt x="1796" y="12730"/>
                  </a:cubicBezTo>
                  <a:cubicBezTo>
                    <a:pt x="1936" y="12787"/>
                    <a:pt x="2062" y="12830"/>
                    <a:pt x="2209" y="12869"/>
                  </a:cubicBezTo>
                  <a:cubicBezTo>
                    <a:pt x="2357" y="12909"/>
                    <a:pt x="2486" y="12932"/>
                    <a:pt x="2640" y="12953"/>
                  </a:cubicBezTo>
                  <a:cubicBezTo>
                    <a:pt x="2778" y="12968"/>
                    <a:pt x="2897" y="12978"/>
                    <a:pt x="3033" y="12978"/>
                  </a:cubicBezTo>
                  <a:cubicBezTo>
                    <a:pt x="3050" y="12978"/>
                    <a:pt x="3068" y="12977"/>
                    <a:pt x="3086" y="12977"/>
                  </a:cubicBezTo>
                  <a:cubicBezTo>
                    <a:pt x="3247" y="12976"/>
                    <a:pt x="3379" y="12967"/>
                    <a:pt x="3541" y="12947"/>
                  </a:cubicBezTo>
                  <a:cubicBezTo>
                    <a:pt x="3704" y="12925"/>
                    <a:pt x="3838" y="12902"/>
                    <a:pt x="4002" y="12862"/>
                  </a:cubicBezTo>
                  <a:cubicBezTo>
                    <a:pt x="4167" y="12823"/>
                    <a:pt x="4299" y="12786"/>
                    <a:pt x="4463" y="12728"/>
                  </a:cubicBezTo>
                  <a:cubicBezTo>
                    <a:pt x="4627" y="12672"/>
                    <a:pt x="4759" y="12618"/>
                    <a:pt x="4923" y="12544"/>
                  </a:cubicBezTo>
                  <a:cubicBezTo>
                    <a:pt x="5087" y="12472"/>
                    <a:pt x="5219" y="12405"/>
                    <a:pt x="5382" y="12314"/>
                  </a:cubicBezTo>
                  <a:cubicBezTo>
                    <a:pt x="5540" y="12227"/>
                    <a:pt x="5665" y="12150"/>
                    <a:pt x="5820" y="12048"/>
                  </a:cubicBezTo>
                  <a:cubicBezTo>
                    <a:pt x="5974" y="11948"/>
                    <a:pt x="6101" y="11860"/>
                    <a:pt x="6251" y="11745"/>
                  </a:cubicBezTo>
                  <a:cubicBezTo>
                    <a:pt x="6404" y="11629"/>
                    <a:pt x="6526" y="11529"/>
                    <a:pt x="6673" y="11401"/>
                  </a:cubicBezTo>
                  <a:cubicBezTo>
                    <a:pt x="6822" y="11273"/>
                    <a:pt x="6943" y="11163"/>
                    <a:pt x="7085" y="11025"/>
                  </a:cubicBezTo>
                  <a:cubicBezTo>
                    <a:pt x="7226" y="10884"/>
                    <a:pt x="7346" y="10762"/>
                    <a:pt x="7482" y="10612"/>
                  </a:cubicBezTo>
                  <a:cubicBezTo>
                    <a:pt x="7619" y="10464"/>
                    <a:pt x="7734" y="10330"/>
                    <a:pt x="7863" y="10172"/>
                  </a:cubicBezTo>
                  <a:cubicBezTo>
                    <a:pt x="8362" y="9560"/>
                    <a:pt x="8800" y="8890"/>
                    <a:pt x="9167" y="8174"/>
                  </a:cubicBezTo>
                  <a:cubicBezTo>
                    <a:pt x="9258" y="8000"/>
                    <a:pt x="9350" y="7809"/>
                    <a:pt x="9429" y="7632"/>
                  </a:cubicBezTo>
                  <a:cubicBezTo>
                    <a:pt x="9508" y="7455"/>
                    <a:pt x="9590" y="7258"/>
                    <a:pt x="9659" y="7080"/>
                  </a:cubicBezTo>
                  <a:cubicBezTo>
                    <a:pt x="9725" y="6903"/>
                    <a:pt x="9797" y="6699"/>
                    <a:pt x="9854" y="6522"/>
                  </a:cubicBezTo>
                  <a:cubicBezTo>
                    <a:pt x="9910" y="6345"/>
                    <a:pt x="9971" y="6140"/>
                    <a:pt x="10015" y="5964"/>
                  </a:cubicBezTo>
                  <a:cubicBezTo>
                    <a:pt x="10061" y="5789"/>
                    <a:pt x="10107" y="5582"/>
                    <a:pt x="10142" y="5408"/>
                  </a:cubicBezTo>
                  <a:cubicBezTo>
                    <a:pt x="10173" y="5234"/>
                    <a:pt x="10208" y="5030"/>
                    <a:pt x="10229" y="4859"/>
                  </a:cubicBezTo>
                  <a:cubicBezTo>
                    <a:pt x="10251" y="4689"/>
                    <a:pt x="10271" y="4485"/>
                    <a:pt x="10280" y="4319"/>
                  </a:cubicBezTo>
                  <a:cubicBezTo>
                    <a:pt x="10288" y="4154"/>
                    <a:pt x="10293" y="3960"/>
                    <a:pt x="10288" y="3800"/>
                  </a:cubicBezTo>
                  <a:cubicBezTo>
                    <a:pt x="10286" y="3644"/>
                    <a:pt x="10274" y="3458"/>
                    <a:pt x="10255" y="3315"/>
                  </a:cubicBezTo>
                  <a:cubicBezTo>
                    <a:pt x="10238" y="3162"/>
                    <a:pt x="10214" y="2984"/>
                    <a:pt x="10186" y="2839"/>
                  </a:cubicBezTo>
                  <a:cubicBezTo>
                    <a:pt x="10159" y="2693"/>
                    <a:pt x="10119" y="2522"/>
                    <a:pt x="10079" y="2384"/>
                  </a:cubicBezTo>
                  <a:cubicBezTo>
                    <a:pt x="10040" y="2245"/>
                    <a:pt x="9984" y="2084"/>
                    <a:pt x="9929" y="1953"/>
                  </a:cubicBezTo>
                  <a:cubicBezTo>
                    <a:pt x="9876" y="1821"/>
                    <a:pt x="9804" y="1670"/>
                    <a:pt x="9738" y="1548"/>
                  </a:cubicBezTo>
                  <a:cubicBezTo>
                    <a:pt x="9669" y="1424"/>
                    <a:pt x="9583" y="1287"/>
                    <a:pt x="9502" y="1177"/>
                  </a:cubicBezTo>
                  <a:cubicBezTo>
                    <a:pt x="9422" y="1065"/>
                    <a:pt x="9318" y="942"/>
                    <a:pt x="9223" y="842"/>
                  </a:cubicBezTo>
                  <a:cubicBezTo>
                    <a:pt x="9128" y="741"/>
                    <a:pt x="9012" y="638"/>
                    <a:pt x="8904" y="551"/>
                  </a:cubicBezTo>
                  <a:cubicBezTo>
                    <a:pt x="8793" y="465"/>
                    <a:pt x="8668" y="379"/>
                    <a:pt x="8546" y="308"/>
                  </a:cubicBezTo>
                  <a:cubicBezTo>
                    <a:pt x="8172" y="92"/>
                    <a:pt x="7747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18"/>
            <p:cNvSpPr/>
            <p:nvPr/>
          </p:nvSpPr>
          <p:spPr>
            <a:xfrm>
              <a:off x="7725750" y="2207959"/>
              <a:ext cx="272744" cy="350083"/>
            </a:xfrm>
            <a:custGeom>
              <a:avLst/>
              <a:gdLst/>
              <a:ahLst/>
              <a:cxnLst/>
              <a:rect l="l" t="t" r="r" b="b"/>
              <a:pathLst>
                <a:path w="8746" h="11226" extrusionOk="0">
                  <a:moveTo>
                    <a:pt x="5633" y="570"/>
                  </a:moveTo>
                  <a:cubicBezTo>
                    <a:pt x="5710" y="570"/>
                    <a:pt x="5794" y="577"/>
                    <a:pt x="5859" y="587"/>
                  </a:cubicBezTo>
                  <a:cubicBezTo>
                    <a:pt x="5895" y="592"/>
                    <a:pt x="5931" y="597"/>
                    <a:pt x="5964" y="607"/>
                  </a:cubicBezTo>
                  <a:cubicBezTo>
                    <a:pt x="6010" y="617"/>
                    <a:pt x="6050" y="628"/>
                    <a:pt x="6089" y="647"/>
                  </a:cubicBezTo>
                  <a:cubicBezTo>
                    <a:pt x="6155" y="672"/>
                    <a:pt x="6227" y="703"/>
                    <a:pt x="6286" y="738"/>
                  </a:cubicBezTo>
                  <a:cubicBezTo>
                    <a:pt x="7197" y="1264"/>
                    <a:pt x="7423" y="2578"/>
                    <a:pt x="7329" y="3712"/>
                  </a:cubicBezTo>
                  <a:cubicBezTo>
                    <a:pt x="7235" y="4864"/>
                    <a:pt x="6810" y="5828"/>
                    <a:pt x="6286" y="6736"/>
                  </a:cubicBezTo>
                  <a:cubicBezTo>
                    <a:pt x="5762" y="7644"/>
                    <a:pt x="5140" y="8494"/>
                    <a:pt x="4188" y="9151"/>
                  </a:cubicBezTo>
                  <a:cubicBezTo>
                    <a:pt x="3537" y="9603"/>
                    <a:pt x="2733" y="9964"/>
                    <a:pt x="1997" y="9964"/>
                  </a:cubicBezTo>
                  <a:cubicBezTo>
                    <a:pt x="1676" y="9964"/>
                    <a:pt x="1369" y="9895"/>
                    <a:pt x="1093" y="9736"/>
                  </a:cubicBezTo>
                  <a:cubicBezTo>
                    <a:pt x="1031" y="9701"/>
                    <a:pt x="968" y="9654"/>
                    <a:pt x="915" y="9608"/>
                  </a:cubicBezTo>
                  <a:cubicBezTo>
                    <a:pt x="886" y="9582"/>
                    <a:pt x="853" y="9551"/>
                    <a:pt x="823" y="9517"/>
                  </a:cubicBezTo>
                  <a:cubicBezTo>
                    <a:pt x="798" y="9492"/>
                    <a:pt x="774" y="9464"/>
                    <a:pt x="752" y="9437"/>
                  </a:cubicBezTo>
                  <a:cubicBezTo>
                    <a:pt x="705" y="9377"/>
                    <a:pt x="649" y="9292"/>
                    <a:pt x="606" y="9214"/>
                  </a:cubicBezTo>
                  <a:cubicBezTo>
                    <a:pt x="564" y="9136"/>
                    <a:pt x="514" y="9029"/>
                    <a:pt x="479" y="8934"/>
                  </a:cubicBezTo>
                  <a:cubicBezTo>
                    <a:pt x="446" y="8840"/>
                    <a:pt x="406" y="8708"/>
                    <a:pt x="381" y="8597"/>
                  </a:cubicBezTo>
                  <a:cubicBezTo>
                    <a:pt x="355" y="8488"/>
                    <a:pt x="331" y="8337"/>
                    <a:pt x="317" y="8212"/>
                  </a:cubicBezTo>
                  <a:cubicBezTo>
                    <a:pt x="302" y="8086"/>
                    <a:pt x="292" y="7920"/>
                    <a:pt x="291" y="7782"/>
                  </a:cubicBezTo>
                  <a:lnTo>
                    <a:pt x="291" y="7741"/>
                  </a:lnTo>
                  <a:lnTo>
                    <a:pt x="291" y="7705"/>
                  </a:lnTo>
                  <a:cubicBezTo>
                    <a:pt x="292" y="7539"/>
                    <a:pt x="299" y="7411"/>
                    <a:pt x="317" y="7236"/>
                  </a:cubicBezTo>
                  <a:cubicBezTo>
                    <a:pt x="332" y="7059"/>
                    <a:pt x="352" y="6921"/>
                    <a:pt x="384" y="6736"/>
                  </a:cubicBezTo>
                  <a:cubicBezTo>
                    <a:pt x="417" y="6553"/>
                    <a:pt x="447" y="6405"/>
                    <a:pt x="496" y="6215"/>
                  </a:cubicBezTo>
                  <a:cubicBezTo>
                    <a:pt x="542" y="6027"/>
                    <a:pt x="587" y="5872"/>
                    <a:pt x="650" y="5679"/>
                  </a:cubicBezTo>
                  <a:cubicBezTo>
                    <a:pt x="713" y="5491"/>
                    <a:pt x="771" y="5330"/>
                    <a:pt x="848" y="5138"/>
                  </a:cubicBezTo>
                  <a:cubicBezTo>
                    <a:pt x="923" y="4951"/>
                    <a:pt x="997" y="4783"/>
                    <a:pt x="1086" y="4598"/>
                  </a:cubicBezTo>
                  <a:cubicBezTo>
                    <a:pt x="1255" y="4240"/>
                    <a:pt x="1457" y="3880"/>
                    <a:pt x="1671" y="3547"/>
                  </a:cubicBezTo>
                  <a:cubicBezTo>
                    <a:pt x="1776" y="3383"/>
                    <a:pt x="1895" y="3205"/>
                    <a:pt x="2010" y="3051"/>
                  </a:cubicBezTo>
                  <a:cubicBezTo>
                    <a:pt x="2124" y="2897"/>
                    <a:pt x="2259" y="2727"/>
                    <a:pt x="2377" y="2585"/>
                  </a:cubicBezTo>
                  <a:cubicBezTo>
                    <a:pt x="2496" y="2443"/>
                    <a:pt x="2641" y="2282"/>
                    <a:pt x="2765" y="2154"/>
                  </a:cubicBezTo>
                  <a:cubicBezTo>
                    <a:pt x="2887" y="2026"/>
                    <a:pt x="3042" y="1879"/>
                    <a:pt x="3167" y="1766"/>
                  </a:cubicBezTo>
                  <a:cubicBezTo>
                    <a:pt x="3294" y="1652"/>
                    <a:pt x="3454" y="1521"/>
                    <a:pt x="3580" y="1423"/>
                  </a:cubicBezTo>
                  <a:cubicBezTo>
                    <a:pt x="3707" y="1327"/>
                    <a:pt x="3869" y="1215"/>
                    <a:pt x="3994" y="1136"/>
                  </a:cubicBezTo>
                  <a:cubicBezTo>
                    <a:pt x="4059" y="1096"/>
                    <a:pt x="4131" y="1053"/>
                    <a:pt x="4195" y="1017"/>
                  </a:cubicBezTo>
                  <a:cubicBezTo>
                    <a:pt x="4316" y="948"/>
                    <a:pt x="4466" y="873"/>
                    <a:pt x="4581" y="823"/>
                  </a:cubicBezTo>
                  <a:cubicBezTo>
                    <a:pt x="4696" y="769"/>
                    <a:pt x="4839" y="718"/>
                    <a:pt x="4947" y="683"/>
                  </a:cubicBezTo>
                  <a:cubicBezTo>
                    <a:pt x="5055" y="649"/>
                    <a:pt x="5187" y="617"/>
                    <a:pt x="5287" y="601"/>
                  </a:cubicBezTo>
                  <a:cubicBezTo>
                    <a:pt x="5386" y="582"/>
                    <a:pt x="5504" y="572"/>
                    <a:pt x="5593" y="571"/>
                  </a:cubicBezTo>
                  <a:cubicBezTo>
                    <a:pt x="5606" y="571"/>
                    <a:pt x="5619" y="570"/>
                    <a:pt x="5633" y="570"/>
                  </a:cubicBezTo>
                  <a:close/>
                  <a:moveTo>
                    <a:pt x="6291" y="1"/>
                  </a:moveTo>
                  <a:cubicBezTo>
                    <a:pt x="5834" y="1"/>
                    <a:pt x="5364" y="131"/>
                    <a:pt x="4933" y="314"/>
                  </a:cubicBezTo>
                  <a:cubicBezTo>
                    <a:pt x="4126" y="654"/>
                    <a:pt x="3452" y="1178"/>
                    <a:pt x="2851" y="1787"/>
                  </a:cubicBezTo>
                  <a:cubicBezTo>
                    <a:pt x="2101" y="2549"/>
                    <a:pt x="1462" y="3446"/>
                    <a:pt x="987" y="4402"/>
                  </a:cubicBezTo>
                  <a:cubicBezTo>
                    <a:pt x="512" y="5358"/>
                    <a:pt x="196" y="6373"/>
                    <a:pt x="68" y="7460"/>
                  </a:cubicBezTo>
                  <a:cubicBezTo>
                    <a:pt x="41" y="7677"/>
                    <a:pt x="23" y="7899"/>
                    <a:pt x="18" y="8119"/>
                  </a:cubicBezTo>
                  <a:cubicBezTo>
                    <a:pt x="0" y="8770"/>
                    <a:pt x="89" y="9420"/>
                    <a:pt x="411" y="9978"/>
                  </a:cubicBezTo>
                  <a:cubicBezTo>
                    <a:pt x="731" y="10537"/>
                    <a:pt x="1283" y="11003"/>
                    <a:pt x="1894" y="11161"/>
                  </a:cubicBezTo>
                  <a:cubicBezTo>
                    <a:pt x="2066" y="11205"/>
                    <a:pt x="2243" y="11225"/>
                    <a:pt x="2422" y="11225"/>
                  </a:cubicBezTo>
                  <a:cubicBezTo>
                    <a:pt x="2879" y="11225"/>
                    <a:pt x="3348" y="11095"/>
                    <a:pt x="3778" y="10912"/>
                  </a:cubicBezTo>
                  <a:cubicBezTo>
                    <a:pt x="4586" y="10571"/>
                    <a:pt x="5259" y="10048"/>
                    <a:pt x="5860" y="9438"/>
                  </a:cubicBezTo>
                  <a:cubicBezTo>
                    <a:pt x="6611" y="8676"/>
                    <a:pt x="7249" y="7781"/>
                    <a:pt x="7725" y="6825"/>
                  </a:cubicBezTo>
                  <a:cubicBezTo>
                    <a:pt x="8202" y="5870"/>
                    <a:pt x="8518" y="4855"/>
                    <a:pt x="8645" y="3767"/>
                  </a:cubicBezTo>
                  <a:cubicBezTo>
                    <a:pt x="8746" y="2904"/>
                    <a:pt x="8730" y="1996"/>
                    <a:pt x="8300" y="1250"/>
                  </a:cubicBezTo>
                  <a:cubicBezTo>
                    <a:pt x="7979" y="693"/>
                    <a:pt x="7429" y="226"/>
                    <a:pt x="6818" y="65"/>
                  </a:cubicBezTo>
                  <a:cubicBezTo>
                    <a:pt x="6646" y="21"/>
                    <a:pt x="6470" y="1"/>
                    <a:pt x="6291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18"/>
            <p:cNvSpPr/>
            <p:nvPr/>
          </p:nvSpPr>
          <p:spPr>
            <a:xfrm>
              <a:off x="7751383" y="2226919"/>
              <a:ext cx="205821" cy="291580"/>
            </a:xfrm>
            <a:custGeom>
              <a:avLst/>
              <a:gdLst/>
              <a:ahLst/>
              <a:cxnLst/>
              <a:rect l="l" t="t" r="r" b="b"/>
              <a:pathLst>
                <a:path w="6600" h="9350" extrusionOk="0">
                  <a:moveTo>
                    <a:pt x="5136" y="0"/>
                  </a:moveTo>
                  <a:lnTo>
                    <a:pt x="5136" y="0"/>
                  </a:lnTo>
                  <a:cubicBezTo>
                    <a:pt x="5179" y="42"/>
                    <a:pt x="5219" y="85"/>
                    <a:pt x="5258" y="130"/>
                  </a:cubicBezTo>
                  <a:cubicBezTo>
                    <a:pt x="5392" y="284"/>
                    <a:pt x="5503" y="463"/>
                    <a:pt x="5595" y="667"/>
                  </a:cubicBezTo>
                  <a:cubicBezTo>
                    <a:pt x="5618" y="718"/>
                    <a:pt x="5639" y="769"/>
                    <a:pt x="5659" y="823"/>
                  </a:cubicBezTo>
                  <a:cubicBezTo>
                    <a:pt x="5679" y="877"/>
                    <a:pt x="5700" y="933"/>
                    <a:pt x="5715" y="988"/>
                  </a:cubicBezTo>
                  <a:cubicBezTo>
                    <a:pt x="5724" y="1015"/>
                    <a:pt x="5733" y="1044"/>
                    <a:pt x="5740" y="1073"/>
                  </a:cubicBezTo>
                  <a:cubicBezTo>
                    <a:pt x="5750" y="1102"/>
                    <a:pt x="5757" y="1130"/>
                    <a:pt x="5764" y="1159"/>
                  </a:cubicBezTo>
                  <a:cubicBezTo>
                    <a:pt x="5771" y="1188"/>
                    <a:pt x="5776" y="1217"/>
                    <a:pt x="5783" y="1247"/>
                  </a:cubicBezTo>
                  <a:cubicBezTo>
                    <a:pt x="5789" y="1278"/>
                    <a:pt x="5796" y="1309"/>
                    <a:pt x="5802" y="1339"/>
                  </a:cubicBezTo>
                  <a:cubicBezTo>
                    <a:pt x="5812" y="1401"/>
                    <a:pt x="5823" y="1461"/>
                    <a:pt x="5832" y="1524"/>
                  </a:cubicBezTo>
                  <a:cubicBezTo>
                    <a:pt x="5840" y="1587"/>
                    <a:pt x="5848" y="1652"/>
                    <a:pt x="5853" y="1717"/>
                  </a:cubicBezTo>
                  <a:cubicBezTo>
                    <a:pt x="5855" y="1749"/>
                    <a:pt x="5859" y="1783"/>
                    <a:pt x="5861" y="1815"/>
                  </a:cubicBezTo>
                  <a:cubicBezTo>
                    <a:pt x="5862" y="1848"/>
                    <a:pt x="5865" y="1879"/>
                    <a:pt x="5866" y="1914"/>
                  </a:cubicBezTo>
                  <a:cubicBezTo>
                    <a:pt x="5868" y="1948"/>
                    <a:pt x="5869" y="1983"/>
                    <a:pt x="5869" y="2016"/>
                  </a:cubicBezTo>
                  <a:cubicBezTo>
                    <a:pt x="5872" y="2050"/>
                    <a:pt x="5872" y="2085"/>
                    <a:pt x="5872" y="2119"/>
                  </a:cubicBezTo>
                  <a:cubicBezTo>
                    <a:pt x="5872" y="2188"/>
                    <a:pt x="5869" y="2260"/>
                    <a:pt x="5866" y="2332"/>
                  </a:cubicBezTo>
                  <a:lnTo>
                    <a:pt x="5861" y="2440"/>
                  </a:lnTo>
                  <a:cubicBezTo>
                    <a:pt x="5859" y="2476"/>
                    <a:pt x="5858" y="2512"/>
                    <a:pt x="5853" y="2551"/>
                  </a:cubicBezTo>
                  <a:cubicBezTo>
                    <a:pt x="5850" y="2587"/>
                    <a:pt x="5846" y="2624"/>
                    <a:pt x="5843" y="2660"/>
                  </a:cubicBezTo>
                  <a:cubicBezTo>
                    <a:pt x="5839" y="2696"/>
                    <a:pt x="5836" y="2733"/>
                    <a:pt x="5830" y="2771"/>
                  </a:cubicBezTo>
                  <a:cubicBezTo>
                    <a:pt x="5822" y="2847"/>
                    <a:pt x="5810" y="2920"/>
                    <a:pt x="5797" y="2996"/>
                  </a:cubicBezTo>
                  <a:cubicBezTo>
                    <a:pt x="5790" y="3034"/>
                    <a:pt x="5786" y="3071"/>
                    <a:pt x="5779" y="3109"/>
                  </a:cubicBezTo>
                  <a:lnTo>
                    <a:pt x="5757" y="3222"/>
                  </a:lnTo>
                  <a:cubicBezTo>
                    <a:pt x="5750" y="3259"/>
                    <a:pt x="5743" y="3300"/>
                    <a:pt x="5733" y="3337"/>
                  </a:cubicBezTo>
                  <a:cubicBezTo>
                    <a:pt x="5725" y="3374"/>
                    <a:pt x="5717" y="3415"/>
                    <a:pt x="5708" y="3452"/>
                  </a:cubicBezTo>
                  <a:cubicBezTo>
                    <a:pt x="5689" y="3530"/>
                    <a:pt x="5671" y="3607"/>
                    <a:pt x="5651" y="3684"/>
                  </a:cubicBezTo>
                  <a:cubicBezTo>
                    <a:pt x="5629" y="3761"/>
                    <a:pt x="5608" y="3840"/>
                    <a:pt x="5585" y="3918"/>
                  </a:cubicBezTo>
                  <a:cubicBezTo>
                    <a:pt x="5560" y="3996"/>
                    <a:pt x="5537" y="4072"/>
                    <a:pt x="5510" y="4151"/>
                  </a:cubicBezTo>
                  <a:cubicBezTo>
                    <a:pt x="5485" y="4228"/>
                    <a:pt x="5458" y="4308"/>
                    <a:pt x="5429" y="4385"/>
                  </a:cubicBezTo>
                  <a:cubicBezTo>
                    <a:pt x="5372" y="4542"/>
                    <a:pt x="5311" y="4696"/>
                    <a:pt x="5242" y="4851"/>
                  </a:cubicBezTo>
                  <a:cubicBezTo>
                    <a:pt x="5107" y="5157"/>
                    <a:pt x="4953" y="5462"/>
                    <a:pt x="4782" y="5755"/>
                  </a:cubicBezTo>
                  <a:cubicBezTo>
                    <a:pt x="4611" y="6051"/>
                    <a:pt x="4424" y="6335"/>
                    <a:pt x="4226" y="6602"/>
                  </a:cubicBezTo>
                  <a:cubicBezTo>
                    <a:pt x="4026" y="6869"/>
                    <a:pt x="3813" y="7124"/>
                    <a:pt x="3593" y="7355"/>
                  </a:cubicBezTo>
                  <a:cubicBezTo>
                    <a:pt x="3537" y="7413"/>
                    <a:pt x="3481" y="7470"/>
                    <a:pt x="3425" y="7526"/>
                  </a:cubicBezTo>
                  <a:cubicBezTo>
                    <a:pt x="3368" y="7580"/>
                    <a:pt x="3313" y="7636"/>
                    <a:pt x="3255" y="7687"/>
                  </a:cubicBezTo>
                  <a:cubicBezTo>
                    <a:pt x="3227" y="7713"/>
                    <a:pt x="3198" y="7741"/>
                    <a:pt x="3169" y="7765"/>
                  </a:cubicBezTo>
                  <a:cubicBezTo>
                    <a:pt x="3140" y="7792"/>
                    <a:pt x="3112" y="7817"/>
                    <a:pt x="3083" y="7843"/>
                  </a:cubicBezTo>
                  <a:cubicBezTo>
                    <a:pt x="3054" y="7867"/>
                    <a:pt x="3025" y="7893"/>
                    <a:pt x="2997" y="7916"/>
                  </a:cubicBezTo>
                  <a:cubicBezTo>
                    <a:pt x="2968" y="7939"/>
                    <a:pt x="2936" y="7965"/>
                    <a:pt x="2908" y="7988"/>
                  </a:cubicBezTo>
                  <a:cubicBezTo>
                    <a:pt x="2849" y="8035"/>
                    <a:pt x="2791" y="8080"/>
                    <a:pt x="2732" y="8125"/>
                  </a:cubicBezTo>
                  <a:cubicBezTo>
                    <a:pt x="2673" y="8169"/>
                    <a:pt x="2616" y="8211"/>
                    <a:pt x="2555" y="8252"/>
                  </a:cubicBezTo>
                  <a:cubicBezTo>
                    <a:pt x="2525" y="8274"/>
                    <a:pt x="2495" y="8294"/>
                    <a:pt x="2466" y="8313"/>
                  </a:cubicBezTo>
                  <a:cubicBezTo>
                    <a:pt x="2437" y="8333"/>
                    <a:pt x="2409" y="8353"/>
                    <a:pt x="2379" y="8370"/>
                  </a:cubicBezTo>
                  <a:cubicBezTo>
                    <a:pt x="2347" y="8390"/>
                    <a:pt x="2320" y="8409"/>
                    <a:pt x="2288" y="8426"/>
                  </a:cubicBezTo>
                  <a:cubicBezTo>
                    <a:pt x="2258" y="8445"/>
                    <a:pt x="2229" y="8461"/>
                    <a:pt x="2199" y="8478"/>
                  </a:cubicBezTo>
                  <a:cubicBezTo>
                    <a:pt x="2138" y="8513"/>
                    <a:pt x="2078" y="8547"/>
                    <a:pt x="2016" y="8579"/>
                  </a:cubicBezTo>
                  <a:cubicBezTo>
                    <a:pt x="1986" y="8593"/>
                    <a:pt x="1957" y="8610"/>
                    <a:pt x="1927" y="8625"/>
                  </a:cubicBezTo>
                  <a:lnTo>
                    <a:pt x="1835" y="8668"/>
                  </a:lnTo>
                  <a:cubicBezTo>
                    <a:pt x="1776" y="8697"/>
                    <a:pt x="1717" y="8721"/>
                    <a:pt x="1655" y="8747"/>
                  </a:cubicBezTo>
                  <a:cubicBezTo>
                    <a:pt x="1595" y="8770"/>
                    <a:pt x="1535" y="8793"/>
                    <a:pt x="1476" y="8813"/>
                  </a:cubicBezTo>
                  <a:cubicBezTo>
                    <a:pt x="1447" y="8822"/>
                    <a:pt x="1417" y="8833"/>
                    <a:pt x="1388" y="8842"/>
                  </a:cubicBezTo>
                  <a:cubicBezTo>
                    <a:pt x="1359" y="8851"/>
                    <a:pt x="1329" y="8859"/>
                    <a:pt x="1300" y="8869"/>
                  </a:cubicBezTo>
                  <a:cubicBezTo>
                    <a:pt x="1272" y="8876"/>
                    <a:pt x="1241" y="8885"/>
                    <a:pt x="1213" y="8892"/>
                  </a:cubicBezTo>
                  <a:cubicBezTo>
                    <a:pt x="1184" y="8901"/>
                    <a:pt x="1155" y="8907"/>
                    <a:pt x="1126" y="8914"/>
                  </a:cubicBezTo>
                  <a:cubicBezTo>
                    <a:pt x="1069" y="8928"/>
                    <a:pt x="1008" y="8938"/>
                    <a:pt x="954" y="8948"/>
                  </a:cubicBezTo>
                  <a:cubicBezTo>
                    <a:pt x="898" y="8957"/>
                    <a:pt x="840" y="8964"/>
                    <a:pt x="784" y="8970"/>
                  </a:cubicBezTo>
                  <a:cubicBezTo>
                    <a:pt x="710" y="8977"/>
                    <a:pt x="637" y="8980"/>
                    <a:pt x="564" y="8980"/>
                  </a:cubicBezTo>
                  <a:cubicBezTo>
                    <a:pt x="420" y="8980"/>
                    <a:pt x="281" y="8967"/>
                    <a:pt x="149" y="8940"/>
                  </a:cubicBezTo>
                  <a:cubicBezTo>
                    <a:pt x="98" y="8930"/>
                    <a:pt x="49" y="8918"/>
                    <a:pt x="1" y="8904"/>
                  </a:cubicBezTo>
                  <a:lnTo>
                    <a:pt x="1" y="8904"/>
                  </a:lnTo>
                  <a:cubicBezTo>
                    <a:pt x="31" y="8937"/>
                    <a:pt x="64" y="8970"/>
                    <a:pt x="93" y="8994"/>
                  </a:cubicBezTo>
                  <a:cubicBezTo>
                    <a:pt x="146" y="9043"/>
                    <a:pt x="211" y="9088"/>
                    <a:pt x="271" y="9122"/>
                  </a:cubicBezTo>
                  <a:cubicBezTo>
                    <a:pt x="547" y="9281"/>
                    <a:pt x="854" y="9350"/>
                    <a:pt x="1174" y="9350"/>
                  </a:cubicBezTo>
                  <a:cubicBezTo>
                    <a:pt x="1910" y="9350"/>
                    <a:pt x="2715" y="8989"/>
                    <a:pt x="3366" y="8539"/>
                  </a:cubicBezTo>
                  <a:cubicBezTo>
                    <a:pt x="4318" y="7880"/>
                    <a:pt x="4939" y="7030"/>
                    <a:pt x="5464" y="6123"/>
                  </a:cubicBezTo>
                  <a:cubicBezTo>
                    <a:pt x="5988" y="5215"/>
                    <a:pt x="6413" y="4250"/>
                    <a:pt x="6507" y="3098"/>
                  </a:cubicBezTo>
                  <a:cubicBezTo>
                    <a:pt x="6599" y="1964"/>
                    <a:pt x="6374" y="649"/>
                    <a:pt x="5464" y="124"/>
                  </a:cubicBezTo>
                  <a:cubicBezTo>
                    <a:pt x="5405" y="89"/>
                    <a:pt x="5334" y="58"/>
                    <a:pt x="5261" y="35"/>
                  </a:cubicBezTo>
                  <a:cubicBezTo>
                    <a:pt x="5222" y="22"/>
                    <a:pt x="5182" y="10"/>
                    <a:pt x="5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18"/>
            <p:cNvSpPr/>
            <p:nvPr/>
          </p:nvSpPr>
          <p:spPr>
            <a:xfrm>
              <a:off x="7734918" y="2225485"/>
              <a:ext cx="199678" cy="281445"/>
            </a:xfrm>
            <a:custGeom>
              <a:avLst/>
              <a:gdLst/>
              <a:ahLst/>
              <a:cxnLst/>
              <a:rect l="l" t="t" r="r" b="b"/>
              <a:pathLst>
                <a:path w="6403" h="9025" extrusionOk="0">
                  <a:moveTo>
                    <a:pt x="5324" y="0"/>
                  </a:moveTo>
                  <a:cubicBezTo>
                    <a:pt x="5317" y="0"/>
                    <a:pt x="5309" y="0"/>
                    <a:pt x="5302" y="0"/>
                  </a:cubicBezTo>
                  <a:cubicBezTo>
                    <a:pt x="5214" y="3"/>
                    <a:pt x="5095" y="13"/>
                    <a:pt x="4997" y="32"/>
                  </a:cubicBezTo>
                  <a:cubicBezTo>
                    <a:pt x="4898" y="48"/>
                    <a:pt x="4764" y="79"/>
                    <a:pt x="4656" y="114"/>
                  </a:cubicBezTo>
                  <a:cubicBezTo>
                    <a:pt x="4548" y="148"/>
                    <a:pt x="4405" y="202"/>
                    <a:pt x="4290" y="252"/>
                  </a:cubicBezTo>
                  <a:cubicBezTo>
                    <a:pt x="4175" y="305"/>
                    <a:pt x="4026" y="378"/>
                    <a:pt x="3906" y="446"/>
                  </a:cubicBezTo>
                  <a:cubicBezTo>
                    <a:pt x="3842" y="482"/>
                    <a:pt x="3769" y="525"/>
                    <a:pt x="3704" y="567"/>
                  </a:cubicBezTo>
                  <a:cubicBezTo>
                    <a:pt x="3578" y="646"/>
                    <a:pt x="3417" y="758"/>
                    <a:pt x="3289" y="854"/>
                  </a:cubicBezTo>
                  <a:cubicBezTo>
                    <a:pt x="3164" y="952"/>
                    <a:pt x="3003" y="1083"/>
                    <a:pt x="2878" y="1196"/>
                  </a:cubicBezTo>
                  <a:cubicBezTo>
                    <a:pt x="2751" y="1309"/>
                    <a:pt x="2597" y="1457"/>
                    <a:pt x="2475" y="1585"/>
                  </a:cubicBezTo>
                  <a:cubicBezTo>
                    <a:pt x="2352" y="1714"/>
                    <a:pt x="2205" y="1875"/>
                    <a:pt x="2087" y="2016"/>
                  </a:cubicBezTo>
                  <a:cubicBezTo>
                    <a:pt x="1966" y="2157"/>
                    <a:pt x="1831" y="2328"/>
                    <a:pt x="1720" y="2480"/>
                  </a:cubicBezTo>
                  <a:cubicBezTo>
                    <a:pt x="1607" y="2637"/>
                    <a:pt x="1486" y="2814"/>
                    <a:pt x="1381" y="2976"/>
                  </a:cubicBezTo>
                  <a:cubicBezTo>
                    <a:pt x="1165" y="3311"/>
                    <a:pt x="966" y="3672"/>
                    <a:pt x="795" y="4029"/>
                  </a:cubicBezTo>
                  <a:cubicBezTo>
                    <a:pt x="707" y="4213"/>
                    <a:pt x="634" y="4382"/>
                    <a:pt x="557" y="4569"/>
                  </a:cubicBezTo>
                  <a:cubicBezTo>
                    <a:pt x="480" y="4759"/>
                    <a:pt x="422" y="4921"/>
                    <a:pt x="360" y="5110"/>
                  </a:cubicBezTo>
                  <a:cubicBezTo>
                    <a:pt x="299" y="5302"/>
                    <a:pt x="254" y="5456"/>
                    <a:pt x="205" y="5646"/>
                  </a:cubicBezTo>
                  <a:cubicBezTo>
                    <a:pt x="159" y="5836"/>
                    <a:pt x="126" y="5984"/>
                    <a:pt x="94" y="6166"/>
                  </a:cubicBezTo>
                  <a:cubicBezTo>
                    <a:pt x="61" y="6352"/>
                    <a:pt x="41" y="6490"/>
                    <a:pt x="25" y="6667"/>
                  </a:cubicBezTo>
                  <a:cubicBezTo>
                    <a:pt x="8" y="6842"/>
                    <a:pt x="2" y="6972"/>
                    <a:pt x="1" y="7135"/>
                  </a:cubicBezTo>
                  <a:lnTo>
                    <a:pt x="1" y="7171"/>
                  </a:lnTo>
                  <a:lnTo>
                    <a:pt x="1" y="7213"/>
                  </a:lnTo>
                  <a:cubicBezTo>
                    <a:pt x="2" y="7351"/>
                    <a:pt x="11" y="7516"/>
                    <a:pt x="25" y="7641"/>
                  </a:cubicBezTo>
                  <a:cubicBezTo>
                    <a:pt x="40" y="7768"/>
                    <a:pt x="66" y="7919"/>
                    <a:pt x="90" y="8028"/>
                  </a:cubicBezTo>
                  <a:cubicBezTo>
                    <a:pt x="116" y="8140"/>
                    <a:pt x="155" y="8271"/>
                    <a:pt x="189" y="8365"/>
                  </a:cubicBezTo>
                  <a:cubicBezTo>
                    <a:pt x="224" y="8459"/>
                    <a:pt x="274" y="8567"/>
                    <a:pt x="314" y="8645"/>
                  </a:cubicBezTo>
                  <a:cubicBezTo>
                    <a:pt x="358" y="8723"/>
                    <a:pt x="414" y="8806"/>
                    <a:pt x="462" y="8868"/>
                  </a:cubicBezTo>
                  <a:cubicBezTo>
                    <a:pt x="484" y="8895"/>
                    <a:pt x="507" y="8921"/>
                    <a:pt x="533" y="8948"/>
                  </a:cubicBezTo>
                  <a:cubicBezTo>
                    <a:pt x="580" y="8963"/>
                    <a:pt x="629" y="8974"/>
                    <a:pt x="680" y="8984"/>
                  </a:cubicBezTo>
                  <a:cubicBezTo>
                    <a:pt x="811" y="9011"/>
                    <a:pt x="948" y="9024"/>
                    <a:pt x="1090" y="9024"/>
                  </a:cubicBezTo>
                  <a:cubicBezTo>
                    <a:pt x="1164" y="9024"/>
                    <a:pt x="1240" y="9020"/>
                    <a:pt x="1316" y="9013"/>
                  </a:cubicBezTo>
                  <a:cubicBezTo>
                    <a:pt x="1371" y="9007"/>
                    <a:pt x="1429" y="9000"/>
                    <a:pt x="1485" y="8991"/>
                  </a:cubicBezTo>
                  <a:cubicBezTo>
                    <a:pt x="1542" y="8981"/>
                    <a:pt x="1600" y="8970"/>
                    <a:pt x="1657" y="8957"/>
                  </a:cubicBezTo>
                  <a:lnTo>
                    <a:pt x="1743" y="8935"/>
                  </a:lnTo>
                  <a:cubicBezTo>
                    <a:pt x="1772" y="8928"/>
                    <a:pt x="1802" y="8921"/>
                    <a:pt x="1831" y="8912"/>
                  </a:cubicBezTo>
                  <a:cubicBezTo>
                    <a:pt x="1860" y="8904"/>
                    <a:pt x="1889" y="8895"/>
                    <a:pt x="1920" y="8885"/>
                  </a:cubicBezTo>
                  <a:cubicBezTo>
                    <a:pt x="1949" y="8876"/>
                    <a:pt x="1978" y="8868"/>
                    <a:pt x="2008" y="8856"/>
                  </a:cubicBezTo>
                  <a:cubicBezTo>
                    <a:pt x="2068" y="8838"/>
                    <a:pt x="2126" y="8816"/>
                    <a:pt x="2188" y="8790"/>
                  </a:cubicBezTo>
                  <a:cubicBezTo>
                    <a:pt x="2247" y="8766"/>
                    <a:pt x="2306" y="8740"/>
                    <a:pt x="2367" y="8711"/>
                  </a:cubicBezTo>
                  <a:lnTo>
                    <a:pt x="2459" y="8668"/>
                  </a:lnTo>
                  <a:cubicBezTo>
                    <a:pt x="2488" y="8654"/>
                    <a:pt x="2518" y="8639"/>
                    <a:pt x="2549" y="8623"/>
                  </a:cubicBezTo>
                  <a:cubicBezTo>
                    <a:pt x="2607" y="8590"/>
                    <a:pt x="2671" y="8557"/>
                    <a:pt x="2730" y="8523"/>
                  </a:cubicBezTo>
                  <a:cubicBezTo>
                    <a:pt x="2761" y="8507"/>
                    <a:pt x="2790" y="8488"/>
                    <a:pt x="2820" y="8471"/>
                  </a:cubicBezTo>
                  <a:cubicBezTo>
                    <a:pt x="2850" y="8452"/>
                    <a:pt x="2879" y="8435"/>
                    <a:pt x="2909" y="8415"/>
                  </a:cubicBezTo>
                  <a:cubicBezTo>
                    <a:pt x="2938" y="8396"/>
                    <a:pt x="2970" y="8378"/>
                    <a:pt x="2999" y="8357"/>
                  </a:cubicBezTo>
                  <a:cubicBezTo>
                    <a:pt x="3029" y="8337"/>
                    <a:pt x="3057" y="8316"/>
                    <a:pt x="3088" y="8297"/>
                  </a:cubicBezTo>
                  <a:cubicBezTo>
                    <a:pt x="3147" y="8255"/>
                    <a:pt x="3204" y="8214"/>
                    <a:pt x="3264" y="8169"/>
                  </a:cubicBezTo>
                  <a:cubicBezTo>
                    <a:pt x="3323" y="8123"/>
                    <a:pt x="3381" y="8079"/>
                    <a:pt x="3440" y="8033"/>
                  </a:cubicBezTo>
                  <a:cubicBezTo>
                    <a:pt x="3469" y="8008"/>
                    <a:pt x="3499" y="7985"/>
                    <a:pt x="3528" y="7961"/>
                  </a:cubicBezTo>
                  <a:cubicBezTo>
                    <a:pt x="3556" y="7936"/>
                    <a:pt x="3585" y="7912"/>
                    <a:pt x="3614" y="7886"/>
                  </a:cubicBezTo>
                  <a:cubicBezTo>
                    <a:pt x="3643" y="7861"/>
                    <a:pt x="3671" y="7834"/>
                    <a:pt x="3700" y="7810"/>
                  </a:cubicBezTo>
                  <a:cubicBezTo>
                    <a:pt x="3729" y="7784"/>
                    <a:pt x="3758" y="7759"/>
                    <a:pt x="3786" y="7732"/>
                  </a:cubicBezTo>
                  <a:cubicBezTo>
                    <a:pt x="3844" y="7680"/>
                    <a:pt x="3901" y="7626"/>
                    <a:pt x="3957" y="7570"/>
                  </a:cubicBezTo>
                  <a:cubicBezTo>
                    <a:pt x="4014" y="7515"/>
                    <a:pt x="4070" y="7457"/>
                    <a:pt x="4124" y="7400"/>
                  </a:cubicBezTo>
                  <a:cubicBezTo>
                    <a:pt x="4344" y="7167"/>
                    <a:pt x="4558" y="6914"/>
                    <a:pt x="4757" y="6647"/>
                  </a:cubicBezTo>
                  <a:cubicBezTo>
                    <a:pt x="4957" y="6379"/>
                    <a:pt x="5144" y="6095"/>
                    <a:pt x="5315" y="5800"/>
                  </a:cubicBezTo>
                  <a:cubicBezTo>
                    <a:pt x="5486" y="5507"/>
                    <a:pt x="5640" y="5203"/>
                    <a:pt x="5775" y="4894"/>
                  </a:cubicBezTo>
                  <a:cubicBezTo>
                    <a:pt x="5841" y="4740"/>
                    <a:pt x="5904" y="4585"/>
                    <a:pt x="5962" y="4428"/>
                  </a:cubicBezTo>
                  <a:cubicBezTo>
                    <a:pt x="5989" y="4352"/>
                    <a:pt x="6018" y="4273"/>
                    <a:pt x="6042" y="4195"/>
                  </a:cubicBezTo>
                  <a:cubicBezTo>
                    <a:pt x="6068" y="4118"/>
                    <a:pt x="6092" y="4039"/>
                    <a:pt x="6115" y="3961"/>
                  </a:cubicBezTo>
                  <a:cubicBezTo>
                    <a:pt x="6140" y="3885"/>
                    <a:pt x="6163" y="3806"/>
                    <a:pt x="6183" y="3728"/>
                  </a:cubicBezTo>
                  <a:cubicBezTo>
                    <a:pt x="6202" y="3651"/>
                    <a:pt x="6222" y="3573"/>
                    <a:pt x="6240" y="3497"/>
                  </a:cubicBezTo>
                  <a:cubicBezTo>
                    <a:pt x="6249" y="3459"/>
                    <a:pt x="6256" y="3419"/>
                    <a:pt x="6265" y="3382"/>
                  </a:cubicBezTo>
                  <a:cubicBezTo>
                    <a:pt x="6274" y="3344"/>
                    <a:pt x="6281" y="3304"/>
                    <a:pt x="6288" y="3267"/>
                  </a:cubicBezTo>
                  <a:lnTo>
                    <a:pt x="6309" y="3153"/>
                  </a:lnTo>
                  <a:cubicBezTo>
                    <a:pt x="6317" y="3116"/>
                    <a:pt x="6324" y="3078"/>
                    <a:pt x="6330" y="3040"/>
                  </a:cubicBezTo>
                  <a:cubicBezTo>
                    <a:pt x="6343" y="2965"/>
                    <a:pt x="6353" y="2890"/>
                    <a:pt x="6363" y="2815"/>
                  </a:cubicBezTo>
                  <a:cubicBezTo>
                    <a:pt x="6367" y="2778"/>
                    <a:pt x="6371" y="2740"/>
                    <a:pt x="6374" y="2705"/>
                  </a:cubicBezTo>
                  <a:cubicBezTo>
                    <a:pt x="6378" y="2669"/>
                    <a:pt x="6381" y="2630"/>
                    <a:pt x="6386" y="2594"/>
                  </a:cubicBezTo>
                  <a:cubicBezTo>
                    <a:pt x="6387" y="2558"/>
                    <a:pt x="6391" y="2521"/>
                    <a:pt x="6393" y="2485"/>
                  </a:cubicBezTo>
                  <a:lnTo>
                    <a:pt x="6399" y="2377"/>
                  </a:lnTo>
                  <a:cubicBezTo>
                    <a:pt x="6401" y="2305"/>
                    <a:pt x="6403" y="2233"/>
                    <a:pt x="6403" y="2163"/>
                  </a:cubicBezTo>
                  <a:cubicBezTo>
                    <a:pt x="6403" y="2129"/>
                    <a:pt x="6401" y="2095"/>
                    <a:pt x="6401" y="2060"/>
                  </a:cubicBezTo>
                  <a:cubicBezTo>
                    <a:pt x="6401" y="2026"/>
                    <a:pt x="6400" y="1991"/>
                    <a:pt x="6403" y="1951"/>
                  </a:cubicBezTo>
                  <a:cubicBezTo>
                    <a:pt x="6401" y="1918"/>
                    <a:pt x="6400" y="1884"/>
                    <a:pt x="6399" y="1852"/>
                  </a:cubicBezTo>
                  <a:cubicBezTo>
                    <a:pt x="6396" y="1819"/>
                    <a:pt x="6394" y="1786"/>
                    <a:pt x="6391" y="1753"/>
                  </a:cubicBezTo>
                  <a:cubicBezTo>
                    <a:pt x="6386" y="1687"/>
                    <a:pt x="6378" y="1623"/>
                    <a:pt x="6370" y="1560"/>
                  </a:cubicBezTo>
                  <a:cubicBezTo>
                    <a:pt x="6360" y="1498"/>
                    <a:pt x="6350" y="1437"/>
                    <a:pt x="6338" y="1376"/>
                  </a:cubicBezTo>
                  <a:cubicBezTo>
                    <a:pt x="6334" y="1345"/>
                    <a:pt x="6328" y="1314"/>
                    <a:pt x="6321" y="1284"/>
                  </a:cubicBezTo>
                  <a:cubicBezTo>
                    <a:pt x="6315" y="1255"/>
                    <a:pt x="6308" y="1225"/>
                    <a:pt x="6301" y="1196"/>
                  </a:cubicBezTo>
                  <a:cubicBezTo>
                    <a:pt x="6294" y="1168"/>
                    <a:pt x="6285" y="1139"/>
                    <a:pt x="6278" y="1110"/>
                  </a:cubicBezTo>
                  <a:cubicBezTo>
                    <a:pt x="6269" y="1081"/>
                    <a:pt x="6262" y="1053"/>
                    <a:pt x="6252" y="1025"/>
                  </a:cubicBezTo>
                  <a:cubicBezTo>
                    <a:pt x="6236" y="968"/>
                    <a:pt x="6216" y="913"/>
                    <a:pt x="6197" y="860"/>
                  </a:cubicBezTo>
                  <a:cubicBezTo>
                    <a:pt x="6177" y="805"/>
                    <a:pt x="6156" y="754"/>
                    <a:pt x="6133" y="703"/>
                  </a:cubicBezTo>
                  <a:cubicBezTo>
                    <a:pt x="6041" y="501"/>
                    <a:pt x="5928" y="321"/>
                    <a:pt x="5796" y="166"/>
                  </a:cubicBezTo>
                  <a:cubicBezTo>
                    <a:pt x="5756" y="121"/>
                    <a:pt x="5717" y="78"/>
                    <a:pt x="5674" y="36"/>
                  </a:cubicBezTo>
                  <a:cubicBezTo>
                    <a:pt x="5638" y="29"/>
                    <a:pt x="5602" y="22"/>
                    <a:pt x="5568" y="18"/>
                  </a:cubicBezTo>
                  <a:cubicBezTo>
                    <a:pt x="5499" y="7"/>
                    <a:pt x="5407" y="0"/>
                    <a:pt x="5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18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18"/>
            <p:cNvSpPr/>
            <p:nvPr/>
          </p:nvSpPr>
          <p:spPr>
            <a:xfrm>
              <a:off x="7535213" y="2083939"/>
              <a:ext cx="415977" cy="478222"/>
            </a:xfrm>
            <a:custGeom>
              <a:avLst/>
              <a:gdLst/>
              <a:ahLst/>
              <a:cxnLst/>
              <a:rect l="l" t="t" r="r" b="b"/>
              <a:pathLst>
                <a:path w="13339" h="15335" extrusionOk="0">
                  <a:moveTo>
                    <a:pt x="10246" y="1290"/>
                  </a:moveTo>
                  <a:lnTo>
                    <a:pt x="10246" y="1290"/>
                  </a:lnTo>
                  <a:cubicBezTo>
                    <a:pt x="10258" y="1297"/>
                    <a:pt x="10271" y="1304"/>
                    <a:pt x="10284" y="1312"/>
                  </a:cubicBezTo>
                  <a:cubicBezTo>
                    <a:pt x="10271" y="1304"/>
                    <a:pt x="10259" y="1297"/>
                    <a:pt x="10246" y="1290"/>
                  </a:cubicBezTo>
                  <a:close/>
                  <a:moveTo>
                    <a:pt x="13334" y="3074"/>
                  </a:moveTo>
                  <a:cubicBezTo>
                    <a:pt x="13335" y="3075"/>
                    <a:pt x="13337" y="3076"/>
                    <a:pt x="13339" y="3077"/>
                  </a:cubicBezTo>
                  <a:cubicBezTo>
                    <a:pt x="13337" y="3076"/>
                    <a:pt x="13335" y="3075"/>
                    <a:pt x="13334" y="3074"/>
                  </a:cubicBezTo>
                  <a:close/>
                  <a:moveTo>
                    <a:pt x="7303" y="0"/>
                  </a:moveTo>
                  <a:cubicBezTo>
                    <a:pt x="6576" y="0"/>
                    <a:pt x="5803" y="246"/>
                    <a:pt x="5133" y="584"/>
                  </a:cubicBezTo>
                  <a:cubicBezTo>
                    <a:pt x="3676" y="1318"/>
                    <a:pt x="2699" y="2486"/>
                    <a:pt x="1865" y="3812"/>
                  </a:cubicBezTo>
                  <a:cubicBezTo>
                    <a:pt x="817" y="5478"/>
                    <a:pt x="0" y="7393"/>
                    <a:pt x="0" y="9325"/>
                  </a:cubicBezTo>
                  <a:cubicBezTo>
                    <a:pt x="0" y="9634"/>
                    <a:pt x="22" y="9945"/>
                    <a:pt x="65" y="10257"/>
                  </a:cubicBezTo>
                  <a:cubicBezTo>
                    <a:pt x="151" y="10875"/>
                    <a:pt x="390" y="11440"/>
                    <a:pt x="779" y="11955"/>
                  </a:cubicBezTo>
                  <a:cubicBezTo>
                    <a:pt x="973" y="12209"/>
                    <a:pt x="1202" y="12413"/>
                    <a:pt x="1467" y="12566"/>
                  </a:cubicBezTo>
                  <a:cubicBezTo>
                    <a:pt x="3063" y="13489"/>
                    <a:pt x="4660" y="14410"/>
                    <a:pt x="6258" y="15333"/>
                  </a:cubicBezTo>
                  <a:lnTo>
                    <a:pt x="6258" y="15333"/>
                  </a:lnTo>
                  <a:cubicBezTo>
                    <a:pt x="5995" y="15180"/>
                    <a:pt x="5767" y="14978"/>
                    <a:pt x="5574" y="14724"/>
                  </a:cubicBezTo>
                  <a:cubicBezTo>
                    <a:pt x="5184" y="14212"/>
                    <a:pt x="4946" y="13644"/>
                    <a:pt x="4860" y="13026"/>
                  </a:cubicBezTo>
                  <a:cubicBezTo>
                    <a:pt x="4816" y="12712"/>
                    <a:pt x="4795" y="12405"/>
                    <a:pt x="4795" y="12096"/>
                  </a:cubicBezTo>
                  <a:cubicBezTo>
                    <a:pt x="4795" y="10163"/>
                    <a:pt x="5611" y="8250"/>
                    <a:pt x="6659" y="6582"/>
                  </a:cubicBezTo>
                  <a:cubicBezTo>
                    <a:pt x="7493" y="5255"/>
                    <a:pt x="8471" y="4086"/>
                    <a:pt x="9927" y="3353"/>
                  </a:cubicBezTo>
                  <a:cubicBezTo>
                    <a:pt x="10599" y="3015"/>
                    <a:pt x="11373" y="2770"/>
                    <a:pt x="12099" y="2770"/>
                  </a:cubicBezTo>
                  <a:cubicBezTo>
                    <a:pt x="12539" y="2770"/>
                    <a:pt x="12961" y="2860"/>
                    <a:pt x="13334" y="3074"/>
                  </a:cubicBezTo>
                  <a:lnTo>
                    <a:pt x="13334" y="3074"/>
                  </a:lnTo>
                  <a:cubicBezTo>
                    <a:pt x="12750" y="2737"/>
                    <a:pt x="12168" y="2402"/>
                    <a:pt x="11585" y="2065"/>
                  </a:cubicBezTo>
                  <a:cubicBezTo>
                    <a:pt x="11553" y="2048"/>
                    <a:pt x="11520" y="2029"/>
                    <a:pt x="11491" y="2013"/>
                  </a:cubicBezTo>
                  <a:cubicBezTo>
                    <a:pt x="11369" y="1950"/>
                    <a:pt x="11240" y="1897"/>
                    <a:pt x="11108" y="1855"/>
                  </a:cubicBezTo>
                  <a:cubicBezTo>
                    <a:pt x="11036" y="1832"/>
                    <a:pt x="10960" y="1812"/>
                    <a:pt x="10885" y="1796"/>
                  </a:cubicBezTo>
                  <a:cubicBezTo>
                    <a:pt x="10820" y="1783"/>
                    <a:pt x="10755" y="1770"/>
                    <a:pt x="10691" y="1762"/>
                  </a:cubicBezTo>
                  <a:cubicBezTo>
                    <a:pt x="10558" y="1743"/>
                    <a:pt x="10419" y="1734"/>
                    <a:pt x="10279" y="1734"/>
                  </a:cubicBezTo>
                  <a:cubicBezTo>
                    <a:pt x="10268" y="1734"/>
                    <a:pt x="10257" y="1734"/>
                    <a:pt x="10246" y="1734"/>
                  </a:cubicBezTo>
                  <a:cubicBezTo>
                    <a:pt x="10095" y="1737"/>
                    <a:pt x="9937" y="1750"/>
                    <a:pt x="9779" y="1775"/>
                  </a:cubicBezTo>
                  <a:cubicBezTo>
                    <a:pt x="9622" y="1798"/>
                    <a:pt x="9456" y="1835"/>
                    <a:pt x="9295" y="1881"/>
                  </a:cubicBezTo>
                  <a:cubicBezTo>
                    <a:pt x="9132" y="1926"/>
                    <a:pt x="8960" y="1985"/>
                    <a:pt x="8794" y="2051"/>
                  </a:cubicBezTo>
                  <a:cubicBezTo>
                    <a:pt x="8629" y="2118"/>
                    <a:pt x="8454" y="2199"/>
                    <a:pt x="8285" y="2286"/>
                  </a:cubicBezTo>
                  <a:cubicBezTo>
                    <a:pt x="8117" y="2377"/>
                    <a:pt x="7952" y="2472"/>
                    <a:pt x="7782" y="2580"/>
                  </a:cubicBezTo>
                  <a:cubicBezTo>
                    <a:pt x="7614" y="2689"/>
                    <a:pt x="7452" y="2800"/>
                    <a:pt x="7285" y="2928"/>
                  </a:cubicBezTo>
                  <a:cubicBezTo>
                    <a:pt x="7117" y="3054"/>
                    <a:pt x="6958" y="3185"/>
                    <a:pt x="6793" y="3329"/>
                  </a:cubicBezTo>
                  <a:cubicBezTo>
                    <a:pt x="6629" y="3473"/>
                    <a:pt x="6471" y="3621"/>
                    <a:pt x="6313" y="3780"/>
                  </a:cubicBezTo>
                  <a:cubicBezTo>
                    <a:pt x="6153" y="3940"/>
                    <a:pt x="6002" y="4102"/>
                    <a:pt x="5849" y="4276"/>
                  </a:cubicBezTo>
                  <a:cubicBezTo>
                    <a:pt x="5698" y="4450"/>
                    <a:pt x="5552" y="4628"/>
                    <a:pt x="5409" y="4814"/>
                  </a:cubicBezTo>
                  <a:cubicBezTo>
                    <a:pt x="5265" y="4998"/>
                    <a:pt x="5128" y="5189"/>
                    <a:pt x="4993" y="5385"/>
                  </a:cubicBezTo>
                  <a:cubicBezTo>
                    <a:pt x="4860" y="5580"/>
                    <a:pt x="4732" y="5780"/>
                    <a:pt x="4609" y="5986"/>
                  </a:cubicBezTo>
                  <a:cubicBezTo>
                    <a:pt x="4486" y="6188"/>
                    <a:pt x="4368" y="6398"/>
                    <a:pt x="4259" y="6608"/>
                  </a:cubicBezTo>
                  <a:cubicBezTo>
                    <a:pt x="4149" y="6818"/>
                    <a:pt x="4044" y="7034"/>
                    <a:pt x="3948" y="7249"/>
                  </a:cubicBezTo>
                  <a:cubicBezTo>
                    <a:pt x="3850" y="7465"/>
                    <a:pt x="3760" y="7685"/>
                    <a:pt x="3678" y="7902"/>
                  </a:cubicBezTo>
                  <a:cubicBezTo>
                    <a:pt x="3596" y="8121"/>
                    <a:pt x="3520" y="8343"/>
                    <a:pt x="3453" y="8559"/>
                  </a:cubicBezTo>
                  <a:cubicBezTo>
                    <a:pt x="3387" y="8775"/>
                    <a:pt x="3326" y="8997"/>
                    <a:pt x="3275" y="9210"/>
                  </a:cubicBezTo>
                  <a:cubicBezTo>
                    <a:pt x="3254" y="9307"/>
                    <a:pt x="3232" y="9403"/>
                    <a:pt x="3213" y="9501"/>
                  </a:cubicBezTo>
                  <a:cubicBezTo>
                    <a:pt x="3189" y="9619"/>
                    <a:pt x="3166" y="9739"/>
                    <a:pt x="3149" y="9854"/>
                  </a:cubicBezTo>
                  <a:cubicBezTo>
                    <a:pt x="3114" y="10063"/>
                    <a:pt x="3087" y="10280"/>
                    <a:pt x="3071" y="10481"/>
                  </a:cubicBezTo>
                  <a:cubicBezTo>
                    <a:pt x="3052" y="10682"/>
                    <a:pt x="3044" y="10892"/>
                    <a:pt x="3044" y="11085"/>
                  </a:cubicBezTo>
                  <a:lnTo>
                    <a:pt x="1756" y="10342"/>
                  </a:lnTo>
                  <a:cubicBezTo>
                    <a:pt x="1756" y="10149"/>
                    <a:pt x="1766" y="9939"/>
                    <a:pt x="1783" y="9738"/>
                  </a:cubicBezTo>
                  <a:cubicBezTo>
                    <a:pt x="1799" y="9537"/>
                    <a:pt x="1826" y="9318"/>
                    <a:pt x="1859" y="9110"/>
                  </a:cubicBezTo>
                  <a:cubicBezTo>
                    <a:pt x="1892" y="8901"/>
                    <a:pt x="1937" y="8681"/>
                    <a:pt x="1987" y="8467"/>
                  </a:cubicBezTo>
                  <a:cubicBezTo>
                    <a:pt x="2037" y="8253"/>
                    <a:pt x="2099" y="8030"/>
                    <a:pt x="2165" y="7814"/>
                  </a:cubicBezTo>
                  <a:cubicBezTo>
                    <a:pt x="2231" y="7597"/>
                    <a:pt x="2308" y="7374"/>
                    <a:pt x="2390" y="7159"/>
                  </a:cubicBezTo>
                  <a:cubicBezTo>
                    <a:pt x="2473" y="6942"/>
                    <a:pt x="2562" y="6722"/>
                    <a:pt x="2660" y="6506"/>
                  </a:cubicBezTo>
                  <a:cubicBezTo>
                    <a:pt x="2756" y="6290"/>
                    <a:pt x="2861" y="6075"/>
                    <a:pt x="2970" y="5865"/>
                  </a:cubicBezTo>
                  <a:cubicBezTo>
                    <a:pt x="3081" y="5655"/>
                    <a:pt x="3199" y="5446"/>
                    <a:pt x="3321" y="5241"/>
                  </a:cubicBezTo>
                  <a:cubicBezTo>
                    <a:pt x="3443" y="5034"/>
                    <a:pt x="3573" y="4835"/>
                    <a:pt x="3705" y="4639"/>
                  </a:cubicBezTo>
                  <a:cubicBezTo>
                    <a:pt x="3840" y="4443"/>
                    <a:pt x="3977" y="4253"/>
                    <a:pt x="4121" y="4068"/>
                  </a:cubicBezTo>
                  <a:cubicBezTo>
                    <a:pt x="4263" y="3881"/>
                    <a:pt x="4408" y="3704"/>
                    <a:pt x="4560" y="3530"/>
                  </a:cubicBezTo>
                  <a:cubicBezTo>
                    <a:pt x="4711" y="3356"/>
                    <a:pt x="4864" y="3194"/>
                    <a:pt x="5022" y="3034"/>
                  </a:cubicBezTo>
                  <a:cubicBezTo>
                    <a:pt x="5183" y="2874"/>
                    <a:pt x="5337" y="2726"/>
                    <a:pt x="5502" y="2583"/>
                  </a:cubicBezTo>
                  <a:cubicBezTo>
                    <a:pt x="5667" y="2439"/>
                    <a:pt x="5827" y="2308"/>
                    <a:pt x="5995" y="2182"/>
                  </a:cubicBezTo>
                  <a:cubicBezTo>
                    <a:pt x="6163" y="2055"/>
                    <a:pt x="6326" y="1941"/>
                    <a:pt x="6494" y="1834"/>
                  </a:cubicBezTo>
                  <a:cubicBezTo>
                    <a:pt x="6664" y="1724"/>
                    <a:pt x="6829" y="1628"/>
                    <a:pt x="6997" y="1540"/>
                  </a:cubicBezTo>
                  <a:cubicBezTo>
                    <a:pt x="7164" y="1453"/>
                    <a:pt x="7341" y="1372"/>
                    <a:pt x="7506" y="1305"/>
                  </a:cubicBezTo>
                  <a:cubicBezTo>
                    <a:pt x="7672" y="1238"/>
                    <a:pt x="7844" y="1179"/>
                    <a:pt x="8005" y="1135"/>
                  </a:cubicBezTo>
                  <a:cubicBezTo>
                    <a:pt x="8168" y="1089"/>
                    <a:pt x="8334" y="1052"/>
                    <a:pt x="8491" y="1029"/>
                  </a:cubicBezTo>
                  <a:cubicBezTo>
                    <a:pt x="8649" y="1006"/>
                    <a:pt x="8807" y="991"/>
                    <a:pt x="8958" y="988"/>
                  </a:cubicBezTo>
                  <a:cubicBezTo>
                    <a:pt x="8969" y="988"/>
                    <a:pt x="8980" y="988"/>
                    <a:pt x="8990" y="988"/>
                  </a:cubicBezTo>
                  <a:cubicBezTo>
                    <a:pt x="9131" y="988"/>
                    <a:pt x="9270" y="997"/>
                    <a:pt x="9403" y="1016"/>
                  </a:cubicBezTo>
                  <a:cubicBezTo>
                    <a:pt x="9546" y="1036"/>
                    <a:pt x="9686" y="1067"/>
                    <a:pt x="9819" y="1109"/>
                  </a:cubicBezTo>
                  <a:cubicBezTo>
                    <a:pt x="9952" y="1151"/>
                    <a:pt x="10081" y="1204"/>
                    <a:pt x="10203" y="1267"/>
                  </a:cubicBezTo>
                  <a:cubicBezTo>
                    <a:pt x="10217" y="1275"/>
                    <a:pt x="10232" y="1282"/>
                    <a:pt x="10246" y="1290"/>
                  </a:cubicBezTo>
                  <a:lnTo>
                    <a:pt x="10246" y="1290"/>
                  </a:lnTo>
                  <a:cubicBezTo>
                    <a:pt x="9679" y="963"/>
                    <a:pt x="9112" y="634"/>
                    <a:pt x="8544" y="308"/>
                  </a:cubicBezTo>
                  <a:cubicBezTo>
                    <a:pt x="8170" y="92"/>
                    <a:pt x="7745" y="0"/>
                    <a:pt x="7303" y="0"/>
                  </a:cubicBezTo>
                  <a:close/>
                  <a:moveTo>
                    <a:pt x="6258" y="15333"/>
                  </a:moveTo>
                  <a:cubicBezTo>
                    <a:pt x="6259" y="15333"/>
                    <a:pt x="6260" y="15334"/>
                    <a:pt x="6261" y="15335"/>
                  </a:cubicBezTo>
                  <a:cubicBezTo>
                    <a:pt x="6260" y="15334"/>
                    <a:pt x="6259" y="15333"/>
                    <a:pt x="6258" y="153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18"/>
            <p:cNvSpPr/>
            <p:nvPr/>
          </p:nvSpPr>
          <p:spPr>
            <a:xfrm>
              <a:off x="7589911" y="2114749"/>
              <a:ext cx="284719" cy="291704"/>
            </a:xfrm>
            <a:custGeom>
              <a:avLst/>
              <a:gdLst/>
              <a:ahLst/>
              <a:cxnLst/>
              <a:rect l="l" t="t" r="r" b="b"/>
              <a:pathLst>
                <a:path w="9130" h="9354" extrusionOk="0">
                  <a:moveTo>
                    <a:pt x="7234" y="0"/>
                  </a:moveTo>
                  <a:cubicBezTo>
                    <a:pt x="7223" y="0"/>
                    <a:pt x="7212" y="0"/>
                    <a:pt x="7201" y="0"/>
                  </a:cubicBezTo>
                  <a:cubicBezTo>
                    <a:pt x="7050" y="3"/>
                    <a:pt x="6892" y="18"/>
                    <a:pt x="6734" y="41"/>
                  </a:cubicBezTo>
                  <a:cubicBezTo>
                    <a:pt x="6579" y="64"/>
                    <a:pt x="6411" y="101"/>
                    <a:pt x="6250" y="147"/>
                  </a:cubicBezTo>
                  <a:cubicBezTo>
                    <a:pt x="6087" y="191"/>
                    <a:pt x="5916" y="250"/>
                    <a:pt x="5751" y="317"/>
                  </a:cubicBezTo>
                  <a:cubicBezTo>
                    <a:pt x="5585" y="384"/>
                    <a:pt x="5409" y="465"/>
                    <a:pt x="5242" y="552"/>
                  </a:cubicBezTo>
                  <a:cubicBezTo>
                    <a:pt x="5071" y="643"/>
                    <a:pt x="4907" y="738"/>
                    <a:pt x="4739" y="846"/>
                  </a:cubicBezTo>
                  <a:cubicBezTo>
                    <a:pt x="4568" y="955"/>
                    <a:pt x="4408" y="1067"/>
                    <a:pt x="4238" y="1194"/>
                  </a:cubicBezTo>
                  <a:cubicBezTo>
                    <a:pt x="4070" y="1320"/>
                    <a:pt x="3911" y="1451"/>
                    <a:pt x="3747" y="1595"/>
                  </a:cubicBezTo>
                  <a:cubicBezTo>
                    <a:pt x="3583" y="1738"/>
                    <a:pt x="3426" y="1886"/>
                    <a:pt x="3267" y="2046"/>
                  </a:cubicBezTo>
                  <a:cubicBezTo>
                    <a:pt x="3108" y="2206"/>
                    <a:pt x="2957" y="2368"/>
                    <a:pt x="2805" y="2542"/>
                  </a:cubicBezTo>
                  <a:cubicBezTo>
                    <a:pt x="2654" y="2716"/>
                    <a:pt x="2509" y="2894"/>
                    <a:pt x="2365" y="3080"/>
                  </a:cubicBezTo>
                  <a:cubicBezTo>
                    <a:pt x="2221" y="3265"/>
                    <a:pt x="2082" y="3455"/>
                    <a:pt x="1950" y="3651"/>
                  </a:cubicBezTo>
                  <a:cubicBezTo>
                    <a:pt x="1814" y="3849"/>
                    <a:pt x="1687" y="4049"/>
                    <a:pt x="1564" y="4253"/>
                  </a:cubicBezTo>
                  <a:cubicBezTo>
                    <a:pt x="1441" y="4456"/>
                    <a:pt x="1324" y="4667"/>
                    <a:pt x="1215" y="4877"/>
                  </a:cubicBezTo>
                  <a:cubicBezTo>
                    <a:pt x="1104" y="5087"/>
                    <a:pt x="1001" y="5302"/>
                    <a:pt x="903" y="5518"/>
                  </a:cubicBezTo>
                  <a:cubicBezTo>
                    <a:pt x="807" y="5734"/>
                    <a:pt x="715" y="5954"/>
                    <a:pt x="634" y="6171"/>
                  </a:cubicBezTo>
                  <a:cubicBezTo>
                    <a:pt x="551" y="6388"/>
                    <a:pt x="476" y="6611"/>
                    <a:pt x="410" y="6826"/>
                  </a:cubicBezTo>
                  <a:cubicBezTo>
                    <a:pt x="342" y="7042"/>
                    <a:pt x="282" y="7265"/>
                    <a:pt x="232" y="7479"/>
                  </a:cubicBezTo>
                  <a:cubicBezTo>
                    <a:pt x="183" y="7693"/>
                    <a:pt x="138" y="7913"/>
                    <a:pt x="104" y="8122"/>
                  </a:cubicBezTo>
                  <a:cubicBezTo>
                    <a:pt x="72" y="8330"/>
                    <a:pt x="45" y="8549"/>
                    <a:pt x="26" y="8750"/>
                  </a:cubicBezTo>
                  <a:cubicBezTo>
                    <a:pt x="9" y="8951"/>
                    <a:pt x="0" y="9161"/>
                    <a:pt x="0" y="9354"/>
                  </a:cubicBezTo>
                  <a:lnTo>
                    <a:pt x="1457" y="8513"/>
                  </a:lnTo>
                  <a:cubicBezTo>
                    <a:pt x="1477" y="8415"/>
                    <a:pt x="1497" y="8319"/>
                    <a:pt x="1520" y="8222"/>
                  </a:cubicBezTo>
                  <a:cubicBezTo>
                    <a:pt x="1570" y="8008"/>
                    <a:pt x="1632" y="7787"/>
                    <a:pt x="1698" y="7571"/>
                  </a:cubicBezTo>
                  <a:cubicBezTo>
                    <a:pt x="1764" y="7352"/>
                    <a:pt x="1842" y="7130"/>
                    <a:pt x="1922" y="6914"/>
                  </a:cubicBezTo>
                  <a:cubicBezTo>
                    <a:pt x="2003" y="6697"/>
                    <a:pt x="2095" y="6477"/>
                    <a:pt x="2193" y="6261"/>
                  </a:cubicBezTo>
                  <a:cubicBezTo>
                    <a:pt x="2289" y="6046"/>
                    <a:pt x="2394" y="5830"/>
                    <a:pt x="2503" y="5620"/>
                  </a:cubicBezTo>
                  <a:cubicBezTo>
                    <a:pt x="2614" y="5410"/>
                    <a:pt x="2732" y="5202"/>
                    <a:pt x="2854" y="4998"/>
                  </a:cubicBezTo>
                  <a:cubicBezTo>
                    <a:pt x="2976" y="4793"/>
                    <a:pt x="3106" y="4592"/>
                    <a:pt x="3238" y="4397"/>
                  </a:cubicBezTo>
                  <a:cubicBezTo>
                    <a:pt x="3373" y="4201"/>
                    <a:pt x="3509" y="4010"/>
                    <a:pt x="3653" y="3826"/>
                  </a:cubicBezTo>
                  <a:cubicBezTo>
                    <a:pt x="3797" y="3639"/>
                    <a:pt x="3942" y="3462"/>
                    <a:pt x="4093" y="3288"/>
                  </a:cubicBezTo>
                  <a:cubicBezTo>
                    <a:pt x="4246" y="3114"/>
                    <a:pt x="4397" y="2952"/>
                    <a:pt x="4558" y="2792"/>
                  </a:cubicBezTo>
                  <a:cubicBezTo>
                    <a:pt x="4717" y="2631"/>
                    <a:pt x="4874" y="2485"/>
                    <a:pt x="5036" y="2341"/>
                  </a:cubicBezTo>
                  <a:cubicBezTo>
                    <a:pt x="5202" y="2197"/>
                    <a:pt x="5363" y="2066"/>
                    <a:pt x="5529" y="1940"/>
                  </a:cubicBezTo>
                  <a:cubicBezTo>
                    <a:pt x="5696" y="1813"/>
                    <a:pt x="5859" y="1700"/>
                    <a:pt x="6027" y="1592"/>
                  </a:cubicBezTo>
                  <a:cubicBezTo>
                    <a:pt x="6196" y="1481"/>
                    <a:pt x="6362" y="1386"/>
                    <a:pt x="6530" y="1298"/>
                  </a:cubicBezTo>
                  <a:cubicBezTo>
                    <a:pt x="6697" y="1211"/>
                    <a:pt x="6874" y="1130"/>
                    <a:pt x="7039" y="1063"/>
                  </a:cubicBezTo>
                  <a:cubicBezTo>
                    <a:pt x="7204" y="997"/>
                    <a:pt x="7377" y="938"/>
                    <a:pt x="7538" y="893"/>
                  </a:cubicBezTo>
                  <a:cubicBezTo>
                    <a:pt x="7700" y="847"/>
                    <a:pt x="7867" y="810"/>
                    <a:pt x="8024" y="787"/>
                  </a:cubicBezTo>
                  <a:cubicBezTo>
                    <a:pt x="8182" y="764"/>
                    <a:pt x="8340" y="749"/>
                    <a:pt x="8491" y="746"/>
                  </a:cubicBezTo>
                  <a:cubicBezTo>
                    <a:pt x="8502" y="746"/>
                    <a:pt x="8512" y="746"/>
                    <a:pt x="8523" y="746"/>
                  </a:cubicBezTo>
                  <a:cubicBezTo>
                    <a:pt x="8663" y="746"/>
                    <a:pt x="8803" y="755"/>
                    <a:pt x="8935" y="774"/>
                  </a:cubicBezTo>
                  <a:cubicBezTo>
                    <a:pt x="9001" y="782"/>
                    <a:pt x="9066" y="794"/>
                    <a:pt x="9129" y="808"/>
                  </a:cubicBezTo>
                  <a:cubicBezTo>
                    <a:pt x="9121" y="800"/>
                    <a:pt x="9114" y="792"/>
                    <a:pt x="9106" y="782"/>
                  </a:cubicBezTo>
                  <a:cubicBezTo>
                    <a:pt x="9010" y="679"/>
                    <a:pt x="8906" y="585"/>
                    <a:pt x="8796" y="501"/>
                  </a:cubicBezTo>
                  <a:cubicBezTo>
                    <a:pt x="8710" y="436"/>
                    <a:pt x="8622" y="377"/>
                    <a:pt x="8528" y="325"/>
                  </a:cubicBezTo>
                  <a:cubicBezTo>
                    <a:pt x="8501" y="311"/>
                    <a:pt x="8475" y="296"/>
                    <a:pt x="8448" y="279"/>
                  </a:cubicBezTo>
                  <a:cubicBezTo>
                    <a:pt x="8326" y="216"/>
                    <a:pt x="8196" y="163"/>
                    <a:pt x="8063" y="121"/>
                  </a:cubicBezTo>
                  <a:cubicBezTo>
                    <a:pt x="7930" y="79"/>
                    <a:pt x="7789" y="48"/>
                    <a:pt x="7646" y="28"/>
                  </a:cubicBezTo>
                  <a:cubicBezTo>
                    <a:pt x="7513" y="9"/>
                    <a:pt x="7374" y="0"/>
                    <a:pt x="7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18"/>
            <p:cNvSpPr/>
            <p:nvPr/>
          </p:nvSpPr>
          <p:spPr>
            <a:xfrm>
              <a:off x="7589911" y="2380097"/>
              <a:ext cx="45437" cy="49491"/>
            </a:xfrm>
            <a:custGeom>
              <a:avLst/>
              <a:gdLst/>
              <a:ahLst/>
              <a:cxnLst/>
              <a:rect l="l" t="t" r="r" b="b"/>
              <a:pathLst>
                <a:path w="1457" h="1587" extrusionOk="0">
                  <a:moveTo>
                    <a:pt x="1457" y="1"/>
                  </a:moveTo>
                  <a:lnTo>
                    <a:pt x="0" y="842"/>
                  </a:lnTo>
                  <a:lnTo>
                    <a:pt x="1288" y="1587"/>
                  </a:lnTo>
                  <a:cubicBezTo>
                    <a:pt x="1288" y="1394"/>
                    <a:pt x="1297" y="1184"/>
                    <a:pt x="1316" y="983"/>
                  </a:cubicBezTo>
                  <a:cubicBezTo>
                    <a:pt x="1331" y="781"/>
                    <a:pt x="1359" y="564"/>
                    <a:pt x="1392" y="356"/>
                  </a:cubicBezTo>
                  <a:cubicBezTo>
                    <a:pt x="1410" y="241"/>
                    <a:pt x="1432" y="122"/>
                    <a:pt x="14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18"/>
            <p:cNvSpPr/>
            <p:nvPr/>
          </p:nvSpPr>
          <p:spPr>
            <a:xfrm>
              <a:off x="7721634" y="2203999"/>
              <a:ext cx="281788" cy="358066"/>
            </a:xfrm>
            <a:custGeom>
              <a:avLst/>
              <a:gdLst/>
              <a:ahLst/>
              <a:cxnLst/>
              <a:rect l="l" t="t" r="r" b="b"/>
              <a:pathLst>
                <a:path w="9036" h="11482" extrusionOk="0">
                  <a:moveTo>
                    <a:pt x="6422" y="259"/>
                  </a:moveTo>
                  <a:cubicBezTo>
                    <a:pt x="6596" y="259"/>
                    <a:pt x="6761" y="278"/>
                    <a:pt x="6919" y="318"/>
                  </a:cubicBezTo>
                  <a:cubicBezTo>
                    <a:pt x="7469" y="461"/>
                    <a:pt x="8006" y="889"/>
                    <a:pt x="8323" y="1440"/>
                  </a:cubicBezTo>
                  <a:cubicBezTo>
                    <a:pt x="8672" y="2045"/>
                    <a:pt x="8776" y="2820"/>
                    <a:pt x="8652" y="3878"/>
                  </a:cubicBezTo>
                  <a:cubicBezTo>
                    <a:pt x="8530" y="4917"/>
                    <a:pt x="8223" y="5932"/>
                    <a:pt x="7745" y="6894"/>
                  </a:cubicBezTo>
                  <a:cubicBezTo>
                    <a:pt x="7273" y="7839"/>
                    <a:pt x="6636" y="8732"/>
                    <a:pt x="5902" y="9476"/>
                  </a:cubicBezTo>
                  <a:cubicBezTo>
                    <a:pt x="5239" y="10148"/>
                    <a:pt x="4570" y="10621"/>
                    <a:pt x="3863" y="10921"/>
                  </a:cubicBezTo>
                  <a:cubicBezTo>
                    <a:pt x="3387" y="11122"/>
                    <a:pt x="2949" y="11224"/>
                    <a:pt x="2557" y="11224"/>
                  </a:cubicBezTo>
                  <a:cubicBezTo>
                    <a:pt x="2382" y="11224"/>
                    <a:pt x="2216" y="11203"/>
                    <a:pt x="2060" y="11163"/>
                  </a:cubicBezTo>
                  <a:cubicBezTo>
                    <a:pt x="1510" y="11022"/>
                    <a:pt x="973" y="10592"/>
                    <a:pt x="657" y="10043"/>
                  </a:cubicBezTo>
                  <a:cubicBezTo>
                    <a:pt x="382" y="9565"/>
                    <a:pt x="259" y="8980"/>
                    <a:pt x="279" y="8249"/>
                  </a:cubicBezTo>
                  <a:cubicBezTo>
                    <a:pt x="285" y="8046"/>
                    <a:pt x="300" y="7833"/>
                    <a:pt x="328" y="7603"/>
                  </a:cubicBezTo>
                  <a:cubicBezTo>
                    <a:pt x="449" y="6565"/>
                    <a:pt x="753" y="5551"/>
                    <a:pt x="1234" y="4588"/>
                  </a:cubicBezTo>
                  <a:cubicBezTo>
                    <a:pt x="1702" y="3645"/>
                    <a:pt x="2341" y="2751"/>
                    <a:pt x="3075" y="2006"/>
                  </a:cubicBezTo>
                  <a:cubicBezTo>
                    <a:pt x="3738" y="1333"/>
                    <a:pt x="4405" y="860"/>
                    <a:pt x="5115" y="561"/>
                  </a:cubicBezTo>
                  <a:cubicBezTo>
                    <a:pt x="5591" y="360"/>
                    <a:pt x="6030" y="259"/>
                    <a:pt x="6422" y="259"/>
                  </a:cubicBezTo>
                  <a:close/>
                  <a:moveTo>
                    <a:pt x="6423" y="0"/>
                  </a:moveTo>
                  <a:cubicBezTo>
                    <a:pt x="5995" y="0"/>
                    <a:pt x="5523" y="108"/>
                    <a:pt x="5015" y="324"/>
                  </a:cubicBezTo>
                  <a:cubicBezTo>
                    <a:pt x="4274" y="638"/>
                    <a:pt x="3578" y="1129"/>
                    <a:pt x="2893" y="1826"/>
                  </a:cubicBezTo>
                  <a:cubicBezTo>
                    <a:pt x="2138" y="2591"/>
                    <a:pt x="1482" y="3506"/>
                    <a:pt x="1001" y="4475"/>
                  </a:cubicBezTo>
                  <a:cubicBezTo>
                    <a:pt x="509" y="5465"/>
                    <a:pt x="197" y="6508"/>
                    <a:pt x="70" y="7574"/>
                  </a:cubicBezTo>
                  <a:cubicBezTo>
                    <a:pt x="42" y="7811"/>
                    <a:pt x="26" y="8031"/>
                    <a:pt x="20" y="8243"/>
                  </a:cubicBezTo>
                  <a:cubicBezTo>
                    <a:pt x="0" y="9023"/>
                    <a:pt x="134" y="9653"/>
                    <a:pt x="431" y="10172"/>
                  </a:cubicBezTo>
                  <a:cubicBezTo>
                    <a:pt x="785" y="10787"/>
                    <a:pt x="1370" y="11253"/>
                    <a:pt x="1994" y="11413"/>
                  </a:cubicBezTo>
                  <a:cubicBezTo>
                    <a:pt x="2171" y="11459"/>
                    <a:pt x="2358" y="11482"/>
                    <a:pt x="2555" y="11482"/>
                  </a:cubicBezTo>
                  <a:cubicBezTo>
                    <a:pt x="2980" y="11482"/>
                    <a:pt x="3450" y="11374"/>
                    <a:pt x="3961" y="11158"/>
                  </a:cubicBezTo>
                  <a:cubicBezTo>
                    <a:pt x="4701" y="10845"/>
                    <a:pt x="5396" y="10353"/>
                    <a:pt x="6084" y="9656"/>
                  </a:cubicBezTo>
                  <a:cubicBezTo>
                    <a:pt x="6836" y="8893"/>
                    <a:pt x="7489" y="7975"/>
                    <a:pt x="7972" y="7006"/>
                  </a:cubicBezTo>
                  <a:cubicBezTo>
                    <a:pt x="8465" y="6019"/>
                    <a:pt x="8780" y="4975"/>
                    <a:pt x="8905" y="3907"/>
                  </a:cubicBezTo>
                  <a:cubicBezTo>
                    <a:pt x="9036" y="2791"/>
                    <a:pt x="8921" y="1966"/>
                    <a:pt x="8544" y="1310"/>
                  </a:cubicBezTo>
                  <a:cubicBezTo>
                    <a:pt x="8188" y="694"/>
                    <a:pt x="7605" y="228"/>
                    <a:pt x="6983" y="68"/>
                  </a:cubicBezTo>
                  <a:cubicBezTo>
                    <a:pt x="6806" y="23"/>
                    <a:pt x="6619" y="0"/>
                    <a:pt x="6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18"/>
            <p:cNvSpPr/>
            <p:nvPr/>
          </p:nvSpPr>
          <p:spPr>
            <a:xfrm>
              <a:off x="7429280" y="2289818"/>
              <a:ext cx="197027" cy="305582"/>
            </a:xfrm>
            <a:custGeom>
              <a:avLst/>
              <a:gdLst/>
              <a:ahLst/>
              <a:cxnLst/>
              <a:rect l="l" t="t" r="r" b="b"/>
              <a:pathLst>
                <a:path w="6318" h="9799" extrusionOk="0">
                  <a:moveTo>
                    <a:pt x="3262" y="0"/>
                  </a:moveTo>
                  <a:lnTo>
                    <a:pt x="3262" y="0"/>
                  </a:lnTo>
                  <a:cubicBezTo>
                    <a:pt x="3159" y="58"/>
                    <a:pt x="3059" y="112"/>
                    <a:pt x="2956" y="160"/>
                  </a:cubicBezTo>
                  <a:cubicBezTo>
                    <a:pt x="2770" y="246"/>
                    <a:pt x="2586" y="311"/>
                    <a:pt x="2407" y="354"/>
                  </a:cubicBezTo>
                  <a:cubicBezTo>
                    <a:pt x="2352" y="366"/>
                    <a:pt x="2300" y="377"/>
                    <a:pt x="2246" y="386"/>
                  </a:cubicBezTo>
                  <a:cubicBezTo>
                    <a:pt x="2194" y="394"/>
                    <a:pt x="2142" y="400"/>
                    <a:pt x="2090" y="406"/>
                  </a:cubicBezTo>
                  <a:lnTo>
                    <a:pt x="1130" y="6467"/>
                  </a:lnTo>
                  <a:cubicBezTo>
                    <a:pt x="761" y="6777"/>
                    <a:pt x="467" y="7200"/>
                    <a:pt x="266" y="7643"/>
                  </a:cubicBezTo>
                  <a:cubicBezTo>
                    <a:pt x="104" y="7995"/>
                    <a:pt x="0" y="8363"/>
                    <a:pt x="0" y="8764"/>
                  </a:cubicBezTo>
                  <a:cubicBezTo>
                    <a:pt x="0" y="9016"/>
                    <a:pt x="40" y="9278"/>
                    <a:pt x="181" y="9476"/>
                  </a:cubicBezTo>
                  <a:cubicBezTo>
                    <a:pt x="246" y="9565"/>
                    <a:pt x="329" y="9638"/>
                    <a:pt x="424" y="9694"/>
                  </a:cubicBezTo>
                  <a:cubicBezTo>
                    <a:pt x="497" y="9738"/>
                    <a:pt x="579" y="9768"/>
                    <a:pt x="661" y="9785"/>
                  </a:cubicBezTo>
                  <a:cubicBezTo>
                    <a:pt x="710" y="9794"/>
                    <a:pt x="758" y="9799"/>
                    <a:pt x="807" y="9799"/>
                  </a:cubicBezTo>
                  <a:cubicBezTo>
                    <a:pt x="953" y="9799"/>
                    <a:pt x="1100" y="9761"/>
                    <a:pt x="1236" y="9706"/>
                  </a:cubicBezTo>
                  <a:cubicBezTo>
                    <a:pt x="1557" y="9578"/>
                    <a:pt x="1823" y="9358"/>
                    <a:pt x="2053" y="9104"/>
                  </a:cubicBezTo>
                  <a:cubicBezTo>
                    <a:pt x="2379" y="8738"/>
                    <a:pt x="2635" y="8304"/>
                    <a:pt x="2782" y="7844"/>
                  </a:cubicBezTo>
                  <a:lnTo>
                    <a:pt x="6317" y="5803"/>
                  </a:lnTo>
                  <a:lnTo>
                    <a:pt x="6317" y="4420"/>
                  </a:lnTo>
                  <a:lnTo>
                    <a:pt x="2780" y="6460"/>
                  </a:lnTo>
                  <a:cubicBezTo>
                    <a:pt x="2717" y="6097"/>
                    <a:pt x="2519" y="6065"/>
                    <a:pt x="2396" y="6065"/>
                  </a:cubicBezTo>
                  <a:cubicBezTo>
                    <a:pt x="2370" y="6065"/>
                    <a:pt x="2348" y="6067"/>
                    <a:pt x="2331" y="6067"/>
                  </a:cubicBezTo>
                  <a:cubicBezTo>
                    <a:pt x="2318" y="6067"/>
                    <a:pt x="2308" y="6066"/>
                    <a:pt x="2302" y="6063"/>
                  </a:cubicBezTo>
                  <a:lnTo>
                    <a:pt x="2384" y="5551"/>
                  </a:lnTo>
                  <a:lnTo>
                    <a:pt x="3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18"/>
            <p:cNvSpPr/>
            <p:nvPr/>
          </p:nvSpPr>
          <p:spPr>
            <a:xfrm>
              <a:off x="7501129" y="2409909"/>
              <a:ext cx="125177" cy="81424"/>
            </a:xfrm>
            <a:custGeom>
              <a:avLst/>
              <a:gdLst/>
              <a:ahLst/>
              <a:cxnLst/>
              <a:rect l="l" t="t" r="r" b="b"/>
              <a:pathLst>
                <a:path w="4014" h="2611" extrusionOk="0">
                  <a:moveTo>
                    <a:pt x="3024" y="1"/>
                  </a:moveTo>
                  <a:lnTo>
                    <a:pt x="81" y="1702"/>
                  </a:lnTo>
                  <a:lnTo>
                    <a:pt x="1" y="2213"/>
                  </a:lnTo>
                  <a:cubicBezTo>
                    <a:pt x="6" y="2216"/>
                    <a:pt x="15" y="2217"/>
                    <a:pt x="27" y="2217"/>
                  </a:cubicBezTo>
                  <a:cubicBezTo>
                    <a:pt x="45" y="2217"/>
                    <a:pt x="69" y="2215"/>
                    <a:pt x="97" y="2215"/>
                  </a:cubicBezTo>
                  <a:cubicBezTo>
                    <a:pt x="220" y="2215"/>
                    <a:pt x="415" y="2249"/>
                    <a:pt x="478" y="2610"/>
                  </a:cubicBezTo>
                  <a:lnTo>
                    <a:pt x="4013" y="569"/>
                  </a:lnTo>
                  <a:lnTo>
                    <a:pt x="3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18"/>
            <p:cNvSpPr/>
            <p:nvPr/>
          </p:nvSpPr>
          <p:spPr>
            <a:xfrm>
              <a:off x="7433708" y="2284704"/>
              <a:ext cx="60717" cy="206788"/>
            </a:xfrm>
            <a:custGeom>
              <a:avLst/>
              <a:gdLst/>
              <a:ahLst/>
              <a:cxnLst/>
              <a:rect l="l" t="t" r="r" b="b"/>
              <a:pathLst>
                <a:path w="1947" h="6631" extrusionOk="0">
                  <a:moveTo>
                    <a:pt x="959" y="0"/>
                  </a:moveTo>
                  <a:lnTo>
                    <a:pt x="0" y="6062"/>
                  </a:lnTo>
                  <a:cubicBezTo>
                    <a:pt x="330" y="6251"/>
                    <a:pt x="657" y="6440"/>
                    <a:pt x="987" y="6631"/>
                  </a:cubicBezTo>
                  <a:lnTo>
                    <a:pt x="1947" y="570"/>
                  </a:lnTo>
                  <a:cubicBezTo>
                    <a:pt x="1618" y="379"/>
                    <a:pt x="1288" y="189"/>
                    <a:pt x="9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18"/>
            <p:cNvSpPr/>
            <p:nvPr/>
          </p:nvSpPr>
          <p:spPr>
            <a:xfrm>
              <a:off x="7398407" y="2473712"/>
              <a:ext cx="66081" cy="118441"/>
            </a:xfrm>
            <a:custGeom>
              <a:avLst/>
              <a:gdLst/>
              <a:ahLst/>
              <a:cxnLst/>
              <a:rect l="l" t="t" r="r" b="b"/>
              <a:pathLst>
                <a:path w="2119" h="3798" extrusionOk="0">
                  <a:moveTo>
                    <a:pt x="1132" y="1"/>
                  </a:moveTo>
                  <a:cubicBezTo>
                    <a:pt x="761" y="311"/>
                    <a:pt x="471" y="731"/>
                    <a:pt x="267" y="1175"/>
                  </a:cubicBezTo>
                  <a:cubicBezTo>
                    <a:pt x="106" y="1527"/>
                    <a:pt x="1" y="1895"/>
                    <a:pt x="1" y="2297"/>
                  </a:cubicBezTo>
                  <a:cubicBezTo>
                    <a:pt x="1" y="2548"/>
                    <a:pt x="41" y="2811"/>
                    <a:pt x="183" y="3008"/>
                  </a:cubicBezTo>
                  <a:cubicBezTo>
                    <a:pt x="248" y="3099"/>
                    <a:pt x="333" y="3174"/>
                    <a:pt x="429" y="3230"/>
                  </a:cubicBezTo>
                  <a:cubicBezTo>
                    <a:pt x="754" y="3418"/>
                    <a:pt x="1088" y="3609"/>
                    <a:pt x="1413" y="3797"/>
                  </a:cubicBezTo>
                  <a:cubicBezTo>
                    <a:pt x="1318" y="3741"/>
                    <a:pt x="1233" y="3667"/>
                    <a:pt x="1170" y="3578"/>
                  </a:cubicBezTo>
                  <a:cubicBezTo>
                    <a:pt x="1027" y="3381"/>
                    <a:pt x="989" y="3116"/>
                    <a:pt x="989" y="2866"/>
                  </a:cubicBezTo>
                  <a:cubicBezTo>
                    <a:pt x="989" y="2466"/>
                    <a:pt x="1092" y="2100"/>
                    <a:pt x="1255" y="1744"/>
                  </a:cubicBezTo>
                  <a:cubicBezTo>
                    <a:pt x="1456" y="1303"/>
                    <a:pt x="1749" y="882"/>
                    <a:pt x="2119" y="570"/>
                  </a:cubicBezTo>
                  <a:cubicBezTo>
                    <a:pt x="1789" y="380"/>
                    <a:pt x="1462" y="190"/>
                    <a:pt x="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18"/>
            <p:cNvSpPr/>
            <p:nvPr/>
          </p:nvSpPr>
          <p:spPr>
            <a:xfrm>
              <a:off x="7416401" y="2007132"/>
              <a:ext cx="235416" cy="296601"/>
            </a:xfrm>
            <a:custGeom>
              <a:avLst/>
              <a:gdLst/>
              <a:ahLst/>
              <a:cxnLst/>
              <a:rect l="l" t="t" r="r" b="b"/>
              <a:pathLst>
                <a:path w="7549" h="9511" extrusionOk="0">
                  <a:moveTo>
                    <a:pt x="5535" y="622"/>
                  </a:moveTo>
                  <a:cubicBezTo>
                    <a:pt x="5883" y="622"/>
                    <a:pt x="6217" y="695"/>
                    <a:pt x="6489" y="866"/>
                  </a:cubicBezTo>
                  <a:cubicBezTo>
                    <a:pt x="7021" y="1200"/>
                    <a:pt x="7314" y="1912"/>
                    <a:pt x="7407" y="2590"/>
                  </a:cubicBezTo>
                  <a:cubicBezTo>
                    <a:pt x="7524" y="3446"/>
                    <a:pt x="7325" y="4245"/>
                    <a:pt x="7025" y="5007"/>
                  </a:cubicBezTo>
                  <a:cubicBezTo>
                    <a:pt x="6664" y="5920"/>
                    <a:pt x="6158" y="6777"/>
                    <a:pt x="5531" y="7543"/>
                  </a:cubicBezTo>
                  <a:cubicBezTo>
                    <a:pt x="5008" y="8180"/>
                    <a:pt x="4403" y="8758"/>
                    <a:pt x="3592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7" y="8975"/>
                  </a:cubicBezTo>
                  <a:cubicBezTo>
                    <a:pt x="1115" y="8640"/>
                    <a:pt x="821" y="7928"/>
                    <a:pt x="728" y="7251"/>
                  </a:cubicBezTo>
                  <a:cubicBezTo>
                    <a:pt x="611" y="6396"/>
                    <a:pt x="810" y="5596"/>
                    <a:pt x="1110" y="4834"/>
                  </a:cubicBezTo>
                  <a:cubicBezTo>
                    <a:pt x="1470" y="3921"/>
                    <a:pt x="1977" y="3066"/>
                    <a:pt x="2604" y="2298"/>
                  </a:cubicBezTo>
                  <a:cubicBezTo>
                    <a:pt x="3127" y="1660"/>
                    <a:pt x="3733" y="1083"/>
                    <a:pt x="4543" y="800"/>
                  </a:cubicBezTo>
                  <a:cubicBezTo>
                    <a:pt x="4858" y="689"/>
                    <a:pt x="5203" y="622"/>
                    <a:pt x="5535" y="622"/>
                  </a:cubicBezTo>
                  <a:close/>
                  <a:moveTo>
                    <a:pt x="5422" y="1"/>
                  </a:moveTo>
                  <a:cubicBezTo>
                    <a:pt x="4686" y="1"/>
                    <a:pt x="3881" y="361"/>
                    <a:pt x="3231" y="812"/>
                  </a:cubicBezTo>
                  <a:cubicBezTo>
                    <a:pt x="2282" y="1470"/>
                    <a:pt x="1658" y="2320"/>
                    <a:pt x="1133" y="3227"/>
                  </a:cubicBezTo>
                  <a:cubicBezTo>
                    <a:pt x="611" y="4136"/>
                    <a:pt x="184" y="5100"/>
                    <a:pt x="91" y="6252"/>
                  </a:cubicBezTo>
                  <a:cubicBezTo>
                    <a:pt x="0" y="7365"/>
                    <a:pt x="217" y="8650"/>
                    <a:pt x="1082" y="9193"/>
                  </a:cubicBezTo>
                  <a:lnTo>
                    <a:pt x="1205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3" y="9341"/>
                  </a:cubicBezTo>
                  <a:cubicBezTo>
                    <a:pt x="1498" y="9397"/>
                    <a:pt x="1615" y="9433"/>
                    <a:pt x="1762" y="9464"/>
                  </a:cubicBezTo>
                  <a:cubicBezTo>
                    <a:pt x="1910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2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0" y="9277"/>
                    <a:pt x="3508" y="9228"/>
                    <a:pt x="3668" y="9150"/>
                  </a:cubicBezTo>
                  <a:cubicBezTo>
                    <a:pt x="3827" y="9074"/>
                    <a:pt x="3944" y="9011"/>
                    <a:pt x="4102" y="8912"/>
                  </a:cubicBezTo>
                  <a:cubicBezTo>
                    <a:pt x="4260" y="8815"/>
                    <a:pt x="4378" y="8733"/>
                    <a:pt x="4532" y="8617"/>
                  </a:cubicBezTo>
                  <a:cubicBezTo>
                    <a:pt x="4684" y="8500"/>
                    <a:pt x="4802" y="8405"/>
                    <a:pt x="4950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7"/>
                    <a:pt x="5740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8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3"/>
                  </a:cubicBezTo>
                  <a:cubicBezTo>
                    <a:pt x="7056" y="5189"/>
                    <a:pt x="7136" y="4980"/>
                    <a:pt x="7196" y="4804"/>
                  </a:cubicBezTo>
                  <a:cubicBezTo>
                    <a:pt x="7253" y="4629"/>
                    <a:pt x="7315" y="4412"/>
                    <a:pt x="7358" y="4239"/>
                  </a:cubicBezTo>
                  <a:cubicBezTo>
                    <a:pt x="7380" y="4151"/>
                    <a:pt x="7401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7" y="3279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1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5" y="1825"/>
                    <a:pt x="7390" y="1656"/>
                    <a:pt x="7344" y="1528"/>
                  </a:cubicBezTo>
                  <a:cubicBezTo>
                    <a:pt x="7299" y="1400"/>
                    <a:pt x="7233" y="1243"/>
                    <a:pt x="7171" y="1128"/>
                  </a:cubicBezTo>
                  <a:cubicBezTo>
                    <a:pt x="7110" y="1010"/>
                    <a:pt x="7023" y="875"/>
                    <a:pt x="6944" y="773"/>
                  </a:cubicBezTo>
                  <a:cubicBezTo>
                    <a:pt x="6865" y="668"/>
                    <a:pt x="6759" y="556"/>
                    <a:pt x="6661" y="471"/>
                  </a:cubicBezTo>
                  <a:cubicBezTo>
                    <a:pt x="6560" y="383"/>
                    <a:pt x="6441" y="296"/>
                    <a:pt x="6328" y="229"/>
                  </a:cubicBezTo>
                  <a:cubicBezTo>
                    <a:pt x="6051" y="70"/>
                    <a:pt x="5743" y="1"/>
                    <a:pt x="5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18"/>
            <p:cNvSpPr/>
            <p:nvPr/>
          </p:nvSpPr>
          <p:spPr>
            <a:xfrm>
              <a:off x="7435454" y="2026529"/>
              <a:ext cx="215582" cy="268066"/>
            </a:xfrm>
            <a:custGeom>
              <a:avLst/>
              <a:gdLst/>
              <a:ahLst/>
              <a:cxnLst/>
              <a:rect l="l" t="t" r="r" b="b"/>
              <a:pathLst>
                <a:path w="6913" h="8596" extrusionOk="0">
                  <a:moveTo>
                    <a:pt x="4779" y="423"/>
                  </a:moveTo>
                  <a:cubicBezTo>
                    <a:pt x="4827" y="423"/>
                    <a:pt x="4874" y="424"/>
                    <a:pt x="4922" y="427"/>
                  </a:cubicBezTo>
                  <a:cubicBezTo>
                    <a:pt x="5185" y="444"/>
                    <a:pt x="5432" y="512"/>
                    <a:pt x="5643" y="643"/>
                  </a:cubicBezTo>
                  <a:cubicBezTo>
                    <a:pt x="6122" y="945"/>
                    <a:pt x="6387" y="1586"/>
                    <a:pt x="6471" y="2197"/>
                  </a:cubicBezTo>
                  <a:cubicBezTo>
                    <a:pt x="6578" y="2966"/>
                    <a:pt x="6398" y="3689"/>
                    <a:pt x="6126" y="4375"/>
                  </a:cubicBezTo>
                  <a:cubicBezTo>
                    <a:pt x="5801" y="5200"/>
                    <a:pt x="5344" y="5971"/>
                    <a:pt x="4778" y="6664"/>
                  </a:cubicBezTo>
                  <a:cubicBezTo>
                    <a:pt x="4308" y="7239"/>
                    <a:pt x="3760" y="7758"/>
                    <a:pt x="3030" y="8015"/>
                  </a:cubicBezTo>
                  <a:cubicBezTo>
                    <a:pt x="2746" y="8115"/>
                    <a:pt x="2435" y="8175"/>
                    <a:pt x="2135" y="8175"/>
                  </a:cubicBezTo>
                  <a:cubicBezTo>
                    <a:pt x="1821" y="8175"/>
                    <a:pt x="1520" y="8109"/>
                    <a:pt x="1274" y="7955"/>
                  </a:cubicBezTo>
                  <a:cubicBezTo>
                    <a:pt x="1097" y="7844"/>
                    <a:pt x="951" y="7687"/>
                    <a:pt x="830" y="7502"/>
                  </a:cubicBezTo>
                  <a:cubicBezTo>
                    <a:pt x="623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2" y="2625"/>
                    <a:pt x="2138" y="1934"/>
                  </a:cubicBezTo>
                  <a:cubicBezTo>
                    <a:pt x="2610" y="1359"/>
                    <a:pt x="3158" y="840"/>
                    <a:pt x="3886" y="582"/>
                  </a:cubicBezTo>
                  <a:cubicBezTo>
                    <a:pt x="4034" y="530"/>
                    <a:pt x="4188" y="489"/>
                    <a:pt x="4345" y="461"/>
                  </a:cubicBezTo>
                  <a:cubicBezTo>
                    <a:pt x="4490" y="436"/>
                    <a:pt x="4636" y="423"/>
                    <a:pt x="4779" y="423"/>
                  </a:cubicBezTo>
                  <a:close/>
                  <a:moveTo>
                    <a:pt x="4923" y="0"/>
                  </a:moveTo>
                  <a:cubicBezTo>
                    <a:pt x="4591" y="0"/>
                    <a:pt x="4246" y="67"/>
                    <a:pt x="3932" y="177"/>
                  </a:cubicBezTo>
                  <a:cubicBezTo>
                    <a:pt x="3122" y="461"/>
                    <a:pt x="2516" y="1038"/>
                    <a:pt x="1993" y="1676"/>
                  </a:cubicBezTo>
                  <a:cubicBezTo>
                    <a:pt x="1366" y="2441"/>
                    <a:pt x="860" y="3299"/>
                    <a:pt x="499" y="4212"/>
                  </a:cubicBezTo>
                  <a:cubicBezTo>
                    <a:pt x="199" y="4974"/>
                    <a:pt x="0" y="5775"/>
                    <a:pt x="117" y="6629"/>
                  </a:cubicBezTo>
                  <a:cubicBezTo>
                    <a:pt x="210" y="7306"/>
                    <a:pt x="504" y="8018"/>
                    <a:pt x="1036" y="8353"/>
                  </a:cubicBezTo>
                  <a:cubicBezTo>
                    <a:pt x="1306" y="8523"/>
                    <a:pt x="1639" y="8596"/>
                    <a:pt x="1985" y="8596"/>
                  </a:cubicBezTo>
                  <a:cubicBezTo>
                    <a:pt x="2147" y="8596"/>
                    <a:pt x="2311" y="8580"/>
                    <a:pt x="2473" y="8551"/>
                  </a:cubicBezTo>
                  <a:cubicBezTo>
                    <a:pt x="2647" y="8521"/>
                    <a:pt x="2818" y="8476"/>
                    <a:pt x="2981" y="8419"/>
                  </a:cubicBezTo>
                  <a:cubicBezTo>
                    <a:pt x="3792" y="8136"/>
                    <a:pt x="4397" y="7558"/>
                    <a:pt x="4920" y="6921"/>
                  </a:cubicBezTo>
                  <a:cubicBezTo>
                    <a:pt x="5547" y="6155"/>
                    <a:pt x="6053" y="5299"/>
                    <a:pt x="6414" y="4385"/>
                  </a:cubicBezTo>
                  <a:cubicBezTo>
                    <a:pt x="6714" y="3623"/>
                    <a:pt x="6913" y="2821"/>
                    <a:pt x="6796" y="1968"/>
                  </a:cubicBezTo>
                  <a:cubicBezTo>
                    <a:pt x="6703" y="1290"/>
                    <a:pt x="6410" y="578"/>
                    <a:pt x="5878" y="244"/>
                  </a:cubicBezTo>
                  <a:cubicBezTo>
                    <a:pt x="5605" y="73"/>
                    <a:pt x="5271" y="0"/>
                    <a:pt x="4923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18"/>
            <p:cNvSpPr/>
            <p:nvPr/>
          </p:nvSpPr>
          <p:spPr>
            <a:xfrm>
              <a:off x="7461182" y="2039813"/>
              <a:ext cx="179283" cy="241621"/>
            </a:xfrm>
            <a:custGeom>
              <a:avLst/>
              <a:gdLst/>
              <a:ahLst/>
              <a:cxnLst/>
              <a:rect l="l" t="t" r="r" b="b"/>
              <a:pathLst>
                <a:path w="5749" h="7748" extrusionOk="0">
                  <a:moveTo>
                    <a:pt x="4094" y="1"/>
                  </a:moveTo>
                  <a:cubicBezTo>
                    <a:pt x="4426" y="529"/>
                    <a:pt x="4509" y="1279"/>
                    <a:pt x="4453" y="1952"/>
                  </a:cubicBezTo>
                  <a:cubicBezTo>
                    <a:pt x="4375" y="2895"/>
                    <a:pt x="4026" y="3687"/>
                    <a:pt x="3598" y="4432"/>
                  </a:cubicBezTo>
                  <a:cubicBezTo>
                    <a:pt x="3168" y="5177"/>
                    <a:pt x="2657" y="5874"/>
                    <a:pt x="1877" y="6413"/>
                  </a:cubicBezTo>
                  <a:cubicBezTo>
                    <a:pt x="1342" y="6783"/>
                    <a:pt x="680" y="7079"/>
                    <a:pt x="75" y="7079"/>
                  </a:cubicBezTo>
                  <a:cubicBezTo>
                    <a:pt x="50" y="7079"/>
                    <a:pt x="25" y="7078"/>
                    <a:pt x="1" y="7077"/>
                  </a:cubicBezTo>
                  <a:lnTo>
                    <a:pt x="1" y="7077"/>
                  </a:lnTo>
                  <a:cubicBezTo>
                    <a:pt x="121" y="7261"/>
                    <a:pt x="269" y="7418"/>
                    <a:pt x="445" y="7530"/>
                  </a:cubicBezTo>
                  <a:cubicBezTo>
                    <a:pt x="690" y="7683"/>
                    <a:pt x="992" y="7748"/>
                    <a:pt x="1305" y="7748"/>
                  </a:cubicBezTo>
                  <a:cubicBezTo>
                    <a:pt x="1606" y="7748"/>
                    <a:pt x="1918" y="7688"/>
                    <a:pt x="2202" y="7589"/>
                  </a:cubicBezTo>
                  <a:cubicBezTo>
                    <a:pt x="2931" y="7332"/>
                    <a:pt x="3478" y="6813"/>
                    <a:pt x="3950" y="6238"/>
                  </a:cubicBezTo>
                  <a:cubicBezTo>
                    <a:pt x="4516" y="5546"/>
                    <a:pt x="4972" y="4774"/>
                    <a:pt x="5297" y="3950"/>
                  </a:cubicBezTo>
                  <a:cubicBezTo>
                    <a:pt x="5567" y="3264"/>
                    <a:pt x="5748" y="2541"/>
                    <a:pt x="5642" y="1772"/>
                  </a:cubicBezTo>
                  <a:cubicBezTo>
                    <a:pt x="5560" y="1158"/>
                    <a:pt x="5296" y="517"/>
                    <a:pt x="4812" y="217"/>
                  </a:cubicBezTo>
                  <a:cubicBezTo>
                    <a:pt x="4604" y="86"/>
                    <a:pt x="4355" y="20"/>
                    <a:pt x="4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18"/>
            <p:cNvSpPr/>
            <p:nvPr/>
          </p:nvSpPr>
          <p:spPr>
            <a:xfrm>
              <a:off x="7398595" y="1996560"/>
              <a:ext cx="215332" cy="297287"/>
            </a:xfrm>
            <a:custGeom>
              <a:avLst/>
              <a:gdLst/>
              <a:ahLst/>
              <a:cxnLst/>
              <a:rect l="l" t="t" r="r" b="b"/>
              <a:pathLst>
                <a:path w="6905" h="9533" extrusionOk="0">
                  <a:moveTo>
                    <a:pt x="6899" y="565"/>
                  </a:moveTo>
                  <a:lnTo>
                    <a:pt x="6904" y="568"/>
                  </a:lnTo>
                  <a:cubicBezTo>
                    <a:pt x="6902" y="567"/>
                    <a:pt x="6901" y="566"/>
                    <a:pt x="6899" y="565"/>
                  </a:cubicBezTo>
                  <a:close/>
                  <a:moveTo>
                    <a:pt x="5307" y="1"/>
                  </a:moveTo>
                  <a:cubicBezTo>
                    <a:pt x="5195" y="1"/>
                    <a:pt x="5095" y="7"/>
                    <a:pt x="4969" y="22"/>
                  </a:cubicBezTo>
                  <a:cubicBezTo>
                    <a:pt x="4893" y="31"/>
                    <a:pt x="4825" y="42"/>
                    <a:pt x="4749" y="58"/>
                  </a:cubicBezTo>
                  <a:cubicBezTo>
                    <a:pt x="4591" y="91"/>
                    <a:pt x="4476" y="121"/>
                    <a:pt x="4315" y="177"/>
                  </a:cubicBezTo>
                  <a:cubicBezTo>
                    <a:pt x="4157" y="232"/>
                    <a:pt x="4040" y="281"/>
                    <a:pt x="3881" y="359"/>
                  </a:cubicBezTo>
                  <a:cubicBezTo>
                    <a:pt x="3721" y="436"/>
                    <a:pt x="3603" y="498"/>
                    <a:pt x="3445" y="597"/>
                  </a:cubicBezTo>
                  <a:cubicBezTo>
                    <a:pt x="3287" y="695"/>
                    <a:pt x="3171" y="776"/>
                    <a:pt x="3017" y="892"/>
                  </a:cubicBezTo>
                  <a:cubicBezTo>
                    <a:pt x="2862" y="1008"/>
                    <a:pt x="2747" y="1105"/>
                    <a:pt x="2597" y="1238"/>
                  </a:cubicBezTo>
                  <a:cubicBezTo>
                    <a:pt x="2449" y="1372"/>
                    <a:pt x="2335" y="1486"/>
                    <a:pt x="2193" y="1634"/>
                  </a:cubicBezTo>
                  <a:cubicBezTo>
                    <a:pt x="2054" y="1782"/>
                    <a:pt x="1940" y="1911"/>
                    <a:pt x="1809" y="2072"/>
                  </a:cubicBezTo>
                  <a:cubicBezTo>
                    <a:pt x="1550" y="2389"/>
                    <a:pt x="1329" y="2705"/>
                    <a:pt x="1115" y="3063"/>
                  </a:cubicBezTo>
                  <a:cubicBezTo>
                    <a:pt x="1013" y="3232"/>
                    <a:pt x="911" y="3419"/>
                    <a:pt x="820" y="3595"/>
                  </a:cubicBezTo>
                  <a:cubicBezTo>
                    <a:pt x="732" y="3767"/>
                    <a:pt x="639" y="3969"/>
                    <a:pt x="566" y="4145"/>
                  </a:cubicBezTo>
                  <a:cubicBezTo>
                    <a:pt x="491" y="4319"/>
                    <a:pt x="412" y="4529"/>
                    <a:pt x="353" y="4706"/>
                  </a:cubicBezTo>
                  <a:cubicBezTo>
                    <a:pt x="295" y="4880"/>
                    <a:pt x="232" y="5097"/>
                    <a:pt x="189" y="5270"/>
                  </a:cubicBezTo>
                  <a:cubicBezTo>
                    <a:pt x="167" y="5357"/>
                    <a:pt x="146" y="5454"/>
                    <a:pt x="129" y="5541"/>
                  </a:cubicBezTo>
                  <a:cubicBezTo>
                    <a:pt x="94" y="5708"/>
                    <a:pt x="62" y="5908"/>
                    <a:pt x="42" y="6069"/>
                  </a:cubicBezTo>
                  <a:cubicBezTo>
                    <a:pt x="22" y="6231"/>
                    <a:pt x="8" y="6428"/>
                    <a:pt x="5" y="6584"/>
                  </a:cubicBezTo>
                  <a:cubicBezTo>
                    <a:pt x="1" y="6737"/>
                    <a:pt x="5" y="6930"/>
                    <a:pt x="16" y="7078"/>
                  </a:cubicBezTo>
                  <a:cubicBezTo>
                    <a:pt x="28" y="7225"/>
                    <a:pt x="55" y="7409"/>
                    <a:pt x="81" y="7547"/>
                  </a:cubicBezTo>
                  <a:cubicBezTo>
                    <a:pt x="108" y="7685"/>
                    <a:pt x="153" y="7856"/>
                    <a:pt x="199" y="7984"/>
                  </a:cubicBezTo>
                  <a:cubicBezTo>
                    <a:pt x="244" y="8110"/>
                    <a:pt x="310" y="8267"/>
                    <a:pt x="372" y="8382"/>
                  </a:cubicBezTo>
                  <a:cubicBezTo>
                    <a:pt x="433" y="8501"/>
                    <a:pt x="521" y="8638"/>
                    <a:pt x="600" y="8739"/>
                  </a:cubicBezTo>
                  <a:cubicBezTo>
                    <a:pt x="681" y="8842"/>
                    <a:pt x="784" y="8954"/>
                    <a:pt x="882" y="9041"/>
                  </a:cubicBezTo>
                  <a:cubicBezTo>
                    <a:pt x="983" y="9127"/>
                    <a:pt x="1103" y="9213"/>
                    <a:pt x="1215" y="9279"/>
                  </a:cubicBezTo>
                  <a:lnTo>
                    <a:pt x="1658" y="9532"/>
                  </a:lnTo>
                  <a:cubicBezTo>
                    <a:pt x="791" y="8986"/>
                    <a:pt x="576" y="7702"/>
                    <a:pt x="668" y="6591"/>
                  </a:cubicBezTo>
                  <a:cubicBezTo>
                    <a:pt x="761" y="5439"/>
                    <a:pt x="1185" y="4475"/>
                    <a:pt x="1710" y="3566"/>
                  </a:cubicBezTo>
                  <a:cubicBezTo>
                    <a:pt x="2233" y="2659"/>
                    <a:pt x="2857" y="1809"/>
                    <a:pt x="3808" y="1151"/>
                  </a:cubicBezTo>
                  <a:cubicBezTo>
                    <a:pt x="4458" y="700"/>
                    <a:pt x="5263" y="341"/>
                    <a:pt x="5999" y="341"/>
                  </a:cubicBezTo>
                  <a:cubicBezTo>
                    <a:pt x="6318" y="341"/>
                    <a:pt x="6624" y="408"/>
                    <a:pt x="6899" y="565"/>
                  </a:cubicBezTo>
                  <a:lnTo>
                    <a:pt x="6899" y="565"/>
                  </a:lnTo>
                  <a:lnTo>
                    <a:pt x="6408" y="284"/>
                  </a:lnTo>
                  <a:cubicBezTo>
                    <a:pt x="6345" y="248"/>
                    <a:pt x="6286" y="216"/>
                    <a:pt x="6224" y="189"/>
                  </a:cubicBezTo>
                  <a:cubicBezTo>
                    <a:pt x="6091" y="130"/>
                    <a:pt x="5974" y="91"/>
                    <a:pt x="5830" y="58"/>
                  </a:cubicBezTo>
                  <a:cubicBezTo>
                    <a:pt x="5684" y="24"/>
                    <a:pt x="5564" y="8"/>
                    <a:pt x="5411" y="2"/>
                  </a:cubicBezTo>
                  <a:cubicBezTo>
                    <a:pt x="5374" y="1"/>
                    <a:pt x="5340" y="1"/>
                    <a:pt x="5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18"/>
            <p:cNvSpPr/>
            <p:nvPr/>
          </p:nvSpPr>
          <p:spPr>
            <a:xfrm>
              <a:off x="7446026" y="2039688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0" y="1"/>
                  </a:moveTo>
                  <a:cubicBezTo>
                    <a:pt x="4297" y="1"/>
                    <a:pt x="4151" y="14"/>
                    <a:pt x="4006" y="39"/>
                  </a:cubicBezTo>
                  <a:cubicBezTo>
                    <a:pt x="3849" y="67"/>
                    <a:pt x="3695" y="108"/>
                    <a:pt x="3547" y="160"/>
                  </a:cubicBezTo>
                  <a:cubicBezTo>
                    <a:pt x="2819" y="418"/>
                    <a:pt x="2271" y="937"/>
                    <a:pt x="1799" y="1512"/>
                  </a:cubicBezTo>
                  <a:cubicBezTo>
                    <a:pt x="1233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4" y="6763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5" y="5876"/>
                    <a:pt x="3658" y="5179"/>
                    <a:pt x="4087" y="4436"/>
                  </a:cubicBezTo>
                  <a:cubicBezTo>
                    <a:pt x="4516" y="3691"/>
                    <a:pt x="4866" y="2900"/>
                    <a:pt x="4942" y="1956"/>
                  </a:cubicBezTo>
                  <a:cubicBezTo>
                    <a:pt x="4998" y="1283"/>
                    <a:pt x="4916" y="533"/>
                    <a:pt x="4583" y="5"/>
                  </a:cubicBezTo>
                  <a:cubicBezTo>
                    <a:pt x="4535" y="2"/>
                    <a:pt x="4488" y="1"/>
                    <a:pt x="44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18"/>
            <p:cNvSpPr/>
            <p:nvPr/>
          </p:nvSpPr>
          <p:spPr>
            <a:xfrm>
              <a:off x="7450142" y="2293810"/>
              <a:ext cx="3960" cy="2277"/>
            </a:xfrm>
            <a:custGeom>
              <a:avLst/>
              <a:gdLst/>
              <a:ahLst/>
              <a:cxnLst/>
              <a:rect l="l" t="t" r="r" b="b"/>
              <a:pathLst>
                <a:path w="127" h="73" extrusionOk="0">
                  <a:moveTo>
                    <a:pt x="1" y="0"/>
                  </a:moveTo>
                  <a:cubicBezTo>
                    <a:pt x="20" y="13"/>
                    <a:pt x="37" y="25"/>
                    <a:pt x="54" y="33"/>
                  </a:cubicBezTo>
                  <a:cubicBezTo>
                    <a:pt x="79" y="48"/>
                    <a:pt x="102" y="61"/>
                    <a:pt x="126" y="7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18"/>
            <p:cNvSpPr/>
            <p:nvPr/>
          </p:nvSpPr>
          <p:spPr>
            <a:xfrm>
              <a:off x="7431868" y="2022568"/>
              <a:ext cx="222754" cy="276081"/>
            </a:xfrm>
            <a:custGeom>
              <a:avLst/>
              <a:gdLst/>
              <a:ahLst/>
              <a:cxnLst/>
              <a:rect l="l" t="t" r="r" b="b"/>
              <a:pathLst>
                <a:path w="7143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59" y="754"/>
                    <a:pt x="6681" y="1363"/>
                    <a:pt x="6783" y="2112"/>
                  </a:cubicBezTo>
                  <a:cubicBezTo>
                    <a:pt x="6881" y="2823"/>
                    <a:pt x="6762" y="3570"/>
                    <a:pt x="6408" y="4464"/>
                  </a:cubicBezTo>
                  <a:cubicBezTo>
                    <a:pt x="6054" y="5364"/>
                    <a:pt x="5558" y="6205"/>
                    <a:pt x="4934" y="6966"/>
                  </a:cubicBezTo>
                  <a:cubicBezTo>
                    <a:pt x="4302" y="7741"/>
                    <a:pt x="3721" y="8189"/>
                    <a:pt x="3053" y="8425"/>
                  </a:cubicBezTo>
                  <a:cubicBezTo>
                    <a:pt x="2892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1" y="8099"/>
                    <a:pt x="460" y="7488"/>
                    <a:pt x="357" y="6740"/>
                  </a:cubicBezTo>
                  <a:cubicBezTo>
                    <a:pt x="261" y="6030"/>
                    <a:pt x="381" y="5282"/>
                    <a:pt x="734" y="4387"/>
                  </a:cubicBezTo>
                  <a:cubicBezTo>
                    <a:pt x="1087" y="3487"/>
                    <a:pt x="1583" y="2646"/>
                    <a:pt x="2207" y="1885"/>
                  </a:cubicBezTo>
                  <a:cubicBezTo>
                    <a:pt x="2840" y="1112"/>
                    <a:pt x="3419" y="662"/>
                    <a:pt x="4088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4" y="0"/>
                    <a:pt x="4354" y="64"/>
                    <a:pt x="4006" y="186"/>
                  </a:cubicBezTo>
                  <a:cubicBezTo>
                    <a:pt x="3088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4" y="4293"/>
                  </a:cubicBezTo>
                  <a:cubicBezTo>
                    <a:pt x="124" y="5231"/>
                    <a:pt x="0" y="6019"/>
                    <a:pt x="102" y="6773"/>
                  </a:cubicBezTo>
                  <a:cubicBezTo>
                    <a:pt x="154" y="7148"/>
                    <a:pt x="261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6" y="8762"/>
                    <a:pt x="1708" y="8852"/>
                    <a:pt x="2104" y="8852"/>
                  </a:cubicBezTo>
                  <a:cubicBezTo>
                    <a:pt x="2266" y="8852"/>
                    <a:pt x="2434" y="8838"/>
                    <a:pt x="2610" y="8805"/>
                  </a:cubicBezTo>
                  <a:cubicBezTo>
                    <a:pt x="2785" y="8774"/>
                    <a:pt x="2963" y="8727"/>
                    <a:pt x="3137" y="8667"/>
                  </a:cubicBezTo>
                  <a:cubicBezTo>
                    <a:pt x="4055" y="8345"/>
                    <a:pt x="4687" y="7675"/>
                    <a:pt x="5134" y="7128"/>
                  </a:cubicBezTo>
                  <a:cubicBezTo>
                    <a:pt x="5774" y="6348"/>
                    <a:pt x="6284" y="5484"/>
                    <a:pt x="6650" y="4558"/>
                  </a:cubicBezTo>
                  <a:cubicBezTo>
                    <a:pt x="7019" y="3622"/>
                    <a:pt x="7143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2" y="433"/>
                    <a:pt x="6063" y="264"/>
                  </a:cubicBezTo>
                  <a:cubicBezTo>
                    <a:pt x="5790" y="92"/>
                    <a:pt x="5453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4" name="Google Shape;5314;p18"/>
          <p:cNvGrpSpPr/>
          <p:nvPr/>
        </p:nvGrpSpPr>
        <p:grpSpPr>
          <a:xfrm>
            <a:off x="-1738281" y="3413896"/>
            <a:ext cx="2286221" cy="1729608"/>
            <a:chOff x="7172539" y="1310879"/>
            <a:chExt cx="1698025" cy="1284522"/>
          </a:xfrm>
        </p:grpSpPr>
        <p:sp>
          <p:nvSpPr>
            <p:cNvPr id="5315" name="Google Shape;5315;p18"/>
            <p:cNvSpPr/>
            <p:nvPr/>
          </p:nvSpPr>
          <p:spPr>
            <a:xfrm>
              <a:off x="8535296" y="1522995"/>
              <a:ext cx="187" cy="125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6" y="4"/>
                  </a:moveTo>
                  <a:lnTo>
                    <a:pt x="6" y="4"/>
                  </a:lnTo>
                  <a:cubicBezTo>
                    <a:pt x="4" y="2"/>
                    <a:pt x="2" y="2"/>
                    <a:pt x="0" y="1"/>
                  </a:cubicBezTo>
                  <a:cubicBezTo>
                    <a:pt x="2" y="2"/>
                    <a:pt x="4" y="2"/>
                    <a:pt x="6" y="4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18"/>
            <p:cNvSpPr/>
            <p:nvPr/>
          </p:nvSpPr>
          <p:spPr>
            <a:xfrm>
              <a:off x="8401952" y="1505750"/>
              <a:ext cx="133597" cy="17370"/>
            </a:xfrm>
            <a:custGeom>
              <a:avLst/>
              <a:gdLst/>
              <a:ahLst/>
              <a:cxnLst/>
              <a:rect l="l" t="t" r="r" b="b"/>
              <a:pathLst>
                <a:path w="4284" h="557" extrusionOk="0">
                  <a:moveTo>
                    <a:pt x="2333" y="1"/>
                  </a:moveTo>
                  <a:cubicBezTo>
                    <a:pt x="1549" y="1"/>
                    <a:pt x="744" y="218"/>
                    <a:pt x="1" y="526"/>
                  </a:cubicBezTo>
                  <a:lnTo>
                    <a:pt x="4283" y="557"/>
                  </a:lnTo>
                  <a:cubicBezTo>
                    <a:pt x="4282" y="555"/>
                    <a:pt x="4280" y="554"/>
                    <a:pt x="4278" y="554"/>
                  </a:cubicBezTo>
                  <a:cubicBezTo>
                    <a:pt x="4219" y="519"/>
                    <a:pt x="4161" y="486"/>
                    <a:pt x="4104" y="450"/>
                  </a:cubicBezTo>
                  <a:cubicBezTo>
                    <a:pt x="3835" y="303"/>
                    <a:pt x="3550" y="188"/>
                    <a:pt x="3257" y="112"/>
                  </a:cubicBezTo>
                  <a:cubicBezTo>
                    <a:pt x="2956" y="35"/>
                    <a:pt x="2646" y="1"/>
                    <a:pt x="2333" y="1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18"/>
            <p:cNvSpPr/>
            <p:nvPr/>
          </p:nvSpPr>
          <p:spPr>
            <a:xfrm>
              <a:off x="8103517" y="1443287"/>
              <a:ext cx="426205" cy="652390"/>
            </a:xfrm>
            <a:custGeom>
              <a:avLst/>
              <a:gdLst/>
              <a:ahLst/>
              <a:cxnLst/>
              <a:rect l="l" t="t" r="r" b="b"/>
              <a:pathLst>
                <a:path w="13667" h="20920" extrusionOk="0">
                  <a:moveTo>
                    <a:pt x="9418" y="1"/>
                  </a:moveTo>
                  <a:cubicBezTo>
                    <a:pt x="9407" y="1"/>
                    <a:pt x="9395" y="1"/>
                    <a:pt x="9384" y="2"/>
                  </a:cubicBezTo>
                  <a:cubicBezTo>
                    <a:pt x="9312" y="8"/>
                    <a:pt x="9233" y="28"/>
                    <a:pt x="9138" y="64"/>
                  </a:cubicBezTo>
                  <a:cubicBezTo>
                    <a:pt x="9043" y="100"/>
                    <a:pt x="8941" y="146"/>
                    <a:pt x="8823" y="210"/>
                  </a:cubicBezTo>
                  <a:cubicBezTo>
                    <a:pt x="8744" y="254"/>
                    <a:pt x="8663" y="302"/>
                    <a:pt x="8576" y="360"/>
                  </a:cubicBezTo>
                  <a:cubicBezTo>
                    <a:pt x="8485" y="417"/>
                    <a:pt x="8396" y="479"/>
                    <a:pt x="8297" y="548"/>
                  </a:cubicBezTo>
                  <a:cubicBezTo>
                    <a:pt x="8198" y="619"/>
                    <a:pt x="8100" y="695"/>
                    <a:pt x="7989" y="778"/>
                  </a:cubicBezTo>
                  <a:cubicBezTo>
                    <a:pt x="7881" y="863"/>
                    <a:pt x="7772" y="951"/>
                    <a:pt x="7656" y="1050"/>
                  </a:cubicBezTo>
                  <a:cubicBezTo>
                    <a:pt x="7539" y="1149"/>
                    <a:pt x="7421" y="1250"/>
                    <a:pt x="7296" y="1363"/>
                  </a:cubicBezTo>
                  <a:cubicBezTo>
                    <a:pt x="7170" y="1476"/>
                    <a:pt x="7047" y="1589"/>
                    <a:pt x="6915" y="1716"/>
                  </a:cubicBezTo>
                  <a:cubicBezTo>
                    <a:pt x="6826" y="1799"/>
                    <a:pt x="6740" y="1882"/>
                    <a:pt x="6651" y="1972"/>
                  </a:cubicBezTo>
                  <a:cubicBezTo>
                    <a:pt x="6560" y="2062"/>
                    <a:pt x="6467" y="2156"/>
                    <a:pt x="6376" y="2250"/>
                  </a:cubicBezTo>
                  <a:cubicBezTo>
                    <a:pt x="6237" y="2393"/>
                    <a:pt x="6091" y="2547"/>
                    <a:pt x="5949" y="2702"/>
                  </a:cubicBezTo>
                  <a:cubicBezTo>
                    <a:pt x="5808" y="2859"/>
                    <a:pt x="5657" y="3024"/>
                    <a:pt x="5511" y="3192"/>
                  </a:cubicBezTo>
                  <a:cubicBezTo>
                    <a:pt x="5365" y="3359"/>
                    <a:pt x="5214" y="3539"/>
                    <a:pt x="5065" y="3718"/>
                  </a:cubicBezTo>
                  <a:cubicBezTo>
                    <a:pt x="4918" y="3898"/>
                    <a:pt x="4766" y="4089"/>
                    <a:pt x="4618" y="4282"/>
                  </a:cubicBezTo>
                  <a:cubicBezTo>
                    <a:pt x="4395" y="4569"/>
                    <a:pt x="4166" y="4876"/>
                    <a:pt x="3946" y="5188"/>
                  </a:cubicBezTo>
                  <a:cubicBezTo>
                    <a:pt x="3726" y="5498"/>
                    <a:pt x="3504" y="5824"/>
                    <a:pt x="3292" y="6155"/>
                  </a:cubicBezTo>
                  <a:cubicBezTo>
                    <a:pt x="3080" y="6486"/>
                    <a:pt x="2870" y="6829"/>
                    <a:pt x="2668" y="7176"/>
                  </a:cubicBezTo>
                  <a:cubicBezTo>
                    <a:pt x="2469" y="7524"/>
                    <a:pt x="2273" y="7877"/>
                    <a:pt x="2089" y="8237"/>
                  </a:cubicBezTo>
                  <a:cubicBezTo>
                    <a:pt x="1905" y="8596"/>
                    <a:pt x="1730" y="8959"/>
                    <a:pt x="1564" y="9325"/>
                  </a:cubicBezTo>
                  <a:cubicBezTo>
                    <a:pt x="1399" y="9695"/>
                    <a:pt x="1246" y="10058"/>
                    <a:pt x="1104" y="10431"/>
                  </a:cubicBezTo>
                  <a:cubicBezTo>
                    <a:pt x="963" y="10803"/>
                    <a:pt x="835" y="11168"/>
                    <a:pt x="716" y="11542"/>
                  </a:cubicBezTo>
                  <a:cubicBezTo>
                    <a:pt x="600" y="11916"/>
                    <a:pt x="499" y="12275"/>
                    <a:pt x="410" y="12643"/>
                  </a:cubicBezTo>
                  <a:cubicBezTo>
                    <a:pt x="349" y="12889"/>
                    <a:pt x="298" y="13126"/>
                    <a:pt x="249" y="13368"/>
                  </a:cubicBezTo>
                  <a:cubicBezTo>
                    <a:pt x="203" y="13609"/>
                    <a:pt x="162" y="13842"/>
                    <a:pt x="129" y="14079"/>
                  </a:cubicBezTo>
                  <a:cubicBezTo>
                    <a:pt x="95" y="14317"/>
                    <a:pt x="68" y="14542"/>
                    <a:pt x="47" y="14774"/>
                  </a:cubicBezTo>
                  <a:cubicBezTo>
                    <a:pt x="29" y="15007"/>
                    <a:pt x="14" y="15225"/>
                    <a:pt x="7" y="15450"/>
                  </a:cubicBezTo>
                  <a:cubicBezTo>
                    <a:pt x="0" y="15675"/>
                    <a:pt x="0" y="15888"/>
                    <a:pt x="7" y="16104"/>
                  </a:cubicBezTo>
                  <a:cubicBezTo>
                    <a:pt x="14" y="16318"/>
                    <a:pt x="29" y="16535"/>
                    <a:pt x="47" y="16739"/>
                  </a:cubicBezTo>
                  <a:cubicBezTo>
                    <a:pt x="68" y="16942"/>
                    <a:pt x="96" y="17149"/>
                    <a:pt x="131" y="17340"/>
                  </a:cubicBezTo>
                  <a:cubicBezTo>
                    <a:pt x="165" y="17533"/>
                    <a:pt x="206" y="17727"/>
                    <a:pt x="254" y="17908"/>
                  </a:cubicBezTo>
                  <a:cubicBezTo>
                    <a:pt x="302" y="18091"/>
                    <a:pt x="357" y="18270"/>
                    <a:pt x="418" y="18437"/>
                  </a:cubicBezTo>
                  <a:cubicBezTo>
                    <a:pt x="479" y="18604"/>
                    <a:pt x="546" y="18771"/>
                    <a:pt x="620" y="18924"/>
                  </a:cubicBezTo>
                  <a:cubicBezTo>
                    <a:pt x="727" y="19156"/>
                    <a:pt x="853" y="19374"/>
                    <a:pt x="988" y="19573"/>
                  </a:cubicBezTo>
                  <a:cubicBezTo>
                    <a:pt x="1123" y="19768"/>
                    <a:pt x="1272" y="19952"/>
                    <a:pt x="1431" y="20112"/>
                  </a:cubicBezTo>
                  <a:cubicBezTo>
                    <a:pt x="1589" y="20271"/>
                    <a:pt x="1758" y="20414"/>
                    <a:pt x="1937" y="20532"/>
                  </a:cubicBezTo>
                  <a:cubicBezTo>
                    <a:pt x="1994" y="20572"/>
                    <a:pt x="2053" y="20608"/>
                    <a:pt x="2113" y="20642"/>
                  </a:cubicBezTo>
                  <a:cubicBezTo>
                    <a:pt x="2237" y="20714"/>
                    <a:pt x="2366" y="20776"/>
                    <a:pt x="2497" y="20829"/>
                  </a:cubicBezTo>
                  <a:cubicBezTo>
                    <a:pt x="2584" y="20862"/>
                    <a:pt x="2674" y="20894"/>
                    <a:pt x="2762" y="20920"/>
                  </a:cubicBezTo>
                  <a:cubicBezTo>
                    <a:pt x="2274" y="20546"/>
                    <a:pt x="2017" y="19977"/>
                    <a:pt x="1715" y="19452"/>
                  </a:cubicBezTo>
                  <a:cubicBezTo>
                    <a:pt x="960" y="18141"/>
                    <a:pt x="1054" y="16442"/>
                    <a:pt x="1232" y="14923"/>
                  </a:cubicBezTo>
                  <a:cubicBezTo>
                    <a:pt x="1456" y="13013"/>
                    <a:pt x="1728" y="11420"/>
                    <a:pt x="2566" y="9739"/>
                  </a:cubicBezTo>
                  <a:cubicBezTo>
                    <a:pt x="3403" y="8057"/>
                    <a:pt x="4524" y="6481"/>
                    <a:pt x="5846" y="5140"/>
                  </a:cubicBezTo>
                  <a:cubicBezTo>
                    <a:pt x="6902" y="4069"/>
                    <a:pt x="8087" y="3149"/>
                    <a:pt x="9504" y="2549"/>
                  </a:cubicBezTo>
                  <a:cubicBezTo>
                    <a:pt x="9525" y="2539"/>
                    <a:pt x="9545" y="2532"/>
                    <a:pt x="9563" y="2524"/>
                  </a:cubicBezTo>
                  <a:cubicBezTo>
                    <a:pt x="10306" y="2216"/>
                    <a:pt x="11109" y="1998"/>
                    <a:pt x="11893" y="1998"/>
                  </a:cubicBezTo>
                  <a:cubicBezTo>
                    <a:pt x="12207" y="1998"/>
                    <a:pt x="12518" y="2033"/>
                    <a:pt x="12820" y="2111"/>
                  </a:cubicBezTo>
                  <a:cubicBezTo>
                    <a:pt x="13113" y="2186"/>
                    <a:pt x="13398" y="2301"/>
                    <a:pt x="13666" y="2449"/>
                  </a:cubicBezTo>
                  <a:cubicBezTo>
                    <a:pt x="12299" y="1658"/>
                    <a:pt x="10956" y="833"/>
                    <a:pt x="9581" y="38"/>
                  </a:cubicBezTo>
                  <a:cubicBezTo>
                    <a:pt x="9573" y="35"/>
                    <a:pt x="9568" y="31"/>
                    <a:pt x="9562" y="29"/>
                  </a:cubicBezTo>
                  <a:cubicBezTo>
                    <a:pt x="9521" y="10"/>
                    <a:pt x="9473" y="1"/>
                    <a:pt x="9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18"/>
            <p:cNvSpPr/>
            <p:nvPr/>
          </p:nvSpPr>
          <p:spPr>
            <a:xfrm>
              <a:off x="8661655" y="1551840"/>
              <a:ext cx="197214" cy="320582"/>
            </a:xfrm>
            <a:custGeom>
              <a:avLst/>
              <a:gdLst/>
              <a:ahLst/>
              <a:cxnLst/>
              <a:rect l="l" t="t" r="r" b="b"/>
              <a:pathLst>
                <a:path w="6324" h="10280" extrusionOk="0">
                  <a:moveTo>
                    <a:pt x="4229" y="0"/>
                  </a:moveTo>
                  <a:cubicBezTo>
                    <a:pt x="4177" y="56"/>
                    <a:pt x="4126" y="111"/>
                    <a:pt x="4072" y="163"/>
                  </a:cubicBezTo>
                  <a:cubicBezTo>
                    <a:pt x="4021" y="214"/>
                    <a:pt x="3967" y="265"/>
                    <a:pt x="3913" y="315"/>
                  </a:cubicBezTo>
                  <a:cubicBezTo>
                    <a:pt x="3733" y="479"/>
                    <a:pt x="3548" y="628"/>
                    <a:pt x="3361" y="758"/>
                  </a:cubicBezTo>
                  <a:cubicBezTo>
                    <a:pt x="3260" y="827"/>
                    <a:pt x="3158" y="891"/>
                    <a:pt x="3056" y="952"/>
                  </a:cubicBezTo>
                  <a:lnTo>
                    <a:pt x="4015" y="5906"/>
                  </a:lnTo>
                  <a:cubicBezTo>
                    <a:pt x="3963" y="5978"/>
                    <a:pt x="3914" y="6051"/>
                    <a:pt x="3868" y="6129"/>
                  </a:cubicBezTo>
                  <a:cubicBezTo>
                    <a:pt x="3775" y="6281"/>
                    <a:pt x="3696" y="6439"/>
                    <a:pt x="3627" y="6605"/>
                  </a:cubicBezTo>
                  <a:cubicBezTo>
                    <a:pt x="3594" y="6688"/>
                    <a:pt x="3562" y="6771"/>
                    <a:pt x="3536" y="6856"/>
                  </a:cubicBezTo>
                  <a:lnTo>
                    <a:pt x="1" y="8898"/>
                  </a:lnTo>
                  <a:lnTo>
                    <a:pt x="1" y="10279"/>
                  </a:lnTo>
                  <a:lnTo>
                    <a:pt x="3421" y="8305"/>
                  </a:lnTo>
                  <a:lnTo>
                    <a:pt x="3536" y="8238"/>
                  </a:lnTo>
                  <a:cubicBezTo>
                    <a:pt x="3597" y="8359"/>
                    <a:pt x="3701" y="8464"/>
                    <a:pt x="3824" y="8537"/>
                  </a:cubicBezTo>
                  <a:lnTo>
                    <a:pt x="3828" y="8540"/>
                  </a:lnTo>
                  <a:lnTo>
                    <a:pt x="3850" y="8553"/>
                  </a:lnTo>
                  <a:cubicBezTo>
                    <a:pt x="3950" y="8610"/>
                    <a:pt x="4064" y="8648"/>
                    <a:pt x="4173" y="8661"/>
                  </a:cubicBezTo>
                  <a:cubicBezTo>
                    <a:pt x="4203" y="8664"/>
                    <a:pt x="4233" y="8666"/>
                    <a:pt x="4262" y="8666"/>
                  </a:cubicBezTo>
                  <a:cubicBezTo>
                    <a:pt x="4580" y="8666"/>
                    <a:pt x="4882" y="8475"/>
                    <a:pt x="5136" y="8262"/>
                  </a:cubicBezTo>
                  <a:cubicBezTo>
                    <a:pt x="5487" y="7968"/>
                    <a:pt x="5750" y="7627"/>
                    <a:pt x="5959" y="7256"/>
                  </a:cubicBezTo>
                  <a:cubicBezTo>
                    <a:pt x="6167" y="6885"/>
                    <a:pt x="6319" y="6482"/>
                    <a:pt x="6322" y="6014"/>
                  </a:cubicBezTo>
                  <a:cubicBezTo>
                    <a:pt x="6324" y="5641"/>
                    <a:pt x="6232" y="5229"/>
                    <a:pt x="5951" y="5038"/>
                  </a:cubicBezTo>
                  <a:cubicBezTo>
                    <a:pt x="5931" y="5025"/>
                    <a:pt x="5910" y="5013"/>
                    <a:pt x="5891" y="4999"/>
                  </a:cubicBezTo>
                  <a:cubicBezTo>
                    <a:pt x="5773" y="4937"/>
                    <a:pt x="5630" y="4908"/>
                    <a:pt x="5488" y="4908"/>
                  </a:cubicBezTo>
                  <a:cubicBezTo>
                    <a:pt x="5385" y="4908"/>
                    <a:pt x="5282" y="4924"/>
                    <a:pt x="5189" y="4953"/>
                  </a:cubicBezTo>
                  <a:lnTo>
                    <a:pt x="5110" y="4546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18"/>
            <p:cNvSpPr/>
            <p:nvPr/>
          </p:nvSpPr>
          <p:spPr>
            <a:xfrm>
              <a:off x="8820883" y="1693635"/>
              <a:ext cx="24449" cy="14158"/>
            </a:xfrm>
            <a:custGeom>
              <a:avLst/>
              <a:gdLst/>
              <a:ahLst/>
              <a:cxnLst/>
              <a:rect l="l" t="t" r="r" b="b"/>
              <a:pathLst>
                <a:path w="784" h="454" extrusionOk="0">
                  <a:moveTo>
                    <a:pt x="0" y="0"/>
                  </a:moveTo>
                  <a:lnTo>
                    <a:pt x="79" y="409"/>
                  </a:lnTo>
                  <a:cubicBezTo>
                    <a:pt x="173" y="379"/>
                    <a:pt x="277" y="363"/>
                    <a:pt x="381" y="363"/>
                  </a:cubicBezTo>
                  <a:cubicBezTo>
                    <a:pt x="522" y="363"/>
                    <a:pt x="664" y="392"/>
                    <a:pt x="782" y="453"/>
                  </a:cubicBezTo>
                  <a:lnTo>
                    <a:pt x="784" y="452"/>
                  </a:lnTo>
                  <a:cubicBezTo>
                    <a:pt x="454" y="261"/>
                    <a:pt x="331" y="189"/>
                    <a:pt x="0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18"/>
            <p:cNvSpPr/>
            <p:nvPr/>
          </p:nvSpPr>
          <p:spPr>
            <a:xfrm>
              <a:off x="8726082" y="1563721"/>
              <a:ext cx="60748" cy="172297"/>
            </a:xfrm>
            <a:custGeom>
              <a:avLst/>
              <a:gdLst/>
              <a:ahLst/>
              <a:cxnLst/>
              <a:rect l="l" t="t" r="r" b="b"/>
              <a:pathLst>
                <a:path w="1948" h="5525" extrusionOk="0">
                  <a:moveTo>
                    <a:pt x="1" y="0"/>
                  </a:moveTo>
                  <a:lnTo>
                    <a:pt x="961" y="4956"/>
                  </a:lnTo>
                  <a:cubicBezTo>
                    <a:pt x="1290" y="5145"/>
                    <a:pt x="1618" y="5334"/>
                    <a:pt x="1947" y="5525"/>
                  </a:cubicBezTo>
                  <a:lnTo>
                    <a:pt x="989" y="571"/>
                  </a:lnTo>
                  <a:cubicBezTo>
                    <a:pt x="659" y="380"/>
                    <a:pt x="329" y="19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18"/>
            <p:cNvSpPr/>
            <p:nvPr/>
          </p:nvSpPr>
          <p:spPr>
            <a:xfrm>
              <a:off x="8741082" y="1718240"/>
              <a:ext cx="45748" cy="47432"/>
            </a:xfrm>
            <a:custGeom>
              <a:avLst/>
              <a:gdLst/>
              <a:ahLst/>
              <a:cxnLst/>
              <a:rect l="l" t="t" r="r" b="b"/>
              <a:pathLst>
                <a:path w="1467" h="1521" extrusionOk="0">
                  <a:moveTo>
                    <a:pt x="479" y="1"/>
                  </a:moveTo>
                  <a:cubicBezTo>
                    <a:pt x="428" y="73"/>
                    <a:pt x="380" y="146"/>
                    <a:pt x="332" y="223"/>
                  </a:cubicBezTo>
                  <a:cubicBezTo>
                    <a:pt x="239" y="376"/>
                    <a:pt x="160" y="534"/>
                    <a:pt x="92" y="699"/>
                  </a:cubicBezTo>
                  <a:cubicBezTo>
                    <a:pt x="58" y="781"/>
                    <a:pt x="27" y="866"/>
                    <a:pt x="0" y="951"/>
                  </a:cubicBezTo>
                  <a:cubicBezTo>
                    <a:pt x="329" y="1139"/>
                    <a:pt x="658" y="1330"/>
                    <a:pt x="986" y="1520"/>
                  </a:cubicBezTo>
                  <a:cubicBezTo>
                    <a:pt x="1014" y="1434"/>
                    <a:pt x="1044" y="1352"/>
                    <a:pt x="1078" y="1269"/>
                  </a:cubicBezTo>
                  <a:cubicBezTo>
                    <a:pt x="1147" y="1103"/>
                    <a:pt x="1228" y="945"/>
                    <a:pt x="1320" y="793"/>
                  </a:cubicBezTo>
                  <a:cubicBezTo>
                    <a:pt x="1366" y="717"/>
                    <a:pt x="1415" y="642"/>
                    <a:pt x="1466" y="570"/>
                  </a:cubicBezTo>
                  <a:cubicBezTo>
                    <a:pt x="1136" y="379"/>
                    <a:pt x="807" y="189"/>
                    <a:pt x="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18"/>
            <p:cNvSpPr/>
            <p:nvPr/>
          </p:nvSpPr>
          <p:spPr>
            <a:xfrm>
              <a:off x="8781029" y="1818123"/>
              <a:ext cx="686" cy="437"/>
            </a:xfrm>
            <a:custGeom>
              <a:avLst/>
              <a:gdLst/>
              <a:ahLst/>
              <a:cxnLst/>
              <a:rect l="l" t="t" r="r" b="b"/>
              <a:pathLst>
                <a:path w="22" h="14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6"/>
                    <a:pt x="14" y="11"/>
                    <a:pt x="22" y="1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18"/>
            <p:cNvSpPr/>
            <p:nvPr/>
          </p:nvSpPr>
          <p:spPr>
            <a:xfrm>
              <a:off x="8768244" y="1808706"/>
              <a:ext cx="12568" cy="9356"/>
            </a:xfrm>
            <a:custGeom>
              <a:avLst/>
              <a:gdLst/>
              <a:ahLst/>
              <a:cxnLst/>
              <a:rect l="l" t="t" r="r" b="b"/>
              <a:pathLst>
                <a:path w="403" h="300" extrusionOk="0">
                  <a:moveTo>
                    <a:pt x="115" y="1"/>
                  </a:moveTo>
                  <a:lnTo>
                    <a:pt x="0" y="68"/>
                  </a:lnTo>
                  <a:lnTo>
                    <a:pt x="403" y="300"/>
                  </a:lnTo>
                  <a:cubicBezTo>
                    <a:pt x="281" y="227"/>
                    <a:pt x="177" y="122"/>
                    <a:pt x="115" y="1"/>
                  </a:cubicBezTo>
                  <a:close/>
                </a:path>
              </a:pathLst>
            </a:custGeom>
            <a:solidFill>
              <a:srgbClr val="608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18"/>
            <p:cNvSpPr/>
            <p:nvPr/>
          </p:nvSpPr>
          <p:spPr>
            <a:xfrm>
              <a:off x="8630814" y="1747865"/>
              <a:ext cx="141050" cy="81455"/>
            </a:xfrm>
            <a:custGeom>
              <a:avLst/>
              <a:gdLst/>
              <a:ahLst/>
              <a:cxnLst/>
              <a:rect l="l" t="t" r="r" b="b"/>
              <a:pathLst>
                <a:path w="4523" h="2612" extrusionOk="0">
                  <a:moveTo>
                    <a:pt x="3536" y="1"/>
                  </a:moveTo>
                  <a:lnTo>
                    <a:pt x="1" y="2042"/>
                  </a:lnTo>
                  <a:lnTo>
                    <a:pt x="987" y="2612"/>
                  </a:lnTo>
                  <a:lnTo>
                    <a:pt x="4522" y="570"/>
                  </a:lnTo>
                  <a:cubicBezTo>
                    <a:pt x="4194" y="380"/>
                    <a:pt x="3865" y="189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18"/>
            <p:cNvSpPr/>
            <p:nvPr/>
          </p:nvSpPr>
          <p:spPr>
            <a:xfrm>
              <a:off x="8013800" y="1954867"/>
              <a:ext cx="47588" cy="64553"/>
            </a:xfrm>
            <a:custGeom>
              <a:avLst/>
              <a:gdLst/>
              <a:ahLst/>
              <a:cxnLst/>
              <a:rect l="l" t="t" r="r" b="b"/>
              <a:pathLst>
                <a:path w="1526" h="2070" extrusionOk="0">
                  <a:moveTo>
                    <a:pt x="184" y="1"/>
                  </a:moveTo>
                  <a:cubicBezTo>
                    <a:pt x="163" y="55"/>
                    <a:pt x="144" y="111"/>
                    <a:pt x="125" y="166"/>
                  </a:cubicBezTo>
                  <a:cubicBezTo>
                    <a:pt x="46" y="409"/>
                    <a:pt x="0" y="659"/>
                    <a:pt x="52" y="914"/>
                  </a:cubicBezTo>
                  <a:cubicBezTo>
                    <a:pt x="91" y="1105"/>
                    <a:pt x="184" y="1297"/>
                    <a:pt x="347" y="1391"/>
                  </a:cubicBezTo>
                  <a:lnTo>
                    <a:pt x="1521" y="2069"/>
                  </a:lnTo>
                  <a:lnTo>
                    <a:pt x="1526" y="2064"/>
                  </a:lnTo>
                  <a:cubicBezTo>
                    <a:pt x="1435" y="2009"/>
                    <a:pt x="1359" y="1930"/>
                    <a:pt x="1307" y="1836"/>
                  </a:cubicBezTo>
                  <a:cubicBezTo>
                    <a:pt x="1221" y="1687"/>
                    <a:pt x="1204" y="1510"/>
                    <a:pt x="1212" y="1336"/>
                  </a:cubicBezTo>
                  <a:lnTo>
                    <a:pt x="1211" y="1336"/>
                  </a:lnTo>
                  <a:cubicBezTo>
                    <a:pt x="1211" y="1062"/>
                    <a:pt x="1176" y="775"/>
                    <a:pt x="1040" y="533"/>
                  </a:cubicBezTo>
                  <a:cubicBezTo>
                    <a:pt x="902" y="291"/>
                    <a:pt x="662" y="93"/>
                    <a:pt x="397" y="26"/>
                  </a:cubicBezTo>
                  <a:cubicBezTo>
                    <a:pt x="328" y="11"/>
                    <a:pt x="256" y="1"/>
                    <a:pt x="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18"/>
            <p:cNvSpPr/>
            <p:nvPr/>
          </p:nvSpPr>
          <p:spPr>
            <a:xfrm>
              <a:off x="8078726" y="1877093"/>
              <a:ext cx="1778" cy="1060"/>
            </a:xfrm>
            <a:custGeom>
              <a:avLst/>
              <a:gdLst/>
              <a:ahLst/>
              <a:cxnLst/>
              <a:rect l="l" t="t" r="r" b="b"/>
              <a:pathLst>
                <a:path w="57" h="34" extrusionOk="0">
                  <a:moveTo>
                    <a:pt x="0" y="0"/>
                  </a:moveTo>
                  <a:cubicBezTo>
                    <a:pt x="19" y="12"/>
                    <a:pt x="36" y="22"/>
                    <a:pt x="56" y="33"/>
                  </a:cubicBezTo>
                  <a:cubicBezTo>
                    <a:pt x="39" y="20"/>
                    <a:pt x="19" y="10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18"/>
            <p:cNvSpPr/>
            <p:nvPr/>
          </p:nvSpPr>
          <p:spPr>
            <a:xfrm>
              <a:off x="8051502" y="1993161"/>
              <a:ext cx="125" cy="3430"/>
            </a:xfrm>
            <a:custGeom>
              <a:avLst/>
              <a:gdLst/>
              <a:ahLst/>
              <a:cxnLst/>
              <a:rect l="l" t="t" r="r" b="b"/>
              <a:pathLst>
                <a:path w="4" h="110" extrusionOk="0">
                  <a:moveTo>
                    <a:pt x="0" y="0"/>
                  </a:moveTo>
                  <a:lnTo>
                    <a:pt x="2" y="53"/>
                  </a:lnTo>
                  <a:lnTo>
                    <a:pt x="2" y="53"/>
                  </a:lnTo>
                  <a:cubicBezTo>
                    <a:pt x="1" y="36"/>
                    <a:pt x="1" y="18"/>
                    <a:pt x="0" y="0"/>
                  </a:cubicBezTo>
                  <a:close/>
                  <a:moveTo>
                    <a:pt x="2" y="53"/>
                  </a:moveTo>
                  <a:cubicBezTo>
                    <a:pt x="2" y="72"/>
                    <a:pt x="2" y="91"/>
                    <a:pt x="3" y="110"/>
                  </a:cubicBezTo>
                  <a:lnTo>
                    <a:pt x="2" y="53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18"/>
            <p:cNvSpPr/>
            <p:nvPr/>
          </p:nvSpPr>
          <p:spPr>
            <a:xfrm>
              <a:off x="7831777" y="1849027"/>
              <a:ext cx="246954" cy="275894"/>
            </a:xfrm>
            <a:custGeom>
              <a:avLst/>
              <a:gdLst/>
              <a:ahLst/>
              <a:cxnLst/>
              <a:rect l="l" t="t" r="r" b="b"/>
              <a:pathLst>
                <a:path w="7919" h="8847" extrusionOk="0">
                  <a:moveTo>
                    <a:pt x="5841" y="0"/>
                  </a:moveTo>
                  <a:cubicBezTo>
                    <a:pt x="5257" y="0"/>
                    <a:pt x="4635" y="200"/>
                    <a:pt x="4095" y="473"/>
                  </a:cubicBezTo>
                  <a:cubicBezTo>
                    <a:pt x="2930" y="1064"/>
                    <a:pt x="2151" y="2002"/>
                    <a:pt x="1485" y="3068"/>
                  </a:cubicBezTo>
                  <a:cubicBezTo>
                    <a:pt x="650" y="4407"/>
                    <a:pt x="0" y="5945"/>
                    <a:pt x="18" y="7495"/>
                  </a:cubicBezTo>
                  <a:cubicBezTo>
                    <a:pt x="18" y="7498"/>
                    <a:pt x="18" y="8008"/>
                    <a:pt x="328" y="8166"/>
                  </a:cubicBezTo>
                  <a:lnTo>
                    <a:pt x="1504" y="8846"/>
                  </a:lnTo>
                  <a:lnTo>
                    <a:pt x="1507" y="8839"/>
                  </a:lnTo>
                  <a:cubicBezTo>
                    <a:pt x="1418" y="8783"/>
                    <a:pt x="1340" y="8702"/>
                    <a:pt x="1288" y="8612"/>
                  </a:cubicBezTo>
                  <a:cubicBezTo>
                    <a:pt x="1209" y="8475"/>
                    <a:pt x="1188" y="8316"/>
                    <a:pt x="1191" y="8156"/>
                  </a:cubicBezTo>
                  <a:lnTo>
                    <a:pt x="1191" y="8137"/>
                  </a:lnTo>
                  <a:cubicBezTo>
                    <a:pt x="1186" y="6967"/>
                    <a:pt x="1531" y="5800"/>
                    <a:pt x="2063" y="4736"/>
                  </a:cubicBezTo>
                  <a:cubicBezTo>
                    <a:pt x="2511" y="3840"/>
                    <a:pt x="3088" y="3018"/>
                    <a:pt x="3777" y="2313"/>
                  </a:cubicBezTo>
                  <a:cubicBezTo>
                    <a:pt x="4328" y="1751"/>
                    <a:pt x="4949" y="1265"/>
                    <a:pt x="5693" y="945"/>
                  </a:cubicBezTo>
                  <a:cubicBezTo>
                    <a:pt x="6094" y="772"/>
                    <a:pt x="6532" y="649"/>
                    <a:pt x="6960" y="649"/>
                  </a:cubicBezTo>
                  <a:cubicBezTo>
                    <a:pt x="7120" y="649"/>
                    <a:pt x="7278" y="666"/>
                    <a:pt x="7433" y="705"/>
                  </a:cubicBezTo>
                  <a:cubicBezTo>
                    <a:pt x="7601" y="748"/>
                    <a:pt x="7765" y="814"/>
                    <a:pt x="7919" y="900"/>
                  </a:cubicBezTo>
                  <a:cubicBezTo>
                    <a:pt x="7551" y="686"/>
                    <a:pt x="7199" y="459"/>
                    <a:pt x="6829" y="245"/>
                  </a:cubicBezTo>
                  <a:cubicBezTo>
                    <a:pt x="6531" y="73"/>
                    <a:pt x="6193" y="0"/>
                    <a:pt x="5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18"/>
            <p:cNvSpPr/>
            <p:nvPr/>
          </p:nvSpPr>
          <p:spPr>
            <a:xfrm>
              <a:off x="7868793" y="1869203"/>
              <a:ext cx="249137" cy="257869"/>
            </a:xfrm>
            <a:custGeom>
              <a:avLst/>
              <a:gdLst/>
              <a:ahLst/>
              <a:cxnLst/>
              <a:rect l="l" t="t" r="r" b="b"/>
              <a:pathLst>
                <a:path w="7989" h="8269" extrusionOk="0">
                  <a:moveTo>
                    <a:pt x="5774" y="1"/>
                  </a:moveTo>
                  <a:cubicBezTo>
                    <a:pt x="5347" y="1"/>
                    <a:pt x="4910" y="124"/>
                    <a:pt x="4508" y="296"/>
                  </a:cubicBezTo>
                  <a:cubicBezTo>
                    <a:pt x="3763" y="617"/>
                    <a:pt x="3142" y="1101"/>
                    <a:pt x="2592" y="1665"/>
                  </a:cubicBezTo>
                  <a:cubicBezTo>
                    <a:pt x="1904" y="2369"/>
                    <a:pt x="1325" y="3192"/>
                    <a:pt x="878" y="4087"/>
                  </a:cubicBezTo>
                  <a:cubicBezTo>
                    <a:pt x="346" y="5151"/>
                    <a:pt x="1" y="6319"/>
                    <a:pt x="7" y="7489"/>
                  </a:cubicBezTo>
                  <a:lnTo>
                    <a:pt x="7" y="7506"/>
                  </a:lnTo>
                  <a:cubicBezTo>
                    <a:pt x="2" y="7667"/>
                    <a:pt x="24" y="7827"/>
                    <a:pt x="103" y="7963"/>
                  </a:cubicBezTo>
                  <a:cubicBezTo>
                    <a:pt x="155" y="8053"/>
                    <a:pt x="232" y="8135"/>
                    <a:pt x="323" y="8189"/>
                  </a:cubicBezTo>
                  <a:cubicBezTo>
                    <a:pt x="367" y="8218"/>
                    <a:pt x="418" y="8239"/>
                    <a:pt x="468" y="8252"/>
                  </a:cubicBezTo>
                  <a:cubicBezTo>
                    <a:pt x="510" y="8264"/>
                    <a:pt x="554" y="8269"/>
                    <a:pt x="598" y="8269"/>
                  </a:cubicBezTo>
                  <a:cubicBezTo>
                    <a:pt x="710" y="8269"/>
                    <a:pt x="824" y="8236"/>
                    <a:pt x="930" y="8192"/>
                  </a:cubicBezTo>
                  <a:cubicBezTo>
                    <a:pt x="1128" y="8109"/>
                    <a:pt x="1293" y="7979"/>
                    <a:pt x="1440" y="7830"/>
                  </a:cubicBezTo>
                  <a:cubicBezTo>
                    <a:pt x="1624" y="7643"/>
                    <a:pt x="1782" y="7424"/>
                    <a:pt x="1897" y="7189"/>
                  </a:cubicBezTo>
                  <a:cubicBezTo>
                    <a:pt x="2014" y="6956"/>
                    <a:pt x="2091" y="6705"/>
                    <a:pt x="2121" y="6440"/>
                  </a:cubicBezTo>
                  <a:cubicBezTo>
                    <a:pt x="2130" y="6359"/>
                    <a:pt x="2136" y="6277"/>
                    <a:pt x="2134" y="6197"/>
                  </a:cubicBezTo>
                  <a:cubicBezTo>
                    <a:pt x="2142" y="5666"/>
                    <a:pt x="2300" y="5138"/>
                    <a:pt x="2540" y="4657"/>
                  </a:cubicBezTo>
                  <a:cubicBezTo>
                    <a:pt x="2748" y="4238"/>
                    <a:pt x="3020" y="3853"/>
                    <a:pt x="3342" y="3524"/>
                  </a:cubicBezTo>
                  <a:cubicBezTo>
                    <a:pt x="3598" y="3262"/>
                    <a:pt x="3890" y="3034"/>
                    <a:pt x="4236" y="2884"/>
                  </a:cubicBezTo>
                  <a:cubicBezTo>
                    <a:pt x="4425" y="2805"/>
                    <a:pt x="4628" y="2746"/>
                    <a:pt x="4830" y="2746"/>
                  </a:cubicBezTo>
                  <a:cubicBezTo>
                    <a:pt x="4832" y="2746"/>
                    <a:pt x="4835" y="2746"/>
                    <a:pt x="4837" y="2746"/>
                  </a:cubicBezTo>
                  <a:cubicBezTo>
                    <a:pt x="4909" y="2746"/>
                    <a:pt x="4981" y="2755"/>
                    <a:pt x="5048" y="2772"/>
                  </a:cubicBezTo>
                  <a:cubicBezTo>
                    <a:pt x="5313" y="2838"/>
                    <a:pt x="5553" y="3035"/>
                    <a:pt x="5693" y="3278"/>
                  </a:cubicBezTo>
                  <a:cubicBezTo>
                    <a:pt x="5810" y="3488"/>
                    <a:pt x="5852" y="3732"/>
                    <a:pt x="5861" y="3972"/>
                  </a:cubicBezTo>
                  <a:lnTo>
                    <a:pt x="5862" y="4085"/>
                  </a:lnTo>
                  <a:cubicBezTo>
                    <a:pt x="5854" y="4260"/>
                    <a:pt x="5872" y="4435"/>
                    <a:pt x="5959" y="4585"/>
                  </a:cubicBezTo>
                  <a:cubicBezTo>
                    <a:pt x="6010" y="4674"/>
                    <a:pt x="6088" y="4756"/>
                    <a:pt x="6177" y="4811"/>
                  </a:cubicBezTo>
                  <a:cubicBezTo>
                    <a:pt x="6222" y="4839"/>
                    <a:pt x="6271" y="4861"/>
                    <a:pt x="6322" y="4874"/>
                  </a:cubicBezTo>
                  <a:cubicBezTo>
                    <a:pt x="6365" y="4884"/>
                    <a:pt x="6408" y="4889"/>
                    <a:pt x="6452" y="4889"/>
                  </a:cubicBezTo>
                  <a:cubicBezTo>
                    <a:pt x="6564" y="4889"/>
                    <a:pt x="6679" y="4858"/>
                    <a:pt x="6785" y="4814"/>
                  </a:cubicBezTo>
                  <a:cubicBezTo>
                    <a:pt x="6982" y="4729"/>
                    <a:pt x="7147" y="4601"/>
                    <a:pt x="7296" y="4451"/>
                  </a:cubicBezTo>
                  <a:cubicBezTo>
                    <a:pt x="7480" y="4264"/>
                    <a:pt x="7636" y="4046"/>
                    <a:pt x="7751" y="3811"/>
                  </a:cubicBezTo>
                  <a:cubicBezTo>
                    <a:pt x="7868" y="3579"/>
                    <a:pt x="7945" y="3328"/>
                    <a:pt x="7976" y="3062"/>
                  </a:cubicBezTo>
                  <a:cubicBezTo>
                    <a:pt x="7981" y="3009"/>
                    <a:pt x="7987" y="2955"/>
                    <a:pt x="7989" y="2901"/>
                  </a:cubicBezTo>
                  <a:lnTo>
                    <a:pt x="7989" y="2822"/>
                  </a:lnTo>
                  <a:lnTo>
                    <a:pt x="7989" y="2819"/>
                  </a:lnTo>
                  <a:cubicBezTo>
                    <a:pt x="7987" y="2529"/>
                    <a:pt x="7967" y="2233"/>
                    <a:pt x="7909" y="1945"/>
                  </a:cubicBezTo>
                  <a:cubicBezTo>
                    <a:pt x="7853" y="1665"/>
                    <a:pt x="7764" y="1392"/>
                    <a:pt x="7622" y="1140"/>
                  </a:cubicBezTo>
                  <a:cubicBezTo>
                    <a:pt x="7426" y="795"/>
                    <a:pt x="7133" y="490"/>
                    <a:pt x="6790" y="285"/>
                  </a:cubicBezTo>
                  <a:cubicBezTo>
                    <a:pt x="6771" y="273"/>
                    <a:pt x="6752" y="263"/>
                    <a:pt x="6735" y="252"/>
                  </a:cubicBezTo>
                  <a:cubicBezTo>
                    <a:pt x="6580" y="166"/>
                    <a:pt x="6416" y="99"/>
                    <a:pt x="6248" y="56"/>
                  </a:cubicBezTo>
                  <a:cubicBezTo>
                    <a:pt x="6093" y="18"/>
                    <a:pt x="5934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18"/>
            <p:cNvSpPr/>
            <p:nvPr/>
          </p:nvSpPr>
          <p:spPr>
            <a:xfrm>
              <a:off x="7904998" y="2069719"/>
              <a:ext cx="79958" cy="107744"/>
            </a:xfrm>
            <a:custGeom>
              <a:avLst/>
              <a:gdLst/>
              <a:ahLst/>
              <a:cxnLst/>
              <a:rect l="l" t="t" r="r" b="b"/>
              <a:pathLst>
                <a:path w="2564" h="3455" extrusionOk="0">
                  <a:moveTo>
                    <a:pt x="1940" y="1"/>
                  </a:moveTo>
                  <a:cubicBezTo>
                    <a:pt x="1935" y="1"/>
                    <a:pt x="1930" y="1"/>
                    <a:pt x="1925" y="1"/>
                  </a:cubicBezTo>
                  <a:cubicBezTo>
                    <a:pt x="1767" y="2"/>
                    <a:pt x="1617" y="67"/>
                    <a:pt x="1482" y="145"/>
                  </a:cubicBezTo>
                  <a:lnTo>
                    <a:pt x="0" y="1000"/>
                  </a:lnTo>
                  <a:lnTo>
                    <a:pt x="0" y="3454"/>
                  </a:lnTo>
                  <a:lnTo>
                    <a:pt x="1482" y="2599"/>
                  </a:lnTo>
                  <a:cubicBezTo>
                    <a:pt x="1754" y="2441"/>
                    <a:pt x="1977" y="2203"/>
                    <a:pt x="2152" y="1937"/>
                  </a:cubicBezTo>
                  <a:cubicBezTo>
                    <a:pt x="2297" y="1715"/>
                    <a:pt x="2408" y="1472"/>
                    <a:pt x="2479" y="1220"/>
                  </a:cubicBezTo>
                  <a:cubicBezTo>
                    <a:pt x="2535" y="1019"/>
                    <a:pt x="2563" y="810"/>
                    <a:pt x="2536" y="599"/>
                  </a:cubicBezTo>
                  <a:cubicBezTo>
                    <a:pt x="2516" y="439"/>
                    <a:pt x="2466" y="278"/>
                    <a:pt x="2356" y="169"/>
                  </a:cubicBezTo>
                  <a:cubicBezTo>
                    <a:pt x="2325" y="137"/>
                    <a:pt x="2289" y="109"/>
                    <a:pt x="2247" y="84"/>
                  </a:cubicBezTo>
                  <a:cubicBezTo>
                    <a:pt x="2247" y="84"/>
                    <a:pt x="2246" y="83"/>
                    <a:pt x="2243" y="83"/>
                  </a:cubicBezTo>
                  <a:cubicBezTo>
                    <a:pt x="2152" y="29"/>
                    <a:pt x="2045" y="1"/>
                    <a:pt x="19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18"/>
            <p:cNvSpPr/>
            <p:nvPr/>
          </p:nvSpPr>
          <p:spPr>
            <a:xfrm>
              <a:off x="7858096" y="2042183"/>
              <a:ext cx="116850" cy="58597"/>
            </a:xfrm>
            <a:custGeom>
              <a:avLst/>
              <a:gdLst/>
              <a:ahLst/>
              <a:cxnLst/>
              <a:rect l="l" t="t" r="r" b="b"/>
              <a:pathLst>
                <a:path w="3747" h="1879" extrusionOk="0">
                  <a:moveTo>
                    <a:pt x="1940" y="1"/>
                  </a:moveTo>
                  <a:cubicBezTo>
                    <a:pt x="1687" y="1"/>
                    <a:pt x="1482" y="154"/>
                    <a:pt x="1482" y="154"/>
                  </a:cubicBezTo>
                  <a:lnTo>
                    <a:pt x="0" y="1009"/>
                  </a:lnTo>
                  <a:lnTo>
                    <a:pt x="1504" y="1879"/>
                  </a:lnTo>
                  <a:lnTo>
                    <a:pt x="2986" y="1023"/>
                  </a:lnTo>
                  <a:cubicBezTo>
                    <a:pt x="3120" y="946"/>
                    <a:pt x="3271" y="881"/>
                    <a:pt x="3429" y="880"/>
                  </a:cubicBezTo>
                  <a:cubicBezTo>
                    <a:pt x="3538" y="880"/>
                    <a:pt x="3652" y="908"/>
                    <a:pt x="3747" y="963"/>
                  </a:cubicBezTo>
                  <a:cubicBezTo>
                    <a:pt x="3248" y="673"/>
                    <a:pt x="2732" y="371"/>
                    <a:pt x="2234" y="80"/>
                  </a:cubicBezTo>
                  <a:cubicBezTo>
                    <a:pt x="2135" y="22"/>
                    <a:pt x="2034" y="1"/>
                    <a:pt x="1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18"/>
            <p:cNvSpPr/>
            <p:nvPr/>
          </p:nvSpPr>
          <p:spPr>
            <a:xfrm>
              <a:off x="8176489" y="1532443"/>
              <a:ext cx="484428" cy="615623"/>
            </a:xfrm>
            <a:custGeom>
              <a:avLst/>
              <a:gdLst/>
              <a:ahLst/>
              <a:cxnLst/>
              <a:rect l="l" t="t" r="r" b="b"/>
              <a:pathLst>
                <a:path w="15534" h="19741" extrusionOk="0">
                  <a:moveTo>
                    <a:pt x="11401" y="1190"/>
                  </a:moveTo>
                  <a:cubicBezTo>
                    <a:pt x="11688" y="1190"/>
                    <a:pt x="11972" y="1222"/>
                    <a:pt x="12248" y="1293"/>
                  </a:cubicBezTo>
                  <a:cubicBezTo>
                    <a:pt x="13228" y="1546"/>
                    <a:pt x="14113" y="2294"/>
                    <a:pt x="14626" y="3188"/>
                  </a:cubicBezTo>
                  <a:cubicBezTo>
                    <a:pt x="15315" y="4386"/>
                    <a:pt x="15343" y="5844"/>
                    <a:pt x="15179" y="7228"/>
                  </a:cubicBezTo>
                  <a:cubicBezTo>
                    <a:pt x="14975" y="8973"/>
                    <a:pt x="14468" y="10602"/>
                    <a:pt x="13704" y="12135"/>
                  </a:cubicBezTo>
                  <a:cubicBezTo>
                    <a:pt x="12941" y="13669"/>
                    <a:pt x="11916" y="15106"/>
                    <a:pt x="10710" y="16330"/>
                  </a:cubicBezTo>
                  <a:cubicBezTo>
                    <a:pt x="9746" y="17308"/>
                    <a:pt x="8667" y="18147"/>
                    <a:pt x="7371" y="18695"/>
                  </a:cubicBezTo>
                  <a:cubicBezTo>
                    <a:pt x="6679" y="18988"/>
                    <a:pt x="5926" y="19197"/>
                    <a:pt x="5191" y="19197"/>
                  </a:cubicBezTo>
                  <a:cubicBezTo>
                    <a:pt x="4905" y="19197"/>
                    <a:pt x="4622" y="19165"/>
                    <a:pt x="4347" y="19095"/>
                  </a:cubicBezTo>
                  <a:cubicBezTo>
                    <a:pt x="3366" y="18841"/>
                    <a:pt x="2482" y="18091"/>
                    <a:pt x="1967" y="17198"/>
                  </a:cubicBezTo>
                  <a:cubicBezTo>
                    <a:pt x="1451" y="16304"/>
                    <a:pt x="1307" y="15262"/>
                    <a:pt x="1335" y="14214"/>
                  </a:cubicBezTo>
                  <a:cubicBezTo>
                    <a:pt x="1343" y="13861"/>
                    <a:pt x="1372" y="13508"/>
                    <a:pt x="1414" y="13158"/>
                  </a:cubicBezTo>
                  <a:cubicBezTo>
                    <a:pt x="1619" y="11416"/>
                    <a:pt x="2125" y="9786"/>
                    <a:pt x="2889" y="8253"/>
                  </a:cubicBezTo>
                  <a:cubicBezTo>
                    <a:pt x="3654" y="6718"/>
                    <a:pt x="4677" y="5280"/>
                    <a:pt x="5883" y="4057"/>
                  </a:cubicBezTo>
                  <a:cubicBezTo>
                    <a:pt x="6848" y="3079"/>
                    <a:pt x="7928" y="2239"/>
                    <a:pt x="9225" y="1692"/>
                  </a:cubicBezTo>
                  <a:cubicBezTo>
                    <a:pt x="9915" y="1399"/>
                    <a:pt x="10668" y="1190"/>
                    <a:pt x="11401" y="1190"/>
                  </a:cubicBezTo>
                  <a:close/>
                  <a:moveTo>
                    <a:pt x="11133" y="1"/>
                  </a:moveTo>
                  <a:cubicBezTo>
                    <a:pt x="10026" y="1"/>
                    <a:pt x="8848" y="374"/>
                    <a:pt x="7824" y="891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7" y="8349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2" y="16576"/>
                    <a:pt x="594" y="17438"/>
                    <a:pt x="1189" y="18222"/>
                  </a:cubicBezTo>
                  <a:cubicBezTo>
                    <a:pt x="1484" y="18610"/>
                    <a:pt x="1832" y="18921"/>
                    <a:pt x="2235" y="19152"/>
                  </a:cubicBezTo>
                  <a:cubicBezTo>
                    <a:pt x="2370" y="19231"/>
                    <a:pt x="2499" y="19296"/>
                    <a:pt x="2642" y="19359"/>
                  </a:cubicBezTo>
                  <a:cubicBezTo>
                    <a:pt x="2769" y="19417"/>
                    <a:pt x="2889" y="19461"/>
                    <a:pt x="3023" y="19506"/>
                  </a:cubicBezTo>
                  <a:cubicBezTo>
                    <a:pt x="3155" y="19552"/>
                    <a:pt x="3280" y="19585"/>
                    <a:pt x="3418" y="19618"/>
                  </a:cubicBezTo>
                  <a:cubicBezTo>
                    <a:pt x="3556" y="19649"/>
                    <a:pt x="3684" y="19674"/>
                    <a:pt x="3826" y="19693"/>
                  </a:cubicBezTo>
                  <a:cubicBezTo>
                    <a:pt x="3967" y="19713"/>
                    <a:pt x="4096" y="19726"/>
                    <a:pt x="4243" y="19733"/>
                  </a:cubicBezTo>
                  <a:cubicBezTo>
                    <a:pt x="4335" y="19738"/>
                    <a:pt x="4421" y="19740"/>
                    <a:pt x="4510" y="19740"/>
                  </a:cubicBezTo>
                  <a:cubicBezTo>
                    <a:pt x="4562" y="19740"/>
                    <a:pt x="4614" y="19740"/>
                    <a:pt x="4669" y="19739"/>
                  </a:cubicBezTo>
                  <a:cubicBezTo>
                    <a:pt x="4818" y="19734"/>
                    <a:pt x="4950" y="19726"/>
                    <a:pt x="5101" y="19710"/>
                  </a:cubicBezTo>
                  <a:cubicBezTo>
                    <a:pt x="5254" y="19693"/>
                    <a:pt x="5387" y="19674"/>
                    <a:pt x="5540" y="19647"/>
                  </a:cubicBezTo>
                  <a:cubicBezTo>
                    <a:pt x="5692" y="19618"/>
                    <a:pt x="5827" y="19589"/>
                    <a:pt x="5983" y="19549"/>
                  </a:cubicBezTo>
                  <a:cubicBezTo>
                    <a:pt x="6136" y="19511"/>
                    <a:pt x="6273" y="19473"/>
                    <a:pt x="6428" y="19422"/>
                  </a:cubicBezTo>
                  <a:cubicBezTo>
                    <a:pt x="6582" y="19372"/>
                    <a:pt x="6717" y="19323"/>
                    <a:pt x="6874" y="19261"/>
                  </a:cubicBezTo>
                  <a:cubicBezTo>
                    <a:pt x="7029" y="19201"/>
                    <a:pt x="7164" y="19143"/>
                    <a:pt x="7321" y="19072"/>
                  </a:cubicBezTo>
                  <a:cubicBezTo>
                    <a:pt x="7478" y="19000"/>
                    <a:pt x="7614" y="18934"/>
                    <a:pt x="7768" y="18850"/>
                  </a:cubicBezTo>
                  <a:cubicBezTo>
                    <a:pt x="7921" y="18770"/>
                    <a:pt x="8056" y="18693"/>
                    <a:pt x="8208" y="18604"/>
                  </a:cubicBezTo>
                  <a:cubicBezTo>
                    <a:pt x="8359" y="18514"/>
                    <a:pt x="8491" y="18432"/>
                    <a:pt x="8642" y="18333"/>
                  </a:cubicBezTo>
                  <a:cubicBezTo>
                    <a:pt x="8793" y="18233"/>
                    <a:pt x="8923" y="18144"/>
                    <a:pt x="9071" y="18036"/>
                  </a:cubicBezTo>
                  <a:cubicBezTo>
                    <a:pt x="9219" y="17929"/>
                    <a:pt x="9348" y="17831"/>
                    <a:pt x="9495" y="17714"/>
                  </a:cubicBezTo>
                  <a:cubicBezTo>
                    <a:pt x="9642" y="17598"/>
                    <a:pt x="9771" y="17492"/>
                    <a:pt x="9915" y="17368"/>
                  </a:cubicBezTo>
                  <a:cubicBezTo>
                    <a:pt x="10058" y="17244"/>
                    <a:pt x="10184" y="17131"/>
                    <a:pt x="10326" y="16997"/>
                  </a:cubicBezTo>
                  <a:cubicBezTo>
                    <a:pt x="10468" y="16866"/>
                    <a:pt x="10592" y="16744"/>
                    <a:pt x="10730" y="16606"/>
                  </a:cubicBezTo>
                  <a:cubicBezTo>
                    <a:pt x="10868" y="16468"/>
                    <a:pt x="10990" y="16339"/>
                    <a:pt x="11125" y="16192"/>
                  </a:cubicBezTo>
                  <a:cubicBezTo>
                    <a:pt x="11260" y="16047"/>
                    <a:pt x="11378" y="15912"/>
                    <a:pt x="11510" y="15759"/>
                  </a:cubicBezTo>
                  <a:cubicBezTo>
                    <a:pt x="11776" y="15450"/>
                    <a:pt x="11996" y="15175"/>
                    <a:pt x="12244" y="14843"/>
                  </a:cubicBezTo>
                  <a:cubicBezTo>
                    <a:pt x="12721" y="14198"/>
                    <a:pt x="13147" y="13538"/>
                    <a:pt x="13539" y="12828"/>
                  </a:cubicBezTo>
                  <a:cubicBezTo>
                    <a:pt x="13727" y="12486"/>
                    <a:pt x="13920" y="12106"/>
                    <a:pt x="14085" y="11754"/>
                  </a:cubicBezTo>
                  <a:cubicBezTo>
                    <a:pt x="14246" y="11407"/>
                    <a:pt x="14419" y="11005"/>
                    <a:pt x="14554" y="10653"/>
                  </a:cubicBezTo>
                  <a:cubicBezTo>
                    <a:pt x="14623" y="10474"/>
                    <a:pt x="14695" y="10279"/>
                    <a:pt x="14755" y="10099"/>
                  </a:cubicBezTo>
                  <a:cubicBezTo>
                    <a:pt x="14817" y="9919"/>
                    <a:pt x="14882" y="9721"/>
                    <a:pt x="14935" y="9543"/>
                  </a:cubicBezTo>
                  <a:cubicBezTo>
                    <a:pt x="14990" y="9363"/>
                    <a:pt x="15047" y="9166"/>
                    <a:pt x="15093" y="8988"/>
                  </a:cubicBezTo>
                  <a:cubicBezTo>
                    <a:pt x="15141" y="8808"/>
                    <a:pt x="15188" y="8611"/>
                    <a:pt x="15228" y="8434"/>
                  </a:cubicBezTo>
                  <a:cubicBezTo>
                    <a:pt x="15266" y="8257"/>
                    <a:pt x="15306" y="8060"/>
                    <a:pt x="15338" y="7887"/>
                  </a:cubicBezTo>
                  <a:cubicBezTo>
                    <a:pt x="15368" y="7713"/>
                    <a:pt x="15401" y="7516"/>
                    <a:pt x="15424" y="7343"/>
                  </a:cubicBezTo>
                  <a:cubicBezTo>
                    <a:pt x="15448" y="7171"/>
                    <a:pt x="15471" y="6977"/>
                    <a:pt x="15487" y="6808"/>
                  </a:cubicBezTo>
                  <a:cubicBezTo>
                    <a:pt x="15501" y="6637"/>
                    <a:pt x="15516" y="6447"/>
                    <a:pt x="15523" y="6279"/>
                  </a:cubicBezTo>
                  <a:cubicBezTo>
                    <a:pt x="15530" y="6114"/>
                    <a:pt x="15533" y="5927"/>
                    <a:pt x="15533" y="5765"/>
                  </a:cubicBezTo>
                  <a:cubicBezTo>
                    <a:pt x="15533" y="5604"/>
                    <a:pt x="15530" y="5427"/>
                    <a:pt x="15523" y="5273"/>
                  </a:cubicBezTo>
                  <a:cubicBezTo>
                    <a:pt x="15514" y="5118"/>
                    <a:pt x="15500" y="4942"/>
                    <a:pt x="15483" y="4791"/>
                  </a:cubicBezTo>
                  <a:cubicBezTo>
                    <a:pt x="15467" y="4639"/>
                    <a:pt x="15445" y="4471"/>
                    <a:pt x="15421" y="4323"/>
                  </a:cubicBezTo>
                  <a:cubicBezTo>
                    <a:pt x="15396" y="4176"/>
                    <a:pt x="15365" y="4011"/>
                    <a:pt x="15332" y="3868"/>
                  </a:cubicBezTo>
                  <a:cubicBezTo>
                    <a:pt x="15300" y="3726"/>
                    <a:pt x="15258" y="3566"/>
                    <a:pt x="15217" y="3430"/>
                  </a:cubicBezTo>
                  <a:cubicBezTo>
                    <a:pt x="15178" y="3293"/>
                    <a:pt x="15126" y="3141"/>
                    <a:pt x="15077" y="3009"/>
                  </a:cubicBezTo>
                  <a:cubicBezTo>
                    <a:pt x="15027" y="2876"/>
                    <a:pt x="14968" y="2733"/>
                    <a:pt x="14911" y="2606"/>
                  </a:cubicBezTo>
                  <a:cubicBezTo>
                    <a:pt x="14853" y="2481"/>
                    <a:pt x="14784" y="2344"/>
                    <a:pt x="14718" y="2225"/>
                  </a:cubicBezTo>
                  <a:cubicBezTo>
                    <a:pt x="14652" y="2107"/>
                    <a:pt x="14573" y="1978"/>
                    <a:pt x="14498" y="1866"/>
                  </a:cubicBezTo>
                  <a:cubicBezTo>
                    <a:pt x="14423" y="1753"/>
                    <a:pt x="14335" y="1634"/>
                    <a:pt x="14252" y="1531"/>
                  </a:cubicBezTo>
                  <a:cubicBezTo>
                    <a:pt x="14167" y="1426"/>
                    <a:pt x="14072" y="1316"/>
                    <a:pt x="13980" y="1222"/>
                  </a:cubicBezTo>
                  <a:cubicBezTo>
                    <a:pt x="13887" y="1124"/>
                    <a:pt x="13785" y="1025"/>
                    <a:pt x="13684" y="938"/>
                  </a:cubicBezTo>
                  <a:cubicBezTo>
                    <a:pt x="13487" y="769"/>
                    <a:pt x="13250" y="598"/>
                    <a:pt x="13024" y="468"/>
                  </a:cubicBezTo>
                  <a:cubicBezTo>
                    <a:pt x="12455" y="139"/>
                    <a:pt x="11807" y="1"/>
                    <a:pt x="1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18"/>
            <p:cNvSpPr/>
            <p:nvPr/>
          </p:nvSpPr>
          <p:spPr>
            <a:xfrm>
              <a:off x="8217247" y="1569553"/>
              <a:ext cx="437744" cy="561579"/>
            </a:xfrm>
            <a:custGeom>
              <a:avLst/>
              <a:gdLst/>
              <a:ahLst/>
              <a:cxnLst/>
              <a:rect l="l" t="t" r="r" b="b"/>
              <a:pathLst>
                <a:path w="14037" h="18008" extrusionOk="0">
                  <a:moveTo>
                    <a:pt x="9431" y="572"/>
                  </a:moveTo>
                  <a:cubicBezTo>
                    <a:pt x="9520" y="572"/>
                    <a:pt x="9613" y="575"/>
                    <a:pt x="9696" y="581"/>
                  </a:cubicBezTo>
                  <a:cubicBezTo>
                    <a:pt x="9795" y="588"/>
                    <a:pt x="9903" y="602"/>
                    <a:pt x="9995" y="621"/>
                  </a:cubicBezTo>
                  <a:cubicBezTo>
                    <a:pt x="10086" y="638"/>
                    <a:pt x="10186" y="661"/>
                    <a:pt x="10272" y="689"/>
                  </a:cubicBezTo>
                  <a:cubicBezTo>
                    <a:pt x="10331" y="707"/>
                    <a:pt x="10392" y="729"/>
                    <a:pt x="10451" y="752"/>
                  </a:cubicBezTo>
                  <a:cubicBezTo>
                    <a:pt x="10564" y="796"/>
                    <a:pt x="10678" y="848"/>
                    <a:pt x="10776" y="906"/>
                  </a:cubicBezTo>
                  <a:cubicBezTo>
                    <a:pt x="12336" y="1809"/>
                    <a:pt x="12724" y="4061"/>
                    <a:pt x="12564" y="6005"/>
                  </a:cubicBezTo>
                  <a:cubicBezTo>
                    <a:pt x="12403" y="7979"/>
                    <a:pt x="11674" y="9635"/>
                    <a:pt x="10768" y="11189"/>
                  </a:cubicBezTo>
                  <a:cubicBezTo>
                    <a:pt x="9870" y="12745"/>
                    <a:pt x="8800" y="14203"/>
                    <a:pt x="7173" y="15331"/>
                  </a:cubicBezTo>
                  <a:cubicBezTo>
                    <a:pt x="6057" y="16103"/>
                    <a:pt x="4677" y="16721"/>
                    <a:pt x="3415" y="16721"/>
                  </a:cubicBezTo>
                  <a:cubicBezTo>
                    <a:pt x="2865" y="16721"/>
                    <a:pt x="2337" y="16603"/>
                    <a:pt x="1864" y="16330"/>
                  </a:cubicBezTo>
                  <a:cubicBezTo>
                    <a:pt x="1767" y="16273"/>
                    <a:pt x="1662" y="16202"/>
                    <a:pt x="1567" y="16125"/>
                  </a:cubicBezTo>
                  <a:cubicBezTo>
                    <a:pt x="1517" y="16086"/>
                    <a:pt x="1471" y="16044"/>
                    <a:pt x="1425" y="16003"/>
                  </a:cubicBezTo>
                  <a:cubicBezTo>
                    <a:pt x="1359" y="15942"/>
                    <a:pt x="1289" y="15869"/>
                    <a:pt x="1228" y="15797"/>
                  </a:cubicBezTo>
                  <a:cubicBezTo>
                    <a:pt x="1166" y="15726"/>
                    <a:pt x="1100" y="15640"/>
                    <a:pt x="1044" y="15560"/>
                  </a:cubicBezTo>
                  <a:cubicBezTo>
                    <a:pt x="989" y="15478"/>
                    <a:pt x="928" y="15380"/>
                    <a:pt x="877" y="15289"/>
                  </a:cubicBezTo>
                  <a:cubicBezTo>
                    <a:pt x="827" y="15197"/>
                    <a:pt x="774" y="15088"/>
                    <a:pt x="728" y="14988"/>
                  </a:cubicBezTo>
                  <a:cubicBezTo>
                    <a:pt x="685" y="14887"/>
                    <a:pt x="637" y="14765"/>
                    <a:pt x="598" y="14655"/>
                  </a:cubicBezTo>
                  <a:cubicBezTo>
                    <a:pt x="561" y="14543"/>
                    <a:pt x="522" y="14411"/>
                    <a:pt x="491" y="14292"/>
                  </a:cubicBezTo>
                  <a:cubicBezTo>
                    <a:pt x="460" y="14174"/>
                    <a:pt x="430" y="14030"/>
                    <a:pt x="407" y="13902"/>
                  </a:cubicBezTo>
                  <a:cubicBezTo>
                    <a:pt x="383" y="13776"/>
                    <a:pt x="361" y="13622"/>
                    <a:pt x="345" y="13488"/>
                  </a:cubicBezTo>
                  <a:cubicBezTo>
                    <a:pt x="330" y="13353"/>
                    <a:pt x="317" y="13190"/>
                    <a:pt x="309" y="13050"/>
                  </a:cubicBezTo>
                  <a:cubicBezTo>
                    <a:pt x="302" y="12922"/>
                    <a:pt x="299" y="12772"/>
                    <a:pt x="299" y="12638"/>
                  </a:cubicBezTo>
                  <a:lnTo>
                    <a:pt x="299" y="12618"/>
                  </a:lnTo>
                  <a:cubicBezTo>
                    <a:pt x="299" y="12454"/>
                    <a:pt x="304" y="12312"/>
                    <a:pt x="314" y="12141"/>
                  </a:cubicBezTo>
                  <a:cubicBezTo>
                    <a:pt x="324" y="11971"/>
                    <a:pt x="335" y="11823"/>
                    <a:pt x="354" y="11648"/>
                  </a:cubicBezTo>
                  <a:cubicBezTo>
                    <a:pt x="374" y="11472"/>
                    <a:pt x="394" y="11319"/>
                    <a:pt x="423" y="11139"/>
                  </a:cubicBezTo>
                  <a:cubicBezTo>
                    <a:pt x="450" y="10959"/>
                    <a:pt x="479" y="10801"/>
                    <a:pt x="517" y="10617"/>
                  </a:cubicBezTo>
                  <a:cubicBezTo>
                    <a:pt x="554" y="10433"/>
                    <a:pt x="590" y="10272"/>
                    <a:pt x="637" y="10085"/>
                  </a:cubicBezTo>
                  <a:cubicBezTo>
                    <a:pt x="683" y="9898"/>
                    <a:pt x="728" y="9736"/>
                    <a:pt x="784" y="9546"/>
                  </a:cubicBezTo>
                  <a:cubicBezTo>
                    <a:pt x="840" y="9359"/>
                    <a:pt x="892" y="9192"/>
                    <a:pt x="956" y="9004"/>
                  </a:cubicBezTo>
                  <a:cubicBezTo>
                    <a:pt x="1021" y="8817"/>
                    <a:pt x="1083" y="8646"/>
                    <a:pt x="1155" y="8459"/>
                  </a:cubicBezTo>
                  <a:cubicBezTo>
                    <a:pt x="1227" y="8272"/>
                    <a:pt x="1296" y="8100"/>
                    <a:pt x="1375" y="7914"/>
                  </a:cubicBezTo>
                  <a:cubicBezTo>
                    <a:pt x="1536" y="7542"/>
                    <a:pt x="1697" y="7203"/>
                    <a:pt x="1888" y="6840"/>
                  </a:cubicBezTo>
                  <a:cubicBezTo>
                    <a:pt x="2072" y="6485"/>
                    <a:pt x="2276" y="6132"/>
                    <a:pt x="2486" y="5794"/>
                  </a:cubicBezTo>
                  <a:cubicBezTo>
                    <a:pt x="2690" y="5464"/>
                    <a:pt x="2933" y="5105"/>
                    <a:pt x="3160" y="4796"/>
                  </a:cubicBezTo>
                  <a:cubicBezTo>
                    <a:pt x="3273" y="4641"/>
                    <a:pt x="3400" y="4472"/>
                    <a:pt x="3520" y="4324"/>
                  </a:cubicBezTo>
                  <a:cubicBezTo>
                    <a:pt x="3639" y="4175"/>
                    <a:pt x="3773" y="4012"/>
                    <a:pt x="3895" y="3872"/>
                  </a:cubicBezTo>
                  <a:cubicBezTo>
                    <a:pt x="4017" y="3729"/>
                    <a:pt x="4155" y="3574"/>
                    <a:pt x="4282" y="3440"/>
                  </a:cubicBezTo>
                  <a:cubicBezTo>
                    <a:pt x="4407" y="3305"/>
                    <a:pt x="4549" y="3158"/>
                    <a:pt x="4679" y="3032"/>
                  </a:cubicBezTo>
                  <a:cubicBezTo>
                    <a:pt x="4808" y="2907"/>
                    <a:pt x="4955" y="2767"/>
                    <a:pt x="5084" y="2651"/>
                  </a:cubicBezTo>
                  <a:cubicBezTo>
                    <a:pt x="5213" y="2535"/>
                    <a:pt x="5364" y="2405"/>
                    <a:pt x="5497" y="2297"/>
                  </a:cubicBezTo>
                  <a:cubicBezTo>
                    <a:pt x="5627" y="2189"/>
                    <a:pt x="5780" y="2073"/>
                    <a:pt x="5913" y="1974"/>
                  </a:cubicBezTo>
                  <a:cubicBezTo>
                    <a:pt x="6046" y="1876"/>
                    <a:pt x="6198" y="1768"/>
                    <a:pt x="6332" y="1681"/>
                  </a:cubicBezTo>
                  <a:cubicBezTo>
                    <a:pt x="6463" y="1593"/>
                    <a:pt x="6618" y="1498"/>
                    <a:pt x="6749" y="1420"/>
                  </a:cubicBezTo>
                  <a:cubicBezTo>
                    <a:pt x="6878" y="1344"/>
                    <a:pt x="7025" y="1264"/>
                    <a:pt x="7153" y="1199"/>
                  </a:cubicBezTo>
                  <a:cubicBezTo>
                    <a:pt x="7281" y="1134"/>
                    <a:pt x="7427" y="1064"/>
                    <a:pt x="7552" y="1011"/>
                  </a:cubicBezTo>
                  <a:cubicBezTo>
                    <a:pt x="7676" y="956"/>
                    <a:pt x="7820" y="898"/>
                    <a:pt x="7942" y="855"/>
                  </a:cubicBezTo>
                  <a:cubicBezTo>
                    <a:pt x="8064" y="812"/>
                    <a:pt x="8204" y="768"/>
                    <a:pt x="8323" y="736"/>
                  </a:cubicBezTo>
                  <a:cubicBezTo>
                    <a:pt x="8441" y="702"/>
                    <a:pt x="8577" y="668"/>
                    <a:pt x="8691" y="647"/>
                  </a:cubicBezTo>
                  <a:cubicBezTo>
                    <a:pt x="8805" y="625"/>
                    <a:pt x="8934" y="607"/>
                    <a:pt x="9043" y="594"/>
                  </a:cubicBezTo>
                  <a:cubicBezTo>
                    <a:pt x="9151" y="581"/>
                    <a:pt x="9273" y="574"/>
                    <a:pt x="9378" y="572"/>
                  </a:cubicBezTo>
                  <a:cubicBezTo>
                    <a:pt x="9396" y="572"/>
                    <a:pt x="9413" y="572"/>
                    <a:pt x="9431" y="572"/>
                  </a:cubicBezTo>
                  <a:close/>
                  <a:moveTo>
                    <a:pt x="10097" y="0"/>
                  </a:moveTo>
                  <a:cubicBezTo>
                    <a:pt x="9363" y="0"/>
                    <a:pt x="8609" y="210"/>
                    <a:pt x="7918" y="502"/>
                  </a:cubicBezTo>
                  <a:cubicBezTo>
                    <a:pt x="6621" y="1049"/>
                    <a:pt x="5540" y="1889"/>
                    <a:pt x="4576" y="2867"/>
                  </a:cubicBezTo>
                  <a:cubicBezTo>
                    <a:pt x="3370" y="4089"/>
                    <a:pt x="2348" y="5528"/>
                    <a:pt x="1582" y="7063"/>
                  </a:cubicBezTo>
                  <a:cubicBezTo>
                    <a:pt x="818" y="8596"/>
                    <a:pt x="311" y="10225"/>
                    <a:pt x="107" y="11968"/>
                  </a:cubicBezTo>
                  <a:cubicBezTo>
                    <a:pt x="65" y="12318"/>
                    <a:pt x="36" y="12671"/>
                    <a:pt x="28" y="13024"/>
                  </a:cubicBezTo>
                  <a:cubicBezTo>
                    <a:pt x="0" y="14072"/>
                    <a:pt x="144" y="15113"/>
                    <a:pt x="660" y="16008"/>
                  </a:cubicBezTo>
                  <a:cubicBezTo>
                    <a:pt x="1176" y="16902"/>
                    <a:pt x="2059" y="17651"/>
                    <a:pt x="3040" y="17905"/>
                  </a:cubicBezTo>
                  <a:cubicBezTo>
                    <a:pt x="3314" y="17975"/>
                    <a:pt x="3597" y="18007"/>
                    <a:pt x="3883" y="18007"/>
                  </a:cubicBezTo>
                  <a:cubicBezTo>
                    <a:pt x="4618" y="18007"/>
                    <a:pt x="5372" y="17798"/>
                    <a:pt x="6064" y="17506"/>
                  </a:cubicBezTo>
                  <a:cubicBezTo>
                    <a:pt x="7358" y="16957"/>
                    <a:pt x="8439" y="16119"/>
                    <a:pt x="9403" y="15141"/>
                  </a:cubicBezTo>
                  <a:cubicBezTo>
                    <a:pt x="10609" y="13919"/>
                    <a:pt x="11633" y="12479"/>
                    <a:pt x="12397" y="10945"/>
                  </a:cubicBezTo>
                  <a:cubicBezTo>
                    <a:pt x="13161" y="9412"/>
                    <a:pt x="13668" y="7782"/>
                    <a:pt x="13872" y="6038"/>
                  </a:cubicBezTo>
                  <a:cubicBezTo>
                    <a:pt x="14036" y="4655"/>
                    <a:pt x="14008" y="3196"/>
                    <a:pt x="13319" y="1998"/>
                  </a:cubicBezTo>
                  <a:cubicBezTo>
                    <a:pt x="12806" y="1104"/>
                    <a:pt x="11921" y="355"/>
                    <a:pt x="10941" y="103"/>
                  </a:cubicBezTo>
                  <a:cubicBezTo>
                    <a:pt x="10666" y="32"/>
                    <a:pt x="10383" y="0"/>
                    <a:pt x="10097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18"/>
            <p:cNvSpPr/>
            <p:nvPr/>
          </p:nvSpPr>
          <p:spPr>
            <a:xfrm>
              <a:off x="8266331" y="1593035"/>
              <a:ext cx="347713" cy="498024"/>
            </a:xfrm>
            <a:custGeom>
              <a:avLst/>
              <a:gdLst/>
              <a:ahLst/>
              <a:cxnLst/>
              <a:rect l="l" t="t" r="r" b="b"/>
              <a:pathLst>
                <a:path w="11150" h="15970" extrusionOk="0">
                  <a:moveTo>
                    <a:pt x="8870" y="0"/>
                  </a:moveTo>
                  <a:cubicBezTo>
                    <a:pt x="8900" y="23"/>
                    <a:pt x="8931" y="49"/>
                    <a:pt x="8962" y="74"/>
                  </a:cubicBezTo>
                  <a:cubicBezTo>
                    <a:pt x="9091" y="184"/>
                    <a:pt x="9213" y="304"/>
                    <a:pt x="9327" y="437"/>
                  </a:cubicBezTo>
                  <a:cubicBezTo>
                    <a:pt x="9381" y="503"/>
                    <a:pt x="9437" y="572"/>
                    <a:pt x="9489" y="644"/>
                  </a:cubicBezTo>
                  <a:cubicBezTo>
                    <a:pt x="9542" y="716"/>
                    <a:pt x="9593" y="790"/>
                    <a:pt x="9640" y="867"/>
                  </a:cubicBezTo>
                  <a:cubicBezTo>
                    <a:pt x="9689" y="943"/>
                    <a:pt x="9736" y="1022"/>
                    <a:pt x="9780" y="1106"/>
                  </a:cubicBezTo>
                  <a:cubicBezTo>
                    <a:pt x="9801" y="1148"/>
                    <a:pt x="9823" y="1191"/>
                    <a:pt x="9841" y="1231"/>
                  </a:cubicBezTo>
                  <a:cubicBezTo>
                    <a:pt x="9862" y="1273"/>
                    <a:pt x="9882" y="1316"/>
                    <a:pt x="9902" y="1359"/>
                  </a:cubicBezTo>
                  <a:cubicBezTo>
                    <a:pt x="9921" y="1403"/>
                    <a:pt x="9941" y="1447"/>
                    <a:pt x="9959" y="1493"/>
                  </a:cubicBezTo>
                  <a:cubicBezTo>
                    <a:pt x="9977" y="1537"/>
                    <a:pt x="9995" y="1583"/>
                    <a:pt x="10011" y="1629"/>
                  </a:cubicBezTo>
                  <a:cubicBezTo>
                    <a:pt x="10046" y="1720"/>
                    <a:pt x="10077" y="1816"/>
                    <a:pt x="10106" y="1911"/>
                  </a:cubicBezTo>
                  <a:cubicBezTo>
                    <a:pt x="10122" y="1960"/>
                    <a:pt x="10135" y="2007"/>
                    <a:pt x="10149" y="2056"/>
                  </a:cubicBezTo>
                  <a:cubicBezTo>
                    <a:pt x="10163" y="2105"/>
                    <a:pt x="10176" y="2155"/>
                    <a:pt x="10189" y="2206"/>
                  </a:cubicBezTo>
                  <a:cubicBezTo>
                    <a:pt x="10201" y="2255"/>
                    <a:pt x="10214" y="2305"/>
                    <a:pt x="10225" y="2357"/>
                  </a:cubicBezTo>
                  <a:cubicBezTo>
                    <a:pt x="10237" y="2408"/>
                    <a:pt x="10248" y="2460"/>
                    <a:pt x="10257" y="2513"/>
                  </a:cubicBezTo>
                  <a:cubicBezTo>
                    <a:pt x="10266" y="2564"/>
                    <a:pt x="10276" y="2617"/>
                    <a:pt x="10284" y="2669"/>
                  </a:cubicBezTo>
                  <a:cubicBezTo>
                    <a:pt x="10293" y="2723"/>
                    <a:pt x="10301" y="2776"/>
                    <a:pt x="10309" y="2831"/>
                  </a:cubicBezTo>
                  <a:cubicBezTo>
                    <a:pt x="10326" y="2939"/>
                    <a:pt x="10336" y="3048"/>
                    <a:pt x="10347" y="3160"/>
                  </a:cubicBezTo>
                  <a:cubicBezTo>
                    <a:pt x="10356" y="3272"/>
                    <a:pt x="10363" y="3385"/>
                    <a:pt x="10369" y="3500"/>
                  </a:cubicBezTo>
                  <a:cubicBezTo>
                    <a:pt x="10370" y="3557"/>
                    <a:pt x="10372" y="3616"/>
                    <a:pt x="10373" y="3673"/>
                  </a:cubicBezTo>
                  <a:cubicBezTo>
                    <a:pt x="10376" y="3731"/>
                    <a:pt x="10376" y="3790"/>
                    <a:pt x="10376" y="3850"/>
                  </a:cubicBezTo>
                  <a:cubicBezTo>
                    <a:pt x="10376" y="3909"/>
                    <a:pt x="10376" y="3968"/>
                    <a:pt x="10373" y="4030"/>
                  </a:cubicBezTo>
                  <a:cubicBezTo>
                    <a:pt x="10373" y="4090"/>
                    <a:pt x="10372" y="4152"/>
                    <a:pt x="10369" y="4213"/>
                  </a:cubicBezTo>
                  <a:cubicBezTo>
                    <a:pt x="10366" y="4274"/>
                    <a:pt x="10363" y="4336"/>
                    <a:pt x="10359" y="4399"/>
                  </a:cubicBezTo>
                  <a:cubicBezTo>
                    <a:pt x="10356" y="4463"/>
                    <a:pt x="10352" y="4523"/>
                    <a:pt x="10347" y="4586"/>
                  </a:cubicBezTo>
                  <a:cubicBezTo>
                    <a:pt x="10336" y="4710"/>
                    <a:pt x="10323" y="4839"/>
                    <a:pt x="10307" y="4966"/>
                  </a:cubicBezTo>
                  <a:cubicBezTo>
                    <a:pt x="10293" y="5094"/>
                    <a:pt x="10273" y="5223"/>
                    <a:pt x="10254" y="5353"/>
                  </a:cubicBezTo>
                  <a:lnTo>
                    <a:pt x="10221" y="5547"/>
                  </a:lnTo>
                  <a:cubicBezTo>
                    <a:pt x="10211" y="5611"/>
                    <a:pt x="10198" y="5678"/>
                    <a:pt x="10185" y="5742"/>
                  </a:cubicBezTo>
                  <a:cubicBezTo>
                    <a:pt x="10172" y="5807"/>
                    <a:pt x="10161" y="5872"/>
                    <a:pt x="10146" y="5938"/>
                  </a:cubicBezTo>
                  <a:cubicBezTo>
                    <a:pt x="10133" y="6002"/>
                    <a:pt x="10117" y="6069"/>
                    <a:pt x="10103" y="6136"/>
                  </a:cubicBezTo>
                  <a:cubicBezTo>
                    <a:pt x="10089" y="6201"/>
                    <a:pt x="10071" y="6267"/>
                    <a:pt x="10056" y="6333"/>
                  </a:cubicBezTo>
                  <a:cubicBezTo>
                    <a:pt x="10040" y="6399"/>
                    <a:pt x="10024" y="6467"/>
                    <a:pt x="10005" y="6533"/>
                  </a:cubicBezTo>
                  <a:cubicBezTo>
                    <a:pt x="9969" y="6665"/>
                    <a:pt x="9932" y="6799"/>
                    <a:pt x="9892" y="6931"/>
                  </a:cubicBezTo>
                  <a:cubicBezTo>
                    <a:pt x="9873" y="6999"/>
                    <a:pt x="9853" y="7066"/>
                    <a:pt x="9831" y="7132"/>
                  </a:cubicBezTo>
                  <a:cubicBezTo>
                    <a:pt x="9811" y="7200"/>
                    <a:pt x="9790" y="7266"/>
                    <a:pt x="9767" y="7332"/>
                  </a:cubicBezTo>
                  <a:cubicBezTo>
                    <a:pt x="9745" y="7398"/>
                    <a:pt x="9722" y="7467"/>
                    <a:pt x="9698" y="7534"/>
                  </a:cubicBezTo>
                  <a:cubicBezTo>
                    <a:pt x="9675" y="7600"/>
                    <a:pt x="9652" y="7667"/>
                    <a:pt x="9626" y="7733"/>
                  </a:cubicBezTo>
                  <a:cubicBezTo>
                    <a:pt x="9575" y="7866"/>
                    <a:pt x="9525" y="7999"/>
                    <a:pt x="9472" y="8132"/>
                  </a:cubicBezTo>
                  <a:cubicBezTo>
                    <a:pt x="9417" y="8265"/>
                    <a:pt x="9363" y="8398"/>
                    <a:pt x="9305" y="8531"/>
                  </a:cubicBezTo>
                  <a:cubicBezTo>
                    <a:pt x="9248" y="8662"/>
                    <a:pt x="9187" y="8794"/>
                    <a:pt x="9125" y="8927"/>
                  </a:cubicBezTo>
                  <a:cubicBezTo>
                    <a:pt x="9064" y="9058"/>
                    <a:pt x="9000" y="9188"/>
                    <a:pt x="8934" y="9318"/>
                  </a:cubicBezTo>
                  <a:cubicBezTo>
                    <a:pt x="8803" y="9577"/>
                    <a:pt x="8663" y="9834"/>
                    <a:pt x="8517" y="10085"/>
                  </a:cubicBezTo>
                  <a:cubicBezTo>
                    <a:pt x="8371" y="10337"/>
                    <a:pt x="8217" y="10584"/>
                    <a:pt x="8057" y="10827"/>
                  </a:cubicBezTo>
                  <a:cubicBezTo>
                    <a:pt x="7977" y="10949"/>
                    <a:pt x="7896" y="11069"/>
                    <a:pt x="7813" y="11187"/>
                  </a:cubicBezTo>
                  <a:cubicBezTo>
                    <a:pt x="7728" y="11306"/>
                    <a:pt x="7646" y="11422"/>
                    <a:pt x="7560" y="11537"/>
                  </a:cubicBezTo>
                  <a:cubicBezTo>
                    <a:pt x="7474" y="11652"/>
                    <a:pt x="7387" y="11766"/>
                    <a:pt x="7300" y="11877"/>
                  </a:cubicBezTo>
                  <a:cubicBezTo>
                    <a:pt x="7257" y="11933"/>
                    <a:pt x="7211" y="11986"/>
                    <a:pt x="7166" y="12042"/>
                  </a:cubicBezTo>
                  <a:cubicBezTo>
                    <a:pt x="7121" y="12098"/>
                    <a:pt x="7077" y="12151"/>
                    <a:pt x="7031" y="12206"/>
                  </a:cubicBezTo>
                  <a:cubicBezTo>
                    <a:pt x="6986" y="12259"/>
                    <a:pt x="6942" y="12312"/>
                    <a:pt x="6894" y="12366"/>
                  </a:cubicBezTo>
                  <a:cubicBezTo>
                    <a:pt x="6848" y="12417"/>
                    <a:pt x="6804" y="12471"/>
                    <a:pt x="6756" y="12522"/>
                  </a:cubicBezTo>
                  <a:cubicBezTo>
                    <a:pt x="6663" y="12626"/>
                    <a:pt x="6569" y="12729"/>
                    <a:pt x="6474" y="12827"/>
                  </a:cubicBezTo>
                  <a:cubicBezTo>
                    <a:pt x="6427" y="12876"/>
                    <a:pt x="6381" y="12926"/>
                    <a:pt x="6332" y="12975"/>
                  </a:cubicBezTo>
                  <a:cubicBezTo>
                    <a:pt x="6286" y="13024"/>
                    <a:pt x="6237" y="13071"/>
                    <a:pt x="6188" y="13120"/>
                  </a:cubicBezTo>
                  <a:lnTo>
                    <a:pt x="6043" y="13261"/>
                  </a:lnTo>
                  <a:cubicBezTo>
                    <a:pt x="5994" y="13307"/>
                    <a:pt x="5944" y="13355"/>
                    <a:pt x="5895" y="13399"/>
                  </a:cubicBezTo>
                  <a:cubicBezTo>
                    <a:pt x="5845" y="13444"/>
                    <a:pt x="5797" y="13487"/>
                    <a:pt x="5748" y="13531"/>
                  </a:cubicBezTo>
                  <a:cubicBezTo>
                    <a:pt x="5700" y="13578"/>
                    <a:pt x="5649" y="13621"/>
                    <a:pt x="5599" y="13664"/>
                  </a:cubicBezTo>
                  <a:cubicBezTo>
                    <a:pt x="5500" y="13750"/>
                    <a:pt x="5402" y="13832"/>
                    <a:pt x="5301" y="13912"/>
                  </a:cubicBezTo>
                  <a:cubicBezTo>
                    <a:pt x="5201" y="13994"/>
                    <a:pt x="5100" y="14071"/>
                    <a:pt x="4999" y="14147"/>
                  </a:cubicBezTo>
                  <a:cubicBezTo>
                    <a:pt x="4949" y="14184"/>
                    <a:pt x="4896" y="14222"/>
                    <a:pt x="4846" y="14258"/>
                  </a:cubicBezTo>
                  <a:cubicBezTo>
                    <a:pt x="4795" y="14293"/>
                    <a:pt x="4745" y="14328"/>
                    <a:pt x="4695" y="14364"/>
                  </a:cubicBezTo>
                  <a:cubicBezTo>
                    <a:pt x="4644" y="14400"/>
                    <a:pt x="4593" y="14434"/>
                    <a:pt x="4542" y="14469"/>
                  </a:cubicBezTo>
                  <a:cubicBezTo>
                    <a:pt x="4490" y="14502"/>
                    <a:pt x="4440" y="14535"/>
                    <a:pt x="4390" y="14567"/>
                  </a:cubicBezTo>
                  <a:cubicBezTo>
                    <a:pt x="4339" y="14600"/>
                    <a:pt x="4289" y="14633"/>
                    <a:pt x="4237" y="14663"/>
                  </a:cubicBezTo>
                  <a:cubicBezTo>
                    <a:pt x="4184" y="14693"/>
                    <a:pt x="4134" y="14722"/>
                    <a:pt x="4082" y="14752"/>
                  </a:cubicBezTo>
                  <a:cubicBezTo>
                    <a:pt x="4032" y="14784"/>
                    <a:pt x="3980" y="14812"/>
                    <a:pt x="3928" y="14841"/>
                  </a:cubicBezTo>
                  <a:cubicBezTo>
                    <a:pt x="3875" y="14867"/>
                    <a:pt x="3823" y="14896"/>
                    <a:pt x="3772" y="14923"/>
                  </a:cubicBezTo>
                  <a:cubicBezTo>
                    <a:pt x="3720" y="14950"/>
                    <a:pt x="3667" y="14976"/>
                    <a:pt x="3615" y="15002"/>
                  </a:cubicBezTo>
                  <a:cubicBezTo>
                    <a:pt x="3565" y="15028"/>
                    <a:pt x="3513" y="15053"/>
                    <a:pt x="3461" y="15076"/>
                  </a:cubicBezTo>
                  <a:cubicBezTo>
                    <a:pt x="3408" y="15101"/>
                    <a:pt x="3356" y="15124"/>
                    <a:pt x="3304" y="15146"/>
                  </a:cubicBezTo>
                  <a:cubicBezTo>
                    <a:pt x="3253" y="15168"/>
                    <a:pt x="3202" y="15189"/>
                    <a:pt x="3149" y="15211"/>
                  </a:cubicBezTo>
                  <a:cubicBezTo>
                    <a:pt x="3097" y="15231"/>
                    <a:pt x="3047" y="15251"/>
                    <a:pt x="2995" y="15270"/>
                  </a:cubicBezTo>
                  <a:cubicBezTo>
                    <a:pt x="2945" y="15290"/>
                    <a:pt x="2893" y="15308"/>
                    <a:pt x="2843" y="15326"/>
                  </a:cubicBezTo>
                  <a:cubicBezTo>
                    <a:pt x="2742" y="15360"/>
                    <a:pt x="2639" y="15392"/>
                    <a:pt x="2538" y="15421"/>
                  </a:cubicBezTo>
                  <a:cubicBezTo>
                    <a:pt x="2437" y="15449"/>
                    <a:pt x="2337" y="15477"/>
                    <a:pt x="2239" y="15498"/>
                  </a:cubicBezTo>
                  <a:cubicBezTo>
                    <a:pt x="2190" y="15510"/>
                    <a:pt x="2140" y="15520"/>
                    <a:pt x="2091" y="15528"/>
                  </a:cubicBezTo>
                  <a:cubicBezTo>
                    <a:pt x="2042" y="15538"/>
                    <a:pt x="1992" y="15547"/>
                    <a:pt x="1943" y="15554"/>
                  </a:cubicBezTo>
                  <a:cubicBezTo>
                    <a:pt x="1895" y="15563"/>
                    <a:pt x="1847" y="15570"/>
                    <a:pt x="1798" y="15576"/>
                  </a:cubicBezTo>
                  <a:cubicBezTo>
                    <a:pt x="1752" y="15582"/>
                    <a:pt x="1703" y="15586"/>
                    <a:pt x="1654" y="15592"/>
                  </a:cubicBezTo>
                  <a:cubicBezTo>
                    <a:pt x="1558" y="15600"/>
                    <a:pt x="1464" y="15607"/>
                    <a:pt x="1371" y="15610"/>
                  </a:cubicBezTo>
                  <a:cubicBezTo>
                    <a:pt x="1338" y="15611"/>
                    <a:pt x="1305" y="15612"/>
                    <a:pt x="1272" y="15612"/>
                  </a:cubicBezTo>
                  <a:cubicBezTo>
                    <a:pt x="1212" y="15612"/>
                    <a:pt x="1153" y="15610"/>
                    <a:pt x="1093" y="15607"/>
                  </a:cubicBezTo>
                  <a:cubicBezTo>
                    <a:pt x="1049" y="15606"/>
                    <a:pt x="1004" y="15603"/>
                    <a:pt x="958" y="15599"/>
                  </a:cubicBezTo>
                  <a:cubicBezTo>
                    <a:pt x="914" y="15593"/>
                    <a:pt x="870" y="15590"/>
                    <a:pt x="826" y="15584"/>
                  </a:cubicBezTo>
                  <a:cubicBezTo>
                    <a:pt x="738" y="15573"/>
                    <a:pt x="650" y="15561"/>
                    <a:pt x="566" y="15543"/>
                  </a:cubicBezTo>
                  <a:cubicBezTo>
                    <a:pt x="479" y="15527"/>
                    <a:pt x="395" y="15505"/>
                    <a:pt x="311" y="15482"/>
                  </a:cubicBezTo>
                  <a:cubicBezTo>
                    <a:pt x="231" y="15458"/>
                    <a:pt x="149" y="15432"/>
                    <a:pt x="70" y="15400"/>
                  </a:cubicBezTo>
                  <a:cubicBezTo>
                    <a:pt x="47" y="15392"/>
                    <a:pt x="24" y="15383"/>
                    <a:pt x="1" y="15375"/>
                  </a:cubicBezTo>
                  <a:lnTo>
                    <a:pt x="1" y="15375"/>
                  </a:lnTo>
                  <a:cubicBezTo>
                    <a:pt x="96" y="15452"/>
                    <a:pt x="199" y="15521"/>
                    <a:pt x="298" y="15579"/>
                  </a:cubicBezTo>
                  <a:cubicBezTo>
                    <a:pt x="772" y="15852"/>
                    <a:pt x="1300" y="15970"/>
                    <a:pt x="1850" y="15970"/>
                  </a:cubicBezTo>
                  <a:cubicBezTo>
                    <a:pt x="3111" y="15970"/>
                    <a:pt x="4490" y="15353"/>
                    <a:pt x="5606" y="14580"/>
                  </a:cubicBezTo>
                  <a:cubicBezTo>
                    <a:pt x="7235" y="13451"/>
                    <a:pt x="8303" y="11993"/>
                    <a:pt x="9202" y="10438"/>
                  </a:cubicBezTo>
                  <a:cubicBezTo>
                    <a:pt x="10100" y="8882"/>
                    <a:pt x="10829" y="7229"/>
                    <a:pt x="10990" y="5253"/>
                  </a:cubicBezTo>
                  <a:cubicBezTo>
                    <a:pt x="11150" y="3308"/>
                    <a:pt x="10762" y="1056"/>
                    <a:pt x="9202" y="156"/>
                  </a:cubicBezTo>
                  <a:cubicBezTo>
                    <a:pt x="9104" y="98"/>
                    <a:pt x="8990" y="43"/>
                    <a:pt x="8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18"/>
            <p:cNvSpPr/>
            <p:nvPr/>
          </p:nvSpPr>
          <p:spPr>
            <a:xfrm>
              <a:off x="8226914" y="1587297"/>
              <a:ext cx="363368" cy="492442"/>
            </a:xfrm>
            <a:custGeom>
              <a:avLst/>
              <a:gdLst/>
              <a:ahLst/>
              <a:cxnLst/>
              <a:rect l="l" t="t" r="r" b="b"/>
              <a:pathLst>
                <a:path w="11652" h="15791" extrusionOk="0">
                  <a:moveTo>
                    <a:pt x="9148" y="1"/>
                  </a:moveTo>
                  <a:cubicBezTo>
                    <a:pt x="9125" y="1"/>
                    <a:pt x="9102" y="1"/>
                    <a:pt x="9080" y="2"/>
                  </a:cubicBezTo>
                  <a:cubicBezTo>
                    <a:pt x="8978" y="3"/>
                    <a:pt x="8855" y="10"/>
                    <a:pt x="8746" y="22"/>
                  </a:cubicBezTo>
                  <a:cubicBezTo>
                    <a:pt x="8638" y="35"/>
                    <a:pt x="8508" y="55"/>
                    <a:pt x="8394" y="76"/>
                  </a:cubicBezTo>
                  <a:cubicBezTo>
                    <a:pt x="8279" y="99"/>
                    <a:pt x="8144" y="133"/>
                    <a:pt x="8026" y="164"/>
                  </a:cubicBezTo>
                  <a:cubicBezTo>
                    <a:pt x="7907" y="197"/>
                    <a:pt x="7767" y="242"/>
                    <a:pt x="7645" y="285"/>
                  </a:cubicBezTo>
                  <a:cubicBezTo>
                    <a:pt x="7524" y="328"/>
                    <a:pt x="7380" y="386"/>
                    <a:pt x="7254" y="439"/>
                  </a:cubicBezTo>
                  <a:cubicBezTo>
                    <a:pt x="7129" y="493"/>
                    <a:pt x="6984" y="564"/>
                    <a:pt x="6856" y="628"/>
                  </a:cubicBezTo>
                  <a:cubicBezTo>
                    <a:pt x="6728" y="693"/>
                    <a:pt x="6581" y="774"/>
                    <a:pt x="6452" y="848"/>
                  </a:cubicBezTo>
                  <a:cubicBezTo>
                    <a:pt x="6319" y="926"/>
                    <a:pt x="6167" y="1021"/>
                    <a:pt x="6035" y="1110"/>
                  </a:cubicBezTo>
                  <a:cubicBezTo>
                    <a:pt x="5901" y="1198"/>
                    <a:pt x="5749" y="1304"/>
                    <a:pt x="5615" y="1403"/>
                  </a:cubicBezTo>
                  <a:cubicBezTo>
                    <a:pt x="5483" y="1500"/>
                    <a:pt x="5330" y="1619"/>
                    <a:pt x="5198" y="1727"/>
                  </a:cubicBezTo>
                  <a:cubicBezTo>
                    <a:pt x="5067" y="1835"/>
                    <a:pt x="4916" y="1963"/>
                    <a:pt x="4787" y="2081"/>
                  </a:cubicBezTo>
                  <a:cubicBezTo>
                    <a:pt x="4656" y="2197"/>
                    <a:pt x="4508" y="2335"/>
                    <a:pt x="4381" y="2462"/>
                  </a:cubicBezTo>
                  <a:cubicBezTo>
                    <a:pt x="4254" y="2588"/>
                    <a:pt x="4110" y="2735"/>
                    <a:pt x="3983" y="2868"/>
                  </a:cubicBezTo>
                  <a:cubicBezTo>
                    <a:pt x="3858" y="3004"/>
                    <a:pt x="3720" y="3159"/>
                    <a:pt x="3598" y="3300"/>
                  </a:cubicBezTo>
                  <a:cubicBezTo>
                    <a:pt x="3473" y="3442"/>
                    <a:pt x="3341" y="3604"/>
                    <a:pt x="3221" y="3753"/>
                  </a:cubicBezTo>
                  <a:cubicBezTo>
                    <a:pt x="3103" y="3903"/>
                    <a:pt x="2977" y="4069"/>
                    <a:pt x="2862" y="4226"/>
                  </a:cubicBezTo>
                  <a:cubicBezTo>
                    <a:pt x="2636" y="4535"/>
                    <a:pt x="2393" y="4894"/>
                    <a:pt x="2189" y="5223"/>
                  </a:cubicBezTo>
                  <a:cubicBezTo>
                    <a:pt x="1976" y="5561"/>
                    <a:pt x="1775" y="5915"/>
                    <a:pt x="1590" y="6268"/>
                  </a:cubicBezTo>
                  <a:cubicBezTo>
                    <a:pt x="1400" y="6632"/>
                    <a:pt x="1237" y="6971"/>
                    <a:pt x="1078" y="7344"/>
                  </a:cubicBezTo>
                  <a:cubicBezTo>
                    <a:pt x="999" y="7529"/>
                    <a:pt x="928" y="7702"/>
                    <a:pt x="856" y="7889"/>
                  </a:cubicBezTo>
                  <a:cubicBezTo>
                    <a:pt x="784" y="8076"/>
                    <a:pt x="724" y="8245"/>
                    <a:pt x="659" y="8432"/>
                  </a:cubicBezTo>
                  <a:cubicBezTo>
                    <a:pt x="595" y="8622"/>
                    <a:pt x="543" y="8789"/>
                    <a:pt x="487" y="8976"/>
                  </a:cubicBezTo>
                  <a:cubicBezTo>
                    <a:pt x="431" y="9164"/>
                    <a:pt x="386" y="9328"/>
                    <a:pt x="339" y="9515"/>
                  </a:cubicBezTo>
                  <a:cubicBezTo>
                    <a:pt x="293" y="9702"/>
                    <a:pt x="257" y="9863"/>
                    <a:pt x="219" y="10047"/>
                  </a:cubicBezTo>
                  <a:cubicBezTo>
                    <a:pt x="184" y="10229"/>
                    <a:pt x="155" y="10387"/>
                    <a:pt x="126" y="10567"/>
                  </a:cubicBezTo>
                  <a:cubicBezTo>
                    <a:pt x="97" y="10747"/>
                    <a:pt x="76" y="10901"/>
                    <a:pt x="57" y="11076"/>
                  </a:cubicBezTo>
                  <a:cubicBezTo>
                    <a:pt x="37" y="11253"/>
                    <a:pt x="25" y="11399"/>
                    <a:pt x="15" y="11571"/>
                  </a:cubicBezTo>
                  <a:cubicBezTo>
                    <a:pt x="7" y="11739"/>
                    <a:pt x="1" y="11882"/>
                    <a:pt x="1" y="12046"/>
                  </a:cubicBezTo>
                  <a:lnTo>
                    <a:pt x="1" y="12068"/>
                  </a:lnTo>
                  <a:cubicBezTo>
                    <a:pt x="1" y="12202"/>
                    <a:pt x="5" y="12350"/>
                    <a:pt x="12" y="12478"/>
                  </a:cubicBezTo>
                  <a:cubicBezTo>
                    <a:pt x="20" y="12620"/>
                    <a:pt x="33" y="12780"/>
                    <a:pt x="48" y="12916"/>
                  </a:cubicBezTo>
                  <a:cubicBezTo>
                    <a:pt x="64" y="13051"/>
                    <a:pt x="86" y="13204"/>
                    <a:pt x="109" y="13332"/>
                  </a:cubicBezTo>
                  <a:cubicBezTo>
                    <a:pt x="130" y="13460"/>
                    <a:pt x="163" y="13603"/>
                    <a:pt x="194" y="13721"/>
                  </a:cubicBezTo>
                  <a:cubicBezTo>
                    <a:pt x="224" y="13842"/>
                    <a:pt x="264" y="13974"/>
                    <a:pt x="301" y="14085"/>
                  </a:cubicBezTo>
                  <a:cubicBezTo>
                    <a:pt x="339" y="14194"/>
                    <a:pt x="386" y="14316"/>
                    <a:pt x="431" y="14417"/>
                  </a:cubicBezTo>
                  <a:cubicBezTo>
                    <a:pt x="475" y="14518"/>
                    <a:pt x="530" y="14628"/>
                    <a:pt x="580" y="14719"/>
                  </a:cubicBezTo>
                  <a:cubicBezTo>
                    <a:pt x="631" y="14808"/>
                    <a:pt x="691" y="14907"/>
                    <a:pt x="747" y="14988"/>
                  </a:cubicBezTo>
                  <a:cubicBezTo>
                    <a:pt x="803" y="15067"/>
                    <a:pt x="869" y="15153"/>
                    <a:pt x="931" y="15225"/>
                  </a:cubicBezTo>
                  <a:cubicBezTo>
                    <a:pt x="991" y="15295"/>
                    <a:pt x="1062" y="15372"/>
                    <a:pt x="1128" y="15432"/>
                  </a:cubicBezTo>
                  <a:cubicBezTo>
                    <a:pt x="1173" y="15474"/>
                    <a:pt x="1220" y="15515"/>
                    <a:pt x="1270" y="15554"/>
                  </a:cubicBezTo>
                  <a:cubicBezTo>
                    <a:pt x="1292" y="15563"/>
                    <a:pt x="1315" y="15573"/>
                    <a:pt x="1338" y="15582"/>
                  </a:cubicBezTo>
                  <a:cubicBezTo>
                    <a:pt x="1417" y="15612"/>
                    <a:pt x="1499" y="15639"/>
                    <a:pt x="1581" y="15662"/>
                  </a:cubicBezTo>
                  <a:cubicBezTo>
                    <a:pt x="1664" y="15685"/>
                    <a:pt x="1748" y="15705"/>
                    <a:pt x="1834" y="15724"/>
                  </a:cubicBezTo>
                  <a:cubicBezTo>
                    <a:pt x="1919" y="15740"/>
                    <a:pt x="2006" y="15754"/>
                    <a:pt x="2096" y="15764"/>
                  </a:cubicBezTo>
                  <a:cubicBezTo>
                    <a:pt x="2139" y="15770"/>
                    <a:pt x="2183" y="15776"/>
                    <a:pt x="2228" y="15780"/>
                  </a:cubicBezTo>
                  <a:cubicBezTo>
                    <a:pt x="2271" y="15783"/>
                    <a:pt x="2318" y="15787"/>
                    <a:pt x="2363" y="15789"/>
                  </a:cubicBezTo>
                  <a:cubicBezTo>
                    <a:pt x="2417" y="15790"/>
                    <a:pt x="2470" y="15791"/>
                    <a:pt x="2524" y="15791"/>
                  </a:cubicBezTo>
                  <a:cubicBezTo>
                    <a:pt x="2562" y="15791"/>
                    <a:pt x="2600" y="15791"/>
                    <a:pt x="2639" y="15790"/>
                  </a:cubicBezTo>
                  <a:cubicBezTo>
                    <a:pt x="2732" y="15787"/>
                    <a:pt x="2829" y="15781"/>
                    <a:pt x="2924" y="15771"/>
                  </a:cubicBezTo>
                  <a:cubicBezTo>
                    <a:pt x="2970" y="15767"/>
                    <a:pt x="3019" y="15761"/>
                    <a:pt x="3067" y="15756"/>
                  </a:cubicBezTo>
                  <a:lnTo>
                    <a:pt x="3213" y="15734"/>
                  </a:lnTo>
                  <a:cubicBezTo>
                    <a:pt x="3262" y="15727"/>
                    <a:pt x="3310" y="15718"/>
                    <a:pt x="3361" y="15710"/>
                  </a:cubicBezTo>
                  <a:cubicBezTo>
                    <a:pt x="3408" y="15699"/>
                    <a:pt x="3457" y="15689"/>
                    <a:pt x="3507" y="15679"/>
                  </a:cubicBezTo>
                  <a:cubicBezTo>
                    <a:pt x="3607" y="15655"/>
                    <a:pt x="3707" y="15630"/>
                    <a:pt x="3808" y="15602"/>
                  </a:cubicBezTo>
                  <a:cubicBezTo>
                    <a:pt x="3907" y="15573"/>
                    <a:pt x="4011" y="15541"/>
                    <a:pt x="4111" y="15505"/>
                  </a:cubicBezTo>
                  <a:cubicBezTo>
                    <a:pt x="4162" y="15488"/>
                    <a:pt x="4212" y="15469"/>
                    <a:pt x="4264" y="15451"/>
                  </a:cubicBezTo>
                  <a:cubicBezTo>
                    <a:pt x="4317" y="15432"/>
                    <a:pt x="4367" y="15412"/>
                    <a:pt x="4419" y="15390"/>
                  </a:cubicBezTo>
                  <a:cubicBezTo>
                    <a:pt x="4471" y="15369"/>
                    <a:pt x="4521" y="15347"/>
                    <a:pt x="4573" y="15326"/>
                  </a:cubicBezTo>
                  <a:lnTo>
                    <a:pt x="4729" y="15257"/>
                  </a:lnTo>
                  <a:cubicBezTo>
                    <a:pt x="4781" y="15232"/>
                    <a:pt x="4831" y="15208"/>
                    <a:pt x="4885" y="15182"/>
                  </a:cubicBezTo>
                  <a:cubicBezTo>
                    <a:pt x="4936" y="15157"/>
                    <a:pt x="4988" y="15130"/>
                    <a:pt x="5040" y="15103"/>
                  </a:cubicBezTo>
                  <a:cubicBezTo>
                    <a:pt x="5093" y="15077"/>
                    <a:pt x="5145" y="15050"/>
                    <a:pt x="5197" y="15021"/>
                  </a:cubicBezTo>
                  <a:cubicBezTo>
                    <a:pt x="5247" y="14992"/>
                    <a:pt x="5299" y="14963"/>
                    <a:pt x="5352" y="14933"/>
                  </a:cubicBezTo>
                  <a:cubicBezTo>
                    <a:pt x="5404" y="14904"/>
                    <a:pt x="5454" y="14873"/>
                    <a:pt x="5506" y="14843"/>
                  </a:cubicBezTo>
                  <a:cubicBezTo>
                    <a:pt x="5556" y="14811"/>
                    <a:pt x="5608" y="14779"/>
                    <a:pt x="5658" y="14748"/>
                  </a:cubicBezTo>
                  <a:cubicBezTo>
                    <a:pt x="5711" y="14715"/>
                    <a:pt x="5762" y="14683"/>
                    <a:pt x="5812" y="14649"/>
                  </a:cubicBezTo>
                  <a:cubicBezTo>
                    <a:pt x="5862" y="14614"/>
                    <a:pt x="5914" y="14578"/>
                    <a:pt x="5964" y="14545"/>
                  </a:cubicBezTo>
                  <a:cubicBezTo>
                    <a:pt x="6015" y="14511"/>
                    <a:pt x="6065" y="14475"/>
                    <a:pt x="6115" y="14439"/>
                  </a:cubicBezTo>
                  <a:cubicBezTo>
                    <a:pt x="6166" y="14403"/>
                    <a:pt x="6217" y="14365"/>
                    <a:pt x="6268" y="14327"/>
                  </a:cubicBezTo>
                  <a:cubicBezTo>
                    <a:pt x="6370" y="14252"/>
                    <a:pt x="6469" y="14174"/>
                    <a:pt x="6570" y="14094"/>
                  </a:cubicBezTo>
                  <a:cubicBezTo>
                    <a:pt x="6670" y="14013"/>
                    <a:pt x="6769" y="13930"/>
                    <a:pt x="6869" y="13843"/>
                  </a:cubicBezTo>
                  <a:cubicBezTo>
                    <a:pt x="6919" y="13800"/>
                    <a:pt x="6969" y="13757"/>
                    <a:pt x="7017" y="13713"/>
                  </a:cubicBezTo>
                  <a:cubicBezTo>
                    <a:pt x="7066" y="13669"/>
                    <a:pt x="7116" y="13625"/>
                    <a:pt x="7165" y="13579"/>
                  </a:cubicBezTo>
                  <a:cubicBezTo>
                    <a:pt x="7214" y="13534"/>
                    <a:pt x="7264" y="13488"/>
                    <a:pt x="7311" y="13441"/>
                  </a:cubicBezTo>
                  <a:lnTo>
                    <a:pt x="7458" y="13301"/>
                  </a:lnTo>
                  <a:cubicBezTo>
                    <a:pt x="7506" y="13253"/>
                    <a:pt x="7553" y="13204"/>
                    <a:pt x="7602" y="13155"/>
                  </a:cubicBezTo>
                  <a:cubicBezTo>
                    <a:pt x="7648" y="13107"/>
                    <a:pt x="7697" y="13058"/>
                    <a:pt x="7743" y="13008"/>
                  </a:cubicBezTo>
                  <a:cubicBezTo>
                    <a:pt x="7839" y="12909"/>
                    <a:pt x="7933" y="12807"/>
                    <a:pt x="8026" y="12702"/>
                  </a:cubicBezTo>
                  <a:cubicBezTo>
                    <a:pt x="8072" y="12652"/>
                    <a:pt x="8117" y="12600"/>
                    <a:pt x="8164" y="12547"/>
                  </a:cubicBezTo>
                  <a:cubicBezTo>
                    <a:pt x="8209" y="12493"/>
                    <a:pt x="8256" y="12440"/>
                    <a:pt x="8301" y="12386"/>
                  </a:cubicBezTo>
                  <a:cubicBezTo>
                    <a:pt x="8345" y="12332"/>
                    <a:pt x="8391" y="12276"/>
                    <a:pt x="8436" y="12223"/>
                  </a:cubicBezTo>
                  <a:cubicBezTo>
                    <a:pt x="8480" y="12169"/>
                    <a:pt x="8523" y="12113"/>
                    <a:pt x="8568" y="12058"/>
                  </a:cubicBezTo>
                  <a:cubicBezTo>
                    <a:pt x="8656" y="11946"/>
                    <a:pt x="8743" y="11832"/>
                    <a:pt x="8830" y="11717"/>
                  </a:cubicBezTo>
                  <a:cubicBezTo>
                    <a:pt x="8916" y="11601"/>
                    <a:pt x="8999" y="11486"/>
                    <a:pt x="9083" y="11368"/>
                  </a:cubicBezTo>
                  <a:cubicBezTo>
                    <a:pt x="9165" y="11248"/>
                    <a:pt x="9247" y="11128"/>
                    <a:pt x="9327" y="11008"/>
                  </a:cubicBezTo>
                  <a:cubicBezTo>
                    <a:pt x="9487" y="10765"/>
                    <a:pt x="9642" y="10517"/>
                    <a:pt x="9787" y="10265"/>
                  </a:cubicBezTo>
                  <a:cubicBezTo>
                    <a:pt x="9932" y="10014"/>
                    <a:pt x="10073" y="9758"/>
                    <a:pt x="10204" y="9499"/>
                  </a:cubicBezTo>
                  <a:cubicBezTo>
                    <a:pt x="10269" y="9369"/>
                    <a:pt x="10333" y="9237"/>
                    <a:pt x="10394" y="9106"/>
                  </a:cubicBezTo>
                  <a:cubicBezTo>
                    <a:pt x="10457" y="8976"/>
                    <a:pt x="10516" y="8842"/>
                    <a:pt x="10573" y="8711"/>
                  </a:cubicBezTo>
                  <a:cubicBezTo>
                    <a:pt x="10631" y="8579"/>
                    <a:pt x="10687" y="8445"/>
                    <a:pt x="10742" y="8313"/>
                  </a:cubicBezTo>
                  <a:cubicBezTo>
                    <a:pt x="10795" y="8181"/>
                    <a:pt x="10847" y="8047"/>
                    <a:pt x="10896" y="7913"/>
                  </a:cubicBezTo>
                  <a:cubicBezTo>
                    <a:pt x="10921" y="7847"/>
                    <a:pt x="10944" y="7781"/>
                    <a:pt x="10967" y="7713"/>
                  </a:cubicBezTo>
                  <a:cubicBezTo>
                    <a:pt x="10990" y="7647"/>
                    <a:pt x="11015" y="7580"/>
                    <a:pt x="11036" y="7513"/>
                  </a:cubicBezTo>
                  <a:lnTo>
                    <a:pt x="11101" y="7314"/>
                  </a:lnTo>
                  <a:cubicBezTo>
                    <a:pt x="11120" y="7247"/>
                    <a:pt x="11141" y="7178"/>
                    <a:pt x="11162" y="7112"/>
                  </a:cubicBezTo>
                  <a:cubicBezTo>
                    <a:pt x="11202" y="6979"/>
                    <a:pt x="11239" y="6846"/>
                    <a:pt x="11275" y="6713"/>
                  </a:cubicBezTo>
                  <a:cubicBezTo>
                    <a:pt x="11291" y="6647"/>
                    <a:pt x="11310" y="6580"/>
                    <a:pt x="11325" y="6514"/>
                  </a:cubicBezTo>
                  <a:cubicBezTo>
                    <a:pt x="11341" y="6447"/>
                    <a:pt x="11356" y="6382"/>
                    <a:pt x="11371" y="6316"/>
                  </a:cubicBezTo>
                  <a:cubicBezTo>
                    <a:pt x="11386" y="6250"/>
                    <a:pt x="11400" y="6185"/>
                    <a:pt x="11415" y="6119"/>
                  </a:cubicBezTo>
                  <a:cubicBezTo>
                    <a:pt x="11429" y="6054"/>
                    <a:pt x="11442" y="5987"/>
                    <a:pt x="11455" y="5922"/>
                  </a:cubicBezTo>
                  <a:cubicBezTo>
                    <a:pt x="11468" y="5857"/>
                    <a:pt x="11479" y="5791"/>
                    <a:pt x="11491" y="5726"/>
                  </a:cubicBezTo>
                  <a:lnTo>
                    <a:pt x="11522" y="5532"/>
                  </a:lnTo>
                  <a:cubicBezTo>
                    <a:pt x="11542" y="5403"/>
                    <a:pt x="11563" y="5274"/>
                    <a:pt x="11577" y="5146"/>
                  </a:cubicBezTo>
                  <a:cubicBezTo>
                    <a:pt x="11593" y="5021"/>
                    <a:pt x="11606" y="4893"/>
                    <a:pt x="11616" y="4768"/>
                  </a:cubicBezTo>
                  <a:cubicBezTo>
                    <a:pt x="11620" y="4704"/>
                    <a:pt x="11626" y="4642"/>
                    <a:pt x="11629" y="4581"/>
                  </a:cubicBezTo>
                  <a:cubicBezTo>
                    <a:pt x="11633" y="4517"/>
                    <a:pt x="11636" y="4454"/>
                    <a:pt x="11637" y="4394"/>
                  </a:cubicBezTo>
                  <a:cubicBezTo>
                    <a:pt x="11639" y="4330"/>
                    <a:pt x="11642" y="4272"/>
                    <a:pt x="11643" y="4210"/>
                  </a:cubicBezTo>
                  <a:cubicBezTo>
                    <a:pt x="11645" y="4151"/>
                    <a:pt x="11645" y="4089"/>
                    <a:pt x="11645" y="4030"/>
                  </a:cubicBezTo>
                  <a:cubicBezTo>
                    <a:pt x="11645" y="3971"/>
                    <a:pt x="11645" y="3911"/>
                    <a:pt x="11643" y="3855"/>
                  </a:cubicBezTo>
                  <a:cubicBezTo>
                    <a:pt x="11642" y="3797"/>
                    <a:pt x="11640" y="3737"/>
                    <a:pt x="11652" y="3679"/>
                  </a:cubicBezTo>
                  <a:cubicBezTo>
                    <a:pt x="11649" y="3564"/>
                    <a:pt x="11642" y="3453"/>
                    <a:pt x="11630" y="3340"/>
                  </a:cubicBezTo>
                  <a:cubicBezTo>
                    <a:pt x="11620" y="3228"/>
                    <a:pt x="11607" y="3120"/>
                    <a:pt x="11593" y="3011"/>
                  </a:cubicBezTo>
                  <a:cubicBezTo>
                    <a:pt x="11584" y="2958"/>
                    <a:pt x="11577" y="2903"/>
                    <a:pt x="11567" y="2850"/>
                  </a:cubicBezTo>
                  <a:cubicBezTo>
                    <a:pt x="11560" y="2796"/>
                    <a:pt x="11551" y="2745"/>
                    <a:pt x="11541" y="2693"/>
                  </a:cubicBezTo>
                  <a:lnTo>
                    <a:pt x="11508" y="2536"/>
                  </a:lnTo>
                  <a:cubicBezTo>
                    <a:pt x="11495" y="2486"/>
                    <a:pt x="11485" y="2436"/>
                    <a:pt x="11472" y="2385"/>
                  </a:cubicBezTo>
                  <a:cubicBezTo>
                    <a:pt x="11459" y="2335"/>
                    <a:pt x="11448" y="2286"/>
                    <a:pt x="11433" y="2236"/>
                  </a:cubicBezTo>
                  <a:cubicBezTo>
                    <a:pt x="11419" y="2185"/>
                    <a:pt x="11404" y="2139"/>
                    <a:pt x="11390" y="2091"/>
                  </a:cubicBezTo>
                  <a:cubicBezTo>
                    <a:pt x="11361" y="1996"/>
                    <a:pt x="11328" y="1901"/>
                    <a:pt x="11294" y="1809"/>
                  </a:cubicBezTo>
                  <a:cubicBezTo>
                    <a:pt x="11278" y="1763"/>
                    <a:pt x="11261" y="1717"/>
                    <a:pt x="11242" y="1672"/>
                  </a:cubicBezTo>
                  <a:cubicBezTo>
                    <a:pt x="11225" y="1628"/>
                    <a:pt x="11205" y="1583"/>
                    <a:pt x="11185" y="1539"/>
                  </a:cubicBezTo>
                  <a:cubicBezTo>
                    <a:pt x="11167" y="1495"/>
                    <a:pt x="11147" y="1455"/>
                    <a:pt x="11126" y="1412"/>
                  </a:cubicBezTo>
                  <a:cubicBezTo>
                    <a:pt x="11105" y="1369"/>
                    <a:pt x="11084" y="1327"/>
                    <a:pt x="11062" y="1286"/>
                  </a:cubicBezTo>
                  <a:cubicBezTo>
                    <a:pt x="11018" y="1204"/>
                    <a:pt x="10973" y="1124"/>
                    <a:pt x="10924" y="1047"/>
                  </a:cubicBezTo>
                  <a:cubicBezTo>
                    <a:pt x="10875" y="969"/>
                    <a:pt x="10825" y="896"/>
                    <a:pt x="10773" y="824"/>
                  </a:cubicBezTo>
                  <a:cubicBezTo>
                    <a:pt x="10722" y="752"/>
                    <a:pt x="10667" y="683"/>
                    <a:pt x="10609" y="617"/>
                  </a:cubicBezTo>
                  <a:cubicBezTo>
                    <a:pt x="10496" y="485"/>
                    <a:pt x="10374" y="364"/>
                    <a:pt x="10244" y="255"/>
                  </a:cubicBezTo>
                  <a:cubicBezTo>
                    <a:pt x="10214" y="229"/>
                    <a:pt x="10184" y="204"/>
                    <a:pt x="10154" y="181"/>
                  </a:cubicBezTo>
                  <a:cubicBezTo>
                    <a:pt x="10093" y="156"/>
                    <a:pt x="10033" y="135"/>
                    <a:pt x="9975" y="118"/>
                  </a:cubicBezTo>
                  <a:cubicBezTo>
                    <a:pt x="9889" y="91"/>
                    <a:pt x="9790" y="68"/>
                    <a:pt x="9697" y="49"/>
                  </a:cubicBezTo>
                  <a:cubicBezTo>
                    <a:pt x="9603" y="32"/>
                    <a:pt x="9497" y="17"/>
                    <a:pt x="9399" y="10"/>
                  </a:cubicBezTo>
                  <a:cubicBezTo>
                    <a:pt x="9321" y="5"/>
                    <a:pt x="9233" y="1"/>
                    <a:pt x="9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18"/>
            <p:cNvSpPr/>
            <p:nvPr/>
          </p:nvSpPr>
          <p:spPr>
            <a:xfrm>
              <a:off x="8129588" y="1505313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1" y="1"/>
                  </a:moveTo>
                  <a:cubicBezTo>
                    <a:pt x="10025" y="1"/>
                    <a:pt x="8847" y="374"/>
                    <a:pt x="7825" y="888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6" y="8350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1" y="16576"/>
                    <a:pt x="595" y="17439"/>
                    <a:pt x="1190" y="18221"/>
                  </a:cubicBezTo>
                  <a:cubicBezTo>
                    <a:pt x="1484" y="18610"/>
                    <a:pt x="1832" y="18921"/>
                    <a:pt x="2235" y="19152"/>
                  </a:cubicBezTo>
                  <a:lnTo>
                    <a:pt x="3728" y="20015"/>
                  </a:lnTo>
                  <a:lnTo>
                    <a:pt x="3728" y="20015"/>
                  </a:lnTo>
                  <a:cubicBezTo>
                    <a:pt x="3330" y="19784"/>
                    <a:pt x="2986" y="19474"/>
                    <a:pt x="2693" y="19089"/>
                  </a:cubicBezTo>
                  <a:cubicBezTo>
                    <a:pt x="2098" y="18305"/>
                    <a:pt x="1736" y="17443"/>
                    <a:pt x="1604" y="16500"/>
                  </a:cubicBezTo>
                  <a:cubicBezTo>
                    <a:pt x="1538" y="16025"/>
                    <a:pt x="1506" y="15552"/>
                    <a:pt x="1506" y="15082"/>
                  </a:cubicBezTo>
                  <a:cubicBezTo>
                    <a:pt x="1506" y="12136"/>
                    <a:pt x="2752" y="9218"/>
                    <a:pt x="4348" y="6678"/>
                  </a:cubicBezTo>
                  <a:cubicBezTo>
                    <a:pt x="5619" y="4658"/>
                    <a:pt x="7110" y="2877"/>
                    <a:pt x="9328" y="1758"/>
                  </a:cubicBezTo>
                  <a:cubicBezTo>
                    <a:pt x="10353" y="1243"/>
                    <a:pt x="11532" y="869"/>
                    <a:pt x="12639" y="869"/>
                  </a:cubicBezTo>
                  <a:cubicBezTo>
                    <a:pt x="13311" y="869"/>
                    <a:pt x="13958" y="1008"/>
                    <a:pt x="14527" y="1336"/>
                  </a:cubicBezTo>
                  <a:lnTo>
                    <a:pt x="14527" y="1336"/>
                  </a:lnTo>
                  <a:lnTo>
                    <a:pt x="13025" y="468"/>
                  </a:lnTo>
                  <a:cubicBezTo>
                    <a:pt x="12454" y="139"/>
                    <a:pt x="11806" y="1"/>
                    <a:pt x="11131" y="1"/>
                  </a:cubicBezTo>
                  <a:close/>
                  <a:moveTo>
                    <a:pt x="3728" y="20015"/>
                  </a:moveTo>
                  <a:cubicBezTo>
                    <a:pt x="3732" y="20017"/>
                    <a:pt x="3735" y="20019"/>
                    <a:pt x="3739" y="20021"/>
                  </a:cubicBezTo>
                  <a:lnTo>
                    <a:pt x="3728" y="200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18"/>
            <p:cNvSpPr/>
            <p:nvPr/>
          </p:nvSpPr>
          <p:spPr>
            <a:xfrm>
              <a:off x="8213068" y="1565530"/>
              <a:ext cx="444199" cy="569594"/>
            </a:xfrm>
            <a:custGeom>
              <a:avLst/>
              <a:gdLst/>
              <a:ahLst/>
              <a:cxnLst/>
              <a:rect l="l" t="t" r="r" b="b"/>
              <a:pathLst>
                <a:path w="14244" h="18265" extrusionOk="0">
                  <a:moveTo>
                    <a:pt x="10228" y="253"/>
                  </a:moveTo>
                  <a:cubicBezTo>
                    <a:pt x="10515" y="253"/>
                    <a:pt x="10787" y="286"/>
                    <a:pt x="11043" y="352"/>
                  </a:cubicBezTo>
                  <a:cubicBezTo>
                    <a:pt x="11498" y="470"/>
                    <a:pt x="11952" y="704"/>
                    <a:pt x="12359" y="1035"/>
                  </a:cubicBezTo>
                  <a:cubicBezTo>
                    <a:pt x="12751" y="1355"/>
                    <a:pt x="13093" y="1753"/>
                    <a:pt x="13344" y="2189"/>
                  </a:cubicBezTo>
                  <a:cubicBezTo>
                    <a:pt x="13912" y="3177"/>
                    <a:pt x="14081" y="4438"/>
                    <a:pt x="13880" y="6151"/>
                  </a:cubicBezTo>
                  <a:cubicBezTo>
                    <a:pt x="13683" y="7828"/>
                    <a:pt x="13190" y="9465"/>
                    <a:pt x="12418" y="11016"/>
                  </a:cubicBezTo>
                  <a:cubicBezTo>
                    <a:pt x="11659" y="12539"/>
                    <a:pt x="10631" y="13978"/>
                    <a:pt x="9448" y="15180"/>
                  </a:cubicBezTo>
                  <a:cubicBezTo>
                    <a:pt x="8377" y="16267"/>
                    <a:pt x="7295" y="17031"/>
                    <a:pt x="6150" y="17516"/>
                  </a:cubicBezTo>
                  <a:cubicBezTo>
                    <a:pt x="5373" y="17845"/>
                    <a:pt x="4662" y="18009"/>
                    <a:pt x="4022" y="18009"/>
                  </a:cubicBezTo>
                  <a:cubicBezTo>
                    <a:pt x="3736" y="18009"/>
                    <a:pt x="3463" y="17976"/>
                    <a:pt x="3205" y="17910"/>
                  </a:cubicBezTo>
                  <a:cubicBezTo>
                    <a:pt x="2751" y="17793"/>
                    <a:pt x="2297" y="17558"/>
                    <a:pt x="1890" y="17227"/>
                  </a:cubicBezTo>
                  <a:cubicBezTo>
                    <a:pt x="1497" y="16909"/>
                    <a:pt x="1155" y="16510"/>
                    <a:pt x="905" y="16075"/>
                  </a:cubicBezTo>
                  <a:cubicBezTo>
                    <a:pt x="461" y="15301"/>
                    <a:pt x="258" y="14346"/>
                    <a:pt x="290" y="13157"/>
                  </a:cubicBezTo>
                  <a:cubicBezTo>
                    <a:pt x="298" y="12826"/>
                    <a:pt x="324" y="12484"/>
                    <a:pt x="366" y="12109"/>
                  </a:cubicBezTo>
                  <a:cubicBezTo>
                    <a:pt x="465" y="11259"/>
                    <a:pt x="642" y="10414"/>
                    <a:pt x="889" y="9599"/>
                  </a:cubicBezTo>
                  <a:cubicBezTo>
                    <a:pt x="1131" y="8804"/>
                    <a:pt x="1447" y="8012"/>
                    <a:pt x="1829" y="7244"/>
                  </a:cubicBezTo>
                  <a:cubicBezTo>
                    <a:pt x="2587" y="5721"/>
                    <a:pt x="3615" y="4281"/>
                    <a:pt x="4800" y="3080"/>
                  </a:cubicBezTo>
                  <a:cubicBezTo>
                    <a:pt x="5872" y="1994"/>
                    <a:pt x="6953" y="1229"/>
                    <a:pt x="8099" y="744"/>
                  </a:cubicBezTo>
                  <a:cubicBezTo>
                    <a:pt x="8875" y="417"/>
                    <a:pt x="9588" y="253"/>
                    <a:pt x="10228" y="253"/>
                  </a:cubicBezTo>
                  <a:close/>
                  <a:moveTo>
                    <a:pt x="10231" y="1"/>
                  </a:moveTo>
                  <a:cubicBezTo>
                    <a:pt x="9555" y="1"/>
                    <a:pt x="8808" y="172"/>
                    <a:pt x="8001" y="513"/>
                  </a:cubicBezTo>
                  <a:cubicBezTo>
                    <a:pt x="6822" y="1010"/>
                    <a:pt x="5715" y="1794"/>
                    <a:pt x="4618" y="2906"/>
                  </a:cubicBezTo>
                  <a:cubicBezTo>
                    <a:pt x="3417" y="4126"/>
                    <a:pt x="2373" y="5589"/>
                    <a:pt x="1601" y="7136"/>
                  </a:cubicBezTo>
                  <a:cubicBezTo>
                    <a:pt x="1211" y="7917"/>
                    <a:pt x="889" y="8722"/>
                    <a:pt x="645" y="9530"/>
                  </a:cubicBezTo>
                  <a:cubicBezTo>
                    <a:pt x="393" y="10361"/>
                    <a:pt x="216" y="11219"/>
                    <a:pt x="113" y="12083"/>
                  </a:cubicBezTo>
                  <a:cubicBezTo>
                    <a:pt x="68" y="12463"/>
                    <a:pt x="41" y="12812"/>
                    <a:pt x="32" y="13150"/>
                  </a:cubicBezTo>
                  <a:cubicBezTo>
                    <a:pt x="1" y="14388"/>
                    <a:pt x="213" y="15385"/>
                    <a:pt x="684" y="16202"/>
                  </a:cubicBezTo>
                  <a:cubicBezTo>
                    <a:pt x="950" y="16665"/>
                    <a:pt x="1310" y="17089"/>
                    <a:pt x="1727" y="17427"/>
                  </a:cubicBezTo>
                  <a:cubicBezTo>
                    <a:pt x="2161" y="17779"/>
                    <a:pt x="2650" y="18032"/>
                    <a:pt x="3139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5" y="18265"/>
                    <a:pt x="5439" y="18095"/>
                    <a:pt x="6247" y="17753"/>
                  </a:cubicBezTo>
                  <a:cubicBezTo>
                    <a:pt x="7426" y="17256"/>
                    <a:pt x="8533" y="16474"/>
                    <a:pt x="9629" y="15361"/>
                  </a:cubicBezTo>
                  <a:cubicBezTo>
                    <a:pt x="10833" y="14139"/>
                    <a:pt x="11876" y="12677"/>
                    <a:pt x="12646" y="11131"/>
                  </a:cubicBezTo>
                  <a:cubicBezTo>
                    <a:pt x="13433" y="9551"/>
                    <a:pt x="13933" y="7888"/>
                    <a:pt x="14134" y="6181"/>
                  </a:cubicBezTo>
                  <a:cubicBezTo>
                    <a:pt x="14229" y="5379"/>
                    <a:pt x="14244" y="4685"/>
                    <a:pt x="14177" y="4064"/>
                  </a:cubicBezTo>
                  <a:cubicBezTo>
                    <a:pt x="14094" y="3292"/>
                    <a:pt x="13896" y="2638"/>
                    <a:pt x="13565" y="2063"/>
                  </a:cubicBezTo>
                  <a:cubicBezTo>
                    <a:pt x="13299" y="1601"/>
                    <a:pt x="12937" y="1177"/>
                    <a:pt x="12520" y="839"/>
                  </a:cubicBezTo>
                  <a:cubicBezTo>
                    <a:pt x="12086" y="487"/>
                    <a:pt x="11597" y="234"/>
                    <a:pt x="11108" y="107"/>
                  </a:cubicBezTo>
                  <a:cubicBezTo>
                    <a:pt x="10831" y="36"/>
                    <a:pt x="10538" y="1"/>
                    <a:pt x="102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18"/>
            <p:cNvSpPr/>
            <p:nvPr/>
          </p:nvSpPr>
          <p:spPr>
            <a:xfrm>
              <a:off x="8437970" y="1736202"/>
              <a:ext cx="320987" cy="404781"/>
            </a:xfrm>
            <a:custGeom>
              <a:avLst/>
              <a:gdLst/>
              <a:ahLst/>
              <a:cxnLst/>
              <a:rect l="l" t="t" r="r" b="b"/>
              <a:pathLst>
                <a:path w="10293" h="12980" extrusionOk="0">
                  <a:moveTo>
                    <a:pt x="7609" y="1209"/>
                  </a:moveTo>
                  <a:cubicBezTo>
                    <a:pt x="7788" y="1209"/>
                    <a:pt x="7965" y="1229"/>
                    <a:pt x="8137" y="1273"/>
                  </a:cubicBezTo>
                  <a:cubicBezTo>
                    <a:pt x="8748" y="1430"/>
                    <a:pt x="9300" y="1897"/>
                    <a:pt x="9619" y="2454"/>
                  </a:cubicBezTo>
                  <a:cubicBezTo>
                    <a:pt x="10049" y="3200"/>
                    <a:pt x="10065" y="4107"/>
                    <a:pt x="9964" y="4971"/>
                  </a:cubicBezTo>
                  <a:cubicBezTo>
                    <a:pt x="9835" y="6057"/>
                    <a:pt x="9520" y="7073"/>
                    <a:pt x="9044" y="8030"/>
                  </a:cubicBezTo>
                  <a:cubicBezTo>
                    <a:pt x="8568" y="8987"/>
                    <a:pt x="7930" y="9884"/>
                    <a:pt x="7180" y="10646"/>
                  </a:cubicBezTo>
                  <a:cubicBezTo>
                    <a:pt x="6579" y="11254"/>
                    <a:pt x="5904" y="11777"/>
                    <a:pt x="5098" y="12119"/>
                  </a:cubicBezTo>
                  <a:cubicBezTo>
                    <a:pt x="4667" y="12301"/>
                    <a:pt x="4198" y="12431"/>
                    <a:pt x="3742" y="12431"/>
                  </a:cubicBezTo>
                  <a:cubicBezTo>
                    <a:pt x="3563" y="12431"/>
                    <a:pt x="3386" y="12411"/>
                    <a:pt x="3213" y="12366"/>
                  </a:cubicBezTo>
                  <a:cubicBezTo>
                    <a:pt x="2602" y="12208"/>
                    <a:pt x="2050" y="11741"/>
                    <a:pt x="1731" y="11185"/>
                  </a:cubicBezTo>
                  <a:cubicBezTo>
                    <a:pt x="1410" y="10627"/>
                    <a:pt x="1318" y="9977"/>
                    <a:pt x="1337" y="9324"/>
                  </a:cubicBezTo>
                  <a:cubicBezTo>
                    <a:pt x="1344" y="9103"/>
                    <a:pt x="1361" y="8884"/>
                    <a:pt x="1387" y="8666"/>
                  </a:cubicBezTo>
                  <a:cubicBezTo>
                    <a:pt x="1515" y="7580"/>
                    <a:pt x="1829" y="6565"/>
                    <a:pt x="2306" y="5609"/>
                  </a:cubicBezTo>
                  <a:cubicBezTo>
                    <a:pt x="2782" y="4653"/>
                    <a:pt x="3420" y="3756"/>
                    <a:pt x="4171" y="2994"/>
                  </a:cubicBezTo>
                  <a:cubicBezTo>
                    <a:pt x="4772" y="2386"/>
                    <a:pt x="5444" y="1863"/>
                    <a:pt x="6252" y="1521"/>
                  </a:cubicBezTo>
                  <a:cubicBezTo>
                    <a:pt x="6682" y="1339"/>
                    <a:pt x="7151" y="1209"/>
                    <a:pt x="7609" y="1209"/>
                  </a:cubicBezTo>
                  <a:close/>
                  <a:moveTo>
                    <a:pt x="7304" y="1"/>
                  </a:moveTo>
                  <a:cubicBezTo>
                    <a:pt x="6577" y="1"/>
                    <a:pt x="5804" y="246"/>
                    <a:pt x="5132" y="585"/>
                  </a:cubicBezTo>
                  <a:cubicBezTo>
                    <a:pt x="3676" y="1318"/>
                    <a:pt x="2698" y="2485"/>
                    <a:pt x="1865" y="3812"/>
                  </a:cubicBezTo>
                  <a:cubicBezTo>
                    <a:pt x="818" y="5479"/>
                    <a:pt x="0" y="7394"/>
                    <a:pt x="0" y="9326"/>
                  </a:cubicBezTo>
                  <a:cubicBezTo>
                    <a:pt x="0" y="9635"/>
                    <a:pt x="22" y="9945"/>
                    <a:pt x="65" y="10256"/>
                  </a:cubicBezTo>
                  <a:cubicBezTo>
                    <a:pt x="151" y="10874"/>
                    <a:pt x="390" y="11441"/>
                    <a:pt x="779" y="11955"/>
                  </a:cubicBezTo>
                  <a:cubicBezTo>
                    <a:pt x="973" y="12210"/>
                    <a:pt x="1202" y="12412"/>
                    <a:pt x="1466" y="12566"/>
                  </a:cubicBezTo>
                  <a:cubicBezTo>
                    <a:pt x="1576" y="12628"/>
                    <a:pt x="1681" y="12681"/>
                    <a:pt x="1796" y="12729"/>
                  </a:cubicBezTo>
                  <a:cubicBezTo>
                    <a:pt x="1935" y="12789"/>
                    <a:pt x="2062" y="12832"/>
                    <a:pt x="2208" y="12871"/>
                  </a:cubicBezTo>
                  <a:cubicBezTo>
                    <a:pt x="2356" y="12911"/>
                    <a:pt x="2486" y="12934"/>
                    <a:pt x="2640" y="12954"/>
                  </a:cubicBezTo>
                  <a:cubicBezTo>
                    <a:pt x="2784" y="12970"/>
                    <a:pt x="2908" y="12979"/>
                    <a:pt x="3052" y="12979"/>
                  </a:cubicBezTo>
                  <a:cubicBezTo>
                    <a:pt x="3063" y="12979"/>
                    <a:pt x="3074" y="12979"/>
                    <a:pt x="3085" y="12979"/>
                  </a:cubicBezTo>
                  <a:cubicBezTo>
                    <a:pt x="3245" y="12977"/>
                    <a:pt x="3379" y="12969"/>
                    <a:pt x="3540" y="12949"/>
                  </a:cubicBezTo>
                  <a:cubicBezTo>
                    <a:pt x="3703" y="12929"/>
                    <a:pt x="3837" y="12906"/>
                    <a:pt x="4000" y="12865"/>
                  </a:cubicBezTo>
                  <a:cubicBezTo>
                    <a:pt x="4165" y="12826"/>
                    <a:pt x="4299" y="12789"/>
                    <a:pt x="4463" y="12732"/>
                  </a:cubicBezTo>
                  <a:cubicBezTo>
                    <a:pt x="4625" y="12676"/>
                    <a:pt x="4759" y="12622"/>
                    <a:pt x="4923" y="12548"/>
                  </a:cubicBezTo>
                  <a:cubicBezTo>
                    <a:pt x="5085" y="12474"/>
                    <a:pt x="5219" y="12408"/>
                    <a:pt x="5380" y="12318"/>
                  </a:cubicBezTo>
                  <a:cubicBezTo>
                    <a:pt x="5538" y="12230"/>
                    <a:pt x="5664" y="12154"/>
                    <a:pt x="5818" y="12052"/>
                  </a:cubicBezTo>
                  <a:cubicBezTo>
                    <a:pt x="5973" y="11950"/>
                    <a:pt x="6099" y="11862"/>
                    <a:pt x="6250" y="11747"/>
                  </a:cubicBezTo>
                  <a:cubicBezTo>
                    <a:pt x="6403" y="11629"/>
                    <a:pt x="6526" y="11531"/>
                    <a:pt x="6672" y="11403"/>
                  </a:cubicBezTo>
                  <a:cubicBezTo>
                    <a:pt x="6820" y="11275"/>
                    <a:pt x="6940" y="11165"/>
                    <a:pt x="7082" y="11025"/>
                  </a:cubicBezTo>
                  <a:cubicBezTo>
                    <a:pt x="7224" y="10887"/>
                    <a:pt x="7342" y="10765"/>
                    <a:pt x="7479" y="10615"/>
                  </a:cubicBezTo>
                  <a:cubicBezTo>
                    <a:pt x="7615" y="10467"/>
                    <a:pt x="7730" y="10334"/>
                    <a:pt x="7860" y="10175"/>
                  </a:cubicBezTo>
                  <a:cubicBezTo>
                    <a:pt x="8360" y="9563"/>
                    <a:pt x="8799" y="8893"/>
                    <a:pt x="9165" y="8177"/>
                  </a:cubicBezTo>
                  <a:cubicBezTo>
                    <a:pt x="9254" y="8003"/>
                    <a:pt x="9346" y="7813"/>
                    <a:pt x="9425" y="7635"/>
                  </a:cubicBezTo>
                  <a:cubicBezTo>
                    <a:pt x="9504" y="7458"/>
                    <a:pt x="9588" y="7261"/>
                    <a:pt x="9655" y="7083"/>
                  </a:cubicBezTo>
                  <a:cubicBezTo>
                    <a:pt x="9724" y="6908"/>
                    <a:pt x="9796" y="6702"/>
                    <a:pt x="9854" y="6527"/>
                  </a:cubicBezTo>
                  <a:cubicBezTo>
                    <a:pt x="9908" y="6348"/>
                    <a:pt x="9970" y="6143"/>
                    <a:pt x="10015" y="5967"/>
                  </a:cubicBezTo>
                  <a:cubicBezTo>
                    <a:pt x="10059" y="5793"/>
                    <a:pt x="10107" y="5586"/>
                    <a:pt x="10141" y="5412"/>
                  </a:cubicBezTo>
                  <a:cubicBezTo>
                    <a:pt x="10174" y="5240"/>
                    <a:pt x="10207" y="5033"/>
                    <a:pt x="10229" y="4862"/>
                  </a:cubicBezTo>
                  <a:cubicBezTo>
                    <a:pt x="10251" y="4694"/>
                    <a:pt x="10271" y="4488"/>
                    <a:pt x="10279" y="4323"/>
                  </a:cubicBezTo>
                  <a:cubicBezTo>
                    <a:pt x="10288" y="4157"/>
                    <a:pt x="10292" y="3963"/>
                    <a:pt x="10288" y="3804"/>
                  </a:cubicBezTo>
                  <a:cubicBezTo>
                    <a:pt x="10285" y="3647"/>
                    <a:pt x="10274" y="3462"/>
                    <a:pt x="10253" y="3315"/>
                  </a:cubicBezTo>
                  <a:cubicBezTo>
                    <a:pt x="10238" y="3161"/>
                    <a:pt x="10213" y="2984"/>
                    <a:pt x="10186" y="2838"/>
                  </a:cubicBezTo>
                  <a:cubicBezTo>
                    <a:pt x="10159" y="2692"/>
                    <a:pt x="10117" y="2521"/>
                    <a:pt x="10078" y="2383"/>
                  </a:cubicBezTo>
                  <a:cubicBezTo>
                    <a:pt x="10038" y="2245"/>
                    <a:pt x="9983" y="2083"/>
                    <a:pt x="9929" y="1952"/>
                  </a:cubicBezTo>
                  <a:cubicBezTo>
                    <a:pt x="9875" y="1821"/>
                    <a:pt x="9803" y="1670"/>
                    <a:pt x="9736" y="1548"/>
                  </a:cubicBezTo>
                  <a:cubicBezTo>
                    <a:pt x="9668" y="1424"/>
                    <a:pt x="9582" y="1288"/>
                    <a:pt x="9502" y="1176"/>
                  </a:cubicBezTo>
                  <a:cubicBezTo>
                    <a:pt x="9420" y="1065"/>
                    <a:pt x="9317" y="943"/>
                    <a:pt x="9223" y="842"/>
                  </a:cubicBezTo>
                  <a:cubicBezTo>
                    <a:pt x="9128" y="742"/>
                    <a:pt x="9010" y="637"/>
                    <a:pt x="8902" y="550"/>
                  </a:cubicBezTo>
                  <a:cubicBezTo>
                    <a:pt x="8793" y="464"/>
                    <a:pt x="8668" y="378"/>
                    <a:pt x="8545" y="307"/>
                  </a:cubicBezTo>
                  <a:cubicBezTo>
                    <a:pt x="8171" y="91"/>
                    <a:pt x="7746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18"/>
            <p:cNvSpPr/>
            <p:nvPr/>
          </p:nvSpPr>
          <p:spPr>
            <a:xfrm>
              <a:off x="8479071" y="1773779"/>
              <a:ext cx="272806" cy="349989"/>
            </a:xfrm>
            <a:custGeom>
              <a:avLst/>
              <a:gdLst/>
              <a:ahLst/>
              <a:cxnLst/>
              <a:rect l="l" t="t" r="r" b="b"/>
              <a:pathLst>
                <a:path w="8748" h="11223" extrusionOk="0">
                  <a:moveTo>
                    <a:pt x="5633" y="570"/>
                  </a:moveTo>
                  <a:cubicBezTo>
                    <a:pt x="5712" y="570"/>
                    <a:pt x="5795" y="576"/>
                    <a:pt x="5859" y="586"/>
                  </a:cubicBezTo>
                  <a:cubicBezTo>
                    <a:pt x="5893" y="590"/>
                    <a:pt x="5931" y="596"/>
                    <a:pt x="5965" y="606"/>
                  </a:cubicBezTo>
                  <a:cubicBezTo>
                    <a:pt x="6010" y="616"/>
                    <a:pt x="6051" y="628"/>
                    <a:pt x="6092" y="646"/>
                  </a:cubicBezTo>
                  <a:cubicBezTo>
                    <a:pt x="6159" y="669"/>
                    <a:pt x="6230" y="702"/>
                    <a:pt x="6289" y="737"/>
                  </a:cubicBezTo>
                  <a:cubicBezTo>
                    <a:pt x="7200" y="1263"/>
                    <a:pt x="7426" y="2577"/>
                    <a:pt x="7332" y="3710"/>
                  </a:cubicBezTo>
                  <a:cubicBezTo>
                    <a:pt x="7238" y="4863"/>
                    <a:pt x="6813" y="5828"/>
                    <a:pt x="6289" y="6735"/>
                  </a:cubicBezTo>
                  <a:cubicBezTo>
                    <a:pt x="5765" y="7642"/>
                    <a:pt x="5143" y="8493"/>
                    <a:pt x="4191" y="9150"/>
                  </a:cubicBezTo>
                  <a:cubicBezTo>
                    <a:pt x="3540" y="9602"/>
                    <a:pt x="2736" y="9962"/>
                    <a:pt x="2000" y="9962"/>
                  </a:cubicBezTo>
                  <a:cubicBezTo>
                    <a:pt x="1679" y="9962"/>
                    <a:pt x="1372" y="9893"/>
                    <a:pt x="1096" y="9734"/>
                  </a:cubicBezTo>
                  <a:cubicBezTo>
                    <a:pt x="1034" y="9701"/>
                    <a:pt x="971" y="9653"/>
                    <a:pt x="918" y="9607"/>
                  </a:cubicBezTo>
                  <a:cubicBezTo>
                    <a:pt x="889" y="9581"/>
                    <a:pt x="856" y="9550"/>
                    <a:pt x="826" y="9517"/>
                  </a:cubicBezTo>
                  <a:cubicBezTo>
                    <a:pt x="801" y="9492"/>
                    <a:pt x="777" y="9464"/>
                    <a:pt x="755" y="9436"/>
                  </a:cubicBezTo>
                  <a:cubicBezTo>
                    <a:pt x="708" y="9377"/>
                    <a:pt x="652" y="9291"/>
                    <a:pt x="608" y="9213"/>
                  </a:cubicBezTo>
                  <a:cubicBezTo>
                    <a:pt x="567" y="9136"/>
                    <a:pt x="516" y="9027"/>
                    <a:pt x="482" y="8933"/>
                  </a:cubicBezTo>
                  <a:cubicBezTo>
                    <a:pt x="449" y="8840"/>
                    <a:pt x="409" y="8706"/>
                    <a:pt x="384" y="8597"/>
                  </a:cubicBezTo>
                  <a:cubicBezTo>
                    <a:pt x="358" y="8487"/>
                    <a:pt x="334" y="8336"/>
                    <a:pt x="320" y="8210"/>
                  </a:cubicBezTo>
                  <a:cubicBezTo>
                    <a:pt x="305" y="8085"/>
                    <a:pt x="295" y="7920"/>
                    <a:pt x="294" y="7782"/>
                  </a:cubicBezTo>
                  <a:lnTo>
                    <a:pt x="294" y="7740"/>
                  </a:lnTo>
                  <a:lnTo>
                    <a:pt x="294" y="7704"/>
                  </a:lnTo>
                  <a:cubicBezTo>
                    <a:pt x="295" y="7540"/>
                    <a:pt x="302" y="7411"/>
                    <a:pt x="320" y="7235"/>
                  </a:cubicBezTo>
                  <a:cubicBezTo>
                    <a:pt x="335" y="7058"/>
                    <a:pt x="355" y="6920"/>
                    <a:pt x="387" y="6735"/>
                  </a:cubicBezTo>
                  <a:cubicBezTo>
                    <a:pt x="420" y="6549"/>
                    <a:pt x="450" y="6404"/>
                    <a:pt x="499" y="6214"/>
                  </a:cubicBezTo>
                  <a:cubicBezTo>
                    <a:pt x="545" y="6025"/>
                    <a:pt x="590" y="5871"/>
                    <a:pt x="653" y="5678"/>
                  </a:cubicBezTo>
                  <a:cubicBezTo>
                    <a:pt x="716" y="5490"/>
                    <a:pt x="774" y="5327"/>
                    <a:pt x="851" y="5138"/>
                  </a:cubicBezTo>
                  <a:cubicBezTo>
                    <a:pt x="926" y="4951"/>
                    <a:pt x="1000" y="4781"/>
                    <a:pt x="1089" y="4597"/>
                  </a:cubicBezTo>
                  <a:cubicBezTo>
                    <a:pt x="1257" y="4239"/>
                    <a:pt x="1458" y="3880"/>
                    <a:pt x="1672" y="3545"/>
                  </a:cubicBezTo>
                  <a:cubicBezTo>
                    <a:pt x="1776" y="3382"/>
                    <a:pt x="1898" y="3204"/>
                    <a:pt x="2012" y="3049"/>
                  </a:cubicBezTo>
                  <a:cubicBezTo>
                    <a:pt x="2125" y="2896"/>
                    <a:pt x="2260" y="2725"/>
                    <a:pt x="2378" y="2584"/>
                  </a:cubicBezTo>
                  <a:cubicBezTo>
                    <a:pt x="2498" y="2442"/>
                    <a:pt x="2643" y="2280"/>
                    <a:pt x="2766" y="2153"/>
                  </a:cubicBezTo>
                  <a:cubicBezTo>
                    <a:pt x="2889" y="2025"/>
                    <a:pt x="3044" y="1877"/>
                    <a:pt x="3169" y="1765"/>
                  </a:cubicBezTo>
                  <a:cubicBezTo>
                    <a:pt x="3295" y="1651"/>
                    <a:pt x="3455" y="1521"/>
                    <a:pt x="3580" y="1423"/>
                  </a:cubicBezTo>
                  <a:cubicBezTo>
                    <a:pt x="3708" y="1326"/>
                    <a:pt x="3871" y="1214"/>
                    <a:pt x="3996" y="1135"/>
                  </a:cubicBezTo>
                  <a:cubicBezTo>
                    <a:pt x="4060" y="1094"/>
                    <a:pt x="4132" y="1050"/>
                    <a:pt x="4197" y="1014"/>
                  </a:cubicBezTo>
                  <a:cubicBezTo>
                    <a:pt x="4318" y="947"/>
                    <a:pt x="4467" y="871"/>
                    <a:pt x="4582" y="820"/>
                  </a:cubicBezTo>
                  <a:cubicBezTo>
                    <a:pt x="4697" y="770"/>
                    <a:pt x="4841" y="717"/>
                    <a:pt x="4949" y="682"/>
                  </a:cubicBezTo>
                  <a:cubicBezTo>
                    <a:pt x="5057" y="648"/>
                    <a:pt x="5189" y="616"/>
                    <a:pt x="5288" y="600"/>
                  </a:cubicBezTo>
                  <a:cubicBezTo>
                    <a:pt x="5387" y="582"/>
                    <a:pt x="5505" y="572"/>
                    <a:pt x="5593" y="570"/>
                  </a:cubicBezTo>
                  <a:cubicBezTo>
                    <a:pt x="5606" y="570"/>
                    <a:pt x="5620" y="570"/>
                    <a:pt x="5633" y="570"/>
                  </a:cubicBezTo>
                  <a:close/>
                  <a:moveTo>
                    <a:pt x="6293" y="0"/>
                  </a:moveTo>
                  <a:cubicBezTo>
                    <a:pt x="5835" y="0"/>
                    <a:pt x="5366" y="131"/>
                    <a:pt x="4934" y="313"/>
                  </a:cubicBezTo>
                  <a:cubicBezTo>
                    <a:pt x="4126" y="654"/>
                    <a:pt x="3454" y="1177"/>
                    <a:pt x="2853" y="1786"/>
                  </a:cubicBezTo>
                  <a:cubicBezTo>
                    <a:pt x="2102" y="2548"/>
                    <a:pt x="1464" y="3446"/>
                    <a:pt x="988" y="4402"/>
                  </a:cubicBezTo>
                  <a:cubicBezTo>
                    <a:pt x="514" y="5355"/>
                    <a:pt x="197" y="6371"/>
                    <a:pt x="69" y="7458"/>
                  </a:cubicBezTo>
                  <a:cubicBezTo>
                    <a:pt x="42" y="7675"/>
                    <a:pt x="25" y="7897"/>
                    <a:pt x="19" y="8115"/>
                  </a:cubicBezTo>
                  <a:cubicBezTo>
                    <a:pt x="0" y="8768"/>
                    <a:pt x="91" y="9416"/>
                    <a:pt x="413" y="9975"/>
                  </a:cubicBezTo>
                  <a:cubicBezTo>
                    <a:pt x="732" y="10533"/>
                    <a:pt x="1284" y="11000"/>
                    <a:pt x="1895" y="11159"/>
                  </a:cubicBezTo>
                  <a:cubicBezTo>
                    <a:pt x="2067" y="11203"/>
                    <a:pt x="2243" y="11223"/>
                    <a:pt x="2421" y="11223"/>
                  </a:cubicBezTo>
                  <a:cubicBezTo>
                    <a:pt x="2879" y="11223"/>
                    <a:pt x="3348" y="11092"/>
                    <a:pt x="3780" y="10910"/>
                  </a:cubicBezTo>
                  <a:cubicBezTo>
                    <a:pt x="4586" y="10569"/>
                    <a:pt x="5261" y="10046"/>
                    <a:pt x="5862" y="9436"/>
                  </a:cubicBezTo>
                  <a:cubicBezTo>
                    <a:pt x="6612" y="8674"/>
                    <a:pt x="7250" y="7777"/>
                    <a:pt x="7726" y="6821"/>
                  </a:cubicBezTo>
                  <a:cubicBezTo>
                    <a:pt x="8202" y="5868"/>
                    <a:pt x="8518" y="4852"/>
                    <a:pt x="8646" y="3765"/>
                  </a:cubicBezTo>
                  <a:cubicBezTo>
                    <a:pt x="8747" y="2902"/>
                    <a:pt x="8731" y="1993"/>
                    <a:pt x="8301" y="1247"/>
                  </a:cubicBezTo>
                  <a:cubicBezTo>
                    <a:pt x="7979" y="690"/>
                    <a:pt x="7430" y="225"/>
                    <a:pt x="6819" y="64"/>
                  </a:cubicBezTo>
                  <a:cubicBezTo>
                    <a:pt x="6648" y="20"/>
                    <a:pt x="6471" y="0"/>
                    <a:pt x="6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18"/>
            <p:cNvSpPr/>
            <p:nvPr/>
          </p:nvSpPr>
          <p:spPr>
            <a:xfrm>
              <a:off x="8504767" y="1792771"/>
              <a:ext cx="205852" cy="291549"/>
            </a:xfrm>
            <a:custGeom>
              <a:avLst/>
              <a:gdLst/>
              <a:ahLst/>
              <a:cxnLst/>
              <a:rect l="l" t="t" r="r" b="b"/>
              <a:pathLst>
                <a:path w="6601" h="9349" extrusionOk="0">
                  <a:moveTo>
                    <a:pt x="5140" y="0"/>
                  </a:moveTo>
                  <a:lnTo>
                    <a:pt x="5140" y="0"/>
                  </a:lnTo>
                  <a:cubicBezTo>
                    <a:pt x="5183" y="42"/>
                    <a:pt x="5222" y="85"/>
                    <a:pt x="5262" y="129"/>
                  </a:cubicBezTo>
                  <a:cubicBezTo>
                    <a:pt x="5394" y="285"/>
                    <a:pt x="5508" y="464"/>
                    <a:pt x="5597" y="667"/>
                  </a:cubicBezTo>
                  <a:cubicBezTo>
                    <a:pt x="5621" y="717"/>
                    <a:pt x="5643" y="769"/>
                    <a:pt x="5662" y="824"/>
                  </a:cubicBezTo>
                  <a:cubicBezTo>
                    <a:pt x="5682" y="877"/>
                    <a:pt x="5702" y="933"/>
                    <a:pt x="5718" y="989"/>
                  </a:cubicBezTo>
                  <a:cubicBezTo>
                    <a:pt x="5726" y="1015"/>
                    <a:pt x="5736" y="1044"/>
                    <a:pt x="5744" y="1073"/>
                  </a:cubicBezTo>
                  <a:cubicBezTo>
                    <a:pt x="5752" y="1100"/>
                    <a:pt x="5759" y="1130"/>
                    <a:pt x="5767" y="1159"/>
                  </a:cubicBezTo>
                  <a:cubicBezTo>
                    <a:pt x="5774" y="1188"/>
                    <a:pt x="5781" y="1219"/>
                    <a:pt x="5787" y="1248"/>
                  </a:cubicBezTo>
                  <a:cubicBezTo>
                    <a:pt x="5791" y="1277"/>
                    <a:pt x="5798" y="1307"/>
                    <a:pt x="5804" y="1337"/>
                  </a:cubicBezTo>
                  <a:cubicBezTo>
                    <a:pt x="5815" y="1399"/>
                    <a:pt x="5826" y="1459"/>
                    <a:pt x="5834" y="1523"/>
                  </a:cubicBezTo>
                  <a:cubicBezTo>
                    <a:pt x="5844" y="1586"/>
                    <a:pt x="5851" y="1650"/>
                    <a:pt x="5856" y="1715"/>
                  </a:cubicBezTo>
                  <a:cubicBezTo>
                    <a:pt x="5859" y="1747"/>
                    <a:pt x="5861" y="1781"/>
                    <a:pt x="5863" y="1813"/>
                  </a:cubicBezTo>
                  <a:cubicBezTo>
                    <a:pt x="5866" y="1846"/>
                    <a:pt x="5867" y="1878"/>
                    <a:pt x="5869" y="1912"/>
                  </a:cubicBezTo>
                  <a:cubicBezTo>
                    <a:pt x="5870" y="1947"/>
                    <a:pt x="5873" y="1981"/>
                    <a:pt x="5873" y="2014"/>
                  </a:cubicBezTo>
                  <a:cubicBezTo>
                    <a:pt x="5874" y="2049"/>
                    <a:pt x="5874" y="2083"/>
                    <a:pt x="5874" y="2118"/>
                  </a:cubicBezTo>
                  <a:cubicBezTo>
                    <a:pt x="5874" y="2187"/>
                    <a:pt x="5873" y="2259"/>
                    <a:pt x="5869" y="2330"/>
                  </a:cubicBezTo>
                  <a:lnTo>
                    <a:pt x="5863" y="2438"/>
                  </a:lnTo>
                  <a:cubicBezTo>
                    <a:pt x="5861" y="2474"/>
                    <a:pt x="5860" y="2510"/>
                    <a:pt x="5856" y="2549"/>
                  </a:cubicBezTo>
                  <a:cubicBezTo>
                    <a:pt x="5853" y="2585"/>
                    <a:pt x="5850" y="2622"/>
                    <a:pt x="5846" y="2658"/>
                  </a:cubicBezTo>
                  <a:cubicBezTo>
                    <a:pt x="5841" y="2694"/>
                    <a:pt x="5838" y="2732"/>
                    <a:pt x="5833" y="2769"/>
                  </a:cubicBezTo>
                  <a:cubicBezTo>
                    <a:pt x="5824" y="2845"/>
                    <a:pt x="5814" y="2918"/>
                    <a:pt x="5801" y="2993"/>
                  </a:cubicBezTo>
                  <a:cubicBezTo>
                    <a:pt x="5794" y="3032"/>
                    <a:pt x="5788" y="3069"/>
                    <a:pt x="5781" y="3107"/>
                  </a:cubicBezTo>
                  <a:lnTo>
                    <a:pt x="5759" y="3220"/>
                  </a:lnTo>
                  <a:cubicBezTo>
                    <a:pt x="5752" y="3258"/>
                    <a:pt x="5745" y="3298"/>
                    <a:pt x="5736" y="3335"/>
                  </a:cubicBezTo>
                  <a:cubicBezTo>
                    <a:pt x="5729" y="3373"/>
                    <a:pt x="5719" y="3413"/>
                    <a:pt x="5711" y="3450"/>
                  </a:cubicBezTo>
                  <a:cubicBezTo>
                    <a:pt x="5693" y="3528"/>
                    <a:pt x="5673" y="3606"/>
                    <a:pt x="5653" y="3682"/>
                  </a:cubicBezTo>
                  <a:cubicBezTo>
                    <a:pt x="5631" y="3760"/>
                    <a:pt x="5610" y="3839"/>
                    <a:pt x="5587" y="3916"/>
                  </a:cubicBezTo>
                  <a:cubicBezTo>
                    <a:pt x="5564" y="3994"/>
                    <a:pt x="5539" y="4070"/>
                    <a:pt x="5514" y="4149"/>
                  </a:cubicBezTo>
                  <a:cubicBezTo>
                    <a:pt x="5486" y="4227"/>
                    <a:pt x="5459" y="4306"/>
                    <a:pt x="5430" y="4383"/>
                  </a:cubicBezTo>
                  <a:cubicBezTo>
                    <a:pt x="5373" y="4540"/>
                    <a:pt x="5312" y="4694"/>
                    <a:pt x="5243" y="4849"/>
                  </a:cubicBezTo>
                  <a:cubicBezTo>
                    <a:pt x="5108" y="5155"/>
                    <a:pt x="4954" y="5460"/>
                    <a:pt x="4783" y="5755"/>
                  </a:cubicBezTo>
                  <a:cubicBezTo>
                    <a:pt x="4612" y="6050"/>
                    <a:pt x="4425" y="6333"/>
                    <a:pt x="4227" y="6600"/>
                  </a:cubicBezTo>
                  <a:cubicBezTo>
                    <a:pt x="4027" y="6869"/>
                    <a:pt x="3814" y="7122"/>
                    <a:pt x="3594" y="7354"/>
                  </a:cubicBezTo>
                  <a:cubicBezTo>
                    <a:pt x="3540" y="7411"/>
                    <a:pt x="3482" y="7469"/>
                    <a:pt x="3426" y="7525"/>
                  </a:cubicBezTo>
                  <a:cubicBezTo>
                    <a:pt x="3369" y="7578"/>
                    <a:pt x="3314" y="7634"/>
                    <a:pt x="3256" y="7686"/>
                  </a:cubicBezTo>
                  <a:cubicBezTo>
                    <a:pt x="3228" y="7712"/>
                    <a:pt x="3199" y="7739"/>
                    <a:pt x="3170" y="7763"/>
                  </a:cubicBezTo>
                  <a:cubicBezTo>
                    <a:pt x="3141" y="7791"/>
                    <a:pt x="3113" y="7815"/>
                    <a:pt x="3084" y="7841"/>
                  </a:cubicBezTo>
                  <a:cubicBezTo>
                    <a:pt x="3055" y="7865"/>
                    <a:pt x="3026" y="7891"/>
                    <a:pt x="2998" y="7914"/>
                  </a:cubicBezTo>
                  <a:cubicBezTo>
                    <a:pt x="2969" y="7937"/>
                    <a:pt x="2939" y="7963"/>
                    <a:pt x="2909" y="7986"/>
                  </a:cubicBezTo>
                  <a:cubicBezTo>
                    <a:pt x="2850" y="8034"/>
                    <a:pt x="2792" y="8078"/>
                    <a:pt x="2733" y="8123"/>
                  </a:cubicBezTo>
                  <a:cubicBezTo>
                    <a:pt x="2674" y="8167"/>
                    <a:pt x="2617" y="8209"/>
                    <a:pt x="2558" y="8251"/>
                  </a:cubicBezTo>
                  <a:cubicBezTo>
                    <a:pt x="2526" y="8272"/>
                    <a:pt x="2496" y="8292"/>
                    <a:pt x="2467" y="8311"/>
                  </a:cubicBezTo>
                  <a:cubicBezTo>
                    <a:pt x="2438" y="8331"/>
                    <a:pt x="2410" y="8351"/>
                    <a:pt x="2379" y="8369"/>
                  </a:cubicBezTo>
                  <a:cubicBezTo>
                    <a:pt x="2349" y="8389"/>
                    <a:pt x="2321" y="8407"/>
                    <a:pt x="2289" y="8425"/>
                  </a:cubicBezTo>
                  <a:cubicBezTo>
                    <a:pt x="2259" y="8443"/>
                    <a:pt x="2230" y="8459"/>
                    <a:pt x="2200" y="8476"/>
                  </a:cubicBezTo>
                  <a:cubicBezTo>
                    <a:pt x="2141" y="8512"/>
                    <a:pt x="2079" y="8545"/>
                    <a:pt x="2019" y="8577"/>
                  </a:cubicBezTo>
                  <a:cubicBezTo>
                    <a:pt x="1987" y="8591"/>
                    <a:pt x="1958" y="8609"/>
                    <a:pt x="1928" y="8623"/>
                  </a:cubicBezTo>
                  <a:lnTo>
                    <a:pt x="1836" y="8666"/>
                  </a:lnTo>
                  <a:cubicBezTo>
                    <a:pt x="1777" y="8695"/>
                    <a:pt x="1717" y="8719"/>
                    <a:pt x="1656" y="8745"/>
                  </a:cubicBezTo>
                  <a:cubicBezTo>
                    <a:pt x="1596" y="8768"/>
                    <a:pt x="1537" y="8791"/>
                    <a:pt x="1477" y="8811"/>
                  </a:cubicBezTo>
                  <a:cubicBezTo>
                    <a:pt x="1446" y="8820"/>
                    <a:pt x="1416" y="8832"/>
                    <a:pt x="1387" y="8840"/>
                  </a:cubicBezTo>
                  <a:cubicBezTo>
                    <a:pt x="1359" y="8849"/>
                    <a:pt x="1329" y="8857"/>
                    <a:pt x="1300" y="8868"/>
                  </a:cubicBezTo>
                  <a:cubicBezTo>
                    <a:pt x="1268" y="8875"/>
                    <a:pt x="1239" y="8883"/>
                    <a:pt x="1211" y="8891"/>
                  </a:cubicBezTo>
                  <a:cubicBezTo>
                    <a:pt x="1182" y="8899"/>
                    <a:pt x="1153" y="8905"/>
                    <a:pt x="1124" y="8912"/>
                  </a:cubicBezTo>
                  <a:cubicBezTo>
                    <a:pt x="1067" y="8926"/>
                    <a:pt x="1008" y="8937"/>
                    <a:pt x="952" y="8947"/>
                  </a:cubicBezTo>
                  <a:cubicBezTo>
                    <a:pt x="897" y="8955"/>
                    <a:pt x="840" y="8962"/>
                    <a:pt x="784" y="8968"/>
                  </a:cubicBezTo>
                  <a:cubicBezTo>
                    <a:pt x="709" y="8975"/>
                    <a:pt x="635" y="8979"/>
                    <a:pt x="562" y="8979"/>
                  </a:cubicBezTo>
                  <a:cubicBezTo>
                    <a:pt x="419" y="8979"/>
                    <a:pt x="279" y="8965"/>
                    <a:pt x="147" y="8939"/>
                  </a:cubicBezTo>
                  <a:cubicBezTo>
                    <a:pt x="96" y="8928"/>
                    <a:pt x="49" y="8918"/>
                    <a:pt x="0" y="8903"/>
                  </a:cubicBezTo>
                  <a:lnTo>
                    <a:pt x="0" y="8903"/>
                  </a:lnTo>
                  <a:cubicBezTo>
                    <a:pt x="30" y="8935"/>
                    <a:pt x="61" y="8968"/>
                    <a:pt x="92" y="8993"/>
                  </a:cubicBezTo>
                  <a:cubicBezTo>
                    <a:pt x="147" y="9041"/>
                    <a:pt x="210" y="9086"/>
                    <a:pt x="269" y="9121"/>
                  </a:cubicBezTo>
                  <a:cubicBezTo>
                    <a:pt x="545" y="9280"/>
                    <a:pt x="853" y="9348"/>
                    <a:pt x="1173" y="9348"/>
                  </a:cubicBezTo>
                  <a:cubicBezTo>
                    <a:pt x="1910" y="9348"/>
                    <a:pt x="2715" y="8987"/>
                    <a:pt x="3366" y="8537"/>
                  </a:cubicBezTo>
                  <a:cubicBezTo>
                    <a:pt x="4316" y="7878"/>
                    <a:pt x="4940" y="7029"/>
                    <a:pt x="5463" y="6122"/>
                  </a:cubicBezTo>
                  <a:cubicBezTo>
                    <a:pt x="5988" y="5213"/>
                    <a:pt x="6412" y="4248"/>
                    <a:pt x="6507" y="3097"/>
                  </a:cubicBezTo>
                  <a:cubicBezTo>
                    <a:pt x="6600" y="1962"/>
                    <a:pt x="6372" y="647"/>
                    <a:pt x="5463" y="122"/>
                  </a:cubicBezTo>
                  <a:cubicBezTo>
                    <a:pt x="5404" y="86"/>
                    <a:pt x="5334" y="55"/>
                    <a:pt x="5263" y="35"/>
                  </a:cubicBezTo>
                  <a:cubicBezTo>
                    <a:pt x="5226" y="22"/>
                    <a:pt x="5184" y="12"/>
                    <a:pt x="5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18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18"/>
            <p:cNvSpPr/>
            <p:nvPr/>
          </p:nvSpPr>
          <p:spPr>
            <a:xfrm>
              <a:off x="8288534" y="1649821"/>
              <a:ext cx="416039" cy="478128"/>
            </a:xfrm>
            <a:custGeom>
              <a:avLst/>
              <a:gdLst/>
              <a:ahLst/>
              <a:cxnLst/>
              <a:rect l="l" t="t" r="r" b="b"/>
              <a:pathLst>
                <a:path w="13341" h="15332" extrusionOk="0">
                  <a:moveTo>
                    <a:pt x="10277" y="1307"/>
                  </a:moveTo>
                  <a:cubicBezTo>
                    <a:pt x="10280" y="1309"/>
                    <a:pt x="10283" y="1310"/>
                    <a:pt x="10285" y="1312"/>
                  </a:cubicBezTo>
                  <a:cubicBezTo>
                    <a:pt x="10283" y="1310"/>
                    <a:pt x="10280" y="1309"/>
                    <a:pt x="10277" y="1307"/>
                  </a:cubicBezTo>
                  <a:close/>
                  <a:moveTo>
                    <a:pt x="13339" y="3074"/>
                  </a:moveTo>
                  <a:lnTo>
                    <a:pt x="13339" y="3074"/>
                  </a:lnTo>
                  <a:cubicBezTo>
                    <a:pt x="13340" y="3074"/>
                    <a:pt x="13340" y="3074"/>
                    <a:pt x="13340" y="3074"/>
                  </a:cubicBezTo>
                  <a:cubicBezTo>
                    <a:pt x="13340" y="3074"/>
                    <a:pt x="13340" y="3074"/>
                    <a:pt x="13339" y="3074"/>
                  </a:cubicBezTo>
                  <a:close/>
                  <a:moveTo>
                    <a:pt x="7305" y="0"/>
                  </a:moveTo>
                  <a:cubicBezTo>
                    <a:pt x="6579" y="0"/>
                    <a:pt x="5805" y="246"/>
                    <a:pt x="5133" y="584"/>
                  </a:cubicBezTo>
                  <a:cubicBezTo>
                    <a:pt x="3678" y="1318"/>
                    <a:pt x="2699" y="2485"/>
                    <a:pt x="1866" y="3812"/>
                  </a:cubicBezTo>
                  <a:cubicBezTo>
                    <a:pt x="818" y="5477"/>
                    <a:pt x="0" y="7393"/>
                    <a:pt x="0" y="9325"/>
                  </a:cubicBezTo>
                  <a:cubicBezTo>
                    <a:pt x="0" y="9635"/>
                    <a:pt x="22" y="9944"/>
                    <a:pt x="65" y="10256"/>
                  </a:cubicBezTo>
                  <a:cubicBezTo>
                    <a:pt x="151" y="10874"/>
                    <a:pt x="391" y="11440"/>
                    <a:pt x="781" y="11953"/>
                  </a:cubicBezTo>
                  <a:cubicBezTo>
                    <a:pt x="975" y="12209"/>
                    <a:pt x="1204" y="12412"/>
                    <a:pt x="1467" y="12564"/>
                  </a:cubicBezTo>
                  <a:cubicBezTo>
                    <a:pt x="3065" y="13487"/>
                    <a:pt x="4664" y="14409"/>
                    <a:pt x="6261" y="15332"/>
                  </a:cubicBezTo>
                  <a:cubicBezTo>
                    <a:pt x="5998" y="15180"/>
                    <a:pt x="5770" y="14977"/>
                    <a:pt x="5576" y="14721"/>
                  </a:cubicBezTo>
                  <a:cubicBezTo>
                    <a:pt x="5186" y="14209"/>
                    <a:pt x="4946" y="13641"/>
                    <a:pt x="4860" y="13023"/>
                  </a:cubicBezTo>
                  <a:cubicBezTo>
                    <a:pt x="4816" y="12711"/>
                    <a:pt x="4795" y="12402"/>
                    <a:pt x="4795" y="12093"/>
                  </a:cubicBezTo>
                  <a:cubicBezTo>
                    <a:pt x="4795" y="10161"/>
                    <a:pt x="5613" y="8247"/>
                    <a:pt x="6661" y="6579"/>
                  </a:cubicBezTo>
                  <a:cubicBezTo>
                    <a:pt x="7495" y="5253"/>
                    <a:pt x="8472" y="4085"/>
                    <a:pt x="9927" y="3352"/>
                  </a:cubicBezTo>
                  <a:cubicBezTo>
                    <a:pt x="10600" y="3013"/>
                    <a:pt x="11374" y="2768"/>
                    <a:pt x="12100" y="2768"/>
                  </a:cubicBezTo>
                  <a:cubicBezTo>
                    <a:pt x="12542" y="2768"/>
                    <a:pt x="12966" y="2858"/>
                    <a:pt x="13339" y="3074"/>
                  </a:cubicBezTo>
                  <a:lnTo>
                    <a:pt x="13339" y="3074"/>
                  </a:lnTo>
                  <a:cubicBezTo>
                    <a:pt x="12754" y="2736"/>
                    <a:pt x="12170" y="2400"/>
                    <a:pt x="11586" y="2062"/>
                  </a:cubicBezTo>
                  <a:cubicBezTo>
                    <a:pt x="11555" y="2045"/>
                    <a:pt x="11522" y="2026"/>
                    <a:pt x="11493" y="2009"/>
                  </a:cubicBezTo>
                  <a:cubicBezTo>
                    <a:pt x="11371" y="1946"/>
                    <a:pt x="11241" y="1893"/>
                    <a:pt x="11109" y="1851"/>
                  </a:cubicBezTo>
                  <a:cubicBezTo>
                    <a:pt x="11037" y="1828"/>
                    <a:pt x="10961" y="1808"/>
                    <a:pt x="10886" y="1792"/>
                  </a:cubicBezTo>
                  <a:cubicBezTo>
                    <a:pt x="10822" y="1779"/>
                    <a:pt x="10757" y="1766"/>
                    <a:pt x="10692" y="1758"/>
                  </a:cubicBezTo>
                  <a:cubicBezTo>
                    <a:pt x="10560" y="1739"/>
                    <a:pt x="10420" y="1730"/>
                    <a:pt x="10280" y="1730"/>
                  </a:cubicBezTo>
                  <a:cubicBezTo>
                    <a:pt x="10269" y="1730"/>
                    <a:pt x="10259" y="1730"/>
                    <a:pt x="10248" y="1730"/>
                  </a:cubicBezTo>
                  <a:cubicBezTo>
                    <a:pt x="10097" y="1732"/>
                    <a:pt x="9939" y="1746"/>
                    <a:pt x="9781" y="1771"/>
                  </a:cubicBezTo>
                  <a:cubicBezTo>
                    <a:pt x="9624" y="1794"/>
                    <a:pt x="9457" y="1831"/>
                    <a:pt x="9295" y="1875"/>
                  </a:cubicBezTo>
                  <a:cubicBezTo>
                    <a:pt x="9134" y="1921"/>
                    <a:pt x="8961" y="1980"/>
                    <a:pt x="8796" y="2047"/>
                  </a:cubicBezTo>
                  <a:cubicBezTo>
                    <a:pt x="8631" y="2113"/>
                    <a:pt x="8454" y="2195"/>
                    <a:pt x="8287" y="2282"/>
                  </a:cubicBezTo>
                  <a:cubicBezTo>
                    <a:pt x="8119" y="2371"/>
                    <a:pt x="7953" y="2468"/>
                    <a:pt x="7784" y="2576"/>
                  </a:cubicBezTo>
                  <a:cubicBezTo>
                    <a:pt x="7616" y="2685"/>
                    <a:pt x="7453" y="2796"/>
                    <a:pt x="7286" y="2924"/>
                  </a:cubicBezTo>
                  <a:cubicBezTo>
                    <a:pt x="7117" y="3050"/>
                    <a:pt x="6959" y="3181"/>
                    <a:pt x="6793" y="3325"/>
                  </a:cubicBezTo>
                  <a:cubicBezTo>
                    <a:pt x="6631" y="3468"/>
                    <a:pt x="6473" y="3615"/>
                    <a:pt x="6314" y="3776"/>
                  </a:cubicBezTo>
                  <a:cubicBezTo>
                    <a:pt x="6153" y="3936"/>
                    <a:pt x="6003" y="4097"/>
                    <a:pt x="5850" y="4272"/>
                  </a:cubicBezTo>
                  <a:cubicBezTo>
                    <a:pt x="5699" y="4446"/>
                    <a:pt x="5554" y="4624"/>
                    <a:pt x="5410" y="4808"/>
                  </a:cubicBezTo>
                  <a:cubicBezTo>
                    <a:pt x="5266" y="4994"/>
                    <a:pt x="5130" y="5185"/>
                    <a:pt x="4995" y="5380"/>
                  </a:cubicBezTo>
                  <a:cubicBezTo>
                    <a:pt x="4860" y="5576"/>
                    <a:pt x="4733" y="5776"/>
                    <a:pt x="4611" y="5980"/>
                  </a:cubicBezTo>
                  <a:cubicBezTo>
                    <a:pt x="4486" y="6184"/>
                    <a:pt x="4369" y="6394"/>
                    <a:pt x="4260" y="6604"/>
                  </a:cubicBezTo>
                  <a:cubicBezTo>
                    <a:pt x="4151" y="6814"/>
                    <a:pt x="4046" y="7029"/>
                    <a:pt x="3950" y="7245"/>
                  </a:cubicBezTo>
                  <a:cubicBezTo>
                    <a:pt x="3852" y="7461"/>
                    <a:pt x="3763" y="7681"/>
                    <a:pt x="3679" y="7898"/>
                  </a:cubicBezTo>
                  <a:cubicBezTo>
                    <a:pt x="3597" y="8115"/>
                    <a:pt x="3521" y="8338"/>
                    <a:pt x="3455" y="8553"/>
                  </a:cubicBezTo>
                  <a:cubicBezTo>
                    <a:pt x="3389" y="8769"/>
                    <a:pt x="3327" y="8992"/>
                    <a:pt x="3277" y="9206"/>
                  </a:cubicBezTo>
                  <a:cubicBezTo>
                    <a:pt x="3255" y="9301"/>
                    <a:pt x="3234" y="9399"/>
                    <a:pt x="3213" y="9495"/>
                  </a:cubicBezTo>
                  <a:cubicBezTo>
                    <a:pt x="3190" y="9616"/>
                    <a:pt x="3167" y="9735"/>
                    <a:pt x="3149" y="9850"/>
                  </a:cubicBezTo>
                  <a:cubicBezTo>
                    <a:pt x="3116" y="10059"/>
                    <a:pt x="3088" y="10276"/>
                    <a:pt x="3073" y="10477"/>
                  </a:cubicBezTo>
                  <a:cubicBezTo>
                    <a:pt x="3054" y="10678"/>
                    <a:pt x="3045" y="10888"/>
                    <a:pt x="3045" y="11081"/>
                  </a:cubicBezTo>
                  <a:lnTo>
                    <a:pt x="1757" y="10336"/>
                  </a:lnTo>
                  <a:cubicBezTo>
                    <a:pt x="1757" y="10145"/>
                    <a:pt x="1767" y="9934"/>
                    <a:pt x="1783" y="9732"/>
                  </a:cubicBezTo>
                  <a:cubicBezTo>
                    <a:pt x="1800" y="9531"/>
                    <a:pt x="1826" y="9314"/>
                    <a:pt x="1861" y="9105"/>
                  </a:cubicBezTo>
                  <a:cubicBezTo>
                    <a:pt x="1895" y="8897"/>
                    <a:pt x="1938" y="8676"/>
                    <a:pt x="1989" y="8463"/>
                  </a:cubicBezTo>
                  <a:cubicBezTo>
                    <a:pt x="2039" y="8249"/>
                    <a:pt x="2099" y="8026"/>
                    <a:pt x="2167" y="7810"/>
                  </a:cubicBezTo>
                  <a:cubicBezTo>
                    <a:pt x="2233" y="7593"/>
                    <a:pt x="2308" y="7370"/>
                    <a:pt x="2391" y="7155"/>
                  </a:cubicBezTo>
                  <a:cubicBezTo>
                    <a:pt x="2473" y="6936"/>
                    <a:pt x="2564" y="6718"/>
                    <a:pt x="2660" y="6502"/>
                  </a:cubicBezTo>
                  <a:cubicBezTo>
                    <a:pt x="2758" y="6286"/>
                    <a:pt x="2861" y="6071"/>
                    <a:pt x="2972" y="5861"/>
                  </a:cubicBezTo>
                  <a:cubicBezTo>
                    <a:pt x="3083" y="5649"/>
                    <a:pt x="3199" y="5441"/>
                    <a:pt x="3321" y="5237"/>
                  </a:cubicBezTo>
                  <a:cubicBezTo>
                    <a:pt x="3443" y="5031"/>
                    <a:pt x="3571" y="4833"/>
                    <a:pt x="3707" y="4636"/>
                  </a:cubicBezTo>
                  <a:cubicBezTo>
                    <a:pt x="3842" y="4440"/>
                    <a:pt x="3978" y="4250"/>
                    <a:pt x="4122" y="4065"/>
                  </a:cubicBezTo>
                  <a:cubicBezTo>
                    <a:pt x="4263" y="3878"/>
                    <a:pt x="4410" y="3701"/>
                    <a:pt x="4562" y="3527"/>
                  </a:cubicBezTo>
                  <a:cubicBezTo>
                    <a:pt x="4713" y="3353"/>
                    <a:pt x="4864" y="3191"/>
                    <a:pt x="5023" y="3031"/>
                  </a:cubicBezTo>
                  <a:cubicBezTo>
                    <a:pt x="5183" y="2872"/>
                    <a:pt x="5340" y="2724"/>
                    <a:pt x="5504" y="2580"/>
                  </a:cubicBezTo>
                  <a:cubicBezTo>
                    <a:pt x="5669" y="2436"/>
                    <a:pt x="5829" y="2307"/>
                    <a:pt x="5995" y="2180"/>
                  </a:cubicBezTo>
                  <a:cubicBezTo>
                    <a:pt x="6165" y="2054"/>
                    <a:pt x="6326" y="1940"/>
                    <a:pt x="6496" y="1832"/>
                  </a:cubicBezTo>
                  <a:cubicBezTo>
                    <a:pt x="6664" y="1723"/>
                    <a:pt x="6829" y="1628"/>
                    <a:pt x="6999" y="1541"/>
                  </a:cubicBezTo>
                  <a:cubicBezTo>
                    <a:pt x="7166" y="1454"/>
                    <a:pt x="7342" y="1371"/>
                    <a:pt x="7508" y="1305"/>
                  </a:cubicBezTo>
                  <a:cubicBezTo>
                    <a:pt x="7673" y="1239"/>
                    <a:pt x="7846" y="1178"/>
                    <a:pt x="8007" y="1134"/>
                  </a:cubicBezTo>
                  <a:cubicBezTo>
                    <a:pt x="8169" y="1089"/>
                    <a:pt x="8336" y="1052"/>
                    <a:pt x="8493" y="1027"/>
                  </a:cubicBezTo>
                  <a:cubicBezTo>
                    <a:pt x="8648" y="1004"/>
                    <a:pt x="8809" y="990"/>
                    <a:pt x="8960" y="988"/>
                  </a:cubicBezTo>
                  <a:cubicBezTo>
                    <a:pt x="8971" y="988"/>
                    <a:pt x="8981" y="988"/>
                    <a:pt x="8992" y="988"/>
                  </a:cubicBezTo>
                  <a:cubicBezTo>
                    <a:pt x="9132" y="988"/>
                    <a:pt x="9272" y="997"/>
                    <a:pt x="9403" y="1016"/>
                  </a:cubicBezTo>
                  <a:cubicBezTo>
                    <a:pt x="9546" y="1034"/>
                    <a:pt x="9687" y="1068"/>
                    <a:pt x="9820" y="1109"/>
                  </a:cubicBezTo>
                  <a:cubicBezTo>
                    <a:pt x="9953" y="1149"/>
                    <a:pt x="10083" y="1204"/>
                    <a:pt x="10205" y="1267"/>
                  </a:cubicBezTo>
                  <a:cubicBezTo>
                    <a:pt x="10229" y="1280"/>
                    <a:pt x="10253" y="1293"/>
                    <a:pt x="10277" y="1307"/>
                  </a:cubicBezTo>
                  <a:lnTo>
                    <a:pt x="10277" y="1307"/>
                  </a:lnTo>
                  <a:cubicBezTo>
                    <a:pt x="9699" y="974"/>
                    <a:pt x="9124" y="640"/>
                    <a:pt x="8546" y="307"/>
                  </a:cubicBezTo>
                  <a:cubicBezTo>
                    <a:pt x="8172" y="91"/>
                    <a:pt x="7748" y="0"/>
                    <a:pt x="7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18"/>
            <p:cNvSpPr/>
            <p:nvPr/>
          </p:nvSpPr>
          <p:spPr>
            <a:xfrm>
              <a:off x="8343169" y="1680663"/>
              <a:ext cx="284719" cy="291580"/>
            </a:xfrm>
            <a:custGeom>
              <a:avLst/>
              <a:gdLst/>
              <a:ahLst/>
              <a:cxnLst/>
              <a:rect l="l" t="t" r="r" b="b"/>
              <a:pathLst>
                <a:path w="9130" h="9350" extrusionOk="0">
                  <a:moveTo>
                    <a:pt x="7236" y="1"/>
                  </a:moveTo>
                  <a:cubicBezTo>
                    <a:pt x="7225" y="1"/>
                    <a:pt x="7214" y="1"/>
                    <a:pt x="7203" y="1"/>
                  </a:cubicBezTo>
                  <a:cubicBezTo>
                    <a:pt x="7053" y="2"/>
                    <a:pt x="6894" y="17"/>
                    <a:pt x="6736" y="40"/>
                  </a:cubicBezTo>
                  <a:cubicBezTo>
                    <a:pt x="6580" y="64"/>
                    <a:pt x="6413" y="102"/>
                    <a:pt x="6252" y="146"/>
                  </a:cubicBezTo>
                  <a:cubicBezTo>
                    <a:pt x="6089" y="191"/>
                    <a:pt x="5917" y="251"/>
                    <a:pt x="5751" y="317"/>
                  </a:cubicBezTo>
                  <a:cubicBezTo>
                    <a:pt x="5586" y="383"/>
                    <a:pt x="5411" y="464"/>
                    <a:pt x="5243" y="553"/>
                  </a:cubicBezTo>
                  <a:cubicBezTo>
                    <a:pt x="5074" y="642"/>
                    <a:pt x="4909" y="737"/>
                    <a:pt x="4739" y="845"/>
                  </a:cubicBezTo>
                  <a:cubicBezTo>
                    <a:pt x="4570" y="953"/>
                    <a:pt x="4409" y="1065"/>
                    <a:pt x="4240" y="1193"/>
                  </a:cubicBezTo>
                  <a:cubicBezTo>
                    <a:pt x="4071" y="1318"/>
                    <a:pt x="3913" y="1450"/>
                    <a:pt x="3747" y="1594"/>
                  </a:cubicBezTo>
                  <a:cubicBezTo>
                    <a:pt x="3585" y="1738"/>
                    <a:pt x="3428" y="1884"/>
                    <a:pt x="3269" y="2044"/>
                  </a:cubicBezTo>
                  <a:cubicBezTo>
                    <a:pt x="3110" y="2205"/>
                    <a:pt x="2959" y="2366"/>
                    <a:pt x="2806" y="2540"/>
                  </a:cubicBezTo>
                  <a:cubicBezTo>
                    <a:pt x="2655" y="2715"/>
                    <a:pt x="2510" y="2892"/>
                    <a:pt x="2366" y="3077"/>
                  </a:cubicBezTo>
                  <a:cubicBezTo>
                    <a:pt x="2222" y="3263"/>
                    <a:pt x="2084" y="3453"/>
                    <a:pt x="1950" y="3650"/>
                  </a:cubicBezTo>
                  <a:cubicBezTo>
                    <a:pt x="1817" y="3845"/>
                    <a:pt x="1689" y="4045"/>
                    <a:pt x="1566" y="4249"/>
                  </a:cubicBezTo>
                  <a:cubicBezTo>
                    <a:pt x="1443" y="4452"/>
                    <a:pt x="1325" y="4663"/>
                    <a:pt x="1216" y="4873"/>
                  </a:cubicBezTo>
                  <a:cubicBezTo>
                    <a:pt x="1106" y="5083"/>
                    <a:pt x="1001" y="5299"/>
                    <a:pt x="905" y="5514"/>
                  </a:cubicBezTo>
                  <a:cubicBezTo>
                    <a:pt x="807" y="5730"/>
                    <a:pt x="717" y="5950"/>
                    <a:pt x="635" y="6167"/>
                  </a:cubicBezTo>
                  <a:cubicBezTo>
                    <a:pt x="553" y="6384"/>
                    <a:pt x="477" y="6607"/>
                    <a:pt x="411" y="6823"/>
                  </a:cubicBezTo>
                  <a:cubicBezTo>
                    <a:pt x="344" y="7038"/>
                    <a:pt x="283" y="7261"/>
                    <a:pt x="232" y="7475"/>
                  </a:cubicBezTo>
                  <a:cubicBezTo>
                    <a:pt x="185" y="7689"/>
                    <a:pt x="139" y="7909"/>
                    <a:pt x="106" y="8118"/>
                  </a:cubicBezTo>
                  <a:cubicBezTo>
                    <a:pt x="73" y="8326"/>
                    <a:pt x="45" y="8545"/>
                    <a:pt x="28" y="8746"/>
                  </a:cubicBezTo>
                  <a:cubicBezTo>
                    <a:pt x="9" y="8947"/>
                    <a:pt x="1" y="9157"/>
                    <a:pt x="1" y="9350"/>
                  </a:cubicBezTo>
                  <a:lnTo>
                    <a:pt x="1459" y="8509"/>
                  </a:lnTo>
                  <a:cubicBezTo>
                    <a:pt x="1479" y="8411"/>
                    <a:pt x="1497" y="8315"/>
                    <a:pt x="1522" y="8219"/>
                  </a:cubicBezTo>
                  <a:cubicBezTo>
                    <a:pt x="1572" y="8006"/>
                    <a:pt x="1633" y="7783"/>
                    <a:pt x="1699" y="7567"/>
                  </a:cubicBezTo>
                  <a:cubicBezTo>
                    <a:pt x="1766" y="7349"/>
                    <a:pt x="1841" y="7126"/>
                    <a:pt x="1924" y="6910"/>
                  </a:cubicBezTo>
                  <a:cubicBezTo>
                    <a:pt x="2006" y="6693"/>
                    <a:pt x="2097" y="6475"/>
                    <a:pt x="2193" y="6259"/>
                  </a:cubicBezTo>
                  <a:cubicBezTo>
                    <a:pt x="2291" y="6043"/>
                    <a:pt x="2394" y="5828"/>
                    <a:pt x="2504" y="5616"/>
                  </a:cubicBezTo>
                  <a:cubicBezTo>
                    <a:pt x="2616" y="5406"/>
                    <a:pt x="2732" y="5198"/>
                    <a:pt x="2855" y="4994"/>
                  </a:cubicBezTo>
                  <a:cubicBezTo>
                    <a:pt x="2977" y="4788"/>
                    <a:pt x="3106" y="4588"/>
                    <a:pt x="3240" y="4393"/>
                  </a:cubicBezTo>
                  <a:cubicBezTo>
                    <a:pt x="3374" y="4197"/>
                    <a:pt x="3510" y="4006"/>
                    <a:pt x="3654" y="3822"/>
                  </a:cubicBezTo>
                  <a:cubicBezTo>
                    <a:pt x="3798" y="3635"/>
                    <a:pt x="3944" y="3458"/>
                    <a:pt x="4095" y="3284"/>
                  </a:cubicBezTo>
                  <a:cubicBezTo>
                    <a:pt x="4248" y="3111"/>
                    <a:pt x="4399" y="2948"/>
                    <a:pt x="4558" y="2789"/>
                  </a:cubicBezTo>
                  <a:cubicBezTo>
                    <a:pt x="4718" y="2629"/>
                    <a:pt x="4874" y="2481"/>
                    <a:pt x="5038" y="2337"/>
                  </a:cubicBezTo>
                  <a:cubicBezTo>
                    <a:pt x="5204" y="2193"/>
                    <a:pt x="5363" y="2062"/>
                    <a:pt x="5530" y="1936"/>
                  </a:cubicBezTo>
                  <a:cubicBezTo>
                    <a:pt x="5698" y="1809"/>
                    <a:pt x="5859" y="1696"/>
                    <a:pt x="6029" y="1588"/>
                  </a:cubicBezTo>
                  <a:cubicBezTo>
                    <a:pt x="6197" y="1477"/>
                    <a:pt x="6362" y="1382"/>
                    <a:pt x="6532" y="1295"/>
                  </a:cubicBezTo>
                  <a:cubicBezTo>
                    <a:pt x="6699" y="1209"/>
                    <a:pt x="6874" y="1125"/>
                    <a:pt x="7040" y="1059"/>
                  </a:cubicBezTo>
                  <a:cubicBezTo>
                    <a:pt x="7205" y="993"/>
                    <a:pt x="7377" y="934"/>
                    <a:pt x="7540" y="889"/>
                  </a:cubicBezTo>
                  <a:cubicBezTo>
                    <a:pt x="7701" y="843"/>
                    <a:pt x="7869" y="806"/>
                    <a:pt x="8024" y="783"/>
                  </a:cubicBezTo>
                  <a:cubicBezTo>
                    <a:pt x="8181" y="760"/>
                    <a:pt x="8341" y="746"/>
                    <a:pt x="8492" y="743"/>
                  </a:cubicBezTo>
                  <a:cubicBezTo>
                    <a:pt x="8502" y="743"/>
                    <a:pt x="8513" y="743"/>
                    <a:pt x="8524" y="743"/>
                  </a:cubicBezTo>
                  <a:cubicBezTo>
                    <a:pt x="8664" y="743"/>
                    <a:pt x="8804" y="751"/>
                    <a:pt x="8936" y="770"/>
                  </a:cubicBezTo>
                  <a:cubicBezTo>
                    <a:pt x="9001" y="779"/>
                    <a:pt x="9067" y="790"/>
                    <a:pt x="9130" y="805"/>
                  </a:cubicBezTo>
                  <a:cubicBezTo>
                    <a:pt x="9123" y="796"/>
                    <a:pt x="9116" y="786"/>
                    <a:pt x="9108" y="779"/>
                  </a:cubicBezTo>
                  <a:cubicBezTo>
                    <a:pt x="9013" y="675"/>
                    <a:pt x="8909" y="582"/>
                    <a:pt x="8799" y="497"/>
                  </a:cubicBezTo>
                  <a:cubicBezTo>
                    <a:pt x="8713" y="432"/>
                    <a:pt x="8625" y="373"/>
                    <a:pt x="8532" y="321"/>
                  </a:cubicBezTo>
                  <a:cubicBezTo>
                    <a:pt x="8505" y="307"/>
                    <a:pt x="8477" y="293"/>
                    <a:pt x="8448" y="280"/>
                  </a:cubicBezTo>
                  <a:cubicBezTo>
                    <a:pt x="8326" y="217"/>
                    <a:pt x="8197" y="162"/>
                    <a:pt x="8065" y="122"/>
                  </a:cubicBezTo>
                  <a:cubicBezTo>
                    <a:pt x="7931" y="80"/>
                    <a:pt x="7791" y="47"/>
                    <a:pt x="7648" y="28"/>
                  </a:cubicBezTo>
                  <a:cubicBezTo>
                    <a:pt x="7515" y="10"/>
                    <a:pt x="7376" y="1"/>
                    <a:pt x="7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18"/>
            <p:cNvSpPr/>
            <p:nvPr/>
          </p:nvSpPr>
          <p:spPr>
            <a:xfrm>
              <a:off x="8343232" y="1945917"/>
              <a:ext cx="45468" cy="49459"/>
            </a:xfrm>
            <a:custGeom>
              <a:avLst/>
              <a:gdLst/>
              <a:ahLst/>
              <a:cxnLst/>
              <a:rect l="l" t="t" r="r" b="b"/>
              <a:pathLst>
                <a:path w="1458" h="1586" extrusionOk="0">
                  <a:moveTo>
                    <a:pt x="1458" y="0"/>
                  </a:moveTo>
                  <a:lnTo>
                    <a:pt x="0" y="841"/>
                  </a:lnTo>
                  <a:lnTo>
                    <a:pt x="1290" y="1586"/>
                  </a:lnTo>
                  <a:cubicBezTo>
                    <a:pt x="1290" y="1393"/>
                    <a:pt x="1298" y="1183"/>
                    <a:pt x="1316" y="982"/>
                  </a:cubicBezTo>
                  <a:cubicBezTo>
                    <a:pt x="1333" y="781"/>
                    <a:pt x="1359" y="562"/>
                    <a:pt x="1393" y="354"/>
                  </a:cubicBezTo>
                  <a:cubicBezTo>
                    <a:pt x="1412" y="240"/>
                    <a:pt x="1434" y="121"/>
                    <a:pt x="1458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18"/>
            <p:cNvSpPr/>
            <p:nvPr/>
          </p:nvSpPr>
          <p:spPr>
            <a:xfrm>
              <a:off x="8474954" y="1769788"/>
              <a:ext cx="281756" cy="358097"/>
            </a:xfrm>
            <a:custGeom>
              <a:avLst/>
              <a:gdLst/>
              <a:ahLst/>
              <a:cxnLst/>
              <a:rect l="l" t="t" r="r" b="b"/>
              <a:pathLst>
                <a:path w="9035" h="11483" extrusionOk="0">
                  <a:moveTo>
                    <a:pt x="6422" y="257"/>
                  </a:moveTo>
                  <a:cubicBezTo>
                    <a:pt x="6598" y="257"/>
                    <a:pt x="6763" y="278"/>
                    <a:pt x="6920" y="319"/>
                  </a:cubicBezTo>
                  <a:cubicBezTo>
                    <a:pt x="7470" y="461"/>
                    <a:pt x="8008" y="889"/>
                    <a:pt x="8324" y="1440"/>
                  </a:cubicBezTo>
                  <a:cubicBezTo>
                    <a:pt x="8672" y="2045"/>
                    <a:pt x="8777" y="2820"/>
                    <a:pt x="8652" y="3878"/>
                  </a:cubicBezTo>
                  <a:cubicBezTo>
                    <a:pt x="8531" y="4918"/>
                    <a:pt x="8225" y="5931"/>
                    <a:pt x="7745" y="6895"/>
                  </a:cubicBezTo>
                  <a:cubicBezTo>
                    <a:pt x="7275" y="7839"/>
                    <a:pt x="6638" y="8732"/>
                    <a:pt x="5903" y="9477"/>
                  </a:cubicBezTo>
                  <a:cubicBezTo>
                    <a:pt x="5240" y="10148"/>
                    <a:pt x="4572" y="10621"/>
                    <a:pt x="3863" y="10921"/>
                  </a:cubicBezTo>
                  <a:cubicBezTo>
                    <a:pt x="3387" y="11123"/>
                    <a:pt x="2949" y="11224"/>
                    <a:pt x="2556" y="11224"/>
                  </a:cubicBezTo>
                  <a:cubicBezTo>
                    <a:pt x="2382" y="11224"/>
                    <a:pt x="2217" y="11205"/>
                    <a:pt x="2062" y="11164"/>
                  </a:cubicBezTo>
                  <a:cubicBezTo>
                    <a:pt x="1511" y="11022"/>
                    <a:pt x="973" y="10592"/>
                    <a:pt x="657" y="10043"/>
                  </a:cubicBezTo>
                  <a:cubicBezTo>
                    <a:pt x="384" y="9566"/>
                    <a:pt x="260" y="8981"/>
                    <a:pt x="280" y="8249"/>
                  </a:cubicBezTo>
                  <a:cubicBezTo>
                    <a:pt x="286" y="8046"/>
                    <a:pt x="302" y="7833"/>
                    <a:pt x="329" y="7603"/>
                  </a:cubicBezTo>
                  <a:cubicBezTo>
                    <a:pt x="449" y="6565"/>
                    <a:pt x="755" y="5552"/>
                    <a:pt x="1235" y="4589"/>
                  </a:cubicBezTo>
                  <a:cubicBezTo>
                    <a:pt x="1704" y="3645"/>
                    <a:pt x="2342" y="2751"/>
                    <a:pt x="3077" y="2006"/>
                  </a:cubicBezTo>
                  <a:cubicBezTo>
                    <a:pt x="3739" y="1332"/>
                    <a:pt x="4407" y="859"/>
                    <a:pt x="5117" y="559"/>
                  </a:cubicBezTo>
                  <a:cubicBezTo>
                    <a:pt x="5593" y="357"/>
                    <a:pt x="6031" y="257"/>
                    <a:pt x="6422" y="257"/>
                  </a:cubicBezTo>
                  <a:close/>
                  <a:moveTo>
                    <a:pt x="6421" y="1"/>
                  </a:moveTo>
                  <a:cubicBezTo>
                    <a:pt x="5993" y="1"/>
                    <a:pt x="5521" y="108"/>
                    <a:pt x="5012" y="324"/>
                  </a:cubicBezTo>
                  <a:cubicBezTo>
                    <a:pt x="4271" y="638"/>
                    <a:pt x="3576" y="1130"/>
                    <a:pt x="2890" y="1827"/>
                  </a:cubicBezTo>
                  <a:cubicBezTo>
                    <a:pt x="2136" y="2592"/>
                    <a:pt x="1482" y="3506"/>
                    <a:pt x="1001" y="4475"/>
                  </a:cubicBezTo>
                  <a:cubicBezTo>
                    <a:pt x="509" y="5465"/>
                    <a:pt x="196" y="6508"/>
                    <a:pt x="71" y="7575"/>
                  </a:cubicBezTo>
                  <a:cubicBezTo>
                    <a:pt x="42" y="7812"/>
                    <a:pt x="25" y="8032"/>
                    <a:pt x="20" y="8243"/>
                  </a:cubicBezTo>
                  <a:cubicBezTo>
                    <a:pt x="0" y="9024"/>
                    <a:pt x="132" y="9655"/>
                    <a:pt x="431" y="10172"/>
                  </a:cubicBezTo>
                  <a:cubicBezTo>
                    <a:pt x="785" y="10788"/>
                    <a:pt x="1369" y="11253"/>
                    <a:pt x="1993" y="11413"/>
                  </a:cubicBezTo>
                  <a:cubicBezTo>
                    <a:pt x="2171" y="11459"/>
                    <a:pt x="2358" y="11482"/>
                    <a:pt x="2553" y="11482"/>
                  </a:cubicBezTo>
                  <a:cubicBezTo>
                    <a:pt x="2982" y="11482"/>
                    <a:pt x="3452" y="11374"/>
                    <a:pt x="3959" y="11159"/>
                  </a:cubicBezTo>
                  <a:cubicBezTo>
                    <a:pt x="4700" y="10845"/>
                    <a:pt x="5393" y="10354"/>
                    <a:pt x="6081" y="9656"/>
                  </a:cubicBezTo>
                  <a:cubicBezTo>
                    <a:pt x="6835" y="8893"/>
                    <a:pt x="7489" y="7976"/>
                    <a:pt x="7970" y="7007"/>
                  </a:cubicBezTo>
                  <a:cubicBezTo>
                    <a:pt x="8462" y="6019"/>
                    <a:pt x="8777" y="4975"/>
                    <a:pt x="8902" y="3907"/>
                  </a:cubicBezTo>
                  <a:cubicBezTo>
                    <a:pt x="9034" y="2791"/>
                    <a:pt x="8919" y="1966"/>
                    <a:pt x="8541" y="1311"/>
                  </a:cubicBezTo>
                  <a:cubicBezTo>
                    <a:pt x="8186" y="694"/>
                    <a:pt x="7604" y="228"/>
                    <a:pt x="6980" y="69"/>
                  </a:cubicBezTo>
                  <a:cubicBezTo>
                    <a:pt x="6803" y="23"/>
                    <a:pt x="6617" y="1"/>
                    <a:pt x="6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18"/>
            <p:cNvSpPr/>
            <p:nvPr/>
          </p:nvSpPr>
          <p:spPr>
            <a:xfrm>
              <a:off x="8632311" y="1321419"/>
              <a:ext cx="235384" cy="296601"/>
            </a:xfrm>
            <a:custGeom>
              <a:avLst/>
              <a:gdLst/>
              <a:ahLst/>
              <a:cxnLst/>
              <a:rect l="l" t="t" r="r" b="b"/>
              <a:pathLst>
                <a:path w="7548" h="9511" extrusionOk="0">
                  <a:moveTo>
                    <a:pt x="5536" y="622"/>
                  </a:moveTo>
                  <a:cubicBezTo>
                    <a:pt x="5884" y="622"/>
                    <a:pt x="6218" y="695"/>
                    <a:pt x="6490" y="866"/>
                  </a:cubicBezTo>
                  <a:cubicBezTo>
                    <a:pt x="7022" y="1200"/>
                    <a:pt x="7314" y="1912"/>
                    <a:pt x="7407" y="2590"/>
                  </a:cubicBezTo>
                  <a:cubicBezTo>
                    <a:pt x="7525" y="3443"/>
                    <a:pt x="7325" y="4245"/>
                    <a:pt x="7025" y="5007"/>
                  </a:cubicBezTo>
                  <a:cubicBezTo>
                    <a:pt x="6664" y="5920"/>
                    <a:pt x="6159" y="6775"/>
                    <a:pt x="5531" y="7543"/>
                  </a:cubicBezTo>
                  <a:cubicBezTo>
                    <a:pt x="5009" y="8180"/>
                    <a:pt x="4402" y="8758"/>
                    <a:pt x="3593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6" y="8975"/>
                  </a:cubicBezTo>
                  <a:cubicBezTo>
                    <a:pt x="1114" y="8640"/>
                    <a:pt x="821" y="7928"/>
                    <a:pt x="728" y="7251"/>
                  </a:cubicBezTo>
                  <a:cubicBezTo>
                    <a:pt x="611" y="6396"/>
                    <a:pt x="811" y="5596"/>
                    <a:pt x="1110" y="4834"/>
                  </a:cubicBezTo>
                  <a:cubicBezTo>
                    <a:pt x="1470" y="3921"/>
                    <a:pt x="1976" y="3066"/>
                    <a:pt x="2604" y="2298"/>
                  </a:cubicBezTo>
                  <a:cubicBezTo>
                    <a:pt x="3127" y="1660"/>
                    <a:pt x="3732" y="1083"/>
                    <a:pt x="4543" y="800"/>
                  </a:cubicBezTo>
                  <a:cubicBezTo>
                    <a:pt x="4858" y="689"/>
                    <a:pt x="5203" y="622"/>
                    <a:pt x="5536" y="622"/>
                  </a:cubicBezTo>
                  <a:close/>
                  <a:moveTo>
                    <a:pt x="5424" y="0"/>
                  </a:moveTo>
                  <a:cubicBezTo>
                    <a:pt x="4687" y="0"/>
                    <a:pt x="3882" y="361"/>
                    <a:pt x="3231" y="812"/>
                  </a:cubicBezTo>
                  <a:cubicBezTo>
                    <a:pt x="2282" y="1470"/>
                    <a:pt x="1659" y="2320"/>
                    <a:pt x="1135" y="3227"/>
                  </a:cubicBezTo>
                  <a:cubicBezTo>
                    <a:pt x="611" y="4136"/>
                    <a:pt x="187" y="5100"/>
                    <a:pt x="92" y="6252"/>
                  </a:cubicBezTo>
                  <a:cubicBezTo>
                    <a:pt x="0" y="7365"/>
                    <a:pt x="216" y="8650"/>
                    <a:pt x="1081" y="9193"/>
                  </a:cubicBezTo>
                  <a:lnTo>
                    <a:pt x="1206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5" y="9341"/>
                  </a:cubicBezTo>
                  <a:cubicBezTo>
                    <a:pt x="1498" y="9397"/>
                    <a:pt x="1616" y="9433"/>
                    <a:pt x="1761" y="9464"/>
                  </a:cubicBezTo>
                  <a:cubicBezTo>
                    <a:pt x="1911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4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2" y="9277"/>
                    <a:pt x="3508" y="9228"/>
                    <a:pt x="3668" y="9150"/>
                  </a:cubicBezTo>
                  <a:cubicBezTo>
                    <a:pt x="3827" y="9074"/>
                    <a:pt x="3945" y="9011"/>
                    <a:pt x="4103" y="8912"/>
                  </a:cubicBezTo>
                  <a:cubicBezTo>
                    <a:pt x="4262" y="8815"/>
                    <a:pt x="4378" y="8733"/>
                    <a:pt x="4532" y="8617"/>
                  </a:cubicBezTo>
                  <a:cubicBezTo>
                    <a:pt x="4686" y="8500"/>
                    <a:pt x="4802" y="8404"/>
                    <a:pt x="4952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8"/>
                    <a:pt x="5739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6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5"/>
                  </a:cubicBezTo>
                  <a:cubicBezTo>
                    <a:pt x="7058" y="5189"/>
                    <a:pt x="7137" y="4980"/>
                    <a:pt x="7196" y="4804"/>
                  </a:cubicBezTo>
                  <a:cubicBezTo>
                    <a:pt x="7253" y="4629"/>
                    <a:pt x="7317" y="4412"/>
                    <a:pt x="7360" y="4239"/>
                  </a:cubicBezTo>
                  <a:cubicBezTo>
                    <a:pt x="7381" y="4151"/>
                    <a:pt x="7403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6" y="3280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2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4" y="1825"/>
                    <a:pt x="7390" y="1656"/>
                    <a:pt x="7345" y="1528"/>
                  </a:cubicBezTo>
                  <a:cubicBezTo>
                    <a:pt x="7299" y="1398"/>
                    <a:pt x="7233" y="1242"/>
                    <a:pt x="7173" y="1127"/>
                  </a:cubicBezTo>
                  <a:cubicBezTo>
                    <a:pt x="7110" y="1009"/>
                    <a:pt x="7023" y="874"/>
                    <a:pt x="6944" y="772"/>
                  </a:cubicBezTo>
                  <a:cubicBezTo>
                    <a:pt x="6865" y="667"/>
                    <a:pt x="6759" y="553"/>
                    <a:pt x="6662" y="470"/>
                  </a:cubicBezTo>
                  <a:cubicBezTo>
                    <a:pt x="6562" y="380"/>
                    <a:pt x="6441" y="294"/>
                    <a:pt x="6327" y="228"/>
                  </a:cubicBezTo>
                  <a:cubicBezTo>
                    <a:pt x="6052" y="69"/>
                    <a:pt x="5744" y="0"/>
                    <a:pt x="5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18"/>
            <p:cNvSpPr/>
            <p:nvPr/>
          </p:nvSpPr>
          <p:spPr>
            <a:xfrm>
              <a:off x="8651364" y="1340816"/>
              <a:ext cx="215613" cy="268097"/>
            </a:xfrm>
            <a:custGeom>
              <a:avLst/>
              <a:gdLst/>
              <a:ahLst/>
              <a:cxnLst/>
              <a:rect l="l" t="t" r="r" b="b"/>
              <a:pathLst>
                <a:path w="6914" h="8597" extrusionOk="0">
                  <a:moveTo>
                    <a:pt x="4780" y="423"/>
                  </a:moveTo>
                  <a:cubicBezTo>
                    <a:pt x="4828" y="423"/>
                    <a:pt x="4875" y="424"/>
                    <a:pt x="4923" y="427"/>
                  </a:cubicBezTo>
                  <a:cubicBezTo>
                    <a:pt x="5184" y="444"/>
                    <a:pt x="5433" y="512"/>
                    <a:pt x="5643" y="641"/>
                  </a:cubicBezTo>
                  <a:cubicBezTo>
                    <a:pt x="6123" y="943"/>
                    <a:pt x="6386" y="1584"/>
                    <a:pt x="6471" y="2195"/>
                  </a:cubicBezTo>
                  <a:cubicBezTo>
                    <a:pt x="6578" y="2964"/>
                    <a:pt x="6398" y="3688"/>
                    <a:pt x="6126" y="4373"/>
                  </a:cubicBezTo>
                  <a:cubicBezTo>
                    <a:pt x="5801" y="5199"/>
                    <a:pt x="5344" y="5969"/>
                    <a:pt x="4779" y="6662"/>
                  </a:cubicBezTo>
                  <a:cubicBezTo>
                    <a:pt x="4308" y="7237"/>
                    <a:pt x="3760" y="7756"/>
                    <a:pt x="3029" y="8014"/>
                  </a:cubicBezTo>
                  <a:cubicBezTo>
                    <a:pt x="2746" y="8113"/>
                    <a:pt x="2435" y="8173"/>
                    <a:pt x="2136" y="8173"/>
                  </a:cubicBezTo>
                  <a:cubicBezTo>
                    <a:pt x="1822" y="8173"/>
                    <a:pt x="1520" y="8108"/>
                    <a:pt x="1274" y="7953"/>
                  </a:cubicBezTo>
                  <a:cubicBezTo>
                    <a:pt x="1099" y="7844"/>
                    <a:pt x="951" y="7687"/>
                    <a:pt x="830" y="7502"/>
                  </a:cubicBezTo>
                  <a:cubicBezTo>
                    <a:pt x="624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3" y="2625"/>
                    <a:pt x="2138" y="1934"/>
                  </a:cubicBezTo>
                  <a:cubicBezTo>
                    <a:pt x="2610" y="1359"/>
                    <a:pt x="3157" y="840"/>
                    <a:pt x="3888" y="582"/>
                  </a:cubicBezTo>
                  <a:cubicBezTo>
                    <a:pt x="4034" y="530"/>
                    <a:pt x="4190" y="489"/>
                    <a:pt x="4345" y="461"/>
                  </a:cubicBezTo>
                  <a:cubicBezTo>
                    <a:pt x="4489" y="436"/>
                    <a:pt x="4635" y="423"/>
                    <a:pt x="4780" y="423"/>
                  </a:cubicBezTo>
                  <a:close/>
                  <a:moveTo>
                    <a:pt x="4925" y="0"/>
                  </a:moveTo>
                  <a:cubicBezTo>
                    <a:pt x="4592" y="0"/>
                    <a:pt x="4247" y="67"/>
                    <a:pt x="3932" y="178"/>
                  </a:cubicBezTo>
                  <a:cubicBezTo>
                    <a:pt x="3121" y="461"/>
                    <a:pt x="2516" y="1038"/>
                    <a:pt x="1993" y="1676"/>
                  </a:cubicBezTo>
                  <a:cubicBezTo>
                    <a:pt x="1366" y="2443"/>
                    <a:pt x="861" y="3299"/>
                    <a:pt x="499" y="4212"/>
                  </a:cubicBezTo>
                  <a:cubicBezTo>
                    <a:pt x="200" y="4974"/>
                    <a:pt x="0" y="5775"/>
                    <a:pt x="117" y="6629"/>
                  </a:cubicBezTo>
                  <a:cubicBezTo>
                    <a:pt x="210" y="7306"/>
                    <a:pt x="503" y="8018"/>
                    <a:pt x="1035" y="8353"/>
                  </a:cubicBezTo>
                  <a:cubicBezTo>
                    <a:pt x="1307" y="8524"/>
                    <a:pt x="1641" y="8596"/>
                    <a:pt x="1988" y="8596"/>
                  </a:cubicBezTo>
                  <a:cubicBezTo>
                    <a:pt x="2149" y="8596"/>
                    <a:pt x="2312" y="8581"/>
                    <a:pt x="2473" y="8553"/>
                  </a:cubicBezTo>
                  <a:cubicBezTo>
                    <a:pt x="2647" y="8521"/>
                    <a:pt x="2818" y="8476"/>
                    <a:pt x="2982" y="8419"/>
                  </a:cubicBezTo>
                  <a:cubicBezTo>
                    <a:pt x="3791" y="8136"/>
                    <a:pt x="4398" y="7558"/>
                    <a:pt x="4920" y="6921"/>
                  </a:cubicBezTo>
                  <a:cubicBezTo>
                    <a:pt x="5548" y="6155"/>
                    <a:pt x="6053" y="5299"/>
                    <a:pt x="6414" y="4385"/>
                  </a:cubicBezTo>
                  <a:cubicBezTo>
                    <a:pt x="6714" y="3623"/>
                    <a:pt x="6914" y="2821"/>
                    <a:pt x="6796" y="1968"/>
                  </a:cubicBezTo>
                  <a:cubicBezTo>
                    <a:pt x="6703" y="1290"/>
                    <a:pt x="6411" y="578"/>
                    <a:pt x="5879" y="244"/>
                  </a:cubicBezTo>
                  <a:cubicBezTo>
                    <a:pt x="5607" y="73"/>
                    <a:pt x="5273" y="0"/>
                    <a:pt x="4925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18"/>
            <p:cNvSpPr/>
            <p:nvPr/>
          </p:nvSpPr>
          <p:spPr>
            <a:xfrm>
              <a:off x="8677123" y="1354100"/>
              <a:ext cx="179251" cy="241590"/>
            </a:xfrm>
            <a:custGeom>
              <a:avLst/>
              <a:gdLst/>
              <a:ahLst/>
              <a:cxnLst/>
              <a:rect l="l" t="t" r="r" b="b"/>
              <a:pathLst>
                <a:path w="5748" h="7747" extrusionOk="0">
                  <a:moveTo>
                    <a:pt x="4093" y="1"/>
                  </a:moveTo>
                  <a:cubicBezTo>
                    <a:pt x="4425" y="527"/>
                    <a:pt x="4508" y="1279"/>
                    <a:pt x="4452" y="1950"/>
                  </a:cubicBezTo>
                  <a:cubicBezTo>
                    <a:pt x="4374" y="2895"/>
                    <a:pt x="4026" y="3687"/>
                    <a:pt x="3597" y="4430"/>
                  </a:cubicBezTo>
                  <a:cubicBezTo>
                    <a:pt x="3167" y="5177"/>
                    <a:pt x="2656" y="5874"/>
                    <a:pt x="1877" y="6413"/>
                  </a:cubicBezTo>
                  <a:cubicBezTo>
                    <a:pt x="1343" y="6782"/>
                    <a:pt x="683" y="7077"/>
                    <a:pt x="80" y="7077"/>
                  </a:cubicBezTo>
                  <a:cubicBezTo>
                    <a:pt x="53" y="7077"/>
                    <a:pt x="27" y="7077"/>
                    <a:pt x="1" y="7076"/>
                  </a:cubicBezTo>
                  <a:lnTo>
                    <a:pt x="1" y="7076"/>
                  </a:lnTo>
                  <a:cubicBezTo>
                    <a:pt x="122" y="7260"/>
                    <a:pt x="268" y="7416"/>
                    <a:pt x="445" y="7527"/>
                  </a:cubicBezTo>
                  <a:cubicBezTo>
                    <a:pt x="690" y="7681"/>
                    <a:pt x="992" y="7746"/>
                    <a:pt x="1306" y="7746"/>
                  </a:cubicBezTo>
                  <a:cubicBezTo>
                    <a:pt x="1606" y="7746"/>
                    <a:pt x="1917" y="7687"/>
                    <a:pt x="2201" y="7588"/>
                  </a:cubicBezTo>
                  <a:cubicBezTo>
                    <a:pt x="2929" y="7330"/>
                    <a:pt x="3479" y="6811"/>
                    <a:pt x="3949" y="6236"/>
                  </a:cubicBezTo>
                  <a:cubicBezTo>
                    <a:pt x="4515" y="5543"/>
                    <a:pt x="4971" y="4773"/>
                    <a:pt x="5297" y="3947"/>
                  </a:cubicBezTo>
                  <a:cubicBezTo>
                    <a:pt x="5566" y="3263"/>
                    <a:pt x="5747" y="2538"/>
                    <a:pt x="5642" y="1769"/>
                  </a:cubicBezTo>
                  <a:cubicBezTo>
                    <a:pt x="5559" y="1158"/>
                    <a:pt x="5294" y="517"/>
                    <a:pt x="4811" y="217"/>
                  </a:cubicBezTo>
                  <a:cubicBezTo>
                    <a:pt x="4603" y="86"/>
                    <a:pt x="4356" y="20"/>
                    <a:pt x="4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18"/>
            <p:cNvSpPr/>
            <p:nvPr/>
          </p:nvSpPr>
          <p:spPr>
            <a:xfrm>
              <a:off x="8614473" y="1310879"/>
              <a:ext cx="215364" cy="297255"/>
            </a:xfrm>
            <a:custGeom>
              <a:avLst/>
              <a:gdLst/>
              <a:ahLst/>
              <a:cxnLst/>
              <a:rect l="l" t="t" r="r" b="b"/>
              <a:pathLst>
                <a:path w="6906" h="9532" extrusionOk="0">
                  <a:moveTo>
                    <a:pt x="5299" y="0"/>
                  </a:moveTo>
                  <a:cubicBezTo>
                    <a:pt x="5190" y="0"/>
                    <a:pt x="5091" y="7"/>
                    <a:pt x="4969" y="21"/>
                  </a:cubicBezTo>
                  <a:cubicBezTo>
                    <a:pt x="4894" y="30"/>
                    <a:pt x="4825" y="41"/>
                    <a:pt x="4749" y="57"/>
                  </a:cubicBezTo>
                  <a:cubicBezTo>
                    <a:pt x="4591" y="90"/>
                    <a:pt x="4476" y="120"/>
                    <a:pt x="4315" y="176"/>
                  </a:cubicBezTo>
                  <a:cubicBezTo>
                    <a:pt x="4156" y="231"/>
                    <a:pt x="4040" y="280"/>
                    <a:pt x="3880" y="358"/>
                  </a:cubicBezTo>
                  <a:cubicBezTo>
                    <a:pt x="3721" y="435"/>
                    <a:pt x="3603" y="499"/>
                    <a:pt x="3445" y="596"/>
                  </a:cubicBezTo>
                  <a:cubicBezTo>
                    <a:pt x="3287" y="694"/>
                    <a:pt x="3170" y="775"/>
                    <a:pt x="3016" y="891"/>
                  </a:cubicBezTo>
                  <a:cubicBezTo>
                    <a:pt x="2861" y="1009"/>
                    <a:pt x="2746" y="1104"/>
                    <a:pt x="2597" y="1239"/>
                  </a:cubicBezTo>
                  <a:cubicBezTo>
                    <a:pt x="2448" y="1371"/>
                    <a:pt x="2335" y="1485"/>
                    <a:pt x="2193" y="1634"/>
                  </a:cubicBezTo>
                  <a:cubicBezTo>
                    <a:pt x="2053" y="1781"/>
                    <a:pt x="1939" y="1910"/>
                    <a:pt x="1809" y="2073"/>
                  </a:cubicBezTo>
                  <a:cubicBezTo>
                    <a:pt x="1550" y="2389"/>
                    <a:pt x="1328" y="2705"/>
                    <a:pt x="1114" y="3062"/>
                  </a:cubicBezTo>
                  <a:cubicBezTo>
                    <a:pt x="1012" y="3231"/>
                    <a:pt x="910" y="3418"/>
                    <a:pt x="820" y="3594"/>
                  </a:cubicBezTo>
                  <a:cubicBezTo>
                    <a:pt x="732" y="3766"/>
                    <a:pt x="638" y="3968"/>
                    <a:pt x="565" y="4144"/>
                  </a:cubicBezTo>
                  <a:cubicBezTo>
                    <a:pt x="490" y="4318"/>
                    <a:pt x="411" y="4528"/>
                    <a:pt x="352" y="4705"/>
                  </a:cubicBezTo>
                  <a:cubicBezTo>
                    <a:pt x="295" y="4879"/>
                    <a:pt x="232" y="5096"/>
                    <a:pt x="188" y="5269"/>
                  </a:cubicBezTo>
                  <a:cubicBezTo>
                    <a:pt x="167" y="5358"/>
                    <a:pt x="145" y="5453"/>
                    <a:pt x="128" y="5540"/>
                  </a:cubicBezTo>
                  <a:cubicBezTo>
                    <a:pt x="94" y="5707"/>
                    <a:pt x="62" y="5907"/>
                    <a:pt x="42" y="6069"/>
                  </a:cubicBezTo>
                  <a:cubicBezTo>
                    <a:pt x="22" y="6230"/>
                    <a:pt x="7" y="6429"/>
                    <a:pt x="4" y="6583"/>
                  </a:cubicBezTo>
                  <a:cubicBezTo>
                    <a:pt x="0" y="6737"/>
                    <a:pt x="4" y="6929"/>
                    <a:pt x="16" y="7077"/>
                  </a:cubicBezTo>
                  <a:cubicBezTo>
                    <a:pt x="27" y="7224"/>
                    <a:pt x="55" y="7408"/>
                    <a:pt x="81" y="7546"/>
                  </a:cubicBezTo>
                  <a:cubicBezTo>
                    <a:pt x="109" y="7684"/>
                    <a:pt x="155" y="7855"/>
                    <a:pt x="200" y="7983"/>
                  </a:cubicBezTo>
                  <a:cubicBezTo>
                    <a:pt x="244" y="8111"/>
                    <a:pt x="312" y="8266"/>
                    <a:pt x="372" y="8381"/>
                  </a:cubicBezTo>
                  <a:cubicBezTo>
                    <a:pt x="436" y="8501"/>
                    <a:pt x="522" y="8636"/>
                    <a:pt x="601" y="8738"/>
                  </a:cubicBezTo>
                  <a:cubicBezTo>
                    <a:pt x="682" y="8841"/>
                    <a:pt x="786" y="8953"/>
                    <a:pt x="883" y="9040"/>
                  </a:cubicBezTo>
                  <a:cubicBezTo>
                    <a:pt x="983" y="9126"/>
                    <a:pt x="1104" y="9212"/>
                    <a:pt x="1218" y="9278"/>
                  </a:cubicBezTo>
                  <a:lnTo>
                    <a:pt x="1659" y="9531"/>
                  </a:lnTo>
                  <a:cubicBezTo>
                    <a:pt x="794" y="8985"/>
                    <a:pt x="578" y="7701"/>
                    <a:pt x="669" y="6590"/>
                  </a:cubicBezTo>
                  <a:cubicBezTo>
                    <a:pt x="762" y="5438"/>
                    <a:pt x="1186" y="4474"/>
                    <a:pt x="1711" y="3565"/>
                  </a:cubicBezTo>
                  <a:cubicBezTo>
                    <a:pt x="2234" y="2658"/>
                    <a:pt x="2858" y="1808"/>
                    <a:pt x="3808" y="1150"/>
                  </a:cubicBezTo>
                  <a:cubicBezTo>
                    <a:pt x="4459" y="698"/>
                    <a:pt x="5264" y="338"/>
                    <a:pt x="6000" y="338"/>
                  </a:cubicBezTo>
                  <a:cubicBezTo>
                    <a:pt x="6321" y="338"/>
                    <a:pt x="6629" y="407"/>
                    <a:pt x="6905" y="566"/>
                  </a:cubicBezTo>
                  <a:lnTo>
                    <a:pt x="6409" y="280"/>
                  </a:lnTo>
                  <a:cubicBezTo>
                    <a:pt x="6346" y="245"/>
                    <a:pt x="6287" y="215"/>
                    <a:pt x="6224" y="189"/>
                  </a:cubicBezTo>
                  <a:cubicBezTo>
                    <a:pt x="6090" y="129"/>
                    <a:pt x="5974" y="90"/>
                    <a:pt x="5830" y="57"/>
                  </a:cubicBezTo>
                  <a:cubicBezTo>
                    <a:pt x="5683" y="23"/>
                    <a:pt x="5564" y="7"/>
                    <a:pt x="5410" y="3"/>
                  </a:cubicBezTo>
                  <a:cubicBezTo>
                    <a:pt x="5371" y="1"/>
                    <a:pt x="5334" y="0"/>
                    <a:pt x="5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18"/>
            <p:cNvSpPr/>
            <p:nvPr/>
          </p:nvSpPr>
          <p:spPr>
            <a:xfrm>
              <a:off x="8661936" y="1353975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1" y="1"/>
                  </a:moveTo>
                  <a:cubicBezTo>
                    <a:pt x="4296" y="1"/>
                    <a:pt x="4150" y="14"/>
                    <a:pt x="4006" y="39"/>
                  </a:cubicBezTo>
                  <a:cubicBezTo>
                    <a:pt x="3851" y="68"/>
                    <a:pt x="3695" y="108"/>
                    <a:pt x="3549" y="160"/>
                  </a:cubicBezTo>
                  <a:cubicBezTo>
                    <a:pt x="2818" y="418"/>
                    <a:pt x="2271" y="937"/>
                    <a:pt x="1799" y="1512"/>
                  </a:cubicBezTo>
                  <a:cubicBezTo>
                    <a:pt x="1234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5" y="6765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6" y="5876"/>
                    <a:pt x="3658" y="5179"/>
                    <a:pt x="4088" y="4436"/>
                  </a:cubicBezTo>
                  <a:cubicBezTo>
                    <a:pt x="4516" y="3691"/>
                    <a:pt x="4866" y="2900"/>
                    <a:pt x="4943" y="1956"/>
                  </a:cubicBezTo>
                  <a:cubicBezTo>
                    <a:pt x="4998" y="1283"/>
                    <a:pt x="4916" y="533"/>
                    <a:pt x="4584" y="5"/>
                  </a:cubicBezTo>
                  <a:cubicBezTo>
                    <a:pt x="4536" y="2"/>
                    <a:pt x="4489" y="1"/>
                    <a:pt x="44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18"/>
            <p:cNvSpPr/>
            <p:nvPr/>
          </p:nvSpPr>
          <p:spPr>
            <a:xfrm>
              <a:off x="8666115" y="1608097"/>
              <a:ext cx="3867" cy="2277"/>
            </a:xfrm>
            <a:custGeom>
              <a:avLst/>
              <a:gdLst/>
              <a:ahLst/>
              <a:cxnLst/>
              <a:rect l="l" t="t" r="r" b="b"/>
              <a:pathLst>
                <a:path w="124" h="73" extrusionOk="0">
                  <a:moveTo>
                    <a:pt x="0" y="0"/>
                  </a:moveTo>
                  <a:cubicBezTo>
                    <a:pt x="18" y="12"/>
                    <a:pt x="33" y="22"/>
                    <a:pt x="52" y="33"/>
                  </a:cubicBezTo>
                  <a:cubicBezTo>
                    <a:pt x="76" y="48"/>
                    <a:pt x="101" y="61"/>
                    <a:pt x="124" y="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18"/>
            <p:cNvSpPr/>
            <p:nvPr/>
          </p:nvSpPr>
          <p:spPr>
            <a:xfrm>
              <a:off x="8647778" y="1336855"/>
              <a:ext cx="222786" cy="276081"/>
            </a:xfrm>
            <a:custGeom>
              <a:avLst/>
              <a:gdLst/>
              <a:ahLst/>
              <a:cxnLst/>
              <a:rect l="l" t="t" r="r" b="b"/>
              <a:pathLst>
                <a:path w="7144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60" y="754"/>
                    <a:pt x="6681" y="1363"/>
                    <a:pt x="6785" y="2112"/>
                  </a:cubicBezTo>
                  <a:cubicBezTo>
                    <a:pt x="6881" y="2823"/>
                    <a:pt x="6760" y="3570"/>
                    <a:pt x="6408" y="4464"/>
                  </a:cubicBezTo>
                  <a:cubicBezTo>
                    <a:pt x="6054" y="5363"/>
                    <a:pt x="5558" y="6207"/>
                    <a:pt x="4934" y="6966"/>
                  </a:cubicBezTo>
                  <a:cubicBezTo>
                    <a:pt x="4302" y="7741"/>
                    <a:pt x="3722" y="8191"/>
                    <a:pt x="3054" y="8425"/>
                  </a:cubicBezTo>
                  <a:cubicBezTo>
                    <a:pt x="2891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2" y="8099"/>
                    <a:pt x="460" y="7489"/>
                    <a:pt x="358" y="6740"/>
                  </a:cubicBezTo>
                  <a:cubicBezTo>
                    <a:pt x="260" y="6030"/>
                    <a:pt x="378" y="5282"/>
                    <a:pt x="733" y="4387"/>
                  </a:cubicBezTo>
                  <a:cubicBezTo>
                    <a:pt x="1087" y="3487"/>
                    <a:pt x="1583" y="2646"/>
                    <a:pt x="2207" y="1887"/>
                  </a:cubicBezTo>
                  <a:cubicBezTo>
                    <a:pt x="2840" y="1112"/>
                    <a:pt x="3420" y="662"/>
                    <a:pt x="4089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6" y="0"/>
                    <a:pt x="4354" y="64"/>
                    <a:pt x="4006" y="186"/>
                  </a:cubicBezTo>
                  <a:cubicBezTo>
                    <a:pt x="3090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5" y="4295"/>
                  </a:cubicBezTo>
                  <a:cubicBezTo>
                    <a:pt x="124" y="5231"/>
                    <a:pt x="0" y="6020"/>
                    <a:pt x="102" y="6775"/>
                  </a:cubicBezTo>
                  <a:cubicBezTo>
                    <a:pt x="154" y="7149"/>
                    <a:pt x="260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7" y="8762"/>
                    <a:pt x="1710" y="8852"/>
                    <a:pt x="2105" y="8852"/>
                  </a:cubicBezTo>
                  <a:cubicBezTo>
                    <a:pt x="2266" y="8852"/>
                    <a:pt x="2436" y="8835"/>
                    <a:pt x="2611" y="8806"/>
                  </a:cubicBezTo>
                  <a:cubicBezTo>
                    <a:pt x="2788" y="8776"/>
                    <a:pt x="2965" y="8730"/>
                    <a:pt x="3140" y="8668"/>
                  </a:cubicBezTo>
                  <a:cubicBezTo>
                    <a:pt x="4054" y="8346"/>
                    <a:pt x="4687" y="7676"/>
                    <a:pt x="5134" y="7130"/>
                  </a:cubicBezTo>
                  <a:cubicBezTo>
                    <a:pt x="5774" y="6351"/>
                    <a:pt x="6284" y="5485"/>
                    <a:pt x="6649" y="4561"/>
                  </a:cubicBezTo>
                  <a:cubicBezTo>
                    <a:pt x="7019" y="3622"/>
                    <a:pt x="7144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3" y="435"/>
                    <a:pt x="6063" y="264"/>
                  </a:cubicBezTo>
                  <a:cubicBezTo>
                    <a:pt x="5790" y="92"/>
                    <a:pt x="5455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18"/>
            <p:cNvSpPr/>
            <p:nvPr/>
          </p:nvSpPr>
          <p:spPr>
            <a:xfrm>
              <a:off x="8099276" y="1940491"/>
              <a:ext cx="79896" cy="107744"/>
            </a:xfrm>
            <a:custGeom>
              <a:avLst/>
              <a:gdLst/>
              <a:ahLst/>
              <a:cxnLst/>
              <a:rect l="l" t="t" r="r" b="b"/>
              <a:pathLst>
                <a:path w="2562" h="3455" extrusionOk="0">
                  <a:moveTo>
                    <a:pt x="2561" y="0"/>
                  </a:moveTo>
                  <a:lnTo>
                    <a:pt x="1081" y="851"/>
                  </a:lnTo>
                  <a:cubicBezTo>
                    <a:pt x="810" y="1011"/>
                    <a:pt x="587" y="1247"/>
                    <a:pt x="412" y="1514"/>
                  </a:cubicBezTo>
                  <a:cubicBezTo>
                    <a:pt x="267" y="1737"/>
                    <a:pt x="156" y="1978"/>
                    <a:pt x="86" y="2230"/>
                  </a:cubicBezTo>
                  <a:cubicBezTo>
                    <a:pt x="30" y="2431"/>
                    <a:pt x="1" y="2640"/>
                    <a:pt x="28" y="2852"/>
                  </a:cubicBezTo>
                  <a:cubicBezTo>
                    <a:pt x="48" y="3011"/>
                    <a:pt x="99" y="3172"/>
                    <a:pt x="206" y="3284"/>
                  </a:cubicBezTo>
                  <a:cubicBezTo>
                    <a:pt x="235" y="3312"/>
                    <a:pt x="267" y="3340"/>
                    <a:pt x="303" y="3361"/>
                  </a:cubicBezTo>
                  <a:cubicBezTo>
                    <a:pt x="311" y="3369"/>
                    <a:pt x="323" y="3373"/>
                    <a:pt x="332" y="3379"/>
                  </a:cubicBezTo>
                  <a:cubicBezTo>
                    <a:pt x="332" y="3380"/>
                    <a:pt x="333" y="3380"/>
                    <a:pt x="333" y="3380"/>
                  </a:cubicBezTo>
                  <a:cubicBezTo>
                    <a:pt x="423" y="3428"/>
                    <a:pt x="527" y="3455"/>
                    <a:pt x="630" y="3455"/>
                  </a:cubicBezTo>
                  <a:cubicBezTo>
                    <a:pt x="633" y="3455"/>
                    <a:pt x="635" y="3455"/>
                    <a:pt x="638" y="3455"/>
                  </a:cubicBezTo>
                  <a:cubicBezTo>
                    <a:pt x="796" y="3452"/>
                    <a:pt x="944" y="3387"/>
                    <a:pt x="1079" y="3311"/>
                  </a:cubicBezTo>
                  <a:lnTo>
                    <a:pt x="2561" y="2456"/>
                  </a:lnTo>
                  <a:lnTo>
                    <a:pt x="25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18"/>
            <p:cNvSpPr/>
            <p:nvPr/>
          </p:nvSpPr>
          <p:spPr>
            <a:xfrm>
              <a:off x="8052250" y="1913392"/>
              <a:ext cx="126923" cy="132037"/>
            </a:xfrm>
            <a:custGeom>
              <a:avLst/>
              <a:gdLst/>
              <a:ahLst/>
              <a:cxnLst/>
              <a:rect l="l" t="t" r="r" b="b"/>
              <a:pathLst>
                <a:path w="4070" h="4234" extrusionOk="0">
                  <a:moveTo>
                    <a:pt x="2566" y="1"/>
                  </a:moveTo>
                  <a:lnTo>
                    <a:pt x="1083" y="856"/>
                  </a:lnTo>
                  <a:cubicBezTo>
                    <a:pt x="810" y="1014"/>
                    <a:pt x="587" y="1252"/>
                    <a:pt x="413" y="1517"/>
                  </a:cubicBezTo>
                  <a:cubicBezTo>
                    <a:pt x="267" y="1740"/>
                    <a:pt x="156" y="1983"/>
                    <a:pt x="86" y="2235"/>
                  </a:cubicBezTo>
                  <a:cubicBezTo>
                    <a:pt x="30" y="2436"/>
                    <a:pt x="1" y="2645"/>
                    <a:pt x="28" y="2857"/>
                  </a:cubicBezTo>
                  <a:cubicBezTo>
                    <a:pt x="48" y="3016"/>
                    <a:pt x="99" y="3175"/>
                    <a:pt x="206" y="3286"/>
                  </a:cubicBezTo>
                  <a:cubicBezTo>
                    <a:pt x="235" y="3315"/>
                    <a:pt x="265" y="3340"/>
                    <a:pt x="300" y="3362"/>
                  </a:cubicBezTo>
                  <a:cubicBezTo>
                    <a:pt x="790" y="3645"/>
                    <a:pt x="1316" y="3950"/>
                    <a:pt x="1809" y="4233"/>
                  </a:cubicBezTo>
                  <a:cubicBezTo>
                    <a:pt x="1773" y="4212"/>
                    <a:pt x="1740" y="4184"/>
                    <a:pt x="1712" y="4156"/>
                  </a:cubicBezTo>
                  <a:cubicBezTo>
                    <a:pt x="1604" y="4045"/>
                    <a:pt x="1553" y="3882"/>
                    <a:pt x="1533" y="3724"/>
                  </a:cubicBezTo>
                  <a:cubicBezTo>
                    <a:pt x="1507" y="3513"/>
                    <a:pt x="1536" y="3305"/>
                    <a:pt x="1592" y="3103"/>
                  </a:cubicBezTo>
                  <a:cubicBezTo>
                    <a:pt x="1661" y="2850"/>
                    <a:pt x="1773" y="2609"/>
                    <a:pt x="1919" y="2386"/>
                  </a:cubicBezTo>
                  <a:cubicBezTo>
                    <a:pt x="2093" y="2118"/>
                    <a:pt x="2315" y="1881"/>
                    <a:pt x="2587" y="1725"/>
                  </a:cubicBezTo>
                  <a:lnTo>
                    <a:pt x="4069" y="869"/>
                  </a:lnTo>
                  <a:lnTo>
                    <a:pt x="2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18"/>
            <p:cNvSpPr/>
            <p:nvPr/>
          </p:nvSpPr>
          <p:spPr>
            <a:xfrm>
              <a:off x="8108663" y="2045395"/>
              <a:ext cx="936" cy="593"/>
            </a:xfrm>
            <a:custGeom>
              <a:avLst/>
              <a:gdLst/>
              <a:ahLst/>
              <a:cxnLst/>
              <a:rect l="l" t="t" r="r" b="b"/>
              <a:pathLst>
                <a:path w="30" h="19" extrusionOk="0">
                  <a:moveTo>
                    <a:pt x="0" y="0"/>
                  </a:moveTo>
                  <a:cubicBezTo>
                    <a:pt x="9" y="6"/>
                    <a:pt x="20" y="12"/>
                    <a:pt x="29" y="19"/>
                  </a:cubicBezTo>
                  <a:cubicBezTo>
                    <a:pt x="20" y="12"/>
                    <a:pt x="9" y="6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18"/>
            <p:cNvSpPr/>
            <p:nvPr/>
          </p:nvSpPr>
          <p:spPr>
            <a:xfrm>
              <a:off x="7753348" y="1938152"/>
              <a:ext cx="9106" cy="5769"/>
            </a:xfrm>
            <a:custGeom>
              <a:avLst/>
              <a:gdLst/>
              <a:ahLst/>
              <a:cxnLst/>
              <a:rect l="l" t="t" r="r" b="b"/>
              <a:pathLst>
                <a:path w="292" h="185" extrusionOk="0">
                  <a:moveTo>
                    <a:pt x="1" y="0"/>
                  </a:moveTo>
                  <a:lnTo>
                    <a:pt x="291" y="184"/>
                  </a:lnTo>
                  <a:cubicBezTo>
                    <a:pt x="205" y="125"/>
                    <a:pt x="119" y="69"/>
                    <a:pt x="28" y="1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18"/>
            <p:cNvSpPr/>
            <p:nvPr/>
          </p:nvSpPr>
          <p:spPr>
            <a:xfrm>
              <a:off x="7172539" y="1917945"/>
              <a:ext cx="611226" cy="621236"/>
            </a:xfrm>
            <a:custGeom>
              <a:avLst/>
              <a:gdLst/>
              <a:ahLst/>
              <a:cxnLst/>
              <a:rect l="l" t="t" r="r" b="b"/>
              <a:pathLst>
                <a:path w="19600" h="19921" extrusionOk="0">
                  <a:moveTo>
                    <a:pt x="19585" y="1252"/>
                  </a:moveTo>
                  <a:lnTo>
                    <a:pt x="19599" y="1261"/>
                  </a:lnTo>
                  <a:cubicBezTo>
                    <a:pt x="19594" y="1258"/>
                    <a:pt x="19590" y="1255"/>
                    <a:pt x="19585" y="1252"/>
                  </a:cubicBezTo>
                  <a:close/>
                  <a:moveTo>
                    <a:pt x="15951" y="1"/>
                  </a:moveTo>
                  <a:cubicBezTo>
                    <a:pt x="15784" y="1"/>
                    <a:pt x="15614" y="6"/>
                    <a:pt x="15444" y="17"/>
                  </a:cubicBezTo>
                  <a:cubicBezTo>
                    <a:pt x="15240" y="29"/>
                    <a:pt x="15025" y="52"/>
                    <a:pt x="14812" y="80"/>
                  </a:cubicBezTo>
                  <a:cubicBezTo>
                    <a:pt x="14599" y="109"/>
                    <a:pt x="14378" y="145"/>
                    <a:pt x="14156" y="188"/>
                  </a:cubicBezTo>
                  <a:cubicBezTo>
                    <a:pt x="13938" y="231"/>
                    <a:pt x="13708" y="283"/>
                    <a:pt x="13482" y="339"/>
                  </a:cubicBezTo>
                  <a:cubicBezTo>
                    <a:pt x="13258" y="397"/>
                    <a:pt x="13022" y="461"/>
                    <a:pt x="12792" y="530"/>
                  </a:cubicBezTo>
                  <a:cubicBezTo>
                    <a:pt x="12639" y="578"/>
                    <a:pt x="12483" y="628"/>
                    <a:pt x="12327" y="680"/>
                  </a:cubicBezTo>
                  <a:cubicBezTo>
                    <a:pt x="12171" y="732"/>
                    <a:pt x="12020" y="786"/>
                    <a:pt x="11862" y="844"/>
                  </a:cubicBezTo>
                  <a:cubicBezTo>
                    <a:pt x="11624" y="932"/>
                    <a:pt x="11396" y="1019"/>
                    <a:pt x="11157" y="1118"/>
                  </a:cubicBezTo>
                  <a:cubicBezTo>
                    <a:pt x="10916" y="1218"/>
                    <a:pt x="10689" y="1317"/>
                    <a:pt x="10447" y="1425"/>
                  </a:cubicBezTo>
                  <a:cubicBezTo>
                    <a:pt x="10207" y="1533"/>
                    <a:pt x="9977" y="1640"/>
                    <a:pt x="9735" y="1757"/>
                  </a:cubicBezTo>
                  <a:cubicBezTo>
                    <a:pt x="9495" y="1873"/>
                    <a:pt x="9265" y="1990"/>
                    <a:pt x="9024" y="2115"/>
                  </a:cubicBezTo>
                  <a:cubicBezTo>
                    <a:pt x="8785" y="2238"/>
                    <a:pt x="8555" y="2362"/>
                    <a:pt x="8318" y="2493"/>
                  </a:cubicBezTo>
                  <a:cubicBezTo>
                    <a:pt x="8081" y="2625"/>
                    <a:pt x="7852" y="2756"/>
                    <a:pt x="7616" y="2893"/>
                  </a:cubicBezTo>
                  <a:cubicBezTo>
                    <a:pt x="7264" y="3100"/>
                    <a:pt x="6929" y="3304"/>
                    <a:pt x="6584" y="3521"/>
                  </a:cubicBezTo>
                  <a:cubicBezTo>
                    <a:pt x="6242" y="3739"/>
                    <a:pt x="5913" y="3955"/>
                    <a:pt x="5582" y="4181"/>
                  </a:cubicBezTo>
                  <a:cubicBezTo>
                    <a:pt x="5254" y="4405"/>
                    <a:pt x="4935" y="4632"/>
                    <a:pt x="4619" y="4865"/>
                  </a:cubicBezTo>
                  <a:cubicBezTo>
                    <a:pt x="4307" y="5096"/>
                    <a:pt x="4001" y="5332"/>
                    <a:pt x="3704" y="5572"/>
                  </a:cubicBezTo>
                  <a:cubicBezTo>
                    <a:pt x="3410" y="5808"/>
                    <a:pt x="3121" y="6055"/>
                    <a:pt x="2848" y="6300"/>
                  </a:cubicBezTo>
                  <a:cubicBezTo>
                    <a:pt x="2576" y="6544"/>
                    <a:pt x="2304" y="6802"/>
                    <a:pt x="2058" y="7055"/>
                  </a:cubicBezTo>
                  <a:cubicBezTo>
                    <a:pt x="1894" y="7223"/>
                    <a:pt x="1729" y="7401"/>
                    <a:pt x="1581" y="7574"/>
                  </a:cubicBezTo>
                  <a:cubicBezTo>
                    <a:pt x="1430" y="7746"/>
                    <a:pt x="1280" y="7932"/>
                    <a:pt x="1145" y="8111"/>
                  </a:cubicBezTo>
                  <a:cubicBezTo>
                    <a:pt x="1010" y="8291"/>
                    <a:pt x="879" y="8482"/>
                    <a:pt x="764" y="8670"/>
                  </a:cubicBezTo>
                  <a:cubicBezTo>
                    <a:pt x="649" y="8856"/>
                    <a:pt x="537" y="9059"/>
                    <a:pt x="447" y="9251"/>
                  </a:cubicBezTo>
                  <a:cubicBezTo>
                    <a:pt x="355" y="9445"/>
                    <a:pt x="270" y="9658"/>
                    <a:pt x="205" y="9861"/>
                  </a:cubicBezTo>
                  <a:cubicBezTo>
                    <a:pt x="140" y="10064"/>
                    <a:pt x="87" y="10285"/>
                    <a:pt x="53" y="10495"/>
                  </a:cubicBezTo>
                  <a:cubicBezTo>
                    <a:pt x="18" y="10708"/>
                    <a:pt x="1" y="10933"/>
                    <a:pt x="1" y="11152"/>
                  </a:cubicBezTo>
                  <a:cubicBezTo>
                    <a:pt x="1" y="11349"/>
                    <a:pt x="14" y="11537"/>
                    <a:pt x="41" y="11737"/>
                  </a:cubicBezTo>
                  <a:cubicBezTo>
                    <a:pt x="73" y="11961"/>
                    <a:pt x="117" y="12173"/>
                    <a:pt x="181" y="12393"/>
                  </a:cubicBezTo>
                  <a:cubicBezTo>
                    <a:pt x="242" y="12615"/>
                    <a:pt x="317" y="12822"/>
                    <a:pt x="409" y="13040"/>
                  </a:cubicBezTo>
                  <a:cubicBezTo>
                    <a:pt x="500" y="13258"/>
                    <a:pt x="598" y="13459"/>
                    <a:pt x="713" y="13668"/>
                  </a:cubicBezTo>
                  <a:cubicBezTo>
                    <a:pt x="828" y="13876"/>
                    <a:pt x="945" y="14070"/>
                    <a:pt x="1081" y="14269"/>
                  </a:cubicBezTo>
                  <a:cubicBezTo>
                    <a:pt x="1216" y="14469"/>
                    <a:pt x="1352" y="14654"/>
                    <a:pt x="1505" y="14844"/>
                  </a:cubicBezTo>
                  <a:cubicBezTo>
                    <a:pt x="1732" y="15128"/>
                    <a:pt x="1965" y="15387"/>
                    <a:pt x="2222" y="15646"/>
                  </a:cubicBezTo>
                  <a:cubicBezTo>
                    <a:pt x="2478" y="15903"/>
                    <a:pt x="2741" y="16141"/>
                    <a:pt x="3021" y="16371"/>
                  </a:cubicBezTo>
                  <a:cubicBezTo>
                    <a:pt x="3438" y="16711"/>
                    <a:pt x="3877" y="17023"/>
                    <a:pt x="4337" y="17299"/>
                  </a:cubicBezTo>
                  <a:lnTo>
                    <a:pt x="4509" y="17401"/>
                  </a:lnTo>
                  <a:cubicBezTo>
                    <a:pt x="5941" y="18228"/>
                    <a:pt x="7529" y="19094"/>
                    <a:pt x="8963" y="19920"/>
                  </a:cubicBezTo>
                  <a:cubicBezTo>
                    <a:pt x="8388" y="19587"/>
                    <a:pt x="7878" y="19109"/>
                    <a:pt x="7494" y="18560"/>
                  </a:cubicBezTo>
                  <a:cubicBezTo>
                    <a:pt x="7418" y="18451"/>
                    <a:pt x="7347" y="18339"/>
                    <a:pt x="7280" y="18225"/>
                  </a:cubicBezTo>
                  <a:cubicBezTo>
                    <a:pt x="6716" y="17243"/>
                    <a:pt x="6557" y="16102"/>
                    <a:pt x="6587" y="14954"/>
                  </a:cubicBezTo>
                  <a:cubicBezTo>
                    <a:pt x="6597" y="14568"/>
                    <a:pt x="6629" y="14180"/>
                    <a:pt x="6673" y="13799"/>
                  </a:cubicBezTo>
                  <a:cubicBezTo>
                    <a:pt x="6897" y="11888"/>
                    <a:pt x="7452" y="10104"/>
                    <a:pt x="8289" y="8423"/>
                  </a:cubicBezTo>
                  <a:cubicBezTo>
                    <a:pt x="9126" y="6741"/>
                    <a:pt x="10247" y="5165"/>
                    <a:pt x="11568" y="3824"/>
                  </a:cubicBezTo>
                  <a:cubicBezTo>
                    <a:pt x="12625" y="2753"/>
                    <a:pt x="13810" y="1833"/>
                    <a:pt x="15227" y="1233"/>
                  </a:cubicBezTo>
                  <a:cubicBezTo>
                    <a:pt x="15987" y="913"/>
                    <a:pt x="16812" y="684"/>
                    <a:pt x="17616" y="684"/>
                  </a:cubicBezTo>
                  <a:cubicBezTo>
                    <a:pt x="17929" y="684"/>
                    <a:pt x="18239" y="719"/>
                    <a:pt x="18541" y="796"/>
                  </a:cubicBezTo>
                  <a:cubicBezTo>
                    <a:pt x="18764" y="854"/>
                    <a:pt x="18981" y="934"/>
                    <a:pt x="19191" y="1035"/>
                  </a:cubicBezTo>
                  <a:cubicBezTo>
                    <a:pt x="19325" y="1100"/>
                    <a:pt x="19457" y="1172"/>
                    <a:pt x="19585" y="1252"/>
                  </a:cubicBezTo>
                  <a:lnTo>
                    <a:pt x="19585" y="1252"/>
                  </a:lnTo>
                  <a:lnTo>
                    <a:pt x="18916" y="832"/>
                  </a:lnTo>
                  <a:lnTo>
                    <a:pt x="18626" y="648"/>
                  </a:lnTo>
                  <a:cubicBezTo>
                    <a:pt x="18417" y="528"/>
                    <a:pt x="18195" y="423"/>
                    <a:pt x="17963" y="335"/>
                  </a:cubicBezTo>
                  <a:cubicBezTo>
                    <a:pt x="17720" y="243"/>
                    <a:pt x="17461" y="171"/>
                    <a:pt x="17194" y="118"/>
                  </a:cubicBezTo>
                  <a:cubicBezTo>
                    <a:pt x="16925" y="63"/>
                    <a:pt x="16642" y="29"/>
                    <a:pt x="16353" y="11"/>
                  </a:cubicBezTo>
                  <a:cubicBezTo>
                    <a:pt x="16222" y="4"/>
                    <a:pt x="16088" y="1"/>
                    <a:pt x="159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18"/>
            <p:cNvSpPr/>
            <p:nvPr/>
          </p:nvSpPr>
          <p:spPr>
            <a:xfrm>
              <a:off x="7423168" y="1966686"/>
              <a:ext cx="484459" cy="615623"/>
            </a:xfrm>
            <a:custGeom>
              <a:avLst/>
              <a:gdLst/>
              <a:ahLst/>
              <a:cxnLst/>
              <a:rect l="l" t="t" r="r" b="b"/>
              <a:pathLst>
                <a:path w="15535" h="19741" extrusionOk="0">
                  <a:moveTo>
                    <a:pt x="11403" y="1188"/>
                  </a:moveTo>
                  <a:cubicBezTo>
                    <a:pt x="11689" y="1188"/>
                    <a:pt x="11972" y="1220"/>
                    <a:pt x="12248" y="1291"/>
                  </a:cubicBezTo>
                  <a:cubicBezTo>
                    <a:pt x="13227" y="1545"/>
                    <a:pt x="14111" y="2293"/>
                    <a:pt x="14624" y="3187"/>
                  </a:cubicBezTo>
                  <a:cubicBezTo>
                    <a:pt x="15314" y="4385"/>
                    <a:pt x="15342" y="5842"/>
                    <a:pt x="15178" y="7227"/>
                  </a:cubicBezTo>
                  <a:cubicBezTo>
                    <a:pt x="14974" y="8972"/>
                    <a:pt x="14466" y="10601"/>
                    <a:pt x="13703" y="12135"/>
                  </a:cubicBezTo>
                  <a:cubicBezTo>
                    <a:pt x="12939" y="13669"/>
                    <a:pt x="11914" y="15107"/>
                    <a:pt x="10710" y="16332"/>
                  </a:cubicBezTo>
                  <a:cubicBezTo>
                    <a:pt x="9746" y="17309"/>
                    <a:pt x="8665" y="18147"/>
                    <a:pt x="7370" y="18696"/>
                  </a:cubicBezTo>
                  <a:cubicBezTo>
                    <a:pt x="6678" y="18988"/>
                    <a:pt x="5925" y="19197"/>
                    <a:pt x="5190" y="19197"/>
                  </a:cubicBezTo>
                  <a:cubicBezTo>
                    <a:pt x="4904" y="19197"/>
                    <a:pt x="4621" y="19166"/>
                    <a:pt x="4345" y="19095"/>
                  </a:cubicBezTo>
                  <a:cubicBezTo>
                    <a:pt x="3365" y="18842"/>
                    <a:pt x="2480" y="18093"/>
                    <a:pt x="1966" y="17198"/>
                  </a:cubicBezTo>
                  <a:cubicBezTo>
                    <a:pt x="1451" y="16303"/>
                    <a:pt x="1307" y="15260"/>
                    <a:pt x="1333" y="14212"/>
                  </a:cubicBezTo>
                  <a:cubicBezTo>
                    <a:pt x="1343" y="13860"/>
                    <a:pt x="1372" y="13507"/>
                    <a:pt x="1412" y="13157"/>
                  </a:cubicBezTo>
                  <a:cubicBezTo>
                    <a:pt x="1618" y="11415"/>
                    <a:pt x="2124" y="9784"/>
                    <a:pt x="2889" y="8252"/>
                  </a:cubicBezTo>
                  <a:cubicBezTo>
                    <a:pt x="3652" y="6716"/>
                    <a:pt x="4676" y="5279"/>
                    <a:pt x="5882" y="4055"/>
                  </a:cubicBezTo>
                  <a:cubicBezTo>
                    <a:pt x="6847" y="3078"/>
                    <a:pt x="7928" y="2237"/>
                    <a:pt x="9223" y="1690"/>
                  </a:cubicBezTo>
                  <a:cubicBezTo>
                    <a:pt x="9915" y="1398"/>
                    <a:pt x="10669" y="1188"/>
                    <a:pt x="11403" y="1188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5"/>
                    <a:pt x="7823" y="891"/>
                  </a:cubicBezTo>
                  <a:cubicBezTo>
                    <a:pt x="5606" y="2007"/>
                    <a:pt x="4114" y="3788"/>
                    <a:pt x="2843" y="5809"/>
                  </a:cubicBezTo>
                  <a:cubicBezTo>
                    <a:pt x="1245" y="8351"/>
                    <a:pt x="0" y="11270"/>
                    <a:pt x="0" y="14214"/>
                  </a:cubicBezTo>
                  <a:cubicBezTo>
                    <a:pt x="0" y="14685"/>
                    <a:pt x="32" y="15158"/>
                    <a:pt x="100" y="15633"/>
                  </a:cubicBezTo>
                  <a:cubicBezTo>
                    <a:pt x="231" y="16576"/>
                    <a:pt x="593" y="17438"/>
                    <a:pt x="1188" y="18222"/>
                  </a:cubicBezTo>
                  <a:cubicBezTo>
                    <a:pt x="1483" y="18610"/>
                    <a:pt x="1832" y="18921"/>
                    <a:pt x="2235" y="19152"/>
                  </a:cubicBezTo>
                  <a:cubicBezTo>
                    <a:pt x="2368" y="19230"/>
                    <a:pt x="2498" y="19296"/>
                    <a:pt x="2640" y="19359"/>
                  </a:cubicBezTo>
                  <a:cubicBezTo>
                    <a:pt x="2768" y="19417"/>
                    <a:pt x="2889" y="19461"/>
                    <a:pt x="3021" y="19507"/>
                  </a:cubicBezTo>
                  <a:cubicBezTo>
                    <a:pt x="3155" y="19552"/>
                    <a:pt x="3278" y="19586"/>
                    <a:pt x="3416" y="19618"/>
                  </a:cubicBezTo>
                  <a:cubicBezTo>
                    <a:pt x="3554" y="19651"/>
                    <a:pt x="3682" y="19674"/>
                    <a:pt x="3825" y="19694"/>
                  </a:cubicBezTo>
                  <a:cubicBezTo>
                    <a:pt x="3967" y="19713"/>
                    <a:pt x="4096" y="19726"/>
                    <a:pt x="4242" y="19733"/>
                  </a:cubicBezTo>
                  <a:cubicBezTo>
                    <a:pt x="4334" y="19738"/>
                    <a:pt x="4420" y="19740"/>
                    <a:pt x="4509" y="19740"/>
                  </a:cubicBezTo>
                  <a:cubicBezTo>
                    <a:pt x="4560" y="19740"/>
                    <a:pt x="4612" y="19740"/>
                    <a:pt x="4667" y="19739"/>
                  </a:cubicBezTo>
                  <a:cubicBezTo>
                    <a:pt x="4817" y="19734"/>
                    <a:pt x="4949" y="19726"/>
                    <a:pt x="5100" y="19710"/>
                  </a:cubicBezTo>
                  <a:cubicBezTo>
                    <a:pt x="5254" y="19694"/>
                    <a:pt x="5386" y="19674"/>
                    <a:pt x="5538" y="19647"/>
                  </a:cubicBezTo>
                  <a:cubicBezTo>
                    <a:pt x="5692" y="19618"/>
                    <a:pt x="5826" y="19589"/>
                    <a:pt x="5981" y="19550"/>
                  </a:cubicBezTo>
                  <a:cubicBezTo>
                    <a:pt x="6135" y="19510"/>
                    <a:pt x="6272" y="19471"/>
                    <a:pt x="6427" y="19421"/>
                  </a:cubicBezTo>
                  <a:cubicBezTo>
                    <a:pt x="6581" y="19371"/>
                    <a:pt x="6716" y="19322"/>
                    <a:pt x="6873" y="19260"/>
                  </a:cubicBezTo>
                  <a:cubicBezTo>
                    <a:pt x="7029" y="19200"/>
                    <a:pt x="7163" y="19142"/>
                    <a:pt x="7320" y="19070"/>
                  </a:cubicBezTo>
                  <a:cubicBezTo>
                    <a:pt x="7476" y="18998"/>
                    <a:pt x="7613" y="18932"/>
                    <a:pt x="7767" y="18849"/>
                  </a:cubicBezTo>
                  <a:cubicBezTo>
                    <a:pt x="7921" y="18768"/>
                    <a:pt x="8054" y="18692"/>
                    <a:pt x="8208" y="18603"/>
                  </a:cubicBezTo>
                  <a:cubicBezTo>
                    <a:pt x="8359" y="18512"/>
                    <a:pt x="8491" y="18430"/>
                    <a:pt x="8641" y="18331"/>
                  </a:cubicBezTo>
                  <a:cubicBezTo>
                    <a:pt x="8792" y="18232"/>
                    <a:pt x="8921" y="18143"/>
                    <a:pt x="9071" y="18035"/>
                  </a:cubicBezTo>
                  <a:cubicBezTo>
                    <a:pt x="9217" y="17927"/>
                    <a:pt x="9347" y="17830"/>
                    <a:pt x="9495" y="17713"/>
                  </a:cubicBezTo>
                  <a:cubicBezTo>
                    <a:pt x="9640" y="17597"/>
                    <a:pt x="9769" y="17490"/>
                    <a:pt x="9913" y="17367"/>
                  </a:cubicBezTo>
                  <a:cubicBezTo>
                    <a:pt x="10057" y="17243"/>
                    <a:pt x="10182" y="17129"/>
                    <a:pt x="10324" y="16996"/>
                  </a:cubicBezTo>
                  <a:cubicBezTo>
                    <a:pt x="10467" y="16865"/>
                    <a:pt x="10590" y="16743"/>
                    <a:pt x="10728" y="16605"/>
                  </a:cubicBezTo>
                  <a:cubicBezTo>
                    <a:pt x="10868" y="16467"/>
                    <a:pt x="10990" y="16337"/>
                    <a:pt x="11124" y="16191"/>
                  </a:cubicBezTo>
                  <a:cubicBezTo>
                    <a:pt x="11259" y="16045"/>
                    <a:pt x="11378" y="15910"/>
                    <a:pt x="11509" y="15758"/>
                  </a:cubicBezTo>
                  <a:cubicBezTo>
                    <a:pt x="11775" y="15449"/>
                    <a:pt x="11996" y="15174"/>
                    <a:pt x="12242" y="14842"/>
                  </a:cubicBezTo>
                  <a:cubicBezTo>
                    <a:pt x="12719" y="14197"/>
                    <a:pt x="13144" y="13537"/>
                    <a:pt x="13538" y="12826"/>
                  </a:cubicBezTo>
                  <a:cubicBezTo>
                    <a:pt x="13726" y="12483"/>
                    <a:pt x="13919" y="12105"/>
                    <a:pt x="14084" y="11753"/>
                  </a:cubicBezTo>
                  <a:cubicBezTo>
                    <a:pt x="14246" y="11405"/>
                    <a:pt x="14419" y="11004"/>
                    <a:pt x="14553" y="10650"/>
                  </a:cubicBezTo>
                  <a:cubicBezTo>
                    <a:pt x="14622" y="10473"/>
                    <a:pt x="14693" y="10276"/>
                    <a:pt x="14754" y="10096"/>
                  </a:cubicBezTo>
                  <a:cubicBezTo>
                    <a:pt x="14816" y="9917"/>
                    <a:pt x="14880" y="9720"/>
                    <a:pt x="14933" y="9541"/>
                  </a:cubicBezTo>
                  <a:cubicBezTo>
                    <a:pt x="14988" y="9362"/>
                    <a:pt x="15046" y="9165"/>
                    <a:pt x="15092" y="8987"/>
                  </a:cubicBezTo>
                  <a:cubicBezTo>
                    <a:pt x="15139" y="8807"/>
                    <a:pt x="15188" y="8610"/>
                    <a:pt x="15227" y="8433"/>
                  </a:cubicBezTo>
                  <a:cubicBezTo>
                    <a:pt x="15267" y="8258"/>
                    <a:pt x="15306" y="8059"/>
                    <a:pt x="15339" y="7885"/>
                  </a:cubicBezTo>
                  <a:cubicBezTo>
                    <a:pt x="15369" y="7711"/>
                    <a:pt x="15401" y="7514"/>
                    <a:pt x="15425" y="7342"/>
                  </a:cubicBezTo>
                  <a:cubicBezTo>
                    <a:pt x="15450" y="7169"/>
                    <a:pt x="15471" y="6975"/>
                    <a:pt x="15487" y="6807"/>
                  </a:cubicBezTo>
                  <a:cubicBezTo>
                    <a:pt x="15501" y="6636"/>
                    <a:pt x="15516" y="6446"/>
                    <a:pt x="15523" y="6278"/>
                  </a:cubicBezTo>
                  <a:cubicBezTo>
                    <a:pt x="15530" y="6113"/>
                    <a:pt x="15534" y="5926"/>
                    <a:pt x="15534" y="5763"/>
                  </a:cubicBezTo>
                  <a:cubicBezTo>
                    <a:pt x="15533" y="5602"/>
                    <a:pt x="15529" y="5425"/>
                    <a:pt x="15521" y="5274"/>
                  </a:cubicBezTo>
                  <a:cubicBezTo>
                    <a:pt x="15513" y="5118"/>
                    <a:pt x="15498" y="4944"/>
                    <a:pt x="15483" y="4793"/>
                  </a:cubicBezTo>
                  <a:cubicBezTo>
                    <a:pt x="15465" y="4639"/>
                    <a:pt x="15444" y="4471"/>
                    <a:pt x="15419" y="4323"/>
                  </a:cubicBezTo>
                  <a:cubicBezTo>
                    <a:pt x="15396" y="4176"/>
                    <a:pt x="15363" y="4011"/>
                    <a:pt x="15332" y="3868"/>
                  </a:cubicBezTo>
                  <a:cubicBezTo>
                    <a:pt x="15299" y="3726"/>
                    <a:pt x="15257" y="3567"/>
                    <a:pt x="15217" y="3430"/>
                  </a:cubicBezTo>
                  <a:cubicBezTo>
                    <a:pt x="15176" y="3293"/>
                    <a:pt x="15125" y="3141"/>
                    <a:pt x="15076" y="3010"/>
                  </a:cubicBezTo>
                  <a:cubicBezTo>
                    <a:pt x="15026" y="2876"/>
                    <a:pt x="14967" y="2733"/>
                    <a:pt x="14909" y="2608"/>
                  </a:cubicBezTo>
                  <a:cubicBezTo>
                    <a:pt x="14852" y="2481"/>
                    <a:pt x="14783" y="2345"/>
                    <a:pt x="14716" y="2227"/>
                  </a:cubicBezTo>
                  <a:cubicBezTo>
                    <a:pt x="14650" y="2107"/>
                    <a:pt x="14571" y="1978"/>
                    <a:pt x="14498" y="1867"/>
                  </a:cubicBezTo>
                  <a:cubicBezTo>
                    <a:pt x="14422" y="1754"/>
                    <a:pt x="14334" y="1634"/>
                    <a:pt x="14251" y="1531"/>
                  </a:cubicBezTo>
                  <a:cubicBezTo>
                    <a:pt x="14167" y="1426"/>
                    <a:pt x="14071" y="1317"/>
                    <a:pt x="13980" y="1222"/>
                  </a:cubicBezTo>
                  <a:cubicBezTo>
                    <a:pt x="13887" y="1124"/>
                    <a:pt x="13783" y="1026"/>
                    <a:pt x="13683" y="940"/>
                  </a:cubicBezTo>
                  <a:cubicBezTo>
                    <a:pt x="13486" y="769"/>
                    <a:pt x="13249" y="598"/>
                    <a:pt x="13024" y="468"/>
                  </a:cubicBez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18"/>
            <p:cNvSpPr/>
            <p:nvPr/>
          </p:nvSpPr>
          <p:spPr>
            <a:xfrm>
              <a:off x="7463832" y="2003670"/>
              <a:ext cx="437775" cy="561642"/>
            </a:xfrm>
            <a:custGeom>
              <a:avLst/>
              <a:gdLst/>
              <a:ahLst/>
              <a:cxnLst/>
              <a:rect l="l" t="t" r="r" b="b"/>
              <a:pathLst>
                <a:path w="14038" h="18010" extrusionOk="0">
                  <a:moveTo>
                    <a:pt x="9433" y="574"/>
                  </a:moveTo>
                  <a:cubicBezTo>
                    <a:pt x="9523" y="574"/>
                    <a:pt x="9616" y="577"/>
                    <a:pt x="9697" y="583"/>
                  </a:cubicBezTo>
                  <a:cubicBezTo>
                    <a:pt x="9797" y="591"/>
                    <a:pt x="9905" y="605"/>
                    <a:pt x="9997" y="624"/>
                  </a:cubicBezTo>
                  <a:cubicBezTo>
                    <a:pt x="10090" y="641"/>
                    <a:pt x="10189" y="664"/>
                    <a:pt x="10275" y="691"/>
                  </a:cubicBezTo>
                  <a:cubicBezTo>
                    <a:pt x="10334" y="710"/>
                    <a:pt x="10393" y="732"/>
                    <a:pt x="10452" y="755"/>
                  </a:cubicBezTo>
                  <a:cubicBezTo>
                    <a:pt x="10566" y="799"/>
                    <a:pt x="10679" y="854"/>
                    <a:pt x="10779" y="908"/>
                  </a:cubicBezTo>
                  <a:cubicBezTo>
                    <a:pt x="12338" y="1810"/>
                    <a:pt x="12727" y="4064"/>
                    <a:pt x="12566" y="6008"/>
                  </a:cubicBezTo>
                  <a:cubicBezTo>
                    <a:pt x="12405" y="7982"/>
                    <a:pt x="11677" y="9638"/>
                    <a:pt x="10770" y="11186"/>
                  </a:cubicBezTo>
                  <a:cubicBezTo>
                    <a:pt x="9871" y="12743"/>
                    <a:pt x="8803" y="14202"/>
                    <a:pt x="7174" y="15328"/>
                  </a:cubicBezTo>
                  <a:cubicBezTo>
                    <a:pt x="6058" y="16101"/>
                    <a:pt x="4680" y="16719"/>
                    <a:pt x="3419" y="16719"/>
                  </a:cubicBezTo>
                  <a:cubicBezTo>
                    <a:pt x="2868" y="16719"/>
                    <a:pt x="2340" y="16601"/>
                    <a:pt x="1867" y="16327"/>
                  </a:cubicBezTo>
                  <a:cubicBezTo>
                    <a:pt x="1769" y="16270"/>
                    <a:pt x="1665" y="16201"/>
                    <a:pt x="1569" y="16123"/>
                  </a:cubicBezTo>
                  <a:cubicBezTo>
                    <a:pt x="1519" y="16083"/>
                    <a:pt x="1473" y="16043"/>
                    <a:pt x="1428" y="16001"/>
                  </a:cubicBezTo>
                  <a:cubicBezTo>
                    <a:pt x="1363" y="15939"/>
                    <a:pt x="1291" y="15866"/>
                    <a:pt x="1230" y="15794"/>
                  </a:cubicBezTo>
                  <a:cubicBezTo>
                    <a:pt x="1169" y="15723"/>
                    <a:pt x="1102" y="15637"/>
                    <a:pt x="1047" y="15557"/>
                  </a:cubicBezTo>
                  <a:cubicBezTo>
                    <a:pt x="991" y="15476"/>
                    <a:pt x="929" y="15378"/>
                    <a:pt x="879" y="15288"/>
                  </a:cubicBezTo>
                  <a:cubicBezTo>
                    <a:pt x="829" y="15196"/>
                    <a:pt x="775" y="15087"/>
                    <a:pt x="731" y="14986"/>
                  </a:cubicBezTo>
                  <a:cubicBezTo>
                    <a:pt x="688" y="14885"/>
                    <a:pt x="639" y="14763"/>
                    <a:pt x="601" y="14652"/>
                  </a:cubicBezTo>
                  <a:cubicBezTo>
                    <a:pt x="563" y="14543"/>
                    <a:pt x="524" y="14411"/>
                    <a:pt x="494" y="14292"/>
                  </a:cubicBezTo>
                  <a:cubicBezTo>
                    <a:pt x="465" y="14174"/>
                    <a:pt x="432" y="14030"/>
                    <a:pt x="409" y="13902"/>
                  </a:cubicBezTo>
                  <a:cubicBezTo>
                    <a:pt x="386" y="13774"/>
                    <a:pt x="364" y="13622"/>
                    <a:pt x="347" y="13486"/>
                  </a:cubicBezTo>
                  <a:cubicBezTo>
                    <a:pt x="331" y="13351"/>
                    <a:pt x="318" y="13190"/>
                    <a:pt x="311" y="13048"/>
                  </a:cubicBezTo>
                  <a:cubicBezTo>
                    <a:pt x="304" y="12920"/>
                    <a:pt x="301" y="12770"/>
                    <a:pt x="301" y="12638"/>
                  </a:cubicBezTo>
                  <a:lnTo>
                    <a:pt x="301" y="12617"/>
                  </a:lnTo>
                  <a:cubicBezTo>
                    <a:pt x="301" y="12453"/>
                    <a:pt x="307" y="12312"/>
                    <a:pt x="315" y="12141"/>
                  </a:cubicBezTo>
                  <a:cubicBezTo>
                    <a:pt x="325" y="11970"/>
                    <a:pt x="337" y="11823"/>
                    <a:pt x="357" y="11646"/>
                  </a:cubicBezTo>
                  <a:cubicBezTo>
                    <a:pt x="376" y="11472"/>
                    <a:pt x="396" y="11320"/>
                    <a:pt x="425" y="11137"/>
                  </a:cubicBezTo>
                  <a:cubicBezTo>
                    <a:pt x="452" y="10958"/>
                    <a:pt x="481" y="10799"/>
                    <a:pt x="518" y="10617"/>
                  </a:cubicBezTo>
                  <a:cubicBezTo>
                    <a:pt x="555" y="10431"/>
                    <a:pt x="591" y="10272"/>
                    <a:pt x="639" y="10085"/>
                  </a:cubicBezTo>
                  <a:cubicBezTo>
                    <a:pt x="685" y="9898"/>
                    <a:pt x="731" y="9734"/>
                    <a:pt x="785" y="9546"/>
                  </a:cubicBezTo>
                  <a:cubicBezTo>
                    <a:pt x="841" y="9359"/>
                    <a:pt x="893" y="9192"/>
                    <a:pt x="958" y="9002"/>
                  </a:cubicBezTo>
                  <a:cubicBezTo>
                    <a:pt x="1023" y="8815"/>
                    <a:pt x="1084" y="8644"/>
                    <a:pt x="1156" y="8458"/>
                  </a:cubicBezTo>
                  <a:cubicBezTo>
                    <a:pt x="1228" y="8271"/>
                    <a:pt x="1299" y="8098"/>
                    <a:pt x="1378" y="7914"/>
                  </a:cubicBezTo>
                  <a:cubicBezTo>
                    <a:pt x="1537" y="7542"/>
                    <a:pt x="1698" y="7202"/>
                    <a:pt x="1890" y="6839"/>
                  </a:cubicBezTo>
                  <a:cubicBezTo>
                    <a:pt x="2075" y="6485"/>
                    <a:pt x="2278" y="6131"/>
                    <a:pt x="2488" y="5794"/>
                  </a:cubicBezTo>
                  <a:cubicBezTo>
                    <a:pt x="2693" y="5464"/>
                    <a:pt x="2935" y="5105"/>
                    <a:pt x="3162" y="4796"/>
                  </a:cubicBezTo>
                  <a:cubicBezTo>
                    <a:pt x="3275" y="4639"/>
                    <a:pt x="3402" y="4472"/>
                    <a:pt x="3521" y="4323"/>
                  </a:cubicBezTo>
                  <a:cubicBezTo>
                    <a:pt x="3639" y="4175"/>
                    <a:pt x="3773" y="4012"/>
                    <a:pt x="3895" y="3870"/>
                  </a:cubicBezTo>
                  <a:cubicBezTo>
                    <a:pt x="4017" y="3729"/>
                    <a:pt x="4155" y="3574"/>
                    <a:pt x="4282" y="3439"/>
                  </a:cubicBezTo>
                  <a:cubicBezTo>
                    <a:pt x="4407" y="3306"/>
                    <a:pt x="4551" y="3158"/>
                    <a:pt x="4679" y="3033"/>
                  </a:cubicBezTo>
                  <a:cubicBezTo>
                    <a:pt x="4808" y="2907"/>
                    <a:pt x="4953" y="2769"/>
                    <a:pt x="5084" y="2652"/>
                  </a:cubicBezTo>
                  <a:cubicBezTo>
                    <a:pt x="5213" y="2536"/>
                    <a:pt x="5364" y="2406"/>
                    <a:pt x="5497" y="2299"/>
                  </a:cubicBezTo>
                  <a:cubicBezTo>
                    <a:pt x="5627" y="2191"/>
                    <a:pt x="5780" y="2073"/>
                    <a:pt x="5914" y="1975"/>
                  </a:cubicBezTo>
                  <a:cubicBezTo>
                    <a:pt x="6046" y="1877"/>
                    <a:pt x="6198" y="1770"/>
                    <a:pt x="6332" y="1682"/>
                  </a:cubicBezTo>
                  <a:cubicBezTo>
                    <a:pt x="6463" y="1594"/>
                    <a:pt x="6618" y="1498"/>
                    <a:pt x="6749" y="1422"/>
                  </a:cubicBezTo>
                  <a:cubicBezTo>
                    <a:pt x="6878" y="1345"/>
                    <a:pt x="7025" y="1265"/>
                    <a:pt x="7153" y="1200"/>
                  </a:cubicBezTo>
                  <a:cubicBezTo>
                    <a:pt x="7281" y="1136"/>
                    <a:pt x="7427" y="1065"/>
                    <a:pt x="7552" y="1012"/>
                  </a:cubicBezTo>
                  <a:cubicBezTo>
                    <a:pt x="7676" y="957"/>
                    <a:pt x="7820" y="900"/>
                    <a:pt x="7942" y="857"/>
                  </a:cubicBezTo>
                  <a:cubicBezTo>
                    <a:pt x="8064" y="813"/>
                    <a:pt x="8204" y="769"/>
                    <a:pt x="8323" y="736"/>
                  </a:cubicBezTo>
                  <a:cubicBezTo>
                    <a:pt x="8441" y="704"/>
                    <a:pt x="8576" y="671"/>
                    <a:pt x="8691" y="650"/>
                  </a:cubicBezTo>
                  <a:cubicBezTo>
                    <a:pt x="8805" y="628"/>
                    <a:pt x="8936" y="609"/>
                    <a:pt x="9043" y="596"/>
                  </a:cubicBezTo>
                  <a:cubicBezTo>
                    <a:pt x="9153" y="583"/>
                    <a:pt x="9276" y="576"/>
                    <a:pt x="9380" y="575"/>
                  </a:cubicBezTo>
                  <a:cubicBezTo>
                    <a:pt x="9397" y="575"/>
                    <a:pt x="9415" y="574"/>
                    <a:pt x="9433" y="574"/>
                  </a:cubicBezTo>
                  <a:close/>
                  <a:moveTo>
                    <a:pt x="10100" y="1"/>
                  </a:moveTo>
                  <a:cubicBezTo>
                    <a:pt x="9366" y="1"/>
                    <a:pt x="8611" y="210"/>
                    <a:pt x="7919" y="503"/>
                  </a:cubicBezTo>
                  <a:cubicBezTo>
                    <a:pt x="6624" y="1049"/>
                    <a:pt x="5541" y="1890"/>
                    <a:pt x="4578" y="2868"/>
                  </a:cubicBezTo>
                  <a:cubicBezTo>
                    <a:pt x="3372" y="4090"/>
                    <a:pt x="2350" y="5529"/>
                    <a:pt x="1585" y="7064"/>
                  </a:cubicBezTo>
                  <a:cubicBezTo>
                    <a:pt x="820" y="8597"/>
                    <a:pt x="314" y="10224"/>
                    <a:pt x="108" y="11970"/>
                  </a:cubicBezTo>
                  <a:cubicBezTo>
                    <a:pt x="68" y="12319"/>
                    <a:pt x="39" y="12673"/>
                    <a:pt x="29" y="13025"/>
                  </a:cubicBezTo>
                  <a:cubicBezTo>
                    <a:pt x="0" y="14074"/>
                    <a:pt x="147" y="15115"/>
                    <a:pt x="662" y="16011"/>
                  </a:cubicBezTo>
                  <a:cubicBezTo>
                    <a:pt x="1178" y="16904"/>
                    <a:pt x="2061" y="17654"/>
                    <a:pt x="3041" y="17907"/>
                  </a:cubicBezTo>
                  <a:cubicBezTo>
                    <a:pt x="3316" y="17978"/>
                    <a:pt x="3599" y="18010"/>
                    <a:pt x="3885" y="18010"/>
                  </a:cubicBezTo>
                  <a:cubicBezTo>
                    <a:pt x="4620" y="18010"/>
                    <a:pt x="5374" y="17801"/>
                    <a:pt x="6066" y="17509"/>
                  </a:cubicBezTo>
                  <a:cubicBezTo>
                    <a:pt x="7360" y="16960"/>
                    <a:pt x="8441" y="16120"/>
                    <a:pt x="9404" y="15143"/>
                  </a:cubicBezTo>
                  <a:cubicBezTo>
                    <a:pt x="10610" y="13921"/>
                    <a:pt x="11635" y="12482"/>
                    <a:pt x="12399" y="10948"/>
                  </a:cubicBezTo>
                  <a:cubicBezTo>
                    <a:pt x="13162" y="9414"/>
                    <a:pt x="13670" y="7785"/>
                    <a:pt x="13874" y="6041"/>
                  </a:cubicBezTo>
                  <a:cubicBezTo>
                    <a:pt x="14038" y="4658"/>
                    <a:pt x="14009" y="3199"/>
                    <a:pt x="13320" y="2001"/>
                  </a:cubicBezTo>
                  <a:cubicBezTo>
                    <a:pt x="12807" y="1107"/>
                    <a:pt x="11923" y="359"/>
                    <a:pt x="10944" y="103"/>
                  </a:cubicBezTo>
                  <a:cubicBezTo>
                    <a:pt x="10669" y="32"/>
                    <a:pt x="10386" y="1"/>
                    <a:pt x="10100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18"/>
            <p:cNvSpPr/>
            <p:nvPr/>
          </p:nvSpPr>
          <p:spPr>
            <a:xfrm>
              <a:off x="7513010" y="2027059"/>
              <a:ext cx="347713" cy="498243"/>
            </a:xfrm>
            <a:custGeom>
              <a:avLst/>
              <a:gdLst/>
              <a:ahLst/>
              <a:cxnLst/>
              <a:rect l="l" t="t" r="r" b="b"/>
              <a:pathLst>
                <a:path w="11150" h="15977" extrusionOk="0">
                  <a:moveTo>
                    <a:pt x="8865" y="0"/>
                  </a:moveTo>
                  <a:lnTo>
                    <a:pt x="8865" y="0"/>
                  </a:lnTo>
                  <a:cubicBezTo>
                    <a:pt x="8895" y="25"/>
                    <a:pt x="8926" y="49"/>
                    <a:pt x="8957" y="75"/>
                  </a:cubicBezTo>
                  <a:cubicBezTo>
                    <a:pt x="9087" y="184"/>
                    <a:pt x="9209" y="305"/>
                    <a:pt x="9321" y="437"/>
                  </a:cubicBezTo>
                  <a:cubicBezTo>
                    <a:pt x="9377" y="503"/>
                    <a:pt x="9433" y="572"/>
                    <a:pt x="9485" y="644"/>
                  </a:cubicBezTo>
                  <a:cubicBezTo>
                    <a:pt x="9537" y="716"/>
                    <a:pt x="9587" y="790"/>
                    <a:pt x="9636" y="867"/>
                  </a:cubicBezTo>
                  <a:cubicBezTo>
                    <a:pt x="9685" y="945"/>
                    <a:pt x="9731" y="1024"/>
                    <a:pt x="9774" y="1106"/>
                  </a:cubicBezTo>
                  <a:cubicBezTo>
                    <a:pt x="9795" y="1147"/>
                    <a:pt x="9817" y="1191"/>
                    <a:pt x="9837" y="1232"/>
                  </a:cubicBezTo>
                  <a:cubicBezTo>
                    <a:pt x="9857" y="1273"/>
                    <a:pt x="9877" y="1316"/>
                    <a:pt x="9896" y="1359"/>
                  </a:cubicBezTo>
                  <a:cubicBezTo>
                    <a:pt x="9916" y="1405"/>
                    <a:pt x="9936" y="1448"/>
                    <a:pt x="9954" y="1493"/>
                  </a:cubicBezTo>
                  <a:cubicBezTo>
                    <a:pt x="9972" y="1539"/>
                    <a:pt x="9989" y="1585"/>
                    <a:pt x="10007" y="1629"/>
                  </a:cubicBezTo>
                  <a:cubicBezTo>
                    <a:pt x="10040" y="1721"/>
                    <a:pt x="10073" y="1816"/>
                    <a:pt x="10102" y="1911"/>
                  </a:cubicBezTo>
                  <a:cubicBezTo>
                    <a:pt x="10117" y="1960"/>
                    <a:pt x="10130" y="2009"/>
                    <a:pt x="10145" y="2056"/>
                  </a:cubicBezTo>
                  <a:cubicBezTo>
                    <a:pt x="10159" y="2106"/>
                    <a:pt x="10172" y="2155"/>
                    <a:pt x="10184" y="2206"/>
                  </a:cubicBezTo>
                  <a:cubicBezTo>
                    <a:pt x="10196" y="2256"/>
                    <a:pt x="10209" y="2306"/>
                    <a:pt x="10219" y="2358"/>
                  </a:cubicBezTo>
                  <a:cubicBezTo>
                    <a:pt x="10232" y="2411"/>
                    <a:pt x="10244" y="2463"/>
                    <a:pt x="10253" y="2515"/>
                  </a:cubicBezTo>
                  <a:cubicBezTo>
                    <a:pt x="10261" y="2565"/>
                    <a:pt x="10270" y="2620"/>
                    <a:pt x="10280" y="2671"/>
                  </a:cubicBezTo>
                  <a:cubicBezTo>
                    <a:pt x="10288" y="2725"/>
                    <a:pt x="10297" y="2779"/>
                    <a:pt x="10304" y="2832"/>
                  </a:cubicBezTo>
                  <a:cubicBezTo>
                    <a:pt x="10320" y="2940"/>
                    <a:pt x="10332" y="3051"/>
                    <a:pt x="10342" y="3162"/>
                  </a:cubicBezTo>
                  <a:cubicBezTo>
                    <a:pt x="10352" y="3275"/>
                    <a:pt x="10359" y="3386"/>
                    <a:pt x="10363" y="3501"/>
                  </a:cubicBezTo>
                  <a:cubicBezTo>
                    <a:pt x="10366" y="3558"/>
                    <a:pt x="10368" y="3619"/>
                    <a:pt x="10369" y="3676"/>
                  </a:cubicBezTo>
                  <a:cubicBezTo>
                    <a:pt x="10370" y="3734"/>
                    <a:pt x="10370" y="3793"/>
                    <a:pt x="10370" y="3852"/>
                  </a:cubicBezTo>
                  <a:cubicBezTo>
                    <a:pt x="10370" y="3911"/>
                    <a:pt x="10370" y="3971"/>
                    <a:pt x="10369" y="4031"/>
                  </a:cubicBezTo>
                  <a:cubicBezTo>
                    <a:pt x="10369" y="4093"/>
                    <a:pt x="10368" y="4154"/>
                    <a:pt x="10363" y="4215"/>
                  </a:cubicBezTo>
                  <a:cubicBezTo>
                    <a:pt x="10362" y="4277"/>
                    <a:pt x="10359" y="4339"/>
                    <a:pt x="10355" y="4402"/>
                  </a:cubicBezTo>
                  <a:cubicBezTo>
                    <a:pt x="10352" y="4464"/>
                    <a:pt x="10347" y="4526"/>
                    <a:pt x="10342" y="4589"/>
                  </a:cubicBezTo>
                  <a:cubicBezTo>
                    <a:pt x="10332" y="4713"/>
                    <a:pt x="10319" y="4842"/>
                    <a:pt x="10303" y="4967"/>
                  </a:cubicBezTo>
                  <a:cubicBezTo>
                    <a:pt x="10288" y="5095"/>
                    <a:pt x="10268" y="5225"/>
                    <a:pt x="10248" y="5354"/>
                  </a:cubicBezTo>
                  <a:lnTo>
                    <a:pt x="10217" y="5548"/>
                  </a:lnTo>
                  <a:cubicBezTo>
                    <a:pt x="10205" y="5613"/>
                    <a:pt x="10194" y="5678"/>
                    <a:pt x="10181" y="5744"/>
                  </a:cubicBezTo>
                  <a:cubicBezTo>
                    <a:pt x="10168" y="5808"/>
                    <a:pt x="10155" y="5873"/>
                    <a:pt x="10140" y="5941"/>
                  </a:cubicBezTo>
                  <a:cubicBezTo>
                    <a:pt x="10129" y="6005"/>
                    <a:pt x="10112" y="6071"/>
                    <a:pt x="10097" y="6138"/>
                  </a:cubicBezTo>
                  <a:cubicBezTo>
                    <a:pt x="10083" y="6204"/>
                    <a:pt x="10067" y="6268"/>
                    <a:pt x="10051" y="6336"/>
                  </a:cubicBezTo>
                  <a:cubicBezTo>
                    <a:pt x="10035" y="6402"/>
                    <a:pt x="10018" y="6468"/>
                    <a:pt x="10001" y="6534"/>
                  </a:cubicBezTo>
                  <a:cubicBezTo>
                    <a:pt x="9965" y="6668"/>
                    <a:pt x="9928" y="6799"/>
                    <a:pt x="9887" y="6934"/>
                  </a:cubicBezTo>
                  <a:cubicBezTo>
                    <a:pt x="9867" y="7002"/>
                    <a:pt x="9849" y="7069"/>
                    <a:pt x="9827" y="7135"/>
                  </a:cubicBezTo>
                  <a:cubicBezTo>
                    <a:pt x="9807" y="7201"/>
                    <a:pt x="9785" y="7268"/>
                    <a:pt x="9762" y="7335"/>
                  </a:cubicBezTo>
                  <a:cubicBezTo>
                    <a:pt x="9741" y="7401"/>
                    <a:pt x="9716" y="7469"/>
                    <a:pt x="9693" y="7536"/>
                  </a:cubicBezTo>
                  <a:cubicBezTo>
                    <a:pt x="9670" y="7603"/>
                    <a:pt x="9647" y="7669"/>
                    <a:pt x="9621" y="7735"/>
                  </a:cubicBezTo>
                  <a:cubicBezTo>
                    <a:pt x="9571" y="7869"/>
                    <a:pt x="9521" y="8001"/>
                    <a:pt x="9468" y="8134"/>
                  </a:cubicBezTo>
                  <a:cubicBezTo>
                    <a:pt x="9413" y="8267"/>
                    <a:pt x="9357" y="8402"/>
                    <a:pt x="9299" y="8533"/>
                  </a:cubicBezTo>
                  <a:cubicBezTo>
                    <a:pt x="9242" y="8665"/>
                    <a:pt x="9183" y="8797"/>
                    <a:pt x="9120" y="8928"/>
                  </a:cubicBezTo>
                  <a:cubicBezTo>
                    <a:pt x="9059" y="9060"/>
                    <a:pt x="8996" y="9191"/>
                    <a:pt x="8930" y="9321"/>
                  </a:cubicBezTo>
                  <a:cubicBezTo>
                    <a:pt x="8799" y="9579"/>
                    <a:pt x="8658" y="9837"/>
                    <a:pt x="8513" y="10088"/>
                  </a:cubicBezTo>
                  <a:cubicBezTo>
                    <a:pt x="8365" y="10340"/>
                    <a:pt x="8212" y="10587"/>
                    <a:pt x="8053" y="10830"/>
                  </a:cubicBezTo>
                  <a:cubicBezTo>
                    <a:pt x="7972" y="10952"/>
                    <a:pt x="7890" y="11070"/>
                    <a:pt x="7809" y="11190"/>
                  </a:cubicBezTo>
                  <a:cubicBezTo>
                    <a:pt x="7724" y="11307"/>
                    <a:pt x="7642" y="11425"/>
                    <a:pt x="7555" y="11540"/>
                  </a:cubicBezTo>
                  <a:cubicBezTo>
                    <a:pt x="7469" y="11655"/>
                    <a:pt x="7383" y="11767"/>
                    <a:pt x="7294" y="11880"/>
                  </a:cubicBezTo>
                  <a:cubicBezTo>
                    <a:pt x="7251" y="11936"/>
                    <a:pt x="7206" y="11989"/>
                    <a:pt x="7162" y="12045"/>
                  </a:cubicBezTo>
                  <a:cubicBezTo>
                    <a:pt x="7117" y="12101"/>
                    <a:pt x="7071" y="12154"/>
                    <a:pt x="7026" y="12209"/>
                  </a:cubicBezTo>
                  <a:cubicBezTo>
                    <a:pt x="6982" y="12262"/>
                    <a:pt x="6937" y="12314"/>
                    <a:pt x="6890" y="12368"/>
                  </a:cubicBezTo>
                  <a:cubicBezTo>
                    <a:pt x="6844" y="12422"/>
                    <a:pt x="6798" y="12475"/>
                    <a:pt x="6752" y="12527"/>
                  </a:cubicBezTo>
                  <a:cubicBezTo>
                    <a:pt x="6658" y="12630"/>
                    <a:pt x="6565" y="12734"/>
                    <a:pt x="6470" y="12831"/>
                  </a:cubicBezTo>
                  <a:cubicBezTo>
                    <a:pt x="6423" y="12880"/>
                    <a:pt x="6377" y="12931"/>
                    <a:pt x="6328" y="12979"/>
                  </a:cubicBezTo>
                  <a:cubicBezTo>
                    <a:pt x="6280" y="13028"/>
                    <a:pt x="6233" y="13076"/>
                    <a:pt x="6184" y="13125"/>
                  </a:cubicBezTo>
                  <a:lnTo>
                    <a:pt x="6039" y="13266"/>
                  </a:lnTo>
                  <a:cubicBezTo>
                    <a:pt x="5990" y="13312"/>
                    <a:pt x="5940" y="13359"/>
                    <a:pt x="5891" y="13404"/>
                  </a:cubicBezTo>
                  <a:cubicBezTo>
                    <a:pt x="5842" y="13448"/>
                    <a:pt x="5791" y="13491"/>
                    <a:pt x="5744" y="13536"/>
                  </a:cubicBezTo>
                  <a:cubicBezTo>
                    <a:pt x="5695" y="13582"/>
                    <a:pt x="5645" y="13625"/>
                    <a:pt x="5595" y="13668"/>
                  </a:cubicBezTo>
                  <a:cubicBezTo>
                    <a:pt x="5495" y="13754"/>
                    <a:pt x="5396" y="13836"/>
                    <a:pt x="5295" y="13917"/>
                  </a:cubicBezTo>
                  <a:cubicBezTo>
                    <a:pt x="5195" y="13999"/>
                    <a:pt x="5094" y="14075"/>
                    <a:pt x="4994" y="14151"/>
                  </a:cubicBezTo>
                  <a:cubicBezTo>
                    <a:pt x="4943" y="14188"/>
                    <a:pt x="4891" y="14226"/>
                    <a:pt x="4841" y="14262"/>
                  </a:cubicBezTo>
                  <a:cubicBezTo>
                    <a:pt x="4791" y="14298"/>
                    <a:pt x="4741" y="14332"/>
                    <a:pt x="4690" y="14368"/>
                  </a:cubicBezTo>
                  <a:cubicBezTo>
                    <a:pt x="4640" y="14404"/>
                    <a:pt x="4588" y="14439"/>
                    <a:pt x="4538" y="14473"/>
                  </a:cubicBezTo>
                  <a:cubicBezTo>
                    <a:pt x="4488" y="14506"/>
                    <a:pt x="4437" y="14539"/>
                    <a:pt x="4387" y="14571"/>
                  </a:cubicBezTo>
                  <a:cubicBezTo>
                    <a:pt x="4337" y="14604"/>
                    <a:pt x="4286" y="14636"/>
                    <a:pt x="4234" y="14667"/>
                  </a:cubicBezTo>
                  <a:cubicBezTo>
                    <a:pt x="4184" y="14699"/>
                    <a:pt x="4134" y="14728"/>
                    <a:pt x="4081" y="14758"/>
                  </a:cubicBezTo>
                  <a:cubicBezTo>
                    <a:pt x="4030" y="14789"/>
                    <a:pt x="3979" y="14818"/>
                    <a:pt x="3927" y="14847"/>
                  </a:cubicBezTo>
                  <a:cubicBezTo>
                    <a:pt x="3875" y="14876"/>
                    <a:pt x="3822" y="14902"/>
                    <a:pt x="3770" y="14929"/>
                  </a:cubicBezTo>
                  <a:cubicBezTo>
                    <a:pt x="3718" y="14956"/>
                    <a:pt x="3667" y="14984"/>
                    <a:pt x="3613" y="15008"/>
                  </a:cubicBezTo>
                  <a:cubicBezTo>
                    <a:pt x="3562" y="15034"/>
                    <a:pt x="3511" y="15058"/>
                    <a:pt x="3460" y="15081"/>
                  </a:cubicBezTo>
                  <a:cubicBezTo>
                    <a:pt x="3408" y="15107"/>
                    <a:pt x="3355" y="15130"/>
                    <a:pt x="3303" y="15152"/>
                  </a:cubicBezTo>
                  <a:cubicBezTo>
                    <a:pt x="3251" y="15173"/>
                    <a:pt x="3201" y="15195"/>
                    <a:pt x="3149" y="15216"/>
                  </a:cubicBezTo>
                  <a:cubicBezTo>
                    <a:pt x="3096" y="15237"/>
                    <a:pt x="3046" y="15257"/>
                    <a:pt x="2994" y="15275"/>
                  </a:cubicBezTo>
                  <a:cubicBezTo>
                    <a:pt x="2943" y="15295"/>
                    <a:pt x="2892" y="15314"/>
                    <a:pt x="2841" y="15331"/>
                  </a:cubicBezTo>
                  <a:cubicBezTo>
                    <a:pt x="2741" y="15366"/>
                    <a:pt x="2639" y="15398"/>
                    <a:pt x="2538" y="15426"/>
                  </a:cubicBezTo>
                  <a:cubicBezTo>
                    <a:pt x="2437" y="15455"/>
                    <a:pt x="2337" y="15482"/>
                    <a:pt x="2238" y="15504"/>
                  </a:cubicBezTo>
                  <a:cubicBezTo>
                    <a:pt x="2189" y="15515"/>
                    <a:pt x="2138" y="15526"/>
                    <a:pt x="2089" y="15534"/>
                  </a:cubicBezTo>
                  <a:cubicBezTo>
                    <a:pt x="2041" y="15544"/>
                    <a:pt x="1992" y="15553"/>
                    <a:pt x="1943" y="15560"/>
                  </a:cubicBezTo>
                  <a:cubicBezTo>
                    <a:pt x="1894" y="15569"/>
                    <a:pt x="1845" y="15576"/>
                    <a:pt x="1796" y="15582"/>
                  </a:cubicBezTo>
                  <a:cubicBezTo>
                    <a:pt x="1750" y="15587"/>
                    <a:pt x="1701" y="15592"/>
                    <a:pt x="1652" y="15597"/>
                  </a:cubicBezTo>
                  <a:cubicBezTo>
                    <a:pt x="1556" y="15606"/>
                    <a:pt x="1463" y="15613"/>
                    <a:pt x="1369" y="15616"/>
                  </a:cubicBezTo>
                  <a:cubicBezTo>
                    <a:pt x="1336" y="15617"/>
                    <a:pt x="1303" y="15618"/>
                    <a:pt x="1270" y="15618"/>
                  </a:cubicBezTo>
                  <a:cubicBezTo>
                    <a:pt x="1211" y="15618"/>
                    <a:pt x="1152" y="15616"/>
                    <a:pt x="1093" y="15613"/>
                  </a:cubicBezTo>
                  <a:cubicBezTo>
                    <a:pt x="1047" y="15612"/>
                    <a:pt x="1003" y="15609"/>
                    <a:pt x="958" y="15605"/>
                  </a:cubicBezTo>
                  <a:cubicBezTo>
                    <a:pt x="913" y="15599"/>
                    <a:pt x="870" y="15596"/>
                    <a:pt x="824" y="15590"/>
                  </a:cubicBezTo>
                  <a:cubicBezTo>
                    <a:pt x="737" y="15580"/>
                    <a:pt x="650" y="15567"/>
                    <a:pt x="564" y="15549"/>
                  </a:cubicBezTo>
                  <a:cubicBezTo>
                    <a:pt x="478" y="15533"/>
                    <a:pt x="393" y="15511"/>
                    <a:pt x="311" y="15488"/>
                  </a:cubicBezTo>
                  <a:cubicBezTo>
                    <a:pt x="228" y="15465"/>
                    <a:pt x="147" y="15438"/>
                    <a:pt x="68" y="15408"/>
                  </a:cubicBezTo>
                  <a:cubicBezTo>
                    <a:pt x="45" y="15398"/>
                    <a:pt x="24" y="15389"/>
                    <a:pt x="1" y="15380"/>
                  </a:cubicBezTo>
                  <a:lnTo>
                    <a:pt x="1" y="15380"/>
                  </a:lnTo>
                  <a:cubicBezTo>
                    <a:pt x="95" y="15458"/>
                    <a:pt x="198" y="15530"/>
                    <a:pt x="297" y="15584"/>
                  </a:cubicBezTo>
                  <a:cubicBezTo>
                    <a:pt x="771" y="15858"/>
                    <a:pt x="1299" y="15976"/>
                    <a:pt x="1850" y="15976"/>
                  </a:cubicBezTo>
                  <a:cubicBezTo>
                    <a:pt x="3111" y="15976"/>
                    <a:pt x="4489" y="15359"/>
                    <a:pt x="5605" y="14585"/>
                  </a:cubicBezTo>
                  <a:cubicBezTo>
                    <a:pt x="7233" y="13457"/>
                    <a:pt x="8303" y="12000"/>
                    <a:pt x="9202" y="10443"/>
                  </a:cubicBezTo>
                  <a:cubicBezTo>
                    <a:pt x="10100" y="8888"/>
                    <a:pt x="10828" y="7235"/>
                    <a:pt x="10989" y="5259"/>
                  </a:cubicBezTo>
                  <a:cubicBezTo>
                    <a:pt x="11150" y="3314"/>
                    <a:pt x="10761" y="1061"/>
                    <a:pt x="9202" y="161"/>
                  </a:cubicBezTo>
                  <a:cubicBezTo>
                    <a:pt x="9102" y="104"/>
                    <a:pt x="8989" y="49"/>
                    <a:pt x="8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18"/>
            <p:cNvSpPr/>
            <p:nvPr/>
          </p:nvSpPr>
          <p:spPr>
            <a:xfrm>
              <a:off x="7473687" y="2021851"/>
              <a:ext cx="363368" cy="492286"/>
            </a:xfrm>
            <a:custGeom>
              <a:avLst/>
              <a:gdLst/>
              <a:ahLst/>
              <a:cxnLst/>
              <a:rect l="l" t="t" r="r" b="b"/>
              <a:pathLst>
                <a:path w="11652" h="15786" extrusionOk="0">
                  <a:moveTo>
                    <a:pt x="9133" y="0"/>
                  </a:moveTo>
                  <a:cubicBezTo>
                    <a:pt x="9115" y="0"/>
                    <a:pt x="9097" y="0"/>
                    <a:pt x="9080" y="0"/>
                  </a:cubicBezTo>
                  <a:cubicBezTo>
                    <a:pt x="8976" y="2"/>
                    <a:pt x="8854" y="9"/>
                    <a:pt x="8743" y="22"/>
                  </a:cubicBezTo>
                  <a:cubicBezTo>
                    <a:pt x="8635" y="35"/>
                    <a:pt x="8505" y="54"/>
                    <a:pt x="8391" y="75"/>
                  </a:cubicBezTo>
                  <a:cubicBezTo>
                    <a:pt x="8276" y="97"/>
                    <a:pt x="8142" y="130"/>
                    <a:pt x="8023" y="161"/>
                  </a:cubicBezTo>
                  <a:cubicBezTo>
                    <a:pt x="7905" y="195"/>
                    <a:pt x="7764" y="239"/>
                    <a:pt x="7642" y="282"/>
                  </a:cubicBezTo>
                  <a:cubicBezTo>
                    <a:pt x="7521" y="325"/>
                    <a:pt x="7377" y="383"/>
                    <a:pt x="7252" y="438"/>
                  </a:cubicBezTo>
                  <a:cubicBezTo>
                    <a:pt x="7126" y="491"/>
                    <a:pt x="6981" y="561"/>
                    <a:pt x="6853" y="626"/>
                  </a:cubicBezTo>
                  <a:cubicBezTo>
                    <a:pt x="6726" y="691"/>
                    <a:pt x="6578" y="771"/>
                    <a:pt x="6449" y="847"/>
                  </a:cubicBezTo>
                  <a:cubicBezTo>
                    <a:pt x="6318" y="923"/>
                    <a:pt x="6165" y="1020"/>
                    <a:pt x="6032" y="1107"/>
                  </a:cubicBezTo>
                  <a:cubicBezTo>
                    <a:pt x="5899" y="1195"/>
                    <a:pt x="5744" y="1302"/>
                    <a:pt x="5613" y="1401"/>
                  </a:cubicBezTo>
                  <a:cubicBezTo>
                    <a:pt x="5480" y="1497"/>
                    <a:pt x="5327" y="1616"/>
                    <a:pt x="5196" y="1724"/>
                  </a:cubicBezTo>
                  <a:cubicBezTo>
                    <a:pt x="5066" y="1832"/>
                    <a:pt x="4915" y="1961"/>
                    <a:pt x="4785" y="2078"/>
                  </a:cubicBezTo>
                  <a:cubicBezTo>
                    <a:pt x="4653" y="2194"/>
                    <a:pt x="4506" y="2332"/>
                    <a:pt x="4378" y="2459"/>
                  </a:cubicBezTo>
                  <a:cubicBezTo>
                    <a:pt x="4250" y="2584"/>
                    <a:pt x="4107" y="2732"/>
                    <a:pt x="3982" y="2864"/>
                  </a:cubicBezTo>
                  <a:cubicBezTo>
                    <a:pt x="3855" y="2999"/>
                    <a:pt x="3717" y="3155"/>
                    <a:pt x="3595" y="3296"/>
                  </a:cubicBezTo>
                  <a:cubicBezTo>
                    <a:pt x="3473" y="3438"/>
                    <a:pt x="3340" y="3600"/>
                    <a:pt x="3221" y="3748"/>
                  </a:cubicBezTo>
                  <a:cubicBezTo>
                    <a:pt x="3103" y="3899"/>
                    <a:pt x="2977" y="4065"/>
                    <a:pt x="2862" y="4221"/>
                  </a:cubicBezTo>
                  <a:cubicBezTo>
                    <a:pt x="2636" y="4531"/>
                    <a:pt x="2393" y="4890"/>
                    <a:pt x="2187" y="5219"/>
                  </a:cubicBezTo>
                  <a:cubicBezTo>
                    <a:pt x="1976" y="5557"/>
                    <a:pt x="1775" y="5911"/>
                    <a:pt x="1589" y="6264"/>
                  </a:cubicBezTo>
                  <a:cubicBezTo>
                    <a:pt x="1400" y="6628"/>
                    <a:pt x="1237" y="6967"/>
                    <a:pt x="1078" y="7340"/>
                  </a:cubicBezTo>
                  <a:cubicBezTo>
                    <a:pt x="998" y="7527"/>
                    <a:pt x="928" y="7698"/>
                    <a:pt x="856" y="7885"/>
                  </a:cubicBezTo>
                  <a:cubicBezTo>
                    <a:pt x="784" y="8071"/>
                    <a:pt x="724" y="8241"/>
                    <a:pt x="659" y="8428"/>
                  </a:cubicBezTo>
                  <a:cubicBezTo>
                    <a:pt x="594" y="8618"/>
                    <a:pt x="541" y="8785"/>
                    <a:pt x="487" y="8971"/>
                  </a:cubicBezTo>
                  <a:cubicBezTo>
                    <a:pt x="431" y="9160"/>
                    <a:pt x="386" y="9324"/>
                    <a:pt x="339" y="9511"/>
                  </a:cubicBezTo>
                  <a:cubicBezTo>
                    <a:pt x="293" y="9697"/>
                    <a:pt x="257" y="9858"/>
                    <a:pt x="218" y="10043"/>
                  </a:cubicBezTo>
                  <a:cubicBezTo>
                    <a:pt x="182" y="10225"/>
                    <a:pt x="153" y="10383"/>
                    <a:pt x="124" y="10563"/>
                  </a:cubicBezTo>
                  <a:cubicBezTo>
                    <a:pt x="96" y="10743"/>
                    <a:pt x="74" y="10896"/>
                    <a:pt x="57" y="11072"/>
                  </a:cubicBezTo>
                  <a:cubicBezTo>
                    <a:pt x="37" y="11249"/>
                    <a:pt x="24" y="11395"/>
                    <a:pt x="15" y="11566"/>
                  </a:cubicBezTo>
                  <a:cubicBezTo>
                    <a:pt x="6" y="11735"/>
                    <a:pt x="1" y="11878"/>
                    <a:pt x="1" y="12042"/>
                  </a:cubicBezTo>
                  <a:lnTo>
                    <a:pt x="1" y="12064"/>
                  </a:lnTo>
                  <a:cubicBezTo>
                    <a:pt x="1" y="12198"/>
                    <a:pt x="5" y="12344"/>
                    <a:pt x="12" y="12474"/>
                  </a:cubicBezTo>
                  <a:cubicBezTo>
                    <a:pt x="19" y="12616"/>
                    <a:pt x="31" y="12775"/>
                    <a:pt x="48" y="12912"/>
                  </a:cubicBezTo>
                  <a:cubicBezTo>
                    <a:pt x="64" y="13047"/>
                    <a:pt x="86" y="13200"/>
                    <a:pt x="109" y="13328"/>
                  </a:cubicBezTo>
                  <a:cubicBezTo>
                    <a:pt x="130" y="13456"/>
                    <a:pt x="163" y="13599"/>
                    <a:pt x="193" y="13717"/>
                  </a:cubicBezTo>
                  <a:cubicBezTo>
                    <a:pt x="224" y="13836"/>
                    <a:pt x="264" y="13969"/>
                    <a:pt x="301" y="14078"/>
                  </a:cubicBezTo>
                  <a:cubicBezTo>
                    <a:pt x="339" y="14189"/>
                    <a:pt x="386" y="14311"/>
                    <a:pt x="431" y="14412"/>
                  </a:cubicBezTo>
                  <a:cubicBezTo>
                    <a:pt x="475" y="14512"/>
                    <a:pt x="530" y="14623"/>
                    <a:pt x="580" y="14713"/>
                  </a:cubicBezTo>
                  <a:cubicBezTo>
                    <a:pt x="630" y="14803"/>
                    <a:pt x="691" y="14902"/>
                    <a:pt x="747" y="14982"/>
                  </a:cubicBezTo>
                  <a:cubicBezTo>
                    <a:pt x="803" y="15061"/>
                    <a:pt x="869" y="15148"/>
                    <a:pt x="929" y="15220"/>
                  </a:cubicBezTo>
                  <a:cubicBezTo>
                    <a:pt x="991" y="15290"/>
                    <a:pt x="1062" y="15365"/>
                    <a:pt x="1128" y="15427"/>
                  </a:cubicBezTo>
                  <a:cubicBezTo>
                    <a:pt x="1172" y="15468"/>
                    <a:pt x="1220" y="15508"/>
                    <a:pt x="1270" y="15549"/>
                  </a:cubicBezTo>
                  <a:cubicBezTo>
                    <a:pt x="1292" y="15557"/>
                    <a:pt x="1315" y="15566"/>
                    <a:pt x="1338" y="15576"/>
                  </a:cubicBezTo>
                  <a:cubicBezTo>
                    <a:pt x="1417" y="15606"/>
                    <a:pt x="1497" y="15634"/>
                    <a:pt x="1581" y="15657"/>
                  </a:cubicBezTo>
                  <a:cubicBezTo>
                    <a:pt x="1663" y="15680"/>
                    <a:pt x="1747" y="15700"/>
                    <a:pt x="1834" y="15717"/>
                  </a:cubicBezTo>
                  <a:cubicBezTo>
                    <a:pt x="1919" y="15734"/>
                    <a:pt x="2006" y="15749"/>
                    <a:pt x="2094" y="15759"/>
                  </a:cubicBezTo>
                  <a:cubicBezTo>
                    <a:pt x="2137" y="15764"/>
                    <a:pt x="2183" y="15770"/>
                    <a:pt x="2228" y="15773"/>
                  </a:cubicBezTo>
                  <a:cubicBezTo>
                    <a:pt x="2271" y="15777"/>
                    <a:pt x="2317" y="15780"/>
                    <a:pt x="2363" y="15782"/>
                  </a:cubicBezTo>
                  <a:cubicBezTo>
                    <a:pt x="2420" y="15784"/>
                    <a:pt x="2478" y="15785"/>
                    <a:pt x="2537" y="15785"/>
                  </a:cubicBezTo>
                  <a:cubicBezTo>
                    <a:pt x="2571" y="15785"/>
                    <a:pt x="2605" y="15785"/>
                    <a:pt x="2639" y="15785"/>
                  </a:cubicBezTo>
                  <a:cubicBezTo>
                    <a:pt x="2732" y="15780"/>
                    <a:pt x="2827" y="15774"/>
                    <a:pt x="2923" y="15766"/>
                  </a:cubicBezTo>
                  <a:cubicBezTo>
                    <a:pt x="2970" y="15760"/>
                    <a:pt x="3018" y="15756"/>
                    <a:pt x="3067" y="15750"/>
                  </a:cubicBezTo>
                  <a:lnTo>
                    <a:pt x="3212" y="15728"/>
                  </a:lnTo>
                  <a:cubicBezTo>
                    <a:pt x="3261" y="15721"/>
                    <a:pt x="3309" y="15713"/>
                    <a:pt x="3359" y="15703"/>
                  </a:cubicBezTo>
                  <a:cubicBezTo>
                    <a:pt x="3408" y="15694"/>
                    <a:pt x="3457" y="15684"/>
                    <a:pt x="3507" y="15672"/>
                  </a:cubicBezTo>
                  <a:cubicBezTo>
                    <a:pt x="3606" y="15649"/>
                    <a:pt x="3707" y="15623"/>
                    <a:pt x="3808" y="15595"/>
                  </a:cubicBezTo>
                  <a:cubicBezTo>
                    <a:pt x="3905" y="15569"/>
                    <a:pt x="4009" y="15536"/>
                    <a:pt x="4111" y="15500"/>
                  </a:cubicBezTo>
                  <a:cubicBezTo>
                    <a:pt x="4161" y="15483"/>
                    <a:pt x="4212" y="15464"/>
                    <a:pt x="4263" y="15444"/>
                  </a:cubicBezTo>
                  <a:cubicBezTo>
                    <a:pt x="4315" y="15427"/>
                    <a:pt x="4365" y="15406"/>
                    <a:pt x="4419" y="15385"/>
                  </a:cubicBezTo>
                  <a:cubicBezTo>
                    <a:pt x="4470" y="15363"/>
                    <a:pt x="4521" y="15342"/>
                    <a:pt x="4572" y="15320"/>
                  </a:cubicBezTo>
                  <a:lnTo>
                    <a:pt x="4729" y="15250"/>
                  </a:lnTo>
                  <a:cubicBezTo>
                    <a:pt x="4781" y="15227"/>
                    <a:pt x="4831" y="15202"/>
                    <a:pt x="4883" y="15176"/>
                  </a:cubicBezTo>
                  <a:cubicBezTo>
                    <a:pt x="4936" y="15152"/>
                    <a:pt x="4988" y="15125"/>
                    <a:pt x="5040" y="15097"/>
                  </a:cubicBezTo>
                  <a:cubicBezTo>
                    <a:pt x="5093" y="15070"/>
                    <a:pt x="5145" y="15044"/>
                    <a:pt x="5196" y="15015"/>
                  </a:cubicBezTo>
                  <a:cubicBezTo>
                    <a:pt x="5247" y="14987"/>
                    <a:pt x="5299" y="14958"/>
                    <a:pt x="5350" y="14926"/>
                  </a:cubicBezTo>
                  <a:cubicBezTo>
                    <a:pt x="5401" y="14896"/>
                    <a:pt x="5452" y="14866"/>
                    <a:pt x="5504" y="14836"/>
                  </a:cubicBezTo>
                  <a:cubicBezTo>
                    <a:pt x="5554" y="14803"/>
                    <a:pt x="5606" y="14772"/>
                    <a:pt x="5656" y="14739"/>
                  </a:cubicBezTo>
                  <a:cubicBezTo>
                    <a:pt x="5707" y="14708"/>
                    <a:pt x="5757" y="14675"/>
                    <a:pt x="5807" y="14642"/>
                  </a:cubicBezTo>
                  <a:cubicBezTo>
                    <a:pt x="5858" y="14607"/>
                    <a:pt x="5910" y="14571"/>
                    <a:pt x="5960" y="14537"/>
                  </a:cubicBezTo>
                  <a:cubicBezTo>
                    <a:pt x="6010" y="14502"/>
                    <a:pt x="6060" y="14466"/>
                    <a:pt x="6111" y="14430"/>
                  </a:cubicBezTo>
                  <a:cubicBezTo>
                    <a:pt x="6161" y="14394"/>
                    <a:pt x="6213" y="14357"/>
                    <a:pt x="6263" y="14320"/>
                  </a:cubicBezTo>
                  <a:cubicBezTo>
                    <a:pt x="6367" y="14243"/>
                    <a:pt x="6464" y="14167"/>
                    <a:pt x="6565" y="14085"/>
                  </a:cubicBezTo>
                  <a:cubicBezTo>
                    <a:pt x="6666" y="14005"/>
                    <a:pt x="6765" y="13923"/>
                    <a:pt x="6864" y="13836"/>
                  </a:cubicBezTo>
                  <a:cubicBezTo>
                    <a:pt x="6914" y="13793"/>
                    <a:pt x="6965" y="13750"/>
                    <a:pt x="7014" y="13704"/>
                  </a:cubicBezTo>
                  <a:cubicBezTo>
                    <a:pt x="7061" y="13661"/>
                    <a:pt x="7111" y="13617"/>
                    <a:pt x="7160" y="13572"/>
                  </a:cubicBezTo>
                  <a:cubicBezTo>
                    <a:pt x="7211" y="13525"/>
                    <a:pt x="7259" y="13480"/>
                    <a:pt x="7308" y="13434"/>
                  </a:cubicBezTo>
                  <a:lnTo>
                    <a:pt x="7454" y="13293"/>
                  </a:lnTo>
                  <a:cubicBezTo>
                    <a:pt x="7501" y="13244"/>
                    <a:pt x="7548" y="13197"/>
                    <a:pt x="7597" y="13148"/>
                  </a:cubicBezTo>
                  <a:cubicBezTo>
                    <a:pt x="7645" y="13099"/>
                    <a:pt x="7692" y="13050"/>
                    <a:pt x="7740" y="13000"/>
                  </a:cubicBezTo>
                  <a:cubicBezTo>
                    <a:pt x="7835" y="12902"/>
                    <a:pt x="7928" y="12798"/>
                    <a:pt x="8021" y="12695"/>
                  </a:cubicBezTo>
                  <a:cubicBezTo>
                    <a:pt x="8069" y="12643"/>
                    <a:pt x="8113" y="12590"/>
                    <a:pt x="8159" y="12537"/>
                  </a:cubicBezTo>
                  <a:cubicBezTo>
                    <a:pt x="8205" y="12485"/>
                    <a:pt x="8251" y="12430"/>
                    <a:pt x="8296" y="12377"/>
                  </a:cubicBezTo>
                  <a:cubicBezTo>
                    <a:pt x="8342" y="12323"/>
                    <a:pt x="8387" y="12267"/>
                    <a:pt x="8431" y="12213"/>
                  </a:cubicBezTo>
                  <a:cubicBezTo>
                    <a:pt x="8474" y="12159"/>
                    <a:pt x="8519" y="12104"/>
                    <a:pt x="8565" y="12048"/>
                  </a:cubicBezTo>
                  <a:cubicBezTo>
                    <a:pt x="8653" y="11936"/>
                    <a:pt x="8739" y="11824"/>
                    <a:pt x="8825" y="11709"/>
                  </a:cubicBezTo>
                  <a:cubicBezTo>
                    <a:pt x="8911" y="11591"/>
                    <a:pt x="8996" y="11476"/>
                    <a:pt x="9078" y="11358"/>
                  </a:cubicBezTo>
                  <a:cubicBezTo>
                    <a:pt x="9162" y="11239"/>
                    <a:pt x="9242" y="11119"/>
                    <a:pt x="9323" y="10999"/>
                  </a:cubicBezTo>
                  <a:cubicBezTo>
                    <a:pt x="9482" y="10756"/>
                    <a:pt x="9637" y="10508"/>
                    <a:pt x="9783" y="10257"/>
                  </a:cubicBezTo>
                  <a:cubicBezTo>
                    <a:pt x="9928" y="10005"/>
                    <a:pt x="10069" y="9748"/>
                    <a:pt x="10200" y="9489"/>
                  </a:cubicBezTo>
                  <a:cubicBezTo>
                    <a:pt x="10264" y="9360"/>
                    <a:pt x="10329" y="9229"/>
                    <a:pt x="10391" y="9097"/>
                  </a:cubicBezTo>
                  <a:cubicBezTo>
                    <a:pt x="10453" y="8966"/>
                    <a:pt x="10513" y="8833"/>
                    <a:pt x="10570" y="8701"/>
                  </a:cubicBezTo>
                  <a:cubicBezTo>
                    <a:pt x="10628" y="8569"/>
                    <a:pt x="10683" y="8435"/>
                    <a:pt x="10737" y="8303"/>
                  </a:cubicBezTo>
                  <a:cubicBezTo>
                    <a:pt x="10790" y="8172"/>
                    <a:pt x="10844" y="8037"/>
                    <a:pt x="10891" y="7903"/>
                  </a:cubicBezTo>
                  <a:cubicBezTo>
                    <a:pt x="10917" y="7837"/>
                    <a:pt x="10940" y="7771"/>
                    <a:pt x="10963" y="7705"/>
                  </a:cubicBezTo>
                  <a:cubicBezTo>
                    <a:pt x="10987" y="7637"/>
                    <a:pt x="11010" y="7570"/>
                    <a:pt x="11032" y="7504"/>
                  </a:cubicBezTo>
                  <a:lnTo>
                    <a:pt x="11097" y="7304"/>
                  </a:lnTo>
                  <a:cubicBezTo>
                    <a:pt x="11117" y="7238"/>
                    <a:pt x="11138" y="7169"/>
                    <a:pt x="11157" y="7102"/>
                  </a:cubicBezTo>
                  <a:cubicBezTo>
                    <a:pt x="11197" y="6969"/>
                    <a:pt x="11235" y="6837"/>
                    <a:pt x="11271" y="6703"/>
                  </a:cubicBezTo>
                  <a:cubicBezTo>
                    <a:pt x="11286" y="6637"/>
                    <a:pt x="11305" y="6571"/>
                    <a:pt x="11321" y="6504"/>
                  </a:cubicBezTo>
                  <a:cubicBezTo>
                    <a:pt x="11337" y="6437"/>
                    <a:pt x="11351" y="6372"/>
                    <a:pt x="11368" y="6306"/>
                  </a:cubicBezTo>
                  <a:cubicBezTo>
                    <a:pt x="11383" y="6241"/>
                    <a:pt x="11397" y="6175"/>
                    <a:pt x="11411" y="6109"/>
                  </a:cubicBezTo>
                  <a:cubicBezTo>
                    <a:pt x="11426" y="6042"/>
                    <a:pt x="11437" y="5977"/>
                    <a:pt x="11450" y="5912"/>
                  </a:cubicBezTo>
                  <a:cubicBezTo>
                    <a:pt x="11463" y="5847"/>
                    <a:pt x="11476" y="5781"/>
                    <a:pt x="11486" y="5717"/>
                  </a:cubicBezTo>
                  <a:lnTo>
                    <a:pt x="11519" y="5523"/>
                  </a:lnTo>
                  <a:cubicBezTo>
                    <a:pt x="11538" y="5393"/>
                    <a:pt x="11558" y="5264"/>
                    <a:pt x="11572" y="5136"/>
                  </a:cubicBezTo>
                  <a:cubicBezTo>
                    <a:pt x="11588" y="5011"/>
                    <a:pt x="11601" y="4883"/>
                    <a:pt x="11613" y="4758"/>
                  </a:cubicBezTo>
                  <a:cubicBezTo>
                    <a:pt x="11616" y="4694"/>
                    <a:pt x="11621" y="4633"/>
                    <a:pt x="11624" y="4571"/>
                  </a:cubicBezTo>
                  <a:cubicBezTo>
                    <a:pt x="11629" y="4508"/>
                    <a:pt x="11631" y="4444"/>
                    <a:pt x="11634" y="4384"/>
                  </a:cubicBezTo>
                  <a:cubicBezTo>
                    <a:pt x="11636" y="4321"/>
                    <a:pt x="11637" y="4262"/>
                    <a:pt x="11639" y="4200"/>
                  </a:cubicBezTo>
                  <a:cubicBezTo>
                    <a:pt x="11641" y="4141"/>
                    <a:pt x="11641" y="4081"/>
                    <a:pt x="11641" y="4020"/>
                  </a:cubicBezTo>
                  <a:cubicBezTo>
                    <a:pt x="11641" y="3961"/>
                    <a:pt x="11641" y="3902"/>
                    <a:pt x="11639" y="3845"/>
                  </a:cubicBezTo>
                  <a:cubicBezTo>
                    <a:pt x="11637" y="3786"/>
                    <a:pt x="11636" y="3728"/>
                    <a:pt x="11652" y="3681"/>
                  </a:cubicBezTo>
                  <a:cubicBezTo>
                    <a:pt x="11647" y="3566"/>
                    <a:pt x="11640" y="3454"/>
                    <a:pt x="11630" y="3342"/>
                  </a:cubicBezTo>
                  <a:cubicBezTo>
                    <a:pt x="11618" y="3229"/>
                    <a:pt x="11607" y="3122"/>
                    <a:pt x="11593" y="3012"/>
                  </a:cubicBezTo>
                  <a:cubicBezTo>
                    <a:pt x="11583" y="2958"/>
                    <a:pt x="11575" y="2905"/>
                    <a:pt x="11567" y="2850"/>
                  </a:cubicBezTo>
                  <a:cubicBezTo>
                    <a:pt x="11560" y="2798"/>
                    <a:pt x="11551" y="2746"/>
                    <a:pt x="11539" y="2695"/>
                  </a:cubicBezTo>
                  <a:lnTo>
                    <a:pt x="11508" y="2538"/>
                  </a:lnTo>
                  <a:cubicBezTo>
                    <a:pt x="11495" y="2486"/>
                    <a:pt x="11485" y="2436"/>
                    <a:pt x="11472" y="2386"/>
                  </a:cubicBezTo>
                  <a:cubicBezTo>
                    <a:pt x="11459" y="2335"/>
                    <a:pt x="11446" y="2286"/>
                    <a:pt x="11432" y="2236"/>
                  </a:cubicBezTo>
                  <a:lnTo>
                    <a:pt x="11388" y="2091"/>
                  </a:lnTo>
                  <a:cubicBezTo>
                    <a:pt x="11360" y="1994"/>
                    <a:pt x="11328" y="1900"/>
                    <a:pt x="11294" y="1808"/>
                  </a:cubicBezTo>
                  <a:cubicBezTo>
                    <a:pt x="11278" y="1762"/>
                    <a:pt x="11259" y="1717"/>
                    <a:pt x="11242" y="1671"/>
                  </a:cubicBezTo>
                  <a:cubicBezTo>
                    <a:pt x="11223" y="1626"/>
                    <a:pt x="11204" y="1582"/>
                    <a:pt x="11184" y="1539"/>
                  </a:cubicBezTo>
                  <a:cubicBezTo>
                    <a:pt x="11166" y="1496"/>
                    <a:pt x="11147" y="1454"/>
                    <a:pt x="11125" y="1411"/>
                  </a:cubicBezTo>
                  <a:cubicBezTo>
                    <a:pt x="11105" y="1368"/>
                    <a:pt x="11084" y="1326"/>
                    <a:pt x="11062" y="1286"/>
                  </a:cubicBezTo>
                  <a:cubicBezTo>
                    <a:pt x="11018" y="1202"/>
                    <a:pt x="10972" y="1123"/>
                    <a:pt x="10924" y="1046"/>
                  </a:cubicBezTo>
                  <a:cubicBezTo>
                    <a:pt x="10875" y="969"/>
                    <a:pt x="10825" y="895"/>
                    <a:pt x="10773" y="823"/>
                  </a:cubicBezTo>
                  <a:cubicBezTo>
                    <a:pt x="10720" y="751"/>
                    <a:pt x="10667" y="683"/>
                    <a:pt x="10609" y="617"/>
                  </a:cubicBezTo>
                  <a:cubicBezTo>
                    <a:pt x="10496" y="484"/>
                    <a:pt x="10373" y="363"/>
                    <a:pt x="10244" y="253"/>
                  </a:cubicBezTo>
                  <a:cubicBezTo>
                    <a:pt x="10214" y="229"/>
                    <a:pt x="10184" y="203"/>
                    <a:pt x="10152" y="180"/>
                  </a:cubicBezTo>
                  <a:cubicBezTo>
                    <a:pt x="10093" y="157"/>
                    <a:pt x="10034" y="136"/>
                    <a:pt x="9975" y="117"/>
                  </a:cubicBezTo>
                  <a:cubicBezTo>
                    <a:pt x="9889" y="90"/>
                    <a:pt x="9788" y="67"/>
                    <a:pt x="9696" y="49"/>
                  </a:cubicBezTo>
                  <a:cubicBezTo>
                    <a:pt x="9603" y="31"/>
                    <a:pt x="9496" y="16"/>
                    <a:pt x="9397" y="9"/>
                  </a:cubicBezTo>
                  <a:cubicBezTo>
                    <a:pt x="9316" y="3"/>
                    <a:pt x="9222" y="0"/>
                    <a:pt x="9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18"/>
            <p:cNvSpPr/>
            <p:nvPr/>
          </p:nvSpPr>
          <p:spPr>
            <a:xfrm>
              <a:off x="7376267" y="1939524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4"/>
                    <a:pt x="7823" y="888"/>
                  </a:cubicBezTo>
                  <a:cubicBezTo>
                    <a:pt x="5605" y="2006"/>
                    <a:pt x="4114" y="3788"/>
                    <a:pt x="2843" y="5809"/>
                  </a:cubicBezTo>
                  <a:cubicBezTo>
                    <a:pt x="1246" y="8349"/>
                    <a:pt x="1" y="11268"/>
                    <a:pt x="1" y="14214"/>
                  </a:cubicBezTo>
                  <a:cubicBezTo>
                    <a:pt x="1" y="14684"/>
                    <a:pt x="32" y="15157"/>
                    <a:pt x="98" y="15631"/>
                  </a:cubicBezTo>
                  <a:cubicBezTo>
                    <a:pt x="231" y="16574"/>
                    <a:pt x="593" y="17437"/>
                    <a:pt x="1188" y="18222"/>
                  </a:cubicBezTo>
                  <a:cubicBezTo>
                    <a:pt x="1483" y="18610"/>
                    <a:pt x="1831" y="18921"/>
                    <a:pt x="2233" y="19152"/>
                  </a:cubicBezTo>
                  <a:lnTo>
                    <a:pt x="3739" y="20020"/>
                  </a:lnTo>
                  <a:cubicBezTo>
                    <a:pt x="3336" y="19787"/>
                    <a:pt x="2987" y="19477"/>
                    <a:pt x="2692" y="19089"/>
                  </a:cubicBezTo>
                  <a:cubicBezTo>
                    <a:pt x="2097" y="18305"/>
                    <a:pt x="1735" y="17443"/>
                    <a:pt x="1604" y="16499"/>
                  </a:cubicBezTo>
                  <a:cubicBezTo>
                    <a:pt x="1536" y="16025"/>
                    <a:pt x="1504" y="15552"/>
                    <a:pt x="1504" y="15082"/>
                  </a:cubicBezTo>
                  <a:cubicBezTo>
                    <a:pt x="1504" y="12136"/>
                    <a:pt x="2749" y="9218"/>
                    <a:pt x="4347" y="6677"/>
                  </a:cubicBezTo>
                  <a:cubicBezTo>
                    <a:pt x="5618" y="4657"/>
                    <a:pt x="7110" y="2876"/>
                    <a:pt x="9327" y="1758"/>
                  </a:cubicBezTo>
                  <a:cubicBezTo>
                    <a:pt x="10351" y="1242"/>
                    <a:pt x="11529" y="869"/>
                    <a:pt x="12636" y="869"/>
                  </a:cubicBezTo>
                  <a:cubicBezTo>
                    <a:pt x="13310" y="869"/>
                    <a:pt x="13957" y="1007"/>
                    <a:pt x="14527" y="1336"/>
                  </a:cubicBezTo>
                  <a:lnTo>
                    <a:pt x="14527" y="1336"/>
                  </a:lnTo>
                  <a:lnTo>
                    <a:pt x="13023" y="468"/>
                  </a:ln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18"/>
            <p:cNvSpPr/>
            <p:nvPr/>
          </p:nvSpPr>
          <p:spPr>
            <a:xfrm>
              <a:off x="7459716" y="1999741"/>
              <a:ext cx="444137" cy="569594"/>
            </a:xfrm>
            <a:custGeom>
              <a:avLst/>
              <a:gdLst/>
              <a:ahLst/>
              <a:cxnLst/>
              <a:rect l="l" t="t" r="r" b="b"/>
              <a:pathLst>
                <a:path w="14242" h="18265" extrusionOk="0">
                  <a:moveTo>
                    <a:pt x="10231" y="253"/>
                  </a:moveTo>
                  <a:cubicBezTo>
                    <a:pt x="10517" y="253"/>
                    <a:pt x="10788" y="286"/>
                    <a:pt x="11044" y="351"/>
                  </a:cubicBezTo>
                  <a:cubicBezTo>
                    <a:pt x="11499" y="469"/>
                    <a:pt x="11954" y="707"/>
                    <a:pt x="12360" y="1034"/>
                  </a:cubicBezTo>
                  <a:cubicBezTo>
                    <a:pt x="12752" y="1355"/>
                    <a:pt x="13093" y="1753"/>
                    <a:pt x="13343" y="2189"/>
                  </a:cubicBezTo>
                  <a:cubicBezTo>
                    <a:pt x="13911" y="3176"/>
                    <a:pt x="14082" y="4437"/>
                    <a:pt x="13881" y="6151"/>
                  </a:cubicBezTo>
                  <a:cubicBezTo>
                    <a:pt x="13682" y="7827"/>
                    <a:pt x="13191" y="9465"/>
                    <a:pt x="12417" y="11016"/>
                  </a:cubicBezTo>
                  <a:cubicBezTo>
                    <a:pt x="11660" y="12539"/>
                    <a:pt x="10632" y="13978"/>
                    <a:pt x="9447" y="15179"/>
                  </a:cubicBezTo>
                  <a:cubicBezTo>
                    <a:pt x="8376" y="16266"/>
                    <a:pt x="7296" y="17031"/>
                    <a:pt x="6149" y="17516"/>
                  </a:cubicBezTo>
                  <a:cubicBezTo>
                    <a:pt x="5373" y="17845"/>
                    <a:pt x="4661" y="18009"/>
                    <a:pt x="4021" y="18009"/>
                  </a:cubicBezTo>
                  <a:cubicBezTo>
                    <a:pt x="3737" y="18009"/>
                    <a:pt x="3462" y="17976"/>
                    <a:pt x="3206" y="17910"/>
                  </a:cubicBezTo>
                  <a:cubicBezTo>
                    <a:pt x="2750" y="17793"/>
                    <a:pt x="2296" y="17557"/>
                    <a:pt x="1891" y="17227"/>
                  </a:cubicBezTo>
                  <a:cubicBezTo>
                    <a:pt x="1497" y="16908"/>
                    <a:pt x="1156" y="16509"/>
                    <a:pt x="906" y="16075"/>
                  </a:cubicBezTo>
                  <a:cubicBezTo>
                    <a:pt x="460" y="15300"/>
                    <a:pt x="259" y="14346"/>
                    <a:pt x="289" y="13157"/>
                  </a:cubicBezTo>
                  <a:cubicBezTo>
                    <a:pt x="298" y="12825"/>
                    <a:pt x="324" y="12484"/>
                    <a:pt x="368" y="12110"/>
                  </a:cubicBezTo>
                  <a:cubicBezTo>
                    <a:pt x="467" y="11260"/>
                    <a:pt x="643" y="10415"/>
                    <a:pt x="892" y="9600"/>
                  </a:cubicBezTo>
                  <a:cubicBezTo>
                    <a:pt x="1132" y="8805"/>
                    <a:pt x="1448" y="8013"/>
                    <a:pt x="1830" y="7245"/>
                  </a:cubicBezTo>
                  <a:cubicBezTo>
                    <a:pt x="2589" y="5724"/>
                    <a:pt x="3617" y="4282"/>
                    <a:pt x="4802" y="3082"/>
                  </a:cubicBezTo>
                  <a:cubicBezTo>
                    <a:pt x="5874" y="1995"/>
                    <a:pt x="6954" y="1231"/>
                    <a:pt x="8101" y="745"/>
                  </a:cubicBezTo>
                  <a:cubicBezTo>
                    <a:pt x="8878" y="417"/>
                    <a:pt x="9591" y="253"/>
                    <a:pt x="10231" y="253"/>
                  </a:cubicBezTo>
                  <a:close/>
                  <a:moveTo>
                    <a:pt x="10229" y="1"/>
                  </a:moveTo>
                  <a:cubicBezTo>
                    <a:pt x="9553" y="1"/>
                    <a:pt x="8806" y="172"/>
                    <a:pt x="7999" y="513"/>
                  </a:cubicBezTo>
                  <a:cubicBezTo>
                    <a:pt x="6820" y="1011"/>
                    <a:pt x="5713" y="1793"/>
                    <a:pt x="4617" y="2906"/>
                  </a:cubicBezTo>
                  <a:cubicBezTo>
                    <a:pt x="3415" y="4125"/>
                    <a:pt x="2371" y="5589"/>
                    <a:pt x="1599" y="7136"/>
                  </a:cubicBezTo>
                  <a:cubicBezTo>
                    <a:pt x="1211" y="7916"/>
                    <a:pt x="890" y="8722"/>
                    <a:pt x="646" y="9529"/>
                  </a:cubicBezTo>
                  <a:cubicBezTo>
                    <a:pt x="394" y="10360"/>
                    <a:pt x="216" y="11219"/>
                    <a:pt x="114" y="12083"/>
                  </a:cubicBezTo>
                  <a:cubicBezTo>
                    <a:pt x="68" y="12462"/>
                    <a:pt x="42" y="12812"/>
                    <a:pt x="32" y="13150"/>
                  </a:cubicBezTo>
                  <a:cubicBezTo>
                    <a:pt x="0" y="14387"/>
                    <a:pt x="214" y="15385"/>
                    <a:pt x="683" y="16202"/>
                  </a:cubicBezTo>
                  <a:cubicBezTo>
                    <a:pt x="949" y="16665"/>
                    <a:pt x="1310" y="17089"/>
                    <a:pt x="1727" y="17427"/>
                  </a:cubicBezTo>
                  <a:cubicBezTo>
                    <a:pt x="2162" y="17779"/>
                    <a:pt x="2651" y="18032"/>
                    <a:pt x="3140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4" y="18265"/>
                    <a:pt x="5440" y="18095"/>
                    <a:pt x="6245" y="17754"/>
                  </a:cubicBezTo>
                  <a:cubicBezTo>
                    <a:pt x="7424" y="17257"/>
                    <a:pt x="8531" y="16475"/>
                    <a:pt x="9627" y="15362"/>
                  </a:cubicBezTo>
                  <a:cubicBezTo>
                    <a:pt x="10832" y="14140"/>
                    <a:pt x="11874" y="12678"/>
                    <a:pt x="12644" y="11132"/>
                  </a:cubicBezTo>
                  <a:cubicBezTo>
                    <a:pt x="13431" y="9552"/>
                    <a:pt x="13931" y="7889"/>
                    <a:pt x="14132" y="6184"/>
                  </a:cubicBezTo>
                  <a:cubicBezTo>
                    <a:pt x="14227" y="5380"/>
                    <a:pt x="14242" y="4686"/>
                    <a:pt x="14176" y="4065"/>
                  </a:cubicBezTo>
                  <a:cubicBezTo>
                    <a:pt x="14092" y="3294"/>
                    <a:pt x="13894" y="2640"/>
                    <a:pt x="13563" y="2065"/>
                  </a:cubicBezTo>
                  <a:cubicBezTo>
                    <a:pt x="13297" y="1602"/>
                    <a:pt x="12935" y="1178"/>
                    <a:pt x="12518" y="840"/>
                  </a:cubicBezTo>
                  <a:cubicBezTo>
                    <a:pt x="12084" y="487"/>
                    <a:pt x="11595" y="234"/>
                    <a:pt x="11106" y="107"/>
                  </a:cubicBezTo>
                  <a:cubicBezTo>
                    <a:pt x="10829" y="36"/>
                    <a:pt x="10536" y="1"/>
                    <a:pt x="10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18"/>
            <p:cNvSpPr/>
            <p:nvPr/>
          </p:nvSpPr>
          <p:spPr>
            <a:xfrm>
              <a:off x="7684586" y="2170507"/>
              <a:ext cx="320987" cy="404719"/>
            </a:xfrm>
            <a:custGeom>
              <a:avLst/>
              <a:gdLst/>
              <a:ahLst/>
              <a:cxnLst/>
              <a:rect l="l" t="t" r="r" b="b"/>
              <a:pathLst>
                <a:path w="10293" h="12978" extrusionOk="0">
                  <a:moveTo>
                    <a:pt x="7609" y="1206"/>
                  </a:moveTo>
                  <a:cubicBezTo>
                    <a:pt x="7788" y="1206"/>
                    <a:pt x="7965" y="1226"/>
                    <a:pt x="8138" y="1270"/>
                  </a:cubicBezTo>
                  <a:cubicBezTo>
                    <a:pt x="8749" y="1425"/>
                    <a:pt x="9301" y="1893"/>
                    <a:pt x="9620" y="2451"/>
                  </a:cubicBezTo>
                  <a:cubicBezTo>
                    <a:pt x="10050" y="3197"/>
                    <a:pt x="10066" y="4105"/>
                    <a:pt x="9965" y="4968"/>
                  </a:cubicBezTo>
                  <a:cubicBezTo>
                    <a:pt x="9836" y="6055"/>
                    <a:pt x="9522" y="7070"/>
                    <a:pt x="9045" y="8029"/>
                  </a:cubicBezTo>
                  <a:cubicBezTo>
                    <a:pt x="8569" y="8985"/>
                    <a:pt x="7931" y="9882"/>
                    <a:pt x="7180" y="10644"/>
                  </a:cubicBezTo>
                  <a:cubicBezTo>
                    <a:pt x="6579" y="11252"/>
                    <a:pt x="5906" y="11775"/>
                    <a:pt x="5098" y="12117"/>
                  </a:cubicBezTo>
                  <a:cubicBezTo>
                    <a:pt x="4668" y="12299"/>
                    <a:pt x="4199" y="12429"/>
                    <a:pt x="3742" y="12429"/>
                  </a:cubicBezTo>
                  <a:cubicBezTo>
                    <a:pt x="3563" y="12429"/>
                    <a:pt x="3386" y="12409"/>
                    <a:pt x="3214" y="12365"/>
                  </a:cubicBezTo>
                  <a:cubicBezTo>
                    <a:pt x="2603" y="12206"/>
                    <a:pt x="2051" y="11739"/>
                    <a:pt x="1731" y="11183"/>
                  </a:cubicBezTo>
                  <a:cubicBezTo>
                    <a:pt x="1411" y="10625"/>
                    <a:pt x="1320" y="9975"/>
                    <a:pt x="1338" y="9323"/>
                  </a:cubicBezTo>
                  <a:cubicBezTo>
                    <a:pt x="1345" y="9101"/>
                    <a:pt x="1363" y="8883"/>
                    <a:pt x="1388" y="8664"/>
                  </a:cubicBezTo>
                  <a:cubicBezTo>
                    <a:pt x="1516" y="7577"/>
                    <a:pt x="1831" y="6562"/>
                    <a:pt x="2307" y="5606"/>
                  </a:cubicBezTo>
                  <a:cubicBezTo>
                    <a:pt x="2782" y="4650"/>
                    <a:pt x="3421" y="3753"/>
                    <a:pt x="4171" y="2991"/>
                  </a:cubicBezTo>
                  <a:cubicBezTo>
                    <a:pt x="4772" y="2383"/>
                    <a:pt x="5446" y="1860"/>
                    <a:pt x="6253" y="1517"/>
                  </a:cubicBezTo>
                  <a:cubicBezTo>
                    <a:pt x="6683" y="1336"/>
                    <a:pt x="7152" y="1206"/>
                    <a:pt x="7609" y="1206"/>
                  </a:cubicBezTo>
                  <a:close/>
                  <a:moveTo>
                    <a:pt x="7304" y="1"/>
                  </a:moveTo>
                  <a:cubicBezTo>
                    <a:pt x="6578" y="1"/>
                    <a:pt x="5804" y="247"/>
                    <a:pt x="5133" y="584"/>
                  </a:cubicBezTo>
                  <a:cubicBezTo>
                    <a:pt x="3678" y="1318"/>
                    <a:pt x="2700" y="2486"/>
                    <a:pt x="1867" y="3812"/>
                  </a:cubicBezTo>
                  <a:cubicBezTo>
                    <a:pt x="819" y="5478"/>
                    <a:pt x="0" y="7395"/>
                    <a:pt x="0" y="9325"/>
                  </a:cubicBezTo>
                  <a:cubicBezTo>
                    <a:pt x="0" y="9634"/>
                    <a:pt x="22" y="9946"/>
                    <a:pt x="65" y="10257"/>
                  </a:cubicBezTo>
                  <a:cubicBezTo>
                    <a:pt x="151" y="10875"/>
                    <a:pt x="390" y="11442"/>
                    <a:pt x="781" y="11955"/>
                  </a:cubicBezTo>
                  <a:cubicBezTo>
                    <a:pt x="975" y="12211"/>
                    <a:pt x="1202" y="12413"/>
                    <a:pt x="1467" y="12566"/>
                  </a:cubicBezTo>
                  <a:cubicBezTo>
                    <a:pt x="1576" y="12629"/>
                    <a:pt x="1681" y="12681"/>
                    <a:pt x="1796" y="12730"/>
                  </a:cubicBezTo>
                  <a:cubicBezTo>
                    <a:pt x="1936" y="12787"/>
                    <a:pt x="2062" y="12830"/>
                    <a:pt x="2209" y="12869"/>
                  </a:cubicBezTo>
                  <a:cubicBezTo>
                    <a:pt x="2357" y="12909"/>
                    <a:pt x="2486" y="12932"/>
                    <a:pt x="2640" y="12953"/>
                  </a:cubicBezTo>
                  <a:cubicBezTo>
                    <a:pt x="2778" y="12968"/>
                    <a:pt x="2897" y="12978"/>
                    <a:pt x="3033" y="12978"/>
                  </a:cubicBezTo>
                  <a:cubicBezTo>
                    <a:pt x="3050" y="12978"/>
                    <a:pt x="3068" y="12977"/>
                    <a:pt x="3086" y="12977"/>
                  </a:cubicBezTo>
                  <a:cubicBezTo>
                    <a:pt x="3247" y="12976"/>
                    <a:pt x="3379" y="12967"/>
                    <a:pt x="3541" y="12947"/>
                  </a:cubicBezTo>
                  <a:cubicBezTo>
                    <a:pt x="3704" y="12925"/>
                    <a:pt x="3838" y="12902"/>
                    <a:pt x="4002" y="12862"/>
                  </a:cubicBezTo>
                  <a:cubicBezTo>
                    <a:pt x="4167" y="12823"/>
                    <a:pt x="4299" y="12786"/>
                    <a:pt x="4463" y="12728"/>
                  </a:cubicBezTo>
                  <a:cubicBezTo>
                    <a:pt x="4627" y="12672"/>
                    <a:pt x="4759" y="12618"/>
                    <a:pt x="4923" y="12544"/>
                  </a:cubicBezTo>
                  <a:cubicBezTo>
                    <a:pt x="5087" y="12472"/>
                    <a:pt x="5219" y="12405"/>
                    <a:pt x="5382" y="12314"/>
                  </a:cubicBezTo>
                  <a:cubicBezTo>
                    <a:pt x="5540" y="12227"/>
                    <a:pt x="5665" y="12150"/>
                    <a:pt x="5820" y="12048"/>
                  </a:cubicBezTo>
                  <a:cubicBezTo>
                    <a:pt x="5974" y="11948"/>
                    <a:pt x="6101" y="11860"/>
                    <a:pt x="6251" y="11745"/>
                  </a:cubicBezTo>
                  <a:cubicBezTo>
                    <a:pt x="6404" y="11629"/>
                    <a:pt x="6526" y="11529"/>
                    <a:pt x="6673" y="11401"/>
                  </a:cubicBezTo>
                  <a:cubicBezTo>
                    <a:pt x="6822" y="11273"/>
                    <a:pt x="6943" y="11163"/>
                    <a:pt x="7085" y="11025"/>
                  </a:cubicBezTo>
                  <a:cubicBezTo>
                    <a:pt x="7226" y="10884"/>
                    <a:pt x="7346" y="10762"/>
                    <a:pt x="7482" y="10612"/>
                  </a:cubicBezTo>
                  <a:cubicBezTo>
                    <a:pt x="7619" y="10464"/>
                    <a:pt x="7734" y="10330"/>
                    <a:pt x="7863" y="10172"/>
                  </a:cubicBezTo>
                  <a:cubicBezTo>
                    <a:pt x="8362" y="9560"/>
                    <a:pt x="8800" y="8890"/>
                    <a:pt x="9167" y="8174"/>
                  </a:cubicBezTo>
                  <a:cubicBezTo>
                    <a:pt x="9258" y="8000"/>
                    <a:pt x="9350" y="7809"/>
                    <a:pt x="9429" y="7632"/>
                  </a:cubicBezTo>
                  <a:cubicBezTo>
                    <a:pt x="9508" y="7455"/>
                    <a:pt x="9590" y="7258"/>
                    <a:pt x="9659" y="7080"/>
                  </a:cubicBezTo>
                  <a:cubicBezTo>
                    <a:pt x="9725" y="6903"/>
                    <a:pt x="9797" y="6699"/>
                    <a:pt x="9854" y="6522"/>
                  </a:cubicBezTo>
                  <a:cubicBezTo>
                    <a:pt x="9910" y="6345"/>
                    <a:pt x="9971" y="6140"/>
                    <a:pt x="10015" y="5964"/>
                  </a:cubicBezTo>
                  <a:cubicBezTo>
                    <a:pt x="10061" y="5789"/>
                    <a:pt x="10107" y="5582"/>
                    <a:pt x="10142" y="5408"/>
                  </a:cubicBezTo>
                  <a:cubicBezTo>
                    <a:pt x="10173" y="5234"/>
                    <a:pt x="10208" y="5030"/>
                    <a:pt x="10229" y="4859"/>
                  </a:cubicBezTo>
                  <a:cubicBezTo>
                    <a:pt x="10251" y="4689"/>
                    <a:pt x="10271" y="4485"/>
                    <a:pt x="10280" y="4319"/>
                  </a:cubicBezTo>
                  <a:cubicBezTo>
                    <a:pt x="10288" y="4154"/>
                    <a:pt x="10293" y="3960"/>
                    <a:pt x="10288" y="3800"/>
                  </a:cubicBezTo>
                  <a:cubicBezTo>
                    <a:pt x="10286" y="3644"/>
                    <a:pt x="10274" y="3458"/>
                    <a:pt x="10255" y="3315"/>
                  </a:cubicBezTo>
                  <a:cubicBezTo>
                    <a:pt x="10238" y="3162"/>
                    <a:pt x="10214" y="2984"/>
                    <a:pt x="10186" y="2839"/>
                  </a:cubicBezTo>
                  <a:cubicBezTo>
                    <a:pt x="10159" y="2693"/>
                    <a:pt x="10119" y="2522"/>
                    <a:pt x="10079" y="2384"/>
                  </a:cubicBezTo>
                  <a:cubicBezTo>
                    <a:pt x="10040" y="2245"/>
                    <a:pt x="9984" y="2084"/>
                    <a:pt x="9929" y="1953"/>
                  </a:cubicBezTo>
                  <a:cubicBezTo>
                    <a:pt x="9876" y="1821"/>
                    <a:pt x="9804" y="1670"/>
                    <a:pt x="9738" y="1548"/>
                  </a:cubicBezTo>
                  <a:cubicBezTo>
                    <a:pt x="9669" y="1424"/>
                    <a:pt x="9583" y="1287"/>
                    <a:pt x="9502" y="1177"/>
                  </a:cubicBezTo>
                  <a:cubicBezTo>
                    <a:pt x="9422" y="1065"/>
                    <a:pt x="9318" y="942"/>
                    <a:pt x="9223" y="842"/>
                  </a:cubicBezTo>
                  <a:cubicBezTo>
                    <a:pt x="9128" y="741"/>
                    <a:pt x="9012" y="638"/>
                    <a:pt x="8904" y="551"/>
                  </a:cubicBezTo>
                  <a:cubicBezTo>
                    <a:pt x="8793" y="465"/>
                    <a:pt x="8668" y="379"/>
                    <a:pt x="8546" y="308"/>
                  </a:cubicBezTo>
                  <a:cubicBezTo>
                    <a:pt x="8172" y="92"/>
                    <a:pt x="7747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18"/>
            <p:cNvSpPr/>
            <p:nvPr/>
          </p:nvSpPr>
          <p:spPr>
            <a:xfrm>
              <a:off x="7725750" y="2207959"/>
              <a:ext cx="272744" cy="350083"/>
            </a:xfrm>
            <a:custGeom>
              <a:avLst/>
              <a:gdLst/>
              <a:ahLst/>
              <a:cxnLst/>
              <a:rect l="l" t="t" r="r" b="b"/>
              <a:pathLst>
                <a:path w="8746" h="11226" extrusionOk="0">
                  <a:moveTo>
                    <a:pt x="5633" y="570"/>
                  </a:moveTo>
                  <a:cubicBezTo>
                    <a:pt x="5710" y="570"/>
                    <a:pt x="5794" y="577"/>
                    <a:pt x="5859" y="587"/>
                  </a:cubicBezTo>
                  <a:cubicBezTo>
                    <a:pt x="5895" y="592"/>
                    <a:pt x="5931" y="597"/>
                    <a:pt x="5964" y="607"/>
                  </a:cubicBezTo>
                  <a:cubicBezTo>
                    <a:pt x="6010" y="617"/>
                    <a:pt x="6050" y="628"/>
                    <a:pt x="6089" y="647"/>
                  </a:cubicBezTo>
                  <a:cubicBezTo>
                    <a:pt x="6155" y="672"/>
                    <a:pt x="6227" y="703"/>
                    <a:pt x="6286" y="738"/>
                  </a:cubicBezTo>
                  <a:cubicBezTo>
                    <a:pt x="7197" y="1264"/>
                    <a:pt x="7423" y="2578"/>
                    <a:pt x="7329" y="3712"/>
                  </a:cubicBezTo>
                  <a:cubicBezTo>
                    <a:pt x="7235" y="4864"/>
                    <a:pt x="6810" y="5828"/>
                    <a:pt x="6286" y="6736"/>
                  </a:cubicBezTo>
                  <a:cubicBezTo>
                    <a:pt x="5762" y="7644"/>
                    <a:pt x="5140" y="8494"/>
                    <a:pt x="4188" y="9151"/>
                  </a:cubicBezTo>
                  <a:cubicBezTo>
                    <a:pt x="3537" y="9603"/>
                    <a:pt x="2733" y="9964"/>
                    <a:pt x="1997" y="9964"/>
                  </a:cubicBezTo>
                  <a:cubicBezTo>
                    <a:pt x="1676" y="9964"/>
                    <a:pt x="1369" y="9895"/>
                    <a:pt x="1093" y="9736"/>
                  </a:cubicBezTo>
                  <a:cubicBezTo>
                    <a:pt x="1031" y="9701"/>
                    <a:pt x="968" y="9654"/>
                    <a:pt x="915" y="9608"/>
                  </a:cubicBezTo>
                  <a:cubicBezTo>
                    <a:pt x="886" y="9582"/>
                    <a:pt x="853" y="9551"/>
                    <a:pt x="823" y="9517"/>
                  </a:cubicBezTo>
                  <a:cubicBezTo>
                    <a:pt x="798" y="9492"/>
                    <a:pt x="774" y="9464"/>
                    <a:pt x="752" y="9437"/>
                  </a:cubicBezTo>
                  <a:cubicBezTo>
                    <a:pt x="705" y="9377"/>
                    <a:pt x="649" y="9292"/>
                    <a:pt x="606" y="9214"/>
                  </a:cubicBezTo>
                  <a:cubicBezTo>
                    <a:pt x="564" y="9136"/>
                    <a:pt x="514" y="9029"/>
                    <a:pt x="479" y="8934"/>
                  </a:cubicBezTo>
                  <a:cubicBezTo>
                    <a:pt x="446" y="8840"/>
                    <a:pt x="406" y="8708"/>
                    <a:pt x="381" y="8597"/>
                  </a:cubicBezTo>
                  <a:cubicBezTo>
                    <a:pt x="355" y="8488"/>
                    <a:pt x="331" y="8337"/>
                    <a:pt x="317" y="8212"/>
                  </a:cubicBezTo>
                  <a:cubicBezTo>
                    <a:pt x="302" y="8086"/>
                    <a:pt x="292" y="7920"/>
                    <a:pt x="291" y="7782"/>
                  </a:cubicBezTo>
                  <a:lnTo>
                    <a:pt x="291" y="7741"/>
                  </a:lnTo>
                  <a:lnTo>
                    <a:pt x="291" y="7705"/>
                  </a:lnTo>
                  <a:cubicBezTo>
                    <a:pt x="292" y="7539"/>
                    <a:pt x="299" y="7411"/>
                    <a:pt x="317" y="7236"/>
                  </a:cubicBezTo>
                  <a:cubicBezTo>
                    <a:pt x="332" y="7059"/>
                    <a:pt x="352" y="6921"/>
                    <a:pt x="384" y="6736"/>
                  </a:cubicBezTo>
                  <a:cubicBezTo>
                    <a:pt x="417" y="6553"/>
                    <a:pt x="447" y="6405"/>
                    <a:pt x="496" y="6215"/>
                  </a:cubicBezTo>
                  <a:cubicBezTo>
                    <a:pt x="542" y="6027"/>
                    <a:pt x="587" y="5872"/>
                    <a:pt x="650" y="5679"/>
                  </a:cubicBezTo>
                  <a:cubicBezTo>
                    <a:pt x="713" y="5491"/>
                    <a:pt x="771" y="5330"/>
                    <a:pt x="848" y="5138"/>
                  </a:cubicBezTo>
                  <a:cubicBezTo>
                    <a:pt x="923" y="4951"/>
                    <a:pt x="997" y="4783"/>
                    <a:pt x="1086" y="4598"/>
                  </a:cubicBezTo>
                  <a:cubicBezTo>
                    <a:pt x="1255" y="4240"/>
                    <a:pt x="1457" y="3880"/>
                    <a:pt x="1671" y="3547"/>
                  </a:cubicBezTo>
                  <a:cubicBezTo>
                    <a:pt x="1776" y="3383"/>
                    <a:pt x="1895" y="3205"/>
                    <a:pt x="2010" y="3051"/>
                  </a:cubicBezTo>
                  <a:cubicBezTo>
                    <a:pt x="2124" y="2897"/>
                    <a:pt x="2259" y="2727"/>
                    <a:pt x="2377" y="2585"/>
                  </a:cubicBezTo>
                  <a:cubicBezTo>
                    <a:pt x="2496" y="2443"/>
                    <a:pt x="2641" y="2282"/>
                    <a:pt x="2765" y="2154"/>
                  </a:cubicBezTo>
                  <a:cubicBezTo>
                    <a:pt x="2887" y="2026"/>
                    <a:pt x="3042" y="1879"/>
                    <a:pt x="3167" y="1766"/>
                  </a:cubicBezTo>
                  <a:cubicBezTo>
                    <a:pt x="3294" y="1652"/>
                    <a:pt x="3454" y="1521"/>
                    <a:pt x="3580" y="1423"/>
                  </a:cubicBezTo>
                  <a:cubicBezTo>
                    <a:pt x="3707" y="1327"/>
                    <a:pt x="3869" y="1215"/>
                    <a:pt x="3994" y="1136"/>
                  </a:cubicBezTo>
                  <a:cubicBezTo>
                    <a:pt x="4059" y="1096"/>
                    <a:pt x="4131" y="1053"/>
                    <a:pt x="4195" y="1017"/>
                  </a:cubicBezTo>
                  <a:cubicBezTo>
                    <a:pt x="4316" y="948"/>
                    <a:pt x="4466" y="873"/>
                    <a:pt x="4581" y="823"/>
                  </a:cubicBezTo>
                  <a:cubicBezTo>
                    <a:pt x="4696" y="769"/>
                    <a:pt x="4839" y="718"/>
                    <a:pt x="4947" y="683"/>
                  </a:cubicBezTo>
                  <a:cubicBezTo>
                    <a:pt x="5055" y="649"/>
                    <a:pt x="5187" y="617"/>
                    <a:pt x="5287" y="601"/>
                  </a:cubicBezTo>
                  <a:cubicBezTo>
                    <a:pt x="5386" y="582"/>
                    <a:pt x="5504" y="572"/>
                    <a:pt x="5593" y="571"/>
                  </a:cubicBezTo>
                  <a:cubicBezTo>
                    <a:pt x="5606" y="571"/>
                    <a:pt x="5619" y="570"/>
                    <a:pt x="5633" y="570"/>
                  </a:cubicBezTo>
                  <a:close/>
                  <a:moveTo>
                    <a:pt x="6291" y="1"/>
                  </a:moveTo>
                  <a:cubicBezTo>
                    <a:pt x="5834" y="1"/>
                    <a:pt x="5364" y="131"/>
                    <a:pt x="4933" y="314"/>
                  </a:cubicBezTo>
                  <a:cubicBezTo>
                    <a:pt x="4126" y="654"/>
                    <a:pt x="3452" y="1178"/>
                    <a:pt x="2851" y="1787"/>
                  </a:cubicBezTo>
                  <a:cubicBezTo>
                    <a:pt x="2101" y="2549"/>
                    <a:pt x="1462" y="3446"/>
                    <a:pt x="987" y="4402"/>
                  </a:cubicBezTo>
                  <a:cubicBezTo>
                    <a:pt x="512" y="5358"/>
                    <a:pt x="196" y="6373"/>
                    <a:pt x="68" y="7460"/>
                  </a:cubicBezTo>
                  <a:cubicBezTo>
                    <a:pt x="41" y="7677"/>
                    <a:pt x="23" y="7899"/>
                    <a:pt x="18" y="8119"/>
                  </a:cubicBezTo>
                  <a:cubicBezTo>
                    <a:pt x="0" y="8770"/>
                    <a:pt x="89" y="9420"/>
                    <a:pt x="411" y="9978"/>
                  </a:cubicBezTo>
                  <a:cubicBezTo>
                    <a:pt x="731" y="10537"/>
                    <a:pt x="1283" y="11003"/>
                    <a:pt x="1894" y="11161"/>
                  </a:cubicBezTo>
                  <a:cubicBezTo>
                    <a:pt x="2066" y="11205"/>
                    <a:pt x="2243" y="11225"/>
                    <a:pt x="2422" y="11225"/>
                  </a:cubicBezTo>
                  <a:cubicBezTo>
                    <a:pt x="2879" y="11225"/>
                    <a:pt x="3348" y="11095"/>
                    <a:pt x="3778" y="10912"/>
                  </a:cubicBezTo>
                  <a:cubicBezTo>
                    <a:pt x="4586" y="10571"/>
                    <a:pt x="5259" y="10048"/>
                    <a:pt x="5860" y="9438"/>
                  </a:cubicBezTo>
                  <a:cubicBezTo>
                    <a:pt x="6611" y="8676"/>
                    <a:pt x="7249" y="7781"/>
                    <a:pt x="7725" y="6825"/>
                  </a:cubicBezTo>
                  <a:cubicBezTo>
                    <a:pt x="8202" y="5870"/>
                    <a:pt x="8518" y="4855"/>
                    <a:pt x="8645" y="3767"/>
                  </a:cubicBezTo>
                  <a:cubicBezTo>
                    <a:pt x="8746" y="2904"/>
                    <a:pt x="8730" y="1996"/>
                    <a:pt x="8300" y="1250"/>
                  </a:cubicBezTo>
                  <a:cubicBezTo>
                    <a:pt x="7979" y="693"/>
                    <a:pt x="7429" y="226"/>
                    <a:pt x="6818" y="65"/>
                  </a:cubicBezTo>
                  <a:cubicBezTo>
                    <a:pt x="6646" y="21"/>
                    <a:pt x="6470" y="1"/>
                    <a:pt x="6291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18"/>
            <p:cNvSpPr/>
            <p:nvPr/>
          </p:nvSpPr>
          <p:spPr>
            <a:xfrm>
              <a:off x="7751383" y="2226919"/>
              <a:ext cx="205821" cy="291580"/>
            </a:xfrm>
            <a:custGeom>
              <a:avLst/>
              <a:gdLst/>
              <a:ahLst/>
              <a:cxnLst/>
              <a:rect l="l" t="t" r="r" b="b"/>
              <a:pathLst>
                <a:path w="6600" h="9350" extrusionOk="0">
                  <a:moveTo>
                    <a:pt x="5136" y="0"/>
                  </a:moveTo>
                  <a:lnTo>
                    <a:pt x="5136" y="0"/>
                  </a:lnTo>
                  <a:cubicBezTo>
                    <a:pt x="5179" y="42"/>
                    <a:pt x="5219" y="85"/>
                    <a:pt x="5258" y="130"/>
                  </a:cubicBezTo>
                  <a:cubicBezTo>
                    <a:pt x="5392" y="284"/>
                    <a:pt x="5503" y="463"/>
                    <a:pt x="5595" y="667"/>
                  </a:cubicBezTo>
                  <a:cubicBezTo>
                    <a:pt x="5618" y="718"/>
                    <a:pt x="5639" y="769"/>
                    <a:pt x="5659" y="823"/>
                  </a:cubicBezTo>
                  <a:cubicBezTo>
                    <a:pt x="5679" y="877"/>
                    <a:pt x="5700" y="933"/>
                    <a:pt x="5715" y="988"/>
                  </a:cubicBezTo>
                  <a:cubicBezTo>
                    <a:pt x="5724" y="1015"/>
                    <a:pt x="5733" y="1044"/>
                    <a:pt x="5740" y="1073"/>
                  </a:cubicBezTo>
                  <a:cubicBezTo>
                    <a:pt x="5750" y="1102"/>
                    <a:pt x="5757" y="1130"/>
                    <a:pt x="5764" y="1159"/>
                  </a:cubicBezTo>
                  <a:cubicBezTo>
                    <a:pt x="5771" y="1188"/>
                    <a:pt x="5776" y="1217"/>
                    <a:pt x="5783" y="1247"/>
                  </a:cubicBezTo>
                  <a:cubicBezTo>
                    <a:pt x="5789" y="1278"/>
                    <a:pt x="5796" y="1309"/>
                    <a:pt x="5802" y="1339"/>
                  </a:cubicBezTo>
                  <a:cubicBezTo>
                    <a:pt x="5812" y="1401"/>
                    <a:pt x="5823" y="1461"/>
                    <a:pt x="5832" y="1524"/>
                  </a:cubicBezTo>
                  <a:cubicBezTo>
                    <a:pt x="5840" y="1587"/>
                    <a:pt x="5848" y="1652"/>
                    <a:pt x="5853" y="1717"/>
                  </a:cubicBezTo>
                  <a:cubicBezTo>
                    <a:pt x="5855" y="1749"/>
                    <a:pt x="5859" y="1783"/>
                    <a:pt x="5861" y="1815"/>
                  </a:cubicBezTo>
                  <a:cubicBezTo>
                    <a:pt x="5862" y="1848"/>
                    <a:pt x="5865" y="1879"/>
                    <a:pt x="5866" y="1914"/>
                  </a:cubicBezTo>
                  <a:cubicBezTo>
                    <a:pt x="5868" y="1948"/>
                    <a:pt x="5869" y="1983"/>
                    <a:pt x="5869" y="2016"/>
                  </a:cubicBezTo>
                  <a:cubicBezTo>
                    <a:pt x="5872" y="2050"/>
                    <a:pt x="5872" y="2085"/>
                    <a:pt x="5872" y="2119"/>
                  </a:cubicBezTo>
                  <a:cubicBezTo>
                    <a:pt x="5872" y="2188"/>
                    <a:pt x="5869" y="2260"/>
                    <a:pt x="5866" y="2332"/>
                  </a:cubicBezTo>
                  <a:lnTo>
                    <a:pt x="5861" y="2440"/>
                  </a:lnTo>
                  <a:cubicBezTo>
                    <a:pt x="5859" y="2476"/>
                    <a:pt x="5858" y="2512"/>
                    <a:pt x="5853" y="2551"/>
                  </a:cubicBezTo>
                  <a:cubicBezTo>
                    <a:pt x="5850" y="2587"/>
                    <a:pt x="5846" y="2624"/>
                    <a:pt x="5843" y="2660"/>
                  </a:cubicBezTo>
                  <a:cubicBezTo>
                    <a:pt x="5839" y="2696"/>
                    <a:pt x="5836" y="2733"/>
                    <a:pt x="5830" y="2771"/>
                  </a:cubicBezTo>
                  <a:cubicBezTo>
                    <a:pt x="5822" y="2847"/>
                    <a:pt x="5810" y="2920"/>
                    <a:pt x="5797" y="2996"/>
                  </a:cubicBezTo>
                  <a:cubicBezTo>
                    <a:pt x="5790" y="3034"/>
                    <a:pt x="5786" y="3071"/>
                    <a:pt x="5779" y="3109"/>
                  </a:cubicBezTo>
                  <a:lnTo>
                    <a:pt x="5757" y="3222"/>
                  </a:lnTo>
                  <a:cubicBezTo>
                    <a:pt x="5750" y="3259"/>
                    <a:pt x="5743" y="3300"/>
                    <a:pt x="5733" y="3337"/>
                  </a:cubicBezTo>
                  <a:cubicBezTo>
                    <a:pt x="5725" y="3374"/>
                    <a:pt x="5717" y="3415"/>
                    <a:pt x="5708" y="3452"/>
                  </a:cubicBezTo>
                  <a:cubicBezTo>
                    <a:pt x="5689" y="3530"/>
                    <a:pt x="5671" y="3607"/>
                    <a:pt x="5651" y="3684"/>
                  </a:cubicBezTo>
                  <a:cubicBezTo>
                    <a:pt x="5629" y="3761"/>
                    <a:pt x="5608" y="3840"/>
                    <a:pt x="5585" y="3918"/>
                  </a:cubicBezTo>
                  <a:cubicBezTo>
                    <a:pt x="5560" y="3996"/>
                    <a:pt x="5537" y="4072"/>
                    <a:pt x="5510" y="4151"/>
                  </a:cubicBezTo>
                  <a:cubicBezTo>
                    <a:pt x="5485" y="4228"/>
                    <a:pt x="5458" y="4308"/>
                    <a:pt x="5429" y="4385"/>
                  </a:cubicBezTo>
                  <a:cubicBezTo>
                    <a:pt x="5372" y="4542"/>
                    <a:pt x="5311" y="4696"/>
                    <a:pt x="5242" y="4851"/>
                  </a:cubicBezTo>
                  <a:cubicBezTo>
                    <a:pt x="5107" y="5157"/>
                    <a:pt x="4953" y="5462"/>
                    <a:pt x="4782" y="5755"/>
                  </a:cubicBezTo>
                  <a:cubicBezTo>
                    <a:pt x="4611" y="6051"/>
                    <a:pt x="4424" y="6335"/>
                    <a:pt x="4226" y="6602"/>
                  </a:cubicBezTo>
                  <a:cubicBezTo>
                    <a:pt x="4026" y="6869"/>
                    <a:pt x="3813" y="7124"/>
                    <a:pt x="3593" y="7355"/>
                  </a:cubicBezTo>
                  <a:cubicBezTo>
                    <a:pt x="3537" y="7413"/>
                    <a:pt x="3481" y="7470"/>
                    <a:pt x="3425" y="7526"/>
                  </a:cubicBezTo>
                  <a:cubicBezTo>
                    <a:pt x="3368" y="7580"/>
                    <a:pt x="3313" y="7636"/>
                    <a:pt x="3255" y="7687"/>
                  </a:cubicBezTo>
                  <a:cubicBezTo>
                    <a:pt x="3227" y="7713"/>
                    <a:pt x="3198" y="7741"/>
                    <a:pt x="3169" y="7765"/>
                  </a:cubicBezTo>
                  <a:cubicBezTo>
                    <a:pt x="3140" y="7792"/>
                    <a:pt x="3112" y="7817"/>
                    <a:pt x="3083" y="7843"/>
                  </a:cubicBezTo>
                  <a:cubicBezTo>
                    <a:pt x="3054" y="7867"/>
                    <a:pt x="3025" y="7893"/>
                    <a:pt x="2997" y="7916"/>
                  </a:cubicBezTo>
                  <a:cubicBezTo>
                    <a:pt x="2968" y="7939"/>
                    <a:pt x="2936" y="7965"/>
                    <a:pt x="2908" y="7988"/>
                  </a:cubicBezTo>
                  <a:cubicBezTo>
                    <a:pt x="2849" y="8035"/>
                    <a:pt x="2791" y="8080"/>
                    <a:pt x="2732" y="8125"/>
                  </a:cubicBezTo>
                  <a:cubicBezTo>
                    <a:pt x="2673" y="8169"/>
                    <a:pt x="2616" y="8211"/>
                    <a:pt x="2555" y="8252"/>
                  </a:cubicBezTo>
                  <a:cubicBezTo>
                    <a:pt x="2525" y="8274"/>
                    <a:pt x="2495" y="8294"/>
                    <a:pt x="2466" y="8313"/>
                  </a:cubicBezTo>
                  <a:cubicBezTo>
                    <a:pt x="2437" y="8333"/>
                    <a:pt x="2409" y="8353"/>
                    <a:pt x="2379" y="8370"/>
                  </a:cubicBezTo>
                  <a:cubicBezTo>
                    <a:pt x="2347" y="8390"/>
                    <a:pt x="2320" y="8409"/>
                    <a:pt x="2288" y="8426"/>
                  </a:cubicBezTo>
                  <a:cubicBezTo>
                    <a:pt x="2258" y="8445"/>
                    <a:pt x="2229" y="8461"/>
                    <a:pt x="2199" y="8478"/>
                  </a:cubicBezTo>
                  <a:cubicBezTo>
                    <a:pt x="2138" y="8513"/>
                    <a:pt x="2078" y="8547"/>
                    <a:pt x="2016" y="8579"/>
                  </a:cubicBezTo>
                  <a:cubicBezTo>
                    <a:pt x="1986" y="8593"/>
                    <a:pt x="1957" y="8610"/>
                    <a:pt x="1927" y="8625"/>
                  </a:cubicBezTo>
                  <a:lnTo>
                    <a:pt x="1835" y="8668"/>
                  </a:lnTo>
                  <a:cubicBezTo>
                    <a:pt x="1776" y="8697"/>
                    <a:pt x="1717" y="8721"/>
                    <a:pt x="1655" y="8747"/>
                  </a:cubicBezTo>
                  <a:cubicBezTo>
                    <a:pt x="1595" y="8770"/>
                    <a:pt x="1535" y="8793"/>
                    <a:pt x="1476" y="8813"/>
                  </a:cubicBezTo>
                  <a:cubicBezTo>
                    <a:pt x="1447" y="8822"/>
                    <a:pt x="1417" y="8833"/>
                    <a:pt x="1388" y="8842"/>
                  </a:cubicBezTo>
                  <a:cubicBezTo>
                    <a:pt x="1359" y="8851"/>
                    <a:pt x="1329" y="8859"/>
                    <a:pt x="1300" y="8869"/>
                  </a:cubicBezTo>
                  <a:cubicBezTo>
                    <a:pt x="1272" y="8876"/>
                    <a:pt x="1241" y="8885"/>
                    <a:pt x="1213" y="8892"/>
                  </a:cubicBezTo>
                  <a:cubicBezTo>
                    <a:pt x="1184" y="8901"/>
                    <a:pt x="1155" y="8907"/>
                    <a:pt x="1126" y="8914"/>
                  </a:cubicBezTo>
                  <a:cubicBezTo>
                    <a:pt x="1069" y="8928"/>
                    <a:pt x="1008" y="8938"/>
                    <a:pt x="954" y="8948"/>
                  </a:cubicBezTo>
                  <a:cubicBezTo>
                    <a:pt x="898" y="8957"/>
                    <a:pt x="840" y="8964"/>
                    <a:pt x="784" y="8970"/>
                  </a:cubicBezTo>
                  <a:cubicBezTo>
                    <a:pt x="710" y="8977"/>
                    <a:pt x="637" y="8980"/>
                    <a:pt x="564" y="8980"/>
                  </a:cubicBezTo>
                  <a:cubicBezTo>
                    <a:pt x="420" y="8980"/>
                    <a:pt x="281" y="8967"/>
                    <a:pt x="149" y="8940"/>
                  </a:cubicBezTo>
                  <a:cubicBezTo>
                    <a:pt x="98" y="8930"/>
                    <a:pt x="49" y="8918"/>
                    <a:pt x="1" y="8904"/>
                  </a:cubicBezTo>
                  <a:lnTo>
                    <a:pt x="1" y="8904"/>
                  </a:lnTo>
                  <a:cubicBezTo>
                    <a:pt x="31" y="8937"/>
                    <a:pt x="64" y="8970"/>
                    <a:pt x="93" y="8994"/>
                  </a:cubicBezTo>
                  <a:cubicBezTo>
                    <a:pt x="146" y="9043"/>
                    <a:pt x="211" y="9088"/>
                    <a:pt x="271" y="9122"/>
                  </a:cubicBezTo>
                  <a:cubicBezTo>
                    <a:pt x="547" y="9281"/>
                    <a:pt x="854" y="9350"/>
                    <a:pt x="1174" y="9350"/>
                  </a:cubicBezTo>
                  <a:cubicBezTo>
                    <a:pt x="1910" y="9350"/>
                    <a:pt x="2715" y="8989"/>
                    <a:pt x="3366" y="8539"/>
                  </a:cubicBezTo>
                  <a:cubicBezTo>
                    <a:pt x="4318" y="7880"/>
                    <a:pt x="4939" y="7030"/>
                    <a:pt x="5464" y="6123"/>
                  </a:cubicBezTo>
                  <a:cubicBezTo>
                    <a:pt x="5988" y="5215"/>
                    <a:pt x="6413" y="4250"/>
                    <a:pt x="6507" y="3098"/>
                  </a:cubicBezTo>
                  <a:cubicBezTo>
                    <a:pt x="6599" y="1964"/>
                    <a:pt x="6374" y="649"/>
                    <a:pt x="5464" y="124"/>
                  </a:cubicBezTo>
                  <a:cubicBezTo>
                    <a:pt x="5405" y="89"/>
                    <a:pt x="5334" y="58"/>
                    <a:pt x="5261" y="35"/>
                  </a:cubicBezTo>
                  <a:cubicBezTo>
                    <a:pt x="5222" y="22"/>
                    <a:pt x="5182" y="10"/>
                    <a:pt x="5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18"/>
            <p:cNvSpPr/>
            <p:nvPr/>
          </p:nvSpPr>
          <p:spPr>
            <a:xfrm>
              <a:off x="7734918" y="2225485"/>
              <a:ext cx="199678" cy="281445"/>
            </a:xfrm>
            <a:custGeom>
              <a:avLst/>
              <a:gdLst/>
              <a:ahLst/>
              <a:cxnLst/>
              <a:rect l="l" t="t" r="r" b="b"/>
              <a:pathLst>
                <a:path w="6403" h="9025" extrusionOk="0">
                  <a:moveTo>
                    <a:pt x="5324" y="0"/>
                  </a:moveTo>
                  <a:cubicBezTo>
                    <a:pt x="5317" y="0"/>
                    <a:pt x="5309" y="0"/>
                    <a:pt x="5302" y="0"/>
                  </a:cubicBezTo>
                  <a:cubicBezTo>
                    <a:pt x="5214" y="3"/>
                    <a:pt x="5095" y="13"/>
                    <a:pt x="4997" y="32"/>
                  </a:cubicBezTo>
                  <a:cubicBezTo>
                    <a:pt x="4898" y="48"/>
                    <a:pt x="4764" y="79"/>
                    <a:pt x="4656" y="114"/>
                  </a:cubicBezTo>
                  <a:cubicBezTo>
                    <a:pt x="4548" y="148"/>
                    <a:pt x="4405" y="202"/>
                    <a:pt x="4290" y="252"/>
                  </a:cubicBezTo>
                  <a:cubicBezTo>
                    <a:pt x="4175" y="305"/>
                    <a:pt x="4026" y="378"/>
                    <a:pt x="3906" y="446"/>
                  </a:cubicBezTo>
                  <a:cubicBezTo>
                    <a:pt x="3842" y="482"/>
                    <a:pt x="3769" y="525"/>
                    <a:pt x="3704" y="567"/>
                  </a:cubicBezTo>
                  <a:cubicBezTo>
                    <a:pt x="3578" y="646"/>
                    <a:pt x="3417" y="758"/>
                    <a:pt x="3289" y="854"/>
                  </a:cubicBezTo>
                  <a:cubicBezTo>
                    <a:pt x="3164" y="952"/>
                    <a:pt x="3003" y="1083"/>
                    <a:pt x="2878" y="1196"/>
                  </a:cubicBezTo>
                  <a:cubicBezTo>
                    <a:pt x="2751" y="1309"/>
                    <a:pt x="2597" y="1457"/>
                    <a:pt x="2475" y="1585"/>
                  </a:cubicBezTo>
                  <a:cubicBezTo>
                    <a:pt x="2352" y="1714"/>
                    <a:pt x="2205" y="1875"/>
                    <a:pt x="2087" y="2016"/>
                  </a:cubicBezTo>
                  <a:cubicBezTo>
                    <a:pt x="1966" y="2157"/>
                    <a:pt x="1831" y="2328"/>
                    <a:pt x="1720" y="2480"/>
                  </a:cubicBezTo>
                  <a:cubicBezTo>
                    <a:pt x="1607" y="2637"/>
                    <a:pt x="1486" y="2814"/>
                    <a:pt x="1381" y="2976"/>
                  </a:cubicBezTo>
                  <a:cubicBezTo>
                    <a:pt x="1165" y="3311"/>
                    <a:pt x="966" y="3672"/>
                    <a:pt x="795" y="4029"/>
                  </a:cubicBezTo>
                  <a:cubicBezTo>
                    <a:pt x="707" y="4213"/>
                    <a:pt x="634" y="4382"/>
                    <a:pt x="557" y="4569"/>
                  </a:cubicBezTo>
                  <a:cubicBezTo>
                    <a:pt x="480" y="4759"/>
                    <a:pt x="422" y="4921"/>
                    <a:pt x="360" y="5110"/>
                  </a:cubicBezTo>
                  <a:cubicBezTo>
                    <a:pt x="299" y="5302"/>
                    <a:pt x="254" y="5456"/>
                    <a:pt x="205" y="5646"/>
                  </a:cubicBezTo>
                  <a:cubicBezTo>
                    <a:pt x="159" y="5836"/>
                    <a:pt x="126" y="5984"/>
                    <a:pt x="94" y="6166"/>
                  </a:cubicBezTo>
                  <a:cubicBezTo>
                    <a:pt x="61" y="6352"/>
                    <a:pt x="41" y="6490"/>
                    <a:pt x="25" y="6667"/>
                  </a:cubicBezTo>
                  <a:cubicBezTo>
                    <a:pt x="8" y="6842"/>
                    <a:pt x="2" y="6972"/>
                    <a:pt x="1" y="7135"/>
                  </a:cubicBezTo>
                  <a:lnTo>
                    <a:pt x="1" y="7171"/>
                  </a:lnTo>
                  <a:lnTo>
                    <a:pt x="1" y="7213"/>
                  </a:lnTo>
                  <a:cubicBezTo>
                    <a:pt x="2" y="7351"/>
                    <a:pt x="11" y="7516"/>
                    <a:pt x="25" y="7641"/>
                  </a:cubicBezTo>
                  <a:cubicBezTo>
                    <a:pt x="40" y="7768"/>
                    <a:pt x="66" y="7919"/>
                    <a:pt x="90" y="8028"/>
                  </a:cubicBezTo>
                  <a:cubicBezTo>
                    <a:pt x="116" y="8140"/>
                    <a:pt x="155" y="8271"/>
                    <a:pt x="189" y="8365"/>
                  </a:cubicBezTo>
                  <a:cubicBezTo>
                    <a:pt x="224" y="8459"/>
                    <a:pt x="274" y="8567"/>
                    <a:pt x="314" y="8645"/>
                  </a:cubicBezTo>
                  <a:cubicBezTo>
                    <a:pt x="358" y="8723"/>
                    <a:pt x="414" y="8806"/>
                    <a:pt x="462" y="8868"/>
                  </a:cubicBezTo>
                  <a:cubicBezTo>
                    <a:pt x="484" y="8895"/>
                    <a:pt x="507" y="8921"/>
                    <a:pt x="533" y="8948"/>
                  </a:cubicBezTo>
                  <a:cubicBezTo>
                    <a:pt x="580" y="8963"/>
                    <a:pt x="629" y="8974"/>
                    <a:pt x="680" y="8984"/>
                  </a:cubicBezTo>
                  <a:cubicBezTo>
                    <a:pt x="811" y="9011"/>
                    <a:pt x="948" y="9024"/>
                    <a:pt x="1090" y="9024"/>
                  </a:cubicBezTo>
                  <a:cubicBezTo>
                    <a:pt x="1164" y="9024"/>
                    <a:pt x="1240" y="9020"/>
                    <a:pt x="1316" y="9013"/>
                  </a:cubicBezTo>
                  <a:cubicBezTo>
                    <a:pt x="1371" y="9007"/>
                    <a:pt x="1429" y="9000"/>
                    <a:pt x="1485" y="8991"/>
                  </a:cubicBezTo>
                  <a:cubicBezTo>
                    <a:pt x="1542" y="8981"/>
                    <a:pt x="1600" y="8970"/>
                    <a:pt x="1657" y="8957"/>
                  </a:cubicBezTo>
                  <a:lnTo>
                    <a:pt x="1743" y="8935"/>
                  </a:lnTo>
                  <a:cubicBezTo>
                    <a:pt x="1772" y="8928"/>
                    <a:pt x="1802" y="8921"/>
                    <a:pt x="1831" y="8912"/>
                  </a:cubicBezTo>
                  <a:cubicBezTo>
                    <a:pt x="1860" y="8904"/>
                    <a:pt x="1889" y="8895"/>
                    <a:pt x="1920" y="8885"/>
                  </a:cubicBezTo>
                  <a:cubicBezTo>
                    <a:pt x="1949" y="8876"/>
                    <a:pt x="1978" y="8868"/>
                    <a:pt x="2008" y="8856"/>
                  </a:cubicBezTo>
                  <a:cubicBezTo>
                    <a:pt x="2068" y="8838"/>
                    <a:pt x="2126" y="8816"/>
                    <a:pt x="2188" y="8790"/>
                  </a:cubicBezTo>
                  <a:cubicBezTo>
                    <a:pt x="2247" y="8766"/>
                    <a:pt x="2306" y="8740"/>
                    <a:pt x="2367" y="8711"/>
                  </a:cubicBezTo>
                  <a:lnTo>
                    <a:pt x="2459" y="8668"/>
                  </a:lnTo>
                  <a:cubicBezTo>
                    <a:pt x="2488" y="8654"/>
                    <a:pt x="2518" y="8639"/>
                    <a:pt x="2549" y="8623"/>
                  </a:cubicBezTo>
                  <a:cubicBezTo>
                    <a:pt x="2607" y="8590"/>
                    <a:pt x="2671" y="8557"/>
                    <a:pt x="2730" y="8523"/>
                  </a:cubicBezTo>
                  <a:cubicBezTo>
                    <a:pt x="2761" y="8507"/>
                    <a:pt x="2790" y="8488"/>
                    <a:pt x="2820" y="8471"/>
                  </a:cubicBezTo>
                  <a:cubicBezTo>
                    <a:pt x="2850" y="8452"/>
                    <a:pt x="2879" y="8435"/>
                    <a:pt x="2909" y="8415"/>
                  </a:cubicBezTo>
                  <a:cubicBezTo>
                    <a:pt x="2938" y="8396"/>
                    <a:pt x="2970" y="8378"/>
                    <a:pt x="2999" y="8357"/>
                  </a:cubicBezTo>
                  <a:cubicBezTo>
                    <a:pt x="3029" y="8337"/>
                    <a:pt x="3057" y="8316"/>
                    <a:pt x="3088" y="8297"/>
                  </a:cubicBezTo>
                  <a:cubicBezTo>
                    <a:pt x="3147" y="8255"/>
                    <a:pt x="3204" y="8214"/>
                    <a:pt x="3264" y="8169"/>
                  </a:cubicBezTo>
                  <a:cubicBezTo>
                    <a:pt x="3323" y="8123"/>
                    <a:pt x="3381" y="8079"/>
                    <a:pt x="3440" y="8033"/>
                  </a:cubicBezTo>
                  <a:cubicBezTo>
                    <a:pt x="3469" y="8008"/>
                    <a:pt x="3499" y="7985"/>
                    <a:pt x="3528" y="7961"/>
                  </a:cubicBezTo>
                  <a:cubicBezTo>
                    <a:pt x="3556" y="7936"/>
                    <a:pt x="3585" y="7912"/>
                    <a:pt x="3614" y="7886"/>
                  </a:cubicBezTo>
                  <a:cubicBezTo>
                    <a:pt x="3643" y="7861"/>
                    <a:pt x="3671" y="7834"/>
                    <a:pt x="3700" y="7810"/>
                  </a:cubicBezTo>
                  <a:cubicBezTo>
                    <a:pt x="3729" y="7784"/>
                    <a:pt x="3758" y="7759"/>
                    <a:pt x="3786" y="7732"/>
                  </a:cubicBezTo>
                  <a:cubicBezTo>
                    <a:pt x="3844" y="7680"/>
                    <a:pt x="3901" y="7626"/>
                    <a:pt x="3957" y="7570"/>
                  </a:cubicBezTo>
                  <a:cubicBezTo>
                    <a:pt x="4014" y="7515"/>
                    <a:pt x="4070" y="7457"/>
                    <a:pt x="4124" y="7400"/>
                  </a:cubicBezTo>
                  <a:cubicBezTo>
                    <a:pt x="4344" y="7167"/>
                    <a:pt x="4558" y="6914"/>
                    <a:pt x="4757" y="6647"/>
                  </a:cubicBezTo>
                  <a:cubicBezTo>
                    <a:pt x="4957" y="6379"/>
                    <a:pt x="5144" y="6095"/>
                    <a:pt x="5315" y="5800"/>
                  </a:cubicBezTo>
                  <a:cubicBezTo>
                    <a:pt x="5486" y="5507"/>
                    <a:pt x="5640" y="5203"/>
                    <a:pt x="5775" y="4894"/>
                  </a:cubicBezTo>
                  <a:cubicBezTo>
                    <a:pt x="5841" y="4740"/>
                    <a:pt x="5904" y="4585"/>
                    <a:pt x="5962" y="4428"/>
                  </a:cubicBezTo>
                  <a:cubicBezTo>
                    <a:pt x="5989" y="4352"/>
                    <a:pt x="6018" y="4273"/>
                    <a:pt x="6042" y="4195"/>
                  </a:cubicBezTo>
                  <a:cubicBezTo>
                    <a:pt x="6068" y="4118"/>
                    <a:pt x="6092" y="4039"/>
                    <a:pt x="6115" y="3961"/>
                  </a:cubicBezTo>
                  <a:cubicBezTo>
                    <a:pt x="6140" y="3885"/>
                    <a:pt x="6163" y="3806"/>
                    <a:pt x="6183" y="3728"/>
                  </a:cubicBezTo>
                  <a:cubicBezTo>
                    <a:pt x="6202" y="3651"/>
                    <a:pt x="6222" y="3573"/>
                    <a:pt x="6240" y="3497"/>
                  </a:cubicBezTo>
                  <a:cubicBezTo>
                    <a:pt x="6249" y="3459"/>
                    <a:pt x="6256" y="3419"/>
                    <a:pt x="6265" y="3382"/>
                  </a:cubicBezTo>
                  <a:cubicBezTo>
                    <a:pt x="6274" y="3344"/>
                    <a:pt x="6281" y="3304"/>
                    <a:pt x="6288" y="3267"/>
                  </a:cubicBezTo>
                  <a:lnTo>
                    <a:pt x="6309" y="3153"/>
                  </a:lnTo>
                  <a:cubicBezTo>
                    <a:pt x="6317" y="3116"/>
                    <a:pt x="6324" y="3078"/>
                    <a:pt x="6330" y="3040"/>
                  </a:cubicBezTo>
                  <a:cubicBezTo>
                    <a:pt x="6343" y="2965"/>
                    <a:pt x="6353" y="2890"/>
                    <a:pt x="6363" y="2815"/>
                  </a:cubicBezTo>
                  <a:cubicBezTo>
                    <a:pt x="6367" y="2778"/>
                    <a:pt x="6371" y="2740"/>
                    <a:pt x="6374" y="2705"/>
                  </a:cubicBezTo>
                  <a:cubicBezTo>
                    <a:pt x="6378" y="2669"/>
                    <a:pt x="6381" y="2630"/>
                    <a:pt x="6386" y="2594"/>
                  </a:cubicBezTo>
                  <a:cubicBezTo>
                    <a:pt x="6387" y="2558"/>
                    <a:pt x="6391" y="2521"/>
                    <a:pt x="6393" y="2485"/>
                  </a:cubicBezTo>
                  <a:lnTo>
                    <a:pt x="6399" y="2377"/>
                  </a:lnTo>
                  <a:cubicBezTo>
                    <a:pt x="6401" y="2305"/>
                    <a:pt x="6403" y="2233"/>
                    <a:pt x="6403" y="2163"/>
                  </a:cubicBezTo>
                  <a:cubicBezTo>
                    <a:pt x="6403" y="2129"/>
                    <a:pt x="6401" y="2095"/>
                    <a:pt x="6401" y="2060"/>
                  </a:cubicBezTo>
                  <a:cubicBezTo>
                    <a:pt x="6401" y="2026"/>
                    <a:pt x="6400" y="1991"/>
                    <a:pt x="6403" y="1951"/>
                  </a:cubicBezTo>
                  <a:cubicBezTo>
                    <a:pt x="6401" y="1918"/>
                    <a:pt x="6400" y="1884"/>
                    <a:pt x="6399" y="1852"/>
                  </a:cubicBezTo>
                  <a:cubicBezTo>
                    <a:pt x="6396" y="1819"/>
                    <a:pt x="6394" y="1786"/>
                    <a:pt x="6391" y="1753"/>
                  </a:cubicBezTo>
                  <a:cubicBezTo>
                    <a:pt x="6386" y="1687"/>
                    <a:pt x="6378" y="1623"/>
                    <a:pt x="6370" y="1560"/>
                  </a:cubicBezTo>
                  <a:cubicBezTo>
                    <a:pt x="6360" y="1498"/>
                    <a:pt x="6350" y="1437"/>
                    <a:pt x="6338" y="1376"/>
                  </a:cubicBezTo>
                  <a:cubicBezTo>
                    <a:pt x="6334" y="1345"/>
                    <a:pt x="6328" y="1314"/>
                    <a:pt x="6321" y="1284"/>
                  </a:cubicBezTo>
                  <a:cubicBezTo>
                    <a:pt x="6315" y="1255"/>
                    <a:pt x="6308" y="1225"/>
                    <a:pt x="6301" y="1196"/>
                  </a:cubicBezTo>
                  <a:cubicBezTo>
                    <a:pt x="6294" y="1168"/>
                    <a:pt x="6285" y="1139"/>
                    <a:pt x="6278" y="1110"/>
                  </a:cubicBezTo>
                  <a:cubicBezTo>
                    <a:pt x="6269" y="1081"/>
                    <a:pt x="6262" y="1053"/>
                    <a:pt x="6252" y="1025"/>
                  </a:cubicBezTo>
                  <a:cubicBezTo>
                    <a:pt x="6236" y="968"/>
                    <a:pt x="6216" y="913"/>
                    <a:pt x="6197" y="860"/>
                  </a:cubicBezTo>
                  <a:cubicBezTo>
                    <a:pt x="6177" y="805"/>
                    <a:pt x="6156" y="754"/>
                    <a:pt x="6133" y="703"/>
                  </a:cubicBezTo>
                  <a:cubicBezTo>
                    <a:pt x="6041" y="501"/>
                    <a:pt x="5928" y="321"/>
                    <a:pt x="5796" y="166"/>
                  </a:cubicBezTo>
                  <a:cubicBezTo>
                    <a:pt x="5756" y="121"/>
                    <a:pt x="5717" y="78"/>
                    <a:pt x="5674" y="36"/>
                  </a:cubicBezTo>
                  <a:cubicBezTo>
                    <a:pt x="5638" y="29"/>
                    <a:pt x="5602" y="22"/>
                    <a:pt x="5568" y="18"/>
                  </a:cubicBezTo>
                  <a:cubicBezTo>
                    <a:pt x="5499" y="7"/>
                    <a:pt x="5407" y="0"/>
                    <a:pt x="5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18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18"/>
            <p:cNvSpPr/>
            <p:nvPr/>
          </p:nvSpPr>
          <p:spPr>
            <a:xfrm>
              <a:off x="7535213" y="2083939"/>
              <a:ext cx="415977" cy="478222"/>
            </a:xfrm>
            <a:custGeom>
              <a:avLst/>
              <a:gdLst/>
              <a:ahLst/>
              <a:cxnLst/>
              <a:rect l="l" t="t" r="r" b="b"/>
              <a:pathLst>
                <a:path w="13339" h="15335" extrusionOk="0">
                  <a:moveTo>
                    <a:pt x="10246" y="1290"/>
                  </a:moveTo>
                  <a:lnTo>
                    <a:pt x="10246" y="1290"/>
                  </a:lnTo>
                  <a:cubicBezTo>
                    <a:pt x="10258" y="1297"/>
                    <a:pt x="10271" y="1304"/>
                    <a:pt x="10284" y="1312"/>
                  </a:cubicBezTo>
                  <a:cubicBezTo>
                    <a:pt x="10271" y="1304"/>
                    <a:pt x="10259" y="1297"/>
                    <a:pt x="10246" y="1290"/>
                  </a:cubicBezTo>
                  <a:close/>
                  <a:moveTo>
                    <a:pt x="13334" y="3074"/>
                  </a:moveTo>
                  <a:cubicBezTo>
                    <a:pt x="13335" y="3075"/>
                    <a:pt x="13337" y="3076"/>
                    <a:pt x="13339" y="3077"/>
                  </a:cubicBezTo>
                  <a:cubicBezTo>
                    <a:pt x="13337" y="3076"/>
                    <a:pt x="13335" y="3075"/>
                    <a:pt x="13334" y="3074"/>
                  </a:cubicBezTo>
                  <a:close/>
                  <a:moveTo>
                    <a:pt x="7303" y="0"/>
                  </a:moveTo>
                  <a:cubicBezTo>
                    <a:pt x="6576" y="0"/>
                    <a:pt x="5803" y="246"/>
                    <a:pt x="5133" y="584"/>
                  </a:cubicBezTo>
                  <a:cubicBezTo>
                    <a:pt x="3676" y="1318"/>
                    <a:pt x="2699" y="2486"/>
                    <a:pt x="1865" y="3812"/>
                  </a:cubicBezTo>
                  <a:cubicBezTo>
                    <a:pt x="817" y="5478"/>
                    <a:pt x="0" y="7393"/>
                    <a:pt x="0" y="9325"/>
                  </a:cubicBezTo>
                  <a:cubicBezTo>
                    <a:pt x="0" y="9634"/>
                    <a:pt x="22" y="9945"/>
                    <a:pt x="65" y="10257"/>
                  </a:cubicBezTo>
                  <a:cubicBezTo>
                    <a:pt x="151" y="10875"/>
                    <a:pt x="390" y="11440"/>
                    <a:pt x="779" y="11955"/>
                  </a:cubicBezTo>
                  <a:cubicBezTo>
                    <a:pt x="973" y="12209"/>
                    <a:pt x="1202" y="12413"/>
                    <a:pt x="1467" y="12566"/>
                  </a:cubicBezTo>
                  <a:cubicBezTo>
                    <a:pt x="3063" y="13489"/>
                    <a:pt x="4660" y="14410"/>
                    <a:pt x="6258" y="15333"/>
                  </a:cubicBezTo>
                  <a:lnTo>
                    <a:pt x="6258" y="15333"/>
                  </a:lnTo>
                  <a:cubicBezTo>
                    <a:pt x="5995" y="15180"/>
                    <a:pt x="5767" y="14978"/>
                    <a:pt x="5574" y="14724"/>
                  </a:cubicBezTo>
                  <a:cubicBezTo>
                    <a:pt x="5184" y="14212"/>
                    <a:pt x="4946" y="13644"/>
                    <a:pt x="4860" y="13026"/>
                  </a:cubicBezTo>
                  <a:cubicBezTo>
                    <a:pt x="4816" y="12712"/>
                    <a:pt x="4795" y="12405"/>
                    <a:pt x="4795" y="12096"/>
                  </a:cubicBezTo>
                  <a:cubicBezTo>
                    <a:pt x="4795" y="10163"/>
                    <a:pt x="5611" y="8250"/>
                    <a:pt x="6659" y="6582"/>
                  </a:cubicBezTo>
                  <a:cubicBezTo>
                    <a:pt x="7493" y="5255"/>
                    <a:pt x="8471" y="4086"/>
                    <a:pt x="9927" y="3353"/>
                  </a:cubicBezTo>
                  <a:cubicBezTo>
                    <a:pt x="10599" y="3015"/>
                    <a:pt x="11373" y="2770"/>
                    <a:pt x="12099" y="2770"/>
                  </a:cubicBezTo>
                  <a:cubicBezTo>
                    <a:pt x="12539" y="2770"/>
                    <a:pt x="12961" y="2860"/>
                    <a:pt x="13334" y="3074"/>
                  </a:cubicBezTo>
                  <a:lnTo>
                    <a:pt x="13334" y="3074"/>
                  </a:lnTo>
                  <a:cubicBezTo>
                    <a:pt x="12750" y="2737"/>
                    <a:pt x="12168" y="2402"/>
                    <a:pt x="11585" y="2065"/>
                  </a:cubicBezTo>
                  <a:cubicBezTo>
                    <a:pt x="11553" y="2048"/>
                    <a:pt x="11520" y="2029"/>
                    <a:pt x="11491" y="2013"/>
                  </a:cubicBezTo>
                  <a:cubicBezTo>
                    <a:pt x="11369" y="1950"/>
                    <a:pt x="11240" y="1897"/>
                    <a:pt x="11108" y="1855"/>
                  </a:cubicBezTo>
                  <a:cubicBezTo>
                    <a:pt x="11036" y="1832"/>
                    <a:pt x="10960" y="1812"/>
                    <a:pt x="10885" y="1796"/>
                  </a:cubicBezTo>
                  <a:cubicBezTo>
                    <a:pt x="10820" y="1783"/>
                    <a:pt x="10755" y="1770"/>
                    <a:pt x="10691" y="1762"/>
                  </a:cubicBezTo>
                  <a:cubicBezTo>
                    <a:pt x="10558" y="1743"/>
                    <a:pt x="10419" y="1734"/>
                    <a:pt x="10279" y="1734"/>
                  </a:cubicBezTo>
                  <a:cubicBezTo>
                    <a:pt x="10268" y="1734"/>
                    <a:pt x="10257" y="1734"/>
                    <a:pt x="10246" y="1734"/>
                  </a:cubicBezTo>
                  <a:cubicBezTo>
                    <a:pt x="10095" y="1737"/>
                    <a:pt x="9937" y="1750"/>
                    <a:pt x="9779" y="1775"/>
                  </a:cubicBezTo>
                  <a:cubicBezTo>
                    <a:pt x="9622" y="1798"/>
                    <a:pt x="9456" y="1835"/>
                    <a:pt x="9295" y="1881"/>
                  </a:cubicBezTo>
                  <a:cubicBezTo>
                    <a:pt x="9132" y="1926"/>
                    <a:pt x="8960" y="1985"/>
                    <a:pt x="8794" y="2051"/>
                  </a:cubicBezTo>
                  <a:cubicBezTo>
                    <a:pt x="8629" y="2118"/>
                    <a:pt x="8454" y="2199"/>
                    <a:pt x="8285" y="2286"/>
                  </a:cubicBezTo>
                  <a:cubicBezTo>
                    <a:pt x="8117" y="2377"/>
                    <a:pt x="7952" y="2472"/>
                    <a:pt x="7782" y="2580"/>
                  </a:cubicBezTo>
                  <a:cubicBezTo>
                    <a:pt x="7614" y="2689"/>
                    <a:pt x="7452" y="2800"/>
                    <a:pt x="7285" y="2928"/>
                  </a:cubicBezTo>
                  <a:cubicBezTo>
                    <a:pt x="7117" y="3054"/>
                    <a:pt x="6958" y="3185"/>
                    <a:pt x="6793" y="3329"/>
                  </a:cubicBezTo>
                  <a:cubicBezTo>
                    <a:pt x="6629" y="3473"/>
                    <a:pt x="6471" y="3621"/>
                    <a:pt x="6313" y="3780"/>
                  </a:cubicBezTo>
                  <a:cubicBezTo>
                    <a:pt x="6153" y="3940"/>
                    <a:pt x="6002" y="4102"/>
                    <a:pt x="5849" y="4276"/>
                  </a:cubicBezTo>
                  <a:cubicBezTo>
                    <a:pt x="5698" y="4450"/>
                    <a:pt x="5552" y="4628"/>
                    <a:pt x="5409" y="4814"/>
                  </a:cubicBezTo>
                  <a:cubicBezTo>
                    <a:pt x="5265" y="4998"/>
                    <a:pt x="5128" y="5189"/>
                    <a:pt x="4993" y="5385"/>
                  </a:cubicBezTo>
                  <a:cubicBezTo>
                    <a:pt x="4860" y="5580"/>
                    <a:pt x="4732" y="5780"/>
                    <a:pt x="4609" y="5986"/>
                  </a:cubicBezTo>
                  <a:cubicBezTo>
                    <a:pt x="4486" y="6188"/>
                    <a:pt x="4368" y="6398"/>
                    <a:pt x="4259" y="6608"/>
                  </a:cubicBezTo>
                  <a:cubicBezTo>
                    <a:pt x="4149" y="6818"/>
                    <a:pt x="4044" y="7034"/>
                    <a:pt x="3948" y="7249"/>
                  </a:cubicBezTo>
                  <a:cubicBezTo>
                    <a:pt x="3850" y="7465"/>
                    <a:pt x="3760" y="7685"/>
                    <a:pt x="3678" y="7902"/>
                  </a:cubicBezTo>
                  <a:cubicBezTo>
                    <a:pt x="3596" y="8121"/>
                    <a:pt x="3520" y="8343"/>
                    <a:pt x="3453" y="8559"/>
                  </a:cubicBezTo>
                  <a:cubicBezTo>
                    <a:pt x="3387" y="8775"/>
                    <a:pt x="3326" y="8997"/>
                    <a:pt x="3275" y="9210"/>
                  </a:cubicBezTo>
                  <a:cubicBezTo>
                    <a:pt x="3254" y="9307"/>
                    <a:pt x="3232" y="9403"/>
                    <a:pt x="3213" y="9501"/>
                  </a:cubicBezTo>
                  <a:cubicBezTo>
                    <a:pt x="3189" y="9619"/>
                    <a:pt x="3166" y="9739"/>
                    <a:pt x="3149" y="9854"/>
                  </a:cubicBezTo>
                  <a:cubicBezTo>
                    <a:pt x="3114" y="10063"/>
                    <a:pt x="3087" y="10280"/>
                    <a:pt x="3071" y="10481"/>
                  </a:cubicBezTo>
                  <a:cubicBezTo>
                    <a:pt x="3052" y="10682"/>
                    <a:pt x="3044" y="10892"/>
                    <a:pt x="3044" y="11085"/>
                  </a:cubicBezTo>
                  <a:lnTo>
                    <a:pt x="1756" y="10342"/>
                  </a:lnTo>
                  <a:cubicBezTo>
                    <a:pt x="1756" y="10149"/>
                    <a:pt x="1766" y="9939"/>
                    <a:pt x="1783" y="9738"/>
                  </a:cubicBezTo>
                  <a:cubicBezTo>
                    <a:pt x="1799" y="9537"/>
                    <a:pt x="1826" y="9318"/>
                    <a:pt x="1859" y="9110"/>
                  </a:cubicBezTo>
                  <a:cubicBezTo>
                    <a:pt x="1892" y="8901"/>
                    <a:pt x="1937" y="8681"/>
                    <a:pt x="1987" y="8467"/>
                  </a:cubicBezTo>
                  <a:cubicBezTo>
                    <a:pt x="2037" y="8253"/>
                    <a:pt x="2099" y="8030"/>
                    <a:pt x="2165" y="7814"/>
                  </a:cubicBezTo>
                  <a:cubicBezTo>
                    <a:pt x="2231" y="7597"/>
                    <a:pt x="2308" y="7374"/>
                    <a:pt x="2390" y="7159"/>
                  </a:cubicBezTo>
                  <a:cubicBezTo>
                    <a:pt x="2473" y="6942"/>
                    <a:pt x="2562" y="6722"/>
                    <a:pt x="2660" y="6506"/>
                  </a:cubicBezTo>
                  <a:cubicBezTo>
                    <a:pt x="2756" y="6290"/>
                    <a:pt x="2861" y="6075"/>
                    <a:pt x="2970" y="5865"/>
                  </a:cubicBezTo>
                  <a:cubicBezTo>
                    <a:pt x="3081" y="5655"/>
                    <a:pt x="3199" y="5446"/>
                    <a:pt x="3321" y="5241"/>
                  </a:cubicBezTo>
                  <a:cubicBezTo>
                    <a:pt x="3443" y="5034"/>
                    <a:pt x="3573" y="4835"/>
                    <a:pt x="3705" y="4639"/>
                  </a:cubicBezTo>
                  <a:cubicBezTo>
                    <a:pt x="3840" y="4443"/>
                    <a:pt x="3977" y="4253"/>
                    <a:pt x="4121" y="4068"/>
                  </a:cubicBezTo>
                  <a:cubicBezTo>
                    <a:pt x="4263" y="3881"/>
                    <a:pt x="4408" y="3704"/>
                    <a:pt x="4560" y="3530"/>
                  </a:cubicBezTo>
                  <a:cubicBezTo>
                    <a:pt x="4711" y="3356"/>
                    <a:pt x="4864" y="3194"/>
                    <a:pt x="5022" y="3034"/>
                  </a:cubicBezTo>
                  <a:cubicBezTo>
                    <a:pt x="5183" y="2874"/>
                    <a:pt x="5337" y="2726"/>
                    <a:pt x="5502" y="2583"/>
                  </a:cubicBezTo>
                  <a:cubicBezTo>
                    <a:pt x="5667" y="2439"/>
                    <a:pt x="5827" y="2308"/>
                    <a:pt x="5995" y="2182"/>
                  </a:cubicBezTo>
                  <a:cubicBezTo>
                    <a:pt x="6163" y="2055"/>
                    <a:pt x="6326" y="1941"/>
                    <a:pt x="6494" y="1834"/>
                  </a:cubicBezTo>
                  <a:cubicBezTo>
                    <a:pt x="6664" y="1724"/>
                    <a:pt x="6829" y="1628"/>
                    <a:pt x="6997" y="1540"/>
                  </a:cubicBezTo>
                  <a:cubicBezTo>
                    <a:pt x="7164" y="1453"/>
                    <a:pt x="7341" y="1372"/>
                    <a:pt x="7506" y="1305"/>
                  </a:cubicBezTo>
                  <a:cubicBezTo>
                    <a:pt x="7672" y="1238"/>
                    <a:pt x="7844" y="1179"/>
                    <a:pt x="8005" y="1135"/>
                  </a:cubicBezTo>
                  <a:cubicBezTo>
                    <a:pt x="8168" y="1089"/>
                    <a:pt x="8334" y="1052"/>
                    <a:pt x="8491" y="1029"/>
                  </a:cubicBezTo>
                  <a:cubicBezTo>
                    <a:pt x="8649" y="1006"/>
                    <a:pt x="8807" y="991"/>
                    <a:pt x="8958" y="988"/>
                  </a:cubicBezTo>
                  <a:cubicBezTo>
                    <a:pt x="8969" y="988"/>
                    <a:pt x="8980" y="988"/>
                    <a:pt x="8990" y="988"/>
                  </a:cubicBezTo>
                  <a:cubicBezTo>
                    <a:pt x="9131" y="988"/>
                    <a:pt x="9270" y="997"/>
                    <a:pt x="9403" y="1016"/>
                  </a:cubicBezTo>
                  <a:cubicBezTo>
                    <a:pt x="9546" y="1036"/>
                    <a:pt x="9686" y="1067"/>
                    <a:pt x="9819" y="1109"/>
                  </a:cubicBezTo>
                  <a:cubicBezTo>
                    <a:pt x="9952" y="1151"/>
                    <a:pt x="10081" y="1204"/>
                    <a:pt x="10203" y="1267"/>
                  </a:cubicBezTo>
                  <a:cubicBezTo>
                    <a:pt x="10217" y="1275"/>
                    <a:pt x="10232" y="1282"/>
                    <a:pt x="10246" y="1290"/>
                  </a:cubicBezTo>
                  <a:lnTo>
                    <a:pt x="10246" y="1290"/>
                  </a:lnTo>
                  <a:cubicBezTo>
                    <a:pt x="9679" y="963"/>
                    <a:pt x="9112" y="634"/>
                    <a:pt x="8544" y="308"/>
                  </a:cubicBezTo>
                  <a:cubicBezTo>
                    <a:pt x="8170" y="92"/>
                    <a:pt x="7745" y="0"/>
                    <a:pt x="7303" y="0"/>
                  </a:cubicBezTo>
                  <a:close/>
                  <a:moveTo>
                    <a:pt x="6258" y="15333"/>
                  </a:moveTo>
                  <a:cubicBezTo>
                    <a:pt x="6259" y="15333"/>
                    <a:pt x="6260" y="15334"/>
                    <a:pt x="6261" y="15335"/>
                  </a:cubicBezTo>
                  <a:cubicBezTo>
                    <a:pt x="6260" y="15334"/>
                    <a:pt x="6259" y="15333"/>
                    <a:pt x="6258" y="153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18"/>
            <p:cNvSpPr/>
            <p:nvPr/>
          </p:nvSpPr>
          <p:spPr>
            <a:xfrm>
              <a:off x="7589911" y="2114749"/>
              <a:ext cx="284719" cy="291704"/>
            </a:xfrm>
            <a:custGeom>
              <a:avLst/>
              <a:gdLst/>
              <a:ahLst/>
              <a:cxnLst/>
              <a:rect l="l" t="t" r="r" b="b"/>
              <a:pathLst>
                <a:path w="9130" h="9354" extrusionOk="0">
                  <a:moveTo>
                    <a:pt x="7234" y="0"/>
                  </a:moveTo>
                  <a:cubicBezTo>
                    <a:pt x="7223" y="0"/>
                    <a:pt x="7212" y="0"/>
                    <a:pt x="7201" y="0"/>
                  </a:cubicBezTo>
                  <a:cubicBezTo>
                    <a:pt x="7050" y="3"/>
                    <a:pt x="6892" y="18"/>
                    <a:pt x="6734" y="41"/>
                  </a:cubicBezTo>
                  <a:cubicBezTo>
                    <a:pt x="6579" y="64"/>
                    <a:pt x="6411" y="101"/>
                    <a:pt x="6250" y="147"/>
                  </a:cubicBezTo>
                  <a:cubicBezTo>
                    <a:pt x="6087" y="191"/>
                    <a:pt x="5916" y="250"/>
                    <a:pt x="5751" y="317"/>
                  </a:cubicBezTo>
                  <a:cubicBezTo>
                    <a:pt x="5585" y="384"/>
                    <a:pt x="5409" y="465"/>
                    <a:pt x="5242" y="552"/>
                  </a:cubicBezTo>
                  <a:cubicBezTo>
                    <a:pt x="5071" y="643"/>
                    <a:pt x="4907" y="738"/>
                    <a:pt x="4739" y="846"/>
                  </a:cubicBezTo>
                  <a:cubicBezTo>
                    <a:pt x="4568" y="955"/>
                    <a:pt x="4408" y="1067"/>
                    <a:pt x="4238" y="1194"/>
                  </a:cubicBezTo>
                  <a:cubicBezTo>
                    <a:pt x="4070" y="1320"/>
                    <a:pt x="3911" y="1451"/>
                    <a:pt x="3747" y="1595"/>
                  </a:cubicBezTo>
                  <a:cubicBezTo>
                    <a:pt x="3583" y="1738"/>
                    <a:pt x="3426" y="1886"/>
                    <a:pt x="3267" y="2046"/>
                  </a:cubicBezTo>
                  <a:cubicBezTo>
                    <a:pt x="3108" y="2206"/>
                    <a:pt x="2957" y="2368"/>
                    <a:pt x="2805" y="2542"/>
                  </a:cubicBezTo>
                  <a:cubicBezTo>
                    <a:pt x="2654" y="2716"/>
                    <a:pt x="2509" y="2894"/>
                    <a:pt x="2365" y="3080"/>
                  </a:cubicBezTo>
                  <a:cubicBezTo>
                    <a:pt x="2221" y="3265"/>
                    <a:pt x="2082" y="3455"/>
                    <a:pt x="1950" y="3651"/>
                  </a:cubicBezTo>
                  <a:cubicBezTo>
                    <a:pt x="1814" y="3849"/>
                    <a:pt x="1687" y="4049"/>
                    <a:pt x="1564" y="4253"/>
                  </a:cubicBezTo>
                  <a:cubicBezTo>
                    <a:pt x="1441" y="4456"/>
                    <a:pt x="1324" y="4667"/>
                    <a:pt x="1215" y="4877"/>
                  </a:cubicBezTo>
                  <a:cubicBezTo>
                    <a:pt x="1104" y="5087"/>
                    <a:pt x="1001" y="5302"/>
                    <a:pt x="903" y="5518"/>
                  </a:cubicBezTo>
                  <a:cubicBezTo>
                    <a:pt x="807" y="5734"/>
                    <a:pt x="715" y="5954"/>
                    <a:pt x="634" y="6171"/>
                  </a:cubicBezTo>
                  <a:cubicBezTo>
                    <a:pt x="551" y="6388"/>
                    <a:pt x="476" y="6611"/>
                    <a:pt x="410" y="6826"/>
                  </a:cubicBezTo>
                  <a:cubicBezTo>
                    <a:pt x="342" y="7042"/>
                    <a:pt x="282" y="7265"/>
                    <a:pt x="232" y="7479"/>
                  </a:cubicBezTo>
                  <a:cubicBezTo>
                    <a:pt x="183" y="7693"/>
                    <a:pt x="138" y="7913"/>
                    <a:pt x="104" y="8122"/>
                  </a:cubicBezTo>
                  <a:cubicBezTo>
                    <a:pt x="72" y="8330"/>
                    <a:pt x="45" y="8549"/>
                    <a:pt x="26" y="8750"/>
                  </a:cubicBezTo>
                  <a:cubicBezTo>
                    <a:pt x="9" y="8951"/>
                    <a:pt x="0" y="9161"/>
                    <a:pt x="0" y="9354"/>
                  </a:cubicBezTo>
                  <a:lnTo>
                    <a:pt x="1457" y="8513"/>
                  </a:lnTo>
                  <a:cubicBezTo>
                    <a:pt x="1477" y="8415"/>
                    <a:pt x="1497" y="8319"/>
                    <a:pt x="1520" y="8222"/>
                  </a:cubicBezTo>
                  <a:cubicBezTo>
                    <a:pt x="1570" y="8008"/>
                    <a:pt x="1632" y="7787"/>
                    <a:pt x="1698" y="7571"/>
                  </a:cubicBezTo>
                  <a:cubicBezTo>
                    <a:pt x="1764" y="7352"/>
                    <a:pt x="1842" y="7130"/>
                    <a:pt x="1922" y="6914"/>
                  </a:cubicBezTo>
                  <a:cubicBezTo>
                    <a:pt x="2003" y="6697"/>
                    <a:pt x="2095" y="6477"/>
                    <a:pt x="2193" y="6261"/>
                  </a:cubicBezTo>
                  <a:cubicBezTo>
                    <a:pt x="2289" y="6046"/>
                    <a:pt x="2394" y="5830"/>
                    <a:pt x="2503" y="5620"/>
                  </a:cubicBezTo>
                  <a:cubicBezTo>
                    <a:pt x="2614" y="5410"/>
                    <a:pt x="2732" y="5202"/>
                    <a:pt x="2854" y="4998"/>
                  </a:cubicBezTo>
                  <a:cubicBezTo>
                    <a:pt x="2976" y="4793"/>
                    <a:pt x="3106" y="4592"/>
                    <a:pt x="3238" y="4397"/>
                  </a:cubicBezTo>
                  <a:cubicBezTo>
                    <a:pt x="3373" y="4201"/>
                    <a:pt x="3509" y="4010"/>
                    <a:pt x="3653" y="3826"/>
                  </a:cubicBezTo>
                  <a:cubicBezTo>
                    <a:pt x="3797" y="3639"/>
                    <a:pt x="3942" y="3462"/>
                    <a:pt x="4093" y="3288"/>
                  </a:cubicBezTo>
                  <a:cubicBezTo>
                    <a:pt x="4246" y="3114"/>
                    <a:pt x="4397" y="2952"/>
                    <a:pt x="4558" y="2792"/>
                  </a:cubicBezTo>
                  <a:cubicBezTo>
                    <a:pt x="4717" y="2631"/>
                    <a:pt x="4874" y="2485"/>
                    <a:pt x="5036" y="2341"/>
                  </a:cubicBezTo>
                  <a:cubicBezTo>
                    <a:pt x="5202" y="2197"/>
                    <a:pt x="5363" y="2066"/>
                    <a:pt x="5529" y="1940"/>
                  </a:cubicBezTo>
                  <a:cubicBezTo>
                    <a:pt x="5696" y="1813"/>
                    <a:pt x="5859" y="1700"/>
                    <a:pt x="6027" y="1592"/>
                  </a:cubicBezTo>
                  <a:cubicBezTo>
                    <a:pt x="6196" y="1481"/>
                    <a:pt x="6362" y="1386"/>
                    <a:pt x="6530" y="1298"/>
                  </a:cubicBezTo>
                  <a:cubicBezTo>
                    <a:pt x="6697" y="1211"/>
                    <a:pt x="6874" y="1130"/>
                    <a:pt x="7039" y="1063"/>
                  </a:cubicBezTo>
                  <a:cubicBezTo>
                    <a:pt x="7204" y="997"/>
                    <a:pt x="7377" y="938"/>
                    <a:pt x="7538" y="893"/>
                  </a:cubicBezTo>
                  <a:cubicBezTo>
                    <a:pt x="7700" y="847"/>
                    <a:pt x="7867" y="810"/>
                    <a:pt x="8024" y="787"/>
                  </a:cubicBezTo>
                  <a:cubicBezTo>
                    <a:pt x="8182" y="764"/>
                    <a:pt x="8340" y="749"/>
                    <a:pt x="8491" y="746"/>
                  </a:cubicBezTo>
                  <a:cubicBezTo>
                    <a:pt x="8502" y="746"/>
                    <a:pt x="8512" y="746"/>
                    <a:pt x="8523" y="746"/>
                  </a:cubicBezTo>
                  <a:cubicBezTo>
                    <a:pt x="8663" y="746"/>
                    <a:pt x="8803" y="755"/>
                    <a:pt x="8935" y="774"/>
                  </a:cubicBezTo>
                  <a:cubicBezTo>
                    <a:pt x="9001" y="782"/>
                    <a:pt x="9066" y="794"/>
                    <a:pt x="9129" y="808"/>
                  </a:cubicBezTo>
                  <a:cubicBezTo>
                    <a:pt x="9121" y="800"/>
                    <a:pt x="9114" y="792"/>
                    <a:pt x="9106" y="782"/>
                  </a:cubicBezTo>
                  <a:cubicBezTo>
                    <a:pt x="9010" y="679"/>
                    <a:pt x="8906" y="585"/>
                    <a:pt x="8796" y="501"/>
                  </a:cubicBezTo>
                  <a:cubicBezTo>
                    <a:pt x="8710" y="436"/>
                    <a:pt x="8622" y="377"/>
                    <a:pt x="8528" y="325"/>
                  </a:cubicBezTo>
                  <a:cubicBezTo>
                    <a:pt x="8501" y="311"/>
                    <a:pt x="8475" y="296"/>
                    <a:pt x="8448" y="279"/>
                  </a:cubicBezTo>
                  <a:cubicBezTo>
                    <a:pt x="8326" y="216"/>
                    <a:pt x="8196" y="163"/>
                    <a:pt x="8063" y="121"/>
                  </a:cubicBezTo>
                  <a:cubicBezTo>
                    <a:pt x="7930" y="79"/>
                    <a:pt x="7789" y="48"/>
                    <a:pt x="7646" y="28"/>
                  </a:cubicBezTo>
                  <a:cubicBezTo>
                    <a:pt x="7513" y="9"/>
                    <a:pt x="7374" y="0"/>
                    <a:pt x="7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18"/>
            <p:cNvSpPr/>
            <p:nvPr/>
          </p:nvSpPr>
          <p:spPr>
            <a:xfrm>
              <a:off x="7589911" y="2380097"/>
              <a:ext cx="45437" cy="49491"/>
            </a:xfrm>
            <a:custGeom>
              <a:avLst/>
              <a:gdLst/>
              <a:ahLst/>
              <a:cxnLst/>
              <a:rect l="l" t="t" r="r" b="b"/>
              <a:pathLst>
                <a:path w="1457" h="1587" extrusionOk="0">
                  <a:moveTo>
                    <a:pt x="1457" y="1"/>
                  </a:moveTo>
                  <a:lnTo>
                    <a:pt x="0" y="842"/>
                  </a:lnTo>
                  <a:lnTo>
                    <a:pt x="1288" y="1587"/>
                  </a:lnTo>
                  <a:cubicBezTo>
                    <a:pt x="1288" y="1394"/>
                    <a:pt x="1297" y="1184"/>
                    <a:pt x="1316" y="983"/>
                  </a:cubicBezTo>
                  <a:cubicBezTo>
                    <a:pt x="1331" y="781"/>
                    <a:pt x="1359" y="564"/>
                    <a:pt x="1392" y="356"/>
                  </a:cubicBezTo>
                  <a:cubicBezTo>
                    <a:pt x="1410" y="241"/>
                    <a:pt x="1432" y="122"/>
                    <a:pt x="14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18"/>
            <p:cNvSpPr/>
            <p:nvPr/>
          </p:nvSpPr>
          <p:spPr>
            <a:xfrm>
              <a:off x="7721634" y="2203999"/>
              <a:ext cx="281788" cy="358066"/>
            </a:xfrm>
            <a:custGeom>
              <a:avLst/>
              <a:gdLst/>
              <a:ahLst/>
              <a:cxnLst/>
              <a:rect l="l" t="t" r="r" b="b"/>
              <a:pathLst>
                <a:path w="9036" h="11482" extrusionOk="0">
                  <a:moveTo>
                    <a:pt x="6422" y="259"/>
                  </a:moveTo>
                  <a:cubicBezTo>
                    <a:pt x="6596" y="259"/>
                    <a:pt x="6761" y="278"/>
                    <a:pt x="6919" y="318"/>
                  </a:cubicBezTo>
                  <a:cubicBezTo>
                    <a:pt x="7469" y="461"/>
                    <a:pt x="8006" y="889"/>
                    <a:pt x="8323" y="1440"/>
                  </a:cubicBezTo>
                  <a:cubicBezTo>
                    <a:pt x="8672" y="2045"/>
                    <a:pt x="8776" y="2820"/>
                    <a:pt x="8652" y="3878"/>
                  </a:cubicBezTo>
                  <a:cubicBezTo>
                    <a:pt x="8530" y="4917"/>
                    <a:pt x="8223" y="5932"/>
                    <a:pt x="7745" y="6894"/>
                  </a:cubicBezTo>
                  <a:cubicBezTo>
                    <a:pt x="7273" y="7839"/>
                    <a:pt x="6636" y="8732"/>
                    <a:pt x="5902" y="9476"/>
                  </a:cubicBezTo>
                  <a:cubicBezTo>
                    <a:pt x="5239" y="10148"/>
                    <a:pt x="4570" y="10621"/>
                    <a:pt x="3863" y="10921"/>
                  </a:cubicBezTo>
                  <a:cubicBezTo>
                    <a:pt x="3387" y="11122"/>
                    <a:pt x="2949" y="11224"/>
                    <a:pt x="2557" y="11224"/>
                  </a:cubicBezTo>
                  <a:cubicBezTo>
                    <a:pt x="2382" y="11224"/>
                    <a:pt x="2216" y="11203"/>
                    <a:pt x="2060" y="11163"/>
                  </a:cubicBezTo>
                  <a:cubicBezTo>
                    <a:pt x="1510" y="11022"/>
                    <a:pt x="973" y="10592"/>
                    <a:pt x="657" y="10043"/>
                  </a:cubicBezTo>
                  <a:cubicBezTo>
                    <a:pt x="382" y="9565"/>
                    <a:pt x="259" y="8980"/>
                    <a:pt x="279" y="8249"/>
                  </a:cubicBezTo>
                  <a:cubicBezTo>
                    <a:pt x="285" y="8046"/>
                    <a:pt x="300" y="7833"/>
                    <a:pt x="328" y="7603"/>
                  </a:cubicBezTo>
                  <a:cubicBezTo>
                    <a:pt x="449" y="6565"/>
                    <a:pt x="753" y="5551"/>
                    <a:pt x="1234" y="4588"/>
                  </a:cubicBezTo>
                  <a:cubicBezTo>
                    <a:pt x="1702" y="3645"/>
                    <a:pt x="2341" y="2751"/>
                    <a:pt x="3075" y="2006"/>
                  </a:cubicBezTo>
                  <a:cubicBezTo>
                    <a:pt x="3738" y="1333"/>
                    <a:pt x="4405" y="860"/>
                    <a:pt x="5115" y="561"/>
                  </a:cubicBezTo>
                  <a:cubicBezTo>
                    <a:pt x="5591" y="360"/>
                    <a:pt x="6030" y="259"/>
                    <a:pt x="6422" y="259"/>
                  </a:cubicBezTo>
                  <a:close/>
                  <a:moveTo>
                    <a:pt x="6423" y="0"/>
                  </a:moveTo>
                  <a:cubicBezTo>
                    <a:pt x="5995" y="0"/>
                    <a:pt x="5523" y="108"/>
                    <a:pt x="5015" y="324"/>
                  </a:cubicBezTo>
                  <a:cubicBezTo>
                    <a:pt x="4274" y="638"/>
                    <a:pt x="3578" y="1129"/>
                    <a:pt x="2893" y="1826"/>
                  </a:cubicBezTo>
                  <a:cubicBezTo>
                    <a:pt x="2138" y="2591"/>
                    <a:pt x="1482" y="3506"/>
                    <a:pt x="1001" y="4475"/>
                  </a:cubicBezTo>
                  <a:cubicBezTo>
                    <a:pt x="509" y="5465"/>
                    <a:pt x="197" y="6508"/>
                    <a:pt x="70" y="7574"/>
                  </a:cubicBezTo>
                  <a:cubicBezTo>
                    <a:pt x="42" y="7811"/>
                    <a:pt x="26" y="8031"/>
                    <a:pt x="20" y="8243"/>
                  </a:cubicBezTo>
                  <a:cubicBezTo>
                    <a:pt x="0" y="9023"/>
                    <a:pt x="134" y="9653"/>
                    <a:pt x="431" y="10172"/>
                  </a:cubicBezTo>
                  <a:cubicBezTo>
                    <a:pt x="785" y="10787"/>
                    <a:pt x="1370" y="11253"/>
                    <a:pt x="1994" y="11413"/>
                  </a:cubicBezTo>
                  <a:cubicBezTo>
                    <a:pt x="2171" y="11459"/>
                    <a:pt x="2358" y="11482"/>
                    <a:pt x="2555" y="11482"/>
                  </a:cubicBezTo>
                  <a:cubicBezTo>
                    <a:pt x="2980" y="11482"/>
                    <a:pt x="3450" y="11374"/>
                    <a:pt x="3961" y="11158"/>
                  </a:cubicBezTo>
                  <a:cubicBezTo>
                    <a:pt x="4701" y="10845"/>
                    <a:pt x="5396" y="10353"/>
                    <a:pt x="6084" y="9656"/>
                  </a:cubicBezTo>
                  <a:cubicBezTo>
                    <a:pt x="6836" y="8893"/>
                    <a:pt x="7489" y="7975"/>
                    <a:pt x="7972" y="7006"/>
                  </a:cubicBezTo>
                  <a:cubicBezTo>
                    <a:pt x="8465" y="6019"/>
                    <a:pt x="8780" y="4975"/>
                    <a:pt x="8905" y="3907"/>
                  </a:cubicBezTo>
                  <a:cubicBezTo>
                    <a:pt x="9036" y="2791"/>
                    <a:pt x="8921" y="1966"/>
                    <a:pt x="8544" y="1310"/>
                  </a:cubicBezTo>
                  <a:cubicBezTo>
                    <a:pt x="8188" y="694"/>
                    <a:pt x="7605" y="228"/>
                    <a:pt x="6983" y="68"/>
                  </a:cubicBezTo>
                  <a:cubicBezTo>
                    <a:pt x="6806" y="23"/>
                    <a:pt x="6619" y="0"/>
                    <a:pt x="6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18"/>
            <p:cNvSpPr/>
            <p:nvPr/>
          </p:nvSpPr>
          <p:spPr>
            <a:xfrm>
              <a:off x="7429280" y="2289818"/>
              <a:ext cx="197027" cy="305582"/>
            </a:xfrm>
            <a:custGeom>
              <a:avLst/>
              <a:gdLst/>
              <a:ahLst/>
              <a:cxnLst/>
              <a:rect l="l" t="t" r="r" b="b"/>
              <a:pathLst>
                <a:path w="6318" h="9799" extrusionOk="0">
                  <a:moveTo>
                    <a:pt x="3262" y="0"/>
                  </a:moveTo>
                  <a:lnTo>
                    <a:pt x="3262" y="0"/>
                  </a:lnTo>
                  <a:cubicBezTo>
                    <a:pt x="3159" y="58"/>
                    <a:pt x="3059" y="112"/>
                    <a:pt x="2956" y="160"/>
                  </a:cubicBezTo>
                  <a:cubicBezTo>
                    <a:pt x="2770" y="246"/>
                    <a:pt x="2586" y="311"/>
                    <a:pt x="2407" y="354"/>
                  </a:cubicBezTo>
                  <a:cubicBezTo>
                    <a:pt x="2352" y="366"/>
                    <a:pt x="2300" y="377"/>
                    <a:pt x="2246" y="386"/>
                  </a:cubicBezTo>
                  <a:cubicBezTo>
                    <a:pt x="2194" y="394"/>
                    <a:pt x="2142" y="400"/>
                    <a:pt x="2090" y="406"/>
                  </a:cubicBezTo>
                  <a:lnTo>
                    <a:pt x="1130" y="6467"/>
                  </a:lnTo>
                  <a:cubicBezTo>
                    <a:pt x="761" y="6777"/>
                    <a:pt x="467" y="7200"/>
                    <a:pt x="266" y="7643"/>
                  </a:cubicBezTo>
                  <a:cubicBezTo>
                    <a:pt x="104" y="7995"/>
                    <a:pt x="0" y="8363"/>
                    <a:pt x="0" y="8764"/>
                  </a:cubicBezTo>
                  <a:cubicBezTo>
                    <a:pt x="0" y="9016"/>
                    <a:pt x="40" y="9278"/>
                    <a:pt x="181" y="9476"/>
                  </a:cubicBezTo>
                  <a:cubicBezTo>
                    <a:pt x="246" y="9565"/>
                    <a:pt x="329" y="9638"/>
                    <a:pt x="424" y="9694"/>
                  </a:cubicBezTo>
                  <a:cubicBezTo>
                    <a:pt x="497" y="9738"/>
                    <a:pt x="579" y="9768"/>
                    <a:pt x="661" y="9785"/>
                  </a:cubicBezTo>
                  <a:cubicBezTo>
                    <a:pt x="710" y="9794"/>
                    <a:pt x="758" y="9799"/>
                    <a:pt x="807" y="9799"/>
                  </a:cubicBezTo>
                  <a:cubicBezTo>
                    <a:pt x="953" y="9799"/>
                    <a:pt x="1100" y="9761"/>
                    <a:pt x="1236" y="9706"/>
                  </a:cubicBezTo>
                  <a:cubicBezTo>
                    <a:pt x="1557" y="9578"/>
                    <a:pt x="1823" y="9358"/>
                    <a:pt x="2053" y="9104"/>
                  </a:cubicBezTo>
                  <a:cubicBezTo>
                    <a:pt x="2379" y="8738"/>
                    <a:pt x="2635" y="8304"/>
                    <a:pt x="2782" y="7844"/>
                  </a:cubicBezTo>
                  <a:lnTo>
                    <a:pt x="6317" y="5803"/>
                  </a:lnTo>
                  <a:lnTo>
                    <a:pt x="6317" y="4420"/>
                  </a:lnTo>
                  <a:lnTo>
                    <a:pt x="2780" y="6460"/>
                  </a:lnTo>
                  <a:cubicBezTo>
                    <a:pt x="2717" y="6097"/>
                    <a:pt x="2519" y="6065"/>
                    <a:pt x="2396" y="6065"/>
                  </a:cubicBezTo>
                  <a:cubicBezTo>
                    <a:pt x="2370" y="6065"/>
                    <a:pt x="2348" y="6067"/>
                    <a:pt x="2331" y="6067"/>
                  </a:cubicBezTo>
                  <a:cubicBezTo>
                    <a:pt x="2318" y="6067"/>
                    <a:pt x="2308" y="6066"/>
                    <a:pt x="2302" y="6063"/>
                  </a:cubicBezTo>
                  <a:lnTo>
                    <a:pt x="2384" y="5551"/>
                  </a:lnTo>
                  <a:lnTo>
                    <a:pt x="3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18"/>
            <p:cNvSpPr/>
            <p:nvPr/>
          </p:nvSpPr>
          <p:spPr>
            <a:xfrm>
              <a:off x="7501129" y="2409909"/>
              <a:ext cx="125177" cy="81424"/>
            </a:xfrm>
            <a:custGeom>
              <a:avLst/>
              <a:gdLst/>
              <a:ahLst/>
              <a:cxnLst/>
              <a:rect l="l" t="t" r="r" b="b"/>
              <a:pathLst>
                <a:path w="4014" h="2611" extrusionOk="0">
                  <a:moveTo>
                    <a:pt x="3024" y="1"/>
                  </a:moveTo>
                  <a:lnTo>
                    <a:pt x="81" y="1702"/>
                  </a:lnTo>
                  <a:lnTo>
                    <a:pt x="1" y="2213"/>
                  </a:lnTo>
                  <a:cubicBezTo>
                    <a:pt x="6" y="2216"/>
                    <a:pt x="15" y="2217"/>
                    <a:pt x="27" y="2217"/>
                  </a:cubicBezTo>
                  <a:cubicBezTo>
                    <a:pt x="45" y="2217"/>
                    <a:pt x="69" y="2215"/>
                    <a:pt x="97" y="2215"/>
                  </a:cubicBezTo>
                  <a:cubicBezTo>
                    <a:pt x="220" y="2215"/>
                    <a:pt x="415" y="2249"/>
                    <a:pt x="478" y="2610"/>
                  </a:cubicBezTo>
                  <a:lnTo>
                    <a:pt x="4013" y="569"/>
                  </a:lnTo>
                  <a:lnTo>
                    <a:pt x="3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18"/>
            <p:cNvSpPr/>
            <p:nvPr/>
          </p:nvSpPr>
          <p:spPr>
            <a:xfrm>
              <a:off x="7433708" y="2284704"/>
              <a:ext cx="60717" cy="206788"/>
            </a:xfrm>
            <a:custGeom>
              <a:avLst/>
              <a:gdLst/>
              <a:ahLst/>
              <a:cxnLst/>
              <a:rect l="l" t="t" r="r" b="b"/>
              <a:pathLst>
                <a:path w="1947" h="6631" extrusionOk="0">
                  <a:moveTo>
                    <a:pt x="959" y="0"/>
                  </a:moveTo>
                  <a:lnTo>
                    <a:pt x="0" y="6062"/>
                  </a:lnTo>
                  <a:cubicBezTo>
                    <a:pt x="330" y="6251"/>
                    <a:pt x="657" y="6440"/>
                    <a:pt x="987" y="6631"/>
                  </a:cubicBezTo>
                  <a:lnTo>
                    <a:pt x="1947" y="570"/>
                  </a:lnTo>
                  <a:cubicBezTo>
                    <a:pt x="1618" y="379"/>
                    <a:pt x="1288" y="189"/>
                    <a:pt x="9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18"/>
            <p:cNvSpPr/>
            <p:nvPr/>
          </p:nvSpPr>
          <p:spPr>
            <a:xfrm>
              <a:off x="7398407" y="2473712"/>
              <a:ext cx="66081" cy="118441"/>
            </a:xfrm>
            <a:custGeom>
              <a:avLst/>
              <a:gdLst/>
              <a:ahLst/>
              <a:cxnLst/>
              <a:rect l="l" t="t" r="r" b="b"/>
              <a:pathLst>
                <a:path w="2119" h="3798" extrusionOk="0">
                  <a:moveTo>
                    <a:pt x="1132" y="1"/>
                  </a:moveTo>
                  <a:cubicBezTo>
                    <a:pt x="761" y="311"/>
                    <a:pt x="471" y="731"/>
                    <a:pt x="267" y="1175"/>
                  </a:cubicBezTo>
                  <a:cubicBezTo>
                    <a:pt x="106" y="1527"/>
                    <a:pt x="1" y="1895"/>
                    <a:pt x="1" y="2297"/>
                  </a:cubicBezTo>
                  <a:cubicBezTo>
                    <a:pt x="1" y="2548"/>
                    <a:pt x="41" y="2811"/>
                    <a:pt x="183" y="3008"/>
                  </a:cubicBezTo>
                  <a:cubicBezTo>
                    <a:pt x="248" y="3099"/>
                    <a:pt x="333" y="3174"/>
                    <a:pt x="429" y="3230"/>
                  </a:cubicBezTo>
                  <a:cubicBezTo>
                    <a:pt x="754" y="3418"/>
                    <a:pt x="1088" y="3609"/>
                    <a:pt x="1413" y="3797"/>
                  </a:cubicBezTo>
                  <a:cubicBezTo>
                    <a:pt x="1318" y="3741"/>
                    <a:pt x="1233" y="3667"/>
                    <a:pt x="1170" y="3578"/>
                  </a:cubicBezTo>
                  <a:cubicBezTo>
                    <a:pt x="1027" y="3381"/>
                    <a:pt x="989" y="3116"/>
                    <a:pt x="989" y="2866"/>
                  </a:cubicBezTo>
                  <a:cubicBezTo>
                    <a:pt x="989" y="2466"/>
                    <a:pt x="1092" y="2100"/>
                    <a:pt x="1255" y="1744"/>
                  </a:cubicBezTo>
                  <a:cubicBezTo>
                    <a:pt x="1456" y="1303"/>
                    <a:pt x="1749" y="882"/>
                    <a:pt x="2119" y="570"/>
                  </a:cubicBezTo>
                  <a:cubicBezTo>
                    <a:pt x="1789" y="380"/>
                    <a:pt x="1462" y="190"/>
                    <a:pt x="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18"/>
            <p:cNvSpPr/>
            <p:nvPr/>
          </p:nvSpPr>
          <p:spPr>
            <a:xfrm>
              <a:off x="7416401" y="2007132"/>
              <a:ext cx="235416" cy="296601"/>
            </a:xfrm>
            <a:custGeom>
              <a:avLst/>
              <a:gdLst/>
              <a:ahLst/>
              <a:cxnLst/>
              <a:rect l="l" t="t" r="r" b="b"/>
              <a:pathLst>
                <a:path w="7549" h="9511" extrusionOk="0">
                  <a:moveTo>
                    <a:pt x="5535" y="622"/>
                  </a:moveTo>
                  <a:cubicBezTo>
                    <a:pt x="5883" y="622"/>
                    <a:pt x="6217" y="695"/>
                    <a:pt x="6489" y="866"/>
                  </a:cubicBezTo>
                  <a:cubicBezTo>
                    <a:pt x="7021" y="1200"/>
                    <a:pt x="7314" y="1912"/>
                    <a:pt x="7407" y="2590"/>
                  </a:cubicBezTo>
                  <a:cubicBezTo>
                    <a:pt x="7524" y="3446"/>
                    <a:pt x="7325" y="4245"/>
                    <a:pt x="7025" y="5007"/>
                  </a:cubicBezTo>
                  <a:cubicBezTo>
                    <a:pt x="6664" y="5920"/>
                    <a:pt x="6158" y="6777"/>
                    <a:pt x="5531" y="7543"/>
                  </a:cubicBezTo>
                  <a:cubicBezTo>
                    <a:pt x="5008" y="8180"/>
                    <a:pt x="4403" y="8758"/>
                    <a:pt x="3592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7" y="8975"/>
                  </a:cubicBezTo>
                  <a:cubicBezTo>
                    <a:pt x="1115" y="8640"/>
                    <a:pt x="821" y="7928"/>
                    <a:pt x="728" y="7251"/>
                  </a:cubicBezTo>
                  <a:cubicBezTo>
                    <a:pt x="611" y="6396"/>
                    <a:pt x="810" y="5596"/>
                    <a:pt x="1110" y="4834"/>
                  </a:cubicBezTo>
                  <a:cubicBezTo>
                    <a:pt x="1470" y="3921"/>
                    <a:pt x="1977" y="3066"/>
                    <a:pt x="2604" y="2298"/>
                  </a:cubicBezTo>
                  <a:cubicBezTo>
                    <a:pt x="3127" y="1660"/>
                    <a:pt x="3733" y="1083"/>
                    <a:pt x="4543" y="800"/>
                  </a:cubicBezTo>
                  <a:cubicBezTo>
                    <a:pt x="4858" y="689"/>
                    <a:pt x="5203" y="622"/>
                    <a:pt x="5535" y="622"/>
                  </a:cubicBezTo>
                  <a:close/>
                  <a:moveTo>
                    <a:pt x="5422" y="1"/>
                  </a:moveTo>
                  <a:cubicBezTo>
                    <a:pt x="4686" y="1"/>
                    <a:pt x="3881" y="361"/>
                    <a:pt x="3231" y="812"/>
                  </a:cubicBezTo>
                  <a:cubicBezTo>
                    <a:pt x="2282" y="1470"/>
                    <a:pt x="1658" y="2320"/>
                    <a:pt x="1133" y="3227"/>
                  </a:cubicBezTo>
                  <a:cubicBezTo>
                    <a:pt x="611" y="4136"/>
                    <a:pt x="184" y="5100"/>
                    <a:pt x="91" y="6252"/>
                  </a:cubicBezTo>
                  <a:cubicBezTo>
                    <a:pt x="0" y="7365"/>
                    <a:pt x="217" y="8650"/>
                    <a:pt x="1082" y="9193"/>
                  </a:cubicBezTo>
                  <a:lnTo>
                    <a:pt x="1205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3" y="9341"/>
                  </a:cubicBezTo>
                  <a:cubicBezTo>
                    <a:pt x="1498" y="9397"/>
                    <a:pt x="1615" y="9433"/>
                    <a:pt x="1762" y="9464"/>
                  </a:cubicBezTo>
                  <a:cubicBezTo>
                    <a:pt x="1910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2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0" y="9277"/>
                    <a:pt x="3508" y="9228"/>
                    <a:pt x="3668" y="9150"/>
                  </a:cubicBezTo>
                  <a:cubicBezTo>
                    <a:pt x="3827" y="9074"/>
                    <a:pt x="3944" y="9011"/>
                    <a:pt x="4102" y="8912"/>
                  </a:cubicBezTo>
                  <a:cubicBezTo>
                    <a:pt x="4260" y="8815"/>
                    <a:pt x="4378" y="8733"/>
                    <a:pt x="4532" y="8617"/>
                  </a:cubicBezTo>
                  <a:cubicBezTo>
                    <a:pt x="4684" y="8500"/>
                    <a:pt x="4802" y="8405"/>
                    <a:pt x="4950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7"/>
                    <a:pt x="5740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8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3"/>
                  </a:cubicBezTo>
                  <a:cubicBezTo>
                    <a:pt x="7056" y="5189"/>
                    <a:pt x="7136" y="4980"/>
                    <a:pt x="7196" y="4804"/>
                  </a:cubicBezTo>
                  <a:cubicBezTo>
                    <a:pt x="7253" y="4629"/>
                    <a:pt x="7315" y="4412"/>
                    <a:pt x="7358" y="4239"/>
                  </a:cubicBezTo>
                  <a:cubicBezTo>
                    <a:pt x="7380" y="4151"/>
                    <a:pt x="7401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7" y="3279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1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5" y="1825"/>
                    <a:pt x="7390" y="1656"/>
                    <a:pt x="7344" y="1528"/>
                  </a:cubicBezTo>
                  <a:cubicBezTo>
                    <a:pt x="7299" y="1400"/>
                    <a:pt x="7233" y="1243"/>
                    <a:pt x="7171" y="1128"/>
                  </a:cubicBezTo>
                  <a:cubicBezTo>
                    <a:pt x="7110" y="1010"/>
                    <a:pt x="7023" y="875"/>
                    <a:pt x="6944" y="773"/>
                  </a:cubicBezTo>
                  <a:cubicBezTo>
                    <a:pt x="6865" y="668"/>
                    <a:pt x="6759" y="556"/>
                    <a:pt x="6661" y="471"/>
                  </a:cubicBezTo>
                  <a:cubicBezTo>
                    <a:pt x="6560" y="383"/>
                    <a:pt x="6441" y="296"/>
                    <a:pt x="6328" y="229"/>
                  </a:cubicBezTo>
                  <a:cubicBezTo>
                    <a:pt x="6051" y="70"/>
                    <a:pt x="5743" y="1"/>
                    <a:pt x="5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18"/>
            <p:cNvSpPr/>
            <p:nvPr/>
          </p:nvSpPr>
          <p:spPr>
            <a:xfrm>
              <a:off x="7435454" y="2026529"/>
              <a:ext cx="215582" cy="268066"/>
            </a:xfrm>
            <a:custGeom>
              <a:avLst/>
              <a:gdLst/>
              <a:ahLst/>
              <a:cxnLst/>
              <a:rect l="l" t="t" r="r" b="b"/>
              <a:pathLst>
                <a:path w="6913" h="8596" extrusionOk="0">
                  <a:moveTo>
                    <a:pt x="4779" y="423"/>
                  </a:moveTo>
                  <a:cubicBezTo>
                    <a:pt x="4827" y="423"/>
                    <a:pt x="4874" y="424"/>
                    <a:pt x="4922" y="427"/>
                  </a:cubicBezTo>
                  <a:cubicBezTo>
                    <a:pt x="5185" y="444"/>
                    <a:pt x="5432" y="512"/>
                    <a:pt x="5643" y="643"/>
                  </a:cubicBezTo>
                  <a:cubicBezTo>
                    <a:pt x="6122" y="945"/>
                    <a:pt x="6387" y="1586"/>
                    <a:pt x="6471" y="2197"/>
                  </a:cubicBezTo>
                  <a:cubicBezTo>
                    <a:pt x="6578" y="2966"/>
                    <a:pt x="6398" y="3689"/>
                    <a:pt x="6126" y="4375"/>
                  </a:cubicBezTo>
                  <a:cubicBezTo>
                    <a:pt x="5801" y="5200"/>
                    <a:pt x="5344" y="5971"/>
                    <a:pt x="4778" y="6664"/>
                  </a:cubicBezTo>
                  <a:cubicBezTo>
                    <a:pt x="4308" y="7239"/>
                    <a:pt x="3760" y="7758"/>
                    <a:pt x="3030" y="8015"/>
                  </a:cubicBezTo>
                  <a:cubicBezTo>
                    <a:pt x="2746" y="8115"/>
                    <a:pt x="2435" y="8175"/>
                    <a:pt x="2135" y="8175"/>
                  </a:cubicBezTo>
                  <a:cubicBezTo>
                    <a:pt x="1821" y="8175"/>
                    <a:pt x="1520" y="8109"/>
                    <a:pt x="1274" y="7955"/>
                  </a:cubicBezTo>
                  <a:cubicBezTo>
                    <a:pt x="1097" y="7844"/>
                    <a:pt x="951" y="7687"/>
                    <a:pt x="830" y="7502"/>
                  </a:cubicBezTo>
                  <a:cubicBezTo>
                    <a:pt x="623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2" y="2625"/>
                    <a:pt x="2138" y="1934"/>
                  </a:cubicBezTo>
                  <a:cubicBezTo>
                    <a:pt x="2610" y="1359"/>
                    <a:pt x="3158" y="840"/>
                    <a:pt x="3886" y="582"/>
                  </a:cubicBezTo>
                  <a:cubicBezTo>
                    <a:pt x="4034" y="530"/>
                    <a:pt x="4188" y="489"/>
                    <a:pt x="4345" y="461"/>
                  </a:cubicBezTo>
                  <a:cubicBezTo>
                    <a:pt x="4490" y="436"/>
                    <a:pt x="4636" y="423"/>
                    <a:pt x="4779" y="423"/>
                  </a:cubicBezTo>
                  <a:close/>
                  <a:moveTo>
                    <a:pt x="4923" y="0"/>
                  </a:moveTo>
                  <a:cubicBezTo>
                    <a:pt x="4591" y="0"/>
                    <a:pt x="4246" y="67"/>
                    <a:pt x="3932" y="177"/>
                  </a:cubicBezTo>
                  <a:cubicBezTo>
                    <a:pt x="3122" y="461"/>
                    <a:pt x="2516" y="1038"/>
                    <a:pt x="1993" y="1676"/>
                  </a:cubicBezTo>
                  <a:cubicBezTo>
                    <a:pt x="1366" y="2441"/>
                    <a:pt x="860" y="3299"/>
                    <a:pt x="499" y="4212"/>
                  </a:cubicBezTo>
                  <a:cubicBezTo>
                    <a:pt x="199" y="4974"/>
                    <a:pt x="0" y="5775"/>
                    <a:pt x="117" y="6629"/>
                  </a:cubicBezTo>
                  <a:cubicBezTo>
                    <a:pt x="210" y="7306"/>
                    <a:pt x="504" y="8018"/>
                    <a:pt x="1036" y="8353"/>
                  </a:cubicBezTo>
                  <a:cubicBezTo>
                    <a:pt x="1306" y="8523"/>
                    <a:pt x="1639" y="8596"/>
                    <a:pt x="1985" y="8596"/>
                  </a:cubicBezTo>
                  <a:cubicBezTo>
                    <a:pt x="2147" y="8596"/>
                    <a:pt x="2311" y="8580"/>
                    <a:pt x="2473" y="8551"/>
                  </a:cubicBezTo>
                  <a:cubicBezTo>
                    <a:pt x="2647" y="8521"/>
                    <a:pt x="2818" y="8476"/>
                    <a:pt x="2981" y="8419"/>
                  </a:cubicBezTo>
                  <a:cubicBezTo>
                    <a:pt x="3792" y="8136"/>
                    <a:pt x="4397" y="7558"/>
                    <a:pt x="4920" y="6921"/>
                  </a:cubicBezTo>
                  <a:cubicBezTo>
                    <a:pt x="5547" y="6155"/>
                    <a:pt x="6053" y="5299"/>
                    <a:pt x="6414" y="4385"/>
                  </a:cubicBezTo>
                  <a:cubicBezTo>
                    <a:pt x="6714" y="3623"/>
                    <a:pt x="6913" y="2821"/>
                    <a:pt x="6796" y="1968"/>
                  </a:cubicBezTo>
                  <a:cubicBezTo>
                    <a:pt x="6703" y="1290"/>
                    <a:pt x="6410" y="578"/>
                    <a:pt x="5878" y="244"/>
                  </a:cubicBezTo>
                  <a:cubicBezTo>
                    <a:pt x="5605" y="73"/>
                    <a:pt x="5271" y="0"/>
                    <a:pt x="4923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18"/>
            <p:cNvSpPr/>
            <p:nvPr/>
          </p:nvSpPr>
          <p:spPr>
            <a:xfrm>
              <a:off x="7461182" y="2039813"/>
              <a:ext cx="179283" cy="241621"/>
            </a:xfrm>
            <a:custGeom>
              <a:avLst/>
              <a:gdLst/>
              <a:ahLst/>
              <a:cxnLst/>
              <a:rect l="l" t="t" r="r" b="b"/>
              <a:pathLst>
                <a:path w="5749" h="7748" extrusionOk="0">
                  <a:moveTo>
                    <a:pt x="4094" y="1"/>
                  </a:moveTo>
                  <a:cubicBezTo>
                    <a:pt x="4426" y="529"/>
                    <a:pt x="4509" y="1279"/>
                    <a:pt x="4453" y="1952"/>
                  </a:cubicBezTo>
                  <a:cubicBezTo>
                    <a:pt x="4375" y="2895"/>
                    <a:pt x="4026" y="3687"/>
                    <a:pt x="3598" y="4432"/>
                  </a:cubicBezTo>
                  <a:cubicBezTo>
                    <a:pt x="3168" y="5177"/>
                    <a:pt x="2657" y="5874"/>
                    <a:pt x="1877" y="6413"/>
                  </a:cubicBezTo>
                  <a:cubicBezTo>
                    <a:pt x="1342" y="6783"/>
                    <a:pt x="680" y="7079"/>
                    <a:pt x="75" y="7079"/>
                  </a:cubicBezTo>
                  <a:cubicBezTo>
                    <a:pt x="50" y="7079"/>
                    <a:pt x="25" y="7078"/>
                    <a:pt x="1" y="7077"/>
                  </a:cubicBezTo>
                  <a:lnTo>
                    <a:pt x="1" y="7077"/>
                  </a:lnTo>
                  <a:cubicBezTo>
                    <a:pt x="121" y="7261"/>
                    <a:pt x="269" y="7418"/>
                    <a:pt x="445" y="7530"/>
                  </a:cubicBezTo>
                  <a:cubicBezTo>
                    <a:pt x="690" y="7683"/>
                    <a:pt x="992" y="7748"/>
                    <a:pt x="1305" y="7748"/>
                  </a:cubicBezTo>
                  <a:cubicBezTo>
                    <a:pt x="1606" y="7748"/>
                    <a:pt x="1918" y="7688"/>
                    <a:pt x="2202" y="7589"/>
                  </a:cubicBezTo>
                  <a:cubicBezTo>
                    <a:pt x="2931" y="7332"/>
                    <a:pt x="3478" y="6813"/>
                    <a:pt x="3950" y="6238"/>
                  </a:cubicBezTo>
                  <a:cubicBezTo>
                    <a:pt x="4516" y="5546"/>
                    <a:pt x="4972" y="4774"/>
                    <a:pt x="5297" y="3950"/>
                  </a:cubicBezTo>
                  <a:cubicBezTo>
                    <a:pt x="5567" y="3264"/>
                    <a:pt x="5748" y="2541"/>
                    <a:pt x="5642" y="1772"/>
                  </a:cubicBezTo>
                  <a:cubicBezTo>
                    <a:pt x="5560" y="1158"/>
                    <a:pt x="5296" y="517"/>
                    <a:pt x="4812" y="217"/>
                  </a:cubicBezTo>
                  <a:cubicBezTo>
                    <a:pt x="4604" y="86"/>
                    <a:pt x="4355" y="20"/>
                    <a:pt x="4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18"/>
            <p:cNvSpPr/>
            <p:nvPr/>
          </p:nvSpPr>
          <p:spPr>
            <a:xfrm>
              <a:off x="7398595" y="1996560"/>
              <a:ext cx="215332" cy="297287"/>
            </a:xfrm>
            <a:custGeom>
              <a:avLst/>
              <a:gdLst/>
              <a:ahLst/>
              <a:cxnLst/>
              <a:rect l="l" t="t" r="r" b="b"/>
              <a:pathLst>
                <a:path w="6905" h="9533" extrusionOk="0">
                  <a:moveTo>
                    <a:pt x="6899" y="565"/>
                  </a:moveTo>
                  <a:lnTo>
                    <a:pt x="6904" y="568"/>
                  </a:lnTo>
                  <a:cubicBezTo>
                    <a:pt x="6902" y="567"/>
                    <a:pt x="6901" y="566"/>
                    <a:pt x="6899" y="565"/>
                  </a:cubicBezTo>
                  <a:close/>
                  <a:moveTo>
                    <a:pt x="5307" y="1"/>
                  </a:moveTo>
                  <a:cubicBezTo>
                    <a:pt x="5195" y="1"/>
                    <a:pt x="5095" y="7"/>
                    <a:pt x="4969" y="22"/>
                  </a:cubicBezTo>
                  <a:cubicBezTo>
                    <a:pt x="4893" y="31"/>
                    <a:pt x="4825" y="42"/>
                    <a:pt x="4749" y="58"/>
                  </a:cubicBezTo>
                  <a:cubicBezTo>
                    <a:pt x="4591" y="91"/>
                    <a:pt x="4476" y="121"/>
                    <a:pt x="4315" y="177"/>
                  </a:cubicBezTo>
                  <a:cubicBezTo>
                    <a:pt x="4157" y="232"/>
                    <a:pt x="4040" y="281"/>
                    <a:pt x="3881" y="359"/>
                  </a:cubicBezTo>
                  <a:cubicBezTo>
                    <a:pt x="3721" y="436"/>
                    <a:pt x="3603" y="498"/>
                    <a:pt x="3445" y="597"/>
                  </a:cubicBezTo>
                  <a:cubicBezTo>
                    <a:pt x="3287" y="695"/>
                    <a:pt x="3171" y="776"/>
                    <a:pt x="3017" y="892"/>
                  </a:cubicBezTo>
                  <a:cubicBezTo>
                    <a:pt x="2862" y="1008"/>
                    <a:pt x="2747" y="1105"/>
                    <a:pt x="2597" y="1238"/>
                  </a:cubicBezTo>
                  <a:cubicBezTo>
                    <a:pt x="2449" y="1372"/>
                    <a:pt x="2335" y="1486"/>
                    <a:pt x="2193" y="1634"/>
                  </a:cubicBezTo>
                  <a:cubicBezTo>
                    <a:pt x="2054" y="1782"/>
                    <a:pt x="1940" y="1911"/>
                    <a:pt x="1809" y="2072"/>
                  </a:cubicBezTo>
                  <a:cubicBezTo>
                    <a:pt x="1550" y="2389"/>
                    <a:pt x="1329" y="2705"/>
                    <a:pt x="1115" y="3063"/>
                  </a:cubicBezTo>
                  <a:cubicBezTo>
                    <a:pt x="1013" y="3232"/>
                    <a:pt x="911" y="3419"/>
                    <a:pt x="820" y="3595"/>
                  </a:cubicBezTo>
                  <a:cubicBezTo>
                    <a:pt x="732" y="3767"/>
                    <a:pt x="639" y="3969"/>
                    <a:pt x="566" y="4145"/>
                  </a:cubicBezTo>
                  <a:cubicBezTo>
                    <a:pt x="491" y="4319"/>
                    <a:pt x="412" y="4529"/>
                    <a:pt x="353" y="4706"/>
                  </a:cubicBezTo>
                  <a:cubicBezTo>
                    <a:pt x="295" y="4880"/>
                    <a:pt x="232" y="5097"/>
                    <a:pt x="189" y="5270"/>
                  </a:cubicBezTo>
                  <a:cubicBezTo>
                    <a:pt x="167" y="5357"/>
                    <a:pt x="146" y="5454"/>
                    <a:pt x="129" y="5541"/>
                  </a:cubicBezTo>
                  <a:cubicBezTo>
                    <a:pt x="94" y="5708"/>
                    <a:pt x="62" y="5908"/>
                    <a:pt x="42" y="6069"/>
                  </a:cubicBezTo>
                  <a:cubicBezTo>
                    <a:pt x="22" y="6231"/>
                    <a:pt x="8" y="6428"/>
                    <a:pt x="5" y="6584"/>
                  </a:cubicBezTo>
                  <a:cubicBezTo>
                    <a:pt x="1" y="6737"/>
                    <a:pt x="5" y="6930"/>
                    <a:pt x="16" y="7078"/>
                  </a:cubicBezTo>
                  <a:cubicBezTo>
                    <a:pt x="28" y="7225"/>
                    <a:pt x="55" y="7409"/>
                    <a:pt x="81" y="7547"/>
                  </a:cubicBezTo>
                  <a:cubicBezTo>
                    <a:pt x="108" y="7685"/>
                    <a:pt x="153" y="7856"/>
                    <a:pt x="199" y="7984"/>
                  </a:cubicBezTo>
                  <a:cubicBezTo>
                    <a:pt x="244" y="8110"/>
                    <a:pt x="310" y="8267"/>
                    <a:pt x="372" y="8382"/>
                  </a:cubicBezTo>
                  <a:cubicBezTo>
                    <a:pt x="433" y="8501"/>
                    <a:pt x="521" y="8638"/>
                    <a:pt x="600" y="8739"/>
                  </a:cubicBezTo>
                  <a:cubicBezTo>
                    <a:pt x="681" y="8842"/>
                    <a:pt x="784" y="8954"/>
                    <a:pt x="882" y="9041"/>
                  </a:cubicBezTo>
                  <a:cubicBezTo>
                    <a:pt x="983" y="9127"/>
                    <a:pt x="1103" y="9213"/>
                    <a:pt x="1215" y="9279"/>
                  </a:cubicBezTo>
                  <a:lnTo>
                    <a:pt x="1658" y="9532"/>
                  </a:lnTo>
                  <a:cubicBezTo>
                    <a:pt x="791" y="8986"/>
                    <a:pt x="576" y="7702"/>
                    <a:pt x="668" y="6591"/>
                  </a:cubicBezTo>
                  <a:cubicBezTo>
                    <a:pt x="761" y="5439"/>
                    <a:pt x="1185" y="4475"/>
                    <a:pt x="1710" y="3566"/>
                  </a:cubicBezTo>
                  <a:cubicBezTo>
                    <a:pt x="2233" y="2659"/>
                    <a:pt x="2857" y="1809"/>
                    <a:pt x="3808" y="1151"/>
                  </a:cubicBezTo>
                  <a:cubicBezTo>
                    <a:pt x="4458" y="700"/>
                    <a:pt x="5263" y="341"/>
                    <a:pt x="5999" y="341"/>
                  </a:cubicBezTo>
                  <a:cubicBezTo>
                    <a:pt x="6318" y="341"/>
                    <a:pt x="6624" y="408"/>
                    <a:pt x="6899" y="565"/>
                  </a:cubicBezTo>
                  <a:lnTo>
                    <a:pt x="6899" y="565"/>
                  </a:lnTo>
                  <a:lnTo>
                    <a:pt x="6408" y="284"/>
                  </a:lnTo>
                  <a:cubicBezTo>
                    <a:pt x="6345" y="248"/>
                    <a:pt x="6286" y="216"/>
                    <a:pt x="6224" y="189"/>
                  </a:cubicBezTo>
                  <a:cubicBezTo>
                    <a:pt x="6091" y="130"/>
                    <a:pt x="5974" y="91"/>
                    <a:pt x="5830" y="58"/>
                  </a:cubicBezTo>
                  <a:cubicBezTo>
                    <a:pt x="5684" y="24"/>
                    <a:pt x="5564" y="8"/>
                    <a:pt x="5411" y="2"/>
                  </a:cubicBezTo>
                  <a:cubicBezTo>
                    <a:pt x="5374" y="1"/>
                    <a:pt x="5340" y="1"/>
                    <a:pt x="5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18"/>
            <p:cNvSpPr/>
            <p:nvPr/>
          </p:nvSpPr>
          <p:spPr>
            <a:xfrm>
              <a:off x="7446026" y="2039688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0" y="1"/>
                  </a:moveTo>
                  <a:cubicBezTo>
                    <a:pt x="4297" y="1"/>
                    <a:pt x="4151" y="14"/>
                    <a:pt x="4006" y="39"/>
                  </a:cubicBezTo>
                  <a:cubicBezTo>
                    <a:pt x="3849" y="67"/>
                    <a:pt x="3695" y="108"/>
                    <a:pt x="3547" y="160"/>
                  </a:cubicBezTo>
                  <a:cubicBezTo>
                    <a:pt x="2819" y="418"/>
                    <a:pt x="2271" y="937"/>
                    <a:pt x="1799" y="1512"/>
                  </a:cubicBezTo>
                  <a:cubicBezTo>
                    <a:pt x="1233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4" y="6763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5" y="5876"/>
                    <a:pt x="3658" y="5179"/>
                    <a:pt x="4087" y="4436"/>
                  </a:cubicBezTo>
                  <a:cubicBezTo>
                    <a:pt x="4516" y="3691"/>
                    <a:pt x="4866" y="2900"/>
                    <a:pt x="4942" y="1956"/>
                  </a:cubicBezTo>
                  <a:cubicBezTo>
                    <a:pt x="4998" y="1283"/>
                    <a:pt x="4916" y="533"/>
                    <a:pt x="4583" y="5"/>
                  </a:cubicBezTo>
                  <a:cubicBezTo>
                    <a:pt x="4535" y="2"/>
                    <a:pt x="4488" y="1"/>
                    <a:pt x="44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18"/>
            <p:cNvSpPr/>
            <p:nvPr/>
          </p:nvSpPr>
          <p:spPr>
            <a:xfrm>
              <a:off x="7450142" y="2293810"/>
              <a:ext cx="3960" cy="2277"/>
            </a:xfrm>
            <a:custGeom>
              <a:avLst/>
              <a:gdLst/>
              <a:ahLst/>
              <a:cxnLst/>
              <a:rect l="l" t="t" r="r" b="b"/>
              <a:pathLst>
                <a:path w="127" h="73" extrusionOk="0">
                  <a:moveTo>
                    <a:pt x="1" y="0"/>
                  </a:moveTo>
                  <a:cubicBezTo>
                    <a:pt x="20" y="13"/>
                    <a:pt x="37" y="25"/>
                    <a:pt x="54" y="33"/>
                  </a:cubicBezTo>
                  <a:cubicBezTo>
                    <a:pt x="79" y="48"/>
                    <a:pt x="102" y="61"/>
                    <a:pt x="126" y="7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18"/>
            <p:cNvSpPr/>
            <p:nvPr/>
          </p:nvSpPr>
          <p:spPr>
            <a:xfrm>
              <a:off x="7431868" y="2022568"/>
              <a:ext cx="222754" cy="276081"/>
            </a:xfrm>
            <a:custGeom>
              <a:avLst/>
              <a:gdLst/>
              <a:ahLst/>
              <a:cxnLst/>
              <a:rect l="l" t="t" r="r" b="b"/>
              <a:pathLst>
                <a:path w="7143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59" y="754"/>
                    <a:pt x="6681" y="1363"/>
                    <a:pt x="6783" y="2112"/>
                  </a:cubicBezTo>
                  <a:cubicBezTo>
                    <a:pt x="6881" y="2823"/>
                    <a:pt x="6762" y="3570"/>
                    <a:pt x="6408" y="4464"/>
                  </a:cubicBezTo>
                  <a:cubicBezTo>
                    <a:pt x="6054" y="5364"/>
                    <a:pt x="5558" y="6205"/>
                    <a:pt x="4934" y="6966"/>
                  </a:cubicBezTo>
                  <a:cubicBezTo>
                    <a:pt x="4302" y="7741"/>
                    <a:pt x="3721" y="8189"/>
                    <a:pt x="3053" y="8425"/>
                  </a:cubicBezTo>
                  <a:cubicBezTo>
                    <a:pt x="2892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1" y="8099"/>
                    <a:pt x="460" y="7488"/>
                    <a:pt x="357" y="6740"/>
                  </a:cubicBezTo>
                  <a:cubicBezTo>
                    <a:pt x="261" y="6030"/>
                    <a:pt x="381" y="5282"/>
                    <a:pt x="734" y="4387"/>
                  </a:cubicBezTo>
                  <a:cubicBezTo>
                    <a:pt x="1087" y="3487"/>
                    <a:pt x="1583" y="2646"/>
                    <a:pt x="2207" y="1885"/>
                  </a:cubicBezTo>
                  <a:cubicBezTo>
                    <a:pt x="2840" y="1112"/>
                    <a:pt x="3419" y="662"/>
                    <a:pt x="4088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4" y="0"/>
                    <a:pt x="4354" y="64"/>
                    <a:pt x="4006" y="186"/>
                  </a:cubicBezTo>
                  <a:cubicBezTo>
                    <a:pt x="3088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4" y="4293"/>
                  </a:cubicBezTo>
                  <a:cubicBezTo>
                    <a:pt x="124" y="5231"/>
                    <a:pt x="0" y="6019"/>
                    <a:pt x="102" y="6773"/>
                  </a:cubicBezTo>
                  <a:cubicBezTo>
                    <a:pt x="154" y="7148"/>
                    <a:pt x="261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6" y="8762"/>
                    <a:pt x="1708" y="8852"/>
                    <a:pt x="2104" y="8852"/>
                  </a:cubicBezTo>
                  <a:cubicBezTo>
                    <a:pt x="2266" y="8852"/>
                    <a:pt x="2434" y="8838"/>
                    <a:pt x="2610" y="8805"/>
                  </a:cubicBezTo>
                  <a:cubicBezTo>
                    <a:pt x="2785" y="8774"/>
                    <a:pt x="2963" y="8727"/>
                    <a:pt x="3137" y="8667"/>
                  </a:cubicBezTo>
                  <a:cubicBezTo>
                    <a:pt x="4055" y="8345"/>
                    <a:pt x="4687" y="7675"/>
                    <a:pt x="5134" y="7128"/>
                  </a:cubicBezTo>
                  <a:cubicBezTo>
                    <a:pt x="5774" y="6348"/>
                    <a:pt x="6284" y="5484"/>
                    <a:pt x="6650" y="4558"/>
                  </a:cubicBezTo>
                  <a:cubicBezTo>
                    <a:pt x="7019" y="3622"/>
                    <a:pt x="7143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2" y="433"/>
                    <a:pt x="6063" y="264"/>
                  </a:cubicBezTo>
                  <a:cubicBezTo>
                    <a:pt x="5790" y="92"/>
                    <a:pt x="5453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4" name="Google Shape;5384;p18"/>
          <p:cNvGrpSpPr/>
          <p:nvPr/>
        </p:nvGrpSpPr>
        <p:grpSpPr>
          <a:xfrm>
            <a:off x="7619364" y="3961241"/>
            <a:ext cx="1698025" cy="1284522"/>
            <a:chOff x="7172539" y="1310879"/>
            <a:chExt cx="1698025" cy="1284522"/>
          </a:xfrm>
        </p:grpSpPr>
        <p:sp>
          <p:nvSpPr>
            <p:cNvPr id="5385" name="Google Shape;5385;p18"/>
            <p:cNvSpPr/>
            <p:nvPr/>
          </p:nvSpPr>
          <p:spPr>
            <a:xfrm>
              <a:off x="8535296" y="1522995"/>
              <a:ext cx="187" cy="125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6" y="4"/>
                  </a:moveTo>
                  <a:lnTo>
                    <a:pt x="6" y="4"/>
                  </a:lnTo>
                  <a:cubicBezTo>
                    <a:pt x="4" y="2"/>
                    <a:pt x="2" y="2"/>
                    <a:pt x="0" y="1"/>
                  </a:cubicBezTo>
                  <a:cubicBezTo>
                    <a:pt x="2" y="2"/>
                    <a:pt x="4" y="2"/>
                    <a:pt x="6" y="4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18"/>
            <p:cNvSpPr/>
            <p:nvPr/>
          </p:nvSpPr>
          <p:spPr>
            <a:xfrm>
              <a:off x="8401952" y="1505750"/>
              <a:ext cx="133597" cy="17370"/>
            </a:xfrm>
            <a:custGeom>
              <a:avLst/>
              <a:gdLst/>
              <a:ahLst/>
              <a:cxnLst/>
              <a:rect l="l" t="t" r="r" b="b"/>
              <a:pathLst>
                <a:path w="4284" h="557" extrusionOk="0">
                  <a:moveTo>
                    <a:pt x="2333" y="1"/>
                  </a:moveTo>
                  <a:cubicBezTo>
                    <a:pt x="1549" y="1"/>
                    <a:pt x="744" y="218"/>
                    <a:pt x="1" y="526"/>
                  </a:cubicBezTo>
                  <a:lnTo>
                    <a:pt x="4283" y="557"/>
                  </a:lnTo>
                  <a:cubicBezTo>
                    <a:pt x="4282" y="555"/>
                    <a:pt x="4280" y="554"/>
                    <a:pt x="4278" y="554"/>
                  </a:cubicBezTo>
                  <a:cubicBezTo>
                    <a:pt x="4219" y="519"/>
                    <a:pt x="4161" y="486"/>
                    <a:pt x="4104" y="450"/>
                  </a:cubicBezTo>
                  <a:cubicBezTo>
                    <a:pt x="3835" y="303"/>
                    <a:pt x="3550" y="188"/>
                    <a:pt x="3257" y="112"/>
                  </a:cubicBezTo>
                  <a:cubicBezTo>
                    <a:pt x="2956" y="35"/>
                    <a:pt x="2646" y="1"/>
                    <a:pt x="2333" y="1"/>
                  </a:cubicBezTo>
                  <a:close/>
                </a:path>
              </a:pathLst>
            </a:custGeom>
            <a:solidFill>
              <a:srgbClr val="350B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18"/>
            <p:cNvSpPr/>
            <p:nvPr/>
          </p:nvSpPr>
          <p:spPr>
            <a:xfrm>
              <a:off x="8103517" y="1443287"/>
              <a:ext cx="426205" cy="652390"/>
            </a:xfrm>
            <a:custGeom>
              <a:avLst/>
              <a:gdLst/>
              <a:ahLst/>
              <a:cxnLst/>
              <a:rect l="l" t="t" r="r" b="b"/>
              <a:pathLst>
                <a:path w="13667" h="20920" extrusionOk="0">
                  <a:moveTo>
                    <a:pt x="9418" y="1"/>
                  </a:moveTo>
                  <a:cubicBezTo>
                    <a:pt x="9407" y="1"/>
                    <a:pt x="9395" y="1"/>
                    <a:pt x="9384" y="2"/>
                  </a:cubicBezTo>
                  <a:cubicBezTo>
                    <a:pt x="9312" y="8"/>
                    <a:pt x="9233" y="28"/>
                    <a:pt x="9138" y="64"/>
                  </a:cubicBezTo>
                  <a:cubicBezTo>
                    <a:pt x="9043" y="100"/>
                    <a:pt x="8941" y="146"/>
                    <a:pt x="8823" y="210"/>
                  </a:cubicBezTo>
                  <a:cubicBezTo>
                    <a:pt x="8744" y="254"/>
                    <a:pt x="8663" y="302"/>
                    <a:pt x="8576" y="360"/>
                  </a:cubicBezTo>
                  <a:cubicBezTo>
                    <a:pt x="8485" y="417"/>
                    <a:pt x="8396" y="479"/>
                    <a:pt x="8297" y="548"/>
                  </a:cubicBezTo>
                  <a:cubicBezTo>
                    <a:pt x="8198" y="619"/>
                    <a:pt x="8100" y="695"/>
                    <a:pt x="7989" y="778"/>
                  </a:cubicBezTo>
                  <a:cubicBezTo>
                    <a:pt x="7881" y="863"/>
                    <a:pt x="7772" y="951"/>
                    <a:pt x="7656" y="1050"/>
                  </a:cubicBezTo>
                  <a:cubicBezTo>
                    <a:pt x="7539" y="1149"/>
                    <a:pt x="7421" y="1250"/>
                    <a:pt x="7296" y="1363"/>
                  </a:cubicBezTo>
                  <a:cubicBezTo>
                    <a:pt x="7170" y="1476"/>
                    <a:pt x="7047" y="1589"/>
                    <a:pt x="6915" y="1716"/>
                  </a:cubicBezTo>
                  <a:cubicBezTo>
                    <a:pt x="6826" y="1799"/>
                    <a:pt x="6740" y="1882"/>
                    <a:pt x="6651" y="1972"/>
                  </a:cubicBezTo>
                  <a:cubicBezTo>
                    <a:pt x="6560" y="2062"/>
                    <a:pt x="6467" y="2156"/>
                    <a:pt x="6376" y="2250"/>
                  </a:cubicBezTo>
                  <a:cubicBezTo>
                    <a:pt x="6237" y="2393"/>
                    <a:pt x="6091" y="2547"/>
                    <a:pt x="5949" y="2702"/>
                  </a:cubicBezTo>
                  <a:cubicBezTo>
                    <a:pt x="5808" y="2859"/>
                    <a:pt x="5657" y="3024"/>
                    <a:pt x="5511" y="3192"/>
                  </a:cubicBezTo>
                  <a:cubicBezTo>
                    <a:pt x="5365" y="3359"/>
                    <a:pt x="5214" y="3539"/>
                    <a:pt x="5065" y="3718"/>
                  </a:cubicBezTo>
                  <a:cubicBezTo>
                    <a:pt x="4918" y="3898"/>
                    <a:pt x="4766" y="4089"/>
                    <a:pt x="4618" y="4282"/>
                  </a:cubicBezTo>
                  <a:cubicBezTo>
                    <a:pt x="4395" y="4569"/>
                    <a:pt x="4166" y="4876"/>
                    <a:pt x="3946" y="5188"/>
                  </a:cubicBezTo>
                  <a:cubicBezTo>
                    <a:pt x="3726" y="5498"/>
                    <a:pt x="3504" y="5824"/>
                    <a:pt x="3292" y="6155"/>
                  </a:cubicBezTo>
                  <a:cubicBezTo>
                    <a:pt x="3080" y="6486"/>
                    <a:pt x="2870" y="6829"/>
                    <a:pt x="2668" y="7176"/>
                  </a:cubicBezTo>
                  <a:cubicBezTo>
                    <a:pt x="2469" y="7524"/>
                    <a:pt x="2273" y="7877"/>
                    <a:pt x="2089" y="8237"/>
                  </a:cubicBezTo>
                  <a:cubicBezTo>
                    <a:pt x="1905" y="8596"/>
                    <a:pt x="1730" y="8959"/>
                    <a:pt x="1564" y="9325"/>
                  </a:cubicBezTo>
                  <a:cubicBezTo>
                    <a:pt x="1399" y="9695"/>
                    <a:pt x="1246" y="10058"/>
                    <a:pt x="1104" y="10431"/>
                  </a:cubicBezTo>
                  <a:cubicBezTo>
                    <a:pt x="963" y="10803"/>
                    <a:pt x="835" y="11168"/>
                    <a:pt x="716" y="11542"/>
                  </a:cubicBezTo>
                  <a:cubicBezTo>
                    <a:pt x="600" y="11916"/>
                    <a:pt x="499" y="12275"/>
                    <a:pt x="410" y="12643"/>
                  </a:cubicBezTo>
                  <a:cubicBezTo>
                    <a:pt x="349" y="12889"/>
                    <a:pt x="298" y="13126"/>
                    <a:pt x="249" y="13368"/>
                  </a:cubicBezTo>
                  <a:cubicBezTo>
                    <a:pt x="203" y="13609"/>
                    <a:pt x="162" y="13842"/>
                    <a:pt x="129" y="14079"/>
                  </a:cubicBezTo>
                  <a:cubicBezTo>
                    <a:pt x="95" y="14317"/>
                    <a:pt x="68" y="14542"/>
                    <a:pt x="47" y="14774"/>
                  </a:cubicBezTo>
                  <a:cubicBezTo>
                    <a:pt x="29" y="15007"/>
                    <a:pt x="14" y="15225"/>
                    <a:pt x="7" y="15450"/>
                  </a:cubicBezTo>
                  <a:cubicBezTo>
                    <a:pt x="0" y="15675"/>
                    <a:pt x="0" y="15888"/>
                    <a:pt x="7" y="16104"/>
                  </a:cubicBezTo>
                  <a:cubicBezTo>
                    <a:pt x="14" y="16318"/>
                    <a:pt x="29" y="16535"/>
                    <a:pt x="47" y="16739"/>
                  </a:cubicBezTo>
                  <a:cubicBezTo>
                    <a:pt x="68" y="16942"/>
                    <a:pt x="96" y="17149"/>
                    <a:pt x="131" y="17340"/>
                  </a:cubicBezTo>
                  <a:cubicBezTo>
                    <a:pt x="165" y="17533"/>
                    <a:pt x="206" y="17727"/>
                    <a:pt x="254" y="17908"/>
                  </a:cubicBezTo>
                  <a:cubicBezTo>
                    <a:pt x="302" y="18091"/>
                    <a:pt x="357" y="18270"/>
                    <a:pt x="418" y="18437"/>
                  </a:cubicBezTo>
                  <a:cubicBezTo>
                    <a:pt x="479" y="18604"/>
                    <a:pt x="546" y="18771"/>
                    <a:pt x="620" y="18924"/>
                  </a:cubicBezTo>
                  <a:cubicBezTo>
                    <a:pt x="727" y="19156"/>
                    <a:pt x="853" y="19374"/>
                    <a:pt x="988" y="19573"/>
                  </a:cubicBezTo>
                  <a:cubicBezTo>
                    <a:pt x="1123" y="19768"/>
                    <a:pt x="1272" y="19952"/>
                    <a:pt x="1431" y="20112"/>
                  </a:cubicBezTo>
                  <a:cubicBezTo>
                    <a:pt x="1589" y="20271"/>
                    <a:pt x="1758" y="20414"/>
                    <a:pt x="1937" y="20532"/>
                  </a:cubicBezTo>
                  <a:cubicBezTo>
                    <a:pt x="1994" y="20572"/>
                    <a:pt x="2053" y="20608"/>
                    <a:pt x="2113" y="20642"/>
                  </a:cubicBezTo>
                  <a:cubicBezTo>
                    <a:pt x="2237" y="20714"/>
                    <a:pt x="2366" y="20776"/>
                    <a:pt x="2497" y="20829"/>
                  </a:cubicBezTo>
                  <a:cubicBezTo>
                    <a:pt x="2584" y="20862"/>
                    <a:pt x="2674" y="20894"/>
                    <a:pt x="2762" y="20920"/>
                  </a:cubicBezTo>
                  <a:cubicBezTo>
                    <a:pt x="2274" y="20546"/>
                    <a:pt x="2017" y="19977"/>
                    <a:pt x="1715" y="19452"/>
                  </a:cubicBezTo>
                  <a:cubicBezTo>
                    <a:pt x="960" y="18141"/>
                    <a:pt x="1054" y="16442"/>
                    <a:pt x="1232" y="14923"/>
                  </a:cubicBezTo>
                  <a:cubicBezTo>
                    <a:pt x="1456" y="13013"/>
                    <a:pt x="1728" y="11420"/>
                    <a:pt x="2566" y="9739"/>
                  </a:cubicBezTo>
                  <a:cubicBezTo>
                    <a:pt x="3403" y="8057"/>
                    <a:pt x="4524" y="6481"/>
                    <a:pt x="5846" y="5140"/>
                  </a:cubicBezTo>
                  <a:cubicBezTo>
                    <a:pt x="6902" y="4069"/>
                    <a:pt x="8087" y="3149"/>
                    <a:pt x="9504" y="2549"/>
                  </a:cubicBezTo>
                  <a:cubicBezTo>
                    <a:pt x="9525" y="2539"/>
                    <a:pt x="9545" y="2532"/>
                    <a:pt x="9563" y="2524"/>
                  </a:cubicBezTo>
                  <a:cubicBezTo>
                    <a:pt x="10306" y="2216"/>
                    <a:pt x="11109" y="1998"/>
                    <a:pt x="11893" y="1998"/>
                  </a:cubicBezTo>
                  <a:cubicBezTo>
                    <a:pt x="12207" y="1998"/>
                    <a:pt x="12518" y="2033"/>
                    <a:pt x="12820" y="2111"/>
                  </a:cubicBezTo>
                  <a:cubicBezTo>
                    <a:pt x="13113" y="2186"/>
                    <a:pt x="13398" y="2301"/>
                    <a:pt x="13666" y="2449"/>
                  </a:cubicBezTo>
                  <a:cubicBezTo>
                    <a:pt x="12299" y="1658"/>
                    <a:pt x="10956" y="833"/>
                    <a:pt x="9581" y="38"/>
                  </a:cubicBezTo>
                  <a:cubicBezTo>
                    <a:pt x="9573" y="35"/>
                    <a:pt x="9568" y="31"/>
                    <a:pt x="9562" y="29"/>
                  </a:cubicBezTo>
                  <a:cubicBezTo>
                    <a:pt x="9521" y="10"/>
                    <a:pt x="9473" y="1"/>
                    <a:pt x="9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18"/>
            <p:cNvSpPr/>
            <p:nvPr/>
          </p:nvSpPr>
          <p:spPr>
            <a:xfrm>
              <a:off x="8661655" y="1551840"/>
              <a:ext cx="197214" cy="320582"/>
            </a:xfrm>
            <a:custGeom>
              <a:avLst/>
              <a:gdLst/>
              <a:ahLst/>
              <a:cxnLst/>
              <a:rect l="l" t="t" r="r" b="b"/>
              <a:pathLst>
                <a:path w="6324" h="10280" extrusionOk="0">
                  <a:moveTo>
                    <a:pt x="4229" y="0"/>
                  </a:moveTo>
                  <a:cubicBezTo>
                    <a:pt x="4177" y="56"/>
                    <a:pt x="4126" y="111"/>
                    <a:pt x="4072" y="163"/>
                  </a:cubicBezTo>
                  <a:cubicBezTo>
                    <a:pt x="4021" y="214"/>
                    <a:pt x="3967" y="265"/>
                    <a:pt x="3913" y="315"/>
                  </a:cubicBezTo>
                  <a:cubicBezTo>
                    <a:pt x="3733" y="479"/>
                    <a:pt x="3548" y="628"/>
                    <a:pt x="3361" y="758"/>
                  </a:cubicBezTo>
                  <a:cubicBezTo>
                    <a:pt x="3260" y="827"/>
                    <a:pt x="3158" y="891"/>
                    <a:pt x="3056" y="952"/>
                  </a:cubicBezTo>
                  <a:lnTo>
                    <a:pt x="4015" y="5906"/>
                  </a:lnTo>
                  <a:cubicBezTo>
                    <a:pt x="3963" y="5978"/>
                    <a:pt x="3914" y="6051"/>
                    <a:pt x="3868" y="6129"/>
                  </a:cubicBezTo>
                  <a:cubicBezTo>
                    <a:pt x="3775" y="6281"/>
                    <a:pt x="3696" y="6439"/>
                    <a:pt x="3627" y="6605"/>
                  </a:cubicBezTo>
                  <a:cubicBezTo>
                    <a:pt x="3594" y="6688"/>
                    <a:pt x="3562" y="6771"/>
                    <a:pt x="3536" y="6856"/>
                  </a:cubicBezTo>
                  <a:lnTo>
                    <a:pt x="1" y="8898"/>
                  </a:lnTo>
                  <a:lnTo>
                    <a:pt x="1" y="10279"/>
                  </a:lnTo>
                  <a:lnTo>
                    <a:pt x="3421" y="8305"/>
                  </a:lnTo>
                  <a:lnTo>
                    <a:pt x="3536" y="8238"/>
                  </a:lnTo>
                  <a:cubicBezTo>
                    <a:pt x="3597" y="8359"/>
                    <a:pt x="3701" y="8464"/>
                    <a:pt x="3824" y="8537"/>
                  </a:cubicBezTo>
                  <a:lnTo>
                    <a:pt x="3828" y="8540"/>
                  </a:lnTo>
                  <a:lnTo>
                    <a:pt x="3850" y="8553"/>
                  </a:lnTo>
                  <a:cubicBezTo>
                    <a:pt x="3950" y="8610"/>
                    <a:pt x="4064" y="8648"/>
                    <a:pt x="4173" y="8661"/>
                  </a:cubicBezTo>
                  <a:cubicBezTo>
                    <a:pt x="4203" y="8664"/>
                    <a:pt x="4233" y="8666"/>
                    <a:pt x="4262" y="8666"/>
                  </a:cubicBezTo>
                  <a:cubicBezTo>
                    <a:pt x="4580" y="8666"/>
                    <a:pt x="4882" y="8475"/>
                    <a:pt x="5136" y="8262"/>
                  </a:cubicBezTo>
                  <a:cubicBezTo>
                    <a:pt x="5487" y="7968"/>
                    <a:pt x="5750" y="7627"/>
                    <a:pt x="5959" y="7256"/>
                  </a:cubicBezTo>
                  <a:cubicBezTo>
                    <a:pt x="6167" y="6885"/>
                    <a:pt x="6319" y="6482"/>
                    <a:pt x="6322" y="6014"/>
                  </a:cubicBezTo>
                  <a:cubicBezTo>
                    <a:pt x="6324" y="5641"/>
                    <a:pt x="6232" y="5229"/>
                    <a:pt x="5951" y="5038"/>
                  </a:cubicBezTo>
                  <a:cubicBezTo>
                    <a:pt x="5931" y="5025"/>
                    <a:pt x="5910" y="5013"/>
                    <a:pt x="5891" y="4999"/>
                  </a:cubicBezTo>
                  <a:cubicBezTo>
                    <a:pt x="5773" y="4937"/>
                    <a:pt x="5630" y="4908"/>
                    <a:pt x="5488" y="4908"/>
                  </a:cubicBezTo>
                  <a:cubicBezTo>
                    <a:pt x="5385" y="4908"/>
                    <a:pt x="5282" y="4924"/>
                    <a:pt x="5189" y="4953"/>
                  </a:cubicBezTo>
                  <a:lnTo>
                    <a:pt x="5110" y="4546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18"/>
            <p:cNvSpPr/>
            <p:nvPr/>
          </p:nvSpPr>
          <p:spPr>
            <a:xfrm>
              <a:off x="8820883" y="1693635"/>
              <a:ext cx="24449" cy="14158"/>
            </a:xfrm>
            <a:custGeom>
              <a:avLst/>
              <a:gdLst/>
              <a:ahLst/>
              <a:cxnLst/>
              <a:rect l="l" t="t" r="r" b="b"/>
              <a:pathLst>
                <a:path w="784" h="454" extrusionOk="0">
                  <a:moveTo>
                    <a:pt x="0" y="0"/>
                  </a:moveTo>
                  <a:lnTo>
                    <a:pt x="79" y="409"/>
                  </a:lnTo>
                  <a:cubicBezTo>
                    <a:pt x="173" y="379"/>
                    <a:pt x="277" y="363"/>
                    <a:pt x="381" y="363"/>
                  </a:cubicBezTo>
                  <a:cubicBezTo>
                    <a:pt x="522" y="363"/>
                    <a:pt x="664" y="392"/>
                    <a:pt x="782" y="453"/>
                  </a:cubicBezTo>
                  <a:lnTo>
                    <a:pt x="784" y="452"/>
                  </a:lnTo>
                  <a:cubicBezTo>
                    <a:pt x="454" y="261"/>
                    <a:pt x="331" y="189"/>
                    <a:pt x="0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18"/>
            <p:cNvSpPr/>
            <p:nvPr/>
          </p:nvSpPr>
          <p:spPr>
            <a:xfrm>
              <a:off x="8726082" y="1563721"/>
              <a:ext cx="60748" cy="172297"/>
            </a:xfrm>
            <a:custGeom>
              <a:avLst/>
              <a:gdLst/>
              <a:ahLst/>
              <a:cxnLst/>
              <a:rect l="l" t="t" r="r" b="b"/>
              <a:pathLst>
                <a:path w="1948" h="5525" extrusionOk="0">
                  <a:moveTo>
                    <a:pt x="1" y="0"/>
                  </a:moveTo>
                  <a:lnTo>
                    <a:pt x="961" y="4956"/>
                  </a:lnTo>
                  <a:cubicBezTo>
                    <a:pt x="1290" y="5145"/>
                    <a:pt x="1618" y="5334"/>
                    <a:pt x="1947" y="5525"/>
                  </a:cubicBezTo>
                  <a:lnTo>
                    <a:pt x="989" y="571"/>
                  </a:lnTo>
                  <a:cubicBezTo>
                    <a:pt x="659" y="380"/>
                    <a:pt x="329" y="19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18"/>
            <p:cNvSpPr/>
            <p:nvPr/>
          </p:nvSpPr>
          <p:spPr>
            <a:xfrm>
              <a:off x="8741082" y="1718240"/>
              <a:ext cx="45748" cy="47432"/>
            </a:xfrm>
            <a:custGeom>
              <a:avLst/>
              <a:gdLst/>
              <a:ahLst/>
              <a:cxnLst/>
              <a:rect l="l" t="t" r="r" b="b"/>
              <a:pathLst>
                <a:path w="1467" h="1521" extrusionOk="0">
                  <a:moveTo>
                    <a:pt x="479" y="1"/>
                  </a:moveTo>
                  <a:cubicBezTo>
                    <a:pt x="428" y="73"/>
                    <a:pt x="380" y="146"/>
                    <a:pt x="332" y="223"/>
                  </a:cubicBezTo>
                  <a:cubicBezTo>
                    <a:pt x="239" y="376"/>
                    <a:pt x="160" y="534"/>
                    <a:pt x="92" y="699"/>
                  </a:cubicBezTo>
                  <a:cubicBezTo>
                    <a:pt x="58" y="781"/>
                    <a:pt x="27" y="866"/>
                    <a:pt x="0" y="951"/>
                  </a:cubicBezTo>
                  <a:cubicBezTo>
                    <a:pt x="329" y="1139"/>
                    <a:pt x="658" y="1330"/>
                    <a:pt x="986" y="1520"/>
                  </a:cubicBezTo>
                  <a:cubicBezTo>
                    <a:pt x="1014" y="1434"/>
                    <a:pt x="1044" y="1352"/>
                    <a:pt x="1078" y="1269"/>
                  </a:cubicBezTo>
                  <a:cubicBezTo>
                    <a:pt x="1147" y="1103"/>
                    <a:pt x="1228" y="945"/>
                    <a:pt x="1320" y="793"/>
                  </a:cubicBezTo>
                  <a:cubicBezTo>
                    <a:pt x="1366" y="717"/>
                    <a:pt x="1415" y="642"/>
                    <a:pt x="1466" y="570"/>
                  </a:cubicBezTo>
                  <a:cubicBezTo>
                    <a:pt x="1136" y="379"/>
                    <a:pt x="807" y="189"/>
                    <a:pt x="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18"/>
            <p:cNvSpPr/>
            <p:nvPr/>
          </p:nvSpPr>
          <p:spPr>
            <a:xfrm>
              <a:off x="8781029" y="1818123"/>
              <a:ext cx="686" cy="437"/>
            </a:xfrm>
            <a:custGeom>
              <a:avLst/>
              <a:gdLst/>
              <a:ahLst/>
              <a:cxnLst/>
              <a:rect l="l" t="t" r="r" b="b"/>
              <a:pathLst>
                <a:path w="22" h="14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6"/>
                    <a:pt x="14" y="11"/>
                    <a:pt x="22" y="1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18"/>
            <p:cNvSpPr/>
            <p:nvPr/>
          </p:nvSpPr>
          <p:spPr>
            <a:xfrm>
              <a:off x="8768244" y="1808706"/>
              <a:ext cx="12568" cy="9356"/>
            </a:xfrm>
            <a:custGeom>
              <a:avLst/>
              <a:gdLst/>
              <a:ahLst/>
              <a:cxnLst/>
              <a:rect l="l" t="t" r="r" b="b"/>
              <a:pathLst>
                <a:path w="403" h="300" extrusionOk="0">
                  <a:moveTo>
                    <a:pt x="115" y="1"/>
                  </a:moveTo>
                  <a:lnTo>
                    <a:pt x="0" y="68"/>
                  </a:lnTo>
                  <a:lnTo>
                    <a:pt x="403" y="300"/>
                  </a:lnTo>
                  <a:cubicBezTo>
                    <a:pt x="281" y="227"/>
                    <a:pt x="177" y="122"/>
                    <a:pt x="115" y="1"/>
                  </a:cubicBezTo>
                  <a:close/>
                </a:path>
              </a:pathLst>
            </a:custGeom>
            <a:solidFill>
              <a:srgbClr val="608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18"/>
            <p:cNvSpPr/>
            <p:nvPr/>
          </p:nvSpPr>
          <p:spPr>
            <a:xfrm>
              <a:off x="8630814" y="1747865"/>
              <a:ext cx="141050" cy="81455"/>
            </a:xfrm>
            <a:custGeom>
              <a:avLst/>
              <a:gdLst/>
              <a:ahLst/>
              <a:cxnLst/>
              <a:rect l="l" t="t" r="r" b="b"/>
              <a:pathLst>
                <a:path w="4523" h="2612" extrusionOk="0">
                  <a:moveTo>
                    <a:pt x="3536" y="1"/>
                  </a:moveTo>
                  <a:lnTo>
                    <a:pt x="1" y="2042"/>
                  </a:lnTo>
                  <a:lnTo>
                    <a:pt x="987" y="2612"/>
                  </a:lnTo>
                  <a:lnTo>
                    <a:pt x="4522" y="570"/>
                  </a:lnTo>
                  <a:cubicBezTo>
                    <a:pt x="4194" y="380"/>
                    <a:pt x="3865" y="189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18"/>
            <p:cNvSpPr/>
            <p:nvPr/>
          </p:nvSpPr>
          <p:spPr>
            <a:xfrm>
              <a:off x="8013800" y="1954867"/>
              <a:ext cx="47588" cy="64553"/>
            </a:xfrm>
            <a:custGeom>
              <a:avLst/>
              <a:gdLst/>
              <a:ahLst/>
              <a:cxnLst/>
              <a:rect l="l" t="t" r="r" b="b"/>
              <a:pathLst>
                <a:path w="1526" h="2070" extrusionOk="0">
                  <a:moveTo>
                    <a:pt x="184" y="1"/>
                  </a:moveTo>
                  <a:cubicBezTo>
                    <a:pt x="163" y="55"/>
                    <a:pt x="144" y="111"/>
                    <a:pt x="125" y="166"/>
                  </a:cubicBezTo>
                  <a:cubicBezTo>
                    <a:pt x="46" y="409"/>
                    <a:pt x="0" y="659"/>
                    <a:pt x="52" y="914"/>
                  </a:cubicBezTo>
                  <a:cubicBezTo>
                    <a:pt x="91" y="1105"/>
                    <a:pt x="184" y="1297"/>
                    <a:pt x="347" y="1391"/>
                  </a:cubicBezTo>
                  <a:lnTo>
                    <a:pt x="1521" y="2069"/>
                  </a:lnTo>
                  <a:lnTo>
                    <a:pt x="1526" y="2064"/>
                  </a:lnTo>
                  <a:cubicBezTo>
                    <a:pt x="1435" y="2009"/>
                    <a:pt x="1359" y="1930"/>
                    <a:pt x="1307" y="1836"/>
                  </a:cubicBezTo>
                  <a:cubicBezTo>
                    <a:pt x="1221" y="1687"/>
                    <a:pt x="1204" y="1510"/>
                    <a:pt x="1212" y="1336"/>
                  </a:cubicBezTo>
                  <a:lnTo>
                    <a:pt x="1211" y="1336"/>
                  </a:lnTo>
                  <a:cubicBezTo>
                    <a:pt x="1211" y="1062"/>
                    <a:pt x="1176" y="775"/>
                    <a:pt x="1040" y="533"/>
                  </a:cubicBezTo>
                  <a:cubicBezTo>
                    <a:pt x="902" y="291"/>
                    <a:pt x="662" y="93"/>
                    <a:pt x="397" y="26"/>
                  </a:cubicBezTo>
                  <a:cubicBezTo>
                    <a:pt x="328" y="11"/>
                    <a:pt x="256" y="1"/>
                    <a:pt x="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18"/>
            <p:cNvSpPr/>
            <p:nvPr/>
          </p:nvSpPr>
          <p:spPr>
            <a:xfrm>
              <a:off x="8078726" y="1877093"/>
              <a:ext cx="1778" cy="1060"/>
            </a:xfrm>
            <a:custGeom>
              <a:avLst/>
              <a:gdLst/>
              <a:ahLst/>
              <a:cxnLst/>
              <a:rect l="l" t="t" r="r" b="b"/>
              <a:pathLst>
                <a:path w="57" h="34" extrusionOk="0">
                  <a:moveTo>
                    <a:pt x="0" y="0"/>
                  </a:moveTo>
                  <a:cubicBezTo>
                    <a:pt x="19" y="12"/>
                    <a:pt x="36" y="22"/>
                    <a:pt x="56" y="33"/>
                  </a:cubicBezTo>
                  <a:cubicBezTo>
                    <a:pt x="39" y="20"/>
                    <a:pt x="19" y="10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18"/>
            <p:cNvSpPr/>
            <p:nvPr/>
          </p:nvSpPr>
          <p:spPr>
            <a:xfrm>
              <a:off x="8051502" y="1993161"/>
              <a:ext cx="125" cy="3430"/>
            </a:xfrm>
            <a:custGeom>
              <a:avLst/>
              <a:gdLst/>
              <a:ahLst/>
              <a:cxnLst/>
              <a:rect l="l" t="t" r="r" b="b"/>
              <a:pathLst>
                <a:path w="4" h="110" extrusionOk="0">
                  <a:moveTo>
                    <a:pt x="0" y="0"/>
                  </a:moveTo>
                  <a:lnTo>
                    <a:pt x="2" y="53"/>
                  </a:lnTo>
                  <a:lnTo>
                    <a:pt x="2" y="53"/>
                  </a:lnTo>
                  <a:cubicBezTo>
                    <a:pt x="1" y="36"/>
                    <a:pt x="1" y="18"/>
                    <a:pt x="0" y="0"/>
                  </a:cubicBezTo>
                  <a:close/>
                  <a:moveTo>
                    <a:pt x="2" y="53"/>
                  </a:moveTo>
                  <a:cubicBezTo>
                    <a:pt x="2" y="72"/>
                    <a:pt x="2" y="91"/>
                    <a:pt x="3" y="110"/>
                  </a:cubicBezTo>
                  <a:lnTo>
                    <a:pt x="2" y="53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18"/>
            <p:cNvSpPr/>
            <p:nvPr/>
          </p:nvSpPr>
          <p:spPr>
            <a:xfrm>
              <a:off x="7831777" y="1849027"/>
              <a:ext cx="246954" cy="275894"/>
            </a:xfrm>
            <a:custGeom>
              <a:avLst/>
              <a:gdLst/>
              <a:ahLst/>
              <a:cxnLst/>
              <a:rect l="l" t="t" r="r" b="b"/>
              <a:pathLst>
                <a:path w="7919" h="8847" extrusionOk="0">
                  <a:moveTo>
                    <a:pt x="5841" y="0"/>
                  </a:moveTo>
                  <a:cubicBezTo>
                    <a:pt x="5257" y="0"/>
                    <a:pt x="4635" y="200"/>
                    <a:pt x="4095" y="473"/>
                  </a:cubicBezTo>
                  <a:cubicBezTo>
                    <a:pt x="2930" y="1064"/>
                    <a:pt x="2151" y="2002"/>
                    <a:pt x="1485" y="3068"/>
                  </a:cubicBezTo>
                  <a:cubicBezTo>
                    <a:pt x="650" y="4407"/>
                    <a:pt x="0" y="5945"/>
                    <a:pt x="18" y="7495"/>
                  </a:cubicBezTo>
                  <a:cubicBezTo>
                    <a:pt x="18" y="7498"/>
                    <a:pt x="18" y="8008"/>
                    <a:pt x="328" y="8166"/>
                  </a:cubicBezTo>
                  <a:lnTo>
                    <a:pt x="1504" y="8846"/>
                  </a:lnTo>
                  <a:lnTo>
                    <a:pt x="1507" y="8839"/>
                  </a:lnTo>
                  <a:cubicBezTo>
                    <a:pt x="1418" y="8783"/>
                    <a:pt x="1340" y="8702"/>
                    <a:pt x="1288" y="8612"/>
                  </a:cubicBezTo>
                  <a:cubicBezTo>
                    <a:pt x="1209" y="8475"/>
                    <a:pt x="1188" y="8316"/>
                    <a:pt x="1191" y="8156"/>
                  </a:cubicBezTo>
                  <a:lnTo>
                    <a:pt x="1191" y="8137"/>
                  </a:lnTo>
                  <a:cubicBezTo>
                    <a:pt x="1186" y="6967"/>
                    <a:pt x="1531" y="5800"/>
                    <a:pt x="2063" y="4736"/>
                  </a:cubicBezTo>
                  <a:cubicBezTo>
                    <a:pt x="2511" y="3840"/>
                    <a:pt x="3088" y="3018"/>
                    <a:pt x="3777" y="2313"/>
                  </a:cubicBezTo>
                  <a:cubicBezTo>
                    <a:pt x="4328" y="1751"/>
                    <a:pt x="4949" y="1265"/>
                    <a:pt x="5693" y="945"/>
                  </a:cubicBezTo>
                  <a:cubicBezTo>
                    <a:pt x="6094" y="772"/>
                    <a:pt x="6532" y="649"/>
                    <a:pt x="6960" y="649"/>
                  </a:cubicBezTo>
                  <a:cubicBezTo>
                    <a:pt x="7120" y="649"/>
                    <a:pt x="7278" y="666"/>
                    <a:pt x="7433" y="705"/>
                  </a:cubicBezTo>
                  <a:cubicBezTo>
                    <a:pt x="7601" y="748"/>
                    <a:pt x="7765" y="814"/>
                    <a:pt x="7919" y="900"/>
                  </a:cubicBezTo>
                  <a:cubicBezTo>
                    <a:pt x="7551" y="686"/>
                    <a:pt x="7199" y="459"/>
                    <a:pt x="6829" y="245"/>
                  </a:cubicBezTo>
                  <a:cubicBezTo>
                    <a:pt x="6531" y="73"/>
                    <a:pt x="6193" y="0"/>
                    <a:pt x="5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18"/>
            <p:cNvSpPr/>
            <p:nvPr/>
          </p:nvSpPr>
          <p:spPr>
            <a:xfrm>
              <a:off x="7868793" y="1869203"/>
              <a:ext cx="249137" cy="257869"/>
            </a:xfrm>
            <a:custGeom>
              <a:avLst/>
              <a:gdLst/>
              <a:ahLst/>
              <a:cxnLst/>
              <a:rect l="l" t="t" r="r" b="b"/>
              <a:pathLst>
                <a:path w="7989" h="8269" extrusionOk="0">
                  <a:moveTo>
                    <a:pt x="5774" y="1"/>
                  </a:moveTo>
                  <a:cubicBezTo>
                    <a:pt x="5347" y="1"/>
                    <a:pt x="4910" y="124"/>
                    <a:pt x="4508" y="296"/>
                  </a:cubicBezTo>
                  <a:cubicBezTo>
                    <a:pt x="3763" y="617"/>
                    <a:pt x="3142" y="1101"/>
                    <a:pt x="2592" y="1665"/>
                  </a:cubicBezTo>
                  <a:cubicBezTo>
                    <a:pt x="1904" y="2369"/>
                    <a:pt x="1325" y="3192"/>
                    <a:pt x="878" y="4087"/>
                  </a:cubicBezTo>
                  <a:cubicBezTo>
                    <a:pt x="346" y="5151"/>
                    <a:pt x="1" y="6319"/>
                    <a:pt x="7" y="7489"/>
                  </a:cubicBezTo>
                  <a:lnTo>
                    <a:pt x="7" y="7506"/>
                  </a:lnTo>
                  <a:cubicBezTo>
                    <a:pt x="2" y="7667"/>
                    <a:pt x="24" y="7827"/>
                    <a:pt x="103" y="7963"/>
                  </a:cubicBezTo>
                  <a:cubicBezTo>
                    <a:pt x="155" y="8053"/>
                    <a:pt x="232" y="8135"/>
                    <a:pt x="323" y="8189"/>
                  </a:cubicBezTo>
                  <a:cubicBezTo>
                    <a:pt x="367" y="8218"/>
                    <a:pt x="418" y="8239"/>
                    <a:pt x="468" y="8252"/>
                  </a:cubicBezTo>
                  <a:cubicBezTo>
                    <a:pt x="510" y="8264"/>
                    <a:pt x="554" y="8269"/>
                    <a:pt x="598" y="8269"/>
                  </a:cubicBezTo>
                  <a:cubicBezTo>
                    <a:pt x="710" y="8269"/>
                    <a:pt x="824" y="8236"/>
                    <a:pt x="930" y="8192"/>
                  </a:cubicBezTo>
                  <a:cubicBezTo>
                    <a:pt x="1128" y="8109"/>
                    <a:pt x="1293" y="7979"/>
                    <a:pt x="1440" y="7830"/>
                  </a:cubicBezTo>
                  <a:cubicBezTo>
                    <a:pt x="1624" y="7643"/>
                    <a:pt x="1782" y="7424"/>
                    <a:pt x="1897" y="7189"/>
                  </a:cubicBezTo>
                  <a:cubicBezTo>
                    <a:pt x="2014" y="6956"/>
                    <a:pt x="2091" y="6705"/>
                    <a:pt x="2121" y="6440"/>
                  </a:cubicBezTo>
                  <a:cubicBezTo>
                    <a:pt x="2130" y="6359"/>
                    <a:pt x="2136" y="6277"/>
                    <a:pt x="2134" y="6197"/>
                  </a:cubicBezTo>
                  <a:cubicBezTo>
                    <a:pt x="2142" y="5666"/>
                    <a:pt x="2300" y="5138"/>
                    <a:pt x="2540" y="4657"/>
                  </a:cubicBezTo>
                  <a:cubicBezTo>
                    <a:pt x="2748" y="4238"/>
                    <a:pt x="3020" y="3853"/>
                    <a:pt x="3342" y="3524"/>
                  </a:cubicBezTo>
                  <a:cubicBezTo>
                    <a:pt x="3598" y="3262"/>
                    <a:pt x="3890" y="3034"/>
                    <a:pt x="4236" y="2884"/>
                  </a:cubicBezTo>
                  <a:cubicBezTo>
                    <a:pt x="4425" y="2805"/>
                    <a:pt x="4628" y="2746"/>
                    <a:pt x="4830" y="2746"/>
                  </a:cubicBezTo>
                  <a:cubicBezTo>
                    <a:pt x="4832" y="2746"/>
                    <a:pt x="4835" y="2746"/>
                    <a:pt x="4837" y="2746"/>
                  </a:cubicBezTo>
                  <a:cubicBezTo>
                    <a:pt x="4909" y="2746"/>
                    <a:pt x="4981" y="2755"/>
                    <a:pt x="5048" y="2772"/>
                  </a:cubicBezTo>
                  <a:cubicBezTo>
                    <a:pt x="5313" y="2838"/>
                    <a:pt x="5553" y="3035"/>
                    <a:pt x="5693" y="3278"/>
                  </a:cubicBezTo>
                  <a:cubicBezTo>
                    <a:pt x="5810" y="3488"/>
                    <a:pt x="5852" y="3732"/>
                    <a:pt x="5861" y="3972"/>
                  </a:cubicBezTo>
                  <a:lnTo>
                    <a:pt x="5862" y="4085"/>
                  </a:lnTo>
                  <a:cubicBezTo>
                    <a:pt x="5854" y="4260"/>
                    <a:pt x="5872" y="4435"/>
                    <a:pt x="5959" y="4585"/>
                  </a:cubicBezTo>
                  <a:cubicBezTo>
                    <a:pt x="6010" y="4674"/>
                    <a:pt x="6088" y="4756"/>
                    <a:pt x="6177" y="4811"/>
                  </a:cubicBezTo>
                  <a:cubicBezTo>
                    <a:pt x="6222" y="4839"/>
                    <a:pt x="6271" y="4861"/>
                    <a:pt x="6322" y="4874"/>
                  </a:cubicBezTo>
                  <a:cubicBezTo>
                    <a:pt x="6365" y="4884"/>
                    <a:pt x="6408" y="4889"/>
                    <a:pt x="6452" y="4889"/>
                  </a:cubicBezTo>
                  <a:cubicBezTo>
                    <a:pt x="6564" y="4889"/>
                    <a:pt x="6679" y="4858"/>
                    <a:pt x="6785" y="4814"/>
                  </a:cubicBezTo>
                  <a:cubicBezTo>
                    <a:pt x="6982" y="4729"/>
                    <a:pt x="7147" y="4601"/>
                    <a:pt x="7296" y="4451"/>
                  </a:cubicBezTo>
                  <a:cubicBezTo>
                    <a:pt x="7480" y="4264"/>
                    <a:pt x="7636" y="4046"/>
                    <a:pt x="7751" y="3811"/>
                  </a:cubicBezTo>
                  <a:cubicBezTo>
                    <a:pt x="7868" y="3579"/>
                    <a:pt x="7945" y="3328"/>
                    <a:pt x="7976" y="3062"/>
                  </a:cubicBezTo>
                  <a:cubicBezTo>
                    <a:pt x="7981" y="3009"/>
                    <a:pt x="7987" y="2955"/>
                    <a:pt x="7989" y="2901"/>
                  </a:cubicBezTo>
                  <a:lnTo>
                    <a:pt x="7989" y="2822"/>
                  </a:lnTo>
                  <a:lnTo>
                    <a:pt x="7989" y="2819"/>
                  </a:lnTo>
                  <a:cubicBezTo>
                    <a:pt x="7987" y="2529"/>
                    <a:pt x="7967" y="2233"/>
                    <a:pt x="7909" y="1945"/>
                  </a:cubicBezTo>
                  <a:cubicBezTo>
                    <a:pt x="7853" y="1665"/>
                    <a:pt x="7764" y="1392"/>
                    <a:pt x="7622" y="1140"/>
                  </a:cubicBezTo>
                  <a:cubicBezTo>
                    <a:pt x="7426" y="795"/>
                    <a:pt x="7133" y="490"/>
                    <a:pt x="6790" y="285"/>
                  </a:cubicBezTo>
                  <a:cubicBezTo>
                    <a:pt x="6771" y="273"/>
                    <a:pt x="6752" y="263"/>
                    <a:pt x="6735" y="252"/>
                  </a:cubicBezTo>
                  <a:cubicBezTo>
                    <a:pt x="6580" y="166"/>
                    <a:pt x="6416" y="99"/>
                    <a:pt x="6248" y="56"/>
                  </a:cubicBezTo>
                  <a:cubicBezTo>
                    <a:pt x="6093" y="18"/>
                    <a:pt x="5934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18"/>
            <p:cNvSpPr/>
            <p:nvPr/>
          </p:nvSpPr>
          <p:spPr>
            <a:xfrm>
              <a:off x="7904998" y="2069719"/>
              <a:ext cx="79958" cy="107744"/>
            </a:xfrm>
            <a:custGeom>
              <a:avLst/>
              <a:gdLst/>
              <a:ahLst/>
              <a:cxnLst/>
              <a:rect l="l" t="t" r="r" b="b"/>
              <a:pathLst>
                <a:path w="2564" h="3455" extrusionOk="0">
                  <a:moveTo>
                    <a:pt x="1940" y="1"/>
                  </a:moveTo>
                  <a:cubicBezTo>
                    <a:pt x="1935" y="1"/>
                    <a:pt x="1930" y="1"/>
                    <a:pt x="1925" y="1"/>
                  </a:cubicBezTo>
                  <a:cubicBezTo>
                    <a:pt x="1767" y="2"/>
                    <a:pt x="1617" y="67"/>
                    <a:pt x="1482" y="145"/>
                  </a:cubicBezTo>
                  <a:lnTo>
                    <a:pt x="0" y="1000"/>
                  </a:lnTo>
                  <a:lnTo>
                    <a:pt x="0" y="3454"/>
                  </a:lnTo>
                  <a:lnTo>
                    <a:pt x="1482" y="2599"/>
                  </a:lnTo>
                  <a:cubicBezTo>
                    <a:pt x="1754" y="2441"/>
                    <a:pt x="1977" y="2203"/>
                    <a:pt x="2152" y="1937"/>
                  </a:cubicBezTo>
                  <a:cubicBezTo>
                    <a:pt x="2297" y="1715"/>
                    <a:pt x="2408" y="1472"/>
                    <a:pt x="2479" y="1220"/>
                  </a:cubicBezTo>
                  <a:cubicBezTo>
                    <a:pt x="2535" y="1019"/>
                    <a:pt x="2563" y="810"/>
                    <a:pt x="2536" y="599"/>
                  </a:cubicBezTo>
                  <a:cubicBezTo>
                    <a:pt x="2516" y="439"/>
                    <a:pt x="2466" y="278"/>
                    <a:pt x="2356" y="169"/>
                  </a:cubicBezTo>
                  <a:cubicBezTo>
                    <a:pt x="2325" y="137"/>
                    <a:pt x="2289" y="109"/>
                    <a:pt x="2247" y="84"/>
                  </a:cubicBezTo>
                  <a:cubicBezTo>
                    <a:pt x="2247" y="84"/>
                    <a:pt x="2246" y="83"/>
                    <a:pt x="2243" y="83"/>
                  </a:cubicBezTo>
                  <a:cubicBezTo>
                    <a:pt x="2152" y="29"/>
                    <a:pt x="2045" y="1"/>
                    <a:pt x="19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18"/>
            <p:cNvSpPr/>
            <p:nvPr/>
          </p:nvSpPr>
          <p:spPr>
            <a:xfrm>
              <a:off x="7858096" y="2042183"/>
              <a:ext cx="116850" cy="58597"/>
            </a:xfrm>
            <a:custGeom>
              <a:avLst/>
              <a:gdLst/>
              <a:ahLst/>
              <a:cxnLst/>
              <a:rect l="l" t="t" r="r" b="b"/>
              <a:pathLst>
                <a:path w="3747" h="1879" extrusionOk="0">
                  <a:moveTo>
                    <a:pt x="1940" y="1"/>
                  </a:moveTo>
                  <a:cubicBezTo>
                    <a:pt x="1687" y="1"/>
                    <a:pt x="1482" y="154"/>
                    <a:pt x="1482" y="154"/>
                  </a:cubicBezTo>
                  <a:lnTo>
                    <a:pt x="0" y="1009"/>
                  </a:lnTo>
                  <a:lnTo>
                    <a:pt x="1504" y="1879"/>
                  </a:lnTo>
                  <a:lnTo>
                    <a:pt x="2986" y="1023"/>
                  </a:lnTo>
                  <a:cubicBezTo>
                    <a:pt x="3120" y="946"/>
                    <a:pt x="3271" y="881"/>
                    <a:pt x="3429" y="880"/>
                  </a:cubicBezTo>
                  <a:cubicBezTo>
                    <a:pt x="3538" y="880"/>
                    <a:pt x="3652" y="908"/>
                    <a:pt x="3747" y="963"/>
                  </a:cubicBezTo>
                  <a:cubicBezTo>
                    <a:pt x="3248" y="673"/>
                    <a:pt x="2732" y="371"/>
                    <a:pt x="2234" y="80"/>
                  </a:cubicBezTo>
                  <a:cubicBezTo>
                    <a:pt x="2135" y="22"/>
                    <a:pt x="2034" y="1"/>
                    <a:pt x="1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18"/>
            <p:cNvSpPr/>
            <p:nvPr/>
          </p:nvSpPr>
          <p:spPr>
            <a:xfrm>
              <a:off x="8176489" y="1532443"/>
              <a:ext cx="484428" cy="615623"/>
            </a:xfrm>
            <a:custGeom>
              <a:avLst/>
              <a:gdLst/>
              <a:ahLst/>
              <a:cxnLst/>
              <a:rect l="l" t="t" r="r" b="b"/>
              <a:pathLst>
                <a:path w="15534" h="19741" extrusionOk="0">
                  <a:moveTo>
                    <a:pt x="11401" y="1190"/>
                  </a:moveTo>
                  <a:cubicBezTo>
                    <a:pt x="11688" y="1190"/>
                    <a:pt x="11972" y="1222"/>
                    <a:pt x="12248" y="1293"/>
                  </a:cubicBezTo>
                  <a:cubicBezTo>
                    <a:pt x="13228" y="1546"/>
                    <a:pt x="14113" y="2294"/>
                    <a:pt x="14626" y="3188"/>
                  </a:cubicBezTo>
                  <a:cubicBezTo>
                    <a:pt x="15315" y="4386"/>
                    <a:pt x="15343" y="5844"/>
                    <a:pt x="15179" y="7228"/>
                  </a:cubicBezTo>
                  <a:cubicBezTo>
                    <a:pt x="14975" y="8973"/>
                    <a:pt x="14468" y="10602"/>
                    <a:pt x="13704" y="12135"/>
                  </a:cubicBezTo>
                  <a:cubicBezTo>
                    <a:pt x="12941" y="13669"/>
                    <a:pt x="11916" y="15106"/>
                    <a:pt x="10710" y="16330"/>
                  </a:cubicBezTo>
                  <a:cubicBezTo>
                    <a:pt x="9746" y="17308"/>
                    <a:pt x="8667" y="18147"/>
                    <a:pt x="7371" y="18695"/>
                  </a:cubicBezTo>
                  <a:cubicBezTo>
                    <a:pt x="6679" y="18988"/>
                    <a:pt x="5926" y="19197"/>
                    <a:pt x="5191" y="19197"/>
                  </a:cubicBezTo>
                  <a:cubicBezTo>
                    <a:pt x="4905" y="19197"/>
                    <a:pt x="4622" y="19165"/>
                    <a:pt x="4347" y="19095"/>
                  </a:cubicBezTo>
                  <a:cubicBezTo>
                    <a:pt x="3366" y="18841"/>
                    <a:pt x="2482" y="18091"/>
                    <a:pt x="1967" y="17198"/>
                  </a:cubicBezTo>
                  <a:cubicBezTo>
                    <a:pt x="1451" y="16304"/>
                    <a:pt x="1307" y="15262"/>
                    <a:pt x="1335" y="14214"/>
                  </a:cubicBezTo>
                  <a:cubicBezTo>
                    <a:pt x="1343" y="13861"/>
                    <a:pt x="1372" y="13508"/>
                    <a:pt x="1414" y="13158"/>
                  </a:cubicBezTo>
                  <a:cubicBezTo>
                    <a:pt x="1619" y="11416"/>
                    <a:pt x="2125" y="9786"/>
                    <a:pt x="2889" y="8253"/>
                  </a:cubicBezTo>
                  <a:cubicBezTo>
                    <a:pt x="3654" y="6718"/>
                    <a:pt x="4677" y="5280"/>
                    <a:pt x="5883" y="4057"/>
                  </a:cubicBezTo>
                  <a:cubicBezTo>
                    <a:pt x="6848" y="3079"/>
                    <a:pt x="7928" y="2239"/>
                    <a:pt x="9225" y="1692"/>
                  </a:cubicBezTo>
                  <a:cubicBezTo>
                    <a:pt x="9915" y="1399"/>
                    <a:pt x="10668" y="1190"/>
                    <a:pt x="11401" y="1190"/>
                  </a:cubicBezTo>
                  <a:close/>
                  <a:moveTo>
                    <a:pt x="11133" y="1"/>
                  </a:moveTo>
                  <a:cubicBezTo>
                    <a:pt x="10026" y="1"/>
                    <a:pt x="8848" y="374"/>
                    <a:pt x="7824" y="891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7" y="8349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2" y="16576"/>
                    <a:pt x="594" y="17438"/>
                    <a:pt x="1189" y="18222"/>
                  </a:cubicBezTo>
                  <a:cubicBezTo>
                    <a:pt x="1484" y="18610"/>
                    <a:pt x="1832" y="18921"/>
                    <a:pt x="2235" y="19152"/>
                  </a:cubicBezTo>
                  <a:cubicBezTo>
                    <a:pt x="2370" y="19231"/>
                    <a:pt x="2499" y="19296"/>
                    <a:pt x="2642" y="19359"/>
                  </a:cubicBezTo>
                  <a:cubicBezTo>
                    <a:pt x="2769" y="19417"/>
                    <a:pt x="2889" y="19461"/>
                    <a:pt x="3023" y="19506"/>
                  </a:cubicBezTo>
                  <a:cubicBezTo>
                    <a:pt x="3155" y="19552"/>
                    <a:pt x="3280" y="19585"/>
                    <a:pt x="3418" y="19618"/>
                  </a:cubicBezTo>
                  <a:cubicBezTo>
                    <a:pt x="3556" y="19649"/>
                    <a:pt x="3684" y="19674"/>
                    <a:pt x="3826" y="19693"/>
                  </a:cubicBezTo>
                  <a:cubicBezTo>
                    <a:pt x="3967" y="19713"/>
                    <a:pt x="4096" y="19726"/>
                    <a:pt x="4243" y="19733"/>
                  </a:cubicBezTo>
                  <a:cubicBezTo>
                    <a:pt x="4335" y="19738"/>
                    <a:pt x="4421" y="19740"/>
                    <a:pt x="4510" y="19740"/>
                  </a:cubicBezTo>
                  <a:cubicBezTo>
                    <a:pt x="4562" y="19740"/>
                    <a:pt x="4614" y="19740"/>
                    <a:pt x="4669" y="19739"/>
                  </a:cubicBezTo>
                  <a:cubicBezTo>
                    <a:pt x="4818" y="19734"/>
                    <a:pt x="4950" y="19726"/>
                    <a:pt x="5101" y="19710"/>
                  </a:cubicBezTo>
                  <a:cubicBezTo>
                    <a:pt x="5254" y="19693"/>
                    <a:pt x="5387" y="19674"/>
                    <a:pt x="5540" y="19647"/>
                  </a:cubicBezTo>
                  <a:cubicBezTo>
                    <a:pt x="5692" y="19618"/>
                    <a:pt x="5827" y="19589"/>
                    <a:pt x="5983" y="19549"/>
                  </a:cubicBezTo>
                  <a:cubicBezTo>
                    <a:pt x="6136" y="19511"/>
                    <a:pt x="6273" y="19473"/>
                    <a:pt x="6428" y="19422"/>
                  </a:cubicBezTo>
                  <a:cubicBezTo>
                    <a:pt x="6582" y="19372"/>
                    <a:pt x="6717" y="19323"/>
                    <a:pt x="6874" y="19261"/>
                  </a:cubicBezTo>
                  <a:cubicBezTo>
                    <a:pt x="7029" y="19201"/>
                    <a:pt x="7164" y="19143"/>
                    <a:pt x="7321" y="19072"/>
                  </a:cubicBezTo>
                  <a:cubicBezTo>
                    <a:pt x="7478" y="19000"/>
                    <a:pt x="7614" y="18934"/>
                    <a:pt x="7768" y="18850"/>
                  </a:cubicBezTo>
                  <a:cubicBezTo>
                    <a:pt x="7921" y="18770"/>
                    <a:pt x="8056" y="18693"/>
                    <a:pt x="8208" y="18604"/>
                  </a:cubicBezTo>
                  <a:cubicBezTo>
                    <a:pt x="8359" y="18514"/>
                    <a:pt x="8491" y="18432"/>
                    <a:pt x="8642" y="18333"/>
                  </a:cubicBezTo>
                  <a:cubicBezTo>
                    <a:pt x="8793" y="18233"/>
                    <a:pt x="8923" y="18144"/>
                    <a:pt x="9071" y="18036"/>
                  </a:cubicBezTo>
                  <a:cubicBezTo>
                    <a:pt x="9219" y="17929"/>
                    <a:pt x="9348" y="17831"/>
                    <a:pt x="9495" y="17714"/>
                  </a:cubicBezTo>
                  <a:cubicBezTo>
                    <a:pt x="9642" y="17598"/>
                    <a:pt x="9771" y="17492"/>
                    <a:pt x="9915" y="17368"/>
                  </a:cubicBezTo>
                  <a:cubicBezTo>
                    <a:pt x="10058" y="17244"/>
                    <a:pt x="10184" y="17131"/>
                    <a:pt x="10326" y="16997"/>
                  </a:cubicBezTo>
                  <a:cubicBezTo>
                    <a:pt x="10468" y="16866"/>
                    <a:pt x="10592" y="16744"/>
                    <a:pt x="10730" y="16606"/>
                  </a:cubicBezTo>
                  <a:cubicBezTo>
                    <a:pt x="10868" y="16468"/>
                    <a:pt x="10990" y="16339"/>
                    <a:pt x="11125" y="16192"/>
                  </a:cubicBezTo>
                  <a:cubicBezTo>
                    <a:pt x="11260" y="16047"/>
                    <a:pt x="11378" y="15912"/>
                    <a:pt x="11510" y="15759"/>
                  </a:cubicBezTo>
                  <a:cubicBezTo>
                    <a:pt x="11776" y="15450"/>
                    <a:pt x="11996" y="15175"/>
                    <a:pt x="12244" y="14843"/>
                  </a:cubicBezTo>
                  <a:cubicBezTo>
                    <a:pt x="12721" y="14198"/>
                    <a:pt x="13147" y="13538"/>
                    <a:pt x="13539" y="12828"/>
                  </a:cubicBezTo>
                  <a:cubicBezTo>
                    <a:pt x="13727" y="12486"/>
                    <a:pt x="13920" y="12106"/>
                    <a:pt x="14085" y="11754"/>
                  </a:cubicBezTo>
                  <a:cubicBezTo>
                    <a:pt x="14246" y="11407"/>
                    <a:pt x="14419" y="11005"/>
                    <a:pt x="14554" y="10653"/>
                  </a:cubicBezTo>
                  <a:cubicBezTo>
                    <a:pt x="14623" y="10474"/>
                    <a:pt x="14695" y="10279"/>
                    <a:pt x="14755" y="10099"/>
                  </a:cubicBezTo>
                  <a:cubicBezTo>
                    <a:pt x="14817" y="9919"/>
                    <a:pt x="14882" y="9721"/>
                    <a:pt x="14935" y="9543"/>
                  </a:cubicBezTo>
                  <a:cubicBezTo>
                    <a:pt x="14990" y="9363"/>
                    <a:pt x="15047" y="9166"/>
                    <a:pt x="15093" y="8988"/>
                  </a:cubicBezTo>
                  <a:cubicBezTo>
                    <a:pt x="15141" y="8808"/>
                    <a:pt x="15188" y="8611"/>
                    <a:pt x="15228" y="8434"/>
                  </a:cubicBezTo>
                  <a:cubicBezTo>
                    <a:pt x="15266" y="8257"/>
                    <a:pt x="15306" y="8060"/>
                    <a:pt x="15338" y="7887"/>
                  </a:cubicBezTo>
                  <a:cubicBezTo>
                    <a:pt x="15368" y="7713"/>
                    <a:pt x="15401" y="7516"/>
                    <a:pt x="15424" y="7343"/>
                  </a:cubicBezTo>
                  <a:cubicBezTo>
                    <a:pt x="15448" y="7171"/>
                    <a:pt x="15471" y="6977"/>
                    <a:pt x="15487" y="6808"/>
                  </a:cubicBezTo>
                  <a:cubicBezTo>
                    <a:pt x="15501" y="6637"/>
                    <a:pt x="15516" y="6447"/>
                    <a:pt x="15523" y="6279"/>
                  </a:cubicBezTo>
                  <a:cubicBezTo>
                    <a:pt x="15530" y="6114"/>
                    <a:pt x="15533" y="5927"/>
                    <a:pt x="15533" y="5765"/>
                  </a:cubicBezTo>
                  <a:cubicBezTo>
                    <a:pt x="15533" y="5604"/>
                    <a:pt x="15530" y="5427"/>
                    <a:pt x="15523" y="5273"/>
                  </a:cubicBezTo>
                  <a:cubicBezTo>
                    <a:pt x="15514" y="5118"/>
                    <a:pt x="15500" y="4942"/>
                    <a:pt x="15483" y="4791"/>
                  </a:cubicBezTo>
                  <a:cubicBezTo>
                    <a:pt x="15467" y="4639"/>
                    <a:pt x="15445" y="4471"/>
                    <a:pt x="15421" y="4323"/>
                  </a:cubicBezTo>
                  <a:cubicBezTo>
                    <a:pt x="15396" y="4176"/>
                    <a:pt x="15365" y="4011"/>
                    <a:pt x="15332" y="3868"/>
                  </a:cubicBezTo>
                  <a:cubicBezTo>
                    <a:pt x="15300" y="3726"/>
                    <a:pt x="15258" y="3566"/>
                    <a:pt x="15217" y="3430"/>
                  </a:cubicBezTo>
                  <a:cubicBezTo>
                    <a:pt x="15178" y="3293"/>
                    <a:pt x="15126" y="3141"/>
                    <a:pt x="15077" y="3009"/>
                  </a:cubicBezTo>
                  <a:cubicBezTo>
                    <a:pt x="15027" y="2876"/>
                    <a:pt x="14968" y="2733"/>
                    <a:pt x="14911" y="2606"/>
                  </a:cubicBezTo>
                  <a:cubicBezTo>
                    <a:pt x="14853" y="2481"/>
                    <a:pt x="14784" y="2344"/>
                    <a:pt x="14718" y="2225"/>
                  </a:cubicBezTo>
                  <a:cubicBezTo>
                    <a:pt x="14652" y="2107"/>
                    <a:pt x="14573" y="1978"/>
                    <a:pt x="14498" y="1866"/>
                  </a:cubicBezTo>
                  <a:cubicBezTo>
                    <a:pt x="14423" y="1753"/>
                    <a:pt x="14335" y="1634"/>
                    <a:pt x="14252" y="1531"/>
                  </a:cubicBezTo>
                  <a:cubicBezTo>
                    <a:pt x="14167" y="1426"/>
                    <a:pt x="14072" y="1316"/>
                    <a:pt x="13980" y="1222"/>
                  </a:cubicBezTo>
                  <a:cubicBezTo>
                    <a:pt x="13887" y="1124"/>
                    <a:pt x="13785" y="1025"/>
                    <a:pt x="13684" y="938"/>
                  </a:cubicBezTo>
                  <a:cubicBezTo>
                    <a:pt x="13487" y="769"/>
                    <a:pt x="13250" y="598"/>
                    <a:pt x="13024" y="468"/>
                  </a:cubicBezTo>
                  <a:cubicBezTo>
                    <a:pt x="12455" y="139"/>
                    <a:pt x="11807" y="1"/>
                    <a:pt x="11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18"/>
            <p:cNvSpPr/>
            <p:nvPr/>
          </p:nvSpPr>
          <p:spPr>
            <a:xfrm>
              <a:off x="8217247" y="1569553"/>
              <a:ext cx="437744" cy="561579"/>
            </a:xfrm>
            <a:custGeom>
              <a:avLst/>
              <a:gdLst/>
              <a:ahLst/>
              <a:cxnLst/>
              <a:rect l="l" t="t" r="r" b="b"/>
              <a:pathLst>
                <a:path w="14037" h="18008" extrusionOk="0">
                  <a:moveTo>
                    <a:pt x="9431" y="572"/>
                  </a:moveTo>
                  <a:cubicBezTo>
                    <a:pt x="9520" y="572"/>
                    <a:pt x="9613" y="575"/>
                    <a:pt x="9696" y="581"/>
                  </a:cubicBezTo>
                  <a:cubicBezTo>
                    <a:pt x="9795" y="588"/>
                    <a:pt x="9903" y="602"/>
                    <a:pt x="9995" y="621"/>
                  </a:cubicBezTo>
                  <a:cubicBezTo>
                    <a:pt x="10086" y="638"/>
                    <a:pt x="10186" y="661"/>
                    <a:pt x="10272" y="689"/>
                  </a:cubicBezTo>
                  <a:cubicBezTo>
                    <a:pt x="10331" y="707"/>
                    <a:pt x="10392" y="729"/>
                    <a:pt x="10451" y="752"/>
                  </a:cubicBezTo>
                  <a:cubicBezTo>
                    <a:pt x="10564" y="796"/>
                    <a:pt x="10678" y="848"/>
                    <a:pt x="10776" y="906"/>
                  </a:cubicBezTo>
                  <a:cubicBezTo>
                    <a:pt x="12336" y="1809"/>
                    <a:pt x="12724" y="4061"/>
                    <a:pt x="12564" y="6005"/>
                  </a:cubicBezTo>
                  <a:cubicBezTo>
                    <a:pt x="12403" y="7979"/>
                    <a:pt x="11674" y="9635"/>
                    <a:pt x="10768" y="11189"/>
                  </a:cubicBezTo>
                  <a:cubicBezTo>
                    <a:pt x="9870" y="12745"/>
                    <a:pt x="8800" y="14203"/>
                    <a:pt x="7173" y="15331"/>
                  </a:cubicBezTo>
                  <a:cubicBezTo>
                    <a:pt x="6057" y="16103"/>
                    <a:pt x="4677" y="16721"/>
                    <a:pt x="3415" y="16721"/>
                  </a:cubicBezTo>
                  <a:cubicBezTo>
                    <a:pt x="2865" y="16721"/>
                    <a:pt x="2337" y="16603"/>
                    <a:pt x="1864" y="16330"/>
                  </a:cubicBezTo>
                  <a:cubicBezTo>
                    <a:pt x="1767" y="16273"/>
                    <a:pt x="1662" y="16202"/>
                    <a:pt x="1567" y="16125"/>
                  </a:cubicBezTo>
                  <a:cubicBezTo>
                    <a:pt x="1517" y="16086"/>
                    <a:pt x="1471" y="16044"/>
                    <a:pt x="1425" y="16003"/>
                  </a:cubicBezTo>
                  <a:cubicBezTo>
                    <a:pt x="1359" y="15942"/>
                    <a:pt x="1289" y="15869"/>
                    <a:pt x="1228" y="15797"/>
                  </a:cubicBezTo>
                  <a:cubicBezTo>
                    <a:pt x="1166" y="15726"/>
                    <a:pt x="1100" y="15640"/>
                    <a:pt x="1044" y="15560"/>
                  </a:cubicBezTo>
                  <a:cubicBezTo>
                    <a:pt x="989" y="15478"/>
                    <a:pt x="928" y="15380"/>
                    <a:pt x="877" y="15289"/>
                  </a:cubicBezTo>
                  <a:cubicBezTo>
                    <a:pt x="827" y="15197"/>
                    <a:pt x="774" y="15088"/>
                    <a:pt x="728" y="14988"/>
                  </a:cubicBezTo>
                  <a:cubicBezTo>
                    <a:pt x="685" y="14887"/>
                    <a:pt x="637" y="14765"/>
                    <a:pt x="598" y="14655"/>
                  </a:cubicBezTo>
                  <a:cubicBezTo>
                    <a:pt x="561" y="14543"/>
                    <a:pt x="522" y="14411"/>
                    <a:pt x="491" y="14292"/>
                  </a:cubicBezTo>
                  <a:cubicBezTo>
                    <a:pt x="460" y="14174"/>
                    <a:pt x="430" y="14030"/>
                    <a:pt x="407" y="13902"/>
                  </a:cubicBezTo>
                  <a:cubicBezTo>
                    <a:pt x="383" y="13776"/>
                    <a:pt x="361" y="13622"/>
                    <a:pt x="345" y="13488"/>
                  </a:cubicBezTo>
                  <a:cubicBezTo>
                    <a:pt x="330" y="13353"/>
                    <a:pt x="317" y="13190"/>
                    <a:pt x="309" y="13050"/>
                  </a:cubicBezTo>
                  <a:cubicBezTo>
                    <a:pt x="302" y="12922"/>
                    <a:pt x="299" y="12772"/>
                    <a:pt x="299" y="12638"/>
                  </a:cubicBezTo>
                  <a:lnTo>
                    <a:pt x="299" y="12618"/>
                  </a:lnTo>
                  <a:cubicBezTo>
                    <a:pt x="299" y="12454"/>
                    <a:pt x="304" y="12312"/>
                    <a:pt x="314" y="12141"/>
                  </a:cubicBezTo>
                  <a:cubicBezTo>
                    <a:pt x="324" y="11971"/>
                    <a:pt x="335" y="11823"/>
                    <a:pt x="354" y="11648"/>
                  </a:cubicBezTo>
                  <a:cubicBezTo>
                    <a:pt x="374" y="11472"/>
                    <a:pt x="394" y="11319"/>
                    <a:pt x="423" y="11139"/>
                  </a:cubicBezTo>
                  <a:cubicBezTo>
                    <a:pt x="450" y="10959"/>
                    <a:pt x="479" y="10801"/>
                    <a:pt x="517" y="10617"/>
                  </a:cubicBezTo>
                  <a:cubicBezTo>
                    <a:pt x="554" y="10433"/>
                    <a:pt x="590" y="10272"/>
                    <a:pt x="637" y="10085"/>
                  </a:cubicBezTo>
                  <a:cubicBezTo>
                    <a:pt x="683" y="9898"/>
                    <a:pt x="728" y="9736"/>
                    <a:pt x="784" y="9546"/>
                  </a:cubicBezTo>
                  <a:cubicBezTo>
                    <a:pt x="840" y="9359"/>
                    <a:pt x="892" y="9192"/>
                    <a:pt x="956" y="9004"/>
                  </a:cubicBezTo>
                  <a:cubicBezTo>
                    <a:pt x="1021" y="8817"/>
                    <a:pt x="1083" y="8646"/>
                    <a:pt x="1155" y="8459"/>
                  </a:cubicBezTo>
                  <a:cubicBezTo>
                    <a:pt x="1227" y="8272"/>
                    <a:pt x="1296" y="8100"/>
                    <a:pt x="1375" y="7914"/>
                  </a:cubicBezTo>
                  <a:cubicBezTo>
                    <a:pt x="1536" y="7542"/>
                    <a:pt x="1697" y="7203"/>
                    <a:pt x="1888" y="6840"/>
                  </a:cubicBezTo>
                  <a:cubicBezTo>
                    <a:pt x="2072" y="6485"/>
                    <a:pt x="2276" y="6132"/>
                    <a:pt x="2486" y="5794"/>
                  </a:cubicBezTo>
                  <a:cubicBezTo>
                    <a:pt x="2690" y="5464"/>
                    <a:pt x="2933" y="5105"/>
                    <a:pt x="3160" y="4796"/>
                  </a:cubicBezTo>
                  <a:cubicBezTo>
                    <a:pt x="3273" y="4641"/>
                    <a:pt x="3400" y="4472"/>
                    <a:pt x="3520" y="4324"/>
                  </a:cubicBezTo>
                  <a:cubicBezTo>
                    <a:pt x="3639" y="4175"/>
                    <a:pt x="3773" y="4012"/>
                    <a:pt x="3895" y="3872"/>
                  </a:cubicBezTo>
                  <a:cubicBezTo>
                    <a:pt x="4017" y="3729"/>
                    <a:pt x="4155" y="3574"/>
                    <a:pt x="4282" y="3440"/>
                  </a:cubicBezTo>
                  <a:cubicBezTo>
                    <a:pt x="4407" y="3305"/>
                    <a:pt x="4549" y="3158"/>
                    <a:pt x="4679" y="3032"/>
                  </a:cubicBezTo>
                  <a:cubicBezTo>
                    <a:pt x="4808" y="2907"/>
                    <a:pt x="4955" y="2767"/>
                    <a:pt x="5084" y="2651"/>
                  </a:cubicBezTo>
                  <a:cubicBezTo>
                    <a:pt x="5213" y="2535"/>
                    <a:pt x="5364" y="2405"/>
                    <a:pt x="5497" y="2297"/>
                  </a:cubicBezTo>
                  <a:cubicBezTo>
                    <a:pt x="5627" y="2189"/>
                    <a:pt x="5780" y="2073"/>
                    <a:pt x="5913" y="1974"/>
                  </a:cubicBezTo>
                  <a:cubicBezTo>
                    <a:pt x="6046" y="1876"/>
                    <a:pt x="6198" y="1768"/>
                    <a:pt x="6332" y="1681"/>
                  </a:cubicBezTo>
                  <a:cubicBezTo>
                    <a:pt x="6463" y="1593"/>
                    <a:pt x="6618" y="1498"/>
                    <a:pt x="6749" y="1420"/>
                  </a:cubicBezTo>
                  <a:cubicBezTo>
                    <a:pt x="6878" y="1344"/>
                    <a:pt x="7025" y="1264"/>
                    <a:pt x="7153" y="1199"/>
                  </a:cubicBezTo>
                  <a:cubicBezTo>
                    <a:pt x="7281" y="1134"/>
                    <a:pt x="7427" y="1064"/>
                    <a:pt x="7552" y="1011"/>
                  </a:cubicBezTo>
                  <a:cubicBezTo>
                    <a:pt x="7676" y="956"/>
                    <a:pt x="7820" y="898"/>
                    <a:pt x="7942" y="855"/>
                  </a:cubicBezTo>
                  <a:cubicBezTo>
                    <a:pt x="8064" y="812"/>
                    <a:pt x="8204" y="768"/>
                    <a:pt x="8323" y="736"/>
                  </a:cubicBezTo>
                  <a:cubicBezTo>
                    <a:pt x="8441" y="702"/>
                    <a:pt x="8577" y="668"/>
                    <a:pt x="8691" y="647"/>
                  </a:cubicBezTo>
                  <a:cubicBezTo>
                    <a:pt x="8805" y="625"/>
                    <a:pt x="8934" y="607"/>
                    <a:pt x="9043" y="594"/>
                  </a:cubicBezTo>
                  <a:cubicBezTo>
                    <a:pt x="9151" y="581"/>
                    <a:pt x="9273" y="574"/>
                    <a:pt x="9378" y="572"/>
                  </a:cubicBezTo>
                  <a:cubicBezTo>
                    <a:pt x="9396" y="572"/>
                    <a:pt x="9413" y="572"/>
                    <a:pt x="9431" y="572"/>
                  </a:cubicBezTo>
                  <a:close/>
                  <a:moveTo>
                    <a:pt x="10097" y="0"/>
                  </a:moveTo>
                  <a:cubicBezTo>
                    <a:pt x="9363" y="0"/>
                    <a:pt x="8609" y="210"/>
                    <a:pt x="7918" y="502"/>
                  </a:cubicBezTo>
                  <a:cubicBezTo>
                    <a:pt x="6621" y="1049"/>
                    <a:pt x="5540" y="1889"/>
                    <a:pt x="4576" y="2867"/>
                  </a:cubicBezTo>
                  <a:cubicBezTo>
                    <a:pt x="3370" y="4089"/>
                    <a:pt x="2348" y="5528"/>
                    <a:pt x="1582" y="7063"/>
                  </a:cubicBezTo>
                  <a:cubicBezTo>
                    <a:pt x="818" y="8596"/>
                    <a:pt x="311" y="10225"/>
                    <a:pt x="107" y="11968"/>
                  </a:cubicBezTo>
                  <a:cubicBezTo>
                    <a:pt x="65" y="12318"/>
                    <a:pt x="36" y="12671"/>
                    <a:pt x="28" y="13024"/>
                  </a:cubicBezTo>
                  <a:cubicBezTo>
                    <a:pt x="0" y="14072"/>
                    <a:pt x="144" y="15113"/>
                    <a:pt x="660" y="16008"/>
                  </a:cubicBezTo>
                  <a:cubicBezTo>
                    <a:pt x="1176" y="16902"/>
                    <a:pt x="2059" y="17651"/>
                    <a:pt x="3040" y="17905"/>
                  </a:cubicBezTo>
                  <a:cubicBezTo>
                    <a:pt x="3314" y="17975"/>
                    <a:pt x="3597" y="18007"/>
                    <a:pt x="3883" y="18007"/>
                  </a:cubicBezTo>
                  <a:cubicBezTo>
                    <a:pt x="4618" y="18007"/>
                    <a:pt x="5372" y="17798"/>
                    <a:pt x="6064" y="17506"/>
                  </a:cubicBezTo>
                  <a:cubicBezTo>
                    <a:pt x="7358" y="16957"/>
                    <a:pt x="8439" y="16119"/>
                    <a:pt x="9403" y="15141"/>
                  </a:cubicBezTo>
                  <a:cubicBezTo>
                    <a:pt x="10609" y="13919"/>
                    <a:pt x="11633" y="12479"/>
                    <a:pt x="12397" y="10945"/>
                  </a:cubicBezTo>
                  <a:cubicBezTo>
                    <a:pt x="13161" y="9412"/>
                    <a:pt x="13668" y="7782"/>
                    <a:pt x="13872" y="6038"/>
                  </a:cubicBezTo>
                  <a:cubicBezTo>
                    <a:pt x="14036" y="4655"/>
                    <a:pt x="14008" y="3196"/>
                    <a:pt x="13319" y="1998"/>
                  </a:cubicBezTo>
                  <a:cubicBezTo>
                    <a:pt x="12806" y="1104"/>
                    <a:pt x="11921" y="355"/>
                    <a:pt x="10941" y="103"/>
                  </a:cubicBezTo>
                  <a:cubicBezTo>
                    <a:pt x="10666" y="32"/>
                    <a:pt x="10383" y="0"/>
                    <a:pt x="10097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18"/>
            <p:cNvSpPr/>
            <p:nvPr/>
          </p:nvSpPr>
          <p:spPr>
            <a:xfrm>
              <a:off x="8266331" y="1593035"/>
              <a:ext cx="347713" cy="498024"/>
            </a:xfrm>
            <a:custGeom>
              <a:avLst/>
              <a:gdLst/>
              <a:ahLst/>
              <a:cxnLst/>
              <a:rect l="l" t="t" r="r" b="b"/>
              <a:pathLst>
                <a:path w="11150" h="15970" extrusionOk="0">
                  <a:moveTo>
                    <a:pt x="8870" y="0"/>
                  </a:moveTo>
                  <a:cubicBezTo>
                    <a:pt x="8900" y="23"/>
                    <a:pt x="8931" y="49"/>
                    <a:pt x="8962" y="74"/>
                  </a:cubicBezTo>
                  <a:cubicBezTo>
                    <a:pt x="9091" y="184"/>
                    <a:pt x="9213" y="304"/>
                    <a:pt x="9327" y="437"/>
                  </a:cubicBezTo>
                  <a:cubicBezTo>
                    <a:pt x="9381" y="503"/>
                    <a:pt x="9437" y="572"/>
                    <a:pt x="9489" y="644"/>
                  </a:cubicBezTo>
                  <a:cubicBezTo>
                    <a:pt x="9542" y="716"/>
                    <a:pt x="9593" y="790"/>
                    <a:pt x="9640" y="867"/>
                  </a:cubicBezTo>
                  <a:cubicBezTo>
                    <a:pt x="9689" y="943"/>
                    <a:pt x="9736" y="1022"/>
                    <a:pt x="9780" y="1106"/>
                  </a:cubicBezTo>
                  <a:cubicBezTo>
                    <a:pt x="9801" y="1148"/>
                    <a:pt x="9823" y="1191"/>
                    <a:pt x="9841" y="1231"/>
                  </a:cubicBezTo>
                  <a:cubicBezTo>
                    <a:pt x="9862" y="1273"/>
                    <a:pt x="9882" y="1316"/>
                    <a:pt x="9902" y="1359"/>
                  </a:cubicBezTo>
                  <a:cubicBezTo>
                    <a:pt x="9921" y="1403"/>
                    <a:pt x="9941" y="1447"/>
                    <a:pt x="9959" y="1493"/>
                  </a:cubicBezTo>
                  <a:cubicBezTo>
                    <a:pt x="9977" y="1537"/>
                    <a:pt x="9995" y="1583"/>
                    <a:pt x="10011" y="1629"/>
                  </a:cubicBezTo>
                  <a:cubicBezTo>
                    <a:pt x="10046" y="1720"/>
                    <a:pt x="10077" y="1816"/>
                    <a:pt x="10106" y="1911"/>
                  </a:cubicBezTo>
                  <a:cubicBezTo>
                    <a:pt x="10122" y="1960"/>
                    <a:pt x="10135" y="2007"/>
                    <a:pt x="10149" y="2056"/>
                  </a:cubicBezTo>
                  <a:cubicBezTo>
                    <a:pt x="10163" y="2105"/>
                    <a:pt x="10176" y="2155"/>
                    <a:pt x="10189" y="2206"/>
                  </a:cubicBezTo>
                  <a:cubicBezTo>
                    <a:pt x="10201" y="2255"/>
                    <a:pt x="10214" y="2305"/>
                    <a:pt x="10225" y="2357"/>
                  </a:cubicBezTo>
                  <a:cubicBezTo>
                    <a:pt x="10237" y="2408"/>
                    <a:pt x="10248" y="2460"/>
                    <a:pt x="10257" y="2513"/>
                  </a:cubicBezTo>
                  <a:cubicBezTo>
                    <a:pt x="10266" y="2564"/>
                    <a:pt x="10276" y="2617"/>
                    <a:pt x="10284" y="2669"/>
                  </a:cubicBezTo>
                  <a:cubicBezTo>
                    <a:pt x="10293" y="2723"/>
                    <a:pt x="10301" y="2776"/>
                    <a:pt x="10309" y="2831"/>
                  </a:cubicBezTo>
                  <a:cubicBezTo>
                    <a:pt x="10326" y="2939"/>
                    <a:pt x="10336" y="3048"/>
                    <a:pt x="10347" y="3160"/>
                  </a:cubicBezTo>
                  <a:cubicBezTo>
                    <a:pt x="10356" y="3272"/>
                    <a:pt x="10363" y="3385"/>
                    <a:pt x="10369" y="3500"/>
                  </a:cubicBezTo>
                  <a:cubicBezTo>
                    <a:pt x="10370" y="3557"/>
                    <a:pt x="10372" y="3616"/>
                    <a:pt x="10373" y="3673"/>
                  </a:cubicBezTo>
                  <a:cubicBezTo>
                    <a:pt x="10376" y="3731"/>
                    <a:pt x="10376" y="3790"/>
                    <a:pt x="10376" y="3850"/>
                  </a:cubicBezTo>
                  <a:cubicBezTo>
                    <a:pt x="10376" y="3909"/>
                    <a:pt x="10376" y="3968"/>
                    <a:pt x="10373" y="4030"/>
                  </a:cubicBezTo>
                  <a:cubicBezTo>
                    <a:pt x="10373" y="4090"/>
                    <a:pt x="10372" y="4152"/>
                    <a:pt x="10369" y="4213"/>
                  </a:cubicBezTo>
                  <a:cubicBezTo>
                    <a:pt x="10366" y="4274"/>
                    <a:pt x="10363" y="4336"/>
                    <a:pt x="10359" y="4399"/>
                  </a:cubicBezTo>
                  <a:cubicBezTo>
                    <a:pt x="10356" y="4463"/>
                    <a:pt x="10352" y="4523"/>
                    <a:pt x="10347" y="4586"/>
                  </a:cubicBezTo>
                  <a:cubicBezTo>
                    <a:pt x="10336" y="4710"/>
                    <a:pt x="10323" y="4839"/>
                    <a:pt x="10307" y="4966"/>
                  </a:cubicBezTo>
                  <a:cubicBezTo>
                    <a:pt x="10293" y="5094"/>
                    <a:pt x="10273" y="5223"/>
                    <a:pt x="10254" y="5353"/>
                  </a:cubicBezTo>
                  <a:lnTo>
                    <a:pt x="10221" y="5547"/>
                  </a:lnTo>
                  <a:cubicBezTo>
                    <a:pt x="10211" y="5611"/>
                    <a:pt x="10198" y="5678"/>
                    <a:pt x="10185" y="5742"/>
                  </a:cubicBezTo>
                  <a:cubicBezTo>
                    <a:pt x="10172" y="5807"/>
                    <a:pt x="10161" y="5872"/>
                    <a:pt x="10146" y="5938"/>
                  </a:cubicBezTo>
                  <a:cubicBezTo>
                    <a:pt x="10133" y="6002"/>
                    <a:pt x="10117" y="6069"/>
                    <a:pt x="10103" y="6136"/>
                  </a:cubicBezTo>
                  <a:cubicBezTo>
                    <a:pt x="10089" y="6201"/>
                    <a:pt x="10071" y="6267"/>
                    <a:pt x="10056" y="6333"/>
                  </a:cubicBezTo>
                  <a:cubicBezTo>
                    <a:pt x="10040" y="6399"/>
                    <a:pt x="10024" y="6467"/>
                    <a:pt x="10005" y="6533"/>
                  </a:cubicBezTo>
                  <a:cubicBezTo>
                    <a:pt x="9969" y="6665"/>
                    <a:pt x="9932" y="6799"/>
                    <a:pt x="9892" y="6931"/>
                  </a:cubicBezTo>
                  <a:cubicBezTo>
                    <a:pt x="9873" y="6999"/>
                    <a:pt x="9853" y="7066"/>
                    <a:pt x="9831" y="7132"/>
                  </a:cubicBezTo>
                  <a:cubicBezTo>
                    <a:pt x="9811" y="7200"/>
                    <a:pt x="9790" y="7266"/>
                    <a:pt x="9767" y="7332"/>
                  </a:cubicBezTo>
                  <a:cubicBezTo>
                    <a:pt x="9745" y="7398"/>
                    <a:pt x="9722" y="7467"/>
                    <a:pt x="9698" y="7534"/>
                  </a:cubicBezTo>
                  <a:cubicBezTo>
                    <a:pt x="9675" y="7600"/>
                    <a:pt x="9652" y="7667"/>
                    <a:pt x="9626" y="7733"/>
                  </a:cubicBezTo>
                  <a:cubicBezTo>
                    <a:pt x="9575" y="7866"/>
                    <a:pt x="9525" y="7999"/>
                    <a:pt x="9472" y="8132"/>
                  </a:cubicBezTo>
                  <a:cubicBezTo>
                    <a:pt x="9417" y="8265"/>
                    <a:pt x="9363" y="8398"/>
                    <a:pt x="9305" y="8531"/>
                  </a:cubicBezTo>
                  <a:cubicBezTo>
                    <a:pt x="9248" y="8662"/>
                    <a:pt x="9187" y="8794"/>
                    <a:pt x="9125" y="8927"/>
                  </a:cubicBezTo>
                  <a:cubicBezTo>
                    <a:pt x="9064" y="9058"/>
                    <a:pt x="9000" y="9188"/>
                    <a:pt x="8934" y="9318"/>
                  </a:cubicBezTo>
                  <a:cubicBezTo>
                    <a:pt x="8803" y="9577"/>
                    <a:pt x="8663" y="9834"/>
                    <a:pt x="8517" y="10085"/>
                  </a:cubicBezTo>
                  <a:cubicBezTo>
                    <a:pt x="8371" y="10337"/>
                    <a:pt x="8217" y="10584"/>
                    <a:pt x="8057" y="10827"/>
                  </a:cubicBezTo>
                  <a:cubicBezTo>
                    <a:pt x="7977" y="10949"/>
                    <a:pt x="7896" y="11069"/>
                    <a:pt x="7813" y="11187"/>
                  </a:cubicBezTo>
                  <a:cubicBezTo>
                    <a:pt x="7728" y="11306"/>
                    <a:pt x="7646" y="11422"/>
                    <a:pt x="7560" y="11537"/>
                  </a:cubicBezTo>
                  <a:cubicBezTo>
                    <a:pt x="7474" y="11652"/>
                    <a:pt x="7387" y="11766"/>
                    <a:pt x="7300" y="11877"/>
                  </a:cubicBezTo>
                  <a:cubicBezTo>
                    <a:pt x="7257" y="11933"/>
                    <a:pt x="7211" y="11986"/>
                    <a:pt x="7166" y="12042"/>
                  </a:cubicBezTo>
                  <a:cubicBezTo>
                    <a:pt x="7121" y="12098"/>
                    <a:pt x="7077" y="12151"/>
                    <a:pt x="7031" y="12206"/>
                  </a:cubicBezTo>
                  <a:cubicBezTo>
                    <a:pt x="6986" y="12259"/>
                    <a:pt x="6942" y="12312"/>
                    <a:pt x="6894" y="12366"/>
                  </a:cubicBezTo>
                  <a:cubicBezTo>
                    <a:pt x="6848" y="12417"/>
                    <a:pt x="6804" y="12471"/>
                    <a:pt x="6756" y="12522"/>
                  </a:cubicBezTo>
                  <a:cubicBezTo>
                    <a:pt x="6663" y="12626"/>
                    <a:pt x="6569" y="12729"/>
                    <a:pt x="6474" y="12827"/>
                  </a:cubicBezTo>
                  <a:cubicBezTo>
                    <a:pt x="6427" y="12876"/>
                    <a:pt x="6381" y="12926"/>
                    <a:pt x="6332" y="12975"/>
                  </a:cubicBezTo>
                  <a:cubicBezTo>
                    <a:pt x="6286" y="13024"/>
                    <a:pt x="6237" y="13071"/>
                    <a:pt x="6188" y="13120"/>
                  </a:cubicBezTo>
                  <a:lnTo>
                    <a:pt x="6043" y="13261"/>
                  </a:lnTo>
                  <a:cubicBezTo>
                    <a:pt x="5994" y="13307"/>
                    <a:pt x="5944" y="13355"/>
                    <a:pt x="5895" y="13399"/>
                  </a:cubicBezTo>
                  <a:cubicBezTo>
                    <a:pt x="5845" y="13444"/>
                    <a:pt x="5797" y="13487"/>
                    <a:pt x="5748" y="13531"/>
                  </a:cubicBezTo>
                  <a:cubicBezTo>
                    <a:pt x="5700" y="13578"/>
                    <a:pt x="5649" y="13621"/>
                    <a:pt x="5599" y="13664"/>
                  </a:cubicBezTo>
                  <a:cubicBezTo>
                    <a:pt x="5500" y="13750"/>
                    <a:pt x="5402" y="13832"/>
                    <a:pt x="5301" y="13912"/>
                  </a:cubicBezTo>
                  <a:cubicBezTo>
                    <a:pt x="5201" y="13994"/>
                    <a:pt x="5100" y="14071"/>
                    <a:pt x="4999" y="14147"/>
                  </a:cubicBezTo>
                  <a:cubicBezTo>
                    <a:pt x="4949" y="14184"/>
                    <a:pt x="4896" y="14222"/>
                    <a:pt x="4846" y="14258"/>
                  </a:cubicBezTo>
                  <a:cubicBezTo>
                    <a:pt x="4795" y="14293"/>
                    <a:pt x="4745" y="14328"/>
                    <a:pt x="4695" y="14364"/>
                  </a:cubicBezTo>
                  <a:cubicBezTo>
                    <a:pt x="4644" y="14400"/>
                    <a:pt x="4593" y="14434"/>
                    <a:pt x="4542" y="14469"/>
                  </a:cubicBezTo>
                  <a:cubicBezTo>
                    <a:pt x="4490" y="14502"/>
                    <a:pt x="4440" y="14535"/>
                    <a:pt x="4390" y="14567"/>
                  </a:cubicBezTo>
                  <a:cubicBezTo>
                    <a:pt x="4339" y="14600"/>
                    <a:pt x="4289" y="14633"/>
                    <a:pt x="4237" y="14663"/>
                  </a:cubicBezTo>
                  <a:cubicBezTo>
                    <a:pt x="4184" y="14693"/>
                    <a:pt x="4134" y="14722"/>
                    <a:pt x="4082" y="14752"/>
                  </a:cubicBezTo>
                  <a:cubicBezTo>
                    <a:pt x="4032" y="14784"/>
                    <a:pt x="3980" y="14812"/>
                    <a:pt x="3928" y="14841"/>
                  </a:cubicBezTo>
                  <a:cubicBezTo>
                    <a:pt x="3875" y="14867"/>
                    <a:pt x="3823" y="14896"/>
                    <a:pt x="3772" y="14923"/>
                  </a:cubicBezTo>
                  <a:cubicBezTo>
                    <a:pt x="3720" y="14950"/>
                    <a:pt x="3667" y="14976"/>
                    <a:pt x="3615" y="15002"/>
                  </a:cubicBezTo>
                  <a:cubicBezTo>
                    <a:pt x="3565" y="15028"/>
                    <a:pt x="3513" y="15053"/>
                    <a:pt x="3461" y="15076"/>
                  </a:cubicBezTo>
                  <a:cubicBezTo>
                    <a:pt x="3408" y="15101"/>
                    <a:pt x="3356" y="15124"/>
                    <a:pt x="3304" y="15146"/>
                  </a:cubicBezTo>
                  <a:cubicBezTo>
                    <a:pt x="3253" y="15168"/>
                    <a:pt x="3202" y="15189"/>
                    <a:pt x="3149" y="15211"/>
                  </a:cubicBezTo>
                  <a:cubicBezTo>
                    <a:pt x="3097" y="15231"/>
                    <a:pt x="3047" y="15251"/>
                    <a:pt x="2995" y="15270"/>
                  </a:cubicBezTo>
                  <a:cubicBezTo>
                    <a:pt x="2945" y="15290"/>
                    <a:pt x="2893" y="15308"/>
                    <a:pt x="2843" y="15326"/>
                  </a:cubicBezTo>
                  <a:cubicBezTo>
                    <a:pt x="2742" y="15360"/>
                    <a:pt x="2639" y="15392"/>
                    <a:pt x="2538" y="15421"/>
                  </a:cubicBezTo>
                  <a:cubicBezTo>
                    <a:pt x="2437" y="15449"/>
                    <a:pt x="2337" y="15477"/>
                    <a:pt x="2239" y="15498"/>
                  </a:cubicBezTo>
                  <a:cubicBezTo>
                    <a:pt x="2190" y="15510"/>
                    <a:pt x="2140" y="15520"/>
                    <a:pt x="2091" y="15528"/>
                  </a:cubicBezTo>
                  <a:cubicBezTo>
                    <a:pt x="2042" y="15538"/>
                    <a:pt x="1992" y="15547"/>
                    <a:pt x="1943" y="15554"/>
                  </a:cubicBezTo>
                  <a:cubicBezTo>
                    <a:pt x="1895" y="15563"/>
                    <a:pt x="1847" y="15570"/>
                    <a:pt x="1798" y="15576"/>
                  </a:cubicBezTo>
                  <a:cubicBezTo>
                    <a:pt x="1752" y="15582"/>
                    <a:pt x="1703" y="15586"/>
                    <a:pt x="1654" y="15592"/>
                  </a:cubicBezTo>
                  <a:cubicBezTo>
                    <a:pt x="1558" y="15600"/>
                    <a:pt x="1464" y="15607"/>
                    <a:pt x="1371" y="15610"/>
                  </a:cubicBezTo>
                  <a:cubicBezTo>
                    <a:pt x="1338" y="15611"/>
                    <a:pt x="1305" y="15612"/>
                    <a:pt x="1272" y="15612"/>
                  </a:cubicBezTo>
                  <a:cubicBezTo>
                    <a:pt x="1212" y="15612"/>
                    <a:pt x="1153" y="15610"/>
                    <a:pt x="1093" y="15607"/>
                  </a:cubicBezTo>
                  <a:cubicBezTo>
                    <a:pt x="1049" y="15606"/>
                    <a:pt x="1004" y="15603"/>
                    <a:pt x="958" y="15599"/>
                  </a:cubicBezTo>
                  <a:cubicBezTo>
                    <a:pt x="914" y="15593"/>
                    <a:pt x="870" y="15590"/>
                    <a:pt x="826" y="15584"/>
                  </a:cubicBezTo>
                  <a:cubicBezTo>
                    <a:pt x="738" y="15573"/>
                    <a:pt x="650" y="15561"/>
                    <a:pt x="566" y="15543"/>
                  </a:cubicBezTo>
                  <a:cubicBezTo>
                    <a:pt x="479" y="15527"/>
                    <a:pt x="395" y="15505"/>
                    <a:pt x="311" y="15482"/>
                  </a:cubicBezTo>
                  <a:cubicBezTo>
                    <a:pt x="231" y="15458"/>
                    <a:pt x="149" y="15432"/>
                    <a:pt x="70" y="15400"/>
                  </a:cubicBezTo>
                  <a:cubicBezTo>
                    <a:pt x="47" y="15392"/>
                    <a:pt x="24" y="15383"/>
                    <a:pt x="1" y="15375"/>
                  </a:cubicBezTo>
                  <a:lnTo>
                    <a:pt x="1" y="15375"/>
                  </a:lnTo>
                  <a:cubicBezTo>
                    <a:pt x="96" y="15452"/>
                    <a:pt x="199" y="15521"/>
                    <a:pt x="298" y="15579"/>
                  </a:cubicBezTo>
                  <a:cubicBezTo>
                    <a:pt x="772" y="15852"/>
                    <a:pt x="1300" y="15970"/>
                    <a:pt x="1850" y="15970"/>
                  </a:cubicBezTo>
                  <a:cubicBezTo>
                    <a:pt x="3111" y="15970"/>
                    <a:pt x="4490" y="15353"/>
                    <a:pt x="5606" y="14580"/>
                  </a:cubicBezTo>
                  <a:cubicBezTo>
                    <a:pt x="7235" y="13451"/>
                    <a:pt x="8303" y="11993"/>
                    <a:pt x="9202" y="10438"/>
                  </a:cubicBezTo>
                  <a:cubicBezTo>
                    <a:pt x="10100" y="8882"/>
                    <a:pt x="10829" y="7229"/>
                    <a:pt x="10990" y="5253"/>
                  </a:cubicBezTo>
                  <a:cubicBezTo>
                    <a:pt x="11150" y="3308"/>
                    <a:pt x="10762" y="1056"/>
                    <a:pt x="9202" y="156"/>
                  </a:cubicBezTo>
                  <a:cubicBezTo>
                    <a:pt x="9104" y="98"/>
                    <a:pt x="8990" y="43"/>
                    <a:pt x="88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18"/>
            <p:cNvSpPr/>
            <p:nvPr/>
          </p:nvSpPr>
          <p:spPr>
            <a:xfrm>
              <a:off x="8226914" y="1587297"/>
              <a:ext cx="363368" cy="492442"/>
            </a:xfrm>
            <a:custGeom>
              <a:avLst/>
              <a:gdLst/>
              <a:ahLst/>
              <a:cxnLst/>
              <a:rect l="l" t="t" r="r" b="b"/>
              <a:pathLst>
                <a:path w="11652" h="15791" extrusionOk="0">
                  <a:moveTo>
                    <a:pt x="9148" y="1"/>
                  </a:moveTo>
                  <a:cubicBezTo>
                    <a:pt x="9125" y="1"/>
                    <a:pt x="9102" y="1"/>
                    <a:pt x="9080" y="2"/>
                  </a:cubicBezTo>
                  <a:cubicBezTo>
                    <a:pt x="8978" y="3"/>
                    <a:pt x="8855" y="10"/>
                    <a:pt x="8746" y="22"/>
                  </a:cubicBezTo>
                  <a:cubicBezTo>
                    <a:pt x="8638" y="35"/>
                    <a:pt x="8508" y="55"/>
                    <a:pt x="8394" y="76"/>
                  </a:cubicBezTo>
                  <a:cubicBezTo>
                    <a:pt x="8279" y="99"/>
                    <a:pt x="8144" y="133"/>
                    <a:pt x="8026" y="164"/>
                  </a:cubicBezTo>
                  <a:cubicBezTo>
                    <a:pt x="7907" y="197"/>
                    <a:pt x="7767" y="242"/>
                    <a:pt x="7645" y="285"/>
                  </a:cubicBezTo>
                  <a:cubicBezTo>
                    <a:pt x="7524" y="328"/>
                    <a:pt x="7380" y="386"/>
                    <a:pt x="7254" y="439"/>
                  </a:cubicBezTo>
                  <a:cubicBezTo>
                    <a:pt x="7129" y="493"/>
                    <a:pt x="6984" y="564"/>
                    <a:pt x="6856" y="628"/>
                  </a:cubicBezTo>
                  <a:cubicBezTo>
                    <a:pt x="6728" y="693"/>
                    <a:pt x="6581" y="774"/>
                    <a:pt x="6452" y="848"/>
                  </a:cubicBezTo>
                  <a:cubicBezTo>
                    <a:pt x="6319" y="926"/>
                    <a:pt x="6167" y="1021"/>
                    <a:pt x="6035" y="1110"/>
                  </a:cubicBezTo>
                  <a:cubicBezTo>
                    <a:pt x="5901" y="1198"/>
                    <a:pt x="5749" y="1304"/>
                    <a:pt x="5615" y="1403"/>
                  </a:cubicBezTo>
                  <a:cubicBezTo>
                    <a:pt x="5483" y="1500"/>
                    <a:pt x="5330" y="1619"/>
                    <a:pt x="5198" y="1727"/>
                  </a:cubicBezTo>
                  <a:cubicBezTo>
                    <a:pt x="5067" y="1835"/>
                    <a:pt x="4916" y="1963"/>
                    <a:pt x="4787" y="2081"/>
                  </a:cubicBezTo>
                  <a:cubicBezTo>
                    <a:pt x="4656" y="2197"/>
                    <a:pt x="4508" y="2335"/>
                    <a:pt x="4381" y="2462"/>
                  </a:cubicBezTo>
                  <a:cubicBezTo>
                    <a:pt x="4254" y="2588"/>
                    <a:pt x="4110" y="2735"/>
                    <a:pt x="3983" y="2868"/>
                  </a:cubicBezTo>
                  <a:cubicBezTo>
                    <a:pt x="3858" y="3004"/>
                    <a:pt x="3720" y="3159"/>
                    <a:pt x="3598" y="3300"/>
                  </a:cubicBezTo>
                  <a:cubicBezTo>
                    <a:pt x="3473" y="3442"/>
                    <a:pt x="3341" y="3604"/>
                    <a:pt x="3221" y="3753"/>
                  </a:cubicBezTo>
                  <a:cubicBezTo>
                    <a:pt x="3103" y="3903"/>
                    <a:pt x="2977" y="4069"/>
                    <a:pt x="2862" y="4226"/>
                  </a:cubicBezTo>
                  <a:cubicBezTo>
                    <a:pt x="2636" y="4535"/>
                    <a:pt x="2393" y="4894"/>
                    <a:pt x="2189" y="5223"/>
                  </a:cubicBezTo>
                  <a:cubicBezTo>
                    <a:pt x="1976" y="5561"/>
                    <a:pt x="1775" y="5915"/>
                    <a:pt x="1590" y="6268"/>
                  </a:cubicBezTo>
                  <a:cubicBezTo>
                    <a:pt x="1400" y="6632"/>
                    <a:pt x="1237" y="6971"/>
                    <a:pt x="1078" y="7344"/>
                  </a:cubicBezTo>
                  <a:cubicBezTo>
                    <a:pt x="999" y="7529"/>
                    <a:pt x="928" y="7702"/>
                    <a:pt x="856" y="7889"/>
                  </a:cubicBezTo>
                  <a:cubicBezTo>
                    <a:pt x="784" y="8076"/>
                    <a:pt x="724" y="8245"/>
                    <a:pt x="659" y="8432"/>
                  </a:cubicBezTo>
                  <a:cubicBezTo>
                    <a:pt x="595" y="8622"/>
                    <a:pt x="543" y="8789"/>
                    <a:pt x="487" y="8976"/>
                  </a:cubicBezTo>
                  <a:cubicBezTo>
                    <a:pt x="431" y="9164"/>
                    <a:pt x="386" y="9328"/>
                    <a:pt x="339" y="9515"/>
                  </a:cubicBezTo>
                  <a:cubicBezTo>
                    <a:pt x="293" y="9702"/>
                    <a:pt x="257" y="9863"/>
                    <a:pt x="219" y="10047"/>
                  </a:cubicBezTo>
                  <a:cubicBezTo>
                    <a:pt x="184" y="10229"/>
                    <a:pt x="155" y="10387"/>
                    <a:pt x="126" y="10567"/>
                  </a:cubicBezTo>
                  <a:cubicBezTo>
                    <a:pt x="97" y="10747"/>
                    <a:pt x="76" y="10901"/>
                    <a:pt x="57" y="11076"/>
                  </a:cubicBezTo>
                  <a:cubicBezTo>
                    <a:pt x="37" y="11253"/>
                    <a:pt x="25" y="11399"/>
                    <a:pt x="15" y="11571"/>
                  </a:cubicBezTo>
                  <a:cubicBezTo>
                    <a:pt x="7" y="11739"/>
                    <a:pt x="1" y="11882"/>
                    <a:pt x="1" y="12046"/>
                  </a:cubicBezTo>
                  <a:lnTo>
                    <a:pt x="1" y="12068"/>
                  </a:lnTo>
                  <a:cubicBezTo>
                    <a:pt x="1" y="12202"/>
                    <a:pt x="5" y="12350"/>
                    <a:pt x="12" y="12478"/>
                  </a:cubicBezTo>
                  <a:cubicBezTo>
                    <a:pt x="20" y="12620"/>
                    <a:pt x="33" y="12780"/>
                    <a:pt x="48" y="12916"/>
                  </a:cubicBezTo>
                  <a:cubicBezTo>
                    <a:pt x="64" y="13051"/>
                    <a:pt x="86" y="13204"/>
                    <a:pt x="109" y="13332"/>
                  </a:cubicBezTo>
                  <a:cubicBezTo>
                    <a:pt x="130" y="13460"/>
                    <a:pt x="163" y="13603"/>
                    <a:pt x="194" y="13721"/>
                  </a:cubicBezTo>
                  <a:cubicBezTo>
                    <a:pt x="224" y="13842"/>
                    <a:pt x="264" y="13974"/>
                    <a:pt x="301" y="14085"/>
                  </a:cubicBezTo>
                  <a:cubicBezTo>
                    <a:pt x="339" y="14194"/>
                    <a:pt x="386" y="14316"/>
                    <a:pt x="431" y="14417"/>
                  </a:cubicBezTo>
                  <a:cubicBezTo>
                    <a:pt x="475" y="14518"/>
                    <a:pt x="530" y="14628"/>
                    <a:pt x="580" y="14719"/>
                  </a:cubicBezTo>
                  <a:cubicBezTo>
                    <a:pt x="631" y="14808"/>
                    <a:pt x="691" y="14907"/>
                    <a:pt x="747" y="14988"/>
                  </a:cubicBezTo>
                  <a:cubicBezTo>
                    <a:pt x="803" y="15067"/>
                    <a:pt x="869" y="15153"/>
                    <a:pt x="931" y="15225"/>
                  </a:cubicBezTo>
                  <a:cubicBezTo>
                    <a:pt x="991" y="15295"/>
                    <a:pt x="1062" y="15372"/>
                    <a:pt x="1128" y="15432"/>
                  </a:cubicBezTo>
                  <a:cubicBezTo>
                    <a:pt x="1173" y="15474"/>
                    <a:pt x="1220" y="15515"/>
                    <a:pt x="1270" y="15554"/>
                  </a:cubicBezTo>
                  <a:cubicBezTo>
                    <a:pt x="1292" y="15563"/>
                    <a:pt x="1315" y="15573"/>
                    <a:pt x="1338" y="15582"/>
                  </a:cubicBezTo>
                  <a:cubicBezTo>
                    <a:pt x="1417" y="15612"/>
                    <a:pt x="1499" y="15639"/>
                    <a:pt x="1581" y="15662"/>
                  </a:cubicBezTo>
                  <a:cubicBezTo>
                    <a:pt x="1664" y="15685"/>
                    <a:pt x="1748" y="15705"/>
                    <a:pt x="1834" y="15724"/>
                  </a:cubicBezTo>
                  <a:cubicBezTo>
                    <a:pt x="1919" y="15740"/>
                    <a:pt x="2006" y="15754"/>
                    <a:pt x="2096" y="15764"/>
                  </a:cubicBezTo>
                  <a:cubicBezTo>
                    <a:pt x="2139" y="15770"/>
                    <a:pt x="2183" y="15776"/>
                    <a:pt x="2228" y="15780"/>
                  </a:cubicBezTo>
                  <a:cubicBezTo>
                    <a:pt x="2271" y="15783"/>
                    <a:pt x="2318" y="15787"/>
                    <a:pt x="2363" y="15789"/>
                  </a:cubicBezTo>
                  <a:cubicBezTo>
                    <a:pt x="2417" y="15790"/>
                    <a:pt x="2470" y="15791"/>
                    <a:pt x="2524" y="15791"/>
                  </a:cubicBezTo>
                  <a:cubicBezTo>
                    <a:pt x="2562" y="15791"/>
                    <a:pt x="2600" y="15791"/>
                    <a:pt x="2639" y="15790"/>
                  </a:cubicBezTo>
                  <a:cubicBezTo>
                    <a:pt x="2732" y="15787"/>
                    <a:pt x="2829" y="15781"/>
                    <a:pt x="2924" y="15771"/>
                  </a:cubicBezTo>
                  <a:cubicBezTo>
                    <a:pt x="2970" y="15767"/>
                    <a:pt x="3019" y="15761"/>
                    <a:pt x="3067" y="15756"/>
                  </a:cubicBezTo>
                  <a:lnTo>
                    <a:pt x="3213" y="15734"/>
                  </a:lnTo>
                  <a:cubicBezTo>
                    <a:pt x="3262" y="15727"/>
                    <a:pt x="3310" y="15718"/>
                    <a:pt x="3361" y="15710"/>
                  </a:cubicBezTo>
                  <a:cubicBezTo>
                    <a:pt x="3408" y="15699"/>
                    <a:pt x="3457" y="15689"/>
                    <a:pt x="3507" y="15679"/>
                  </a:cubicBezTo>
                  <a:cubicBezTo>
                    <a:pt x="3607" y="15655"/>
                    <a:pt x="3707" y="15630"/>
                    <a:pt x="3808" y="15602"/>
                  </a:cubicBezTo>
                  <a:cubicBezTo>
                    <a:pt x="3907" y="15573"/>
                    <a:pt x="4011" y="15541"/>
                    <a:pt x="4111" y="15505"/>
                  </a:cubicBezTo>
                  <a:cubicBezTo>
                    <a:pt x="4162" y="15488"/>
                    <a:pt x="4212" y="15469"/>
                    <a:pt x="4264" y="15451"/>
                  </a:cubicBezTo>
                  <a:cubicBezTo>
                    <a:pt x="4317" y="15432"/>
                    <a:pt x="4367" y="15412"/>
                    <a:pt x="4419" y="15390"/>
                  </a:cubicBezTo>
                  <a:cubicBezTo>
                    <a:pt x="4471" y="15369"/>
                    <a:pt x="4521" y="15347"/>
                    <a:pt x="4573" y="15326"/>
                  </a:cubicBezTo>
                  <a:lnTo>
                    <a:pt x="4729" y="15257"/>
                  </a:lnTo>
                  <a:cubicBezTo>
                    <a:pt x="4781" y="15232"/>
                    <a:pt x="4831" y="15208"/>
                    <a:pt x="4885" y="15182"/>
                  </a:cubicBezTo>
                  <a:cubicBezTo>
                    <a:pt x="4936" y="15157"/>
                    <a:pt x="4988" y="15130"/>
                    <a:pt x="5040" y="15103"/>
                  </a:cubicBezTo>
                  <a:cubicBezTo>
                    <a:pt x="5093" y="15077"/>
                    <a:pt x="5145" y="15050"/>
                    <a:pt x="5197" y="15021"/>
                  </a:cubicBezTo>
                  <a:cubicBezTo>
                    <a:pt x="5247" y="14992"/>
                    <a:pt x="5299" y="14963"/>
                    <a:pt x="5352" y="14933"/>
                  </a:cubicBezTo>
                  <a:cubicBezTo>
                    <a:pt x="5404" y="14904"/>
                    <a:pt x="5454" y="14873"/>
                    <a:pt x="5506" y="14843"/>
                  </a:cubicBezTo>
                  <a:cubicBezTo>
                    <a:pt x="5556" y="14811"/>
                    <a:pt x="5608" y="14779"/>
                    <a:pt x="5658" y="14748"/>
                  </a:cubicBezTo>
                  <a:cubicBezTo>
                    <a:pt x="5711" y="14715"/>
                    <a:pt x="5762" y="14683"/>
                    <a:pt x="5812" y="14649"/>
                  </a:cubicBezTo>
                  <a:cubicBezTo>
                    <a:pt x="5862" y="14614"/>
                    <a:pt x="5914" y="14578"/>
                    <a:pt x="5964" y="14545"/>
                  </a:cubicBezTo>
                  <a:cubicBezTo>
                    <a:pt x="6015" y="14511"/>
                    <a:pt x="6065" y="14475"/>
                    <a:pt x="6115" y="14439"/>
                  </a:cubicBezTo>
                  <a:cubicBezTo>
                    <a:pt x="6166" y="14403"/>
                    <a:pt x="6217" y="14365"/>
                    <a:pt x="6268" y="14327"/>
                  </a:cubicBezTo>
                  <a:cubicBezTo>
                    <a:pt x="6370" y="14252"/>
                    <a:pt x="6469" y="14174"/>
                    <a:pt x="6570" y="14094"/>
                  </a:cubicBezTo>
                  <a:cubicBezTo>
                    <a:pt x="6670" y="14013"/>
                    <a:pt x="6769" y="13930"/>
                    <a:pt x="6869" y="13843"/>
                  </a:cubicBezTo>
                  <a:cubicBezTo>
                    <a:pt x="6919" y="13800"/>
                    <a:pt x="6969" y="13757"/>
                    <a:pt x="7017" y="13713"/>
                  </a:cubicBezTo>
                  <a:cubicBezTo>
                    <a:pt x="7066" y="13669"/>
                    <a:pt x="7116" y="13625"/>
                    <a:pt x="7165" y="13579"/>
                  </a:cubicBezTo>
                  <a:cubicBezTo>
                    <a:pt x="7214" y="13534"/>
                    <a:pt x="7264" y="13488"/>
                    <a:pt x="7311" y="13441"/>
                  </a:cubicBezTo>
                  <a:lnTo>
                    <a:pt x="7458" y="13301"/>
                  </a:lnTo>
                  <a:cubicBezTo>
                    <a:pt x="7506" y="13253"/>
                    <a:pt x="7553" y="13204"/>
                    <a:pt x="7602" y="13155"/>
                  </a:cubicBezTo>
                  <a:cubicBezTo>
                    <a:pt x="7648" y="13107"/>
                    <a:pt x="7697" y="13058"/>
                    <a:pt x="7743" y="13008"/>
                  </a:cubicBezTo>
                  <a:cubicBezTo>
                    <a:pt x="7839" y="12909"/>
                    <a:pt x="7933" y="12807"/>
                    <a:pt x="8026" y="12702"/>
                  </a:cubicBezTo>
                  <a:cubicBezTo>
                    <a:pt x="8072" y="12652"/>
                    <a:pt x="8117" y="12600"/>
                    <a:pt x="8164" y="12547"/>
                  </a:cubicBezTo>
                  <a:cubicBezTo>
                    <a:pt x="8209" y="12493"/>
                    <a:pt x="8256" y="12440"/>
                    <a:pt x="8301" y="12386"/>
                  </a:cubicBezTo>
                  <a:cubicBezTo>
                    <a:pt x="8345" y="12332"/>
                    <a:pt x="8391" y="12276"/>
                    <a:pt x="8436" y="12223"/>
                  </a:cubicBezTo>
                  <a:cubicBezTo>
                    <a:pt x="8480" y="12169"/>
                    <a:pt x="8523" y="12113"/>
                    <a:pt x="8568" y="12058"/>
                  </a:cubicBezTo>
                  <a:cubicBezTo>
                    <a:pt x="8656" y="11946"/>
                    <a:pt x="8743" y="11832"/>
                    <a:pt x="8830" y="11717"/>
                  </a:cubicBezTo>
                  <a:cubicBezTo>
                    <a:pt x="8916" y="11601"/>
                    <a:pt x="8999" y="11486"/>
                    <a:pt x="9083" y="11368"/>
                  </a:cubicBezTo>
                  <a:cubicBezTo>
                    <a:pt x="9165" y="11248"/>
                    <a:pt x="9247" y="11128"/>
                    <a:pt x="9327" y="11008"/>
                  </a:cubicBezTo>
                  <a:cubicBezTo>
                    <a:pt x="9487" y="10765"/>
                    <a:pt x="9642" y="10517"/>
                    <a:pt x="9787" y="10265"/>
                  </a:cubicBezTo>
                  <a:cubicBezTo>
                    <a:pt x="9932" y="10014"/>
                    <a:pt x="10073" y="9758"/>
                    <a:pt x="10204" y="9499"/>
                  </a:cubicBezTo>
                  <a:cubicBezTo>
                    <a:pt x="10269" y="9369"/>
                    <a:pt x="10333" y="9237"/>
                    <a:pt x="10394" y="9106"/>
                  </a:cubicBezTo>
                  <a:cubicBezTo>
                    <a:pt x="10457" y="8976"/>
                    <a:pt x="10516" y="8842"/>
                    <a:pt x="10573" y="8711"/>
                  </a:cubicBezTo>
                  <a:cubicBezTo>
                    <a:pt x="10631" y="8579"/>
                    <a:pt x="10687" y="8445"/>
                    <a:pt x="10742" y="8313"/>
                  </a:cubicBezTo>
                  <a:cubicBezTo>
                    <a:pt x="10795" y="8181"/>
                    <a:pt x="10847" y="8047"/>
                    <a:pt x="10896" y="7913"/>
                  </a:cubicBezTo>
                  <a:cubicBezTo>
                    <a:pt x="10921" y="7847"/>
                    <a:pt x="10944" y="7781"/>
                    <a:pt x="10967" y="7713"/>
                  </a:cubicBezTo>
                  <a:cubicBezTo>
                    <a:pt x="10990" y="7647"/>
                    <a:pt x="11015" y="7580"/>
                    <a:pt x="11036" y="7513"/>
                  </a:cubicBezTo>
                  <a:lnTo>
                    <a:pt x="11101" y="7314"/>
                  </a:lnTo>
                  <a:cubicBezTo>
                    <a:pt x="11120" y="7247"/>
                    <a:pt x="11141" y="7178"/>
                    <a:pt x="11162" y="7112"/>
                  </a:cubicBezTo>
                  <a:cubicBezTo>
                    <a:pt x="11202" y="6979"/>
                    <a:pt x="11239" y="6846"/>
                    <a:pt x="11275" y="6713"/>
                  </a:cubicBezTo>
                  <a:cubicBezTo>
                    <a:pt x="11291" y="6647"/>
                    <a:pt x="11310" y="6580"/>
                    <a:pt x="11325" y="6514"/>
                  </a:cubicBezTo>
                  <a:cubicBezTo>
                    <a:pt x="11341" y="6447"/>
                    <a:pt x="11356" y="6382"/>
                    <a:pt x="11371" y="6316"/>
                  </a:cubicBezTo>
                  <a:cubicBezTo>
                    <a:pt x="11386" y="6250"/>
                    <a:pt x="11400" y="6185"/>
                    <a:pt x="11415" y="6119"/>
                  </a:cubicBezTo>
                  <a:cubicBezTo>
                    <a:pt x="11429" y="6054"/>
                    <a:pt x="11442" y="5987"/>
                    <a:pt x="11455" y="5922"/>
                  </a:cubicBezTo>
                  <a:cubicBezTo>
                    <a:pt x="11468" y="5857"/>
                    <a:pt x="11479" y="5791"/>
                    <a:pt x="11491" y="5726"/>
                  </a:cubicBezTo>
                  <a:lnTo>
                    <a:pt x="11522" y="5532"/>
                  </a:lnTo>
                  <a:cubicBezTo>
                    <a:pt x="11542" y="5403"/>
                    <a:pt x="11563" y="5274"/>
                    <a:pt x="11577" y="5146"/>
                  </a:cubicBezTo>
                  <a:cubicBezTo>
                    <a:pt x="11593" y="5021"/>
                    <a:pt x="11606" y="4893"/>
                    <a:pt x="11616" y="4768"/>
                  </a:cubicBezTo>
                  <a:cubicBezTo>
                    <a:pt x="11620" y="4704"/>
                    <a:pt x="11626" y="4642"/>
                    <a:pt x="11629" y="4581"/>
                  </a:cubicBezTo>
                  <a:cubicBezTo>
                    <a:pt x="11633" y="4517"/>
                    <a:pt x="11636" y="4454"/>
                    <a:pt x="11637" y="4394"/>
                  </a:cubicBezTo>
                  <a:cubicBezTo>
                    <a:pt x="11639" y="4330"/>
                    <a:pt x="11642" y="4272"/>
                    <a:pt x="11643" y="4210"/>
                  </a:cubicBezTo>
                  <a:cubicBezTo>
                    <a:pt x="11645" y="4151"/>
                    <a:pt x="11645" y="4089"/>
                    <a:pt x="11645" y="4030"/>
                  </a:cubicBezTo>
                  <a:cubicBezTo>
                    <a:pt x="11645" y="3971"/>
                    <a:pt x="11645" y="3911"/>
                    <a:pt x="11643" y="3855"/>
                  </a:cubicBezTo>
                  <a:cubicBezTo>
                    <a:pt x="11642" y="3797"/>
                    <a:pt x="11640" y="3737"/>
                    <a:pt x="11652" y="3679"/>
                  </a:cubicBezTo>
                  <a:cubicBezTo>
                    <a:pt x="11649" y="3564"/>
                    <a:pt x="11642" y="3453"/>
                    <a:pt x="11630" y="3340"/>
                  </a:cubicBezTo>
                  <a:cubicBezTo>
                    <a:pt x="11620" y="3228"/>
                    <a:pt x="11607" y="3120"/>
                    <a:pt x="11593" y="3011"/>
                  </a:cubicBezTo>
                  <a:cubicBezTo>
                    <a:pt x="11584" y="2958"/>
                    <a:pt x="11577" y="2903"/>
                    <a:pt x="11567" y="2850"/>
                  </a:cubicBezTo>
                  <a:cubicBezTo>
                    <a:pt x="11560" y="2796"/>
                    <a:pt x="11551" y="2745"/>
                    <a:pt x="11541" y="2693"/>
                  </a:cubicBezTo>
                  <a:lnTo>
                    <a:pt x="11508" y="2536"/>
                  </a:lnTo>
                  <a:cubicBezTo>
                    <a:pt x="11495" y="2486"/>
                    <a:pt x="11485" y="2436"/>
                    <a:pt x="11472" y="2385"/>
                  </a:cubicBezTo>
                  <a:cubicBezTo>
                    <a:pt x="11459" y="2335"/>
                    <a:pt x="11448" y="2286"/>
                    <a:pt x="11433" y="2236"/>
                  </a:cubicBezTo>
                  <a:cubicBezTo>
                    <a:pt x="11419" y="2185"/>
                    <a:pt x="11404" y="2139"/>
                    <a:pt x="11390" y="2091"/>
                  </a:cubicBezTo>
                  <a:cubicBezTo>
                    <a:pt x="11361" y="1996"/>
                    <a:pt x="11328" y="1901"/>
                    <a:pt x="11294" y="1809"/>
                  </a:cubicBezTo>
                  <a:cubicBezTo>
                    <a:pt x="11278" y="1763"/>
                    <a:pt x="11261" y="1717"/>
                    <a:pt x="11242" y="1672"/>
                  </a:cubicBezTo>
                  <a:cubicBezTo>
                    <a:pt x="11225" y="1628"/>
                    <a:pt x="11205" y="1583"/>
                    <a:pt x="11185" y="1539"/>
                  </a:cubicBezTo>
                  <a:cubicBezTo>
                    <a:pt x="11167" y="1495"/>
                    <a:pt x="11147" y="1455"/>
                    <a:pt x="11126" y="1412"/>
                  </a:cubicBezTo>
                  <a:cubicBezTo>
                    <a:pt x="11105" y="1369"/>
                    <a:pt x="11084" y="1327"/>
                    <a:pt x="11062" y="1286"/>
                  </a:cubicBezTo>
                  <a:cubicBezTo>
                    <a:pt x="11018" y="1204"/>
                    <a:pt x="10973" y="1124"/>
                    <a:pt x="10924" y="1047"/>
                  </a:cubicBezTo>
                  <a:cubicBezTo>
                    <a:pt x="10875" y="969"/>
                    <a:pt x="10825" y="896"/>
                    <a:pt x="10773" y="824"/>
                  </a:cubicBezTo>
                  <a:cubicBezTo>
                    <a:pt x="10722" y="752"/>
                    <a:pt x="10667" y="683"/>
                    <a:pt x="10609" y="617"/>
                  </a:cubicBezTo>
                  <a:cubicBezTo>
                    <a:pt x="10496" y="485"/>
                    <a:pt x="10374" y="364"/>
                    <a:pt x="10244" y="255"/>
                  </a:cubicBezTo>
                  <a:cubicBezTo>
                    <a:pt x="10214" y="229"/>
                    <a:pt x="10184" y="204"/>
                    <a:pt x="10154" y="181"/>
                  </a:cubicBezTo>
                  <a:cubicBezTo>
                    <a:pt x="10093" y="156"/>
                    <a:pt x="10033" y="135"/>
                    <a:pt x="9975" y="118"/>
                  </a:cubicBezTo>
                  <a:cubicBezTo>
                    <a:pt x="9889" y="91"/>
                    <a:pt x="9790" y="68"/>
                    <a:pt x="9697" y="49"/>
                  </a:cubicBezTo>
                  <a:cubicBezTo>
                    <a:pt x="9603" y="32"/>
                    <a:pt x="9497" y="17"/>
                    <a:pt x="9399" y="10"/>
                  </a:cubicBezTo>
                  <a:cubicBezTo>
                    <a:pt x="9321" y="5"/>
                    <a:pt x="9233" y="1"/>
                    <a:pt x="9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18"/>
            <p:cNvSpPr/>
            <p:nvPr/>
          </p:nvSpPr>
          <p:spPr>
            <a:xfrm>
              <a:off x="8129588" y="1505313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1" y="1"/>
                  </a:moveTo>
                  <a:cubicBezTo>
                    <a:pt x="10025" y="1"/>
                    <a:pt x="8847" y="374"/>
                    <a:pt x="7825" y="888"/>
                  </a:cubicBezTo>
                  <a:cubicBezTo>
                    <a:pt x="5606" y="2007"/>
                    <a:pt x="4115" y="3788"/>
                    <a:pt x="2844" y="5809"/>
                  </a:cubicBezTo>
                  <a:cubicBezTo>
                    <a:pt x="1246" y="8350"/>
                    <a:pt x="1" y="11268"/>
                    <a:pt x="1" y="14214"/>
                  </a:cubicBezTo>
                  <a:cubicBezTo>
                    <a:pt x="1" y="14685"/>
                    <a:pt x="34" y="15157"/>
                    <a:pt x="100" y="15631"/>
                  </a:cubicBezTo>
                  <a:cubicBezTo>
                    <a:pt x="231" y="16576"/>
                    <a:pt x="595" y="17439"/>
                    <a:pt x="1190" y="18221"/>
                  </a:cubicBezTo>
                  <a:cubicBezTo>
                    <a:pt x="1484" y="18610"/>
                    <a:pt x="1832" y="18921"/>
                    <a:pt x="2235" y="19152"/>
                  </a:cubicBezTo>
                  <a:lnTo>
                    <a:pt x="3728" y="20015"/>
                  </a:lnTo>
                  <a:lnTo>
                    <a:pt x="3728" y="20015"/>
                  </a:lnTo>
                  <a:cubicBezTo>
                    <a:pt x="3330" y="19784"/>
                    <a:pt x="2986" y="19474"/>
                    <a:pt x="2693" y="19089"/>
                  </a:cubicBezTo>
                  <a:cubicBezTo>
                    <a:pt x="2098" y="18305"/>
                    <a:pt x="1736" y="17443"/>
                    <a:pt x="1604" y="16500"/>
                  </a:cubicBezTo>
                  <a:cubicBezTo>
                    <a:pt x="1538" y="16025"/>
                    <a:pt x="1506" y="15552"/>
                    <a:pt x="1506" y="15082"/>
                  </a:cubicBezTo>
                  <a:cubicBezTo>
                    <a:pt x="1506" y="12136"/>
                    <a:pt x="2752" y="9218"/>
                    <a:pt x="4348" y="6678"/>
                  </a:cubicBezTo>
                  <a:cubicBezTo>
                    <a:pt x="5619" y="4658"/>
                    <a:pt x="7110" y="2877"/>
                    <a:pt x="9328" y="1758"/>
                  </a:cubicBezTo>
                  <a:cubicBezTo>
                    <a:pt x="10353" y="1243"/>
                    <a:pt x="11532" y="869"/>
                    <a:pt x="12639" y="869"/>
                  </a:cubicBezTo>
                  <a:cubicBezTo>
                    <a:pt x="13311" y="869"/>
                    <a:pt x="13958" y="1008"/>
                    <a:pt x="14527" y="1336"/>
                  </a:cubicBezTo>
                  <a:lnTo>
                    <a:pt x="14527" y="1336"/>
                  </a:lnTo>
                  <a:lnTo>
                    <a:pt x="13025" y="468"/>
                  </a:lnTo>
                  <a:cubicBezTo>
                    <a:pt x="12454" y="139"/>
                    <a:pt x="11806" y="1"/>
                    <a:pt x="11131" y="1"/>
                  </a:cubicBezTo>
                  <a:close/>
                  <a:moveTo>
                    <a:pt x="3728" y="20015"/>
                  </a:moveTo>
                  <a:cubicBezTo>
                    <a:pt x="3732" y="20017"/>
                    <a:pt x="3735" y="20019"/>
                    <a:pt x="3739" y="20021"/>
                  </a:cubicBezTo>
                  <a:lnTo>
                    <a:pt x="3728" y="200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18"/>
            <p:cNvSpPr/>
            <p:nvPr/>
          </p:nvSpPr>
          <p:spPr>
            <a:xfrm>
              <a:off x="8213068" y="1565530"/>
              <a:ext cx="444199" cy="569594"/>
            </a:xfrm>
            <a:custGeom>
              <a:avLst/>
              <a:gdLst/>
              <a:ahLst/>
              <a:cxnLst/>
              <a:rect l="l" t="t" r="r" b="b"/>
              <a:pathLst>
                <a:path w="14244" h="18265" extrusionOk="0">
                  <a:moveTo>
                    <a:pt x="10228" y="253"/>
                  </a:moveTo>
                  <a:cubicBezTo>
                    <a:pt x="10515" y="253"/>
                    <a:pt x="10787" y="286"/>
                    <a:pt x="11043" y="352"/>
                  </a:cubicBezTo>
                  <a:cubicBezTo>
                    <a:pt x="11498" y="470"/>
                    <a:pt x="11952" y="704"/>
                    <a:pt x="12359" y="1035"/>
                  </a:cubicBezTo>
                  <a:cubicBezTo>
                    <a:pt x="12751" y="1355"/>
                    <a:pt x="13093" y="1753"/>
                    <a:pt x="13344" y="2189"/>
                  </a:cubicBezTo>
                  <a:cubicBezTo>
                    <a:pt x="13912" y="3177"/>
                    <a:pt x="14081" y="4438"/>
                    <a:pt x="13880" y="6151"/>
                  </a:cubicBezTo>
                  <a:cubicBezTo>
                    <a:pt x="13683" y="7828"/>
                    <a:pt x="13190" y="9465"/>
                    <a:pt x="12418" y="11016"/>
                  </a:cubicBezTo>
                  <a:cubicBezTo>
                    <a:pt x="11659" y="12539"/>
                    <a:pt x="10631" y="13978"/>
                    <a:pt x="9448" y="15180"/>
                  </a:cubicBezTo>
                  <a:cubicBezTo>
                    <a:pt x="8377" y="16267"/>
                    <a:pt x="7295" y="17031"/>
                    <a:pt x="6150" y="17516"/>
                  </a:cubicBezTo>
                  <a:cubicBezTo>
                    <a:pt x="5373" y="17845"/>
                    <a:pt x="4662" y="18009"/>
                    <a:pt x="4022" y="18009"/>
                  </a:cubicBezTo>
                  <a:cubicBezTo>
                    <a:pt x="3736" y="18009"/>
                    <a:pt x="3463" y="17976"/>
                    <a:pt x="3205" y="17910"/>
                  </a:cubicBezTo>
                  <a:cubicBezTo>
                    <a:pt x="2751" y="17793"/>
                    <a:pt x="2297" y="17558"/>
                    <a:pt x="1890" y="17227"/>
                  </a:cubicBezTo>
                  <a:cubicBezTo>
                    <a:pt x="1497" y="16909"/>
                    <a:pt x="1155" y="16510"/>
                    <a:pt x="905" y="16075"/>
                  </a:cubicBezTo>
                  <a:cubicBezTo>
                    <a:pt x="461" y="15301"/>
                    <a:pt x="258" y="14346"/>
                    <a:pt x="290" y="13157"/>
                  </a:cubicBezTo>
                  <a:cubicBezTo>
                    <a:pt x="298" y="12826"/>
                    <a:pt x="324" y="12484"/>
                    <a:pt x="366" y="12109"/>
                  </a:cubicBezTo>
                  <a:cubicBezTo>
                    <a:pt x="465" y="11259"/>
                    <a:pt x="642" y="10414"/>
                    <a:pt x="889" y="9599"/>
                  </a:cubicBezTo>
                  <a:cubicBezTo>
                    <a:pt x="1131" y="8804"/>
                    <a:pt x="1447" y="8012"/>
                    <a:pt x="1829" y="7244"/>
                  </a:cubicBezTo>
                  <a:cubicBezTo>
                    <a:pt x="2587" y="5721"/>
                    <a:pt x="3615" y="4281"/>
                    <a:pt x="4800" y="3080"/>
                  </a:cubicBezTo>
                  <a:cubicBezTo>
                    <a:pt x="5872" y="1994"/>
                    <a:pt x="6953" y="1229"/>
                    <a:pt x="8099" y="744"/>
                  </a:cubicBezTo>
                  <a:cubicBezTo>
                    <a:pt x="8875" y="417"/>
                    <a:pt x="9588" y="253"/>
                    <a:pt x="10228" y="253"/>
                  </a:cubicBezTo>
                  <a:close/>
                  <a:moveTo>
                    <a:pt x="10231" y="1"/>
                  </a:moveTo>
                  <a:cubicBezTo>
                    <a:pt x="9555" y="1"/>
                    <a:pt x="8808" y="172"/>
                    <a:pt x="8001" y="513"/>
                  </a:cubicBezTo>
                  <a:cubicBezTo>
                    <a:pt x="6822" y="1010"/>
                    <a:pt x="5715" y="1794"/>
                    <a:pt x="4618" y="2906"/>
                  </a:cubicBezTo>
                  <a:cubicBezTo>
                    <a:pt x="3417" y="4126"/>
                    <a:pt x="2373" y="5589"/>
                    <a:pt x="1601" y="7136"/>
                  </a:cubicBezTo>
                  <a:cubicBezTo>
                    <a:pt x="1211" y="7917"/>
                    <a:pt x="889" y="8722"/>
                    <a:pt x="645" y="9530"/>
                  </a:cubicBezTo>
                  <a:cubicBezTo>
                    <a:pt x="393" y="10361"/>
                    <a:pt x="216" y="11219"/>
                    <a:pt x="113" y="12083"/>
                  </a:cubicBezTo>
                  <a:cubicBezTo>
                    <a:pt x="68" y="12463"/>
                    <a:pt x="41" y="12812"/>
                    <a:pt x="32" y="13150"/>
                  </a:cubicBezTo>
                  <a:cubicBezTo>
                    <a:pt x="1" y="14388"/>
                    <a:pt x="213" y="15385"/>
                    <a:pt x="684" y="16202"/>
                  </a:cubicBezTo>
                  <a:cubicBezTo>
                    <a:pt x="950" y="16665"/>
                    <a:pt x="1310" y="17089"/>
                    <a:pt x="1727" y="17427"/>
                  </a:cubicBezTo>
                  <a:cubicBezTo>
                    <a:pt x="2161" y="17779"/>
                    <a:pt x="2650" y="18032"/>
                    <a:pt x="3139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5" y="18265"/>
                    <a:pt x="5439" y="18095"/>
                    <a:pt x="6247" y="17753"/>
                  </a:cubicBezTo>
                  <a:cubicBezTo>
                    <a:pt x="7426" y="17256"/>
                    <a:pt x="8533" y="16474"/>
                    <a:pt x="9629" y="15361"/>
                  </a:cubicBezTo>
                  <a:cubicBezTo>
                    <a:pt x="10833" y="14139"/>
                    <a:pt x="11876" y="12677"/>
                    <a:pt x="12646" y="11131"/>
                  </a:cubicBezTo>
                  <a:cubicBezTo>
                    <a:pt x="13433" y="9551"/>
                    <a:pt x="13933" y="7888"/>
                    <a:pt x="14134" y="6181"/>
                  </a:cubicBezTo>
                  <a:cubicBezTo>
                    <a:pt x="14229" y="5379"/>
                    <a:pt x="14244" y="4685"/>
                    <a:pt x="14177" y="4064"/>
                  </a:cubicBezTo>
                  <a:cubicBezTo>
                    <a:pt x="14094" y="3292"/>
                    <a:pt x="13896" y="2638"/>
                    <a:pt x="13565" y="2063"/>
                  </a:cubicBezTo>
                  <a:cubicBezTo>
                    <a:pt x="13299" y="1601"/>
                    <a:pt x="12937" y="1177"/>
                    <a:pt x="12520" y="839"/>
                  </a:cubicBezTo>
                  <a:cubicBezTo>
                    <a:pt x="12086" y="487"/>
                    <a:pt x="11597" y="234"/>
                    <a:pt x="11108" y="107"/>
                  </a:cubicBezTo>
                  <a:cubicBezTo>
                    <a:pt x="10831" y="36"/>
                    <a:pt x="10538" y="1"/>
                    <a:pt x="102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18"/>
            <p:cNvSpPr/>
            <p:nvPr/>
          </p:nvSpPr>
          <p:spPr>
            <a:xfrm>
              <a:off x="8437970" y="1736202"/>
              <a:ext cx="320987" cy="404781"/>
            </a:xfrm>
            <a:custGeom>
              <a:avLst/>
              <a:gdLst/>
              <a:ahLst/>
              <a:cxnLst/>
              <a:rect l="l" t="t" r="r" b="b"/>
              <a:pathLst>
                <a:path w="10293" h="12980" extrusionOk="0">
                  <a:moveTo>
                    <a:pt x="7609" y="1209"/>
                  </a:moveTo>
                  <a:cubicBezTo>
                    <a:pt x="7788" y="1209"/>
                    <a:pt x="7965" y="1229"/>
                    <a:pt x="8137" y="1273"/>
                  </a:cubicBezTo>
                  <a:cubicBezTo>
                    <a:pt x="8748" y="1430"/>
                    <a:pt x="9300" y="1897"/>
                    <a:pt x="9619" y="2454"/>
                  </a:cubicBezTo>
                  <a:cubicBezTo>
                    <a:pt x="10049" y="3200"/>
                    <a:pt x="10065" y="4107"/>
                    <a:pt x="9964" y="4971"/>
                  </a:cubicBezTo>
                  <a:cubicBezTo>
                    <a:pt x="9835" y="6057"/>
                    <a:pt x="9520" y="7073"/>
                    <a:pt x="9044" y="8030"/>
                  </a:cubicBezTo>
                  <a:cubicBezTo>
                    <a:pt x="8568" y="8987"/>
                    <a:pt x="7930" y="9884"/>
                    <a:pt x="7180" y="10646"/>
                  </a:cubicBezTo>
                  <a:cubicBezTo>
                    <a:pt x="6579" y="11254"/>
                    <a:pt x="5904" y="11777"/>
                    <a:pt x="5098" y="12119"/>
                  </a:cubicBezTo>
                  <a:cubicBezTo>
                    <a:pt x="4667" y="12301"/>
                    <a:pt x="4198" y="12431"/>
                    <a:pt x="3742" y="12431"/>
                  </a:cubicBezTo>
                  <a:cubicBezTo>
                    <a:pt x="3563" y="12431"/>
                    <a:pt x="3386" y="12411"/>
                    <a:pt x="3213" y="12366"/>
                  </a:cubicBezTo>
                  <a:cubicBezTo>
                    <a:pt x="2602" y="12208"/>
                    <a:pt x="2050" y="11741"/>
                    <a:pt x="1731" y="11185"/>
                  </a:cubicBezTo>
                  <a:cubicBezTo>
                    <a:pt x="1410" y="10627"/>
                    <a:pt x="1318" y="9977"/>
                    <a:pt x="1337" y="9324"/>
                  </a:cubicBezTo>
                  <a:cubicBezTo>
                    <a:pt x="1344" y="9103"/>
                    <a:pt x="1361" y="8884"/>
                    <a:pt x="1387" y="8666"/>
                  </a:cubicBezTo>
                  <a:cubicBezTo>
                    <a:pt x="1515" y="7580"/>
                    <a:pt x="1829" y="6565"/>
                    <a:pt x="2306" y="5609"/>
                  </a:cubicBezTo>
                  <a:cubicBezTo>
                    <a:pt x="2782" y="4653"/>
                    <a:pt x="3420" y="3756"/>
                    <a:pt x="4171" y="2994"/>
                  </a:cubicBezTo>
                  <a:cubicBezTo>
                    <a:pt x="4772" y="2386"/>
                    <a:pt x="5444" y="1863"/>
                    <a:pt x="6252" y="1521"/>
                  </a:cubicBezTo>
                  <a:cubicBezTo>
                    <a:pt x="6682" y="1339"/>
                    <a:pt x="7151" y="1209"/>
                    <a:pt x="7609" y="1209"/>
                  </a:cubicBezTo>
                  <a:close/>
                  <a:moveTo>
                    <a:pt x="7304" y="1"/>
                  </a:moveTo>
                  <a:cubicBezTo>
                    <a:pt x="6577" y="1"/>
                    <a:pt x="5804" y="246"/>
                    <a:pt x="5132" y="585"/>
                  </a:cubicBezTo>
                  <a:cubicBezTo>
                    <a:pt x="3676" y="1318"/>
                    <a:pt x="2698" y="2485"/>
                    <a:pt x="1865" y="3812"/>
                  </a:cubicBezTo>
                  <a:cubicBezTo>
                    <a:pt x="818" y="5479"/>
                    <a:pt x="0" y="7394"/>
                    <a:pt x="0" y="9326"/>
                  </a:cubicBezTo>
                  <a:cubicBezTo>
                    <a:pt x="0" y="9635"/>
                    <a:pt x="22" y="9945"/>
                    <a:pt x="65" y="10256"/>
                  </a:cubicBezTo>
                  <a:cubicBezTo>
                    <a:pt x="151" y="10874"/>
                    <a:pt x="390" y="11441"/>
                    <a:pt x="779" y="11955"/>
                  </a:cubicBezTo>
                  <a:cubicBezTo>
                    <a:pt x="973" y="12210"/>
                    <a:pt x="1202" y="12412"/>
                    <a:pt x="1466" y="12566"/>
                  </a:cubicBezTo>
                  <a:cubicBezTo>
                    <a:pt x="1576" y="12628"/>
                    <a:pt x="1681" y="12681"/>
                    <a:pt x="1796" y="12729"/>
                  </a:cubicBezTo>
                  <a:cubicBezTo>
                    <a:pt x="1935" y="12789"/>
                    <a:pt x="2062" y="12832"/>
                    <a:pt x="2208" y="12871"/>
                  </a:cubicBezTo>
                  <a:cubicBezTo>
                    <a:pt x="2356" y="12911"/>
                    <a:pt x="2486" y="12934"/>
                    <a:pt x="2640" y="12954"/>
                  </a:cubicBezTo>
                  <a:cubicBezTo>
                    <a:pt x="2784" y="12970"/>
                    <a:pt x="2908" y="12979"/>
                    <a:pt x="3052" y="12979"/>
                  </a:cubicBezTo>
                  <a:cubicBezTo>
                    <a:pt x="3063" y="12979"/>
                    <a:pt x="3074" y="12979"/>
                    <a:pt x="3085" y="12979"/>
                  </a:cubicBezTo>
                  <a:cubicBezTo>
                    <a:pt x="3245" y="12977"/>
                    <a:pt x="3379" y="12969"/>
                    <a:pt x="3540" y="12949"/>
                  </a:cubicBezTo>
                  <a:cubicBezTo>
                    <a:pt x="3703" y="12929"/>
                    <a:pt x="3837" y="12906"/>
                    <a:pt x="4000" y="12865"/>
                  </a:cubicBezTo>
                  <a:cubicBezTo>
                    <a:pt x="4165" y="12826"/>
                    <a:pt x="4299" y="12789"/>
                    <a:pt x="4463" y="12732"/>
                  </a:cubicBezTo>
                  <a:cubicBezTo>
                    <a:pt x="4625" y="12676"/>
                    <a:pt x="4759" y="12622"/>
                    <a:pt x="4923" y="12548"/>
                  </a:cubicBezTo>
                  <a:cubicBezTo>
                    <a:pt x="5085" y="12474"/>
                    <a:pt x="5219" y="12408"/>
                    <a:pt x="5380" y="12318"/>
                  </a:cubicBezTo>
                  <a:cubicBezTo>
                    <a:pt x="5538" y="12230"/>
                    <a:pt x="5664" y="12154"/>
                    <a:pt x="5818" y="12052"/>
                  </a:cubicBezTo>
                  <a:cubicBezTo>
                    <a:pt x="5973" y="11950"/>
                    <a:pt x="6099" y="11862"/>
                    <a:pt x="6250" y="11747"/>
                  </a:cubicBezTo>
                  <a:cubicBezTo>
                    <a:pt x="6403" y="11629"/>
                    <a:pt x="6526" y="11531"/>
                    <a:pt x="6672" y="11403"/>
                  </a:cubicBezTo>
                  <a:cubicBezTo>
                    <a:pt x="6820" y="11275"/>
                    <a:pt x="6940" y="11165"/>
                    <a:pt x="7082" y="11025"/>
                  </a:cubicBezTo>
                  <a:cubicBezTo>
                    <a:pt x="7224" y="10887"/>
                    <a:pt x="7342" y="10765"/>
                    <a:pt x="7479" y="10615"/>
                  </a:cubicBezTo>
                  <a:cubicBezTo>
                    <a:pt x="7615" y="10467"/>
                    <a:pt x="7730" y="10334"/>
                    <a:pt x="7860" y="10175"/>
                  </a:cubicBezTo>
                  <a:cubicBezTo>
                    <a:pt x="8360" y="9563"/>
                    <a:pt x="8799" y="8893"/>
                    <a:pt x="9165" y="8177"/>
                  </a:cubicBezTo>
                  <a:cubicBezTo>
                    <a:pt x="9254" y="8003"/>
                    <a:pt x="9346" y="7813"/>
                    <a:pt x="9425" y="7635"/>
                  </a:cubicBezTo>
                  <a:cubicBezTo>
                    <a:pt x="9504" y="7458"/>
                    <a:pt x="9588" y="7261"/>
                    <a:pt x="9655" y="7083"/>
                  </a:cubicBezTo>
                  <a:cubicBezTo>
                    <a:pt x="9724" y="6908"/>
                    <a:pt x="9796" y="6702"/>
                    <a:pt x="9854" y="6527"/>
                  </a:cubicBezTo>
                  <a:cubicBezTo>
                    <a:pt x="9908" y="6348"/>
                    <a:pt x="9970" y="6143"/>
                    <a:pt x="10015" y="5967"/>
                  </a:cubicBezTo>
                  <a:cubicBezTo>
                    <a:pt x="10059" y="5793"/>
                    <a:pt x="10107" y="5586"/>
                    <a:pt x="10141" y="5412"/>
                  </a:cubicBezTo>
                  <a:cubicBezTo>
                    <a:pt x="10174" y="5240"/>
                    <a:pt x="10207" y="5033"/>
                    <a:pt x="10229" y="4862"/>
                  </a:cubicBezTo>
                  <a:cubicBezTo>
                    <a:pt x="10251" y="4694"/>
                    <a:pt x="10271" y="4488"/>
                    <a:pt x="10279" y="4323"/>
                  </a:cubicBezTo>
                  <a:cubicBezTo>
                    <a:pt x="10288" y="4157"/>
                    <a:pt x="10292" y="3963"/>
                    <a:pt x="10288" y="3804"/>
                  </a:cubicBezTo>
                  <a:cubicBezTo>
                    <a:pt x="10285" y="3647"/>
                    <a:pt x="10274" y="3462"/>
                    <a:pt x="10253" y="3315"/>
                  </a:cubicBezTo>
                  <a:cubicBezTo>
                    <a:pt x="10238" y="3161"/>
                    <a:pt x="10213" y="2984"/>
                    <a:pt x="10186" y="2838"/>
                  </a:cubicBezTo>
                  <a:cubicBezTo>
                    <a:pt x="10159" y="2692"/>
                    <a:pt x="10117" y="2521"/>
                    <a:pt x="10078" y="2383"/>
                  </a:cubicBezTo>
                  <a:cubicBezTo>
                    <a:pt x="10038" y="2245"/>
                    <a:pt x="9983" y="2083"/>
                    <a:pt x="9929" y="1952"/>
                  </a:cubicBezTo>
                  <a:cubicBezTo>
                    <a:pt x="9875" y="1821"/>
                    <a:pt x="9803" y="1670"/>
                    <a:pt x="9736" y="1548"/>
                  </a:cubicBezTo>
                  <a:cubicBezTo>
                    <a:pt x="9668" y="1424"/>
                    <a:pt x="9582" y="1288"/>
                    <a:pt x="9502" y="1176"/>
                  </a:cubicBezTo>
                  <a:cubicBezTo>
                    <a:pt x="9420" y="1065"/>
                    <a:pt x="9317" y="943"/>
                    <a:pt x="9223" y="842"/>
                  </a:cubicBezTo>
                  <a:cubicBezTo>
                    <a:pt x="9128" y="742"/>
                    <a:pt x="9010" y="637"/>
                    <a:pt x="8902" y="550"/>
                  </a:cubicBezTo>
                  <a:cubicBezTo>
                    <a:pt x="8793" y="464"/>
                    <a:pt x="8668" y="378"/>
                    <a:pt x="8545" y="307"/>
                  </a:cubicBezTo>
                  <a:cubicBezTo>
                    <a:pt x="8171" y="91"/>
                    <a:pt x="7746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18"/>
            <p:cNvSpPr/>
            <p:nvPr/>
          </p:nvSpPr>
          <p:spPr>
            <a:xfrm>
              <a:off x="8479071" y="1773779"/>
              <a:ext cx="272806" cy="349989"/>
            </a:xfrm>
            <a:custGeom>
              <a:avLst/>
              <a:gdLst/>
              <a:ahLst/>
              <a:cxnLst/>
              <a:rect l="l" t="t" r="r" b="b"/>
              <a:pathLst>
                <a:path w="8748" h="11223" extrusionOk="0">
                  <a:moveTo>
                    <a:pt x="5633" y="570"/>
                  </a:moveTo>
                  <a:cubicBezTo>
                    <a:pt x="5712" y="570"/>
                    <a:pt x="5795" y="576"/>
                    <a:pt x="5859" y="586"/>
                  </a:cubicBezTo>
                  <a:cubicBezTo>
                    <a:pt x="5893" y="590"/>
                    <a:pt x="5931" y="596"/>
                    <a:pt x="5965" y="606"/>
                  </a:cubicBezTo>
                  <a:cubicBezTo>
                    <a:pt x="6010" y="616"/>
                    <a:pt x="6051" y="628"/>
                    <a:pt x="6092" y="646"/>
                  </a:cubicBezTo>
                  <a:cubicBezTo>
                    <a:pt x="6159" y="669"/>
                    <a:pt x="6230" y="702"/>
                    <a:pt x="6289" y="737"/>
                  </a:cubicBezTo>
                  <a:cubicBezTo>
                    <a:pt x="7200" y="1263"/>
                    <a:pt x="7426" y="2577"/>
                    <a:pt x="7332" y="3710"/>
                  </a:cubicBezTo>
                  <a:cubicBezTo>
                    <a:pt x="7238" y="4863"/>
                    <a:pt x="6813" y="5828"/>
                    <a:pt x="6289" y="6735"/>
                  </a:cubicBezTo>
                  <a:cubicBezTo>
                    <a:pt x="5765" y="7642"/>
                    <a:pt x="5143" y="8493"/>
                    <a:pt x="4191" y="9150"/>
                  </a:cubicBezTo>
                  <a:cubicBezTo>
                    <a:pt x="3540" y="9602"/>
                    <a:pt x="2736" y="9962"/>
                    <a:pt x="2000" y="9962"/>
                  </a:cubicBezTo>
                  <a:cubicBezTo>
                    <a:pt x="1679" y="9962"/>
                    <a:pt x="1372" y="9893"/>
                    <a:pt x="1096" y="9734"/>
                  </a:cubicBezTo>
                  <a:cubicBezTo>
                    <a:pt x="1034" y="9701"/>
                    <a:pt x="971" y="9653"/>
                    <a:pt x="918" y="9607"/>
                  </a:cubicBezTo>
                  <a:cubicBezTo>
                    <a:pt x="889" y="9581"/>
                    <a:pt x="856" y="9550"/>
                    <a:pt x="826" y="9517"/>
                  </a:cubicBezTo>
                  <a:cubicBezTo>
                    <a:pt x="801" y="9492"/>
                    <a:pt x="777" y="9464"/>
                    <a:pt x="755" y="9436"/>
                  </a:cubicBezTo>
                  <a:cubicBezTo>
                    <a:pt x="708" y="9377"/>
                    <a:pt x="652" y="9291"/>
                    <a:pt x="608" y="9213"/>
                  </a:cubicBezTo>
                  <a:cubicBezTo>
                    <a:pt x="567" y="9136"/>
                    <a:pt x="516" y="9027"/>
                    <a:pt x="482" y="8933"/>
                  </a:cubicBezTo>
                  <a:cubicBezTo>
                    <a:pt x="449" y="8840"/>
                    <a:pt x="409" y="8706"/>
                    <a:pt x="384" y="8597"/>
                  </a:cubicBezTo>
                  <a:cubicBezTo>
                    <a:pt x="358" y="8487"/>
                    <a:pt x="334" y="8336"/>
                    <a:pt x="320" y="8210"/>
                  </a:cubicBezTo>
                  <a:cubicBezTo>
                    <a:pt x="305" y="8085"/>
                    <a:pt x="295" y="7920"/>
                    <a:pt x="294" y="7782"/>
                  </a:cubicBezTo>
                  <a:lnTo>
                    <a:pt x="294" y="7740"/>
                  </a:lnTo>
                  <a:lnTo>
                    <a:pt x="294" y="7704"/>
                  </a:lnTo>
                  <a:cubicBezTo>
                    <a:pt x="295" y="7540"/>
                    <a:pt x="302" y="7411"/>
                    <a:pt x="320" y="7235"/>
                  </a:cubicBezTo>
                  <a:cubicBezTo>
                    <a:pt x="335" y="7058"/>
                    <a:pt x="355" y="6920"/>
                    <a:pt x="387" y="6735"/>
                  </a:cubicBezTo>
                  <a:cubicBezTo>
                    <a:pt x="420" y="6549"/>
                    <a:pt x="450" y="6404"/>
                    <a:pt x="499" y="6214"/>
                  </a:cubicBezTo>
                  <a:cubicBezTo>
                    <a:pt x="545" y="6025"/>
                    <a:pt x="590" y="5871"/>
                    <a:pt x="653" y="5678"/>
                  </a:cubicBezTo>
                  <a:cubicBezTo>
                    <a:pt x="716" y="5490"/>
                    <a:pt x="774" y="5327"/>
                    <a:pt x="851" y="5138"/>
                  </a:cubicBezTo>
                  <a:cubicBezTo>
                    <a:pt x="926" y="4951"/>
                    <a:pt x="1000" y="4781"/>
                    <a:pt x="1089" y="4597"/>
                  </a:cubicBezTo>
                  <a:cubicBezTo>
                    <a:pt x="1257" y="4239"/>
                    <a:pt x="1458" y="3880"/>
                    <a:pt x="1672" y="3545"/>
                  </a:cubicBezTo>
                  <a:cubicBezTo>
                    <a:pt x="1776" y="3382"/>
                    <a:pt x="1898" y="3204"/>
                    <a:pt x="2012" y="3049"/>
                  </a:cubicBezTo>
                  <a:cubicBezTo>
                    <a:pt x="2125" y="2896"/>
                    <a:pt x="2260" y="2725"/>
                    <a:pt x="2378" y="2584"/>
                  </a:cubicBezTo>
                  <a:cubicBezTo>
                    <a:pt x="2498" y="2442"/>
                    <a:pt x="2643" y="2280"/>
                    <a:pt x="2766" y="2153"/>
                  </a:cubicBezTo>
                  <a:cubicBezTo>
                    <a:pt x="2889" y="2025"/>
                    <a:pt x="3044" y="1877"/>
                    <a:pt x="3169" y="1765"/>
                  </a:cubicBezTo>
                  <a:cubicBezTo>
                    <a:pt x="3295" y="1651"/>
                    <a:pt x="3455" y="1521"/>
                    <a:pt x="3580" y="1423"/>
                  </a:cubicBezTo>
                  <a:cubicBezTo>
                    <a:pt x="3708" y="1326"/>
                    <a:pt x="3871" y="1214"/>
                    <a:pt x="3996" y="1135"/>
                  </a:cubicBezTo>
                  <a:cubicBezTo>
                    <a:pt x="4060" y="1094"/>
                    <a:pt x="4132" y="1050"/>
                    <a:pt x="4197" y="1014"/>
                  </a:cubicBezTo>
                  <a:cubicBezTo>
                    <a:pt x="4318" y="947"/>
                    <a:pt x="4467" y="871"/>
                    <a:pt x="4582" y="820"/>
                  </a:cubicBezTo>
                  <a:cubicBezTo>
                    <a:pt x="4697" y="770"/>
                    <a:pt x="4841" y="717"/>
                    <a:pt x="4949" y="682"/>
                  </a:cubicBezTo>
                  <a:cubicBezTo>
                    <a:pt x="5057" y="648"/>
                    <a:pt x="5189" y="616"/>
                    <a:pt x="5288" y="600"/>
                  </a:cubicBezTo>
                  <a:cubicBezTo>
                    <a:pt x="5387" y="582"/>
                    <a:pt x="5505" y="572"/>
                    <a:pt x="5593" y="570"/>
                  </a:cubicBezTo>
                  <a:cubicBezTo>
                    <a:pt x="5606" y="570"/>
                    <a:pt x="5620" y="570"/>
                    <a:pt x="5633" y="570"/>
                  </a:cubicBezTo>
                  <a:close/>
                  <a:moveTo>
                    <a:pt x="6293" y="0"/>
                  </a:moveTo>
                  <a:cubicBezTo>
                    <a:pt x="5835" y="0"/>
                    <a:pt x="5366" y="131"/>
                    <a:pt x="4934" y="313"/>
                  </a:cubicBezTo>
                  <a:cubicBezTo>
                    <a:pt x="4126" y="654"/>
                    <a:pt x="3454" y="1177"/>
                    <a:pt x="2853" y="1786"/>
                  </a:cubicBezTo>
                  <a:cubicBezTo>
                    <a:pt x="2102" y="2548"/>
                    <a:pt x="1464" y="3446"/>
                    <a:pt x="988" y="4402"/>
                  </a:cubicBezTo>
                  <a:cubicBezTo>
                    <a:pt x="514" y="5355"/>
                    <a:pt x="197" y="6371"/>
                    <a:pt x="69" y="7458"/>
                  </a:cubicBezTo>
                  <a:cubicBezTo>
                    <a:pt x="42" y="7675"/>
                    <a:pt x="25" y="7897"/>
                    <a:pt x="19" y="8115"/>
                  </a:cubicBezTo>
                  <a:cubicBezTo>
                    <a:pt x="0" y="8768"/>
                    <a:pt x="91" y="9416"/>
                    <a:pt x="413" y="9975"/>
                  </a:cubicBezTo>
                  <a:cubicBezTo>
                    <a:pt x="732" y="10533"/>
                    <a:pt x="1284" y="11000"/>
                    <a:pt x="1895" y="11159"/>
                  </a:cubicBezTo>
                  <a:cubicBezTo>
                    <a:pt x="2067" y="11203"/>
                    <a:pt x="2243" y="11223"/>
                    <a:pt x="2421" y="11223"/>
                  </a:cubicBezTo>
                  <a:cubicBezTo>
                    <a:pt x="2879" y="11223"/>
                    <a:pt x="3348" y="11092"/>
                    <a:pt x="3780" y="10910"/>
                  </a:cubicBezTo>
                  <a:cubicBezTo>
                    <a:pt x="4586" y="10569"/>
                    <a:pt x="5261" y="10046"/>
                    <a:pt x="5862" y="9436"/>
                  </a:cubicBezTo>
                  <a:cubicBezTo>
                    <a:pt x="6612" y="8674"/>
                    <a:pt x="7250" y="7777"/>
                    <a:pt x="7726" y="6821"/>
                  </a:cubicBezTo>
                  <a:cubicBezTo>
                    <a:pt x="8202" y="5868"/>
                    <a:pt x="8518" y="4852"/>
                    <a:pt x="8646" y="3765"/>
                  </a:cubicBezTo>
                  <a:cubicBezTo>
                    <a:pt x="8747" y="2902"/>
                    <a:pt x="8731" y="1993"/>
                    <a:pt x="8301" y="1247"/>
                  </a:cubicBezTo>
                  <a:cubicBezTo>
                    <a:pt x="7979" y="690"/>
                    <a:pt x="7430" y="225"/>
                    <a:pt x="6819" y="64"/>
                  </a:cubicBezTo>
                  <a:cubicBezTo>
                    <a:pt x="6648" y="20"/>
                    <a:pt x="6471" y="0"/>
                    <a:pt x="6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18"/>
            <p:cNvSpPr/>
            <p:nvPr/>
          </p:nvSpPr>
          <p:spPr>
            <a:xfrm>
              <a:off x="8504767" y="1792771"/>
              <a:ext cx="205852" cy="291549"/>
            </a:xfrm>
            <a:custGeom>
              <a:avLst/>
              <a:gdLst/>
              <a:ahLst/>
              <a:cxnLst/>
              <a:rect l="l" t="t" r="r" b="b"/>
              <a:pathLst>
                <a:path w="6601" h="9349" extrusionOk="0">
                  <a:moveTo>
                    <a:pt x="5140" y="0"/>
                  </a:moveTo>
                  <a:lnTo>
                    <a:pt x="5140" y="0"/>
                  </a:lnTo>
                  <a:cubicBezTo>
                    <a:pt x="5183" y="42"/>
                    <a:pt x="5222" y="85"/>
                    <a:pt x="5262" y="129"/>
                  </a:cubicBezTo>
                  <a:cubicBezTo>
                    <a:pt x="5394" y="285"/>
                    <a:pt x="5508" y="464"/>
                    <a:pt x="5597" y="667"/>
                  </a:cubicBezTo>
                  <a:cubicBezTo>
                    <a:pt x="5621" y="717"/>
                    <a:pt x="5643" y="769"/>
                    <a:pt x="5662" y="824"/>
                  </a:cubicBezTo>
                  <a:cubicBezTo>
                    <a:pt x="5682" y="877"/>
                    <a:pt x="5702" y="933"/>
                    <a:pt x="5718" y="989"/>
                  </a:cubicBezTo>
                  <a:cubicBezTo>
                    <a:pt x="5726" y="1015"/>
                    <a:pt x="5736" y="1044"/>
                    <a:pt x="5744" y="1073"/>
                  </a:cubicBezTo>
                  <a:cubicBezTo>
                    <a:pt x="5752" y="1100"/>
                    <a:pt x="5759" y="1130"/>
                    <a:pt x="5767" y="1159"/>
                  </a:cubicBezTo>
                  <a:cubicBezTo>
                    <a:pt x="5774" y="1188"/>
                    <a:pt x="5781" y="1219"/>
                    <a:pt x="5787" y="1248"/>
                  </a:cubicBezTo>
                  <a:cubicBezTo>
                    <a:pt x="5791" y="1277"/>
                    <a:pt x="5798" y="1307"/>
                    <a:pt x="5804" y="1337"/>
                  </a:cubicBezTo>
                  <a:cubicBezTo>
                    <a:pt x="5815" y="1399"/>
                    <a:pt x="5826" y="1459"/>
                    <a:pt x="5834" y="1523"/>
                  </a:cubicBezTo>
                  <a:cubicBezTo>
                    <a:pt x="5844" y="1586"/>
                    <a:pt x="5851" y="1650"/>
                    <a:pt x="5856" y="1715"/>
                  </a:cubicBezTo>
                  <a:cubicBezTo>
                    <a:pt x="5859" y="1747"/>
                    <a:pt x="5861" y="1781"/>
                    <a:pt x="5863" y="1813"/>
                  </a:cubicBezTo>
                  <a:cubicBezTo>
                    <a:pt x="5866" y="1846"/>
                    <a:pt x="5867" y="1878"/>
                    <a:pt x="5869" y="1912"/>
                  </a:cubicBezTo>
                  <a:cubicBezTo>
                    <a:pt x="5870" y="1947"/>
                    <a:pt x="5873" y="1981"/>
                    <a:pt x="5873" y="2014"/>
                  </a:cubicBezTo>
                  <a:cubicBezTo>
                    <a:pt x="5874" y="2049"/>
                    <a:pt x="5874" y="2083"/>
                    <a:pt x="5874" y="2118"/>
                  </a:cubicBezTo>
                  <a:cubicBezTo>
                    <a:pt x="5874" y="2187"/>
                    <a:pt x="5873" y="2259"/>
                    <a:pt x="5869" y="2330"/>
                  </a:cubicBezTo>
                  <a:lnTo>
                    <a:pt x="5863" y="2438"/>
                  </a:lnTo>
                  <a:cubicBezTo>
                    <a:pt x="5861" y="2474"/>
                    <a:pt x="5860" y="2510"/>
                    <a:pt x="5856" y="2549"/>
                  </a:cubicBezTo>
                  <a:cubicBezTo>
                    <a:pt x="5853" y="2585"/>
                    <a:pt x="5850" y="2622"/>
                    <a:pt x="5846" y="2658"/>
                  </a:cubicBezTo>
                  <a:cubicBezTo>
                    <a:pt x="5841" y="2694"/>
                    <a:pt x="5838" y="2732"/>
                    <a:pt x="5833" y="2769"/>
                  </a:cubicBezTo>
                  <a:cubicBezTo>
                    <a:pt x="5824" y="2845"/>
                    <a:pt x="5814" y="2918"/>
                    <a:pt x="5801" y="2993"/>
                  </a:cubicBezTo>
                  <a:cubicBezTo>
                    <a:pt x="5794" y="3032"/>
                    <a:pt x="5788" y="3069"/>
                    <a:pt x="5781" y="3107"/>
                  </a:cubicBezTo>
                  <a:lnTo>
                    <a:pt x="5759" y="3220"/>
                  </a:lnTo>
                  <a:cubicBezTo>
                    <a:pt x="5752" y="3258"/>
                    <a:pt x="5745" y="3298"/>
                    <a:pt x="5736" y="3335"/>
                  </a:cubicBezTo>
                  <a:cubicBezTo>
                    <a:pt x="5729" y="3373"/>
                    <a:pt x="5719" y="3413"/>
                    <a:pt x="5711" y="3450"/>
                  </a:cubicBezTo>
                  <a:cubicBezTo>
                    <a:pt x="5693" y="3528"/>
                    <a:pt x="5673" y="3606"/>
                    <a:pt x="5653" y="3682"/>
                  </a:cubicBezTo>
                  <a:cubicBezTo>
                    <a:pt x="5631" y="3760"/>
                    <a:pt x="5610" y="3839"/>
                    <a:pt x="5587" y="3916"/>
                  </a:cubicBezTo>
                  <a:cubicBezTo>
                    <a:pt x="5564" y="3994"/>
                    <a:pt x="5539" y="4070"/>
                    <a:pt x="5514" y="4149"/>
                  </a:cubicBezTo>
                  <a:cubicBezTo>
                    <a:pt x="5486" y="4227"/>
                    <a:pt x="5459" y="4306"/>
                    <a:pt x="5430" y="4383"/>
                  </a:cubicBezTo>
                  <a:cubicBezTo>
                    <a:pt x="5373" y="4540"/>
                    <a:pt x="5312" y="4694"/>
                    <a:pt x="5243" y="4849"/>
                  </a:cubicBezTo>
                  <a:cubicBezTo>
                    <a:pt x="5108" y="5155"/>
                    <a:pt x="4954" y="5460"/>
                    <a:pt x="4783" y="5755"/>
                  </a:cubicBezTo>
                  <a:cubicBezTo>
                    <a:pt x="4612" y="6050"/>
                    <a:pt x="4425" y="6333"/>
                    <a:pt x="4227" y="6600"/>
                  </a:cubicBezTo>
                  <a:cubicBezTo>
                    <a:pt x="4027" y="6869"/>
                    <a:pt x="3814" y="7122"/>
                    <a:pt x="3594" y="7354"/>
                  </a:cubicBezTo>
                  <a:cubicBezTo>
                    <a:pt x="3540" y="7411"/>
                    <a:pt x="3482" y="7469"/>
                    <a:pt x="3426" y="7525"/>
                  </a:cubicBezTo>
                  <a:cubicBezTo>
                    <a:pt x="3369" y="7578"/>
                    <a:pt x="3314" y="7634"/>
                    <a:pt x="3256" y="7686"/>
                  </a:cubicBezTo>
                  <a:cubicBezTo>
                    <a:pt x="3228" y="7712"/>
                    <a:pt x="3199" y="7739"/>
                    <a:pt x="3170" y="7763"/>
                  </a:cubicBezTo>
                  <a:cubicBezTo>
                    <a:pt x="3141" y="7791"/>
                    <a:pt x="3113" y="7815"/>
                    <a:pt x="3084" y="7841"/>
                  </a:cubicBezTo>
                  <a:cubicBezTo>
                    <a:pt x="3055" y="7865"/>
                    <a:pt x="3026" y="7891"/>
                    <a:pt x="2998" y="7914"/>
                  </a:cubicBezTo>
                  <a:cubicBezTo>
                    <a:pt x="2969" y="7937"/>
                    <a:pt x="2939" y="7963"/>
                    <a:pt x="2909" y="7986"/>
                  </a:cubicBezTo>
                  <a:cubicBezTo>
                    <a:pt x="2850" y="8034"/>
                    <a:pt x="2792" y="8078"/>
                    <a:pt x="2733" y="8123"/>
                  </a:cubicBezTo>
                  <a:cubicBezTo>
                    <a:pt x="2674" y="8167"/>
                    <a:pt x="2617" y="8209"/>
                    <a:pt x="2558" y="8251"/>
                  </a:cubicBezTo>
                  <a:cubicBezTo>
                    <a:pt x="2526" y="8272"/>
                    <a:pt x="2496" y="8292"/>
                    <a:pt x="2467" y="8311"/>
                  </a:cubicBezTo>
                  <a:cubicBezTo>
                    <a:pt x="2438" y="8331"/>
                    <a:pt x="2410" y="8351"/>
                    <a:pt x="2379" y="8369"/>
                  </a:cubicBezTo>
                  <a:cubicBezTo>
                    <a:pt x="2349" y="8389"/>
                    <a:pt x="2321" y="8407"/>
                    <a:pt x="2289" y="8425"/>
                  </a:cubicBezTo>
                  <a:cubicBezTo>
                    <a:pt x="2259" y="8443"/>
                    <a:pt x="2230" y="8459"/>
                    <a:pt x="2200" y="8476"/>
                  </a:cubicBezTo>
                  <a:cubicBezTo>
                    <a:pt x="2141" y="8512"/>
                    <a:pt x="2079" y="8545"/>
                    <a:pt x="2019" y="8577"/>
                  </a:cubicBezTo>
                  <a:cubicBezTo>
                    <a:pt x="1987" y="8591"/>
                    <a:pt x="1958" y="8609"/>
                    <a:pt x="1928" y="8623"/>
                  </a:cubicBezTo>
                  <a:lnTo>
                    <a:pt x="1836" y="8666"/>
                  </a:lnTo>
                  <a:cubicBezTo>
                    <a:pt x="1777" y="8695"/>
                    <a:pt x="1717" y="8719"/>
                    <a:pt x="1656" y="8745"/>
                  </a:cubicBezTo>
                  <a:cubicBezTo>
                    <a:pt x="1596" y="8768"/>
                    <a:pt x="1537" y="8791"/>
                    <a:pt x="1477" y="8811"/>
                  </a:cubicBezTo>
                  <a:cubicBezTo>
                    <a:pt x="1446" y="8820"/>
                    <a:pt x="1416" y="8832"/>
                    <a:pt x="1387" y="8840"/>
                  </a:cubicBezTo>
                  <a:cubicBezTo>
                    <a:pt x="1359" y="8849"/>
                    <a:pt x="1329" y="8857"/>
                    <a:pt x="1300" y="8868"/>
                  </a:cubicBezTo>
                  <a:cubicBezTo>
                    <a:pt x="1268" y="8875"/>
                    <a:pt x="1239" y="8883"/>
                    <a:pt x="1211" y="8891"/>
                  </a:cubicBezTo>
                  <a:cubicBezTo>
                    <a:pt x="1182" y="8899"/>
                    <a:pt x="1153" y="8905"/>
                    <a:pt x="1124" y="8912"/>
                  </a:cubicBezTo>
                  <a:cubicBezTo>
                    <a:pt x="1067" y="8926"/>
                    <a:pt x="1008" y="8937"/>
                    <a:pt x="952" y="8947"/>
                  </a:cubicBezTo>
                  <a:cubicBezTo>
                    <a:pt x="897" y="8955"/>
                    <a:pt x="840" y="8962"/>
                    <a:pt x="784" y="8968"/>
                  </a:cubicBezTo>
                  <a:cubicBezTo>
                    <a:pt x="709" y="8975"/>
                    <a:pt x="635" y="8979"/>
                    <a:pt x="562" y="8979"/>
                  </a:cubicBezTo>
                  <a:cubicBezTo>
                    <a:pt x="419" y="8979"/>
                    <a:pt x="279" y="8965"/>
                    <a:pt x="147" y="8939"/>
                  </a:cubicBezTo>
                  <a:cubicBezTo>
                    <a:pt x="96" y="8928"/>
                    <a:pt x="49" y="8918"/>
                    <a:pt x="0" y="8903"/>
                  </a:cubicBezTo>
                  <a:lnTo>
                    <a:pt x="0" y="8903"/>
                  </a:lnTo>
                  <a:cubicBezTo>
                    <a:pt x="30" y="8935"/>
                    <a:pt x="61" y="8968"/>
                    <a:pt x="92" y="8993"/>
                  </a:cubicBezTo>
                  <a:cubicBezTo>
                    <a:pt x="147" y="9041"/>
                    <a:pt x="210" y="9086"/>
                    <a:pt x="269" y="9121"/>
                  </a:cubicBezTo>
                  <a:cubicBezTo>
                    <a:pt x="545" y="9280"/>
                    <a:pt x="853" y="9348"/>
                    <a:pt x="1173" y="9348"/>
                  </a:cubicBezTo>
                  <a:cubicBezTo>
                    <a:pt x="1910" y="9348"/>
                    <a:pt x="2715" y="8987"/>
                    <a:pt x="3366" y="8537"/>
                  </a:cubicBezTo>
                  <a:cubicBezTo>
                    <a:pt x="4316" y="7878"/>
                    <a:pt x="4940" y="7029"/>
                    <a:pt x="5463" y="6122"/>
                  </a:cubicBezTo>
                  <a:cubicBezTo>
                    <a:pt x="5988" y="5213"/>
                    <a:pt x="6412" y="4248"/>
                    <a:pt x="6507" y="3097"/>
                  </a:cubicBezTo>
                  <a:cubicBezTo>
                    <a:pt x="6600" y="1962"/>
                    <a:pt x="6372" y="647"/>
                    <a:pt x="5463" y="122"/>
                  </a:cubicBezTo>
                  <a:cubicBezTo>
                    <a:pt x="5404" y="86"/>
                    <a:pt x="5334" y="55"/>
                    <a:pt x="5263" y="35"/>
                  </a:cubicBezTo>
                  <a:cubicBezTo>
                    <a:pt x="5226" y="22"/>
                    <a:pt x="5184" y="12"/>
                    <a:pt x="5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18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18"/>
            <p:cNvSpPr/>
            <p:nvPr/>
          </p:nvSpPr>
          <p:spPr>
            <a:xfrm>
              <a:off x="8288534" y="1649821"/>
              <a:ext cx="416039" cy="478128"/>
            </a:xfrm>
            <a:custGeom>
              <a:avLst/>
              <a:gdLst/>
              <a:ahLst/>
              <a:cxnLst/>
              <a:rect l="l" t="t" r="r" b="b"/>
              <a:pathLst>
                <a:path w="13341" h="15332" extrusionOk="0">
                  <a:moveTo>
                    <a:pt x="10277" y="1307"/>
                  </a:moveTo>
                  <a:cubicBezTo>
                    <a:pt x="10280" y="1309"/>
                    <a:pt x="10283" y="1310"/>
                    <a:pt x="10285" y="1312"/>
                  </a:cubicBezTo>
                  <a:cubicBezTo>
                    <a:pt x="10283" y="1310"/>
                    <a:pt x="10280" y="1309"/>
                    <a:pt x="10277" y="1307"/>
                  </a:cubicBezTo>
                  <a:close/>
                  <a:moveTo>
                    <a:pt x="13339" y="3074"/>
                  </a:moveTo>
                  <a:lnTo>
                    <a:pt x="13339" y="3074"/>
                  </a:lnTo>
                  <a:cubicBezTo>
                    <a:pt x="13340" y="3074"/>
                    <a:pt x="13340" y="3074"/>
                    <a:pt x="13340" y="3074"/>
                  </a:cubicBezTo>
                  <a:cubicBezTo>
                    <a:pt x="13340" y="3074"/>
                    <a:pt x="13340" y="3074"/>
                    <a:pt x="13339" y="3074"/>
                  </a:cubicBezTo>
                  <a:close/>
                  <a:moveTo>
                    <a:pt x="7305" y="0"/>
                  </a:moveTo>
                  <a:cubicBezTo>
                    <a:pt x="6579" y="0"/>
                    <a:pt x="5805" y="246"/>
                    <a:pt x="5133" y="584"/>
                  </a:cubicBezTo>
                  <a:cubicBezTo>
                    <a:pt x="3678" y="1318"/>
                    <a:pt x="2699" y="2485"/>
                    <a:pt x="1866" y="3812"/>
                  </a:cubicBezTo>
                  <a:cubicBezTo>
                    <a:pt x="818" y="5477"/>
                    <a:pt x="0" y="7393"/>
                    <a:pt x="0" y="9325"/>
                  </a:cubicBezTo>
                  <a:cubicBezTo>
                    <a:pt x="0" y="9635"/>
                    <a:pt x="22" y="9944"/>
                    <a:pt x="65" y="10256"/>
                  </a:cubicBezTo>
                  <a:cubicBezTo>
                    <a:pt x="151" y="10874"/>
                    <a:pt x="391" y="11440"/>
                    <a:pt x="781" y="11953"/>
                  </a:cubicBezTo>
                  <a:cubicBezTo>
                    <a:pt x="975" y="12209"/>
                    <a:pt x="1204" y="12412"/>
                    <a:pt x="1467" y="12564"/>
                  </a:cubicBezTo>
                  <a:cubicBezTo>
                    <a:pt x="3065" y="13487"/>
                    <a:pt x="4664" y="14409"/>
                    <a:pt x="6261" y="15332"/>
                  </a:cubicBezTo>
                  <a:cubicBezTo>
                    <a:pt x="5998" y="15180"/>
                    <a:pt x="5770" y="14977"/>
                    <a:pt x="5576" y="14721"/>
                  </a:cubicBezTo>
                  <a:cubicBezTo>
                    <a:pt x="5186" y="14209"/>
                    <a:pt x="4946" y="13641"/>
                    <a:pt x="4860" y="13023"/>
                  </a:cubicBezTo>
                  <a:cubicBezTo>
                    <a:pt x="4816" y="12711"/>
                    <a:pt x="4795" y="12402"/>
                    <a:pt x="4795" y="12093"/>
                  </a:cubicBezTo>
                  <a:cubicBezTo>
                    <a:pt x="4795" y="10161"/>
                    <a:pt x="5613" y="8247"/>
                    <a:pt x="6661" y="6579"/>
                  </a:cubicBezTo>
                  <a:cubicBezTo>
                    <a:pt x="7495" y="5253"/>
                    <a:pt x="8472" y="4085"/>
                    <a:pt x="9927" y="3352"/>
                  </a:cubicBezTo>
                  <a:cubicBezTo>
                    <a:pt x="10600" y="3013"/>
                    <a:pt x="11374" y="2768"/>
                    <a:pt x="12100" y="2768"/>
                  </a:cubicBezTo>
                  <a:cubicBezTo>
                    <a:pt x="12542" y="2768"/>
                    <a:pt x="12966" y="2858"/>
                    <a:pt x="13339" y="3074"/>
                  </a:cubicBezTo>
                  <a:lnTo>
                    <a:pt x="13339" y="3074"/>
                  </a:lnTo>
                  <a:cubicBezTo>
                    <a:pt x="12754" y="2736"/>
                    <a:pt x="12170" y="2400"/>
                    <a:pt x="11586" y="2062"/>
                  </a:cubicBezTo>
                  <a:cubicBezTo>
                    <a:pt x="11555" y="2045"/>
                    <a:pt x="11522" y="2026"/>
                    <a:pt x="11493" y="2009"/>
                  </a:cubicBezTo>
                  <a:cubicBezTo>
                    <a:pt x="11371" y="1946"/>
                    <a:pt x="11241" y="1893"/>
                    <a:pt x="11109" y="1851"/>
                  </a:cubicBezTo>
                  <a:cubicBezTo>
                    <a:pt x="11037" y="1828"/>
                    <a:pt x="10961" y="1808"/>
                    <a:pt x="10886" y="1792"/>
                  </a:cubicBezTo>
                  <a:cubicBezTo>
                    <a:pt x="10822" y="1779"/>
                    <a:pt x="10757" y="1766"/>
                    <a:pt x="10692" y="1758"/>
                  </a:cubicBezTo>
                  <a:cubicBezTo>
                    <a:pt x="10560" y="1739"/>
                    <a:pt x="10420" y="1730"/>
                    <a:pt x="10280" y="1730"/>
                  </a:cubicBezTo>
                  <a:cubicBezTo>
                    <a:pt x="10269" y="1730"/>
                    <a:pt x="10259" y="1730"/>
                    <a:pt x="10248" y="1730"/>
                  </a:cubicBezTo>
                  <a:cubicBezTo>
                    <a:pt x="10097" y="1732"/>
                    <a:pt x="9939" y="1746"/>
                    <a:pt x="9781" y="1771"/>
                  </a:cubicBezTo>
                  <a:cubicBezTo>
                    <a:pt x="9624" y="1794"/>
                    <a:pt x="9457" y="1831"/>
                    <a:pt x="9295" y="1875"/>
                  </a:cubicBezTo>
                  <a:cubicBezTo>
                    <a:pt x="9134" y="1921"/>
                    <a:pt x="8961" y="1980"/>
                    <a:pt x="8796" y="2047"/>
                  </a:cubicBezTo>
                  <a:cubicBezTo>
                    <a:pt x="8631" y="2113"/>
                    <a:pt x="8454" y="2195"/>
                    <a:pt x="8287" y="2282"/>
                  </a:cubicBezTo>
                  <a:cubicBezTo>
                    <a:pt x="8119" y="2371"/>
                    <a:pt x="7953" y="2468"/>
                    <a:pt x="7784" y="2576"/>
                  </a:cubicBezTo>
                  <a:cubicBezTo>
                    <a:pt x="7616" y="2685"/>
                    <a:pt x="7453" y="2796"/>
                    <a:pt x="7286" y="2924"/>
                  </a:cubicBezTo>
                  <a:cubicBezTo>
                    <a:pt x="7117" y="3050"/>
                    <a:pt x="6959" y="3181"/>
                    <a:pt x="6793" y="3325"/>
                  </a:cubicBezTo>
                  <a:cubicBezTo>
                    <a:pt x="6631" y="3468"/>
                    <a:pt x="6473" y="3615"/>
                    <a:pt x="6314" y="3776"/>
                  </a:cubicBezTo>
                  <a:cubicBezTo>
                    <a:pt x="6153" y="3936"/>
                    <a:pt x="6003" y="4097"/>
                    <a:pt x="5850" y="4272"/>
                  </a:cubicBezTo>
                  <a:cubicBezTo>
                    <a:pt x="5699" y="4446"/>
                    <a:pt x="5554" y="4624"/>
                    <a:pt x="5410" y="4808"/>
                  </a:cubicBezTo>
                  <a:cubicBezTo>
                    <a:pt x="5266" y="4994"/>
                    <a:pt x="5130" y="5185"/>
                    <a:pt x="4995" y="5380"/>
                  </a:cubicBezTo>
                  <a:cubicBezTo>
                    <a:pt x="4860" y="5576"/>
                    <a:pt x="4733" y="5776"/>
                    <a:pt x="4611" y="5980"/>
                  </a:cubicBezTo>
                  <a:cubicBezTo>
                    <a:pt x="4486" y="6184"/>
                    <a:pt x="4369" y="6394"/>
                    <a:pt x="4260" y="6604"/>
                  </a:cubicBezTo>
                  <a:cubicBezTo>
                    <a:pt x="4151" y="6814"/>
                    <a:pt x="4046" y="7029"/>
                    <a:pt x="3950" y="7245"/>
                  </a:cubicBezTo>
                  <a:cubicBezTo>
                    <a:pt x="3852" y="7461"/>
                    <a:pt x="3763" y="7681"/>
                    <a:pt x="3679" y="7898"/>
                  </a:cubicBezTo>
                  <a:cubicBezTo>
                    <a:pt x="3597" y="8115"/>
                    <a:pt x="3521" y="8338"/>
                    <a:pt x="3455" y="8553"/>
                  </a:cubicBezTo>
                  <a:cubicBezTo>
                    <a:pt x="3389" y="8769"/>
                    <a:pt x="3327" y="8992"/>
                    <a:pt x="3277" y="9206"/>
                  </a:cubicBezTo>
                  <a:cubicBezTo>
                    <a:pt x="3255" y="9301"/>
                    <a:pt x="3234" y="9399"/>
                    <a:pt x="3213" y="9495"/>
                  </a:cubicBezTo>
                  <a:cubicBezTo>
                    <a:pt x="3190" y="9616"/>
                    <a:pt x="3167" y="9735"/>
                    <a:pt x="3149" y="9850"/>
                  </a:cubicBezTo>
                  <a:cubicBezTo>
                    <a:pt x="3116" y="10059"/>
                    <a:pt x="3088" y="10276"/>
                    <a:pt x="3073" y="10477"/>
                  </a:cubicBezTo>
                  <a:cubicBezTo>
                    <a:pt x="3054" y="10678"/>
                    <a:pt x="3045" y="10888"/>
                    <a:pt x="3045" y="11081"/>
                  </a:cubicBezTo>
                  <a:lnTo>
                    <a:pt x="1757" y="10336"/>
                  </a:lnTo>
                  <a:cubicBezTo>
                    <a:pt x="1757" y="10145"/>
                    <a:pt x="1767" y="9934"/>
                    <a:pt x="1783" y="9732"/>
                  </a:cubicBezTo>
                  <a:cubicBezTo>
                    <a:pt x="1800" y="9531"/>
                    <a:pt x="1826" y="9314"/>
                    <a:pt x="1861" y="9105"/>
                  </a:cubicBezTo>
                  <a:cubicBezTo>
                    <a:pt x="1895" y="8897"/>
                    <a:pt x="1938" y="8676"/>
                    <a:pt x="1989" y="8463"/>
                  </a:cubicBezTo>
                  <a:cubicBezTo>
                    <a:pt x="2039" y="8249"/>
                    <a:pt x="2099" y="8026"/>
                    <a:pt x="2167" y="7810"/>
                  </a:cubicBezTo>
                  <a:cubicBezTo>
                    <a:pt x="2233" y="7593"/>
                    <a:pt x="2308" y="7370"/>
                    <a:pt x="2391" y="7155"/>
                  </a:cubicBezTo>
                  <a:cubicBezTo>
                    <a:pt x="2473" y="6936"/>
                    <a:pt x="2564" y="6718"/>
                    <a:pt x="2660" y="6502"/>
                  </a:cubicBezTo>
                  <a:cubicBezTo>
                    <a:pt x="2758" y="6286"/>
                    <a:pt x="2861" y="6071"/>
                    <a:pt x="2972" y="5861"/>
                  </a:cubicBezTo>
                  <a:cubicBezTo>
                    <a:pt x="3083" y="5649"/>
                    <a:pt x="3199" y="5441"/>
                    <a:pt x="3321" y="5237"/>
                  </a:cubicBezTo>
                  <a:cubicBezTo>
                    <a:pt x="3443" y="5031"/>
                    <a:pt x="3571" y="4833"/>
                    <a:pt x="3707" y="4636"/>
                  </a:cubicBezTo>
                  <a:cubicBezTo>
                    <a:pt x="3842" y="4440"/>
                    <a:pt x="3978" y="4250"/>
                    <a:pt x="4122" y="4065"/>
                  </a:cubicBezTo>
                  <a:cubicBezTo>
                    <a:pt x="4263" y="3878"/>
                    <a:pt x="4410" y="3701"/>
                    <a:pt x="4562" y="3527"/>
                  </a:cubicBezTo>
                  <a:cubicBezTo>
                    <a:pt x="4713" y="3353"/>
                    <a:pt x="4864" y="3191"/>
                    <a:pt x="5023" y="3031"/>
                  </a:cubicBezTo>
                  <a:cubicBezTo>
                    <a:pt x="5183" y="2872"/>
                    <a:pt x="5340" y="2724"/>
                    <a:pt x="5504" y="2580"/>
                  </a:cubicBezTo>
                  <a:cubicBezTo>
                    <a:pt x="5669" y="2436"/>
                    <a:pt x="5829" y="2307"/>
                    <a:pt x="5995" y="2180"/>
                  </a:cubicBezTo>
                  <a:cubicBezTo>
                    <a:pt x="6165" y="2054"/>
                    <a:pt x="6326" y="1940"/>
                    <a:pt x="6496" y="1832"/>
                  </a:cubicBezTo>
                  <a:cubicBezTo>
                    <a:pt x="6664" y="1723"/>
                    <a:pt x="6829" y="1628"/>
                    <a:pt x="6999" y="1541"/>
                  </a:cubicBezTo>
                  <a:cubicBezTo>
                    <a:pt x="7166" y="1454"/>
                    <a:pt x="7342" y="1371"/>
                    <a:pt x="7508" y="1305"/>
                  </a:cubicBezTo>
                  <a:cubicBezTo>
                    <a:pt x="7673" y="1239"/>
                    <a:pt x="7846" y="1178"/>
                    <a:pt x="8007" y="1134"/>
                  </a:cubicBezTo>
                  <a:cubicBezTo>
                    <a:pt x="8169" y="1089"/>
                    <a:pt x="8336" y="1052"/>
                    <a:pt x="8493" y="1027"/>
                  </a:cubicBezTo>
                  <a:cubicBezTo>
                    <a:pt x="8648" y="1004"/>
                    <a:pt x="8809" y="990"/>
                    <a:pt x="8960" y="988"/>
                  </a:cubicBezTo>
                  <a:cubicBezTo>
                    <a:pt x="8971" y="988"/>
                    <a:pt x="8981" y="988"/>
                    <a:pt x="8992" y="988"/>
                  </a:cubicBezTo>
                  <a:cubicBezTo>
                    <a:pt x="9132" y="988"/>
                    <a:pt x="9272" y="997"/>
                    <a:pt x="9403" y="1016"/>
                  </a:cubicBezTo>
                  <a:cubicBezTo>
                    <a:pt x="9546" y="1034"/>
                    <a:pt x="9687" y="1068"/>
                    <a:pt x="9820" y="1109"/>
                  </a:cubicBezTo>
                  <a:cubicBezTo>
                    <a:pt x="9953" y="1149"/>
                    <a:pt x="10083" y="1204"/>
                    <a:pt x="10205" y="1267"/>
                  </a:cubicBezTo>
                  <a:cubicBezTo>
                    <a:pt x="10229" y="1280"/>
                    <a:pt x="10253" y="1293"/>
                    <a:pt x="10277" y="1307"/>
                  </a:cubicBezTo>
                  <a:lnTo>
                    <a:pt x="10277" y="1307"/>
                  </a:lnTo>
                  <a:cubicBezTo>
                    <a:pt x="9699" y="974"/>
                    <a:pt x="9124" y="640"/>
                    <a:pt x="8546" y="307"/>
                  </a:cubicBezTo>
                  <a:cubicBezTo>
                    <a:pt x="8172" y="91"/>
                    <a:pt x="7748" y="0"/>
                    <a:pt x="73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18"/>
            <p:cNvSpPr/>
            <p:nvPr/>
          </p:nvSpPr>
          <p:spPr>
            <a:xfrm>
              <a:off x="8343169" y="1680663"/>
              <a:ext cx="284719" cy="291580"/>
            </a:xfrm>
            <a:custGeom>
              <a:avLst/>
              <a:gdLst/>
              <a:ahLst/>
              <a:cxnLst/>
              <a:rect l="l" t="t" r="r" b="b"/>
              <a:pathLst>
                <a:path w="9130" h="9350" extrusionOk="0">
                  <a:moveTo>
                    <a:pt x="7236" y="1"/>
                  </a:moveTo>
                  <a:cubicBezTo>
                    <a:pt x="7225" y="1"/>
                    <a:pt x="7214" y="1"/>
                    <a:pt x="7203" y="1"/>
                  </a:cubicBezTo>
                  <a:cubicBezTo>
                    <a:pt x="7053" y="2"/>
                    <a:pt x="6894" y="17"/>
                    <a:pt x="6736" y="40"/>
                  </a:cubicBezTo>
                  <a:cubicBezTo>
                    <a:pt x="6580" y="64"/>
                    <a:pt x="6413" y="102"/>
                    <a:pt x="6252" y="146"/>
                  </a:cubicBezTo>
                  <a:cubicBezTo>
                    <a:pt x="6089" y="191"/>
                    <a:pt x="5917" y="251"/>
                    <a:pt x="5751" y="317"/>
                  </a:cubicBezTo>
                  <a:cubicBezTo>
                    <a:pt x="5586" y="383"/>
                    <a:pt x="5411" y="464"/>
                    <a:pt x="5243" y="553"/>
                  </a:cubicBezTo>
                  <a:cubicBezTo>
                    <a:pt x="5074" y="642"/>
                    <a:pt x="4909" y="737"/>
                    <a:pt x="4739" y="845"/>
                  </a:cubicBezTo>
                  <a:cubicBezTo>
                    <a:pt x="4570" y="953"/>
                    <a:pt x="4409" y="1065"/>
                    <a:pt x="4240" y="1193"/>
                  </a:cubicBezTo>
                  <a:cubicBezTo>
                    <a:pt x="4071" y="1318"/>
                    <a:pt x="3913" y="1450"/>
                    <a:pt x="3747" y="1594"/>
                  </a:cubicBezTo>
                  <a:cubicBezTo>
                    <a:pt x="3585" y="1738"/>
                    <a:pt x="3428" y="1884"/>
                    <a:pt x="3269" y="2044"/>
                  </a:cubicBezTo>
                  <a:cubicBezTo>
                    <a:pt x="3110" y="2205"/>
                    <a:pt x="2959" y="2366"/>
                    <a:pt x="2806" y="2540"/>
                  </a:cubicBezTo>
                  <a:cubicBezTo>
                    <a:pt x="2655" y="2715"/>
                    <a:pt x="2510" y="2892"/>
                    <a:pt x="2366" y="3077"/>
                  </a:cubicBezTo>
                  <a:cubicBezTo>
                    <a:pt x="2222" y="3263"/>
                    <a:pt x="2084" y="3453"/>
                    <a:pt x="1950" y="3650"/>
                  </a:cubicBezTo>
                  <a:cubicBezTo>
                    <a:pt x="1817" y="3845"/>
                    <a:pt x="1689" y="4045"/>
                    <a:pt x="1566" y="4249"/>
                  </a:cubicBezTo>
                  <a:cubicBezTo>
                    <a:pt x="1443" y="4452"/>
                    <a:pt x="1325" y="4663"/>
                    <a:pt x="1216" y="4873"/>
                  </a:cubicBezTo>
                  <a:cubicBezTo>
                    <a:pt x="1106" y="5083"/>
                    <a:pt x="1001" y="5299"/>
                    <a:pt x="905" y="5514"/>
                  </a:cubicBezTo>
                  <a:cubicBezTo>
                    <a:pt x="807" y="5730"/>
                    <a:pt x="717" y="5950"/>
                    <a:pt x="635" y="6167"/>
                  </a:cubicBezTo>
                  <a:cubicBezTo>
                    <a:pt x="553" y="6384"/>
                    <a:pt x="477" y="6607"/>
                    <a:pt x="411" y="6823"/>
                  </a:cubicBezTo>
                  <a:cubicBezTo>
                    <a:pt x="344" y="7038"/>
                    <a:pt x="283" y="7261"/>
                    <a:pt x="232" y="7475"/>
                  </a:cubicBezTo>
                  <a:cubicBezTo>
                    <a:pt x="185" y="7689"/>
                    <a:pt x="139" y="7909"/>
                    <a:pt x="106" y="8118"/>
                  </a:cubicBezTo>
                  <a:cubicBezTo>
                    <a:pt x="73" y="8326"/>
                    <a:pt x="45" y="8545"/>
                    <a:pt x="28" y="8746"/>
                  </a:cubicBezTo>
                  <a:cubicBezTo>
                    <a:pt x="9" y="8947"/>
                    <a:pt x="1" y="9157"/>
                    <a:pt x="1" y="9350"/>
                  </a:cubicBezTo>
                  <a:lnTo>
                    <a:pt x="1459" y="8509"/>
                  </a:lnTo>
                  <a:cubicBezTo>
                    <a:pt x="1479" y="8411"/>
                    <a:pt x="1497" y="8315"/>
                    <a:pt x="1522" y="8219"/>
                  </a:cubicBezTo>
                  <a:cubicBezTo>
                    <a:pt x="1572" y="8006"/>
                    <a:pt x="1633" y="7783"/>
                    <a:pt x="1699" y="7567"/>
                  </a:cubicBezTo>
                  <a:cubicBezTo>
                    <a:pt x="1766" y="7349"/>
                    <a:pt x="1841" y="7126"/>
                    <a:pt x="1924" y="6910"/>
                  </a:cubicBezTo>
                  <a:cubicBezTo>
                    <a:pt x="2006" y="6693"/>
                    <a:pt x="2097" y="6475"/>
                    <a:pt x="2193" y="6259"/>
                  </a:cubicBezTo>
                  <a:cubicBezTo>
                    <a:pt x="2291" y="6043"/>
                    <a:pt x="2394" y="5828"/>
                    <a:pt x="2504" y="5616"/>
                  </a:cubicBezTo>
                  <a:cubicBezTo>
                    <a:pt x="2616" y="5406"/>
                    <a:pt x="2732" y="5198"/>
                    <a:pt x="2855" y="4994"/>
                  </a:cubicBezTo>
                  <a:cubicBezTo>
                    <a:pt x="2977" y="4788"/>
                    <a:pt x="3106" y="4588"/>
                    <a:pt x="3240" y="4393"/>
                  </a:cubicBezTo>
                  <a:cubicBezTo>
                    <a:pt x="3374" y="4197"/>
                    <a:pt x="3510" y="4006"/>
                    <a:pt x="3654" y="3822"/>
                  </a:cubicBezTo>
                  <a:cubicBezTo>
                    <a:pt x="3798" y="3635"/>
                    <a:pt x="3944" y="3458"/>
                    <a:pt x="4095" y="3284"/>
                  </a:cubicBezTo>
                  <a:cubicBezTo>
                    <a:pt x="4248" y="3111"/>
                    <a:pt x="4399" y="2948"/>
                    <a:pt x="4558" y="2789"/>
                  </a:cubicBezTo>
                  <a:cubicBezTo>
                    <a:pt x="4718" y="2629"/>
                    <a:pt x="4874" y="2481"/>
                    <a:pt x="5038" y="2337"/>
                  </a:cubicBezTo>
                  <a:cubicBezTo>
                    <a:pt x="5204" y="2193"/>
                    <a:pt x="5363" y="2062"/>
                    <a:pt x="5530" y="1936"/>
                  </a:cubicBezTo>
                  <a:cubicBezTo>
                    <a:pt x="5698" y="1809"/>
                    <a:pt x="5859" y="1696"/>
                    <a:pt x="6029" y="1588"/>
                  </a:cubicBezTo>
                  <a:cubicBezTo>
                    <a:pt x="6197" y="1477"/>
                    <a:pt x="6362" y="1382"/>
                    <a:pt x="6532" y="1295"/>
                  </a:cubicBezTo>
                  <a:cubicBezTo>
                    <a:pt x="6699" y="1209"/>
                    <a:pt x="6874" y="1125"/>
                    <a:pt x="7040" y="1059"/>
                  </a:cubicBezTo>
                  <a:cubicBezTo>
                    <a:pt x="7205" y="993"/>
                    <a:pt x="7377" y="934"/>
                    <a:pt x="7540" y="889"/>
                  </a:cubicBezTo>
                  <a:cubicBezTo>
                    <a:pt x="7701" y="843"/>
                    <a:pt x="7869" y="806"/>
                    <a:pt x="8024" y="783"/>
                  </a:cubicBezTo>
                  <a:cubicBezTo>
                    <a:pt x="8181" y="760"/>
                    <a:pt x="8341" y="746"/>
                    <a:pt x="8492" y="743"/>
                  </a:cubicBezTo>
                  <a:cubicBezTo>
                    <a:pt x="8502" y="743"/>
                    <a:pt x="8513" y="743"/>
                    <a:pt x="8524" y="743"/>
                  </a:cubicBezTo>
                  <a:cubicBezTo>
                    <a:pt x="8664" y="743"/>
                    <a:pt x="8804" y="751"/>
                    <a:pt x="8936" y="770"/>
                  </a:cubicBezTo>
                  <a:cubicBezTo>
                    <a:pt x="9001" y="779"/>
                    <a:pt x="9067" y="790"/>
                    <a:pt x="9130" y="805"/>
                  </a:cubicBezTo>
                  <a:cubicBezTo>
                    <a:pt x="9123" y="796"/>
                    <a:pt x="9116" y="786"/>
                    <a:pt x="9108" y="779"/>
                  </a:cubicBezTo>
                  <a:cubicBezTo>
                    <a:pt x="9013" y="675"/>
                    <a:pt x="8909" y="582"/>
                    <a:pt x="8799" y="497"/>
                  </a:cubicBezTo>
                  <a:cubicBezTo>
                    <a:pt x="8713" y="432"/>
                    <a:pt x="8625" y="373"/>
                    <a:pt x="8532" y="321"/>
                  </a:cubicBezTo>
                  <a:cubicBezTo>
                    <a:pt x="8505" y="307"/>
                    <a:pt x="8477" y="293"/>
                    <a:pt x="8448" y="280"/>
                  </a:cubicBezTo>
                  <a:cubicBezTo>
                    <a:pt x="8326" y="217"/>
                    <a:pt x="8197" y="162"/>
                    <a:pt x="8065" y="122"/>
                  </a:cubicBezTo>
                  <a:cubicBezTo>
                    <a:pt x="7931" y="80"/>
                    <a:pt x="7791" y="47"/>
                    <a:pt x="7648" y="28"/>
                  </a:cubicBezTo>
                  <a:cubicBezTo>
                    <a:pt x="7515" y="10"/>
                    <a:pt x="7376" y="1"/>
                    <a:pt x="7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18"/>
            <p:cNvSpPr/>
            <p:nvPr/>
          </p:nvSpPr>
          <p:spPr>
            <a:xfrm>
              <a:off x="8343232" y="1945917"/>
              <a:ext cx="45468" cy="49459"/>
            </a:xfrm>
            <a:custGeom>
              <a:avLst/>
              <a:gdLst/>
              <a:ahLst/>
              <a:cxnLst/>
              <a:rect l="l" t="t" r="r" b="b"/>
              <a:pathLst>
                <a:path w="1458" h="1586" extrusionOk="0">
                  <a:moveTo>
                    <a:pt x="1458" y="0"/>
                  </a:moveTo>
                  <a:lnTo>
                    <a:pt x="0" y="841"/>
                  </a:lnTo>
                  <a:lnTo>
                    <a:pt x="1290" y="1586"/>
                  </a:lnTo>
                  <a:cubicBezTo>
                    <a:pt x="1290" y="1393"/>
                    <a:pt x="1298" y="1183"/>
                    <a:pt x="1316" y="982"/>
                  </a:cubicBezTo>
                  <a:cubicBezTo>
                    <a:pt x="1333" y="781"/>
                    <a:pt x="1359" y="562"/>
                    <a:pt x="1393" y="354"/>
                  </a:cubicBezTo>
                  <a:cubicBezTo>
                    <a:pt x="1412" y="240"/>
                    <a:pt x="1434" y="121"/>
                    <a:pt x="1458" y="0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18"/>
            <p:cNvSpPr/>
            <p:nvPr/>
          </p:nvSpPr>
          <p:spPr>
            <a:xfrm>
              <a:off x="8474954" y="1769788"/>
              <a:ext cx="281756" cy="358097"/>
            </a:xfrm>
            <a:custGeom>
              <a:avLst/>
              <a:gdLst/>
              <a:ahLst/>
              <a:cxnLst/>
              <a:rect l="l" t="t" r="r" b="b"/>
              <a:pathLst>
                <a:path w="9035" h="11483" extrusionOk="0">
                  <a:moveTo>
                    <a:pt x="6422" y="257"/>
                  </a:moveTo>
                  <a:cubicBezTo>
                    <a:pt x="6598" y="257"/>
                    <a:pt x="6763" y="278"/>
                    <a:pt x="6920" y="319"/>
                  </a:cubicBezTo>
                  <a:cubicBezTo>
                    <a:pt x="7470" y="461"/>
                    <a:pt x="8008" y="889"/>
                    <a:pt x="8324" y="1440"/>
                  </a:cubicBezTo>
                  <a:cubicBezTo>
                    <a:pt x="8672" y="2045"/>
                    <a:pt x="8777" y="2820"/>
                    <a:pt x="8652" y="3878"/>
                  </a:cubicBezTo>
                  <a:cubicBezTo>
                    <a:pt x="8531" y="4918"/>
                    <a:pt x="8225" y="5931"/>
                    <a:pt x="7745" y="6895"/>
                  </a:cubicBezTo>
                  <a:cubicBezTo>
                    <a:pt x="7275" y="7839"/>
                    <a:pt x="6638" y="8732"/>
                    <a:pt x="5903" y="9477"/>
                  </a:cubicBezTo>
                  <a:cubicBezTo>
                    <a:pt x="5240" y="10148"/>
                    <a:pt x="4572" y="10621"/>
                    <a:pt x="3863" y="10921"/>
                  </a:cubicBezTo>
                  <a:cubicBezTo>
                    <a:pt x="3387" y="11123"/>
                    <a:pt x="2949" y="11224"/>
                    <a:pt x="2556" y="11224"/>
                  </a:cubicBezTo>
                  <a:cubicBezTo>
                    <a:pt x="2382" y="11224"/>
                    <a:pt x="2217" y="11205"/>
                    <a:pt x="2062" y="11164"/>
                  </a:cubicBezTo>
                  <a:cubicBezTo>
                    <a:pt x="1511" y="11022"/>
                    <a:pt x="973" y="10592"/>
                    <a:pt x="657" y="10043"/>
                  </a:cubicBezTo>
                  <a:cubicBezTo>
                    <a:pt x="384" y="9566"/>
                    <a:pt x="260" y="8981"/>
                    <a:pt x="280" y="8249"/>
                  </a:cubicBezTo>
                  <a:cubicBezTo>
                    <a:pt x="286" y="8046"/>
                    <a:pt x="302" y="7833"/>
                    <a:pt x="329" y="7603"/>
                  </a:cubicBezTo>
                  <a:cubicBezTo>
                    <a:pt x="449" y="6565"/>
                    <a:pt x="755" y="5552"/>
                    <a:pt x="1235" y="4589"/>
                  </a:cubicBezTo>
                  <a:cubicBezTo>
                    <a:pt x="1704" y="3645"/>
                    <a:pt x="2342" y="2751"/>
                    <a:pt x="3077" y="2006"/>
                  </a:cubicBezTo>
                  <a:cubicBezTo>
                    <a:pt x="3739" y="1332"/>
                    <a:pt x="4407" y="859"/>
                    <a:pt x="5117" y="559"/>
                  </a:cubicBezTo>
                  <a:cubicBezTo>
                    <a:pt x="5593" y="357"/>
                    <a:pt x="6031" y="257"/>
                    <a:pt x="6422" y="257"/>
                  </a:cubicBezTo>
                  <a:close/>
                  <a:moveTo>
                    <a:pt x="6421" y="1"/>
                  </a:moveTo>
                  <a:cubicBezTo>
                    <a:pt x="5993" y="1"/>
                    <a:pt x="5521" y="108"/>
                    <a:pt x="5012" y="324"/>
                  </a:cubicBezTo>
                  <a:cubicBezTo>
                    <a:pt x="4271" y="638"/>
                    <a:pt x="3576" y="1130"/>
                    <a:pt x="2890" y="1827"/>
                  </a:cubicBezTo>
                  <a:cubicBezTo>
                    <a:pt x="2136" y="2592"/>
                    <a:pt x="1482" y="3506"/>
                    <a:pt x="1001" y="4475"/>
                  </a:cubicBezTo>
                  <a:cubicBezTo>
                    <a:pt x="509" y="5465"/>
                    <a:pt x="196" y="6508"/>
                    <a:pt x="71" y="7575"/>
                  </a:cubicBezTo>
                  <a:cubicBezTo>
                    <a:pt x="42" y="7812"/>
                    <a:pt x="25" y="8032"/>
                    <a:pt x="20" y="8243"/>
                  </a:cubicBezTo>
                  <a:cubicBezTo>
                    <a:pt x="0" y="9024"/>
                    <a:pt x="132" y="9655"/>
                    <a:pt x="431" y="10172"/>
                  </a:cubicBezTo>
                  <a:cubicBezTo>
                    <a:pt x="785" y="10788"/>
                    <a:pt x="1369" y="11253"/>
                    <a:pt x="1993" y="11413"/>
                  </a:cubicBezTo>
                  <a:cubicBezTo>
                    <a:pt x="2171" y="11459"/>
                    <a:pt x="2358" y="11482"/>
                    <a:pt x="2553" y="11482"/>
                  </a:cubicBezTo>
                  <a:cubicBezTo>
                    <a:pt x="2982" y="11482"/>
                    <a:pt x="3452" y="11374"/>
                    <a:pt x="3959" y="11159"/>
                  </a:cubicBezTo>
                  <a:cubicBezTo>
                    <a:pt x="4700" y="10845"/>
                    <a:pt x="5393" y="10354"/>
                    <a:pt x="6081" y="9656"/>
                  </a:cubicBezTo>
                  <a:cubicBezTo>
                    <a:pt x="6835" y="8893"/>
                    <a:pt x="7489" y="7976"/>
                    <a:pt x="7970" y="7007"/>
                  </a:cubicBezTo>
                  <a:cubicBezTo>
                    <a:pt x="8462" y="6019"/>
                    <a:pt x="8777" y="4975"/>
                    <a:pt x="8902" y="3907"/>
                  </a:cubicBezTo>
                  <a:cubicBezTo>
                    <a:pt x="9034" y="2791"/>
                    <a:pt x="8919" y="1966"/>
                    <a:pt x="8541" y="1311"/>
                  </a:cubicBezTo>
                  <a:cubicBezTo>
                    <a:pt x="8186" y="694"/>
                    <a:pt x="7604" y="228"/>
                    <a:pt x="6980" y="69"/>
                  </a:cubicBezTo>
                  <a:cubicBezTo>
                    <a:pt x="6803" y="23"/>
                    <a:pt x="6617" y="1"/>
                    <a:pt x="6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18"/>
            <p:cNvSpPr/>
            <p:nvPr/>
          </p:nvSpPr>
          <p:spPr>
            <a:xfrm>
              <a:off x="8632311" y="1321419"/>
              <a:ext cx="235384" cy="296601"/>
            </a:xfrm>
            <a:custGeom>
              <a:avLst/>
              <a:gdLst/>
              <a:ahLst/>
              <a:cxnLst/>
              <a:rect l="l" t="t" r="r" b="b"/>
              <a:pathLst>
                <a:path w="7548" h="9511" extrusionOk="0">
                  <a:moveTo>
                    <a:pt x="5536" y="622"/>
                  </a:moveTo>
                  <a:cubicBezTo>
                    <a:pt x="5884" y="622"/>
                    <a:pt x="6218" y="695"/>
                    <a:pt x="6490" y="866"/>
                  </a:cubicBezTo>
                  <a:cubicBezTo>
                    <a:pt x="7022" y="1200"/>
                    <a:pt x="7314" y="1912"/>
                    <a:pt x="7407" y="2590"/>
                  </a:cubicBezTo>
                  <a:cubicBezTo>
                    <a:pt x="7525" y="3443"/>
                    <a:pt x="7325" y="4245"/>
                    <a:pt x="7025" y="5007"/>
                  </a:cubicBezTo>
                  <a:cubicBezTo>
                    <a:pt x="6664" y="5920"/>
                    <a:pt x="6159" y="6775"/>
                    <a:pt x="5531" y="7543"/>
                  </a:cubicBezTo>
                  <a:cubicBezTo>
                    <a:pt x="5009" y="8180"/>
                    <a:pt x="4402" y="8758"/>
                    <a:pt x="3593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6" y="8975"/>
                  </a:cubicBezTo>
                  <a:cubicBezTo>
                    <a:pt x="1114" y="8640"/>
                    <a:pt x="821" y="7928"/>
                    <a:pt x="728" y="7251"/>
                  </a:cubicBezTo>
                  <a:cubicBezTo>
                    <a:pt x="611" y="6396"/>
                    <a:pt x="811" y="5596"/>
                    <a:pt x="1110" y="4834"/>
                  </a:cubicBezTo>
                  <a:cubicBezTo>
                    <a:pt x="1470" y="3921"/>
                    <a:pt x="1976" y="3066"/>
                    <a:pt x="2604" y="2298"/>
                  </a:cubicBezTo>
                  <a:cubicBezTo>
                    <a:pt x="3127" y="1660"/>
                    <a:pt x="3732" y="1083"/>
                    <a:pt x="4543" y="800"/>
                  </a:cubicBezTo>
                  <a:cubicBezTo>
                    <a:pt x="4858" y="689"/>
                    <a:pt x="5203" y="622"/>
                    <a:pt x="5536" y="622"/>
                  </a:cubicBezTo>
                  <a:close/>
                  <a:moveTo>
                    <a:pt x="5424" y="0"/>
                  </a:moveTo>
                  <a:cubicBezTo>
                    <a:pt x="4687" y="0"/>
                    <a:pt x="3882" y="361"/>
                    <a:pt x="3231" y="812"/>
                  </a:cubicBezTo>
                  <a:cubicBezTo>
                    <a:pt x="2282" y="1470"/>
                    <a:pt x="1659" y="2320"/>
                    <a:pt x="1135" y="3227"/>
                  </a:cubicBezTo>
                  <a:cubicBezTo>
                    <a:pt x="611" y="4136"/>
                    <a:pt x="187" y="5100"/>
                    <a:pt x="92" y="6252"/>
                  </a:cubicBezTo>
                  <a:cubicBezTo>
                    <a:pt x="0" y="7365"/>
                    <a:pt x="216" y="8650"/>
                    <a:pt x="1081" y="9193"/>
                  </a:cubicBezTo>
                  <a:lnTo>
                    <a:pt x="1206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5" y="9341"/>
                  </a:cubicBezTo>
                  <a:cubicBezTo>
                    <a:pt x="1498" y="9397"/>
                    <a:pt x="1616" y="9433"/>
                    <a:pt x="1761" y="9464"/>
                  </a:cubicBezTo>
                  <a:cubicBezTo>
                    <a:pt x="1911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4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2" y="9277"/>
                    <a:pt x="3508" y="9228"/>
                    <a:pt x="3668" y="9150"/>
                  </a:cubicBezTo>
                  <a:cubicBezTo>
                    <a:pt x="3827" y="9074"/>
                    <a:pt x="3945" y="9011"/>
                    <a:pt x="4103" y="8912"/>
                  </a:cubicBezTo>
                  <a:cubicBezTo>
                    <a:pt x="4262" y="8815"/>
                    <a:pt x="4378" y="8733"/>
                    <a:pt x="4532" y="8617"/>
                  </a:cubicBezTo>
                  <a:cubicBezTo>
                    <a:pt x="4686" y="8500"/>
                    <a:pt x="4802" y="8404"/>
                    <a:pt x="4952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8"/>
                    <a:pt x="5739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6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5"/>
                  </a:cubicBezTo>
                  <a:cubicBezTo>
                    <a:pt x="7058" y="5189"/>
                    <a:pt x="7137" y="4980"/>
                    <a:pt x="7196" y="4804"/>
                  </a:cubicBezTo>
                  <a:cubicBezTo>
                    <a:pt x="7253" y="4629"/>
                    <a:pt x="7317" y="4412"/>
                    <a:pt x="7360" y="4239"/>
                  </a:cubicBezTo>
                  <a:cubicBezTo>
                    <a:pt x="7381" y="4151"/>
                    <a:pt x="7403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6" y="3280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2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4" y="1825"/>
                    <a:pt x="7390" y="1656"/>
                    <a:pt x="7345" y="1528"/>
                  </a:cubicBezTo>
                  <a:cubicBezTo>
                    <a:pt x="7299" y="1398"/>
                    <a:pt x="7233" y="1242"/>
                    <a:pt x="7173" y="1127"/>
                  </a:cubicBezTo>
                  <a:cubicBezTo>
                    <a:pt x="7110" y="1009"/>
                    <a:pt x="7023" y="874"/>
                    <a:pt x="6944" y="772"/>
                  </a:cubicBezTo>
                  <a:cubicBezTo>
                    <a:pt x="6865" y="667"/>
                    <a:pt x="6759" y="553"/>
                    <a:pt x="6662" y="470"/>
                  </a:cubicBezTo>
                  <a:cubicBezTo>
                    <a:pt x="6562" y="380"/>
                    <a:pt x="6441" y="294"/>
                    <a:pt x="6327" y="228"/>
                  </a:cubicBezTo>
                  <a:cubicBezTo>
                    <a:pt x="6052" y="69"/>
                    <a:pt x="5744" y="0"/>
                    <a:pt x="5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18"/>
            <p:cNvSpPr/>
            <p:nvPr/>
          </p:nvSpPr>
          <p:spPr>
            <a:xfrm>
              <a:off x="8651364" y="1340816"/>
              <a:ext cx="215613" cy="268097"/>
            </a:xfrm>
            <a:custGeom>
              <a:avLst/>
              <a:gdLst/>
              <a:ahLst/>
              <a:cxnLst/>
              <a:rect l="l" t="t" r="r" b="b"/>
              <a:pathLst>
                <a:path w="6914" h="8597" extrusionOk="0">
                  <a:moveTo>
                    <a:pt x="4780" y="423"/>
                  </a:moveTo>
                  <a:cubicBezTo>
                    <a:pt x="4828" y="423"/>
                    <a:pt x="4875" y="424"/>
                    <a:pt x="4923" y="427"/>
                  </a:cubicBezTo>
                  <a:cubicBezTo>
                    <a:pt x="5184" y="444"/>
                    <a:pt x="5433" y="512"/>
                    <a:pt x="5643" y="641"/>
                  </a:cubicBezTo>
                  <a:cubicBezTo>
                    <a:pt x="6123" y="943"/>
                    <a:pt x="6386" y="1584"/>
                    <a:pt x="6471" y="2195"/>
                  </a:cubicBezTo>
                  <a:cubicBezTo>
                    <a:pt x="6578" y="2964"/>
                    <a:pt x="6398" y="3688"/>
                    <a:pt x="6126" y="4373"/>
                  </a:cubicBezTo>
                  <a:cubicBezTo>
                    <a:pt x="5801" y="5199"/>
                    <a:pt x="5344" y="5969"/>
                    <a:pt x="4779" y="6662"/>
                  </a:cubicBezTo>
                  <a:cubicBezTo>
                    <a:pt x="4308" y="7237"/>
                    <a:pt x="3760" y="7756"/>
                    <a:pt x="3029" y="8014"/>
                  </a:cubicBezTo>
                  <a:cubicBezTo>
                    <a:pt x="2746" y="8113"/>
                    <a:pt x="2435" y="8173"/>
                    <a:pt x="2136" y="8173"/>
                  </a:cubicBezTo>
                  <a:cubicBezTo>
                    <a:pt x="1822" y="8173"/>
                    <a:pt x="1520" y="8108"/>
                    <a:pt x="1274" y="7953"/>
                  </a:cubicBezTo>
                  <a:cubicBezTo>
                    <a:pt x="1099" y="7844"/>
                    <a:pt x="951" y="7687"/>
                    <a:pt x="830" y="7502"/>
                  </a:cubicBezTo>
                  <a:cubicBezTo>
                    <a:pt x="624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3" y="2625"/>
                    <a:pt x="2138" y="1934"/>
                  </a:cubicBezTo>
                  <a:cubicBezTo>
                    <a:pt x="2610" y="1359"/>
                    <a:pt x="3157" y="840"/>
                    <a:pt x="3888" y="582"/>
                  </a:cubicBezTo>
                  <a:cubicBezTo>
                    <a:pt x="4034" y="530"/>
                    <a:pt x="4190" y="489"/>
                    <a:pt x="4345" y="461"/>
                  </a:cubicBezTo>
                  <a:cubicBezTo>
                    <a:pt x="4489" y="436"/>
                    <a:pt x="4635" y="423"/>
                    <a:pt x="4780" y="423"/>
                  </a:cubicBezTo>
                  <a:close/>
                  <a:moveTo>
                    <a:pt x="4925" y="0"/>
                  </a:moveTo>
                  <a:cubicBezTo>
                    <a:pt x="4592" y="0"/>
                    <a:pt x="4247" y="67"/>
                    <a:pt x="3932" y="178"/>
                  </a:cubicBezTo>
                  <a:cubicBezTo>
                    <a:pt x="3121" y="461"/>
                    <a:pt x="2516" y="1038"/>
                    <a:pt x="1993" y="1676"/>
                  </a:cubicBezTo>
                  <a:cubicBezTo>
                    <a:pt x="1366" y="2443"/>
                    <a:pt x="861" y="3299"/>
                    <a:pt x="499" y="4212"/>
                  </a:cubicBezTo>
                  <a:cubicBezTo>
                    <a:pt x="200" y="4974"/>
                    <a:pt x="0" y="5775"/>
                    <a:pt x="117" y="6629"/>
                  </a:cubicBezTo>
                  <a:cubicBezTo>
                    <a:pt x="210" y="7306"/>
                    <a:pt x="503" y="8018"/>
                    <a:pt x="1035" y="8353"/>
                  </a:cubicBezTo>
                  <a:cubicBezTo>
                    <a:pt x="1307" y="8524"/>
                    <a:pt x="1641" y="8596"/>
                    <a:pt x="1988" y="8596"/>
                  </a:cubicBezTo>
                  <a:cubicBezTo>
                    <a:pt x="2149" y="8596"/>
                    <a:pt x="2312" y="8581"/>
                    <a:pt x="2473" y="8553"/>
                  </a:cubicBezTo>
                  <a:cubicBezTo>
                    <a:pt x="2647" y="8521"/>
                    <a:pt x="2818" y="8476"/>
                    <a:pt x="2982" y="8419"/>
                  </a:cubicBezTo>
                  <a:cubicBezTo>
                    <a:pt x="3791" y="8136"/>
                    <a:pt x="4398" y="7558"/>
                    <a:pt x="4920" y="6921"/>
                  </a:cubicBezTo>
                  <a:cubicBezTo>
                    <a:pt x="5548" y="6155"/>
                    <a:pt x="6053" y="5299"/>
                    <a:pt x="6414" y="4385"/>
                  </a:cubicBezTo>
                  <a:cubicBezTo>
                    <a:pt x="6714" y="3623"/>
                    <a:pt x="6914" y="2821"/>
                    <a:pt x="6796" y="1968"/>
                  </a:cubicBezTo>
                  <a:cubicBezTo>
                    <a:pt x="6703" y="1290"/>
                    <a:pt x="6411" y="578"/>
                    <a:pt x="5879" y="244"/>
                  </a:cubicBezTo>
                  <a:cubicBezTo>
                    <a:pt x="5607" y="73"/>
                    <a:pt x="5273" y="0"/>
                    <a:pt x="4925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18"/>
            <p:cNvSpPr/>
            <p:nvPr/>
          </p:nvSpPr>
          <p:spPr>
            <a:xfrm>
              <a:off x="8677123" y="1354100"/>
              <a:ext cx="179251" cy="241590"/>
            </a:xfrm>
            <a:custGeom>
              <a:avLst/>
              <a:gdLst/>
              <a:ahLst/>
              <a:cxnLst/>
              <a:rect l="l" t="t" r="r" b="b"/>
              <a:pathLst>
                <a:path w="5748" h="7747" extrusionOk="0">
                  <a:moveTo>
                    <a:pt x="4093" y="1"/>
                  </a:moveTo>
                  <a:cubicBezTo>
                    <a:pt x="4425" y="527"/>
                    <a:pt x="4508" y="1279"/>
                    <a:pt x="4452" y="1950"/>
                  </a:cubicBezTo>
                  <a:cubicBezTo>
                    <a:pt x="4374" y="2895"/>
                    <a:pt x="4026" y="3687"/>
                    <a:pt x="3597" y="4430"/>
                  </a:cubicBezTo>
                  <a:cubicBezTo>
                    <a:pt x="3167" y="5177"/>
                    <a:pt x="2656" y="5874"/>
                    <a:pt x="1877" y="6413"/>
                  </a:cubicBezTo>
                  <a:cubicBezTo>
                    <a:pt x="1343" y="6782"/>
                    <a:pt x="683" y="7077"/>
                    <a:pt x="80" y="7077"/>
                  </a:cubicBezTo>
                  <a:cubicBezTo>
                    <a:pt x="53" y="7077"/>
                    <a:pt x="27" y="7077"/>
                    <a:pt x="1" y="7076"/>
                  </a:cubicBezTo>
                  <a:lnTo>
                    <a:pt x="1" y="7076"/>
                  </a:lnTo>
                  <a:cubicBezTo>
                    <a:pt x="122" y="7260"/>
                    <a:pt x="268" y="7416"/>
                    <a:pt x="445" y="7527"/>
                  </a:cubicBezTo>
                  <a:cubicBezTo>
                    <a:pt x="690" y="7681"/>
                    <a:pt x="992" y="7746"/>
                    <a:pt x="1306" y="7746"/>
                  </a:cubicBezTo>
                  <a:cubicBezTo>
                    <a:pt x="1606" y="7746"/>
                    <a:pt x="1917" y="7687"/>
                    <a:pt x="2201" y="7588"/>
                  </a:cubicBezTo>
                  <a:cubicBezTo>
                    <a:pt x="2929" y="7330"/>
                    <a:pt x="3479" y="6811"/>
                    <a:pt x="3949" y="6236"/>
                  </a:cubicBezTo>
                  <a:cubicBezTo>
                    <a:pt x="4515" y="5543"/>
                    <a:pt x="4971" y="4773"/>
                    <a:pt x="5297" y="3947"/>
                  </a:cubicBezTo>
                  <a:cubicBezTo>
                    <a:pt x="5566" y="3263"/>
                    <a:pt x="5747" y="2538"/>
                    <a:pt x="5642" y="1769"/>
                  </a:cubicBezTo>
                  <a:cubicBezTo>
                    <a:pt x="5559" y="1158"/>
                    <a:pt x="5294" y="517"/>
                    <a:pt x="4811" y="217"/>
                  </a:cubicBezTo>
                  <a:cubicBezTo>
                    <a:pt x="4603" y="86"/>
                    <a:pt x="4356" y="20"/>
                    <a:pt x="4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18"/>
            <p:cNvSpPr/>
            <p:nvPr/>
          </p:nvSpPr>
          <p:spPr>
            <a:xfrm>
              <a:off x="8614473" y="1310879"/>
              <a:ext cx="215364" cy="297255"/>
            </a:xfrm>
            <a:custGeom>
              <a:avLst/>
              <a:gdLst/>
              <a:ahLst/>
              <a:cxnLst/>
              <a:rect l="l" t="t" r="r" b="b"/>
              <a:pathLst>
                <a:path w="6906" h="9532" extrusionOk="0">
                  <a:moveTo>
                    <a:pt x="5299" y="0"/>
                  </a:moveTo>
                  <a:cubicBezTo>
                    <a:pt x="5190" y="0"/>
                    <a:pt x="5091" y="7"/>
                    <a:pt x="4969" y="21"/>
                  </a:cubicBezTo>
                  <a:cubicBezTo>
                    <a:pt x="4894" y="30"/>
                    <a:pt x="4825" y="41"/>
                    <a:pt x="4749" y="57"/>
                  </a:cubicBezTo>
                  <a:cubicBezTo>
                    <a:pt x="4591" y="90"/>
                    <a:pt x="4476" y="120"/>
                    <a:pt x="4315" y="176"/>
                  </a:cubicBezTo>
                  <a:cubicBezTo>
                    <a:pt x="4156" y="231"/>
                    <a:pt x="4040" y="280"/>
                    <a:pt x="3880" y="358"/>
                  </a:cubicBezTo>
                  <a:cubicBezTo>
                    <a:pt x="3721" y="435"/>
                    <a:pt x="3603" y="499"/>
                    <a:pt x="3445" y="596"/>
                  </a:cubicBezTo>
                  <a:cubicBezTo>
                    <a:pt x="3287" y="694"/>
                    <a:pt x="3170" y="775"/>
                    <a:pt x="3016" y="891"/>
                  </a:cubicBezTo>
                  <a:cubicBezTo>
                    <a:pt x="2861" y="1009"/>
                    <a:pt x="2746" y="1104"/>
                    <a:pt x="2597" y="1239"/>
                  </a:cubicBezTo>
                  <a:cubicBezTo>
                    <a:pt x="2448" y="1371"/>
                    <a:pt x="2335" y="1485"/>
                    <a:pt x="2193" y="1634"/>
                  </a:cubicBezTo>
                  <a:cubicBezTo>
                    <a:pt x="2053" y="1781"/>
                    <a:pt x="1939" y="1910"/>
                    <a:pt x="1809" y="2073"/>
                  </a:cubicBezTo>
                  <a:cubicBezTo>
                    <a:pt x="1550" y="2389"/>
                    <a:pt x="1328" y="2705"/>
                    <a:pt x="1114" y="3062"/>
                  </a:cubicBezTo>
                  <a:cubicBezTo>
                    <a:pt x="1012" y="3231"/>
                    <a:pt x="910" y="3418"/>
                    <a:pt x="820" y="3594"/>
                  </a:cubicBezTo>
                  <a:cubicBezTo>
                    <a:pt x="732" y="3766"/>
                    <a:pt x="638" y="3968"/>
                    <a:pt x="565" y="4144"/>
                  </a:cubicBezTo>
                  <a:cubicBezTo>
                    <a:pt x="490" y="4318"/>
                    <a:pt x="411" y="4528"/>
                    <a:pt x="352" y="4705"/>
                  </a:cubicBezTo>
                  <a:cubicBezTo>
                    <a:pt x="295" y="4879"/>
                    <a:pt x="232" y="5096"/>
                    <a:pt x="188" y="5269"/>
                  </a:cubicBezTo>
                  <a:cubicBezTo>
                    <a:pt x="167" y="5358"/>
                    <a:pt x="145" y="5453"/>
                    <a:pt x="128" y="5540"/>
                  </a:cubicBezTo>
                  <a:cubicBezTo>
                    <a:pt x="94" y="5707"/>
                    <a:pt x="62" y="5907"/>
                    <a:pt x="42" y="6069"/>
                  </a:cubicBezTo>
                  <a:cubicBezTo>
                    <a:pt x="22" y="6230"/>
                    <a:pt x="7" y="6429"/>
                    <a:pt x="4" y="6583"/>
                  </a:cubicBezTo>
                  <a:cubicBezTo>
                    <a:pt x="0" y="6737"/>
                    <a:pt x="4" y="6929"/>
                    <a:pt x="16" y="7077"/>
                  </a:cubicBezTo>
                  <a:cubicBezTo>
                    <a:pt x="27" y="7224"/>
                    <a:pt x="55" y="7408"/>
                    <a:pt x="81" y="7546"/>
                  </a:cubicBezTo>
                  <a:cubicBezTo>
                    <a:pt x="109" y="7684"/>
                    <a:pt x="155" y="7855"/>
                    <a:pt x="200" y="7983"/>
                  </a:cubicBezTo>
                  <a:cubicBezTo>
                    <a:pt x="244" y="8111"/>
                    <a:pt x="312" y="8266"/>
                    <a:pt x="372" y="8381"/>
                  </a:cubicBezTo>
                  <a:cubicBezTo>
                    <a:pt x="436" y="8501"/>
                    <a:pt x="522" y="8636"/>
                    <a:pt x="601" y="8738"/>
                  </a:cubicBezTo>
                  <a:cubicBezTo>
                    <a:pt x="682" y="8841"/>
                    <a:pt x="786" y="8953"/>
                    <a:pt x="883" y="9040"/>
                  </a:cubicBezTo>
                  <a:cubicBezTo>
                    <a:pt x="983" y="9126"/>
                    <a:pt x="1104" y="9212"/>
                    <a:pt x="1218" y="9278"/>
                  </a:cubicBezTo>
                  <a:lnTo>
                    <a:pt x="1659" y="9531"/>
                  </a:lnTo>
                  <a:cubicBezTo>
                    <a:pt x="794" y="8985"/>
                    <a:pt x="578" y="7701"/>
                    <a:pt x="669" y="6590"/>
                  </a:cubicBezTo>
                  <a:cubicBezTo>
                    <a:pt x="762" y="5438"/>
                    <a:pt x="1186" y="4474"/>
                    <a:pt x="1711" y="3565"/>
                  </a:cubicBezTo>
                  <a:cubicBezTo>
                    <a:pt x="2234" y="2658"/>
                    <a:pt x="2858" y="1808"/>
                    <a:pt x="3808" y="1150"/>
                  </a:cubicBezTo>
                  <a:cubicBezTo>
                    <a:pt x="4459" y="698"/>
                    <a:pt x="5264" y="338"/>
                    <a:pt x="6000" y="338"/>
                  </a:cubicBezTo>
                  <a:cubicBezTo>
                    <a:pt x="6321" y="338"/>
                    <a:pt x="6629" y="407"/>
                    <a:pt x="6905" y="566"/>
                  </a:cubicBezTo>
                  <a:lnTo>
                    <a:pt x="6409" y="280"/>
                  </a:lnTo>
                  <a:cubicBezTo>
                    <a:pt x="6346" y="245"/>
                    <a:pt x="6287" y="215"/>
                    <a:pt x="6224" y="189"/>
                  </a:cubicBezTo>
                  <a:cubicBezTo>
                    <a:pt x="6090" y="129"/>
                    <a:pt x="5974" y="90"/>
                    <a:pt x="5830" y="57"/>
                  </a:cubicBezTo>
                  <a:cubicBezTo>
                    <a:pt x="5683" y="23"/>
                    <a:pt x="5564" y="7"/>
                    <a:pt x="5410" y="3"/>
                  </a:cubicBezTo>
                  <a:cubicBezTo>
                    <a:pt x="5371" y="1"/>
                    <a:pt x="5334" y="0"/>
                    <a:pt x="5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18"/>
            <p:cNvSpPr/>
            <p:nvPr/>
          </p:nvSpPr>
          <p:spPr>
            <a:xfrm>
              <a:off x="8661936" y="1353975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1" y="1"/>
                  </a:moveTo>
                  <a:cubicBezTo>
                    <a:pt x="4296" y="1"/>
                    <a:pt x="4150" y="14"/>
                    <a:pt x="4006" y="39"/>
                  </a:cubicBezTo>
                  <a:cubicBezTo>
                    <a:pt x="3851" y="68"/>
                    <a:pt x="3695" y="108"/>
                    <a:pt x="3549" y="160"/>
                  </a:cubicBezTo>
                  <a:cubicBezTo>
                    <a:pt x="2818" y="418"/>
                    <a:pt x="2271" y="937"/>
                    <a:pt x="1799" y="1512"/>
                  </a:cubicBezTo>
                  <a:cubicBezTo>
                    <a:pt x="1234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5" y="6765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6" y="5876"/>
                    <a:pt x="3658" y="5179"/>
                    <a:pt x="4088" y="4436"/>
                  </a:cubicBezTo>
                  <a:cubicBezTo>
                    <a:pt x="4516" y="3691"/>
                    <a:pt x="4866" y="2900"/>
                    <a:pt x="4943" y="1956"/>
                  </a:cubicBezTo>
                  <a:cubicBezTo>
                    <a:pt x="4998" y="1283"/>
                    <a:pt x="4916" y="533"/>
                    <a:pt x="4584" y="5"/>
                  </a:cubicBezTo>
                  <a:cubicBezTo>
                    <a:pt x="4536" y="2"/>
                    <a:pt x="4489" y="1"/>
                    <a:pt x="44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18"/>
            <p:cNvSpPr/>
            <p:nvPr/>
          </p:nvSpPr>
          <p:spPr>
            <a:xfrm>
              <a:off x="8666115" y="1608097"/>
              <a:ext cx="3867" cy="2277"/>
            </a:xfrm>
            <a:custGeom>
              <a:avLst/>
              <a:gdLst/>
              <a:ahLst/>
              <a:cxnLst/>
              <a:rect l="l" t="t" r="r" b="b"/>
              <a:pathLst>
                <a:path w="124" h="73" extrusionOk="0">
                  <a:moveTo>
                    <a:pt x="0" y="0"/>
                  </a:moveTo>
                  <a:cubicBezTo>
                    <a:pt x="18" y="12"/>
                    <a:pt x="33" y="22"/>
                    <a:pt x="52" y="33"/>
                  </a:cubicBezTo>
                  <a:cubicBezTo>
                    <a:pt x="76" y="48"/>
                    <a:pt x="101" y="61"/>
                    <a:pt x="124" y="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18"/>
            <p:cNvSpPr/>
            <p:nvPr/>
          </p:nvSpPr>
          <p:spPr>
            <a:xfrm>
              <a:off x="8647778" y="1336855"/>
              <a:ext cx="222786" cy="276081"/>
            </a:xfrm>
            <a:custGeom>
              <a:avLst/>
              <a:gdLst/>
              <a:ahLst/>
              <a:cxnLst/>
              <a:rect l="l" t="t" r="r" b="b"/>
              <a:pathLst>
                <a:path w="7144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60" y="754"/>
                    <a:pt x="6681" y="1363"/>
                    <a:pt x="6785" y="2112"/>
                  </a:cubicBezTo>
                  <a:cubicBezTo>
                    <a:pt x="6881" y="2823"/>
                    <a:pt x="6760" y="3570"/>
                    <a:pt x="6408" y="4464"/>
                  </a:cubicBezTo>
                  <a:cubicBezTo>
                    <a:pt x="6054" y="5363"/>
                    <a:pt x="5558" y="6207"/>
                    <a:pt x="4934" y="6966"/>
                  </a:cubicBezTo>
                  <a:cubicBezTo>
                    <a:pt x="4302" y="7741"/>
                    <a:pt x="3722" y="8191"/>
                    <a:pt x="3054" y="8425"/>
                  </a:cubicBezTo>
                  <a:cubicBezTo>
                    <a:pt x="2891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2" y="8099"/>
                    <a:pt x="460" y="7489"/>
                    <a:pt x="358" y="6740"/>
                  </a:cubicBezTo>
                  <a:cubicBezTo>
                    <a:pt x="260" y="6030"/>
                    <a:pt x="378" y="5282"/>
                    <a:pt x="733" y="4387"/>
                  </a:cubicBezTo>
                  <a:cubicBezTo>
                    <a:pt x="1087" y="3487"/>
                    <a:pt x="1583" y="2646"/>
                    <a:pt x="2207" y="1887"/>
                  </a:cubicBezTo>
                  <a:cubicBezTo>
                    <a:pt x="2840" y="1112"/>
                    <a:pt x="3420" y="662"/>
                    <a:pt x="4089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6" y="0"/>
                    <a:pt x="4354" y="64"/>
                    <a:pt x="4006" y="186"/>
                  </a:cubicBezTo>
                  <a:cubicBezTo>
                    <a:pt x="3090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5" y="4295"/>
                  </a:cubicBezTo>
                  <a:cubicBezTo>
                    <a:pt x="124" y="5231"/>
                    <a:pt x="0" y="6020"/>
                    <a:pt x="102" y="6775"/>
                  </a:cubicBezTo>
                  <a:cubicBezTo>
                    <a:pt x="154" y="7149"/>
                    <a:pt x="260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7" y="8762"/>
                    <a:pt x="1710" y="8852"/>
                    <a:pt x="2105" y="8852"/>
                  </a:cubicBezTo>
                  <a:cubicBezTo>
                    <a:pt x="2266" y="8852"/>
                    <a:pt x="2436" y="8835"/>
                    <a:pt x="2611" y="8806"/>
                  </a:cubicBezTo>
                  <a:cubicBezTo>
                    <a:pt x="2788" y="8776"/>
                    <a:pt x="2965" y="8730"/>
                    <a:pt x="3140" y="8668"/>
                  </a:cubicBezTo>
                  <a:cubicBezTo>
                    <a:pt x="4054" y="8346"/>
                    <a:pt x="4687" y="7676"/>
                    <a:pt x="5134" y="7130"/>
                  </a:cubicBezTo>
                  <a:cubicBezTo>
                    <a:pt x="5774" y="6351"/>
                    <a:pt x="6284" y="5485"/>
                    <a:pt x="6649" y="4561"/>
                  </a:cubicBezTo>
                  <a:cubicBezTo>
                    <a:pt x="7019" y="3622"/>
                    <a:pt x="7144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3" y="435"/>
                    <a:pt x="6063" y="264"/>
                  </a:cubicBezTo>
                  <a:cubicBezTo>
                    <a:pt x="5790" y="92"/>
                    <a:pt x="5455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18"/>
            <p:cNvSpPr/>
            <p:nvPr/>
          </p:nvSpPr>
          <p:spPr>
            <a:xfrm>
              <a:off x="8099276" y="1940491"/>
              <a:ext cx="79896" cy="107744"/>
            </a:xfrm>
            <a:custGeom>
              <a:avLst/>
              <a:gdLst/>
              <a:ahLst/>
              <a:cxnLst/>
              <a:rect l="l" t="t" r="r" b="b"/>
              <a:pathLst>
                <a:path w="2562" h="3455" extrusionOk="0">
                  <a:moveTo>
                    <a:pt x="2561" y="0"/>
                  </a:moveTo>
                  <a:lnTo>
                    <a:pt x="1081" y="851"/>
                  </a:lnTo>
                  <a:cubicBezTo>
                    <a:pt x="810" y="1011"/>
                    <a:pt x="587" y="1247"/>
                    <a:pt x="412" y="1514"/>
                  </a:cubicBezTo>
                  <a:cubicBezTo>
                    <a:pt x="267" y="1737"/>
                    <a:pt x="156" y="1978"/>
                    <a:pt x="86" y="2230"/>
                  </a:cubicBezTo>
                  <a:cubicBezTo>
                    <a:pt x="30" y="2431"/>
                    <a:pt x="1" y="2640"/>
                    <a:pt x="28" y="2852"/>
                  </a:cubicBezTo>
                  <a:cubicBezTo>
                    <a:pt x="48" y="3011"/>
                    <a:pt x="99" y="3172"/>
                    <a:pt x="206" y="3284"/>
                  </a:cubicBezTo>
                  <a:cubicBezTo>
                    <a:pt x="235" y="3312"/>
                    <a:pt x="267" y="3340"/>
                    <a:pt x="303" y="3361"/>
                  </a:cubicBezTo>
                  <a:cubicBezTo>
                    <a:pt x="311" y="3369"/>
                    <a:pt x="323" y="3373"/>
                    <a:pt x="332" y="3379"/>
                  </a:cubicBezTo>
                  <a:cubicBezTo>
                    <a:pt x="332" y="3380"/>
                    <a:pt x="333" y="3380"/>
                    <a:pt x="333" y="3380"/>
                  </a:cubicBezTo>
                  <a:cubicBezTo>
                    <a:pt x="423" y="3428"/>
                    <a:pt x="527" y="3455"/>
                    <a:pt x="630" y="3455"/>
                  </a:cubicBezTo>
                  <a:cubicBezTo>
                    <a:pt x="633" y="3455"/>
                    <a:pt x="635" y="3455"/>
                    <a:pt x="638" y="3455"/>
                  </a:cubicBezTo>
                  <a:cubicBezTo>
                    <a:pt x="796" y="3452"/>
                    <a:pt x="944" y="3387"/>
                    <a:pt x="1079" y="3311"/>
                  </a:cubicBezTo>
                  <a:lnTo>
                    <a:pt x="2561" y="2456"/>
                  </a:lnTo>
                  <a:lnTo>
                    <a:pt x="25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18"/>
            <p:cNvSpPr/>
            <p:nvPr/>
          </p:nvSpPr>
          <p:spPr>
            <a:xfrm>
              <a:off x="8052250" y="1913392"/>
              <a:ext cx="126923" cy="132037"/>
            </a:xfrm>
            <a:custGeom>
              <a:avLst/>
              <a:gdLst/>
              <a:ahLst/>
              <a:cxnLst/>
              <a:rect l="l" t="t" r="r" b="b"/>
              <a:pathLst>
                <a:path w="4070" h="4234" extrusionOk="0">
                  <a:moveTo>
                    <a:pt x="2566" y="1"/>
                  </a:moveTo>
                  <a:lnTo>
                    <a:pt x="1083" y="856"/>
                  </a:lnTo>
                  <a:cubicBezTo>
                    <a:pt x="810" y="1014"/>
                    <a:pt x="587" y="1252"/>
                    <a:pt x="413" y="1517"/>
                  </a:cubicBezTo>
                  <a:cubicBezTo>
                    <a:pt x="267" y="1740"/>
                    <a:pt x="156" y="1983"/>
                    <a:pt x="86" y="2235"/>
                  </a:cubicBezTo>
                  <a:cubicBezTo>
                    <a:pt x="30" y="2436"/>
                    <a:pt x="1" y="2645"/>
                    <a:pt x="28" y="2857"/>
                  </a:cubicBezTo>
                  <a:cubicBezTo>
                    <a:pt x="48" y="3016"/>
                    <a:pt x="99" y="3175"/>
                    <a:pt x="206" y="3286"/>
                  </a:cubicBezTo>
                  <a:cubicBezTo>
                    <a:pt x="235" y="3315"/>
                    <a:pt x="265" y="3340"/>
                    <a:pt x="300" y="3362"/>
                  </a:cubicBezTo>
                  <a:cubicBezTo>
                    <a:pt x="790" y="3645"/>
                    <a:pt x="1316" y="3950"/>
                    <a:pt x="1809" y="4233"/>
                  </a:cubicBezTo>
                  <a:cubicBezTo>
                    <a:pt x="1773" y="4212"/>
                    <a:pt x="1740" y="4184"/>
                    <a:pt x="1712" y="4156"/>
                  </a:cubicBezTo>
                  <a:cubicBezTo>
                    <a:pt x="1604" y="4045"/>
                    <a:pt x="1553" y="3882"/>
                    <a:pt x="1533" y="3724"/>
                  </a:cubicBezTo>
                  <a:cubicBezTo>
                    <a:pt x="1507" y="3513"/>
                    <a:pt x="1536" y="3305"/>
                    <a:pt x="1592" y="3103"/>
                  </a:cubicBezTo>
                  <a:cubicBezTo>
                    <a:pt x="1661" y="2850"/>
                    <a:pt x="1773" y="2609"/>
                    <a:pt x="1919" y="2386"/>
                  </a:cubicBezTo>
                  <a:cubicBezTo>
                    <a:pt x="2093" y="2118"/>
                    <a:pt x="2315" y="1881"/>
                    <a:pt x="2587" y="1725"/>
                  </a:cubicBezTo>
                  <a:lnTo>
                    <a:pt x="4069" y="869"/>
                  </a:lnTo>
                  <a:lnTo>
                    <a:pt x="25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18"/>
            <p:cNvSpPr/>
            <p:nvPr/>
          </p:nvSpPr>
          <p:spPr>
            <a:xfrm>
              <a:off x="8108663" y="2045395"/>
              <a:ext cx="936" cy="593"/>
            </a:xfrm>
            <a:custGeom>
              <a:avLst/>
              <a:gdLst/>
              <a:ahLst/>
              <a:cxnLst/>
              <a:rect l="l" t="t" r="r" b="b"/>
              <a:pathLst>
                <a:path w="30" h="19" extrusionOk="0">
                  <a:moveTo>
                    <a:pt x="0" y="0"/>
                  </a:moveTo>
                  <a:cubicBezTo>
                    <a:pt x="9" y="6"/>
                    <a:pt x="20" y="12"/>
                    <a:pt x="29" y="19"/>
                  </a:cubicBezTo>
                  <a:cubicBezTo>
                    <a:pt x="20" y="12"/>
                    <a:pt x="9" y="6"/>
                    <a:pt x="0" y="0"/>
                  </a:cubicBez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18"/>
            <p:cNvSpPr/>
            <p:nvPr/>
          </p:nvSpPr>
          <p:spPr>
            <a:xfrm>
              <a:off x="7753348" y="1938152"/>
              <a:ext cx="9106" cy="5769"/>
            </a:xfrm>
            <a:custGeom>
              <a:avLst/>
              <a:gdLst/>
              <a:ahLst/>
              <a:cxnLst/>
              <a:rect l="l" t="t" r="r" b="b"/>
              <a:pathLst>
                <a:path w="292" h="185" extrusionOk="0">
                  <a:moveTo>
                    <a:pt x="1" y="0"/>
                  </a:moveTo>
                  <a:lnTo>
                    <a:pt x="291" y="184"/>
                  </a:lnTo>
                  <a:cubicBezTo>
                    <a:pt x="205" y="125"/>
                    <a:pt x="119" y="69"/>
                    <a:pt x="28" y="1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18"/>
            <p:cNvSpPr/>
            <p:nvPr/>
          </p:nvSpPr>
          <p:spPr>
            <a:xfrm>
              <a:off x="7172539" y="1917945"/>
              <a:ext cx="611226" cy="621236"/>
            </a:xfrm>
            <a:custGeom>
              <a:avLst/>
              <a:gdLst/>
              <a:ahLst/>
              <a:cxnLst/>
              <a:rect l="l" t="t" r="r" b="b"/>
              <a:pathLst>
                <a:path w="19600" h="19921" extrusionOk="0">
                  <a:moveTo>
                    <a:pt x="19585" y="1252"/>
                  </a:moveTo>
                  <a:lnTo>
                    <a:pt x="19599" y="1261"/>
                  </a:lnTo>
                  <a:cubicBezTo>
                    <a:pt x="19594" y="1258"/>
                    <a:pt x="19590" y="1255"/>
                    <a:pt x="19585" y="1252"/>
                  </a:cubicBezTo>
                  <a:close/>
                  <a:moveTo>
                    <a:pt x="15951" y="1"/>
                  </a:moveTo>
                  <a:cubicBezTo>
                    <a:pt x="15784" y="1"/>
                    <a:pt x="15614" y="6"/>
                    <a:pt x="15444" y="17"/>
                  </a:cubicBezTo>
                  <a:cubicBezTo>
                    <a:pt x="15240" y="29"/>
                    <a:pt x="15025" y="52"/>
                    <a:pt x="14812" y="80"/>
                  </a:cubicBezTo>
                  <a:cubicBezTo>
                    <a:pt x="14599" y="109"/>
                    <a:pt x="14378" y="145"/>
                    <a:pt x="14156" y="188"/>
                  </a:cubicBezTo>
                  <a:cubicBezTo>
                    <a:pt x="13938" y="231"/>
                    <a:pt x="13708" y="283"/>
                    <a:pt x="13482" y="339"/>
                  </a:cubicBezTo>
                  <a:cubicBezTo>
                    <a:pt x="13258" y="397"/>
                    <a:pt x="13022" y="461"/>
                    <a:pt x="12792" y="530"/>
                  </a:cubicBezTo>
                  <a:cubicBezTo>
                    <a:pt x="12639" y="578"/>
                    <a:pt x="12483" y="628"/>
                    <a:pt x="12327" y="680"/>
                  </a:cubicBezTo>
                  <a:cubicBezTo>
                    <a:pt x="12171" y="732"/>
                    <a:pt x="12020" y="786"/>
                    <a:pt x="11862" y="844"/>
                  </a:cubicBezTo>
                  <a:cubicBezTo>
                    <a:pt x="11624" y="932"/>
                    <a:pt x="11396" y="1019"/>
                    <a:pt x="11157" y="1118"/>
                  </a:cubicBezTo>
                  <a:cubicBezTo>
                    <a:pt x="10916" y="1218"/>
                    <a:pt x="10689" y="1317"/>
                    <a:pt x="10447" y="1425"/>
                  </a:cubicBezTo>
                  <a:cubicBezTo>
                    <a:pt x="10207" y="1533"/>
                    <a:pt x="9977" y="1640"/>
                    <a:pt x="9735" y="1757"/>
                  </a:cubicBezTo>
                  <a:cubicBezTo>
                    <a:pt x="9495" y="1873"/>
                    <a:pt x="9265" y="1990"/>
                    <a:pt x="9024" y="2115"/>
                  </a:cubicBezTo>
                  <a:cubicBezTo>
                    <a:pt x="8785" y="2238"/>
                    <a:pt x="8555" y="2362"/>
                    <a:pt x="8318" y="2493"/>
                  </a:cubicBezTo>
                  <a:cubicBezTo>
                    <a:pt x="8081" y="2625"/>
                    <a:pt x="7852" y="2756"/>
                    <a:pt x="7616" y="2893"/>
                  </a:cubicBezTo>
                  <a:cubicBezTo>
                    <a:pt x="7264" y="3100"/>
                    <a:pt x="6929" y="3304"/>
                    <a:pt x="6584" y="3521"/>
                  </a:cubicBezTo>
                  <a:cubicBezTo>
                    <a:pt x="6242" y="3739"/>
                    <a:pt x="5913" y="3955"/>
                    <a:pt x="5582" y="4181"/>
                  </a:cubicBezTo>
                  <a:cubicBezTo>
                    <a:pt x="5254" y="4405"/>
                    <a:pt x="4935" y="4632"/>
                    <a:pt x="4619" y="4865"/>
                  </a:cubicBezTo>
                  <a:cubicBezTo>
                    <a:pt x="4307" y="5096"/>
                    <a:pt x="4001" y="5332"/>
                    <a:pt x="3704" y="5572"/>
                  </a:cubicBezTo>
                  <a:cubicBezTo>
                    <a:pt x="3410" y="5808"/>
                    <a:pt x="3121" y="6055"/>
                    <a:pt x="2848" y="6300"/>
                  </a:cubicBezTo>
                  <a:cubicBezTo>
                    <a:pt x="2576" y="6544"/>
                    <a:pt x="2304" y="6802"/>
                    <a:pt x="2058" y="7055"/>
                  </a:cubicBezTo>
                  <a:cubicBezTo>
                    <a:pt x="1894" y="7223"/>
                    <a:pt x="1729" y="7401"/>
                    <a:pt x="1581" y="7574"/>
                  </a:cubicBezTo>
                  <a:cubicBezTo>
                    <a:pt x="1430" y="7746"/>
                    <a:pt x="1280" y="7932"/>
                    <a:pt x="1145" y="8111"/>
                  </a:cubicBezTo>
                  <a:cubicBezTo>
                    <a:pt x="1010" y="8291"/>
                    <a:pt x="879" y="8482"/>
                    <a:pt x="764" y="8670"/>
                  </a:cubicBezTo>
                  <a:cubicBezTo>
                    <a:pt x="649" y="8856"/>
                    <a:pt x="537" y="9059"/>
                    <a:pt x="447" y="9251"/>
                  </a:cubicBezTo>
                  <a:cubicBezTo>
                    <a:pt x="355" y="9445"/>
                    <a:pt x="270" y="9658"/>
                    <a:pt x="205" y="9861"/>
                  </a:cubicBezTo>
                  <a:cubicBezTo>
                    <a:pt x="140" y="10064"/>
                    <a:pt x="87" y="10285"/>
                    <a:pt x="53" y="10495"/>
                  </a:cubicBezTo>
                  <a:cubicBezTo>
                    <a:pt x="18" y="10708"/>
                    <a:pt x="1" y="10933"/>
                    <a:pt x="1" y="11152"/>
                  </a:cubicBezTo>
                  <a:cubicBezTo>
                    <a:pt x="1" y="11349"/>
                    <a:pt x="14" y="11537"/>
                    <a:pt x="41" y="11737"/>
                  </a:cubicBezTo>
                  <a:cubicBezTo>
                    <a:pt x="73" y="11961"/>
                    <a:pt x="117" y="12173"/>
                    <a:pt x="181" y="12393"/>
                  </a:cubicBezTo>
                  <a:cubicBezTo>
                    <a:pt x="242" y="12615"/>
                    <a:pt x="317" y="12822"/>
                    <a:pt x="409" y="13040"/>
                  </a:cubicBezTo>
                  <a:cubicBezTo>
                    <a:pt x="500" y="13258"/>
                    <a:pt x="598" y="13459"/>
                    <a:pt x="713" y="13668"/>
                  </a:cubicBezTo>
                  <a:cubicBezTo>
                    <a:pt x="828" y="13876"/>
                    <a:pt x="945" y="14070"/>
                    <a:pt x="1081" y="14269"/>
                  </a:cubicBezTo>
                  <a:cubicBezTo>
                    <a:pt x="1216" y="14469"/>
                    <a:pt x="1352" y="14654"/>
                    <a:pt x="1505" y="14844"/>
                  </a:cubicBezTo>
                  <a:cubicBezTo>
                    <a:pt x="1732" y="15128"/>
                    <a:pt x="1965" y="15387"/>
                    <a:pt x="2222" y="15646"/>
                  </a:cubicBezTo>
                  <a:cubicBezTo>
                    <a:pt x="2478" y="15903"/>
                    <a:pt x="2741" y="16141"/>
                    <a:pt x="3021" y="16371"/>
                  </a:cubicBezTo>
                  <a:cubicBezTo>
                    <a:pt x="3438" y="16711"/>
                    <a:pt x="3877" y="17023"/>
                    <a:pt x="4337" y="17299"/>
                  </a:cubicBezTo>
                  <a:lnTo>
                    <a:pt x="4509" y="17401"/>
                  </a:lnTo>
                  <a:cubicBezTo>
                    <a:pt x="5941" y="18228"/>
                    <a:pt x="7529" y="19094"/>
                    <a:pt x="8963" y="19920"/>
                  </a:cubicBezTo>
                  <a:cubicBezTo>
                    <a:pt x="8388" y="19587"/>
                    <a:pt x="7878" y="19109"/>
                    <a:pt x="7494" y="18560"/>
                  </a:cubicBezTo>
                  <a:cubicBezTo>
                    <a:pt x="7418" y="18451"/>
                    <a:pt x="7347" y="18339"/>
                    <a:pt x="7280" y="18225"/>
                  </a:cubicBezTo>
                  <a:cubicBezTo>
                    <a:pt x="6716" y="17243"/>
                    <a:pt x="6557" y="16102"/>
                    <a:pt x="6587" y="14954"/>
                  </a:cubicBezTo>
                  <a:cubicBezTo>
                    <a:pt x="6597" y="14568"/>
                    <a:pt x="6629" y="14180"/>
                    <a:pt x="6673" y="13799"/>
                  </a:cubicBezTo>
                  <a:cubicBezTo>
                    <a:pt x="6897" y="11888"/>
                    <a:pt x="7452" y="10104"/>
                    <a:pt x="8289" y="8423"/>
                  </a:cubicBezTo>
                  <a:cubicBezTo>
                    <a:pt x="9126" y="6741"/>
                    <a:pt x="10247" y="5165"/>
                    <a:pt x="11568" y="3824"/>
                  </a:cubicBezTo>
                  <a:cubicBezTo>
                    <a:pt x="12625" y="2753"/>
                    <a:pt x="13810" y="1833"/>
                    <a:pt x="15227" y="1233"/>
                  </a:cubicBezTo>
                  <a:cubicBezTo>
                    <a:pt x="15987" y="913"/>
                    <a:pt x="16812" y="684"/>
                    <a:pt x="17616" y="684"/>
                  </a:cubicBezTo>
                  <a:cubicBezTo>
                    <a:pt x="17929" y="684"/>
                    <a:pt x="18239" y="719"/>
                    <a:pt x="18541" y="796"/>
                  </a:cubicBezTo>
                  <a:cubicBezTo>
                    <a:pt x="18764" y="854"/>
                    <a:pt x="18981" y="934"/>
                    <a:pt x="19191" y="1035"/>
                  </a:cubicBezTo>
                  <a:cubicBezTo>
                    <a:pt x="19325" y="1100"/>
                    <a:pt x="19457" y="1172"/>
                    <a:pt x="19585" y="1252"/>
                  </a:cubicBezTo>
                  <a:lnTo>
                    <a:pt x="19585" y="1252"/>
                  </a:lnTo>
                  <a:lnTo>
                    <a:pt x="18916" y="832"/>
                  </a:lnTo>
                  <a:lnTo>
                    <a:pt x="18626" y="648"/>
                  </a:lnTo>
                  <a:cubicBezTo>
                    <a:pt x="18417" y="528"/>
                    <a:pt x="18195" y="423"/>
                    <a:pt x="17963" y="335"/>
                  </a:cubicBezTo>
                  <a:cubicBezTo>
                    <a:pt x="17720" y="243"/>
                    <a:pt x="17461" y="171"/>
                    <a:pt x="17194" y="118"/>
                  </a:cubicBezTo>
                  <a:cubicBezTo>
                    <a:pt x="16925" y="63"/>
                    <a:pt x="16642" y="29"/>
                    <a:pt x="16353" y="11"/>
                  </a:cubicBezTo>
                  <a:cubicBezTo>
                    <a:pt x="16222" y="4"/>
                    <a:pt x="16088" y="1"/>
                    <a:pt x="159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18"/>
            <p:cNvSpPr/>
            <p:nvPr/>
          </p:nvSpPr>
          <p:spPr>
            <a:xfrm>
              <a:off x="7423168" y="1966686"/>
              <a:ext cx="484459" cy="615623"/>
            </a:xfrm>
            <a:custGeom>
              <a:avLst/>
              <a:gdLst/>
              <a:ahLst/>
              <a:cxnLst/>
              <a:rect l="l" t="t" r="r" b="b"/>
              <a:pathLst>
                <a:path w="15535" h="19741" extrusionOk="0">
                  <a:moveTo>
                    <a:pt x="11403" y="1188"/>
                  </a:moveTo>
                  <a:cubicBezTo>
                    <a:pt x="11689" y="1188"/>
                    <a:pt x="11972" y="1220"/>
                    <a:pt x="12248" y="1291"/>
                  </a:cubicBezTo>
                  <a:cubicBezTo>
                    <a:pt x="13227" y="1545"/>
                    <a:pt x="14111" y="2293"/>
                    <a:pt x="14624" y="3187"/>
                  </a:cubicBezTo>
                  <a:cubicBezTo>
                    <a:pt x="15314" y="4385"/>
                    <a:pt x="15342" y="5842"/>
                    <a:pt x="15178" y="7227"/>
                  </a:cubicBezTo>
                  <a:cubicBezTo>
                    <a:pt x="14974" y="8972"/>
                    <a:pt x="14466" y="10601"/>
                    <a:pt x="13703" y="12135"/>
                  </a:cubicBezTo>
                  <a:cubicBezTo>
                    <a:pt x="12939" y="13669"/>
                    <a:pt x="11914" y="15107"/>
                    <a:pt x="10710" y="16332"/>
                  </a:cubicBezTo>
                  <a:cubicBezTo>
                    <a:pt x="9746" y="17309"/>
                    <a:pt x="8665" y="18147"/>
                    <a:pt x="7370" y="18696"/>
                  </a:cubicBezTo>
                  <a:cubicBezTo>
                    <a:pt x="6678" y="18988"/>
                    <a:pt x="5925" y="19197"/>
                    <a:pt x="5190" y="19197"/>
                  </a:cubicBezTo>
                  <a:cubicBezTo>
                    <a:pt x="4904" y="19197"/>
                    <a:pt x="4621" y="19166"/>
                    <a:pt x="4345" y="19095"/>
                  </a:cubicBezTo>
                  <a:cubicBezTo>
                    <a:pt x="3365" y="18842"/>
                    <a:pt x="2480" y="18093"/>
                    <a:pt x="1966" y="17198"/>
                  </a:cubicBezTo>
                  <a:cubicBezTo>
                    <a:pt x="1451" y="16303"/>
                    <a:pt x="1307" y="15260"/>
                    <a:pt x="1333" y="14212"/>
                  </a:cubicBezTo>
                  <a:cubicBezTo>
                    <a:pt x="1343" y="13860"/>
                    <a:pt x="1372" y="13507"/>
                    <a:pt x="1412" y="13157"/>
                  </a:cubicBezTo>
                  <a:cubicBezTo>
                    <a:pt x="1618" y="11415"/>
                    <a:pt x="2124" y="9784"/>
                    <a:pt x="2889" y="8252"/>
                  </a:cubicBezTo>
                  <a:cubicBezTo>
                    <a:pt x="3652" y="6716"/>
                    <a:pt x="4676" y="5279"/>
                    <a:pt x="5882" y="4055"/>
                  </a:cubicBezTo>
                  <a:cubicBezTo>
                    <a:pt x="6847" y="3078"/>
                    <a:pt x="7928" y="2237"/>
                    <a:pt x="9223" y="1690"/>
                  </a:cubicBezTo>
                  <a:cubicBezTo>
                    <a:pt x="9915" y="1398"/>
                    <a:pt x="10669" y="1188"/>
                    <a:pt x="11403" y="1188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5"/>
                    <a:pt x="7823" y="891"/>
                  </a:cubicBezTo>
                  <a:cubicBezTo>
                    <a:pt x="5606" y="2007"/>
                    <a:pt x="4114" y="3788"/>
                    <a:pt x="2843" y="5809"/>
                  </a:cubicBezTo>
                  <a:cubicBezTo>
                    <a:pt x="1245" y="8351"/>
                    <a:pt x="0" y="11270"/>
                    <a:pt x="0" y="14214"/>
                  </a:cubicBezTo>
                  <a:cubicBezTo>
                    <a:pt x="0" y="14685"/>
                    <a:pt x="32" y="15158"/>
                    <a:pt x="100" y="15633"/>
                  </a:cubicBezTo>
                  <a:cubicBezTo>
                    <a:pt x="231" y="16576"/>
                    <a:pt x="593" y="17438"/>
                    <a:pt x="1188" y="18222"/>
                  </a:cubicBezTo>
                  <a:cubicBezTo>
                    <a:pt x="1483" y="18610"/>
                    <a:pt x="1832" y="18921"/>
                    <a:pt x="2235" y="19152"/>
                  </a:cubicBezTo>
                  <a:cubicBezTo>
                    <a:pt x="2368" y="19230"/>
                    <a:pt x="2498" y="19296"/>
                    <a:pt x="2640" y="19359"/>
                  </a:cubicBezTo>
                  <a:cubicBezTo>
                    <a:pt x="2768" y="19417"/>
                    <a:pt x="2889" y="19461"/>
                    <a:pt x="3021" y="19507"/>
                  </a:cubicBezTo>
                  <a:cubicBezTo>
                    <a:pt x="3155" y="19552"/>
                    <a:pt x="3278" y="19586"/>
                    <a:pt x="3416" y="19618"/>
                  </a:cubicBezTo>
                  <a:cubicBezTo>
                    <a:pt x="3554" y="19651"/>
                    <a:pt x="3682" y="19674"/>
                    <a:pt x="3825" y="19694"/>
                  </a:cubicBezTo>
                  <a:cubicBezTo>
                    <a:pt x="3967" y="19713"/>
                    <a:pt x="4096" y="19726"/>
                    <a:pt x="4242" y="19733"/>
                  </a:cubicBezTo>
                  <a:cubicBezTo>
                    <a:pt x="4334" y="19738"/>
                    <a:pt x="4420" y="19740"/>
                    <a:pt x="4509" y="19740"/>
                  </a:cubicBezTo>
                  <a:cubicBezTo>
                    <a:pt x="4560" y="19740"/>
                    <a:pt x="4612" y="19740"/>
                    <a:pt x="4667" y="19739"/>
                  </a:cubicBezTo>
                  <a:cubicBezTo>
                    <a:pt x="4817" y="19734"/>
                    <a:pt x="4949" y="19726"/>
                    <a:pt x="5100" y="19710"/>
                  </a:cubicBezTo>
                  <a:cubicBezTo>
                    <a:pt x="5254" y="19694"/>
                    <a:pt x="5386" y="19674"/>
                    <a:pt x="5538" y="19647"/>
                  </a:cubicBezTo>
                  <a:cubicBezTo>
                    <a:pt x="5692" y="19618"/>
                    <a:pt x="5826" y="19589"/>
                    <a:pt x="5981" y="19550"/>
                  </a:cubicBezTo>
                  <a:cubicBezTo>
                    <a:pt x="6135" y="19510"/>
                    <a:pt x="6272" y="19471"/>
                    <a:pt x="6427" y="19421"/>
                  </a:cubicBezTo>
                  <a:cubicBezTo>
                    <a:pt x="6581" y="19371"/>
                    <a:pt x="6716" y="19322"/>
                    <a:pt x="6873" y="19260"/>
                  </a:cubicBezTo>
                  <a:cubicBezTo>
                    <a:pt x="7029" y="19200"/>
                    <a:pt x="7163" y="19142"/>
                    <a:pt x="7320" y="19070"/>
                  </a:cubicBezTo>
                  <a:cubicBezTo>
                    <a:pt x="7476" y="18998"/>
                    <a:pt x="7613" y="18932"/>
                    <a:pt x="7767" y="18849"/>
                  </a:cubicBezTo>
                  <a:cubicBezTo>
                    <a:pt x="7921" y="18768"/>
                    <a:pt x="8054" y="18692"/>
                    <a:pt x="8208" y="18603"/>
                  </a:cubicBezTo>
                  <a:cubicBezTo>
                    <a:pt x="8359" y="18512"/>
                    <a:pt x="8491" y="18430"/>
                    <a:pt x="8641" y="18331"/>
                  </a:cubicBezTo>
                  <a:cubicBezTo>
                    <a:pt x="8792" y="18232"/>
                    <a:pt x="8921" y="18143"/>
                    <a:pt x="9071" y="18035"/>
                  </a:cubicBezTo>
                  <a:cubicBezTo>
                    <a:pt x="9217" y="17927"/>
                    <a:pt x="9347" y="17830"/>
                    <a:pt x="9495" y="17713"/>
                  </a:cubicBezTo>
                  <a:cubicBezTo>
                    <a:pt x="9640" y="17597"/>
                    <a:pt x="9769" y="17490"/>
                    <a:pt x="9913" y="17367"/>
                  </a:cubicBezTo>
                  <a:cubicBezTo>
                    <a:pt x="10057" y="17243"/>
                    <a:pt x="10182" y="17129"/>
                    <a:pt x="10324" y="16996"/>
                  </a:cubicBezTo>
                  <a:cubicBezTo>
                    <a:pt x="10467" y="16865"/>
                    <a:pt x="10590" y="16743"/>
                    <a:pt x="10728" y="16605"/>
                  </a:cubicBezTo>
                  <a:cubicBezTo>
                    <a:pt x="10868" y="16467"/>
                    <a:pt x="10990" y="16337"/>
                    <a:pt x="11124" y="16191"/>
                  </a:cubicBezTo>
                  <a:cubicBezTo>
                    <a:pt x="11259" y="16045"/>
                    <a:pt x="11378" y="15910"/>
                    <a:pt x="11509" y="15758"/>
                  </a:cubicBezTo>
                  <a:cubicBezTo>
                    <a:pt x="11775" y="15449"/>
                    <a:pt x="11996" y="15174"/>
                    <a:pt x="12242" y="14842"/>
                  </a:cubicBezTo>
                  <a:cubicBezTo>
                    <a:pt x="12719" y="14197"/>
                    <a:pt x="13144" y="13537"/>
                    <a:pt x="13538" y="12826"/>
                  </a:cubicBezTo>
                  <a:cubicBezTo>
                    <a:pt x="13726" y="12483"/>
                    <a:pt x="13919" y="12105"/>
                    <a:pt x="14084" y="11753"/>
                  </a:cubicBezTo>
                  <a:cubicBezTo>
                    <a:pt x="14246" y="11405"/>
                    <a:pt x="14419" y="11004"/>
                    <a:pt x="14553" y="10650"/>
                  </a:cubicBezTo>
                  <a:cubicBezTo>
                    <a:pt x="14622" y="10473"/>
                    <a:pt x="14693" y="10276"/>
                    <a:pt x="14754" y="10096"/>
                  </a:cubicBezTo>
                  <a:cubicBezTo>
                    <a:pt x="14816" y="9917"/>
                    <a:pt x="14880" y="9720"/>
                    <a:pt x="14933" y="9541"/>
                  </a:cubicBezTo>
                  <a:cubicBezTo>
                    <a:pt x="14988" y="9362"/>
                    <a:pt x="15046" y="9165"/>
                    <a:pt x="15092" y="8987"/>
                  </a:cubicBezTo>
                  <a:cubicBezTo>
                    <a:pt x="15139" y="8807"/>
                    <a:pt x="15188" y="8610"/>
                    <a:pt x="15227" y="8433"/>
                  </a:cubicBezTo>
                  <a:cubicBezTo>
                    <a:pt x="15267" y="8258"/>
                    <a:pt x="15306" y="8059"/>
                    <a:pt x="15339" y="7885"/>
                  </a:cubicBezTo>
                  <a:cubicBezTo>
                    <a:pt x="15369" y="7711"/>
                    <a:pt x="15401" y="7514"/>
                    <a:pt x="15425" y="7342"/>
                  </a:cubicBezTo>
                  <a:cubicBezTo>
                    <a:pt x="15450" y="7169"/>
                    <a:pt x="15471" y="6975"/>
                    <a:pt x="15487" y="6807"/>
                  </a:cubicBezTo>
                  <a:cubicBezTo>
                    <a:pt x="15501" y="6636"/>
                    <a:pt x="15516" y="6446"/>
                    <a:pt x="15523" y="6278"/>
                  </a:cubicBezTo>
                  <a:cubicBezTo>
                    <a:pt x="15530" y="6113"/>
                    <a:pt x="15534" y="5926"/>
                    <a:pt x="15534" y="5763"/>
                  </a:cubicBezTo>
                  <a:cubicBezTo>
                    <a:pt x="15533" y="5602"/>
                    <a:pt x="15529" y="5425"/>
                    <a:pt x="15521" y="5274"/>
                  </a:cubicBezTo>
                  <a:cubicBezTo>
                    <a:pt x="15513" y="5118"/>
                    <a:pt x="15498" y="4944"/>
                    <a:pt x="15483" y="4793"/>
                  </a:cubicBezTo>
                  <a:cubicBezTo>
                    <a:pt x="15465" y="4639"/>
                    <a:pt x="15444" y="4471"/>
                    <a:pt x="15419" y="4323"/>
                  </a:cubicBezTo>
                  <a:cubicBezTo>
                    <a:pt x="15396" y="4176"/>
                    <a:pt x="15363" y="4011"/>
                    <a:pt x="15332" y="3868"/>
                  </a:cubicBezTo>
                  <a:cubicBezTo>
                    <a:pt x="15299" y="3726"/>
                    <a:pt x="15257" y="3567"/>
                    <a:pt x="15217" y="3430"/>
                  </a:cubicBezTo>
                  <a:cubicBezTo>
                    <a:pt x="15176" y="3293"/>
                    <a:pt x="15125" y="3141"/>
                    <a:pt x="15076" y="3010"/>
                  </a:cubicBezTo>
                  <a:cubicBezTo>
                    <a:pt x="15026" y="2876"/>
                    <a:pt x="14967" y="2733"/>
                    <a:pt x="14909" y="2608"/>
                  </a:cubicBezTo>
                  <a:cubicBezTo>
                    <a:pt x="14852" y="2481"/>
                    <a:pt x="14783" y="2345"/>
                    <a:pt x="14716" y="2227"/>
                  </a:cubicBezTo>
                  <a:cubicBezTo>
                    <a:pt x="14650" y="2107"/>
                    <a:pt x="14571" y="1978"/>
                    <a:pt x="14498" y="1867"/>
                  </a:cubicBezTo>
                  <a:cubicBezTo>
                    <a:pt x="14422" y="1754"/>
                    <a:pt x="14334" y="1634"/>
                    <a:pt x="14251" y="1531"/>
                  </a:cubicBezTo>
                  <a:cubicBezTo>
                    <a:pt x="14167" y="1426"/>
                    <a:pt x="14071" y="1317"/>
                    <a:pt x="13980" y="1222"/>
                  </a:cubicBezTo>
                  <a:cubicBezTo>
                    <a:pt x="13887" y="1124"/>
                    <a:pt x="13783" y="1026"/>
                    <a:pt x="13683" y="940"/>
                  </a:cubicBezTo>
                  <a:cubicBezTo>
                    <a:pt x="13486" y="769"/>
                    <a:pt x="13249" y="598"/>
                    <a:pt x="13024" y="468"/>
                  </a:cubicBez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18"/>
            <p:cNvSpPr/>
            <p:nvPr/>
          </p:nvSpPr>
          <p:spPr>
            <a:xfrm>
              <a:off x="7463832" y="2003670"/>
              <a:ext cx="437775" cy="561642"/>
            </a:xfrm>
            <a:custGeom>
              <a:avLst/>
              <a:gdLst/>
              <a:ahLst/>
              <a:cxnLst/>
              <a:rect l="l" t="t" r="r" b="b"/>
              <a:pathLst>
                <a:path w="14038" h="18010" extrusionOk="0">
                  <a:moveTo>
                    <a:pt x="9433" y="574"/>
                  </a:moveTo>
                  <a:cubicBezTo>
                    <a:pt x="9523" y="574"/>
                    <a:pt x="9616" y="577"/>
                    <a:pt x="9697" y="583"/>
                  </a:cubicBezTo>
                  <a:cubicBezTo>
                    <a:pt x="9797" y="591"/>
                    <a:pt x="9905" y="605"/>
                    <a:pt x="9997" y="624"/>
                  </a:cubicBezTo>
                  <a:cubicBezTo>
                    <a:pt x="10090" y="641"/>
                    <a:pt x="10189" y="664"/>
                    <a:pt x="10275" y="691"/>
                  </a:cubicBezTo>
                  <a:cubicBezTo>
                    <a:pt x="10334" y="710"/>
                    <a:pt x="10393" y="732"/>
                    <a:pt x="10452" y="755"/>
                  </a:cubicBezTo>
                  <a:cubicBezTo>
                    <a:pt x="10566" y="799"/>
                    <a:pt x="10679" y="854"/>
                    <a:pt x="10779" y="908"/>
                  </a:cubicBezTo>
                  <a:cubicBezTo>
                    <a:pt x="12338" y="1810"/>
                    <a:pt x="12727" y="4064"/>
                    <a:pt x="12566" y="6008"/>
                  </a:cubicBezTo>
                  <a:cubicBezTo>
                    <a:pt x="12405" y="7982"/>
                    <a:pt x="11677" y="9638"/>
                    <a:pt x="10770" y="11186"/>
                  </a:cubicBezTo>
                  <a:cubicBezTo>
                    <a:pt x="9871" y="12743"/>
                    <a:pt x="8803" y="14202"/>
                    <a:pt x="7174" y="15328"/>
                  </a:cubicBezTo>
                  <a:cubicBezTo>
                    <a:pt x="6058" y="16101"/>
                    <a:pt x="4680" y="16719"/>
                    <a:pt x="3419" y="16719"/>
                  </a:cubicBezTo>
                  <a:cubicBezTo>
                    <a:pt x="2868" y="16719"/>
                    <a:pt x="2340" y="16601"/>
                    <a:pt x="1867" y="16327"/>
                  </a:cubicBezTo>
                  <a:cubicBezTo>
                    <a:pt x="1769" y="16270"/>
                    <a:pt x="1665" y="16201"/>
                    <a:pt x="1569" y="16123"/>
                  </a:cubicBezTo>
                  <a:cubicBezTo>
                    <a:pt x="1519" y="16083"/>
                    <a:pt x="1473" y="16043"/>
                    <a:pt x="1428" y="16001"/>
                  </a:cubicBezTo>
                  <a:cubicBezTo>
                    <a:pt x="1363" y="15939"/>
                    <a:pt x="1291" y="15866"/>
                    <a:pt x="1230" y="15794"/>
                  </a:cubicBezTo>
                  <a:cubicBezTo>
                    <a:pt x="1169" y="15723"/>
                    <a:pt x="1102" y="15637"/>
                    <a:pt x="1047" y="15557"/>
                  </a:cubicBezTo>
                  <a:cubicBezTo>
                    <a:pt x="991" y="15476"/>
                    <a:pt x="929" y="15378"/>
                    <a:pt x="879" y="15288"/>
                  </a:cubicBezTo>
                  <a:cubicBezTo>
                    <a:pt x="829" y="15196"/>
                    <a:pt x="775" y="15087"/>
                    <a:pt x="731" y="14986"/>
                  </a:cubicBezTo>
                  <a:cubicBezTo>
                    <a:pt x="688" y="14885"/>
                    <a:pt x="639" y="14763"/>
                    <a:pt x="601" y="14652"/>
                  </a:cubicBezTo>
                  <a:cubicBezTo>
                    <a:pt x="563" y="14543"/>
                    <a:pt x="524" y="14411"/>
                    <a:pt x="494" y="14292"/>
                  </a:cubicBezTo>
                  <a:cubicBezTo>
                    <a:pt x="465" y="14174"/>
                    <a:pt x="432" y="14030"/>
                    <a:pt x="409" y="13902"/>
                  </a:cubicBezTo>
                  <a:cubicBezTo>
                    <a:pt x="386" y="13774"/>
                    <a:pt x="364" y="13622"/>
                    <a:pt x="347" y="13486"/>
                  </a:cubicBezTo>
                  <a:cubicBezTo>
                    <a:pt x="331" y="13351"/>
                    <a:pt x="318" y="13190"/>
                    <a:pt x="311" y="13048"/>
                  </a:cubicBezTo>
                  <a:cubicBezTo>
                    <a:pt x="304" y="12920"/>
                    <a:pt x="301" y="12770"/>
                    <a:pt x="301" y="12638"/>
                  </a:cubicBezTo>
                  <a:lnTo>
                    <a:pt x="301" y="12617"/>
                  </a:lnTo>
                  <a:cubicBezTo>
                    <a:pt x="301" y="12453"/>
                    <a:pt x="307" y="12312"/>
                    <a:pt x="315" y="12141"/>
                  </a:cubicBezTo>
                  <a:cubicBezTo>
                    <a:pt x="325" y="11970"/>
                    <a:pt x="337" y="11823"/>
                    <a:pt x="357" y="11646"/>
                  </a:cubicBezTo>
                  <a:cubicBezTo>
                    <a:pt x="376" y="11472"/>
                    <a:pt x="396" y="11320"/>
                    <a:pt x="425" y="11137"/>
                  </a:cubicBezTo>
                  <a:cubicBezTo>
                    <a:pt x="452" y="10958"/>
                    <a:pt x="481" y="10799"/>
                    <a:pt x="518" y="10617"/>
                  </a:cubicBezTo>
                  <a:cubicBezTo>
                    <a:pt x="555" y="10431"/>
                    <a:pt x="591" y="10272"/>
                    <a:pt x="639" y="10085"/>
                  </a:cubicBezTo>
                  <a:cubicBezTo>
                    <a:pt x="685" y="9898"/>
                    <a:pt x="731" y="9734"/>
                    <a:pt x="785" y="9546"/>
                  </a:cubicBezTo>
                  <a:cubicBezTo>
                    <a:pt x="841" y="9359"/>
                    <a:pt x="893" y="9192"/>
                    <a:pt x="958" y="9002"/>
                  </a:cubicBezTo>
                  <a:cubicBezTo>
                    <a:pt x="1023" y="8815"/>
                    <a:pt x="1084" y="8644"/>
                    <a:pt x="1156" y="8458"/>
                  </a:cubicBezTo>
                  <a:cubicBezTo>
                    <a:pt x="1228" y="8271"/>
                    <a:pt x="1299" y="8098"/>
                    <a:pt x="1378" y="7914"/>
                  </a:cubicBezTo>
                  <a:cubicBezTo>
                    <a:pt x="1537" y="7542"/>
                    <a:pt x="1698" y="7202"/>
                    <a:pt x="1890" y="6839"/>
                  </a:cubicBezTo>
                  <a:cubicBezTo>
                    <a:pt x="2075" y="6485"/>
                    <a:pt x="2278" y="6131"/>
                    <a:pt x="2488" y="5794"/>
                  </a:cubicBezTo>
                  <a:cubicBezTo>
                    <a:pt x="2693" y="5464"/>
                    <a:pt x="2935" y="5105"/>
                    <a:pt x="3162" y="4796"/>
                  </a:cubicBezTo>
                  <a:cubicBezTo>
                    <a:pt x="3275" y="4639"/>
                    <a:pt x="3402" y="4472"/>
                    <a:pt x="3521" y="4323"/>
                  </a:cubicBezTo>
                  <a:cubicBezTo>
                    <a:pt x="3639" y="4175"/>
                    <a:pt x="3773" y="4012"/>
                    <a:pt x="3895" y="3870"/>
                  </a:cubicBezTo>
                  <a:cubicBezTo>
                    <a:pt x="4017" y="3729"/>
                    <a:pt x="4155" y="3574"/>
                    <a:pt x="4282" y="3439"/>
                  </a:cubicBezTo>
                  <a:cubicBezTo>
                    <a:pt x="4407" y="3306"/>
                    <a:pt x="4551" y="3158"/>
                    <a:pt x="4679" y="3033"/>
                  </a:cubicBezTo>
                  <a:cubicBezTo>
                    <a:pt x="4808" y="2907"/>
                    <a:pt x="4953" y="2769"/>
                    <a:pt x="5084" y="2652"/>
                  </a:cubicBezTo>
                  <a:cubicBezTo>
                    <a:pt x="5213" y="2536"/>
                    <a:pt x="5364" y="2406"/>
                    <a:pt x="5497" y="2299"/>
                  </a:cubicBezTo>
                  <a:cubicBezTo>
                    <a:pt x="5627" y="2191"/>
                    <a:pt x="5780" y="2073"/>
                    <a:pt x="5914" y="1975"/>
                  </a:cubicBezTo>
                  <a:cubicBezTo>
                    <a:pt x="6046" y="1877"/>
                    <a:pt x="6198" y="1770"/>
                    <a:pt x="6332" y="1682"/>
                  </a:cubicBezTo>
                  <a:cubicBezTo>
                    <a:pt x="6463" y="1594"/>
                    <a:pt x="6618" y="1498"/>
                    <a:pt x="6749" y="1422"/>
                  </a:cubicBezTo>
                  <a:cubicBezTo>
                    <a:pt x="6878" y="1345"/>
                    <a:pt x="7025" y="1265"/>
                    <a:pt x="7153" y="1200"/>
                  </a:cubicBezTo>
                  <a:cubicBezTo>
                    <a:pt x="7281" y="1136"/>
                    <a:pt x="7427" y="1065"/>
                    <a:pt x="7552" y="1012"/>
                  </a:cubicBezTo>
                  <a:cubicBezTo>
                    <a:pt x="7676" y="957"/>
                    <a:pt x="7820" y="900"/>
                    <a:pt x="7942" y="857"/>
                  </a:cubicBezTo>
                  <a:cubicBezTo>
                    <a:pt x="8064" y="813"/>
                    <a:pt x="8204" y="769"/>
                    <a:pt x="8323" y="736"/>
                  </a:cubicBezTo>
                  <a:cubicBezTo>
                    <a:pt x="8441" y="704"/>
                    <a:pt x="8576" y="671"/>
                    <a:pt x="8691" y="650"/>
                  </a:cubicBezTo>
                  <a:cubicBezTo>
                    <a:pt x="8805" y="628"/>
                    <a:pt x="8936" y="609"/>
                    <a:pt x="9043" y="596"/>
                  </a:cubicBezTo>
                  <a:cubicBezTo>
                    <a:pt x="9153" y="583"/>
                    <a:pt x="9276" y="576"/>
                    <a:pt x="9380" y="575"/>
                  </a:cubicBezTo>
                  <a:cubicBezTo>
                    <a:pt x="9397" y="575"/>
                    <a:pt x="9415" y="574"/>
                    <a:pt x="9433" y="574"/>
                  </a:cubicBezTo>
                  <a:close/>
                  <a:moveTo>
                    <a:pt x="10100" y="1"/>
                  </a:moveTo>
                  <a:cubicBezTo>
                    <a:pt x="9366" y="1"/>
                    <a:pt x="8611" y="210"/>
                    <a:pt x="7919" y="503"/>
                  </a:cubicBezTo>
                  <a:cubicBezTo>
                    <a:pt x="6624" y="1049"/>
                    <a:pt x="5541" y="1890"/>
                    <a:pt x="4578" y="2868"/>
                  </a:cubicBezTo>
                  <a:cubicBezTo>
                    <a:pt x="3372" y="4090"/>
                    <a:pt x="2350" y="5529"/>
                    <a:pt x="1585" y="7064"/>
                  </a:cubicBezTo>
                  <a:cubicBezTo>
                    <a:pt x="820" y="8597"/>
                    <a:pt x="314" y="10224"/>
                    <a:pt x="108" y="11970"/>
                  </a:cubicBezTo>
                  <a:cubicBezTo>
                    <a:pt x="68" y="12319"/>
                    <a:pt x="39" y="12673"/>
                    <a:pt x="29" y="13025"/>
                  </a:cubicBezTo>
                  <a:cubicBezTo>
                    <a:pt x="0" y="14074"/>
                    <a:pt x="147" y="15115"/>
                    <a:pt x="662" y="16011"/>
                  </a:cubicBezTo>
                  <a:cubicBezTo>
                    <a:pt x="1178" y="16904"/>
                    <a:pt x="2061" y="17654"/>
                    <a:pt x="3041" y="17907"/>
                  </a:cubicBezTo>
                  <a:cubicBezTo>
                    <a:pt x="3316" y="17978"/>
                    <a:pt x="3599" y="18010"/>
                    <a:pt x="3885" y="18010"/>
                  </a:cubicBezTo>
                  <a:cubicBezTo>
                    <a:pt x="4620" y="18010"/>
                    <a:pt x="5374" y="17801"/>
                    <a:pt x="6066" y="17509"/>
                  </a:cubicBezTo>
                  <a:cubicBezTo>
                    <a:pt x="7360" y="16960"/>
                    <a:pt x="8441" y="16120"/>
                    <a:pt x="9404" y="15143"/>
                  </a:cubicBezTo>
                  <a:cubicBezTo>
                    <a:pt x="10610" y="13921"/>
                    <a:pt x="11635" y="12482"/>
                    <a:pt x="12399" y="10948"/>
                  </a:cubicBezTo>
                  <a:cubicBezTo>
                    <a:pt x="13162" y="9414"/>
                    <a:pt x="13670" y="7785"/>
                    <a:pt x="13874" y="6041"/>
                  </a:cubicBezTo>
                  <a:cubicBezTo>
                    <a:pt x="14038" y="4658"/>
                    <a:pt x="14009" y="3199"/>
                    <a:pt x="13320" y="2001"/>
                  </a:cubicBezTo>
                  <a:cubicBezTo>
                    <a:pt x="12807" y="1107"/>
                    <a:pt x="11923" y="359"/>
                    <a:pt x="10944" y="103"/>
                  </a:cubicBezTo>
                  <a:cubicBezTo>
                    <a:pt x="10669" y="32"/>
                    <a:pt x="10386" y="1"/>
                    <a:pt x="10100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18"/>
            <p:cNvSpPr/>
            <p:nvPr/>
          </p:nvSpPr>
          <p:spPr>
            <a:xfrm>
              <a:off x="7513010" y="2027059"/>
              <a:ext cx="347713" cy="498243"/>
            </a:xfrm>
            <a:custGeom>
              <a:avLst/>
              <a:gdLst/>
              <a:ahLst/>
              <a:cxnLst/>
              <a:rect l="l" t="t" r="r" b="b"/>
              <a:pathLst>
                <a:path w="11150" h="15977" extrusionOk="0">
                  <a:moveTo>
                    <a:pt x="8865" y="0"/>
                  </a:moveTo>
                  <a:lnTo>
                    <a:pt x="8865" y="0"/>
                  </a:lnTo>
                  <a:cubicBezTo>
                    <a:pt x="8895" y="25"/>
                    <a:pt x="8926" y="49"/>
                    <a:pt x="8957" y="75"/>
                  </a:cubicBezTo>
                  <a:cubicBezTo>
                    <a:pt x="9087" y="184"/>
                    <a:pt x="9209" y="305"/>
                    <a:pt x="9321" y="437"/>
                  </a:cubicBezTo>
                  <a:cubicBezTo>
                    <a:pt x="9377" y="503"/>
                    <a:pt x="9433" y="572"/>
                    <a:pt x="9485" y="644"/>
                  </a:cubicBezTo>
                  <a:cubicBezTo>
                    <a:pt x="9537" y="716"/>
                    <a:pt x="9587" y="790"/>
                    <a:pt x="9636" y="867"/>
                  </a:cubicBezTo>
                  <a:cubicBezTo>
                    <a:pt x="9685" y="945"/>
                    <a:pt x="9731" y="1024"/>
                    <a:pt x="9774" y="1106"/>
                  </a:cubicBezTo>
                  <a:cubicBezTo>
                    <a:pt x="9795" y="1147"/>
                    <a:pt x="9817" y="1191"/>
                    <a:pt x="9837" y="1232"/>
                  </a:cubicBezTo>
                  <a:cubicBezTo>
                    <a:pt x="9857" y="1273"/>
                    <a:pt x="9877" y="1316"/>
                    <a:pt x="9896" y="1359"/>
                  </a:cubicBezTo>
                  <a:cubicBezTo>
                    <a:pt x="9916" y="1405"/>
                    <a:pt x="9936" y="1448"/>
                    <a:pt x="9954" y="1493"/>
                  </a:cubicBezTo>
                  <a:cubicBezTo>
                    <a:pt x="9972" y="1539"/>
                    <a:pt x="9989" y="1585"/>
                    <a:pt x="10007" y="1629"/>
                  </a:cubicBezTo>
                  <a:cubicBezTo>
                    <a:pt x="10040" y="1721"/>
                    <a:pt x="10073" y="1816"/>
                    <a:pt x="10102" y="1911"/>
                  </a:cubicBezTo>
                  <a:cubicBezTo>
                    <a:pt x="10117" y="1960"/>
                    <a:pt x="10130" y="2009"/>
                    <a:pt x="10145" y="2056"/>
                  </a:cubicBezTo>
                  <a:cubicBezTo>
                    <a:pt x="10159" y="2106"/>
                    <a:pt x="10172" y="2155"/>
                    <a:pt x="10184" y="2206"/>
                  </a:cubicBezTo>
                  <a:cubicBezTo>
                    <a:pt x="10196" y="2256"/>
                    <a:pt x="10209" y="2306"/>
                    <a:pt x="10219" y="2358"/>
                  </a:cubicBezTo>
                  <a:cubicBezTo>
                    <a:pt x="10232" y="2411"/>
                    <a:pt x="10244" y="2463"/>
                    <a:pt x="10253" y="2515"/>
                  </a:cubicBezTo>
                  <a:cubicBezTo>
                    <a:pt x="10261" y="2565"/>
                    <a:pt x="10270" y="2620"/>
                    <a:pt x="10280" y="2671"/>
                  </a:cubicBezTo>
                  <a:cubicBezTo>
                    <a:pt x="10288" y="2725"/>
                    <a:pt x="10297" y="2779"/>
                    <a:pt x="10304" y="2832"/>
                  </a:cubicBezTo>
                  <a:cubicBezTo>
                    <a:pt x="10320" y="2940"/>
                    <a:pt x="10332" y="3051"/>
                    <a:pt x="10342" y="3162"/>
                  </a:cubicBezTo>
                  <a:cubicBezTo>
                    <a:pt x="10352" y="3275"/>
                    <a:pt x="10359" y="3386"/>
                    <a:pt x="10363" y="3501"/>
                  </a:cubicBezTo>
                  <a:cubicBezTo>
                    <a:pt x="10366" y="3558"/>
                    <a:pt x="10368" y="3619"/>
                    <a:pt x="10369" y="3676"/>
                  </a:cubicBezTo>
                  <a:cubicBezTo>
                    <a:pt x="10370" y="3734"/>
                    <a:pt x="10370" y="3793"/>
                    <a:pt x="10370" y="3852"/>
                  </a:cubicBezTo>
                  <a:cubicBezTo>
                    <a:pt x="10370" y="3911"/>
                    <a:pt x="10370" y="3971"/>
                    <a:pt x="10369" y="4031"/>
                  </a:cubicBezTo>
                  <a:cubicBezTo>
                    <a:pt x="10369" y="4093"/>
                    <a:pt x="10368" y="4154"/>
                    <a:pt x="10363" y="4215"/>
                  </a:cubicBezTo>
                  <a:cubicBezTo>
                    <a:pt x="10362" y="4277"/>
                    <a:pt x="10359" y="4339"/>
                    <a:pt x="10355" y="4402"/>
                  </a:cubicBezTo>
                  <a:cubicBezTo>
                    <a:pt x="10352" y="4464"/>
                    <a:pt x="10347" y="4526"/>
                    <a:pt x="10342" y="4589"/>
                  </a:cubicBezTo>
                  <a:cubicBezTo>
                    <a:pt x="10332" y="4713"/>
                    <a:pt x="10319" y="4842"/>
                    <a:pt x="10303" y="4967"/>
                  </a:cubicBezTo>
                  <a:cubicBezTo>
                    <a:pt x="10288" y="5095"/>
                    <a:pt x="10268" y="5225"/>
                    <a:pt x="10248" y="5354"/>
                  </a:cubicBezTo>
                  <a:lnTo>
                    <a:pt x="10217" y="5548"/>
                  </a:lnTo>
                  <a:cubicBezTo>
                    <a:pt x="10205" y="5613"/>
                    <a:pt x="10194" y="5678"/>
                    <a:pt x="10181" y="5744"/>
                  </a:cubicBezTo>
                  <a:cubicBezTo>
                    <a:pt x="10168" y="5808"/>
                    <a:pt x="10155" y="5873"/>
                    <a:pt x="10140" y="5941"/>
                  </a:cubicBezTo>
                  <a:cubicBezTo>
                    <a:pt x="10129" y="6005"/>
                    <a:pt x="10112" y="6071"/>
                    <a:pt x="10097" y="6138"/>
                  </a:cubicBezTo>
                  <a:cubicBezTo>
                    <a:pt x="10083" y="6204"/>
                    <a:pt x="10067" y="6268"/>
                    <a:pt x="10051" y="6336"/>
                  </a:cubicBezTo>
                  <a:cubicBezTo>
                    <a:pt x="10035" y="6402"/>
                    <a:pt x="10018" y="6468"/>
                    <a:pt x="10001" y="6534"/>
                  </a:cubicBezTo>
                  <a:cubicBezTo>
                    <a:pt x="9965" y="6668"/>
                    <a:pt x="9928" y="6799"/>
                    <a:pt x="9887" y="6934"/>
                  </a:cubicBezTo>
                  <a:cubicBezTo>
                    <a:pt x="9867" y="7002"/>
                    <a:pt x="9849" y="7069"/>
                    <a:pt x="9827" y="7135"/>
                  </a:cubicBezTo>
                  <a:cubicBezTo>
                    <a:pt x="9807" y="7201"/>
                    <a:pt x="9785" y="7268"/>
                    <a:pt x="9762" y="7335"/>
                  </a:cubicBezTo>
                  <a:cubicBezTo>
                    <a:pt x="9741" y="7401"/>
                    <a:pt x="9716" y="7469"/>
                    <a:pt x="9693" y="7536"/>
                  </a:cubicBezTo>
                  <a:cubicBezTo>
                    <a:pt x="9670" y="7603"/>
                    <a:pt x="9647" y="7669"/>
                    <a:pt x="9621" y="7735"/>
                  </a:cubicBezTo>
                  <a:cubicBezTo>
                    <a:pt x="9571" y="7869"/>
                    <a:pt x="9521" y="8001"/>
                    <a:pt x="9468" y="8134"/>
                  </a:cubicBezTo>
                  <a:cubicBezTo>
                    <a:pt x="9413" y="8267"/>
                    <a:pt x="9357" y="8402"/>
                    <a:pt x="9299" y="8533"/>
                  </a:cubicBezTo>
                  <a:cubicBezTo>
                    <a:pt x="9242" y="8665"/>
                    <a:pt x="9183" y="8797"/>
                    <a:pt x="9120" y="8928"/>
                  </a:cubicBezTo>
                  <a:cubicBezTo>
                    <a:pt x="9059" y="9060"/>
                    <a:pt x="8996" y="9191"/>
                    <a:pt x="8930" y="9321"/>
                  </a:cubicBezTo>
                  <a:cubicBezTo>
                    <a:pt x="8799" y="9579"/>
                    <a:pt x="8658" y="9837"/>
                    <a:pt x="8513" y="10088"/>
                  </a:cubicBezTo>
                  <a:cubicBezTo>
                    <a:pt x="8365" y="10340"/>
                    <a:pt x="8212" y="10587"/>
                    <a:pt x="8053" y="10830"/>
                  </a:cubicBezTo>
                  <a:cubicBezTo>
                    <a:pt x="7972" y="10952"/>
                    <a:pt x="7890" y="11070"/>
                    <a:pt x="7809" y="11190"/>
                  </a:cubicBezTo>
                  <a:cubicBezTo>
                    <a:pt x="7724" y="11307"/>
                    <a:pt x="7642" y="11425"/>
                    <a:pt x="7555" y="11540"/>
                  </a:cubicBezTo>
                  <a:cubicBezTo>
                    <a:pt x="7469" y="11655"/>
                    <a:pt x="7383" y="11767"/>
                    <a:pt x="7294" y="11880"/>
                  </a:cubicBezTo>
                  <a:cubicBezTo>
                    <a:pt x="7251" y="11936"/>
                    <a:pt x="7206" y="11989"/>
                    <a:pt x="7162" y="12045"/>
                  </a:cubicBezTo>
                  <a:cubicBezTo>
                    <a:pt x="7117" y="12101"/>
                    <a:pt x="7071" y="12154"/>
                    <a:pt x="7026" y="12209"/>
                  </a:cubicBezTo>
                  <a:cubicBezTo>
                    <a:pt x="6982" y="12262"/>
                    <a:pt x="6937" y="12314"/>
                    <a:pt x="6890" y="12368"/>
                  </a:cubicBezTo>
                  <a:cubicBezTo>
                    <a:pt x="6844" y="12422"/>
                    <a:pt x="6798" y="12475"/>
                    <a:pt x="6752" y="12527"/>
                  </a:cubicBezTo>
                  <a:cubicBezTo>
                    <a:pt x="6658" y="12630"/>
                    <a:pt x="6565" y="12734"/>
                    <a:pt x="6470" y="12831"/>
                  </a:cubicBezTo>
                  <a:cubicBezTo>
                    <a:pt x="6423" y="12880"/>
                    <a:pt x="6377" y="12931"/>
                    <a:pt x="6328" y="12979"/>
                  </a:cubicBezTo>
                  <a:cubicBezTo>
                    <a:pt x="6280" y="13028"/>
                    <a:pt x="6233" y="13076"/>
                    <a:pt x="6184" y="13125"/>
                  </a:cubicBezTo>
                  <a:lnTo>
                    <a:pt x="6039" y="13266"/>
                  </a:lnTo>
                  <a:cubicBezTo>
                    <a:pt x="5990" y="13312"/>
                    <a:pt x="5940" y="13359"/>
                    <a:pt x="5891" y="13404"/>
                  </a:cubicBezTo>
                  <a:cubicBezTo>
                    <a:pt x="5842" y="13448"/>
                    <a:pt x="5791" y="13491"/>
                    <a:pt x="5744" y="13536"/>
                  </a:cubicBezTo>
                  <a:cubicBezTo>
                    <a:pt x="5695" y="13582"/>
                    <a:pt x="5645" y="13625"/>
                    <a:pt x="5595" y="13668"/>
                  </a:cubicBezTo>
                  <a:cubicBezTo>
                    <a:pt x="5495" y="13754"/>
                    <a:pt x="5396" y="13836"/>
                    <a:pt x="5295" y="13917"/>
                  </a:cubicBezTo>
                  <a:cubicBezTo>
                    <a:pt x="5195" y="13999"/>
                    <a:pt x="5094" y="14075"/>
                    <a:pt x="4994" y="14151"/>
                  </a:cubicBezTo>
                  <a:cubicBezTo>
                    <a:pt x="4943" y="14188"/>
                    <a:pt x="4891" y="14226"/>
                    <a:pt x="4841" y="14262"/>
                  </a:cubicBezTo>
                  <a:cubicBezTo>
                    <a:pt x="4791" y="14298"/>
                    <a:pt x="4741" y="14332"/>
                    <a:pt x="4690" y="14368"/>
                  </a:cubicBezTo>
                  <a:cubicBezTo>
                    <a:pt x="4640" y="14404"/>
                    <a:pt x="4588" y="14439"/>
                    <a:pt x="4538" y="14473"/>
                  </a:cubicBezTo>
                  <a:cubicBezTo>
                    <a:pt x="4488" y="14506"/>
                    <a:pt x="4437" y="14539"/>
                    <a:pt x="4387" y="14571"/>
                  </a:cubicBezTo>
                  <a:cubicBezTo>
                    <a:pt x="4337" y="14604"/>
                    <a:pt x="4286" y="14636"/>
                    <a:pt x="4234" y="14667"/>
                  </a:cubicBezTo>
                  <a:cubicBezTo>
                    <a:pt x="4184" y="14699"/>
                    <a:pt x="4134" y="14728"/>
                    <a:pt x="4081" y="14758"/>
                  </a:cubicBezTo>
                  <a:cubicBezTo>
                    <a:pt x="4030" y="14789"/>
                    <a:pt x="3979" y="14818"/>
                    <a:pt x="3927" y="14847"/>
                  </a:cubicBezTo>
                  <a:cubicBezTo>
                    <a:pt x="3875" y="14876"/>
                    <a:pt x="3822" y="14902"/>
                    <a:pt x="3770" y="14929"/>
                  </a:cubicBezTo>
                  <a:cubicBezTo>
                    <a:pt x="3718" y="14956"/>
                    <a:pt x="3667" y="14984"/>
                    <a:pt x="3613" y="15008"/>
                  </a:cubicBezTo>
                  <a:cubicBezTo>
                    <a:pt x="3562" y="15034"/>
                    <a:pt x="3511" y="15058"/>
                    <a:pt x="3460" y="15081"/>
                  </a:cubicBezTo>
                  <a:cubicBezTo>
                    <a:pt x="3408" y="15107"/>
                    <a:pt x="3355" y="15130"/>
                    <a:pt x="3303" y="15152"/>
                  </a:cubicBezTo>
                  <a:cubicBezTo>
                    <a:pt x="3251" y="15173"/>
                    <a:pt x="3201" y="15195"/>
                    <a:pt x="3149" y="15216"/>
                  </a:cubicBezTo>
                  <a:cubicBezTo>
                    <a:pt x="3096" y="15237"/>
                    <a:pt x="3046" y="15257"/>
                    <a:pt x="2994" y="15275"/>
                  </a:cubicBezTo>
                  <a:cubicBezTo>
                    <a:pt x="2943" y="15295"/>
                    <a:pt x="2892" y="15314"/>
                    <a:pt x="2841" y="15331"/>
                  </a:cubicBezTo>
                  <a:cubicBezTo>
                    <a:pt x="2741" y="15366"/>
                    <a:pt x="2639" y="15398"/>
                    <a:pt x="2538" y="15426"/>
                  </a:cubicBezTo>
                  <a:cubicBezTo>
                    <a:pt x="2437" y="15455"/>
                    <a:pt x="2337" y="15482"/>
                    <a:pt x="2238" y="15504"/>
                  </a:cubicBezTo>
                  <a:cubicBezTo>
                    <a:pt x="2189" y="15515"/>
                    <a:pt x="2138" y="15526"/>
                    <a:pt x="2089" y="15534"/>
                  </a:cubicBezTo>
                  <a:cubicBezTo>
                    <a:pt x="2041" y="15544"/>
                    <a:pt x="1992" y="15553"/>
                    <a:pt x="1943" y="15560"/>
                  </a:cubicBezTo>
                  <a:cubicBezTo>
                    <a:pt x="1894" y="15569"/>
                    <a:pt x="1845" y="15576"/>
                    <a:pt x="1796" y="15582"/>
                  </a:cubicBezTo>
                  <a:cubicBezTo>
                    <a:pt x="1750" y="15587"/>
                    <a:pt x="1701" y="15592"/>
                    <a:pt x="1652" y="15597"/>
                  </a:cubicBezTo>
                  <a:cubicBezTo>
                    <a:pt x="1556" y="15606"/>
                    <a:pt x="1463" y="15613"/>
                    <a:pt x="1369" y="15616"/>
                  </a:cubicBezTo>
                  <a:cubicBezTo>
                    <a:pt x="1336" y="15617"/>
                    <a:pt x="1303" y="15618"/>
                    <a:pt x="1270" y="15618"/>
                  </a:cubicBezTo>
                  <a:cubicBezTo>
                    <a:pt x="1211" y="15618"/>
                    <a:pt x="1152" y="15616"/>
                    <a:pt x="1093" y="15613"/>
                  </a:cubicBezTo>
                  <a:cubicBezTo>
                    <a:pt x="1047" y="15612"/>
                    <a:pt x="1003" y="15609"/>
                    <a:pt x="958" y="15605"/>
                  </a:cubicBezTo>
                  <a:cubicBezTo>
                    <a:pt x="913" y="15599"/>
                    <a:pt x="870" y="15596"/>
                    <a:pt x="824" y="15590"/>
                  </a:cubicBezTo>
                  <a:cubicBezTo>
                    <a:pt x="737" y="15580"/>
                    <a:pt x="650" y="15567"/>
                    <a:pt x="564" y="15549"/>
                  </a:cubicBezTo>
                  <a:cubicBezTo>
                    <a:pt x="478" y="15533"/>
                    <a:pt x="393" y="15511"/>
                    <a:pt x="311" y="15488"/>
                  </a:cubicBezTo>
                  <a:cubicBezTo>
                    <a:pt x="228" y="15465"/>
                    <a:pt x="147" y="15438"/>
                    <a:pt x="68" y="15408"/>
                  </a:cubicBezTo>
                  <a:cubicBezTo>
                    <a:pt x="45" y="15398"/>
                    <a:pt x="24" y="15389"/>
                    <a:pt x="1" y="15380"/>
                  </a:cubicBezTo>
                  <a:lnTo>
                    <a:pt x="1" y="15380"/>
                  </a:lnTo>
                  <a:cubicBezTo>
                    <a:pt x="95" y="15458"/>
                    <a:pt x="198" y="15530"/>
                    <a:pt x="297" y="15584"/>
                  </a:cubicBezTo>
                  <a:cubicBezTo>
                    <a:pt x="771" y="15858"/>
                    <a:pt x="1299" y="15976"/>
                    <a:pt x="1850" y="15976"/>
                  </a:cubicBezTo>
                  <a:cubicBezTo>
                    <a:pt x="3111" y="15976"/>
                    <a:pt x="4489" y="15359"/>
                    <a:pt x="5605" y="14585"/>
                  </a:cubicBezTo>
                  <a:cubicBezTo>
                    <a:pt x="7233" y="13457"/>
                    <a:pt x="8303" y="12000"/>
                    <a:pt x="9202" y="10443"/>
                  </a:cubicBezTo>
                  <a:cubicBezTo>
                    <a:pt x="10100" y="8888"/>
                    <a:pt x="10828" y="7235"/>
                    <a:pt x="10989" y="5259"/>
                  </a:cubicBezTo>
                  <a:cubicBezTo>
                    <a:pt x="11150" y="3314"/>
                    <a:pt x="10761" y="1061"/>
                    <a:pt x="9202" y="161"/>
                  </a:cubicBezTo>
                  <a:cubicBezTo>
                    <a:pt x="9102" y="104"/>
                    <a:pt x="8989" y="49"/>
                    <a:pt x="8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18"/>
            <p:cNvSpPr/>
            <p:nvPr/>
          </p:nvSpPr>
          <p:spPr>
            <a:xfrm>
              <a:off x="7473687" y="2021851"/>
              <a:ext cx="363368" cy="492286"/>
            </a:xfrm>
            <a:custGeom>
              <a:avLst/>
              <a:gdLst/>
              <a:ahLst/>
              <a:cxnLst/>
              <a:rect l="l" t="t" r="r" b="b"/>
              <a:pathLst>
                <a:path w="11652" h="15786" extrusionOk="0">
                  <a:moveTo>
                    <a:pt x="9133" y="0"/>
                  </a:moveTo>
                  <a:cubicBezTo>
                    <a:pt x="9115" y="0"/>
                    <a:pt x="9097" y="0"/>
                    <a:pt x="9080" y="0"/>
                  </a:cubicBezTo>
                  <a:cubicBezTo>
                    <a:pt x="8976" y="2"/>
                    <a:pt x="8854" y="9"/>
                    <a:pt x="8743" y="22"/>
                  </a:cubicBezTo>
                  <a:cubicBezTo>
                    <a:pt x="8635" y="35"/>
                    <a:pt x="8505" y="54"/>
                    <a:pt x="8391" y="75"/>
                  </a:cubicBezTo>
                  <a:cubicBezTo>
                    <a:pt x="8276" y="97"/>
                    <a:pt x="8142" y="130"/>
                    <a:pt x="8023" y="161"/>
                  </a:cubicBezTo>
                  <a:cubicBezTo>
                    <a:pt x="7905" y="195"/>
                    <a:pt x="7764" y="239"/>
                    <a:pt x="7642" y="282"/>
                  </a:cubicBezTo>
                  <a:cubicBezTo>
                    <a:pt x="7521" y="325"/>
                    <a:pt x="7377" y="383"/>
                    <a:pt x="7252" y="438"/>
                  </a:cubicBezTo>
                  <a:cubicBezTo>
                    <a:pt x="7126" y="491"/>
                    <a:pt x="6981" y="561"/>
                    <a:pt x="6853" y="626"/>
                  </a:cubicBezTo>
                  <a:cubicBezTo>
                    <a:pt x="6726" y="691"/>
                    <a:pt x="6578" y="771"/>
                    <a:pt x="6449" y="847"/>
                  </a:cubicBezTo>
                  <a:cubicBezTo>
                    <a:pt x="6318" y="923"/>
                    <a:pt x="6165" y="1020"/>
                    <a:pt x="6032" y="1107"/>
                  </a:cubicBezTo>
                  <a:cubicBezTo>
                    <a:pt x="5899" y="1195"/>
                    <a:pt x="5744" y="1302"/>
                    <a:pt x="5613" y="1401"/>
                  </a:cubicBezTo>
                  <a:cubicBezTo>
                    <a:pt x="5480" y="1497"/>
                    <a:pt x="5327" y="1616"/>
                    <a:pt x="5196" y="1724"/>
                  </a:cubicBezTo>
                  <a:cubicBezTo>
                    <a:pt x="5066" y="1832"/>
                    <a:pt x="4915" y="1961"/>
                    <a:pt x="4785" y="2078"/>
                  </a:cubicBezTo>
                  <a:cubicBezTo>
                    <a:pt x="4653" y="2194"/>
                    <a:pt x="4506" y="2332"/>
                    <a:pt x="4378" y="2459"/>
                  </a:cubicBezTo>
                  <a:cubicBezTo>
                    <a:pt x="4250" y="2584"/>
                    <a:pt x="4107" y="2732"/>
                    <a:pt x="3982" y="2864"/>
                  </a:cubicBezTo>
                  <a:cubicBezTo>
                    <a:pt x="3855" y="2999"/>
                    <a:pt x="3717" y="3155"/>
                    <a:pt x="3595" y="3296"/>
                  </a:cubicBezTo>
                  <a:cubicBezTo>
                    <a:pt x="3473" y="3438"/>
                    <a:pt x="3340" y="3600"/>
                    <a:pt x="3221" y="3748"/>
                  </a:cubicBezTo>
                  <a:cubicBezTo>
                    <a:pt x="3103" y="3899"/>
                    <a:pt x="2977" y="4065"/>
                    <a:pt x="2862" y="4221"/>
                  </a:cubicBezTo>
                  <a:cubicBezTo>
                    <a:pt x="2636" y="4531"/>
                    <a:pt x="2393" y="4890"/>
                    <a:pt x="2187" y="5219"/>
                  </a:cubicBezTo>
                  <a:cubicBezTo>
                    <a:pt x="1976" y="5557"/>
                    <a:pt x="1775" y="5911"/>
                    <a:pt x="1589" y="6264"/>
                  </a:cubicBezTo>
                  <a:cubicBezTo>
                    <a:pt x="1400" y="6628"/>
                    <a:pt x="1237" y="6967"/>
                    <a:pt x="1078" y="7340"/>
                  </a:cubicBezTo>
                  <a:cubicBezTo>
                    <a:pt x="998" y="7527"/>
                    <a:pt x="928" y="7698"/>
                    <a:pt x="856" y="7885"/>
                  </a:cubicBezTo>
                  <a:cubicBezTo>
                    <a:pt x="784" y="8071"/>
                    <a:pt x="724" y="8241"/>
                    <a:pt x="659" y="8428"/>
                  </a:cubicBezTo>
                  <a:cubicBezTo>
                    <a:pt x="594" y="8618"/>
                    <a:pt x="541" y="8785"/>
                    <a:pt x="487" y="8971"/>
                  </a:cubicBezTo>
                  <a:cubicBezTo>
                    <a:pt x="431" y="9160"/>
                    <a:pt x="386" y="9324"/>
                    <a:pt x="339" y="9511"/>
                  </a:cubicBezTo>
                  <a:cubicBezTo>
                    <a:pt x="293" y="9697"/>
                    <a:pt x="257" y="9858"/>
                    <a:pt x="218" y="10043"/>
                  </a:cubicBezTo>
                  <a:cubicBezTo>
                    <a:pt x="182" y="10225"/>
                    <a:pt x="153" y="10383"/>
                    <a:pt x="124" y="10563"/>
                  </a:cubicBezTo>
                  <a:cubicBezTo>
                    <a:pt x="96" y="10743"/>
                    <a:pt x="74" y="10896"/>
                    <a:pt x="57" y="11072"/>
                  </a:cubicBezTo>
                  <a:cubicBezTo>
                    <a:pt x="37" y="11249"/>
                    <a:pt x="24" y="11395"/>
                    <a:pt x="15" y="11566"/>
                  </a:cubicBezTo>
                  <a:cubicBezTo>
                    <a:pt x="6" y="11735"/>
                    <a:pt x="1" y="11878"/>
                    <a:pt x="1" y="12042"/>
                  </a:cubicBezTo>
                  <a:lnTo>
                    <a:pt x="1" y="12064"/>
                  </a:lnTo>
                  <a:cubicBezTo>
                    <a:pt x="1" y="12198"/>
                    <a:pt x="5" y="12344"/>
                    <a:pt x="12" y="12474"/>
                  </a:cubicBezTo>
                  <a:cubicBezTo>
                    <a:pt x="19" y="12616"/>
                    <a:pt x="31" y="12775"/>
                    <a:pt x="48" y="12912"/>
                  </a:cubicBezTo>
                  <a:cubicBezTo>
                    <a:pt x="64" y="13047"/>
                    <a:pt x="86" y="13200"/>
                    <a:pt x="109" y="13328"/>
                  </a:cubicBezTo>
                  <a:cubicBezTo>
                    <a:pt x="130" y="13456"/>
                    <a:pt x="163" y="13599"/>
                    <a:pt x="193" y="13717"/>
                  </a:cubicBezTo>
                  <a:cubicBezTo>
                    <a:pt x="224" y="13836"/>
                    <a:pt x="264" y="13969"/>
                    <a:pt x="301" y="14078"/>
                  </a:cubicBezTo>
                  <a:cubicBezTo>
                    <a:pt x="339" y="14189"/>
                    <a:pt x="386" y="14311"/>
                    <a:pt x="431" y="14412"/>
                  </a:cubicBezTo>
                  <a:cubicBezTo>
                    <a:pt x="475" y="14512"/>
                    <a:pt x="530" y="14623"/>
                    <a:pt x="580" y="14713"/>
                  </a:cubicBezTo>
                  <a:cubicBezTo>
                    <a:pt x="630" y="14803"/>
                    <a:pt x="691" y="14902"/>
                    <a:pt x="747" y="14982"/>
                  </a:cubicBezTo>
                  <a:cubicBezTo>
                    <a:pt x="803" y="15061"/>
                    <a:pt x="869" y="15148"/>
                    <a:pt x="929" y="15220"/>
                  </a:cubicBezTo>
                  <a:cubicBezTo>
                    <a:pt x="991" y="15290"/>
                    <a:pt x="1062" y="15365"/>
                    <a:pt x="1128" y="15427"/>
                  </a:cubicBezTo>
                  <a:cubicBezTo>
                    <a:pt x="1172" y="15468"/>
                    <a:pt x="1220" y="15508"/>
                    <a:pt x="1270" y="15549"/>
                  </a:cubicBezTo>
                  <a:cubicBezTo>
                    <a:pt x="1292" y="15557"/>
                    <a:pt x="1315" y="15566"/>
                    <a:pt x="1338" y="15576"/>
                  </a:cubicBezTo>
                  <a:cubicBezTo>
                    <a:pt x="1417" y="15606"/>
                    <a:pt x="1497" y="15634"/>
                    <a:pt x="1581" y="15657"/>
                  </a:cubicBezTo>
                  <a:cubicBezTo>
                    <a:pt x="1663" y="15680"/>
                    <a:pt x="1747" y="15700"/>
                    <a:pt x="1834" y="15717"/>
                  </a:cubicBezTo>
                  <a:cubicBezTo>
                    <a:pt x="1919" y="15734"/>
                    <a:pt x="2006" y="15749"/>
                    <a:pt x="2094" y="15759"/>
                  </a:cubicBezTo>
                  <a:cubicBezTo>
                    <a:pt x="2137" y="15764"/>
                    <a:pt x="2183" y="15770"/>
                    <a:pt x="2228" y="15773"/>
                  </a:cubicBezTo>
                  <a:cubicBezTo>
                    <a:pt x="2271" y="15777"/>
                    <a:pt x="2317" y="15780"/>
                    <a:pt x="2363" y="15782"/>
                  </a:cubicBezTo>
                  <a:cubicBezTo>
                    <a:pt x="2420" y="15784"/>
                    <a:pt x="2478" y="15785"/>
                    <a:pt x="2537" y="15785"/>
                  </a:cubicBezTo>
                  <a:cubicBezTo>
                    <a:pt x="2571" y="15785"/>
                    <a:pt x="2605" y="15785"/>
                    <a:pt x="2639" y="15785"/>
                  </a:cubicBezTo>
                  <a:cubicBezTo>
                    <a:pt x="2732" y="15780"/>
                    <a:pt x="2827" y="15774"/>
                    <a:pt x="2923" y="15766"/>
                  </a:cubicBezTo>
                  <a:cubicBezTo>
                    <a:pt x="2970" y="15760"/>
                    <a:pt x="3018" y="15756"/>
                    <a:pt x="3067" y="15750"/>
                  </a:cubicBezTo>
                  <a:lnTo>
                    <a:pt x="3212" y="15728"/>
                  </a:lnTo>
                  <a:cubicBezTo>
                    <a:pt x="3261" y="15721"/>
                    <a:pt x="3309" y="15713"/>
                    <a:pt x="3359" y="15703"/>
                  </a:cubicBezTo>
                  <a:cubicBezTo>
                    <a:pt x="3408" y="15694"/>
                    <a:pt x="3457" y="15684"/>
                    <a:pt x="3507" y="15672"/>
                  </a:cubicBezTo>
                  <a:cubicBezTo>
                    <a:pt x="3606" y="15649"/>
                    <a:pt x="3707" y="15623"/>
                    <a:pt x="3808" y="15595"/>
                  </a:cubicBezTo>
                  <a:cubicBezTo>
                    <a:pt x="3905" y="15569"/>
                    <a:pt x="4009" y="15536"/>
                    <a:pt x="4111" y="15500"/>
                  </a:cubicBezTo>
                  <a:cubicBezTo>
                    <a:pt x="4161" y="15483"/>
                    <a:pt x="4212" y="15464"/>
                    <a:pt x="4263" y="15444"/>
                  </a:cubicBezTo>
                  <a:cubicBezTo>
                    <a:pt x="4315" y="15427"/>
                    <a:pt x="4365" y="15406"/>
                    <a:pt x="4419" y="15385"/>
                  </a:cubicBezTo>
                  <a:cubicBezTo>
                    <a:pt x="4470" y="15363"/>
                    <a:pt x="4521" y="15342"/>
                    <a:pt x="4572" y="15320"/>
                  </a:cubicBezTo>
                  <a:lnTo>
                    <a:pt x="4729" y="15250"/>
                  </a:lnTo>
                  <a:cubicBezTo>
                    <a:pt x="4781" y="15227"/>
                    <a:pt x="4831" y="15202"/>
                    <a:pt x="4883" y="15176"/>
                  </a:cubicBezTo>
                  <a:cubicBezTo>
                    <a:pt x="4936" y="15152"/>
                    <a:pt x="4988" y="15125"/>
                    <a:pt x="5040" y="15097"/>
                  </a:cubicBezTo>
                  <a:cubicBezTo>
                    <a:pt x="5093" y="15070"/>
                    <a:pt x="5145" y="15044"/>
                    <a:pt x="5196" y="15015"/>
                  </a:cubicBezTo>
                  <a:cubicBezTo>
                    <a:pt x="5247" y="14987"/>
                    <a:pt x="5299" y="14958"/>
                    <a:pt x="5350" y="14926"/>
                  </a:cubicBezTo>
                  <a:cubicBezTo>
                    <a:pt x="5401" y="14896"/>
                    <a:pt x="5452" y="14866"/>
                    <a:pt x="5504" y="14836"/>
                  </a:cubicBezTo>
                  <a:cubicBezTo>
                    <a:pt x="5554" y="14803"/>
                    <a:pt x="5606" y="14772"/>
                    <a:pt x="5656" y="14739"/>
                  </a:cubicBezTo>
                  <a:cubicBezTo>
                    <a:pt x="5707" y="14708"/>
                    <a:pt x="5757" y="14675"/>
                    <a:pt x="5807" y="14642"/>
                  </a:cubicBezTo>
                  <a:cubicBezTo>
                    <a:pt x="5858" y="14607"/>
                    <a:pt x="5910" y="14571"/>
                    <a:pt x="5960" y="14537"/>
                  </a:cubicBezTo>
                  <a:cubicBezTo>
                    <a:pt x="6010" y="14502"/>
                    <a:pt x="6060" y="14466"/>
                    <a:pt x="6111" y="14430"/>
                  </a:cubicBezTo>
                  <a:cubicBezTo>
                    <a:pt x="6161" y="14394"/>
                    <a:pt x="6213" y="14357"/>
                    <a:pt x="6263" y="14320"/>
                  </a:cubicBezTo>
                  <a:cubicBezTo>
                    <a:pt x="6367" y="14243"/>
                    <a:pt x="6464" y="14167"/>
                    <a:pt x="6565" y="14085"/>
                  </a:cubicBezTo>
                  <a:cubicBezTo>
                    <a:pt x="6666" y="14005"/>
                    <a:pt x="6765" y="13923"/>
                    <a:pt x="6864" y="13836"/>
                  </a:cubicBezTo>
                  <a:cubicBezTo>
                    <a:pt x="6914" y="13793"/>
                    <a:pt x="6965" y="13750"/>
                    <a:pt x="7014" y="13704"/>
                  </a:cubicBezTo>
                  <a:cubicBezTo>
                    <a:pt x="7061" y="13661"/>
                    <a:pt x="7111" y="13617"/>
                    <a:pt x="7160" y="13572"/>
                  </a:cubicBezTo>
                  <a:cubicBezTo>
                    <a:pt x="7211" y="13525"/>
                    <a:pt x="7259" y="13480"/>
                    <a:pt x="7308" y="13434"/>
                  </a:cubicBezTo>
                  <a:lnTo>
                    <a:pt x="7454" y="13293"/>
                  </a:lnTo>
                  <a:cubicBezTo>
                    <a:pt x="7501" y="13244"/>
                    <a:pt x="7548" y="13197"/>
                    <a:pt x="7597" y="13148"/>
                  </a:cubicBezTo>
                  <a:cubicBezTo>
                    <a:pt x="7645" y="13099"/>
                    <a:pt x="7692" y="13050"/>
                    <a:pt x="7740" y="13000"/>
                  </a:cubicBezTo>
                  <a:cubicBezTo>
                    <a:pt x="7835" y="12902"/>
                    <a:pt x="7928" y="12798"/>
                    <a:pt x="8021" y="12695"/>
                  </a:cubicBezTo>
                  <a:cubicBezTo>
                    <a:pt x="8069" y="12643"/>
                    <a:pt x="8113" y="12590"/>
                    <a:pt x="8159" y="12537"/>
                  </a:cubicBezTo>
                  <a:cubicBezTo>
                    <a:pt x="8205" y="12485"/>
                    <a:pt x="8251" y="12430"/>
                    <a:pt x="8296" y="12377"/>
                  </a:cubicBezTo>
                  <a:cubicBezTo>
                    <a:pt x="8342" y="12323"/>
                    <a:pt x="8387" y="12267"/>
                    <a:pt x="8431" y="12213"/>
                  </a:cubicBezTo>
                  <a:cubicBezTo>
                    <a:pt x="8474" y="12159"/>
                    <a:pt x="8519" y="12104"/>
                    <a:pt x="8565" y="12048"/>
                  </a:cubicBezTo>
                  <a:cubicBezTo>
                    <a:pt x="8653" y="11936"/>
                    <a:pt x="8739" y="11824"/>
                    <a:pt x="8825" y="11709"/>
                  </a:cubicBezTo>
                  <a:cubicBezTo>
                    <a:pt x="8911" y="11591"/>
                    <a:pt x="8996" y="11476"/>
                    <a:pt x="9078" y="11358"/>
                  </a:cubicBezTo>
                  <a:cubicBezTo>
                    <a:pt x="9162" y="11239"/>
                    <a:pt x="9242" y="11119"/>
                    <a:pt x="9323" y="10999"/>
                  </a:cubicBezTo>
                  <a:cubicBezTo>
                    <a:pt x="9482" y="10756"/>
                    <a:pt x="9637" y="10508"/>
                    <a:pt x="9783" y="10257"/>
                  </a:cubicBezTo>
                  <a:cubicBezTo>
                    <a:pt x="9928" y="10005"/>
                    <a:pt x="10069" y="9748"/>
                    <a:pt x="10200" y="9489"/>
                  </a:cubicBezTo>
                  <a:cubicBezTo>
                    <a:pt x="10264" y="9360"/>
                    <a:pt x="10329" y="9229"/>
                    <a:pt x="10391" y="9097"/>
                  </a:cubicBezTo>
                  <a:cubicBezTo>
                    <a:pt x="10453" y="8966"/>
                    <a:pt x="10513" y="8833"/>
                    <a:pt x="10570" y="8701"/>
                  </a:cubicBezTo>
                  <a:cubicBezTo>
                    <a:pt x="10628" y="8569"/>
                    <a:pt x="10683" y="8435"/>
                    <a:pt x="10737" y="8303"/>
                  </a:cubicBezTo>
                  <a:cubicBezTo>
                    <a:pt x="10790" y="8172"/>
                    <a:pt x="10844" y="8037"/>
                    <a:pt x="10891" y="7903"/>
                  </a:cubicBezTo>
                  <a:cubicBezTo>
                    <a:pt x="10917" y="7837"/>
                    <a:pt x="10940" y="7771"/>
                    <a:pt x="10963" y="7705"/>
                  </a:cubicBezTo>
                  <a:cubicBezTo>
                    <a:pt x="10987" y="7637"/>
                    <a:pt x="11010" y="7570"/>
                    <a:pt x="11032" y="7504"/>
                  </a:cubicBezTo>
                  <a:lnTo>
                    <a:pt x="11097" y="7304"/>
                  </a:lnTo>
                  <a:cubicBezTo>
                    <a:pt x="11117" y="7238"/>
                    <a:pt x="11138" y="7169"/>
                    <a:pt x="11157" y="7102"/>
                  </a:cubicBezTo>
                  <a:cubicBezTo>
                    <a:pt x="11197" y="6969"/>
                    <a:pt x="11235" y="6837"/>
                    <a:pt x="11271" y="6703"/>
                  </a:cubicBezTo>
                  <a:cubicBezTo>
                    <a:pt x="11286" y="6637"/>
                    <a:pt x="11305" y="6571"/>
                    <a:pt x="11321" y="6504"/>
                  </a:cubicBezTo>
                  <a:cubicBezTo>
                    <a:pt x="11337" y="6437"/>
                    <a:pt x="11351" y="6372"/>
                    <a:pt x="11368" y="6306"/>
                  </a:cubicBezTo>
                  <a:cubicBezTo>
                    <a:pt x="11383" y="6241"/>
                    <a:pt x="11397" y="6175"/>
                    <a:pt x="11411" y="6109"/>
                  </a:cubicBezTo>
                  <a:cubicBezTo>
                    <a:pt x="11426" y="6042"/>
                    <a:pt x="11437" y="5977"/>
                    <a:pt x="11450" y="5912"/>
                  </a:cubicBezTo>
                  <a:cubicBezTo>
                    <a:pt x="11463" y="5847"/>
                    <a:pt x="11476" y="5781"/>
                    <a:pt x="11486" y="5717"/>
                  </a:cubicBezTo>
                  <a:lnTo>
                    <a:pt x="11519" y="5523"/>
                  </a:lnTo>
                  <a:cubicBezTo>
                    <a:pt x="11538" y="5393"/>
                    <a:pt x="11558" y="5264"/>
                    <a:pt x="11572" y="5136"/>
                  </a:cubicBezTo>
                  <a:cubicBezTo>
                    <a:pt x="11588" y="5011"/>
                    <a:pt x="11601" y="4883"/>
                    <a:pt x="11613" y="4758"/>
                  </a:cubicBezTo>
                  <a:cubicBezTo>
                    <a:pt x="11616" y="4694"/>
                    <a:pt x="11621" y="4633"/>
                    <a:pt x="11624" y="4571"/>
                  </a:cubicBezTo>
                  <a:cubicBezTo>
                    <a:pt x="11629" y="4508"/>
                    <a:pt x="11631" y="4444"/>
                    <a:pt x="11634" y="4384"/>
                  </a:cubicBezTo>
                  <a:cubicBezTo>
                    <a:pt x="11636" y="4321"/>
                    <a:pt x="11637" y="4262"/>
                    <a:pt x="11639" y="4200"/>
                  </a:cubicBezTo>
                  <a:cubicBezTo>
                    <a:pt x="11641" y="4141"/>
                    <a:pt x="11641" y="4081"/>
                    <a:pt x="11641" y="4020"/>
                  </a:cubicBezTo>
                  <a:cubicBezTo>
                    <a:pt x="11641" y="3961"/>
                    <a:pt x="11641" y="3902"/>
                    <a:pt x="11639" y="3845"/>
                  </a:cubicBezTo>
                  <a:cubicBezTo>
                    <a:pt x="11637" y="3786"/>
                    <a:pt x="11636" y="3728"/>
                    <a:pt x="11652" y="3681"/>
                  </a:cubicBezTo>
                  <a:cubicBezTo>
                    <a:pt x="11647" y="3566"/>
                    <a:pt x="11640" y="3454"/>
                    <a:pt x="11630" y="3342"/>
                  </a:cubicBezTo>
                  <a:cubicBezTo>
                    <a:pt x="11618" y="3229"/>
                    <a:pt x="11607" y="3122"/>
                    <a:pt x="11593" y="3012"/>
                  </a:cubicBezTo>
                  <a:cubicBezTo>
                    <a:pt x="11583" y="2958"/>
                    <a:pt x="11575" y="2905"/>
                    <a:pt x="11567" y="2850"/>
                  </a:cubicBezTo>
                  <a:cubicBezTo>
                    <a:pt x="11560" y="2798"/>
                    <a:pt x="11551" y="2746"/>
                    <a:pt x="11539" y="2695"/>
                  </a:cubicBezTo>
                  <a:lnTo>
                    <a:pt x="11508" y="2538"/>
                  </a:lnTo>
                  <a:cubicBezTo>
                    <a:pt x="11495" y="2486"/>
                    <a:pt x="11485" y="2436"/>
                    <a:pt x="11472" y="2386"/>
                  </a:cubicBezTo>
                  <a:cubicBezTo>
                    <a:pt x="11459" y="2335"/>
                    <a:pt x="11446" y="2286"/>
                    <a:pt x="11432" y="2236"/>
                  </a:cubicBezTo>
                  <a:lnTo>
                    <a:pt x="11388" y="2091"/>
                  </a:lnTo>
                  <a:cubicBezTo>
                    <a:pt x="11360" y="1994"/>
                    <a:pt x="11328" y="1900"/>
                    <a:pt x="11294" y="1808"/>
                  </a:cubicBezTo>
                  <a:cubicBezTo>
                    <a:pt x="11278" y="1762"/>
                    <a:pt x="11259" y="1717"/>
                    <a:pt x="11242" y="1671"/>
                  </a:cubicBezTo>
                  <a:cubicBezTo>
                    <a:pt x="11223" y="1626"/>
                    <a:pt x="11204" y="1582"/>
                    <a:pt x="11184" y="1539"/>
                  </a:cubicBezTo>
                  <a:cubicBezTo>
                    <a:pt x="11166" y="1496"/>
                    <a:pt x="11147" y="1454"/>
                    <a:pt x="11125" y="1411"/>
                  </a:cubicBezTo>
                  <a:cubicBezTo>
                    <a:pt x="11105" y="1368"/>
                    <a:pt x="11084" y="1326"/>
                    <a:pt x="11062" y="1286"/>
                  </a:cubicBezTo>
                  <a:cubicBezTo>
                    <a:pt x="11018" y="1202"/>
                    <a:pt x="10972" y="1123"/>
                    <a:pt x="10924" y="1046"/>
                  </a:cubicBezTo>
                  <a:cubicBezTo>
                    <a:pt x="10875" y="969"/>
                    <a:pt x="10825" y="895"/>
                    <a:pt x="10773" y="823"/>
                  </a:cubicBezTo>
                  <a:cubicBezTo>
                    <a:pt x="10720" y="751"/>
                    <a:pt x="10667" y="683"/>
                    <a:pt x="10609" y="617"/>
                  </a:cubicBezTo>
                  <a:cubicBezTo>
                    <a:pt x="10496" y="484"/>
                    <a:pt x="10373" y="363"/>
                    <a:pt x="10244" y="253"/>
                  </a:cubicBezTo>
                  <a:cubicBezTo>
                    <a:pt x="10214" y="229"/>
                    <a:pt x="10184" y="203"/>
                    <a:pt x="10152" y="180"/>
                  </a:cubicBezTo>
                  <a:cubicBezTo>
                    <a:pt x="10093" y="157"/>
                    <a:pt x="10034" y="136"/>
                    <a:pt x="9975" y="117"/>
                  </a:cubicBezTo>
                  <a:cubicBezTo>
                    <a:pt x="9889" y="90"/>
                    <a:pt x="9788" y="67"/>
                    <a:pt x="9696" y="49"/>
                  </a:cubicBezTo>
                  <a:cubicBezTo>
                    <a:pt x="9603" y="31"/>
                    <a:pt x="9496" y="16"/>
                    <a:pt x="9397" y="9"/>
                  </a:cubicBezTo>
                  <a:cubicBezTo>
                    <a:pt x="9316" y="3"/>
                    <a:pt x="9222" y="0"/>
                    <a:pt x="9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18"/>
            <p:cNvSpPr/>
            <p:nvPr/>
          </p:nvSpPr>
          <p:spPr>
            <a:xfrm>
              <a:off x="7376267" y="1939524"/>
              <a:ext cx="453087" cy="624355"/>
            </a:xfrm>
            <a:custGeom>
              <a:avLst/>
              <a:gdLst/>
              <a:ahLst/>
              <a:cxnLst/>
              <a:rect l="l" t="t" r="r" b="b"/>
              <a:pathLst>
                <a:path w="14529" h="20021" extrusionOk="0">
                  <a:moveTo>
                    <a:pt x="14527" y="1336"/>
                  </a:moveTo>
                  <a:lnTo>
                    <a:pt x="14528" y="1337"/>
                  </a:lnTo>
                  <a:cubicBezTo>
                    <a:pt x="14528" y="1336"/>
                    <a:pt x="14527" y="1336"/>
                    <a:pt x="14527" y="1336"/>
                  </a:cubicBezTo>
                  <a:close/>
                  <a:moveTo>
                    <a:pt x="11132" y="1"/>
                  </a:moveTo>
                  <a:cubicBezTo>
                    <a:pt x="10025" y="1"/>
                    <a:pt x="8846" y="374"/>
                    <a:pt x="7823" y="888"/>
                  </a:cubicBezTo>
                  <a:cubicBezTo>
                    <a:pt x="5605" y="2006"/>
                    <a:pt x="4114" y="3788"/>
                    <a:pt x="2843" y="5809"/>
                  </a:cubicBezTo>
                  <a:cubicBezTo>
                    <a:pt x="1246" y="8349"/>
                    <a:pt x="1" y="11268"/>
                    <a:pt x="1" y="14214"/>
                  </a:cubicBezTo>
                  <a:cubicBezTo>
                    <a:pt x="1" y="14684"/>
                    <a:pt x="32" y="15157"/>
                    <a:pt x="98" y="15631"/>
                  </a:cubicBezTo>
                  <a:cubicBezTo>
                    <a:pt x="231" y="16574"/>
                    <a:pt x="593" y="17437"/>
                    <a:pt x="1188" y="18222"/>
                  </a:cubicBezTo>
                  <a:cubicBezTo>
                    <a:pt x="1483" y="18610"/>
                    <a:pt x="1831" y="18921"/>
                    <a:pt x="2233" y="19152"/>
                  </a:cubicBezTo>
                  <a:lnTo>
                    <a:pt x="3739" y="20020"/>
                  </a:lnTo>
                  <a:cubicBezTo>
                    <a:pt x="3336" y="19787"/>
                    <a:pt x="2987" y="19477"/>
                    <a:pt x="2692" y="19089"/>
                  </a:cubicBezTo>
                  <a:cubicBezTo>
                    <a:pt x="2097" y="18305"/>
                    <a:pt x="1735" y="17443"/>
                    <a:pt x="1604" y="16499"/>
                  </a:cubicBezTo>
                  <a:cubicBezTo>
                    <a:pt x="1536" y="16025"/>
                    <a:pt x="1504" y="15552"/>
                    <a:pt x="1504" y="15082"/>
                  </a:cubicBezTo>
                  <a:cubicBezTo>
                    <a:pt x="1504" y="12136"/>
                    <a:pt x="2749" y="9218"/>
                    <a:pt x="4347" y="6677"/>
                  </a:cubicBezTo>
                  <a:cubicBezTo>
                    <a:pt x="5618" y="4657"/>
                    <a:pt x="7110" y="2876"/>
                    <a:pt x="9327" y="1758"/>
                  </a:cubicBezTo>
                  <a:cubicBezTo>
                    <a:pt x="10351" y="1242"/>
                    <a:pt x="11529" y="869"/>
                    <a:pt x="12636" y="869"/>
                  </a:cubicBezTo>
                  <a:cubicBezTo>
                    <a:pt x="13310" y="869"/>
                    <a:pt x="13957" y="1007"/>
                    <a:pt x="14527" y="1336"/>
                  </a:cubicBezTo>
                  <a:lnTo>
                    <a:pt x="14527" y="1336"/>
                  </a:lnTo>
                  <a:lnTo>
                    <a:pt x="13023" y="468"/>
                  </a:lnTo>
                  <a:cubicBezTo>
                    <a:pt x="12454" y="139"/>
                    <a:pt x="11806" y="1"/>
                    <a:pt x="1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18"/>
            <p:cNvSpPr/>
            <p:nvPr/>
          </p:nvSpPr>
          <p:spPr>
            <a:xfrm>
              <a:off x="7459716" y="1999741"/>
              <a:ext cx="444137" cy="569594"/>
            </a:xfrm>
            <a:custGeom>
              <a:avLst/>
              <a:gdLst/>
              <a:ahLst/>
              <a:cxnLst/>
              <a:rect l="l" t="t" r="r" b="b"/>
              <a:pathLst>
                <a:path w="14242" h="18265" extrusionOk="0">
                  <a:moveTo>
                    <a:pt x="10231" y="253"/>
                  </a:moveTo>
                  <a:cubicBezTo>
                    <a:pt x="10517" y="253"/>
                    <a:pt x="10788" y="286"/>
                    <a:pt x="11044" y="351"/>
                  </a:cubicBezTo>
                  <a:cubicBezTo>
                    <a:pt x="11499" y="469"/>
                    <a:pt x="11954" y="707"/>
                    <a:pt x="12360" y="1034"/>
                  </a:cubicBezTo>
                  <a:cubicBezTo>
                    <a:pt x="12752" y="1355"/>
                    <a:pt x="13093" y="1753"/>
                    <a:pt x="13343" y="2189"/>
                  </a:cubicBezTo>
                  <a:cubicBezTo>
                    <a:pt x="13911" y="3176"/>
                    <a:pt x="14082" y="4437"/>
                    <a:pt x="13881" y="6151"/>
                  </a:cubicBezTo>
                  <a:cubicBezTo>
                    <a:pt x="13682" y="7827"/>
                    <a:pt x="13191" y="9465"/>
                    <a:pt x="12417" y="11016"/>
                  </a:cubicBezTo>
                  <a:cubicBezTo>
                    <a:pt x="11660" y="12539"/>
                    <a:pt x="10632" y="13978"/>
                    <a:pt x="9447" y="15179"/>
                  </a:cubicBezTo>
                  <a:cubicBezTo>
                    <a:pt x="8376" y="16266"/>
                    <a:pt x="7296" y="17031"/>
                    <a:pt x="6149" y="17516"/>
                  </a:cubicBezTo>
                  <a:cubicBezTo>
                    <a:pt x="5373" y="17845"/>
                    <a:pt x="4661" y="18009"/>
                    <a:pt x="4021" y="18009"/>
                  </a:cubicBezTo>
                  <a:cubicBezTo>
                    <a:pt x="3737" y="18009"/>
                    <a:pt x="3462" y="17976"/>
                    <a:pt x="3206" y="17910"/>
                  </a:cubicBezTo>
                  <a:cubicBezTo>
                    <a:pt x="2750" y="17793"/>
                    <a:pt x="2296" y="17557"/>
                    <a:pt x="1891" y="17227"/>
                  </a:cubicBezTo>
                  <a:cubicBezTo>
                    <a:pt x="1497" y="16908"/>
                    <a:pt x="1156" y="16509"/>
                    <a:pt x="906" y="16075"/>
                  </a:cubicBezTo>
                  <a:cubicBezTo>
                    <a:pt x="460" y="15300"/>
                    <a:pt x="259" y="14346"/>
                    <a:pt x="289" y="13157"/>
                  </a:cubicBezTo>
                  <a:cubicBezTo>
                    <a:pt x="298" y="12825"/>
                    <a:pt x="324" y="12484"/>
                    <a:pt x="368" y="12110"/>
                  </a:cubicBezTo>
                  <a:cubicBezTo>
                    <a:pt x="467" y="11260"/>
                    <a:pt x="643" y="10415"/>
                    <a:pt x="892" y="9600"/>
                  </a:cubicBezTo>
                  <a:cubicBezTo>
                    <a:pt x="1132" y="8805"/>
                    <a:pt x="1448" y="8013"/>
                    <a:pt x="1830" y="7245"/>
                  </a:cubicBezTo>
                  <a:cubicBezTo>
                    <a:pt x="2589" y="5724"/>
                    <a:pt x="3617" y="4282"/>
                    <a:pt x="4802" y="3082"/>
                  </a:cubicBezTo>
                  <a:cubicBezTo>
                    <a:pt x="5874" y="1995"/>
                    <a:pt x="6954" y="1231"/>
                    <a:pt x="8101" y="745"/>
                  </a:cubicBezTo>
                  <a:cubicBezTo>
                    <a:pt x="8878" y="417"/>
                    <a:pt x="9591" y="253"/>
                    <a:pt x="10231" y="253"/>
                  </a:cubicBezTo>
                  <a:close/>
                  <a:moveTo>
                    <a:pt x="10229" y="1"/>
                  </a:moveTo>
                  <a:cubicBezTo>
                    <a:pt x="9553" y="1"/>
                    <a:pt x="8806" y="172"/>
                    <a:pt x="7999" y="513"/>
                  </a:cubicBezTo>
                  <a:cubicBezTo>
                    <a:pt x="6820" y="1011"/>
                    <a:pt x="5713" y="1793"/>
                    <a:pt x="4617" y="2906"/>
                  </a:cubicBezTo>
                  <a:cubicBezTo>
                    <a:pt x="3415" y="4125"/>
                    <a:pt x="2371" y="5589"/>
                    <a:pt x="1599" y="7136"/>
                  </a:cubicBezTo>
                  <a:cubicBezTo>
                    <a:pt x="1211" y="7916"/>
                    <a:pt x="890" y="8722"/>
                    <a:pt x="646" y="9529"/>
                  </a:cubicBezTo>
                  <a:cubicBezTo>
                    <a:pt x="394" y="10360"/>
                    <a:pt x="216" y="11219"/>
                    <a:pt x="114" y="12083"/>
                  </a:cubicBezTo>
                  <a:cubicBezTo>
                    <a:pt x="68" y="12462"/>
                    <a:pt x="42" y="12812"/>
                    <a:pt x="32" y="13150"/>
                  </a:cubicBezTo>
                  <a:cubicBezTo>
                    <a:pt x="0" y="14387"/>
                    <a:pt x="214" y="15385"/>
                    <a:pt x="683" y="16202"/>
                  </a:cubicBezTo>
                  <a:cubicBezTo>
                    <a:pt x="949" y="16665"/>
                    <a:pt x="1310" y="17089"/>
                    <a:pt x="1727" y="17427"/>
                  </a:cubicBezTo>
                  <a:cubicBezTo>
                    <a:pt x="2162" y="17779"/>
                    <a:pt x="2651" y="18032"/>
                    <a:pt x="3140" y="18157"/>
                  </a:cubicBezTo>
                  <a:cubicBezTo>
                    <a:pt x="3418" y="18229"/>
                    <a:pt x="3711" y="18265"/>
                    <a:pt x="4020" y="18265"/>
                  </a:cubicBezTo>
                  <a:cubicBezTo>
                    <a:pt x="4694" y="18265"/>
                    <a:pt x="5440" y="18095"/>
                    <a:pt x="6245" y="17754"/>
                  </a:cubicBezTo>
                  <a:cubicBezTo>
                    <a:pt x="7424" y="17257"/>
                    <a:pt x="8531" y="16475"/>
                    <a:pt x="9627" y="15362"/>
                  </a:cubicBezTo>
                  <a:cubicBezTo>
                    <a:pt x="10832" y="14140"/>
                    <a:pt x="11874" y="12678"/>
                    <a:pt x="12644" y="11132"/>
                  </a:cubicBezTo>
                  <a:cubicBezTo>
                    <a:pt x="13431" y="9552"/>
                    <a:pt x="13931" y="7889"/>
                    <a:pt x="14132" y="6184"/>
                  </a:cubicBezTo>
                  <a:cubicBezTo>
                    <a:pt x="14227" y="5380"/>
                    <a:pt x="14242" y="4686"/>
                    <a:pt x="14176" y="4065"/>
                  </a:cubicBezTo>
                  <a:cubicBezTo>
                    <a:pt x="14092" y="3294"/>
                    <a:pt x="13894" y="2640"/>
                    <a:pt x="13563" y="2065"/>
                  </a:cubicBezTo>
                  <a:cubicBezTo>
                    <a:pt x="13297" y="1602"/>
                    <a:pt x="12935" y="1178"/>
                    <a:pt x="12518" y="840"/>
                  </a:cubicBezTo>
                  <a:cubicBezTo>
                    <a:pt x="12084" y="487"/>
                    <a:pt x="11595" y="234"/>
                    <a:pt x="11106" y="107"/>
                  </a:cubicBezTo>
                  <a:cubicBezTo>
                    <a:pt x="10829" y="36"/>
                    <a:pt x="10536" y="1"/>
                    <a:pt x="10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18"/>
            <p:cNvSpPr/>
            <p:nvPr/>
          </p:nvSpPr>
          <p:spPr>
            <a:xfrm>
              <a:off x="7684586" y="2170507"/>
              <a:ext cx="320987" cy="404719"/>
            </a:xfrm>
            <a:custGeom>
              <a:avLst/>
              <a:gdLst/>
              <a:ahLst/>
              <a:cxnLst/>
              <a:rect l="l" t="t" r="r" b="b"/>
              <a:pathLst>
                <a:path w="10293" h="12978" extrusionOk="0">
                  <a:moveTo>
                    <a:pt x="7609" y="1206"/>
                  </a:moveTo>
                  <a:cubicBezTo>
                    <a:pt x="7788" y="1206"/>
                    <a:pt x="7965" y="1226"/>
                    <a:pt x="8138" y="1270"/>
                  </a:cubicBezTo>
                  <a:cubicBezTo>
                    <a:pt x="8749" y="1425"/>
                    <a:pt x="9301" y="1893"/>
                    <a:pt x="9620" y="2451"/>
                  </a:cubicBezTo>
                  <a:cubicBezTo>
                    <a:pt x="10050" y="3197"/>
                    <a:pt x="10066" y="4105"/>
                    <a:pt x="9965" y="4968"/>
                  </a:cubicBezTo>
                  <a:cubicBezTo>
                    <a:pt x="9836" y="6055"/>
                    <a:pt x="9522" y="7070"/>
                    <a:pt x="9045" y="8029"/>
                  </a:cubicBezTo>
                  <a:cubicBezTo>
                    <a:pt x="8569" y="8985"/>
                    <a:pt x="7931" y="9882"/>
                    <a:pt x="7180" y="10644"/>
                  </a:cubicBezTo>
                  <a:cubicBezTo>
                    <a:pt x="6579" y="11252"/>
                    <a:pt x="5906" y="11775"/>
                    <a:pt x="5098" y="12117"/>
                  </a:cubicBezTo>
                  <a:cubicBezTo>
                    <a:pt x="4668" y="12299"/>
                    <a:pt x="4199" y="12429"/>
                    <a:pt x="3742" y="12429"/>
                  </a:cubicBezTo>
                  <a:cubicBezTo>
                    <a:pt x="3563" y="12429"/>
                    <a:pt x="3386" y="12409"/>
                    <a:pt x="3214" y="12365"/>
                  </a:cubicBezTo>
                  <a:cubicBezTo>
                    <a:pt x="2603" y="12206"/>
                    <a:pt x="2051" y="11739"/>
                    <a:pt x="1731" y="11183"/>
                  </a:cubicBezTo>
                  <a:cubicBezTo>
                    <a:pt x="1411" y="10625"/>
                    <a:pt x="1320" y="9975"/>
                    <a:pt x="1338" y="9323"/>
                  </a:cubicBezTo>
                  <a:cubicBezTo>
                    <a:pt x="1345" y="9101"/>
                    <a:pt x="1363" y="8883"/>
                    <a:pt x="1388" y="8664"/>
                  </a:cubicBezTo>
                  <a:cubicBezTo>
                    <a:pt x="1516" y="7577"/>
                    <a:pt x="1831" y="6562"/>
                    <a:pt x="2307" y="5606"/>
                  </a:cubicBezTo>
                  <a:cubicBezTo>
                    <a:pt x="2782" y="4650"/>
                    <a:pt x="3421" y="3753"/>
                    <a:pt x="4171" y="2991"/>
                  </a:cubicBezTo>
                  <a:cubicBezTo>
                    <a:pt x="4772" y="2383"/>
                    <a:pt x="5446" y="1860"/>
                    <a:pt x="6253" y="1517"/>
                  </a:cubicBezTo>
                  <a:cubicBezTo>
                    <a:pt x="6683" y="1336"/>
                    <a:pt x="7152" y="1206"/>
                    <a:pt x="7609" y="1206"/>
                  </a:cubicBezTo>
                  <a:close/>
                  <a:moveTo>
                    <a:pt x="7304" y="1"/>
                  </a:moveTo>
                  <a:cubicBezTo>
                    <a:pt x="6578" y="1"/>
                    <a:pt x="5804" y="247"/>
                    <a:pt x="5133" y="584"/>
                  </a:cubicBezTo>
                  <a:cubicBezTo>
                    <a:pt x="3678" y="1318"/>
                    <a:pt x="2700" y="2486"/>
                    <a:pt x="1867" y="3812"/>
                  </a:cubicBezTo>
                  <a:cubicBezTo>
                    <a:pt x="819" y="5478"/>
                    <a:pt x="0" y="7395"/>
                    <a:pt x="0" y="9325"/>
                  </a:cubicBezTo>
                  <a:cubicBezTo>
                    <a:pt x="0" y="9634"/>
                    <a:pt x="22" y="9946"/>
                    <a:pt x="65" y="10257"/>
                  </a:cubicBezTo>
                  <a:cubicBezTo>
                    <a:pt x="151" y="10875"/>
                    <a:pt x="390" y="11442"/>
                    <a:pt x="781" y="11955"/>
                  </a:cubicBezTo>
                  <a:cubicBezTo>
                    <a:pt x="975" y="12211"/>
                    <a:pt x="1202" y="12413"/>
                    <a:pt x="1467" y="12566"/>
                  </a:cubicBezTo>
                  <a:cubicBezTo>
                    <a:pt x="1576" y="12629"/>
                    <a:pt x="1681" y="12681"/>
                    <a:pt x="1796" y="12730"/>
                  </a:cubicBezTo>
                  <a:cubicBezTo>
                    <a:pt x="1936" y="12787"/>
                    <a:pt x="2062" y="12830"/>
                    <a:pt x="2209" y="12869"/>
                  </a:cubicBezTo>
                  <a:cubicBezTo>
                    <a:pt x="2357" y="12909"/>
                    <a:pt x="2486" y="12932"/>
                    <a:pt x="2640" y="12953"/>
                  </a:cubicBezTo>
                  <a:cubicBezTo>
                    <a:pt x="2778" y="12968"/>
                    <a:pt x="2897" y="12978"/>
                    <a:pt x="3033" y="12978"/>
                  </a:cubicBezTo>
                  <a:cubicBezTo>
                    <a:pt x="3050" y="12978"/>
                    <a:pt x="3068" y="12977"/>
                    <a:pt x="3086" y="12977"/>
                  </a:cubicBezTo>
                  <a:cubicBezTo>
                    <a:pt x="3247" y="12976"/>
                    <a:pt x="3379" y="12967"/>
                    <a:pt x="3541" y="12947"/>
                  </a:cubicBezTo>
                  <a:cubicBezTo>
                    <a:pt x="3704" y="12925"/>
                    <a:pt x="3838" y="12902"/>
                    <a:pt x="4002" y="12862"/>
                  </a:cubicBezTo>
                  <a:cubicBezTo>
                    <a:pt x="4167" y="12823"/>
                    <a:pt x="4299" y="12786"/>
                    <a:pt x="4463" y="12728"/>
                  </a:cubicBezTo>
                  <a:cubicBezTo>
                    <a:pt x="4627" y="12672"/>
                    <a:pt x="4759" y="12618"/>
                    <a:pt x="4923" y="12544"/>
                  </a:cubicBezTo>
                  <a:cubicBezTo>
                    <a:pt x="5087" y="12472"/>
                    <a:pt x="5219" y="12405"/>
                    <a:pt x="5382" y="12314"/>
                  </a:cubicBezTo>
                  <a:cubicBezTo>
                    <a:pt x="5540" y="12227"/>
                    <a:pt x="5665" y="12150"/>
                    <a:pt x="5820" y="12048"/>
                  </a:cubicBezTo>
                  <a:cubicBezTo>
                    <a:pt x="5974" y="11948"/>
                    <a:pt x="6101" y="11860"/>
                    <a:pt x="6251" y="11745"/>
                  </a:cubicBezTo>
                  <a:cubicBezTo>
                    <a:pt x="6404" y="11629"/>
                    <a:pt x="6526" y="11529"/>
                    <a:pt x="6673" y="11401"/>
                  </a:cubicBezTo>
                  <a:cubicBezTo>
                    <a:pt x="6822" y="11273"/>
                    <a:pt x="6943" y="11163"/>
                    <a:pt x="7085" y="11025"/>
                  </a:cubicBezTo>
                  <a:cubicBezTo>
                    <a:pt x="7226" y="10884"/>
                    <a:pt x="7346" y="10762"/>
                    <a:pt x="7482" y="10612"/>
                  </a:cubicBezTo>
                  <a:cubicBezTo>
                    <a:pt x="7619" y="10464"/>
                    <a:pt x="7734" y="10330"/>
                    <a:pt x="7863" y="10172"/>
                  </a:cubicBezTo>
                  <a:cubicBezTo>
                    <a:pt x="8362" y="9560"/>
                    <a:pt x="8800" y="8890"/>
                    <a:pt x="9167" y="8174"/>
                  </a:cubicBezTo>
                  <a:cubicBezTo>
                    <a:pt x="9258" y="8000"/>
                    <a:pt x="9350" y="7809"/>
                    <a:pt x="9429" y="7632"/>
                  </a:cubicBezTo>
                  <a:cubicBezTo>
                    <a:pt x="9508" y="7455"/>
                    <a:pt x="9590" y="7258"/>
                    <a:pt x="9659" y="7080"/>
                  </a:cubicBezTo>
                  <a:cubicBezTo>
                    <a:pt x="9725" y="6903"/>
                    <a:pt x="9797" y="6699"/>
                    <a:pt x="9854" y="6522"/>
                  </a:cubicBezTo>
                  <a:cubicBezTo>
                    <a:pt x="9910" y="6345"/>
                    <a:pt x="9971" y="6140"/>
                    <a:pt x="10015" y="5964"/>
                  </a:cubicBezTo>
                  <a:cubicBezTo>
                    <a:pt x="10061" y="5789"/>
                    <a:pt x="10107" y="5582"/>
                    <a:pt x="10142" y="5408"/>
                  </a:cubicBezTo>
                  <a:cubicBezTo>
                    <a:pt x="10173" y="5234"/>
                    <a:pt x="10208" y="5030"/>
                    <a:pt x="10229" y="4859"/>
                  </a:cubicBezTo>
                  <a:cubicBezTo>
                    <a:pt x="10251" y="4689"/>
                    <a:pt x="10271" y="4485"/>
                    <a:pt x="10280" y="4319"/>
                  </a:cubicBezTo>
                  <a:cubicBezTo>
                    <a:pt x="10288" y="4154"/>
                    <a:pt x="10293" y="3960"/>
                    <a:pt x="10288" y="3800"/>
                  </a:cubicBezTo>
                  <a:cubicBezTo>
                    <a:pt x="10286" y="3644"/>
                    <a:pt x="10274" y="3458"/>
                    <a:pt x="10255" y="3315"/>
                  </a:cubicBezTo>
                  <a:cubicBezTo>
                    <a:pt x="10238" y="3162"/>
                    <a:pt x="10214" y="2984"/>
                    <a:pt x="10186" y="2839"/>
                  </a:cubicBezTo>
                  <a:cubicBezTo>
                    <a:pt x="10159" y="2693"/>
                    <a:pt x="10119" y="2522"/>
                    <a:pt x="10079" y="2384"/>
                  </a:cubicBezTo>
                  <a:cubicBezTo>
                    <a:pt x="10040" y="2245"/>
                    <a:pt x="9984" y="2084"/>
                    <a:pt x="9929" y="1953"/>
                  </a:cubicBezTo>
                  <a:cubicBezTo>
                    <a:pt x="9876" y="1821"/>
                    <a:pt x="9804" y="1670"/>
                    <a:pt x="9738" y="1548"/>
                  </a:cubicBezTo>
                  <a:cubicBezTo>
                    <a:pt x="9669" y="1424"/>
                    <a:pt x="9583" y="1287"/>
                    <a:pt x="9502" y="1177"/>
                  </a:cubicBezTo>
                  <a:cubicBezTo>
                    <a:pt x="9422" y="1065"/>
                    <a:pt x="9318" y="942"/>
                    <a:pt x="9223" y="842"/>
                  </a:cubicBezTo>
                  <a:cubicBezTo>
                    <a:pt x="9128" y="741"/>
                    <a:pt x="9012" y="638"/>
                    <a:pt x="8904" y="551"/>
                  </a:cubicBezTo>
                  <a:cubicBezTo>
                    <a:pt x="8793" y="465"/>
                    <a:pt x="8668" y="379"/>
                    <a:pt x="8546" y="308"/>
                  </a:cubicBezTo>
                  <a:cubicBezTo>
                    <a:pt x="8172" y="92"/>
                    <a:pt x="7747" y="1"/>
                    <a:pt x="73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18"/>
            <p:cNvSpPr/>
            <p:nvPr/>
          </p:nvSpPr>
          <p:spPr>
            <a:xfrm>
              <a:off x="7725750" y="2207959"/>
              <a:ext cx="272744" cy="350083"/>
            </a:xfrm>
            <a:custGeom>
              <a:avLst/>
              <a:gdLst/>
              <a:ahLst/>
              <a:cxnLst/>
              <a:rect l="l" t="t" r="r" b="b"/>
              <a:pathLst>
                <a:path w="8746" h="11226" extrusionOk="0">
                  <a:moveTo>
                    <a:pt x="5633" y="570"/>
                  </a:moveTo>
                  <a:cubicBezTo>
                    <a:pt x="5710" y="570"/>
                    <a:pt x="5794" y="577"/>
                    <a:pt x="5859" y="587"/>
                  </a:cubicBezTo>
                  <a:cubicBezTo>
                    <a:pt x="5895" y="592"/>
                    <a:pt x="5931" y="597"/>
                    <a:pt x="5964" y="607"/>
                  </a:cubicBezTo>
                  <a:cubicBezTo>
                    <a:pt x="6010" y="617"/>
                    <a:pt x="6050" y="628"/>
                    <a:pt x="6089" y="647"/>
                  </a:cubicBezTo>
                  <a:cubicBezTo>
                    <a:pt x="6155" y="672"/>
                    <a:pt x="6227" y="703"/>
                    <a:pt x="6286" y="738"/>
                  </a:cubicBezTo>
                  <a:cubicBezTo>
                    <a:pt x="7197" y="1264"/>
                    <a:pt x="7423" y="2578"/>
                    <a:pt x="7329" y="3712"/>
                  </a:cubicBezTo>
                  <a:cubicBezTo>
                    <a:pt x="7235" y="4864"/>
                    <a:pt x="6810" y="5828"/>
                    <a:pt x="6286" y="6736"/>
                  </a:cubicBezTo>
                  <a:cubicBezTo>
                    <a:pt x="5762" y="7644"/>
                    <a:pt x="5140" y="8494"/>
                    <a:pt x="4188" y="9151"/>
                  </a:cubicBezTo>
                  <a:cubicBezTo>
                    <a:pt x="3537" y="9603"/>
                    <a:pt x="2733" y="9964"/>
                    <a:pt x="1997" y="9964"/>
                  </a:cubicBezTo>
                  <a:cubicBezTo>
                    <a:pt x="1676" y="9964"/>
                    <a:pt x="1369" y="9895"/>
                    <a:pt x="1093" y="9736"/>
                  </a:cubicBezTo>
                  <a:cubicBezTo>
                    <a:pt x="1031" y="9701"/>
                    <a:pt x="968" y="9654"/>
                    <a:pt x="915" y="9608"/>
                  </a:cubicBezTo>
                  <a:cubicBezTo>
                    <a:pt x="886" y="9582"/>
                    <a:pt x="853" y="9551"/>
                    <a:pt x="823" y="9517"/>
                  </a:cubicBezTo>
                  <a:cubicBezTo>
                    <a:pt x="798" y="9492"/>
                    <a:pt x="774" y="9464"/>
                    <a:pt x="752" y="9437"/>
                  </a:cubicBezTo>
                  <a:cubicBezTo>
                    <a:pt x="705" y="9377"/>
                    <a:pt x="649" y="9292"/>
                    <a:pt x="606" y="9214"/>
                  </a:cubicBezTo>
                  <a:cubicBezTo>
                    <a:pt x="564" y="9136"/>
                    <a:pt x="514" y="9029"/>
                    <a:pt x="479" y="8934"/>
                  </a:cubicBezTo>
                  <a:cubicBezTo>
                    <a:pt x="446" y="8840"/>
                    <a:pt x="406" y="8708"/>
                    <a:pt x="381" y="8597"/>
                  </a:cubicBezTo>
                  <a:cubicBezTo>
                    <a:pt x="355" y="8488"/>
                    <a:pt x="331" y="8337"/>
                    <a:pt x="317" y="8212"/>
                  </a:cubicBezTo>
                  <a:cubicBezTo>
                    <a:pt x="302" y="8086"/>
                    <a:pt x="292" y="7920"/>
                    <a:pt x="291" y="7782"/>
                  </a:cubicBezTo>
                  <a:lnTo>
                    <a:pt x="291" y="7741"/>
                  </a:lnTo>
                  <a:lnTo>
                    <a:pt x="291" y="7705"/>
                  </a:lnTo>
                  <a:cubicBezTo>
                    <a:pt x="292" y="7539"/>
                    <a:pt x="299" y="7411"/>
                    <a:pt x="317" y="7236"/>
                  </a:cubicBezTo>
                  <a:cubicBezTo>
                    <a:pt x="332" y="7059"/>
                    <a:pt x="352" y="6921"/>
                    <a:pt x="384" y="6736"/>
                  </a:cubicBezTo>
                  <a:cubicBezTo>
                    <a:pt x="417" y="6553"/>
                    <a:pt x="447" y="6405"/>
                    <a:pt x="496" y="6215"/>
                  </a:cubicBezTo>
                  <a:cubicBezTo>
                    <a:pt x="542" y="6027"/>
                    <a:pt x="587" y="5872"/>
                    <a:pt x="650" y="5679"/>
                  </a:cubicBezTo>
                  <a:cubicBezTo>
                    <a:pt x="713" y="5491"/>
                    <a:pt x="771" y="5330"/>
                    <a:pt x="848" y="5138"/>
                  </a:cubicBezTo>
                  <a:cubicBezTo>
                    <a:pt x="923" y="4951"/>
                    <a:pt x="997" y="4783"/>
                    <a:pt x="1086" y="4598"/>
                  </a:cubicBezTo>
                  <a:cubicBezTo>
                    <a:pt x="1255" y="4240"/>
                    <a:pt x="1457" y="3880"/>
                    <a:pt x="1671" y="3547"/>
                  </a:cubicBezTo>
                  <a:cubicBezTo>
                    <a:pt x="1776" y="3383"/>
                    <a:pt x="1895" y="3205"/>
                    <a:pt x="2010" y="3051"/>
                  </a:cubicBezTo>
                  <a:cubicBezTo>
                    <a:pt x="2124" y="2897"/>
                    <a:pt x="2259" y="2727"/>
                    <a:pt x="2377" y="2585"/>
                  </a:cubicBezTo>
                  <a:cubicBezTo>
                    <a:pt x="2496" y="2443"/>
                    <a:pt x="2641" y="2282"/>
                    <a:pt x="2765" y="2154"/>
                  </a:cubicBezTo>
                  <a:cubicBezTo>
                    <a:pt x="2887" y="2026"/>
                    <a:pt x="3042" y="1879"/>
                    <a:pt x="3167" y="1766"/>
                  </a:cubicBezTo>
                  <a:cubicBezTo>
                    <a:pt x="3294" y="1652"/>
                    <a:pt x="3454" y="1521"/>
                    <a:pt x="3580" y="1423"/>
                  </a:cubicBezTo>
                  <a:cubicBezTo>
                    <a:pt x="3707" y="1327"/>
                    <a:pt x="3869" y="1215"/>
                    <a:pt x="3994" y="1136"/>
                  </a:cubicBezTo>
                  <a:cubicBezTo>
                    <a:pt x="4059" y="1096"/>
                    <a:pt x="4131" y="1053"/>
                    <a:pt x="4195" y="1017"/>
                  </a:cubicBezTo>
                  <a:cubicBezTo>
                    <a:pt x="4316" y="948"/>
                    <a:pt x="4466" y="873"/>
                    <a:pt x="4581" y="823"/>
                  </a:cubicBezTo>
                  <a:cubicBezTo>
                    <a:pt x="4696" y="769"/>
                    <a:pt x="4839" y="718"/>
                    <a:pt x="4947" y="683"/>
                  </a:cubicBezTo>
                  <a:cubicBezTo>
                    <a:pt x="5055" y="649"/>
                    <a:pt x="5187" y="617"/>
                    <a:pt x="5287" y="601"/>
                  </a:cubicBezTo>
                  <a:cubicBezTo>
                    <a:pt x="5386" y="582"/>
                    <a:pt x="5504" y="572"/>
                    <a:pt x="5593" y="571"/>
                  </a:cubicBezTo>
                  <a:cubicBezTo>
                    <a:pt x="5606" y="571"/>
                    <a:pt x="5619" y="570"/>
                    <a:pt x="5633" y="570"/>
                  </a:cubicBezTo>
                  <a:close/>
                  <a:moveTo>
                    <a:pt x="6291" y="1"/>
                  </a:moveTo>
                  <a:cubicBezTo>
                    <a:pt x="5834" y="1"/>
                    <a:pt x="5364" y="131"/>
                    <a:pt x="4933" y="314"/>
                  </a:cubicBezTo>
                  <a:cubicBezTo>
                    <a:pt x="4126" y="654"/>
                    <a:pt x="3452" y="1178"/>
                    <a:pt x="2851" y="1787"/>
                  </a:cubicBezTo>
                  <a:cubicBezTo>
                    <a:pt x="2101" y="2549"/>
                    <a:pt x="1462" y="3446"/>
                    <a:pt x="987" y="4402"/>
                  </a:cubicBezTo>
                  <a:cubicBezTo>
                    <a:pt x="512" y="5358"/>
                    <a:pt x="196" y="6373"/>
                    <a:pt x="68" y="7460"/>
                  </a:cubicBezTo>
                  <a:cubicBezTo>
                    <a:pt x="41" y="7677"/>
                    <a:pt x="23" y="7899"/>
                    <a:pt x="18" y="8119"/>
                  </a:cubicBezTo>
                  <a:cubicBezTo>
                    <a:pt x="0" y="8770"/>
                    <a:pt x="89" y="9420"/>
                    <a:pt x="411" y="9978"/>
                  </a:cubicBezTo>
                  <a:cubicBezTo>
                    <a:pt x="731" y="10537"/>
                    <a:pt x="1283" y="11003"/>
                    <a:pt x="1894" y="11161"/>
                  </a:cubicBezTo>
                  <a:cubicBezTo>
                    <a:pt x="2066" y="11205"/>
                    <a:pt x="2243" y="11225"/>
                    <a:pt x="2422" y="11225"/>
                  </a:cubicBezTo>
                  <a:cubicBezTo>
                    <a:pt x="2879" y="11225"/>
                    <a:pt x="3348" y="11095"/>
                    <a:pt x="3778" y="10912"/>
                  </a:cubicBezTo>
                  <a:cubicBezTo>
                    <a:pt x="4586" y="10571"/>
                    <a:pt x="5259" y="10048"/>
                    <a:pt x="5860" y="9438"/>
                  </a:cubicBezTo>
                  <a:cubicBezTo>
                    <a:pt x="6611" y="8676"/>
                    <a:pt x="7249" y="7781"/>
                    <a:pt x="7725" y="6825"/>
                  </a:cubicBezTo>
                  <a:cubicBezTo>
                    <a:pt x="8202" y="5870"/>
                    <a:pt x="8518" y="4855"/>
                    <a:pt x="8645" y="3767"/>
                  </a:cubicBezTo>
                  <a:cubicBezTo>
                    <a:pt x="8746" y="2904"/>
                    <a:pt x="8730" y="1996"/>
                    <a:pt x="8300" y="1250"/>
                  </a:cubicBezTo>
                  <a:cubicBezTo>
                    <a:pt x="7979" y="693"/>
                    <a:pt x="7429" y="226"/>
                    <a:pt x="6818" y="65"/>
                  </a:cubicBezTo>
                  <a:cubicBezTo>
                    <a:pt x="6646" y="21"/>
                    <a:pt x="6470" y="1"/>
                    <a:pt x="6291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18"/>
            <p:cNvSpPr/>
            <p:nvPr/>
          </p:nvSpPr>
          <p:spPr>
            <a:xfrm>
              <a:off x="7751383" y="2226919"/>
              <a:ext cx="205821" cy="291580"/>
            </a:xfrm>
            <a:custGeom>
              <a:avLst/>
              <a:gdLst/>
              <a:ahLst/>
              <a:cxnLst/>
              <a:rect l="l" t="t" r="r" b="b"/>
              <a:pathLst>
                <a:path w="6600" h="9350" extrusionOk="0">
                  <a:moveTo>
                    <a:pt x="5136" y="0"/>
                  </a:moveTo>
                  <a:lnTo>
                    <a:pt x="5136" y="0"/>
                  </a:lnTo>
                  <a:cubicBezTo>
                    <a:pt x="5179" y="42"/>
                    <a:pt x="5219" y="85"/>
                    <a:pt x="5258" y="130"/>
                  </a:cubicBezTo>
                  <a:cubicBezTo>
                    <a:pt x="5392" y="284"/>
                    <a:pt x="5503" y="463"/>
                    <a:pt x="5595" y="667"/>
                  </a:cubicBezTo>
                  <a:cubicBezTo>
                    <a:pt x="5618" y="718"/>
                    <a:pt x="5639" y="769"/>
                    <a:pt x="5659" y="823"/>
                  </a:cubicBezTo>
                  <a:cubicBezTo>
                    <a:pt x="5679" y="877"/>
                    <a:pt x="5700" y="933"/>
                    <a:pt x="5715" y="988"/>
                  </a:cubicBezTo>
                  <a:cubicBezTo>
                    <a:pt x="5724" y="1015"/>
                    <a:pt x="5733" y="1044"/>
                    <a:pt x="5740" y="1073"/>
                  </a:cubicBezTo>
                  <a:cubicBezTo>
                    <a:pt x="5750" y="1102"/>
                    <a:pt x="5757" y="1130"/>
                    <a:pt x="5764" y="1159"/>
                  </a:cubicBezTo>
                  <a:cubicBezTo>
                    <a:pt x="5771" y="1188"/>
                    <a:pt x="5776" y="1217"/>
                    <a:pt x="5783" y="1247"/>
                  </a:cubicBezTo>
                  <a:cubicBezTo>
                    <a:pt x="5789" y="1278"/>
                    <a:pt x="5796" y="1309"/>
                    <a:pt x="5802" y="1339"/>
                  </a:cubicBezTo>
                  <a:cubicBezTo>
                    <a:pt x="5812" y="1401"/>
                    <a:pt x="5823" y="1461"/>
                    <a:pt x="5832" y="1524"/>
                  </a:cubicBezTo>
                  <a:cubicBezTo>
                    <a:pt x="5840" y="1587"/>
                    <a:pt x="5848" y="1652"/>
                    <a:pt x="5853" y="1717"/>
                  </a:cubicBezTo>
                  <a:cubicBezTo>
                    <a:pt x="5855" y="1749"/>
                    <a:pt x="5859" y="1783"/>
                    <a:pt x="5861" y="1815"/>
                  </a:cubicBezTo>
                  <a:cubicBezTo>
                    <a:pt x="5862" y="1848"/>
                    <a:pt x="5865" y="1879"/>
                    <a:pt x="5866" y="1914"/>
                  </a:cubicBezTo>
                  <a:cubicBezTo>
                    <a:pt x="5868" y="1948"/>
                    <a:pt x="5869" y="1983"/>
                    <a:pt x="5869" y="2016"/>
                  </a:cubicBezTo>
                  <a:cubicBezTo>
                    <a:pt x="5872" y="2050"/>
                    <a:pt x="5872" y="2085"/>
                    <a:pt x="5872" y="2119"/>
                  </a:cubicBezTo>
                  <a:cubicBezTo>
                    <a:pt x="5872" y="2188"/>
                    <a:pt x="5869" y="2260"/>
                    <a:pt x="5866" y="2332"/>
                  </a:cubicBezTo>
                  <a:lnTo>
                    <a:pt x="5861" y="2440"/>
                  </a:lnTo>
                  <a:cubicBezTo>
                    <a:pt x="5859" y="2476"/>
                    <a:pt x="5858" y="2512"/>
                    <a:pt x="5853" y="2551"/>
                  </a:cubicBezTo>
                  <a:cubicBezTo>
                    <a:pt x="5850" y="2587"/>
                    <a:pt x="5846" y="2624"/>
                    <a:pt x="5843" y="2660"/>
                  </a:cubicBezTo>
                  <a:cubicBezTo>
                    <a:pt x="5839" y="2696"/>
                    <a:pt x="5836" y="2733"/>
                    <a:pt x="5830" y="2771"/>
                  </a:cubicBezTo>
                  <a:cubicBezTo>
                    <a:pt x="5822" y="2847"/>
                    <a:pt x="5810" y="2920"/>
                    <a:pt x="5797" y="2996"/>
                  </a:cubicBezTo>
                  <a:cubicBezTo>
                    <a:pt x="5790" y="3034"/>
                    <a:pt x="5786" y="3071"/>
                    <a:pt x="5779" y="3109"/>
                  </a:cubicBezTo>
                  <a:lnTo>
                    <a:pt x="5757" y="3222"/>
                  </a:lnTo>
                  <a:cubicBezTo>
                    <a:pt x="5750" y="3259"/>
                    <a:pt x="5743" y="3300"/>
                    <a:pt x="5733" y="3337"/>
                  </a:cubicBezTo>
                  <a:cubicBezTo>
                    <a:pt x="5725" y="3374"/>
                    <a:pt x="5717" y="3415"/>
                    <a:pt x="5708" y="3452"/>
                  </a:cubicBezTo>
                  <a:cubicBezTo>
                    <a:pt x="5689" y="3530"/>
                    <a:pt x="5671" y="3607"/>
                    <a:pt x="5651" y="3684"/>
                  </a:cubicBezTo>
                  <a:cubicBezTo>
                    <a:pt x="5629" y="3761"/>
                    <a:pt x="5608" y="3840"/>
                    <a:pt x="5585" y="3918"/>
                  </a:cubicBezTo>
                  <a:cubicBezTo>
                    <a:pt x="5560" y="3996"/>
                    <a:pt x="5537" y="4072"/>
                    <a:pt x="5510" y="4151"/>
                  </a:cubicBezTo>
                  <a:cubicBezTo>
                    <a:pt x="5485" y="4228"/>
                    <a:pt x="5458" y="4308"/>
                    <a:pt x="5429" y="4385"/>
                  </a:cubicBezTo>
                  <a:cubicBezTo>
                    <a:pt x="5372" y="4542"/>
                    <a:pt x="5311" y="4696"/>
                    <a:pt x="5242" y="4851"/>
                  </a:cubicBezTo>
                  <a:cubicBezTo>
                    <a:pt x="5107" y="5157"/>
                    <a:pt x="4953" y="5462"/>
                    <a:pt x="4782" y="5755"/>
                  </a:cubicBezTo>
                  <a:cubicBezTo>
                    <a:pt x="4611" y="6051"/>
                    <a:pt x="4424" y="6335"/>
                    <a:pt x="4226" y="6602"/>
                  </a:cubicBezTo>
                  <a:cubicBezTo>
                    <a:pt x="4026" y="6869"/>
                    <a:pt x="3813" y="7124"/>
                    <a:pt x="3593" y="7355"/>
                  </a:cubicBezTo>
                  <a:cubicBezTo>
                    <a:pt x="3537" y="7413"/>
                    <a:pt x="3481" y="7470"/>
                    <a:pt x="3425" y="7526"/>
                  </a:cubicBezTo>
                  <a:cubicBezTo>
                    <a:pt x="3368" y="7580"/>
                    <a:pt x="3313" y="7636"/>
                    <a:pt x="3255" y="7687"/>
                  </a:cubicBezTo>
                  <a:cubicBezTo>
                    <a:pt x="3227" y="7713"/>
                    <a:pt x="3198" y="7741"/>
                    <a:pt x="3169" y="7765"/>
                  </a:cubicBezTo>
                  <a:cubicBezTo>
                    <a:pt x="3140" y="7792"/>
                    <a:pt x="3112" y="7817"/>
                    <a:pt x="3083" y="7843"/>
                  </a:cubicBezTo>
                  <a:cubicBezTo>
                    <a:pt x="3054" y="7867"/>
                    <a:pt x="3025" y="7893"/>
                    <a:pt x="2997" y="7916"/>
                  </a:cubicBezTo>
                  <a:cubicBezTo>
                    <a:pt x="2968" y="7939"/>
                    <a:pt x="2936" y="7965"/>
                    <a:pt x="2908" y="7988"/>
                  </a:cubicBezTo>
                  <a:cubicBezTo>
                    <a:pt x="2849" y="8035"/>
                    <a:pt x="2791" y="8080"/>
                    <a:pt x="2732" y="8125"/>
                  </a:cubicBezTo>
                  <a:cubicBezTo>
                    <a:pt x="2673" y="8169"/>
                    <a:pt x="2616" y="8211"/>
                    <a:pt x="2555" y="8252"/>
                  </a:cubicBezTo>
                  <a:cubicBezTo>
                    <a:pt x="2525" y="8274"/>
                    <a:pt x="2495" y="8294"/>
                    <a:pt x="2466" y="8313"/>
                  </a:cubicBezTo>
                  <a:cubicBezTo>
                    <a:pt x="2437" y="8333"/>
                    <a:pt x="2409" y="8353"/>
                    <a:pt x="2379" y="8370"/>
                  </a:cubicBezTo>
                  <a:cubicBezTo>
                    <a:pt x="2347" y="8390"/>
                    <a:pt x="2320" y="8409"/>
                    <a:pt x="2288" y="8426"/>
                  </a:cubicBezTo>
                  <a:cubicBezTo>
                    <a:pt x="2258" y="8445"/>
                    <a:pt x="2229" y="8461"/>
                    <a:pt x="2199" y="8478"/>
                  </a:cubicBezTo>
                  <a:cubicBezTo>
                    <a:pt x="2138" y="8513"/>
                    <a:pt x="2078" y="8547"/>
                    <a:pt x="2016" y="8579"/>
                  </a:cubicBezTo>
                  <a:cubicBezTo>
                    <a:pt x="1986" y="8593"/>
                    <a:pt x="1957" y="8610"/>
                    <a:pt x="1927" y="8625"/>
                  </a:cubicBezTo>
                  <a:lnTo>
                    <a:pt x="1835" y="8668"/>
                  </a:lnTo>
                  <a:cubicBezTo>
                    <a:pt x="1776" y="8697"/>
                    <a:pt x="1717" y="8721"/>
                    <a:pt x="1655" y="8747"/>
                  </a:cubicBezTo>
                  <a:cubicBezTo>
                    <a:pt x="1595" y="8770"/>
                    <a:pt x="1535" y="8793"/>
                    <a:pt x="1476" y="8813"/>
                  </a:cubicBezTo>
                  <a:cubicBezTo>
                    <a:pt x="1447" y="8822"/>
                    <a:pt x="1417" y="8833"/>
                    <a:pt x="1388" y="8842"/>
                  </a:cubicBezTo>
                  <a:cubicBezTo>
                    <a:pt x="1359" y="8851"/>
                    <a:pt x="1329" y="8859"/>
                    <a:pt x="1300" y="8869"/>
                  </a:cubicBezTo>
                  <a:cubicBezTo>
                    <a:pt x="1272" y="8876"/>
                    <a:pt x="1241" y="8885"/>
                    <a:pt x="1213" y="8892"/>
                  </a:cubicBezTo>
                  <a:cubicBezTo>
                    <a:pt x="1184" y="8901"/>
                    <a:pt x="1155" y="8907"/>
                    <a:pt x="1126" y="8914"/>
                  </a:cubicBezTo>
                  <a:cubicBezTo>
                    <a:pt x="1069" y="8928"/>
                    <a:pt x="1008" y="8938"/>
                    <a:pt x="954" y="8948"/>
                  </a:cubicBezTo>
                  <a:cubicBezTo>
                    <a:pt x="898" y="8957"/>
                    <a:pt x="840" y="8964"/>
                    <a:pt x="784" y="8970"/>
                  </a:cubicBezTo>
                  <a:cubicBezTo>
                    <a:pt x="710" y="8977"/>
                    <a:pt x="637" y="8980"/>
                    <a:pt x="564" y="8980"/>
                  </a:cubicBezTo>
                  <a:cubicBezTo>
                    <a:pt x="420" y="8980"/>
                    <a:pt x="281" y="8967"/>
                    <a:pt x="149" y="8940"/>
                  </a:cubicBezTo>
                  <a:cubicBezTo>
                    <a:pt x="98" y="8930"/>
                    <a:pt x="49" y="8918"/>
                    <a:pt x="1" y="8904"/>
                  </a:cubicBezTo>
                  <a:lnTo>
                    <a:pt x="1" y="8904"/>
                  </a:lnTo>
                  <a:cubicBezTo>
                    <a:pt x="31" y="8937"/>
                    <a:pt x="64" y="8970"/>
                    <a:pt x="93" y="8994"/>
                  </a:cubicBezTo>
                  <a:cubicBezTo>
                    <a:pt x="146" y="9043"/>
                    <a:pt x="211" y="9088"/>
                    <a:pt x="271" y="9122"/>
                  </a:cubicBezTo>
                  <a:cubicBezTo>
                    <a:pt x="547" y="9281"/>
                    <a:pt x="854" y="9350"/>
                    <a:pt x="1174" y="9350"/>
                  </a:cubicBezTo>
                  <a:cubicBezTo>
                    <a:pt x="1910" y="9350"/>
                    <a:pt x="2715" y="8989"/>
                    <a:pt x="3366" y="8539"/>
                  </a:cubicBezTo>
                  <a:cubicBezTo>
                    <a:pt x="4318" y="7880"/>
                    <a:pt x="4939" y="7030"/>
                    <a:pt x="5464" y="6123"/>
                  </a:cubicBezTo>
                  <a:cubicBezTo>
                    <a:pt x="5988" y="5215"/>
                    <a:pt x="6413" y="4250"/>
                    <a:pt x="6507" y="3098"/>
                  </a:cubicBezTo>
                  <a:cubicBezTo>
                    <a:pt x="6599" y="1964"/>
                    <a:pt x="6374" y="649"/>
                    <a:pt x="5464" y="124"/>
                  </a:cubicBezTo>
                  <a:cubicBezTo>
                    <a:pt x="5405" y="89"/>
                    <a:pt x="5334" y="58"/>
                    <a:pt x="5261" y="35"/>
                  </a:cubicBezTo>
                  <a:cubicBezTo>
                    <a:pt x="5222" y="22"/>
                    <a:pt x="5182" y="10"/>
                    <a:pt x="5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18"/>
            <p:cNvSpPr/>
            <p:nvPr/>
          </p:nvSpPr>
          <p:spPr>
            <a:xfrm>
              <a:off x="7734918" y="2225485"/>
              <a:ext cx="199678" cy="281445"/>
            </a:xfrm>
            <a:custGeom>
              <a:avLst/>
              <a:gdLst/>
              <a:ahLst/>
              <a:cxnLst/>
              <a:rect l="l" t="t" r="r" b="b"/>
              <a:pathLst>
                <a:path w="6403" h="9025" extrusionOk="0">
                  <a:moveTo>
                    <a:pt x="5324" y="0"/>
                  </a:moveTo>
                  <a:cubicBezTo>
                    <a:pt x="5317" y="0"/>
                    <a:pt x="5309" y="0"/>
                    <a:pt x="5302" y="0"/>
                  </a:cubicBezTo>
                  <a:cubicBezTo>
                    <a:pt x="5214" y="3"/>
                    <a:pt x="5095" y="13"/>
                    <a:pt x="4997" y="32"/>
                  </a:cubicBezTo>
                  <a:cubicBezTo>
                    <a:pt x="4898" y="48"/>
                    <a:pt x="4764" y="79"/>
                    <a:pt x="4656" y="114"/>
                  </a:cubicBezTo>
                  <a:cubicBezTo>
                    <a:pt x="4548" y="148"/>
                    <a:pt x="4405" y="202"/>
                    <a:pt x="4290" y="252"/>
                  </a:cubicBezTo>
                  <a:cubicBezTo>
                    <a:pt x="4175" y="305"/>
                    <a:pt x="4026" y="378"/>
                    <a:pt x="3906" y="446"/>
                  </a:cubicBezTo>
                  <a:cubicBezTo>
                    <a:pt x="3842" y="482"/>
                    <a:pt x="3769" y="525"/>
                    <a:pt x="3704" y="567"/>
                  </a:cubicBezTo>
                  <a:cubicBezTo>
                    <a:pt x="3578" y="646"/>
                    <a:pt x="3417" y="758"/>
                    <a:pt x="3289" y="854"/>
                  </a:cubicBezTo>
                  <a:cubicBezTo>
                    <a:pt x="3164" y="952"/>
                    <a:pt x="3003" y="1083"/>
                    <a:pt x="2878" y="1196"/>
                  </a:cubicBezTo>
                  <a:cubicBezTo>
                    <a:pt x="2751" y="1309"/>
                    <a:pt x="2597" y="1457"/>
                    <a:pt x="2475" y="1585"/>
                  </a:cubicBezTo>
                  <a:cubicBezTo>
                    <a:pt x="2352" y="1714"/>
                    <a:pt x="2205" y="1875"/>
                    <a:pt x="2087" y="2016"/>
                  </a:cubicBezTo>
                  <a:cubicBezTo>
                    <a:pt x="1966" y="2157"/>
                    <a:pt x="1831" y="2328"/>
                    <a:pt x="1720" y="2480"/>
                  </a:cubicBezTo>
                  <a:cubicBezTo>
                    <a:pt x="1607" y="2637"/>
                    <a:pt x="1486" y="2814"/>
                    <a:pt x="1381" y="2976"/>
                  </a:cubicBezTo>
                  <a:cubicBezTo>
                    <a:pt x="1165" y="3311"/>
                    <a:pt x="966" y="3672"/>
                    <a:pt x="795" y="4029"/>
                  </a:cubicBezTo>
                  <a:cubicBezTo>
                    <a:pt x="707" y="4213"/>
                    <a:pt x="634" y="4382"/>
                    <a:pt x="557" y="4569"/>
                  </a:cubicBezTo>
                  <a:cubicBezTo>
                    <a:pt x="480" y="4759"/>
                    <a:pt x="422" y="4921"/>
                    <a:pt x="360" y="5110"/>
                  </a:cubicBezTo>
                  <a:cubicBezTo>
                    <a:pt x="299" y="5302"/>
                    <a:pt x="254" y="5456"/>
                    <a:pt x="205" y="5646"/>
                  </a:cubicBezTo>
                  <a:cubicBezTo>
                    <a:pt x="159" y="5836"/>
                    <a:pt x="126" y="5984"/>
                    <a:pt x="94" y="6166"/>
                  </a:cubicBezTo>
                  <a:cubicBezTo>
                    <a:pt x="61" y="6352"/>
                    <a:pt x="41" y="6490"/>
                    <a:pt x="25" y="6667"/>
                  </a:cubicBezTo>
                  <a:cubicBezTo>
                    <a:pt x="8" y="6842"/>
                    <a:pt x="2" y="6972"/>
                    <a:pt x="1" y="7135"/>
                  </a:cubicBezTo>
                  <a:lnTo>
                    <a:pt x="1" y="7171"/>
                  </a:lnTo>
                  <a:lnTo>
                    <a:pt x="1" y="7213"/>
                  </a:lnTo>
                  <a:cubicBezTo>
                    <a:pt x="2" y="7351"/>
                    <a:pt x="11" y="7516"/>
                    <a:pt x="25" y="7641"/>
                  </a:cubicBezTo>
                  <a:cubicBezTo>
                    <a:pt x="40" y="7768"/>
                    <a:pt x="66" y="7919"/>
                    <a:pt x="90" y="8028"/>
                  </a:cubicBezTo>
                  <a:cubicBezTo>
                    <a:pt x="116" y="8140"/>
                    <a:pt x="155" y="8271"/>
                    <a:pt x="189" y="8365"/>
                  </a:cubicBezTo>
                  <a:cubicBezTo>
                    <a:pt x="224" y="8459"/>
                    <a:pt x="274" y="8567"/>
                    <a:pt x="314" y="8645"/>
                  </a:cubicBezTo>
                  <a:cubicBezTo>
                    <a:pt x="358" y="8723"/>
                    <a:pt x="414" y="8806"/>
                    <a:pt x="462" y="8868"/>
                  </a:cubicBezTo>
                  <a:cubicBezTo>
                    <a:pt x="484" y="8895"/>
                    <a:pt x="507" y="8921"/>
                    <a:pt x="533" y="8948"/>
                  </a:cubicBezTo>
                  <a:cubicBezTo>
                    <a:pt x="580" y="8963"/>
                    <a:pt x="629" y="8974"/>
                    <a:pt x="680" y="8984"/>
                  </a:cubicBezTo>
                  <a:cubicBezTo>
                    <a:pt x="811" y="9011"/>
                    <a:pt x="948" y="9024"/>
                    <a:pt x="1090" y="9024"/>
                  </a:cubicBezTo>
                  <a:cubicBezTo>
                    <a:pt x="1164" y="9024"/>
                    <a:pt x="1240" y="9020"/>
                    <a:pt x="1316" y="9013"/>
                  </a:cubicBezTo>
                  <a:cubicBezTo>
                    <a:pt x="1371" y="9007"/>
                    <a:pt x="1429" y="9000"/>
                    <a:pt x="1485" y="8991"/>
                  </a:cubicBezTo>
                  <a:cubicBezTo>
                    <a:pt x="1542" y="8981"/>
                    <a:pt x="1600" y="8970"/>
                    <a:pt x="1657" y="8957"/>
                  </a:cubicBezTo>
                  <a:lnTo>
                    <a:pt x="1743" y="8935"/>
                  </a:lnTo>
                  <a:cubicBezTo>
                    <a:pt x="1772" y="8928"/>
                    <a:pt x="1802" y="8921"/>
                    <a:pt x="1831" y="8912"/>
                  </a:cubicBezTo>
                  <a:cubicBezTo>
                    <a:pt x="1860" y="8904"/>
                    <a:pt x="1889" y="8895"/>
                    <a:pt x="1920" y="8885"/>
                  </a:cubicBezTo>
                  <a:cubicBezTo>
                    <a:pt x="1949" y="8876"/>
                    <a:pt x="1978" y="8868"/>
                    <a:pt x="2008" y="8856"/>
                  </a:cubicBezTo>
                  <a:cubicBezTo>
                    <a:pt x="2068" y="8838"/>
                    <a:pt x="2126" y="8816"/>
                    <a:pt x="2188" y="8790"/>
                  </a:cubicBezTo>
                  <a:cubicBezTo>
                    <a:pt x="2247" y="8766"/>
                    <a:pt x="2306" y="8740"/>
                    <a:pt x="2367" y="8711"/>
                  </a:cubicBezTo>
                  <a:lnTo>
                    <a:pt x="2459" y="8668"/>
                  </a:lnTo>
                  <a:cubicBezTo>
                    <a:pt x="2488" y="8654"/>
                    <a:pt x="2518" y="8639"/>
                    <a:pt x="2549" y="8623"/>
                  </a:cubicBezTo>
                  <a:cubicBezTo>
                    <a:pt x="2607" y="8590"/>
                    <a:pt x="2671" y="8557"/>
                    <a:pt x="2730" y="8523"/>
                  </a:cubicBezTo>
                  <a:cubicBezTo>
                    <a:pt x="2761" y="8507"/>
                    <a:pt x="2790" y="8488"/>
                    <a:pt x="2820" y="8471"/>
                  </a:cubicBezTo>
                  <a:cubicBezTo>
                    <a:pt x="2850" y="8452"/>
                    <a:pt x="2879" y="8435"/>
                    <a:pt x="2909" y="8415"/>
                  </a:cubicBezTo>
                  <a:cubicBezTo>
                    <a:pt x="2938" y="8396"/>
                    <a:pt x="2970" y="8378"/>
                    <a:pt x="2999" y="8357"/>
                  </a:cubicBezTo>
                  <a:cubicBezTo>
                    <a:pt x="3029" y="8337"/>
                    <a:pt x="3057" y="8316"/>
                    <a:pt x="3088" y="8297"/>
                  </a:cubicBezTo>
                  <a:cubicBezTo>
                    <a:pt x="3147" y="8255"/>
                    <a:pt x="3204" y="8214"/>
                    <a:pt x="3264" y="8169"/>
                  </a:cubicBezTo>
                  <a:cubicBezTo>
                    <a:pt x="3323" y="8123"/>
                    <a:pt x="3381" y="8079"/>
                    <a:pt x="3440" y="8033"/>
                  </a:cubicBezTo>
                  <a:cubicBezTo>
                    <a:pt x="3469" y="8008"/>
                    <a:pt x="3499" y="7985"/>
                    <a:pt x="3528" y="7961"/>
                  </a:cubicBezTo>
                  <a:cubicBezTo>
                    <a:pt x="3556" y="7936"/>
                    <a:pt x="3585" y="7912"/>
                    <a:pt x="3614" y="7886"/>
                  </a:cubicBezTo>
                  <a:cubicBezTo>
                    <a:pt x="3643" y="7861"/>
                    <a:pt x="3671" y="7834"/>
                    <a:pt x="3700" y="7810"/>
                  </a:cubicBezTo>
                  <a:cubicBezTo>
                    <a:pt x="3729" y="7784"/>
                    <a:pt x="3758" y="7759"/>
                    <a:pt x="3786" y="7732"/>
                  </a:cubicBezTo>
                  <a:cubicBezTo>
                    <a:pt x="3844" y="7680"/>
                    <a:pt x="3901" y="7626"/>
                    <a:pt x="3957" y="7570"/>
                  </a:cubicBezTo>
                  <a:cubicBezTo>
                    <a:pt x="4014" y="7515"/>
                    <a:pt x="4070" y="7457"/>
                    <a:pt x="4124" y="7400"/>
                  </a:cubicBezTo>
                  <a:cubicBezTo>
                    <a:pt x="4344" y="7167"/>
                    <a:pt x="4558" y="6914"/>
                    <a:pt x="4757" y="6647"/>
                  </a:cubicBezTo>
                  <a:cubicBezTo>
                    <a:pt x="4957" y="6379"/>
                    <a:pt x="5144" y="6095"/>
                    <a:pt x="5315" y="5800"/>
                  </a:cubicBezTo>
                  <a:cubicBezTo>
                    <a:pt x="5486" y="5507"/>
                    <a:pt x="5640" y="5203"/>
                    <a:pt x="5775" y="4894"/>
                  </a:cubicBezTo>
                  <a:cubicBezTo>
                    <a:pt x="5841" y="4740"/>
                    <a:pt x="5904" y="4585"/>
                    <a:pt x="5962" y="4428"/>
                  </a:cubicBezTo>
                  <a:cubicBezTo>
                    <a:pt x="5989" y="4352"/>
                    <a:pt x="6018" y="4273"/>
                    <a:pt x="6042" y="4195"/>
                  </a:cubicBezTo>
                  <a:cubicBezTo>
                    <a:pt x="6068" y="4118"/>
                    <a:pt x="6092" y="4039"/>
                    <a:pt x="6115" y="3961"/>
                  </a:cubicBezTo>
                  <a:cubicBezTo>
                    <a:pt x="6140" y="3885"/>
                    <a:pt x="6163" y="3806"/>
                    <a:pt x="6183" y="3728"/>
                  </a:cubicBezTo>
                  <a:cubicBezTo>
                    <a:pt x="6202" y="3651"/>
                    <a:pt x="6222" y="3573"/>
                    <a:pt x="6240" y="3497"/>
                  </a:cubicBezTo>
                  <a:cubicBezTo>
                    <a:pt x="6249" y="3459"/>
                    <a:pt x="6256" y="3419"/>
                    <a:pt x="6265" y="3382"/>
                  </a:cubicBezTo>
                  <a:cubicBezTo>
                    <a:pt x="6274" y="3344"/>
                    <a:pt x="6281" y="3304"/>
                    <a:pt x="6288" y="3267"/>
                  </a:cubicBezTo>
                  <a:lnTo>
                    <a:pt x="6309" y="3153"/>
                  </a:lnTo>
                  <a:cubicBezTo>
                    <a:pt x="6317" y="3116"/>
                    <a:pt x="6324" y="3078"/>
                    <a:pt x="6330" y="3040"/>
                  </a:cubicBezTo>
                  <a:cubicBezTo>
                    <a:pt x="6343" y="2965"/>
                    <a:pt x="6353" y="2890"/>
                    <a:pt x="6363" y="2815"/>
                  </a:cubicBezTo>
                  <a:cubicBezTo>
                    <a:pt x="6367" y="2778"/>
                    <a:pt x="6371" y="2740"/>
                    <a:pt x="6374" y="2705"/>
                  </a:cubicBezTo>
                  <a:cubicBezTo>
                    <a:pt x="6378" y="2669"/>
                    <a:pt x="6381" y="2630"/>
                    <a:pt x="6386" y="2594"/>
                  </a:cubicBezTo>
                  <a:cubicBezTo>
                    <a:pt x="6387" y="2558"/>
                    <a:pt x="6391" y="2521"/>
                    <a:pt x="6393" y="2485"/>
                  </a:cubicBezTo>
                  <a:lnTo>
                    <a:pt x="6399" y="2377"/>
                  </a:lnTo>
                  <a:cubicBezTo>
                    <a:pt x="6401" y="2305"/>
                    <a:pt x="6403" y="2233"/>
                    <a:pt x="6403" y="2163"/>
                  </a:cubicBezTo>
                  <a:cubicBezTo>
                    <a:pt x="6403" y="2129"/>
                    <a:pt x="6401" y="2095"/>
                    <a:pt x="6401" y="2060"/>
                  </a:cubicBezTo>
                  <a:cubicBezTo>
                    <a:pt x="6401" y="2026"/>
                    <a:pt x="6400" y="1991"/>
                    <a:pt x="6403" y="1951"/>
                  </a:cubicBezTo>
                  <a:cubicBezTo>
                    <a:pt x="6401" y="1918"/>
                    <a:pt x="6400" y="1884"/>
                    <a:pt x="6399" y="1852"/>
                  </a:cubicBezTo>
                  <a:cubicBezTo>
                    <a:pt x="6396" y="1819"/>
                    <a:pt x="6394" y="1786"/>
                    <a:pt x="6391" y="1753"/>
                  </a:cubicBezTo>
                  <a:cubicBezTo>
                    <a:pt x="6386" y="1687"/>
                    <a:pt x="6378" y="1623"/>
                    <a:pt x="6370" y="1560"/>
                  </a:cubicBezTo>
                  <a:cubicBezTo>
                    <a:pt x="6360" y="1498"/>
                    <a:pt x="6350" y="1437"/>
                    <a:pt x="6338" y="1376"/>
                  </a:cubicBezTo>
                  <a:cubicBezTo>
                    <a:pt x="6334" y="1345"/>
                    <a:pt x="6328" y="1314"/>
                    <a:pt x="6321" y="1284"/>
                  </a:cubicBezTo>
                  <a:cubicBezTo>
                    <a:pt x="6315" y="1255"/>
                    <a:pt x="6308" y="1225"/>
                    <a:pt x="6301" y="1196"/>
                  </a:cubicBezTo>
                  <a:cubicBezTo>
                    <a:pt x="6294" y="1168"/>
                    <a:pt x="6285" y="1139"/>
                    <a:pt x="6278" y="1110"/>
                  </a:cubicBezTo>
                  <a:cubicBezTo>
                    <a:pt x="6269" y="1081"/>
                    <a:pt x="6262" y="1053"/>
                    <a:pt x="6252" y="1025"/>
                  </a:cubicBezTo>
                  <a:cubicBezTo>
                    <a:pt x="6236" y="968"/>
                    <a:pt x="6216" y="913"/>
                    <a:pt x="6197" y="860"/>
                  </a:cubicBezTo>
                  <a:cubicBezTo>
                    <a:pt x="6177" y="805"/>
                    <a:pt x="6156" y="754"/>
                    <a:pt x="6133" y="703"/>
                  </a:cubicBezTo>
                  <a:cubicBezTo>
                    <a:pt x="6041" y="501"/>
                    <a:pt x="5928" y="321"/>
                    <a:pt x="5796" y="166"/>
                  </a:cubicBezTo>
                  <a:cubicBezTo>
                    <a:pt x="5756" y="121"/>
                    <a:pt x="5717" y="78"/>
                    <a:pt x="5674" y="36"/>
                  </a:cubicBezTo>
                  <a:cubicBezTo>
                    <a:pt x="5638" y="29"/>
                    <a:pt x="5602" y="22"/>
                    <a:pt x="5568" y="18"/>
                  </a:cubicBezTo>
                  <a:cubicBezTo>
                    <a:pt x="5499" y="7"/>
                    <a:pt x="5407" y="0"/>
                    <a:pt x="5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18"/>
            <p:cNvSpPr/>
            <p:nvPr/>
          </p:nvSpPr>
          <p:spPr>
            <a:xfrm>
              <a:off x="8488177" y="1791305"/>
              <a:ext cx="199802" cy="281413"/>
            </a:xfrm>
            <a:custGeom>
              <a:avLst/>
              <a:gdLst/>
              <a:ahLst/>
              <a:cxnLst/>
              <a:rect l="l" t="t" r="r" b="b"/>
              <a:pathLst>
                <a:path w="6407" h="9024" extrusionOk="0">
                  <a:moveTo>
                    <a:pt x="5340" y="0"/>
                  </a:moveTo>
                  <a:cubicBezTo>
                    <a:pt x="5326" y="0"/>
                    <a:pt x="5312" y="1"/>
                    <a:pt x="5299" y="1"/>
                  </a:cubicBezTo>
                  <a:cubicBezTo>
                    <a:pt x="5212" y="2"/>
                    <a:pt x="5092" y="13"/>
                    <a:pt x="4995" y="31"/>
                  </a:cubicBezTo>
                  <a:cubicBezTo>
                    <a:pt x="4895" y="47"/>
                    <a:pt x="4762" y="80"/>
                    <a:pt x="4654" y="113"/>
                  </a:cubicBezTo>
                  <a:cubicBezTo>
                    <a:pt x="4546" y="148"/>
                    <a:pt x="4402" y="202"/>
                    <a:pt x="4287" y="253"/>
                  </a:cubicBezTo>
                  <a:cubicBezTo>
                    <a:pt x="4172" y="304"/>
                    <a:pt x="4024" y="378"/>
                    <a:pt x="3903" y="447"/>
                  </a:cubicBezTo>
                  <a:cubicBezTo>
                    <a:pt x="3840" y="483"/>
                    <a:pt x="3767" y="526"/>
                    <a:pt x="3702" y="566"/>
                  </a:cubicBezTo>
                  <a:cubicBezTo>
                    <a:pt x="3576" y="645"/>
                    <a:pt x="3415" y="757"/>
                    <a:pt x="3287" y="854"/>
                  </a:cubicBezTo>
                  <a:cubicBezTo>
                    <a:pt x="3162" y="951"/>
                    <a:pt x="3001" y="1082"/>
                    <a:pt x="2876" y="1196"/>
                  </a:cubicBezTo>
                  <a:cubicBezTo>
                    <a:pt x="2749" y="1309"/>
                    <a:pt x="2595" y="1456"/>
                    <a:pt x="2473" y="1584"/>
                  </a:cubicBezTo>
                  <a:cubicBezTo>
                    <a:pt x="2349" y="1713"/>
                    <a:pt x="2203" y="1874"/>
                    <a:pt x="2085" y="2015"/>
                  </a:cubicBezTo>
                  <a:cubicBezTo>
                    <a:pt x="1964" y="2158"/>
                    <a:pt x="1829" y="2327"/>
                    <a:pt x="1718" y="2481"/>
                  </a:cubicBezTo>
                  <a:cubicBezTo>
                    <a:pt x="1605" y="2636"/>
                    <a:pt x="1484" y="2813"/>
                    <a:pt x="1379" y="2977"/>
                  </a:cubicBezTo>
                  <a:cubicBezTo>
                    <a:pt x="1165" y="3311"/>
                    <a:pt x="965" y="3671"/>
                    <a:pt x="794" y="4028"/>
                  </a:cubicBezTo>
                  <a:cubicBezTo>
                    <a:pt x="706" y="4213"/>
                    <a:pt x="633" y="4382"/>
                    <a:pt x="557" y="4568"/>
                  </a:cubicBezTo>
                  <a:cubicBezTo>
                    <a:pt x="480" y="4757"/>
                    <a:pt x="423" y="4921"/>
                    <a:pt x="360" y="5109"/>
                  </a:cubicBezTo>
                  <a:cubicBezTo>
                    <a:pt x="298" y="5302"/>
                    <a:pt x="253" y="5457"/>
                    <a:pt x="204" y="5645"/>
                  </a:cubicBezTo>
                  <a:cubicBezTo>
                    <a:pt x="158" y="5835"/>
                    <a:pt x="125" y="5983"/>
                    <a:pt x="94" y="6166"/>
                  </a:cubicBezTo>
                  <a:cubicBezTo>
                    <a:pt x="61" y="6351"/>
                    <a:pt x="42" y="6489"/>
                    <a:pt x="25" y="6666"/>
                  </a:cubicBezTo>
                  <a:cubicBezTo>
                    <a:pt x="7" y="6841"/>
                    <a:pt x="2" y="6971"/>
                    <a:pt x="0" y="7135"/>
                  </a:cubicBezTo>
                  <a:lnTo>
                    <a:pt x="0" y="7171"/>
                  </a:lnTo>
                  <a:lnTo>
                    <a:pt x="0" y="7212"/>
                  </a:lnTo>
                  <a:cubicBezTo>
                    <a:pt x="2" y="7350"/>
                    <a:pt x="10" y="7516"/>
                    <a:pt x="25" y="7642"/>
                  </a:cubicBezTo>
                  <a:cubicBezTo>
                    <a:pt x="39" y="7767"/>
                    <a:pt x="65" y="7918"/>
                    <a:pt x="89" y="8027"/>
                  </a:cubicBezTo>
                  <a:cubicBezTo>
                    <a:pt x="115" y="8140"/>
                    <a:pt x="154" y="8270"/>
                    <a:pt x="189" y="8364"/>
                  </a:cubicBezTo>
                  <a:cubicBezTo>
                    <a:pt x="223" y="8459"/>
                    <a:pt x="273" y="8567"/>
                    <a:pt x="315" y="8644"/>
                  </a:cubicBezTo>
                  <a:cubicBezTo>
                    <a:pt x="358" y="8722"/>
                    <a:pt x="413" y="8807"/>
                    <a:pt x="462" y="8867"/>
                  </a:cubicBezTo>
                  <a:cubicBezTo>
                    <a:pt x="483" y="8894"/>
                    <a:pt x="506" y="8922"/>
                    <a:pt x="532" y="8948"/>
                  </a:cubicBezTo>
                  <a:cubicBezTo>
                    <a:pt x="581" y="8962"/>
                    <a:pt x="628" y="8973"/>
                    <a:pt x="679" y="8984"/>
                  </a:cubicBezTo>
                  <a:cubicBezTo>
                    <a:pt x="810" y="9010"/>
                    <a:pt x="947" y="9023"/>
                    <a:pt x="1089" y="9023"/>
                  </a:cubicBezTo>
                  <a:cubicBezTo>
                    <a:pt x="1164" y="9023"/>
                    <a:pt x="1239" y="9020"/>
                    <a:pt x="1316" y="9012"/>
                  </a:cubicBezTo>
                  <a:cubicBezTo>
                    <a:pt x="1372" y="9008"/>
                    <a:pt x="1429" y="9001"/>
                    <a:pt x="1484" y="8991"/>
                  </a:cubicBezTo>
                  <a:cubicBezTo>
                    <a:pt x="1540" y="8981"/>
                    <a:pt x="1599" y="8969"/>
                    <a:pt x="1656" y="8958"/>
                  </a:cubicBezTo>
                  <a:lnTo>
                    <a:pt x="1743" y="8936"/>
                  </a:lnTo>
                  <a:cubicBezTo>
                    <a:pt x="1771" y="8929"/>
                    <a:pt x="1803" y="8922"/>
                    <a:pt x="1832" y="8912"/>
                  </a:cubicBezTo>
                  <a:cubicBezTo>
                    <a:pt x="1861" y="8903"/>
                    <a:pt x="1889" y="8894"/>
                    <a:pt x="1919" y="8886"/>
                  </a:cubicBezTo>
                  <a:cubicBezTo>
                    <a:pt x="1950" y="8876"/>
                    <a:pt x="1978" y="8867"/>
                    <a:pt x="2009" y="8857"/>
                  </a:cubicBezTo>
                  <a:cubicBezTo>
                    <a:pt x="2069" y="8837"/>
                    <a:pt x="2128" y="8815"/>
                    <a:pt x="2188" y="8789"/>
                  </a:cubicBezTo>
                  <a:cubicBezTo>
                    <a:pt x="2249" y="8765"/>
                    <a:pt x="2308" y="8739"/>
                    <a:pt x="2368" y="8710"/>
                  </a:cubicBezTo>
                  <a:lnTo>
                    <a:pt x="2460" y="8667"/>
                  </a:lnTo>
                  <a:cubicBezTo>
                    <a:pt x="2489" y="8653"/>
                    <a:pt x="2519" y="8638"/>
                    <a:pt x="2551" y="8623"/>
                  </a:cubicBezTo>
                  <a:cubicBezTo>
                    <a:pt x="2610" y="8591"/>
                    <a:pt x="2673" y="8557"/>
                    <a:pt x="2732" y="8522"/>
                  </a:cubicBezTo>
                  <a:cubicBezTo>
                    <a:pt x="2762" y="8506"/>
                    <a:pt x="2791" y="8488"/>
                    <a:pt x="2821" y="8470"/>
                  </a:cubicBezTo>
                  <a:cubicBezTo>
                    <a:pt x="2853" y="8452"/>
                    <a:pt x="2881" y="8434"/>
                    <a:pt x="2911" y="8414"/>
                  </a:cubicBezTo>
                  <a:cubicBezTo>
                    <a:pt x="2940" y="8397"/>
                    <a:pt x="2970" y="8377"/>
                    <a:pt x="2999" y="8357"/>
                  </a:cubicBezTo>
                  <a:cubicBezTo>
                    <a:pt x="3029" y="8337"/>
                    <a:pt x="3058" y="8315"/>
                    <a:pt x="3090" y="8296"/>
                  </a:cubicBezTo>
                  <a:cubicBezTo>
                    <a:pt x="3149" y="8255"/>
                    <a:pt x="3206" y="8213"/>
                    <a:pt x="3265" y="8168"/>
                  </a:cubicBezTo>
                  <a:cubicBezTo>
                    <a:pt x="3324" y="8124"/>
                    <a:pt x="3382" y="8078"/>
                    <a:pt x="3442" y="8032"/>
                  </a:cubicBezTo>
                  <a:cubicBezTo>
                    <a:pt x="3471" y="8009"/>
                    <a:pt x="3501" y="7984"/>
                    <a:pt x="3530" y="7960"/>
                  </a:cubicBezTo>
                  <a:cubicBezTo>
                    <a:pt x="3558" y="7937"/>
                    <a:pt x="3587" y="7911"/>
                    <a:pt x="3616" y="7887"/>
                  </a:cubicBezTo>
                  <a:cubicBezTo>
                    <a:pt x="3645" y="7861"/>
                    <a:pt x="3673" y="7833"/>
                    <a:pt x="3702" y="7809"/>
                  </a:cubicBezTo>
                  <a:cubicBezTo>
                    <a:pt x="3731" y="7783"/>
                    <a:pt x="3760" y="7759"/>
                    <a:pt x="3788" y="7731"/>
                  </a:cubicBezTo>
                  <a:cubicBezTo>
                    <a:pt x="3846" y="7680"/>
                    <a:pt x="3903" y="7625"/>
                    <a:pt x="3960" y="7570"/>
                  </a:cubicBezTo>
                  <a:cubicBezTo>
                    <a:pt x="4014" y="7514"/>
                    <a:pt x="4070" y="7457"/>
                    <a:pt x="4126" y="7399"/>
                  </a:cubicBezTo>
                  <a:cubicBezTo>
                    <a:pt x="4345" y="7168"/>
                    <a:pt x="4559" y="6913"/>
                    <a:pt x="4759" y="6646"/>
                  </a:cubicBezTo>
                  <a:cubicBezTo>
                    <a:pt x="4959" y="6378"/>
                    <a:pt x="5146" y="6094"/>
                    <a:pt x="5315" y="5799"/>
                  </a:cubicBezTo>
                  <a:cubicBezTo>
                    <a:pt x="5486" y="5507"/>
                    <a:pt x="5642" y="5202"/>
                    <a:pt x="5775" y="4893"/>
                  </a:cubicBezTo>
                  <a:cubicBezTo>
                    <a:pt x="5843" y="4740"/>
                    <a:pt x="5905" y="4584"/>
                    <a:pt x="5962" y="4429"/>
                  </a:cubicBezTo>
                  <a:cubicBezTo>
                    <a:pt x="5991" y="4351"/>
                    <a:pt x="6020" y="4272"/>
                    <a:pt x="6046" y="4195"/>
                  </a:cubicBezTo>
                  <a:cubicBezTo>
                    <a:pt x="6070" y="4116"/>
                    <a:pt x="6096" y="4038"/>
                    <a:pt x="6119" y="3962"/>
                  </a:cubicBezTo>
                  <a:cubicBezTo>
                    <a:pt x="6142" y="3884"/>
                    <a:pt x="6166" y="3805"/>
                    <a:pt x="6185" y="3727"/>
                  </a:cubicBezTo>
                  <a:cubicBezTo>
                    <a:pt x="6205" y="3650"/>
                    <a:pt x="6225" y="3574"/>
                    <a:pt x="6243" y="3496"/>
                  </a:cubicBezTo>
                  <a:cubicBezTo>
                    <a:pt x="6253" y="3459"/>
                    <a:pt x="6260" y="3418"/>
                    <a:pt x="6268" y="3381"/>
                  </a:cubicBezTo>
                  <a:cubicBezTo>
                    <a:pt x="6277" y="3344"/>
                    <a:pt x="6284" y="3303"/>
                    <a:pt x="6291" y="3266"/>
                  </a:cubicBezTo>
                  <a:lnTo>
                    <a:pt x="6313" y="3152"/>
                  </a:lnTo>
                  <a:cubicBezTo>
                    <a:pt x="6320" y="3115"/>
                    <a:pt x="6327" y="3076"/>
                    <a:pt x="6333" y="3039"/>
                  </a:cubicBezTo>
                  <a:cubicBezTo>
                    <a:pt x="6346" y="2964"/>
                    <a:pt x="6356" y="2889"/>
                    <a:pt x="6365" y="2815"/>
                  </a:cubicBezTo>
                  <a:cubicBezTo>
                    <a:pt x="6370" y="2777"/>
                    <a:pt x="6375" y="2740"/>
                    <a:pt x="6378" y="2704"/>
                  </a:cubicBezTo>
                  <a:cubicBezTo>
                    <a:pt x="6382" y="2668"/>
                    <a:pt x="6385" y="2629"/>
                    <a:pt x="6389" y="2593"/>
                  </a:cubicBezTo>
                  <a:cubicBezTo>
                    <a:pt x="6391" y="2557"/>
                    <a:pt x="6393" y="2520"/>
                    <a:pt x="6396" y="2484"/>
                  </a:cubicBezTo>
                  <a:lnTo>
                    <a:pt x="6401" y="2376"/>
                  </a:lnTo>
                  <a:cubicBezTo>
                    <a:pt x="6405" y="2304"/>
                    <a:pt x="6406" y="2232"/>
                    <a:pt x="6406" y="2162"/>
                  </a:cubicBezTo>
                  <a:cubicBezTo>
                    <a:pt x="6406" y="2129"/>
                    <a:pt x="6405" y="2094"/>
                    <a:pt x="6405" y="2060"/>
                  </a:cubicBezTo>
                  <a:cubicBezTo>
                    <a:pt x="6405" y="2025"/>
                    <a:pt x="6404" y="1992"/>
                    <a:pt x="6401" y="1949"/>
                  </a:cubicBezTo>
                  <a:cubicBezTo>
                    <a:pt x="6399" y="1916"/>
                    <a:pt x="6398" y="1881"/>
                    <a:pt x="6396" y="1850"/>
                  </a:cubicBezTo>
                  <a:cubicBezTo>
                    <a:pt x="6393" y="1815"/>
                    <a:pt x="6392" y="1784"/>
                    <a:pt x="6389" y="1751"/>
                  </a:cubicBezTo>
                  <a:cubicBezTo>
                    <a:pt x="6383" y="1686"/>
                    <a:pt x="6376" y="1621"/>
                    <a:pt x="6368" y="1558"/>
                  </a:cubicBezTo>
                  <a:cubicBezTo>
                    <a:pt x="6358" y="1496"/>
                    <a:pt x="6347" y="1434"/>
                    <a:pt x="6336" y="1374"/>
                  </a:cubicBezTo>
                  <a:cubicBezTo>
                    <a:pt x="6332" y="1345"/>
                    <a:pt x="6324" y="1312"/>
                    <a:pt x="6319" y="1283"/>
                  </a:cubicBezTo>
                  <a:cubicBezTo>
                    <a:pt x="6313" y="1255"/>
                    <a:pt x="6306" y="1224"/>
                    <a:pt x="6299" y="1196"/>
                  </a:cubicBezTo>
                  <a:cubicBezTo>
                    <a:pt x="6291" y="1167"/>
                    <a:pt x="6283" y="1138"/>
                    <a:pt x="6276" y="1109"/>
                  </a:cubicBezTo>
                  <a:cubicBezTo>
                    <a:pt x="6267" y="1081"/>
                    <a:pt x="6260" y="1052"/>
                    <a:pt x="6250" y="1025"/>
                  </a:cubicBezTo>
                  <a:cubicBezTo>
                    <a:pt x="6234" y="969"/>
                    <a:pt x="6214" y="914"/>
                    <a:pt x="6195" y="859"/>
                  </a:cubicBezTo>
                  <a:cubicBezTo>
                    <a:pt x="6175" y="806"/>
                    <a:pt x="6153" y="753"/>
                    <a:pt x="6130" y="703"/>
                  </a:cubicBezTo>
                  <a:cubicBezTo>
                    <a:pt x="6038" y="500"/>
                    <a:pt x="5926" y="320"/>
                    <a:pt x="5794" y="166"/>
                  </a:cubicBezTo>
                  <a:cubicBezTo>
                    <a:pt x="5754" y="120"/>
                    <a:pt x="5715" y="77"/>
                    <a:pt x="5672" y="37"/>
                  </a:cubicBezTo>
                  <a:cubicBezTo>
                    <a:pt x="5636" y="30"/>
                    <a:pt x="5600" y="23"/>
                    <a:pt x="5565" y="17"/>
                  </a:cubicBezTo>
                  <a:cubicBezTo>
                    <a:pt x="5502" y="7"/>
                    <a:pt x="5417" y="0"/>
                    <a:pt x="53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18"/>
            <p:cNvSpPr/>
            <p:nvPr/>
          </p:nvSpPr>
          <p:spPr>
            <a:xfrm>
              <a:off x="7535213" y="2083939"/>
              <a:ext cx="415977" cy="478222"/>
            </a:xfrm>
            <a:custGeom>
              <a:avLst/>
              <a:gdLst/>
              <a:ahLst/>
              <a:cxnLst/>
              <a:rect l="l" t="t" r="r" b="b"/>
              <a:pathLst>
                <a:path w="13339" h="15335" extrusionOk="0">
                  <a:moveTo>
                    <a:pt x="10246" y="1290"/>
                  </a:moveTo>
                  <a:lnTo>
                    <a:pt x="10246" y="1290"/>
                  </a:lnTo>
                  <a:cubicBezTo>
                    <a:pt x="10258" y="1297"/>
                    <a:pt x="10271" y="1304"/>
                    <a:pt x="10284" y="1312"/>
                  </a:cubicBezTo>
                  <a:cubicBezTo>
                    <a:pt x="10271" y="1304"/>
                    <a:pt x="10259" y="1297"/>
                    <a:pt x="10246" y="1290"/>
                  </a:cubicBezTo>
                  <a:close/>
                  <a:moveTo>
                    <a:pt x="13334" y="3074"/>
                  </a:moveTo>
                  <a:cubicBezTo>
                    <a:pt x="13335" y="3075"/>
                    <a:pt x="13337" y="3076"/>
                    <a:pt x="13339" y="3077"/>
                  </a:cubicBezTo>
                  <a:cubicBezTo>
                    <a:pt x="13337" y="3076"/>
                    <a:pt x="13335" y="3075"/>
                    <a:pt x="13334" y="3074"/>
                  </a:cubicBezTo>
                  <a:close/>
                  <a:moveTo>
                    <a:pt x="7303" y="0"/>
                  </a:moveTo>
                  <a:cubicBezTo>
                    <a:pt x="6576" y="0"/>
                    <a:pt x="5803" y="246"/>
                    <a:pt x="5133" y="584"/>
                  </a:cubicBezTo>
                  <a:cubicBezTo>
                    <a:pt x="3676" y="1318"/>
                    <a:pt x="2699" y="2486"/>
                    <a:pt x="1865" y="3812"/>
                  </a:cubicBezTo>
                  <a:cubicBezTo>
                    <a:pt x="817" y="5478"/>
                    <a:pt x="0" y="7393"/>
                    <a:pt x="0" y="9325"/>
                  </a:cubicBezTo>
                  <a:cubicBezTo>
                    <a:pt x="0" y="9634"/>
                    <a:pt x="22" y="9945"/>
                    <a:pt x="65" y="10257"/>
                  </a:cubicBezTo>
                  <a:cubicBezTo>
                    <a:pt x="151" y="10875"/>
                    <a:pt x="390" y="11440"/>
                    <a:pt x="779" y="11955"/>
                  </a:cubicBezTo>
                  <a:cubicBezTo>
                    <a:pt x="973" y="12209"/>
                    <a:pt x="1202" y="12413"/>
                    <a:pt x="1467" y="12566"/>
                  </a:cubicBezTo>
                  <a:cubicBezTo>
                    <a:pt x="3063" y="13489"/>
                    <a:pt x="4660" y="14410"/>
                    <a:pt x="6258" y="15333"/>
                  </a:cubicBezTo>
                  <a:lnTo>
                    <a:pt x="6258" y="15333"/>
                  </a:lnTo>
                  <a:cubicBezTo>
                    <a:pt x="5995" y="15180"/>
                    <a:pt x="5767" y="14978"/>
                    <a:pt x="5574" y="14724"/>
                  </a:cubicBezTo>
                  <a:cubicBezTo>
                    <a:pt x="5184" y="14212"/>
                    <a:pt x="4946" y="13644"/>
                    <a:pt x="4860" y="13026"/>
                  </a:cubicBezTo>
                  <a:cubicBezTo>
                    <a:pt x="4816" y="12712"/>
                    <a:pt x="4795" y="12405"/>
                    <a:pt x="4795" y="12096"/>
                  </a:cubicBezTo>
                  <a:cubicBezTo>
                    <a:pt x="4795" y="10163"/>
                    <a:pt x="5611" y="8250"/>
                    <a:pt x="6659" y="6582"/>
                  </a:cubicBezTo>
                  <a:cubicBezTo>
                    <a:pt x="7493" y="5255"/>
                    <a:pt x="8471" y="4086"/>
                    <a:pt x="9927" y="3353"/>
                  </a:cubicBezTo>
                  <a:cubicBezTo>
                    <a:pt x="10599" y="3015"/>
                    <a:pt x="11373" y="2770"/>
                    <a:pt x="12099" y="2770"/>
                  </a:cubicBezTo>
                  <a:cubicBezTo>
                    <a:pt x="12539" y="2770"/>
                    <a:pt x="12961" y="2860"/>
                    <a:pt x="13334" y="3074"/>
                  </a:cubicBezTo>
                  <a:lnTo>
                    <a:pt x="13334" y="3074"/>
                  </a:lnTo>
                  <a:cubicBezTo>
                    <a:pt x="12750" y="2737"/>
                    <a:pt x="12168" y="2402"/>
                    <a:pt x="11585" y="2065"/>
                  </a:cubicBezTo>
                  <a:cubicBezTo>
                    <a:pt x="11553" y="2048"/>
                    <a:pt x="11520" y="2029"/>
                    <a:pt x="11491" y="2013"/>
                  </a:cubicBezTo>
                  <a:cubicBezTo>
                    <a:pt x="11369" y="1950"/>
                    <a:pt x="11240" y="1897"/>
                    <a:pt x="11108" y="1855"/>
                  </a:cubicBezTo>
                  <a:cubicBezTo>
                    <a:pt x="11036" y="1832"/>
                    <a:pt x="10960" y="1812"/>
                    <a:pt x="10885" y="1796"/>
                  </a:cubicBezTo>
                  <a:cubicBezTo>
                    <a:pt x="10820" y="1783"/>
                    <a:pt x="10755" y="1770"/>
                    <a:pt x="10691" y="1762"/>
                  </a:cubicBezTo>
                  <a:cubicBezTo>
                    <a:pt x="10558" y="1743"/>
                    <a:pt x="10419" y="1734"/>
                    <a:pt x="10279" y="1734"/>
                  </a:cubicBezTo>
                  <a:cubicBezTo>
                    <a:pt x="10268" y="1734"/>
                    <a:pt x="10257" y="1734"/>
                    <a:pt x="10246" y="1734"/>
                  </a:cubicBezTo>
                  <a:cubicBezTo>
                    <a:pt x="10095" y="1737"/>
                    <a:pt x="9937" y="1750"/>
                    <a:pt x="9779" y="1775"/>
                  </a:cubicBezTo>
                  <a:cubicBezTo>
                    <a:pt x="9622" y="1798"/>
                    <a:pt x="9456" y="1835"/>
                    <a:pt x="9295" y="1881"/>
                  </a:cubicBezTo>
                  <a:cubicBezTo>
                    <a:pt x="9132" y="1926"/>
                    <a:pt x="8960" y="1985"/>
                    <a:pt x="8794" y="2051"/>
                  </a:cubicBezTo>
                  <a:cubicBezTo>
                    <a:pt x="8629" y="2118"/>
                    <a:pt x="8454" y="2199"/>
                    <a:pt x="8285" y="2286"/>
                  </a:cubicBezTo>
                  <a:cubicBezTo>
                    <a:pt x="8117" y="2377"/>
                    <a:pt x="7952" y="2472"/>
                    <a:pt x="7782" y="2580"/>
                  </a:cubicBezTo>
                  <a:cubicBezTo>
                    <a:pt x="7614" y="2689"/>
                    <a:pt x="7452" y="2800"/>
                    <a:pt x="7285" y="2928"/>
                  </a:cubicBezTo>
                  <a:cubicBezTo>
                    <a:pt x="7117" y="3054"/>
                    <a:pt x="6958" y="3185"/>
                    <a:pt x="6793" y="3329"/>
                  </a:cubicBezTo>
                  <a:cubicBezTo>
                    <a:pt x="6629" y="3473"/>
                    <a:pt x="6471" y="3621"/>
                    <a:pt x="6313" y="3780"/>
                  </a:cubicBezTo>
                  <a:cubicBezTo>
                    <a:pt x="6153" y="3940"/>
                    <a:pt x="6002" y="4102"/>
                    <a:pt x="5849" y="4276"/>
                  </a:cubicBezTo>
                  <a:cubicBezTo>
                    <a:pt x="5698" y="4450"/>
                    <a:pt x="5552" y="4628"/>
                    <a:pt x="5409" y="4814"/>
                  </a:cubicBezTo>
                  <a:cubicBezTo>
                    <a:pt x="5265" y="4998"/>
                    <a:pt x="5128" y="5189"/>
                    <a:pt x="4993" y="5385"/>
                  </a:cubicBezTo>
                  <a:cubicBezTo>
                    <a:pt x="4860" y="5580"/>
                    <a:pt x="4732" y="5780"/>
                    <a:pt x="4609" y="5986"/>
                  </a:cubicBezTo>
                  <a:cubicBezTo>
                    <a:pt x="4486" y="6188"/>
                    <a:pt x="4368" y="6398"/>
                    <a:pt x="4259" y="6608"/>
                  </a:cubicBezTo>
                  <a:cubicBezTo>
                    <a:pt x="4149" y="6818"/>
                    <a:pt x="4044" y="7034"/>
                    <a:pt x="3948" y="7249"/>
                  </a:cubicBezTo>
                  <a:cubicBezTo>
                    <a:pt x="3850" y="7465"/>
                    <a:pt x="3760" y="7685"/>
                    <a:pt x="3678" y="7902"/>
                  </a:cubicBezTo>
                  <a:cubicBezTo>
                    <a:pt x="3596" y="8121"/>
                    <a:pt x="3520" y="8343"/>
                    <a:pt x="3453" y="8559"/>
                  </a:cubicBezTo>
                  <a:cubicBezTo>
                    <a:pt x="3387" y="8775"/>
                    <a:pt x="3326" y="8997"/>
                    <a:pt x="3275" y="9210"/>
                  </a:cubicBezTo>
                  <a:cubicBezTo>
                    <a:pt x="3254" y="9307"/>
                    <a:pt x="3232" y="9403"/>
                    <a:pt x="3213" y="9501"/>
                  </a:cubicBezTo>
                  <a:cubicBezTo>
                    <a:pt x="3189" y="9619"/>
                    <a:pt x="3166" y="9739"/>
                    <a:pt x="3149" y="9854"/>
                  </a:cubicBezTo>
                  <a:cubicBezTo>
                    <a:pt x="3114" y="10063"/>
                    <a:pt x="3087" y="10280"/>
                    <a:pt x="3071" y="10481"/>
                  </a:cubicBezTo>
                  <a:cubicBezTo>
                    <a:pt x="3052" y="10682"/>
                    <a:pt x="3044" y="10892"/>
                    <a:pt x="3044" y="11085"/>
                  </a:cubicBezTo>
                  <a:lnTo>
                    <a:pt x="1756" y="10342"/>
                  </a:lnTo>
                  <a:cubicBezTo>
                    <a:pt x="1756" y="10149"/>
                    <a:pt x="1766" y="9939"/>
                    <a:pt x="1783" y="9738"/>
                  </a:cubicBezTo>
                  <a:cubicBezTo>
                    <a:pt x="1799" y="9537"/>
                    <a:pt x="1826" y="9318"/>
                    <a:pt x="1859" y="9110"/>
                  </a:cubicBezTo>
                  <a:cubicBezTo>
                    <a:pt x="1892" y="8901"/>
                    <a:pt x="1937" y="8681"/>
                    <a:pt x="1987" y="8467"/>
                  </a:cubicBezTo>
                  <a:cubicBezTo>
                    <a:pt x="2037" y="8253"/>
                    <a:pt x="2099" y="8030"/>
                    <a:pt x="2165" y="7814"/>
                  </a:cubicBezTo>
                  <a:cubicBezTo>
                    <a:pt x="2231" y="7597"/>
                    <a:pt x="2308" y="7374"/>
                    <a:pt x="2390" y="7159"/>
                  </a:cubicBezTo>
                  <a:cubicBezTo>
                    <a:pt x="2473" y="6942"/>
                    <a:pt x="2562" y="6722"/>
                    <a:pt x="2660" y="6506"/>
                  </a:cubicBezTo>
                  <a:cubicBezTo>
                    <a:pt x="2756" y="6290"/>
                    <a:pt x="2861" y="6075"/>
                    <a:pt x="2970" y="5865"/>
                  </a:cubicBezTo>
                  <a:cubicBezTo>
                    <a:pt x="3081" y="5655"/>
                    <a:pt x="3199" y="5446"/>
                    <a:pt x="3321" y="5241"/>
                  </a:cubicBezTo>
                  <a:cubicBezTo>
                    <a:pt x="3443" y="5034"/>
                    <a:pt x="3573" y="4835"/>
                    <a:pt x="3705" y="4639"/>
                  </a:cubicBezTo>
                  <a:cubicBezTo>
                    <a:pt x="3840" y="4443"/>
                    <a:pt x="3977" y="4253"/>
                    <a:pt x="4121" y="4068"/>
                  </a:cubicBezTo>
                  <a:cubicBezTo>
                    <a:pt x="4263" y="3881"/>
                    <a:pt x="4408" y="3704"/>
                    <a:pt x="4560" y="3530"/>
                  </a:cubicBezTo>
                  <a:cubicBezTo>
                    <a:pt x="4711" y="3356"/>
                    <a:pt x="4864" y="3194"/>
                    <a:pt x="5022" y="3034"/>
                  </a:cubicBezTo>
                  <a:cubicBezTo>
                    <a:pt x="5183" y="2874"/>
                    <a:pt x="5337" y="2726"/>
                    <a:pt x="5502" y="2583"/>
                  </a:cubicBezTo>
                  <a:cubicBezTo>
                    <a:pt x="5667" y="2439"/>
                    <a:pt x="5827" y="2308"/>
                    <a:pt x="5995" y="2182"/>
                  </a:cubicBezTo>
                  <a:cubicBezTo>
                    <a:pt x="6163" y="2055"/>
                    <a:pt x="6326" y="1941"/>
                    <a:pt x="6494" y="1834"/>
                  </a:cubicBezTo>
                  <a:cubicBezTo>
                    <a:pt x="6664" y="1724"/>
                    <a:pt x="6829" y="1628"/>
                    <a:pt x="6997" y="1540"/>
                  </a:cubicBezTo>
                  <a:cubicBezTo>
                    <a:pt x="7164" y="1453"/>
                    <a:pt x="7341" y="1372"/>
                    <a:pt x="7506" y="1305"/>
                  </a:cubicBezTo>
                  <a:cubicBezTo>
                    <a:pt x="7672" y="1238"/>
                    <a:pt x="7844" y="1179"/>
                    <a:pt x="8005" y="1135"/>
                  </a:cubicBezTo>
                  <a:cubicBezTo>
                    <a:pt x="8168" y="1089"/>
                    <a:pt x="8334" y="1052"/>
                    <a:pt x="8491" y="1029"/>
                  </a:cubicBezTo>
                  <a:cubicBezTo>
                    <a:pt x="8649" y="1006"/>
                    <a:pt x="8807" y="991"/>
                    <a:pt x="8958" y="988"/>
                  </a:cubicBezTo>
                  <a:cubicBezTo>
                    <a:pt x="8969" y="988"/>
                    <a:pt x="8980" y="988"/>
                    <a:pt x="8990" y="988"/>
                  </a:cubicBezTo>
                  <a:cubicBezTo>
                    <a:pt x="9131" y="988"/>
                    <a:pt x="9270" y="997"/>
                    <a:pt x="9403" y="1016"/>
                  </a:cubicBezTo>
                  <a:cubicBezTo>
                    <a:pt x="9546" y="1036"/>
                    <a:pt x="9686" y="1067"/>
                    <a:pt x="9819" y="1109"/>
                  </a:cubicBezTo>
                  <a:cubicBezTo>
                    <a:pt x="9952" y="1151"/>
                    <a:pt x="10081" y="1204"/>
                    <a:pt x="10203" y="1267"/>
                  </a:cubicBezTo>
                  <a:cubicBezTo>
                    <a:pt x="10217" y="1275"/>
                    <a:pt x="10232" y="1282"/>
                    <a:pt x="10246" y="1290"/>
                  </a:cubicBezTo>
                  <a:lnTo>
                    <a:pt x="10246" y="1290"/>
                  </a:lnTo>
                  <a:cubicBezTo>
                    <a:pt x="9679" y="963"/>
                    <a:pt x="9112" y="634"/>
                    <a:pt x="8544" y="308"/>
                  </a:cubicBezTo>
                  <a:cubicBezTo>
                    <a:pt x="8170" y="92"/>
                    <a:pt x="7745" y="0"/>
                    <a:pt x="7303" y="0"/>
                  </a:cubicBezTo>
                  <a:close/>
                  <a:moveTo>
                    <a:pt x="6258" y="15333"/>
                  </a:moveTo>
                  <a:cubicBezTo>
                    <a:pt x="6259" y="15333"/>
                    <a:pt x="6260" y="15334"/>
                    <a:pt x="6261" y="15335"/>
                  </a:cubicBezTo>
                  <a:cubicBezTo>
                    <a:pt x="6260" y="15334"/>
                    <a:pt x="6259" y="15333"/>
                    <a:pt x="6258" y="153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18"/>
            <p:cNvSpPr/>
            <p:nvPr/>
          </p:nvSpPr>
          <p:spPr>
            <a:xfrm>
              <a:off x="7589911" y="2114749"/>
              <a:ext cx="284719" cy="291704"/>
            </a:xfrm>
            <a:custGeom>
              <a:avLst/>
              <a:gdLst/>
              <a:ahLst/>
              <a:cxnLst/>
              <a:rect l="l" t="t" r="r" b="b"/>
              <a:pathLst>
                <a:path w="9130" h="9354" extrusionOk="0">
                  <a:moveTo>
                    <a:pt x="7234" y="0"/>
                  </a:moveTo>
                  <a:cubicBezTo>
                    <a:pt x="7223" y="0"/>
                    <a:pt x="7212" y="0"/>
                    <a:pt x="7201" y="0"/>
                  </a:cubicBezTo>
                  <a:cubicBezTo>
                    <a:pt x="7050" y="3"/>
                    <a:pt x="6892" y="18"/>
                    <a:pt x="6734" y="41"/>
                  </a:cubicBezTo>
                  <a:cubicBezTo>
                    <a:pt x="6579" y="64"/>
                    <a:pt x="6411" y="101"/>
                    <a:pt x="6250" y="147"/>
                  </a:cubicBezTo>
                  <a:cubicBezTo>
                    <a:pt x="6087" y="191"/>
                    <a:pt x="5916" y="250"/>
                    <a:pt x="5751" y="317"/>
                  </a:cubicBezTo>
                  <a:cubicBezTo>
                    <a:pt x="5585" y="384"/>
                    <a:pt x="5409" y="465"/>
                    <a:pt x="5242" y="552"/>
                  </a:cubicBezTo>
                  <a:cubicBezTo>
                    <a:pt x="5071" y="643"/>
                    <a:pt x="4907" y="738"/>
                    <a:pt x="4739" y="846"/>
                  </a:cubicBezTo>
                  <a:cubicBezTo>
                    <a:pt x="4568" y="955"/>
                    <a:pt x="4408" y="1067"/>
                    <a:pt x="4238" y="1194"/>
                  </a:cubicBezTo>
                  <a:cubicBezTo>
                    <a:pt x="4070" y="1320"/>
                    <a:pt x="3911" y="1451"/>
                    <a:pt x="3747" y="1595"/>
                  </a:cubicBezTo>
                  <a:cubicBezTo>
                    <a:pt x="3583" y="1738"/>
                    <a:pt x="3426" y="1886"/>
                    <a:pt x="3267" y="2046"/>
                  </a:cubicBezTo>
                  <a:cubicBezTo>
                    <a:pt x="3108" y="2206"/>
                    <a:pt x="2957" y="2368"/>
                    <a:pt x="2805" y="2542"/>
                  </a:cubicBezTo>
                  <a:cubicBezTo>
                    <a:pt x="2654" y="2716"/>
                    <a:pt x="2509" y="2894"/>
                    <a:pt x="2365" y="3080"/>
                  </a:cubicBezTo>
                  <a:cubicBezTo>
                    <a:pt x="2221" y="3265"/>
                    <a:pt x="2082" y="3455"/>
                    <a:pt x="1950" y="3651"/>
                  </a:cubicBezTo>
                  <a:cubicBezTo>
                    <a:pt x="1814" y="3849"/>
                    <a:pt x="1687" y="4049"/>
                    <a:pt x="1564" y="4253"/>
                  </a:cubicBezTo>
                  <a:cubicBezTo>
                    <a:pt x="1441" y="4456"/>
                    <a:pt x="1324" y="4667"/>
                    <a:pt x="1215" y="4877"/>
                  </a:cubicBezTo>
                  <a:cubicBezTo>
                    <a:pt x="1104" y="5087"/>
                    <a:pt x="1001" y="5302"/>
                    <a:pt x="903" y="5518"/>
                  </a:cubicBezTo>
                  <a:cubicBezTo>
                    <a:pt x="807" y="5734"/>
                    <a:pt x="715" y="5954"/>
                    <a:pt x="634" y="6171"/>
                  </a:cubicBezTo>
                  <a:cubicBezTo>
                    <a:pt x="551" y="6388"/>
                    <a:pt x="476" y="6611"/>
                    <a:pt x="410" y="6826"/>
                  </a:cubicBezTo>
                  <a:cubicBezTo>
                    <a:pt x="342" y="7042"/>
                    <a:pt x="282" y="7265"/>
                    <a:pt x="232" y="7479"/>
                  </a:cubicBezTo>
                  <a:cubicBezTo>
                    <a:pt x="183" y="7693"/>
                    <a:pt x="138" y="7913"/>
                    <a:pt x="104" y="8122"/>
                  </a:cubicBezTo>
                  <a:cubicBezTo>
                    <a:pt x="72" y="8330"/>
                    <a:pt x="45" y="8549"/>
                    <a:pt x="26" y="8750"/>
                  </a:cubicBezTo>
                  <a:cubicBezTo>
                    <a:pt x="9" y="8951"/>
                    <a:pt x="0" y="9161"/>
                    <a:pt x="0" y="9354"/>
                  </a:cubicBezTo>
                  <a:lnTo>
                    <a:pt x="1457" y="8513"/>
                  </a:lnTo>
                  <a:cubicBezTo>
                    <a:pt x="1477" y="8415"/>
                    <a:pt x="1497" y="8319"/>
                    <a:pt x="1520" y="8222"/>
                  </a:cubicBezTo>
                  <a:cubicBezTo>
                    <a:pt x="1570" y="8008"/>
                    <a:pt x="1632" y="7787"/>
                    <a:pt x="1698" y="7571"/>
                  </a:cubicBezTo>
                  <a:cubicBezTo>
                    <a:pt x="1764" y="7352"/>
                    <a:pt x="1842" y="7130"/>
                    <a:pt x="1922" y="6914"/>
                  </a:cubicBezTo>
                  <a:cubicBezTo>
                    <a:pt x="2003" y="6697"/>
                    <a:pt x="2095" y="6477"/>
                    <a:pt x="2193" y="6261"/>
                  </a:cubicBezTo>
                  <a:cubicBezTo>
                    <a:pt x="2289" y="6046"/>
                    <a:pt x="2394" y="5830"/>
                    <a:pt x="2503" y="5620"/>
                  </a:cubicBezTo>
                  <a:cubicBezTo>
                    <a:pt x="2614" y="5410"/>
                    <a:pt x="2732" y="5202"/>
                    <a:pt x="2854" y="4998"/>
                  </a:cubicBezTo>
                  <a:cubicBezTo>
                    <a:pt x="2976" y="4793"/>
                    <a:pt x="3106" y="4592"/>
                    <a:pt x="3238" y="4397"/>
                  </a:cubicBezTo>
                  <a:cubicBezTo>
                    <a:pt x="3373" y="4201"/>
                    <a:pt x="3509" y="4010"/>
                    <a:pt x="3653" y="3826"/>
                  </a:cubicBezTo>
                  <a:cubicBezTo>
                    <a:pt x="3797" y="3639"/>
                    <a:pt x="3942" y="3462"/>
                    <a:pt x="4093" y="3288"/>
                  </a:cubicBezTo>
                  <a:cubicBezTo>
                    <a:pt x="4246" y="3114"/>
                    <a:pt x="4397" y="2952"/>
                    <a:pt x="4558" y="2792"/>
                  </a:cubicBezTo>
                  <a:cubicBezTo>
                    <a:pt x="4717" y="2631"/>
                    <a:pt x="4874" y="2485"/>
                    <a:pt x="5036" y="2341"/>
                  </a:cubicBezTo>
                  <a:cubicBezTo>
                    <a:pt x="5202" y="2197"/>
                    <a:pt x="5363" y="2066"/>
                    <a:pt x="5529" y="1940"/>
                  </a:cubicBezTo>
                  <a:cubicBezTo>
                    <a:pt x="5696" y="1813"/>
                    <a:pt x="5859" y="1700"/>
                    <a:pt x="6027" y="1592"/>
                  </a:cubicBezTo>
                  <a:cubicBezTo>
                    <a:pt x="6196" y="1481"/>
                    <a:pt x="6362" y="1386"/>
                    <a:pt x="6530" y="1298"/>
                  </a:cubicBezTo>
                  <a:cubicBezTo>
                    <a:pt x="6697" y="1211"/>
                    <a:pt x="6874" y="1130"/>
                    <a:pt x="7039" y="1063"/>
                  </a:cubicBezTo>
                  <a:cubicBezTo>
                    <a:pt x="7204" y="997"/>
                    <a:pt x="7377" y="938"/>
                    <a:pt x="7538" y="893"/>
                  </a:cubicBezTo>
                  <a:cubicBezTo>
                    <a:pt x="7700" y="847"/>
                    <a:pt x="7867" y="810"/>
                    <a:pt x="8024" y="787"/>
                  </a:cubicBezTo>
                  <a:cubicBezTo>
                    <a:pt x="8182" y="764"/>
                    <a:pt x="8340" y="749"/>
                    <a:pt x="8491" y="746"/>
                  </a:cubicBezTo>
                  <a:cubicBezTo>
                    <a:pt x="8502" y="746"/>
                    <a:pt x="8512" y="746"/>
                    <a:pt x="8523" y="746"/>
                  </a:cubicBezTo>
                  <a:cubicBezTo>
                    <a:pt x="8663" y="746"/>
                    <a:pt x="8803" y="755"/>
                    <a:pt x="8935" y="774"/>
                  </a:cubicBezTo>
                  <a:cubicBezTo>
                    <a:pt x="9001" y="782"/>
                    <a:pt x="9066" y="794"/>
                    <a:pt x="9129" y="808"/>
                  </a:cubicBezTo>
                  <a:cubicBezTo>
                    <a:pt x="9121" y="800"/>
                    <a:pt x="9114" y="792"/>
                    <a:pt x="9106" y="782"/>
                  </a:cubicBezTo>
                  <a:cubicBezTo>
                    <a:pt x="9010" y="679"/>
                    <a:pt x="8906" y="585"/>
                    <a:pt x="8796" y="501"/>
                  </a:cubicBezTo>
                  <a:cubicBezTo>
                    <a:pt x="8710" y="436"/>
                    <a:pt x="8622" y="377"/>
                    <a:pt x="8528" y="325"/>
                  </a:cubicBezTo>
                  <a:cubicBezTo>
                    <a:pt x="8501" y="311"/>
                    <a:pt x="8475" y="296"/>
                    <a:pt x="8448" y="279"/>
                  </a:cubicBezTo>
                  <a:cubicBezTo>
                    <a:pt x="8326" y="216"/>
                    <a:pt x="8196" y="163"/>
                    <a:pt x="8063" y="121"/>
                  </a:cubicBezTo>
                  <a:cubicBezTo>
                    <a:pt x="7930" y="79"/>
                    <a:pt x="7789" y="48"/>
                    <a:pt x="7646" y="28"/>
                  </a:cubicBezTo>
                  <a:cubicBezTo>
                    <a:pt x="7513" y="9"/>
                    <a:pt x="7374" y="0"/>
                    <a:pt x="7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18"/>
            <p:cNvSpPr/>
            <p:nvPr/>
          </p:nvSpPr>
          <p:spPr>
            <a:xfrm>
              <a:off x="7589911" y="2380097"/>
              <a:ext cx="45437" cy="49491"/>
            </a:xfrm>
            <a:custGeom>
              <a:avLst/>
              <a:gdLst/>
              <a:ahLst/>
              <a:cxnLst/>
              <a:rect l="l" t="t" r="r" b="b"/>
              <a:pathLst>
                <a:path w="1457" h="1587" extrusionOk="0">
                  <a:moveTo>
                    <a:pt x="1457" y="1"/>
                  </a:moveTo>
                  <a:lnTo>
                    <a:pt x="0" y="842"/>
                  </a:lnTo>
                  <a:lnTo>
                    <a:pt x="1288" y="1587"/>
                  </a:lnTo>
                  <a:cubicBezTo>
                    <a:pt x="1288" y="1394"/>
                    <a:pt x="1297" y="1184"/>
                    <a:pt x="1316" y="983"/>
                  </a:cubicBezTo>
                  <a:cubicBezTo>
                    <a:pt x="1331" y="781"/>
                    <a:pt x="1359" y="564"/>
                    <a:pt x="1392" y="356"/>
                  </a:cubicBezTo>
                  <a:cubicBezTo>
                    <a:pt x="1410" y="241"/>
                    <a:pt x="1432" y="122"/>
                    <a:pt x="14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18"/>
            <p:cNvSpPr/>
            <p:nvPr/>
          </p:nvSpPr>
          <p:spPr>
            <a:xfrm>
              <a:off x="7721634" y="2203999"/>
              <a:ext cx="281788" cy="358066"/>
            </a:xfrm>
            <a:custGeom>
              <a:avLst/>
              <a:gdLst/>
              <a:ahLst/>
              <a:cxnLst/>
              <a:rect l="l" t="t" r="r" b="b"/>
              <a:pathLst>
                <a:path w="9036" h="11482" extrusionOk="0">
                  <a:moveTo>
                    <a:pt x="6422" y="259"/>
                  </a:moveTo>
                  <a:cubicBezTo>
                    <a:pt x="6596" y="259"/>
                    <a:pt x="6761" y="278"/>
                    <a:pt x="6919" y="318"/>
                  </a:cubicBezTo>
                  <a:cubicBezTo>
                    <a:pt x="7469" y="461"/>
                    <a:pt x="8006" y="889"/>
                    <a:pt x="8323" y="1440"/>
                  </a:cubicBezTo>
                  <a:cubicBezTo>
                    <a:pt x="8672" y="2045"/>
                    <a:pt x="8776" y="2820"/>
                    <a:pt x="8652" y="3878"/>
                  </a:cubicBezTo>
                  <a:cubicBezTo>
                    <a:pt x="8530" y="4917"/>
                    <a:pt x="8223" y="5932"/>
                    <a:pt x="7745" y="6894"/>
                  </a:cubicBezTo>
                  <a:cubicBezTo>
                    <a:pt x="7273" y="7839"/>
                    <a:pt x="6636" y="8732"/>
                    <a:pt x="5902" y="9476"/>
                  </a:cubicBezTo>
                  <a:cubicBezTo>
                    <a:pt x="5239" y="10148"/>
                    <a:pt x="4570" y="10621"/>
                    <a:pt x="3863" y="10921"/>
                  </a:cubicBezTo>
                  <a:cubicBezTo>
                    <a:pt x="3387" y="11122"/>
                    <a:pt x="2949" y="11224"/>
                    <a:pt x="2557" y="11224"/>
                  </a:cubicBezTo>
                  <a:cubicBezTo>
                    <a:pt x="2382" y="11224"/>
                    <a:pt x="2216" y="11203"/>
                    <a:pt x="2060" y="11163"/>
                  </a:cubicBezTo>
                  <a:cubicBezTo>
                    <a:pt x="1510" y="11022"/>
                    <a:pt x="973" y="10592"/>
                    <a:pt x="657" y="10043"/>
                  </a:cubicBezTo>
                  <a:cubicBezTo>
                    <a:pt x="382" y="9565"/>
                    <a:pt x="259" y="8980"/>
                    <a:pt x="279" y="8249"/>
                  </a:cubicBezTo>
                  <a:cubicBezTo>
                    <a:pt x="285" y="8046"/>
                    <a:pt x="300" y="7833"/>
                    <a:pt x="328" y="7603"/>
                  </a:cubicBezTo>
                  <a:cubicBezTo>
                    <a:pt x="449" y="6565"/>
                    <a:pt x="753" y="5551"/>
                    <a:pt x="1234" y="4588"/>
                  </a:cubicBezTo>
                  <a:cubicBezTo>
                    <a:pt x="1702" y="3645"/>
                    <a:pt x="2341" y="2751"/>
                    <a:pt x="3075" y="2006"/>
                  </a:cubicBezTo>
                  <a:cubicBezTo>
                    <a:pt x="3738" y="1333"/>
                    <a:pt x="4405" y="860"/>
                    <a:pt x="5115" y="561"/>
                  </a:cubicBezTo>
                  <a:cubicBezTo>
                    <a:pt x="5591" y="360"/>
                    <a:pt x="6030" y="259"/>
                    <a:pt x="6422" y="259"/>
                  </a:cubicBezTo>
                  <a:close/>
                  <a:moveTo>
                    <a:pt x="6423" y="0"/>
                  </a:moveTo>
                  <a:cubicBezTo>
                    <a:pt x="5995" y="0"/>
                    <a:pt x="5523" y="108"/>
                    <a:pt x="5015" y="324"/>
                  </a:cubicBezTo>
                  <a:cubicBezTo>
                    <a:pt x="4274" y="638"/>
                    <a:pt x="3578" y="1129"/>
                    <a:pt x="2893" y="1826"/>
                  </a:cubicBezTo>
                  <a:cubicBezTo>
                    <a:pt x="2138" y="2591"/>
                    <a:pt x="1482" y="3506"/>
                    <a:pt x="1001" y="4475"/>
                  </a:cubicBezTo>
                  <a:cubicBezTo>
                    <a:pt x="509" y="5465"/>
                    <a:pt x="197" y="6508"/>
                    <a:pt x="70" y="7574"/>
                  </a:cubicBezTo>
                  <a:cubicBezTo>
                    <a:pt x="42" y="7811"/>
                    <a:pt x="26" y="8031"/>
                    <a:pt x="20" y="8243"/>
                  </a:cubicBezTo>
                  <a:cubicBezTo>
                    <a:pt x="0" y="9023"/>
                    <a:pt x="134" y="9653"/>
                    <a:pt x="431" y="10172"/>
                  </a:cubicBezTo>
                  <a:cubicBezTo>
                    <a:pt x="785" y="10787"/>
                    <a:pt x="1370" y="11253"/>
                    <a:pt x="1994" y="11413"/>
                  </a:cubicBezTo>
                  <a:cubicBezTo>
                    <a:pt x="2171" y="11459"/>
                    <a:pt x="2358" y="11482"/>
                    <a:pt x="2555" y="11482"/>
                  </a:cubicBezTo>
                  <a:cubicBezTo>
                    <a:pt x="2980" y="11482"/>
                    <a:pt x="3450" y="11374"/>
                    <a:pt x="3961" y="11158"/>
                  </a:cubicBezTo>
                  <a:cubicBezTo>
                    <a:pt x="4701" y="10845"/>
                    <a:pt x="5396" y="10353"/>
                    <a:pt x="6084" y="9656"/>
                  </a:cubicBezTo>
                  <a:cubicBezTo>
                    <a:pt x="6836" y="8893"/>
                    <a:pt x="7489" y="7975"/>
                    <a:pt x="7972" y="7006"/>
                  </a:cubicBezTo>
                  <a:cubicBezTo>
                    <a:pt x="8465" y="6019"/>
                    <a:pt x="8780" y="4975"/>
                    <a:pt x="8905" y="3907"/>
                  </a:cubicBezTo>
                  <a:cubicBezTo>
                    <a:pt x="9036" y="2791"/>
                    <a:pt x="8921" y="1966"/>
                    <a:pt x="8544" y="1310"/>
                  </a:cubicBezTo>
                  <a:cubicBezTo>
                    <a:pt x="8188" y="694"/>
                    <a:pt x="7605" y="228"/>
                    <a:pt x="6983" y="68"/>
                  </a:cubicBezTo>
                  <a:cubicBezTo>
                    <a:pt x="6806" y="23"/>
                    <a:pt x="6619" y="0"/>
                    <a:pt x="6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18"/>
            <p:cNvSpPr/>
            <p:nvPr/>
          </p:nvSpPr>
          <p:spPr>
            <a:xfrm>
              <a:off x="7429280" y="2289818"/>
              <a:ext cx="197027" cy="305582"/>
            </a:xfrm>
            <a:custGeom>
              <a:avLst/>
              <a:gdLst/>
              <a:ahLst/>
              <a:cxnLst/>
              <a:rect l="l" t="t" r="r" b="b"/>
              <a:pathLst>
                <a:path w="6318" h="9799" extrusionOk="0">
                  <a:moveTo>
                    <a:pt x="3262" y="0"/>
                  </a:moveTo>
                  <a:lnTo>
                    <a:pt x="3262" y="0"/>
                  </a:lnTo>
                  <a:cubicBezTo>
                    <a:pt x="3159" y="58"/>
                    <a:pt x="3059" y="112"/>
                    <a:pt x="2956" y="160"/>
                  </a:cubicBezTo>
                  <a:cubicBezTo>
                    <a:pt x="2770" y="246"/>
                    <a:pt x="2586" y="311"/>
                    <a:pt x="2407" y="354"/>
                  </a:cubicBezTo>
                  <a:cubicBezTo>
                    <a:pt x="2352" y="366"/>
                    <a:pt x="2300" y="377"/>
                    <a:pt x="2246" y="386"/>
                  </a:cubicBezTo>
                  <a:cubicBezTo>
                    <a:pt x="2194" y="394"/>
                    <a:pt x="2142" y="400"/>
                    <a:pt x="2090" y="406"/>
                  </a:cubicBezTo>
                  <a:lnTo>
                    <a:pt x="1130" y="6467"/>
                  </a:lnTo>
                  <a:cubicBezTo>
                    <a:pt x="761" y="6777"/>
                    <a:pt x="467" y="7200"/>
                    <a:pt x="266" y="7643"/>
                  </a:cubicBezTo>
                  <a:cubicBezTo>
                    <a:pt x="104" y="7995"/>
                    <a:pt x="0" y="8363"/>
                    <a:pt x="0" y="8764"/>
                  </a:cubicBezTo>
                  <a:cubicBezTo>
                    <a:pt x="0" y="9016"/>
                    <a:pt x="40" y="9278"/>
                    <a:pt x="181" y="9476"/>
                  </a:cubicBezTo>
                  <a:cubicBezTo>
                    <a:pt x="246" y="9565"/>
                    <a:pt x="329" y="9638"/>
                    <a:pt x="424" y="9694"/>
                  </a:cubicBezTo>
                  <a:cubicBezTo>
                    <a:pt x="497" y="9738"/>
                    <a:pt x="579" y="9768"/>
                    <a:pt x="661" y="9785"/>
                  </a:cubicBezTo>
                  <a:cubicBezTo>
                    <a:pt x="710" y="9794"/>
                    <a:pt x="758" y="9799"/>
                    <a:pt x="807" y="9799"/>
                  </a:cubicBezTo>
                  <a:cubicBezTo>
                    <a:pt x="953" y="9799"/>
                    <a:pt x="1100" y="9761"/>
                    <a:pt x="1236" y="9706"/>
                  </a:cubicBezTo>
                  <a:cubicBezTo>
                    <a:pt x="1557" y="9578"/>
                    <a:pt x="1823" y="9358"/>
                    <a:pt x="2053" y="9104"/>
                  </a:cubicBezTo>
                  <a:cubicBezTo>
                    <a:pt x="2379" y="8738"/>
                    <a:pt x="2635" y="8304"/>
                    <a:pt x="2782" y="7844"/>
                  </a:cubicBezTo>
                  <a:lnTo>
                    <a:pt x="6317" y="5803"/>
                  </a:lnTo>
                  <a:lnTo>
                    <a:pt x="6317" y="4420"/>
                  </a:lnTo>
                  <a:lnTo>
                    <a:pt x="2780" y="6460"/>
                  </a:lnTo>
                  <a:cubicBezTo>
                    <a:pt x="2717" y="6097"/>
                    <a:pt x="2519" y="6065"/>
                    <a:pt x="2396" y="6065"/>
                  </a:cubicBezTo>
                  <a:cubicBezTo>
                    <a:pt x="2370" y="6065"/>
                    <a:pt x="2348" y="6067"/>
                    <a:pt x="2331" y="6067"/>
                  </a:cubicBezTo>
                  <a:cubicBezTo>
                    <a:pt x="2318" y="6067"/>
                    <a:pt x="2308" y="6066"/>
                    <a:pt x="2302" y="6063"/>
                  </a:cubicBezTo>
                  <a:lnTo>
                    <a:pt x="2384" y="5551"/>
                  </a:lnTo>
                  <a:lnTo>
                    <a:pt x="3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18"/>
            <p:cNvSpPr/>
            <p:nvPr/>
          </p:nvSpPr>
          <p:spPr>
            <a:xfrm>
              <a:off x="7501129" y="2409909"/>
              <a:ext cx="125177" cy="81424"/>
            </a:xfrm>
            <a:custGeom>
              <a:avLst/>
              <a:gdLst/>
              <a:ahLst/>
              <a:cxnLst/>
              <a:rect l="l" t="t" r="r" b="b"/>
              <a:pathLst>
                <a:path w="4014" h="2611" extrusionOk="0">
                  <a:moveTo>
                    <a:pt x="3024" y="1"/>
                  </a:moveTo>
                  <a:lnTo>
                    <a:pt x="81" y="1702"/>
                  </a:lnTo>
                  <a:lnTo>
                    <a:pt x="1" y="2213"/>
                  </a:lnTo>
                  <a:cubicBezTo>
                    <a:pt x="6" y="2216"/>
                    <a:pt x="15" y="2217"/>
                    <a:pt x="27" y="2217"/>
                  </a:cubicBezTo>
                  <a:cubicBezTo>
                    <a:pt x="45" y="2217"/>
                    <a:pt x="69" y="2215"/>
                    <a:pt x="97" y="2215"/>
                  </a:cubicBezTo>
                  <a:cubicBezTo>
                    <a:pt x="220" y="2215"/>
                    <a:pt x="415" y="2249"/>
                    <a:pt x="478" y="2610"/>
                  </a:cubicBezTo>
                  <a:lnTo>
                    <a:pt x="4013" y="569"/>
                  </a:lnTo>
                  <a:lnTo>
                    <a:pt x="3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18"/>
            <p:cNvSpPr/>
            <p:nvPr/>
          </p:nvSpPr>
          <p:spPr>
            <a:xfrm>
              <a:off x="7433708" y="2284704"/>
              <a:ext cx="60717" cy="206788"/>
            </a:xfrm>
            <a:custGeom>
              <a:avLst/>
              <a:gdLst/>
              <a:ahLst/>
              <a:cxnLst/>
              <a:rect l="l" t="t" r="r" b="b"/>
              <a:pathLst>
                <a:path w="1947" h="6631" extrusionOk="0">
                  <a:moveTo>
                    <a:pt x="959" y="0"/>
                  </a:moveTo>
                  <a:lnTo>
                    <a:pt x="0" y="6062"/>
                  </a:lnTo>
                  <a:cubicBezTo>
                    <a:pt x="330" y="6251"/>
                    <a:pt x="657" y="6440"/>
                    <a:pt x="987" y="6631"/>
                  </a:cubicBezTo>
                  <a:lnTo>
                    <a:pt x="1947" y="570"/>
                  </a:lnTo>
                  <a:cubicBezTo>
                    <a:pt x="1618" y="379"/>
                    <a:pt x="1288" y="189"/>
                    <a:pt x="9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18"/>
            <p:cNvSpPr/>
            <p:nvPr/>
          </p:nvSpPr>
          <p:spPr>
            <a:xfrm>
              <a:off x="7398407" y="2473712"/>
              <a:ext cx="66081" cy="118441"/>
            </a:xfrm>
            <a:custGeom>
              <a:avLst/>
              <a:gdLst/>
              <a:ahLst/>
              <a:cxnLst/>
              <a:rect l="l" t="t" r="r" b="b"/>
              <a:pathLst>
                <a:path w="2119" h="3798" extrusionOk="0">
                  <a:moveTo>
                    <a:pt x="1132" y="1"/>
                  </a:moveTo>
                  <a:cubicBezTo>
                    <a:pt x="761" y="311"/>
                    <a:pt x="471" y="731"/>
                    <a:pt x="267" y="1175"/>
                  </a:cubicBezTo>
                  <a:cubicBezTo>
                    <a:pt x="106" y="1527"/>
                    <a:pt x="1" y="1895"/>
                    <a:pt x="1" y="2297"/>
                  </a:cubicBezTo>
                  <a:cubicBezTo>
                    <a:pt x="1" y="2548"/>
                    <a:pt x="41" y="2811"/>
                    <a:pt x="183" y="3008"/>
                  </a:cubicBezTo>
                  <a:cubicBezTo>
                    <a:pt x="248" y="3099"/>
                    <a:pt x="333" y="3174"/>
                    <a:pt x="429" y="3230"/>
                  </a:cubicBezTo>
                  <a:cubicBezTo>
                    <a:pt x="754" y="3418"/>
                    <a:pt x="1088" y="3609"/>
                    <a:pt x="1413" y="3797"/>
                  </a:cubicBezTo>
                  <a:cubicBezTo>
                    <a:pt x="1318" y="3741"/>
                    <a:pt x="1233" y="3667"/>
                    <a:pt x="1170" y="3578"/>
                  </a:cubicBezTo>
                  <a:cubicBezTo>
                    <a:pt x="1027" y="3381"/>
                    <a:pt x="989" y="3116"/>
                    <a:pt x="989" y="2866"/>
                  </a:cubicBezTo>
                  <a:cubicBezTo>
                    <a:pt x="989" y="2466"/>
                    <a:pt x="1092" y="2100"/>
                    <a:pt x="1255" y="1744"/>
                  </a:cubicBezTo>
                  <a:cubicBezTo>
                    <a:pt x="1456" y="1303"/>
                    <a:pt x="1749" y="882"/>
                    <a:pt x="2119" y="570"/>
                  </a:cubicBezTo>
                  <a:cubicBezTo>
                    <a:pt x="1789" y="380"/>
                    <a:pt x="1462" y="190"/>
                    <a:pt x="1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18"/>
            <p:cNvSpPr/>
            <p:nvPr/>
          </p:nvSpPr>
          <p:spPr>
            <a:xfrm>
              <a:off x="7416401" y="2007132"/>
              <a:ext cx="235416" cy="296601"/>
            </a:xfrm>
            <a:custGeom>
              <a:avLst/>
              <a:gdLst/>
              <a:ahLst/>
              <a:cxnLst/>
              <a:rect l="l" t="t" r="r" b="b"/>
              <a:pathLst>
                <a:path w="7549" h="9511" extrusionOk="0">
                  <a:moveTo>
                    <a:pt x="5535" y="622"/>
                  </a:moveTo>
                  <a:cubicBezTo>
                    <a:pt x="5883" y="622"/>
                    <a:pt x="6217" y="695"/>
                    <a:pt x="6489" y="866"/>
                  </a:cubicBezTo>
                  <a:cubicBezTo>
                    <a:pt x="7021" y="1200"/>
                    <a:pt x="7314" y="1912"/>
                    <a:pt x="7407" y="2590"/>
                  </a:cubicBezTo>
                  <a:cubicBezTo>
                    <a:pt x="7524" y="3446"/>
                    <a:pt x="7325" y="4245"/>
                    <a:pt x="7025" y="5007"/>
                  </a:cubicBezTo>
                  <a:cubicBezTo>
                    <a:pt x="6664" y="5920"/>
                    <a:pt x="6158" y="6777"/>
                    <a:pt x="5531" y="7543"/>
                  </a:cubicBezTo>
                  <a:cubicBezTo>
                    <a:pt x="5008" y="8180"/>
                    <a:pt x="4403" y="8758"/>
                    <a:pt x="3592" y="9041"/>
                  </a:cubicBezTo>
                  <a:cubicBezTo>
                    <a:pt x="3429" y="9098"/>
                    <a:pt x="3258" y="9143"/>
                    <a:pt x="3084" y="9175"/>
                  </a:cubicBezTo>
                  <a:cubicBezTo>
                    <a:pt x="2923" y="9203"/>
                    <a:pt x="2760" y="9218"/>
                    <a:pt x="2599" y="9218"/>
                  </a:cubicBezTo>
                  <a:cubicBezTo>
                    <a:pt x="2252" y="9218"/>
                    <a:pt x="1918" y="9146"/>
                    <a:pt x="1647" y="8975"/>
                  </a:cubicBezTo>
                  <a:cubicBezTo>
                    <a:pt x="1115" y="8640"/>
                    <a:pt x="821" y="7928"/>
                    <a:pt x="728" y="7251"/>
                  </a:cubicBezTo>
                  <a:cubicBezTo>
                    <a:pt x="611" y="6396"/>
                    <a:pt x="810" y="5596"/>
                    <a:pt x="1110" y="4834"/>
                  </a:cubicBezTo>
                  <a:cubicBezTo>
                    <a:pt x="1470" y="3921"/>
                    <a:pt x="1977" y="3066"/>
                    <a:pt x="2604" y="2298"/>
                  </a:cubicBezTo>
                  <a:cubicBezTo>
                    <a:pt x="3127" y="1660"/>
                    <a:pt x="3733" y="1083"/>
                    <a:pt x="4543" y="800"/>
                  </a:cubicBezTo>
                  <a:cubicBezTo>
                    <a:pt x="4858" y="689"/>
                    <a:pt x="5203" y="622"/>
                    <a:pt x="5535" y="622"/>
                  </a:cubicBezTo>
                  <a:close/>
                  <a:moveTo>
                    <a:pt x="5422" y="1"/>
                  </a:moveTo>
                  <a:cubicBezTo>
                    <a:pt x="4686" y="1"/>
                    <a:pt x="3881" y="361"/>
                    <a:pt x="3231" y="812"/>
                  </a:cubicBezTo>
                  <a:cubicBezTo>
                    <a:pt x="2282" y="1470"/>
                    <a:pt x="1658" y="2320"/>
                    <a:pt x="1133" y="3227"/>
                  </a:cubicBezTo>
                  <a:cubicBezTo>
                    <a:pt x="611" y="4136"/>
                    <a:pt x="184" y="5100"/>
                    <a:pt x="91" y="6252"/>
                  </a:cubicBezTo>
                  <a:cubicBezTo>
                    <a:pt x="0" y="7365"/>
                    <a:pt x="217" y="8650"/>
                    <a:pt x="1082" y="9193"/>
                  </a:cubicBezTo>
                  <a:lnTo>
                    <a:pt x="1205" y="9265"/>
                  </a:lnTo>
                  <a:lnTo>
                    <a:pt x="1208" y="9268"/>
                  </a:lnTo>
                  <a:cubicBezTo>
                    <a:pt x="1258" y="9294"/>
                    <a:pt x="1309" y="9318"/>
                    <a:pt x="1363" y="9341"/>
                  </a:cubicBezTo>
                  <a:cubicBezTo>
                    <a:pt x="1498" y="9397"/>
                    <a:pt x="1615" y="9433"/>
                    <a:pt x="1762" y="9464"/>
                  </a:cubicBezTo>
                  <a:cubicBezTo>
                    <a:pt x="1910" y="9494"/>
                    <a:pt x="2029" y="9507"/>
                    <a:pt x="2186" y="9510"/>
                  </a:cubicBezTo>
                  <a:cubicBezTo>
                    <a:pt x="2207" y="9510"/>
                    <a:pt x="2228" y="9510"/>
                    <a:pt x="2248" y="9510"/>
                  </a:cubicBezTo>
                  <a:cubicBezTo>
                    <a:pt x="2378" y="9510"/>
                    <a:pt x="2488" y="9502"/>
                    <a:pt x="2627" y="9481"/>
                  </a:cubicBezTo>
                  <a:cubicBezTo>
                    <a:pt x="2705" y="9471"/>
                    <a:pt x="2772" y="9458"/>
                    <a:pt x="2850" y="9441"/>
                  </a:cubicBezTo>
                  <a:cubicBezTo>
                    <a:pt x="2986" y="9409"/>
                    <a:pt x="3093" y="9380"/>
                    <a:pt x="3231" y="9333"/>
                  </a:cubicBezTo>
                  <a:cubicBezTo>
                    <a:pt x="3390" y="9277"/>
                    <a:pt x="3508" y="9228"/>
                    <a:pt x="3668" y="9150"/>
                  </a:cubicBezTo>
                  <a:cubicBezTo>
                    <a:pt x="3827" y="9074"/>
                    <a:pt x="3944" y="9011"/>
                    <a:pt x="4102" y="8912"/>
                  </a:cubicBezTo>
                  <a:cubicBezTo>
                    <a:pt x="4260" y="8815"/>
                    <a:pt x="4378" y="8733"/>
                    <a:pt x="4532" y="8617"/>
                  </a:cubicBezTo>
                  <a:cubicBezTo>
                    <a:pt x="4684" y="8500"/>
                    <a:pt x="4802" y="8405"/>
                    <a:pt x="4950" y="8270"/>
                  </a:cubicBezTo>
                  <a:cubicBezTo>
                    <a:pt x="5098" y="8137"/>
                    <a:pt x="5213" y="8024"/>
                    <a:pt x="5356" y="7875"/>
                  </a:cubicBezTo>
                  <a:cubicBezTo>
                    <a:pt x="5495" y="7727"/>
                    <a:pt x="5609" y="7597"/>
                    <a:pt x="5740" y="7436"/>
                  </a:cubicBezTo>
                  <a:cubicBezTo>
                    <a:pt x="5998" y="7120"/>
                    <a:pt x="6220" y="6804"/>
                    <a:pt x="6434" y="6446"/>
                  </a:cubicBezTo>
                  <a:cubicBezTo>
                    <a:pt x="6536" y="6278"/>
                    <a:pt x="6638" y="6091"/>
                    <a:pt x="6729" y="5914"/>
                  </a:cubicBezTo>
                  <a:cubicBezTo>
                    <a:pt x="6816" y="5741"/>
                    <a:pt x="6910" y="5540"/>
                    <a:pt x="6983" y="5363"/>
                  </a:cubicBezTo>
                  <a:cubicBezTo>
                    <a:pt x="7056" y="5189"/>
                    <a:pt x="7136" y="4980"/>
                    <a:pt x="7196" y="4804"/>
                  </a:cubicBezTo>
                  <a:cubicBezTo>
                    <a:pt x="7253" y="4629"/>
                    <a:pt x="7315" y="4412"/>
                    <a:pt x="7358" y="4239"/>
                  </a:cubicBezTo>
                  <a:cubicBezTo>
                    <a:pt x="7380" y="4151"/>
                    <a:pt x="7401" y="4057"/>
                    <a:pt x="7420" y="3967"/>
                  </a:cubicBezTo>
                  <a:cubicBezTo>
                    <a:pt x="7455" y="3801"/>
                    <a:pt x="7486" y="3601"/>
                    <a:pt x="7506" y="3440"/>
                  </a:cubicBezTo>
                  <a:cubicBezTo>
                    <a:pt x="7527" y="3279"/>
                    <a:pt x="7541" y="3080"/>
                    <a:pt x="7544" y="2925"/>
                  </a:cubicBezTo>
                  <a:cubicBezTo>
                    <a:pt x="7548" y="2771"/>
                    <a:pt x="7542" y="2579"/>
                    <a:pt x="7531" y="2432"/>
                  </a:cubicBezTo>
                  <a:cubicBezTo>
                    <a:pt x="7519" y="2284"/>
                    <a:pt x="7493" y="2101"/>
                    <a:pt x="7463" y="1965"/>
                  </a:cubicBezTo>
                  <a:cubicBezTo>
                    <a:pt x="7435" y="1825"/>
                    <a:pt x="7390" y="1656"/>
                    <a:pt x="7344" y="1528"/>
                  </a:cubicBezTo>
                  <a:cubicBezTo>
                    <a:pt x="7299" y="1400"/>
                    <a:pt x="7233" y="1243"/>
                    <a:pt x="7171" y="1128"/>
                  </a:cubicBezTo>
                  <a:cubicBezTo>
                    <a:pt x="7110" y="1010"/>
                    <a:pt x="7023" y="875"/>
                    <a:pt x="6944" y="773"/>
                  </a:cubicBezTo>
                  <a:cubicBezTo>
                    <a:pt x="6865" y="668"/>
                    <a:pt x="6759" y="556"/>
                    <a:pt x="6661" y="471"/>
                  </a:cubicBezTo>
                  <a:cubicBezTo>
                    <a:pt x="6560" y="383"/>
                    <a:pt x="6441" y="296"/>
                    <a:pt x="6328" y="229"/>
                  </a:cubicBezTo>
                  <a:cubicBezTo>
                    <a:pt x="6051" y="70"/>
                    <a:pt x="5743" y="1"/>
                    <a:pt x="5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18"/>
            <p:cNvSpPr/>
            <p:nvPr/>
          </p:nvSpPr>
          <p:spPr>
            <a:xfrm>
              <a:off x="7435454" y="2026529"/>
              <a:ext cx="215582" cy="268066"/>
            </a:xfrm>
            <a:custGeom>
              <a:avLst/>
              <a:gdLst/>
              <a:ahLst/>
              <a:cxnLst/>
              <a:rect l="l" t="t" r="r" b="b"/>
              <a:pathLst>
                <a:path w="6913" h="8596" extrusionOk="0">
                  <a:moveTo>
                    <a:pt x="4779" y="423"/>
                  </a:moveTo>
                  <a:cubicBezTo>
                    <a:pt x="4827" y="423"/>
                    <a:pt x="4874" y="424"/>
                    <a:pt x="4922" y="427"/>
                  </a:cubicBezTo>
                  <a:cubicBezTo>
                    <a:pt x="5185" y="444"/>
                    <a:pt x="5432" y="512"/>
                    <a:pt x="5643" y="643"/>
                  </a:cubicBezTo>
                  <a:cubicBezTo>
                    <a:pt x="6122" y="945"/>
                    <a:pt x="6387" y="1586"/>
                    <a:pt x="6471" y="2197"/>
                  </a:cubicBezTo>
                  <a:cubicBezTo>
                    <a:pt x="6578" y="2966"/>
                    <a:pt x="6398" y="3689"/>
                    <a:pt x="6126" y="4375"/>
                  </a:cubicBezTo>
                  <a:cubicBezTo>
                    <a:pt x="5801" y="5200"/>
                    <a:pt x="5344" y="5971"/>
                    <a:pt x="4778" y="6664"/>
                  </a:cubicBezTo>
                  <a:cubicBezTo>
                    <a:pt x="4308" y="7239"/>
                    <a:pt x="3760" y="7758"/>
                    <a:pt x="3030" y="8015"/>
                  </a:cubicBezTo>
                  <a:cubicBezTo>
                    <a:pt x="2746" y="8115"/>
                    <a:pt x="2435" y="8175"/>
                    <a:pt x="2135" y="8175"/>
                  </a:cubicBezTo>
                  <a:cubicBezTo>
                    <a:pt x="1821" y="8175"/>
                    <a:pt x="1520" y="8109"/>
                    <a:pt x="1274" y="7955"/>
                  </a:cubicBezTo>
                  <a:cubicBezTo>
                    <a:pt x="1097" y="7844"/>
                    <a:pt x="951" y="7687"/>
                    <a:pt x="830" y="7502"/>
                  </a:cubicBezTo>
                  <a:cubicBezTo>
                    <a:pt x="623" y="7184"/>
                    <a:pt x="498" y="6786"/>
                    <a:pt x="446" y="6399"/>
                  </a:cubicBezTo>
                  <a:cubicBezTo>
                    <a:pt x="340" y="5630"/>
                    <a:pt x="519" y="4907"/>
                    <a:pt x="791" y="4221"/>
                  </a:cubicBezTo>
                  <a:cubicBezTo>
                    <a:pt x="1116" y="3396"/>
                    <a:pt x="1572" y="2625"/>
                    <a:pt x="2138" y="1934"/>
                  </a:cubicBezTo>
                  <a:cubicBezTo>
                    <a:pt x="2610" y="1359"/>
                    <a:pt x="3158" y="840"/>
                    <a:pt x="3886" y="582"/>
                  </a:cubicBezTo>
                  <a:cubicBezTo>
                    <a:pt x="4034" y="530"/>
                    <a:pt x="4188" y="489"/>
                    <a:pt x="4345" y="461"/>
                  </a:cubicBezTo>
                  <a:cubicBezTo>
                    <a:pt x="4490" y="436"/>
                    <a:pt x="4636" y="423"/>
                    <a:pt x="4779" y="423"/>
                  </a:cubicBezTo>
                  <a:close/>
                  <a:moveTo>
                    <a:pt x="4923" y="0"/>
                  </a:moveTo>
                  <a:cubicBezTo>
                    <a:pt x="4591" y="0"/>
                    <a:pt x="4246" y="67"/>
                    <a:pt x="3932" y="177"/>
                  </a:cubicBezTo>
                  <a:cubicBezTo>
                    <a:pt x="3122" y="461"/>
                    <a:pt x="2516" y="1038"/>
                    <a:pt x="1993" y="1676"/>
                  </a:cubicBezTo>
                  <a:cubicBezTo>
                    <a:pt x="1366" y="2441"/>
                    <a:pt x="860" y="3299"/>
                    <a:pt x="499" y="4212"/>
                  </a:cubicBezTo>
                  <a:cubicBezTo>
                    <a:pt x="199" y="4974"/>
                    <a:pt x="0" y="5775"/>
                    <a:pt x="117" y="6629"/>
                  </a:cubicBezTo>
                  <a:cubicBezTo>
                    <a:pt x="210" y="7306"/>
                    <a:pt x="504" y="8018"/>
                    <a:pt x="1036" y="8353"/>
                  </a:cubicBezTo>
                  <a:cubicBezTo>
                    <a:pt x="1306" y="8523"/>
                    <a:pt x="1639" y="8596"/>
                    <a:pt x="1985" y="8596"/>
                  </a:cubicBezTo>
                  <a:cubicBezTo>
                    <a:pt x="2147" y="8596"/>
                    <a:pt x="2311" y="8580"/>
                    <a:pt x="2473" y="8551"/>
                  </a:cubicBezTo>
                  <a:cubicBezTo>
                    <a:pt x="2647" y="8521"/>
                    <a:pt x="2818" y="8476"/>
                    <a:pt x="2981" y="8419"/>
                  </a:cubicBezTo>
                  <a:cubicBezTo>
                    <a:pt x="3792" y="8136"/>
                    <a:pt x="4397" y="7558"/>
                    <a:pt x="4920" y="6921"/>
                  </a:cubicBezTo>
                  <a:cubicBezTo>
                    <a:pt x="5547" y="6155"/>
                    <a:pt x="6053" y="5299"/>
                    <a:pt x="6414" y="4385"/>
                  </a:cubicBezTo>
                  <a:cubicBezTo>
                    <a:pt x="6714" y="3623"/>
                    <a:pt x="6913" y="2821"/>
                    <a:pt x="6796" y="1968"/>
                  </a:cubicBezTo>
                  <a:cubicBezTo>
                    <a:pt x="6703" y="1290"/>
                    <a:pt x="6410" y="578"/>
                    <a:pt x="5878" y="244"/>
                  </a:cubicBezTo>
                  <a:cubicBezTo>
                    <a:pt x="5605" y="73"/>
                    <a:pt x="5271" y="0"/>
                    <a:pt x="4923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18"/>
            <p:cNvSpPr/>
            <p:nvPr/>
          </p:nvSpPr>
          <p:spPr>
            <a:xfrm>
              <a:off x="7461182" y="2039813"/>
              <a:ext cx="179283" cy="241621"/>
            </a:xfrm>
            <a:custGeom>
              <a:avLst/>
              <a:gdLst/>
              <a:ahLst/>
              <a:cxnLst/>
              <a:rect l="l" t="t" r="r" b="b"/>
              <a:pathLst>
                <a:path w="5749" h="7748" extrusionOk="0">
                  <a:moveTo>
                    <a:pt x="4094" y="1"/>
                  </a:moveTo>
                  <a:cubicBezTo>
                    <a:pt x="4426" y="529"/>
                    <a:pt x="4509" y="1279"/>
                    <a:pt x="4453" y="1952"/>
                  </a:cubicBezTo>
                  <a:cubicBezTo>
                    <a:pt x="4375" y="2895"/>
                    <a:pt x="4026" y="3687"/>
                    <a:pt x="3598" y="4432"/>
                  </a:cubicBezTo>
                  <a:cubicBezTo>
                    <a:pt x="3168" y="5177"/>
                    <a:pt x="2657" y="5874"/>
                    <a:pt x="1877" y="6413"/>
                  </a:cubicBezTo>
                  <a:cubicBezTo>
                    <a:pt x="1342" y="6783"/>
                    <a:pt x="680" y="7079"/>
                    <a:pt x="75" y="7079"/>
                  </a:cubicBezTo>
                  <a:cubicBezTo>
                    <a:pt x="50" y="7079"/>
                    <a:pt x="25" y="7078"/>
                    <a:pt x="1" y="7077"/>
                  </a:cubicBezTo>
                  <a:lnTo>
                    <a:pt x="1" y="7077"/>
                  </a:lnTo>
                  <a:cubicBezTo>
                    <a:pt x="121" y="7261"/>
                    <a:pt x="269" y="7418"/>
                    <a:pt x="445" y="7530"/>
                  </a:cubicBezTo>
                  <a:cubicBezTo>
                    <a:pt x="690" y="7683"/>
                    <a:pt x="992" y="7748"/>
                    <a:pt x="1305" y="7748"/>
                  </a:cubicBezTo>
                  <a:cubicBezTo>
                    <a:pt x="1606" y="7748"/>
                    <a:pt x="1918" y="7688"/>
                    <a:pt x="2202" y="7589"/>
                  </a:cubicBezTo>
                  <a:cubicBezTo>
                    <a:pt x="2931" y="7332"/>
                    <a:pt x="3478" y="6813"/>
                    <a:pt x="3950" y="6238"/>
                  </a:cubicBezTo>
                  <a:cubicBezTo>
                    <a:pt x="4516" y="5546"/>
                    <a:pt x="4972" y="4774"/>
                    <a:pt x="5297" y="3950"/>
                  </a:cubicBezTo>
                  <a:cubicBezTo>
                    <a:pt x="5567" y="3264"/>
                    <a:pt x="5748" y="2541"/>
                    <a:pt x="5642" y="1772"/>
                  </a:cubicBezTo>
                  <a:cubicBezTo>
                    <a:pt x="5560" y="1158"/>
                    <a:pt x="5296" y="517"/>
                    <a:pt x="4812" y="217"/>
                  </a:cubicBezTo>
                  <a:cubicBezTo>
                    <a:pt x="4604" y="86"/>
                    <a:pt x="4355" y="20"/>
                    <a:pt x="4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18"/>
            <p:cNvSpPr/>
            <p:nvPr/>
          </p:nvSpPr>
          <p:spPr>
            <a:xfrm>
              <a:off x="7398595" y="1996560"/>
              <a:ext cx="215332" cy="297287"/>
            </a:xfrm>
            <a:custGeom>
              <a:avLst/>
              <a:gdLst/>
              <a:ahLst/>
              <a:cxnLst/>
              <a:rect l="l" t="t" r="r" b="b"/>
              <a:pathLst>
                <a:path w="6905" h="9533" extrusionOk="0">
                  <a:moveTo>
                    <a:pt x="6899" y="565"/>
                  </a:moveTo>
                  <a:lnTo>
                    <a:pt x="6904" y="568"/>
                  </a:lnTo>
                  <a:cubicBezTo>
                    <a:pt x="6902" y="567"/>
                    <a:pt x="6901" y="566"/>
                    <a:pt x="6899" y="565"/>
                  </a:cubicBezTo>
                  <a:close/>
                  <a:moveTo>
                    <a:pt x="5307" y="1"/>
                  </a:moveTo>
                  <a:cubicBezTo>
                    <a:pt x="5195" y="1"/>
                    <a:pt x="5095" y="7"/>
                    <a:pt x="4969" y="22"/>
                  </a:cubicBezTo>
                  <a:cubicBezTo>
                    <a:pt x="4893" y="31"/>
                    <a:pt x="4825" y="42"/>
                    <a:pt x="4749" y="58"/>
                  </a:cubicBezTo>
                  <a:cubicBezTo>
                    <a:pt x="4591" y="91"/>
                    <a:pt x="4476" y="121"/>
                    <a:pt x="4315" y="177"/>
                  </a:cubicBezTo>
                  <a:cubicBezTo>
                    <a:pt x="4157" y="232"/>
                    <a:pt x="4040" y="281"/>
                    <a:pt x="3881" y="359"/>
                  </a:cubicBezTo>
                  <a:cubicBezTo>
                    <a:pt x="3721" y="436"/>
                    <a:pt x="3603" y="498"/>
                    <a:pt x="3445" y="597"/>
                  </a:cubicBezTo>
                  <a:cubicBezTo>
                    <a:pt x="3287" y="695"/>
                    <a:pt x="3171" y="776"/>
                    <a:pt x="3017" y="892"/>
                  </a:cubicBezTo>
                  <a:cubicBezTo>
                    <a:pt x="2862" y="1008"/>
                    <a:pt x="2747" y="1105"/>
                    <a:pt x="2597" y="1238"/>
                  </a:cubicBezTo>
                  <a:cubicBezTo>
                    <a:pt x="2449" y="1372"/>
                    <a:pt x="2335" y="1486"/>
                    <a:pt x="2193" y="1634"/>
                  </a:cubicBezTo>
                  <a:cubicBezTo>
                    <a:pt x="2054" y="1782"/>
                    <a:pt x="1940" y="1911"/>
                    <a:pt x="1809" y="2072"/>
                  </a:cubicBezTo>
                  <a:cubicBezTo>
                    <a:pt x="1550" y="2389"/>
                    <a:pt x="1329" y="2705"/>
                    <a:pt x="1115" y="3063"/>
                  </a:cubicBezTo>
                  <a:cubicBezTo>
                    <a:pt x="1013" y="3232"/>
                    <a:pt x="911" y="3419"/>
                    <a:pt x="820" y="3595"/>
                  </a:cubicBezTo>
                  <a:cubicBezTo>
                    <a:pt x="732" y="3767"/>
                    <a:pt x="639" y="3969"/>
                    <a:pt x="566" y="4145"/>
                  </a:cubicBezTo>
                  <a:cubicBezTo>
                    <a:pt x="491" y="4319"/>
                    <a:pt x="412" y="4529"/>
                    <a:pt x="353" y="4706"/>
                  </a:cubicBezTo>
                  <a:cubicBezTo>
                    <a:pt x="295" y="4880"/>
                    <a:pt x="232" y="5097"/>
                    <a:pt x="189" y="5270"/>
                  </a:cubicBezTo>
                  <a:cubicBezTo>
                    <a:pt x="167" y="5357"/>
                    <a:pt x="146" y="5454"/>
                    <a:pt x="129" y="5541"/>
                  </a:cubicBezTo>
                  <a:cubicBezTo>
                    <a:pt x="94" y="5708"/>
                    <a:pt x="62" y="5908"/>
                    <a:pt x="42" y="6069"/>
                  </a:cubicBezTo>
                  <a:cubicBezTo>
                    <a:pt x="22" y="6231"/>
                    <a:pt x="8" y="6428"/>
                    <a:pt x="5" y="6584"/>
                  </a:cubicBezTo>
                  <a:cubicBezTo>
                    <a:pt x="1" y="6737"/>
                    <a:pt x="5" y="6930"/>
                    <a:pt x="16" y="7078"/>
                  </a:cubicBezTo>
                  <a:cubicBezTo>
                    <a:pt x="28" y="7225"/>
                    <a:pt x="55" y="7409"/>
                    <a:pt x="81" y="7547"/>
                  </a:cubicBezTo>
                  <a:cubicBezTo>
                    <a:pt x="108" y="7685"/>
                    <a:pt x="153" y="7856"/>
                    <a:pt x="199" y="7984"/>
                  </a:cubicBezTo>
                  <a:cubicBezTo>
                    <a:pt x="244" y="8110"/>
                    <a:pt x="310" y="8267"/>
                    <a:pt x="372" y="8382"/>
                  </a:cubicBezTo>
                  <a:cubicBezTo>
                    <a:pt x="433" y="8501"/>
                    <a:pt x="521" y="8638"/>
                    <a:pt x="600" y="8739"/>
                  </a:cubicBezTo>
                  <a:cubicBezTo>
                    <a:pt x="681" y="8842"/>
                    <a:pt x="784" y="8954"/>
                    <a:pt x="882" y="9041"/>
                  </a:cubicBezTo>
                  <a:cubicBezTo>
                    <a:pt x="983" y="9127"/>
                    <a:pt x="1103" y="9213"/>
                    <a:pt x="1215" y="9279"/>
                  </a:cubicBezTo>
                  <a:lnTo>
                    <a:pt x="1658" y="9532"/>
                  </a:lnTo>
                  <a:cubicBezTo>
                    <a:pt x="791" y="8986"/>
                    <a:pt x="576" y="7702"/>
                    <a:pt x="668" y="6591"/>
                  </a:cubicBezTo>
                  <a:cubicBezTo>
                    <a:pt x="761" y="5439"/>
                    <a:pt x="1185" y="4475"/>
                    <a:pt x="1710" y="3566"/>
                  </a:cubicBezTo>
                  <a:cubicBezTo>
                    <a:pt x="2233" y="2659"/>
                    <a:pt x="2857" y="1809"/>
                    <a:pt x="3808" y="1151"/>
                  </a:cubicBezTo>
                  <a:cubicBezTo>
                    <a:pt x="4458" y="700"/>
                    <a:pt x="5263" y="341"/>
                    <a:pt x="5999" y="341"/>
                  </a:cubicBezTo>
                  <a:cubicBezTo>
                    <a:pt x="6318" y="341"/>
                    <a:pt x="6624" y="408"/>
                    <a:pt x="6899" y="565"/>
                  </a:cubicBezTo>
                  <a:lnTo>
                    <a:pt x="6899" y="565"/>
                  </a:lnTo>
                  <a:lnTo>
                    <a:pt x="6408" y="284"/>
                  </a:lnTo>
                  <a:cubicBezTo>
                    <a:pt x="6345" y="248"/>
                    <a:pt x="6286" y="216"/>
                    <a:pt x="6224" y="189"/>
                  </a:cubicBezTo>
                  <a:cubicBezTo>
                    <a:pt x="6091" y="130"/>
                    <a:pt x="5974" y="91"/>
                    <a:pt x="5830" y="58"/>
                  </a:cubicBezTo>
                  <a:cubicBezTo>
                    <a:pt x="5684" y="24"/>
                    <a:pt x="5564" y="8"/>
                    <a:pt x="5411" y="2"/>
                  </a:cubicBezTo>
                  <a:cubicBezTo>
                    <a:pt x="5374" y="1"/>
                    <a:pt x="5340" y="1"/>
                    <a:pt x="5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18"/>
            <p:cNvSpPr/>
            <p:nvPr/>
          </p:nvSpPr>
          <p:spPr>
            <a:xfrm>
              <a:off x="7446026" y="2039688"/>
              <a:ext cx="155863" cy="220883"/>
            </a:xfrm>
            <a:custGeom>
              <a:avLst/>
              <a:gdLst/>
              <a:ahLst/>
              <a:cxnLst/>
              <a:rect l="l" t="t" r="r" b="b"/>
              <a:pathLst>
                <a:path w="4998" h="7083" extrusionOk="0">
                  <a:moveTo>
                    <a:pt x="4440" y="1"/>
                  </a:moveTo>
                  <a:cubicBezTo>
                    <a:pt x="4297" y="1"/>
                    <a:pt x="4151" y="14"/>
                    <a:pt x="4006" y="39"/>
                  </a:cubicBezTo>
                  <a:cubicBezTo>
                    <a:pt x="3849" y="67"/>
                    <a:pt x="3695" y="108"/>
                    <a:pt x="3547" y="160"/>
                  </a:cubicBezTo>
                  <a:cubicBezTo>
                    <a:pt x="2819" y="418"/>
                    <a:pt x="2271" y="937"/>
                    <a:pt x="1799" y="1512"/>
                  </a:cubicBezTo>
                  <a:cubicBezTo>
                    <a:pt x="1233" y="2203"/>
                    <a:pt x="777" y="2974"/>
                    <a:pt x="452" y="3799"/>
                  </a:cubicBezTo>
                  <a:cubicBezTo>
                    <a:pt x="182" y="4483"/>
                    <a:pt x="1" y="5208"/>
                    <a:pt x="107" y="5977"/>
                  </a:cubicBezTo>
                  <a:cubicBezTo>
                    <a:pt x="160" y="6365"/>
                    <a:pt x="284" y="6763"/>
                    <a:pt x="491" y="7081"/>
                  </a:cubicBezTo>
                  <a:cubicBezTo>
                    <a:pt x="516" y="7082"/>
                    <a:pt x="541" y="7083"/>
                    <a:pt x="566" y="7083"/>
                  </a:cubicBezTo>
                  <a:cubicBezTo>
                    <a:pt x="1170" y="7083"/>
                    <a:pt x="1833" y="6788"/>
                    <a:pt x="2367" y="6417"/>
                  </a:cubicBezTo>
                  <a:cubicBezTo>
                    <a:pt x="3145" y="5876"/>
                    <a:pt x="3658" y="5179"/>
                    <a:pt x="4087" y="4436"/>
                  </a:cubicBezTo>
                  <a:cubicBezTo>
                    <a:pt x="4516" y="3691"/>
                    <a:pt x="4866" y="2900"/>
                    <a:pt x="4942" y="1956"/>
                  </a:cubicBezTo>
                  <a:cubicBezTo>
                    <a:pt x="4998" y="1283"/>
                    <a:pt x="4916" y="533"/>
                    <a:pt x="4583" y="5"/>
                  </a:cubicBezTo>
                  <a:cubicBezTo>
                    <a:pt x="4535" y="2"/>
                    <a:pt x="4488" y="1"/>
                    <a:pt x="44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18"/>
            <p:cNvSpPr/>
            <p:nvPr/>
          </p:nvSpPr>
          <p:spPr>
            <a:xfrm>
              <a:off x="7450142" y="2293810"/>
              <a:ext cx="3960" cy="2277"/>
            </a:xfrm>
            <a:custGeom>
              <a:avLst/>
              <a:gdLst/>
              <a:ahLst/>
              <a:cxnLst/>
              <a:rect l="l" t="t" r="r" b="b"/>
              <a:pathLst>
                <a:path w="127" h="73" extrusionOk="0">
                  <a:moveTo>
                    <a:pt x="1" y="0"/>
                  </a:moveTo>
                  <a:cubicBezTo>
                    <a:pt x="20" y="13"/>
                    <a:pt x="37" y="25"/>
                    <a:pt x="54" y="33"/>
                  </a:cubicBezTo>
                  <a:cubicBezTo>
                    <a:pt x="79" y="48"/>
                    <a:pt x="102" y="61"/>
                    <a:pt x="126" y="7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BC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18"/>
            <p:cNvSpPr/>
            <p:nvPr/>
          </p:nvSpPr>
          <p:spPr>
            <a:xfrm>
              <a:off x="7431868" y="2022568"/>
              <a:ext cx="222754" cy="276081"/>
            </a:xfrm>
            <a:custGeom>
              <a:avLst/>
              <a:gdLst/>
              <a:ahLst/>
              <a:cxnLst/>
              <a:rect l="l" t="t" r="r" b="b"/>
              <a:pathLst>
                <a:path w="7143" h="8853" extrusionOk="0">
                  <a:moveTo>
                    <a:pt x="5061" y="256"/>
                  </a:moveTo>
                  <a:cubicBezTo>
                    <a:pt x="5399" y="259"/>
                    <a:pt x="5696" y="337"/>
                    <a:pt x="5925" y="481"/>
                  </a:cubicBezTo>
                  <a:cubicBezTo>
                    <a:pt x="6359" y="754"/>
                    <a:pt x="6681" y="1363"/>
                    <a:pt x="6783" y="2112"/>
                  </a:cubicBezTo>
                  <a:cubicBezTo>
                    <a:pt x="6881" y="2823"/>
                    <a:pt x="6762" y="3570"/>
                    <a:pt x="6408" y="4464"/>
                  </a:cubicBezTo>
                  <a:cubicBezTo>
                    <a:pt x="6054" y="5364"/>
                    <a:pt x="5558" y="6205"/>
                    <a:pt x="4934" y="6966"/>
                  </a:cubicBezTo>
                  <a:cubicBezTo>
                    <a:pt x="4302" y="7741"/>
                    <a:pt x="3721" y="8189"/>
                    <a:pt x="3053" y="8425"/>
                  </a:cubicBezTo>
                  <a:cubicBezTo>
                    <a:pt x="2892" y="8481"/>
                    <a:pt x="2728" y="8524"/>
                    <a:pt x="2564" y="8553"/>
                  </a:cubicBezTo>
                  <a:cubicBezTo>
                    <a:pt x="2404" y="8581"/>
                    <a:pt x="2250" y="8595"/>
                    <a:pt x="2102" y="8595"/>
                  </a:cubicBezTo>
                  <a:cubicBezTo>
                    <a:pt x="1757" y="8595"/>
                    <a:pt x="1452" y="8519"/>
                    <a:pt x="1217" y="8372"/>
                  </a:cubicBezTo>
                  <a:cubicBezTo>
                    <a:pt x="781" y="8099"/>
                    <a:pt x="460" y="7488"/>
                    <a:pt x="357" y="6740"/>
                  </a:cubicBezTo>
                  <a:cubicBezTo>
                    <a:pt x="261" y="6030"/>
                    <a:pt x="381" y="5282"/>
                    <a:pt x="734" y="4387"/>
                  </a:cubicBezTo>
                  <a:cubicBezTo>
                    <a:pt x="1087" y="3487"/>
                    <a:pt x="1583" y="2646"/>
                    <a:pt x="2207" y="1885"/>
                  </a:cubicBezTo>
                  <a:cubicBezTo>
                    <a:pt x="2840" y="1112"/>
                    <a:pt x="3419" y="662"/>
                    <a:pt x="4088" y="427"/>
                  </a:cubicBezTo>
                  <a:cubicBezTo>
                    <a:pt x="4407" y="315"/>
                    <a:pt x="4733" y="256"/>
                    <a:pt x="5039" y="256"/>
                  </a:cubicBezTo>
                  <a:close/>
                  <a:moveTo>
                    <a:pt x="5052" y="0"/>
                  </a:moveTo>
                  <a:cubicBezTo>
                    <a:pt x="4714" y="0"/>
                    <a:pt x="4354" y="64"/>
                    <a:pt x="4006" y="186"/>
                  </a:cubicBezTo>
                  <a:cubicBezTo>
                    <a:pt x="3088" y="508"/>
                    <a:pt x="2456" y="1178"/>
                    <a:pt x="2009" y="1724"/>
                  </a:cubicBezTo>
                  <a:cubicBezTo>
                    <a:pt x="1369" y="2505"/>
                    <a:pt x="859" y="3369"/>
                    <a:pt x="494" y="4293"/>
                  </a:cubicBezTo>
                  <a:cubicBezTo>
                    <a:pt x="124" y="5231"/>
                    <a:pt x="0" y="6019"/>
                    <a:pt x="102" y="6773"/>
                  </a:cubicBezTo>
                  <a:cubicBezTo>
                    <a:pt x="154" y="7148"/>
                    <a:pt x="261" y="7504"/>
                    <a:pt x="410" y="7804"/>
                  </a:cubicBezTo>
                  <a:cubicBezTo>
                    <a:pt x="584" y="8155"/>
                    <a:pt x="808" y="8418"/>
                    <a:pt x="1080" y="8589"/>
                  </a:cubicBezTo>
                  <a:cubicBezTo>
                    <a:pt x="1356" y="8762"/>
                    <a:pt x="1708" y="8852"/>
                    <a:pt x="2104" y="8852"/>
                  </a:cubicBezTo>
                  <a:cubicBezTo>
                    <a:pt x="2266" y="8852"/>
                    <a:pt x="2434" y="8838"/>
                    <a:pt x="2610" y="8805"/>
                  </a:cubicBezTo>
                  <a:cubicBezTo>
                    <a:pt x="2785" y="8774"/>
                    <a:pt x="2963" y="8727"/>
                    <a:pt x="3137" y="8667"/>
                  </a:cubicBezTo>
                  <a:cubicBezTo>
                    <a:pt x="4055" y="8345"/>
                    <a:pt x="4687" y="7675"/>
                    <a:pt x="5134" y="7128"/>
                  </a:cubicBezTo>
                  <a:cubicBezTo>
                    <a:pt x="5774" y="6348"/>
                    <a:pt x="6284" y="5484"/>
                    <a:pt x="6650" y="4558"/>
                  </a:cubicBezTo>
                  <a:cubicBezTo>
                    <a:pt x="7019" y="3622"/>
                    <a:pt x="7143" y="2833"/>
                    <a:pt x="7041" y="2078"/>
                  </a:cubicBezTo>
                  <a:cubicBezTo>
                    <a:pt x="6989" y="1704"/>
                    <a:pt x="6882" y="1349"/>
                    <a:pt x="6733" y="1049"/>
                  </a:cubicBezTo>
                  <a:cubicBezTo>
                    <a:pt x="6559" y="696"/>
                    <a:pt x="6332" y="433"/>
                    <a:pt x="6063" y="264"/>
                  </a:cubicBezTo>
                  <a:cubicBezTo>
                    <a:pt x="5790" y="92"/>
                    <a:pt x="5453" y="5"/>
                    <a:pt x="5064" y="0"/>
                  </a:cubicBezTo>
                  <a:cubicBezTo>
                    <a:pt x="5060" y="0"/>
                    <a:pt x="5056" y="0"/>
                    <a:pt x="5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454" name="Google Shape;5454;p18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55" name="Google Shape;5455;p18"/>
          <p:cNvSpPr txBox="1">
            <a:spLocks noGrp="1"/>
          </p:cNvSpPr>
          <p:nvPr>
            <p:ph type="title"/>
          </p:nvPr>
        </p:nvSpPr>
        <p:spPr>
          <a:xfrm>
            <a:off x="720000" y="2461873"/>
            <a:ext cx="2286300" cy="543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56" name="Google Shape;5456;p18"/>
          <p:cNvSpPr txBox="1">
            <a:spLocks noGrp="1"/>
          </p:cNvSpPr>
          <p:nvPr>
            <p:ph type="subTitle" idx="1"/>
          </p:nvPr>
        </p:nvSpPr>
        <p:spPr>
          <a:xfrm>
            <a:off x="720000" y="2988720"/>
            <a:ext cx="2286300" cy="1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57" name="Google Shape;5457;p18"/>
          <p:cNvSpPr txBox="1">
            <a:spLocks noGrp="1"/>
          </p:cNvSpPr>
          <p:nvPr>
            <p:ph type="title" idx="2"/>
          </p:nvPr>
        </p:nvSpPr>
        <p:spPr>
          <a:xfrm>
            <a:off x="3428856" y="2461886"/>
            <a:ext cx="2286300" cy="543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58" name="Google Shape;5458;p18"/>
          <p:cNvSpPr txBox="1">
            <a:spLocks noGrp="1"/>
          </p:cNvSpPr>
          <p:nvPr>
            <p:ph type="subTitle" idx="3"/>
          </p:nvPr>
        </p:nvSpPr>
        <p:spPr>
          <a:xfrm>
            <a:off x="3428855" y="2988751"/>
            <a:ext cx="2286300" cy="1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59" name="Google Shape;5459;p18"/>
          <p:cNvSpPr txBox="1">
            <a:spLocks noGrp="1"/>
          </p:cNvSpPr>
          <p:nvPr>
            <p:ph type="title" idx="4"/>
          </p:nvPr>
        </p:nvSpPr>
        <p:spPr>
          <a:xfrm>
            <a:off x="6137699" y="2461873"/>
            <a:ext cx="2286300" cy="543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60" name="Google Shape;5460;p18"/>
          <p:cNvSpPr txBox="1">
            <a:spLocks noGrp="1"/>
          </p:cNvSpPr>
          <p:nvPr>
            <p:ph type="subTitle" idx="5"/>
          </p:nvPr>
        </p:nvSpPr>
        <p:spPr>
          <a:xfrm>
            <a:off x="6137698" y="2988778"/>
            <a:ext cx="2286300" cy="1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61" name="Google Shape;5461;p18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5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3" name="Google Shape;5463;p19"/>
          <p:cNvSpPr/>
          <p:nvPr/>
        </p:nvSpPr>
        <p:spPr>
          <a:xfrm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64" name="Google Shape;5464;p1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81925" y="8417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65" name="Google Shape;5465;p19"/>
          <p:cNvGrpSpPr/>
          <p:nvPr/>
        </p:nvGrpSpPr>
        <p:grpSpPr>
          <a:xfrm>
            <a:off x="-282260" y="2236464"/>
            <a:ext cx="9810199" cy="3066022"/>
            <a:chOff x="-282260" y="2236464"/>
            <a:chExt cx="9810199" cy="3066022"/>
          </a:xfrm>
        </p:grpSpPr>
        <p:grpSp>
          <p:nvGrpSpPr>
            <p:cNvPr id="5466" name="Google Shape;5466;p19"/>
            <p:cNvGrpSpPr/>
            <p:nvPr/>
          </p:nvGrpSpPr>
          <p:grpSpPr>
            <a:xfrm>
              <a:off x="-282260" y="2236464"/>
              <a:ext cx="1002273" cy="1058921"/>
              <a:chOff x="7763483" y="3502703"/>
              <a:chExt cx="1185841" cy="1252864"/>
            </a:xfrm>
          </p:grpSpPr>
          <p:sp>
            <p:nvSpPr>
              <p:cNvPr id="5467" name="Google Shape;5467;p19"/>
              <p:cNvSpPr/>
              <p:nvPr/>
            </p:nvSpPr>
            <p:spPr>
              <a:xfrm>
                <a:off x="7763857" y="3502828"/>
                <a:ext cx="1183003" cy="424896"/>
              </a:xfrm>
              <a:custGeom>
                <a:avLst/>
                <a:gdLst/>
                <a:ahLst/>
                <a:cxnLst/>
                <a:rect l="l" t="t" r="r" b="b"/>
                <a:pathLst>
                  <a:path w="37935" h="13625" extrusionOk="0">
                    <a:moveTo>
                      <a:pt x="19092" y="1"/>
                    </a:moveTo>
                    <a:cubicBezTo>
                      <a:pt x="19062" y="1"/>
                      <a:pt x="19032" y="1"/>
                      <a:pt x="19002" y="1"/>
                    </a:cubicBezTo>
                    <a:cubicBezTo>
                      <a:pt x="16332" y="10"/>
                      <a:pt x="13654" y="337"/>
                      <a:pt x="11077" y="1007"/>
                    </a:cubicBezTo>
                    <a:cubicBezTo>
                      <a:pt x="8508" y="1677"/>
                      <a:pt x="6041" y="2685"/>
                      <a:pt x="3893" y="4313"/>
                    </a:cubicBezTo>
                    <a:cubicBezTo>
                      <a:pt x="2554" y="5326"/>
                      <a:pt x="1339" y="6578"/>
                      <a:pt x="647" y="8094"/>
                    </a:cubicBezTo>
                    <a:cubicBezTo>
                      <a:pt x="230" y="9004"/>
                      <a:pt x="0" y="10009"/>
                      <a:pt x="0" y="11008"/>
                    </a:cubicBezTo>
                    <a:cubicBezTo>
                      <a:pt x="0" y="11336"/>
                      <a:pt x="25" y="11660"/>
                      <a:pt x="75" y="11983"/>
                    </a:cubicBezTo>
                    <a:cubicBezTo>
                      <a:pt x="163" y="12548"/>
                      <a:pt x="328" y="13097"/>
                      <a:pt x="558" y="13624"/>
                    </a:cubicBezTo>
                    <a:cubicBezTo>
                      <a:pt x="640" y="13437"/>
                      <a:pt x="728" y="13256"/>
                      <a:pt x="824" y="13072"/>
                    </a:cubicBezTo>
                    <a:cubicBezTo>
                      <a:pt x="930" y="12874"/>
                      <a:pt x="1045" y="12675"/>
                      <a:pt x="1172" y="12480"/>
                    </a:cubicBezTo>
                    <a:cubicBezTo>
                      <a:pt x="1297" y="12282"/>
                      <a:pt x="1431" y="12090"/>
                      <a:pt x="1576" y="11899"/>
                    </a:cubicBezTo>
                    <a:cubicBezTo>
                      <a:pt x="1720" y="11706"/>
                      <a:pt x="1871" y="11522"/>
                      <a:pt x="2035" y="11336"/>
                    </a:cubicBezTo>
                    <a:cubicBezTo>
                      <a:pt x="2197" y="11149"/>
                      <a:pt x="2368" y="10966"/>
                      <a:pt x="2549" y="10785"/>
                    </a:cubicBezTo>
                    <a:cubicBezTo>
                      <a:pt x="2732" y="10605"/>
                      <a:pt x="2916" y="10431"/>
                      <a:pt x="3116" y="10254"/>
                    </a:cubicBezTo>
                    <a:cubicBezTo>
                      <a:pt x="3316" y="10079"/>
                      <a:pt x="3517" y="9912"/>
                      <a:pt x="3734" y="9743"/>
                    </a:cubicBezTo>
                    <a:cubicBezTo>
                      <a:pt x="3951" y="9574"/>
                      <a:pt x="4170" y="9413"/>
                      <a:pt x="4402" y="9252"/>
                    </a:cubicBezTo>
                    <a:cubicBezTo>
                      <a:pt x="4634" y="9093"/>
                      <a:pt x="4868" y="8939"/>
                      <a:pt x="5118" y="8787"/>
                    </a:cubicBezTo>
                    <a:cubicBezTo>
                      <a:pt x="5228" y="8720"/>
                      <a:pt x="5337" y="8654"/>
                      <a:pt x="5450" y="8585"/>
                    </a:cubicBezTo>
                    <a:cubicBezTo>
                      <a:pt x="5525" y="8542"/>
                      <a:pt x="5601" y="8501"/>
                      <a:pt x="5679" y="8456"/>
                    </a:cubicBezTo>
                    <a:cubicBezTo>
                      <a:pt x="5849" y="8360"/>
                      <a:pt x="6028" y="8262"/>
                      <a:pt x="6205" y="8168"/>
                    </a:cubicBezTo>
                    <a:cubicBezTo>
                      <a:pt x="6384" y="8075"/>
                      <a:pt x="6568" y="7982"/>
                      <a:pt x="6752" y="7892"/>
                    </a:cubicBezTo>
                    <a:cubicBezTo>
                      <a:pt x="6937" y="7803"/>
                      <a:pt x="7127" y="7714"/>
                      <a:pt x="7315" y="7629"/>
                    </a:cubicBezTo>
                    <a:cubicBezTo>
                      <a:pt x="7600" y="7501"/>
                      <a:pt x="7900" y="7375"/>
                      <a:pt x="8195" y="7255"/>
                    </a:cubicBezTo>
                    <a:cubicBezTo>
                      <a:pt x="8493" y="7139"/>
                      <a:pt x="8802" y="7023"/>
                      <a:pt x="9109" y="6915"/>
                    </a:cubicBezTo>
                    <a:cubicBezTo>
                      <a:pt x="9418" y="6804"/>
                      <a:pt x="9736" y="6699"/>
                      <a:pt x="10057" y="6601"/>
                    </a:cubicBezTo>
                    <a:cubicBezTo>
                      <a:pt x="10373" y="6502"/>
                      <a:pt x="10704" y="6409"/>
                      <a:pt x="11030" y="6321"/>
                    </a:cubicBezTo>
                    <a:cubicBezTo>
                      <a:pt x="11359" y="6233"/>
                      <a:pt x="11697" y="6150"/>
                      <a:pt x="12031" y="6074"/>
                    </a:cubicBezTo>
                    <a:cubicBezTo>
                      <a:pt x="12367" y="5999"/>
                      <a:pt x="12712" y="5927"/>
                      <a:pt x="13056" y="5861"/>
                    </a:cubicBezTo>
                    <a:cubicBezTo>
                      <a:pt x="13399" y="5795"/>
                      <a:pt x="13749" y="5737"/>
                      <a:pt x="14098" y="5681"/>
                    </a:cubicBezTo>
                    <a:cubicBezTo>
                      <a:pt x="14446" y="5628"/>
                      <a:pt x="14802" y="5578"/>
                      <a:pt x="15156" y="5536"/>
                    </a:cubicBezTo>
                    <a:cubicBezTo>
                      <a:pt x="15688" y="5473"/>
                      <a:pt x="16229" y="5421"/>
                      <a:pt x="16766" y="5385"/>
                    </a:cubicBezTo>
                    <a:cubicBezTo>
                      <a:pt x="17304" y="5348"/>
                      <a:pt x="17850" y="5323"/>
                      <a:pt x="18392" y="5315"/>
                    </a:cubicBezTo>
                    <a:cubicBezTo>
                      <a:pt x="18597" y="5311"/>
                      <a:pt x="18801" y="5309"/>
                      <a:pt x="19006" y="5309"/>
                    </a:cubicBezTo>
                    <a:cubicBezTo>
                      <a:pt x="20025" y="5309"/>
                      <a:pt x="21041" y="5357"/>
                      <a:pt x="22050" y="5451"/>
                    </a:cubicBezTo>
                    <a:cubicBezTo>
                      <a:pt x="22586" y="5500"/>
                      <a:pt x="23112" y="5563"/>
                      <a:pt x="23640" y="5640"/>
                    </a:cubicBezTo>
                    <a:cubicBezTo>
                      <a:pt x="23991" y="5693"/>
                      <a:pt x="24336" y="5746"/>
                      <a:pt x="24682" y="5811"/>
                    </a:cubicBezTo>
                    <a:cubicBezTo>
                      <a:pt x="25030" y="5872"/>
                      <a:pt x="25368" y="5939"/>
                      <a:pt x="25707" y="6012"/>
                    </a:cubicBezTo>
                    <a:cubicBezTo>
                      <a:pt x="26046" y="6088"/>
                      <a:pt x="26377" y="6164"/>
                      <a:pt x="26709" y="6251"/>
                    </a:cubicBezTo>
                    <a:cubicBezTo>
                      <a:pt x="27038" y="6335"/>
                      <a:pt x="27362" y="6423"/>
                      <a:pt x="27685" y="6519"/>
                    </a:cubicBezTo>
                    <a:cubicBezTo>
                      <a:pt x="28009" y="6614"/>
                      <a:pt x="28318" y="6713"/>
                      <a:pt x="28633" y="6818"/>
                    </a:cubicBezTo>
                    <a:cubicBezTo>
                      <a:pt x="28756" y="6862"/>
                      <a:pt x="28880" y="6903"/>
                      <a:pt x="29001" y="6948"/>
                    </a:cubicBezTo>
                    <a:cubicBezTo>
                      <a:pt x="29186" y="7013"/>
                      <a:pt x="29366" y="7080"/>
                      <a:pt x="29547" y="7152"/>
                    </a:cubicBezTo>
                    <a:cubicBezTo>
                      <a:pt x="29849" y="7267"/>
                      <a:pt x="30138" y="7385"/>
                      <a:pt x="30430" y="7511"/>
                    </a:cubicBezTo>
                    <a:cubicBezTo>
                      <a:pt x="30720" y="7638"/>
                      <a:pt x="30996" y="7764"/>
                      <a:pt x="31274" y="7901"/>
                    </a:cubicBezTo>
                    <a:cubicBezTo>
                      <a:pt x="31551" y="8038"/>
                      <a:pt x="31813" y="8173"/>
                      <a:pt x="32077" y="8318"/>
                    </a:cubicBezTo>
                    <a:cubicBezTo>
                      <a:pt x="32194" y="8378"/>
                      <a:pt x="32309" y="8443"/>
                      <a:pt x="32422" y="8511"/>
                    </a:cubicBezTo>
                    <a:cubicBezTo>
                      <a:pt x="32536" y="8575"/>
                      <a:pt x="32651" y="8641"/>
                      <a:pt x="32760" y="8709"/>
                    </a:cubicBezTo>
                    <a:cubicBezTo>
                      <a:pt x="33009" y="8858"/>
                      <a:pt x="33256" y="9018"/>
                      <a:pt x="33491" y="9176"/>
                    </a:cubicBezTo>
                    <a:cubicBezTo>
                      <a:pt x="33724" y="9334"/>
                      <a:pt x="33955" y="9503"/>
                      <a:pt x="34174" y="9669"/>
                    </a:cubicBezTo>
                    <a:cubicBezTo>
                      <a:pt x="34389" y="9835"/>
                      <a:pt x="34605" y="10009"/>
                      <a:pt x="34803" y="10181"/>
                    </a:cubicBezTo>
                    <a:cubicBezTo>
                      <a:pt x="35005" y="10354"/>
                      <a:pt x="35203" y="10535"/>
                      <a:pt x="35384" y="10714"/>
                    </a:cubicBezTo>
                    <a:cubicBezTo>
                      <a:pt x="35568" y="10893"/>
                      <a:pt x="35745" y="11080"/>
                      <a:pt x="35910" y="11265"/>
                    </a:cubicBezTo>
                    <a:cubicBezTo>
                      <a:pt x="36073" y="11451"/>
                      <a:pt x="36232" y="11640"/>
                      <a:pt x="36380" y="11832"/>
                    </a:cubicBezTo>
                    <a:cubicBezTo>
                      <a:pt x="36526" y="12021"/>
                      <a:pt x="36665" y="12217"/>
                      <a:pt x="36792" y="12414"/>
                    </a:cubicBezTo>
                    <a:cubicBezTo>
                      <a:pt x="36919" y="12608"/>
                      <a:pt x="37039" y="12809"/>
                      <a:pt x="37147" y="13006"/>
                    </a:cubicBezTo>
                    <a:cubicBezTo>
                      <a:pt x="37253" y="13206"/>
                      <a:pt x="37352" y="13410"/>
                      <a:pt x="37440" y="13611"/>
                    </a:cubicBezTo>
                    <a:lnTo>
                      <a:pt x="37469" y="13624"/>
                    </a:lnTo>
                    <a:cubicBezTo>
                      <a:pt x="37559" y="13407"/>
                      <a:pt x="37634" y="13186"/>
                      <a:pt x="37699" y="12960"/>
                    </a:cubicBezTo>
                    <a:cubicBezTo>
                      <a:pt x="37858" y="12392"/>
                      <a:pt x="37934" y="11793"/>
                      <a:pt x="37934" y="11187"/>
                    </a:cubicBezTo>
                    <a:cubicBezTo>
                      <a:pt x="37934" y="9790"/>
                      <a:pt x="37532" y="8354"/>
                      <a:pt x="36829" y="7149"/>
                    </a:cubicBezTo>
                    <a:cubicBezTo>
                      <a:pt x="35814" y="5422"/>
                      <a:pt x="34175" y="4180"/>
                      <a:pt x="32435" y="3203"/>
                    </a:cubicBezTo>
                    <a:cubicBezTo>
                      <a:pt x="31328" y="2582"/>
                      <a:pt x="30180" y="2066"/>
                      <a:pt x="29001" y="1641"/>
                    </a:cubicBezTo>
                    <a:cubicBezTo>
                      <a:pt x="28309" y="1391"/>
                      <a:pt x="27606" y="1174"/>
                      <a:pt x="26899" y="986"/>
                    </a:cubicBezTo>
                    <a:cubicBezTo>
                      <a:pt x="24366" y="314"/>
                      <a:pt x="21734" y="1"/>
                      <a:pt x="19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19"/>
              <p:cNvSpPr/>
              <p:nvPr/>
            </p:nvSpPr>
            <p:spPr>
              <a:xfrm>
                <a:off x="7763701" y="3846043"/>
                <a:ext cx="1185623" cy="817640"/>
              </a:xfrm>
              <a:custGeom>
                <a:avLst/>
                <a:gdLst/>
                <a:ahLst/>
                <a:cxnLst/>
                <a:rect l="l" t="t" r="r" b="b"/>
                <a:pathLst>
                  <a:path w="38019" h="26219" extrusionOk="0">
                    <a:moveTo>
                      <a:pt x="1" y="0"/>
                    </a:moveTo>
                    <a:lnTo>
                      <a:pt x="1" y="5304"/>
                    </a:lnTo>
                    <a:cubicBezTo>
                      <a:pt x="2" y="5617"/>
                      <a:pt x="27" y="5931"/>
                      <a:pt x="74" y="6243"/>
                    </a:cubicBezTo>
                    <a:cubicBezTo>
                      <a:pt x="125" y="6556"/>
                      <a:pt x="196" y="6868"/>
                      <a:pt x="290" y="7177"/>
                    </a:cubicBezTo>
                    <a:cubicBezTo>
                      <a:pt x="353" y="7383"/>
                      <a:pt x="427" y="7590"/>
                      <a:pt x="510" y="7792"/>
                    </a:cubicBezTo>
                    <a:cubicBezTo>
                      <a:pt x="592" y="7994"/>
                      <a:pt x="688" y="8198"/>
                      <a:pt x="790" y="8398"/>
                    </a:cubicBezTo>
                    <a:cubicBezTo>
                      <a:pt x="892" y="8598"/>
                      <a:pt x="1007" y="8800"/>
                      <a:pt x="1130" y="8994"/>
                    </a:cubicBezTo>
                    <a:cubicBezTo>
                      <a:pt x="1252" y="9193"/>
                      <a:pt x="1387" y="9390"/>
                      <a:pt x="1529" y="9581"/>
                    </a:cubicBezTo>
                    <a:cubicBezTo>
                      <a:pt x="1669" y="9772"/>
                      <a:pt x="1824" y="9965"/>
                      <a:pt x="1984" y="10152"/>
                    </a:cubicBezTo>
                    <a:cubicBezTo>
                      <a:pt x="2143" y="10339"/>
                      <a:pt x="2317" y="10525"/>
                      <a:pt x="2495" y="10707"/>
                    </a:cubicBezTo>
                    <a:cubicBezTo>
                      <a:pt x="2675" y="10886"/>
                      <a:pt x="2868" y="11069"/>
                      <a:pt x="3063" y="11244"/>
                    </a:cubicBezTo>
                    <a:cubicBezTo>
                      <a:pt x="3259" y="11418"/>
                      <a:pt x="3470" y="11594"/>
                      <a:pt x="3681" y="11762"/>
                    </a:cubicBezTo>
                    <a:cubicBezTo>
                      <a:pt x="3825" y="11874"/>
                      <a:pt x="3973" y="11986"/>
                      <a:pt x="4121" y="12094"/>
                    </a:cubicBezTo>
                    <a:cubicBezTo>
                      <a:pt x="4269" y="12205"/>
                      <a:pt x="4428" y="12314"/>
                      <a:pt x="4584" y="12420"/>
                    </a:cubicBezTo>
                    <a:cubicBezTo>
                      <a:pt x="4740" y="12525"/>
                      <a:pt x="4903" y="12632"/>
                      <a:pt x="5067" y="12732"/>
                    </a:cubicBezTo>
                    <a:cubicBezTo>
                      <a:pt x="5231" y="12837"/>
                      <a:pt x="5401" y="12938"/>
                      <a:pt x="5572" y="13036"/>
                    </a:cubicBezTo>
                    <a:cubicBezTo>
                      <a:pt x="5698" y="13110"/>
                      <a:pt x="5828" y="13182"/>
                      <a:pt x="5959" y="13254"/>
                    </a:cubicBezTo>
                    <a:cubicBezTo>
                      <a:pt x="6223" y="13399"/>
                      <a:pt x="6485" y="13534"/>
                      <a:pt x="6764" y="13668"/>
                    </a:cubicBezTo>
                    <a:cubicBezTo>
                      <a:pt x="7040" y="13803"/>
                      <a:pt x="7319" y="13931"/>
                      <a:pt x="7611" y="14056"/>
                    </a:cubicBezTo>
                    <a:cubicBezTo>
                      <a:pt x="7806" y="14141"/>
                      <a:pt x="8002" y="14225"/>
                      <a:pt x="8201" y="14304"/>
                    </a:cubicBezTo>
                    <a:cubicBezTo>
                      <a:pt x="8337" y="14506"/>
                      <a:pt x="8475" y="14721"/>
                      <a:pt x="8604" y="14923"/>
                    </a:cubicBezTo>
                    <a:cubicBezTo>
                      <a:pt x="8797" y="15224"/>
                      <a:pt x="8991" y="15536"/>
                      <a:pt x="9175" y="15835"/>
                    </a:cubicBezTo>
                    <a:cubicBezTo>
                      <a:pt x="9362" y="16134"/>
                      <a:pt x="9551" y="16441"/>
                      <a:pt x="9735" y="16742"/>
                    </a:cubicBezTo>
                    <a:cubicBezTo>
                      <a:pt x="10016" y="17198"/>
                      <a:pt x="10300" y="17653"/>
                      <a:pt x="10584" y="18100"/>
                    </a:cubicBezTo>
                    <a:cubicBezTo>
                      <a:pt x="10776" y="18398"/>
                      <a:pt x="10965" y="18696"/>
                      <a:pt x="11159" y="18987"/>
                    </a:cubicBezTo>
                    <a:cubicBezTo>
                      <a:pt x="11356" y="19285"/>
                      <a:pt x="11551" y="19574"/>
                      <a:pt x="11752" y="19863"/>
                    </a:cubicBezTo>
                    <a:cubicBezTo>
                      <a:pt x="11889" y="20057"/>
                      <a:pt x="12020" y="20245"/>
                      <a:pt x="12161" y="20435"/>
                    </a:cubicBezTo>
                    <a:cubicBezTo>
                      <a:pt x="12299" y="20625"/>
                      <a:pt x="12435" y="20810"/>
                      <a:pt x="12579" y="20996"/>
                    </a:cubicBezTo>
                    <a:cubicBezTo>
                      <a:pt x="12724" y="21183"/>
                      <a:pt x="12865" y="21364"/>
                      <a:pt x="13013" y="21545"/>
                    </a:cubicBezTo>
                    <a:cubicBezTo>
                      <a:pt x="13163" y="21729"/>
                      <a:pt x="13311" y="21905"/>
                      <a:pt x="13465" y="22083"/>
                    </a:cubicBezTo>
                    <a:cubicBezTo>
                      <a:pt x="13571" y="22201"/>
                      <a:pt x="13672" y="22316"/>
                      <a:pt x="13778" y="22431"/>
                    </a:cubicBezTo>
                    <a:cubicBezTo>
                      <a:pt x="13886" y="22546"/>
                      <a:pt x="13989" y="22659"/>
                      <a:pt x="14099" y="22771"/>
                    </a:cubicBezTo>
                    <a:cubicBezTo>
                      <a:pt x="14207" y="22884"/>
                      <a:pt x="14317" y="22994"/>
                      <a:pt x="14429" y="23104"/>
                    </a:cubicBezTo>
                    <a:cubicBezTo>
                      <a:pt x="14543" y="23214"/>
                      <a:pt x="14655" y="23319"/>
                      <a:pt x="14772" y="23426"/>
                    </a:cubicBezTo>
                    <a:cubicBezTo>
                      <a:pt x="14888" y="23533"/>
                      <a:pt x="15003" y="23634"/>
                      <a:pt x="15124" y="23736"/>
                    </a:cubicBezTo>
                    <a:cubicBezTo>
                      <a:pt x="15245" y="23838"/>
                      <a:pt x="15362" y="23933"/>
                      <a:pt x="15489" y="24032"/>
                    </a:cubicBezTo>
                    <a:cubicBezTo>
                      <a:pt x="15614" y="24131"/>
                      <a:pt x="15733" y="24221"/>
                      <a:pt x="15864" y="24314"/>
                    </a:cubicBezTo>
                    <a:cubicBezTo>
                      <a:pt x="15950" y="24377"/>
                      <a:pt x="16032" y="24433"/>
                      <a:pt x="16122" y="24494"/>
                    </a:cubicBezTo>
                    <a:cubicBezTo>
                      <a:pt x="16209" y="24554"/>
                      <a:pt x="16294" y="24607"/>
                      <a:pt x="16383" y="24665"/>
                    </a:cubicBezTo>
                    <a:cubicBezTo>
                      <a:pt x="16475" y="24722"/>
                      <a:pt x="16560" y="24774"/>
                      <a:pt x="16653" y="24830"/>
                    </a:cubicBezTo>
                    <a:cubicBezTo>
                      <a:pt x="16715" y="24866"/>
                      <a:pt x="16776" y="24902"/>
                      <a:pt x="16837" y="24937"/>
                    </a:cubicBezTo>
                    <a:cubicBezTo>
                      <a:pt x="16866" y="24954"/>
                      <a:pt x="16898" y="24971"/>
                      <a:pt x="16927" y="24987"/>
                    </a:cubicBezTo>
                    <a:cubicBezTo>
                      <a:pt x="17020" y="25039"/>
                      <a:pt x="17108" y="25083"/>
                      <a:pt x="17204" y="25133"/>
                    </a:cubicBezTo>
                    <a:cubicBezTo>
                      <a:pt x="17300" y="25182"/>
                      <a:pt x="17390" y="25225"/>
                      <a:pt x="17487" y="25273"/>
                    </a:cubicBezTo>
                    <a:cubicBezTo>
                      <a:pt x="17585" y="25316"/>
                      <a:pt x="17676" y="25355"/>
                      <a:pt x="17775" y="25399"/>
                    </a:cubicBezTo>
                    <a:cubicBezTo>
                      <a:pt x="17875" y="25441"/>
                      <a:pt x="17966" y="25477"/>
                      <a:pt x="18067" y="25517"/>
                    </a:cubicBezTo>
                    <a:cubicBezTo>
                      <a:pt x="18167" y="25555"/>
                      <a:pt x="18261" y="25591"/>
                      <a:pt x="18364" y="25625"/>
                    </a:cubicBezTo>
                    <a:cubicBezTo>
                      <a:pt x="18466" y="25661"/>
                      <a:pt x="18560" y="25693"/>
                      <a:pt x="18662" y="25723"/>
                    </a:cubicBezTo>
                    <a:cubicBezTo>
                      <a:pt x="18768" y="25756"/>
                      <a:pt x="18862" y="25785"/>
                      <a:pt x="18968" y="25813"/>
                    </a:cubicBezTo>
                    <a:cubicBezTo>
                      <a:pt x="19073" y="25842"/>
                      <a:pt x="19169" y="25867"/>
                      <a:pt x="19273" y="25893"/>
                    </a:cubicBezTo>
                    <a:cubicBezTo>
                      <a:pt x="19381" y="25917"/>
                      <a:pt x="19476" y="25941"/>
                      <a:pt x="19583" y="25963"/>
                    </a:cubicBezTo>
                    <a:cubicBezTo>
                      <a:pt x="19691" y="25986"/>
                      <a:pt x="19788" y="26003"/>
                      <a:pt x="19895" y="26022"/>
                    </a:cubicBezTo>
                    <a:cubicBezTo>
                      <a:pt x="20003" y="26044"/>
                      <a:pt x="20100" y="26059"/>
                      <a:pt x="20207" y="26074"/>
                    </a:cubicBezTo>
                    <a:cubicBezTo>
                      <a:pt x="20315" y="26092"/>
                      <a:pt x="20414" y="26104"/>
                      <a:pt x="20521" y="26117"/>
                    </a:cubicBezTo>
                    <a:cubicBezTo>
                      <a:pt x="20682" y="26138"/>
                      <a:pt x="20827" y="26153"/>
                      <a:pt x="20991" y="26167"/>
                    </a:cubicBezTo>
                    <a:cubicBezTo>
                      <a:pt x="21150" y="26180"/>
                      <a:pt x="21299" y="26190"/>
                      <a:pt x="21462" y="26197"/>
                    </a:cubicBezTo>
                    <a:cubicBezTo>
                      <a:pt x="21623" y="26207"/>
                      <a:pt x="21773" y="26210"/>
                      <a:pt x="21934" y="26215"/>
                    </a:cubicBezTo>
                    <a:cubicBezTo>
                      <a:pt x="22050" y="26217"/>
                      <a:pt x="22162" y="26218"/>
                      <a:pt x="22276" y="26218"/>
                    </a:cubicBezTo>
                    <a:cubicBezTo>
                      <a:pt x="22319" y="26218"/>
                      <a:pt x="22361" y="26218"/>
                      <a:pt x="22404" y="26217"/>
                    </a:cubicBezTo>
                    <a:cubicBezTo>
                      <a:pt x="22559" y="26217"/>
                      <a:pt x="22713" y="26216"/>
                      <a:pt x="22871" y="26210"/>
                    </a:cubicBezTo>
                    <a:cubicBezTo>
                      <a:pt x="23029" y="26207"/>
                      <a:pt x="23180" y="26202"/>
                      <a:pt x="23339" y="26193"/>
                    </a:cubicBezTo>
                    <a:cubicBezTo>
                      <a:pt x="23497" y="26186"/>
                      <a:pt x="23643" y="26174"/>
                      <a:pt x="23803" y="26161"/>
                    </a:cubicBezTo>
                    <a:cubicBezTo>
                      <a:pt x="23960" y="26146"/>
                      <a:pt x="24108" y="26131"/>
                      <a:pt x="24266" y="26114"/>
                    </a:cubicBezTo>
                    <a:cubicBezTo>
                      <a:pt x="24500" y="26085"/>
                      <a:pt x="24726" y="26052"/>
                      <a:pt x="24957" y="26008"/>
                    </a:cubicBezTo>
                    <a:cubicBezTo>
                      <a:pt x="25104" y="25980"/>
                      <a:pt x="25265" y="25944"/>
                      <a:pt x="25412" y="25910"/>
                    </a:cubicBezTo>
                    <a:cubicBezTo>
                      <a:pt x="25511" y="25887"/>
                      <a:pt x="25617" y="25858"/>
                      <a:pt x="25714" y="25831"/>
                    </a:cubicBezTo>
                    <a:cubicBezTo>
                      <a:pt x="25811" y="25806"/>
                      <a:pt x="25919" y="25772"/>
                      <a:pt x="26014" y="25742"/>
                    </a:cubicBezTo>
                    <a:cubicBezTo>
                      <a:pt x="26074" y="25721"/>
                      <a:pt x="26146" y="25697"/>
                      <a:pt x="26210" y="25675"/>
                    </a:cubicBezTo>
                    <a:cubicBezTo>
                      <a:pt x="26271" y="25654"/>
                      <a:pt x="26343" y="25625"/>
                      <a:pt x="26405" y="25601"/>
                    </a:cubicBezTo>
                    <a:cubicBezTo>
                      <a:pt x="26467" y="25578"/>
                      <a:pt x="26536" y="25549"/>
                      <a:pt x="26599" y="25522"/>
                    </a:cubicBezTo>
                    <a:cubicBezTo>
                      <a:pt x="26661" y="25497"/>
                      <a:pt x="26729" y="25464"/>
                      <a:pt x="26790" y="25438"/>
                    </a:cubicBezTo>
                    <a:cubicBezTo>
                      <a:pt x="26849" y="25411"/>
                      <a:pt x="26920" y="25376"/>
                      <a:pt x="26979" y="25348"/>
                    </a:cubicBezTo>
                    <a:cubicBezTo>
                      <a:pt x="27039" y="25318"/>
                      <a:pt x="27107" y="25282"/>
                      <a:pt x="27166" y="25248"/>
                    </a:cubicBezTo>
                    <a:cubicBezTo>
                      <a:pt x="27226" y="25218"/>
                      <a:pt x="27291" y="25181"/>
                      <a:pt x="27351" y="25146"/>
                    </a:cubicBezTo>
                    <a:cubicBezTo>
                      <a:pt x="27409" y="25112"/>
                      <a:pt x="27473" y="25073"/>
                      <a:pt x="27531" y="25037"/>
                    </a:cubicBezTo>
                    <a:cubicBezTo>
                      <a:pt x="27588" y="25001"/>
                      <a:pt x="27650" y="24958"/>
                      <a:pt x="27708" y="24921"/>
                    </a:cubicBezTo>
                    <a:cubicBezTo>
                      <a:pt x="27764" y="24882"/>
                      <a:pt x="27826" y="24837"/>
                      <a:pt x="27880" y="24799"/>
                    </a:cubicBezTo>
                    <a:cubicBezTo>
                      <a:pt x="27936" y="24757"/>
                      <a:pt x="27995" y="24712"/>
                      <a:pt x="28051" y="24669"/>
                    </a:cubicBezTo>
                    <a:cubicBezTo>
                      <a:pt x="28106" y="24623"/>
                      <a:pt x="28163" y="24577"/>
                      <a:pt x="28215" y="24533"/>
                    </a:cubicBezTo>
                    <a:cubicBezTo>
                      <a:pt x="28268" y="24487"/>
                      <a:pt x="28324" y="24439"/>
                      <a:pt x="28376" y="24390"/>
                    </a:cubicBezTo>
                    <a:cubicBezTo>
                      <a:pt x="28429" y="24343"/>
                      <a:pt x="28481" y="24292"/>
                      <a:pt x="28531" y="24242"/>
                    </a:cubicBezTo>
                    <a:cubicBezTo>
                      <a:pt x="28583" y="24195"/>
                      <a:pt x="28633" y="24141"/>
                      <a:pt x="28682" y="24091"/>
                    </a:cubicBezTo>
                    <a:cubicBezTo>
                      <a:pt x="28753" y="24016"/>
                      <a:pt x="28829" y="23932"/>
                      <a:pt x="28898" y="23854"/>
                    </a:cubicBezTo>
                    <a:cubicBezTo>
                      <a:pt x="28964" y="23775"/>
                      <a:pt x="29036" y="23689"/>
                      <a:pt x="29101" y="23608"/>
                    </a:cubicBezTo>
                    <a:cubicBezTo>
                      <a:pt x="29164" y="23528"/>
                      <a:pt x="29230" y="23437"/>
                      <a:pt x="29292" y="23355"/>
                    </a:cubicBezTo>
                    <a:cubicBezTo>
                      <a:pt x="29352" y="23270"/>
                      <a:pt x="29414" y="23180"/>
                      <a:pt x="29472" y="23093"/>
                    </a:cubicBezTo>
                    <a:cubicBezTo>
                      <a:pt x="29526" y="23007"/>
                      <a:pt x="29584" y="22914"/>
                      <a:pt x="29638" y="22826"/>
                    </a:cubicBezTo>
                    <a:cubicBezTo>
                      <a:pt x="29692" y="22738"/>
                      <a:pt x="29745" y="22645"/>
                      <a:pt x="29795" y="22557"/>
                    </a:cubicBezTo>
                    <a:cubicBezTo>
                      <a:pt x="29845" y="22467"/>
                      <a:pt x="29893" y="22372"/>
                      <a:pt x="29942" y="22281"/>
                    </a:cubicBezTo>
                    <a:cubicBezTo>
                      <a:pt x="30011" y="22145"/>
                      <a:pt x="30078" y="22004"/>
                      <a:pt x="30140" y="21864"/>
                    </a:cubicBezTo>
                    <a:cubicBezTo>
                      <a:pt x="30202" y="21726"/>
                      <a:pt x="30262" y="21584"/>
                      <a:pt x="30320" y="21444"/>
                    </a:cubicBezTo>
                    <a:cubicBezTo>
                      <a:pt x="30374" y="21306"/>
                      <a:pt x="30428" y="21163"/>
                      <a:pt x="30479" y="21022"/>
                    </a:cubicBezTo>
                    <a:cubicBezTo>
                      <a:pt x="30551" y="20815"/>
                      <a:pt x="30623" y="20598"/>
                      <a:pt x="30686" y="20391"/>
                    </a:cubicBezTo>
                    <a:cubicBezTo>
                      <a:pt x="30748" y="20182"/>
                      <a:pt x="30809" y="19967"/>
                      <a:pt x="30862" y="19761"/>
                    </a:cubicBezTo>
                    <a:cubicBezTo>
                      <a:pt x="30916" y="19552"/>
                      <a:pt x="30964" y="19338"/>
                      <a:pt x="31010" y="19131"/>
                    </a:cubicBezTo>
                    <a:cubicBezTo>
                      <a:pt x="31078" y="18821"/>
                      <a:pt x="31136" y="18506"/>
                      <a:pt x="31190" y="18198"/>
                    </a:cubicBezTo>
                    <a:cubicBezTo>
                      <a:pt x="31266" y="17741"/>
                      <a:pt x="31328" y="17278"/>
                      <a:pt x="31378" y="16830"/>
                    </a:cubicBezTo>
                    <a:cubicBezTo>
                      <a:pt x="31453" y="16155"/>
                      <a:pt x="31503" y="15490"/>
                      <a:pt x="31535" y="14831"/>
                    </a:cubicBezTo>
                    <a:cubicBezTo>
                      <a:pt x="31556" y="14387"/>
                      <a:pt x="31569" y="13947"/>
                      <a:pt x="31574" y="13510"/>
                    </a:cubicBezTo>
                    <a:cubicBezTo>
                      <a:pt x="31660" y="13467"/>
                      <a:pt x="31743" y="13427"/>
                      <a:pt x="31825" y="13381"/>
                    </a:cubicBezTo>
                    <a:cubicBezTo>
                      <a:pt x="32003" y="13287"/>
                      <a:pt x="32182" y="13191"/>
                      <a:pt x="32351" y="13093"/>
                    </a:cubicBezTo>
                    <a:cubicBezTo>
                      <a:pt x="32429" y="13049"/>
                      <a:pt x="32505" y="13005"/>
                      <a:pt x="32580" y="12961"/>
                    </a:cubicBezTo>
                    <a:cubicBezTo>
                      <a:pt x="32750" y="12862"/>
                      <a:pt x="32913" y="12762"/>
                      <a:pt x="33074" y="12659"/>
                    </a:cubicBezTo>
                    <a:cubicBezTo>
                      <a:pt x="33320" y="12507"/>
                      <a:pt x="33549" y="12350"/>
                      <a:pt x="33779" y="12187"/>
                    </a:cubicBezTo>
                    <a:cubicBezTo>
                      <a:pt x="34007" y="12025"/>
                      <a:pt x="34223" y="11861"/>
                      <a:pt x="34434" y="11691"/>
                    </a:cubicBezTo>
                    <a:cubicBezTo>
                      <a:pt x="34649" y="11522"/>
                      <a:pt x="34847" y="11352"/>
                      <a:pt x="35041" y="11174"/>
                    </a:cubicBezTo>
                    <a:cubicBezTo>
                      <a:pt x="35237" y="10998"/>
                      <a:pt x="35418" y="10822"/>
                      <a:pt x="35596" y="10639"/>
                    </a:cubicBezTo>
                    <a:cubicBezTo>
                      <a:pt x="35771" y="10455"/>
                      <a:pt x="35937" y="10274"/>
                      <a:pt x="36098" y="10087"/>
                    </a:cubicBezTo>
                    <a:cubicBezTo>
                      <a:pt x="36256" y="9897"/>
                      <a:pt x="36401" y="9710"/>
                      <a:pt x="36544" y="9518"/>
                    </a:cubicBezTo>
                    <a:cubicBezTo>
                      <a:pt x="36683" y="9322"/>
                      <a:pt x="36812" y="9129"/>
                      <a:pt x="36933" y="8934"/>
                    </a:cubicBezTo>
                    <a:cubicBezTo>
                      <a:pt x="37055" y="8736"/>
                      <a:pt x="37165" y="8539"/>
                      <a:pt x="37265" y="8337"/>
                    </a:cubicBezTo>
                    <a:cubicBezTo>
                      <a:pt x="37415" y="8035"/>
                      <a:pt x="37544" y="7735"/>
                      <a:pt x="37651" y="7426"/>
                    </a:cubicBezTo>
                    <a:cubicBezTo>
                      <a:pt x="37755" y="7117"/>
                      <a:pt x="37839" y="6811"/>
                      <a:pt x="37899" y="6499"/>
                    </a:cubicBezTo>
                    <a:cubicBezTo>
                      <a:pt x="37978" y="6090"/>
                      <a:pt x="38019" y="5685"/>
                      <a:pt x="38019" y="5277"/>
                    </a:cubicBezTo>
                    <a:cubicBezTo>
                      <a:pt x="38017" y="3590"/>
                      <a:pt x="37947" y="1868"/>
                      <a:pt x="37947" y="181"/>
                    </a:cubicBezTo>
                    <a:lnTo>
                      <a:pt x="37945" y="181"/>
                    </a:lnTo>
                    <a:cubicBezTo>
                      <a:pt x="37945" y="787"/>
                      <a:pt x="37869" y="1383"/>
                      <a:pt x="37709" y="1954"/>
                    </a:cubicBezTo>
                    <a:cubicBezTo>
                      <a:pt x="37645" y="2180"/>
                      <a:pt x="37569" y="2401"/>
                      <a:pt x="37479" y="2618"/>
                    </a:cubicBezTo>
                    <a:cubicBezTo>
                      <a:pt x="36828" y="4211"/>
                      <a:pt x="35537" y="5555"/>
                      <a:pt x="34122" y="6627"/>
                    </a:cubicBezTo>
                    <a:cubicBezTo>
                      <a:pt x="31957" y="8263"/>
                      <a:pt x="29509" y="9260"/>
                      <a:pt x="26944" y="9926"/>
                    </a:cubicBezTo>
                    <a:cubicBezTo>
                      <a:pt x="24371" y="10594"/>
                      <a:pt x="21685" y="10928"/>
                      <a:pt x="19014" y="10937"/>
                    </a:cubicBezTo>
                    <a:cubicBezTo>
                      <a:pt x="18971" y="10937"/>
                      <a:pt x="18929" y="10937"/>
                      <a:pt x="18886" y="10937"/>
                    </a:cubicBezTo>
                    <a:cubicBezTo>
                      <a:pt x="18201" y="10937"/>
                      <a:pt x="17517" y="10915"/>
                      <a:pt x="16835" y="10869"/>
                    </a:cubicBezTo>
                    <a:cubicBezTo>
                      <a:pt x="14902" y="10745"/>
                      <a:pt x="12989" y="10445"/>
                      <a:pt x="11120" y="9950"/>
                    </a:cubicBezTo>
                    <a:cubicBezTo>
                      <a:pt x="9195" y="9441"/>
                      <a:pt x="7319" y="8730"/>
                      <a:pt x="5581" y="7734"/>
                    </a:cubicBezTo>
                    <a:cubicBezTo>
                      <a:pt x="5578" y="7731"/>
                      <a:pt x="5573" y="7728"/>
                      <a:pt x="5570" y="7726"/>
                    </a:cubicBezTo>
                    <a:cubicBezTo>
                      <a:pt x="4129" y="6897"/>
                      <a:pt x="2780" y="5872"/>
                      <a:pt x="1745" y="4561"/>
                    </a:cubicBezTo>
                    <a:cubicBezTo>
                      <a:pt x="1272" y="3967"/>
                      <a:pt x="865" y="3310"/>
                      <a:pt x="566" y="2617"/>
                    </a:cubicBezTo>
                    <a:cubicBezTo>
                      <a:pt x="336" y="2088"/>
                      <a:pt x="171" y="1540"/>
                      <a:pt x="81" y="974"/>
                    </a:cubicBezTo>
                    <a:cubicBezTo>
                      <a:pt x="31" y="654"/>
                      <a:pt x="7" y="327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19"/>
              <p:cNvSpPr/>
              <p:nvPr/>
            </p:nvSpPr>
            <p:spPr>
              <a:xfrm>
                <a:off x="8609946" y="4466294"/>
                <a:ext cx="180624" cy="231767"/>
              </a:xfrm>
              <a:custGeom>
                <a:avLst/>
                <a:gdLst/>
                <a:ahLst/>
                <a:cxnLst/>
                <a:rect l="l" t="t" r="r" b="b"/>
                <a:pathLst>
                  <a:path w="5792" h="7432" extrusionOk="0">
                    <a:moveTo>
                      <a:pt x="4168" y="1"/>
                    </a:moveTo>
                    <a:cubicBezTo>
                      <a:pt x="3865" y="1"/>
                      <a:pt x="3554" y="87"/>
                      <a:pt x="3267" y="207"/>
                    </a:cubicBezTo>
                    <a:cubicBezTo>
                      <a:pt x="2732" y="431"/>
                      <a:pt x="2288" y="777"/>
                      <a:pt x="1888" y="1183"/>
                    </a:cubicBezTo>
                    <a:cubicBezTo>
                      <a:pt x="1392" y="1688"/>
                      <a:pt x="970" y="2281"/>
                      <a:pt x="653" y="2915"/>
                    </a:cubicBezTo>
                    <a:cubicBezTo>
                      <a:pt x="337" y="3548"/>
                      <a:pt x="129" y="4219"/>
                      <a:pt x="44" y="4938"/>
                    </a:cubicBezTo>
                    <a:cubicBezTo>
                      <a:pt x="28" y="5083"/>
                      <a:pt x="17" y="5227"/>
                      <a:pt x="12" y="5375"/>
                    </a:cubicBezTo>
                    <a:cubicBezTo>
                      <a:pt x="1" y="5806"/>
                      <a:pt x="63" y="6238"/>
                      <a:pt x="272" y="6606"/>
                    </a:cubicBezTo>
                    <a:cubicBezTo>
                      <a:pt x="485" y="6974"/>
                      <a:pt x="850" y="7286"/>
                      <a:pt x="1254" y="7389"/>
                    </a:cubicBezTo>
                    <a:cubicBezTo>
                      <a:pt x="1367" y="7418"/>
                      <a:pt x="1484" y="7431"/>
                      <a:pt x="1601" y="7431"/>
                    </a:cubicBezTo>
                    <a:cubicBezTo>
                      <a:pt x="1904" y="7431"/>
                      <a:pt x="2216" y="7345"/>
                      <a:pt x="2504" y="7224"/>
                    </a:cubicBezTo>
                    <a:cubicBezTo>
                      <a:pt x="3037" y="7000"/>
                      <a:pt x="3483" y="6653"/>
                      <a:pt x="3881" y="6248"/>
                    </a:cubicBezTo>
                    <a:cubicBezTo>
                      <a:pt x="4380" y="5743"/>
                      <a:pt x="4800" y="5148"/>
                      <a:pt x="5116" y="4515"/>
                    </a:cubicBezTo>
                    <a:cubicBezTo>
                      <a:pt x="5432" y="3883"/>
                      <a:pt x="5641" y="3211"/>
                      <a:pt x="5725" y="2493"/>
                    </a:cubicBezTo>
                    <a:cubicBezTo>
                      <a:pt x="5792" y="1920"/>
                      <a:pt x="5782" y="1319"/>
                      <a:pt x="5497" y="825"/>
                    </a:cubicBezTo>
                    <a:cubicBezTo>
                      <a:pt x="5286" y="457"/>
                      <a:pt x="4919" y="145"/>
                      <a:pt x="4516" y="43"/>
                    </a:cubicBezTo>
                    <a:cubicBezTo>
                      <a:pt x="4403" y="14"/>
                      <a:pt x="4286" y="1"/>
                      <a:pt x="41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19"/>
              <p:cNvSpPr/>
              <p:nvPr/>
            </p:nvSpPr>
            <p:spPr>
              <a:xfrm>
                <a:off x="8527151" y="4389612"/>
                <a:ext cx="279605" cy="343004"/>
              </a:xfrm>
              <a:custGeom>
                <a:avLst/>
                <a:gdLst/>
                <a:ahLst/>
                <a:cxnLst/>
                <a:rect l="l" t="t" r="r" b="b"/>
                <a:pathLst>
                  <a:path w="8966" h="10999" extrusionOk="0">
                    <a:moveTo>
                      <a:pt x="6822" y="2461"/>
                    </a:moveTo>
                    <a:cubicBezTo>
                      <a:pt x="6940" y="2461"/>
                      <a:pt x="7057" y="2474"/>
                      <a:pt x="7171" y="2503"/>
                    </a:cubicBezTo>
                    <a:cubicBezTo>
                      <a:pt x="7574" y="2607"/>
                      <a:pt x="7938" y="2917"/>
                      <a:pt x="8152" y="3285"/>
                    </a:cubicBezTo>
                    <a:cubicBezTo>
                      <a:pt x="8438" y="3778"/>
                      <a:pt x="8448" y="4379"/>
                      <a:pt x="8380" y="4953"/>
                    </a:cubicBezTo>
                    <a:cubicBezTo>
                      <a:pt x="8296" y="5672"/>
                      <a:pt x="8086" y="6345"/>
                      <a:pt x="7771" y="6977"/>
                    </a:cubicBezTo>
                    <a:cubicBezTo>
                      <a:pt x="7456" y="7608"/>
                      <a:pt x="7035" y="8204"/>
                      <a:pt x="6536" y="8710"/>
                    </a:cubicBezTo>
                    <a:cubicBezTo>
                      <a:pt x="6138" y="9112"/>
                      <a:pt x="5692" y="9459"/>
                      <a:pt x="5159" y="9684"/>
                    </a:cubicBezTo>
                    <a:cubicBezTo>
                      <a:pt x="4873" y="9806"/>
                      <a:pt x="4562" y="9893"/>
                      <a:pt x="4259" y="9893"/>
                    </a:cubicBezTo>
                    <a:cubicBezTo>
                      <a:pt x="4141" y="9893"/>
                      <a:pt x="4023" y="9879"/>
                      <a:pt x="3909" y="9850"/>
                    </a:cubicBezTo>
                    <a:cubicBezTo>
                      <a:pt x="3507" y="9746"/>
                      <a:pt x="3142" y="9436"/>
                      <a:pt x="2927" y="9066"/>
                    </a:cubicBezTo>
                    <a:cubicBezTo>
                      <a:pt x="2718" y="8698"/>
                      <a:pt x="2656" y="8267"/>
                      <a:pt x="2667" y="7836"/>
                    </a:cubicBezTo>
                    <a:cubicBezTo>
                      <a:pt x="2670" y="7689"/>
                      <a:pt x="2683" y="7545"/>
                      <a:pt x="2699" y="7399"/>
                    </a:cubicBezTo>
                    <a:cubicBezTo>
                      <a:pt x="2784" y="6680"/>
                      <a:pt x="2992" y="6008"/>
                      <a:pt x="3308" y="5376"/>
                    </a:cubicBezTo>
                    <a:cubicBezTo>
                      <a:pt x="3623" y="4743"/>
                      <a:pt x="4046" y="4148"/>
                      <a:pt x="4543" y="3643"/>
                    </a:cubicBezTo>
                    <a:cubicBezTo>
                      <a:pt x="4943" y="3241"/>
                      <a:pt x="5387" y="2894"/>
                      <a:pt x="5922" y="2667"/>
                    </a:cubicBezTo>
                    <a:cubicBezTo>
                      <a:pt x="6208" y="2547"/>
                      <a:pt x="6519" y="2461"/>
                      <a:pt x="6822" y="2461"/>
                    </a:cubicBezTo>
                    <a:close/>
                    <a:moveTo>
                      <a:pt x="6141" y="1"/>
                    </a:moveTo>
                    <a:cubicBezTo>
                      <a:pt x="5530" y="1"/>
                      <a:pt x="4879" y="207"/>
                      <a:pt x="4312" y="489"/>
                    </a:cubicBezTo>
                    <a:cubicBezTo>
                      <a:pt x="3090" y="1106"/>
                      <a:pt x="2266" y="2086"/>
                      <a:pt x="1567" y="3201"/>
                    </a:cubicBezTo>
                    <a:cubicBezTo>
                      <a:pt x="688" y="4602"/>
                      <a:pt x="0" y="6210"/>
                      <a:pt x="0" y="7834"/>
                    </a:cubicBezTo>
                    <a:cubicBezTo>
                      <a:pt x="0" y="8093"/>
                      <a:pt x="20" y="8353"/>
                      <a:pt x="56" y="8616"/>
                    </a:cubicBezTo>
                    <a:cubicBezTo>
                      <a:pt x="128" y="9135"/>
                      <a:pt x="328" y="9610"/>
                      <a:pt x="656" y="10041"/>
                    </a:cubicBezTo>
                    <a:cubicBezTo>
                      <a:pt x="820" y="10257"/>
                      <a:pt x="1011" y="10425"/>
                      <a:pt x="1234" y="10554"/>
                    </a:cubicBezTo>
                    <a:cubicBezTo>
                      <a:pt x="1324" y="10609"/>
                      <a:pt x="1415" y="10653"/>
                      <a:pt x="1511" y="10698"/>
                    </a:cubicBezTo>
                    <a:cubicBezTo>
                      <a:pt x="1641" y="10758"/>
                      <a:pt x="1761" y="10806"/>
                      <a:pt x="1899" y="10846"/>
                    </a:cubicBezTo>
                    <a:cubicBezTo>
                      <a:pt x="2036" y="10889"/>
                      <a:pt x="2161" y="10919"/>
                      <a:pt x="2302" y="10945"/>
                    </a:cubicBezTo>
                    <a:cubicBezTo>
                      <a:pt x="2446" y="10971"/>
                      <a:pt x="2572" y="10985"/>
                      <a:pt x="2718" y="10993"/>
                    </a:cubicBezTo>
                    <a:cubicBezTo>
                      <a:pt x="2790" y="10996"/>
                      <a:pt x="2858" y="10998"/>
                      <a:pt x="2926" y="10998"/>
                    </a:cubicBezTo>
                    <a:cubicBezTo>
                      <a:pt x="2994" y="10998"/>
                      <a:pt x="3063" y="10996"/>
                      <a:pt x="3136" y="10993"/>
                    </a:cubicBezTo>
                    <a:cubicBezTo>
                      <a:pt x="3284" y="10983"/>
                      <a:pt x="3408" y="10968"/>
                      <a:pt x="3553" y="10945"/>
                    </a:cubicBezTo>
                    <a:cubicBezTo>
                      <a:pt x="3701" y="10921"/>
                      <a:pt x="3823" y="10892"/>
                      <a:pt x="3968" y="10855"/>
                    </a:cubicBezTo>
                    <a:cubicBezTo>
                      <a:pt x="4113" y="10813"/>
                      <a:pt x="4233" y="10776"/>
                      <a:pt x="4377" y="10722"/>
                    </a:cubicBezTo>
                    <a:cubicBezTo>
                      <a:pt x="4519" y="10666"/>
                      <a:pt x="4635" y="10617"/>
                      <a:pt x="4775" y="10551"/>
                    </a:cubicBezTo>
                    <a:cubicBezTo>
                      <a:pt x="4914" y="10485"/>
                      <a:pt x="5031" y="10423"/>
                      <a:pt x="5163" y="10344"/>
                    </a:cubicBezTo>
                    <a:cubicBezTo>
                      <a:pt x="5295" y="10267"/>
                      <a:pt x="5400" y="10201"/>
                      <a:pt x="5530" y="10113"/>
                    </a:cubicBezTo>
                    <a:cubicBezTo>
                      <a:pt x="5658" y="10025"/>
                      <a:pt x="5764" y="9949"/>
                      <a:pt x="5886" y="9850"/>
                    </a:cubicBezTo>
                    <a:cubicBezTo>
                      <a:pt x="6010" y="9753"/>
                      <a:pt x="6112" y="9669"/>
                      <a:pt x="6231" y="9561"/>
                    </a:cubicBezTo>
                    <a:cubicBezTo>
                      <a:pt x="6352" y="9453"/>
                      <a:pt x="6448" y="9359"/>
                      <a:pt x="6563" y="9244"/>
                    </a:cubicBezTo>
                    <a:cubicBezTo>
                      <a:pt x="6678" y="9129"/>
                      <a:pt x="6772" y="9026"/>
                      <a:pt x="6880" y="8904"/>
                    </a:cubicBezTo>
                    <a:cubicBezTo>
                      <a:pt x="6989" y="8783"/>
                      <a:pt x="7081" y="8669"/>
                      <a:pt x="7181" y="8540"/>
                    </a:cubicBezTo>
                    <a:cubicBezTo>
                      <a:pt x="7282" y="8412"/>
                      <a:pt x="7370" y="8294"/>
                      <a:pt x="7463" y="8159"/>
                    </a:cubicBezTo>
                    <a:cubicBezTo>
                      <a:pt x="7647" y="7895"/>
                      <a:pt x="7815" y="7624"/>
                      <a:pt x="7971" y="7341"/>
                    </a:cubicBezTo>
                    <a:cubicBezTo>
                      <a:pt x="8045" y="7203"/>
                      <a:pt x="8123" y="7056"/>
                      <a:pt x="8192" y="6914"/>
                    </a:cubicBezTo>
                    <a:cubicBezTo>
                      <a:pt x="8258" y="6773"/>
                      <a:pt x="8326" y="6619"/>
                      <a:pt x="8386" y="6476"/>
                    </a:cubicBezTo>
                    <a:cubicBezTo>
                      <a:pt x="8445" y="6333"/>
                      <a:pt x="8504" y="6174"/>
                      <a:pt x="8554" y="6030"/>
                    </a:cubicBezTo>
                    <a:cubicBezTo>
                      <a:pt x="8605" y="5889"/>
                      <a:pt x="8657" y="5724"/>
                      <a:pt x="8698" y="5580"/>
                    </a:cubicBezTo>
                    <a:cubicBezTo>
                      <a:pt x="8736" y="5439"/>
                      <a:pt x="8779" y="5271"/>
                      <a:pt x="8810" y="5130"/>
                    </a:cubicBezTo>
                    <a:cubicBezTo>
                      <a:pt x="8841" y="4988"/>
                      <a:pt x="8872" y="4821"/>
                      <a:pt x="8892" y="4678"/>
                    </a:cubicBezTo>
                    <a:cubicBezTo>
                      <a:pt x="8915" y="4538"/>
                      <a:pt x="8935" y="4369"/>
                      <a:pt x="8947" y="4228"/>
                    </a:cubicBezTo>
                    <a:cubicBezTo>
                      <a:pt x="8957" y="4090"/>
                      <a:pt x="8964" y="3924"/>
                      <a:pt x="8964" y="3786"/>
                    </a:cubicBezTo>
                    <a:cubicBezTo>
                      <a:pt x="8966" y="3715"/>
                      <a:pt x="8964" y="3639"/>
                      <a:pt x="8963" y="3570"/>
                    </a:cubicBezTo>
                    <a:cubicBezTo>
                      <a:pt x="8961" y="3501"/>
                      <a:pt x="8956" y="3426"/>
                      <a:pt x="8951" y="3357"/>
                    </a:cubicBezTo>
                    <a:cubicBezTo>
                      <a:pt x="8943" y="3225"/>
                      <a:pt x="8922" y="3070"/>
                      <a:pt x="8904" y="2942"/>
                    </a:cubicBezTo>
                    <a:cubicBezTo>
                      <a:pt x="8884" y="2811"/>
                      <a:pt x="8853" y="2660"/>
                      <a:pt x="8822" y="2536"/>
                    </a:cubicBezTo>
                    <a:cubicBezTo>
                      <a:pt x="8790" y="2408"/>
                      <a:pt x="8749" y="2262"/>
                      <a:pt x="8704" y="2141"/>
                    </a:cubicBezTo>
                    <a:cubicBezTo>
                      <a:pt x="8661" y="2019"/>
                      <a:pt x="8603" y="1878"/>
                      <a:pt x="8547" y="1763"/>
                    </a:cubicBezTo>
                    <a:cubicBezTo>
                      <a:pt x="8491" y="1645"/>
                      <a:pt x="8422" y="1514"/>
                      <a:pt x="8352" y="1402"/>
                    </a:cubicBezTo>
                    <a:cubicBezTo>
                      <a:pt x="8281" y="1291"/>
                      <a:pt x="8196" y="1171"/>
                      <a:pt x="8116" y="1066"/>
                    </a:cubicBezTo>
                    <a:cubicBezTo>
                      <a:pt x="8034" y="962"/>
                      <a:pt x="7935" y="851"/>
                      <a:pt x="7841" y="759"/>
                    </a:cubicBezTo>
                    <a:cubicBezTo>
                      <a:pt x="7746" y="666"/>
                      <a:pt x="7633" y="570"/>
                      <a:pt x="7527" y="489"/>
                    </a:cubicBezTo>
                    <a:cubicBezTo>
                      <a:pt x="7420" y="407"/>
                      <a:pt x="7298" y="325"/>
                      <a:pt x="7181" y="258"/>
                    </a:cubicBezTo>
                    <a:cubicBezTo>
                      <a:pt x="6868" y="77"/>
                      <a:pt x="6512" y="1"/>
                      <a:pt x="61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19"/>
              <p:cNvSpPr/>
              <p:nvPr/>
            </p:nvSpPr>
            <p:spPr>
              <a:xfrm>
                <a:off x="8303503" y="4505031"/>
                <a:ext cx="263389" cy="214958"/>
              </a:xfrm>
              <a:custGeom>
                <a:avLst/>
                <a:gdLst/>
                <a:ahLst/>
                <a:cxnLst/>
                <a:rect l="l" t="t" r="r" b="b"/>
                <a:pathLst>
                  <a:path w="8446" h="6893" extrusionOk="0">
                    <a:moveTo>
                      <a:pt x="0" y="0"/>
                    </a:moveTo>
                    <a:lnTo>
                      <a:pt x="0" y="9"/>
                    </a:lnTo>
                    <a:cubicBezTo>
                      <a:pt x="0" y="130"/>
                      <a:pt x="9" y="252"/>
                      <a:pt x="28" y="374"/>
                    </a:cubicBezTo>
                    <a:cubicBezTo>
                      <a:pt x="49" y="530"/>
                      <a:pt x="84" y="679"/>
                      <a:pt x="131" y="834"/>
                    </a:cubicBezTo>
                    <a:cubicBezTo>
                      <a:pt x="180" y="990"/>
                      <a:pt x="239" y="1132"/>
                      <a:pt x="314" y="1281"/>
                    </a:cubicBezTo>
                    <a:cubicBezTo>
                      <a:pt x="387" y="1432"/>
                      <a:pt x="466" y="1568"/>
                      <a:pt x="561" y="1711"/>
                    </a:cubicBezTo>
                    <a:cubicBezTo>
                      <a:pt x="656" y="1855"/>
                      <a:pt x="752" y="1979"/>
                      <a:pt x="863" y="2114"/>
                    </a:cubicBezTo>
                    <a:cubicBezTo>
                      <a:pt x="975" y="2248"/>
                      <a:pt x="1084" y="2365"/>
                      <a:pt x="1212" y="2489"/>
                    </a:cubicBezTo>
                    <a:cubicBezTo>
                      <a:pt x="1337" y="2613"/>
                      <a:pt x="1457" y="2721"/>
                      <a:pt x="1596" y="2836"/>
                    </a:cubicBezTo>
                    <a:cubicBezTo>
                      <a:pt x="1737" y="2951"/>
                      <a:pt x="1864" y="3048"/>
                      <a:pt x="2013" y="3152"/>
                    </a:cubicBezTo>
                    <a:cubicBezTo>
                      <a:pt x="2164" y="3257"/>
                      <a:pt x="2299" y="3342"/>
                      <a:pt x="2459" y="3436"/>
                    </a:cubicBezTo>
                    <a:cubicBezTo>
                      <a:pt x="2459" y="3436"/>
                      <a:pt x="5825" y="5381"/>
                      <a:pt x="8432" y="6885"/>
                    </a:cubicBezTo>
                    <a:lnTo>
                      <a:pt x="8432" y="6885"/>
                    </a:lnTo>
                    <a:cubicBezTo>
                      <a:pt x="8216" y="6759"/>
                      <a:pt x="8028" y="6591"/>
                      <a:pt x="7872" y="6379"/>
                    </a:cubicBezTo>
                    <a:cubicBezTo>
                      <a:pt x="7542" y="5950"/>
                      <a:pt x="7344" y="5474"/>
                      <a:pt x="7272" y="4955"/>
                    </a:cubicBezTo>
                    <a:cubicBezTo>
                      <a:pt x="7233" y="4692"/>
                      <a:pt x="7216" y="4431"/>
                      <a:pt x="7216" y="4173"/>
                    </a:cubicBezTo>
                    <a:lnTo>
                      <a:pt x="7216" y="4167"/>
                    </a:lnTo>
                    <a:cubicBezTo>
                      <a:pt x="4709" y="2722"/>
                      <a:pt x="2250" y="1302"/>
                      <a:pt x="0" y="0"/>
                    </a:cubicBezTo>
                    <a:close/>
                    <a:moveTo>
                      <a:pt x="8432" y="6885"/>
                    </a:moveTo>
                    <a:lnTo>
                      <a:pt x="8432" y="6885"/>
                    </a:lnTo>
                    <a:cubicBezTo>
                      <a:pt x="8436" y="6887"/>
                      <a:pt x="8441" y="6890"/>
                      <a:pt x="8445" y="6893"/>
                    </a:cubicBezTo>
                    <a:cubicBezTo>
                      <a:pt x="8441" y="6890"/>
                      <a:pt x="8436" y="6887"/>
                      <a:pt x="8432" y="688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19"/>
              <p:cNvSpPr/>
              <p:nvPr/>
            </p:nvSpPr>
            <p:spPr>
              <a:xfrm>
                <a:off x="8303472" y="4332550"/>
                <a:ext cx="448846" cy="302401"/>
              </a:xfrm>
              <a:custGeom>
                <a:avLst/>
                <a:gdLst/>
                <a:ahLst/>
                <a:cxnLst/>
                <a:rect l="l" t="t" r="r" b="b"/>
                <a:pathLst>
                  <a:path w="14393" h="9697" extrusionOk="0">
                    <a:moveTo>
                      <a:pt x="14391" y="2125"/>
                    </a:moveTo>
                    <a:lnTo>
                      <a:pt x="14391" y="2125"/>
                    </a:lnTo>
                    <a:cubicBezTo>
                      <a:pt x="14391" y="2125"/>
                      <a:pt x="14392" y="2125"/>
                      <a:pt x="14392" y="2126"/>
                    </a:cubicBezTo>
                    <a:cubicBezTo>
                      <a:pt x="14392" y="2125"/>
                      <a:pt x="14391" y="2125"/>
                      <a:pt x="14391" y="2125"/>
                    </a:cubicBezTo>
                    <a:close/>
                    <a:moveTo>
                      <a:pt x="9315" y="0"/>
                    </a:moveTo>
                    <a:cubicBezTo>
                      <a:pt x="9261" y="0"/>
                      <a:pt x="9208" y="1"/>
                      <a:pt x="9146" y="2"/>
                    </a:cubicBezTo>
                    <a:cubicBezTo>
                      <a:pt x="9024" y="5"/>
                      <a:pt x="8928" y="9"/>
                      <a:pt x="8801" y="17"/>
                    </a:cubicBezTo>
                    <a:cubicBezTo>
                      <a:pt x="8678" y="27"/>
                      <a:pt x="8579" y="34"/>
                      <a:pt x="8452" y="45"/>
                    </a:cubicBezTo>
                    <a:cubicBezTo>
                      <a:pt x="8326" y="60"/>
                      <a:pt x="8223" y="73"/>
                      <a:pt x="8095" y="91"/>
                    </a:cubicBezTo>
                    <a:cubicBezTo>
                      <a:pt x="7910" y="116"/>
                      <a:pt x="7740" y="145"/>
                      <a:pt x="7553" y="179"/>
                    </a:cubicBezTo>
                    <a:cubicBezTo>
                      <a:pt x="7436" y="201"/>
                      <a:pt x="7309" y="228"/>
                      <a:pt x="7191" y="252"/>
                    </a:cubicBezTo>
                    <a:cubicBezTo>
                      <a:pt x="7079" y="275"/>
                      <a:pt x="6944" y="308"/>
                      <a:pt x="6829" y="337"/>
                    </a:cubicBezTo>
                    <a:cubicBezTo>
                      <a:pt x="6717" y="365"/>
                      <a:pt x="6579" y="400"/>
                      <a:pt x="6465" y="431"/>
                    </a:cubicBezTo>
                    <a:cubicBezTo>
                      <a:pt x="6353" y="461"/>
                      <a:pt x="6216" y="503"/>
                      <a:pt x="6103" y="534"/>
                    </a:cubicBezTo>
                    <a:cubicBezTo>
                      <a:pt x="5989" y="569"/>
                      <a:pt x="5854" y="612"/>
                      <a:pt x="5742" y="648"/>
                    </a:cubicBezTo>
                    <a:cubicBezTo>
                      <a:pt x="5628" y="684"/>
                      <a:pt x="5495" y="731"/>
                      <a:pt x="5383" y="770"/>
                    </a:cubicBezTo>
                    <a:cubicBezTo>
                      <a:pt x="5217" y="827"/>
                      <a:pt x="5013" y="904"/>
                      <a:pt x="4848" y="968"/>
                    </a:cubicBezTo>
                    <a:cubicBezTo>
                      <a:pt x="4682" y="1034"/>
                      <a:pt x="4487" y="1115"/>
                      <a:pt x="4326" y="1185"/>
                    </a:cubicBezTo>
                    <a:cubicBezTo>
                      <a:pt x="4159" y="1257"/>
                      <a:pt x="3971" y="1344"/>
                      <a:pt x="3811" y="1421"/>
                    </a:cubicBezTo>
                    <a:cubicBezTo>
                      <a:pt x="3649" y="1497"/>
                      <a:pt x="3468" y="1589"/>
                      <a:pt x="3312" y="1673"/>
                    </a:cubicBezTo>
                    <a:cubicBezTo>
                      <a:pt x="3156" y="1755"/>
                      <a:pt x="2979" y="1854"/>
                      <a:pt x="2828" y="1942"/>
                    </a:cubicBezTo>
                    <a:cubicBezTo>
                      <a:pt x="2677" y="2029"/>
                      <a:pt x="2510" y="2133"/>
                      <a:pt x="2366" y="2228"/>
                    </a:cubicBezTo>
                    <a:cubicBezTo>
                      <a:pt x="2221" y="2323"/>
                      <a:pt x="2063" y="2432"/>
                      <a:pt x="1926" y="2533"/>
                    </a:cubicBezTo>
                    <a:cubicBezTo>
                      <a:pt x="1787" y="2633"/>
                      <a:pt x="1640" y="2751"/>
                      <a:pt x="1512" y="2859"/>
                    </a:cubicBezTo>
                    <a:cubicBezTo>
                      <a:pt x="1384" y="2967"/>
                      <a:pt x="1248" y="3090"/>
                      <a:pt x="1133" y="3205"/>
                    </a:cubicBezTo>
                    <a:cubicBezTo>
                      <a:pt x="1016" y="3320"/>
                      <a:pt x="894" y="3451"/>
                      <a:pt x="792" y="3573"/>
                    </a:cubicBezTo>
                    <a:cubicBezTo>
                      <a:pt x="690" y="3700"/>
                      <a:pt x="587" y="3839"/>
                      <a:pt x="500" y="3969"/>
                    </a:cubicBezTo>
                    <a:cubicBezTo>
                      <a:pt x="414" y="4104"/>
                      <a:pt x="331" y="4249"/>
                      <a:pt x="266" y="4390"/>
                    </a:cubicBezTo>
                    <a:cubicBezTo>
                      <a:pt x="198" y="4529"/>
                      <a:pt x="139" y="4685"/>
                      <a:pt x="98" y="4834"/>
                    </a:cubicBezTo>
                    <a:cubicBezTo>
                      <a:pt x="33" y="5058"/>
                      <a:pt x="0" y="5296"/>
                      <a:pt x="0" y="5529"/>
                    </a:cubicBezTo>
                    <a:cubicBezTo>
                      <a:pt x="2250" y="6830"/>
                      <a:pt x="4710" y="8250"/>
                      <a:pt x="7214" y="9696"/>
                    </a:cubicBezTo>
                    <a:cubicBezTo>
                      <a:pt x="7217" y="8076"/>
                      <a:pt x="7903" y="6469"/>
                      <a:pt x="8783" y="5071"/>
                    </a:cubicBezTo>
                    <a:cubicBezTo>
                      <a:pt x="9481" y="3957"/>
                      <a:pt x="10304" y="2975"/>
                      <a:pt x="11526" y="2359"/>
                    </a:cubicBezTo>
                    <a:cubicBezTo>
                      <a:pt x="12091" y="2074"/>
                      <a:pt x="12741" y="1868"/>
                      <a:pt x="13351" y="1868"/>
                    </a:cubicBezTo>
                    <a:cubicBezTo>
                      <a:pt x="13722" y="1868"/>
                      <a:pt x="14077" y="1944"/>
                      <a:pt x="14391" y="2125"/>
                    </a:cubicBezTo>
                    <a:lnTo>
                      <a:pt x="14391" y="2125"/>
                    </a:lnTo>
                    <a:cubicBezTo>
                      <a:pt x="13434" y="1571"/>
                      <a:pt x="12474" y="1018"/>
                      <a:pt x="11514" y="462"/>
                    </a:cubicBezTo>
                    <a:lnTo>
                      <a:pt x="11511" y="465"/>
                    </a:lnTo>
                    <a:cubicBezTo>
                      <a:pt x="11429" y="422"/>
                      <a:pt x="11353" y="383"/>
                      <a:pt x="11266" y="347"/>
                    </a:cubicBezTo>
                    <a:cubicBezTo>
                      <a:pt x="11176" y="310"/>
                      <a:pt x="11094" y="278"/>
                      <a:pt x="11001" y="247"/>
                    </a:cubicBezTo>
                    <a:cubicBezTo>
                      <a:pt x="10908" y="215"/>
                      <a:pt x="10824" y="189"/>
                      <a:pt x="10725" y="165"/>
                    </a:cubicBezTo>
                    <a:cubicBezTo>
                      <a:pt x="10624" y="136"/>
                      <a:pt x="10538" y="117"/>
                      <a:pt x="10433" y="99"/>
                    </a:cubicBezTo>
                    <a:cubicBezTo>
                      <a:pt x="10325" y="77"/>
                      <a:pt x="10236" y="63"/>
                      <a:pt x="10128" y="48"/>
                    </a:cubicBezTo>
                    <a:cubicBezTo>
                      <a:pt x="10016" y="35"/>
                      <a:pt x="9926" y="27"/>
                      <a:pt x="9811" y="17"/>
                    </a:cubicBezTo>
                    <a:cubicBezTo>
                      <a:pt x="9696" y="9"/>
                      <a:pt x="9602" y="5"/>
                      <a:pt x="9483" y="2"/>
                    </a:cubicBezTo>
                    <a:cubicBezTo>
                      <a:pt x="9422" y="1"/>
                      <a:pt x="9369" y="0"/>
                      <a:pt x="9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19"/>
              <p:cNvSpPr/>
              <p:nvPr/>
            </p:nvSpPr>
            <p:spPr>
              <a:xfrm>
                <a:off x="8593512" y="4442002"/>
                <a:ext cx="187858" cy="144730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4641" extrusionOk="0">
                    <a:moveTo>
                      <a:pt x="4529" y="1"/>
                    </a:moveTo>
                    <a:cubicBezTo>
                      <a:pt x="4355" y="1"/>
                      <a:pt x="4181" y="19"/>
                      <a:pt x="4013" y="57"/>
                    </a:cubicBezTo>
                    <a:cubicBezTo>
                      <a:pt x="3308" y="217"/>
                      <a:pt x="2674" y="593"/>
                      <a:pt x="2149" y="1071"/>
                    </a:cubicBezTo>
                    <a:cubicBezTo>
                      <a:pt x="1100" y="2021"/>
                      <a:pt x="336" y="3277"/>
                      <a:pt x="0" y="4639"/>
                    </a:cubicBezTo>
                    <a:lnTo>
                      <a:pt x="19" y="4640"/>
                    </a:lnTo>
                    <a:cubicBezTo>
                      <a:pt x="404" y="3299"/>
                      <a:pt x="1201" y="2086"/>
                      <a:pt x="2249" y="1183"/>
                    </a:cubicBezTo>
                    <a:cubicBezTo>
                      <a:pt x="2779" y="744"/>
                      <a:pt x="3392" y="398"/>
                      <a:pt x="4054" y="241"/>
                    </a:cubicBezTo>
                    <a:cubicBezTo>
                      <a:pt x="4253" y="188"/>
                      <a:pt x="4458" y="162"/>
                      <a:pt x="4664" y="162"/>
                    </a:cubicBezTo>
                    <a:cubicBezTo>
                      <a:pt x="5135" y="162"/>
                      <a:pt x="5609" y="300"/>
                      <a:pt x="6011" y="573"/>
                    </a:cubicBezTo>
                    <a:lnTo>
                      <a:pt x="6024" y="560"/>
                    </a:lnTo>
                    <a:cubicBezTo>
                      <a:pt x="5634" y="189"/>
                      <a:pt x="5080" y="1"/>
                      <a:pt x="45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19"/>
              <p:cNvSpPr/>
              <p:nvPr/>
            </p:nvSpPr>
            <p:spPr>
              <a:xfrm>
                <a:off x="8315602" y="4296408"/>
                <a:ext cx="195499" cy="141767"/>
              </a:xfrm>
              <a:custGeom>
                <a:avLst/>
                <a:gdLst/>
                <a:ahLst/>
                <a:cxnLst/>
                <a:rect l="l" t="t" r="r" b="b"/>
                <a:pathLst>
                  <a:path w="6269" h="4546" extrusionOk="0">
                    <a:moveTo>
                      <a:pt x="2410" y="0"/>
                    </a:moveTo>
                    <a:cubicBezTo>
                      <a:pt x="2365" y="0"/>
                      <a:pt x="2320" y="1"/>
                      <a:pt x="2276" y="2"/>
                    </a:cubicBezTo>
                    <a:cubicBezTo>
                      <a:pt x="2212" y="5"/>
                      <a:pt x="2150" y="8"/>
                      <a:pt x="2087" y="14"/>
                    </a:cubicBezTo>
                    <a:cubicBezTo>
                      <a:pt x="1992" y="21"/>
                      <a:pt x="1898" y="34"/>
                      <a:pt x="1805" y="46"/>
                    </a:cubicBezTo>
                    <a:cubicBezTo>
                      <a:pt x="1711" y="63"/>
                      <a:pt x="1618" y="80"/>
                      <a:pt x="1526" y="100"/>
                    </a:cubicBezTo>
                    <a:cubicBezTo>
                      <a:pt x="1435" y="120"/>
                      <a:pt x="1345" y="145"/>
                      <a:pt x="1256" y="172"/>
                    </a:cubicBezTo>
                    <a:cubicBezTo>
                      <a:pt x="1167" y="199"/>
                      <a:pt x="1079" y="231"/>
                      <a:pt x="994" y="264"/>
                    </a:cubicBezTo>
                    <a:cubicBezTo>
                      <a:pt x="908" y="297"/>
                      <a:pt x="826" y="333"/>
                      <a:pt x="747" y="376"/>
                    </a:cubicBezTo>
                    <a:cubicBezTo>
                      <a:pt x="666" y="418"/>
                      <a:pt x="589" y="463"/>
                      <a:pt x="517" y="513"/>
                    </a:cubicBezTo>
                    <a:cubicBezTo>
                      <a:pt x="445" y="563"/>
                      <a:pt x="376" y="616"/>
                      <a:pt x="314" y="675"/>
                    </a:cubicBezTo>
                    <a:cubicBezTo>
                      <a:pt x="252" y="733"/>
                      <a:pt x="196" y="796"/>
                      <a:pt x="150" y="862"/>
                    </a:cubicBezTo>
                    <a:cubicBezTo>
                      <a:pt x="103" y="928"/>
                      <a:pt x="65" y="1002"/>
                      <a:pt x="41" y="1078"/>
                    </a:cubicBezTo>
                    <a:cubicBezTo>
                      <a:pt x="14" y="1153"/>
                      <a:pt x="1" y="1232"/>
                      <a:pt x="1" y="1314"/>
                    </a:cubicBezTo>
                    <a:cubicBezTo>
                      <a:pt x="1" y="1394"/>
                      <a:pt x="15" y="1475"/>
                      <a:pt x="41" y="1554"/>
                    </a:cubicBezTo>
                    <a:cubicBezTo>
                      <a:pt x="65" y="1630"/>
                      <a:pt x="101" y="1703"/>
                      <a:pt x="149" y="1774"/>
                    </a:cubicBezTo>
                    <a:cubicBezTo>
                      <a:pt x="218" y="1877"/>
                      <a:pt x="307" y="1972"/>
                      <a:pt x="407" y="2058"/>
                    </a:cubicBezTo>
                    <a:cubicBezTo>
                      <a:pt x="497" y="2135"/>
                      <a:pt x="596" y="2202"/>
                      <a:pt x="702" y="2264"/>
                    </a:cubicBezTo>
                    <a:cubicBezTo>
                      <a:pt x="2019" y="3024"/>
                      <a:pt x="3336" y="3784"/>
                      <a:pt x="4653" y="4545"/>
                    </a:cubicBezTo>
                    <a:cubicBezTo>
                      <a:pt x="4558" y="4485"/>
                      <a:pt x="4479" y="4393"/>
                      <a:pt x="4421" y="4297"/>
                    </a:cubicBezTo>
                    <a:cubicBezTo>
                      <a:pt x="4337" y="4149"/>
                      <a:pt x="4314" y="3978"/>
                      <a:pt x="4319" y="3805"/>
                    </a:cubicBezTo>
                    <a:cubicBezTo>
                      <a:pt x="4321" y="3746"/>
                      <a:pt x="4325" y="3690"/>
                      <a:pt x="4332" y="3633"/>
                    </a:cubicBezTo>
                    <a:cubicBezTo>
                      <a:pt x="4365" y="3348"/>
                      <a:pt x="4450" y="3079"/>
                      <a:pt x="4574" y="2827"/>
                    </a:cubicBezTo>
                    <a:cubicBezTo>
                      <a:pt x="4700" y="2576"/>
                      <a:pt x="4869" y="2342"/>
                      <a:pt x="5066" y="2140"/>
                    </a:cubicBezTo>
                    <a:cubicBezTo>
                      <a:pt x="5221" y="1979"/>
                      <a:pt x="5400" y="1841"/>
                      <a:pt x="5613" y="1752"/>
                    </a:cubicBezTo>
                    <a:cubicBezTo>
                      <a:pt x="5704" y="1713"/>
                      <a:pt x="5827" y="1680"/>
                      <a:pt x="5961" y="1680"/>
                    </a:cubicBezTo>
                    <a:cubicBezTo>
                      <a:pt x="6060" y="1680"/>
                      <a:pt x="6166" y="1699"/>
                      <a:pt x="6269" y="1748"/>
                    </a:cubicBezTo>
                    <a:cubicBezTo>
                      <a:pt x="5435" y="1266"/>
                      <a:pt x="4605" y="786"/>
                      <a:pt x="3772" y="304"/>
                    </a:cubicBezTo>
                    <a:lnTo>
                      <a:pt x="3687" y="264"/>
                    </a:lnTo>
                    <a:cubicBezTo>
                      <a:pt x="3510" y="174"/>
                      <a:pt x="3313" y="109"/>
                      <a:pt x="3106" y="67"/>
                    </a:cubicBezTo>
                    <a:cubicBezTo>
                      <a:pt x="2899" y="24"/>
                      <a:pt x="2682" y="2"/>
                      <a:pt x="2466" y="1"/>
                    </a:cubicBezTo>
                    <a:cubicBezTo>
                      <a:pt x="2447" y="1"/>
                      <a:pt x="2428" y="0"/>
                      <a:pt x="2410" y="0"/>
                    </a:cubicBezTo>
                    <a:close/>
                  </a:path>
                </a:pathLst>
              </a:custGeom>
              <a:solidFill>
                <a:srgbClr val="1B6A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19"/>
              <p:cNvSpPr/>
              <p:nvPr/>
            </p:nvSpPr>
            <p:spPr>
              <a:xfrm>
                <a:off x="8315602" y="4296283"/>
                <a:ext cx="195499" cy="141861"/>
              </a:xfrm>
              <a:custGeom>
                <a:avLst/>
                <a:gdLst/>
                <a:ahLst/>
                <a:cxnLst/>
                <a:rect l="l" t="t" r="r" b="b"/>
                <a:pathLst>
                  <a:path w="6269" h="4549" extrusionOk="0">
                    <a:moveTo>
                      <a:pt x="2415" y="0"/>
                    </a:moveTo>
                    <a:cubicBezTo>
                      <a:pt x="2368" y="0"/>
                      <a:pt x="2322" y="2"/>
                      <a:pt x="2276" y="4"/>
                    </a:cubicBezTo>
                    <a:cubicBezTo>
                      <a:pt x="2212" y="5"/>
                      <a:pt x="2150" y="8"/>
                      <a:pt x="2087" y="14"/>
                    </a:cubicBezTo>
                    <a:cubicBezTo>
                      <a:pt x="1992" y="21"/>
                      <a:pt x="1898" y="34"/>
                      <a:pt x="1805" y="47"/>
                    </a:cubicBezTo>
                    <a:cubicBezTo>
                      <a:pt x="1711" y="63"/>
                      <a:pt x="1618" y="80"/>
                      <a:pt x="1526" y="100"/>
                    </a:cubicBezTo>
                    <a:cubicBezTo>
                      <a:pt x="1435" y="120"/>
                      <a:pt x="1345" y="145"/>
                      <a:pt x="1256" y="172"/>
                    </a:cubicBezTo>
                    <a:cubicBezTo>
                      <a:pt x="1167" y="199"/>
                      <a:pt x="1079" y="232"/>
                      <a:pt x="994" y="264"/>
                    </a:cubicBezTo>
                    <a:cubicBezTo>
                      <a:pt x="908" y="298"/>
                      <a:pt x="826" y="336"/>
                      <a:pt x="747" y="377"/>
                    </a:cubicBezTo>
                    <a:cubicBezTo>
                      <a:pt x="666" y="419"/>
                      <a:pt x="589" y="464"/>
                      <a:pt x="517" y="514"/>
                    </a:cubicBezTo>
                    <a:cubicBezTo>
                      <a:pt x="445" y="564"/>
                      <a:pt x="376" y="616"/>
                      <a:pt x="314" y="675"/>
                    </a:cubicBezTo>
                    <a:cubicBezTo>
                      <a:pt x="252" y="731"/>
                      <a:pt x="196" y="796"/>
                      <a:pt x="150" y="862"/>
                    </a:cubicBezTo>
                    <a:cubicBezTo>
                      <a:pt x="103" y="931"/>
                      <a:pt x="65" y="1004"/>
                      <a:pt x="41" y="1080"/>
                    </a:cubicBezTo>
                    <a:cubicBezTo>
                      <a:pt x="19" y="1139"/>
                      <a:pt x="6" y="1198"/>
                      <a:pt x="2" y="1262"/>
                    </a:cubicBezTo>
                    <a:cubicBezTo>
                      <a:pt x="1" y="1282"/>
                      <a:pt x="1" y="1298"/>
                      <a:pt x="1" y="1315"/>
                    </a:cubicBezTo>
                    <a:cubicBezTo>
                      <a:pt x="1" y="1397"/>
                      <a:pt x="15" y="1477"/>
                      <a:pt x="41" y="1556"/>
                    </a:cubicBezTo>
                    <a:cubicBezTo>
                      <a:pt x="65" y="1631"/>
                      <a:pt x="101" y="1706"/>
                      <a:pt x="149" y="1775"/>
                    </a:cubicBezTo>
                    <a:cubicBezTo>
                      <a:pt x="218" y="1880"/>
                      <a:pt x="307" y="1975"/>
                      <a:pt x="407" y="2061"/>
                    </a:cubicBezTo>
                    <a:cubicBezTo>
                      <a:pt x="497" y="2139"/>
                      <a:pt x="596" y="2205"/>
                      <a:pt x="702" y="2265"/>
                    </a:cubicBezTo>
                    <a:cubicBezTo>
                      <a:pt x="2019" y="3026"/>
                      <a:pt x="3336" y="3786"/>
                      <a:pt x="4653" y="4548"/>
                    </a:cubicBezTo>
                    <a:cubicBezTo>
                      <a:pt x="4558" y="4488"/>
                      <a:pt x="4479" y="4396"/>
                      <a:pt x="4421" y="4298"/>
                    </a:cubicBezTo>
                    <a:cubicBezTo>
                      <a:pt x="4337" y="4151"/>
                      <a:pt x="4314" y="3980"/>
                      <a:pt x="4319" y="3808"/>
                    </a:cubicBezTo>
                    <a:cubicBezTo>
                      <a:pt x="4319" y="3788"/>
                      <a:pt x="4321" y="3772"/>
                      <a:pt x="4321" y="3756"/>
                    </a:cubicBezTo>
                    <a:cubicBezTo>
                      <a:pt x="4322" y="3716"/>
                      <a:pt x="4327" y="3675"/>
                      <a:pt x="4332" y="3635"/>
                    </a:cubicBezTo>
                    <a:cubicBezTo>
                      <a:pt x="4365" y="3349"/>
                      <a:pt x="4450" y="3082"/>
                      <a:pt x="4574" y="2830"/>
                    </a:cubicBezTo>
                    <a:cubicBezTo>
                      <a:pt x="4700" y="2578"/>
                      <a:pt x="4869" y="2343"/>
                      <a:pt x="5066" y="2141"/>
                    </a:cubicBezTo>
                    <a:cubicBezTo>
                      <a:pt x="5221" y="1983"/>
                      <a:pt x="5400" y="1845"/>
                      <a:pt x="5613" y="1756"/>
                    </a:cubicBezTo>
                    <a:cubicBezTo>
                      <a:pt x="5704" y="1717"/>
                      <a:pt x="5827" y="1684"/>
                      <a:pt x="5961" y="1684"/>
                    </a:cubicBezTo>
                    <a:cubicBezTo>
                      <a:pt x="6060" y="1684"/>
                      <a:pt x="6166" y="1703"/>
                      <a:pt x="6269" y="1752"/>
                    </a:cubicBezTo>
                    <a:cubicBezTo>
                      <a:pt x="5435" y="1272"/>
                      <a:pt x="4603" y="790"/>
                      <a:pt x="3769" y="308"/>
                    </a:cubicBezTo>
                    <a:lnTo>
                      <a:pt x="3687" y="264"/>
                    </a:lnTo>
                    <a:cubicBezTo>
                      <a:pt x="3510" y="173"/>
                      <a:pt x="3313" y="111"/>
                      <a:pt x="3106" y="68"/>
                    </a:cubicBezTo>
                    <a:cubicBezTo>
                      <a:pt x="2899" y="25"/>
                      <a:pt x="2683" y="4"/>
                      <a:pt x="2466" y="1"/>
                    </a:cubicBezTo>
                    <a:cubicBezTo>
                      <a:pt x="2449" y="0"/>
                      <a:pt x="2432" y="0"/>
                      <a:pt x="24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19"/>
              <p:cNvSpPr/>
              <p:nvPr/>
            </p:nvSpPr>
            <p:spPr>
              <a:xfrm>
                <a:off x="8449568" y="4347638"/>
                <a:ext cx="74844" cy="92807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2976" extrusionOk="0">
                    <a:moveTo>
                      <a:pt x="1802" y="487"/>
                    </a:moveTo>
                    <a:cubicBezTo>
                      <a:pt x="1839" y="487"/>
                      <a:pt x="1874" y="491"/>
                      <a:pt x="1909" y="500"/>
                    </a:cubicBezTo>
                    <a:cubicBezTo>
                      <a:pt x="2031" y="533"/>
                      <a:pt x="2142" y="626"/>
                      <a:pt x="2207" y="740"/>
                    </a:cubicBezTo>
                    <a:cubicBezTo>
                      <a:pt x="2293" y="891"/>
                      <a:pt x="2297" y="1072"/>
                      <a:pt x="2277" y="1246"/>
                    </a:cubicBezTo>
                    <a:cubicBezTo>
                      <a:pt x="2253" y="1466"/>
                      <a:pt x="2188" y="1670"/>
                      <a:pt x="2092" y="1864"/>
                    </a:cubicBezTo>
                    <a:cubicBezTo>
                      <a:pt x="1996" y="2057"/>
                      <a:pt x="1868" y="2236"/>
                      <a:pt x="1715" y="2390"/>
                    </a:cubicBezTo>
                    <a:cubicBezTo>
                      <a:pt x="1593" y="2512"/>
                      <a:pt x="1458" y="2620"/>
                      <a:pt x="1297" y="2688"/>
                    </a:cubicBezTo>
                    <a:cubicBezTo>
                      <a:pt x="1210" y="2725"/>
                      <a:pt x="1115" y="2751"/>
                      <a:pt x="1023" y="2751"/>
                    </a:cubicBezTo>
                    <a:cubicBezTo>
                      <a:pt x="987" y="2751"/>
                      <a:pt x="951" y="2747"/>
                      <a:pt x="916" y="2738"/>
                    </a:cubicBezTo>
                    <a:cubicBezTo>
                      <a:pt x="794" y="2705"/>
                      <a:pt x="683" y="2611"/>
                      <a:pt x="617" y="2498"/>
                    </a:cubicBezTo>
                    <a:cubicBezTo>
                      <a:pt x="552" y="2387"/>
                      <a:pt x="535" y="2256"/>
                      <a:pt x="538" y="2124"/>
                    </a:cubicBezTo>
                    <a:cubicBezTo>
                      <a:pt x="539" y="2080"/>
                      <a:pt x="543" y="2036"/>
                      <a:pt x="546" y="1992"/>
                    </a:cubicBezTo>
                    <a:cubicBezTo>
                      <a:pt x="572" y="1772"/>
                      <a:pt x="637" y="1568"/>
                      <a:pt x="732" y="1375"/>
                    </a:cubicBezTo>
                    <a:cubicBezTo>
                      <a:pt x="830" y="1181"/>
                      <a:pt x="956" y="1001"/>
                      <a:pt x="1110" y="847"/>
                    </a:cubicBezTo>
                    <a:cubicBezTo>
                      <a:pt x="1232" y="725"/>
                      <a:pt x="1366" y="619"/>
                      <a:pt x="1528" y="550"/>
                    </a:cubicBezTo>
                    <a:cubicBezTo>
                      <a:pt x="1615" y="513"/>
                      <a:pt x="1710" y="487"/>
                      <a:pt x="1802" y="487"/>
                    </a:cubicBezTo>
                    <a:close/>
                    <a:moveTo>
                      <a:pt x="1648" y="1"/>
                    </a:moveTo>
                    <a:cubicBezTo>
                      <a:pt x="1514" y="1"/>
                      <a:pt x="1391" y="35"/>
                      <a:pt x="1300" y="73"/>
                    </a:cubicBezTo>
                    <a:cubicBezTo>
                      <a:pt x="1088" y="165"/>
                      <a:pt x="910" y="301"/>
                      <a:pt x="752" y="461"/>
                    </a:cubicBezTo>
                    <a:cubicBezTo>
                      <a:pt x="554" y="662"/>
                      <a:pt x="385" y="898"/>
                      <a:pt x="262" y="1149"/>
                    </a:cubicBezTo>
                    <a:cubicBezTo>
                      <a:pt x="135" y="1401"/>
                      <a:pt x="50" y="1668"/>
                      <a:pt x="19" y="1954"/>
                    </a:cubicBezTo>
                    <a:cubicBezTo>
                      <a:pt x="12" y="2012"/>
                      <a:pt x="7" y="2067"/>
                      <a:pt x="6" y="2127"/>
                    </a:cubicBezTo>
                    <a:cubicBezTo>
                      <a:pt x="0" y="2299"/>
                      <a:pt x="24" y="2469"/>
                      <a:pt x="108" y="2617"/>
                    </a:cubicBezTo>
                    <a:cubicBezTo>
                      <a:pt x="165" y="2714"/>
                      <a:pt x="244" y="2806"/>
                      <a:pt x="341" y="2867"/>
                    </a:cubicBezTo>
                    <a:cubicBezTo>
                      <a:pt x="377" y="2889"/>
                      <a:pt x="410" y="2905"/>
                      <a:pt x="451" y="2921"/>
                    </a:cubicBezTo>
                    <a:cubicBezTo>
                      <a:pt x="482" y="2932"/>
                      <a:pt x="513" y="2941"/>
                      <a:pt x="545" y="2949"/>
                    </a:cubicBezTo>
                    <a:cubicBezTo>
                      <a:pt x="578" y="2957"/>
                      <a:pt x="608" y="2962"/>
                      <a:pt x="640" y="2968"/>
                    </a:cubicBezTo>
                    <a:cubicBezTo>
                      <a:pt x="673" y="2971"/>
                      <a:pt x="705" y="2972"/>
                      <a:pt x="738" y="2975"/>
                    </a:cubicBezTo>
                    <a:cubicBezTo>
                      <a:pt x="772" y="2975"/>
                      <a:pt x="802" y="2972"/>
                      <a:pt x="837" y="2971"/>
                    </a:cubicBezTo>
                    <a:cubicBezTo>
                      <a:pt x="870" y="2968"/>
                      <a:pt x="901" y="2964"/>
                      <a:pt x="935" y="2957"/>
                    </a:cubicBezTo>
                    <a:cubicBezTo>
                      <a:pt x="969" y="2951"/>
                      <a:pt x="999" y="2944"/>
                      <a:pt x="1032" y="2935"/>
                    </a:cubicBezTo>
                    <a:cubicBezTo>
                      <a:pt x="1067" y="2925"/>
                      <a:pt x="1097" y="2915"/>
                      <a:pt x="1129" y="2903"/>
                    </a:cubicBezTo>
                    <a:cubicBezTo>
                      <a:pt x="1163" y="2889"/>
                      <a:pt x="1193" y="2877"/>
                      <a:pt x="1226" y="2862"/>
                    </a:cubicBezTo>
                    <a:cubicBezTo>
                      <a:pt x="1258" y="2843"/>
                      <a:pt x="1290" y="2829"/>
                      <a:pt x="1321" y="2811"/>
                    </a:cubicBezTo>
                    <a:cubicBezTo>
                      <a:pt x="1351" y="2791"/>
                      <a:pt x="1380" y="2775"/>
                      <a:pt x="1412" y="2755"/>
                    </a:cubicBezTo>
                    <a:cubicBezTo>
                      <a:pt x="1442" y="2735"/>
                      <a:pt x="1469" y="2716"/>
                      <a:pt x="1500" y="2692"/>
                    </a:cubicBezTo>
                    <a:cubicBezTo>
                      <a:pt x="1530" y="2670"/>
                      <a:pt x="1557" y="2649"/>
                      <a:pt x="1586" y="2624"/>
                    </a:cubicBezTo>
                    <a:cubicBezTo>
                      <a:pt x="1615" y="2599"/>
                      <a:pt x="1642" y="2576"/>
                      <a:pt x="1671" y="2548"/>
                    </a:cubicBezTo>
                    <a:cubicBezTo>
                      <a:pt x="1696" y="2522"/>
                      <a:pt x="1724" y="2496"/>
                      <a:pt x="1751" y="2468"/>
                    </a:cubicBezTo>
                    <a:cubicBezTo>
                      <a:pt x="1809" y="2407"/>
                      <a:pt x="1850" y="2358"/>
                      <a:pt x="1902" y="2292"/>
                    </a:cubicBezTo>
                    <a:cubicBezTo>
                      <a:pt x="1952" y="2228"/>
                      <a:pt x="1996" y="2166"/>
                      <a:pt x="2044" y="2094"/>
                    </a:cubicBezTo>
                    <a:cubicBezTo>
                      <a:pt x="2085" y="2028"/>
                      <a:pt x="2126" y="1956"/>
                      <a:pt x="2162" y="1884"/>
                    </a:cubicBezTo>
                    <a:cubicBezTo>
                      <a:pt x="2195" y="1815"/>
                      <a:pt x="2233" y="1733"/>
                      <a:pt x="2260" y="1664"/>
                    </a:cubicBezTo>
                    <a:cubicBezTo>
                      <a:pt x="2274" y="1628"/>
                      <a:pt x="2289" y="1586"/>
                      <a:pt x="2300" y="1553"/>
                    </a:cubicBezTo>
                    <a:cubicBezTo>
                      <a:pt x="2312" y="1517"/>
                      <a:pt x="2325" y="1476"/>
                      <a:pt x="2333" y="1441"/>
                    </a:cubicBezTo>
                    <a:cubicBezTo>
                      <a:pt x="2342" y="1405"/>
                      <a:pt x="2354" y="1365"/>
                      <a:pt x="2361" y="1331"/>
                    </a:cubicBezTo>
                    <a:cubicBezTo>
                      <a:pt x="2368" y="1295"/>
                      <a:pt x="2375" y="1253"/>
                      <a:pt x="2379" y="1218"/>
                    </a:cubicBezTo>
                    <a:cubicBezTo>
                      <a:pt x="2385" y="1185"/>
                      <a:pt x="2391" y="1142"/>
                      <a:pt x="2392" y="1109"/>
                    </a:cubicBezTo>
                    <a:cubicBezTo>
                      <a:pt x="2397" y="1075"/>
                      <a:pt x="2398" y="1033"/>
                      <a:pt x="2400" y="1000"/>
                    </a:cubicBezTo>
                    <a:cubicBezTo>
                      <a:pt x="2400" y="967"/>
                      <a:pt x="2400" y="928"/>
                      <a:pt x="2398" y="895"/>
                    </a:cubicBezTo>
                    <a:cubicBezTo>
                      <a:pt x="2398" y="863"/>
                      <a:pt x="2394" y="824"/>
                      <a:pt x="2391" y="794"/>
                    </a:cubicBezTo>
                    <a:cubicBezTo>
                      <a:pt x="2387" y="763"/>
                      <a:pt x="2382" y="724"/>
                      <a:pt x="2377" y="695"/>
                    </a:cubicBezTo>
                    <a:cubicBezTo>
                      <a:pt x="2369" y="665"/>
                      <a:pt x="2362" y="627"/>
                      <a:pt x="2354" y="599"/>
                    </a:cubicBezTo>
                    <a:cubicBezTo>
                      <a:pt x="2343" y="570"/>
                      <a:pt x="2333" y="534"/>
                      <a:pt x="2322" y="505"/>
                    </a:cubicBezTo>
                    <a:cubicBezTo>
                      <a:pt x="2312" y="478"/>
                      <a:pt x="2297" y="445"/>
                      <a:pt x="2283" y="418"/>
                    </a:cubicBezTo>
                    <a:cubicBezTo>
                      <a:pt x="2267" y="390"/>
                      <a:pt x="2250" y="360"/>
                      <a:pt x="2234" y="333"/>
                    </a:cubicBezTo>
                    <a:cubicBezTo>
                      <a:pt x="2217" y="308"/>
                      <a:pt x="2195" y="280"/>
                      <a:pt x="2177" y="255"/>
                    </a:cubicBezTo>
                    <a:cubicBezTo>
                      <a:pt x="2157" y="232"/>
                      <a:pt x="2132" y="205"/>
                      <a:pt x="2111" y="183"/>
                    </a:cubicBezTo>
                    <a:cubicBezTo>
                      <a:pt x="2066" y="143"/>
                      <a:pt x="2010" y="100"/>
                      <a:pt x="1955" y="68"/>
                    </a:cubicBezTo>
                    <a:cubicBezTo>
                      <a:pt x="1853" y="19"/>
                      <a:pt x="1748" y="1"/>
                      <a:pt x="1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" name="Google Shape;5477;p19"/>
              <p:cNvSpPr/>
              <p:nvPr/>
            </p:nvSpPr>
            <p:spPr>
              <a:xfrm>
                <a:off x="8466784" y="4362794"/>
                <a:ext cx="55042" cy="70634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65" extrusionOk="0">
                    <a:moveTo>
                      <a:pt x="1268" y="1"/>
                    </a:moveTo>
                    <a:cubicBezTo>
                      <a:pt x="1176" y="1"/>
                      <a:pt x="1081" y="27"/>
                      <a:pt x="995" y="64"/>
                    </a:cubicBezTo>
                    <a:cubicBezTo>
                      <a:pt x="833" y="131"/>
                      <a:pt x="696" y="239"/>
                      <a:pt x="575" y="361"/>
                    </a:cubicBezTo>
                    <a:cubicBezTo>
                      <a:pt x="425" y="515"/>
                      <a:pt x="295" y="695"/>
                      <a:pt x="199" y="889"/>
                    </a:cubicBezTo>
                    <a:cubicBezTo>
                      <a:pt x="104" y="1082"/>
                      <a:pt x="39" y="1284"/>
                      <a:pt x="13" y="1506"/>
                    </a:cubicBezTo>
                    <a:cubicBezTo>
                      <a:pt x="10" y="1550"/>
                      <a:pt x="6" y="1594"/>
                      <a:pt x="5" y="1638"/>
                    </a:cubicBezTo>
                    <a:cubicBezTo>
                      <a:pt x="0" y="1770"/>
                      <a:pt x="19" y="1901"/>
                      <a:pt x="84" y="2012"/>
                    </a:cubicBezTo>
                    <a:cubicBezTo>
                      <a:pt x="148" y="2127"/>
                      <a:pt x="261" y="2220"/>
                      <a:pt x="383" y="2252"/>
                    </a:cubicBezTo>
                    <a:cubicBezTo>
                      <a:pt x="418" y="2261"/>
                      <a:pt x="454" y="2265"/>
                      <a:pt x="490" y="2265"/>
                    </a:cubicBezTo>
                    <a:cubicBezTo>
                      <a:pt x="582" y="2265"/>
                      <a:pt x="677" y="2239"/>
                      <a:pt x="764" y="2202"/>
                    </a:cubicBezTo>
                    <a:cubicBezTo>
                      <a:pt x="925" y="2134"/>
                      <a:pt x="1060" y="2026"/>
                      <a:pt x="1182" y="1904"/>
                    </a:cubicBezTo>
                    <a:cubicBezTo>
                      <a:pt x="1333" y="1750"/>
                      <a:pt x="1463" y="1571"/>
                      <a:pt x="1559" y="1378"/>
                    </a:cubicBezTo>
                    <a:cubicBezTo>
                      <a:pt x="1654" y="1184"/>
                      <a:pt x="1718" y="981"/>
                      <a:pt x="1744" y="760"/>
                    </a:cubicBezTo>
                    <a:cubicBezTo>
                      <a:pt x="1764" y="586"/>
                      <a:pt x="1760" y="405"/>
                      <a:pt x="1674" y="254"/>
                    </a:cubicBezTo>
                    <a:cubicBezTo>
                      <a:pt x="1611" y="139"/>
                      <a:pt x="1498" y="45"/>
                      <a:pt x="1376" y="14"/>
                    </a:cubicBezTo>
                    <a:cubicBezTo>
                      <a:pt x="1341" y="5"/>
                      <a:pt x="1305" y="1"/>
                      <a:pt x="1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" name="Google Shape;5478;p19"/>
              <p:cNvSpPr/>
              <p:nvPr/>
            </p:nvSpPr>
            <p:spPr>
              <a:xfrm>
                <a:off x="8778305" y="4586102"/>
                <a:ext cx="111268" cy="145540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4667" extrusionOk="0">
                    <a:moveTo>
                      <a:pt x="2653" y="1"/>
                    </a:moveTo>
                    <a:cubicBezTo>
                      <a:pt x="2632" y="1"/>
                      <a:pt x="2611" y="2"/>
                      <a:pt x="2589" y="3"/>
                    </a:cubicBezTo>
                    <a:cubicBezTo>
                      <a:pt x="2504" y="7"/>
                      <a:pt x="2410" y="26"/>
                      <a:pt x="2314" y="55"/>
                    </a:cubicBezTo>
                    <a:cubicBezTo>
                      <a:pt x="2214" y="84"/>
                      <a:pt x="2110" y="125"/>
                      <a:pt x="2004" y="179"/>
                    </a:cubicBezTo>
                    <a:cubicBezTo>
                      <a:pt x="1899" y="233"/>
                      <a:pt x="1787" y="301"/>
                      <a:pt x="1677" y="380"/>
                    </a:cubicBezTo>
                    <a:cubicBezTo>
                      <a:pt x="1569" y="459"/>
                      <a:pt x="1457" y="549"/>
                      <a:pt x="1352" y="650"/>
                    </a:cubicBezTo>
                    <a:cubicBezTo>
                      <a:pt x="1242" y="748"/>
                      <a:pt x="1138" y="860"/>
                      <a:pt x="1039" y="976"/>
                    </a:cubicBezTo>
                    <a:cubicBezTo>
                      <a:pt x="938" y="1093"/>
                      <a:pt x="842" y="1219"/>
                      <a:pt x="751" y="1352"/>
                    </a:cubicBezTo>
                    <a:cubicBezTo>
                      <a:pt x="662" y="1485"/>
                      <a:pt x="579" y="1622"/>
                      <a:pt x="501" y="1761"/>
                    </a:cubicBezTo>
                    <a:cubicBezTo>
                      <a:pt x="426" y="1904"/>
                      <a:pt x="356" y="2047"/>
                      <a:pt x="296" y="2193"/>
                    </a:cubicBezTo>
                    <a:cubicBezTo>
                      <a:pt x="234" y="2338"/>
                      <a:pt x="182" y="2485"/>
                      <a:pt x="140" y="2630"/>
                    </a:cubicBezTo>
                    <a:cubicBezTo>
                      <a:pt x="99" y="2775"/>
                      <a:pt x="66" y="2916"/>
                      <a:pt x="41" y="3055"/>
                    </a:cubicBezTo>
                    <a:cubicBezTo>
                      <a:pt x="18" y="3195"/>
                      <a:pt x="5" y="3327"/>
                      <a:pt x="2" y="3455"/>
                    </a:cubicBezTo>
                    <a:cubicBezTo>
                      <a:pt x="2" y="3478"/>
                      <a:pt x="1" y="3505"/>
                      <a:pt x="1" y="3528"/>
                    </a:cubicBezTo>
                    <a:cubicBezTo>
                      <a:pt x="1" y="3566"/>
                      <a:pt x="2" y="3606"/>
                      <a:pt x="4" y="3642"/>
                    </a:cubicBezTo>
                    <a:cubicBezTo>
                      <a:pt x="11" y="3763"/>
                      <a:pt x="27" y="3873"/>
                      <a:pt x="51" y="3973"/>
                    </a:cubicBezTo>
                    <a:cubicBezTo>
                      <a:pt x="73" y="4072"/>
                      <a:pt x="106" y="4161"/>
                      <a:pt x="142" y="4237"/>
                    </a:cubicBezTo>
                    <a:cubicBezTo>
                      <a:pt x="181" y="4313"/>
                      <a:pt x="224" y="4377"/>
                      <a:pt x="270" y="4428"/>
                    </a:cubicBezTo>
                    <a:cubicBezTo>
                      <a:pt x="319" y="4481"/>
                      <a:pt x="368" y="4522"/>
                      <a:pt x="425" y="4553"/>
                    </a:cubicBezTo>
                    <a:cubicBezTo>
                      <a:pt x="562" y="4633"/>
                      <a:pt x="716" y="4667"/>
                      <a:pt x="876" y="4667"/>
                    </a:cubicBezTo>
                    <a:cubicBezTo>
                      <a:pt x="1241" y="4667"/>
                      <a:pt x="1640" y="4489"/>
                      <a:pt x="1963" y="4266"/>
                    </a:cubicBezTo>
                    <a:cubicBezTo>
                      <a:pt x="2433" y="3938"/>
                      <a:pt x="2743" y="3515"/>
                      <a:pt x="3004" y="3067"/>
                    </a:cubicBezTo>
                    <a:cubicBezTo>
                      <a:pt x="3264" y="2615"/>
                      <a:pt x="3474" y="2138"/>
                      <a:pt x="3523" y="1566"/>
                    </a:cubicBezTo>
                    <a:cubicBezTo>
                      <a:pt x="3568" y="1004"/>
                      <a:pt x="3457" y="350"/>
                      <a:pt x="3006" y="89"/>
                    </a:cubicBezTo>
                    <a:cubicBezTo>
                      <a:pt x="2950" y="58"/>
                      <a:pt x="2889" y="33"/>
                      <a:pt x="2819" y="18"/>
                    </a:cubicBezTo>
                    <a:cubicBezTo>
                      <a:pt x="2768" y="7"/>
                      <a:pt x="2712" y="1"/>
                      <a:pt x="26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" name="Google Shape;5479;p19"/>
              <p:cNvSpPr/>
              <p:nvPr/>
            </p:nvSpPr>
            <p:spPr>
              <a:xfrm>
                <a:off x="8627129" y="4488279"/>
                <a:ext cx="257869" cy="260925"/>
              </a:xfrm>
              <a:custGeom>
                <a:avLst/>
                <a:gdLst/>
                <a:ahLst/>
                <a:cxnLst/>
                <a:rect l="l" t="t" r="r" b="b"/>
                <a:pathLst>
                  <a:path w="8269" h="8367" extrusionOk="0">
                    <a:moveTo>
                      <a:pt x="8264" y="2592"/>
                    </a:moveTo>
                    <a:lnTo>
                      <a:pt x="8264" y="2592"/>
                    </a:lnTo>
                    <a:cubicBezTo>
                      <a:pt x="8265" y="2593"/>
                      <a:pt x="8267" y="2593"/>
                      <a:pt x="8268" y="2594"/>
                    </a:cubicBezTo>
                    <a:cubicBezTo>
                      <a:pt x="8267" y="2593"/>
                      <a:pt x="8265" y="2593"/>
                      <a:pt x="8264" y="2592"/>
                    </a:cubicBezTo>
                    <a:close/>
                    <a:moveTo>
                      <a:pt x="3438" y="0"/>
                    </a:moveTo>
                    <a:cubicBezTo>
                      <a:pt x="3096" y="0"/>
                      <a:pt x="2732" y="116"/>
                      <a:pt x="2416" y="274"/>
                    </a:cubicBezTo>
                    <a:cubicBezTo>
                      <a:pt x="1731" y="619"/>
                      <a:pt x="1271" y="1171"/>
                      <a:pt x="877" y="1795"/>
                    </a:cubicBezTo>
                    <a:cubicBezTo>
                      <a:pt x="424" y="2518"/>
                      <a:pt x="61" y="3340"/>
                      <a:pt x="8" y="4176"/>
                    </a:cubicBezTo>
                    <a:cubicBezTo>
                      <a:pt x="2" y="4247"/>
                      <a:pt x="0" y="4319"/>
                      <a:pt x="0" y="4391"/>
                    </a:cubicBezTo>
                    <a:cubicBezTo>
                      <a:pt x="0" y="4536"/>
                      <a:pt x="12" y="4682"/>
                      <a:pt x="31" y="4830"/>
                    </a:cubicBezTo>
                    <a:cubicBezTo>
                      <a:pt x="72" y="5122"/>
                      <a:pt x="184" y="5386"/>
                      <a:pt x="367" y="5629"/>
                    </a:cubicBezTo>
                    <a:cubicBezTo>
                      <a:pt x="459" y="5748"/>
                      <a:pt x="567" y="5843"/>
                      <a:pt x="690" y="5915"/>
                    </a:cubicBezTo>
                    <a:cubicBezTo>
                      <a:pt x="2099" y="6727"/>
                      <a:pt x="3509" y="7543"/>
                      <a:pt x="4918" y="8356"/>
                    </a:cubicBezTo>
                    <a:lnTo>
                      <a:pt x="4918" y="8356"/>
                    </a:lnTo>
                    <a:cubicBezTo>
                      <a:pt x="4800" y="8286"/>
                      <a:pt x="4698" y="8194"/>
                      <a:pt x="4612" y="8079"/>
                    </a:cubicBezTo>
                    <a:cubicBezTo>
                      <a:pt x="4428" y="7836"/>
                      <a:pt x="4318" y="7570"/>
                      <a:pt x="4276" y="7279"/>
                    </a:cubicBezTo>
                    <a:cubicBezTo>
                      <a:pt x="4256" y="7134"/>
                      <a:pt x="4246" y="6988"/>
                      <a:pt x="4246" y="6842"/>
                    </a:cubicBezTo>
                    <a:cubicBezTo>
                      <a:pt x="4246" y="6771"/>
                      <a:pt x="4247" y="6699"/>
                      <a:pt x="4253" y="6627"/>
                    </a:cubicBezTo>
                    <a:cubicBezTo>
                      <a:pt x="4306" y="5789"/>
                      <a:pt x="4670" y="4966"/>
                      <a:pt x="5124" y="4246"/>
                    </a:cubicBezTo>
                    <a:cubicBezTo>
                      <a:pt x="5515" y="3618"/>
                      <a:pt x="5975" y="3070"/>
                      <a:pt x="6661" y="2725"/>
                    </a:cubicBezTo>
                    <a:cubicBezTo>
                      <a:pt x="6978" y="2565"/>
                      <a:pt x="7343" y="2449"/>
                      <a:pt x="7685" y="2449"/>
                    </a:cubicBezTo>
                    <a:cubicBezTo>
                      <a:pt x="7891" y="2449"/>
                      <a:pt x="8089" y="2491"/>
                      <a:pt x="8264" y="2592"/>
                    </a:cubicBezTo>
                    <a:lnTo>
                      <a:pt x="8264" y="2592"/>
                    </a:lnTo>
                    <a:cubicBezTo>
                      <a:pt x="6849" y="1773"/>
                      <a:pt x="5435" y="957"/>
                      <a:pt x="4021" y="144"/>
                    </a:cubicBezTo>
                    <a:cubicBezTo>
                      <a:pt x="3846" y="43"/>
                      <a:pt x="3646" y="0"/>
                      <a:pt x="3438" y="0"/>
                    </a:cubicBezTo>
                    <a:close/>
                    <a:moveTo>
                      <a:pt x="4918" y="8356"/>
                    </a:moveTo>
                    <a:cubicBezTo>
                      <a:pt x="4924" y="8359"/>
                      <a:pt x="4930" y="8363"/>
                      <a:pt x="4936" y="8366"/>
                    </a:cubicBezTo>
                    <a:cubicBezTo>
                      <a:pt x="4930" y="8363"/>
                      <a:pt x="4924" y="8359"/>
                      <a:pt x="4918" y="835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" name="Google Shape;5480;p19"/>
              <p:cNvSpPr/>
              <p:nvPr/>
            </p:nvSpPr>
            <p:spPr>
              <a:xfrm>
                <a:off x="8759475" y="4565183"/>
                <a:ext cx="150436" cy="190384"/>
              </a:xfrm>
              <a:custGeom>
                <a:avLst/>
                <a:gdLst/>
                <a:ahLst/>
                <a:cxnLst/>
                <a:rect l="l" t="t" r="r" b="b"/>
                <a:pathLst>
                  <a:path w="4824" h="6105" extrusionOk="0">
                    <a:moveTo>
                      <a:pt x="3552" y="482"/>
                    </a:moveTo>
                    <a:cubicBezTo>
                      <a:pt x="3639" y="482"/>
                      <a:pt x="3725" y="492"/>
                      <a:pt x="3809" y="514"/>
                    </a:cubicBezTo>
                    <a:cubicBezTo>
                      <a:pt x="4102" y="590"/>
                      <a:pt x="4368" y="816"/>
                      <a:pt x="4523" y="1083"/>
                    </a:cubicBezTo>
                    <a:cubicBezTo>
                      <a:pt x="4643" y="1292"/>
                      <a:pt x="4697" y="1529"/>
                      <a:pt x="4710" y="1773"/>
                    </a:cubicBezTo>
                    <a:cubicBezTo>
                      <a:pt x="4719" y="1946"/>
                      <a:pt x="4710" y="2122"/>
                      <a:pt x="4690" y="2296"/>
                    </a:cubicBezTo>
                    <a:cubicBezTo>
                      <a:pt x="4627" y="2820"/>
                      <a:pt x="4474" y="3306"/>
                      <a:pt x="4246" y="3769"/>
                    </a:cubicBezTo>
                    <a:cubicBezTo>
                      <a:pt x="4017" y="4230"/>
                      <a:pt x="3711" y="4661"/>
                      <a:pt x="3349" y="5028"/>
                    </a:cubicBezTo>
                    <a:cubicBezTo>
                      <a:pt x="3058" y="5321"/>
                      <a:pt x="2733" y="5573"/>
                      <a:pt x="2347" y="5738"/>
                    </a:cubicBezTo>
                    <a:cubicBezTo>
                      <a:pt x="2139" y="5825"/>
                      <a:pt x="1913" y="5888"/>
                      <a:pt x="1692" y="5888"/>
                    </a:cubicBezTo>
                    <a:cubicBezTo>
                      <a:pt x="1606" y="5888"/>
                      <a:pt x="1520" y="5878"/>
                      <a:pt x="1437" y="5856"/>
                    </a:cubicBezTo>
                    <a:cubicBezTo>
                      <a:pt x="1142" y="5781"/>
                      <a:pt x="879" y="5554"/>
                      <a:pt x="723" y="5287"/>
                    </a:cubicBezTo>
                    <a:cubicBezTo>
                      <a:pt x="570" y="5019"/>
                      <a:pt x="526" y="4706"/>
                      <a:pt x="534" y="4393"/>
                    </a:cubicBezTo>
                    <a:cubicBezTo>
                      <a:pt x="537" y="4285"/>
                      <a:pt x="545" y="4178"/>
                      <a:pt x="557" y="4073"/>
                    </a:cubicBezTo>
                    <a:cubicBezTo>
                      <a:pt x="620" y="3550"/>
                      <a:pt x="771" y="3063"/>
                      <a:pt x="1001" y="2603"/>
                    </a:cubicBezTo>
                    <a:cubicBezTo>
                      <a:pt x="1228" y="2140"/>
                      <a:pt x="1536" y="1708"/>
                      <a:pt x="1897" y="1342"/>
                    </a:cubicBezTo>
                    <a:cubicBezTo>
                      <a:pt x="2188" y="1050"/>
                      <a:pt x="2513" y="796"/>
                      <a:pt x="2900" y="632"/>
                    </a:cubicBezTo>
                    <a:cubicBezTo>
                      <a:pt x="3108" y="544"/>
                      <a:pt x="3333" y="482"/>
                      <a:pt x="3552" y="482"/>
                    </a:cubicBezTo>
                    <a:close/>
                    <a:moveTo>
                      <a:pt x="3439" y="0"/>
                    </a:moveTo>
                    <a:cubicBezTo>
                      <a:pt x="3097" y="0"/>
                      <a:pt x="2733" y="117"/>
                      <a:pt x="2416" y="277"/>
                    </a:cubicBezTo>
                    <a:cubicBezTo>
                      <a:pt x="1731" y="622"/>
                      <a:pt x="1271" y="1172"/>
                      <a:pt x="880" y="1798"/>
                    </a:cubicBezTo>
                    <a:cubicBezTo>
                      <a:pt x="386" y="2581"/>
                      <a:pt x="0" y="3481"/>
                      <a:pt x="0" y="4393"/>
                    </a:cubicBezTo>
                    <a:cubicBezTo>
                      <a:pt x="0" y="4538"/>
                      <a:pt x="12" y="4683"/>
                      <a:pt x="32" y="4828"/>
                    </a:cubicBezTo>
                    <a:cubicBezTo>
                      <a:pt x="72" y="5120"/>
                      <a:pt x="184" y="5386"/>
                      <a:pt x="367" y="5627"/>
                    </a:cubicBezTo>
                    <a:cubicBezTo>
                      <a:pt x="459" y="5748"/>
                      <a:pt x="568" y="5843"/>
                      <a:pt x="690" y="5915"/>
                    </a:cubicBezTo>
                    <a:cubicBezTo>
                      <a:pt x="711" y="5925"/>
                      <a:pt x="729" y="5935"/>
                      <a:pt x="745" y="5945"/>
                    </a:cubicBezTo>
                    <a:cubicBezTo>
                      <a:pt x="797" y="5971"/>
                      <a:pt x="846" y="5993"/>
                      <a:pt x="899" y="6013"/>
                    </a:cubicBezTo>
                    <a:cubicBezTo>
                      <a:pt x="955" y="6034"/>
                      <a:pt x="1005" y="6050"/>
                      <a:pt x="1063" y="6063"/>
                    </a:cubicBezTo>
                    <a:cubicBezTo>
                      <a:pt x="1122" y="6077"/>
                      <a:pt x="1172" y="6086"/>
                      <a:pt x="1232" y="6093"/>
                    </a:cubicBezTo>
                    <a:cubicBezTo>
                      <a:pt x="1293" y="6100"/>
                      <a:pt x="1343" y="6102"/>
                      <a:pt x="1406" y="6105"/>
                    </a:cubicBezTo>
                    <a:cubicBezTo>
                      <a:pt x="1470" y="6105"/>
                      <a:pt x="1520" y="6102"/>
                      <a:pt x="1582" y="6098"/>
                    </a:cubicBezTo>
                    <a:cubicBezTo>
                      <a:pt x="1646" y="6092"/>
                      <a:pt x="1700" y="6083"/>
                      <a:pt x="1761" y="6072"/>
                    </a:cubicBezTo>
                    <a:cubicBezTo>
                      <a:pt x="1826" y="6060"/>
                      <a:pt x="1879" y="6047"/>
                      <a:pt x="1944" y="6031"/>
                    </a:cubicBezTo>
                    <a:cubicBezTo>
                      <a:pt x="2009" y="6011"/>
                      <a:pt x="2060" y="5993"/>
                      <a:pt x="2125" y="5970"/>
                    </a:cubicBezTo>
                    <a:cubicBezTo>
                      <a:pt x="2190" y="5947"/>
                      <a:pt x="2242" y="5924"/>
                      <a:pt x="2306" y="5895"/>
                    </a:cubicBezTo>
                    <a:cubicBezTo>
                      <a:pt x="2371" y="5866"/>
                      <a:pt x="2424" y="5837"/>
                      <a:pt x="2489" y="5803"/>
                    </a:cubicBezTo>
                    <a:cubicBezTo>
                      <a:pt x="2549" y="5768"/>
                      <a:pt x="2601" y="5740"/>
                      <a:pt x="2660" y="5702"/>
                    </a:cubicBezTo>
                    <a:cubicBezTo>
                      <a:pt x="2723" y="5662"/>
                      <a:pt x="2772" y="5630"/>
                      <a:pt x="2833" y="5586"/>
                    </a:cubicBezTo>
                    <a:cubicBezTo>
                      <a:pt x="2894" y="5540"/>
                      <a:pt x="2943" y="5502"/>
                      <a:pt x="3004" y="5454"/>
                    </a:cubicBezTo>
                    <a:cubicBezTo>
                      <a:pt x="3063" y="5406"/>
                      <a:pt x="3111" y="5364"/>
                      <a:pt x="3170" y="5310"/>
                    </a:cubicBezTo>
                    <a:cubicBezTo>
                      <a:pt x="3228" y="5258"/>
                      <a:pt x="3277" y="5213"/>
                      <a:pt x="3333" y="5156"/>
                    </a:cubicBezTo>
                    <a:cubicBezTo>
                      <a:pt x="3390" y="5100"/>
                      <a:pt x="3436" y="5051"/>
                      <a:pt x="3491" y="4992"/>
                    </a:cubicBezTo>
                    <a:cubicBezTo>
                      <a:pt x="3547" y="4932"/>
                      <a:pt x="3592" y="4878"/>
                      <a:pt x="3643" y="4817"/>
                    </a:cubicBezTo>
                    <a:cubicBezTo>
                      <a:pt x="3698" y="4753"/>
                      <a:pt x="3741" y="4697"/>
                      <a:pt x="3791" y="4631"/>
                    </a:cubicBezTo>
                    <a:cubicBezTo>
                      <a:pt x="3980" y="4382"/>
                      <a:pt x="4154" y="4102"/>
                      <a:pt x="4299" y="3819"/>
                    </a:cubicBezTo>
                    <a:cubicBezTo>
                      <a:pt x="4333" y="3750"/>
                      <a:pt x="4371" y="3675"/>
                      <a:pt x="4404" y="3603"/>
                    </a:cubicBezTo>
                    <a:cubicBezTo>
                      <a:pt x="4434" y="3533"/>
                      <a:pt x="4469" y="3455"/>
                      <a:pt x="4497" y="3383"/>
                    </a:cubicBezTo>
                    <a:cubicBezTo>
                      <a:pt x="4525" y="3311"/>
                      <a:pt x="4555" y="3232"/>
                      <a:pt x="4579" y="3160"/>
                    </a:cubicBezTo>
                    <a:cubicBezTo>
                      <a:pt x="4604" y="3089"/>
                      <a:pt x="4632" y="3008"/>
                      <a:pt x="4651" y="2938"/>
                    </a:cubicBezTo>
                    <a:cubicBezTo>
                      <a:pt x="4673" y="2866"/>
                      <a:pt x="4694" y="2785"/>
                      <a:pt x="4712" y="2715"/>
                    </a:cubicBezTo>
                    <a:cubicBezTo>
                      <a:pt x="4730" y="2643"/>
                      <a:pt x="4747" y="2562"/>
                      <a:pt x="4759" y="2492"/>
                    </a:cubicBezTo>
                    <a:cubicBezTo>
                      <a:pt x="4772" y="2424"/>
                      <a:pt x="4785" y="2344"/>
                      <a:pt x="4793" y="2273"/>
                    </a:cubicBezTo>
                    <a:cubicBezTo>
                      <a:pt x="4802" y="2204"/>
                      <a:pt x="4809" y="2125"/>
                      <a:pt x="4815" y="2058"/>
                    </a:cubicBezTo>
                    <a:cubicBezTo>
                      <a:pt x="4821" y="1993"/>
                      <a:pt x="4822" y="1914"/>
                      <a:pt x="4824" y="1848"/>
                    </a:cubicBezTo>
                    <a:cubicBezTo>
                      <a:pt x="4824" y="1786"/>
                      <a:pt x="4822" y="1713"/>
                      <a:pt x="4819" y="1649"/>
                    </a:cubicBezTo>
                    <a:cubicBezTo>
                      <a:pt x="4815" y="1586"/>
                      <a:pt x="4808" y="1517"/>
                      <a:pt x="4801" y="1457"/>
                    </a:cubicBezTo>
                    <a:cubicBezTo>
                      <a:pt x="4793" y="1396"/>
                      <a:pt x="4783" y="1327"/>
                      <a:pt x="4770" y="1270"/>
                    </a:cubicBezTo>
                    <a:cubicBezTo>
                      <a:pt x="4758" y="1212"/>
                      <a:pt x="4742" y="1148"/>
                      <a:pt x="4726" y="1093"/>
                    </a:cubicBezTo>
                    <a:cubicBezTo>
                      <a:pt x="4709" y="1036"/>
                      <a:pt x="4686" y="974"/>
                      <a:pt x="4666" y="922"/>
                    </a:cubicBezTo>
                    <a:cubicBezTo>
                      <a:pt x="4647" y="867"/>
                      <a:pt x="4618" y="810"/>
                      <a:pt x="4594" y="760"/>
                    </a:cubicBezTo>
                    <a:cubicBezTo>
                      <a:pt x="4569" y="709"/>
                      <a:pt x="4536" y="656"/>
                      <a:pt x="4506" y="609"/>
                    </a:cubicBezTo>
                    <a:cubicBezTo>
                      <a:pt x="4477" y="563"/>
                      <a:pt x="4440" y="514"/>
                      <a:pt x="4405" y="471"/>
                    </a:cubicBezTo>
                    <a:cubicBezTo>
                      <a:pt x="4374" y="429"/>
                      <a:pt x="4332" y="383"/>
                      <a:pt x="4292" y="347"/>
                    </a:cubicBezTo>
                    <a:cubicBezTo>
                      <a:pt x="4253" y="310"/>
                      <a:pt x="4210" y="269"/>
                      <a:pt x="4165" y="238"/>
                    </a:cubicBezTo>
                    <a:cubicBezTo>
                      <a:pt x="4151" y="228"/>
                      <a:pt x="4138" y="219"/>
                      <a:pt x="4125" y="210"/>
                    </a:cubicBezTo>
                    <a:cubicBezTo>
                      <a:pt x="4093" y="185"/>
                      <a:pt x="4057" y="163"/>
                      <a:pt x="4024" y="146"/>
                    </a:cubicBezTo>
                    <a:cubicBezTo>
                      <a:pt x="3848" y="43"/>
                      <a:pt x="3647" y="0"/>
                      <a:pt x="3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" name="Google Shape;5481;p19"/>
              <p:cNvSpPr/>
              <p:nvPr/>
            </p:nvSpPr>
            <p:spPr>
              <a:xfrm>
                <a:off x="8775847" y="4579618"/>
                <a:ext cx="130790" cy="168586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5406" extrusionOk="0">
                    <a:moveTo>
                      <a:pt x="2771" y="229"/>
                    </a:moveTo>
                    <a:cubicBezTo>
                      <a:pt x="2831" y="229"/>
                      <a:pt x="2887" y="235"/>
                      <a:pt x="2937" y="246"/>
                    </a:cubicBezTo>
                    <a:cubicBezTo>
                      <a:pt x="3008" y="260"/>
                      <a:pt x="3068" y="286"/>
                      <a:pt x="3124" y="318"/>
                    </a:cubicBezTo>
                    <a:cubicBezTo>
                      <a:pt x="3576" y="578"/>
                      <a:pt x="3689" y="1232"/>
                      <a:pt x="3642" y="1794"/>
                    </a:cubicBezTo>
                    <a:cubicBezTo>
                      <a:pt x="3593" y="2365"/>
                      <a:pt x="3383" y="2844"/>
                      <a:pt x="3123" y="3295"/>
                    </a:cubicBezTo>
                    <a:cubicBezTo>
                      <a:pt x="2862" y="3744"/>
                      <a:pt x="2553" y="4166"/>
                      <a:pt x="2082" y="4494"/>
                    </a:cubicBezTo>
                    <a:cubicBezTo>
                      <a:pt x="1757" y="4716"/>
                      <a:pt x="1358" y="4895"/>
                      <a:pt x="993" y="4895"/>
                    </a:cubicBezTo>
                    <a:cubicBezTo>
                      <a:pt x="833" y="4895"/>
                      <a:pt x="681" y="4861"/>
                      <a:pt x="543" y="4782"/>
                    </a:cubicBezTo>
                    <a:cubicBezTo>
                      <a:pt x="486" y="4752"/>
                      <a:pt x="437" y="4711"/>
                      <a:pt x="390" y="4658"/>
                    </a:cubicBezTo>
                    <a:cubicBezTo>
                      <a:pt x="344" y="4606"/>
                      <a:pt x="299" y="4542"/>
                      <a:pt x="262" y="4465"/>
                    </a:cubicBezTo>
                    <a:cubicBezTo>
                      <a:pt x="226" y="4389"/>
                      <a:pt x="191" y="4300"/>
                      <a:pt x="170" y="4201"/>
                    </a:cubicBezTo>
                    <a:cubicBezTo>
                      <a:pt x="145" y="4102"/>
                      <a:pt x="128" y="3990"/>
                      <a:pt x="124" y="3870"/>
                    </a:cubicBezTo>
                    <a:cubicBezTo>
                      <a:pt x="121" y="3834"/>
                      <a:pt x="119" y="3797"/>
                      <a:pt x="119" y="3757"/>
                    </a:cubicBezTo>
                    <a:cubicBezTo>
                      <a:pt x="119" y="3734"/>
                      <a:pt x="121" y="3706"/>
                      <a:pt x="121" y="3683"/>
                    </a:cubicBezTo>
                    <a:cubicBezTo>
                      <a:pt x="125" y="3554"/>
                      <a:pt x="138" y="3423"/>
                      <a:pt x="161" y="3284"/>
                    </a:cubicBezTo>
                    <a:cubicBezTo>
                      <a:pt x="184" y="3144"/>
                      <a:pt x="217" y="3003"/>
                      <a:pt x="260" y="2858"/>
                    </a:cubicBezTo>
                    <a:cubicBezTo>
                      <a:pt x="303" y="2713"/>
                      <a:pt x="354" y="2568"/>
                      <a:pt x="414" y="2421"/>
                    </a:cubicBezTo>
                    <a:cubicBezTo>
                      <a:pt x="473" y="2276"/>
                      <a:pt x="543" y="2132"/>
                      <a:pt x="621" y="1990"/>
                    </a:cubicBezTo>
                    <a:cubicBezTo>
                      <a:pt x="699" y="1850"/>
                      <a:pt x="781" y="1712"/>
                      <a:pt x="871" y="1582"/>
                    </a:cubicBezTo>
                    <a:cubicBezTo>
                      <a:pt x="960" y="1449"/>
                      <a:pt x="1058" y="1323"/>
                      <a:pt x="1159" y="1205"/>
                    </a:cubicBezTo>
                    <a:cubicBezTo>
                      <a:pt x="1257" y="1087"/>
                      <a:pt x="1363" y="976"/>
                      <a:pt x="1471" y="879"/>
                    </a:cubicBezTo>
                    <a:cubicBezTo>
                      <a:pt x="1577" y="778"/>
                      <a:pt x="1688" y="687"/>
                      <a:pt x="1796" y="608"/>
                    </a:cubicBezTo>
                    <a:cubicBezTo>
                      <a:pt x="1908" y="529"/>
                      <a:pt x="2017" y="463"/>
                      <a:pt x="2123" y="407"/>
                    </a:cubicBezTo>
                    <a:cubicBezTo>
                      <a:pt x="2231" y="355"/>
                      <a:pt x="2333" y="312"/>
                      <a:pt x="2433" y="283"/>
                    </a:cubicBezTo>
                    <a:cubicBezTo>
                      <a:pt x="2529" y="253"/>
                      <a:pt x="2622" y="236"/>
                      <a:pt x="2707" y="232"/>
                    </a:cubicBezTo>
                    <a:cubicBezTo>
                      <a:pt x="2729" y="230"/>
                      <a:pt x="2751" y="229"/>
                      <a:pt x="2771" y="229"/>
                    </a:cubicBezTo>
                    <a:close/>
                    <a:moveTo>
                      <a:pt x="3027" y="0"/>
                    </a:moveTo>
                    <a:cubicBezTo>
                      <a:pt x="2807" y="0"/>
                      <a:pt x="2582" y="63"/>
                      <a:pt x="2375" y="150"/>
                    </a:cubicBezTo>
                    <a:cubicBezTo>
                      <a:pt x="1987" y="314"/>
                      <a:pt x="1662" y="568"/>
                      <a:pt x="1372" y="860"/>
                    </a:cubicBezTo>
                    <a:cubicBezTo>
                      <a:pt x="1011" y="1228"/>
                      <a:pt x="706" y="1659"/>
                      <a:pt x="476" y="2121"/>
                    </a:cubicBezTo>
                    <a:cubicBezTo>
                      <a:pt x="247" y="2582"/>
                      <a:pt x="95" y="3070"/>
                      <a:pt x="32" y="3591"/>
                    </a:cubicBezTo>
                    <a:cubicBezTo>
                      <a:pt x="20" y="3698"/>
                      <a:pt x="12" y="3804"/>
                      <a:pt x="7" y="3911"/>
                    </a:cubicBezTo>
                    <a:cubicBezTo>
                      <a:pt x="0" y="4223"/>
                      <a:pt x="43" y="4537"/>
                      <a:pt x="198" y="4805"/>
                    </a:cubicBezTo>
                    <a:cubicBezTo>
                      <a:pt x="354" y="5074"/>
                      <a:pt x="617" y="5299"/>
                      <a:pt x="912" y="5374"/>
                    </a:cubicBezTo>
                    <a:cubicBezTo>
                      <a:pt x="995" y="5396"/>
                      <a:pt x="1081" y="5406"/>
                      <a:pt x="1167" y="5406"/>
                    </a:cubicBezTo>
                    <a:cubicBezTo>
                      <a:pt x="1388" y="5406"/>
                      <a:pt x="1614" y="5343"/>
                      <a:pt x="1822" y="5256"/>
                    </a:cubicBezTo>
                    <a:cubicBezTo>
                      <a:pt x="2210" y="5091"/>
                      <a:pt x="2535" y="4839"/>
                      <a:pt x="2824" y="4546"/>
                    </a:cubicBezTo>
                    <a:cubicBezTo>
                      <a:pt x="3186" y="4178"/>
                      <a:pt x="3492" y="3747"/>
                      <a:pt x="3721" y="3287"/>
                    </a:cubicBezTo>
                    <a:cubicBezTo>
                      <a:pt x="3949" y="2827"/>
                      <a:pt x="4102" y="2338"/>
                      <a:pt x="4165" y="1814"/>
                    </a:cubicBezTo>
                    <a:cubicBezTo>
                      <a:pt x="4185" y="1640"/>
                      <a:pt x="4194" y="1464"/>
                      <a:pt x="4185" y="1291"/>
                    </a:cubicBezTo>
                    <a:cubicBezTo>
                      <a:pt x="4172" y="1047"/>
                      <a:pt x="4118" y="810"/>
                      <a:pt x="3998" y="601"/>
                    </a:cubicBezTo>
                    <a:cubicBezTo>
                      <a:pt x="3843" y="332"/>
                      <a:pt x="3577" y="108"/>
                      <a:pt x="3284" y="32"/>
                    </a:cubicBezTo>
                    <a:cubicBezTo>
                      <a:pt x="3200" y="10"/>
                      <a:pt x="3114" y="0"/>
                      <a:pt x="30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" name="Google Shape;5482;p19"/>
              <p:cNvSpPr/>
              <p:nvPr/>
            </p:nvSpPr>
            <p:spPr>
              <a:xfrm>
                <a:off x="8775498" y="4577807"/>
                <a:ext cx="123992" cy="113357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635" extrusionOk="0">
                    <a:moveTo>
                      <a:pt x="2980" y="0"/>
                    </a:moveTo>
                    <a:cubicBezTo>
                      <a:pt x="2865" y="0"/>
                      <a:pt x="2749" y="16"/>
                      <a:pt x="2638" y="43"/>
                    </a:cubicBezTo>
                    <a:cubicBezTo>
                      <a:pt x="2383" y="111"/>
                      <a:pt x="2142" y="225"/>
                      <a:pt x="1923" y="367"/>
                    </a:cubicBezTo>
                    <a:cubicBezTo>
                      <a:pt x="1703" y="511"/>
                      <a:pt x="1506" y="686"/>
                      <a:pt x="1323" y="872"/>
                    </a:cubicBezTo>
                    <a:cubicBezTo>
                      <a:pt x="601" y="1621"/>
                      <a:pt x="108" y="2597"/>
                      <a:pt x="0" y="3630"/>
                    </a:cubicBezTo>
                    <a:lnTo>
                      <a:pt x="12" y="3635"/>
                    </a:lnTo>
                    <a:cubicBezTo>
                      <a:pt x="144" y="2608"/>
                      <a:pt x="655" y="1652"/>
                      <a:pt x="1378" y="926"/>
                    </a:cubicBezTo>
                    <a:cubicBezTo>
                      <a:pt x="1740" y="567"/>
                      <a:pt x="2171" y="265"/>
                      <a:pt x="2663" y="134"/>
                    </a:cubicBezTo>
                    <a:cubicBezTo>
                      <a:pt x="2778" y="101"/>
                      <a:pt x="2899" y="82"/>
                      <a:pt x="3019" y="82"/>
                    </a:cubicBezTo>
                    <a:cubicBezTo>
                      <a:pt x="3149" y="82"/>
                      <a:pt x="3277" y="104"/>
                      <a:pt x="3398" y="156"/>
                    </a:cubicBezTo>
                    <a:cubicBezTo>
                      <a:pt x="3629" y="252"/>
                      <a:pt x="3829" y="429"/>
                      <a:pt x="3968" y="644"/>
                    </a:cubicBezTo>
                    <a:lnTo>
                      <a:pt x="3976" y="639"/>
                    </a:lnTo>
                    <a:cubicBezTo>
                      <a:pt x="3856" y="409"/>
                      <a:pt x="3664" y="210"/>
                      <a:pt x="3422" y="95"/>
                    </a:cubicBezTo>
                    <a:cubicBezTo>
                      <a:pt x="3285" y="28"/>
                      <a:pt x="3133" y="0"/>
                      <a:pt x="29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" name="Google Shape;5483;p19"/>
              <p:cNvSpPr/>
              <p:nvPr/>
            </p:nvSpPr>
            <p:spPr>
              <a:xfrm>
                <a:off x="8588247" y="4365013"/>
                <a:ext cx="68732" cy="4341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1392" extrusionOk="0">
                    <a:moveTo>
                      <a:pt x="2204" y="1"/>
                    </a:moveTo>
                    <a:cubicBezTo>
                      <a:pt x="2204" y="258"/>
                      <a:pt x="1881" y="452"/>
                      <a:pt x="1882" y="455"/>
                    </a:cubicBezTo>
                    <a:cubicBezTo>
                      <a:pt x="1648" y="591"/>
                      <a:pt x="1363" y="635"/>
                      <a:pt x="1086" y="635"/>
                    </a:cubicBezTo>
                    <a:cubicBezTo>
                      <a:pt x="1056" y="635"/>
                      <a:pt x="1025" y="634"/>
                      <a:pt x="995" y="633"/>
                    </a:cubicBezTo>
                    <a:cubicBezTo>
                      <a:pt x="751" y="625"/>
                      <a:pt x="515" y="584"/>
                      <a:pt x="305" y="445"/>
                    </a:cubicBezTo>
                    <a:cubicBezTo>
                      <a:pt x="147" y="341"/>
                      <a:pt x="0" y="183"/>
                      <a:pt x="0" y="6"/>
                    </a:cubicBezTo>
                    <a:lnTo>
                      <a:pt x="0" y="750"/>
                    </a:lnTo>
                    <a:lnTo>
                      <a:pt x="6" y="823"/>
                    </a:lnTo>
                    <a:cubicBezTo>
                      <a:pt x="10" y="849"/>
                      <a:pt x="13" y="870"/>
                      <a:pt x="22" y="895"/>
                    </a:cubicBezTo>
                    <a:cubicBezTo>
                      <a:pt x="29" y="921"/>
                      <a:pt x="36" y="942"/>
                      <a:pt x="49" y="967"/>
                    </a:cubicBezTo>
                    <a:cubicBezTo>
                      <a:pt x="62" y="993"/>
                      <a:pt x="70" y="1011"/>
                      <a:pt x="86" y="1036"/>
                    </a:cubicBezTo>
                    <a:cubicBezTo>
                      <a:pt x="106" y="1063"/>
                      <a:pt x="118" y="1076"/>
                      <a:pt x="137" y="1100"/>
                    </a:cubicBezTo>
                    <a:cubicBezTo>
                      <a:pt x="151" y="1116"/>
                      <a:pt x="161" y="1126"/>
                      <a:pt x="177" y="1142"/>
                    </a:cubicBezTo>
                    <a:cubicBezTo>
                      <a:pt x="193" y="1157"/>
                      <a:pt x="200" y="1164"/>
                      <a:pt x="219" y="1178"/>
                    </a:cubicBezTo>
                    <a:cubicBezTo>
                      <a:pt x="242" y="1194"/>
                      <a:pt x="243" y="1197"/>
                      <a:pt x="266" y="1211"/>
                    </a:cubicBezTo>
                    <a:cubicBezTo>
                      <a:pt x="283" y="1223"/>
                      <a:pt x="285" y="1224"/>
                      <a:pt x="301" y="1233"/>
                    </a:cubicBezTo>
                    <a:cubicBezTo>
                      <a:pt x="309" y="1240"/>
                      <a:pt x="342" y="1259"/>
                      <a:pt x="355" y="1264"/>
                    </a:cubicBezTo>
                    <a:cubicBezTo>
                      <a:pt x="367" y="1272"/>
                      <a:pt x="398" y="1283"/>
                      <a:pt x="413" y="1290"/>
                    </a:cubicBezTo>
                    <a:cubicBezTo>
                      <a:pt x="428" y="1296"/>
                      <a:pt x="456" y="1308"/>
                      <a:pt x="472" y="1315"/>
                    </a:cubicBezTo>
                    <a:cubicBezTo>
                      <a:pt x="496" y="1323"/>
                      <a:pt x="539" y="1336"/>
                      <a:pt x="566" y="1343"/>
                    </a:cubicBezTo>
                    <a:cubicBezTo>
                      <a:pt x="595" y="1352"/>
                      <a:pt x="638" y="1361"/>
                      <a:pt x="667" y="1366"/>
                    </a:cubicBezTo>
                    <a:cubicBezTo>
                      <a:pt x="697" y="1372"/>
                      <a:pt x="740" y="1379"/>
                      <a:pt x="772" y="1382"/>
                    </a:cubicBezTo>
                    <a:cubicBezTo>
                      <a:pt x="820" y="1388"/>
                      <a:pt x="887" y="1391"/>
                      <a:pt x="937" y="1391"/>
                    </a:cubicBezTo>
                    <a:cubicBezTo>
                      <a:pt x="949" y="1392"/>
                      <a:pt x="962" y="1392"/>
                      <a:pt x="975" y="1392"/>
                    </a:cubicBezTo>
                    <a:cubicBezTo>
                      <a:pt x="1018" y="1392"/>
                      <a:pt x="1065" y="1389"/>
                      <a:pt x="1106" y="1387"/>
                    </a:cubicBezTo>
                    <a:cubicBezTo>
                      <a:pt x="1157" y="1382"/>
                      <a:pt x="1221" y="1375"/>
                      <a:pt x="1275" y="1366"/>
                    </a:cubicBezTo>
                    <a:cubicBezTo>
                      <a:pt x="1328" y="1358"/>
                      <a:pt x="1387" y="1345"/>
                      <a:pt x="1441" y="1332"/>
                    </a:cubicBezTo>
                    <a:cubicBezTo>
                      <a:pt x="1517" y="1315"/>
                      <a:pt x="1603" y="1286"/>
                      <a:pt x="1675" y="1257"/>
                    </a:cubicBezTo>
                    <a:cubicBezTo>
                      <a:pt x="1750" y="1230"/>
                      <a:pt x="1819" y="1194"/>
                      <a:pt x="1881" y="1159"/>
                    </a:cubicBezTo>
                    <a:cubicBezTo>
                      <a:pt x="1922" y="1136"/>
                      <a:pt x="1961" y="1109"/>
                      <a:pt x="1996" y="1085"/>
                    </a:cubicBezTo>
                    <a:cubicBezTo>
                      <a:pt x="2019" y="1065"/>
                      <a:pt x="2037" y="1049"/>
                      <a:pt x="2054" y="1033"/>
                    </a:cubicBezTo>
                    <a:cubicBezTo>
                      <a:pt x="2076" y="1014"/>
                      <a:pt x="2092" y="997"/>
                      <a:pt x="2106" y="978"/>
                    </a:cubicBezTo>
                    <a:cubicBezTo>
                      <a:pt x="2125" y="958"/>
                      <a:pt x="2136" y="942"/>
                      <a:pt x="2148" y="925"/>
                    </a:cubicBezTo>
                    <a:cubicBezTo>
                      <a:pt x="2161" y="904"/>
                      <a:pt x="2169" y="886"/>
                      <a:pt x="2178" y="869"/>
                    </a:cubicBezTo>
                    <a:cubicBezTo>
                      <a:pt x="2185" y="847"/>
                      <a:pt x="2191" y="832"/>
                      <a:pt x="2197" y="812"/>
                    </a:cubicBezTo>
                    <a:cubicBezTo>
                      <a:pt x="2200" y="791"/>
                      <a:pt x="2203" y="774"/>
                      <a:pt x="2204" y="755"/>
                    </a:cubicBezTo>
                    <a:lnTo>
                      <a:pt x="22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" name="Google Shape;5484;p19"/>
              <p:cNvSpPr/>
              <p:nvPr/>
            </p:nvSpPr>
            <p:spPr>
              <a:xfrm>
                <a:off x="8599661" y="4342938"/>
                <a:ext cx="45780" cy="26195"/>
              </a:xfrm>
              <a:custGeom>
                <a:avLst/>
                <a:gdLst/>
                <a:ahLst/>
                <a:cxnLst/>
                <a:rect l="l" t="t" r="r" b="b"/>
                <a:pathLst>
                  <a:path w="1468" h="840" extrusionOk="0">
                    <a:moveTo>
                      <a:pt x="742" y="0"/>
                    </a:moveTo>
                    <a:cubicBezTo>
                      <a:pt x="714" y="0"/>
                      <a:pt x="687" y="1"/>
                      <a:pt x="659" y="3"/>
                    </a:cubicBezTo>
                    <a:cubicBezTo>
                      <a:pt x="537" y="10"/>
                      <a:pt x="413" y="38"/>
                      <a:pt x="292" y="89"/>
                    </a:cubicBezTo>
                    <a:cubicBezTo>
                      <a:pt x="198" y="130"/>
                      <a:pt x="104" y="187"/>
                      <a:pt x="54" y="273"/>
                    </a:cubicBezTo>
                    <a:cubicBezTo>
                      <a:pt x="6" y="360"/>
                      <a:pt x="1" y="475"/>
                      <a:pt x="44" y="562"/>
                    </a:cubicBezTo>
                    <a:cubicBezTo>
                      <a:pt x="101" y="674"/>
                      <a:pt x="235" y="739"/>
                      <a:pt x="364" y="779"/>
                    </a:cubicBezTo>
                    <a:cubicBezTo>
                      <a:pt x="493" y="821"/>
                      <a:pt x="612" y="840"/>
                      <a:pt x="731" y="840"/>
                    </a:cubicBezTo>
                    <a:cubicBezTo>
                      <a:pt x="758" y="840"/>
                      <a:pt x="784" y="839"/>
                      <a:pt x="810" y="837"/>
                    </a:cubicBezTo>
                    <a:cubicBezTo>
                      <a:pt x="932" y="828"/>
                      <a:pt x="1056" y="801"/>
                      <a:pt x="1177" y="751"/>
                    </a:cubicBezTo>
                    <a:cubicBezTo>
                      <a:pt x="1200" y="741"/>
                      <a:pt x="1226" y="729"/>
                      <a:pt x="1249" y="718"/>
                    </a:cubicBezTo>
                    <a:cubicBezTo>
                      <a:pt x="1316" y="679"/>
                      <a:pt x="1379" y="633"/>
                      <a:pt x="1415" y="567"/>
                    </a:cubicBezTo>
                    <a:cubicBezTo>
                      <a:pt x="1463" y="480"/>
                      <a:pt x="1467" y="365"/>
                      <a:pt x="1424" y="276"/>
                    </a:cubicBezTo>
                    <a:cubicBezTo>
                      <a:pt x="1369" y="167"/>
                      <a:pt x="1234" y="102"/>
                      <a:pt x="1105" y="59"/>
                    </a:cubicBezTo>
                    <a:cubicBezTo>
                      <a:pt x="979" y="18"/>
                      <a:pt x="860" y="0"/>
                      <a:pt x="7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" name="Google Shape;5485;p19"/>
              <p:cNvSpPr/>
              <p:nvPr/>
            </p:nvSpPr>
            <p:spPr>
              <a:xfrm>
                <a:off x="8588185" y="4340848"/>
                <a:ext cx="68638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1424" extrusionOk="0">
                    <a:moveTo>
                      <a:pt x="1110" y="67"/>
                    </a:moveTo>
                    <a:cubicBezTo>
                      <a:pt x="1228" y="67"/>
                      <a:pt x="1347" y="85"/>
                      <a:pt x="1473" y="126"/>
                    </a:cubicBezTo>
                    <a:cubicBezTo>
                      <a:pt x="1602" y="169"/>
                      <a:pt x="1737" y="234"/>
                      <a:pt x="1792" y="343"/>
                    </a:cubicBezTo>
                    <a:cubicBezTo>
                      <a:pt x="1835" y="432"/>
                      <a:pt x="1831" y="549"/>
                      <a:pt x="1783" y="634"/>
                    </a:cubicBezTo>
                    <a:cubicBezTo>
                      <a:pt x="1747" y="700"/>
                      <a:pt x="1684" y="749"/>
                      <a:pt x="1617" y="785"/>
                    </a:cubicBezTo>
                    <a:cubicBezTo>
                      <a:pt x="1594" y="796"/>
                      <a:pt x="1568" y="808"/>
                      <a:pt x="1545" y="818"/>
                    </a:cubicBezTo>
                    <a:cubicBezTo>
                      <a:pt x="1424" y="868"/>
                      <a:pt x="1300" y="895"/>
                      <a:pt x="1178" y="904"/>
                    </a:cubicBezTo>
                    <a:cubicBezTo>
                      <a:pt x="1152" y="906"/>
                      <a:pt x="1126" y="907"/>
                      <a:pt x="1099" y="907"/>
                    </a:cubicBezTo>
                    <a:cubicBezTo>
                      <a:pt x="980" y="907"/>
                      <a:pt x="861" y="888"/>
                      <a:pt x="732" y="846"/>
                    </a:cubicBezTo>
                    <a:cubicBezTo>
                      <a:pt x="603" y="803"/>
                      <a:pt x="469" y="739"/>
                      <a:pt x="412" y="629"/>
                    </a:cubicBezTo>
                    <a:cubicBezTo>
                      <a:pt x="367" y="542"/>
                      <a:pt x="373" y="427"/>
                      <a:pt x="422" y="340"/>
                    </a:cubicBezTo>
                    <a:cubicBezTo>
                      <a:pt x="472" y="254"/>
                      <a:pt x="566" y="197"/>
                      <a:pt x="660" y="156"/>
                    </a:cubicBezTo>
                    <a:cubicBezTo>
                      <a:pt x="781" y="105"/>
                      <a:pt x="905" y="77"/>
                      <a:pt x="1027" y="70"/>
                    </a:cubicBezTo>
                    <a:cubicBezTo>
                      <a:pt x="1055" y="68"/>
                      <a:pt x="1082" y="67"/>
                      <a:pt x="1110" y="67"/>
                    </a:cubicBezTo>
                    <a:close/>
                    <a:moveTo>
                      <a:pt x="1105" y="0"/>
                    </a:moveTo>
                    <a:cubicBezTo>
                      <a:pt x="1076" y="0"/>
                      <a:pt x="1047" y="1"/>
                      <a:pt x="1018" y="3"/>
                    </a:cubicBezTo>
                    <a:cubicBezTo>
                      <a:pt x="980" y="4"/>
                      <a:pt x="937" y="8"/>
                      <a:pt x="899" y="11"/>
                    </a:cubicBezTo>
                    <a:cubicBezTo>
                      <a:pt x="863" y="17"/>
                      <a:pt x="819" y="24"/>
                      <a:pt x="783" y="31"/>
                    </a:cubicBezTo>
                    <a:cubicBezTo>
                      <a:pt x="747" y="38"/>
                      <a:pt x="701" y="49"/>
                      <a:pt x="669" y="59"/>
                    </a:cubicBezTo>
                    <a:cubicBezTo>
                      <a:pt x="635" y="69"/>
                      <a:pt x="591" y="83"/>
                      <a:pt x="560" y="96"/>
                    </a:cubicBezTo>
                    <a:cubicBezTo>
                      <a:pt x="527" y="110"/>
                      <a:pt x="487" y="126"/>
                      <a:pt x="455" y="142"/>
                    </a:cubicBezTo>
                    <a:cubicBezTo>
                      <a:pt x="426" y="159"/>
                      <a:pt x="389" y="178"/>
                      <a:pt x="361" y="197"/>
                    </a:cubicBezTo>
                    <a:cubicBezTo>
                      <a:pt x="336" y="212"/>
                      <a:pt x="301" y="238"/>
                      <a:pt x="277" y="257"/>
                    </a:cubicBezTo>
                    <a:cubicBezTo>
                      <a:pt x="252" y="277"/>
                      <a:pt x="222" y="304"/>
                      <a:pt x="200" y="327"/>
                    </a:cubicBezTo>
                    <a:cubicBezTo>
                      <a:pt x="175" y="350"/>
                      <a:pt x="152" y="382"/>
                      <a:pt x="131" y="407"/>
                    </a:cubicBezTo>
                    <a:cubicBezTo>
                      <a:pt x="113" y="432"/>
                      <a:pt x="90" y="465"/>
                      <a:pt x="77" y="493"/>
                    </a:cubicBezTo>
                    <a:cubicBezTo>
                      <a:pt x="60" y="522"/>
                      <a:pt x="45" y="557"/>
                      <a:pt x="35" y="588"/>
                    </a:cubicBezTo>
                    <a:cubicBezTo>
                      <a:pt x="24" y="621"/>
                      <a:pt x="15" y="658"/>
                      <a:pt x="9" y="691"/>
                    </a:cubicBezTo>
                    <a:cubicBezTo>
                      <a:pt x="2" y="723"/>
                      <a:pt x="1" y="760"/>
                      <a:pt x="1" y="795"/>
                    </a:cubicBezTo>
                    <a:cubicBezTo>
                      <a:pt x="1" y="974"/>
                      <a:pt x="146" y="1131"/>
                      <a:pt x="300" y="1233"/>
                    </a:cubicBezTo>
                    <a:cubicBezTo>
                      <a:pt x="510" y="1371"/>
                      <a:pt x="745" y="1413"/>
                      <a:pt x="990" y="1421"/>
                    </a:cubicBezTo>
                    <a:cubicBezTo>
                      <a:pt x="1022" y="1423"/>
                      <a:pt x="1055" y="1423"/>
                      <a:pt x="1088" y="1423"/>
                    </a:cubicBezTo>
                    <a:cubicBezTo>
                      <a:pt x="1362" y="1423"/>
                      <a:pt x="1644" y="1378"/>
                      <a:pt x="1877" y="1243"/>
                    </a:cubicBezTo>
                    <a:cubicBezTo>
                      <a:pt x="1877" y="1243"/>
                      <a:pt x="2200" y="1052"/>
                      <a:pt x="2200" y="795"/>
                    </a:cubicBezTo>
                    <a:cubicBezTo>
                      <a:pt x="2200" y="787"/>
                      <a:pt x="2200" y="780"/>
                      <a:pt x="2199" y="773"/>
                    </a:cubicBezTo>
                    <a:cubicBezTo>
                      <a:pt x="2199" y="737"/>
                      <a:pt x="2194" y="703"/>
                      <a:pt x="2187" y="668"/>
                    </a:cubicBezTo>
                    <a:cubicBezTo>
                      <a:pt x="2179" y="632"/>
                      <a:pt x="2170" y="601"/>
                      <a:pt x="2157" y="568"/>
                    </a:cubicBezTo>
                    <a:cubicBezTo>
                      <a:pt x="2143" y="534"/>
                      <a:pt x="2128" y="503"/>
                      <a:pt x="2111" y="473"/>
                    </a:cubicBezTo>
                    <a:cubicBezTo>
                      <a:pt x="2091" y="441"/>
                      <a:pt x="2072" y="414"/>
                      <a:pt x="2049" y="385"/>
                    </a:cubicBezTo>
                    <a:cubicBezTo>
                      <a:pt x="2026" y="355"/>
                      <a:pt x="2003" y="330"/>
                      <a:pt x="1976" y="304"/>
                    </a:cubicBezTo>
                    <a:cubicBezTo>
                      <a:pt x="1949" y="279"/>
                      <a:pt x="1923" y="257"/>
                      <a:pt x="1891" y="234"/>
                    </a:cubicBezTo>
                    <a:cubicBezTo>
                      <a:pt x="1861" y="208"/>
                      <a:pt x="1832" y="192"/>
                      <a:pt x="1798" y="172"/>
                    </a:cubicBezTo>
                    <a:cubicBezTo>
                      <a:pt x="1766" y="152"/>
                      <a:pt x="1737" y="139"/>
                      <a:pt x="1701" y="122"/>
                    </a:cubicBezTo>
                    <a:cubicBezTo>
                      <a:pt x="1667" y="105"/>
                      <a:pt x="1638" y="95"/>
                      <a:pt x="1598" y="80"/>
                    </a:cubicBezTo>
                    <a:cubicBezTo>
                      <a:pt x="1560" y="67"/>
                      <a:pt x="1527" y="59"/>
                      <a:pt x="1489" y="47"/>
                    </a:cubicBezTo>
                    <a:cubicBezTo>
                      <a:pt x="1451" y="38"/>
                      <a:pt x="1418" y="31"/>
                      <a:pt x="1375" y="24"/>
                    </a:cubicBezTo>
                    <a:cubicBezTo>
                      <a:pt x="1336" y="17"/>
                      <a:pt x="1300" y="11"/>
                      <a:pt x="1259" y="8"/>
                    </a:cubicBezTo>
                    <a:cubicBezTo>
                      <a:pt x="1208" y="3"/>
                      <a:pt x="1157" y="0"/>
                      <a:pt x="11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" name="Google Shape;5486;p19"/>
              <p:cNvSpPr/>
              <p:nvPr/>
            </p:nvSpPr>
            <p:spPr>
              <a:xfrm>
                <a:off x="8619182" y="4365013"/>
                <a:ext cx="38077" cy="19927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639" extrusionOk="0">
                    <a:moveTo>
                      <a:pt x="1212" y="1"/>
                    </a:moveTo>
                    <a:lnTo>
                      <a:pt x="1212" y="1"/>
                    </a:lnTo>
                    <a:cubicBezTo>
                      <a:pt x="1200" y="129"/>
                      <a:pt x="1121" y="231"/>
                      <a:pt x="1035" y="311"/>
                    </a:cubicBezTo>
                    <a:cubicBezTo>
                      <a:pt x="946" y="396"/>
                      <a:pt x="841" y="461"/>
                      <a:pt x="726" y="502"/>
                    </a:cubicBezTo>
                    <a:cubicBezTo>
                      <a:pt x="499" y="594"/>
                      <a:pt x="249" y="617"/>
                      <a:pt x="0" y="627"/>
                    </a:cubicBezTo>
                    <a:cubicBezTo>
                      <a:pt x="67" y="635"/>
                      <a:pt x="135" y="639"/>
                      <a:pt x="203" y="639"/>
                    </a:cubicBezTo>
                    <a:cubicBezTo>
                      <a:pt x="386" y="639"/>
                      <a:pt x="569" y="611"/>
                      <a:pt x="743" y="546"/>
                    </a:cubicBezTo>
                    <a:cubicBezTo>
                      <a:pt x="860" y="498"/>
                      <a:pt x="973" y="431"/>
                      <a:pt x="1060" y="337"/>
                    </a:cubicBezTo>
                    <a:cubicBezTo>
                      <a:pt x="1147" y="249"/>
                      <a:pt x="1221" y="129"/>
                      <a:pt x="12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" name="Google Shape;5487;p19"/>
              <p:cNvSpPr/>
              <p:nvPr/>
            </p:nvSpPr>
            <p:spPr>
              <a:xfrm>
                <a:off x="8383927" y="4563564"/>
                <a:ext cx="92838" cy="80520"/>
              </a:xfrm>
              <a:custGeom>
                <a:avLst/>
                <a:gdLst/>
                <a:ahLst/>
                <a:cxnLst/>
                <a:rect l="l" t="t" r="r" b="b"/>
                <a:pathLst>
                  <a:path w="2977" h="2582" extrusionOk="0">
                    <a:moveTo>
                      <a:pt x="2132" y="0"/>
                    </a:moveTo>
                    <a:cubicBezTo>
                      <a:pt x="2082" y="0"/>
                      <a:pt x="2034" y="11"/>
                      <a:pt x="1990" y="37"/>
                    </a:cubicBezTo>
                    <a:cubicBezTo>
                      <a:pt x="1103" y="547"/>
                      <a:pt x="901" y="664"/>
                      <a:pt x="16" y="1176"/>
                    </a:cubicBezTo>
                    <a:lnTo>
                      <a:pt x="1" y="1194"/>
                    </a:lnTo>
                    <a:cubicBezTo>
                      <a:pt x="222" y="1374"/>
                      <a:pt x="377" y="1593"/>
                      <a:pt x="511" y="1825"/>
                    </a:cubicBezTo>
                    <a:cubicBezTo>
                      <a:pt x="643" y="2057"/>
                      <a:pt x="755" y="2301"/>
                      <a:pt x="801" y="2582"/>
                    </a:cubicBezTo>
                    <a:lnTo>
                      <a:pt x="826" y="2577"/>
                    </a:lnTo>
                    <a:cubicBezTo>
                      <a:pt x="1710" y="2067"/>
                      <a:pt x="1914" y="1951"/>
                      <a:pt x="2798" y="1439"/>
                    </a:cubicBezTo>
                    <a:cubicBezTo>
                      <a:pt x="2942" y="1358"/>
                      <a:pt x="2977" y="1153"/>
                      <a:pt x="2962" y="977"/>
                    </a:cubicBezTo>
                    <a:cubicBezTo>
                      <a:pt x="2948" y="798"/>
                      <a:pt x="2882" y="647"/>
                      <a:pt x="2800" y="504"/>
                    </a:cubicBezTo>
                    <a:cubicBezTo>
                      <a:pt x="2719" y="362"/>
                      <a:pt x="2621" y="230"/>
                      <a:pt x="2473" y="126"/>
                    </a:cubicBezTo>
                    <a:cubicBezTo>
                      <a:pt x="2371" y="56"/>
                      <a:pt x="2246" y="0"/>
                      <a:pt x="2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" name="Google Shape;5488;p19"/>
              <p:cNvSpPr/>
              <p:nvPr/>
            </p:nvSpPr>
            <p:spPr>
              <a:xfrm>
                <a:off x="8333508" y="4595715"/>
                <a:ext cx="68669" cy="88098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2825" extrusionOk="0">
                    <a:moveTo>
                      <a:pt x="605" y="0"/>
                    </a:moveTo>
                    <a:cubicBezTo>
                      <a:pt x="561" y="0"/>
                      <a:pt x="517" y="5"/>
                      <a:pt x="475" y="15"/>
                    </a:cubicBezTo>
                    <a:cubicBezTo>
                      <a:pt x="436" y="27"/>
                      <a:pt x="399" y="43"/>
                      <a:pt x="363" y="61"/>
                    </a:cubicBezTo>
                    <a:cubicBezTo>
                      <a:pt x="257" y="119"/>
                      <a:pt x="163" y="209"/>
                      <a:pt x="103" y="314"/>
                    </a:cubicBezTo>
                    <a:cubicBezTo>
                      <a:pt x="22" y="454"/>
                      <a:pt x="1" y="618"/>
                      <a:pt x="4" y="782"/>
                    </a:cubicBezTo>
                    <a:cubicBezTo>
                      <a:pt x="5" y="839"/>
                      <a:pt x="9" y="892"/>
                      <a:pt x="17" y="948"/>
                    </a:cubicBezTo>
                    <a:cubicBezTo>
                      <a:pt x="48" y="1221"/>
                      <a:pt x="130" y="1477"/>
                      <a:pt x="248" y="1717"/>
                    </a:cubicBezTo>
                    <a:cubicBezTo>
                      <a:pt x="367" y="1959"/>
                      <a:pt x="528" y="2185"/>
                      <a:pt x="717" y="2376"/>
                    </a:cubicBezTo>
                    <a:cubicBezTo>
                      <a:pt x="868" y="2528"/>
                      <a:pt x="1037" y="2659"/>
                      <a:pt x="1240" y="2745"/>
                    </a:cubicBezTo>
                    <a:cubicBezTo>
                      <a:pt x="1349" y="2792"/>
                      <a:pt x="1467" y="2824"/>
                      <a:pt x="1582" y="2824"/>
                    </a:cubicBezTo>
                    <a:cubicBezTo>
                      <a:pt x="1627" y="2824"/>
                      <a:pt x="1672" y="2819"/>
                      <a:pt x="1715" y="2809"/>
                    </a:cubicBezTo>
                    <a:cubicBezTo>
                      <a:pt x="1766" y="2796"/>
                      <a:pt x="1817" y="2773"/>
                      <a:pt x="1864" y="2744"/>
                    </a:cubicBezTo>
                    <a:cubicBezTo>
                      <a:pt x="1956" y="2686"/>
                      <a:pt x="2037" y="2603"/>
                      <a:pt x="2090" y="2510"/>
                    </a:cubicBezTo>
                    <a:cubicBezTo>
                      <a:pt x="2196" y="2323"/>
                      <a:pt x="2202" y="2093"/>
                      <a:pt x="2176" y="1877"/>
                    </a:cubicBezTo>
                    <a:cubicBezTo>
                      <a:pt x="2144" y="1602"/>
                      <a:pt x="2065" y="1348"/>
                      <a:pt x="1943" y="1108"/>
                    </a:cubicBezTo>
                    <a:cubicBezTo>
                      <a:pt x="1824" y="868"/>
                      <a:pt x="1663" y="641"/>
                      <a:pt x="1474" y="451"/>
                    </a:cubicBezTo>
                    <a:cubicBezTo>
                      <a:pt x="1324" y="298"/>
                      <a:pt x="1152" y="165"/>
                      <a:pt x="951" y="80"/>
                    </a:cubicBezTo>
                    <a:cubicBezTo>
                      <a:pt x="842" y="33"/>
                      <a:pt x="721" y="0"/>
                      <a:pt x="6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" name="Google Shape;5489;p19"/>
              <p:cNvSpPr/>
              <p:nvPr/>
            </p:nvSpPr>
            <p:spPr>
              <a:xfrm>
                <a:off x="8344828" y="4590570"/>
                <a:ext cx="66767" cy="90811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2912" extrusionOk="0">
                    <a:moveTo>
                      <a:pt x="529" y="0"/>
                    </a:moveTo>
                    <a:cubicBezTo>
                      <a:pt x="434" y="0"/>
                      <a:pt x="342" y="21"/>
                      <a:pt x="260" y="68"/>
                    </a:cubicBezTo>
                    <a:cubicBezTo>
                      <a:pt x="174" y="118"/>
                      <a:pt x="86" y="166"/>
                      <a:pt x="0" y="219"/>
                    </a:cubicBezTo>
                    <a:lnTo>
                      <a:pt x="3" y="223"/>
                    </a:lnTo>
                    <a:cubicBezTo>
                      <a:pt x="39" y="205"/>
                      <a:pt x="78" y="187"/>
                      <a:pt x="115" y="179"/>
                    </a:cubicBezTo>
                    <a:cubicBezTo>
                      <a:pt x="158" y="169"/>
                      <a:pt x="201" y="164"/>
                      <a:pt x="245" y="164"/>
                    </a:cubicBezTo>
                    <a:cubicBezTo>
                      <a:pt x="362" y="164"/>
                      <a:pt x="481" y="197"/>
                      <a:pt x="591" y="243"/>
                    </a:cubicBezTo>
                    <a:cubicBezTo>
                      <a:pt x="792" y="328"/>
                      <a:pt x="963" y="459"/>
                      <a:pt x="1114" y="614"/>
                    </a:cubicBezTo>
                    <a:cubicBezTo>
                      <a:pt x="1303" y="806"/>
                      <a:pt x="1465" y="1031"/>
                      <a:pt x="1583" y="1271"/>
                    </a:cubicBezTo>
                    <a:cubicBezTo>
                      <a:pt x="1704" y="1513"/>
                      <a:pt x="1783" y="1767"/>
                      <a:pt x="1816" y="2041"/>
                    </a:cubicBezTo>
                    <a:cubicBezTo>
                      <a:pt x="1840" y="2256"/>
                      <a:pt x="1835" y="2486"/>
                      <a:pt x="1730" y="2673"/>
                    </a:cubicBezTo>
                    <a:cubicBezTo>
                      <a:pt x="1675" y="2767"/>
                      <a:pt x="1595" y="2850"/>
                      <a:pt x="1503" y="2907"/>
                    </a:cubicBezTo>
                    <a:lnTo>
                      <a:pt x="1507" y="2912"/>
                    </a:lnTo>
                    <a:cubicBezTo>
                      <a:pt x="1605" y="2854"/>
                      <a:pt x="1704" y="2800"/>
                      <a:pt x="1803" y="2742"/>
                    </a:cubicBezTo>
                    <a:cubicBezTo>
                      <a:pt x="2072" y="2585"/>
                      <a:pt x="2141" y="2196"/>
                      <a:pt x="2114" y="1858"/>
                    </a:cubicBezTo>
                    <a:cubicBezTo>
                      <a:pt x="2108" y="1811"/>
                      <a:pt x="2103" y="1762"/>
                      <a:pt x="2095" y="1716"/>
                    </a:cubicBezTo>
                    <a:cubicBezTo>
                      <a:pt x="2050" y="1435"/>
                      <a:pt x="1940" y="1191"/>
                      <a:pt x="1804" y="959"/>
                    </a:cubicBezTo>
                    <a:cubicBezTo>
                      <a:pt x="1669" y="729"/>
                      <a:pt x="1515" y="508"/>
                      <a:pt x="1294" y="328"/>
                    </a:cubicBezTo>
                    <a:cubicBezTo>
                      <a:pt x="1258" y="298"/>
                      <a:pt x="1221" y="269"/>
                      <a:pt x="1180" y="242"/>
                    </a:cubicBezTo>
                    <a:cubicBezTo>
                      <a:pt x="986" y="108"/>
                      <a:pt x="747" y="0"/>
                      <a:pt x="5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" name="Google Shape;5490;p19"/>
              <p:cNvSpPr/>
              <p:nvPr/>
            </p:nvSpPr>
            <p:spPr>
              <a:xfrm>
                <a:off x="7763483" y="3846074"/>
                <a:ext cx="525093" cy="777660"/>
              </a:xfrm>
              <a:custGeom>
                <a:avLst/>
                <a:gdLst/>
                <a:ahLst/>
                <a:cxnLst/>
                <a:rect l="l" t="t" r="r" b="b"/>
                <a:pathLst>
                  <a:path w="16838" h="24937" extrusionOk="0">
                    <a:moveTo>
                      <a:pt x="1" y="1"/>
                    </a:moveTo>
                    <a:lnTo>
                      <a:pt x="1" y="5304"/>
                    </a:lnTo>
                    <a:cubicBezTo>
                      <a:pt x="2" y="5619"/>
                      <a:pt x="27" y="5931"/>
                      <a:pt x="74" y="6245"/>
                    </a:cubicBezTo>
                    <a:cubicBezTo>
                      <a:pt x="124" y="6556"/>
                      <a:pt x="196" y="6870"/>
                      <a:pt x="290" y="7179"/>
                    </a:cubicBezTo>
                    <a:cubicBezTo>
                      <a:pt x="353" y="7383"/>
                      <a:pt x="426" y="7590"/>
                      <a:pt x="510" y="7793"/>
                    </a:cubicBezTo>
                    <a:cubicBezTo>
                      <a:pt x="592" y="7994"/>
                      <a:pt x="688" y="8200"/>
                      <a:pt x="790" y="8398"/>
                    </a:cubicBezTo>
                    <a:cubicBezTo>
                      <a:pt x="892" y="8598"/>
                      <a:pt x="1007" y="8801"/>
                      <a:pt x="1129" y="8995"/>
                    </a:cubicBezTo>
                    <a:cubicBezTo>
                      <a:pt x="1252" y="9193"/>
                      <a:pt x="1387" y="9390"/>
                      <a:pt x="1529" y="9581"/>
                    </a:cubicBezTo>
                    <a:cubicBezTo>
                      <a:pt x="1668" y="9774"/>
                      <a:pt x="1824" y="9965"/>
                      <a:pt x="1983" y="10152"/>
                    </a:cubicBezTo>
                    <a:cubicBezTo>
                      <a:pt x="2143" y="10339"/>
                      <a:pt x="2317" y="10526"/>
                      <a:pt x="2495" y="10708"/>
                    </a:cubicBezTo>
                    <a:cubicBezTo>
                      <a:pt x="2675" y="10888"/>
                      <a:pt x="2867" y="11069"/>
                      <a:pt x="3063" y="11245"/>
                    </a:cubicBezTo>
                    <a:cubicBezTo>
                      <a:pt x="3259" y="11420"/>
                      <a:pt x="3470" y="11594"/>
                      <a:pt x="3681" y="11762"/>
                    </a:cubicBezTo>
                    <a:cubicBezTo>
                      <a:pt x="3825" y="11874"/>
                      <a:pt x="3973" y="11988"/>
                      <a:pt x="4121" y="12096"/>
                    </a:cubicBezTo>
                    <a:cubicBezTo>
                      <a:pt x="4269" y="12205"/>
                      <a:pt x="4427" y="12314"/>
                      <a:pt x="4584" y="12421"/>
                    </a:cubicBezTo>
                    <a:cubicBezTo>
                      <a:pt x="4739" y="12527"/>
                      <a:pt x="4903" y="12632"/>
                      <a:pt x="5067" y="12733"/>
                    </a:cubicBezTo>
                    <a:cubicBezTo>
                      <a:pt x="5231" y="12838"/>
                      <a:pt x="5401" y="12938"/>
                      <a:pt x="5572" y="13037"/>
                    </a:cubicBezTo>
                    <a:cubicBezTo>
                      <a:pt x="5698" y="13111"/>
                      <a:pt x="5828" y="13183"/>
                      <a:pt x="5958" y="13255"/>
                    </a:cubicBezTo>
                    <a:cubicBezTo>
                      <a:pt x="6223" y="13400"/>
                      <a:pt x="6485" y="13535"/>
                      <a:pt x="6764" y="13670"/>
                    </a:cubicBezTo>
                    <a:cubicBezTo>
                      <a:pt x="7040" y="13804"/>
                      <a:pt x="7318" y="13932"/>
                      <a:pt x="7610" y="14058"/>
                    </a:cubicBezTo>
                    <a:cubicBezTo>
                      <a:pt x="7806" y="14142"/>
                      <a:pt x="8001" y="14225"/>
                      <a:pt x="8201" y="14304"/>
                    </a:cubicBezTo>
                    <a:cubicBezTo>
                      <a:pt x="8336" y="14507"/>
                      <a:pt x="8474" y="14721"/>
                      <a:pt x="8604" y="14924"/>
                    </a:cubicBezTo>
                    <a:cubicBezTo>
                      <a:pt x="8796" y="15224"/>
                      <a:pt x="8990" y="15536"/>
                      <a:pt x="9175" y="15835"/>
                    </a:cubicBezTo>
                    <a:cubicBezTo>
                      <a:pt x="9361" y="16136"/>
                      <a:pt x="9551" y="16442"/>
                      <a:pt x="9735" y="16742"/>
                    </a:cubicBezTo>
                    <a:cubicBezTo>
                      <a:pt x="10016" y="17199"/>
                      <a:pt x="10300" y="17654"/>
                      <a:pt x="10583" y="18101"/>
                    </a:cubicBezTo>
                    <a:cubicBezTo>
                      <a:pt x="10776" y="18400"/>
                      <a:pt x="10964" y="18696"/>
                      <a:pt x="11158" y="18989"/>
                    </a:cubicBezTo>
                    <a:cubicBezTo>
                      <a:pt x="11355" y="19286"/>
                      <a:pt x="11551" y="19574"/>
                      <a:pt x="11752" y="19863"/>
                    </a:cubicBezTo>
                    <a:cubicBezTo>
                      <a:pt x="11889" y="20058"/>
                      <a:pt x="12020" y="20247"/>
                      <a:pt x="12161" y="20436"/>
                    </a:cubicBezTo>
                    <a:cubicBezTo>
                      <a:pt x="12299" y="20625"/>
                      <a:pt x="12435" y="20811"/>
                      <a:pt x="12579" y="20996"/>
                    </a:cubicBezTo>
                    <a:cubicBezTo>
                      <a:pt x="12724" y="21183"/>
                      <a:pt x="12865" y="21364"/>
                      <a:pt x="13013" y="21546"/>
                    </a:cubicBezTo>
                    <a:cubicBezTo>
                      <a:pt x="13163" y="21730"/>
                      <a:pt x="13311" y="21905"/>
                      <a:pt x="13465" y="22083"/>
                    </a:cubicBezTo>
                    <a:cubicBezTo>
                      <a:pt x="13571" y="22203"/>
                      <a:pt x="13672" y="22318"/>
                      <a:pt x="13778" y="22433"/>
                    </a:cubicBezTo>
                    <a:cubicBezTo>
                      <a:pt x="13886" y="22548"/>
                      <a:pt x="13989" y="22660"/>
                      <a:pt x="14099" y="22772"/>
                    </a:cubicBezTo>
                    <a:cubicBezTo>
                      <a:pt x="14206" y="22884"/>
                      <a:pt x="14317" y="22995"/>
                      <a:pt x="14429" y="23104"/>
                    </a:cubicBezTo>
                    <a:cubicBezTo>
                      <a:pt x="14543" y="23215"/>
                      <a:pt x="14655" y="23320"/>
                      <a:pt x="14771" y="23426"/>
                    </a:cubicBezTo>
                    <a:cubicBezTo>
                      <a:pt x="14888" y="23534"/>
                      <a:pt x="15003" y="23634"/>
                      <a:pt x="15124" y="23737"/>
                    </a:cubicBezTo>
                    <a:cubicBezTo>
                      <a:pt x="15244" y="23839"/>
                      <a:pt x="15362" y="23933"/>
                      <a:pt x="15489" y="24033"/>
                    </a:cubicBezTo>
                    <a:cubicBezTo>
                      <a:pt x="15614" y="24132"/>
                      <a:pt x="15733" y="24221"/>
                      <a:pt x="15864" y="24316"/>
                    </a:cubicBezTo>
                    <a:cubicBezTo>
                      <a:pt x="15950" y="24378"/>
                      <a:pt x="16032" y="24434"/>
                      <a:pt x="16121" y="24496"/>
                    </a:cubicBezTo>
                    <a:cubicBezTo>
                      <a:pt x="16209" y="24555"/>
                      <a:pt x="16294" y="24608"/>
                      <a:pt x="16383" y="24665"/>
                    </a:cubicBezTo>
                    <a:cubicBezTo>
                      <a:pt x="16475" y="24723"/>
                      <a:pt x="16560" y="24776"/>
                      <a:pt x="16653" y="24831"/>
                    </a:cubicBezTo>
                    <a:cubicBezTo>
                      <a:pt x="16715" y="24867"/>
                      <a:pt x="16775" y="24902"/>
                      <a:pt x="16837" y="24937"/>
                    </a:cubicBezTo>
                    <a:lnTo>
                      <a:pt x="16837" y="10868"/>
                    </a:lnTo>
                    <a:cubicBezTo>
                      <a:pt x="14906" y="10746"/>
                      <a:pt x="12990" y="10445"/>
                      <a:pt x="11120" y="9951"/>
                    </a:cubicBezTo>
                    <a:cubicBezTo>
                      <a:pt x="9195" y="9443"/>
                      <a:pt x="7318" y="8732"/>
                      <a:pt x="5580" y="7734"/>
                    </a:cubicBezTo>
                    <a:cubicBezTo>
                      <a:pt x="5577" y="7733"/>
                      <a:pt x="5573" y="7728"/>
                      <a:pt x="5570" y="7727"/>
                    </a:cubicBezTo>
                    <a:cubicBezTo>
                      <a:pt x="4128" y="6899"/>
                      <a:pt x="2780" y="5872"/>
                      <a:pt x="1745" y="4562"/>
                    </a:cubicBezTo>
                    <a:cubicBezTo>
                      <a:pt x="1272" y="3967"/>
                      <a:pt x="865" y="3312"/>
                      <a:pt x="566" y="2617"/>
                    </a:cubicBezTo>
                    <a:cubicBezTo>
                      <a:pt x="336" y="2090"/>
                      <a:pt x="170" y="1541"/>
                      <a:pt x="81" y="976"/>
                    </a:cubicBezTo>
                    <a:cubicBezTo>
                      <a:pt x="31" y="655"/>
                      <a:pt x="7" y="329"/>
                      <a:pt x="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" name="Google Shape;5491;p19"/>
              <p:cNvSpPr/>
              <p:nvPr/>
            </p:nvSpPr>
            <p:spPr>
              <a:xfrm>
                <a:off x="7763764" y="3502703"/>
                <a:ext cx="904459" cy="424927"/>
              </a:xfrm>
              <a:custGeom>
                <a:avLst/>
                <a:gdLst/>
                <a:ahLst/>
                <a:cxnLst/>
                <a:rect l="l" t="t" r="r" b="b"/>
                <a:pathLst>
                  <a:path w="29003" h="13626" extrusionOk="0">
                    <a:moveTo>
                      <a:pt x="19093" y="1"/>
                    </a:moveTo>
                    <a:cubicBezTo>
                      <a:pt x="19063" y="1"/>
                      <a:pt x="19033" y="1"/>
                      <a:pt x="19003" y="1"/>
                    </a:cubicBezTo>
                    <a:cubicBezTo>
                      <a:pt x="16332" y="11"/>
                      <a:pt x="13655" y="337"/>
                      <a:pt x="11078" y="1007"/>
                    </a:cubicBezTo>
                    <a:cubicBezTo>
                      <a:pt x="8510" y="1679"/>
                      <a:pt x="6043" y="2686"/>
                      <a:pt x="3895" y="4312"/>
                    </a:cubicBezTo>
                    <a:cubicBezTo>
                      <a:pt x="2555" y="5326"/>
                      <a:pt x="1340" y="6578"/>
                      <a:pt x="647" y="8093"/>
                    </a:cubicBezTo>
                    <a:cubicBezTo>
                      <a:pt x="230" y="9005"/>
                      <a:pt x="0" y="10010"/>
                      <a:pt x="0" y="11009"/>
                    </a:cubicBezTo>
                    <a:cubicBezTo>
                      <a:pt x="0" y="11335"/>
                      <a:pt x="26" y="11660"/>
                      <a:pt x="77" y="11982"/>
                    </a:cubicBezTo>
                    <a:cubicBezTo>
                      <a:pt x="164" y="12549"/>
                      <a:pt x="330" y="13096"/>
                      <a:pt x="560" y="13625"/>
                    </a:cubicBezTo>
                    <a:cubicBezTo>
                      <a:pt x="640" y="13439"/>
                      <a:pt x="729" y="13256"/>
                      <a:pt x="826" y="13073"/>
                    </a:cubicBezTo>
                    <a:cubicBezTo>
                      <a:pt x="932" y="12874"/>
                      <a:pt x="1047" y="12677"/>
                      <a:pt x="1172" y="12480"/>
                    </a:cubicBezTo>
                    <a:cubicBezTo>
                      <a:pt x="1299" y="12283"/>
                      <a:pt x="1431" y="12090"/>
                      <a:pt x="1578" y="11900"/>
                    </a:cubicBezTo>
                    <a:cubicBezTo>
                      <a:pt x="1721" y="11708"/>
                      <a:pt x="1871" y="11522"/>
                      <a:pt x="2035" y="11335"/>
                    </a:cubicBezTo>
                    <a:cubicBezTo>
                      <a:pt x="2199" y="11148"/>
                      <a:pt x="2370" y="10967"/>
                      <a:pt x="2551" y="10786"/>
                    </a:cubicBezTo>
                    <a:cubicBezTo>
                      <a:pt x="2732" y="10606"/>
                      <a:pt x="2917" y="10431"/>
                      <a:pt x="3117" y="10256"/>
                    </a:cubicBezTo>
                    <a:cubicBezTo>
                      <a:pt x="3317" y="10079"/>
                      <a:pt x="3518" y="9912"/>
                      <a:pt x="3735" y="9744"/>
                    </a:cubicBezTo>
                    <a:cubicBezTo>
                      <a:pt x="3953" y="9574"/>
                      <a:pt x="4170" y="9415"/>
                      <a:pt x="4404" y="9252"/>
                    </a:cubicBezTo>
                    <a:cubicBezTo>
                      <a:pt x="4635" y="9093"/>
                      <a:pt x="4870" y="8940"/>
                      <a:pt x="5118" y="8788"/>
                    </a:cubicBezTo>
                    <a:cubicBezTo>
                      <a:pt x="5229" y="8720"/>
                      <a:pt x="5338" y="8654"/>
                      <a:pt x="5452" y="8586"/>
                    </a:cubicBezTo>
                    <a:cubicBezTo>
                      <a:pt x="5527" y="8543"/>
                      <a:pt x="5603" y="8502"/>
                      <a:pt x="5679" y="8457"/>
                    </a:cubicBezTo>
                    <a:cubicBezTo>
                      <a:pt x="5850" y="8359"/>
                      <a:pt x="6030" y="8263"/>
                      <a:pt x="6207" y="8170"/>
                    </a:cubicBezTo>
                    <a:cubicBezTo>
                      <a:pt x="6384" y="8076"/>
                      <a:pt x="6569" y="7983"/>
                      <a:pt x="6753" y="7892"/>
                    </a:cubicBezTo>
                    <a:cubicBezTo>
                      <a:pt x="6937" y="7804"/>
                      <a:pt x="7128" y="7714"/>
                      <a:pt x="7317" y="7630"/>
                    </a:cubicBezTo>
                    <a:cubicBezTo>
                      <a:pt x="7600" y="7502"/>
                      <a:pt x="7900" y="7375"/>
                      <a:pt x="8195" y="7257"/>
                    </a:cubicBezTo>
                    <a:cubicBezTo>
                      <a:pt x="8494" y="7139"/>
                      <a:pt x="8803" y="7022"/>
                      <a:pt x="9109" y="6914"/>
                    </a:cubicBezTo>
                    <a:cubicBezTo>
                      <a:pt x="9419" y="6805"/>
                      <a:pt x="9738" y="6699"/>
                      <a:pt x="10057" y="6602"/>
                    </a:cubicBezTo>
                    <a:cubicBezTo>
                      <a:pt x="10373" y="6503"/>
                      <a:pt x="10704" y="6410"/>
                      <a:pt x="11032" y="6322"/>
                    </a:cubicBezTo>
                    <a:cubicBezTo>
                      <a:pt x="11361" y="6233"/>
                      <a:pt x="11699" y="6151"/>
                      <a:pt x="12032" y="6073"/>
                    </a:cubicBezTo>
                    <a:cubicBezTo>
                      <a:pt x="12369" y="6000"/>
                      <a:pt x="12714" y="5928"/>
                      <a:pt x="13057" y="5862"/>
                    </a:cubicBezTo>
                    <a:cubicBezTo>
                      <a:pt x="13399" y="5795"/>
                      <a:pt x="13750" y="5737"/>
                      <a:pt x="14100" y="5682"/>
                    </a:cubicBezTo>
                    <a:cubicBezTo>
                      <a:pt x="14447" y="5628"/>
                      <a:pt x="14804" y="5577"/>
                      <a:pt x="15158" y="5536"/>
                    </a:cubicBezTo>
                    <a:cubicBezTo>
                      <a:pt x="15690" y="5474"/>
                      <a:pt x="16230" y="5421"/>
                      <a:pt x="16768" y="5385"/>
                    </a:cubicBezTo>
                    <a:cubicBezTo>
                      <a:pt x="17306" y="5347"/>
                      <a:pt x="17852" y="5324"/>
                      <a:pt x="18394" y="5316"/>
                    </a:cubicBezTo>
                    <a:cubicBezTo>
                      <a:pt x="18603" y="5312"/>
                      <a:pt x="18813" y="5310"/>
                      <a:pt x="19022" y="5310"/>
                    </a:cubicBezTo>
                    <a:cubicBezTo>
                      <a:pt x="20035" y="5310"/>
                      <a:pt x="21047" y="5358"/>
                      <a:pt x="22051" y="5452"/>
                    </a:cubicBezTo>
                    <a:cubicBezTo>
                      <a:pt x="22586" y="5500"/>
                      <a:pt x="23114" y="5563"/>
                      <a:pt x="23641" y="5641"/>
                    </a:cubicBezTo>
                    <a:cubicBezTo>
                      <a:pt x="23992" y="5692"/>
                      <a:pt x="24337" y="5747"/>
                      <a:pt x="24684" y="5812"/>
                    </a:cubicBezTo>
                    <a:cubicBezTo>
                      <a:pt x="25030" y="5872"/>
                      <a:pt x="25368" y="5938"/>
                      <a:pt x="25709" y="6013"/>
                    </a:cubicBezTo>
                    <a:cubicBezTo>
                      <a:pt x="26048" y="6088"/>
                      <a:pt x="26379" y="6165"/>
                      <a:pt x="26711" y="6252"/>
                    </a:cubicBezTo>
                    <a:cubicBezTo>
                      <a:pt x="27040" y="6337"/>
                      <a:pt x="27363" y="6424"/>
                      <a:pt x="27687" y="6519"/>
                    </a:cubicBezTo>
                    <a:cubicBezTo>
                      <a:pt x="28010" y="6614"/>
                      <a:pt x="28320" y="6713"/>
                      <a:pt x="28634" y="6820"/>
                    </a:cubicBezTo>
                    <a:cubicBezTo>
                      <a:pt x="28758" y="6863"/>
                      <a:pt x="28882" y="6904"/>
                      <a:pt x="29002" y="6949"/>
                    </a:cubicBezTo>
                    <a:lnTo>
                      <a:pt x="29002" y="1647"/>
                    </a:lnTo>
                    <a:cubicBezTo>
                      <a:pt x="28311" y="1398"/>
                      <a:pt x="27608" y="1183"/>
                      <a:pt x="26899" y="986"/>
                    </a:cubicBezTo>
                    <a:cubicBezTo>
                      <a:pt x="24367" y="315"/>
                      <a:pt x="21736" y="1"/>
                      <a:pt x="190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" name="Google Shape;5492;p19"/>
              <p:cNvSpPr/>
              <p:nvPr/>
            </p:nvSpPr>
            <p:spPr>
              <a:xfrm>
                <a:off x="8315602" y="4335606"/>
                <a:ext cx="145104" cy="102536"/>
              </a:xfrm>
              <a:custGeom>
                <a:avLst/>
                <a:gdLst/>
                <a:ahLst/>
                <a:cxnLst/>
                <a:rect l="l" t="t" r="r" b="b"/>
                <a:pathLst>
                  <a:path w="4653" h="3288" extrusionOk="0">
                    <a:moveTo>
                      <a:pt x="2" y="1"/>
                    </a:moveTo>
                    <a:cubicBezTo>
                      <a:pt x="1" y="21"/>
                      <a:pt x="1" y="37"/>
                      <a:pt x="1" y="54"/>
                    </a:cubicBezTo>
                    <a:cubicBezTo>
                      <a:pt x="1" y="136"/>
                      <a:pt x="15" y="216"/>
                      <a:pt x="41" y="295"/>
                    </a:cubicBezTo>
                    <a:cubicBezTo>
                      <a:pt x="65" y="370"/>
                      <a:pt x="101" y="445"/>
                      <a:pt x="149" y="514"/>
                    </a:cubicBezTo>
                    <a:cubicBezTo>
                      <a:pt x="218" y="619"/>
                      <a:pt x="307" y="714"/>
                      <a:pt x="407" y="800"/>
                    </a:cubicBezTo>
                    <a:cubicBezTo>
                      <a:pt x="497" y="878"/>
                      <a:pt x="596" y="944"/>
                      <a:pt x="702" y="1005"/>
                    </a:cubicBezTo>
                    <a:cubicBezTo>
                      <a:pt x="2019" y="1765"/>
                      <a:pt x="3336" y="2525"/>
                      <a:pt x="4653" y="3287"/>
                    </a:cubicBezTo>
                    <a:cubicBezTo>
                      <a:pt x="4558" y="3228"/>
                      <a:pt x="4479" y="3136"/>
                      <a:pt x="4423" y="3040"/>
                    </a:cubicBezTo>
                    <a:cubicBezTo>
                      <a:pt x="4339" y="2892"/>
                      <a:pt x="4315" y="2721"/>
                      <a:pt x="4321" y="2548"/>
                    </a:cubicBezTo>
                    <a:cubicBezTo>
                      <a:pt x="4321" y="2529"/>
                      <a:pt x="4322" y="2512"/>
                      <a:pt x="4322" y="2496"/>
                    </a:cubicBezTo>
                    <a:cubicBezTo>
                      <a:pt x="2849" y="1645"/>
                      <a:pt x="1399" y="807"/>
                      <a:pt x="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" name="Google Shape;5493;p19"/>
              <p:cNvSpPr/>
              <p:nvPr/>
            </p:nvSpPr>
            <p:spPr>
              <a:xfrm>
                <a:off x="8627129" y="4618381"/>
                <a:ext cx="153929" cy="130696"/>
              </a:xfrm>
              <a:custGeom>
                <a:avLst/>
                <a:gdLst/>
                <a:ahLst/>
                <a:cxnLst/>
                <a:rect l="l" t="t" r="r" b="b"/>
                <a:pathLst>
                  <a:path w="4936" h="4191" extrusionOk="0">
                    <a:moveTo>
                      <a:pt x="8" y="1"/>
                    </a:moveTo>
                    <a:cubicBezTo>
                      <a:pt x="2" y="73"/>
                      <a:pt x="0" y="144"/>
                      <a:pt x="0" y="216"/>
                    </a:cubicBezTo>
                    <a:cubicBezTo>
                      <a:pt x="0" y="362"/>
                      <a:pt x="10" y="507"/>
                      <a:pt x="31" y="655"/>
                    </a:cubicBezTo>
                    <a:cubicBezTo>
                      <a:pt x="72" y="945"/>
                      <a:pt x="183" y="1211"/>
                      <a:pt x="367" y="1454"/>
                    </a:cubicBezTo>
                    <a:cubicBezTo>
                      <a:pt x="459" y="1572"/>
                      <a:pt x="567" y="1668"/>
                      <a:pt x="690" y="1740"/>
                    </a:cubicBezTo>
                    <a:cubicBezTo>
                      <a:pt x="2105" y="2555"/>
                      <a:pt x="3521" y="3375"/>
                      <a:pt x="4936" y="4190"/>
                    </a:cubicBezTo>
                    <a:cubicBezTo>
                      <a:pt x="4814" y="4118"/>
                      <a:pt x="4703" y="4023"/>
                      <a:pt x="4612" y="3902"/>
                    </a:cubicBezTo>
                    <a:cubicBezTo>
                      <a:pt x="4428" y="3661"/>
                      <a:pt x="4316" y="3395"/>
                      <a:pt x="4276" y="3103"/>
                    </a:cubicBezTo>
                    <a:cubicBezTo>
                      <a:pt x="4256" y="2958"/>
                      <a:pt x="4244" y="2813"/>
                      <a:pt x="4244" y="2668"/>
                    </a:cubicBezTo>
                    <a:cubicBezTo>
                      <a:pt x="4244" y="2596"/>
                      <a:pt x="4247" y="2524"/>
                      <a:pt x="4251" y="2452"/>
                    </a:cubicBezTo>
                    <a:cubicBezTo>
                      <a:pt x="2804" y="1615"/>
                      <a:pt x="1379" y="791"/>
                      <a:pt x="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94" name="Google Shape;5494;p19"/>
            <p:cNvGrpSpPr/>
            <p:nvPr/>
          </p:nvGrpSpPr>
          <p:grpSpPr>
            <a:xfrm>
              <a:off x="3684049" y="4216809"/>
              <a:ext cx="1435171" cy="1085678"/>
              <a:chOff x="7172539" y="1310879"/>
              <a:chExt cx="1698025" cy="1284522"/>
            </a:xfrm>
          </p:grpSpPr>
          <p:sp>
            <p:nvSpPr>
              <p:cNvPr id="5495" name="Google Shape;5495;p19"/>
              <p:cNvSpPr/>
              <p:nvPr/>
            </p:nvSpPr>
            <p:spPr>
              <a:xfrm>
                <a:off x="8535296" y="1522995"/>
                <a:ext cx="187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6" h="4" extrusionOk="0">
                    <a:moveTo>
                      <a:pt x="6" y="4"/>
                    </a:moveTo>
                    <a:lnTo>
                      <a:pt x="6" y="4"/>
                    </a:lnTo>
                    <a:cubicBezTo>
                      <a:pt x="4" y="2"/>
                      <a:pt x="2" y="2"/>
                      <a:pt x="0" y="1"/>
                    </a:cubicBezTo>
                    <a:cubicBezTo>
                      <a:pt x="2" y="2"/>
                      <a:pt x="4" y="2"/>
                      <a:pt x="6" y="4"/>
                    </a:cubicBezTo>
                    <a:close/>
                  </a:path>
                </a:pathLst>
              </a:custGeom>
              <a:solidFill>
                <a:srgbClr val="350B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" name="Google Shape;5496;p19"/>
              <p:cNvSpPr/>
              <p:nvPr/>
            </p:nvSpPr>
            <p:spPr>
              <a:xfrm>
                <a:off x="8401952" y="1505750"/>
                <a:ext cx="133597" cy="17370"/>
              </a:xfrm>
              <a:custGeom>
                <a:avLst/>
                <a:gdLst/>
                <a:ahLst/>
                <a:cxnLst/>
                <a:rect l="l" t="t" r="r" b="b"/>
                <a:pathLst>
                  <a:path w="4284" h="557" extrusionOk="0">
                    <a:moveTo>
                      <a:pt x="2333" y="1"/>
                    </a:moveTo>
                    <a:cubicBezTo>
                      <a:pt x="1549" y="1"/>
                      <a:pt x="744" y="218"/>
                      <a:pt x="1" y="526"/>
                    </a:cubicBezTo>
                    <a:lnTo>
                      <a:pt x="4283" y="557"/>
                    </a:lnTo>
                    <a:cubicBezTo>
                      <a:pt x="4282" y="555"/>
                      <a:pt x="4280" y="554"/>
                      <a:pt x="4278" y="554"/>
                    </a:cubicBezTo>
                    <a:cubicBezTo>
                      <a:pt x="4219" y="519"/>
                      <a:pt x="4161" y="486"/>
                      <a:pt x="4104" y="450"/>
                    </a:cubicBezTo>
                    <a:cubicBezTo>
                      <a:pt x="3835" y="303"/>
                      <a:pt x="3550" y="188"/>
                      <a:pt x="3257" y="112"/>
                    </a:cubicBezTo>
                    <a:cubicBezTo>
                      <a:pt x="2956" y="35"/>
                      <a:pt x="2646" y="1"/>
                      <a:pt x="2333" y="1"/>
                    </a:cubicBezTo>
                    <a:close/>
                  </a:path>
                </a:pathLst>
              </a:custGeom>
              <a:solidFill>
                <a:srgbClr val="350B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" name="Google Shape;5497;p19"/>
              <p:cNvSpPr/>
              <p:nvPr/>
            </p:nvSpPr>
            <p:spPr>
              <a:xfrm>
                <a:off x="8103517" y="1443287"/>
                <a:ext cx="426205" cy="652390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20920" extrusionOk="0">
                    <a:moveTo>
                      <a:pt x="9418" y="1"/>
                    </a:moveTo>
                    <a:cubicBezTo>
                      <a:pt x="9407" y="1"/>
                      <a:pt x="9395" y="1"/>
                      <a:pt x="9384" y="2"/>
                    </a:cubicBezTo>
                    <a:cubicBezTo>
                      <a:pt x="9312" y="8"/>
                      <a:pt x="9233" y="28"/>
                      <a:pt x="9138" y="64"/>
                    </a:cubicBezTo>
                    <a:cubicBezTo>
                      <a:pt x="9043" y="100"/>
                      <a:pt x="8941" y="146"/>
                      <a:pt x="8823" y="210"/>
                    </a:cubicBezTo>
                    <a:cubicBezTo>
                      <a:pt x="8744" y="254"/>
                      <a:pt x="8663" y="302"/>
                      <a:pt x="8576" y="360"/>
                    </a:cubicBezTo>
                    <a:cubicBezTo>
                      <a:pt x="8485" y="417"/>
                      <a:pt x="8396" y="479"/>
                      <a:pt x="8297" y="548"/>
                    </a:cubicBezTo>
                    <a:cubicBezTo>
                      <a:pt x="8198" y="619"/>
                      <a:pt x="8100" y="695"/>
                      <a:pt x="7989" y="778"/>
                    </a:cubicBezTo>
                    <a:cubicBezTo>
                      <a:pt x="7881" y="863"/>
                      <a:pt x="7772" y="951"/>
                      <a:pt x="7656" y="1050"/>
                    </a:cubicBezTo>
                    <a:cubicBezTo>
                      <a:pt x="7539" y="1149"/>
                      <a:pt x="7421" y="1250"/>
                      <a:pt x="7296" y="1363"/>
                    </a:cubicBezTo>
                    <a:cubicBezTo>
                      <a:pt x="7170" y="1476"/>
                      <a:pt x="7047" y="1589"/>
                      <a:pt x="6915" y="1716"/>
                    </a:cubicBezTo>
                    <a:cubicBezTo>
                      <a:pt x="6826" y="1799"/>
                      <a:pt x="6740" y="1882"/>
                      <a:pt x="6651" y="1972"/>
                    </a:cubicBezTo>
                    <a:cubicBezTo>
                      <a:pt x="6560" y="2062"/>
                      <a:pt x="6467" y="2156"/>
                      <a:pt x="6376" y="2250"/>
                    </a:cubicBezTo>
                    <a:cubicBezTo>
                      <a:pt x="6237" y="2393"/>
                      <a:pt x="6091" y="2547"/>
                      <a:pt x="5949" y="2702"/>
                    </a:cubicBezTo>
                    <a:cubicBezTo>
                      <a:pt x="5808" y="2859"/>
                      <a:pt x="5657" y="3024"/>
                      <a:pt x="5511" y="3192"/>
                    </a:cubicBezTo>
                    <a:cubicBezTo>
                      <a:pt x="5365" y="3359"/>
                      <a:pt x="5214" y="3539"/>
                      <a:pt x="5065" y="3718"/>
                    </a:cubicBezTo>
                    <a:cubicBezTo>
                      <a:pt x="4918" y="3898"/>
                      <a:pt x="4766" y="4089"/>
                      <a:pt x="4618" y="4282"/>
                    </a:cubicBezTo>
                    <a:cubicBezTo>
                      <a:pt x="4395" y="4569"/>
                      <a:pt x="4166" y="4876"/>
                      <a:pt x="3946" y="5188"/>
                    </a:cubicBezTo>
                    <a:cubicBezTo>
                      <a:pt x="3726" y="5498"/>
                      <a:pt x="3504" y="5824"/>
                      <a:pt x="3292" y="6155"/>
                    </a:cubicBezTo>
                    <a:cubicBezTo>
                      <a:pt x="3080" y="6486"/>
                      <a:pt x="2870" y="6829"/>
                      <a:pt x="2668" y="7176"/>
                    </a:cubicBezTo>
                    <a:cubicBezTo>
                      <a:pt x="2469" y="7524"/>
                      <a:pt x="2273" y="7877"/>
                      <a:pt x="2089" y="8237"/>
                    </a:cubicBezTo>
                    <a:cubicBezTo>
                      <a:pt x="1905" y="8596"/>
                      <a:pt x="1730" y="8959"/>
                      <a:pt x="1564" y="9325"/>
                    </a:cubicBezTo>
                    <a:cubicBezTo>
                      <a:pt x="1399" y="9695"/>
                      <a:pt x="1246" y="10058"/>
                      <a:pt x="1104" y="10431"/>
                    </a:cubicBezTo>
                    <a:cubicBezTo>
                      <a:pt x="963" y="10803"/>
                      <a:pt x="835" y="11168"/>
                      <a:pt x="716" y="11542"/>
                    </a:cubicBezTo>
                    <a:cubicBezTo>
                      <a:pt x="600" y="11916"/>
                      <a:pt x="499" y="12275"/>
                      <a:pt x="410" y="12643"/>
                    </a:cubicBezTo>
                    <a:cubicBezTo>
                      <a:pt x="349" y="12889"/>
                      <a:pt x="298" y="13126"/>
                      <a:pt x="249" y="13368"/>
                    </a:cubicBezTo>
                    <a:cubicBezTo>
                      <a:pt x="203" y="13609"/>
                      <a:pt x="162" y="13842"/>
                      <a:pt x="129" y="14079"/>
                    </a:cubicBezTo>
                    <a:cubicBezTo>
                      <a:pt x="95" y="14317"/>
                      <a:pt x="68" y="14542"/>
                      <a:pt x="47" y="14774"/>
                    </a:cubicBezTo>
                    <a:cubicBezTo>
                      <a:pt x="29" y="15007"/>
                      <a:pt x="14" y="15225"/>
                      <a:pt x="7" y="15450"/>
                    </a:cubicBezTo>
                    <a:cubicBezTo>
                      <a:pt x="0" y="15675"/>
                      <a:pt x="0" y="15888"/>
                      <a:pt x="7" y="16104"/>
                    </a:cubicBezTo>
                    <a:cubicBezTo>
                      <a:pt x="14" y="16318"/>
                      <a:pt x="29" y="16535"/>
                      <a:pt x="47" y="16739"/>
                    </a:cubicBezTo>
                    <a:cubicBezTo>
                      <a:pt x="68" y="16942"/>
                      <a:pt x="96" y="17149"/>
                      <a:pt x="131" y="17340"/>
                    </a:cubicBezTo>
                    <a:cubicBezTo>
                      <a:pt x="165" y="17533"/>
                      <a:pt x="206" y="17727"/>
                      <a:pt x="254" y="17908"/>
                    </a:cubicBezTo>
                    <a:cubicBezTo>
                      <a:pt x="302" y="18091"/>
                      <a:pt x="357" y="18270"/>
                      <a:pt x="418" y="18437"/>
                    </a:cubicBezTo>
                    <a:cubicBezTo>
                      <a:pt x="479" y="18604"/>
                      <a:pt x="546" y="18771"/>
                      <a:pt x="620" y="18924"/>
                    </a:cubicBezTo>
                    <a:cubicBezTo>
                      <a:pt x="727" y="19156"/>
                      <a:pt x="853" y="19374"/>
                      <a:pt x="988" y="19573"/>
                    </a:cubicBezTo>
                    <a:cubicBezTo>
                      <a:pt x="1123" y="19768"/>
                      <a:pt x="1272" y="19952"/>
                      <a:pt x="1431" y="20112"/>
                    </a:cubicBezTo>
                    <a:cubicBezTo>
                      <a:pt x="1589" y="20271"/>
                      <a:pt x="1758" y="20414"/>
                      <a:pt x="1937" y="20532"/>
                    </a:cubicBezTo>
                    <a:cubicBezTo>
                      <a:pt x="1994" y="20572"/>
                      <a:pt x="2053" y="20608"/>
                      <a:pt x="2113" y="20642"/>
                    </a:cubicBezTo>
                    <a:cubicBezTo>
                      <a:pt x="2237" y="20714"/>
                      <a:pt x="2366" y="20776"/>
                      <a:pt x="2497" y="20829"/>
                    </a:cubicBezTo>
                    <a:cubicBezTo>
                      <a:pt x="2584" y="20862"/>
                      <a:pt x="2674" y="20894"/>
                      <a:pt x="2762" y="20920"/>
                    </a:cubicBezTo>
                    <a:cubicBezTo>
                      <a:pt x="2274" y="20546"/>
                      <a:pt x="2017" y="19977"/>
                      <a:pt x="1715" y="19452"/>
                    </a:cubicBezTo>
                    <a:cubicBezTo>
                      <a:pt x="960" y="18141"/>
                      <a:pt x="1054" y="16442"/>
                      <a:pt x="1232" y="14923"/>
                    </a:cubicBezTo>
                    <a:cubicBezTo>
                      <a:pt x="1456" y="13013"/>
                      <a:pt x="1728" y="11420"/>
                      <a:pt x="2566" y="9739"/>
                    </a:cubicBezTo>
                    <a:cubicBezTo>
                      <a:pt x="3403" y="8057"/>
                      <a:pt x="4524" y="6481"/>
                      <a:pt x="5846" y="5140"/>
                    </a:cubicBezTo>
                    <a:cubicBezTo>
                      <a:pt x="6902" y="4069"/>
                      <a:pt x="8087" y="3149"/>
                      <a:pt x="9504" y="2549"/>
                    </a:cubicBezTo>
                    <a:cubicBezTo>
                      <a:pt x="9525" y="2539"/>
                      <a:pt x="9545" y="2532"/>
                      <a:pt x="9563" y="2524"/>
                    </a:cubicBezTo>
                    <a:cubicBezTo>
                      <a:pt x="10306" y="2216"/>
                      <a:pt x="11109" y="1998"/>
                      <a:pt x="11893" y="1998"/>
                    </a:cubicBezTo>
                    <a:cubicBezTo>
                      <a:pt x="12207" y="1998"/>
                      <a:pt x="12518" y="2033"/>
                      <a:pt x="12820" y="2111"/>
                    </a:cubicBezTo>
                    <a:cubicBezTo>
                      <a:pt x="13113" y="2186"/>
                      <a:pt x="13398" y="2301"/>
                      <a:pt x="13666" y="2449"/>
                    </a:cubicBezTo>
                    <a:cubicBezTo>
                      <a:pt x="12299" y="1658"/>
                      <a:pt x="10956" y="833"/>
                      <a:pt x="9581" y="38"/>
                    </a:cubicBezTo>
                    <a:cubicBezTo>
                      <a:pt x="9573" y="35"/>
                      <a:pt x="9568" y="31"/>
                      <a:pt x="9562" y="29"/>
                    </a:cubicBezTo>
                    <a:cubicBezTo>
                      <a:pt x="9521" y="10"/>
                      <a:pt x="9473" y="1"/>
                      <a:pt x="94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" name="Google Shape;5498;p19"/>
              <p:cNvSpPr/>
              <p:nvPr/>
            </p:nvSpPr>
            <p:spPr>
              <a:xfrm>
                <a:off x="8661655" y="1551840"/>
                <a:ext cx="197214" cy="320582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10280" extrusionOk="0">
                    <a:moveTo>
                      <a:pt x="4229" y="0"/>
                    </a:moveTo>
                    <a:cubicBezTo>
                      <a:pt x="4177" y="56"/>
                      <a:pt x="4126" y="111"/>
                      <a:pt x="4072" y="163"/>
                    </a:cubicBezTo>
                    <a:cubicBezTo>
                      <a:pt x="4021" y="214"/>
                      <a:pt x="3967" y="265"/>
                      <a:pt x="3913" y="315"/>
                    </a:cubicBezTo>
                    <a:cubicBezTo>
                      <a:pt x="3733" y="479"/>
                      <a:pt x="3548" y="628"/>
                      <a:pt x="3361" y="758"/>
                    </a:cubicBezTo>
                    <a:cubicBezTo>
                      <a:pt x="3260" y="827"/>
                      <a:pt x="3158" y="891"/>
                      <a:pt x="3056" y="952"/>
                    </a:cubicBezTo>
                    <a:lnTo>
                      <a:pt x="4015" y="5906"/>
                    </a:lnTo>
                    <a:cubicBezTo>
                      <a:pt x="3963" y="5978"/>
                      <a:pt x="3914" y="6051"/>
                      <a:pt x="3868" y="6129"/>
                    </a:cubicBezTo>
                    <a:cubicBezTo>
                      <a:pt x="3775" y="6281"/>
                      <a:pt x="3696" y="6439"/>
                      <a:pt x="3627" y="6605"/>
                    </a:cubicBezTo>
                    <a:cubicBezTo>
                      <a:pt x="3594" y="6688"/>
                      <a:pt x="3562" y="6771"/>
                      <a:pt x="3536" y="6856"/>
                    </a:cubicBezTo>
                    <a:lnTo>
                      <a:pt x="1" y="8898"/>
                    </a:lnTo>
                    <a:lnTo>
                      <a:pt x="1" y="10279"/>
                    </a:lnTo>
                    <a:lnTo>
                      <a:pt x="3421" y="8305"/>
                    </a:lnTo>
                    <a:lnTo>
                      <a:pt x="3536" y="8238"/>
                    </a:lnTo>
                    <a:cubicBezTo>
                      <a:pt x="3597" y="8359"/>
                      <a:pt x="3701" y="8464"/>
                      <a:pt x="3824" y="8537"/>
                    </a:cubicBezTo>
                    <a:lnTo>
                      <a:pt x="3828" y="8540"/>
                    </a:lnTo>
                    <a:lnTo>
                      <a:pt x="3850" y="8553"/>
                    </a:lnTo>
                    <a:cubicBezTo>
                      <a:pt x="3950" y="8610"/>
                      <a:pt x="4064" y="8648"/>
                      <a:pt x="4173" y="8661"/>
                    </a:cubicBezTo>
                    <a:cubicBezTo>
                      <a:pt x="4203" y="8664"/>
                      <a:pt x="4233" y="8666"/>
                      <a:pt x="4262" y="8666"/>
                    </a:cubicBezTo>
                    <a:cubicBezTo>
                      <a:pt x="4580" y="8666"/>
                      <a:pt x="4882" y="8475"/>
                      <a:pt x="5136" y="8262"/>
                    </a:cubicBezTo>
                    <a:cubicBezTo>
                      <a:pt x="5487" y="7968"/>
                      <a:pt x="5750" y="7627"/>
                      <a:pt x="5959" y="7256"/>
                    </a:cubicBezTo>
                    <a:cubicBezTo>
                      <a:pt x="6167" y="6885"/>
                      <a:pt x="6319" y="6482"/>
                      <a:pt x="6322" y="6014"/>
                    </a:cubicBezTo>
                    <a:cubicBezTo>
                      <a:pt x="6324" y="5641"/>
                      <a:pt x="6232" y="5229"/>
                      <a:pt x="5951" y="5038"/>
                    </a:cubicBezTo>
                    <a:cubicBezTo>
                      <a:pt x="5931" y="5025"/>
                      <a:pt x="5910" y="5013"/>
                      <a:pt x="5891" y="4999"/>
                    </a:cubicBezTo>
                    <a:cubicBezTo>
                      <a:pt x="5773" y="4937"/>
                      <a:pt x="5630" y="4908"/>
                      <a:pt x="5488" y="4908"/>
                    </a:cubicBezTo>
                    <a:cubicBezTo>
                      <a:pt x="5385" y="4908"/>
                      <a:pt x="5282" y="4924"/>
                      <a:pt x="5189" y="4953"/>
                    </a:cubicBezTo>
                    <a:lnTo>
                      <a:pt x="5110" y="4546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" name="Google Shape;5499;p19"/>
              <p:cNvSpPr/>
              <p:nvPr/>
            </p:nvSpPr>
            <p:spPr>
              <a:xfrm>
                <a:off x="8820883" y="1693635"/>
                <a:ext cx="24449" cy="1415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454" extrusionOk="0">
                    <a:moveTo>
                      <a:pt x="0" y="0"/>
                    </a:moveTo>
                    <a:lnTo>
                      <a:pt x="79" y="409"/>
                    </a:lnTo>
                    <a:cubicBezTo>
                      <a:pt x="173" y="379"/>
                      <a:pt x="277" y="363"/>
                      <a:pt x="381" y="363"/>
                    </a:cubicBezTo>
                    <a:cubicBezTo>
                      <a:pt x="522" y="363"/>
                      <a:pt x="664" y="392"/>
                      <a:pt x="782" y="453"/>
                    </a:cubicBezTo>
                    <a:lnTo>
                      <a:pt x="784" y="452"/>
                    </a:lnTo>
                    <a:cubicBezTo>
                      <a:pt x="454" y="261"/>
                      <a:pt x="331" y="189"/>
                      <a:pt x="0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" name="Google Shape;5500;p19"/>
              <p:cNvSpPr/>
              <p:nvPr/>
            </p:nvSpPr>
            <p:spPr>
              <a:xfrm>
                <a:off x="8726082" y="1563721"/>
                <a:ext cx="60748" cy="172297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5525" extrusionOk="0">
                    <a:moveTo>
                      <a:pt x="1" y="0"/>
                    </a:moveTo>
                    <a:lnTo>
                      <a:pt x="961" y="4956"/>
                    </a:lnTo>
                    <a:cubicBezTo>
                      <a:pt x="1290" y="5145"/>
                      <a:pt x="1618" y="5334"/>
                      <a:pt x="1947" y="5525"/>
                    </a:cubicBezTo>
                    <a:lnTo>
                      <a:pt x="989" y="571"/>
                    </a:lnTo>
                    <a:cubicBezTo>
                      <a:pt x="659" y="380"/>
                      <a:pt x="329" y="191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" name="Google Shape;5501;p19"/>
              <p:cNvSpPr/>
              <p:nvPr/>
            </p:nvSpPr>
            <p:spPr>
              <a:xfrm>
                <a:off x="8741082" y="1718240"/>
                <a:ext cx="45748" cy="47432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1521" extrusionOk="0">
                    <a:moveTo>
                      <a:pt x="479" y="1"/>
                    </a:moveTo>
                    <a:cubicBezTo>
                      <a:pt x="428" y="73"/>
                      <a:pt x="380" y="146"/>
                      <a:pt x="332" y="223"/>
                    </a:cubicBezTo>
                    <a:cubicBezTo>
                      <a:pt x="239" y="376"/>
                      <a:pt x="160" y="534"/>
                      <a:pt x="92" y="699"/>
                    </a:cubicBezTo>
                    <a:cubicBezTo>
                      <a:pt x="58" y="781"/>
                      <a:pt x="27" y="866"/>
                      <a:pt x="0" y="951"/>
                    </a:cubicBezTo>
                    <a:cubicBezTo>
                      <a:pt x="329" y="1139"/>
                      <a:pt x="658" y="1330"/>
                      <a:pt x="986" y="1520"/>
                    </a:cubicBezTo>
                    <a:cubicBezTo>
                      <a:pt x="1014" y="1434"/>
                      <a:pt x="1044" y="1352"/>
                      <a:pt x="1078" y="1269"/>
                    </a:cubicBezTo>
                    <a:cubicBezTo>
                      <a:pt x="1147" y="1103"/>
                      <a:pt x="1228" y="945"/>
                      <a:pt x="1320" y="793"/>
                    </a:cubicBezTo>
                    <a:cubicBezTo>
                      <a:pt x="1366" y="717"/>
                      <a:pt x="1415" y="642"/>
                      <a:pt x="1466" y="570"/>
                    </a:cubicBezTo>
                    <a:cubicBezTo>
                      <a:pt x="1136" y="379"/>
                      <a:pt x="807" y="189"/>
                      <a:pt x="4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" name="Google Shape;5502;p19"/>
              <p:cNvSpPr/>
              <p:nvPr/>
            </p:nvSpPr>
            <p:spPr>
              <a:xfrm>
                <a:off x="8781029" y="1818123"/>
                <a:ext cx="686" cy="437"/>
              </a:xfrm>
              <a:custGeom>
                <a:avLst/>
                <a:gdLst/>
                <a:ahLst/>
                <a:cxnLst/>
                <a:rect l="l" t="t" r="r" b="b"/>
                <a:pathLst>
                  <a:path w="22" h="1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" y="6"/>
                      <a:pt x="14" y="11"/>
                      <a:pt x="22" y="1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" name="Google Shape;5503;p19"/>
              <p:cNvSpPr/>
              <p:nvPr/>
            </p:nvSpPr>
            <p:spPr>
              <a:xfrm>
                <a:off x="8768244" y="1808706"/>
                <a:ext cx="12568" cy="9356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00" extrusionOk="0">
                    <a:moveTo>
                      <a:pt x="115" y="1"/>
                    </a:moveTo>
                    <a:lnTo>
                      <a:pt x="0" y="68"/>
                    </a:lnTo>
                    <a:lnTo>
                      <a:pt x="403" y="300"/>
                    </a:lnTo>
                    <a:cubicBezTo>
                      <a:pt x="281" y="227"/>
                      <a:pt x="177" y="122"/>
                      <a:pt x="115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19"/>
              <p:cNvSpPr/>
              <p:nvPr/>
            </p:nvSpPr>
            <p:spPr>
              <a:xfrm>
                <a:off x="8630814" y="1747865"/>
                <a:ext cx="141050" cy="81455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2612" extrusionOk="0">
                    <a:moveTo>
                      <a:pt x="3536" y="1"/>
                    </a:moveTo>
                    <a:lnTo>
                      <a:pt x="1" y="2042"/>
                    </a:lnTo>
                    <a:lnTo>
                      <a:pt x="987" y="2612"/>
                    </a:lnTo>
                    <a:lnTo>
                      <a:pt x="4522" y="570"/>
                    </a:lnTo>
                    <a:cubicBezTo>
                      <a:pt x="4194" y="380"/>
                      <a:pt x="3865" y="189"/>
                      <a:pt x="35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19"/>
              <p:cNvSpPr/>
              <p:nvPr/>
            </p:nvSpPr>
            <p:spPr>
              <a:xfrm>
                <a:off x="8013800" y="1954867"/>
                <a:ext cx="47588" cy="64553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070" extrusionOk="0">
                    <a:moveTo>
                      <a:pt x="184" y="1"/>
                    </a:moveTo>
                    <a:cubicBezTo>
                      <a:pt x="163" y="55"/>
                      <a:pt x="144" y="111"/>
                      <a:pt x="125" y="166"/>
                    </a:cubicBezTo>
                    <a:cubicBezTo>
                      <a:pt x="46" y="409"/>
                      <a:pt x="0" y="659"/>
                      <a:pt x="52" y="914"/>
                    </a:cubicBezTo>
                    <a:cubicBezTo>
                      <a:pt x="91" y="1105"/>
                      <a:pt x="184" y="1297"/>
                      <a:pt x="347" y="1391"/>
                    </a:cubicBezTo>
                    <a:lnTo>
                      <a:pt x="1521" y="2069"/>
                    </a:lnTo>
                    <a:lnTo>
                      <a:pt x="1526" y="2064"/>
                    </a:lnTo>
                    <a:cubicBezTo>
                      <a:pt x="1435" y="2009"/>
                      <a:pt x="1359" y="1930"/>
                      <a:pt x="1307" y="1836"/>
                    </a:cubicBezTo>
                    <a:cubicBezTo>
                      <a:pt x="1221" y="1687"/>
                      <a:pt x="1204" y="1510"/>
                      <a:pt x="1212" y="1336"/>
                    </a:cubicBezTo>
                    <a:lnTo>
                      <a:pt x="1211" y="1336"/>
                    </a:lnTo>
                    <a:cubicBezTo>
                      <a:pt x="1211" y="1062"/>
                      <a:pt x="1176" y="775"/>
                      <a:pt x="1040" y="533"/>
                    </a:cubicBezTo>
                    <a:cubicBezTo>
                      <a:pt x="902" y="291"/>
                      <a:pt x="662" y="93"/>
                      <a:pt x="397" y="26"/>
                    </a:cubicBezTo>
                    <a:cubicBezTo>
                      <a:pt x="328" y="11"/>
                      <a:pt x="256" y="1"/>
                      <a:pt x="1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" name="Google Shape;5506;p19"/>
              <p:cNvSpPr/>
              <p:nvPr/>
            </p:nvSpPr>
            <p:spPr>
              <a:xfrm>
                <a:off x="8078726" y="1877093"/>
                <a:ext cx="1778" cy="1060"/>
              </a:xfrm>
              <a:custGeom>
                <a:avLst/>
                <a:gdLst/>
                <a:ahLst/>
                <a:cxnLst/>
                <a:rect l="l" t="t" r="r" b="b"/>
                <a:pathLst>
                  <a:path w="57" h="34" extrusionOk="0">
                    <a:moveTo>
                      <a:pt x="0" y="0"/>
                    </a:moveTo>
                    <a:cubicBezTo>
                      <a:pt x="19" y="12"/>
                      <a:pt x="36" y="22"/>
                      <a:pt x="56" y="33"/>
                    </a:cubicBezTo>
                    <a:cubicBezTo>
                      <a:pt x="39" y="20"/>
                      <a:pt x="19" y="10"/>
                      <a:pt x="0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19"/>
              <p:cNvSpPr/>
              <p:nvPr/>
            </p:nvSpPr>
            <p:spPr>
              <a:xfrm>
                <a:off x="8051502" y="1993161"/>
                <a:ext cx="125" cy="3430"/>
              </a:xfrm>
              <a:custGeom>
                <a:avLst/>
                <a:gdLst/>
                <a:ahLst/>
                <a:cxnLst/>
                <a:rect l="l" t="t" r="r" b="b"/>
                <a:pathLst>
                  <a:path w="4" h="110" extrusionOk="0">
                    <a:moveTo>
                      <a:pt x="0" y="0"/>
                    </a:moveTo>
                    <a:lnTo>
                      <a:pt x="2" y="53"/>
                    </a:lnTo>
                    <a:lnTo>
                      <a:pt x="2" y="53"/>
                    </a:lnTo>
                    <a:cubicBezTo>
                      <a:pt x="1" y="36"/>
                      <a:pt x="1" y="18"/>
                      <a:pt x="0" y="0"/>
                    </a:cubicBezTo>
                    <a:close/>
                    <a:moveTo>
                      <a:pt x="2" y="53"/>
                    </a:moveTo>
                    <a:cubicBezTo>
                      <a:pt x="2" y="72"/>
                      <a:pt x="2" y="91"/>
                      <a:pt x="3" y="110"/>
                    </a:cubicBezTo>
                    <a:lnTo>
                      <a:pt x="2" y="53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" name="Google Shape;5508;p19"/>
              <p:cNvSpPr/>
              <p:nvPr/>
            </p:nvSpPr>
            <p:spPr>
              <a:xfrm>
                <a:off x="7831777" y="1849027"/>
                <a:ext cx="246954" cy="275894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8847" extrusionOk="0">
                    <a:moveTo>
                      <a:pt x="5841" y="0"/>
                    </a:moveTo>
                    <a:cubicBezTo>
                      <a:pt x="5257" y="0"/>
                      <a:pt x="4635" y="200"/>
                      <a:pt x="4095" y="473"/>
                    </a:cubicBezTo>
                    <a:cubicBezTo>
                      <a:pt x="2930" y="1064"/>
                      <a:pt x="2151" y="2002"/>
                      <a:pt x="1485" y="3068"/>
                    </a:cubicBezTo>
                    <a:cubicBezTo>
                      <a:pt x="650" y="4407"/>
                      <a:pt x="0" y="5945"/>
                      <a:pt x="18" y="7495"/>
                    </a:cubicBezTo>
                    <a:cubicBezTo>
                      <a:pt x="18" y="7498"/>
                      <a:pt x="18" y="8008"/>
                      <a:pt x="328" y="8166"/>
                    </a:cubicBezTo>
                    <a:lnTo>
                      <a:pt x="1504" y="8846"/>
                    </a:lnTo>
                    <a:lnTo>
                      <a:pt x="1507" y="8839"/>
                    </a:lnTo>
                    <a:cubicBezTo>
                      <a:pt x="1418" y="8783"/>
                      <a:pt x="1340" y="8702"/>
                      <a:pt x="1288" y="8612"/>
                    </a:cubicBezTo>
                    <a:cubicBezTo>
                      <a:pt x="1209" y="8475"/>
                      <a:pt x="1188" y="8316"/>
                      <a:pt x="1191" y="8156"/>
                    </a:cubicBezTo>
                    <a:lnTo>
                      <a:pt x="1191" y="8137"/>
                    </a:lnTo>
                    <a:cubicBezTo>
                      <a:pt x="1186" y="6967"/>
                      <a:pt x="1531" y="5800"/>
                      <a:pt x="2063" y="4736"/>
                    </a:cubicBezTo>
                    <a:cubicBezTo>
                      <a:pt x="2511" y="3840"/>
                      <a:pt x="3088" y="3018"/>
                      <a:pt x="3777" y="2313"/>
                    </a:cubicBezTo>
                    <a:cubicBezTo>
                      <a:pt x="4328" y="1751"/>
                      <a:pt x="4949" y="1265"/>
                      <a:pt x="5693" y="945"/>
                    </a:cubicBezTo>
                    <a:cubicBezTo>
                      <a:pt x="6094" y="772"/>
                      <a:pt x="6532" y="649"/>
                      <a:pt x="6960" y="649"/>
                    </a:cubicBezTo>
                    <a:cubicBezTo>
                      <a:pt x="7120" y="649"/>
                      <a:pt x="7278" y="666"/>
                      <a:pt x="7433" y="705"/>
                    </a:cubicBezTo>
                    <a:cubicBezTo>
                      <a:pt x="7601" y="748"/>
                      <a:pt x="7765" y="814"/>
                      <a:pt x="7919" y="900"/>
                    </a:cubicBezTo>
                    <a:cubicBezTo>
                      <a:pt x="7551" y="686"/>
                      <a:pt x="7199" y="459"/>
                      <a:pt x="6829" y="245"/>
                    </a:cubicBezTo>
                    <a:cubicBezTo>
                      <a:pt x="6531" y="73"/>
                      <a:pt x="6193" y="0"/>
                      <a:pt x="5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" name="Google Shape;5509;p19"/>
              <p:cNvSpPr/>
              <p:nvPr/>
            </p:nvSpPr>
            <p:spPr>
              <a:xfrm>
                <a:off x="7868793" y="1869203"/>
                <a:ext cx="249137" cy="257869"/>
              </a:xfrm>
              <a:custGeom>
                <a:avLst/>
                <a:gdLst/>
                <a:ahLst/>
                <a:cxnLst/>
                <a:rect l="l" t="t" r="r" b="b"/>
                <a:pathLst>
                  <a:path w="7989" h="8269" extrusionOk="0">
                    <a:moveTo>
                      <a:pt x="5774" y="1"/>
                    </a:moveTo>
                    <a:cubicBezTo>
                      <a:pt x="5347" y="1"/>
                      <a:pt x="4910" y="124"/>
                      <a:pt x="4508" y="296"/>
                    </a:cubicBezTo>
                    <a:cubicBezTo>
                      <a:pt x="3763" y="617"/>
                      <a:pt x="3142" y="1101"/>
                      <a:pt x="2592" y="1665"/>
                    </a:cubicBezTo>
                    <a:cubicBezTo>
                      <a:pt x="1904" y="2369"/>
                      <a:pt x="1325" y="3192"/>
                      <a:pt x="878" y="4087"/>
                    </a:cubicBezTo>
                    <a:cubicBezTo>
                      <a:pt x="346" y="5151"/>
                      <a:pt x="1" y="6319"/>
                      <a:pt x="7" y="7489"/>
                    </a:cubicBezTo>
                    <a:lnTo>
                      <a:pt x="7" y="7506"/>
                    </a:lnTo>
                    <a:cubicBezTo>
                      <a:pt x="2" y="7667"/>
                      <a:pt x="24" y="7827"/>
                      <a:pt x="103" y="7963"/>
                    </a:cubicBezTo>
                    <a:cubicBezTo>
                      <a:pt x="155" y="8053"/>
                      <a:pt x="232" y="8135"/>
                      <a:pt x="323" y="8189"/>
                    </a:cubicBezTo>
                    <a:cubicBezTo>
                      <a:pt x="367" y="8218"/>
                      <a:pt x="418" y="8239"/>
                      <a:pt x="468" y="8252"/>
                    </a:cubicBezTo>
                    <a:cubicBezTo>
                      <a:pt x="510" y="8264"/>
                      <a:pt x="554" y="8269"/>
                      <a:pt x="598" y="8269"/>
                    </a:cubicBezTo>
                    <a:cubicBezTo>
                      <a:pt x="710" y="8269"/>
                      <a:pt x="824" y="8236"/>
                      <a:pt x="930" y="8192"/>
                    </a:cubicBezTo>
                    <a:cubicBezTo>
                      <a:pt x="1128" y="8109"/>
                      <a:pt x="1293" y="7979"/>
                      <a:pt x="1440" y="7830"/>
                    </a:cubicBezTo>
                    <a:cubicBezTo>
                      <a:pt x="1624" y="7643"/>
                      <a:pt x="1782" y="7424"/>
                      <a:pt x="1897" y="7189"/>
                    </a:cubicBezTo>
                    <a:cubicBezTo>
                      <a:pt x="2014" y="6956"/>
                      <a:pt x="2091" y="6705"/>
                      <a:pt x="2121" y="6440"/>
                    </a:cubicBezTo>
                    <a:cubicBezTo>
                      <a:pt x="2130" y="6359"/>
                      <a:pt x="2136" y="6277"/>
                      <a:pt x="2134" y="6197"/>
                    </a:cubicBezTo>
                    <a:cubicBezTo>
                      <a:pt x="2142" y="5666"/>
                      <a:pt x="2300" y="5138"/>
                      <a:pt x="2540" y="4657"/>
                    </a:cubicBezTo>
                    <a:cubicBezTo>
                      <a:pt x="2748" y="4238"/>
                      <a:pt x="3020" y="3853"/>
                      <a:pt x="3342" y="3524"/>
                    </a:cubicBezTo>
                    <a:cubicBezTo>
                      <a:pt x="3598" y="3262"/>
                      <a:pt x="3890" y="3034"/>
                      <a:pt x="4236" y="2884"/>
                    </a:cubicBezTo>
                    <a:cubicBezTo>
                      <a:pt x="4425" y="2805"/>
                      <a:pt x="4628" y="2746"/>
                      <a:pt x="4830" y="2746"/>
                    </a:cubicBezTo>
                    <a:cubicBezTo>
                      <a:pt x="4832" y="2746"/>
                      <a:pt x="4835" y="2746"/>
                      <a:pt x="4837" y="2746"/>
                    </a:cubicBezTo>
                    <a:cubicBezTo>
                      <a:pt x="4909" y="2746"/>
                      <a:pt x="4981" y="2755"/>
                      <a:pt x="5048" y="2772"/>
                    </a:cubicBezTo>
                    <a:cubicBezTo>
                      <a:pt x="5313" y="2838"/>
                      <a:pt x="5553" y="3035"/>
                      <a:pt x="5693" y="3278"/>
                    </a:cubicBezTo>
                    <a:cubicBezTo>
                      <a:pt x="5810" y="3488"/>
                      <a:pt x="5852" y="3732"/>
                      <a:pt x="5861" y="3972"/>
                    </a:cubicBezTo>
                    <a:lnTo>
                      <a:pt x="5862" y="4085"/>
                    </a:lnTo>
                    <a:cubicBezTo>
                      <a:pt x="5854" y="4260"/>
                      <a:pt x="5872" y="4435"/>
                      <a:pt x="5959" y="4585"/>
                    </a:cubicBezTo>
                    <a:cubicBezTo>
                      <a:pt x="6010" y="4674"/>
                      <a:pt x="6088" y="4756"/>
                      <a:pt x="6177" y="4811"/>
                    </a:cubicBezTo>
                    <a:cubicBezTo>
                      <a:pt x="6222" y="4839"/>
                      <a:pt x="6271" y="4861"/>
                      <a:pt x="6322" y="4874"/>
                    </a:cubicBezTo>
                    <a:cubicBezTo>
                      <a:pt x="6365" y="4884"/>
                      <a:pt x="6408" y="4889"/>
                      <a:pt x="6452" y="4889"/>
                    </a:cubicBezTo>
                    <a:cubicBezTo>
                      <a:pt x="6564" y="4889"/>
                      <a:pt x="6679" y="4858"/>
                      <a:pt x="6785" y="4814"/>
                    </a:cubicBezTo>
                    <a:cubicBezTo>
                      <a:pt x="6982" y="4729"/>
                      <a:pt x="7147" y="4601"/>
                      <a:pt x="7296" y="4451"/>
                    </a:cubicBezTo>
                    <a:cubicBezTo>
                      <a:pt x="7480" y="4264"/>
                      <a:pt x="7636" y="4046"/>
                      <a:pt x="7751" y="3811"/>
                    </a:cubicBezTo>
                    <a:cubicBezTo>
                      <a:pt x="7868" y="3579"/>
                      <a:pt x="7945" y="3328"/>
                      <a:pt x="7976" y="3062"/>
                    </a:cubicBezTo>
                    <a:cubicBezTo>
                      <a:pt x="7981" y="3009"/>
                      <a:pt x="7987" y="2955"/>
                      <a:pt x="7989" y="2901"/>
                    </a:cubicBezTo>
                    <a:lnTo>
                      <a:pt x="7989" y="2822"/>
                    </a:lnTo>
                    <a:lnTo>
                      <a:pt x="7989" y="2819"/>
                    </a:lnTo>
                    <a:cubicBezTo>
                      <a:pt x="7987" y="2529"/>
                      <a:pt x="7967" y="2233"/>
                      <a:pt x="7909" y="1945"/>
                    </a:cubicBezTo>
                    <a:cubicBezTo>
                      <a:pt x="7853" y="1665"/>
                      <a:pt x="7764" y="1392"/>
                      <a:pt x="7622" y="1140"/>
                    </a:cubicBezTo>
                    <a:cubicBezTo>
                      <a:pt x="7426" y="795"/>
                      <a:pt x="7133" y="490"/>
                      <a:pt x="6790" y="285"/>
                    </a:cubicBezTo>
                    <a:cubicBezTo>
                      <a:pt x="6771" y="273"/>
                      <a:pt x="6752" y="263"/>
                      <a:pt x="6735" y="252"/>
                    </a:cubicBezTo>
                    <a:cubicBezTo>
                      <a:pt x="6580" y="166"/>
                      <a:pt x="6416" y="99"/>
                      <a:pt x="6248" y="56"/>
                    </a:cubicBezTo>
                    <a:cubicBezTo>
                      <a:pt x="6093" y="18"/>
                      <a:pt x="5934" y="1"/>
                      <a:pt x="57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" name="Google Shape;5510;p19"/>
              <p:cNvSpPr/>
              <p:nvPr/>
            </p:nvSpPr>
            <p:spPr>
              <a:xfrm>
                <a:off x="7904998" y="2069719"/>
                <a:ext cx="79958" cy="107744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3455" extrusionOk="0">
                    <a:moveTo>
                      <a:pt x="1940" y="1"/>
                    </a:moveTo>
                    <a:cubicBezTo>
                      <a:pt x="1935" y="1"/>
                      <a:pt x="1930" y="1"/>
                      <a:pt x="1925" y="1"/>
                    </a:cubicBezTo>
                    <a:cubicBezTo>
                      <a:pt x="1767" y="2"/>
                      <a:pt x="1617" y="67"/>
                      <a:pt x="1482" y="145"/>
                    </a:cubicBezTo>
                    <a:lnTo>
                      <a:pt x="0" y="1000"/>
                    </a:lnTo>
                    <a:lnTo>
                      <a:pt x="0" y="3454"/>
                    </a:lnTo>
                    <a:lnTo>
                      <a:pt x="1482" y="2599"/>
                    </a:lnTo>
                    <a:cubicBezTo>
                      <a:pt x="1754" y="2441"/>
                      <a:pt x="1977" y="2203"/>
                      <a:pt x="2152" y="1937"/>
                    </a:cubicBezTo>
                    <a:cubicBezTo>
                      <a:pt x="2297" y="1715"/>
                      <a:pt x="2408" y="1472"/>
                      <a:pt x="2479" y="1220"/>
                    </a:cubicBezTo>
                    <a:cubicBezTo>
                      <a:pt x="2535" y="1019"/>
                      <a:pt x="2563" y="810"/>
                      <a:pt x="2536" y="599"/>
                    </a:cubicBezTo>
                    <a:cubicBezTo>
                      <a:pt x="2516" y="439"/>
                      <a:pt x="2466" y="278"/>
                      <a:pt x="2356" y="169"/>
                    </a:cubicBezTo>
                    <a:cubicBezTo>
                      <a:pt x="2325" y="137"/>
                      <a:pt x="2289" y="109"/>
                      <a:pt x="2247" y="84"/>
                    </a:cubicBezTo>
                    <a:cubicBezTo>
                      <a:pt x="2247" y="84"/>
                      <a:pt x="2246" y="83"/>
                      <a:pt x="2243" y="83"/>
                    </a:cubicBezTo>
                    <a:cubicBezTo>
                      <a:pt x="2152" y="29"/>
                      <a:pt x="2045" y="1"/>
                      <a:pt x="1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" name="Google Shape;5511;p19"/>
              <p:cNvSpPr/>
              <p:nvPr/>
            </p:nvSpPr>
            <p:spPr>
              <a:xfrm>
                <a:off x="7858096" y="2042183"/>
                <a:ext cx="116850" cy="58597"/>
              </a:xfrm>
              <a:custGeom>
                <a:avLst/>
                <a:gdLst/>
                <a:ahLst/>
                <a:cxnLst/>
                <a:rect l="l" t="t" r="r" b="b"/>
                <a:pathLst>
                  <a:path w="3747" h="1879" extrusionOk="0">
                    <a:moveTo>
                      <a:pt x="1940" y="1"/>
                    </a:moveTo>
                    <a:cubicBezTo>
                      <a:pt x="1687" y="1"/>
                      <a:pt x="1482" y="154"/>
                      <a:pt x="1482" y="154"/>
                    </a:cubicBezTo>
                    <a:lnTo>
                      <a:pt x="0" y="1009"/>
                    </a:lnTo>
                    <a:lnTo>
                      <a:pt x="1504" y="1879"/>
                    </a:lnTo>
                    <a:lnTo>
                      <a:pt x="2986" y="1023"/>
                    </a:lnTo>
                    <a:cubicBezTo>
                      <a:pt x="3120" y="946"/>
                      <a:pt x="3271" y="881"/>
                      <a:pt x="3429" y="880"/>
                    </a:cubicBezTo>
                    <a:cubicBezTo>
                      <a:pt x="3538" y="880"/>
                      <a:pt x="3652" y="908"/>
                      <a:pt x="3747" y="963"/>
                    </a:cubicBezTo>
                    <a:cubicBezTo>
                      <a:pt x="3248" y="673"/>
                      <a:pt x="2732" y="371"/>
                      <a:pt x="2234" y="80"/>
                    </a:cubicBezTo>
                    <a:cubicBezTo>
                      <a:pt x="2135" y="22"/>
                      <a:pt x="2034" y="1"/>
                      <a:pt x="1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" name="Google Shape;5512;p19"/>
              <p:cNvSpPr/>
              <p:nvPr/>
            </p:nvSpPr>
            <p:spPr>
              <a:xfrm>
                <a:off x="8176489" y="1532443"/>
                <a:ext cx="484428" cy="615623"/>
              </a:xfrm>
              <a:custGeom>
                <a:avLst/>
                <a:gdLst/>
                <a:ahLst/>
                <a:cxnLst/>
                <a:rect l="l" t="t" r="r" b="b"/>
                <a:pathLst>
                  <a:path w="15534" h="19741" extrusionOk="0">
                    <a:moveTo>
                      <a:pt x="11401" y="1190"/>
                    </a:moveTo>
                    <a:cubicBezTo>
                      <a:pt x="11688" y="1190"/>
                      <a:pt x="11972" y="1222"/>
                      <a:pt x="12248" y="1293"/>
                    </a:cubicBezTo>
                    <a:cubicBezTo>
                      <a:pt x="13228" y="1546"/>
                      <a:pt x="14113" y="2294"/>
                      <a:pt x="14626" y="3188"/>
                    </a:cubicBezTo>
                    <a:cubicBezTo>
                      <a:pt x="15315" y="4386"/>
                      <a:pt x="15343" y="5844"/>
                      <a:pt x="15179" y="7228"/>
                    </a:cubicBezTo>
                    <a:cubicBezTo>
                      <a:pt x="14975" y="8973"/>
                      <a:pt x="14468" y="10602"/>
                      <a:pt x="13704" y="12135"/>
                    </a:cubicBezTo>
                    <a:cubicBezTo>
                      <a:pt x="12941" y="13669"/>
                      <a:pt x="11916" y="15106"/>
                      <a:pt x="10710" y="16330"/>
                    </a:cubicBezTo>
                    <a:cubicBezTo>
                      <a:pt x="9746" y="17308"/>
                      <a:pt x="8667" y="18147"/>
                      <a:pt x="7371" y="18695"/>
                    </a:cubicBezTo>
                    <a:cubicBezTo>
                      <a:pt x="6679" y="18988"/>
                      <a:pt x="5926" y="19197"/>
                      <a:pt x="5191" y="19197"/>
                    </a:cubicBezTo>
                    <a:cubicBezTo>
                      <a:pt x="4905" y="19197"/>
                      <a:pt x="4622" y="19165"/>
                      <a:pt x="4347" y="19095"/>
                    </a:cubicBezTo>
                    <a:cubicBezTo>
                      <a:pt x="3366" y="18841"/>
                      <a:pt x="2482" y="18091"/>
                      <a:pt x="1967" y="17198"/>
                    </a:cubicBezTo>
                    <a:cubicBezTo>
                      <a:pt x="1451" y="16304"/>
                      <a:pt x="1307" y="15262"/>
                      <a:pt x="1335" y="14214"/>
                    </a:cubicBezTo>
                    <a:cubicBezTo>
                      <a:pt x="1343" y="13861"/>
                      <a:pt x="1372" y="13508"/>
                      <a:pt x="1414" y="13158"/>
                    </a:cubicBezTo>
                    <a:cubicBezTo>
                      <a:pt x="1619" y="11416"/>
                      <a:pt x="2125" y="9786"/>
                      <a:pt x="2889" y="8253"/>
                    </a:cubicBezTo>
                    <a:cubicBezTo>
                      <a:pt x="3654" y="6718"/>
                      <a:pt x="4677" y="5280"/>
                      <a:pt x="5883" y="4057"/>
                    </a:cubicBezTo>
                    <a:cubicBezTo>
                      <a:pt x="6848" y="3079"/>
                      <a:pt x="7928" y="2239"/>
                      <a:pt x="9225" y="1692"/>
                    </a:cubicBezTo>
                    <a:cubicBezTo>
                      <a:pt x="9915" y="1399"/>
                      <a:pt x="10668" y="1190"/>
                      <a:pt x="11401" y="1190"/>
                    </a:cubicBezTo>
                    <a:close/>
                    <a:moveTo>
                      <a:pt x="11133" y="1"/>
                    </a:moveTo>
                    <a:cubicBezTo>
                      <a:pt x="10026" y="1"/>
                      <a:pt x="8848" y="374"/>
                      <a:pt x="7824" y="891"/>
                    </a:cubicBezTo>
                    <a:cubicBezTo>
                      <a:pt x="5606" y="2007"/>
                      <a:pt x="4115" y="3788"/>
                      <a:pt x="2844" y="5809"/>
                    </a:cubicBezTo>
                    <a:cubicBezTo>
                      <a:pt x="1247" y="8349"/>
                      <a:pt x="1" y="11268"/>
                      <a:pt x="1" y="14214"/>
                    </a:cubicBezTo>
                    <a:cubicBezTo>
                      <a:pt x="1" y="14685"/>
                      <a:pt x="34" y="15157"/>
                      <a:pt x="100" y="15631"/>
                    </a:cubicBezTo>
                    <a:cubicBezTo>
                      <a:pt x="232" y="16576"/>
                      <a:pt x="594" y="17438"/>
                      <a:pt x="1189" y="18222"/>
                    </a:cubicBezTo>
                    <a:cubicBezTo>
                      <a:pt x="1484" y="18610"/>
                      <a:pt x="1832" y="18921"/>
                      <a:pt x="2235" y="19152"/>
                    </a:cubicBezTo>
                    <a:cubicBezTo>
                      <a:pt x="2370" y="19231"/>
                      <a:pt x="2499" y="19296"/>
                      <a:pt x="2642" y="19359"/>
                    </a:cubicBezTo>
                    <a:cubicBezTo>
                      <a:pt x="2769" y="19417"/>
                      <a:pt x="2889" y="19461"/>
                      <a:pt x="3023" y="19506"/>
                    </a:cubicBezTo>
                    <a:cubicBezTo>
                      <a:pt x="3155" y="19552"/>
                      <a:pt x="3280" y="19585"/>
                      <a:pt x="3418" y="19618"/>
                    </a:cubicBezTo>
                    <a:cubicBezTo>
                      <a:pt x="3556" y="19649"/>
                      <a:pt x="3684" y="19674"/>
                      <a:pt x="3826" y="19693"/>
                    </a:cubicBezTo>
                    <a:cubicBezTo>
                      <a:pt x="3967" y="19713"/>
                      <a:pt x="4096" y="19726"/>
                      <a:pt x="4243" y="19733"/>
                    </a:cubicBezTo>
                    <a:cubicBezTo>
                      <a:pt x="4335" y="19738"/>
                      <a:pt x="4421" y="19740"/>
                      <a:pt x="4510" y="19740"/>
                    </a:cubicBezTo>
                    <a:cubicBezTo>
                      <a:pt x="4562" y="19740"/>
                      <a:pt x="4614" y="19740"/>
                      <a:pt x="4669" y="19739"/>
                    </a:cubicBezTo>
                    <a:cubicBezTo>
                      <a:pt x="4818" y="19734"/>
                      <a:pt x="4950" y="19726"/>
                      <a:pt x="5101" y="19710"/>
                    </a:cubicBezTo>
                    <a:cubicBezTo>
                      <a:pt x="5254" y="19693"/>
                      <a:pt x="5387" y="19674"/>
                      <a:pt x="5540" y="19647"/>
                    </a:cubicBezTo>
                    <a:cubicBezTo>
                      <a:pt x="5692" y="19618"/>
                      <a:pt x="5827" y="19589"/>
                      <a:pt x="5983" y="19549"/>
                    </a:cubicBezTo>
                    <a:cubicBezTo>
                      <a:pt x="6136" y="19511"/>
                      <a:pt x="6273" y="19473"/>
                      <a:pt x="6428" y="19422"/>
                    </a:cubicBezTo>
                    <a:cubicBezTo>
                      <a:pt x="6582" y="19372"/>
                      <a:pt x="6717" y="19323"/>
                      <a:pt x="6874" y="19261"/>
                    </a:cubicBezTo>
                    <a:cubicBezTo>
                      <a:pt x="7029" y="19201"/>
                      <a:pt x="7164" y="19143"/>
                      <a:pt x="7321" y="19072"/>
                    </a:cubicBezTo>
                    <a:cubicBezTo>
                      <a:pt x="7478" y="19000"/>
                      <a:pt x="7614" y="18934"/>
                      <a:pt x="7768" y="18850"/>
                    </a:cubicBezTo>
                    <a:cubicBezTo>
                      <a:pt x="7921" y="18770"/>
                      <a:pt x="8056" y="18693"/>
                      <a:pt x="8208" y="18604"/>
                    </a:cubicBezTo>
                    <a:cubicBezTo>
                      <a:pt x="8359" y="18514"/>
                      <a:pt x="8491" y="18432"/>
                      <a:pt x="8642" y="18333"/>
                    </a:cubicBezTo>
                    <a:cubicBezTo>
                      <a:pt x="8793" y="18233"/>
                      <a:pt x="8923" y="18144"/>
                      <a:pt x="9071" y="18036"/>
                    </a:cubicBezTo>
                    <a:cubicBezTo>
                      <a:pt x="9219" y="17929"/>
                      <a:pt x="9348" y="17831"/>
                      <a:pt x="9495" y="17714"/>
                    </a:cubicBezTo>
                    <a:cubicBezTo>
                      <a:pt x="9642" y="17598"/>
                      <a:pt x="9771" y="17492"/>
                      <a:pt x="9915" y="17368"/>
                    </a:cubicBezTo>
                    <a:cubicBezTo>
                      <a:pt x="10058" y="17244"/>
                      <a:pt x="10184" y="17131"/>
                      <a:pt x="10326" y="16997"/>
                    </a:cubicBezTo>
                    <a:cubicBezTo>
                      <a:pt x="10468" y="16866"/>
                      <a:pt x="10592" y="16744"/>
                      <a:pt x="10730" y="16606"/>
                    </a:cubicBezTo>
                    <a:cubicBezTo>
                      <a:pt x="10868" y="16468"/>
                      <a:pt x="10990" y="16339"/>
                      <a:pt x="11125" y="16192"/>
                    </a:cubicBezTo>
                    <a:cubicBezTo>
                      <a:pt x="11260" y="16047"/>
                      <a:pt x="11378" y="15912"/>
                      <a:pt x="11510" y="15759"/>
                    </a:cubicBezTo>
                    <a:cubicBezTo>
                      <a:pt x="11776" y="15450"/>
                      <a:pt x="11996" y="15175"/>
                      <a:pt x="12244" y="14843"/>
                    </a:cubicBezTo>
                    <a:cubicBezTo>
                      <a:pt x="12721" y="14198"/>
                      <a:pt x="13147" y="13538"/>
                      <a:pt x="13539" y="12828"/>
                    </a:cubicBezTo>
                    <a:cubicBezTo>
                      <a:pt x="13727" y="12486"/>
                      <a:pt x="13920" y="12106"/>
                      <a:pt x="14085" y="11754"/>
                    </a:cubicBezTo>
                    <a:cubicBezTo>
                      <a:pt x="14246" y="11407"/>
                      <a:pt x="14419" y="11005"/>
                      <a:pt x="14554" y="10653"/>
                    </a:cubicBezTo>
                    <a:cubicBezTo>
                      <a:pt x="14623" y="10474"/>
                      <a:pt x="14695" y="10279"/>
                      <a:pt x="14755" y="10099"/>
                    </a:cubicBezTo>
                    <a:cubicBezTo>
                      <a:pt x="14817" y="9919"/>
                      <a:pt x="14882" y="9721"/>
                      <a:pt x="14935" y="9543"/>
                    </a:cubicBezTo>
                    <a:cubicBezTo>
                      <a:pt x="14990" y="9363"/>
                      <a:pt x="15047" y="9166"/>
                      <a:pt x="15093" y="8988"/>
                    </a:cubicBezTo>
                    <a:cubicBezTo>
                      <a:pt x="15141" y="8808"/>
                      <a:pt x="15188" y="8611"/>
                      <a:pt x="15228" y="8434"/>
                    </a:cubicBezTo>
                    <a:cubicBezTo>
                      <a:pt x="15266" y="8257"/>
                      <a:pt x="15306" y="8060"/>
                      <a:pt x="15338" y="7887"/>
                    </a:cubicBezTo>
                    <a:cubicBezTo>
                      <a:pt x="15368" y="7713"/>
                      <a:pt x="15401" y="7516"/>
                      <a:pt x="15424" y="7343"/>
                    </a:cubicBezTo>
                    <a:cubicBezTo>
                      <a:pt x="15448" y="7171"/>
                      <a:pt x="15471" y="6977"/>
                      <a:pt x="15487" y="6808"/>
                    </a:cubicBezTo>
                    <a:cubicBezTo>
                      <a:pt x="15501" y="6637"/>
                      <a:pt x="15516" y="6447"/>
                      <a:pt x="15523" y="6279"/>
                    </a:cubicBezTo>
                    <a:cubicBezTo>
                      <a:pt x="15530" y="6114"/>
                      <a:pt x="15533" y="5927"/>
                      <a:pt x="15533" y="5765"/>
                    </a:cubicBezTo>
                    <a:cubicBezTo>
                      <a:pt x="15533" y="5604"/>
                      <a:pt x="15530" y="5427"/>
                      <a:pt x="15523" y="5273"/>
                    </a:cubicBezTo>
                    <a:cubicBezTo>
                      <a:pt x="15514" y="5118"/>
                      <a:pt x="15500" y="4942"/>
                      <a:pt x="15483" y="4791"/>
                    </a:cubicBezTo>
                    <a:cubicBezTo>
                      <a:pt x="15467" y="4639"/>
                      <a:pt x="15445" y="4471"/>
                      <a:pt x="15421" y="4323"/>
                    </a:cubicBezTo>
                    <a:cubicBezTo>
                      <a:pt x="15396" y="4176"/>
                      <a:pt x="15365" y="4011"/>
                      <a:pt x="15332" y="3868"/>
                    </a:cubicBezTo>
                    <a:cubicBezTo>
                      <a:pt x="15300" y="3726"/>
                      <a:pt x="15258" y="3566"/>
                      <a:pt x="15217" y="3430"/>
                    </a:cubicBezTo>
                    <a:cubicBezTo>
                      <a:pt x="15178" y="3293"/>
                      <a:pt x="15126" y="3141"/>
                      <a:pt x="15077" y="3009"/>
                    </a:cubicBezTo>
                    <a:cubicBezTo>
                      <a:pt x="15027" y="2876"/>
                      <a:pt x="14968" y="2733"/>
                      <a:pt x="14911" y="2606"/>
                    </a:cubicBezTo>
                    <a:cubicBezTo>
                      <a:pt x="14853" y="2481"/>
                      <a:pt x="14784" y="2344"/>
                      <a:pt x="14718" y="2225"/>
                    </a:cubicBezTo>
                    <a:cubicBezTo>
                      <a:pt x="14652" y="2107"/>
                      <a:pt x="14573" y="1978"/>
                      <a:pt x="14498" y="1866"/>
                    </a:cubicBezTo>
                    <a:cubicBezTo>
                      <a:pt x="14423" y="1753"/>
                      <a:pt x="14335" y="1634"/>
                      <a:pt x="14252" y="1531"/>
                    </a:cubicBezTo>
                    <a:cubicBezTo>
                      <a:pt x="14167" y="1426"/>
                      <a:pt x="14072" y="1316"/>
                      <a:pt x="13980" y="1222"/>
                    </a:cubicBezTo>
                    <a:cubicBezTo>
                      <a:pt x="13887" y="1124"/>
                      <a:pt x="13785" y="1025"/>
                      <a:pt x="13684" y="938"/>
                    </a:cubicBezTo>
                    <a:cubicBezTo>
                      <a:pt x="13487" y="769"/>
                      <a:pt x="13250" y="598"/>
                      <a:pt x="13024" y="468"/>
                    </a:cubicBezTo>
                    <a:cubicBezTo>
                      <a:pt x="12455" y="139"/>
                      <a:pt x="11807" y="1"/>
                      <a:pt x="1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" name="Google Shape;5513;p19"/>
              <p:cNvSpPr/>
              <p:nvPr/>
            </p:nvSpPr>
            <p:spPr>
              <a:xfrm>
                <a:off x="8217247" y="1569553"/>
                <a:ext cx="437744" cy="561579"/>
              </a:xfrm>
              <a:custGeom>
                <a:avLst/>
                <a:gdLst/>
                <a:ahLst/>
                <a:cxnLst/>
                <a:rect l="l" t="t" r="r" b="b"/>
                <a:pathLst>
                  <a:path w="14037" h="18008" extrusionOk="0">
                    <a:moveTo>
                      <a:pt x="9431" y="572"/>
                    </a:moveTo>
                    <a:cubicBezTo>
                      <a:pt x="9520" y="572"/>
                      <a:pt x="9613" y="575"/>
                      <a:pt x="9696" y="581"/>
                    </a:cubicBezTo>
                    <a:cubicBezTo>
                      <a:pt x="9795" y="588"/>
                      <a:pt x="9903" y="602"/>
                      <a:pt x="9995" y="621"/>
                    </a:cubicBezTo>
                    <a:cubicBezTo>
                      <a:pt x="10086" y="638"/>
                      <a:pt x="10186" y="661"/>
                      <a:pt x="10272" y="689"/>
                    </a:cubicBezTo>
                    <a:cubicBezTo>
                      <a:pt x="10331" y="707"/>
                      <a:pt x="10392" y="729"/>
                      <a:pt x="10451" y="752"/>
                    </a:cubicBezTo>
                    <a:cubicBezTo>
                      <a:pt x="10564" y="796"/>
                      <a:pt x="10678" y="848"/>
                      <a:pt x="10776" y="906"/>
                    </a:cubicBezTo>
                    <a:cubicBezTo>
                      <a:pt x="12336" y="1809"/>
                      <a:pt x="12724" y="4061"/>
                      <a:pt x="12564" y="6005"/>
                    </a:cubicBezTo>
                    <a:cubicBezTo>
                      <a:pt x="12403" y="7979"/>
                      <a:pt x="11674" y="9635"/>
                      <a:pt x="10768" y="11189"/>
                    </a:cubicBezTo>
                    <a:cubicBezTo>
                      <a:pt x="9870" y="12745"/>
                      <a:pt x="8800" y="14203"/>
                      <a:pt x="7173" y="15331"/>
                    </a:cubicBezTo>
                    <a:cubicBezTo>
                      <a:pt x="6057" y="16103"/>
                      <a:pt x="4677" y="16721"/>
                      <a:pt x="3415" y="16721"/>
                    </a:cubicBezTo>
                    <a:cubicBezTo>
                      <a:pt x="2865" y="16721"/>
                      <a:pt x="2337" y="16603"/>
                      <a:pt x="1864" y="16330"/>
                    </a:cubicBezTo>
                    <a:cubicBezTo>
                      <a:pt x="1767" y="16273"/>
                      <a:pt x="1662" y="16202"/>
                      <a:pt x="1567" y="16125"/>
                    </a:cubicBezTo>
                    <a:cubicBezTo>
                      <a:pt x="1517" y="16086"/>
                      <a:pt x="1471" y="16044"/>
                      <a:pt x="1425" y="16003"/>
                    </a:cubicBezTo>
                    <a:cubicBezTo>
                      <a:pt x="1359" y="15942"/>
                      <a:pt x="1289" y="15869"/>
                      <a:pt x="1228" y="15797"/>
                    </a:cubicBezTo>
                    <a:cubicBezTo>
                      <a:pt x="1166" y="15726"/>
                      <a:pt x="1100" y="15640"/>
                      <a:pt x="1044" y="15560"/>
                    </a:cubicBezTo>
                    <a:cubicBezTo>
                      <a:pt x="989" y="15478"/>
                      <a:pt x="928" y="15380"/>
                      <a:pt x="877" y="15289"/>
                    </a:cubicBezTo>
                    <a:cubicBezTo>
                      <a:pt x="827" y="15197"/>
                      <a:pt x="774" y="15088"/>
                      <a:pt x="728" y="14988"/>
                    </a:cubicBezTo>
                    <a:cubicBezTo>
                      <a:pt x="685" y="14887"/>
                      <a:pt x="637" y="14765"/>
                      <a:pt x="598" y="14655"/>
                    </a:cubicBezTo>
                    <a:cubicBezTo>
                      <a:pt x="561" y="14543"/>
                      <a:pt x="522" y="14411"/>
                      <a:pt x="491" y="14292"/>
                    </a:cubicBezTo>
                    <a:cubicBezTo>
                      <a:pt x="460" y="14174"/>
                      <a:pt x="430" y="14030"/>
                      <a:pt x="407" y="13902"/>
                    </a:cubicBezTo>
                    <a:cubicBezTo>
                      <a:pt x="383" y="13776"/>
                      <a:pt x="361" y="13622"/>
                      <a:pt x="345" y="13488"/>
                    </a:cubicBezTo>
                    <a:cubicBezTo>
                      <a:pt x="330" y="13353"/>
                      <a:pt x="317" y="13190"/>
                      <a:pt x="309" y="13050"/>
                    </a:cubicBezTo>
                    <a:cubicBezTo>
                      <a:pt x="302" y="12922"/>
                      <a:pt x="299" y="12772"/>
                      <a:pt x="299" y="12638"/>
                    </a:cubicBezTo>
                    <a:lnTo>
                      <a:pt x="299" y="12618"/>
                    </a:lnTo>
                    <a:cubicBezTo>
                      <a:pt x="299" y="12454"/>
                      <a:pt x="304" y="12312"/>
                      <a:pt x="314" y="12141"/>
                    </a:cubicBezTo>
                    <a:cubicBezTo>
                      <a:pt x="324" y="11971"/>
                      <a:pt x="335" y="11823"/>
                      <a:pt x="354" y="11648"/>
                    </a:cubicBezTo>
                    <a:cubicBezTo>
                      <a:pt x="374" y="11472"/>
                      <a:pt x="394" y="11319"/>
                      <a:pt x="423" y="11139"/>
                    </a:cubicBezTo>
                    <a:cubicBezTo>
                      <a:pt x="450" y="10959"/>
                      <a:pt x="479" y="10801"/>
                      <a:pt x="517" y="10617"/>
                    </a:cubicBezTo>
                    <a:cubicBezTo>
                      <a:pt x="554" y="10433"/>
                      <a:pt x="590" y="10272"/>
                      <a:pt x="637" y="10085"/>
                    </a:cubicBezTo>
                    <a:cubicBezTo>
                      <a:pt x="683" y="9898"/>
                      <a:pt x="728" y="9736"/>
                      <a:pt x="784" y="9546"/>
                    </a:cubicBezTo>
                    <a:cubicBezTo>
                      <a:pt x="840" y="9359"/>
                      <a:pt x="892" y="9192"/>
                      <a:pt x="956" y="9004"/>
                    </a:cubicBezTo>
                    <a:cubicBezTo>
                      <a:pt x="1021" y="8817"/>
                      <a:pt x="1083" y="8646"/>
                      <a:pt x="1155" y="8459"/>
                    </a:cubicBezTo>
                    <a:cubicBezTo>
                      <a:pt x="1227" y="8272"/>
                      <a:pt x="1296" y="8100"/>
                      <a:pt x="1375" y="7914"/>
                    </a:cubicBezTo>
                    <a:cubicBezTo>
                      <a:pt x="1536" y="7542"/>
                      <a:pt x="1697" y="7203"/>
                      <a:pt x="1888" y="6840"/>
                    </a:cubicBezTo>
                    <a:cubicBezTo>
                      <a:pt x="2072" y="6485"/>
                      <a:pt x="2276" y="6132"/>
                      <a:pt x="2486" y="5794"/>
                    </a:cubicBezTo>
                    <a:cubicBezTo>
                      <a:pt x="2690" y="5464"/>
                      <a:pt x="2933" y="5105"/>
                      <a:pt x="3160" y="4796"/>
                    </a:cubicBezTo>
                    <a:cubicBezTo>
                      <a:pt x="3273" y="4641"/>
                      <a:pt x="3400" y="4472"/>
                      <a:pt x="3520" y="4324"/>
                    </a:cubicBezTo>
                    <a:cubicBezTo>
                      <a:pt x="3639" y="4175"/>
                      <a:pt x="3773" y="4012"/>
                      <a:pt x="3895" y="3872"/>
                    </a:cubicBezTo>
                    <a:cubicBezTo>
                      <a:pt x="4017" y="3729"/>
                      <a:pt x="4155" y="3574"/>
                      <a:pt x="4282" y="3440"/>
                    </a:cubicBezTo>
                    <a:cubicBezTo>
                      <a:pt x="4407" y="3305"/>
                      <a:pt x="4549" y="3158"/>
                      <a:pt x="4679" y="3032"/>
                    </a:cubicBezTo>
                    <a:cubicBezTo>
                      <a:pt x="4808" y="2907"/>
                      <a:pt x="4955" y="2767"/>
                      <a:pt x="5084" y="2651"/>
                    </a:cubicBezTo>
                    <a:cubicBezTo>
                      <a:pt x="5213" y="2535"/>
                      <a:pt x="5364" y="2405"/>
                      <a:pt x="5497" y="2297"/>
                    </a:cubicBezTo>
                    <a:cubicBezTo>
                      <a:pt x="5627" y="2189"/>
                      <a:pt x="5780" y="2073"/>
                      <a:pt x="5913" y="1974"/>
                    </a:cubicBezTo>
                    <a:cubicBezTo>
                      <a:pt x="6046" y="1876"/>
                      <a:pt x="6198" y="1768"/>
                      <a:pt x="6332" y="1681"/>
                    </a:cubicBezTo>
                    <a:cubicBezTo>
                      <a:pt x="6463" y="1593"/>
                      <a:pt x="6618" y="1498"/>
                      <a:pt x="6749" y="1420"/>
                    </a:cubicBezTo>
                    <a:cubicBezTo>
                      <a:pt x="6878" y="1344"/>
                      <a:pt x="7025" y="1264"/>
                      <a:pt x="7153" y="1199"/>
                    </a:cubicBezTo>
                    <a:cubicBezTo>
                      <a:pt x="7281" y="1134"/>
                      <a:pt x="7427" y="1064"/>
                      <a:pt x="7552" y="1011"/>
                    </a:cubicBezTo>
                    <a:cubicBezTo>
                      <a:pt x="7676" y="956"/>
                      <a:pt x="7820" y="898"/>
                      <a:pt x="7942" y="855"/>
                    </a:cubicBezTo>
                    <a:cubicBezTo>
                      <a:pt x="8064" y="812"/>
                      <a:pt x="8204" y="768"/>
                      <a:pt x="8323" y="736"/>
                    </a:cubicBezTo>
                    <a:cubicBezTo>
                      <a:pt x="8441" y="702"/>
                      <a:pt x="8577" y="668"/>
                      <a:pt x="8691" y="647"/>
                    </a:cubicBezTo>
                    <a:cubicBezTo>
                      <a:pt x="8805" y="625"/>
                      <a:pt x="8934" y="607"/>
                      <a:pt x="9043" y="594"/>
                    </a:cubicBezTo>
                    <a:cubicBezTo>
                      <a:pt x="9151" y="581"/>
                      <a:pt x="9273" y="574"/>
                      <a:pt x="9378" y="572"/>
                    </a:cubicBezTo>
                    <a:cubicBezTo>
                      <a:pt x="9396" y="572"/>
                      <a:pt x="9413" y="572"/>
                      <a:pt x="9431" y="572"/>
                    </a:cubicBezTo>
                    <a:close/>
                    <a:moveTo>
                      <a:pt x="10097" y="0"/>
                    </a:moveTo>
                    <a:cubicBezTo>
                      <a:pt x="9363" y="0"/>
                      <a:pt x="8609" y="210"/>
                      <a:pt x="7918" y="502"/>
                    </a:cubicBezTo>
                    <a:cubicBezTo>
                      <a:pt x="6621" y="1049"/>
                      <a:pt x="5540" y="1889"/>
                      <a:pt x="4576" y="2867"/>
                    </a:cubicBezTo>
                    <a:cubicBezTo>
                      <a:pt x="3370" y="4089"/>
                      <a:pt x="2348" y="5528"/>
                      <a:pt x="1582" y="7063"/>
                    </a:cubicBezTo>
                    <a:cubicBezTo>
                      <a:pt x="818" y="8596"/>
                      <a:pt x="311" y="10225"/>
                      <a:pt x="107" y="11968"/>
                    </a:cubicBezTo>
                    <a:cubicBezTo>
                      <a:pt x="65" y="12318"/>
                      <a:pt x="36" y="12671"/>
                      <a:pt x="28" y="13024"/>
                    </a:cubicBezTo>
                    <a:cubicBezTo>
                      <a:pt x="0" y="14072"/>
                      <a:pt x="144" y="15113"/>
                      <a:pt x="660" y="16008"/>
                    </a:cubicBezTo>
                    <a:cubicBezTo>
                      <a:pt x="1176" y="16902"/>
                      <a:pt x="2059" y="17651"/>
                      <a:pt x="3040" y="17905"/>
                    </a:cubicBezTo>
                    <a:cubicBezTo>
                      <a:pt x="3314" y="17975"/>
                      <a:pt x="3597" y="18007"/>
                      <a:pt x="3883" y="18007"/>
                    </a:cubicBezTo>
                    <a:cubicBezTo>
                      <a:pt x="4618" y="18007"/>
                      <a:pt x="5372" y="17798"/>
                      <a:pt x="6064" y="17506"/>
                    </a:cubicBezTo>
                    <a:cubicBezTo>
                      <a:pt x="7358" y="16957"/>
                      <a:pt x="8439" y="16119"/>
                      <a:pt x="9403" y="15141"/>
                    </a:cubicBezTo>
                    <a:cubicBezTo>
                      <a:pt x="10609" y="13919"/>
                      <a:pt x="11633" y="12479"/>
                      <a:pt x="12397" y="10945"/>
                    </a:cubicBezTo>
                    <a:cubicBezTo>
                      <a:pt x="13161" y="9412"/>
                      <a:pt x="13668" y="7782"/>
                      <a:pt x="13872" y="6038"/>
                    </a:cubicBezTo>
                    <a:cubicBezTo>
                      <a:pt x="14036" y="4655"/>
                      <a:pt x="14008" y="3196"/>
                      <a:pt x="13319" y="1998"/>
                    </a:cubicBezTo>
                    <a:cubicBezTo>
                      <a:pt x="12806" y="1104"/>
                      <a:pt x="11921" y="355"/>
                      <a:pt x="10941" y="103"/>
                    </a:cubicBezTo>
                    <a:cubicBezTo>
                      <a:pt x="10666" y="32"/>
                      <a:pt x="10383" y="0"/>
                      <a:pt x="10097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" name="Google Shape;5514;p19"/>
              <p:cNvSpPr/>
              <p:nvPr/>
            </p:nvSpPr>
            <p:spPr>
              <a:xfrm>
                <a:off x="8266331" y="1593035"/>
                <a:ext cx="347713" cy="498024"/>
              </a:xfrm>
              <a:custGeom>
                <a:avLst/>
                <a:gdLst/>
                <a:ahLst/>
                <a:cxnLst/>
                <a:rect l="l" t="t" r="r" b="b"/>
                <a:pathLst>
                  <a:path w="11150" h="15970" extrusionOk="0">
                    <a:moveTo>
                      <a:pt x="8870" y="0"/>
                    </a:moveTo>
                    <a:cubicBezTo>
                      <a:pt x="8900" y="23"/>
                      <a:pt x="8931" y="49"/>
                      <a:pt x="8962" y="74"/>
                    </a:cubicBezTo>
                    <a:cubicBezTo>
                      <a:pt x="9091" y="184"/>
                      <a:pt x="9213" y="304"/>
                      <a:pt x="9327" y="437"/>
                    </a:cubicBezTo>
                    <a:cubicBezTo>
                      <a:pt x="9381" y="503"/>
                      <a:pt x="9437" y="572"/>
                      <a:pt x="9489" y="644"/>
                    </a:cubicBezTo>
                    <a:cubicBezTo>
                      <a:pt x="9542" y="716"/>
                      <a:pt x="9593" y="790"/>
                      <a:pt x="9640" y="867"/>
                    </a:cubicBezTo>
                    <a:cubicBezTo>
                      <a:pt x="9689" y="943"/>
                      <a:pt x="9736" y="1022"/>
                      <a:pt x="9780" y="1106"/>
                    </a:cubicBezTo>
                    <a:cubicBezTo>
                      <a:pt x="9801" y="1148"/>
                      <a:pt x="9823" y="1191"/>
                      <a:pt x="9841" y="1231"/>
                    </a:cubicBezTo>
                    <a:cubicBezTo>
                      <a:pt x="9862" y="1273"/>
                      <a:pt x="9882" y="1316"/>
                      <a:pt x="9902" y="1359"/>
                    </a:cubicBezTo>
                    <a:cubicBezTo>
                      <a:pt x="9921" y="1403"/>
                      <a:pt x="9941" y="1447"/>
                      <a:pt x="9959" y="1493"/>
                    </a:cubicBezTo>
                    <a:cubicBezTo>
                      <a:pt x="9977" y="1537"/>
                      <a:pt x="9995" y="1583"/>
                      <a:pt x="10011" y="1629"/>
                    </a:cubicBezTo>
                    <a:cubicBezTo>
                      <a:pt x="10046" y="1720"/>
                      <a:pt x="10077" y="1816"/>
                      <a:pt x="10106" y="1911"/>
                    </a:cubicBezTo>
                    <a:cubicBezTo>
                      <a:pt x="10122" y="1960"/>
                      <a:pt x="10135" y="2007"/>
                      <a:pt x="10149" y="2056"/>
                    </a:cubicBezTo>
                    <a:cubicBezTo>
                      <a:pt x="10163" y="2105"/>
                      <a:pt x="10176" y="2155"/>
                      <a:pt x="10189" y="2206"/>
                    </a:cubicBezTo>
                    <a:cubicBezTo>
                      <a:pt x="10201" y="2255"/>
                      <a:pt x="10214" y="2305"/>
                      <a:pt x="10225" y="2357"/>
                    </a:cubicBezTo>
                    <a:cubicBezTo>
                      <a:pt x="10237" y="2408"/>
                      <a:pt x="10248" y="2460"/>
                      <a:pt x="10257" y="2513"/>
                    </a:cubicBezTo>
                    <a:cubicBezTo>
                      <a:pt x="10266" y="2564"/>
                      <a:pt x="10276" y="2617"/>
                      <a:pt x="10284" y="2669"/>
                    </a:cubicBezTo>
                    <a:cubicBezTo>
                      <a:pt x="10293" y="2723"/>
                      <a:pt x="10301" y="2776"/>
                      <a:pt x="10309" y="2831"/>
                    </a:cubicBezTo>
                    <a:cubicBezTo>
                      <a:pt x="10326" y="2939"/>
                      <a:pt x="10336" y="3048"/>
                      <a:pt x="10347" y="3160"/>
                    </a:cubicBezTo>
                    <a:cubicBezTo>
                      <a:pt x="10356" y="3272"/>
                      <a:pt x="10363" y="3385"/>
                      <a:pt x="10369" y="3500"/>
                    </a:cubicBezTo>
                    <a:cubicBezTo>
                      <a:pt x="10370" y="3557"/>
                      <a:pt x="10372" y="3616"/>
                      <a:pt x="10373" y="3673"/>
                    </a:cubicBezTo>
                    <a:cubicBezTo>
                      <a:pt x="10376" y="3731"/>
                      <a:pt x="10376" y="3790"/>
                      <a:pt x="10376" y="3850"/>
                    </a:cubicBezTo>
                    <a:cubicBezTo>
                      <a:pt x="10376" y="3909"/>
                      <a:pt x="10376" y="3968"/>
                      <a:pt x="10373" y="4030"/>
                    </a:cubicBezTo>
                    <a:cubicBezTo>
                      <a:pt x="10373" y="4090"/>
                      <a:pt x="10372" y="4152"/>
                      <a:pt x="10369" y="4213"/>
                    </a:cubicBezTo>
                    <a:cubicBezTo>
                      <a:pt x="10366" y="4274"/>
                      <a:pt x="10363" y="4336"/>
                      <a:pt x="10359" y="4399"/>
                    </a:cubicBezTo>
                    <a:cubicBezTo>
                      <a:pt x="10356" y="4463"/>
                      <a:pt x="10352" y="4523"/>
                      <a:pt x="10347" y="4586"/>
                    </a:cubicBezTo>
                    <a:cubicBezTo>
                      <a:pt x="10336" y="4710"/>
                      <a:pt x="10323" y="4839"/>
                      <a:pt x="10307" y="4966"/>
                    </a:cubicBezTo>
                    <a:cubicBezTo>
                      <a:pt x="10293" y="5094"/>
                      <a:pt x="10273" y="5223"/>
                      <a:pt x="10254" y="5353"/>
                    </a:cubicBezTo>
                    <a:lnTo>
                      <a:pt x="10221" y="5547"/>
                    </a:lnTo>
                    <a:cubicBezTo>
                      <a:pt x="10211" y="5611"/>
                      <a:pt x="10198" y="5678"/>
                      <a:pt x="10185" y="5742"/>
                    </a:cubicBezTo>
                    <a:cubicBezTo>
                      <a:pt x="10172" y="5807"/>
                      <a:pt x="10161" y="5872"/>
                      <a:pt x="10146" y="5938"/>
                    </a:cubicBezTo>
                    <a:cubicBezTo>
                      <a:pt x="10133" y="6002"/>
                      <a:pt x="10117" y="6069"/>
                      <a:pt x="10103" y="6136"/>
                    </a:cubicBezTo>
                    <a:cubicBezTo>
                      <a:pt x="10089" y="6201"/>
                      <a:pt x="10071" y="6267"/>
                      <a:pt x="10056" y="6333"/>
                    </a:cubicBezTo>
                    <a:cubicBezTo>
                      <a:pt x="10040" y="6399"/>
                      <a:pt x="10024" y="6467"/>
                      <a:pt x="10005" y="6533"/>
                    </a:cubicBezTo>
                    <a:cubicBezTo>
                      <a:pt x="9969" y="6665"/>
                      <a:pt x="9932" y="6799"/>
                      <a:pt x="9892" y="6931"/>
                    </a:cubicBezTo>
                    <a:cubicBezTo>
                      <a:pt x="9873" y="6999"/>
                      <a:pt x="9853" y="7066"/>
                      <a:pt x="9831" y="7132"/>
                    </a:cubicBezTo>
                    <a:cubicBezTo>
                      <a:pt x="9811" y="7200"/>
                      <a:pt x="9790" y="7266"/>
                      <a:pt x="9767" y="7332"/>
                    </a:cubicBezTo>
                    <a:cubicBezTo>
                      <a:pt x="9745" y="7398"/>
                      <a:pt x="9722" y="7467"/>
                      <a:pt x="9698" y="7534"/>
                    </a:cubicBezTo>
                    <a:cubicBezTo>
                      <a:pt x="9675" y="7600"/>
                      <a:pt x="9652" y="7667"/>
                      <a:pt x="9626" y="7733"/>
                    </a:cubicBezTo>
                    <a:cubicBezTo>
                      <a:pt x="9575" y="7866"/>
                      <a:pt x="9525" y="7999"/>
                      <a:pt x="9472" y="8132"/>
                    </a:cubicBezTo>
                    <a:cubicBezTo>
                      <a:pt x="9417" y="8265"/>
                      <a:pt x="9363" y="8398"/>
                      <a:pt x="9305" y="8531"/>
                    </a:cubicBezTo>
                    <a:cubicBezTo>
                      <a:pt x="9248" y="8662"/>
                      <a:pt x="9187" y="8794"/>
                      <a:pt x="9125" y="8927"/>
                    </a:cubicBezTo>
                    <a:cubicBezTo>
                      <a:pt x="9064" y="9058"/>
                      <a:pt x="9000" y="9188"/>
                      <a:pt x="8934" y="9318"/>
                    </a:cubicBezTo>
                    <a:cubicBezTo>
                      <a:pt x="8803" y="9577"/>
                      <a:pt x="8663" y="9834"/>
                      <a:pt x="8517" y="10085"/>
                    </a:cubicBezTo>
                    <a:cubicBezTo>
                      <a:pt x="8371" y="10337"/>
                      <a:pt x="8217" y="10584"/>
                      <a:pt x="8057" y="10827"/>
                    </a:cubicBezTo>
                    <a:cubicBezTo>
                      <a:pt x="7977" y="10949"/>
                      <a:pt x="7896" y="11069"/>
                      <a:pt x="7813" y="11187"/>
                    </a:cubicBezTo>
                    <a:cubicBezTo>
                      <a:pt x="7728" y="11306"/>
                      <a:pt x="7646" y="11422"/>
                      <a:pt x="7560" y="11537"/>
                    </a:cubicBezTo>
                    <a:cubicBezTo>
                      <a:pt x="7474" y="11652"/>
                      <a:pt x="7387" y="11766"/>
                      <a:pt x="7300" y="11877"/>
                    </a:cubicBezTo>
                    <a:cubicBezTo>
                      <a:pt x="7257" y="11933"/>
                      <a:pt x="7211" y="11986"/>
                      <a:pt x="7166" y="12042"/>
                    </a:cubicBezTo>
                    <a:cubicBezTo>
                      <a:pt x="7121" y="12098"/>
                      <a:pt x="7077" y="12151"/>
                      <a:pt x="7031" y="12206"/>
                    </a:cubicBezTo>
                    <a:cubicBezTo>
                      <a:pt x="6986" y="12259"/>
                      <a:pt x="6942" y="12312"/>
                      <a:pt x="6894" y="12366"/>
                    </a:cubicBezTo>
                    <a:cubicBezTo>
                      <a:pt x="6848" y="12417"/>
                      <a:pt x="6804" y="12471"/>
                      <a:pt x="6756" y="12522"/>
                    </a:cubicBezTo>
                    <a:cubicBezTo>
                      <a:pt x="6663" y="12626"/>
                      <a:pt x="6569" y="12729"/>
                      <a:pt x="6474" y="12827"/>
                    </a:cubicBezTo>
                    <a:cubicBezTo>
                      <a:pt x="6427" y="12876"/>
                      <a:pt x="6381" y="12926"/>
                      <a:pt x="6332" y="12975"/>
                    </a:cubicBezTo>
                    <a:cubicBezTo>
                      <a:pt x="6286" y="13024"/>
                      <a:pt x="6237" y="13071"/>
                      <a:pt x="6188" y="13120"/>
                    </a:cubicBezTo>
                    <a:lnTo>
                      <a:pt x="6043" y="13261"/>
                    </a:lnTo>
                    <a:cubicBezTo>
                      <a:pt x="5994" y="13307"/>
                      <a:pt x="5944" y="13355"/>
                      <a:pt x="5895" y="13399"/>
                    </a:cubicBezTo>
                    <a:cubicBezTo>
                      <a:pt x="5845" y="13444"/>
                      <a:pt x="5797" y="13487"/>
                      <a:pt x="5748" y="13531"/>
                    </a:cubicBezTo>
                    <a:cubicBezTo>
                      <a:pt x="5700" y="13578"/>
                      <a:pt x="5649" y="13621"/>
                      <a:pt x="5599" y="13664"/>
                    </a:cubicBezTo>
                    <a:cubicBezTo>
                      <a:pt x="5500" y="13750"/>
                      <a:pt x="5402" y="13832"/>
                      <a:pt x="5301" y="13912"/>
                    </a:cubicBezTo>
                    <a:cubicBezTo>
                      <a:pt x="5201" y="13994"/>
                      <a:pt x="5100" y="14071"/>
                      <a:pt x="4999" y="14147"/>
                    </a:cubicBezTo>
                    <a:cubicBezTo>
                      <a:pt x="4949" y="14184"/>
                      <a:pt x="4896" y="14222"/>
                      <a:pt x="4846" y="14258"/>
                    </a:cubicBezTo>
                    <a:cubicBezTo>
                      <a:pt x="4795" y="14293"/>
                      <a:pt x="4745" y="14328"/>
                      <a:pt x="4695" y="14364"/>
                    </a:cubicBezTo>
                    <a:cubicBezTo>
                      <a:pt x="4644" y="14400"/>
                      <a:pt x="4593" y="14434"/>
                      <a:pt x="4542" y="14469"/>
                    </a:cubicBezTo>
                    <a:cubicBezTo>
                      <a:pt x="4490" y="14502"/>
                      <a:pt x="4440" y="14535"/>
                      <a:pt x="4390" y="14567"/>
                    </a:cubicBezTo>
                    <a:cubicBezTo>
                      <a:pt x="4339" y="14600"/>
                      <a:pt x="4289" y="14633"/>
                      <a:pt x="4237" y="14663"/>
                    </a:cubicBezTo>
                    <a:cubicBezTo>
                      <a:pt x="4184" y="14693"/>
                      <a:pt x="4134" y="14722"/>
                      <a:pt x="4082" y="14752"/>
                    </a:cubicBezTo>
                    <a:cubicBezTo>
                      <a:pt x="4032" y="14784"/>
                      <a:pt x="3980" y="14812"/>
                      <a:pt x="3928" y="14841"/>
                    </a:cubicBezTo>
                    <a:cubicBezTo>
                      <a:pt x="3875" y="14867"/>
                      <a:pt x="3823" y="14896"/>
                      <a:pt x="3772" y="14923"/>
                    </a:cubicBezTo>
                    <a:cubicBezTo>
                      <a:pt x="3720" y="14950"/>
                      <a:pt x="3667" y="14976"/>
                      <a:pt x="3615" y="15002"/>
                    </a:cubicBezTo>
                    <a:cubicBezTo>
                      <a:pt x="3565" y="15028"/>
                      <a:pt x="3513" y="15053"/>
                      <a:pt x="3461" y="15076"/>
                    </a:cubicBezTo>
                    <a:cubicBezTo>
                      <a:pt x="3408" y="15101"/>
                      <a:pt x="3356" y="15124"/>
                      <a:pt x="3304" y="15146"/>
                    </a:cubicBezTo>
                    <a:cubicBezTo>
                      <a:pt x="3253" y="15168"/>
                      <a:pt x="3202" y="15189"/>
                      <a:pt x="3149" y="15211"/>
                    </a:cubicBezTo>
                    <a:cubicBezTo>
                      <a:pt x="3097" y="15231"/>
                      <a:pt x="3047" y="15251"/>
                      <a:pt x="2995" y="15270"/>
                    </a:cubicBezTo>
                    <a:cubicBezTo>
                      <a:pt x="2945" y="15290"/>
                      <a:pt x="2893" y="15308"/>
                      <a:pt x="2843" y="15326"/>
                    </a:cubicBezTo>
                    <a:cubicBezTo>
                      <a:pt x="2742" y="15360"/>
                      <a:pt x="2639" y="15392"/>
                      <a:pt x="2538" y="15421"/>
                    </a:cubicBezTo>
                    <a:cubicBezTo>
                      <a:pt x="2437" y="15449"/>
                      <a:pt x="2337" y="15477"/>
                      <a:pt x="2239" y="15498"/>
                    </a:cubicBezTo>
                    <a:cubicBezTo>
                      <a:pt x="2190" y="15510"/>
                      <a:pt x="2140" y="15520"/>
                      <a:pt x="2091" y="15528"/>
                    </a:cubicBezTo>
                    <a:cubicBezTo>
                      <a:pt x="2042" y="15538"/>
                      <a:pt x="1992" y="15547"/>
                      <a:pt x="1943" y="15554"/>
                    </a:cubicBezTo>
                    <a:cubicBezTo>
                      <a:pt x="1895" y="15563"/>
                      <a:pt x="1847" y="15570"/>
                      <a:pt x="1798" y="15576"/>
                    </a:cubicBezTo>
                    <a:cubicBezTo>
                      <a:pt x="1752" y="15582"/>
                      <a:pt x="1703" y="15586"/>
                      <a:pt x="1654" y="15592"/>
                    </a:cubicBezTo>
                    <a:cubicBezTo>
                      <a:pt x="1558" y="15600"/>
                      <a:pt x="1464" y="15607"/>
                      <a:pt x="1371" y="15610"/>
                    </a:cubicBezTo>
                    <a:cubicBezTo>
                      <a:pt x="1338" y="15611"/>
                      <a:pt x="1305" y="15612"/>
                      <a:pt x="1272" y="15612"/>
                    </a:cubicBezTo>
                    <a:cubicBezTo>
                      <a:pt x="1212" y="15612"/>
                      <a:pt x="1153" y="15610"/>
                      <a:pt x="1093" y="15607"/>
                    </a:cubicBezTo>
                    <a:cubicBezTo>
                      <a:pt x="1049" y="15606"/>
                      <a:pt x="1004" y="15603"/>
                      <a:pt x="958" y="15599"/>
                    </a:cubicBezTo>
                    <a:cubicBezTo>
                      <a:pt x="914" y="15593"/>
                      <a:pt x="870" y="15590"/>
                      <a:pt x="826" y="15584"/>
                    </a:cubicBezTo>
                    <a:cubicBezTo>
                      <a:pt x="738" y="15573"/>
                      <a:pt x="650" y="15561"/>
                      <a:pt x="566" y="15543"/>
                    </a:cubicBezTo>
                    <a:cubicBezTo>
                      <a:pt x="479" y="15527"/>
                      <a:pt x="395" y="15505"/>
                      <a:pt x="311" y="15482"/>
                    </a:cubicBezTo>
                    <a:cubicBezTo>
                      <a:pt x="231" y="15458"/>
                      <a:pt x="149" y="15432"/>
                      <a:pt x="70" y="15400"/>
                    </a:cubicBezTo>
                    <a:cubicBezTo>
                      <a:pt x="47" y="15392"/>
                      <a:pt x="24" y="15383"/>
                      <a:pt x="1" y="15375"/>
                    </a:cubicBezTo>
                    <a:lnTo>
                      <a:pt x="1" y="15375"/>
                    </a:lnTo>
                    <a:cubicBezTo>
                      <a:pt x="96" y="15452"/>
                      <a:pt x="199" y="15521"/>
                      <a:pt x="298" y="15579"/>
                    </a:cubicBezTo>
                    <a:cubicBezTo>
                      <a:pt x="772" y="15852"/>
                      <a:pt x="1300" y="15970"/>
                      <a:pt x="1850" y="15970"/>
                    </a:cubicBezTo>
                    <a:cubicBezTo>
                      <a:pt x="3111" y="15970"/>
                      <a:pt x="4490" y="15353"/>
                      <a:pt x="5606" y="14580"/>
                    </a:cubicBezTo>
                    <a:cubicBezTo>
                      <a:pt x="7235" y="13451"/>
                      <a:pt x="8303" y="11993"/>
                      <a:pt x="9202" y="10438"/>
                    </a:cubicBezTo>
                    <a:cubicBezTo>
                      <a:pt x="10100" y="8882"/>
                      <a:pt x="10829" y="7229"/>
                      <a:pt x="10990" y="5253"/>
                    </a:cubicBezTo>
                    <a:cubicBezTo>
                      <a:pt x="11150" y="3308"/>
                      <a:pt x="10762" y="1056"/>
                      <a:pt x="9202" y="156"/>
                    </a:cubicBezTo>
                    <a:cubicBezTo>
                      <a:pt x="9104" y="98"/>
                      <a:pt x="8990" y="43"/>
                      <a:pt x="88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" name="Google Shape;5515;p19"/>
              <p:cNvSpPr/>
              <p:nvPr/>
            </p:nvSpPr>
            <p:spPr>
              <a:xfrm>
                <a:off x="8226914" y="1587297"/>
                <a:ext cx="363368" cy="492442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15791" extrusionOk="0">
                    <a:moveTo>
                      <a:pt x="9148" y="1"/>
                    </a:moveTo>
                    <a:cubicBezTo>
                      <a:pt x="9125" y="1"/>
                      <a:pt x="9102" y="1"/>
                      <a:pt x="9080" y="2"/>
                    </a:cubicBezTo>
                    <a:cubicBezTo>
                      <a:pt x="8978" y="3"/>
                      <a:pt x="8855" y="10"/>
                      <a:pt x="8746" y="22"/>
                    </a:cubicBezTo>
                    <a:cubicBezTo>
                      <a:pt x="8638" y="35"/>
                      <a:pt x="8508" y="55"/>
                      <a:pt x="8394" y="76"/>
                    </a:cubicBezTo>
                    <a:cubicBezTo>
                      <a:pt x="8279" y="99"/>
                      <a:pt x="8144" y="133"/>
                      <a:pt x="8026" y="164"/>
                    </a:cubicBezTo>
                    <a:cubicBezTo>
                      <a:pt x="7907" y="197"/>
                      <a:pt x="7767" y="242"/>
                      <a:pt x="7645" y="285"/>
                    </a:cubicBezTo>
                    <a:cubicBezTo>
                      <a:pt x="7524" y="328"/>
                      <a:pt x="7380" y="386"/>
                      <a:pt x="7254" y="439"/>
                    </a:cubicBezTo>
                    <a:cubicBezTo>
                      <a:pt x="7129" y="493"/>
                      <a:pt x="6984" y="564"/>
                      <a:pt x="6856" y="628"/>
                    </a:cubicBezTo>
                    <a:cubicBezTo>
                      <a:pt x="6728" y="693"/>
                      <a:pt x="6581" y="774"/>
                      <a:pt x="6452" y="848"/>
                    </a:cubicBezTo>
                    <a:cubicBezTo>
                      <a:pt x="6319" y="926"/>
                      <a:pt x="6167" y="1021"/>
                      <a:pt x="6035" y="1110"/>
                    </a:cubicBezTo>
                    <a:cubicBezTo>
                      <a:pt x="5901" y="1198"/>
                      <a:pt x="5749" y="1304"/>
                      <a:pt x="5615" y="1403"/>
                    </a:cubicBezTo>
                    <a:cubicBezTo>
                      <a:pt x="5483" y="1500"/>
                      <a:pt x="5330" y="1619"/>
                      <a:pt x="5198" y="1727"/>
                    </a:cubicBezTo>
                    <a:cubicBezTo>
                      <a:pt x="5067" y="1835"/>
                      <a:pt x="4916" y="1963"/>
                      <a:pt x="4787" y="2081"/>
                    </a:cubicBezTo>
                    <a:cubicBezTo>
                      <a:pt x="4656" y="2197"/>
                      <a:pt x="4508" y="2335"/>
                      <a:pt x="4381" y="2462"/>
                    </a:cubicBezTo>
                    <a:cubicBezTo>
                      <a:pt x="4254" y="2588"/>
                      <a:pt x="4110" y="2735"/>
                      <a:pt x="3983" y="2868"/>
                    </a:cubicBezTo>
                    <a:cubicBezTo>
                      <a:pt x="3858" y="3004"/>
                      <a:pt x="3720" y="3159"/>
                      <a:pt x="3598" y="3300"/>
                    </a:cubicBezTo>
                    <a:cubicBezTo>
                      <a:pt x="3473" y="3442"/>
                      <a:pt x="3341" y="3604"/>
                      <a:pt x="3221" y="3753"/>
                    </a:cubicBezTo>
                    <a:cubicBezTo>
                      <a:pt x="3103" y="3903"/>
                      <a:pt x="2977" y="4069"/>
                      <a:pt x="2862" y="4226"/>
                    </a:cubicBezTo>
                    <a:cubicBezTo>
                      <a:pt x="2636" y="4535"/>
                      <a:pt x="2393" y="4894"/>
                      <a:pt x="2189" y="5223"/>
                    </a:cubicBezTo>
                    <a:cubicBezTo>
                      <a:pt x="1976" y="5561"/>
                      <a:pt x="1775" y="5915"/>
                      <a:pt x="1590" y="6268"/>
                    </a:cubicBezTo>
                    <a:cubicBezTo>
                      <a:pt x="1400" y="6632"/>
                      <a:pt x="1237" y="6971"/>
                      <a:pt x="1078" y="7344"/>
                    </a:cubicBezTo>
                    <a:cubicBezTo>
                      <a:pt x="999" y="7529"/>
                      <a:pt x="928" y="7702"/>
                      <a:pt x="856" y="7889"/>
                    </a:cubicBezTo>
                    <a:cubicBezTo>
                      <a:pt x="784" y="8076"/>
                      <a:pt x="724" y="8245"/>
                      <a:pt x="659" y="8432"/>
                    </a:cubicBezTo>
                    <a:cubicBezTo>
                      <a:pt x="595" y="8622"/>
                      <a:pt x="543" y="8789"/>
                      <a:pt x="487" y="8976"/>
                    </a:cubicBezTo>
                    <a:cubicBezTo>
                      <a:pt x="431" y="9164"/>
                      <a:pt x="386" y="9328"/>
                      <a:pt x="339" y="9515"/>
                    </a:cubicBezTo>
                    <a:cubicBezTo>
                      <a:pt x="293" y="9702"/>
                      <a:pt x="257" y="9863"/>
                      <a:pt x="219" y="10047"/>
                    </a:cubicBezTo>
                    <a:cubicBezTo>
                      <a:pt x="184" y="10229"/>
                      <a:pt x="155" y="10387"/>
                      <a:pt x="126" y="10567"/>
                    </a:cubicBezTo>
                    <a:cubicBezTo>
                      <a:pt x="97" y="10747"/>
                      <a:pt x="76" y="10901"/>
                      <a:pt x="57" y="11076"/>
                    </a:cubicBezTo>
                    <a:cubicBezTo>
                      <a:pt x="37" y="11253"/>
                      <a:pt x="25" y="11399"/>
                      <a:pt x="15" y="11571"/>
                    </a:cubicBezTo>
                    <a:cubicBezTo>
                      <a:pt x="7" y="11739"/>
                      <a:pt x="1" y="11882"/>
                      <a:pt x="1" y="12046"/>
                    </a:cubicBezTo>
                    <a:lnTo>
                      <a:pt x="1" y="12068"/>
                    </a:lnTo>
                    <a:cubicBezTo>
                      <a:pt x="1" y="12202"/>
                      <a:pt x="5" y="12350"/>
                      <a:pt x="12" y="12478"/>
                    </a:cubicBezTo>
                    <a:cubicBezTo>
                      <a:pt x="20" y="12620"/>
                      <a:pt x="33" y="12780"/>
                      <a:pt x="48" y="12916"/>
                    </a:cubicBezTo>
                    <a:cubicBezTo>
                      <a:pt x="64" y="13051"/>
                      <a:pt x="86" y="13204"/>
                      <a:pt x="109" y="13332"/>
                    </a:cubicBezTo>
                    <a:cubicBezTo>
                      <a:pt x="130" y="13460"/>
                      <a:pt x="163" y="13603"/>
                      <a:pt x="194" y="13721"/>
                    </a:cubicBezTo>
                    <a:cubicBezTo>
                      <a:pt x="224" y="13842"/>
                      <a:pt x="264" y="13974"/>
                      <a:pt x="301" y="14085"/>
                    </a:cubicBezTo>
                    <a:cubicBezTo>
                      <a:pt x="339" y="14194"/>
                      <a:pt x="386" y="14316"/>
                      <a:pt x="431" y="14417"/>
                    </a:cubicBezTo>
                    <a:cubicBezTo>
                      <a:pt x="475" y="14518"/>
                      <a:pt x="530" y="14628"/>
                      <a:pt x="580" y="14719"/>
                    </a:cubicBezTo>
                    <a:cubicBezTo>
                      <a:pt x="631" y="14808"/>
                      <a:pt x="691" y="14907"/>
                      <a:pt x="747" y="14988"/>
                    </a:cubicBezTo>
                    <a:cubicBezTo>
                      <a:pt x="803" y="15067"/>
                      <a:pt x="869" y="15153"/>
                      <a:pt x="931" y="15225"/>
                    </a:cubicBezTo>
                    <a:cubicBezTo>
                      <a:pt x="991" y="15295"/>
                      <a:pt x="1062" y="15372"/>
                      <a:pt x="1128" y="15432"/>
                    </a:cubicBezTo>
                    <a:cubicBezTo>
                      <a:pt x="1173" y="15474"/>
                      <a:pt x="1220" y="15515"/>
                      <a:pt x="1270" y="15554"/>
                    </a:cubicBezTo>
                    <a:cubicBezTo>
                      <a:pt x="1292" y="15563"/>
                      <a:pt x="1315" y="15573"/>
                      <a:pt x="1338" y="15582"/>
                    </a:cubicBezTo>
                    <a:cubicBezTo>
                      <a:pt x="1417" y="15612"/>
                      <a:pt x="1499" y="15639"/>
                      <a:pt x="1581" y="15662"/>
                    </a:cubicBezTo>
                    <a:cubicBezTo>
                      <a:pt x="1664" y="15685"/>
                      <a:pt x="1748" y="15705"/>
                      <a:pt x="1834" y="15724"/>
                    </a:cubicBezTo>
                    <a:cubicBezTo>
                      <a:pt x="1919" y="15740"/>
                      <a:pt x="2006" y="15754"/>
                      <a:pt x="2096" y="15764"/>
                    </a:cubicBezTo>
                    <a:cubicBezTo>
                      <a:pt x="2139" y="15770"/>
                      <a:pt x="2183" y="15776"/>
                      <a:pt x="2228" y="15780"/>
                    </a:cubicBezTo>
                    <a:cubicBezTo>
                      <a:pt x="2271" y="15783"/>
                      <a:pt x="2318" y="15787"/>
                      <a:pt x="2363" y="15789"/>
                    </a:cubicBezTo>
                    <a:cubicBezTo>
                      <a:pt x="2417" y="15790"/>
                      <a:pt x="2470" y="15791"/>
                      <a:pt x="2524" y="15791"/>
                    </a:cubicBezTo>
                    <a:cubicBezTo>
                      <a:pt x="2562" y="15791"/>
                      <a:pt x="2600" y="15791"/>
                      <a:pt x="2639" y="15790"/>
                    </a:cubicBezTo>
                    <a:cubicBezTo>
                      <a:pt x="2732" y="15787"/>
                      <a:pt x="2829" y="15781"/>
                      <a:pt x="2924" y="15771"/>
                    </a:cubicBezTo>
                    <a:cubicBezTo>
                      <a:pt x="2970" y="15767"/>
                      <a:pt x="3019" y="15761"/>
                      <a:pt x="3067" y="15756"/>
                    </a:cubicBezTo>
                    <a:lnTo>
                      <a:pt x="3213" y="15734"/>
                    </a:lnTo>
                    <a:cubicBezTo>
                      <a:pt x="3262" y="15727"/>
                      <a:pt x="3310" y="15718"/>
                      <a:pt x="3361" y="15710"/>
                    </a:cubicBezTo>
                    <a:cubicBezTo>
                      <a:pt x="3408" y="15699"/>
                      <a:pt x="3457" y="15689"/>
                      <a:pt x="3507" y="15679"/>
                    </a:cubicBezTo>
                    <a:cubicBezTo>
                      <a:pt x="3607" y="15655"/>
                      <a:pt x="3707" y="15630"/>
                      <a:pt x="3808" y="15602"/>
                    </a:cubicBezTo>
                    <a:cubicBezTo>
                      <a:pt x="3907" y="15573"/>
                      <a:pt x="4011" y="15541"/>
                      <a:pt x="4111" y="15505"/>
                    </a:cubicBezTo>
                    <a:cubicBezTo>
                      <a:pt x="4162" y="15488"/>
                      <a:pt x="4212" y="15469"/>
                      <a:pt x="4264" y="15451"/>
                    </a:cubicBezTo>
                    <a:cubicBezTo>
                      <a:pt x="4317" y="15432"/>
                      <a:pt x="4367" y="15412"/>
                      <a:pt x="4419" y="15390"/>
                    </a:cubicBezTo>
                    <a:cubicBezTo>
                      <a:pt x="4471" y="15369"/>
                      <a:pt x="4521" y="15347"/>
                      <a:pt x="4573" y="15326"/>
                    </a:cubicBezTo>
                    <a:lnTo>
                      <a:pt x="4729" y="15257"/>
                    </a:lnTo>
                    <a:cubicBezTo>
                      <a:pt x="4781" y="15232"/>
                      <a:pt x="4831" y="15208"/>
                      <a:pt x="4885" y="15182"/>
                    </a:cubicBezTo>
                    <a:cubicBezTo>
                      <a:pt x="4936" y="15157"/>
                      <a:pt x="4988" y="15130"/>
                      <a:pt x="5040" y="15103"/>
                    </a:cubicBezTo>
                    <a:cubicBezTo>
                      <a:pt x="5093" y="15077"/>
                      <a:pt x="5145" y="15050"/>
                      <a:pt x="5197" y="15021"/>
                    </a:cubicBezTo>
                    <a:cubicBezTo>
                      <a:pt x="5247" y="14992"/>
                      <a:pt x="5299" y="14963"/>
                      <a:pt x="5352" y="14933"/>
                    </a:cubicBezTo>
                    <a:cubicBezTo>
                      <a:pt x="5404" y="14904"/>
                      <a:pt x="5454" y="14873"/>
                      <a:pt x="5506" y="14843"/>
                    </a:cubicBezTo>
                    <a:cubicBezTo>
                      <a:pt x="5556" y="14811"/>
                      <a:pt x="5608" y="14779"/>
                      <a:pt x="5658" y="14748"/>
                    </a:cubicBezTo>
                    <a:cubicBezTo>
                      <a:pt x="5711" y="14715"/>
                      <a:pt x="5762" y="14683"/>
                      <a:pt x="5812" y="14649"/>
                    </a:cubicBezTo>
                    <a:cubicBezTo>
                      <a:pt x="5862" y="14614"/>
                      <a:pt x="5914" y="14578"/>
                      <a:pt x="5964" y="14545"/>
                    </a:cubicBezTo>
                    <a:cubicBezTo>
                      <a:pt x="6015" y="14511"/>
                      <a:pt x="6065" y="14475"/>
                      <a:pt x="6115" y="14439"/>
                    </a:cubicBezTo>
                    <a:cubicBezTo>
                      <a:pt x="6166" y="14403"/>
                      <a:pt x="6217" y="14365"/>
                      <a:pt x="6268" y="14327"/>
                    </a:cubicBezTo>
                    <a:cubicBezTo>
                      <a:pt x="6370" y="14252"/>
                      <a:pt x="6469" y="14174"/>
                      <a:pt x="6570" y="14094"/>
                    </a:cubicBezTo>
                    <a:cubicBezTo>
                      <a:pt x="6670" y="14013"/>
                      <a:pt x="6769" y="13930"/>
                      <a:pt x="6869" y="13843"/>
                    </a:cubicBezTo>
                    <a:cubicBezTo>
                      <a:pt x="6919" y="13800"/>
                      <a:pt x="6969" y="13757"/>
                      <a:pt x="7017" y="13713"/>
                    </a:cubicBezTo>
                    <a:cubicBezTo>
                      <a:pt x="7066" y="13669"/>
                      <a:pt x="7116" y="13625"/>
                      <a:pt x="7165" y="13579"/>
                    </a:cubicBezTo>
                    <a:cubicBezTo>
                      <a:pt x="7214" y="13534"/>
                      <a:pt x="7264" y="13488"/>
                      <a:pt x="7311" y="13441"/>
                    </a:cubicBezTo>
                    <a:lnTo>
                      <a:pt x="7458" y="13301"/>
                    </a:lnTo>
                    <a:cubicBezTo>
                      <a:pt x="7506" y="13253"/>
                      <a:pt x="7553" y="13204"/>
                      <a:pt x="7602" y="13155"/>
                    </a:cubicBezTo>
                    <a:cubicBezTo>
                      <a:pt x="7648" y="13107"/>
                      <a:pt x="7697" y="13058"/>
                      <a:pt x="7743" y="13008"/>
                    </a:cubicBezTo>
                    <a:cubicBezTo>
                      <a:pt x="7839" y="12909"/>
                      <a:pt x="7933" y="12807"/>
                      <a:pt x="8026" y="12702"/>
                    </a:cubicBezTo>
                    <a:cubicBezTo>
                      <a:pt x="8072" y="12652"/>
                      <a:pt x="8117" y="12600"/>
                      <a:pt x="8164" y="12547"/>
                    </a:cubicBezTo>
                    <a:cubicBezTo>
                      <a:pt x="8209" y="12493"/>
                      <a:pt x="8256" y="12440"/>
                      <a:pt x="8301" y="12386"/>
                    </a:cubicBezTo>
                    <a:cubicBezTo>
                      <a:pt x="8345" y="12332"/>
                      <a:pt x="8391" y="12276"/>
                      <a:pt x="8436" y="12223"/>
                    </a:cubicBezTo>
                    <a:cubicBezTo>
                      <a:pt x="8480" y="12169"/>
                      <a:pt x="8523" y="12113"/>
                      <a:pt x="8568" y="12058"/>
                    </a:cubicBezTo>
                    <a:cubicBezTo>
                      <a:pt x="8656" y="11946"/>
                      <a:pt x="8743" y="11832"/>
                      <a:pt x="8830" y="11717"/>
                    </a:cubicBezTo>
                    <a:cubicBezTo>
                      <a:pt x="8916" y="11601"/>
                      <a:pt x="8999" y="11486"/>
                      <a:pt x="9083" y="11368"/>
                    </a:cubicBezTo>
                    <a:cubicBezTo>
                      <a:pt x="9165" y="11248"/>
                      <a:pt x="9247" y="11128"/>
                      <a:pt x="9327" y="11008"/>
                    </a:cubicBezTo>
                    <a:cubicBezTo>
                      <a:pt x="9487" y="10765"/>
                      <a:pt x="9642" y="10517"/>
                      <a:pt x="9787" y="10265"/>
                    </a:cubicBezTo>
                    <a:cubicBezTo>
                      <a:pt x="9932" y="10014"/>
                      <a:pt x="10073" y="9758"/>
                      <a:pt x="10204" y="9499"/>
                    </a:cubicBezTo>
                    <a:cubicBezTo>
                      <a:pt x="10269" y="9369"/>
                      <a:pt x="10333" y="9237"/>
                      <a:pt x="10394" y="9106"/>
                    </a:cubicBezTo>
                    <a:cubicBezTo>
                      <a:pt x="10457" y="8976"/>
                      <a:pt x="10516" y="8842"/>
                      <a:pt x="10573" y="8711"/>
                    </a:cubicBezTo>
                    <a:cubicBezTo>
                      <a:pt x="10631" y="8579"/>
                      <a:pt x="10687" y="8445"/>
                      <a:pt x="10742" y="8313"/>
                    </a:cubicBezTo>
                    <a:cubicBezTo>
                      <a:pt x="10795" y="8181"/>
                      <a:pt x="10847" y="8047"/>
                      <a:pt x="10896" y="7913"/>
                    </a:cubicBezTo>
                    <a:cubicBezTo>
                      <a:pt x="10921" y="7847"/>
                      <a:pt x="10944" y="7781"/>
                      <a:pt x="10967" y="7713"/>
                    </a:cubicBezTo>
                    <a:cubicBezTo>
                      <a:pt x="10990" y="7647"/>
                      <a:pt x="11015" y="7580"/>
                      <a:pt x="11036" y="7513"/>
                    </a:cubicBezTo>
                    <a:lnTo>
                      <a:pt x="11101" y="7314"/>
                    </a:lnTo>
                    <a:cubicBezTo>
                      <a:pt x="11120" y="7247"/>
                      <a:pt x="11141" y="7178"/>
                      <a:pt x="11162" y="7112"/>
                    </a:cubicBezTo>
                    <a:cubicBezTo>
                      <a:pt x="11202" y="6979"/>
                      <a:pt x="11239" y="6846"/>
                      <a:pt x="11275" y="6713"/>
                    </a:cubicBezTo>
                    <a:cubicBezTo>
                      <a:pt x="11291" y="6647"/>
                      <a:pt x="11310" y="6580"/>
                      <a:pt x="11325" y="6514"/>
                    </a:cubicBezTo>
                    <a:cubicBezTo>
                      <a:pt x="11341" y="6447"/>
                      <a:pt x="11356" y="6382"/>
                      <a:pt x="11371" y="6316"/>
                    </a:cubicBezTo>
                    <a:cubicBezTo>
                      <a:pt x="11386" y="6250"/>
                      <a:pt x="11400" y="6185"/>
                      <a:pt x="11415" y="6119"/>
                    </a:cubicBezTo>
                    <a:cubicBezTo>
                      <a:pt x="11429" y="6054"/>
                      <a:pt x="11442" y="5987"/>
                      <a:pt x="11455" y="5922"/>
                    </a:cubicBezTo>
                    <a:cubicBezTo>
                      <a:pt x="11468" y="5857"/>
                      <a:pt x="11479" y="5791"/>
                      <a:pt x="11491" y="5726"/>
                    </a:cubicBezTo>
                    <a:lnTo>
                      <a:pt x="11522" y="5532"/>
                    </a:lnTo>
                    <a:cubicBezTo>
                      <a:pt x="11542" y="5403"/>
                      <a:pt x="11563" y="5274"/>
                      <a:pt x="11577" y="5146"/>
                    </a:cubicBezTo>
                    <a:cubicBezTo>
                      <a:pt x="11593" y="5021"/>
                      <a:pt x="11606" y="4893"/>
                      <a:pt x="11616" y="4768"/>
                    </a:cubicBezTo>
                    <a:cubicBezTo>
                      <a:pt x="11620" y="4704"/>
                      <a:pt x="11626" y="4642"/>
                      <a:pt x="11629" y="4581"/>
                    </a:cubicBezTo>
                    <a:cubicBezTo>
                      <a:pt x="11633" y="4517"/>
                      <a:pt x="11636" y="4454"/>
                      <a:pt x="11637" y="4394"/>
                    </a:cubicBezTo>
                    <a:cubicBezTo>
                      <a:pt x="11639" y="4330"/>
                      <a:pt x="11642" y="4272"/>
                      <a:pt x="11643" y="4210"/>
                    </a:cubicBezTo>
                    <a:cubicBezTo>
                      <a:pt x="11645" y="4151"/>
                      <a:pt x="11645" y="4089"/>
                      <a:pt x="11645" y="4030"/>
                    </a:cubicBezTo>
                    <a:cubicBezTo>
                      <a:pt x="11645" y="3971"/>
                      <a:pt x="11645" y="3911"/>
                      <a:pt x="11643" y="3855"/>
                    </a:cubicBezTo>
                    <a:cubicBezTo>
                      <a:pt x="11642" y="3797"/>
                      <a:pt x="11640" y="3737"/>
                      <a:pt x="11652" y="3679"/>
                    </a:cubicBezTo>
                    <a:cubicBezTo>
                      <a:pt x="11649" y="3564"/>
                      <a:pt x="11642" y="3453"/>
                      <a:pt x="11630" y="3340"/>
                    </a:cubicBezTo>
                    <a:cubicBezTo>
                      <a:pt x="11620" y="3228"/>
                      <a:pt x="11607" y="3120"/>
                      <a:pt x="11593" y="3011"/>
                    </a:cubicBezTo>
                    <a:cubicBezTo>
                      <a:pt x="11584" y="2958"/>
                      <a:pt x="11577" y="2903"/>
                      <a:pt x="11567" y="2850"/>
                    </a:cubicBezTo>
                    <a:cubicBezTo>
                      <a:pt x="11560" y="2796"/>
                      <a:pt x="11551" y="2745"/>
                      <a:pt x="11541" y="2693"/>
                    </a:cubicBezTo>
                    <a:lnTo>
                      <a:pt x="11508" y="2536"/>
                    </a:lnTo>
                    <a:cubicBezTo>
                      <a:pt x="11495" y="2486"/>
                      <a:pt x="11485" y="2436"/>
                      <a:pt x="11472" y="2385"/>
                    </a:cubicBezTo>
                    <a:cubicBezTo>
                      <a:pt x="11459" y="2335"/>
                      <a:pt x="11448" y="2286"/>
                      <a:pt x="11433" y="2236"/>
                    </a:cubicBezTo>
                    <a:cubicBezTo>
                      <a:pt x="11419" y="2185"/>
                      <a:pt x="11404" y="2139"/>
                      <a:pt x="11390" y="2091"/>
                    </a:cubicBezTo>
                    <a:cubicBezTo>
                      <a:pt x="11361" y="1996"/>
                      <a:pt x="11328" y="1901"/>
                      <a:pt x="11294" y="1809"/>
                    </a:cubicBezTo>
                    <a:cubicBezTo>
                      <a:pt x="11278" y="1763"/>
                      <a:pt x="11261" y="1717"/>
                      <a:pt x="11242" y="1672"/>
                    </a:cubicBezTo>
                    <a:cubicBezTo>
                      <a:pt x="11225" y="1628"/>
                      <a:pt x="11205" y="1583"/>
                      <a:pt x="11185" y="1539"/>
                    </a:cubicBezTo>
                    <a:cubicBezTo>
                      <a:pt x="11167" y="1495"/>
                      <a:pt x="11147" y="1455"/>
                      <a:pt x="11126" y="1412"/>
                    </a:cubicBezTo>
                    <a:cubicBezTo>
                      <a:pt x="11105" y="1369"/>
                      <a:pt x="11084" y="1327"/>
                      <a:pt x="11062" y="1286"/>
                    </a:cubicBezTo>
                    <a:cubicBezTo>
                      <a:pt x="11018" y="1204"/>
                      <a:pt x="10973" y="1124"/>
                      <a:pt x="10924" y="1047"/>
                    </a:cubicBezTo>
                    <a:cubicBezTo>
                      <a:pt x="10875" y="969"/>
                      <a:pt x="10825" y="896"/>
                      <a:pt x="10773" y="824"/>
                    </a:cubicBezTo>
                    <a:cubicBezTo>
                      <a:pt x="10722" y="752"/>
                      <a:pt x="10667" y="683"/>
                      <a:pt x="10609" y="617"/>
                    </a:cubicBezTo>
                    <a:cubicBezTo>
                      <a:pt x="10496" y="485"/>
                      <a:pt x="10374" y="364"/>
                      <a:pt x="10244" y="255"/>
                    </a:cubicBezTo>
                    <a:cubicBezTo>
                      <a:pt x="10214" y="229"/>
                      <a:pt x="10184" y="204"/>
                      <a:pt x="10154" y="181"/>
                    </a:cubicBezTo>
                    <a:cubicBezTo>
                      <a:pt x="10093" y="156"/>
                      <a:pt x="10033" y="135"/>
                      <a:pt x="9975" y="118"/>
                    </a:cubicBezTo>
                    <a:cubicBezTo>
                      <a:pt x="9889" y="91"/>
                      <a:pt x="9790" y="68"/>
                      <a:pt x="9697" y="49"/>
                    </a:cubicBezTo>
                    <a:cubicBezTo>
                      <a:pt x="9603" y="32"/>
                      <a:pt x="9497" y="17"/>
                      <a:pt x="9399" y="10"/>
                    </a:cubicBezTo>
                    <a:cubicBezTo>
                      <a:pt x="9321" y="5"/>
                      <a:pt x="9233" y="1"/>
                      <a:pt x="91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" name="Google Shape;5516;p19"/>
              <p:cNvSpPr/>
              <p:nvPr/>
            </p:nvSpPr>
            <p:spPr>
              <a:xfrm>
                <a:off x="8129588" y="1505313"/>
                <a:ext cx="453087" cy="624355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20021" extrusionOk="0">
                    <a:moveTo>
                      <a:pt x="14527" y="1336"/>
                    </a:moveTo>
                    <a:lnTo>
                      <a:pt x="14528" y="1337"/>
                    </a:lnTo>
                    <a:cubicBezTo>
                      <a:pt x="14528" y="1336"/>
                      <a:pt x="14527" y="1336"/>
                      <a:pt x="14527" y="1336"/>
                    </a:cubicBezTo>
                    <a:close/>
                    <a:moveTo>
                      <a:pt x="11131" y="1"/>
                    </a:moveTo>
                    <a:cubicBezTo>
                      <a:pt x="10025" y="1"/>
                      <a:pt x="8847" y="374"/>
                      <a:pt x="7825" y="888"/>
                    </a:cubicBezTo>
                    <a:cubicBezTo>
                      <a:pt x="5606" y="2007"/>
                      <a:pt x="4115" y="3788"/>
                      <a:pt x="2844" y="5809"/>
                    </a:cubicBezTo>
                    <a:cubicBezTo>
                      <a:pt x="1246" y="8350"/>
                      <a:pt x="1" y="11268"/>
                      <a:pt x="1" y="14214"/>
                    </a:cubicBezTo>
                    <a:cubicBezTo>
                      <a:pt x="1" y="14685"/>
                      <a:pt x="34" y="15157"/>
                      <a:pt x="100" y="15631"/>
                    </a:cubicBezTo>
                    <a:cubicBezTo>
                      <a:pt x="231" y="16576"/>
                      <a:pt x="595" y="17439"/>
                      <a:pt x="1190" y="18221"/>
                    </a:cubicBezTo>
                    <a:cubicBezTo>
                      <a:pt x="1484" y="18610"/>
                      <a:pt x="1832" y="18921"/>
                      <a:pt x="2235" y="19152"/>
                    </a:cubicBezTo>
                    <a:lnTo>
                      <a:pt x="3728" y="20015"/>
                    </a:lnTo>
                    <a:lnTo>
                      <a:pt x="3728" y="20015"/>
                    </a:lnTo>
                    <a:cubicBezTo>
                      <a:pt x="3330" y="19784"/>
                      <a:pt x="2986" y="19474"/>
                      <a:pt x="2693" y="19089"/>
                    </a:cubicBezTo>
                    <a:cubicBezTo>
                      <a:pt x="2098" y="18305"/>
                      <a:pt x="1736" y="17443"/>
                      <a:pt x="1604" y="16500"/>
                    </a:cubicBezTo>
                    <a:cubicBezTo>
                      <a:pt x="1538" y="16025"/>
                      <a:pt x="1506" y="15552"/>
                      <a:pt x="1506" y="15082"/>
                    </a:cubicBezTo>
                    <a:cubicBezTo>
                      <a:pt x="1506" y="12136"/>
                      <a:pt x="2752" y="9218"/>
                      <a:pt x="4348" y="6678"/>
                    </a:cubicBezTo>
                    <a:cubicBezTo>
                      <a:pt x="5619" y="4658"/>
                      <a:pt x="7110" y="2877"/>
                      <a:pt x="9328" y="1758"/>
                    </a:cubicBezTo>
                    <a:cubicBezTo>
                      <a:pt x="10353" y="1243"/>
                      <a:pt x="11532" y="869"/>
                      <a:pt x="12639" y="869"/>
                    </a:cubicBezTo>
                    <a:cubicBezTo>
                      <a:pt x="13311" y="869"/>
                      <a:pt x="13958" y="1008"/>
                      <a:pt x="14527" y="1336"/>
                    </a:cubicBezTo>
                    <a:lnTo>
                      <a:pt x="14527" y="1336"/>
                    </a:lnTo>
                    <a:lnTo>
                      <a:pt x="13025" y="468"/>
                    </a:lnTo>
                    <a:cubicBezTo>
                      <a:pt x="12454" y="139"/>
                      <a:pt x="11806" y="1"/>
                      <a:pt x="11131" y="1"/>
                    </a:cubicBezTo>
                    <a:close/>
                    <a:moveTo>
                      <a:pt x="3728" y="20015"/>
                    </a:moveTo>
                    <a:cubicBezTo>
                      <a:pt x="3732" y="20017"/>
                      <a:pt x="3735" y="20019"/>
                      <a:pt x="3739" y="20021"/>
                    </a:cubicBezTo>
                    <a:lnTo>
                      <a:pt x="3728" y="200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" name="Google Shape;5517;p19"/>
              <p:cNvSpPr/>
              <p:nvPr/>
            </p:nvSpPr>
            <p:spPr>
              <a:xfrm>
                <a:off x="8213068" y="1565530"/>
                <a:ext cx="444199" cy="569594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18265" extrusionOk="0">
                    <a:moveTo>
                      <a:pt x="10228" y="253"/>
                    </a:moveTo>
                    <a:cubicBezTo>
                      <a:pt x="10515" y="253"/>
                      <a:pt x="10787" y="286"/>
                      <a:pt x="11043" y="352"/>
                    </a:cubicBezTo>
                    <a:cubicBezTo>
                      <a:pt x="11498" y="470"/>
                      <a:pt x="11952" y="704"/>
                      <a:pt x="12359" y="1035"/>
                    </a:cubicBezTo>
                    <a:cubicBezTo>
                      <a:pt x="12751" y="1355"/>
                      <a:pt x="13093" y="1753"/>
                      <a:pt x="13344" y="2189"/>
                    </a:cubicBezTo>
                    <a:cubicBezTo>
                      <a:pt x="13912" y="3177"/>
                      <a:pt x="14081" y="4438"/>
                      <a:pt x="13880" y="6151"/>
                    </a:cubicBezTo>
                    <a:cubicBezTo>
                      <a:pt x="13683" y="7828"/>
                      <a:pt x="13190" y="9465"/>
                      <a:pt x="12418" y="11016"/>
                    </a:cubicBezTo>
                    <a:cubicBezTo>
                      <a:pt x="11659" y="12539"/>
                      <a:pt x="10631" y="13978"/>
                      <a:pt x="9448" y="15180"/>
                    </a:cubicBezTo>
                    <a:cubicBezTo>
                      <a:pt x="8377" y="16267"/>
                      <a:pt x="7295" y="17031"/>
                      <a:pt x="6150" y="17516"/>
                    </a:cubicBezTo>
                    <a:cubicBezTo>
                      <a:pt x="5373" y="17845"/>
                      <a:pt x="4662" y="18009"/>
                      <a:pt x="4022" y="18009"/>
                    </a:cubicBezTo>
                    <a:cubicBezTo>
                      <a:pt x="3736" y="18009"/>
                      <a:pt x="3463" y="17976"/>
                      <a:pt x="3205" y="17910"/>
                    </a:cubicBezTo>
                    <a:cubicBezTo>
                      <a:pt x="2751" y="17793"/>
                      <a:pt x="2297" y="17558"/>
                      <a:pt x="1890" y="17227"/>
                    </a:cubicBezTo>
                    <a:cubicBezTo>
                      <a:pt x="1497" y="16909"/>
                      <a:pt x="1155" y="16510"/>
                      <a:pt x="905" y="16075"/>
                    </a:cubicBezTo>
                    <a:cubicBezTo>
                      <a:pt x="461" y="15301"/>
                      <a:pt x="258" y="14346"/>
                      <a:pt x="290" y="13157"/>
                    </a:cubicBezTo>
                    <a:cubicBezTo>
                      <a:pt x="298" y="12826"/>
                      <a:pt x="324" y="12484"/>
                      <a:pt x="366" y="12109"/>
                    </a:cubicBezTo>
                    <a:cubicBezTo>
                      <a:pt x="465" y="11259"/>
                      <a:pt x="642" y="10414"/>
                      <a:pt x="889" y="9599"/>
                    </a:cubicBezTo>
                    <a:cubicBezTo>
                      <a:pt x="1131" y="8804"/>
                      <a:pt x="1447" y="8012"/>
                      <a:pt x="1829" y="7244"/>
                    </a:cubicBezTo>
                    <a:cubicBezTo>
                      <a:pt x="2587" y="5721"/>
                      <a:pt x="3615" y="4281"/>
                      <a:pt x="4800" y="3080"/>
                    </a:cubicBezTo>
                    <a:cubicBezTo>
                      <a:pt x="5872" y="1994"/>
                      <a:pt x="6953" y="1229"/>
                      <a:pt x="8099" y="744"/>
                    </a:cubicBezTo>
                    <a:cubicBezTo>
                      <a:pt x="8875" y="417"/>
                      <a:pt x="9588" y="253"/>
                      <a:pt x="10228" y="253"/>
                    </a:cubicBezTo>
                    <a:close/>
                    <a:moveTo>
                      <a:pt x="10231" y="1"/>
                    </a:moveTo>
                    <a:cubicBezTo>
                      <a:pt x="9555" y="1"/>
                      <a:pt x="8808" y="172"/>
                      <a:pt x="8001" y="513"/>
                    </a:cubicBezTo>
                    <a:cubicBezTo>
                      <a:pt x="6822" y="1010"/>
                      <a:pt x="5715" y="1794"/>
                      <a:pt x="4618" y="2906"/>
                    </a:cubicBezTo>
                    <a:cubicBezTo>
                      <a:pt x="3417" y="4126"/>
                      <a:pt x="2373" y="5589"/>
                      <a:pt x="1601" y="7136"/>
                    </a:cubicBezTo>
                    <a:cubicBezTo>
                      <a:pt x="1211" y="7917"/>
                      <a:pt x="889" y="8722"/>
                      <a:pt x="645" y="9530"/>
                    </a:cubicBezTo>
                    <a:cubicBezTo>
                      <a:pt x="393" y="10361"/>
                      <a:pt x="216" y="11219"/>
                      <a:pt x="113" y="12083"/>
                    </a:cubicBezTo>
                    <a:cubicBezTo>
                      <a:pt x="68" y="12463"/>
                      <a:pt x="41" y="12812"/>
                      <a:pt x="32" y="13150"/>
                    </a:cubicBezTo>
                    <a:cubicBezTo>
                      <a:pt x="1" y="14388"/>
                      <a:pt x="213" y="15385"/>
                      <a:pt x="684" y="16202"/>
                    </a:cubicBezTo>
                    <a:cubicBezTo>
                      <a:pt x="950" y="16665"/>
                      <a:pt x="1310" y="17089"/>
                      <a:pt x="1727" y="17427"/>
                    </a:cubicBezTo>
                    <a:cubicBezTo>
                      <a:pt x="2161" y="17779"/>
                      <a:pt x="2650" y="18032"/>
                      <a:pt x="3139" y="18157"/>
                    </a:cubicBezTo>
                    <a:cubicBezTo>
                      <a:pt x="3418" y="18229"/>
                      <a:pt x="3711" y="18265"/>
                      <a:pt x="4020" y="18265"/>
                    </a:cubicBezTo>
                    <a:cubicBezTo>
                      <a:pt x="4695" y="18265"/>
                      <a:pt x="5439" y="18095"/>
                      <a:pt x="6247" y="17753"/>
                    </a:cubicBezTo>
                    <a:cubicBezTo>
                      <a:pt x="7426" y="17256"/>
                      <a:pt x="8533" y="16474"/>
                      <a:pt x="9629" y="15361"/>
                    </a:cubicBezTo>
                    <a:cubicBezTo>
                      <a:pt x="10833" y="14139"/>
                      <a:pt x="11876" y="12677"/>
                      <a:pt x="12646" y="11131"/>
                    </a:cubicBezTo>
                    <a:cubicBezTo>
                      <a:pt x="13433" y="9551"/>
                      <a:pt x="13933" y="7888"/>
                      <a:pt x="14134" y="6181"/>
                    </a:cubicBezTo>
                    <a:cubicBezTo>
                      <a:pt x="14229" y="5379"/>
                      <a:pt x="14244" y="4685"/>
                      <a:pt x="14177" y="4064"/>
                    </a:cubicBezTo>
                    <a:cubicBezTo>
                      <a:pt x="14094" y="3292"/>
                      <a:pt x="13896" y="2638"/>
                      <a:pt x="13565" y="2063"/>
                    </a:cubicBezTo>
                    <a:cubicBezTo>
                      <a:pt x="13299" y="1601"/>
                      <a:pt x="12937" y="1177"/>
                      <a:pt x="12520" y="839"/>
                    </a:cubicBezTo>
                    <a:cubicBezTo>
                      <a:pt x="12086" y="487"/>
                      <a:pt x="11597" y="234"/>
                      <a:pt x="11108" y="107"/>
                    </a:cubicBezTo>
                    <a:cubicBezTo>
                      <a:pt x="10831" y="36"/>
                      <a:pt x="10538" y="1"/>
                      <a:pt x="10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" name="Google Shape;5518;p19"/>
              <p:cNvSpPr/>
              <p:nvPr/>
            </p:nvSpPr>
            <p:spPr>
              <a:xfrm>
                <a:off x="8437970" y="1736202"/>
                <a:ext cx="320987" cy="404781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12980" extrusionOk="0">
                    <a:moveTo>
                      <a:pt x="7609" y="1209"/>
                    </a:moveTo>
                    <a:cubicBezTo>
                      <a:pt x="7788" y="1209"/>
                      <a:pt x="7965" y="1229"/>
                      <a:pt x="8137" y="1273"/>
                    </a:cubicBezTo>
                    <a:cubicBezTo>
                      <a:pt x="8748" y="1430"/>
                      <a:pt x="9300" y="1897"/>
                      <a:pt x="9619" y="2454"/>
                    </a:cubicBezTo>
                    <a:cubicBezTo>
                      <a:pt x="10049" y="3200"/>
                      <a:pt x="10065" y="4107"/>
                      <a:pt x="9964" y="4971"/>
                    </a:cubicBezTo>
                    <a:cubicBezTo>
                      <a:pt x="9835" y="6057"/>
                      <a:pt x="9520" y="7073"/>
                      <a:pt x="9044" y="8030"/>
                    </a:cubicBezTo>
                    <a:cubicBezTo>
                      <a:pt x="8568" y="8987"/>
                      <a:pt x="7930" y="9884"/>
                      <a:pt x="7180" y="10646"/>
                    </a:cubicBezTo>
                    <a:cubicBezTo>
                      <a:pt x="6579" y="11254"/>
                      <a:pt x="5904" y="11777"/>
                      <a:pt x="5098" y="12119"/>
                    </a:cubicBezTo>
                    <a:cubicBezTo>
                      <a:pt x="4667" y="12301"/>
                      <a:pt x="4198" y="12431"/>
                      <a:pt x="3742" y="12431"/>
                    </a:cubicBezTo>
                    <a:cubicBezTo>
                      <a:pt x="3563" y="12431"/>
                      <a:pt x="3386" y="12411"/>
                      <a:pt x="3213" y="12366"/>
                    </a:cubicBezTo>
                    <a:cubicBezTo>
                      <a:pt x="2602" y="12208"/>
                      <a:pt x="2050" y="11741"/>
                      <a:pt x="1731" y="11185"/>
                    </a:cubicBezTo>
                    <a:cubicBezTo>
                      <a:pt x="1410" y="10627"/>
                      <a:pt x="1318" y="9977"/>
                      <a:pt x="1337" y="9324"/>
                    </a:cubicBezTo>
                    <a:cubicBezTo>
                      <a:pt x="1344" y="9103"/>
                      <a:pt x="1361" y="8884"/>
                      <a:pt x="1387" y="8666"/>
                    </a:cubicBezTo>
                    <a:cubicBezTo>
                      <a:pt x="1515" y="7580"/>
                      <a:pt x="1829" y="6565"/>
                      <a:pt x="2306" y="5609"/>
                    </a:cubicBezTo>
                    <a:cubicBezTo>
                      <a:pt x="2782" y="4653"/>
                      <a:pt x="3420" y="3756"/>
                      <a:pt x="4171" y="2994"/>
                    </a:cubicBezTo>
                    <a:cubicBezTo>
                      <a:pt x="4772" y="2386"/>
                      <a:pt x="5444" y="1863"/>
                      <a:pt x="6252" y="1521"/>
                    </a:cubicBezTo>
                    <a:cubicBezTo>
                      <a:pt x="6682" y="1339"/>
                      <a:pt x="7151" y="1209"/>
                      <a:pt x="7609" y="1209"/>
                    </a:cubicBezTo>
                    <a:close/>
                    <a:moveTo>
                      <a:pt x="7304" y="1"/>
                    </a:moveTo>
                    <a:cubicBezTo>
                      <a:pt x="6577" y="1"/>
                      <a:pt x="5804" y="246"/>
                      <a:pt x="5132" y="585"/>
                    </a:cubicBezTo>
                    <a:cubicBezTo>
                      <a:pt x="3676" y="1318"/>
                      <a:pt x="2698" y="2485"/>
                      <a:pt x="1865" y="3812"/>
                    </a:cubicBezTo>
                    <a:cubicBezTo>
                      <a:pt x="818" y="5479"/>
                      <a:pt x="0" y="7394"/>
                      <a:pt x="0" y="9326"/>
                    </a:cubicBezTo>
                    <a:cubicBezTo>
                      <a:pt x="0" y="9635"/>
                      <a:pt x="22" y="9945"/>
                      <a:pt x="65" y="10256"/>
                    </a:cubicBezTo>
                    <a:cubicBezTo>
                      <a:pt x="151" y="10874"/>
                      <a:pt x="390" y="11441"/>
                      <a:pt x="779" y="11955"/>
                    </a:cubicBezTo>
                    <a:cubicBezTo>
                      <a:pt x="973" y="12210"/>
                      <a:pt x="1202" y="12412"/>
                      <a:pt x="1466" y="12566"/>
                    </a:cubicBezTo>
                    <a:cubicBezTo>
                      <a:pt x="1576" y="12628"/>
                      <a:pt x="1681" y="12681"/>
                      <a:pt x="1796" y="12729"/>
                    </a:cubicBezTo>
                    <a:cubicBezTo>
                      <a:pt x="1935" y="12789"/>
                      <a:pt x="2062" y="12832"/>
                      <a:pt x="2208" y="12871"/>
                    </a:cubicBezTo>
                    <a:cubicBezTo>
                      <a:pt x="2356" y="12911"/>
                      <a:pt x="2486" y="12934"/>
                      <a:pt x="2640" y="12954"/>
                    </a:cubicBezTo>
                    <a:cubicBezTo>
                      <a:pt x="2784" y="12970"/>
                      <a:pt x="2908" y="12979"/>
                      <a:pt x="3052" y="12979"/>
                    </a:cubicBezTo>
                    <a:cubicBezTo>
                      <a:pt x="3063" y="12979"/>
                      <a:pt x="3074" y="12979"/>
                      <a:pt x="3085" y="12979"/>
                    </a:cubicBezTo>
                    <a:cubicBezTo>
                      <a:pt x="3245" y="12977"/>
                      <a:pt x="3379" y="12969"/>
                      <a:pt x="3540" y="12949"/>
                    </a:cubicBezTo>
                    <a:cubicBezTo>
                      <a:pt x="3703" y="12929"/>
                      <a:pt x="3837" y="12906"/>
                      <a:pt x="4000" y="12865"/>
                    </a:cubicBezTo>
                    <a:cubicBezTo>
                      <a:pt x="4165" y="12826"/>
                      <a:pt x="4299" y="12789"/>
                      <a:pt x="4463" y="12732"/>
                    </a:cubicBezTo>
                    <a:cubicBezTo>
                      <a:pt x="4625" y="12676"/>
                      <a:pt x="4759" y="12622"/>
                      <a:pt x="4923" y="12548"/>
                    </a:cubicBezTo>
                    <a:cubicBezTo>
                      <a:pt x="5085" y="12474"/>
                      <a:pt x="5219" y="12408"/>
                      <a:pt x="5380" y="12318"/>
                    </a:cubicBezTo>
                    <a:cubicBezTo>
                      <a:pt x="5538" y="12230"/>
                      <a:pt x="5664" y="12154"/>
                      <a:pt x="5818" y="12052"/>
                    </a:cubicBezTo>
                    <a:cubicBezTo>
                      <a:pt x="5973" y="11950"/>
                      <a:pt x="6099" y="11862"/>
                      <a:pt x="6250" y="11747"/>
                    </a:cubicBezTo>
                    <a:cubicBezTo>
                      <a:pt x="6403" y="11629"/>
                      <a:pt x="6526" y="11531"/>
                      <a:pt x="6672" y="11403"/>
                    </a:cubicBezTo>
                    <a:cubicBezTo>
                      <a:pt x="6820" y="11275"/>
                      <a:pt x="6940" y="11165"/>
                      <a:pt x="7082" y="11025"/>
                    </a:cubicBezTo>
                    <a:cubicBezTo>
                      <a:pt x="7224" y="10887"/>
                      <a:pt x="7342" y="10765"/>
                      <a:pt x="7479" y="10615"/>
                    </a:cubicBezTo>
                    <a:cubicBezTo>
                      <a:pt x="7615" y="10467"/>
                      <a:pt x="7730" y="10334"/>
                      <a:pt x="7860" y="10175"/>
                    </a:cubicBezTo>
                    <a:cubicBezTo>
                      <a:pt x="8360" y="9563"/>
                      <a:pt x="8799" y="8893"/>
                      <a:pt x="9165" y="8177"/>
                    </a:cubicBezTo>
                    <a:cubicBezTo>
                      <a:pt x="9254" y="8003"/>
                      <a:pt x="9346" y="7813"/>
                      <a:pt x="9425" y="7635"/>
                    </a:cubicBezTo>
                    <a:cubicBezTo>
                      <a:pt x="9504" y="7458"/>
                      <a:pt x="9588" y="7261"/>
                      <a:pt x="9655" y="7083"/>
                    </a:cubicBezTo>
                    <a:cubicBezTo>
                      <a:pt x="9724" y="6908"/>
                      <a:pt x="9796" y="6702"/>
                      <a:pt x="9854" y="6527"/>
                    </a:cubicBezTo>
                    <a:cubicBezTo>
                      <a:pt x="9908" y="6348"/>
                      <a:pt x="9970" y="6143"/>
                      <a:pt x="10015" y="5967"/>
                    </a:cubicBezTo>
                    <a:cubicBezTo>
                      <a:pt x="10059" y="5793"/>
                      <a:pt x="10107" y="5586"/>
                      <a:pt x="10141" y="5412"/>
                    </a:cubicBezTo>
                    <a:cubicBezTo>
                      <a:pt x="10174" y="5240"/>
                      <a:pt x="10207" y="5033"/>
                      <a:pt x="10229" y="4862"/>
                    </a:cubicBezTo>
                    <a:cubicBezTo>
                      <a:pt x="10251" y="4694"/>
                      <a:pt x="10271" y="4488"/>
                      <a:pt x="10279" y="4323"/>
                    </a:cubicBezTo>
                    <a:cubicBezTo>
                      <a:pt x="10288" y="4157"/>
                      <a:pt x="10292" y="3963"/>
                      <a:pt x="10288" y="3804"/>
                    </a:cubicBezTo>
                    <a:cubicBezTo>
                      <a:pt x="10285" y="3647"/>
                      <a:pt x="10274" y="3462"/>
                      <a:pt x="10253" y="3315"/>
                    </a:cubicBezTo>
                    <a:cubicBezTo>
                      <a:pt x="10238" y="3161"/>
                      <a:pt x="10213" y="2984"/>
                      <a:pt x="10186" y="2838"/>
                    </a:cubicBezTo>
                    <a:cubicBezTo>
                      <a:pt x="10159" y="2692"/>
                      <a:pt x="10117" y="2521"/>
                      <a:pt x="10078" y="2383"/>
                    </a:cubicBezTo>
                    <a:cubicBezTo>
                      <a:pt x="10038" y="2245"/>
                      <a:pt x="9983" y="2083"/>
                      <a:pt x="9929" y="1952"/>
                    </a:cubicBezTo>
                    <a:cubicBezTo>
                      <a:pt x="9875" y="1821"/>
                      <a:pt x="9803" y="1670"/>
                      <a:pt x="9736" y="1548"/>
                    </a:cubicBezTo>
                    <a:cubicBezTo>
                      <a:pt x="9668" y="1424"/>
                      <a:pt x="9582" y="1288"/>
                      <a:pt x="9502" y="1176"/>
                    </a:cubicBezTo>
                    <a:cubicBezTo>
                      <a:pt x="9420" y="1065"/>
                      <a:pt x="9317" y="943"/>
                      <a:pt x="9223" y="842"/>
                    </a:cubicBezTo>
                    <a:cubicBezTo>
                      <a:pt x="9128" y="742"/>
                      <a:pt x="9010" y="637"/>
                      <a:pt x="8902" y="550"/>
                    </a:cubicBezTo>
                    <a:cubicBezTo>
                      <a:pt x="8793" y="464"/>
                      <a:pt x="8668" y="378"/>
                      <a:pt x="8545" y="307"/>
                    </a:cubicBezTo>
                    <a:cubicBezTo>
                      <a:pt x="8171" y="91"/>
                      <a:pt x="7746" y="1"/>
                      <a:pt x="7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" name="Google Shape;5519;p19"/>
              <p:cNvSpPr/>
              <p:nvPr/>
            </p:nvSpPr>
            <p:spPr>
              <a:xfrm>
                <a:off x="8479071" y="1773779"/>
                <a:ext cx="272806" cy="349989"/>
              </a:xfrm>
              <a:custGeom>
                <a:avLst/>
                <a:gdLst/>
                <a:ahLst/>
                <a:cxnLst/>
                <a:rect l="l" t="t" r="r" b="b"/>
                <a:pathLst>
                  <a:path w="8748" h="11223" extrusionOk="0">
                    <a:moveTo>
                      <a:pt x="5633" y="570"/>
                    </a:moveTo>
                    <a:cubicBezTo>
                      <a:pt x="5712" y="570"/>
                      <a:pt x="5795" y="576"/>
                      <a:pt x="5859" y="586"/>
                    </a:cubicBezTo>
                    <a:cubicBezTo>
                      <a:pt x="5893" y="590"/>
                      <a:pt x="5931" y="596"/>
                      <a:pt x="5965" y="606"/>
                    </a:cubicBezTo>
                    <a:cubicBezTo>
                      <a:pt x="6010" y="616"/>
                      <a:pt x="6051" y="628"/>
                      <a:pt x="6092" y="646"/>
                    </a:cubicBezTo>
                    <a:cubicBezTo>
                      <a:pt x="6159" y="669"/>
                      <a:pt x="6230" y="702"/>
                      <a:pt x="6289" y="737"/>
                    </a:cubicBezTo>
                    <a:cubicBezTo>
                      <a:pt x="7200" y="1263"/>
                      <a:pt x="7426" y="2577"/>
                      <a:pt x="7332" y="3710"/>
                    </a:cubicBezTo>
                    <a:cubicBezTo>
                      <a:pt x="7238" y="4863"/>
                      <a:pt x="6813" y="5828"/>
                      <a:pt x="6289" y="6735"/>
                    </a:cubicBezTo>
                    <a:cubicBezTo>
                      <a:pt x="5765" y="7642"/>
                      <a:pt x="5143" y="8493"/>
                      <a:pt x="4191" y="9150"/>
                    </a:cubicBezTo>
                    <a:cubicBezTo>
                      <a:pt x="3540" y="9602"/>
                      <a:pt x="2736" y="9962"/>
                      <a:pt x="2000" y="9962"/>
                    </a:cubicBezTo>
                    <a:cubicBezTo>
                      <a:pt x="1679" y="9962"/>
                      <a:pt x="1372" y="9893"/>
                      <a:pt x="1096" y="9734"/>
                    </a:cubicBezTo>
                    <a:cubicBezTo>
                      <a:pt x="1034" y="9701"/>
                      <a:pt x="971" y="9653"/>
                      <a:pt x="918" y="9607"/>
                    </a:cubicBezTo>
                    <a:cubicBezTo>
                      <a:pt x="889" y="9581"/>
                      <a:pt x="856" y="9550"/>
                      <a:pt x="826" y="9517"/>
                    </a:cubicBezTo>
                    <a:cubicBezTo>
                      <a:pt x="801" y="9492"/>
                      <a:pt x="777" y="9464"/>
                      <a:pt x="755" y="9436"/>
                    </a:cubicBezTo>
                    <a:cubicBezTo>
                      <a:pt x="708" y="9377"/>
                      <a:pt x="652" y="9291"/>
                      <a:pt x="608" y="9213"/>
                    </a:cubicBezTo>
                    <a:cubicBezTo>
                      <a:pt x="567" y="9136"/>
                      <a:pt x="516" y="9027"/>
                      <a:pt x="482" y="8933"/>
                    </a:cubicBezTo>
                    <a:cubicBezTo>
                      <a:pt x="449" y="8840"/>
                      <a:pt x="409" y="8706"/>
                      <a:pt x="384" y="8597"/>
                    </a:cubicBezTo>
                    <a:cubicBezTo>
                      <a:pt x="358" y="8487"/>
                      <a:pt x="334" y="8336"/>
                      <a:pt x="320" y="8210"/>
                    </a:cubicBezTo>
                    <a:cubicBezTo>
                      <a:pt x="305" y="8085"/>
                      <a:pt x="295" y="7920"/>
                      <a:pt x="294" y="7782"/>
                    </a:cubicBezTo>
                    <a:lnTo>
                      <a:pt x="294" y="7740"/>
                    </a:lnTo>
                    <a:lnTo>
                      <a:pt x="294" y="7704"/>
                    </a:lnTo>
                    <a:cubicBezTo>
                      <a:pt x="295" y="7540"/>
                      <a:pt x="302" y="7411"/>
                      <a:pt x="320" y="7235"/>
                    </a:cubicBezTo>
                    <a:cubicBezTo>
                      <a:pt x="335" y="7058"/>
                      <a:pt x="355" y="6920"/>
                      <a:pt x="387" y="6735"/>
                    </a:cubicBezTo>
                    <a:cubicBezTo>
                      <a:pt x="420" y="6549"/>
                      <a:pt x="450" y="6404"/>
                      <a:pt x="499" y="6214"/>
                    </a:cubicBezTo>
                    <a:cubicBezTo>
                      <a:pt x="545" y="6025"/>
                      <a:pt x="590" y="5871"/>
                      <a:pt x="653" y="5678"/>
                    </a:cubicBezTo>
                    <a:cubicBezTo>
                      <a:pt x="716" y="5490"/>
                      <a:pt x="774" y="5327"/>
                      <a:pt x="851" y="5138"/>
                    </a:cubicBezTo>
                    <a:cubicBezTo>
                      <a:pt x="926" y="4951"/>
                      <a:pt x="1000" y="4781"/>
                      <a:pt x="1089" y="4597"/>
                    </a:cubicBezTo>
                    <a:cubicBezTo>
                      <a:pt x="1257" y="4239"/>
                      <a:pt x="1458" y="3880"/>
                      <a:pt x="1672" y="3545"/>
                    </a:cubicBezTo>
                    <a:cubicBezTo>
                      <a:pt x="1776" y="3382"/>
                      <a:pt x="1898" y="3204"/>
                      <a:pt x="2012" y="3049"/>
                    </a:cubicBezTo>
                    <a:cubicBezTo>
                      <a:pt x="2125" y="2896"/>
                      <a:pt x="2260" y="2725"/>
                      <a:pt x="2378" y="2584"/>
                    </a:cubicBezTo>
                    <a:cubicBezTo>
                      <a:pt x="2498" y="2442"/>
                      <a:pt x="2643" y="2280"/>
                      <a:pt x="2766" y="2153"/>
                    </a:cubicBezTo>
                    <a:cubicBezTo>
                      <a:pt x="2889" y="2025"/>
                      <a:pt x="3044" y="1877"/>
                      <a:pt x="3169" y="1765"/>
                    </a:cubicBezTo>
                    <a:cubicBezTo>
                      <a:pt x="3295" y="1651"/>
                      <a:pt x="3455" y="1521"/>
                      <a:pt x="3580" y="1423"/>
                    </a:cubicBezTo>
                    <a:cubicBezTo>
                      <a:pt x="3708" y="1326"/>
                      <a:pt x="3871" y="1214"/>
                      <a:pt x="3996" y="1135"/>
                    </a:cubicBezTo>
                    <a:cubicBezTo>
                      <a:pt x="4060" y="1094"/>
                      <a:pt x="4132" y="1050"/>
                      <a:pt x="4197" y="1014"/>
                    </a:cubicBezTo>
                    <a:cubicBezTo>
                      <a:pt x="4318" y="947"/>
                      <a:pt x="4467" y="871"/>
                      <a:pt x="4582" y="820"/>
                    </a:cubicBezTo>
                    <a:cubicBezTo>
                      <a:pt x="4697" y="770"/>
                      <a:pt x="4841" y="717"/>
                      <a:pt x="4949" y="682"/>
                    </a:cubicBezTo>
                    <a:cubicBezTo>
                      <a:pt x="5057" y="648"/>
                      <a:pt x="5189" y="616"/>
                      <a:pt x="5288" y="600"/>
                    </a:cubicBezTo>
                    <a:cubicBezTo>
                      <a:pt x="5387" y="582"/>
                      <a:pt x="5505" y="572"/>
                      <a:pt x="5593" y="570"/>
                    </a:cubicBezTo>
                    <a:cubicBezTo>
                      <a:pt x="5606" y="570"/>
                      <a:pt x="5620" y="570"/>
                      <a:pt x="5633" y="570"/>
                    </a:cubicBezTo>
                    <a:close/>
                    <a:moveTo>
                      <a:pt x="6293" y="0"/>
                    </a:moveTo>
                    <a:cubicBezTo>
                      <a:pt x="5835" y="0"/>
                      <a:pt x="5366" y="131"/>
                      <a:pt x="4934" y="313"/>
                    </a:cubicBezTo>
                    <a:cubicBezTo>
                      <a:pt x="4126" y="654"/>
                      <a:pt x="3454" y="1177"/>
                      <a:pt x="2853" y="1786"/>
                    </a:cubicBezTo>
                    <a:cubicBezTo>
                      <a:pt x="2102" y="2548"/>
                      <a:pt x="1464" y="3446"/>
                      <a:pt x="988" y="4402"/>
                    </a:cubicBezTo>
                    <a:cubicBezTo>
                      <a:pt x="514" y="5355"/>
                      <a:pt x="197" y="6371"/>
                      <a:pt x="69" y="7458"/>
                    </a:cubicBezTo>
                    <a:cubicBezTo>
                      <a:pt x="42" y="7675"/>
                      <a:pt x="25" y="7897"/>
                      <a:pt x="19" y="8115"/>
                    </a:cubicBezTo>
                    <a:cubicBezTo>
                      <a:pt x="0" y="8768"/>
                      <a:pt x="91" y="9416"/>
                      <a:pt x="413" y="9975"/>
                    </a:cubicBezTo>
                    <a:cubicBezTo>
                      <a:pt x="732" y="10533"/>
                      <a:pt x="1284" y="11000"/>
                      <a:pt x="1895" y="11159"/>
                    </a:cubicBezTo>
                    <a:cubicBezTo>
                      <a:pt x="2067" y="11203"/>
                      <a:pt x="2243" y="11223"/>
                      <a:pt x="2421" y="11223"/>
                    </a:cubicBezTo>
                    <a:cubicBezTo>
                      <a:pt x="2879" y="11223"/>
                      <a:pt x="3348" y="11092"/>
                      <a:pt x="3780" y="10910"/>
                    </a:cubicBezTo>
                    <a:cubicBezTo>
                      <a:pt x="4586" y="10569"/>
                      <a:pt x="5261" y="10046"/>
                      <a:pt x="5862" y="9436"/>
                    </a:cubicBezTo>
                    <a:cubicBezTo>
                      <a:pt x="6612" y="8674"/>
                      <a:pt x="7250" y="7777"/>
                      <a:pt x="7726" y="6821"/>
                    </a:cubicBezTo>
                    <a:cubicBezTo>
                      <a:pt x="8202" y="5868"/>
                      <a:pt x="8518" y="4852"/>
                      <a:pt x="8646" y="3765"/>
                    </a:cubicBezTo>
                    <a:cubicBezTo>
                      <a:pt x="8747" y="2902"/>
                      <a:pt x="8731" y="1993"/>
                      <a:pt x="8301" y="1247"/>
                    </a:cubicBezTo>
                    <a:cubicBezTo>
                      <a:pt x="7979" y="690"/>
                      <a:pt x="7430" y="225"/>
                      <a:pt x="6819" y="64"/>
                    </a:cubicBezTo>
                    <a:cubicBezTo>
                      <a:pt x="6648" y="20"/>
                      <a:pt x="6471" y="0"/>
                      <a:pt x="6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" name="Google Shape;5520;p19"/>
              <p:cNvSpPr/>
              <p:nvPr/>
            </p:nvSpPr>
            <p:spPr>
              <a:xfrm>
                <a:off x="8504767" y="1792771"/>
                <a:ext cx="205852" cy="291549"/>
              </a:xfrm>
              <a:custGeom>
                <a:avLst/>
                <a:gdLst/>
                <a:ahLst/>
                <a:cxnLst/>
                <a:rect l="l" t="t" r="r" b="b"/>
                <a:pathLst>
                  <a:path w="6601" h="9349" extrusionOk="0">
                    <a:moveTo>
                      <a:pt x="5140" y="0"/>
                    </a:moveTo>
                    <a:lnTo>
                      <a:pt x="5140" y="0"/>
                    </a:lnTo>
                    <a:cubicBezTo>
                      <a:pt x="5183" y="42"/>
                      <a:pt x="5222" y="85"/>
                      <a:pt x="5262" y="129"/>
                    </a:cubicBezTo>
                    <a:cubicBezTo>
                      <a:pt x="5394" y="285"/>
                      <a:pt x="5508" y="464"/>
                      <a:pt x="5597" y="667"/>
                    </a:cubicBezTo>
                    <a:cubicBezTo>
                      <a:pt x="5621" y="717"/>
                      <a:pt x="5643" y="769"/>
                      <a:pt x="5662" y="824"/>
                    </a:cubicBezTo>
                    <a:cubicBezTo>
                      <a:pt x="5682" y="877"/>
                      <a:pt x="5702" y="933"/>
                      <a:pt x="5718" y="989"/>
                    </a:cubicBezTo>
                    <a:cubicBezTo>
                      <a:pt x="5726" y="1015"/>
                      <a:pt x="5736" y="1044"/>
                      <a:pt x="5744" y="1073"/>
                    </a:cubicBezTo>
                    <a:cubicBezTo>
                      <a:pt x="5752" y="1100"/>
                      <a:pt x="5759" y="1130"/>
                      <a:pt x="5767" y="1159"/>
                    </a:cubicBezTo>
                    <a:cubicBezTo>
                      <a:pt x="5774" y="1188"/>
                      <a:pt x="5781" y="1219"/>
                      <a:pt x="5787" y="1248"/>
                    </a:cubicBezTo>
                    <a:cubicBezTo>
                      <a:pt x="5791" y="1277"/>
                      <a:pt x="5798" y="1307"/>
                      <a:pt x="5804" y="1337"/>
                    </a:cubicBezTo>
                    <a:cubicBezTo>
                      <a:pt x="5815" y="1399"/>
                      <a:pt x="5826" y="1459"/>
                      <a:pt x="5834" y="1523"/>
                    </a:cubicBezTo>
                    <a:cubicBezTo>
                      <a:pt x="5844" y="1586"/>
                      <a:pt x="5851" y="1650"/>
                      <a:pt x="5856" y="1715"/>
                    </a:cubicBezTo>
                    <a:cubicBezTo>
                      <a:pt x="5859" y="1747"/>
                      <a:pt x="5861" y="1781"/>
                      <a:pt x="5863" y="1813"/>
                    </a:cubicBezTo>
                    <a:cubicBezTo>
                      <a:pt x="5866" y="1846"/>
                      <a:pt x="5867" y="1878"/>
                      <a:pt x="5869" y="1912"/>
                    </a:cubicBezTo>
                    <a:cubicBezTo>
                      <a:pt x="5870" y="1947"/>
                      <a:pt x="5873" y="1981"/>
                      <a:pt x="5873" y="2014"/>
                    </a:cubicBezTo>
                    <a:cubicBezTo>
                      <a:pt x="5874" y="2049"/>
                      <a:pt x="5874" y="2083"/>
                      <a:pt x="5874" y="2118"/>
                    </a:cubicBezTo>
                    <a:cubicBezTo>
                      <a:pt x="5874" y="2187"/>
                      <a:pt x="5873" y="2259"/>
                      <a:pt x="5869" y="2330"/>
                    </a:cubicBezTo>
                    <a:lnTo>
                      <a:pt x="5863" y="2438"/>
                    </a:lnTo>
                    <a:cubicBezTo>
                      <a:pt x="5861" y="2474"/>
                      <a:pt x="5860" y="2510"/>
                      <a:pt x="5856" y="2549"/>
                    </a:cubicBezTo>
                    <a:cubicBezTo>
                      <a:pt x="5853" y="2585"/>
                      <a:pt x="5850" y="2622"/>
                      <a:pt x="5846" y="2658"/>
                    </a:cubicBezTo>
                    <a:cubicBezTo>
                      <a:pt x="5841" y="2694"/>
                      <a:pt x="5838" y="2732"/>
                      <a:pt x="5833" y="2769"/>
                    </a:cubicBezTo>
                    <a:cubicBezTo>
                      <a:pt x="5824" y="2845"/>
                      <a:pt x="5814" y="2918"/>
                      <a:pt x="5801" y="2993"/>
                    </a:cubicBezTo>
                    <a:cubicBezTo>
                      <a:pt x="5794" y="3032"/>
                      <a:pt x="5788" y="3069"/>
                      <a:pt x="5781" y="3107"/>
                    </a:cubicBezTo>
                    <a:lnTo>
                      <a:pt x="5759" y="3220"/>
                    </a:lnTo>
                    <a:cubicBezTo>
                      <a:pt x="5752" y="3258"/>
                      <a:pt x="5745" y="3298"/>
                      <a:pt x="5736" y="3335"/>
                    </a:cubicBezTo>
                    <a:cubicBezTo>
                      <a:pt x="5729" y="3373"/>
                      <a:pt x="5719" y="3413"/>
                      <a:pt x="5711" y="3450"/>
                    </a:cubicBezTo>
                    <a:cubicBezTo>
                      <a:pt x="5693" y="3528"/>
                      <a:pt x="5673" y="3606"/>
                      <a:pt x="5653" y="3682"/>
                    </a:cubicBezTo>
                    <a:cubicBezTo>
                      <a:pt x="5631" y="3760"/>
                      <a:pt x="5610" y="3839"/>
                      <a:pt x="5587" y="3916"/>
                    </a:cubicBezTo>
                    <a:cubicBezTo>
                      <a:pt x="5564" y="3994"/>
                      <a:pt x="5539" y="4070"/>
                      <a:pt x="5514" y="4149"/>
                    </a:cubicBezTo>
                    <a:cubicBezTo>
                      <a:pt x="5486" y="4227"/>
                      <a:pt x="5459" y="4306"/>
                      <a:pt x="5430" y="4383"/>
                    </a:cubicBezTo>
                    <a:cubicBezTo>
                      <a:pt x="5373" y="4540"/>
                      <a:pt x="5312" y="4694"/>
                      <a:pt x="5243" y="4849"/>
                    </a:cubicBezTo>
                    <a:cubicBezTo>
                      <a:pt x="5108" y="5155"/>
                      <a:pt x="4954" y="5460"/>
                      <a:pt x="4783" y="5755"/>
                    </a:cubicBezTo>
                    <a:cubicBezTo>
                      <a:pt x="4612" y="6050"/>
                      <a:pt x="4425" y="6333"/>
                      <a:pt x="4227" y="6600"/>
                    </a:cubicBezTo>
                    <a:cubicBezTo>
                      <a:pt x="4027" y="6869"/>
                      <a:pt x="3814" y="7122"/>
                      <a:pt x="3594" y="7354"/>
                    </a:cubicBezTo>
                    <a:cubicBezTo>
                      <a:pt x="3540" y="7411"/>
                      <a:pt x="3482" y="7469"/>
                      <a:pt x="3426" y="7525"/>
                    </a:cubicBezTo>
                    <a:cubicBezTo>
                      <a:pt x="3369" y="7578"/>
                      <a:pt x="3314" y="7634"/>
                      <a:pt x="3256" y="7686"/>
                    </a:cubicBezTo>
                    <a:cubicBezTo>
                      <a:pt x="3228" y="7712"/>
                      <a:pt x="3199" y="7739"/>
                      <a:pt x="3170" y="7763"/>
                    </a:cubicBezTo>
                    <a:cubicBezTo>
                      <a:pt x="3141" y="7791"/>
                      <a:pt x="3113" y="7815"/>
                      <a:pt x="3084" y="7841"/>
                    </a:cubicBezTo>
                    <a:cubicBezTo>
                      <a:pt x="3055" y="7865"/>
                      <a:pt x="3026" y="7891"/>
                      <a:pt x="2998" y="7914"/>
                    </a:cubicBezTo>
                    <a:cubicBezTo>
                      <a:pt x="2969" y="7937"/>
                      <a:pt x="2939" y="7963"/>
                      <a:pt x="2909" y="7986"/>
                    </a:cubicBezTo>
                    <a:cubicBezTo>
                      <a:pt x="2850" y="8034"/>
                      <a:pt x="2792" y="8078"/>
                      <a:pt x="2733" y="8123"/>
                    </a:cubicBezTo>
                    <a:cubicBezTo>
                      <a:pt x="2674" y="8167"/>
                      <a:pt x="2617" y="8209"/>
                      <a:pt x="2558" y="8251"/>
                    </a:cubicBezTo>
                    <a:cubicBezTo>
                      <a:pt x="2526" y="8272"/>
                      <a:pt x="2496" y="8292"/>
                      <a:pt x="2467" y="8311"/>
                    </a:cubicBezTo>
                    <a:cubicBezTo>
                      <a:pt x="2438" y="8331"/>
                      <a:pt x="2410" y="8351"/>
                      <a:pt x="2379" y="8369"/>
                    </a:cubicBezTo>
                    <a:cubicBezTo>
                      <a:pt x="2349" y="8389"/>
                      <a:pt x="2321" y="8407"/>
                      <a:pt x="2289" y="8425"/>
                    </a:cubicBezTo>
                    <a:cubicBezTo>
                      <a:pt x="2259" y="8443"/>
                      <a:pt x="2230" y="8459"/>
                      <a:pt x="2200" y="8476"/>
                    </a:cubicBezTo>
                    <a:cubicBezTo>
                      <a:pt x="2141" y="8512"/>
                      <a:pt x="2079" y="8545"/>
                      <a:pt x="2019" y="8577"/>
                    </a:cubicBezTo>
                    <a:cubicBezTo>
                      <a:pt x="1987" y="8591"/>
                      <a:pt x="1958" y="8609"/>
                      <a:pt x="1928" y="8623"/>
                    </a:cubicBezTo>
                    <a:lnTo>
                      <a:pt x="1836" y="8666"/>
                    </a:lnTo>
                    <a:cubicBezTo>
                      <a:pt x="1777" y="8695"/>
                      <a:pt x="1717" y="8719"/>
                      <a:pt x="1656" y="8745"/>
                    </a:cubicBezTo>
                    <a:cubicBezTo>
                      <a:pt x="1596" y="8768"/>
                      <a:pt x="1537" y="8791"/>
                      <a:pt x="1477" y="8811"/>
                    </a:cubicBezTo>
                    <a:cubicBezTo>
                      <a:pt x="1446" y="8820"/>
                      <a:pt x="1416" y="8832"/>
                      <a:pt x="1387" y="8840"/>
                    </a:cubicBezTo>
                    <a:cubicBezTo>
                      <a:pt x="1359" y="8849"/>
                      <a:pt x="1329" y="8857"/>
                      <a:pt x="1300" y="8868"/>
                    </a:cubicBezTo>
                    <a:cubicBezTo>
                      <a:pt x="1268" y="8875"/>
                      <a:pt x="1239" y="8883"/>
                      <a:pt x="1211" y="8891"/>
                    </a:cubicBezTo>
                    <a:cubicBezTo>
                      <a:pt x="1182" y="8899"/>
                      <a:pt x="1153" y="8905"/>
                      <a:pt x="1124" y="8912"/>
                    </a:cubicBezTo>
                    <a:cubicBezTo>
                      <a:pt x="1067" y="8926"/>
                      <a:pt x="1008" y="8937"/>
                      <a:pt x="952" y="8947"/>
                    </a:cubicBezTo>
                    <a:cubicBezTo>
                      <a:pt x="897" y="8955"/>
                      <a:pt x="840" y="8962"/>
                      <a:pt x="784" y="8968"/>
                    </a:cubicBezTo>
                    <a:cubicBezTo>
                      <a:pt x="709" y="8975"/>
                      <a:pt x="635" y="8979"/>
                      <a:pt x="562" y="8979"/>
                    </a:cubicBezTo>
                    <a:cubicBezTo>
                      <a:pt x="419" y="8979"/>
                      <a:pt x="279" y="8965"/>
                      <a:pt x="147" y="8939"/>
                    </a:cubicBezTo>
                    <a:cubicBezTo>
                      <a:pt x="96" y="8928"/>
                      <a:pt x="49" y="8918"/>
                      <a:pt x="0" y="8903"/>
                    </a:cubicBezTo>
                    <a:lnTo>
                      <a:pt x="0" y="8903"/>
                    </a:lnTo>
                    <a:cubicBezTo>
                      <a:pt x="30" y="8935"/>
                      <a:pt x="61" y="8968"/>
                      <a:pt x="92" y="8993"/>
                    </a:cubicBezTo>
                    <a:cubicBezTo>
                      <a:pt x="147" y="9041"/>
                      <a:pt x="210" y="9086"/>
                      <a:pt x="269" y="9121"/>
                    </a:cubicBezTo>
                    <a:cubicBezTo>
                      <a:pt x="545" y="9280"/>
                      <a:pt x="853" y="9348"/>
                      <a:pt x="1173" y="9348"/>
                    </a:cubicBezTo>
                    <a:cubicBezTo>
                      <a:pt x="1910" y="9348"/>
                      <a:pt x="2715" y="8987"/>
                      <a:pt x="3366" y="8537"/>
                    </a:cubicBezTo>
                    <a:cubicBezTo>
                      <a:pt x="4316" y="7878"/>
                      <a:pt x="4940" y="7029"/>
                      <a:pt x="5463" y="6122"/>
                    </a:cubicBezTo>
                    <a:cubicBezTo>
                      <a:pt x="5988" y="5213"/>
                      <a:pt x="6412" y="4248"/>
                      <a:pt x="6507" y="3097"/>
                    </a:cubicBezTo>
                    <a:cubicBezTo>
                      <a:pt x="6600" y="1962"/>
                      <a:pt x="6372" y="647"/>
                      <a:pt x="5463" y="122"/>
                    </a:cubicBezTo>
                    <a:cubicBezTo>
                      <a:pt x="5404" y="86"/>
                      <a:pt x="5334" y="55"/>
                      <a:pt x="5263" y="35"/>
                    </a:cubicBezTo>
                    <a:cubicBezTo>
                      <a:pt x="5226" y="22"/>
                      <a:pt x="5184" y="12"/>
                      <a:pt x="51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" name="Google Shape;5521;p19"/>
              <p:cNvSpPr/>
              <p:nvPr/>
            </p:nvSpPr>
            <p:spPr>
              <a:xfrm>
                <a:off x="8488177" y="1791305"/>
                <a:ext cx="199802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9024" extrusionOk="0">
                    <a:moveTo>
                      <a:pt x="5340" y="0"/>
                    </a:moveTo>
                    <a:cubicBezTo>
                      <a:pt x="5326" y="0"/>
                      <a:pt x="5312" y="1"/>
                      <a:pt x="5299" y="1"/>
                    </a:cubicBezTo>
                    <a:cubicBezTo>
                      <a:pt x="5212" y="2"/>
                      <a:pt x="5092" y="13"/>
                      <a:pt x="4995" y="31"/>
                    </a:cubicBezTo>
                    <a:cubicBezTo>
                      <a:pt x="4895" y="47"/>
                      <a:pt x="4762" y="80"/>
                      <a:pt x="4654" y="113"/>
                    </a:cubicBezTo>
                    <a:cubicBezTo>
                      <a:pt x="4546" y="148"/>
                      <a:pt x="4402" y="202"/>
                      <a:pt x="4287" y="253"/>
                    </a:cubicBezTo>
                    <a:cubicBezTo>
                      <a:pt x="4172" y="304"/>
                      <a:pt x="4024" y="378"/>
                      <a:pt x="3903" y="447"/>
                    </a:cubicBezTo>
                    <a:cubicBezTo>
                      <a:pt x="3840" y="483"/>
                      <a:pt x="3767" y="526"/>
                      <a:pt x="3702" y="566"/>
                    </a:cubicBezTo>
                    <a:cubicBezTo>
                      <a:pt x="3576" y="645"/>
                      <a:pt x="3415" y="757"/>
                      <a:pt x="3287" y="854"/>
                    </a:cubicBezTo>
                    <a:cubicBezTo>
                      <a:pt x="3162" y="951"/>
                      <a:pt x="3001" y="1082"/>
                      <a:pt x="2876" y="1196"/>
                    </a:cubicBezTo>
                    <a:cubicBezTo>
                      <a:pt x="2749" y="1309"/>
                      <a:pt x="2595" y="1456"/>
                      <a:pt x="2473" y="1584"/>
                    </a:cubicBezTo>
                    <a:cubicBezTo>
                      <a:pt x="2349" y="1713"/>
                      <a:pt x="2203" y="1874"/>
                      <a:pt x="2085" y="2015"/>
                    </a:cubicBezTo>
                    <a:cubicBezTo>
                      <a:pt x="1964" y="2158"/>
                      <a:pt x="1829" y="2327"/>
                      <a:pt x="1718" y="2481"/>
                    </a:cubicBezTo>
                    <a:cubicBezTo>
                      <a:pt x="1605" y="2636"/>
                      <a:pt x="1484" y="2813"/>
                      <a:pt x="1379" y="2977"/>
                    </a:cubicBezTo>
                    <a:cubicBezTo>
                      <a:pt x="1165" y="3311"/>
                      <a:pt x="965" y="3671"/>
                      <a:pt x="794" y="4028"/>
                    </a:cubicBezTo>
                    <a:cubicBezTo>
                      <a:pt x="706" y="4213"/>
                      <a:pt x="633" y="4382"/>
                      <a:pt x="557" y="4568"/>
                    </a:cubicBezTo>
                    <a:cubicBezTo>
                      <a:pt x="480" y="4757"/>
                      <a:pt x="423" y="4921"/>
                      <a:pt x="360" y="5109"/>
                    </a:cubicBezTo>
                    <a:cubicBezTo>
                      <a:pt x="298" y="5302"/>
                      <a:pt x="253" y="5457"/>
                      <a:pt x="204" y="5645"/>
                    </a:cubicBezTo>
                    <a:cubicBezTo>
                      <a:pt x="158" y="5835"/>
                      <a:pt x="125" y="5983"/>
                      <a:pt x="94" y="6166"/>
                    </a:cubicBezTo>
                    <a:cubicBezTo>
                      <a:pt x="61" y="6351"/>
                      <a:pt x="42" y="6489"/>
                      <a:pt x="25" y="6666"/>
                    </a:cubicBezTo>
                    <a:cubicBezTo>
                      <a:pt x="7" y="6841"/>
                      <a:pt x="2" y="6971"/>
                      <a:pt x="0" y="7135"/>
                    </a:cubicBezTo>
                    <a:lnTo>
                      <a:pt x="0" y="7171"/>
                    </a:lnTo>
                    <a:lnTo>
                      <a:pt x="0" y="7212"/>
                    </a:lnTo>
                    <a:cubicBezTo>
                      <a:pt x="2" y="7350"/>
                      <a:pt x="10" y="7516"/>
                      <a:pt x="25" y="7642"/>
                    </a:cubicBezTo>
                    <a:cubicBezTo>
                      <a:pt x="39" y="7767"/>
                      <a:pt x="65" y="7918"/>
                      <a:pt x="89" y="8027"/>
                    </a:cubicBezTo>
                    <a:cubicBezTo>
                      <a:pt x="115" y="8140"/>
                      <a:pt x="154" y="8270"/>
                      <a:pt x="189" y="8364"/>
                    </a:cubicBezTo>
                    <a:cubicBezTo>
                      <a:pt x="223" y="8459"/>
                      <a:pt x="273" y="8567"/>
                      <a:pt x="315" y="8644"/>
                    </a:cubicBezTo>
                    <a:cubicBezTo>
                      <a:pt x="358" y="8722"/>
                      <a:pt x="413" y="8807"/>
                      <a:pt x="462" y="8867"/>
                    </a:cubicBezTo>
                    <a:cubicBezTo>
                      <a:pt x="483" y="8894"/>
                      <a:pt x="506" y="8922"/>
                      <a:pt x="532" y="8948"/>
                    </a:cubicBezTo>
                    <a:cubicBezTo>
                      <a:pt x="581" y="8962"/>
                      <a:pt x="628" y="8973"/>
                      <a:pt x="679" y="8984"/>
                    </a:cubicBezTo>
                    <a:cubicBezTo>
                      <a:pt x="810" y="9010"/>
                      <a:pt x="947" y="9023"/>
                      <a:pt x="1089" y="9023"/>
                    </a:cubicBezTo>
                    <a:cubicBezTo>
                      <a:pt x="1164" y="9023"/>
                      <a:pt x="1239" y="9020"/>
                      <a:pt x="1316" y="9012"/>
                    </a:cubicBezTo>
                    <a:cubicBezTo>
                      <a:pt x="1372" y="9008"/>
                      <a:pt x="1429" y="9001"/>
                      <a:pt x="1484" y="8991"/>
                    </a:cubicBezTo>
                    <a:cubicBezTo>
                      <a:pt x="1540" y="8981"/>
                      <a:pt x="1599" y="8969"/>
                      <a:pt x="1656" y="8958"/>
                    </a:cubicBezTo>
                    <a:lnTo>
                      <a:pt x="1743" y="8936"/>
                    </a:lnTo>
                    <a:cubicBezTo>
                      <a:pt x="1771" y="8929"/>
                      <a:pt x="1803" y="8922"/>
                      <a:pt x="1832" y="8912"/>
                    </a:cubicBezTo>
                    <a:cubicBezTo>
                      <a:pt x="1861" y="8903"/>
                      <a:pt x="1889" y="8894"/>
                      <a:pt x="1919" y="8886"/>
                    </a:cubicBezTo>
                    <a:cubicBezTo>
                      <a:pt x="1950" y="8876"/>
                      <a:pt x="1978" y="8867"/>
                      <a:pt x="2009" y="8857"/>
                    </a:cubicBezTo>
                    <a:cubicBezTo>
                      <a:pt x="2069" y="8837"/>
                      <a:pt x="2128" y="8815"/>
                      <a:pt x="2188" y="8789"/>
                    </a:cubicBezTo>
                    <a:cubicBezTo>
                      <a:pt x="2249" y="8765"/>
                      <a:pt x="2308" y="8739"/>
                      <a:pt x="2368" y="8710"/>
                    </a:cubicBezTo>
                    <a:lnTo>
                      <a:pt x="2460" y="8667"/>
                    </a:lnTo>
                    <a:cubicBezTo>
                      <a:pt x="2489" y="8653"/>
                      <a:pt x="2519" y="8638"/>
                      <a:pt x="2551" y="8623"/>
                    </a:cubicBezTo>
                    <a:cubicBezTo>
                      <a:pt x="2610" y="8591"/>
                      <a:pt x="2673" y="8557"/>
                      <a:pt x="2732" y="8522"/>
                    </a:cubicBezTo>
                    <a:cubicBezTo>
                      <a:pt x="2762" y="8506"/>
                      <a:pt x="2791" y="8488"/>
                      <a:pt x="2821" y="8470"/>
                    </a:cubicBezTo>
                    <a:cubicBezTo>
                      <a:pt x="2853" y="8452"/>
                      <a:pt x="2881" y="8434"/>
                      <a:pt x="2911" y="8414"/>
                    </a:cubicBezTo>
                    <a:cubicBezTo>
                      <a:pt x="2940" y="8397"/>
                      <a:pt x="2970" y="8377"/>
                      <a:pt x="2999" y="8357"/>
                    </a:cubicBezTo>
                    <a:cubicBezTo>
                      <a:pt x="3029" y="8337"/>
                      <a:pt x="3058" y="8315"/>
                      <a:pt x="3090" y="8296"/>
                    </a:cubicBezTo>
                    <a:cubicBezTo>
                      <a:pt x="3149" y="8255"/>
                      <a:pt x="3206" y="8213"/>
                      <a:pt x="3265" y="8168"/>
                    </a:cubicBezTo>
                    <a:cubicBezTo>
                      <a:pt x="3324" y="8124"/>
                      <a:pt x="3382" y="8078"/>
                      <a:pt x="3442" y="8032"/>
                    </a:cubicBezTo>
                    <a:cubicBezTo>
                      <a:pt x="3471" y="8009"/>
                      <a:pt x="3501" y="7984"/>
                      <a:pt x="3530" y="7960"/>
                    </a:cubicBezTo>
                    <a:cubicBezTo>
                      <a:pt x="3558" y="7937"/>
                      <a:pt x="3587" y="7911"/>
                      <a:pt x="3616" y="7887"/>
                    </a:cubicBezTo>
                    <a:cubicBezTo>
                      <a:pt x="3645" y="7861"/>
                      <a:pt x="3673" y="7833"/>
                      <a:pt x="3702" y="7809"/>
                    </a:cubicBezTo>
                    <a:cubicBezTo>
                      <a:pt x="3731" y="7783"/>
                      <a:pt x="3760" y="7759"/>
                      <a:pt x="3788" y="7731"/>
                    </a:cubicBezTo>
                    <a:cubicBezTo>
                      <a:pt x="3846" y="7680"/>
                      <a:pt x="3903" y="7625"/>
                      <a:pt x="3960" y="7570"/>
                    </a:cubicBezTo>
                    <a:cubicBezTo>
                      <a:pt x="4014" y="7514"/>
                      <a:pt x="4070" y="7457"/>
                      <a:pt x="4126" y="7399"/>
                    </a:cubicBezTo>
                    <a:cubicBezTo>
                      <a:pt x="4345" y="7168"/>
                      <a:pt x="4559" y="6913"/>
                      <a:pt x="4759" y="6646"/>
                    </a:cubicBezTo>
                    <a:cubicBezTo>
                      <a:pt x="4959" y="6378"/>
                      <a:pt x="5146" y="6094"/>
                      <a:pt x="5315" y="5799"/>
                    </a:cubicBezTo>
                    <a:cubicBezTo>
                      <a:pt x="5486" y="5507"/>
                      <a:pt x="5642" y="5202"/>
                      <a:pt x="5775" y="4893"/>
                    </a:cubicBezTo>
                    <a:cubicBezTo>
                      <a:pt x="5843" y="4740"/>
                      <a:pt x="5905" y="4584"/>
                      <a:pt x="5962" y="4429"/>
                    </a:cubicBezTo>
                    <a:cubicBezTo>
                      <a:pt x="5991" y="4351"/>
                      <a:pt x="6020" y="4272"/>
                      <a:pt x="6046" y="4195"/>
                    </a:cubicBezTo>
                    <a:cubicBezTo>
                      <a:pt x="6070" y="4116"/>
                      <a:pt x="6096" y="4038"/>
                      <a:pt x="6119" y="3962"/>
                    </a:cubicBezTo>
                    <a:cubicBezTo>
                      <a:pt x="6142" y="3884"/>
                      <a:pt x="6166" y="3805"/>
                      <a:pt x="6185" y="3727"/>
                    </a:cubicBezTo>
                    <a:cubicBezTo>
                      <a:pt x="6205" y="3650"/>
                      <a:pt x="6225" y="3574"/>
                      <a:pt x="6243" y="3496"/>
                    </a:cubicBezTo>
                    <a:cubicBezTo>
                      <a:pt x="6253" y="3459"/>
                      <a:pt x="6260" y="3418"/>
                      <a:pt x="6268" y="3381"/>
                    </a:cubicBezTo>
                    <a:cubicBezTo>
                      <a:pt x="6277" y="3344"/>
                      <a:pt x="6284" y="3303"/>
                      <a:pt x="6291" y="3266"/>
                    </a:cubicBezTo>
                    <a:lnTo>
                      <a:pt x="6313" y="3152"/>
                    </a:lnTo>
                    <a:cubicBezTo>
                      <a:pt x="6320" y="3115"/>
                      <a:pt x="6327" y="3076"/>
                      <a:pt x="6333" y="3039"/>
                    </a:cubicBezTo>
                    <a:cubicBezTo>
                      <a:pt x="6346" y="2964"/>
                      <a:pt x="6356" y="2889"/>
                      <a:pt x="6365" y="2815"/>
                    </a:cubicBezTo>
                    <a:cubicBezTo>
                      <a:pt x="6370" y="2777"/>
                      <a:pt x="6375" y="2740"/>
                      <a:pt x="6378" y="2704"/>
                    </a:cubicBezTo>
                    <a:cubicBezTo>
                      <a:pt x="6382" y="2668"/>
                      <a:pt x="6385" y="2629"/>
                      <a:pt x="6389" y="2593"/>
                    </a:cubicBezTo>
                    <a:cubicBezTo>
                      <a:pt x="6391" y="2557"/>
                      <a:pt x="6393" y="2520"/>
                      <a:pt x="6396" y="2484"/>
                    </a:cubicBezTo>
                    <a:lnTo>
                      <a:pt x="6401" y="2376"/>
                    </a:lnTo>
                    <a:cubicBezTo>
                      <a:pt x="6405" y="2304"/>
                      <a:pt x="6406" y="2232"/>
                      <a:pt x="6406" y="2162"/>
                    </a:cubicBezTo>
                    <a:cubicBezTo>
                      <a:pt x="6406" y="2129"/>
                      <a:pt x="6405" y="2094"/>
                      <a:pt x="6405" y="2060"/>
                    </a:cubicBezTo>
                    <a:cubicBezTo>
                      <a:pt x="6405" y="2025"/>
                      <a:pt x="6404" y="1992"/>
                      <a:pt x="6401" y="1949"/>
                    </a:cubicBezTo>
                    <a:cubicBezTo>
                      <a:pt x="6399" y="1916"/>
                      <a:pt x="6398" y="1881"/>
                      <a:pt x="6396" y="1850"/>
                    </a:cubicBezTo>
                    <a:cubicBezTo>
                      <a:pt x="6393" y="1815"/>
                      <a:pt x="6392" y="1784"/>
                      <a:pt x="6389" y="1751"/>
                    </a:cubicBezTo>
                    <a:cubicBezTo>
                      <a:pt x="6383" y="1686"/>
                      <a:pt x="6376" y="1621"/>
                      <a:pt x="6368" y="1558"/>
                    </a:cubicBezTo>
                    <a:cubicBezTo>
                      <a:pt x="6358" y="1496"/>
                      <a:pt x="6347" y="1434"/>
                      <a:pt x="6336" y="1374"/>
                    </a:cubicBezTo>
                    <a:cubicBezTo>
                      <a:pt x="6332" y="1345"/>
                      <a:pt x="6324" y="1312"/>
                      <a:pt x="6319" y="1283"/>
                    </a:cubicBezTo>
                    <a:cubicBezTo>
                      <a:pt x="6313" y="1255"/>
                      <a:pt x="6306" y="1224"/>
                      <a:pt x="6299" y="1196"/>
                    </a:cubicBezTo>
                    <a:cubicBezTo>
                      <a:pt x="6291" y="1167"/>
                      <a:pt x="6283" y="1138"/>
                      <a:pt x="6276" y="1109"/>
                    </a:cubicBezTo>
                    <a:cubicBezTo>
                      <a:pt x="6267" y="1081"/>
                      <a:pt x="6260" y="1052"/>
                      <a:pt x="6250" y="1025"/>
                    </a:cubicBezTo>
                    <a:cubicBezTo>
                      <a:pt x="6234" y="969"/>
                      <a:pt x="6214" y="914"/>
                      <a:pt x="6195" y="859"/>
                    </a:cubicBezTo>
                    <a:cubicBezTo>
                      <a:pt x="6175" y="806"/>
                      <a:pt x="6153" y="753"/>
                      <a:pt x="6130" y="703"/>
                    </a:cubicBezTo>
                    <a:cubicBezTo>
                      <a:pt x="6038" y="500"/>
                      <a:pt x="5926" y="320"/>
                      <a:pt x="5794" y="166"/>
                    </a:cubicBezTo>
                    <a:cubicBezTo>
                      <a:pt x="5754" y="120"/>
                      <a:pt x="5715" y="77"/>
                      <a:pt x="5672" y="37"/>
                    </a:cubicBezTo>
                    <a:cubicBezTo>
                      <a:pt x="5636" y="30"/>
                      <a:pt x="5600" y="23"/>
                      <a:pt x="5565" y="17"/>
                    </a:cubicBezTo>
                    <a:cubicBezTo>
                      <a:pt x="5502" y="7"/>
                      <a:pt x="5417" y="0"/>
                      <a:pt x="5340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" name="Google Shape;5522;p19"/>
              <p:cNvSpPr/>
              <p:nvPr/>
            </p:nvSpPr>
            <p:spPr>
              <a:xfrm>
                <a:off x="8288534" y="1649821"/>
                <a:ext cx="416039" cy="478128"/>
              </a:xfrm>
              <a:custGeom>
                <a:avLst/>
                <a:gdLst/>
                <a:ahLst/>
                <a:cxnLst/>
                <a:rect l="l" t="t" r="r" b="b"/>
                <a:pathLst>
                  <a:path w="13341" h="15332" extrusionOk="0">
                    <a:moveTo>
                      <a:pt x="10277" y="1307"/>
                    </a:moveTo>
                    <a:cubicBezTo>
                      <a:pt x="10280" y="1309"/>
                      <a:pt x="10283" y="1310"/>
                      <a:pt x="10285" y="1312"/>
                    </a:cubicBezTo>
                    <a:cubicBezTo>
                      <a:pt x="10283" y="1310"/>
                      <a:pt x="10280" y="1309"/>
                      <a:pt x="10277" y="1307"/>
                    </a:cubicBezTo>
                    <a:close/>
                    <a:moveTo>
                      <a:pt x="13339" y="3074"/>
                    </a:moveTo>
                    <a:lnTo>
                      <a:pt x="13339" y="3074"/>
                    </a:lnTo>
                    <a:cubicBezTo>
                      <a:pt x="13340" y="3074"/>
                      <a:pt x="13340" y="3074"/>
                      <a:pt x="13340" y="3074"/>
                    </a:cubicBezTo>
                    <a:cubicBezTo>
                      <a:pt x="13340" y="3074"/>
                      <a:pt x="13340" y="3074"/>
                      <a:pt x="13339" y="3074"/>
                    </a:cubicBezTo>
                    <a:close/>
                    <a:moveTo>
                      <a:pt x="7305" y="0"/>
                    </a:moveTo>
                    <a:cubicBezTo>
                      <a:pt x="6579" y="0"/>
                      <a:pt x="5805" y="246"/>
                      <a:pt x="5133" y="584"/>
                    </a:cubicBezTo>
                    <a:cubicBezTo>
                      <a:pt x="3678" y="1318"/>
                      <a:pt x="2699" y="2485"/>
                      <a:pt x="1866" y="3812"/>
                    </a:cubicBezTo>
                    <a:cubicBezTo>
                      <a:pt x="818" y="5477"/>
                      <a:pt x="0" y="7393"/>
                      <a:pt x="0" y="9325"/>
                    </a:cubicBezTo>
                    <a:cubicBezTo>
                      <a:pt x="0" y="9635"/>
                      <a:pt x="22" y="9944"/>
                      <a:pt x="65" y="10256"/>
                    </a:cubicBezTo>
                    <a:cubicBezTo>
                      <a:pt x="151" y="10874"/>
                      <a:pt x="391" y="11440"/>
                      <a:pt x="781" y="11953"/>
                    </a:cubicBezTo>
                    <a:cubicBezTo>
                      <a:pt x="975" y="12209"/>
                      <a:pt x="1204" y="12412"/>
                      <a:pt x="1467" y="12564"/>
                    </a:cubicBezTo>
                    <a:cubicBezTo>
                      <a:pt x="3065" y="13487"/>
                      <a:pt x="4664" y="14409"/>
                      <a:pt x="6261" y="15332"/>
                    </a:cubicBezTo>
                    <a:cubicBezTo>
                      <a:pt x="5998" y="15180"/>
                      <a:pt x="5770" y="14977"/>
                      <a:pt x="5576" y="14721"/>
                    </a:cubicBezTo>
                    <a:cubicBezTo>
                      <a:pt x="5186" y="14209"/>
                      <a:pt x="4946" y="13641"/>
                      <a:pt x="4860" y="13023"/>
                    </a:cubicBezTo>
                    <a:cubicBezTo>
                      <a:pt x="4816" y="12711"/>
                      <a:pt x="4795" y="12402"/>
                      <a:pt x="4795" y="12093"/>
                    </a:cubicBezTo>
                    <a:cubicBezTo>
                      <a:pt x="4795" y="10161"/>
                      <a:pt x="5613" y="8247"/>
                      <a:pt x="6661" y="6579"/>
                    </a:cubicBezTo>
                    <a:cubicBezTo>
                      <a:pt x="7495" y="5253"/>
                      <a:pt x="8472" y="4085"/>
                      <a:pt x="9927" y="3352"/>
                    </a:cubicBezTo>
                    <a:cubicBezTo>
                      <a:pt x="10600" y="3013"/>
                      <a:pt x="11374" y="2768"/>
                      <a:pt x="12100" y="2768"/>
                    </a:cubicBezTo>
                    <a:cubicBezTo>
                      <a:pt x="12542" y="2768"/>
                      <a:pt x="12966" y="2858"/>
                      <a:pt x="13339" y="3074"/>
                    </a:cubicBezTo>
                    <a:lnTo>
                      <a:pt x="13339" y="3074"/>
                    </a:lnTo>
                    <a:cubicBezTo>
                      <a:pt x="12754" y="2736"/>
                      <a:pt x="12170" y="2400"/>
                      <a:pt x="11586" y="2062"/>
                    </a:cubicBezTo>
                    <a:cubicBezTo>
                      <a:pt x="11555" y="2045"/>
                      <a:pt x="11522" y="2026"/>
                      <a:pt x="11493" y="2009"/>
                    </a:cubicBezTo>
                    <a:cubicBezTo>
                      <a:pt x="11371" y="1946"/>
                      <a:pt x="11241" y="1893"/>
                      <a:pt x="11109" y="1851"/>
                    </a:cubicBezTo>
                    <a:cubicBezTo>
                      <a:pt x="11037" y="1828"/>
                      <a:pt x="10961" y="1808"/>
                      <a:pt x="10886" y="1792"/>
                    </a:cubicBezTo>
                    <a:cubicBezTo>
                      <a:pt x="10822" y="1779"/>
                      <a:pt x="10757" y="1766"/>
                      <a:pt x="10692" y="1758"/>
                    </a:cubicBezTo>
                    <a:cubicBezTo>
                      <a:pt x="10560" y="1739"/>
                      <a:pt x="10420" y="1730"/>
                      <a:pt x="10280" y="1730"/>
                    </a:cubicBezTo>
                    <a:cubicBezTo>
                      <a:pt x="10269" y="1730"/>
                      <a:pt x="10259" y="1730"/>
                      <a:pt x="10248" y="1730"/>
                    </a:cubicBezTo>
                    <a:cubicBezTo>
                      <a:pt x="10097" y="1732"/>
                      <a:pt x="9939" y="1746"/>
                      <a:pt x="9781" y="1771"/>
                    </a:cubicBezTo>
                    <a:cubicBezTo>
                      <a:pt x="9624" y="1794"/>
                      <a:pt x="9457" y="1831"/>
                      <a:pt x="9295" y="1875"/>
                    </a:cubicBezTo>
                    <a:cubicBezTo>
                      <a:pt x="9134" y="1921"/>
                      <a:pt x="8961" y="1980"/>
                      <a:pt x="8796" y="2047"/>
                    </a:cubicBezTo>
                    <a:cubicBezTo>
                      <a:pt x="8631" y="2113"/>
                      <a:pt x="8454" y="2195"/>
                      <a:pt x="8287" y="2282"/>
                    </a:cubicBezTo>
                    <a:cubicBezTo>
                      <a:pt x="8119" y="2371"/>
                      <a:pt x="7953" y="2468"/>
                      <a:pt x="7784" y="2576"/>
                    </a:cubicBezTo>
                    <a:cubicBezTo>
                      <a:pt x="7616" y="2685"/>
                      <a:pt x="7453" y="2796"/>
                      <a:pt x="7286" y="2924"/>
                    </a:cubicBezTo>
                    <a:cubicBezTo>
                      <a:pt x="7117" y="3050"/>
                      <a:pt x="6959" y="3181"/>
                      <a:pt x="6793" y="3325"/>
                    </a:cubicBezTo>
                    <a:cubicBezTo>
                      <a:pt x="6631" y="3468"/>
                      <a:pt x="6473" y="3615"/>
                      <a:pt x="6314" y="3776"/>
                    </a:cubicBezTo>
                    <a:cubicBezTo>
                      <a:pt x="6153" y="3936"/>
                      <a:pt x="6003" y="4097"/>
                      <a:pt x="5850" y="4272"/>
                    </a:cubicBezTo>
                    <a:cubicBezTo>
                      <a:pt x="5699" y="4446"/>
                      <a:pt x="5554" y="4624"/>
                      <a:pt x="5410" y="4808"/>
                    </a:cubicBezTo>
                    <a:cubicBezTo>
                      <a:pt x="5266" y="4994"/>
                      <a:pt x="5130" y="5185"/>
                      <a:pt x="4995" y="5380"/>
                    </a:cubicBezTo>
                    <a:cubicBezTo>
                      <a:pt x="4860" y="5576"/>
                      <a:pt x="4733" y="5776"/>
                      <a:pt x="4611" y="5980"/>
                    </a:cubicBezTo>
                    <a:cubicBezTo>
                      <a:pt x="4486" y="6184"/>
                      <a:pt x="4369" y="6394"/>
                      <a:pt x="4260" y="6604"/>
                    </a:cubicBezTo>
                    <a:cubicBezTo>
                      <a:pt x="4151" y="6814"/>
                      <a:pt x="4046" y="7029"/>
                      <a:pt x="3950" y="7245"/>
                    </a:cubicBezTo>
                    <a:cubicBezTo>
                      <a:pt x="3852" y="7461"/>
                      <a:pt x="3763" y="7681"/>
                      <a:pt x="3679" y="7898"/>
                    </a:cubicBezTo>
                    <a:cubicBezTo>
                      <a:pt x="3597" y="8115"/>
                      <a:pt x="3521" y="8338"/>
                      <a:pt x="3455" y="8553"/>
                    </a:cubicBezTo>
                    <a:cubicBezTo>
                      <a:pt x="3389" y="8769"/>
                      <a:pt x="3327" y="8992"/>
                      <a:pt x="3277" y="9206"/>
                    </a:cubicBezTo>
                    <a:cubicBezTo>
                      <a:pt x="3255" y="9301"/>
                      <a:pt x="3234" y="9399"/>
                      <a:pt x="3213" y="9495"/>
                    </a:cubicBezTo>
                    <a:cubicBezTo>
                      <a:pt x="3190" y="9616"/>
                      <a:pt x="3167" y="9735"/>
                      <a:pt x="3149" y="9850"/>
                    </a:cubicBezTo>
                    <a:cubicBezTo>
                      <a:pt x="3116" y="10059"/>
                      <a:pt x="3088" y="10276"/>
                      <a:pt x="3073" y="10477"/>
                    </a:cubicBezTo>
                    <a:cubicBezTo>
                      <a:pt x="3054" y="10678"/>
                      <a:pt x="3045" y="10888"/>
                      <a:pt x="3045" y="11081"/>
                    </a:cubicBezTo>
                    <a:lnTo>
                      <a:pt x="1757" y="10336"/>
                    </a:lnTo>
                    <a:cubicBezTo>
                      <a:pt x="1757" y="10145"/>
                      <a:pt x="1767" y="9934"/>
                      <a:pt x="1783" y="9732"/>
                    </a:cubicBezTo>
                    <a:cubicBezTo>
                      <a:pt x="1800" y="9531"/>
                      <a:pt x="1826" y="9314"/>
                      <a:pt x="1861" y="9105"/>
                    </a:cubicBezTo>
                    <a:cubicBezTo>
                      <a:pt x="1895" y="8897"/>
                      <a:pt x="1938" y="8676"/>
                      <a:pt x="1989" y="8463"/>
                    </a:cubicBezTo>
                    <a:cubicBezTo>
                      <a:pt x="2039" y="8249"/>
                      <a:pt x="2099" y="8026"/>
                      <a:pt x="2167" y="7810"/>
                    </a:cubicBezTo>
                    <a:cubicBezTo>
                      <a:pt x="2233" y="7593"/>
                      <a:pt x="2308" y="7370"/>
                      <a:pt x="2391" y="7155"/>
                    </a:cubicBezTo>
                    <a:cubicBezTo>
                      <a:pt x="2473" y="6936"/>
                      <a:pt x="2564" y="6718"/>
                      <a:pt x="2660" y="6502"/>
                    </a:cubicBezTo>
                    <a:cubicBezTo>
                      <a:pt x="2758" y="6286"/>
                      <a:pt x="2861" y="6071"/>
                      <a:pt x="2972" y="5861"/>
                    </a:cubicBezTo>
                    <a:cubicBezTo>
                      <a:pt x="3083" y="5649"/>
                      <a:pt x="3199" y="5441"/>
                      <a:pt x="3321" y="5237"/>
                    </a:cubicBezTo>
                    <a:cubicBezTo>
                      <a:pt x="3443" y="5031"/>
                      <a:pt x="3571" y="4833"/>
                      <a:pt x="3707" y="4636"/>
                    </a:cubicBezTo>
                    <a:cubicBezTo>
                      <a:pt x="3842" y="4440"/>
                      <a:pt x="3978" y="4250"/>
                      <a:pt x="4122" y="4065"/>
                    </a:cubicBezTo>
                    <a:cubicBezTo>
                      <a:pt x="4263" y="3878"/>
                      <a:pt x="4410" y="3701"/>
                      <a:pt x="4562" y="3527"/>
                    </a:cubicBezTo>
                    <a:cubicBezTo>
                      <a:pt x="4713" y="3353"/>
                      <a:pt x="4864" y="3191"/>
                      <a:pt x="5023" y="3031"/>
                    </a:cubicBezTo>
                    <a:cubicBezTo>
                      <a:pt x="5183" y="2872"/>
                      <a:pt x="5340" y="2724"/>
                      <a:pt x="5504" y="2580"/>
                    </a:cubicBezTo>
                    <a:cubicBezTo>
                      <a:pt x="5669" y="2436"/>
                      <a:pt x="5829" y="2307"/>
                      <a:pt x="5995" y="2180"/>
                    </a:cubicBezTo>
                    <a:cubicBezTo>
                      <a:pt x="6165" y="2054"/>
                      <a:pt x="6326" y="1940"/>
                      <a:pt x="6496" y="1832"/>
                    </a:cubicBezTo>
                    <a:cubicBezTo>
                      <a:pt x="6664" y="1723"/>
                      <a:pt x="6829" y="1628"/>
                      <a:pt x="6999" y="1541"/>
                    </a:cubicBezTo>
                    <a:cubicBezTo>
                      <a:pt x="7166" y="1454"/>
                      <a:pt x="7342" y="1371"/>
                      <a:pt x="7508" y="1305"/>
                    </a:cubicBezTo>
                    <a:cubicBezTo>
                      <a:pt x="7673" y="1239"/>
                      <a:pt x="7846" y="1178"/>
                      <a:pt x="8007" y="1134"/>
                    </a:cubicBezTo>
                    <a:cubicBezTo>
                      <a:pt x="8169" y="1089"/>
                      <a:pt x="8336" y="1052"/>
                      <a:pt x="8493" y="1027"/>
                    </a:cubicBezTo>
                    <a:cubicBezTo>
                      <a:pt x="8648" y="1004"/>
                      <a:pt x="8809" y="990"/>
                      <a:pt x="8960" y="988"/>
                    </a:cubicBezTo>
                    <a:cubicBezTo>
                      <a:pt x="8971" y="988"/>
                      <a:pt x="8981" y="988"/>
                      <a:pt x="8992" y="988"/>
                    </a:cubicBezTo>
                    <a:cubicBezTo>
                      <a:pt x="9132" y="988"/>
                      <a:pt x="9272" y="997"/>
                      <a:pt x="9403" y="1016"/>
                    </a:cubicBezTo>
                    <a:cubicBezTo>
                      <a:pt x="9546" y="1034"/>
                      <a:pt x="9687" y="1068"/>
                      <a:pt x="9820" y="1109"/>
                    </a:cubicBezTo>
                    <a:cubicBezTo>
                      <a:pt x="9953" y="1149"/>
                      <a:pt x="10083" y="1204"/>
                      <a:pt x="10205" y="1267"/>
                    </a:cubicBezTo>
                    <a:cubicBezTo>
                      <a:pt x="10229" y="1280"/>
                      <a:pt x="10253" y="1293"/>
                      <a:pt x="10277" y="1307"/>
                    </a:cubicBezTo>
                    <a:lnTo>
                      <a:pt x="10277" y="1307"/>
                    </a:lnTo>
                    <a:cubicBezTo>
                      <a:pt x="9699" y="974"/>
                      <a:pt x="9124" y="640"/>
                      <a:pt x="8546" y="307"/>
                    </a:cubicBezTo>
                    <a:cubicBezTo>
                      <a:pt x="8172" y="91"/>
                      <a:pt x="7748" y="0"/>
                      <a:pt x="7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19"/>
              <p:cNvSpPr/>
              <p:nvPr/>
            </p:nvSpPr>
            <p:spPr>
              <a:xfrm>
                <a:off x="8343169" y="1680663"/>
                <a:ext cx="284719" cy="291580"/>
              </a:xfrm>
              <a:custGeom>
                <a:avLst/>
                <a:gdLst/>
                <a:ahLst/>
                <a:cxnLst/>
                <a:rect l="l" t="t" r="r" b="b"/>
                <a:pathLst>
                  <a:path w="9130" h="9350" extrusionOk="0">
                    <a:moveTo>
                      <a:pt x="7236" y="1"/>
                    </a:moveTo>
                    <a:cubicBezTo>
                      <a:pt x="7225" y="1"/>
                      <a:pt x="7214" y="1"/>
                      <a:pt x="7203" y="1"/>
                    </a:cubicBezTo>
                    <a:cubicBezTo>
                      <a:pt x="7053" y="2"/>
                      <a:pt x="6894" y="17"/>
                      <a:pt x="6736" y="40"/>
                    </a:cubicBezTo>
                    <a:cubicBezTo>
                      <a:pt x="6580" y="64"/>
                      <a:pt x="6413" y="102"/>
                      <a:pt x="6252" y="146"/>
                    </a:cubicBezTo>
                    <a:cubicBezTo>
                      <a:pt x="6089" y="191"/>
                      <a:pt x="5917" y="251"/>
                      <a:pt x="5751" y="317"/>
                    </a:cubicBezTo>
                    <a:cubicBezTo>
                      <a:pt x="5586" y="383"/>
                      <a:pt x="5411" y="464"/>
                      <a:pt x="5243" y="553"/>
                    </a:cubicBezTo>
                    <a:cubicBezTo>
                      <a:pt x="5074" y="642"/>
                      <a:pt x="4909" y="737"/>
                      <a:pt x="4739" y="845"/>
                    </a:cubicBezTo>
                    <a:cubicBezTo>
                      <a:pt x="4570" y="953"/>
                      <a:pt x="4409" y="1065"/>
                      <a:pt x="4240" y="1193"/>
                    </a:cubicBezTo>
                    <a:cubicBezTo>
                      <a:pt x="4071" y="1318"/>
                      <a:pt x="3913" y="1450"/>
                      <a:pt x="3747" y="1594"/>
                    </a:cubicBezTo>
                    <a:cubicBezTo>
                      <a:pt x="3585" y="1738"/>
                      <a:pt x="3428" y="1884"/>
                      <a:pt x="3269" y="2044"/>
                    </a:cubicBezTo>
                    <a:cubicBezTo>
                      <a:pt x="3110" y="2205"/>
                      <a:pt x="2959" y="2366"/>
                      <a:pt x="2806" y="2540"/>
                    </a:cubicBezTo>
                    <a:cubicBezTo>
                      <a:pt x="2655" y="2715"/>
                      <a:pt x="2510" y="2892"/>
                      <a:pt x="2366" y="3077"/>
                    </a:cubicBezTo>
                    <a:cubicBezTo>
                      <a:pt x="2222" y="3263"/>
                      <a:pt x="2084" y="3453"/>
                      <a:pt x="1950" y="3650"/>
                    </a:cubicBezTo>
                    <a:cubicBezTo>
                      <a:pt x="1817" y="3845"/>
                      <a:pt x="1689" y="4045"/>
                      <a:pt x="1566" y="4249"/>
                    </a:cubicBezTo>
                    <a:cubicBezTo>
                      <a:pt x="1443" y="4452"/>
                      <a:pt x="1325" y="4663"/>
                      <a:pt x="1216" y="4873"/>
                    </a:cubicBezTo>
                    <a:cubicBezTo>
                      <a:pt x="1106" y="5083"/>
                      <a:pt x="1001" y="5299"/>
                      <a:pt x="905" y="5514"/>
                    </a:cubicBezTo>
                    <a:cubicBezTo>
                      <a:pt x="807" y="5730"/>
                      <a:pt x="717" y="5950"/>
                      <a:pt x="635" y="6167"/>
                    </a:cubicBezTo>
                    <a:cubicBezTo>
                      <a:pt x="553" y="6384"/>
                      <a:pt x="477" y="6607"/>
                      <a:pt x="411" y="6823"/>
                    </a:cubicBezTo>
                    <a:cubicBezTo>
                      <a:pt x="344" y="7038"/>
                      <a:pt x="283" y="7261"/>
                      <a:pt x="232" y="7475"/>
                    </a:cubicBezTo>
                    <a:cubicBezTo>
                      <a:pt x="185" y="7689"/>
                      <a:pt x="139" y="7909"/>
                      <a:pt x="106" y="8118"/>
                    </a:cubicBezTo>
                    <a:cubicBezTo>
                      <a:pt x="73" y="8326"/>
                      <a:pt x="45" y="8545"/>
                      <a:pt x="28" y="8746"/>
                    </a:cubicBezTo>
                    <a:cubicBezTo>
                      <a:pt x="9" y="8947"/>
                      <a:pt x="1" y="9157"/>
                      <a:pt x="1" y="9350"/>
                    </a:cubicBezTo>
                    <a:lnTo>
                      <a:pt x="1459" y="8509"/>
                    </a:lnTo>
                    <a:cubicBezTo>
                      <a:pt x="1479" y="8411"/>
                      <a:pt x="1497" y="8315"/>
                      <a:pt x="1522" y="8219"/>
                    </a:cubicBezTo>
                    <a:cubicBezTo>
                      <a:pt x="1572" y="8006"/>
                      <a:pt x="1633" y="7783"/>
                      <a:pt x="1699" y="7567"/>
                    </a:cubicBezTo>
                    <a:cubicBezTo>
                      <a:pt x="1766" y="7349"/>
                      <a:pt x="1841" y="7126"/>
                      <a:pt x="1924" y="6910"/>
                    </a:cubicBezTo>
                    <a:cubicBezTo>
                      <a:pt x="2006" y="6693"/>
                      <a:pt x="2097" y="6475"/>
                      <a:pt x="2193" y="6259"/>
                    </a:cubicBezTo>
                    <a:cubicBezTo>
                      <a:pt x="2291" y="6043"/>
                      <a:pt x="2394" y="5828"/>
                      <a:pt x="2504" y="5616"/>
                    </a:cubicBezTo>
                    <a:cubicBezTo>
                      <a:pt x="2616" y="5406"/>
                      <a:pt x="2732" y="5198"/>
                      <a:pt x="2855" y="4994"/>
                    </a:cubicBezTo>
                    <a:cubicBezTo>
                      <a:pt x="2977" y="4788"/>
                      <a:pt x="3106" y="4588"/>
                      <a:pt x="3240" y="4393"/>
                    </a:cubicBezTo>
                    <a:cubicBezTo>
                      <a:pt x="3374" y="4197"/>
                      <a:pt x="3510" y="4006"/>
                      <a:pt x="3654" y="3822"/>
                    </a:cubicBezTo>
                    <a:cubicBezTo>
                      <a:pt x="3798" y="3635"/>
                      <a:pt x="3944" y="3458"/>
                      <a:pt x="4095" y="3284"/>
                    </a:cubicBezTo>
                    <a:cubicBezTo>
                      <a:pt x="4248" y="3111"/>
                      <a:pt x="4399" y="2948"/>
                      <a:pt x="4558" y="2789"/>
                    </a:cubicBezTo>
                    <a:cubicBezTo>
                      <a:pt x="4718" y="2629"/>
                      <a:pt x="4874" y="2481"/>
                      <a:pt x="5038" y="2337"/>
                    </a:cubicBezTo>
                    <a:cubicBezTo>
                      <a:pt x="5204" y="2193"/>
                      <a:pt x="5363" y="2062"/>
                      <a:pt x="5530" y="1936"/>
                    </a:cubicBezTo>
                    <a:cubicBezTo>
                      <a:pt x="5698" y="1809"/>
                      <a:pt x="5859" y="1696"/>
                      <a:pt x="6029" y="1588"/>
                    </a:cubicBezTo>
                    <a:cubicBezTo>
                      <a:pt x="6197" y="1477"/>
                      <a:pt x="6362" y="1382"/>
                      <a:pt x="6532" y="1295"/>
                    </a:cubicBezTo>
                    <a:cubicBezTo>
                      <a:pt x="6699" y="1209"/>
                      <a:pt x="6874" y="1125"/>
                      <a:pt x="7040" y="1059"/>
                    </a:cubicBezTo>
                    <a:cubicBezTo>
                      <a:pt x="7205" y="993"/>
                      <a:pt x="7377" y="934"/>
                      <a:pt x="7540" y="889"/>
                    </a:cubicBezTo>
                    <a:cubicBezTo>
                      <a:pt x="7701" y="843"/>
                      <a:pt x="7869" y="806"/>
                      <a:pt x="8024" y="783"/>
                    </a:cubicBezTo>
                    <a:cubicBezTo>
                      <a:pt x="8181" y="760"/>
                      <a:pt x="8341" y="746"/>
                      <a:pt x="8492" y="743"/>
                    </a:cubicBezTo>
                    <a:cubicBezTo>
                      <a:pt x="8502" y="743"/>
                      <a:pt x="8513" y="743"/>
                      <a:pt x="8524" y="743"/>
                    </a:cubicBezTo>
                    <a:cubicBezTo>
                      <a:pt x="8664" y="743"/>
                      <a:pt x="8804" y="751"/>
                      <a:pt x="8936" y="770"/>
                    </a:cubicBezTo>
                    <a:cubicBezTo>
                      <a:pt x="9001" y="779"/>
                      <a:pt x="9067" y="790"/>
                      <a:pt x="9130" y="805"/>
                    </a:cubicBezTo>
                    <a:cubicBezTo>
                      <a:pt x="9123" y="796"/>
                      <a:pt x="9116" y="786"/>
                      <a:pt x="9108" y="779"/>
                    </a:cubicBezTo>
                    <a:cubicBezTo>
                      <a:pt x="9013" y="675"/>
                      <a:pt x="8909" y="582"/>
                      <a:pt x="8799" y="497"/>
                    </a:cubicBezTo>
                    <a:cubicBezTo>
                      <a:pt x="8713" y="432"/>
                      <a:pt x="8625" y="373"/>
                      <a:pt x="8532" y="321"/>
                    </a:cubicBezTo>
                    <a:cubicBezTo>
                      <a:pt x="8505" y="307"/>
                      <a:pt x="8477" y="293"/>
                      <a:pt x="8448" y="280"/>
                    </a:cubicBezTo>
                    <a:cubicBezTo>
                      <a:pt x="8326" y="217"/>
                      <a:pt x="8197" y="162"/>
                      <a:pt x="8065" y="122"/>
                    </a:cubicBezTo>
                    <a:cubicBezTo>
                      <a:pt x="7931" y="80"/>
                      <a:pt x="7791" y="47"/>
                      <a:pt x="7648" y="28"/>
                    </a:cubicBezTo>
                    <a:cubicBezTo>
                      <a:pt x="7515" y="10"/>
                      <a:pt x="7376" y="1"/>
                      <a:pt x="7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19"/>
              <p:cNvSpPr/>
              <p:nvPr/>
            </p:nvSpPr>
            <p:spPr>
              <a:xfrm>
                <a:off x="8343232" y="1945917"/>
                <a:ext cx="45468" cy="49459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586" extrusionOk="0">
                    <a:moveTo>
                      <a:pt x="1458" y="0"/>
                    </a:moveTo>
                    <a:lnTo>
                      <a:pt x="0" y="841"/>
                    </a:lnTo>
                    <a:lnTo>
                      <a:pt x="1290" y="1586"/>
                    </a:lnTo>
                    <a:cubicBezTo>
                      <a:pt x="1290" y="1393"/>
                      <a:pt x="1298" y="1183"/>
                      <a:pt x="1316" y="982"/>
                    </a:cubicBezTo>
                    <a:cubicBezTo>
                      <a:pt x="1333" y="781"/>
                      <a:pt x="1359" y="562"/>
                      <a:pt x="1393" y="354"/>
                    </a:cubicBezTo>
                    <a:cubicBezTo>
                      <a:pt x="1412" y="240"/>
                      <a:pt x="1434" y="121"/>
                      <a:pt x="145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19"/>
              <p:cNvSpPr/>
              <p:nvPr/>
            </p:nvSpPr>
            <p:spPr>
              <a:xfrm>
                <a:off x="8474954" y="1769788"/>
                <a:ext cx="281756" cy="358097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483" extrusionOk="0">
                    <a:moveTo>
                      <a:pt x="6422" y="257"/>
                    </a:moveTo>
                    <a:cubicBezTo>
                      <a:pt x="6598" y="257"/>
                      <a:pt x="6763" y="278"/>
                      <a:pt x="6920" y="319"/>
                    </a:cubicBezTo>
                    <a:cubicBezTo>
                      <a:pt x="7470" y="461"/>
                      <a:pt x="8008" y="889"/>
                      <a:pt x="8324" y="1440"/>
                    </a:cubicBezTo>
                    <a:cubicBezTo>
                      <a:pt x="8672" y="2045"/>
                      <a:pt x="8777" y="2820"/>
                      <a:pt x="8652" y="3878"/>
                    </a:cubicBezTo>
                    <a:cubicBezTo>
                      <a:pt x="8531" y="4918"/>
                      <a:pt x="8225" y="5931"/>
                      <a:pt x="7745" y="6895"/>
                    </a:cubicBezTo>
                    <a:cubicBezTo>
                      <a:pt x="7275" y="7839"/>
                      <a:pt x="6638" y="8732"/>
                      <a:pt x="5903" y="9477"/>
                    </a:cubicBezTo>
                    <a:cubicBezTo>
                      <a:pt x="5240" y="10148"/>
                      <a:pt x="4572" y="10621"/>
                      <a:pt x="3863" y="10921"/>
                    </a:cubicBezTo>
                    <a:cubicBezTo>
                      <a:pt x="3387" y="11123"/>
                      <a:pt x="2949" y="11224"/>
                      <a:pt x="2556" y="11224"/>
                    </a:cubicBezTo>
                    <a:cubicBezTo>
                      <a:pt x="2382" y="11224"/>
                      <a:pt x="2217" y="11205"/>
                      <a:pt x="2062" y="11164"/>
                    </a:cubicBezTo>
                    <a:cubicBezTo>
                      <a:pt x="1511" y="11022"/>
                      <a:pt x="973" y="10592"/>
                      <a:pt x="657" y="10043"/>
                    </a:cubicBezTo>
                    <a:cubicBezTo>
                      <a:pt x="384" y="9566"/>
                      <a:pt x="260" y="8981"/>
                      <a:pt x="280" y="8249"/>
                    </a:cubicBezTo>
                    <a:cubicBezTo>
                      <a:pt x="286" y="8046"/>
                      <a:pt x="302" y="7833"/>
                      <a:pt x="329" y="7603"/>
                    </a:cubicBezTo>
                    <a:cubicBezTo>
                      <a:pt x="449" y="6565"/>
                      <a:pt x="755" y="5552"/>
                      <a:pt x="1235" y="4589"/>
                    </a:cubicBezTo>
                    <a:cubicBezTo>
                      <a:pt x="1704" y="3645"/>
                      <a:pt x="2342" y="2751"/>
                      <a:pt x="3077" y="2006"/>
                    </a:cubicBezTo>
                    <a:cubicBezTo>
                      <a:pt x="3739" y="1332"/>
                      <a:pt x="4407" y="859"/>
                      <a:pt x="5117" y="559"/>
                    </a:cubicBezTo>
                    <a:cubicBezTo>
                      <a:pt x="5593" y="357"/>
                      <a:pt x="6031" y="257"/>
                      <a:pt x="6422" y="257"/>
                    </a:cubicBezTo>
                    <a:close/>
                    <a:moveTo>
                      <a:pt x="6421" y="1"/>
                    </a:moveTo>
                    <a:cubicBezTo>
                      <a:pt x="5993" y="1"/>
                      <a:pt x="5521" y="108"/>
                      <a:pt x="5012" y="324"/>
                    </a:cubicBezTo>
                    <a:cubicBezTo>
                      <a:pt x="4271" y="638"/>
                      <a:pt x="3576" y="1130"/>
                      <a:pt x="2890" y="1827"/>
                    </a:cubicBezTo>
                    <a:cubicBezTo>
                      <a:pt x="2136" y="2592"/>
                      <a:pt x="1482" y="3506"/>
                      <a:pt x="1001" y="4475"/>
                    </a:cubicBezTo>
                    <a:cubicBezTo>
                      <a:pt x="509" y="5465"/>
                      <a:pt x="196" y="6508"/>
                      <a:pt x="71" y="7575"/>
                    </a:cubicBezTo>
                    <a:cubicBezTo>
                      <a:pt x="42" y="7812"/>
                      <a:pt x="25" y="8032"/>
                      <a:pt x="20" y="8243"/>
                    </a:cubicBezTo>
                    <a:cubicBezTo>
                      <a:pt x="0" y="9024"/>
                      <a:pt x="132" y="9655"/>
                      <a:pt x="431" y="10172"/>
                    </a:cubicBezTo>
                    <a:cubicBezTo>
                      <a:pt x="785" y="10788"/>
                      <a:pt x="1369" y="11253"/>
                      <a:pt x="1993" y="11413"/>
                    </a:cubicBezTo>
                    <a:cubicBezTo>
                      <a:pt x="2171" y="11459"/>
                      <a:pt x="2358" y="11482"/>
                      <a:pt x="2553" y="11482"/>
                    </a:cubicBezTo>
                    <a:cubicBezTo>
                      <a:pt x="2982" y="11482"/>
                      <a:pt x="3452" y="11374"/>
                      <a:pt x="3959" y="11159"/>
                    </a:cubicBezTo>
                    <a:cubicBezTo>
                      <a:pt x="4700" y="10845"/>
                      <a:pt x="5393" y="10354"/>
                      <a:pt x="6081" y="9656"/>
                    </a:cubicBezTo>
                    <a:cubicBezTo>
                      <a:pt x="6835" y="8893"/>
                      <a:pt x="7489" y="7976"/>
                      <a:pt x="7970" y="7007"/>
                    </a:cubicBezTo>
                    <a:cubicBezTo>
                      <a:pt x="8462" y="6019"/>
                      <a:pt x="8777" y="4975"/>
                      <a:pt x="8902" y="3907"/>
                    </a:cubicBezTo>
                    <a:cubicBezTo>
                      <a:pt x="9034" y="2791"/>
                      <a:pt x="8919" y="1966"/>
                      <a:pt x="8541" y="1311"/>
                    </a:cubicBezTo>
                    <a:cubicBezTo>
                      <a:pt x="8186" y="694"/>
                      <a:pt x="7604" y="228"/>
                      <a:pt x="6980" y="69"/>
                    </a:cubicBezTo>
                    <a:cubicBezTo>
                      <a:pt x="6803" y="23"/>
                      <a:pt x="6617" y="1"/>
                      <a:pt x="64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19"/>
              <p:cNvSpPr/>
              <p:nvPr/>
            </p:nvSpPr>
            <p:spPr>
              <a:xfrm>
                <a:off x="8632311" y="1321419"/>
                <a:ext cx="235384" cy="296601"/>
              </a:xfrm>
              <a:custGeom>
                <a:avLst/>
                <a:gdLst/>
                <a:ahLst/>
                <a:cxnLst/>
                <a:rect l="l" t="t" r="r" b="b"/>
                <a:pathLst>
                  <a:path w="7548" h="9511" extrusionOk="0">
                    <a:moveTo>
                      <a:pt x="5536" y="622"/>
                    </a:moveTo>
                    <a:cubicBezTo>
                      <a:pt x="5884" y="622"/>
                      <a:pt x="6218" y="695"/>
                      <a:pt x="6490" y="866"/>
                    </a:cubicBezTo>
                    <a:cubicBezTo>
                      <a:pt x="7022" y="1200"/>
                      <a:pt x="7314" y="1912"/>
                      <a:pt x="7407" y="2590"/>
                    </a:cubicBezTo>
                    <a:cubicBezTo>
                      <a:pt x="7525" y="3443"/>
                      <a:pt x="7325" y="4245"/>
                      <a:pt x="7025" y="5007"/>
                    </a:cubicBezTo>
                    <a:cubicBezTo>
                      <a:pt x="6664" y="5920"/>
                      <a:pt x="6159" y="6775"/>
                      <a:pt x="5531" y="7543"/>
                    </a:cubicBezTo>
                    <a:cubicBezTo>
                      <a:pt x="5009" y="8180"/>
                      <a:pt x="4402" y="8758"/>
                      <a:pt x="3593" y="9041"/>
                    </a:cubicBezTo>
                    <a:cubicBezTo>
                      <a:pt x="3429" y="9098"/>
                      <a:pt x="3258" y="9143"/>
                      <a:pt x="3084" y="9175"/>
                    </a:cubicBezTo>
                    <a:cubicBezTo>
                      <a:pt x="2923" y="9203"/>
                      <a:pt x="2760" y="9218"/>
                      <a:pt x="2599" y="9218"/>
                    </a:cubicBezTo>
                    <a:cubicBezTo>
                      <a:pt x="2252" y="9218"/>
                      <a:pt x="1918" y="9146"/>
                      <a:pt x="1646" y="8975"/>
                    </a:cubicBezTo>
                    <a:cubicBezTo>
                      <a:pt x="1114" y="8640"/>
                      <a:pt x="821" y="7928"/>
                      <a:pt x="728" y="7251"/>
                    </a:cubicBezTo>
                    <a:cubicBezTo>
                      <a:pt x="611" y="6396"/>
                      <a:pt x="811" y="5596"/>
                      <a:pt x="1110" y="4834"/>
                    </a:cubicBezTo>
                    <a:cubicBezTo>
                      <a:pt x="1470" y="3921"/>
                      <a:pt x="1976" y="3066"/>
                      <a:pt x="2604" y="2298"/>
                    </a:cubicBezTo>
                    <a:cubicBezTo>
                      <a:pt x="3127" y="1660"/>
                      <a:pt x="3732" y="1083"/>
                      <a:pt x="4543" y="800"/>
                    </a:cubicBezTo>
                    <a:cubicBezTo>
                      <a:pt x="4858" y="689"/>
                      <a:pt x="5203" y="622"/>
                      <a:pt x="5536" y="622"/>
                    </a:cubicBezTo>
                    <a:close/>
                    <a:moveTo>
                      <a:pt x="5424" y="0"/>
                    </a:moveTo>
                    <a:cubicBezTo>
                      <a:pt x="4687" y="0"/>
                      <a:pt x="3882" y="361"/>
                      <a:pt x="3231" y="812"/>
                    </a:cubicBezTo>
                    <a:cubicBezTo>
                      <a:pt x="2282" y="1470"/>
                      <a:pt x="1659" y="2320"/>
                      <a:pt x="1135" y="3227"/>
                    </a:cubicBezTo>
                    <a:cubicBezTo>
                      <a:pt x="611" y="4136"/>
                      <a:pt x="187" y="5100"/>
                      <a:pt x="92" y="6252"/>
                    </a:cubicBezTo>
                    <a:cubicBezTo>
                      <a:pt x="0" y="7365"/>
                      <a:pt x="216" y="8650"/>
                      <a:pt x="1081" y="9193"/>
                    </a:cubicBezTo>
                    <a:lnTo>
                      <a:pt x="1206" y="9265"/>
                    </a:lnTo>
                    <a:lnTo>
                      <a:pt x="1208" y="9268"/>
                    </a:lnTo>
                    <a:cubicBezTo>
                      <a:pt x="1258" y="9294"/>
                      <a:pt x="1309" y="9318"/>
                      <a:pt x="1365" y="9341"/>
                    </a:cubicBezTo>
                    <a:cubicBezTo>
                      <a:pt x="1498" y="9397"/>
                      <a:pt x="1616" y="9433"/>
                      <a:pt x="1761" y="9464"/>
                    </a:cubicBezTo>
                    <a:cubicBezTo>
                      <a:pt x="1911" y="9494"/>
                      <a:pt x="2029" y="9507"/>
                      <a:pt x="2186" y="9510"/>
                    </a:cubicBezTo>
                    <a:cubicBezTo>
                      <a:pt x="2207" y="9510"/>
                      <a:pt x="2228" y="9510"/>
                      <a:pt x="2248" y="9510"/>
                    </a:cubicBezTo>
                    <a:cubicBezTo>
                      <a:pt x="2378" y="9510"/>
                      <a:pt x="2488" y="9502"/>
                      <a:pt x="2627" y="9481"/>
                    </a:cubicBezTo>
                    <a:cubicBezTo>
                      <a:pt x="2705" y="9471"/>
                      <a:pt x="2774" y="9458"/>
                      <a:pt x="2850" y="9441"/>
                    </a:cubicBezTo>
                    <a:cubicBezTo>
                      <a:pt x="2986" y="9409"/>
                      <a:pt x="3093" y="9380"/>
                      <a:pt x="3231" y="9333"/>
                    </a:cubicBezTo>
                    <a:cubicBezTo>
                      <a:pt x="3392" y="9277"/>
                      <a:pt x="3508" y="9228"/>
                      <a:pt x="3668" y="9150"/>
                    </a:cubicBezTo>
                    <a:cubicBezTo>
                      <a:pt x="3827" y="9074"/>
                      <a:pt x="3945" y="9011"/>
                      <a:pt x="4103" y="8912"/>
                    </a:cubicBezTo>
                    <a:cubicBezTo>
                      <a:pt x="4262" y="8815"/>
                      <a:pt x="4378" y="8733"/>
                      <a:pt x="4532" y="8617"/>
                    </a:cubicBezTo>
                    <a:cubicBezTo>
                      <a:pt x="4686" y="8500"/>
                      <a:pt x="4802" y="8404"/>
                      <a:pt x="4952" y="8270"/>
                    </a:cubicBezTo>
                    <a:cubicBezTo>
                      <a:pt x="5098" y="8137"/>
                      <a:pt x="5213" y="8024"/>
                      <a:pt x="5356" y="7875"/>
                    </a:cubicBezTo>
                    <a:cubicBezTo>
                      <a:pt x="5495" y="7727"/>
                      <a:pt x="5609" y="7598"/>
                      <a:pt x="5739" y="7436"/>
                    </a:cubicBezTo>
                    <a:cubicBezTo>
                      <a:pt x="5998" y="7120"/>
                      <a:pt x="6220" y="6804"/>
                      <a:pt x="6434" y="6446"/>
                    </a:cubicBezTo>
                    <a:cubicBezTo>
                      <a:pt x="6536" y="6276"/>
                      <a:pt x="6638" y="6091"/>
                      <a:pt x="6729" y="5914"/>
                    </a:cubicBezTo>
                    <a:cubicBezTo>
                      <a:pt x="6816" y="5741"/>
                      <a:pt x="6910" y="5540"/>
                      <a:pt x="6983" y="5365"/>
                    </a:cubicBezTo>
                    <a:cubicBezTo>
                      <a:pt x="7058" y="5189"/>
                      <a:pt x="7137" y="4980"/>
                      <a:pt x="7196" y="4804"/>
                    </a:cubicBezTo>
                    <a:cubicBezTo>
                      <a:pt x="7253" y="4629"/>
                      <a:pt x="7317" y="4412"/>
                      <a:pt x="7360" y="4239"/>
                    </a:cubicBezTo>
                    <a:cubicBezTo>
                      <a:pt x="7381" y="4151"/>
                      <a:pt x="7403" y="4057"/>
                      <a:pt x="7420" y="3967"/>
                    </a:cubicBezTo>
                    <a:cubicBezTo>
                      <a:pt x="7455" y="3801"/>
                      <a:pt x="7486" y="3601"/>
                      <a:pt x="7506" y="3440"/>
                    </a:cubicBezTo>
                    <a:cubicBezTo>
                      <a:pt x="7526" y="3280"/>
                      <a:pt x="7541" y="3080"/>
                      <a:pt x="7544" y="2925"/>
                    </a:cubicBezTo>
                    <a:cubicBezTo>
                      <a:pt x="7548" y="2771"/>
                      <a:pt x="7542" y="2579"/>
                      <a:pt x="7532" y="2432"/>
                    </a:cubicBezTo>
                    <a:cubicBezTo>
                      <a:pt x="7519" y="2284"/>
                      <a:pt x="7493" y="2101"/>
                      <a:pt x="7463" y="1965"/>
                    </a:cubicBezTo>
                    <a:cubicBezTo>
                      <a:pt x="7434" y="1825"/>
                      <a:pt x="7390" y="1656"/>
                      <a:pt x="7345" y="1528"/>
                    </a:cubicBezTo>
                    <a:cubicBezTo>
                      <a:pt x="7299" y="1398"/>
                      <a:pt x="7233" y="1242"/>
                      <a:pt x="7173" y="1127"/>
                    </a:cubicBezTo>
                    <a:cubicBezTo>
                      <a:pt x="7110" y="1009"/>
                      <a:pt x="7023" y="874"/>
                      <a:pt x="6944" y="772"/>
                    </a:cubicBezTo>
                    <a:cubicBezTo>
                      <a:pt x="6865" y="667"/>
                      <a:pt x="6759" y="553"/>
                      <a:pt x="6662" y="470"/>
                    </a:cubicBezTo>
                    <a:cubicBezTo>
                      <a:pt x="6562" y="380"/>
                      <a:pt x="6441" y="294"/>
                      <a:pt x="6327" y="228"/>
                    </a:cubicBezTo>
                    <a:cubicBezTo>
                      <a:pt x="6052" y="69"/>
                      <a:pt x="5744" y="0"/>
                      <a:pt x="5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19"/>
              <p:cNvSpPr/>
              <p:nvPr/>
            </p:nvSpPr>
            <p:spPr>
              <a:xfrm>
                <a:off x="8651364" y="1340816"/>
                <a:ext cx="215613" cy="268097"/>
              </a:xfrm>
              <a:custGeom>
                <a:avLst/>
                <a:gdLst/>
                <a:ahLst/>
                <a:cxnLst/>
                <a:rect l="l" t="t" r="r" b="b"/>
                <a:pathLst>
                  <a:path w="6914" h="8597" extrusionOk="0">
                    <a:moveTo>
                      <a:pt x="4780" y="423"/>
                    </a:moveTo>
                    <a:cubicBezTo>
                      <a:pt x="4828" y="423"/>
                      <a:pt x="4875" y="424"/>
                      <a:pt x="4923" y="427"/>
                    </a:cubicBezTo>
                    <a:cubicBezTo>
                      <a:pt x="5184" y="444"/>
                      <a:pt x="5433" y="512"/>
                      <a:pt x="5643" y="641"/>
                    </a:cubicBezTo>
                    <a:cubicBezTo>
                      <a:pt x="6123" y="943"/>
                      <a:pt x="6386" y="1584"/>
                      <a:pt x="6471" y="2195"/>
                    </a:cubicBezTo>
                    <a:cubicBezTo>
                      <a:pt x="6578" y="2964"/>
                      <a:pt x="6398" y="3688"/>
                      <a:pt x="6126" y="4373"/>
                    </a:cubicBezTo>
                    <a:cubicBezTo>
                      <a:pt x="5801" y="5199"/>
                      <a:pt x="5344" y="5969"/>
                      <a:pt x="4779" y="6662"/>
                    </a:cubicBezTo>
                    <a:cubicBezTo>
                      <a:pt x="4308" y="7237"/>
                      <a:pt x="3760" y="7756"/>
                      <a:pt x="3029" y="8014"/>
                    </a:cubicBezTo>
                    <a:cubicBezTo>
                      <a:pt x="2746" y="8113"/>
                      <a:pt x="2435" y="8173"/>
                      <a:pt x="2136" y="8173"/>
                    </a:cubicBezTo>
                    <a:cubicBezTo>
                      <a:pt x="1822" y="8173"/>
                      <a:pt x="1520" y="8108"/>
                      <a:pt x="1274" y="7953"/>
                    </a:cubicBezTo>
                    <a:cubicBezTo>
                      <a:pt x="1099" y="7844"/>
                      <a:pt x="951" y="7687"/>
                      <a:pt x="830" y="7502"/>
                    </a:cubicBezTo>
                    <a:cubicBezTo>
                      <a:pt x="624" y="7184"/>
                      <a:pt x="498" y="6786"/>
                      <a:pt x="446" y="6399"/>
                    </a:cubicBezTo>
                    <a:cubicBezTo>
                      <a:pt x="340" y="5630"/>
                      <a:pt x="519" y="4907"/>
                      <a:pt x="791" y="4221"/>
                    </a:cubicBezTo>
                    <a:cubicBezTo>
                      <a:pt x="1116" y="3396"/>
                      <a:pt x="1573" y="2625"/>
                      <a:pt x="2138" y="1934"/>
                    </a:cubicBezTo>
                    <a:cubicBezTo>
                      <a:pt x="2610" y="1359"/>
                      <a:pt x="3157" y="840"/>
                      <a:pt x="3888" y="582"/>
                    </a:cubicBezTo>
                    <a:cubicBezTo>
                      <a:pt x="4034" y="530"/>
                      <a:pt x="4190" y="489"/>
                      <a:pt x="4345" y="461"/>
                    </a:cubicBezTo>
                    <a:cubicBezTo>
                      <a:pt x="4489" y="436"/>
                      <a:pt x="4635" y="423"/>
                      <a:pt x="4780" y="423"/>
                    </a:cubicBezTo>
                    <a:close/>
                    <a:moveTo>
                      <a:pt x="4925" y="0"/>
                    </a:moveTo>
                    <a:cubicBezTo>
                      <a:pt x="4592" y="0"/>
                      <a:pt x="4247" y="67"/>
                      <a:pt x="3932" y="178"/>
                    </a:cubicBezTo>
                    <a:cubicBezTo>
                      <a:pt x="3121" y="461"/>
                      <a:pt x="2516" y="1038"/>
                      <a:pt x="1993" y="1676"/>
                    </a:cubicBezTo>
                    <a:cubicBezTo>
                      <a:pt x="1366" y="2443"/>
                      <a:pt x="861" y="3299"/>
                      <a:pt x="499" y="4212"/>
                    </a:cubicBezTo>
                    <a:cubicBezTo>
                      <a:pt x="200" y="4974"/>
                      <a:pt x="0" y="5775"/>
                      <a:pt x="117" y="6629"/>
                    </a:cubicBezTo>
                    <a:cubicBezTo>
                      <a:pt x="210" y="7306"/>
                      <a:pt x="503" y="8018"/>
                      <a:pt x="1035" y="8353"/>
                    </a:cubicBezTo>
                    <a:cubicBezTo>
                      <a:pt x="1307" y="8524"/>
                      <a:pt x="1641" y="8596"/>
                      <a:pt x="1988" y="8596"/>
                    </a:cubicBezTo>
                    <a:cubicBezTo>
                      <a:pt x="2149" y="8596"/>
                      <a:pt x="2312" y="8581"/>
                      <a:pt x="2473" y="8553"/>
                    </a:cubicBezTo>
                    <a:cubicBezTo>
                      <a:pt x="2647" y="8521"/>
                      <a:pt x="2818" y="8476"/>
                      <a:pt x="2982" y="8419"/>
                    </a:cubicBezTo>
                    <a:cubicBezTo>
                      <a:pt x="3791" y="8136"/>
                      <a:pt x="4398" y="7558"/>
                      <a:pt x="4920" y="6921"/>
                    </a:cubicBezTo>
                    <a:cubicBezTo>
                      <a:pt x="5548" y="6155"/>
                      <a:pt x="6053" y="5299"/>
                      <a:pt x="6414" y="4385"/>
                    </a:cubicBezTo>
                    <a:cubicBezTo>
                      <a:pt x="6714" y="3623"/>
                      <a:pt x="6914" y="2821"/>
                      <a:pt x="6796" y="1968"/>
                    </a:cubicBezTo>
                    <a:cubicBezTo>
                      <a:pt x="6703" y="1290"/>
                      <a:pt x="6411" y="578"/>
                      <a:pt x="5879" y="244"/>
                    </a:cubicBezTo>
                    <a:cubicBezTo>
                      <a:pt x="5607" y="73"/>
                      <a:pt x="5273" y="0"/>
                      <a:pt x="4925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19"/>
              <p:cNvSpPr/>
              <p:nvPr/>
            </p:nvSpPr>
            <p:spPr>
              <a:xfrm>
                <a:off x="8677123" y="1354100"/>
                <a:ext cx="179251" cy="241590"/>
              </a:xfrm>
              <a:custGeom>
                <a:avLst/>
                <a:gdLst/>
                <a:ahLst/>
                <a:cxnLst/>
                <a:rect l="l" t="t" r="r" b="b"/>
                <a:pathLst>
                  <a:path w="5748" h="7747" extrusionOk="0">
                    <a:moveTo>
                      <a:pt x="4093" y="1"/>
                    </a:moveTo>
                    <a:cubicBezTo>
                      <a:pt x="4425" y="527"/>
                      <a:pt x="4508" y="1279"/>
                      <a:pt x="4452" y="1950"/>
                    </a:cubicBezTo>
                    <a:cubicBezTo>
                      <a:pt x="4374" y="2895"/>
                      <a:pt x="4026" y="3687"/>
                      <a:pt x="3597" y="4430"/>
                    </a:cubicBezTo>
                    <a:cubicBezTo>
                      <a:pt x="3167" y="5177"/>
                      <a:pt x="2656" y="5874"/>
                      <a:pt x="1877" y="6413"/>
                    </a:cubicBezTo>
                    <a:cubicBezTo>
                      <a:pt x="1343" y="6782"/>
                      <a:pt x="683" y="7077"/>
                      <a:pt x="80" y="7077"/>
                    </a:cubicBezTo>
                    <a:cubicBezTo>
                      <a:pt x="53" y="7077"/>
                      <a:pt x="27" y="7077"/>
                      <a:pt x="1" y="7076"/>
                    </a:cubicBezTo>
                    <a:lnTo>
                      <a:pt x="1" y="7076"/>
                    </a:lnTo>
                    <a:cubicBezTo>
                      <a:pt x="122" y="7260"/>
                      <a:pt x="268" y="7416"/>
                      <a:pt x="445" y="7527"/>
                    </a:cubicBezTo>
                    <a:cubicBezTo>
                      <a:pt x="690" y="7681"/>
                      <a:pt x="992" y="7746"/>
                      <a:pt x="1306" y="7746"/>
                    </a:cubicBezTo>
                    <a:cubicBezTo>
                      <a:pt x="1606" y="7746"/>
                      <a:pt x="1917" y="7687"/>
                      <a:pt x="2201" y="7588"/>
                    </a:cubicBezTo>
                    <a:cubicBezTo>
                      <a:pt x="2929" y="7330"/>
                      <a:pt x="3479" y="6811"/>
                      <a:pt x="3949" y="6236"/>
                    </a:cubicBezTo>
                    <a:cubicBezTo>
                      <a:pt x="4515" y="5543"/>
                      <a:pt x="4971" y="4773"/>
                      <a:pt x="5297" y="3947"/>
                    </a:cubicBezTo>
                    <a:cubicBezTo>
                      <a:pt x="5566" y="3263"/>
                      <a:pt x="5747" y="2538"/>
                      <a:pt x="5642" y="1769"/>
                    </a:cubicBezTo>
                    <a:cubicBezTo>
                      <a:pt x="5559" y="1158"/>
                      <a:pt x="5294" y="517"/>
                      <a:pt x="4811" y="217"/>
                    </a:cubicBezTo>
                    <a:cubicBezTo>
                      <a:pt x="4603" y="86"/>
                      <a:pt x="4356" y="20"/>
                      <a:pt x="40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19"/>
              <p:cNvSpPr/>
              <p:nvPr/>
            </p:nvSpPr>
            <p:spPr>
              <a:xfrm>
                <a:off x="8614473" y="1310879"/>
                <a:ext cx="215364" cy="29725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9532" extrusionOk="0">
                    <a:moveTo>
                      <a:pt x="5299" y="0"/>
                    </a:moveTo>
                    <a:cubicBezTo>
                      <a:pt x="5190" y="0"/>
                      <a:pt x="5091" y="7"/>
                      <a:pt x="4969" y="21"/>
                    </a:cubicBezTo>
                    <a:cubicBezTo>
                      <a:pt x="4894" y="30"/>
                      <a:pt x="4825" y="41"/>
                      <a:pt x="4749" y="57"/>
                    </a:cubicBezTo>
                    <a:cubicBezTo>
                      <a:pt x="4591" y="90"/>
                      <a:pt x="4476" y="120"/>
                      <a:pt x="4315" y="176"/>
                    </a:cubicBezTo>
                    <a:cubicBezTo>
                      <a:pt x="4156" y="231"/>
                      <a:pt x="4040" y="280"/>
                      <a:pt x="3880" y="358"/>
                    </a:cubicBezTo>
                    <a:cubicBezTo>
                      <a:pt x="3721" y="435"/>
                      <a:pt x="3603" y="499"/>
                      <a:pt x="3445" y="596"/>
                    </a:cubicBezTo>
                    <a:cubicBezTo>
                      <a:pt x="3287" y="694"/>
                      <a:pt x="3170" y="775"/>
                      <a:pt x="3016" y="891"/>
                    </a:cubicBezTo>
                    <a:cubicBezTo>
                      <a:pt x="2861" y="1009"/>
                      <a:pt x="2746" y="1104"/>
                      <a:pt x="2597" y="1239"/>
                    </a:cubicBezTo>
                    <a:cubicBezTo>
                      <a:pt x="2448" y="1371"/>
                      <a:pt x="2335" y="1485"/>
                      <a:pt x="2193" y="1634"/>
                    </a:cubicBezTo>
                    <a:cubicBezTo>
                      <a:pt x="2053" y="1781"/>
                      <a:pt x="1939" y="1910"/>
                      <a:pt x="1809" y="2073"/>
                    </a:cubicBezTo>
                    <a:cubicBezTo>
                      <a:pt x="1550" y="2389"/>
                      <a:pt x="1328" y="2705"/>
                      <a:pt x="1114" y="3062"/>
                    </a:cubicBezTo>
                    <a:cubicBezTo>
                      <a:pt x="1012" y="3231"/>
                      <a:pt x="910" y="3418"/>
                      <a:pt x="820" y="3594"/>
                    </a:cubicBezTo>
                    <a:cubicBezTo>
                      <a:pt x="732" y="3766"/>
                      <a:pt x="638" y="3968"/>
                      <a:pt x="565" y="4144"/>
                    </a:cubicBezTo>
                    <a:cubicBezTo>
                      <a:pt x="490" y="4318"/>
                      <a:pt x="411" y="4528"/>
                      <a:pt x="352" y="4705"/>
                    </a:cubicBezTo>
                    <a:cubicBezTo>
                      <a:pt x="295" y="4879"/>
                      <a:pt x="232" y="5096"/>
                      <a:pt x="188" y="5269"/>
                    </a:cubicBezTo>
                    <a:cubicBezTo>
                      <a:pt x="167" y="5358"/>
                      <a:pt x="145" y="5453"/>
                      <a:pt x="128" y="5540"/>
                    </a:cubicBezTo>
                    <a:cubicBezTo>
                      <a:pt x="94" y="5707"/>
                      <a:pt x="62" y="5907"/>
                      <a:pt x="42" y="6069"/>
                    </a:cubicBezTo>
                    <a:cubicBezTo>
                      <a:pt x="22" y="6230"/>
                      <a:pt x="7" y="6429"/>
                      <a:pt x="4" y="6583"/>
                    </a:cubicBezTo>
                    <a:cubicBezTo>
                      <a:pt x="0" y="6737"/>
                      <a:pt x="4" y="6929"/>
                      <a:pt x="16" y="7077"/>
                    </a:cubicBezTo>
                    <a:cubicBezTo>
                      <a:pt x="27" y="7224"/>
                      <a:pt x="55" y="7408"/>
                      <a:pt x="81" y="7546"/>
                    </a:cubicBezTo>
                    <a:cubicBezTo>
                      <a:pt x="109" y="7684"/>
                      <a:pt x="155" y="7855"/>
                      <a:pt x="200" y="7983"/>
                    </a:cubicBezTo>
                    <a:cubicBezTo>
                      <a:pt x="244" y="8111"/>
                      <a:pt x="312" y="8266"/>
                      <a:pt x="372" y="8381"/>
                    </a:cubicBezTo>
                    <a:cubicBezTo>
                      <a:pt x="436" y="8501"/>
                      <a:pt x="522" y="8636"/>
                      <a:pt x="601" y="8738"/>
                    </a:cubicBezTo>
                    <a:cubicBezTo>
                      <a:pt x="682" y="8841"/>
                      <a:pt x="786" y="8953"/>
                      <a:pt x="883" y="9040"/>
                    </a:cubicBezTo>
                    <a:cubicBezTo>
                      <a:pt x="983" y="9126"/>
                      <a:pt x="1104" y="9212"/>
                      <a:pt x="1218" y="9278"/>
                    </a:cubicBezTo>
                    <a:lnTo>
                      <a:pt x="1659" y="9531"/>
                    </a:lnTo>
                    <a:cubicBezTo>
                      <a:pt x="794" y="8985"/>
                      <a:pt x="578" y="7701"/>
                      <a:pt x="669" y="6590"/>
                    </a:cubicBezTo>
                    <a:cubicBezTo>
                      <a:pt x="762" y="5438"/>
                      <a:pt x="1186" y="4474"/>
                      <a:pt x="1711" y="3565"/>
                    </a:cubicBezTo>
                    <a:cubicBezTo>
                      <a:pt x="2234" y="2658"/>
                      <a:pt x="2858" y="1808"/>
                      <a:pt x="3808" y="1150"/>
                    </a:cubicBezTo>
                    <a:cubicBezTo>
                      <a:pt x="4459" y="698"/>
                      <a:pt x="5264" y="338"/>
                      <a:pt x="6000" y="338"/>
                    </a:cubicBezTo>
                    <a:cubicBezTo>
                      <a:pt x="6321" y="338"/>
                      <a:pt x="6629" y="407"/>
                      <a:pt x="6905" y="566"/>
                    </a:cubicBezTo>
                    <a:lnTo>
                      <a:pt x="6409" y="280"/>
                    </a:lnTo>
                    <a:cubicBezTo>
                      <a:pt x="6346" y="245"/>
                      <a:pt x="6287" y="215"/>
                      <a:pt x="6224" y="189"/>
                    </a:cubicBezTo>
                    <a:cubicBezTo>
                      <a:pt x="6090" y="129"/>
                      <a:pt x="5974" y="90"/>
                      <a:pt x="5830" y="57"/>
                    </a:cubicBezTo>
                    <a:cubicBezTo>
                      <a:pt x="5683" y="23"/>
                      <a:pt x="5564" y="7"/>
                      <a:pt x="5410" y="3"/>
                    </a:cubicBezTo>
                    <a:cubicBezTo>
                      <a:pt x="5371" y="1"/>
                      <a:pt x="5334" y="0"/>
                      <a:pt x="5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19"/>
              <p:cNvSpPr/>
              <p:nvPr/>
            </p:nvSpPr>
            <p:spPr>
              <a:xfrm>
                <a:off x="8661936" y="1353975"/>
                <a:ext cx="155863" cy="220883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083" extrusionOk="0">
                    <a:moveTo>
                      <a:pt x="4441" y="1"/>
                    </a:moveTo>
                    <a:cubicBezTo>
                      <a:pt x="4296" y="1"/>
                      <a:pt x="4150" y="14"/>
                      <a:pt x="4006" y="39"/>
                    </a:cubicBezTo>
                    <a:cubicBezTo>
                      <a:pt x="3851" y="68"/>
                      <a:pt x="3695" y="108"/>
                      <a:pt x="3549" y="160"/>
                    </a:cubicBezTo>
                    <a:cubicBezTo>
                      <a:pt x="2818" y="418"/>
                      <a:pt x="2271" y="937"/>
                      <a:pt x="1799" y="1512"/>
                    </a:cubicBezTo>
                    <a:cubicBezTo>
                      <a:pt x="1234" y="2203"/>
                      <a:pt x="777" y="2974"/>
                      <a:pt x="452" y="3799"/>
                    </a:cubicBezTo>
                    <a:cubicBezTo>
                      <a:pt x="182" y="4483"/>
                      <a:pt x="1" y="5208"/>
                      <a:pt x="107" y="5977"/>
                    </a:cubicBezTo>
                    <a:cubicBezTo>
                      <a:pt x="160" y="6365"/>
                      <a:pt x="285" y="6765"/>
                      <a:pt x="491" y="7081"/>
                    </a:cubicBezTo>
                    <a:cubicBezTo>
                      <a:pt x="516" y="7082"/>
                      <a:pt x="541" y="7083"/>
                      <a:pt x="566" y="7083"/>
                    </a:cubicBezTo>
                    <a:cubicBezTo>
                      <a:pt x="1170" y="7083"/>
                      <a:pt x="1833" y="6788"/>
                      <a:pt x="2367" y="6417"/>
                    </a:cubicBezTo>
                    <a:cubicBezTo>
                      <a:pt x="3146" y="5876"/>
                      <a:pt x="3658" y="5179"/>
                      <a:pt x="4088" y="4436"/>
                    </a:cubicBezTo>
                    <a:cubicBezTo>
                      <a:pt x="4516" y="3691"/>
                      <a:pt x="4866" y="2900"/>
                      <a:pt x="4943" y="1956"/>
                    </a:cubicBezTo>
                    <a:cubicBezTo>
                      <a:pt x="4998" y="1283"/>
                      <a:pt x="4916" y="533"/>
                      <a:pt x="4584" y="5"/>
                    </a:cubicBezTo>
                    <a:cubicBezTo>
                      <a:pt x="4536" y="2"/>
                      <a:pt x="4489" y="1"/>
                      <a:pt x="44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19"/>
              <p:cNvSpPr/>
              <p:nvPr/>
            </p:nvSpPr>
            <p:spPr>
              <a:xfrm>
                <a:off x="8666115" y="1608097"/>
                <a:ext cx="3867" cy="2277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3" extrusionOk="0">
                    <a:moveTo>
                      <a:pt x="0" y="0"/>
                    </a:moveTo>
                    <a:cubicBezTo>
                      <a:pt x="18" y="12"/>
                      <a:pt x="33" y="22"/>
                      <a:pt x="52" y="33"/>
                    </a:cubicBezTo>
                    <a:cubicBezTo>
                      <a:pt x="76" y="48"/>
                      <a:pt x="101" y="61"/>
                      <a:pt x="124" y="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19"/>
              <p:cNvSpPr/>
              <p:nvPr/>
            </p:nvSpPr>
            <p:spPr>
              <a:xfrm>
                <a:off x="8647778" y="1336855"/>
                <a:ext cx="222786" cy="276081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8853" extrusionOk="0">
                    <a:moveTo>
                      <a:pt x="5061" y="256"/>
                    </a:moveTo>
                    <a:cubicBezTo>
                      <a:pt x="5399" y="259"/>
                      <a:pt x="5696" y="337"/>
                      <a:pt x="5925" y="481"/>
                    </a:cubicBezTo>
                    <a:cubicBezTo>
                      <a:pt x="6360" y="754"/>
                      <a:pt x="6681" y="1363"/>
                      <a:pt x="6785" y="2112"/>
                    </a:cubicBezTo>
                    <a:cubicBezTo>
                      <a:pt x="6881" y="2823"/>
                      <a:pt x="6760" y="3570"/>
                      <a:pt x="6408" y="4464"/>
                    </a:cubicBezTo>
                    <a:cubicBezTo>
                      <a:pt x="6054" y="5363"/>
                      <a:pt x="5558" y="6207"/>
                      <a:pt x="4934" y="6966"/>
                    </a:cubicBezTo>
                    <a:cubicBezTo>
                      <a:pt x="4302" y="7741"/>
                      <a:pt x="3722" y="8191"/>
                      <a:pt x="3054" y="8425"/>
                    </a:cubicBezTo>
                    <a:cubicBezTo>
                      <a:pt x="2891" y="8481"/>
                      <a:pt x="2728" y="8524"/>
                      <a:pt x="2564" y="8553"/>
                    </a:cubicBezTo>
                    <a:cubicBezTo>
                      <a:pt x="2404" y="8581"/>
                      <a:pt x="2250" y="8595"/>
                      <a:pt x="2102" y="8595"/>
                    </a:cubicBezTo>
                    <a:cubicBezTo>
                      <a:pt x="1757" y="8595"/>
                      <a:pt x="1452" y="8519"/>
                      <a:pt x="1217" y="8372"/>
                    </a:cubicBezTo>
                    <a:cubicBezTo>
                      <a:pt x="782" y="8099"/>
                      <a:pt x="460" y="7489"/>
                      <a:pt x="358" y="6740"/>
                    </a:cubicBezTo>
                    <a:cubicBezTo>
                      <a:pt x="260" y="6030"/>
                      <a:pt x="378" y="5282"/>
                      <a:pt x="733" y="4387"/>
                    </a:cubicBezTo>
                    <a:cubicBezTo>
                      <a:pt x="1087" y="3487"/>
                      <a:pt x="1583" y="2646"/>
                      <a:pt x="2207" y="1887"/>
                    </a:cubicBezTo>
                    <a:cubicBezTo>
                      <a:pt x="2840" y="1112"/>
                      <a:pt x="3420" y="662"/>
                      <a:pt x="4089" y="427"/>
                    </a:cubicBezTo>
                    <a:cubicBezTo>
                      <a:pt x="4407" y="315"/>
                      <a:pt x="4733" y="256"/>
                      <a:pt x="5039" y="256"/>
                    </a:cubicBezTo>
                    <a:close/>
                    <a:moveTo>
                      <a:pt x="5052" y="0"/>
                    </a:moveTo>
                    <a:cubicBezTo>
                      <a:pt x="4716" y="0"/>
                      <a:pt x="4354" y="64"/>
                      <a:pt x="4006" y="186"/>
                    </a:cubicBezTo>
                    <a:cubicBezTo>
                      <a:pt x="3090" y="508"/>
                      <a:pt x="2456" y="1178"/>
                      <a:pt x="2009" y="1724"/>
                    </a:cubicBezTo>
                    <a:cubicBezTo>
                      <a:pt x="1369" y="2505"/>
                      <a:pt x="859" y="3369"/>
                      <a:pt x="495" y="4295"/>
                    </a:cubicBezTo>
                    <a:cubicBezTo>
                      <a:pt x="124" y="5231"/>
                      <a:pt x="0" y="6020"/>
                      <a:pt x="102" y="6775"/>
                    </a:cubicBezTo>
                    <a:cubicBezTo>
                      <a:pt x="154" y="7149"/>
                      <a:pt x="260" y="7504"/>
                      <a:pt x="410" y="7804"/>
                    </a:cubicBezTo>
                    <a:cubicBezTo>
                      <a:pt x="584" y="8155"/>
                      <a:pt x="808" y="8418"/>
                      <a:pt x="1080" y="8589"/>
                    </a:cubicBezTo>
                    <a:cubicBezTo>
                      <a:pt x="1357" y="8762"/>
                      <a:pt x="1710" y="8852"/>
                      <a:pt x="2105" y="8852"/>
                    </a:cubicBezTo>
                    <a:cubicBezTo>
                      <a:pt x="2266" y="8852"/>
                      <a:pt x="2436" y="8835"/>
                      <a:pt x="2611" y="8806"/>
                    </a:cubicBezTo>
                    <a:cubicBezTo>
                      <a:pt x="2788" y="8776"/>
                      <a:pt x="2965" y="8730"/>
                      <a:pt x="3140" y="8668"/>
                    </a:cubicBezTo>
                    <a:cubicBezTo>
                      <a:pt x="4054" y="8346"/>
                      <a:pt x="4687" y="7676"/>
                      <a:pt x="5134" y="7130"/>
                    </a:cubicBezTo>
                    <a:cubicBezTo>
                      <a:pt x="5774" y="6351"/>
                      <a:pt x="6284" y="5485"/>
                      <a:pt x="6649" y="4561"/>
                    </a:cubicBezTo>
                    <a:cubicBezTo>
                      <a:pt x="7019" y="3622"/>
                      <a:pt x="7144" y="2833"/>
                      <a:pt x="7041" y="2078"/>
                    </a:cubicBezTo>
                    <a:cubicBezTo>
                      <a:pt x="6989" y="1704"/>
                      <a:pt x="6882" y="1349"/>
                      <a:pt x="6733" y="1049"/>
                    </a:cubicBezTo>
                    <a:cubicBezTo>
                      <a:pt x="6559" y="696"/>
                      <a:pt x="6333" y="435"/>
                      <a:pt x="6063" y="264"/>
                    </a:cubicBezTo>
                    <a:cubicBezTo>
                      <a:pt x="5790" y="92"/>
                      <a:pt x="5455" y="5"/>
                      <a:pt x="5064" y="0"/>
                    </a:cubicBezTo>
                    <a:cubicBezTo>
                      <a:pt x="5060" y="0"/>
                      <a:pt x="5056" y="0"/>
                      <a:pt x="50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19"/>
              <p:cNvSpPr/>
              <p:nvPr/>
            </p:nvSpPr>
            <p:spPr>
              <a:xfrm>
                <a:off x="8099276" y="1940491"/>
                <a:ext cx="79896" cy="107744"/>
              </a:xfrm>
              <a:custGeom>
                <a:avLst/>
                <a:gdLst/>
                <a:ahLst/>
                <a:cxnLst/>
                <a:rect l="l" t="t" r="r" b="b"/>
                <a:pathLst>
                  <a:path w="2562" h="3455" extrusionOk="0">
                    <a:moveTo>
                      <a:pt x="2561" y="0"/>
                    </a:moveTo>
                    <a:lnTo>
                      <a:pt x="1081" y="851"/>
                    </a:lnTo>
                    <a:cubicBezTo>
                      <a:pt x="810" y="1011"/>
                      <a:pt x="587" y="1247"/>
                      <a:pt x="412" y="1514"/>
                    </a:cubicBezTo>
                    <a:cubicBezTo>
                      <a:pt x="267" y="1737"/>
                      <a:pt x="156" y="1978"/>
                      <a:pt x="86" y="2230"/>
                    </a:cubicBezTo>
                    <a:cubicBezTo>
                      <a:pt x="30" y="2431"/>
                      <a:pt x="1" y="2640"/>
                      <a:pt x="28" y="2852"/>
                    </a:cubicBezTo>
                    <a:cubicBezTo>
                      <a:pt x="48" y="3011"/>
                      <a:pt x="99" y="3172"/>
                      <a:pt x="206" y="3284"/>
                    </a:cubicBezTo>
                    <a:cubicBezTo>
                      <a:pt x="235" y="3312"/>
                      <a:pt x="267" y="3340"/>
                      <a:pt x="303" y="3361"/>
                    </a:cubicBezTo>
                    <a:cubicBezTo>
                      <a:pt x="311" y="3369"/>
                      <a:pt x="323" y="3373"/>
                      <a:pt x="332" y="3379"/>
                    </a:cubicBezTo>
                    <a:cubicBezTo>
                      <a:pt x="332" y="3380"/>
                      <a:pt x="333" y="3380"/>
                      <a:pt x="333" y="3380"/>
                    </a:cubicBezTo>
                    <a:cubicBezTo>
                      <a:pt x="423" y="3428"/>
                      <a:pt x="527" y="3455"/>
                      <a:pt x="630" y="3455"/>
                    </a:cubicBezTo>
                    <a:cubicBezTo>
                      <a:pt x="633" y="3455"/>
                      <a:pt x="635" y="3455"/>
                      <a:pt x="638" y="3455"/>
                    </a:cubicBezTo>
                    <a:cubicBezTo>
                      <a:pt x="796" y="3452"/>
                      <a:pt x="944" y="3387"/>
                      <a:pt x="1079" y="3311"/>
                    </a:cubicBezTo>
                    <a:lnTo>
                      <a:pt x="2561" y="2456"/>
                    </a:lnTo>
                    <a:lnTo>
                      <a:pt x="25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19"/>
              <p:cNvSpPr/>
              <p:nvPr/>
            </p:nvSpPr>
            <p:spPr>
              <a:xfrm>
                <a:off x="8052250" y="1913392"/>
                <a:ext cx="126923" cy="132037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234" extrusionOk="0">
                    <a:moveTo>
                      <a:pt x="2566" y="1"/>
                    </a:moveTo>
                    <a:lnTo>
                      <a:pt x="1083" y="856"/>
                    </a:lnTo>
                    <a:cubicBezTo>
                      <a:pt x="810" y="1014"/>
                      <a:pt x="587" y="1252"/>
                      <a:pt x="413" y="1517"/>
                    </a:cubicBezTo>
                    <a:cubicBezTo>
                      <a:pt x="267" y="1740"/>
                      <a:pt x="156" y="1983"/>
                      <a:pt x="86" y="2235"/>
                    </a:cubicBezTo>
                    <a:cubicBezTo>
                      <a:pt x="30" y="2436"/>
                      <a:pt x="1" y="2645"/>
                      <a:pt x="28" y="2857"/>
                    </a:cubicBezTo>
                    <a:cubicBezTo>
                      <a:pt x="48" y="3016"/>
                      <a:pt x="99" y="3175"/>
                      <a:pt x="206" y="3286"/>
                    </a:cubicBezTo>
                    <a:cubicBezTo>
                      <a:pt x="235" y="3315"/>
                      <a:pt x="265" y="3340"/>
                      <a:pt x="300" y="3362"/>
                    </a:cubicBezTo>
                    <a:cubicBezTo>
                      <a:pt x="790" y="3645"/>
                      <a:pt x="1316" y="3950"/>
                      <a:pt x="1809" y="4233"/>
                    </a:cubicBezTo>
                    <a:cubicBezTo>
                      <a:pt x="1773" y="4212"/>
                      <a:pt x="1740" y="4184"/>
                      <a:pt x="1712" y="4156"/>
                    </a:cubicBezTo>
                    <a:cubicBezTo>
                      <a:pt x="1604" y="4045"/>
                      <a:pt x="1553" y="3882"/>
                      <a:pt x="1533" y="3724"/>
                    </a:cubicBezTo>
                    <a:cubicBezTo>
                      <a:pt x="1507" y="3513"/>
                      <a:pt x="1536" y="3305"/>
                      <a:pt x="1592" y="3103"/>
                    </a:cubicBezTo>
                    <a:cubicBezTo>
                      <a:pt x="1661" y="2850"/>
                      <a:pt x="1773" y="2609"/>
                      <a:pt x="1919" y="2386"/>
                    </a:cubicBezTo>
                    <a:cubicBezTo>
                      <a:pt x="2093" y="2118"/>
                      <a:pt x="2315" y="1881"/>
                      <a:pt x="2587" y="1725"/>
                    </a:cubicBezTo>
                    <a:lnTo>
                      <a:pt x="4069" y="869"/>
                    </a:lnTo>
                    <a:lnTo>
                      <a:pt x="256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19"/>
              <p:cNvSpPr/>
              <p:nvPr/>
            </p:nvSpPr>
            <p:spPr>
              <a:xfrm>
                <a:off x="8108663" y="2045395"/>
                <a:ext cx="936" cy="593"/>
              </a:xfrm>
              <a:custGeom>
                <a:avLst/>
                <a:gdLst/>
                <a:ahLst/>
                <a:cxnLst/>
                <a:rect l="l" t="t" r="r" b="b"/>
                <a:pathLst>
                  <a:path w="30" h="19" extrusionOk="0">
                    <a:moveTo>
                      <a:pt x="0" y="0"/>
                    </a:moveTo>
                    <a:cubicBezTo>
                      <a:pt x="9" y="6"/>
                      <a:pt x="20" y="12"/>
                      <a:pt x="29" y="19"/>
                    </a:cubicBezTo>
                    <a:cubicBezTo>
                      <a:pt x="20" y="12"/>
                      <a:pt x="9" y="6"/>
                      <a:pt x="0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19"/>
              <p:cNvSpPr/>
              <p:nvPr/>
            </p:nvSpPr>
            <p:spPr>
              <a:xfrm>
                <a:off x="7753348" y="1938152"/>
                <a:ext cx="9106" cy="5769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5" extrusionOk="0">
                    <a:moveTo>
                      <a:pt x="1" y="0"/>
                    </a:moveTo>
                    <a:lnTo>
                      <a:pt x="291" y="184"/>
                    </a:lnTo>
                    <a:cubicBezTo>
                      <a:pt x="205" y="125"/>
                      <a:pt x="119" y="69"/>
                      <a:pt x="28" y="1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19"/>
              <p:cNvSpPr/>
              <p:nvPr/>
            </p:nvSpPr>
            <p:spPr>
              <a:xfrm>
                <a:off x="7172539" y="1917945"/>
                <a:ext cx="611226" cy="621236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19921" extrusionOk="0">
                    <a:moveTo>
                      <a:pt x="19585" y="1252"/>
                    </a:moveTo>
                    <a:lnTo>
                      <a:pt x="19599" y="1261"/>
                    </a:lnTo>
                    <a:cubicBezTo>
                      <a:pt x="19594" y="1258"/>
                      <a:pt x="19590" y="1255"/>
                      <a:pt x="19585" y="1252"/>
                    </a:cubicBezTo>
                    <a:close/>
                    <a:moveTo>
                      <a:pt x="15951" y="1"/>
                    </a:moveTo>
                    <a:cubicBezTo>
                      <a:pt x="15784" y="1"/>
                      <a:pt x="15614" y="6"/>
                      <a:pt x="15444" y="17"/>
                    </a:cubicBezTo>
                    <a:cubicBezTo>
                      <a:pt x="15240" y="29"/>
                      <a:pt x="15025" y="52"/>
                      <a:pt x="14812" y="80"/>
                    </a:cubicBezTo>
                    <a:cubicBezTo>
                      <a:pt x="14599" y="109"/>
                      <a:pt x="14378" y="145"/>
                      <a:pt x="14156" y="188"/>
                    </a:cubicBezTo>
                    <a:cubicBezTo>
                      <a:pt x="13938" y="231"/>
                      <a:pt x="13708" y="283"/>
                      <a:pt x="13482" y="339"/>
                    </a:cubicBezTo>
                    <a:cubicBezTo>
                      <a:pt x="13258" y="397"/>
                      <a:pt x="13022" y="461"/>
                      <a:pt x="12792" y="530"/>
                    </a:cubicBezTo>
                    <a:cubicBezTo>
                      <a:pt x="12639" y="578"/>
                      <a:pt x="12483" y="628"/>
                      <a:pt x="12327" y="680"/>
                    </a:cubicBezTo>
                    <a:cubicBezTo>
                      <a:pt x="12171" y="732"/>
                      <a:pt x="12020" y="786"/>
                      <a:pt x="11862" y="844"/>
                    </a:cubicBezTo>
                    <a:cubicBezTo>
                      <a:pt x="11624" y="932"/>
                      <a:pt x="11396" y="1019"/>
                      <a:pt x="11157" y="1118"/>
                    </a:cubicBezTo>
                    <a:cubicBezTo>
                      <a:pt x="10916" y="1218"/>
                      <a:pt x="10689" y="1317"/>
                      <a:pt x="10447" y="1425"/>
                    </a:cubicBezTo>
                    <a:cubicBezTo>
                      <a:pt x="10207" y="1533"/>
                      <a:pt x="9977" y="1640"/>
                      <a:pt x="9735" y="1757"/>
                    </a:cubicBezTo>
                    <a:cubicBezTo>
                      <a:pt x="9495" y="1873"/>
                      <a:pt x="9265" y="1990"/>
                      <a:pt x="9024" y="2115"/>
                    </a:cubicBezTo>
                    <a:cubicBezTo>
                      <a:pt x="8785" y="2238"/>
                      <a:pt x="8555" y="2362"/>
                      <a:pt x="8318" y="2493"/>
                    </a:cubicBezTo>
                    <a:cubicBezTo>
                      <a:pt x="8081" y="2625"/>
                      <a:pt x="7852" y="2756"/>
                      <a:pt x="7616" y="2893"/>
                    </a:cubicBezTo>
                    <a:cubicBezTo>
                      <a:pt x="7264" y="3100"/>
                      <a:pt x="6929" y="3304"/>
                      <a:pt x="6584" y="3521"/>
                    </a:cubicBezTo>
                    <a:cubicBezTo>
                      <a:pt x="6242" y="3739"/>
                      <a:pt x="5913" y="3955"/>
                      <a:pt x="5582" y="4181"/>
                    </a:cubicBezTo>
                    <a:cubicBezTo>
                      <a:pt x="5254" y="4405"/>
                      <a:pt x="4935" y="4632"/>
                      <a:pt x="4619" y="4865"/>
                    </a:cubicBezTo>
                    <a:cubicBezTo>
                      <a:pt x="4307" y="5096"/>
                      <a:pt x="4001" y="5332"/>
                      <a:pt x="3704" y="5572"/>
                    </a:cubicBezTo>
                    <a:cubicBezTo>
                      <a:pt x="3410" y="5808"/>
                      <a:pt x="3121" y="6055"/>
                      <a:pt x="2848" y="6300"/>
                    </a:cubicBezTo>
                    <a:cubicBezTo>
                      <a:pt x="2576" y="6544"/>
                      <a:pt x="2304" y="6802"/>
                      <a:pt x="2058" y="7055"/>
                    </a:cubicBezTo>
                    <a:cubicBezTo>
                      <a:pt x="1894" y="7223"/>
                      <a:pt x="1729" y="7401"/>
                      <a:pt x="1581" y="7574"/>
                    </a:cubicBezTo>
                    <a:cubicBezTo>
                      <a:pt x="1430" y="7746"/>
                      <a:pt x="1280" y="7932"/>
                      <a:pt x="1145" y="8111"/>
                    </a:cubicBezTo>
                    <a:cubicBezTo>
                      <a:pt x="1010" y="8291"/>
                      <a:pt x="879" y="8482"/>
                      <a:pt x="764" y="8670"/>
                    </a:cubicBezTo>
                    <a:cubicBezTo>
                      <a:pt x="649" y="8856"/>
                      <a:pt x="537" y="9059"/>
                      <a:pt x="447" y="9251"/>
                    </a:cubicBezTo>
                    <a:cubicBezTo>
                      <a:pt x="355" y="9445"/>
                      <a:pt x="270" y="9658"/>
                      <a:pt x="205" y="9861"/>
                    </a:cubicBezTo>
                    <a:cubicBezTo>
                      <a:pt x="140" y="10064"/>
                      <a:pt x="87" y="10285"/>
                      <a:pt x="53" y="10495"/>
                    </a:cubicBezTo>
                    <a:cubicBezTo>
                      <a:pt x="18" y="10708"/>
                      <a:pt x="1" y="10933"/>
                      <a:pt x="1" y="11152"/>
                    </a:cubicBezTo>
                    <a:cubicBezTo>
                      <a:pt x="1" y="11349"/>
                      <a:pt x="14" y="11537"/>
                      <a:pt x="41" y="11737"/>
                    </a:cubicBezTo>
                    <a:cubicBezTo>
                      <a:pt x="73" y="11961"/>
                      <a:pt x="117" y="12173"/>
                      <a:pt x="181" y="12393"/>
                    </a:cubicBezTo>
                    <a:cubicBezTo>
                      <a:pt x="242" y="12615"/>
                      <a:pt x="317" y="12822"/>
                      <a:pt x="409" y="13040"/>
                    </a:cubicBezTo>
                    <a:cubicBezTo>
                      <a:pt x="500" y="13258"/>
                      <a:pt x="598" y="13459"/>
                      <a:pt x="713" y="13668"/>
                    </a:cubicBezTo>
                    <a:cubicBezTo>
                      <a:pt x="828" y="13876"/>
                      <a:pt x="945" y="14070"/>
                      <a:pt x="1081" y="14269"/>
                    </a:cubicBezTo>
                    <a:cubicBezTo>
                      <a:pt x="1216" y="14469"/>
                      <a:pt x="1352" y="14654"/>
                      <a:pt x="1505" y="14844"/>
                    </a:cubicBezTo>
                    <a:cubicBezTo>
                      <a:pt x="1732" y="15128"/>
                      <a:pt x="1965" y="15387"/>
                      <a:pt x="2222" y="15646"/>
                    </a:cubicBezTo>
                    <a:cubicBezTo>
                      <a:pt x="2478" y="15903"/>
                      <a:pt x="2741" y="16141"/>
                      <a:pt x="3021" y="16371"/>
                    </a:cubicBezTo>
                    <a:cubicBezTo>
                      <a:pt x="3438" y="16711"/>
                      <a:pt x="3877" y="17023"/>
                      <a:pt x="4337" y="17299"/>
                    </a:cubicBezTo>
                    <a:lnTo>
                      <a:pt x="4509" y="17401"/>
                    </a:lnTo>
                    <a:cubicBezTo>
                      <a:pt x="5941" y="18228"/>
                      <a:pt x="7529" y="19094"/>
                      <a:pt x="8963" y="19920"/>
                    </a:cubicBezTo>
                    <a:cubicBezTo>
                      <a:pt x="8388" y="19587"/>
                      <a:pt x="7878" y="19109"/>
                      <a:pt x="7494" y="18560"/>
                    </a:cubicBezTo>
                    <a:cubicBezTo>
                      <a:pt x="7418" y="18451"/>
                      <a:pt x="7347" y="18339"/>
                      <a:pt x="7280" y="18225"/>
                    </a:cubicBezTo>
                    <a:cubicBezTo>
                      <a:pt x="6716" y="17243"/>
                      <a:pt x="6557" y="16102"/>
                      <a:pt x="6587" y="14954"/>
                    </a:cubicBezTo>
                    <a:cubicBezTo>
                      <a:pt x="6597" y="14568"/>
                      <a:pt x="6629" y="14180"/>
                      <a:pt x="6673" y="13799"/>
                    </a:cubicBezTo>
                    <a:cubicBezTo>
                      <a:pt x="6897" y="11888"/>
                      <a:pt x="7452" y="10104"/>
                      <a:pt x="8289" y="8423"/>
                    </a:cubicBezTo>
                    <a:cubicBezTo>
                      <a:pt x="9126" y="6741"/>
                      <a:pt x="10247" y="5165"/>
                      <a:pt x="11568" y="3824"/>
                    </a:cubicBezTo>
                    <a:cubicBezTo>
                      <a:pt x="12625" y="2753"/>
                      <a:pt x="13810" y="1833"/>
                      <a:pt x="15227" y="1233"/>
                    </a:cubicBezTo>
                    <a:cubicBezTo>
                      <a:pt x="15987" y="913"/>
                      <a:pt x="16812" y="684"/>
                      <a:pt x="17616" y="684"/>
                    </a:cubicBezTo>
                    <a:cubicBezTo>
                      <a:pt x="17929" y="684"/>
                      <a:pt x="18239" y="719"/>
                      <a:pt x="18541" y="796"/>
                    </a:cubicBezTo>
                    <a:cubicBezTo>
                      <a:pt x="18764" y="854"/>
                      <a:pt x="18981" y="934"/>
                      <a:pt x="19191" y="1035"/>
                    </a:cubicBezTo>
                    <a:cubicBezTo>
                      <a:pt x="19325" y="1100"/>
                      <a:pt x="19457" y="1172"/>
                      <a:pt x="19585" y="1252"/>
                    </a:cubicBezTo>
                    <a:lnTo>
                      <a:pt x="19585" y="1252"/>
                    </a:lnTo>
                    <a:lnTo>
                      <a:pt x="18916" y="832"/>
                    </a:lnTo>
                    <a:lnTo>
                      <a:pt x="18626" y="648"/>
                    </a:lnTo>
                    <a:cubicBezTo>
                      <a:pt x="18417" y="528"/>
                      <a:pt x="18195" y="423"/>
                      <a:pt x="17963" y="335"/>
                    </a:cubicBezTo>
                    <a:cubicBezTo>
                      <a:pt x="17720" y="243"/>
                      <a:pt x="17461" y="171"/>
                      <a:pt x="17194" y="118"/>
                    </a:cubicBezTo>
                    <a:cubicBezTo>
                      <a:pt x="16925" y="63"/>
                      <a:pt x="16642" y="29"/>
                      <a:pt x="16353" y="11"/>
                    </a:cubicBezTo>
                    <a:cubicBezTo>
                      <a:pt x="16222" y="4"/>
                      <a:pt x="16088" y="1"/>
                      <a:pt x="159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19"/>
              <p:cNvSpPr/>
              <p:nvPr/>
            </p:nvSpPr>
            <p:spPr>
              <a:xfrm>
                <a:off x="7423168" y="1966686"/>
                <a:ext cx="484459" cy="615623"/>
              </a:xfrm>
              <a:custGeom>
                <a:avLst/>
                <a:gdLst/>
                <a:ahLst/>
                <a:cxnLst/>
                <a:rect l="l" t="t" r="r" b="b"/>
                <a:pathLst>
                  <a:path w="15535" h="19741" extrusionOk="0">
                    <a:moveTo>
                      <a:pt x="11403" y="1188"/>
                    </a:moveTo>
                    <a:cubicBezTo>
                      <a:pt x="11689" y="1188"/>
                      <a:pt x="11972" y="1220"/>
                      <a:pt x="12248" y="1291"/>
                    </a:cubicBezTo>
                    <a:cubicBezTo>
                      <a:pt x="13227" y="1545"/>
                      <a:pt x="14111" y="2293"/>
                      <a:pt x="14624" y="3187"/>
                    </a:cubicBezTo>
                    <a:cubicBezTo>
                      <a:pt x="15314" y="4385"/>
                      <a:pt x="15342" y="5842"/>
                      <a:pt x="15178" y="7227"/>
                    </a:cubicBezTo>
                    <a:cubicBezTo>
                      <a:pt x="14974" y="8972"/>
                      <a:pt x="14466" y="10601"/>
                      <a:pt x="13703" y="12135"/>
                    </a:cubicBezTo>
                    <a:cubicBezTo>
                      <a:pt x="12939" y="13669"/>
                      <a:pt x="11914" y="15107"/>
                      <a:pt x="10710" y="16332"/>
                    </a:cubicBezTo>
                    <a:cubicBezTo>
                      <a:pt x="9746" y="17309"/>
                      <a:pt x="8665" y="18147"/>
                      <a:pt x="7370" y="18696"/>
                    </a:cubicBezTo>
                    <a:cubicBezTo>
                      <a:pt x="6678" y="18988"/>
                      <a:pt x="5925" y="19197"/>
                      <a:pt x="5190" y="19197"/>
                    </a:cubicBezTo>
                    <a:cubicBezTo>
                      <a:pt x="4904" y="19197"/>
                      <a:pt x="4621" y="19166"/>
                      <a:pt x="4345" y="19095"/>
                    </a:cubicBezTo>
                    <a:cubicBezTo>
                      <a:pt x="3365" y="18842"/>
                      <a:pt x="2480" y="18093"/>
                      <a:pt x="1966" y="17198"/>
                    </a:cubicBezTo>
                    <a:cubicBezTo>
                      <a:pt x="1451" y="16303"/>
                      <a:pt x="1307" y="15260"/>
                      <a:pt x="1333" y="14212"/>
                    </a:cubicBezTo>
                    <a:cubicBezTo>
                      <a:pt x="1343" y="13860"/>
                      <a:pt x="1372" y="13507"/>
                      <a:pt x="1412" y="13157"/>
                    </a:cubicBezTo>
                    <a:cubicBezTo>
                      <a:pt x="1618" y="11415"/>
                      <a:pt x="2124" y="9784"/>
                      <a:pt x="2889" y="8252"/>
                    </a:cubicBezTo>
                    <a:cubicBezTo>
                      <a:pt x="3652" y="6716"/>
                      <a:pt x="4676" y="5279"/>
                      <a:pt x="5882" y="4055"/>
                    </a:cubicBezTo>
                    <a:cubicBezTo>
                      <a:pt x="6847" y="3078"/>
                      <a:pt x="7928" y="2237"/>
                      <a:pt x="9223" y="1690"/>
                    </a:cubicBezTo>
                    <a:cubicBezTo>
                      <a:pt x="9915" y="1398"/>
                      <a:pt x="10669" y="1188"/>
                      <a:pt x="11403" y="1188"/>
                    </a:cubicBezTo>
                    <a:close/>
                    <a:moveTo>
                      <a:pt x="11132" y="1"/>
                    </a:moveTo>
                    <a:cubicBezTo>
                      <a:pt x="10025" y="1"/>
                      <a:pt x="8846" y="375"/>
                      <a:pt x="7823" y="891"/>
                    </a:cubicBezTo>
                    <a:cubicBezTo>
                      <a:pt x="5606" y="2007"/>
                      <a:pt x="4114" y="3788"/>
                      <a:pt x="2843" y="5809"/>
                    </a:cubicBezTo>
                    <a:cubicBezTo>
                      <a:pt x="1245" y="8351"/>
                      <a:pt x="0" y="11270"/>
                      <a:pt x="0" y="14214"/>
                    </a:cubicBezTo>
                    <a:cubicBezTo>
                      <a:pt x="0" y="14685"/>
                      <a:pt x="32" y="15158"/>
                      <a:pt x="100" y="15633"/>
                    </a:cubicBezTo>
                    <a:cubicBezTo>
                      <a:pt x="231" y="16576"/>
                      <a:pt x="593" y="17438"/>
                      <a:pt x="1188" y="18222"/>
                    </a:cubicBezTo>
                    <a:cubicBezTo>
                      <a:pt x="1483" y="18610"/>
                      <a:pt x="1832" y="18921"/>
                      <a:pt x="2235" y="19152"/>
                    </a:cubicBezTo>
                    <a:cubicBezTo>
                      <a:pt x="2368" y="19230"/>
                      <a:pt x="2498" y="19296"/>
                      <a:pt x="2640" y="19359"/>
                    </a:cubicBezTo>
                    <a:cubicBezTo>
                      <a:pt x="2768" y="19417"/>
                      <a:pt x="2889" y="19461"/>
                      <a:pt x="3021" y="19507"/>
                    </a:cubicBezTo>
                    <a:cubicBezTo>
                      <a:pt x="3155" y="19552"/>
                      <a:pt x="3278" y="19586"/>
                      <a:pt x="3416" y="19618"/>
                    </a:cubicBezTo>
                    <a:cubicBezTo>
                      <a:pt x="3554" y="19651"/>
                      <a:pt x="3682" y="19674"/>
                      <a:pt x="3825" y="19694"/>
                    </a:cubicBezTo>
                    <a:cubicBezTo>
                      <a:pt x="3967" y="19713"/>
                      <a:pt x="4096" y="19726"/>
                      <a:pt x="4242" y="19733"/>
                    </a:cubicBezTo>
                    <a:cubicBezTo>
                      <a:pt x="4334" y="19738"/>
                      <a:pt x="4420" y="19740"/>
                      <a:pt x="4509" y="19740"/>
                    </a:cubicBezTo>
                    <a:cubicBezTo>
                      <a:pt x="4560" y="19740"/>
                      <a:pt x="4612" y="19740"/>
                      <a:pt x="4667" y="19739"/>
                    </a:cubicBezTo>
                    <a:cubicBezTo>
                      <a:pt x="4817" y="19734"/>
                      <a:pt x="4949" y="19726"/>
                      <a:pt x="5100" y="19710"/>
                    </a:cubicBezTo>
                    <a:cubicBezTo>
                      <a:pt x="5254" y="19694"/>
                      <a:pt x="5386" y="19674"/>
                      <a:pt x="5538" y="19647"/>
                    </a:cubicBezTo>
                    <a:cubicBezTo>
                      <a:pt x="5692" y="19618"/>
                      <a:pt x="5826" y="19589"/>
                      <a:pt x="5981" y="19550"/>
                    </a:cubicBezTo>
                    <a:cubicBezTo>
                      <a:pt x="6135" y="19510"/>
                      <a:pt x="6272" y="19471"/>
                      <a:pt x="6427" y="19421"/>
                    </a:cubicBezTo>
                    <a:cubicBezTo>
                      <a:pt x="6581" y="19371"/>
                      <a:pt x="6716" y="19322"/>
                      <a:pt x="6873" y="19260"/>
                    </a:cubicBezTo>
                    <a:cubicBezTo>
                      <a:pt x="7029" y="19200"/>
                      <a:pt x="7163" y="19142"/>
                      <a:pt x="7320" y="19070"/>
                    </a:cubicBezTo>
                    <a:cubicBezTo>
                      <a:pt x="7476" y="18998"/>
                      <a:pt x="7613" y="18932"/>
                      <a:pt x="7767" y="18849"/>
                    </a:cubicBezTo>
                    <a:cubicBezTo>
                      <a:pt x="7921" y="18768"/>
                      <a:pt x="8054" y="18692"/>
                      <a:pt x="8208" y="18603"/>
                    </a:cubicBezTo>
                    <a:cubicBezTo>
                      <a:pt x="8359" y="18512"/>
                      <a:pt x="8491" y="18430"/>
                      <a:pt x="8641" y="18331"/>
                    </a:cubicBezTo>
                    <a:cubicBezTo>
                      <a:pt x="8792" y="18232"/>
                      <a:pt x="8921" y="18143"/>
                      <a:pt x="9071" y="18035"/>
                    </a:cubicBezTo>
                    <a:cubicBezTo>
                      <a:pt x="9217" y="17927"/>
                      <a:pt x="9347" y="17830"/>
                      <a:pt x="9495" y="17713"/>
                    </a:cubicBezTo>
                    <a:cubicBezTo>
                      <a:pt x="9640" y="17597"/>
                      <a:pt x="9769" y="17490"/>
                      <a:pt x="9913" y="17367"/>
                    </a:cubicBezTo>
                    <a:cubicBezTo>
                      <a:pt x="10057" y="17243"/>
                      <a:pt x="10182" y="17129"/>
                      <a:pt x="10324" y="16996"/>
                    </a:cubicBezTo>
                    <a:cubicBezTo>
                      <a:pt x="10467" y="16865"/>
                      <a:pt x="10590" y="16743"/>
                      <a:pt x="10728" y="16605"/>
                    </a:cubicBezTo>
                    <a:cubicBezTo>
                      <a:pt x="10868" y="16467"/>
                      <a:pt x="10990" y="16337"/>
                      <a:pt x="11124" y="16191"/>
                    </a:cubicBezTo>
                    <a:cubicBezTo>
                      <a:pt x="11259" y="16045"/>
                      <a:pt x="11378" y="15910"/>
                      <a:pt x="11509" y="15758"/>
                    </a:cubicBezTo>
                    <a:cubicBezTo>
                      <a:pt x="11775" y="15449"/>
                      <a:pt x="11996" y="15174"/>
                      <a:pt x="12242" y="14842"/>
                    </a:cubicBezTo>
                    <a:cubicBezTo>
                      <a:pt x="12719" y="14197"/>
                      <a:pt x="13144" y="13537"/>
                      <a:pt x="13538" y="12826"/>
                    </a:cubicBezTo>
                    <a:cubicBezTo>
                      <a:pt x="13726" y="12483"/>
                      <a:pt x="13919" y="12105"/>
                      <a:pt x="14084" y="11753"/>
                    </a:cubicBezTo>
                    <a:cubicBezTo>
                      <a:pt x="14246" y="11405"/>
                      <a:pt x="14419" y="11004"/>
                      <a:pt x="14553" y="10650"/>
                    </a:cubicBezTo>
                    <a:cubicBezTo>
                      <a:pt x="14622" y="10473"/>
                      <a:pt x="14693" y="10276"/>
                      <a:pt x="14754" y="10096"/>
                    </a:cubicBezTo>
                    <a:cubicBezTo>
                      <a:pt x="14816" y="9917"/>
                      <a:pt x="14880" y="9720"/>
                      <a:pt x="14933" y="9541"/>
                    </a:cubicBezTo>
                    <a:cubicBezTo>
                      <a:pt x="14988" y="9362"/>
                      <a:pt x="15046" y="9165"/>
                      <a:pt x="15092" y="8987"/>
                    </a:cubicBezTo>
                    <a:cubicBezTo>
                      <a:pt x="15139" y="8807"/>
                      <a:pt x="15188" y="8610"/>
                      <a:pt x="15227" y="8433"/>
                    </a:cubicBezTo>
                    <a:cubicBezTo>
                      <a:pt x="15267" y="8258"/>
                      <a:pt x="15306" y="8059"/>
                      <a:pt x="15339" y="7885"/>
                    </a:cubicBezTo>
                    <a:cubicBezTo>
                      <a:pt x="15369" y="7711"/>
                      <a:pt x="15401" y="7514"/>
                      <a:pt x="15425" y="7342"/>
                    </a:cubicBezTo>
                    <a:cubicBezTo>
                      <a:pt x="15450" y="7169"/>
                      <a:pt x="15471" y="6975"/>
                      <a:pt x="15487" y="6807"/>
                    </a:cubicBezTo>
                    <a:cubicBezTo>
                      <a:pt x="15501" y="6636"/>
                      <a:pt x="15516" y="6446"/>
                      <a:pt x="15523" y="6278"/>
                    </a:cubicBezTo>
                    <a:cubicBezTo>
                      <a:pt x="15530" y="6113"/>
                      <a:pt x="15534" y="5926"/>
                      <a:pt x="15534" y="5763"/>
                    </a:cubicBezTo>
                    <a:cubicBezTo>
                      <a:pt x="15533" y="5602"/>
                      <a:pt x="15529" y="5425"/>
                      <a:pt x="15521" y="5274"/>
                    </a:cubicBezTo>
                    <a:cubicBezTo>
                      <a:pt x="15513" y="5118"/>
                      <a:pt x="15498" y="4944"/>
                      <a:pt x="15483" y="4793"/>
                    </a:cubicBezTo>
                    <a:cubicBezTo>
                      <a:pt x="15465" y="4639"/>
                      <a:pt x="15444" y="4471"/>
                      <a:pt x="15419" y="4323"/>
                    </a:cubicBezTo>
                    <a:cubicBezTo>
                      <a:pt x="15396" y="4176"/>
                      <a:pt x="15363" y="4011"/>
                      <a:pt x="15332" y="3868"/>
                    </a:cubicBezTo>
                    <a:cubicBezTo>
                      <a:pt x="15299" y="3726"/>
                      <a:pt x="15257" y="3567"/>
                      <a:pt x="15217" y="3430"/>
                    </a:cubicBezTo>
                    <a:cubicBezTo>
                      <a:pt x="15176" y="3293"/>
                      <a:pt x="15125" y="3141"/>
                      <a:pt x="15076" y="3010"/>
                    </a:cubicBezTo>
                    <a:cubicBezTo>
                      <a:pt x="15026" y="2876"/>
                      <a:pt x="14967" y="2733"/>
                      <a:pt x="14909" y="2608"/>
                    </a:cubicBezTo>
                    <a:cubicBezTo>
                      <a:pt x="14852" y="2481"/>
                      <a:pt x="14783" y="2345"/>
                      <a:pt x="14716" y="2227"/>
                    </a:cubicBezTo>
                    <a:cubicBezTo>
                      <a:pt x="14650" y="2107"/>
                      <a:pt x="14571" y="1978"/>
                      <a:pt x="14498" y="1867"/>
                    </a:cubicBezTo>
                    <a:cubicBezTo>
                      <a:pt x="14422" y="1754"/>
                      <a:pt x="14334" y="1634"/>
                      <a:pt x="14251" y="1531"/>
                    </a:cubicBezTo>
                    <a:cubicBezTo>
                      <a:pt x="14167" y="1426"/>
                      <a:pt x="14071" y="1317"/>
                      <a:pt x="13980" y="1222"/>
                    </a:cubicBezTo>
                    <a:cubicBezTo>
                      <a:pt x="13887" y="1124"/>
                      <a:pt x="13783" y="1026"/>
                      <a:pt x="13683" y="940"/>
                    </a:cubicBezTo>
                    <a:cubicBezTo>
                      <a:pt x="13486" y="769"/>
                      <a:pt x="13249" y="598"/>
                      <a:pt x="13024" y="468"/>
                    </a:cubicBezTo>
                    <a:cubicBezTo>
                      <a:pt x="12454" y="139"/>
                      <a:pt x="11806" y="1"/>
                      <a:pt x="11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19"/>
              <p:cNvSpPr/>
              <p:nvPr/>
            </p:nvSpPr>
            <p:spPr>
              <a:xfrm>
                <a:off x="7463832" y="2003670"/>
                <a:ext cx="437775" cy="561642"/>
              </a:xfrm>
              <a:custGeom>
                <a:avLst/>
                <a:gdLst/>
                <a:ahLst/>
                <a:cxnLst/>
                <a:rect l="l" t="t" r="r" b="b"/>
                <a:pathLst>
                  <a:path w="14038" h="18010" extrusionOk="0">
                    <a:moveTo>
                      <a:pt x="9433" y="574"/>
                    </a:moveTo>
                    <a:cubicBezTo>
                      <a:pt x="9523" y="574"/>
                      <a:pt x="9616" y="577"/>
                      <a:pt x="9697" y="583"/>
                    </a:cubicBezTo>
                    <a:cubicBezTo>
                      <a:pt x="9797" y="591"/>
                      <a:pt x="9905" y="605"/>
                      <a:pt x="9997" y="624"/>
                    </a:cubicBezTo>
                    <a:cubicBezTo>
                      <a:pt x="10090" y="641"/>
                      <a:pt x="10189" y="664"/>
                      <a:pt x="10275" y="691"/>
                    </a:cubicBezTo>
                    <a:cubicBezTo>
                      <a:pt x="10334" y="710"/>
                      <a:pt x="10393" y="732"/>
                      <a:pt x="10452" y="755"/>
                    </a:cubicBezTo>
                    <a:cubicBezTo>
                      <a:pt x="10566" y="799"/>
                      <a:pt x="10679" y="854"/>
                      <a:pt x="10779" y="908"/>
                    </a:cubicBezTo>
                    <a:cubicBezTo>
                      <a:pt x="12338" y="1810"/>
                      <a:pt x="12727" y="4064"/>
                      <a:pt x="12566" y="6008"/>
                    </a:cubicBezTo>
                    <a:cubicBezTo>
                      <a:pt x="12405" y="7982"/>
                      <a:pt x="11677" y="9638"/>
                      <a:pt x="10770" y="11186"/>
                    </a:cubicBezTo>
                    <a:cubicBezTo>
                      <a:pt x="9871" y="12743"/>
                      <a:pt x="8803" y="14202"/>
                      <a:pt x="7174" y="15328"/>
                    </a:cubicBezTo>
                    <a:cubicBezTo>
                      <a:pt x="6058" y="16101"/>
                      <a:pt x="4680" y="16719"/>
                      <a:pt x="3419" y="16719"/>
                    </a:cubicBezTo>
                    <a:cubicBezTo>
                      <a:pt x="2868" y="16719"/>
                      <a:pt x="2340" y="16601"/>
                      <a:pt x="1867" y="16327"/>
                    </a:cubicBezTo>
                    <a:cubicBezTo>
                      <a:pt x="1769" y="16270"/>
                      <a:pt x="1665" y="16201"/>
                      <a:pt x="1569" y="16123"/>
                    </a:cubicBezTo>
                    <a:cubicBezTo>
                      <a:pt x="1519" y="16083"/>
                      <a:pt x="1473" y="16043"/>
                      <a:pt x="1428" y="16001"/>
                    </a:cubicBezTo>
                    <a:cubicBezTo>
                      <a:pt x="1363" y="15939"/>
                      <a:pt x="1291" y="15866"/>
                      <a:pt x="1230" y="15794"/>
                    </a:cubicBezTo>
                    <a:cubicBezTo>
                      <a:pt x="1169" y="15723"/>
                      <a:pt x="1102" y="15637"/>
                      <a:pt x="1047" y="15557"/>
                    </a:cubicBezTo>
                    <a:cubicBezTo>
                      <a:pt x="991" y="15476"/>
                      <a:pt x="929" y="15378"/>
                      <a:pt x="879" y="15288"/>
                    </a:cubicBezTo>
                    <a:cubicBezTo>
                      <a:pt x="829" y="15196"/>
                      <a:pt x="775" y="15087"/>
                      <a:pt x="731" y="14986"/>
                    </a:cubicBezTo>
                    <a:cubicBezTo>
                      <a:pt x="688" y="14885"/>
                      <a:pt x="639" y="14763"/>
                      <a:pt x="601" y="14652"/>
                    </a:cubicBezTo>
                    <a:cubicBezTo>
                      <a:pt x="563" y="14543"/>
                      <a:pt x="524" y="14411"/>
                      <a:pt x="494" y="14292"/>
                    </a:cubicBezTo>
                    <a:cubicBezTo>
                      <a:pt x="465" y="14174"/>
                      <a:pt x="432" y="14030"/>
                      <a:pt x="409" y="13902"/>
                    </a:cubicBezTo>
                    <a:cubicBezTo>
                      <a:pt x="386" y="13774"/>
                      <a:pt x="364" y="13622"/>
                      <a:pt x="347" y="13486"/>
                    </a:cubicBezTo>
                    <a:cubicBezTo>
                      <a:pt x="331" y="13351"/>
                      <a:pt x="318" y="13190"/>
                      <a:pt x="311" y="13048"/>
                    </a:cubicBezTo>
                    <a:cubicBezTo>
                      <a:pt x="304" y="12920"/>
                      <a:pt x="301" y="12770"/>
                      <a:pt x="301" y="12638"/>
                    </a:cubicBezTo>
                    <a:lnTo>
                      <a:pt x="301" y="12617"/>
                    </a:lnTo>
                    <a:cubicBezTo>
                      <a:pt x="301" y="12453"/>
                      <a:pt x="307" y="12312"/>
                      <a:pt x="315" y="12141"/>
                    </a:cubicBezTo>
                    <a:cubicBezTo>
                      <a:pt x="325" y="11970"/>
                      <a:pt x="337" y="11823"/>
                      <a:pt x="357" y="11646"/>
                    </a:cubicBezTo>
                    <a:cubicBezTo>
                      <a:pt x="376" y="11472"/>
                      <a:pt x="396" y="11320"/>
                      <a:pt x="425" y="11137"/>
                    </a:cubicBezTo>
                    <a:cubicBezTo>
                      <a:pt x="452" y="10958"/>
                      <a:pt x="481" y="10799"/>
                      <a:pt x="518" y="10617"/>
                    </a:cubicBezTo>
                    <a:cubicBezTo>
                      <a:pt x="555" y="10431"/>
                      <a:pt x="591" y="10272"/>
                      <a:pt x="639" y="10085"/>
                    </a:cubicBezTo>
                    <a:cubicBezTo>
                      <a:pt x="685" y="9898"/>
                      <a:pt x="731" y="9734"/>
                      <a:pt x="785" y="9546"/>
                    </a:cubicBezTo>
                    <a:cubicBezTo>
                      <a:pt x="841" y="9359"/>
                      <a:pt x="893" y="9192"/>
                      <a:pt x="958" y="9002"/>
                    </a:cubicBezTo>
                    <a:cubicBezTo>
                      <a:pt x="1023" y="8815"/>
                      <a:pt x="1084" y="8644"/>
                      <a:pt x="1156" y="8458"/>
                    </a:cubicBezTo>
                    <a:cubicBezTo>
                      <a:pt x="1228" y="8271"/>
                      <a:pt x="1299" y="8098"/>
                      <a:pt x="1378" y="7914"/>
                    </a:cubicBezTo>
                    <a:cubicBezTo>
                      <a:pt x="1537" y="7542"/>
                      <a:pt x="1698" y="7202"/>
                      <a:pt x="1890" y="6839"/>
                    </a:cubicBezTo>
                    <a:cubicBezTo>
                      <a:pt x="2075" y="6485"/>
                      <a:pt x="2278" y="6131"/>
                      <a:pt x="2488" y="5794"/>
                    </a:cubicBezTo>
                    <a:cubicBezTo>
                      <a:pt x="2693" y="5464"/>
                      <a:pt x="2935" y="5105"/>
                      <a:pt x="3162" y="4796"/>
                    </a:cubicBezTo>
                    <a:cubicBezTo>
                      <a:pt x="3275" y="4639"/>
                      <a:pt x="3402" y="4472"/>
                      <a:pt x="3521" y="4323"/>
                    </a:cubicBezTo>
                    <a:cubicBezTo>
                      <a:pt x="3639" y="4175"/>
                      <a:pt x="3773" y="4012"/>
                      <a:pt x="3895" y="3870"/>
                    </a:cubicBezTo>
                    <a:cubicBezTo>
                      <a:pt x="4017" y="3729"/>
                      <a:pt x="4155" y="3574"/>
                      <a:pt x="4282" y="3439"/>
                    </a:cubicBezTo>
                    <a:cubicBezTo>
                      <a:pt x="4407" y="3306"/>
                      <a:pt x="4551" y="3158"/>
                      <a:pt x="4679" y="3033"/>
                    </a:cubicBezTo>
                    <a:cubicBezTo>
                      <a:pt x="4808" y="2907"/>
                      <a:pt x="4953" y="2769"/>
                      <a:pt x="5084" y="2652"/>
                    </a:cubicBezTo>
                    <a:cubicBezTo>
                      <a:pt x="5213" y="2536"/>
                      <a:pt x="5364" y="2406"/>
                      <a:pt x="5497" y="2299"/>
                    </a:cubicBezTo>
                    <a:cubicBezTo>
                      <a:pt x="5627" y="2191"/>
                      <a:pt x="5780" y="2073"/>
                      <a:pt x="5914" y="1975"/>
                    </a:cubicBezTo>
                    <a:cubicBezTo>
                      <a:pt x="6046" y="1877"/>
                      <a:pt x="6198" y="1770"/>
                      <a:pt x="6332" y="1682"/>
                    </a:cubicBezTo>
                    <a:cubicBezTo>
                      <a:pt x="6463" y="1594"/>
                      <a:pt x="6618" y="1498"/>
                      <a:pt x="6749" y="1422"/>
                    </a:cubicBezTo>
                    <a:cubicBezTo>
                      <a:pt x="6878" y="1345"/>
                      <a:pt x="7025" y="1265"/>
                      <a:pt x="7153" y="1200"/>
                    </a:cubicBezTo>
                    <a:cubicBezTo>
                      <a:pt x="7281" y="1136"/>
                      <a:pt x="7427" y="1065"/>
                      <a:pt x="7552" y="1012"/>
                    </a:cubicBezTo>
                    <a:cubicBezTo>
                      <a:pt x="7676" y="957"/>
                      <a:pt x="7820" y="900"/>
                      <a:pt x="7942" y="857"/>
                    </a:cubicBezTo>
                    <a:cubicBezTo>
                      <a:pt x="8064" y="813"/>
                      <a:pt x="8204" y="769"/>
                      <a:pt x="8323" y="736"/>
                    </a:cubicBezTo>
                    <a:cubicBezTo>
                      <a:pt x="8441" y="704"/>
                      <a:pt x="8576" y="671"/>
                      <a:pt x="8691" y="650"/>
                    </a:cubicBezTo>
                    <a:cubicBezTo>
                      <a:pt x="8805" y="628"/>
                      <a:pt x="8936" y="609"/>
                      <a:pt x="9043" y="596"/>
                    </a:cubicBezTo>
                    <a:cubicBezTo>
                      <a:pt x="9153" y="583"/>
                      <a:pt x="9276" y="576"/>
                      <a:pt x="9380" y="575"/>
                    </a:cubicBezTo>
                    <a:cubicBezTo>
                      <a:pt x="9397" y="575"/>
                      <a:pt x="9415" y="574"/>
                      <a:pt x="9433" y="574"/>
                    </a:cubicBezTo>
                    <a:close/>
                    <a:moveTo>
                      <a:pt x="10100" y="1"/>
                    </a:moveTo>
                    <a:cubicBezTo>
                      <a:pt x="9366" y="1"/>
                      <a:pt x="8611" y="210"/>
                      <a:pt x="7919" y="503"/>
                    </a:cubicBezTo>
                    <a:cubicBezTo>
                      <a:pt x="6624" y="1049"/>
                      <a:pt x="5541" y="1890"/>
                      <a:pt x="4578" y="2868"/>
                    </a:cubicBezTo>
                    <a:cubicBezTo>
                      <a:pt x="3372" y="4090"/>
                      <a:pt x="2350" y="5529"/>
                      <a:pt x="1585" y="7064"/>
                    </a:cubicBezTo>
                    <a:cubicBezTo>
                      <a:pt x="820" y="8597"/>
                      <a:pt x="314" y="10224"/>
                      <a:pt x="108" y="11970"/>
                    </a:cubicBezTo>
                    <a:cubicBezTo>
                      <a:pt x="68" y="12319"/>
                      <a:pt x="39" y="12673"/>
                      <a:pt x="29" y="13025"/>
                    </a:cubicBezTo>
                    <a:cubicBezTo>
                      <a:pt x="0" y="14074"/>
                      <a:pt x="147" y="15115"/>
                      <a:pt x="662" y="16011"/>
                    </a:cubicBezTo>
                    <a:cubicBezTo>
                      <a:pt x="1178" y="16904"/>
                      <a:pt x="2061" y="17654"/>
                      <a:pt x="3041" y="17907"/>
                    </a:cubicBezTo>
                    <a:cubicBezTo>
                      <a:pt x="3316" y="17978"/>
                      <a:pt x="3599" y="18010"/>
                      <a:pt x="3885" y="18010"/>
                    </a:cubicBezTo>
                    <a:cubicBezTo>
                      <a:pt x="4620" y="18010"/>
                      <a:pt x="5374" y="17801"/>
                      <a:pt x="6066" y="17509"/>
                    </a:cubicBezTo>
                    <a:cubicBezTo>
                      <a:pt x="7360" y="16960"/>
                      <a:pt x="8441" y="16120"/>
                      <a:pt x="9404" y="15143"/>
                    </a:cubicBezTo>
                    <a:cubicBezTo>
                      <a:pt x="10610" y="13921"/>
                      <a:pt x="11635" y="12482"/>
                      <a:pt x="12399" y="10948"/>
                    </a:cubicBezTo>
                    <a:cubicBezTo>
                      <a:pt x="13162" y="9414"/>
                      <a:pt x="13670" y="7785"/>
                      <a:pt x="13874" y="6041"/>
                    </a:cubicBezTo>
                    <a:cubicBezTo>
                      <a:pt x="14038" y="4658"/>
                      <a:pt x="14009" y="3199"/>
                      <a:pt x="13320" y="2001"/>
                    </a:cubicBezTo>
                    <a:cubicBezTo>
                      <a:pt x="12807" y="1107"/>
                      <a:pt x="11923" y="359"/>
                      <a:pt x="10944" y="103"/>
                    </a:cubicBezTo>
                    <a:cubicBezTo>
                      <a:pt x="10669" y="32"/>
                      <a:pt x="10386" y="1"/>
                      <a:pt x="10100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" name="Google Shape;5540;p19"/>
              <p:cNvSpPr/>
              <p:nvPr/>
            </p:nvSpPr>
            <p:spPr>
              <a:xfrm>
                <a:off x="7513010" y="2027059"/>
                <a:ext cx="347713" cy="498243"/>
              </a:xfrm>
              <a:custGeom>
                <a:avLst/>
                <a:gdLst/>
                <a:ahLst/>
                <a:cxnLst/>
                <a:rect l="l" t="t" r="r" b="b"/>
                <a:pathLst>
                  <a:path w="11150" h="15977" extrusionOk="0">
                    <a:moveTo>
                      <a:pt x="8865" y="0"/>
                    </a:moveTo>
                    <a:lnTo>
                      <a:pt x="8865" y="0"/>
                    </a:lnTo>
                    <a:cubicBezTo>
                      <a:pt x="8895" y="25"/>
                      <a:pt x="8926" y="49"/>
                      <a:pt x="8957" y="75"/>
                    </a:cubicBezTo>
                    <a:cubicBezTo>
                      <a:pt x="9087" y="184"/>
                      <a:pt x="9209" y="305"/>
                      <a:pt x="9321" y="437"/>
                    </a:cubicBezTo>
                    <a:cubicBezTo>
                      <a:pt x="9377" y="503"/>
                      <a:pt x="9433" y="572"/>
                      <a:pt x="9485" y="644"/>
                    </a:cubicBezTo>
                    <a:cubicBezTo>
                      <a:pt x="9537" y="716"/>
                      <a:pt x="9587" y="790"/>
                      <a:pt x="9636" y="867"/>
                    </a:cubicBezTo>
                    <a:cubicBezTo>
                      <a:pt x="9685" y="945"/>
                      <a:pt x="9731" y="1024"/>
                      <a:pt x="9774" y="1106"/>
                    </a:cubicBezTo>
                    <a:cubicBezTo>
                      <a:pt x="9795" y="1147"/>
                      <a:pt x="9817" y="1191"/>
                      <a:pt x="9837" y="1232"/>
                    </a:cubicBezTo>
                    <a:cubicBezTo>
                      <a:pt x="9857" y="1273"/>
                      <a:pt x="9877" y="1316"/>
                      <a:pt x="9896" y="1359"/>
                    </a:cubicBezTo>
                    <a:cubicBezTo>
                      <a:pt x="9916" y="1405"/>
                      <a:pt x="9936" y="1448"/>
                      <a:pt x="9954" y="1493"/>
                    </a:cubicBezTo>
                    <a:cubicBezTo>
                      <a:pt x="9972" y="1539"/>
                      <a:pt x="9989" y="1585"/>
                      <a:pt x="10007" y="1629"/>
                    </a:cubicBezTo>
                    <a:cubicBezTo>
                      <a:pt x="10040" y="1721"/>
                      <a:pt x="10073" y="1816"/>
                      <a:pt x="10102" y="1911"/>
                    </a:cubicBezTo>
                    <a:cubicBezTo>
                      <a:pt x="10117" y="1960"/>
                      <a:pt x="10130" y="2009"/>
                      <a:pt x="10145" y="2056"/>
                    </a:cubicBezTo>
                    <a:cubicBezTo>
                      <a:pt x="10159" y="2106"/>
                      <a:pt x="10172" y="2155"/>
                      <a:pt x="10184" y="2206"/>
                    </a:cubicBezTo>
                    <a:cubicBezTo>
                      <a:pt x="10196" y="2256"/>
                      <a:pt x="10209" y="2306"/>
                      <a:pt x="10219" y="2358"/>
                    </a:cubicBezTo>
                    <a:cubicBezTo>
                      <a:pt x="10232" y="2411"/>
                      <a:pt x="10244" y="2463"/>
                      <a:pt x="10253" y="2515"/>
                    </a:cubicBezTo>
                    <a:cubicBezTo>
                      <a:pt x="10261" y="2565"/>
                      <a:pt x="10270" y="2620"/>
                      <a:pt x="10280" y="2671"/>
                    </a:cubicBezTo>
                    <a:cubicBezTo>
                      <a:pt x="10288" y="2725"/>
                      <a:pt x="10297" y="2779"/>
                      <a:pt x="10304" y="2832"/>
                    </a:cubicBezTo>
                    <a:cubicBezTo>
                      <a:pt x="10320" y="2940"/>
                      <a:pt x="10332" y="3051"/>
                      <a:pt x="10342" y="3162"/>
                    </a:cubicBezTo>
                    <a:cubicBezTo>
                      <a:pt x="10352" y="3275"/>
                      <a:pt x="10359" y="3386"/>
                      <a:pt x="10363" y="3501"/>
                    </a:cubicBezTo>
                    <a:cubicBezTo>
                      <a:pt x="10366" y="3558"/>
                      <a:pt x="10368" y="3619"/>
                      <a:pt x="10369" y="3676"/>
                    </a:cubicBezTo>
                    <a:cubicBezTo>
                      <a:pt x="10370" y="3734"/>
                      <a:pt x="10370" y="3793"/>
                      <a:pt x="10370" y="3852"/>
                    </a:cubicBezTo>
                    <a:cubicBezTo>
                      <a:pt x="10370" y="3911"/>
                      <a:pt x="10370" y="3971"/>
                      <a:pt x="10369" y="4031"/>
                    </a:cubicBezTo>
                    <a:cubicBezTo>
                      <a:pt x="10369" y="4093"/>
                      <a:pt x="10368" y="4154"/>
                      <a:pt x="10363" y="4215"/>
                    </a:cubicBezTo>
                    <a:cubicBezTo>
                      <a:pt x="10362" y="4277"/>
                      <a:pt x="10359" y="4339"/>
                      <a:pt x="10355" y="4402"/>
                    </a:cubicBezTo>
                    <a:cubicBezTo>
                      <a:pt x="10352" y="4464"/>
                      <a:pt x="10347" y="4526"/>
                      <a:pt x="10342" y="4589"/>
                    </a:cubicBezTo>
                    <a:cubicBezTo>
                      <a:pt x="10332" y="4713"/>
                      <a:pt x="10319" y="4842"/>
                      <a:pt x="10303" y="4967"/>
                    </a:cubicBezTo>
                    <a:cubicBezTo>
                      <a:pt x="10288" y="5095"/>
                      <a:pt x="10268" y="5225"/>
                      <a:pt x="10248" y="5354"/>
                    </a:cubicBezTo>
                    <a:lnTo>
                      <a:pt x="10217" y="5548"/>
                    </a:lnTo>
                    <a:cubicBezTo>
                      <a:pt x="10205" y="5613"/>
                      <a:pt x="10194" y="5678"/>
                      <a:pt x="10181" y="5744"/>
                    </a:cubicBezTo>
                    <a:cubicBezTo>
                      <a:pt x="10168" y="5808"/>
                      <a:pt x="10155" y="5873"/>
                      <a:pt x="10140" y="5941"/>
                    </a:cubicBezTo>
                    <a:cubicBezTo>
                      <a:pt x="10129" y="6005"/>
                      <a:pt x="10112" y="6071"/>
                      <a:pt x="10097" y="6138"/>
                    </a:cubicBezTo>
                    <a:cubicBezTo>
                      <a:pt x="10083" y="6204"/>
                      <a:pt x="10067" y="6268"/>
                      <a:pt x="10051" y="6336"/>
                    </a:cubicBezTo>
                    <a:cubicBezTo>
                      <a:pt x="10035" y="6402"/>
                      <a:pt x="10018" y="6468"/>
                      <a:pt x="10001" y="6534"/>
                    </a:cubicBezTo>
                    <a:cubicBezTo>
                      <a:pt x="9965" y="6668"/>
                      <a:pt x="9928" y="6799"/>
                      <a:pt x="9887" y="6934"/>
                    </a:cubicBezTo>
                    <a:cubicBezTo>
                      <a:pt x="9867" y="7002"/>
                      <a:pt x="9849" y="7069"/>
                      <a:pt x="9827" y="7135"/>
                    </a:cubicBezTo>
                    <a:cubicBezTo>
                      <a:pt x="9807" y="7201"/>
                      <a:pt x="9785" y="7268"/>
                      <a:pt x="9762" y="7335"/>
                    </a:cubicBezTo>
                    <a:cubicBezTo>
                      <a:pt x="9741" y="7401"/>
                      <a:pt x="9716" y="7469"/>
                      <a:pt x="9693" y="7536"/>
                    </a:cubicBezTo>
                    <a:cubicBezTo>
                      <a:pt x="9670" y="7603"/>
                      <a:pt x="9647" y="7669"/>
                      <a:pt x="9621" y="7735"/>
                    </a:cubicBezTo>
                    <a:cubicBezTo>
                      <a:pt x="9571" y="7869"/>
                      <a:pt x="9521" y="8001"/>
                      <a:pt x="9468" y="8134"/>
                    </a:cubicBezTo>
                    <a:cubicBezTo>
                      <a:pt x="9413" y="8267"/>
                      <a:pt x="9357" y="8402"/>
                      <a:pt x="9299" y="8533"/>
                    </a:cubicBezTo>
                    <a:cubicBezTo>
                      <a:pt x="9242" y="8665"/>
                      <a:pt x="9183" y="8797"/>
                      <a:pt x="9120" y="8928"/>
                    </a:cubicBezTo>
                    <a:cubicBezTo>
                      <a:pt x="9059" y="9060"/>
                      <a:pt x="8996" y="9191"/>
                      <a:pt x="8930" y="9321"/>
                    </a:cubicBezTo>
                    <a:cubicBezTo>
                      <a:pt x="8799" y="9579"/>
                      <a:pt x="8658" y="9837"/>
                      <a:pt x="8513" y="10088"/>
                    </a:cubicBezTo>
                    <a:cubicBezTo>
                      <a:pt x="8365" y="10340"/>
                      <a:pt x="8212" y="10587"/>
                      <a:pt x="8053" y="10830"/>
                    </a:cubicBezTo>
                    <a:cubicBezTo>
                      <a:pt x="7972" y="10952"/>
                      <a:pt x="7890" y="11070"/>
                      <a:pt x="7809" y="11190"/>
                    </a:cubicBezTo>
                    <a:cubicBezTo>
                      <a:pt x="7724" y="11307"/>
                      <a:pt x="7642" y="11425"/>
                      <a:pt x="7555" y="11540"/>
                    </a:cubicBezTo>
                    <a:cubicBezTo>
                      <a:pt x="7469" y="11655"/>
                      <a:pt x="7383" y="11767"/>
                      <a:pt x="7294" y="11880"/>
                    </a:cubicBezTo>
                    <a:cubicBezTo>
                      <a:pt x="7251" y="11936"/>
                      <a:pt x="7206" y="11989"/>
                      <a:pt x="7162" y="12045"/>
                    </a:cubicBezTo>
                    <a:cubicBezTo>
                      <a:pt x="7117" y="12101"/>
                      <a:pt x="7071" y="12154"/>
                      <a:pt x="7026" y="12209"/>
                    </a:cubicBezTo>
                    <a:cubicBezTo>
                      <a:pt x="6982" y="12262"/>
                      <a:pt x="6937" y="12314"/>
                      <a:pt x="6890" y="12368"/>
                    </a:cubicBezTo>
                    <a:cubicBezTo>
                      <a:pt x="6844" y="12422"/>
                      <a:pt x="6798" y="12475"/>
                      <a:pt x="6752" y="12527"/>
                    </a:cubicBezTo>
                    <a:cubicBezTo>
                      <a:pt x="6658" y="12630"/>
                      <a:pt x="6565" y="12734"/>
                      <a:pt x="6470" y="12831"/>
                    </a:cubicBezTo>
                    <a:cubicBezTo>
                      <a:pt x="6423" y="12880"/>
                      <a:pt x="6377" y="12931"/>
                      <a:pt x="6328" y="12979"/>
                    </a:cubicBezTo>
                    <a:cubicBezTo>
                      <a:pt x="6280" y="13028"/>
                      <a:pt x="6233" y="13076"/>
                      <a:pt x="6184" y="13125"/>
                    </a:cubicBezTo>
                    <a:lnTo>
                      <a:pt x="6039" y="13266"/>
                    </a:lnTo>
                    <a:cubicBezTo>
                      <a:pt x="5990" y="13312"/>
                      <a:pt x="5940" y="13359"/>
                      <a:pt x="5891" y="13404"/>
                    </a:cubicBezTo>
                    <a:cubicBezTo>
                      <a:pt x="5842" y="13448"/>
                      <a:pt x="5791" y="13491"/>
                      <a:pt x="5744" y="13536"/>
                    </a:cubicBezTo>
                    <a:cubicBezTo>
                      <a:pt x="5695" y="13582"/>
                      <a:pt x="5645" y="13625"/>
                      <a:pt x="5595" y="13668"/>
                    </a:cubicBezTo>
                    <a:cubicBezTo>
                      <a:pt x="5495" y="13754"/>
                      <a:pt x="5396" y="13836"/>
                      <a:pt x="5295" y="13917"/>
                    </a:cubicBezTo>
                    <a:cubicBezTo>
                      <a:pt x="5195" y="13999"/>
                      <a:pt x="5094" y="14075"/>
                      <a:pt x="4994" y="14151"/>
                    </a:cubicBezTo>
                    <a:cubicBezTo>
                      <a:pt x="4943" y="14188"/>
                      <a:pt x="4891" y="14226"/>
                      <a:pt x="4841" y="14262"/>
                    </a:cubicBezTo>
                    <a:cubicBezTo>
                      <a:pt x="4791" y="14298"/>
                      <a:pt x="4741" y="14332"/>
                      <a:pt x="4690" y="14368"/>
                    </a:cubicBezTo>
                    <a:cubicBezTo>
                      <a:pt x="4640" y="14404"/>
                      <a:pt x="4588" y="14439"/>
                      <a:pt x="4538" y="14473"/>
                    </a:cubicBezTo>
                    <a:cubicBezTo>
                      <a:pt x="4488" y="14506"/>
                      <a:pt x="4437" y="14539"/>
                      <a:pt x="4387" y="14571"/>
                    </a:cubicBezTo>
                    <a:cubicBezTo>
                      <a:pt x="4337" y="14604"/>
                      <a:pt x="4286" y="14636"/>
                      <a:pt x="4234" y="14667"/>
                    </a:cubicBezTo>
                    <a:cubicBezTo>
                      <a:pt x="4184" y="14699"/>
                      <a:pt x="4134" y="14728"/>
                      <a:pt x="4081" y="14758"/>
                    </a:cubicBezTo>
                    <a:cubicBezTo>
                      <a:pt x="4030" y="14789"/>
                      <a:pt x="3979" y="14818"/>
                      <a:pt x="3927" y="14847"/>
                    </a:cubicBezTo>
                    <a:cubicBezTo>
                      <a:pt x="3875" y="14876"/>
                      <a:pt x="3822" y="14902"/>
                      <a:pt x="3770" y="14929"/>
                    </a:cubicBezTo>
                    <a:cubicBezTo>
                      <a:pt x="3718" y="14956"/>
                      <a:pt x="3667" y="14984"/>
                      <a:pt x="3613" y="15008"/>
                    </a:cubicBezTo>
                    <a:cubicBezTo>
                      <a:pt x="3562" y="15034"/>
                      <a:pt x="3511" y="15058"/>
                      <a:pt x="3460" y="15081"/>
                    </a:cubicBezTo>
                    <a:cubicBezTo>
                      <a:pt x="3408" y="15107"/>
                      <a:pt x="3355" y="15130"/>
                      <a:pt x="3303" y="15152"/>
                    </a:cubicBezTo>
                    <a:cubicBezTo>
                      <a:pt x="3251" y="15173"/>
                      <a:pt x="3201" y="15195"/>
                      <a:pt x="3149" y="15216"/>
                    </a:cubicBezTo>
                    <a:cubicBezTo>
                      <a:pt x="3096" y="15237"/>
                      <a:pt x="3046" y="15257"/>
                      <a:pt x="2994" y="15275"/>
                    </a:cubicBezTo>
                    <a:cubicBezTo>
                      <a:pt x="2943" y="15295"/>
                      <a:pt x="2892" y="15314"/>
                      <a:pt x="2841" y="15331"/>
                    </a:cubicBezTo>
                    <a:cubicBezTo>
                      <a:pt x="2741" y="15366"/>
                      <a:pt x="2639" y="15398"/>
                      <a:pt x="2538" y="15426"/>
                    </a:cubicBezTo>
                    <a:cubicBezTo>
                      <a:pt x="2437" y="15455"/>
                      <a:pt x="2337" y="15482"/>
                      <a:pt x="2238" y="15504"/>
                    </a:cubicBezTo>
                    <a:cubicBezTo>
                      <a:pt x="2189" y="15515"/>
                      <a:pt x="2138" y="15526"/>
                      <a:pt x="2089" y="15534"/>
                    </a:cubicBezTo>
                    <a:cubicBezTo>
                      <a:pt x="2041" y="15544"/>
                      <a:pt x="1992" y="15553"/>
                      <a:pt x="1943" y="15560"/>
                    </a:cubicBezTo>
                    <a:cubicBezTo>
                      <a:pt x="1894" y="15569"/>
                      <a:pt x="1845" y="15576"/>
                      <a:pt x="1796" y="15582"/>
                    </a:cubicBezTo>
                    <a:cubicBezTo>
                      <a:pt x="1750" y="15587"/>
                      <a:pt x="1701" y="15592"/>
                      <a:pt x="1652" y="15597"/>
                    </a:cubicBezTo>
                    <a:cubicBezTo>
                      <a:pt x="1556" y="15606"/>
                      <a:pt x="1463" y="15613"/>
                      <a:pt x="1369" y="15616"/>
                    </a:cubicBezTo>
                    <a:cubicBezTo>
                      <a:pt x="1336" y="15617"/>
                      <a:pt x="1303" y="15618"/>
                      <a:pt x="1270" y="15618"/>
                    </a:cubicBezTo>
                    <a:cubicBezTo>
                      <a:pt x="1211" y="15618"/>
                      <a:pt x="1152" y="15616"/>
                      <a:pt x="1093" y="15613"/>
                    </a:cubicBezTo>
                    <a:cubicBezTo>
                      <a:pt x="1047" y="15612"/>
                      <a:pt x="1003" y="15609"/>
                      <a:pt x="958" y="15605"/>
                    </a:cubicBezTo>
                    <a:cubicBezTo>
                      <a:pt x="913" y="15599"/>
                      <a:pt x="870" y="15596"/>
                      <a:pt x="824" y="15590"/>
                    </a:cubicBezTo>
                    <a:cubicBezTo>
                      <a:pt x="737" y="15580"/>
                      <a:pt x="650" y="15567"/>
                      <a:pt x="564" y="15549"/>
                    </a:cubicBezTo>
                    <a:cubicBezTo>
                      <a:pt x="478" y="15533"/>
                      <a:pt x="393" y="15511"/>
                      <a:pt x="311" y="15488"/>
                    </a:cubicBezTo>
                    <a:cubicBezTo>
                      <a:pt x="228" y="15465"/>
                      <a:pt x="147" y="15438"/>
                      <a:pt x="68" y="15408"/>
                    </a:cubicBezTo>
                    <a:cubicBezTo>
                      <a:pt x="45" y="15398"/>
                      <a:pt x="24" y="15389"/>
                      <a:pt x="1" y="15380"/>
                    </a:cubicBezTo>
                    <a:lnTo>
                      <a:pt x="1" y="15380"/>
                    </a:lnTo>
                    <a:cubicBezTo>
                      <a:pt x="95" y="15458"/>
                      <a:pt x="198" y="15530"/>
                      <a:pt x="297" y="15584"/>
                    </a:cubicBezTo>
                    <a:cubicBezTo>
                      <a:pt x="771" y="15858"/>
                      <a:pt x="1299" y="15976"/>
                      <a:pt x="1850" y="15976"/>
                    </a:cubicBezTo>
                    <a:cubicBezTo>
                      <a:pt x="3111" y="15976"/>
                      <a:pt x="4489" y="15359"/>
                      <a:pt x="5605" y="14585"/>
                    </a:cubicBezTo>
                    <a:cubicBezTo>
                      <a:pt x="7233" y="13457"/>
                      <a:pt x="8303" y="12000"/>
                      <a:pt x="9202" y="10443"/>
                    </a:cubicBezTo>
                    <a:cubicBezTo>
                      <a:pt x="10100" y="8888"/>
                      <a:pt x="10828" y="7235"/>
                      <a:pt x="10989" y="5259"/>
                    </a:cubicBezTo>
                    <a:cubicBezTo>
                      <a:pt x="11150" y="3314"/>
                      <a:pt x="10761" y="1061"/>
                      <a:pt x="9202" y="161"/>
                    </a:cubicBezTo>
                    <a:cubicBezTo>
                      <a:pt x="9102" y="104"/>
                      <a:pt x="8989" y="49"/>
                      <a:pt x="88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" name="Google Shape;5541;p19"/>
              <p:cNvSpPr/>
              <p:nvPr/>
            </p:nvSpPr>
            <p:spPr>
              <a:xfrm>
                <a:off x="7473687" y="2021851"/>
                <a:ext cx="363368" cy="492286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15786" extrusionOk="0">
                    <a:moveTo>
                      <a:pt x="9133" y="0"/>
                    </a:moveTo>
                    <a:cubicBezTo>
                      <a:pt x="9115" y="0"/>
                      <a:pt x="9097" y="0"/>
                      <a:pt x="9080" y="0"/>
                    </a:cubicBezTo>
                    <a:cubicBezTo>
                      <a:pt x="8976" y="2"/>
                      <a:pt x="8854" y="9"/>
                      <a:pt x="8743" y="22"/>
                    </a:cubicBezTo>
                    <a:cubicBezTo>
                      <a:pt x="8635" y="35"/>
                      <a:pt x="8505" y="54"/>
                      <a:pt x="8391" y="75"/>
                    </a:cubicBezTo>
                    <a:cubicBezTo>
                      <a:pt x="8276" y="97"/>
                      <a:pt x="8142" y="130"/>
                      <a:pt x="8023" y="161"/>
                    </a:cubicBezTo>
                    <a:cubicBezTo>
                      <a:pt x="7905" y="195"/>
                      <a:pt x="7764" y="239"/>
                      <a:pt x="7642" y="282"/>
                    </a:cubicBezTo>
                    <a:cubicBezTo>
                      <a:pt x="7521" y="325"/>
                      <a:pt x="7377" y="383"/>
                      <a:pt x="7252" y="438"/>
                    </a:cubicBezTo>
                    <a:cubicBezTo>
                      <a:pt x="7126" y="491"/>
                      <a:pt x="6981" y="561"/>
                      <a:pt x="6853" y="626"/>
                    </a:cubicBezTo>
                    <a:cubicBezTo>
                      <a:pt x="6726" y="691"/>
                      <a:pt x="6578" y="771"/>
                      <a:pt x="6449" y="847"/>
                    </a:cubicBezTo>
                    <a:cubicBezTo>
                      <a:pt x="6318" y="923"/>
                      <a:pt x="6165" y="1020"/>
                      <a:pt x="6032" y="1107"/>
                    </a:cubicBezTo>
                    <a:cubicBezTo>
                      <a:pt x="5899" y="1195"/>
                      <a:pt x="5744" y="1302"/>
                      <a:pt x="5613" y="1401"/>
                    </a:cubicBezTo>
                    <a:cubicBezTo>
                      <a:pt x="5480" y="1497"/>
                      <a:pt x="5327" y="1616"/>
                      <a:pt x="5196" y="1724"/>
                    </a:cubicBezTo>
                    <a:cubicBezTo>
                      <a:pt x="5066" y="1832"/>
                      <a:pt x="4915" y="1961"/>
                      <a:pt x="4785" y="2078"/>
                    </a:cubicBezTo>
                    <a:cubicBezTo>
                      <a:pt x="4653" y="2194"/>
                      <a:pt x="4506" y="2332"/>
                      <a:pt x="4378" y="2459"/>
                    </a:cubicBezTo>
                    <a:cubicBezTo>
                      <a:pt x="4250" y="2584"/>
                      <a:pt x="4107" y="2732"/>
                      <a:pt x="3982" y="2864"/>
                    </a:cubicBezTo>
                    <a:cubicBezTo>
                      <a:pt x="3855" y="2999"/>
                      <a:pt x="3717" y="3155"/>
                      <a:pt x="3595" y="3296"/>
                    </a:cubicBezTo>
                    <a:cubicBezTo>
                      <a:pt x="3473" y="3438"/>
                      <a:pt x="3340" y="3600"/>
                      <a:pt x="3221" y="3748"/>
                    </a:cubicBezTo>
                    <a:cubicBezTo>
                      <a:pt x="3103" y="3899"/>
                      <a:pt x="2977" y="4065"/>
                      <a:pt x="2862" y="4221"/>
                    </a:cubicBezTo>
                    <a:cubicBezTo>
                      <a:pt x="2636" y="4531"/>
                      <a:pt x="2393" y="4890"/>
                      <a:pt x="2187" y="5219"/>
                    </a:cubicBezTo>
                    <a:cubicBezTo>
                      <a:pt x="1976" y="5557"/>
                      <a:pt x="1775" y="5911"/>
                      <a:pt x="1589" y="6264"/>
                    </a:cubicBezTo>
                    <a:cubicBezTo>
                      <a:pt x="1400" y="6628"/>
                      <a:pt x="1237" y="6967"/>
                      <a:pt x="1078" y="7340"/>
                    </a:cubicBezTo>
                    <a:cubicBezTo>
                      <a:pt x="998" y="7527"/>
                      <a:pt x="928" y="7698"/>
                      <a:pt x="856" y="7885"/>
                    </a:cubicBezTo>
                    <a:cubicBezTo>
                      <a:pt x="784" y="8071"/>
                      <a:pt x="724" y="8241"/>
                      <a:pt x="659" y="8428"/>
                    </a:cubicBezTo>
                    <a:cubicBezTo>
                      <a:pt x="594" y="8618"/>
                      <a:pt x="541" y="8785"/>
                      <a:pt x="487" y="8971"/>
                    </a:cubicBezTo>
                    <a:cubicBezTo>
                      <a:pt x="431" y="9160"/>
                      <a:pt x="386" y="9324"/>
                      <a:pt x="339" y="9511"/>
                    </a:cubicBezTo>
                    <a:cubicBezTo>
                      <a:pt x="293" y="9697"/>
                      <a:pt x="257" y="9858"/>
                      <a:pt x="218" y="10043"/>
                    </a:cubicBezTo>
                    <a:cubicBezTo>
                      <a:pt x="182" y="10225"/>
                      <a:pt x="153" y="10383"/>
                      <a:pt x="124" y="10563"/>
                    </a:cubicBezTo>
                    <a:cubicBezTo>
                      <a:pt x="96" y="10743"/>
                      <a:pt x="74" y="10896"/>
                      <a:pt x="57" y="11072"/>
                    </a:cubicBezTo>
                    <a:cubicBezTo>
                      <a:pt x="37" y="11249"/>
                      <a:pt x="24" y="11395"/>
                      <a:pt x="15" y="11566"/>
                    </a:cubicBezTo>
                    <a:cubicBezTo>
                      <a:pt x="6" y="11735"/>
                      <a:pt x="1" y="11878"/>
                      <a:pt x="1" y="12042"/>
                    </a:cubicBezTo>
                    <a:lnTo>
                      <a:pt x="1" y="12064"/>
                    </a:lnTo>
                    <a:cubicBezTo>
                      <a:pt x="1" y="12198"/>
                      <a:pt x="5" y="12344"/>
                      <a:pt x="12" y="12474"/>
                    </a:cubicBezTo>
                    <a:cubicBezTo>
                      <a:pt x="19" y="12616"/>
                      <a:pt x="31" y="12775"/>
                      <a:pt x="48" y="12912"/>
                    </a:cubicBezTo>
                    <a:cubicBezTo>
                      <a:pt x="64" y="13047"/>
                      <a:pt x="86" y="13200"/>
                      <a:pt x="109" y="13328"/>
                    </a:cubicBezTo>
                    <a:cubicBezTo>
                      <a:pt x="130" y="13456"/>
                      <a:pt x="163" y="13599"/>
                      <a:pt x="193" y="13717"/>
                    </a:cubicBezTo>
                    <a:cubicBezTo>
                      <a:pt x="224" y="13836"/>
                      <a:pt x="264" y="13969"/>
                      <a:pt x="301" y="14078"/>
                    </a:cubicBezTo>
                    <a:cubicBezTo>
                      <a:pt x="339" y="14189"/>
                      <a:pt x="386" y="14311"/>
                      <a:pt x="431" y="14412"/>
                    </a:cubicBezTo>
                    <a:cubicBezTo>
                      <a:pt x="475" y="14512"/>
                      <a:pt x="530" y="14623"/>
                      <a:pt x="580" y="14713"/>
                    </a:cubicBezTo>
                    <a:cubicBezTo>
                      <a:pt x="630" y="14803"/>
                      <a:pt x="691" y="14902"/>
                      <a:pt x="747" y="14982"/>
                    </a:cubicBezTo>
                    <a:cubicBezTo>
                      <a:pt x="803" y="15061"/>
                      <a:pt x="869" y="15148"/>
                      <a:pt x="929" y="15220"/>
                    </a:cubicBezTo>
                    <a:cubicBezTo>
                      <a:pt x="991" y="15290"/>
                      <a:pt x="1062" y="15365"/>
                      <a:pt x="1128" y="15427"/>
                    </a:cubicBezTo>
                    <a:cubicBezTo>
                      <a:pt x="1172" y="15468"/>
                      <a:pt x="1220" y="15508"/>
                      <a:pt x="1270" y="15549"/>
                    </a:cubicBezTo>
                    <a:cubicBezTo>
                      <a:pt x="1292" y="15557"/>
                      <a:pt x="1315" y="15566"/>
                      <a:pt x="1338" y="15576"/>
                    </a:cubicBezTo>
                    <a:cubicBezTo>
                      <a:pt x="1417" y="15606"/>
                      <a:pt x="1497" y="15634"/>
                      <a:pt x="1581" y="15657"/>
                    </a:cubicBezTo>
                    <a:cubicBezTo>
                      <a:pt x="1663" y="15680"/>
                      <a:pt x="1747" y="15700"/>
                      <a:pt x="1834" y="15717"/>
                    </a:cubicBezTo>
                    <a:cubicBezTo>
                      <a:pt x="1919" y="15734"/>
                      <a:pt x="2006" y="15749"/>
                      <a:pt x="2094" y="15759"/>
                    </a:cubicBezTo>
                    <a:cubicBezTo>
                      <a:pt x="2137" y="15764"/>
                      <a:pt x="2183" y="15770"/>
                      <a:pt x="2228" y="15773"/>
                    </a:cubicBezTo>
                    <a:cubicBezTo>
                      <a:pt x="2271" y="15777"/>
                      <a:pt x="2317" y="15780"/>
                      <a:pt x="2363" y="15782"/>
                    </a:cubicBezTo>
                    <a:cubicBezTo>
                      <a:pt x="2420" y="15784"/>
                      <a:pt x="2478" y="15785"/>
                      <a:pt x="2537" y="15785"/>
                    </a:cubicBezTo>
                    <a:cubicBezTo>
                      <a:pt x="2571" y="15785"/>
                      <a:pt x="2605" y="15785"/>
                      <a:pt x="2639" y="15785"/>
                    </a:cubicBezTo>
                    <a:cubicBezTo>
                      <a:pt x="2732" y="15780"/>
                      <a:pt x="2827" y="15774"/>
                      <a:pt x="2923" y="15766"/>
                    </a:cubicBezTo>
                    <a:cubicBezTo>
                      <a:pt x="2970" y="15760"/>
                      <a:pt x="3018" y="15756"/>
                      <a:pt x="3067" y="15750"/>
                    </a:cubicBezTo>
                    <a:lnTo>
                      <a:pt x="3212" y="15728"/>
                    </a:lnTo>
                    <a:cubicBezTo>
                      <a:pt x="3261" y="15721"/>
                      <a:pt x="3309" y="15713"/>
                      <a:pt x="3359" y="15703"/>
                    </a:cubicBezTo>
                    <a:cubicBezTo>
                      <a:pt x="3408" y="15694"/>
                      <a:pt x="3457" y="15684"/>
                      <a:pt x="3507" y="15672"/>
                    </a:cubicBezTo>
                    <a:cubicBezTo>
                      <a:pt x="3606" y="15649"/>
                      <a:pt x="3707" y="15623"/>
                      <a:pt x="3808" y="15595"/>
                    </a:cubicBezTo>
                    <a:cubicBezTo>
                      <a:pt x="3905" y="15569"/>
                      <a:pt x="4009" y="15536"/>
                      <a:pt x="4111" y="15500"/>
                    </a:cubicBezTo>
                    <a:cubicBezTo>
                      <a:pt x="4161" y="15483"/>
                      <a:pt x="4212" y="15464"/>
                      <a:pt x="4263" y="15444"/>
                    </a:cubicBezTo>
                    <a:cubicBezTo>
                      <a:pt x="4315" y="15427"/>
                      <a:pt x="4365" y="15406"/>
                      <a:pt x="4419" y="15385"/>
                    </a:cubicBezTo>
                    <a:cubicBezTo>
                      <a:pt x="4470" y="15363"/>
                      <a:pt x="4521" y="15342"/>
                      <a:pt x="4572" y="15320"/>
                    </a:cubicBezTo>
                    <a:lnTo>
                      <a:pt x="4729" y="15250"/>
                    </a:lnTo>
                    <a:cubicBezTo>
                      <a:pt x="4781" y="15227"/>
                      <a:pt x="4831" y="15202"/>
                      <a:pt x="4883" y="15176"/>
                    </a:cubicBezTo>
                    <a:cubicBezTo>
                      <a:pt x="4936" y="15152"/>
                      <a:pt x="4988" y="15125"/>
                      <a:pt x="5040" y="15097"/>
                    </a:cubicBezTo>
                    <a:cubicBezTo>
                      <a:pt x="5093" y="15070"/>
                      <a:pt x="5145" y="15044"/>
                      <a:pt x="5196" y="15015"/>
                    </a:cubicBezTo>
                    <a:cubicBezTo>
                      <a:pt x="5247" y="14987"/>
                      <a:pt x="5299" y="14958"/>
                      <a:pt x="5350" y="14926"/>
                    </a:cubicBezTo>
                    <a:cubicBezTo>
                      <a:pt x="5401" y="14896"/>
                      <a:pt x="5452" y="14866"/>
                      <a:pt x="5504" y="14836"/>
                    </a:cubicBezTo>
                    <a:cubicBezTo>
                      <a:pt x="5554" y="14803"/>
                      <a:pt x="5606" y="14772"/>
                      <a:pt x="5656" y="14739"/>
                    </a:cubicBezTo>
                    <a:cubicBezTo>
                      <a:pt x="5707" y="14708"/>
                      <a:pt x="5757" y="14675"/>
                      <a:pt x="5807" y="14642"/>
                    </a:cubicBezTo>
                    <a:cubicBezTo>
                      <a:pt x="5858" y="14607"/>
                      <a:pt x="5910" y="14571"/>
                      <a:pt x="5960" y="14537"/>
                    </a:cubicBezTo>
                    <a:cubicBezTo>
                      <a:pt x="6010" y="14502"/>
                      <a:pt x="6060" y="14466"/>
                      <a:pt x="6111" y="14430"/>
                    </a:cubicBezTo>
                    <a:cubicBezTo>
                      <a:pt x="6161" y="14394"/>
                      <a:pt x="6213" y="14357"/>
                      <a:pt x="6263" y="14320"/>
                    </a:cubicBezTo>
                    <a:cubicBezTo>
                      <a:pt x="6367" y="14243"/>
                      <a:pt x="6464" y="14167"/>
                      <a:pt x="6565" y="14085"/>
                    </a:cubicBezTo>
                    <a:cubicBezTo>
                      <a:pt x="6666" y="14005"/>
                      <a:pt x="6765" y="13923"/>
                      <a:pt x="6864" y="13836"/>
                    </a:cubicBezTo>
                    <a:cubicBezTo>
                      <a:pt x="6914" y="13793"/>
                      <a:pt x="6965" y="13750"/>
                      <a:pt x="7014" y="13704"/>
                    </a:cubicBezTo>
                    <a:cubicBezTo>
                      <a:pt x="7061" y="13661"/>
                      <a:pt x="7111" y="13617"/>
                      <a:pt x="7160" y="13572"/>
                    </a:cubicBezTo>
                    <a:cubicBezTo>
                      <a:pt x="7211" y="13525"/>
                      <a:pt x="7259" y="13480"/>
                      <a:pt x="7308" y="13434"/>
                    </a:cubicBezTo>
                    <a:lnTo>
                      <a:pt x="7454" y="13293"/>
                    </a:lnTo>
                    <a:cubicBezTo>
                      <a:pt x="7501" y="13244"/>
                      <a:pt x="7548" y="13197"/>
                      <a:pt x="7597" y="13148"/>
                    </a:cubicBezTo>
                    <a:cubicBezTo>
                      <a:pt x="7645" y="13099"/>
                      <a:pt x="7692" y="13050"/>
                      <a:pt x="7740" y="13000"/>
                    </a:cubicBezTo>
                    <a:cubicBezTo>
                      <a:pt x="7835" y="12902"/>
                      <a:pt x="7928" y="12798"/>
                      <a:pt x="8021" y="12695"/>
                    </a:cubicBezTo>
                    <a:cubicBezTo>
                      <a:pt x="8069" y="12643"/>
                      <a:pt x="8113" y="12590"/>
                      <a:pt x="8159" y="12537"/>
                    </a:cubicBezTo>
                    <a:cubicBezTo>
                      <a:pt x="8205" y="12485"/>
                      <a:pt x="8251" y="12430"/>
                      <a:pt x="8296" y="12377"/>
                    </a:cubicBezTo>
                    <a:cubicBezTo>
                      <a:pt x="8342" y="12323"/>
                      <a:pt x="8387" y="12267"/>
                      <a:pt x="8431" y="12213"/>
                    </a:cubicBezTo>
                    <a:cubicBezTo>
                      <a:pt x="8474" y="12159"/>
                      <a:pt x="8519" y="12104"/>
                      <a:pt x="8565" y="12048"/>
                    </a:cubicBezTo>
                    <a:cubicBezTo>
                      <a:pt x="8653" y="11936"/>
                      <a:pt x="8739" y="11824"/>
                      <a:pt x="8825" y="11709"/>
                    </a:cubicBezTo>
                    <a:cubicBezTo>
                      <a:pt x="8911" y="11591"/>
                      <a:pt x="8996" y="11476"/>
                      <a:pt x="9078" y="11358"/>
                    </a:cubicBezTo>
                    <a:cubicBezTo>
                      <a:pt x="9162" y="11239"/>
                      <a:pt x="9242" y="11119"/>
                      <a:pt x="9323" y="10999"/>
                    </a:cubicBezTo>
                    <a:cubicBezTo>
                      <a:pt x="9482" y="10756"/>
                      <a:pt x="9637" y="10508"/>
                      <a:pt x="9783" y="10257"/>
                    </a:cubicBezTo>
                    <a:cubicBezTo>
                      <a:pt x="9928" y="10005"/>
                      <a:pt x="10069" y="9748"/>
                      <a:pt x="10200" y="9489"/>
                    </a:cubicBezTo>
                    <a:cubicBezTo>
                      <a:pt x="10264" y="9360"/>
                      <a:pt x="10329" y="9229"/>
                      <a:pt x="10391" y="9097"/>
                    </a:cubicBezTo>
                    <a:cubicBezTo>
                      <a:pt x="10453" y="8966"/>
                      <a:pt x="10513" y="8833"/>
                      <a:pt x="10570" y="8701"/>
                    </a:cubicBezTo>
                    <a:cubicBezTo>
                      <a:pt x="10628" y="8569"/>
                      <a:pt x="10683" y="8435"/>
                      <a:pt x="10737" y="8303"/>
                    </a:cubicBezTo>
                    <a:cubicBezTo>
                      <a:pt x="10790" y="8172"/>
                      <a:pt x="10844" y="8037"/>
                      <a:pt x="10891" y="7903"/>
                    </a:cubicBezTo>
                    <a:cubicBezTo>
                      <a:pt x="10917" y="7837"/>
                      <a:pt x="10940" y="7771"/>
                      <a:pt x="10963" y="7705"/>
                    </a:cubicBezTo>
                    <a:cubicBezTo>
                      <a:pt x="10987" y="7637"/>
                      <a:pt x="11010" y="7570"/>
                      <a:pt x="11032" y="7504"/>
                    </a:cubicBezTo>
                    <a:lnTo>
                      <a:pt x="11097" y="7304"/>
                    </a:lnTo>
                    <a:cubicBezTo>
                      <a:pt x="11117" y="7238"/>
                      <a:pt x="11138" y="7169"/>
                      <a:pt x="11157" y="7102"/>
                    </a:cubicBezTo>
                    <a:cubicBezTo>
                      <a:pt x="11197" y="6969"/>
                      <a:pt x="11235" y="6837"/>
                      <a:pt x="11271" y="6703"/>
                    </a:cubicBezTo>
                    <a:cubicBezTo>
                      <a:pt x="11286" y="6637"/>
                      <a:pt x="11305" y="6571"/>
                      <a:pt x="11321" y="6504"/>
                    </a:cubicBezTo>
                    <a:cubicBezTo>
                      <a:pt x="11337" y="6437"/>
                      <a:pt x="11351" y="6372"/>
                      <a:pt x="11368" y="6306"/>
                    </a:cubicBezTo>
                    <a:cubicBezTo>
                      <a:pt x="11383" y="6241"/>
                      <a:pt x="11397" y="6175"/>
                      <a:pt x="11411" y="6109"/>
                    </a:cubicBezTo>
                    <a:cubicBezTo>
                      <a:pt x="11426" y="6042"/>
                      <a:pt x="11437" y="5977"/>
                      <a:pt x="11450" y="5912"/>
                    </a:cubicBezTo>
                    <a:cubicBezTo>
                      <a:pt x="11463" y="5847"/>
                      <a:pt x="11476" y="5781"/>
                      <a:pt x="11486" y="5717"/>
                    </a:cubicBezTo>
                    <a:lnTo>
                      <a:pt x="11519" y="5523"/>
                    </a:lnTo>
                    <a:cubicBezTo>
                      <a:pt x="11538" y="5393"/>
                      <a:pt x="11558" y="5264"/>
                      <a:pt x="11572" y="5136"/>
                    </a:cubicBezTo>
                    <a:cubicBezTo>
                      <a:pt x="11588" y="5011"/>
                      <a:pt x="11601" y="4883"/>
                      <a:pt x="11613" y="4758"/>
                    </a:cubicBezTo>
                    <a:cubicBezTo>
                      <a:pt x="11616" y="4694"/>
                      <a:pt x="11621" y="4633"/>
                      <a:pt x="11624" y="4571"/>
                    </a:cubicBezTo>
                    <a:cubicBezTo>
                      <a:pt x="11629" y="4508"/>
                      <a:pt x="11631" y="4444"/>
                      <a:pt x="11634" y="4384"/>
                    </a:cubicBezTo>
                    <a:cubicBezTo>
                      <a:pt x="11636" y="4321"/>
                      <a:pt x="11637" y="4262"/>
                      <a:pt x="11639" y="4200"/>
                    </a:cubicBezTo>
                    <a:cubicBezTo>
                      <a:pt x="11641" y="4141"/>
                      <a:pt x="11641" y="4081"/>
                      <a:pt x="11641" y="4020"/>
                    </a:cubicBezTo>
                    <a:cubicBezTo>
                      <a:pt x="11641" y="3961"/>
                      <a:pt x="11641" y="3902"/>
                      <a:pt x="11639" y="3845"/>
                    </a:cubicBezTo>
                    <a:cubicBezTo>
                      <a:pt x="11637" y="3786"/>
                      <a:pt x="11636" y="3728"/>
                      <a:pt x="11652" y="3681"/>
                    </a:cubicBezTo>
                    <a:cubicBezTo>
                      <a:pt x="11647" y="3566"/>
                      <a:pt x="11640" y="3454"/>
                      <a:pt x="11630" y="3342"/>
                    </a:cubicBezTo>
                    <a:cubicBezTo>
                      <a:pt x="11618" y="3229"/>
                      <a:pt x="11607" y="3122"/>
                      <a:pt x="11593" y="3012"/>
                    </a:cubicBezTo>
                    <a:cubicBezTo>
                      <a:pt x="11583" y="2958"/>
                      <a:pt x="11575" y="2905"/>
                      <a:pt x="11567" y="2850"/>
                    </a:cubicBezTo>
                    <a:cubicBezTo>
                      <a:pt x="11560" y="2798"/>
                      <a:pt x="11551" y="2746"/>
                      <a:pt x="11539" y="2695"/>
                    </a:cubicBezTo>
                    <a:lnTo>
                      <a:pt x="11508" y="2538"/>
                    </a:lnTo>
                    <a:cubicBezTo>
                      <a:pt x="11495" y="2486"/>
                      <a:pt x="11485" y="2436"/>
                      <a:pt x="11472" y="2386"/>
                    </a:cubicBezTo>
                    <a:cubicBezTo>
                      <a:pt x="11459" y="2335"/>
                      <a:pt x="11446" y="2286"/>
                      <a:pt x="11432" y="2236"/>
                    </a:cubicBezTo>
                    <a:lnTo>
                      <a:pt x="11388" y="2091"/>
                    </a:lnTo>
                    <a:cubicBezTo>
                      <a:pt x="11360" y="1994"/>
                      <a:pt x="11328" y="1900"/>
                      <a:pt x="11294" y="1808"/>
                    </a:cubicBezTo>
                    <a:cubicBezTo>
                      <a:pt x="11278" y="1762"/>
                      <a:pt x="11259" y="1717"/>
                      <a:pt x="11242" y="1671"/>
                    </a:cubicBezTo>
                    <a:cubicBezTo>
                      <a:pt x="11223" y="1626"/>
                      <a:pt x="11204" y="1582"/>
                      <a:pt x="11184" y="1539"/>
                    </a:cubicBezTo>
                    <a:cubicBezTo>
                      <a:pt x="11166" y="1496"/>
                      <a:pt x="11147" y="1454"/>
                      <a:pt x="11125" y="1411"/>
                    </a:cubicBezTo>
                    <a:cubicBezTo>
                      <a:pt x="11105" y="1368"/>
                      <a:pt x="11084" y="1326"/>
                      <a:pt x="11062" y="1286"/>
                    </a:cubicBezTo>
                    <a:cubicBezTo>
                      <a:pt x="11018" y="1202"/>
                      <a:pt x="10972" y="1123"/>
                      <a:pt x="10924" y="1046"/>
                    </a:cubicBezTo>
                    <a:cubicBezTo>
                      <a:pt x="10875" y="969"/>
                      <a:pt x="10825" y="895"/>
                      <a:pt x="10773" y="823"/>
                    </a:cubicBezTo>
                    <a:cubicBezTo>
                      <a:pt x="10720" y="751"/>
                      <a:pt x="10667" y="683"/>
                      <a:pt x="10609" y="617"/>
                    </a:cubicBezTo>
                    <a:cubicBezTo>
                      <a:pt x="10496" y="484"/>
                      <a:pt x="10373" y="363"/>
                      <a:pt x="10244" y="253"/>
                    </a:cubicBezTo>
                    <a:cubicBezTo>
                      <a:pt x="10214" y="229"/>
                      <a:pt x="10184" y="203"/>
                      <a:pt x="10152" y="180"/>
                    </a:cubicBezTo>
                    <a:cubicBezTo>
                      <a:pt x="10093" y="157"/>
                      <a:pt x="10034" y="136"/>
                      <a:pt x="9975" y="117"/>
                    </a:cubicBezTo>
                    <a:cubicBezTo>
                      <a:pt x="9889" y="90"/>
                      <a:pt x="9788" y="67"/>
                      <a:pt x="9696" y="49"/>
                    </a:cubicBezTo>
                    <a:cubicBezTo>
                      <a:pt x="9603" y="31"/>
                      <a:pt x="9496" y="16"/>
                      <a:pt x="9397" y="9"/>
                    </a:cubicBezTo>
                    <a:cubicBezTo>
                      <a:pt x="9316" y="3"/>
                      <a:pt x="9222" y="0"/>
                      <a:pt x="9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" name="Google Shape;5542;p19"/>
              <p:cNvSpPr/>
              <p:nvPr/>
            </p:nvSpPr>
            <p:spPr>
              <a:xfrm>
                <a:off x="7376267" y="1939524"/>
                <a:ext cx="453087" cy="624355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20021" extrusionOk="0">
                    <a:moveTo>
                      <a:pt x="14527" y="1336"/>
                    </a:moveTo>
                    <a:lnTo>
                      <a:pt x="14528" y="1337"/>
                    </a:lnTo>
                    <a:cubicBezTo>
                      <a:pt x="14528" y="1336"/>
                      <a:pt x="14527" y="1336"/>
                      <a:pt x="14527" y="1336"/>
                    </a:cubicBezTo>
                    <a:close/>
                    <a:moveTo>
                      <a:pt x="11132" y="1"/>
                    </a:moveTo>
                    <a:cubicBezTo>
                      <a:pt x="10025" y="1"/>
                      <a:pt x="8846" y="374"/>
                      <a:pt x="7823" y="888"/>
                    </a:cubicBezTo>
                    <a:cubicBezTo>
                      <a:pt x="5605" y="2006"/>
                      <a:pt x="4114" y="3788"/>
                      <a:pt x="2843" y="5809"/>
                    </a:cubicBezTo>
                    <a:cubicBezTo>
                      <a:pt x="1246" y="8349"/>
                      <a:pt x="1" y="11268"/>
                      <a:pt x="1" y="14214"/>
                    </a:cubicBezTo>
                    <a:cubicBezTo>
                      <a:pt x="1" y="14684"/>
                      <a:pt x="32" y="15157"/>
                      <a:pt x="98" y="15631"/>
                    </a:cubicBezTo>
                    <a:cubicBezTo>
                      <a:pt x="231" y="16574"/>
                      <a:pt x="593" y="17437"/>
                      <a:pt x="1188" y="18222"/>
                    </a:cubicBezTo>
                    <a:cubicBezTo>
                      <a:pt x="1483" y="18610"/>
                      <a:pt x="1831" y="18921"/>
                      <a:pt x="2233" y="19152"/>
                    </a:cubicBezTo>
                    <a:lnTo>
                      <a:pt x="3739" y="20020"/>
                    </a:lnTo>
                    <a:cubicBezTo>
                      <a:pt x="3336" y="19787"/>
                      <a:pt x="2987" y="19477"/>
                      <a:pt x="2692" y="19089"/>
                    </a:cubicBezTo>
                    <a:cubicBezTo>
                      <a:pt x="2097" y="18305"/>
                      <a:pt x="1735" y="17443"/>
                      <a:pt x="1604" y="16499"/>
                    </a:cubicBezTo>
                    <a:cubicBezTo>
                      <a:pt x="1536" y="16025"/>
                      <a:pt x="1504" y="15552"/>
                      <a:pt x="1504" y="15082"/>
                    </a:cubicBezTo>
                    <a:cubicBezTo>
                      <a:pt x="1504" y="12136"/>
                      <a:pt x="2749" y="9218"/>
                      <a:pt x="4347" y="6677"/>
                    </a:cubicBezTo>
                    <a:cubicBezTo>
                      <a:pt x="5618" y="4657"/>
                      <a:pt x="7110" y="2876"/>
                      <a:pt x="9327" y="1758"/>
                    </a:cubicBezTo>
                    <a:cubicBezTo>
                      <a:pt x="10351" y="1242"/>
                      <a:pt x="11529" y="869"/>
                      <a:pt x="12636" y="869"/>
                    </a:cubicBezTo>
                    <a:cubicBezTo>
                      <a:pt x="13310" y="869"/>
                      <a:pt x="13957" y="1007"/>
                      <a:pt x="14527" y="1336"/>
                    </a:cubicBezTo>
                    <a:lnTo>
                      <a:pt x="14527" y="1336"/>
                    </a:lnTo>
                    <a:lnTo>
                      <a:pt x="13023" y="468"/>
                    </a:lnTo>
                    <a:cubicBezTo>
                      <a:pt x="12454" y="139"/>
                      <a:pt x="11806" y="1"/>
                      <a:pt x="11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" name="Google Shape;5543;p19"/>
              <p:cNvSpPr/>
              <p:nvPr/>
            </p:nvSpPr>
            <p:spPr>
              <a:xfrm>
                <a:off x="7459716" y="1999741"/>
                <a:ext cx="444137" cy="569594"/>
              </a:xfrm>
              <a:custGeom>
                <a:avLst/>
                <a:gdLst/>
                <a:ahLst/>
                <a:cxnLst/>
                <a:rect l="l" t="t" r="r" b="b"/>
                <a:pathLst>
                  <a:path w="14242" h="18265" extrusionOk="0">
                    <a:moveTo>
                      <a:pt x="10231" y="253"/>
                    </a:moveTo>
                    <a:cubicBezTo>
                      <a:pt x="10517" y="253"/>
                      <a:pt x="10788" y="286"/>
                      <a:pt x="11044" y="351"/>
                    </a:cubicBezTo>
                    <a:cubicBezTo>
                      <a:pt x="11499" y="469"/>
                      <a:pt x="11954" y="707"/>
                      <a:pt x="12360" y="1034"/>
                    </a:cubicBezTo>
                    <a:cubicBezTo>
                      <a:pt x="12752" y="1355"/>
                      <a:pt x="13093" y="1753"/>
                      <a:pt x="13343" y="2189"/>
                    </a:cubicBezTo>
                    <a:cubicBezTo>
                      <a:pt x="13911" y="3176"/>
                      <a:pt x="14082" y="4437"/>
                      <a:pt x="13881" y="6151"/>
                    </a:cubicBezTo>
                    <a:cubicBezTo>
                      <a:pt x="13682" y="7827"/>
                      <a:pt x="13191" y="9465"/>
                      <a:pt x="12417" y="11016"/>
                    </a:cubicBezTo>
                    <a:cubicBezTo>
                      <a:pt x="11660" y="12539"/>
                      <a:pt x="10632" y="13978"/>
                      <a:pt x="9447" y="15179"/>
                    </a:cubicBezTo>
                    <a:cubicBezTo>
                      <a:pt x="8376" y="16266"/>
                      <a:pt x="7296" y="17031"/>
                      <a:pt x="6149" y="17516"/>
                    </a:cubicBezTo>
                    <a:cubicBezTo>
                      <a:pt x="5373" y="17845"/>
                      <a:pt x="4661" y="18009"/>
                      <a:pt x="4021" y="18009"/>
                    </a:cubicBezTo>
                    <a:cubicBezTo>
                      <a:pt x="3737" y="18009"/>
                      <a:pt x="3462" y="17976"/>
                      <a:pt x="3206" y="17910"/>
                    </a:cubicBezTo>
                    <a:cubicBezTo>
                      <a:pt x="2750" y="17793"/>
                      <a:pt x="2296" y="17557"/>
                      <a:pt x="1891" y="17227"/>
                    </a:cubicBezTo>
                    <a:cubicBezTo>
                      <a:pt x="1497" y="16908"/>
                      <a:pt x="1156" y="16509"/>
                      <a:pt x="906" y="16075"/>
                    </a:cubicBezTo>
                    <a:cubicBezTo>
                      <a:pt x="460" y="15300"/>
                      <a:pt x="259" y="14346"/>
                      <a:pt x="289" y="13157"/>
                    </a:cubicBezTo>
                    <a:cubicBezTo>
                      <a:pt x="298" y="12825"/>
                      <a:pt x="324" y="12484"/>
                      <a:pt x="368" y="12110"/>
                    </a:cubicBezTo>
                    <a:cubicBezTo>
                      <a:pt x="467" y="11260"/>
                      <a:pt x="643" y="10415"/>
                      <a:pt x="892" y="9600"/>
                    </a:cubicBezTo>
                    <a:cubicBezTo>
                      <a:pt x="1132" y="8805"/>
                      <a:pt x="1448" y="8013"/>
                      <a:pt x="1830" y="7245"/>
                    </a:cubicBezTo>
                    <a:cubicBezTo>
                      <a:pt x="2589" y="5724"/>
                      <a:pt x="3617" y="4282"/>
                      <a:pt x="4802" y="3082"/>
                    </a:cubicBezTo>
                    <a:cubicBezTo>
                      <a:pt x="5874" y="1995"/>
                      <a:pt x="6954" y="1231"/>
                      <a:pt x="8101" y="745"/>
                    </a:cubicBezTo>
                    <a:cubicBezTo>
                      <a:pt x="8878" y="417"/>
                      <a:pt x="9591" y="253"/>
                      <a:pt x="10231" y="253"/>
                    </a:cubicBezTo>
                    <a:close/>
                    <a:moveTo>
                      <a:pt x="10229" y="1"/>
                    </a:moveTo>
                    <a:cubicBezTo>
                      <a:pt x="9553" y="1"/>
                      <a:pt x="8806" y="172"/>
                      <a:pt x="7999" y="513"/>
                    </a:cubicBezTo>
                    <a:cubicBezTo>
                      <a:pt x="6820" y="1011"/>
                      <a:pt x="5713" y="1793"/>
                      <a:pt x="4617" y="2906"/>
                    </a:cubicBezTo>
                    <a:cubicBezTo>
                      <a:pt x="3415" y="4125"/>
                      <a:pt x="2371" y="5589"/>
                      <a:pt x="1599" y="7136"/>
                    </a:cubicBezTo>
                    <a:cubicBezTo>
                      <a:pt x="1211" y="7916"/>
                      <a:pt x="890" y="8722"/>
                      <a:pt x="646" y="9529"/>
                    </a:cubicBezTo>
                    <a:cubicBezTo>
                      <a:pt x="394" y="10360"/>
                      <a:pt x="216" y="11219"/>
                      <a:pt x="114" y="12083"/>
                    </a:cubicBezTo>
                    <a:cubicBezTo>
                      <a:pt x="68" y="12462"/>
                      <a:pt x="42" y="12812"/>
                      <a:pt x="32" y="13150"/>
                    </a:cubicBezTo>
                    <a:cubicBezTo>
                      <a:pt x="0" y="14387"/>
                      <a:pt x="214" y="15385"/>
                      <a:pt x="683" y="16202"/>
                    </a:cubicBezTo>
                    <a:cubicBezTo>
                      <a:pt x="949" y="16665"/>
                      <a:pt x="1310" y="17089"/>
                      <a:pt x="1727" y="17427"/>
                    </a:cubicBezTo>
                    <a:cubicBezTo>
                      <a:pt x="2162" y="17779"/>
                      <a:pt x="2651" y="18032"/>
                      <a:pt x="3140" y="18157"/>
                    </a:cubicBezTo>
                    <a:cubicBezTo>
                      <a:pt x="3418" y="18229"/>
                      <a:pt x="3711" y="18265"/>
                      <a:pt x="4020" y="18265"/>
                    </a:cubicBezTo>
                    <a:cubicBezTo>
                      <a:pt x="4694" y="18265"/>
                      <a:pt x="5440" y="18095"/>
                      <a:pt x="6245" y="17754"/>
                    </a:cubicBezTo>
                    <a:cubicBezTo>
                      <a:pt x="7424" y="17257"/>
                      <a:pt x="8531" y="16475"/>
                      <a:pt x="9627" y="15362"/>
                    </a:cubicBezTo>
                    <a:cubicBezTo>
                      <a:pt x="10832" y="14140"/>
                      <a:pt x="11874" y="12678"/>
                      <a:pt x="12644" y="11132"/>
                    </a:cubicBezTo>
                    <a:cubicBezTo>
                      <a:pt x="13431" y="9552"/>
                      <a:pt x="13931" y="7889"/>
                      <a:pt x="14132" y="6184"/>
                    </a:cubicBezTo>
                    <a:cubicBezTo>
                      <a:pt x="14227" y="5380"/>
                      <a:pt x="14242" y="4686"/>
                      <a:pt x="14176" y="4065"/>
                    </a:cubicBezTo>
                    <a:cubicBezTo>
                      <a:pt x="14092" y="3294"/>
                      <a:pt x="13894" y="2640"/>
                      <a:pt x="13563" y="2065"/>
                    </a:cubicBezTo>
                    <a:cubicBezTo>
                      <a:pt x="13297" y="1602"/>
                      <a:pt x="12935" y="1178"/>
                      <a:pt x="12518" y="840"/>
                    </a:cubicBezTo>
                    <a:cubicBezTo>
                      <a:pt x="12084" y="487"/>
                      <a:pt x="11595" y="234"/>
                      <a:pt x="11106" y="107"/>
                    </a:cubicBezTo>
                    <a:cubicBezTo>
                      <a:pt x="10829" y="36"/>
                      <a:pt x="10536" y="1"/>
                      <a:pt x="10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" name="Google Shape;5544;p19"/>
              <p:cNvSpPr/>
              <p:nvPr/>
            </p:nvSpPr>
            <p:spPr>
              <a:xfrm>
                <a:off x="7684586" y="2170507"/>
                <a:ext cx="320987" cy="404719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12978" extrusionOk="0">
                    <a:moveTo>
                      <a:pt x="7609" y="1206"/>
                    </a:moveTo>
                    <a:cubicBezTo>
                      <a:pt x="7788" y="1206"/>
                      <a:pt x="7965" y="1226"/>
                      <a:pt x="8138" y="1270"/>
                    </a:cubicBezTo>
                    <a:cubicBezTo>
                      <a:pt x="8749" y="1425"/>
                      <a:pt x="9301" y="1893"/>
                      <a:pt x="9620" y="2451"/>
                    </a:cubicBezTo>
                    <a:cubicBezTo>
                      <a:pt x="10050" y="3197"/>
                      <a:pt x="10066" y="4105"/>
                      <a:pt x="9965" y="4968"/>
                    </a:cubicBezTo>
                    <a:cubicBezTo>
                      <a:pt x="9836" y="6055"/>
                      <a:pt x="9522" y="7070"/>
                      <a:pt x="9045" y="8029"/>
                    </a:cubicBezTo>
                    <a:cubicBezTo>
                      <a:pt x="8569" y="8985"/>
                      <a:pt x="7931" y="9882"/>
                      <a:pt x="7180" y="10644"/>
                    </a:cubicBezTo>
                    <a:cubicBezTo>
                      <a:pt x="6579" y="11252"/>
                      <a:pt x="5906" y="11775"/>
                      <a:pt x="5098" y="12117"/>
                    </a:cubicBezTo>
                    <a:cubicBezTo>
                      <a:pt x="4668" y="12299"/>
                      <a:pt x="4199" y="12429"/>
                      <a:pt x="3742" y="12429"/>
                    </a:cubicBezTo>
                    <a:cubicBezTo>
                      <a:pt x="3563" y="12429"/>
                      <a:pt x="3386" y="12409"/>
                      <a:pt x="3214" y="12365"/>
                    </a:cubicBezTo>
                    <a:cubicBezTo>
                      <a:pt x="2603" y="12206"/>
                      <a:pt x="2051" y="11739"/>
                      <a:pt x="1731" y="11183"/>
                    </a:cubicBezTo>
                    <a:cubicBezTo>
                      <a:pt x="1411" y="10625"/>
                      <a:pt x="1320" y="9975"/>
                      <a:pt x="1338" y="9323"/>
                    </a:cubicBezTo>
                    <a:cubicBezTo>
                      <a:pt x="1345" y="9101"/>
                      <a:pt x="1363" y="8883"/>
                      <a:pt x="1388" y="8664"/>
                    </a:cubicBezTo>
                    <a:cubicBezTo>
                      <a:pt x="1516" y="7577"/>
                      <a:pt x="1831" y="6562"/>
                      <a:pt x="2307" y="5606"/>
                    </a:cubicBezTo>
                    <a:cubicBezTo>
                      <a:pt x="2782" y="4650"/>
                      <a:pt x="3421" y="3753"/>
                      <a:pt x="4171" y="2991"/>
                    </a:cubicBezTo>
                    <a:cubicBezTo>
                      <a:pt x="4772" y="2383"/>
                      <a:pt x="5446" y="1860"/>
                      <a:pt x="6253" y="1517"/>
                    </a:cubicBezTo>
                    <a:cubicBezTo>
                      <a:pt x="6683" y="1336"/>
                      <a:pt x="7152" y="1206"/>
                      <a:pt x="7609" y="1206"/>
                    </a:cubicBezTo>
                    <a:close/>
                    <a:moveTo>
                      <a:pt x="7304" y="1"/>
                    </a:moveTo>
                    <a:cubicBezTo>
                      <a:pt x="6578" y="1"/>
                      <a:pt x="5804" y="247"/>
                      <a:pt x="5133" y="584"/>
                    </a:cubicBezTo>
                    <a:cubicBezTo>
                      <a:pt x="3678" y="1318"/>
                      <a:pt x="2700" y="2486"/>
                      <a:pt x="1867" y="3812"/>
                    </a:cubicBezTo>
                    <a:cubicBezTo>
                      <a:pt x="819" y="5478"/>
                      <a:pt x="0" y="7395"/>
                      <a:pt x="0" y="9325"/>
                    </a:cubicBezTo>
                    <a:cubicBezTo>
                      <a:pt x="0" y="9634"/>
                      <a:pt x="22" y="9946"/>
                      <a:pt x="65" y="10257"/>
                    </a:cubicBezTo>
                    <a:cubicBezTo>
                      <a:pt x="151" y="10875"/>
                      <a:pt x="390" y="11442"/>
                      <a:pt x="781" y="11955"/>
                    </a:cubicBezTo>
                    <a:cubicBezTo>
                      <a:pt x="975" y="12211"/>
                      <a:pt x="1202" y="12413"/>
                      <a:pt x="1467" y="12566"/>
                    </a:cubicBezTo>
                    <a:cubicBezTo>
                      <a:pt x="1576" y="12629"/>
                      <a:pt x="1681" y="12681"/>
                      <a:pt x="1796" y="12730"/>
                    </a:cubicBezTo>
                    <a:cubicBezTo>
                      <a:pt x="1936" y="12787"/>
                      <a:pt x="2062" y="12830"/>
                      <a:pt x="2209" y="12869"/>
                    </a:cubicBezTo>
                    <a:cubicBezTo>
                      <a:pt x="2357" y="12909"/>
                      <a:pt x="2486" y="12932"/>
                      <a:pt x="2640" y="12953"/>
                    </a:cubicBezTo>
                    <a:cubicBezTo>
                      <a:pt x="2778" y="12968"/>
                      <a:pt x="2897" y="12978"/>
                      <a:pt x="3033" y="12978"/>
                    </a:cubicBezTo>
                    <a:cubicBezTo>
                      <a:pt x="3050" y="12978"/>
                      <a:pt x="3068" y="12977"/>
                      <a:pt x="3086" y="12977"/>
                    </a:cubicBezTo>
                    <a:cubicBezTo>
                      <a:pt x="3247" y="12976"/>
                      <a:pt x="3379" y="12967"/>
                      <a:pt x="3541" y="12947"/>
                    </a:cubicBezTo>
                    <a:cubicBezTo>
                      <a:pt x="3704" y="12925"/>
                      <a:pt x="3838" y="12902"/>
                      <a:pt x="4002" y="12862"/>
                    </a:cubicBezTo>
                    <a:cubicBezTo>
                      <a:pt x="4167" y="12823"/>
                      <a:pt x="4299" y="12786"/>
                      <a:pt x="4463" y="12728"/>
                    </a:cubicBezTo>
                    <a:cubicBezTo>
                      <a:pt x="4627" y="12672"/>
                      <a:pt x="4759" y="12618"/>
                      <a:pt x="4923" y="12544"/>
                    </a:cubicBezTo>
                    <a:cubicBezTo>
                      <a:pt x="5087" y="12472"/>
                      <a:pt x="5219" y="12405"/>
                      <a:pt x="5382" y="12314"/>
                    </a:cubicBezTo>
                    <a:cubicBezTo>
                      <a:pt x="5540" y="12227"/>
                      <a:pt x="5665" y="12150"/>
                      <a:pt x="5820" y="12048"/>
                    </a:cubicBezTo>
                    <a:cubicBezTo>
                      <a:pt x="5974" y="11948"/>
                      <a:pt x="6101" y="11860"/>
                      <a:pt x="6251" y="11745"/>
                    </a:cubicBezTo>
                    <a:cubicBezTo>
                      <a:pt x="6404" y="11629"/>
                      <a:pt x="6526" y="11529"/>
                      <a:pt x="6673" y="11401"/>
                    </a:cubicBezTo>
                    <a:cubicBezTo>
                      <a:pt x="6822" y="11273"/>
                      <a:pt x="6943" y="11163"/>
                      <a:pt x="7085" y="11025"/>
                    </a:cubicBezTo>
                    <a:cubicBezTo>
                      <a:pt x="7226" y="10884"/>
                      <a:pt x="7346" y="10762"/>
                      <a:pt x="7482" y="10612"/>
                    </a:cubicBezTo>
                    <a:cubicBezTo>
                      <a:pt x="7619" y="10464"/>
                      <a:pt x="7734" y="10330"/>
                      <a:pt x="7863" y="10172"/>
                    </a:cubicBezTo>
                    <a:cubicBezTo>
                      <a:pt x="8362" y="9560"/>
                      <a:pt x="8800" y="8890"/>
                      <a:pt x="9167" y="8174"/>
                    </a:cubicBezTo>
                    <a:cubicBezTo>
                      <a:pt x="9258" y="8000"/>
                      <a:pt x="9350" y="7809"/>
                      <a:pt x="9429" y="7632"/>
                    </a:cubicBezTo>
                    <a:cubicBezTo>
                      <a:pt x="9508" y="7455"/>
                      <a:pt x="9590" y="7258"/>
                      <a:pt x="9659" y="7080"/>
                    </a:cubicBezTo>
                    <a:cubicBezTo>
                      <a:pt x="9725" y="6903"/>
                      <a:pt x="9797" y="6699"/>
                      <a:pt x="9854" y="6522"/>
                    </a:cubicBezTo>
                    <a:cubicBezTo>
                      <a:pt x="9910" y="6345"/>
                      <a:pt x="9971" y="6140"/>
                      <a:pt x="10015" y="5964"/>
                    </a:cubicBezTo>
                    <a:cubicBezTo>
                      <a:pt x="10061" y="5789"/>
                      <a:pt x="10107" y="5582"/>
                      <a:pt x="10142" y="5408"/>
                    </a:cubicBezTo>
                    <a:cubicBezTo>
                      <a:pt x="10173" y="5234"/>
                      <a:pt x="10208" y="5030"/>
                      <a:pt x="10229" y="4859"/>
                    </a:cubicBezTo>
                    <a:cubicBezTo>
                      <a:pt x="10251" y="4689"/>
                      <a:pt x="10271" y="4485"/>
                      <a:pt x="10280" y="4319"/>
                    </a:cubicBezTo>
                    <a:cubicBezTo>
                      <a:pt x="10288" y="4154"/>
                      <a:pt x="10293" y="3960"/>
                      <a:pt x="10288" y="3800"/>
                    </a:cubicBezTo>
                    <a:cubicBezTo>
                      <a:pt x="10286" y="3644"/>
                      <a:pt x="10274" y="3458"/>
                      <a:pt x="10255" y="3315"/>
                    </a:cubicBezTo>
                    <a:cubicBezTo>
                      <a:pt x="10238" y="3162"/>
                      <a:pt x="10214" y="2984"/>
                      <a:pt x="10186" y="2839"/>
                    </a:cubicBezTo>
                    <a:cubicBezTo>
                      <a:pt x="10159" y="2693"/>
                      <a:pt x="10119" y="2522"/>
                      <a:pt x="10079" y="2384"/>
                    </a:cubicBezTo>
                    <a:cubicBezTo>
                      <a:pt x="10040" y="2245"/>
                      <a:pt x="9984" y="2084"/>
                      <a:pt x="9929" y="1953"/>
                    </a:cubicBezTo>
                    <a:cubicBezTo>
                      <a:pt x="9876" y="1821"/>
                      <a:pt x="9804" y="1670"/>
                      <a:pt x="9738" y="1548"/>
                    </a:cubicBezTo>
                    <a:cubicBezTo>
                      <a:pt x="9669" y="1424"/>
                      <a:pt x="9583" y="1287"/>
                      <a:pt x="9502" y="1177"/>
                    </a:cubicBezTo>
                    <a:cubicBezTo>
                      <a:pt x="9422" y="1065"/>
                      <a:pt x="9318" y="942"/>
                      <a:pt x="9223" y="842"/>
                    </a:cubicBezTo>
                    <a:cubicBezTo>
                      <a:pt x="9128" y="741"/>
                      <a:pt x="9012" y="638"/>
                      <a:pt x="8904" y="551"/>
                    </a:cubicBezTo>
                    <a:cubicBezTo>
                      <a:pt x="8793" y="465"/>
                      <a:pt x="8668" y="379"/>
                      <a:pt x="8546" y="308"/>
                    </a:cubicBezTo>
                    <a:cubicBezTo>
                      <a:pt x="8172" y="92"/>
                      <a:pt x="7747" y="1"/>
                      <a:pt x="7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" name="Google Shape;5545;p19"/>
              <p:cNvSpPr/>
              <p:nvPr/>
            </p:nvSpPr>
            <p:spPr>
              <a:xfrm>
                <a:off x="7725750" y="2207959"/>
                <a:ext cx="272744" cy="350083"/>
              </a:xfrm>
              <a:custGeom>
                <a:avLst/>
                <a:gdLst/>
                <a:ahLst/>
                <a:cxnLst/>
                <a:rect l="l" t="t" r="r" b="b"/>
                <a:pathLst>
                  <a:path w="8746" h="11226" extrusionOk="0">
                    <a:moveTo>
                      <a:pt x="5633" y="570"/>
                    </a:moveTo>
                    <a:cubicBezTo>
                      <a:pt x="5710" y="570"/>
                      <a:pt x="5794" y="577"/>
                      <a:pt x="5859" y="587"/>
                    </a:cubicBezTo>
                    <a:cubicBezTo>
                      <a:pt x="5895" y="592"/>
                      <a:pt x="5931" y="597"/>
                      <a:pt x="5964" y="607"/>
                    </a:cubicBezTo>
                    <a:cubicBezTo>
                      <a:pt x="6010" y="617"/>
                      <a:pt x="6050" y="628"/>
                      <a:pt x="6089" y="647"/>
                    </a:cubicBezTo>
                    <a:cubicBezTo>
                      <a:pt x="6155" y="672"/>
                      <a:pt x="6227" y="703"/>
                      <a:pt x="6286" y="738"/>
                    </a:cubicBezTo>
                    <a:cubicBezTo>
                      <a:pt x="7197" y="1264"/>
                      <a:pt x="7423" y="2578"/>
                      <a:pt x="7329" y="3712"/>
                    </a:cubicBezTo>
                    <a:cubicBezTo>
                      <a:pt x="7235" y="4864"/>
                      <a:pt x="6810" y="5828"/>
                      <a:pt x="6286" y="6736"/>
                    </a:cubicBezTo>
                    <a:cubicBezTo>
                      <a:pt x="5762" y="7644"/>
                      <a:pt x="5140" y="8494"/>
                      <a:pt x="4188" y="9151"/>
                    </a:cubicBezTo>
                    <a:cubicBezTo>
                      <a:pt x="3537" y="9603"/>
                      <a:pt x="2733" y="9964"/>
                      <a:pt x="1997" y="9964"/>
                    </a:cubicBezTo>
                    <a:cubicBezTo>
                      <a:pt x="1676" y="9964"/>
                      <a:pt x="1369" y="9895"/>
                      <a:pt x="1093" y="9736"/>
                    </a:cubicBezTo>
                    <a:cubicBezTo>
                      <a:pt x="1031" y="9701"/>
                      <a:pt x="968" y="9654"/>
                      <a:pt x="915" y="9608"/>
                    </a:cubicBezTo>
                    <a:cubicBezTo>
                      <a:pt x="886" y="9582"/>
                      <a:pt x="853" y="9551"/>
                      <a:pt x="823" y="9517"/>
                    </a:cubicBezTo>
                    <a:cubicBezTo>
                      <a:pt x="798" y="9492"/>
                      <a:pt x="774" y="9464"/>
                      <a:pt x="752" y="9437"/>
                    </a:cubicBezTo>
                    <a:cubicBezTo>
                      <a:pt x="705" y="9377"/>
                      <a:pt x="649" y="9292"/>
                      <a:pt x="606" y="9214"/>
                    </a:cubicBezTo>
                    <a:cubicBezTo>
                      <a:pt x="564" y="9136"/>
                      <a:pt x="514" y="9029"/>
                      <a:pt x="479" y="8934"/>
                    </a:cubicBezTo>
                    <a:cubicBezTo>
                      <a:pt x="446" y="8840"/>
                      <a:pt x="406" y="8708"/>
                      <a:pt x="381" y="8597"/>
                    </a:cubicBezTo>
                    <a:cubicBezTo>
                      <a:pt x="355" y="8488"/>
                      <a:pt x="331" y="8337"/>
                      <a:pt x="317" y="8212"/>
                    </a:cubicBezTo>
                    <a:cubicBezTo>
                      <a:pt x="302" y="8086"/>
                      <a:pt x="292" y="7920"/>
                      <a:pt x="291" y="7782"/>
                    </a:cubicBezTo>
                    <a:lnTo>
                      <a:pt x="291" y="7741"/>
                    </a:lnTo>
                    <a:lnTo>
                      <a:pt x="291" y="7705"/>
                    </a:lnTo>
                    <a:cubicBezTo>
                      <a:pt x="292" y="7539"/>
                      <a:pt x="299" y="7411"/>
                      <a:pt x="317" y="7236"/>
                    </a:cubicBezTo>
                    <a:cubicBezTo>
                      <a:pt x="332" y="7059"/>
                      <a:pt x="352" y="6921"/>
                      <a:pt x="384" y="6736"/>
                    </a:cubicBezTo>
                    <a:cubicBezTo>
                      <a:pt x="417" y="6553"/>
                      <a:pt x="447" y="6405"/>
                      <a:pt x="496" y="6215"/>
                    </a:cubicBezTo>
                    <a:cubicBezTo>
                      <a:pt x="542" y="6027"/>
                      <a:pt x="587" y="5872"/>
                      <a:pt x="650" y="5679"/>
                    </a:cubicBezTo>
                    <a:cubicBezTo>
                      <a:pt x="713" y="5491"/>
                      <a:pt x="771" y="5330"/>
                      <a:pt x="848" y="5138"/>
                    </a:cubicBezTo>
                    <a:cubicBezTo>
                      <a:pt x="923" y="4951"/>
                      <a:pt x="997" y="4783"/>
                      <a:pt x="1086" y="4598"/>
                    </a:cubicBezTo>
                    <a:cubicBezTo>
                      <a:pt x="1255" y="4240"/>
                      <a:pt x="1457" y="3880"/>
                      <a:pt x="1671" y="3547"/>
                    </a:cubicBezTo>
                    <a:cubicBezTo>
                      <a:pt x="1776" y="3383"/>
                      <a:pt x="1895" y="3205"/>
                      <a:pt x="2010" y="3051"/>
                    </a:cubicBezTo>
                    <a:cubicBezTo>
                      <a:pt x="2124" y="2897"/>
                      <a:pt x="2259" y="2727"/>
                      <a:pt x="2377" y="2585"/>
                    </a:cubicBezTo>
                    <a:cubicBezTo>
                      <a:pt x="2496" y="2443"/>
                      <a:pt x="2641" y="2282"/>
                      <a:pt x="2765" y="2154"/>
                    </a:cubicBezTo>
                    <a:cubicBezTo>
                      <a:pt x="2887" y="2026"/>
                      <a:pt x="3042" y="1879"/>
                      <a:pt x="3167" y="1766"/>
                    </a:cubicBezTo>
                    <a:cubicBezTo>
                      <a:pt x="3294" y="1652"/>
                      <a:pt x="3454" y="1521"/>
                      <a:pt x="3580" y="1423"/>
                    </a:cubicBezTo>
                    <a:cubicBezTo>
                      <a:pt x="3707" y="1327"/>
                      <a:pt x="3869" y="1215"/>
                      <a:pt x="3994" y="1136"/>
                    </a:cubicBezTo>
                    <a:cubicBezTo>
                      <a:pt x="4059" y="1096"/>
                      <a:pt x="4131" y="1053"/>
                      <a:pt x="4195" y="1017"/>
                    </a:cubicBezTo>
                    <a:cubicBezTo>
                      <a:pt x="4316" y="948"/>
                      <a:pt x="4466" y="873"/>
                      <a:pt x="4581" y="823"/>
                    </a:cubicBezTo>
                    <a:cubicBezTo>
                      <a:pt x="4696" y="769"/>
                      <a:pt x="4839" y="718"/>
                      <a:pt x="4947" y="683"/>
                    </a:cubicBezTo>
                    <a:cubicBezTo>
                      <a:pt x="5055" y="649"/>
                      <a:pt x="5187" y="617"/>
                      <a:pt x="5287" y="601"/>
                    </a:cubicBezTo>
                    <a:cubicBezTo>
                      <a:pt x="5386" y="582"/>
                      <a:pt x="5504" y="572"/>
                      <a:pt x="5593" y="571"/>
                    </a:cubicBezTo>
                    <a:cubicBezTo>
                      <a:pt x="5606" y="571"/>
                      <a:pt x="5619" y="570"/>
                      <a:pt x="5633" y="570"/>
                    </a:cubicBezTo>
                    <a:close/>
                    <a:moveTo>
                      <a:pt x="6291" y="1"/>
                    </a:moveTo>
                    <a:cubicBezTo>
                      <a:pt x="5834" y="1"/>
                      <a:pt x="5364" y="131"/>
                      <a:pt x="4933" y="314"/>
                    </a:cubicBezTo>
                    <a:cubicBezTo>
                      <a:pt x="4126" y="654"/>
                      <a:pt x="3452" y="1178"/>
                      <a:pt x="2851" y="1787"/>
                    </a:cubicBezTo>
                    <a:cubicBezTo>
                      <a:pt x="2101" y="2549"/>
                      <a:pt x="1462" y="3446"/>
                      <a:pt x="987" y="4402"/>
                    </a:cubicBezTo>
                    <a:cubicBezTo>
                      <a:pt x="512" y="5358"/>
                      <a:pt x="196" y="6373"/>
                      <a:pt x="68" y="7460"/>
                    </a:cubicBezTo>
                    <a:cubicBezTo>
                      <a:pt x="41" y="7677"/>
                      <a:pt x="23" y="7899"/>
                      <a:pt x="18" y="8119"/>
                    </a:cubicBezTo>
                    <a:cubicBezTo>
                      <a:pt x="0" y="8770"/>
                      <a:pt x="89" y="9420"/>
                      <a:pt x="411" y="9978"/>
                    </a:cubicBezTo>
                    <a:cubicBezTo>
                      <a:pt x="731" y="10537"/>
                      <a:pt x="1283" y="11003"/>
                      <a:pt x="1894" y="11161"/>
                    </a:cubicBezTo>
                    <a:cubicBezTo>
                      <a:pt x="2066" y="11205"/>
                      <a:pt x="2243" y="11225"/>
                      <a:pt x="2422" y="11225"/>
                    </a:cubicBezTo>
                    <a:cubicBezTo>
                      <a:pt x="2879" y="11225"/>
                      <a:pt x="3348" y="11095"/>
                      <a:pt x="3778" y="10912"/>
                    </a:cubicBezTo>
                    <a:cubicBezTo>
                      <a:pt x="4586" y="10571"/>
                      <a:pt x="5259" y="10048"/>
                      <a:pt x="5860" y="9438"/>
                    </a:cubicBezTo>
                    <a:cubicBezTo>
                      <a:pt x="6611" y="8676"/>
                      <a:pt x="7249" y="7781"/>
                      <a:pt x="7725" y="6825"/>
                    </a:cubicBezTo>
                    <a:cubicBezTo>
                      <a:pt x="8202" y="5870"/>
                      <a:pt x="8518" y="4855"/>
                      <a:pt x="8645" y="3767"/>
                    </a:cubicBezTo>
                    <a:cubicBezTo>
                      <a:pt x="8746" y="2904"/>
                      <a:pt x="8730" y="1996"/>
                      <a:pt x="8300" y="1250"/>
                    </a:cubicBezTo>
                    <a:cubicBezTo>
                      <a:pt x="7979" y="693"/>
                      <a:pt x="7429" y="226"/>
                      <a:pt x="6818" y="65"/>
                    </a:cubicBezTo>
                    <a:cubicBezTo>
                      <a:pt x="6646" y="21"/>
                      <a:pt x="6470" y="1"/>
                      <a:pt x="6291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" name="Google Shape;5546;p19"/>
              <p:cNvSpPr/>
              <p:nvPr/>
            </p:nvSpPr>
            <p:spPr>
              <a:xfrm>
                <a:off x="7751383" y="2226919"/>
                <a:ext cx="205821" cy="291580"/>
              </a:xfrm>
              <a:custGeom>
                <a:avLst/>
                <a:gdLst/>
                <a:ahLst/>
                <a:cxnLst/>
                <a:rect l="l" t="t" r="r" b="b"/>
                <a:pathLst>
                  <a:path w="6600" h="9350" extrusionOk="0">
                    <a:moveTo>
                      <a:pt x="5136" y="0"/>
                    </a:moveTo>
                    <a:lnTo>
                      <a:pt x="5136" y="0"/>
                    </a:lnTo>
                    <a:cubicBezTo>
                      <a:pt x="5179" y="42"/>
                      <a:pt x="5219" y="85"/>
                      <a:pt x="5258" y="130"/>
                    </a:cubicBezTo>
                    <a:cubicBezTo>
                      <a:pt x="5392" y="284"/>
                      <a:pt x="5503" y="463"/>
                      <a:pt x="5595" y="667"/>
                    </a:cubicBezTo>
                    <a:cubicBezTo>
                      <a:pt x="5618" y="718"/>
                      <a:pt x="5639" y="769"/>
                      <a:pt x="5659" y="823"/>
                    </a:cubicBezTo>
                    <a:cubicBezTo>
                      <a:pt x="5679" y="877"/>
                      <a:pt x="5700" y="933"/>
                      <a:pt x="5715" y="988"/>
                    </a:cubicBezTo>
                    <a:cubicBezTo>
                      <a:pt x="5724" y="1015"/>
                      <a:pt x="5733" y="1044"/>
                      <a:pt x="5740" y="1073"/>
                    </a:cubicBezTo>
                    <a:cubicBezTo>
                      <a:pt x="5750" y="1102"/>
                      <a:pt x="5757" y="1130"/>
                      <a:pt x="5764" y="1159"/>
                    </a:cubicBezTo>
                    <a:cubicBezTo>
                      <a:pt x="5771" y="1188"/>
                      <a:pt x="5776" y="1217"/>
                      <a:pt x="5783" y="1247"/>
                    </a:cubicBezTo>
                    <a:cubicBezTo>
                      <a:pt x="5789" y="1278"/>
                      <a:pt x="5796" y="1309"/>
                      <a:pt x="5802" y="1339"/>
                    </a:cubicBezTo>
                    <a:cubicBezTo>
                      <a:pt x="5812" y="1401"/>
                      <a:pt x="5823" y="1461"/>
                      <a:pt x="5832" y="1524"/>
                    </a:cubicBezTo>
                    <a:cubicBezTo>
                      <a:pt x="5840" y="1587"/>
                      <a:pt x="5848" y="1652"/>
                      <a:pt x="5853" y="1717"/>
                    </a:cubicBezTo>
                    <a:cubicBezTo>
                      <a:pt x="5855" y="1749"/>
                      <a:pt x="5859" y="1783"/>
                      <a:pt x="5861" y="1815"/>
                    </a:cubicBezTo>
                    <a:cubicBezTo>
                      <a:pt x="5862" y="1848"/>
                      <a:pt x="5865" y="1879"/>
                      <a:pt x="5866" y="1914"/>
                    </a:cubicBezTo>
                    <a:cubicBezTo>
                      <a:pt x="5868" y="1948"/>
                      <a:pt x="5869" y="1983"/>
                      <a:pt x="5869" y="2016"/>
                    </a:cubicBezTo>
                    <a:cubicBezTo>
                      <a:pt x="5872" y="2050"/>
                      <a:pt x="5872" y="2085"/>
                      <a:pt x="5872" y="2119"/>
                    </a:cubicBezTo>
                    <a:cubicBezTo>
                      <a:pt x="5872" y="2188"/>
                      <a:pt x="5869" y="2260"/>
                      <a:pt x="5866" y="2332"/>
                    </a:cubicBezTo>
                    <a:lnTo>
                      <a:pt x="5861" y="2440"/>
                    </a:lnTo>
                    <a:cubicBezTo>
                      <a:pt x="5859" y="2476"/>
                      <a:pt x="5858" y="2512"/>
                      <a:pt x="5853" y="2551"/>
                    </a:cubicBezTo>
                    <a:cubicBezTo>
                      <a:pt x="5850" y="2587"/>
                      <a:pt x="5846" y="2624"/>
                      <a:pt x="5843" y="2660"/>
                    </a:cubicBezTo>
                    <a:cubicBezTo>
                      <a:pt x="5839" y="2696"/>
                      <a:pt x="5836" y="2733"/>
                      <a:pt x="5830" y="2771"/>
                    </a:cubicBezTo>
                    <a:cubicBezTo>
                      <a:pt x="5822" y="2847"/>
                      <a:pt x="5810" y="2920"/>
                      <a:pt x="5797" y="2996"/>
                    </a:cubicBezTo>
                    <a:cubicBezTo>
                      <a:pt x="5790" y="3034"/>
                      <a:pt x="5786" y="3071"/>
                      <a:pt x="5779" y="3109"/>
                    </a:cubicBezTo>
                    <a:lnTo>
                      <a:pt x="5757" y="3222"/>
                    </a:lnTo>
                    <a:cubicBezTo>
                      <a:pt x="5750" y="3259"/>
                      <a:pt x="5743" y="3300"/>
                      <a:pt x="5733" y="3337"/>
                    </a:cubicBezTo>
                    <a:cubicBezTo>
                      <a:pt x="5725" y="3374"/>
                      <a:pt x="5717" y="3415"/>
                      <a:pt x="5708" y="3452"/>
                    </a:cubicBezTo>
                    <a:cubicBezTo>
                      <a:pt x="5689" y="3530"/>
                      <a:pt x="5671" y="3607"/>
                      <a:pt x="5651" y="3684"/>
                    </a:cubicBezTo>
                    <a:cubicBezTo>
                      <a:pt x="5629" y="3761"/>
                      <a:pt x="5608" y="3840"/>
                      <a:pt x="5585" y="3918"/>
                    </a:cubicBezTo>
                    <a:cubicBezTo>
                      <a:pt x="5560" y="3996"/>
                      <a:pt x="5537" y="4072"/>
                      <a:pt x="5510" y="4151"/>
                    </a:cubicBezTo>
                    <a:cubicBezTo>
                      <a:pt x="5485" y="4228"/>
                      <a:pt x="5458" y="4308"/>
                      <a:pt x="5429" y="4385"/>
                    </a:cubicBezTo>
                    <a:cubicBezTo>
                      <a:pt x="5372" y="4542"/>
                      <a:pt x="5311" y="4696"/>
                      <a:pt x="5242" y="4851"/>
                    </a:cubicBezTo>
                    <a:cubicBezTo>
                      <a:pt x="5107" y="5157"/>
                      <a:pt x="4953" y="5462"/>
                      <a:pt x="4782" y="5755"/>
                    </a:cubicBezTo>
                    <a:cubicBezTo>
                      <a:pt x="4611" y="6051"/>
                      <a:pt x="4424" y="6335"/>
                      <a:pt x="4226" y="6602"/>
                    </a:cubicBezTo>
                    <a:cubicBezTo>
                      <a:pt x="4026" y="6869"/>
                      <a:pt x="3813" y="7124"/>
                      <a:pt x="3593" y="7355"/>
                    </a:cubicBezTo>
                    <a:cubicBezTo>
                      <a:pt x="3537" y="7413"/>
                      <a:pt x="3481" y="7470"/>
                      <a:pt x="3425" y="7526"/>
                    </a:cubicBezTo>
                    <a:cubicBezTo>
                      <a:pt x="3368" y="7580"/>
                      <a:pt x="3313" y="7636"/>
                      <a:pt x="3255" y="7687"/>
                    </a:cubicBezTo>
                    <a:cubicBezTo>
                      <a:pt x="3227" y="7713"/>
                      <a:pt x="3198" y="7741"/>
                      <a:pt x="3169" y="7765"/>
                    </a:cubicBezTo>
                    <a:cubicBezTo>
                      <a:pt x="3140" y="7792"/>
                      <a:pt x="3112" y="7817"/>
                      <a:pt x="3083" y="7843"/>
                    </a:cubicBezTo>
                    <a:cubicBezTo>
                      <a:pt x="3054" y="7867"/>
                      <a:pt x="3025" y="7893"/>
                      <a:pt x="2997" y="7916"/>
                    </a:cubicBezTo>
                    <a:cubicBezTo>
                      <a:pt x="2968" y="7939"/>
                      <a:pt x="2936" y="7965"/>
                      <a:pt x="2908" y="7988"/>
                    </a:cubicBezTo>
                    <a:cubicBezTo>
                      <a:pt x="2849" y="8035"/>
                      <a:pt x="2791" y="8080"/>
                      <a:pt x="2732" y="8125"/>
                    </a:cubicBezTo>
                    <a:cubicBezTo>
                      <a:pt x="2673" y="8169"/>
                      <a:pt x="2616" y="8211"/>
                      <a:pt x="2555" y="8252"/>
                    </a:cubicBezTo>
                    <a:cubicBezTo>
                      <a:pt x="2525" y="8274"/>
                      <a:pt x="2495" y="8294"/>
                      <a:pt x="2466" y="8313"/>
                    </a:cubicBezTo>
                    <a:cubicBezTo>
                      <a:pt x="2437" y="8333"/>
                      <a:pt x="2409" y="8353"/>
                      <a:pt x="2379" y="8370"/>
                    </a:cubicBezTo>
                    <a:cubicBezTo>
                      <a:pt x="2347" y="8390"/>
                      <a:pt x="2320" y="8409"/>
                      <a:pt x="2288" y="8426"/>
                    </a:cubicBezTo>
                    <a:cubicBezTo>
                      <a:pt x="2258" y="8445"/>
                      <a:pt x="2229" y="8461"/>
                      <a:pt x="2199" y="8478"/>
                    </a:cubicBezTo>
                    <a:cubicBezTo>
                      <a:pt x="2138" y="8513"/>
                      <a:pt x="2078" y="8547"/>
                      <a:pt x="2016" y="8579"/>
                    </a:cubicBezTo>
                    <a:cubicBezTo>
                      <a:pt x="1986" y="8593"/>
                      <a:pt x="1957" y="8610"/>
                      <a:pt x="1927" y="8625"/>
                    </a:cubicBezTo>
                    <a:lnTo>
                      <a:pt x="1835" y="8668"/>
                    </a:lnTo>
                    <a:cubicBezTo>
                      <a:pt x="1776" y="8697"/>
                      <a:pt x="1717" y="8721"/>
                      <a:pt x="1655" y="8747"/>
                    </a:cubicBezTo>
                    <a:cubicBezTo>
                      <a:pt x="1595" y="8770"/>
                      <a:pt x="1535" y="8793"/>
                      <a:pt x="1476" y="8813"/>
                    </a:cubicBezTo>
                    <a:cubicBezTo>
                      <a:pt x="1447" y="8822"/>
                      <a:pt x="1417" y="8833"/>
                      <a:pt x="1388" y="8842"/>
                    </a:cubicBezTo>
                    <a:cubicBezTo>
                      <a:pt x="1359" y="8851"/>
                      <a:pt x="1329" y="8859"/>
                      <a:pt x="1300" y="8869"/>
                    </a:cubicBezTo>
                    <a:cubicBezTo>
                      <a:pt x="1272" y="8876"/>
                      <a:pt x="1241" y="8885"/>
                      <a:pt x="1213" y="8892"/>
                    </a:cubicBezTo>
                    <a:cubicBezTo>
                      <a:pt x="1184" y="8901"/>
                      <a:pt x="1155" y="8907"/>
                      <a:pt x="1126" y="8914"/>
                    </a:cubicBezTo>
                    <a:cubicBezTo>
                      <a:pt x="1069" y="8928"/>
                      <a:pt x="1008" y="8938"/>
                      <a:pt x="954" y="8948"/>
                    </a:cubicBezTo>
                    <a:cubicBezTo>
                      <a:pt x="898" y="8957"/>
                      <a:pt x="840" y="8964"/>
                      <a:pt x="784" y="8970"/>
                    </a:cubicBezTo>
                    <a:cubicBezTo>
                      <a:pt x="710" y="8977"/>
                      <a:pt x="637" y="8980"/>
                      <a:pt x="564" y="8980"/>
                    </a:cubicBezTo>
                    <a:cubicBezTo>
                      <a:pt x="420" y="8980"/>
                      <a:pt x="281" y="8967"/>
                      <a:pt x="149" y="8940"/>
                    </a:cubicBezTo>
                    <a:cubicBezTo>
                      <a:pt x="98" y="8930"/>
                      <a:pt x="49" y="8918"/>
                      <a:pt x="1" y="8904"/>
                    </a:cubicBezTo>
                    <a:lnTo>
                      <a:pt x="1" y="8904"/>
                    </a:lnTo>
                    <a:cubicBezTo>
                      <a:pt x="31" y="8937"/>
                      <a:pt x="64" y="8970"/>
                      <a:pt x="93" y="8994"/>
                    </a:cubicBezTo>
                    <a:cubicBezTo>
                      <a:pt x="146" y="9043"/>
                      <a:pt x="211" y="9088"/>
                      <a:pt x="271" y="9122"/>
                    </a:cubicBezTo>
                    <a:cubicBezTo>
                      <a:pt x="547" y="9281"/>
                      <a:pt x="854" y="9350"/>
                      <a:pt x="1174" y="9350"/>
                    </a:cubicBezTo>
                    <a:cubicBezTo>
                      <a:pt x="1910" y="9350"/>
                      <a:pt x="2715" y="8989"/>
                      <a:pt x="3366" y="8539"/>
                    </a:cubicBezTo>
                    <a:cubicBezTo>
                      <a:pt x="4318" y="7880"/>
                      <a:pt x="4939" y="7030"/>
                      <a:pt x="5464" y="6123"/>
                    </a:cubicBezTo>
                    <a:cubicBezTo>
                      <a:pt x="5988" y="5215"/>
                      <a:pt x="6413" y="4250"/>
                      <a:pt x="6507" y="3098"/>
                    </a:cubicBezTo>
                    <a:cubicBezTo>
                      <a:pt x="6599" y="1964"/>
                      <a:pt x="6374" y="649"/>
                      <a:pt x="5464" y="124"/>
                    </a:cubicBezTo>
                    <a:cubicBezTo>
                      <a:pt x="5405" y="89"/>
                      <a:pt x="5334" y="58"/>
                      <a:pt x="5261" y="35"/>
                    </a:cubicBezTo>
                    <a:cubicBezTo>
                      <a:pt x="5222" y="22"/>
                      <a:pt x="5182" y="10"/>
                      <a:pt x="51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" name="Google Shape;5547;p19"/>
              <p:cNvSpPr/>
              <p:nvPr/>
            </p:nvSpPr>
            <p:spPr>
              <a:xfrm>
                <a:off x="7734918" y="2225485"/>
                <a:ext cx="199678" cy="281445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9025" extrusionOk="0">
                    <a:moveTo>
                      <a:pt x="5324" y="0"/>
                    </a:moveTo>
                    <a:cubicBezTo>
                      <a:pt x="5317" y="0"/>
                      <a:pt x="5309" y="0"/>
                      <a:pt x="5302" y="0"/>
                    </a:cubicBezTo>
                    <a:cubicBezTo>
                      <a:pt x="5214" y="3"/>
                      <a:pt x="5095" y="13"/>
                      <a:pt x="4997" y="32"/>
                    </a:cubicBezTo>
                    <a:cubicBezTo>
                      <a:pt x="4898" y="48"/>
                      <a:pt x="4764" y="79"/>
                      <a:pt x="4656" y="114"/>
                    </a:cubicBezTo>
                    <a:cubicBezTo>
                      <a:pt x="4548" y="148"/>
                      <a:pt x="4405" y="202"/>
                      <a:pt x="4290" y="252"/>
                    </a:cubicBezTo>
                    <a:cubicBezTo>
                      <a:pt x="4175" y="305"/>
                      <a:pt x="4026" y="378"/>
                      <a:pt x="3906" y="446"/>
                    </a:cubicBezTo>
                    <a:cubicBezTo>
                      <a:pt x="3842" y="482"/>
                      <a:pt x="3769" y="525"/>
                      <a:pt x="3704" y="567"/>
                    </a:cubicBezTo>
                    <a:cubicBezTo>
                      <a:pt x="3578" y="646"/>
                      <a:pt x="3417" y="758"/>
                      <a:pt x="3289" y="854"/>
                    </a:cubicBezTo>
                    <a:cubicBezTo>
                      <a:pt x="3164" y="952"/>
                      <a:pt x="3003" y="1083"/>
                      <a:pt x="2878" y="1196"/>
                    </a:cubicBezTo>
                    <a:cubicBezTo>
                      <a:pt x="2751" y="1309"/>
                      <a:pt x="2597" y="1457"/>
                      <a:pt x="2475" y="1585"/>
                    </a:cubicBezTo>
                    <a:cubicBezTo>
                      <a:pt x="2352" y="1714"/>
                      <a:pt x="2205" y="1875"/>
                      <a:pt x="2087" y="2016"/>
                    </a:cubicBezTo>
                    <a:cubicBezTo>
                      <a:pt x="1966" y="2157"/>
                      <a:pt x="1831" y="2328"/>
                      <a:pt x="1720" y="2480"/>
                    </a:cubicBezTo>
                    <a:cubicBezTo>
                      <a:pt x="1607" y="2637"/>
                      <a:pt x="1486" y="2814"/>
                      <a:pt x="1381" y="2976"/>
                    </a:cubicBezTo>
                    <a:cubicBezTo>
                      <a:pt x="1165" y="3311"/>
                      <a:pt x="966" y="3672"/>
                      <a:pt x="795" y="4029"/>
                    </a:cubicBezTo>
                    <a:cubicBezTo>
                      <a:pt x="707" y="4213"/>
                      <a:pt x="634" y="4382"/>
                      <a:pt x="557" y="4569"/>
                    </a:cubicBezTo>
                    <a:cubicBezTo>
                      <a:pt x="480" y="4759"/>
                      <a:pt x="422" y="4921"/>
                      <a:pt x="360" y="5110"/>
                    </a:cubicBezTo>
                    <a:cubicBezTo>
                      <a:pt x="299" y="5302"/>
                      <a:pt x="254" y="5456"/>
                      <a:pt x="205" y="5646"/>
                    </a:cubicBezTo>
                    <a:cubicBezTo>
                      <a:pt x="159" y="5836"/>
                      <a:pt x="126" y="5984"/>
                      <a:pt x="94" y="6166"/>
                    </a:cubicBezTo>
                    <a:cubicBezTo>
                      <a:pt x="61" y="6352"/>
                      <a:pt x="41" y="6490"/>
                      <a:pt x="25" y="6667"/>
                    </a:cubicBezTo>
                    <a:cubicBezTo>
                      <a:pt x="8" y="6842"/>
                      <a:pt x="2" y="6972"/>
                      <a:pt x="1" y="7135"/>
                    </a:cubicBezTo>
                    <a:lnTo>
                      <a:pt x="1" y="7171"/>
                    </a:lnTo>
                    <a:lnTo>
                      <a:pt x="1" y="7213"/>
                    </a:lnTo>
                    <a:cubicBezTo>
                      <a:pt x="2" y="7351"/>
                      <a:pt x="11" y="7516"/>
                      <a:pt x="25" y="7641"/>
                    </a:cubicBezTo>
                    <a:cubicBezTo>
                      <a:pt x="40" y="7768"/>
                      <a:pt x="66" y="7919"/>
                      <a:pt x="90" y="8028"/>
                    </a:cubicBezTo>
                    <a:cubicBezTo>
                      <a:pt x="116" y="8140"/>
                      <a:pt x="155" y="8271"/>
                      <a:pt x="189" y="8365"/>
                    </a:cubicBezTo>
                    <a:cubicBezTo>
                      <a:pt x="224" y="8459"/>
                      <a:pt x="274" y="8567"/>
                      <a:pt x="314" y="8645"/>
                    </a:cubicBezTo>
                    <a:cubicBezTo>
                      <a:pt x="358" y="8723"/>
                      <a:pt x="414" y="8806"/>
                      <a:pt x="462" y="8868"/>
                    </a:cubicBezTo>
                    <a:cubicBezTo>
                      <a:pt x="484" y="8895"/>
                      <a:pt x="507" y="8921"/>
                      <a:pt x="533" y="8948"/>
                    </a:cubicBezTo>
                    <a:cubicBezTo>
                      <a:pt x="580" y="8963"/>
                      <a:pt x="629" y="8974"/>
                      <a:pt x="680" y="8984"/>
                    </a:cubicBezTo>
                    <a:cubicBezTo>
                      <a:pt x="811" y="9011"/>
                      <a:pt x="948" y="9024"/>
                      <a:pt x="1090" y="9024"/>
                    </a:cubicBezTo>
                    <a:cubicBezTo>
                      <a:pt x="1164" y="9024"/>
                      <a:pt x="1240" y="9020"/>
                      <a:pt x="1316" y="9013"/>
                    </a:cubicBezTo>
                    <a:cubicBezTo>
                      <a:pt x="1371" y="9007"/>
                      <a:pt x="1429" y="9000"/>
                      <a:pt x="1485" y="8991"/>
                    </a:cubicBezTo>
                    <a:cubicBezTo>
                      <a:pt x="1542" y="8981"/>
                      <a:pt x="1600" y="8970"/>
                      <a:pt x="1657" y="8957"/>
                    </a:cubicBezTo>
                    <a:lnTo>
                      <a:pt x="1743" y="8935"/>
                    </a:lnTo>
                    <a:cubicBezTo>
                      <a:pt x="1772" y="8928"/>
                      <a:pt x="1802" y="8921"/>
                      <a:pt x="1831" y="8912"/>
                    </a:cubicBezTo>
                    <a:cubicBezTo>
                      <a:pt x="1860" y="8904"/>
                      <a:pt x="1889" y="8895"/>
                      <a:pt x="1920" y="8885"/>
                    </a:cubicBezTo>
                    <a:cubicBezTo>
                      <a:pt x="1949" y="8876"/>
                      <a:pt x="1978" y="8868"/>
                      <a:pt x="2008" y="8856"/>
                    </a:cubicBezTo>
                    <a:cubicBezTo>
                      <a:pt x="2068" y="8838"/>
                      <a:pt x="2126" y="8816"/>
                      <a:pt x="2188" y="8790"/>
                    </a:cubicBezTo>
                    <a:cubicBezTo>
                      <a:pt x="2247" y="8766"/>
                      <a:pt x="2306" y="8740"/>
                      <a:pt x="2367" y="8711"/>
                    </a:cubicBezTo>
                    <a:lnTo>
                      <a:pt x="2459" y="8668"/>
                    </a:lnTo>
                    <a:cubicBezTo>
                      <a:pt x="2488" y="8654"/>
                      <a:pt x="2518" y="8639"/>
                      <a:pt x="2549" y="8623"/>
                    </a:cubicBezTo>
                    <a:cubicBezTo>
                      <a:pt x="2607" y="8590"/>
                      <a:pt x="2671" y="8557"/>
                      <a:pt x="2730" y="8523"/>
                    </a:cubicBezTo>
                    <a:cubicBezTo>
                      <a:pt x="2761" y="8507"/>
                      <a:pt x="2790" y="8488"/>
                      <a:pt x="2820" y="8471"/>
                    </a:cubicBezTo>
                    <a:cubicBezTo>
                      <a:pt x="2850" y="8452"/>
                      <a:pt x="2879" y="8435"/>
                      <a:pt x="2909" y="8415"/>
                    </a:cubicBezTo>
                    <a:cubicBezTo>
                      <a:pt x="2938" y="8396"/>
                      <a:pt x="2970" y="8378"/>
                      <a:pt x="2999" y="8357"/>
                    </a:cubicBezTo>
                    <a:cubicBezTo>
                      <a:pt x="3029" y="8337"/>
                      <a:pt x="3057" y="8316"/>
                      <a:pt x="3088" y="8297"/>
                    </a:cubicBezTo>
                    <a:cubicBezTo>
                      <a:pt x="3147" y="8255"/>
                      <a:pt x="3204" y="8214"/>
                      <a:pt x="3264" y="8169"/>
                    </a:cubicBezTo>
                    <a:cubicBezTo>
                      <a:pt x="3323" y="8123"/>
                      <a:pt x="3381" y="8079"/>
                      <a:pt x="3440" y="8033"/>
                    </a:cubicBezTo>
                    <a:cubicBezTo>
                      <a:pt x="3469" y="8008"/>
                      <a:pt x="3499" y="7985"/>
                      <a:pt x="3528" y="7961"/>
                    </a:cubicBezTo>
                    <a:cubicBezTo>
                      <a:pt x="3556" y="7936"/>
                      <a:pt x="3585" y="7912"/>
                      <a:pt x="3614" y="7886"/>
                    </a:cubicBezTo>
                    <a:cubicBezTo>
                      <a:pt x="3643" y="7861"/>
                      <a:pt x="3671" y="7834"/>
                      <a:pt x="3700" y="7810"/>
                    </a:cubicBezTo>
                    <a:cubicBezTo>
                      <a:pt x="3729" y="7784"/>
                      <a:pt x="3758" y="7759"/>
                      <a:pt x="3786" y="7732"/>
                    </a:cubicBezTo>
                    <a:cubicBezTo>
                      <a:pt x="3844" y="7680"/>
                      <a:pt x="3901" y="7626"/>
                      <a:pt x="3957" y="7570"/>
                    </a:cubicBezTo>
                    <a:cubicBezTo>
                      <a:pt x="4014" y="7515"/>
                      <a:pt x="4070" y="7457"/>
                      <a:pt x="4124" y="7400"/>
                    </a:cubicBezTo>
                    <a:cubicBezTo>
                      <a:pt x="4344" y="7167"/>
                      <a:pt x="4558" y="6914"/>
                      <a:pt x="4757" y="6647"/>
                    </a:cubicBezTo>
                    <a:cubicBezTo>
                      <a:pt x="4957" y="6379"/>
                      <a:pt x="5144" y="6095"/>
                      <a:pt x="5315" y="5800"/>
                    </a:cubicBezTo>
                    <a:cubicBezTo>
                      <a:pt x="5486" y="5507"/>
                      <a:pt x="5640" y="5203"/>
                      <a:pt x="5775" y="4894"/>
                    </a:cubicBezTo>
                    <a:cubicBezTo>
                      <a:pt x="5841" y="4740"/>
                      <a:pt x="5904" y="4585"/>
                      <a:pt x="5962" y="4428"/>
                    </a:cubicBezTo>
                    <a:cubicBezTo>
                      <a:pt x="5989" y="4352"/>
                      <a:pt x="6018" y="4273"/>
                      <a:pt x="6042" y="4195"/>
                    </a:cubicBezTo>
                    <a:cubicBezTo>
                      <a:pt x="6068" y="4118"/>
                      <a:pt x="6092" y="4039"/>
                      <a:pt x="6115" y="3961"/>
                    </a:cubicBezTo>
                    <a:cubicBezTo>
                      <a:pt x="6140" y="3885"/>
                      <a:pt x="6163" y="3806"/>
                      <a:pt x="6183" y="3728"/>
                    </a:cubicBezTo>
                    <a:cubicBezTo>
                      <a:pt x="6202" y="3651"/>
                      <a:pt x="6222" y="3573"/>
                      <a:pt x="6240" y="3497"/>
                    </a:cubicBezTo>
                    <a:cubicBezTo>
                      <a:pt x="6249" y="3459"/>
                      <a:pt x="6256" y="3419"/>
                      <a:pt x="6265" y="3382"/>
                    </a:cubicBezTo>
                    <a:cubicBezTo>
                      <a:pt x="6274" y="3344"/>
                      <a:pt x="6281" y="3304"/>
                      <a:pt x="6288" y="3267"/>
                    </a:cubicBezTo>
                    <a:lnTo>
                      <a:pt x="6309" y="3153"/>
                    </a:lnTo>
                    <a:cubicBezTo>
                      <a:pt x="6317" y="3116"/>
                      <a:pt x="6324" y="3078"/>
                      <a:pt x="6330" y="3040"/>
                    </a:cubicBezTo>
                    <a:cubicBezTo>
                      <a:pt x="6343" y="2965"/>
                      <a:pt x="6353" y="2890"/>
                      <a:pt x="6363" y="2815"/>
                    </a:cubicBezTo>
                    <a:cubicBezTo>
                      <a:pt x="6367" y="2778"/>
                      <a:pt x="6371" y="2740"/>
                      <a:pt x="6374" y="2705"/>
                    </a:cubicBezTo>
                    <a:cubicBezTo>
                      <a:pt x="6378" y="2669"/>
                      <a:pt x="6381" y="2630"/>
                      <a:pt x="6386" y="2594"/>
                    </a:cubicBezTo>
                    <a:cubicBezTo>
                      <a:pt x="6387" y="2558"/>
                      <a:pt x="6391" y="2521"/>
                      <a:pt x="6393" y="2485"/>
                    </a:cubicBezTo>
                    <a:lnTo>
                      <a:pt x="6399" y="2377"/>
                    </a:lnTo>
                    <a:cubicBezTo>
                      <a:pt x="6401" y="2305"/>
                      <a:pt x="6403" y="2233"/>
                      <a:pt x="6403" y="2163"/>
                    </a:cubicBezTo>
                    <a:cubicBezTo>
                      <a:pt x="6403" y="2129"/>
                      <a:pt x="6401" y="2095"/>
                      <a:pt x="6401" y="2060"/>
                    </a:cubicBezTo>
                    <a:cubicBezTo>
                      <a:pt x="6401" y="2026"/>
                      <a:pt x="6400" y="1991"/>
                      <a:pt x="6403" y="1951"/>
                    </a:cubicBezTo>
                    <a:cubicBezTo>
                      <a:pt x="6401" y="1918"/>
                      <a:pt x="6400" y="1884"/>
                      <a:pt x="6399" y="1852"/>
                    </a:cubicBezTo>
                    <a:cubicBezTo>
                      <a:pt x="6396" y="1819"/>
                      <a:pt x="6394" y="1786"/>
                      <a:pt x="6391" y="1753"/>
                    </a:cubicBezTo>
                    <a:cubicBezTo>
                      <a:pt x="6386" y="1687"/>
                      <a:pt x="6378" y="1623"/>
                      <a:pt x="6370" y="1560"/>
                    </a:cubicBezTo>
                    <a:cubicBezTo>
                      <a:pt x="6360" y="1498"/>
                      <a:pt x="6350" y="1437"/>
                      <a:pt x="6338" y="1376"/>
                    </a:cubicBezTo>
                    <a:cubicBezTo>
                      <a:pt x="6334" y="1345"/>
                      <a:pt x="6328" y="1314"/>
                      <a:pt x="6321" y="1284"/>
                    </a:cubicBezTo>
                    <a:cubicBezTo>
                      <a:pt x="6315" y="1255"/>
                      <a:pt x="6308" y="1225"/>
                      <a:pt x="6301" y="1196"/>
                    </a:cubicBezTo>
                    <a:cubicBezTo>
                      <a:pt x="6294" y="1168"/>
                      <a:pt x="6285" y="1139"/>
                      <a:pt x="6278" y="1110"/>
                    </a:cubicBezTo>
                    <a:cubicBezTo>
                      <a:pt x="6269" y="1081"/>
                      <a:pt x="6262" y="1053"/>
                      <a:pt x="6252" y="1025"/>
                    </a:cubicBezTo>
                    <a:cubicBezTo>
                      <a:pt x="6236" y="968"/>
                      <a:pt x="6216" y="913"/>
                      <a:pt x="6197" y="860"/>
                    </a:cubicBezTo>
                    <a:cubicBezTo>
                      <a:pt x="6177" y="805"/>
                      <a:pt x="6156" y="754"/>
                      <a:pt x="6133" y="703"/>
                    </a:cubicBezTo>
                    <a:cubicBezTo>
                      <a:pt x="6041" y="501"/>
                      <a:pt x="5928" y="321"/>
                      <a:pt x="5796" y="166"/>
                    </a:cubicBezTo>
                    <a:cubicBezTo>
                      <a:pt x="5756" y="121"/>
                      <a:pt x="5717" y="78"/>
                      <a:pt x="5674" y="36"/>
                    </a:cubicBezTo>
                    <a:cubicBezTo>
                      <a:pt x="5638" y="29"/>
                      <a:pt x="5602" y="22"/>
                      <a:pt x="5568" y="18"/>
                    </a:cubicBezTo>
                    <a:cubicBezTo>
                      <a:pt x="5499" y="7"/>
                      <a:pt x="5407" y="0"/>
                      <a:pt x="5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" name="Google Shape;5548;p19"/>
              <p:cNvSpPr/>
              <p:nvPr/>
            </p:nvSpPr>
            <p:spPr>
              <a:xfrm>
                <a:off x="8488177" y="1791305"/>
                <a:ext cx="199802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9024" extrusionOk="0">
                    <a:moveTo>
                      <a:pt x="5340" y="0"/>
                    </a:moveTo>
                    <a:cubicBezTo>
                      <a:pt x="5326" y="0"/>
                      <a:pt x="5312" y="1"/>
                      <a:pt x="5299" y="1"/>
                    </a:cubicBezTo>
                    <a:cubicBezTo>
                      <a:pt x="5212" y="2"/>
                      <a:pt x="5092" y="13"/>
                      <a:pt x="4995" y="31"/>
                    </a:cubicBezTo>
                    <a:cubicBezTo>
                      <a:pt x="4895" y="47"/>
                      <a:pt x="4762" y="80"/>
                      <a:pt x="4654" y="113"/>
                    </a:cubicBezTo>
                    <a:cubicBezTo>
                      <a:pt x="4546" y="148"/>
                      <a:pt x="4402" y="202"/>
                      <a:pt x="4287" y="253"/>
                    </a:cubicBezTo>
                    <a:cubicBezTo>
                      <a:pt x="4172" y="304"/>
                      <a:pt x="4024" y="378"/>
                      <a:pt x="3903" y="447"/>
                    </a:cubicBezTo>
                    <a:cubicBezTo>
                      <a:pt x="3840" y="483"/>
                      <a:pt x="3767" y="526"/>
                      <a:pt x="3702" y="566"/>
                    </a:cubicBezTo>
                    <a:cubicBezTo>
                      <a:pt x="3576" y="645"/>
                      <a:pt x="3415" y="757"/>
                      <a:pt x="3287" y="854"/>
                    </a:cubicBezTo>
                    <a:cubicBezTo>
                      <a:pt x="3162" y="951"/>
                      <a:pt x="3001" y="1082"/>
                      <a:pt x="2876" y="1196"/>
                    </a:cubicBezTo>
                    <a:cubicBezTo>
                      <a:pt x="2749" y="1309"/>
                      <a:pt x="2595" y="1456"/>
                      <a:pt x="2473" y="1584"/>
                    </a:cubicBezTo>
                    <a:cubicBezTo>
                      <a:pt x="2349" y="1713"/>
                      <a:pt x="2203" y="1874"/>
                      <a:pt x="2085" y="2015"/>
                    </a:cubicBezTo>
                    <a:cubicBezTo>
                      <a:pt x="1964" y="2158"/>
                      <a:pt x="1829" y="2327"/>
                      <a:pt x="1718" y="2481"/>
                    </a:cubicBezTo>
                    <a:cubicBezTo>
                      <a:pt x="1605" y="2636"/>
                      <a:pt x="1484" y="2813"/>
                      <a:pt x="1379" y="2977"/>
                    </a:cubicBezTo>
                    <a:cubicBezTo>
                      <a:pt x="1165" y="3311"/>
                      <a:pt x="965" y="3671"/>
                      <a:pt x="794" y="4028"/>
                    </a:cubicBezTo>
                    <a:cubicBezTo>
                      <a:pt x="706" y="4213"/>
                      <a:pt x="633" y="4382"/>
                      <a:pt x="557" y="4568"/>
                    </a:cubicBezTo>
                    <a:cubicBezTo>
                      <a:pt x="480" y="4757"/>
                      <a:pt x="423" y="4921"/>
                      <a:pt x="360" y="5109"/>
                    </a:cubicBezTo>
                    <a:cubicBezTo>
                      <a:pt x="298" y="5302"/>
                      <a:pt x="253" y="5457"/>
                      <a:pt x="204" y="5645"/>
                    </a:cubicBezTo>
                    <a:cubicBezTo>
                      <a:pt x="158" y="5835"/>
                      <a:pt x="125" y="5983"/>
                      <a:pt x="94" y="6166"/>
                    </a:cubicBezTo>
                    <a:cubicBezTo>
                      <a:pt x="61" y="6351"/>
                      <a:pt x="42" y="6489"/>
                      <a:pt x="25" y="6666"/>
                    </a:cubicBezTo>
                    <a:cubicBezTo>
                      <a:pt x="7" y="6841"/>
                      <a:pt x="2" y="6971"/>
                      <a:pt x="0" y="7135"/>
                    </a:cubicBezTo>
                    <a:lnTo>
                      <a:pt x="0" y="7171"/>
                    </a:lnTo>
                    <a:lnTo>
                      <a:pt x="0" y="7212"/>
                    </a:lnTo>
                    <a:cubicBezTo>
                      <a:pt x="2" y="7350"/>
                      <a:pt x="10" y="7516"/>
                      <a:pt x="25" y="7642"/>
                    </a:cubicBezTo>
                    <a:cubicBezTo>
                      <a:pt x="39" y="7767"/>
                      <a:pt x="65" y="7918"/>
                      <a:pt x="89" y="8027"/>
                    </a:cubicBezTo>
                    <a:cubicBezTo>
                      <a:pt x="115" y="8140"/>
                      <a:pt x="154" y="8270"/>
                      <a:pt x="189" y="8364"/>
                    </a:cubicBezTo>
                    <a:cubicBezTo>
                      <a:pt x="223" y="8459"/>
                      <a:pt x="273" y="8567"/>
                      <a:pt x="315" y="8644"/>
                    </a:cubicBezTo>
                    <a:cubicBezTo>
                      <a:pt x="358" y="8722"/>
                      <a:pt x="413" y="8807"/>
                      <a:pt x="462" y="8867"/>
                    </a:cubicBezTo>
                    <a:cubicBezTo>
                      <a:pt x="483" y="8894"/>
                      <a:pt x="506" y="8922"/>
                      <a:pt x="532" y="8948"/>
                    </a:cubicBezTo>
                    <a:cubicBezTo>
                      <a:pt x="581" y="8962"/>
                      <a:pt x="628" y="8973"/>
                      <a:pt x="679" y="8984"/>
                    </a:cubicBezTo>
                    <a:cubicBezTo>
                      <a:pt x="810" y="9010"/>
                      <a:pt x="947" y="9023"/>
                      <a:pt x="1089" y="9023"/>
                    </a:cubicBezTo>
                    <a:cubicBezTo>
                      <a:pt x="1164" y="9023"/>
                      <a:pt x="1239" y="9020"/>
                      <a:pt x="1316" y="9012"/>
                    </a:cubicBezTo>
                    <a:cubicBezTo>
                      <a:pt x="1372" y="9008"/>
                      <a:pt x="1429" y="9001"/>
                      <a:pt x="1484" y="8991"/>
                    </a:cubicBezTo>
                    <a:cubicBezTo>
                      <a:pt x="1540" y="8981"/>
                      <a:pt x="1599" y="8969"/>
                      <a:pt x="1656" y="8958"/>
                    </a:cubicBezTo>
                    <a:lnTo>
                      <a:pt x="1743" y="8936"/>
                    </a:lnTo>
                    <a:cubicBezTo>
                      <a:pt x="1771" y="8929"/>
                      <a:pt x="1803" y="8922"/>
                      <a:pt x="1832" y="8912"/>
                    </a:cubicBezTo>
                    <a:cubicBezTo>
                      <a:pt x="1861" y="8903"/>
                      <a:pt x="1889" y="8894"/>
                      <a:pt x="1919" y="8886"/>
                    </a:cubicBezTo>
                    <a:cubicBezTo>
                      <a:pt x="1950" y="8876"/>
                      <a:pt x="1978" y="8867"/>
                      <a:pt x="2009" y="8857"/>
                    </a:cubicBezTo>
                    <a:cubicBezTo>
                      <a:pt x="2069" y="8837"/>
                      <a:pt x="2128" y="8815"/>
                      <a:pt x="2188" y="8789"/>
                    </a:cubicBezTo>
                    <a:cubicBezTo>
                      <a:pt x="2249" y="8765"/>
                      <a:pt x="2308" y="8739"/>
                      <a:pt x="2368" y="8710"/>
                    </a:cubicBezTo>
                    <a:lnTo>
                      <a:pt x="2460" y="8667"/>
                    </a:lnTo>
                    <a:cubicBezTo>
                      <a:pt x="2489" y="8653"/>
                      <a:pt x="2519" y="8638"/>
                      <a:pt x="2551" y="8623"/>
                    </a:cubicBezTo>
                    <a:cubicBezTo>
                      <a:pt x="2610" y="8591"/>
                      <a:pt x="2673" y="8557"/>
                      <a:pt x="2732" y="8522"/>
                    </a:cubicBezTo>
                    <a:cubicBezTo>
                      <a:pt x="2762" y="8506"/>
                      <a:pt x="2791" y="8488"/>
                      <a:pt x="2821" y="8470"/>
                    </a:cubicBezTo>
                    <a:cubicBezTo>
                      <a:pt x="2853" y="8452"/>
                      <a:pt x="2881" y="8434"/>
                      <a:pt x="2911" y="8414"/>
                    </a:cubicBezTo>
                    <a:cubicBezTo>
                      <a:pt x="2940" y="8397"/>
                      <a:pt x="2970" y="8377"/>
                      <a:pt x="2999" y="8357"/>
                    </a:cubicBezTo>
                    <a:cubicBezTo>
                      <a:pt x="3029" y="8337"/>
                      <a:pt x="3058" y="8315"/>
                      <a:pt x="3090" y="8296"/>
                    </a:cubicBezTo>
                    <a:cubicBezTo>
                      <a:pt x="3149" y="8255"/>
                      <a:pt x="3206" y="8213"/>
                      <a:pt x="3265" y="8168"/>
                    </a:cubicBezTo>
                    <a:cubicBezTo>
                      <a:pt x="3324" y="8124"/>
                      <a:pt x="3382" y="8078"/>
                      <a:pt x="3442" y="8032"/>
                    </a:cubicBezTo>
                    <a:cubicBezTo>
                      <a:pt x="3471" y="8009"/>
                      <a:pt x="3501" y="7984"/>
                      <a:pt x="3530" y="7960"/>
                    </a:cubicBezTo>
                    <a:cubicBezTo>
                      <a:pt x="3558" y="7937"/>
                      <a:pt x="3587" y="7911"/>
                      <a:pt x="3616" y="7887"/>
                    </a:cubicBezTo>
                    <a:cubicBezTo>
                      <a:pt x="3645" y="7861"/>
                      <a:pt x="3673" y="7833"/>
                      <a:pt x="3702" y="7809"/>
                    </a:cubicBezTo>
                    <a:cubicBezTo>
                      <a:pt x="3731" y="7783"/>
                      <a:pt x="3760" y="7759"/>
                      <a:pt x="3788" y="7731"/>
                    </a:cubicBezTo>
                    <a:cubicBezTo>
                      <a:pt x="3846" y="7680"/>
                      <a:pt x="3903" y="7625"/>
                      <a:pt x="3960" y="7570"/>
                    </a:cubicBezTo>
                    <a:cubicBezTo>
                      <a:pt x="4014" y="7514"/>
                      <a:pt x="4070" y="7457"/>
                      <a:pt x="4126" y="7399"/>
                    </a:cubicBezTo>
                    <a:cubicBezTo>
                      <a:pt x="4345" y="7168"/>
                      <a:pt x="4559" y="6913"/>
                      <a:pt x="4759" y="6646"/>
                    </a:cubicBezTo>
                    <a:cubicBezTo>
                      <a:pt x="4959" y="6378"/>
                      <a:pt x="5146" y="6094"/>
                      <a:pt x="5315" y="5799"/>
                    </a:cubicBezTo>
                    <a:cubicBezTo>
                      <a:pt x="5486" y="5507"/>
                      <a:pt x="5642" y="5202"/>
                      <a:pt x="5775" y="4893"/>
                    </a:cubicBezTo>
                    <a:cubicBezTo>
                      <a:pt x="5843" y="4740"/>
                      <a:pt x="5905" y="4584"/>
                      <a:pt x="5962" y="4429"/>
                    </a:cubicBezTo>
                    <a:cubicBezTo>
                      <a:pt x="5991" y="4351"/>
                      <a:pt x="6020" y="4272"/>
                      <a:pt x="6046" y="4195"/>
                    </a:cubicBezTo>
                    <a:cubicBezTo>
                      <a:pt x="6070" y="4116"/>
                      <a:pt x="6096" y="4038"/>
                      <a:pt x="6119" y="3962"/>
                    </a:cubicBezTo>
                    <a:cubicBezTo>
                      <a:pt x="6142" y="3884"/>
                      <a:pt x="6166" y="3805"/>
                      <a:pt x="6185" y="3727"/>
                    </a:cubicBezTo>
                    <a:cubicBezTo>
                      <a:pt x="6205" y="3650"/>
                      <a:pt x="6225" y="3574"/>
                      <a:pt x="6243" y="3496"/>
                    </a:cubicBezTo>
                    <a:cubicBezTo>
                      <a:pt x="6253" y="3459"/>
                      <a:pt x="6260" y="3418"/>
                      <a:pt x="6268" y="3381"/>
                    </a:cubicBezTo>
                    <a:cubicBezTo>
                      <a:pt x="6277" y="3344"/>
                      <a:pt x="6284" y="3303"/>
                      <a:pt x="6291" y="3266"/>
                    </a:cubicBezTo>
                    <a:lnTo>
                      <a:pt x="6313" y="3152"/>
                    </a:lnTo>
                    <a:cubicBezTo>
                      <a:pt x="6320" y="3115"/>
                      <a:pt x="6327" y="3076"/>
                      <a:pt x="6333" y="3039"/>
                    </a:cubicBezTo>
                    <a:cubicBezTo>
                      <a:pt x="6346" y="2964"/>
                      <a:pt x="6356" y="2889"/>
                      <a:pt x="6365" y="2815"/>
                    </a:cubicBezTo>
                    <a:cubicBezTo>
                      <a:pt x="6370" y="2777"/>
                      <a:pt x="6375" y="2740"/>
                      <a:pt x="6378" y="2704"/>
                    </a:cubicBezTo>
                    <a:cubicBezTo>
                      <a:pt x="6382" y="2668"/>
                      <a:pt x="6385" y="2629"/>
                      <a:pt x="6389" y="2593"/>
                    </a:cubicBezTo>
                    <a:cubicBezTo>
                      <a:pt x="6391" y="2557"/>
                      <a:pt x="6393" y="2520"/>
                      <a:pt x="6396" y="2484"/>
                    </a:cubicBezTo>
                    <a:lnTo>
                      <a:pt x="6401" y="2376"/>
                    </a:lnTo>
                    <a:cubicBezTo>
                      <a:pt x="6405" y="2304"/>
                      <a:pt x="6406" y="2232"/>
                      <a:pt x="6406" y="2162"/>
                    </a:cubicBezTo>
                    <a:cubicBezTo>
                      <a:pt x="6406" y="2129"/>
                      <a:pt x="6405" y="2094"/>
                      <a:pt x="6405" y="2060"/>
                    </a:cubicBezTo>
                    <a:cubicBezTo>
                      <a:pt x="6405" y="2025"/>
                      <a:pt x="6404" y="1992"/>
                      <a:pt x="6401" y="1949"/>
                    </a:cubicBezTo>
                    <a:cubicBezTo>
                      <a:pt x="6399" y="1916"/>
                      <a:pt x="6398" y="1881"/>
                      <a:pt x="6396" y="1850"/>
                    </a:cubicBezTo>
                    <a:cubicBezTo>
                      <a:pt x="6393" y="1815"/>
                      <a:pt x="6392" y="1784"/>
                      <a:pt x="6389" y="1751"/>
                    </a:cubicBezTo>
                    <a:cubicBezTo>
                      <a:pt x="6383" y="1686"/>
                      <a:pt x="6376" y="1621"/>
                      <a:pt x="6368" y="1558"/>
                    </a:cubicBezTo>
                    <a:cubicBezTo>
                      <a:pt x="6358" y="1496"/>
                      <a:pt x="6347" y="1434"/>
                      <a:pt x="6336" y="1374"/>
                    </a:cubicBezTo>
                    <a:cubicBezTo>
                      <a:pt x="6332" y="1345"/>
                      <a:pt x="6324" y="1312"/>
                      <a:pt x="6319" y="1283"/>
                    </a:cubicBezTo>
                    <a:cubicBezTo>
                      <a:pt x="6313" y="1255"/>
                      <a:pt x="6306" y="1224"/>
                      <a:pt x="6299" y="1196"/>
                    </a:cubicBezTo>
                    <a:cubicBezTo>
                      <a:pt x="6291" y="1167"/>
                      <a:pt x="6283" y="1138"/>
                      <a:pt x="6276" y="1109"/>
                    </a:cubicBezTo>
                    <a:cubicBezTo>
                      <a:pt x="6267" y="1081"/>
                      <a:pt x="6260" y="1052"/>
                      <a:pt x="6250" y="1025"/>
                    </a:cubicBezTo>
                    <a:cubicBezTo>
                      <a:pt x="6234" y="969"/>
                      <a:pt x="6214" y="914"/>
                      <a:pt x="6195" y="859"/>
                    </a:cubicBezTo>
                    <a:cubicBezTo>
                      <a:pt x="6175" y="806"/>
                      <a:pt x="6153" y="753"/>
                      <a:pt x="6130" y="703"/>
                    </a:cubicBezTo>
                    <a:cubicBezTo>
                      <a:pt x="6038" y="500"/>
                      <a:pt x="5926" y="320"/>
                      <a:pt x="5794" y="166"/>
                    </a:cubicBezTo>
                    <a:cubicBezTo>
                      <a:pt x="5754" y="120"/>
                      <a:pt x="5715" y="77"/>
                      <a:pt x="5672" y="37"/>
                    </a:cubicBezTo>
                    <a:cubicBezTo>
                      <a:pt x="5636" y="30"/>
                      <a:pt x="5600" y="23"/>
                      <a:pt x="5565" y="17"/>
                    </a:cubicBezTo>
                    <a:cubicBezTo>
                      <a:pt x="5502" y="7"/>
                      <a:pt x="5417" y="0"/>
                      <a:pt x="53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" name="Google Shape;5549;p19"/>
              <p:cNvSpPr/>
              <p:nvPr/>
            </p:nvSpPr>
            <p:spPr>
              <a:xfrm>
                <a:off x="7535213" y="2083939"/>
                <a:ext cx="415977" cy="478222"/>
              </a:xfrm>
              <a:custGeom>
                <a:avLst/>
                <a:gdLst/>
                <a:ahLst/>
                <a:cxnLst/>
                <a:rect l="l" t="t" r="r" b="b"/>
                <a:pathLst>
                  <a:path w="13339" h="15335" extrusionOk="0">
                    <a:moveTo>
                      <a:pt x="10246" y="1290"/>
                    </a:moveTo>
                    <a:lnTo>
                      <a:pt x="10246" y="1290"/>
                    </a:lnTo>
                    <a:cubicBezTo>
                      <a:pt x="10258" y="1297"/>
                      <a:pt x="10271" y="1304"/>
                      <a:pt x="10284" y="1312"/>
                    </a:cubicBezTo>
                    <a:cubicBezTo>
                      <a:pt x="10271" y="1304"/>
                      <a:pt x="10259" y="1297"/>
                      <a:pt x="10246" y="1290"/>
                    </a:cubicBezTo>
                    <a:close/>
                    <a:moveTo>
                      <a:pt x="13334" y="3074"/>
                    </a:moveTo>
                    <a:cubicBezTo>
                      <a:pt x="13335" y="3075"/>
                      <a:pt x="13337" y="3076"/>
                      <a:pt x="13339" y="3077"/>
                    </a:cubicBezTo>
                    <a:cubicBezTo>
                      <a:pt x="13337" y="3076"/>
                      <a:pt x="13335" y="3075"/>
                      <a:pt x="13334" y="3074"/>
                    </a:cubicBezTo>
                    <a:close/>
                    <a:moveTo>
                      <a:pt x="7303" y="0"/>
                    </a:moveTo>
                    <a:cubicBezTo>
                      <a:pt x="6576" y="0"/>
                      <a:pt x="5803" y="246"/>
                      <a:pt x="5133" y="584"/>
                    </a:cubicBezTo>
                    <a:cubicBezTo>
                      <a:pt x="3676" y="1318"/>
                      <a:pt x="2699" y="2486"/>
                      <a:pt x="1865" y="3812"/>
                    </a:cubicBezTo>
                    <a:cubicBezTo>
                      <a:pt x="817" y="5478"/>
                      <a:pt x="0" y="7393"/>
                      <a:pt x="0" y="9325"/>
                    </a:cubicBezTo>
                    <a:cubicBezTo>
                      <a:pt x="0" y="9634"/>
                      <a:pt x="22" y="9945"/>
                      <a:pt x="65" y="10257"/>
                    </a:cubicBezTo>
                    <a:cubicBezTo>
                      <a:pt x="151" y="10875"/>
                      <a:pt x="390" y="11440"/>
                      <a:pt x="779" y="11955"/>
                    </a:cubicBezTo>
                    <a:cubicBezTo>
                      <a:pt x="973" y="12209"/>
                      <a:pt x="1202" y="12413"/>
                      <a:pt x="1467" y="12566"/>
                    </a:cubicBezTo>
                    <a:cubicBezTo>
                      <a:pt x="3063" y="13489"/>
                      <a:pt x="4660" y="14410"/>
                      <a:pt x="6258" y="15333"/>
                    </a:cubicBezTo>
                    <a:lnTo>
                      <a:pt x="6258" y="15333"/>
                    </a:lnTo>
                    <a:cubicBezTo>
                      <a:pt x="5995" y="15180"/>
                      <a:pt x="5767" y="14978"/>
                      <a:pt x="5574" y="14724"/>
                    </a:cubicBezTo>
                    <a:cubicBezTo>
                      <a:pt x="5184" y="14212"/>
                      <a:pt x="4946" y="13644"/>
                      <a:pt x="4860" y="13026"/>
                    </a:cubicBezTo>
                    <a:cubicBezTo>
                      <a:pt x="4816" y="12712"/>
                      <a:pt x="4795" y="12405"/>
                      <a:pt x="4795" y="12096"/>
                    </a:cubicBezTo>
                    <a:cubicBezTo>
                      <a:pt x="4795" y="10163"/>
                      <a:pt x="5611" y="8250"/>
                      <a:pt x="6659" y="6582"/>
                    </a:cubicBezTo>
                    <a:cubicBezTo>
                      <a:pt x="7493" y="5255"/>
                      <a:pt x="8471" y="4086"/>
                      <a:pt x="9927" y="3353"/>
                    </a:cubicBezTo>
                    <a:cubicBezTo>
                      <a:pt x="10599" y="3015"/>
                      <a:pt x="11373" y="2770"/>
                      <a:pt x="12099" y="2770"/>
                    </a:cubicBezTo>
                    <a:cubicBezTo>
                      <a:pt x="12539" y="2770"/>
                      <a:pt x="12961" y="2860"/>
                      <a:pt x="13334" y="3074"/>
                    </a:cubicBezTo>
                    <a:lnTo>
                      <a:pt x="13334" y="3074"/>
                    </a:lnTo>
                    <a:cubicBezTo>
                      <a:pt x="12750" y="2737"/>
                      <a:pt x="12168" y="2402"/>
                      <a:pt x="11585" y="2065"/>
                    </a:cubicBezTo>
                    <a:cubicBezTo>
                      <a:pt x="11553" y="2048"/>
                      <a:pt x="11520" y="2029"/>
                      <a:pt x="11491" y="2013"/>
                    </a:cubicBezTo>
                    <a:cubicBezTo>
                      <a:pt x="11369" y="1950"/>
                      <a:pt x="11240" y="1897"/>
                      <a:pt x="11108" y="1855"/>
                    </a:cubicBezTo>
                    <a:cubicBezTo>
                      <a:pt x="11036" y="1832"/>
                      <a:pt x="10960" y="1812"/>
                      <a:pt x="10885" y="1796"/>
                    </a:cubicBezTo>
                    <a:cubicBezTo>
                      <a:pt x="10820" y="1783"/>
                      <a:pt x="10755" y="1770"/>
                      <a:pt x="10691" y="1762"/>
                    </a:cubicBezTo>
                    <a:cubicBezTo>
                      <a:pt x="10558" y="1743"/>
                      <a:pt x="10419" y="1734"/>
                      <a:pt x="10279" y="1734"/>
                    </a:cubicBezTo>
                    <a:cubicBezTo>
                      <a:pt x="10268" y="1734"/>
                      <a:pt x="10257" y="1734"/>
                      <a:pt x="10246" y="1734"/>
                    </a:cubicBezTo>
                    <a:cubicBezTo>
                      <a:pt x="10095" y="1737"/>
                      <a:pt x="9937" y="1750"/>
                      <a:pt x="9779" y="1775"/>
                    </a:cubicBezTo>
                    <a:cubicBezTo>
                      <a:pt x="9622" y="1798"/>
                      <a:pt x="9456" y="1835"/>
                      <a:pt x="9295" y="1881"/>
                    </a:cubicBezTo>
                    <a:cubicBezTo>
                      <a:pt x="9132" y="1926"/>
                      <a:pt x="8960" y="1985"/>
                      <a:pt x="8794" y="2051"/>
                    </a:cubicBezTo>
                    <a:cubicBezTo>
                      <a:pt x="8629" y="2118"/>
                      <a:pt x="8454" y="2199"/>
                      <a:pt x="8285" y="2286"/>
                    </a:cubicBezTo>
                    <a:cubicBezTo>
                      <a:pt x="8117" y="2377"/>
                      <a:pt x="7952" y="2472"/>
                      <a:pt x="7782" y="2580"/>
                    </a:cubicBezTo>
                    <a:cubicBezTo>
                      <a:pt x="7614" y="2689"/>
                      <a:pt x="7452" y="2800"/>
                      <a:pt x="7285" y="2928"/>
                    </a:cubicBezTo>
                    <a:cubicBezTo>
                      <a:pt x="7117" y="3054"/>
                      <a:pt x="6958" y="3185"/>
                      <a:pt x="6793" y="3329"/>
                    </a:cubicBezTo>
                    <a:cubicBezTo>
                      <a:pt x="6629" y="3473"/>
                      <a:pt x="6471" y="3621"/>
                      <a:pt x="6313" y="3780"/>
                    </a:cubicBezTo>
                    <a:cubicBezTo>
                      <a:pt x="6153" y="3940"/>
                      <a:pt x="6002" y="4102"/>
                      <a:pt x="5849" y="4276"/>
                    </a:cubicBezTo>
                    <a:cubicBezTo>
                      <a:pt x="5698" y="4450"/>
                      <a:pt x="5552" y="4628"/>
                      <a:pt x="5409" y="4814"/>
                    </a:cubicBezTo>
                    <a:cubicBezTo>
                      <a:pt x="5265" y="4998"/>
                      <a:pt x="5128" y="5189"/>
                      <a:pt x="4993" y="5385"/>
                    </a:cubicBezTo>
                    <a:cubicBezTo>
                      <a:pt x="4860" y="5580"/>
                      <a:pt x="4732" y="5780"/>
                      <a:pt x="4609" y="5986"/>
                    </a:cubicBezTo>
                    <a:cubicBezTo>
                      <a:pt x="4486" y="6188"/>
                      <a:pt x="4368" y="6398"/>
                      <a:pt x="4259" y="6608"/>
                    </a:cubicBezTo>
                    <a:cubicBezTo>
                      <a:pt x="4149" y="6818"/>
                      <a:pt x="4044" y="7034"/>
                      <a:pt x="3948" y="7249"/>
                    </a:cubicBezTo>
                    <a:cubicBezTo>
                      <a:pt x="3850" y="7465"/>
                      <a:pt x="3760" y="7685"/>
                      <a:pt x="3678" y="7902"/>
                    </a:cubicBezTo>
                    <a:cubicBezTo>
                      <a:pt x="3596" y="8121"/>
                      <a:pt x="3520" y="8343"/>
                      <a:pt x="3453" y="8559"/>
                    </a:cubicBezTo>
                    <a:cubicBezTo>
                      <a:pt x="3387" y="8775"/>
                      <a:pt x="3326" y="8997"/>
                      <a:pt x="3275" y="9210"/>
                    </a:cubicBezTo>
                    <a:cubicBezTo>
                      <a:pt x="3254" y="9307"/>
                      <a:pt x="3232" y="9403"/>
                      <a:pt x="3213" y="9501"/>
                    </a:cubicBezTo>
                    <a:cubicBezTo>
                      <a:pt x="3189" y="9619"/>
                      <a:pt x="3166" y="9739"/>
                      <a:pt x="3149" y="9854"/>
                    </a:cubicBezTo>
                    <a:cubicBezTo>
                      <a:pt x="3114" y="10063"/>
                      <a:pt x="3087" y="10280"/>
                      <a:pt x="3071" y="10481"/>
                    </a:cubicBezTo>
                    <a:cubicBezTo>
                      <a:pt x="3052" y="10682"/>
                      <a:pt x="3044" y="10892"/>
                      <a:pt x="3044" y="11085"/>
                    </a:cubicBezTo>
                    <a:lnTo>
                      <a:pt x="1756" y="10342"/>
                    </a:lnTo>
                    <a:cubicBezTo>
                      <a:pt x="1756" y="10149"/>
                      <a:pt x="1766" y="9939"/>
                      <a:pt x="1783" y="9738"/>
                    </a:cubicBezTo>
                    <a:cubicBezTo>
                      <a:pt x="1799" y="9537"/>
                      <a:pt x="1826" y="9318"/>
                      <a:pt x="1859" y="9110"/>
                    </a:cubicBezTo>
                    <a:cubicBezTo>
                      <a:pt x="1892" y="8901"/>
                      <a:pt x="1937" y="8681"/>
                      <a:pt x="1987" y="8467"/>
                    </a:cubicBezTo>
                    <a:cubicBezTo>
                      <a:pt x="2037" y="8253"/>
                      <a:pt x="2099" y="8030"/>
                      <a:pt x="2165" y="7814"/>
                    </a:cubicBezTo>
                    <a:cubicBezTo>
                      <a:pt x="2231" y="7597"/>
                      <a:pt x="2308" y="7374"/>
                      <a:pt x="2390" y="7159"/>
                    </a:cubicBezTo>
                    <a:cubicBezTo>
                      <a:pt x="2473" y="6942"/>
                      <a:pt x="2562" y="6722"/>
                      <a:pt x="2660" y="6506"/>
                    </a:cubicBezTo>
                    <a:cubicBezTo>
                      <a:pt x="2756" y="6290"/>
                      <a:pt x="2861" y="6075"/>
                      <a:pt x="2970" y="5865"/>
                    </a:cubicBezTo>
                    <a:cubicBezTo>
                      <a:pt x="3081" y="5655"/>
                      <a:pt x="3199" y="5446"/>
                      <a:pt x="3321" y="5241"/>
                    </a:cubicBezTo>
                    <a:cubicBezTo>
                      <a:pt x="3443" y="5034"/>
                      <a:pt x="3573" y="4835"/>
                      <a:pt x="3705" y="4639"/>
                    </a:cubicBezTo>
                    <a:cubicBezTo>
                      <a:pt x="3840" y="4443"/>
                      <a:pt x="3977" y="4253"/>
                      <a:pt x="4121" y="4068"/>
                    </a:cubicBezTo>
                    <a:cubicBezTo>
                      <a:pt x="4263" y="3881"/>
                      <a:pt x="4408" y="3704"/>
                      <a:pt x="4560" y="3530"/>
                    </a:cubicBezTo>
                    <a:cubicBezTo>
                      <a:pt x="4711" y="3356"/>
                      <a:pt x="4864" y="3194"/>
                      <a:pt x="5022" y="3034"/>
                    </a:cubicBezTo>
                    <a:cubicBezTo>
                      <a:pt x="5183" y="2874"/>
                      <a:pt x="5337" y="2726"/>
                      <a:pt x="5502" y="2583"/>
                    </a:cubicBezTo>
                    <a:cubicBezTo>
                      <a:pt x="5667" y="2439"/>
                      <a:pt x="5827" y="2308"/>
                      <a:pt x="5995" y="2182"/>
                    </a:cubicBezTo>
                    <a:cubicBezTo>
                      <a:pt x="6163" y="2055"/>
                      <a:pt x="6326" y="1941"/>
                      <a:pt x="6494" y="1834"/>
                    </a:cubicBezTo>
                    <a:cubicBezTo>
                      <a:pt x="6664" y="1724"/>
                      <a:pt x="6829" y="1628"/>
                      <a:pt x="6997" y="1540"/>
                    </a:cubicBezTo>
                    <a:cubicBezTo>
                      <a:pt x="7164" y="1453"/>
                      <a:pt x="7341" y="1372"/>
                      <a:pt x="7506" y="1305"/>
                    </a:cubicBezTo>
                    <a:cubicBezTo>
                      <a:pt x="7672" y="1238"/>
                      <a:pt x="7844" y="1179"/>
                      <a:pt x="8005" y="1135"/>
                    </a:cubicBezTo>
                    <a:cubicBezTo>
                      <a:pt x="8168" y="1089"/>
                      <a:pt x="8334" y="1052"/>
                      <a:pt x="8491" y="1029"/>
                    </a:cubicBezTo>
                    <a:cubicBezTo>
                      <a:pt x="8649" y="1006"/>
                      <a:pt x="8807" y="991"/>
                      <a:pt x="8958" y="988"/>
                    </a:cubicBezTo>
                    <a:cubicBezTo>
                      <a:pt x="8969" y="988"/>
                      <a:pt x="8980" y="988"/>
                      <a:pt x="8990" y="988"/>
                    </a:cubicBezTo>
                    <a:cubicBezTo>
                      <a:pt x="9131" y="988"/>
                      <a:pt x="9270" y="997"/>
                      <a:pt x="9403" y="1016"/>
                    </a:cubicBezTo>
                    <a:cubicBezTo>
                      <a:pt x="9546" y="1036"/>
                      <a:pt x="9686" y="1067"/>
                      <a:pt x="9819" y="1109"/>
                    </a:cubicBezTo>
                    <a:cubicBezTo>
                      <a:pt x="9952" y="1151"/>
                      <a:pt x="10081" y="1204"/>
                      <a:pt x="10203" y="1267"/>
                    </a:cubicBezTo>
                    <a:cubicBezTo>
                      <a:pt x="10217" y="1275"/>
                      <a:pt x="10232" y="1282"/>
                      <a:pt x="10246" y="1290"/>
                    </a:cubicBezTo>
                    <a:lnTo>
                      <a:pt x="10246" y="1290"/>
                    </a:lnTo>
                    <a:cubicBezTo>
                      <a:pt x="9679" y="963"/>
                      <a:pt x="9112" y="634"/>
                      <a:pt x="8544" y="308"/>
                    </a:cubicBezTo>
                    <a:cubicBezTo>
                      <a:pt x="8170" y="92"/>
                      <a:pt x="7745" y="0"/>
                      <a:pt x="7303" y="0"/>
                    </a:cubicBezTo>
                    <a:close/>
                    <a:moveTo>
                      <a:pt x="6258" y="15333"/>
                    </a:moveTo>
                    <a:cubicBezTo>
                      <a:pt x="6259" y="15333"/>
                      <a:pt x="6260" y="15334"/>
                      <a:pt x="6261" y="15335"/>
                    </a:cubicBezTo>
                    <a:cubicBezTo>
                      <a:pt x="6260" y="15334"/>
                      <a:pt x="6259" y="15333"/>
                      <a:pt x="6258" y="153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19"/>
              <p:cNvSpPr/>
              <p:nvPr/>
            </p:nvSpPr>
            <p:spPr>
              <a:xfrm>
                <a:off x="7589911" y="2114749"/>
                <a:ext cx="284719" cy="291704"/>
              </a:xfrm>
              <a:custGeom>
                <a:avLst/>
                <a:gdLst/>
                <a:ahLst/>
                <a:cxnLst/>
                <a:rect l="l" t="t" r="r" b="b"/>
                <a:pathLst>
                  <a:path w="9130" h="9354" extrusionOk="0">
                    <a:moveTo>
                      <a:pt x="7234" y="0"/>
                    </a:moveTo>
                    <a:cubicBezTo>
                      <a:pt x="7223" y="0"/>
                      <a:pt x="7212" y="0"/>
                      <a:pt x="7201" y="0"/>
                    </a:cubicBezTo>
                    <a:cubicBezTo>
                      <a:pt x="7050" y="3"/>
                      <a:pt x="6892" y="18"/>
                      <a:pt x="6734" y="41"/>
                    </a:cubicBezTo>
                    <a:cubicBezTo>
                      <a:pt x="6579" y="64"/>
                      <a:pt x="6411" y="101"/>
                      <a:pt x="6250" y="147"/>
                    </a:cubicBezTo>
                    <a:cubicBezTo>
                      <a:pt x="6087" y="191"/>
                      <a:pt x="5916" y="250"/>
                      <a:pt x="5751" y="317"/>
                    </a:cubicBezTo>
                    <a:cubicBezTo>
                      <a:pt x="5585" y="384"/>
                      <a:pt x="5409" y="465"/>
                      <a:pt x="5242" y="552"/>
                    </a:cubicBezTo>
                    <a:cubicBezTo>
                      <a:pt x="5071" y="643"/>
                      <a:pt x="4907" y="738"/>
                      <a:pt x="4739" y="846"/>
                    </a:cubicBezTo>
                    <a:cubicBezTo>
                      <a:pt x="4568" y="955"/>
                      <a:pt x="4408" y="1067"/>
                      <a:pt x="4238" y="1194"/>
                    </a:cubicBezTo>
                    <a:cubicBezTo>
                      <a:pt x="4070" y="1320"/>
                      <a:pt x="3911" y="1451"/>
                      <a:pt x="3747" y="1595"/>
                    </a:cubicBezTo>
                    <a:cubicBezTo>
                      <a:pt x="3583" y="1738"/>
                      <a:pt x="3426" y="1886"/>
                      <a:pt x="3267" y="2046"/>
                    </a:cubicBezTo>
                    <a:cubicBezTo>
                      <a:pt x="3108" y="2206"/>
                      <a:pt x="2957" y="2368"/>
                      <a:pt x="2805" y="2542"/>
                    </a:cubicBezTo>
                    <a:cubicBezTo>
                      <a:pt x="2654" y="2716"/>
                      <a:pt x="2509" y="2894"/>
                      <a:pt x="2365" y="3080"/>
                    </a:cubicBezTo>
                    <a:cubicBezTo>
                      <a:pt x="2221" y="3265"/>
                      <a:pt x="2082" y="3455"/>
                      <a:pt x="1950" y="3651"/>
                    </a:cubicBezTo>
                    <a:cubicBezTo>
                      <a:pt x="1814" y="3849"/>
                      <a:pt x="1687" y="4049"/>
                      <a:pt x="1564" y="4253"/>
                    </a:cubicBezTo>
                    <a:cubicBezTo>
                      <a:pt x="1441" y="4456"/>
                      <a:pt x="1324" y="4667"/>
                      <a:pt x="1215" y="4877"/>
                    </a:cubicBezTo>
                    <a:cubicBezTo>
                      <a:pt x="1104" y="5087"/>
                      <a:pt x="1001" y="5302"/>
                      <a:pt x="903" y="5518"/>
                    </a:cubicBezTo>
                    <a:cubicBezTo>
                      <a:pt x="807" y="5734"/>
                      <a:pt x="715" y="5954"/>
                      <a:pt x="634" y="6171"/>
                    </a:cubicBezTo>
                    <a:cubicBezTo>
                      <a:pt x="551" y="6388"/>
                      <a:pt x="476" y="6611"/>
                      <a:pt x="410" y="6826"/>
                    </a:cubicBezTo>
                    <a:cubicBezTo>
                      <a:pt x="342" y="7042"/>
                      <a:pt x="282" y="7265"/>
                      <a:pt x="232" y="7479"/>
                    </a:cubicBezTo>
                    <a:cubicBezTo>
                      <a:pt x="183" y="7693"/>
                      <a:pt x="138" y="7913"/>
                      <a:pt x="104" y="8122"/>
                    </a:cubicBezTo>
                    <a:cubicBezTo>
                      <a:pt x="72" y="8330"/>
                      <a:pt x="45" y="8549"/>
                      <a:pt x="26" y="8750"/>
                    </a:cubicBezTo>
                    <a:cubicBezTo>
                      <a:pt x="9" y="8951"/>
                      <a:pt x="0" y="9161"/>
                      <a:pt x="0" y="9354"/>
                    </a:cubicBezTo>
                    <a:lnTo>
                      <a:pt x="1457" y="8513"/>
                    </a:lnTo>
                    <a:cubicBezTo>
                      <a:pt x="1477" y="8415"/>
                      <a:pt x="1497" y="8319"/>
                      <a:pt x="1520" y="8222"/>
                    </a:cubicBezTo>
                    <a:cubicBezTo>
                      <a:pt x="1570" y="8008"/>
                      <a:pt x="1632" y="7787"/>
                      <a:pt x="1698" y="7571"/>
                    </a:cubicBezTo>
                    <a:cubicBezTo>
                      <a:pt x="1764" y="7352"/>
                      <a:pt x="1842" y="7130"/>
                      <a:pt x="1922" y="6914"/>
                    </a:cubicBezTo>
                    <a:cubicBezTo>
                      <a:pt x="2003" y="6697"/>
                      <a:pt x="2095" y="6477"/>
                      <a:pt x="2193" y="6261"/>
                    </a:cubicBezTo>
                    <a:cubicBezTo>
                      <a:pt x="2289" y="6046"/>
                      <a:pt x="2394" y="5830"/>
                      <a:pt x="2503" y="5620"/>
                    </a:cubicBezTo>
                    <a:cubicBezTo>
                      <a:pt x="2614" y="5410"/>
                      <a:pt x="2732" y="5202"/>
                      <a:pt x="2854" y="4998"/>
                    </a:cubicBezTo>
                    <a:cubicBezTo>
                      <a:pt x="2976" y="4793"/>
                      <a:pt x="3106" y="4592"/>
                      <a:pt x="3238" y="4397"/>
                    </a:cubicBezTo>
                    <a:cubicBezTo>
                      <a:pt x="3373" y="4201"/>
                      <a:pt x="3509" y="4010"/>
                      <a:pt x="3653" y="3826"/>
                    </a:cubicBezTo>
                    <a:cubicBezTo>
                      <a:pt x="3797" y="3639"/>
                      <a:pt x="3942" y="3462"/>
                      <a:pt x="4093" y="3288"/>
                    </a:cubicBezTo>
                    <a:cubicBezTo>
                      <a:pt x="4246" y="3114"/>
                      <a:pt x="4397" y="2952"/>
                      <a:pt x="4558" y="2792"/>
                    </a:cubicBezTo>
                    <a:cubicBezTo>
                      <a:pt x="4717" y="2631"/>
                      <a:pt x="4874" y="2485"/>
                      <a:pt x="5036" y="2341"/>
                    </a:cubicBezTo>
                    <a:cubicBezTo>
                      <a:pt x="5202" y="2197"/>
                      <a:pt x="5363" y="2066"/>
                      <a:pt x="5529" y="1940"/>
                    </a:cubicBezTo>
                    <a:cubicBezTo>
                      <a:pt x="5696" y="1813"/>
                      <a:pt x="5859" y="1700"/>
                      <a:pt x="6027" y="1592"/>
                    </a:cubicBezTo>
                    <a:cubicBezTo>
                      <a:pt x="6196" y="1481"/>
                      <a:pt x="6362" y="1386"/>
                      <a:pt x="6530" y="1298"/>
                    </a:cubicBezTo>
                    <a:cubicBezTo>
                      <a:pt x="6697" y="1211"/>
                      <a:pt x="6874" y="1130"/>
                      <a:pt x="7039" y="1063"/>
                    </a:cubicBezTo>
                    <a:cubicBezTo>
                      <a:pt x="7204" y="997"/>
                      <a:pt x="7377" y="938"/>
                      <a:pt x="7538" y="893"/>
                    </a:cubicBezTo>
                    <a:cubicBezTo>
                      <a:pt x="7700" y="847"/>
                      <a:pt x="7867" y="810"/>
                      <a:pt x="8024" y="787"/>
                    </a:cubicBezTo>
                    <a:cubicBezTo>
                      <a:pt x="8182" y="764"/>
                      <a:pt x="8340" y="749"/>
                      <a:pt x="8491" y="746"/>
                    </a:cubicBezTo>
                    <a:cubicBezTo>
                      <a:pt x="8502" y="746"/>
                      <a:pt x="8512" y="746"/>
                      <a:pt x="8523" y="746"/>
                    </a:cubicBezTo>
                    <a:cubicBezTo>
                      <a:pt x="8663" y="746"/>
                      <a:pt x="8803" y="755"/>
                      <a:pt x="8935" y="774"/>
                    </a:cubicBezTo>
                    <a:cubicBezTo>
                      <a:pt x="9001" y="782"/>
                      <a:pt x="9066" y="794"/>
                      <a:pt x="9129" y="808"/>
                    </a:cubicBezTo>
                    <a:cubicBezTo>
                      <a:pt x="9121" y="800"/>
                      <a:pt x="9114" y="792"/>
                      <a:pt x="9106" y="782"/>
                    </a:cubicBezTo>
                    <a:cubicBezTo>
                      <a:pt x="9010" y="679"/>
                      <a:pt x="8906" y="585"/>
                      <a:pt x="8796" y="501"/>
                    </a:cubicBezTo>
                    <a:cubicBezTo>
                      <a:pt x="8710" y="436"/>
                      <a:pt x="8622" y="377"/>
                      <a:pt x="8528" y="325"/>
                    </a:cubicBezTo>
                    <a:cubicBezTo>
                      <a:pt x="8501" y="311"/>
                      <a:pt x="8475" y="296"/>
                      <a:pt x="8448" y="279"/>
                    </a:cubicBezTo>
                    <a:cubicBezTo>
                      <a:pt x="8326" y="216"/>
                      <a:pt x="8196" y="163"/>
                      <a:pt x="8063" y="121"/>
                    </a:cubicBezTo>
                    <a:cubicBezTo>
                      <a:pt x="7930" y="79"/>
                      <a:pt x="7789" y="48"/>
                      <a:pt x="7646" y="28"/>
                    </a:cubicBezTo>
                    <a:cubicBezTo>
                      <a:pt x="7513" y="9"/>
                      <a:pt x="7374" y="0"/>
                      <a:pt x="7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19"/>
              <p:cNvSpPr/>
              <p:nvPr/>
            </p:nvSpPr>
            <p:spPr>
              <a:xfrm>
                <a:off x="7589911" y="2380097"/>
                <a:ext cx="45437" cy="49491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587" extrusionOk="0">
                    <a:moveTo>
                      <a:pt x="1457" y="1"/>
                    </a:moveTo>
                    <a:lnTo>
                      <a:pt x="0" y="842"/>
                    </a:lnTo>
                    <a:lnTo>
                      <a:pt x="1288" y="1587"/>
                    </a:lnTo>
                    <a:cubicBezTo>
                      <a:pt x="1288" y="1394"/>
                      <a:pt x="1297" y="1184"/>
                      <a:pt x="1316" y="983"/>
                    </a:cubicBezTo>
                    <a:cubicBezTo>
                      <a:pt x="1331" y="781"/>
                      <a:pt x="1359" y="564"/>
                      <a:pt x="1392" y="356"/>
                    </a:cubicBezTo>
                    <a:cubicBezTo>
                      <a:pt x="1410" y="241"/>
                      <a:pt x="1432" y="122"/>
                      <a:pt x="14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19"/>
              <p:cNvSpPr/>
              <p:nvPr/>
            </p:nvSpPr>
            <p:spPr>
              <a:xfrm>
                <a:off x="7721634" y="2203999"/>
                <a:ext cx="281788" cy="358066"/>
              </a:xfrm>
              <a:custGeom>
                <a:avLst/>
                <a:gdLst/>
                <a:ahLst/>
                <a:cxnLst/>
                <a:rect l="l" t="t" r="r" b="b"/>
                <a:pathLst>
                  <a:path w="9036" h="11482" extrusionOk="0">
                    <a:moveTo>
                      <a:pt x="6422" y="259"/>
                    </a:moveTo>
                    <a:cubicBezTo>
                      <a:pt x="6596" y="259"/>
                      <a:pt x="6761" y="278"/>
                      <a:pt x="6919" y="318"/>
                    </a:cubicBezTo>
                    <a:cubicBezTo>
                      <a:pt x="7469" y="461"/>
                      <a:pt x="8006" y="889"/>
                      <a:pt x="8323" y="1440"/>
                    </a:cubicBezTo>
                    <a:cubicBezTo>
                      <a:pt x="8672" y="2045"/>
                      <a:pt x="8776" y="2820"/>
                      <a:pt x="8652" y="3878"/>
                    </a:cubicBezTo>
                    <a:cubicBezTo>
                      <a:pt x="8530" y="4917"/>
                      <a:pt x="8223" y="5932"/>
                      <a:pt x="7745" y="6894"/>
                    </a:cubicBezTo>
                    <a:cubicBezTo>
                      <a:pt x="7273" y="7839"/>
                      <a:pt x="6636" y="8732"/>
                      <a:pt x="5902" y="9476"/>
                    </a:cubicBezTo>
                    <a:cubicBezTo>
                      <a:pt x="5239" y="10148"/>
                      <a:pt x="4570" y="10621"/>
                      <a:pt x="3863" y="10921"/>
                    </a:cubicBezTo>
                    <a:cubicBezTo>
                      <a:pt x="3387" y="11122"/>
                      <a:pt x="2949" y="11224"/>
                      <a:pt x="2557" y="11224"/>
                    </a:cubicBezTo>
                    <a:cubicBezTo>
                      <a:pt x="2382" y="11224"/>
                      <a:pt x="2216" y="11203"/>
                      <a:pt x="2060" y="11163"/>
                    </a:cubicBezTo>
                    <a:cubicBezTo>
                      <a:pt x="1510" y="11022"/>
                      <a:pt x="973" y="10592"/>
                      <a:pt x="657" y="10043"/>
                    </a:cubicBezTo>
                    <a:cubicBezTo>
                      <a:pt x="382" y="9565"/>
                      <a:pt x="259" y="8980"/>
                      <a:pt x="279" y="8249"/>
                    </a:cubicBezTo>
                    <a:cubicBezTo>
                      <a:pt x="285" y="8046"/>
                      <a:pt x="300" y="7833"/>
                      <a:pt x="328" y="7603"/>
                    </a:cubicBezTo>
                    <a:cubicBezTo>
                      <a:pt x="449" y="6565"/>
                      <a:pt x="753" y="5551"/>
                      <a:pt x="1234" y="4588"/>
                    </a:cubicBezTo>
                    <a:cubicBezTo>
                      <a:pt x="1702" y="3645"/>
                      <a:pt x="2341" y="2751"/>
                      <a:pt x="3075" y="2006"/>
                    </a:cubicBezTo>
                    <a:cubicBezTo>
                      <a:pt x="3738" y="1333"/>
                      <a:pt x="4405" y="860"/>
                      <a:pt x="5115" y="561"/>
                    </a:cubicBezTo>
                    <a:cubicBezTo>
                      <a:pt x="5591" y="360"/>
                      <a:pt x="6030" y="259"/>
                      <a:pt x="6422" y="259"/>
                    </a:cubicBezTo>
                    <a:close/>
                    <a:moveTo>
                      <a:pt x="6423" y="0"/>
                    </a:moveTo>
                    <a:cubicBezTo>
                      <a:pt x="5995" y="0"/>
                      <a:pt x="5523" y="108"/>
                      <a:pt x="5015" y="324"/>
                    </a:cubicBezTo>
                    <a:cubicBezTo>
                      <a:pt x="4274" y="638"/>
                      <a:pt x="3578" y="1129"/>
                      <a:pt x="2893" y="1826"/>
                    </a:cubicBezTo>
                    <a:cubicBezTo>
                      <a:pt x="2138" y="2591"/>
                      <a:pt x="1482" y="3506"/>
                      <a:pt x="1001" y="4475"/>
                    </a:cubicBezTo>
                    <a:cubicBezTo>
                      <a:pt x="509" y="5465"/>
                      <a:pt x="197" y="6508"/>
                      <a:pt x="70" y="7574"/>
                    </a:cubicBezTo>
                    <a:cubicBezTo>
                      <a:pt x="42" y="7811"/>
                      <a:pt x="26" y="8031"/>
                      <a:pt x="20" y="8243"/>
                    </a:cubicBezTo>
                    <a:cubicBezTo>
                      <a:pt x="0" y="9023"/>
                      <a:pt x="134" y="9653"/>
                      <a:pt x="431" y="10172"/>
                    </a:cubicBezTo>
                    <a:cubicBezTo>
                      <a:pt x="785" y="10787"/>
                      <a:pt x="1370" y="11253"/>
                      <a:pt x="1994" y="11413"/>
                    </a:cubicBezTo>
                    <a:cubicBezTo>
                      <a:pt x="2171" y="11459"/>
                      <a:pt x="2358" y="11482"/>
                      <a:pt x="2555" y="11482"/>
                    </a:cubicBezTo>
                    <a:cubicBezTo>
                      <a:pt x="2980" y="11482"/>
                      <a:pt x="3450" y="11374"/>
                      <a:pt x="3961" y="11158"/>
                    </a:cubicBezTo>
                    <a:cubicBezTo>
                      <a:pt x="4701" y="10845"/>
                      <a:pt x="5396" y="10353"/>
                      <a:pt x="6084" y="9656"/>
                    </a:cubicBezTo>
                    <a:cubicBezTo>
                      <a:pt x="6836" y="8893"/>
                      <a:pt x="7489" y="7975"/>
                      <a:pt x="7972" y="7006"/>
                    </a:cubicBezTo>
                    <a:cubicBezTo>
                      <a:pt x="8465" y="6019"/>
                      <a:pt x="8780" y="4975"/>
                      <a:pt x="8905" y="3907"/>
                    </a:cubicBezTo>
                    <a:cubicBezTo>
                      <a:pt x="9036" y="2791"/>
                      <a:pt x="8921" y="1966"/>
                      <a:pt x="8544" y="1310"/>
                    </a:cubicBezTo>
                    <a:cubicBezTo>
                      <a:pt x="8188" y="694"/>
                      <a:pt x="7605" y="228"/>
                      <a:pt x="6983" y="68"/>
                    </a:cubicBezTo>
                    <a:cubicBezTo>
                      <a:pt x="6806" y="23"/>
                      <a:pt x="6619" y="0"/>
                      <a:pt x="64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19"/>
              <p:cNvSpPr/>
              <p:nvPr/>
            </p:nvSpPr>
            <p:spPr>
              <a:xfrm>
                <a:off x="7429280" y="2289818"/>
                <a:ext cx="197027" cy="305582"/>
              </a:xfrm>
              <a:custGeom>
                <a:avLst/>
                <a:gdLst/>
                <a:ahLst/>
                <a:cxnLst/>
                <a:rect l="l" t="t" r="r" b="b"/>
                <a:pathLst>
                  <a:path w="6318" h="9799" extrusionOk="0">
                    <a:moveTo>
                      <a:pt x="3262" y="0"/>
                    </a:moveTo>
                    <a:lnTo>
                      <a:pt x="3262" y="0"/>
                    </a:lnTo>
                    <a:cubicBezTo>
                      <a:pt x="3159" y="58"/>
                      <a:pt x="3059" y="112"/>
                      <a:pt x="2956" y="160"/>
                    </a:cubicBezTo>
                    <a:cubicBezTo>
                      <a:pt x="2770" y="246"/>
                      <a:pt x="2586" y="311"/>
                      <a:pt x="2407" y="354"/>
                    </a:cubicBezTo>
                    <a:cubicBezTo>
                      <a:pt x="2352" y="366"/>
                      <a:pt x="2300" y="377"/>
                      <a:pt x="2246" y="386"/>
                    </a:cubicBezTo>
                    <a:cubicBezTo>
                      <a:pt x="2194" y="394"/>
                      <a:pt x="2142" y="400"/>
                      <a:pt x="2090" y="406"/>
                    </a:cubicBezTo>
                    <a:lnTo>
                      <a:pt x="1130" y="6467"/>
                    </a:lnTo>
                    <a:cubicBezTo>
                      <a:pt x="761" y="6777"/>
                      <a:pt x="467" y="7200"/>
                      <a:pt x="266" y="7643"/>
                    </a:cubicBezTo>
                    <a:cubicBezTo>
                      <a:pt x="104" y="7995"/>
                      <a:pt x="0" y="8363"/>
                      <a:pt x="0" y="8764"/>
                    </a:cubicBezTo>
                    <a:cubicBezTo>
                      <a:pt x="0" y="9016"/>
                      <a:pt x="40" y="9278"/>
                      <a:pt x="181" y="9476"/>
                    </a:cubicBezTo>
                    <a:cubicBezTo>
                      <a:pt x="246" y="9565"/>
                      <a:pt x="329" y="9638"/>
                      <a:pt x="424" y="9694"/>
                    </a:cubicBezTo>
                    <a:cubicBezTo>
                      <a:pt x="497" y="9738"/>
                      <a:pt x="579" y="9768"/>
                      <a:pt x="661" y="9785"/>
                    </a:cubicBezTo>
                    <a:cubicBezTo>
                      <a:pt x="710" y="9794"/>
                      <a:pt x="758" y="9799"/>
                      <a:pt x="807" y="9799"/>
                    </a:cubicBezTo>
                    <a:cubicBezTo>
                      <a:pt x="953" y="9799"/>
                      <a:pt x="1100" y="9761"/>
                      <a:pt x="1236" y="9706"/>
                    </a:cubicBezTo>
                    <a:cubicBezTo>
                      <a:pt x="1557" y="9578"/>
                      <a:pt x="1823" y="9358"/>
                      <a:pt x="2053" y="9104"/>
                    </a:cubicBezTo>
                    <a:cubicBezTo>
                      <a:pt x="2379" y="8738"/>
                      <a:pt x="2635" y="8304"/>
                      <a:pt x="2782" y="7844"/>
                    </a:cubicBezTo>
                    <a:lnTo>
                      <a:pt x="6317" y="5803"/>
                    </a:lnTo>
                    <a:lnTo>
                      <a:pt x="6317" y="4420"/>
                    </a:lnTo>
                    <a:lnTo>
                      <a:pt x="2780" y="6460"/>
                    </a:lnTo>
                    <a:cubicBezTo>
                      <a:pt x="2717" y="6097"/>
                      <a:pt x="2519" y="6065"/>
                      <a:pt x="2396" y="6065"/>
                    </a:cubicBezTo>
                    <a:cubicBezTo>
                      <a:pt x="2370" y="6065"/>
                      <a:pt x="2348" y="6067"/>
                      <a:pt x="2331" y="6067"/>
                    </a:cubicBezTo>
                    <a:cubicBezTo>
                      <a:pt x="2318" y="6067"/>
                      <a:pt x="2308" y="6066"/>
                      <a:pt x="2302" y="6063"/>
                    </a:cubicBezTo>
                    <a:lnTo>
                      <a:pt x="2384" y="5551"/>
                    </a:lnTo>
                    <a:lnTo>
                      <a:pt x="32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19"/>
              <p:cNvSpPr/>
              <p:nvPr/>
            </p:nvSpPr>
            <p:spPr>
              <a:xfrm>
                <a:off x="7501129" y="2409909"/>
                <a:ext cx="125177" cy="81424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2611" extrusionOk="0">
                    <a:moveTo>
                      <a:pt x="3024" y="1"/>
                    </a:moveTo>
                    <a:lnTo>
                      <a:pt x="81" y="1702"/>
                    </a:lnTo>
                    <a:lnTo>
                      <a:pt x="1" y="2213"/>
                    </a:lnTo>
                    <a:cubicBezTo>
                      <a:pt x="6" y="2216"/>
                      <a:pt x="15" y="2217"/>
                      <a:pt x="27" y="2217"/>
                    </a:cubicBezTo>
                    <a:cubicBezTo>
                      <a:pt x="45" y="2217"/>
                      <a:pt x="69" y="2215"/>
                      <a:pt x="97" y="2215"/>
                    </a:cubicBezTo>
                    <a:cubicBezTo>
                      <a:pt x="220" y="2215"/>
                      <a:pt x="415" y="2249"/>
                      <a:pt x="478" y="2610"/>
                    </a:cubicBezTo>
                    <a:lnTo>
                      <a:pt x="4013" y="569"/>
                    </a:lnTo>
                    <a:lnTo>
                      <a:pt x="30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19"/>
              <p:cNvSpPr/>
              <p:nvPr/>
            </p:nvSpPr>
            <p:spPr>
              <a:xfrm>
                <a:off x="7433708" y="2284704"/>
                <a:ext cx="60717" cy="206788"/>
              </a:xfrm>
              <a:custGeom>
                <a:avLst/>
                <a:gdLst/>
                <a:ahLst/>
                <a:cxnLst/>
                <a:rect l="l" t="t" r="r" b="b"/>
                <a:pathLst>
                  <a:path w="1947" h="6631" extrusionOk="0">
                    <a:moveTo>
                      <a:pt x="959" y="0"/>
                    </a:moveTo>
                    <a:lnTo>
                      <a:pt x="0" y="6062"/>
                    </a:lnTo>
                    <a:cubicBezTo>
                      <a:pt x="330" y="6251"/>
                      <a:pt x="657" y="6440"/>
                      <a:pt x="987" y="6631"/>
                    </a:cubicBezTo>
                    <a:lnTo>
                      <a:pt x="1947" y="570"/>
                    </a:lnTo>
                    <a:cubicBezTo>
                      <a:pt x="1618" y="379"/>
                      <a:pt x="1288" y="189"/>
                      <a:pt x="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19"/>
              <p:cNvSpPr/>
              <p:nvPr/>
            </p:nvSpPr>
            <p:spPr>
              <a:xfrm>
                <a:off x="7398407" y="2473712"/>
                <a:ext cx="66081" cy="118441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3798" extrusionOk="0">
                    <a:moveTo>
                      <a:pt x="1132" y="1"/>
                    </a:moveTo>
                    <a:cubicBezTo>
                      <a:pt x="761" y="311"/>
                      <a:pt x="471" y="731"/>
                      <a:pt x="267" y="1175"/>
                    </a:cubicBezTo>
                    <a:cubicBezTo>
                      <a:pt x="106" y="1527"/>
                      <a:pt x="1" y="1895"/>
                      <a:pt x="1" y="2297"/>
                    </a:cubicBezTo>
                    <a:cubicBezTo>
                      <a:pt x="1" y="2548"/>
                      <a:pt x="41" y="2811"/>
                      <a:pt x="183" y="3008"/>
                    </a:cubicBezTo>
                    <a:cubicBezTo>
                      <a:pt x="248" y="3099"/>
                      <a:pt x="333" y="3174"/>
                      <a:pt x="429" y="3230"/>
                    </a:cubicBezTo>
                    <a:cubicBezTo>
                      <a:pt x="754" y="3418"/>
                      <a:pt x="1088" y="3609"/>
                      <a:pt x="1413" y="3797"/>
                    </a:cubicBezTo>
                    <a:cubicBezTo>
                      <a:pt x="1318" y="3741"/>
                      <a:pt x="1233" y="3667"/>
                      <a:pt x="1170" y="3578"/>
                    </a:cubicBezTo>
                    <a:cubicBezTo>
                      <a:pt x="1027" y="3381"/>
                      <a:pt x="989" y="3116"/>
                      <a:pt x="989" y="2866"/>
                    </a:cubicBezTo>
                    <a:cubicBezTo>
                      <a:pt x="989" y="2466"/>
                      <a:pt x="1092" y="2100"/>
                      <a:pt x="1255" y="1744"/>
                    </a:cubicBezTo>
                    <a:cubicBezTo>
                      <a:pt x="1456" y="1303"/>
                      <a:pt x="1749" y="882"/>
                      <a:pt x="2119" y="570"/>
                    </a:cubicBezTo>
                    <a:cubicBezTo>
                      <a:pt x="1789" y="380"/>
                      <a:pt x="1462" y="190"/>
                      <a:pt x="1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19"/>
              <p:cNvSpPr/>
              <p:nvPr/>
            </p:nvSpPr>
            <p:spPr>
              <a:xfrm>
                <a:off x="7416401" y="2007132"/>
                <a:ext cx="235416" cy="296601"/>
              </a:xfrm>
              <a:custGeom>
                <a:avLst/>
                <a:gdLst/>
                <a:ahLst/>
                <a:cxnLst/>
                <a:rect l="l" t="t" r="r" b="b"/>
                <a:pathLst>
                  <a:path w="7549" h="9511" extrusionOk="0">
                    <a:moveTo>
                      <a:pt x="5535" y="622"/>
                    </a:moveTo>
                    <a:cubicBezTo>
                      <a:pt x="5883" y="622"/>
                      <a:pt x="6217" y="695"/>
                      <a:pt x="6489" y="866"/>
                    </a:cubicBezTo>
                    <a:cubicBezTo>
                      <a:pt x="7021" y="1200"/>
                      <a:pt x="7314" y="1912"/>
                      <a:pt x="7407" y="2590"/>
                    </a:cubicBezTo>
                    <a:cubicBezTo>
                      <a:pt x="7524" y="3446"/>
                      <a:pt x="7325" y="4245"/>
                      <a:pt x="7025" y="5007"/>
                    </a:cubicBezTo>
                    <a:cubicBezTo>
                      <a:pt x="6664" y="5920"/>
                      <a:pt x="6158" y="6777"/>
                      <a:pt x="5531" y="7543"/>
                    </a:cubicBezTo>
                    <a:cubicBezTo>
                      <a:pt x="5008" y="8180"/>
                      <a:pt x="4403" y="8758"/>
                      <a:pt x="3592" y="9041"/>
                    </a:cubicBezTo>
                    <a:cubicBezTo>
                      <a:pt x="3429" y="9098"/>
                      <a:pt x="3258" y="9143"/>
                      <a:pt x="3084" y="9175"/>
                    </a:cubicBezTo>
                    <a:cubicBezTo>
                      <a:pt x="2923" y="9203"/>
                      <a:pt x="2760" y="9218"/>
                      <a:pt x="2599" y="9218"/>
                    </a:cubicBezTo>
                    <a:cubicBezTo>
                      <a:pt x="2252" y="9218"/>
                      <a:pt x="1918" y="9146"/>
                      <a:pt x="1647" y="8975"/>
                    </a:cubicBezTo>
                    <a:cubicBezTo>
                      <a:pt x="1115" y="8640"/>
                      <a:pt x="821" y="7928"/>
                      <a:pt x="728" y="7251"/>
                    </a:cubicBezTo>
                    <a:cubicBezTo>
                      <a:pt x="611" y="6396"/>
                      <a:pt x="810" y="5596"/>
                      <a:pt x="1110" y="4834"/>
                    </a:cubicBezTo>
                    <a:cubicBezTo>
                      <a:pt x="1470" y="3921"/>
                      <a:pt x="1977" y="3066"/>
                      <a:pt x="2604" y="2298"/>
                    </a:cubicBezTo>
                    <a:cubicBezTo>
                      <a:pt x="3127" y="1660"/>
                      <a:pt x="3733" y="1083"/>
                      <a:pt x="4543" y="800"/>
                    </a:cubicBezTo>
                    <a:cubicBezTo>
                      <a:pt x="4858" y="689"/>
                      <a:pt x="5203" y="622"/>
                      <a:pt x="5535" y="622"/>
                    </a:cubicBezTo>
                    <a:close/>
                    <a:moveTo>
                      <a:pt x="5422" y="1"/>
                    </a:moveTo>
                    <a:cubicBezTo>
                      <a:pt x="4686" y="1"/>
                      <a:pt x="3881" y="361"/>
                      <a:pt x="3231" y="812"/>
                    </a:cubicBezTo>
                    <a:cubicBezTo>
                      <a:pt x="2282" y="1470"/>
                      <a:pt x="1658" y="2320"/>
                      <a:pt x="1133" y="3227"/>
                    </a:cubicBezTo>
                    <a:cubicBezTo>
                      <a:pt x="611" y="4136"/>
                      <a:pt x="184" y="5100"/>
                      <a:pt x="91" y="6252"/>
                    </a:cubicBezTo>
                    <a:cubicBezTo>
                      <a:pt x="0" y="7365"/>
                      <a:pt x="217" y="8650"/>
                      <a:pt x="1082" y="9193"/>
                    </a:cubicBezTo>
                    <a:lnTo>
                      <a:pt x="1205" y="9265"/>
                    </a:lnTo>
                    <a:lnTo>
                      <a:pt x="1208" y="9268"/>
                    </a:lnTo>
                    <a:cubicBezTo>
                      <a:pt x="1258" y="9294"/>
                      <a:pt x="1309" y="9318"/>
                      <a:pt x="1363" y="9341"/>
                    </a:cubicBezTo>
                    <a:cubicBezTo>
                      <a:pt x="1498" y="9397"/>
                      <a:pt x="1615" y="9433"/>
                      <a:pt x="1762" y="9464"/>
                    </a:cubicBezTo>
                    <a:cubicBezTo>
                      <a:pt x="1910" y="9494"/>
                      <a:pt x="2029" y="9507"/>
                      <a:pt x="2186" y="9510"/>
                    </a:cubicBezTo>
                    <a:cubicBezTo>
                      <a:pt x="2207" y="9510"/>
                      <a:pt x="2228" y="9510"/>
                      <a:pt x="2248" y="9510"/>
                    </a:cubicBezTo>
                    <a:cubicBezTo>
                      <a:pt x="2378" y="9510"/>
                      <a:pt x="2488" y="9502"/>
                      <a:pt x="2627" y="9481"/>
                    </a:cubicBezTo>
                    <a:cubicBezTo>
                      <a:pt x="2705" y="9471"/>
                      <a:pt x="2772" y="9458"/>
                      <a:pt x="2850" y="9441"/>
                    </a:cubicBezTo>
                    <a:cubicBezTo>
                      <a:pt x="2986" y="9409"/>
                      <a:pt x="3093" y="9380"/>
                      <a:pt x="3231" y="9333"/>
                    </a:cubicBezTo>
                    <a:cubicBezTo>
                      <a:pt x="3390" y="9277"/>
                      <a:pt x="3508" y="9228"/>
                      <a:pt x="3668" y="9150"/>
                    </a:cubicBezTo>
                    <a:cubicBezTo>
                      <a:pt x="3827" y="9074"/>
                      <a:pt x="3944" y="9011"/>
                      <a:pt x="4102" y="8912"/>
                    </a:cubicBezTo>
                    <a:cubicBezTo>
                      <a:pt x="4260" y="8815"/>
                      <a:pt x="4378" y="8733"/>
                      <a:pt x="4532" y="8617"/>
                    </a:cubicBezTo>
                    <a:cubicBezTo>
                      <a:pt x="4684" y="8500"/>
                      <a:pt x="4802" y="8405"/>
                      <a:pt x="4950" y="8270"/>
                    </a:cubicBezTo>
                    <a:cubicBezTo>
                      <a:pt x="5098" y="8137"/>
                      <a:pt x="5213" y="8024"/>
                      <a:pt x="5356" y="7875"/>
                    </a:cubicBezTo>
                    <a:cubicBezTo>
                      <a:pt x="5495" y="7727"/>
                      <a:pt x="5609" y="7597"/>
                      <a:pt x="5740" y="7436"/>
                    </a:cubicBezTo>
                    <a:cubicBezTo>
                      <a:pt x="5998" y="7120"/>
                      <a:pt x="6220" y="6804"/>
                      <a:pt x="6434" y="6446"/>
                    </a:cubicBezTo>
                    <a:cubicBezTo>
                      <a:pt x="6536" y="6278"/>
                      <a:pt x="6638" y="6091"/>
                      <a:pt x="6729" y="5914"/>
                    </a:cubicBezTo>
                    <a:cubicBezTo>
                      <a:pt x="6816" y="5741"/>
                      <a:pt x="6910" y="5540"/>
                      <a:pt x="6983" y="5363"/>
                    </a:cubicBezTo>
                    <a:cubicBezTo>
                      <a:pt x="7056" y="5189"/>
                      <a:pt x="7136" y="4980"/>
                      <a:pt x="7196" y="4804"/>
                    </a:cubicBezTo>
                    <a:cubicBezTo>
                      <a:pt x="7253" y="4629"/>
                      <a:pt x="7315" y="4412"/>
                      <a:pt x="7358" y="4239"/>
                    </a:cubicBezTo>
                    <a:cubicBezTo>
                      <a:pt x="7380" y="4151"/>
                      <a:pt x="7401" y="4057"/>
                      <a:pt x="7420" y="3967"/>
                    </a:cubicBezTo>
                    <a:cubicBezTo>
                      <a:pt x="7455" y="3801"/>
                      <a:pt x="7486" y="3601"/>
                      <a:pt x="7506" y="3440"/>
                    </a:cubicBezTo>
                    <a:cubicBezTo>
                      <a:pt x="7527" y="3279"/>
                      <a:pt x="7541" y="3080"/>
                      <a:pt x="7544" y="2925"/>
                    </a:cubicBezTo>
                    <a:cubicBezTo>
                      <a:pt x="7548" y="2771"/>
                      <a:pt x="7542" y="2579"/>
                      <a:pt x="7531" y="2432"/>
                    </a:cubicBezTo>
                    <a:cubicBezTo>
                      <a:pt x="7519" y="2284"/>
                      <a:pt x="7493" y="2101"/>
                      <a:pt x="7463" y="1965"/>
                    </a:cubicBezTo>
                    <a:cubicBezTo>
                      <a:pt x="7435" y="1825"/>
                      <a:pt x="7390" y="1656"/>
                      <a:pt x="7344" y="1528"/>
                    </a:cubicBezTo>
                    <a:cubicBezTo>
                      <a:pt x="7299" y="1400"/>
                      <a:pt x="7233" y="1243"/>
                      <a:pt x="7171" y="1128"/>
                    </a:cubicBezTo>
                    <a:cubicBezTo>
                      <a:pt x="7110" y="1010"/>
                      <a:pt x="7023" y="875"/>
                      <a:pt x="6944" y="773"/>
                    </a:cubicBezTo>
                    <a:cubicBezTo>
                      <a:pt x="6865" y="668"/>
                      <a:pt x="6759" y="556"/>
                      <a:pt x="6661" y="471"/>
                    </a:cubicBezTo>
                    <a:cubicBezTo>
                      <a:pt x="6560" y="383"/>
                      <a:pt x="6441" y="296"/>
                      <a:pt x="6328" y="229"/>
                    </a:cubicBezTo>
                    <a:cubicBezTo>
                      <a:pt x="6051" y="70"/>
                      <a:pt x="5743" y="1"/>
                      <a:pt x="54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19"/>
              <p:cNvSpPr/>
              <p:nvPr/>
            </p:nvSpPr>
            <p:spPr>
              <a:xfrm>
                <a:off x="7435454" y="2026529"/>
                <a:ext cx="215582" cy="268066"/>
              </a:xfrm>
              <a:custGeom>
                <a:avLst/>
                <a:gdLst/>
                <a:ahLst/>
                <a:cxnLst/>
                <a:rect l="l" t="t" r="r" b="b"/>
                <a:pathLst>
                  <a:path w="6913" h="8596" extrusionOk="0">
                    <a:moveTo>
                      <a:pt x="4779" y="423"/>
                    </a:moveTo>
                    <a:cubicBezTo>
                      <a:pt x="4827" y="423"/>
                      <a:pt x="4874" y="424"/>
                      <a:pt x="4922" y="427"/>
                    </a:cubicBezTo>
                    <a:cubicBezTo>
                      <a:pt x="5185" y="444"/>
                      <a:pt x="5432" y="512"/>
                      <a:pt x="5643" y="643"/>
                    </a:cubicBezTo>
                    <a:cubicBezTo>
                      <a:pt x="6122" y="945"/>
                      <a:pt x="6387" y="1586"/>
                      <a:pt x="6471" y="2197"/>
                    </a:cubicBezTo>
                    <a:cubicBezTo>
                      <a:pt x="6578" y="2966"/>
                      <a:pt x="6398" y="3689"/>
                      <a:pt x="6126" y="4375"/>
                    </a:cubicBezTo>
                    <a:cubicBezTo>
                      <a:pt x="5801" y="5200"/>
                      <a:pt x="5344" y="5971"/>
                      <a:pt x="4778" y="6664"/>
                    </a:cubicBezTo>
                    <a:cubicBezTo>
                      <a:pt x="4308" y="7239"/>
                      <a:pt x="3760" y="7758"/>
                      <a:pt x="3030" y="8015"/>
                    </a:cubicBezTo>
                    <a:cubicBezTo>
                      <a:pt x="2746" y="8115"/>
                      <a:pt x="2435" y="8175"/>
                      <a:pt x="2135" y="8175"/>
                    </a:cubicBezTo>
                    <a:cubicBezTo>
                      <a:pt x="1821" y="8175"/>
                      <a:pt x="1520" y="8109"/>
                      <a:pt x="1274" y="7955"/>
                    </a:cubicBezTo>
                    <a:cubicBezTo>
                      <a:pt x="1097" y="7844"/>
                      <a:pt x="951" y="7687"/>
                      <a:pt x="830" y="7502"/>
                    </a:cubicBezTo>
                    <a:cubicBezTo>
                      <a:pt x="623" y="7184"/>
                      <a:pt x="498" y="6786"/>
                      <a:pt x="446" y="6399"/>
                    </a:cubicBezTo>
                    <a:cubicBezTo>
                      <a:pt x="340" y="5630"/>
                      <a:pt x="519" y="4907"/>
                      <a:pt x="791" y="4221"/>
                    </a:cubicBezTo>
                    <a:cubicBezTo>
                      <a:pt x="1116" y="3396"/>
                      <a:pt x="1572" y="2625"/>
                      <a:pt x="2138" y="1934"/>
                    </a:cubicBezTo>
                    <a:cubicBezTo>
                      <a:pt x="2610" y="1359"/>
                      <a:pt x="3158" y="840"/>
                      <a:pt x="3886" y="582"/>
                    </a:cubicBezTo>
                    <a:cubicBezTo>
                      <a:pt x="4034" y="530"/>
                      <a:pt x="4188" y="489"/>
                      <a:pt x="4345" y="461"/>
                    </a:cubicBezTo>
                    <a:cubicBezTo>
                      <a:pt x="4490" y="436"/>
                      <a:pt x="4636" y="423"/>
                      <a:pt x="4779" y="423"/>
                    </a:cubicBezTo>
                    <a:close/>
                    <a:moveTo>
                      <a:pt x="4923" y="0"/>
                    </a:moveTo>
                    <a:cubicBezTo>
                      <a:pt x="4591" y="0"/>
                      <a:pt x="4246" y="67"/>
                      <a:pt x="3932" y="177"/>
                    </a:cubicBezTo>
                    <a:cubicBezTo>
                      <a:pt x="3122" y="461"/>
                      <a:pt x="2516" y="1038"/>
                      <a:pt x="1993" y="1676"/>
                    </a:cubicBezTo>
                    <a:cubicBezTo>
                      <a:pt x="1366" y="2441"/>
                      <a:pt x="860" y="3299"/>
                      <a:pt x="499" y="4212"/>
                    </a:cubicBezTo>
                    <a:cubicBezTo>
                      <a:pt x="199" y="4974"/>
                      <a:pt x="0" y="5775"/>
                      <a:pt x="117" y="6629"/>
                    </a:cubicBezTo>
                    <a:cubicBezTo>
                      <a:pt x="210" y="7306"/>
                      <a:pt x="504" y="8018"/>
                      <a:pt x="1036" y="8353"/>
                    </a:cubicBezTo>
                    <a:cubicBezTo>
                      <a:pt x="1306" y="8523"/>
                      <a:pt x="1639" y="8596"/>
                      <a:pt x="1985" y="8596"/>
                    </a:cubicBezTo>
                    <a:cubicBezTo>
                      <a:pt x="2147" y="8596"/>
                      <a:pt x="2311" y="8580"/>
                      <a:pt x="2473" y="8551"/>
                    </a:cubicBezTo>
                    <a:cubicBezTo>
                      <a:pt x="2647" y="8521"/>
                      <a:pt x="2818" y="8476"/>
                      <a:pt x="2981" y="8419"/>
                    </a:cubicBezTo>
                    <a:cubicBezTo>
                      <a:pt x="3792" y="8136"/>
                      <a:pt x="4397" y="7558"/>
                      <a:pt x="4920" y="6921"/>
                    </a:cubicBezTo>
                    <a:cubicBezTo>
                      <a:pt x="5547" y="6155"/>
                      <a:pt x="6053" y="5299"/>
                      <a:pt x="6414" y="4385"/>
                    </a:cubicBezTo>
                    <a:cubicBezTo>
                      <a:pt x="6714" y="3623"/>
                      <a:pt x="6913" y="2821"/>
                      <a:pt x="6796" y="1968"/>
                    </a:cubicBezTo>
                    <a:cubicBezTo>
                      <a:pt x="6703" y="1290"/>
                      <a:pt x="6410" y="578"/>
                      <a:pt x="5878" y="244"/>
                    </a:cubicBezTo>
                    <a:cubicBezTo>
                      <a:pt x="5605" y="73"/>
                      <a:pt x="5271" y="0"/>
                      <a:pt x="4923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19"/>
              <p:cNvSpPr/>
              <p:nvPr/>
            </p:nvSpPr>
            <p:spPr>
              <a:xfrm>
                <a:off x="7461182" y="2039813"/>
                <a:ext cx="179283" cy="241621"/>
              </a:xfrm>
              <a:custGeom>
                <a:avLst/>
                <a:gdLst/>
                <a:ahLst/>
                <a:cxnLst/>
                <a:rect l="l" t="t" r="r" b="b"/>
                <a:pathLst>
                  <a:path w="5749" h="7748" extrusionOk="0">
                    <a:moveTo>
                      <a:pt x="4094" y="1"/>
                    </a:moveTo>
                    <a:cubicBezTo>
                      <a:pt x="4426" y="529"/>
                      <a:pt x="4509" y="1279"/>
                      <a:pt x="4453" y="1952"/>
                    </a:cubicBezTo>
                    <a:cubicBezTo>
                      <a:pt x="4375" y="2895"/>
                      <a:pt x="4026" y="3687"/>
                      <a:pt x="3598" y="4432"/>
                    </a:cubicBezTo>
                    <a:cubicBezTo>
                      <a:pt x="3168" y="5177"/>
                      <a:pt x="2657" y="5874"/>
                      <a:pt x="1877" y="6413"/>
                    </a:cubicBezTo>
                    <a:cubicBezTo>
                      <a:pt x="1342" y="6783"/>
                      <a:pt x="680" y="7079"/>
                      <a:pt x="75" y="7079"/>
                    </a:cubicBezTo>
                    <a:cubicBezTo>
                      <a:pt x="50" y="7079"/>
                      <a:pt x="25" y="7078"/>
                      <a:pt x="1" y="7077"/>
                    </a:cubicBezTo>
                    <a:lnTo>
                      <a:pt x="1" y="7077"/>
                    </a:lnTo>
                    <a:cubicBezTo>
                      <a:pt x="121" y="7261"/>
                      <a:pt x="269" y="7418"/>
                      <a:pt x="445" y="7530"/>
                    </a:cubicBezTo>
                    <a:cubicBezTo>
                      <a:pt x="690" y="7683"/>
                      <a:pt x="992" y="7748"/>
                      <a:pt x="1305" y="7748"/>
                    </a:cubicBezTo>
                    <a:cubicBezTo>
                      <a:pt x="1606" y="7748"/>
                      <a:pt x="1918" y="7688"/>
                      <a:pt x="2202" y="7589"/>
                    </a:cubicBezTo>
                    <a:cubicBezTo>
                      <a:pt x="2931" y="7332"/>
                      <a:pt x="3478" y="6813"/>
                      <a:pt x="3950" y="6238"/>
                    </a:cubicBezTo>
                    <a:cubicBezTo>
                      <a:pt x="4516" y="5546"/>
                      <a:pt x="4972" y="4774"/>
                      <a:pt x="5297" y="3950"/>
                    </a:cubicBezTo>
                    <a:cubicBezTo>
                      <a:pt x="5567" y="3264"/>
                      <a:pt x="5748" y="2541"/>
                      <a:pt x="5642" y="1772"/>
                    </a:cubicBezTo>
                    <a:cubicBezTo>
                      <a:pt x="5560" y="1158"/>
                      <a:pt x="5296" y="517"/>
                      <a:pt x="4812" y="217"/>
                    </a:cubicBezTo>
                    <a:cubicBezTo>
                      <a:pt x="4604" y="86"/>
                      <a:pt x="4355" y="20"/>
                      <a:pt x="40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19"/>
              <p:cNvSpPr/>
              <p:nvPr/>
            </p:nvSpPr>
            <p:spPr>
              <a:xfrm>
                <a:off x="7398595" y="1996560"/>
                <a:ext cx="215332" cy="297287"/>
              </a:xfrm>
              <a:custGeom>
                <a:avLst/>
                <a:gdLst/>
                <a:ahLst/>
                <a:cxnLst/>
                <a:rect l="l" t="t" r="r" b="b"/>
                <a:pathLst>
                  <a:path w="6905" h="9533" extrusionOk="0">
                    <a:moveTo>
                      <a:pt x="6899" y="565"/>
                    </a:moveTo>
                    <a:lnTo>
                      <a:pt x="6904" y="568"/>
                    </a:lnTo>
                    <a:cubicBezTo>
                      <a:pt x="6902" y="567"/>
                      <a:pt x="6901" y="566"/>
                      <a:pt x="6899" y="565"/>
                    </a:cubicBezTo>
                    <a:close/>
                    <a:moveTo>
                      <a:pt x="5307" y="1"/>
                    </a:moveTo>
                    <a:cubicBezTo>
                      <a:pt x="5195" y="1"/>
                      <a:pt x="5095" y="7"/>
                      <a:pt x="4969" y="22"/>
                    </a:cubicBezTo>
                    <a:cubicBezTo>
                      <a:pt x="4893" y="31"/>
                      <a:pt x="4825" y="42"/>
                      <a:pt x="4749" y="58"/>
                    </a:cubicBezTo>
                    <a:cubicBezTo>
                      <a:pt x="4591" y="91"/>
                      <a:pt x="4476" y="121"/>
                      <a:pt x="4315" y="177"/>
                    </a:cubicBezTo>
                    <a:cubicBezTo>
                      <a:pt x="4157" y="232"/>
                      <a:pt x="4040" y="281"/>
                      <a:pt x="3881" y="359"/>
                    </a:cubicBezTo>
                    <a:cubicBezTo>
                      <a:pt x="3721" y="436"/>
                      <a:pt x="3603" y="498"/>
                      <a:pt x="3445" y="597"/>
                    </a:cubicBezTo>
                    <a:cubicBezTo>
                      <a:pt x="3287" y="695"/>
                      <a:pt x="3171" y="776"/>
                      <a:pt x="3017" y="892"/>
                    </a:cubicBezTo>
                    <a:cubicBezTo>
                      <a:pt x="2862" y="1008"/>
                      <a:pt x="2747" y="1105"/>
                      <a:pt x="2597" y="1238"/>
                    </a:cubicBezTo>
                    <a:cubicBezTo>
                      <a:pt x="2449" y="1372"/>
                      <a:pt x="2335" y="1486"/>
                      <a:pt x="2193" y="1634"/>
                    </a:cubicBezTo>
                    <a:cubicBezTo>
                      <a:pt x="2054" y="1782"/>
                      <a:pt x="1940" y="1911"/>
                      <a:pt x="1809" y="2072"/>
                    </a:cubicBezTo>
                    <a:cubicBezTo>
                      <a:pt x="1550" y="2389"/>
                      <a:pt x="1329" y="2705"/>
                      <a:pt x="1115" y="3063"/>
                    </a:cubicBezTo>
                    <a:cubicBezTo>
                      <a:pt x="1013" y="3232"/>
                      <a:pt x="911" y="3419"/>
                      <a:pt x="820" y="3595"/>
                    </a:cubicBezTo>
                    <a:cubicBezTo>
                      <a:pt x="732" y="3767"/>
                      <a:pt x="639" y="3969"/>
                      <a:pt x="566" y="4145"/>
                    </a:cubicBezTo>
                    <a:cubicBezTo>
                      <a:pt x="491" y="4319"/>
                      <a:pt x="412" y="4529"/>
                      <a:pt x="353" y="4706"/>
                    </a:cubicBezTo>
                    <a:cubicBezTo>
                      <a:pt x="295" y="4880"/>
                      <a:pt x="232" y="5097"/>
                      <a:pt x="189" y="5270"/>
                    </a:cubicBezTo>
                    <a:cubicBezTo>
                      <a:pt x="167" y="5357"/>
                      <a:pt x="146" y="5454"/>
                      <a:pt x="129" y="5541"/>
                    </a:cubicBezTo>
                    <a:cubicBezTo>
                      <a:pt x="94" y="5708"/>
                      <a:pt x="62" y="5908"/>
                      <a:pt x="42" y="6069"/>
                    </a:cubicBezTo>
                    <a:cubicBezTo>
                      <a:pt x="22" y="6231"/>
                      <a:pt x="8" y="6428"/>
                      <a:pt x="5" y="6584"/>
                    </a:cubicBezTo>
                    <a:cubicBezTo>
                      <a:pt x="1" y="6737"/>
                      <a:pt x="5" y="6930"/>
                      <a:pt x="16" y="7078"/>
                    </a:cubicBezTo>
                    <a:cubicBezTo>
                      <a:pt x="28" y="7225"/>
                      <a:pt x="55" y="7409"/>
                      <a:pt x="81" y="7547"/>
                    </a:cubicBezTo>
                    <a:cubicBezTo>
                      <a:pt x="108" y="7685"/>
                      <a:pt x="153" y="7856"/>
                      <a:pt x="199" y="7984"/>
                    </a:cubicBezTo>
                    <a:cubicBezTo>
                      <a:pt x="244" y="8110"/>
                      <a:pt x="310" y="8267"/>
                      <a:pt x="372" y="8382"/>
                    </a:cubicBezTo>
                    <a:cubicBezTo>
                      <a:pt x="433" y="8501"/>
                      <a:pt x="521" y="8638"/>
                      <a:pt x="600" y="8739"/>
                    </a:cubicBezTo>
                    <a:cubicBezTo>
                      <a:pt x="681" y="8842"/>
                      <a:pt x="784" y="8954"/>
                      <a:pt x="882" y="9041"/>
                    </a:cubicBezTo>
                    <a:cubicBezTo>
                      <a:pt x="983" y="9127"/>
                      <a:pt x="1103" y="9213"/>
                      <a:pt x="1215" y="9279"/>
                    </a:cubicBezTo>
                    <a:lnTo>
                      <a:pt x="1658" y="9532"/>
                    </a:lnTo>
                    <a:cubicBezTo>
                      <a:pt x="791" y="8986"/>
                      <a:pt x="576" y="7702"/>
                      <a:pt x="668" y="6591"/>
                    </a:cubicBezTo>
                    <a:cubicBezTo>
                      <a:pt x="761" y="5439"/>
                      <a:pt x="1185" y="4475"/>
                      <a:pt x="1710" y="3566"/>
                    </a:cubicBezTo>
                    <a:cubicBezTo>
                      <a:pt x="2233" y="2659"/>
                      <a:pt x="2857" y="1809"/>
                      <a:pt x="3808" y="1151"/>
                    </a:cubicBezTo>
                    <a:cubicBezTo>
                      <a:pt x="4458" y="700"/>
                      <a:pt x="5263" y="341"/>
                      <a:pt x="5999" y="341"/>
                    </a:cubicBezTo>
                    <a:cubicBezTo>
                      <a:pt x="6318" y="341"/>
                      <a:pt x="6624" y="408"/>
                      <a:pt x="6899" y="565"/>
                    </a:cubicBezTo>
                    <a:lnTo>
                      <a:pt x="6899" y="565"/>
                    </a:lnTo>
                    <a:lnTo>
                      <a:pt x="6408" y="284"/>
                    </a:lnTo>
                    <a:cubicBezTo>
                      <a:pt x="6345" y="248"/>
                      <a:pt x="6286" y="216"/>
                      <a:pt x="6224" y="189"/>
                    </a:cubicBezTo>
                    <a:cubicBezTo>
                      <a:pt x="6091" y="130"/>
                      <a:pt x="5974" y="91"/>
                      <a:pt x="5830" y="58"/>
                    </a:cubicBezTo>
                    <a:cubicBezTo>
                      <a:pt x="5684" y="24"/>
                      <a:pt x="5564" y="8"/>
                      <a:pt x="5411" y="2"/>
                    </a:cubicBezTo>
                    <a:cubicBezTo>
                      <a:pt x="5374" y="1"/>
                      <a:pt x="5340" y="1"/>
                      <a:pt x="53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19"/>
              <p:cNvSpPr/>
              <p:nvPr/>
            </p:nvSpPr>
            <p:spPr>
              <a:xfrm>
                <a:off x="7446026" y="2039688"/>
                <a:ext cx="155863" cy="220883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083" extrusionOk="0">
                    <a:moveTo>
                      <a:pt x="4440" y="1"/>
                    </a:moveTo>
                    <a:cubicBezTo>
                      <a:pt x="4297" y="1"/>
                      <a:pt x="4151" y="14"/>
                      <a:pt x="4006" y="39"/>
                    </a:cubicBezTo>
                    <a:cubicBezTo>
                      <a:pt x="3849" y="67"/>
                      <a:pt x="3695" y="108"/>
                      <a:pt x="3547" y="160"/>
                    </a:cubicBezTo>
                    <a:cubicBezTo>
                      <a:pt x="2819" y="418"/>
                      <a:pt x="2271" y="937"/>
                      <a:pt x="1799" y="1512"/>
                    </a:cubicBezTo>
                    <a:cubicBezTo>
                      <a:pt x="1233" y="2203"/>
                      <a:pt x="777" y="2974"/>
                      <a:pt x="452" y="3799"/>
                    </a:cubicBezTo>
                    <a:cubicBezTo>
                      <a:pt x="182" y="4483"/>
                      <a:pt x="1" y="5208"/>
                      <a:pt x="107" y="5977"/>
                    </a:cubicBezTo>
                    <a:cubicBezTo>
                      <a:pt x="160" y="6365"/>
                      <a:pt x="284" y="6763"/>
                      <a:pt x="491" y="7081"/>
                    </a:cubicBezTo>
                    <a:cubicBezTo>
                      <a:pt x="516" y="7082"/>
                      <a:pt x="541" y="7083"/>
                      <a:pt x="566" y="7083"/>
                    </a:cubicBezTo>
                    <a:cubicBezTo>
                      <a:pt x="1170" y="7083"/>
                      <a:pt x="1833" y="6788"/>
                      <a:pt x="2367" y="6417"/>
                    </a:cubicBezTo>
                    <a:cubicBezTo>
                      <a:pt x="3145" y="5876"/>
                      <a:pt x="3658" y="5179"/>
                      <a:pt x="4087" y="4436"/>
                    </a:cubicBezTo>
                    <a:cubicBezTo>
                      <a:pt x="4516" y="3691"/>
                      <a:pt x="4866" y="2900"/>
                      <a:pt x="4942" y="1956"/>
                    </a:cubicBezTo>
                    <a:cubicBezTo>
                      <a:pt x="4998" y="1283"/>
                      <a:pt x="4916" y="533"/>
                      <a:pt x="4583" y="5"/>
                    </a:cubicBezTo>
                    <a:cubicBezTo>
                      <a:pt x="4535" y="2"/>
                      <a:pt x="4488" y="1"/>
                      <a:pt x="44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19"/>
              <p:cNvSpPr/>
              <p:nvPr/>
            </p:nvSpPr>
            <p:spPr>
              <a:xfrm>
                <a:off x="7450142" y="2293810"/>
                <a:ext cx="3960" cy="2277"/>
              </a:xfrm>
              <a:custGeom>
                <a:avLst/>
                <a:gdLst/>
                <a:ahLst/>
                <a:cxnLst/>
                <a:rect l="l" t="t" r="r" b="b"/>
                <a:pathLst>
                  <a:path w="127" h="73" extrusionOk="0">
                    <a:moveTo>
                      <a:pt x="1" y="0"/>
                    </a:moveTo>
                    <a:cubicBezTo>
                      <a:pt x="20" y="13"/>
                      <a:pt x="37" y="25"/>
                      <a:pt x="54" y="33"/>
                    </a:cubicBezTo>
                    <a:cubicBezTo>
                      <a:pt x="79" y="48"/>
                      <a:pt x="102" y="61"/>
                      <a:pt x="126" y="7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19"/>
              <p:cNvSpPr/>
              <p:nvPr/>
            </p:nvSpPr>
            <p:spPr>
              <a:xfrm>
                <a:off x="7431868" y="2022568"/>
                <a:ext cx="222754" cy="276081"/>
              </a:xfrm>
              <a:custGeom>
                <a:avLst/>
                <a:gdLst/>
                <a:ahLst/>
                <a:cxnLst/>
                <a:rect l="l" t="t" r="r" b="b"/>
                <a:pathLst>
                  <a:path w="7143" h="8853" extrusionOk="0">
                    <a:moveTo>
                      <a:pt x="5061" y="256"/>
                    </a:moveTo>
                    <a:cubicBezTo>
                      <a:pt x="5399" y="259"/>
                      <a:pt x="5696" y="337"/>
                      <a:pt x="5925" y="481"/>
                    </a:cubicBezTo>
                    <a:cubicBezTo>
                      <a:pt x="6359" y="754"/>
                      <a:pt x="6681" y="1363"/>
                      <a:pt x="6783" y="2112"/>
                    </a:cubicBezTo>
                    <a:cubicBezTo>
                      <a:pt x="6881" y="2823"/>
                      <a:pt x="6762" y="3570"/>
                      <a:pt x="6408" y="4464"/>
                    </a:cubicBezTo>
                    <a:cubicBezTo>
                      <a:pt x="6054" y="5364"/>
                      <a:pt x="5558" y="6205"/>
                      <a:pt x="4934" y="6966"/>
                    </a:cubicBezTo>
                    <a:cubicBezTo>
                      <a:pt x="4302" y="7741"/>
                      <a:pt x="3721" y="8189"/>
                      <a:pt x="3053" y="8425"/>
                    </a:cubicBezTo>
                    <a:cubicBezTo>
                      <a:pt x="2892" y="8481"/>
                      <a:pt x="2728" y="8524"/>
                      <a:pt x="2564" y="8553"/>
                    </a:cubicBezTo>
                    <a:cubicBezTo>
                      <a:pt x="2404" y="8581"/>
                      <a:pt x="2250" y="8595"/>
                      <a:pt x="2102" y="8595"/>
                    </a:cubicBezTo>
                    <a:cubicBezTo>
                      <a:pt x="1757" y="8595"/>
                      <a:pt x="1452" y="8519"/>
                      <a:pt x="1217" y="8372"/>
                    </a:cubicBezTo>
                    <a:cubicBezTo>
                      <a:pt x="781" y="8099"/>
                      <a:pt x="460" y="7488"/>
                      <a:pt x="357" y="6740"/>
                    </a:cubicBezTo>
                    <a:cubicBezTo>
                      <a:pt x="261" y="6030"/>
                      <a:pt x="381" y="5282"/>
                      <a:pt x="734" y="4387"/>
                    </a:cubicBezTo>
                    <a:cubicBezTo>
                      <a:pt x="1087" y="3487"/>
                      <a:pt x="1583" y="2646"/>
                      <a:pt x="2207" y="1885"/>
                    </a:cubicBezTo>
                    <a:cubicBezTo>
                      <a:pt x="2840" y="1112"/>
                      <a:pt x="3419" y="662"/>
                      <a:pt x="4088" y="427"/>
                    </a:cubicBezTo>
                    <a:cubicBezTo>
                      <a:pt x="4407" y="315"/>
                      <a:pt x="4733" y="256"/>
                      <a:pt x="5039" y="256"/>
                    </a:cubicBezTo>
                    <a:close/>
                    <a:moveTo>
                      <a:pt x="5052" y="0"/>
                    </a:moveTo>
                    <a:cubicBezTo>
                      <a:pt x="4714" y="0"/>
                      <a:pt x="4354" y="64"/>
                      <a:pt x="4006" y="186"/>
                    </a:cubicBezTo>
                    <a:cubicBezTo>
                      <a:pt x="3088" y="508"/>
                      <a:pt x="2456" y="1178"/>
                      <a:pt x="2009" y="1724"/>
                    </a:cubicBezTo>
                    <a:cubicBezTo>
                      <a:pt x="1369" y="2505"/>
                      <a:pt x="859" y="3369"/>
                      <a:pt x="494" y="4293"/>
                    </a:cubicBezTo>
                    <a:cubicBezTo>
                      <a:pt x="124" y="5231"/>
                      <a:pt x="0" y="6019"/>
                      <a:pt x="102" y="6773"/>
                    </a:cubicBezTo>
                    <a:cubicBezTo>
                      <a:pt x="154" y="7148"/>
                      <a:pt x="261" y="7504"/>
                      <a:pt x="410" y="7804"/>
                    </a:cubicBezTo>
                    <a:cubicBezTo>
                      <a:pt x="584" y="8155"/>
                      <a:pt x="808" y="8418"/>
                      <a:pt x="1080" y="8589"/>
                    </a:cubicBezTo>
                    <a:cubicBezTo>
                      <a:pt x="1356" y="8762"/>
                      <a:pt x="1708" y="8852"/>
                      <a:pt x="2104" y="8852"/>
                    </a:cubicBezTo>
                    <a:cubicBezTo>
                      <a:pt x="2266" y="8852"/>
                      <a:pt x="2434" y="8838"/>
                      <a:pt x="2610" y="8805"/>
                    </a:cubicBezTo>
                    <a:cubicBezTo>
                      <a:pt x="2785" y="8774"/>
                      <a:pt x="2963" y="8727"/>
                      <a:pt x="3137" y="8667"/>
                    </a:cubicBezTo>
                    <a:cubicBezTo>
                      <a:pt x="4055" y="8345"/>
                      <a:pt x="4687" y="7675"/>
                      <a:pt x="5134" y="7128"/>
                    </a:cubicBezTo>
                    <a:cubicBezTo>
                      <a:pt x="5774" y="6348"/>
                      <a:pt x="6284" y="5484"/>
                      <a:pt x="6650" y="4558"/>
                    </a:cubicBezTo>
                    <a:cubicBezTo>
                      <a:pt x="7019" y="3622"/>
                      <a:pt x="7143" y="2833"/>
                      <a:pt x="7041" y="2078"/>
                    </a:cubicBezTo>
                    <a:cubicBezTo>
                      <a:pt x="6989" y="1704"/>
                      <a:pt x="6882" y="1349"/>
                      <a:pt x="6733" y="1049"/>
                    </a:cubicBezTo>
                    <a:cubicBezTo>
                      <a:pt x="6559" y="696"/>
                      <a:pt x="6332" y="433"/>
                      <a:pt x="6063" y="264"/>
                    </a:cubicBezTo>
                    <a:cubicBezTo>
                      <a:pt x="5790" y="92"/>
                      <a:pt x="5453" y="5"/>
                      <a:pt x="5064" y="0"/>
                    </a:cubicBezTo>
                    <a:cubicBezTo>
                      <a:pt x="5060" y="0"/>
                      <a:pt x="5056" y="0"/>
                      <a:pt x="50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64" name="Google Shape;5564;p19"/>
            <p:cNvGrpSpPr/>
            <p:nvPr/>
          </p:nvGrpSpPr>
          <p:grpSpPr>
            <a:xfrm>
              <a:off x="8035970" y="3851902"/>
              <a:ext cx="1491969" cy="1190743"/>
              <a:chOff x="2467908" y="3381209"/>
              <a:chExt cx="1765225" cy="1408830"/>
            </a:xfrm>
          </p:grpSpPr>
          <p:sp>
            <p:nvSpPr>
              <p:cNvPr id="5565" name="Google Shape;5565;p19"/>
              <p:cNvSpPr/>
              <p:nvPr/>
            </p:nvSpPr>
            <p:spPr>
              <a:xfrm>
                <a:off x="2675160" y="3885491"/>
                <a:ext cx="1503086" cy="867785"/>
              </a:xfrm>
              <a:custGeom>
                <a:avLst/>
                <a:gdLst/>
                <a:ahLst/>
                <a:cxnLst/>
                <a:rect l="l" t="t" r="r" b="b"/>
                <a:pathLst>
                  <a:path w="48199" h="27827" extrusionOk="0">
                    <a:moveTo>
                      <a:pt x="36578" y="0"/>
                    </a:moveTo>
                    <a:cubicBezTo>
                      <a:pt x="36427" y="45"/>
                      <a:pt x="36274" y="92"/>
                      <a:pt x="36125" y="138"/>
                    </a:cubicBezTo>
                    <a:cubicBezTo>
                      <a:pt x="35975" y="186"/>
                      <a:pt x="35824" y="236"/>
                      <a:pt x="35678" y="284"/>
                    </a:cubicBezTo>
                    <a:cubicBezTo>
                      <a:pt x="35530" y="333"/>
                      <a:pt x="35382" y="384"/>
                      <a:pt x="35238" y="435"/>
                    </a:cubicBezTo>
                    <a:cubicBezTo>
                      <a:pt x="35091" y="485"/>
                      <a:pt x="34945" y="540"/>
                      <a:pt x="34802" y="591"/>
                    </a:cubicBezTo>
                    <a:cubicBezTo>
                      <a:pt x="34658" y="643"/>
                      <a:pt x="34513" y="699"/>
                      <a:pt x="34371" y="754"/>
                    </a:cubicBezTo>
                    <a:cubicBezTo>
                      <a:pt x="34160" y="834"/>
                      <a:pt x="33941" y="921"/>
                      <a:pt x="33733" y="1005"/>
                    </a:cubicBezTo>
                    <a:cubicBezTo>
                      <a:pt x="33524" y="1089"/>
                      <a:pt x="33311" y="1178"/>
                      <a:pt x="33106" y="1266"/>
                    </a:cubicBezTo>
                    <a:cubicBezTo>
                      <a:pt x="32902" y="1352"/>
                      <a:pt x="32690" y="1445"/>
                      <a:pt x="32492" y="1534"/>
                    </a:cubicBezTo>
                    <a:cubicBezTo>
                      <a:pt x="32291" y="1625"/>
                      <a:pt x="32084" y="1720"/>
                      <a:pt x="31885" y="1812"/>
                    </a:cubicBezTo>
                    <a:cubicBezTo>
                      <a:pt x="31688" y="1904"/>
                      <a:pt x="31486" y="2000"/>
                      <a:pt x="31291" y="2095"/>
                    </a:cubicBezTo>
                    <a:cubicBezTo>
                      <a:pt x="31097" y="2191"/>
                      <a:pt x="30896" y="2289"/>
                      <a:pt x="30705" y="2386"/>
                    </a:cubicBezTo>
                    <a:cubicBezTo>
                      <a:pt x="30512" y="2482"/>
                      <a:pt x="30317" y="2583"/>
                      <a:pt x="30128" y="2682"/>
                    </a:cubicBezTo>
                    <a:cubicBezTo>
                      <a:pt x="29940" y="2781"/>
                      <a:pt x="29746" y="2883"/>
                      <a:pt x="29559" y="2984"/>
                    </a:cubicBezTo>
                    <a:cubicBezTo>
                      <a:pt x="29372" y="3084"/>
                      <a:pt x="29181" y="3188"/>
                      <a:pt x="28998" y="3288"/>
                    </a:cubicBezTo>
                    <a:cubicBezTo>
                      <a:pt x="28814" y="3392"/>
                      <a:pt x="28626" y="3495"/>
                      <a:pt x="28445" y="3600"/>
                    </a:cubicBezTo>
                    <a:cubicBezTo>
                      <a:pt x="28346" y="3652"/>
                      <a:pt x="28245" y="3710"/>
                      <a:pt x="28149" y="3767"/>
                    </a:cubicBezTo>
                    <a:cubicBezTo>
                      <a:pt x="27876" y="3925"/>
                      <a:pt x="27611" y="4078"/>
                      <a:pt x="27338" y="4234"/>
                    </a:cubicBezTo>
                    <a:cubicBezTo>
                      <a:pt x="27065" y="4393"/>
                      <a:pt x="26800" y="4545"/>
                      <a:pt x="26527" y="4702"/>
                    </a:cubicBezTo>
                    <a:cubicBezTo>
                      <a:pt x="26254" y="4860"/>
                      <a:pt x="25989" y="5012"/>
                      <a:pt x="25716" y="5169"/>
                    </a:cubicBezTo>
                    <a:cubicBezTo>
                      <a:pt x="25443" y="5327"/>
                      <a:pt x="25180" y="5479"/>
                      <a:pt x="24905" y="5636"/>
                    </a:cubicBezTo>
                    <a:cubicBezTo>
                      <a:pt x="24632" y="5794"/>
                      <a:pt x="24369" y="5947"/>
                      <a:pt x="24096" y="6105"/>
                    </a:cubicBezTo>
                    <a:cubicBezTo>
                      <a:pt x="23824" y="6263"/>
                      <a:pt x="23558" y="6415"/>
                      <a:pt x="23287" y="6573"/>
                    </a:cubicBezTo>
                    <a:cubicBezTo>
                      <a:pt x="23015" y="6732"/>
                      <a:pt x="22749" y="6885"/>
                      <a:pt x="22479" y="7044"/>
                    </a:cubicBezTo>
                    <a:cubicBezTo>
                      <a:pt x="22207" y="7202"/>
                      <a:pt x="21942" y="7354"/>
                      <a:pt x="21671" y="7512"/>
                    </a:cubicBezTo>
                    <a:cubicBezTo>
                      <a:pt x="21400" y="7670"/>
                      <a:pt x="21136" y="7823"/>
                      <a:pt x="20864" y="7981"/>
                    </a:cubicBezTo>
                    <a:cubicBezTo>
                      <a:pt x="20592" y="8139"/>
                      <a:pt x="20331" y="8291"/>
                      <a:pt x="20059" y="8452"/>
                    </a:cubicBezTo>
                    <a:cubicBezTo>
                      <a:pt x="19787" y="8611"/>
                      <a:pt x="19526" y="8764"/>
                      <a:pt x="19255" y="8923"/>
                    </a:cubicBezTo>
                    <a:cubicBezTo>
                      <a:pt x="18985" y="9081"/>
                      <a:pt x="18723" y="9236"/>
                      <a:pt x="18453" y="9394"/>
                    </a:cubicBezTo>
                    <a:cubicBezTo>
                      <a:pt x="18183" y="9554"/>
                      <a:pt x="17921" y="9706"/>
                      <a:pt x="17651" y="9866"/>
                    </a:cubicBezTo>
                    <a:cubicBezTo>
                      <a:pt x="17382" y="10027"/>
                      <a:pt x="17120" y="10179"/>
                      <a:pt x="16852" y="10339"/>
                    </a:cubicBezTo>
                    <a:cubicBezTo>
                      <a:pt x="16581" y="10498"/>
                      <a:pt x="16324" y="10654"/>
                      <a:pt x="16055" y="10813"/>
                    </a:cubicBezTo>
                    <a:cubicBezTo>
                      <a:pt x="15788" y="10973"/>
                      <a:pt x="15529" y="11128"/>
                      <a:pt x="15262" y="11289"/>
                    </a:cubicBezTo>
                    <a:cubicBezTo>
                      <a:pt x="14994" y="11450"/>
                      <a:pt x="14737" y="11605"/>
                      <a:pt x="14471" y="11768"/>
                    </a:cubicBezTo>
                    <a:cubicBezTo>
                      <a:pt x="14205" y="11929"/>
                      <a:pt x="13947" y="12084"/>
                      <a:pt x="13683" y="12245"/>
                    </a:cubicBezTo>
                    <a:cubicBezTo>
                      <a:pt x="13417" y="12407"/>
                      <a:pt x="13163" y="12564"/>
                      <a:pt x="12898" y="12727"/>
                    </a:cubicBezTo>
                    <a:cubicBezTo>
                      <a:pt x="12633" y="12889"/>
                      <a:pt x="12380" y="13047"/>
                      <a:pt x="12117" y="13211"/>
                    </a:cubicBezTo>
                    <a:cubicBezTo>
                      <a:pt x="11856" y="13374"/>
                      <a:pt x="11604" y="13532"/>
                      <a:pt x="11344" y="13696"/>
                    </a:cubicBezTo>
                    <a:cubicBezTo>
                      <a:pt x="11082" y="13860"/>
                      <a:pt x="10834" y="14019"/>
                      <a:pt x="10575" y="14184"/>
                    </a:cubicBezTo>
                    <a:cubicBezTo>
                      <a:pt x="10316" y="14350"/>
                      <a:pt x="10067" y="14509"/>
                      <a:pt x="9810" y="14678"/>
                    </a:cubicBezTo>
                    <a:cubicBezTo>
                      <a:pt x="9554" y="14844"/>
                      <a:pt x="9307" y="15004"/>
                      <a:pt x="9054" y="15171"/>
                    </a:cubicBezTo>
                    <a:cubicBezTo>
                      <a:pt x="8801" y="15339"/>
                      <a:pt x="8556" y="15501"/>
                      <a:pt x="8305" y="15671"/>
                    </a:cubicBezTo>
                    <a:cubicBezTo>
                      <a:pt x="8055" y="15839"/>
                      <a:pt x="7812" y="16004"/>
                      <a:pt x="7567" y="16177"/>
                    </a:cubicBezTo>
                    <a:cubicBezTo>
                      <a:pt x="7323" y="16348"/>
                      <a:pt x="7086" y="16519"/>
                      <a:pt x="6848" y="16693"/>
                    </a:cubicBezTo>
                    <a:cubicBezTo>
                      <a:pt x="6316" y="17087"/>
                      <a:pt x="5810" y="17485"/>
                      <a:pt x="5332" y="17901"/>
                    </a:cubicBezTo>
                    <a:cubicBezTo>
                      <a:pt x="5122" y="18085"/>
                      <a:pt x="4912" y="18275"/>
                      <a:pt x="4713" y="18463"/>
                    </a:cubicBezTo>
                    <a:cubicBezTo>
                      <a:pt x="4583" y="18589"/>
                      <a:pt x="4452" y="18719"/>
                      <a:pt x="4325" y="18847"/>
                    </a:cubicBezTo>
                    <a:cubicBezTo>
                      <a:pt x="4200" y="18973"/>
                      <a:pt x="4076" y="19104"/>
                      <a:pt x="3957" y="19235"/>
                    </a:cubicBezTo>
                    <a:cubicBezTo>
                      <a:pt x="3839" y="19364"/>
                      <a:pt x="3720" y="19498"/>
                      <a:pt x="3609" y="19630"/>
                    </a:cubicBezTo>
                    <a:cubicBezTo>
                      <a:pt x="3497" y="19761"/>
                      <a:pt x="3384" y="19898"/>
                      <a:pt x="3280" y="20030"/>
                    </a:cubicBezTo>
                    <a:cubicBezTo>
                      <a:pt x="3175" y="20164"/>
                      <a:pt x="3070" y="20302"/>
                      <a:pt x="2971" y="20437"/>
                    </a:cubicBezTo>
                    <a:cubicBezTo>
                      <a:pt x="2872" y="20572"/>
                      <a:pt x="2773" y="20711"/>
                      <a:pt x="2682" y="20847"/>
                    </a:cubicBezTo>
                    <a:cubicBezTo>
                      <a:pt x="2590" y="20980"/>
                      <a:pt x="2497" y="21124"/>
                      <a:pt x="2410" y="21261"/>
                    </a:cubicBezTo>
                    <a:cubicBezTo>
                      <a:pt x="2324" y="21399"/>
                      <a:pt x="2238" y="21542"/>
                      <a:pt x="2159" y="21680"/>
                    </a:cubicBezTo>
                    <a:cubicBezTo>
                      <a:pt x="2080" y="21818"/>
                      <a:pt x="1999" y="21962"/>
                      <a:pt x="1923" y="22100"/>
                    </a:cubicBezTo>
                    <a:cubicBezTo>
                      <a:pt x="1850" y="22238"/>
                      <a:pt x="1773" y="22385"/>
                      <a:pt x="1704" y="22524"/>
                    </a:cubicBezTo>
                    <a:cubicBezTo>
                      <a:pt x="1635" y="22665"/>
                      <a:pt x="1565" y="22810"/>
                      <a:pt x="1500" y="22950"/>
                    </a:cubicBezTo>
                    <a:cubicBezTo>
                      <a:pt x="1436" y="23091"/>
                      <a:pt x="1371" y="23237"/>
                      <a:pt x="1312" y="23378"/>
                    </a:cubicBezTo>
                    <a:cubicBezTo>
                      <a:pt x="1253" y="23518"/>
                      <a:pt x="1191" y="23666"/>
                      <a:pt x="1136" y="23808"/>
                    </a:cubicBezTo>
                    <a:cubicBezTo>
                      <a:pt x="1080" y="23949"/>
                      <a:pt x="1024" y="24097"/>
                      <a:pt x="973" y="24239"/>
                    </a:cubicBezTo>
                    <a:cubicBezTo>
                      <a:pt x="921" y="24380"/>
                      <a:pt x="868" y="24528"/>
                      <a:pt x="822" y="24671"/>
                    </a:cubicBezTo>
                    <a:cubicBezTo>
                      <a:pt x="773" y="24812"/>
                      <a:pt x="724" y="24961"/>
                      <a:pt x="681" y="25103"/>
                    </a:cubicBezTo>
                    <a:cubicBezTo>
                      <a:pt x="636" y="25246"/>
                      <a:pt x="592" y="25394"/>
                      <a:pt x="550" y="25536"/>
                    </a:cubicBezTo>
                    <a:cubicBezTo>
                      <a:pt x="508" y="25678"/>
                      <a:pt x="468" y="25828"/>
                      <a:pt x="428" y="25969"/>
                    </a:cubicBezTo>
                    <a:cubicBezTo>
                      <a:pt x="390" y="26111"/>
                      <a:pt x="350" y="26261"/>
                      <a:pt x="314" y="26405"/>
                    </a:cubicBezTo>
                    <a:cubicBezTo>
                      <a:pt x="278" y="26547"/>
                      <a:pt x="242" y="26696"/>
                      <a:pt x="211" y="26840"/>
                    </a:cubicBezTo>
                    <a:cubicBezTo>
                      <a:pt x="178" y="26984"/>
                      <a:pt x="144" y="27131"/>
                      <a:pt x="113" y="27274"/>
                    </a:cubicBezTo>
                    <a:cubicBezTo>
                      <a:pt x="83" y="27418"/>
                      <a:pt x="52" y="27566"/>
                      <a:pt x="24" y="27710"/>
                    </a:cubicBezTo>
                    <a:cubicBezTo>
                      <a:pt x="17" y="27749"/>
                      <a:pt x="8" y="27786"/>
                      <a:pt x="1" y="27826"/>
                    </a:cubicBezTo>
                    <a:cubicBezTo>
                      <a:pt x="1885" y="27704"/>
                      <a:pt x="3769" y="27546"/>
                      <a:pt x="5646" y="27332"/>
                    </a:cubicBezTo>
                    <a:cubicBezTo>
                      <a:pt x="7523" y="27116"/>
                      <a:pt x="9393" y="26844"/>
                      <a:pt x="11246" y="26461"/>
                    </a:cubicBezTo>
                    <a:cubicBezTo>
                      <a:pt x="13098" y="26075"/>
                      <a:pt x="14928" y="25579"/>
                      <a:pt x="16701" y="24931"/>
                    </a:cubicBezTo>
                    <a:cubicBezTo>
                      <a:pt x="19064" y="24065"/>
                      <a:pt x="21323" y="22925"/>
                      <a:pt x="23557" y="21752"/>
                    </a:cubicBezTo>
                    <a:cubicBezTo>
                      <a:pt x="26349" y="20286"/>
                      <a:pt x="29100" y="18768"/>
                      <a:pt x="31841" y="17219"/>
                    </a:cubicBezTo>
                    <a:cubicBezTo>
                      <a:pt x="35130" y="15363"/>
                      <a:pt x="38401" y="13464"/>
                      <a:pt x="41673" y="11575"/>
                    </a:cubicBezTo>
                    <a:cubicBezTo>
                      <a:pt x="42262" y="11236"/>
                      <a:pt x="42846" y="10884"/>
                      <a:pt x="43422" y="10523"/>
                    </a:cubicBezTo>
                    <a:cubicBezTo>
                      <a:pt x="44577" y="9800"/>
                      <a:pt x="45678" y="9000"/>
                      <a:pt x="46729" y="8125"/>
                    </a:cubicBezTo>
                    <a:cubicBezTo>
                      <a:pt x="47254" y="7688"/>
                      <a:pt x="47743" y="7216"/>
                      <a:pt x="48198" y="6709"/>
                    </a:cubicBezTo>
                    <a:cubicBezTo>
                      <a:pt x="44325" y="4473"/>
                      <a:pt x="40451" y="2236"/>
                      <a:pt x="365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19"/>
              <p:cNvSpPr/>
              <p:nvPr/>
            </p:nvSpPr>
            <p:spPr>
              <a:xfrm>
                <a:off x="2961370" y="4454793"/>
                <a:ext cx="251601" cy="143732"/>
              </a:xfrm>
              <a:custGeom>
                <a:avLst/>
                <a:gdLst/>
                <a:ahLst/>
                <a:cxnLst/>
                <a:rect l="l" t="t" r="r" b="b"/>
                <a:pathLst>
                  <a:path w="8068" h="4609" extrusionOk="0">
                    <a:moveTo>
                      <a:pt x="2433" y="121"/>
                    </a:moveTo>
                    <a:cubicBezTo>
                      <a:pt x="2474" y="121"/>
                      <a:pt x="2514" y="130"/>
                      <a:pt x="2544" y="148"/>
                    </a:cubicBezTo>
                    <a:lnTo>
                      <a:pt x="7774" y="3167"/>
                    </a:lnTo>
                    <a:cubicBezTo>
                      <a:pt x="7835" y="3203"/>
                      <a:pt x="7835" y="3260"/>
                      <a:pt x="7774" y="3296"/>
                    </a:cubicBezTo>
                    <a:lnTo>
                      <a:pt x="5747" y="4461"/>
                    </a:lnTo>
                    <a:cubicBezTo>
                      <a:pt x="5717" y="4479"/>
                      <a:pt x="5676" y="4488"/>
                      <a:pt x="5636" y="4488"/>
                    </a:cubicBezTo>
                    <a:cubicBezTo>
                      <a:pt x="5595" y="4488"/>
                      <a:pt x="5554" y="4479"/>
                      <a:pt x="5524" y="4461"/>
                    </a:cubicBezTo>
                    <a:lnTo>
                      <a:pt x="294" y="1442"/>
                    </a:lnTo>
                    <a:cubicBezTo>
                      <a:pt x="234" y="1406"/>
                      <a:pt x="234" y="1348"/>
                      <a:pt x="294" y="1312"/>
                    </a:cubicBezTo>
                    <a:lnTo>
                      <a:pt x="2323" y="148"/>
                    </a:lnTo>
                    <a:cubicBezTo>
                      <a:pt x="2353" y="130"/>
                      <a:pt x="2393" y="121"/>
                      <a:pt x="2433" y="121"/>
                    </a:cubicBezTo>
                    <a:close/>
                    <a:moveTo>
                      <a:pt x="2432" y="0"/>
                    </a:moveTo>
                    <a:cubicBezTo>
                      <a:pt x="2338" y="0"/>
                      <a:pt x="2244" y="21"/>
                      <a:pt x="2172" y="62"/>
                    </a:cubicBezTo>
                    <a:lnTo>
                      <a:pt x="145" y="1226"/>
                    </a:lnTo>
                    <a:cubicBezTo>
                      <a:pt x="1" y="1311"/>
                      <a:pt x="1" y="1445"/>
                      <a:pt x="145" y="1528"/>
                    </a:cubicBezTo>
                    <a:lnTo>
                      <a:pt x="5373" y="4547"/>
                    </a:lnTo>
                    <a:cubicBezTo>
                      <a:pt x="5446" y="4588"/>
                      <a:pt x="5541" y="4609"/>
                      <a:pt x="5636" y="4609"/>
                    </a:cubicBezTo>
                    <a:cubicBezTo>
                      <a:pt x="5730" y="4609"/>
                      <a:pt x="5825" y="4588"/>
                      <a:pt x="5897" y="4547"/>
                    </a:cubicBezTo>
                    <a:lnTo>
                      <a:pt x="7924" y="3383"/>
                    </a:lnTo>
                    <a:cubicBezTo>
                      <a:pt x="8067" y="3301"/>
                      <a:pt x="8067" y="3164"/>
                      <a:pt x="7924" y="3081"/>
                    </a:cubicBezTo>
                    <a:lnTo>
                      <a:pt x="2694" y="62"/>
                    </a:lnTo>
                    <a:cubicBezTo>
                      <a:pt x="2621" y="21"/>
                      <a:pt x="2526" y="0"/>
                      <a:pt x="24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19"/>
              <p:cNvSpPr/>
              <p:nvPr/>
            </p:nvSpPr>
            <p:spPr>
              <a:xfrm>
                <a:off x="2968636" y="4458504"/>
                <a:ext cx="237162" cy="136216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4368" extrusionOk="0">
                    <a:moveTo>
                      <a:pt x="2202" y="1"/>
                    </a:moveTo>
                    <a:cubicBezTo>
                      <a:pt x="2161" y="1"/>
                      <a:pt x="2121" y="10"/>
                      <a:pt x="2091" y="28"/>
                    </a:cubicBezTo>
                    <a:lnTo>
                      <a:pt x="64" y="1192"/>
                    </a:lnTo>
                    <a:cubicBezTo>
                      <a:pt x="1" y="1229"/>
                      <a:pt x="1" y="1288"/>
                      <a:pt x="61" y="1323"/>
                    </a:cubicBezTo>
                    <a:lnTo>
                      <a:pt x="123" y="1357"/>
                    </a:lnTo>
                    <a:lnTo>
                      <a:pt x="1070" y="1904"/>
                    </a:lnTo>
                    <a:lnTo>
                      <a:pt x="5293" y="4340"/>
                    </a:lnTo>
                    <a:cubicBezTo>
                      <a:pt x="5324" y="4358"/>
                      <a:pt x="5364" y="4367"/>
                      <a:pt x="5405" y="4367"/>
                    </a:cubicBezTo>
                    <a:cubicBezTo>
                      <a:pt x="5445" y="4367"/>
                      <a:pt x="5485" y="4358"/>
                      <a:pt x="5516" y="4340"/>
                    </a:cubicBezTo>
                    <a:lnTo>
                      <a:pt x="7482" y="3209"/>
                    </a:lnTo>
                    <a:lnTo>
                      <a:pt x="7543" y="3176"/>
                    </a:lnTo>
                    <a:cubicBezTo>
                      <a:pt x="7604" y="3140"/>
                      <a:pt x="7604" y="3083"/>
                      <a:pt x="7543" y="3047"/>
                    </a:cubicBezTo>
                    <a:lnTo>
                      <a:pt x="2314" y="28"/>
                    </a:lnTo>
                    <a:cubicBezTo>
                      <a:pt x="2283" y="10"/>
                      <a:pt x="2242" y="1"/>
                      <a:pt x="2202" y="1"/>
                    </a:cubicBezTo>
                    <a:close/>
                  </a:path>
                </a:pathLst>
              </a:custGeom>
              <a:solidFill>
                <a:srgbClr val="2A7F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19"/>
              <p:cNvSpPr/>
              <p:nvPr/>
            </p:nvSpPr>
            <p:spPr>
              <a:xfrm>
                <a:off x="2972409" y="4464772"/>
                <a:ext cx="229490" cy="129979"/>
              </a:xfrm>
              <a:custGeom>
                <a:avLst/>
                <a:gdLst/>
                <a:ahLst/>
                <a:cxnLst/>
                <a:rect l="l" t="t" r="r" b="b"/>
                <a:pathLst>
                  <a:path w="7359" h="4168" extrusionOk="0">
                    <a:moveTo>
                      <a:pt x="2078" y="1"/>
                    </a:moveTo>
                    <a:cubicBezTo>
                      <a:pt x="2037" y="1"/>
                      <a:pt x="1997" y="10"/>
                      <a:pt x="1966" y="28"/>
                    </a:cubicBezTo>
                    <a:lnTo>
                      <a:pt x="0" y="1158"/>
                    </a:lnTo>
                    <a:lnTo>
                      <a:pt x="946" y="1704"/>
                    </a:lnTo>
                    <a:lnTo>
                      <a:pt x="5170" y="4141"/>
                    </a:lnTo>
                    <a:cubicBezTo>
                      <a:pt x="5200" y="4159"/>
                      <a:pt x="5241" y="4168"/>
                      <a:pt x="5282" y="4168"/>
                    </a:cubicBezTo>
                    <a:cubicBezTo>
                      <a:pt x="5322" y="4168"/>
                      <a:pt x="5363" y="4159"/>
                      <a:pt x="5393" y="4141"/>
                    </a:cubicBezTo>
                    <a:lnTo>
                      <a:pt x="7358" y="3011"/>
                    </a:lnTo>
                    <a:lnTo>
                      <a:pt x="2189" y="28"/>
                    </a:lnTo>
                    <a:cubicBezTo>
                      <a:pt x="2158" y="10"/>
                      <a:pt x="2118" y="1"/>
                      <a:pt x="20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19"/>
              <p:cNvSpPr/>
              <p:nvPr/>
            </p:nvSpPr>
            <p:spPr>
              <a:xfrm>
                <a:off x="2968636" y="4459377"/>
                <a:ext cx="65145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1330" extrusionOk="0">
                    <a:moveTo>
                      <a:pt x="2088" y="1"/>
                    </a:moveTo>
                    <a:lnTo>
                      <a:pt x="61" y="1165"/>
                    </a:lnTo>
                    <a:cubicBezTo>
                      <a:pt x="1" y="1201"/>
                      <a:pt x="1" y="1260"/>
                      <a:pt x="61" y="1295"/>
                    </a:cubicBezTo>
                    <a:lnTo>
                      <a:pt x="123" y="1329"/>
                    </a:lnTo>
                    <a:lnTo>
                      <a:pt x="2088" y="198"/>
                    </a:lnTo>
                    <a:lnTo>
                      <a:pt x="20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19"/>
              <p:cNvSpPr/>
              <p:nvPr/>
            </p:nvSpPr>
            <p:spPr>
              <a:xfrm>
                <a:off x="3040734" y="4459377"/>
                <a:ext cx="163035" cy="9421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302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6" y="130"/>
                      <a:pt x="433" y="258"/>
                      <a:pt x="649" y="388"/>
                    </a:cubicBezTo>
                    <a:lnTo>
                      <a:pt x="1299" y="770"/>
                    </a:lnTo>
                    <a:cubicBezTo>
                      <a:pt x="1734" y="1025"/>
                      <a:pt x="2168" y="1275"/>
                      <a:pt x="2604" y="1528"/>
                    </a:cubicBezTo>
                    <a:lnTo>
                      <a:pt x="3914" y="2280"/>
                    </a:lnTo>
                    <a:lnTo>
                      <a:pt x="4569" y="2652"/>
                    </a:lnTo>
                    <a:cubicBezTo>
                      <a:pt x="4789" y="2774"/>
                      <a:pt x="5008" y="2899"/>
                      <a:pt x="5228" y="3020"/>
                    </a:cubicBezTo>
                    <a:cubicBezTo>
                      <a:pt x="5012" y="2891"/>
                      <a:pt x="4795" y="2763"/>
                      <a:pt x="4579" y="2633"/>
                    </a:cubicBezTo>
                    <a:lnTo>
                      <a:pt x="3928" y="2251"/>
                    </a:lnTo>
                    <a:lnTo>
                      <a:pt x="2624" y="1492"/>
                    </a:lnTo>
                    <a:cubicBezTo>
                      <a:pt x="2187" y="1243"/>
                      <a:pt x="1752" y="991"/>
                      <a:pt x="1313" y="741"/>
                    </a:cubicBezTo>
                    <a:lnTo>
                      <a:pt x="657" y="369"/>
                    </a:lnTo>
                    <a:cubicBezTo>
                      <a:pt x="439" y="247"/>
                      <a:pt x="219" y="123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19"/>
              <p:cNvSpPr/>
              <p:nvPr/>
            </p:nvSpPr>
            <p:spPr>
              <a:xfrm>
                <a:off x="4097198" y="3438027"/>
                <a:ext cx="135935" cy="141642"/>
              </a:xfrm>
              <a:custGeom>
                <a:avLst/>
                <a:gdLst/>
                <a:ahLst/>
                <a:cxnLst/>
                <a:rect l="l" t="t" r="r" b="b"/>
                <a:pathLst>
                  <a:path w="4359" h="4542" extrusionOk="0">
                    <a:moveTo>
                      <a:pt x="4359" y="0"/>
                    </a:moveTo>
                    <a:lnTo>
                      <a:pt x="4359" y="0"/>
                    </a:lnTo>
                    <a:cubicBezTo>
                      <a:pt x="3193" y="81"/>
                      <a:pt x="2762" y="845"/>
                      <a:pt x="1061" y="845"/>
                    </a:cubicBezTo>
                    <a:cubicBezTo>
                      <a:pt x="1010" y="845"/>
                      <a:pt x="958" y="844"/>
                      <a:pt x="904" y="843"/>
                    </a:cubicBezTo>
                    <a:lnTo>
                      <a:pt x="1" y="4539"/>
                    </a:lnTo>
                    <a:cubicBezTo>
                      <a:pt x="55" y="4540"/>
                      <a:pt x="107" y="4541"/>
                      <a:pt x="159" y="4541"/>
                    </a:cubicBezTo>
                    <a:cubicBezTo>
                      <a:pt x="1859" y="4541"/>
                      <a:pt x="2289" y="3779"/>
                      <a:pt x="3454" y="3696"/>
                    </a:cubicBezTo>
                    <a:lnTo>
                      <a:pt x="4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" name="Google Shape;5572;p19"/>
              <p:cNvSpPr/>
              <p:nvPr/>
            </p:nvSpPr>
            <p:spPr>
              <a:xfrm>
                <a:off x="3989394" y="3444357"/>
                <a:ext cx="146632" cy="552349"/>
              </a:xfrm>
              <a:custGeom>
                <a:avLst/>
                <a:gdLst/>
                <a:ahLst/>
                <a:cxnLst/>
                <a:rect l="l" t="t" r="r" b="b"/>
                <a:pathLst>
                  <a:path w="4702" h="17712" extrusionOk="0">
                    <a:moveTo>
                      <a:pt x="4465" y="1"/>
                    </a:moveTo>
                    <a:cubicBezTo>
                      <a:pt x="4369" y="1"/>
                      <a:pt x="4282" y="66"/>
                      <a:pt x="4259" y="164"/>
                    </a:cubicBezTo>
                    <a:lnTo>
                      <a:pt x="29" y="17447"/>
                    </a:lnTo>
                    <a:cubicBezTo>
                      <a:pt x="0" y="17562"/>
                      <a:pt x="69" y="17677"/>
                      <a:pt x="184" y="17705"/>
                    </a:cubicBezTo>
                    <a:cubicBezTo>
                      <a:pt x="203" y="17710"/>
                      <a:pt x="219" y="17712"/>
                      <a:pt x="235" y="17712"/>
                    </a:cubicBezTo>
                    <a:cubicBezTo>
                      <a:pt x="331" y="17712"/>
                      <a:pt x="419" y="17647"/>
                      <a:pt x="442" y="17549"/>
                    </a:cubicBezTo>
                    <a:lnTo>
                      <a:pt x="4673" y="264"/>
                    </a:lnTo>
                    <a:cubicBezTo>
                      <a:pt x="4702" y="149"/>
                      <a:pt x="4631" y="34"/>
                      <a:pt x="4516" y="7"/>
                    </a:cubicBezTo>
                    <a:cubicBezTo>
                      <a:pt x="4499" y="3"/>
                      <a:pt x="4482" y="1"/>
                      <a:pt x="4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" name="Google Shape;5573;p19"/>
              <p:cNvSpPr/>
              <p:nvPr/>
            </p:nvSpPr>
            <p:spPr>
              <a:xfrm>
                <a:off x="2629069" y="4390927"/>
                <a:ext cx="182651" cy="259896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334" extrusionOk="0">
                    <a:moveTo>
                      <a:pt x="4607" y="1"/>
                    </a:moveTo>
                    <a:lnTo>
                      <a:pt x="4094" y="156"/>
                    </a:lnTo>
                    <a:lnTo>
                      <a:pt x="2462" y="2272"/>
                    </a:lnTo>
                    <a:lnTo>
                      <a:pt x="1298" y="4394"/>
                    </a:lnTo>
                    <a:lnTo>
                      <a:pt x="152" y="7476"/>
                    </a:lnTo>
                    <a:lnTo>
                      <a:pt x="1" y="8333"/>
                    </a:lnTo>
                    <a:lnTo>
                      <a:pt x="1" y="8333"/>
                    </a:lnTo>
                    <a:lnTo>
                      <a:pt x="2975" y="8020"/>
                    </a:lnTo>
                    <a:lnTo>
                      <a:pt x="5856" y="4403"/>
                    </a:lnTo>
                    <a:lnTo>
                      <a:pt x="5208" y="314"/>
                    </a:lnTo>
                    <a:lnTo>
                      <a:pt x="460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" name="Google Shape;5574;p19"/>
              <p:cNvSpPr/>
              <p:nvPr/>
            </p:nvSpPr>
            <p:spPr>
              <a:xfrm>
                <a:off x="2772735" y="4025696"/>
                <a:ext cx="540530" cy="494158"/>
              </a:xfrm>
              <a:custGeom>
                <a:avLst/>
                <a:gdLst/>
                <a:ahLst/>
                <a:cxnLst/>
                <a:rect l="l" t="t" r="r" b="b"/>
                <a:pathLst>
                  <a:path w="17333" h="15846" extrusionOk="0">
                    <a:moveTo>
                      <a:pt x="17333" y="0"/>
                    </a:moveTo>
                    <a:cubicBezTo>
                      <a:pt x="16727" y="357"/>
                      <a:pt x="16132" y="704"/>
                      <a:pt x="15553" y="1050"/>
                    </a:cubicBezTo>
                    <a:cubicBezTo>
                      <a:pt x="12312" y="2967"/>
                      <a:pt x="9446" y="4718"/>
                      <a:pt x="6783" y="6444"/>
                    </a:cubicBezTo>
                    <a:cubicBezTo>
                      <a:pt x="5450" y="7306"/>
                      <a:pt x="4175" y="8159"/>
                      <a:pt x="2990" y="9063"/>
                    </a:cubicBezTo>
                    <a:cubicBezTo>
                      <a:pt x="1912" y="9890"/>
                      <a:pt x="907" y="10757"/>
                      <a:pt x="0" y="11713"/>
                    </a:cubicBezTo>
                    <a:lnTo>
                      <a:pt x="0" y="15846"/>
                    </a:lnTo>
                    <a:cubicBezTo>
                      <a:pt x="906" y="14891"/>
                      <a:pt x="1912" y="14024"/>
                      <a:pt x="2995" y="13198"/>
                    </a:cubicBezTo>
                    <a:cubicBezTo>
                      <a:pt x="3156" y="13074"/>
                      <a:pt x="3321" y="12952"/>
                      <a:pt x="3486" y="12830"/>
                    </a:cubicBezTo>
                    <a:lnTo>
                      <a:pt x="3486" y="10764"/>
                    </a:lnTo>
                    <a:lnTo>
                      <a:pt x="3486" y="10738"/>
                    </a:lnTo>
                    <a:cubicBezTo>
                      <a:pt x="3488" y="10715"/>
                      <a:pt x="3489" y="10688"/>
                      <a:pt x="3495" y="10660"/>
                    </a:cubicBezTo>
                    <a:cubicBezTo>
                      <a:pt x="3498" y="10649"/>
                      <a:pt x="3501" y="10634"/>
                      <a:pt x="3504" y="10621"/>
                    </a:cubicBezTo>
                    <a:cubicBezTo>
                      <a:pt x="3508" y="10609"/>
                      <a:pt x="3511" y="10594"/>
                      <a:pt x="3515" y="10580"/>
                    </a:cubicBezTo>
                    <a:cubicBezTo>
                      <a:pt x="3524" y="10552"/>
                      <a:pt x="3534" y="10527"/>
                      <a:pt x="3544" y="10499"/>
                    </a:cubicBezTo>
                    <a:cubicBezTo>
                      <a:pt x="3560" y="10459"/>
                      <a:pt x="3580" y="10420"/>
                      <a:pt x="3603" y="10383"/>
                    </a:cubicBezTo>
                    <a:cubicBezTo>
                      <a:pt x="3617" y="10357"/>
                      <a:pt x="3634" y="10334"/>
                      <a:pt x="3652" y="10312"/>
                    </a:cubicBezTo>
                    <a:cubicBezTo>
                      <a:pt x="3668" y="10291"/>
                      <a:pt x="3686" y="10271"/>
                      <a:pt x="3703" y="10253"/>
                    </a:cubicBezTo>
                    <a:cubicBezTo>
                      <a:pt x="3714" y="10243"/>
                      <a:pt x="3722" y="10235"/>
                      <a:pt x="3731" y="10228"/>
                    </a:cubicBezTo>
                    <a:lnTo>
                      <a:pt x="3758" y="10206"/>
                    </a:lnTo>
                    <a:cubicBezTo>
                      <a:pt x="4545" y="9637"/>
                      <a:pt x="5377" y="9075"/>
                      <a:pt x="6211" y="8528"/>
                    </a:cubicBezTo>
                    <a:cubicBezTo>
                      <a:pt x="6786" y="8152"/>
                      <a:pt x="7365" y="7778"/>
                      <a:pt x="7947" y="7408"/>
                    </a:cubicBezTo>
                    <a:cubicBezTo>
                      <a:pt x="7955" y="7404"/>
                      <a:pt x="7959" y="7400"/>
                      <a:pt x="7966" y="7395"/>
                    </a:cubicBezTo>
                    <a:cubicBezTo>
                      <a:pt x="7986" y="7385"/>
                      <a:pt x="8006" y="7375"/>
                      <a:pt x="8024" y="7371"/>
                    </a:cubicBezTo>
                    <a:cubicBezTo>
                      <a:pt x="8034" y="7367"/>
                      <a:pt x="8042" y="7365"/>
                      <a:pt x="8051" y="7364"/>
                    </a:cubicBezTo>
                    <a:cubicBezTo>
                      <a:pt x="8060" y="7361"/>
                      <a:pt x="8070" y="7361"/>
                      <a:pt x="8078" y="7359"/>
                    </a:cubicBezTo>
                    <a:cubicBezTo>
                      <a:pt x="8096" y="7359"/>
                      <a:pt x="8113" y="7361"/>
                      <a:pt x="8129" y="7367"/>
                    </a:cubicBezTo>
                    <a:lnTo>
                      <a:pt x="8144" y="7374"/>
                    </a:lnTo>
                    <a:cubicBezTo>
                      <a:pt x="8721" y="7661"/>
                      <a:pt x="9105" y="7853"/>
                      <a:pt x="9681" y="8140"/>
                    </a:cubicBezTo>
                    <a:cubicBezTo>
                      <a:pt x="9717" y="8157"/>
                      <a:pt x="9753" y="8183"/>
                      <a:pt x="9783" y="8209"/>
                    </a:cubicBezTo>
                    <a:cubicBezTo>
                      <a:pt x="9814" y="8238"/>
                      <a:pt x="9841" y="8272"/>
                      <a:pt x="9862" y="8307"/>
                    </a:cubicBezTo>
                    <a:cubicBezTo>
                      <a:pt x="9884" y="8343"/>
                      <a:pt x="9898" y="8380"/>
                      <a:pt x="9910" y="8418"/>
                    </a:cubicBezTo>
                    <a:cubicBezTo>
                      <a:pt x="9920" y="8456"/>
                      <a:pt x="9924" y="8494"/>
                      <a:pt x="9924" y="8530"/>
                    </a:cubicBezTo>
                    <a:lnTo>
                      <a:pt x="9924" y="8586"/>
                    </a:lnTo>
                    <a:cubicBezTo>
                      <a:pt x="11721" y="7467"/>
                      <a:pt x="13498" y="6398"/>
                      <a:pt x="15553" y="5183"/>
                    </a:cubicBezTo>
                    <a:cubicBezTo>
                      <a:pt x="16135" y="4841"/>
                      <a:pt x="16727" y="4490"/>
                      <a:pt x="17333" y="4133"/>
                    </a:cubicBezTo>
                    <a:lnTo>
                      <a:pt x="173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" name="Google Shape;5575;p19"/>
              <p:cNvSpPr/>
              <p:nvPr/>
            </p:nvSpPr>
            <p:spPr>
              <a:xfrm>
                <a:off x="2621086" y="4073782"/>
                <a:ext cx="597723" cy="581694"/>
              </a:xfrm>
              <a:custGeom>
                <a:avLst/>
                <a:gdLst/>
                <a:ahLst/>
                <a:cxnLst/>
                <a:rect l="l" t="t" r="r" b="b"/>
                <a:pathLst>
                  <a:path w="19167" h="18653" extrusionOk="0">
                    <a:moveTo>
                      <a:pt x="18893" y="1"/>
                    </a:moveTo>
                    <a:cubicBezTo>
                      <a:pt x="16635" y="1359"/>
                      <a:pt x="13236" y="3442"/>
                      <a:pt x="11266" y="4718"/>
                    </a:cubicBezTo>
                    <a:cubicBezTo>
                      <a:pt x="5921" y="8181"/>
                      <a:pt x="1388" y="11552"/>
                      <a:pt x="1" y="18653"/>
                    </a:cubicBezTo>
                    <a:cubicBezTo>
                      <a:pt x="195" y="18539"/>
                      <a:pt x="391" y="18427"/>
                      <a:pt x="585" y="18315"/>
                    </a:cubicBezTo>
                    <a:cubicBezTo>
                      <a:pt x="930" y="16706"/>
                      <a:pt x="1440" y="15297"/>
                      <a:pt x="2087" y="14039"/>
                    </a:cubicBezTo>
                    <a:cubicBezTo>
                      <a:pt x="2780" y="12689"/>
                      <a:pt x="3631" y="11515"/>
                      <a:pt x="4601" y="10451"/>
                    </a:cubicBezTo>
                    <a:cubicBezTo>
                      <a:pt x="5572" y="9387"/>
                      <a:pt x="6666" y="8434"/>
                      <a:pt x="7851" y="7530"/>
                    </a:cubicBezTo>
                    <a:cubicBezTo>
                      <a:pt x="9034" y="6627"/>
                      <a:pt x="10310" y="5773"/>
                      <a:pt x="11642" y="4910"/>
                    </a:cubicBezTo>
                    <a:cubicBezTo>
                      <a:pt x="13501" y="3705"/>
                      <a:pt x="15459" y="2489"/>
                      <a:pt x="17573" y="1214"/>
                    </a:cubicBezTo>
                    <a:cubicBezTo>
                      <a:pt x="17693" y="1142"/>
                      <a:pt x="19046" y="331"/>
                      <a:pt x="19166" y="258"/>
                    </a:cubicBezTo>
                    <a:cubicBezTo>
                      <a:pt x="19047" y="189"/>
                      <a:pt x="19011" y="68"/>
                      <a:pt x="188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" name="Google Shape;5576;p19"/>
              <p:cNvSpPr/>
              <p:nvPr/>
            </p:nvSpPr>
            <p:spPr>
              <a:xfrm>
                <a:off x="4009601" y="3858984"/>
                <a:ext cx="205197" cy="229147"/>
              </a:xfrm>
              <a:custGeom>
                <a:avLst/>
                <a:gdLst/>
                <a:ahLst/>
                <a:cxnLst/>
                <a:rect l="l" t="t" r="r" b="b"/>
                <a:pathLst>
                  <a:path w="6580" h="7348" extrusionOk="0">
                    <a:moveTo>
                      <a:pt x="1086" y="1"/>
                    </a:moveTo>
                    <a:cubicBezTo>
                      <a:pt x="694" y="1605"/>
                      <a:pt x="392" y="2834"/>
                      <a:pt x="1" y="4437"/>
                    </a:cubicBezTo>
                    <a:cubicBezTo>
                      <a:pt x="1681" y="5408"/>
                      <a:pt x="3359" y="6377"/>
                      <a:pt x="5040" y="7347"/>
                    </a:cubicBezTo>
                    <a:cubicBezTo>
                      <a:pt x="5343" y="6269"/>
                      <a:pt x="5646" y="5191"/>
                      <a:pt x="5948" y="4113"/>
                    </a:cubicBezTo>
                    <a:lnTo>
                      <a:pt x="6580" y="2742"/>
                    </a:lnTo>
                    <a:lnTo>
                      <a:pt x="5948" y="2807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rgbClr val="557B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19"/>
              <p:cNvSpPr/>
              <p:nvPr/>
            </p:nvSpPr>
            <p:spPr>
              <a:xfrm>
                <a:off x="4034705" y="3847353"/>
                <a:ext cx="180093" cy="99231"/>
              </a:xfrm>
              <a:custGeom>
                <a:avLst/>
                <a:gdLst/>
                <a:ahLst/>
                <a:cxnLst/>
                <a:rect l="l" t="t" r="r" b="b"/>
                <a:pathLst>
                  <a:path w="5775" h="3182" extrusionOk="0">
                    <a:moveTo>
                      <a:pt x="375" y="0"/>
                    </a:moveTo>
                    <a:cubicBezTo>
                      <a:pt x="248" y="69"/>
                      <a:pt x="125" y="141"/>
                      <a:pt x="1" y="213"/>
                    </a:cubicBezTo>
                    <a:lnTo>
                      <a:pt x="281" y="375"/>
                    </a:lnTo>
                    <a:lnTo>
                      <a:pt x="5143" y="3182"/>
                    </a:lnTo>
                    <a:lnTo>
                      <a:pt x="5775" y="3117"/>
                    </a:lnTo>
                    <a:cubicBezTo>
                      <a:pt x="3975" y="2079"/>
                      <a:pt x="2173" y="1038"/>
                      <a:pt x="3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19"/>
              <p:cNvSpPr/>
              <p:nvPr/>
            </p:nvSpPr>
            <p:spPr>
              <a:xfrm>
                <a:off x="3208662" y="4161878"/>
                <a:ext cx="260582" cy="272806"/>
              </a:xfrm>
              <a:custGeom>
                <a:avLst/>
                <a:gdLst/>
                <a:ahLst/>
                <a:cxnLst/>
                <a:rect l="l" t="t" r="r" b="b"/>
                <a:pathLst>
                  <a:path w="8356" h="8748" extrusionOk="0">
                    <a:moveTo>
                      <a:pt x="1" y="1"/>
                    </a:moveTo>
                    <a:cubicBezTo>
                      <a:pt x="1" y="3"/>
                      <a:pt x="1" y="5"/>
                      <a:pt x="1" y="7"/>
                    </a:cubicBezTo>
                    <a:lnTo>
                      <a:pt x="1" y="7"/>
                    </a:lnTo>
                    <a:cubicBezTo>
                      <a:pt x="1" y="5"/>
                      <a:pt x="1" y="3"/>
                      <a:pt x="1" y="1"/>
                    </a:cubicBezTo>
                    <a:close/>
                    <a:moveTo>
                      <a:pt x="1" y="7"/>
                    </a:moveTo>
                    <a:cubicBezTo>
                      <a:pt x="4" y="1247"/>
                      <a:pt x="4" y="2483"/>
                      <a:pt x="4" y="3718"/>
                    </a:cubicBezTo>
                    <a:lnTo>
                      <a:pt x="4" y="4098"/>
                    </a:lnTo>
                    <a:cubicBezTo>
                      <a:pt x="4" y="4219"/>
                      <a:pt x="132" y="4278"/>
                      <a:pt x="132" y="4278"/>
                    </a:cubicBezTo>
                    <a:lnTo>
                      <a:pt x="7746" y="8673"/>
                    </a:lnTo>
                    <a:cubicBezTo>
                      <a:pt x="7756" y="8678"/>
                      <a:pt x="7764" y="8684"/>
                      <a:pt x="7773" y="8687"/>
                    </a:cubicBezTo>
                    <a:cubicBezTo>
                      <a:pt x="7789" y="8694"/>
                      <a:pt x="7806" y="8701"/>
                      <a:pt x="7823" y="8709"/>
                    </a:cubicBezTo>
                    <a:cubicBezTo>
                      <a:pt x="7842" y="8716"/>
                      <a:pt x="7859" y="8721"/>
                      <a:pt x="7879" y="8726"/>
                    </a:cubicBezTo>
                    <a:cubicBezTo>
                      <a:pt x="7899" y="8730"/>
                      <a:pt x="7918" y="8734"/>
                      <a:pt x="7938" y="8737"/>
                    </a:cubicBezTo>
                    <a:cubicBezTo>
                      <a:pt x="7958" y="8742"/>
                      <a:pt x="7980" y="8743"/>
                      <a:pt x="8002" y="8744"/>
                    </a:cubicBezTo>
                    <a:cubicBezTo>
                      <a:pt x="8023" y="8747"/>
                      <a:pt x="8045" y="8747"/>
                      <a:pt x="8065" y="8747"/>
                    </a:cubicBezTo>
                    <a:cubicBezTo>
                      <a:pt x="8086" y="8747"/>
                      <a:pt x="8108" y="8744"/>
                      <a:pt x="8127" y="8743"/>
                    </a:cubicBezTo>
                    <a:cubicBezTo>
                      <a:pt x="8148" y="8742"/>
                      <a:pt x="8168" y="8737"/>
                      <a:pt x="8190" y="8734"/>
                    </a:cubicBezTo>
                    <a:cubicBezTo>
                      <a:pt x="8210" y="8730"/>
                      <a:pt x="8232" y="8726"/>
                      <a:pt x="8249" y="8720"/>
                    </a:cubicBezTo>
                    <a:cubicBezTo>
                      <a:pt x="8269" y="8714"/>
                      <a:pt x="8288" y="8707"/>
                      <a:pt x="8305" y="8700"/>
                    </a:cubicBezTo>
                    <a:cubicBezTo>
                      <a:pt x="8324" y="8693"/>
                      <a:pt x="8339" y="8684"/>
                      <a:pt x="8355" y="8677"/>
                    </a:cubicBezTo>
                    <a:lnTo>
                      <a:pt x="8355" y="4581"/>
                    </a:lnTo>
                    <a:cubicBezTo>
                      <a:pt x="8339" y="4590"/>
                      <a:pt x="8325" y="4597"/>
                      <a:pt x="8306" y="4604"/>
                    </a:cubicBezTo>
                    <a:cubicBezTo>
                      <a:pt x="8295" y="4610"/>
                      <a:pt x="8283" y="4614"/>
                      <a:pt x="8270" y="4617"/>
                    </a:cubicBezTo>
                    <a:cubicBezTo>
                      <a:pt x="8246" y="4626"/>
                      <a:pt x="8219" y="4631"/>
                      <a:pt x="8191" y="4637"/>
                    </a:cubicBezTo>
                    <a:cubicBezTo>
                      <a:pt x="8163" y="4643"/>
                      <a:pt x="8137" y="4646"/>
                      <a:pt x="8105" y="4647"/>
                    </a:cubicBezTo>
                    <a:cubicBezTo>
                      <a:pt x="8087" y="4649"/>
                      <a:pt x="8069" y="4650"/>
                      <a:pt x="8050" y="4650"/>
                    </a:cubicBezTo>
                    <a:cubicBezTo>
                      <a:pt x="8025" y="4650"/>
                      <a:pt x="7999" y="4648"/>
                      <a:pt x="7974" y="4646"/>
                    </a:cubicBezTo>
                    <a:cubicBezTo>
                      <a:pt x="7945" y="4643"/>
                      <a:pt x="7917" y="4639"/>
                      <a:pt x="7889" y="4631"/>
                    </a:cubicBezTo>
                    <a:cubicBezTo>
                      <a:pt x="7863" y="4624"/>
                      <a:pt x="7836" y="4617"/>
                      <a:pt x="7810" y="4608"/>
                    </a:cubicBezTo>
                    <a:cubicBezTo>
                      <a:pt x="7799" y="4603"/>
                      <a:pt x="7786" y="4600"/>
                      <a:pt x="7774" y="4594"/>
                    </a:cubicBezTo>
                    <a:cubicBezTo>
                      <a:pt x="7764" y="4588"/>
                      <a:pt x="7753" y="4582"/>
                      <a:pt x="7743" y="4575"/>
                    </a:cubicBezTo>
                    <a:cubicBezTo>
                      <a:pt x="7648" y="4521"/>
                      <a:pt x="7550" y="4465"/>
                      <a:pt x="7455" y="4410"/>
                    </a:cubicBezTo>
                    <a:lnTo>
                      <a:pt x="7442" y="4410"/>
                    </a:lnTo>
                    <a:lnTo>
                      <a:pt x="7442" y="7870"/>
                    </a:lnTo>
                    <a:cubicBezTo>
                      <a:pt x="7442" y="7953"/>
                      <a:pt x="7397" y="7999"/>
                      <a:pt x="7331" y="7999"/>
                    </a:cubicBezTo>
                    <a:cubicBezTo>
                      <a:pt x="7298" y="7999"/>
                      <a:pt x="7260" y="7988"/>
                      <a:pt x="7219" y="7964"/>
                    </a:cubicBezTo>
                    <a:lnTo>
                      <a:pt x="4406" y="6341"/>
                    </a:lnTo>
                    <a:cubicBezTo>
                      <a:pt x="4281" y="6269"/>
                      <a:pt x="4183" y="6112"/>
                      <a:pt x="4183" y="5988"/>
                    </a:cubicBezTo>
                    <a:lnTo>
                      <a:pt x="4183" y="2519"/>
                    </a:lnTo>
                    <a:cubicBezTo>
                      <a:pt x="3473" y="2110"/>
                      <a:pt x="3287" y="2002"/>
                      <a:pt x="3044" y="1864"/>
                    </a:cubicBezTo>
                    <a:cubicBezTo>
                      <a:pt x="3009" y="1844"/>
                      <a:pt x="2973" y="1822"/>
                      <a:pt x="2934" y="1799"/>
                    </a:cubicBezTo>
                    <a:cubicBezTo>
                      <a:pt x="1999" y="1259"/>
                      <a:pt x="1063" y="719"/>
                      <a:pt x="129" y="177"/>
                    </a:cubicBezTo>
                    <a:cubicBezTo>
                      <a:pt x="114" y="169"/>
                      <a:pt x="100" y="160"/>
                      <a:pt x="87" y="152"/>
                    </a:cubicBezTo>
                    <a:cubicBezTo>
                      <a:pt x="79" y="144"/>
                      <a:pt x="71" y="137"/>
                      <a:pt x="64" y="130"/>
                    </a:cubicBezTo>
                    <a:cubicBezTo>
                      <a:pt x="50" y="116"/>
                      <a:pt x="37" y="101"/>
                      <a:pt x="25" y="85"/>
                    </a:cubicBezTo>
                    <a:cubicBezTo>
                      <a:pt x="15" y="68"/>
                      <a:pt x="8" y="52"/>
                      <a:pt x="4" y="37"/>
                    </a:cubicBezTo>
                    <a:cubicBezTo>
                      <a:pt x="1" y="26"/>
                      <a:pt x="1" y="17"/>
                      <a:pt x="1" y="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19"/>
              <p:cNvSpPr/>
              <p:nvPr/>
            </p:nvSpPr>
            <p:spPr>
              <a:xfrm>
                <a:off x="3207789" y="4161941"/>
                <a:ext cx="262609" cy="273711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8777" extrusionOk="0">
                    <a:moveTo>
                      <a:pt x="63" y="145"/>
                    </a:moveTo>
                    <a:lnTo>
                      <a:pt x="72" y="154"/>
                    </a:lnTo>
                    <a:cubicBezTo>
                      <a:pt x="81" y="164"/>
                      <a:pt x="88" y="171"/>
                      <a:pt x="99" y="178"/>
                    </a:cubicBezTo>
                    <a:cubicBezTo>
                      <a:pt x="114" y="187"/>
                      <a:pt x="128" y="197"/>
                      <a:pt x="144" y="207"/>
                    </a:cubicBezTo>
                    <a:cubicBezTo>
                      <a:pt x="1078" y="746"/>
                      <a:pt x="2014" y="1285"/>
                      <a:pt x="2949" y="1826"/>
                    </a:cubicBezTo>
                    <a:lnTo>
                      <a:pt x="3061" y="1891"/>
                    </a:lnTo>
                    <a:cubicBezTo>
                      <a:pt x="3301" y="2029"/>
                      <a:pt x="3486" y="2135"/>
                      <a:pt x="4182" y="2538"/>
                    </a:cubicBezTo>
                    <a:lnTo>
                      <a:pt x="4182" y="5988"/>
                    </a:lnTo>
                    <a:cubicBezTo>
                      <a:pt x="4182" y="6123"/>
                      <a:pt x="4286" y="6290"/>
                      <a:pt x="4421" y="6367"/>
                    </a:cubicBezTo>
                    <a:lnTo>
                      <a:pt x="7234" y="7991"/>
                    </a:lnTo>
                    <a:cubicBezTo>
                      <a:pt x="7279" y="8016"/>
                      <a:pt x="7323" y="8029"/>
                      <a:pt x="7362" y="8029"/>
                    </a:cubicBezTo>
                    <a:cubicBezTo>
                      <a:pt x="7389" y="8029"/>
                      <a:pt x="7414" y="8022"/>
                      <a:pt x="7436" y="8009"/>
                    </a:cubicBezTo>
                    <a:cubicBezTo>
                      <a:pt x="7482" y="7985"/>
                      <a:pt x="7506" y="7935"/>
                      <a:pt x="7506" y="7868"/>
                    </a:cubicBezTo>
                    <a:lnTo>
                      <a:pt x="7506" y="4457"/>
                    </a:lnTo>
                    <a:lnTo>
                      <a:pt x="7758" y="4602"/>
                    </a:lnTo>
                    <a:cubicBezTo>
                      <a:pt x="7771" y="4608"/>
                      <a:pt x="7781" y="4615"/>
                      <a:pt x="7794" y="4621"/>
                    </a:cubicBezTo>
                    <a:lnTo>
                      <a:pt x="7831" y="4637"/>
                    </a:lnTo>
                    <a:cubicBezTo>
                      <a:pt x="7857" y="4645"/>
                      <a:pt x="7884" y="4655"/>
                      <a:pt x="7915" y="4662"/>
                    </a:cubicBezTo>
                    <a:cubicBezTo>
                      <a:pt x="7943" y="4670"/>
                      <a:pt x="7973" y="4672"/>
                      <a:pt x="8002" y="4677"/>
                    </a:cubicBezTo>
                    <a:cubicBezTo>
                      <a:pt x="8031" y="4680"/>
                      <a:pt x="8061" y="4682"/>
                      <a:pt x="8091" y="4682"/>
                    </a:cubicBezTo>
                    <a:cubicBezTo>
                      <a:pt x="8107" y="4682"/>
                      <a:pt x="8123" y="4681"/>
                      <a:pt x="8139" y="4680"/>
                    </a:cubicBezTo>
                    <a:cubicBezTo>
                      <a:pt x="8169" y="4678"/>
                      <a:pt x="8201" y="4674"/>
                      <a:pt x="8229" y="4670"/>
                    </a:cubicBezTo>
                    <a:cubicBezTo>
                      <a:pt x="8260" y="4664"/>
                      <a:pt x="8287" y="4657"/>
                      <a:pt x="8313" y="4648"/>
                    </a:cubicBezTo>
                    <a:cubicBezTo>
                      <a:pt x="8326" y="4642"/>
                      <a:pt x="8339" y="4638"/>
                      <a:pt x="8352" y="4634"/>
                    </a:cubicBezTo>
                    <a:cubicBezTo>
                      <a:pt x="8352" y="4634"/>
                      <a:pt x="8352" y="4632"/>
                      <a:pt x="8353" y="4632"/>
                    </a:cubicBezTo>
                    <a:lnTo>
                      <a:pt x="8353" y="4632"/>
                    </a:lnTo>
                    <a:lnTo>
                      <a:pt x="8353" y="8653"/>
                    </a:lnTo>
                    <a:cubicBezTo>
                      <a:pt x="8341" y="8658"/>
                      <a:pt x="8333" y="8663"/>
                      <a:pt x="8321" y="8668"/>
                    </a:cubicBezTo>
                    <a:cubicBezTo>
                      <a:pt x="8306" y="8675"/>
                      <a:pt x="8288" y="8679"/>
                      <a:pt x="8270" y="8685"/>
                    </a:cubicBezTo>
                    <a:cubicBezTo>
                      <a:pt x="8252" y="8691"/>
                      <a:pt x="8232" y="8696"/>
                      <a:pt x="8212" y="8699"/>
                    </a:cubicBezTo>
                    <a:cubicBezTo>
                      <a:pt x="8195" y="8704"/>
                      <a:pt x="8173" y="8707"/>
                      <a:pt x="8153" y="8709"/>
                    </a:cubicBezTo>
                    <a:cubicBezTo>
                      <a:pt x="8133" y="8711"/>
                      <a:pt x="8111" y="8712"/>
                      <a:pt x="8091" y="8712"/>
                    </a:cubicBezTo>
                    <a:cubicBezTo>
                      <a:pt x="8073" y="8712"/>
                      <a:pt x="8051" y="8712"/>
                      <a:pt x="8031" y="8711"/>
                    </a:cubicBezTo>
                    <a:cubicBezTo>
                      <a:pt x="8011" y="8709"/>
                      <a:pt x="7991" y="8707"/>
                      <a:pt x="7972" y="8704"/>
                    </a:cubicBezTo>
                    <a:cubicBezTo>
                      <a:pt x="7952" y="8701"/>
                      <a:pt x="7932" y="8698"/>
                      <a:pt x="7915" y="8692"/>
                    </a:cubicBezTo>
                    <a:cubicBezTo>
                      <a:pt x="7896" y="8688"/>
                      <a:pt x="7880" y="8684"/>
                      <a:pt x="7861" y="8676"/>
                    </a:cubicBezTo>
                    <a:cubicBezTo>
                      <a:pt x="7844" y="8671"/>
                      <a:pt x="7830" y="8663"/>
                      <a:pt x="7814" y="8656"/>
                    </a:cubicBezTo>
                    <a:cubicBezTo>
                      <a:pt x="7804" y="8650"/>
                      <a:pt x="7798" y="8648"/>
                      <a:pt x="7788" y="8642"/>
                    </a:cubicBezTo>
                    <a:lnTo>
                      <a:pt x="174" y="4247"/>
                    </a:lnTo>
                    <a:cubicBezTo>
                      <a:pt x="171" y="4244"/>
                      <a:pt x="63" y="4192"/>
                      <a:pt x="63" y="4096"/>
                    </a:cubicBezTo>
                    <a:lnTo>
                      <a:pt x="63" y="145"/>
                    </a:lnTo>
                    <a:close/>
                    <a:moveTo>
                      <a:pt x="0" y="0"/>
                    </a:moveTo>
                    <a:lnTo>
                      <a:pt x="0" y="4096"/>
                    </a:lnTo>
                    <a:cubicBezTo>
                      <a:pt x="0" y="4234"/>
                      <a:pt x="141" y="4300"/>
                      <a:pt x="147" y="4304"/>
                    </a:cubicBezTo>
                    <a:lnTo>
                      <a:pt x="7759" y="8698"/>
                    </a:lnTo>
                    <a:cubicBezTo>
                      <a:pt x="7768" y="8704"/>
                      <a:pt x="7778" y="8709"/>
                      <a:pt x="7788" y="8714"/>
                    </a:cubicBezTo>
                    <a:cubicBezTo>
                      <a:pt x="7804" y="8724"/>
                      <a:pt x="7822" y="8731"/>
                      <a:pt x="7843" y="8738"/>
                    </a:cubicBezTo>
                    <a:cubicBezTo>
                      <a:pt x="7863" y="8745"/>
                      <a:pt x="7880" y="8750"/>
                      <a:pt x="7902" y="8755"/>
                    </a:cubicBezTo>
                    <a:cubicBezTo>
                      <a:pt x="7922" y="8761"/>
                      <a:pt x="7943" y="8764"/>
                      <a:pt x="7965" y="8768"/>
                    </a:cubicBezTo>
                    <a:cubicBezTo>
                      <a:pt x="7986" y="8771"/>
                      <a:pt x="8008" y="8774"/>
                      <a:pt x="8030" y="8776"/>
                    </a:cubicBezTo>
                    <a:cubicBezTo>
                      <a:pt x="8038" y="8776"/>
                      <a:pt x="8046" y="8776"/>
                      <a:pt x="8054" y="8776"/>
                    </a:cubicBezTo>
                    <a:cubicBezTo>
                      <a:pt x="8066" y="8776"/>
                      <a:pt x="8077" y="8776"/>
                      <a:pt x="8090" y="8774"/>
                    </a:cubicBezTo>
                    <a:lnTo>
                      <a:pt x="8097" y="8774"/>
                    </a:lnTo>
                    <a:cubicBezTo>
                      <a:pt x="8119" y="8774"/>
                      <a:pt x="8143" y="8771"/>
                      <a:pt x="8165" y="8770"/>
                    </a:cubicBezTo>
                    <a:cubicBezTo>
                      <a:pt x="8186" y="8768"/>
                      <a:pt x="8208" y="8764"/>
                      <a:pt x="8229" y="8761"/>
                    </a:cubicBezTo>
                    <a:cubicBezTo>
                      <a:pt x="8251" y="8757"/>
                      <a:pt x="8272" y="8753"/>
                      <a:pt x="8291" y="8747"/>
                    </a:cubicBezTo>
                    <a:cubicBezTo>
                      <a:pt x="8311" y="8741"/>
                      <a:pt x="8333" y="8734"/>
                      <a:pt x="8352" y="8727"/>
                    </a:cubicBezTo>
                    <a:cubicBezTo>
                      <a:pt x="8369" y="8719"/>
                      <a:pt x="8389" y="8711"/>
                      <a:pt x="8405" y="8702"/>
                    </a:cubicBezTo>
                    <a:lnTo>
                      <a:pt x="8421" y="8692"/>
                    </a:lnTo>
                    <a:lnTo>
                      <a:pt x="8421" y="4523"/>
                    </a:lnTo>
                    <a:lnTo>
                      <a:pt x="8375" y="4549"/>
                    </a:lnTo>
                    <a:cubicBezTo>
                      <a:pt x="8360" y="4556"/>
                      <a:pt x="8346" y="4563"/>
                      <a:pt x="8330" y="4570"/>
                    </a:cubicBezTo>
                    <a:cubicBezTo>
                      <a:pt x="8318" y="4573"/>
                      <a:pt x="8308" y="4579"/>
                      <a:pt x="8295" y="4583"/>
                    </a:cubicBezTo>
                    <a:cubicBezTo>
                      <a:pt x="8272" y="4591"/>
                      <a:pt x="8247" y="4598"/>
                      <a:pt x="8219" y="4602"/>
                    </a:cubicBezTo>
                    <a:cubicBezTo>
                      <a:pt x="8193" y="4608"/>
                      <a:pt x="8166" y="4612"/>
                      <a:pt x="8137" y="4614"/>
                    </a:cubicBezTo>
                    <a:cubicBezTo>
                      <a:pt x="8121" y="4615"/>
                      <a:pt x="8105" y="4615"/>
                      <a:pt x="8089" y="4615"/>
                    </a:cubicBezTo>
                    <a:cubicBezTo>
                      <a:pt x="8063" y="4615"/>
                      <a:pt x="8037" y="4614"/>
                      <a:pt x="8011" y="4612"/>
                    </a:cubicBezTo>
                    <a:cubicBezTo>
                      <a:pt x="7985" y="4609"/>
                      <a:pt x="7958" y="4605"/>
                      <a:pt x="7930" y="4599"/>
                    </a:cubicBezTo>
                    <a:cubicBezTo>
                      <a:pt x="7903" y="4593"/>
                      <a:pt x="7879" y="4586"/>
                      <a:pt x="7857" y="4578"/>
                    </a:cubicBezTo>
                    <a:cubicBezTo>
                      <a:pt x="7844" y="4572"/>
                      <a:pt x="7834" y="4569"/>
                      <a:pt x="7822" y="4563"/>
                    </a:cubicBezTo>
                    <a:cubicBezTo>
                      <a:pt x="7812" y="4557"/>
                      <a:pt x="7801" y="4552"/>
                      <a:pt x="7792" y="4547"/>
                    </a:cubicBezTo>
                    <a:lnTo>
                      <a:pt x="7498" y="4376"/>
                    </a:lnTo>
                    <a:lnTo>
                      <a:pt x="7443" y="4376"/>
                    </a:lnTo>
                    <a:lnTo>
                      <a:pt x="7443" y="7868"/>
                    </a:lnTo>
                    <a:cubicBezTo>
                      <a:pt x="7443" y="7897"/>
                      <a:pt x="7439" y="7936"/>
                      <a:pt x="7406" y="7955"/>
                    </a:cubicBezTo>
                    <a:cubicBezTo>
                      <a:pt x="7394" y="7961"/>
                      <a:pt x="7380" y="7965"/>
                      <a:pt x="7364" y="7965"/>
                    </a:cubicBezTo>
                    <a:cubicBezTo>
                      <a:pt x="7337" y="7965"/>
                      <a:pt x="7304" y="7955"/>
                      <a:pt x="7269" y="7935"/>
                    </a:cubicBezTo>
                    <a:lnTo>
                      <a:pt x="4455" y="6311"/>
                    </a:lnTo>
                    <a:cubicBezTo>
                      <a:pt x="4343" y="6247"/>
                      <a:pt x="4248" y="6100"/>
                      <a:pt x="4248" y="5988"/>
                    </a:cubicBezTo>
                    <a:lnTo>
                      <a:pt x="4248" y="2502"/>
                    </a:lnTo>
                    <a:lnTo>
                      <a:pt x="4233" y="2493"/>
                    </a:lnTo>
                    <a:cubicBezTo>
                      <a:pt x="3522" y="2083"/>
                      <a:pt x="3337" y="1977"/>
                      <a:pt x="3094" y="1837"/>
                    </a:cubicBezTo>
                    <a:lnTo>
                      <a:pt x="2983" y="1773"/>
                    </a:lnTo>
                    <a:cubicBezTo>
                      <a:pt x="2049" y="1231"/>
                      <a:pt x="1114" y="690"/>
                      <a:pt x="178" y="151"/>
                    </a:cubicBezTo>
                    <a:cubicBezTo>
                      <a:pt x="163" y="142"/>
                      <a:pt x="151" y="135"/>
                      <a:pt x="140" y="127"/>
                    </a:cubicBezTo>
                    <a:cubicBezTo>
                      <a:pt x="131" y="121"/>
                      <a:pt x="125" y="115"/>
                      <a:pt x="118" y="108"/>
                    </a:cubicBezTo>
                    <a:cubicBezTo>
                      <a:pt x="107" y="95"/>
                      <a:pt x="95" y="83"/>
                      <a:pt x="86" y="69"/>
                    </a:cubicBezTo>
                    <a:cubicBezTo>
                      <a:pt x="76" y="56"/>
                      <a:pt x="72" y="42"/>
                      <a:pt x="68" y="29"/>
                    </a:cubicBezTo>
                    <a:cubicBezTo>
                      <a:pt x="66" y="20"/>
                      <a:pt x="65" y="9"/>
                      <a:pt x="65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19"/>
              <p:cNvSpPr/>
              <p:nvPr/>
            </p:nvSpPr>
            <p:spPr>
              <a:xfrm>
                <a:off x="3208755" y="3929711"/>
                <a:ext cx="94990" cy="290457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9314" extrusionOk="0">
                    <a:moveTo>
                      <a:pt x="1" y="0"/>
                    </a:moveTo>
                    <a:lnTo>
                      <a:pt x="1" y="7449"/>
                    </a:lnTo>
                    <a:cubicBezTo>
                      <a:pt x="1" y="7461"/>
                      <a:pt x="4" y="7474"/>
                      <a:pt x="5" y="7484"/>
                    </a:cubicBezTo>
                    <a:cubicBezTo>
                      <a:pt x="8" y="7502"/>
                      <a:pt x="15" y="7519"/>
                      <a:pt x="27" y="7533"/>
                    </a:cubicBezTo>
                    <a:cubicBezTo>
                      <a:pt x="37" y="7549"/>
                      <a:pt x="50" y="7566"/>
                      <a:pt x="64" y="7578"/>
                    </a:cubicBezTo>
                    <a:cubicBezTo>
                      <a:pt x="71" y="7585"/>
                      <a:pt x="78" y="7592"/>
                      <a:pt x="87" y="7599"/>
                    </a:cubicBezTo>
                    <a:cubicBezTo>
                      <a:pt x="100" y="7610"/>
                      <a:pt x="113" y="7618"/>
                      <a:pt x="129" y="7627"/>
                    </a:cubicBezTo>
                    <a:cubicBezTo>
                      <a:pt x="1065" y="8166"/>
                      <a:pt x="1999" y="8706"/>
                      <a:pt x="2934" y="9248"/>
                    </a:cubicBezTo>
                    <a:cubicBezTo>
                      <a:pt x="2974" y="9271"/>
                      <a:pt x="3010" y="9292"/>
                      <a:pt x="3046" y="9313"/>
                    </a:cubicBezTo>
                    <a:lnTo>
                      <a:pt x="3046" y="8459"/>
                    </a:lnTo>
                    <a:lnTo>
                      <a:pt x="523" y="7003"/>
                    </a:lnTo>
                    <a:cubicBezTo>
                      <a:pt x="399" y="6931"/>
                      <a:pt x="300" y="6776"/>
                      <a:pt x="300" y="6651"/>
                    </a:cubicBezTo>
                    <a:lnTo>
                      <a:pt x="300" y="1360"/>
                    </a:lnTo>
                    <a:cubicBezTo>
                      <a:pt x="300" y="1277"/>
                      <a:pt x="345" y="1231"/>
                      <a:pt x="412" y="1231"/>
                    </a:cubicBezTo>
                    <a:cubicBezTo>
                      <a:pt x="445" y="1231"/>
                      <a:pt x="483" y="1242"/>
                      <a:pt x="523" y="1265"/>
                    </a:cubicBezTo>
                    <a:lnTo>
                      <a:pt x="3046" y="2721"/>
                    </a:lnTo>
                    <a:lnTo>
                      <a:pt x="3046" y="1862"/>
                    </a:lnTo>
                    <a:lnTo>
                      <a:pt x="129" y="178"/>
                    </a:lnTo>
                    <a:cubicBezTo>
                      <a:pt x="120" y="173"/>
                      <a:pt x="111" y="167"/>
                      <a:pt x="104" y="162"/>
                    </a:cubicBezTo>
                    <a:cubicBezTo>
                      <a:pt x="90" y="152"/>
                      <a:pt x="78" y="142"/>
                      <a:pt x="65" y="134"/>
                    </a:cubicBezTo>
                    <a:cubicBezTo>
                      <a:pt x="55" y="122"/>
                      <a:pt x="44" y="112"/>
                      <a:pt x="37" y="101"/>
                    </a:cubicBezTo>
                    <a:cubicBezTo>
                      <a:pt x="28" y="91"/>
                      <a:pt x="21" y="78"/>
                      <a:pt x="15" y="66"/>
                    </a:cubicBezTo>
                    <a:cubicBezTo>
                      <a:pt x="11" y="55"/>
                      <a:pt x="7" y="43"/>
                      <a:pt x="4" y="30"/>
                    </a:cubicBezTo>
                    <a:cubicBezTo>
                      <a:pt x="4" y="20"/>
                      <a:pt x="1" y="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19"/>
              <p:cNvSpPr/>
              <p:nvPr/>
            </p:nvSpPr>
            <p:spPr>
              <a:xfrm>
                <a:off x="3207789" y="3929711"/>
                <a:ext cx="97048" cy="292110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9367" extrusionOk="0">
                    <a:moveTo>
                      <a:pt x="66" y="145"/>
                    </a:moveTo>
                    <a:cubicBezTo>
                      <a:pt x="71" y="151"/>
                      <a:pt x="75" y="155"/>
                      <a:pt x="79" y="158"/>
                    </a:cubicBezTo>
                    <a:cubicBezTo>
                      <a:pt x="91" y="170"/>
                      <a:pt x="104" y="180"/>
                      <a:pt x="121" y="191"/>
                    </a:cubicBezTo>
                    <a:lnTo>
                      <a:pt x="147" y="207"/>
                    </a:lnTo>
                    <a:lnTo>
                      <a:pt x="3048" y="1882"/>
                    </a:lnTo>
                    <a:lnTo>
                      <a:pt x="3048" y="2667"/>
                    </a:lnTo>
                    <a:lnTo>
                      <a:pt x="571" y="1241"/>
                    </a:lnTo>
                    <a:cubicBezTo>
                      <a:pt x="527" y="1215"/>
                      <a:pt x="482" y="1202"/>
                      <a:pt x="443" y="1202"/>
                    </a:cubicBezTo>
                    <a:cubicBezTo>
                      <a:pt x="416" y="1202"/>
                      <a:pt x="391" y="1208"/>
                      <a:pt x="370" y="1221"/>
                    </a:cubicBezTo>
                    <a:cubicBezTo>
                      <a:pt x="325" y="1245"/>
                      <a:pt x="301" y="1295"/>
                      <a:pt x="301" y="1363"/>
                    </a:cubicBezTo>
                    <a:lnTo>
                      <a:pt x="301" y="6652"/>
                    </a:lnTo>
                    <a:cubicBezTo>
                      <a:pt x="301" y="6787"/>
                      <a:pt x="404" y="6955"/>
                      <a:pt x="539" y="7032"/>
                    </a:cubicBezTo>
                    <a:lnTo>
                      <a:pt x="3048" y="8479"/>
                    </a:lnTo>
                    <a:lnTo>
                      <a:pt x="3048" y="9257"/>
                    </a:lnTo>
                    <a:lnTo>
                      <a:pt x="2985" y="9221"/>
                    </a:lnTo>
                    <a:cubicBezTo>
                      <a:pt x="2050" y="8681"/>
                      <a:pt x="1116" y="8139"/>
                      <a:pt x="180" y="7599"/>
                    </a:cubicBezTo>
                    <a:cubicBezTo>
                      <a:pt x="165" y="7591"/>
                      <a:pt x="153" y="7584"/>
                      <a:pt x="142" y="7575"/>
                    </a:cubicBezTo>
                    <a:cubicBezTo>
                      <a:pt x="132" y="7569"/>
                      <a:pt x="127" y="7564"/>
                      <a:pt x="121" y="7556"/>
                    </a:cubicBezTo>
                    <a:cubicBezTo>
                      <a:pt x="108" y="7545"/>
                      <a:pt x="96" y="7532"/>
                      <a:pt x="88" y="7518"/>
                    </a:cubicBezTo>
                    <a:cubicBezTo>
                      <a:pt x="79" y="7505"/>
                      <a:pt x="73" y="7490"/>
                      <a:pt x="71" y="7477"/>
                    </a:cubicBezTo>
                    <a:cubicBezTo>
                      <a:pt x="68" y="7469"/>
                      <a:pt x="66" y="7459"/>
                      <a:pt x="66" y="7449"/>
                    </a:cubicBezTo>
                    <a:lnTo>
                      <a:pt x="66" y="145"/>
                    </a:lnTo>
                    <a:close/>
                    <a:moveTo>
                      <a:pt x="0" y="0"/>
                    </a:moveTo>
                    <a:lnTo>
                      <a:pt x="0" y="7449"/>
                    </a:lnTo>
                    <a:cubicBezTo>
                      <a:pt x="0" y="7463"/>
                      <a:pt x="2" y="7477"/>
                      <a:pt x="6" y="7492"/>
                    </a:cubicBezTo>
                    <a:cubicBezTo>
                      <a:pt x="10" y="7512"/>
                      <a:pt x="17" y="7532"/>
                      <a:pt x="30" y="7551"/>
                    </a:cubicBezTo>
                    <a:cubicBezTo>
                      <a:pt x="43" y="7571"/>
                      <a:pt x="58" y="7587"/>
                      <a:pt x="73" y="7604"/>
                    </a:cubicBezTo>
                    <a:cubicBezTo>
                      <a:pt x="82" y="7612"/>
                      <a:pt x="89" y="7620"/>
                      <a:pt x="101" y="7627"/>
                    </a:cubicBezTo>
                    <a:cubicBezTo>
                      <a:pt x="115" y="7635"/>
                      <a:pt x="130" y="7647"/>
                      <a:pt x="145" y="7656"/>
                    </a:cubicBezTo>
                    <a:cubicBezTo>
                      <a:pt x="1080" y="8195"/>
                      <a:pt x="2016" y="8734"/>
                      <a:pt x="2950" y="9274"/>
                    </a:cubicBezTo>
                    <a:lnTo>
                      <a:pt x="3110" y="9366"/>
                    </a:lnTo>
                    <a:lnTo>
                      <a:pt x="3110" y="8439"/>
                    </a:lnTo>
                    <a:lnTo>
                      <a:pt x="3094" y="8430"/>
                    </a:lnTo>
                    <a:lnTo>
                      <a:pt x="571" y="6974"/>
                    </a:lnTo>
                    <a:cubicBezTo>
                      <a:pt x="460" y="6909"/>
                      <a:pt x="365" y="6763"/>
                      <a:pt x="365" y="6651"/>
                    </a:cubicBezTo>
                    <a:lnTo>
                      <a:pt x="365" y="1360"/>
                    </a:lnTo>
                    <a:cubicBezTo>
                      <a:pt x="365" y="1331"/>
                      <a:pt x="370" y="1292"/>
                      <a:pt x="403" y="1274"/>
                    </a:cubicBezTo>
                    <a:cubicBezTo>
                      <a:pt x="414" y="1267"/>
                      <a:pt x="428" y="1264"/>
                      <a:pt x="443" y="1264"/>
                    </a:cubicBezTo>
                    <a:cubicBezTo>
                      <a:pt x="471" y="1264"/>
                      <a:pt x="504" y="1274"/>
                      <a:pt x="539" y="1294"/>
                    </a:cubicBezTo>
                    <a:lnTo>
                      <a:pt x="3111" y="2776"/>
                    </a:lnTo>
                    <a:lnTo>
                      <a:pt x="3111" y="1845"/>
                    </a:lnTo>
                    <a:lnTo>
                      <a:pt x="3094" y="1834"/>
                    </a:lnTo>
                    <a:lnTo>
                      <a:pt x="178" y="151"/>
                    </a:lnTo>
                    <a:cubicBezTo>
                      <a:pt x="168" y="145"/>
                      <a:pt x="161" y="142"/>
                      <a:pt x="154" y="137"/>
                    </a:cubicBezTo>
                    <a:cubicBezTo>
                      <a:pt x="142" y="128"/>
                      <a:pt x="132" y="119"/>
                      <a:pt x="122" y="109"/>
                    </a:cubicBezTo>
                    <a:cubicBezTo>
                      <a:pt x="111" y="101"/>
                      <a:pt x="102" y="92"/>
                      <a:pt x="95" y="81"/>
                    </a:cubicBezTo>
                    <a:cubicBezTo>
                      <a:pt x="88" y="72"/>
                      <a:pt x="82" y="63"/>
                      <a:pt x="78" y="52"/>
                    </a:cubicBezTo>
                    <a:cubicBezTo>
                      <a:pt x="72" y="43"/>
                      <a:pt x="68" y="35"/>
                      <a:pt x="66" y="23"/>
                    </a:cubicBezTo>
                    <a:cubicBezTo>
                      <a:pt x="65" y="16"/>
                      <a:pt x="65" y="9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19"/>
              <p:cNvSpPr/>
              <p:nvPr/>
            </p:nvSpPr>
            <p:spPr>
              <a:xfrm>
                <a:off x="3218142" y="3968067"/>
                <a:ext cx="101632" cy="23176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7432" extrusionOk="0">
                    <a:moveTo>
                      <a:pt x="249" y="343"/>
                    </a:moveTo>
                    <a:lnTo>
                      <a:pt x="2910" y="1877"/>
                    </a:lnTo>
                    <a:cubicBezTo>
                      <a:pt x="2963" y="1908"/>
                      <a:pt x="3006" y="1985"/>
                      <a:pt x="3009" y="2012"/>
                    </a:cubicBezTo>
                    <a:lnTo>
                      <a:pt x="3009" y="7091"/>
                    </a:lnTo>
                    <a:lnTo>
                      <a:pt x="347" y="5556"/>
                    </a:lnTo>
                    <a:cubicBezTo>
                      <a:pt x="295" y="5526"/>
                      <a:pt x="252" y="5449"/>
                      <a:pt x="249" y="5421"/>
                    </a:cubicBezTo>
                    <a:lnTo>
                      <a:pt x="249" y="343"/>
                    </a:lnTo>
                    <a:close/>
                    <a:moveTo>
                      <a:pt x="112" y="1"/>
                    </a:moveTo>
                    <a:cubicBezTo>
                      <a:pt x="46" y="1"/>
                      <a:pt x="0" y="47"/>
                      <a:pt x="0" y="130"/>
                    </a:cubicBezTo>
                    <a:lnTo>
                      <a:pt x="0" y="5421"/>
                    </a:lnTo>
                    <a:cubicBezTo>
                      <a:pt x="0" y="5546"/>
                      <a:pt x="99" y="5701"/>
                      <a:pt x="223" y="5773"/>
                    </a:cubicBezTo>
                    <a:lnTo>
                      <a:pt x="2746" y="7229"/>
                    </a:lnTo>
                    <a:lnTo>
                      <a:pt x="3035" y="7396"/>
                    </a:lnTo>
                    <a:cubicBezTo>
                      <a:pt x="3076" y="7420"/>
                      <a:pt x="3114" y="7431"/>
                      <a:pt x="3147" y="7431"/>
                    </a:cubicBezTo>
                    <a:cubicBezTo>
                      <a:pt x="3213" y="7431"/>
                      <a:pt x="3258" y="7385"/>
                      <a:pt x="3258" y="7303"/>
                    </a:cubicBezTo>
                    <a:lnTo>
                      <a:pt x="3258" y="2012"/>
                    </a:lnTo>
                    <a:cubicBezTo>
                      <a:pt x="3258" y="1888"/>
                      <a:pt x="3160" y="1732"/>
                      <a:pt x="3035" y="1660"/>
                    </a:cubicBezTo>
                    <a:lnTo>
                      <a:pt x="2746" y="1490"/>
                    </a:lnTo>
                    <a:lnTo>
                      <a:pt x="223" y="35"/>
                    </a:lnTo>
                    <a:cubicBezTo>
                      <a:pt x="183" y="12"/>
                      <a:pt x="145" y="1"/>
                      <a:pt x="112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19"/>
              <p:cNvSpPr/>
              <p:nvPr/>
            </p:nvSpPr>
            <p:spPr>
              <a:xfrm>
                <a:off x="3217050" y="3967101"/>
                <a:ext cx="103752" cy="233638"/>
              </a:xfrm>
              <a:custGeom>
                <a:avLst/>
                <a:gdLst/>
                <a:ahLst/>
                <a:cxnLst/>
                <a:rect l="l" t="t" r="r" b="b"/>
                <a:pathLst>
                  <a:path w="3327" h="7492" extrusionOk="0">
                    <a:moveTo>
                      <a:pt x="317" y="427"/>
                    </a:moveTo>
                    <a:lnTo>
                      <a:pt x="2931" y="1934"/>
                    </a:lnTo>
                    <a:cubicBezTo>
                      <a:pt x="2977" y="1961"/>
                      <a:pt x="3011" y="2027"/>
                      <a:pt x="3013" y="2043"/>
                    </a:cubicBezTo>
                    <a:lnTo>
                      <a:pt x="3013" y="7065"/>
                    </a:lnTo>
                    <a:lnTo>
                      <a:pt x="400" y="5558"/>
                    </a:lnTo>
                    <a:cubicBezTo>
                      <a:pt x="356" y="5534"/>
                      <a:pt x="320" y="5469"/>
                      <a:pt x="317" y="5450"/>
                    </a:cubicBezTo>
                    <a:lnTo>
                      <a:pt x="317" y="427"/>
                    </a:lnTo>
                    <a:close/>
                    <a:moveTo>
                      <a:pt x="252" y="318"/>
                    </a:moveTo>
                    <a:lnTo>
                      <a:pt x="252" y="5456"/>
                    </a:lnTo>
                    <a:cubicBezTo>
                      <a:pt x="255" y="5495"/>
                      <a:pt x="306" y="5580"/>
                      <a:pt x="366" y="5616"/>
                    </a:cubicBezTo>
                    <a:lnTo>
                      <a:pt x="3074" y="7175"/>
                    </a:lnTo>
                    <a:lnTo>
                      <a:pt x="3074" y="2041"/>
                    </a:lnTo>
                    <a:cubicBezTo>
                      <a:pt x="3073" y="2000"/>
                      <a:pt x="3023" y="1915"/>
                      <a:pt x="2961" y="1879"/>
                    </a:cubicBezTo>
                    <a:lnTo>
                      <a:pt x="252" y="318"/>
                    </a:lnTo>
                    <a:close/>
                    <a:moveTo>
                      <a:pt x="145" y="66"/>
                    </a:moveTo>
                    <a:cubicBezTo>
                      <a:pt x="172" y="66"/>
                      <a:pt x="206" y="78"/>
                      <a:pt x="241" y="96"/>
                    </a:cubicBezTo>
                    <a:lnTo>
                      <a:pt x="3054" y="1719"/>
                    </a:lnTo>
                    <a:cubicBezTo>
                      <a:pt x="3166" y="1784"/>
                      <a:pt x="3261" y="1932"/>
                      <a:pt x="3261" y="2043"/>
                    </a:cubicBezTo>
                    <a:lnTo>
                      <a:pt x="3261" y="7332"/>
                    </a:lnTo>
                    <a:cubicBezTo>
                      <a:pt x="3261" y="7361"/>
                      <a:pt x="3256" y="7400"/>
                      <a:pt x="3224" y="7418"/>
                    </a:cubicBezTo>
                    <a:cubicBezTo>
                      <a:pt x="3212" y="7426"/>
                      <a:pt x="3197" y="7430"/>
                      <a:pt x="3181" y="7430"/>
                    </a:cubicBezTo>
                    <a:cubicBezTo>
                      <a:pt x="3153" y="7430"/>
                      <a:pt x="3121" y="7419"/>
                      <a:pt x="3087" y="7398"/>
                    </a:cubicBezTo>
                    <a:lnTo>
                      <a:pt x="274" y="5775"/>
                    </a:lnTo>
                    <a:cubicBezTo>
                      <a:pt x="163" y="5710"/>
                      <a:pt x="68" y="5564"/>
                      <a:pt x="68" y="5452"/>
                    </a:cubicBezTo>
                    <a:lnTo>
                      <a:pt x="68" y="161"/>
                    </a:lnTo>
                    <a:cubicBezTo>
                      <a:pt x="68" y="132"/>
                      <a:pt x="73" y="93"/>
                      <a:pt x="106" y="75"/>
                    </a:cubicBezTo>
                    <a:cubicBezTo>
                      <a:pt x="116" y="68"/>
                      <a:pt x="130" y="66"/>
                      <a:pt x="145" y="66"/>
                    </a:cubicBezTo>
                    <a:close/>
                    <a:moveTo>
                      <a:pt x="145" y="1"/>
                    </a:moveTo>
                    <a:cubicBezTo>
                      <a:pt x="118" y="1"/>
                      <a:pt x="93" y="7"/>
                      <a:pt x="71" y="20"/>
                    </a:cubicBezTo>
                    <a:cubicBezTo>
                      <a:pt x="27" y="45"/>
                      <a:pt x="1" y="95"/>
                      <a:pt x="1" y="161"/>
                    </a:cubicBezTo>
                    <a:lnTo>
                      <a:pt x="1" y="5452"/>
                    </a:lnTo>
                    <a:cubicBezTo>
                      <a:pt x="1" y="5587"/>
                      <a:pt x="106" y="5754"/>
                      <a:pt x="241" y="5831"/>
                    </a:cubicBezTo>
                    <a:lnTo>
                      <a:pt x="3054" y="7454"/>
                    </a:lnTo>
                    <a:cubicBezTo>
                      <a:pt x="3096" y="7480"/>
                      <a:pt x="3137" y="7492"/>
                      <a:pt x="3176" y="7492"/>
                    </a:cubicBezTo>
                    <a:cubicBezTo>
                      <a:pt x="3178" y="7492"/>
                      <a:pt x="3180" y="7492"/>
                      <a:pt x="3182" y="7492"/>
                    </a:cubicBezTo>
                    <a:cubicBezTo>
                      <a:pt x="3208" y="7492"/>
                      <a:pt x="3234" y="7486"/>
                      <a:pt x="3256" y="7474"/>
                    </a:cubicBezTo>
                    <a:cubicBezTo>
                      <a:pt x="3300" y="7449"/>
                      <a:pt x="3326" y="7397"/>
                      <a:pt x="3326" y="7332"/>
                    </a:cubicBezTo>
                    <a:lnTo>
                      <a:pt x="3326" y="2041"/>
                    </a:lnTo>
                    <a:cubicBezTo>
                      <a:pt x="3326" y="1906"/>
                      <a:pt x="3221" y="1740"/>
                      <a:pt x="3086" y="1662"/>
                    </a:cubicBezTo>
                    <a:lnTo>
                      <a:pt x="272" y="39"/>
                    </a:lnTo>
                    <a:cubicBezTo>
                      <a:pt x="228" y="14"/>
                      <a:pt x="184" y="1"/>
                      <a:pt x="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19"/>
              <p:cNvSpPr/>
              <p:nvPr/>
            </p:nvSpPr>
            <p:spPr>
              <a:xfrm>
                <a:off x="3303774" y="3987807"/>
                <a:ext cx="165624" cy="348399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11172" extrusionOk="0">
                    <a:moveTo>
                      <a:pt x="0" y="0"/>
                    </a:moveTo>
                    <a:lnTo>
                      <a:pt x="0" y="860"/>
                    </a:lnTo>
                    <a:lnTo>
                      <a:pt x="289" y="1027"/>
                    </a:lnTo>
                    <a:cubicBezTo>
                      <a:pt x="414" y="1099"/>
                      <a:pt x="512" y="1255"/>
                      <a:pt x="512" y="1379"/>
                    </a:cubicBezTo>
                    <a:lnTo>
                      <a:pt x="512" y="6670"/>
                    </a:lnTo>
                    <a:cubicBezTo>
                      <a:pt x="512" y="6752"/>
                      <a:pt x="467" y="6798"/>
                      <a:pt x="401" y="6798"/>
                    </a:cubicBezTo>
                    <a:cubicBezTo>
                      <a:pt x="368" y="6798"/>
                      <a:pt x="330" y="6787"/>
                      <a:pt x="289" y="6763"/>
                    </a:cubicBezTo>
                    <a:lnTo>
                      <a:pt x="0" y="6596"/>
                    </a:lnTo>
                    <a:lnTo>
                      <a:pt x="0" y="7450"/>
                    </a:lnTo>
                    <a:cubicBezTo>
                      <a:pt x="243" y="7590"/>
                      <a:pt x="429" y="7696"/>
                      <a:pt x="1137" y="8106"/>
                    </a:cubicBezTo>
                    <a:lnTo>
                      <a:pt x="1137" y="1613"/>
                    </a:lnTo>
                    <a:cubicBezTo>
                      <a:pt x="1137" y="1530"/>
                      <a:pt x="1182" y="1484"/>
                      <a:pt x="1248" y="1484"/>
                    </a:cubicBezTo>
                    <a:cubicBezTo>
                      <a:pt x="1281" y="1484"/>
                      <a:pt x="1319" y="1496"/>
                      <a:pt x="1360" y="1520"/>
                    </a:cubicBezTo>
                    <a:lnTo>
                      <a:pt x="4175" y="3141"/>
                    </a:lnTo>
                    <a:cubicBezTo>
                      <a:pt x="4299" y="3213"/>
                      <a:pt x="4398" y="3370"/>
                      <a:pt x="4398" y="3494"/>
                    </a:cubicBezTo>
                    <a:lnTo>
                      <a:pt x="4398" y="10932"/>
                    </a:lnTo>
                    <a:lnTo>
                      <a:pt x="4411" y="10932"/>
                    </a:lnTo>
                    <a:cubicBezTo>
                      <a:pt x="4506" y="10988"/>
                      <a:pt x="4602" y="11044"/>
                      <a:pt x="4698" y="11097"/>
                    </a:cubicBezTo>
                    <a:cubicBezTo>
                      <a:pt x="4709" y="11103"/>
                      <a:pt x="4720" y="11109"/>
                      <a:pt x="4730" y="11116"/>
                    </a:cubicBezTo>
                    <a:cubicBezTo>
                      <a:pt x="4742" y="11121"/>
                      <a:pt x="4753" y="11126"/>
                      <a:pt x="4766" y="11131"/>
                    </a:cubicBezTo>
                    <a:cubicBezTo>
                      <a:pt x="4792" y="11139"/>
                      <a:pt x="4818" y="11148"/>
                      <a:pt x="4845" y="11154"/>
                    </a:cubicBezTo>
                    <a:cubicBezTo>
                      <a:pt x="4872" y="11159"/>
                      <a:pt x="4901" y="11164"/>
                      <a:pt x="4930" y="11168"/>
                    </a:cubicBezTo>
                    <a:cubicBezTo>
                      <a:pt x="4957" y="11170"/>
                      <a:pt x="4985" y="11172"/>
                      <a:pt x="5013" y="11172"/>
                    </a:cubicBezTo>
                    <a:cubicBezTo>
                      <a:pt x="5029" y="11172"/>
                      <a:pt x="5045" y="11171"/>
                      <a:pt x="5061" y="11169"/>
                    </a:cubicBezTo>
                    <a:cubicBezTo>
                      <a:pt x="5090" y="11168"/>
                      <a:pt x="5118" y="11164"/>
                      <a:pt x="5147" y="11159"/>
                    </a:cubicBezTo>
                    <a:cubicBezTo>
                      <a:pt x="5176" y="11154"/>
                      <a:pt x="5203" y="11146"/>
                      <a:pt x="5226" y="11139"/>
                    </a:cubicBezTo>
                    <a:cubicBezTo>
                      <a:pt x="5239" y="11135"/>
                      <a:pt x="5251" y="11131"/>
                      <a:pt x="5262" y="11126"/>
                    </a:cubicBezTo>
                    <a:cubicBezTo>
                      <a:pt x="5279" y="11119"/>
                      <a:pt x="5295" y="11112"/>
                      <a:pt x="5311" y="11103"/>
                    </a:cubicBezTo>
                    <a:lnTo>
                      <a:pt x="5311" y="2720"/>
                    </a:lnTo>
                    <a:cubicBezTo>
                      <a:pt x="5301" y="2725"/>
                      <a:pt x="5292" y="2729"/>
                      <a:pt x="5282" y="2735"/>
                    </a:cubicBezTo>
                    <a:cubicBezTo>
                      <a:pt x="5265" y="2742"/>
                      <a:pt x="5248" y="2749"/>
                      <a:pt x="5229" y="2753"/>
                    </a:cubicBezTo>
                    <a:cubicBezTo>
                      <a:pt x="5212" y="2761"/>
                      <a:pt x="5192" y="2765"/>
                      <a:pt x="5171" y="2771"/>
                    </a:cubicBezTo>
                    <a:cubicBezTo>
                      <a:pt x="5153" y="2775"/>
                      <a:pt x="5133" y="2779"/>
                      <a:pt x="5111" y="2781"/>
                    </a:cubicBezTo>
                    <a:cubicBezTo>
                      <a:pt x="5090" y="2785"/>
                      <a:pt x="5069" y="2786"/>
                      <a:pt x="5048" y="2786"/>
                    </a:cubicBezTo>
                    <a:cubicBezTo>
                      <a:pt x="5037" y="2787"/>
                      <a:pt x="5026" y="2787"/>
                      <a:pt x="5015" y="2787"/>
                    </a:cubicBezTo>
                    <a:cubicBezTo>
                      <a:pt x="5005" y="2787"/>
                      <a:pt x="4994" y="2787"/>
                      <a:pt x="4983" y="2786"/>
                    </a:cubicBezTo>
                    <a:cubicBezTo>
                      <a:pt x="4962" y="2786"/>
                      <a:pt x="4940" y="2785"/>
                      <a:pt x="4920" y="2782"/>
                    </a:cubicBezTo>
                    <a:cubicBezTo>
                      <a:pt x="4900" y="2781"/>
                      <a:pt x="4880" y="2778"/>
                      <a:pt x="4858" y="2772"/>
                    </a:cubicBezTo>
                    <a:cubicBezTo>
                      <a:pt x="4838" y="2768"/>
                      <a:pt x="4818" y="2763"/>
                      <a:pt x="4798" y="2758"/>
                    </a:cubicBezTo>
                    <a:cubicBezTo>
                      <a:pt x="4780" y="2752"/>
                      <a:pt x="4760" y="2745"/>
                      <a:pt x="4744" y="2738"/>
                    </a:cubicBezTo>
                    <a:cubicBezTo>
                      <a:pt x="4729" y="2730"/>
                      <a:pt x="4710" y="2722"/>
                      <a:pt x="4696" y="271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19"/>
              <p:cNvSpPr/>
              <p:nvPr/>
            </p:nvSpPr>
            <p:spPr>
              <a:xfrm>
                <a:off x="3302683" y="3986154"/>
                <a:ext cx="167619" cy="351018"/>
              </a:xfrm>
              <a:custGeom>
                <a:avLst/>
                <a:gdLst/>
                <a:ahLst/>
                <a:cxnLst/>
                <a:rect l="l" t="t" r="r" b="b"/>
                <a:pathLst>
                  <a:path w="5375" h="11256" extrusionOk="0">
                    <a:moveTo>
                      <a:pt x="65" y="109"/>
                    </a:moveTo>
                    <a:lnTo>
                      <a:pt x="4715" y="2792"/>
                    </a:lnTo>
                    <a:cubicBezTo>
                      <a:pt x="4731" y="2803"/>
                      <a:pt x="4749" y="2812"/>
                      <a:pt x="4767" y="2819"/>
                    </a:cubicBezTo>
                    <a:cubicBezTo>
                      <a:pt x="4785" y="2828"/>
                      <a:pt x="4805" y="2835"/>
                      <a:pt x="4824" y="2841"/>
                    </a:cubicBezTo>
                    <a:cubicBezTo>
                      <a:pt x="4846" y="2848"/>
                      <a:pt x="4866" y="2854"/>
                      <a:pt x="4887" y="2857"/>
                    </a:cubicBezTo>
                    <a:cubicBezTo>
                      <a:pt x="4909" y="2862"/>
                      <a:pt x="4930" y="2865"/>
                      <a:pt x="4952" y="2868"/>
                    </a:cubicBezTo>
                    <a:cubicBezTo>
                      <a:pt x="4974" y="2871"/>
                      <a:pt x="4997" y="2874"/>
                      <a:pt x="5018" y="2874"/>
                    </a:cubicBezTo>
                    <a:cubicBezTo>
                      <a:pt x="5029" y="2875"/>
                      <a:pt x="5040" y="2875"/>
                      <a:pt x="5052" y="2875"/>
                    </a:cubicBezTo>
                    <a:cubicBezTo>
                      <a:pt x="5063" y="2875"/>
                      <a:pt x="5075" y="2875"/>
                      <a:pt x="5086" y="2874"/>
                    </a:cubicBezTo>
                    <a:cubicBezTo>
                      <a:pt x="5109" y="2871"/>
                      <a:pt x="5130" y="2870"/>
                      <a:pt x="5152" y="2867"/>
                    </a:cubicBezTo>
                    <a:cubicBezTo>
                      <a:pt x="5173" y="2862"/>
                      <a:pt x="5194" y="2860"/>
                      <a:pt x="5215" y="2854"/>
                    </a:cubicBezTo>
                    <a:cubicBezTo>
                      <a:pt x="5234" y="2848"/>
                      <a:pt x="5254" y="2842"/>
                      <a:pt x="5274" y="2835"/>
                    </a:cubicBezTo>
                    <a:cubicBezTo>
                      <a:pt x="5287" y="2831"/>
                      <a:pt x="5298" y="2826"/>
                      <a:pt x="5311" y="2821"/>
                    </a:cubicBezTo>
                    <a:lnTo>
                      <a:pt x="5313" y="2821"/>
                    </a:lnTo>
                    <a:lnTo>
                      <a:pt x="5313" y="11130"/>
                    </a:lnTo>
                    <a:cubicBezTo>
                      <a:pt x="5304" y="11135"/>
                      <a:pt x="5296" y="11140"/>
                      <a:pt x="5284" y="11143"/>
                    </a:cubicBezTo>
                    <a:cubicBezTo>
                      <a:pt x="5274" y="11148"/>
                      <a:pt x="5263" y="11152"/>
                      <a:pt x="5251" y="11156"/>
                    </a:cubicBezTo>
                    <a:cubicBezTo>
                      <a:pt x="5227" y="11165"/>
                      <a:pt x="5202" y="11171"/>
                      <a:pt x="5175" y="11176"/>
                    </a:cubicBezTo>
                    <a:cubicBezTo>
                      <a:pt x="5148" y="11181"/>
                      <a:pt x="5119" y="11185"/>
                      <a:pt x="5093" y="11186"/>
                    </a:cubicBezTo>
                    <a:cubicBezTo>
                      <a:pt x="5078" y="11188"/>
                      <a:pt x="5062" y="11189"/>
                      <a:pt x="5047" y="11189"/>
                    </a:cubicBezTo>
                    <a:cubicBezTo>
                      <a:pt x="5020" y="11189"/>
                      <a:pt x="4994" y="11187"/>
                      <a:pt x="4966" y="11185"/>
                    </a:cubicBezTo>
                    <a:cubicBezTo>
                      <a:pt x="4939" y="11184"/>
                      <a:pt x="4913" y="11178"/>
                      <a:pt x="4886" y="11172"/>
                    </a:cubicBezTo>
                    <a:cubicBezTo>
                      <a:pt x="4859" y="11166"/>
                      <a:pt x="4834" y="11159"/>
                      <a:pt x="4813" y="11150"/>
                    </a:cubicBezTo>
                    <a:cubicBezTo>
                      <a:pt x="4800" y="11145"/>
                      <a:pt x="4788" y="11142"/>
                      <a:pt x="4778" y="11136"/>
                    </a:cubicBezTo>
                    <a:cubicBezTo>
                      <a:pt x="4767" y="11130"/>
                      <a:pt x="4756" y="11126"/>
                      <a:pt x="4748" y="11120"/>
                    </a:cubicBezTo>
                    <a:lnTo>
                      <a:pt x="4463" y="10956"/>
                    </a:lnTo>
                    <a:lnTo>
                      <a:pt x="4463" y="3545"/>
                    </a:lnTo>
                    <a:cubicBezTo>
                      <a:pt x="4463" y="3410"/>
                      <a:pt x="4360" y="3243"/>
                      <a:pt x="4225" y="3166"/>
                    </a:cubicBezTo>
                    <a:lnTo>
                      <a:pt x="1410" y="1544"/>
                    </a:lnTo>
                    <a:cubicBezTo>
                      <a:pt x="1365" y="1518"/>
                      <a:pt x="1321" y="1506"/>
                      <a:pt x="1282" y="1506"/>
                    </a:cubicBezTo>
                    <a:cubicBezTo>
                      <a:pt x="1255" y="1506"/>
                      <a:pt x="1230" y="1512"/>
                      <a:pt x="1208" y="1524"/>
                    </a:cubicBezTo>
                    <a:cubicBezTo>
                      <a:pt x="1164" y="1548"/>
                      <a:pt x="1139" y="1602"/>
                      <a:pt x="1139" y="1666"/>
                    </a:cubicBezTo>
                    <a:lnTo>
                      <a:pt x="1139" y="8103"/>
                    </a:lnTo>
                    <a:cubicBezTo>
                      <a:pt x="485" y="7723"/>
                      <a:pt x="294" y="7614"/>
                      <a:pt x="65" y="7483"/>
                    </a:cubicBezTo>
                    <a:lnTo>
                      <a:pt x="65" y="6704"/>
                    </a:lnTo>
                    <a:lnTo>
                      <a:pt x="307" y="6845"/>
                    </a:lnTo>
                    <a:cubicBezTo>
                      <a:pt x="351" y="6870"/>
                      <a:pt x="396" y="6883"/>
                      <a:pt x="435" y="6883"/>
                    </a:cubicBezTo>
                    <a:cubicBezTo>
                      <a:pt x="462" y="6883"/>
                      <a:pt x="487" y="6877"/>
                      <a:pt x="508" y="6865"/>
                    </a:cubicBezTo>
                    <a:cubicBezTo>
                      <a:pt x="553" y="6839"/>
                      <a:pt x="579" y="6787"/>
                      <a:pt x="579" y="6723"/>
                    </a:cubicBezTo>
                    <a:lnTo>
                      <a:pt x="579" y="1432"/>
                    </a:lnTo>
                    <a:cubicBezTo>
                      <a:pt x="579" y="1297"/>
                      <a:pt x="474" y="1130"/>
                      <a:pt x="339" y="1052"/>
                    </a:cubicBezTo>
                    <a:lnTo>
                      <a:pt x="65" y="894"/>
                    </a:lnTo>
                    <a:lnTo>
                      <a:pt x="65" y="109"/>
                    </a:lnTo>
                    <a:close/>
                    <a:moveTo>
                      <a:pt x="1" y="0"/>
                    </a:moveTo>
                    <a:lnTo>
                      <a:pt x="1" y="933"/>
                    </a:lnTo>
                    <a:lnTo>
                      <a:pt x="307" y="1108"/>
                    </a:lnTo>
                    <a:cubicBezTo>
                      <a:pt x="418" y="1173"/>
                      <a:pt x="514" y="1321"/>
                      <a:pt x="514" y="1432"/>
                    </a:cubicBezTo>
                    <a:lnTo>
                      <a:pt x="514" y="6723"/>
                    </a:lnTo>
                    <a:cubicBezTo>
                      <a:pt x="514" y="6751"/>
                      <a:pt x="508" y="6790"/>
                      <a:pt x="475" y="6809"/>
                    </a:cubicBezTo>
                    <a:cubicBezTo>
                      <a:pt x="463" y="6816"/>
                      <a:pt x="449" y="6820"/>
                      <a:pt x="433" y="6820"/>
                    </a:cubicBezTo>
                    <a:cubicBezTo>
                      <a:pt x="405" y="6820"/>
                      <a:pt x="373" y="6809"/>
                      <a:pt x="339" y="6789"/>
                    </a:cubicBezTo>
                    <a:lnTo>
                      <a:pt x="1" y="6595"/>
                    </a:lnTo>
                    <a:lnTo>
                      <a:pt x="1" y="7522"/>
                    </a:lnTo>
                    <a:lnTo>
                      <a:pt x="17" y="7530"/>
                    </a:lnTo>
                    <a:cubicBezTo>
                      <a:pt x="259" y="7670"/>
                      <a:pt x="445" y="7778"/>
                      <a:pt x="1155" y="8187"/>
                    </a:cubicBezTo>
                    <a:lnTo>
                      <a:pt x="1203" y="8216"/>
                    </a:lnTo>
                    <a:lnTo>
                      <a:pt x="1203" y="1668"/>
                    </a:lnTo>
                    <a:cubicBezTo>
                      <a:pt x="1203" y="1639"/>
                      <a:pt x="1208" y="1599"/>
                      <a:pt x="1241" y="1581"/>
                    </a:cubicBezTo>
                    <a:cubicBezTo>
                      <a:pt x="1253" y="1574"/>
                      <a:pt x="1268" y="1570"/>
                      <a:pt x="1284" y="1570"/>
                    </a:cubicBezTo>
                    <a:cubicBezTo>
                      <a:pt x="1311" y="1570"/>
                      <a:pt x="1344" y="1581"/>
                      <a:pt x="1378" y="1602"/>
                    </a:cubicBezTo>
                    <a:lnTo>
                      <a:pt x="4191" y="3223"/>
                    </a:lnTo>
                    <a:cubicBezTo>
                      <a:pt x="4305" y="3288"/>
                      <a:pt x="4399" y="3435"/>
                      <a:pt x="4399" y="3547"/>
                    </a:cubicBezTo>
                    <a:lnTo>
                      <a:pt x="4399" y="11015"/>
                    </a:lnTo>
                    <a:lnTo>
                      <a:pt x="4434" y="11015"/>
                    </a:lnTo>
                    <a:lnTo>
                      <a:pt x="4715" y="11178"/>
                    </a:lnTo>
                    <a:cubicBezTo>
                      <a:pt x="4728" y="11184"/>
                      <a:pt x="4738" y="11191"/>
                      <a:pt x="4751" y="11195"/>
                    </a:cubicBezTo>
                    <a:lnTo>
                      <a:pt x="4788" y="11212"/>
                    </a:lnTo>
                    <a:cubicBezTo>
                      <a:pt x="4814" y="11221"/>
                      <a:pt x="4841" y="11230"/>
                      <a:pt x="4872" y="11237"/>
                    </a:cubicBezTo>
                    <a:cubicBezTo>
                      <a:pt x="4900" y="11244"/>
                      <a:pt x="4930" y="11248"/>
                      <a:pt x="4959" y="11251"/>
                    </a:cubicBezTo>
                    <a:cubicBezTo>
                      <a:pt x="4988" y="11253"/>
                      <a:pt x="5017" y="11255"/>
                      <a:pt x="5043" y="11255"/>
                    </a:cubicBezTo>
                    <a:cubicBezTo>
                      <a:pt x="5060" y="11255"/>
                      <a:pt x="5076" y="11255"/>
                      <a:pt x="5094" y="11253"/>
                    </a:cubicBezTo>
                    <a:cubicBezTo>
                      <a:pt x="5125" y="11251"/>
                      <a:pt x="5155" y="11248"/>
                      <a:pt x="5183" y="11243"/>
                    </a:cubicBezTo>
                    <a:cubicBezTo>
                      <a:pt x="5212" y="11237"/>
                      <a:pt x="5241" y="11230"/>
                      <a:pt x="5268" y="11221"/>
                    </a:cubicBezTo>
                    <a:cubicBezTo>
                      <a:pt x="5281" y="11215"/>
                      <a:pt x="5294" y="11212"/>
                      <a:pt x="5306" y="11207"/>
                    </a:cubicBezTo>
                    <a:cubicBezTo>
                      <a:pt x="5324" y="11199"/>
                      <a:pt x="5342" y="11191"/>
                      <a:pt x="5359" y="11181"/>
                    </a:cubicBezTo>
                    <a:lnTo>
                      <a:pt x="5375" y="11172"/>
                    </a:lnTo>
                    <a:lnTo>
                      <a:pt x="5375" y="2717"/>
                    </a:lnTo>
                    <a:lnTo>
                      <a:pt x="5327" y="2742"/>
                    </a:lnTo>
                    <a:cubicBezTo>
                      <a:pt x="5319" y="2746"/>
                      <a:pt x="5310" y="2752"/>
                      <a:pt x="5300" y="2755"/>
                    </a:cubicBezTo>
                    <a:cubicBezTo>
                      <a:pt x="5284" y="2762"/>
                      <a:pt x="5270" y="2769"/>
                      <a:pt x="5252" y="2775"/>
                    </a:cubicBezTo>
                    <a:cubicBezTo>
                      <a:pt x="5234" y="2782"/>
                      <a:pt x="5217" y="2788"/>
                      <a:pt x="5198" y="2791"/>
                    </a:cubicBezTo>
                    <a:cubicBezTo>
                      <a:pt x="5179" y="2795"/>
                      <a:pt x="5160" y="2798"/>
                      <a:pt x="5140" y="2802"/>
                    </a:cubicBezTo>
                    <a:cubicBezTo>
                      <a:pt x="5119" y="2803"/>
                      <a:pt x="5100" y="2805"/>
                      <a:pt x="5080" y="2806"/>
                    </a:cubicBezTo>
                    <a:lnTo>
                      <a:pt x="5018" y="2806"/>
                    </a:lnTo>
                    <a:cubicBezTo>
                      <a:pt x="4999" y="2806"/>
                      <a:pt x="4978" y="2805"/>
                      <a:pt x="4958" y="2803"/>
                    </a:cubicBezTo>
                    <a:cubicBezTo>
                      <a:pt x="4938" y="2802"/>
                      <a:pt x="4918" y="2798"/>
                      <a:pt x="4899" y="2795"/>
                    </a:cubicBezTo>
                    <a:cubicBezTo>
                      <a:pt x="4880" y="2791"/>
                      <a:pt x="4860" y="2785"/>
                      <a:pt x="4843" y="2780"/>
                    </a:cubicBezTo>
                    <a:cubicBezTo>
                      <a:pt x="4827" y="2775"/>
                      <a:pt x="4808" y="2769"/>
                      <a:pt x="4792" y="2762"/>
                    </a:cubicBezTo>
                    <a:cubicBezTo>
                      <a:pt x="4775" y="2755"/>
                      <a:pt x="4759" y="2746"/>
                      <a:pt x="4745" y="273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19"/>
              <p:cNvSpPr/>
              <p:nvPr/>
            </p:nvSpPr>
            <p:spPr>
              <a:xfrm>
                <a:off x="3339168" y="4034085"/>
                <a:ext cx="101725" cy="377339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12100" extrusionOk="0">
                    <a:moveTo>
                      <a:pt x="251" y="341"/>
                    </a:moveTo>
                    <a:lnTo>
                      <a:pt x="2912" y="1876"/>
                    </a:lnTo>
                    <a:cubicBezTo>
                      <a:pt x="2967" y="1906"/>
                      <a:pt x="3010" y="1984"/>
                      <a:pt x="3011" y="2010"/>
                    </a:cubicBezTo>
                    <a:lnTo>
                      <a:pt x="3011" y="11760"/>
                    </a:lnTo>
                    <a:lnTo>
                      <a:pt x="350" y="10225"/>
                    </a:lnTo>
                    <a:cubicBezTo>
                      <a:pt x="297" y="10193"/>
                      <a:pt x="254" y="10117"/>
                      <a:pt x="251" y="10089"/>
                    </a:cubicBezTo>
                    <a:lnTo>
                      <a:pt x="251" y="341"/>
                    </a:lnTo>
                    <a:close/>
                    <a:moveTo>
                      <a:pt x="111" y="0"/>
                    </a:moveTo>
                    <a:cubicBezTo>
                      <a:pt x="46" y="0"/>
                      <a:pt x="1" y="46"/>
                      <a:pt x="1" y="129"/>
                    </a:cubicBezTo>
                    <a:lnTo>
                      <a:pt x="1" y="6622"/>
                    </a:lnTo>
                    <a:lnTo>
                      <a:pt x="1" y="10089"/>
                    </a:lnTo>
                    <a:cubicBezTo>
                      <a:pt x="1" y="10214"/>
                      <a:pt x="100" y="10370"/>
                      <a:pt x="224" y="10442"/>
                    </a:cubicBezTo>
                    <a:lnTo>
                      <a:pt x="3039" y="12065"/>
                    </a:lnTo>
                    <a:cubicBezTo>
                      <a:pt x="3079" y="12089"/>
                      <a:pt x="3117" y="12100"/>
                      <a:pt x="3150" y="12100"/>
                    </a:cubicBezTo>
                    <a:cubicBezTo>
                      <a:pt x="3216" y="12100"/>
                      <a:pt x="3262" y="12054"/>
                      <a:pt x="3262" y="11971"/>
                    </a:cubicBezTo>
                    <a:lnTo>
                      <a:pt x="3262" y="8512"/>
                    </a:lnTo>
                    <a:lnTo>
                      <a:pt x="3262" y="2010"/>
                    </a:lnTo>
                    <a:cubicBezTo>
                      <a:pt x="3262" y="1886"/>
                      <a:pt x="3162" y="1729"/>
                      <a:pt x="3039" y="1657"/>
                    </a:cubicBezTo>
                    <a:lnTo>
                      <a:pt x="224" y="36"/>
                    </a:lnTo>
                    <a:cubicBezTo>
                      <a:pt x="183" y="12"/>
                      <a:pt x="145" y="0"/>
                      <a:pt x="111" y="0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19"/>
              <p:cNvSpPr/>
              <p:nvPr/>
            </p:nvSpPr>
            <p:spPr>
              <a:xfrm>
                <a:off x="3198496" y="4065674"/>
                <a:ext cx="875862" cy="374968"/>
              </a:xfrm>
              <a:custGeom>
                <a:avLst/>
                <a:gdLst/>
                <a:ahLst/>
                <a:cxnLst/>
                <a:rect l="l" t="t" r="r" b="b"/>
                <a:pathLst>
                  <a:path w="28086" h="12024" extrusionOk="0">
                    <a:moveTo>
                      <a:pt x="27752" y="0"/>
                    </a:moveTo>
                    <a:lnTo>
                      <a:pt x="27752" y="376"/>
                    </a:lnTo>
                    <a:cubicBezTo>
                      <a:pt x="27752" y="376"/>
                      <a:pt x="27739" y="468"/>
                      <a:pt x="27671" y="521"/>
                    </a:cubicBezTo>
                    <a:cubicBezTo>
                      <a:pt x="27436" y="714"/>
                      <a:pt x="27185" y="909"/>
                      <a:pt x="26918" y="1109"/>
                    </a:cubicBezTo>
                    <a:cubicBezTo>
                      <a:pt x="25940" y="1838"/>
                      <a:pt x="24749" y="2613"/>
                      <a:pt x="23341" y="3425"/>
                    </a:cubicBezTo>
                    <a:cubicBezTo>
                      <a:pt x="19954" y="5380"/>
                      <a:pt x="16929" y="7127"/>
                      <a:pt x="14137" y="8714"/>
                    </a:cubicBezTo>
                    <a:cubicBezTo>
                      <a:pt x="12222" y="9801"/>
                      <a:pt x="10421" y="10812"/>
                      <a:pt x="8685" y="11763"/>
                    </a:cubicBezTo>
                    <a:cubicBezTo>
                      <a:pt x="8668" y="11772"/>
                      <a:pt x="8652" y="11779"/>
                      <a:pt x="8635" y="11786"/>
                    </a:cubicBezTo>
                    <a:cubicBezTo>
                      <a:pt x="8616" y="11794"/>
                      <a:pt x="8599" y="11801"/>
                      <a:pt x="8579" y="11806"/>
                    </a:cubicBezTo>
                    <a:cubicBezTo>
                      <a:pt x="8559" y="11812"/>
                      <a:pt x="8539" y="11818"/>
                      <a:pt x="8519" y="11821"/>
                    </a:cubicBezTo>
                    <a:cubicBezTo>
                      <a:pt x="8500" y="11825"/>
                      <a:pt x="8478" y="11828"/>
                      <a:pt x="8457" y="11829"/>
                    </a:cubicBezTo>
                    <a:cubicBezTo>
                      <a:pt x="8435" y="11832"/>
                      <a:pt x="8414" y="11834"/>
                      <a:pt x="8394" y="11834"/>
                    </a:cubicBezTo>
                    <a:cubicBezTo>
                      <a:pt x="8372" y="11834"/>
                      <a:pt x="8351" y="11834"/>
                      <a:pt x="8330" y="11832"/>
                    </a:cubicBezTo>
                    <a:cubicBezTo>
                      <a:pt x="8309" y="11829"/>
                      <a:pt x="8289" y="11828"/>
                      <a:pt x="8267" y="11825"/>
                    </a:cubicBezTo>
                    <a:cubicBezTo>
                      <a:pt x="8246" y="11821"/>
                      <a:pt x="8227" y="11818"/>
                      <a:pt x="8208" y="11812"/>
                    </a:cubicBezTo>
                    <a:cubicBezTo>
                      <a:pt x="8188" y="11806"/>
                      <a:pt x="8171" y="11801"/>
                      <a:pt x="8152" y="11796"/>
                    </a:cubicBezTo>
                    <a:cubicBezTo>
                      <a:pt x="8135" y="11789"/>
                      <a:pt x="8119" y="11783"/>
                      <a:pt x="8102" y="11775"/>
                    </a:cubicBezTo>
                    <a:cubicBezTo>
                      <a:pt x="8093" y="11769"/>
                      <a:pt x="8085" y="11765"/>
                      <a:pt x="8076" y="11760"/>
                    </a:cubicBezTo>
                    <a:lnTo>
                      <a:pt x="461" y="7364"/>
                    </a:lnTo>
                    <a:cubicBezTo>
                      <a:pt x="461" y="7364"/>
                      <a:pt x="334" y="7305"/>
                      <a:pt x="334" y="7184"/>
                    </a:cubicBezTo>
                    <a:lnTo>
                      <a:pt x="334" y="6805"/>
                    </a:lnTo>
                    <a:cubicBezTo>
                      <a:pt x="265" y="6847"/>
                      <a:pt x="292" y="6831"/>
                      <a:pt x="213" y="6880"/>
                    </a:cubicBezTo>
                    <a:cubicBezTo>
                      <a:pt x="195" y="6890"/>
                      <a:pt x="179" y="6901"/>
                      <a:pt x="164" y="6911"/>
                    </a:cubicBezTo>
                    <a:cubicBezTo>
                      <a:pt x="150" y="6923"/>
                      <a:pt x="136" y="6934"/>
                      <a:pt x="123" y="6946"/>
                    </a:cubicBezTo>
                    <a:cubicBezTo>
                      <a:pt x="111" y="6959"/>
                      <a:pt x="98" y="6969"/>
                      <a:pt x="87" y="6982"/>
                    </a:cubicBezTo>
                    <a:cubicBezTo>
                      <a:pt x="77" y="6995"/>
                      <a:pt x="65" y="7006"/>
                      <a:pt x="57" y="7019"/>
                    </a:cubicBezTo>
                    <a:cubicBezTo>
                      <a:pt x="39" y="7046"/>
                      <a:pt x="25" y="7074"/>
                      <a:pt x="15" y="7100"/>
                    </a:cubicBezTo>
                    <a:cubicBezTo>
                      <a:pt x="6" y="7128"/>
                      <a:pt x="1" y="7156"/>
                      <a:pt x="1" y="7184"/>
                    </a:cubicBezTo>
                    <a:cubicBezTo>
                      <a:pt x="1" y="7213"/>
                      <a:pt x="6" y="7242"/>
                      <a:pt x="15" y="7271"/>
                    </a:cubicBezTo>
                    <a:cubicBezTo>
                      <a:pt x="21" y="7285"/>
                      <a:pt x="26" y="7299"/>
                      <a:pt x="34" y="7312"/>
                    </a:cubicBezTo>
                    <a:cubicBezTo>
                      <a:pt x="41" y="7327"/>
                      <a:pt x="49" y="7340"/>
                      <a:pt x="58" y="7354"/>
                    </a:cubicBezTo>
                    <a:cubicBezTo>
                      <a:pt x="78" y="7380"/>
                      <a:pt x="101" y="7406"/>
                      <a:pt x="129" y="7430"/>
                    </a:cubicBezTo>
                    <a:cubicBezTo>
                      <a:pt x="143" y="7443"/>
                      <a:pt x="157" y="7456"/>
                      <a:pt x="173" y="7466"/>
                    </a:cubicBezTo>
                    <a:cubicBezTo>
                      <a:pt x="190" y="7478"/>
                      <a:pt x="206" y="7488"/>
                      <a:pt x="223" y="7499"/>
                    </a:cubicBezTo>
                    <a:cubicBezTo>
                      <a:pt x="2761" y="8964"/>
                      <a:pt x="5298" y="10431"/>
                      <a:pt x="7839" y="11894"/>
                    </a:cubicBezTo>
                    <a:cubicBezTo>
                      <a:pt x="7856" y="11906"/>
                      <a:pt x="7875" y="11914"/>
                      <a:pt x="7893" y="11923"/>
                    </a:cubicBezTo>
                    <a:cubicBezTo>
                      <a:pt x="7912" y="11933"/>
                      <a:pt x="7932" y="11942"/>
                      <a:pt x="7951" y="11949"/>
                    </a:cubicBezTo>
                    <a:cubicBezTo>
                      <a:pt x="7971" y="11956"/>
                      <a:pt x="7993" y="11963"/>
                      <a:pt x="8014" y="11970"/>
                    </a:cubicBezTo>
                    <a:cubicBezTo>
                      <a:pt x="8036" y="11978"/>
                      <a:pt x="8057" y="11983"/>
                      <a:pt x="8080" y="11988"/>
                    </a:cubicBezTo>
                    <a:cubicBezTo>
                      <a:pt x="8126" y="11999"/>
                      <a:pt x="8172" y="12008"/>
                      <a:pt x="8221" y="12013"/>
                    </a:cubicBezTo>
                    <a:cubicBezTo>
                      <a:pt x="8270" y="12019"/>
                      <a:pt x="8317" y="12022"/>
                      <a:pt x="8368" y="12024"/>
                    </a:cubicBezTo>
                    <a:cubicBezTo>
                      <a:pt x="8418" y="12024"/>
                      <a:pt x="8467" y="12022"/>
                      <a:pt x="8517" y="12016"/>
                    </a:cubicBezTo>
                    <a:cubicBezTo>
                      <a:pt x="8543" y="12015"/>
                      <a:pt x="8566" y="12012"/>
                      <a:pt x="8591" y="12008"/>
                    </a:cubicBezTo>
                    <a:cubicBezTo>
                      <a:pt x="8615" y="12005"/>
                      <a:pt x="8639" y="11999"/>
                      <a:pt x="8662" y="11993"/>
                    </a:cubicBezTo>
                    <a:cubicBezTo>
                      <a:pt x="8710" y="11983"/>
                      <a:pt x="8755" y="11970"/>
                      <a:pt x="8798" y="11955"/>
                    </a:cubicBezTo>
                    <a:cubicBezTo>
                      <a:pt x="8819" y="11947"/>
                      <a:pt x="8841" y="11937"/>
                      <a:pt x="8861" y="11929"/>
                    </a:cubicBezTo>
                    <a:cubicBezTo>
                      <a:pt x="8881" y="11920"/>
                      <a:pt x="8900" y="11911"/>
                      <a:pt x="8918" y="11900"/>
                    </a:cubicBezTo>
                    <a:cubicBezTo>
                      <a:pt x="11056" y="10727"/>
                      <a:pt x="13295" y="9465"/>
                      <a:pt x="15711" y="8084"/>
                    </a:cubicBezTo>
                    <a:cubicBezTo>
                      <a:pt x="18127" y="6704"/>
                      <a:pt x="20722" y="5208"/>
                      <a:pt x="23574" y="3562"/>
                    </a:cubicBezTo>
                    <a:cubicBezTo>
                      <a:pt x="24475" y="3041"/>
                      <a:pt x="25289" y="2535"/>
                      <a:pt x="26018" y="2046"/>
                    </a:cubicBezTo>
                    <a:cubicBezTo>
                      <a:pt x="26745" y="1557"/>
                      <a:pt x="27385" y="1086"/>
                      <a:pt x="27940" y="634"/>
                    </a:cubicBezTo>
                    <a:cubicBezTo>
                      <a:pt x="27947" y="629"/>
                      <a:pt x="27953" y="623"/>
                      <a:pt x="27960" y="619"/>
                    </a:cubicBezTo>
                    <a:cubicBezTo>
                      <a:pt x="27966" y="613"/>
                      <a:pt x="27973" y="607"/>
                      <a:pt x="27978" y="601"/>
                    </a:cubicBezTo>
                    <a:cubicBezTo>
                      <a:pt x="27989" y="591"/>
                      <a:pt x="27999" y="580"/>
                      <a:pt x="28009" y="568"/>
                    </a:cubicBezTo>
                    <a:cubicBezTo>
                      <a:pt x="28018" y="557"/>
                      <a:pt x="28026" y="544"/>
                      <a:pt x="28034" y="532"/>
                    </a:cubicBezTo>
                    <a:cubicBezTo>
                      <a:pt x="28041" y="519"/>
                      <a:pt x="28048" y="508"/>
                      <a:pt x="28054" y="496"/>
                    </a:cubicBezTo>
                    <a:cubicBezTo>
                      <a:pt x="28077" y="448"/>
                      <a:pt x="28085" y="396"/>
                      <a:pt x="28078" y="343"/>
                    </a:cubicBezTo>
                    <a:cubicBezTo>
                      <a:pt x="28075" y="318"/>
                      <a:pt x="28068" y="291"/>
                      <a:pt x="28057" y="266"/>
                    </a:cubicBezTo>
                    <a:cubicBezTo>
                      <a:pt x="28047" y="241"/>
                      <a:pt x="28031" y="216"/>
                      <a:pt x="28012" y="192"/>
                    </a:cubicBezTo>
                    <a:cubicBezTo>
                      <a:pt x="28003" y="180"/>
                      <a:pt x="27992" y="169"/>
                      <a:pt x="27982" y="156"/>
                    </a:cubicBezTo>
                    <a:cubicBezTo>
                      <a:pt x="27970" y="146"/>
                      <a:pt x="27959" y="134"/>
                      <a:pt x="27946" y="123"/>
                    </a:cubicBezTo>
                    <a:cubicBezTo>
                      <a:pt x="27933" y="111"/>
                      <a:pt x="27919" y="101"/>
                      <a:pt x="27904" y="90"/>
                    </a:cubicBezTo>
                    <a:cubicBezTo>
                      <a:pt x="27890" y="79"/>
                      <a:pt x="27874" y="69"/>
                      <a:pt x="27858" y="61"/>
                    </a:cubicBezTo>
                    <a:cubicBezTo>
                      <a:pt x="27795" y="25"/>
                      <a:pt x="27812" y="36"/>
                      <a:pt x="277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19"/>
              <p:cNvSpPr/>
              <p:nvPr/>
            </p:nvSpPr>
            <p:spPr>
              <a:xfrm>
                <a:off x="3469332" y="4005270"/>
                <a:ext cx="456891" cy="427266"/>
              </a:xfrm>
              <a:custGeom>
                <a:avLst/>
                <a:gdLst/>
                <a:ahLst/>
                <a:cxnLst/>
                <a:rect l="l" t="t" r="r" b="b"/>
                <a:pathLst>
                  <a:path w="14651" h="13701" extrusionOk="0">
                    <a:moveTo>
                      <a:pt x="14650" y="1"/>
                    </a:moveTo>
                    <a:cubicBezTo>
                      <a:pt x="13734" y="530"/>
                      <a:pt x="12847" y="1042"/>
                      <a:pt x="11983" y="1541"/>
                    </a:cubicBezTo>
                    <a:lnTo>
                      <a:pt x="11983" y="2278"/>
                    </a:lnTo>
                    <a:lnTo>
                      <a:pt x="4946" y="6341"/>
                    </a:lnTo>
                    <a:lnTo>
                      <a:pt x="4946" y="6843"/>
                    </a:lnTo>
                    <a:cubicBezTo>
                      <a:pt x="3215" y="7822"/>
                      <a:pt x="1589" y="8733"/>
                      <a:pt x="0" y="9604"/>
                    </a:cubicBezTo>
                    <a:lnTo>
                      <a:pt x="0" y="13700"/>
                    </a:lnTo>
                    <a:cubicBezTo>
                      <a:pt x="1734" y="12747"/>
                      <a:pt x="3534" y="11738"/>
                      <a:pt x="5445" y="10653"/>
                    </a:cubicBezTo>
                    <a:cubicBezTo>
                      <a:pt x="8237" y="9065"/>
                      <a:pt x="11262" y="7319"/>
                      <a:pt x="14650" y="5363"/>
                    </a:cubicBezTo>
                    <a:lnTo>
                      <a:pt x="14650" y="2961"/>
                    </a:lnTo>
                    <a:lnTo>
                      <a:pt x="146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19"/>
              <p:cNvSpPr/>
              <p:nvPr/>
            </p:nvSpPr>
            <p:spPr>
              <a:xfrm>
                <a:off x="3468303" y="4003618"/>
                <a:ext cx="458856" cy="430665"/>
              </a:xfrm>
              <a:custGeom>
                <a:avLst/>
                <a:gdLst/>
                <a:ahLst/>
                <a:cxnLst/>
                <a:rect l="l" t="t" r="r" b="b"/>
                <a:pathLst>
                  <a:path w="14714" h="13810" extrusionOk="0">
                    <a:moveTo>
                      <a:pt x="14649" y="111"/>
                    </a:moveTo>
                    <a:lnTo>
                      <a:pt x="14649" y="5401"/>
                    </a:lnTo>
                    <a:lnTo>
                      <a:pt x="14586" y="5436"/>
                    </a:lnTo>
                    <a:cubicBezTo>
                      <a:pt x="11177" y="7405"/>
                      <a:pt x="8232" y="9104"/>
                      <a:pt x="5462" y="10678"/>
                    </a:cubicBezTo>
                    <a:cubicBezTo>
                      <a:pt x="3435" y="11831"/>
                      <a:pt x="1668" y="12819"/>
                      <a:pt x="65" y="13700"/>
                    </a:cubicBezTo>
                    <a:lnTo>
                      <a:pt x="65" y="9678"/>
                    </a:lnTo>
                    <a:cubicBezTo>
                      <a:pt x="1555" y="8860"/>
                      <a:pt x="3168" y="7958"/>
                      <a:pt x="4993" y="6923"/>
                    </a:cubicBezTo>
                    <a:lnTo>
                      <a:pt x="5009" y="6914"/>
                    </a:lnTo>
                    <a:lnTo>
                      <a:pt x="5009" y="6413"/>
                    </a:lnTo>
                    <a:lnTo>
                      <a:pt x="12047" y="2350"/>
                    </a:lnTo>
                    <a:lnTo>
                      <a:pt x="12047" y="1612"/>
                    </a:lnTo>
                    <a:cubicBezTo>
                      <a:pt x="12890" y="1125"/>
                      <a:pt x="13758" y="627"/>
                      <a:pt x="14649" y="111"/>
                    </a:cubicBezTo>
                    <a:close/>
                    <a:moveTo>
                      <a:pt x="14713" y="1"/>
                    </a:moveTo>
                    <a:lnTo>
                      <a:pt x="14644" y="40"/>
                    </a:lnTo>
                    <a:cubicBezTo>
                      <a:pt x="13737" y="563"/>
                      <a:pt x="12855" y="1073"/>
                      <a:pt x="11998" y="1568"/>
                    </a:cubicBezTo>
                    <a:lnTo>
                      <a:pt x="11982" y="1576"/>
                    </a:lnTo>
                    <a:lnTo>
                      <a:pt x="11982" y="2314"/>
                    </a:lnTo>
                    <a:lnTo>
                      <a:pt x="4945" y="6377"/>
                    </a:lnTo>
                    <a:lnTo>
                      <a:pt x="4945" y="6876"/>
                    </a:lnTo>
                    <a:cubicBezTo>
                      <a:pt x="3119" y="7911"/>
                      <a:pt x="1507" y="8812"/>
                      <a:pt x="16" y="9629"/>
                    </a:cubicBezTo>
                    <a:lnTo>
                      <a:pt x="0" y="9639"/>
                    </a:lnTo>
                    <a:lnTo>
                      <a:pt x="2" y="9639"/>
                    </a:lnTo>
                    <a:lnTo>
                      <a:pt x="2" y="13809"/>
                    </a:lnTo>
                    <a:lnTo>
                      <a:pt x="49" y="13782"/>
                    </a:lnTo>
                    <a:cubicBezTo>
                      <a:pt x="1665" y="12895"/>
                      <a:pt x="3445" y="11899"/>
                      <a:pt x="5494" y="10734"/>
                    </a:cubicBezTo>
                    <a:cubicBezTo>
                      <a:pt x="8264" y="9160"/>
                      <a:pt x="11208" y="7461"/>
                      <a:pt x="14619" y="5493"/>
                    </a:cubicBezTo>
                    <a:lnTo>
                      <a:pt x="14713" y="5436"/>
                    </a:lnTo>
                    <a:lnTo>
                      <a:pt x="147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19"/>
              <p:cNvSpPr/>
              <p:nvPr/>
            </p:nvSpPr>
            <p:spPr>
              <a:xfrm>
                <a:off x="3469332" y="3812645"/>
                <a:ext cx="456517" cy="521288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6716" extrusionOk="0">
                    <a:moveTo>
                      <a:pt x="14639" y="0"/>
                    </a:moveTo>
                    <a:cubicBezTo>
                      <a:pt x="11252" y="1955"/>
                      <a:pt x="8227" y="3702"/>
                      <a:pt x="5435" y="5288"/>
                    </a:cubicBezTo>
                    <a:cubicBezTo>
                      <a:pt x="3537" y="6371"/>
                      <a:pt x="1736" y="7381"/>
                      <a:pt x="0" y="8333"/>
                    </a:cubicBezTo>
                    <a:lnTo>
                      <a:pt x="0" y="16716"/>
                    </a:lnTo>
                    <a:cubicBezTo>
                      <a:pt x="1586" y="15845"/>
                      <a:pt x="3229" y="14925"/>
                      <a:pt x="4960" y="13946"/>
                    </a:cubicBezTo>
                    <a:lnTo>
                      <a:pt x="4943" y="11421"/>
                    </a:lnTo>
                    <a:cubicBezTo>
                      <a:pt x="4907" y="11440"/>
                      <a:pt x="4871" y="11461"/>
                      <a:pt x="4835" y="11481"/>
                    </a:cubicBezTo>
                    <a:cubicBezTo>
                      <a:pt x="4431" y="11710"/>
                      <a:pt x="4043" y="11931"/>
                      <a:pt x="3639" y="12159"/>
                    </a:cubicBezTo>
                    <a:cubicBezTo>
                      <a:pt x="3235" y="12387"/>
                      <a:pt x="2844" y="12606"/>
                      <a:pt x="2437" y="12833"/>
                    </a:cubicBezTo>
                    <a:cubicBezTo>
                      <a:pt x="1964" y="13097"/>
                      <a:pt x="1507" y="13350"/>
                      <a:pt x="1033" y="13615"/>
                    </a:cubicBezTo>
                    <a:cubicBezTo>
                      <a:pt x="1008" y="13629"/>
                      <a:pt x="987" y="13638"/>
                      <a:pt x="961" y="13647"/>
                    </a:cubicBezTo>
                    <a:cubicBezTo>
                      <a:pt x="944" y="13652"/>
                      <a:pt x="931" y="13657"/>
                      <a:pt x="915" y="13659"/>
                    </a:cubicBezTo>
                    <a:cubicBezTo>
                      <a:pt x="899" y="13662"/>
                      <a:pt x="886" y="13665"/>
                      <a:pt x="869" y="13665"/>
                    </a:cubicBezTo>
                    <a:cubicBezTo>
                      <a:pt x="853" y="13665"/>
                      <a:pt x="843" y="13665"/>
                      <a:pt x="827" y="13662"/>
                    </a:cubicBezTo>
                    <a:cubicBezTo>
                      <a:pt x="813" y="13661"/>
                      <a:pt x="801" y="13659"/>
                      <a:pt x="787" y="13654"/>
                    </a:cubicBezTo>
                    <a:cubicBezTo>
                      <a:pt x="774" y="13651"/>
                      <a:pt x="764" y="13645"/>
                      <a:pt x="751" y="13638"/>
                    </a:cubicBezTo>
                    <a:cubicBezTo>
                      <a:pt x="738" y="13631"/>
                      <a:pt x="729" y="13625"/>
                      <a:pt x="719" y="13616"/>
                    </a:cubicBezTo>
                    <a:cubicBezTo>
                      <a:pt x="708" y="13608"/>
                      <a:pt x="701" y="13599"/>
                      <a:pt x="692" y="13588"/>
                    </a:cubicBezTo>
                    <a:cubicBezTo>
                      <a:pt x="683" y="13576"/>
                      <a:pt x="676" y="13566"/>
                      <a:pt x="669" y="13553"/>
                    </a:cubicBezTo>
                    <a:cubicBezTo>
                      <a:pt x="662" y="13542"/>
                      <a:pt x="656" y="13527"/>
                      <a:pt x="650" y="13513"/>
                    </a:cubicBezTo>
                    <a:cubicBezTo>
                      <a:pt x="645" y="13497"/>
                      <a:pt x="642" y="13483"/>
                      <a:pt x="637" y="13467"/>
                    </a:cubicBezTo>
                    <a:cubicBezTo>
                      <a:pt x="633" y="13441"/>
                      <a:pt x="630" y="13411"/>
                      <a:pt x="630" y="13381"/>
                    </a:cubicBezTo>
                    <a:lnTo>
                      <a:pt x="630" y="8921"/>
                    </a:lnTo>
                    <a:cubicBezTo>
                      <a:pt x="630" y="8879"/>
                      <a:pt x="636" y="8835"/>
                      <a:pt x="645" y="8789"/>
                    </a:cubicBezTo>
                    <a:cubicBezTo>
                      <a:pt x="652" y="8760"/>
                      <a:pt x="662" y="8728"/>
                      <a:pt x="670" y="8700"/>
                    </a:cubicBezTo>
                    <a:cubicBezTo>
                      <a:pt x="681" y="8671"/>
                      <a:pt x="693" y="8639"/>
                      <a:pt x="708" y="8609"/>
                    </a:cubicBezTo>
                    <a:cubicBezTo>
                      <a:pt x="721" y="8583"/>
                      <a:pt x="738" y="8549"/>
                      <a:pt x="755" y="8523"/>
                    </a:cubicBezTo>
                    <a:cubicBezTo>
                      <a:pt x="771" y="8498"/>
                      <a:pt x="793" y="8465"/>
                      <a:pt x="810" y="8442"/>
                    </a:cubicBezTo>
                    <a:cubicBezTo>
                      <a:pt x="823" y="8426"/>
                      <a:pt x="839" y="8409"/>
                      <a:pt x="852" y="8392"/>
                    </a:cubicBezTo>
                    <a:cubicBezTo>
                      <a:pt x="865" y="8378"/>
                      <a:pt x="882" y="8360"/>
                      <a:pt x="895" y="8347"/>
                    </a:cubicBezTo>
                    <a:cubicBezTo>
                      <a:pt x="909" y="8334"/>
                      <a:pt x="928" y="8319"/>
                      <a:pt x="939" y="8307"/>
                    </a:cubicBezTo>
                    <a:cubicBezTo>
                      <a:pt x="954" y="8297"/>
                      <a:pt x="972" y="8283"/>
                      <a:pt x="987" y="8274"/>
                    </a:cubicBezTo>
                    <a:cubicBezTo>
                      <a:pt x="1000" y="8265"/>
                      <a:pt x="1015" y="8255"/>
                      <a:pt x="1028" y="8248"/>
                    </a:cubicBezTo>
                    <a:cubicBezTo>
                      <a:pt x="1431" y="8025"/>
                      <a:pt x="1849" y="7794"/>
                      <a:pt x="2250" y="7570"/>
                    </a:cubicBezTo>
                    <a:cubicBezTo>
                      <a:pt x="2650" y="7345"/>
                      <a:pt x="3067" y="7112"/>
                      <a:pt x="3467" y="6887"/>
                    </a:cubicBezTo>
                    <a:cubicBezTo>
                      <a:pt x="3868" y="6662"/>
                      <a:pt x="4280" y="6427"/>
                      <a:pt x="4680" y="6201"/>
                    </a:cubicBezTo>
                    <a:cubicBezTo>
                      <a:pt x="5078" y="5975"/>
                      <a:pt x="5492" y="5741"/>
                      <a:pt x="5889" y="5515"/>
                    </a:cubicBezTo>
                    <a:cubicBezTo>
                      <a:pt x="6286" y="5288"/>
                      <a:pt x="6700" y="5054"/>
                      <a:pt x="7097" y="4827"/>
                    </a:cubicBezTo>
                    <a:cubicBezTo>
                      <a:pt x="7528" y="4581"/>
                      <a:pt x="7974" y="4326"/>
                      <a:pt x="8404" y="4079"/>
                    </a:cubicBezTo>
                    <a:cubicBezTo>
                      <a:pt x="8428" y="4065"/>
                      <a:pt x="8450" y="4054"/>
                      <a:pt x="8476" y="4044"/>
                    </a:cubicBezTo>
                    <a:cubicBezTo>
                      <a:pt x="8493" y="4040"/>
                      <a:pt x="8504" y="4036"/>
                      <a:pt x="8520" y="4033"/>
                    </a:cubicBezTo>
                    <a:cubicBezTo>
                      <a:pt x="8536" y="4029"/>
                      <a:pt x="8549" y="4027"/>
                      <a:pt x="8563" y="4027"/>
                    </a:cubicBezTo>
                    <a:cubicBezTo>
                      <a:pt x="8568" y="4027"/>
                      <a:pt x="8572" y="4027"/>
                      <a:pt x="8576" y="4027"/>
                    </a:cubicBezTo>
                    <a:cubicBezTo>
                      <a:pt x="8586" y="4027"/>
                      <a:pt x="8595" y="4028"/>
                      <a:pt x="8605" y="4029"/>
                    </a:cubicBezTo>
                    <a:cubicBezTo>
                      <a:pt x="8619" y="4031"/>
                      <a:pt x="8629" y="4033"/>
                      <a:pt x="8644" y="4039"/>
                    </a:cubicBezTo>
                    <a:cubicBezTo>
                      <a:pt x="8657" y="4042"/>
                      <a:pt x="8667" y="4047"/>
                      <a:pt x="8680" y="4054"/>
                    </a:cubicBezTo>
                    <a:cubicBezTo>
                      <a:pt x="8691" y="4062"/>
                      <a:pt x="8701" y="4066"/>
                      <a:pt x="8710" y="4076"/>
                    </a:cubicBezTo>
                    <a:cubicBezTo>
                      <a:pt x="8721" y="4085"/>
                      <a:pt x="8729" y="4093"/>
                      <a:pt x="8737" y="4105"/>
                    </a:cubicBezTo>
                    <a:cubicBezTo>
                      <a:pt x="8746" y="4115"/>
                      <a:pt x="8753" y="4126"/>
                      <a:pt x="8759" y="4138"/>
                    </a:cubicBezTo>
                    <a:cubicBezTo>
                      <a:pt x="8766" y="4151"/>
                      <a:pt x="8772" y="4165"/>
                      <a:pt x="8777" y="4178"/>
                    </a:cubicBezTo>
                    <a:cubicBezTo>
                      <a:pt x="8782" y="4192"/>
                      <a:pt x="8786" y="4207"/>
                      <a:pt x="8787" y="4223"/>
                    </a:cubicBezTo>
                    <a:cubicBezTo>
                      <a:pt x="8793" y="4250"/>
                      <a:pt x="8795" y="4279"/>
                      <a:pt x="8795" y="4308"/>
                    </a:cubicBezTo>
                    <a:lnTo>
                      <a:pt x="8795" y="4975"/>
                    </a:lnTo>
                    <a:cubicBezTo>
                      <a:pt x="9820" y="4387"/>
                      <a:pt x="10876" y="3777"/>
                      <a:pt x="11972" y="3144"/>
                    </a:cubicBezTo>
                    <a:lnTo>
                      <a:pt x="11972" y="7722"/>
                    </a:lnTo>
                    <a:cubicBezTo>
                      <a:pt x="12836" y="7225"/>
                      <a:pt x="13724" y="6710"/>
                      <a:pt x="14639" y="6182"/>
                    </a:cubicBezTo>
                    <a:lnTo>
                      <a:pt x="14639" y="2196"/>
                    </a:lnTo>
                    <a:lnTo>
                      <a:pt x="146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19"/>
              <p:cNvSpPr/>
              <p:nvPr/>
            </p:nvSpPr>
            <p:spPr>
              <a:xfrm>
                <a:off x="3468241" y="3810836"/>
                <a:ext cx="458825" cy="52468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6825" extrusionOk="0">
                    <a:moveTo>
                      <a:pt x="14646" y="116"/>
                    </a:moveTo>
                    <a:lnTo>
                      <a:pt x="14646" y="6222"/>
                    </a:lnTo>
                    <a:lnTo>
                      <a:pt x="14644" y="6224"/>
                    </a:lnTo>
                    <a:cubicBezTo>
                      <a:pt x="13754" y="6738"/>
                      <a:pt x="12887" y="7238"/>
                      <a:pt x="12044" y="7724"/>
                    </a:cubicBezTo>
                    <a:lnTo>
                      <a:pt x="12044" y="3191"/>
                    </a:lnTo>
                    <a:lnTo>
                      <a:pt x="12017" y="3164"/>
                    </a:lnTo>
                    <a:lnTo>
                      <a:pt x="11995" y="3177"/>
                    </a:lnTo>
                    <a:cubicBezTo>
                      <a:pt x="10917" y="3798"/>
                      <a:pt x="9878" y="4399"/>
                      <a:pt x="8867" y="4977"/>
                    </a:cubicBezTo>
                    <a:lnTo>
                      <a:pt x="8867" y="4364"/>
                    </a:lnTo>
                    <a:cubicBezTo>
                      <a:pt x="8867" y="4331"/>
                      <a:pt x="8864" y="4301"/>
                      <a:pt x="8858" y="4272"/>
                    </a:cubicBezTo>
                    <a:cubicBezTo>
                      <a:pt x="8854" y="4253"/>
                      <a:pt x="8851" y="4239"/>
                      <a:pt x="8845" y="4223"/>
                    </a:cubicBezTo>
                    <a:cubicBezTo>
                      <a:pt x="8840" y="4207"/>
                      <a:pt x="8833" y="4193"/>
                      <a:pt x="8825" y="4179"/>
                    </a:cubicBezTo>
                    <a:cubicBezTo>
                      <a:pt x="8818" y="4164"/>
                      <a:pt x="8811" y="4151"/>
                      <a:pt x="8801" y="4138"/>
                    </a:cubicBezTo>
                    <a:cubicBezTo>
                      <a:pt x="8792" y="4127"/>
                      <a:pt x="8781" y="4118"/>
                      <a:pt x="8771" y="4107"/>
                    </a:cubicBezTo>
                    <a:cubicBezTo>
                      <a:pt x="8759" y="4098"/>
                      <a:pt x="8746" y="4088"/>
                      <a:pt x="8735" y="4082"/>
                    </a:cubicBezTo>
                    <a:cubicBezTo>
                      <a:pt x="8720" y="4075"/>
                      <a:pt x="8707" y="4069"/>
                      <a:pt x="8693" y="4064"/>
                    </a:cubicBezTo>
                    <a:cubicBezTo>
                      <a:pt x="8677" y="4058"/>
                      <a:pt x="8664" y="4056"/>
                      <a:pt x="8649" y="4055"/>
                    </a:cubicBezTo>
                    <a:cubicBezTo>
                      <a:pt x="8636" y="4053"/>
                      <a:pt x="8626" y="4052"/>
                      <a:pt x="8615" y="4052"/>
                    </a:cubicBezTo>
                    <a:cubicBezTo>
                      <a:pt x="8611" y="4052"/>
                      <a:pt x="8606" y="4052"/>
                      <a:pt x="8601" y="4052"/>
                    </a:cubicBezTo>
                    <a:cubicBezTo>
                      <a:pt x="8584" y="4055"/>
                      <a:pt x="8571" y="4056"/>
                      <a:pt x="8552" y="4059"/>
                    </a:cubicBezTo>
                    <a:cubicBezTo>
                      <a:pt x="8534" y="4064"/>
                      <a:pt x="8522" y="4066"/>
                      <a:pt x="8502" y="4074"/>
                    </a:cubicBezTo>
                    <a:cubicBezTo>
                      <a:pt x="8477" y="4085"/>
                      <a:pt x="8454" y="4094"/>
                      <a:pt x="8427" y="4110"/>
                    </a:cubicBezTo>
                    <a:lnTo>
                      <a:pt x="8387" y="4131"/>
                    </a:lnTo>
                    <a:cubicBezTo>
                      <a:pt x="7969" y="4371"/>
                      <a:pt x="7536" y="4619"/>
                      <a:pt x="7119" y="4857"/>
                    </a:cubicBezTo>
                    <a:cubicBezTo>
                      <a:pt x="6722" y="5084"/>
                      <a:pt x="6308" y="5320"/>
                      <a:pt x="5911" y="5546"/>
                    </a:cubicBezTo>
                    <a:cubicBezTo>
                      <a:pt x="5514" y="5773"/>
                      <a:pt x="5100" y="6006"/>
                      <a:pt x="4702" y="6233"/>
                    </a:cubicBezTo>
                    <a:cubicBezTo>
                      <a:pt x="4302" y="6457"/>
                      <a:pt x="3890" y="6693"/>
                      <a:pt x="3489" y="6917"/>
                    </a:cubicBezTo>
                    <a:cubicBezTo>
                      <a:pt x="3089" y="7143"/>
                      <a:pt x="2672" y="7376"/>
                      <a:pt x="2272" y="7600"/>
                    </a:cubicBezTo>
                    <a:cubicBezTo>
                      <a:pt x="1871" y="7825"/>
                      <a:pt x="1453" y="8056"/>
                      <a:pt x="1050" y="8279"/>
                    </a:cubicBezTo>
                    <a:cubicBezTo>
                      <a:pt x="1036" y="8286"/>
                      <a:pt x="1019" y="8298"/>
                      <a:pt x="1004" y="8306"/>
                    </a:cubicBezTo>
                    <a:cubicBezTo>
                      <a:pt x="990" y="8315"/>
                      <a:pt x="971" y="8329"/>
                      <a:pt x="957" y="8342"/>
                    </a:cubicBezTo>
                    <a:cubicBezTo>
                      <a:pt x="943" y="8354"/>
                      <a:pt x="924" y="8371"/>
                      <a:pt x="910" y="8384"/>
                    </a:cubicBezTo>
                    <a:cubicBezTo>
                      <a:pt x="895" y="8398"/>
                      <a:pt x="879" y="8415"/>
                      <a:pt x="865" y="8431"/>
                    </a:cubicBezTo>
                    <a:cubicBezTo>
                      <a:pt x="851" y="8447"/>
                      <a:pt x="835" y="8467"/>
                      <a:pt x="822" y="8483"/>
                    </a:cubicBezTo>
                    <a:cubicBezTo>
                      <a:pt x="803" y="8505"/>
                      <a:pt x="782" y="8536"/>
                      <a:pt x="764" y="8565"/>
                    </a:cubicBezTo>
                    <a:cubicBezTo>
                      <a:pt x="749" y="8594"/>
                      <a:pt x="728" y="8628"/>
                      <a:pt x="716" y="8655"/>
                    </a:cubicBezTo>
                    <a:cubicBezTo>
                      <a:pt x="701" y="8684"/>
                      <a:pt x="687" y="8719"/>
                      <a:pt x="677" y="8749"/>
                    </a:cubicBezTo>
                    <a:cubicBezTo>
                      <a:pt x="665" y="8778"/>
                      <a:pt x="657" y="8809"/>
                      <a:pt x="649" y="8842"/>
                    </a:cubicBezTo>
                    <a:cubicBezTo>
                      <a:pt x="639" y="8890"/>
                      <a:pt x="634" y="8937"/>
                      <a:pt x="634" y="8980"/>
                    </a:cubicBezTo>
                    <a:lnTo>
                      <a:pt x="634" y="13440"/>
                    </a:lnTo>
                    <a:cubicBezTo>
                      <a:pt x="634" y="13473"/>
                      <a:pt x="636" y="13503"/>
                      <a:pt x="642" y="13532"/>
                    </a:cubicBezTo>
                    <a:cubicBezTo>
                      <a:pt x="647" y="13551"/>
                      <a:pt x="649" y="13565"/>
                      <a:pt x="655" y="13581"/>
                    </a:cubicBezTo>
                    <a:cubicBezTo>
                      <a:pt x="661" y="13597"/>
                      <a:pt x="668" y="13611"/>
                      <a:pt x="675" y="13625"/>
                    </a:cubicBezTo>
                    <a:cubicBezTo>
                      <a:pt x="682" y="13640"/>
                      <a:pt x="691" y="13653"/>
                      <a:pt x="700" y="13666"/>
                    </a:cubicBezTo>
                    <a:cubicBezTo>
                      <a:pt x="711" y="13676"/>
                      <a:pt x="720" y="13687"/>
                      <a:pt x="733" y="13697"/>
                    </a:cubicBezTo>
                    <a:cubicBezTo>
                      <a:pt x="744" y="13706"/>
                      <a:pt x="756" y="13716"/>
                      <a:pt x="770" y="13723"/>
                    </a:cubicBezTo>
                    <a:cubicBezTo>
                      <a:pt x="785" y="13730"/>
                      <a:pt x="795" y="13735"/>
                      <a:pt x="812" y="13740"/>
                    </a:cubicBezTo>
                    <a:cubicBezTo>
                      <a:pt x="826" y="13746"/>
                      <a:pt x="838" y="13749"/>
                      <a:pt x="856" y="13752"/>
                    </a:cubicBezTo>
                    <a:cubicBezTo>
                      <a:pt x="874" y="13753"/>
                      <a:pt x="887" y="13753"/>
                      <a:pt x="905" y="13753"/>
                    </a:cubicBezTo>
                    <a:cubicBezTo>
                      <a:pt x="923" y="13753"/>
                      <a:pt x="937" y="13752"/>
                      <a:pt x="956" y="13748"/>
                    </a:cubicBezTo>
                    <a:cubicBezTo>
                      <a:pt x="973" y="13745"/>
                      <a:pt x="987" y="13740"/>
                      <a:pt x="1006" y="13733"/>
                    </a:cubicBezTo>
                    <a:cubicBezTo>
                      <a:pt x="1032" y="13725"/>
                      <a:pt x="1058" y="13715"/>
                      <a:pt x="1082" y="13699"/>
                    </a:cubicBezTo>
                    <a:cubicBezTo>
                      <a:pt x="1557" y="13437"/>
                      <a:pt x="2014" y="13181"/>
                      <a:pt x="2487" y="12918"/>
                    </a:cubicBezTo>
                    <a:cubicBezTo>
                      <a:pt x="2894" y="12691"/>
                      <a:pt x="3285" y="12472"/>
                      <a:pt x="3689" y="12244"/>
                    </a:cubicBezTo>
                    <a:cubicBezTo>
                      <a:pt x="4094" y="12015"/>
                      <a:pt x="4482" y="11794"/>
                      <a:pt x="4888" y="11567"/>
                    </a:cubicBezTo>
                    <a:lnTo>
                      <a:pt x="4948" y="11532"/>
                    </a:lnTo>
                    <a:lnTo>
                      <a:pt x="4957" y="13989"/>
                    </a:lnTo>
                    <a:cubicBezTo>
                      <a:pt x="3144" y="15017"/>
                      <a:pt x="1542" y="15914"/>
                      <a:pt x="61" y="16726"/>
                    </a:cubicBezTo>
                    <a:lnTo>
                      <a:pt x="61" y="8414"/>
                    </a:lnTo>
                    <a:cubicBezTo>
                      <a:pt x="1677" y="7527"/>
                      <a:pt x="3454" y="6532"/>
                      <a:pt x="5490" y="5376"/>
                    </a:cubicBezTo>
                    <a:cubicBezTo>
                      <a:pt x="8268" y="3798"/>
                      <a:pt x="11219" y="2094"/>
                      <a:pt x="14638" y="122"/>
                    </a:cubicBezTo>
                    <a:lnTo>
                      <a:pt x="14646" y="116"/>
                    </a:lnTo>
                    <a:close/>
                    <a:moveTo>
                      <a:pt x="14713" y="1"/>
                    </a:moveTo>
                    <a:lnTo>
                      <a:pt x="14608" y="61"/>
                    </a:lnTo>
                    <a:cubicBezTo>
                      <a:pt x="11192" y="2035"/>
                      <a:pt x="8239" y="3739"/>
                      <a:pt x="5463" y="5316"/>
                    </a:cubicBezTo>
                    <a:cubicBezTo>
                      <a:pt x="3418" y="6477"/>
                      <a:pt x="1638" y="7475"/>
                      <a:pt x="18" y="8364"/>
                    </a:cubicBezTo>
                    <a:lnTo>
                      <a:pt x="2" y="8374"/>
                    </a:lnTo>
                    <a:lnTo>
                      <a:pt x="1" y="8374"/>
                    </a:lnTo>
                    <a:lnTo>
                      <a:pt x="1" y="16824"/>
                    </a:lnTo>
                    <a:lnTo>
                      <a:pt x="47" y="16798"/>
                    </a:lnTo>
                    <a:cubicBezTo>
                      <a:pt x="1546" y="15975"/>
                      <a:pt x="3168" y="15067"/>
                      <a:pt x="5007" y="14025"/>
                    </a:cubicBezTo>
                    <a:lnTo>
                      <a:pt x="5023" y="14017"/>
                    </a:lnTo>
                    <a:lnTo>
                      <a:pt x="5007" y="11417"/>
                    </a:lnTo>
                    <a:lnTo>
                      <a:pt x="4852" y="11505"/>
                    </a:lnTo>
                    <a:cubicBezTo>
                      <a:pt x="4448" y="11735"/>
                      <a:pt x="4058" y="11955"/>
                      <a:pt x="3654" y="12183"/>
                    </a:cubicBezTo>
                    <a:cubicBezTo>
                      <a:pt x="3250" y="12411"/>
                      <a:pt x="2861" y="12631"/>
                      <a:pt x="2454" y="12856"/>
                    </a:cubicBezTo>
                    <a:cubicBezTo>
                      <a:pt x="1981" y="13121"/>
                      <a:pt x="1525" y="13375"/>
                      <a:pt x="1050" y="13638"/>
                    </a:cubicBezTo>
                    <a:cubicBezTo>
                      <a:pt x="1029" y="13651"/>
                      <a:pt x="1007" y="13660"/>
                      <a:pt x="983" y="13669"/>
                    </a:cubicBezTo>
                    <a:cubicBezTo>
                      <a:pt x="967" y="13676"/>
                      <a:pt x="957" y="13679"/>
                      <a:pt x="940" y="13682"/>
                    </a:cubicBezTo>
                    <a:cubicBezTo>
                      <a:pt x="925" y="13684"/>
                      <a:pt x="915" y="13687"/>
                      <a:pt x="901" y="13687"/>
                    </a:cubicBezTo>
                    <a:cubicBezTo>
                      <a:pt x="888" y="13687"/>
                      <a:pt x="878" y="13687"/>
                      <a:pt x="865" y="13684"/>
                    </a:cubicBezTo>
                    <a:cubicBezTo>
                      <a:pt x="854" y="13683"/>
                      <a:pt x="843" y="13682"/>
                      <a:pt x="832" y="13679"/>
                    </a:cubicBezTo>
                    <a:cubicBezTo>
                      <a:pt x="822" y="13674"/>
                      <a:pt x="813" y="13671"/>
                      <a:pt x="802" y="13666"/>
                    </a:cubicBezTo>
                    <a:cubicBezTo>
                      <a:pt x="792" y="13660"/>
                      <a:pt x="785" y="13654"/>
                      <a:pt x="776" y="13647"/>
                    </a:cubicBezTo>
                    <a:cubicBezTo>
                      <a:pt x="766" y="13640"/>
                      <a:pt x="759" y="13633"/>
                      <a:pt x="751" y="13624"/>
                    </a:cubicBezTo>
                    <a:cubicBezTo>
                      <a:pt x="744" y="13614"/>
                      <a:pt x="737" y="13604"/>
                      <a:pt x="731" y="13594"/>
                    </a:cubicBezTo>
                    <a:cubicBezTo>
                      <a:pt x="724" y="13582"/>
                      <a:pt x="720" y="13571"/>
                      <a:pt x="716" y="13558"/>
                    </a:cubicBezTo>
                    <a:cubicBezTo>
                      <a:pt x="710" y="13544"/>
                      <a:pt x="708" y="13531"/>
                      <a:pt x="705" y="13516"/>
                    </a:cubicBezTo>
                    <a:cubicBezTo>
                      <a:pt x="700" y="13493"/>
                      <a:pt x="698" y="13466"/>
                      <a:pt x="698" y="13437"/>
                    </a:cubicBezTo>
                    <a:lnTo>
                      <a:pt x="698" y="8978"/>
                    </a:lnTo>
                    <a:cubicBezTo>
                      <a:pt x="698" y="8939"/>
                      <a:pt x="704" y="8896"/>
                      <a:pt x="713" y="8852"/>
                    </a:cubicBezTo>
                    <a:cubicBezTo>
                      <a:pt x="720" y="8824"/>
                      <a:pt x="728" y="8793"/>
                      <a:pt x="737" y="8766"/>
                    </a:cubicBezTo>
                    <a:cubicBezTo>
                      <a:pt x="746" y="8740"/>
                      <a:pt x="760" y="8707"/>
                      <a:pt x="773" y="8680"/>
                    </a:cubicBezTo>
                    <a:cubicBezTo>
                      <a:pt x="785" y="8654"/>
                      <a:pt x="802" y="8622"/>
                      <a:pt x="818" y="8597"/>
                    </a:cubicBezTo>
                    <a:cubicBezTo>
                      <a:pt x="835" y="8571"/>
                      <a:pt x="856" y="8540"/>
                      <a:pt x="872" y="8519"/>
                    </a:cubicBezTo>
                    <a:cubicBezTo>
                      <a:pt x="885" y="8503"/>
                      <a:pt x="900" y="8484"/>
                      <a:pt x="911" y="8470"/>
                    </a:cubicBezTo>
                    <a:cubicBezTo>
                      <a:pt x="924" y="8456"/>
                      <a:pt x="940" y="8440"/>
                      <a:pt x="953" y="8427"/>
                    </a:cubicBezTo>
                    <a:cubicBezTo>
                      <a:pt x="966" y="8414"/>
                      <a:pt x="983" y="8400"/>
                      <a:pt x="996" y="8390"/>
                    </a:cubicBezTo>
                    <a:cubicBezTo>
                      <a:pt x="1010" y="8378"/>
                      <a:pt x="1029" y="8367"/>
                      <a:pt x="1040" y="8356"/>
                    </a:cubicBezTo>
                    <a:cubicBezTo>
                      <a:pt x="1053" y="8348"/>
                      <a:pt x="1068" y="8339"/>
                      <a:pt x="1081" y="8332"/>
                    </a:cubicBezTo>
                    <a:cubicBezTo>
                      <a:pt x="1483" y="8109"/>
                      <a:pt x="1902" y="7878"/>
                      <a:pt x="2303" y="7652"/>
                    </a:cubicBezTo>
                    <a:cubicBezTo>
                      <a:pt x="2705" y="7428"/>
                      <a:pt x="3121" y="7195"/>
                      <a:pt x="3520" y="6969"/>
                    </a:cubicBezTo>
                    <a:cubicBezTo>
                      <a:pt x="3920" y="6745"/>
                      <a:pt x="4336" y="6512"/>
                      <a:pt x="4734" y="6285"/>
                    </a:cubicBezTo>
                    <a:cubicBezTo>
                      <a:pt x="5131" y="6061"/>
                      <a:pt x="5546" y="5825"/>
                      <a:pt x="5943" y="5599"/>
                    </a:cubicBezTo>
                    <a:cubicBezTo>
                      <a:pt x="6341" y="5372"/>
                      <a:pt x="6754" y="5136"/>
                      <a:pt x="7150" y="4910"/>
                    </a:cubicBezTo>
                    <a:cubicBezTo>
                      <a:pt x="7570" y="4672"/>
                      <a:pt x="8003" y="4423"/>
                      <a:pt x="8420" y="4184"/>
                    </a:cubicBezTo>
                    <a:lnTo>
                      <a:pt x="8459" y="4163"/>
                    </a:lnTo>
                    <a:cubicBezTo>
                      <a:pt x="8485" y="4150"/>
                      <a:pt x="8502" y="4141"/>
                      <a:pt x="8526" y="4133"/>
                    </a:cubicBezTo>
                    <a:cubicBezTo>
                      <a:pt x="8542" y="4127"/>
                      <a:pt x="8551" y="4123"/>
                      <a:pt x="8567" y="4120"/>
                    </a:cubicBezTo>
                    <a:cubicBezTo>
                      <a:pt x="8581" y="4115"/>
                      <a:pt x="8592" y="4114"/>
                      <a:pt x="8607" y="4114"/>
                    </a:cubicBezTo>
                    <a:cubicBezTo>
                      <a:pt x="8621" y="4114"/>
                      <a:pt x="8630" y="4114"/>
                      <a:pt x="8643" y="4115"/>
                    </a:cubicBezTo>
                    <a:cubicBezTo>
                      <a:pt x="8656" y="4118"/>
                      <a:pt x="8663" y="4120"/>
                      <a:pt x="8674" y="4123"/>
                    </a:cubicBezTo>
                    <a:cubicBezTo>
                      <a:pt x="8686" y="4127"/>
                      <a:pt x="8693" y="4130"/>
                      <a:pt x="8703" y="4135"/>
                    </a:cubicBezTo>
                    <a:cubicBezTo>
                      <a:pt x="8713" y="4141"/>
                      <a:pt x="8720" y="4147"/>
                      <a:pt x="8729" y="4154"/>
                    </a:cubicBezTo>
                    <a:cubicBezTo>
                      <a:pt x="8738" y="4161"/>
                      <a:pt x="8745" y="4169"/>
                      <a:pt x="8752" y="4177"/>
                    </a:cubicBezTo>
                    <a:cubicBezTo>
                      <a:pt x="8759" y="4186"/>
                      <a:pt x="8765" y="4194"/>
                      <a:pt x="8771" y="4206"/>
                    </a:cubicBezTo>
                    <a:cubicBezTo>
                      <a:pt x="8778" y="4216"/>
                      <a:pt x="8782" y="4229"/>
                      <a:pt x="8787" y="4242"/>
                    </a:cubicBezTo>
                    <a:cubicBezTo>
                      <a:pt x="8792" y="4255"/>
                      <a:pt x="8794" y="4266"/>
                      <a:pt x="8797" y="4281"/>
                    </a:cubicBezTo>
                    <a:cubicBezTo>
                      <a:pt x="8802" y="4305"/>
                      <a:pt x="8804" y="4331"/>
                      <a:pt x="8804" y="4360"/>
                    </a:cubicBezTo>
                    <a:lnTo>
                      <a:pt x="8804" y="5083"/>
                    </a:lnTo>
                    <a:lnTo>
                      <a:pt x="8853" y="5056"/>
                    </a:lnTo>
                    <a:cubicBezTo>
                      <a:pt x="9860" y="4478"/>
                      <a:pt x="10903" y="3877"/>
                      <a:pt x="11981" y="3256"/>
                    </a:cubicBezTo>
                    <a:lnTo>
                      <a:pt x="11981" y="7832"/>
                    </a:lnTo>
                    <a:lnTo>
                      <a:pt x="12030" y="7806"/>
                    </a:lnTo>
                    <a:cubicBezTo>
                      <a:pt x="12887" y="7311"/>
                      <a:pt x="13769" y="6802"/>
                      <a:pt x="14677" y="6278"/>
                    </a:cubicBezTo>
                    <a:lnTo>
                      <a:pt x="14713" y="6256"/>
                    </a:lnTo>
                    <a:lnTo>
                      <a:pt x="147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19"/>
              <p:cNvSpPr/>
              <p:nvPr/>
            </p:nvSpPr>
            <p:spPr>
              <a:xfrm>
                <a:off x="3488885" y="3938193"/>
                <a:ext cx="254844" cy="300623"/>
              </a:xfrm>
              <a:custGeom>
                <a:avLst/>
                <a:gdLst/>
                <a:ahLst/>
                <a:cxnLst/>
                <a:rect l="l" t="t" r="r" b="b"/>
                <a:pathLst>
                  <a:path w="8172" h="9640" extrusionOk="0">
                    <a:moveTo>
                      <a:pt x="7866" y="265"/>
                    </a:moveTo>
                    <a:cubicBezTo>
                      <a:pt x="7869" y="265"/>
                      <a:pt x="7871" y="265"/>
                      <a:pt x="7874" y="266"/>
                    </a:cubicBezTo>
                    <a:cubicBezTo>
                      <a:pt x="7884" y="266"/>
                      <a:pt x="7892" y="267"/>
                      <a:pt x="7900" y="271"/>
                    </a:cubicBezTo>
                    <a:cubicBezTo>
                      <a:pt x="7909" y="274"/>
                      <a:pt x="7915" y="279"/>
                      <a:pt x="7922" y="283"/>
                    </a:cubicBezTo>
                    <a:cubicBezTo>
                      <a:pt x="7929" y="289"/>
                      <a:pt x="7935" y="294"/>
                      <a:pt x="7939" y="302"/>
                    </a:cubicBezTo>
                    <a:cubicBezTo>
                      <a:pt x="7946" y="309"/>
                      <a:pt x="7951" y="316"/>
                      <a:pt x="7953" y="325"/>
                    </a:cubicBezTo>
                    <a:cubicBezTo>
                      <a:pt x="7964" y="346"/>
                      <a:pt x="7966" y="368"/>
                      <a:pt x="7966" y="395"/>
                    </a:cubicBezTo>
                    <a:lnTo>
                      <a:pt x="7966" y="4855"/>
                    </a:lnTo>
                    <a:cubicBezTo>
                      <a:pt x="7966" y="4868"/>
                      <a:pt x="7966" y="4881"/>
                      <a:pt x="7965" y="4894"/>
                    </a:cubicBezTo>
                    <a:cubicBezTo>
                      <a:pt x="7961" y="4905"/>
                      <a:pt x="7959" y="4919"/>
                      <a:pt x="7956" y="4932"/>
                    </a:cubicBezTo>
                    <a:cubicBezTo>
                      <a:pt x="7952" y="4947"/>
                      <a:pt x="7949" y="4961"/>
                      <a:pt x="7943" y="4974"/>
                    </a:cubicBezTo>
                    <a:cubicBezTo>
                      <a:pt x="7938" y="4987"/>
                      <a:pt x="7932" y="5001"/>
                      <a:pt x="7925" y="5013"/>
                    </a:cubicBezTo>
                    <a:cubicBezTo>
                      <a:pt x="7920" y="5026"/>
                      <a:pt x="7910" y="5040"/>
                      <a:pt x="7903" y="5052"/>
                    </a:cubicBezTo>
                    <a:cubicBezTo>
                      <a:pt x="7896" y="5062"/>
                      <a:pt x="7887" y="5076"/>
                      <a:pt x="7879" y="5088"/>
                    </a:cubicBezTo>
                    <a:cubicBezTo>
                      <a:pt x="7872" y="5098"/>
                      <a:pt x="7860" y="5111"/>
                      <a:pt x="7851" y="5119"/>
                    </a:cubicBezTo>
                    <a:cubicBezTo>
                      <a:pt x="7844" y="5128"/>
                      <a:pt x="7831" y="5139"/>
                      <a:pt x="7823" y="5147"/>
                    </a:cubicBezTo>
                    <a:cubicBezTo>
                      <a:pt x="7813" y="5154"/>
                      <a:pt x="7795" y="5167"/>
                      <a:pt x="7785" y="5171"/>
                    </a:cubicBezTo>
                    <a:cubicBezTo>
                      <a:pt x="7384" y="5401"/>
                      <a:pt x="6997" y="5622"/>
                      <a:pt x="6595" y="5852"/>
                    </a:cubicBezTo>
                    <a:cubicBezTo>
                      <a:pt x="6192" y="6082"/>
                      <a:pt x="5807" y="6302"/>
                      <a:pt x="5404" y="6532"/>
                    </a:cubicBezTo>
                    <a:cubicBezTo>
                      <a:pt x="5002" y="6762"/>
                      <a:pt x="4615" y="6982"/>
                      <a:pt x="4211" y="7211"/>
                    </a:cubicBezTo>
                    <a:cubicBezTo>
                      <a:pt x="3809" y="7441"/>
                      <a:pt x="3418" y="7661"/>
                      <a:pt x="3014" y="7888"/>
                    </a:cubicBezTo>
                    <a:cubicBezTo>
                      <a:pt x="2608" y="8117"/>
                      <a:pt x="2217" y="8334"/>
                      <a:pt x="1812" y="8562"/>
                    </a:cubicBezTo>
                    <a:cubicBezTo>
                      <a:pt x="1339" y="8827"/>
                      <a:pt x="883" y="9081"/>
                      <a:pt x="409" y="9345"/>
                    </a:cubicBezTo>
                    <a:cubicBezTo>
                      <a:pt x="397" y="9350"/>
                      <a:pt x="387" y="9355"/>
                      <a:pt x="376" y="9359"/>
                    </a:cubicBezTo>
                    <a:cubicBezTo>
                      <a:pt x="363" y="9362"/>
                      <a:pt x="355" y="9363"/>
                      <a:pt x="345" y="9366"/>
                    </a:cubicBezTo>
                    <a:cubicBezTo>
                      <a:pt x="337" y="9367"/>
                      <a:pt x="331" y="9368"/>
                      <a:pt x="325" y="9368"/>
                    </a:cubicBezTo>
                    <a:cubicBezTo>
                      <a:pt x="322" y="9368"/>
                      <a:pt x="320" y="9368"/>
                      <a:pt x="317" y="9368"/>
                    </a:cubicBezTo>
                    <a:cubicBezTo>
                      <a:pt x="305" y="9368"/>
                      <a:pt x="298" y="9366"/>
                      <a:pt x="289" y="9362"/>
                    </a:cubicBezTo>
                    <a:cubicBezTo>
                      <a:pt x="281" y="9359"/>
                      <a:pt x="273" y="9355"/>
                      <a:pt x="266" y="9350"/>
                    </a:cubicBezTo>
                    <a:cubicBezTo>
                      <a:pt x="259" y="9345"/>
                      <a:pt x="253" y="9339"/>
                      <a:pt x="248" y="9332"/>
                    </a:cubicBezTo>
                    <a:cubicBezTo>
                      <a:pt x="243" y="9324"/>
                      <a:pt x="238" y="9317"/>
                      <a:pt x="233" y="9309"/>
                    </a:cubicBezTo>
                    <a:cubicBezTo>
                      <a:pt x="225" y="9288"/>
                      <a:pt x="222" y="9265"/>
                      <a:pt x="222" y="9237"/>
                    </a:cubicBezTo>
                    <a:lnTo>
                      <a:pt x="222" y="4776"/>
                    </a:lnTo>
                    <a:cubicBezTo>
                      <a:pt x="222" y="4764"/>
                      <a:pt x="223" y="4751"/>
                      <a:pt x="225" y="4738"/>
                    </a:cubicBezTo>
                    <a:cubicBezTo>
                      <a:pt x="226" y="4725"/>
                      <a:pt x="230" y="4711"/>
                      <a:pt x="233" y="4699"/>
                    </a:cubicBezTo>
                    <a:cubicBezTo>
                      <a:pt x="236" y="4686"/>
                      <a:pt x="240" y="4672"/>
                      <a:pt x="246" y="4659"/>
                    </a:cubicBezTo>
                    <a:cubicBezTo>
                      <a:pt x="252" y="4646"/>
                      <a:pt x="258" y="4632"/>
                      <a:pt x="265" y="4620"/>
                    </a:cubicBezTo>
                    <a:cubicBezTo>
                      <a:pt x="269" y="4607"/>
                      <a:pt x="279" y="4593"/>
                      <a:pt x="286" y="4582"/>
                    </a:cubicBezTo>
                    <a:cubicBezTo>
                      <a:pt x="294" y="4570"/>
                      <a:pt x="302" y="4557"/>
                      <a:pt x="311" y="4546"/>
                    </a:cubicBezTo>
                    <a:cubicBezTo>
                      <a:pt x="319" y="4537"/>
                      <a:pt x="331" y="4524"/>
                      <a:pt x="340" y="4515"/>
                    </a:cubicBezTo>
                    <a:cubicBezTo>
                      <a:pt x="348" y="4507"/>
                      <a:pt x="361" y="4495"/>
                      <a:pt x="370" y="4488"/>
                    </a:cubicBezTo>
                    <a:cubicBezTo>
                      <a:pt x="381" y="4479"/>
                      <a:pt x="397" y="4469"/>
                      <a:pt x="409" y="4464"/>
                    </a:cubicBezTo>
                    <a:cubicBezTo>
                      <a:pt x="813" y="4241"/>
                      <a:pt x="1230" y="4009"/>
                      <a:pt x="1631" y="3784"/>
                    </a:cubicBezTo>
                    <a:cubicBezTo>
                      <a:pt x="2030" y="3559"/>
                      <a:pt x="2446" y="3326"/>
                      <a:pt x="2847" y="3101"/>
                    </a:cubicBezTo>
                    <a:cubicBezTo>
                      <a:pt x="3245" y="2876"/>
                      <a:pt x="3661" y="2644"/>
                      <a:pt x="4060" y="2416"/>
                    </a:cubicBezTo>
                    <a:cubicBezTo>
                      <a:pt x="4457" y="2191"/>
                      <a:pt x="4873" y="1955"/>
                      <a:pt x="5269" y="1728"/>
                    </a:cubicBezTo>
                    <a:cubicBezTo>
                      <a:pt x="5666" y="1502"/>
                      <a:pt x="6080" y="1266"/>
                      <a:pt x="6477" y="1041"/>
                    </a:cubicBezTo>
                    <a:cubicBezTo>
                      <a:pt x="6907" y="793"/>
                      <a:pt x="7354" y="537"/>
                      <a:pt x="7784" y="290"/>
                    </a:cubicBezTo>
                    <a:cubicBezTo>
                      <a:pt x="7795" y="286"/>
                      <a:pt x="7805" y="280"/>
                      <a:pt x="7815" y="276"/>
                    </a:cubicBezTo>
                    <a:cubicBezTo>
                      <a:pt x="7828" y="271"/>
                      <a:pt x="7834" y="269"/>
                      <a:pt x="7846" y="267"/>
                    </a:cubicBezTo>
                    <a:cubicBezTo>
                      <a:pt x="7854" y="266"/>
                      <a:pt x="7860" y="265"/>
                      <a:pt x="7866" y="265"/>
                    </a:cubicBezTo>
                    <a:close/>
                    <a:moveTo>
                      <a:pt x="7953" y="1"/>
                    </a:moveTo>
                    <a:cubicBezTo>
                      <a:pt x="7949" y="1"/>
                      <a:pt x="7944" y="1"/>
                      <a:pt x="7939" y="1"/>
                    </a:cubicBezTo>
                    <a:cubicBezTo>
                      <a:pt x="7925" y="1"/>
                      <a:pt x="7913" y="3"/>
                      <a:pt x="7896" y="7"/>
                    </a:cubicBezTo>
                    <a:cubicBezTo>
                      <a:pt x="7880" y="10"/>
                      <a:pt x="7870" y="14"/>
                      <a:pt x="7851" y="20"/>
                    </a:cubicBezTo>
                    <a:cubicBezTo>
                      <a:pt x="7827" y="28"/>
                      <a:pt x="7805" y="39"/>
                      <a:pt x="7780" y="53"/>
                    </a:cubicBezTo>
                    <a:cubicBezTo>
                      <a:pt x="7350" y="300"/>
                      <a:pt x="6904" y="555"/>
                      <a:pt x="6473" y="801"/>
                    </a:cubicBezTo>
                    <a:cubicBezTo>
                      <a:pt x="6076" y="1028"/>
                      <a:pt x="5663" y="1263"/>
                      <a:pt x="5265" y="1489"/>
                    </a:cubicBezTo>
                    <a:cubicBezTo>
                      <a:pt x="4868" y="1716"/>
                      <a:pt x="4456" y="1949"/>
                      <a:pt x="4056" y="2176"/>
                    </a:cubicBezTo>
                    <a:cubicBezTo>
                      <a:pt x="3658" y="2401"/>
                      <a:pt x="3244" y="2636"/>
                      <a:pt x="2843" y="2861"/>
                    </a:cubicBezTo>
                    <a:cubicBezTo>
                      <a:pt x="2444" y="3086"/>
                      <a:pt x="2027" y="3319"/>
                      <a:pt x="1626" y="3544"/>
                    </a:cubicBezTo>
                    <a:cubicBezTo>
                      <a:pt x="1225" y="3768"/>
                      <a:pt x="807" y="3999"/>
                      <a:pt x="404" y="4222"/>
                    </a:cubicBezTo>
                    <a:cubicBezTo>
                      <a:pt x="391" y="4229"/>
                      <a:pt x="376" y="4239"/>
                      <a:pt x="363" y="4248"/>
                    </a:cubicBezTo>
                    <a:cubicBezTo>
                      <a:pt x="348" y="4257"/>
                      <a:pt x="331" y="4271"/>
                      <a:pt x="317" y="4283"/>
                    </a:cubicBezTo>
                    <a:cubicBezTo>
                      <a:pt x="304" y="4293"/>
                      <a:pt x="286" y="4308"/>
                      <a:pt x="272" y="4321"/>
                    </a:cubicBezTo>
                    <a:cubicBezTo>
                      <a:pt x="259" y="4334"/>
                      <a:pt x="240" y="4352"/>
                      <a:pt x="229" y="4366"/>
                    </a:cubicBezTo>
                    <a:cubicBezTo>
                      <a:pt x="216" y="4383"/>
                      <a:pt x="200" y="4400"/>
                      <a:pt x="187" y="4416"/>
                    </a:cubicBezTo>
                    <a:cubicBezTo>
                      <a:pt x="169" y="4441"/>
                      <a:pt x="147" y="4472"/>
                      <a:pt x="131" y="4498"/>
                    </a:cubicBezTo>
                    <a:cubicBezTo>
                      <a:pt x="115" y="4523"/>
                      <a:pt x="97" y="4557"/>
                      <a:pt x="85" y="4584"/>
                    </a:cubicBezTo>
                    <a:cubicBezTo>
                      <a:pt x="71" y="4613"/>
                      <a:pt x="58" y="4645"/>
                      <a:pt x="46" y="4674"/>
                    </a:cubicBezTo>
                    <a:cubicBezTo>
                      <a:pt x="38" y="4702"/>
                      <a:pt x="29" y="4735"/>
                      <a:pt x="22" y="4764"/>
                    </a:cubicBezTo>
                    <a:cubicBezTo>
                      <a:pt x="10" y="4809"/>
                      <a:pt x="6" y="4855"/>
                      <a:pt x="0" y="4895"/>
                    </a:cubicBezTo>
                    <a:lnTo>
                      <a:pt x="0" y="9355"/>
                    </a:lnTo>
                    <a:cubicBezTo>
                      <a:pt x="0" y="9385"/>
                      <a:pt x="2" y="9415"/>
                      <a:pt x="8" y="9441"/>
                    </a:cubicBezTo>
                    <a:cubicBezTo>
                      <a:pt x="10" y="9457"/>
                      <a:pt x="15" y="9471"/>
                      <a:pt x="20" y="9487"/>
                    </a:cubicBezTo>
                    <a:cubicBezTo>
                      <a:pt x="25" y="9501"/>
                      <a:pt x="31" y="9516"/>
                      <a:pt x="38" y="9527"/>
                    </a:cubicBezTo>
                    <a:cubicBezTo>
                      <a:pt x="45" y="9540"/>
                      <a:pt x="52" y="9550"/>
                      <a:pt x="61" y="9562"/>
                    </a:cubicBezTo>
                    <a:cubicBezTo>
                      <a:pt x="71" y="9573"/>
                      <a:pt x="78" y="9582"/>
                      <a:pt x="88" y="9590"/>
                    </a:cubicBezTo>
                    <a:cubicBezTo>
                      <a:pt x="100" y="9599"/>
                      <a:pt x="108" y="9605"/>
                      <a:pt x="121" y="9612"/>
                    </a:cubicBezTo>
                    <a:cubicBezTo>
                      <a:pt x="133" y="9619"/>
                      <a:pt x="144" y="9625"/>
                      <a:pt x="157" y="9628"/>
                    </a:cubicBezTo>
                    <a:cubicBezTo>
                      <a:pt x="171" y="9633"/>
                      <a:pt x="181" y="9635"/>
                      <a:pt x="196" y="9636"/>
                    </a:cubicBezTo>
                    <a:cubicBezTo>
                      <a:pt x="212" y="9639"/>
                      <a:pt x="223" y="9639"/>
                      <a:pt x="239" y="9639"/>
                    </a:cubicBezTo>
                    <a:cubicBezTo>
                      <a:pt x="255" y="9639"/>
                      <a:pt x="268" y="9636"/>
                      <a:pt x="284" y="9633"/>
                    </a:cubicBezTo>
                    <a:cubicBezTo>
                      <a:pt x="301" y="9631"/>
                      <a:pt x="312" y="9626"/>
                      <a:pt x="331" y="9621"/>
                    </a:cubicBezTo>
                    <a:cubicBezTo>
                      <a:pt x="355" y="9612"/>
                      <a:pt x="377" y="9603"/>
                      <a:pt x="403" y="9589"/>
                    </a:cubicBezTo>
                    <a:cubicBezTo>
                      <a:pt x="877" y="9324"/>
                      <a:pt x="1333" y="9071"/>
                      <a:pt x="1806" y="8807"/>
                    </a:cubicBezTo>
                    <a:cubicBezTo>
                      <a:pt x="2214" y="8580"/>
                      <a:pt x="2604" y="8361"/>
                      <a:pt x="3008" y="8133"/>
                    </a:cubicBezTo>
                    <a:cubicBezTo>
                      <a:pt x="3413" y="7905"/>
                      <a:pt x="3801" y="7684"/>
                      <a:pt x="4205" y="7455"/>
                    </a:cubicBezTo>
                    <a:cubicBezTo>
                      <a:pt x="4241" y="7435"/>
                      <a:pt x="4277" y="7414"/>
                      <a:pt x="4313" y="7395"/>
                    </a:cubicBezTo>
                    <a:cubicBezTo>
                      <a:pt x="4678" y="7188"/>
                      <a:pt x="5032" y="6987"/>
                      <a:pt x="5399" y="6778"/>
                    </a:cubicBezTo>
                    <a:cubicBezTo>
                      <a:pt x="5801" y="6550"/>
                      <a:pt x="6188" y="6328"/>
                      <a:pt x="6591" y="6098"/>
                    </a:cubicBezTo>
                    <a:cubicBezTo>
                      <a:pt x="6993" y="5868"/>
                      <a:pt x="7378" y="5648"/>
                      <a:pt x="7780" y="5418"/>
                    </a:cubicBezTo>
                    <a:cubicBezTo>
                      <a:pt x="7792" y="5408"/>
                      <a:pt x="7808" y="5400"/>
                      <a:pt x="7821" y="5391"/>
                    </a:cubicBezTo>
                    <a:cubicBezTo>
                      <a:pt x="7834" y="5382"/>
                      <a:pt x="7853" y="5368"/>
                      <a:pt x="7866" y="5356"/>
                    </a:cubicBezTo>
                    <a:cubicBezTo>
                      <a:pt x="7880" y="5346"/>
                      <a:pt x="7899" y="5329"/>
                      <a:pt x="7910" y="5318"/>
                    </a:cubicBezTo>
                    <a:cubicBezTo>
                      <a:pt x="7923" y="5305"/>
                      <a:pt x="7942" y="5286"/>
                      <a:pt x="7953" y="5272"/>
                    </a:cubicBezTo>
                    <a:cubicBezTo>
                      <a:pt x="7966" y="5256"/>
                      <a:pt x="7981" y="5239"/>
                      <a:pt x="7994" y="5221"/>
                    </a:cubicBezTo>
                    <a:cubicBezTo>
                      <a:pt x="8011" y="5198"/>
                      <a:pt x="8033" y="5167"/>
                      <a:pt x="8050" y="5141"/>
                    </a:cubicBezTo>
                    <a:cubicBezTo>
                      <a:pt x="8066" y="5113"/>
                      <a:pt x="8083" y="5080"/>
                      <a:pt x="8096" y="5053"/>
                    </a:cubicBezTo>
                    <a:cubicBezTo>
                      <a:pt x="8109" y="5026"/>
                      <a:pt x="8122" y="4991"/>
                      <a:pt x="8132" y="4963"/>
                    </a:cubicBezTo>
                    <a:cubicBezTo>
                      <a:pt x="8143" y="4934"/>
                      <a:pt x="8152" y="4902"/>
                      <a:pt x="8158" y="4873"/>
                    </a:cubicBezTo>
                    <a:cubicBezTo>
                      <a:pt x="8166" y="4829"/>
                      <a:pt x="8172" y="4783"/>
                      <a:pt x="8172" y="4743"/>
                    </a:cubicBezTo>
                    <a:lnTo>
                      <a:pt x="8172" y="949"/>
                    </a:lnTo>
                    <a:lnTo>
                      <a:pt x="8172" y="282"/>
                    </a:lnTo>
                    <a:cubicBezTo>
                      <a:pt x="8172" y="253"/>
                      <a:pt x="8169" y="224"/>
                      <a:pt x="8165" y="197"/>
                    </a:cubicBezTo>
                    <a:cubicBezTo>
                      <a:pt x="8162" y="181"/>
                      <a:pt x="8159" y="166"/>
                      <a:pt x="8153" y="152"/>
                    </a:cubicBezTo>
                    <a:cubicBezTo>
                      <a:pt x="8148" y="139"/>
                      <a:pt x="8143" y="125"/>
                      <a:pt x="8136" y="113"/>
                    </a:cubicBezTo>
                    <a:cubicBezTo>
                      <a:pt x="8130" y="100"/>
                      <a:pt x="8123" y="89"/>
                      <a:pt x="8114" y="79"/>
                    </a:cubicBezTo>
                    <a:cubicBezTo>
                      <a:pt x="8104" y="67"/>
                      <a:pt x="8097" y="59"/>
                      <a:pt x="8087" y="50"/>
                    </a:cubicBezTo>
                    <a:cubicBezTo>
                      <a:pt x="8079" y="41"/>
                      <a:pt x="8067" y="36"/>
                      <a:pt x="8057" y="28"/>
                    </a:cubicBezTo>
                    <a:cubicBezTo>
                      <a:pt x="8044" y="21"/>
                      <a:pt x="8033" y="16"/>
                      <a:pt x="8021" y="13"/>
                    </a:cubicBezTo>
                    <a:cubicBezTo>
                      <a:pt x="8007" y="7"/>
                      <a:pt x="7995" y="5"/>
                      <a:pt x="7981" y="3"/>
                    </a:cubicBezTo>
                    <a:cubicBezTo>
                      <a:pt x="7971" y="2"/>
                      <a:pt x="7963" y="1"/>
                      <a:pt x="7953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19"/>
              <p:cNvSpPr/>
              <p:nvPr/>
            </p:nvSpPr>
            <p:spPr>
              <a:xfrm>
                <a:off x="3488011" y="3937257"/>
                <a:ext cx="256808" cy="302526"/>
              </a:xfrm>
              <a:custGeom>
                <a:avLst/>
                <a:gdLst/>
                <a:ahLst/>
                <a:cxnLst/>
                <a:rect l="l" t="t" r="r" b="b"/>
                <a:pathLst>
                  <a:path w="8235" h="9701" extrusionOk="0">
                    <a:moveTo>
                      <a:pt x="7900" y="324"/>
                    </a:moveTo>
                    <a:cubicBezTo>
                      <a:pt x="7907" y="324"/>
                      <a:pt x="7910" y="326"/>
                      <a:pt x="7917" y="327"/>
                    </a:cubicBezTo>
                    <a:cubicBezTo>
                      <a:pt x="7923" y="330"/>
                      <a:pt x="7927" y="332"/>
                      <a:pt x="7931" y="335"/>
                    </a:cubicBezTo>
                    <a:cubicBezTo>
                      <a:pt x="7935" y="340"/>
                      <a:pt x="7938" y="342"/>
                      <a:pt x="7943" y="347"/>
                    </a:cubicBezTo>
                    <a:cubicBezTo>
                      <a:pt x="7948" y="353"/>
                      <a:pt x="7950" y="359"/>
                      <a:pt x="7953" y="366"/>
                    </a:cubicBezTo>
                    <a:cubicBezTo>
                      <a:pt x="7960" y="382"/>
                      <a:pt x="7964" y="402"/>
                      <a:pt x="7964" y="424"/>
                    </a:cubicBezTo>
                    <a:lnTo>
                      <a:pt x="7964" y="4883"/>
                    </a:lnTo>
                    <a:cubicBezTo>
                      <a:pt x="7964" y="4895"/>
                      <a:pt x="7964" y="4905"/>
                      <a:pt x="7963" y="4918"/>
                    </a:cubicBezTo>
                    <a:cubicBezTo>
                      <a:pt x="7960" y="4928"/>
                      <a:pt x="7958" y="4941"/>
                      <a:pt x="7956" y="4954"/>
                    </a:cubicBezTo>
                    <a:cubicBezTo>
                      <a:pt x="7951" y="4967"/>
                      <a:pt x="7948" y="4978"/>
                      <a:pt x="7943" y="4991"/>
                    </a:cubicBezTo>
                    <a:cubicBezTo>
                      <a:pt x="7938" y="5003"/>
                      <a:pt x="7931" y="5017"/>
                      <a:pt x="7927" y="5027"/>
                    </a:cubicBezTo>
                    <a:cubicBezTo>
                      <a:pt x="7921" y="5040"/>
                      <a:pt x="7914" y="5053"/>
                      <a:pt x="7907" y="5063"/>
                    </a:cubicBezTo>
                    <a:cubicBezTo>
                      <a:pt x="7900" y="5072"/>
                      <a:pt x="7891" y="5086"/>
                      <a:pt x="7884" y="5096"/>
                    </a:cubicBezTo>
                    <a:cubicBezTo>
                      <a:pt x="7877" y="5105"/>
                      <a:pt x="7865" y="5118"/>
                      <a:pt x="7858" y="5125"/>
                    </a:cubicBezTo>
                    <a:cubicBezTo>
                      <a:pt x="7851" y="5133"/>
                      <a:pt x="7838" y="5142"/>
                      <a:pt x="7831" y="5149"/>
                    </a:cubicBezTo>
                    <a:cubicBezTo>
                      <a:pt x="7822" y="5158"/>
                      <a:pt x="7808" y="5168"/>
                      <a:pt x="7799" y="5172"/>
                    </a:cubicBezTo>
                    <a:cubicBezTo>
                      <a:pt x="7396" y="5402"/>
                      <a:pt x="7011" y="5624"/>
                      <a:pt x="6609" y="5854"/>
                    </a:cubicBezTo>
                    <a:cubicBezTo>
                      <a:pt x="6206" y="6084"/>
                      <a:pt x="5821" y="6304"/>
                      <a:pt x="5418" y="6534"/>
                    </a:cubicBezTo>
                    <a:cubicBezTo>
                      <a:pt x="5016" y="6764"/>
                      <a:pt x="4629" y="6984"/>
                      <a:pt x="4225" y="7212"/>
                    </a:cubicBezTo>
                    <a:cubicBezTo>
                      <a:pt x="3822" y="7442"/>
                      <a:pt x="3431" y="7662"/>
                      <a:pt x="3027" y="7889"/>
                    </a:cubicBezTo>
                    <a:cubicBezTo>
                      <a:pt x="2623" y="8118"/>
                      <a:pt x="2234" y="8335"/>
                      <a:pt x="1827" y="8564"/>
                    </a:cubicBezTo>
                    <a:cubicBezTo>
                      <a:pt x="1354" y="8828"/>
                      <a:pt x="898" y="9083"/>
                      <a:pt x="424" y="9346"/>
                    </a:cubicBezTo>
                    <a:cubicBezTo>
                      <a:pt x="415" y="9352"/>
                      <a:pt x="405" y="9354"/>
                      <a:pt x="396" y="9359"/>
                    </a:cubicBezTo>
                    <a:cubicBezTo>
                      <a:pt x="386" y="9362"/>
                      <a:pt x="381" y="9362"/>
                      <a:pt x="372" y="9363"/>
                    </a:cubicBezTo>
                    <a:lnTo>
                      <a:pt x="350" y="9363"/>
                    </a:lnTo>
                    <a:cubicBezTo>
                      <a:pt x="340" y="9363"/>
                      <a:pt x="337" y="9362"/>
                      <a:pt x="332" y="9360"/>
                    </a:cubicBezTo>
                    <a:cubicBezTo>
                      <a:pt x="326" y="9359"/>
                      <a:pt x="323" y="9356"/>
                      <a:pt x="317" y="9353"/>
                    </a:cubicBezTo>
                    <a:cubicBezTo>
                      <a:pt x="312" y="9349"/>
                      <a:pt x="309" y="9346"/>
                      <a:pt x="304" y="9340"/>
                    </a:cubicBezTo>
                    <a:cubicBezTo>
                      <a:pt x="301" y="9334"/>
                      <a:pt x="297" y="9330"/>
                      <a:pt x="294" y="9323"/>
                    </a:cubicBezTo>
                    <a:cubicBezTo>
                      <a:pt x="287" y="9308"/>
                      <a:pt x="283" y="9288"/>
                      <a:pt x="283" y="9267"/>
                    </a:cubicBezTo>
                    <a:lnTo>
                      <a:pt x="283" y="4806"/>
                    </a:lnTo>
                    <a:cubicBezTo>
                      <a:pt x="283" y="4796"/>
                      <a:pt x="283" y="4784"/>
                      <a:pt x="286" y="4774"/>
                    </a:cubicBezTo>
                    <a:cubicBezTo>
                      <a:pt x="287" y="4762"/>
                      <a:pt x="289" y="4751"/>
                      <a:pt x="293" y="4738"/>
                    </a:cubicBezTo>
                    <a:cubicBezTo>
                      <a:pt x="296" y="4727"/>
                      <a:pt x="300" y="4715"/>
                      <a:pt x="304" y="4702"/>
                    </a:cubicBezTo>
                    <a:cubicBezTo>
                      <a:pt x="309" y="4691"/>
                      <a:pt x="316" y="4676"/>
                      <a:pt x="322" y="4666"/>
                    </a:cubicBezTo>
                    <a:cubicBezTo>
                      <a:pt x="326" y="4653"/>
                      <a:pt x="333" y="4640"/>
                      <a:pt x="340" y="4630"/>
                    </a:cubicBezTo>
                    <a:cubicBezTo>
                      <a:pt x="347" y="4622"/>
                      <a:pt x="358" y="4607"/>
                      <a:pt x="365" y="4597"/>
                    </a:cubicBezTo>
                    <a:cubicBezTo>
                      <a:pt x="372" y="4589"/>
                      <a:pt x="382" y="4576"/>
                      <a:pt x="389" y="4568"/>
                    </a:cubicBezTo>
                    <a:cubicBezTo>
                      <a:pt x="396" y="4561"/>
                      <a:pt x="409" y="4551"/>
                      <a:pt x="416" y="4545"/>
                    </a:cubicBezTo>
                    <a:cubicBezTo>
                      <a:pt x="427" y="4537"/>
                      <a:pt x="441" y="4528"/>
                      <a:pt x="451" y="4522"/>
                    </a:cubicBezTo>
                    <a:cubicBezTo>
                      <a:pt x="854" y="4300"/>
                      <a:pt x="1272" y="4068"/>
                      <a:pt x="1673" y="3842"/>
                    </a:cubicBezTo>
                    <a:cubicBezTo>
                      <a:pt x="2076" y="3618"/>
                      <a:pt x="2490" y="3385"/>
                      <a:pt x="2891" y="3160"/>
                    </a:cubicBezTo>
                    <a:cubicBezTo>
                      <a:pt x="3290" y="2935"/>
                      <a:pt x="3704" y="2702"/>
                      <a:pt x="4104" y="2475"/>
                    </a:cubicBezTo>
                    <a:cubicBezTo>
                      <a:pt x="4501" y="2248"/>
                      <a:pt x="4916" y="2014"/>
                      <a:pt x="5313" y="1787"/>
                    </a:cubicBezTo>
                    <a:cubicBezTo>
                      <a:pt x="5710" y="1561"/>
                      <a:pt x="6124" y="1325"/>
                      <a:pt x="6521" y="1098"/>
                    </a:cubicBezTo>
                    <a:cubicBezTo>
                      <a:pt x="6951" y="852"/>
                      <a:pt x="7398" y="595"/>
                      <a:pt x="7828" y="349"/>
                    </a:cubicBezTo>
                    <a:cubicBezTo>
                      <a:pt x="7836" y="343"/>
                      <a:pt x="7845" y="340"/>
                      <a:pt x="7855" y="336"/>
                    </a:cubicBezTo>
                    <a:cubicBezTo>
                      <a:pt x="7865" y="333"/>
                      <a:pt x="7871" y="332"/>
                      <a:pt x="7879" y="330"/>
                    </a:cubicBezTo>
                    <a:cubicBezTo>
                      <a:pt x="7885" y="330"/>
                      <a:pt x="7888" y="330"/>
                      <a:pt x="7892" y="324"/>
                    </a:cubicBezTo>
                    <a:close/>
                    <a:moveTo>
                      <a:pt x="7900" y="268"/>
                    </a:moveTo>
                    <a:cubicBezTo>
                      <a:pt x="7887" y="268"/>
                      <a:pt x="7878" y="268"/>
                      <a:pt x="7864" y="270"/>
                    </a:cubicBezTo>
                    <a:cubicBezTo>
                      <a:pt x="7849" y="273"/>
                      <a:pt x="7842" y="274"/>
                      <a:pt x="7828" y="280"/>
                    </a:cubicBezTo>
                    <a:cubicBezTo>
                      <a:pt x="7815" y="284"/>
                      <a:pt x="7805" y="290"/>
                      <a:pt x="7792" y="297"/>
                    </a:cubicBezTo>
                    <a:cubicBezTo>
                      <a:pt x="7362" y="543"/>
                      <a:pt x="6916" y="799"/>
                      <a:pt x="6485" y="1045"/>
                    </a:cubicBezTo>
                    <a:cubicBezTo>
                      <a:pt x="6088" y="1272"/>
                      <a:pt x="5674" y="1506"/>
                      <a:pt x="5277" y="1733"/>
                    </a:cubicBezTo>
                    <a:cubicBezTo>
                      <a:pt x="4880" y="1959"/>
                      <a:pt x="4466" y="2195"/>
                      <a:pt x="4068" y="2422"/>
                    </a:cubicBezTo>
                    <a:cubicBezTo>
                      <a:pt x="3668" y="2646"/>
                      <a:pt x="3256" y="2882"/>
                      <a:pt x="2855" y="3106"/>
                    </a:cubicBezTo>
                    <a:cubicBezTo>
                      <a:pt x="2457" y="3331"/>
                      <a:pt x="2040" y="3565"/>
                      <a:pt x="1638" y="3789"/>
                    </a:cubicBezTo>
                    <a:cubicBezTo>
                      <a:pt x="1237" y="4013"/>
                      <a:pt x="820" y="4245"/>
                      <a:pt x="416" y="4468"/>
                    </a:cubicBezTo>
                    <a:cubicBezTo>
                      <a:pt x="405" y="4475"/>
                      <a:pt x="388" y="4488"/>
                      <a:pt x="375" y="4497"/>
                    </a:cubicBezTo>
                    <a:cubicBezTo>
                      <a:pt x="366" y="4504"/>
                      <a:pt x="352" y="4517"/>
                      <a:pt x="343" y="4525"/>
                    </a:cubicBezTo>
                    <a:cubicBezTo>
                      <a:pt x="333" y="4535"/>
                      <a:pt x="322" y="4550"/>
                      <a:pt x="312" y="4560"/>
                    </a:cubicBezTo>
                    <a:cubicBezTo>
                      <a:pt x="303" y="4571"/>
                      <a:pt x="293" y="4586"/>
                      <a:pt x="286" y="4597"/>
                    </a:cubicBezTo>
                    <a:cubicBezTo>
                      <a:pt x="278" y="4610"/>
                      <a:pt x="268" y="4626"/>
                      <a:pt x="261" y="4639"/>
                    </a:cubicBezTo>
                    <a:cubicBezTo>
                      <a:pt x="254" y="4653"/>
                      <a:pt x="247" y="4668"/>
                      <a:pt x="243" y="4682"/>
                    </a:cubicBezTo>
                    <a:cubicBezTo>
                      <a:pt x="237" y="4695"/>
                      <a:pt x="231" y="4711"/>
                      <a:pt x="228" y="4725"/>
                    </a:cubicBezTo>
                    <a:cubicBezTo>
                      <a:pt x="224" y="4739"/>
                      <a:pt x="221" y="4754"/>
                      <a:pt x="218" y="4768"/>
                    </a:cubicBezTo>
                    <a:cubicBezTo>
                      <a:pt x="217" y="4783"/>
                      <a:pt x="215" y="4796"/>
                      <a:pt x="215" y="4810"/>
                    </a:cubicBezTo>
                    <a:lnTo>
                      <a:pt x="215" y="9270"/>
                    </a:lnTo>
                    <a:cubicBezTo>
                      <a:pt x="215" y="9303"/>
                      <a:pt x="221" y="9327"/>
                      <a:pt x="231" y="9353"/>
                    </a:cubicBezTo>
                    <a:cubicBezTo>
                      <a:pt x="237" y="9366"/>
                      <a:pt x="243" y="9375"/>
                      <a:pt x="250" y="9383"/>
                    </a:cubicBezTo>
                    <a:cubicBezTo>
                      <a:pt x="257" y="9392"/>
                      <a:pt x="264" y="9402"/>
                      <a:pt x="274" y="9409"/>
                    </a:cubicBezTo>
                    <a:cubicBezTo>
                      <a:pt x="283" y="9416"/>
                      <a:pt x="293" y="9421"/>
                      <a:pt x="304" y="9425"/>
                    </a:cubicBezTo>
                    <a:cubicBezTo>
                      <a:pt x="316" y="9428"/>
                      <a:pt x="324" y="9429"/>
                      <a:pt x="339" y="9432"/>
                    </a:cubicBezTo>
                    <a:cubicBezTo>
                      <a:pt x="345" y="9432"/>
                      <a:pt x="350" y="9432"/>
                      <a:pt x="343" y="9435"/>
                    </a:cubicBezTo>
                    <a:cubicBezTo>
                      <a:pt x="350" y="9435"/>
                      <a:pt x="358" y="9435"/>
                      <a:pt x="366" y="9433"/>
                    </a:cubicBezTo>
                    <a:cubicBezTo>
                      <a:pt x="381" y="9432"/>
                      <a:pt x="389" y="9428"/>
                      <a:pt x="402" y="9425"/>
                    </a:cubicBezTo>
                    <a:cubicBezTo>
                      <a:pt x="415" y="9421"/>
                      <a:pt x="427" y="9415"/>
                      <a:pt x="439" y="9408"/>
                    </a:cubicBezTo>
                    <a:cubicBezTo>
                      <a:pt x="914" y="9144"/>
                      <a:pt x="1371" y="8890"/>
                      <a:pt x="1843" y="8627"/>
                    </a:cubicBezTo>
                    <a:cubicBezTo>
                      <a:pt x="2251" y="8400"/>
                      <a:pt x="2641" y="8181"/>
                      <a:pt x="3046" y="7953"/>
                    </a:cubicBezTo>
                    <a:cubicBezTo>
                      <a:pt x="3450" y="7724"/>
                      <a:pt x="3838" y="7503"/>
                      <a:pt x="4242" y="7276"/>
                    </a:cubicBezTo>
                    <a:cubicBezTo>
                      <a:pt x="4646" y="7045"/>
                      <a:pt x="5034" y="6826"/>
                      <a:pt x="5437" y="6596"/>
                    </a:cubicBezTo>
                    <a:cubicBezTo>
                      <a:pt x="5839" y="6367"/>
                      <a:pt x="6226" y="6147"/>
                      <a:pt x="6629" y="5917"/>
                    </a:cubicBezTo>
                    <a:cubicBezTo>
                      <a:pt x="7031" y="5687"/>
                      <a:pt x="7418" y="5466"/>
                      <a:pt x="7819" y="5235"/>
                    </a:cubicBezTo>
                    <a:cubicBezTo>
                      <a:pt x="7831" y="5228"/>
                      <a:pt x="7849" y="5215"/>
                      <a:pt x="7859" y="5207"/>
                    </a:cubicBezTo>
                    <a:cubicBezTo>
                      <a:pt x="7869" y="5198"/>
                      <a:pt x="7884" y="5185"/>
                      <a:pt x="7892" y="5177"/>
                    </a:cubicBezTo>
                    <a:cubicBezTo>
                      <a:pt x="7901" y="5166"/>
                      <a:pt x="7914" y="5152"/>
                      <a:pt x="7923" y="5142"/>
                    </a:cubicBezTo>
                    <a:cubicBezTo>
                      <a:pt x="7931" y="5131"/>
                      <a:pt x="7943" y="5116"/>
                      <a:pt x="7950" y="5105"/>
                    </a:cubicBezTo>
                    <a:cubicBezTo>
                      <a:pt x="7957" y="5092"/>
                      <a:pt x="7966" y="5076"/>
                      <a:pt x="7973" y="5063"/>
                    </a:cubicBezTo>
                    <a:cubicBezTo>
                      <a:pt x="7980" y="5050"/>
                      <a:pt x="7987" y="5034"/>
                      <a:pt x="7993" y="5020"/>
                    </a:cubicBezTo>
                    <a:cubicBezTo>
                      <a:pt x="7999" y="5007"/>
                      <a:pt x="8003" y="4991"/>
                      <a:pt x="8007" y="4977"/>
                    </a:cubicBezTo>
                    <a:cubicBezTo>
                      <a:pt x="8010" y="4962"/>
                      <a:pt x="8015" y="4948"/>
                      <a:pt x="8016" y="4934"/>
                    </a:cubicBezTo>
                    <a:cubicBezTo>
                      <a:pt x="8020" y="4918"/>
                      <a:pt x="8020" y="4903"/>
                      <a:pt x="8020" y="4890"/>
                    </a:cubicBezTo>
                    <a:lnTo>
                      <a:pt x="8020" y="429"/>
                    </a:lnTo>
                    <a:cubicBezTo>
                      <a:pt x="8020" y="398"/>
                      <a:pt x="8016" y="370"/>
                      <a:pt x="8006" y="347"/>
                    </a:cubicBezTo>
                    <a:cubicBezTo>
                      <a:pt x="8000" y="336"/>
                      <a:pt x="7994" y="326"/>
                      <a:pt x="7987" y="317"/>
                    </a:cubicBezTo>
                    <a:cubicBezTo>
                      <a:pt x="7981" y="307"/>
                      <a:pt x="7974" y="299"/>
                      <a:pt x="7964" y="291"/>
                    </a:cubicBezTo>
                    <a:cubicBezTo>
                      <a:pt x="7953" y="284"/>
                      <a:pt x="7944" y="278"/>
                      <a:pt x="7934" y="276"/>
                    </a:cubicBezTo>
                    <a:cubicBezTo>
                      <a:pt x="7921" y="271"/>
                      <a:pt x="7912" y="270"/>
                      <a:pt x="7900" y="268"/>
                    </a:cubicBezTo>
                    <a:close/>
                    <a:moveTo>
                      <a:pt x="7987" y="53"/>
                    </a:moveTo>
                    <a:cubicBezTo>
                      <a:pt x="7996" y="53"/>
                      <a:pt x="8002" y="53"/>
                      <a:pt x="8010" y="54"/>
                    </a:cubicBezTo>
                    <a:cubicBezTo>
                      <a:pt x="8023" y="57"/>
                      <a:pt x="8030" y="58"/>
                      <a:pt x="8043" y="61"/>
                    </a:cubicBezTo>
                    <a:cubicBezTo>
                      <a:pt x="8053" y="66"/>
                      <a:pt x="8061" y="69"/>
                      <a:pt x="8072" y="74"/>
                    </a:cubicBezTo>
                    <a:cubicBezTo>
                      <a:pt x="8081" y="80"/>
                      <a:pt x="8088" y="86"/>
                      <a:pt x="8096" y="93"/>
                    </a:cubicBezTo>
                    <a:cubicBezTo>
                      <a:pt x="8107" y="100"/>
                      <a:pt x="8114" y="107"/>
                      <a:pt x="8121" y="116"/>
                    </a:cubicBezTo>
                    <a:cubicBezTo>
                      <a:pt x="8128" y="125"/>
                      <a:pt x="8132" y="133"/>
                      <a:pt x="8138" y="145"/>
                    </a:cubicBezTo>
                    <a:cubicBezTo>
                      <a:pt x="8145" y="155"/>
                      <a:pt x="8151" y="168"/>
                      <a:pt x="8154" y="181"/>
                    </a:cubicBezTo>
                    <a:cubicBezTo>
                      <a:pt x="8160" y="194"/>
                      <a:pt x="8161" y="205"/>
                      <a:pt x="8165" y="219"/>
                    </a:cubicBezTo>
                    <a:cubicBezTo>
                      <a:pt x="8171" y="244"/>
                      <a:pt x="8173" y="270"/>
                      <a:pt x="8173" y="299"/>
                    </a:cubicBezTo>
                    <a:lnTo>
                      <a:pt x="8173" y="4760"/>
                    </a:lnTo>
                    <a:cubicBezTo>
                      <a:pt x="8173" y="4798"/>
                      <a:pt x="8167" y="4842"/>
                      <a:pt x="8158" y="4885"/>
                    </a:cubicBezTo>
                    <a:cubicBezTo>
                      <a:pt x="8153" y="4912"/>
                      <a:pt x="8144" y="4945"/>
                      <a:pt x="8135" y="4971"/>
                    </a:cubicBezTo>
                    <a:cubicBezTo>
                      <a:pt x="8124" y="5000"/>
                      <a:pt x="8111" y="5033"/>
                      <a:pt x="8099" y="5060"/>
                    </a:cubicBezTo>
                    <a:cubicBezTo>
                      <a:pt x="8086" y="5086"/>
                      <a:pt x="8069" y="5119"/>
                      <a:pt x="8053" y="5143"/>
                    </a:cubicBezTo>
                    <a:cubicBezTo>
                      <a:pt x="8038" y="5169"/>
                      <a:pt x="8017" y="5200"/>
                      <a:pt x="8000" y="5223"/>
                    </a:cubicBezTo>
                    <a:cubicBezTo>
                      <a:pt x="7987" y="5240"/>
                      <a:pt x="7973" y="5257"/>
                      <a:pt x="7960" y="5271"/>
                    </a:cubicBezTo>
                    <a:cubicBezTo>
                      <a:pt x="7948" y="5284"/>
                      <a:pt x="7931" y="5302"/>
                      <a:pt x="7920" y="5315"/>
                    </a:cubicBezTo>
                    <a:cubicBezTo>
                      <a:pt x="7907" y="5326"/>
                      <a:pt x="7888" y="5342"/>
                      <a:pt x="7877" y="5352"/>
                    </a:cubicBezTo>
                    <a:cubicBezTo>
                      <a:pt x="7864" y="5363"/>
                      <a:pt x="7845" y="5378"/>
                      <a:pt x="7833" y="5386"/>
                    </a:cubicBezTo>
                    <a:cubicBezTo>
                      <a:pt x="7820" y="5395"/>
                      <a:pt x="7806" y="5405"/>
                      <a:pt x="7793" y="5412"/>
                    </a:cubicBezTo>
                    <a:cubicBezTo>
                      <a:pt x="7391" y="5641"/>
                      <a:pt x="7007" y="5862"/>
                      <a:pt x="6604" y="6092"/>
                    </a:cubicBezTo>
                    <a:cubicBezTo>
                      <a:pt x="6202" y="6322"/>
                      <a:pt x="5815" y="6542"/>
                      <a:pt x="5412" y="6772"/>
                    </a:cubicBezTo>
                    <a:cubicBezTo>
                      <a:pt x="5046" y="6981"/>
                      <a:pt x="4692" y="7182"/>
                      <a:pt x="4327" y="7389"/>
                    </a:cubicBezTo>
                    <a:lnTo>
                      <a:pt x="4219" y="7449"/>
                    </a:lnTo>
                    <a:cubicBezTo>
                      <a:pt x="3817" y="7680"/>
                      <a:pt x="3427" y="7899"/>
                      <a:pt x="3022" y="8127"/>
                    </a:cubicBezTo>
                    <a:cubicBezTo>
                      <a:pt x="2618" y="8355"/>
                      <a:pt x="2228" y="8574"/>
                      <a:pt x="1821" y="8801"/>
                    </a:cubicBezTo>
                    <a:cubicBezTo>
                      <a:pt x="1350" y="9065"/>
                      <a:pt x="892" y="9320"/>
                      <a:pt x="418" y="9583"/>
                    </a:cubicBezTo>
                    <a:cubicBezTo>
                      <a:pt x="396" y="9594"/>
                      <a:pt x="375" y="9605"/>
                      <a:pt x="352" y="9613"/>
                    </a:cubicBezTo>
                    <a:cubicBezTo>
                      <a:pt x="336" y="9620"/>
                      <a:pt x="324" y="9622"/>
                      <a:pt x="309" y="9626"/>
                    </a:cubicBezTo>
                    <a:cubicBezTo>
                      <a:pt x="294" y="9629"/>
                      <a:pt x="283" y="9630"/>
                      <a:pt x="268" y="9630"/>
                    </a:cubicBezTo>
                    <a:cubicBezTo>
                      <a:pt x="257" y="9630"/>
                      <a:pt x="245" y="9630"/>
                      <a:pt x="232" y="9629"/>
                    </a:cubicBezTo>
                    <a:cubicBezTo>
                      <a:pt x="222" y="9628"/>
                      <a:pt x="211" y="9626"/>
                      <a:pt x="201" y="9622"/>
                    </a:cubicBezTo>
                    <a:cubicBezTo>
                      <a:pt x="189" y="9619"/>
                      <a:pt x="181" y="9615"/>
                      <a:pt x="171" y="9609"/>
                    </a:cubicBezTo>
                    <a:cubicBezTo>
                      <a:pt x="159" y="9605"/>
                      <a:pt x="152" y="9599"/>
                      <a:pt x="143" y="9592"/>
                    </a:cubicBezTo>
                    <a:cubicBezTo>
                      <a:pt x="135" y="9584"/>
                      <a:pt x="128" y="9577"/>
                      <a:pt x="120" y="9569"/>
                    </a:cubicBezTo>
                    <a:cubicBezTo>
                      <a:pt x="113" y="9557"/>
                      <a:pt x="106" y="9548"/>
                      <a:pt x="100" y="9537"/>
                    </a:cubicBezTo>
                    <a:cubicBezTo>
                      <a:pt x="93" y="9527"/>
                      <a:pt x="87" y="9514"/>
                      <a:pt x="84" y="9501"/>
                    </a:cubicBezTo>
                    <a:cubicBezTo>
                      <a:pt x="79" y="9487"/>
                      <a:pt x="77" y="9475"/>
                      <a:pt x="73" y="9461"/>
                    </a:cubicBezTo>
                    <a:cubicBezTo>
                      <a:pt x="67" y="9438"/>
                      <a:pt x="66" y="9410"/>
                      <a:pt x="66" y="9382"/>
                    </a:cubicBezTo>
                    <a:lnTo>
                      <a:pt x="66" y="4921"/>
                    </a:lnTo>
                    <a:cubicBezTo>
                      <a:pt x="66" y="4883"/>
                      <a:pt x="71" y="4840"/>
                      <a:pt x="80" y="4797"/>
                    </a:cubicBezTo>
                    <a:cubicBezTo>
                      <a:pt x="87" y="4768"/>
                      <a:pt x="96" y="4738"/>
                      <a:pt x="106" y="4711"/>
                    </a:cubicBezTo>
                    <a:cubicBezTo>
                      <a:pt x="115" y="4683"/>
                      <a:pt x="129" y="4652"/>
                      <a:pt x="142" y="4624"/>
                    </a:cubicBezTo>
                    <a:cubicBezTo>
                      <a:pt x="152" y="4597"/>
                      <a:pt x="171" y="4567"/>
                      <a:pt x="186" y="4540"/>
                    </a:cubicBezTo>
                    <a:cubicBezTo>
                      <a:pt x="202" y="4515"/>
                      <a:pt x="224" y="4485"/>
                      <a:pt x="240" y="4463"/>
                    </a:cubicBezTo>
                    <a:cubicBezTo>
                      <a:pt x="253" y="4446"/>
                      <a:pt x="267" y="4429"/>
                      <a:pt x="280" y="4415"/>
                    </a:cubicBezTo>
                    <a:cubicBezTo>
                      <a:pt x="293" y="4400"/>
                      <a:pt x="309" y="4384"/>
                      <a:pt x="322" y="4371"/>
                    </a:cubicBezTo>
                    <a:cubicBezTo>
                      <a:pt x="333" y="4359"/>
                      <a:pt x="352" y="4344"/>
                      <a:pt x="365" y="4334"/>
                    </a:cubicBezTo>
                    <a:cubicBezTo>
                      <a:pt x="379" y="4323"/>
                      <a:pt x="396" y="4310"/>
                      <a:pt x="409" y="4301"/>
                    </a:cubicBezTo>
                    <a:cubicBezTo>
                      <a:pt x="422" y="4292"/>
                      <a:pt x="437" y="4284"/>
                      <a:pt x="448" y="4277"/>
                    </a:cubicBezTo>
                    <a:cubicBezTo>
                      <a:pt x="851" y="4054"/>
                      <a:pt x="1270" y="3821"/>
                      <a:pt x="1670" y="3597"/>
                    </a:cubicBezTo>
                    <a:cubicBezTo>
                      <a:pt x="2073" y="3372"/>
                      <a:pt x="2488" y="3138"/>
                      <a:pt x="2889" y="2914"/>
                    </a:cubicBezTo>
                    <a:cubicBezTo>
                      <a:pt x="3287" y="2689"/>
                      <a:pt x="3703" y="2455"/>
                      <a:pt x="4103" y="2229"/>
                    </a:cubicBezTo>
                    <a:cubicBezTo>
                      <a:pt x="4499" y="2005"/>
                      <a:pt x="4915" y="1769"/>
                      <a:pt x="5312" y="1542"/>
                    </a:cubicBezTo>
                    <a:cubicBezTo>
                      <a:pt x="5709" y="1316"/>
                      <a:pt x="6123" y="1081"/>
                      <a:pt x="6519" y="855"/>
                    </a:cubicBezTo>
                    <a:cubicBezTo>
                      <a:pt x="6938" y="615"/>
                      <a:pt x="7370" y="368"/>
                      <a:pt x="7787" y="129"/>
                    </a:cubicBezTo>
                    <a:lnTo>
                      <a:pt x="7828" y="107"/>
                    </a:lnTo>
                    <a:cubicBezTo>
                      <a:pt x="7852" y="94"/>
                      <a:pt x="7871" y="86"/>
                      <a:pt x="7894" y="76"/>
                    </a:cubicBezTo>
                    <a:cubicBezTo>
                      <a:pt x="7910" y="71"/>
                      <a:pt x="7920" y="67"/>
                      <a:pt x="7935" y="64"/>
                    </a:cubicBezTo>
                    <a:cubicBezTo>
                      <a:pt x="7950" y="60"/>
                      <a:pt x="7960" y="58"/>
                      <a:pt x="7974" y="58"/>
                    </a:cubicBezTo>
                    <a:cubicBezTo>
                      <a:pt x="7980" y="58"/>
                      <a:pt x="7984" y="58"/>
                      <a:pt x="7987" y="53"/>
                    </a:cubicBezTo>
                    <a:close/>
                    <a:moveTo>
                      <a:pt x="7984" y="0"/>
                    </a:moveTo>
                    <a:cubicBezTo>
                      <a:pt x="7979" y="0"/>
                      <a:pt x="7974" y="1"/>
                      <a:pt x="7969" y="1"/>
                    </a:cubicBezTo>
                    <a:cubicBezTo>
                      <a:pt x="7951" y="2"/>
                      <a:pt x="7938" y="4"/>
                      <a:pt x="7921" y="8"/>
                    </a:cubicBezTo>
                    <a:cubicBezTo>
                      <a:pt x="7901" y="11"/>
                      <a:pt x="7889" y="15"/>
                      <a:pt x="7871" y="23"/>
                    </a:cubicBezTo>
                    <a:cubicBezTo>
                      <a:pt x="7843" y="33"/>
                      <a:pt x="7822" y="43"/>
                      <a:pt x="7795" y="58"/>
                    </a:cubicBezTo>
                    <a:lnTo>
                      <a:pt x="7756" y="80"/>
                    </a:lnTo>
                    <a:cubicBezTo>
                      <a:pt x="7336" y="319"/>
                      <a:pt x="6903" y="567"/>
                      <a:pt x="6486" y="806"/>
                    </a:cubicBezTo>
                    <a:cubicBezTo>
                      <a:pt x="6090" y="1032"/>
                      <a:pt x="5675" y="1268"/>
                      <a:pt x="5279" y="1495"/>
                    </a:cubicBezTo>
                    <a:cubicBezTo>
                      <a:pt x="4882" y="1720"/>
                      <a:pt x="4468" y="1953"/>
                      <a:pt x="4070" y="2180"/>
                    </a:cubicBezTo>
                    <a:cubicBezTo>
                      <a:pt x="3670" y="2405"/>
                      <a:pt x="3257" y="2641"/>
                      <a:pt x="2856" y="2865"/>
                    </a:cubicBezTo>
                    <a:cubicBezTo>
                      <a:pt x="2458" y="3092"/>
                      <a:pt x="2041" y="3323"/>
                      <a:pt x="1640" y="3548"/>
                    </a:cubicBezTo>
                    <a:cubicBezTo>
                      <a:pt x="1239" y="3773"/>
                      <a:pt x="820" y="4005"/>
                      <a:pt x="418" y="4228"/>
                    </a:cubicBezTo>
                    <a:cubicBezTo>
                      <a:pt x="404" y="4235"/>
                      <a:pt x="388" y="4245"/>
                      <a:pt x="373" y="4255"/>
                    </a:cubicBezTo>
                    <a:cubicBezTo>
                      <a:pt x="359" y="4264"/>
                      <a:pt x="339" y="4278"/>
                      <a:pt x="324" y="4291"/>
                    </a:cubicBezTo>
                    <a:cubicBezTo>
                      <a:pt x="310" y="4301"/>
                      <a:pt x="291" y="4320"/>
                      <a:pt x="277" y="4331"/>
                    </a:cubicBezTo>
                    <a:cubicBezTo>
                      <a:pt x="263" y="4346"/>
                      <a:pt x="247" y="4364"/>
                      <a:pt x="232" y="4379"/>
                    </a:cubicBezTo>
                    <a:cubicBezTo>
                      <a:pt x="218" y="4394"/>
                      <a:pt x="202" y="4415"/>
                      <a:pt x="189" y="4430"/>
                    </a:cubicBezTo>
                    <a:cubicBezTo>
                      <a:pt x="172" y="4452"/>
                      <a:pt x="151" y="4485"/>
                      <a:pt x="132" y="4514"/>
                    </a:cubicBezTo>
                    <a:cubicBezTo>
                      <a:pt x="116" y="4543"/>
                      <a:pt x="96" y="4576"/>
                      <a:pt x="83" y="4603"/>
                    </a:cubicBezTo>
                    <a:cubicBezTo>
                      <a:pt x="69" y="4632"/>
                      <a:pt x="54" y="4666"/>
                      <a:pt x="44" y="4696"/>
                    </a:cubicBezTo>
                    <a:cubicBezTo>
                      <a:pt x="33" y="4725"/>
                      <a:pt x="24" y="4758"/>
                      <a:pt x="17" y="4790"/>
                    </a:cubicBezTo>
                    <a:cubicBezTo>
                      <a:pt x="7" y="4839"/>
                      <a:pt x="1" y="4885"/>
                      <a:pt x="1" y="4928"/>
                    </a:cubicBezTo>
                    <a:lnTo>
                      <a:pt x="1" y="9389"/>
                    </a:lnTo>
                    <a:cubicBezTo>
                      <a:pt x="1" y="9421"/>
                      <a:pt x="4" y="9452"/>
                      <a:pt x="10" y="9481"/>
                    </a:cubicBezTo>
                    <a:cubicBezTo>
                      <a:pt x="14" y="9498"/>
                      <a:pt x="17" y="9513"/>
                      <a:pt x="23" y="9528"/>
                    </a:cubicBezTo>
                    <a:cubicBezTo>
                      <a:pt x="28" y="9546"/>
                      <a:pt x="36" y="9560"/>
                      <a:pt x="43" y="9574"/>
                    </a:cubicBezTo>
                    <a:cubicBezTo>
                      <a:pt x="50" y="9589"/>
                      <a:pt x="59" y="9600"/>
                      <a:pt x="67" y="9613"/>
                    </a:cubicBezTo>
                    <a:cubicBezTo>
                      <a:pt x="79" y="9625"/>
                      <a:pt x="87" y="9635"/>
                      <a:pt x="100" y="9646"/>
                    </a:cubicBezTo>
                    <a:cubicBezTo>
                      <a:pt x="113" y="9655"/>
                      <a:pt x="123" y="9663"/>
                      <a:pt x="138" y="9671"/>
                    </a:cubicBezTo>
                    <a:cubicBezTo>
                      <a:pt x="152" y="9678"/>
                      <a:pt x="163" y="9684"/>
                      <a:pt x="179" y="9689"/>
                    </a:cubicBezTo>
                    <a:cubicBezTo>
                      <a:pt x="194" y="9694"/>
                      <a:pt x="207" y="9698"/>
                      <a:pt x="224" y="9699"/>
                    </a:cubicBezTo>
                    <a:cubicBezTo>
                      <a:pt x="237" y="9701"/>
                      <a:pt x="247" y="9701"/>
                      <a:pt x="253" y="9701"/>
                    </a:cubicBezTo>
                    <a:lnTo>
                      <a:pt x="267" y="9701"/>
                    </a:lnTo>
                    <a:cubicBezTo>
                      <a:pt x="284" y="9701"/>
                      <a:pt x="299" y="9699"/>
                      <a:pt x="317" y="9697"/>
                    </a:cubicBezTo>
                    <a:cubicBezTo>
                      <a:pt x="335" y="9692"/>
                      <a:pt x="349" y="9688"/>
                      <a:pt x="368" y="9681"/>
                    </a:cubicBezTo>
                    <a:cubicBezTo>
                      <a:pt x="395" y="9672"/>
                      <a:pt x="419" y="9662"/>
                      <a:pt x="445" y="9648"/>
                    </a:cubicBezTo>
                    <a:cubicBezTo>
                      <a:pt x="920" y="9385"/>
                      <a:pt x="1375" y="9130"/>
                      <a:pt x="1848" y="8866"/>
                    </a:cubicBezTo>
                    <a:cubicBezTo>
                      <a:pt x="2257" y="8638"/>
                      <a:pt x="2646" y="8420"/>
                      <a:pt x="3050" y="8191"/>
                    </a:cubicBezTo>
                    <a:cubicBezTo>
                      <a:pt x="3457" y="7964"/>
                      <a:pt x="3845" y="7743"/>
                      <a:pt x="4249" y="7514"/>
                    </a:cubicBezTo>
                    <a:lnTo>
                      <a:pt x="4357" y="7454"/>
                    </a:lnTo>
                    <a:cubicBezTo>
                      <a:pt x="4722" y="7247"/>
                      <a:pt x="5076" y="7045"/>
                      <a:pt x="5443" y="6837"/>
                    </a:cubicBezTo>
                    <a:cubicBezTo>
                      <a:pt x="5845" y="6608"/>
                      <a:pt x="6232" y="6387"/>
                      <a:pt x="6634" y="6157"/>
                    </a:cubicBezTo>
                    <a:cubicBezTo>
                      <a:pt x="7037" y="5927"/>
                      <a:pt x="7422" y="5707"/>
                      <a:pt x="7823" y="5477"/>
                    </a:cubicBezTo>
                    <a:cubicBezTo>
                      <a:pt x="7836" y="5467"/>
                      <a:pt x="7852" y="5457"/>
                      <a:pt x="7866" y="5448"/>
                    </a:cubicBezTo>
                    <a:cubicBezTo>
                      <a:pt x="7881" y="5438"/>
                      <a:pt x="7901" y="5424"/>
                      <a:pt x="7915" y="5412"/>
                    </a:cubicBezTo>
                    <a:cubicBezTo>
                      <a:pt x="7930" y="5401"/>
                      <a:pt x="7947" y="5384"/>
                      <a:pt x="7961" y="5371"/>
                    </a:cubicBezTo>
                    <a:cubicBezTo>
                      <a:pt x="7976" y="5356"/>
                      <a:pt x="7994" y="5338"/>
                      <a:pt x="8007" y="5323"/>
                    </a:cubicBezTo>
                    <a:cubicBezTo>
                      <a:pt x="8019" y="5307"/>
                      <a:pt x="8036" y="5287"/>
                      <a:pt x="8048" y="5271"/>
                    </a:cubicBezTo>
                    <a:cubicBezTo>
                      <a:pt x="8068" y="5247"/>
                      <a:pt x="8089" y="5214"/>
                      <a:pt x="8105" y="5187"/>
                    </a:cubicBezTo>
                    <a:cubicBezTo>
                      <a:pt x="8122" y="5161"/>
                      <a:pt x="8140" y="5126"/>
                      <a:pt x="8154" y="5097"/>
                    </a:cubicBezTo>
                    <a:cubicBezTo>
                      <a:pt x="8168" y="5069"/>
                      <a:pt x="8181" y="5034"/>
                      <a:pt x="8191" y="5004"/>
                    </a:cubicBezTo>
                    <a:cubicBezTo>
                      <a:pt x="8203" y="4975"/>
                      <a:pt x="8211" y="4941"/>
                      <a:pt x="8219" y="4911"/>
                    </a:cubicBezTo>
                    <a:cubicBezTo>
                      <a:pt x="8230" y="4863"/>
                      <a:pt x="8234" y="4816"/>
                      <a:pt x="8234" y="4773"/>
                    </a:cubicBezTo>
                    <a:lnTo>
                      <a:pt x="8234" y="312"/>
                    </a:lnTo>
                    <a:cubicBezTo>
                      <a:pt x="8234" y="280"/>
                      <a:pt x="8232" y="248"/>
                      <a:pt x="8226" y="219"/>
                    </a:cubicBezTo>
                    <a:cubicBezTo>
                      <a:pt x="8223" y="202"/>
                      <a:pt x="8219" y="188"/>
                      <a:pt x="8213" y="172"/>
                    </a:cubicBezTo>
                    <a:cubicBezTo>
                      <a:pt x="8209" y="155"/>
                      <a:pt x="8201" y="140"/>
                      <a:pt x="8194" y="126"/>
                    </a:cubicBezTo>
                    <a:cubicBezTo>
                      <a:pt x="8187" y="112"/>
                      <a:pt x="8180" y="100"/>
                      <a:pt x="8168" y="87"/>
                    </a:cubicBezTo>
                    <a:cubicBezTo>
                      <a:pt x="8160" y="74"/>
                      <a:pt x="8148" y="66"/>
                      <a:pt x="8138" y="54"/>
                    </a:cubicBezTo>
                    <a:cubicBezTo>
                      <a:pt x="8127" y="46"/>
                      <a:pt x="8115" y="37"/>
                      <a:pt x="8102" y="30"/>
                    </a:cubicBezTo>
                    <a:cubicBezTo>
                      <a:pt x="8088" y="23"/>
                      <a:pt x="8075" y="17"/>
                      <a:pt x="8061" y="11"/>
                    </a:cubicBezTo>
                    <a:cubicBezTo>
                      <a:pt x="8045" y="7"/>
                      <a:pt x="8032" y="4"/>
                      <a:pt x="8016" y="2"/>
                    </a:cubicBezTo>
                    <a:cubicBezTo>
                      <a:pt x="8005" y="1"/>
                      <a:pt x="7995" y="0"/>
                      <a:pt x="79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19"/>
              <p:cNvSpPr/>
              <p:nvPr/>
            </p:nvSpPr>
            <p:spPr>
              <a:xfrm>
                <a:off x="3225938" y="3978732"/>
                <a:ext cx="86102" cy="210499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6750" extrusionOk="0">
                    <a:moveTo>
                      <a:pt x="0" y="1"/>
                    </a:moveTo>
                    <a:lnTo>
                      <a:pt x="0" y="5079"/>
                    </a:lnTo>
                    <a:cubicBezTo>
                      <a:pt x="2" y="5106"/>
                      <a:pt x="45" y="5184"/>
                      <a:pt x="100" y="5214"/>
                    </a:cubicBezTo>
                    <a:lnTo>
                      <a:pt x="2761" y="6749"/>
                    </a:lnTo>
                    <a:lnTo>
                      <a:pt x="2761" y="1670"/>
                    </a:lnTo>
                    <a:cubicBezTo>
                      <a:pt x="2759" y="1643"/>
                      <a:pt x="2716" y="1566"/>
                      <a:pt x="2662" y="153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19"/>
              <p:cNvSpPr/>
              <p:nvPr/>
            </p:nvSpPr>
            <p:spPr>
              <a:xfrm>
                <a:off x="3347027" y="4044656"/>
                <a:ext cx="86071" cy="356102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11419" extrusionOk="0">
                    <a:moveTo>
                      <a:pt x="1" y="0"/>
                    </a:moveTo>
                    <a:lnTo>
                      <a:pt x="1" y="9749"/>
                    </a:lnTo>
                    <a:cubicBezTo>
                      <a:pt x="2" y="9776"/>
                      <a:pt x="45" y="9854"/>
                      <a:pt x="98" y="9884"/>
                    </a:cubicBezTo>
                    <a:lnTo>
                      <a:pt x="2759" y="11418"/>
                    </a:lnTo>
                    <a:lnTo>
                      <a:pt x="2759" y="1669"/>
                    </a:lnTo>
                    <a:cubicBezTo>
                      <a:pt x="2758" y="1642"/>
                      <a:pt x="2715" y="1564"/>
                      <a:pt x="2660" y="15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19"/>
              <p:cNvSpPr/>
              <p:nvPr/>
            </p:nvSpPr>
            <p:spPr>
              <a:xfrm>
                <a:off x="3495776" y="3946425"/>
                <a:ext cx="241559" cy="283939"/>
              </a:xfrm>
              <a:custGeom>
                <a:avLst/>
                <a:gdLst/>
                <a:ahLst/>
                <a:cxnLst/>
                <a:rect l="l" t="t" r="r" b="b"/>
                <a:pathLst>
                  <a:path w="7746" h="9105" extrusionOk="0">
                    <a:moveTo>
                      <a:pt x="1" y="4515"/>
                    </a:moveTo>
                    <a:lnTo>
                      <a:pt x="1" y="8974"/>
                    </a:lnTo>
                    <a:cubicBezTo>
                      <a:pt x="1" y="9001"/>
                      <a:pt x="4" y="9024"/>
                      <a:pt x="12" y="9045"/>
                    </a:cubicBezTo>
                    <a:cubicBezTo>
                      <a:pt x="17" y="9053"/>
                      <a:pt x="22" y="9060"/>
                      <a:pt x="27" y="9068"/>
                    </a:cubicBezTo>
                    <a:cubicBezTo>
                      <a:pt x="32" y="9075"/>
                      <a:pt x="38" y="9081"/>
                      <a:pt x="45" y="9086"/>
                    </a:cubicBezTo>
                    <a:cubicBezTo>
                      <a:pt x="52" y="9091"/>
                      <a:pt x="60" y="9095"/>
                      <a:pt x="68" y="9098"/>
                    </a:cubicBezTo>
                    <a:cubicBezTo>
                      <a:pt x="77" y="9102"/>
                      <a:pt x="84" y="9104"/>
                      <a:pt x="96" y="9104"/>
                    </a:cubicBezTo>
                    <a:cubicBezTo>
                      <a:pt x="106" y="9105"/>
                      <a:pt x="113" y="9104"/>
                      <a:pt x="124" y="9102"/>
                    </a:cubicBezTo>
                    <a:cubicBezTo>
                      <a:pt x="134" y="9099"/>
                      <a:pt x="142" y="9098"/>
                      <a:pt x="155" y="9095"/>
                    </a:cubicBezTo>
                    <a:cubicBezTo>
                      <a:pt x="166" y="9091"/>
                      <a:pt x="176" y="9086"/>
                      <a:pt x="188" y="9081"/>
                    </a:cubicBezTo>
                    <a:cubicBezTo>
                      <a:pt x="662" y="8817"/>
                      <a:pt x="1118" y="8563"/>
                      <a:pt x="1591" y="8298"/>
                    </a:cubicBezTo>
                    <a:cubicBezTo>
                      <a:pt x="1996" y="8070"/>
                      <a:pt x="2387" y="7853"/>
                      <a:pt x="2793" y="7624"/>
                    </a:cubicBezTo>
                    <a:cubicBezTo>
                      <a:pt x="3197" y="7397"/>
                      <a:pt x="3588" y="7177"/>
                      <a:pt x="3990" y="6947"/>
                    </a:cubicBezTo>
                    <a:cubicBezTo>
                      <a:pt x="4394" y="6718"/>
                      <a:pt x="4781" y="6498"/>
                      <a:pt x="5183" y="6268"/>
                    </a:cubicBezTo>
                    <a:cubicBezTo>
                      <a:pt x="5586" y="6038"/>
                      <a:pt x="5971" y="5818"/>
                      <a:pt x="6374" y="5588"/>
                    </a:cubicBezTo>
                    <a:cubicBezTo>
                      <a:pt x="6776" y="5358"/>
                      <a:pt x="7163" y="5137"/>
                      <a:pt x="7564" y="4907"/>
                    </a:cubicBezTo>
                    <a:cubicBezTo>
                      <a:pt x="7574" y="4903"/>
                      <a:pt x="7592" y="4890"/>
                      <a:pt x="7602" y="4883"/>
                    </a:cubicBezTo>
                    <a:cubicBezTo>
                      <a:pt x="7610" y="4875"/>
                      <a:pt x="7623" y="4864"/>
                      <a:pt x="7630" y="4855"/>
                    </a:cubicBezTo>
                    <a:cubicBezTo>
                      <a:pt x="7639" y="4847"/>
                      <a:pt x="7651" y="4834"/>
                      <a:pt x="7658" y="4824"/>
                    </a:cubicBezTo>
                    <a:cubicBezTo>
                      <a:pt x="7666" y="4812"/>
                      <a:pt x="7675" y="4798"/>
                      <a:pt x="7682" y="4788"/>
                    </a:cubicBezTo>
                    <a:cubicBezTo>
                      <a:pt x="7689" y="4776"/>
                      <a:pt x="7699" y="4762"/>
                      <a:pt x="7704" y="4749"/>
                    </a:cubicBezTo>
                    <a:cubicBezTo>
                      <a:pt x="7711" y="4737"/>
                      <a:pt x="7717" y="4723"/>
                      <a:pt x="7722" y="4710"/>
                    </a:cubicBezTo>
                    <a:cubicBezTo>
                      <a:pt x="7728" y="4697"/>
                      <a:pt x="7731" y="4683"/>
                      <a:pt x="7735" y="4668"/>
                    </a:cubicBezTo>
                    <a:cubicBezTo>
                      <a:pt x="7738" y="4655"/>
                      <a:pt x="7740" y="4641"/>
                      <a:pt x="7744" y="4630"/>
                    </a:cubicBezTo>
                    <a:cubicBezTo>
                      <a:pt x="7745" y="4617"/>
                      <a:pt x="7745" y="4604"/>
                      <a:pt x="7745" y="4591"/>
                    </a:cubicBezTo>
                    <a:lnTo>
                      <a:pt x="7745" y="131"/>
                    </a:lnTo>
                    <a:cubicBezTo>
                      <a:pt x="7745" y="104"/>
                      <a:pt x="7743" y="82"/>
                      <a:pt x="7732" y="61"/>
                    </a:cubicBezTo>
                    <a:cubicBezTo>
                      <a:pt x="7730" y="52"/>
                      <a:pt x="7725" y="45"/>
                      <a:pt x="7718" y="38"/>
                    </a:cubicBezTo>
                    <a:cubicBezTo>
                      <a:pt x="7714" y="30"/>
                      <a:pt x="7708" y="25"/>
                      <a:pt x="7701" y="19"/>
                    </a:cubicBezTo>
                    <a:cubicBezTo>
                      <a:pt x="7694" y="15"/>
                      <a:pt x="7688" y="10"/>
                      <a:pt x="7679" y="7"/>
                    </a:cubicBezTo>
                    <a:cubicBezTo>
                      <a:pt x="7671" y="3"/>
                      <a:pt x="7663" y="2"/>
                      <a:pt x="7653" y="2"/>
                    </a:cubicBezTo>
                    <a:cubicBezTo>
                      <a:pt x="7643" y="0"/>
                      <a:pt x="7636" y="2"/>
                      <a:pt x="7625" y="3"/>
                    </a:cubicBezTo>
                    <a:cubicBezTo>
                      <a:pt x="7613" y="5"/>
                      <a:pt x="7607" y="7"/>
                      <a:pt x="7594" y="12"/>
                    </a:cubicBezTo>
                    <a:cubicBezTo>
                      <a:pt x="7584" y="16"/>
                      <a:pt x="7574" y="22"/>
                      <a:pt x="7563" y="26"/>
                    </a:cubicBezTo>
                    <a:cubicBezTo>
                      <a:pt x="7133" y="273"/>
                      <a:pt x="6686" y="529"/>
                      <a:pt x="6256" y="777"/>
                    </a:cubicBezTo>
                    <a:cubicBezTo>
                      <a:pt x="5859" y="1002"/>
                      <a:pt x="5445" y="1238"/>
                      <a:pt x="5048" y="1464"/>
                    </a:cubicBezTo>
                    <a:cubicBezTo>
                      <a:pt x="4652" y="1691"/>
                      <a:pt x="4236" y="1927"/>
                      <a:pt x="3839" y="2152"/>
                    </a:cubicBezTo>
                    <a:cubicBezTo>
                      <a:pt x="3440" y="2380"/>
                      <a:pt x="3024" y="2612"/>
                      <a:pt x="2626" y="2837"/>
                    </a:cubicBezTo>
                    <a:cubicBezTo>
                      <a:pt x="2225" y="3062"/>
                      <a:pt x="1809" y="3295"/>
                      <a:pt x="1410" y="3520"/>
                    </a:cubicBezTo>
                    <a:cubicBezTo>
                      <a:pt x="1009" y="3745"/>
                      <a:pt x="592" y="3977"/>
                      <a:pt x="188" y="4200"/>
                    </a:cubicBezTo>
                    <a:cubicBezTo>
                      <a:pt x="176" y="4205"/>
                      <a:pt x="160" y="4215"/>
                      <a:pt x="149" y="4224"/>
                    </a:cubicBezTo>
                    <a:cubicBezTo>
                      <a:pt x="140" y="4231"/>
                      <a:pt x="127" y="4243"/>
                      <a:pt x="119" y="4251"/>
                    </a:cubicBezTo>
                    <a:cubicBezTo>
                      <a:pt x="110" y="4260"/>
                      <a:pt x="98" y="4273"/>
                      <a:pt x="90" y="4282"/>
                    </a:cubicBezTo>
                    <a:cubicBezTo>
                      <a:pt x="81" y="4293"/>
                      <a:pt x="73" y="4306"/>
                      <a:pt x="65" y="4318"/>
                    </a:cubicBezTo>
                    <a:cubicBezTo>
                      <a:pt x="58" y="4329"/>
                      <a:pt x="48" y="4343"/>
                      <a:pt x="44" y="4356"/>
                    </a:cubicBezTo>
                    <a:cubicBezTo>
                      <a:pt x="37" y="4368"/>
                      <a:pt x="31" y="4382"/>
                      <a:pt x="25" y="4395"/>
                    </a:cubicBezTo>
                    <a:cubicBezTo>
                      <a:pt x="19" y="4408"/>
                      <a:pt x="15" y="4422"/>
                      <a:pt x="12" y="4435"/>
                    </a:cubicBezTo>
                    <a:cubicBezTo>
                      <a:pt x="9" y="4447"/>
                      <a:pt x="5" y="4461"/>
                      <a:pt x="4" y="4474"/>
                    </a:cubicBezTo>
                    <a:cubicBezTo>
                      <a:pt x="1" y="4489"/>
                      <a:pt x="1" y="4502"/>
                      <a:pt x="1" y="451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19"/>
              <p:cNvSpPr/>
              <p:nvPr/>
            </p:nvSpPr>
            <p:spPr>
              <a:xfrm>
                <a:off x="3623476" y="3910563"/>
                <a:ext cx="219480" cy="292422"/>
              </a:xfrm>
              <a:custGeom>
                <a:avLst/>
                <a:gdLst/>
                <a:ahLst/>
                <a:cxnLst/>
                <a:rect l="l" t="t" r="r" b="b"/>
                <a:pathLst>
                  <a:path w="7038" h="9377" extrusionOk="0">
                    <a:moveTo>
                      <a:pt x="7038" y="0"/>
                    </a:moveTo>
                    <a:cubicBezTo>
                      <a:pt x="5942" y="633"/>
                      <a:pt x="4885" y="1239"/>
                      <a:pt x="3860" y="1829"/>
                    </a:cubicBezTo>
                    <a:lnTo>
                      <a:pt x="3860" y="5623"/>
                    </a:lnTo>
                    <a:cubicBezTo>
                      <a:pt x="3860" y="5665"/>
                      <a:pt x="3856" y="5709"/>
                      <a:pt x="3846" y="5754"/>
                    </a:cubicBezTo>
                    <a:cubicBezTo>
                      <a:pt x="3842" y="5782"/>
                      <a:pt x="3832" y="5815"/>
                      <a:pt x="3821" y="5844"/>
                    </a:cubicBezTo>
                    <a:cubicBezTo>
                      <a:pt x="3810" y="5873"/>
                      <a:pt x="3798" y="5906"/>
                      <a:pt x="3786" y="5933"/>
                    </a:cubicBezTo>
                    <a:cubicBezTo>
                      <a:pt x="3773" y="5961"/>
                      <a:pt x="3755" y="5995"/>
                      <a:pt x="3738" y="6021"/>
                    </a:cubicBezTo>
                    <a:cubicBezTo>
                      <a:pt x="3722" y="6047"/>
                      <a:pt x="3701" y="6079"/>
                      <a:pt x="3683" y="6103"/>
                    </a:cubicBezTo>
                    <a:cubicBezTo>
                      <a:pt x="3671" y="6119"/>
                      <a:pt x="3656" y="6136"/>
                      <a:pt x="3643" y="6153"/>
                    </a:cubicBezTo>
                    <a:cubicBezTo>
                      <a:pt x="3630" y="6168"/>
                      <a:pt x="3613" y="6185"/>
                      <a:pt x="3600" y="6198"/>
                    </a:cubicBezTo>
                    <a:cubicBezTo>
                      <a:pt x="3587" y="6211"/>
                      <a:pt x="3570" y="6227"/>
                      <a:pt x="3556" y="6237"/>
                    </a:cubicBezTo>
                    <a:cubicBezTo>
                      <a:pt x="3543" y="6248"/>
                      <a:pt x="3522" y="6263"/>
                      <a:pt x="3511" y="6271"/>
                    </a:cubicBezTo>
                    <a:cubicBezTo>
                      <a:pt x="3498" y="6280"/>
                      <a:pt x="3482" y="6290"/>
                      <a:pt x="3469" y="6299"/>
                    </a:cubicBezTo>
                    <a:cubicBezTo>
                      <a:pt x="3068" y="6529"/>
                      <a:pt x="2681" y="6750"/>
                      <a:pt x="2279" y="6979"/>
                    </a:cubicBezTo>
                    <a:cubicBezTo>
                      <a:pt x="1876" y="7210"/>
                      <a:pt x="1491" y="7430"/>
                      <a:pt x="1088" y="7659"/>
                    </a:cubicBezTo>
                    <a:cubicBezTo>
                      <a:pt x="722" y="7873"/>
                      <a:pt x="367" y="8074"/>
                      <a:pt x="0" y="8281"/>
                    </a:cubicBezTo>
                    <a:lnTo>
                      <a:pt x="0" y="9377"/>
                    </a:lnTo>
                    <a:lnTo>
                      <a:pt x="7038" y="5314"/>
                    </a:lnTo>
                    <a:lnTo>
                      <a:pt x="7038" y="4576"/>
                    </a:lnTo>
                    <a:lnTo>
                      <a:pt x="7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19"/>
              <p:cNvSpPr/>
              <p:nvPr/>
            </p:nvSpPr>
            <p:spPr>
              <a:xfrm>
                <a:off x="3622510" y="3909285"/>
                <a:ext cx="221569" cy="309293"/>
              </a:xfrm>
              <a:custGeom>
                <a:avLst/>
                <a:gdLst/>
                <a:ahLst/>
                <a:cxnLst/>
                <a:rect l="l" t="t" r="r" b="b"/>
                <a:pathLst>
                  <a:path w="7105" h="9918" extrusionOk="0">
                    <a:moveTo>
                      <a:pt x="7035" y="99"/>
                    </a:moveTo>
                    <a:lnTo>
                      <a:pt x="7035" y="5335"/>
                    </a:lnTo>
                    <a:lnTo>
                      <a:pt x="63" y="9360"/>
                    </a:lnTo>
                    <a:lnTo>
                      <a:pt x="63" y="8338"/>
                    </a:lnTo>
                    <a:cubicBezTo>
                      <a:pt x="422" y="8135"/>
                      <a:pt x="770" y="7937"/>
                      <a:pt x="1131" y="7730"/>
                    </a:cubicBezTo>
                    <a:cubicBezTo>
                      <a:pt x="1534" y="7503"/>
                      <a:pt x="1920" y="7281"/>
                      <a:pt x="2323" y="7051"/>
                    </a:cubicBezTo>
                    <a:cubicBezTo>
                      <a:pt x="2725" y="6821"/>
                      <a:pt x="3112" y="6600"/>
                      <a:pt x="3513" y="6370"/>
                    </a:cubicBezTo>
                    <a:cubicBezTo>
                      <a:pt x="3525" y="6361"/>
                      <a:pt x="3542" y="6350"/>
                      <a:pt x="3556" y="6341"/>
                    </a:cubicBezTo>
                    <a:cubicBezTo>
                      <a:pt x="3571" y="6332"/>
                      <a:pt x="3589" y="6318"/>
                      <a:pt x="3604" y="6305"/>
                    </a:cubicBezTo>
                    <a:cubicBezTo>
                      <a:pt x="3618" y="6295"/>
                      <a:pt x="3637" y="6276"/>
                      <a:pt x="3651" y="6263"/>
                    </a:cubicBezTo>
                    <a:cubicBezTo>
                      <a:pt x="3666" y="6249"/>
                      <a:pt x="3683" y="6232"/>
                      <a:pt x="3696" y="6217"/>
                    </a:cubicBezTo>
                    <a:cubicBezTo>
                      <a:pt x="3709" y="6201"/>
                      <a:pt x="3725" y="6181"/>
                      <a:pt x="3737" y="6166"/>
                    </a:cubicBezTo>
                    <a:cubicBezTo>
                      <a:pt x="3758" y="6140"/>
                      <a:pt x="3779" y="6108"/>
                      <a:pt x="3795" y="6081"/>
                    </a:cubicBezTo>
                    <a:cubicBezTo>
                      <a:pt x="3811" y="6053"/>
                      <a:pt x="3829" y="6019"/>
                      <a:pt x="3844" y="5990"/>
                    </a:cubicBezTo>
                    <a:cubicBezTo>
                      <a:pt x="3858" y="5961"/>
                      <a:pt x="3870" y="5928"/>
                      <a:pt x="3881" y="5897"/>
                    </a:cubicBezTo>
                    <a:cubicBezTo>
                      <a:pt x="3891" y="5868"/>
                      <a:pt x="3901" y="5835"/>
                      <a:pt x="3909" y="5803"/>
                    </a:cubicBezTo>
                    <a:cubicBezTo>
                      <a:pt x="3919" y="5757"/>
                      <a:pt x="3924" y="5708"/>
                      <a:pt x="3924" y="5665"/>
                    </a:cubicBezTo>
                    <a:lnTo>
                      <a:pt x="3924" y="1890"/>
                    </a:lnTo>
                    <a:cubicBezTo>
                      <a:pt x="4929" y="1314"/>
                      <a:pt x="5963" y="717"/>
                      <a:pt x="7035" y="99"/>
                    </a:cubicBezTo>
                    <a:close/>
                    <a:moveTo>
                      <a:pt x="7077" y="1"/>
                    </a:moveTo>
                    <a:lnTo>
                      <a:pt x="7056" y="14"/>
                    </a:lnTo>
                    <a:cubicBezTo>
                      <a:pt x="5960" y="646"/>
                      <a:pt x="4903" y="1256"/>
                      <a:pt x="3878" y="1843"/>
                    </a:cubicBezTo>
                    <a:lnTo>
                      <a:pt x="3863" y="1853"/>
                    </a:lnTo>
                    <a:lnTo>
                      <a:pt x="3863" y="5664"/>
                    </a:lnTo>
                    <a:cubicBezTo>
                      <a:pt x="3863" y="5703"/>
                      <a:pt x="3857" y="5746"/>
                      <a:pt x="3848" y="5789"/>
                    </a:cubicBezTo>
                    <a:cubicBezTo>
                      <a:pt x="3842" y="5816"/>
                      <a:pt x="3834" y="5849"/>
                      <a:pt x="3825" y="5875"/>
                    </a:cubicBezTo>
                    <a:cubicBezTo>
                      <a:pt x="3814" y="5904"/>
                      <a:pt x="3802" y="5937"/>
                      <a:pt x="3789" y="5964"/>
                    </a:cubicBezTo>
                    <a:cubicBezTo>
                      <a:pt x="3776" y="5990"/>
                      <a:pt x="3760" y="6023"/>
                      <a:pt x="3745" y="6048"/>
                    </a:cubicBezTo>
                    <a:cubicBezTo>
                      <a:pt x="3727" y="6074"/>
                      <a:pt x="3709" y="6104"/>
                      <a:pt x="3690" y="6127"/>
                    </a:cubicBezTo>
                    <a:cubicBezTo>
                      <a:pt x="3677" y="6144"/>
                      <a:pt x="3663" y="6161"/>
                      <a:pt x="3651" y="6176"/>
                    </a:cubicBezTo>
                    <a:cubicBezTo>
                      <a:pt x="3638" y="6189"/>
                      <a:pt x="3622" y="6206"/>
                      <a:pt x="3610" y="6219"/>
                    </a:cubicBezTo>
                    <a:cubicBezTo>
                      <a:pt x="3597" y="6230"/>
                      <a:pt x="3579" y="6246"/>
                      <a:pt x="3566" y="6256"/>
                    </a:cubicBezTo>
                    <a:cubicBezTo>
                      <a:pt x="3553" y="6268"/>
                      <a:pt x="3536" y="6282"/>
                      <a:pt x="3523" y="6291"/>
                    </a:cubicBezTo>
                    <a:cubicBezTo>
                      <a:pt x="3510" y="6299"/>
                      <a:pt x="3496" y="6309"/>
                      <a:pt x="3484" y="6317"/>
                    </a:cubicBezTo>
                    <a:cubicBezTo>
                      <a:pt x="3082" y="6547"/>
                      <a:pt x="2697" y="6766"/>
                      <a:pt x="2294" y="6997"/>
                    </a:cubicBezTo>
                    <a:cubicBezTo>
                      <a:pt x="1892" y="7227"/>
                      <a:pt x="1505" y="7447"/>
                      <a:pt x="1102" y="7677"/>
                    </a:cubicBezTo>
                    <a:cubicBezTo>
                      <a:pt x="736" y="7885"/>
                      <a:pt x="382" y="8086"/>
                      <a:pt x="17" y="8293"/>
                    </a:cubicBezTo>
                    <a:lnTo>
                      <a:pt x="1" y="8302"/>
                    </a:lnTo>
                    <a:lnTo>
                      <a:pt x="2" y="8302"/>
                    </a:lnTo>
                    <a:lnTo>
                      <a:pt x="2" y="9918"/>
                    </a:lnTo>
                    <a:lnTo>
                      <a:pt x="67" y="9918"/>
                    </a:lnTo>
                    <a:lnTo>
                      <a:pt x="67" y="9436"/>
                    </a:lnTo>
                    <a:lnTo>
                      <a:pt x="7104" y="5372"/>
                    </a:lnTo>
                    <a:lnTo>
                      <a:pt x="7104" y="28"/>
                    </a:lnTo>
                    <a:lnTo>
                      <a:pt x="70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19"/>
              <p:cNvSpPr/>
              <p:nvPr/>
            </p:nvSpPr>
            <p:spPr>
              <a:xfrm>
                <a:off x="3926183" y="4005364"/>
                <a:ext cx="137526" cy="167276"/>
              </a:xfrm>
              <a:custGeom>
                <a:avLst/>
                <a:gdLst/>
                <a:ahLst/>
                <a:cxnLst/>
                <a:rect l="l" t="t" r="r" b="b"/>
                <a:pathLst>
                  <a:path w="4410" h="5364" extrusionOk="0">
                    <a:moveTo>
                      <a:pt x="4410" y="1"/>
                    </a:moveTo>
                    <a:cubicBezTo>
                      <a:pt x="4270" y="113"/>
                      <a:pt x="4056" y="277"/>
                      <a:pt x="3912" y="389"/>
                    </a:cubicBezTo>
                    <a:cubicBezTo>
                      <a:pt x="3761" y="505"/>
                      <a:pt x="3617" y="615"/>
                      <a:pt x="3461" y="728"/>
                    </a:cubicBezTo>
                    <a:cubicBezTo>
                      <a:pt x="3307" y="843"/>
                      <a:pt x="3156" y="951"/>
                      <a:pt x="2998" y="1062"/>
                    </a:cubicBezTo>
                    <a:cubicBezTo>
                      <a:pt x="2756" y="1231"/>
                      <a:pt x="2531" y="1388"/>
                      <a:pt x="2280" y="1553"/>
                    </a:cubicBezTo>
                    <a:cubicBezTo>
                      <a:pt x="2032" y="1719"/>
                      <a:pt x="1794" y="1871"/>
                      <a:pt x="1540" y="2032"/>
                    </a:cubicBezTo>
                    <a:cubicBezTo>
                      <a:pt x="1284" y="2195"/>
                      <a:pt x="1040" y="2344"/>
                      <a:pt x="778" y="2502"/>
                    </a:cubicBezTo>
                    <a:cubicBezTo>
                      <a:pt x="518" y="2658"/>
                      <a:pt x="268" y="2806"/>
                      <a:pt x="0" y="2959"/>
                    </a:cubicBezTo>
                    <a:lnTo>
                      <a:pt x="0" y="5363"/>
                    </a:lnTo>
                    <a:cubicBezTo>
                      <a:pt x="1406" y="4551"/>
                      <a:pt x="2600" y="3776"/>
                      <a:pt x="3576" y="3046"/>
                    </a:cubicBezTo>
                    <a:cubicBezTo>
                      <a:pt x="3843" y="2847"/>
                      <a:pt x="4093" y="2650"/>
                      <a:pt x="4329" y="2459"/>
                    </a:cubicBezTo>
                    <a:cubicBezTo>
                      <a:pt x="4397" y="2403"/>
                      <a:pt x="4410" y="2313"/>
                      <a:pt x="4410" y="2313"/>
                    </a:cubicBezTo>
                    <a:lnTo>
                      <a:pt x="4410" y="1937"/>
                    </a:lnTo>
                    <a:lnTo>
                      <a:pt x="44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19"/>
              <p:cNvSpPr/>
              <p:nvPr/>
            </p:nvSpPr>
            <p:spPr>
              <a:xfrm>
                <a:off x="3925092" y="4003181"/>
                <a:ext cx="139553" cy="171112"/>
              </a:xfrm>
              <a:custGeom>
                <a:avLst/>
                <a:gdLst/>
                <a:ahLst/>
                <a:cxnLst/>
                <a:rect l="l" t="t" r="r" b="b"/>
                <a:pathLst>
                  <a:path w="4475" h="5487" extrusionOk="0">
                    <a:moveTo>
                      <a:pt x="4413" y="135"/>
                    </a:moveTo>
                    <a:lnTo>
                      <a:pt x="4413" y="2381"/>
                    </a:lnTo>
                    <a:cubicBezTo>
                      <a:pt x="4413" y="2381"/>
                      <a:pt x="4400" y="2459"/>
                      <a:pt x="4345" y="2505"/>
                    </a:cubicBezTo>
                    <a:cubicBezTo>
                      <a:pt x="4108" y="2699"/>
                      <a:pt x="3855" y="2896"/>
                      <a:pt x="3594" y="3091"/>
                    </a:cubicBezTo>
                    <a:cubicBezTo>
                      <a:pt x="2616" y="3819"/>
                      <a:pt x="1430" y="4588"/>
                      <a:pt x="67" y="5377"/>
                    </a:cubicBezTo>
                    <a:lnTo>
                      <a:pt x="67" y="3050"/>
                    </a:lnTo>
                    <a:cubicBezTo>
                      <a:pt x="337" y="2893"/>
                      <a:pt x="582" y="2749"/>
                      <a:pt x="830" y="2598"/>
                    </a:cubicBezTo>
                    <a:cubicBezTo>
                      <a:pt x="1101" y="2437"/>
                      <a:pt x="1341" y="2288"/>
                      <a:pt x="1592" y="2130"/>
                    </a:cubicBezTo>
                    <a:cubicBezTo>
                      <a:pt x="1855" y="1963"/>
                      <a:pt x="2091" y="1812"/>
                      <a:pt x="2333" y="1649"/>
                    </a:cubicBezTo>
                    <a:cubicBezTo>
                      <a:pt x="2587" y="1481"/>
                      <a:pt x="2814" y="1324"/>
                      <a:pt x="3050" y="1159"/>
                    </a:cubicBezTo>
                    <a:cubicBezTo>
                      <a:pt x="3214" y="1044"/>
                      <a:pt x="3361" y="936"/>
                      <a:pt x="3516" y="823"/>
                    </a:cubicBezTo>
                    <a:cubicBezTo>
                      <a:pt x="3674" y="705"/>
                      <a:pt x="3818" y="597"/>
                      <a:pt x="3967" y="482"/>
                    </a:cubicBezTo>
                    <a:lnTo>
                      <a:pt x="4072" y="399"/>
                    </a:lnTo>
                    <a:cubicBezTo>
                      <a:pt x="4186" y="312"/>
                      <a:pt x="4312" y="216"/>
                      <a:pt x="4413" y="135"/>
                    </a:cubicBezTo>
                    <a:close/>
                    <a:moveTo>
                      <a:pt x="4475" y="0"/>
                    </a:moveTo>
                    <a:lnTo>
                      <a:pt x="4423" y="43"/>
                    </a:lnTo>
                    <a:cubicBezTo>
                      <a:pt x="4315" y="131"/>
                      <a:pt x="4166" y="246"/>
                      <a:pt x="4033" y="348"/>
                    </a:cubicBezTo>
                    <a:lnTo>
                      <a:pt x="3927" y="432"/>
                    </a:lnTo>
                    <a:cubicBezTo>
                      <a:pt x="3778" y="547"/>
                      <a:pt x="3634" y="654"/>
                      <a:pt x="3476" y="771"/>
                    </a:cubicBezTo>
                    <a:cubicBezTo>
                      <a:pt x="3322" y="884"/>
                      <a:pt x="3174" y="989"/>
                      <a:pt x="3013" y="1104"/>
                    </a:cubicBezTo>
                    <a:cubicBezTo>
                      <a:pt x="2777" y="1270"/>
                      <a:pt x="2551" y="1425"/>
                      <a:pt x="2297" y="1593"/>
                    </a:cubicBezTo>
                    <a:cubicBezTo>
                      <a:pt x="2055" y="1754"/>
                      <a:pt x="1819" y="1907"/>
                      <a:pt x="1556" y="2072"/>
                    </a:cubicBezTo>
                    <a:cubicBezTo>
                      <a:pt x="1308" y="2230"/>
                      <a:pt x="1065" y="2380"/>
                      <a:pt x="797" y="2541"/>
                    </a:cubicBezTo>
                    <a:cubicBezTo>
                      <a:pt x="541" y="2696"/>
                      <a:pt x="296" y="2841"/>
                      <a:pt x="18" y="3001"/>
                    </a:cubicBezTo>
                    <a:lnTo>
                      <a:pt x="2" y="3011"/>
                    </a:lnTo>
                    <a:lnTo>
                      <a:pt x="1" y="3011"/>
                    </a:lnTo>
                    <a:lnTo>
                      <a:pt x="1" y="5486"/>
                    </a:lnTo>
                    <a:lnTo>
                      <a:pt x="50" y="5458"/>
                    </a:lnTo>
                    <a:cubicBezTo>
                      <a:pt x="1433" y="4660"/>
                      <a:pt x="2637" y="3878"/>
                      <a:pt x="3629" y="3139"/>
                    </a:cubicBezTo>
                    <a:cubicBezTo>
                      <a:pt x="3893" y="2943"/>
                      <a:pt x="4147" y="2746"/>
                      <a:pt x="4384" y="2552"/>
                    </a:cubicBezTo>
                    <a:cubicBezTo>
                      <a:pt x="4459" y="2489"/>
                      <a:pt x="4475" y="2388"/>
                      <a:pt x="4475" y="2384"/>
                    </a:cubicBezTo>
                    <a:lnTo>
                      <a:pt x="4475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19"/>
              <p:cNvSpPr/>
              <p:nvPr/>
            </p:nvSpPr>
            <p:spPr>
              <a:xfrm>
                <a:off x="3926090" y="3788165"/>
                <a:ext cx="137619" cy="309511"/>
              </a:xfrm>
              <a:custGeom>
                <a:avLst/>
                <a:gdLst/>
                <a:ahLst/>
                <a:cxnLst/>
                <a:rect l="l" t="t" r="r" b="b"/>
                <a:pathLst>
                  <a:path w="4413" h="9925" extrusionOk="0">
                    <a:moveTo>
                      <a:pt x="3849" y="1809"/>
                    </a:moveTo>
                    <a:lnTo>
                      <a:pt x="3849" y="2174"/>
                    </a:lnTo>
                    <a:cubicBezTo>
                      <a:pt x="3764" y="2239"/>
                      <a:pt x="3684" y="2302"/>
                      <a:pt x="3597" y="2365"/>
                    </a:cubicBezTo>
                    <a:cubicBezTo>
                      <a:pt x="3444" y="2480"/>
                      <a:pt x="3296" y="2588"/>
                      <a:pt x="3137" y="2700"/>
                    </a:cubicBezTo>
                    <a:cubicBezTo>
                      <a:pt x="2897" y="2871"/>
                      <a:pt x="2673" y="3028"/>
                      <a:pt x="2426" y="3193"/>
                    </a:cubicBezTo>
                    <a:cubicBezTo>
                      <a:pt x="2177" y="3360"/>
                      <a:pt x="1944" y="3513"/>
                      <a:pt x="1688" y="3675"/>
                    </a:cubicBezTo>
                    <a:cubicBezTo>
                      <a:pt x="1434" y="3836"/>
                      <a:pt x="1191" y="3987"/>
                      <a:pt x="932" y="4145"/>
                    </a:cubicBezTo>
                    <a:lnTo>
                      <a:pt x="932" y="3781"/>
                    </a:lnTo>
                    <a:cubicBezTo>
                      <a:pt x="1176" y="3633"/>
                      <a:pt x="1434" y="3474"/>
                      <a:pt x="1671" y="3323"/>
                    </a:cubicBezTo>
                    <a:cubicBezTo>
                      <a:pt x="1918" y="3165"/>
                      <a:pt x="2183" y="2992"/>
                      <a:pt x="2423" y="2830"/>
                    </a:cubicBezTo>
                    <a:cubicBezTo>
                      <a:pt x="2585" y="2720"/>
                      <a:pt x="2752" y="2605"/>
                      <a:pt x="2910" y="2496"/>
                    </a:cubicBezTo>
                    <a:cubicBezTo>
                      <a:pt x="3068" y="2387"/>
                      <a:pt x="3234" y="2268"/>
                      <a:pt x="3386" y="2157"/>
                    </a:cubicBezTo>
                    <a:cubicBezTo>
                      <a:pt x="3540" y="2043"/>
                      <a:pt x="3700" y="1924"/>
                      <a:pt x="3849" y="1809"/>
                    </a:cubicBezTo>
                    <a:close/>
                    <a:moveTo>
                      <a:pt x="3849" y="2541"/>
                    </a:moveTo>
                    <a:lnTo>
                      <a:pt x="3849" y="2906"/>
                    </a:lnTo>
                    <a:cubicBezTo>
                      <a:pt x="3764" y="2971"/>
                      <a:pt x="3684" y="3034"/>
                      <a:pt x="3597" y="3096"/>
                    </a:cubicBezTo>
                    <a:cubicBezTo>
                      <a:pt x="3444" y="3211"/>
                      <a:pt x="3296" y="3318"/>
                      <a:pt x="3137" y="3432"/>
                    </a:cubicBezTo>
                    <a:cubicBezTo>
                      <a:pt x="2897" y="3603"/>
                      <a:pt x="2673" y="3760"/>
                      <a:pt x="2426" y="3925"/>
                    </a:cubicBezTo>
                    <a:cubicBezTo>
                      <a:pt x="2177" y="4092"/>
                      <a:pt x="1944" y="4244"/>
                      <a:pt x="1688" y="4407"/>
                    </a:cubicBezTo>
                    <a:cubicBezTo>
                      <a:pt x="1434" y="4568"/>
                      <a:pt x="1191" y="4719"/>
                      <a:pt x="932" y="4877"/>
                    </a:cubicBezTo>
                    <a:lnTo>
                      <a:pt x="932" y="4512"/>
                    </a:lnTo>
                    <a:cubicBezTo>
                      <a:pt x="1176" y="4365"/>
                      <a:pt x="1434" y="4204"/>
                      <a:pt x="1671" y="4055"/>
                    </a:cubicBezTo>
                    <a:cubicBezTo>
                      <a:pt x="1918" y="3896"/>
                      <a:pt x="2183" y="3724"/>
                      <a:pt x="2423" y="3561"/>
                    </a:cubicBezTo>
                    <a:cubicBezTo>
                      <a:pt x="2585" y="3452"/>
                      <a:pt x="2752" y="3337"/>
                      <a:pt x="2910" y="3228"/>
                    </a:cubicBezTo>
                    <a:cubicBezTo>
                      <a:pt x="3068" y="3117"/>
                      <a:pt x="3234" y="2999"/>
                      <a:pt x="3386" y="2887"/>
                    </a:cubicBezTo>
                    <a:cubicBezTo>
                      <a:pt x="3540" y="2775"/>
                      <a:pt x="3700" y="2656"/>
                      <a:pt x="3849" y="2541"/>
                    </a:cubicBezTo>
                    <a:close/>
                    <a:moveTo>
                      <a:pt x="3849" y="3272"/>
                    </a:moveTo>
                    <a:lnTo>
                      <a:pt x="3849" y="3638"/>
                    </a:lnTo>
                    <a:cubicBezTo>
                      <a:pt x="3764" y="3702"/>
                      <a:pt x="3684" y="3763"/>
                      <a:pt x="3597" y="3827"/>
                    </a:cubicBezTo>
                    <a:cubicBezTo>
                      <a:pt x="3444" y="3942"/>
                      <a:pt x="3296" y="4050"/>
                      <a:pt x="3137" y="4164"/>
                    </a:cubicBezTo>
                    <a:cubicBezTo>
                      <a:pt x="2897" y="4335"/>
                      <a:pt x="2673" y="4490"/>
                      <a:pt x="2426" y="4655"/>
                    </a:cubicBezTo>
                    <a:cubicBezTo>
                      <a:pt x="2177" y="4824"/>
                      <a:pt x="1944" y="4976"/>
                      <a:pt x="1688" y="5137"/>
                    </a:cubicBezTo>
                    <a:cubicBezTo>
                      <a:pt x="1434" y="5300"/>
                      <a:pt x="1191" y="5449"/>
                      <a:pt x="932" y="5609"/>
                    </a:cubicBezTo>
                    <a:lnTo>
                      <a:pt x="932" y="5243"/>
                    </a:lnTo>
                    <a:cubicBezTo>
                      <a:pt x="1176" y="5097"/>
                      <a:pt x="1434" y="4936"/>
                      <a:pt x="1671" y="4785"/>
                    </a:cubicBezTo>
                    <a:cubicBezTo>
                      <a:pt x="1918" y="4627"/>
                      <a:pt x="2183" y="4454"/>
                      <a:pt x="2423" y="4293"/>
                    </a:cubicBezTo>
                    <a:cubicBezTo>
                      <a:pt x="2585" y="4182"/>
                      <a:pt x="2752" y="4069"/>
                      <a:pt x="2910" y="3958"/>
                    </a:cubicBezTo>
                    <a:cubicBezTo>
                      <a:pt x="3068" y="3849"/>
                      <a:pt x="3234" y="3731"/>
                      <a:pt x="3386" y="3619"/>
                    </a:cubicBezTo>
                    <a:cubicBezTo>
                      <a:pt x="3540" y="3505"/>
                      <a:pt x="3700" y="3387"/>
                      <a:pt x="3849" y="3272"/>
                    </a:cubicBezTo>
                    <a:close/>
                    <a:moveTo>
                      <a:pt x="3849" y="4001"/>
                    </a:moveTo>
                    <a:lnTo>
                      <a:pt x="3849" y="4366"/>
                    </a:lnTo>
                    <a:cubicBezTo>
                      <a:pt x="3764" y="4431"/>
                      <a:pt x="3684" y="4494"/>
                      <a:pt x="3597" y="4558"/>
                    </a:cubicBezTo>
                    <a:cubicBezTo>
                      <a:pt x="3444" y="4673"/>
                      <a:pt x="3296" y="4781"/>
                      <a:pt x="3137" y="4893"/>
                    </a:cubicBezTo>
                    <a:cubicBezTo>
                      <a:pt x="2897" y="5064"/>
                      <a:pt x="2673" y="5220"/>
                      <a:pt x="2426" y="5386"/>
                    </a:cubicBezTo>
                    <a:cubicBezTo>
                      <a:pt x="2177" y="5553"/>
                      <a:pt x="1944" y="5705"/>
                      <a:pt x="1688" y="5867"/>
                    </a:cubicBezTo>
                    <a:cubicBezTo>
                      <a:pt x="1434" y="6031"/>
                      <a:pt x="1191" y="6179"/>
                      <a:pt x="932" y="6338"/>
                    </a:cubicBezTo>
                    <a:lnTo>
                      <a:pt x="932" y="5974"/>
                    </a:lnTo>
                    <a:cubicBezTo>
                      <a:pt x="1176" y="5826"/>
                      <a:pt x="1434" y="5666"/>
                      <a:pt x="1671" y="5515"/>
                    </a:cubicBezTo>
                    <a:cubicBezTo>
                      <a:pt x="1918" y="5357"/>
                      <a:pt x="2183" y="5185"/>
                      <a:pt x="2423" y="5022"/>
                    </a:cubicBezTo>
                    <a:cubicBezTo>
                      <a:pt x="2585" y="4913"/>
                      <a:pt x="2752" y="4798"/>
                      <a:pt x="2910" y="4689"/>
                    </a:cubicBezTo>
                    <a:cubicBezTo>
                      <a:pt x="3068" y="4579"/>
                      <a:pt x="3234" y="4460"/>
                      <a:pt x="3386" y="4349"/>
                    </a:cubicBezTo>
                    <a:cubicBezTo>
                      <a:pt x="3540" y="4236"/>
                      <a:pt x="3700" y="4116"/>
                      <a:pt x="3849" y="4001"/>
                    </a:cubicBezTo>
                    <a:close/>
                    <a:moveTo>
                      <a:pt x="3849" y="4733"/>
                    </a:moveTo>
                    <a:lnTo>
                      <a:pt x="3849" y="5098"/>
                    </a:lnTo>
                    <a:cubicBezTo>
                      <a:pt x="3764" y="5163"/>
                      <a:pt x="3684" y="5226"/>
                      <a:pt x="3597" y="5288"/>
                    </a:cubicBezTo>
                    <a:cubicBezTo>
                      <a:pt x="3444" y="5403"/>
                      <a:pt x="3296" y="5511"/>
                      <a:pt x="3137" y="5624"/>
                    </a:cubicBezTo>
                    <a:cubicBezTo>
                      <a:pt x="2897" y="5796"/>
                      <a:pt x="2673" y="5952"/>
                      <a:pt x="2426" y="6118"/>
                    </a:cubicBezTo>
                    <a:cubicBezTo>
                      <a:pt x="2177" y="6284"/>
                      <a:pt x="1944" y="6437"/>
                      <a:pt x="1688" y="6599"/>
                    </a:cubicBezTo>
                    <a:cubicBezTo>
                      <a:pt x="1434" y="6760"/>
                      <a:pt x="1191" y="6911"/>
                      <a:pt x="932" y="7069"/>
                    </a:cubicBezTo>
                    <a:lnTo>
                      <a:pt x="932" y="6704"/>
                    </a:lnTo>
                    <a:cubicBezTo>
                      <a:pt x="1176" y="6557"/>
                      <a:pt x="1434" y="6396"/>
                      <a:pt x="1671" y="6247"/>
                    </a:cubicBezTo>
                    <a:cubicBezTo>
                      <a:pt x="1918" y="6089"/>
                      <a:pt x="2183" y="5916"/>
                      <a:pt x="2423" y="5754"/>
                    </a:cubicBezTo>
                    <a:cubicBezTo>
                      <a:pt x="2585" y="5645"/>
                      <a:pt x="2752" y="5530"/>
                      <a:pt x="2910" y="5420"/>
                    </a:cubicBezTo>
                    <a:cubicBezTo>
                      <a:pt x="3068" y="5310"/>
                      <a:pt x="3234" y="5192"/>
                      <a:pt x="3386" y="5080"/>
                    </a:cubicBezTo>
                    <a:cubicBezTo>
                      <a:pt x="3540" y="4967"/>
                      <a:pt x="3700" y="4848"/>
                      <a:pt x="3849" y="4733"/>
                    </a:cubicBezTo>
                    <a:close/>
                    <a:moveTo>
                      <a:pt x="4413" y="0"/>
                    </a:moveTo>
                    <a:cubicBezTo>
                      <a:pt x="4177" y="192"/>
                      <a:pt x="3846" y="462"/>
                      <a:pt x="3579" y="662"/>
                    </a:cubicBezTo>
                    <a:cubicBezTo>
                      <a:pt x="2603" y="1391"/>
                      <a:pt x="1409" y="2165"/>
                      <a:pt x="3" y="2978"/>
                    </a:cubicBezTo>
                    <a:lnTo>
                      <a:pt x="0" y="2978"/>
                    </a:lnTo>
                    <a:lnTo>
                      <a:pt x="0" y="6966"/>
                    </a:lnTo>
                    <a:lnTo>
                      <a:pt x="0" y="9924"/>
                    </a:lnTo>
                    <a:cubicBezTo>
                      <a:pt x="269" y="9771"/>
                      <a:pt x="518" y="9623"/>
                      <a:pt x="781" y="9464"/>
                    </a:cubicBezTo>
                    <a:cubicBezTo>
                      <a:pt x="1043" y="9306"/>
                      <a:pt x="1287" y="9158"/>
                      <a:pt x="1543" y="8996"/>
                    </a:cubicBezTo>
                    <a:cubicBezTo>
                      <a:pt x="1797" y="8835"/>
                      <a:pt x="2035" y="8681"/>
                      <a:pt x="2283" y="8516"/>
                    </a:cubicBezTo>
                    <a:cubicBezTo>
                      <a:pt x="2534" y="8350"/>
                      <a:pt x="2759" y="8195"/>
                      <a:pt x="3001" y="8025"/>
                    </a:cubicBezTo>
                    <a:cubicBezTo>
                      <a:pt x="3159" y="7915"/>
                      <a:pt x="3310" y="7807"/>
                      <a:pt x="3464" y="7692"/>
                    </a:cubicBezTo>
                    <a:cubicBezTo>
                      <a:pt x="3620" y="7578"/>
                      <a:pt x="3764" y="7469"/>
                      <a:pt x="3915" y="7351"/>
                    </a:cubicBezTo>
                    <a:cubicBezTo>
                      <a:pt x="4059" y="7240"/>
                      <a:pt x="4273" y="7076"/>
                      <a:pt x="4413" y="6963"/>
                    </a:cubicBez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19"/>
              <p:cNvSpPr/>
              <p:nvPr/>
            </p:nvSpPr>
            <p:spPr>
              <a:xfrm>
                <a:off x="3925154" y="3786044"/>
                <a:ext cx="139553" cy="313503"/>
              </a:xfrm>
              <a:custGeom>
                <a:avLst/>
                <a:gdLst/>
                <a:ahLst/>
                <a:cxnLst/>
                <a:rect l="l" t="t" r="r" b="b"/>
                <a:pathLst>
                  <a:path w="4475" h="10053" extrusionOk="0">
                    <a:moveTo>
                      <a:pt x="3845" y="1944"/>
                    </a:moveTo>
                    <a:lnTo>
                      <a:pt x="3845" y="2229"/>
                    </a:lnTo>
                    <a:cubicBezTo>
                      <a:pt x="3764" y="2291"/>
                      <a:pt x="3686" y="2348"/>
                      <a:pt x="3606" y="2409"/>
                    </a:cubicBezTo>
                    <a:cubicBezTo>
                      <a:pt x="3453" y="2522"/>
                      <a:pt x="3308" y="2629"/>
                      <a:pt x="3144" y="2745"/>
                    </a:cubicBezTo>
                    <a:cubicBezTo>
                      <a:pt x="2910" y="2915"/>
                      <a:pt x="2683" y="3070"/>
                      <a:pt x="2433" y="3238"/>
                    </a:cubicBezTo>
                    <a:cubicBezTo>
                      <a:pt x="2191" y="3399"/>
                      <a:pt x="1957" y="3552"/>
                      <a:pt x="1698" y="3717"/>
                    </a:cubicBezTo>
                    <a:cubicBezTo>
                      <a:pt x="1461" y="3868"/>
                      <a:pt x="1235" y="4009"/>
                      <a:pt x="991" y="4158"/>
                    </a:cubicBezTo>
                    <a:lnTo>
                      <a:pt x="991" y="3867"/>
                    </a:lnTo>
                    <a:cubicBezTo>
                      <a:pt x="1237" y="3717"/>
                      <a:pt x="1487" y="3563"/>
                      <a:pt x="1715" y="3418"/>
                    </a:cubicBezTo>
                    <a:cubicBezTo>
                      <a:pt x="1971" y="3256"/>
                      <a:pt x="2233" y="3085"/>
                      <a:pt x="2470" y="2925"/>
                    </a:cubicBezTo>
                    <a:cubicBezTo>
                      <a:pt x="2635" y="2813"/>
                      <a:pt x="2802" y="2699"/>
                      <a:pt x="2956" y="2591"/>
                    </a:cubicBezTo>
                    <a:cubicBezTo>
                      <a:pt x="3114" y="2481"/>
                      <a:pt x="3280" y="2363"/>
                      <a:pt x="3433" y="2251"/>
                    </a:cubicBezTo>
                    <a:cubicBezTo>
                      <a:pt x="3571" y="2150"/>
                      <a:pt x="3711" y="2045"/>
                      <a:pt x="3845" y="1944"/>
                    </a:cubicBezTo>
                    <a:close/>
                    <a:moveTo>
                      <a:pt x="3911" y="1815"/>
                    </a:moveTo>
                    <a:lnTo>
                      <a:pt x="3859" y="1854"/>
                    </a:lnTo>
                    <a:cubicBezTo>
                      <a:pt x="3711" y="1966"/>
                      <a:pt x="3551" y="2085"/>
                      <a:pt x="3396" y="2199"/>
                    </a:cubicBezTo>
                    <a:cubicBezTo>
                      <a:pt x="3244" y="2311"/>
                      <a:pt x="3081" y="2429"/>
                      <a:pt x="2923" y="2538"/>
                    </a:cubicBezTo>
                    <a:cubicBezTo>
                      <a:pt x="2768" y="2645"/>
                      <a:pt x="2601" y="2760"/>
                      <a:pt x="2436" y="2872"/>
                    </a:cubicBezTo>
                    <a:cubicBezTo>
                      <a:pt x="2198" y="3031"/>
                      <a:pt x="1938" y="3202"/>
                      <a:pt x="1682" y="3363"/>
                    </a:cubicBezTo>
                    <a:cubicBezTo>
                      <a:pt x="1449" y="3512"/>
                      <a:pt x="1193" y="3671"/>
                      <a:pt x="943" y="3822"/>
                    </a:cubicBezTo>
                    <a:lnTo>
                      <a:pt x="928" y="3831"/>
                    </a:lnTo>
                    <a:lnTo>
                      <a:pt x="929" y="3831"/>
                    </a:lnTo>
                    <a:lnTo>
                      <a:pt x="929" y="4273"/>
                    </a:lnTo>
                    <a:lnTo>
                      <a:pt x="978" y="4242"/>
                    </a:lnTo>
                    <a:cubicBezTo>
                      <a:pt x="1242" y="4082"/>
                      <a:pt x="1482" y="3931"/>
                      <a:pt x="1735" y="3772"/>
                    </a:cubicBezTo>
                    <a:cubicBezTo>
                      <a:pt x="1994" y="3606"/>
                      <a:pt x="2230" y="3454"/>
                      <a:pt x="2473" y="3290"/>
                    </a:cubicBezTo>
                    <a:cubicBezTo>
                      <a:pt x="2723" y="3123"/>
                      <a:pt x="2949" y="2967"/>
                      <a:pt x="3185" y="2797"/>
                    </a:cubicBezTo>
                    <a:cubicBezTo>
                      <a:pt x="3349" y="2681"/>
                      <a:pt x="3495" y="2573"/>
                      <a:pt x="3646" y="2459"/>
                    </a:cubicBezTo>
                    <a:cubicBezTo>
                      <a:pt x="3732" y="2394"/>
                      <a:pt x="3813" y="2334"/>
                      <a:pt x="3898" y="2269"/>
                    </a:cubicBezTo>
                    <a:lnTo>
                      <a:pt x="3911" y="2261"/>
                    </a:lnTo>
                    <a:lnTo>
                      <a:pt x="3911" y="1815"/>
                    </a:lnTo>
                    <a:close/>
                    <a:moveTo>
                      <a:pt x="3845" y="2673"/>
                    </a:moveTo>
                    <a:lnTo>
                      <a:pt x="3845" y="2959"/>
                    </a:lnTo>
                    <a:cubicBezTo>
                      <a:pt x="3764" y="3020"/>
                      <a:pt x="3686" y="3077"/>
                      <a:pt x="3606" y="3139"/>
                    </a:cubicBezTo>
                    <a:cubicBezTo>
                      <a:pt x="3448" y="3257"/>
                      <a:pt x="3301" y="3363"/>
                      <a:pt x="3144" y="3476"/>
                    </a:cubicBezTo>
                    <a:cubicBezTo>
                      <a:pt x="2910" y="3642"/>
                      <a:pt x="2683" y="3799"/>
                      <a:pt x="2433" y="3967"/>
                    </a:cubicBezTo>
                    <a:cubicBezTo>
                      <a:pt x="2191" y="4130"/>
                      <a:pt x="1957" y="4282"/>
                      <a:pt x="1698" y="4447"/>
                    </a:cubicBezTo>
                    <a:cubicBezTo>
                      <a:pt x="1461" y="4598"/>
                      <a:pt x="1235" y="4738"/>
                      <a:pt x="991" y="4887"/>
                    </a:cubicBezTo>
                    <a:lnTo>
                      <a:pt x="991" y="4597"/>
                    </a:lnTo>
                    <a:cubicBezTo>
                      <a:pt x="1234" y="4449"/>
                      <a:pt x="1482" y="4295"/>
                      <a:pt x="1715" y="4147"/>
                    </a:cubicBezTo>
                    <a:cubicBezTo>
                      <a:pt x="1970" y="3986"/>
                      <a:pt x="2230" y="3815"/>
                      <a:pt x="2470" y="3655"/>
                    </a:cubicBezTo>
                    <a:cubicBezTo>
                      <a:pt x="2635" y="3543"/>
                      <a:pt x="2804" y="3427"/>
                      <a:pt x="2956" y="3320"/>
                    </a:cubicBezTo>
                    <a:cubicBezTo>
                      <a:pt x="3114" y="3211"/>
                      <a:pt x="3278" y="3095"/>
                      <a:pt x="3433" y="2981"/>
                    </a:cubicBezTo>
                    <a:cubicBezTo>
                      <a:pt x="3570" y="2882"/>
                      <a:pt x="3709" y="2775"/>
                      <a:pt x="3845" y="2673"/>
                    </a:cubicBezTo>
                    <a:close/>
                    <a:moveTo>
                      <a:pt x="3911" y="2544"/>
                    </a:moveTo>
                    <a:lnTo>
                      <a:pt x="3859" y="2584"/>
                    </a:lnTo>
                    <a:cubicBezTo>
                      <a:pt x="3709" y="2699"/>
                      <a:pt x="3550" y="2817"/>
                      <a:pt x="3396" y="2929"/>
                    </a:cubicBezTo>
                    <a:cubicBezTo>
                      <a:pt x="3244" y="3041"/>
                      <a:pt x="3078" y="3159"/>
                      <a:pt x="2923" y="3269"/>
                    </a:cubicBezTo>
                    <a:cubicBezTo>
                      <a:pt x="2769" y="3376"/>
                      <a:pt x="2601" y="3491"/>
                      <a:pt x="2436" y="3602"/>
                    </a:cubicBezTo>
                    <a:cubicBezTo>
                      <a:pt x="2197" y="3763"/>
                      <a:pt x="1938" y="3933"/>
                      <a:pt x="1682" y="4095"/>
                    </a:cubicBezTo>
                    <a:cubicBezTo>
                      <a:pt x="1447" y="4245"/>
                      <a:pt x="1192" y="4403"/>
                      <a:pt x="943" y="4554"/>
                    </a:cubicBezTo>
                    <a:lnTo>
                      <a:pt x="928" y="4562"/>
                    </a:lnTo>
                    <a:lnTo>
                      <a:pt x="929" y="4562"/>
                    </a:lnTo>
                    <a:lnTo>
                      <a:pt x="929" y="5001"/>
                    </a:lnTo>
                    <a:lnTo>
                      <a:pt x="978" y="4972"/>
                    </a:lnTo>
                    <a:cubicBezTo>
                      <a:pt x="1242" y="4813"/>
                      <a:pt x="1482" y="4663"/>
                      <a:pt x="1735" y="4501"/>
                    </a:cubicBezTo>
                    <a:cubicBezTo>
                      <a:pt x="1997" y="4335"/>
                      <a:pt x="2230" y="4183"/>
                      <a:pt x="2473" y="4019"/>
                    </a:cubicBezTo>
                    <a:cubicBezTo>
                      <a:pt x="2723" y="3851"/>
                      <a:pt x="2949" y="3694"/>
                      <a:pt x="3185" y="3527"/>
                    </a:cubicBezTo>
                    <a:cubicBezTo>
                      <a:pt x="3341" y="3415"/>
                      <a:pt x="3488" y="3310"/>
                      <a:pt x="3646" y="3191"/>
                    </a:cubicBezTo>
                    <a:cubicBezTo>
                      <a:pt x="3732" y="3128"/>
                      <a:pt x="3813" y="3066"/>
                      <a:pt x="3898" y="3001"/>
                    </a:cubicBezTo>
                    <a:lnTo>
                      <a:pt x="3911" y="2991"/>
                    </a:lnTo>
                    <a:lnTo>
                      <a:pt x="3911" y="2544"/>
                    </a:lnTo>
                    <a:close/>
                    <a:moveTo>
                      <a:pt x="3845" y="3405"/>
                    </a:moveTo>
                    <a:lnTo>
                      <a:pt x="3845" y="3691"/>
                    </a:lnTo>
                    <a:cubicBezTo>
                      <a:pt x="3764" y="3752"/>
                      <a:pt x="3686" y="3809"/>
                      <a:pt x="3606" y="3871"/>
                    </a:cubicBezTo>
                    <a:cubicBezTo>
                      <a:pt x="3452" y="3986"/>
                      <a:pt x="3307" y="4091"/>
                      <a:pt x="3144" y="4206"/>
                    </a:cubicBezTo>
                    <a:cubicBezTo>
                      <a:pt x="2907" y="4376"/>
                      <a:pt x="2683" y="4532"/>
                      <a:pt x="2433" y="4699"/>
                    </a:cubicBezTo>
                    <a:cubicBezTo>
                      <a:pt x="2191" y="4860"/>
                      <a:pt x="1957" y="5014"/>
                      <a:pt x="1698" y="5179"/>
                    </a:cubicBezTo>
                    <a:cubicBezTo>
                      <a:pt x="1467" y="5326"/>
                      <a:pt x="1239" y="5467"/>
                      <a:pt x="991" y="5619"/>
                    </a:cubicBezTo>
                    <a:lnTo>
                      <a:pt x="991" y="5327"/>
                    </a:lnTo>
                    <a:cubicBezTo>
                      <a:pt x="1231" y="5182"/>
                      <a:pt x="1481" y="5025"/>
                      <a:pt x="1715" y="4879"/>
                    </a:cubicBezTo>
                    <a:cubicBezTo>
                      <a:pt x="1974" y="4715"/>
                      <a:pt x="2234" y="4544"/>
                      <a:pt x="2470" y="4386"/>
                    </a:cubicBezTo>
                    <a:cubicBezTo>
                      <a:pt x="2635" y="4275"/>
                      <a:pt x="2802" y="4160"/>
                      <a:pt x="2956" y="4052"/>
                    </a:cubicBezTo>
                    <a:cubicBezTo>
                      <a:pt x="3113" y="3943"/>
                      <a:pt x="3278" y="3825"/>
                      <a:pt x="3433" y="3713"/>
                    </a:cubicBezTo>
                    <a:cubicBezTo>
                      <a:pt x="3573" y="3609"/>
                      <a:pt x="3714" y="3506"/>
                      <a:pt x="3845" y="3405"/>
                    </a:cubicBezTo>
                    <a:close/>
                    <a:moveTo>
                      <a:pt x="3911" y="3276"/>
                    </a:moveTo>
                    <a:lnTo>
                      <a:pt x="3859" y="3315"/>
                    </a:lnTo>
                    <a:cubicBezTo>
                      <a:pt x="3714" y="3427"/>
                      <a:pt x="3553" y="3545"/>
                      <a:pt x="3396" y="3660"/>
                    </a:cubicBezTo>
                    <a:cubicBezTo>
                      <a:pt x="3242" y="3773"/>
                      <a:pt x="3078" y="3890"/>
                      <a:pt x="2923" y="4000"/>
                    </a:cubicBezTo>
                    <a:cubicBezTo>
                      <a:pt x="2768" y="4105"/>
                      <a:pt x="2601" y="4220"/>
                      <a:pt x="2436" y="4332"/>
                    </a:cubicBezTo>
                    <a:cubicBezTo>
                      <a:pt x="2201" y="4491"/>
                      <a:pt x="1941" y="4662"/>
                      <a:pt x="1682" y="4824"/>
                    </a:cubicBezTo>
                    <a:cubicBezTo>
                      <a:pt x="1444" y="4975"/>
                      <a:pt x="1188" y="5133"/>
                      <a:pt x="943" y="5283"/>
                    </a:cubicBezTo>
                    <a:lnTo>
                      <a:pt x="928" y="5291"/>
                    </a:lnTo>
                    <a:lnTo>
                      <a:pt x="929" y="5291"/>
                    </a:lnTo>
                    <a:lnTo>
                      <a:pt x="929" y="5730"/>
                    </a:lnTo>
                    <a:lnTo>
                      <a:pt x="978" y="5701"/>
                    </a:lnTo>
                    <a:cubicBezTo>
                      <a:pt x="1250" y="5539"/>
                      <a:pt x="1490" y="5388"/>
                      <a:pt x="1735" y="5231"/>
                    </a:cubicBezTo>
                    <a:cubicBezTo>
                      <a:pt x="1997" y="5066"/>
                      <a:pt x="2230" y="4913"/>
                      <a:pt x="2473" y="4749"/>
                    </a:cubicBezTo>
                    <a:cubicBezTo>
                      <a:pt x="2720" y="4583"/>
                      <a:pt x="2947" y="4426"/>
                      <a:pt x="3185" y="4256"/>
                    </a:cubicBezTo>
                    <a:cubicBezTo>
                      <a:pt x="3346" y="4141"/>
                      <a:pt x="3494" y="4036"/>
                      <a:pt x="3646" y="3921"/>
                    </a:cubicBezTo>
                    <a:cubicBezTo>
                      <a:pt x="3732" y="3857"/>
                      <a:pt x="3813" y="3795"/>
                      <a:pt x="3898" y="3730"/>
                    </a:cubicBezTo>
                    <a:lnTo>
                      <a:pt x="3911" y="3721"/>
                    </a:lnTo>
                    <a:lnTo>
                      <a:pt x="3911" y="3276"/>
                    </a:lnTo>
                    <a:close/>
                    <a:moveTo>
                      <a:pt x="3845" y="4137"/>
                    </a:moveTo>
                    <a:lnTo>
                      <a:pt x="3845" y="4422"/>
                    </a:lnTo>
                    <a:cubicBezTo>
                      <a:pt x="3764" y="4483"/>
                      <a:pt x="3686" y="4541"/>
                      <a:pt x="3606" y="4601"/>
                    </a:cubicBezTo>
                    <a:cubicBezTo>
                      <a:pt x="3449" y="4719"/>
                      <a:pt x="3304" y="4827"/>
                      <a:pt x="3144" y="4938"/>
                    </a:cubicBezTo>
                    <a:cubicBezTo>
                      <a:pt x="2910" y="5107"/>
                      <a:pt x="2683" y="5263"/>
                      <a:pt x="2433" y="5431"/>
                    </a:cubicBezTo>
                    <a:cubicBezTo>
                      <a:pt x="2190" y="5593"/>
                      <a:pt x="1955" y="5746"/>
                      <a:pt x="1698" y="5910"/>
                    </a:cubicBezTo>
                    <a:cubicBezTo>
                      <a:pt x="1461" y="6060"/>
                      <a:pt x="1235" y="6201"/>
                      <a:pt x="991" y="6351"/>
                    </a:cubicBezTo>
                    <a:lnTo>
                      <a:pt x="991" y="6059"/>
                    </a:lnTo>
                    <a:cubicBezTo>
                      <a:pt x="1235" y="5912"/>
                      <a:pt x="1485" y="5756"/>
                      <a:pt x="1715" y="5610"/>
                    </a:cubicBezTo>
                    <a:cubicBezTo>
                      <a:pt x="1977" y="5445"/>
                      <a:pt x="2237" y="5274"/>
                      <a:pt x="2470" y="5117"/>
                    </a:cubicBezTo>
                    <a:cubicBezTo>
                      <a:pt x="2635" y="5005"/>
                      <a:pt x="2802" y="4892"/>
                      <a:pt x="2956" y="4784"/>
                    </a:cubicBezTo>
                    <a:cubicBezTo>
                      <a:pt x="3117" y="4672"/>
                      <a:pt x="3282" y="4555"/>
                      <a:pt x="3433" y="4443"/>
                    </a:cubicBezTo>
                    <a:cubicBezTo>
                      <a:pt x="3571" y="4342"/>
                      <a:pt x="3714" y="4238"/>
                      <a:pt x="3845" y="4137"/>
                    </a:cubicBezTo>
                    <a:close/>
                    <a:moveTo>
                      <a:pt x="3911" y="4008"/>
                    </a:moveTo>
                    <a:lnTo>
                      <a:pt x="3859" y="4046"/>
                    </a:lnTo>
                    <a:cubicBezTo>
                      <a:pt x="3714" y="4158"/>
                      <a:pt x="3553" y="4276"/>
                      <a:pt x="3396" y="4391"/>
                    </a:cubicBezTo>
                    <a:cubicBezTo>
                      <a:pt x="3246" y="4501"/>
                      <a:pt x="3083" y="4620"/>
                      <a:pt x="2923" y="4731"/>
                    </a:cubicBezTo>
                    <a:cubicBezTo>
                      <a:pt x="2768" y="4837"/>
                      <a:pt x="2601" y="4952"/>
                      <a:pt x="2436" y="5064"/>
                    </a:cubicBezTo>
                    <a:cubicBezTo>
                      <a:pt x="2204" y="5219"/>
                      <a:pt x="1943" y="5391"/>
                      <a:pt x="1682" y="5556"/>
                    </a:cubicBezTo>
                    <a:cubicBezTo>
                      <a:pt x="1447" y="5705"/>
                      <a:pt x="1192" y="5864"/>
                      <a:pt x="943" y="6014"/>
                    </a:cubicBezTo>
                    <a:lnTo>
                      <a:pt x="928" y="6023"/>
                    </a:lnTo>
                    <a:lnTo>
                      <a:pt x="929" y="6023"/>
                    </a:lnTo>
                    <a:lnTo>
                      <a:pt x="929" y="6466"/>
                    </a:lnTo>
                    <a:lnTo>
                      <a:pt x="978" y="6437"/>
                    </a:lnTo>
                    <a:cubicBezTo>
                      <a:pt x="1242" y="6276"/>
                      <a:pt x="1482" y="6128"/>
                      <a:pt x="1735" y="5966"/>
                    </a:cubicBezTo>
                    <a:cubicBezTo>
                      <a:pt x="1993" y="5802"/>
                      <a:pt x="2229" y="5649"/>
                      <a:pt x="2473" y="5484"/>
                    </a:cubicBezTo>
                    <a:cubicBezTo>
                      <a:pt x="2723" y="5317"/>
                      <a:pt x="2949" y="5161"/>
                      <a:pt x="3185" y="4992"/>
                    </a:cubicBezTo>
                    <a:cubicBezTo>
                      <a:pt x="3343" y="4879"/>
                      <a:pt x="3489" y="4771"/>
                      <a:pt x="3646" y="4654"/>
                    </a:cubicBezTo>
                    <a:cubicBezTo>
                      <a:pt x="3732" y="4591"/>
                      <a:pt x="3813" y="4528"/>
                      <a:pt x="3898" y="4463"/>
                    </a:cubicBezTo>
                    <a:lnTo>
                      <a:pt x="3911" y="4455"/>
                    </a:lnTo>
                    <a:lnTo>
                      <a:pt x="3911" y="4008"/>
                    </a:lnTo>
                    <a:close/>
                    <a:moveTo>
                      <a:pt x="3845" y="4867"/>
                    </a:moveTo>
                    <a:lnTo>
                      <a:pt x="3845" y="5153"/>
                    </a:lnTo>
                    <a:cubicBezTo>
                      <a:pt x="3764" y="5215"/>
                      <a:pt x="3686" y="5273"/>
                      <a:pt x="3606" y="5333"/>
                    </a:cubicBezTo>
                    <a:cubicBezTo>
                      <a:pt x="3453" y="5447"/>
                      <a:pt x="3308" y="5553"/>
                      <a:pt x="3144" y="5669"/>
                    </a:cubicBezTo>
                    <a:cubicBezTo>
                      <a:pt x="2913" y="5835"/>
                      <a:pt x="2687" y="5991"/>
                      <a:pt x="2433" y="6161"/>
                    </a:cubicBezTo>
                    <a:cubicBezTo>
                      <a:pt x="2198" y="6319"/>
                      <a:pt x="1964" y="6473"/>
                      <a:pt x="1698" y="6641"/>
                    </a:cubicBezTo>
                    <a:cubicBezTo>
                      <a:pt x="1459" y="6794"/>
                      <a:pt x="1234" y="6935"/>
                      <a:pt x="991" y="7081"/>
                    </a:cubicBezTo>
                    <a:lnTo>
                      <a:pt x="991" y="6791"/>
                    </a:lnTo>
                    <a:cubicBezTo>
                      <a:pt x="1231" y="6646"/>
                      <a:pt x="1481" y="6489"/>
                      <a:pt x="1715" y="6341"/>
                    </a:cubicBezTo>
                    <a:cubicBezTo>
                      <a:pt x="1970" y="6180"/>
                      <a:pt x="2230" y="6009"/>
                      <a:pt x="2470" y="5849"/>
                    </a:cubicBezTo>
                    <a:cubicBezTo>
                      <a:pt x="2635" y="5737"/>
                      <a:pt x="2804" y="5621"/>
                      <a:pt x="2956" y="5514"/>
                    </a:cubicBezTo>
                    <a:cubicBezTo>
                      <a:pt x="3113" y="5405"/>
                      <a:pt x="3278" y="5288"/>
                      <a:pt x="3433" y="5175"/>
                    </a:cubicBezTo>
                    <a:cubicBezTo>
                      <a:pt x="3573" y="5073"/>
                      <a:pt x="3714" y="4968"/>
                      <a:pt x="3845" y="4867"/>
                    </a:cubicBezTo>
                    <a:close/>
                    <a:moveTo>
                      <a:pt x="3911" y="4736"/>
                    </a:moveTo>
                    <a:lnTo>
                      <a:pt x="3859" y="4777"/>
                    </a:lnTo>
                    <a:cubicBezTo>
                      <a:pt x="3714" y="4887"/>
                      <a:pt x="3553" y="5007"/>
                      <a:pt x="3396" y="5122"/>
                    </a:cubicBezTo>
                    <a:cubicBezTo>
                      <a:pt x="3242" y="5234"/>
                      <a:pt x="3078" y="5352"/>
                      <a:pt x="2923" y="5461"/>
                    </a:cubicBezTo>
                    <a:cubicBezTo>
                      <a:pt x="2769" y="5569"/>
                      <a:pt x="2601" y="5684"/>
                      <a:pt x="2436" y="5795"/>
                    </a:cubicBezTo>
                    <a:cubicBezTo>
                      <a:pt x="2197" y="5956"/>
                      <a:pt x="1938" y="6125"/>
                      <a:pt x="1682" y="6288"/>
                    </a:cubicBezTo>
                    <a:cubicBezTo>
                      <a:pt x="1444" y="6439"/>
                      <a:pt x="1188" y="6597"/>
                      <a:pt x="943" y="6746"/>
                    </a:cubicBezTo>
                    <a:lnTo>
                      <a:pt x="928" y="6755"/>
                    </a:lnTo>
                    <a:lnTo>
                      <a:pt x="929" y="6755"/>
                    </a:lnTo>
                    <a:lnTo>
                      <a:pt x="929" y="7192"/>
                    </a:lnTo>
                    <a:lnTo>
                      <a:pt x="978" y="7163"/>
                    </a:lnTo>
                    <a:cubicBezTo>
                      <a:pt x="1239" y="7005"/>
                      <a:pt x="1481" y="6856"/>
                      <a:pt x="1735" y="6692"/>
                    </a:cubicBezTo>
                    <a:cubicBezTo>
                      <a:pt x="2004" y="6521"/>
                      <a:pt x="2237" y="6368"/>
                      <a:pt x="2473" y="6210"/>
                    </a:cubicBezTo>
                    <a:cubicBezTo>
                      <a:pt x="2726" y="6039"/>
                      <a:pt x="2953" y="5884"/>
                      <a:pt x="3185" y="5718"/>
                    </a:cubicBezTo>
                    <a:cubicBezTo>
                      <a:pt x="3349" y="5600"/>
                      <a:pt x="3495" y="5495"/>
                      <a:pt x="3646" y="5382"/>
                    </a:cubicBezTo>
                    <a:cubicBezTo>
                      <a:pt x="3732" y="5317"/>
                      <a:pt x="3813" y="5255"/>
                      <a:pt x="3898" y="5191"/>
                    </a:cubicBezTo>
                    <a:lnTo>
                      <a:pt x="3911" y="5182"/>
                    </a:lnTo>
                    <a:lnTo>
                      <a:pt x="3911" y="4736"/>
                    </a:lnTo>
                    <a:close/>
                    <a:moveTo>
                      <a:pt x="4411" y="136"/>
                    </a:moveTo>
                    <a:lnTo>
                      <a:pt x="4411" y="7015"/>
                    </a:lnTo>
                    <a:cubicBezTo>
                      <a:pt x="4305" y="7101"/>
                      <a:pt x="4161" y="7212"/>
                      <a:pt x="4033" y="7311"/>
                    </a:cubicBezTo>
                    <a:lnTo>
                      <a:pt x="3926" y="7395"/>
                    </a:lnTo>
                    <a:cubicBezTo>
                      <a:pt x="3778" y="7510"/>
                      <a:pt x="3635" y="7617"/>
                      <a:pt x="3476" y="7734"/>
                    </a:cubicBezTo>
                    <a:cubicBezTo>
                      <a:pt x="3321" y="7847"/>
                      <a:pt x="3175" y="7952"/>
                      <a:pt x="3012" y="8067"/>
                    </a:cubicBezTo>
                    <a:cubicBezTo>
                      <a:pt x="2776" y="8233"/>
                      <a:pt x="2551" y="8388"/>
                      <a:pt x="2298" y="8556"/>
                    </a:cubicBezTo>
                    <a:cubicBezTo>
                      <a:pt x="2055" y="8717"/>
                      <a:pt x="1819" y="8870"/>
                      <a:pt x="1557" y="9035"/>
                    </a:cubicBezTo>
                    <a:cubicBezTo>
                      <a:pt x="1307" y="9193"/>
                      <a:pt x="1064" y="9343"/>
                      <a:pt x="797" y="9504"/>
                    </a:cubicBezTo>
                    <a:cubicBezTo>
                      <a:pt x="555" y="9650"/>
                      <a:pt x="322" y="9785"/>
                      <a:pt x="65" y="9935"/>
                    </a:cubicBezTo>
                    <a:lnTo>
                      <a:pt x="65" y="3063"/>
                    </a:lnTo>
                    <a:cubicBezTo>
                      <a:pt x="1442" y="2268"/>
                      <a:pt x="2640" y="1492"/>
                      <a:pt x="3629" y="754"/>
                    </a:cubicBezTo>
                    <a:cubicBezTo>
                      <a:pt x="3866" y="579"/>
                      <a:pt x="4154" y="346"/>
                      <a:pt x="4411" y="136"/>
                    </a:cubicBezTo>
                    <a:close/>
                    <a:moveTo>
                      <a:pt x="4474" y="1"/>
                    </a:moveTo>
                    <a:lnTo>
                      <a:pt x="4422" y="44"/>
                    </a:lnTo>
                    <a:cubicBezTo>
                      <a:pt x="4154" y="265"/>
                      <a:pt x="3843" y="515"/>
                      <a:pt x="3592" y="704"/>
                    </a:cubicBezTo>
                    <a:cubicBezTo>
                      <a:pt x="2601" y="1443"/>
                      <a:pt x="1399" y="2220"/>
                      <a:pt x="16" y="3018"/>
                    </a:cubicBezTo>
                    <a:lnTo>
                      <a:pt x="0" y="3027"/>
                    </a:lnTo>
                    <a:lnTo>
                      <a:pt x="0" y="10053"/>
                    </a:lnTo>
                    <a:lnTo>
                      <a:pt x="49" y="10024"/>
                    </a:lnTo>
                    <a:cubicBezTo>
                      <a:pt x="325" y="9863"/>
                      <a:pt x="574" y="9718"/>
                      <a:pt x="828" y="9564"/>
                    </a:cubicBezTo>
                    <a:cubicBezTo>
                      <a:pt x="1099" y="9402"/>
                      <a:pt x="1339" y="9252"/>
                      <a:pt x="1590" y="9094"/>
                    </a:cubicBezTo>
                    <a:cubicBezTo>
                      <a:pt x="1853" y="8927"/>
                      <a:pt x="2089" y="8776"/>
                      <a:pt x="2331" y="8615"/>
                    </a:cubicBezTo>
                    <a:cubicBezTo>
                      <a:pt x="2585" y="8446"/>
                      <a:pt x="2812" y="8289"/>
                      <a:pt x="3048" y="8124"/>
                    </a:cubicBezTo>
                    <a:cubicBezTo>
                      <a:pt x="3212" y="8009"/>
                      <a:pt x="3359" y="7901"/>
                      <a:pt x="3514" y="7789"/>
                    </a:cubicBezTo>
                    <a:cubicBezTo>
                      <a:pt x="3672" y="7669"/>
                      <a:pt x="3816" y="7561"/>
                      <a:pt x="3965" y="7446"/>
                    </a:cubicBezTo>
                    <a:lnTo>
                      <a:pt x="4070" y="7364"/>
                    </a:lnTo>
                    <a:cubicBezTo>
                      <a:pt x="4204" y="7261"/>
                      <a:pt x="4355" y="7144"/>
                      <a:pt x="4463" y="7057"/>
                    </a:cubicBezTo>
                    <a:lnTo>
                      <a:pt x="4474" y="7048"/>
                    </a:lnTo>
                    <a:lnTo>
                      <a:pt x="44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19"/>
              <p:cNvSpPr/>
              <p:nvPr/>
            </p:nvSpPr>
            <p:spPr>
              <a:xfrm>
                <a:off x="3955091" y="3935760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0"/>
                    </a:moveTo>
                    <a:cubicBezTo>
                      <a:pt x="2768" y="115"/>
                      <a:pt x="2607" y="234"/>
                      <a:pt x="2455" y="347"/>
                    </a:cubicBezTo>
                    <a:cubicBezTo>
                      <a:pt x="2302" y="459"/>
                      <a:pt x="2137" y="577"/>
                      <a:pt x="1979" y="687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3"/>
                      <a:pt x="987" y="1356"/>
                      <a:pt x="738" y="1514"/>
                    </a:cubicBezTo>
                    <a:cubicBezTo>
                      <a:pt x="501" y="1665"/>
                      <a:pt x="245" y="1823"/>
                      <a:pt x="1" y="1971"/>
                    </a:cubicBezTo>
                    <a:lnTo>
                      <a:pt x="1" y="2336"/>
                    </a:lnTo>
                    <a:cubicBezTo>
                      <a:pt x="261" y="2178"/>
                      <a:pt x="504" y="2027"/>
                      <a:pt x="757" y="1866"/>
                    </a:cubicBezTo>
                    <a:cubicBezTo>
                      <a:pt x="1011" y="1704"/>
                      <a:pt x="1246" y="1551"/>
                      <a:pt x="1493" y="1385"/>
                    </a:cubicBezTo>
                    <a:cubicBezTo>
                      <a:pt x="1742" y="1219"/>
                      <a:pt x="1966" y="1063"/>
                      <a:pt x="2205" y="891"/>
                    </a:cubicBezTo>
                    <a:cubicBezTo>
                      <a:pt x="2363" y="778"/>
                      <a:pt x="2512" y="670"/>
                      <a:pt x="2665" y="555"/>
                    </a:cubicBezTo>
                    <a:cubicBezTo>
                      <a:pt x="2751" y="493"/>
                      <a:pt x="2833" y="430"/>
                      <a:pt x="2916" y="365"/>
                    </a:cubicBezTo>
                    <a:lnTo>
                      <a:pt x="29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19"/>
              <p:cNvSpPr/>
              <p:nvPr/>
            </p:nvSpPr>
            <p:spPr>
              <a:xfrm>
                <a:off x="3955091" y="3912933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0"/>
                    </a:moveTo>
                    <a:cubicBezTo>
                      <a:pt x="2768" y="115"/>
                      <a:pt x="2607" y="235"/>
                      <a:pt x="2455" y="348"/>
                    </a:cubicBezTo>
                    <a:cubicBezTo>
                      <a:pt x="2302" y="459"/>
                      <a:pt x="2137" y="578"/>
                      <a:pt x="1979" y="688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4"/>
                      <a:pt x="987" y="1356"/>
                      <a:pt x="738" y="1514"/>
                    </a:cubicBezTo>
                    <a:cubicBezTo>
                      <a:pt x="501" y="1665"/>
                      <a:pt x="245" y="1825"/>
                      <a:pt x="1" y="1973"/>
                    </a:cubicBezTo>
                    <a:lnTo>
                      <a:pt x="1" y="2337"/>
                    </a:lnTo>
                    <a:cubicBezTo>
                      <a:pt x="261" y="2178"/>
                      <a:pt x="504" y="2027"/>
                      <a:pt x="757" y="1866"/>
                    </a:cubicBezTo>
                    <a:cubicBezTo>
                      <a:pt x="1011" y="1704"/>
                      <a:pt x="1246" y="1552"/>
                      <a:pt x="1493" y="1385"/>
                    </a:cubicBezTo>
                    <a:cubicBezTo>
                      <a:pt x="1742" y="1219"/>
                      <a:pt x="1966" y="1063"/>
                      <a:pt x="2205" y="892"/>
                    </a:cubicBezTo>
                    <a:cubicBezTo>
                      <a:pt x="2363" y="780"/>
                      <a:pt x="2512" y="672"/>
                      <a:pt x="2665" y="557"/>
                    </a:cubicBezTo>
                    <a:cubicBezTo>
                      <a:pt x="2751" y="493"/>
                      <a:pt x="2833" y="430"/>
                      <a:pt x="2916" y="365"/>
                    </a:cubicBezTo>
                    <a:lnTo>
                      <a:pt x="29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19"/>
              <p:cNvSpPr/>
              <p:nvPr/>
            </p:nvSpPr>
            <p:spPr>
              <a:xfrm>
                <a:off x="3955091" y="3890138"/>
                <a:ext cx="90967" cy="72911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8" extrusionOk="0">
                    <a:moveTo>
                      <a:pt x="2916" y="1"/>
                    </a:moveTo>
                    <a:cubicBezTo>
                      <a:pt x="2768" y="116"/>
                      <a:pt x="2607" y="234"/>
                      <a:pt x="2455" y="347"/>
                    </a:cubicBezTo>
                    <a:cubicBezTo>
                      <a:pt x="2302" y="458"/>
                      <a:pt x="2137" y="577"/>
                      <a:pt x="1979" y="687"/>
                    </a:cubicBezTo>
                    <a:cubicBezTo>
                      <a:pt x="1821" y="796"/>
                      <a:pt x="1654" y="911"/>
                      <a:pt x="1491" y="1022"/>
                    </a:cubicBezTo>
                    <a:cubicBezTo>
                      <a:pt x="1251" y="1183"/>
                      <a:pt x="987" y="1355"/>
                      <a:pt x="738" y="1513"/>
                    </a:cubicBezTo>
                    <a:cubicBezTo>
                      <a:pt x="501" y="1664"/>
                      <a:pt x="245" y="1824"/>
                      <a:pt x="1" y="1972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6"/>
                    </a:cubicBezTo>
                    <a:cubicBezTo>
                      <a:pt x="1011" y="1705"/>
                      <a:pt x="1246" y="1551"/>
                      <a:pt x="1493" y="1384"/>
                    </a:cubicBezTo>
                    <a:cubicBezTo>
                      <a:pt x="1742" y="1219"/>
                      <a:pt x="1966" y="1062"/>
                      <a:pt x="2205" y="892"/>
                    </a:cubicBezTo>
                    <a:cubicBezTo>
                      <a:pt x="2363" y="779"/>
                      <a:pt x="2512" y="671"/>
                      <a:pt x="2665" y="556"/>
                    </a:cubicBezTo>
                    <a:cubicBezTo>
                      <a:pt x="2751" y="491"/>
                      <a:pt x="2833" y="429"/>
                      <a:pt x="2916" y="365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19"/>
              <p:cNvSpPr/>
              <p:nvPr/>
            </p:nvSpPr>
            <p:spPr>
              <a:xfrm>
                <a:off x="3955091" y="3867373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1"/>
                    </a:moveTo>
                    <a:cubicBezTo>
                      <a:pt x="2768" y="116"/>
                      <a:pt x="2607" y="235"/>
                      <a:pt x="2455" y="347"/>
                    </a:cubicBezTo>
                    <a:cubicBezTo>
                      <a:pt x="2302" y="459"/>
                      <a:pt x="2137" y="577"/>
                      <a:pt x="1979" y="688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4"/>
                      <a:pt x="987" y="1356"/>
                      <a:pt x="738" y="1515"/>
                    </a:cubicBezTo>
                    <a:cubicBezTo>
                      <a:pt x="501" y="1665"/>
                      <a:pt x="245" y="1824"/>
                      <a:pt x="1" y="1972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7"/>
                    </a:cubicBezTo>
                    <a:cubicBezTo>
                      <a:pt x="1011" y="1704"/>
                      <a:pt x="1246" y="1552"/>
                      <a:pt x="1493" y="1385"/>
                    </a:cubicBezTo>
                    <a:cubicBezTo>
                      <a:pt x="1742" y="1220"/>
                      <a:pt x="1966" y="1063"/>
                      <a:pt x="2205" y="892"/>
                    </a:cubicBezTo>
                    <a:cubicBezTo>
                      <a:pt x="2363" y="778"/>
                      <a:pt x="2512" y="671"/>
                      <a:pt x="2665" y="556"/>
                    </a:cubicBezTo>
                    <a:cubicBezTo>
                      <a:pt x="2751" y="494"/>
                      <a:pt x="2833" y="431"/>
                      <a:pt x="2916" y="366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19"/>
              <p:cNvSpPr/>
              <p:nvPr/>
            </p:nvSpPr>
            <p:spPr>
              <a:xfrm>
                <a:off x="3955091" y="3844546"/>
                <a:ext cx="90967" cy="72911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8" extrusionOk="0">
                    <a:moveTo>
                      <a:pt x="2916" y="1"/>
                    </a:moveTo>
                    <a:cubicBezTo>
                      <a:pt x="2768" y="116"/>
                      <a:pt x="2607" y="235"/>
                      <a:pt x="2455" y="349"/>
                    </a:cubicBezTo>
                    <a:cubicBezTo>
                      <a:pt x="2302" y="460"/>
                      <a:pt x="2137" y="579"/>
                      <a:pt x="1979" y="688"/>
                    </a:cubicBezTo>
                    <a:cubicBezTo>
                      <a:pt x="1821" y="797"/>
                      <a:pt x="1654" y="912"/>
                      <a:pt x="1491" y="1022"/>
                    </a:cubicBezTo>
                    <a:cubicBezTo>
                      <a:pt x="1251" y="1184"/>
                      <a:pt x="987" y="1357"/>
                      <a:pt x="738" y="1515"/>
                    </a:cubicBezTo>
                    <a:cubicBezTo>
                      <a:pt x="501" y="1666"/>
                      <a:pt x="245" y="1824"/>
                      <a:pt x="1" y="1973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7"/>
                    </a:cubicBezTo>
                    <a:cubicBezTo>
                      <a:pt x="1011" y="1705"/>
                      <a:pt x="1246" y="1552"/>
                      <a:pt x="1493" y="1385"/>
                    </a:cubicBezTo>
                    <a:cubicBezTo>
                      <a:pt x="1742" y="1220"/>
                      <a:pt x="1966" y="1063"/>
                      <a:pt x="2205" y="892"/>
                    </a:cubicBezTo>
                    <a:cubicBezTo>
                      <a:pt x="2363" y="780"/>
                      <a:pt x="2512" y="672"/>
                      <a:pt x="2665" y="557"/>
                    </a:cubicBezTo>
                    <a:cubicBezTo>
                      <a:pt x="2751" y="494"/>
                      <a:pt x="2833" y="431"/>
                      <a:pt x="2916" y="366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19"/>
              <p:cNvSpPr/>
              <p:nvPr/>
            </p:nvSpPr>
            <p:spPr>
              <a:xfrm>
                <a:off x="3926090" y="3717688"/>
                <a:ext cx="137588" cy="163409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240" extrusionOk="0">
                    <a:moveTo>
                      <a:pt x="4411" y="0"/>
                    </a:moveTo>
                    <a:lnTo>
                      <a:pt x="4411" y="13"/>
                    </a:lnTo>
                    <a:lnTo>
                      <a:pt x="4411" y="13"/>
                    </a:lnTo>
                    <a:cubicBezTo>
                      <a:pt x="4412" y="9"/>
                      <a:pt x="4412" y="4"/>
                      <a:pt x="4411" y="0"/>
                    </a:cubicBezTo>
                    <a:close/>
                    <a:moveTo>
                      <a:pt x="4411" y="13"/>
                    </a:moveTo>
                    <a:cubicBezTo>
                      <a:pt x="4410" y="21"/>
                      <a:pt x="4408" y="29"/>
                      <a:pt x="4405" y="36"/>
                    </a:cubicBezTo>
                    <a:cubicBezTo>
                      <a:pt x="4403" y="49"/>
                      <a:pt x="4397" y="62"/>
                      <a:pt x="4390" y="72"/>
                    </a:cubicBezTo>
                    <a:cubicBezTo>
                      <a:pt x="4382" y="84"/>
                      <a:pt x="4375" y="97"/>
                      <a:pt x="4364" y="107"/>
                    </a:cubicBezTo>
                    <a:cubicBezTo>
                      <a:pt x="4355" y="118"/>
                      <a:pt x="4342" y="128"/>
                      <a:pt x="4331" y="140"/>
                    </a:cubicBezTo>
                    <a:cubicBezTo>
                      <a:pt x="4095" y="331"/>
                      <a:pt x="3845" y="528"/>
                      <a:pt x="3577" y="726"/>
                    </a:cubicBezTo>
                    <a:cubicBezTo>
                      <a:pt x="2600" y="1457"/>
                      <a:pt x="1408" y="2232"/>
                      <a:pt x="0" y="3044"/>
                    </a:cubicBezTo>
                    <a:lnTo>
                      <a:pt x="0" y="5239"/>
                    </a:lnTo>
                    <a:cubicBezTo>
                      <a:pt x="1408" y="4427"/>
                      <a:pt x="2601" y="3652"/>
                      <a:pt x="3577" y="2923"/>
                    </a:cubicBezTo>
                    <a:cubicBezTo>
                      <a:pt x="3845" y="2723"/>
                      <a:pt x="4175" y="2453"/>
                      <a:pt x="4411" y="2262"/>
                    </a:cubicBezTo>
                    <a:lnTo>
                      <a:pt x="4411" y="13"/>
                    </a:ln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19"/>
              <p:cNvSpPr/>
              <p:nvPr/>
            </p:nvSpPr>
            <p:spPr>
              <a:xfrm>
                <a:off x="3128424" y="3903453"/>
                <a:ext cx="366548" cy="220634"/>
              </a:xfrm>
              <a:custGeom>
                <a:avLst/>
                <a:gdLst/>
                <a:ahLst/>
                <a:cxnLst/>
                <a:rect l="l" t="t" r="r" b="b"/>
                <a:pathLst>
                  <a:path w="11754" h="7075" extrusionOk="0">
                    <a:moveTo>
                      <a:pt x="8" y="1"/>
                    </a:moveTo>
                    <a:cubicBezTo>
                      <a:pt x="8" y="3"/>
                      <a:pt x="8" y="6"/>
                      <a:pt x="8" y="8"/>
                    </a:cubicBezTo>
                    <a:lnTo>
                      <a:pt x="8" y="8"/>
                    </a:lnTo>
                    <a:cubicBezTo>
                      <a:pt x="8" y="6"/>
                      <a:pt x="8" y="3"/>
                      <a:pt x="8" y="1"/>
                    </a:cubicBezTo>
                    <a:close/>
                    <a:moveTo>
                      <a:pt x="8" y="8"/>
                    </a:moveTo>
                    <a:cubicBezTo>
                      <a:pt x="11" y="178"/>
                      <a:pt x="11" y="350"/>
                      <a:pt x="11" y="523"/>
                    </a:cubicBezTo>
                    <a:cubicBezTo>
                      <a:pt x="11" y="523"/>
                      <a:pt x="1" y="655"/>
                      <a:pt x="180" y="760"/>
                    </a:cubicBezTo>
                    <a:lnTo>
                      <a:pt x="10950" y="6978"/>
                    </a:lnTo>
                    <a:cubicBezTo>
                      <a:pt x="10961" y="6982"/>
                      <a:pt x="10973" y="6989"/>
                      <a:pt x="10984" y="6995"/>
                    </a:cubicBezTo>
                    <a:cubicBezTo>
                      <a:pt x="11027" y="7017"/>
                      <a:pt x="11071" y="7033"/>
                      <a:pt x="11122" y="7046"/>
                    </a:cubicBezTo>
                    <a:cubicBezTo>
                      <a:pt x="11174" y="7058"/>
                      <a:pt x="11226" y="7067"/>
                      <a:pt x="11282" y="7073"/>
                    </a:cubicBezTo>
                    <a:cubicBezTo>
                      <a:pt x="11307" y="7074"/>
                      <a:pt x="11333" y="7075"/>
                      <a:pt x="11358" y="7075"/>
                    </a:cubicBezTo>
                    <a:cubicBezTo>
                      <a:pt x="11389" y="7075"/>
                      <a:pt x="11419" y="7074"/>
                      <a:pt x="11449" y="7071"/>
                    </a:cubicBezTo>
                    <a:cubicBezTo>
                      <a:pt x="11503" y="7066"/>
                      <a:pt x="11561" y="7054"/>
                      <a:pt x="11611" y="7043"/>
                    </a:cubicBezTo>
                    <a:cubicBezTo>
                      <a:pt x="11660" y="7027"/>
                      <a:pt x="11713" y="7008"/>
                      <a:pt x="11753" y="6987"/>
                    </a:cubicBezTo>
                    <a:lnTo>
                      <a:pt x="11753" y="6463"/>
                    </a:lnTo>
                    <a:cubicBezTo>
                      <a:pt x="11742" y="6469"/>
                      <a:pt x="11729" y="6476"/>
                      <a:pt x="11717" y="6481"/>
                    </a:cubicBezTo>
                    <a:cubicBezTo>
                      <a:pt x="11671" y="6501"/>
                      <a:pt x="11627" y="6516"/>
                      <a:pt x="11575" y="6528"/>
                    </a:cubicBezTo>
                    <a:cubicBezTo>
                      <a:pt x="11523" y="6541"/>
                      <a:pt x="11470" y="6548"/>
                      <a:pt x="11413" y="6551"/>
                    </a:cubicBezTo>
                    <a:cubicBezTo>
                      <a:pt x="11393" y="6552"/>
                      <a:pt x="11373" y="6553"/>
                      <a:pt x="11353" y="6553"/>
                    </a:cubicBezTo>
                    <a:cubicBezTo>
                      <a:pt x="11317" y="6553"/>
                      <a:pt x="11281" y="6551"/>
                      <a:pt x="11246" y="6545"/>
                    </a:cubicBezTo>
                    <a:cubicBezTo>
                      <a:pt x="11193" y="6541"/>
                      <a:pt x="11135" y="6528"/>
                      <a:pt x="11086" y="6514"/>
                    </a:cubicBezTo>
                    <a:cubicBezTo>
                      <a:pt x="11037" y="6499"/>
                      <a:pt x="10987" y="6478"/>
                      <a:pt x="10948" y="6455"/>
                    </a:cubicBezTo>
                    <a:lnTo>
                      <a:pt x="177" y="237"/>
                    </a:lnTo>
                    <a:cubicBezTo>
                      <a:pt x="167" y="230"/>
                      <a:pt x="156" y="224"/>
                      <a:pt x="146" y="217"/>
                    </a:cubicBezTo>
                    <a:cubicBezTo>
                      <a:pt x="110" y="191"/>
                      <a:pt x="81" y="166"/>
                      <a:pt x="58" y="136"/>
                    </a:cubicBezTo>
                    <a:cubicBezTo>
                      <a:pt x="34" y="104"/>
                      <a:pt x="19" y="76"/>
                      <a:pt x="12" y="44"/>
                    </a:cubicBezTo>
                    <a:cubicBezTo>
                      <a:pt x="10" y="32"/>
                      <a:pt x="8" y="20"/>
                      <a:pt x="8" y="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19"/>
              <p:cNvSpPr/>
              <p:nvPr/>
            </p:nvSpPr>
            <p:spPr>
              <a:xfrm>
                <a:off x="3128736" y="3521850"/>
                <a:ext cx="1015072" cy="585966"/>
              </a:xfrm>
              <a:custGeom>
                <a:avLst/>
                <a:gdLst/>
                <a:ahLst/>
                <a:cxnLst/>
                <a:rect l="l" t="t" r="r" b="b"/>
                <a:pathLst>
                  <a:path w="32550" h="18790" extrusionOk="0">
                    <a:moveTo>
                      <a:pt x="22325" y="1"/>
                    </a:moveTo>
                    <a:cubicBezTo>
                      <a:pt x="20016" y="688"/>
                      <a:pt x="17541" y="1793"/>
                      <a:pt x="14906" y="3316"/>
                    </a:cubicBezTo>
                    <a:cubicBezTo>
                      <a:pt x="8943" y="6758"/>
                      <a:pt x="4242" y="9472"/>
                      <a:pt x="157" y="12012"/>
                    </a:cubicBezTo>
                    <a:cubicBezTo>
                      <a:pt x="120" y="12035"/>
                      <a:pt x="84" y="12065"/>
                      <a:pt x="61" y="12093"/>
                    </a:cubicBezTo>
                    <a:cubicBezTo>
                      <a:pt x="37" y="12122"/>
                      <a:pt x="19" y="12153"/>
                      <a:pt x="11" y="12186"/>
                    </a:cubicBezTo>
                    <a:cubicBezTo>
                      <a:pt x="5" y="12201"/>
                      <a:pt x="1" y="12218"/>
                      <a:pt x="1" y="12237"/>
                    </a:cubicBezTo>
                    <a:cubicBezTo>
                      <a:pt x="1" y="12251"/>
                      <a:pt x="3" y="12267"/>
                      <a:pt x="6" y="12281"/>
                    </a:cubicBezTo>
                    <a:cubicBezTo>
                      <a:pt x="14" y="12314"/>
                      <a:pt x="28" y="12344"/>
                      <a:pt x="51" y="12373"/>
                    </a:cubicBezTo>
                    <a:cubicBezTo>
                      <a:pt x="75" y="12403"/>
                      <a:pt x="101" y="12429"/>
                      <a:pt x="139" y="12454"/>
                    </a:cubicBezTo>
                    <a:cubicBezTo>
                      <a:pt x="150" y="12461"/>
                      <a:pt x="160" y="12467"/>
                      <a:pt x="172" y="12474"/>
                    </a:cubicBezTo>
                    <a:lnTo>
                      <a:pt x="10941" y="18692"/>
                    </a:lnTo>
                    <a:cubicBezTo>
                      <a:pt x="10981" y="18713"/>
                      <a:pt x="11032" y="18735"/>
                      <a:pt x="11081" y="18751"/>
                    </a:cubicBezTo>
                    <a:cubicBezTo>
                      <a:pt x="11128" y="18765"/>
                      <a:pt x="11186" y="18778"/>
                      <a:pt x="11240" y="18784"/>
                    </a:cubicBezTo>
                    <a:cubicBezTo>
                      <a:pt x="11273" y="18788"/>
                      <a:pt x="11307" y="18790"/>
                      <a:pt x="11342" y="18790"/>
                    </a:cubicBezTo>
                    <a:cubicBezTo>
                      <a:pt x="11363" y="18790"/>
                      <a:pt x="11385" y="18789"/>
                      <a:pt x="11407" y="18788"/>
                    </a:cubicBezTo>
                    <a:cubicBezTo>
                      <a:pt x="11463" y="18785"/>
                      <a:pt x="11516" y="18778"/>
                      <a:pt x="11569" y="18765"/>
                    </a:cubicBezTo>
                    <a:cubicBezTo>
                      <a:pt x="11621" y="18752"/>
                      <a:pt x="11666" y="18738"/>
                      <a:pt x="11710" y="18719"/>
                    </a:cubicBezTo>
                    <a:cubicBezTo>
                      <a:pt x="11723" y="18713"/>
                      <a:pt x="11735" y="18707"/>
                      <a:pt x="11746" y="18700"/>
                    </a:cubicBezTo>
                    <a:cubicBezTo>
                      <a:pt x="16144" y="16342"/>
                      <a:pt x="20845" y="13627"/>
                      <a:pt x="26809" y="10186"/>
                    </a:cubicBezTo>
                    <a:cubicBezTo>
                      <a:pt x="29444" y="8664"/>
                      <a:pt x="31359" y="7236"/>
                      <a:pt x="32549" y="5904"/>
                    </a:cubicBezTo>
                    <a:cubicBezTo>
                      <a:pt x="29141" y="3936"/>
                      <a:pt x="25733" y="1967"/>
                      <a:pt x="22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19"/>
              <p:cNvSpPr/>
              <p:nvPr/>
            </p:nvSpPr>
            <p:spPr>
              <a:xfrm>
                <a:off x="3494966" y="3705900"/>
                <a:ext cx="648773" cy="415415"/>
              </a:xfrm>
              <a:custGeom>
                <a:avLst/>
                <a:gdLst/>
                <a:ahLst/>
                <a:cxnLst/>
                <a:rect l="l" t="t" r="r" b="b"/>
                <a:pathLst>
                  <a:path w="20804" h="13321" extrusionOk="0">
                    <a:moveTo>
                      <a:pt x="20804" y="0"/>
                    </a:moveTo>
                    <a:cubicBezTo>
                      <a:pt x="19612" y="1333"/>
                      <a:pt x="17698" y="2761"/>
                      <a:pt x="15062" y="4282"/>
                    </a:cubicBezTo>
                    <a:cubicBezTo>
                      <a:pt x="9100" y="7723"/>
                      <a:pt x="4399" y="10439"/>
                      <a:pt x="1" y="12797"/>
                    </a:cubicBezTo>
                    <a:lnTo>
                      <a:pt x="1" y="13320"/>
                    </a:lnTo>
                    <a:cubicBezTo>
                      <a:pt x="4399" y="10962"/>
                      <a:pt x="9100" y="8247"/>
                      <a:pt x="15062" y="4805"/>
                    </a:cubicBezTo>
                    <a:cubicBezTo>
                      <a:pt x="17698" y="3282"/>
                      <a:pt x="19612" y="1856"/>
                      <a:pt x="20804" y="522"/>
                    </a:cubicBezTo>
                    <a:lnTo>
                      <a:pt x="208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19"/>
              <p:cNvSpPr/>
              <p:nvPr/>
            </p:nvSpPr>
            <p:spPr>
              <a:xfrm>
                <a:off x="2881444" y="4361240"/>
                <a:ext cx="47744" cy="88285"/>
              </a:xfrm>
              <a:custGeom>
                <a:avLst/>
                <a:gdLst/>
                <a:ahLst/>
                <a:cxnLst/>
                <a:rect l="l" t="t" r="r" b="b"/>
                <a:pathLst>
                  <a:path w="1531" h="2831" extrusionOk="0">
                    <a:moveTo>
                      <a:pt x="0" y="1"/>
                    </a:moveTo>
                    <a:lnTo>
                      <a:pt x="0" y="2068"/>
                    </a:lnTo>
                    <a:lnTo>
                      <a:pt x="1530" y="2830"/>
                    </a:lnTo>
                    <a:lnTo>
                      <a:pt x="1530" y="76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19"/>
              <p:cNvSpPr/>
              <p:nvPr/>
            </p:nvSpPr>
            <p:spPr>
              <a:xfrm>
                <a:off x="2881475" y="4255213"/>
                <a:ext cx="200987" cy="196310"/>
              </a:xfrm>
              <a:custGeom>
                <a:avLst/>
                <a:gdLst/>
                <a:ahLst/>
                <a:cxnLst/>
                <a:rect l="l" t="t" r="r" b="b"/>
                <a:pathLst>
                  <a:path w="6445" h="6295" extrusionOk="0">
                    <a:moveTo>
                      <a:pt x="4594" y="1"/>
                    </a:moveTo>
                    <a:cubicBezTo>
                      <a:pt x="4586" y="1"/>
                      <a:pt x="4577" y="4"/>
                      <a:pt x="4568" y="5"/>
                    </a:cubicBezTo>
                    <a:cubicBezTo>
                      <a:pt x="4558" y="7"/>
                      <a:pt x="4550" y="8"/>
                      <a:pt x="4541" y="12"/>
                    </a:cubicBezTo>
                    <a:cubicBezTo>
                      <a:pt x="4521" y="18"/>
                      <a:pt x="4504" y="27"/>
                      <a:pt x="4483" y="37"/>
                    </a:cubicBezTo>
                    <a:cubicBezTo>
                      <a:pt x="4476" y="41"/>
                      <a:pt x="4471" y="44"/>
                      <a:pt x="4463" y="50"/>
                    </a:cubicBezTo>
                    <a:lnTo>
                      <a:pt x="6003" y="817"/>
                    </a:lnTo>
                    <a:lnTo>
                      <a:pt x="1817" y="3617"/>
                    </a:lnTo>
                    <a:lnTo>
                      <a:pt x="273" y="2847"/>
                    </a:lnTo>
                    <a:lnTo>
                      <a:pt x="245" y="2869"/>
                    </a:lnTo>
                    <a:cubicBezTo>
                      <a:pt x="237" y="2876"/>
                      <a:pt x="228" y="2885"/>
                      <a:pt x="219" y="2895"/>
                    </a:cubicBezTo>
                    <a:cubicBezTo>
                      <a:pt x="201" y="2912"/>
                      <a:pt x="183" y="2932"/>
                      <a:pt x="166" y="2954"/>
                    </a:cubicBezTo>
                    <a:cubicBezTo>
                      <a:pt x="150" y="2975"/>
                      <a:pt x="135" y="2998"/>
                      <a:pt x="119" y="3024"/>
                    </a:cubicBezTo>
                    <a:cubicBezTo>
                      <a:pt x="97" y="3060"/>
                      <a:pt x="77" y="3099"/>
                      <a:pt x="58" y="3141"/>
                    </a:cubicBezTo>
                    <a:cubicBezTo>
                      <a:pt x="48" y="3168"/>
                      <a:pt x="37" y="3194"/>
                      <a:pt x="30" y="3221"/>
                    </a:cubicBezTo>
                    <a:cubicBezTo>
                      <a:pt x="27" y="3236"/>
                      <a:pt x="22" y="3249"/>
                      <a:pt x="20" y="3263"/>
                    </a:cubicBezTo>
                    <a:cubicBezTo>
                      <a:pt x="15" y="3276"/>
                      <a:pt x="14" y="3290"/>
                      <a:pt x="11" y="3302"/>
                    </a:cubicBezTo>
                    <a:cubicBezTo>
                      <a:pt x="5" y="3329"/>
                      <a:pt x="4" y="3355"/>
                      <a:pt x="1" y="3379"/>
                    </a:cubicBezTo>
                    <a:lnTo>
                      <a:pt x="1" y="3405"/>
                    </a:lnTo>
                    <a:lnTo>
                      <a:pt x="1531" y="4167"/>
                    </a:lnTo>
                    <a:lnTo>
                      <a:pt x="1531" y="6233"/>
                    </a:lnTo>
                    <a:cubicBezTo>
                      <a:pt x="1578" y="6256"/>
                      <a:pt x="1630" y="6273"/>
                      <a:pt x="1683" y="6283"/>
                    </a:cubicBezTo>
                    <a:cubicBezTo>
                      <a:pt x="1727" y="6291"/>
                      <a:pt x="1770" y="6295"/>
                      <a:pt x="1814" y="6295"/>
                    </a:cubicBezTo>
                    <a:cubicBezTo>
                      <a:pt x="1877" y="6295"/>
                      <a:pt x="1941" y="6287"/>
                      <a:pt x="2005" y="6270"/>
                    </a:cubicBezTo>
                    <a:cubicBezTo>
                      <a:pt x="2060" y="6259"/>
                      <a:pt x="2107" y="6237"/>
                      <a:pt x="2150" y="6206"/>
                    </a:cubicBezTo>
                    <a:lnTo>
                      <a:pt x="2150" y="4140"/>
                    </a:lnTo>
                    <a:lnTo>
                      <a:pt x="6338" y="1339"/>
                    </a:lnTo>
                    <a:lnTo>
                      <a:pt x="6338" y="3407"/>
                    </a:lnTo>
                    <a:cubicBezTo>
                      <a:pt x="6370" y="3385"/>
                      <a:pt x="6398" y="3359"/>
                      <a:pt x="6419" y="3326"/>
                    </a:cubicBezTo>
                    <a:cubicBezTo>
                      <a:pt x="6433" y="3300"/>
                      <a:pt x="6444" y="3270"/>
                      <a:pt x="6444" y="3241"/>
                    </a:cubicBezTo>
                    <a:cubicBezTo>
                      <a:pt x="6440" y="2567"/>
                      <a:pt x="6440" y="1897"/>
                      <a:pt x="6440" y="1227"/>
                    </a:cubicBezTo>
                    <a:lnTo>
                      <a:pt x="6440" y="1171"/>
                    </a:lnTo>
                    <a:cubicBezTo>
                      <a:pt x="6440" y="1135"/>
                      <a:pt x="6437" y="1098"/>
                      <a:pt x="6426" y="1060"/>
                    </a:cubicBezTo>
                    <a:cubicBezTo>
                      <a:pt x="6414" y="1022"/>
                      <a:pt x="6401" y="984"/>
                      <a:pt x="6378" y="948"/>
                    </a:cubicBezTo>
                    <a:cubicBezTo>
                      <a:pt x="6358" y="912"/>
                      <a:pt x="6331" y="881"/>
                      <a:pt x="6301" y="852"/>
                    </a:cubicBezTo>
                    <a:cubicBezTo>
                      <a:pt x="6269" y="823"/>
                      <a:pt x="6233" y="799"/>
                      <a:pt x="6197" y="781"/>
                    </a:cubicBezTo>
                    <a:cubicBezTo>
                      <a:pt x="5621" y="494"/>
                      <a:pt x="5238" y="303"/>
                      <a:pt x="4662" y="15"/>
                    </a:cubicBezTo>
                    <a:lnTo>
                      <a:pt x="4645" y="8"/>
                    </a:lnTo>
                    <a:cubicBezTo>
                      <a:pt x="4629" y="4"/>
                      <a:pt x="4613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19"/>
              <p:cNvSpPr/>
              <p:nvPr/>
            </p:nvSpPr>
            <p:spPr>
              <a:xfrm>
                <a:off x="2889926" y="4256648"/>
                <a:ext cx="178721" cy="111268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3568" extrusionOk="0">
                    <a:moveTo>
                      <a:pt x="4191" y="1"/>
                    </a:moveTo>
                    <a:cubicBezTo>
                      <a:pt x="3607" y="372"/>
                      <a:pt x="3028" y="744"/>
                      <a:pt x="2454" y="1119"/>
                    </a:cubicBezTo>
                    <a:cubicBezTo>
                      <a:pt x="1619" y="1669"/>
                      <a:pt x="787" y="2229"/>
                      <a:pt x="0" y="2799"/>
                    </a:cubicBezTo>
                    <a:lnTo>
                      <a:pt x="1543" y="3568"/>
                    </a:lnTo>
                    <a:lnTo>
                      <a:pt x="5731" y="767"/>
                    </a:lnTo>
                    <a:lnTo>
                      <a:pt x="4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19"/>
              <p:cNvSpPr/>
              <p:nvPr/>
            </p:nvSpPr>
            <p:spPr>
              <a:xfrm>
                <a:off x="2948428" y="4296875"/>
                <a:ext cx="130572" cy="151840"/>
              </a:xfrm>
              <a:custGeom>
                <a:avLst/>
                <a:gdLst/>
                <a:ahLst/>
                <a:cxnLst/>
                <a:rect l="l" t="t" r="r" b="b"/>
                <a:pathLst>
                  <a:path w="4187" h="4869" extrusionOk="0">
                    <a:moveTo>
                      <a:pt x="4187" y="0"/>
                    </a:moveTo>
                    <a:lnTo>
                      <a:pt x="0" y="2802"/>
                    </a:lnTo>
                    <a:lnTo>
                      <a:pt x="0" y="4868"/>
                    </a:lnTo>
                    <a:lnTo>
                      <a:pt x="4187" y="2068"/>
                    </a:lnTo>
                    <a:lnTo>
                      <a:pt x="418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19"/>
              <p:cNvSpPr/>
              <p:nvPr/>
            </p:nvSpPr>
            <p:spPr>
              <a:xfrm>
                <a:off x="2621086" y="4291543"/>
                <a:ext cx="1049656" cy="461663"/>
              </a:xfrm>
              <a:custGeom>
                <a:avLst/>
                <a:gdLst/>
                <a:ahLst/>
                <a:cxnLst/>
                <a:rect l="l" t="t" r="r" b="b"/>
                <a:pathLst>
                  <a:path w="33659" h="14804" extrusionOk="0">
                    <a:moveTo>
                      <a:pt x="33658" y="0"/>
                    </a:moveTo>
                    <a:lnTo>
                      <a:pt x="33658" y="0"/>
                    </a:lnTo>
                    <a:cubicBezTo>
                      <a:pt x="30268" y="1911"/>
                      <a:pt x="27183" y="3599"/>
                      <a:pt x="24135" y="5166"/>
                    </a:cubicBezTo>
                    <a:cubicBezTo>
                      <a:pt x="18138" y="8251"/>
                      <a:pt x="12296" y="10868"/>
                      <a:pt x="1" y="11670"/>
                    </a:cubicBezTo>
                    <a:lnTo>
                      <a:pt x="1730" y="14804"/>
                    </a:lnTo>
                    <a:cubicBezTo>
                      <a:pt x="14027" y="14003"/>
                      <a:pt x="18414" y="12225"/>
                      <a:pt x="23684" y="9559"/>
                    </a:cubicBezTo>
                    <a:cubicBezTo>
                      <a:pt x="26281" y="8245"/>
                      <a:pt x="29092" y="6719"/>
                      <a:pt x="32269" y="4932"/>
                    </a:cubicBezTo>
                    <a:cubicBezTo>
                      <a:pt x="32269" y="3363"/>
                      <a:pt x="32813" y="1836"/>
                      <a:pt x="33473" y="384"/>
                    </a:cubicBezTo>
                    <a:cubicBezTo>
                      <a:pt x="33532" y="255"/>
                      <a:pt x="33593" y="127"/>
                      <a:pt x="336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19"/>
              <p:cNvSpPr/>
              <p:nvPr/>
            </p:nvSpPr>
            <p:spPr>
              <a:xfrm>
                <a:off x="2675035" y="4094489"/>
                <a:ext cx="1503242" cy="695550"/>
              </a:xfrm>
              <a:custGeom>
                <a:avLst/>
                <a:gdLst/>
                <a:ahLst/>
                <a:cxnLst/>
                <a:rect l="l" t="t" r="r" b="b"/>
                <a:pathLst>
                  <a:path w="48204" h="22304" extrusionOk="0">
                    <a:moveTo>
                      <a:pt x="48204" y="1"/>
                    </a:moveTo>
                    <a:lnTo>
                      <a:pt x="48204" y="1"/>
                    </a:lnTo>
                    <a:cubicBezTo>
                      <a:pt x="46848" y="1516"/>
                      <a:pt x="44674" y="3139"/>
                      <a:pt x="41678" y="4867"/>
                    </a:cubicBezTo>
                    <a:cubicBezTo>
                      <a:pt x="41522" y="4958"/>
                      <a:pt x="41382" y="5038"/>
                      <a:pt x="41230" y="5126"/>
                    </a:cubicBezTo>
                    <a:cubicBezTo>
                      <a:pt x="41230" y="4348"/>
                      <a:pt x="41132" y="3555"/>
                      <a:pt x="40744" y="2865"/>
                    </a:cubicBezTo>
                    <a:cubicBezTo>
                      <a:pt x="40514" y="2456"/>
                      <a:pt x="40183" y="2091"/>
                      <a:pt x="39795" y="1822"/>
                    </a:cubicBezTo>
                    <a:cubicBezTo>
                      <a:pt x="39684" y="1743"/>
                      <a:pt x="39566" y="1674"/>
                      <a:pt x="39447" y="1614"/>
                    </a:cubicBezTo>
                    <a:cubicBezTo>
                      <a:pt x="39283" y="1531"/>
                      <a:pt x="39113" y="1464"/>
                      <a:pt x="38940" y="1420"/>
                    </a:cubicBezTo>
                    <a:cubicBezTo>
                      <a:pt x="38937" y="1417"/>
                      <a:pt x="38931" y="1417"/>
                      <a:pt x="38927" y="1415"/>
                    </a:cubicBezTo>
                    <a:cubicBezTo>
                      <a:pt x="38712" y="1360"/>
                      <a:pt x="38491" y="1335"/>
                      <a:pt x="38268" y="1335"/>
                    </a:cubicBezTo>
                    <a:cubicBezTo>
                      <a:pt x="37710" y="1335"/>
                      <a:pt x="37139" y="1490"/>
                      <a:pt x="36612" y="1709"/>
                    </a:cubicBezTo>
                    <a:cubicBezTo>
                      <a:pt x="35620" y="2120"/>
                      <a:pt x="34792" y="2764"/>
                      <a:pt x="34051" y="3500"/>
                    </a:cubicBezTo>
                    <a:cubicBezTo>
                      <a:pt x="33222" y="4327"/>
                      <a:pt x="32474" y="5274"/>
                      <a:pt x="31937" y="6316"/>
                    </a:cubicBezTo>
                    <a:cubicBezTo>
                      <a:pt x="31872" y="6442"/>
                      <a:pt x="31809" y="6570"/>
                      <a:pt x="31751" y="6699"/>
                    </a:cubicBezTo>
                    <a:cubicBezTo>
                      <a:pt x="31091" y="8149"/>
                      <a:pt x="30548" y="9676"/>
                      <a:pt x="30548" y="11248"/>
                    </a:cubicBezTo>
                    <a:cubicBezTo>
                      <a:pt x="27372" y="13033"/>
                      <a:pt x="24560" y="14561"/>
                      <a:pt x="21962" y="15875"/>
                    </a:cubicBezTo>
                    <a:cubicBezTo>
                      <a:pt x="16684" y="18542"/>
                      <a:pt x="12297" y="20321"/>
                      <a:pt x="0" y="21123"/>
                    </a:cubicBezTo>
                    <a:cubicBezTo>
                      <a:pt x="58" y="21136"/>
                      <a:pt x="118" y="21152"/>
                      <a:pt x="176" y="21166"/>
                    </a:cubicBezTo>
                    <a:cubicBezTo>
                      <a:pt x="446" y="21234"/>
                      <a:pt x="738" y="21304"/>
                      <a:pt x="1017" y="21369"/>
                    </a:cubicBezTo>
                    <a:cubicBezTo>
                      <a:pt x="1294" y="21433"/>
                      <a:pt x="1593" y="21500"/>
                      <a:pt x="1877" y="21559"/>
                    </a:cubicBezTo>
                    <a:cubicBezTo>
                      <a:pt x="2163" y="21620"/>
                      <a:pt x="2467" y="21681"/>
                      <a:pt x="2759" y="21735"/>
                    </a:cubicBezTo>
                    <a:cubicBezTo>
                      <a:pt x="3051" y="21790"/>
                      <a:pt x="3365" y="21845"/>
                      <a:pt x="3665" y="21894"/>
                    </a:cubicBezTo>
                    <a:cubicBezTo>
                      <a:pt x="3964" y="21941"/>
                      <a:pt x="4288" y="21990"/>
                      <a:pt x="4592" y="22032"/>
                    </a:cubicBezTo>
                    <a:cubicBezTo>
                      <a:pt x="4900" y="22073"/>
                      <a:pt x="5229" y="22112"/>
                      <a:pt x="5543" y="22145"/>
                    </a:cubicBezTo>
                    <a:cubicBezTo>
                      <a:pt x="5857" y="22177"/>
                      <a:pt x="6194" y="22207"/>
                      <a:pt x="6516" y="22231"/>
                    </a:cubicBezTo>
                    <a:cubicBezTo>
                      <a:pt x="6835" y="22254"/>
                      <a:pt x="7180" y="22272"/>
                      <a:pt x="7508" y="22285"/>
                    </a:cubicBezTo>
                    <a:cubicBezTo>
                      <a:pt x="7834" y="22297"/>
                      <a:pt x="8184" y="22303"/>
                      <a:pt x="8516" y="22303"/>
                    </a:cubicBezTo>
                    <a:cubicBezTo>
                      <a:pt x="8848" y="22303"/>
                      <a:pt x="9201" y="22293"/>
                      <a:pt x="9538" y="22279"/>
                    </a:cubicBezTo>
                    <a:cubicBezTo>
                      <a:pt x="9874" y="22264"/>
                      <a:pt x="10229" y="22241"/>
                      <a:pt x="10570" y="22211"/>
                    </a:cubicBezTo>
                    <a:cubicBezTo>
                      <a:pt x="10909" y="22181"/>
                      <a:pt x="11265" y="22141"/>
                      <a:pt x="11605" y="22096"/>
                    </a:cubicBezTo>
                    <a:cubicBezTo>
                      <a:pt x="11945" y="22049"/>
                      <a:pt x="12298" y="21994"/>
                      <a:pt x="12636" y="21931"/>
                    </a:cubicBezTo>
                    <a:cubicBezTo>
                      <a:pt x="12974" y="21868"/>
                      <a:pt x="13325" y="21796"/>
                      <a:pt x="13658" y="21717"/>
                    </a:cubicBezTo>
                    <a:cubicBezTo>
                      <a:pt x="13993" y="21638"/>
                      <a:pt x="14335" y="21550"/>
                      <a:pt x="14665" y="21456"/>
                    </a:cubicBezTo>
                    <a:cubicBezTo>
                      <a:pt x="15323" y="21271"/>
                      <a:pt x="15984" y="21052"/>
                      <a:pt x="16613" y="20817"/>
                    </a:cubicBezTo>
                    <a:cubicBezTo>
                      <a:pt x="17242" y="20581"/>
                      <a:pt x="17843" y="20334"/>
                      <a:pt x="18440" y="20071"/>
                    </a:cubicBezTo>
                    <a:cubicBezTo>
                      <a:pt x="19039" y="19806"/>
                      <a:pt x="19586" y="19550"/>
                      <a:pt x="20155" y="19277"/>
                    </a:cubicBezTo>
                    <a:cubicBezTo>
                      <a:pt x="20441" y="19140"/>
                      <a:pt x="20714" y="19007"/>
                      <a:pt x="20996" y="18867"/>
                    </a:cubicBezTo>
                    <a:cubicBezTo>
                      <a:pt x="21562" y="18588"/>
                      <a:pt x="22083" y="18325"/>
                      <a:pt x="22641" y="18042"/>
                    </a:cubicBezTo>
                    <a:cubicBezTo>
                      <a:pt x="23199" y="17756"/>
                      <a:pt x="23713" y="17489"/>
                      <a:pt x="24265" y="17197"/>
                    </a:cubicBezTo>
                    <a:cubicBezTo>
                      <a:pt x="24816" y="16906"/>
                      <a:pt x="25326" y="16633"/>
                      <a:pt x="25873" y="16338"/>
                    </a:cubicBezTo>
                    <a:cubicBezTo>
                      <a:pt x="26419" y="16044"/>
                      <a:pt x="26928" y="15765"/>
                      <a:pt x="27471" y="15467"/>
                    </a:cubicBezTo>
                    <a:cubicBezTo>
                      <a:pt x="28013" y="15168"/>
                      <a:pt x="28518" y="14888"/>
                      <a:pt x="29057" y="14586"/>
                    </a:cubicBezTo>
                    <a:cubicBezTo>
                      <a:pt x="29596" y="14285"/>
                      <a:pt x="30099" y="14002"/>
                      <a:pt x="30637" y="13700"/>
                    </a:cubicBezTo>
                    <a:cubicBezTo>
                      <a:pt x="31173" y="13398"/>
                      <a:pt x="31676" y="13112"/>
                      <a:pt x="32211" y="12809"/>
                    </a:cubicBezTo>
                    <a:cubicBezTo>
                      <a:pt x="32745" y="12506"/>
                      <a:pt x="33248" y="12218"/>
                      <a:pt x="33780" y="11915"/>
                    </a:cubicBezTo>
                    <a:cubicBezTo>
                      <a:pt x="34312" y="11608"/>
                      <a:pt x="34815" y="11321"/>
                      <a:pt x="35347" y="11016"/>
                    </a:cubicBezTo>
                    <a:cubicBezTo>
                      <a:pt x="35879" y="10710"/>
                      <a:pt x="36380" y="10421"/>
                      <a:pt x="36911" y="10115"/>
                    </a:cubicBezTo>
                    <a:cubicBezTo>
                      <a:pt x="37441" y="9810"/>
                      <a:pt x="37945" y="9518"/>
                      <a:pt x="38474" y="9213"/>
                    </a:cubicBezTo>
                    <a:cubicBezTo>
                      <a:pt x="39004" y="8907"/>
                      <a:pt x="39507" y="8617"/>
                      <a:pt x="40038" y="8311"/>
                    </a:cubicBezTo>
                    <a:cubicBezTo>
                      <a:pt x="40162" y="8239"/>
                      <a:pt x="40289" y="8165"/>
                      <a:pt x="40413" y="8092"/>
                    </a:cubicBezTo>
                    <a:cubicBezTo>
                      <a:pt x="40693" y="7927"/>
                      <a:pt x="40985" y="7750"/>
                      <a:pt x="41263" y="7576"/>
                    </a:cubicBezTo>
                    <a:cubicBezTo>
                      <a:pt x="41540" y="7403"/>
                      <a:pt x="41829" y="7218"/>
                      <a:pt x="42104" y="7037"/>
                    </a:cubicBezTo>
                    <a:cubicBezTo>
                      <a:pt x="42377" y="6856"/>
                      <a:pt x="42663" y="6662"/>
                      <a:pt x="42933" y="6473"/>
                    </a:cubicBezTo>
                    <a:cubicBezTo>
                      <a:pt x="43202" y="6283"/>
                      <a:pt x="43484" y="6079"/>
                      <a:pt x="43749" y="5879"/>
                    </a:cubicBezTo>
                    <a:cubicBezTo>
                      <a:pt x="44013" y="5680"/>
                      <a:pt x="44289" y="5464"/>
                      <a:pt x="44548" y="5254"/>
                    </a:cubicBezTo>
                    <a:cubicBezTo>
                      <a:pt x="44807" y="5044"/>
                      <a:pt x="45077" y="4816"/>
                      <a:pt x="45329" y="4594"/>
                    </a:cubicBezTo>
                    <a:cubicBezTo>
                      <a:pt x="45551" y="4397"/>
                      <a:pt x="45784" y="4183"/>
                      <a:pt x="46004" y="3973"/>
                    </a:cubicBezTo>
                    <a:cubicBezTo>
                      <a:pt x="46678" y="3269"/>
                      <a:pt x="47840" y="1801"/>
                      <a:pt x="47840" y="1801"/>
                    </a:cubicBezTo>
                    <a:cubicBezTo>
                      <a:pt x="47908" y="1661"/>
                      <a:pt x="47962" y="1518"/>
                      <a:pt x="48008" y="1369"/>
                    </a:cubicBezTo>
                    <a:cubicBezTo>
                      <a:pt x="48099" y="1072"/>
                      <a:pt x="48159" y="770"/>
                      <a:pt x="48184" y="464"/>
                    </a:cubicBezTo>
                    <a:cubicBezTo>
                      <a:pt x="48197" y="309"/>
                      <a:pt x="48204" y="156"/>
                      <a:pt x="482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19"/>
              <p:cNvSpPr/>
              <p:nvPr/>
            </p:nvSpPr>
            <p:spPr>
              <a:xfrm>
                <a:off x="2621086" y="4285337"/>
                <a:ext cx="1049656" cy="370135"/>
              </a:xfrm>
              <a:custGeom>
                <a:avLst/>
                <a:gdLst/>
                <a:ahLst/>
                <a:cxnLst/>
                <a:rect l="l" t="t" r="r" b="b"/>
                <a:pathLst>
                  <a:path w="33659" h="11869" extrusionOk="0">
                    <a:moveTo>
                      <a:pt x="33314" y="1"/>
                    </a:moveTo>
                    <a:cubicBezTo>
                      <a:pt x="33258" y="31"/>
                      <a:pt x="26792" y="3609"/>
                      <a:pt x="23801" y="5148"/>
                    </a:cubicBezTo>
                    <a:cubicBezTo>
                      <a:pt x="22306" y="5917"/>
                      <a:pt x="20828" y="6653"/>
                      <a:pt x="19263" y="7336"/>
                    </a:cubicBezTo>
                    <a:cubicBezTo>
                      <a:pt x="17699" y="8019"/>
                      <a:pt x="16048" y="8651"/>
                      <a:pt x="14205" y="9212"/>
                    </a:cubicBezTo>
                    <a:cubicBezTo>
                      <a:pt x="13627" y="9387"/>
                      <a:pt x="13033" y="9556"/>
                      <a:pt x="12417" y="9717"/>
                    </a:cubicBezTo>
                    <a:cubicBezTo>
                      <a:pt x="11059" y="10072"/>
                      <a:pt x="9594" y="10389"/>
                      <a:pt x="7989" y="10664"/>
                    </a:cubicBezTo>
                    <a:cubicBezTo>
                      <a:pt x="6064" y="10993"/>
                      <a:pt x="3934" y="11262"/>
                      <a:pt x="1542" y="11459"/>
                    </a:cubicBezTo>
                    <a:cubicBezTo>
                      <a:pt x="1227" y="11484"/>
                      <a:pt x="908" y="11509"/>
                      <a:pt x="585" y="11532"/>
                    </a:cubicBezTo>
                    <a:cubicBezTo>
                      <a:pt x="391" y="11642"/>
                      <a:pt x="195" y="11755"/>
                      <a:pt x="1" y="11869"/>
                    </a:cubicBezTo>
                    <a:cubicBezTo>
                      <a:pt x="504" y="11836"/>
                      <a:pt x="996" y="11800"/>
                      <a:pt x="1477" y="11761"/>
                    </a:cubicBezTo>
                    <a:cubicBezTo>
                      <a:pt x="5813" y="11412"/>
                      <a:pt x="9311" y="10824"/>
                      <a:pt x="12302" y="10066"/>
                    </a:cubicBezTo>
                    <a:cubicBezTo>
                      <a:pt x="17102" y="8847"/>
                      <a:pt x="20591" y="7189"/>
                      <a:pt x="24135" y="5365"/>
                    </a:cubicBezTo>
                    <a:cubicBezTo>
                      <a:pt x="27183" y="3798"/>
                      <a:pt x="30271" y="2109"/>
                      <a:pt x="33658" y="199"/>
                    </a:cubicBezTo>
                    <a:cubicBezTo>
                      <a:pt x="33544" y="133"/>
                      <a:pt x="33429" y="67"/>
                      <a:pt x="333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" name="Google Shape;5619;p19"/>
              <p:cNvSpPr/>
              <p:nvPr/>
            </p:nvSpPr>
            <p:spPr>
              <a:xfrm>
                <a:off x="3659962" y="4131848"/>
                <a:ext cx="229116" cy="159730"/>
              </a:xfrm>
              <a:custGeom>
                <a:avLst/>
                <a:gdLst/>
                <a:ahLst/>
                <a:cxnLst/>
                <a:rect l="l" t="t" r="r" b="b"/>
                <a:pathLst>
                  <a:path w="7347" h="5122" extrusionOk="0">
                    <a:moveTo>
                      <a:pt x="7344" y="224"/>
                    </a:moveTo>
                    <a:cubicBezTo>
                      <a:pt x="7345" y="224"/>
                      <a:pt x="7346" y="224"/>
                      <a:pt x="7347" y="225"/>
                    </a:cubicBezTo>
                    <a:cubicBezTo>
                      <a:pt x="7346" y="224"/>
                      <a:pt x="7345" y="224"/>
                      <a:pt x="7344" y="224"/>
                    </a:cubicBezTo>
                    <a:close/>
                    <a:moveTo>
                      <a:pt x="5992" y="0"/>
                    </a:moveTo>
                    <a:cubicBezTo>
                      <a:pt x="5804" y="0"/>
                      <a:pt x="5624" y="16"/>
                      <a:pt x="5461" y="49"/>
                    </a:cubicBezTo>
                    <a:cubicBezTo>
                      <a:pt x="4346" y="275"/>
                      <a:pt x="3415" y="919"/>
                      <a:pt x="2587" y="1667"/>
                    </a:cubicBezTo>
                    <a:cubicBezTo>
                      <a:pt x="1544" y="2604"/>
                      <a:pt x="663" y="3705"/>
                      <a:pt x="0" y="4923"/>
                    </a:cubicBezTo>
                    <a:cubicBezTo>
                      <a:pt x="115" y="4989"/>
                      <a:pt x="229" y="5055"/>
                      <a:pt x="344" y="5121"/>
                    </a:cubicBezTo>
                    <a:cubicBezTo>
                      <a:pt x="882" y="4078"/>
                      <a:pt x="1631" y="3130"/>
                      <a:pt x="2459" y="2306"/>
                    </a:cubicBezTo>
                    <a:cubicBezTo>
                      <a:pt x="3199" y="1567"/>
                      <a:pt x="4027" y="926"/>
                      <a:pt x="5019" y="514"/>
                    </a:cubicBezTo>
                    <a:cubicBezTo>
                      <a:pt x="5546" y="296"/>
                      <a:pt x="6117" y="141"/>
                      <a:pt x="6674" y="141"/>
                    </a:cubicBezTo>
                    <a:cubicBezTo>
                      <a:pt x="6898" y="141"/>
                      <a:pt x="7119" y="166"/>
                      <a:pt x="7334" y="222"/>
                    </a:cubicBezTo>
                    <a:cubicBezTo>
                      <a:pt x="7337" y="223"/>
                      <a:pt x="7341" y="223"/>
                      <a:pt x="7344" y="224"/>
                    </a:cubicBezTo>
                    <a:lnTo>
                      <a:pt x="7344" y="224"/>
                    </a:lnTo>
                    <a:cubicBezTo>
                      <a:pt x="6911" y="84"/>
                      <a:pt x="6429" y="0"/>
                      <a:pt x="59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" name="Google Shape;5620;p19"/>
              <p:cNvSpPr/>
              <p:nvPr/>
            </p:nvSpPr>
            <p:spPr>
              <a:xfrm>
                <a:off x="3904915" y="3944492"/>
                <a:ext cx="309885" cy="206881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6634" extrusionOk="0">
                    <a:moveTo>
                      <a:pt x="9937" y="0"/>
                    </a:moveTo>
                    <a:lnTo>
                      <a:pt x="9305" y="65"/>
                    </a:lnTo>
                    <a:cubicBezTo>
                      <a:pt x="8671" y="745"/>
                      <a:pt x="7866" y="1450"/>
                      <a:pt x="6887" y="2178"/>
                    </a:cubicBezTo>
                    <a:cubicBezTo>
                      <a:pt x="5816" y="2976"/>
                      <a:pt x="4540" y="3804"/>
                      <a:pt x="3056" y="4663"/>
                    </a:cubicBezTo>
                    <a:cubicBezTo>
                      <a:pt x="2012" y="5264"/>
                      <a:pt x="980" y="5860"/>
                      <a:pt x="1" y="6425"/>
                    </a:cubicBezTo>
                    <a:cubicBezTo>
                      <a:pt x="122" y="6486"/>
                      <a:pt x="238" y="6556"/>
                      <a:pt x="349" y="6634"/>
                    </a:cubicBezTo>
                    <a:cubicBezTo>
                      <a:pt x="1329" y="6069"/>
                      <a:pt x="2369" y="5469"/>
                      <a:pt x="3411" y="4867"/>
                    </a:cubicBezTo>
                    <a:cubicBezTo>
                      <a:pt x="6407" y="3139"/>
                      <a:pt x="8581" y="1516"/>
                      <a:pt x="99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19"/>
              <p:cNvSpPr/>
              <p:nvPr/>
            </p:nvSpPr>
            <p:spPr>
              <a:xfrm>
                <a:off x="3915768" y="3944523"/>
                <a:ext cx="299002" cy="309979"/>
              </a:xfrm>
              <a:custGeom>
                <a:avLst/>
                <a:gdLst/>
                <a:ahLst/>
                <a:cxnLst/>
                <a:rect l="l" t="t" r="r" b="b"/>
                <a:pathLst>
                  <a:path w="9588" h="9940" extrusionOk="0">
                    <a:moveTo>
                      <a:pt x="9587" y="1"/>
                    </a:moveTo>
                    <a:cubicBezTo>
                      <a:pt x="8231" y="1516"/>
                      <a:pt x="6058" y="3139"/>
                      <a:pt x="3062" y="4867"/>
                    </a:cubicBezTo>
                    <a:cubicBezTo>
                      <a:pt x="2021" y="5468"/>
                      <a:pt x="981" y="6071"/>
                      <a:pt x="1" y="6634"/>
                    </a:cubicBezTo>
                    <a:cubicBezTo>
                      <a:pt x="389" y="6905"/>
                      <a:pt x="720" y="7268"/>
                      <a:pt x="950" y="7677"/>
                    </a:cubicBezTo>
                    <a:cubicBezTo>
                      <a:pt x="1338" y="8367"/>
                      <a:pt x="1436" y="9163"/>
                      <a:pt x="1436" y="9939"/>
                    </a:cubicBezTo>
                    <a:cubicBezTo>
                      <a:pt x="1589" y="9849"/>
                      <a:pt x="1730" y="9770"/>
                      <a:pt x="1884" y="9681"/>
                    </a:cubicBezTo>
                    <a:cubicBezTo>
                      <a:pt x="4879" y="7951"/>
                      <a:pt x="7055" y="6329"/>
                      <a:pt x="8410" y="4814"/>
                    </a:cubicBezTo>
                    <a:lnTo>
                      <a:pt x="95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19"/>
              <p:cNvSpPr/>
              <p:nvPr/>
            </p:nvSpPr>
            <p:spPr>
              <a:xfrm>
                <a:off x="3627406" y="4136245"/>
                <a:ext cx="333149" cy="309106"/>
              </a:xfrm>
              <a:custGeom>
                <a:avLst/>
                <a:gdLst/>
                <a:ahLst/>
                <a:cxnLst/>
                <a:rect l="l" t="t" r="r" b="b"/>
                <a:pathLst>
                  <a:path w="10683" h="9912" extrusionOk="0">
                    <a:moveTo>
                      <a:pt x="7720" y="0"/>
                    </a:moveTo>
                    <a:cubicBezTo>
                      <a:pt x="7163" y="0"/>
                      <a:pt x="6592" y="155"/>
                      <a:pt x="6066" y="373"/>
                    </a:cubicBezTo>
                    <a:cubicBezTo>
                      <a:pt x="5074" y="785"/>
                      <a:pt x="4245" y="1428"/>
                      <a:pt x="3504" y="2165"/>
                    </a:cubicBezTo>
                    <a:cubicBezTo>
                      <a:pt x="2675" y="2992"/>
                      <a:pt x="1927" y="3938"/>
                      <a:pt x="1389" y="4980"/>
                    </a:cubicBezTo>
                    <a:cubicBezTo>
                      <a:pt x="1325" y="5107"/>
                      <a:pt x="1262" y="5235"/>
                      <a:pt x="1204" y="5364"/>
                    </a:cubicBezTo>
                    <a:cubicBezTo>
                      <a:pt x="546" y="6813"/>
                      <a:pt x="1" y="8342"/>
                      <a:pt x="1" y="9912"/>
                    </a:cubicBezTo>
                    <a:lnTo>
                      <a:pt x="10683" y="3791"/>
                    </a:lnTo>
                    <a:cubicBezTo>
                      <a:pt x="10683" y="3014"/>
                      <a:pt x="10585" y="2219"/>
                      <a:pt x="10197" y="1529"/>
                    </a:cubicBezTo>
                    <a:cubicBezTo>
                      <a:pt x="9967" y="1120"/>
                      <a:pt x="9636" y="757"/>
                      <a:pt x="9248" y="486"/>
                    </a:cubicBezTo>
                    <a:cubicBezTo>
                      <a:pt x="9137" y="407"/>
                      <a:pt x="9021" y="340"/>
                      <a:pt x="8900" y="278"/>
                    </a:cubicBezTo>
                    <a:cubicBezTo>
                      <a:pt x="8736" y="196"/>
                      <a:pt x="8568" y="128"/>
                      <a:pt x="8392" y="84"/>
                    </a:cubicBezTo>
                    <a:cubicBezTo>
                      <a:pt x="8389" y="82"/>
                      <a:pt x="8384" y="82"/>
                      <a:pt x="8381" y="81"/>
                    </a:cubicBezTo>
                    <a:cubicBezTo>
                      <a:pt x="8165" y="25"/>
                      <a:pt x="7944" y="0"/>
                      <a:pt x="77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19"/>
              <p:cNvSpPr/>
              <p:nvPr/>
            </p:nvSpPr>
            <p:spPr>
              <a:xfrm>
                <a:off x="3830447" y="3459450"/>
                <a:ext cx="118098" cy="62152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1993" extrusionOk="0">
                    <a:moveTo>
                      <a:pt x="1894" y="0"/>
                    </a:moveTo>
                    <a:cubicBezTo>
                      <a:pt x="1453" y="0"/>
                      <a:pt x="1011" y="97"/>
                      <a:pt x="674" y="292"/>
                    </a:cubicBezTo>
                    <a:cubicBezTo>
                      <a:pt x="1" y="680"/>
                      <a:pt x="1" y="1312"/>
                      <a:pt x="674" y="1701"/>
                    </a:cubicBezTo>
                    <a:cubicBezTo>
                      <a:pt x="1011" y="1895"/>
                      <a:pt x="1453" y="1992"/>
                      <a:pt x="1894" y="1992"/>
                    </a:cubicBezTo>
                    <a:cubicBezTo>
                      <a:pt x="2336" y="1992"/>
                      <a:pt x="2777" y="1895"/>
                      <a:pt x="3113" y="1701"/>
                    </a:cubicBezTo>
                    <a:cubicBezTo>
                      <a:pt x="3786" y="1313"/>
                      <a:pt x="3786" y="682"/>
                      <a:pt x="3113" y="292"/>
                    </a:cubicBezTo>
                    <a:cubicBezTo>
                      <a:pt x="2777" y="97"/>
                      <a:pt x="2336" y="0"/>
                      <a:pt x="18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19"/>
              <p:cNvSpPr/>
              <p:nvPr/>
            </p:nvSpPr>
            <p:spPr>
              <a:xfrm>
                <a:off x="3835655" y="3490167"/>
                <a:ext cx="107869" cy="47495"/>
              </a:xfrm>
              <a:custGeom>
                <a:avLst/>
                <a:gdLst/>
                <a:ahLst/>
                <a:cxnLst/>
                <a:rect l="l" t="t" r="r" b="b"/>
                <a:pathLst>
                  <a:path w="3459" h="1523" extrusionOk="0">
                    <a:moveTo>
                      <a:pt x="1" y="0"/>
                    </a:moveTo>
                    <a:lnTo>
                      <a:pt x="1" y="525"/>
                    </a:lnTo>
                    <a:cubicBezTo>
                      <a:pt x="1" y="590"/>
                      <a:pt x="11" y="657"/>
                      <a:pt x="35" y="719"/>
                    </a:cubicBezTo>
                    <a:cubicBezTo>
                      <a:pt x="39" y="738"/>
                      <a:pt x="47" y="754"/>
                      <a:pt x="54" y="772"/>
                    </a:cubicBezTo>
                    <a:cubicBezTo>
                      <a:pt x="58" y="779"/>
                      <a:pt x="60" y="784"/>
                      <a:pt x="64" y="791"/>
                    </a:cubicBezTo>
                    <a:cubicBezTo>
                      <a:pt x="83" y="831"/>
                      <a:pt x="104" y="869"/>
                      <a:pt x="133" y="906"/>
                    </a:cubicBezTo>
                    <a:cubicBezTo>
                      <a:pt x="176" y="968"/>
                      <a:pt x="231" y="1025"/>
                      <a:pt x="294" y="1078"/>
                    </a:cubicBezTo>
                    <a:cubicBezTo>
                      <a:pt x="356" y="1133"/>
                      <a:pt x="428" y="1183"/>
                      <a:pt x="510" y="1229"/>
                    </a:cubicBezTo>
                    <a:cubicBezTo>
                      <a:pt x="587" y="1277"/>
                      <a:pt x="676" y="1319"/>
                      <a:pt x="771" y="1354"/>
                    </a:cubicBezTo>
                    <a:cubicBezTo>
                      <a:pt x="865" y="1390"/>
                      <a:pt x="965" y="1421"/>
                      <a:pt x="1070" y="1445"/>
                    </a:cubicBezTo>
                    <a:cubicBezTo>
                      <a:pt x="1174" y="1471"/>
                      <a:pt x="1283" y="1491"/>
                      <a:pt x="1394" y="1503"/>
                    </a:cubicBezTo>
                    <a:cubicBezTo>
                      <a:pt x="1504" y="1516"/>
                      <a:pt x="1618" y="1523"/>
                      <a:pt x="1732" y="1523"/>
                    </a:cubicBezTo>
                    <a:cubicBezTo>
                      <a:pt x="1844" y="1523"/>
                      <a:pt x="1957" y="1516"/>
                      <a:pt x="2069" y="1503"/>
                    </a:cubicBezTo>
                    <a:cubicBezTo>
                      <a:pt x="2180" y="1491"/>
                      <a:pt x="2288" y="1471"/>
                      <a:pt x="2393" y="1445"/>
                    </a:cubicBezTo>
                    <a:cubicBezTo>
                      <a:pt x="2496" y="1421"/>
                      <a:pt x="2597" y="1390"/>
                      <a:pt x="2691" y="1354"/>
                    </a:cubicBezTo>
                    <a:cubicBezTo>
                      <a:pt x="2714" y="1344"/>
                      <a:pt x="2739" y="1334"/>
                      <a:pt x="2762" y="1324"/>
                    </a:cubicBezTo>
                    <a:cubicBezTo>
                      <a:pt x="2829" y="1296"/>
                      <a:pt x="2893" y="1264"/>
                      <a:pt x="2954" y="1229"/>
                    </a:cubicBezTo>
                    <a:cubicBezTo>
                      <a:pt x="3033" y="1183"/>
                      <a:pt x="3106" y="1133"/>
                      <a:pt x="3166" y="1078"/>
                    </a:cubicBezTo>
                    <a:cubicBezTo>
                      <a:pt x="3230" y="1025"/>
                      <a:pt x="3284" y="968"/>
                      <a:pt x="3327" y="906"/>
                    </a:cubicBezTo>
                    <a:cubicBezTo>
                      <a:pt x="3359" y="863"/>
                      <a:pt x="3385" y="817"/>
                      <a:pt x="3404" y="771"/>
                    </a:cubicBezTo>
                    <a:cubicBezTo>
                      <a:pt x="3411" y="754"/>
                      <a:pt x="3418" y="738"/>
                      <a:pt x="3424" y="719"/>
                    </a:cubicBezTo>
                    <a:cubicBezTo>
                      <a:pt x="3445" y="654"/>
                      <a:pt x="3458" y="590"/>
                      <a:pt x="3458" y="525"/>
                    </a:cubicBezTo>
                    <a:lnTo>
                      <a:pt x="3457" y="22"/>
                    </a:lnTo>
                    <a:cubicBezTo>
                      <a:pt x="3454" y="79"/>
                      <a:pt x="3445" y="138"/>
                      <a:pt x="3425" y="194"/>
                    </a:cubicBezTo>
                    <a:cubicBezTo>
                      <a:pt x="3404" y="259"/>
                      <a:pt x="3371" y="322"/>
                      <a:pt x="3327" y="381"/>
                    </a:cubicBezTo>
                    <a:cubicBezTo>
                      <a:pt x="3284" y="443"/>
                      <a:pt x="3230" y="501"/>
                      <a:pt x="3166" y="554"/>
                    </a:cubicBezTo>
                    <a:cubicBezTo>
                      <a:pt x="3105" y="608"/>
                      <a:pt x="3033" y="659"/>
                      <a:pt x="2954" y="705"/>
                    </a:cubicBezTo>
                    <a:cubicBezTo>
                      <a:pt x="2948" y="709"/>
                      <a:pt x="2944" y="710"/>
                      <a:pt x="2939" y="712"/>
                    </a:cubicBezTo>
                    <a:cubicBezTo>
                      <a:pt x="2882" y="745"/>
                      <a:pt x="2821" y="775"/>
                      <a:pt x="2757" y="802"/>
                    </a:cubicBezTo>
                    <a:cubicBezTo>
                      <a:pt x="2735" y="811"/>
                      <a:pt x="2712" y="820"/>
                      <a:pt x="2691" y="828"/>
                    </a:cubicBezTo>
                    <a:cubicBezTo>
                      <a:pt x="2597" y="864"/>
                      <a:pt x="2496" y="896"/>
                      <a:pt x="2393" y="920"/>
                    </a:cubicBezTo>
                    <a:cubicBezTo>
                      <a:pt x="2393" y="920"/>
                      <a:pt x="2179" y="965"/>
                      <a:pt x="2069" y="978"/>
                    </a:cubicBezTo>
                    <a:cubicBezTo>
                      <a:pt x="1957" y="991"/>
                      <a:pt x="1844" y="998"/>
                      <a:pt x="1732" y="998"/>
                    </a:cubicBezTo>
                    <a:cubicBezTo>
                      <a:pt x="1618" y="998"/>
                      <a:pt x="1504" y="991"/>
                      <a:pt x="1394" y="978"/>
                    </a:cubicBezTo>
                    <a:cubicBezTo>
                      <a:pt x="1310" y="969"/>
                      <a:pt x="1228" y="955"/>
                      <a:pt x="1146" y="939"/>
                    </a:cubicBezTo>
                    <a:cubicBezTo>
                      <a:pt x="1121" y="933"/>
                      <a:pt x="1095" y="927"/>
                      <a:pt x="1070" y="923"/>
                    </a:cubicBezTo>
                    <a:cubicBezTo>
                      <a:pt x="1017" y="910"/>
                      <a:pt x="965" y="896"/>
                      <a:pt x="915" y="880"/>
                    </a:cubicBezTo>
                    <a:cubicBezTo>
                      <a:pt x="865" y="866"/>
                      <a:pt x="819" y="847"/>
                      <a:pt x="771" y="831"/>
                    </a:cubicBezTo>
                    <a:cubicBezTo>
                      <a:pt x="725" y="812"/>
                      <a:pt x="679" y="794"/>
                      <a:pt x="635" y="772"/>
                    </a:cubicBezTo>
                    <a:cubicBezTo>
                      <a:pt x="592" y="752"/>
                      <a:pt x="550" y="729"/>
                      <a:pt x="510" y="705"/>
                    </a:cubicBezTo>
                    <a:cubicBezTo>
                      <a:pt x="431" y="659"/>
                      <a:pt x="356" y="608"/>
                      <a:pt x="294" y="554"/>
                    </a:cubicBezTo>
                    <a:cubicBezTo>
                      <a:pt x="277" y="539"/>
                      <a:pt x="262" y="528"/>
                      <a:pt x="248" y="513"/>
                    </a:cubicBezTo>
                    <a:cubicBezTo>
                      <a:pt x="203" y="472"/>
                      <a:pt x="166" y="427"/>
                      <a:pt x="133" y="381"/>
                    </a:cubicBezTo>
                    <a:cubicBezTo>
                      <a:pt x="90" y="322"/>
                      <a:pt x="57" y="259"/>
                      <a:pt x="35" y="194"/>
                    </a:cubicBezTo>
                    <a:cubicBezTo>
                      <a:pt x="11" y="130"/>
                      <a:pt x="1" y="6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19"/>
              <p:cNvSpPr/>
              <p:nvPr/>
            </p:nvSpPr>
            <p:spPr>
              <a:xfrm>
                <a:off x="3846195" y="3465126"/>
                <a:ext cx="86725" cy="3074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986" extrusionOk="0">
                    <a:moveTo>
                      <a:pt x="1391" y="1"/>
                    </a:moveTo>
                    <a:cubicBezTo>
                      <a:pt x="1210" y="1"/>
                      <a:pt x="1028" y="23"/>
                      <a:pt x="859" y="61"/>
                    </a:cubicBezTo>
                    <a:cubicBezTo>
                      <a:pt x="729" y="92"/>
                      <a:pt x="609" y="135"/>
                      <a:pt x="501" y="185"/>
                    </a:cubicBezTo>
                    <a:cubicBezTo>
                      <a:pt x="469" y="202"/>
                      <a:pt x="436" y="218"/>
                      <a:pt x="407" y="234"/>
                    </a:cubicBezTo>
                    <a:cubicBezTo>
                      <a:pt x="311" y="290"/>
                      <a:pt x="231" y="355"/>
                      <a:pt x="166" y="422"/>
                    </a:cubicBezTo>
                    <a:cubicBezTo>
                      <a:pt x="144" y="447"/>
                      <a:pt x="124" y="470"/>
                      <a:pt x="108" y="494"/>
                    </a:cubicBezTo>
                    <a:cubicBezTo>
                      <a:pt x="98" y="507"/>
                      <a:pt x="91" y="519"/>
                      <a:pt x="82" y="530"/>
                    </a:cubicBezTo>
                    <a:cubicBezTo>
                      <a:pt x="67" y="556"/>
                      <a:pt x="54" y="580"/>
                      <a:pt x="44" y="606"/>
                    </a:cubicBezTo>
                    <a:cubicBezTo>
                      <a:pt x="32" y="631"/>
                      <a:pt x="23" y="658"/>
                      <a:pt x="16" y="684"/>
                    </a:cubicBezTo>
                    <a:cubicBezTo>
                      <a:pt x="6" y="724"/>
                      <a:pt x="0" y="764"/>
                      <a:pt x="0" y="803"/>
                    </a:cubicBezTo>
                    <a:cubicBezTo>
                      <a:pt x="0" y="843"/>
                      <a:pt x="6" y="882"/>
                      <a:pt x="15" y="921"/>
                    </a:cubicBezTo>
                    <a:cubicBezTo>
                      <a:pt x="21" y="943"/>
                      <a:pt x="28" y="964"/>
                      <a:pt x="36" y="986"/>
                    </a:cubicBezTo>
                    <a:cubicBezTo>
                      <a:pt x="52" y="943"/>
                      <a:pt x="75" y="901"/>
                      <a:pt x="105" y="861"/>
                    </a:cubicBezTo>
                    <a:cubicBezTo>
                      <a:pt x="176" y="764"/>
                      <a:pt x="279" y="677"/>
                      <a:pt x="406" y="600"/>
                    </a:cubicBezTo>
                    <a:cubicBezTo>
                      <a:pt x="436" y="583"/>
                      <a:pt x="468" y="566"/>
                      <a:pt x="499" y="550"/>
                    </a:cubicBezTo>
                    <a:cubicBezTo>
                      <a:pt x="607" y="498"/>
                      <a:pt x="728" y="457"/>
                      <a:pt x="857" y="427"/>
                    </a:cubicBezTo>
                    <a:cubicBezTo>
                      <a:pt x="1026" y="386"/>
                      <a:pt x="1208" y="365"/>
                      <a:pt x="1389" y="365"/>
                    </a:cubicBezTo>
                    <a:cubicBezTo>
                      <a:pt x="1570" y="365"/>
                      <a:pt x="1752" y="386"/>
                      <a:pt x="1921" y="427"/>
                    </a:cubicBezTo>
                    <a:cubicBezTo>
                      <a:pt x="2088" y="465"/>
                      <a:pt x="2243" y="526"/>
                      <a:pt x="2373" y="600"/>
                    </a:cubicBezTo>
                    <a:cubicBezTo>
                      <a:pt x="2502" y="674"/>
                      <a:pt x="2604" y="764"/>
                      <a:pt x="2675" y="861"/>
                    </a:cubicBezTo>
                    <a:cubicBezTo>
                      <a:pt x="2703" y="901"/>
                      <a:pt x="2726" y="943"/>
                      <a:pt x="2745" y="986"/>
                    </a:cubicBezTo>
                    <a:cubicBezTo>
                      <a:pt x="2748" y="976"/>
                      <a:pt x="2751" y="969"/>
                      <a:pt x="2754" y="960"/>
                    </a:cubicBezTo>
                    <a:cubicBezTo>
                      <a:pt x="2765" y="923"/>
                      <a:pt x="2775" y="882"/>
                      <a:pt x="2778" y="843"/>
                    </a:cubicBezTo>
                    <a:cubicBezTo>
                      <a:pt x="2781" y="831"/>
                      <a:pt x="2781" y="816"/>
                      <a:pt x="2781" y="803"/>
                    </a:cubicBezTo>
                    <a:cubicBezTo>
                      <a:pt x="2781" y="792"/>
                      <a:pt x="2781" y="777"/>
                      <a:pt x="2778" y="764"/>
                    </a:cubicBezTo>
                    <a:cubicBezTo>
                      <a:pt x="2775" y="724"/>
                      <a:pt x="2765" y="685"/>
                      <a:pt x="2754" y="648"/>
                    </a:cubicBezTo>
                    <a:cubicBezTo>
                      <a:pt x="2745" y="622"/>
                      <a:pt x="2733" y="595"/>
                      <a:pt x="2721" y="570"/>
                    </a:cubicBezTo>
                    <a:cubicBezTo>
                      <a:pt x="2709" y="544"/>
                      <a:pt x="2692" y="520"/>
                      <a:pt x="2675" y="497"/>
                    </a:cubicBezTo>
                    <a:cubicBezTo>
                      <a:pt x="2664" y="484"/>
                      <a:pt x="2656" y="473"/>
                      <a:pt x="2647" y="461"/>
                    </a:cubicBezTo>
                    <a:cubicBezTo>
                      <a:pt x="2639" y="448"/>
                      <a:pt x="2627" y="437"/>
                      <a:pt x="2617" y="425"/>
                    </a:cubicBezTo>
                    <a:cubicBezTo>
                      <a:pt x="2552" y="355"/>
                      <a:pt x="2470" y="291"/>
                      <a:pt x="2374" y="235"/>
                    </a:cubicBezTo>
                    <a:cubicBezTo>
                      <a:pt x="2246" y="162"/>
                      <a:pt x="2092" y="103"/>
                      <a:pt x="1923" y="61"/>
                    </a:cubicBezTo>
                    <a:cubicBezTo>
                      <a:pt x="1756" y="23"/>
                      <a:pt x="1572" y="1"/>
                      <a:pt x="13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19"/>
              <p:cNvSpPr/>
              <p:nvPr/>
            </p:nvSpPr>
            <p:spPr>
              <a:xfrm>
                <a:off x="3847349" y="3476477"/>
                <a:ext cx="84387" cy="38732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1242" extrusionOk="0">
                    <a:moveTo>
                      <a:pt x="1351" y="1"/>
                    </a:moveTo>
                    <a:cubicBezTo>
                      <a:pt x="1170" y="1"/>
                      <a:pt x="987" y="22"/>
                      <a:pt x="819" y="63"/>
                    </a:cubicBezTo>
                    <a:cubicBezTo>
                      <a:pt x="649" y="101"/>
                      <a:pt x="497" y="160"/>
                      <a:pt x="367" y="236"/>
                    </a:cubicBezTo>
                    <a:cubicBezTo>
                      <a:pt x="353" y="245"/>
                      <a:pt x="340" y="252"/>
                      <a:pt x="326" y="261"/>
                    </a:cubicBezTo>
                    <a:cubicBezTo>
                      <a:pt x="217" y="330"/>
                      <a:pt x="129" y="410"/>
                      <a:pt x="67" y="497"/>
                    </a:cubicBezTo>
                    <a:cubicBezTo>
                      <a:pt x="41" y="538"/>
                      <a:pt x="17" y="580"/>
                      <a:pt x="1" y="622"/>
                    </a:cubicBezTo>
                    <a:cubicBezTo>
                      <a:pt x="12" y="651"/>
                      <a:pt x="28" y="681"/>
                      <a:pt x="45" y="709"/>
                    </a:cubicBezTo>
                    <a:cubicBezTo>
                      <a:pt x="53" y="721"/>
                      <a:pt x="63" y="734"/>
                      <a:pt x="71" y="745"/>
                    </a:cubicBezTo>
                    <a:cubicBezTo>
                      <a:pt x="89" y="768"/>
                      <a:pt x="107" y="793"/>
                      <a:pt x="129" y="817"/>
                    </a:cubicBezTo>
                    <a:cubicBezTo>
                      <a:pt x="194" y="886"/>
                      <a:pt x="274" y="950"/>
                      <a:pt x="372" y="1006"/>
                    </a:cubicBezTo>
                    <a:cubicBezTo>
                      <a:pt x="373" y="1006"/>
                      <a:pt x="373" y="1007"/>
                      <a:pt x="375" y="1007"/>
                    </a:cubicBezTo>
                    <a:cubicBezTo>
                      <a:pt x="503" y="1082"/>
                      <a:pt x="655" y="1141"/>
                      <a:pt x="822" y="1180"/>
                    </a:cubicBezTo>
                    <a:cubicBezTo>
                      <a:pt x="863" y="1191"/>
                      <a:pt x="907" y="1200"/>
                      <a:pt x="950" y="1207"/>
                    </a:cubicBezTo>
                    <a:cubicBezTo>
                      <a:pt x="1081" y="1230"/>
                      <a:pt x="1217" y="1241"/>
                      <a:pt x="1354" y="1241"/>
                    </a:cubicBezTo>
                    <a:cubicBezTo>
                      <a:pt x="1487" y="1241"/>
                      <a:pt x="1620" y="1230"/>
                      <a:pt x="1748" y="1208"/>
                    </a:cubicBezTo>
                    <a:cubicBezTo>
                      <a:pt x="1794" y="1200"/>
                      <a:pt x="1840" y="1191"/>
                      <a:pt x="1884" y="1180"/>
                    </a:cubicBezTo>
                    <a:cubicBezTo>
                      <a:pt x="2052" y="1141"/>
                      <a:pt x="2206" y="1080"/>
                      <a:pt x="2336" y="1006"/>
                    </a:cubicBezTo>
                    <a:cubicBezTo>
                      <a:pt x="2416" y="958"/>
                      <a:pt x="2487" y="906"/>
                      <a:pt x="2544" y="850"/>
                    </a:cubicBezTo>
                    <a:cubicBezTo>
                      <a:pt x="2567" y="829"/>
                      <a:pt x="2589" y="806"/>
                      <a:pt x="2609" y="781"/>
                    </a:cubicBezTo>
                    <a:cubicBezTo>
                      <a:pt x="2617" y="770"/>
                      <a:pt x="2629" y="757"/>
                      <a:pt x="2636" y="745"/>
                    </a:cubicBezTo>
                    <a:cubicBezTo>
                      <a:pt x="2653" y="721"/>
                      <a:pt x="2668" y="697"/>
                      <a:pt x="2682" y="671"/>
                    </a:cubicBezTo>
                    <a:cubicBezTo>
                      <a:pt x="2691" y="655"/>
                      <a:pt x="2698" y="638"/>
                      <a:pt x="2705" y="620"/>
                    </a:cubicBezTo>
                    <a:cubicBezTo>
                      <a:pt x="2689" y="577"/>
                      <a:pt x="2666" y="537"/>
                      <a:pt x="2636" y="497"/>
                    </a:cubicBezTo>
                    <a:cubicBezTo>
                      <a:pt x="2566" y="400"/>
                      <a:pt x="2464" y="311"/>
                      <a:pt x="2334" y="236"/>
                    </a:cubicBezTo>
                    <a:cubicBezTo>
                      <a:pt x="2206" y="160"/>
                      <a:pt x="2051" y="101"/>
                      <a:pt x="1883" y="63"/>
                    </a:cubicBezTo>
                    <a:cubicBezTo>
                      <a:pt x="1713" y="22"/>
                      <a:pt x="1532" y="1"/>
                      <a:pt x="1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19"/>
              <p:cNvSpPr/>
              <p:nvPr/>
            </p:nvSpPr>
            <p:spPr>
              <a:xfrm>
                <a:off x="3850312" y="3561673"/>
                <a:ext cx="78399" cy="216736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6950" extrusionOk="0">
                    <a:moveTo>
                      <a:pt x="1" y="0"/>
                    </a:moveTo>
                    <a:lnTo>
                      <a:pt x="1" y="6224"/>
                    </a:lnTo>
                    <a:cubicBezTo>
                      <a:pt x="1" y="6271"/>
                      <a:pt x="11" y="6319"/>
                      <a:pt x="25" y="6366"/>
                    </a:cubicBezTo>
                    <a:cubicBezTo>
                      <a:pt x="40" y="6412"/>
                      <a:pt x="64" y="6458"/>
                      <a:pt x="97" y="6503"/>
                    </a:cubicBezTo>
                    <a:cubicBezTo>
                      <a:pt x="129" y="6546"/>
                      <a:pt x="166" y="6589"/>
                      <a:pt x="214" y="6628"/>
                    </a:cubicBezTo>
                    <a:cubicBezTo>
                      <a:pt x="258" y="6668"/>
                      <a:pt x="310" y="6706"/>
                      <a:pt x="370" y="6739"/>
                    </a:cubicBezTo>
                    <a:cubicBezTo>
                      <a:pt x="429" y="6770"/>
                      <a:pt x="492" y="6803"/>
                      <a:pt x="560" y="6828"/>
                    </a:cubicBezTo>
                    <a:cubicBezTo>
                      <a:pt x="629" y="6855"/>
                      <a:pt x="701" y="6877"/>
                      <a:pt x="777" y="6894"/>
                    </a:cubicBezTo>
                    <a:cubicBezTo>
                      <a:pt x="853" y="6913"/>
                      <a:pt x="932" y="6927"/>
                      <a:pt x="1013" y="6936"/>
                    </a:cubicBezTo>
                    <a:cubicBezTo>
                      <a:pt x="1093" y="6944"/>
                      <a:pt x="1177" y="6950"/>
                      <a:pt x="1257" y="6950"/>
                    </a:cubicBezTo>
                    <a:cubicBezTo>
                      <a:pt x="1341" y="6950"/>
                      <a:pt x="1421" y="6944"/>
                      <a:pt x="1502" y="6936"/>
                    </a:cubicBezTo>
                    <a:cubicBezTo>
                      <a:pt x="1506" y="6936"/>
                      <a:pt x="1507" y="6936"/>
                      <a:pt x="1510" y="6934"/>
                    </a:cubicBezTo>
                    <a:cubicBezTo>
                      <a:pt x="1588" y="6925"/>
                      <a:pt x="1666" y="6911"/>
                      <a:pt x="1739" y="6894"/>
                    </a:cubicBezTo>
                    <a:cubicBezTo>
                      <a:pt x="1815" y="6877"/>
                      <a:pt x="1888" y="6854"/>
                      <a:pt x="1956" y="6828"/>
                    </a:cubicBezTo>
                    <a:cubicBezTo>
                      <a:pt x="2025" y="6800"/>
                      <a:pt x="2090" y="6770"/>
                      <a:pt x="2147" y="6739"/>
                    </a:cubicBezTo>
                    <a:cubicBezTo>
                      <a:pt x="2205" y="6706"/>
                      <a:pt x="2256" y="6668"/>
                      <a:pt x="2304" y="6628"/>
                    </a:cubicBezTo>
                    <a:cubicBezTo>
                      <a:pt x="2348" y="6589"/>
                      <a:pt x="2387" y="6547"/>
                      <a:pt x="2419" y="6503"/>
                    </a:cubicBezTo>
                    <a:cubicBezTo>
                      <a:pt x="2451" y="6458"/>
                      <a:pt x="2474" y="6412"/>
                      <a:pt x="2491" y="6366"/>
                    </a:cubicBezTo>
                    <a:cubicBezTo>
                      <a:pt x="2507" y="6319"/>
                      <a:pt x="2514" y="6273"/>
                      <a:pt x="2514" y="6224"/>
                    </a:cubicBezTo>
                    <a:lnTo>
                      <a:pt x="2514" y="0"/>
                    </a:lnTo>
                    <a:cubicBezTo>
                      <a:pt x="2514" y="25"/>
                      <a:pt x="2512" y="48"/>
                      <a:pt x="2507" y="71"/>
                    </a:cubicBezTo>
                    <a:cubicBezTo>
                      <a:pt x="2495" y="135"/>
                      <a:pt x="2471" y="199"/>
                      <a:pt x="2429" y="259"/>
                    </a:cubicBezTo>
                    <a:cubicBezTo>
                      <a:pt x="2390" y="319"/>
                      <a:pt x="2334" y="378"/>
                      <a:pt x="2269" y="430"/>
                    </a:cubicBezTo>
                    <a:cubicBezTo>
                      <a:pt x="2203" y="482"/>
                      <a:pt x="2124" y="529"/>
                      <a:pt x="2035" y="571"/>
                    </a:cubicBezTo>
                    <a:cubicBezTo>
                      <a:pt x="1947" y="610"/>
                      <a:pt x="1851" y="644"/>
                      <a:pt x="1746" y="669"/>
                    </a:cubicBezTo>
                    <a:cubicBezTo>
                      <a:pt x="1671" y="687"/>
                      <a:pt x="1592" y="702"/>
                      <a:pt x="1509" y="712"/>
                    </a:cubicBezTo>
                    <a:cubicBezTo>
                      <a:pt x="1480" y="716"/>
                      <a:pt x="1451" y="719"/>
                      <a:pt x="1421" y="721"/>
                    </a:cubicBezTo>
                    <a:cubicBezTo>
                      <a:pt x="1365" y="726"/>
                      <a:pt x="1309" y="728"/>
                      <a:pt x="1253" y="728"/>
                    </a:cubicBezTo>
                    <a:cubicBezTo>
                      <a:pt x="1197" y="728"/>
                      <a:pt x="1141" y="726"/>
                      <a:pt x="1085" y="721"/>
                    </a:cubicBezTo>
                    <a:cubicBezTo>
                      <a:pt x="974" y="712"/>
                      <a:pt x="863" y="695"/>
                      <a:pt x="761" y="669"/>
                    </a:cubicBezTo>
                    <a:cubicBezTo>
                      <a:pt x="659" y="644"/>
                      <a:pt x="560" y="610"/>
                      <a:pt x="474" y="568"/>
                    </a:cubicBezTo>
                    <a:cubicBezTo>
                      <a:pt x="438" y="552"/>
                      <a:pt x="402" y="535"/>
                      <a:pt x="367" y="515"/>
                    </a:cubicBezTo>
                    <a:cubicBezTo>
                      <a:pt x="288" y="469"/>
                      <a:pt x="221" y="417"/>
                      <a:pt x="165" y="360"/>
                    </a:cubicBezTo>
                    <a:cubicBezTo>
                      <a:pt x="109" y="304"/>
                      <a:pt x="68" y="243"/>
                      <a:pt x="40" y="180"/>
                    </a:cubicBezTo>
                    <a:cubicBezTo>
                      <a:pt x="15" y="121"/>
                      <a:pt x="1" y="62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19"/>
              <p:cNvSpPr/>
              <p:nvPr/>
            </p:nvSpPr>
            <p:spPr>
              <a:xfrm>
                <a:off x="3837557" y="3514148"/>
                <a:ext cx="104220" cy="70197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251" extrusionOk="0">
                    <a:moveTo>
                      <a:pt x="3341" y="0"/>
                    </a:moveTo>
                    <a:cubicBezTo>
                      <a:pt x="3339" y="5"/>
                      <a:pt x="3337" y="9"/>
                      <a:pt x="3336" y="13"/>
                    </a:cubicBezTo>
                    <a:lnTo>
                      <a:pt x="3336" y="13"/>
                    </a:lnTo>
                    <a:cubicBezTo>
                      <a:pt x="3337" y="9"/>
                      <a:pt x="3339" y="5"/>
                      <a:pt x="3341" y="0"/>
                    </a:cubicBezTo>
                    <a:close/>
                    <a:moveTo>
                      <a:pt x="3336" y="13"/>
                    </a:moveTo>
                    <a:cubicBezTo>
                      <a:pt x="3316" y="56"/>
                      <a:pt x="3291" y="96"/>
                      <a:pt x="3264" y="135"/>
                    </a:cubicBezTo>
                    <a:cubicBezTo>
                      <a:pt x="3220" y="197"/>
                      <a:pt x="3167" y="255"/>
                      <a:pt x="3104" y="308"/>
                    </a:cubicBezTo>
                    <a:cubicBezTo>
                      <a:pt x="3041" y="363"/>
                      <a:pt x="2969" y="413"/>
                      <a:pt x="2890" y="459"/>
                    </a:cubicBezTo>
                    <a:cubicBezTo>
                      <a:pt x="2811" y="506"/>
                      <a:pt x="2723" y="547"/>
                      <a:pt x="2628" y="583"/>
                    </a:cubicBezTo>
                    <a:cubicBezTo>
                      <a:pt x="2535" y="619"/>
                      <a:pt x="2434" y="650"/>
                      <a:pt x="2329" y="675"/>
                    </a:cubicBezTo>
                    <a:cubicBezTo>
                      <a:pt x="2226" y="700"/>
                      <a:pt x="2115" y="719"/>
                      <a:pt x="2006" y="732"/>
                    </a:cubicBezTo>
                    <a:cubicBezTo>
                      <a:pt x="1895" y="745"/>
                      <a:pt x="1781" y="752"/>
                      <a:pt x="1668" y="752"/>
                    </a:cubicBezTo>
                    <a:cubicBezTo>
                      <a:pt x="1554" y="752"/>
                      <a:pt x="1442" y="745"/>
                      <a:pt x="1330" y="732"/>
                    </a:cubicBezTo>
                    <a:cubicBezTo>
                      <a:pt x="1219" y="719"/>
                      <a:pt x="1111" y="700"/>
                      <a:pt x="1006" y="675"/>
                    </a:cubicBezTo>
                    <a:cubicBezTo>
                      <a:pt x="903" y="650"/>
                      <a:pt x="802" y="619"/>
                      <a:pt x="709" y="583"/>
                    </a:cubicBezTo>
                    <a:cubicBezTo>
                      <a:pt x="615" y="547"/>
                      <a:pt x="526" y="506"/>
                      <a:pt x="446" y="459"/>
                    </a:cubicBezTo>
                    <a:cubicBezTo>
                      <a:pt x="367" y="413"/>
                      <a:pt x="293" y="363"/>
                      <a:pt x="230" y="308"/>
                    </a:cubicBezTo>
                    <a:cubicBezTo>
                      <a:pt x="167" y="255"/>
                      <a:pt x="114" y="197"/>
                      <a:pt x="70" y="135"/>
                    </a:cubicBezTo>
                    <a:cubicBezTo>
                      <a:pt x="43" y="100"/>
                      <a:pt x="20" y="62"/>
                      <a:pt x="0" y="22"/>
                    </a:cubicBezTo>
                    <a:lnTo>
                      <a:pt x="0" y="22"/>
                    </a:lnTo>
                    <a:cubicBezTo>
                      <a:pt x="68" y="173"/>
                      <a:pt x="134" y="322"/>
                      <a:pt x="198" y="472"/>
                    </a:cubicBezTo>
                    <a:cubicBezTo>
                      <a:pt x="214" y="508"/>
                      <a:pt x="229" y="542"/>
                      <a:pt x="243" y="580"/>
                    </a:cubicBezTo>
                    <a:cubicBezTo>
                      <a:pt x="270" y="652"/>
                      <a:pt x="292" y="718"/>
                      <a:pt x="313" y="795"/>
                    </a:cubicBezTo>
                    <a:cubicBezTo>
                      <a:pt x="335" y="873"/>
                      <a:pt x="351" y="946"/>
                      <a:pt x="365" y="1028"/>
                    </a:cubicBezTo>
                    <a:cubicBezTo>
                      <a:pt x="380" y="1110"/>
                      <a:pt x="390" y="1189"/>
                      <a:pt x="398" y="1273"/>
                    </a:cubicBezTo>
                    <a:cubicBezTo>
                      <a:pt x="404" y="1352"/>
                      <a:pt x="408" y="1429"/>
                      <a:pt x="408" y="1510"/>
                    </a:cubicBezTo>
                    <a:lnTo>
                      <a:pt x="408" y="1524"/>
                    </a:lnTo>
                    <a:cubicBezTo>
                      <a:pt x="408" y="1585"/>
                      <a:pt x="421" y="1645"/>
                      <a:pt x="449" y="1703"/>
                    </a:cubicBezTo>
                    <a:cubicBezTo>
                      <a:pt x="474" y="1766"/>
                      <a:pt x="518" y="1826"/>
                      <a:pt x="574" y="1882"/>
                    </a:cubicBezTo>
                    <a:cubicBezTo>
                      <a:pt x="630" y="1938"/>
                      <a:pt x="697" y="1990"/>
                      <a:pt x="776" y="2038"/>
                    </a:cubicBezTo>
                    <a:cubicBezTo>
                      <a:pt x="811" y="2056"/>
                      <a:pt x="845" y="2075"/>
                      <a:pt x="883" y="2091"/>
                    </a:cubicBezTo>
                    <a:cubicBezTo>
                      <a:pt x="970" y="2132"/>
                      <a:pt x="1068" y="2164"/>
                      <a:pt x="1170" y="2191"/>
                    </a:cubicBezTo>
                    <a:cubicBezTo>
                      <a:pt x="1272" y="2217"/>
                      <a:pt x="1383" y="2234"/>
                      <a:pt x="1494" y="2243"/>
                    </a:cubicBezTo>
                    <a:cubicBezTo>
                      <a:pt x="1549" y="2248"/>
                      <a:pt x="1605" y="2251"/>
                      <a:pt x="1661" y="2251"/>
                    </a:cubicBezTo>
                    <a:cubicBezTo>
                      <a:pt x="1718" y="2251"/>
                      <a:pt x="1774" y="2248"/>
                      <a:pt x="1830" y="2243"/>
                    </a:cubicBezTo>
                    <a:cubicBezTo>
                      <a:pt x="1859" y="2242"/>
                      <a:pt x="1889" y="2239"/>
                      <a:pt x="1918" y="2234"/>
                    </a:cubicBezTo>
                    <a:cubicBezTo>
                      <a:pt x="1998" y="2226"/>
                      <a:pt x="2077" y="2211"/>
                      <a:pt x="2155" y="2191"/>
                    </a:cubicBezTo>
                    <a:cubicBezTo>
                      <a:pt x="2257" y="2167"/>
                      <a:pt x="2356" y="2132"/>
                      <a:pt x="2444" y="2092"/>
                    </a:cubicBezTo>
                    <a:cubicBezTo>
                      <a:pt x="2532" y="2053"/>
                      <a:pt x="2611" y="2004"/>
                      <a:pt x="2678" y="1953"/>
                    </a:cubicBezTo>
                    <a:cubicBezTo>
                      <a:pt x="2745" y="1901"/>
                      <a:pt x="2798" y="1843"/>
                      <a:pt x="2838" y="1782"/>
                    </a:cubicBezTo>
                    <a:cubicBezTo>
                      <a:pt x="2877" y="1721"/>
                      <a:pt x="2904" y="1658"/>
                      <a:pt x="2916" y="1593"/>
                    </a:cubicBezTo>
                    <a:cubicBezTo>
                      <a:pt x="2918" y="1570"/>
                      <a:pt x="2923" y="1546"/>
                      <a:pt x="2923" y="1523"/>
                    </a:cubicBezTo>
                    <a:cubicBezTo>
                      <a:pt x="2923" y="1355"/>
                      <a:pt x="2937" y="1189"/>
                      <a:pt x="2966" y="1027"/>
                    </a:cubicBezTo>
                    <a:cubicBezTo>
                      <a:pt x="2980" y="945"/>
                      <a:pt x="2998" y="870"/>
                      <a:pt x="3019" y="794"/>
                    </a:cubicBezTo>
                    <a:cubicBezTo>
                      <a:pt x="3031" y="754"/>
                      <a:pt x="3041" y="719"/>
                      <a:pt x="3054" y="682"/>
                    </a:cubicBezTo>
                    <a:cubicBezTo>
                      <a:pt x="3067" y="646"/>
                      <a:pt x="3077" y="611"/>
                      <a:pt x="3091" y="575"/>
                    </a:cubicBezTo>
                    <a:cubicBezTo>
                      <a:pt x="3105" y="542"/>
                      <a:pt x="3118" y="509"/>
                      <a:pt x="3133" y="478"/>
                    </a:cubicBezTo>
                    <a:cubicBezTo>
                      <a:pt x="3133" y="475"/>
                      <a:pt x="3134" y="473"/>
                      <a:pt x="3134" y="470"/>
                    </a:cubicBezTo>
                    <a:cubicBezTo>
                      <a:pt x="3203" y="318"/>
                      <a:pt x="3268" y="166"/>
                      <a:pt x="3336" y="1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19"/>
              <p:cNvSpPr/>
              <p:nvPr/>
            </p:nvSpPr>
            <p:spPr>
              <a:xfrm>
                <a:off x="3850312" y="3755733"/>
                <a:ext cx="78461" cy="23264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746" extrusionOk="0">
                    <a:moveTo>
                      <a:pt x="5" y="1"/>
                    </a:moveTo>
                    <a:cubicBezTo>
                      <a:pt x="1" y="135"/>
                      <a:pt x="65" y="261"/>
                      <a:pt x="157" y="359"/>
                    </a:cubicBezTo>
                    <a:cubicBezTo>
                      <a:pt x="249" y="455"/>
                      <a:pt x="364" y="527"/>
                      <a:pt x="485" y="585"/>
                    </a:cubicBezTo>
                    <a:cubicBezTo>
                      <a:pt x="546" y="613"/>
                      <a:pt x="607" y="638"/>
                      <a:pt x="672" y="656"/>
                    </a:cubicBezTo>
                    <a:cubicBezTo>
                      <a:pt x="704" y="667"/>
                      <a:pt x="734" y="675"/>
                      <a:pt x="767" y="684"/>
                    </a:cubicBezTo>
                    <a:cubicBezTo>
                      <a:pt x="799" y="691"/>
                      <a:pt x="832" y="697"/>
                      <a:pt x="833" y="697"/>
                    </a:cubicBezTo>
                    <a:lnTo>
                      <a:pt x="932" y="714"/>
                    </a:lnTo>
                    <a:lnTo>
                      <a:pt x="1013" y="728"/>
                    </a:lnTo>
                    <a:lnTo>
                      <a:pt x="1063" y="733"/>
                    </a:lnTo>
                    <a:lnTo>
                      <a:pt x="1263" y="746"/>
                    </a:lnTo>
                    <a:lnTo>
                      <a:pt x="1463" y="733"/>
                    </a:lnTo>
                    <a:lnTo>
                      <a:pt x="1513" y="728"/>
                    </a:lnTo>
                    <a:lnTo>
                      <a:pt x="1561" y="720"/>
                    </a:lnTo>
                    <a:lnTo>
                      <a:pt x="1660" y="702"/>
                    </a:lnTo>
                    <a:cubicBezTo>
                      <a:pt x="1693" y="697"/>
                      <a:pt x="1725" y="691"/>
                      <a:pt x="1759" y="684"/>
                    </a:cubicBezTo>
                    <a:cubicBezTo>
                      <a:pt x="1791" y="675"/>
                      <a:pt x="1824" y="668"/>
                      <a:pt x="1854" y="656"/>
                    </a:cubicBezTo>
                    <a:cubicBezTo>
                      <a:pt x="1917" y="638"/>
                      <a:pt x="1980" y="613"/>
                      <a:pt x="2041" y="585"/>
                    </a:cubicBezTo>
                    <a:cubicBezTo>
                      <a:pt x="2162" y="530"/>
                      <a:pt x="2277" y="458"/>
                      <a:pt x="2369" y="359"/>
                    </a:cubicBezTo>
                    <a:cubicBezTo>
                      <a:pt x="2451" y="261"/>
                      <a:pt x="2515" y="136"/>
                      <a:pt x="2514" y="1"/>
                    </a:cubicBezTo>
                    <a:lnTo>
                      <a:pt x="2514" y="1"/>
                    </a:lnTo>
                    <a:cubicBezTo>
                      <a:pt x="2512" y="135"/>
                      <a:pt x="2442" y="257"/>
                      <a:pt x="2350" y="347"/>
                    </a:cubicBezTo>
                    <a:cubicBezTo>
                      <a:pt x="2258" y="441"/>
                      <a:pt x="2143" y="510"/>
                      <a:pt x="2025" y="562"/>
                    </a:cubicBezTo>
                    <a:cubicBezTo>
                      <a:pt x="1904" y="612"/>
                      <a:pt x="1779" y="655"/>
                      <a:pt x="1650" y="671"/>
                    </a:cubicBezTo>
                    <a:lnTo>
                      <a:pt x="1552" y="688"/>
                    </a:lnTo>
                    <a:lnTo>
                      <a:pt x="1503" y="697"/>
                    </a:lnTo>
                    <a:lnTo>
                      <a:pt x="1456" y="700"/>
                    </a:lnTo>
                    <a:lnTo>
                      <a:pt x="1259" y="711"/>
                    </a:lnTo>
                    <a:lnTo>
                      <a:pt x="1063" y="700"/>
                    </a:lnTo>
                    <a:lnTo>
                      <a:pt x="1014" y="697"/>
                    </a:lnTo>
                    <a:lnTo>
                      <a:pt x="967" y="688"/>
                    </a:lnTo>
                    <a:lnTo>
                      <a:pt x="869" y="671"/>
                    </a:lnTo>
                    <a:cubicBezTo>
                      <a:pt x="740" y="654"/>
                      <a:pt x="615" y="612"/>
                      <a:pt x="494" y="562"/>
                    </a:cubicBezTo>
                    <a:cubicBezTo>
                      <a:pt x="373" y="510"/>
                      <a:pt x="260" y="441"/>
                      <a:pt x="169" y="347"/>
                    </a:cubicBezTo>
                    <a:cubicBezTo>
                      <a:pt x="76" y="258"/>
                      <a:pt x="7" y="135"/>
                      <a:pt x="5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19"/>
              <p:cNvSpPr/>
              <p:nvPr/>
            </p:nvSpPr>
            <p:spPr>
              <a:xfrm>
                <a:off x="3908595" y="3490791"/>
                <a:ext cx="34771" cy="28381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9101" extrusionOk="0">
                    <a:moveTo>
                      <a:pt x="1113" y="0"/>
                    </a:moveTo>
                    <a:cubicBezTo>
                      <a:pt x="1112" y="58"/>
                      <a:pt x="1103" y="117"/>
                      <a:pt x="1083" y="173"/>
                    </a:cubicBezTo>
                    <a:cubicBezTo>
                      <a:pt x="1062" y="238"/>
                      <a:pt x="1027" y="301"/>
                      <a:pt x="984" y="360"/>
                    </a:cubicBezTo>
                    <a:cubicBezTo>
                      <a:pt x="941" y="420"/>
                      <a:pt x="888" y="478"/>
                      <a:pt x="825" y="532"/>
                    </a:cubicBezTo>
                    <a:cubicBezTo>
                      <a:pt x="761" y="585"/>
                      <a:pt x="689" y="636"/>
                      <a:pt x="610" y="683"/>
                    </a:cubicBezTo>
                    <a:cubicBezTo>
                      <a:pt x="605" y="686"/>
                      <a:pt x="602" y="689"/>
                      <a:pt x="596" y="690"/>
                    </a:cubicBezTo>
                    <a:cubicBezTo>
                      <a:pt x="538" y="722"/>
                      <a:pt x="479" y="754"/>
                      <a:pt x="415" y="780"/>
                    </a:cubicBezTo>
                    <a:lnTo>
                      <a:pt x="418" y="1303"/>
                    </a:lnTo>
                    <a:lnTo>
                      <a:pt x="418" y="1304"/>
                    </a:lnTo>
                    <a:cubicBezTo>
                      <a:pt x="1" y="1825"/>
                      <a:pt x="19" y="2795"/>
                      <a:pt x="21" y="2894"/>
                    </a:cubicBezTo>
                    <a:cubicBezTo>
                      <a:pt x="21" y="2899"/>
                      <a:pt x="86" y="9101"/>
                      <a:pt x="86" y="9101"/>
                    </a:cubicBezTo>
                    <a:cubicBezTo>
                      <a:pt x="86" y="9101"/>
                      <a:pt x="219" y="9043"/>
                      <a:pt x="277" y="9010"/>
                    </a:cubicBezTo>
                    <a:cubicBezTo>
                      <a:pt x="334" y="8977"/>
                      <a:pt x="386" y="8941"/>
                      <a:pt x="432" y="8901"/>
                    </a:cubicBezTo>
                    <a:cubicBezTo>
                      <a:pt x="478" y="8862"/>
                      <a:pt x="517" y="8820"/>
                      <a:pt x="547" y="8776"/>
                    </a:cubicBezTo>
                    <a:cubicBezTo>
                      <a:pt x="580" y="8730"/>
                      <a:pt x="603" y="8685"/>
                      <a:pt x="619" y="8639"/>
                    </a:cubicBezTo>
                    <a:cubicBezTo>
                      <a:pt x="636" y="8592"/>
                      <a:pt x="643" y="8546"/>
                      <a:pt x="643" y="8497"/>
                    </a:cubicBezTo>
                    <a:lnTo>
                      <a:pt x="643" y="2273"/>
                    </a:lnTo>
                    <a:cubicBezTo>
                      <a:pt x="643" y="2105"/>
                      <a:pt x="658" y="1940"/>
                      <a:pt x="686" y="1777"/>
                    </a:cubicBezTo>
                    <a:cubicBezTo>
                      <a:pt x="701" y="1695"/>
                      <a:pt x="718" y="1621"/>
                      <a:pt x="740" y="1544"/>
                    </a:cubicBezTo>
                    <a:cubicBezTo>
                      <a:pt x="751" y="1504"/>
                      <a:pt x="761" y="1470"/>
                      <a:pt x="774" y="1432"/>
                    </a:cubicBezTo>
                    <a:cubicBezTo>
                      <a:pt x="786" y="1396"/>
                      <a:pt x="797" y="1362"/>
                      <a:pt x="812" y="1326"/>
                    </a:cubicBezTo>
                    <a:cubicBezTo>
                      <a:pt x="826" y="1293"/>
                      <a:pt x="839" y="1260"/>
                      <a:pt x="853" y="1225"/>
                    </a:cubicBezTo>
                    <a:cubicBezTo>
                      <a:pt x="853" y="1224"/>
                      <a:pt x="855" y="1222"/>
                      <a:pt x="855" y="1218"/>
                    </a:cubicBezTo>
                    <a:cubicBezTo>
                      <a:pt x="925" y="1063"/>
                      <a:pt x="993" y="906"/>
                      <a:pt x="1062" y="749"/>
                    </a:cubicBezTo>
                    <a:cubicBezTo>
                      <a:pt x="1069" y="732"/>
                      <a:pt x="1076" y="715"/>
                      <a:pt x="1082" y="698"/>
                    </a:cubicBezTo>
                    <a:cubicBezTo>
                      <a:pt x="1103" y="633"/>
                      <a:pt x="1115" y="568"/>
                      <a:pt x="1115" y="504"/>
                    </a:cubicBezTo>
                    <a:lnTo>
                      <a:pt x="1113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19"/>
              <p:cNvSpPr/>
              <p:nvPr/>
            </p:nvSpPr>
            <p:spPr>
              <a:xfrm>
                <a:off x="3917982" y="3506913"/>
                <a:ext cx="18493" cy="26098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369" extrusionOk="0">
                    <a:moveTo>
                      <a:pt x="532" y="1"/>
                    </a:moveTo>
                    <a:cubicBezTo>
                      <a:pt x="517" y="168"/>
                      <a:pt x="508" y="337"/>
                      <a:pt x="496" y="506"/>
                    </a:cubicBezTo>
                    <a:lnTo>
                      <a:pt x="496" y="506"/>
                    </a:lnTo>
                    <a:cubicBezTo>
                      <a:pt x="276" y="766"/>
                      <a:pt x="155" y="1092"/>
                      <a:pt x="86" y="1418"/>
                    </a:cubicBezTo>
                    <a:cubicBezTo>
                      <a:pt x="51" y="1584"/>
                      <a:pt x="29" y="1753"/>
                      <a:pt x="15" y="1922"/>
                    </a:cubicBezTo>
                    <a:cubicBezTo>
                      <a:pt x="0" y="2093"/>
                      <a:pt x="7" y="2258"/>
                      <a:pt x="5" y="2423"/>
                    </a:cubicBezTo>
                    <a:cubicBezTo>
                      <a:pt x="2" y="3085"/>
                      <a:pt x="23" y="3745"/>
                      <a:pt x="33" y="4406"/>
                    </a:cubicBezTo>
                    <a:cubicBezTo>
                      <a:pt x="51" y="5726"/>
                      <a:pt x="76" y="7047"/>
                      <a:pt x="102" y="8368"/>
                    </a:cubicBezTo>
                    <a:lnTo>
                      <a:pt x="124" y="8368"/>
                    </a:lnTo>
                    <a:cubicBezTo>
                      <a:pt x="153" y="7047"/>
                      <a:pt x="176" y="5726"/>
                      <a:pt x="194" y="4406"/>
                    </a:cubicBezTo>
                    <a:cubicBezTo>
                      <a:pt x="203" y="3745"/>
                      <a:pt x="224" y="3085"/>
                      <a:pt x="223" y="2423"/>
                    </a:cubicBezTo>
                    <a:cubicBezTo>
                      <a:pt x="220" y="2088"/>
                      <a:pt x="210" y="1772"/>
                      <a:pt x="263" y="1453"/>
                    </a:cubicBezTo>
                    <a:cubicBezTo>
                      <a:pt x="316" y="1138"/>
                      <a:pt x="396" y="819"/>
                      <a:pt x="581" y="557"/>
                    </a:cubicBezTo>
                    <a:lnTo>
                      <a:pt x="593" y="541"/>
                    </a:lnTo>
                    <a:lnTo>
                      <a:pt x="591" y="527"/>
                    </a:lnTo>
                    <a:cubicBezTo>
                      <a:pt x="578" y="353"/>
                      <a:pt x="570" y="179"/>
                      <a:pt x="554" y="2"/>
                    </a:cubicBezTo>
                    <a:lnTo>
                      <a:pt x="532" y="2"/>
                    </a:lnTo>
                    <a:lnTo>
                      <a:pt x="532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19"/>
              <p:cNvSpPr/>
              <p:nvPr/>
            </p:nvSpPr>
            <p:spPr>
              <a:xfrm>
                <a:off x="3848066" y="3510905"/>
                <a:ext cx="17838" cy="261424"/>
              </a:xfrm>
              <a:custGeom>
                <a:avLst/>
                <a:gdLst/>
                <a:ahLst/>
                <a:cxnLst/>
                <a:rect l="l" t="t" r="r" b="b"/>
                <a:pathLst>
                  <a:path w="572" h="8383" extrusionOk="0">
                    <a:moveTo>
                      <a:pt x="11" y="1"/>
                    </a:moveTo>
                    <a:lnTo>
                      <a:pt x="1" y="514"/>
                    </a:lnTo>
                    <a:lnTo>
                      <a:pt x="1" y="521"/>
                    </a:lnTo>
                    <a:lnTo>
                      <a:pt x="7" y="528"/>
                    </a:lnTo>
                    <a:cubicBezTo>
                      <a:pt x="205" y="792"/>
                      <a:pt x="296" y="1115"/>
                      <a:pt x="350" y="1437"/>
                    </a:cubicBezTo>
                    <a:cubicBezTo>
                      <a:pt x="406" y="1762"/>
                      <a:pt x="401" y="2087"/>
                      <a:pt x="393" y="2419"/>
                    </a:cubicBezTo>
                    <a:lnTo>
                      <a:pt x="363" y="4407"/>
                    </a:lnTo>
                    <a:cubicBezTo>
                      <a:pt x="350" y="5070"/>
                      <a:pt x="334" y="5731"/>
                      <a:pt x="350" y="6394"/>
                    </a:cubicBezTo>
                    <a:cubicBezTo>
                      <a:pt x="367" y="7058"/>
                      <a:pt x="386" y="7720"/>
                      <a:pt x="442" y="8382"/>
                    </a:cubicBezTo>
                    <a:lnTo>
                      <a:pt x="464" y="8382"/>
                    </a:lnTo>
                    <a:cubicBezTo>
                      <a:pt x="518" y="7720"/>
                      <a:pt x="539" y="7058"/>
                      <a:pt x="554" y="6394"/>
                    </a:cubicBezTo>
                    <a:cubicBezTo>
                      <a:pt x="572" y="5731"/>
                      <a:pt x="554" y="5070"/>
                      <a:pt x="543" y="4407"/>
                    </a:cubicBezTo>
                    <a:lnTo>
                      <a:pt x="511" y="2419"/>
                    </a:lnTo>
                    <a:cubicBezTo>
                      <a:pt x="511" y="2091"/>
                      <a:pt x="501" y="1749"/>
                      <a:pt x="431" y="1423"/>
                    </a:cubicBezTo>
                    <a:cubicBezTo>
                      <a:pt x="364" y="1099"/>
                      <a:pt x="257" y="772"/>
                      <a:pt x="47" y="511"/>
                    </a:cubicBezTo>
                    <a:lnTo>
                      <a:pt x="47" y="511"/>
                    </a:lnTo>
                    <a:lnTo>
                      <a:pt x="35" y="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19"/>
              <p:cNvSpPr/>
              <p:nvPr/>
            </p:nvSpPr>
            <p:spPr>
              <a:xfrm>
                <a:off x="3846195" y="3470957"/>
                <a:ext cx="15593" cy="24917"/>
              </a:xfrm>
              <a:custGeom>
                <a:avLst/>
                <a:gdLst/>
                <a:ahLst/>
                <a:cxnLst/>
                <a:rect l="l" t="t" r="r" b="b"/>
                <a:pathLst>
                  <a:path w="500" h="799" extrusionOk="0">
                    <a:moveTo>
                      <a:pt x="499" y="1"/>
                    </a:moveTo>
                    <a:cubicBezTo>
                      <a:pt x="468" y="17"/>
                      <a:pt x="435" y="33"/>
                      <a:pt x="406" y="48"/>
                    </a:cubicBezTo>
                    <a:cubicBezTo>
                      <a:pt x="310" y="104"/>
                      <a:pt x="229" y="169"/>
                      <a:pt x="163" y="238"/>
                    </a:cubicBezTo>
                    <a:cubicBezTo>
                      <a:pt x="141" y="261"/>
                      <a:pt x="123" y="284"/>
                      <a:pt x="105" y="310"/>
                    </a:cubicBezTo>
                    <a:cubicBezTo>
                      <a:pt x="97" y="321"/>
                      <a:pt x="90" y="333"/>
                      <a:pt x="81" y="346"/>
                    </a:cubicBezTo>
                    <a:cubicBezTo>
                      <a:pt x="65" y="370"/>
                      <a:pt x="52" y="396"/>
                      <a:pt x="42" y="421"/>
                    </a:cubicBezTo>
                    <a:cubicBezTo>
                      <a:pt x="31" y="445"/>
                      <a:pt x="22" y="472"/>
                      <a:pt x="15" y="498"/>
                    </a:cubicBezTo>
                    <a:cubicBezTo>
                      <a:pt x="6" y="537"/>
                      <a:pt x="0" y="577"/>
                      <a:pt x="0" y="616"/>
                    </a:cubicBezTo>
                    <a:cubicBezTo>
                      <a:pt x="0" y="656"/>
                      <a:pt x="6" y="695"/>
                      <a:pt x="15" y="734"/>
                    </a:cubicBezTo>
                    <a:cubicBezTo>
                      <a:pt x="21" y="756"/>
                      <a:pt x="28" y="777"/>
                      <a:pt x="36" y="799"/>
                    </a:cubicBezTo>
                    <a:cubicBezTo>
                      <a:pt x="52" y="756"/>
                      <a:pt x="75" y="714"/>
                      <a:pt x="105" y="674"/>
                    </a:cubicBezTo>
                    <a:cubicBezTo>
                      <a:pt x="176" y="577"/>
                      <a:pt x="279" y="490"/>
                      <a:pt x="406" y="413"/>
                    </a:cubicBezTo>
                    <a:cubicBezTo>
                      <a:pt x="436" y="396"/>
                      <a:pt x="468" y="379"/>
                      <a:pt x="499" y="363"/>
                    </a:cubicBezTo>
                    <a:lnTo>
                      <a:pt x="499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19"/>
              <p:cNvSpPr/>
              <p:nvPr/>
            </p:nvSpPr>
            <p:spPr>
              <a:xfrm>
                <a:off x="3847349" y="3484647"/>
                <a:ext cx="11694" cy="23264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46" extrusionOk="0">
                    <a:moveTo>
                      <a:pt x="330" y="0"/>
                    </a:moveTo>
                    <a:cubicBezTo>
                      <a:pt x="219" y="68"/>
                      <a:pt x="132" y="148"/>
                      <a:pt x="71" y="235"/>
                    </a:cubicBezTo>
                    <a:cubicBezTo>
                      <a:pt x="41" y="276"/>
                      <a:pt x="17" y="318"/>
                      <a:pt x="1" y="360"/>
                    </a:cubicBezTo>
                    <a:cubicBezTo>
                      <a:pt x="12" y="389"/>
                      <a:pt x="28" y="419"/>
                      <a:pt x="45" y="447"/>
                    </a:cubicBezTo>
                    <a:cubicBezTo>
                      <a:pt x="53" y="459"/>
                      <a:pt x="63" y="472"/>
                      <a:pt x="71" y="483"/>
                    </a:cubicBezTo>
                    <a:cubicBezTo>
                      <a:pt x="89" y="506"/>
                      <a:pt x="107" y="531"/>
                      <a:pt x="129" y="555"/>
                    </a:cubicBezTo>
                    <a:cubicBezTo>
                      <a:pt x="194" y="624"/>
                      <a:pt x="274" y="688"/>
                      <a:pt x="372" y="744"/>
                    </a:cubicBezTo>
                    <a:cubicBezTo>
                      <a:pt x="373" y="744"/>
                      <a:pt x="373" y="745"/>
                      <a:pt x="375" y="745"/>
                    </a:cubicBezTo>
                    <a:cubicBezTo>
                      <a:pt x="362" y="489"/>
                      <a:pt x="346" y="226"/>
                      <a:pt x="33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19"/>
              <p:cNvSpPr/>
              <p:nvPr/>
            </p:nvSpPr>
            <p:spPr>
              <a:xfrm>
                <a:off x="3872951" y="3463847"/>
                <a:ext cx="60249" cy="27599"/>
              </a:xfrm>
              <a:custGeom>
                <a:avLst/>
                <a:gdLst/>
                <a:ahLst/>
                <a:cxnLst/>
                <a:rect l="l" t="t" r="r" b="b"/>
                <a:pathLst>
                  <a:path w="1932" h="885" extrusionOk="0">
                    <a:moveTo>
                      <a:pt x="634" y="1"/>
                    </a:moveTo>
                    <a:cubicBezTo>
                      <a:pt x="616" y="1"/>
                      <a:pt x="598" y="1"/>
                      <a:pt x="580" y="2"/>
                    </a:cubicBezTo>
                    <a:cubicBezTo>
                      <a:pt x="382" y="7"/>
                      <a:pt x="186" y="38"/>
                      <a:pt x="1" y="102"/>
                    </a:cubicBezTo>
                    <a:cubicBezTo>
                      <a:pt x="134" y="87"/>
                      <a:pt x="266" y="78"/>
                      <a:pt x="398" y="78"/>
                    </a:cubicBezTo>
                    <a:cubicBezTo>
                      <a:pt x="650" y="78"/>
                      <a:pt x="899" y="109"/>
                      <a:pt x="1137" y="176"/>
                    </a:cubicBezTo>
                    <a:cubicBezTo>
                      <a:pt x="1319" y="229"/>
                      <a:pt x="1493" y="304"/>
                      <a:pt x="1644" y="413"/>
                    </a:cubicBezTo>
                    <a:cubicBezTo>
                      <a:pt x="1795" y="525"/>
                      <a:pt x="1906" y="686"/>
                      <a:pt x="1920" y="884"/>
                    </a:cubicBezTo>
                    <a:cubicBezTo>
                      <a:pt x="1932" y="836"/>
                      <a:pt x="1930" y="787"/>
                      <a:pt x="1920" y="736"/>
                    </a:cubicBezTo>
                    <a:cubicBezTo>
                      <a:pt x="1917" y="686"/>
                      <a:pt x="1898" y="639"/>
                      <a:pt x="1881" y="591"/>
                    </a:cubicBezTo>
                    <a:cubicBezTo>
                      <a:pt x="1838" y="499"/>
                      <a:pt x="1772" y="420"/>
                      <a:pt x="1696" y="353"/>
                    </a:cubicBezTo>
                    <a:cubicBezTo>
                      <a:pt x="1545" y="216"/>
                      <a:pt x="1358" y="133"/>
                      <a:pt x="1168" y="75"/>
                    </a:cubicBezTo>
                    <a:cubicBezTo>
                      <a:pt x="993" y="27"/>
                      <a:pt x="813" y="1"/>
                      <a:pt x="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19"/>
              <p:cNvSpPr/>
              <p:nvPr/>
            </p:nvSpPr>
            <p:spPr>
              <a:xfrm>
                <a:off x="3836653" y="3496217"/>
                <a:ext cx="77089" cy="26757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85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5" y="230"/>
                      <a:pt x="236" y="414"/>
                      <a:pt x="432" y="542"/>
                    </a:cubicBezTo>
                    <a:cubicBezTo>
                      <a:pt x="631" y="672"/>
                      <a:pt x="859" y="754"/>
                      <a:pt x="1089" y="803"/>
                    </a:cubicBezTo>
                    <a:cubicBezTo>
                      <a:pt x="1265" y="839"/>
                      <a:pt x="1446" y="858"/>
                      <a:pt x="1627" y="858"/>
                    </a:cubicBezTo>
                    <a:cubicBezTo>
                      <a:pt x="1916" y="858"/>
                      <a:pt x="2204" y="809"/>
                      <a:pt x="2472" y="708"/>
                    </a:cubicBezTo>
                    <a:lnTo>
                      <a:pt x="2472" y="708"/>
                    </a:lnTo>
                    <a:cubicBezTo>
                      <a:pt x="2260" y="745"/>
                      <a:pt x="2049" y="770"/>
                      <a:pt x="1837" y="770"/>
                    </a:cubicBezTo>
                    <a:cubicBezTo>
                      <a:pt x="1821" y="770"/>
                      <a:pt x="1804" y="770"/>
                      <a:pt x="1787" y="769"/>
                    </a:cubicBezTo>
                    <a:cubicBezTo>
                      <a:pt x="1559" y="767"/>
                      <a:pt x="1332" y="746"/>
                      <a:pt x="1112" y="698"/>
                    </a:cubicBezTo>
                    <a:cubicBezTo>
                      <a:pt x="890" y="653"/>
                      <a:pt x="675" y="578"/>
                      <a:pt x="475" y="472"/>
                    </a:cubicBezTo>
                    <a:cubicBezTo>
                      <a:pt x="278" y="364"/>
                      <a:pt x="94" y="21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19"/>
              <p:cNvSpPr/>
              <p:nvPr/>
            </p:nvSpPr>
            <p:spPr>
              <a:xfrm>
                <a:off x="3692612" y="3381209"/>
                <a:ext cx="118066" cy="62152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1993" extrusionOk="0">
                    <a:moveTo>
                      <a:pt x="1892" y="0"/>
                    </a:moveTo>
                    <a:cubicBezTo>
                      <a:pt x="1451" y="0"/>
                      <a:pt x="1009" y="98"/>
                      <a:pt x="673" y="293"/>
                    </a:cubicBezTo>
                    <a:cubicBezTo>
                      <a:pt x="0" y="681"/>
                      <a:pt x="0" y="1312"/>
                      <a:pt x="673" y="1701"/>
                    </a:cubicBezTo>
                    <a:cubicBezTo>
                      <a:pt x="1010" y="1896"/>
                      <a:pt x="1452" y="1993"/>
                      <a:pt x="1893" y="1993"/>
                    </a:cubicBezTo>
                    <a:cubicBezTo>
                      <a:pt x="2335" y="1993"/>
                      <a:pt x="2776" y="1896"/>
                      <a:pt x="3113" y="1701"/>
                    </a:cubicBezTo>
                    <a:cubicBezTo>
                      <a:pt x="3785" y="1313"/>
                      <a:pt x="3785" y="682"/>
                      <a:pt x="3113" y="293"/>
                    </a:cubicBezTo>
                    <a:cubicBezTo>
                      <a:pt x="2775" y="98"/>
                      <a:pt x="2334" y="0"/>
                      <a:pt x="18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19"/>
              <p:cNvSpPr/>
              <p:nvPr/>
            </p:nvSpPr>
            <p:spPr>
              <a:xfrm>
                <a:off x="3697758" y="3411925"/>
                <a:ext cx="107838" cy="47495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523" extrusionOk="0">
                    <a:moveTo>
                      <a:pt x="0" y="0"/>
                    </a:moveTo>
                    <a:lnTo>
                      <a:pt x="0" y="525"/>
                    </a:lnTo>
                    <a:cubicBezTo>
                      <a:pt x="0" y="590"/>
                      <a:pt x="10" y="658"/>
                      <a:pt x="33" y="719"/>
                    </a:cubicBezTo>
                    <a:cubicBezTo>
                      <a:pt x="39" y="738"/>
                      <a:pt x="46" y="754"/>
                      <a:pt x="54" y="773"/>
                    </a:cubicBezTo>
                    <a:cubicBezTo>
                      <a:pt x="58" y="778"/>
                      <a:pt x="59" y="784"/>
                      <a:pt x="62" y="791"/>
                    </a:cubicBezTo>
                    <a:cubicBezTo>
                      <a:pt x="82" y="831"/>
                      <a:pt x="104" y="869"/>
                      <a:pt x="133" y="906"/>
                    </a:cubicBezTo>
                    <a:cubicBezTo>
                      <a:pt x="176" y="968"/>
                      <a:pt x="229" y="1026"/>
                      <a:pt x="292" y="1079"/>
                    </a:cubicBezTo>
                    <a:cubicBezTo>
                      <a:pt x="355" y="1133"/>
                      <a:pt x="427" y="1184"/>
                      <a:pt x="508" y="1230"/>
                    </a:cubicBezTo>
                    <a:cubicBezTo>
                      <a:pt x="587" y="1277"/>
                      <a:pt x="676" y="1317"/>
                      <a:pt x="771" y="1353"/>
                    </a:cubicBezTo>
                    <a:cubicBezTo>
                      <a:pt x="864" y="1389"/>
                      <a:pt x="965" y="1421"/>
                      <a:pt x="1069" y="1445"/>
                    </a:cubicBezTo>
                    <a:cubicBezTo>
                      <a:pt x="1174" y="1471"/>
                      <a:pt x="1283" y="1491"/>
                      <a:pt x="1392" y="1503"/>
                    </a:cubicBezTo>
                    <a:cubicBezTo>
                      <a:pt x="1504" y="1516"/>
                      <a:pt x="1618" y="1523"/>
                      <a:pt x="1730" y="1523"/>
                    </a:cubicBezTo>
                    <a:cubicBezTo>
                      <a:pt x="1843" y="1523"/>
                      <a:pt x="1957" y="1516"/>
                      <a:pt x="2068" y="1503"/>
                    </a:cubicBezTo>
                    <a:cubicBezTo>
                      <a:pt x="2180" y="1490"/>
                      <a:pt x="2288" y="1471"/>
                      <a:pt x="2391" y="1445"/>
                    </a:cubicBezTo>
                    <a:cubicBezTo>
                      <a:pt x="2496" y="1421"/>
                      <a:pt x="2597" y="1389"/>
                      <a:pt x="2690" y="1353"/>
                    </a:cubicBezTo>
                    <a:cubicBezTo>
                      <a:pt x="2713" y="1345"/>
                      <a:pt x="2739" y="1335"/>
                      <a:pt x="2762" y="1325"/>
                    </a:cubicBezTo>
                    <a:cubicBezTo>
                      <a:pt x="2828" y="1296"/>
                      <a:pt x="2893" y="1264"/>
                      <a:pt x="2952" y="1230"/>
                    </a:cubicBezTo>
                    <a:cubicBezTo>
                      <a:pt x="3031" y="1184"/>
                      <a:pt x="3106" y="1133"/>
                      <a:pt x="3166" y="1079"/>
                    </a:cubicBezTo>
                    <a:cubicBezTo>
                      <a:pt x="3229" y="1026"/>
                      <a:pt x="3283" y="968"/>
                      <a:pt x="3326" y="906"/>
                    </a:cubicBezTo>
                    <a:cubicBezTo>
                      <a:pt x="3359" y="863"/>
                      <a:pt x="3383" y="817"/>
                      <a:pt x="3403" y="771"/>
                    </a:cubicBezTo>
                    <a:cubicBezTo>
                      <a:pt x="3411" y="754"/>
                      <a:pt x="3418" y="738"/>
                      <a:pt x="3423" y="719"/>
                    </a:cubicBezTo>
                    <a:cubicBezTo>
                      <a:pt x="3445" y="655"/>
                      <a:pt x="3458" y="590"/>
                      <a:pt x="3458" y="525"/>
                    </a:cubicBezTo>
                    <a:lnTo>
                      <a:pt x="3455" y="22"/>
                    </a:lnTo>
                    <a:cubicBezTo>
                      <a:pt x="3454" y="80"/>
                      <a:pt x="3445" y="139"/>
                      <a:pt x="3425" y="195"/>
                    </a:cubicBezTo>
                    <a:cubicBezTo>
                      <a:pt x="3403" y="259"/>
                      <a:pt x="3369" y="323"/>
                      <a:pt x="3326" y="381"/>
                    </a:cubicBezTo>
                    <a:cubicBezTo>
                      <a:pt x="3283" y="443"/>
                      <a:pt x="3229" y="501"/>
                      <a:pt x="3166" y="554"/>
                    </a:cubicBezTo>
                    <a:cubicBezTo>
                      <a:pt x="3103" y="609"/>
                      <a:pt x="3031" y="659"/>
                      <a:pt x="2952" y="705"/>
                    </a:cubicBezTo>
                    <a:cubicBezTo>
                      <a:pt x="2948" y="709"/>
                      <a:pt x="2943" y="711"/>
                      <a:pt x="2938" y="712"/>
                    </a:cubicBezTo>
                    <a:cubicBezTo>
                      <a:pt x="2880" y="745"/>
                      <a:pt x="2820" y="775"/>
                      <a:pt x="2756" y="803"/>
                    </a:cubicBezTo>
                    <a:cubicBezTo>
                      <a:pt x="2735" y="811"/>
                      <a:pt x="2712" y="820"/>
                      <a:pt x="2690" y="829"/>
                    </a:cubicBezTo>
                    <a:cubicBezTo>
                      <a:pt x="2597" y="865"/>
                      <a:pt x="2496" y="896"/>
                      <a:pt x="2391" y="921"/>
                    </a:cubicBezTo>
                    <a:cubicBezTo>
                      <a:pt x="2391" y="921"/>
                      <a:pt x="2178" y="965"/>
                      <a:pt x="2068" y="978"/>
                    </a:cubicBezTo>
                    <a:cubicBezTo>
                      <a:pt x="1957" y="991"/>
                      <a:pt x="1843" y="998"/>
                      <a:pt x="1730" y="998"/>
                    </a:cubicBezTo>
                    <a:cubicBezTo>
                      <a:pt x="1618" y="998"/>
                      <a:pt x="1504" y="991"/>
                      <a:pt x="1392" y="978"/>
                    </a:cubicBezTo>
                    <a:cubicBezTo>
                      <a:pt x="1310" y="969"/>
                      <a:pt x="1227" y="955"/>
                      <a:pt x="1146" y="939"/>
                    </a:cubicBezTo>
                    <a:cubicBezTo>
                      <a:pt x="1119" y="934"/>
                      <a:pt x="1094" y="928"/>
                      <a:pt x="1069" y="922"/>
                    </a:cubicBezTo>
                    <a:cubicBezTo>
                      <a:pt x="1017" y="911"/>
                      <a:pt x="965" y="896"/>
                      <a:pt x="915" y="880"/>
                    </a:cubicBezTo>
                    <a:cubicBezTo>
                      <a:pt x="866" y="865"/>
                      <a:pt x="817" y="847"/>
                      <a:pt x="771" y="831"/>
                    </a:cubicBezTo>
                    <a:cubicBezTo>
                      <a:pt x="724" y="813"/>
                      <a:pt x="679" y="793"/>
                      <a:pt x="634" y="773"/>
                    </a:cubicBezTo>
                    <a:cubicBezTo>
                      <a:pt x="591" y="752"/>
                      <a:pt x="550" y="729"/>
                      <a:pt x="508" y="705"/>
                    </a:cubicBezTo>
                    <a:cubicBezTo>
                      <a:pt x="429" y="659"/>
                      <a:pt x="355" y="609"/>
                      <a:pt x="292" y="554"/>
                    </a:cubicBezTo>
                    <a:cubicBezTo>
                      <a:pt x="276" y="540"/>
                      <a:pt x="262" y="528"/>
                      <a:pt x="248" y="514"/>
                    </a:cubicBezTo>
                    <a:cubicBezTo>
                      <a:pt x="203" y="472"/>
                      <a:pt x="164" y="427"/>
                      <a:pt x="133" y="381"/>
                    </a:cubicBezTo>
                    <a:cubicBezTo>
                      <a:pt x="90" y="323"/>
                      <a:pt x="55" y="259"/>
                      <a:pt x="33" y="195"/>
                    </a:cubicBezTo>
                    <a:cubicBezTo>
                      <a:pt x="10" y="130"/>
                      <a:pt x="0" y="6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" name="Google Shape;5639;p19"/>
              <p:cNvSpPr/>
              <p:nvPr/>
            </p:nvSpPr>
            <p:spPr>
              <a:xfrm>
                <a:off x="3708329" y="3386947"/>
                <a:ext cx="86757" cy="30748"/>
              </a:xfrm>
              <a:custGeom>
                <a:avLst/>
                <a:gdLst/>
                <a:ahLst/>
                <a:cxnLst/>
                <a:rect l="l" t="t" r="r" b="b"/>
                <a:pathLst>
                  <a:path w="2782" h="986" extrusionOk="0">
                    <a:moveTo>
                      <a:pt x="1391" y="1"/>
                    </a:moveTo>
                    <a:cubicBezTo>
                      <a:pt x="1210" y="1"/>
                      <a:pt x="1029" y="22"/>
                      <a:pt x="859" y="61"/>
                    </a:cubicBezTo>
                    <a:cubicBezTo>
                      <a:pt x="730" y="93"/>
                      <a:pt x="609" y="136"/>
                      <a:pt x="501" y="186"/>
                    </a:cubicBezTo>
                    <a:cubicBezTo>
                      <a:pt x="469" y="202"/>
                      <a:pt x="436" y="218"/>
                      <a:pt x="408" y="234"/>
                    </a:cubicBezTo>
                    <a:cubicBezTo>
                      <a:pt x="311" y="290"/>
                      <a:pt x="231" y="354"/>
                      <a:pt x="166" y="423"/>
                    </a:cubicBezTo>
                    <a:cubicBezTo>
                      <a:pt x="144" y="446"/>
                      <a:pt x="124" y="469"/>
                      <a:pt x="109" y="495"/>
                    </a:cubicBezTo>
                    <a:cubicBezTo>
                      <a:pt x="98" y="507"/>
                      <a:pt x="91" y="518"/>
                      <a:pt x="83" y="531"/>
                    </a:cubicBezTo>
                    <a:cubicBezTo>
                      <a:pt x="67" y="556"/>
                      <a:pt x="54" y="582"/>
                      <a:pt x="44" y="606"/>
                    </a:cubicBezTo>
                    <a:cubicBezTo>
                      <a:pt x="32" y="632"/>
                      <a:pt x="24" y="658"/>
                      <a:pt x="16" y="684"/>
                    </a:cubicBezTo>
                    <a:cubicBezTo>
                      <a:pt x="6" y="722"/>
                      <a:pt x="1" y="763"/>
                      <a:pt x="1" y="801"/>
                    </a:cubicBezTo>
                    <a:cubicBezTo>
                      <a:pt x="1" y="842"/>
                      <a:pt x="6" y="881"/>
                      <a:pt x="15" y="919"/>
                    </a:cubicBezTo>
                    <a:cubicBezTo>
                      <a:pt x="21" y="941"/>
                      <a:pt x="28" y="963"/>
                      <a:pt x="37" y="984"/>
                    </a:cubicBezTo>
                    <a:cubicBezTo>
                      <a:pt x="52" y="941"/>
                      <a:pt x="75" y="899"/>
                      <a:pt x="106" y="859"/>
                    </a:cubicBezTo>
                    <a:cubicBezTo>
                      <a:pt x="176" y="763"/>
                      <a:pt x="280" y="672"/>
                      <a:pt x="406" y="599"/>
                    </a:cubicBezTo>
                    <a:cubicBezTo>
                      <a:pt x="436" y="582"/>
                      <a:pt x="468" y="564"/>
                      <a:pt x="500" y="550"/>
                    </a:cubicBezTo>
                    <a:cubicBezTo>
                      <a:pt x="607" y="498"/>
                      <a:pt x="728" y="456"/>
                      <a:pt x="858" y="426"/>
                    </a:cubicBezTo>
                    <a:cubicBezTo>
                      <a:pt x="1026" y="387"/>
                      <a:pt x="1208" y="366"/>
                      <a:pt x="1389" y="366"/>
                    </a:cubicBezTo>
                    <a:cubicBezTo>
                      <a:pt x="1571" y="366"/>
                      <a:pt x="1752" y="387"/>
                      <a:pt x="1921" y="426"/>
                    </a:cubicBezTo>
                    <a:cubicBezTo>
                      <a:pt x="2088" y="467"/>
                      <a:pt x="2243" y="525"/>
                      <a:pt x="2373" y="600"/>
                    </a:cubicBezTo>
                    <a:cubicBezTo>
                      <a:pt x="2502" y="675"/>
                      <a:pt x="2604" y="764"/>
                      <a:pt x="2675" y="862"/>
                    </a:cubicBezTo>
                    <a:cubicBezTo>
                      <a:pt x="2703" y="901"/>
                      <a:pt x="2726" y="942"/>
                      <a:pt x="2745" y="986"/>
                    </a:cubicBezTo>
                    <a:cubicBezTo>
                      <a:pt x="2748" y="977"/>
                      <a:pt x="2751" y="970"/>
                      <a:pt x="2754" y="960"/>
                    </a:cubicBezTo>
                    <a:cubicBezTo>
                      <a:pt x="2765" y="922"/>
                      <a:pt x="2775" y="883"/>
                      <a:pt x="2778" y="843"/>
                    </a:cubicBezTo>
                    <a:cubicBezTo>
                      <a:pt x="2781" y="830"/>
                      <a:pt x="2781" y="816"/>
                      <a:pt x="2781" y="804"/>
                    </a:cubicBezTo>
                    <a:cubicBezTo>
                      <a:pt x="2781" y="791"/>
                      <a:pt x="2781" y="777"/>
                      <a:pt x="2778" y="764"/>
                    </a:cubicBezTo>
                    <a:cubicBezTo>
                      <a:pt x="2775" y="725"/>
                      <a:pt x="2765" y="685"/>
                      <a:pt x="2754" y="648"/>
                    </a:cubicBezTo>
                    <a:cubicBezTo>
                      <a:pt x="2745" y="622"/>
                      <a:pt x="2734" y="596"/>
                      <a:pt x="2721" y="570"/>
                    </a:cubicBezTo>
                    <a:cubicBezTo>
                      <a:pt x="2709" y="546"/>
                      <a:pt x="2692" y="520"/>
                      <a:pt x="2675" y="497"/>
                    </a:cubicBezTo>
                    <a:cubicBezTo>
                      <a:pt x="2665" y="484"/>
                      <a:pt x="2656" y="474"/>
                      <a:pt x="2647" y="461"/>
                    </a:cubicBezTo>
                    <a:cubicBezTo>
                      <a:pt x="2639" y="448"/>
                      <a:pt x="2627" y="438"/>
                      <a:pt x="2617" y="425"/>
                    </a:cubicBezTo>
                    <a:cubicBezTo>
                      <a:pt x="2553" y="354"/>
                      <a:pt x="2471" y="291"/>
                      <a:pt x="2374" y="236"/>
                    </a:cubicBezTo>
                    <a:cubicBezTo>
                      <a:pt x="2246" y="162"/>
                      <a:pt x="2092" y="103"/>
                      <a:pt x="1923" y="61"/>
                    </a:cubicBezTo>
                    <a:cubicBezTo>
                      <a:pt x="1756" y="22"/>
                      <a:pt x="1572" y="1"/>
                      <a:pt x="13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19"/>
              <p:cNvSpPr/>
              <p:nvPr/>
            </p:nvSpPr>
            <p:spPr>
              <a:xfrm>
                <a:off x="3709452" y="3398329"/>
                <a:ext cx="84324" cy="38701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1241" extrusionOk="0">
                    <a:moveTo>
                      <a:pt x="1348" y="1"/>
                    </a:moveTo>
                    <a:cubicBezTo>
                      <a:pt x="1167" y="1"/>
                      <a:pt x="985" y="22"/>
                      <a:pt x="816" y="61"/>
                    </a:cubicBezTo>
                    <a:cubicBezTo>
                      <a:pt x="648" y="100"/>
                      <a:pt x="495" y="160"/>
                      <a:pt x="364" y="235"/>
                    </a:cubicBezTo>
                    <a:cubicBezTo>
                      <a:pt x="350" y="244"/>
                      <a:pt x="338" y="251"/>
                      <a:pt x="324" y="261"/>
                    </a:cubicBezTo>
                    <a:cubicBezTo>
                      <a:pt x="213" y="329"/>
                      <a:pt x="126" y="409"/>
                      <a:pt x="65" y="495"/>
                    </a:cubicBezTo>
                    <a:cubicBezTo>
                      <a:pt x="39" y="536"/>
                      <a:pt x="18" y="577"/>
                      <a:pt x="1" y="621"/>
                    </a:cubicBezTo>
                    <a:cubicBezTo>
                      <a:pt x="11" y="649"/>
                      <a:pt x="28" y="679"/>
                      <a:pt x="45" y="708"/>
                    </a:cubicBezTo>
                    <a:cubicBezTo>
                      <a:pt x="52" y="721"/>
                      <a:pt x="61" y="733"/>
                      <a:pt x="70" y="744"/>
                    </a:cubicBezTo>
                    <a:cubicBezTo>
                      <a:pt x="88" y="767"/>
                      <a:pt x="106" y="793"/>
                      <a:pt x="127" y="816"/>
                    </a:cubicBezTo>
                    <a:cubicBezTo>
                      <a:pt x="193" y="886"/>
                      <a:pt x="274" y="948"/>
                      <a:pt x="370" y="1004"/>
                    </a:cubicBezTo>
                    <a:cubicBezTo>
                      <a:pt x="373" y="1004"/>
                      <a:pt x="373" y="1007"/>
                      <a:pt x="374" y="1007"/>
                    </a:cubicBezTo>
                    <a:cubicBezTo>
                      <a:pt x="501" y="1081"/>
                      <a:pt x="655" y="1140"/>
                      <a:pt x="822" y="1180"/>
                    </a:cubicBezTo>
                    <a:cubicBezTo>
                      <a:pt x="863" y="1190"/>
                      <a:pt x="906" y="1198"/>
                      <a:pt x="949" y="1206"/>
                    </a:cubicBezTo>
                    <a:cubicBezTo>
                      <a:pt x="1080" y="1230"/>
                      <a:pt x="1217" y="1240"/>
                      <a:pt x="1352" y="1240"/>
                    </a:cubicBezTo>
                    <a:cubicBezTo>
                      <a:pt x="1484" y="1240"/>
                      <a:pt x="1618" y="1229"/>
                      <a:pt x="1745" y="1209"/>
                    </a:cubicBezTo>
                    <a:cubicBezTo>
                      <a:pt x="1792" y="1198"/>
                      <a:pt x="1837" y="1190"/>
                      <a:pt x="1881" y="1178"/>
                    </a:cubicBezTo>
                    <a:cubicBezTo>
                      <a:pt x="2051" y="1140"/>
                      <a:pt x="2203" y="1081"/>
                      <a:pt x="2333" y="1004"/>
                    </a:cubicBezTo>
                    <a:cubicBezTo>
                      <a:pt x="2413" y="958"/>
                      <a:pt x="2483" y="905"/>
                      <a:pt x="2541" y="851"/>
                    </a:cubicBezTo>
                    <a:cubicBezTo>
                      <a:pt x="2565" y="829"/>
                      <a:pt x="2586" y="805"/>
                      <a:pt x="2606" y="780"/>
                    </a:cubicBezTo>
                    <a:cubicBezTo>
                      <a:pt x="2616" y="769"/>
                      <a:pt x="2626" y="757"/>
                      <a:pt x="2633" y="744"/>
                    </a:cubicBezTo>
                    <a:cubicBezTo>
                      <a:pt x="2652" y="721"/>
                      <a:pt x="2666" y="695"/>
                      <a:pt x="2680" y="671"/>
                    </a:cubicBezTo>
                    <a:cubicBezTo>
                      <a:pt x="2689" y="654"/>
                      <a:pt x="2696" y="636"/>
                      <a:pt x="2703" y="621"/>
                    </a:cubicBezTo>
                    <a:cubicBezTo>
                      <a:pt x="2688" y="577"/>
                      <a:pt x="2663" y="536"/>
                      <a:pt x="2633" y="495"/>
                    </a:cubicBezTo>
                    <a:cubicBezTo>
                      <a:pt x="2563" y="399"/>
                      <a:pt x="2460" y="310"/>
                      <a:pt x="2331" y="235"/>
                    </a:cubicBezTo>
                    <a:cubicBezTo>
                      <a:pt x="2203" y="160"/>
                      <a:pt x="2049" y="100"/>
                      <a:pt x="1880" y="61"/>
                    </a:cubicBezTo>
                    <a:cubicBezTo>
                      <a:pt x="1711" y="22"/>
                      <a:pt x="1530" y="1"/>
                      <a:pt x="13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" name="Google Shape;5641;p19"/>
              <p:cNvSpPr/>
              <p:nvPr/>
            </p:nvSpPr>
            <p:spPr>
              <a:xfrm>
                <a:off x="3712445" y="3483525"/>
                <a:ext cx="78399" cy="21670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6949" extrusionOk="0">
                    <a:moveTo>
                      <a:pt x="1" y="0"/>
                    </a:moveTo>
                    <a:lnTo>
                      <a:pt x="1" y="6223"/>
                    </a:lnTo>
                    <a:cubicBezTo>
                      <a:pt x="1" y="6270"/>
                      <a:pt x="11" y="6319"/>
                      <a:pt x="25" y="6365"/>
                    </a:cubicBezTo>
                    <a:cubicBezTo>
                      <a:pt x="41" y="6412"/>
                      <a:pt x="64" y="6457"/>
                      <a:pt x="97" y="6502"/>
                    </a:cubicBezTo>
                    <a:cubicBezTo>
                      <a:pt x="129" y="6545"/>
                      <a:pt x="166" y="6588"/>
                      <a:pt x="214" y="6628"/>
                    </a:cubicBezTo>
                    <a:cubicBezTo>
                      <a:pt x="258" y="6667"/>
                      <a:pt x="310" y="6704"/>
                      <a:pt x="370" y="6737"/>
                    </a:cubicBezTo>
                    <a:cubicBezTo>
                      <a:pt x="428" y="6772"/>
                      <a:pt x="493" y="6802"/>
                      <a:pt x="560" y="6826"/>
                    </a:cubicBezTo>
                    <a:cubicBezTo>
                      <a:pt x="629" y="6854"/>
                      <a:pt x="701" y="6875"/>
                      <a:pt x="777" y="6894"/>
                    </a:cubicBezTo>
                    <a:cubicBezTo>
                      <a:pt x="853" y="6911"/>
                      <a:pt x="933" y="6926"/>
                      <a:pt x="1013" y="6934"/>
                    </a:cubicBezTo>
                    <a:cubicBezTo>
                      <a:pt x="1094" y="6944"/>
                      <a:pt x="1177" y="6949"/>
                      <a:pt x="1257" y="6949"/>
                    </a:cubicBezTo>
                    <a:cubicBezTo>
                      <a:pt x="1341" y="6949"/>
                      <a:pt x="1421" y="6944"/>
                      <a:pt x="1502" y="6934"/>
                    </a:cubicBezTo>
                    <a:cubicBezTo>
                      <a:pt x="1506" y="6934"/>
                      <a:pt x="1508" y="6934"/>
                      <a:pt x="1510" y="6933"/>
                    </a:cubicBezTo>
                    <a:cubicBezTo>
                      <a:pt x="1588" y="6924"/>
                      <a:pt x="1666" y="6910"/>
                      <a:pt x="1739" y="6894"/>
                    </a:cubicBezTo>
                    <a:cubicBezTo>
                      <a:pt x="1815" y="6875"/>
                      <a:pt x="1889" y="6852"/>
                      <a:pt x="1956" y="6826"/>
                    </a:cubicBezTo>
                    <a:cubicBezTo>
                      <a:pt x="2025" y="6801"/>
                      <a:pt x="2090" y="6769"/>
                      <a:pt x="2147" y="6737"/>
                    </a:cubicBezTo>
                    <a:cubicBezTo>
                      <a:pt x="2205" y="6703"/>
                      <a:pt x="2257" y="6667"/>
                      <a:pt x="2304" y="6628"/>
                    </a:cubicBezTo>
                    <a:cubicBezTo>
                      <a:pt x="2349" y="6588"/>
                      <a:pt x="2387" y="6546"/>
                      <a:pt x="2419" y="6502"/>
                    </a:cubicBezTo>
                    <a:cubicBezTo>
                      <a:pt x="2451" y="6457"/>
                      <a:pt x="2474" y="6412"/>
                      <a:pt x="2491" y="6365"/>
                    </a:cubicBezTo>
                    <a:cubicBezTo>
                      <a:pt x="2507" y="6318"/>
                      <a:pt x="2514" y="6272"/>
                      <a:pt x="2514" y="6223"/>
                    </a:cubicBezTo>
                    <a:lnTo>
                      <a:pt x="2514" y="0"/>
                    </a:lnTo>
                    <a:cubicBezTo>
                      <a:pt x="2514" y="23"/>
                      <a:pt x="2513" y="46"/>
                      <a:pt x="2507" y="69"/>
                    </a:cubicBezTo>
                    <a:cubicBezTo>
                      <a:pt x="2495" y="134"/>
                      <a:pt x="2471" y="197"/>
                      <a:pt x="2429" y="258"/>
                    </a:cubicBezTo>
                    <a:cubicBezTo>
                      <a:pt x="2390" y="318"/>
                      <a:pt x="2334" y="377"/>
                      <a:pt x="2270" y="429"/>
                    </a:cubicBezTo>
                    <a:cubicBezTo>
                      <a:pt x="2203" y="481"/>
                      <a:pt x="2124" y="528"/>
                      <a:pt x="2035" y="570"/>
                    </a:cubicBezTo>
                    <a:cubicBezTo>
                      <a:pt x="1948" y="609"/>
                      <a:pt x="1851" y="643"/>
                      <a:pt x="1746" y="669"/>
                    </a:cubicBezTo>
                    <a:cubicBezTo>
                      <a:pt x="1672" y="686"/>
                      <a:pt x="1592" y="701"/>
                      <a:pt x="1509" y="711"/>
                    </a:cubicBezTo>
                    <a:cubicBezTo>
                      <a:pt x="1480" y="715"/>
                      <a:pt x="1452" y="718"/>
                      <a:pt x="1421" y="721"/>
                    </a:cubicBezTo>
                    <a:cubicBezTo>
                      <a:pt x="1365" y="725"/>
                      <a:pt x="1309" y="727"/>
                      <a:pt x="1253" y="727"/>
                    </a:cubicBezTo>
                    <a:cubicBezTo>
                      <a:pt x="1197" y="727"/>
                      <a:pt x="1141" y="725"/>
                      <a:pt x="1085" y="721"/>
                    </a:cubicBezTo>
                    <a:cubicBezTo>
                      <a:pt x="974" y="711"/>
                      <a:pt x="864" y="693"/>
                      <a:pt x="761" y="669"/>
                    </a:cubicBezTo>
                    <a:cubicBezTo>
                      <a:pt x="659" y="643"/>
                      <a:pt x="560" y="609"/>
                      <a:pt x="474" y="567"/>
                    </a:cubicBezTo>
                    <a:cubicBezTo>
                      <a:pt x="438" y="551"/>
                      <a:pt x="402" y="534"/>
                      <a:pt x="368" y="514"/>
                    </a:cubicBezTo>
                    <a:cubicBezTo>
                      <a:pt x="288" y="469"/>
                      <a:pt x="221" y="417"/>
                      <a:pt x="165" y="358"/>
                    </a:cubicBezTo>
                    <a:cubicBezTo>
                      <a:pt x="109" y="304"/>
                      <a:pt x="69" y="242"/>
                      <a:pt x="40" y="179"/>
                    </a:cubicBezTo>
                    <a:cubicBezTo>
                      <a:pt x="14" y="120"/>
                      <a:pt x="1" y="59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" name="Google Shape;5642;p19"/>
              <p:cNvSpPr/>
              <p:nvPr/>
            </p:nvSpPr>
            <p:spPr>
              <a:xfrm>
                <a:off x="3699691" y="3435906"/>
                <a:ext cx="104220" cy="70197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251" extrusionOk="0">
                    <a:moveTo>
                      <a:pt x="3341" y="1"/>
                    </a:moveTo>
                    <a:cubicBezTo>
                      <a:pt x="3339" y="5"/>
                      <a:pt x="3338" y="9"/>
                      <a:pt x="3336" y="13"/>
                    </a:cubicBezTo>
                    <a:lnTo>
                      <a:pt x="3336" y="13"/>
                    </a:lnTo>
                    <a:cubicBezTo>
                      <a:pt x="3338" y="9"/>
                      <a:pt x="3340" y="5"/>
                      <a:pt x="3341" y="1"/>
                    </a:cubicBezTo>
                    <a:close/>
                    <a:moveTo>
                      <a:pt x="3336" y="13"/>
                    </a:moveTo>
                    <a:cubicBezTo>
                      <a:pt x="3316" y="56"/>
                      <a:pt x="3291" y="97"/>
                      <a:pt x="3264" y="136"/>
                    </a:cubicBezTo>
                    <a:cubicBezTo>
                      <a:pt x="3221" y="198"/>
                      <a:pt x="3167" y="255"/>
                      <a:pt x="3104" y="308"/>
                    </a:cubicBezTo>
                    <a:cubicBezTo>
                      <a:pt x="3041" y="363"/>
                      <a:pt x="2969" y="413"/>
                      <a:pt x="2890" y="459"/>
                    </a:cubicBezTo>
                    <a:cubicBezTo>
                      <a:pt x="2811" y="507"/>
                      <a:pt x="2723" y="547"/>
                      <a:pt x="2628" y="583"/>
                    </a:cubicBezTo>
                    <a:cubicBezTo>
                      <a:pt x="2535" y="619"/>
                      <a:pt x="2434" y="650"/>
                      <a:pt x="2329" y="675"/>
                    </a:cubicBezTo>
                    <a:cubicBezTo>
                      <a:pt x="2226" y="701"/>
                      <a:pt x="2115" y="719"/>
                      <a:pt x="2006" y="732"/>
                    </a:cubicBezTo>
                    <a:cubicBezTo>
                      <a:pt x="1895" y="745"/>
                      <a:pt x="1781" y="753"/>
                      <a:pt x="1668" y="753"/>
                    </a:cubicBezTo>
                    <a:cubicBezTo>
                      <a:pt x="1554" y="753"/>
                      <a:pt x="1442" y="745"/>
                      <a:pt x="1330" y="732"/>
                    </a:cubicBezTo>
                    <a:cubicBezTo>
                      <a:pt x="1219" y="719"/>
                      <a:pt x="1112" y="701"/>
                      <a:pt x="1007" y="675"/>
                    </a:cubicBezTo>
                    <a:cubicBezTo>
                      <a:pt x="903" y="650"/>
                      <a:pt x="802" y="619"/>
                      <a:pt x="709" y="583"/>
                    </a:cubicBezTo>
                    <a:cubicBezTo>
                      <a:pt x="616" y="547"/>
                      <a:pt x="526" y="507"/>
                      <a:pt x="446" y="459"/>
                    </a:cubicBezTo>
                    <a:cubicBezTo>
                      <a:pt x="367" y="413"/>
                      <a:pt x="293" y="363"/>
                      <a:pt x="230" y="308"/>
                    </a:cubicBezTo>
                    <a:cubicBezTo>
                      <a:pt x="167" y="255"/>
                      <a:pt x="114" y="198"/>
                      <a:pt x="71" y="136"/>
                    </a:cubicBezTo>
                    <a:cubicBezTo>
                      <a:pt x="42" y="101"/>
                      <a:pt x="19" y="62"/>
                      <a:pt x="0" y="22"/>
                    </a:cubicBezTo>
                    <a:lnTo>
                      <a:pt x="0" y="22"/>
                    </a:lnTo>
                    <a:cubicBezTo>
                      <a:pt x="68" y="173"/>
                      <a:pt x="134" y="323"/>
                      <a:pt x="199" y="472"/>
                    </a:cubicBezTo>
                    <a:cubicBezTo>
                      <a:pt x="214" y="508"/>
                      <a:pt x="229" y="543"/>
                      <a:pt x="243" y="580"/>
                    </a:cubicBezTo>
                    <a:cubicBezTo>
                      <a:pt x="270" y="652"/>
                      <a:pt x="292" y="718"/>
                      <a:pt x="314" y="796"/>
                    </a:cubicBezTo>
                    <a:cubicBezTo>
                      <a:pt x="335" y="873"/>
                      <a:pt x="351" y="947"/>
                      <a:pt x="365" y="1029"/>
                    </a:cubicBezTo>
                    <a:cubicBezTo>
                      <a:pt x="380" y="1111"/>
                      <a:pt x="390" y="1190"/>
                      <a:pt x="398" y="1273"/>
                    </a:cubicBezTo>
                    <a:cubicBezTo>
                      <a:pt x="404" y="1352"/>
                      <a:pt x="409" y="1430"/>
                      <a:pt x="409" y="1510"/>
                    </a:cubicBezTo>
                    <a:lnTo>
                      <a:pt x="409" y="1525"/>
                    </a:lnTo>
                    <a:cubicBezTo>
                      <a:pt x="409" y="1585"/>
                      <a:pt x="421" y="1645"/>
                      <a:pt x="449" y="1703"/>
                    </a:cubicBezTo>
                    <a:cubicBezTo>
                      <a:pt x="475" y="1766"/>
                      <a:pt x="518" y="1826"/>
                      <a:pt x="574" y="1883"/>
                    </a:cubicBezTo>
                    <a:cubicBezTo>
                      <a:pt x="630" y="1939"/>
                      <a:pt x="697" y="1990"/>
                      <a:pt x="777" y="2038"/>
                    </a:cubicBezTo>
                    <a:cubicBezTo>
                      <a:pt x="811" y="2056"/>
                      <a:pt x="846" y="2075"/>
                      <a:pt x="883" y="2091"/>
                    </a:cubicBezTo>
                    <a:cubicBezTo>
                      <a:pt x="971" y="2133"/>
                      <a:pt x="1068" y="2164"/>
                      <a:pt x="1170" y="2192"/>
                    </a:cubicBezTo>
                    <a:cubicBezTo>
                      <a:pt x="1273" y="2218"/>
                      <a:pt x="1383" y="2235"/>
                      <a:pt x="1494" y="2243"/>
                    </a:cubicBezTo>
                    <a:cubicBezTo>
                      <a:pt x="1549" y="2248"/>
                      <a:pt x="1605" y="2251"/>
                      <a:pt x="1662" y="2251"/>
                    </a:cubicBezTo>
                    <a:cubicBezTo>
                      <a:pt x="1718" y="2251"/>
                      <a:pt x="1774" y="2248"/>
                      <a:pt x="1830" y="2243"/>
                    </a:cubicBezTo>
                    <a:cubicBezTo>
                      <a:pt x="1859" y="2242"/>
                      <a:pt x="1889" y="2239"/>
                      <a:pt x="1918" y="2235"/>
                    </a:cubicBezTo>
                    <a:cubicBezTo>
                      <a:pt x="1999" y="2226"/>
                      <a:pt x="2078" y="2212"/>
                      <a:pt x="2155" y="2192"/>
                    </a:cubicBezTo>
                    <a:cubicBezTo>
                      <a:pt x="2257" y="2167"/>
                      <a:pt x="2357" y="2133"/>
                      <a:pt x="2444" y="2092"/>
                    </a:cubicBezTo>
                    <a:cubicBezTo>
                      <a:pt x="2532" y="2054"/>
                      <a:pt x="2611" y="2005"/>
                      <a:pt x="2679" y="1953"/>
                    </a:cubicBezTo>
                    <a:cubicBezTo>
                      <a:pt x="2745" y="1901"/>
                      <a:pt x="2798" y="1844"/>
                      <a:pt x="2838" y="1782"/>
                    </a:cubicBezTo>
                    <a:cubicBezTo>
                      <a:pt x="2877" y="1722"/>
                      <a:pt x="2904" y="1658"/>
                      <a:pt x="2916" y="1594"/>
                    </a:cubicBezTo>
                    <a:cubicBezTo>
                      <a:pt x="2919" y="1571"/>
                      <a:pt x="2923" y="1546"/>
                      <a:pt x="2923" y="1523"/>
                    </a:cubicBezTo>
                    <a:cubicBezTo>
                      <a:pt x="2923" y="1355"/>
                      <a:pt x="2937" y="1190"/>
                      <a:pt x="2966" y="1027"/>
                    </a:cubicBezTo>
                    <a:cubicBezTo>
                      <a:pt x="2980" y="945"/>
                      <a:pt x="2998" y="870"/>
                      <a:pt x="3019" y="794"/>
                    </a:cubicBezTo>
                    <a:cubicBezTo>
                      <a:pt x="3031" y="754"/>
                      <a:pt x="3041" y="719"/>
                      <a:pt x="3054" y="682"/>
                    </a:cubicBezTo>
                    <a:cubicBezTo>
                      <a:pt x="3067" y="646"/>
                      <a:pt x="3077" y="612"/>
                      <a:pt x="3091" y="576"/>
                    </a:cubicBezTo>
                    <a:cubicBezTo>
                      <a:pt x="3106" y="543"/>
                      <a:pt x="3119" y="510"/>
                      <a:pt x="3133" y="478"/>
                    </a:cubicBezTo>
                    <a:cubicBezTo>
                      <a:pt x="3133" y="475"/>
                      <a:pt x="3134" y="474"/>
                      <a:pt x="3134" y="471"/>
                    </a:cubicBezTo>
                    <a:cubicBezTo>
                      <a:pt x="3203" y="318"/>
                      <a:pt x="3269" y="166"/>
                      <a:pt x="3336" y="1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" name="Google Shape;5643;p19"/>
              <p:cNvSpPr/>
              <p:nvPr/>
            </p:nvSpPr>
            <p:spPr>
              <a:xfrm>
                <a:off x="3712414" y="3677523"/>
                <a:ext cx="78493" cy="23233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745" extrusionOk="0">
                    <a:moveTo>
                      <a:pt x="5" y="0"/>
                    </a:moveTo>
                    <a:cubicBezTo>
                      <a:pt x="1" y="134"/>
                      <a:pt x="65" y="260"/>
                      <a:pt x="157" y="358"/>
                    </a:cubicBezTo>
                    <a:cubicBezTo>
                      <a:pt x="249" y="454"/>
                      <a:pt x="364" y="526"/>
                      <a:pt x="484" y="584"/>
                    </a:cubicBezTo>
                    <a:cubicBezTo>
                      <a:pt x="545" y="613"/>
                      <a:pt x="606" y="637"/>
                      <a:pt x="670" y="656"/>
                    </a:cubicBezTo>
                    <a:cubicBezTo>
                      <a:pt x="704" y="666"/>
                      <a:pt x="734" y="674"/>
                      <a:pt x="767" y="683"/>
                    </a:cubicBezTo>
                    <a:cubicBezTo>
                      <a:pt x="798" y="690"/>
                      <a:pt x="831" y="696"/>
                      <a:pt x="833" y="696"/>
                    </a:cubicBezTo>
                    <a:lnTo>
                      <a:pt x="932" y="713"/>
                    </a:lnTo>
                    <a:lnTo>
                      <a:pt x="1013" y="728"/>
                    </a:lnTo>
                    <a:lnTo>
                      <a:pt x="1063" y="732"/>
                    </a:lnTo>
                    <a:lnTo>
                      <a:pt x="1263" y="745"/>
                    </a:lnTo>
                    <a:lnTo>
                      <a:pt x="1461" y="732"/>
                    </a:lnTo>
                    <a:lnTo>
                      <a:pt x="1511" y="728"/>
                    </a:lnTo>
                    <a:lnTo>
                      <a:pt x="1560" y="719"/>
                    </a:lnTo>
                    <a:lnTo>
                      <a:pt x="1660" y="702"/>
                    </a:lnTo>
                    <a:cubicBezTo>
                      <a:pt x="1691" y="696"/>
                      <a:pt x="1724" y="690"/>
                      <a:pt x="1759" y="683"/>
                    </a:cubicBezTo>
                    <a:cubicBezTo>
                      <a:pt x="1790" y="674"/>
                      <a:pt x="1823" y="667"/>
                      <a:pt x="1854" y="656"/>
                    </a:cubicBezTo>
                    <a:cubicBezTo>
                      <a:pt x="1917" y="637"/>
                      <a:pt x="1979" y="613"/>
                      <a:pt x="2041" y="584"/>
                    </a:cubicBezTo>
                    <a:cubicBezTo>
                      <a:pt x="2161" y="529"/>
                      <a:pt x="2276" y="457"/>
                      <a:pt x="2367" y="358"/>
                    </a:cubicBezTo>
                    <a:cubicBezTo>
                      <a:pt x="2450" y="263"/>
                      <a:pt x="2516" y="135"/>
                      <a:pt x="2514" y="0"/>
                    </a:cubicBezTo>
                    <a:lnTo>
                      <a:pt x="2514" y="0"/>
                    </a:lnTo>
                    <a:cubicBezTo>
                      <a:pt x="2511" y="134"/>
                      <a:pt x="2442" y="256"/>
                      <a:pt x="2350" y="347"/>
                    </a:cubicBezTo>
                    <a:cubicBezTo>
                      <a:pt x="2258" y="440"/>
                      <a:pt x="2143" y="509"/>
                      <a:pt x="2023" y="561"/>
                    </a:cubicBezTo>
                    <a:cubicBezTo>
                      <a:pt x="1904" y="611"/>
                      <a:pt x="1777" y="654"/>
                      <a:pt x="1648" y="670"/>
                    </a:cubicBezTo>
                    <a:lnTo>
                      <a:pt x="1552" y="687"/>
                    </a:lnTo>
                    <a:lnTo>
                      <a:pt x="1503" y="696"/>
                    </a:lnTo>
                    <a:lnTo>
                      <a:pt x="1454" y="699"/>
                    </a:lnTo>
                    <a:lnTo>
                      <a:pt x="1258" y="710"/>
                    </a:lnTo>
                    <a:lnTo>
                      <a:pt x="1063" y="699"/>
                    </a:lnTo>
                    <a:lnTo>
                      <a:pt x="1014" y="696"/>
                    </a:lnTo>
                    <a:lnTo>
                      <a:pt x="965" y="687"/>
                    </a:lnTo>
                    <a:lnTo>
                      <a:pt x="869" y="670"/>
                    </a:lnTo>
                    <a:cubicBezTo>
                      <a:pt x="739" y="653"/>
                      <a:pt x="613" y="611"/>
                      <a:pt x="494" y="561"/>
                    </a:cubicBezTo>
                    <a:cubicBezTo>
                      <a:pt x="373" y="509"/>
                      <a:pt x="259" y="440"/>
                      <a:pt x="167" y="347"/>
                    </a:cubicBezTo>
                    <a:cubicBezTo>
                      <a:pt x="77" y="258"/>
                      <a:pt x="6" y="134"/>
                      <a:pt x="5" y="0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" name="Google Shape;5644;p19"/>
              <p:cNvSpPr/>
              <p:nvPr/>
            </p:nvSpPr>
            <p:spPr>
              <a:xfrm>
                <a:off x="3770729" y="3412549"/>
                <a:ext cx="34740" cy="283815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9101" extrusionOk="0">
                    <a:moveTo>
                      <a:pt x="1112" y="1"/>
                    </a:moveTo>
                    <a:cubicBezTo>
                      <a:pt x="1111" y="58"/>
                      <a:pt x="1101" y="117"/>
                      <a:pt x="1082" y="173"/>
                    </a:cubicBezTo>
                    <a:cubicBezTo>
                      <a:pt x="1060" y="238"/>
                      <a:pt x="1026" y="301"/>
                      <a:pt x="983" y="360"/>
                    </a:cubicBezTo>
                    <a:cubicBezTo>
                      <a:pt x="940" y="420"/>
                      <a:pt x="885" y="479"/>
                      <a:pt x="823" y="533"/>
                    </a:cubicBezTo>
                    <a:cubicBezTo>
                      <a:pt x="760" y="587"/>
                      <a:pt x="688" y="638"/>
                      <a:pt x="609" y="684"/>
                    </a:cubicBezTo>
                    <a:cubicBezTo>
                      <a:pt x="603" y="686"/>
                      <a:pt x="600" y="689"/>
                      <a:pt x="595" y="691"/>
                    </a:cubicBezTo>
                    <a:cubicBezTo>
                      <a:pt x="537" y="722"/>
                      <a:pt x="475" y="754"/>
                      <a:pt x="414" y="780"/>
                    </a:cubicBezTo>
                    <a:lnTo>
                      <a:pt x="416" y="1303"/>
                    </a:lnTo>
                    <a:lnTo>
                      <a:pt x="416" y="1306"/>
                    </a:lnTo>
                    <a:cubicBezTo>
                      <a:pt x="1" y="1825"/>
                      <a:pt x="18" y="2797"/>
                      <a:pt x="20" y="2895"/>
                    </a:cubicBezTo>
                    <a:cubicBezTo>
                      <a:pt x="20" y="2899"/>
                      <a:pt x="84" y="9101"/>
                      <a:pt x="84" y="9101"/>
                    </a:cubicBezTo>
                    <a:cubicBezTo>
                      <a:pt x="84" y="9101"/>
                      <a:pt x="217" y="9043"/>
                      <a:pt x="274" y="9012"/>
                    </a:cubicBezTo>
                    <a:cubicBezTo>
                      <a:pt x="332" y="8977"/>
                      <a:pt x="385" y="8941"/>
                      <a:pt x="431" y="8901"/>
                    </a:cubicBezTo>
                    <a:cubicBezTo>
                      <a:pt x="475" y="8862"/>
                      <a:pt x="516" y="8821"/>
                      <a:pt x="546" y="8776"/>
                    </a:cubicBezTo>
                    <a:cubicBezTo>
                      <a:pt x="579" y="8732"/>
                      <a:pt x="602" y="8686"/>
                      <a:pt x="618" y="8640"/>
                    </a:cubicBezTo>
                    <a:cubicBezTo>
                      <a:pt x="633" y="8592"/>
                      <a:pt x="641" y="8546"/>
                      <a:pt x="641" y="8497"/>
                    </a:cubicBezTo>
                    <a:lnTo>
                      <a:pt x="641" y="2274"/>
                    </a:lnTo>
                    <a:cubicBezTo>
                      <a:pt x="641" y="2105"/>
                      <a:pt x="655" y="1940"/>
                      <a:pt x="684" y="1778"/>
                    </a:cubicBezTo>
                    <a:cubicBezTo>
                      <a:pt x="698" y="1696"/>
                      <a:pt x="717" y="1621"/>
                      <a:pt x="738" y="1545"/>
                    </a:cubicBezTo>
                    <a:cubicBezTo>
                      <a:pt x="748" y="1504"/>
                      <a:pt x="760" y="1470"/>
                      <a:pt x="773" y="1433"/>
                    </a:cubicBezTo>
                    <a:cubicBezTo>
                      <a:pt x="784" y="1397"/>
                      <a:pt x="796" y="1364"/>
                      <a:pt x="810" y="1328"/>
                    </a:cubicBezTo>
                    <a:cubicBezTo>
                      <a:pt x="825" y="1293"/>
                      <a:pt x="838" y="1260"/>
                      <a:pt x="852" y="1226"/>
                    </a:cubicBezTo>
                    <a:cubicBezTo>
                      <a:pt x="852" y="1224"/>
                      <a:pt x="853" y="1223"/>
                      <a:pt x="853" y="1220"/>
                    </a:cubicBezTo>
                    <a:cubicBezTo>
                      <a:pt x="924" y="1063"/>
                      <a:pt x="991" y="906"/>
                      <a:pt x="1060" y="750"/>
                    </a:cubicBezTo>
                    <a:cubicBezTo>
                      <a:pt x="1068" y="732"/>
                      <a:pt x="1075" y="717"/>
                      <a:pt x="1079" y="698"/>
                    </a:cubicBezTo>
                    <a:cubicBezTo>
                      <a:pt x="1101" y="633"/>
                      <a:pt x="1114" y="568"/>
                      <a:pt x="1114" y="504"/>
                    </a:cubicBezTo>
                    <a:lnTo>
                      <a:pt x="1112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" name="Google Shape;5645;p19"/>
              <p:cNvSpPr/>
              <p:nvPr/>
            </p:nvSpPr>
            <p:spPr>
              <a:xfrm>
                <a:off x="3780116" y="3428703"/>
                <a:ext cx="18493" cy="260956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368" extrusionOk="0">
                    <a:moveTo>
                      <a:pt x="532" y="0"/>
                    </a:moveTo>
                    <a:cubicBezTo>
                      <a:pt x="517" y="167"/>
                      <a:pt x="509" y="336"/>
                      <a:pt x="496" y="505"/>
                    </a:cubicBezTo>
                    <a:lnTo>
                      <a:pt x="496" y="505"/>
                    </a:lnTo>
                    <a:cubicBezTo>
                      <a:pt x="276" y="765"/>
                      <a:pt x="155" y="1091"/>
                      <a:pt x="87" y="1418"/>
                    </a:cubicBezTo>
                    <a:cubicBezTo>
                      <a:pt x="51" y="1583"/>
                      <a:pt x="29" y="1753"/>
                      <a:pt x="15" y="1921"/>
                    </a:cubicBezTo>
                    <a:cubicBezTo>
                      <a:pt x="0" y="2092"/>
                      <a:pt x="8" y="2257"/>
                      <a:pt x="5" y="2423"/>
                    </a:cubicBezTo>
                    <a:cubicBezTo>
                      <a:pt x="2" y="3084"/>
                      <a:pt x="23" y="3744"/>
                      <a:pt x="33" y="4405"/>
                    </a:cubicBezTo>
                    <a:cubicBezTo>
                      <a:pt x="51" y="5726"/>
                      <a:pt x="77" y="7046"/>
                      <a:pt x="102" y="8367"/>
                    </a:cubicBezTo>
                    <a:lnTo>
                      <a:pt x="124" y="8367"/>
                    </a:lnTo>
                    <a:cubicBezTo>
                      <a:pt x="153" y="7046"/>
                      <a:pt x="176" y="5726"/>
                      <a:pt x="194" y="4405"/>
                    </a:cubicBezTo>
                    <a:cubicBezTo>
                      <a:pt x="203" y="3744"/>
                      <a:pt x="225" y="3084"/>
                      <a:pt x="223" y="2423"/>
                    </a:cubicBezTo>
                    <a:cubicBezTo>
                      <a:pt x="220" y="2088"/>
                      <a:pt x="210" y="1773"/>
                      <a:pt x="263" y="1452"/>
                    </a:cubicBezTo>
                    <a:cubicBezTo>
                      <a:pt x="317" y="1137"/>
                      <a:pt x="396" y="818"/>
                      <a:pt x="581" y="558"/>
                    </a:cubicBezTo>
                    <a:lnTo>
                      <a:pt x="593" y="541"/>
                    </a:lnTo>
                    <a:lnTo>
                      <a:pt x="591" y="526"/>
                    </a:lnTo>
                    <a:cubicBezTo>
                      <a:pt x="578" y="352"/>
                      <a:pt x="570" y="178"/>
                      <a:pt x="554" y="2"/>
                    </a:cubicBezTo>
                    <a:lnTo>
                      <a:pt x="532" y="2"/>
                    </a:lnTo>
                    <a:lnTo>
                      <a:pt x="532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19"/>
              <p:cNvSpPr/>
              <p:nvPr/>
            </p:nvSpPr>
            <p:spPr>
              <a:xfrm>
                <a:off x="3710169" y="3432694"/>
                <a:ext cx="17775" cy="261393"/>
              </a:xfrm>
              <a:custGeom>
                <a:avLst/>
                <a:gdLst/>
                <a:ahLst/>
                <a:cxnLst/>
                <a:rect l="l" t="t" r="r" b="b"/>
                <a:pathLst>
                  <a:path w="570" h="8382" extrusionOk="0">
                    <a:moveTo>
                      <a:pt x="9" y="0"/>
                    </a:moveTo>
                    <a:lnTo>
                      <a:pt x="1" y="513"/>
                    </a:lnTo>
                    <a:lnTo>
                      <a:pt x="1" y="521"/>
                    </a:lnTo>
                    <a:lnTo>
                      <a:pt x="6" y="528"/>
                    </a:lnTo>
                    <a:cubicBezTo>
                      <a:pt x="203" y="791"/>
                      <a:pt x="295" y="1114"/>
                      <a:pt x="350" y="1436"/>
                    </a:cubicBezTo>
                    <a:cubicBezTo>
                      <a:pt x="405" y="1761"/>
                      <a:pt x="400" y="2086"/>
                      <a:pt x="393" y="2418"/>
                    </a:cubicBezTo>
                    <a:lnTo>
                      <a:pt x="361" y="4407"/>
                    </a:lnTo>
                    <a:cubicBezTo>
                      <a:pt x="350" y="5069"/>
                      <a:pt x="333" y="5731"/>
                      <a:pt x="350" y="6393"/>
                    </a:cubicBezTo>
                    <a:cubicBezTo>
                      <a:pt x="367" y="7058"/>
                      <a:pt x="386" y="7719"/>
                      <a:pt x="441" y="8382"/>
                    </a:cubicBezTo>
                    <a:lnTo>
                      <a:pt x="462" y="8382"/>
                    </a:lnTo>
                    <a:cubicBezTo>
                      <a:pt x="518" y="7719"/>
                      <a:pt x="538" y="7058"/>
                      <a:pt x="554" y="6393"/>
                    </a:cubicBezTo>
                    <a:cubicBezTo>
                      <a:pt x="570" y="5731"/>
                      <a:pt x="554" y="5069"/>
                      <a:pt x="541" y="4407"/>
                    </a:cubicBezTo>
                    <a:lnTo>
                      <a:pt x="511" y="2418"/>
                    </a:lnTo>
                    <a:cubicBezTo>
                      <a:pt x="511" y="2089"/>
                      <a:pt x="501" y="1748"/>
                      <a:pt x="430" y="1421"/>
                    </a:cubicBezTo>
                    <a:cubicBezTo>
                      <a:pt x="362" y="1098"/>
                      <a:pt x="255" y="769"/>
                      <a:pt x="45" y="508"/>
                    </a:cubicBezTo>
                    <a:lnTo>
                      <a:pt x="45" y="508"/>
                    </a:lnTo>
                    <a:lnTo>
                      <a:pt x="35" y="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" name="Google Shape;5647;p19"/>
              <p:cNvSpPr/>
              <p:nvPr/>
            </p:nvSpPr>
            <p:spPr>
              <a:xfrm>
                <a:off x="3708329" y="3392747"/>
                <a:ext cx="15593" cy="24917"/>
              </a:xfrm>
              <a:custGeom>
                <a:avLst/>
                <a:gdLst/>
                <a:ahLst/>
                <a:cxnLst/>
                <a:rect l="l" t="t" r="r" b="b"/>
                <a:pathLst>
                  <a:path w="500" h="799" extrusionOk="0">
                    <a:moveTo>
                      <a:pt x="500" y="0"/>
                    </a:moveTo>
                    <a:cubicBezTo>
                      <a:pt x="468" y="16"/>
                      <a:pt x="435" y="32"/>
                      <a:pt x="406" y="48"/>
                    </a:cubicBezTo>
                    <a:cubicBezTo>
                      <a:pt x="310" y="104"/>
                      <a:pt x="229" y="168"/>
                      <a:pt x="163" y="237"/>
                    </a:cubicBezTo>
                    <a:cubicBezTo>
                      <a:pt x="142" y="260"/>
                      <a:pt x="123" y="283"/>
                      <a:pt x="106" y="309"/>
                    </a:cubicBezTo>
                    <a:cubicBezTo>
                      <a:pt x="97" y="321"/>
                      <a:pt x="90" y="332"/>
                      <a:pt x="81" y="345"/>
                    </a:cubicBezTo>
                    <a:cubicBezTo>
                      <a:pt x="65" y="370"/>
                      <a:pt x="52" y="396"/>
                      <a:pt x="42" y="420"/>
                    </a:cubicBezTo>
                    <a:cubicBezTo>
                      <a:pt x="31" y="446"/>
                      <a:pt x="22" y="472"/>
                      <a:pt x="15" y="498"/>
                    </a:cubicBezTo>
                    <a:cubicBezTo>
                      <a:pt x="6" y="536"/>
                      <a:pt x="1" y="577"/>
                      <a:pt x="1" y="615"/>
                    </a:cubicBezTo>
                    <a:cubicBezTo>
                      <a:pt x="1" y="656"/>
                      <a:pt x="6" y="695"/>
                      <a:pt x="15" y="733"/>
                    </a:cubicBezTo>
                    <a:cubicBezTo>
                      <a:pt x="21" y="755"/>
                      <a:pt x="28" y="777"/>
                      <a:pt x="37" y="798"/>
                    </a:cubicBezTo>
                    <a:cubicBezTo>
                      <a:pt x="52" y="755"/>
                      <a:pt x="75" y="713"/>
                      <a:pt x="106" y="673"/>
                    </a:cubicBezTo>
                    <a:cubicBezTo>
                      <a:pt x="176" y="577"/>
                      <a:pt x="280" y="486"/>
                      <a:pt x="406" y="413"/>
                    </a:cubicBezTo>
                    <a:cubicBezTo>
                      <a:pt x="436" y="396"/>
                      <a:pt x="468" y="378"/>
                      <a:pt x="500" y="364"/>
                    </a:cubicBez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" name="Google Shape;5648;p19"/>
              <p:cNvSpPr/>
              <p:nvPr/>
            </p:nvSpPr>
            <p:spPr>
              <a:xfrm>
                <a:off x="3709452" y="3406468"/>
                <a:ext cx="11694" cy="2329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47" extrusionOk="0">
                    <a:moveTo>
                      <a:pt x="328" y="0"/>
                    </a:moveTo>
                    <a:cubicBezTo>
                      <a:pt x="219" y="68"/>
                      <a:pt x="131" y="150"/>
                      <a:pt x="70" y="236"/>
                    </a:cubicBezTo>
                    <a:cubicBezTo>
                      <a:pt x="39" y="275"/>
                      <a:pt x="18" y="316"/>
                      <a:pt x="1" y="360"/>
                    </a:cubicBezTo>
                    <a:cubicBezTo>
                      <a:pt x="11" y="388"/>
                      <a:pt x="28" y="418"/>
                      <a:pt x="45" y="447"/>
                    </a:cubicBezTo>
                    <a:cubicBezTo>
                      <a:pt x="52" y="460"/>
                      <a:pt x="61" y="472"/>
                      <a:pt x="70" y="483"/>
                    </a:cubicBezTo>
                    <a:cubicBezTo>
                      <a:pt x="88" y="506"/>
                      <a:pt x="106" y="532"/>
                      <a:pt x="127" y="555"/>
                    </a:cubicBezTo>
                    <a:cubicBezTo>
                      <a:pt x="193" y="625"/>
                      <a:pt x="274" y="687"/>
                      <a:pt x="370" y="743"/>
                    </a:cubicBezTo>
                    <a:cubicBezTo>
                      <a:pt x="373" y="743"/>
                      <a:pt x="373" y="746"/>
                      <a:pt x="374" y="746"/>
                    </a:cubicBezTo>
                    <a:cubicBezTo>
                      <a:pt x="361" y="489"/>
                      <a:pt x="346" y="226"/>
                      <a:pt x="328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" name="Google Shape;5649;p19"/>
              <p:cNvSpPr/>
              <p:nvPr/>
            </p:nvSpPr>
            <p:spPr>
              <a:xfrm>
                <a:off x="3735054" y="3385637"/>
                <a:ext cx="60249" cy="27568"/>
              </a:xfrm>
              <a:custGeom>
                <a:avLst/>
                <a:gdLst/>
                <a:ahLst/>
                <a:cxnLst/>
                <a:rect l="l" t="t" r="r" b="b"/>
                <a:pathLst>
                  <a:path w="1932" h="884" extrusionOk="0">
                    <a:moveTo>
                      <a:pt x="634" y="0"/>
                    </a:moveTo>
                    <a:cubicBezTo>
                      <a:pt x="616" y="0"/>
                      <a:pt x="598" y="1"/>
                      <a:pt x="580" y="1"/>
                    </a:cubicBezTo>
                    <a:cubicBezTo>
                      <a:pt x="382" y="7"/>
                      <a:pt x="186" y="37"/>
                      <a:pt x="1" y="102"/>
                    </a:cubicBezTo>
                    <a:cubicBezTo>
                      <a:pt x="133" y="85"/>
                      <a:pt x="266" y="77"/>
                      <a:pt x="398" y="77"/>
                    </a:cubicBezTo>
                    <a:cubicBezTo>
                      <a:pt x="650" y="77"/>
                      <a:pt x="898" y="108"/>
                      <a:pt x="1136" y="175"/>
                    </a:cubicBezTo>
                    <a:cubicBezTo>
                      <a:pt x="1317" y="228"/>
                      <a:pt x="1493" y="303"/>
                      <a:pt x="1644" y="412"/>
                    </a:cubicBezTo>
                    <a:cubicBezTo>
                      <a:pt x="1796" y="524"/>
                      <a:pt x="1907" y="685"/>
                      <a:pt x="1920" y="884"/>
                    </a:cubicBezTo>
                    <a:cubicBezTo>
                      <a:pt x="1931" y="835"/>
                      <a:pt x="1928" y="786"/>
                      <a:pt x="1920" y="736"/>
                    </a:cubicBezTo>
                    <a:cubicBezTo>
                      <a:pt x="1917" y="685"/>
                      <a:pt x="1898" y="638"/>
                      <a:pt x="1881" y="590"/>
                    </a:cubicBezTo>
                    <a:cubicBezTo>
                      <a:pt x="1838" y="498"/>
                      <a:pt x="1770" y="419"/>
                      <a:pt x="1696" y="352"/>
                    </a:cubicBezTo>
                    <a:cubicBezTo>
                      <a:pt x="1545" y="215"/>
                      <a:pt x="1358" y="132"/>
                      <a:pt x="1166" y="74"/>
                    </a:cubicBezTo>
                    <a:cubicBezTo>
                      <a:pt x="993" y="26"/>
                      <a:pt x="813" y="0"/>
                      <a:pt x="6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" name="Google Shape;5650;p19"/>
              <p:cNvSpPr/>
              <p:nvPr/>
            </p:nvSpPr>
            <p:spPr>
              <a:xfrm>
                <a:off x="3698756" y="3417975"/>
                <a:ext cx="77089" cy="26788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8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231"/>
                      <a:pt x="236" y="415"/>
                      <a:pt x="431" y="543"/>
                    </a:cubicBezTo>
                    <a:cubicBezTo>
                      <a:pt x="631" y="672"/>
                      <a:pt x="857" y="754"/>
                      <a:pt x="1087" y="803"/>
                    </a:cubicBezTo>
                    <a:cubicBezTo>
                      <a:pt x="1264" y="839"/>
                      <a:pt x="1445" y="858"/>
                      <a:pt x="1625" y="858"/>
                    </a:cubicBezTo>
                    <a:cubicBezTo>
                      <a:pt x="1915" y="858"/>
                      <a:pt x="2203" y="810"/>
                      <a:pt x="2471" y="708"/>
                    </a:cubicBezTo>
                    <a:lnTo>
                      <a:pt x="2471" y="708"/>
                    </a:lnTo>
                    <a:cubicBezTo>
                      <a:pt x="2259" y="745"/>
                      <a:pt x="2047" y="770"/>
                      <a:pt x="1837" y="770"/>
                    </a:cubicBezTo>
                    <a:cubicBezTo>
                      <a:pt x="1820" y="770"/>
                      <a:pt x="1804" y="770"/>
                      <a:pt x="1787" y="770"/>
                    </a:cubicBezTo>
                    <a:cubicBezTo>
                      <a:pt x="1558" y="767"/>
                      <a:pt x="1331" y="747"/>
                      <a:pt x="1111" y="698"/>
                    </a:cubicBezTo>
                    <a:cubicBezTo>
                      <a:pt x="890" y="653"/>
                      <a:pt x="674" y="579"/>
                      <a:pt x="474" y="472"/>
                    </a:cubicBezTo>
                    <a:cubicBezTo>
                      <a:pt x="277" y="364"/>
                      <a:pt x="95" y="21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19"/>
              <p:cNvSpPr/>
              <p:nvPr/>
            </p:nvSpPr>
            <p:spPr>
              <a:xfrm>
                <a:off x="2467908" y="4510956"/>
                <a:ext cx="11320" cy="658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11" extrusionOk="0">
                    <a:moveTo>
                      <a:pt x="44" y="0"/>
                    </a:moveTo>
                    <a:lnTo>
                      <a:pt x="0" y="210"/>
                    </a:lnTo>
                    <a:lnTo>
                      <a:pt x="0" y="210"/>
                    </a:lnTo>
                    <a:lnTo>
                      <a:pt x="363" y="186"/>
                    </a:lnTo>
                    <a:lnTo>
                      <a:pt x="328" y="22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EA61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19"/>
              <p:cNvSpPr/>
              <p:nvPr/>
            </p:nvSpPr>
            <p:spPr>
              <a:xfrm>
                <a:off x="2467908" y="4516725"/>
                <a:ext cx="173389" cy="138742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449" extrusionOk="0">
                    <a:moveTo>
                      <a:pt x="363" y="1"/>
                    </a:moveTo>
                    <a:lnTo>
                      <a:pt x="0" y="25"/>
                    </a:lnTo>
                    <a:lnTo>
                      <a:pt x="4913" y="4449"/>
                    </a:lnTo>
                    <a:lnTo>
                      <a:pt x="5560" y="4403"/>
                    </a:lnTo>
                    <a:lnTo>
                      <a:pt x="3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19"/>
              <p:cNvSpPr/>
              <p:nvPr/>
            </p:nvSpPr>
            <p:spPr>
              <a:xfrm>
                <a:off x="2478137" y="4511611"/>
                <a:ext cx="163160" cy="142422"/>
              </a:xfrm>
              <a:custGeom>
                <a:avLst/>
                <a:gdLst/>
                <a:ahLst/>
                <a:cxnLst/>
                <a:rect l="l" t="t" r="r" b="b"/>
                <a:pathLst>
                  <a:path w="5232" h="4567" extrusionOk="0">
                    <a:moveTo>
                      <a:pt x="0" y="1"/>
                    </a:moveTo>
                    <a:lnTo>
                      <a:pt x="35" y="165"/>
                    </a:lnTo>
                    <a:lnTo>
                      <a:pt x="5232" y="4567"/>
                    </a:lnTo>
                    <a:lnTo>
                      <a:pt x="5169" y="4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19"/>
              <p:cNvSpPr/>
              <p:nvPr/>
            </p:nvSpPr>
            <p:spPr>
              <a:xfrm>
                <a:off x="2796747" y="4497110"/>
                <a:ext cx="62713" cy="34397"/>
              </a:xfrm>
              <a:custGeom>
                <a:avLst/>
                <a:gdLst/>
                <a:ahLst/>
                <a:cxnLst/>
                <a:rect l="l" t="t" r="r" b="b"/>
                <a:pathLst>
                  <a:path w="2011" h="1103" extrusionOk="0">
                    <a:moveTo>
                      <a:pt x="5" y="0"/>
                    </a:moveTo>
                    <a:cubicBezTo>
                      <a:pt x="5" y="170"/>
                      <a:pt x="1" y="352"/>
                      <a:pt x="1" y="522"/>
                    </a:cubicBezTo>
                    <a:cubicBezTo>
                      <a:pt x="1" y="725"/>
                      <a:pt x="201" y="890"/>
                      <a:pt x="399" y="983"/>
                    </a:cubicBezTo>
                    <a:cubicBezTo>
                      <a:pt x="600" y="1078"/>
                      <a:pt x="803" y="1103"/>
                      <a:pt x="1006" y="1103"/>
                    </a:cubicBezTo>
                    <a:cubicBezTo>
                      <a:pt x="1208" y="1103"/>
                      <a:pt x="1412" y="1081"/>
                      <a:pt x="1614" y="983"/>
                    </a:cubicBezTo>
                    <a:cubicBezTo>
                      <a:pt x="1812" y="890"/>
                      <a:pt x="2011" y="725"/>
                      <a:pt x="2011" y="522"/>
                    </a:cubicBezTo>
                    <a:cubicBezTo>
                      <a:pt x="2011" y="355"/>
                      <a:pt x="2005" y="168"/>
                      <a:pt x="2005" y="0"/>
                    </a:cubicBezTo>
                    <a:cubicBezTo>
                      <a:pt x="2002" y="119"/>
                      <a:pt x="1933" y="244"/>
                      <a:pt x="1845" y="334"/>
                    </a:cubicBezTo>
                    <a:cubicBezTo>
                      <a:pt x="1737" y="441"/>
                      <a:pt x="1599" y="495"/>
                      <a:pt x="1457" y="532"/>
                    </a:cubicBezTo>
                    <a:cubicBezTo>
                      <a:pt x="1313" y="571"/>
                      <a:pt x="1165" y="594"/>
                      <a:pt x="1017" y="594"/>
                    </a:cubicBezTo>
                    <a:cubicBezTo>
                      <a:pt x="1012" y="594"/>
                      <a:pt x="1008" y="594"/>
                      <a:pt x="1003" y="594"/>
                    </a:cubicBezTo>
                    <a:cubicBezTo>
                      <a:pt x="860" y="594"/>
                      <a:pt x="715" y="573"/>
                      <a:pt x="576" y="538"/>
                    </a:cubicBezTo>
                    <a:cubicBezTo>
                      <a:pt x="435" y="502"/>
                      <a:pt x="295" y="450"/>
                      <a:pt x="183" y="348"/>
                    </a:cubicBezTo>
                    <a:cubicBezTo>
                      <a:pt x="85" y="257"/>
                      <a:pt x="8" y="127"/>
                      <a:pt x="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19"/>
              <p:cNvSpPr/>
              <p:nvPr/>
            </p:nvSpPr>
            <p:spPr>
              <a:xfrm>
                <a:off x="2796841" y="4485167"/>
                <a:ext cx="62588" cy="3053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979" extrusionOk="0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51" y="77"/>
                      <a:pt x="25" y="200"/>
                      <a:pt x="3" y="337"/>
                    </a:cubicBezTo>
                    <a:cubicBezTo>
                      <a:pt x="2" y="353"/>
                      <a:pt x="1" y="369"/>
                      <a:pt x="1" y="386"/>
                    </a:cubicBezTo>
                    <a:cubicBezTo>
                      <a:pt x="2" y="511"/>
                      <a:pt x="81" y="642"/>
                      <a:pt x="180" y="732"/>
                    </a:cubicBezTo>
                    <a:cubicBezTo>
                      <a:pt x="292" y="836"/>
                      <a:pt x="432" y="886"/>
                      <a:pt x="573" y="922"/>
                    </a:cubicBezTo>
                    <a:cubicBezTo>
                      <a:pt x="712" y="957"/>
                      <a:pt x="857" y="978"/>
                      <a:pt x="1000" y="978"/>
                    </a:cubicBezTo>
                    <a:cubicBezTo>
                      <a:pt x="1005" y="978"/>
                      <a:pt x="1009" y="978"/>
                      <a:pt x="1014" y="978"/>
                    </a:cubicBezTo>
                    <a:cubicBezTo>
                      <a:pt x="1161" y="977"/>
                      <a:pt x="1309" y="955"/>
                      <a:pt x="1454" y="918"/>
                    </a:cubicBezTo>
                    <a:cubicBezTo>
                      <a:pt x="1596" y="879"/>
                      <a:pt x="1736" y="826"/>
                      <a:pt x="1842" y="718"/>
                    </a:cubicBezTo>
                    <a:cubicBezTo>
                      <a:pt x="1934" y="627"/>
                      <a:pt x="2002" y="504"/>
                      <a:pt x="2006" y="383"/>
                    </a:cubicBezTo>
                    <a:cubicBezTo>
                      <a:pt x="2006" y="360"/>
                      <a:pt x="2003" y="337"/>
                      <a:pt x="2000" y="314"/>
                    </a:cubicBezTo>
                    <a:cubicBezTo>
                      <a:pt x="1973" y="185"/>
                      <a:pt x="1854" y="72"/>
                      <a:pt x="1736" y="1"/>
                    </a:cubicBezTo>
                    <a:lnTo>
                      <a:pt x="1736" y="1"/>
                    </a:lnTo>
                    <a:cubicBezTo>
                      <a:pt x="1737" y="131"/>
                      <a:pt x="1740" y="264"/>
                      <a:pt x="1742" y="396"/>
                    </a:cubicBezTo>
                    <a:lnTo>
                      <a:pt x="1742" y="400"/>
                    </a:lnTo>
                    <a:cubicBezTo>
                      <a:pt x="1742" y="455"/>
                      <a:pt x="1721" y="511"/>
                      <a:pt x="1685" y="563"/>
                    </a:cubicBezTo>
                    <a:cubicBezTo>
                      <a:pt x="1648" y="616"/>
                      <a:pt x="1593" y="662"/>
                      <a:pt x="1526" y="702"/>
                    </a:cubicBezTo>
                    <a:cubicBezTo>
                      <a:pt x="1457" y="741"/>
                      <a:pt x="1376" y="774"/>
                      <a:pt x="1287" y="793"/>
                    </a:cubicBezTo>
                    <a:cubicBezTo>
                      <a:pt x="1197" y="814"/>
                      <a:pt x="1102" y="826"/>
                      <a:pt x="1004" y="826"/>
                    </a:cubicBezTo>
                    <a:cubicBezTo>
                      <a:pt x="908" y="826"/>
                      <a:pt x="813" y="814"/>
                      <a:pt x="722" y="793"/>
                    </a:cubicBezTo>
                    <a:cubicBezTo>
                      <a:pt x="633" y="771"/>
                      <a:pt x="551" y="741"/>
                      <a:pt x="484" y="702"/>
                    </a:cubicBezTo>
                    <a:cubicBezTo>
                      <a:pt x="415" y="662"/>
                      <a:pt x="361" y="616"/>
                      <a:pt x="324" y="563"/>
                    </a:cubicBezTo>
                    <a:cubicBezTo>
                      <a:pt x="285" y="511"/>
                      <a:pt x="268" y="455"/>
                      <a:pt x="268" y="400"/>
                    </a:cubicBezTo>
                    <a:lnTo>
                      <a:pt x="268" y="396"/>
                    </a:lnTo>
                    <a:cubicBezTo>
                      <a:pt x="269" y="265"/>
                      <a:pt x="271" y="131"/>
                      <a:pt x="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19"/>
              <p:cNvSpPr/>
              <p:nvPr/>
            </p:nvSpPr>
            <p:spPr>
              <a:xfrm>
                <a:off x="2805230" y="4029033"/>
                <a:ext cx="45967" cy="481871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15452" extrusionOk="0">
                    <a:moveTo>
                      <a:pt x="233" y="1"/>
                    </a:moveTo>
                    <a:lnTo>
                      <a:pt x="232" y="5"/>
                    </a:lnTo>
                    <a:cubicBezTo>
                      <a:pt x="159" y="4982"/>
                      <a:pt x="82" y="9662"/>
                      <a:pt x="9" y="14626"/>
                    </a:cubicBezTo>
                    <a:cubicBezTo>
                      <a:pt x="5" y="14757"/>
                      <a:pt x="2" y="14888"/>
                      <a:pt x="0" y="15022"/>
                    </a:cubicBezTo>
                    <a:lnTo>
                      <a:pt x="0" y="15024"/>
                    </a:lnTo>
                    <a:cubicBezTo>
                      <a:pt x="0" y="15080"/>
                      <a:pt x="21" y="15137"/>
                      <a:pt x="56" y="15188"/>
                    </a:cubicBezTo>
                    <a:cubicBezTo>
                      <a:pt x="92" y="15240"/>
                      <a:pt x="148" y="15287"/>
                      <a:pt x="216" y="15326"/>
                    </a:cubicBezTo>
                    <a:cubicBezTo>
                      <a:pt x="233" y="15338"/>
                      <a:pt x="252" y="15346"/>
                      <a:pt x="272" y="15355"/>
                    </a:cubicBezTo>
                    <a:cubicBezTo>
                      <a:pt x="324" y="15381"/>
                      <a:pt x="383" y="15401"/>
                      <a:pt x="446" y="15417"/>
                    </a:cubicBezTo>
                    <a:cubicBezTo>
                      <a:pt x="449" y="15417"/>
                      <a:pt x="452" y="15418"/>
                      <a:pt x="455" y="15418"/>
                    </a:cubicBezTo>
                    <a:cubicBezTo>
                      <a:pt x="542" y="15440"/>
                      <a:pt x="640" y="15451"/>
                      <a:pt x="736" y="15451"/>
                    </a:cubicBezTo>
                    <a:cubicBezTo>
                      <a:pt x="834" y="15451"/>
                      <a:pt x="929" y="15440"/>
                      <a:pt x="1020" y="15418"/>
                    </a:cubicBezTo>
                    <a:cubicBezTo>
                      <a:pt x="1107" y="15397"/>
                      <a:pt x="1189" y="15367"/>
                      <a:pt x="1258" y="15326"/>
                    </a:cubicBezTo>
                    <a:cubicBezTo>
                      <a:pt x="1327" y="15287"/>
                      <a:pt x="1381" y="15240"/>
                      <a:pt x="1418" y="15188"/>
                    </a:cubicBezTo>
                    <a:cubicBezTo>
                      <a:pt x="1454" y="15137"/>
                      <a:pt x="1474" y="15080"/>
                      <a:pt x="1474" y="15024"/>
                    </a:cubicBezTo>
                    <a:lnTo>
                      <a:pt x="1474" y="15022"/>
                    </a:lnTo>
                    <a:cubicBezTo>
                      <a:pt x="1473" y="14891"/>
                      <a:pt x="1471" y="14757"/>
                      <a:pt x="1468" y="14626"/>
                    </a:cubicBezTo>
                    <a:cubicBezTo>
                      <a:pt x="1393" y="9665"/>
                      <a:pt x="1319" y="4982"/>
                      <a:pt x="1244" y="5"/>
                    </a:cubicBezTo>
                    <a:lnTo>
                      <a:pt x="1243" y="1"/>
                    </a:lnTo>
                    <a:cubicBezTo>
                      <a:pt x="1222" y="12"/>
                      <a:pt x="1202" y="22"/>
                      <a:pt x="1182" y="32"/>
                    </a:cubicBezTo>
                    <a:cubicBezTo>
                      <a:pt x="1129" y="57"/>
                      <a:pt x="1073" y="77"/>
                      <a:pt x="1020" y="90"/>
                    </a:cubicBezTo>
                    <a:cubicBezTo>
                      <a:pt x="926" y="113"/>
                      <a:pt x="833" y="119"/>
                      <a:pt x="736" y="119"/>
                    </a:cubicBezTo>
                    <a:cubicBezTo>
                      <a:pt x="669" y="119"/>
                      <a:pt x="598" y="114"/>
                      <a:pt x="531" y="104"/>
                    </a:cubicBezTo>
                    <a:cubicBezTo>
                      <a:pt x="473" y="94"/>
                      <a:pt x="413" y="80"/>
                      <a:pt x="355" y="58"/>
                    </a:cubicBezTo>
                    <a:cubicBezTo>
                      <a:pt x="334" y="51"/>
                      <a:pt x="312" y="43"/>
                      <a:pt x="294" y="32"/>
                    </a:cubicBezTo>
                    <a:cubicBezTo>
                      <a:pt x="274" y="22"/>
                      <a:pt x="253" y="12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19"/>
              <p:cNvSpPr/>
              <p:nvPr/>
            </p:nvSpPr>
            <p:spPr>
              <a:xfrm>
                <a:off x="2805230" y="3900990"/>
                <a:ext cx="45967" cy="2466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791" extrusionOk="0">
                    <a:moveTo>
                      <a:pt x="1474" y="1"/>
                    </a:moveTo>
                    <a:cubicBezTo>
                      <a:pt x="1473" y="60"/>
                      <a:pt x="1451" y="122"/>
                      <a:pt x="1416" y="169"/>
                    </a:cubicBezTo>
                    <a:cubicBezTo>
                      <a:pt x="1368" y="240"/>
                      <a:pt x="1296" y="290"/>
                      <a:pt x="1217" y="324"/>
                    </a:cubicBezTo>
                    <a:cubicBezTo>
                      <a:pt x="1172" y="345"/>
                      <a:pt x="1123" y="360"/>
                      <a:pt x="1077" y="373"/>
                    </a:cubicBezTo>
                    <a:cubicBezTo>
                      <a:pt x="957" y="405"/>
                      <a:pt x="838" y="419"/>
                      <a:pt x="720" y="419"/>
                    </a:cubicBezTo>
                    <a:cubicBezTo>
                      <a:pt x="689" y="419"/>
                      <a:pt x="659" y="418"/>
                      <a:pt x="629" y="416"/>
                    </a:cubicBezTo>
                    <a:cubicBezTo>
                      <a:pt x="482" y="406"/>
                      <a:pt x="337" y="378"/>
                      <a:pt x="203" y="291"/>
                    </a:cubicBezTo>
                    <a:cubicBezTo>
                      <a:pt x="105" y="227"/>
                      <a:pt x="13" y="132"/>
                      <a:pt x="3" y="25"/>
                    </a:cubicBezTo>
                    <a:cubicBezTo>
                      <a:pt x="0" y="21"/>
                      <a:pt x="0" y="15"/>
                      <a:pt x="0" y="10"/>
                    </a:cubicBezTo>
                    <a:lnTo>
                      <a:pt x="0" y="365"/>
                    </a:lnTo>
                    <a:cubicBezTo>
                      <a:pt x="0" y="508"/>
                      <a:pt x="131" y="622"/>
                      <a:pt x="276" y="692"/>
                    </a:cubicBezTo>
                    <a:cubicBezTo>
                      <a:pt x="298" y="704"/>
                      <a:pt x="322" y="714"/>
                      <a:pt x="344" y="724"/>
                    </a:cubicBezTo>
                    <a:cubicBezTo>
                      <a:pt x="468" y="773"/>
                      <a:pt x="590" y="791"/>
                      <a:pt x="711" y="791"/>
                    </a:cubicBezTo>
                    <a:cubicBezTo>
                      <a:pt x="756" y="791"/>
                      <a:pt x="800" y="788"/>
                      <a:pt x="844" y="784"/>
                    </a:cubicBezTo>
                    <a:cubicBezTo>
                      <a:pt x="965" y="773"/>
                      <a:pt x="1084" y="751"/>
                      <a:pt x="1197" y="698"/>
                    </a:cubicBezTo>
                    <a:cubicBezTo>
                      <a:pt x="1202" y="694"/>
                      <a:pt x="1209" y="692"/>
                      <a:pt x="1215" y="690"/>
                    </a:cubicBezTo>
                    <a:cubicBezTo>
                      <a:pt x="1228" y="684"/>
                      <a:pt x="1240" y="677"/>
                      <a:pt x="1253" y="669"/>
                    </a:cubicBezTo>
                    <a:cubicBezTo>
                      <a:pt x="1358" y="610"/>
                      <a:pt x="1454" y="518"/>
                      <a:pt x="1471" y="409"/>
                    </a:cubicBezTo>
                    <a:lnTo>
                      <a:pt x="1474" y="366"/>
                    </a:lnTo>
                    <a:lnTo>
                      <a:pt x="14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19"/>
              <p:cNvSpPr/>
              <p:nvPr/>
            </p:nvSpPr>
            <p:spPr>
              <a:xfrm>
                <a:off x="2805230" y="3738426"/>
                <a:ext cx="304459" cy="175665"/>
              </a:xfrm>
              <a:custGeom>
                <a:avLst/>
                <a:gdLst/>
                <a:ahLst/>
                <a:cxnLst/>
                <a:rect l="l" t="t" r="r" b="b"/>
                <a:pathLst>
                  <a:path w="9763" h="5633" extrusionOk="0">
                    <a:moveTo>
                      <a:pt x="9446" y="1"/>
                    </a:moveTo>
                    <a:lnTo>
                      <a:pt x="1181" y="4771"/>
                    </a:lnTo>
                    <a:cubicBezTo>
                      <a:pt x="1182" y="4935"/>
                      <a:pt x="1181" y="5028"/>
                      <a:pt x="1185" y="5210"/>
                    </a:cubicBezTo>
                    <a:lnTo>
                      <a:pt x="1185" y="5212"/>
                    </a:lnTo>
                    <a:cubicBezTo>
                      <a:pt x="1185" y="5220"/>
                      <a:pt x="1185" y="5227"/>
                      <a:pt x="1182" y="5233"/>
                    </a:cubicBezTo>
                    <a:cubicBezTo>
                      <a:pt x="1179" y="5257"/>
                      <a:pt x="1171" y="5283"/>
                      <a:pt x="1153" y="5306"/>
                    </a:cubicBezTo>
                    <a:cubicBezTo>
                      <a:pt x="1149" y="5313"/>
                      <a:pt x="1143" y="5320"/>
                      <a:pt x="1138" y="5326"/>
                    </a:cubicBezTo>
                    <a:cubicBezTo>
                      <a:pt x="1117" y="5349"/>
                      <a:pt x="1093" y="5369"/>
                      <a:pt x="1064" y="5388"/>
                    </a:cubicBezTo>
                    <a:lnTo>
                      <a:pt x="1037" y="5405"/>
                    </a:lnTo>
                    <a:cubicBezTo>
                      <a:pt x="1023" y="5412"/>
                      <a:pt x="1008" y="5419"/>
                      <a:pt x="992" y="5427"/>
                    </a:cubicBezTo>
                    <a:cubicBezTo>
                      <a:pt x="977" y="5434"/>
                      <a:pt x="959" y="5438"/>
                      <a:pt x="943" y="5444"/>
                    </a:cubicBezTo>
                    <a:cubicBezTo>
                      <a:pt x="926" y="5450"/>
                      <a:pt x="909" y="5453"/>
                      <a:pt x="892" y="5457"/>
                    </a:cubicBezTo>
                    <a:cubicBezTo>
                      <a:pt x="873" y="5460"/>
                      <a:pt x="856" y="5464"/>
                      <a:pt x="836" y="5465"/>
                    </a:cubicBezTo>
                    <a:cubicBezTo>
                      <a:pt x="818" y="5467"/>
                      <a:pt x="798" y="5470"/>
                      <a:pt x="778" y="5471"/>
                    </a:cubicBezTo>
                    <a:cubicBezTo>
                      <a:pt x="758" y="5473"/>
                      <a:pt x="741" y="5473"/>
                      <a:pt x="721" y="5473"/>
                    </a:cubicBezTo>
                    <a:cubicBezTo>
                      <a:pt x="701" y="5473"/>
                      <a:pt x="683" y="5471"/>
                      <a:pt x="663" y="5470"/>
                    </a:cubicBezTo>
                    <a:cubicBezTo>
                      <a:pt x="646" y="5467"/>
                      <a:pt x="626" y="5465"/>
                      <a:pt x="607" y="5463"/>
                    </a:cubicBezTo>
                    <a:lnTo>
                      <a:pt x="554" y="5451"/>
                    </a:lnTo>
                    <a:cubicBezTo>
                      <a:pt x="535" y="5448"/>
                      <a:pt x="519" y="5442"/>
                      <a:pt x="504" y="5435"/>
                    </a:cubicBezTo>
                    <a:cubicBezTo>
                      <a:pt x="488" y="5430"/>
                      <a:pt x="470" y="5422"/>
                      <a:pt x="456" y="5415"/>
                    </a:cubicBezTo>
                    <a:lnTo>
                      <a:pt x="413" y="5394"/>
                    </a:lnTo>
                    <a:cubicBezTo>
                      <a:pt x="401" y="5385"/>
                      <a:pt x="389" y="5378"/>
                      <a:pt x="376" y="5369"/>
                    </a:cubicBezTo>
                    <a:cubicBezTo>
                      <a:pt x="366" y="5359"/>
                      <a:pt x="354" y="5350"/>
                      <a:pt x="345" y="5340"/>
                    </a:cubicBezTo>
                    <a:cubicBezTo>
                      <a:pt x="337" y="5330"/>
                      <a:pt x="327" y="5320"/>
                      <a:pt x="320" y="5309"/>
                    </a:cubicBezTo>
                    <a:cubicBezTo>
                      <a:pt x="312" y="5299"/>
                      <a:pt x="308" y="5287"/>
                      <a:pt x="302" y="5277"/>
                    </a:cubicBezTo>
                    <a:cubicBezTo>
                      <a:pt x="297" y="5266"/>
                      <a:pt x="294" y="5256"/>
                      <a:pt x="291" y="5244"/>
                    </a:cubicBezTo>
                    <a:cubicBezTo>
                      <a:pt x="289" y="5234"/>
                      <a:pt x="288" y="5223"/>
                      <a:pt x="288" y="5212"/>
                    </a:cubicBezTo>
                    <a:lnTo>
                      <a:pt x="288" y="5211"/>
                    </a:lnTo>
                    <a:cubicBezTo>
                      <a:pt x="289" y="5076"/>
                      <a:pt x="282" y="4984"/>
                      <a:pt x="279" y="4876"/>
                    </a:cubicBezTo>
                    <a:cubicBezTo>
                      <a:pt x="233" y="4896"/>
                      <a:pt x="202" y="4915"/>
                      <a:pt x="160" y="4948"/>
                    </a:cubicBezTo>
                    <a:cubicBezTo>
                      <a:pt x="72" y="5017"/>
                      <a:pt x="0" y="5122"/>
                      <a:pt x="0" y="5223"/>
                    </a:cubicBezTo>
                    <a:lnTo>
                      <a:pt x="0" y="5238"/>
                    </a:lnTo>
                    <a:cubicBezTo>
                      <a:pt x="9" y="5343"/>
                      <a:pt x="101" y="5440"/>
                      <a:pt x="200" y="5506"/>
                    </a:cubicBezTo>
                    <a:cubicBezTo>
                      <a:pt x="332" y="5592"/>
                      <a:pt x="479" y="5622"/>
                      <a:pt x="626" y="5629"/>
                    </a:cubicBezTo>
                    <a:cubicBezTo>
                      <a:pt x="656" y="5631"/>
                      <a:pt x="686" y="5632"/>
                      <a:pt x="716" y="5632"/>
                    </a:cubicBezTo>
                    <a:cubicBezTo>
                      <a:pt x="834" y="5632"/>
                      <a:pt x="953" y="5618"/>
                      <a:pt x="1073" y="5586"/>
                    </a:cubicBezTo>
                    <a:cubicBezTo>
                      <a:pt x="1204" y="5550"/>
                      <a:pt x="1339" y="5493"/>
                      <a:pt x="1412" y="5381"/>
                    </a:cubicBezTo>
                    <a:cubicBezTo>
                      <a:pt x="1447" y="5330"/>
                      <a:pt x="1468" y="5271"/>
                      <a:pt x="1470" y="5212"/>
                    </a:cubicBezTo>
                    <a:cubicBezTo>
                      <a:pt x="1470" y="5197"/>
                      <a:pt x="1468" y="5182"/>
                      <a:pt x="1467" y="5165"/>
                    </a:cubicBezTo>
                    <a:cubicBezTo>
                      <a:pt x="1458" y="5110"/>
                      <a:pt x="1425" y="5057"/>
                      <a:pt x="1389" y="5017"/>
                    </a:cubicBezTo>
                    <a:lnTo>
                      <a:pt x="9762" y="182"/>
                    </a:lnTo>
                    <a:cubicBezTo>
                      <a:pt x="9657" y="122"/>
                      <a:pt x="9552" y="60"/>
                      <a:pt x="94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19"/>
              <p:cNvSpPr/>
              <p:nvPr/>
            </p:nvSpPr>
            <p:spPr>
              <a:xfrm>
                <a:off x="2805230" y="3991955"/>
                <a:ext cx="45967" cy="40790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1308" extrusionOk="0">
                    <a:moveTo>
                      <a:pt x="1473" y="1"/>
                    </a:moveTo>
                    <a:cubicBezTo>
                      <a:pt x="1468" y="90"/>
                      <a:pt x="1415" y="184"/>
                      <a:pt x="1345" y="251"/>
                    </a:cubicBezTo>
                    <a:cubicBezTo>
                      <a:pt x="1307" y="287"/>
                      <a:pt x="1264" y="316"/>
                      <a:pt x="1217" y="337"/>
                    </a:cubicBezTo>
                    <a:cubicBezTo>
                      <a:pt x="1165" y="362"/>
                      <a:pt x="1107" y="379"/>
                      <a:pt x="1050" y="395"/>
                    </a:cubicBezTo>
                    <a:cubicBezTo>
                      <a:pt x="947" y="420"/>
                      <a:pt x="840" y="434"/>
                      <a:pt x="736" y="434"/>
                    </a:cubicBezTo>
                    <a:cubicBezTo>
                      <a:pt x="731" y="434"/>
                      <a:pt x="726" y="434"/>
                      <a:pt x="721" y="434"/>
                    </a:cubicBezTo>
                    <a:cubicBezTo>
                      <a:pt x="611" y="432"/>
                      <a:pt x="502" y="414"/>
                      <a:pt x="391" y="383"/>
                    </a:cubicBezTo>
                    <a:cubicBezTo>
                      <a:pt x="286" y="353"/>
                      <a:pt x="180" y="311"/>
                      <a:pt x="107" y="227"/>
                    </a:cubicBezTo>
                    <a:cubicBezTo>
                      <a:pt x="52" y="166"/>
                      <a:pt x="15" y="81"/>
                      <a:pt x="9" y="2"/>
                    </a:cubicBezTo>
                    <a:cubicBezTo>
                      <a:pt x="8" y="287"/>
                      <a:pt x="0" y="599"/>
                      <a:pt x="0" y="884"/>
                    </a:cubicBezTo>
                    <a:cubicBezTo>
                      <a:pt x="0" y="1013"/>
                      <a:pt x="108" y="1121"/>
                      <a:pt x="232" y="1190"/>
                    </a:cubicBezTo>
                    <a:cubicBezTo>
                      <a:pt x="252" y="1201"/>
                      <a:pt x="272" y="1211"/>
                      <a:pt x="291" y="1221"/>
                    </a:cubicBezTo>
                    <a:cubicBezTo>
                      <a:pt x="439" y="1290"/>
                      <a:pt x="588" y="1308"/>
                      <a:pt x="736" y="1308"/>
                    </a:cubicBezTo>
                    <a:cubicBezTo>
                      <a:pt x="886" y="1308"/>
                      <a:pt x="1034" y="1290"/>
                      <a:pt x="1184" y="1221"/>
                    </a:cubicBezTo>
                    <a:lnTo>
                      <a:pt x="1215" y="1204"/>
                    </a:lnTo>
                    <a:cubicBezTo>
                      <a:pt x="1224" y="1200"/>
                      <a:pt x="1234" y="1196"/>
                      <a:pt x="1243" y="1190"/>
                    </a:cubicBezTo>
                    <a:cubicBezTo>
                      <a:pt x="1366" y="1118"/>
                      <a:pt x="1474" y="1010"/>
                      <a:pt x="1474" y="884"/>
                    </a:cubicBezTo>
                    <a:cubicBezTo>
                      <a:pt x="1474" y="692"/>
                      <a:pt x="1473" y="498"/>
                      <a:pt x="1473" y="30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19"/>
              <p:cNvSpPr/>
              <p:nvPr/>
            </p:nvSpPr>
            <p:spPr>
              <a:xfrm>
                <a:off x="2805417" y="3847665"/>
                <a:ext cx="144667" cy="157827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5061" extrusionOk="0">
                    <a:moveTo>
                      <a:pt x="4638" y="0"/>
                    </a:moveTo>
                    <a:lnTo>
                      <a:pt x="3921" y="414"/>
                    </a:lnTo>
                    <a:lnTo>
                      <a:pt x="3924" y="417"/>
                    </a:lnTo>
                    <a:lnTo>
                      <a:pt x="1218" y="4204"/>
                    </a:lnTo>
                    <a:cubicBezTo>
                      <a:pt x="1221" y="4339"/>
                      <a:pt x="1222" y="4480"/>
                      <a:pt x="1225" y="4631"/>
                    </a:cubicBezTo>
                    <a:lnTo>
                      <a:pt x="1225" y="4634"/>
                    </a:lnTo>
                    <a:cubicBezTo>
                      <a:pt x="1225" y="4642"/>
                      <a:pt x="1225" y="4652"/>
                      <a:pt x="1224" y="4662"/>
                    </a:cubicBezTo>
                    <a:cubicBezTo>
                      <a:pt x="1221" y="4687"/>
                      <a:pt x="1209" y="4713"/>
                      <a:pt x="1193" y="4736"/>
                    </a:cubicBezTo>
                    <a:cubicBezTo>
                      <a:pt x="1188" y="4743"/>
                      <a:pt x="1185" y="4750"/>
                      <a:pt x="1179" y="4756"/>
                    </a:cubicBezTo>
                    <a:cubicBezTo>
                      <a:pt x="1170" y="4766"/>
                      <a:pt x="1160" y="4775"/>
                      <a:pt x="1150" y="4785"/>
                    </a:cubicBezTo>
                    <a:cubicBezTo>
                      <a:pt x="1139" y="4793"/>
                      <a:pt x="1129" y="4802"/>
                      <a:pt x="1116" y="4811"/>
                    </a:cubicBezTo>
                    <a:cubicBezTo>
                      <a:pt x="1103" y="4821"/>
                      <a:pt x="1091" y="4828"/>
                      <a:pt x="1077" y="4836"/>
                    </a:cubicBezTo>
                    <a:lnTo>
                      <a:pt x="1034" y="4858"/>
                    </a:lnTo>
                    <a:cubicBezTo>
                      <a:pt x="1019" y="4865"/>
                      <a:pt x="1002" y="4871"/>
                      <a:pt x="985" y="4878"/>
                    </a:cubicBezTo>
                    <a:cubicBezTo>
                      <a:pt x="969" y="4882"/>
                      <a:pt x="950" y="4888"/>
                      <a:pt x="935" y="4894"/>
                    </a:cubicBezTo>
                    <a:cubicBezTo>
                      <a:pt x="916" y="4900"/>
                      <a:pt x="899" y="4903"/>
                      <a:pt x="880" y="4907"/>
                    </a:cubicBezTo>
                    <a:cubicBezTo>
                      <a:pt x="863" y="4910"/>
                      <a:pt x="843" y="4911"/>
                      <a:pt x="825" y="4915"/>
                    </a:cubicBezTo>
                    <a:cubicBezTo>
                      <a:pt x="807" y="4917"/>
                      <a:pt x="787" y="4918"/>
                      <a:pt x="768" y="4918"/>
                    </a:cubicBezTo>
                    <a:cubicBezTo>
                      <a:pt x="754" y="4918"/>
                      <a:pt x="742" y="4920"/>
                      <a:pt x="729" y="4920"/>
                    </a:cubicBezTo>
                    <a:cubicBezTo>
                      <a:pt x="723" y="4920"/>
                      <a:pt x="717" y="4919"/>
                      <a:pt x="710" y="4918"/>
                    </a:cubicBezTo>
                    <a:cubicBezTo>
                      <a:pt x="690" y="4918"/>
                      <a:pt x="672" y="4917"/>
                      <a:pt x="653" y="4915"/>
                    </a:cubicBezTo>
                    <a:cubicBezTo>
                      <a:pt x="633" y="4914"/>
                      <a:pt x="614" y="4911"/>
                      <a:pt x="597" y="4908"/>
                    </a:cubicBezTo>
                    <a:lnTo>
                      <a:pt x="542" y="4897"/>
                    </a:lnTo>
                    <a:cubicBezTo>
                      <a:pt x="525" y="4894"/>
                      <a:pt x="506" y="4888"/>
                      <a:pt x="490" y="4882"/>
                    </a:cubicBezTo>
                    <a:cubicBezTo>
                      <a:pt x="475" y="4878"/>
                      <a:pt x="459" y="4872"/>
                      <a:pt x="441" y="4865"/>
                    </a:cubicBezTo>
                    <a:cubicBezTo>
                      <a:pt x="426" y="4858"/>
                      <a:pt x="411" y="4851"/>
                      <a:pt x="397" y="4844"/>
                    </a:cubicBezTo>
                    <a:cubicBezTo>
                      <a:pt x="383" y="4836"/>
                      <a:pt x="370" y="4828"/>
                      <a:pt x="358" y="4821"/>
                    </a:cubicBezTo>
                    <a:cubicBezTo>
                      <a:pt x="345" y="4811"/>
                      <a:pt x="334" y="4802"/>
                      <a:pt x="324" y="4793"/>
                    </a:cubicBezTo>
                    <a:cubicBezTo>
                      <a:pt x="312" y="4785"/>
                      <a:pt x="303" y="4775"/>
                      <a:pt x="295" y="4764"/>
                    </a:cubicBezTo>
                    <a:cubicBezTo>
                      <a:pt x="286" y="4753"/>
                      <a:pt x="279" y="4744"/>
                      <a:pt x="272" y="4734"/>
                    </a:cubicBezTo>
                    <a:cubicBezTo>
                      <a:pt x="265" y="4723"/>
                      <a:pt x="259" y="4713"/>
                      <a:pt x="255" y="4701"/>
                    </a:cubicBezTo>
                    <a:lnTo>
                      <a:pt x="245" y="4670"/>
                    </a:lnTo>
                    <a:cubicBezTo>
                      <a:pt x="243" y="4658"/>
                      <a:pt x="240" y="4648"/>
                      <a:pt x="240" y="4637"/>
                    </a:cubicBezTo>
                    <a:lnTo>
                      <a:pt x="240" y="4635"/>
                    </a:lnTo>
                    <a:cubicBezTo>
                      <a:pt x="243" y="4526"/>
                      <a:pt x="245" y="4419"/>
                      <a:pt x="246" y="4319"/>
                    </a:cubicBezTo>
                    <a:lnTo>
                      <a:pt x="246" y="4319"/>
                    </a:lnTo>
                    <a:cubicBezTo>
                      <a:pt x="151" y="4368"/>
                      <a:pt x="46" y="4444"/>
                      <a:pt x="16" y="4545"/>
                    </a:cubicBezTo>
                    <a:cubicBezTo>
                      <a:pt x="3" y="4569"/>
                      <a:pt x="0" y="4598"/>
                      <a:pt x="2" y="4626"/>
                    </a:cubicBezTo>
                    <a:lnTo>
                      <a:pt x="2" y="4629"/>
                    </a:lnTo>
                    <a:cubicBezTo>
                      <a:pt x="7" y="4710"/>
                      <a:pt x="45" y="4793"/>
                      <a:pt x="99" y="4854"/>
                    </a:cubicBezTo>
                    <a:cubicBezTo>
                      <a:pt x="173" y="4938"/>
                      <a:pt x="279" y="4980"/>
                      <a:pt x="384" y="5010"/>
                    </a:cubicBezTo>
                    <a:cubicBezTo>
                      <a:pt x="492" y="5041"/>
                      <a:pt x="603" y="5059"/>
                      <a:pt x="713" y="5061"/>
                    </a:cubicBezTo>
                    <a:cubicBezTo>
                      <a:pt x="718" y="5061"/>
                      <a:pt x="723" y="5061"/>
                      <a:pt x="728" y="5061"/>
                    </a:cubicBezTo>
                    <a:cubicBezTo>
                      <a:pt x="833" y="5061"/>
                      <a:pt x="940" y="5047"/>
                      <a:pt x="1042" y="5022"/>
                    </a:cubicBezTo>
                    <a:cubicBezTo>
                      <a:pt x="1147" y="4995"/>
                      <a:pt x="1252" y="4957"/>
                      <a:pt x="1337" y="4878"/>
                    </a:cubicBezTo>
                    <a:cubicBezTo>
                      <a:pt x="1406" y="4813"/>
                      <a:pt x="1461" y="4717"/>
                      <a:pt x="1465" y="4628"/>
                    </a:cubicBezTo>
                    <a:cubicBezTo>
                      <a:pt x="1467" y="4612"/>
                      <a:pt x="1465" y="4595"/>
                      <a:pt x="1461" y="4579"/>
                    </a:cubicBezTo>
                    <a:cubicBezTo>
                      <a:pt x="1455" y="4555"/>
                      <a:pt x="1446" y="4529"/>
                      <a:pt x="1433" y="4506"/>
                    </a:cubicBezTo>
                    <a:lnTo>
                      <a:pt x="463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19"/>
              <p:cNvSpPr/>
              <p:nvPr/>
            </p:nvSpPr>
            <p:spPr>
              <a:xfrm>
                <a:off x="2812807" y="3922507"/>
                <a:ext cx="30748" cy="7846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2516" extrusionOk="0">
                    <a:moveTo>
                      <a:pt x="32" y="1"/>
                    </a:moveTo>
                    <a:cubicBezTo>
                      <a:pt x="22" y="744"/>
                      <a:pt x="15" y="1236"/>
                      <a:pt x="3" y="1915"/>
                    </a:cubicBezTo>
                    <a:cubicBezTo>
                      <a:pt x="2" y="2018"/>
                      <a:pt x="2" y="2122"/>
                      <a:pt x="0" y="2231"/>
                    </a:cubicBezTo>
                    <a:lnTo>
                      <a:pt x="0" y="2234"/>
                    </a:lnTo>
                    <a:cubicBezTo>
                      <a:pt x="0" y="2244"/>
                      <a:pt x="2" y="2255"/>
                      <a:pt x="3" y="2265"/>
                    </a:cubicBezTo>
                    <a:cubicBezTo>
                      <a:pt x="6" y="2277"/>
                      <a:pt x="9" y="2287"/>
                      <a:pt x="15" y="2298"/>
                    </a:cubicBezTo>
                    <a:cubicBezTo>
                      <a:pt x="18" y="2308"/>
                      <a:pt x="25" y="2320"/>
                      <a:pt x="31" y="2330"/>
                    </a:cubicBezTo>
                    <a:cubicBezTo>
                      <a:pt x="38" y="2341"/>
                      <a:pt x="45" y="2352"/>
                      <a:pt x="54" y="2360"/>
                    </a:cubicBezTo>
                    <a:cubicBezTo>
                      <a:pt x="62" y="2372"/>
                      <a:pt x="72" y="2380"/>
                      <a:pt x="82" y="2389"/>
                    </a:cubicBezTo>
                    <a:cubicBezTo>
                      <a:pt x="94" y="2399"/>
                      <a:pt x="104" y="2408"/>
                      <a:pt x="117" y="2416"/>
                    </a:cubicBezTo>
                    <a:cubicBezTo>
                      <a:pt x="130" y="2425"/>
                      <a:pt x="141" y="2432"/>
                      <a:pt x="156" y="2439"/>
                    </a:cubicBezTo>
                    <a:cubicBezTo>
                      <a:pt x="170" y="2446"/>
                      <a:pt x="186" y="2454"/>
                      <a:pt x="202" y="2461"/>
                    </a:cubicBezTo>
                    <a:cubicBezTo>
                      <a:pt x="217" y="2468"/>
                      <a:pt x="233" y="2474"/>
                      <a:pt x="249" y="2480"/>
                    </a:cubicBezTo>
                    <a:cubicBezTo>
                      <a:pt x="262" y="2482"/>
                      <a:pt x="276" y="2488"/>
                      <a:pt x="291" y="2492"/>
                    </a:cubicBezTo>
                    <a:cubicBezTo>
                      <a:pt x="295" y="2492"/>
                      <a:pt x="298" y="2494"/>
                      <a:pt x="302" y="2494"/>
                    </a:cubicBezTo>
                    <a:lnTo>
                      <a:pt x="355" y="2504"/>
                    </a:lnTo>
                    <a:cubicBezTo>
                      <a:pt x="374" y="2508"/>
                      <a:pt x="394" y="2510"/>
                      <a:pt x="412" y="2511"/>
                    </a:cubicBezTo>
                    <a:cubicBezTo>
                      <a:pt x="432" y="2514"/>
                      <a:pt x="449" y="2515"/>
                      <a:pt x="469" y="2515"/>
                    </a:cubicBezTo>
                    <a:lnTo>
                      <a:pt x="527" y="2515"/>
                    </a:lnTo>
                    <a:cubicBezTo>
                      <a:pt x="547" y="2515"/>
                      <a:pt x="564" y="2514"/>
                      <a:pt x="584" y="2511"/>
                    </a:cubicBezTo>
                    <a:cubicBezTo>
                      <a:pt x="601" y="2510"/>
                      <a:pt x="621" y="2507"/>
                      <a:pt x="640" y="2503"/>
                    </a:cubicBezTo>
                    <a:cubicBezTo>
                      <a:pt x="657" y="2500"/>
                      <a:pt x="676" y="2495"/>
                      <a:pt x="693" y="2490"/>
                    </a:cubicBezTo>
                    <a:cubicBezTo>
                      <a:pt x="712" y="2487"/>
                      <a:pt x="728" y="2481"/>
                      <a:pt x="744" y="2474"/>
                    </a:cubicBezTo>
                    <a:cubicBezTo>
                      <a:pt x="754" y="2471"/>
                      <a:pt x="764" y="2467"/>
                      <a:pt x="772" y="2464"/>
                    </a:cubicBezTo>
                    <a:cubicBezTo>
                      <a:pt x="780" y="2459"/>
                      <a:pt x="785" y="2458"/>
                      <a:pt x="793" y="2454"/>
                    </a:cubicBezTo>
                    <a:cubicBezTo>
                      <a:pt x="808" y="2446"/>
                      <a:pt x="823" y="2439"/>
                      <a:pt x="836" y="2432"/>
                    </a:cubicBezTo>
                    <a:cubicBezTo>
                      <a:pt x="850" y="2425"/>
                      <a:pt x="863" y="2416"/>
                      <a:pt x="876" y="2408"/>
                    </a:cubicBezTo>
                    <a:cubicBezTo>
                      <a:pt x="887" y="2399"/>
                      <a:pt x="899" y="2389"/>
                      <a:pt x="909" y="2380"/>
                    </a:cubicBezTo>
                    <a:cubicBezTo>
                      <a:pt x="920" y="2372"/>
                      <a:pt x="929" y="2360"/>
                      <a:pt x="938" y="2352"/>
                    </a:cubicBezTo>
                    <a:cubicBezTo>
                      <a:pt x="943" y="2344"/>
                      <a:pt x="949" y="2337"/>
                      <a:pt x="952" y="2331"/>
                    </a:cubicBezTo>
                    <a:cubicBezTo>
                      <a:pt x="969" y="2308"/>
                      <a:pt x="978" y="2284"/>
                      <a:pt x="984" y="2258"/>
                    </a:cubicBezTo>
                    <a:cubicBezTo>
                      <a:pt x="985" y="2249"/>
                      <a:pt x="985" y="2238"/>
                      <a:pt x="985" y="2229"/>
                    </a:cubicBezTo>
                    <a:lnTo>
                      <a:pt x="985" y="2228"/>
                    </a:lnTo>
                    <a:cubicBezTo>
                      <a:pt x="984" y="2076"/>
                      <a:pt x="981" y="1935"/>
                      <a:pt x="978" y="1799"/>
                    </a:cubicBezTo>
                    <a:cubicBezTo>
                      <a:pt x="969" y="1180"/>
                      <a:pt x="962" y="704"/>
                      <a:pt x="951" y="2"/>
                    </a:cubicBezTo>
                    <a:cubicBezTo>
                      <a:pt x="893" y="30"/>
                      <a:pt x="833" y="50"/>
                      <a:pt x="772" y="64"/>
                    </a:cubicBezTo>
                    <a:cubicBezTo>
                      <a:pt x="715" y="76"/>
                      <a:pt x="656" y="86"/>
                      <a:pt x="598" y="90"/>
                    </a:cubicBezTo>
                    <a:cubicBezTo>
                      <a:pt x="555" y="95"/>
                      <a:pt x="510" y="97"/>
                      <a:pt x="465" y="97"/>
                    </a:cubicBezTo>
                    <a:cubicBezTo>
                      <a:pt x="412" y="97"/>
                      <a:pt x="358" y="94"/>
                      <a:pt x="304" y="86"/>
                    </a:cubicBezTo>
                    <a:cubicBezTo>
                      <a:pt x="246" y="76"/>
                      <a:pt x="187" y="61"/>
                      <a:pt x="130" y="43"/>
                    </a:cubicBezTo>
                    <a:cubicBezTo>
                      <a:pt x="118" y="38"/>
                      <a:pt x="110" y="35"/>
                      <a:pt x="100" y="31"/>
                    </a:cubicBezTo>
                    <a:cubicBezTo>
                      <a:pt x="78" y="23"/>
                      <a:pt x="54" y="11"/>
                      <a:pt x="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19"/>
              <p:cNvSpPr/>
              <p:nvPr/>
            </p:nvSpPr>
            <p:spPr>
              <a:xfrm>
                <a:off x="2813774" y="3885055"/>
                <a:ext cx="28441" cy="24012"/>
              </a:xfrm>
              <a:custGeom>
                <a:avLst/>
                <a:gdLst/>
                <a:ahLst/>
                <a:cxnLst/>
                <a:rect l="l" t="t" r="r" b="b"/>
                <a:pathLst>
                  <a:path w="912" h="770" extrusionOk="0">
                    <a:moveTo>
                      <a:pt x="4" y="0"/>
                    </a:moveTo>
                    <a:cubicBezTo>
                      <a:pt x="1" y="68"/>
                      <a:pt x="1" y="122"/>
                      <a:pt x="4" y="174"/>
                    </a:cubicBezTo>
                    <a:cubicBezTo>
                      <a:pt x="7" y="282"/>
                      <a:pt x="14" y="374"/>
                      <a:pt x="12" y="509"/>
                    </a:cubicBezTo>
                    <a:lnTo>
                      <a:pt x="12" y="510"/>
                    </a:lnTo>
                    <a:cubicBezTo>
                      <a:pt x="12" y="521"/>
                      <a:pt x="14" y="532"/>
                      <a:pt x="15" y="542"/>
                    </a:cubicBezTo>
                    <a:cubicBezTo>
                      <a:pt x="18" y="554"/>
                      <a:pt x="21" y="564"/>
                      <a:pt x="27" y="575"/>
                    </a:cubicBezTo>
                    <a:cubicBezTo>
                      <a:pt x="33" y="585"/>
                      <a:pt x="37" y="597"/>
                      <a:pt x="44" y="607"/>
                    </a:cubicBezTo>
                    <a:cubicBezTo>
                      <a:pt x="51" y="618"/>
                      <a:pt x="61" y="627"/>
                      <a:pt x="70" y="638"/>
                    </a:cubicBezTo>
                    <a:cubicBezTo>
                      <a:pt x="79" y="647"/>
                      <a:pt x="90" y="657"/>
                      <a:pt x="100" y="667"/>
                    </a:cubicBezTo>
                    <a:lnTo>
                      <a:pt x="102" y="669"/>
                    </a:lnTo>
                    <a:cubicBezTo>
                      <a:pt x="113" y="677"/>
                      <a:pt x="123" y="684"/>
                      <a:pt x="136" y="692"/>
                    </a:cubicBezTo>
                    <a:cubicBezTo>
                      <a:pt x="149" y="699"/>
                      <a:pt x="163" y="707"/>
                      <a:pt x="179" y="713"/>
                    </a:cubicBezTo>
                    <a:cubicBezTo>
                      <a:pt x="194" y="720"/>
                      <a:pt x="209" y="726"/>
                      <a:pt x="227" y="733"/>
                    </a:cubicBezTo>
                    <a:cubicBezTo>
                      <a:pt x="243" y="739"/>
                      <a:pt x="258" y="743"/>
                      <a:pt x="277" y="748"/>
                    </a:cubicBezTo>
                    <a:lnTo>
                      <a:pt x="278" y="748"/>
                    </a:lnTo>
                    <a:cubicBezTo>
                      <a:pt x="296" y="751"/>
                      <a:pt x="314" y="756"/>
                      <a:pt x="332" y="758"/>
                    </a:cubicBezTo>
                    <a:cubicBezTo>
                      <a:pt x="350" y="762"/>
                      <a:pt x="370" y="763"/>
                      <a:pt x="388" y="765"/>
                    </a:cubicBezTo>
                    <a:cubicBezTo>
                      <a:pt x="408" y="768"/>
                      <a:pt x="425" y="769"/>
                      <a:pt x="445" y="769"/>
                    </a:cubicBezTo>
                    <a:cubicBezTo>
                      <a:pt x="465" y="769"/>
                      <a:pt x="485" y="769"/>
                      <a:pt x="503" y="768"/>
                    </a:cubicBezTo>
                    <a:cubicBezTo>
                      <a:pt x="523" y="765"/>
                      <a:pt x="540" y="763"/>
                      <a:pt x="560" y="762"/>
                    </a:cubicBezTo>
                    <a:cubicBezTo>
                      <a:pt x="580" y="761"/>
                      <a:pt x="598" y="756"/>
                      <a:pt x="616" y="753"/>
                    </a:cubicBezTo>
                    <a:cubicBezTo>
                      <a:pt x="634" y="749"/>
                      <a:pt x="652" y="743"/>
                      <a:pt x="668" y="740"/>
                    </a:cubicBezTo>
                    <a:cubicBezTo>
                      <a:pt x="687" y="735"/>
                      <a:pt x="703" y="729"/>
                      <a:pt x="717" y="722"/>
                    </a:cubicBezTo>
                    <a:cubicBezTo>
                      <a:pt x="726" y="719"/>
                      <a:pt x="733" y="715"/>
                      <a:pt x="741" y="712"/>
                    </a:cubicBezTo>
                    <a:lnTo>
                      <a:pt x="763" y="700"/>
                    </a:lnTo>
                    <a:lnTo>
                      <a:pt x="790" y="684"/>
                    </a:lnTo>
                    <a:cubicBezTo>
                      <a:pt x="819" y="667"/>
                      <a:pt x="843" y="646"/>
                      <a:pt x="864" y="621"/>
                    </a:cubicBezTo>
                    <a:cubicBezTo>
                      <a:pt x="869" y="614"/>
                      <a:pt x="875" y="607"/>
                      <a:pt x="879" y="602"/>
                    </a:cubicBezTo>
                    <a:cubicBezTo>
                      <a:pt x="897" y="578"/>
                      <a:pt x="905" y="554"/>
                      <a:pt x="910" y="528"/>
                    </a:cubicBezTo>
                    <a:cubicBezTo>
                      <a:pt x="911" y="521"/>
                      <a:pt x="911" y="513"/>
                      <a:pt x="911" y="509"/>
                    </a:cubicBezTo>
                    <a:lnTo>
                      <a:pt x="911" y="506"/>
                    </a:lnTo>
                    <a:cubicBezTo>
                      <a:pt x="907" y="325"/>
                      <a:pt x="910" y="233"/>
                      <a:pt x="907" y="68"/>
                    </a:cubicBezTo>
                    <a:lnTo>
                      <a:pt x="907" y="13"/>
                    </a:lnTo>
                    <a:cubicBezTo>
                      <a:pt x="891" y="25"/>
                      <a:pt x="874" y="37"/>
                      <a:pt x="856" y="49"/>
                    </a:cubicBezTo>
                    <a:cubicBezTo>
                      <a:pt x="839" y="59"/>
                      <a:pt x="823" y="71"/>
                      <a:pt x="805" y="79"/>
                    </a:cubicBezTo>
                    <a:cubicBezTo>
                      <a:pt x="785" y="89"/>
                      <a:pt x="766" y="99"/>
                      <a:pt x="744" y="108"/>
                    </a:cubicBezTo>
                    <a:cubicBezTo>
                      <a:pt x="701" y="125"/>
                      <a:pt x="654" y="140"/>
                      <a:pt x="605" y="150"/>
                    </a:cubicBezTo>
                    <a:cubicBezTo>
                      <a:pt x="605" y="150"/>
                      <a:pt x="512" y="158"/>
                      <a:pt x="428" y="158"/>
                    </a:cubicBezTo>
                    <a:cubicBezTo>
                      <a:pt x="386" y="158"/>
                      <a:pt x="346" y="156"/>
                      <a:pt x="320" y="150"/>
                    </a:cubicBezTo>
                    <a:cubicBezTo>
                      <a:pt x="309" y="147"/>
                      <a:pt x="300" y="145"/>
                      <a:pt x="291" y="142"/>
                    </a:cubicBezTo>
                    <a:cubicBezTo>
                      <a:pt x="287" y="142"/>
                      <a:pt x="286" y="140"/>
                      <a:pt x="281" y="140"/>
                    </a:cubicBezTo>
                    <a:cubicBezTo>
                      <a:pt x="241" y="129"/>
                      <a:pt x="199" y="115"/>
                      <a:pt x="159" y="96"/>
                    </a:cubicBezTo>
                    <a:cubicBezTo>
                      <a:pt x="142" y="88"/>
                      <a:pt x="123" y="81"/>
                      <a:pt x="107" y="71"/>
                    </a:cubicBezTo>
                    <a:cubicBezTo>
                      <a:pt x="84" y="58"/>
                      <a:pt x="63" y="43"/>
                      <a:pt x="41" y="29"/>
                    </a:cubicBezTo>
                    <a:cubicBezTo>
                      <a:pt x="28" y="20"/>
                      <a:pt x="15" y="10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19"/>
              <p:cNvSpPr/>
              <p:nvPr/>
            </p:nvSpPr>
            <p:spPr>
              <a:xfrm>
                <a:off x="3107531" y="3760161"/>
                <a:ext cx="14376" cy="1843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591" extrusionOk="0">
                    <a:moveTo>
                      <a:pt x="333" y="1"/>
                    </a:moveTo>
                    <a:cubicBezTo>
                      <a:pt x="309" y="1"/>
                      <a:pt x="284" y="8"/>
                      <a:pt x="262" y="17"/>
                    </a:cubicBezTo>
                    <a:cubicBezTo>
                      <a:pt x="221" y="36"/>
                      <a:pt x="185" y="62"/>
                      <a:pt x="153" y="95"/>
                    </a:cubicBezTo>
                    <a:cubicBezTo>
                      <a:pt x="113" y="133"/>
                      <a:pt x="80" y="181"/>
                      <a:pt x="55" y="231"/>
                    </a:cubicBezTo>
                    <a:cubicBezTo>
                      <a:pt x="28" y="282"/>
                      <a:pt x="12" y="333"/>
                      <a:pt x="5" y="391"/>
                    </a:cubicBezTo>
                    <a:cubicBezTo>
                      <a:pt x="1" y="435"/>
                      <a:pt x="2" y="484"/>
                      <a:pt x="24" y="525"/>
                    </a:cubicBezTo>
                    <a:cubicBezTo>
                      <a:pt x="34" y="543"/>
                      <a:pt x="51" y="560"/>
                      <a:pt x="70" y="572"/>
                    </a:cubicBezTo>
                    <a:cubicBezTo>
                      <a:pt x="80" y="578"/>
                      <a:pt x="90" y="583"/>
                      <a:pt x="101" y="586"/>
                    </a:cubicBezTo>
                    <a:cubicBezTo>
                      <a:pt x="110" y="589"/>
                      <a:pt x="120" y="590"/>
                      <a:pt x="129" y="590"/>
                    </a:cubicBezTo>
                    <a:cubicBezTo>
                      <a:pt x="153" y="590"/>
                      <a:pt x="177" y="583"/>
                      <a:pt x="199" y="575"/>
                    </a:cubicBezTo>
                    <a:cubicBezTo>
                      <a:pt x="242" y="556"/>
                      <a:pt x="277" y="529"/>
                      <a:pt x="310" y="497"/>
                    </a:cubicBezTo>
                    <a:cubicBezTo>
                      <a:pt x="348" y="457"/>
                      <a:pt x="383" y="411"/>
                      <a:pt x="407" y="359"/>
                    </a:cubicBezTo>
                    <a:cubicBezTo>
                      <a:pt x="433" y="309"/>
                      <a:pt x="449" y="254"/>
                      <a:pt x="456" y="198"/>
                    </a:cubicBezTo>
                    <a:cubicBezTo>
                      <a:pt x="458" y="188"/>
                      <a:pt x="458" y="175"/>
                      <a:pt x="458" y="165"/>
                    </a:cubicBezTo>
                    <a:cubicBezTo>
                      <a:pt x="461" y="131"/>
                      <a:pt x="455" y="96"/>
                      <a:pt x="439" y="67"/>
                    </a:cubicBezTo>
                    <a:cubicBezTo>
                      <a:pt x="426" y="46"/>
                      <a:pt x="406" y="26"/>
                      <a:pt x="384" y="14"/>
                    </a:cubicBezTo>
                    <a:cubicBezTo>
                      <a:pt x="377" y="10"/>
                      <a:pt x="369" y="7"/>
                      <a:pt x="361" y="4"/>
                    </a:cubicBezTo>
                    <a:cubicBezTo>
                      <a:pt x="352" y="2"/>
                      <a:pt x="343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" name="Google Shape;5664;p19"/>
              <p:cNvSpPr/>
              <p:nvPr/>
            </p:nvSpPr>
            <p:spPr>
              <a:xfrm>
                <a:off x="2848638" y="3737771"/>
                <a:ext cx="273087" cy="263732"/>
              </a:xfrm>
              <a:custGeom>
                <a:avLst/>
                <a:gdLst/>
                <a:ahLst/>
                <a:cxnLst/>
                <a:rect l="l" t="t" r="r" b="b"/>
                <a:pathLst>
                  <a:path w="8757" h="8457" extrusionOk="0">
                    <a:moveTo>
                      <a:pt x="8629" y="1"/>
                    </a:moveTo>
                    <a:cubicBezTo>
                      <a:pt x="8602" y="1"/>
                      <a:pt x="8575" y="9"/>
                      <a:pt x="8551" y="19"/>
                    </a:cubicBezTo>
                    <a:cubicBezTo>
                      <a:pt x="8514" y="36"/>
                      <a:pt x="8484" y="61"/>
                      <a:pt x="8455" y="88"/>
                    </a:cubicBezTo>
                    <a:cubicBezTo>
                      <a:pt x="8425" y="123"/>
                      <a:pt x="8396" y="161"/>
                      <a:pt x="8372" y="203"/>
                    </a:cubicBezTo>
                    <a:lnTo>
                      <a:pt x="0" y="5038"/>
                    </a:lnTo>
                    <a:cubicBezTo>
                      <a:pt x="37" y="5078"/>
                      <a:pt x="68" y="5131"/>
                      <a:pt x="76" y="5186"/>
                    </a:cubicBezTo>
                    <a:cubicBezTo>
                      <a:pt x="81" y="5200"/>
                      <a:pt x="81" y="5218"/>
                      <a:pt x="81" y="5233"/>
                    </a:cubicBezTo>
                    <a:lnTo>
                      <a:pt x="81" y="5354"/>
                    </a:lnTo>
                    <a:lnTo>
                      <a:pt x="2533" y="3938"/>
                    </a:lnTo>
                    <a:lnTo>
                      <a:pt x="3251" y="3524"/>
                    </a:lnTo>
                    <a:lnTo>
                      <a:pt x="46" y="8030"/>
                    </a:lnTo>
                    <a:cubicBezTo>
                      <a:pt x="59" y="8053"/>
                      <a:pt x="69" y="8079"/>
                      <a:pt x="73" y="8103"/>
                    </a:cubicBezTo>
                    <a:cubicBezTo>
                      <a:pt x="76" y="8119"/>
                      <a:pt x="76" y="8136"/>
                      <a:pt x="76" y="8152"/>
                    </a:cubicBezTo>
                    <a:lnTo>
                      <a:pt x="76" y="8457"/>
                    </a:lnTo>
                    <a:lnTo>
                      <a:pt x="3787" y="3214"/>
                    </a:lnTo>
                    <a:lnTo>
                      <a:pt x="8042" y="757"/>
                    </a:lnTo>
                    <a:lnTo>
                      <a:pt x="8363" y="571"/>
                    </a:lnTo>
                    <a:cubicBezTo>
                      <a:pt x="8380" y="583"/>
                      <a:pt x="8402" y="588"/>
                      <a:pt x="8423" y="588"/>
                    </a:cubicBezTo>
                    <a:cubicBezTo>
                      <a:pt x="8428" y="588"/>
                      <a:pt x="8433" y="588"/>
                      <a:pt x="8438" y="587"/>
                    </a:cubicBezTo>
                    <a:cubicBezTo>
                      <a:pt x="8465" y="586"/>
                      <a:pt x="8494" y="577"/>
                      <a:pt x="8520" y="564"/>
                    </a:cubicBezTo>
                    <a:cubicBezTo>
                      <a:pt x="8587" y="532"/>
                      <a:pt x="8633" y="478"/>
                      <a:pt x="8671" y="417"/>
                    </a:cubicBezTo>
                    <a:cubicBezTo>
                      <a:pt x="8718" y="340"/>
                      <a:pt x="8757" y="253"/>
                      <a:pt x="8757" y="163"/>
                    </a:cubicBezTo>
                    <a:cubicBezTo>
                      <a:pt x="8757" y="124"/>
                      <a:pt x="8750" y="79"/>
                      <a:pt x="8725" y="48"/>
                    </a:cubicBezTo>
                    <a:cubicBezTo>
                      <a:pt x="8717" y="36"/>
                      <a:pt x="8705" y="25"/>
                      <a:pt x="8689" y="16"/>
                    </a:cubicBezTo>
                    <a:cubicBezTo>
                      <a:pt x="8675" y="9"/>
                      <a:pt x="8661" y="3"/>
                      <a:pt x="8645" y="2"/>
                    </a:cubicBezTo>
                    <a:cubicBezTo>
                      <a:pt x="8640" y="1"/>
                      <a:pt x="8634" y="1"/>
                      <a:pt x="8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" name="Google Shape;5665;p19"/>
              <p:cNvSpPr/>
              <p:nvPr/>
            </p:nvSpPr>
            <p:spPr>
              <a:xfrm>
                <a:off x="3099828" y="3732126"/>
                <a:ext cx="19990" cy="11944"/>
              </a:xfrm>
              <a:custGeom>
                <a:avLst/>
                <a:gdLst/>
                <a:ahLst/>
                <a:cxnLst/>
                <a:rect l="l" t="t" r="r" b="b"/>
                <a:pathLst>
                  <a:path w="641" h="383" extrusionOk="0">
                    <a:moveTo>
                      <a:pt x="263" y="1"/>
                    </a:moveTo>
                    <a:cubicBezTo>
                      <a:pt x="236" y="1"/>
                      <a:pt x="210" y="9"/>
                      <a:pt x="186" y="19"/>
                    </a:cubicBezTo>
                    <a:cubicBezTo>
                      <a:pt x="150" y="36"/>
                      <a:pt x="118" y="61"/>
                      <a:pt x="89" y="88"/>
                    </a:cubicBezTo>
                    <a:cubicBezTo>
                      <a:pt x="55" y="121"/>
                      <a:pt x="26" y="160"/>
                      <a:pt x="0" y="202"/>
                    </a:cubicBezTo>
                    <a:cubicBezTo>
                      <a:pt x="107" y="262"/>
                      <a:pt x="212" y="324"/>
                      <a:pt x="317" y="383"/>
                    </a:cubicBezTo>
                    <a:cubicBezTo>
                      <a:pt x="341" y="341"/>
                      <a:pt x="371" y="302"/>
                      <a:pt x="406" y="269"/>
                    </a:cubicBezTo>
                    <a:cubicBezTo>
                      <a:pt x="434" y="242"/>
                      <a:pt x="466" y="217"/>
                      <a:pt x="502" y="202"/>
                    </a:cubicBezTo>
                    <a:cubicBezTo>
                      <a:pt x="525" y="190"/>
                      <a:pt x="550" y="181"/>
                      <a:pt x="576" y="181"/>
                    </a:cubicBezTo>
                    <a:cubicBezTo>
                      <a:pt x="583" y="181"/>
                      <a:pt x="589" y="182"/>
                      <a:pt x="595" y="183"/>
                    </a:cubicBezTo>
                    <a:cubicBezTo>
                      <a:pt x="611" y="184"/>
                      <a:pt x="626" y="190"/>
                      <a:pt x="640" y="197"/>
                    </a:cubicBezTo>
                    <a:cubicBezTo>
                      <a:pt x="535" y="137"/>
                      <a:pt x="430" y="75"/>
                      <a:pt x="324" y="16"/>
                    </a:cubicBezTo>
                    <a:lnTo>
                      <a:pt x="279" y="2"/>
                    </a:lnTo>
                    <a:cubicBezTo>
                      <a:pt x="274" y="1"/>
                      <a:pt x="269" y="1"/>
                      <a:pt x="2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" name="Google Shape;5666;p19"/>
              <p:cNvSpPr/>
              <p:nvPr/>
            </p:nvSpPr>
            <p:spPr>
              <a:xfrm>
                <a:off x="3097708" y="3755515"/>
                <a:ext cx="21829" cy="22484"/>
              </a:xfrm>
              <a:custGeom>
                <a:avLst/>
                <a:gdLst/>
                <a:ahLst/>
                <a:cxnLst/>
                <a:rect l="l" t="t" r="r" b="b"/>
                <a:pathLst>
                  <a:path w="700" h="721" extrusionOk="0">
                    <a:moveTo>
                      <a:pt x="379" y="1"/>
                    </a:moveTo>
                    <a:lnTo>
                      <a:pt x="60" y="186"/>
                    </a:lnTo>
                    <a:cubicBezTo>
                      <a:pt x="32" y="236"/>
                      <a:pt x="11" y="293"/>
                      <a:pt x="5" y="354"/>
                    </a:cubicBezTo>
                    <a:cubicBezTo>
                      <a:pt x="1" y="425"/>
                      <a:pt x="15" y="508"/>
                      <a:pt x="71" y="540"/>
                    </a:cubicBezTo>
                    <a:cubicBezTo>
                      <a:pt x="176" y="602"/>
                      <a:pt x="281" y="662"/>
                      <a:pt x="387" y="721"/>
                    </a:cubicBezTo>
                    <a:lnTo>
                      <a:pt x="387" y="720"/>
                    </a:lnTo>
                    <a:cubicBezTo>
                      <a:pt x="367" y="707"/>
                      <a:pt x="351" y="691"/>
                      <a:pt x="340" y="671"/>
                    </a:cubicBezTo>
                    <a:cubicBezTo>
                      <a:pt x="317" y="632"/>
                      <a:pt x="317" y="584"/>
                      <a:pt x="323" y="538"/>
                    </a:cubicBezTo>
                    <a:cubicBezTo>
                      <a:pt x="328" y="481"/>
                      <a:pt x="346" y="429"/>
                      <a:pt x="370" y="379"/>
                    </a:cubicBezTo>
                    <a:cubicBezTo>
                      <a:pt x="396" y="328"/>
                      <a:pt x="428" y="281"/>
                      <a:pt x="468" y="242"/>
                    </a:cubicBezTo>
                    <a:cubicBezTo>
                      <a:pt x="500" y="209"/>
                      <a:pt x="534" y="182"/>
                      <a:pt x="577" y="165"/>
                    </a:cubicBezTo>
                    <a:cubicBezTo>
                      <a:pt x="601" y="155"/>
                      <a:pt x="625" y="148"/>
                      <a:pt x="649" y="148"/>
                    </a:cubicBezTo>
                    <a:cubicBezTo>
                      <a:pt x="658" y="148"/>
                      <a:pt x="667" y="149"/>
                      <a:pt x="676" y="152"/>
                    </a:cubicBezTo>
                    <a:cubicBezTo>
                      <a:pt x="684" y="153"/>
                      <a:pt x="692" y="157"/>
                      <a:pt x="699" y="159"/>
                    </a:cubicBezTo>
                    <a:cubicBezTo>
                      <a:pt x="600" y="101"/>
                      <a:pt x="557" y="77"/>
                      <a:pt x="455" y="17"/>
                    </a:cubicBezTo>
                    <a:cubicBezTo>
                      <a:pt x="450" y="17"/>
                      <a:pt x="444" y="17"/>
                      <a:pt x="439" y="17"/>
                    </a:cubicBezTo>
                    <a:cubicBezTo>
                      <a:pt x="417" y="17"/>
                      <a:pt x="396" y="12"/>
                      <a:pt x="37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" name="Google Shape;5667;p19"/>
              <p:cNvSpPr/>
              <p:nvPr/>
            </p:nvSpPr>
            <p:spPr>
              <a:xfrm>
                <a:off x="2836975" y="3885491"/>
                <a:ext cx="5270" cy="21829"/>
              </a:xfrm>
              <a:custGeom>
                <a:avLst/>
                <a:gdLst/>
                <a:ahLst/>
                <a:cxnLst/>
                <a:rect l="l" t="t" r="r" b="b"/>
                <a:pathLst>
                  <a:path w="169" h="700" extrusionOk="0">
                    <a:moveTo>
                      <a:pt x="166" y="0"/>
                    </a:moveTo>
                    <a:cubicBezTo>
                      <a:pt x="148" y="12"/>
                      <a:pt x="131" y="25"/>
                      <a:pt x="115" y="36"/>
                    </a:cubicBezTo>
                    <a:cubicBezTo>
                      <a:pt x="97" y="46"/>
                      <a:pt x="81" y="58"/>
                      <a:pt x="62" y="67"/>
                    </a:cubicBezTo>
                    <a:cubicBezTo>
                      <a:pt x="42" y="75"/>
                      <a:pt x="22" y="87"/>
                      <a:pt x="0" y="95"/>
                    </a:cubicBezTo>
                    <a:lnTo>
                      <a:pt x="0" y="699"/>
                    </a:lnTo>
                    <a:lnTo>
                      <a:pt x="22" y="689"/>
                    </a:lnTo>
                    <a:lnTo>
                      <a:pt x="48" y="672"/>
                    </a:lnTo>
                    <a:cubicBezTo>
                      <a:pt x="76" y="655"/>
                      <a:pt x="102" y="633"/>
                      <a:pt x="122" y="610"/>
                    </a:cubicBezTo>
                    <a:cubicBezTo>
                      <a:pt x="127" y="603"/>
                      <a:pt x="133" y="596"/>
                      <a:pt x="138" y="590"/>
                    </a:cubicBezTo>
                    <a:cubicBezTo>
                      <a:pt x="154" y="567"/>
                      <a:pt x="163" y="541"/>
                      <a:pt x="167" y="517"/>
                    </a:cubicBezTo>
                    <a:cubicBezTo>
                      <a:pt x="168" y="509"/>
                      <a:pt x="168" y="502"/>
                      <a:pt x="168" y="496"/>
                    </a:cubicBezTo>
                    <a:lnTo>
                      <a:pt x="168" y="494"/>
                    </a:lnTo>
                    <a:cubicBezTo>
                      <a:pt x="166" y="312"/>
                      <a:pt x="167" y="220"/>
                      <a:pt x="166" y="55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" name="Google Shape;5668;p19"/>
              <p:cNvSpPr/>
              <p:nvPr/>
            </p:nvSpPr>
            <p:spPr>
              <a:xfrm>
                <a:off x="2836975" y="3922757"/>
                <a:ext cx="6611" cy="7671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2460" extrusionOk="0">
                    <a:moveTo>
                      <a:pt x="177" y="0"/>
                    </a:moveTo>
                    <a:cubicBezTo>
                      <a:pt x="120" y="27"/>
                      <a:pt x="61" y="45"/>
                      <a:pt x="0" y="59"/>
                    </a:cubicBezTo>
                    <a:lnTo>
                      <a:pt x="0" y="2460"/>
                    </a:lnTo>
                    <a:cubicBezTo>
                      <a:pt x="6" y="2457"/>
                      <a:pt x="12" y="2456"/>
                      <a:pt x="19" y="2451"/>
                    </a:cubicBezTo>
                    <a:cubicBezTo>
                      <a:pt x="36" y="2444"/>
                      <a:pt x="51" y="2437"/>
                      <a:pt x="62" y="2430"/>
                    </a:cubicBezTo>
                    <a:cubicBezTo>
                      <a:pt x="76" y="2423"/>
                      <a:pt x="89" y="2414"/>
                      <a:pt x="102" y="2405"/>
                    </a:cubicBezTo>
                    <a:cubicBezTo>
                      <a:pt x="114" y="2395"/>
                      <a:pt x="125" y="2387"/>
                      <a:pt x="135" y="2378"/>
                    </a:cubicBezTo>
                    <a:cubicBezTo>
                      <a:pt x="147" y="2369"/>
                      <a:pt x="156" y="2358"/>
                      <a:pt x="166" y="2349"/>
                    </a:cubicBezTo>
                    <a:cubicBezTo>
                      <a:pt x="170" y="2342"/>
                      <a:pt x="176" y="2335"/>
                      <a:pt x="180" y="2329"/>
                    </a:cubicBezTo>
                    <a:cubicBezTo>
                      <a:pt x="196" y="2306"/>
                      <a:pt x="204" y="2280"/>
                      <a:pt x="210" y="2256"/>
                    </a:cubicBezTo>
                    <a:cubicBezTo>
                      <a:pt x="212" y="2247"/>
                      <a:pt x="212" y="2236"/>
                      <a:pt x="212" y="2227"/>
                    </a:cubicBezTo>
                    <a:lnTo>
                      <a:pt x="212" y="2224"/>
                    </a:lnTo>
                    <a:cubicBezTo>
                      <a:pt x="210" y="2072"/>
                      <a:pt x="209" y="1932"/>
                      <a:pt x="204" y="1797"/>
                    </a:cubicBezTo>
                    <a:cubicBezTo>
                      <a:pt x="196" y="1178"/>
                      <a:pt x="189" y="700"/>
                      <a:pt x="177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" name="Google Shape;5669;p19"/>
              <p:cNvSpPr/>
              <p:nvPr/>
            </p:nvSpPr>
            <p:spPr>
              <a:xfrm>
                <a:off x="2836975" y="4029002"/>
                <a:ext cx="14189" cy="48081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15418" extrusionOk="0">
                    <a:moveTo>
                      <a:pt x="222" y="0"/>
                    </a:moveTo>
                    <a:cubicBezTo>
                      <a:pt x="203" y="10"/>
                      <a:pt x="183" y="22"/>
                      <a:pt x="163" y="31"/>
                    </a:cubicBezTo>
                    <a:cubicBezTo>
                      <a:pt x="110" y="59"/>
                      <a:pt x="55" y="78"/>
                      <a:pt x="0" y="91"/>
                    </a:cubicBezTo>
                    <a:lnTo>
                      <a:pt x="0" y="15418"/>
                    </a:lnTo>
                    <a:cubicBezTo>
                      <a:pt x="88" y="15396"/>
                      <a:pt x="170" y="15366"/>
                      <a:pt x="239" y="15326"/>
                    </a:cubicBezTo>
                    <a:cubicBezTo>
                      <a:pt x="306" y="15287"/>
                      <a:pt x="361" y="15240"/>
                      <a:pt x="398" y="15188"/>
                    </a:cubicBezTo>
                    <a:cubicBezTo>
                      <a:pt x="434" y="15136"/>
                      <a:pt x="455" y="15080"/>
                      <a:pt x="455" y="15024"/>
                    </a:cubicBezTo>
                    <a:lnTo>
                      <a:pt x="455" y="15020"/>
                    </a:lnTo>
                    <a:cubicBezTo>
                      <a:pt x="453" y="14889"/>
                      <a:pt x="450" y="14757"/>
                      <a:pt x="449" y="14624"/>
                    </a:cubicBezTo>
                    <a:cubicBezTo>
                      <a:pt x="374" y="9663"/>
                      <a:pt x="299" y="4982"/>
                      <a:pt x="225" y="3"/>
                    </a:cubicBez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19"/>
              <p:cNvSpPr/>
              <p:nvPr/>
            </p:nvSpPr>
            <p:spPr>
              <a:xfrm>
                <a:off x="2805042" y="3844078"/>
                <a:ext cx="46216" cy="46185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481" extrusionOk="0">
                    <a:moveTo>
                      <a:pt x="741" y="0"/>
                    </a:moveTo>
                    <a:cubicBezTo>
                      <a:pt x="331" y="0"/>
                      <a:pt x="1" y="331"/>
                      <a:pt x="1" y="740"/>
                    </a:cubicBezTo>
                    <a:cubicBezTo>
                      <a:pt x="1" y="979"/>
                      <a:pt x="114" y="1193"/>
                      <a:pt x="292" y="1328"/>
                    </a:cubicBezTo>
                    <a:cubicBezTo>
                      <a:pt x="416" y="1423"/>
                      <a:pt x="573" y="1481"/>
                      <a:pt x="741" y="1481"/>
                    </a:cubicBezTo>
                    <a:cubicBezTo>
                      <a:pt x="758" y="1481"/>
                      <a:pt x="773" y="1481"/>
                      <a:pt x="788" y="1479"/>
                    </a:cubicBezTo>
                    <a:cubicBezTo>
                      <a:pt x="1026" y="1465"/>
                      <a:pt x="1233" y="1339"/>
                      <a:pt x="1356" y="1155"/>
                    </a:cubicBezTo>
                    <a:cubicBezTo>
                      <a:pt x="1435" y="1035"/>
                      <a:pt x="1481" y="893"/>
                      <a:pt x="1481" y="740"/>
                    </a:cubicBezTo>
                    <a:cubicBezTo>
                      <a:pt x="1481" y="561"/>
                      <a:pt x="1420" y="397"/>
                      <a:pt x="1315" y="272"/>
                    </a:cubicBezTo>
                    <a:cubicBezTo>
                      <a:pt x="1306" y="260"/>
                      <a:pt x="1299" y="252"/>
                      <a:pt x="1289" y="243"/>
                    </a:cubicBezTo>
                    <a:cubicBezTo>
                      <a:pt x="1155" y="95"/>
                      <a:pt x="961" y="2"/>
                      <a:pt x="7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19"/>
              <p:cNvSpPr/>
              <p:nvPr/>
            </p:nvSpPr>
            <p:spPr>
              <a:xfrm>
                <a:off x="2805042" y="3844016"/>
                <a:ext cx="39044" cy="42942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377" extrusionOk="0">
                    <a:moveTo>
                      <a:pt x="741" y="1"/>
                    </a:moveTo>
                    <a:cubicBezTo>
                      <a:pt x="331" y="1"/>
                      <a:pt x="1" y="331"/>
                      <a:pt x="1" y="741"/>
                    </a:cubicBezTo>
                    <a:cubicBezTo>
                      <a:pt x="1" y="980"/>
                      <a:pt x="114" y="1194"/>
                      <a:pt x="292" y="1329"/>
                    </a:cubicBezTo>
                    <a:cubicBezTo>
                      <a:pt x="372" y="1361"/>
                      <a:pt x="459" y="1376"/>
                      <a:pt x="550" y="1376"/>
                    </a:cubicBezTo>
                    <a:cubicBezTo>
                      <a:pt x="566" y="1376"/>
                      <a:pt x="580" y="1376"/>
                      <a:pt x="594" y="1375"/>
                    </a:cubicBezTo>
                    <a:cubicBezTo>
                      <a:pt x="817" y="1362"/>
                      <a:pt x="1013" y="1244"/>
                      <a:pt x="1132" y="1067"/>
                    </a:cubicBezTo>
                    <a:cubicBezTo>
                      <a:pt x="1207" y="957"/>
                      <a:pt x="1251" y="822"/>
                      <a:pt x="1251" y="676"/>
                    </a:cubicBezTo>
                    <a:cubicBezTo>
                      <a:pt x="1251" y="507"/>
                      <a:pt x="1192" y="351"/>
                      <a:pt x="1092" y="229"/>
                    </a:cubicBezTo>
                    <a:cubicBezTo>
                      <a:pt x="1085" y="219"/>
                      <a:pt x="1076" y="211"/>
                      <a:pt x="1069" y="202"/>
                    </a:cubicBezTo>
                    <a:cubicBezTo>
                      <a:pt x="983" y="108"/>
                      <a:pt x="870" y="37"/>
                      <a:pt x="745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" name="Google Shape;5672;p19"/>
              <p:cNvSpPr/>
              <p:nvPr/>
            </p:nvSpPr>
            <p:spPr>
              <a:xfrm>
                <a:off x="2808410" y="3851656"/>
                <a:ext cx="25728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3" extrusionOk="0">
                    <a:moveTo>
                      <a:pt x="413" y="0"/>
                    </a:moveTo>
                    <a:cubicBezTo>
                      <a:pt x="186" y="0"/>
                      <a:pt x="0" y="183"/>
                      <a:pt x="0" y="411"/>
                    </a:cubicBezTo>
                    <a:cubicBezTo>
                      <a:pt x="0" y="637"/>
                      <a:pt x="184" y="822"/>
                      <a:pt x="413" y="822"/>
                    </a:cubicBezTo>
                    <a:cubicBezTo>
                      <a:pt x="639" y="822"/>
                      <a:pt x="824" y="640"/>
                      <a:pt x="824" y="411"/>
                    </a:cubicBezTo>
                    <a:cubicBezTo>
                      <a:pt x="824" y="186"/>
                      <a:pt x="639" y="0"/>
                      <a:pt x="41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" name="Google Shape;5673;p19"/>
              <p:cNvSpPr/>
              <p:nvPr/>
            </p:nvSpPr>
            <p:spPr>
              <a:xfrm>
                <a:off x="2810999" y="3855804"/>
                <a:ext cx="11351" cy="11383"/>
              </a:xfrm>
              <a:custGeom>
                <a:avLst/>
                <a:gdLst/>
                <a:ahLst/>
                <a:cxnLst/>
                <a:rect l="l" t="t" r="r" b="b"/>
                <a:pathLst>
                  <a:path w="364" h="365" extrusionOk="0">
                    <a:moveTo>
                      <a:pt x="182" y="1"/>
                    </a:moveTo>
                    <a:cubicBezTo>
                      <a:pt x="81" y="1"/>
                      <a:pt x="1" y="83"/>
                      <a:pt x="1" y="183"/>
                    </a:cubicBezTo>
                    <a:cubicBezTo>
                      <a:pt x="1" y="284"/>
                      <a:pt x="81" y="364"/>
                      <a:pt x="182" y="364"/>
                    </a:cubicBezTo>
                    <a:cubicBezTo>
                      <a:pt x="283" y="364"/>
                      <a:pt x="363" y="284"/>
                      <a:pt x="363" y="183"/>
                    </a:cubicBezTo>
                    <a:cubicBezTo>
                      <a:pt x="363" y="83"/>
                      <a:pt x="283" y="2"/>
                      <a:pt x="1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" name="Google Shape;5674;p19"/>
              <p:cNvSpPr/>
              <p:nvPr/>
            </p:nvSpPr>
            <p:spPr>
              <a:xfrm>
                <a:off x="2843056" y="3900959"/>
                <a:ext cx="8108" cy="21518"/>
              </a:xfrm>
              <a:custGeom>
                <a:avLst/>
                <a:gdLst/>
                <a:ahLst/>
                <a:cxnLst/>
                <a:rect l="l" t="t" r="r" b="b"/>
                <a:pathLst>
                  <a:path w="260" h="690" extrusionOk="0">
                    <a:moveTo>
                      <a:pt x="260" y="0"/>
                    </a:moveTo>
                    <a:cubicBezTo>
                      <a:pt x="258" y="59"/>
                      <a:pt x="237" y="121"/>
                      <a:pt x="202" y="169"/>
                    </a:cubicBezTo>
                    <a:cubicBezTo>
                      <a:pt x="153" y="239"/>
                      <a:pt x="81" y="289"/>
                      <a:pt x="1" y="324"/>
                    </a:cubicBezTo>
                    <a:lnTo>
                      <a:pt x="1" y="689"/>
                    </a:lnTo>
                    <a:cubicBezTo>
                      <a:pt x="12" y="683"/>
                      <a:pt x="25" y="676"/>
                      <a:pt x="38" y="669"/>
                    </a:cubicBezTo>
                    <a:cubicBezTo>
                      <a:pt x="143" y="610"/>
                      <a:pt x="239" y="518"/>
                      <a:pt x="255" y="409"/>
                    </a:cubicBezTo>
                    <a:lnTo>
                      <a:pt x="260" y="366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" name="Google Shape;5675;p19"/>
              <p:cNvSpPr/>
              <p:nvPr/>
            </p:nvSpPr>
            <p:spPr>
              <a:xfrm>
                <a:off x="2843056" y="3992017"/>
                <a:ext cx="8108" cy="37609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206" extrusionOk="0">
                    <a:moveTo>
                      <a:pt x="257" y="0"/>
                    </a:moveTo>
                    <a:cubicBezTo>
                      <a:pt x="252" y="88"/>
                      <a:pt x="198" y="182"/>
                      <a:pt x="129" y="249"/>
                    </a:cubicBezTo>
                    <a:cubicBezTo>
                      <a:pt x="90" y="285"/>
                      <a:pt x="47" y="314"/>
                      <a:pt x="1" y="335"/>
                    </a:cubicBezTo>
                    <a:lnTo>
                      <a:pt x="1" y="1205"/>
                    </a:lnTo>
                    <a:cubicBezTo>
                      <a:pt x="9" y="1199"/>
                      <a:pt x="18" y="1195"/>
                      <a:pt x="27" y="1191"/>
                    </a:cubicBezTo>
                    <a:cubicBezTo>
                      <a:pt x="152" y="1119"/>
                      <a:pt x="260" y="1011"/>
                      <a:pt x="260" y="883"/>
                    </a:cubicBezTo>
                    <a:cubicBezTo>
                      <a:pt x="260" y="692"/>
                      <a:pt x="257" y="498"/>
                      <a:pt x="257" y="305"/>
                    </a:cubicBezTo>
                    <a:lnTo>
                      <a:pt x="2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" name="Google Shape;5676;p19"/>
              <p:cNvSpPr/>
              <p:nvPr/>
            </p:nvSpPr>
            <p:spPr>
              <a:xfrm>
                <a:off x="2816924" y="3887269"/>
                <a:ext cx="5582" cy="21081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76" extrusionOk="0">
                    <a:moveTo>
                      <a:pt x="5" y="1"/>
                    </a:moveTo>
                    <a:lnTo>
                      <a:pt x="1" y="596"/>
                    </a:lnTo>
                    <a:cubicBezTo>
                      <a:pt x="12" y="605"/>
                      <a:pt x="22" y="612"/>
                      <a:pt x="35" y="619"/>
                    </a:cubicBezTo>
                    <a:cubicBezTo>
                      <a:pt x="48" y="626"/>
                      <a:pt x="62" y="635"/>
                      <a:pt x="78" y="641"/>
                    </a:cubicBezTo>
                    <a:cubicBezTo>
                      <a:pt x="93" y="648"/>
                      <a:pt x="108" y="654"/>
                      <a:pt x="126" y="661"/>
                    </a:cubicBezTo>
                    <a:cubicBezTo>
                      <a:pt x="142" y="665"/>
                      <a:pt x="157" y="671"/>
                      <a:pt x="176" y="675"/>
                    </a:cubicBezTo>
                    <a:lnTo>
                      <a:pt x="179" y="71"/>
                    </a:lnTo>
                    <a:cubicBezTo>
                      <a:pt x="137" y="60"/>
                      <a:pt x="95" y="46"/>
                      <a:pt x="57" y="28"/>
                    </a:cubicBezTo>
                    <a:cubicBezTo>
                      <a:pt x="38" y="18"/>
                      <a:pt x="21" y="1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" name="Google Shape;5677;p19"/>
              <p:cNvSpPr/>
              <p:nvPr/>
            </p:nvSpPr>
            <p:spPr>
              <a:xfrm>
                <a:off x="2816425" y="3923910"/>
                <a:ext cx="5863" cy="7643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451" extrusionOk="0">
                    <a:moveTo>
                      <a:pt x="14" y="1"/>
                    </a:moveTo>
                    <a:lnTo>
                      <a:pt x="1" y="2376"/>
                    </a:lnTo>
                    <a:cubicBezTo>
                      <a:pt x="14" y="2384"/>
                      <a:pt x="25" y="2391"/>
                      <a:pt x="40" y="2399"/>
                    </a:cubicBezTo>
                    <a:cubicBezTo>
                      <a:pt x="54" y="2406"/>
                      <a:pt x="70" y="2413"/>
                      <a:pt x="86" y="2420"/>
                    </a:cubicBezTo>
                    <a:cubicBezTo>
                      <a:pt x="101" y="2427"/>
                      <a:pt x="117" y="2433"/>
                      <a:pt x="133" y="2437"/>
                    </a:cubicBezTo>
                    <a:cubicBezTo>
                      <a:pt x="146" y="2442"/>
                      <a:pt x="160" y="2447"/>
                      <a:pt x="175" y="2450"/>
                    </a:cubicBezTo>
                    <a:lnTo>
                      <a:pt x="188" y="44"/>
                    </a:lnTo>
                    <a:cubicBezTo>
                      <a:pt x="130" y="35"/>
                      <a:pt x="71" y="2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" name="Google Shape;5678;p19"/>
              <p:cNvSpPr/>
              <p:nvPr/>
            </p:nvSpPr>
            <p:spPr>
              <a:xfrm>
                <a:off x="2813618" y="4030935"/>
                <a:ext cx="8077" cy="478846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5355" extrusionOk="0">
                    <a:moveTo>
                      <a:pt x="85" y="0"/>
                    </a:moveTo>
                    <a:lnTo>
                      <a:pt x="0" y="15293"/>
                    </a:lnTo>
                    <a:cubicBezTo>
                      <a:pt x="53" y="15318"/>
                      <a:pt x="112" y="15337"/>
                      <a:pt x="176" y="15354"/>
                    </a:cubicBezTo>
                    <a:lnTo>
                      <a:pt x="259" y="45"/>
                    </a:lnTo>
                    <a:cubicBezTo>
                      <a:pt x="201" y="36"/>
                      <a:pt x="143" y="22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" name="Google Shape;5679;p19"/>
              <p:cNvSpPr/>
              <p:nvPr/>
            </p:nvSpPr>
            <p:spPr>
              <a:xfrm>
                <a:off x="3652478" y="4392986"/>
                <a:ext cx="159854" cy="110208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3534" extrusionOk="0">
                    <a:moveTo>
                      <a:pt x="3042" y="1"/>
                    </a:moveTo>
                    <a:lnTo>
                      <a:pt x="2641" y="339"/>
                    </a:lnTo>
                    <a:lnTo>
                      <a:pt x="0" y="2560"/>
                    </a:lnTo>
                    <a:lnTo>
                      <a:pt x="1506" y="3430"/>
                    </a:lnTo>
                    <a:cubicBezTo>
                      <a:pt x="1592" y="3480"/>
                      <a:pt x="1685" y="3510"/>
                      <a:pt x="1790" y="3523"/>
                    </a:cubicBezTo>
                    <a:cubicBezTo>
                      <a:pt x="1842" y="3530"/>
                      <a:pt x="1893" y="3533"/>
                      <a:pt x="1944" y="3533"/>
                    </a:cubicBezTo>
                    <a:cubicBezTo>
                      <a:pt x="2096" y="3533"/>
                      <a:pt x="2244" y="3503"/>
                      <a:pt x="2387" y="3444"/>
                    </a:cubicBezTo>
                    <a:cubicBezTo>
                      <a:pt x="2482" y="3404"/>
                      <a:pt x="2568" y="3352"/>
                      <a:pt x="2643" y="3289"/>
                    </a:cubicBezTo>
                    <a:lnTo>
                      <a:pt x="5126" y="1203"/>
                    </a:lnTo>
                    <a:cubicBezTo>
                      <a:pt x="4431" y="802"/>
                      <a:pt x="3738" y="402"/>
                      <a:pt x="30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" name="Google Shape;5680;p19"/>
              <p:cNvSpPr/>
              <p:nvPr/>
            </p:nvSpPr>
            <p:spPr>
              <a:xfrm>
                <a:off x="3686188" y="4308881"/>
                <a:ext cx="141081" cy="63617"/>
              </a:xfrm>
              <a:custGeom>
                <a:avLst/>
                <a:gdLst/>
                <a:ahLst/>
                <a:cxnLst/>
                <a:rect l="l" t="t" r="r" b="b"/>
                <a:pathLst>
                  <a:path w="4524" h="2040" extrusionOk="0">
                    <a:moveTo>
                      <a:pt x="0" y="1"/>
                    </a:moveTo>
                    <a:lnTo>
                      <a:pt x="1507" y="871"/>
                    </a:lnTo>
                    <a:cubicBezTo>
                      <a:pt x="1589" y="917"/>
                      <a:pt x="1672" y="963"/>
                      <a:pt x="1756" y="1007"/>
                    </a:cubicBezTo>
                    <a:cubicBezTo>
                      <a:pt x="1926" y="1093"/>
                      <a:pt x="2095" y="1175"/>
                      <a:pt x="2269" y="1253"/>
                    </a:cubicBezTo>
                    <a:cubicBezTo>
                      <a:pt x="2355" y="1290"/>
                      <a:pt x="2443" y="1326"/>
                      <a:pt x="2532" y="1356"/>
                    </a:cubicBezTo>
                    <a:lnTo>
                      <a:pt x="4523" y="2039"/>
                    </a:lnTo>
                    <a:cubicBezTo>
                      <a:pt x="3830" y="1640"/>
                      <a:pt x="3135" y="1239"/>
                      <a:pt x="2442" y="837"/>
                    </a:cubicBezTo>
                    <a:lnTo>
                      <a:pt x="1639" y="56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" name="Google Shape;5681;p19"/>
              <p:cNvSpPr/>
              <p:nvPr/>
            </p:nvSpPr>
            <p:spPr>
              <a:xfrm>
                <a:off x="3724327" y="4351698"/>
                <a:ext cx="95676" cy="78804"/>
              </a:xfrm>
              <a:custGeom>
                <a:avLst/>
                <a:gdLst/>
                <a:ahLst/>
                <a:cxnLst/>
                <a:rect l="l" t="t" r="r" b="b"/>
                <a:pathLst>
                  <a:path w="3068" h="2527" extrusionOk="0">
                    <a:moveTo>
                      <a:pt x="99" y="1"/>
                    </a:moveTo>
                    <a:cubicBezTo>
                      <a:pt x="94" y="17"/>
                      <a:pt x="91" y="31"/>
                      <a:pt x="87" y="47"/>
                    </a:cubicBezTo>
                    <a:cubicBezTo>
                      <a:pt x="73" y="103"/>
                      <a:pt x="63" y="159"/>
                      <a:pt x="51" y="213"/>
                    </a:cubicBezTo>
                    <a:cubicBezTo>
                      <a:pt x="41" y="270"/>
                      <a:pt x="31" y="324"/>
                      <a:pt x="24" y="377"/>
                    </a:cubicBezTo>
                    <a:cubicBezTo>
                      <a:pt x="17" y="432"/>
                      <a:pt x="12" y="484"/>
                      <a:pt x="8" y="537"/>
                    </a:cubicBezTo>
                    <a:cubicBezTo>
                      <a:pt x="4" y="590"/>
                      <a:pt x="1" y="640"/>
                      <a:pt x="1" y="692"/>
                    </a:cubicBezTo>
                    <a:cubicBezTo>
                      <a:pt x="1" y="727"/>
                      <a:pt x="1" y="760"/>
                      <a:pt x="4" y="793"/>
                    </a:cubicBezTo>
                    <a:cubicBezTo>
                      <a:pt x="5" y="842"/>
                      <a:pt x="11" y="892"/>
                      <a:pt x="15" y="939"/>
                    </a:cubicBezTo>
                    <a:cubicBezTo>
                      <a:pt x="21" y="987"/>
                      <a:pt x="30" y="1033"/>
                      <a:pt x="40" y="1079"/>
                    </a:cubicBezTo>
                    <a:cubicBezTo>
                      <a:pt x="48" y="1123"/>
                      <a:pt x="58" y="1167"/>
                      <a:pt x="73" y="1210"/>
                    </a:cubicBezTo>
                    <a:cubicBezTo>
                      <a:pt x="86" y="1251"/>
                      <a:pt x="100" y="1292"/>
                      <a:pt x="116" y="1331"/>
                    </a:cubicBezTo>
                    <a:cubicBezTo>
                      <a:pt x="132" y="1368"/>
                      <a:pt x="150" y="1405"/>
                      <a:pt x="171" y="1440"/>
                    </a:cubicBezTo>
                    <a:cubicBezTo>
                      <a:pt x="199" y="1492"/>
                      <a:pt x="234" y="1542"/>
                      <a:pt x="267" y="1585"/>
                    </a:cubicBezTo>
                    <a:cubicBezTo>
                      <a:pt x="288" y="1612"/>
                      <a:pt x="311" y="1637"/>
                      <a:pt x="337" y="1663"/>
                    </a:cubicBezTo>
                    <a:lnTo>
                      <a:pt x="738" y="1325"/>
                    </a:lnTo>
                    <a:cubicBezTo>
                      <a:pt x="1431" y="1726"/>
                      <a:pt x="2127" y="2126"/>
                      <a:pt x="2820" y="2527"/>
                    </a:cubicBezTo>
                    <a:cubicBezTo>
                      <a:pt x="2809" y="2410"/>
                      <a:pt x="2806" y="2291"/>
                      <a:pt x="2816" y="2173"/>
                    </a:cubicBezTo>
                    <a:cubicBezTo>
                      <a:pt x="2832" y="1936"/>
                      <a:pt x="2875" y="1701"/>
                      <a:pt x="2947" y="1477"/>
                    </a:cubicBezTo>
                    <a:cubicBezTo>
                      <a:pt x="2983" y="1364"/>
                      <a:pt x="3021" y="1253"/>
                      <a:pt x="3067" y="1144"/>
                    </a:cubicBezTo>
                    <a:lnTo>
                      <a:pt x="1076" y="461"/>
                    </a:lnTo>
                    <a:cubicBezTo>
                      <a:pt x="986" y="429"/>
                      <a:pt x="898" y="396"/>
                      <a:pt x="812" y="356"/>
                    </a:cubicBezTo>
                    <a:cubicBezTo>
                      <a:pt x="639" y="278"/>
                      <a:pt x="468" y="196"/>
                      <a:pt x="300" y="110"/>
                    </a:cubicBezTo>
                    <a:cubicBezTo>
                      <a:pt x="231" y="74"/>
                      <a:pt x="165" y="38"/>
                      <a:pt x="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" name="Google Shape;5682;p19"/>
              <p:cNvSpPr/>
              <p:nvPr/>
            </p:nvSpPr>
            <p:spPr>
              <a:xfrm>
                <a:off x="3729129" y="4447122"/>
                <a:ext cx="107183" cy="131258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4209" extrusionOk="0">
                    <a:moveTo>
                      <a:pt x="2557" y="0"/>
                    </a:moveTo>
                    <a:lnTo>
                      <a:pt x="523" y="1714"/>
                    </a:lnTo>
                    <a:lnTo>
                      <a:pt x="1" y="3268"/>
                    </a:lnTo>
                    <a:lnTo>
                      <a:pt x="1506" y="4138"/>
                    </a:lnTo>
                    <a:cubicBezTo>
                      <a:pt x="1582" y="4181"/>
                      <a:pt x="1671" y="4208"/>
                      <a:pt x="1759" y="4208"/>
                    </a:cubicBezTo>
                    <a:lnTo>
                      <a:pt x="1772" y="4208"/>
                    </a:lnTo>
                    <a:cubicBezTo>
                      <a:pt x="1886" y="4205"/>
                      <a:pt x="1995" y="4161"/>
                      <a:pt x="2087" y="4090"/>
                    </a:cubicBezTo>
                    <a:cubicBezTo>
                      <a:pt x="2203" y="4000"/>
                      <a:pt x="2284" y="3864"/>
                      <a:pt x="2331" y="3726"/>
                    </a:cubicBezTo>
                    <a:lnTo>
                      <a:pt x="3437" y="439"/>
                    </a:lnTo>
                    <a:cubicBezTo>
                      <a:pt x="3359" y="427"/>
                      <a:pt x="3282" y="405"/>
                      <a:pt x="3208" y="370"/>
                    </a:cubicBezTo>
                    <a:cubicBezTo>
                      <a:pt x="3185" y="358"/>
                      <a:pt x="3164" y="348"/>
                      <a:pt x="3142" y="335"/>
                    </a:cubicBezTo>
                    <a:cubicBezTo>
                      <a:pt x="2842" y="162"/>
                      <a:pt x="2857" y="173"/>
                      <a:pt x="25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19"/>
              <p:cNvSpPr/>
              <p:nvPr/>
            </p:nvSpPr>
            <p:spPr>
              <a:xfrm>
                <a:off x="3737299" y="4276824"/>
                <a:ext cx="121029" cy="95676"/>
              </a:xfrm>
              <a:custGeom>
                <a:avLst/>
                <a:gdLst/>
                <a:ahLst/>
                <a:cxnLst/>
                <a:rect l="l" t="t" r="r" b="b"/>
                <a:pathLst>
                  <a:path w="3881" h="3068" extrusionOk="0">
                    <a:moveTo>
                      <a:pt x="1797" y="1"/>
                    </a:moveTo>
                    <a:cubicBezTo>
                      <a:pt x="1787" y="2"/>
                      <a:pt x="1777" y="4"/>
                      <a:pt x="1767" y="5"/>
                    </a:cubicBezTo>
                    <a:cubicBezTo>
                      <a:pt x="1724" y="15"/>
                      <a:pt x="1682" y="25"/>
                      <a:pt x="1639" y="40"/>
                    </a:cubicBezTo>
                    <a:cubicBezTo>
                      <a:pt x="1596" y="54"/>
                      <a:pt x="1553" y="68"/>
                      <a:pt x="1510" y="87"/>
                    </a:cubicBezTo>
                    <a:cubicBezTo>
                      <a:pt x="1465" y="104"/>
                      <a:pt x="1424" y="124"/>
                      <a:pt x="1379" y="146"/>
                    </a:cubicBezTo>
                    <a:cubicBezTo>
                      <a:pt x="1349" y="160"/>
                      <a:pt x="1322" y="176"/>
                      <a:pt x="1291" y="192"/>
                    </a:cubicBezTo>
                    <a:cubicBezTo>
                      <a:pt x="1271" y="204"/>
                      <a:pt x="1251" y="214"/>
                      <a:pt x="1231" y="227"/>
                    </a:cubicBezTo>
                    <a:cubicBezTo>
                      <a:pt x="1188" y="254"/>
                      <a:pt x="1142" y="283"/>
                      <a:pt x="1099" y="313"/>
                    </a:cubicBezTo>
                    <a:cubicBezTo>
                      <a:pt x="1056" y="343"/>
                      <a:pt x="1008" y="377"/>
                      <a:pt x="965" y="411"/>
                    </a:cubicBezTo>
                    <a:cubicBezTo>
                      <a:pt x="922" y="444"/>
                      <a:pt x="877" y="482"/>
                      <a:pt x="834" y="518"/>
                    </a:cubicBezTo>
                    <a:cubicBezTo>
                      <a:pt x="791" y="556"/>
                      <a:pt x="748" y="595"/>
                      <a:pt x="706" y="636"/>
                    </a:cubicBezTo>
                    <a:cubicBezTo>
                      <a:pt x="666" y="678"/>
                      <a:pt x="623" y="721"/>
                      <a:pt x="583" y="764"/>
                    </a:cubicBezTo>
                    <a:cubicBezTo>
                      <a:pt x="522" y="830"/>
                      <a:pt x="462" y="901"/>
                      <a:pt x="404" y="973"/>
                    </a:cubicBezTo>
                    <a:cubicBezTo>
                      <a:pt x="347" y="1045"/>
                      <a:pt x="292" y="1119"/>
                      <a:pt x="239" y="1197"/>
                    </a:cubicBezTo>
                    <a:cubicBezTo>
                      <a:pt x="187" y="1275"/>
                      <a:pt x="137" y="1354"/>
                      <a:pt x="88" y="1434"/>
                    </a:cubicBezTo>
                    <a:cubicBezTo>
                      <a:pt x="56" y="1489"/>
                      <a:pt x="28" y="1539"/>
                      <a:pt x="0" y="1591"/>
                    </a:cubicBezTo>
                    <a:lnTo>
                      <a:pt x="803" y="1865"/>
                    </a:lnTo>
                    <a:cubicBezTo>
                      <a:pt x="1496" y="2267"/>
                      <a:pt x="2190" y="2668"/>
                      <a:pt x="2884" y="3067"/>
                    </a:cubicBezTo>
                    <a:cubicBezTo>
                      <a:pt x="2948" y="2958"/>
                      <a:pt x="3017" y="2852"/>
                      <a:pt x="3090" y="2750"/>
                    </a:cubicBezTo>
                    <a:cubicBezTo>
                      <a:pt x="3235" y="2543"/>
                      <a:pt x="3400" y="2353"/>
                      <a:pt x="3587" y="2180"/>
                    </a:cubicBezTo>
                    <a:cubicBezTo>
                      <a:pt x="3681" y="2094"/>
                      <a:pt x="3779" y="2015"/>
                      <a:pt x="3881" y="1942"/>
                    </a:cubicBezTo>
                    <a:cubicBezTo>
                      <a:pt x="3186" y="1541"/>
                      <a:pt x="2493" y="1139"/>
                      <a:pt x="1797" y="738"/>
                    </a:cubicBezTo>
                    <a:lnTo>
                      <a:pt x="17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" name="Google Shape;5684;p19"/>
              <p:cNvSpPr/>
              <p:nvPr/>
            </p:nvSpPr>
            <p:spPr>
              <a:xfrm>
                <a:off x="3793307" y="4187449"/>
                <a:ext cx="6499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4808" extrusionOk="0">
                    <a:moveTo>
                      <a:pt x="1" y="0"/>
                    </a:moveTo>
                    <a:lnTo>
                      <a:pt x="1" y="2867"/>
                    </a:lnTo>
                    <a:lnTo>
                      <a:pt x="0" y="2867"/>
                    </a:lnTo>
                    <a:lnTo>
                      <a:pt x="0" y="3604"/>
                    </a:lnTo>
                    <a:cubicBezTo>
                      <a:pt x="693" y="4005"/>
                      <a:pt x="1389" y="4407"/>
                      <a:pt x="2083" y="4808"/>
                    </a:cubicBezTo>
                    <a:lnTo>
                      <a:pt x="2083" y="1868"/>
                    </a:lnTo>
                    <a:cubicBezTo>
                      <a:pt x="2083" y="1768"/>
                      <a:pt x="2066" y="1671"/>
                      <a:pt x="2036" y="1574"/>
                    </a:cubicBezTo>
                    <a:cubicBezTo>
                      <a:pt x="1973" y="1380"/>
                      <a:pt x="1873" y="1209"/>
                      <a:pt x="1737" y="1057"/>
                    </a:cubicBezTo>
                    <a:cubicBezTo>
                      <a:pt x="1669" y="981"/>
                      <a:pt x="1592" y="919"/>
                      <a:pt x="1507" y="87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" name="Google Shape;5685;p19"/>
              <p:cNvSpPr/>
              <p:nvPr/>
            </p:nvSpPr>
            <p:spPr>
              <a:xfrm>
                <a:off x="3808930" y="4442163"/>
                <a:ext cx="18243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6" extrusionOk="0">
                    <a:moveTo>
                      <a:pt x="191" y="1"/>
                    </a:moveTo>
                    <a:lnTo>
                      <a:pt x="1" y="162"/>
                    </a:lnTo>
                    <a:cubicBezTo>
                      <a:pt x="295" y="332"/>
                      <a:pt x="284" y="322"/>
                      <a:pt x="571" y="488"/>
                    </a:cubicBezTo>
                    <a:lnTo>
                      <a:pt x="571" y="488"/>
                    </a:lnTo>
                    <a:cubicBezTo>
                      <a:pt x="458" y="421"/>
                      <a:pt x="368" y="330"/>
                      <a:pt x="297" y="217"/>
                    </a:cubicBezTo>
                    <a:cubicBezTo>
                      <a:pt x="254" y="148"/>
                      <a:pt x="218" y="76"/>
                      <a:pt x="191" y="1"/>
                    </a:cubicBezTo>
                    <a:close/>
                    <a:moveTo>
                      <a:pt x="571" y="488"/>
                    </a:moveTo>
                    <a:cubicBezTo>
                      <a:pt x="576" y="490"/>
                      <a:pt x="580" y="493"/>
                      <a:pt x="584" y="495"/>
                    </a:cubicBezTo>
                    <a:cubicBezTo>
                      <a:pt x="580" y="493"/>
                      <a:pt x="576" y="490"/>
                      <a:pt x="571" y="488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19"/>
              <p:cNvSpPr/>
              <p:nvPr/>
            </p:nvSpPr>
            <p:spPr>
              <a:xfrm>
                <a:off x="3846881" y="4440729"/>
                <a:ext cx="7066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2243" extrusionOk="0">
                    <a:moveTo>
                      <a:pt x="1106" y="1"/>
                    </a:moveTo>
                    <a:cubicBezTo>
                      <a:pt x="1028" y="76"/>
                      <a:pt x="947" y="148"/>
                      <a:pt x="864" y="217"/>
                    </a:cubicBezTo>
                    <a:cubicBezTo>
                      <a:pt x="697" y="352"/>
                      <a:pt x="512" y="462"/>
                      <a:pt x="311" y="547"/>
                    </a:cubicBezTo>
                    <a:cubicBezTo>
                      <a:pt x="210" y="590"/>
                      <a:pt x="106" y="621"/>
                      <a:pt x="0" y="639"/>
                    </a:cubicBezTo>
                    <a:lnTo>
                      <a:pt x="375" y="1263"/>
                    </a:lnTo>
                    <a:lnTo>
                      <a:pt x="1883" y="2133"/>
                    </a:lnTo>
                    <a:cubicBezTo>
                      <a:pt x="1927" y="2159"/>
                      <a:pt x="1973" y="2182"/>
                      <a:pt x="2020" y="2202"/>
                    </a:cubicBezTo>
                    <a:cubicBezTo>
                      <a:pt x="2057" y="2218"/>
                      <a:pt x="2093" y="2231"/>
                      <a:pt x="2138" y="2238"/>
                    </a:cubicBezTo>
                    <a:cubicBezTo>
                      <a:pt x="2152" y="2240"/>
                      <a:pt x="2167" y="2242"/>
                      <a:pt x="2181" y="2242"/>
                    </a:cubicBezTo>
                    <a:cubicBezTo>
                      <a:pt x="2199" y="2242"/>
                      <a:pt x="2216" y="2239"/>
                      <a:pt x="2228" y="2231"/>
                    </a:cubicBezTo>
                    <a:cubicBezTo>
                      <a:pt x="2234" y="2226"/>
                      <a:pt x="2239" y="2222"/>
                      <a:pt x="2244" y="2216"/>
                    </a:cubicBezTo>
                    <a:cubicBezTo>
                      <a:pt x="2251" y="2209"/>
                      <a:pt x="2256" y="2200"/>
                      <a:pt x="2259" y="2192"/>
                    </a:cubicBezTo>
                    <a:cubicBezTo>
                      <a:pt x="2266" y="2167"/>
                      <a:pt x="2260" y="2142"/>
                      <a:pt x="2253" y="2116"/>
                    </a:cubicBezTo>
                    <a:cubicBezTo>
                      <a:pt x="2243" y="2078"/>
                      <a:pt x="2228" y="2045"/>
                      <a:pt x="2210" y="2012"/>
                    </a:cubicBezTo>
                    <a:lnTo>
                      <a:pt x="110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19"/>
              <p:cNvSpPr/>
              <p:nvPr/>
            </p:nvSpPr>
            <p:spPr>
              <a:xfrm>
                <a:off x="3869958" y="4312031"/>
                <a:ext cx="30998" cy="1855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595" extrusionOk="0">
                    <a:moveTo>
                      <a:pt x="0" y="0"/>
                    </a:moveTo>
                    <a:lnTo>
                      <a:pt x="0" y="594"/>
                    </a:lnTo>
                    <a:cubicBezTo>
                      <a:pt x="80" y="561"/>
                      <a:pt x="160" y="529"/>
                      <a:pt x="243" y="506"/>
                    </a:cubicBezTo>
                    <a:cubicBezTo>
                      <a:pt x="341" y="478"/>
                      <a:pt x="440" y="463"/>
                      <a:pt x="541" y="463"/>
                    </a:cubicBezTo>
                    <a:cubicBezTo>
                      <a:pt x="611" y="463"/>
                      <a:pt x="682" y="471"/>
                      <a:pt x="754" y="485"/>
                    </a:cubicBezTo>
                    <a:cubicBezTo>
                      <a:pt x="840" y="501"/>
                      <a:pt x="921" y="532"/>
                      <a:pt x="994" y="573"/>
                    </a:cubicBezTo>
                    <a:cubicBezTo>
                      <a:pt x="538" y="311"/>
                      <a:pt x="456" y="263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19"/>
              <p:cNvSpPr/>
              <p:nvPr/>
            </p:nvSpPr>
            <p:spPr>
              <a:xfrm>
                <a:off x="3869958" y="4178437"/>
                <a:ext cx="98170" cy="151466"/>
              </a:xfrm>
              <a:custGeom>
                <a:avLst/>
                <a:gdLst/>
                <a:ahLst/>
                <a:cxnLst/>
                <a:rect l="l" t="t" r="r" b="b"/>
                <a:pathLst>
                  <a:path w="3148" h="4857" extrusionOk="0">
                    <a:moveTo>
                      <a:pt x="1353" y="0"/>
                    </a:moveTo>
                    <a:lnTo>
                      <a:pt x="0" y="2027"/>
                    </a:lnTo>
                    <a:lnTo>
                      <a:pt x="0" y="4284"/>
                    </a:lnTo>
                    <a:cubicBezTo>
                      <a:pt x="456" y="4547"/>
                      <a:pt x="538" y="4595"/>
                      <a:pt x="994" y="4857"/>
                    </a:cubicBezTo>
                    <a:lnTo>
                      <a:pt x="2985" y="1876"/>
                    </a:lnTo>
                    <a:cubicBezTo>
                      <a:pt x="3071" y="1747"/>
                      <a:pt x="3130" y="1590"/>
                      <a:pt x="3140" y="1432"/>
                    </a:cubicBezTo>
                    <a:cubicBezTo>
                      <a:pt x="3148" y="1304"/>
                      <a:pt x="3122" y="1176"/>
                      <a:pt x="3058" y="1068"/>
                    </a:cubicBezTo>
                    <a:cubicBezTo>
                      <a:pt x="3028" y="1018"/>
                      <a:pt x="2991" y="971"/>
                      <a:pt x="2946" y="932"/>
                    </a:cubicBezTo>
                    <a:cubicBezTo>
                      <a:pt x="2919" y="909"/>
                      <a:pt x="2890" y="887"/>
                      <a:pt x="2860" y="870"/>
                    </a:cubicBezTo>
                    <a:lnTo>
                      <a:pt x="135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19"/>
              <p:cNvSpPr/>
              <p:nvPr/>
            </p:nvSpPr>
            <p:spPr>
              <a:xfrm>
                <a:off x="3908283" y="4303362"/>
                <a:ext cx="92245" cy="67297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2158" extrusionOk="0">
                    <a:moveTo>
                      <a:pt x="1208" y="1"/>
                    </a:moveTo>
                    <a:lnTo>
                      <a:pt x="571" y="199"/>
                    </a:lnTo>
                    <a:lnTo>
                      <a:pt x="1" y="1056"/>
                    </a:lnTo>
                    <a:cubicBezTo>
                      <a:pt x="50" y="1117"/>
                      <a:pt x="88" y="1181"/>
                      <a:pt x="121" y="1253"/>
                    </a:cubicBezTo>
                    <a:cubicBezTo>
                      <a:pt x="186" y="1397"/>
                      <a:pt x="226" y="1546"/>
                      <a:pt x="244" y="1700"/>
                    </a:cubicBezTo>
                    <a:cubicBezTo>
                      <a:pt x="252" y="1778"/>
                      <a:pt x="255" y="1855"/>
                      <a:pt x="255" y="1935"/>
                    </a:cubicBezTo>
                    <a:lnTo>
                      <a:pt x="255" y="1991"/>
                    </a:lnTo>
                    <a:cubicBezTo>
                      <a:pt x="254" y="2028"/>
                      <a:pt x="252" y="2064"/>
                      <a:pt x="251" y="2101"/>
                    </a:cubicBezTo>
                    <a:cubicBezTo>
                      <a:pt x="248" y="2120"/>
                      <a:pt x="246" y="2140"/>
                      <a:pt x="246" y="2157"/>
                    </a:cubicBezTo>
                    <a:lnTo>
                      <a:pt x="2728" y="1380"/>
                    </a:lnTo>
                    <a:cubicBezTo>
                      <a:pt x="2777" y="1365"/>
                      <a:pt x="2824" y="1345"/>
                      <a:pt x="2864" y="1315"/>
                    </a:cubicBezTo>
                    <a:cubicBezTo>
                      <a:pt x="2899" y="1290"/>
                      <a:pt x="2929" y="1260"/>
                      <a:pt x="2944" y="1223"/>
                    </a:cubicBezTo>
                    <a:cubicBezTo>
                      <a:pt x="2948" y="1211"/>
                      <a:pt x="2951" y="1203"/>
                      <a:pt x="2954" y="1193"/>
                    </a:cubicBezTo>
                    <a:cubicBezTo>
                      <a:pt x="2958" y="1164"/>
                      <a:pt x="2956" y="1132"/>
                      <a:pt x="2948" y="1104"/>
                    </a:cubicBezTo>
                    <a:cubicBezTo>
                      <a:pt x="2933" y="1056"/>
                      <a:pt x="2898" y="1014"/>
                      <a:pt x="2862" y="978"/>
                    </a:cubicBezTo>
                    <a:cubicBezTo>
                      <a:pt x="2817" y="935"/>
                      <a:pt x="2768" y="901"/>
                      <a:pt x="2714" y="871"/>
                    </a:cubicBezTo>
                    <a:lnTo>
                      <a:pt x="12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19"/>
              <p:cNvSpPr/>
              <p:nvPr/>
            </p:nvSpPr>
            <p:spPr>
              <a:xfrm>
                <a:off x="3793307" y="4180745"/>
                <a:ext cx="75156" cy="55852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1791" extrusionOk="0">
                    <a:moveTo>
                      <a:pt x="375" y="1"/>
                    </a:moveTo>
                    <a:lnTo>
                      <a:pt x="0" y="217"/>
                    </a:lnTo>
                    <a:lnTo>
                      <a:pt x="1505" y="1086"/>
                    </a:lnTo>
                    <a:cubicBezTo>
                      <a:pt x="1592" y="1135"/>
                      <a:pt x="1668" y="1198"/>
                      <a:pt x="1735" y="1273"/>
                    </a:cubicBezTo>
                    <a:cubicBezTo>
                      <a:pt x="1872" y="1424"/>
                      <a:pt x="1971" y="1597"/>
                      <a:pt x="2034" y="1791"/>
                    </a:cubicBezTo>
                    <a:lnTo>
                      <a:pt x="2410" y="1574"/>
                    </a:lnTo>
                    <a:cubicBezTo>
                      <a:pt x="2346" y="1380"/>
                      <a:pt x="2249" y="1209"/>
                      <a:pt x="2112" y="1058"/>
                    </a:cubicBezTo>
                    <a:cubicBezTo>
                      <a:pt x="2043" y="983"/>
                      <a:pt x="1965" y="920"/>
                      <a:pt x="1882" y="871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19"/>
              <p:cNvSpPr/>
              <p:nvPr/>
            </p:nvSpPr>
            <p:spPr>
              <a:xfrm>
                <a:off x="3652478" y="4207345"/>
                <a:ext cx="347931" cy="371039"/>
              </a:xfrm>
              <a:custGeom>
                <a:avLst/>
                <a:gdLst/>
                <a:ahLst/>
                <a:cxnLst/>
                <a:rect l="l" t="t" r="r" b="b"/>
                <a:pathLst>
                  <a:path w="11157" h="11898" extrusionOk="0">
                    <a:moveTo>
                      <a:pt x="9920" y="0"/>
                    </a:moveTo>
                    <a:cubicBezTo>
                      <a:pt x="9922" y="2"/>
                      <a:pt x="9924" y="4"/>
                      <a:pt x="9926" y="6"/>
                    </a:cubicBezTo>
                    <a:lnTo>
                      <a:pt x="9926" y="6"/>
                    </a:lnTo>
                    <a:cubicBezTo>
                      <a:pt x="9924" y="4"/>
                      <a:pt x="9922" y="2"/>
                      <a:pt x="9920" y="0"/>
                    </a:cubicBezTo>
                    <a:close/>
                    <a:moveTo>
                      <a:pt x="8482" y="9694"/>
                    </a:moveTo>
                    <a:cubicBezTo>
                      <a:pt x="8481" y="9696"/>
                      <a:pt x="8480" y="9697"/>
                      <a:pt x="8478" y="9699"/>
                    </a:cubicBezTo>
                    <a:cubicBezTo>
                      <a:pt x="8480" y="9697"/>
                      <a:pt x="8481" y="9696"/>
                      <a:pt x="8482" y="9694"/>
                    </a:cubicBezTo>
                    <a:close/>
                    <a:moveTo>
                      <a:pt x="9926" y="6"/>
                    </a:moveTo>
                    <a:cubicBezTo>
                      <a:pt x="9968" y="43"/>
                      <a:pt x="10004" y="89"/>
                      <a:pt x="10032" y="137"/>
                    </a:cubicBezTo>
                    <a:cubicBezTo>
                      <a:pt x="10096" y="245"/>
                      <a:pt x="10122" y="374"/>
                      <a:pt x="10114" y="499"/>
                    </a:cubicBezTo>
                    <a:cubicBezTo>
                      <a:pt x="10104" y="657"/>
                      <a:pt x="10045" y="814"/>
                      <a:pt x="9959" y="944"/>
                    </a:cubicBezTo>
                    <a:lnTo>
                      <a:pt x="7968" y="3925"/>
                    </a:lnTo>
                    <a:cubicBezTo>
                      <a:pt x="7895" y="3882"/>
                      <a:pt x="7815" y="3853"/>
                      <a:pt x="7728" y="3836"/>
                    </a:cubicBezTo>
                    <a:cubicBezTo>
                      <a:pt x="7656" y="3823"/>
                      <a:pt x="7585" y="3816"/>
                      <a:pt x="7514" y="3816"/>
                    </a:cubicBezTo>
                    <a:cubicBezTo>
                      <a:pt x="7414" y="3816"/>
                      <a:pt x="7315" y="3830"/>
                      <a:pt x="7217" y="3858"/>
                    </a:cubicBezTo>
                    <a:cubicBezTo>
                      <a:pt x="7133" y="3882"/>
                      <a:pt x="7052" y="3912"/>
                      <a:pt x="6974" y="3947"/>
                    </a:cubicBezTo>
                    <a:lnTo>
                      <a:pt x="6974" y="1007"/>
                    </a:lnTo>
                    <a:cubicBezTo>
                      <a:pt x="6974" y="908"/>
                      <a:pt x="6959" y="810"/>
                      <a:pt x="6927" y="714"/>
                    </a:cubicBezTo>
                    <a:lnTo>
                      <a:pt x="6552" y="931"/>
                    </a:lnTo>
                    <a:cubicBezTo>
                      <a:pt x="6582" y="1028"/>
                      <a:pt x="6599" y="1125"/>
                      <a:pt x="6599" y="1224"/>
                    </a:cubicBezTo>
                    <a:lnTo>
                      <a:pt x="6599" y="4170"/>
                    </a:lnTo>
                    <a:cubicBezTo>
                      <a:pt x="6496" y="4242"/>
                      <a:pt x="6398" y="4322"/>
                      <a:pt x="6306" y="4408"/>
                    </a:cubicBezTo>
                    <a:cubicBezTo>
                      <a:pt x="6120" y="4581"/>
                      <a:pt x="5955" y="4771"/>
                      <a:pt x="5809" y="4978"/>
                    </a:cubicBezTo>
                    <a:cubicBezTo>
                      <a:pt x="5734" y="5083"/>
                      <a:pt x="5668" y="5187"/>
                      <a:pt x="5603" y="5295"/>
                    </a:cubicBezTo>
                    <a:lnTo>
                      <a:pt x="3612" y="4612"/>
                    </a:lnTo>
                    <a:cubicBezTo>
                      <a:pt x="3523" y="4582"/>
                      <a:pt x="3433" y="4548"/>
                      <a:pt x="3347" y="4509"/>
                    </a:cubicBezTo>
                    <a:cubicBezTo>
                      <a:pt x="3175" y="4431"/>
                      <a:pt x="3005" y="4349"/>
                      <a:pt x="2835" y="4263"/>
                    </a:cubicBezTo>
                    <a:cubicBezTo>
                      <a:pt x="2751" y="4220"/>
                      <a:pt x="2669" y="4173"/>
                      <a:pt x="2585" y="4127"/>
                    </a:cubicBezTo>
                    <a:lnTo>
                      <a:pt x="1080" y="3257"/>
                    </a:lnTo>
                    <a:lnTo>
                      <a:pt x="846" y="3731"/>
                    </a:lnTo>
                    <a:lnTo>
                      <a:pt x="2352" y="4599"/>
                    </a:lnTo>
                    <a:lnTo>
                      <a:pt x="2401" y="4627"/>
                    </a:lnTo>
                    <a:cubicBezTo>
                      <a:pt x="2467" y="4666"/>
                      <a:pt x="2534" y="4702"/>
                      <a:pt x="2603" y="4738"/>
                    </a:cubicBezTo>
                    <a:cubicBezTo>
                      <a:pt x="2771" y="4824"/>
                      <a:pt x="2942" y="4906"/>
                      <a:pt x="3114" y="4983"/>
                    </a:cubicBezTo>
                    <a:cubicBezTo>
                      <a:pt x="3201" y="5021"/>
                      <a:pt x="3288" y="5057"/>
                      <a:pt x="3379" y="5087"/>
                    </a:cubicBezTo>
                    <a:lnTo>
                      <a:pt x="5370" y="5770"/>
                    </a:lnTo>
                    <a:cubicBezTo>
                      <a:pt x="5324" y="5880"/>
                      <a:pt x="5284" y="5991"/>
                      <a:pt x="5249" y="6105"/>
                    </a:cubicBezTo>
                    <a:cubicBezTo>
                      <a:pt x="5179" y="6330"/>
                      <a:pt x="5134" y="6563"/>
                      <a:pt x="5118" y="6801"/>
                    </a:cubicBezTo>
                    <a:cubicBezTo>
                      <a:pt x="5108" y="6918"/>
                      <a:pt x="5111" y="7038"/>
                      <a:pt x="5123" y="7154"/>
                    </a:cubicBezTo>
                    <a:lnTo>
                      <a:pt x="2641" y="9240"/>
                    </a:lnTo>
                    <a:cubicBezTo>
                      <a:pt x="2567" y="9305"/>
                      <a:pt x="2480" y="9357"/>
                      <a:pt x="2384" y="9394"/>
                    </a:cubicBezTo>
                    <a:cubicBezTo>
                      <a:pt x="2242" y="9453"/>
                      <a:pt x="2094" y="9483"/>
                      <a:pt x="1941" y="9483"/>
                    </a:cubicBezTo>
                    <a:cubicBezTo>
                      <a:pt x="1891" y="9483"/>
                      <a:pt x="1839" y="9480"/>
                      <a:pt x="1787" y="9473"/>
                    </a:cubicBezTo>
                    <a:cubicBezTo>
                      <a:pt x="1685" y="9462"/>
                      <a:pt x="1590" y="9429"/>
                      <a:pt x="1504" y="9380"/>
                    </a:cubicBezTo>
                    <a:lnTo>
                      <a:pt x="0" y="8513"/>
                    </a:lnTo>
                    <a:lnTo>
                      <a:pt x="0" y="8513"/>
                    </a:lnTo>
                    <a:lnTo>
                      <a:pt x="84" y="8888"/>
                    </a:lnTo>
                    <a:lnTo>
                      <a:pt x="1590" y="9758"/>
                    </a:lnTo>
                    <a:cubicBezTo>
                      <a:pt x="1677" y="9808"/>
                      <a:pt x="1770" y="9838"/>
                      <a:pt x="1874" y="9851"/>
                    </a:cubicBezTo>
                    <a:cubicBezTo>
                      <a:pt x="1926" y="9858"/>
                      <a:pt x="1977" y="9862"/>
                      <a:pt x="2029" y="9862"/>
                    </a:cubicBezTo>
                    <a:cubicBezTo>
                      <a:pt x="2181" y="9862"/>
                      <a:pt x="2328" y="9831"/>
                      <a:pt x="2470" y="9772"/>
                    </a:cubicBezTo>
                    <a:cubicBezTo>
                      <a:pt x="2567" y="9733"/>
                      <a:pt x="2653" y="9680"/>
                      <a:pt x="2728" y="9618"/>
                    </a:cubicBezTo>
                    <a:lnTo>
                      <a:pt x="2984" y="9403"/>
                    </a:lnTo>
                    <a:lnTo>
                      <a:pt x="5019" y="7689"/>
                    </a:lnTo>
                    <a:lnTo>
                      <a:pt x="5209" y="7529"/>
                    </a:lnTo>
                    <a:cubicBezTo>
                      <a:pt x="5236" y="7603"/>
                      <a:pt x="5272" y="7675"/>
                      <a:pt x="5315" y="7745"/>
                    </a:cubicBezTo>
                    <a:cubicBezTo>
                      <a:pt x="5389" y="7862"/>
                      <a:pt x="5485" y="7955"/>
                      <a:pt x="5603" y="8024"/>
                    </a:cubicBezTo>
                    <a:cubicBezTo>
                      <a:pt x="5624" y="8037"/>
                      <a:pt x="5646" y="8047"/>
                      <a:pt x="5669" y="8059"/>
                    </a:cubicBezTo>
                    <a:cubicBezTo>
                      <a:pt x="5744" y="8092"/>
                      <a:pt x="5820" y="8116"/>
                      <a:pt x="5898" y="8128"/>
                    </a:cubicBezTo>
                    <a:lnTo>
                      <a:pt x="4792" y="11415"/>
                    </a:lnTo>
                    <a:cubicBezTo>
                      <a:pt x="4746" y="11553"/>
                      <a:pt x="4664" y="11689"/>
                      <a:pt x="4548" y="11779"/>
                    </a:cubicBezTo>
                    <a:cubicBezTo>
                      <a:pt x="4459" y="11850"/>
                      <a:pt x="4346" y="11894"/>
                      <a:pt x="4233" y="11897"/>
                    </a:cubicBezTo>
                    <a:cubicBezTo>
                      <a:pt x="4346" y="11894"/>
                      <a:pt x="4460" y="11891"/>
                      <a:pt x="4572" y="11890"/>
                    </a:cubicBezTo>
                    <a:lnTo>
                      <a:pt x="4602" y="11887"/>
                    </a:lnTo>
                    <a:cubicBezTo>
                      <a:pt x="4704" y="11878"/>
                      <a:pt x="4804" y="11837"/>
                      <a:pt x="4886" y="11772"/>
                    </a:cubicBezTo>
                    <a:cubicBezTo>
                      <a:pt x="5003" y="11681"/>
                      <a:pt x="5084" y="11546"/>
                      <a:pt x="5130" y="11408"/>
                    </a:cubicBezTo>
                    <a:lnTo>
                      <a:pt x="6235" y="8120"/>
                    </a:lnTo>
                    <a:cubicBezTo>
                      <a:pt x="6342" y="8103"/>
                      <a:pt x="6444" y="8073"/>
                      <a:pt x="6545" y="8030"/>
                    </a:cubicBezTo>
                    <a:cubicBezTo>
                      <a:pt x="6746" y="7945"/>
                      <a:pt x="6931" y="7833"/>
                      <a:pt x="7098" y="7699"/>
                    </a:cubicBezTo>
                    <a:cubicBezTo>
                      <a:pt x="7183" y="7630"/>
                      <a:pt x="7263" y="7558"/>
                      <a:pt x="7340" y="7483"/>
                    </a:cubicBezTo>
                    <a:lnTo>
                      <a:pt x="8444" y="9493"/>
                    </a:lnTo>
                    <a:cubicBezTo>
                      <a:pt x="8462" y="9528"/>
                      <a:pt x="8477" y="9561"/>
                      <a:pt x="8487" y="9598"/>
                    </a:cubicBezTo>
                    <a:cubicBezTo>
                      <a:pt x="8494" y="9623"/>
                      <a:pt x="8500" y="9650"/>
                      <a:pt x="8493" y="9673"/>
                    </a:cubicBezTo>
                    <a:cubicBezTo>
                      <a:pt x="8490" y="9681"/>
                      <a:pt x="8487" y="9688"/>
                      <a:pt x="8482" y="9694"/>
                    </a:cubicBezTo>
                    <a:lnTo>
                      <a:pt x="8482" y="9694"/>
                    </a:lnTo>
                    <a:cubicBezTo>
                      <a:pt x="8594" y="9568"/>
                      <a:pt x="8707" y="9441"/>
                      <a:pt x="8816" y="9314"/>
                    </a:cubicBezTo>
                    <a:cubicBezTo>
                      <a:pt x="8853" y="9206"/>
                      <a:pt x="8782" y="9108"/>
                      <a:pt x="8782" y="9108"/>
                    </a:cubicBezTo>
                    <a:lnTo>
                      <a:pt x="7677" y="7097"/>
                    </a:lnTo>
                    <a:cubicBezTo>
                      <a:pt x="7755" y="6995"/>
                      <a:pt x="7830" y="6887"/>
                      <a:pt x="7899" y="6775"/>
                    </a:cubicBezTo>
                    <a:cubicBezTo>
                      <a:pt x="8038" y="6552"/>
                      <a:pt x="8153" y="6320"/>
                      <a:pt x="8247" y="6076"/>
                    </a:cubicBezTo>
                    <a:cubicBezTo>
                      <a:pt x="8293" y="5954"/>
                      <a:pt x="8333" y="5830"/>
                      <a:pt x="8365" y="5704"/>
                    </a:cubicBezTo>
                    <a:lnTo>
                      <a:pt x="10848" y="4926"/>
                    </a:lnTo>
                    <a:cubicBezTo>
                      <a:pt x="10895" y="4911"/>
                      <a:pt x="10942" y="4891"/>
                      <a:pt x="10984" y="4861"/>
                    </a:cubicBezTo>
                    <a:cubicBezTo>
                      <a:pt x="11017" y="4838"/>
                      <a:pt x="11046" y="4807"/>
                      <a:pt x="11063" y="4769"/>
                    </a:cubicBezTo>
                    <a:lnTo>
                      <a:pt x="11073" y="4735"/>
                    </a:lnTo>
                    <a:cubicBezTo>
                      <a:pt x="11101" y="4579"/>
                      <a:pt x="11129" y="4423"/>
                      <a:pt x="11157" y="4266"/>
                    </a:cubicBezTo>
                    <a:lnTo>
                      <a:pt x="11157" y="4266"/>
                    </a:lnTo>
                    <a:cubicBezTo>
                      <a:pt x="11154" y="4277"/>
                      <a:pt x="11151" y="4288"/>
                      <a:pt x="11147" y="4296"/>
                    </a:cubicBezTo>
                    <a:cubicBezTo>
                      <a:pt x="11132" y="4335"/>
                      <a:pt x="11102" y="4365"/>
                      <a:pt x="11067" y="4388"/>
                    </a:cubicBezTo>
                    <a:cubicBezTo>
                      <a:pt x="11027" y="4418"/>
                      <a:pt x="10980" y="4438"/>
                      <a:pt x="10931" y="4453"/>
                    </a:cubicBezTo>
                    <a:lnTo>
                      <a:pt x="8449" y="5231"/>
                    </a:lnTo>
                    <a:cubicBezTo>
                      <a:pt x="8451" y="5213"/>
                      <a:pt x="8454" y="5195"/>
                      <a:pt x="8454" y="5176"/>
                    </a:cubicBezTo>
                    <a:cubicBezTo>
                      <a:pt x="8455" y="5137"/>
                      <a:pt x="8457" y="5101"/>
                      <a:pt x="8458" y="5064"/>
                    </a:cubicBezTo>
                    <a:lnTo>
                      <a:pt x="8458" y="5008"/>
                    </a:lnTo>
                    <a:cubicBezTo>
                      <a:pt x="8458" y="4932"/>
                      <a:pt x="8455" y="4854"/>
                      <a:pt x="8447" y="4775"/>
                    </a:cubicBezTo>
                    <a:cubicBezTo>
                      <a:pt x="8429" y="4620"/>
                      <a:pt x="8389" y="4472"/>
                      <a:pt x="8324" y="4328"/>
                    </a:cubicBezTo>
                    <a:cubicBezTo>
                      <a:pt x="8291" y="4256"/>
                      <a:pt x="8250" y="4188"/>
                      <a:pt x="8204" y="4129"/>
                    </a:cubicBezTo>
                    <a:lnTo>
                      <a:pt x="8774" y="3273"/>
                    </a:lnTo>
                    <a:lnTo>
                      <a:pt x="10193" y="1148"/>
                    </a:lnTo>
                    <a:cubicBezTo>
                      <a:pt x="10280" y="1018"/>
                      <a:pt x="10339" y="863"/>
                      <a:pt x="10347" y="705"/>
                    </a:cubicBezTo>
                    <a:cubicBezTo>
                      <a:pt x="10354" y="577"/>
                      <a:pt x="10330" y="449"/>
                      <a:pt x="10267" y="341"/>
                    </a:cubicBezTo>
                    <a:cubicBezTo>
                      <a:pt x="10237" y="289"/>
                      <a:pt x="10198" y="242"/>
                      <a:pt x="10152" y="203"/>
                    </a:cubicBezTo>
                    <a:cubicBezTo>
                      <a:pt x="10076" y="136"/>
                      <a:pt x="10000" y="71"/>
                      <a:pt x="9926" y="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19"/>
              <p:cNvSpPr/>
              <p:nvPr/>
            </p:nvSpPr>
            <p:spPr>
              <a:xfrm>
                <a:off x="3726790" y="4207376"/>
                <a:ext cx="273524" cy="371039"/>
              </a:xfrm>
              <a:custGeom>
                <a:avLst/>
                <a:gdLst/>
                <a:ahLst/>
                <a:cxnLst/>
                <a:rect l="l" t="t" r="r" b="b"/>
                <a:pathLst>
                  <a:path w="8771" h="11898" extrusionOk="0">
                    <a:moveTo>
                      <a:pt x="7534" y="1"/>
                    </a:moveTo>
                    <a:lnTo>
                      <a:pt x="7534" y="1"/>
                    </a:lnTo>
                    <a:cubicBezTo>
                      <a:pt x="7538" y="4"/>
                      <a:pt x="7541" y="7"/>
                      <a:pt x="7545" y="10"/>
                    </a:cubicBezTo>
                    <a:lnTo>
                      <a:pt x="7545" y="10"/>
                    </a:lnTo>
                    <a:cubicBezTo>
                      <a:pt x="7541" y="7"/>
                      <a:pt x="7538" y="4"/>
                      <a:pt x="7534" y="1"/>
                    </a:cubicBezTo>
                    <a:close/>
                    <a:moveTo>
                      <a:pt x="8771" y="4266"/>
                    </a:moveTo>
                    <a:cubicBezTo>
                      <a:pt x="8770" y="4270"/>
                      <a:pt x="8770" y="4273"/>
                      <a:pt x="8769" y="4276"/>
                    </a:cubicBezTo>
                    <a:lnTo>
                      <a:pt x="8769" y="4276"/>
                    </a:lnTo>
                    <a:cubicBezTo>
                      <a:pt x="8770" y="4273"/>
                      <a:pt x="8770" y="4270"/>
                      <a:pt x="8771" y="4266"/>
                    </a:cubicBezTo>
                    <a:close/>
                    <a:moveTo>
                      <a:pt x="6097" y="9695"/>
                    </a:moveTo>
                    <a:cubicBezTo>
                      <a:pt x="6096" y="9697"/>
                      <a:pt x="6095" y="9698"/>
                      <a:pt x="6094" y="9699"/>
                    </a:cubicBezTo>
                    <a:cubicBezTo>
                      <a:pt x="6095" y="9698"/>
                      <a:pt x="6096" y="9697"/>
                      <a:pt x="6097" y="9695"/>
                    </a:cubicBezTo>
                    <a:close/>
                    <a:moveTo>
                      <a:pt x="7545" y="10"/>
                    </a:moveTo>
                    <a:cubicBezTo>
                      <a:pt x="7586" y="47"/>
                      <a:pt x="7620" y="91"/>
                      <a:pt x="7648" y="137"/>
                    </a:cubicBezTo>
                    <a:cubicBezTo>
                      <a:pt x="7711" y="245"/>
                      <a:pt x="7736" y="375"/>
                      <a:pt x="7728" y="500"/>
                    </a:cubicBezTo>
                    <a:cubicBezTo>
                      <a:pt x="7720" y="658"/>
                      <a:pt x="7661" y="815"/>
                      <a:pt x="7575" y="944"/>
                    </a:cubicBezTo>
                    <a:lnTo>
                      <a:pt x="5583" y="3926"/>
                    </a:lnTo>
                    <a:cubicBezTo>
                      <a:pt x="5510" y="3883"/>
                      <a:pt x="5431" y="3854"/>
                      <a:pt x="5342" y="3838"/>
                    </a:cubicBezTo>
                    <a:cubicBezTo>
                      <a:pt x="5270" y="3824"/>
                      <a:pt x="5198" y="3817"/>
                      <a:pt x="5128" y="3817"/>
                    </a:cubicBezTo>
                    <a:cubicBezTo>
                      <a:pt x="5027" y="3817"/>
                      <a:pt x="4928" y="3831"/>
                      <a:pt x="4832" y="3860"/>
                    </a:cubicBezTo>
                    <a:cubicBezTo>
                      <a:pt x="4748" y="3883"/>
                      <a:pt x="4666" y="3913"/>
                      <a:pt x="4590" y="3947"/>
                    </a:cubicBezTo>
                    <a:lnTo>
                      <a:pt x="4590" y="1007"/>
                    </a:lnTo>
                    <a:cubicBezTo>
                      <a:pt x="4590" y="908"/>
                      <a:pt x="4573" y="812"/>
                      <a:pt x="4543" y="714"/>
                    </a:cubicBezTo>
                    <a:lnTo>
                      <a:pt x="4167" y="931"/>
                    </a:lnTo>
                    <a:cubicBezTo>
                      <a:pt x="4198" y="1029"/>
                      <a:pt x="4213" y="1125"/>
                      <a:pt x="4213" y="1224"/>
                    </a:cubicBezTo>
                    <a:lnTo>
                      <a:pt x="4213" y="4169"/>
                    </a:lnTo>
                    <a:cubicBezTo>
                      <a:pt x="4111" y="4241"/>
                      <a:pt x="4012" y="4321"/>
                      <a:pt x="3922" y="4407"/>
                    </a:cubicBezTo>
                    <a:cubicBezTo>
                      <a:pt x="3736" y="4580"/>
                      <a:pt x="3571" y="4770"/>
                      <a:pt x="3423" y="4977"/>
                    </a:cubicBezTo>
                    <a:cubicBezTo>
                      <a:pt x="3349" y="5082"/>
                      <a:pt x="3283" y="5186"/>
                      <a:pt x="3218" y="5294"/>
                    </a:cubicBezTo>
                    <a:lnTo>
                      <a:pt x="1227" y="4611"/>
                    </a:lnTo>
                    <a:lnTo>
                      <a:pt x="993" y="5086"/>
                    </a:lnTo>
                    <a:lnTo>
                      <a:pt x="2984" y="5769"/>
                    </a:lnTo>
                    <a:cubicBezTo>
                      <a:pt x="2940" y="5879"/>
                      <a:pt x="2898" y="5990"/>
                      <a:pt x="2865" y="6104"/>
                    </a:cubicBezTo>
                    <a:cubicBezTo>
                      <a:pt x="2794" y="6329"/>
                      <a:pt x="2750" y="6562"/>
                      <a:pt x="2733" y="6800"/>
                    </a:cubicBezTo>
                    <a:cubicBezTo>
                      <a:pt x="2724" y="6917"/>
                      <a:pt x="2725" y="7037"/>
                      <a:pt x="2738" y="7153"/>
                    </a:cubicBezTo>
                    <a:lnTo>
                      <a:pt x="257" y="9239"/>
                    </a:lnTo>
                    <a:cubicBezTo>
                      <a:pt x="184" y="9305"/>
                      <a:pt x="97" y="9357"/>
                      <a:pt x="1" y="9397"/>
                    </a:cubicBezTo>
                    <a:lnTo>
                      <a:pt x="86" y="9773"/>
                    </a:lnTo>
                    <a:cubicBezTo>
                      <a:pt x="181" y="9734"/>
                      <a:pt x="267" y="9681"/>
                      <a:pt x="343" y="9619"/>
                    </a:cubicBezTo>
                    <a:lnTo>
                      <a:pt x="598" y="9403"/>
                    </a:lnTo>
                    <a:lnTo>
                      <a:pt x="2635" y="7691"/>
                    </a:lnTo>
                    <a:lnTo>
                      <a:pt x="2825" y="7530"/>
                    </a:lnTo>
                    <a:cubicBezTo>
                      <a:pt x="2852" y="7605"/>
                      <a:pt x="2888" y="7677"/>
                      <a:pt x="2931" y="7746"/>
                    </a:cubicBezTo>
                    <a:cubicBezTo>
                      <a:pt x="3004" y="7863"/>
                      <a:pt x="3099" y="7957"/>
                      <a:pt x="3218" y="8024"/>
                    </a:cubicBezTo>
                    <a:cubicBezTo>
                      <a:pt x="3240" y="8037"/>
                      <a:pt x="3262" y="8047"/>
                      <a:pt x="3285" y="8059"/>
                    </a:cubicBezTo>
                    <a:cubicBezTo>
                      <a:pt x="3358" y="8093"/>
                      <a:pt x="3436" y="8116"/>
                      <a:pt x="3513" y="8129"/>
                    </a:cubicBezTo>
                    <a:lnTo>
                      <a:pt x="2408" y="11416"/>
                    </a:lnTo>
                    <a:cubicBezTo>
                      <a:pt x="2360" y="11554"/>
                      <a:pt x="2280" y="11689"/>
                      <a:pt x="2163" y="11780"/>
                    </a:cubicBezTo>
                    <a:cubicBezTo>
                      <a:pt x="2073" y="11850"/>
                      <a:pt x="1962" y="11895"/>
                      <a:pt x="1848" y="11897"/>
                    </a:cubicBezTo>
                    <a:cubicBezTo>
                      <a:pt x="1962" y="11895"/>
                      <a:pt x="2076" y="11892"/>
                      <a:pt x="2186" y="11890"/>
                    </a:cubicBezTo>
                    <a:lnTo>
                      <a:pt x="2216" y="11887"/>
                    </a:lnTo>
                    <a:cubicBezTo>
                      <a:pt x="2320" y="11879"/>
                      <a:pt x="2418" y="11837"/>
                      <a:pt x="2501" y="11772"/>
                    </a:cubicBezTo>
                    <a:cubicBezTo>
                      <a:pt x="2618" y="11682"/>
                      <a:pt x="2698" y="11547"/>
                      <a:pt x="2745" y="11409"/>
                    </a:cubicBezTo>
                    <a:lnTo>
                      <a:pt x="3851" y="8122"/>
                    </a:lnTo>
                    <a:cubicBezTo>
                      <a:pt x="3956" y="8104"/>
                      <a:pt x="4060" y="8073"/>
                      <a:pt x="4160" y="8030"/>
                    </a:cubicBezTo>
                    <a:cubicBezTo>
                      <a:pt x="4361" y="7945"/>
                      <a:pt x="4545" y="7835"/>
                      <a:pt x="4714" y="7700"/>
                    </a:cubicBezTo>
                    <a:cubicBezTo>
                      <a:pt x="4797" y="7631"/>
                      <a:pt x="4879" y="7559"/>
                      <a:pt x="4954" y="7484"/>
                    </a:cubicBezTo>
                    <a:lnTo>
                      <a:pt x="6059" y="9495"/>
                    </a:lnTo>
                    <a:cubicBezTo>
                      <a:pt x="6077" y="9528"/>
                      <a:pt x="6091" y="9561"/>
                      <a:pt x="6102" y="9599"/>
                    </a:cubicBezTo>
                    <a:cubicBezTo>
                      <a:pt x="6110" y="9623"/>
                      <a:pt x="6115" y="9650"/>
                      <a:pt x="6108" y="9675"/>
                    </a:cubicBezTo>
                    <a:cubicBezTo>
                      <a:pt x="6105" y="9682"/>
                      <a:pt x="6102" y="9689"/>
                      <a:pt x="6097" y="9695"/>
                    </a:cubicBezTo>
                    <a:lnTo>
                      <a:pt x="6097" y="9695"/>
                    </a:lnTo>
                    <a:cubicBezTo>
                      <a:pt x="6208" y="9569"/>
                      <a:pt x="6321" y="9442"/>
                      <a:pt x="6432" y="9315"/>
                    </a:cubicBezTo>
                    <a:cubicBezTo>
                      <a:pt x="6469" y="9208"/>
                      <a:pt x="6397" y="9108"/>
                      <a:pt x="6397" y="9108"/>
                    </a:cubicBezTo>
                    <a:lnTo>
                      <a:pt x="5292" y="7097"/>
                    </a:lnTo>
                    <a:cubicBezTo>
                      <a:pt x="5371" y="6995"/>
                      <a:pt x="5444" y="6887"/>
                      <a:pt x="5514" y="6775"/>
                    </a:cubicBezTo>
                    <a:cubicBezTo>
                      <a:pt x="5652" y="6552"/>
                      <a:pt x="5767" y="6321"/>
                      <a:pt x="5861" y="6076"/>
                    </a:cubicBezTo>
                    <a:cubicBezTo>
                      <a:pt x="5908" y="5954"/>
                      <a:pt x="5947" y="5831"/>
                      <a:pt x="5980" y="5704"/>
                    </a:cubicBezTo>
                    <a:lnTo>
                      <a:pt x="8462" y="4926"/>
                    </a:lnTo>
                    <a:cubicBezTo>
                      <a:pt x="8511" y="4912"/>
                      <a:pt x="8558" y="4892"/>
                      <a:pt x="8598" y="4862"/>
                    </a:cubicBezTo>
                    <a:cubicBezTo>
                      <a:pt x="8633" y="4839"/>
                      <a:pt x="8661" y="4808"/>
                      <a:pt x="8677" y="4770"/>
                    </a:cubicBezTo>
                    <a:lnTo>
                      <a:pt x="8689" y="4737"/>
                    </a:lnTo>
                    <a:cubicBezTo>
                      <a:pt x="8716" y="4583"/>
                      <a:pt x="8744" y="4429"/>
                      <a:pt x="8769" y="4276"/>
                    </a:cubicBezTo>
                    <a:lnTo>
                      <a:pt x="8769" y="4276"/>
                    </a:lnTo>
                    <a:cubicBezTo>
                      <a:pt x="8768" y="4284"/>
                      <a:pt x="8765" y="4291"/>
                      <a:pt x="8762" y="4298"/>
                    </a:cubicBezTo>
                    <a:cubicBezTo>
                      <a:pt x="8748" y="4335"/>
                      <a:pt x="8718" y="4366"/>
                      <a:pt x="8683" y="4389"/>
                    </a:cubicBezTo>
                    <a:cubicBezTo>
                      <a:pt x="8641" y="4420"/>
                      <a:pt x="8595" y="4439"/>
                      <a:pt x="8546" y="4453"/>
                    </a:cubicBezTo>
                    <a:lnTo>
                      <a:pt x="6065" y="5233"/>
                    </a:lnTo>
                    <a:cubicBezTo>
                      <a:pt x="6066" y="5214"/>
                      <a:pt x="6068" y="5197"/>
                      <a:pt x="6068" y="5176"/>
                    </a:cubicBezTo>
                    <a:cubicBezTo>
                      <a:pt x="6071" y="5139"/>
                      <a:pt x="6072" y="5103"/>
                      <a:pt x="6074" y="5064"/>
                    </a:cubicBezTo>
                    <a:lnTo>
                      <a:pt x="6074" y="5010"/>
                    </a:lnTo>
                    <a:cubicBezTo>
                      <a:pt x="6074" y="4932"/>
                      <a:pt x="6071" y="4854"/>
                      <a:pt x="6061" y="4775"/>
                    </a:cubicBezTo>
                    <a:cubicBezTo>
                      <a:pt x="6045" y="4621"/>
                      <a:pt x="6003" y="4472"/>
                      <a:pt x="5939" y="4328"/>
                    </a:cubicBezTo>
                    <a:cubicBezTo>
                      <a:pt x="5907" y="4256"/>
                      <a:pt x="5865" y="4190"/>
                      <a:pt x="5819" y="4130"/>
                    </a:cubicBezTo>
                    <a:lnTo>
                      <a:pt x="6390" y="3273"/>
                    </a:lnTo>
                    <a:lnTo>
                      <a:pt x="7808" y="1150"/>
                    </a:lnTo>
                    <a:cubicBezTo>
                      <a:pt x="7894" y="1020"/>
                      <a:pt x="7954" y="863"/>
                      <a:pt x="7963" y="705"/>
                    </a:cubicBezTo>
                    <a:cubicBezTo>
                      <a:pt x="7970" y="577"/>
                      <a:pt x="7944" y="449"/>
                      <a:pt x="7882" y="342"/>
                    </a:cubicBezTo>
                    <a:cubicBezTo>
                      <a:pt x="7851" y="290"/>
                      <a:pt x="7813" y="244"/>
                      <a:pt x="7767" y="204"/>
                    </a:cubicBezTo>
                    <a:cubicBezTo>
                      <a:pt x="7693" y="139"/>
                      <a:pt x="7619" y="74"/>
                      <a:pt x="7545" y="1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19"/>
              <p:cNvSpPr/>
              <p:nvPr/>
            </p:nvSpPr>
            <p:spPr>
              <a:xfrm>
                <a:off x="2667363" y="4450240"/>
                <a:ext cx="339168" cy="192380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6169" extrusionOk="0">
                    <a:moveTo>
                      <a:pt x="3250" y="1"/>
                    </a:moveTo>
                    <a:lnTo>
                      <a:pt x="3250" y="1"/>
                    </a:lnTo>
                    <a:lnTo>
                      <a:pt x="3250" y="1"/>
                    </a:lnTo>
                    <a:cubicBezTo>
                      <a:pt x="3250" y="1"/>
                      <a:pt x="3250" y="1"/>
                      <a:pt x="3250" y="1"/>
                    </a:cubicBezTo>
                    <a:close/>
                    <a:moveTo>
                      <a:pt x="3250" y="1"/>
                    </a:moveTo>
                    <a:cubicBezTo>
                      <a:pt x="3250" y="2"/>
                      <a:pt x="783" y="2795"/>
                      <a:pt x="1" y="6168"/>
                    </a:cubicBezTo>
                    <a:cubicBezTo>
                      <a:pt x="2394" y="5973"/>
                      <a:pt x="4522" y="5705"/>
                      <a:pt x="6447" y="5375"/>
                    </a:cubicBezTo>
                    <a:cubicBezTo>
                      <a:pt x="8053" y="5100"/>
                      <a:pt x="9518" y="4781"/>
                      <a:pt x="10875" y="4427"/>
                    </a:cubicBezTo>
                    <a:lnTo>
                      <a:pt x="32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19"/>
              <p:cNvSpPr/>
              <p:nvPr/>
            </p:nvSpPr>
            <p:spPr>
              <a:xfrm>
                <a:off x="2730075" y="4507682"/>
                <a:ext cx="44906" cy="52671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689" extrusionOk="0">
                    <a:moveTo>
                      <a:pt x="550" y="0"/>
                    </a:moveTo>
                    <a:cubicBezTo>
                      <a:pt x="481" y="0"/>
                      <a:pt x="413" y="9"/>
                      <a:pt x="347" y="30"/>
                    </a:cubicBezTo>
                    <a:cubicBezTo>
                      <a:pt x="234" y="66"/>
                      <a:pt x="133" y="140"/>
                      <a:pt x="71" y="239"/>
                    </a:cubicBezTo>
                    <a:lnTo>
                      <a:pt x="71" y="240"/>
                    </a:lnTo>
                    <a:cubicBezTo>
                      <a:pt x="24" y="315"/>
                      <a:pt x="1" y="407"/>
                      <a:pt x="1" y="495"/>
                    </a:cubicBezTo>
                    <a:lnTo>
                      <a:pt x="1" y="1391"/>
                    </a:lnTo>
                    <a:lnTo>
                      <a:pt x="1440" y="1688"/>
                    </a:lnTo>
                    <a:lnTo>
                      <a:pt x="1440" y="794"/>
                    </a:lnTo>
                    <a:cubicBezTo>
                      <a:pt x="1440" y="620"/>
                      <a:pt x="1354" y="447"/>
                      <a:pt x="1233" y="312"/>
                    </a:cubicBezTo>
                    <a:cubicBezTo>
                      <a:pt x="1114" y="179"/>
                      <a:pt x="960" y="85"/>
                      <a:pt x="790" y="35"/>
                    </a:cubicBezTo>
                    <a:cubicBezTo>
                      <a:pt x="712" y="13"/>
                      <a:pt x="631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19"/>
              <p:cNvSpPr/>
              <p:nvPr/>
            </p:nvSpPr>
            <p:spPr>
              <a:xfrm>
                <a:off x="2732321" y="4502848"/>
                <a:ext cx="45811" cy="57536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845" extrusionOk="0">
                    <a:moveTo>
                      <a:pt x="1" y="394"/>
                    </a:moveTo>
                    <a:cubicBezTo>
                      <a:pt x="1" y="395"/>
                      <a:pt x="1" y="395"/>
                      <a:pt x="1" y="395"/>
                    </a:cubicBezTo>
                    <a:cubicBezTo>
                      <a:pt x="1" y="395"/>
                      <a:pt x="1" y="395"/>
                      <a:pt x="1" y="394"/>
                    </a:cubicBezTo>
                    <a:close/>
                    <a:moveTo>
                      <a:pt x="576" y="1"/>
                    </a:moveTo>
                    <a:cubicBezTo>
                      <a:pt x="508" y="1"/>
                      <a:pt x="440" y="10"/>
                      <a:pt x="375" y="30"/>
                    </a:cubicBezTo>
                    <a:cubicBezTo>
                      <a:pt x="363" y="33"/>
                      <a:pt x="350" y="39"/>
                      <a:pt x="340" y="43"/>
                    </a:cubicBezTo>
                    <a:cubicBezTo>
                      <a:pt x="241" y="82"/>
                      <a:pt x="153" y="148"/>
                      <a:pt x="100" y="239"/>
                    </a:cubicBezTo>
                    <a:lnTo>
                      <a:pt x="100" y="240"/>
                    </a:lnTo>
                    <a:cubicBezTo>
                      <a:pt x="66" y="289"/>
                      <a:pt x="33" y="343"/>
                      <a:pt x="1" y="394"/>
                    </a:cubicBezTo>
                    <a:lnTo>
                      <a:pt x="1" y="394"/>
                    </a:lnTo>
                    <a:cubicBezTo>
                      <a:pt x="62" y="296"/>
                      <a:pt x="165" y="224"/>
                      <a:pt x="277" y="187"/>
                    </a:cubicBezTo>
                    <a:cubicBezTo>
                      <a:pt x="341" y="165"/>
                      <a:pt x="409" y="156"/>
                      <a:pt x="477" y="156"/>
                    </a:cubicBezTo>
                    <a:cubicBezTo>
                      <a:pt x="559" y="156"/>
                      <a:pt x="641" y="169"/>
                      <a:pt x="720" y="191"/>
                    </a:cubicBezTo>
                    <a:cubicBezTo>
                      <a:pt x="892" y="240"/>
                      <a:pt x="1044" y="334"/>
                      <a:pt x="1164" y="469"/>
                    </a:cubicBezTo>
                    <a:cubicBezTo>
                      <a:pt x="1283" y="601"/>
                      <a:pt x="1369" y="773"/>
                      <a:pt x="1369" y="950"/>
                    </a:cubicBezTo>
                    <a:lnTo>
                      <a:pt x="1369" y="1845"/>
                    </a:lnTo>
                    <a:lnTo>
                      <a:pt x="1469" y="1686"/>
                    </a:lnTo>
                    <a:lnTo>
                      <a:pt x="1469" y="792"/>
                    </a:lnTo>
                    <a:cubicBezTo>
                      <a:pt x="1469" y="776"/>
                      <a:pt x="1469" y="759"/>
                      <a:pt x="1467" y="745"/>
                    </a:cubicBezTo>
                    <a:cubicBezTo>
                      <a:pt x="1453" y="587"/>
                      <a:pt x="1371" y="433"/>
                      <a:pt x="1262" y="312"/>
                    </a:cubicBezTo>
                    <a:cubicBezTo>
                      <a:pt x="1142" y="180"/>
                      <a:pt x="988" y="86"/>
                      <a:pt x="816" y="36"/>
                    </a:cubicBezTo>
                    <a:cubicBezTo>
                      <a:pt x="738" y="13"/>
                      <a:pt x="657" y="1"/>
                      <a:pt x="5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19"/>
              <p:cNvSpPr/>
              <p:nvPr/>
            </p:nvSpPr>
            <p:spPr>
              <a:xfrm>
                <a:off x="2749846" y="4475905"/>
                <a:ext cx="44906" cy="5264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688" extrusionOk="0">
                    <a:moveTo>
                      <a:pt x="550" y="0"/>
                    </a:moveTo>
                    <a:cubicBezTo>
                      <a:pt x="481" y="0"/>
                      <a:pt x="413" y="10"/>
                      <a:pt x="347" y="30"/>
                    </a:cubicBezTo>
                    <a:cubicBezTo>
                      <a:pt x="237" y="66"/>
                      <a:pt x="135" y="139"/>
                      <a:pt x="71" y="239"/>
                    </a:cubicBezTo>
                    <a:lnTo>
                      <a:pt x="71" y="240"/>
                    </a:lnTo>
                    <a:cubicBezTo>
                      <a:pt x="24" y="315"/>
                      <a:pt x="1" y="407"/>
                      <a:pt x="1" y="495"/>
                    </a:cubicBezTo>
                    <a:lnTo>
                      <a:pt x="1" y="545"/>
                    </a:lnTo>
                    <a:cubicBezTo>
                      <a:pt x="43" y="479"/>
                      <a:pt x="87" y="405"/>
                      <a:pt x="158" y="293"/>
                    </a:cubicBezTo>
                    <a:cubicBezTo>
                      <a:pt x="237" y="168"/>
                      <a:pt x="401" y="98"/>
                      <a:pt x="554" y="88"/>
                    </a:cubicBezTo>
                    <a:cubicBezTo>
                      <a:pt x="567" y="87"/>
                      <a:pt x="580" y="86"/>
                      <a:pt x="593" y="86"/>
                    </a:cubicBezTo>
                    <a:cubicBezTo>
                      <a:pt x="735" y="86"/>
                      <a:pt x="871" y="137"/>
                      <a:pt x="990" y="211"/>
                    </a:cubicBezTo>
                    <a:cubicBezTo>
                      <a:pt x="1121" y="292"/>
                      <a:pt x="1232" y="401"/>
                      <a:pt x="1293" y="548"/>
                    </a:cubicBezTo>
                    <a:cubicBezTo>
                      <a:pt x="1352" y="692"/>
                      <a:pt x="1362" y="868"/>
                      <a:pt x="1285" y="995"/>
                    </a:cubicBezTo>
                    <a:cubicBezTo>
                      <a:pt x="1111" y="1274"/>
                      <a:pt x="1083" y="1317"/>
                      <a:pt x="920" y="1580"/>
                    </a:cubicBezTo>
                    <a:lnTo>
                      <a:pt x="1440" y="1688"/>
                    </a:lnTo>
                    <a:lnTo>
                      <a:pt x="1440" y="794"/>
                    </a:lnTo>
                    <a:cubicBezTo>
                      <a:pt x="1440" y="620"/>
                      <a:pt x="1354" y="447"/>
                      <a:pt x="1234" y="312"/>
                    </a:cubicBezTo>
                    <a:cubicBezTo>
                      <a:pt x="1114" y="180"/>
                      <a:pt x="961" y="86"/>
                      <a:pt x="790" y="36"/>
                    </a:cubicBezTo>
                    <a:cubicBezTo>
                      <a:pt x="712" y="13"/>
                      <a:pt x="631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19"/>
              <p:cNvSpPr/>
              <p:nvPr/>
            </p:nvSpPr>
            <p:spPr>
              <a:xfrm>
                <a:off x="2752091" y="4470978"/>
                <a:ext cx="45811" cy="57661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849" extrusionOk="0">
                    <a:moveTo>
                      <a:pt x="577" y="0"/>
                    </a:moveTo>
                    <a:cubicBezTo>
                      <a:pt x="508" y="0"/>
                      <a:pt x="440" y="10"/>
                      <a:pt x="375" y="30"/>
                    </a:cubicBezTo>
                    <a:cubicBezTo>
                      <a:pt x="264" y="66"/>
                      <a:pt x="159" y="139"/>
                      <a:pt x="99" y="239"/>
                    </a:cubicBezTo>
                    <a:lnTo>
                      <a:pt x="99" y="240"/>
                    </a:lnTo>
                    <a:cubicBezTo>
                      <a:pt x="65" y="292"/>
                      <a:pt x="32" y="345"/>
                      <a:pt x="1" y="398"/>
                    </a:cubicBezTo>
                    <a:cubicBezTo>
                      <a:pt x="63" y="299"/>
                      <a:pt x="165" y="226"/>
                      <a:pt x="278" y="190"/>
                    </a:cubicBezTo>
                    <a:cubicBezTo>
                      <a:pt x="342" y="169"/>
                      <a:pt x="410" y="159"/>
                      <a:pt x="478" y="159"/>
                    </a:cubicBezTo>
                    <a:cubicBezTo>
                      <a:pt x="559" y="159"/>
                      <a:pt x="641" y="173"/>
                      <a:pt x="720" y="195"/>
                    </a:cubicBezTo>
                    <a:cubicBezTo>
                      <a:pt x="892" y="244"/>
                      <a:pt x="1044" y="336"/>
                      <a:pt x="1164" y="471"/>
                    </a:cubicBezTo>
                    <a:cubicBezTo>
                      <a:pt x="1285" y="605"/>
                      <a:pt x="1371" y="779"/>
                      <a:pt x="1371" y="953"/>
                    </a:cubicBezTo>
                    <a:lnTo>
                      <a:pt x="1371" y="1849"/>
                    </a:lnTo>
                    <a:lnTo>
                      <a:pt x="1469" y="1688"/>
                    </a:lnTo>
                    <a:lnTo>
                      <a:pt x="1469" y="793"/>
                    </a:lnTo>
                    <a:cubicBezTo>
                      <a:pt x="1469" y="619"/>
                      <a:pt x="1382" y="447"/>
                      <a:pt x="1263" y="312"/>
                    </a:cubicBezTo>
                    <a:cubicBezTo>
                      <a:pt x="1142" y="180"/>
                      <a:pt x="990" y="85"/>
                      <a:pt x="817" y="36"/>
                    </a:cubicBezTo>
                    <a:cubicBezTo>
                      <a:pt x="740" y="13"/>
                      <a:pt x="658" y="0"/>
                      <a:pt x="5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19"/>
              <p:cNvSpPr/>
              <p:nvPr/>
            </p:nvSpPr>
            <p:spPr>
              <a:xfrm>
                <a:off x="2742923" y="4478649"/>
                <a:ext cx="49366" cy="47401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1520" extrusionOk="0">
                    <a:moveTo>
                      <a:pt x="812" y="0"/>
                    </a:moveTo>
                    <a:cubicBezTo>
                      <a:pt x="801" y="0"/>
                      <a:pt x="789" y="1"/>
                      <a:pt x="778" y="1"/>
                    </a:cubicBezTo>
                    <a:cubicBezTo>
                      <a:pt x="624" y="10"/>
                      <a:pt x="460" y="80"/>
                      <a:pt x="381" y="208"/>
                    </a:cubicBezTo>
                    <a:cubicBezTo>
                      <a:pt x="311" y="320"/>
                      <a:pt x="265" y="395"/>
                      <a:pt x="224" y="460"/>
                    </a:cubicBezTo>
                    <a:cubicBezTo>
                      <a:pt x="160" y="560"/>
                      <a:pt x="109" y="642"/>
                      <a:pt x="0" y="818"/>
                    </a:cubicBezTo>
                    <a:cubicBezTo>
                      <a:pt x="12" y="813"/>
                      <a:pt x="23" y="808"/>
                      <a:pt x="35" y="805"/>
                    </a:cubicBezTo>
                    <a:cubicBezTo>
                      <a:pt x="99" y="783"/>
                      <a:pt x="166" y="774"/>
                      <a:pt x="234" y="774"/>
                    </a:cubicBezTo>
                    <a:cubicBezTo>
                      <a:pt x="316" y="774"/>
                      <a:pt x="398" y="787"/>
                      <a:pt x="476" y="809"/>
                    </a:cubicBezTo>
                    <a:cubicBezTo>
                      <a:pt x="648" y="858"/>
                      <a:pt x="802" y="951"/>
                      <a:pt x="922" y="1087"/>
                    </a:cubicBezTo>
                    <a:cubicBezTo>
                      <a:pt x="965" y="1135"/>
                      <a:pt x="1004" y="1187"/>
                      <a:pt x="1035" y="1243"/>
                    </a:cubicBezTo>
                    <a:cubicBezTo>
                      <a:pt x="1084" y="1330"/>
                      <a:pt x="1119" y="1423"/>
                      <a:pt x="1126" y="1519"/>
                    </a:cubicBezTo>
                    <a:cubicBezTo>
                      <a:pt x="1130" y="1511"/>
                      <a:pt x="1136" y="1502"/>
                      <a:pt x="1142" y="1495"/>
                    </a:cubicBezTo>
                    <a:cubicBezTo>
                      <a:pt x="1305" y="1230"/>
                      <a:pt x="1333" y="1187"/>
                      <a:pt x="1507" y="908"/>
                    </a:cubicBezTo>
                    <a:cubicBezTo>
                      <a:pt x="1583" y="785"/>
                      <a:pt x="1576" y="608"/>
                      <a:pt x="1518" y="467"/>
                    </a:cubicBezTo>
                    <a:cubicBezTo>
                      <a:pt x="1518" y="464"/>
                      <a:pt x="1517" y="463"/>
                      <a:pt x="1517" y="461"/>
                    </a:cubicBezTo>
                    <a:cubicBezTo>
                      <a:pt x="1456" y="317"/>
                      <a:pt x="1344" y="208"/>
                      <a:pt x="1213" y="125"/>
                    </a:cubicBezTo>
                    <a:cubicBezTo>
                      <a:pt x="1093" y="50"/>
                      <a:pt x="956" y="0"/>
                      <a:pt x="8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19"/>
              <p:cNvSpPr/>
              <p:nvPr/>
            </p:nvSpPr>
            <p:spPr>
              <a:xfrm>
                <a:off x="2775199" y="4493150"/>
                <a:ext cx="17089" cy="3283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53" extrusionOk="0">
                    <a:moveTo>
                      <a:pt x="483" y="0"/>
                    </a:moveTo>
                    <a:lnTo>
                      <a:pt x="483" y="0"/>
                    </a:lnTo>
                    <a:cubicBezTo>
                      <a:pt x="319" y="262"/>
                      <a:pt x="203" y="450"/>
                      <a:pt x="98" y="622"/>
                    </a:cubicBezTo>
                    <a:cubicBezTo>
                      <a:pt x="63" y="676"/>
                      <a:pt x="33" y="727"/>
                      <a:pt x="0" y="777"/>
                    </a:cubicBezTo>
                    <a:cubicBezTo>
                      <a:pt x="49" y="863"/>
                      <a:pt x="84" y="957"/>
                      <a:pt x="91" y="1053"/>
                    </a:cubicBezTo>
                    <a:cubicBezTo>
                      <a:pt x="95" y="1044"/>
                      <a:pt x="101" y="1036"/>
                      <a:pt x="107" y="1028"/>
                    </a:cubicBezTo>
                    <a:cubicBezTo>
                      <a:pt x="270" y="764"/>
                      <a:pt x="298" y="721"/>
                      <a:pt x="472" y="442"/>
                    </a:cubicBezTo>
                    <a:cubicBezTo>
                      <a:pt x="548" y="318"/>
                      <a:pt x="541" y="141"/>
                      <a:pt x="4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19"/>
              <p:cNvSpPr/>
              <p:nvPr/>
            </p:nvSpPr>
            <p:spPr>
              <a:xfrm>
                <a:off x="2794814" y="4495676"/>
                <a:ext cx="3087" cy="329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56" extrusionOk="0">
                    <a:moveTo>
                      <a:pt x="99" y="0"/>
                    </a:moveTo>
                    <a:lnTo>
                      <a:pt x="1" y="160"/>
                    </a:lnTo>
                    <a:lnTo>
                      <a:pt x="1" y="1055"/>
                    </a:lnTo>
                    <a:lnTo>
                      <a:pt x="99" y="897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19"/>
              <p:cNvSpPr/>
              <p:nvPr/>
            </p:nvSpPr>
            <p:spPr>
              <a:xfrm>
                <a:off x="2775012" y="4527453"/>
                <a:ext cx="3119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55" extrusionOk="0">
                    <a:moveTo>
                      <a:pt x="100" y="0"/>
                    </a:moveTo>
                    <a:lnTo>
                      <a:pt x="0" y="160"/>
                    </a:lnTo>
                    <a:lnTo>
                      <a:pt x="0" y="1054"/>
                    </a:lnTo>
                    <a:lnTo>
                      <a:pt x="100" y="896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19"/>
              <p:cNvSpPr/>
              <p:nvPr/>
            </p:nvSpPr>
            <p:spPr>
              <a:xfrm>
                <a:off x="3341570" y="3849473"/>
                <a:ext cx="222754" cy="127141"/>
              </a:xfrm>
              <a:custGeom>
                <a:avLst/>
                <a:gdLst/>
                <a:ahLst/>
                <a:cxnLst/>
                <a:rect l="l" t="t" r="r" b="b"/>
                <a:pathLst>
                  <a:path w="7143" h="4077" extrusionOk="0">
                    <a:moveTo>
                      <a:pt x="2431" y="122"/>
                    </a:moveTo>
                    <a:cubicBezTo>
                      <a:pt x="2471" y="122"/>
                      <a:pt x="2512" y="131"/>
                      <a:pt x="2542" y="149"/>
                    </a:cubicBezTo>
                    <a:lnTo>
                      <a:pt x="6848" y="2635"/>
                    </a:lnTo>
                    <a:cubicBezTo>
                      <a:pt x="6910" y="2671"/>
                      <a:pt x="6910" y="2728"/>
                      <a:pt x="6848" y="2764"/>
                    </a:cubicBezTo>
                    <a:lnTo>
                      <a:pt x="4821" y="3929"/>
                    </a:lnTo>
                    <a:cubicBezTo>
                      <a:pt x="4790" y="3947"/>
                      <a:pt x="4750" y="3956"/>
                      <a:pt x="4710" y="3956"/>
                    </a:cubicBezTo>
                    <a:cubicBezTo>
                      <a:pt x="4669" y="3956"/>
                      <a:pt x="4629" y="3947"/>
                      <a:pt x="4598" y="3929"/>
                    </a:cubicBezTo>
                    <a:lnTo>
                      <a:pt x="292" y="1443"/>
                    </a:lnTo>
                    <a:cubicBezTo>
                      <a:pt x="232" y="1407"/>
                      <a:pt x="232" y="1350"/>
                      <a:pt x="292" y="1314"/>
                    </a:cubicBezTo>
                    <a:lnTo>
                      <a:pt x="2319" y="149"/>
                    </a:lnTo>
                    <a:cubicBezTo>
                      <a:pt x="2350" y="131"/>
                      <a:pt x="2391" y="122"/>
                      <a:pt x="2431" y="122"/>
                    </a:cubicBezTo>
                    <a:close/>
                    <a:moveTo>
                      <a:pt x="2431" y="0"/>
                    </a:moveTo>
                    <a:cubicBezTo>
                      <a:pt x="2337" y="0"/>
                      <a:pt x="2243" y="21"/>
                      <a:pt x="2171" y="63"/>
                    </a:cubicBezTo>
                    <a:lnTo>
                      <a:pt x="144" y="1227"/>
                    </a:lnTo>
                    <a:cubicBezTo>
                      <a:pt x="0" y="1312"/>
                      <a:pt x="0" y="1446"/>
                      <a:pt x="144" y="1529"/>
                    </a:cubicBezTo>
                    <a:lnTo>
                      <a:pt x="4450" y="4015"/>
                    </a:lnTo>
                    <a:cubicBezTo>
                      <a:pt x="4522" y="4056"/>
                      <a:pt x="4617" y="4076"/>
                      <a:pt x="4711" y="4076"/>
                    </a:cubicBezTo>
                    <a:cubicBezTo>
                      <a:pt x="4806" y="4076"/>
                      <a:pt x="4900" y="4056"/>
                      <a:pt x="4972" y="4015"/>
                    </a:cubicBezTo>
                    <a:lnTo>
                      <a:pt x="6999" y="2850"/>
                    </a:lnTo>
                    <a:cubicBezTo>
                      <a:pt x="7142" y="2767"/>
                      <a:pt x="7142" y="2631"/>
                      <a:pt x="6999" y="2549"/>
                    </a:cubicBezTo>
                    <a:lnTo>
                      <a:pt x="2693" y="63"/>
                    </a:lnTo>
                    <a:cubicBezTo>
                      <a:pt x="2620" y="21"/>
                      <a:pt x="2526" y="0"/>
                      <a:pt x="24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19"/>
              <p:cNvSpPr/>
              <p:nvPr/>
            </p:nvSpPr>
            <p:spPr>
              <a:xfrm>
                <a:off x="3348773" y="3853278"/>
                <a:ext cx="208285" cy="119532"/>
              </a:xfrm>
              <a:custGeom>
                <a:avLst/>
                <a:gdLst/>
                <a:ahLst/>
                <a:cxnLst/>
                <a:rect l="l" t="t" r="r" b="b"/>
                <a:pathLst>
                  <a:path w="6679" h="3833" extrusionOk="0">
                    <a:moveTo>
                      <a:pt x="2200" y="0"/>
                    </a:moveTo>
                    <a:cubicBezTo>
                      <a:pt x="2160" y="0"/>
                      <a:pt x="2119" y="9"/>
                      <a:pt x="2088" y="27"/>
                    </a:cubicBezTo>
                    <a:lnTo>
                      <a:pt x="61" y="1192"/>
                    </a:lnTo>
                    <a:cubicBezTo>
                      <a:pt x="1" y="1229"/>
                      <a:pt x="1" y="1287"/>
                      <a:pt x="61" y="1322"/>
                    </a:cubicBezTo>
                    <a:lnTo>
                      <a:pt x="123" y="1357"/>
                    </a:lnTo>
                    <a:lnTo>
                      <a:pt x="1069" y="1903"/>
                    </a:lnTo>
                    <a:lnTo>
                      <a:pt x="4367" y="3805"/>
                    </a:lnTo>
                    <a:cubicBezTo>
                      <a:pt x="4398" y="3823"/>
                      <a:pt x="4438" y="3832"/>
                      <a:pt x="4479" y="3832"/>
                    </a:cubicBezTo>
                    <a:cubicBezTo>
                      <a:pt x="4519" y="3832"/>
                      <a:pt x="4559" y="3823"/>
                      <a:pt x="4590" y="3805"/>
                    </a:cubicBezTo>
                    <a:lnTo>
                      <a:pt x="6556" y="2675"/>
                    </a:lnTo>
                    <a:lnTo>
                      <a:pt x="6617" y="2642"/>
                    </a:lnTo>
                    <a:cubicBezTo>
                      <a:pt x="6679" y="2606"/>
                      <a:pt x="6679" y="2549"/>
                      <a:pt x="6617" y="2513"/>
                    </a:cubicBezTo>
                    <a:lnTo>
                      <a:pt x="2311" y="27"/>
                    </a:lnTo>
                    <a:cubicBezTo>
                      <a:pt x="2281" y="9"/>
                      <a:pt x="2240" y="0"/>
                      <a:pt x="22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19"/>
              <p:cNvSpPr/>
              <p:nvPr/>
            </p:nvSpPr>
            <p:spPr>
              <a:xfrm>
                <a:off x="3352578" y="3859172"/>
                <a:ext cx="200675" cy="113919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3653" extrusionOk="0">
                    <a:moveTo>
                      <a:pt x="1" y="1168"/>
                    </a:moveTo>
                    <a:lnTo>
                      <a:pt x="948" y="1714"/>
                    </a:lnTo>
                    <a:lnTo>
                      <a:pt x="4245" y="3616"/>
                    </a:lnTo>
                    <a:cubicBezTo>
                      <a:pt x="4307" y="3652"/>
                      <a:pt x="4407" y="3652"/>
                      <a:pt x="4468" y="3616"/>
                    </a:cubicBezTo>
                    <a:lnTo>
                      <a:pt x="6434" y="2486"/>
                    </a:lnTo>
                    <a:lnTo>
                      <a:pt x="2189" y="37"/>
                    </a:lnTo>
                    <a:cubicBezTo>
                      <a:pt x="2129" y="1"/>
                      <a:pt x="2028" y="1"/>
                      <a:pt x="1966" y="3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19"/>
              <p:cNvSpPr/>
              <p:nvPr/>
            </p:nvSpPr>
            <p:spPr>
              <a:xfrm>
                <a:off x="3348773" y="3854151"/>
                <a:ext cx="65145" cy="4144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1329" extrusionOk="0">
                    <a:moveTo>
                      <a:pt x="2088" y="1"/>
                    </a:moveTo>
                    <a:lnTo>
                      <a:pt x="61" y="1165"/>
                    </a:lnTo>
                    <a:cubicBezTo>
                      <a:pt x="1" y="1201"/>
                      <a:pt x="1" y="1259"/>
                      <a:pt x="61" y="1294"/>
                    </a:cubicBezTo>
                    <a:lnTo>
                      <a:pt x="123" y="1329"/>
                    </a:lnTo>
                    <a:lnTo>
                      <a:pt x="2088" y="199"/>
                    </a:lnTo>
                    <a:lnTo>
                      <a:pt x="208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19"/>
              <p:cNvSpPr/>
              <p:nvPr/>
            </p:nvSpPr>
            <p:spPr>
              <a:xfrm>
                <a:off x="3420809" y="3854151"/>
                <a:ext cx="134283" cy="77557"/>
              </a:xfrm>
              <a:custGeom>
                <a:avLst/>
                <a:gdLst/>
                <a:ahLst/>
                <a:cxnLst/>
                <a:rect l="l" t="t" r="r" b="b"/>
                <a:pathLst>
                  <a:path w="4306" h="248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7" y="130"/>
                      <a:pt x="435" y="258"/>
                      <a:pt x="651" y="387"/>
                    </a:cubicBezTo>
                    <a:lnTo>
                      <a:pt x="1301" y="770"/>
                    </a:lnTo>
                    <a:cubicBezTo>
                      <a:pt x="1467" y="868"/>
                      <a:pt x="1499" y="886"/>
                      <a:pt x="1498" y="886"/>
                    </a:cubicBezTo>
                    <a:cubicBezTo>
                      <a:pt x="1498" y="886"/>
                      <a:pt x="1485" y="879"/>
                      <a:pt x="1485" y="879"/>
                    </a:cubicBezTo>
                    <a:lnTo>
                      <a:pt x="1485" y="879"/>
                    </a:lnTo>
                    <a:cubicBezTo>
                      <a:pt x="1485" y="879"/>
                      <a:pt x="1516" y="898"/>
                      <a:pt x="1682" y="994"/>
                    </a:cubicBezTo>
                    <a:lnTo>
                      <a:pt x="2991" y="1746"/>
                    </a:lnTo>
                    <a:lnTo>
                      <a:pt x="3647" y="2118"/>
                    </a:lnTo>
                    <a:cubicBezTo>
                      <a:pt x="3867" y="2240"/>
                      <a:pt x="4085" y="2366"/>
                      <a:pt x="4305" y="2486"/>
                    </a:cubicBezTo>
                    <a:cubicBezTo>
                      <a:pt x="4090" y="2357"/>
                      <a:pt x="3873" y="2229"/>
                      <a:pt x="3657" y="2100"/>
                    </a:cubicBezTo>
                    <a:lnTo>
                      <a:pt x="3006" y="1717"/>
                    </a:lnTo>
                    <a:lnTo>
                      <a:pt x="1702" y="958"/>
                    </a:lnTo>
                    <a:cubicBezTo>
                      <a:pt x="1537" y="865"/>
                      <a:pt x="1504" y="846"/>
                      <a:pt x="1503" y="846"/>
                    </a:cubicBezTo>
                    <a:lnTo>
                      <a:pt x="1503" y="846"/>
                    </a:lnTo>
                    <a:cubicBezTo>
                      <a:pt x="1502" y="846"/>
                      <a:pt x="1516" y="854"/>
                      <a:pt x="1515" y="854"/>
                    </a:cubicBezTo>
                    <a:cubicBezTo>
                      <a:pt x="1514" y="854"/>
                      <a:pt x="1481" y="835"/>
                      <a:pt x="1316" y="741"/>
                    </a:cubicBezTo>
                    <a:lnTo>
                      <a:pt x="661" y="369"/>
                    </a:lnTo>
                    <a:cubicBezTo>
                      <a:pt x="439" y="246"/>
                      <a:pt x="221" y="12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19"/>
              <p:cNvSpPr/>
              <p:nvPr/>
            </p:nvSpPr>
            <p:spPr>
              <a:xfrm>
                <a:off x="3527959" y="3760629"/>
                <a:ext cx="108399" cy="117755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3776" extrusionOk="0">
                    <a:moveTo>
                      <a:pt x="191" y="1"/>
                    </a:moveTo>
                    <a:cubicBezTo>
                      <a:pt x="179" y="21"/>
                      <a:pt x="169" y="39"/>
                      <a:pt x="158" y="61"/>
                    </a:cubicBezTo>
                    <a:cubicBezTo>
                      <a:pt x="63" y="246"/>
                      <a:pt x="1" y="453"/>
                      <a:pt x="1" y="660"/>
                    </a:cubicBezTo>
                    <a:lnTo>
                      <a:pt x="1" y="1878"/>
                    </a:lnTo>
                    <a:lnTo>
                      <a:pt x="3286" y="3776"/>
                    </a:lnTo>
                    <a:lnTo>
                      <a:pt x="3286" y="2558"/>
                    </a:lnTo>
                    <a:cubicBezTo>
                      <a:pt x="3286" y="2351"/>
                      <a:pt x="3349" y="2144"/>
                      <a:pt x="3443" y="1957"/>
                    </a:cubicBezTo>
                    <a:cubicBezTo>
                      <a:pt x="3454" y="1937"/>
                      <a:pt x="3464" y="1916"/>
                      <a:pt x="3476" y="1897"/>
                    </a:cubicBez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19"/>
              <p:cNvSpPr/>
              <p:nvPr/>
            </p:nvSpPr>
            <p:spPr>
              <a:xfrm>
                <a:off x="3533884" y="3740297"/>
                <a:ext cx="133628" cy="79397"/>
              </a:xfrm>
              <a:custGeom>
                <a:avLst/>
                <a:gdLst/>
                <a:ahLst/>
                <a:cxnLst/>
                <a:rect l="l" t="t" r="r" b="b"/>
                <a:pathLst>
                  <a:path w="4285" h="2546" extrusionOk="0">
                    <a:moveTo>
                      <a:pt x="823" y="0"/>
                    </a:moveTo>
                    <a:cubicBezTo>
                      <a:pt x="750" y="0"/>
                      <a:pt x="674" y="21"/>
                      <a:pt x="606" y="50"/>
                    </a:cubicBezTo>
                    <a:cubicBezTo>
                      <a:pt x="475" y="106"/>
                      <a:pt x="367" y="191"/>
                      <a:pt x="270" y="289"/>
                    </a:cubicBezTo>
                    <a:cubicBezTo>
                      <a:pt x="163" y="395"/>
                      <a:pt x="73" y="517"/>
                      <a:pt x="1" y="651"/>
                    </a:cubicBezTo>
                    <a:lnTo>
                      <a:pt x="3286" y="2546"/>
                    </a:lnTo>
                    <a:cubicBezTo>
                      <a:pt x="3359" y="2414"/>
                      <a:pt x="3448" y="2292"/>
                      <a:pt x="3555" y="2184"/>
                    </a:cubicBezTo>
                    <a:cubicBezTo>
                      <a:pt x="3652" y="2085"/>
                      <a:pt x="3762" y="2000"/>
                      <a:pt x="3891" y="1946"/>
                    </a:cubicBezTo>
                    <a:cubicBezTo>
                      <a:pt x="3960" y="1917"/>
                      <a:pt x="4035" y="1896"/>
                      <a:pt x="4110" y="1896"/>
                    </a:cubicBezTo>
                    <a:cubicBezTo>
                      <a:pt x="4139" y="1896"/>
                      <a:pt x="4167" y="1899"/>
                      <a:pt x="4196" y="1906"/>
                    </a:cubicBezTo>
                    <a:cubicBezTo>
                      <a:pt x="4223" y="1913"/>
                      <a:pt x="4258" y="1925"/>
                      <a:pt x="4285" y="1939"/>
                    </a:cubicBezTo>
                    <a:cubicBezTo>
                      <a:pt x="4127" y="1849"/>
                      <a:pt x="2064" y="655"/>
                      <a:pt x="1009" y="49"/>
                    </a:cubicBezTo>
                    <a:lnTo>
                      <a:pt x="975" y="33"/>
                    </a:lnTo>
                    <a:cubicBezTo>
                      <a:pt x="974" y="30"/>
                      <a:pt x="971" y="30"/>
                      <a:pt x="968" y="29"/>
                    </a:cubicBezTo>
                    <a:cubicBezTo>
                      <a:pt x="951" y="21"/>
                      <a:pt x="928" y="16"/>
                      <a:pt x="911" y="11"/>
                    </a:cubicBezTo>
                    <a:cubicBezTo>
                      <a:pt x="882" y="4"/>
                      <a:pt x="853" y="0"/>
                      <a:pt x="8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19"/>
              <p:cNvSpPr/>
              <p:nvPr/>
            </p:nvSpPr>
            <p:spPr>
              <a:xfrm>
                <a:off x="3525745" y="3739767"/>
                <a:ext cx="38295" cy="79459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2548" extrusionOk="0">
                    <a:moveTo>
                      <a:pt x="1015" y="0"/>
                    </a:moveTo>
                    <a:cubicBezTo>
                      <a:pt x="991" y="0"/>
                      <a:pt x="966" y="1"/>
                      <a:pt x="945" y="4"/>
                    </a:cubicBezTo>
                    <a:cubicBezTo>
                      <a:pt x="910" y="8"/>
                      <a:pt x="868" y="17"/>
                      <a:pt x="834" y="28"/>
                    </a:cubicBezTo>
                    <a:cubicBezTo>
                      <a:pt x="801" y="38"/>
                      <a:pt x="761" y="53"/>
                      <a:pt x="726" y="69"/>
                    </a:cubicBezTo>
                    <a:lnTo>
                      <a:pt x="673" y="96"/>
                    </a:lnTo>
                    <a:cubicBezTo>
                      <a:pt x="654" y="105"/>
                      <a:pt x="637" y="118"/>
                      <a:pt x="618" y="129"/>
                    </a:cubicBezTo>
                    <a:cubicBezTo>
                      <a:pt x="585" y="151"/>
                      <a:pt x="545" y="179"/>
                      <a:pt x="513" y="205"/>
                    </a:cubicBezTo>
                    <a:cubicBezTo>
                      <a:pt x="480" y="233"/>
                      <a:pt x="444" y="267"/>
                      <a:pt x="414" y="297"/>
                    </a:cubicBezTo>
                    <a:cubicBezTo>
                      <a:pt x="384" y="327"/>
                      <a:pt x="351" y="366"/>
                      <a:pt x="322" y="399"/>
                    </a:cubicBezTo>
                    <a:cubicBezTo>
                      <a:pt x="293" y="435"/>
                      <a:pt x="265" y="476"/>
                      <a:pt x="239" y="513"/>
                    </a:cubicBezTo>
                    <a:cubicBezTo>
                      <a:pt x="188" y="591"/>
                      <a:pt x="144" y="675"/>
                      <a:pt x="106" y="759"/>
                    </a:cubicBezTo>
                    <a:cubicBezTo>
                      <a:pt x="88" y="802"/>
                      <a:pt x="72" y="844"/>
                      <a:pt x="59" y="887"/>
                    </a:cubicBezTo>
                    <a:cubicBezTo>
                      <a:pt x="45" y="931"/>
                      <a:pt x="35" y="972"/>
                      <a:pt x="26" y="1015"/>
                    </a:cubicBezTo>
                    <a:cubicBezTo>
                      <a:pt x="16" y="1059"/>
                      <a:pt x="12" y="1097"/>
                      <a:pt x="6" y="1140"/>
                    </a:cubicBezTo>
                    <a:cubicBezTo>
                      <a:pt x="2" y="1176"/>
                      <a:pt x="0" y="1204"/>
                      <a:pt x="0" y="1239"/>
                    </a:cubicBezTo>
                    <a:lnTo>
                      <a:pt x="0" y="2458"/>
                    </a:lnTo>
                    <a:cubicBezTo>
                      <a:pt x="7" y="2477"/>
                      <a:pt x="17" y="2495"/>
                      <a:pt x="27" y="2511"/>
                    </a:cubicBezTo>
                    <a:cubicBezTo>
                      <a:pt x="40" y="2527"/>
                      <a:pt x="55" y="2539"/>
                      <a:pt x="71" y="2547"/>
                    </a:cubicBezTo>
                    <a:lnTo>
                      <a:pt x="71" y="1329"/>
                    </a:lnTo>
                    <a:cubicBezTo>
                      <a:pt x="71" y="1122"/>
                      <a:pt x="132" y="915"/>
                      <a:pt x="227" y="729"/>
                    </a:cubicBezTo>
                    <a:cubicBezTo>
                      <a:pt x="237" y="708"/>
                      <a:pt x="249" y="687"/>
                      <a:pt x="259" y="668"/>
                    </a:cubicBezTo>
                    <a:cubicBezTo>
                      <a:pt x="334" y="534"/>
                      <a:pt x="423" y="412"/>
                      <a:pt x="529" y="304"/>
                    </a:cubicBezTo>
                    <a:cubicBezTo>
                      <a:pt x="625" y="205"/>
                      <a:pt x="736" y="122"/>
                      <a:pt x="866" y="66"/>
                    </a:cubicBezTo>
                    <a:cubicBezTo>
                      <a:pt x="935" y="36"/>
                      <a:pt x="1010" y="16"/>
                      <a:pt x="1084" y="16"/>
                    </a:cubicBezTo>
                    <a:cubicBezTo>
                      <a:pt x="1113" y="16"/>
                      <a:pt x="1142" y="19"/>
                      <a:pt x="1170" y="26"/>
                    </a:cubicBezTo>
                    <a:cubicBezTo>
                      <a:pt x="1189" y="30"/>
                      <a:pt x="1211" y="37"/>
                      <a:pt x="1228" y="44"/>
                    </a:cubicBezTo>
                    <a:cubicBezTo>
                      <a:pt x="1208" y="36"/>
                      <a:pt x="1186" y="26"/>
                      <a:pt x="1165" y="21"/>
                    </a:cubicBezTo>
                    <a:cubicBezTo>
                      <a:pt x="1133" y="10"/>
                      <a:pt x="1091" y="3"/>
                      <a:pt x="1055" y="1"/>
                    </a:cubicBezTo>
                    <a:cubicBezTo>
                      <a:pt x="1043" y="1"/>
                      <a:pt x="1029" y="0"/>
                      <a:pt x="10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" name="Google Shape;5710;p19"/>
              <p:cNvSpPr/>
              <p:nvPr/>
            </p:nvSpPr>
            <p:spPr>
              <a:xfrm>
                <a:off x="3630431" y="3799485"/>
                <a:ext cx="45936" cy="7999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2565" extrusionOk="0">
                    <a:moveTo>
                      <a:pt x="1019" y="1"/>
                    </a:moveTo>
                    <a:cubicBezTo>
                      <a:pt x="945" y="1"/>
                      <a:pt x="868" y="22"/>
                      <a:pt x="798" y="50"/>
                    </a:cubicBezTo>
                    <a:cubicBezTo>
                      <a:pt x="667" y="106"/>
                      <a:pt x="559" y="191"/>
                      <a:pt x="463" y="287"/>
                    </a:cubicBezTo>
                    <a:cubicBezTo>
                      <a:pt x="357" y="394"/>
                      <a:pt x="266" y="517"/>
                      <a:pt x="193" y="651"/>
                    </a:cubicBezTo>
                    <a:cubicBezTo>
                      <a:pt x="183" y="670"/>
                      <a:pt x="171" y="690"/>
                      <a:pt x="161" y="711"/>
                    </a:cubicBezTo>
                    <a:cubicBezTo>
                      <a:pt x="62" y="898"/>
                      <a:pt x="0" y="1104"/>
                      <a:pt x="0" y="1309"/>
                    </a:cubicBezTo>
                    <a:lnTo>
                      <a:pt x="0" y="2528"/>
                    </a:lnTo>
                    <a:cubicBezTo>
                      <a:pt x="24" y="2541"/>
                      <a:pt x="49" y="2551"/>
                      <a:pt x="76" y="2557"/>
                    </a:cubicBezTo>
                    <a:cubicBezTo>
                      <a:pt x="103" y="2562"/>
                      <a:pt x="130" y="2565"/>
                      <a:pt x="157" y="2565"/>
                    </a:cubicBezTo>
                    <a:cubicBezTo>
                      <a:pt x="184" y="2565"/>
                      <a:pt x="211" y="2562"/>
                      <a:pt x="237" y="2557"/>
                    </a:cubicBezTo>
                    <a:cubicBezTo>
                      <a:pt x="265" y="2551"/>
                      <a:pt x="289" y="2543"/>
                      <a:pt x="313" y="2528"/>
                    </a:cubicBezTo>
                    <a:lnTo>
                      <a:pt x="313" y="1309"/>
                    </a:lnTo>
                    <a:cubicBezTo>
                      <a:pt x="313" y="1148"/>
                      <a:pt x="361" y="989"/>
                      <a:pt x="436" y="842"/>
                    </a:cubicBezTo>
                    <a:cubicBezTo>
                      <a:pt x="496" y="720"/>
                      <a:pt x="575" y="609"/>
                      <a:pt x="671" y="514"/>
                    </a:cubicBezTo>
                    <a:cubicBezTo>
                      <a:pt x="746" y="437"/>
                      <a:pt x="831" y="372"/>
                      <a:pt x="933" y="329"/>
                    </a:cubicBezTo>
                    <a:cubicBezTo>
                      <a:pt x="987" y="305"/>
                      <a:pt x="1044" y="290"/>
                      <a:pt x="1101" y="290"/>
                    </a:cubicBezTo>
                    <a:cubicBezTo>
                      <a:pt x="1124" y="290"/>
                      <a:pt x="1147" y="293"/>
                      <a:pt x="1170" y="299"/>
                    </a:cubicBezTo>
                    <a:cubicBezTo>
                      <a:pt x="1248" y="317"/>
                      <a:pt x="1318" y="375"/>
                      <a:pt x="1357" y="447"/>
                    </a:cubicBezTo>
                    <a:cubicBezTo>
                      <a:pt x="1397" y="517"/>
                      <a:pt x="1407" y="602"/>
                      <a:pt x="1407" y="681"/>
                    </a:cubicBezTo>
                    <a:lnTo>
                      <a:pt x="1407" y="1899"/>
                    </a:lnTo>
                    <a:cubicBezTo>
                      <a:pt x="1435" y="1883"/>
                      <a:pt x="1464" y="1859"/>
                      <a:pt x="1471" y="1827"/>
                    </a:cubicBezTo>
                    <a:lnTo>
                      <a:pt x="1472" y="1810"/>
                    </a:lnTo>
                    <a:lnTo>
                      <a:pt x="1472" y="590"/>
                    </a:lnTo>
                    <a:cubicBezTo>
                      <a:pt x="1472" y="546"/>
                      <a:pt x="1469" y="509"/>
                      <a:pt x="1464" y="467"/>
                    </a:cubicBezTo>
                    <a:cubicBezTo>
                      <a:pt x="1456" y="424"/>
                      <a:pt x="1449" y="389"/>
                      <a:pt x="1436" y="350"/>
                    </a:cubicBezTo>
                    <a:cubicBezTo>
                      <a:pt x="1430" y="330"/>
                      <a:pt x="1423" y="314"/>
                      <a:pt x="1416" y="296"/>
                    </a:cubicBezTo>
                    <a:cubicBezTo>
                      <a:pt x="1409" y="279"/>
                      <a:pt x="1400" y="263"/>
                      <a:pt x="1392" y="244"/>
                    </a:cubicBezTo>
                    <a:cubicBezTo>
                      <a:pt x="1383" y="227"/>
                      <a:pt x="1373" y="212"/>
                      <a:pt x="1361" y="195"/>
                    </a:cubicBezTo>
                    <a:cubicBezTo>
                      <a:pt x="1350" y="179"/>
                      <a:pt x="1340" y="165"/>
                      <a:pt x="1327" y="151"/>
                    </a:cubicBezTo>
                    <a:cubicBezTo>
                      <a:pt x="1300" y="120"/>
                      <a:pt x="1277" y="99"/>
                      <a:pt x="1244" y="76"/>
                    </a:cubicBezTo>
                    <a:cubicBezTo>
                      <a:pt x="1229" y="64"/>
                      <a:pt x="1218" y="57"/>
                      <a:pt x="1203" y="48"/>
                    </a:cubicBezTo>
                    <a:cubicBezTo>
                      <a:pt x="1203" y="48"/>
                      <a:pt x="1200" y="48"/>
                      <a:pt x="1199" y="47"/>
                    </a:cubicBezTo>
                    <a:cubicBezTo>
                      <a:pt x="1198" y="44"/>
                      <a:pt x="1196" y="44"/>
                      <a:pt x="1192" y="43"/>
                    </a:cubicBezTo>
                    <a:cubicBezTo>
                      <a:pt x="1165" y="28"/>
                      <a:pt x="1131" y="18"/>
                      <a:pt x="1104" y="11"/>
                    </a:cubicBezTo>
                    <a:cubicBezTo>
                      <a:pt x="1076" y="4"/>
                      <a:pt x="1048" y="1"/>
                      <a:pt x="10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" name="Google Shape;5711;p19"/>
              <p:cNvSpPr/>
              <p:nvPr/>
            </p:nvSpPr>
            <p:spPr>
              <a:xfrm>
                <a:off x="3640067" y="3808466"/>
                <a:ext cx="34085" cy="698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241" extrusionOk="0">
                    <a:moveTo>
                      <a:pt x="791" y="0"/>
                    </a:moveTo>
                    <a:cubicBezTo>
                      <a:pt x="733" y="0"/>
                      <a:pt x="674" y="16"/>
                      <a:pt x="618" y="39"/>
                    </a:cubicBezTo>
                    <a:cubicBezTo>
                      <a:pt x="518" y="81"/>
                      <a:pt x="431" y="149"/>
                      <a:pt x="357" y="223"/>
                    </a:cubicBezTo>
                    <a:cubicBezTo>
                      <a:pt x="263" y="320"/>
                      <a:pt x="183" y="430"/>
                      <a:pt x="121" y="553"/>
                    </a:cubicBezTo>
                    <a:cubicBezTo>
                      <a:pt x="49" y="701"/>
                      <a:pt x="0" y="862"/>
                      <a:pt x="0" y="1021"/>
                    </a:cubicBezTo>
                    <a:lnTo>
                      <a:pt x="0" y="2240"/>
                    </a:lnTo>
                    <a:lnTo>
                      <a:pt x="1093" y="1609"/>
                    </a:lnTo>
                    <a:lnTo>
                      <a:pt x="1093" y="392"/>
                    </a:lnTo>
                    <a:cubicBezTo>
                      <a:pt x="1093" y="313"/>
                      <a:pt x="1084" y="228"/>
                      <a:pt x="1042" y="157"/>
                    </a:cubicBezTo>
                    <a:cubicBezTo>
                      <a:pt x="1004" y="87"/>
                      <a:pt x="933" y="28"/>
                      <a:pt x="856" y="8"/>
                    </a:cubicBezTo>
                    <a:cubicBezTo>
                      <a:pt x="835" y="3"/>
                      <a:pt x="813" y="0"/>
                      <a:pt x="7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19"/>
              <p:cNvSpPr/>
              <p:nvPr/>
            </p:nvSpPr>
            <p:spPr>
              <a:xfrm>
                <a:off x="3667415" y="3800763"/>
                <a:ext cx="249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8" h="4" extrusionOk="0">
                    <a:moveTo>
                      <a:pt x="0" y="0"/>
                    </a:moveTo>
                    <a:cubicBezTo>
                      <a:pt x="3" y="2"/>
                      <a:pt x="4" y="2"/>
                      <a:pt x="7" y="3"/>
                    </a:cubicBezTo>
                    <a:cubicBezTo>
                      <a:pt x="6" y="2"/>
                      <a:pt x="4" y="2"/>
                      <a:pt x="0" y="0"/>
                    </a:cubicBezTo>
                    <a:close/>
                  </a:path>
                </a:pathLst>
              </a:custGeom>
              <a:solidFill>
                <a:srgbClr val="F36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" name="Google Shape;5713;p19"/>
              <p:cNvSpPr/>
              <p:nvPr/>
            </p:nvSpPr>
            <p:spPr>
              <a:xfrm>
                <a:off x="3533884" y="3749247"/>
                <a:ext cx="110863" cy="70447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2259" extrusionOk="0">
                    <a:moveTo>
                      <a:pt x="270" y="0"/>
                    </a:moveTo>
                    <a:cubicBezTo>
                      <a:pt x="163" y="108"/>
                      <a:pt x="73" y="230"/>
                      <a:pt x="1" y="364"/>
                    </a:cubicBezTo>
                    <a:lnTo>
                      <a:pt x="3286" y="2259"/>
                    </a:lnTo>
                    <a:cubicBezTo>
                      <a:pt x="3359" y="2127"/>
                      <a:pt x="3448" y="2005"/>
                      <a:pt x="3555" y="1897"/>
                    </a:cubicBez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" name="Google Shape;5714;p19"/>
              <p:cNvSpPr/>
              <p:nvPr/>
            </p:nvSpPr>
            <p:spPr>
              <a:xfrm>
                <a:off x="3538062" y="3754985"/>
                <a:ext cx="102474" cy="591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89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24" y="360"/>
                      <a:pt x="1069" y="679"/>
                      <a:pt x="1612" y="1001"/>
                    </a:cubicBezTo>
                    <a:cubicBezTo>
                      <a:pt x="2163" y="1310"/>
                      <a:pt x="2713" y="1622"/>
                      <a:pt x="3285" y="1895"/>
                    </a:cubicBezTo>
                    <a:cubicBezTo>
                      <a:pt x="2762" y="1536"/>
                      <a:pt x="2219" y="1217"/>
                      <a:pt x="1674" y="895"/>
                    </a:cubicBezTo>
                    <a:cubicBezTo>
                      <a:pt x="1122" y="584"/>
                      <a:pt x="574" y="271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19"/>
              <p:cNvSpPr/>
              <p:nvPr/>
            </p:nvSpPr>
            <p:spPr>
              <a:xfrm>
                <a:off x="3133040" y="3910158"/>
                <a:ext cx="336923" cy="194501"/>
              </a:xfrm>
              <a:custGeom>
                <a:avLst/>
                <a:gdLst/>
                <a:ahLst/>
                <a:cxnLst/>
                <a:rect l="l" t="t" r="r" b="b"/>
                <a:pathLst>
                  <a:path w="10804" h="623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86" y="548"/>
                      <a:pt x="1778" y="1081"/>
                      <a:pt x="2672" y="1612"/>
                    </a:cubicBezTo>
                    <a:lnTo>
                      <a:pt x="5362" y="3187"/>
                    </a:lnTo>
                    <a:lnTo>
                      <a:pt x="8072" y="4732"/>
                    </a:lnTo>
                    <a:cubicBezTo>
                      <a:pt x="8977" y="5240"/>
                      <a:pt x="9887" y="5747"/>
                      <a:pt x="10803" y="6237"/>
                    </a:cubicBezTo>
                    <a:cubicBezTo>
                      <a:pt x="9919" y="5689"/>
                      <a:pt x="9028" y="5156"/>
                      <a:pt x="8133" y="4625"/>
                    </a:cubicBezTo>
                    <a:lnTo>
                      <a:pt x="5441" y="3049"/>
                    </a:lnTo>
                    <a:lnTo>
                      <a:pt x="2731" y="1505"/>
                    </a:lnTo>
                    <a:cubicBezTo>
                      <a:pt x="1825" y="999"/>
                      <a:pt x="918" y="492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19"/>
              <p:cNvSpPr/>
              <p:nvPr/>
            </p:nvSpPr>
            <p:spPr>
              <a:xfrm>
                <a:off x="3622510" y="4168801"/>
                <a:ext cx="2058" cy="134563"/>
              </a:xfrm>
              <a:custGeom>
                <a:avLst/>
                <a:gdLst/>
                <a:ahLst/>
                <a:cxnLst/>
                <a:rect l="l" t="t" r="r" b="b"/>
                <a:pathLst>
                  <a:path w="66" h="4315" extrusionOk="0">
                    <a:moveTo>
                      <a:pt x="1" y="0"/>
                    </a:moveTo>
                    <a:lnTo>
                      <a:pt x="1" y="4314"/>
                    </a:lnTo>
                    <a:lnTo>
                      <a:pt x="66" y="4314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4016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717" name="Google Shape;5717;p19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18" name="Google Shape;5718;p19"/>
          <p:cNvSpPr txBox="1">
            <a:spLocks noGrp="1"/>
          </p:cNvSpPr>
          <p:nvPr>
            <p:ph type="title"/>
          </p:nvPr>
        </p:nvSpPr>
        <p:spPr>
          <a:xfrm>
            <a:off x="1519325" y="1733116"/>
            <a:ext cx="2867100" cy="543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19" name="Google Shape;5719;p19"/>
          <p:cNvSpPr txBox="1">
            <a:spLocks noGrp="1"/>
          </p:cNvSpPr>
          <p:nvPr>
            <p:ph type="subTitle" idx="1"/>
          </p:nvPr>
        </p:nvSpPr>
        <p:spPr>
          <a:xfrm>
            <a:off x="1519325" y="2265875"/>
            <a:ext cx="28671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20" name="Google Shape;5720;p19"/>
          <p:cNvSpPr txBox="1">
            <a:spLocks noGrp="1"/>
          </p:cNvSpPr>
          <p:nvPr>
            <p:ph type="title" idx="2"/>
          </p:nvPr>
        </p:nvSpPr>
        <p:spPr>
          <a:xfrm>
            <a:off x="5556900" y="1733116"/>
            <a:ext cx="2867100" cy="543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21" name="Google Shape;5721;p19"/>
          <p:cNvSpPr txBox="1">
            <a:spLocks noGrp="1"/>
          </p:cNvSpPr>
          <p:nvPr>
            <p:ph type="subTitle" idx="3"/>
          </p:nvPr>
        </p:nvSpPr>
        <p:spPr>
          <a:xfrm>
            <a:off x="5556901" y="2265875"/>
            <a:ext cx="28671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22" name="Google Shape;5722;p19"/>
          <p:cNvSpPr txBox="1">
            <a:spLocks noGrp="1"/>
          </p:cNvSpPr>
          <p:nvPr>
            <p:ph type="title" idx="4"/>
          </p:nvPr>
        </p:nvSpPr>
        <p:spPr>
          <a:xfrm>
            <a:off x="1519300" y="3142966"/>
            <a:ext cx="2867100" cy="543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23" name="Google Shape;5723;p19"/>
          <p:cNvSpPr txBox="1">
            <a:spLocks noGrp="1"/>
          </p:cNvSpPr>
          <p:nvPr>
            <p:ph type="subTitle" idx="5"/>
          </p:nvPr>
        </p:nvSpPr>
        <p:spPr>
          <a:xfrm>
            <a:off x="1519325" y="3675600"/>
            <a:ext cx="28671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24" name="Google Shape;5724;p19"/>
          <p:cNvSpPr txBox="1">
            <a:spLocks noGrp="1"/>
          </p:cNvSpPr>
          <p:nvPr>
            <p:ph type="title" idx="6"/>
          </p:nvPr>
        </p:nvSpPr>
        <p:spPr>
          <a:xfrm>
            <a:off x="5556875" y="3142966"/>
            <a:ext cx="2867100" cy="543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25" name="Google Shape;5725;p19"/>
          <p:cNvSpPr txBox="1">
            <a:spLocks noGrp="1"/>
          </p:cNvSpPr>
          <p:nvPr>
            <p:ph type="subTitle" idx="7"/>
          </p:nvPr>
        </p:nvSpPr>
        <p:spPr>
          <a:xfrm>
            <a:off x="5556901" y="3675600"/>
            <a:ext cx="28671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26" name="Google Shape;5726;p19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6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6" name="Google Shape;6176;p22"/>
          <p:cNvSpPr/>
          <p:nvPr/>
        </p:nvSpPr>
        <p:spPr>
          <a:xfrm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77" name="Google Shape;6177;p2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81925" y="8417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78" name="Google Shape;6178;p22"/>
          <p:cNvGrpSpPr/>
          <p:nvPr/>
        </p:nvGrpSpPr>
        <p:grpSpPr>
          <a:xfrm>
            <a:off x="4904788" y="282284"/>
            <a:ext cx="4564731" cy="4578953"/>
            <a:chOff x="4904788" y="282284"/>
            <a:chExt cx="4564731" cy="4578953"/>
          </a:xfrm>
        </p:grpSpPr>
        <p:grpSp>
          <p:nvGrpSpPr>
            <p:cNvPr id="6179" name="Google Shape;6179;p22"/>
            <p:cNvGrpSpPr/>
            <p:nvPr/>
          </p:nvGrpSpPr>
          <p:grpSpPr>
            <a:xfrm flipH="1">
              <a:off x="7427510" y="282284"/>
              <a:ext cx="1854062" cy="1958853"/>
              <a:chOff x="7763483" y="3502703"/>
              <a:chExt cx="1185841" cy="1252864"/>
            </a:xfrm>
          </p:grpSpPr>
          <p:sp>
            <p:nvSpPr>
              <p:cNvPr id="6180" name="Google Shape;6180;p22"/>
              <p:cNvSpPr/>
              <p:nvPr/>
            </p:nvSpPr>
            <p:spPr>
              <a:xfrm>
                <a:off x="7763857" y="3502828"/>
                <a:ext cx="1183003" cy="424896"/>
              </a:xfrm>
              <a:custGeom>
                <a:avLst/>
                <a:gdLst/>
                <a:ahLst/>
                <a:cxnLst/>
                <a:rect l="l" t="t" r="r" b="b"/>
                <a:pathLst>
                  <a:path w="37935" h="13625" extrusionOk="0">
                    <a:moveTo>
                      <a:pt x="19092" y="1"/>
                    </a:moveTo>
                    <a:cubicBezTo>
                      <a:pt x="19062" y="1"/>
                      <a:pt x="19032" y="1"/>
                      <a:pt x="19002" y="1"/>
                    </a:cubicBezTo>
                    <a:cubicBezTo>
                      <a:pt x="16332" y="10"/>
                      <a:pt x="13654" y="337"/>
                      <a:pt x="11077" y="1007"/>
                    </a:cubicBezTo>
                    <a:cubicBezTo>
                      <a:pt x="8508" y="1677"/>
                      <a:pt x="6041" y="2685"/>
                      <a:pt x="3893" y="4313"/>
                    </a:cubicBezTo>
                    <a:cubicBezTo>
                      <a:pt x="2554" y="5326"/>
                      <a:pt x="1339" y="6578"/>
                      <a:pt x="647" y="8094"/>
                    </a:cubicBezTo>
                    <a:cubicBezTo>
                      <a:pt x="230" y="9004"/>
                      <a:pt x="0" y="10009"/>
                      <a:pt x="0" y="11008"/>
                    </a:cubicBezTo>
                    <a:cubicBezTo>
                      <a:pt x="0" y="11336"/>
                      <a:pt x="25" y="11660"/>
                      <a:pt x="75" y="11983"/>
                    </a:cubicBezTo>
                    <a:cubicBezTo>
                      <a:pt x="163" y="12548"/>
                      <a:pt x="328" y="13097"/>
                      <a:pt x="558" y="13624"/>
                    </a:cubicBezTo>
                    <a:cubicBezTo>
                      <a:pt x="640" y="13437"/>
                      <a:pt x="728" y="13256"/>
                      <a:pt x="824" y="13072"/>
                    </a:cubicBezTo>
                    <a:cubicBezTo>
                      <a:pt x="930" y="12874"/>
                      <a:pt x="1045" y="12675"/>
                      <a:pt x="1172" y="12480"/>
                    </a:cubicBezTo>
                    <a:cubicBezTo>
                      <a:pt x="1297" y="12282"/>
                      <a:pt x="1431" y="12090"/>
                      <a:pt x="1576" y="11899"/>
                    </a:cubicBezTo>
                    <a:cubicBezTo>
                      <a:pt x="1720" y="11706"/>
                      <a:pt x="1871" y="11522"/>
                      <a:pt x="2035" y="11336"/>
                    </a:cubicBezTo>
                    <a:cubicBezTo>
                      <a:pt x="2197" y="11149"/>
                      <a:pt x="2368" y="10966"/>
                      <a:pt x="2549" y="10785"/>
                    </a:cubicBezTo>
                    <a:cubicBezTo>
                      <a:pt x="2732" y="10605"/>
                      <a:pt x="2916" y="10431"/>
                      <a:pt x="3116" y="10254"/>
                    </a:cubicBezTo>
                    <a:cubicBezTo>
                      <a:pt x="3316" y="10079"/>
                      <a:pt x="3517" y="9912"/>
                      <a:pt x="3734" y="9743"/>
                    </a:cubicBezTo>
                    <a:cubicBezTo>
                      <a:pt x="3951" y="9574"/>
                      <a:pt x="4170" y="9413"/>
                      <a:pt x="4402" y="9252"/>
                    </a:cubicBezTo>
                    <a:cubicBezTo>
                      <a:pt x="4634" y="9093"/>
                      <a:pt x="4868" y="8939"/>
                      <a:pt x="5118" y="8787"/>
                    </a:cubicBezTo>
                    <a:cubicBezTo>
                      <a:pt x="5228" y="8720"/>
                      <a:pt x="5337" y="8654"/>
                      <a:pt x="5450" y="8585"/>
                    </a:cubicBezTo>
                    <a:cubicBezTo>
                      <a:pt x="5525" y="8542"/>
                      <a:pt x="5601" y="8501"/>
                      <a:pt x="5679" y="8456"/>
                    </a:cubicBezTo>
                    <a:cubicBezTo>
                      <a:pt x="5849" y="8360"/>
                      <a:pt x="6028" y="8262"/>
                      <a:pt x="6205" y="8168"/>
                    </a:cubicBezTo>
                    <a:cubicBezTo>
                      <a:pt x="6384" y="8075"/>
                      <a:pt x="6568" y="7982"/>
                      <a:pt x="6752" y="7892"/>
                    </a:cubicBezTo>
                    <a:cubicBezTo>
                      <a:pt x="6937" y="7803"/>
                      <a:pt x="7127" y="7714"/>
                      <a:pt x="7315" y="7629"/>
                    </a:cubicBezTo>
                    <a:cubicBezTo>
                      <a:pt x="7600" y="7501"/>
                      <a:pt x="7900" y="7375"/>
                      <a:pt x="8195" y="7255"/>
                    </a:cubicBezTo>
                    <a:cubicBezTo>
                      <a:pt x="8493" y="7139"/>
                      <a:pt x="8802" y="7023"/>
                      <a:pt x="9109" y="6915"/>
                    </a:cubicBezTo>
                    <a:cubicBezTo>
                      <a:pt x="9418" y="6804"/>
                      <a:pt x="9736" y="6699"/>
                      <a:pt x="10057" y="6601"/>
                    </a:cubicBezTo>
                    <a:cubicBezTo>
                      <a:pt x="10373" y="6502"/>
                      <a:pt x="10704" y="6409"/>
                      <a:pt x="11030" y="6321"/>
                    </a:cubicBezTo>
                    <a:cubicBezTo>
                      <a:pt x="11359" y="6233"/>
                      <a:pt x="11697" y="6150"/>
                      <a:pt x="12031" y="6074"/>
                    </a:cubicBezTo>
                    <a:cubicBezTo>
                      <a:pt x="12367" y="5999"/>
                      <a:pt x="12712" y="5927"/>
                      <a:pt x="13056" y="5861"/>
                    </a:cubicBezTo>
                    <a:cubicBezTo>
                      <a:pt x="13399" y="5795"/>
                      <a:pt x="13749" y="5737"/>
                      <a:pt x="14098" y="5681"/>
                    </a:cubicBezTo>
                    <a:cubicBezTo>
                      <a:pt x="14446" y="5628"/>
                      <a:pt x="14802" y="5578"/>
                      <a:pt x="15156" y="5536"/>
                    </a:cubicBezTo>
                    <a:cubicBezTo>
                      <a:pt x="15688" y="5473"/>
                      <a:pt x="16229" y="5421"/>
                      <a:pt x="16766" y="5385"/>
                    </a:cubicBezTo>
                    <a:cubicBezTo>
                      <a:pt x="17304" y="5348"/>
                      <a:pt x="17850" y="5323"/>
                      <a:pt x="18392" y="5315"/>
                    </a:cubicBezTo>
                    <a:cubicBezTo>
                      <a:pt x="18597" y="5311"/>
                      <a:pt x="18801" y="5309"/>
                      <a:pt x="19006" y="5309"/>
                    </a:cubicBezTo>
                    <a:cubicBezTo>
                      <a:pt x="20025" y="5309"/>
                      <a:pt x="21041" y="5357"/>
                      <a:pt x="22050" y="5451"/>
                    </a:cubicBezTo>
                    <a:cubicBezTo>
                      <a:pt x="22586" y="5500"/>
                      <a:pt x="23112" y="5563"/>
                      <a:pt x="23640" y="5640"/>
                    </a:cubicBezTo>
                    <a:cubicBezTo>
                      <a:pt x="23991" y="5693"/>
                      <a:pt x="24336" y="5746"/>
                      <a:pt x="24682" y="5811"/>
                    </a:cubicBezTo>
                    <a:cubicBezTo>
                      <a:pt x="25030" y="5872"/>
                      <a:pt x="25368" y="5939"/>
                      <a:pt x="25707" y="6012"/>
                    </a:cubicBezTo>
                    <a:cubicBezTo>
                      <a:pt x="26046" y="6088"/>
                      <a:pt x="26377" y="6164"/>
                      <a:pt x="26709" y="6251"/>
                    </a:cubicBezTo>
                    <a:cubicBezTo>
                      <a:pt x="27038" y="6335"/>
                      <a:pt x="27362" y="6423"/>
                      <a:pt x="27685" y="6519"/>
                    </a:cubicBezTo>
                    <a:cubicBezTo>
                      <a:pt x="28009" y="6614"/>
                      <a:pt x="28318" y="6713"/>
                      <a:pt x="28633" y="6818"/>
                    </a:cubicBezTo>
                    <a:cubicBezTo>
                      <a:pt x="28756" y="6862"/>
                      <a:pt x="28880" y="6903"/>
                      <a:pt x="29001" y="6948"/>
                    </a:cubicBezTo>
                    <a:cubicBezTo>
                      <a:pt x="29186" y="7013"/>
                      <a:pt x="29366" y="7080"/>
                      <a:pt x="29547" y="7152"/>
                    </a:cubicBezTo>
                    <a:cubicBezTo>
                      <a:pt x="29849" y="7267"/>
                      <a:pt x="30138" y="7385"/>
                      <a:pt x="30430" y="7511"/>
                    </a:cubicBezTo>
                    <a:cubicBezTo>
                      <a:pt x="30720" y="7638"/>
                      <a:pt x="30996" y="7764"/>
                      <a:pt x="31274" y="7901"/>
                    </a:cubicBezTo>
                    <a:cubicBezTo>
                      <a:pt x="31551" y="8038"/>
                      <a:pt x="31813" y="8173"/>
                      <a:pt x="32077" y="8318"/>
                    </a:cubicBezTo>
                    <a:cubicBezTo>
                      <a:pt x="32194" y="8378"/>
                      <a:pt x="32309" y="8443"/>
                      <a:pt x="32422" y="8511"/>
                    </a:cubicBezTo>
                    <a:cubicBezTo>
                      <a:pt x="32536" y="8575"/>
                      <a:pt x="32651" y="8641"/>
                      <a:pt x="32760" y="8709"/>
                    </a:cubicBezTo>
                    <a:cubicBezTo>
                      <a:pt x="33009" y="8858"/>
                      <a:pt x="33256" y="9018"/>
                      <a:pt x="33491" y="9176"/>
                    </a:cubicBezTo>
                    <a:cubicBezTo>
                      <a:pt x="33724" y="9334"/>
                      <a:pt x="33955" y="9503"/>
                      <a:pt x="34174" y="9669"/>
                    </a:cubicBezTo>
                    <a:cubicBezTo>
                      <a:pt x="34389" y="9835"/>
                      <a:pt x="34605" y="10009"/>
                      <a:pt x="34803" y="10181"/>
                    </a:cubicBezTo>
                    <a:cubicBezTo>
                      <a:pt x="35005" y="10354"/>
                      <a:pt x="35203" y="10535"/>
                      <a:pt x="35384" y="10714"/>
                    </a:cubicBezTo>
                    <a:cubicBezTo>
                      <a:pt x="35568" y="10893"/>
                      <a:pt x="35745" y="11080"/>
                      <a:pt x="35910" y="11265"/>
                    </a:cubicBezTo>
                    <a:cubicBezTo>
                      <a:pt x="36073" y="11451"/>
                      <a:pt x="36232" y="11640"/>
                      <a:pt x="36380" y="11832"/>
                    </a:cubicBezTo>
                    <a:cubicBezTo>
                      <a:pt x="36526" y="12021"/>
                      <a:pt x="36665" y="12217"/>
                      <a:pt x="36792" y="12414"/>
                    </a:cubicBezTo>
                    <a:cubicBezTo>
                      <a:pt x="36919" y="12608"/>
                      <a:pt x="37039" y="12809"/>
                      <a:pt x="37147" y="13006"/>
                    </a:cubicBezTo>
                    <a:cubicBezTo>
                      <a:pt x="37253" y="13206"/>
                      <a:pt x="37352" y="13410"/>
                      <a:pt x="37440" y="13611"/>
                    </a:cubicBezTo>
                    <a:lnTo>
                      <a:pt x="37469" y="13624"/>
                    </a:lnTo>
                    <a:cubicBezTo>
                      <a:pt x="37559" y="13407"/>
                      <a:pt x="37634" y="13186"/>
                      <a:pt x="37699" y="12960"/>
                    </a:cubicBezTo>
                    <a:cubicBezTo>
                      <a:pt x="37858" y="12392"/>
                      <a:pt x="37934" y="11793"/>
                      <a:pt x="37934" y="11187"/>
                    </a:cubicBezTo>
                    <a:cubicBezTo>
                      <a:pt x="37934" y="9790"/>
                      <a:pt x="37532" y="8354"/>
                      <a:pt x="36829" y="7149"/>
                    </a:cubicBezTo>
                    <a:cubicBezTo>
                      <a:pt x="35814" y="5422"/>
                      <a:pt x="34175" y="4180"/>
                      <a:pt x="32435" y="3203"/>
                    </a:cubicBezTo>
                    <a:cubicBezTo>
                      <a:pt x="31328" y="2582"/>
                      <a:pt x="30180" y="2066"/>
                      <a:pt x="29001" y="1641"/>
                    </a:cubicBezTo>
                    <a:cubicBezTo>
                      <a:pt x="28309" y="1391"/>
                      <a:pt x="27606" y="1174"/>
                      <a:pt x="26899" y="986"/>
                    </a:cubicBezTo>
                    <a:cubicBezTo>
                      <a:pt x="24366" y="314"/>
                      <a:pt x="21734" y="1"/>
                      <a:pt x="19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1" name="Google Shape;6181;p22"/>
              <p:cNvSpPr/>
              <p:nvPr/>
            </p:nvSpPr>
            <p:spPr>
              <a:xfrm>
                <a:off x="7763701" y="3846043"/>
                <a:ext cx="1185623" cy="817640"/>
              </a:xfrm>
              <a:custGeom>
                <a:avLst/>
                <a:gdLst/>
                <a:ahLst/>
                <a:cxnLst/>
                <a:rect l="l" t="t" r="r" b="b"/>
                <a:pathLst>
                  <a:path w="38019" h="26219" extrusionOk="0">
                    <a:moveTo>
                      <a:pt x="1" y="0"/>
                    </a:moveTo>
                    <a:lnTo>
                      <a:pt x="1" y="5304"/>
                    </a:lnTo>
                    <a:cubicBezTo>
                      <a:pt x="2" y="5617"/>
                      <a:pt x="27" y="5931"/>
                      <a:pt x="74" y="6243"/>
                    </a:cubicBezTo>
                    <a:cubicBezTo>
                      <a:pt x="125" y="6556"/>
                      <a:pt x="196" y="6868"/>
                      <a:pt x="290" y="7177"/>
                    </a:cubicBezTo>
                    <a:cubicBezTo>
                      <a:pt x="353" y="7383"/>
                      <a:pt x="427" y="7590"/>
                      <a:pt x="510" y="7792"/>
                    </a:cubicBezTo>
                    <a:cubicBezTo>
                      <a:pt x="592" y="7994"/>
                      <a:pt x="688" y="8198"/>
                      <a:pt x="790" y="8398"/>
                    </a:cubicBezTo>
                    <a:cubicBezTo>
                      <a:pt x="892" y="8598"/>
                      <a:pt x="1007" y="8800"/>
                      <a:pt x="1130" y="8994"/>
                    </a:cubicBezTo>
                    <a:cubicBezTo>
                      <a:pt x="1252" y="9193"/>
                      <a:pt x="1387" y="9390"/>
                      <a:pt x="1529" y="9581"/>
                    </a:cubicBezTo>
                    <a:cubicBezTo>
                      <a:pt x="1669" y="9772"/>
                      <a:pt x="1824" y="9965"/>
                      <a:pt x="1984" y="10152"/>
                    </a:cubicBezTo>
                    <a:cubicBezTo>
                      <a:pt x="2143" y="10339"/>
                      <a:pt x="2317" y="10525"/>
                      <a:pt x="2495" y="10707"/>
                    </a:cubicBezTo>
                    <a:cubicBezTo>
                      <a:pt x="2675" y="10886"/>
                      <a:pt x="2868" y="11069"/>
                      <a:pt x="3063" y="11244"/>
                    </a:cubicBezTo>
                    <a:cubicBezTo>
                      <a:pt x="3259" y="11418"/>
                      <a:pt x="3470" y="11594"/>
                      <a:pt x="3681" y="11762"/>
                    </a:cubicBezTo>
                    <a:cubicBezTo>
                      <a:pt x="3825" y="11874"/>
                      <a:pt x="3973" y="11986"/>
                      <a:pt x="4121" y="12094"/>
                    </a:cubicBezTo>
                    <a:cubicBezTo>
                      <a:pt x="4269" y="12205"/>
                      <a:pt x="4428" y="12314"/>
                      <a:pt x="4584" y="12420"/>
                    </a:cubicBezTo>
                    <a:cubicBezTo>
                      <a:pt x="4740" y="12525"/>
                      <a:pt x="4903" y="12632"/>
                      <a:pt x="5067" y="12732"/>
                    </a:cubicBezTo>
                    <a:cubicBezTo>
                      <a:pt x="5231" y="12837"/>
                      <a:pt x="5401" y="12938"/>
                      <a:pt x="5572" y="13036"/>
                    </a:cubicBezTo>
                    <a:cubicBezTo>
                      <a:pt x="5698" y="13110"/>
                      <a:pt x="5828" y="13182"/>
                      <a:pt x="5959" y="13254"/>
                    </a:cubicBezTo>
                    <a:cubicBezTo>
                      <a:pt x="6223" y="13399"/>
                      <a:pt x="6485" y="13534"/>
                      <a:pt x="6764" y="13668"/>
                    </a:cubicBezTo>
                    <a:cubicBezTo>
                      <a:pt x="7040" y="13803"/>
                      <a:pt x="7319" y="13931"/>
                      <a:pt x="7611" y="14056"/>
                    </a:cubicBezTo>
                    <a:cubicBezTo>
                      <a:pt x="7806" y="14141"/>
                      <a:pt x="8002" y="14225"/>
                      <a:pt x="8201" y="14304"/>
                    </a:cubicBezTo>
                    <a:cubicBezTo>
                      <a:pt x="8337" y="14506"/>
                      <a:pt x="8475" y="14721"/>
                      <a:pt x="8604" y="14923"/>
                    </a:cubicBezTo>
                    <a:cubicBezTo>
                      <a:pt x="8797" y="15224"/>
                      <a:pt x="8991" y="15536"/>
                      <a:pt x="9175" y="15835"/>
                    </a:cubicBezTo>
                    <a:cubicBezTo>
                      <a:pt x="9362" y="16134"/>
                      <a:pt x="9551" y="16441"/>
                      <a:pt x="9735" y="16742"/>
                    </a:cubicBezTo>
                    <a:cubicBezTo>
                      <a:pt x="10016" y="17198"/>
                      <a:pt x="10300" y="17653"/>
                      <a:pt x="10584" y="18100"/>
                    </a:cubicBezTo>
                    <a:cubicBezTo>
                      <a:pt x="10776" y="18398"/>
                      <a:pt x="10965" y="18696"/>
                      <a:pt x="11159" y="18987"/>
                    </a:cubicBezTo>
                    <a:cubicBezTo>
                      <a:pt x="11356" y="19285"/>
                      <a:pt x="11551" y="19574"/>
                      <a:pt x="11752" y="19863"/>
                    </a:cubicBezTo>
                    <a:cubicBezTo>
                      <a:pt x="11889" y="20057"/>
                      <a:pt x="12020" y="20245"/>
                      <a:pt x="12161" y="20435"/>
                    </a:cubicBezTo>
                    <a:cubicBezTo>
                      <a:pt x="12299" y="20625"/>
                      <a:pt x="12435" y="20810"/>
                      <a:pt x="12579" y="20996"/>
                    </a:cubicBezTo>
                    <a:cubicBezTo>
                      <a:pt x="12724" y="21183"/>
                      <a:pt x="12865" y="21364"/>
                      <a:pt x="13013" y="21545"/>
                    </a:cubicBezTo>
                    <a:cubicBezTo>
                      <a:pt x="13163" y="21729"/>
                      <a:pt x="13311" y="21905"/>
                      <a:pt x="13465" y="22083"/>
                    </a:cubicBezTo>
                    <a:cubicBezTo>
                      <a:pt x="13571" y="22201"/>
                      <a:pt x="13672" y="22316"/>
                      <a:pt x="13778" y="22431"/>
                    </a:cubicBezTo>
                    <a:cubicBezTo>
                      <a:pt x="13886" y="22546"/>
                      <a:pt x="13989" y="22659"/>
                      <a:pt x="14099" y="22771"/>
                    </a:cubicBezTo>
                    <a:cubicBezTo>
                      <a:pt x="14207" y="22884"/>
                      <a:pt x="14317" y="22994"/>
                      <a:pt x="14429" y="23104"/>
                    </a:cubicBezTo>
                    <a:cubicBezTo>
                      <a:pt x="14543" y="23214"/>
                      <a:pt x="14655" y="23319"/>
                      <a:pt x="14772" y="23426"/>
                    </a:cubicBezTo>
                    <a:cubicBezTo>
                      <a:pt x="14888" y="23533"/>
                      <a:pt x="15003" y="23634"/>
                      <a:pt x="15124" y="23736"/>
                    </a:cubicBezTo>
                    <a:cubicBezTo>
                      <a:pt x="15245" y="23838"/>
                      <a:pt x="15362" y="23933"/>
                      <a:pt x="15489" y="24032"/>
                    </a:cubicBezTo>
                    <a:cubicBezTo>
                      <a:pt x="15614" y="24131"/>
                      <a:pt x="15733" y="24221"/>
                      <a:pt x="15864" y="24314"/>
                    </a:cubicBezTo>
                    <a:cubicBezTo>
                      <a:pt x="15950" y="24377"/>
                      <a:pt x="16032" y="24433"/>
                      <a:pt x="16122" y="24494"/>
                    </a:cubicBezTo>
                    <a:cubicBezTo>
                      <a:pt x="16209" y="24554"/>
                      <a:pt x="16294" y="24607"/>
                      <a:pt x="16383" y="24665"/>
                    </a:cubicBezTo>
                    <a:cubicBezTo>
                      <a:pt x="16475" y="24722"/>
                      <a:pt x="16560" y="24774"/>
                      <a:pt x="16653" y="24830"/>
                    </a:cubicBezTo>
                    <a:cubicBezTo>
                      <a:pt x="16715" y="24866"/>
                      <a:pt x="16776" y="24902"/>
                      <a:pt x="16837" y="24937"/>
                    </a:cubicBezTo>
                    <a:cubicBezTo>
                      <a:pt x="16866" y="24954"/>
                      <a:pt x="16898" y="24971"/>
                      <a:pt x="16927" y="24987"/>
                    </a:cubicBezTo>
                    <a:cubicBezTo>
                      <a:pt x="17020" y="25039"/>
                      <a:pt x="17108" y="25083"/>
                      <a:pt x="17204" y="25133"/>
                    </a:cubicBezTo>
                    <a:cubicBezTo>
                      <a:pt x="17300" y="25182"/>
                      <a:pt x="17390" y="25225"/>
                      <a:pt x="17487" y="25273"/>
                    </a:cubicBezTo>
                    <a:cubicBezTo>
                      <a:pt x="17585" y="25316"/>
                      <a:pt x="17676" y="25355"/>
                      <a:pt x="17775" y="25399"/>
                    </a:cubicBezTo>
                    <a:cubicBezTo>
                      <a:pt x="17875" y="25441"/>
                      <a:pt x="17966" y="25477"/>
                      <a:pt x="18067" y="25517"/>
                    </a:cubicBezTo>
                    <a:cubicBezTo>
                      <a:pt x="18167" y="25555"/>
                      <a:pt x="18261" y="25591"/>
                      <a:pt x="18364" y="25625"/>
                    </a:cubicBezTo>
                    <a:cubicBezTo>
                      <a:pt x="18466" y="25661"/>
                      <a:pt x="18560" y="25693"/>
                      <a:pt x="18662" y="25723"/>
                    </a:cubicBezTo>
                    <a:cubicBezTo>
                      <a:pt x="18768" y="25756"/>
                      <a:pt x="18862" y="25785"/>
                      <a:pt x="18968" y="25813"/>
                    </a:cubicBezTo>
                    <a:cubicBezTo>
                      <a:pt x="19073" y="25842"/>
                      <a:pt x="19169" y="25867"/>
                      <a:pt x="19273" y="25893"/>
                    </a:cubicBezTo>
                    <a:cubicBezTo>
                      <a:pt x="19381" y="25917"/>
                      <a:pt x="19476" y="25941"/>
                      <a:pt x="19583" y="25963"/>
                    </a:cubicBezTo>
                    <a:cubicBezTo>
                      <a:pt x="19691" y="25986"/>
                      <a:pt x="19788" y="26003"/>
                      <a:pt x="19895" y="26022"/>
                    </a:cubicBezTo>
                    <a:cubicBezTo>
                      <a:pt x="20003" y="26044"/>
                      <a:pt x="20100" y="26059"/>
                      <a:pt x="20207" y="26074"/>
                    </a:cubicBezTo>
                    <a:cubicBezTo>
                      <a:pt x="20315" y="26092"/>
                      <a:pt x="20414" y="26104"/>
                      <a:pt x="20521" y="26117"/>
                    </a:cubicBezTo>
                    <a:cubicBezTo>
                      <a:pt x="20682" y="26138"/>
                      <a:pt x="20827" y="26153"/>
                      <a:pt x="20991" y="26167"/>
                    </a:cubicBezTo>
                    <a:cubicBezTo>
                      <a:pt x="21150" y="26180"/>
                      <a:pt x="21299" y="26190"/>
                      <a:pt x="21462" y="26197"/>
                    </a:cubicBezTo>
                    <a:cubicBezTo>
                      <a:pt x="21623" y="26207"/>
                      <a:pt x="21773" y="26210"/>
                      <a:pt x="21934" y="26215"/>
                    </a:cubicBezTo>
                    <a:cubicBezTo>
                      <a:pt x="22050" y="26217"/>
                      <a:pt x="22162" y="26218"/>
                      <a:pt x="22276" y="26218"/>
                    </a:cubicBezTo>
                    <a:cubicBezTo>
                      <a:pt x="22319" y="26218"/>
                      <a:pt x="22361" y="26218"/>
                      <a:pt x="22404" y="26217"/>
                    </a:cubicBezTo>
                    <a:cubicBezTo>
                      <a:pt x="22559" y="26217"/>
                      <a:pt x="22713" y="26216"/>
                      <a:pt x="22871" y="26210"/>
                    </a:cubicBezTo>
                    <a:cubicBezTo>
                      <a:pt x="23029" y="26207"/>
                      <a:pt x="23180" y="26202"/>
                      <a:pt x="23339" y="26193"/>
                    </a:cubicBezTo>
                    <a:cubicBezTo>
                      <a:pt x="23497" y="26186"/>
                      <a:pt x="23643" y="26174"/>
                      <a:pt x="23803" y="26161"/>
                    </a:cubicBezTo>
                    <a:cubicBezTo>
                      <a:pt x="23960" y="26146"/>
                      <a:pt x="24108" y="26131"/>
                      <a:pt x="24266" y="26114"/>
                    </a:cubicBezTo>
                    <a:cubicBezTo>
                      <a:pt x="24500" y="26085"/>
                      <a:pt x="24726" y="26052"/>
                      <a:pt x="24957" y="26008"/>
                    </a:cubicBezTo>
                    <a:cubicBezTo>
                      <a:pt x="25104" y="25980"/>
                      <a:pt x="25265" y="25944"/>
                      <a:pt x="25412" y="25910"/>
                    </a:cubicBezTo>
                    <a:cubicBezTo>
                      <a:pt x="25511" y="25887"/>
                      <a:pt x="25617" y="25858"/>
                      <a:pt x="25714" y="25831"/>
                    </a:cubicBezTo>
                    <a:cubicBezTo>
                      <a:pt x="25811" y="25806"/>
                      <a:pt x="25919" y="25772"/>
                      <a:pt x="26014" y="25742"/>
                    </a:cubicBezTo>
                    <a:cubicBezTo>
                      <a:pt x="26074" y="25721"/>
                      <a:pt x="26146" y="25697"/>
                      <a:pt x="26210" y="25675"/>
                    </a:cubicBezTo>
                    <a:cubicBezTo>
                      <a:pt x="26271" y="25654"/>
                      <a:pt x="26343" y="25625"/>
                      <a:pt x="26405" y="25601"/>
                    </a:cubicBezTo>
                    <a:cubicBezTo>
                      <a:pt x="26467" y="25578"/>
                      <a:pt x="26536" y="25549"/>
                      <a:pt x="26599" y="25522"/>
                    </a:cubicBezTo>
                    <a:cubicBezTo>
                      <a:pt x="26661" y="25497"/>
                      <a:pt x="26729" y="25464"/>
                      <a:pt x="26790" y="25438"/>
                    </a:cubicBezTo>
                    <a:cubicBezTo>
                      <a:pt x="26849" y="25411"/>
                      <a:pt x="26920" y="25376"/>
                      <a:pt x="26979" y="25348"/>
                    </a:cubicBezTo>
                    <a:cubicBezTo>
                      <a:pt x="27039" y="25318"/>
                      <a:pt x="27107" y="25282"/>
                      <a:pt x="27166" y="25248"/>
                    </a:cubicBezTo>
                    <a:cubicBezTo>
                      <a:pt x="27226" y="25218"/>
                      <a:pt x="27291" y="25181"/>
                      <a:pt x="27351" y="25146"/>
                    </a:cubicBezTo>
                    <a:cubicBezTo>
                      <a:pt x="27409" y="25112"/>
                      <a:pt x="27473" y="25073"/>
                      <a:pt x="27531" y="25037"/>
                    </a:cubicBezTo>
                    <a:cubicBezTo>
                      <a:pt x="27588" y="25001"/>
                      <a:pt x="27650" y="24958"/>
                      <a:pt x="27708" y="24921"/>
                    </a:cubicBezTo>
                    <a:cubicBezTo>
                      <a:pt x="27764" y="24882"/>
                      <a:pt x="27826" y="24837"/>
                      <a:pt x="27880" y="24799"/>
                    </a:cubicBezTo>
                    <a:cubicBezTo>
                      <a:pt x="27936" y="24757"/>
                      <a:pt x="27995" y="24712"/>
                      <a:pt x="28051" y="24669"/>
                    </a:cubicBezTo>
                    <a:cubicBezTo>
                      <a:pt x="28106" y="24623"/>
                      <a:pt x="28163" y="24577"/>
                      <a:pt x="28215" y="24533"/>
                    </a:cubicBezTo>
                    <a:cubicBezTo>
                      <a:pt x="28268" y="24487"/>
                      <a:pt x="28324" y="24439"/>
                      <a:pt x="28376" y="24390"/>
                    </a:cubicBezTo>
                    <a:cubicBezTo>
                      <a:pt x="28429" y="24343"/>
                      <a:pt x="28481" y="24292"/>
                      <a:pt x="28531" y="24242"/>
                    </a:cubicBezTo>
                    <a:cubicBezTo>
                      <a:pt x="28583" y="24195"/>
                      <a:pt x="28633" y="24141"/>
                      <a:pt x="28682" y="24091"/>
                    </a:cubicBezTo>
                    <a:cubicBezTo>
                      <a:pt x="28753" y="24016"/>
                      <a:pt x="28829" y="23932"/>
                      <a:pt x="28898" y="23854"/>
                    </a:cubicBezTo>
                    <a:cubicBezTo>
                      <a:pt x="28964" y="23775"/>
                      <a:pt x="29036" y="23689"/>
                      <a:pt x="29101" y="23608"/>
                    </a:cubicBezTo>
                    <a:cubicBezTo>
                      <a:pt x="29164" y="23528"/>
                      <a:pt x="29230" y="23437"/>
                      <a:pt x="29292" y="23355"/>
                    </a:cubicBezTo>
                    <a:cubicBezTo>
                      <a:pt x="29352" y="23270"/>
                      <a:pt x="29414" y="23180"/>
                      <a:pt x="29472" y="23093"/>
                    </a:cubicBezTo>
                    <a:cubicBezTo>
                      <a:pt x="29526" y="23007"/>
                      <a:pt x="29584" y="22914"/>
                      <a:pt x="29638" y="22826"/>
                    </a:cubicBezTo>
                    <a:cubicBezTo>
                      <a:pt x="29692" y="22738"/>
                      <a:pt x="29745" y="22645"/>
                      <a:pt x="29795" y="22557"/>
                    </a:cubicBezTo>
                    <a:cubicBezTo>
                      <a:pt x="29845" y="22467"/>
                      <a:pt x="29893" y="22372"/>
                      <a:pt x="29942" y="22281"/>
                    </a:cubicBezTo>
                    <a:cubicBezTo>
                      <a:pt x="30011" y="22145"/>
                      <a:pt x="30078" y="22004"/>
                      <a:pt x="30140" y="21864"/>
                    </a:cubicBezTo>
                    <a:cubicBezTo>
                      <a:pt x="30202" y="21726"/>
                      <a:pt x="30262" y="21584"/>
                      <a:pt x="30320" y="21444"/>
                    </a:cubicBezTo>
                    <a:cubicBezTo>
                      <a:pt x="30374" y="21306"/>
                      <a:pt x="30428" y="21163"/>
                      <a:pt x="30479" y="21022"/>
                    </a:cubicBezTo>
                    <a:cubicBezTo>
                      <a:pt x="30551" y="20815"/>
                      <a:pt x="30623" y="20598"/>
                      <a:pt x="30686" y="20391"/>
                    </a:cubicBezTo>
                    <a:cubicBezTo>
                      <a:pt x="30748" y="20182"/>
                      <a:pt x="30809" y="19967"/>
                      <a:pt x="30862" y="19761"/>
                    </a:cubicBezTo>
                    <a:cubicBezTo>
                      <a:pt x="30916" y="19552"/>
                      <a:pt x="30964" y="19338"/>
                      <a:pt x="31010" y="19131"/>
                    </a:cubicBezTo>
                    <a:cubicBezTo>
                      <a:pt x="31078" y="18821"/>
                      <a:pt x="31136" y="18506"/>
                      <a:pt x="31190" y="18198"/>
                    </a:cubicBezTo>
                    <a:cubicBezTo>
                      <a:pt x="31266" y="17741"/>
                      <a:pt x="31328" y="17278"/>
                      <a:pt x="31378" y="16830"/>
                    </a:cubicBezTo>
                    <a:cubicBezTo>
                      <a:pt x="31453" y="16155"/>
                      <a:pt x="31503" y="15490"/>
                      <a:pt x="31535" y="14831"/>
                    </a:cubicBezTo>
                    <a:cubicBezTo>
                      <a:pt x="31556" y="14387"/>
                      <a:pt x="31569" y="13947"/>
                      <a:pt x="31574" y="13510"/>
                    </a:cubicBezTo>
                    <a:cubicBezTo>
                      <a:pt x="31660" y="13467"/>
                      <a:pt x="31743" y="13427"/>
                      <a:pt x="31825" y="13381"/>
                    </a:cubicBezTo>
                    <a:cubicBezTo>
                      <a:pt x="32003" y="13287"/>
                      <a:pt x="32182" y="13191"/>
                      <a:pt x="32351" y="13093"/>
                    </a:cubicBezTo>
                    <a:cubicBezTo>
                      <a:pt x="32429" y="13049"/>
                      <a:pt x="32505" y="13005"/>
                      <a:pt x="32580" y="12961"/>
                    </a:cubicBezTo>
                    <a:cubicBezTo>
                      <a:pt x="32750" y="12862"/>
                      <a:pt x="32913" y="12762"/>
                      <a:pt x="33074" y="12659"/>
                    </a:cubicBezTo>
                    <a:cubicBezTo>
                      <a:pt x="33320" y="12507"/>
                      <a:pt x="33549" y="12350"/>
                      <a:pt x="33779" y="12187"/>
                    </a:cubicBezTo>
                    <a:cubicBezTo>
                      <a:pt x="34007" y="12025"/>
                      <a:pt x="34223" y="11861"/>
                      <a:pt x="34434" y="11691"/>
                    </a:cubicBezTo>
                    <a:cubicBezTo>
                      <a:pt x="34649" y="11522"/>
                      <a:pt x="34847" y="11352"/>
                      <a:pt x="35041" y="11174"/>
                    </a:cubicBezTo>
                    <a:cubicBezTo>
                      <a:pt x="35237" y="10998"/>
                      <a:pt x="35418" y="10822"/>
                      <a:pt x="35596" y="10639"/>
                    </a:cubicBezTo>
                    <a:cubicBezTo>
                      <a:pt x="35771" y="10455"/>
                      <a:pt x="35937" y="10274"/>
                      <a:pt x="36098" y="10087"/>
                    </a:cubicBezTo>
                    <a:cubicBezTo>
                      <a:pt x="36256" y="9897"/>
                      <a:pt x="36401" y="9710"/>
                      <a:pt x="36544" y="9518"/>
                    </a:cubicBezTo>
                    <a:cubicBezTo>
                      <a:pt x="36683" y="9322"/>
                      <a:pt x="36812" y="9129"/>
                      <a:pt x="36933" y="8934"/>
                    </a:cubicBezTo>
                    <a:cubicBezTo>
                      <a:pt x="37055" y="8736"/>
                      <a:pt x="37165" y="8539"/>
                      <a:pt x="37265" y="8337"/>
                    </a:cubicBezTo>
                    <a:cubicBezTo>
                      <a:pt x="37415" y="8035"/>
                      <a:pt x="37544" y="7735"/>
                      <a:pt x="37651" y="7426"/>
                    </a:cubicBezTo>
                    <a:cubicBezTo>
                      <a:pt x="37755" y="7117"/>
                      <a:pt x="37839" y="6811"/>
                      <a:pt x="37899" y="6499"/>
                    </a:cubicBezTo>
                    <a:cubicBezTo>
                      <a:pt x="37978" y="6090"/>
                      <a:pt x="38019" y="5685"/>
                      <a:pt x="38019" y="5277"/>
                    </a:cubicBezTo>
                    <a:cubicBezTo>
                      <a:pt x="38017" y="3590"/>
                      <a:pt x="37947" y="1868"/>
                      <a:pt x="37947" y="181"/>
                    </a:cubicBezTo>
                    <a:lnTo>
                      <a:pt x="37945" y="181"/>
                    </a:lnTo>
                    <a:cubicBezTo>
                      <a:pt x="37945" y="787"/>
                      <a:pt x="37869" y="1383"/>
                      <a:pt x="37709" y="1954"/>
                    </a:cubicBezTo>
                    <a:cubicBezTo>
                      <a:pt x="37645" y="2180"/>
                      <a:pt x="37569" y="2401"/>
                      <a:pt x="37479" y="2618"/>
                    </a:cubicBezTo>
                    <a:cubicBezTo>
                      <a:pt x="36828" y="4211"/>
                      <a:pt x="35537" y="5555"/>
                      <a:pt x="34122" y="6627"/>
                    </a:cubicBezTo>
                    <a:cubicBezTo>
                      <a:pt x="31957" y="8263"/>
                      <a:pt x="29509" y="9260"/>
                      <a:pt x="26944" y="9926"/>
                    </a:cubicBezTo>
                    <a:cubicBezTo>
                      <a:pt x="24371" y="10594"/>
                      <a:pt x="21685" y="10928"/>
                      <a:pt x="19014" y="10937"/>
                    </a:cubicBezTo>
                    <a:cubicBezTo>
                      <a:pt x="18971" y="10937"/>
                      <a:pt x="18929" y="10937"/>
                      <a:pt x="18886" y="10937"/>
                    </a:cubicBezTo>
                    <a:cubicBezTo>
                      <a:pt x="18201" y="10937"/>
                      <a:pt x="17517" y="10915"/>
                      <a:pt x="16835" y="10869"/>
                    </a:cubicBezTo>
                    <a:cubicBezTo>
                      <a:pt x="14902" y="10745"/>
                      <a:pt x="12989" y="10445"/>
                      <a:pt x="11120" y="9950"/>
                    </a:cubicBezTo>
                    <a:cubicBezTo>
                      <a:pt x="9195" y="9441"/>
                      <a:pt x="7319" y="8730"/>
                      <a:pt x="5581" y="7734"/>
                    </a:cubicBezTo>
                    <a:cubicBezTo>
                      <a:pt x="5578" y="7731"/>
                      <a:pt x="5573" y="7728"/>
                      <a:pt x="5570" y="7726"/>
                    </a:cubicBezTo>
                    <a:cubicBezTo>
                      <a:pt x="4129" y="6897"/>
                      <a:pt x="2780" y="5872"/>
                      <a:pt x="1745" y="4561"/>
                    </a:cubicBezTo>
                    <a:cubicBezTo>
                      <a:pt x="1272" y="3967"/>
                      <a:pt x="865" y="3310"/>
                      <a:pt x="566" y="2617"/>
                    </a:cubicBezTo>
                    <a:cubicBezTo>
                      <a:pt x="336" y="2088"/>
                      <a:pt x="171" y="1540"/>
                      <a:pt x="81" y="974"/>
                    </a:cubicBezTo>
                    <a:cubicBezTo>
                      <a:pt x="31" y="654"/>
                      <a:pt x="7" y="327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2" name="Google Shape;6182;p22"/>
              <p:cNvSpPr/>
              <p:nvPr/>
            </p:nvSpPr>
            <p:spPr>
              <a:xfrm>
                <a:off x="8609946" y="4466294"/>
                <a:ext cx="180624" cy="231767"/>
              </a:xfrm>
              <a:custGeom>
                <a:avLst/>
                <a:gdLst/>
                <a:ahLst/>
                <a:cxnLst/>
                <a:rect l="l" t="t" r="r" b="b"/>
                <a:pathLst>
                  <a:path w="5792" h="7432" extrusionOk="0">
                    <a:moveTo>
                      <a:pt x="4168" y="1"/>
                    </a:moveTo>
                    <a:cubicBezTo>
                      <a:pt x="3865" y="1"/>
                      <a:pt x="3554" y="87"/>
                      <a:pt x="3267" y="207"/>
                    </a:cubicBezTo>
                    <a:cubicBezTo>
                      <a:pt x="2732" y="431"/>
                      <a:pt x="2288" y="777"/>
                      <a:pt x="1888" y="1183"/>
                    </a:cubicBezTo>
                    <a:cubicBezTo>
                      <a:pt x="1392" y="1688"/>
                      <a:pt x="970" y="2281"/>
                      <a:pt x="653" y="2915"/>
                    </a:cubicBezTo>
                    <a:cubicBezTo>
                      <a:pt x="337" y="3548"/>
                      <a:pt x="129" y="4219"/>
                      <a:pt x="44" y="4938"/>
                    </a:cubicBezTo>
                    <a:cubicBezTo>
                      <a:pt x="28" y="5083"/>
                      <a:pt x="17" y="5227"/>
                      <a:pt x="12" y="5375"/>
                    </a:cubicBezTo>
                    <a:cubicBezTo>
                      <a:pt x="1" y="5806"/>
                      <a:pt x="63" y="6238"/>
                      <a:pt x="272" y="6606"/>
                    </a:cubicBezTo>
                    <a:cubicBezTo>
                      <a:pt x="485" y="6974"/>
                      <a:pt x="850" y="7286"/>
                      <a:pt x="1254" y="7389"/>
                    </a:cubicBezTo>
                    <a:cubicBezTo>
                      <a:pt x="1367" y="7418"/>
                      <a:pt x="1484" y="7431"/>
                      <a:pt x="1601" y="7431"/>
                    </a:cubicBezTo>
                    <a:cubicBezTo>
                      <a:pt x="1904" y="7431"/>
                      <a:pt x="2216" y="7345"/>
                      <a:pt x="2504" y="7224"/>
                    </a:cubicBezTo>
                    <a:cubicBezTo>
                      <a:pt x="3037" y="7000"/>
                      <a:pt x="3483" y="6653"/>
                      <a:pt x="3881" y="6248"/>
                    </a:cubicBezTo>
                    <a:cubicBezTo>
                      <a:pt x="4380" y="5743"/>
                      <a:pt x="4800" y="5148"/>
                      <a:pt x="5116" y="4515"/>
                    </a:cubicBezTo>
                    <a:cubicBezTo>
                      <a:pt x="5432" y="3883"/>
                      <a:pt x="5641" y="3211"/>
                      <a:pt x="5725" y="2493"/>
                    </a:cubicBezTo>
                    <a:cubicBezTo>
                      <a:pt x="5792" y="1920"/>
                      <a:pt x="5782" y="1319"/>
                      <a:pt x="5497" y="825"/>
                    </a:cubicBezTo>
                    <a:cubicBezTo>
                      <a:pt x="5286" y="457"/>
                      <a:pt x="4919" y="145"/>
                      <a:pt x="4516" y="43"/>
                    </a:cubicBezTo>
                    <a:cubicBezTo>
                      <a:pt x="4403" y="14"/>
                      <a:pt x="4286" y="1"/>
                      <a:pt x="41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3" name="Google Shape;6183;p22"/>
              <p:cNvSpPr/>
              <p:nvPr/>
            </p:nvSpPr>
            <p:spPr>
              <a:xfrm>
                <a:off x="8527151" y="4389612"/>
                <a:ext cx="279605" cy="343004"/>
              </a:xfrm>
              <a:custGeom>
                <a:avLst/>
                <a:gdLst/>
                <a:ahLst/>
                <a:cxnLst/>
                <a:rect l="l" t="t" r="r" b="b"/>
                <a:pathLst>
                  <a:path w="8966" h="10999" extrusionOk="0">
                    <a:moveTo>
                      <a:pt x="6822" y="2461"/>
                    </a:moveTo>
                    <a:cubicBezTo>
                      <a:pt x="6940" y="2461"/>
                      <a:pt x="7057" y="2474"/>
                      <a:pt x="7171" y="2503"/>
                    </a:cubicBezTo>
                    <a:cubicBezTo>
                      <a:pt x="7574" y="2607"/>
                      <a:pt x="7938" y="2917"/>
                      <a:pt x="8152" y="3285"/>
                    </a:cubicBezTo>
                    <a:cubicBezTo>
                      <a:pt x="8438" y="3778"/>
                      <a:pt x="8448" y="4379"/>
                      <a:pt x="8380" y="4953"/>
                    </a:cubicBezTo>
                    <a:cubicBezTo>
                      <a:pt x="8296" y="5672"/>
                      <a:pt x="8086" y="6345"/>
                      <a:pt x="7771" y="6977"/>
                    </a:cubicBezTo>
                    <a:cubicBezTo>
                      <a:pt x="7456" y="7608"/>
                      <a:pt x="7035" y="8204"/>
                      <a:pt x="6536" y="8710"/>
                    </a:cubicBezTo>
                    <a:cubicBezTo>
                      <a:pt x="6138" y="9112"/>
                      <a:pt x="5692" y="9459"/>
                      <a:pt x="5159" y="9684"/>
                    </a:cubicBezTo>
                    <a:cubicBezTo>
                      <a:pt x="4873" y="9806"/>
                      <a:pt x="4562" y="9893"/>
                      <a:pt x="4259" y="9893"/>
                    </a:cubicBezTo>
                    <a:cubicBezTo>
                      <a:pt x="4141" y="9893"/>
                      <a:pt x="4023" y="9879"/>
                      <a:pt x="3909" y="9850"/>
                    </a:cubicBezTo>
                    <a:cubicBezTo>
                      <a:pt x="3507" y="9746"/>
                      <a:pt x="3142" y="9436"/>
                      <a:pt x="2927" y="9066"/>
                    </a:cubicBezTo>
                    <a:cubicBezTo>
                      <a:pt x="2718" y="8698"/>
                      <a:pt x="2656" y="8267"/>
                      <a:pt x="2667" y="7836"/>
                    </a:cubicBezTo>
                    <a:cubicBezTo>
                      <a:pt x="2670" y="7689"/>
                      <a:pt x="2683" y="7545"/>
                      <a:pt x="2699" y="7399"/>
                    </a:cubicBezTo>
                    <a:cubicBezTo>
                      <a:pt x="2784" y="6680"/>
                      <a:pt x="2992" y="6008"/>
                      <a:pt x="3308" y="5376"/>
                    </a:cubicBezTo>
                    <a:cubicBezTo>
                      <a:pt x="3623" y="4743"/>
                      <a:pt x="4046" y="4148"/>
                      <a:pt x="4543" y="3643"/>
                    </a:cubicBezTo>
                    <a:cubicBezTo>
                      <a:pt x="4943" y="3241"/>
                      <a:pt x="5387" y="2894"/>
                      <a:pt x="5922" y="2667"/>
                    </a:cubicBezTo>
                    <a:cubicBezTo>
                      <a:pt x="6208" y="2547"/>
                      <a:pt x="6519" y="2461"/>
                      <a:pt x="6822" y="2461"/>
                    </a:cubicBezTo>
                    <a:close/>
                    <a:moveTo>
                      <a:pt x="6141" y="1"/>
                    </a:moveTo>
                    <a:cubicBezTo>
                      <a:pt x="5530" y="1"/>
                      <a:pt x="4879" y="207"/>
                      <a:pt x="4312" y="489"/>
                    </a:cubicBezTo>
                    <a:cubicBezTo>
                      <a:pt x="3090" y="1106"/>
                      <a:pt x="2266" y="2086"/>
                      <a:pt x="1567" y="3201"/>
                    </a:cubicBezTo>
                    <a:cubicBezTo>
                      <a:pt x="688" y="4602"/>
                      <a:pt x="0" y="6210"/>
                      <a:pt x="0" y="7834"/>
                    </a:cubicBezTo>
                    <a:cubicBezTo>
                      <a:pt x="0" y="8093"/>
                      <a:pt x="20" y="8353"/>
                      <a:pt x="56" y="8616"/>
                    </a:cubicBezTo>
                    <a:cubicBezTo>
                      <a:pt x="128" y="9135"/>
                      <a:pt x="328" y="9610"/>
                      <a:pt x="656" y="10041"/>
                    </a:cubicBezTo>
                    <a:cubicBezTo>
                      <a:pt x="820" y="10257"/>
                      <a:pt x="1011" y="10425"/>
                      <a:pt x="1234" y="10554"/>
                    </a:cubicBezTo>
                    <a:cubicBezTo>
                      <a:pt x="1324" y="10609"/>
                      <a:pt x="1415" y="10653"/>
                      <a:pt x="1511" y="10698"/>
                    </a:cubicBezTo>
                    <a:cubicBezTo>
                      <a:pt x="1641" y="10758"/>
                      <a:pt x="1761" y="10806"/>
                      <a:pt x="1899" y="10846"/>
                    </a:cubicBezTo>
                    <a:cubicBezTo>
                      <a:pt x="2036" y="10889"/>
                      <a:pt x="2161" y="10919"/>
                      <a:pt x="2302" y="10945"/>
                    </a:cubicBezTo>
                    <a:cubicBezTo>
                      <a:pt x="2446" y="10971"/>
                      <a:pt x="2572" y="10985"/>
                      <a:pt x="2718" y="10993"/>
                    </a:cubicBezTo>
                    <a:cubicBezTo>
                      <a:pt x="2790" y="10996"/>
                      <a:pt x="2858" y="10998"/>
                      <a:pt x="2926" y="10998"/>
                    </a:cubicBezTo>
                    <a:cubicBezTo>
                      <a:pt x="2994" y="10998"/>
                      <a:pt x="3063" y="10996"/>
                      <a:pt x="3136" y="10993"/>
                    </a:cubicBezTo>
                    <a:cubicBezTo>
                      <a:pt x="3284" y="10983"/>
                      <a:pt x="3408" y="10968"/>
                      <a:pt x="3553" y="10945"/>
                    </a:cubicBezTo>
                    <a:cubicBezTo>
                      <a:pt x="3701" y="10921"/>
                      <a:pt x="3823" y="10892"/>
                      <a:pt x="3968" y="10855"/>
                    </a:cubicBezTo>
                    <a:cubicBezTo>
                      <a:pt x="4113" y="10813"/>
                      <a:pt x="4233" y="10776"/>
                      <a:pt x="4377" y="10722"/>
                    </a:cubicBezTo>
                    <a:cubicBezTo>
                      <a:pt x="4519" y="10666"/>
                      <a:pt x="4635" y="10617"/>
                      <a:pt x="4775" y="10551"/>
                    </a:cubicBezTo>
                    <a:cubicBezTo>
                      <a:pt x="4914" y="10485"/>
                      <a:pt x="5031" y="10423"/>
                      <a:pt x="5163" y="10344"/>
                    </a:cubicBezTo>
                    <a:cubicBezTo>
                      <a:pt x="5295" y="10267"/>
                      <a:pt x="5400" y="10201"/>
                      <a:pt x="5530" y="10113"/>
                    </a:cubicBezTo>
                    <a:cubicBezTo>
                      <a:pt x="5658" y="10025"/>
                      <a:pt x="5764" y="9949"/>
                      <a:pt x="5886" y="9850"/>
                    </a:cubicBezTo>
                    <a:cubicBezTo>
                      <a:pt x="6010" y="9753"/>
                      <a:pt x="6112" y="9669"/>
                      <a:pt x="6231" y="9561"/>
                    </a:cubicBezTo>
                    <a:cubicBezTo>
                      <a:pt x="6352" y="9453"/>
                      <a:pt x="6448" y="9359"/>
                      <a:pt x="6563" y="9244"/>
                    </a:cubicBezTo>
                    <a:cubicBezTo>
                      <a:pt x="6678" y="9129"/>
                      <a:pt x="6772" y="9026"/>
                      <a:pt x="6880" y="8904"/>
                    </a:cubicBezTo>
                    <a:cubicBezTo>
                      <a:pt x="6989" y="8783"/>
                      <a:pt x="7081" y="8669"/>
                      <a:pt x="7181" y="8540"/>
                    </a:cubicBezTo>
                    <a:cubicBezTo>
                      <a:pt x="7282" y="8412"/>
                      <a:pt x="7370" y="8294"/>
                      <a:pt x="7463" y="8159"/>
                    </a:cubicBezTo>
                    <a:cubicBezTo>
                      <a:pt x="7647" y="7895"/>
                      <a:pt x="7815" y="7624"/>
                      <a:pt x="7971" y="7341"/>
                    </a:cubicBezTo>
                    <a:cubicBezTo>
                      <a:pt x="8045" y="7203"/>
                      <a:pt x="8123" y="7056"/>
                      <a:pt x="8192" y="6914"/>
                    </a:cubicBezTo>
                    <a:cubicBezTo>
                      <a:pt x="8258" y="6773"/>
                      <a:pt x="8326" y="6619"/>
                      <a:pt x="8386" y="6476"/>
                    </a:cubicBezTo>
                    <a:cubicBezTo>
                      <a:pt x="8445" y="6333"/>
                      <a:pt x="8504" y="6174"/>
                      <a:pt x="8554" y="6030"/>
                    </a:cubicBezTo>
                    <a:cubicBezTo>
                      <a:pt x="8605" y="5889"/>
                      <a:pt x="8657" y="5724"/>
                      <a:pt x="8698" y="5580"/>
                    </a:cubicBezTo>
                    <a:cubicBezTo>
                      <a:pt x="8736" y="5439"/>
                      <a:pt x="8779" y="5271"/>
                      <a:pt x="8810" y="5130"/>
                    </a:cubicBezTo>
                    <a:cubicBezTo>
                      <a:pt x="8841" y="4988"/>
                      <a:pt x="8872" y="4821"/>
                      <a:pt x="8892" y="4678"/>
                    </a:cubicBezTo>
                    <a:cubicBezTo>
                      <a:pt x="8915" y="4538"/>
                      <a:pt x="8935" y="4369"/>
                      <a:pt x="8947" y="4228"/>
                    </a:cubicBezTo>
                    <a:cubicBezTo>
                      <a:pt x="8957" y="4090"/>
                      <a:pt x="8964" y="3924"/>
                      <a:pt x="8964" y="3786"/>
                    </a:cubicBezTo>
                    <a:cubicBezTo>
                      <a:pt x="8966" y="3715"/>
                      <a:pt x="8964" y="3639"/>
                      <a:pt x="8963" y="3570"/>
                    </a:cubicBezTo>
                    <a:cubicBezTo>
                      <a:pt x="8961" y="3501"/>
                      <a:pt x="8956" y="3426"/>
                      <a:pt x="8951" y="3357"/>
                    </a:cubicBezTo>
                    <a:cubicBezTo>
                      <a:pt x="8943" y="3225"/>
                      <a:pt x="8922" y="3070"/>
                      <a:pt x="8904" y="2942"/>
                    </a:cubicBezTo>
                    <a:cubicBezTo>
                      <a:pt x="8884" y="2811"/>
                      <a:pt x="8853" y="2660"/>
                      <a:pt x="8822" y="2536"/>
                    </a:cubicBezTo>
                    <a:cubicBezTo>
                      <a:pt x="8790" y="2408"/>
                      <a:pt x="8749" y="2262"/>
                      <a:pt x="8704" y="2141"/>
                    </a:cubicBezTo>
                    <a:cubicBezTo>
                      <a:pt x="8661" y="2019"/>
                      <a:pt x="8603" y="1878"/>
                      <a:pt x="8547" y="1763"/>
                    </a:cubicBezTo>
                    <a:cubicBezTo>
                      <a:pt x="8491" y="1645"/>
                      <a:pt x="8422" y="1514"/>
                      <a:pt x="8352" y="1402"/>
                    </a:cubicBezTo>
                    <a:cubicBezTo>
                      <a:pt x="8281" y="1291"/>
                      <a:pt x="8196" y="1171"/>
                      <a:pt x="8116" y="1066"/>
                    </a:cubicBezTo>
                    <a:cubicBezTo>
                      <a:pt x="8034" y="962"/>
                      <a:pt x="7935" y="851"/>
                      <a:pt x="7841" y="759"/>
                    </a:cubicBezTo>
                    <a:cubicBezTo>
                      <a:pt x="7746" y="666"/>
                      <a:pt x="7633" y="570"/>
                      <a:pt x="7527" y="489"/>
                    </a:cubicBezTo>
                    <a:cubicBezTo>
                      <a:pt x="7420" y="407"/>
                      <a:pt x="7298" y="325"/>
                      <a:pt x="7181" y="258"/>
                    </a:cubicBezTo>
                    <a:cubicBezTo>
                      <a:pt x="6868" y="77"/>
                      <a:pt x="6512" y="1"/>
                      <a:pt x="61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4" name="Google Shape;6184;p22"/>
              <p:cNvSpPr/>
              <p:nvPr/>
            </p:nvSpPr>
            <p:spPr>
              <a:xfrm>
                <a:off x="8303503" y="4505031"/>
                <a:ext cx="263389" cy="214958"/>
              </a:xfrm>
              <a:custGeom>
                <a:avLst/>
                <a:gdLst/>
                <a:ahLst/>
                <a:cxnLst/>
                <a:rect l="l" t="t" r="r" b="b"/>
                <a:pathLst>
                  <a:path w="8446" h="6893" extrusionOk="0">
                    <a:moveTo>
                      <a:pt x="0" y="0"/>
                    </a:moveTo>
                    <a:lnTo>
                      <a:pt x="0" y="9"/>
                    </a:lnTo>
                    <a:cubicBezTo>
                      <a:pt x="0" y="130"/>
                      <a:pt x="9" y="252"/>
                      <a:pt x="28" y="374"/>
                    </a:cubicBezTo>
                    <a:cubicBezTo>
                      <a:pt x="49" y="530"/>
                      <a:pt x="84" y="679"/>
                      <a:pt x="131" y="834"/>
                    </a:cubicBezTo>
                    <a:cubicBezTo>
                      <a:pt x="180" y="990"/>
                      <a:pt x="239" y="1132"/>
                      <a:pt x="314" y="1281"/>
                    </a:cubicBezTo>
                    <a:cubicBezTo>
                      <a:pt x="387" y="1432"/>
                      <a:pt x="466" y="1568"/>
                      <a:pt x="561" y="1711"/>
                    </a:cubicBezTo>
                    <a:cubicBezTo>
                      <a:pt x="656" y="1855"/>
                      <a:pt x="752" y="1979"/>
                      <a:pt x="863" y="2114"/>
                    </a:cubicBezTo>
                    <a:cubicBezTo>
                      <a:pt x="975" y="2248"/>
                      <a:pt x="1084" y="2365"/>
                      <a:pt x="1212" y="2489"/>
                    </a:cubicBezTo>
                    <a:cubicBezTo>
                      <a:pt x="1337" y="2613"/>
                      <a:pt x="1457" y="2721"/>
                      <a:pt x="1596" y="2836"/>
                    </a:cubicBezTo>
                    <a:cubicBezTo>
                      <a:pt x="1737" y="2951"/>
                      <a:pt x="1864" y="3048"/>
                      <a:pt x="2013" y="3152"/>
                    </a:cubicBezTo>
                    <a:cubicBezTo>
                      <a:pt x="2164" y="3257"/>
                      <a:pt x="2299" y="3342"/>
                      <a:pt x="2459" y="3436"/>
                    </a:cubicBezTo>
                    <a:cubicBezTo>
                      <a:pt x="2459" y="3436"/>
                      <a:pt x="5825" y="5381"/>
                      <a:pt x="8432" y="6885"/>
                    </a:cubicBezTo>
                    <a:lnTo>
                      <a:pt x="8432" y="6885"/>
                    </a:lnTo>
                    <a:cubicBezTo>
                      <a:pt x="8216" y="6759"/>
                      <a:pt x="8028" y="6591"/>
                      <a:pt x="7872" y="6379"/>
                    </a:cubicBezTo>
                    <a:cubicBezTo>
                      <a:pt x="7542" y="5950"/>
                      <a:pt x="7344" y="5474"/>
                      <a:pt x="7272" y="4955"/>
                    </a:cubicBezTo>
                    <a:cubicBezTo>
                      <a:pt x="7233" y="4692"/>
                      <a:pt x="7216" y="4431"/>
                      <a:pt x="7216" y="4173"/>
                    </a:cubicBezTo>
                    <a:lnTo>
                      <a:pt x="7216" y="4167"/>
                    </a:lnTo>
                    <a:cubicBezTo>
                      <a:pt x="4709" y="2722"/>
                      <a:pt x="2250" y="1302"/>
                      <a:pt x="0" y="0"/>
                    </a:cubicBezTo>
                    <a:close/>
                    <a:moveTo>
                      <a:pt x="8432" y="6885"/>
                    </a:moveTo>
                    <a:lnTo>
                      <a:pt x="8432" y="6885"/>
                    </a:lnTo>
                    <a:cubicBezTo>
                      <a:pt x="8436" y="6887"/>
                      <a:pt x="8441" y="6890"/>
                      <a:pt x="8445" y="6893"/>
                    </a:cubicBezTo>
                    <a:cubicBezTo>
                      <a:pt x="8441" y="6890"/>
                      <a:pt x="8436" y="6887"/>
                      <a:pt x="8432" y="688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5" name="Google Shape;6185;p22"/>
              <p:cNvSpPr/>
              <p:nvPr/>
            </p:nvSpPr>
            <p:spPr>
              <a:xfrm>
                <a:off x="8303472" y="4332550"/>
                <a:ext cx="448846" cy="302401"/>
              </a:xfrm>
              <a:custGeom>
                <a:avLst/>
                <a:gdLst/>
                <a:ahLst/>
                <a:cxnLst/>
                <a:rect l="l" t="t" r="r" b="b"/>
                <a:pathLst>
                  <a:path w="14393" h="9697" extrusionOk="0">
                    <a:moveTo>
                      <a:pt x="14391" y="2125"/>
                    </a:moveTo>
                    <a:lnTo>
                      <a:pt x="14391" y="2125"/>
                    </a:lnTo>
                    <a:cubicBezTo>
                      <a:pt x="14391" y="2125"/>
                      <a:pt x="14392" y="2125"/>
                      <a:pt x="14392" y="2126"/>
                    </a:cubicBezTo>
                    <a:cubicBezTo>
                      <a:pt x="14392" y="2125"/>
                      <a:pt x="14391" y="2125"/>
                      <a:pt x="14391" y="2125"/>
                    </a:cubicBezTo>
                    <a:close/>
                    <a:moveTo>
                      <a:pt x="9315" y="0"/>
                    </a:moveTo>
                    <a:cubicBezTo>
                      <a:pt x="9261" y="0"/>
                      <a:pt x="9208" y="1"/>
                      <a:pt x="9146" y="2"/>
                    </a:cubicBezTo>
                    <a:cubicBezTo>
                      <a:pt x="9024" y="5"/>
                      <a:pt x="8928" y="9"/>
                      <a:pt x="8801" y="17"/>
                    </a:cubicBezTo>
                    <a:cubicBezTo>
                      <a:pt x="8678" y="27"/>
                      <a:pt x="8579" y="34"/>
                      <a:pt x="8452" y="45"/>
                    </a:cubicBezTo>
                    <a:cubicBezTo>
                      <a:pt x="8326" y="60"/>
                      <a:pt x="8223" y="73"/>
                      <a:pt x="8095" y="91"/>
                    </a:cubicBezTo>
                    <a:cubicBezTo>
                      <a:pt x="7910" y="116"/>
                      <a:pt x="7740" y="145"/>
                      <a:pt x="7553" y="179"/>
                    </a:cubicBezTo>
                    <a:cubicBezTo>
                      <a:pt x="7436" y="201"/>
                      <a:pt x="7309" y="228"/>
                      <a:pt x="7191" y="252"/>
                    </a:cubicBezTo>
                    <a:cubicBezTo>
                      <a:pt x="7079" y="275"/>
                      <a:pt x="6944" y="308"/>
                      <a:pt x="6829" y="337"/>
                    </a:cubicBezTo>
                    <a:cubicBezTo>
                      <a:pt x="6717" y="365"/>
                      <a:pt x="6579" y="400"/>
                      <a:pt x="6465" y="431"/>
                    </a:cubicBezTo>
                    <a:cubicBezTo>
                      <a:pt x="6353" y="461"/>
                      <a:pt x="6216" y="503"/>
                      <a:pt x="6103" y="534"/>
                    </a:cubicBezTo>
                    <a:cubicBezTo>
                      <a:pt x="5989" y="569"/>
                      <a:pt x="5854" y="612"/>
                      <a:pt x="5742" y="648"/>
                    </a:cubicBezTo>
                    <a:cubicBezTo>
                      <a:pt x="5628" y="684"/>
                      <a:pt x="5495" y="731"/>
                      <a:pt x="5383" y="770"/>
                    </a:cubicBezTo>
                    <a:cubicBezTo>
                      <a:pt x="5217" y="827"/>
                      <a:pt x="5013" y="904"/>
                      <a:pt x="4848" y="968"/>
                    </a:cubicBezTo>
                    <a:cubicBezTo>
                      <a:pt x="4682" y="1034"/>
                      <a:pt x="4487" y="1115"/>
                      <a:pt x="4326" y="1185"/>
                    </a:cubicBezTo>
                    <a:cubicBezTo>
                      <a:pt x="4159" y="1257"/>
                      <a:pt x="3971" y="1344"/>
                      <a:pt x="3811" y="1421"/>
                    </a:cubicBezTo>
                    <a:cubicBezTo>
                      <a:pt x="3649" y="1497"/>
                      <a:pt x="3468" y="1589"/>
                      <a:pt x="3312" y="1673"/>
                    </a:cubicBezTo>
                    <a:cubicBezTo>
                      <a:pt x="3156" y="1755"/>
                      <a:pt x="2979" y="1854"/>
                      <a:pt x="2828" y="1942"/>
                    </a:cubicBezTo>
                    <a:cubicBezTo>
                      <a:pt x="2677" y="2029"/>
                      <a:pt x="2510" y="2133"/>
                      <a:pt x="2366" y="2228"/>
                    </a:cubicBezTo>
                    <a:cubicBezTo>
                      <a:pt x="2221" y="2323"/>
                      <a:pt x="2063" y="2432"/>
                      <a:pt x="1926" y="2533"/>
                    </a:cubicBezTo>
                    <a:cubicBezTo>
                      <a:pt x="1787" y="2633"/>
                      <a:pt x="1640" y="2751"/>
                      <a:pt x="1512" y="2859"/>
                    </a:cubicBezTo>
                    <a:cubicBezTo>
                      <a:pt x="1384" y="2967"/>
                      <a:pt x="1248" y="3090"/>
                      <a:pt x="1133" y="3205"/>
                    </a:cubicBezTo>
                    <a:cubicBezTo>
                      <a:pt x="1016" y="3320"/>
                      <a:pt x="894" y="3451"/>
                      <a:pt x="792" y="3573"/>
                    </a:cubicBezTo>
                    <a:cubicBezTo>
                      <a:pt x="690" y="3700"/>
                      <a:pt x="587" y="3839"/>
                      <a:pt x="500" y="3969"/>
                    </a:cubicBezTo>
                    <a:cubicBezTo>
                      <a:pt x="414" y="4104"/>
                      <a:pt x="331" y="4249"/>
                      <a:pt x="266" y="4390"/>
                    </a:cubicBezTo>
                    <a:cubicBezTo>
                      <a:pt x="198" y="4529"/>
                      <a:pt x="139" y="4685"/>
                      <a:pt x="98" y="4834"/>
                    </a:cubicBezTo>
                    <a:cubicBezTo>
                      <a:pt x="33" y="5058"/>
                      <a:pt x="0" y="5296"/>
                      <a:pt x="0" y="5529"/>
                    </a:cubicBezTo>
                    <a:cubicBezTo>
                      <a:pt x="2250" y="6830"/>
                      <a:pt x="4710" y="8250"/>
                      <a:pt x="7214" y="9696"/>
                    </a:cubicBezTo>
                    <a:cubicBezTo>
                      <a:pt x="7217" y="8076"/>
                      <a:pt x="7903" y="6469"/>
                      <a:pt x="8783" y="5071"/>
                    </a:cubicBezTo>
                    <a:cubicBezTo>
                      <a:pt x="9481" y="3957"/>
                      <a:pt x="10304" y="2975"/>
                      <a:pt x="11526" y="2359"/>
                    </a:cubicBezTo>
                    <a:cubicBezTo>
                      <a:pt x="12091" y="2074"/>
                      <a:pt x="12741" y="1868"/>
                      <a:pt x="13351" y="1868"/>
                    </a:cubicBezTo>
                    <a:cubicBezTo>
                      <a:pt x="13722" y="1868"/>
                      <a:pt x="14077" y="1944"/>
                      <a:pt x="14391" y="2125"/>
                    </a:cubicBezTo>
                    <a:lnTo>
                      <a:pt x="14391" y="2125"/>
                    </a:lnTo>
                    <a:cubicBezTo>
                      <a:pt x="13434" y="1571"/>
                      <a:pt x="12474" y="1018"/>
                      <a:pt x="11514" y="462"/>
                    </a:cubicBezTo>
                    <a:lnTo>
                      <a:pt x="11511" y="465"/>
                    </a:lnTo>
                    <a:cubicBezTo>
                      <a:pt x="11429" y="422"/>
                      <a:pt x="11353" y="383"/>
                      <a:pt x="11266" y="347"/>
                    </a:cubicBezTo>
                    <a:cubicBezTo>
                      <a:pt x="11176" y="310"/>
                      <a:pt x="11094" y="278"/>
                      <a:pt x="11001" y="247"/>
                    </a:cubicBezTo>
                    <a:cubicBezTo>
                      <a:pt x="10908" y="215"/>
                      <a:pt x="10824" y="189"/>
                      <a:pt x="10725" y="165"/>
                    </a:cubicBezTo>
                    <a:cubicBezTo>
                      <a:pt x="10624" y="136"/>
                      <a:pt x="10538" y="117"/>
                      <a:pt x="10433" y="99"/>
                    </a:cubicBezTo>
                    <a:cubicBezTo>
                      <a:pt x="10325" y="77"/>
                      <a:pt x="10236" y="63"/>
                      <a:pt x="10128" y="48"/>
                    </a:cubicBezTo>
                    <a:cubicBezTo>
                      <a:pt x="10016" y="35"/>
                      <a:pt x="9926" y="27"/>
                      <a:pt x="9811" y="17"/>
                    </a:cubicBezTo>
                    <a:cubicBezTo>
                      <a:pt x="9696" y="9"/>
                      <a:pt x="9602" y="5"/>
                      <a:pt x="9483" y="2"/>
                    </a:cubicBezTo>
                    <a:cubicBezTo>
                      <a:pt x="9422" y="1"/>
                      <a:pt x="9369" y="0"/>
                      <a:pt x="9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22"/>
              <p:cNvSpPr/>
              <p:nvPr/>
            </p:nvSpPr>
            <p:spPr>
              <a:xfrm>
                <a:off x="8593512" y="4442002"/>
                <a:ext cx="187858" cy="144730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4641" extrusionOk="0">
                    <a:moveTo>
                      <a:pt x="4529" y="1"/>
                    </a:moveTo>
                    <a:cubicBezTo>
                      <a:pt x="4355" y="1"/>
                      <a:pt x="4181" y="19"/>
                      <a:pt x="4013" y="57"/>
                    </a:cubicBezTo>
                    <a:cubicBezTo>
                      <a:pt x="3308" y="217"/>
                      <a:pt x="2674" y="593"/>
                      <a:pt x="2149" y="1071"/>
                    </a:cubicBezTo>
                    <a:cubicBezTo>
                      <a:pt x="1100" y="2021"/>
                      <a:pt x="336" y="3277"/>
                      <a:pt x="0" y="4639"/>
                    </a:cubicBezTo>
                    <a:lnTo>
                      <a:pt x="19" y="4640"/>
                    </a:lnTo>
                    <a:cubicBezTo>
                      <a:pt x="404" y="3299"/>
                      <a:pt x="1201" y="2086"/>
                      <a:pt x="2249" y="1183"/>
                    </a:cubicBezTo>
                    <a:cubicBezTo>
                      <a:pt x="2779" y="744"/>
                      <a:pt x="3392" y="398"/>
                      <a:pt x="4054" y="241"/>
                    </a:cubicBezTo>
                    <a:cubicBezTo>
                      <a:pt x="4253" y="188"/>
                      <a:pt x="4458" y="162"/>
                      <a:pt x="4664" y="162"/>
                    </a:cubicBezTo>
                    <a:cubicBezTo>
                      <a:pt x="5135" y="162"/>
                      <a:pt x="5609" y="300"/>
                      <a:pt x="6011" y="573"/>
                    </a:cubicBezTo>
                    <a:lnTo>
                      <a:pt x="6024" y="560"/>
                    </a:lnTo>
                    <a:cubicBezTo>
                      <a:pt x="5634" y="189"/>
                      <a:pt x="5080" y="1"/>
                      <a:pt x="45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7" name="Google Shape;6187;p22"/>
              <p:cNvSpPr/>
              <p:nvPr/>
            </p:nvSpPr>
            <p:spPr>
              <a:xfrm>
                <a:off x="8315602" y="4296408"/>
                <a:ext cx="195499" cy="141767"/>
              </a:xfrm>
              <a:custGeom>
                <a:avLst/>
                <a:gdLst/>
                <a:ahLst/>
                <a:cxnLst/>
                <a:rect l="l" t="t" r="r" b="b"/>
                <a:pathLst>
                  <a:path w="6269" h="4546" extrusionOk="0">
                    <a:moveTo>
                      <a:pt x="2410" y="0"/>
                    </a:moveTo>
                    <a:cubicBezTo>
                      <a:pt x="2365" y="0"/>
                      <a:pt x="2320" y="1"/>
                      <a:pt x="2276" y="2"/>
                    </a:cubicBezTo>
                    <a:cubicBezTo>
                      <a:pt x="2212" y="5"/>
                      <a:pt x="2150" y="8"/>
                      <a:pt x="2087" y="14"/>
                    </a:cubicBezTo>
                    <a:cubicBezTo>
                      <a:pt x="1992" y="21"/>
                      <a:pt x="1898" y="34"/>
                      <a:pt x="1805" y="46"/>
                    </a:cubicBezTo>
                    <a:cubicBezTo>
                      <a:pt x="1711" y="63"/>
                      <a:pt x="1618" y="80"/>
                      <a:pt x="1526" y="100"/>
                    </a:cubicBezTo>
                    <a:cubicBezTo>
                      <a:pt x="1435" y="120"/>
                      <a:pt x="1345" y="145"/>
                      <a:pt x="1256" y="172"/>
                    </a:cubicBezTo>
                    <a:cubicBezTo>
                      <a:pt x="1167" y="199"/>
                      <a:pt x="1079" y="231"/>
                      <a:pt x="994" y="264"/>
                    </a:cubicBezTo>
                    <a:cubicBezTo>
                      <a:pt x="908" y="297"/>
                      <a:pt x="826" y="333"/>
                      <a:pt x="747" y="376"/>
                    </a:cubicBezTo>
                    <a:cubicBezTo>
                      <a:pt x="666" y="418"/>
                      <a:pt x="589" y="463"/>
                      <a:pt x="517" y="513"/>
                    </a:cubicBezTo>
                    <a:cubicBezTo>
                      <a:pt x="445" y="563"/>
                      <a:pt x="376" y="616"/>
                      <a:pt x="314" y="675"/>
                    </a:cubicBezTo>
                    <a:cubicBezTo>
                      <a:pt x="252" y="733"/>
                      <a:pt x="196" y="796"/>
                      <a:pt x="150" y="862"/>
                    </a:cubicBezTo>
                    <a:cubicBezTo>
                      <a:pt x="103" y="928"/>
                      <a:pt x="65" y="1002"/>
                      <a:pt x="41" y="1078"/>
                    </a:cubicBezTo>
                    <a:cubicBezTo>
                      <a:pt x="14" y="1153"/>
                      <a:pt x="1" y="1232"/>
                      <a:pt x="1" y="1314"/>
                    </a:cubicBezTo>
                    <a:cubicBezTo>
                      <a:pt x="1" y="1394"/>
                      <a:pt x="15" y="1475"/>
                      <a:pt x="41" y="1554"/>
                    </a:cubicBezTo>
                    <a:cubicBezTo>
                      <a:pt x="65" y="1630"/>
                      <a:pt x="101" y="1703"/>
                      <a:pt x="149" y="1774"/>
                    </a:cubicBezTo>
                    <a:cubicBezTo>
                      <a:pt x="218" y="1877"/>
                      <a:pt x="307" y="1972"/>
                      <a:pt x="407" y="2058"/>
                    </a:cubicBezTo>
                    <a:cubicBezTo>
                      <a:pt x="497" y="2135"/>
                      <a:pt x="596" y="2202"/>
                      <a:pt x="702" y="2264"/>
                    </a:cubicBezTo>
                    <a:cubicBezTo>
                      <a:pt x="2019" y="3024"/>
                      <a:pt x="3336" y="3784"/>
                      <a:pt x="4653" y="4545"/>
                    </a:cubicBezTo>
                    <a:cubicBezTo>
                      <a:pt x="4558" y="4485"/>
                      <a:pt x="4479" y="4393"/>
                      <a:pt x="4421" y="4297"/>
                    </a:cubicBezTo>
                    <a:cubicBezTo>
                      <a:pt x="4337" y="4149"/>
                      <a:pt x="4314" y="3978"/>
                      <a:pt x="4319" y="3805"/>
                    </a:cubicBezTo>
                    <a:cubicBezTo>
                      <a:pt x="4321" y="3746"/>
                      <a:pt x="4325" y="3690"/>
                      <a:pt x="4332" y="3633"/>
                    </a:cubicBezTo>
                    <a:cubicBezTo>
                      <a:pt x="4365" y="3348"/>
                      <a:pt x="4450" y="3079"/>
                      <a:pt x="4574" y="2827"/>
                    </a:cubicBezTo>
                    <a:cubicBezTo>
                      <a:pt x="4700" y="2576"/>
                      <a:pt x="4869" y="2342"/>
                      <a:pt x="5066" y="2140"/>
                    </a:cubicBezTo>
                    <a:cubicBezTo>
                      <a:pt x="5221" y="1979"/>
                      <a:pt x="5400" y="1841"/>
                      <a:pt x="5613" y="1752"/>
                    </a:cubicBezTo>
                    <a:cubicBezTo>
                      <a:pt x="5704" y="1713"/>
                      <a:pt x="5827" y="1680"/>
                      <a:pt x="5961" y="1680"/>
                    </a:cubicBezTo>
                    <a:cubicBezTo>
                      <a:pt x="6060" y="1680"/>
                      <a:pt x="6166" y="1699"/>
                      <a:pt x="6269" y="1748"/>
                    </a:cubicBezTo>
                    <a:cubicBezTo>
                      <a:pt x="5435" y="1266"/>
                      <a:pt x="4605" y="786"/>
                      <a:pt x="3772" y="304"/>
                    </a:cubicBezTo>
                    <a:lnTo>
                      <a:pt x="3687" y="264"/>
                    </a:lnTo>
                    <a:cubicBezTo>
                      <a:pt x="3510" y="174"/>
                      <a:pt x="3313" y="109"/>
                      <a:pt x="3106" y="67"/>
                    </a:cubicBezTo>
                    <a:cubicBezTo>
                      <a:pt x="2899" y="24"/>
                      <a:pt x="2682" y="2"/>
                      <a:pt x="2466" y="1"/>
                    </a:cubicBezTo>
                    <a:cubicBezTo>
                      <a:pt x="2447" y="1"/>
                      <a:pt x="2428" y="0"/>
                      <a:pt x="2410" y="0"/>
                    </a:cubicBezTo>
                    <a:close/>
                  </a:path>
                </a:pathLst>
              </a:custGeom>
              <a:solidFill>
                <a:srgbClr val="1B6A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8" name="Google Shape;6188;p22"/>
              <p:cNvSpPr/>
              <p:nvPr/>
            </p:nvSpPr>
            <p:spPr>
              <a:xfrm>
                <a:off x="8315602" y="4296283"/>
                <a:ext cx="195499" cy="141861"/>
              </a:xfrm>
              <a:custGeom>
                <a:avLst/>
                <a:gdLst/>
                <a:ahLst/>
                <a:cxnLst/>
                <a:rect l="l" t="t" r="r" b="b"/>
                <a:pathLst>
                  <a:path w="6269" h="4549" extrusionOk="0">
                    <a:moveTo>
                      <a:pt x="2415" y="0"/>
                    </a:moveTo>
                    <a:cubicBezTo>
                      <a:pt x="2368" y="0"/>
                      <a:pt x="2322" y="2"/>
                      <a:pt x="2276" y="4"/>
                    </a:cubicBezTo>
                    <a:cubicBezTo>
                      <a:pt x="2212" y="5"/>
                      <a:pt x="2150" y="8"/>
                      <a:pt x="2087" y="14"/>
                    </a:cubicBezTo>
                    <a:cubicBezTo>
                      <a:pt x="1992" y="21"/>
                      <a:pt x="1898" y="34"/>
                      <a:pt x="1805" y="47"/>
                    </a:cubicBezTo>
                    <a:cubicBezTo>
                      <a:pt x="1711" y="63"/>
                      <a:pt x="1618" y="80"/>
                      <a:pt x="1526" y="100"/>
                    </a:cubicBezTo>
                    <a:cubicBezTo>
                      <a:pt x="1435" y="120"/>
                      <a:pt x="1345" y="145"/>
                      <a:pt x="1256" y="172"/>
                    </a:cubicBezTo>
                    <a:cubicBezTo>
                      <a:pt x="1167" y="199"/>
                      <a:pt x="1079" y="232"/>
                      <a:pt x="994" y="264"/>
                    </a:cubicBezTo>
                    <a:cubicBezTo>
                      <a:pt x="908" y="298"/>
                      <a:pt x="826" y="336"/>
                      <a:pt x="747" y="377"/>
                    </a:cubicBezTo>
                    <a:cubicBezTo>
                      <a:pt x="666" y="419"/>
                      <a:pt x="589" y="464"/>
                      <a:pt x="517" y="514"/>
                    </a:cubicBezTo>
                    <a:cubicBezTo>
                      <a:pt x="445" y="564"/>
                      <a:pt x="376" y="616"/>
                      <a:pt x="314" y="675"/>
                    </a:cubicBezTo>
                    <a:cubicBezTo>
                      <a:pt x="252" y="731"/>
                      <a:pt x="196" y="796"/>
                      <a:pt x="150" y="862"/>
                    </a:cubicBezTo>
                    <a:cubicBezTo>
                      <a:pt x="103" y="931"/>
                      <a:pt x="65" y="1004"/>
                      <a:pt x="41" y="1080"/>
                    </a:cubicBezTo>
                    <a:cubicBezTo>
                      <a:pt x="19" y="1139"/>
                      <a:pt x="6" y="1198"/>
                      <a:pt x="2" y="1262"/>
                    </a:cubicBezTo>
                    <a:cubicBezTo>
                      <a:pt x="1" y="1282"/>
                      <a:pt x="1" y="1298"/>
                      <a:pt x="1" y="1315"/>
                    </a:cubicBezTo>
                    <a:cubicBezTo>
                      <a:pt x="1" y="1397"/>
                      <a:pt x="15" y="1477"/>
                      <a:pt x="41" y="1556"/>
                    </a:cubicBezTo>
                    <a:cubicBezTo>
                      <a:pt x="65" y="1631"/>
                      <a:pt x="101" y="1706"/>
                      <a:pt x="149" y="1775"/>
                    </a:cubicBezTo>
                    <a:cubicBezTo>
                      <a:pt x="218" y="1880"/>
                      <a:pt x="307" y="1975"/>
                      <a:pt x="407" y="2061"/>
                    </a:cubicBezTo>
                    <a:cubicBezTo>
                      <a:pt x="497" y="2139"/>
                      <a:pt x="596" y="2205"/>
                      <a:pt x="702" y="2265"/>
                    </a:cubicBezTo>
                    <a:cubicBezTo>
                      <a:pt x="2019" y="3026"/>
                      <a:pt x="3336" y="3786"/>
                      <a:pt x="4653" y="4548"/>
                    </a:cubicBezTo>
                    <a:cubicBezTo>
                      <a:pt x="4558" y="4488"/>
                      <a:pt x="4479" y="4396"/>
                      <a:pt x="4421" y="4298"/>
                    </a:cubicBezTo>
                    <a:cubicBezTo>
                      <a:pt x="4337" y="4151"/>
                      <a:pt x="4314" y="3980"/>
                      <a:pt x="4319" y="3808"/>
                    </a:cubicBezTo>
                    <a:cubicBezTo>
                      <a:pt x="4319" y="3788"/>
                      <a:pt x="4321" y="3772"/>
                      <a:pt x="4321" y="3756"/>
                    </a:cubicBezTo>
                    <a:cubicBezTo>
                      <a:pt x="4322" y="3716"/>
                      <a:pt x="4327" y="3675"/>
                      <a:pt x="4332" y="3635"/>
                    </a:cubicBezTo>
                    <a:cubicBezTo>
                      <a:pt x="4365" y="3349"/>
                      <a:pt x="4450" y="3082"/>
                      <a:pt x="4574" y="2830"/>
                    </a:cubicBezTo>
                    <a:cubicBezTo>
                      <a:pt x="4700" y="2578"/>
                      <a:pt x="4869" y="2343"/>
                      <a:pt x="5066" y="2141"/>
                    </a:cubicBezTo>
                    <a:cubicBezTo>
                      <a:pt x="5221" y="1983"/>
                      <a:pt x="5400" y="1845"/>
                      <a:pt x="5613" y="1756"/>
                    </a:cubicBezTo>
                    <a:cubicBezTo>
                      <a:pt x="5704" y="1717"/>
                      <a:pt x="5827" y="1684"/>
                      <a:pt x="5961" y="1684"/>
                    </a:cubicBezTo>
                    <a:cubicBezTo>
                      <a:pt x="6060" y="1684"/>
                      <a:pt x="6166" y="1703"/>
                      <a:pt x="6269" y="1752"/>
                    </a:cubicBezTo>
                    <a:cubicBezTo>
                      <a:pt x="5435" y="1272"/>
                      <a:pt x="4603" y="790"/>
                      <a:pt x="3769" y="308"/>
                    </a:cubicBezTo>
                    <a:lnTo>
                      <a:pt x="3687" y="264"/>
                    </a:lnTo>
                    <a:cubicBezTo>
                      <a:pt x="3510" y="173"/>
                      <a:pt x="3313" y="111"/>
                      <a:pt x="3106" y="68"/>
                    </a:cubicBezTo>
                    <a:cubicBezTo>
                      <a:pt x="2899" y="25"/>
                      <a:pt x="2683" y="4"/>
                      <a:pt x="2466" y="1"/>
                    </a:cubicBezTo>
                    <a:cubicBezTo>
                      <a:pt x="2449" y="0"/>
                      <a:pt x="2432" y="0"/>
                      <a:pt x="24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9" name="Google Shape;6189;p22"/>
              <p:cNvSpPr/>
              <p:nvPr/>
            </p:nvSpPr>
            <p:spPr>
              <a:xfrm>
                <a:off x="8449568" y="4347638"/>
                <a:ext cx="74844" cy="92807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2976" extrusionOk="0">
                    <a:moveTo>
                      <a:pt x="1802" y="487"/>
                    </a:moveTo>
                    <a:cubicBezTo>
                      <a:pt x="1839" y="487"/>
                      <a:pt x="1874" y="491"/>
                      <a:pt x="1909" y="500"/>
                    </a:cubicBezTo>
                    <a:cubicBezTo>
                      <a:pt x="2031" y="533"/>
                      <a:pt x="2142" y="626"/>
                      <a:pt x="2207" y="740"/>
                    </a:cubicBezTo>
                    <a:cubicBezTo>
                      <a:pt x="2293" y="891"/>
                      <a:pt x="2297" y="1072"/>
                      <a:pt x="2277" y="1246"/>
                    </a:cubicBezTo>
                    <a:cubicBezTo>
                      <a:pt x="2253" y="1466"/>
                      <a:pt x="2188" y="1670"/>
                      <a:pt x="2092" y="1864"/>
                    </a:cubicBezTo>
                    <a:cubicBezTo>
                      <a:pt x="1996" y="2057"/>
                      <a:pt x="1868" y="2236"/>
                      <a:pt x="1715" y="2390"/>
                    </a:cubicBezTo>
                    <a:cubicBezTo>
                      <a:pt x="1593" y="2512"/>
                      <a:pt x="1458" y="2620"/>
                      <a:pt x="1297" y="2688"/>
                    </a:cubicBezTo>
                    <a:cubicBezTo>
                      <a:pt x="1210" y="2725"/>
                      <a:pt x="1115" y="2751"/>
                      <a:pt x="1023" y="2751"/>
                    </a:cubicBezTo>
                    <a:cubicBezTo>
                      <a:pt x="987" y="2751"/>
                      <a:pt x="951" y="2747"/>
                      <a:pt x="916" y="2738"/>
                    </a:cubicBezTo>
                    <a:cubicBezTo>
                      <a:pt x="794" y="2705"/>
                      <a:pt x="683" y="2611"/>
                      <a:pt x="617" y="2498"/>
                    </a:cubicBezTo>
                    <a:cubicBezTo>
                      <a:pt x="552" y="2387"/>
                      <a:pt x="535" y="2256"/>
                      <a:pt x="538" y="2124"/>
                    </a:cubicBezTo>
                    <a:cubicBezTo>
                      <a:pt x="539" y="2080"/>
                      <a:pt x="543" y="2036"/>
                      <a:pt x="546" y="1992"/>
                    </a:cubicBezTo>
                    <a:cubicBezTo>
                      <a:pt x="572" y="1772"/>
                      <a:pt x="637" y="1568"/>
                      <a:pt x="732" y="1375"/>
                    </a:cubicBezTo>
                    <a:cubicBezTo>
                      <a:pt x="830" y="1181"/>
                      <a:pt x="956" y="1001"/>
                      <a:pt x="1110" y="847"/>
                    </a:cubicBezTo>
                    <a:cubicBezTo>
                      <a:pt x="1232" y="725"/>
                      <a:pt x="1366" y="619"/>
                      <a:pt x="1528" y="550"/>
                    </a:cubicBezTo>
                    <a:cubicBezTo>
                      <a:pt x="1615" y="513"/>
                      <a:pt x="1710" y="487"/>
                      <a:pt x="1802" y="487"/>
                    </a:cubicBezTo>
                    <a:close/>
                    <a:moveTo>
                      <a:pt x="1648" y="1"/>
                    </a:moveTo>
                    <a:cubicBezTo>
                      <a:pt x="1514" y="1"/>
                      <a:pt x="1391" y="35"/>
                      <a:pt x="1300" y="73"/>
                    </a:cubicBezTo>
                    <a:cubicBezTo>
                      <a:pt x="1088" y="165"/>
                      <a:pt x="910" y="301"/>
                      <a:pt x="752" y="461"/>
                    </a:cubicBezTo>
                    <a:cubicBezTo>
                      <a:pt x="554" y="662"/>
                      <a:pt x="385" y="898"/>
                      <a:pt x="262" y="1149"/>
                    </a:cubicBezTo>
                    <a:cubicBezTo>
                      <a:pt x="135" y="1401"/>
                      <a:pt x="50" y="1668"/>
                      <a:pt x="19" y="1954"/>
                    </a:cubicBezTo>
                    <a:cubicBezTo>
                      <a:pt x="12" y="2012"/>
                      <a:pt x="7" y="2067"/>
                      <a:pt x="6" y="2127"/>
                    </a:cubicBezTo>
                    <a:cubicBezTo>
                      <a:pt x="0" y="2299"/>
                      <a:pt x="24" y="2469"/>
                      <a:pt x="108" y="2617"/>
                    </a:cubicBezTo>
                    <a:cubicBezTo>
                      <a:pt x="165" y="2714"/>
                      <a:pt x="244" y="2806"/>
                      <a:pt x="341" y="2867"/>
                    </a:cubicBezTo>
                    <a:cubicBezTo>
                      <a:pt x="377" y="2889"/>
                      <a:pt x="410" y="2905"/>
                      <a:pt x="451" y="2921"/>
                    </a:cubicBezTo>
                    <a:cubicBezTo>
                      <a:pt x="482" y="2932"/>
                      <a:pt x="513" y="2941"/>
                      <a:pt x="545" y="2949"/>
                    </a:cubicBezTo>
                    <a:cubicBezTo>
                      <a:pt x="578" y="2957"/>
                      <a:pt x="608" y="2962"/>
                      <a:pt x="640" y="2968"/>
                    </a:cubicBezTo>
                    <a:cubicBezTo>
                      <a:pt x="673" y="2971"/>
                      <a:pt x="705" y="2972"/>
                      <a:pt x="738" y="2975"/>
                    </a:cubicBezTo>
                    <a:cubicBezTo>
                      <a:pt x="772" y="2975"/>
                      <a:pt x="802" y="2972"/>
                      <a:pt x="837" y="2971"/>
                    </a:cubicBezTo>
                    <a:cubicBezTo>
                      <a:pt x="870" y="2968"/>
                      <a:pt x="901" y="2964"/>
                      <a:pt x="935" y="2957"/>
                    </a:cubicBezTo>
                    <a:cubicBezTo>
                      <a:pt x="969" y="2951"/>
                      <a:pt x="999" y="2944"/>
                      <a:pt x="1032" y="2935"/>
                    </a:cubicBezTo>
                    <a:cubicBezTo>
                      <a:pt x="1067" y="2925"/>
                      <a:pt x="1097" y="2915"/>
                      <a:pt x="1129" y="2903"/>
                    </a:cubicBezTo>
                    <a:cubicBezTo>
                      <a:pt x="1163" y="2889"/>
                      <a:pt x="1193" y="2877"/>
                      <a:pt x="1226" y="2862"/>
                    </a:cubicBezTo>
                    <a:cubicBezTo>
                      <a:pt x="1258" y="2843"/>
                      <a:pt x="1290" y="2829"/>
                      <a:pt x="1321" y="2811"/>
                    </a:cubicBezTo>
                    <a:cubicBezTo>
                      <a:pt x="1351" y="2791"/>
                      <a:pt x="1380" y="2775"/>
                      <a:pt x="1412" y="2755"/>
                    </a:cubicBezTo>
                    <a:cubicBezTo>
                      <a:pt x="1442" y="2735"/>
                      <a:pt x="1469" y="2716"/>
                      <a:pt x="1500" y="2692"/>
                    </a:cubicBezTo>
                    <a:cubicBezTo>
                      <a:pt x="1530" y="2670"/>
                      <a:pt x="1557" y="2649"/>
                      <a:pt x="1586" y="2624"/>
                    </a:cubicBezTo>
                    <a:cubicBezTo>
                      <a:pt x="1615" y="2599"/>
                      <a:pt x="1642" y="2576"/>
                      <a:pt x="1671" y="2548"/>
                    </a:cubicBezTo>
                    <a:cubicBezTo>
                      <a:pt x="1696" y="2522"/>
                      <a:pt x="1724" y="2496"/>
                      <a:pt x="1751" y="2468"/>
                    </a:cubicBezTo>
                    <a:cubicBezTo>
                      <a:pt x="1809" y="2407"/>
                      <a:pt x="1850" y="2358"/>
                      <a:pt x="1902" y="2292"/>
                    </a:cubicBezTo>
                    <a:cubicBezTo>
                      <a:pt x="1952" y="2228"/>
                      <a:pt x="1996" y="2166"/>
                      <a:pt x="2044" y="2094"/>
                    </a:cubicBezTo>
                    <a:cubicBezTo>
                      <a:pt x="2085" y="2028"/>
                      <a:pt x="2126" y="1956"/>
                      <a:pt x="2162" y="1884"/>
                    </a:cubicBezTo>
                    <a:cubicBezTo>
                      <a:pt x="2195" y="1815"/>
                      <a:pt x="2233" y="1733"/>
                      <a:pt x="2260" y="1664"/>
                    </a:cubicBezTo>
                    <a:cubicBezTo>
                      <a:pt x="2274" y="1628"/>
                      <a:pt x="2289" y="1586"/>
                      <a:pt x="2300" y="1553"/>
                    </a:cubicBezTo>
                    <a:cubicBezTo>
                      <a:pt x="2312" y="1517"/>
                      <a:pt x="2325" y="1476"/>
                      <a:pt x="2333" y="1441"/>
                    </a:cubicBezTo>
                    <a:cubicBezTo>
                      <a:pt x="2342" y="1405"/>
                      <a:pt x="2354" y="1365"/>
                      <a:pt x="2361" y="1331"/>
                    </a:cubicBezTo>
                    <a:cubicBezTo>
                      <a:pt x="2368" y="1295"/>
                      <a:pt x="2375" y="1253"/>
                      <a:pt x="2379" y="1218"/>
                    </a:cubicBezTo>
                    <a:cubicBezTo>
                      <a:pt x="2385" y="1185"/>
                      <a:pt x="2391" y="1142"/>
                      <a:pt x="2392" y="1109"/>
                    </a:cubicBezTo>
                    <a:cubicBezTo>
                      <a:pt x="2397" y="1075"/>
                      <a:pt x="2398" y="1033"/>
                      <a:pt x="2400" y="1000"/>
                    </a:cubicBezTo>
                    <a:cubicBezTo>
                      <a:pt x="2400" y="967"/>
                      <a:pt x="2400" y="928"/>
                      <a:pt x="2398" y="895"/>
                    </a:cubicBezTo>
                    <a:cubicBezTo>
                      <a:pt x="2398" y="863"/>
                      <a:pt x="2394" y="824"/>
                      <a:pt x="2391" y="794"/>
                    </a:cubicBezTo>
                    <a:cubicBezTo>
                      <a:pt x="2387" y="763"/>
                      <a:pt x="2382" y="724"/>
                      <a:pt x="2377" y="695"/>
                    </a:cubicBezTo>
                    <a:cubicBezTo>
                      <a:pt x="2369" y="665"/>
                      <a:pt x="2362" y="627"/>
                      <a:pt x="2354" y="599"/>
                    </a:cubicBezTo>
                    <a:cubicBezTo>
                      <a:pt x="2343" y="570"/>
                      <a:pt x="2333" y="534"/>
                      <a:pt x="2322" y="505"/>
                    </a:cubicBezTo>
                    <a:cubicBezTo>
                      <a:pt x="2312" y="478"/>
                      <a:pt x="2297" y="445"/>
                      <a:pt x="2283" y="418"/>
                    </a:cubicBezTo>
                    <a:cubicBezTo>
                      <a:pt x="2267" y="390"/>
                      <a:pt x="2250" y="360"/>
                      <a:pt x="2234" y="333"/>
                    </a:cubicBezTo>
                    <a:cubicBezTo>
                      <a:pt x="2217" y="308"/>
                      <a:pt x="2195" y="280"/>
                      <a:pt x="2177" y="255"/>
                    </a:cubicBezTo>
                    <a:cubicBezTo>
                      <a:pt x="2157" y="232"/>
                      <a:pt x="2132" y="205"/>
                      <a:pt x="2111" y="183"/>
                    </a:cubicBezTo>
                    <a:cubicBezTo>
                      <a:pt x="2066" y="143"/>
                      <a:pt x="2010" y="100"/>
                      <a:pt x="1955" y="68"/>
                    </a:cubicBezTo>
                    <a:cubicBezTo>
                      <a:pt x="1853" y="19"/>
                      <a:pt x="1748" y="1"/>
                      <a:pt x="1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0" name="Google Shape;6190;p22"/>
              <p:cNvSpPr/>
              <p:nvPr/>
            </p:nvSpPr>
            <p:spPr>
              <a:xfrm>
                <a:off x="8466784" y="4362794"/>
                <a:ext cx="55042" cy="70634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65" extrusionOk="0">
                    <a:moveTo>
                      <a:pt x="1268" y="1"/>
                    </a:moveTo>
                    <a:cubicBezTo>
                      <a:pt x="1176" y="1"/>
                      <a:pt x="1081" y="27"/>
                      <a:pt x="995" y="64"/>
                    </a:cubicBezTo>
                    <a:cubicBezTo>
                      <a:pt x="833" y="131"/>
                      <a:pt x="696" y="239"/>
                      <a:pt x="575" y="361"/>
                    </a:cubicBezTo>
                    <a:cubicBezTo>
                      <a:pt x="425" y="515"/>
                      <a:pt x="295" y="695"/>
                      <a:pt x="199" y="889"/>
                    </a:cubicBezTo>
                    <a:cubicBezTo>
                      <a:pt x="104" y="1082"/>
                      <a:pt x="39" y="1284"/>
                      <a:pt x="13" y="1506"/>
                    </a:cubicBezTo>
                    <a:cubicBezTo>
                      <a:pt x="10" y="1550"/>
                      <a:pt x="6" y="1594"/>
                      <a:pt x="5" y="1638"/>
                    </a:cubicBezTo>
                    <a:cubicBezTo>
                      <a:pt x="0" y="1770"/>
                      <a:pt x="19" y="1901"/>
                      <a:pt x="84" y="2012"/>
                    </a:cubicBezTo>
                    <a:cubicBezTo>
                      <a:pt x="148" y="2127"/>
                      <a:pt x="261" y="2220"/>
                      <a:pt x="383" y="2252"/>
                    </a:cubicBezTo>
                    <a:cubicBezTo>
                      <a:pt x="418" y="2261"/>
                      <a:pt x="454" y="2265"/>
                      <a:pt x="490" y="2265"/>
                    </a:cubicBezTo>
                    <a:cubicBezTo>
                      <a:pt x="582" y="2265"/>
                      <a:pt x="677" y="2239"/>
                      <a:pt x="764" y="2202"/>
                    </a:cubicBezTo>
                    <a:cubicBezTo>
                      <a:pt x="925" y="2134"/>
                      <a:pt x="1060" y="2026"/>
                      <a:pt x="1182" y="1904"/>
                    </a:cubicBezTo>
                    <a:cubicBezTo>
                      <a:pt x="1333" y="1750"/>
                      <a:pt x="1463" y="1571"/>
                      <a:pt x="1559" y="1378"/>
                    </a:cubicBezTo>
                    <a:cubicBezTo>
                      <a:pt x="1654" y="1184"/>
                      <a:pt x="1718" y="981"/>
                      <a:pt x="1744" y="760"/>
                    </a:cubicBezTo>
                    <a:cubicBezTo>
                      <a:pt x="1764" y="586"/>
                      <a:pt x="1760" y="405"/>
                      <a:pt x="1674" y="254"/>
                    </a:cubicBezTo>
                    <a:cubicBezTo>
                      <a:pt x="1611" y="139"/>
                      <a:pt x="1498" y="45"/>
                      <a:pt x="1376" y="14"/>
                    </a:cubicBezTo>
                    <a:cubicBezTo>
                      <a:pt x="1341" y="5"/>
                      <a:pt x="1305" y="1"/>
                      <a:pt x="1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1" name="Google Shape;6191;p22"/>
              <p:cNvSpPr/>
              <p:nvPr/>
            </p:nvSpPr>
            <p:spPr>
              <a:xfrm>
                <a:off x="8778305" y="4586102"/>
                <a:ext cx="111268" cy="145540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4667" extrusionOk="0">
                    <a:moveTo>
                      <a:pt x="2653" y="1"/>
                    </a:moveTo>
                    <a:cubicBezTo>
                      <a:pt x="2632" y="1"/>
                      <a:pt x="2611" y="2"/>
                      <a:pt x="2589" y="3"/>
                    </a:cubicBezTo>
                    <a:cubicBezTo>
                      <a:pt x="2504" y="7"/>
                      <a:pt x="2410" y="26"/>
                      <a:pt x="2314" y="55"/>
                    </a:cubicBezTo>
                    <a:cubicBezTo>
                      <a:pt x="2214" y="84"/>
                      <a:pt x="2110" y="125"/>
                      <a:pt x="2004" y="179"/>
                    </a:cubicBezTo>
                    <a:cubicBezTo>
                      <a:pt x="1899" y="233"/>
                      <a:pt x="1787" y="301"/>
                      <a:pt x="1677" y="380"/>
                    </a:cubicBezTo>
                    <a:cubicBezTo>
                      <a:pt x="1569" y="459"/>
                      <a:pt x="1457" y="549"/>
                      <a:pt x="1352" y="650"/>
                    </a:cubicBezTo>
                    <a:cubicBezTo>
                      <a:pt x="1242" y="748"/>
                      <a:pt x="1138" y="860"/>
                      <a:pt x="1039" y="976"/>
                    </a:cubicBezTo>
                    <a:cubicBezTo>
                      <a:pt x="938" y="1093"/>
                      <a:pt x="842" y="1219"/>
                      <a:pt x="751" y="1352"/>
                    </a:cubicBezTo>
                    <a:cubicBezTo>
                      <a:pt x="662" y="1485"/>
                      <a:pt x="579" y="1622"/>
                      <a:pt x="501" y="1761"/>
                    </a:cubicBezTo>
                    <a:cubicBezTo>
                      <a:pt x="426" y="1904"/>
                      <a:pt x="356" y="2047"/>
                      <a:pt x="296" y="2193"/>
                    </a:cubicBezTo>
                    <a:cubicBezTo>
                      <a:pt x="234" y="2338"/>
                      <a:pt x="182" y="2485"/>
                      <a:pt x="140" y="2630"/>
                    </a:cubicBezTo>
                    <a:cubicBezTo>
                      <a:pt x="99" y="2775"/>
                      <a:pt x="66" y="2916"/>
                      <a:pt x="41" y="3055"/>
                    </a:cubicBezTo>
                    <a:cubicBezTo>
                      <a:pt x="18" y="3195"/>
                      <a:pt x="5" y="3327"/>
                      <a:pt x="2" y="3455"/>
                    </a:cubicBezTo>
                    <a:cubicBezTo>
                      <a:pt x="2" y="3478"/>
                      <a:pt x="1" y="3505"/>
                      <a:pt x="1" y="3528"/>
                    </a:cubicBezTo>
                    <a:cubicBezTo>
                      <a:pt x="1" y="3566"/>
                      <a:pt x="2" y="3606"/>
                      <a:pt x="4" y="3642"/>
                    </a:cubicBezTo>
                    <a:cubicBezTo>
                      <a:pt x="11" y="3763"/>
                      <a:pt x="27" y="3873"/>
                      <a:pt x="51" y="3973"/>
                    </a:cubicBezTo>
                    <a:cubicBezTo>
                      <a:pt x="73" y="4072"/>
                      <a:pt x="106" y="4161"/>
                      <a:pt x="142" y="4237"/>
                    </a:cubicBezTo>
                    <a:cubicBezTo>
                      <a:pt x="181" y="4313"/>
                      <a:pt x="224" y="4377"/>
                      <a:pt x="270" y="4428"/>
                    </a:cubicBezTo>
                    <a:cubicBezTo>
                      <a:pt x="319" y="4481"/>
                      <a:pt x="368" y="4522"/>
                      <a:pt x="425" y="4553"/>
                    </a:cubicBezTo>
                    <a:cubicBezTo>
                      <a:pt x="562" y="4633"/>
                      <a:pt x="716" y="4667"/>
                      <a:pt x="876" y="4667"/>
                    </a:cubicBezTo>
                    <a:cubicBezTo>
                      <a:pt x="1241" y="4667"/>
                      <a:pt x="1640" y="4489"/>
                      <a:pt x="1963" y="4266"/>
                    </a:cubicBezTo>
                    <a:cubicBezTo>
                      <a:pt x="2433" y="3938"/>
                      <a:pt x="2743" y="3515"/>
                      <a:pt x="3004" y="3067"/>
                    </a:cubicBezTo>
                    <a:cubicBezTo>
                      <a:pt x="3264" y="2615"/>
                      <a:pt x="3474" y="2138"/>
                      <a:pt x="3523" y="1566"/>
                    </a:cubicBezTo>
                    <a:cubicBezTo>
                      <a:pt x="3568" y="1004"/>
                      <a:pt x="3457" y="350"/>
                      <a:pt x="3006" y="89"/>
                    </a:cubicBezTo>
                    <a:cubicBezTo>
                      <a:pt x="2950" y="58"/>
                      <a:pt x="2889" y="33"/>
                      <a:pt x="2819" y="18"/>
                    </a:cubicBezTo>
                    <a:cubicBezTo>
                      <a:pt x="2768" y="7"/>
                      <a:pt x="2712" y="1"/>
                      <a:pt x="26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2" name="Google Shape;6192;p22"/>
              <p:cNvSpPr/>
              <p:nvPr/>
            </p:nvSpPr>
            <p:spPr>
              <a:xfrm>
                <a:off x="8627129" y="4488279"/>
                <a:ext cx="257869" cy="260925"/>
              </a:xfrm>
              <a:custGeom>
                <a:avLst/>
                <a:gdLst/>
                <a:ahLst/>
                <a:cxnLst/>
                <a:rect l="l" t="t" r="r" b="b"/>
                <a:pathLst>
                  <a:path w="8269" h="8367" extrusionOk="0">
                    <a:moveTo>
                      <a:pt x="8264" y="2592"/>
                    </a:moveTo>
                    <a:lnTo>
                      <a:pt x="8264" y="2592"/>
                    </a:lnTo>
                    <a:cubicBezTo>
                      <a:pt x="8265" y="2593"/>
                      <a:pt x="8267" y="2593"/>
                      <a:pt x="8268" y="2594"/>
                    </a:cubicBezTo>
                    <a:cubicBezTo>
                      <a:pt x="8267" y="2593"/>
                      <a:pt x="8265" y="2593"/>
                      <a:pt x="8264" y="2592"/>
                    </a:cubicBezTo>
                    <a:close/>
                    <a:moveTo>
                      <a:pt x="3438" y="0"/>
                    </a:moveTo>
                    <a:cubicBezTo>
                      <a:pt x="3096" y="0"/>
                      <a:pt x="2732" y="116"/>
                      <a:pt x="2416" y="274"/>
                    </a:cubicBezTo>
                    <a:cubicBezTo>
                      <a:pt x="1731" y="619"/>
                      <a:pt x="1271" y="1171"/>
                      <a:pt x="877" y="1795"/>
                    </a:cubicBezTo>
                    <a:cubicBezTo>
                      <a:pt x="424" y="2518"/>
                      <a:pt x="61" y="3340"/>
                      <a:pt x="8" y="4176"/>
                    </a:cubicBezTo>
                    <a:cubicBezTo>
                      <a:pt x="2" y="4247"/>
                      <a:pt x="0" y="4319"/>
                      <a:pt x="0" y="4391"/>
                    </a:cubicBezTo>
                    <a:cubicBezTo>
                      <a:pt x="0" y="4536"/>
                      <a:pt x="12" y="4682"/>
                      <a:pt x="31" y="4830"/>
                    </a:cubicBezTo>
                    <a:cubicBezTo>
                      <a:pt x="72" y="5122"/>
                      <a:pt x="184" y="5386"/>
                      <a:pt x="367" y="5629"/>
                    </a:cubicBezTo>
                    <a:cubicBezTo>
                      <a:pt x="459" y="5748"/>
                      <a:pt x="567" y="5843"/>
                      <a:pt x="690" y="5915"/>
                    </a:cubicBezTo>
                    <a:cubicBezTo>
                      <a:pt x="2099" y="6727"/>
                      <a:pt x="3509" y="7543"/>
                      <a:pt x="4918" y="8356"/>
                    </a:cubicBezTo>
                    <a:lnTo>
                      <a:pt x="4918" y="8356"/>
                    </a:lnTo>
                    <a:cubicBezTo>
                      <a:pt x="4800" y="8286"/>
                      <a:pt x="4698" y="8194"/>
                      <a:pt x="4612" y="8079"/>
                    </a:cubicBezTo>
                    <a:cubicBezTo>
                      <a:pt x="4428" y="7836"/>
                      <a:pt x="4318" y="7570"/>
                      <a:pt x="4276" y="7279"/>
                    </a:cubicBezTo>
                    <a:cubicBezTo>
                      <a:pt x="4256" y="7134"/>
                      <a:pt x="4246" y="6988"/>
                      <a:pt x="4246" y="6842"/>
                    </a:cubicBezTo>
                    <a:cubicBezTo>
                      <a:pt x="4246" y="6771"/>
                      <a:pt x="4247" y="6699"/>
                      <a:pt x="4253" y="6627"/>
                    </a:cubicBezTo>
                    <a:cubicBezTo>
                      <a:pt x="4306" y="5789"/>
                      <a:pt x="4670" y="4966"/>
                      <a:pt x="5124" y="4246"/>
                    </a:cubicBezTo>
                    <a:cubicBezTo>
                      <a:pt x="5515" y="3618"/>
                      <a:pt x="5975" y="3070"/>
                      <a:pt x="6661" y="2725"/>
                    </a:cubicBezTo>
                    <a:cubicBezTo>
                      <a:pt x="6978" y="2565"/>
                      <a:pt x="7343" y="2449"/>
                      <a:pt x="7685" y="2449"/>
                    </a:cubicBezTo>
                    <a:cubicBezTo>
                      <a:pt x="7891" y="2449"/>
                      <a:pt x="8089" y="2491"/>
                      <a:pt x="8264" y="2592"/>
                    </a:cubicBezTo>
                    <a:lnTo>
                      <a:pt x="8264" y="2592"/>
                    </a:lnTo>
                    <a:cubicBezTo>
                      <a:pt x="6849" y="1773"/>
                      <a:pt x="5435" y="957"/>
                      <a:pt x="4021" y="144"/>
                    </a:cubicBezTo>
                    <a:cubicBezTo>
                      <a:pt x="3846" y="43"/>
                      <a:pt x="3646" y="0"/>
                      <a:pt x="3438" y="0"/>
                    </a:cubicBezTo>
                    <a:close/>
                    <a:moveTo>
                      <a:pt x="4918" y="8356"/>
                    </a:moveTo>
                    <a:cubicBezTo>
                      <a:pt x="4924" y="8359"/>
                      <a:pt x="4930" y="8363"/>
                      <a:pt x="4936" y="8366"/>
                    </a:cubicBezTo>
                    <a:cubicBezTo>
                      <a:pt x="4930" y="8363"/>
                      <a:pt x="4924" y="8359"/>
                      <a:pt x="4918" y="835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3" name="Google Shape;6193;p22"/>
              <p:cNvSpPr/>
              <p:nvPr/>
            </p:nvSpPr>
            <p:spPr>
              <a:xfrm>
                <a:off x="8759475" y="4565183"/>
                <a:ext cx="150436" cy="190384"/>
              </a:xfrm>
              <a:custGeom>
                <a:avLst/>
                <a:gdLst/>
                <a:ahLst/>
                <a:cxnLst/>
                <a:rect l="l" t="t" r="r" b="b"/>
                <a:pathLst>
                  <a:path w="4824" h="6105" extrusionOk="0">
                    <a:moveTo>
                      <a:pt x="3552" y="482"/>
                    </a:moveTo>
                    <a:cubicBezTo>
                      <a:pt x="3639" y="482"/>
                      <a:pt x="3725" y="492"/>
                      <a:pt x="3809" y="514"/>
                    </a:cubicBezTo>
                    <a:cubicBezTo>
                      <a:pt x="4102" y="590"/>
                      <a:pt x="4368" y="816"/>
                      <a:pt x="4523" y="1083"/>
                    </a:cubicBezTo>
                    <a:cubicBezTo>
                      <a:pt x="4643" y="1292"/>
                      <a:pt x="4697" y="1529"/>
                      <a:pt x="4710" y="1773"/>
                    </a:cubicBezTo>
                    <a:cubicBezTo>
                      <a:pt x="4719" y="1946"/>
                      <a:pt x="4710" y="2122"/>
                      <a:pt x="4690" y="2296"/>
                    </a:cubicBezTo>
                    <a:cubicBezTo>
                      <a:pt x="4627" y="2820"/>
                      <a:pt x="4474" y="3306"/>
                      <a:pt x="4246" y="3769"/>
                    </a:cubicBezTo>
                    <a:cubicBezTo>
                      <a:pt x="4017" y="4230"/>
                      <a:pt x="3711" y="4661"/>
                      <a:pt x="3349" y="5028"/>
                    </a:cubicBezTo>
                    <a:cubicBezTo>
                      <a:pt x="3058" y="5321"/>
                      <a:pt x="2733" y="5573"/>
                      <a:pt x="2347" y="5738"/>
                    </a:cubicBezTo>
                    <a:cubicBezTo>
                      <a:pt x="2139" y="5825"/>
                      <a:pt x="1913" y="5888"/>
                      <a:pt x="1692" y="5888"/>
                    </a:cubicBezTo>
                    <a:cubicBezTo>
                      <a:pt x="1606" y="5888"/>
                      <a:pt x="1520" y="5878"/>
                      <a:pt x="1437" y="5856"/>
                    </a:cubicBezTo>
                    <a:cubicBezTo>
                      <a:pt x="1142" y="5781"/>
                      <a:pt x="879" y="5554"/>
                      <a:pt x="723" y="5287"/>
                    </a:cubicBezTo>
                    <a:cubicBezTo>
                      <a:pt x="570" y="5019"/>
                      <a:pt x="526" y="4706"/>
                      <a:pt x="534" y="4393"/>
                    </a:cubicBezTo>
                    <a:cubicBezTo>
                      <a:pt x="537" y="4285"/>
                      <a:pt x="545" y="4178"/>
                      <a:pt x="557" y="4073"/>
                    </a:cubicBezTo>
                    <a:cubicBezTo>
                      <a:pt x="620" y="3550"/>
                      <a:pt x="771" y="3063"/>
                      <a:pt x="1001" y="2603"/>
                    </a:cubicBezTo>
                    <a:cubicBezTo>
                      <a:pt x="1228" y="2140"/>
                      <a:pt x="1536" y="1708"/>
                      <a:pt x="1897" y="1342"/>
                    </a:cubicBezTo>
                    <a:cubicBezTo>
                      <a:pt x="2188" y="1050"/>
                      <a:pt x="2513" y="796"/>
                      <a:pt x="2900" y="632"/>
                    </a:cubicBezTo>
                    <a:cubicBezTo>
                      <a:pt x="3108" y="544"/>
                      <a:pt x="3333" y="482"/>
                      <a:pt x="3552" y="482"/>
                    </a:cubicBezTo>
                    <a:close/>
                    <a:moveTo>
                      <a:pt x="3439" y="0"/>
                    </a:moveTo>
                    <a:cubicBezTo>
                      <a:pt x="3097" y="0"/>
                      <a:pt x="2733" y="117"/>
                      <a:pt x="2416" y="277"/>
                    </a:cubicBezTo>
                    <a:cubicBezTo>
                      <a:pt x="1731" y="622"/>
                      <a:pt x="1271" y="1172"/>
                      <a:pt x="880" y="1798"/>
                    </a:cubicBezTo>
                    <a:cubicBezTo>
                      <a:pt x="386" y="2581"/>
                      <a:pt x="0" y="3481"/>
                      <a:pt x="0" y="4393"/>
                    </a:cubicBezTo>
                    <a:cubicBezTo>
                      <a:pt x="0" y="4538"/>
                      <a:pt x="12" y="4683"/>
                      <a:pt x="32" y="4828"/>
                    </a:cubicBezTo>
                    <a:cubicBezTo>
                      <a:pt x="72" y="5120"/>
                      <a:pt x="184" y="5386"/>
                      <a:pt x="367" y="5627"/>
                    </a:cubicBezTo>
                    <a:cubicBezTo>
                      <a:pt x="459" y="5748"/>
                      <a:pt x="568" y="5843"/>
                      <a:pt x="690" y="5915"/>
                    </a:cubicBezTo>
                    <a:cubicBezTo>
                      <a:pt x="711" y="5925"/>
                      <a:pt x="729" y="5935"/>
                      <a:pt x="745" y="5945"/>
                    </a:cubicBezTo>
                    <a:cubicBezTo>
                      <a:pt x="797" y="5971"/>
                      <a:pt x="846" y="5993"/>
                      <a:pt x="899" y="6013"/>
                    </a:cubicBezTo>
                    <a:cubicBezTo>
                      <a:pt x="955" y="6034"/>
                      <a:pt x="1005" y="6050"/>
                      <a:pt x="1063" y="6063"/>
                    </a:cubicBezTo>
                    <a:cubicBezTo>
                      <a:pt x="1122" y="6077"/>
                      <a:pt x="1172" y="6086"/>
                      <a:pt x="1232" y="6093"/>
                    </a:cubicBezTo>
                    <a:cubicBezTo>
                      <a:pt x="1293" y="6100"/>
                      <a:pt x="1343" y="6102"/>
                      <a:pt x="1406" y="6105"/>
                    </a:cubicBezTo>
                    <a:cubicBezTo>
                      <a:pt x="1470" y="6105"/>
                      <a:pt x="1520" y="6102"/>
                      <a:pt x="1582" y="6098"/>
                    </a:cubicBezTo>
                    <a:cubicBezTo>
                      <a:pt x="1646" y="6092"/>
                      <a:pt x="1700" y="6083"/>
                      <a:pt x="1761" y="6072"/>
                    </a:cubicBezTo>
                    <a:cubicBezTo>
                      <a:pt x="1826" y="6060"/>
                      <a:pt x="1879" y="6047"/>
                      <a:pt x="1944" y="6031"/>
                    </a:cubicBezTo>
                    <a:cubicBezTo>
                      <a:pt x="2009" y="6011"/>
                      <a:pt x="2060" y="5993"/>
                      <a:pt x="2125" y="5970"/>
                    </a:cubicBezTo>
                    <a:cubicBezTo>
                      <a:pt x="2190" y="5947"/>
                      <a:pt x="2242" y="5924"/>
                      <a:pt x="2306" y="5895"/>
                    </a:cubicBezTo>
                    <a:cubicBezTo>
                      <a:pt x="2371" y="5866"/>
                      <a:pt x="2424" y="5837"/>
                      <a:pt x="2489" y="5803"/>
                    </a:cubicBezTo>
                    <a:cubicBezTo>
                      <a:pt x="2549" y="5768"/>
                      <a:pt x="2601" y="5740"/>
                      <a:pt x="2660" y="5702"/>
                    </a:cubicBezTo>
                    <a:cubicBezTo>
                      <a:pt x="2723" y="5662"/>
                      <a:pt x="2772" y="5630"/>
                      <a:pt x="2833" y="5586"/>
                    </a:cubicBezTo>
                    <a:cubicBezTo>
                      <a:pt x="2894" y="5540"/>
                      <a:pt x="2943" y="5502"/>
                      <a:pt x="3004" y="5454"/>
                    </a:cubicBezTo>
                    <a:cubicBezTo>
                      <a:pt x="3063" y="5406"/>
                      <a:pt x="3111" y="5364"/>
                      <a:pt x="3170" y="5310"/>
                    </a:cubicBezTo>
                    <a:cubicBezTo>
                      <a:pt x="3228" y="5258"/>
                      <a:pt x="3277" y="5213"/>
                      <a:pt x="3333" y="5156"/>
                    </a:cubicBezTo>
                    <a:cubicBezTo>
                      <a:pt x="3390" y="5100"/>
                      <a:pt x="3436" y="5051"/>
                      <a:pt x="3491" y="4992"/>
                    </a:cubicBezTo>
                    <a:cubicBezTo>
                      <a:pt x="3547" y="4932"/>
                      <a:pt x="3592" y="4878"/>
                      <a:pt x="3643" y="4817"/>
                    </a:cubicBezTo>
                    <a:cubicBezTo>
                      <a:pt x="3698" y="4753"/>
                      <a:pt x="3741" y="4697"/>
                      <a:pt x="3791" y="4631"/>
                    </a:cubicBezTo>
                    <a:cubicBezTo>
                      <a:pt x="3980" y="4382"/>
                      <a:pt x="4154" y="4102"/>
                      <a:pt x="4299" y="3819"/>
                    </a:cubicBezTo>
                    <a:cubicBezTo>
                      <a:pt x="4333" y="3750"/>
                      <a:pt x="4371" y="3675"/>
                      <a:pt x="4404" y="3603"/>
                    </a:cubicBezTo>
                    <a:cubicBezTo>
                      <a:pt x="4434" y="3533"/>
                      <a:pt x="4469" y="3455"/>
                      <a:pt x="4497" y="3383"/>
                    </a:cubicBezTo>
                    <a:cubicBezTo>
                      <a:pt x="4525" y="3311"/>
                      <a:pt x="4555" y="3232"/>
                      <a:pt x="4579" y="3160"/>
                    </a:cubicBezTo>
                    <a:cubicBezTo>
                      <a:pt x="4604" y="3089"/>
                      <a:pt x="4632" y="3008"/>
                      <a:pt x="4651" y="2938"/>
                    </a:cubicBezTo>
                    <a:cubicBezTo>
                      <a:pt x="4673" y="2866"/>
                      <a:pt x="4694" y="2785"/>
                      <a:pt x="4712" y="2715"/>
                    </a:cubicBezTo>
                    <a:cubicBezTo>
                      <a:pt x="4730" y="2643"/>
                      <a:pt x="4747" y="2562"/>
                      <a:pt x="4759" y="2492"/>
                    </a:cubicBezTo>
                    <a:cubicBezTo>
                      <a:pt x="4772" y="2424"/>
                      <a:pt x="4785" y="2344"/>
                      <a:pt x="4793" y="2273"/>
                    </a:cubicBezTo>
                    <a:cubicBezTo>
                      <a:pt x="4802" y="2204"/>
                      <a:pt x="4809" y="2125"/>
                      <a:pt x="4815" y="2058"/>
                    </a:cubicBezTo>
                    <a:cubicBezTo>
                      <a:pt x="4821" y="1993"/>
                      <a:pt x="4822" y="1914"/>
                      <a:pt x="4824" y="1848"/>
                    </a:cubicBezTo>
                    <a:cubicBezTo>
                      <a:pt x="4824" y="1786"/>
                      <a:pt x="4822" y="1713"/>
                      <a:pt x="4819" y="1649"/>
                    </a:cubicBezTo>
                    <a:cubicBezTo>
                      <a:pt x="4815" y="1586"/>
                      <a:pt x="4808" y="1517"/>
                      <a:pt x="4801" y="1457"/>
                    </a:cubicBezTo>
                    <a:cubicBezTo>
                      <a:pt x="4793" y="1396"/>
                      <a:pt x="4783" y="1327"/>
                      <a:pt x="4770" y="1270"/>
                    </a:cubicBezTo>
                    <a:cubicBezTo>
                      <a:pt x="4758" y="1212"/>
                      <a:pt x="4742" y="1148"/>
                      <a:pt x="4726" y="1093"/>
                    </a:cubicBezTo>
                    <a:cubicBezTo>
                      <a:pt x="4709" y="1036"/>
                      <a:pt x="4686" y="974"/>
                      <a:pt x="4666" y="922"/>
                    </a:cubicBezTo>
                    <a:cubicBezTo>
                      <a:pt x="4647" y="867"/>
                      <a:pt x="4618" y="810"/>
                      <a:pt x="4594" y="760"/>
                    </a:cubicBezTo>
                    <a:cubicBezTo>
                      <a:pt x="4569" y="709"/>
                      <a:pt x="4536" y="656"/>
                      <a:pt x="4506" y="609"/>
                    </a:cubicBezTo>
                    <a:cubicBezTo>
                      <a:pt x="4477" y="563"/>
                      <a:pt x="4440" y="514"/>
                      <a:pt x="4405" y="471"/>
                    </a:cubicBezTo>
                    <a:cubicBezTo>
                      <a:pt x="4374" y="429"/>
                      <a:pt x="4332" y="383"/>
                      <a:pt x="4292" y="347"/>
                    </a:cubicBezTo>
                    <a:cubicBezTo>
                      <a:pt x="4253" y="310"/>
                      <a:pt x="4210" y="269"/>
                      <a:pt x="4165" y="238"/>
                    </a:cubicBezTo>
                    <a:cubicBezTo>
                      <a:pt x="4151" y="228"/>
                      <a:pt x="4138" y="219"/>
                      <a:pt x="4125" y="210"/>
                    </a:cubicBezTo>
                    <a:cubicBezTo>
                      <a:pt x="4093" y="185"/>
                      <a:pt x="4057" y="163"/>
                      <a:pt x="4024" y="146"/>
                    </a:cubicBezTo>
                    <a:cubicBezTo>
                      <a:pt x="3848" y="43"/>
                      <a:pt x="3647" y="0"/>
                      <a:pt x="3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22"/>
              <p:cNvSpPr/>
              <p:nvPr/>
            </p:nvSpPr>
            <p:spPr>
              <a:xfrm>
                <a:off x="8775847" y="4579618"/>
                <a:ext cx="130790" cy="168586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5406" extrusionOk="0">
                    <a:moveTo>
                      <a:pt x="2771" y="229"/>
                    </a:moveTo>
                    <a:cubicBezTo>
                      <a:pt x="2831" y="229"/>
                      <a:pt x="2887" y="235"/>
                      <a:pt x="2937" y="246"/>
                    </a:cubicBezTo>
                    <a:cubicBezTo>
                      <a:pt x="3008" y="260"/>
                      <a:pt x="3068" y="286"/>
                      <a:pt x="3124" y="318"/>
                    </a:cubicBezTo>
                    <a:cubicBezTo>
                      <a:pt x="3576" y="578"/>
                      <a:pt x="3689" y="1232"/>
                      <a:pt x="3642" y="1794"/>
                    </a:cubicBezTo>
                    <a:cubicBezTo>
                      <a:pt x="3593" y="2365"/>
                      <a:pt x="3383" y="2844"/>
                      <a:pt x="3123" y="3295"/>
                    </a:cubicBezTo>
                    <a:cubicBezTo>
                      <a:pt x="2862" y="3744"/>
                      <a:pt x="2553" y="4166"/>
                      <a:pt x="2082" y="4494"/>
                    </a:cubicBezTo>
                    <a:cubicBezTo>
                      <a:pt x="1757" y="4716"/>
                      <a:pt x="1358" y="4895"/>
                      <a:pt x="993" y="4895"/>
                    </a:cubicBezTo>
                    <a:cubicBezTo>
                      <a:pt x="833" y="4895"/>
                      <a:pt x="681" y="4861"/>
                      <a:pt x="543" y="4782"/>
                    </a:cubicBezTo>
                    <a:cubicBezTo>
                      <a:pt x="486" y="4752"/>
                      <a:pt x="437" y="4711"/>
                      <a:pt x="390" y="4658"/>
                    </a:cubicBezTo>
                    <a:cubicBezTo>
                      <a:pt x="344" y="4606"/>
                      <a:pt x="299" y="4542"/>
                      <a:pt x="262" y="4465"/>
                    </a:cubicBezTo>
                    <a:cubicBezTo>
                      <a:pt x="226" y="4389"/>
                      <a:pt x="191" y="4300"/>
                      <a:pt x="170" y="4201"/>
                    </a:cubicBezTo>
                    <a:cubicBezTo>
                      <a:pt x="145" y="4102"/>
                      <a:pt x="128" y="3990"/>
                      <a:pt x="124" y="3870"/>
                    </a:cubicBezTo>
                    <a:cubicBezTo>
                      <a:pt x="121" y="3834"/>
                      <a:pt x="119" y="3797"/>
                      <a:pt x="119" y="3757"/>
                    </a:cubicBezTo>
                    <a:cubicBezTo>
                      <a:pt x="119" y="3734"/>
                      <a:pt x="121" y="3706"/>
                      <a:pt x="121" y="3683"/>
                    </a:cubicBezTo>
                    <a:cubicBezTo>
                      <a:pt x="125" y="3554"/>
                      <a:pt x="138" y="3423"/>
                      <a:pt x="161" y="3284"/>
                    </a:cubicBezTo>
                    <a:cubicBezTo>
                      <a:pt x="184" y="3144"/>
                      <a:pt x="217" y="3003"/>
                      <a:pt x="260" y="2858"/>
                    </a:cubicBezTo>
                    <a:cubicBezTo>
                      <a:pt x="303" y="2713"/>
                      <a:pt x="354" y="2568"/>
                      <a:pt x="414" y="2421"/>
                    </a:cubicBezTo>
                    <a:cubicBezTo>
                      <a:pt x="473" y="2276"/>
                      <a:pt x="543" y="2132"/>
                      <a:pt x="621" y="1990"/>
                    </a:cubicBezTo>
                    <a:cubicBezTo>
                      <a:pt x="699" y="1850"/>
                      <a:pt x="781" y="1712"/>
                      <a:pt x="871" y="1582"/>
                    </a:cubicBezTo>
                    <a:cubicBezTo>
                      <a:pt x="960" y="1449"/>
                      <a:pt x="1058" y="1323"/>
                      <a:pt x="1159" y="1205"/>
                    </a:cubicBezTo>
                    <a:cubicBezTo>
                      <a:pt x="1257" y="1087"/>
                      <a:pt x="1363" y="976"/>
                      <a:pt x="1471" y="879"/>
                    </a:cubicBezTo>
                    <a:cubicBezTo>
                      <a:pt x="1577" y="778"/>
                      <a:pt x="1688" y="687"/>
                      <a:pt x="1796" y="608"/>
                    </a:cubicBezTo>
                    <a:cubicBezTo>
                      <a:pt x="1908" y="529"/>
                      <a:pt x="2017" y="463"/>
                      <a:pt x="2123" y="407"/>
                    </a:cubicBezTo>
                    <a:cubicBezTo>
                      <a:pt x="2231" y="355"/>
                      <a:pt x="2333" y="312"/>
                      <a:pt x="2433" y="283"/>
                    </a:cubicBezTo>
                    <a:cubicBezTo>
                      <a:pt x="2529" y="253"/>
                      <a:pt x="2622" y="236"/>
                      <a:pt x="2707" y="232"/>
                    </a:cubicBezTo>
                    <a:cubicBezTo>
                      <a:pt x="2729" y="230"/>
                      <a:pt x="2751" y="229"/>
                      <a:pt x="2771" y="229"/>
                    </a:cubicBezTo>
                    <a:close/>
                    <a:moveTo>
                      <a:pt x="3027" y="0"/>
                    </a:moveTo>
                    <a:cubicBezTo>
                      <a:pt x="2807" y="0"/>
                      <a:pt x="2582" y="63"/>
                      <a:pt x="2375" y="150"/>
                    </a:cubicBezTo>
                    <a:cubicBezTo>
                      <a:pt x="1987" y="314"/>
                      <a:pt x="1662" y="568"/>
                      <a:pt x="1372" y="860"/>
                    </a:cubicBezTo>
                    <a:cubicBezTo>
                      <a:pt x="1011" y="1228"/>
                      <a:pt x="706" y="1659"/>
                      <a:pt x="476" y="2121"/>
                    </a:cubicBezTo>
                    <a:cubicBezTo>
                      <a:pt x="247" y="2582"/>
                      <a:pt x="95" y="3070"/>
                      <a:pt x="32" y="3591"/>
                    </a:cubicBezTo>
                    <a:cubicBezTo>
                      <a:pt x="20" y="3698"/>
                      <a:pt x="12" y="3804"/>
                      <a:pt x="7" y="3911"/>
                    </a:cubicBezTo>
                    <a:cubicBezTo>
                      <a:pt x="0" y="4223"/>
                      <a:pt x="43" y="4537"/>
                      <a:pt x="198" y="4805"/>
                    </a:cubicBezTo>
                    <a:cubicBezTo>
                      <a:pt x="354" y="5074"/>
                      <a:pt x="617" y="5299"/>
                      <a:pt x="912" y="5374"/>
                    </a:cubicBezTo>
                    <a:cubicBezTo>
                      <a:pt x="995" y="5396"/>
                      <a:pt x="1081" y="5406"/>
                      <a:pt x="1167" y="5406"/>
                    </a:cubicBezTo>
                    <a:cubicBezTo>
                      <a:pt x="1388" y="5406"/>
                      <a:pt x="1614" y="5343"/>
                      <a:pt x="1822" y="5256"/>
                    </a:cubicBezTo>
                    <a:cubicBezTo>
                      <a:pt x="2210" y="5091"/>
                      <a:pt x="2535" y="4839"/>
                      <a:pt x="2824" y="4546"/>
                    </a:cubicBezTo>
                    <a:cubicBezTo>
                      <a:pt x="3186" y="4178"/>
                      <a:pt x="3492" y="3747"/>
                      <a:pt x="3721" y="3287"/>
                    </a:cubicBezTo>
                    <a:cubicBezTo>
                      <a:pt x="3949" y="2827"/>
                      <a:pt x="4102" y="2338"/>
                      <a:pt x="4165" y="1814"/>
                    </a:cubicBezTo>
                    <a:cubicBezTo>
                      <a:pt x="4185" y="1640"/>
                      <a:pt x="4194" y="1464"/>
                      <a:pt x="4185" y="1291"/>
                    </a:cubicBezTo>
                    <a:cubicBezTo>
                      <a:pt x="4172" y="1047"/>
                      <a:pt x="4118" y="810"/>
                      <a:pt x="3998" y="601"/>
                    </a:cubicBezTo>
                    <a:cubicBezTo>
                      <a:pt x="3843" y="332"/>
                      <a:pt x="3577" y="108"/>
                      <a:pt x="3284" y="32"/>
                    </a:cubicBezTo>
                    <a:cubicBezTo>
                      <a:pt x="3200" y="10"/>
                      <a:pt x="3114" y="0"/>
                      <a:pt x="30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5" name="Google Shape;6195;p22"/>
              <p:cNvSpPr/>
              <p:nvPr/>
            </p:nvSpPr>
            <p:spPr>
              <a:xfrm>
                <a:off x="8775498" y="4577807"/>
                <a:ext cx="123992" cy="113357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635" extrusionOk="0">
                    <a:moveTo>
                      <a:pt x="2980" y="0"/>
                    </a:moveTo>
                    <a:cubicBezTo>
                      <a:pt x="2865" y="0"/>
                      <a:pt x="2749" y="16"/>
                      <a:pt x="2638" y="43"/>
                    </a:cubicBezTo>
                    <a:cubicBezTo>
                      <a:pt x="2383" y="111"/>
                      <a:pt x="2142" y="225"/>
                      <a:pt x="1923" y="367"/>
                    </a:cubicBezTo>
                    <a:cubicBezTo>
                      <a:pt x="1703" y="511"/>
                      <a:pt x="1506" y="686"/>
                      <a:pt x="1323" y="872"/>
                    </a:cubicBezTo>
                    <a:cubicBezTo>
                      <a:pt x="601" y="1621"/>
                      <a:pt x="108" y="2597"/>
                      <a:pt x="0" y="3630"/>
                    </a:cubicBezTo>
                    <a:lnTo>
                      <a:pt x="12" y="3635"/>
                    </a:lnTo>
                    <a:cubicBezTo>
                      <a:pt x="144" y="2608"/>
                      <a:pt x="655" y="1652"/>
                      <a:pt x="1378" y="926"/>
                    </a:cubicBezTo>
                    <a:cubicBezTo>
                      <a:pt x="1740" y="567"/>
                      <a:pt x="2171" y="265"/>
                      <a:pt x="2663" y="134"/>
                    </a:cubicBezTo>
                    <a:cubicBezTo>
                      <a:pt x="2778" y="101"/>
                      <a:pt x="2899" y="82"/>
                      <a:pt x="3019" y="82"/>
                    </a:cubicBezTo>
                    <a:cubicBezTo>
                      <a:pt x="3149" y="82"/>
                      <a:pt x="3277" y="104"/>
                      <a:pt x="3398" y="156"/>
                    </a:cubicBezTo>
                    <a:cubicBezTo>
                      <a:pt x="3629" y="252"/>
                      <a:pt x="3829" y="429"/>
                      <a:pt x="3968" y="644"/>
                    </a:cubicBezTo>
                    <a:lnTo>
                      <a:pt x="3976" y="639"/>
                    </a:lnTo>
                    <a:cubicBezTo>
                      <a:pt x="3856" y="409"/>
                      <a:pt x="3664" y="210"/>
                      <a:pt x="3422" y="95"/>
                    </a:cubicBezTo>
                    <a:cubicBezTo>
                      <a:pt x="3285" y="28"/>
                      <a:pt x="3133" y="0"/>
                      <a:pt x="29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6" name="Google Shape;6196;p22"/>
              <p:cNvSpPr/>
              <p:nvPr/>
            </p:nvSpPr>
            <p:spPr>
              <a:xfrm>
                <a:off x="8588247" y="4365013"/>
                <a:ext cx="68732" cy="4341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1392" extrusionOk="0">
                    <a:moveTo>
                      <a:pt x="2204" y="1"/>
                    </a:moveTo>
                    <a:cubicBezTo>
                      <a:pt x="2204" y="258"/>
                      <a:pt x="1881" y="452"/>
                      <a:pt x="1882" y="455"/>
                    </a:cubicBezTo>
                    <a:cubicBezTo>
                      <a:pt x="1648" y="591"/>
                      <a:pt x="1363" y="635"/>
                      <a:pt x="1086" y="635"/>
                    </a:cubicBezTo>
                    <a:cubicBezTo>
                      <a:pt x="1056" y="635"/>
                      <a:pt x="1025" y="634"/>
                      <a:pt x="995" y="633"/>
                    </a:cubicBezTo>
                    <a:cubicBezTo>
                      <a:pt x="751" y="625"/>
                      <a:pt x="515" y="584"/>
                      <a:pt x="305" y="445"/>
                    </a:cubicBezTo>
                    <a:cubicBezTo>
                      <a:pt x="147" y="341"/>
                      <a:pt x="0" y="183"/>
                      <a:pt x="0" y="6"/>
                    </a:cubicBezTo>
                    <a:lnTo>
                      <a:pt x="0" y="750"/>
                    </a:lnTo>
                    <a:lnTo>
                      <a:pt x="6" y="823"/>
                    </a:lnTo>
                    <a:cubicBezTo>
                      <a:pt x="10" y="849"/>
                      <a:pt x="13" y="870"/>
                      <a:pt x="22" y="895"/>
                    </a:cubicBezTo>
                    <a:cubicBezTo>
                      <a:pt x="29" y="921"/>
                      <a:pt x="36" y="942"/>
                      <a:pt x="49" y="967"/>
                    </a:cubicBezTo>
                    <a:cubicBezTo>
                      <a:pt x="62" y="993"/>
                      <a:pt x="70" y="1011"/>
                      <a:pt x="86" y="1036"/>
                    </a:cubicBezTo>
                    <a:cubicBezTo>
                      <a:pt x="106" y="1063"/>
                      <a:pt x="118" y="1076"/>
                      <a:pt x="137" y="1100"/>
                    </a:cubicBezTo>
                    <a:cubicBezTo>
                      <a:pt x="151" y="1116"/>
                      <a:pt x="161" y="1126"/>
                      <a:pt x="177" y="1142"/>
                    </a:cubicBezTo>
                    <a:cubicBezTo>
                      <a:pt x="193" y="1157"/>
                      <a:pt x="200" y="1164"/>
                      <a:pt x="219" y="1178"/>
                    </a:cubicBezTo>
                    <a:cubicBezTo>
                      <a:pt x="242" y="1194"/>
                      <a:pt x="243" y="1197"/>
                      <a:pt x="266" y="1211"/>
                    </a:cubicBezTo>
                    <a:cubicBezTo>
                      <a:pt x="283" y="1223"/>
                      <a:pt x="285" y="1224"/>
                      <a:pt x="301" y="1233"/>
                    </a:cubicBezTo>
                    <a:cubicBezTo>
                      <a:pt x="309" y="1240"/>
                      <a:pt x="342" y="1259"/>
                      <a:pt x="355" y="1264"/>
                    </a:cubicBezTo>
                    <a:cubicBezTo>
                      <a:pt x="367" y="1272"/>
                      <a:pt x="398" y="1283"/>
                      <a:pt x="413" y="1290"/>
                    </a:cubicBezTo>
                    <a:cubicBezTo>
                      <a:pt x="428" y="1296"/>
                      <a:pt x="456" y="1308"/>
                      <a:pt x="472" y="1315"/>
                    </a:cubicBezTo>
                    <a:cubicBezTo>
                      <a:pt x="496" y="1323"/>
                      <a:pt x="539" y="1336"/>
                      <a:pt x="566" y="1343"/>
                    </a:cubicBezTo>
                    <a:cubicBezTo>
                      <a:pt x="595" y="1352"/>
                      <a:pt x="638" y="1361"/>
                      <a:pt x="667" y="1366"/>
                    </a:cubicBezTo>
                    <a:cubicBezTo>
                      <a:pt x="697" y="1372"/>
                      <a:pt x="740" y="1379"/>
                      <a:pt x="772" y="1382"/>
                    </a:cubicBezTo>
                    <a:cubicBezTo>
                      <a:pt x="820" y="1388"/>
                      <a:pt x="887" y="1391"/>
                      <a:pt x="937" y="1391"/>
                    </a:cubicBezTo>
                    <a:cubicBezTo>
                      <a:pt x="949" y="1392"/>
                      <a:pt x="962" y="1392"/>
                      <a:pt x="975" y="1392"/>
                    </a:cubicBezTo>
                    <a:cubicBezTo>
                      <a:pt x="1018" y="1392"/>
                      <a:pt x="1065" y="1389"/>
                      <a:pt x="1106" y="1387"/>
                    </a:cubicBezTo>
                    <a:cubicBezTo>
                      <a:pt x="1157" y="1382"/>
                      <a:pt x="1221" y="1375"/>
                      <a:pt x="1275" y="1366"/>
                    </a:cubicBezTo>
                    <a:cubicBezTo>
                      <a:pt x="1328" y="1358"/>
                      <a:pt x="1387" y="1345"/>
                      <a:pt x="1441" y="1332"/>
                    </a:cubicBezTo>
                    <a:cubicBezTo>
                      <a:pt x="1517" y="1315"/>
                      <a:pt x="1603" y="1286"/>
                      <a:pt x="1675" y="1257"/>
                    </a:cubicBezTo>
                    <a:cubicBezTo>
                      <a:pt x="1750" y="1230"/>
                      <a:pt x="1819" y="1194"/>
                      <a:pt x="1881" y="1159"/>
                    </a:cubicBezTo>
                    <a:cubicBezTo>
                      <a:pt x="1922" y="1136"/>
                      <a:pt x="1961" y="1109"/>
                      <a:pt x="1996" y="1085"/>
                    </a:cubicBezTo>
                    <a:cubicBezTo>
                      <a:pt x="2019" y="1065"/>
                      <a:pt x="2037" y="1049"/>
                      <a:pt x="2054" y="1033"/>
                    </a:cubicBezTo>
                    <a:cubicBezTo>
                      <a:pt x="2076" y="1014"/>
                      <a:pt x="2092" y="997"/>
                      <a:pt x="2106" y="978"/>
                    </a:cubicBezTo>
                    <a:cubicBezTo>
                      <a:pt x="2125" y="958"/>
                      <a:pt x="2136" y="942"/>
                      <a:pt x="2148" y="925"/>
                    </a:cubicBezTo>
                    <a:cubicBezTo>
                      <a:pt x="2161" y="904"/>
                      <a:pt x="2169" y="886"/>
                      <a:pt x="2178" y="869"/>
                    </a:cubicBezTo>
                    <a:cubicBezTo>
                      <a:pt x="2185" y="847"/>
                      <a:pt x="2191" y="832"/>
                      <a:pt x="2197" y="812"/>
                    </a:cubicBezTo>
                    <a:cubicBezTo>
                      <a:pt x="2200" y="791"/>
                      <a:pt x="2203" y="774"/>
                      <a:pt x="2204" y="755"/>
                    </a:cubicBezTo>
                    <a:lnTo>
                      <a:pt x="22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7" name="Google Shape;6197;p22"/>
              <p:cNvSpPr/>
              <p:nvPr/>
            </p:nvSpPr>
            <p:spPr>
              <a:xfrm>
                <a:off x="8599661" y="4342938"/>
                <a:ext cx="45780" cy="26195"/>
              </a:xfrm>
              <a:custGeom>
                <a:avLst/>
                <a:gdLst/>
                <a:ahLst/>
                <a:cxnLst/>
                <a:rect l="l" t="t" r="r" b="b"/>
                <a:pathLst>
                  <a:path w="1468" h="840" extrusionOk="0">
                    <a:moveTo>
                      <a:pt x="742" y="0"/>
                    </a:moveTo>
                    <a:cubicBezTo>
                      <a:pt x="714" y="0"/>
                      <a:pt x="687" y="1"/>
                      <a:pt x="659" y="3"/>
                    </a:cubicBezTo>
                    <a:cubicBezTo>
                      <a:pt x="537" y="10"/>
                      <a:pt x="413" y="38"/>
                      <a:pt x="292" y="89"/>
                    </a:cubicBezTo>
                    <a:cubicBezTo>
                      <a:pt x="198" y="130"/>
                      <a:pt x="104" y="187"/>
                      <a:pt x="54" y="273"/>
                    </a:cubicBezTo>
                    <a:cubicBezTo>
                      <a:pt x="6" y="360"/>
                      <a:pt x="1" y="475"/>
                      <a:pt x="44" y="562"/>
                    </a:cubicBezTo>
                    <a:cubicBezTo>
                      <a:pt x="101" y="674"/>
                      <a:pt x="235" y="739"/>
                      <a:pt x="364" y="779"/>
                    </a:cubicBezTo>
                    <a:cubicBezTo>
                      <a:pt x="493" y="821"/>
                      <a:pt x="612" y="840"/>
                      <a:pt x="731" y="840"/>
                    </a:cubicBezTo>
                    <a:cubicBezTo>
                      <a:pt x="758" y="840"/>
                      <a:pt x="784" y="839"/>
                      <a:pt x="810" y="837"/>
                    </a:cubicBezTo>
                    <a:cubicBezTo>
                      <a:pt x="932" y="828"/>
                      <a:pt x="1056" y="801"/>
                      <a:pt x="1177" y="751"/>
                    </a:cubicBezTo>
                    <a:cubicBezTo>
                      <a:pt x="1200" y="741"/>
                      <a:pt x="1226" y="729"/>
                      <a:pt x="1249" y="718"/>
                    </a:cubicBezTo>
                    <a:cubicBezTo>
                      <a:pt x="1316" y="679"/>
                      <a:pt x="1379" y="633"/>
                      <a:pt x="1415" y="567"/>
                    </a:cubicBezTo>
                    <a:cubicBezTo>
                      <a:pt x="1463" y="480"/>
                      <a:pt x="1467" y="365"/>
                      <a:pt x="1424" y="276"/>
                    </a:cubicBezTo>
                    <a:cubicBezTo>
                      <a:pt x="1369" y="167"/>
                      <a:pt x="1234" y="102"/>
                      <a:pt x="1105" y="59"/>
                    </a:cubicBezTo>
                    <a:cubicBezTo>
                      <a:pt x="979" y="18"/>
                      <a:pt x="860" y="0"/>
                      <a:pt x="7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8" name="Google Shape;6198;p22"/>
              <p:cNvSpPr/>
              <p:nvPr/>
            </p:nvSpPr>
            <p:spPr>
              <a:xfrm>
                <a:off x="8588185" y="4340848"/>
                <a:ext cx="68638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1424" extrusionOk="0">
                    <a:moveTo>
                      <a:pt x="1110" y="67"/>
                    </a:moveTo>
                    <a:cubicBezTo>
                      <a:pt x="1228" y="67"/>
                      <a:pt x="1347" y="85"/>
                      <a:pt x="1473" y="126"/>
                    </a:cubicBezTo>
                    <a:cubicBezTo>
                      <a:pt x="1602" y="169"/>
                      <a:pt x="1737" y="234"/>
                      <a:pt x="1792" y="343"/>
                    </a:cubicBezTo>
                    <a:cubicBezTo>
                      <a:pt x="1835" y="432"/>
                      <a:pt x="1831" y="549"/>
                      <a:pt x="1783" y="634"/>
                    </a:cubicBezTo>
                    <a:cubicBezTo>
                      <a:pt x="1747" y="700"/>
                      <a:pt x="1684" y="749"/>
                      <a:pt x="1617" y="785"/>
                    </a:cubicBezTo>
                    <a:cubicBezTo>
                      <a:pt x="1594" y="796"/>
                      <a:pt x="1568" y="808"/>
                      <a:pt x="1545" y="818"/>
                    </a:cubicBezTo>
                    <a:cubicBezTo>
                      <a:pt x="1424" y="868"/>
                      <a:pt x="1300" y="895"/>
                      <a:pt x="1178" y="904"/>
                    </a:cubicBezTo>
                    <a:cubicBezTo>
                      <a:pt x="1152" y="906"/>
                      <a:pt x="1126" y="907"/>
                      <a:pt x="1099" y="907"/>
                    </a:cubicBezTo>
                    <a:cubicBezTo>
                      <a:pt x="980" y="907"/>
                      <a:pt x="861" y="888"/>
                      <a:pt x="732" y="846"/>
                    </a:cubicBezTo>
                    <a:cubicBezTo>
                      <a:pt x="603" y="803"/>
                      <a:pt x="469" y="739"/>
                      <a:pt x="412" y="629"/>
                    </a:cubicBezTo>
                    <a:cubicBezTo>
                      <a:pt x="367" y="542"/>
                      <a:pt x="373" y="427"/>
                      <a:pt x="422" y="340"/>
                    </a:cubicBezTo>
                    <a:cubicBezTo>
                      <a:pt x="472" y="254"/>
                      <a:pt x="566" y="197"/>
                      <a:pt x="660" y="156"/>
                    </a:cubicBezTo>
                    <a:cubicBezTo>
                      <a:pt x="781" y="105"/>
                      <a:pt x="905" y="77"/>
                      <a:pt x="1027" y="70"/>
                    </a:cubicBezTo>
                    <a:cubicBezTo>
                      <a:pt x="1055" y="68"/>
                      <a:pt x="1082" y="67"/>
                      <a:pt x="1110" y="67"/>
                    </a:cubicBezTo>
                    <a:close/>
                    <a:moveTo>
                      <a:pt x="1105" y="0"/>
                    </a:moveTo>
                    <a:cubicBezTo>
                      <a:pt x="1076" y="0"/>
                      <a:pt x="1047" y="1"/>
                      <a:pt x="1018" y="3"/>
                    </a:cubicBezTo>
                    <a:cubicBezTo>
                      <a:pt x="980" y="4"/>
                      <a:pt x="937" y="8"/>
                      <a:pt x="899" y="11"/>
                    </a:cubicBezTo>
                    <a:cubicBezTo>
                      <a:pt x="863" y="17"/>
                      <a:pt x="819" y="24"/>
                      <a:pt x="783" y="31"/>
                    </a:cubicBezTo>
                    <a:cubicBezTo>
                      <a:pt x="747" y="38"/>
                      <a:pt x="701" y="49"/>
                      <a:pt x="669" y="59"/>
                    </a:cubicBezTo>
                    <a:cubicBezTo>
                      <a:pt x="635" y="69"/>
                      <a:pt x="591" y="83"/>
                      <a:pt x="560" y="96"/>
                    </a:cubicBezTo>
                    <a:cubicBezTo>
                      <a:pt x="527" y="110"/>
                      <a:pt x="487" y="126"/>
                      <a:pt x="455" y="142"/>
                    </a:cubicBezTo>
                    <a:cubicBezTo>
                      <a:pt x="426" y="159"/>
                      <a:pt x="389" y="178"/>
                      <a:pt x="361" y="197"/>
                    </a:cubicBezTo>
                    <a:cubicBezTo>
                      <a:pt x="336" y="212"/>
                      <a:pt x="301" y="238"/>
                      <a:pt x="277" y="257"/>
                    </a:cubicBezTo>
                    <a:cubicBezTo>
                      <a:pt x="252" y="277"/>
                      <a:pt x="222" y="304"/>
                      <a:pt x="200" y="327"/>
                    </a:cubicBezTo>
                    <a:cubicBezTo>
                      <a:pt x="175" y="350"/>
                      <a:pt x="152" y="382"/>
                      <a:pt x="131" y="407"/>
                    </a:cubicBezTo>
                    <a:cubicBezTo>
                      <a:pt x="113" y="432"/>
                      <a:pt x="90" y="465"/>
                      <a:pt x="77" y="493"/>
                    </a:cubicBezTo>
                    <a:cubicBezTo>
                      <a:pt x="60" y="522"/>
                      <a:pt x="45" y="557"/>
                      <a:pt x="35" y="588"/>
                    </a:cubicBezTo>
                    <a:cubicBezTo>
                      <a:pt x="24" y="621"/>
                      <a:pt x="15" y="658"/>
                      <a:pt x="9" y="691"/>
                    </a:cubicBezTo>
                    <a:cubicBezTo>
                      <a:pt x="2" y="723"/>
                      <a:pt x="1" y="760"/>
                      <a:pt x="1" y="795"/>
                    </a:cubicBezTo>
                    <a:cubicBezTo>
                      <a:pt x="1" y="974"/>
                      <a:pt x="146" y="1131"/>
                      <a:pt x="300" y="1233"/>
                    </a:cubicBezTo>
                    <a:cubicBezTo>
                      <a:pt x="510" y="1371"/>
                      <a:pt x="745" y="1413"/>
                      <a:pt x="990" y="1421"/>
                    </a:cubicBezTo>
                    <a:cubicBezTo>
                      <a:pt x="1022" y="1423"/>
                      <a:pt x="1055" y="1423"/>
                      <a:pt x="1088" y="1423"/>
                    </a:cubicBezTo>
                    <a:cubicBezTo>
                      <a:pt x="1362" y="1423"/>
                      <a:pt x="1644" y="1378"/>
                      <a:pt x="1877" y="1243"/>
                    </a:cubicBezTo>
                    <a:cubicBezTo>
                      <a:pt x="1877" y="1243"/>
                      <a:pt x="2200" y="1052"/>
                      <a:pt x="2200" y="795"/>
                    </a:cubicBezTo>
                    <a:cubicBezTo>
                      <a:pt x="2200" y="787"/>
                      <a:pt x="2200" y="780"/>
                      <a:pt x="2199" y="773"/>
                    </a:cubicBezTo>
                    <a:cubicBezTo>
                      <a:pt x="2199" y="737"/>
                      <a:pt x="2194" y="703"/>
                      <a:pt x="2187" y="668"/>
                    </a:cubicBezTo>
                    <a:cubicBezTo>
                      <a:pt x="2179" y="632"/>
                      <a:pt x="2170" y="601"/>
                      <a:pt x="2157" y="568"/>
                    </a:cubicBezTo>
                    <a:cubicBezTo>
                      <a:pt x="2143" y="534"/>
                      <a:pt x="2128" y="503"/>
                      <a:pt x="2111" y="473"/>
                    </a:cubicBezTo>
                    <a:cubicBezTo>
                      <a:pt x="2091" y="441"/>
                      <a:pt x="2072" y="414"/>
                      <a:pt x="2049" y="385"/>
                    </a:cubicBezTo>
                    <a:cubicBezTo>
                      <a:pt x="2026" y="355"/>
                      <a:pt x="2003" y="330"/>
                      <a:pt x="1976" y="304"/>
                    </a:cubicBezTo>
                    <a:cubicBezTo>
                      <a:pt x="1949" y="279"/>
                      <a:pt x="1923" y="257"/>
                      <a:pt x="1891" y="234"/>
                    </a:cubicBezTo>
                    <a:cubicBezTo>
                      <a:pt x="1861" y="208"/>
                      <a:pt x="1832" y="192"/>
                      <a:pt x="1798" y="172"/>
                    </a:cubicBezTo>
                    <a:cubicBezTo>
                      <a:pt x="1766" y="152"/>
                      <a:pt x="1737" y="139"/>
                      <a:pt x="1701" y="122"/>
                    </a:cubicBezTo>
                    <a:cubicBezTo>
                      <a:pt x="1667" y="105"/>
                      <a:pt x="1638" y="95"/>
                      <a:pt x="1598" y="80"/>
                    </a:cubicBezTo>
                    <a:cubicBezTo>
                      <a:pt x="1560" y="67"/>
                      <a:pt x="1527" y="59"/>
                      <a:pt x="1489" y="47"/>
                    </a:cubicBezTo>
                    <a:cubicBezTo>
                      <a:pt x="1451" y="38"/>
                      <a:pt x="1418" y="31"/>
                      <a:pt x="1375" y="24"/>
                    </a:cubicBezTo>
                    <a:cubicBezTo>
                      <a:pt x="1336" y="17"/>
                      <a:pt x="1300" y="11"/>
                      <a:pt x="1259" y="8"/>
                    </a:cubicBezTo>
                    <a:cubicBezTo>
                      <a:pt x="1208" y="3"/>
                      <a:pt x="1157" y="0"/>
                      <a:pt x="11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9" name="Google Shape;6199;p22"/>
              <p:cNvSpPr/>
              <p:nvPr/>
            </p:nvSpPr>
            <p:spPr>
              <a:xfrm>
                <a:off x="8619182" y="4365013"/>
                <a:ext cx="38077" cy="19927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639" extrusionOk="0">
                    <a:moveTo>
                      <a:pt x="1212" y="1"/>
                    </a:moveTo>
                    <a:lnTo>
                      <a:pt x="1212" y="1"/>
                    </a:lnTo>
                    <a:cubicBezTo>
                      <a:pt x="1200" y="129"/>
                      <a:pt x="1121" y="231"/>
                      <a:pt x="1035" y="311"/>
                    </a:cubicBezTo>
                    <a:cubicBezTo>
                      <a:pt x="946" y="396"/>
                      <a:pt x="841" y="461"/>
                      <a:pt x="726" y="502"/>
                    </a:cubicBezTo>
                    <a:cubicBezTo>
                      <a:pt x="499" y="594"/>
                      <a:pt x="249" y="617"/>
                      <a:pt x="0" y="627"/>
                    </a:cubicBezTo>
                    <a:cubicBezTo>
                      <a:pt x="67" y="635"/>
                      <a:pt x="135" y="639"/>
                      <a:pt x="203" y="639"/>
                    </a:cubicBezTo>
                    <a:cubicBezTo>
                      <a:pt x="386" y="639"/>
                      <a:pt x="569" y="611"/>
                      <a:pt x="743" y="546"/>
                    </a:cubicBezTo>
                    <a:cubicBezTo>
                      <a:pt x="860" y="498"/>
                      <a:pt x="973" y="431"/>
                      <a:pt x="1060" y="337"/>
                    </a:cubicBezTo>
                    <a:cubicBezTo>
                      <a:pt x="1147" y="249"/>
                      <a:pt x="1221" y="129"/>
                      <a:pt x="12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0" name="Google Shape;6200;p22"/>
              <p:cNvSpPr/>
              <p:nvPr/>
            </p:nvSpPr>
            <p:spPr>
              <a:xfrm>
                <a:off x="8383927" y="4563564"/>
                <a:ext cx="92838" cy="80520"/>
              </a:xfrm>
              <a:custGeom>
                <a:avLst/>
                <a:gdLst/>
                <a:ahLst/>
                <a:cxnLst/>
                <a:rect l="l" t="t" r="r" b="b"/>
                <a:pathLst>
                  <a:path w="2977" h="2582" extrusionOk="0">
                    <a:moveTo>
                      <a:pt x="2132" y="0"/>
                    </a:moveTo>
                    <a:cubicBezTo>
                      <a:pt x="2082" y="0"/>
                      <a:pt x="2034" y="11"/>
                      <a:pt x="1990" y="37"/>
                    </a:cubicBezTo>
                    <a:cubicBezTo>
                      <a:pt x="1103" y="547"/>
                      <a:pt x="901" y="664"/>
                      <a:pt x="16" y="1176"/>
                    </a:cubicBezTo>
                    <a:lnTo>
                      <a:pt x="1" y="1194"/>
                    </a:lnTo>
                    <a:cubicBezTo>
                      <a:pt x="222" y="1374"/>
                      <a:pt x="377" y="1593"/>
                      <a:pt x="511" y="1825"/>
                    </a:cubicBezTo>
                    <a:cubicBezTo>
                      <a:pt x="643" y="2057"/>
                      <a:pt x="755" y="2301"/>
                      <a:pt x="801" y="2582"/>
                    </a:cubicBezTo>
                    <a:lnTo>
                      <a:pt x="826" y="2577"/>
                    </a:lnTo>
                    <a:cubicBezTo>
                      <a:pt x="1710" y="2067"/>
                      <a:pt x="1914" y="1951"/>
                      <a:pt x="2798" y="1439"/>
                    </a:cubicBezTo>
                    <a:cubicBezTo>
                      <a:pt x="2942" y="1358"/>
                      <a:pt x="2977" y="1153"/>
                      <a:pt x="2962" y="977"/>
                    </a:cubicBezTo>
                    <a:cubicBezTo>
                      <a:pt x="2948" y="798"/>
                      <a:pt x="2882" y="647"/>
                      <a:pt x="2800" y="504"/>
                    </a:cubicBezTo>
                    <a:cubicBezTo>
                      <a:pt x="2719" y="362"/>
                      <a:pt x="2621" y="230"/>
                      <a:pt x="2473" y="126"/>
                    </a:cubicBezTo>
                    <a:cubicBezTo>
                      <a:pt x="2371" y="56"/>
                      <a:pt x="2246" y="0"/>
                      <a:pt x="2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22"/>
              <p:cNvSpPr/>
              <p:nvPr/>
            </p:nvSpPr>
            <p:spPr>
              <a:xfrm>
                <a:off x="8333508" y="4595715"/>
                <a:ext cx="68669" cy="88098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2825" extrusionOk="0">
                    <a:moveTo>
                      <a:pt x="605" y="0"/>
                    </a:moveTo>
                    <a:cubicBezTo>
                      <a:pt x="561" y="0"/>
                      <a:pt x="517" y="5"/>
                      <a:pt x="475" y="15"/>
                    </a:cubicBezTo>
                    <a:cubicBezTo>
                      <a:pt x="436" y="27"/>
                      <a:pt x="399" y="43"/>
                      <a:pt x="363" y="61"/>
                    </a:cubicBezTo>
                    <a:cubicBezTo>
                      <a:pt x="257" y="119"/>
                      <a:pt x="163" y="209"/>
                      <a:pt x="103" y="314"/>
                    </a:cubicBezTo>
                    <a:cubicBezTo>
                      <a:pt x="22" y="454"/>
                      <a:pt x="1" y="618"/>
                      <a:pt x="4" y="782"/>
                    </a:cubicBezTo>
                    <a:cubicBezTo>
                      <a:pt x="5" y="839"/>
                      <a:pt x="9" y="892"/>
                      <a:pt x="17" y="948"/>
                    </a:cubicBezTo>
                    <a:cubicBezTo>
                      <a:pt x="48" y="1221"/>
                      <a:pt x="130" y="1477"/>
                      <a:pt x="248" y="1717"/>
                    </a:cubicBezTo>
                    <a:cubicBezTo>
                      <a:pt x="367" y="1959"/>
                      <a:pt x="528" y="2185"/>
                      <a:pt x="717" y="2376"/>
                    </a:cubicBezTo>
                    <a:cubicBezTo>
                      <a:pt x="868" y="2528"/>
                      <a:pt x="1037" y="2659"/>
                      <a:pt x="1240" y="2745"/>
                    </a:cubicBezTo>
                    <a:cubicBezTo>
                      <a:pt x="1349" y="2792"/>
                      <a:pt x="1467" y="2824"/>
                      <a:pt x="1582" y="2824"/>
                    </a:cubicBezTo>
                    <a:cubicBezTo>
                      <a:pt x="1627" y="2824"/>
                      <a:pt x="1672" y="2819"/>
                      <a:pt x="1715" y="2809"/>
                    </a:cubicBezTo>
                    <a:cubicBezTo>
                      <a:pt x="1766" y="2796"/>
                      <a:pt x="1817" y="2773"/>
                      <a:pt x="1864" y="2744"/>
                    </a:cubicBezTo>
                    <a:cubicBezTo>
                      <a:pt x="1956" y="2686"/>
                      <a:pt x="2037" y="2603"/>
                      <a:pt x="2090" y="2510"/>
                    </a:cubicBezTo>
                    <a:cubicBezTo>
                      <a:pt x="2196" y="2323"/>
                      <a:pt x="2202" y="2093"/>
                      <a:pt x="2176" y="1877"/>
                    </a:cubicBezTo>
                    <a:cubicBezTo>
                      <a:pt x="2144" y="1602"/>
                      <a:pt x="2065" y="1348"/>
                      <a:pt x="1943" y="1108"/>
                    </a:cubicBezTo>
                    <a:cubicBezTo>
                      <a:pt x="1824" y="868"/>
                      <a:pt x="1663" y="641"/>
                      <a:pt x="1474" y="451"/>
                    </a:cubicBezTo>
                    <a:cubicBezTo>
                      <a:pt x="1324" y="298"/>
                      <a:pt x="1152" y="165"/>
                      <a:pt x="951" y="80"/>
                    </a:cubicBezTo>
                    <a:cubicBezTo>
                      <a:pt x="842" y="33"/>
                      <a:pt x="721" y="0"/>
                      <a:pt x="6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2" name="Google Shape;6202;p22"/>
              <p:cNvSpPr/>
              <p:nvPr/>
            </p:nvSpPr>
            <p:spPr>
              <a:xfrm>
                <a:off x="8344828" y="4590570"/>
                <a:ext cx="66767" cy="90811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2912" extrusionOk="0">
                    <a:moveTo>
                      <a:pt x="529" y="0"/>
                    </a:moveTo>
                    <a:cubicBezTo>
                      <a:pt x="434" y="0"/>
                      <a:pt x="342" y="21"/>
                      <a:pt x="260" y="68"/>
                    </a:cubicBezTo>
                    <a:cubicBezTo>
                      <a:pt x="174" y="118"/>
                      <a:pt x="86" y="166"/>
                      <a:pt x="0" y="219"/>
                    </a:cubicBezTo>
                    <a:lnTo>
                      <a:pt x="3" y="223"/>
                    </a:lnTo>
                    <a:cubicBezTo>
                      <a:pt x="39" y="205"/>
                      <a:pt x="78" y="187"/>
                      <a:pt x="115" y="179"/>
                    </a:cubicBezTo>
                    <a:cubicBezTo>
                      <a:pt x="158" y="169"/>
                      <a:pt x="201" y="164"/>
                      <a:pt x="245" y="164"/>
                    </a:cubicBezTo>
                    <a:cubicBezTo>
                      <a:pt x="362" y="164"/>
                      <a:pt x="481" y="197"/>
                      <a:pt x="591" y="243"/>
                    </a:cubicBezTo>
                    <a:cubicBezTo>
                      <a:pt x="792" y="328"/>
                      <a:pt x="963" y="459"/>
                      <a:pt x="1114" y="614"/>
                    </a:cubicBezTo>
                    <a:cubicBezTo>
                      <a:pt x="1303" y="806"/>
                      <a:pt x="1465" y="1031"/>
                      <a:pt x="1583" y="1271"/>
                    </a:cubicBezTo>
                    <a:cubicBezTo>
                      <a:pt x="1704" y="1513"/>
                      <a:pt x="1783" y="1767"/>
                      <a:pt x="1816" y="2041"/>
                    </a:cubicBezTo>
                    <a:cubicBezTo>
                      <a:pt x="1840" y="2256"/>
                      <a:pt x="1835" y="2486"/>
                      <a:pt x="1730" y="2673"/>
                    </a:cubicBezTo>
                    <a:cubicBezTo>
                      <a:pt x="1675" y="2767"/>
                      <a:pt x="1595" y="2850"/>
                      <a:pt x="1503" y="2907"/>
                    </a:cubicBezTo>
                    <a:lnTo>
                      <a:pt x="1507" y="2912"/>
                    </a:lnTo>
                    <a:cubicBezTo>
                      <a:pt x="1605" y="2854"/>
                      <a:pt x="1704" y="2800"/>
                      <a:pt x="1803" y="2742"/>
                    </a:cubicBezTo>
                    <a:cubicBezTo>
                      <a:pt x="2072" y="2585"/>
                      <a:pt x="2141" y="2196"/>
                      <a:pt x="2114" y="1858"/>
                    </a:cubicBezTo>
                    <a:cubicBezTo>
                      <a:pt x="2108" y="1811"/>
                      <a:pt x="2103" y="1762"/>
                      <a:pt x="2095" y="1716"/>
                    </a:cubicBezTo>
                    <a:cubicBezTo>
                      <a:pt x="2050" y="1435"/>
                      <a:pt x="1940" y="1191"/>
                      <a:pt x="1804" y="959"/>
                    </a:cubicBezTo>
                    <a:cubicBezTo>
                      <a:pt x="1669" y="729"/>
                      <a:pt x="1515" y="508"/>
                      <a:pt x="1294" y="328"/>
                    </a:cubicBezTo>
                    <a:cubicBezTo>
                      <a:pt x="1258" y="298"/>
                      <a:pt x="1221" y="269"/>
                      <a:pt x="1180" y="242"/>
                    </a:cubicBezTo>
                    <a:cubicBezTo>
                      <a:pt x="986" y="108"/>
                      <a:pt x="747" y="0"/>
                      <a:pt x="5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3" name="Google Shape;6203;p22"/>
              <p:cNvSpPr/>
              <p:nvPr/>
            </p:nvSpPr>
            <p:spPr>
              <a:xfrm>
                <a:off x="7763483" y="3846074"/>
                <a:ext cx="525093" cy="777660"/>
              </a:xfrm>
              <a:custGeom>
                <a:avLst/>
                <a:gdLst/>
                <a:ahLst/>
                <a:cxnLst/>
                <a:rect l="l" t="t" r="r" b="b"/>
                <a:pathLst>
                  <a:path w="16838" h="24937" extrusionOk="0">
                    <a:moveTo>
                      <a:pt x="1" y="1"/>
                    </a:moveTo>
                    <a:lnTo>
                      <a:pt x="1" y="5304"/>
                    </a:lnTo>
                    <a:cubicBezTo>
                      <a:pt x="2" y="5619"/>
                      <a:pt x="27" y="5931"/>
                      <a:pt x="74" y="6245"/>
                    </a:cubicBezTo>
                    <a:cubicBezTo>
                      <a:pt x="124" y="6556"/>
                      <a:pt x="196" y="6870"/>
                      <a:pt x="290" y="7179"/>
                    </a:cubicBezTo>
                    <a:cubicBezTo>
                      <a:pt x="353" y="7383"/>
                      <a:pt x="426" y="7590"/>
                      <a:pt x="510" y="7793"/>
                    </a:cubicBezTo>
                    <a:cubicBezTo>
                      <a:pt x="592" y="7994"/>
                      <a:pt x="688" y="8200"/>
                      <a:pt x="790" y="8398"/>
                    </a:cubicBezTo>
                    <a:cubicBezTo>
                      <a:pt x="892" y="8598"/>
                      <a:pt x="1007" y="8801"/>
                      <a:pt x="1129" y="8995"/>
                    </a:cubicBezTo>
                    <a:cubicBezTo>
                      <a:pt x="1252" y="9193"/>
                      <a:pt x="1387" y="9390"/>
                      <a:pt x="1529" y="9581"/>
                    </a:cubicBezTo>
                    <a:cubicBezTo>
                      <a:pt x="1668" y="9774"/>
                      <a:pt x="1824" y="9965"/>
                      <a:pt x="1983" y="10152"/>
                    </a:cubicBezTo>
                    <a:cubicBezTo>
                      <a:pt x="2143" y="10339"/>
                      <a:pt x="2317" y="10526"/>
                      <a:pt x="2495" y="10708"/>
                    </a:cubicBezTo>
                    <a:cubicBezTo>
                      <a:pt x="2675" y="10888"/>
                      <a:pt x="2867" y="11069"/>
                      <a:pt x="3063" y="11245"/>
                    </a:cubicBezTo>
                    <a:cubicBezTo>
                      <a:pt x="3259" y="11420"/>
                      <a:pt x="3470" y="11594"/>
                      <a:pt x="3681" y="11762"/>
                    </a:cubicBezTo>
                    <a:cubicBezTo>
                      <a:pt x="3825" y="11874"/>
                      <a:pt x="3973" y="11988"/>
                      <a:pt x="4121" y="12096"/>
                    </a:cubicBezTo>
                    <a:cubicBezTo>
                      <a:pt x="4269" y="12205"/>
                      <a:pt x="4427" y="12314"/>
                      <a:pt x="4584" y="12421"/>
                    </a:cubicBezTo>
                    <a:cubicBezTo>
                      <a:pt x="4739" y="12527"/>
                      <a:pt x="4903" y="12632"/>
                      <a:pt x="5067" y="12733"/>
                    </a:cubicBezTo>
                    <a:cubicBezTo>
                      <a:pt x="5231" y="12838"/>
                      <a:pt x="5401" y="12938"/>
                      <a:pt x="5572" y="13037"/>
                    </a:cubicBezTo>
                    <a:cubicBezTo>
                      <a:pt x="5698" y="13111"/>
                      <a:pt x="5828" y="13183"/>
                      <a:pt x="5958" y="13255"/>
                    </a:cubicBezTo>
                    <a:cubicBezTo>
                      <a:pt x="6223" y="13400"/>
                      <a:pt x="6485" y="13535"/>
                      <a:pt x="6764" y="13670"/>
                    </a:cubicBezTo>
                    <a:cubicBezTo>
                      <a:pt x="7040" y="13804"/>
                      <a:pt x="7318" y="13932"/>
                      <a:pt x="7610" y="14058"/>
                    </a:cubicBezTo>
                    <a:cubicBezTo>
                      <a:pt x="7806" y="14142"/>
                      <a:pt x="8001" y="14225"/>
                      <a:pt x="8201" y="14304"/>
                    </a:cubicBezTo>
                    <a:cubicBezTo>
                      <a:pt x="8336" y="14507"/>
                      <a:pt x="8474" y="14721"/>
                      <a:pt x="8604" y="14924"/>
                    </a:cubicBezTo>
                    <a:cubicBezTo>
                      <a:pt x="8796" y="15224"/>
                      <a:pt x="8990" y="15536"/>
                      <a:pt x="9175" y="15835"/>
                    </a:cubicBezTo>
                    <a:cubicBezTo>
                      <a:pt x="9361" y="16136"/>
                      <a:pt x="9551" y="16442"/>
                      <a:pt x="9735" y="16742"/>
                    </a:cubicBezTo>
                    <a:cubicBezTo>
                      <a:pt x="10016" y="17199"/>
                      <a:pt x="10300" y="17654"/>
                      <a:pt x="10583" y="18101"/>
                    </a:cubicBezTo>
                    <a:cubicBezTo>
                      <a:pt x="10776" y="18400"/>
                      <a:pt x="10964" y="18696"/>
                      <a:pt x="11158" y="18989"/>
                    </a:cubicBezTo>
                    <a:cubicBezTo>
                      <a:pt x="11355" y="19286"/>
                      <a:pt x="11551" y="19574"/>
                      <a:pt x="11752" y="19863"/>
                    </a:cubicBezTo>
                    <a:cubicBezTo>
                      <a:pt x="11889" y="20058"/>
                      <a:pt x="12020" y="20247"/>
                      <a:pt x="12161" y="20436"/>
                    </a:cubicBezTo>
                    <a:cubicBezTo>
                      <a:pt x="12299" y="20625"/>
                      <a:pt x="12435" y="20811"/>
                      <a:pt x="12579" y="20996"/>
                    </a:cubicBezTo>
                    <a:cubicBezTo>
                      <a:pt x="12724" y="21183"/>
                      <a:pt x="12865" y="21364"/>
                      <a:pt x="13013" y="21546"/>
                    </a:cubicBezTo>
                    <a:cubicBezTo>
                      <a:pt x="13163" y="21730"/>
                      <a:pt x="13311" y="21905"/>
                      <a:pt x="13465" y="22083"/>
                    </a:cubicBezTo>
                    <a:cubicBezTo>
                      <a:pt x="13571" y="22203"/>
                      <a:pt x="13672" y="22318"/>
                      <a:pt x="13778" y="22433"/>
                    </a:cubicBezTo>
                    <a:cubicBezTo>
                      <a:pt x="13886" y="22548"/>
                      <a:pt x="13989" y="22660"/>
                      <a:pt x="14099" y="22772"/>
                    </a:cubicBezTo>
                    <a:cubicBezTo>
                      <a:pt x="14206" y="22884"/>
                      <a:pt x="14317" y="22995"/>
                      <a:pt x="14429" y="23104"/>
                    </a:cubicBezTo>
                    <a:cubicBezTo>
                      <a:pt x="14543" y="23215"/>
                      <a:pt x="14655" y="23320"/>
                      <a:pt x="14771" y="23426"/>
                    </a:cubicBezTo>
                    <a:cubicBezTo>
                      <a:pt x="14888" y="23534"/>
                      <a:pt x="15003" y="23634"/>
                      <a:pt x="15124" y="23737"/>
                    </a:cubicBezTo>
                    <a:cubicBezTo>
                      <a:pt x="15244" y="23839"/>
                      <a:pt x="15362" y="23933"/>
                      <a:pt x="15489" y="24033"/>
                    </a:cubicBezTo>
                    <a:cubicBezTo>
                      <a:pt x="15614" y="24132"/>
                      <a:pt x="15733" y="24221"/>
                      <a:pt x="15864" y="24316"/>
                    </a:cubicBezTo>
                    <a:cubicBezTo>
                      <a:pt x="15950" y="24378"/>
                      <a:pt x="16032" y="24434"/>
                      <a:pt x="16121" y="24496"/>
                    </a:cubicBezTo>
                    <a:cubicBezTo>
                      <a:pt x="16209" y="24555"/>
                      <a:pt x="16294" y="24608"/>
                      <a:pt x="16383" y="24665"/>
                    </a:cubicBezTo>
                    <a:cubicBezTo>
                      <a:pt x="16475" y="24723"/>
                      <a:pt x="16560" y="24776"/>
                      <a:pt x="16653" y="24831"/>
                    </a:cubicBezTo>
                    <a:cubicBezTo>
                      <a:pt x="16715" y="24867"/>
                      <a:pt x="16775" y="24902"/>
                      <a:pt x="16837" y="24937"/>
                    </a:cubicBezTo>
                    <a:lnTo>
                      <a:pt x="16837" y="10868"/>
                    </a:lnTo>
                    <a:cubicBezTo>
                      <a:pt x="14906" y="10746"/>
                      <a:pt x="12990" y="10445"/>
                      <a:pt x="11120" y="9951"/>
                    </a:cubicBezTo>
                    <a:cubicBezTo>
                      <a:pt x="9195" y="9443"/>
                      <a:pt x="7318" y="8732"/>
                      <a:pt x="5580" y="7734"/>
                    </a:cubicBezTo>
                    <a:cubicBezTo>
                      <a:pt x="5577" y="7733"/>
                      <a:pt x="5573" y="7728"/>
                      <a:pt x="5570" y="7727"/>
                    </a:cubicBezTo>
                    <a:cubicBezTo>
                      <a:pt x="4128" y="6899"/>
                      <a:pt x="2780" y="5872"/>
                      <a:pt x="1745" y="4562"/>
                    </a:cubicBezTo>
                    <a:cubicBezTo>
                      <a:pt x="1272" y="3967"/>
                      <a:pt x="865" y="3312"/>
                      <a:pt x="566" y="2617"/>
                    </a:cubicBezTo>
                    <a:cubicBezTo>
                      <a:pt x="336" y="2090"/>
                      <a:pt x="170" y="1541"/>
                      <a:pt x="81" y="976"/>
                    </a:cubicBezTo>
                    <a:cubicBezTo>
                      <a:pt x="31" y="655"/>
                      <a:pt x="7" y="329"/>
                      <a:pt x="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22"/>
              <p:cNvSpPr/>
              <p:nvPr/>
            </p:nvSpPr>
            <p:spPr>
              <a:xfrm>
                <a:off x="7763764" y="3502703"/>
                <a:ext cx="904459" cy="424927"/>
              </a:xfrm>
              <a:custGeom>
                <a:avLst/>
                <a:gdLst/>
                <a:ahLst/>
                <a:cxnLst/>
                <a:rect l="l" t="t" r="r" b="b"/>
                <a:pathLst>
                  <a:path w="29003" h="13626" extrusionOk="0">
                    <a:moveTo>
                      <a:pt x="19093" y="1"/>
                    </a:moveTo>
                    <a:cubicBezTo>
                      <a:pt x="19063" y="1"/>
                      <a:pt x="19033" y="1"/>
                      <a:pt x="19003" y="1"/>
                    </a:cubicBezTo>
                    <a:cubicBezTo>
                      <a:pt x="16332" y="11"/>
                      <a:pt x="13655" y="337"/>
                      <a:pt x="11078" y="1007"/>
                    </a:cubicBezTo>
                    <a:cubicBezTo>
                      <a:pt x="8510" y="1679"/>
                      <a:pt x="6043" y="2686"/>
                      <a:pt x="3895" y="4312"/>
                    </a:cubicBezTo>
                    <a:cubicBezTo>
                      <a:pt x="2555" y="5326"/>
                      <a:pt x="1340" y="6578"/>
                      <a:pt x="647" y="8093"/>
                    </a:cubicBezTo>
                    <a:cubicBezTo>
                      <a:pt x="230" y="9005"/>
                      <a:pt x="0" y="10010"/>
                      <a:pt x="0" y="11009"/>
                    </a:cubicBezTo>
                    <a:cubicBezTo>
                      <a:pt x="0" y="11335"/>
                      <a:pt x="26" y="11660"/>
                      <a:pt x="77" y="11982"/>
                    </a:cubicBezTo>
                    <a:cubicBezTo>
                      <a:pt x="164" y="12549"/>
                      <a:pt x="330" y="13096"/>
                      <a:pt x="560" y="13625"/>
                    </a:cubicBezTo>
                    <a:cubicBezTo>
                      <a:pt x="640" y="13439"/>
                      <a:pt x="729" y="13256"/>
                      <a:pt x="826" y="13073"/>
                    </a:cubicBezTo>
                    <a:cubicBezTo>
                      <a:pt x="932" y="12874"/>
                      <a:pt x="1047" y="12677"/>
                      <a:pt x="1172" y="12480"/>
                    </a:cubicBezTo>
                    <a:cubicBezTo>
                      <a:pt x="1299" y="12283"/>
                      <a:pt x="1431" y="12090"/>
                      <a:pt x="1578" y="11900"/>
                    </a:cubicBezTo>
                    <a:cubicBezTo>
                      <a:pt x="1721" y="11708"/>
                      <a:pt x="1871" y="11522"/>
                      <a:pt x="2035" y="11335"/>
                    </a:cubicBezTo>
                    <a:cubicBezTo>
                      <a:pt x="2199" y="11148"/>
                      <a:pt x="2370" y="10967"/>
                      <a:pt x="2551" y="10786"/>
                    </a:cubicBezTo>
                    <a:cubicBezTo>
                      <a:pt x="2732" y="10606"/>
                      <a:pt x="2917" y="10431"/>
                      <a:pt x="3117" y="10256"/>
                    </a:cubicBezTo>
                    <a:cubicBezTo>
                      <a:pt x="3317" y="10079"/>
                      <a:pt x="3518" y="9912"/>
                      <a:pt x="3735" y="9744"/>
                    </a:cubicBezTo>
                    <a:cubicBezTo>
                      <a:pt x="3953" y="9574"/>
                      <a:pt x="4170" y="9415"/>
                      <a:pt x="4404" y="9252"/>
                    </a:cubicBezTo>
                    <a:cubicBezTo>
                      <a:pt x="4635" y="9093"/>
                      <a:pt x="4870" y="8940"/>
                      <a:pt x="5118" y="8788"/>
                    </a:cubicBezTo>
                    <a:cubicBezTo>
                      <a:pt x="5229" y="8720"/>
                      <a:pt x="5338" y="8654"/>
                      <a:pt x="5452" y="8586"/>
                    </a:cubicBezTo>
                    <a:cubicBezTo>
                      <a:pt x="5527" y="8543"/>
                      <a:pt x="5603" y="8502"/>
                      <a:pt x="5679" y="8457"/>
                    </a:cubicBezTo>
                    <a:cubicBezTo>
                      <a:pt x="5850" y="8359"/>
                      <a:pt x="6030" y="8263"/>
                      <a:pt x="6207" y="8170"/>
                    </a:cubicBezTo>
                    <a:cubicBezTo>
                      <a:pt x="6384" y="8076"/>
                      <a:pt x="6569" y="7983"/>
                      <a:pt x="6753" y="7892"/>
                    </a:cubicBezTo>
                    <a:cubicBezTo>
                      <a:pt x="6937" y="7804"/>
                      <a:pt x="7128" y="7714"/>
                      <a:pt x="7317" y="7630"/>
                    </a:cubicBezTo>
                    <a:cubicBezTo>
                      <a:pt x="7600" y="7502"/>
                      <a:pt x="7900" y="7375"/>
                      <a:pt x="8195" y="7257"/>
                    </a:cubicBezTo>
                    <a:cubicBezTo>
                      <a:pt x="8494" y="7139"/>
                      <a:pt x="8803" y="7022"/>
                      <a:pt x="9109" y="6914"/>
                    </a:cubicBezTo>
                    <a:cubicBezTo>
                      <a:pt x="9419" y="6805"/>
                      <a:pt x="9738" y="6699"/>
                      <a:pt x="10057" y="6602"/>
                    </a:cubicBezTo>
                    <a:cubicBezTo>
                      <a:pt x="10373" y="6503"/>
                      <a:pt x="10704" y="6410"/>
                      <a:pt x="11032" y="6322"/>
                    </a:cubicBezTo>
                    <a:cubicBezTo>
                      <a:pt x="11361" y="6233"/>
                      <a:pt x="11699" y="6151"/>
                      <a:pt x="12032" y="6073"/>
                    </a:cubicBezTo>
                    <a:cubicBezTo>
                      <a:pt x="12369" y="6000"/>
                      <a:pt x="12714" y="5928"/>
                      <a:pt x="13057" y="5862"/>
                    </a:cubicBezTo>
                    <a:cubicBezTo>
                      <a:pt x="13399" y="5795"/>
                      <a:pt x="13750" y="5737"/>
                      <a:pt x="14100" y="5682"/>
                    </a:cubicBezTo>
                    <a:cubicBezTo>
                      <a:pt x="14447" y="5628"/>
                      <a:pt x="14804" y="5577"/>
                      <a:pt x="15158" y="5536"/>
                    </a:cubicBezTo>
                    <a:cubicBezTo>
                      <a:pt x="15690" y="5474"/>
                      <a:pt x="16230" y="5421"/>
                      <a:pt x="16768" y="5385"/>
                    </a:cubicBezTo>
                    <a:cubicBezTo>
                      <a:pt x="17306" y="5347"/>
                      <a:pt x="17852" y="5324"/>
                      <a:pt x="18394" y="5316"/>
                    </a:cubicBezTo>
                    <a:cubicBezTo>
                      <a:pt x="18603" y="5312"/>
                      <a:pt x="18813" y="5310"/>
                      <a:pt x="19022" y="5310"/>
                    </a:cubicBezTo>
                    <a:cubicBezTo>
                      <a:pt x="20035" y="5310"/>
                      <a:pt x="21047" y="5358"/>
                      <a:pt x="22051" y="5452"/>
                    </a:cubicBezTo>
                    <a:cubicBezTo>
                      <a:pt x="22586" y="5500"/>
                      <a:pt x="23114" y="5563"/>
                      <a:pt x="23641" y="5641"/>
                    </a:cubicBezTo>
                    <a:cubicBezTo>
                      <a:pt x="23992" y="5692"/>
                      <a:pt x="24337" y="5747"/>
                      <a:pt x="24684" y="5812"/>
                    </a:cubicBezTo>
                    <a:cubicBezTo>
                      <a:pt x="25030" y="5872"/>
                      <a:pt x="25368" y="5938"/>
                      <a:pt x="25709" y="6013"/>
                    </a:cubicBezTo>
                    <a:cubicBezTo>
                      <a:pt x="26048" y="6088"/>
                      <a:pt x="26379" y="6165"/>
                      <a:pt x="26711" y="6252"/>
                    </a:cubicBezTo>
                    <a:cubicBezTo>
                      <a:pt x="27040" y="6337"/>
                      <a:pt x="27363" y="6424"/>
                      <a:pt x="27687" y="6519"/>
                    </a:cubicBezTo>
                    <a:cubicBezTo>
                      <a:pt x="28010" y="6614"/>
                      <a:pt x="28320" y="6713"/>
                      <a:pt x="28634" y="6820"/>
                    </a:cubicBezTo>
                    <a:cubicBezTo>
                      <a:pt x="28758" y="6863"/>
                      <a:pt x="28882" y="6904"/>
                      <a:pt x="29002" y="6949"/>
                    </a:cubicBezTo>
                    <a:lnTo>
                      <a:pt x="29002" y="1647"/>
                    </a:lnTo>
                    <a:cubicBezTo>
                      <a:pt x="28311" y="1398"/>
                      <a:pt x="27608" y="1183"/>
                      <a:pt x="26899" y="986"/>
                    </a:cubicBezTo>
                    <a:cubicBezTo>
                      <a:pt x="24367" y="315"/>
                      <a:pt x="21736" y="1"/>
                      <a:pt x="190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5" name="Google Shape;6205;p22"/>
              <p:cNvSpPr/>
              <p:nvPr/>
            </p:nvSpPr>
            <p:spPr>
              <a:xfrm>
                <a:off x="8315602" y="4335606"/>
                <a:ext cx="145104" cy="102536"/>
              </a:xfrm>
              <a:custGeom>
                <a:avLst/>
                <a:gdLst/>
                <a:ahLst/>
                <a:cxnLst/>
                <a:rect l="l" t="t" r="r" b="b"/>
                <a:pathLst>
                  <a:path w="4653" h="3288" extrusionOk="0">
                    <a:moveTo>
                      <a:pt x="2" y="1"/>
                    </a:moveTo>
                    <a:cubicBezTo>
                      <a:pt x="1" y="21"/>
                      <a:pt x="1" y="37"/>
                      <a:pt x="1" y="54"/>
                    </a:cubicBezTo>
                    <a:cubicBezTo>
                      <a:pt x="1" y="136"/>
                      <a:pt x="15" y="216"/>
                      <a:pt x="41" y="295"/>
                    </a:cubicBezTo>
                    <a:cubicBezTo>
                      <a:pt x="65" y="370"/>
                      <a:pt x="101" y="445"/>
                      <a:pt x="149" y="514"/>
                    </a:cubicBezTo>
                    <a:cubicBezTo>
                      <a:pt x="218" y="619"/>
                      <a:pt x="307" y="714"/>
                      <a:pt x="407" y="800"/>
                    </a:cubicBezTo>
                    <a:cubicBezTo>
                      <a:pt x="497" y="878"/>
                      <a:pt x="596" y="944"/>
                      <a:pt x="702" y="1005"/>
                    </a:cubicBezTo>
                    <a:cubicBezTo>
                      <a:pt x="2019" y="1765"/>
                      <a:pt x="3336" y="2525"/>
                      <a:pt x="4653" y="3287"/>
                    </a:cubicBezTo>
                    <a:cubicBezTo>
                      <a:pt x="4558" y="3228"/>
                      <a:pt x="4479" y="3136"/>
                      <a:pt x="4423" y="3040"/>
                    </a:cubicBezTo>
                    <a:cubicBezTo>
                      <a:pt x="4339" y="2892"/>
                      <a:pt x="4315" y="2721"/>
                      <a:pt x="4321" y="2548"/>
                    </a:cubicBezTo>
                    <a:cubicBezTo>
                      <a:pt x="4321" y="2529"/>
                      <a:pt x="4322" y="2512"/>
                      <a:pt x="4322" y="2496"/>
                    </a:cubicBezTo>
                    <a:cubicBezTo>
                      <a:pt x="2849" y="1645"/>
                      <a:pt x="1399" y="807"/>
                      <a:pt x="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6" name="Google Shape;6206;p22"/>
              <p:cNvSpPr/>
              <p:nvPr/>
            </p:nvSpPr>
            <p:spPr>
              <a:xfrm>
                <a:off x="8627129" y="4618381"/>
                <a:ext cx="153929" cy="130696"/>
              </a:xfrm>
              <a:custGeom>
                <a:avLst/>
                <a:gdLst/>
                <a:ahLst/>
                <a:cxnLst/>
                <a:rect l="l" t="t" r="r" b="b"/>
                <a:pathLst>
                  <a:path w="4936" h="4191" extrusionOk="0">
                    <a:moveTo>
                      <a:pt x="8" y="1"/>
                    </a:moveTo>
                    <a:cubicBezTo>
                      <a:pt x="2" y="73"/>
                      <a:pt x="0" y="144"/>
                      <a:pt x="0" y="216"/>
                    </a:cubicBezTo>
                    <a:cubicBezTo>
                      <a:pt x="0" y="362"/>
                      <a:pt x="10" y="507"/>
                      <a:pt x="31" y="655"/>
                    </a:cubicBezTo>
                    <a:cubicBezTo>
                      <a:pt x="72" y="945"/>
                      <a:pt x="183" y="1211"/>
                      <a:pt x="367" y="1454"/>
                    </a:cubicBezTo>
                    <a:cubicBezTo>
                      <a:pt x="459" y="1572"/>
                      <a:pt x="567" y="1668"/>
                      <a:pt x="690" y="1740"/>
                    </a:cubicBezTo>
                    <a:cubicBezTo>
                      <a:pt x="2105" y="2555"/>
                      <a:pt x="3521" y="3375"/>
                      <a:pt x="4936" y="4190"/>
                    </a:cubicBezTo>
                    <a:cubicBezTo>
                      <a:pt x="4814" y="4118"/>
                      <a:pt x="4703" y="4023"/>
                      <a:pt x="4612" y="3902"/>
                    </a:cubicBezTo>
                    <a:cubicBezTo>
                      <a:pt x="4428" y="3661"/>
                      <a:pt x="4316" y="3395"/>
                      <a:pt x="4276" y="3103"/>
                    </a:cubicBezTo>
                    <a:cubicBezTo>
                      <a:pt x="4256" y="2958"/>
                      <a:pt x="4244" y="2813"/>
                      <a:pt x="4244" y="2668"/>
                    </a:cubicBezTo>
                    <a:cubicBezTo>
                      <a:pt x="4244" y="2596"/>
                      <a:pt x="4247" y="2524"/>
                      <a:pt x="4251" y="2452"/>
                    </a:cubicBezTo>
                    <a:cubicBezTo>
                      <a:pt x="2804" y="1615"/>
                      <a:pt x="1379" y="791"/>
                      <a:pt x="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07" name="Google Shape;6207;p22"/>
            <p:cNvGrpSpPr/>
            <p:nvPr/>
          </p:nvGrpSpPr>
          <p:grpSpPr>
            <a:xfrm flipH="1">
              <a:off x="4904788" y="1480688"/>
              <a:ext cx="2654862" cy="2008349"/>
              <a:chOff x="7172539" y="1310879"/>
              <a:chExt cx="1698025" cy="1284522"/>
            </a:xfrm>
          </p:grpSpPr>
          <p:sp>
            <p:nvSpPr>
              <p:cNvPr id="6208" name="Google Shape;6208;p22"/>
              <p:cNvSpPr/>
              <p:nvPr/>
            </p:nvSpPr>
            <p:spPr>
              <a:xfrm>
                <a:off x="8535296" y="1522995"/>
                <a:ext cx="187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6" h="4" extrusionOk="0">
                    <a:moveTo>
                      <a:pt x="6" y="4"/>
                    </a:moveTo>
                    <a:lnTo>
                      <a:pt x="6" y="4"/>
                    </a:lnTo>
                    <a:cubicBezTo>
                      <a:pt x="4" y="2"/>
                      <a:pt x="2" y="2"/>
                      <a:pt x="0" y="1"/>
                    </a:cubicBezTo>
                    <a:cubicBezTo>
                      <a:pt x="2" y="2"/>
                      <a:pt x="4" y="2"/>
                      <a:pt x="6" y="4"/>
                    </a:cubicBezTo>
                    <a:close/>
                  </a:path>
                </a:pathLst>
              </a:custGeom>
              <a:solidFill>
                <a:srgbClr val="350B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22"/>
              <p:cNvSpPr/>
              <p:nvPr/>
            </p:nvSpPr>
            <p:spPr>
              <a:xfrm>
                <a:off x="8401952" y="1505750"/>
                <a:ext cx="133597" cy="17370"/>
              </a:xfrm>
              <a:custGeom>
                <a:avLst/>
                <a:gdLst/>
                <a:ahLst/>
                <a:cxnLst/>
                <a:rect l="l" t="t" r="r" b="b"/>
                <a:pathLst>
                  <a:path w="4284" h="557" extrusionOk="0">
                    <a:moveTo>
                      <a:pt x="2333" y="1"/>
                    </a:moveTo>
                    <a:cubicBezTo>
                      <a:pt x="1549" y="1"/>
                      <a:pt x="744" y="218"/>
                      <a:pt x="1" y="526"/>
                    </a:cubicBezTo>
                    <a:lnTo>
                      <a:pt x="4283" y="557"/>
                    </a:lnTo>
                    <a:cubicBezTo>
                      <a:pt x="4282" y="555"/>
                      <a:pt x="4280" y="554"/>
                      <a:pt x="4278" y="554"/>
                    </a:cubicBezTo>
                    <a:cubicBezTo>
                      <a:pt x="4219" y="519"/>
                      <a:pt x="4161" y="486"/>
                      <a:pt x="4104" y="450"/>
                    </a:cubicBezTo>
                    <a:cubicBezTo>
                      <a:pt x="3835" y="303"/>
                      <a:pt x="3550" y="188"/>
                      <a:pt x="3257" y="112"/>
                    </a:cubicBezTo>
                    <a:cubicBezTo>
                      <a:pt x="2956" y="35"/>
                      <a:pt x="2646" y="1"/>
                      <a:pt x="2333" y="1"/>
                    </a:cubicBezTo>
                    <a:close/>
                  </a:path>
                </a:pathLst>
              </a:custGeom>
              <a:solidFill>
                <a:srgbClr val="350B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22"/>
              <p:cNvSpPr/>
              <p:nvPr/>
            </p:nvSpPr>
            <p:spPr>
              <a:xfrm>
                <a:off x="8103517" y="1443287"/>
                <a:ext cx="426205" cy="652390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20920" extrusionOk="0">
                    <a:moveTo>
                      <a:pt x="9418" y="1"/>
                    </a:moveTo>
                    <a:cubicBezTo>
                      <a:pt x="9407" y="1"/>
                      <a:pt x="9395" y="1"/>
                      <a:pt x="9384" y="2"/>
                    </a:cubicBezTo>
                    <a:cubicBezTo>
                      <a:pt x="9312" y="8"/>
                      <a:pt x="9233" y="28"/>
                      <a:pt x="9138" y="64"/>
                    </a:cubicBezTo>
                    <a:cubicBezTo>
                      <a:pt x="9043" y="100"/>
                      <a:pt x="8941" y="146"/>
                      <a:pt x="8823" y="210"/>
                    </a:cubicBezTo>
                    <a:cubicBezTo>
                      <a:pt x="8744" y="254"/>
                      <a:pt x="8663" y="302"/>
                      <a:pt x="8576" y="360"/>
                    </a:cubicBezTo>
                    <a:cubicBezTo>
                      <a:pt x="8485" y="417"/>
                      <a:pt x="8396" y="479"/>
                      <a:pt x="8297" y="548"/>
                    </a:cubicBezTo>
                    <a:cubicBezTo>
                      <a:pt x="8198" y="619"/>
                      <a:pt x="8100" y="695"/>
                      <a:pt x="7989" y="778"/>
                    </a:cubicBezTo>
                    <a:cubicBezTo>
                      <a:pt x="7881" y="863"/>
                      <a:pt x="7772" y="951"/>
                      <a:pt x="7656" y="1050"/>
                    </a:cubicBezTo>
                    <a:cubicBezTo>
                      <a:pt x="7539" y="1149"/>
                      <a:pt x="7421" y="1250"/>
                      <a:pt x="7296" y="1363"/>
                    </a:cubicBezTo>
                    <a:cubicBezTo>
                      <a:pt x="7170" y="1476"/>
                      <a:pt x="7047" y="1589"/>
                      <a:pt x="6915" y="1716"/>
                    </a:cubicBezTo>
                    <a:cubicBezTo>
                      <a:pt x="6826" y="1799"/>
                      <a:pt x="6740" y="1882"/>
                      <a:pt x="6651" y="1972"/>
                    </a:cubicBezTo>
                    <a:cubicBezTo>
                      <a:pt x="6560" y="2062"/>
                      <a:pt x="6467" y="2156"/>
                      <a:pt x="6376" y="2250"/>
                    </a:cubicBezTo>
                    <a:cubicBezTo>
                      <a:pt x="6237" y="2393"/>
                      <a:pt x="6091" y="2547"/>
                      <a:pt x="5949" y="2702"/>
                    </a:cubicBezTo>
                    <a:cubicBezTo>
                      <a:pt x="5808" y="2859"/>
                      <a:pt x="5657" y="3024"/>
                      <a:pt x="5511" y="3192"/>
                    </a:cubicBezTo>
                    <a:cubicBezTo>
                      <a:pt x="5365" y="3359"/>
                      <a:pt x="5214" y="3539"/>
                      <a:pt x="5065" y="3718"/>
                    </a:cubicBezTo>
                    <a:cubicBezTo>
                      <a:pt x="4918" y="3898"/>
                      <a:pt x="4766" y="4089"/>
                      <a:pt x="4618" y="4282"/>
                    </a:cubicBezTo>
                    <a:cubicBezTo>
                      <a:pt x="4395" y="4569"/>
                      <a:pt x="4166" y="4876"/>
                      <a:pt x="3946" y="5188"/>
                    </a:cubicBezTo>
                    <a:cubicBezTo>
                      <a:pt x="3726" y="5498"/>
                      <a:pt x="3504" y="5824"/>
                      <a:pt x="3292" y="6155"/>
                    </a:cubicBezTo>
                    <a:cubicBezTo>
                      <a:pt x="3080" y="6486"/>
                      <a:pt x="2870" y="6829"/>
                      <a:pt x="2668" y="7176"/>
                    </a:cubicBezTo>
                    <a:cubicBezTo>
                      <a:pt x="2469" y="7524"/>
                      <a:pt x="2273" y="7877"/>
                      <a:pt x="2089" y="8237"/>
                    </a:cubicBezTo>
                    <a:cubicBezTo>
                      <a:pt x="1905" y="8596"/>
                      <a:pt x="1730" y="8959"/>
                      <a:pt x="1564" y="9325"/>
                    </a:cubicBezTo>
                    <a:cubicBezTo>
                      <a:pt x="1399" y="9695"/>
                      <a:pt x="1246" y="10058"/>
                      <a:pt x="1104" y="10431"/>
                    </a:cubicBezTo>
                    <a:cubicBezTo>
                      <a:pt x="963" y="10803"/>
                      <a:pt x="835" y="11168"/>
                      <a:pt x="716" y="11542"/>
                    </a:cubicBezTo>
                    <a:cubicBezTo>
                      <a:pt x="600" y="11916"/>
                      <a:pt x="499" y="12275"/>
                      <a:pt x="410" y="12643"/>
                    </a:cubicBezTo>
                    <a:cubicBezTo>
                      <a:pt x="349" y="12889"/>
                      <a:pt x="298" y="13126"/>
                      <a:pt x="249" y="13368"/>
                    </a:cubicBezTo>
                    <a:cubicBezTo>
                      <a:pt x="203" y="13609"/>
                      <a:pt x="162" y="13842"/>
                      <a:pt x="129" y="14079"/>
                    </a:cubicBezTo>
                    <a:cubicBezTo>
                      <a:pt x="95" y="14317"/>
                      <a:pt x="68" y="14542"/>
                      <a:pt x="47" y="14774"/>
                    </a:cubicBezTo>
                    <a:cubicBezTo>
                      <a:pt x="29" y="15007"/>
                      <a:pt x="14" y="15225"/>
                      <a:pt x="7" y="15450"/>
                    </a:cubicBezTo>
                    <a:cubicBezTo>
                      <a:pt x="0" y="15675"/>
                      <a:pt x="0" y="15888"/>
                      <a:pt x="7" y="16104"/>
                    </a:cubicBezTo>
                    <a:cubicBezTo>
                      <a:pt x="14" y="16318"/>
                      <a:pt x="29" y="16535"/>
                      <a:pt x="47" y="16739"/>
                    </a:cubicBezTo>
                    <a:cubicBezTo>
                      <a:pt x="68" y="16942"/>
                      <a:pt x="96" y="17149"/>
                      <a:pt x="131" y="17340"/>
                    </a:cubicBezTo>
                    <a:cubicBezTo>
                      <a:pt x="165" y="17533"/>
                      <a:pt x="206" y="17727"/>
                      <a:pt x="254" y="17908"/>
                    </a:cubicBezTo>
                    <a:cubicBezTo>
                      <a:pt x="302" y="18091"/>
                      <a:pt x="357" y="18270"/>
                      <a:pt x="418" y="18437"/>
                    </a:cubicBezTo>
                    <a:cubicBezTo>
                      <a:pt x="479" y="18604"/>
                      <a:pt x="546" y="18771"/>
                      <a:pt x="620" y="18924"/>
                    </a:cubicBezTo>
                    <a:cubicBezTo>
                      <a:pt x="727" y="19156"/>
                      <a:pt x="853" y="19374"/>
                      <a:pt x="988" y="19573"/>
                    </a:cubicBezTo>
                    <a:cubicBezTo>
                      <a:pt x="1123" y="19768"/>
                      <a:pt x="1272" y="19952"/>
                      <a:pt x="1431" y="20112"/>
                    </a:cubicBezTo>
                    <a:cubicBezTo>
                      <a:pt x="1589" y="20271"/>
                      <a:pt x="1758" y="20414"/>
                      <a:pt x="1937" y="20532"/>
                    </a:cubicBezTo>
                    <a:cubicBezTo>
                      <a:pt x="1994" y="20572"/>
                      <a:pt x="2053" y="20608"/>
                      <a:pt x="2113" y="20642"/>
                    </a:cubicBezTo>
                    <a:cubicBezTo>
                      <a:pt x="2237" y="20714"/>
                      <a:pt x="2366" y="20776"/>
                      <a:pt x="2497" y="20829"/>
                    </a:cubicBezTo>
                    <a:cubicBezTo>
                      <a:pt x="2584" y="20862"/>
                      <a:pt x="2674" y="20894"/>
                      <a:pt x="2762" y="20920"/>
                    </a:cubicBezTo>
                    <a:cubicBezTo>
                      <a:pt x="2274" y="20546"/>
                      <a:pt x="2017" y="19977"/>
                      <a:pt x="1715" y="19452"/>
                    </a:cubicBezTo>
                    <a:cubicBezTo>
                      <a:pt x="960" y="18141"/>
                      <a:pt x="1054" y="16442"/>
                      <a:pt x="1232" y="14923"/>
                    </a:cubicBezTo>
                    <a:cubicBezTo>
                      <a:pt x="1456" y="13013"/>
                      <a:pt x="1728" y="11420"/>
                      <a:pt x="2566" y="9739"/>
                    </a:cubicBezTo>
                    <a:cubicBezTo>
                      <a:pt x="3403" y="8057"/>
                      <a:pt x="4524" y="6481"/>
                      <a:pt x="5846" y="5140"/>
                    </a:cubicBezTo>
                    <a:cubicBezTo>
                      <a:pt x="6902" y="4069"/>
                      <a:pt x="8087" y="3149"/>
                      <a:pt x="9504" y="2549"/>
                    </a:cubicBezTo>
                    <a:cubicBezTo>
                      <a:pt x="9525" y="2539"/>
                      <a:pt x="9545" y="2532"/>
                      <a:pt x="9563" y="2524"/>
                    </a:cubicBezTo>
                    <a:cubicBezTo>
                      <a:pt x="10306" y="2216"/>
                      <a:pt x="11109" y="1998"/>
                      <a:pt x="11893" y="1998"/>
                    </a:cubicBezTo>
                    <a:cubicBezTo>
                      <a:pt x="12207" y="1998"/>
                      <a:pt x="12518" y="2033"/>
                      <a:pt x="12820" y="2111"/>
                    </a:cubicBezTo>
                    <a:cubicBezTo>
                      <a:pt x="13113" y="2186"/>
                      <a:pt x="13398" y="2301"/>
                      <a:pt x="13666" y="2449"/>
                    </a:cubicBezTo>
                    <a:cubicBezTo>
                      <a:pt x="12299" y="1658"/>
                      <a:pt x="10956" y="833"/>
                      <a:pt x="9581" y="38"/>
                    </a:cubicBezTo>
                    <a:cubicBezTo>
                      <a:pt x="9573" y="35"/>
                      <a:pt x="9568" y="31"/>
                      <a:pt x="9562" y="29"/>
                    </a:cubicBezTo>
                    <a:cubicBezTo>
                      <a:pt x="9521" y="10"/>
                      <a:pt x="9473" y="1"/>
                      <a:pt x="94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22"/>
              <p:cNvSpPr/>
              <p:nvPr/>
            </p:nvSpPr>
            <p:spPr>
              <a:xfrm>
                <a:off x="8661655" y="1551840"/>
                <a:ext cx="197214" cy="320582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10280" extrusionOk="0">
                    <a:moveTo>
                      <a:pt x="4229" y="0"/>
                    </a:moveTo>
                    <a:cubicBezTo>
                      <a:pt x="4177" y="56"/>
                      <a:pt x="4126" y="111"/>
                      <a:pt x="4072" y="163"/>
                    </a:cubicBezTo>
                    <a:cubicBezTo>
                      <a:pt x="4021" y="214"/>
                      <a:pt x="3967" y="265"/>
                      <a:pt x="3913" y="315"/>
                    </a:cubicBezTo>
                    <a:cubicBezTo>
                      <a:pt x="3733" y="479"/>
                      <a:pt x="3548" y="628"/>
                      <a:pt x="3361" y="758"/>
                    </a:cubicBezTo>
                    <a:cubicBezTo>
                      <a:pt x="3260" y="827"/>
                      <a:pt x="3158" y="891"/>
                      <a:pt x="3056" y="952"/>
                    </a:cubicBezTo>
                    <a:lnTo>
                      <a:pt x="4015" y="5906"/>
                    </a:lnTo>
                    <a:cubicBezTo>
                      <a:pt x="3963" y="5978"/>
                      <a:pt x="3914" y="6051"/>
                      <a:pt x="3868" y="6129"/>
                    </a:cubicBezTo>
                    <a:cubicBezTo>
                      <a:pt x="3775" y="6281"/>
                      <a:pt x="3696" y="6439"/>
                      <a:pt x="3627" y="6605"/>
                    </a:cubicBezTo>
                    <a:cubicBezTo>
                      <a:pt x="3594" y="6688"/>
                      <a:pt x="3562" y="6771"/>
                      <a:pt x="3536" y="6856"/>
                    </a:cubicBezTo>
                    <a:lnTo>
                      <a:pt x="1" y="8898"/>
                    </a:lnTo>
                    <a:lnTo>
                      <a:pt x="1" y="10279"/>
                    </a:lnTo>
                    <a:lnTo>
                      <a:pt x="3421" y="8305"/>
                    </a:lnTo>
                    <a:lnTo>
                      <a:pt x="3536" y="8238"/>
                    </a:lnTo>
                    <a:cubicBezTo>
                      <a:pt x="3597" y="8359"/>
                      <a:pt x="3701" y="8464"/>
                      <a:pt x="3824" y="8537"/>
                    </a:cubicBezTo>
                    <a:lnTo>
                      <a:pt x="3828" y="8540"/>
                    </a:lnTo>
                    <a:lnTo>
                      <a:pt x="3850" y="8553"/>
                    </a:lnTo>
                    <a:cubicBezTo>
                      <a:pt x="3950" y="8610"/>
                      <a:pt x="4064" y="8648"/>
                      <a:pt x="4173" y="8661"/>
                    </a:cubicBezTo>
                    <a:cubicBezTo>
                      <a:pt x="4203" y="8664"/>
                      <a:pt x="4233" y="8666"/>
                      <a:pt x="4262" y="8666"/>
                    </a:cubicBezTo>
                    <a:cubicBezTo>
                      <a:pt x="4580" y="8666"/>
                      <a:pt x="4882" y="8475"/>
                      <a:pt x="5136" y="8262"/>
                    </a:cubicBezTo>
                    <a:cubicBezTo>
                      <a:pt x="5487" y="7968"/>
                      <a:pt x="5750" y="7627"/>
                      <a:pt x="5959" y="7256"/>
                    </a:cubicBezTo>
                    <a:cubicBezTo>
                      <a:pt x="6167" y="6885"/>
                      <a:pt x="6319" y="6482"/>
                      <a:pt x="6322" y="6014"/>
                    </a:cubicBezTo>
                    <a:cubicBezTo>
                      <a:pt x="6324" y="5641"/>
                      <a:pt x="6232" y="5229"/>
                      <a:pt x="5951" y="5038"/>
                    </a:cubicBezTo>
                    <a:cubicBezTo>
                      <a:pt x="5931" y="5025"/>
                      <a:pt x="5910" y="5013"/>
                      <a:pt x="5891" y="4999"/>
                    </a:cubicBezTo>
                    <a:cubicBezTo>
                      <a:pt x="5773" y="4937"/>
                      <a:pt x="5630" y="4908"/>
                      <a:pt x="5488" y="4908"/>
                    </a:cubicBezTo>
                    <a:cubicBezTo>
                      <a:pt x="5385" y="4908"/>
                      <a:pt x="5282" y="4924"/>
                      <a:pt x="5189" y="4953"/>
                    </a:cubicBezTo>
                    <a:lnTo>
                      <a:pt x="5110" y="4546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22"/>
              <p:cNvSpPr/>
              <p:nvPr/>
            </p:nvSpPr>
            <p:spPr>
              <a:xfrm>
                <a:off x="8820883" y="1693635"/>
                <a:ext cx="24449" cy="1415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454" extrusionOk="0">
                    <a:moveTo>
                      <a:pt x="0" y="0"/>
                    </a:moveTo>
                    <a:lnTo>
                      <a:pt x="79" y="409"/>
                    </a:lnTo>
                    <a:cubicBezTo>
                      <a:pt x="173" y="379"/>
                      <a:pt x="277" y="363"/>
                      <a:pt x="381" y="363"/>
                    </a:cubicBezTo>
                    <a:cubicBezTo>
                      <a:pt x="522" y="363"/>
                      <a:pt x="664" y="392"/>
                      <a:pt x="782" y="453"/>
                    </a:cubicBezTo>
                    <a:lnTo>
                      <a:pt x="784" y="452"/>
                    </a:lnTo>
                    <a:cubicBezTo>
                      <a:pt x="454" y="261"/>
                      <a:pt x="331" y="189"/>
                      <a:pt x="0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22"/>
              <p:cNvSpPr/>
              <p:nvPr/>
            </p:nvSpPr>
            <p:spPr>
              <a:xfrm>
                <a:off x="8726082" y="1563721"/>
                <a:ext cx="60748" cy="172297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5525" extrusionOk="0">
                    <a:moveTo>
                      <a:pt x="1" y="0"/>
                    </a:moveTo>
                    <a:lnTo>
                      <a:pt x="961" y="4956"/>
                    </a:lnTo>
                    <a:cubicBezTo>
                      <a:pt x="1290" y="5145"/>
                      <a:pt x="1618" y="5334"/>
                      <a:pt x="1947" y="5525"/>
                    </a:cubicBezTo>
                    <a:lnTo>
                      <a:pt x="989" y="571"/>
                    </a:lnTo>
                    <a:cubicBezTo>
                      <a:pt x="659" y="380"/>
                      <a:pt x="329" y="191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22"/>
              <p:cNvSpPr/>
              <p:nvPr/>
            </p:nvSpPr>
            <p:spPr>
              <a:xfrm>
                <a:off x="8741082" y="1718240"/>
                <a:ext cx="45748" cy="47432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1521" extrusionOk="0">
                    <a:moveTo>
                      <a:pt x="479" y="1"/>
                    </a:moveTo>
                    <a:cubicBezTo>
                      <a:pt x="428" y="73"/>
                      <a:pt x="380" y="146"/>
                      <a:pt x="332" y="223"/>
                    </a:cubicBezTo>
                    <a:cubicBezTo>
                      <a:pt x="239" y="376"/>
                      <a:pt x="160" y="534"/>
                      <a:pt x="92" y="699"/>
                    </a:cubicBezTo>
                    <a:cubicBezTo>
                      <a:pt x="58" y="781"/>
                      <a:pt x="27" y="866"/>
                      <a:pt x="0" y="951"/>
                    </a:cubicBezTo>
                    <a:cubicBezTo>
                      <a:pt x="329" y="1139"/>
                      <a:pt x="658" y="1330"/>
                      <a:pt x="986" y="1520"/>
                    </a:cubicBezTo>
                    <a:cubicBezTo>
                      <a:pt x="1014" y="1434"/>
                      <a:pt x="1044" y="1352"/>
                      <a:pt x="1078" y="1269"/>
                    </a:cubicBezTo>
                    <a:cubicBezTo>
                      <a:pt x="1147" y="1103"/>
                      <a:pt x="1228" y="945"/>
                      <a:pt x="1320" y="793"/>
                    </a:cubicBezTo>
                    <a:cubicBezTo>
                      <a:pt x="1366" y="717"/>
                      <a:pt x="1415" y="642"/>
                      <a:pt x="1466" y="570"/>
                    </a:cubicBezTo>
                    <a:cubicBezTo>
                      <a:pt x="1136" y="379"/>
                      <a:pt x="807" y="189"/>
                      <a:pt x="4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22"/>
              <p:cNvSpPr/>
              <p:nvPr/>
            </p:nvSpPr>
            <p:spPr>
              <a:xfrm>
                <a:off x="8781029" y="1818123"/>
                <a:ext cx="686" cy="437"/>
              </a:xfrm>
              <a:custGeom>
                <a:avLst/>
                <a:gdLst/>
                <a:ahLst/>
                <a:cxnLst/>
                <a:rect l="l" t="t" r="r" b="b"/>
                <a:pathLst>
                  <a:path w="22" h="1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" y="6"/>
                      <a:pt x="14" y="11"/>
                      <a:pt x="22" y="1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22"/>
              <p:cNvSpPr/>
              <p:nvPr/>
            </p:nvSpPr>
            <p:spPr>
              <a:xfrm>
                <a:off x="8768244" y="1808706"/>
                <a:ext cx="12568" cy="9356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00" extrusionOk="0">
                    <a:moveTo>
                      <a:pt x="115" y="1"/>
                    </a:moveTo>
                    <a:lnTo>
                      <a:pt x="0" y="68"/>
                    </a:lnTo>
                    <a:lnTo>
                      <a:pt x="403" y="300"/>
                    </a:lnTo>
                    <a:cubicBezTo>
                      <a:pt x="281" y="227"/>
                      <a:pt x="177" y="122"/>
                      <a:pt x="115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22"/>
              <p:cNvSpPr/>
              <p:nvPr/>
            </p:nvSpPr>
            <p:spPr>
              <a:xfrm>
                <a:off x="8630814" y="1747865"/>
                <a:ext cx="141050" cy="81455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2612" extrusionOk="0">
                    <a:moveTo>
                      <a:pt x="3536" y="1"/>
                    </a:moveTo>
                    <a:lnTo>
                      <a:pt x="1" y="2042"/>
                    </a:lnTo>
                    <a:lnTo>
                      <a:pt x="987" y="2612"/>
                    </a:lnTo>
                    <a:lnTo>
                      <a:pt x="4522" y="570"/>
                    </a:lnTo>
                    <a:cubicBezTo>
                      <a:pt x="4194" y="380"/>
                      <a:pt x="3865" y="189"/>
                      <a:pt x="35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22"/>
              <p:cNvSpPr/>
              <p:nvPr/>
            </p:nvSpPr>
            <p:spPr>
              <a:xfrm>
                <a:off x="8013800" y="1954867"/>
                <a:ext cx="47588" cy="64553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070" extrusionOk="0">
                    <a:moveTo>
                      <a:pt x="184" y="1"/>
                    </a:moveTo>
                    <a:cubicBezTo>
                      <a:pt x="163" y="55"/>
                      <a:pt x="144" y="111"/>
                      <a:pt x="125" y="166"/>
                    </a:cubicBezTo>
                    <a:cubicBezTo>
                      <a:pt x="46" y="409"/>
                      <a:pt x="0" y="659"/>
                      <a:pt x="52" y="914"/>
                    </a:cubicBezTo>
                    <a:cubicBezTo>
                      <a:pt x="91" y="1105"/>
                      <a:pt x="184" y="1297"/>
                      <a:pt x="347" y="1391"/>
                    </a:cubicBezTo>
                    <a:lnTo>
                      <a:pt x="1521" y="2069"/>
                    </a:lnTo>
                    <a:lnTo>
                      <a:pt x="1526" y="2064"/>
                    </a:lnTo>
                    <a:cubicBezTo>
                      <a:pt x="1435" y="2009"/>
                      <a:pt x="1359" y="1930"/>
                      <a:pt x="1307" y="1836"/>
                    </a:cubicBezTo>
                    <a:cubicBezTo>
                      <a:pt x="1221" y="1687"/>
                      <a:pt x="1204" y="1510"/>
                      <a:pt x="1212" y="1336"/>
                    </a:cubicBezTo>
                    <a:lnTo>
                      <a:pt x="1211" y="1336"/>
                    </a:lnTo>
                    <a:cubicBezTo>
                      <a:pt x="1211" y="1062"/>
                      <a:pt x="1176" y="775"/>
                      <a:pt x="1040" y="533"/>
                    </a:cubicBezTo>
                    <a:cubicBezTo>
                      <a:pt x="902" y="291"/>
                      <a:pt x="662" y="93"/>
                      <a:pt x="397" y="26"/>
                    </a:cubicBezTo>
                    <a:cubicBezTo>
                      <a:pt x="328" y="11"/>
                      <a:pt x="256" y="1"/>
                      <a:pt x="1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22"/>
              <p:cNvSpPr/>
              <p:nvPr/>
            </p:nvSpPr>
            <p:spPr>
              <a:xfrm>
                <a:off x="8078726" y="1877093"/>
                <a:ext cx="1778" cy="1060"/>
              </a:xfrm>
              <a:custGeom>
                <a:avLst/>
                <a:gdLst/>
                <a:ahLst/>
                <a:cxnLst/>
                <a:rect l="l" t="t" r="r" b="b"/>
                <a:pathLst>
                  <a:path w="57" h="34" extrusionOk="0">
                    <a:moveTo>
                      <a:pt x="0" y="0"/>
                    </a:moveTo>
                    <a:cubicBezTo>
                      <a:pt x="19" y="12"/>
                      <a:pt x="36" y="22"/>
                      <a:pt x="56" y="33"/>
                    </a:cubicBezTo>
                    <a:cubicBezTo>
                      <a:pt x="39" y="20"/>
                      <a:pt x="19" y="10"/>
                      <a:pt x="0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22"/>
              <p:cNvSpPr/>
              <p:nvPr/>
            </p:nvSpPr>
            <p:spPr>
              <a:xfrm>
                <a:off x="8051502" y="1993161"/>
                <a:ext cx="125" cy="3430"/>
              </a:xfrm>
              <a:custGeom>
                <a:avLst/>
                <a:gdLst/>
                <a:ahLst/>
                <a:cxnLst/>
                <a:rect l="l" t="t" r="r" b="b"/>
                <a:pathLst>
                  <a:path w="4" h="110" extrusionOk="0">
                    <a:moveTo>
                      <a:pt x="0" y="0"/>
                    </a:moveTo>
                    <a:lnTo>
                      <a:pt x="2" y="53"/>
                    </a:lnTo>
                    <a:lnTo>
                      <a:pt x="2" y="53"/>
                    </a:lnTo>
                    <a:cubicBezTo>
                      <a:pt x="1" y="36"/>
                      <a:pt x="1" y="18"/>
                      <a:pt x="0" y="0"/>
                    </a:cubicBezTo>
                    <a:close/>
                    <a:moveTo>
                      <a:pt x="2" y="53"/>
                    </a:moveTo>
                    <a:cubicBezTo>
                      <a:pt x="2" y="72"/>
                      <a:pt x="2" y="91"/>
                      <a:pt x="3" y="110"/>
                    </a:cubicBezTo>
                    <a:lnTo>
                      <a:pt x="2" y="53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22"/>
              <p:cNvSpPr/>
              <p:nvPr/>
            </p:nvSpPr>
            <p:spPr>
              <a:xfrm>
                <a:off x="7831777" y="1849027"/>
                <a:ext cx="246954" cy="275894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8847" extrusionOk="0">
                    <a:moveTo>
                      <a:pt x="5841" y="0"/>
                    </a:moveTo>
                    <a:cubicBezTo>
                      <a:pt x="5257" y="0"/>
                      <a:pt x="4635" y="200"/>
                      <a:pt x="4095" y="473"/>
                    </a:cubicBezTo>
                    <a:cubicBezTo>
                      <a:pt x="2930" y="1064"/>
                      <a:pt x="2151" y="2002"/>
                      <a:pt x="1485" y="3068"/>
                    </a:cubicBezTo>
                    <a:cubicBezTo>
                      <a:pt x="650" y="4407"/>
                      <a:pt x="0" y="5945"/>
                      <a:pt x="18" y="7495"/>
                    </a:cubicBezTo>
                    <a:cubicBezTo>
                      <a:pt x="18" y="7498"/>
                      <a:pt x="18" y="8008"/>
                      <a:pt x="328" y="8166"/>
                    </a:cubicBezTo>
                    <a:lnTo>
                      <a:pt x="1504" y="8846"/>
                    </a:lnTo>
                    <a:lnTo>
                      <a:pt x="1507" y="8839"/>
                    </a:lnTo>
                    <a:cubicBezTo>
                      <a:pt x="1418" y="8783"/>
                      <a:pt x="1340" y="8702"/>
                      <a:pt x="1288" y="8612"/>
                    </a:cubicBezTo>
                    <a:cubicBezTo>
                      <a:pt x="1209" y="8475"/>
                      <a:pt x="1188" y="8316"/>
                      <a:pt x="1191" y="8156"/>
                    </a:cubicBezTo>
                    <a:lnTo>
                      <a:pt x="1191" y="8137"/>
                    </a:lnTo>
                    <a:cubicBezTo>
                      <a:pt x="1186" y="6967"/>
                      <a:pt x="1531" y="5800"/>
                      <a:pt x="2063" y="4736"/>
                    </a:cubicBezTo>
                    <a:cubicBezTo>
                      <a:pt x="2511" y="3840"/>
                      <a:pt x="3088" y="3018"/>
                      <a:pt x="3777" y="2313"/>
                    </a:cubicBezTo>
                    <a:cubicBezTo>
                      <a:pt x="4328" y="1751"/>
                      <a:pt x="4949" y="1265"/>
                      <a:pt x="5693" y="945"/>
                    </a:cubicBezTo>
                    <a:cubicBezTo>
                      <a:pt x="6094" y="772"/>
                      <a:pt x="6532" y="649"/>
                      <a:pt x="6960" y="649"/>
                    </a:cubicBezTo>
                    <a:cubicBezTo>
                      <a:pt x="7120" y="649"/>
                      <a:pt x="7278" y="666"/>
                      <a:pt x="7433" y="705"/>
                    </a:cubicBezTo>
                    <a:cubicBezTo>
                      <a:pt x="7601" y="748"/>
                      <a:pt x="7765" y="814"/>
                      <a:pt x="7919" y="900"/>
                    </a:cubicBezTo>
                    <a:cubicBezTo>
                      <a:pt x="7551" y="686"/>
                      <a:pt x="7199" y="459"/>
                      <a:pt x="6829" y="245"/>
                    </a:cubicBezTo>
                    <a:cubicBezTo>
                      <a:pt x="6531" y="73"/>
                      <a:pt x="6193" y="0"/>
                      <a:pt x="5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22"/>
              <p:cNvSpPr/>
              <p:nvPr/>
            </p:nvSpPr>
            <p:spPr>
              <a:xfrm>
                <a:off x="7868793" y="1869203"/>
                <a:ext cx="249137" cy="257869"/>
              </a:xfrm>
              <a:custGeom>
                <a:avLst/>
                <a:gdLst/>
                <a:ahLst/>
                <a:cxnLst/>
                <a:rect l="l" t="t" r="r" b="b"/>
                <a:pathLst>
                  <a:path w="7989" h="8269" extrusionOk="0">
                    <a:moveTo>
                      <a:pt x="5774" y="1"/>
                    </a:moveTo>
                    <a:cubicBezTo>
                      <a:pt x="5347" y="1"/>
                      <a:pt x="4910" y="124"/>
                      <a:pt x="4508" y="296"/>
                    </a:cubicBezTo>
                    <a:cubicBezTo>
                      <a:pt x="3763" y="617"/>
                      <a:pt x="3142" y="1101"/>
                      <a:pt x="2592" y="1665"/>
                    </a:cubicBezTo>
                    <a:cubicBezTo>
                      <a:pt x="1904" y="2369"/>
                      <a:pt x="1325" y="3192"/>
                      <a:pt x="878" y="4087"/>
                    </a:cubicBezTo>
                    <a:cubicBezTo>
                      <a:pt x="346" y="5151"/>
                      <a:pt x="1" y="6319"/>
                      <a:pt x="7" y="7489"/>
                    </a:cubicBezTo>
                    <a:lnTo>
                      <a:pt x="7" y="7506"/>
                    </a:lnTo>
                    <a:cubicBezTo>
                      <a:pt x="2" y="7667"/>
                      <a:pt x="24" y="7827"/>
                      <a:pt x="103" y="7963"/>
                    </a:cubicBezTo>
                    <a:cubicBezTo>
                      <a:pt x="155" y="8053"/>
                      <a:pt x="232" y="8135"/>
                      <a:pt x="323" y="8189"/>
                    </a:cubicBezTo>
                    <a:cubicBezTo>
                      <a:pt x="367" y="8218"/>
                      <a:pt x="418" y="8239"/>
                      <a:pt x="468" y="8252"/>
                    </a:cubicBezTo>
                    <a:cubicBezTo>
                      <a:pt x="510" y="8264"/>
                      <a:pt x="554" y="8269"/>
                      <a:pt x="598" y="8269"/>
                    </a:cubicBezTo>
                    <a:cubicBezTo>
                      <a:pt x="710" y="8269"/>
                      <a:pt x="824" y="8236"/>
                      <a:pt x="930" y="8192"/>
                    </a:cubicBezTo>
                    <a:cubicBezTo>
                      <a:pt x="1128" y="8109"/>
                      <a:pt x="1293" y="7979"/>
                      <a:pt x="1440" y="7830"/>
                    </a:cubicBezTo>
                    <a:cubicBezTo>
                      <a:pt x="1624" y="7643"/>
                      <a:pt x="1782" y="7424"/>
                      <a:pt x="1897" y="7189"/>
                    </a:cubicBezTo>
                    <a:cubicBezTo>
                      <a:pt x="2014" y="6956"/>
                      <a:pt x="2091" y="6705"/>
                      <a:pt x="2121" y="6440"/>
                    </a:cubicBezTo>
                    <a:cubicBezTo>
                      <a:pt x="2130" y="6359"/>
                      <a:pt x="2136" y="6277"/>
                      <a:pt x="2134" y="6197"/>
                    </a:cubicBezTo>
                    <a:cubicBezTo>
                      <a:pt x="2142" y="5666"/>
                      <a:pt x="2300" y="5138"/>
                      <a:pt x="2540" y="4657"/>
                    </a:cubicBezTo>
                    <a:cubicBezTo>
                      <a:pt x="2748" y="4238"/>
                      <a:pt x="3020" y="3853"/>
                      <a:pt x="3342" y="3524"/>
                    </a:cubicBezTo>
                    <a:cubicBezTo>
                      <a:pt x="3598" y="3262"/>
                      <a:pt x="3890" y="3034"/>
                      <a:pt x="4236" y="2884"/>
                    </a:cubicBezTo>
                    <a:cubicBezTo>
                      <a:pt x="4425" y="2805"/>
                      <a:pt x="4628" y="2746"/>
                      <a:pt x="4830" y="2746"/>
                    </a:cubicBezTo>
                    <a:cubicBezTo>
                      <a:pt x="4832" y="2746"/>
                      <a:pt x="4835" y="2746"/>
                      <a:pt x="4837" y="2746"/>
                    </a:cubicBezTo>
                    <a:cubicBezTo>
                      <a:pt x="4909" y="2746"/>
                      <a:pt x="4981" y="2755"/>
                      <a:pt x="5048" y="2772"/>
                    </a:cubicBezTo>
                    <a:cubicBezTo>
                      <a:pt x="5313" y="2838"/>
                      <a:pt x="5553" y="3035"/>
                      <a:pt x="5693" y="3278"/>
                    </a:cubicBezTo>
                    <a:cubicBezTo>
                      <a:pt x="5810" y="3488"/>
                      <a:pt x="5852" y="3732"/>
                      <a:pt x="5861" y="3972"/>
                    </a:cubicBezTo>
                    <a:lnTo>
                      <a:pt x="5862" y="4085"/>
                    </a:lnTo>
                    <a:cubicBezTo>
                      <a:pt x="5854" y="4260"/>
                      <a:pt x="5872" y="4435"/>
                      <a:pt x="5959" y="4585"/>
                    </a:cubicBezTo>
                    <a:cubicBezTo>
                      <a:pt x="6010" y="4674"/>
                      <a:pt x="6088" y="4756"/>
                      <a:pt x="6177" y="4811"/>
                    </a:cubicBezTo>
                    <a:cubicBezTo>
                      <a:pt x="6222" y="4839"/>
                      <a:pt x="6271" y="4861"/>
                      <a:pt x="6322" y="4874"/>
                    </a:cubicBezTo>
                    <a:cubicBezTo>
                      <a:pt x="6365" y="4884"/>
                      <a:pt x="6408" y="4889"/>
                      <a:pt x="6452" y="4889"/>
                    </a:cubicBezTo>
                    <a:cubicBezTo>
                      <a:pt x="6564" y="4889"/>
                      <a:pt x="6679" y="4858"/>
                      <a:pt x="6785" y="4814"/>
                    </a:cubicBezTo>
                    <a:cubicBezTo>
                      <a:pt x="6982" y="4729"/>
                      <a:pt x="7147" y="4601"/>
                      <a:pt x="7296" y="4451"/>
                    </a:cubicBezTo>
                    <a:cubicBezTo>
                      <a:pt x="7480" y="4264"/>
                      <a:pt x="7636" y="4046"/>
                      <a:pt x="7751" y="3811"/>
                    </a:cubicBezTo>
                    <a:cubicBezTo>
                      <a:pt x="7868" y="3579"/>
                      <a:pt x="7945" y="3328"/>
                      <a:pt x="7976" y="3062"/>
                    </a:cubicBezTo>
                    <a:cubicBezTo>
                      <a:pt x="7981" y="3009"/>
                      <a:pt x="7987" y="2955"/>
                      <a:pt x="7989" y="2901"/>
                    </a:cubicBezTo>
                    <a:lnTo>
                      <a:pt x="7989" y="2822"/>
                    </a:lnTo>
                    <a:lnTo>
                      <a:pt x="7989" y="2819"/>
                    </a:lnTo>
                    <a:cubicBezTo>
                      <a:pt x="7987" y="2529"/>
                      <a:pt x="7967" y="2233"/>
                      <a:pt x="7909" y="1945"/>
                    </a:cubicBezTo>
                    <a:cubicBezTo>
                      <a:pt x="7853" y="1665"/>
                      <a:pt x="7764" y="1392"/>
                      <a:pt x="7622" y="1140"/>
                    </a:cubicBezTo>
                    <a:cubicBezTo>
                      <a:pt x="7426" y="795"/>
                      <a:pt x="7133" y="490"/>
                      <a:pt x="6790" y="285"/>
                    </a:cubicBezTo>
                    <a:cubicBezTo>
                      <a:pt x="6771" y="273"/>
                      <a:pt x="6752" y="263"/>
                      <a:pt x="6735" y="252"/>
                    </a:cubicBezTo>
                    <a:cubicBezTo>
                      <a:pt x="6580" y="166"/>
                      <a:pt x="6416" y="99"/>
                      <a:pt x="6248" y="56"/>
                    </a:cubicBezTo>
                    <a:cubicBezTo>
                      <a:pt x="6093" y="18"/>
                      <a:pt x="5934" y="1"/>
                      <a:pt x="57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22"/>
              <p:cNvSpPr/>
              <p:nvPr/>
            </p:nvSpPr>
            <p:spPr>
              <a:xfrm>
                <a:off x="7904998" y="2069719"/>
                <a:ext cx="79958" cy="107744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3455" extrusionOk="0">
                    <a:moveTo>
                      <a:pt x="1940" y="1"/>
                    </a:moveTo>
                    <a:cubicBezTo>
                      <a:pt x="1935" y="1"/>
                      <a:pt x="1930" y="1"/>
                      <a:pt x="1925" y="1"/>
                    </a:cubicBezTo>
                    <a:cubicBezTo>
                      <a:pt x="1767" y="2"/>
                      <a:pt x="1617" y="67"/>
                      <a:pt x="1482" y="145"/>
                    </a:cubicBezTo>
                    <a:lnTo>
                      <a:pt x="0" y="1000"/>
                    </a:lnTo>
                    <a:lnTo>
                      <a:pt x="0" y="3454"/>
                    </a:lnTo>
                    <a:lnTo>
                      <a:pt x="1482" y="2599"/>
                    </a:lnTo>
                    <a:cubicBezTo>
                      <a:pt x="1754" y="2441"/>
                      <a:pt x="1977" y="2203"/>
                      <a:pt x="2152" y="1937"/>
                    </a:cubicBezTo>
                    <a:cubicBezTo>
                      <a:pt x="2297" y="1715"/>
                      <a:pt x="2408" y="1472"/>
                      <a:pt x="2479" y="1220"/>
                    </a:cubicBezTo>
                    <a:cubicBezTo>
                      <a:pt x="2535" y="1019"/>
                      <a:pt x="2563" y="810"/>
                      <a:pt x="2536" y="599"/>
                    </a:cubicBezTo>
                    <a:cubicBezTo>
                      <a:pt x="2516" y="439"/>
                      <a:pt x="2466" y="278"/>
                      <a:pt x="2356" y="169"/>
                    </a:cubicBezTo>
                    <a:cubicBezTo>
                      <a:pt x="2325" y="137"/>
                      <a:pt x="2289" y="109"/>
                      <a:pt x="2247" y="84"/>
                    </a:cubicBezTo>
                    <a:cubicBezTo>
                      <a:pt x="2247" y="84"/>
                      <a:pt x="2246" y="83"/>
                      <a:pt x="2243" y="83"/>
                    </a:cubicBezTo>
                    <a:cubicBezTo>
                      <a:pt x="2152" y="29"/>
                      <a:pt x="2045" y="1"/>
                      <a:pt x="1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22"/>
              <p:cNvSpPr/>
              <p:nvPr/>
            </p:nvSpPr>
            <p:spPr>
              <a:xfrm>
                <a:off x="7858096" y="2042183"/>
                <a:ext cx="116850" cy="58597"/>
              </a:xfrm>
              <a:custGeom>
                <a:avLst/>
                <a:gdLst/>
                <a:ahLst/>
                <a:cxnLst/>
                <a:rect l="l" t="t" r="r" b="b"/>
                <a:pathLst>
                  <a:path w="3747" h="1879" extrusionOk="0">
                    <a:moveTo>
                      <a:pt x="1940" y="1"/>
                    </a:moveTo>
                    <a:cubicBezTo>
                      <a:pt x="1687" y="1"/>
                      <a:pt x="1482" y="154"/>
                      <a:pt x="1482" y="154"/>
                    </a:cubicBezTo>
                    <a:lnTo>
                      <a:pt x="0" y="1009"/>
                    </a:lnTo>
                    <a:lnTo>
                      <a:pt x="1504" y="1879"/>
                    </a:lnTo>
                    <a:lnTo>
                      <a:pt x="2986" y="1023"/>
                    </a:lnTo>
                    <a:cubicBezTo>
                      <a:pt x="3120" y="946"/>
                      <a:pt x="3271" y="881"/>
                      <a:pt x="3429" y="880"/>
                    </a:cubicBezTo>
                    <a:cubicBezTo>
                      <a:pt x="3538" y="880"/>
                      <a:pt x="3652" y="908"/>
                      <a:pt x="3747" y="963"/>
                    </a:cubicBezTo>
                    <a:cubicBezTo>
                      <a:pt x="3248" y="673"/>
                      <a:pt x="2732" y="371"/>
                      <a:pt x="2234" y="80"/>
                    </a:cubicBezTo>
                    <a:cubicBezTo>
                      <a:pt x="2135" y="22"/>
                      <a:pt x="2034" y="1"/>
                      <a:pt x="1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22"/>
              <p:cNvSpPr/>
              <p:nvPr/>
            </p:nvSpPr>
            <p:spPr>
              <a:xfrm>
                <a:off x="8176489" y="1532443"/>
                <a:ext cx="484428" cy="615623"/>
              </a:xfrm>
              <a:custGeom>
                <a:avLst/>
                <a:gdLst/>
                <a:ahLst/>
                <a:cxnLst/>
                <a:rect l="l" t="t" r="r" b="b"/>
                <a:pathLst>
                  <a:path w="15534" h="19741" extrusionOk="0">
                    <a:moveTo>
                      <a:pt x="11401" y="1190"/>
                    </a:moveTo>
                    <a:cubicBezTo>
                      <a:pt x="11688" y="1190"/>
                      <a:pt x="11972" y="1222"/>
                      <a:pt x="12248" y="1293"/>
                    </a:cubicBezTo>
                    <a:cubicBezTo>
                      <a:pt x="13228" y="1546"/>
                      <a:pt x="14113" y="2294"/>
                      <a:pt x="14626" y="3188"/>
                    </a:cubicBezTo>
                    <a:cubicBezTo>
                      <a:pt x="15315" y="4386"/>
                      <a:pt x="15343" y="5844"/>
                      <a:pt x="15179" y="7228"/>
                    </a:cubicBezTo>
                    <a:cubicBezTo>
                      <a:pt x="14975" y="8973"/>
                      <a:pt x="14468" y="10602"/>
                      <a:pt x="13704" y="12135"/>
                    </a:cubicBezTo>
                    <a:cubicBezTo>
                      <a:pt x="12941" y="13669"/>
                      <a:pt x="11916" y="15106"/>
                      <a:pt x="10710" y="16330"/>
                    </a:cubicBezTo>
                    <a:cubicBezTo>
                      <a:pt x="9746" y="17308"/>
                      <a:pt x="8667" y="18147"/>
                      <a:pt x="7371" y="18695"/>
                    </a:cubicBezTo>
                    <a:cubicBezTo>
                      <a:pt x="6679" y="18988"/>
                      <a:pt x="5926" y="19197"/>
                      <a:pt x="5191" y="19197"/>
                    </a:cubicBezTo>
                    <a:cubicBezTo>
                      <a:pt x="4905" y="19197"/>
                      <a:pt x="4622" y="19165"/>
                      <a:pt x="4347" y="19095"/>
                    </a:cubicBezTo>
                    <a:cubicBezTo>
                      <a:pt x="3366" y="18841"/>
                      <a:pt x="2482" y="18091"/>
                      <a:pt x="1967" y="17198"/>
                    </a:cubicBezTo>
                    <a:cubicBezTo>
                      <a:pt x="1451" y="16304"/>
                      <a:pt x="1307" y="15262"/>
                      <a:pt x="1335" y="14214"/>
                    </a:cubicBezTo>
                    <a:cubicBezTo>
                      <a:pt x="1343" y="13861"/>
                      <a:pt x="1372" y="13508"/>
                      <a:pt x="1414" y="13158"/>
                    </a:cubicBezTo>
                    <a:cubicBezTo>
                      <a:pt x="1619" y="11416"/>
                      <a:pt x="2125" y="9786"/>
                      <a:pt x="2889" y="8253"/>
                    </a:cubicBezTo>
                    <a:cubicBezTo>
                      <a:pt x="3654" y="6718"/>
                      <a:pt x="4677" y="5280"/>
                      <a:pt x="5883" y="4057"/>
                    </a:cubicBezTo>
                    <a:cubicBezTo>
                      <a:pt x="6848" y="3079"/>
                      <a:pt x="7928" y="2239"/>
                      <a:pt x="9225" y="1692"/>
                    </a:cubicBezTo>
                    <a:cubicBezTo>
                      <a:pt x="9915" y="1399"/>
                      <a:pt x="10668" y="1190"/>
                      <a:pt x="11401" y="1190"/>
                    </a:cubicBezTo>
                    <a:close/>
                    <a:moveTo>
                      <a:pt x="11133" y="1"/>
                    </a:moveTo>
                    <a:cubicBezTo>
                      <a:pt x="10026" y="1"/>
                      <a:pt x="8848" y="374"/>
                      <a:pt x="7824" y="891"/>
                    </a:cubicBezTo>
                    <a:cubicBezTo>
                      <a:pt x="5606" y="2007"/>
                      <a:pt x="4115" y="3788"/>
                      <a:pt x="2844" y="5809"/>
                    </a:cubicBezTo>
                    <a:cubicBezTo>
                      <a:pt x="1247" y="8349"/>
                      <a:pt x="1" y="11268"/>
                      <a:pt x="1" y="14214"/>
                    </a:cubicBezTo>
                    <a:cubicBezTo>
                      <a:pt x="1" y="14685"/>
                      <a:pt x="34" y="15157"/>
                      <a:pt x="100" y="15631"/>
                    </a:cubicBezTo>
                    <a:cubicBezTo>
                      <a:pt x="232" y="16576"/>
                      <a:pt x="594" y="17438"/>
                      <a:pt x="1189" y="18222"/>
                    </a:cubicBezTo>
                    <a:cubicBezTo>
                      <a:pt x="1484" y="18610"/>
                      <a:pt x="1832" y="18921"/>
                      <a:pt x="2235" y="19152"/>
                    </a:cubicBezTo>
                    <a:cubicBezTo>
                      <a:pt x="2370" y="19231"/>
                      <a:pt x="2499" y="19296"/>
                      <a:pt x="2642" y="19359"/>
                    </a:cubicBezTo>
                    <a:cubicBezTo>
                      <a:pt x="2769" y="19417"/>
                      <a:pt x="2889" y="19461"/>
                      <a:pt x="3023" y="19506"/>
                    </a:cubicBezTo>
                    <a:cubicBezTo>
                      <a:pt x="3155" y="19552"/>
                      <a:pt x="3280" y="19585"/>
                      <a:pt x="3418" y="19618"/>
                    </a:cubicBezTo>
                    <a:cubicBezTo>
                      <a:pt x="3556" y="19649"/>
                      <a:pt x="3684" y="19674"/>
                      <a:pt x="3826" y="19693"/>
                    </a:cubicBezTo>
                    <a:cubicBezTo>
                      <a:pt x="3967" y="19713"/>
                      <a:pt x="4096" y="19726"/>
                      <a:pt x="4243" y="19733"/>
                    </a:cubicBezTo>
                    <a:cubicBezTo>
                      <a:pt x="4335" y="19738"/>
                      <a:pt x="4421" y="19740"/>
                      <a:pt x="4510" y="19740"/>
                    </a:cubicBezTo>
                    <a:cubicBezTo>
                      <a:pt x="4562" y="19740"/>
                      <a:pt x="4614" y="19740"/>
                      <a:pt x="4669" y="19739"/>
                    </a:cubicBezTo>
                    <a:cubicBezTo>
                      <a:pt x="4818" y="19734"/>
                      <a:pt x="4950" y="19726"/>
                      <a:pt x="5101" y="19710"/>
                    </a:cubicBezTo>
                    <a:cubicBezTo>
                      <a:pt x="5254" y="19693"/>
                      <a:pt x="5387" y="19674"/>
                      <a:pt x="5540" y="19647"/>
                    </a:cubicBezTo>
                    <a:cubicBezTo>
                      <a:pt x="5692" y="19618"/>
                      <a:pt x="5827" y="19589"/>
                      <a:pt x="5983" y="19549"/>
                    </a:cubicBezTo>
                    <a:cubicBezTo>
                      <a:pt x="6136" y="19511"/>
                      <a:pt x="6273" y="19473"/>
                      <a:pt x="6428" y="19422"/>
                    </a:cubicBezTo>
                    <a:cubicBezTo>
                      <a:pt x="6582" y="19372"/>
                      <a:pt x="6717" y="19323"/>
                      <a:pt x="6874" y="19261"/>
                    </a:cubicBezTo>
                    <a:cubicBezTo>
                      <a:pt x="7029" y="19201"/>
                      <a:pt x="7164" y="19143"/>
                      <a:pt x="7321" y="19072"/>
                    </a:cubicBezTo>
                    <a:cubicBezTo>
                      <a:pt x="7478" y="19000"/>
                      <a:pt x="7614" y="18934"/>
                      <a:pt x="7768" y="18850"/>
                    </a:cubicBezTo>
                    <a:cubicBezTo>
                      <a:pt x="7921" y="18770"/>
                      <a:pt x="8056" y="18693"/>
                      <a:pt x="8208" y="18604"/>
                    </a:cubicBezTo>
                    <a:cubicBezTo>
                      <a:pt x="8359" y="18514"/>
                      <a:pt x="8491" y="18432"/>
                      <a:pt x="8642" y="18333"/>
                    </a:cubicBezTo>
                    <a:cubicBezTo>
                      <a:pt x="8793" y="18233"/>
                      <a:pt x="8923" y="18144"/>
                      <a:pt x="9071" y="18036"/>
                    </a:cubicBezTo>
                    <a:cubicBezTo>
                      <a:pt x="9219" y="17929"/>
                      <a:pt x="9348" y="17831"/>
                      <a:pt x="9495" y="17714"/>
                    </a:cubicBezTo>
                    <a:cubicBezTo>
                      <a:pt x="9642" y="17598"/>
                      <a:pt x="9771" y="17492"/>
                      <a:pt x="9915" y="17368"/>
                    </a:cubicBezTo>
                    <a:cubicBezTo>
                      <a:pt x="10058" y="17244"/>
                      <a:pt x="10184" y="17131"/>
                      <a:pt x="10326" y="16997"/>
                    </a:cubicBezTo>
                    <a:cubicBezTo>
                      <a:pt x="10468" y="16866"/>
                      <a:pt x="10592" y="16744"/>
                      <a:pt x="10730" y="16606"/>
                    </a:cubicBezTo>
                    <a:cubicBezTo>
                      <a:pt x="10868" y="16468"/>
                      <a:pt x="10990" y="16339"/>
                      <a:pt x="11125" y="16192"/>
                    </a:cubicBezTo>
                    <a:cubicBezTo>
                      <a:pt x="11260" y="16047"/>
                      <a:pt x="11378" y="15912"/>
                      <a:pt x="11510" y="15759"/>
                    </a:cubicBezTo>
                    <a:cubicBezTo>
                      <a:pt x="11776" y="15450"/>
                      <a:pt x="11996" y="15175"/>
                      <a:pt x="12244" y="14843"/>
                    </a:cubicBezTo>
                    <a:cubicBezTo>
                      <a:pt x="12721" y="14198"/>
                      <a:pt x="13147" y="13538"/>
                      <a:pt x="13539" y="12828"/>
                    </a:cubicBezTo>
                    <a:cubicBezTo>
                      <a:pt x="13727" y="12486"/>
                      <a:pt x="13920" y="12106"/>
                      <a:pt x="14085" y="11754"/>
                    </a:cubicBezTo>
                    <a:cubicBezTo>
                      <a:pt x="14246" y="11407"/>
                      <a:pt x="14419" y="11005"/>
                      <a:pt x="14554" y="10653"/>
                    </a:cubicBezTo>
                    <a:cubicBezTo>
                      <a:pt x="14623" y="10474"/>
                      <a:pt x="14695" y="10279"/>
                      <a:pt x="14755" y="10099"/>
                    </a:cubicBezTo>
                    <a:cubicBezTo>
                      <a:pt x="14817" y="9919"/>
                      <a:pt x="14882" y="9721"/>
                      <a:pt x="14935" y="9543"/>
                    </a:cubicBezTo>
                    <a:cubicBezTo>
                      <a:pt x="14990" y="9363"/>
                      <a:pt x="15047" y="9166"/>
                      <a:pt x="15093" y="8988"/>
                    </a:cubicBezTo>
                    <a:cubicBezTo>
                      <a:pt x="15141" y="8808"/>
                      <a:pt x="15188" y="8611"/>
                      <a:pt x="15228" y="8434"/>
                    </a:cubicBezTo>
                    <a:cubicBezTo>
                      <a:pt x="15266" y="8257"/>
                      <a:pt x="15306" y="8060"/>
                      <a:pt x="15338" y="7887"/>
                    </a:cubicBezTo>
                    <a:cubicBezTo>
                      <a:pt x="15368" y="7713"/>
                      <a:pt x="15401" y="7516"/>
                      <a:pt x="15424" y="7343"/>
                    </a:cubicBezTo>
                    <a:cubicBezTo>
                      <a:pt x="15448" y="7171"/>
                      <a:pt x="15471" y="6977"/>
                      <a:pt x="15487" y="6808"/>
                    </a:cubicBezTo>
                    <a:cubicBezTo>
                      <a:pt x="15501" y="6637"/>
                      <a:pt x="15516" y="6447"/>
                      <a:pt x="15523" y="6279"/>
                    </a:cubicBezTo>
                    <a:cubicBezTo>
                      <a:pt x="15530" y="6114"/>
                      <a:pt x="15533" y="5927"/>
                      <a:pt x="15533" y="5765"/>
                    </a:cubicBezTo>
                    <a:cubicBezTo>
                      <a:pt x="15533" y="5604"/>
                      <a:pt x="15530" y="5427"/>
                      <a:pt x="15523" y="5273"/>
                    </a:cubicBezTo>
                    <a:cubicBezTo>
                      <a:pt x="15514" y="5118"/>
                      <a:pt x="15500" y="4942"/>
                      <a:pt x="15483" y="4791"/>
                    </a:cubicBezTo>
                    <a:cubicBezTo>
                      <a:pt x="15467" y="4639"/>
                      <a:pt x="15445" y="4471"/>
                      <a:pt x="15421" y="4323"/>
                    </a:cubicBezTo>
                    <a:cubicBezTo>
                      <a:pt x="15396" y="4176"/>
                      <a:pt x="15365" y="4011"/>
                      <a:pt x="15332" y="3868"/>
                    </a:cubicBezTo>
                    <a:cubicBezTo>
                      <a:pt x="15300" y="3726"/>
                      <a:pt x="15258" y="3566"/>
                      <a:pt x="15217" y="3430"/>
                    </a:cubicBezTo>
                    <a:cubicBezTo>
                      <a:pt x="15178" y="3293"/>
                      <a:pt x="15126" y="3141"/>
                      <a:pt x="15077" y="3009"/>
                    </a:cubicBezTo>
                    <a:cubicBezTo>
                      <a:pt x="15027" y="2876"/>
                      <a:pt x="14968" y="2733"/>
                      <a:pt x="14911" y="2606"/>
                    </a:cubicBezTo>
                    <a:cubicBezTo>
                      <a:pt x="14853" y="2481"/>
                      <a:pt x="14784" y="2344"/>
                      <a:pt x="14718" y="2225"/>
                    </a:cubicBezTo>
                    <a:cubicBezTo>
                      <a:pt x="14652" y="2107"/>
                      <a:pt x="14573" y="1978"/>
                      <a:pt x="14498" y="1866"/>
                    </a:cubicBezTo>
                    <a:cubicBezTo>
                      <a:pt x="14423" y="1753"/>
                      <a:pt x="14335" y="1634"/>
                      <a:pt x="14252" y="1531"/>
                    </a:cubicBezTo>
                    <a:cubicBezTo>
                      <a:pt x="14167" y="1426"/>
                      <a:pt x="14072" y="1316"/>
                      <a:pt x="13980" y="1222"/>
                    </a:cubicBezTo>
                    <a:cubicBezTo>
                      <a:pt x="13887" y="1124"/>
                      <a:pt x="13785" y="1025"/>
                      <a:pt x="13684" y="938"/>
                    </a:cubicBezTo>
                    <a:cubicBezTo>
                      <a:pt x="13487" y="769"/>
                      <a:pt x="13250" y="598"/>
                      <a:pt x="13024" y="468"/>
                    </a:cubicBezTo>
                    <a:cubicBezTo>
                      <a:pt x="12455" y="139"/>
                      <a:pt x="11807" y="1"/>
                      <a:pt x="1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22"/>
              <p:cNvSpPr/>
              <p:nvPr/>
            </p:nvSpPr>
            <p:spPr>
              <a:xfrm>
                <a:off x="8217247" y="1569553"/>
                <a:ext cx="437744" cy="561579"/>
              </a:xfrm>
              <a:custGeom>
                <a:avLst/>
                <a:gdLst/>
                <a:ahLst/>
                <a:cxnLst/>
                <a:rect l="l" t="t" r="r" b="b"/>
                <a:pathLst>
                  <a:path w="14037" h="18008" extrusionOk="0">
                    <a:moveTo>
                      <a:pt x="9431" y="572"/>
                    </a:moveTo>
                    <a:cubicBezTo>
                      <a:pt x="9520" y="572"/>
                      <a:pt x="9613" y="575"/>
                      <a:pt x="9696" y="581"/>
                    </a:cubicBezTo>
                    <a:cubicBezTo>
                      <a:pt x="9795" y="588"/>
                      <a:pt x="9903" y="602"/>
                      <a:pt x="9995" y="621"/>
                    </a:cubicBezTo>
                    <a:cubicBezTo>
                      <a:pt x="10086" y="638"/>
                      <a:pt x="10186" y="661"/>
                      <a:pt x="10272" y="689"/>
                    </a:cubicBezTo>
                    <a:cubicBezTo>
                      <a:pt x="10331" y="707"/>
                      <a:pt x="10392" y="729"/>
                      <a:pt x="10451" y="752"/>
                    </a:cubicBezTo>
                    <a:cubicBezTo>
                      <a:pt x="10564" y="796"/>
                      <a:pt x="10678" y="848"/>
                      <a:pt x="10776" y="906"/>
                    </a:cubicBezTo>
                    <a:cubicBezTo>
                      <a:pt x="12336" y="1809"/>
                      <a:pt x="12724" y="4061"/>
                      <a:pt x="12564" y="6005"/>
                    </a:cubicBezTo>
                    <a:cubicBezTo>
                      <a:pt x="12403" y="7979"/>
                      <a:pt x="11674" y="9635"/>
                      <a:pt x="10768" y="11189"/>
                    </a:cubicBezTo>
                    <a:cubicBezTo>
                      <a:pt x="9870" y="12745"/>
                      <a:pt x="8800" y="14203"/>
                      <a:pt x="7173" y="15331"/>
                    </a:cubicBezTo>
                    <a:cubicBezTo>
                      <a:pt x="6057" y="16103"/>
                      <a:pt x="4677" y="16721"/>
                      <a:pt x="3415" y="16721"/>
                    </a:cubicBezTo>
                    <a:cubicBezTo>
                      <a:pt x="2865" y="16721"/>
                      <a:pt x="2337" y="16603"/>
                      <a:pt x="1864" y="16330"/>
                    </a:cubicBezTo>
                    <a:cubicBezTo>
                      <a:pt x="1767" y="16273"/>
                      <a:pt x="1662" y="16202"/>
                      <a:pt x="1567" y="16125"/>
                    </a:cubicBezTo>
                    <a:cubicBezTo>
                      <a:pt x="1517" y="16086"/>
                      <a:pt x="1471" y="16044"/>
                      <a:pt x="1425" y="16003"/>
                    </a:cubicBezTo>
                    <a:cubicBezTo>
                      <a:pt x="1359" y="15942"/>
                      <a:pt x="1289" y="15869"/>
                      <a:pt x="1228" y="15797"/>
                    </a:cubicBezTo>
                    <a:cubicBezTo>
                      <a:pt x="1166" y="15726"/>
                      <a:pt x="1100" y="15640"/>
                      <a:pt x="1044" y="15560"/>
                    </a:cubicBezTo>
                    <a:cubicBezTo>
                      <a:pt x="989" y="15478"/>
                      <a:pt x="928" y="15380"/>
                      <a:pt x="877" y="15289"/>
                    </a:cubicBezTo>
                    <a:cubicBezTo>
                      <a:pt x="827" y="15197"/>
                      <a:pt x="774" y="15088"/>
                      <a:pt x="728" y="14988"/>
                    </a:cubicBezTo>
                    <a:cubicBezTo>
                      <a:pt x="685" y="14887"/>
                      <a:pt x="637" y="14765"/>
                      <a:pt x="598" y="14655"/>
                    </a:cubicBezTo>
                    <a:cubicBezTo>
                      <a:pt x="561" y="14543"/>
                      <a:pt x="522" y="14411"/>
                      <a:pt x="491" y="14292"/>
                    </a:cubicBezTo>
                    <a:cubicBezTo>
                      <a:pt x="460" y="14174"/>
                      <a:pt x="430" y="14030"/>
                      <a:pt x="407" y="13902"/>
                    </a:cubicBezTo>
                    <a:cubicBezTo>
                      <a:pt x="383" y="13776"/>
                      <a:pt x="361" y="13622"/>
                      <a:pt x="345" y="13488"/>
                    </a:cubicBezTo>
                    <a:cubicBezTo>
                      <a:pt x="330" y="13353"/>
                      <a:pt x="317" y="13190"/>
                      <a:pt x="309" y="13050"/>
                    </a:cubicBezTo>
                    <a:cubicBezTo>
                      <a:pt x="302" y="12922"/>
                      <a:pt x="299" y="12772"/>
                      <a:pt x="299" y="12638"/>
                    </a:cubicBezTo>
                    <a:lnTo>
                      <a:pt x="299" y="12618"/>
                    </a:lnTo>
                    <a:cubicBezTo>
                      <a:pt x="299" y="12454"/>
                      <a:pt x="304" y="12312"/>
                      <a:pt x="314" y="12141"/>
                    </a:cubicBezTo>
                    <a:cubicBezTo>
                      <a:pt x="324" y="11971"/>
                      <a:pt x="335" y="11823"/>
                      <a:pt x="354" y="11648"/>
                    </a:cubicBezTo>
                    <a:cubicBezTo>
                      <a:pt x="374" y="11472"/>
                      <a:pt x="394" y="11319"/>
                      <a:pt x="423" y="11139"/>
                    </a:cubicBezTo>
                    <a:cubicBezTo>
                      <a:pt x="450" y="10959"/>
                      <a:pt x="479" y="10801"/>
                      <a:pt x="517" y="10617"/>
                    </a:cubicBezTo>
                    <a:cubicBezTo>
                      <a:pt x="554" y="10433"/>
                      <a:pt x="590" y="10272"/>
                      <a:pt x="637" y="10085"/>
                    </a:cubicBezTo>
                    <a:cubicBezTo>
                      <a:pt x="683" y="9898"/>
                      <a:pt x="728" y="9736"/>
                      <a:pt x="784" y="9546"/>
                    </a:cubicBezTo>
                    <a:cubicBezTo>
                      <a:pt x="840" y="9359"/>
                      <a:pt x="892" y="9192"/>
                      <a:pt x="956" y="9004"/>
                    </a:cubicBezTo>
                    <a:cubicBezTo>
                      <a:pt x="1021" y="8817"/>
                      <a:pt x="1083" y="8646"/>
                      <a:pt x="1155" y="8459"/>
                    </a:cubicBezTo>
                    <a:cubicBezTo>
                      <a:pt x="1227" y="8272"/>
                      <a:pt x="1296" y="8100"/>
                      <a:pt x="1375" y="7914"/>
                    </a:cubicBezTo>
                    <a:cubicBezTo>
                      <a:pt x="1536" y="7542"/>
                      <a:pt x="1697" y="7203"/>
                      <a:pt x="1888" y="6840"/>
                    </a:cubicBezTo>
                    <a:cubicBezTo>
                      <a:pt x="2072" y="6485"/>
                      <a:pt x="2276" y="6132"/>
                      <a:pt x="2486" y="5794"/>
                    </a:cubicBezTo>
                    <a:cubicBezTo>
                      <a:pt x="2690" y="5464"/>
                      <a:pt x="2933" y="5105"/>
                      <a:pt x="3160" y="4796"/>
                    </a:cubicBezTo>
                    <a:cubicBezTo>
                      <a:pt x="3273" y="4641"/>
                      <a:pt x="3400" y="4472"/>
                      <a:pt x="3520" y="4324"/>
                    </a:cubicBezTo>
                    <a:cubicBezTo>
                      <a:pt x="3639" y="4175"/>
                      <a:pt x="3773" y="4012"/>
                      <a:pt x="3895" y="3872"/>
                    </a:cubicBezTo>
                    <a:cubicBezTo>
                      <a:pt x="4017" y="3729"/>
                      <a:pt x="4155" y="3574"/>
                      <a:pt x="4282" y="3440"/>
                    </a:cubicBezTo>
                    <a:cubicBezTo>
                      <a:pt x="4407" y="3305"/>
                      <a:pt x="4549" y="3158"/>
                      <a:pt x="4679" y="3032"/>
                    </a:cubicBezTo>
                    <a:cubicBezTo>
                      <a:pt x="4808" y="2907"/>
                      <a:pt x="4955" y="2767"/>
                      <a:pt x="5084" y="2651"/>
                    </a:cubicBezTo>
                    <a:cubicBezTo>
                      <a:pt x="5213" y="2535"/>
                      <a:pt x="5364" y="2405"/>
                      <a:pt x="5497" y="2297"/>
                    </a:cubicBezTo>
                    <a:cubicBezTo>
                      <a:pt x="5627" y="2189"/>
                      <a:pt x="5780" y="2073"/>
                      <a:pt x="5913" y="1974"/>
                    </a:cubicBezTo>
                    <a:cubicBezTo>
                      <a:pt x="6046" y="1876"/>
                      <a:pt x="6198" y="1768"/>
                      <a:pt x="6332" y="1681"/>
                    </a:cubicBezTo>
                    <a:cubicBezTo>
                      <a:pt x="6463" y="1593"/>
                      <a:pt x="6618" y="1498"/>
                      <a:pt x="6749" y="1420"/>
                    </a:cubicBezTo>
                    <a:cubicBezTo>
                      <a:pt x="6878" y="1344"/>
                      <a:pt x="7025" y="1264"/>
                      <a:pt x="7153" y="1199"/>
                    </a:cubicBezTo>
                    <a:cubicBezTo>
                      <a:pt x="7281" y="1134"/>
                      <a:pt x="7427" y="1064"/>
                      <a:pt x="7552" y="1011"/>
                    </a:cubicBezTo>
                    <a:cubicBezTo>
                      <a:pt x="7676" y="956"/>
                      <a:pt x="7820" y="898"/>
                      <a:pt x="7942" y="855"/>
                    </a:cubicBezTo>
                    <a:cubicBezTo>
                      <a:pt x="8064" y="812"/>
                      <a:pt x="8204" y="768"/>
                      <a:pt x="8323" y="736"/>
                    </a:cubicBezTo>
                    <a:cubicBezTo>
                      <a:pt x="8441" y="702"/>
                      <a:pt x="8577" y="668"/>
                      <a:pt x="8691" y="647"/>
                    </a:cubicBezTo>
                    <a:cubicBezTo>
                      <a:pt x="8805" y="625"/>
                      <a:pt x="8934" y="607"/>
                      <a:pt x="9043" y="594"/>
                    </a:cubicBezTo>
                    <a:cubicBezTo>
                      <a:pt x="9151" y="581"/>
                      <a:pt x="9273" y="574"/>
                      <a:pt x="9378" y="572"/>
                    </a:cubicBezTo>
                    <a:cubicBezTo>
                      <a:pt x="9396" y="572"/>
                      <a:pt x="9413" y="572"/>
                      <a:pt x="9431" y="572"/>
                    </a:cubicBezTo>
                    <a:close/>
                    <a:moveTo>
                      <a:pt x="10097" y="0"/>
                    </a:moveTo>
                    <a:cubicBezTo>
                      <a:pt x="9363" y="0"/>
                      <a:pt x="8609" y="210"/>
                      <a:pt x="7918" y="502"/>
                    </a:cubicBezTo>
                    <a:cubicBezTo>
                      <a:pt x="6621" y="1049"/>
                      <a:pt x="5540" y="1889"/>
                      <a:pt x="4576" y="2867"/>
                    </a:cubicBezTo>
                    <a:cubicBezTo>
                      <a:pt x="3370" y="4089"/>
                      <a:pt x="2348" y="5528"/>
                      <a:pt x="1582" y="7063"/>
                    </a:cubicBezTo>
                    <a:cubicBezTo>
                      <a:pt x="818" y="8596"/>
                      <a:pt x="311" y="10225"/>
                      <a:pt x="107" y="11968"/>
                    </a:cubicBezTo>
                    <a:cubicBezTo>
                      <a:pt x="65" y="12318"/>
                      <a:pt x="36" y="12671"/>
                      <a:pt x="28" y="13024"/>
                    </a:cubicBezTo>
                    <a:cubicBezTo>
                      <a:pt x="0" y="14072"/>
                      <a:pt x="144" y="15113"/>
                      <a:pt x="660" y="16008"/>
                    </a:cubicBezTo>
                    <a:cubicBezTo>
                      <a:pt x="1176" y="16902"/>
                      <a:pt x="2059" y="17651"/>
                      <a:pt x="3040" y="17905"/>
                    </a:cubicBezTo>
                    <a:cubicBezTo>
                      <a:pt x="3314" y="17975"/>
                      <a:pt x="3597" y="18007"/>
                      <a:pt x="3883" y="18007"/>
                    </a:cubicBezTo>
                    <a:cubicBezTo>
                      <a:pt x="4618" y="18007"/>
                      <a:pt x="5372" y="17798"/>
                      <a:pt x="6064" y="17506"/>
                    </a:cubicBezTo>
                    <a:cubicBezTo>
                      <a:pt x="7358" y="16957"/>
                      <a:pt x="8439" y="16119"/>
                      <a:pt x="9403" y="15141"/>
                    </a:cubicBezTo>
                    <a:cubicBezTo>
                      <a:pt x="10609" y="13919"/>
                      <a:pt x="11633" y="12479"/>
                      <a:pt x="12397" y="10945"/>
                    </a:cubicBezTo>
                    <a:cubicBezTo>
                      <a:pt x="13161" y="9412"/>
                      <a:pt x="13668" y="7782"/>
                      <a:pt x="13872" y="6038"/>
                    </a:cubicBezTo>
                    <a:cubicBezTo>
                      <a:pt x="14036" y="4655"/>
                      <a:pt x="14008" y="3196"/>
                      <a:pt x="13319" y="1998"/>
                    </a:cubicBezTo>
                    <a:cubicBezTo>
                      <a:pt x="12806" y="1104"/>
                      <a:pt x="11921" y="355"/>
                      <a:pt x="10941" y="103"/>
                    </a:cubicBezTo>
                    <a:cubicBezTo>
                      <a:pt x="10666" y="32"/>
                      <a:pt x="10383" y="0"/>
                      <a:pt x="10097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22"/>
              <p:cNvSpPr/>
              <p:nvPr/>
            </p:nvSpPr>
            <p:spPr>
              <a:xfrm>
                <a:off x="8266331" y="1593035"/>
                <a:ext cx="347713" cy="498024"/>
              </a:xfrm>
              <a:custGeom>
                <a:avLst/>
                <a:gdLst/>
                <a:ahLst/>
                <a:cxnLst/>
                <a:rect l="l" t="t" r="r" b="b"/>
                <a:pathLst>
                  <a:path w="11150" h="15970" extrusionOk="0">
                    <a:moveTo>
                      <a:pt x="8870" y="0"/>
                    </a:moveTo>
                    <a:cubicBezTo>
                      <a:pt x="8900" y="23"/>
                      <a:pt x="8931" y="49"/>
                      <a:pt x="8962" y="74"/>
                    </a:cubicBezTo>
                    <a:cubicBezTo>
                      <a:pt x="9091" y="184"/>
                      <a:pt x="9213" y="304"/>
                      <a:pt x="9327" y="437"/>
                    </a:cubicBezTo>
                    <a:cubicBezTo>
                      <a:pt x="9381" y="503"/>
                      <a:pt x="9437" y="572"/>
                      <a:pt x="9489" y="644"/>
                    </a:cubicBezTo>
                    <a:cubicBezTo>
                      <a:pt x="9542" y="716"/>
                      <a:pt x="9593" y="790"/>
                      <a:pt x="9640" y="867"/>
                    </a:cubicBezTo>
                    <a:cubicBezTo>
                      <a:pt x="9689" y="943"/>
                      <a:pt x="9736" y="1022"/>
                      <a:pt x="9780" y="1106"/>
                    </a:cubicBezTo>
                    <a:cubicBezTo>
                      <a:pt x="9801" y="1148"/>
                      <a:pt x="9823" y="1191"/>
                      <a:pt x="9841" y="1231"/>
                    </a:cubicBezTo>
                    <a:cubicBezTo>
                      <a:pt x="9862" y="1273"/>
                      <a:pt x="9882" y="1316"/>
                      <a:pt x="9902" y="1359"/>
                    </a:cubicBezTo>
                    <a:cubicBezTo>
                      <a:pt x="9921" y="1403"/>
                      <a:pt x="9941" y="1447"/>
                      <a:pt x="9959" y="1493"/>
                    </a:cubicBezTo>
                    <a:cubicBezTo>
                      <a:pt x="9977" y="1537"/>
                      <a:pt x="9995" y="1583"/>
                      <a:pt x="10011" y="1629"/>
                    </a:cubicBezTo>
                    <a:cubicBezTo>
                      <a:pt x="10046" y="1720"/>
                      <a:pt x="10077" y="1816"/>
                      <a:pt x="10106" y="1911"/>
                    </a:cubicBezTo>
                    <a:cubicBezTo>
                      <a:pt x="10122" y="1960"/>
                      <a:pt x="10135" y="2007"/>
                      <a:pt x="10149" y="2056"/>
                    </a:cubicBezTo>
                    <a:cubicBezTo>
                      <a:pt x="10163" y="2105"/>
                      <a:pt x="10176" y="2155"/>
                      <a:pt x="10189" y="2206"/>
                    </a:cubicBezTo>
                    <a:cubicBezTo>
                      <a:pt x="10201" y="2255"/>
                      <a:pt x="10214" y="2305"/>
                      <a:pt x="10225" y="2357"/>
                    </a:cubicBezTo>
                    <a:cubicBezTo>
                      <a:pt x="10237" y="2408"/>
                      <a:pt x="10248" y="2460"/>
                      <a:pt x="10257" y="2513"/>
                    </a:cubicBezTo>
                    <a:cubicBezTo>
                      <a:pt x="10266" y="2564"/>
                      <a:pt x="10276" y="2617"/>
                      <a:pt x="10284" y="2669"/>
                    </a:cubicBezTo>
                    <a:cubicBezTo>
                      <a:pt x="10293" y="2723"/>
                      <a:pt x="10301" y="2776"/>
                      <a:pt x="10309" y="2831"/>
                    </a:cubicBezTo>
                    <a:cubicBezTo>
                      <a:pt x="10326" y="2939"/>
                      <a:pt x="10336" y="3048"/>
                      <a:pt x="10347" y="3160"/>
                    </a:cubicBezTo>
                    <a:cubicBezTo>
                      <a:pt x="10356" y="3272"/>
                      <a:pt x="10363" y="3385"/>
                      <a:pt x="10369" y="3500"/>
                    </a:cubicBezTo>
                    <a:cubicBezTo>
                      <a:pt x="10370" y="3557"/>
                      <a:pt x="10372" y="3616"/>
                      <a:pt x="10373" y="3673"/>
                    </a:cubicBezTo>
                    <a:cubicBezTo>
                      <a:pt x="10376" y="3731"/>
                      <a:pt x="10376" y="3790"/>
                      <a:pt x="10376" y="3850"/>
                    </a:cubicBezTo>
                    <a:cubicBezTo>
                      <a:pt x="10376" y="3909"/>
                      <a:pt x="10376" y="3968"/>
                      <a:pt x="10373" y="4030"/>
                    </a:cubicBezTo>
                    <a:cubicBezTo>
                      <a:pt x="10373" y="4090"/>
                      <a:pt x="10372" y="4152"/>
                      <a:pt x="10369" y="4213"/>
                    </a:cubicBezTo>
                    <a:cubicBezTo>
                      <a:pt x="10366" y="4274"/>
                      <a:pt x="10363" y="4336"/>
                      <a:pt x="10359" y="4399"/>
                    </a:cubicBezTo>
                    <a:cubicBezTo>
                      <a:pt x="10356" y="4463"/>
                      <a:pt x="10352" y="4523"/>
                      <a:pt x="10347" y="4586"/>
                    </a:cubicBezTo>
                    <a:cubicBezTo>
                      <a:pt x="10336" y="4710"/>
                      <a:pt x="10323" y="4839"/>
                      <a:pt x="10307" y="4966"/>
                    </a:cubicBezTo>
                    <a:cubicBezTo>
                      <a:pt x="10293" y="5094"/>
                      <a:pt x="10273" y="5223"/>
                      <a:pt x="10254" y="5353"/>
                    </a:cubicBezTo>
                    <a:lnTo>
                      <a:pt x="10221" y="5547"/>
                    </a:lnTo>
                    <a:cubicBezTo>
                      <a:pt x="10211" y="5611"/>
                      <a:pt x="10198" y="5678"/>
                      <a:pt x="10185" y="5742"/>
                    </a:cubicBezTo>
                    <a:cubicBezTo>
                      <a:pt x="10172" y="5807"/>
                      <a:pt x="10161" y="5872"/>
                      <a:pt x="10146" y="5938"/>
                    </a:cubicBezTo>
                    <a:cubicBezTo>
                      <a:pt x="10133" y="6002"/>
                      <a:pt x="10117" y="6069"/>
                      <a:pt x="10103" y="6136"/>
                    </a:cubicBezTo>
                    <a:cubicBezTo>
                      <a:pt x="10089" y="6201"/>
                      <a:pt x="10071" y="6267"/>
                      <a:pt x="10056" y="6333"/>
                    </a:cubicBezTo>
                    <a:cubicBezTo>
                      <a:pt x="10040" y="6399"/>
                      <a:pt x="10024" y="6467"/>
                      <a:pt x="10005" y="6533"/>
                    </a:cubicBezTo>
                    <a:cubicBezTo>
                      <a:pt x="9969" y="6665"/>
                      <a:pt x="9932" y="6799"/>
                      <a:pt x="9892" y="6931"/>
                    </a:cubicBezTo>
                    <a:cubicBezTo>
                      <a:pt x="9873" y="6999"/>
                      <a:pt x="9853" y="7066"/>
                      <a:pt x="9831" y="7132"/>
                    </a:cubicBezTo>
                    <a:cubicBezTo>
                      <a:pt x="9811" y="7200"/>
                      <a:pt x="9790" y="7266"/>
                      <a:pt x="9767" y="7332"/>
                    </a:cubicBezTo>
                    <a:cubicBezTo>
                      <a:pt x="9745" y="7398"/>
                      <a:pt x="9722" y="7467"/>
                      <a:pt x="9698" y="7534"/>
                    </a:cubicBezTo>
                    <a:cubicBezTo>
                      <a:pt x="9675" y="7600"/>
                      <a:pt x="9652" y="7667"/>
                      <a:pt x="9626" y="7733"/>
                    </a:cubicBezTo>
                    <a:cubicBezTo>
                      <a:pt x="9575" y="7866"/>
                      <a:pt x="9525" y="7999"/>
                      <a:pt x="9472" y="8132"/>
                    </a:cubicBezTo>
                    <a:cubicBezTo>
                      <a:pt x="9417" y="8265"/>
                      <a:pt x="9363" y="8398"/>
                      <a:pt x="9305" y="8531"/>
                    </a:cubicBezTo>
                    <a:cubicBezTo>
                      <a:pt x="9248" y="8662"/>
                      <a:pt x="9187" y="8794"/>
                      <a:pt x="9125" y="8927"/>
                    </a:cubicBezTo>
                    <a:cubicBezTo>
                      <a:pt x="9064" y="9058"/>
                      <a:pt x="9000" y="9188"/>
                      <a:pt x="8934" y="9318"/>
                    </a:cubicBezTo>
                    <a:cubicBezTo>
                      <a:pt x="8803" y="9577"/>
                      <a:pt x="8663" y="9834"/>
                      <a:pt x="8517" y="10085"/>
                    </a:cubicBezTo>
                    <a:cubicBezTo>
                      <a:pt x="8371" y="10337"/>
                      <a:pt x="8217" y="10584"/>
                      <a:pt x="8057" y="10827"/>
                    </a:cubicBezTo>
                    <a:cubicBezTo>
                      <a:pt x="7977" y="10949"/>
                      <a:pt x="7896" y="11069"/>
                      <a:pt x="7813" y="11187"/>
                    </a:cubicBezTo>
                    <a:cubicBezTo>
                      <a:pt x="7728" y="11306"/>
                      <a:pt x="7646" y="11422"/>
                      <a:pt x="7560" y="11537"/>
                    </a:cubicBezTo>
                    <a:cubicBezTo>
                      <a:pt x="7474" y="11652"/>
                      <a:pt x="7387" y="11766"/>
                      <a:pt x="7300" y="11877"/>
                    </a:cubicBezTo>
                    <a:cubicBezTo>
                      <a:pt x="7257" y="11933"/>
                      <a:pt x="7211" y="11986"/>
                      <a:pt x="7166" y="12042"/>
                    </a:cubicBezTo>
                    <a:cubicBezTo>
                      <a:pt x="7121" y="12098"/>
                      <a:pt x="7077" y="12151"/>
                      <a:pt x="7031" y="12206"/>
                    </a:cubicBezTo>
                    <a:cubicBezTo>
                      <a:pt x="6986" y="12259"/>
                      <a:pt x="6942" y="12312"/>
                      <a:pt x="6894" y="12366"/>
                    </a:cubicBezTo>
                    <a:cubicBezTo>
                      <a:pt x="6848" y="12417"/>
                      <a:pt x="6804" y="12471"/>
                      <a:pt x="6756" y="12522"/>
                    </a:cubicBezTo>
                    <a:cubicBezTo>
                      <a:pt x="6663" y="12626"/>
                      <a:pt x="6569" y="12729"/>
                      <a:pt x="6474" y="12827"/>
                    </a:cubicBezTo>
                    <a:cubicBezTo>
                      <a:pt x="6427" y="12876"/>
                      <a:pt x="6381" y="12926"/>
                      <a:pt x="6332" y="12975"/>
                    </a:cubicBezTo>
                    <a:cubicBezTo>
                      <a:pt x="6286" y="13024"/>
                      <a:pt x="6237" y="13071"/>
                      <a:pt x="6188" y="13120"/>
                    </a:cubicBezTo>
                    <a:lnTo>
                      <a:pt x="6043" y="13261"/>
                    </a:lnTo>
                    <a:cubicBezTo>
                      <a:pt x="5994" y="13307"/>
                      <a:pt x="5944" y="13355"/>
                      <a:pt x="5895" y="13399"/>
                    </a:cubicBezTo>
                    <a:cubicBezTo>
                      <a:pt x="5845" y="13444"/>
                      <a:pt x="5797" y="13487"/>
                      <a:pt x="5748" y="13531"/>
                    </a:cubicBezTo>
                    <a:cubicBezTo>
                      <a:pt x="5700" y="13578"/>
                      <a:pt x="5649" y="13621"/>
                      <a:pt x="5599" y="13664"/>
                    </a:cubicBezTo>
                    <a:cubicBezTo>
                      <a:pt x="5500" y="13750"/>
                      <a:pt x="5402" y="13832"/>
                      <a:pt x="5301" y="13912"/>
                    </a:cubicBezTo>
                    <a:cubicBezTo>
                      <a:pt x="5201" y="13994"/>
                      <a:pt x="5100" y="14071"/>
                      <a:pt x="4999" y="14147"/>
                    </a:cubicBezTo>
                    <a:cubicBezTo>
                      <a:pt x="4949" y="14184"/>
                      <a:pt x="4896" y="14222"/>
                      <a:pt x="4846" y="14258"/>
                    </a:cubicBezTo>
                    <a:cubicBezTo>
                      <a:pt x="4795" y="14293"/>
                      <a:pt x="4745" y="14328"/>
                      <a:pt x="4695" y="14364"/>
                    </a:cubicBezTo>
                    <a:cubicBezTo>
                      <a:pt x="4644" y="14400"/>
                      <a:pt x="4593" y="14434"/>
                      <a:pt x="4542" y="14469"/>
                    </a:cubicBezTo>
                    <a:cubicBezTo>
                      <a:pt x="4490" y="14502"/>
                      <a:pt x="4440" y="14535"/>
                      <a:pt x="4390" y="14567"/>
                    </a:cubicBezTo>
                    <a:cubicBezTo>
                      <a:pt x="4339" y="14600"/>
                      <a:pt x="4289" y="14633"/>
                      <a:pt x="4237" y="14663"/>
                    </a:cubicBezTo>
                    <a:cubicBezTo>
                      <a:pt x="4184" y="14693"/>
                      <a:pt x="4134" y="14722"/>
                      <a:pt x="4082" y="14752"/>
                    </a:cubicBezTo>
                    <a:cubicBezTo>
                      <a:pt x="4032" y="14784"/>
                      <a:pt x="3980" y="14812"/>
                      <a:pt x="3928" y="14841"/>
                    </a:cubicBezTo>
                    <a:cubicBezTo>
                      <a:pt x="3875" y="14867"/>
                      <a:pt x="3823" y="14896"/>
                      <a:pt x="3772" y="14923"/>
                    </a:cubicBezTo>
                    <a:cubicBezTo>
                      <a:pt x="3720" y="14950"/>
                      <a:pt x="3667" y="14976"/>
                      <a:pt x="3615" y="15002"/>
                    </a:cubicBezTo>
                    <a:cubicBezTo>
                      <a:pt x="3565" y="15028"/>
                      <a:pt x="3513" y="15053"/>
                      <a:pt x="3461" y="15076"/>
                    </a:cubicBezTo>
                    <a:cubicBezTo>
                      <a:pt x="3408" y="15101"/>
                      <a:pt x="3356" y="15124"/>
                      <a:pt x="3304" y="15146"/>
                    </a:cubicBezTo>
                    <a:cubicBezTo>
                      <a:pt x="3253" y="15168"/>
                      <a:pt x="3202" y="15189"/>
                      <a:pt x="3149" y="15211"/>
                    </a:cubicBezTo>
                    <a:cubicBezTo>
                      <a:pt x="3097" y="15231"/>
                      <a:pt x="3047" y="15251"/>
                      <a:pt x="2995" y="15270"/>
                    </a:cubicBezTo>
                    <a:cubicBezTo>
                      <a:pt x="2945" y="15290"/>
                      <a:pt x="2893" y="15308"/>
                      <a:pt x="2843" y="15326"/>
                    </a:cubicBezTo>
                    <a:cubicBezTo>
                      <a:pt x="2742" y="15360"/>
                      <a:pt x="2639" y="15392"/>
                      <a:pt x="2538" y="15421"/>
                    </a:cubicBezTo>
                    <a:cubicBezTo>
                      <a:pt x="2437" y="15449"/>
                      <a:pt x="2337" y="15477"/>
                      <a:pt x="2239" y="15498"/>
                    </a:cubicBezTo>
                    <a:cubicBezTo>
                      <a:pt x="2190" y="15510"/>
                      <a:pt x="2140" y="15520"/>
                      <a:pt x="2091" y="15528"/>
                    </a:cubicBezTo>
                    <a:cubicBezTo>
                      <a:pt x="2042" y="15538"/>
                      <a:pt x="1992" y="15547"/>
                      <a:pt x="1943" y="15554"/>
                    </a:cubicBezTo>
                    <a:cubicBezTo>
                      <a:pt x="1895" y="15563"/>
                      <a:pt x="1847" y="15570"/>
                      <a:pt x="1798" y="15576"/>
                    </a:cubicBezTo>
                    <a:cubicBezTo>
                      <a:pt x="1752" y="15582"/>
                      <a:pt x="1703" y="15586"/>
                      <a:pt x="1654" y="15592"/>
                    </a:cubicBezTo>
                    <a:cubicBezTo>
                      <a:pt x="1558" y="15600"/>
                      <a:pt x="1464" y="15607"/>
                      <a:pt x="1371" y="15610"/>
                    </a:cubicBezTo>
                    <a:cubicBezTo>
                      <a:pt x="1338" y="15611"/>
                      <a:pt x="1305" y="15612"/>
                      <a:pt x="1272" y="15612"/>
                    </a:cubicBezTo>
                    <a:cubicBezTo>
                      <a:pt x="1212" y="15612"/>
                      <a:pt x="1153" y="15610"/>
                      <a:pt x="1093" y="15607"/>
                    </a:cubicBezTo>
                    <a:cubicBezTo>
                      <a:pt x="1049" y="15606"/>
                      <a:pt x="1004" y="15603"/>
                      <a:pt x="958" y="15599"/>
                    </a:cubicBezTo>
                    <a:cubicBezTo>
                      <a:pt x="914" y="15593"/>
                      <a:pt x="870" y="15590"/>
                      <a:pt x="826" y="15584"/>
                    </a:cubicBezTo>
                    <a:cubicBezTo>
                      <a:pt x="738" y="15573"/>
                      <a:pt x="650" y="15561"/>
                      <a:pt x="566" y="15543"/>
                    </a:cubicBezTo>
                    <a:cubicBezTo>
                      <a:pt x="479" y="15527"/>
                      <a:pt x="395" y="15505"/>
                      <a:pt x="311" y="15482"/>
                    </a:cubicBezTo>
                    <a:cubicBezTo>
                      <a:pt x="231" y="15458"/>
                      <a:pt x="149" y="15432"/>
                      <a:pt x="70" y="15400"/>
                    </a:cubicBezTo>
                    <a:cubicBezTo>
                      <a:pt x="47" y="15392"/>
                      <a:pt x="24" y="15383"/>
                      <a:pt x="1" y="15375"/>
                    </a:cubicBezTo>
                    <a:lnTo>
                      <a:pt x="1" y="15375"/>
                    </a:lnTo>
                    <a:cubicBezTo>
                      <a:pt x="96" y="15452"/>
                      <a:pt x="199" y="15521"/>
                      <a:pt x="298" y="15579"/>
                    </a:cubicBezTo>
                    <a:cubicBezTo>
                      <a:pt x="772" y="15852"/>
                      <a:pt x="1300" y="15970"/>
                      <a:pt x="1850" y="15970"/>
                    </a:cubicBezTo>
                    <a:cubicBezTo>
                      <a:pt x="3111" y="15970"/>
                      <a:pt x="4490" y="15353"/>
                      <a:pt x="5606" y="14580"/>
                    </a:cubicBezTo>
                    <a:cubicBezTo>
                      <a:pt x="7235" y="13451"/>
                      <a:pt x="8303" y="11993"/>
                      <a:pt x="9202" y="10438"/>
                    </a:cubicBezTo>
                    <a:cubicBezTo>
                      <a:pt x="10100" y="8882"/>
                      <a:pt x="10829" y="7229"/>
                      <a:pt x="10990" y="5253"/>
                    </a:cubicBezTo>
                    <a:cubicBezTo>
                      <a:pt x="11150" y="3308"/>
                      <a:pt x="10762" y="1056"/>
                      <a:pt x="9202" y="156"/>
                    </a:cubicBezTo>
                    <a:cubicBezTo>
                      <a:pt x="9104" y="98"/>
                      <a:pt x="8990" y="43"/>
                      <a:pt x="88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22"/>
              <p:cNvSpPr/>
              <p:nvPr/>
            </p:nvSpPr>
            <p:spPr>
              <a:xfrm>
                <a:off x="8226914" y="1587297"/>
                <a:ext cx="363368" cy="492442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15791" extrusionOk="0">
                    <a:moveTo>
                      <a:pt x="9148" y="1"/>
                    </a:moveTo>
                    <a:cubicBezTo>
                      <a:pt x="9125" y="1"/>
                      <a:pt x="9102" y="1"/>
                      <a:pt x="9080" y="2"/>
                    </a:cubicBezTo>
                    <a:cubicBezTo>
                      <a:pt x="8978" y="3"/>
                      <a:pt x="8855" y="10"/>
                      <a:pt x="8746" y="22"/>
                    </a:cubicBezTo>
                    <a:cubicBezTo>
                      <a:pt x="8638" y="35"/>
                      <a:pt x="8508" y="55"/>
                      <a:pt x="8394" y="76"/>
                    </a:cubicBezTo>
                    <a:cubicBezTo>
                      <a:pt x="8279" y="99"/>
                      <a:pt x="8144" y="133"/>
                      <a:pt x="8026" y="164"/>
                    </a:cubicBezTo>
                    <a:cubicBezTo>
                      <a:pt x="7907" y="197"/>
                      <a:pt x="7767" y="242"/>
                      <a:pt x="7645" y="285"/>
                    </a:cubicBezTo>
                    <a:cubicBezTo>
                      <a:pt x="7524" y="328"/>
                      <a:pt x="7380" y="386"/>
                      <a:pt x="7254" y="439"/>
                    </a:cubicBezTo>
                    <a:cubicBezTo>
                      <a:pt x="7129" y="493"/>
                      <a:pt x="6984" y="564"/>
                      <a:pt x="6856" y="628"/>
                    </a:cubicBezTo>
                    <a:cubicBezTo>
                      <a:pt x="6728" y="693"/>
                      <a:pt x="6581" y="774"/>
                      <a:pt x="6452" y="848"/>
                    </a:cubicBezTo>
                    <a:cubicBezTo>
                      <a:pt x="6319" y="926"/>
                      <a:pt x="6167" y="1021"/>
                      <a:pt x="6035" y="1110"/>
                    </a:cubicBezTo>
                    <a:cubicBezTo>
                      <a:pt x="5901" y="1198"/>
                      <a:pt x="5749" y="1304"/>
                      <a:pt x="5615" y="1403"/>
                    </a:cubicBezTo>
                    <a:cubicBezTo>
                      <a:pt x="5483" y="1500"/>
                      <a:pt x="5330" y="1619"/>
                      <a:pt x="5198" y="1727"/>
                    </a:cubicBezTo>
                    <a:cubicBezTo>
                      <a:pt x="5067" y="1835"/>
                      <a:pt x="4916" y="1963"/>
                      <a:pt x="4787" y="2081"/>
                    </a:cubicBezTo>
                    <a:cubicBezTo>
                      <a:pt x="4656" y="2197"/>
                      <a:pt x="4508" y="2335"/>
                      <a:pt x="4381" y="2462"/>
                    </a:cubicBezTo>
                    <a:cubicBezTo>
                      <a:pt x="4254" y="2588"/>
                      <a:pt x="4110" y="2735"/>
                      <a:pt x="3983" y="2868"/>
                    </a:cubicBezTo>
                    <a:cubicBezTo>
                      <a:pt x="3858" y="3004"/>
                      <a:pt x="3720" y="3159"/>
                      <a:pt x="3598" y="3300"/>
                    </a:cubicBezTo>
                    <a:cubicBezTo>
                      <a:pt x="3473" y="3442"/>
                      <a:pt x="3341" y="3604"/>
                      <a:pt x="3221" y="3753"/>
                    </a:cubicBezTo>
                    <a:cubicBezTo>
                      <a:pt x="3103" y="3903"/>
                      <a:pt x="2977" y="4069"/>
                      <a:pt x="2862" y="4226"/>
                    </a:cubicBezTo>
                    <a:cubicBezTo>
                      <a:pt x="2636" y="4535"/>
                      <a:pt x="2393" y="4894"/>
                      <a:pt x="2189" y="5223"/>
                    </a:cubicBezTo>
                    <a:cubicBezTo>
                      <a:pt x="1976" y="5561"/>
                      <a:pt x="1775" y="5915"/>
                      <a:pt x="1590" y="6268"/>
                    </a:cubicBezTo>
                    <a:cubicBezTo>
                      <a:pt x="1400" y="6632"/>
                      <a:pt x="1237" y="6971"/>
                      <a:pt x="1078" y="7344"/>
                    </a:cubicBezTo>
                    <a:cubicBezTo>
                      <a:pt x="999" y="7529"/>
                      <a:pt x="928" y="7702"/>
                      <a:pt x="856" y="7889"/>
                    </a:cubicBezTo>
                    <a:cubicBezTo>
                      <a:pt x="784" y="8076"/>
                      <a:pt x="724" y="8245"/>
                      <a:pt x="659" y="8432"/>
                    </a:cubicBezTo>
                    <a:cubicBezTo>
                      <a:pt x="595" y="8622"/>
                      <a:pt x="543" y="8789"/>
                      <a:pt x="487" y="8976"/>
                    </a:cubicBezTo>
                    <a:cubicBezTo>
                      <a:pt x="431" y="9164"/>
                      <a:pt x="386" y="9328"/>
                      <a:pt x="339" y="9515"/>
                    </a:cubicBezTo>
                    <a:cubicBezTo>
                      <a:pt x="293" y="9702"/>
                      <a:pt x="257" y="9863"/>
                      <a:pt x="219" y="10047"/>
                    </a:cubicBezTo>
                    <a:cubicBezTo>
                      <a:pt x="184" y="10229"/>
                      <a:pt x="155" y="10387"/>
                      <a:pt x="126" y="10567"/>
                    </a:cubicBezTo>
                    <a:cubicBezTo>
                      <a:pt x="97" y="10747"/>
                      <a:pt x="76" y="10901"/>
                      <a:pt x="57" y="11076"/>
                    </a:cubicBezTo>
                    <a:cubicBezTo>
                      <a:pt x="37" y="11253"/>
                      <a:pt x="25" y="11399"/>
                      <a:pt x="15" y="11571"/>
                    </a:cubicBezTo>
                    <a:cubicBezTo>
                      <a:pt x="7" y="11739"/>
                      <a:pt x="1" y="11882"/>
                      <a:pt x="1" y="12046"/>
                    </a:cubicBezTo>
                    <a:lnTo>
                      <a:pt x="1" y="12068"/>
                    </a:lnTo>
                    <a:cubicBezTo>
                      <a:pt x="1" y="12202"/>
                      <a:pt x="5" y="12350"/>
                      <a:pt x="12" y="12478"/>
                    </a:cubicBezTo>
                    <a:cubicBezTo>
                      <a:pt x="20" y="12620"/>
                      <a:pt x="33" y="12780"/>
                      <a:pt x="48" y="12916"/>
                    </a:cubicBezTo>
                    <a:cubicBezTo>
                      <a:pt x="64" y="13051"/>
                      <a:pt x="86" y="13204"/>
                      <a:pt x="109" y="13332"/>
                    </a:cubicBezTo>
                    <a:cubicBezTo>
                      <a:pt x="130" y="13460"/>
                      <a:pt x="163" y="13603"/>
                      <a:pt x="194" y="13721"/>
                    </a:cubicBezTo>
                    <a:cubicBezTo>
                      <a:pt x="224" y="13842"/>
                      <a:pt x="264" y="13974"/>
                      <a:pt x="301" y="14085"/>
                    </a:cubicBezTo>
                    <a:cubicBezTo>
                      <a:pt x="339" y="14194"/>
                      <a:pt x="386" y="14316"/>
                      <a:pt x="431" y="14417"/>
                    </a:cubicBezTo>
                    <a:cubicBezTo>
                      <a:pt x="475" y="14518"/>
                      <a:pt x="530" y="14628"/>
                      <a:pt x="580" y="14719"/>
                    </a:cubicBezTo>
                    <a:cubicBezTo>
                      <a:pt x="631" y="14808"/>
                      <a:pt x="691" y="14907"/>
                      <a:pt x="747" y="14988"/>
                    </a:cubicBezTo>
                    <a:cubicBezTo>
                      <a:pt x="803" y="15067"/>
                      <a:pt x="869" y="15153"/>
                      <a:pt x="931" y="15225"/>
                    </a:cubicBezTo>
                    <a:cubicBezTo>
                      <a:pt x="991" y="15295"/>
                      <a:pt x="1062" y="15372"/>
                      <a:pt x="1128" y="15432"/>
                    </a:cubicBezTo>
                    <a:cubicBezTo>
                      <a:pt x="1173" y="15474"/>
                      <a:pt x="1220" y="15515"/>
                      <a:pt x="1270" y="15554"/>
                    </a:cubicBezTo>
                    <a:cubicBezTo>
                      <a:pt x="1292" y="15563"/>
                      <a:pt x="1315" y="15573"/>
                      <a:pt x="1338" y="15582"/>
                    </a:cubicBezTo>
                    <a:cubicBezTo>
                      <a:pt x="1417" y="15612"/>
                      <a:pt x="1499" y="15639"/>
                      <a:pt x="1581" y="15662"/>
                    </a:cubicBezTo>
                    <a:cubicBezTo>
                      <a:pt x="1664" y="15685"/>
                      <a:pt x="1748" y="15705"/>
                      <a:pt x="1834" y="15724"/>
                    </a:cubicBezTo>
                    <a:cubicBezTo>
                      <a:pt x="1919" y="15740"/>
                      <a:pt x="2006" y="15754"/>
                      <a:pt x="2096" y="15764"/>
                    </a:cubicBezTo>
                    <a:cubicBezTo>
                      <a:pt x="2139" y="15770"/>
                      <a:pt x="2183" y="15776"/>
                      <a:pt x="2228" y="15780"/>
                    </a:cubicBezTo>
                    <a:cubicBezTo>
                      <a:pt x="2271" y="15783"/>
                      <a:pt x="2318" y="15787"/>
                      <a:pt x="2363" y="15789"/>
                    </a:cubicBezTo>
                    <a:cubicBezTo>
                      <a:pt x="2417" y="15790"/>
                      <a:pt x="2470" y="15791"/>
                      <a:pt x="2524" y="15791"/>
                    </a:cubicBezTo>
                    <a:cubicBezTo>
                      <a:pt x="2562" y="15791"/>
                      <a:pt x="2600" y="15791"/>
                      <a:pt x="2639" y="15790"/>
                    </a:cubicBezTo>
                    <a:cubicBezTo>
                      <a:pt x="2732" y="15787"/>
                      <a:pt x="2829" y="15781"/>
                      <a:pt x="2924" y="15771"/>
                    </a:cubicBezTo>
                    <a:cubicBezTo>
                      <a:pt x="2970" y="15767"/>
                      <a:pt x="3019" y="15761"/>
                      <a:pt x="3067" y="15756"/>
                    </a:cubicBezTo>
                    <a:lnTo>
                      <a:pt x="3213" y="15734"/>
                    </a:lnTo>
                    <a:cubicBezTo>
                      <a:pt x="3262" y="15727"/>
                      <a:pt x="3310" y="15718"/>
                      <a:pt x="3361" y="15710"/>
                    </a:cubicBezTo>
                    <a:cubicBezTo>
                      <a:pt x="3408" y="15699"/>
                      <a:pt x="3457" y="15689"/>
                      <a:pt x="3507" y="15679"/>
                    </a:cubicBezTo>
                    <a:cubicBezTo>
                      <a:pt x="3607" y="15655"/>
                      <a:pt x="3707" y="15630"/>
                      <a:pt x="3808" y="15602"/>
                    </a:cubicBezTo>
                    <a:cubicBezTo>
                      <a:pt x="3907" y="15573"/>
                      <a:pt x="4011" y="15541"/>
                      <a:pt x="4111" y="15505"/>
                    </a:cubicBezTo>
                    <a:cubicBezTo>
                      <a:pt x="4162" y="15488"/>
                      <a:pt x="4212" y="15469"/>
                      <a:pt x="4264" y="15451"/>
                    </a:cubicBezTo>
                    <a:cubicBezTo>
                      <a:pt x="4317" y="15432"/>
                      <a:pt x="4367" y="15412"/>
                      <a:pt x="4419" y="15390"/>
                    </a:cubicBezTo>
                    <a:cubicBezTo>
                      <a:pt x="4471" y="15369"/>
                      <a:pt x="4521" y="15347"/>
                      <a:pt x="4573" y="15326"/>
                    </a:cubicBezTo>
                    <a:lnTo>
                      <a:pt x="4729" y="15257"/>
                    </a:lnTo>
                    <a:cubicBezTo>
                      <a:pt x="4781" y="15232"/>
                      <a:pt x="4831" y="15208"/>
                      <a:pt x="4885" y="15182"/>
                    </a:cubicBezTo>
                    <a:cubicBezTo>
                      <a:pt x="4936" y="15157"/>
                      <a:pt x="4988" y="15130"/>
                      <a:pt x="5040" y="15103"/>
                    </a:cubicBezTo>
                    <a:cubicBezTo>
                      <a:pt x="5093" y="15077"/>
                      <a:pt x="5145" y="15050"/>
                      <a:pt x="5197" y="15021"/>
                    </a:cubicBezTo>
                    <a:cubicBezTo>
                      <a:pt x="5247" y="14992"/>
                      <a:pt x="5299" y="14963"/>
                      <a:pt x="5352" y="14933"/>
                    </a:cubicBezTo>
                    <a:cubicBezTo>
                      <a:pt x="5404" y="14904"/>
                      <a:pt x="5454" y="14873"/>
                      <a:pt x="5506" y="14843"/>
                    </a:cubicBezTo>
                    <a:cubicBezTo>
                      <a:pt x="5556" y="14811"/>
                      <a:pt x="5608" y="14779"/>
                      <a:pt x="5658" y="14748"/>
                    </a:cubicBezTo>
                    <a:cubicBezTo>
                      <a:pt x="5711" y="14715"/>
                      <a:pt x="5762" y="14683"/>
                      <a:pt x="5812" y="14649"/>
                    </a:cubicBezTo>
                    <a:cubicBezTo>
                      <a:pt x="5862" y="14614"/>
                      <a:pt x="5914" y="14578"/>
                      <a:pt x="5964" y="14545"/>
                    </a:cubicBezTo>
                    <a:cubicBezTo>
                      <a:pt x="6015" y="14511"/>
                      <a:pt x="6065" y="14475"/>
                      <a:pt x="6115" y="14439"/>
                    </a:cubicBezTo>
                    <a:cubicBezTo>
                      <a:pt x="6166" y="14403"/>
                      <a:pt x="6217" y="14365"/>
                      <a:pt x="6268" y="14327"/>
                    </a:cubicBezTo>
                    <a:cubicBezTo>
                      <a:pt x="6370" y="14252"/>
                      <a:pt x="6469" y="14174"/>
                      <a:pt x="6570" y="14094"/>
                    </a:cubicBezTo>
                    <a:cubicBezTo>
                      <a:pt x="6670" y="14013"/>
                      <a:pt x="6769" y="13930"/>
                      <a:pt x="6869" y="13843"/>
                    </a:cubicBezTo>
                    <a:cubicBezTo>
                      <a:pt x="6919" y="13800"/>
                      <a:pt x="6969" y="13757"/>
                      <a:pt x="7017" y="13713"/>
                    </a:cubicBezTo>
                    <a:cubicBezTo>
                      <a:pt x="7066" y="13669"/>
                      <a:pt x="7116" y="13625"/>
                      <a:pt x="7165" y="13579"/>
                    </a:cubicBezTo>
                    <a:cubicBezTo>
                      <a:pt x="7214" y="13534"/>
                      <a:pt x="7264" y="13488"/>
                      <a:pt x="7311" y="13441"/>
                    </a:cubicBezTo>
                    <a:lnTo>
                      <a:pt x="7458" y="13301"/>
                    </a:lnTo>
                    <a:cubicBezTo>
                      <a:pt x="7506" y="13253"/>
                      <a:pt x="7553" y="13204"/>
                      <a:pt x="7602" y="13155"/>
                    </a:cubicBezTo>
                    <a:cubicBezTo>
                      <a:pt x="7648" y="13107"/>
                      <a:pt x="7697" y="13058"/>
                      <a:pt x="7743" y="13008"/>
                    </a:cubicBezTo>
                    <a:cubicBezTo>
                      <a:pt x="7839" y="12909"/>
                      <a:pt x="7933" y="12807"/>
                      <a:pt x="8026" y="12702"/>
                    </a:cubicBezTo>
                    <a:cubicBezTo>
                      <a:pt x="8072" y="12652"/>
                      <a:pt x="8117" y="12600"/>
                      <a:pt x="8164" y="12547"/>
                    </a:cubicBezTo>
                    <a:cubicBezTo>
                      <a:pt x="8209" y="12493"/>
                      <a:pt x="8256" y="12440"/>
                      <a:pt x="8301" y="12386"/>
                    </a:cubicBezTo>
                    <a:cubicBezTo>
                      <a:pt x="8345" y="12332"/>
                      <a:pt x="8391" y="12276"/>
                      <a:pt x="8436" y="12223"/>
                    </a:cubicBezTo>
                    <a:cubicBezTo>
                      <a:pt x="8480" y="12169"/>
                      <a:pt x="8523" y="12113"/>
                      <a:pt x="8568" y="12058"/>
                    </a:cubicBezTo>
                    <a:cubicBezTo>
                      <a:pt x="8656" y="11946"/>
                      <a:pt x="8743" y="11832"/>
                      <a:pt x="8830" y="11717"/>
                    </a:cubicBezTo>
                    <a:cubicBezTo>
                      <a:pt x="8916" y="11601"/>
                      <a:pt x="8999" y="11486"/>
                      <a:pt x="9083" y="11368"/>
                    </a:cubicBezTo>
                    <a:cubicBezTo>
                      <a:pt x="9165" y="11248"/>
                      <a:pt x="9247" y="11128"/>
                      <a:pt x="9327" y="11008"/>
                    </a:cubicBezTo>
                    <a:cubicBezTo>
                      <a:pt x="9487" y="10765"/>
                      <a:pt x="9642" y="10517"/>
                      <a:pt x="9787" y="10265"/>
                    </a:cubicBezTo>
                    <a:cubicBezTo>
                      <a:pt x="9932" y="10014"/>
                      <a:pt x="10073" y="9758"/>
                      <a:pt x="10204" y="9499"/>
                    </a:cubicBezTo>
                    <a:cubicBezTo>
                      <a:pt x="10269" y="9369"/>
                      <a:pt x="10333" y="9237"/>
                      <a:pt x="10394" y="9106"/>
                    </a:cubicBezTo>
                    <a:cubicBezTo>
                      <a:pt x="10457" y="8976"/>
                      <a:pt x="10516" y="8842"/>
                      <a:pt x="10573" y="8711"/>
                    </a:cubicBezTo>
                    <a:cubicBezTo>
                      <a:pt x="10631" y="8579"/>
                      <a:pt x="10687" y="8445"/>
                      <a:pt x="10742" y="8313"/>
                    </a:cubicBezTo>
                    <a:cubicBezTo>
                      <a:pt x="10795" y="8181"/>
                      <a:pt x="10847" y="8047"/>
                      <a:pt x="10896" y="7913"/>
                    </a:cubicBezTo>
                    <a:cubicBezTo>
                      <a:pt x="10921" y="7847"/>
                      <a:pt x="10944" y="7781"/>
                      <a:pt x="10967" y="7713"/>
                    </a:cubicBezTo>
                    <a:cubicBezTo>
                      <a:pt x="10990" y="7647"/>
                      <a:pt x="11015" y="7580"/>
                      <a:pt x="11036" y="7513"/>
                    </a:cubicBezTo>
                    <a:lnTo>
                      <a:pt x="11101" y="7314"/>
                    </a:lnTo>
                    <a:cubicBezTo>
                      <a:pt x="11120" y="7247"/>
                      <a:pt x="11141" y="7178"/>
                      <a:pt x="11162" y="7112"/>
                    </a:cubicBezTo>
                    <a:cubicBezTo>
                      <a:pt x="11202" y="6979"/>
                      <a:pt x="11239" y="6846"/>
                      <a:pt x="11275" y="6713"/>
                    </a:cubicBezTo>
                    <a:cubicBezTo>
                      <a:pt x="11291" y="6647"/>
                      <a:pt x="11310" y="6580"/>
                      <a:pt x="11325" y="6514"/>
                    </a:cubicBezTo>
                    <a:cubicBezTo>
                      <a:pt x="11341" y="6447"/>
                      <a:pt x="11356" y="6382"/>
                      <a:pt x="11371" y="6316"/>
                    </a:cubicBezTo>
                    <a:cubicBezTo>
                      <a:pt x="11386" y="6250"/>
                      <a:pt x="11400" y="6185"/>
                      <a:pt x="11415" y="6119"/>
                    </a:cubicBezTo>
                    <a:cubicBezTo>
                      <a:pt x="11429" y="6054"/>
                      <a:pt x="11442" y="5987"/>
                      <a:pt x="11455" y="5922"/>
                    </a:cubicBezTo>
                    <a:cubicBezTo>
                      <a:pt x="11468" y="5857"/>
                      <a:pt x="11479" y="5791"/>
                      <a:pt x="11491" y="5726"/>
                    </a:cubicBezTo>
                    <a:lnTo>
                      <a:pt x="11522" y="5532"/>
                    </a:lnTo>
                    <a:cubicBezTo>
                      <a:pt x="11542" y="5403"/>
                      <a:pt x="11563" y="5274"/>
                      <a:pt x="11577" y="5146"/>
                    </a:cubicBezTo>
                    <a:cubicBezTo>
                      <a:pt x="11593" y="5021"/>
                      <a:pt x="11606" y="4893"/>
                      <a:pt x="11616" y="4768"/>
                    </a:cubicBezTo>
                    <a:cubicBezTo>
                      <a:pt x="11620" y="4704"/>
                      <a:pt x="11626" y="4642"/>
                      <a:pt x="11629" y="4581"/>
                    </a:cubicBezTo>
                    <a:cubicBezTo>
                      <a:pt x="11633" y="4517"/>
                      <a:pt x="11636" y="4454"/>
                      <a:pt x="11637" y="4394"/>
                    </a:cubicBezTo>
                    <a:cubicBezTo>
                      <a:pt x="11639" y="4330"/>
                      <a:pt x="11642" y="4272"/>
                      <a:pt x="11643" y="4210"/>
                    </a:cubicBezTo>
                    <a:cubicBezTo>
                      <a:pt x="11645" y="4151"/>
                      <a:pt x="11645" y="4089"/>
                      <a:pt x="11645" y="4030"/>
                    </a:cubicBezTo>
                    <a:cubicBezTo>
                      <a:pt x="11645" y="3971"/>
                      <a:pt x="11645" y="3911"/>
                      <a:pt x="11643" y="3855"/>
                    </a:cubicBezTo>
                    <a:cubicBezTo>
                      <a:pt x="11642" y="3797"/>
                      <a:pt x="11640" y="3737"/>
                      <a:pt x="11652" y="3679"/>
                    </a:cubicBezTo>
                    <a:cubicBezTo>
                      <a:pt x="11649" y="3564"/>
                      <a:pt x="11642" y="3453"/>
                      <a:pt x="11630" y="3340"/>
                    </a:cubicBezTo>
                    <a:cubicBezTo>
                      <a:pt x="11620" y="3228"/>
                      <a:pt x="11607" y="3120"/>
                      <a:pt x="11593" y="3011"/>
                    </a:cubicBezTo>
                    <a:cubicBezTo>
                      <a:pt x="11584" y="2958"/>
                      <a:pt x="11577" y="2903"/>
                      <a:pt x="11567" y="2850"/>
                    </a:cubicBezTo>
                    <a:cubicBezTo>
                      <a:pt x="11560" y="2796"/>
                      <a:pt x="11551" y="2745"/>
                      <a:pt x="11541" y="2693"/>
                    </a:cubicBezTo>
                    <a:lnTo>
                      <a:pt x="11508" y="2536"/>
                    </a:lnTo>
                    <a:cubicBezTo>
                      <a:pt x="11495" y="2486"/>
                      <a:pt x="11485" y="2436"/>
                      <a:pt x="11472" y="2385"/>
                    </a:cubicBezTo>
                    <a:cubicBezTo>
                      <a:pt x="11459" y="2335"/>
                      <a:pt x="11448" y="2286"/>
                      <a:pt x="11433" y="2236"/>
                    </a:cubicBezTo>
                    <a:cubicBezTo>
                      <a:pt x="11419" y="2185"/>
                      <a:pt x="11404" y="2139"/>
                      <a:pt x="11390" y="2091"/>
                    </a:cubicBezTo>
                    <a:cubicBezTo>
                      <a:pt x="11361" y="1996"/>
                      <a:pt x="11328" y="1901"/>
                      <a:pt x="11294" y="1809"/>
                    </a:cubicBezTo>
                    <a:cubicBezTo>
                      <a:pt x="11278" y="1763"/>
                      <a:pt x="11261" y="1717"/>
                      <a:pt x="11242" y="1672"/>
                    </a:cubicBezTo>
                    <a:cubicBezTo>
                      <a:pt x="11225" y="1628"/>
                      <a:pt x="11205" y="1583"/>
                      <a:pt x="11185" y="1539"/>
                    </a:cubicBezTo>
                    <a:cubicBezTo>
                      <a:pt x="11167" y="1495"/>
                      <a:pt x="11147" y="1455"/>
                      <a:pt x="11126" y="1412"/>
                    </a:cubicBezTo>
                    <a:cubicBezTo>
                      <a:pt x="11105" y="1369"/>
                      <a:pt x="11084" y="1327"/>
                      <a:pt x="11062" y="1286"/>
                    </a:cubicBezTo>
                    <a:cubicBezTo>
                      <a:pt x="11018" y="1204"/>
                      <a:pt x="10973" y="1124"/>
                      <a:pt x="10924" y="1047"/>
                    </a:cubicBezTo>
                    <a:cubicBezTo>
                      <a:pt x="10875" y="969"/>
                      <a:pt x="10825" y="896"/>
                      <a:pt x="10773" y="824"/>
                    </a:cubicBezTo>
                    <a:cubicBezTo>
                      <a:pt x="10722" y="752"/>
                      <a:pt x="10667" y="683"/>
                      <a:pt x="10609" y="617"/>
                    </a:cubicBezTo>
                    <a:cubicBezTo>
                      <a:pt x="10496" y="485"/>
                      <a:pt x="10374" y="364"/>
                      <a:pt x="10244" y="255"/>
                    </a:cubicBezTo>
                    <a:cubicBezTo>
                      <a:pt x="10214" y="229"/>
                      <a:pt x="10184" y="204"/>
                      <a:pt x="10154" y="181"/>
                    </a:cubicBezTo>
                    <a:cubicBezTo>
                      <a:pt x="10093" y="156"/>
                      <a:pt x="10033" y="135"/>
                      <a:pt x="9975" y="118"/>
                    </a:cubicBezTo>
                    <a:cubicBezTo>
                      <a:pt x="9889" y="91"/>
                      <a:pt x="9790" y="68"/>
                      <a:pt x="9697" y="49"/>
                    </a:cubicBezTo>
                    <a:cubicBezTo>
                      <a:pt x="9603" y="32"/>
                      <a:pt x="9497" y="17"/>
                      <a:pt x="9399" y="10"/>
                    </a:cubicBezTo>
                    <a:cubicBezTo>
                      <a:pt x="9321" y="5"/>
                      <a:pt x="9233" y="1"/>
                      <a:pt x="91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22"/>
              <p:cNvSpPr/>
              <p:nvPr/>
            </p:nvSpPr>
            <p:spPr>
              <a:xfrm>
                <a:off x="8129588" y="1505313"/>
                <a:ext cx="453087" cy="624355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20021" extrusionOk="0">
                    <a:moveTo>
                      <a:pt x="14527" y="1336"/>
                    </a:moveTo>
                    <a:lnTo>
                      <a:pt x="14528" y="1337"/>
                    </a:lnTo>
                    <a:cubicBezTo>
                      <a:pt x="14528" y="1336"/>
                      <a:pt x="14527" y="1336"/>
                      <a:pt x="14527" y="1336"/>
                    </a:cubicBezTo>
                    <a:close/>
                    <a:moveTo>
                      <a:pt x="11131" y="1"/>
                    </a:moveTo>
                    <a:cubicBezTo>
                      <a:pt x="10025" y="1"/>
                      <a:pt x="8847" y="374"/>
                      <a:pt x="7825" y="888"/>
                    </a:cubicBezTo>
                    <a:cubicBezTo>
                      <a:pt x="5606" y="2007"/>
                      <a:pt x="4115" y="3788"/>
                      <a:pt x="2844" y="5809"/>
                    </a:cubicBezTo>
                    <a:cubicBezTo>
                      <a:pt x="1246" y="8350"/>
                      <a:pt x="1" y="11268"/>
                      <a:pt x="1" y="14214"/>
                    </a:cubicBezTo>
                    <a:cubicBezTo>
                      <a:pt x="1" y="14685"/>
                      <a:pt x="34" y="15157"/>
                      <a:pt x="100" y="15631"/>
                    </a:cubicBezTo>
                    <a:cubicBezTo>
                      <a:pt x="231" y="16576"/>
                      <a:pt x="595" y="17439"/>
                      <a:pt x="1190" y="18221"/>
                    </a:cubicBezTo>
                    <a:cubicBezTo>
                      <a:pt x="1484" y="18610"/>
                      <a:pt x="1832" y="18921"/>
                      <a:pt x="2235" y="19152"/>
                    </a:cubicBezTo>
                    <a:lnTo>
                      <a:pt x="3728" y="20015"/>
                    </a:lnTo>
                    <a:lnTo>
                      <a:pt x="3728" y="20015"/>
                    </a:lnTo>
                    <a:cubicBezTo>
                      <a:pt x="3330" y="19784"/>
                      <a:pt x="2986" y="19474"/>
                      <a:pt x="2693" y="19089"/>
                    </a:cubicBezTo>
                    <a:cubicBezTo>
                      <a:pt x="2098" y="18305"/>
                      <a:pt x="1736" y="17443"/>
                      <a:pt x="1604" y="16500"/>
                    </a:cubicBezTo>
                    <a:cubicBezTo>
                      <a:pt x="1538" y="16025"/>
                      <a:pt x="1506" y="15552"/>
                      <a:pt x="1506" y="15082"/>
                    </a:cubicBezTo>
                    <a:cubicBezTo>
                      <a:pt x="1506" y="12136"/>
                      <a:pt x="2752" y="9218"/>
                      <a:pt x="4348" y="6678"/>
                    </a:cubicBezTo>
                    <a:cubicBezTo>
                      <a:pt x="5619" y="4658"/>
                      <a:pt x="7110" y="2877"/>
                      <a:pt x="9328" y="1758"/>
                    </a:cubicBezTo>
                    <a:cubicBezTo>
                      <a:pt x="10353" y="1243"/>
                      <a:pt x="11532" y="869"/>
                      <a:pt x="12639" y="869"/>
                    </a:cubicBezTo>
                    <a:cubicBezTo>
                      <a:pt x="13311" y="869"/>
                      <a:pt x="13958" y="1008"/>
                      <a:pt x="14527" y="1336"/>
                    </a:cubicBezTo>
                    <a:lnTo>
                      <a:pt x="14527" y="1336"/>
                    </a:lnTo>
                    <a:lnTo>
                      <a:pt x="13025" y="468"/>
                    </a:lnTo>
                    <a:cubicBezTo>
                      <a:pt x="12454" y="139"/>
                      <a:pt x="11806" y="1"/>
                      <a:pt x="11131" y="1"/>
                    </a:cubicBezTo>
                    <a:close/>
                    <a:moveTo>
                      <a:pt x="3728" y="20015"/>
                    </a:moveTo>
                    <a:cubicBezTo>
                      <a:pt x="3732" y="20017"/>
                      <a:pt x="3735" y="20019"/>
                      <a:pt x="3739" y="20021"/>
                    </a:cubicBezTo>
                    <a:lnTo>
                      <a:pt x="3728" y="200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22"/>
              <p:cNvSpPr/>
              <p:nvPr/>
            </p:nvSpPr>
            <p:spPr>
              <a:xfrm>
                <a:off x="8213068" y="1565530"/>
                <a:ext cx="444199" cy="569594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18265" extrusionOk="0">
                    <a:moveTo>
                      <a:pt x="10228" y="253"/>
                    </a:moveTo>
                    <a:cubicBezTo>
                      <a:pt x="10515" y="253"/>
                      <a:pt x="10787" y="286"/>
                      <a:pt x="11043" y="352"/>
                    </a:cubicBezTo>
                    <a:cubicBezTo>
                      <a:pt x="11498" y="470"/>
                      <a:pt x="11952" y="704"/>
                      <a:pt x="12359" y="1035"/>
                    </a:cubicBezTo>
                    <a:cubicBezTo>
                      <a:pt x="12751" y="1355"/>
                      <a:pt x="13093" y="1753"/>
                      <a:pt x="13344" y="2189"/>
                    </a:cubicBezTo>
                    <a:cubicBezTo>
                      <a:pt x="13912" y="3177"/>
                      <a:pt x="14081" y="4438"/>
                      <a:pt x="13880" y="6151"/>
                    </a:cubicBezTo>
                    <a:cubicBezTo>
                      <a:pt x="13683" y="7828"/>
                      <a:pt x="13190" y="9465"/>
                      <a:pt x="12418" y="11016"/>
                    </a:cubicBezTo>
                    <a:cubicBezTo>
                      <a:pt x="11659" y="12539"/>
                      <a:pt x="10631" y="13978"/>
                      <a:pt x="9448" y="15180"/>
                    </a:cubicBezTo>
                    <a:cubicBezTo>
                      <a:pt x="8377" y="16267"/>
                      <a:pt x="7295" y="17031"/>
                      <a:pt x="6150" y="17516"/>
                    </a:cubicBezTo>
                    <a:cubicBezTo>
                      <a:pt x="5373" y="17845"/>
                      <a:pt x="4662" y="18009"/>
                      <a:pt x="4022" y="18009"/>
                    </a:cubicBezTo>
                    <a:cubicBezTo>
                      <a:pt x="3736" y="18009"/>
                      <a:pt x="3463" y="17976"/>
                      <a:pt x="3205" y="17910"/>
                    </a:cubicBezTo>
                    <a:cubicBezTo>
                      <a:pt x="2751" y="17793"/>
                      <a:pt x="2297" y="17558"/>
                      <a:pt x="1890" y="17227"/>
                    </a:cubicBezTo>
                    <a:cubicBezTo>
                      <a:pt x="1497" y="16909"/>
                      <a:pt x="1155" y="16510"/>
                      <a:pt x="905" y="16075"/>
                    </a:cubicBezTo>
                    <a:cubicBezTo>
                      <a:pt x="461" y="15301"/>
                      <a:pt x="258" y="14346"/>
                      <a:pt x="290" y="13157"/>
                    </a:cubicBezTo>
                    <a:cubicBezTo>
                      <a:pt x="298" y="12826"/>
                      <a:pt x="324" y="12484"/>
                      <a:pt x="366" y="12109"/>
                    </a:cubicBezTo>
                    <a:cubicBezTo>
                      <a:pt x="465" y="11259"/>
                      <a:pt x="642" y="10414"/>
                      <a:pt x="889" y="9599"/>
                    </a:cubicBezTo>
                    <a:cubicBezTo>
                      <a:pt x="1131" y="8804"/>
                      <a:pt x="1447" y="8012"/>
                      <a:pt x="1829" y="7244"/>
                    </a:cubicBezTo>
                    <a:cubicBezTo>
                      <a:pt x="2587" y="5721"/>
                      <a:pt x="3615" y="4281"/>
                      <a:pt x="4800" y="3080"/>
                    </a:cubicBezTo>
                    <a:cubicBezTo>
                      <a:pt x="5872" y="1994"/>
                      <a:pt x="6953" y="1229"/>
                      <a:pt x="8099" y="744"/>
                    </a:cubicBezTo>
                    <a:cubicBezTo>
                      <a:pt x="8875" y="417"/>
                      <a:pt x="9588" y="253"/>
                      <a:pt x="10228" y="253"/>
                    </a:cubicBezTo>
                    <a:close/>
                    <a:moveTo>
                      <a:pt x="10231" y="1"/>
                    </a:moveTo>
                    <a:cubicBezTo>
                      <a:pt x="9555" y="1"/>
                      <a:pt x="8808" y="172"/>
                      <a:pt x="8001" y="513"/>
                    </a:cubicBezTo>
                    <a:cubicBezTo>
                      <a:pt x="6822" y="1010"/>
                      <a:pt x="5715" y="1794"/>
                      <a:pt x="4618" y="2906"/>
                    </a:cubicBezTo>
                    <a:cubicBezTo>
                      <a:pt x="3417" y="4126"/>
                      <a:pt x="2373" y="5589"/>
                      <a:pt x="1601" y="7136"/>
                    </a:cubicBezTo>
                    <a:cubicBezTo>
                      <a:pt x="1211" y="7917"/>
                      <a:pt x="889" y="8722"/>
                      <a:pt x="645" y="9530"/>
                    </a:cubicBezTo>
                    <a:cubicBezTo>
                      <a:pt x="393" y="10361"/>
                      <a:pt x="216" y="11219"/>
                      <a:pt x="113" y="12083"/>
                    </a:cubicBezTo>
                    <a:cubicBezTo>
                      <a:pt x="68" y="12463"/>
                      <a:pt x="41" y="12812"/>
                      <a:pt x="32" y="13150"/>
                    </a:cubicBezTo>
                    <a:cubicBezTo>
                      <a:pt x="1" y="14388"/>
                      <a:pt x="213" y="15385"/>
                      <a:pt x="684" y="16202"/>
                    </a:cubicBezTo>
                    <a:cubicBezTo>
                      <a:pt x="950" y="16665"/>
                      <a:pt x="1310" y="17089"/>
                      <a:pt x="1727" y="17427"/>
                    </a:cubicBezTo>
                    <a:cubicBezTo>
                      <a:pt x="2161" y="17779"/>
                      <a:pt x="2650" y="18032"/>
                      <a:pt x="3139" y="18157"/>
                    </a:cubicBezTo>
                    <a:cubicBezTo>
                      <a:pt x="3418" y="18229"/>
                      <a:pt x="3711" y="18265"/>
                      <a:pt x="4020" y="18265"/>
                    </a:cubicBezTo>
                    <a:cubicBezTo>
                      <a:pt x="4695" y="18265"/>
                      <a:pt x="5439" y="18095"/>
                      <a:pt x="6247" y="17753"/>
                    </a:cubicBezTo>
                    <a:cubicBezTo>
                      <a:pt x="7426" y="17256"/>
                      <a:pt x="8533" y="16474"/>
                      <a:pt x="9629" y="15361"/>
                    </a:cubicBezTo>
                    <a:cubicBezTo>
                      <a:pt x="10833" y="14139"/>
                      <a:pt x="11876" y="12677"/>
                      <a:pt x="12646" y="11131"/>
                    </a:cubicBezTo>
                    <a:cubicBezTo>
                      <a:pt x="13433" y="9551"/>
                      <a:pt x="13933" y="7888"/>
                      <a:pt x="14134" y="6181"/>
                    </a:cubicBezTo>
                    <a:cubicBezTo>
                      <a:pt x="14229" y="5379"/>
                      <a:pt x="14244" y="4685"/>
                      <a:pt x="14177" y="4064"/>
                    </a:cubicBezTo>
                    <a:cubicBezTo>
                      <a:pt x="14094" y="3292"/>
                      <a:pt x="13896" y="2638"/>
                      <a:pt x="13565" y="2063"/>
                    </a:cubicBezTo>
                    <a:cubicBezTo>
                      <a:pt x="13299" y="1601"/>
                      <a:pt x="12937" y="1177"/>
                      <a:pt x="12520" y="839"/>
                    </a:cubicBezTo>
                    <a:cubicBezTo>
                      <a:pt x="12086" y="487"/>
                      <a:pt x="11597" y="234"/>
                      <a:pt x="11108" y="107"/>
                    </a:cubicBezTo>
                    <a:cubicBezTo>
                      <a:pt x="10831" y="36"/>
                      <a:pt x="10538" y="1"/>
                      <a:pt x="10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22"/>
              <p:cNvSpPr/>
              <p:nvPr/>
            </p:nvSpPr>
            <p:spPr>
              <a:xfrm>
                <a:off x="8437970" y="1736202"/>
                <a:ext cx="320987" cy="404781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12980" extrusionOk="0">
                    <a:moveTo>
                      <a:pt x="7609" y="1209"/>
                    </a:moveTo>
                    <a:cubicBezTo>
                      <a:pt x="7788" y="1209"/>
                      <a:pt x="7965" y="1229"/>
                      <a:pt x="8137" y="1273"/>
                    </a:cubicBezTo>
                    <a:cubicBezTo>
                      <a:pt x="8748" y="1430"/>
                      <a:pt x="9300" y="1897"/>
                      <a:pt x="9619" y="2454"/>
                    </a:cubicBezTo>
                    <a:cubicBezTo>
                      <a:pt x="10049" y="3200"/>
                      <a:pt x="10065" y="4107"/>
                      <a:pt x="9964" y="4971"/>
                    </a:cubicBezTo>
                    <a:cubicBezTo>
                      <a:pt x="9835" y="6057"/>
                      <a:pt x="9520" y="7073"/>
                      <a:pt x="9044" y="8030"/>
                    </a:cubicBezTo>
                    <a:cubicBezTo>
                      <a:pt x="8568" y="8987"/>
                      <a:pt x="7930" y="9884"/>
                      <a:pt x="7180" y="10646"/>
                    </a:cubicBezTo>
                    <a:cubicBezTo>
                      <a:pt x="6579" y="11254"/>
                      <a:pt x="5904" y="11777"/>
                      <a:pt x="5098" y="12119"/>
                    </a:cubicBezTo>
                    <a:cubicBezTo>
                      <a:pt x="4667" y="12301"/>
                      <a:pt x="4198" y="12431"/>
                      <a:pt x="3742" y="12431"/>
                    </a:cubicBezTo>
                    <a:cubicBezTo>
                      <a:pt x="3563" y="12431"/>
                      <a:pt x="3386" y="12411"/>
                      <a:pt x="3213" y="12366"/>
                    </a:cubicBezTo>
                    <a:cubicBezTo>
                      <a:pt x="2602" y="12208"/>
                      <a:pt x="2050" y="11741"/>
                      <a:pt x="1731" y="11185"/>
                    </a:cubicBezTo>
                    <a:cubicBezTo>
                      <a:pt x="1410" y="10627"/>
                      <a:pt x="1318" y="9977"/>
                      <a:pt x="1337" y="9324"/>
                    </a:cubicBezTo>
                    <a:cubicBezTo>
                      <a:pt x="1344" y="9103"/>
                      <a:pt x="1361" y="8884"/>
                      <a:pt x="1387" y="8666"/>
                    </a:cubicBezTo>
                    <a:cubicBezTo>
                      <a:pt x="1515" y="7580"/>
                      <a:pt x="1829" y="6565"/>
                      <a:pt x="2306" y="5609"/>
                    </a:cubicBezTo>
                    <a:cubicBezTo>
                      <a:pt x="2782" y="4653"/>
                      <a:pt x="3420" y="3756"/>
                      <a:pt x="4171" y="2994"/>
                    </a:cubicBezTo>
                    <a:cubicBezTo>
                      <a:pt x="4772" y="2386"/>
                      <a:pt x="5444" y="1863"/>
                      <a:pt x="6252" y="1521"/>
                    </a:cubicBezTo>
                    <a:cubicBezTo>
                      <a:pt x="6682" y="1339"/>
                      <a:pt x="7151" y="1209"/>
                      <a:pt x="7609" y="1209"/>
                    </a:cubicBezTo>
                    <a:close/>
                    <a:moveTo>
                      <a:pt x="7304" y="1"/>
                    </a:moveTo>
                    <a:cubicBezTo>
                      <a:pt x="6577" y="1"/>
                      <a:pt x="5804" y="246"/>
                      <a:pt x="5132" y="585"/>
                    </a:cubicBezTo>
                    <a:cubicBezTo>
                      <a:pt x="3676" y="1318"/>
                      <a:pt x="2698" y="2485"/>
                      <a:pt x="1865" y="3812"/>
                    </a:cubicBezTo>
                    <a:cubicBezTo>
                      <a:pt x="818" y="5479"/>
                      <a:pt x="0" y="7394"/>
                      <a:pt x="0" y="9326"/>
                    </a:cubicBezTo>
                    <a:cubicBezTo>
                      <a:pt x="0" y="9635"/>
                      <a:pt x="22" y="9945"/>
                      <a:pt x="65" y="10256"/>
                    </a:cubicBezTo>
                    <a:cubicBezTo>
                      <a:pt x="151" y="10874"/>
                      <a:pt x="390" y="11441"/>
                      <a:pt x="779" y="11955"/>
                    </a:cubicBezTo>
                    <a:cubicBezTo>
                      <a:pt x="973" y="12210"/>
                      <a:pt x="1202" y="12412"/>
                      <a:pt x="1466" y="12566"/>
                    </a:cubicBezTo>
                    <a:cubicBezTo>
                      <a:pt x="1576" y="12628"/>
                      <a:pt x="1681" y="12681"/>
                      <a:pt x="1796" y="12729"/>
                    </a:cubicBezTo>
                    <a:cubicBezTo>
                      <a:pt x="1935" y="12789"/>
                      <a:pt x="2062" y="12832"/>
                      <a:pt x="2208" y="12871"/>
                    </a:cubicBezTo>
                    <a:cubicBezTo>
                      <a:pt x="2356" y="12911"/>
                      <a:pt x="2486" y="12934"/>
                      <a:pt x="2640" y="12954"/>
                    </a:cubicBezTo>
                    <a:cubicBezTo>
                      <a:pt x="2784" y="12970"/>
                      <a:pt x="2908" y="12979"/>
                      <a:pt x="3052" y="12979"/>
                    </a:cubicBezTo>
                    <a:cubicBezTo>
                      <a:pt x="3063" y="12979"/>
                      <a:pt x="3074" y="12979"/>
                      <a:pt x="3085" y="12979"/>
                    </a:cubicBezTo>
                    <a:cubicBezTo>
                      <a:pt x="3245" y="12977"/>
                      <a:pt x="3379" y="12969"/>
                      <a:pt x="3540" y="12949"/>
                    </a:cubicBezTo>
                    <a:cubicBezTo>
                      <a:pt x="3703" y="12929"/>
                      <a:pt x="3837" y="12906"/>
                      <a:pt x="4000" y="12865"/>
                    </a:cubicBezTo>
                    <a:cubicBezTo>
                      <a:pt x="4165" y="12826"/>
                      <a:pt x="4299" y="12789"/>
                      <a:pt x="4463" y="12732"/>
                    </a:cubicBezTo>
                    <a:cubicBezTo>
                      <a:pt x="4625" y="12676"/>
                      <a:pt x="4759" y="12622"/>
                      <a:pt x="4923" y="12548"/>
                    </a:cubicBezTo>
                    <a:cubicBezTo>
                      <a:pt x="5085" y="12474"/>
                      <a:pt x="5219" y="12408"/>
                      <a:pt x="5380" y="12318"/>
                    </a:cubicBezTo>
                    <a:cubicBezTo>
                      <a:pt x="5538" y="12230"/>
                      <a:pt x="5664" y="12154"/>
                      <a:pt x="5818" y="12052"/>
                    </a:cubicBezTo>
                    <a:cubicBezTo>
                      <a:pt x="5973" y="11950"/>
                      <a:pt x="6099" y="11862"/>
                      <a:pt x="6250" y="11747"/>
                    </a:cubicBezTo>
                    <a:cubicBezTo>
                      <a:pt x="6403" y="11629"/>
                      <a:pt x="6526" y="11531"/>
                      <a:pt x="6672" y="11403"/>
                    </a:cubicBezTo>
                    <a:cubicBezTo>
                      <a:pt x="6820" y="11275"/>
                      <a:pt x="6940" y="11165"/>
                      <a:pt x="7082" y="11025"/>
                    </a:cubicBezTo>
                    <a:cubicBezTo>
                      <a:pt x="7224" y="10887"/>
                      <a:pt x="7342" y="10765"/>
                      <a:pt x="7479" y="10615"/>
                    </a:cubicBezTo>
                    <a:cubicBezTo>
                      <a:pt x="7615" y="10467"/>
                      <a:pt x="7730" y="10334"/>
                      <a:pt x="7860" y="10175"/>
                    </a:cubicBezTo>
                    <a:cubicBezTo>
                      <a:pt x="8360" y="9563"/>
                      <a:pt x="8799" y="8893"/>
                      <a:pt x="9165" y="8177"/>
                    </a:cubicBezTo>
                    <a:cubicBezTo>
                      <a:pt x="9254" y="8003"/>
                      <a:pt x="9346" y="7813"/>
                      <a:pt x="9425" y="7635"/>
                    </a:cubicBezTo>
                    <a:cubicBezTo>
                      <a:pt x="9504" y="7458"/>
                      <a:pt x="9588" y="7261"/>
                      <a:pt x="9655" y="7083"/>
                    </a:cubicBezTo>
                    <a:cubicBezTo>
                      <a:pt x="9724" y="6908"/>
                      <a:pt x="9796" y="6702"/>
                      <a:pt x="9854" y="6527"/>
                    </a:cubicBezTo>
                    <a:cubicBezTo>
                      <a:pt x="9908" y="6348"/>
                      <a:pt x="9970" y="6143"/>
                      <a:pt x="10015" y="5967"/>
                    </a:cubicBezTo>
                    <a:cubicBezTo>
                      <a:pt x="10059" y="5793"/>
                      <a:pt x="10107" y="5586"/>
                      <a:pt x="10141" y="5412"/>
                    </a:cubicBezTo>
                    <a:cubicBezTo>
                      <a:pt x="10174" y="5240"/>
                      <a:pt x="10207" y="5033"/>
                      <a:pt x="10229" y="4862"/>
                    </a:cubicBezTo>
                    <a:cubicBezTo>
                      <a:pt x="10251" y="4694"/>
                      <a:pt x="10271" y="4488"/>
                      <a:pt x="10279" y="4323"/>
                    </a:cubicBezTo>
                    <a:cubicBezTo>
                      <a:pt x="10288" y="4157"/>
                      <a:pt x="10292" y="3963"/>
                      <a:pt x="10288" y="3804"/>
                    </a:cubicBezTo>
                    <a:cubicBezTo>
                      <a:pt x="10285" y="3647"/>
                      <a:pt x="10274" y="3462"/>
                      <a:pt x="10253" y="3315"/>
                    </a:cubicBezTo>
                    <a:cubicBezTo>
                      <a:pt x="10238" y="3161"/>
                      <a:pt x="10213" y="2984"/>
                      <a:pt x="10186" y="2838"/>
                    </a:cubicBezTo>
                    <a:cubicBezTo>
                      <a:pt x="10159" y="2692"/>
                      <a:pt x="10117" y="2521"/>
                      <a:pt x="10078" y="2383"/>
                    </a:cubicBezTo>
                    <a:cubicBezTo>
                      <a:pt x="10038" y="2245"/>
                      <a:pt x="9983" y="2083"/>
                      <a:pt x="9929" y="1952"/>
                    </a:cubicBezTo>
                    <a:cubicBezTo>
                      <a:pt x="9875" y="1821"/>
                      <a:pt x="9803" y="1670"/>
                      <a:pt x="9736" y="1548"/>
                    </a:cubicBezTo>
                    <a:cubicBezTo>
                      <a:pt x="9668" y="1424"/>
                      <a:pt x="9582" y="1288"/>
                      <a:pt x="9502" y="1176"/>
                    </a:cubicBezTo>
                    <a:cubicBezTo>
                      <a:pt x="9420" y="1065"/>
                      <a:pt x="9317" y="943"/>
                      <a:pt x="9223" y="842"/>
                    </a:cubicBezTo>
                    <a:cubicBezTo>
                      <a:pt x="9128" y="742"/>
                      <a:pt x="9010" y="637"/>
                      <a:pt x="8902" y="550"/>
                    </a:cubicBezTo>
                    <a:cubicBezTo>
                      <a:pt x="8793" y="464"/>
                      <a:pt x="8668" y="378"/>
                      <a:pt x="8545" y="307"/>
                    </a:cubicBezTo>
                    <a:cubicBezTo>
                      <a:pt x="8171" y="91"/>
                      <a:pt x="7746" y="1"/>
                      <a:pt x="7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22"/>
              <p:cNvSpPr/>
              <p:nvPr/>
            </p:nvSpPr>
            <p:spPr>
              <a:xfrm>
                <a:off x="8479071" y="1773779"/>
                <a:ext cx="272806" cy="349989"/>
              </a:xfrm>
              <a:custGeom>
                <a:avLst/>
                <a:gdLst/>
                <a:ahLst/>
                <a:cxnLst/>
                <a:rect l="l" t="t" r="r" b="b"/>
                <a:pathLst>
                  <a:path w="8748" h="11223" extrusionOk="0">
                    <a:moveTo>
                      <a:pt x="5633" y="570"/>
                    </a:moveTo>
                    <a:cubicBezTo>
                      <a:pt x="5712" y="570"/>
                      <a:pt x="5795" y="576"/>
                      <a:pt x="5859" y="586"/>
                    </a:cubicBezTo>
                    <a:cubicBezTo>
                      <a:pt x="5893" y="590"/>
                      <a:pt x="5931" y="596"/>
                      <a:pt x="5965" y="606"/>
                    </a:cubicBezTo>
                    <a:cubicBezTo>
                      <a:pt x="6010" y="616"/>
                      <a:pt x="6051" y="628"/>
                      <a:pt x="6092" y="646"/>
                    </a:cubicBezTo>
                    <a:cubicBezTo>
                      <a:pt x="6159" y="669"/>
                      <a:pt x="6230" y="702"/>
                      <a:pt x="6289" y="737"/>
                    </a:cubicBezTo>
                    <a:cubicBezTo>
                      <a:pt x="7200" y="1263"/>
                      <a:pt x="7426" y="2577"/>
                      <a:pt x="7332" y="3710"/>
                    </a:cubicBezTo>
                    <a:cubicBezTo>
                      <a:pt x="7238" y="4863"/>
                      <a:pt x="6813" y="5828"/>
                      <a:pt x="6289" y="6735"/>
                    </a:cubicBezTo>
                    <a:cubicBezTo>
                      <a:pt x="5765" y="7642"/>
                      <a:pt x="5143" y="8493"/>
                      <a:pt x="4191" y="9150"/>
                    </a:cubicBezTo>
                    <a:cubicBezTo>
                      <a:pt x="3540" y="9602"/>
                      <a:pt x="2736" y="9962"/>
                      <a:pt x="2000" y="9962"/>
                    </a:cubicBezTo>
                    <a:cubicBezTo>
                      <a:pt x="1679" y="9962"/>
                      <a:pt x="1372" y="9893"/>
                      <a:pt x="1096" y="9734"/>
                    </a:cubicBezTo>
                    <a:cubicBezTo>
                      <a:pt x="1034" y="9701"/>
                      <a:pt x="971" y="9653"/>
                      <a:pt x="918" y="9607"/>
                    </a:cubicBezTo>
                    <a:cubicBezTo>
                      <a:pt x="889" y="9581"/>
                      <a:pt x="856" y="9550"/>
                      <a:pt x="826" y="9517"/>
                    </a:cubicBezTo>
                    <a:cubicBezTo>
                      <a:pt x="801" y="9492"/>
                      <a:pt x="777" y="9464"/>
                      <a:pt x="755" y="9436"/>
                    </a:cubicBezTo>
                    <a:cubicBezTo>
                      <a:pt x="708" y="9377"/>
                      <a:pt x="652" y="9291"/>
                      <a:pt x="608" y="9213"/>
                    </a:cubicBezTo>
                    <a:cubicBezTo>
                      <a:pt x="567" y="9136"/>
                      <a:pt x="516" y="9027"/>
                      <a:pt x="482" y="8933"/>
                    </a:cubicBezTo>
                    <a:cubicBezTo>
                      <a:pt x="449" y="8840"/>
                      <a:pt x="409" y="8706"/>
                      <a:pt x="384" y="8597"/>
                    </a:cubicBezTo>
                    <a:cubicBezTo>
                      <a:pt x="358" y="8487"/>
                      <a:pt x="334" y="8336"/>
                      <a:pt x="320" y="8210"/>
                    </a:cubicBezTo>
                    <a:cubicBezTo>
                      <a:pt x="305" y="8085"/>
                      <a:pt x="295" y="7920"/>
                      <a:pt x="294" y="7782"/>
                    </a:cubicBezTo>
                    <a:lnTo>
                      <a:pt x="294" y="7740"/>
                    </a:lnTo>
                    <a:lnTo>
                      <a:pt x="294" y="7704"/>
                    </a:lnTo>
                    <a:cubicBezTo>
                      <a:pt x="295" y="7540"/>
                      <a:pt x="302" y="7411"/>
                      <a:pt x="320" y="7235"/>
                    </a:cubicBezTo>
                    <a:cubicBezTo>
                      <a:pt x="335" y="7058"/>
                      <a:pt x="355" y="6920"/>
                      <a:pt x="387" y="6735"/>
                    </a:cubicBezTo>
                    <a:cubicBezTo>
                      <a:pt x="420" y="6549"/>
                      <a:pt x="450" y="6404"/>
                      <a:pt x="499" y="6214"/>
                    </a:cubicBezTo>
                    <a:cubicBezTo>
                      <a:pt x="545" y="6025"/>
                      <a:pt x="590" y="5871"/>
                      <a:pt x="653" y="5678"/>
                    </a:cubicBezTo>
                    <a:cubicBezTo>
                      <a:pt x="716" y="5490"/>
                      <a:pt x="774" y="5327"/>
                      <a:pt x="851" y="5138"/>
                    </a:cubicBezTo>
                    <a:cubicBezTo>
                      <a:pt x="926" y="4951"/>
                      <a:pt x="1000" y="4781"/>
                      <a:pt x="1089" y="4597"/>
                    </a:cubicBezTo>
                    <a:cubicBezTo>
                      <a:pt x="1257" y="4239"/>
                      <a:pt x="1458" y="3880"/>
                      <a:pt x="1672" y="3545"/>
                    </a:cubicBezTo>
                    <a:cubicBezTo>
                      <a:pt x="1776" y="3382"/>
                      <a:pt x="1898" y="3204"/>
                      <a:pt x="2012" y="3049"/>
                    </a:cubicBezTo>
                    <a:cubicBezTo>
                      <a:pt x="2125" y="2896"/>
                      <a:pt x="2260" y="2725"/>
                      <a:pt x="2378" y="2584"/>
                    </a:cubicBezTo>
                    <a:cubicBezTo>
                      <a:pt x="2498" y="2442"/>
                      <a:pt x="2643" y="2280"/>
                      <a:pt x="2766" y="2153"/>
                    </a:cubicBezTo>
                    <a:cubicBezTo>
                      <a:pt x="2889" y="2025"/>
                      <a:pt x="3044" y="1877"/>
                      <a:pt x="3169" y="1765"/>
                    </a:cubicBezTo>
                    <a:cubicBezTo>
                      <a:pt x="3295" y="1651"/>
                      <a:pt x="3455" y="1521"/>
                      <a:pt x="3580" y="1423"/>
                    </a:cubicBezTo>
                    <a:cubicBezTo>
                      <a:pt x="3708" y="1326"/>
                      <a:pt x="3871" y="1214"/>
                      <a:pt x="3996" y="1135"/>
                    </a:cubicBezTo>
                    <a:cubicBezTo>
                      <a:pt x="4060" y="1094"/>
                      <a:pt x="4132" y="1050"/>
                      <a:pt x="4197" y="1014"/>
                    </a:cubicBezTo>
                    <a:cubicBezTo>
                      <a:pt x="4318" y="947"/>
                      <a:pt x="4467" y="871"/>
                      <a:pt x="4582" y="820"/>
                    </a:cubicBezTo>
                    <a:cubicBezTo>
                      <a:pt x="4697" y="770"/>
                      <a:pt x="4841" y="717"/>
                      <a:pt x="4949" y="682"/>
                    </a:cubicBezTo>
                    <a:cubicBezTo>
                      <a:pt x="5057" y="648"/>
                      <a:pt x="5189" y="616"/>
                      <a:pt x="5288" y="600"/>
                    </a:cubicBezTo>
                    <a:cubicBezTo>
                      <a:pt x="5387" y="582"/>
                      <a:pt x="5505" y="572"/>
                      <a:pt x="5593" y="570"/>
                    </a:cubicBezTo>
                    <a:cubicBezTo>
                      <a:pt x="5606" y="570"/>
                      <a:pt x="5620" y="570"/>
                      <a:pt x="5633" y="570"/>
                    </a:cubicBezTo>
                    <a:close/>
                    <a:moveTo>
                      <a:pt x="6293" y="0"/>
                    </a:moveTo>
                    <a:cubicBezTo>
                      <a:pt x="5835" y="0"/>
                      <a:pt x="5366" y="131"/>
                      <a:pt x="4934" y="313"/>
                    </a:cubicBezTo>
                    <a:cubicBezTo>
                      <a:pt x="4126" y="654"/>
                      <a:pt x="3454" y="1177"/>
                      <a:pt x="2853" y="1786"/>
                    </a:cubicBezTo>
                    <a:cubicBezTo>
                      <a:pt x="2102" y="2548"/>
                      <a:pt x="1464" y="3446"/>
                      <a:pt x="988" y="4402"/>
                    </a:cubicBezTo>
                    <a:cubicBezTo>
                      <a:pt x="514" y="5355"/>
                      <a:pt x="197" y="6371"/>
                      <a:pt x="69" y="7458"/>
                    </a:cubicBezTo>
                    <a:cubicBezTo>
                      <a:pt x="42" y="7675"/>
                      <a:pt x="25" y="7897"/>
                      <a:pt x="19" y="8115"/>
                    </a:cubicBezTo>
                    <a:cubicBezTo>
                      <a:pt x="0" y="8768"/>
                      <a:pt x="91" y="9416"/>
                      <a:pt x="413" y="9975"/>
                    </a:cubicBezTo>
                    <a:cubicBezTo>
                      <a:pt x="732" y="10533"/>
                      <a:pt x="1284" y="11000"/>
                      <a:pt x="1895" y="11159"/>
                    </a:cubicBezTo>
                    <a:cubicBezTo>
                      <a:pt x="2067" y="11203"/>
                      <a:pt x="2243" y="11223"/>
                      <a:pt x="2421" y="11223"/>
                    </a:cubicBezTo>
                    <a:cubicBezTo>
                      <a:pt x="2879" y="11223"/>
                      <a:pt x="3348" y="11092"/>
                      <a:pt x="3780" y="10910"/>
                    </a:cubicBezTo>
                    <a:cubicBezTo>
                      <a:pt x="4586" y="10569"/>
                      <a:pt x="5261" y="10046"/>
                      <a:pt x="5862" y="9436"/>
                    </a:cubicBezTo>
                    <a:cubicBezTo>
                      <a:pt x="6612" y="8674"/>
                      <a:pt x="7250" y="7777"/>
                      <a:pt x="7726" y="6821"/>
                    </a:cubicBezTo>
                    <a:cubicBezTo>
                      <a:pt x="8202" y="5868"/>
                      <a:pt x="8518" y="4852"/>
                      <a:pt x="8646" y="3765"/>
                    </a:cubicBezTo>
                    <a:cubicBezTo>
                      <a:pt x="8747" y="2902"/>
                      <a:pt x="8731" y="1993"/>
                      <a:pt x="8301" y="1247"/>
                    </a:cubicBezTo>
                    <a:cubicBezTo>
                      <a:pt x="7979" y="690"/>
                      <a:pt x="7430" y="225"/>
                      <a:pt x="6819" y="64"/>
                    </a:cubicBezTo>
                    <a:cubicBezTo>
                      <a:pt x="6648" y="20"/>
                      <a:pt x="6471" y="0"/>
                      <a:pt x="6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22"/>
              <p:cNvSpPr/>
              <p:nvPr/>
            </p:nvSpPr>
            <p:spPr>
              <a:xfrm>
                <a:off x="8504767" y="1792771"/>
                <a:ext cx="205852" cy="291549"/>
              </a:xfrm>
              <a:custGeom>
                <a:avLst/>
                <a:gdLst/>
                <a:ahLst/>
                <a:cxnLst/>
                <a:rect l="l" t="t" r="r" b="b"/>
                <a:pathLst>
                  <a:path w="6601" h="9349" extrusionOk="0">
                    <a:moveTo>
                      <a:pt x="5140" y="0"/>
                    </a:moveTo>
                    <a:lnTo>
                      <a:pt x="5140" y="0"/>
                    </a:lnTo>
                    <a:cubicBezTo>
                      <a:pt x="5183" y="42"/>
                      <a:pt x="5222" y="85"/>
                      <a:pt x="5262" y="129"/>
                    </a:cubicBezTo>
                    <a:cubicBezTo>
                      <a:pt x="5394" y="285"/>
                      <a:pt x="5508" y="464"/>
                      <a:pt x="5597" y="667"/>
                    </a:cubicBezTo>
                    <a:cubicBezTo>
                      <a:pt x="5621" y="717"/>
                      <a:pt x="5643" y="769"/>
                      <a:pt x="5662" y="824"/>
                    </a:cubicBezTo>
                    <a:cubicBezTo>
                      <a:pt x="5682" y="877"/>
                      <a:pt x="5702" y="933"/>
                      <a:pt x="5718" y="989"/>
                    </a:cubicBezTo>
                    <a:cubicBezTo>
                      <a:pt x="5726" y="1015"/>
                      <a:pt x="5736" y="1044"/>
                      <a:pt x="5744" y="1073"/>
                    </a:cubicBezTo>
                    <a:cubicBezTo>
                      <a:pt x="5752" y="1100"/>
                      <a:pt x="5759" y="1130"/>
                      <a:pt x="5767" y="1159"/>
                    </a:cubicBezTo>
                    <a:cubicBezTo>
                      <a:pt x="5774" y="1188"/>
                      <a:pt x="5781" y="1219"/>
                      <a:pt x="5787" y="1248"/>
                    </a:cubicBezTo>
                    <a:cubicBezTo>
                      <a:pt x="5791" y="1277"/>
                      <a:pt x="5798" y="1307"/>
                      <a:pt x="5804" y="1337"/>
                    </a:cubicBezTo>
                    <a:cubicBezTo>
                      <a:pt x="5815" y="1399"/>
                      <a:pt x="5826" y="1459"/>
                      <a:pt x="5834" y="1523"/>
                    </a:cubicBezTo>
                    <a:cubicBezTo>
                      <a:pt x="5844" y="1586"/>
                      <a:pt x="5851" y="1650"/>
                      <a:pt x="5856" y="1715"/>
                    </a:cubicBezTo>
                    <a:cubicBezTo>
                      <a:pt x="5859" y="1747"/>
                      <a:pt x="5861" y="1781"/>
                      <a:pt x="5863" y="1813"/>
                    </a:cubicBezTo>
                    <a:cubicBezTo>
                      <a:pt x="5866" y="1846"/>
                      <a:pt x="5867" y="1878"/>
                      <a:pt x="5869" y="1912"/>
                    </a:cubicBezTo>
                    <a:cubicBezTo>
                      <a:pt x="5870" y="1947"/>
                      <a:pt x="5873" y="1981"/>
                      <a:pt x="5873" y="2014"/>
                    </a:cubicBezTo>
                    <a:cubicBezTo>
                      <a:pt x="5874" y="2049"/>
                      <a:pt x="5874" y="2083"/>
                      <a:pt x="5874" y="2118"/>
                    </a:cubicBezTo>
                    <a:cubicBezTo>
                      <a:pt x="5874" y="2187"/>
                      <a:pt x="5873" y="2259"/>
                      <a:pt x="5869" y="2330"/>
                    </a:cubicBezTo>
                    <a:lnTo>
                      <a:pt x="5863" y="2438"/>
                    </a:lnTo>
                    <a:cubicBezTo>
                      <a:pt x="5861" y="2474"/>
                      <a:pt x="5860" y="2510"/>
                      <a:pt x="5856" y="2549"/>
                    </a:cubicBezTo>
                    <a:cubicBezTo>
                      <a:pt x="5853" y="2585"/>
                      <a:pt x="5850" y="2622"/>
                      <a:pt x="5846" y="2658"/>
                    </a:cubicBezTo>
                    <a:cubicBezTo>
                      <a:pt x="5841" y="2694"/>
                      <a:pt x="5838" y="2732"/>
                      <a:pt x="5833" y="2769"/>
                    </a:cubicBezTo>
                    <a:cubicBezTo>
                      <a:pt x="5824" y="2845"/>
                      <a:pt x="5814" y="2918"/>
                      <a:pt x="5801" y="2993"/>
                    </a:cubicBezTo>
                    <a:cubicBezTo>
                      <a:pt x="5794" y="3032"/>
                      <a:pt x="5788" y="3069"/>
                      <a:pt x="5781" y="3107"/>
                    </a:cubicBezTo>
                    <a:lnTo>
                      <a:pt x="5759" y="3220"/>
                    </a:lnTo>
                    <a:cubicBezTo>
                      <a:pt x="5752" y="3258"/>
                      <a:pt x="5745" y="3298"/>
                      <a:pt x="5736" y="3335"/>
                    </a:cubicBezTo>
                    <a:cubicBezTo>
                      <a:pt x="5729" y="3373"/>
                      <a:pt x="5719" y="3413"/>
                      <a:pt x="5711" y="3450"/>
                    </a:cubicBezTo>
                    <a:cubicBezTo>
                      <a:pt x="5693" y="3528"/>
                      <a:pt x="5673" y="3606"/>
                      <a:pt x="5653" y="3682"/>
                    </a:cubicBezTo>
                    <a:cubicBezTo>
                      <a:pt x="5631" y="3760"/>
                      <a:pt x="5610" y="3839"/>
                      <a:pt x="5587" y="3916"/>
                    </a:cubicBezTo>
                    <a:cubicBezTo>
                      <a:pt x="5564" y="3994"/>
                      <a:pt x="5539" y="4070"/>
                      <a:pt x="5514" y="4149"/>
                    </a:cubicBezTo>
                    <a:cubicBezTo>
                      <a:pt x="5486" y="4227"/>
                      <a:pt x="5459" y="4306"/>
                      <a:pt x="5430" y="4383"/>
                    </a:cubicBezTo>
                    <a:cubicBezTo>
                      <a:pt x="5373" y="4540"/>
                      <a:pt x="5312" y="4694"/>
                      <a:pt x="5243" y="4849"/>
                    </a:cubicBezTo>
                    <a:cubicBezTo>
                      <a:pt x="5108" y="5155"/>
                      <a:pt x="4954" y="5460"/>
                      <a:pt x="4783" y="5755"/>
                    </a:cubicBezTo>
                    <a:cubicBezTo>
                      <a:pt x="4612" y="6050"/>
                      <a:pt x="4425" y="6333"/>
                      <a:pt x="4227" y="6600"/>
                    </a:cubicBezTo>
                    <a:cubicBezTo>
                      <a:pt x="4027" y="6869"/>
                      <a:pt x="3814" y="7122"/>
                      <a:pt x="3594" y="7354"/>
                    </a:cubicBezTo>
                    <a:cubicBezTo>
                      <a:pt x="3540" y="7411"/>
                      <a:pt x="3482" y="7469"/>
                      <a:pt x="3426" y="7525"/>
                    </a:cubicBezTo>
                    <a:cubicBezTo>
                      <a:pt x="3369" y="7578"/>
                      <a:pt x="3314" y="7634"/>
                      <a:pt x="3256" y="7686"/>
                    </a:cubicBezTo>
                    <a:cubicBezTo>
                      <a:pt x="3228" y="7712"/>
                      <a:pt x="3199" y="7739"/>
                      <a:pt x="3170" y="7763"/>
                    </a:cubicBezTo>
                    <a:cubicBezTo>
                      <a:pt x="3141" y="7791"/>
                      <a:pt x="3113" y="7815"/>
                      <a:pt x="3084" y="7841"/>
                    </a:cubicBezTo>
                    <a:cubicBezTo>
                      <a:pt x="3055" y="7865"/>
                      <a:pt x="3026" y="7891"/>
                      <a:pt x="2998" y="7914"/>
                    </a:cubicBezTo>
                    <a:cubicBezTo>
                      <a:pt x="2969" y="7937"/>
                      <a:pt x="2939" y="7963"/>
                      <a:pt x="2909" y="7986"/>
                    </a:cubicBezTo>
                    <a:cubicBezTo>
                      <a:pt x="2850" y="8034"/>
                      <a:pt x="2792" y="8078"/>
                      <a:pt x="2733" y="8123"/>
                    </a:cubicBezTo>
                    <a:cubicBezTo>
                      <a:pt x="2674" y="8167"/>
                      <a:pt x="2617" y="8209"/>
                      <a:pt x="2558" y="8251"/>
                    </a:cubicBezTo>
                    <a:cubicBezTo>
                      <a:pt x="2526" y="8272"/>
                      <a:pt x="2496" y="8292"/>
                      <a:pt x="2467" y="8311"/>
                    </a:cubicBezTo>
                    <a:cubicBezTo>
                      <a:pt x="2438" y="8331"/>
                      <a:pt x="2410" y="8351"/>
                      <a:pt x="2379" y="8369"/>
                    </a:cubicBezTo>
                    <a:cubicBezTo>
                      <a:pt x="2349" y="8389"/>
                      <a:pt x="2321" y="8407"/>
                      <a:pt x="2289" y="8425"/>
                    </a:cubicBezTo>
                    <a:cubicBezTo>
                      <a:pt x="2259" y="8443"/>
                      <a:pt x="2230" y="8459"/>
                      <a:pt x="2200" y="8476"/>
                    </a:cubicBezTo>
                    <a:cubicBezTo>
                      <a:pt x="2141" y="8512"/>
                      <a:pt x="2079" y="8545"/>
                      <a:pt x="2019" y="8577"/>
                    </a:cubicBezTo>
                    <a:cubicBezTo>
                      <a:pt x="1987" y="8591"/>
                      <a:pt x="1958" y="8609"/>
                      <a:pt x="1928" y="8623"/>
                    </a:cubicBezTo>
                    <a:lnTo>
                      <a:pt x="1836" y="8666"/>
                    </a:lnTo>
                    <a:cubicBezTo>
                      <a:pt x="1777" y="8695"/>
                      <a:pt x="1717" y="8719"/>
                      <a:pt x="1656" y="8745"/>
                    </a:cubicBezTo>
                    <a:cubicBezTo>
                      <a:pt x="1596" y="8768"/>
                      <a:pt x="1537" y="8791"/>
                      <a:pt x="1477" y="8811"/>
                    </a:cubicBezTo>
                    <a:cubicBezTo>
                      <a:pt x="1446" y="8820"/>
                      <a:pt x="1416" y="8832"/>
                      <a:pt x="1387" y="8840"/>
                    </a:cubicBezTo>
                    <a:cubicBezTo>
                      <a:pt x="1359" y="8849"/>
                      <a:pt x="1329" y="8857"/>
                      <a:pt x="1300" y="8868"/>
                    </a:cubicBezTo>
                    <a:cubicBezTo>
                      <a:pt x="1268" y="8875"/>
                      <a:pt x="1239" y="8883"/>
                      <a:pt x="1211" y="8891"/>
                    </a:cubicBezTo>
                    <a:cubicBezTo>
                      <a:pt x="1182" y="8899"/>
                      <a:pt x="1153" y="8905"/>
                      <a:pt x="1124" y="8912"/>
                    </a:cubicBezTo>
                    <a:cubicBezTo>
                      <a:pt x="1067" y="8926"/>
                      <a:pt x="1008" y="8937"/>
                      <a:pt x="952" y="8947"/>
                    </a:cubicBezTo>
                    <a:cubicBezTo>
                      <a:pt x="897" y="8955"/>
                      <a:pt x="840" y="8962"/>
                      <a:pt x="784" y="8968"/>
                    </a:cubicBezTo>
                    <a:cubicBezTo>
                      <a:pt x="709" y="8975"/>
                      <a:pt x="635" y="8979"/>
                      <a:pt x="562" y="8979"/>
                    </a:cubicBezTo>
                    <a:cubicBezTo>
                      <a:pt x="419" y="8979"/>
                      <a:pt x="279" y="8965"/>
                      <a:pt x="147" y="8939"/>
                    </a:cubicBezTo>
                    <a:cubicBezTo>
                      <a:pt x="96" y="8928"/>
                      <a:pt x="49" y="8918"/>
                      <a:pt x="0" y="8903"/>
                    </a:cubicBezTo>
                    <a:lnTo>
                      <a:pt x="0" y="8903"/>
                    </a:lnTo>
                    <a:cubicBezTo>
                      <a:pt x="30" y="8935"/>
                      <a:pt x="61" y="8968"/>
                      <a:pt x="92" y="8993"/>
                    </a:cubicBezTo>
                    <a:cubicBezTo>
                      <a:pt x="147" y="9041"/>
                      <a:pt x="210" y="9086"/>
                      <a:pt x="269" y="9121"/>
                    </a:cubicBezTo>
                    <a:cubicBezTo>
                      <a:pt x="545" y="9280"/>
                      <a:pt x="853" y="9348"/>
                      <a:pt x="1173" y="9348"/>
                    </a:cubicBezTo>
                    <a:cubicBezTo>
                      <a:pt x="1910" y="9348"/>
                      <a:pt x="2715" y="8987"/>
                      <a:pt x="3366" y="8537"/>
                    </a:cubicBezTo>
                    <a:cubicBezTo>
                      <a:pt x="4316" y="7878"/>
                      <a:pt x="4940" y="7029"/>
                      <a:pt x="5463" y="6122"/>
                    </a:cubicBezTo>
                    <a:cubicBezTo>
                      <a:pt x="5988" y="5213"/>
                      <a:pt x="6412" y="4248"/>
                      <a:pt x="6507" y="3097"/>
                    </a:cubicBezTo>
                    <a:cubicBezTo>
                      <a:pt x="6600" y="1962"/>
                      <a:pt x="6372" y="647"/>
                      <a:pt x="5463" y="122"/>
                    </a:cubicBezTo>
                    <a:cubicBezTo>
                      <a:pt x="5404" y="86"/>
                      <a:pt x="5334" y="55"/>
                      <a:pt x="5263" y="35"/>
                    </a:cubicBezTo>
                    <a:cubicBezTo>
                      <a:pt x="5226" y="22"/>
                      <a:pt x="5184" y="12"/>
                      <a:pt x="51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22"/>
              <p:cNvSpPr/>
              <p:nvPr/>
            </p:nvSpPr>
            <p:spPr>
              <a:xfrm>
                <a:off x="8488177" y="1791305"/>
                <a:ext cx="199802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9024" extrusionOk="0">
                    <a:moveTo>
                      <a:pt x="5340" y="0"/>
                    </a:moveTo>
                    <a:cubicBezTo>
                      <a:pt x="5326" y="0"/>
                      <a:pt x="5312" y="1"/>
                      <a:pt x="5299" y="1"/>
                    </a:cubicBezTo>
                    <a:cubicBezTo>
                      <a:pt x="5212" y="2"/>
                      <a:pt x="5092" y="13"/>
                      <a:pt x="4995" y="31"/>
                    </a:cubicBezTo>
                    <a:cubicBezTo>
                      <a:pt x="4895" y="47"/>
                      <a:pt x="4762" y="80"/>
                      <a:pt x="4654" y="113"/>
                    </a:cubicBezTo>
                    <a:cubicBezTo>
                      <a:pt x="4546" y="148"/>
                      <a:pt x="4402" y="202"/>
                      <a:pt x="4287" y="253"/>
                    </a:cubicBezTo>
                    <a:cubicBezTo>
                      <a:pt x="4172" y="304"/>
                      <a:pt x="4024" y="378"/>
                      <a:pt x="3903" y="447"/>
                    </a:cubicBezTo>
                    <a:cubicBezTo>
                      <a:pt x="3840" y="483"/>
                      <a:pt x="3767" y="526"/>
                      <a:pt x="3702" y="566"/>
                    </a:cubicBezTo>
                    <a:cubicBezTo>
                      <a:pt x="3576" y="645"/>
                      <a:pt x="3415" y="757"/>
                      <a:pt x="3287" y="854"/>
                    </a:cubicBezTo>
                    <a:cubicBezTo>
                      <a:pt x="3162" y="951"/>
                      <a:pt x="3001" y="1082"/>
                      <a:pt x="2876" y="1196"/>
                    </a:cubicBezTo>
                    <a:cubicBezTo>
                      <a:pt x="2749" y="1309"/>
                      <a:pt x="2595" y="1456"/>
                      <a:pt x="2473" y="1584"/>
                    </a:cubicBezTo>
                    <a:cubicBezTo>
                      <a:pt x="2349" y="1713"/>
                      <a:pt x="2203" y="1874"/>
                      <a:pt x="2085" y="2015"/>
                    </a:cubicBezTo>
                    <a:cubicBezTo>
                      <a:pt x="1964" y="2158"/>
                      <a:pt x="1829" y="2327"/>
                      <a:pt x="1718" y="2481"/>
                    </a:cubicBezTo>
                    <a:cubicBezTo>
                      <a:pt x="1605" y="2636"/>
                      <a:pt x="1484" y="2813"/>
                      <a:pt x="1379" y="2977"/>
                    </a:cubicBezTo>
                    <a:cubicBezTo>
                      <a:pt x="1165" y="3311"/>
                      <a:pt x="965" y="3671"/>
                      <a:pt x="794" y="4028"/>
                    </a:cubicBezTo>
                    <a:cubicBezTo>
                      <a:pt x="706" y="4213"/>
                      <a:pt x="633" y="4382"/>
                      <a:pt x="557" y="4568"/>
                    </a:cubicBezTo>
                    <a:cubicBezTo>
                      <a:pt x="480" y="4757"/>
                      <a:pt x="423" y="4921"/>
                      <a:pt x="360" y="5109"/>
                    </a:cubicBezTo>
                    <a:cubicBezTo>
                      <a:pt x="298" y="5302"/>
                      <a:pt x="253" y="5457"/>
                      <a:pt x="204" y="5645"/>
                    </a:cubicBezTo>
                    <a:cubicBezTo>
                      <a:pt x="158" y="5835"/>
                      <a:pt x="125" y="5983"/>
                      <a:pt x="94" y="6166"/>
                    </a:cubicBezTo>
                    <a:cubicBezTo>
                      <a:pt x="61" y="6351"/>
                      <a:pt x="42" y="6489"/>
                      <a:pt x="25" y="6666"/>
                    </a:cubicBezTo>
                    <a:cubicBezTo>
                      <a:pt x="7" y="6841"/>
                      <a:pt x="2" y="6971"/>
                      <a:pt x="0" y="7135"/>
                    </a:cubicBezTo>
                    <a:lnTo>
                      <a:pt x="0" y="7171"/>
                    </a:lnTo>
                    <a:lnTo>
                      <a:pt x="0" y="7212"/>
                    </a:lnTo>
                    <a:cubicBezTo>
                      <a:pt x="2" y="7350"/>
                      <a:pt x="10" y="7516"/>
                      <a:pt x="25" y="7642"/>
                    </a:cubicBezTo>
                    <a:cubicBezTo>
                      <a:pt x="39" y="7767"/>
                      <a:pt x="65" y="7918"/>
                      <a:pt x="89" y="8027"/>
                    </a:cubicBezTo>
                    <a:cubicBezTo>
                      <a:pt x="115" y="8140"/>
                      <a:pt x="154" y="8270"/>
                      <a:pt x="189" y="8364"/>
                    </a:cubicBezTo>
                    <a:cubicBezTo>
                      <a:pt x="223" y="8459"/>
                      <a:pt x="273" y="8567"/>
                      <a:pt x="315" y="8644"/>
                    </a:cubicBezTo>
                    <a:cubicBezTo>
                      <a:pt x="358" y="8722"/>
                      <a:pt x="413" y="8807"/>
                      <a:pt x="462" y="8867"/>
                    </a:cubicBezTo>
                    <a:cubicBezTo>
                      <a:pt x="483" y="8894"/>
                      <a:pt x="506" y="8922"/>
                      <a:pt x="532" y="8948"/>
                    </a:cubicBezTo>
                    <a:cubicBezTo>
                      <a:pt x="581" y="8962"/>
                      <a:pt x="628" y="8973"/>
                      <a:pt x="679" y="8984"/>
                    </a:cubicBezTo>
                    <a:cubicBezTo>
                      <a:pt x="810" y="9010"/>
                      <a:pt x="947" y="9023"/>
                      <a:pt x="1089" y="9023"/>
                    </a:cubicBezTo>
                    <a:cubicBezTo>
                      <a:pt x="1164" y="9023"/>
                      <a:pt x="1239" y="9020"/>
                      <a:pt x="1316" y="9012"/>
                    </a:cubicBezTo>
                    <a:cubicBezTo>
                      <a:pt x="1372" y="9008"/>
                      <a:pt x="1429" y="9001"/>
                      <a:pt x="1484" y="8991"/>
                    </a:cubicBezTo>
                    <a:cubicBezTo>
                      <a:pt x="1540" y="8981"/>
                      <a:pt x="1599" y="8969"/>
                      <a:pt x="1656" y="8958"/>
                    </a:cubicBezTo>
                    <a:lnTo>
                      <a:pt x="1743" y="8936"/>
                    </a:lnTo>
                    <a:cubicBezTo>
                      <a:pt x="1771" y="8929"/>
                      <a:pt x="1803" y="8922"/>
                      <a:pt x="1832" y="8912"/>
                    </a:cubicBezTo>
                    <a:cubicBezTo>
                      <a:pt x="1861" y="8903"/>
                      <a:pt x="1889" y="8894"/>
                      <a:pt x="1919" y="8886"/>
                    </a:cubicBezTo>
                    <a:cubicBezTo>
                      <a:pt x="1950" y="8876"/>
                      <a:pt x="1978" y="8867"/>
                      <a:pt x="2009" y="8857"/>
                    </a:cubicBezTo>
                    <a:cubicBezTo>
                      <a:pt x="2069" y="8837"/>
                      <a:pt x="2128" y="8815"/>
                      <a:pt x="2188" y="8789"/>
                    </a:cubicBezTo>
                    <a:cubicBezTo>
                      <a:pt x="2249" y="8765"/>
                      <a:pt x="2308" y="8739"/>
                      <a:pt x="2368" y="8710"/>
                    </a:cubicBezTo>
                    <a:lnTo>
                      <a:pt x="2460" y="8667"/>
                    </a:lnTo>
                    <a:cubicBezTo>
                      <a:pt x="2489" y="8653"/>
                      <a:pt x="2519" y="8638"/>
                      <a:pt x="2551" y="8623"/>
                    </a:cubicBezTo>
                    <a:cubicBezTo>
                      <a:pt x="2610" y="8591"/>
                      <a:pt x="2673" y="8557"/>
                      <a:pt x="2732" y="8522"/>
                    </a:cubicBezTo>
                    <a:cubicBezTo>
                      <a:pt x="2762" y="8506"/>
                      <a:pt x="2791" y="8488"/>
                      <a:pt x="2821" y="8470"/>
                    </a:cubicBezTo>
                    <a:cubicBezTo>
                      <a:pt x="2853" y="8452"/>
                      <a:pt x="2881" y="8434"/>
                      <a:pt x="2911" y="8414"/>
                    </a:cubicBezTo>
                    <a:cubicBezTo>
                      <a:pt x="2940" y="8397"/>
                      <a:pt x="2970" y="8377"/>
                      <a:pt x="2999" y="8357"/>
                    </a:cubicBezTo>
                    <a:cubicBezTo>
                      <a:pt x="3029" y="8337"/>
                      <a:pt x="3058" y="8315"/>
                      <a:pt x="3090" y="8296"/>
                    </a:cubicBezTo>
                    <a:cubicBezTo>
                      <a:pt x="3149" y="8255"/>
                      <a:pt x="3206" y="8213"/>
                      <a:pt x="3265" y="8168"/>
                    </a:cubicBezTo>
                    <a:cubicBezTo>
                      <a:pt x="3324" y="8124"/>
                      <a:pt x="3382" y="8078"/>
                      <a:pt x="3442" y="8032"/>
                    </a:cubicBezTo>
                    <a:cubicBezTo>
                      <a:pt x="3471" y="8009"/>
                      <a:pt x="3501" y="7984"/>
                      <a:pt x="3530" y="7960"/>
                    </a:cubicBezTo>
                    <a:cubicBezTo>
                      <a:pt x="3558" y="7937"/>
                      <a:pt x="3587" y="7911"/>
                      <a:pt x="3616" y="7887"/>
                    </a:cubicBezTo>
                    <a:cubicBezTo>
                      <a:pt x="3645" y="7861"/>
                      <a:pt x="3673" y="7833"/>
                      <a:pt x="3702" y="7809"/>
                    </a:cubicBezTo>
                    <a:cubicBezTo>
                      <a:pt x="3731" y="7783"/>
                      <a:pt x="3760" y="7759"/>
                      <a:pt x="3788" y="7731"/>
                    </a:cubicBezTo>
                    <a:cubicBezTo>
                      <a:pt x="3846" y="7680"/>
                      <a:pt x="3903" y="7625"/>
                      <a:pt x="3960" y="7570"/>
                    </a:cubicBezTo>
                    <a:cubicBezTo>
                      <a:pt x="4014" y="7514"/>
                      <a:pt x="4070" y="7457"/>
                      <a:pt x="4126" y="7399"/>
                    </a:cubicBezTo>
                    <a:cubicBezTo>
                      <a:pt x="4345" y="7168"/>
                      <a:pt x="4559" y="6913"/>
                      <a:pt x="4759" y="6646"/>
                    </a:cubicBezTo>
                    <a:cubicBezTo>
                      <a:pt x="4959" y="6378"/>
                      <a:pt x="5146" y="6094"/>
                      <a:pt x="5315" y="5799"/>
                    </a:cubicBezTo>
                    <a:cubicBezTo>
                      <a:pt x="5486" y="5507"/>
                      <a:pt x="5642" y="5202"/>
                      <a:pt x="5775" y="4893"/>
                    </a:cubicBezTo>
                    <a:cubicBezTo>
                      <a:pt x="5843" y="4740"/>
                      <a:pt x="5905" y="4584"/>
                      <a:pt x="5962" y="4429"/>
                    </a:cubicBezTo>
                    <a:cubicBezTo>
                      <a:pt x="5991" y="4351"/>
                      <a:pt x="6020" y="4272"/>
                      <a:pt x="6046" y="4195"/>
                    </a:cubicBezTo>
                    <a:cubicBezTo>
                      <a:pt x="6070" y="4116"/>
                      <a:pt x="6096" y="4038"/>
                      <a:pt x="6119" y="3962"/>
                    </a:cubicBezTo>
                    <a:cubicBezTo>
                      <a:pt x="6142" y="3884"/>
                      <a:pt x="6166" y="3805"/>
                      <a:pt x="6185" y="3727"/>
                    </a:cubicBezTo>
                    <a:cubicBezTo>
                      <a:pt x="6205" y="3650"/>
                      <a:pt x="6225" y="3574"/>
                      <a:pt x="6243" y="3496"/>
                    </a:cubicBezTo>
                    <a:cubicBezTo>
                      <a:pt x="6253" y="3459"/>
                      <a:pt x="6260" y="3418"/>
                      <a:pt x="6268" y="3381"/>
                    </a:cubicBezTo>
                    <a:cubicBezTo>
                      <a:pt x="6277" y="3344"/>
                      <a:pt x="6284" y="3303"/>
                      <a:pt x="6291" y="3266"/>
                    </a:cubicBezTo>
                    <a:lnTo>
                      <a:pt x="6313" y="3152"/>
                    </a:lnTo>
                    <a:cubicBezTo>
                      <a:pt x="6320" y="3115"/>
                      <a:pt x="6327" y="3076"/>
                      <a:pt x="6333" y="3039"/>
                    </a:cubicBezTo>
                    <a:cubicBezTo>
                      <a:pt x="6346" y="2964"/>
                      <a:pt x="6356" y="2889"/>
                      <a:pt x="6365" y="2815"/>
                    </a:cubicBezTo>
                    <a:cubicBezTo>
                      <a:pt x="6370" y="2777"/>
                      <a:pt x="6375" y="2740"/>
                      <a:pt x="6378" y="2704"/>
                    </a:cubicBezTo>
                    <a:cubicBezTo>
                      <a:pt x="6382" y="2668"/>
                      <a:pt x="6385" y="2629"/>
                      <a:pt x="6389" y="2593"/>
                    </a:cubicBezTo>
                    <a:cubicBezTo>
                      <a:pt x="6391" y="2557"/>
                      <a:pt x="6393" y="2520"/>
                      <a:pt x="6396" y="2484"/>
                    </a:cubicBezTo>
                    <a:lnTo>
                      <a:pt x="6401" y="2376"/>
                    </a:lnTo>
                    <a:cubicBezTo>
                      <a:pt x="6405" y="2304"/>
                      <a:pt x="6406" y="2232"/>
                      <a:pt x="6406" y="2162"/>
                    </a:cubicBezTo>
                    <a:cubicBezTo>
                      <a:pt x="6406" y="2129"/>
                      <a:pt x="6405" y="2094"/>
                      <a:pt x="6405" y="2060"/>
                    </a:cubicBezTo>
                    <a:cubicBezTo>
                      <a:pt x="6405" y="2025"/>
                      <a:pt x="6404" y="1992"/>
                      <a:pt x="6401" y="1949"/>
                    </a:cubicBezTo>
                    <a:cubicBezTo>
                      <a:pt x="6399" y="1916"/>
                      <a:pt x="6398" y="1881"/>
                      <a:pt x="6396" y="1850"/>
                    </a:cubicBezTo>
                    <a:cubicBezTo>
                      <a:pt x="6393" y="1815"/>
                      <a:pt x="6392" y="1784"/>
                      <a:pt x="6389" y="1751"/>
                    </a:cubicBezTo>
                    <a:cubicBezTo>
                      <a:pt x="6383" y="1686"/>
                      <a:pt x="6376" y="1621"/>
                      <a:pt x="6368" y="1558"/>
                    </a:cubicBezTo>
                    <a:cubicBezTo>
                      <a:pt x="6358" y="1496"/>
                      <a:pt x="6347" y="1434"/>
                      <a:pt x="6336" y="1374"/>
                    </a:cubicBezTo>
                    <a:cubicBezTo>
                      <a:pt x="6332" y="1345"/>
                      <a:pt x="6324" y="1312"/>
                      <a:pt x="6319" y="1283"/>
                    </a:cubicBezTo>
                    <a:cubicBezTo>
                      <a:pt x="6313" y="1255"/>
                      <a:pt x="6306" y="1224"/>
                      <a:pt x="6299" y="1196"/>
                    </a:cubicBezTo>
                    <a:cubicBezTo>
                      <a:pt x="6291" y="1167"/>
                      <a:pt x="6283" y="1138"/>
                      <a:pt x="6276" y="1109"/>
                    </a:cubicBezTo>
                    <a:cubicBezTo>
                      <a:pt x="6267" y="1081"/>
                      <a:pt x="6260" y="1052"/>
                      <a:pt x="6250" y="1025"/>
                    </a:cubicBezTo>
                    <a:cubicBezTo>
                      <a:pt x="6234" y="969"/>
                      <a:pt x="6214" y="914"/>
                      <a:pt x="6195" y="859"/>
                    </a:cubicBezTo>
                    <a:cubicBezTo>
                      <a:pt x="6175" y="806"/>
                      <a:pt x="6153" y="753"/>
                      <a:pt x="6130" y="703"/>
                    </a:cubicBezTo>
                    <a:cubicBezTo>
                      <a:pt x="6038" y="500"/>
                      <a:pt x="5926" y="320"/>
                      <a:pt x="5794" y="166"/>
                    </a:cubicBezTo>
                    <a:cubicBezTo>
                      <a:pt x="5754" y="120"/>
                      <a:pt x="5715" y="77"/>
                      <a:pt x="5672" y="37"/>
                    </a:cubicBezTo>
                    <a:cubicBezTo>
                      <a:pt x="5636" y="30"/>
                      <a:pt x="5600" y="23"/>
                      <a:pt x="5565" y="17"/>
                    </a:cubicBezTo>
                    <a:cubicBezTo>
                      <a:pt x="5502" y="7"/>
                      <a:pt x="5417" y="0"/>
                      <a:pt x="5340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22"/>
              <p:cNvSpPr/>
              <p:nvPr/>
            </p:nvSpPr>
            <p:spPr>
              <a:xfrm>
                <a:off x="8288534" y="1649821"/>
                <a:ext cx="416039" cy="478128"/>
              </a:xfrm>
              <a:custGeom>
                <a:avLst/>
                <a:gdLst/>
                <a:ahLst/>
                <a:cxnLst/>
                <a:rect l="l" t="t" r="r" b="b"/>
                <a:pathLst>
                  <a:path w="13341" h="15332" extrusionOk="0">
                    <a:moveTo>
                      <a:pt x="10277" y="1307"/>
                    </a:moveTo>
                    <a:cubicBezTo>
                      <a:pt x="10280" y="1309"/>
                      <a:pt x="10283" y="1310"/>
                      <a:pt x="10285" y="1312"/>
                    </a:cubicBezTo>
                    <a:cubicBezTo>
                      <a:pt x="10283" y="1310"/>
                      <a:pt x="10280" y="1309"/>
                      <a:pt x="10277" y="1307"/>
                    </a:cubicBezTo>
                    <a:close/>
                    <a:moveTo>
                      <a:pt x="13339" y="3074"/>
                    </a:moveTo>
                    <a:lnTo>
                      <a:pt x="13339" y="3074"/>
                    </a:lnTo>
                    <a:cubicBezTo>
                      <a:pt x="13340" y="3074"/>
                      <a:pt x="13340" y="3074"/>
                      <a:pt x="13340" y="3074"/>
                    </a:cubicBezTo>
                    <a:cubicBezTo>
                      <a:pt x="13340" y="3074"/>
                      <a:pt x="13340" y="3074"/>
                      <a:pt x="13339" y="3074"/>
                    </a:cubicBezTo>
                    <a:close/>
                    <a:moveTo>
                      <a:pt x="7305" y="0"/>
                    </a:moveTo>
                    <a:cubicBezTo>
                      <a:pt x="6579" y="0"/>
                      <a:pt x="5805" y="246"/>
                      <a:pt x="5133" y="584"/>
                    </a:cubicBezTo>
                    <a:cubicBezTo>
                      <a:pt x="3678" y="1318"/>
                      <a:pt x="2699" y="2485"/>
                      <a:pt x="1866" y="3812"/>
                    </a:cubicBezTo>
                    <a:cubicBezTo>
                      <a:pt x="818" y="5477"/>
                      <a:pt x="0" y="7393"/>
                      <a:pt x="0" y="9325"/>
                    </a:cubicBezTo>
                    <a:cubicBezTo>
                      <a:pt x="0" y="9635"/>
                      <a:pt x="22" y="9944"/>
                      <a:pt x="65" y="10256"/>
                    </a:cubicBezTo>
                    <a:cubicBezTo>
                      <a:pt x="151" y="10874"/>
                      <a:pt x="391" y="11440"/>
                      <a:pt x="781" y="11953"/>
                    </a:cubicBezTo>
                    <a:cubicBezTo>
                      <a:pt x="975" y="12209"/>
                      <a:pt x="1204" y="12412"/>
                      <a:pt x="1467" y="12564"/>
                    </a:cubicBezTo>
                    <a:cubicBezTo>
                      <a:pt x="3065" y="13487"/>
                      <a:pt x="4664" y="14409"/>
                      <a:pt x="6261" y="15332"/>
                    </a:cubicBezTo>
                    <a:cubicBezTo>
                      <a:pt x="5998" y="15180"/>
                      <a:pt x="5770" y="14977"/>
                      <a:pt x="5576" y="14721"/>
                    </a:cubicBezTo>
                    <a:cubicBezTo>
                      <a:pt x="5186" y="14209"/>
                      <a:pt x="4946" y="13641"/>
                      <a:pt x="4860" y="13023"/>
                    </a:cubicBezTo>
                    <a:cubicBezTo>
                      <a:pt x="4816" y="12711"/>
                      <a:pt x="4795" y="12402"/>
                      <a:pt x="4795" y="12093"/>
                    </a:cubicBezTo>
                    <a:cubicBezTo>
                      <a:pt x="4795" y="10161"/>
                      <a:pt x="5613" y="8247"/>
                      <a:pt x="6661" y="6579"/>
                    </a:cubicBezTo>
                    <a:cubicBezTo>
                      <a:pt x="7495" y="5253"/>
                      <a:pt x="8472" y="4085"/>
                      <a:pt x="9927" y="3352"/>
                    </a:cubicBezTo>
                    <a:cubicBezTo>
                      <a:pt x="10600" y="3013"/>
                      <a:pt x="11374" y="2768"/>
                      <a:pt x="12100" y="2768"/>
                    </a:cubicBezTo>
                    <a:cubicBezTo>
                      <a:pt x="12542" y="2768"/>
                      <a:pt x="12966" y="2858"/>
                      <a:pt x="13339" y="3074"/>
                    </a:cubicBezTo>
                    <a:lnTo>
                      <a:pt x="13339" y="3074"/>
                    </a:lnTo>
                    <a:cubicBezTo>
                      <a:pt x="12754" y="2736"/>
                      <a:pt x="12170" y="2400"/>
                      <a:pt x="11586" y="2062"/>
                    </a:cubicBezTo>
                    <a:cubicBezTo>
                      <a:pt x="11555" y="2045"/>
                      <a:pt x="11522" y="2026"/>
                      <a:pt x="11493" y="2009"/>
                    </a:cubicBezTo>
                    <a:cubicBezTo>
                      <a:pt x="11371" y="1946"/>
                      <a:pt x="11241" y="1893"/>
                      <a:pt x="11109" y="1851"/>
                    </a:cubicBezTo>
                    <a:cubicBezTo>
                      <a:pt x="11037" y="1828"/>
                      <a:pt x="10961" y="1808"/>
                      <a:pt x="10886" y="1792"/>
                    </a:cubicBezTo>
                    <a:cubicBezTo>
                      <a:pt x="10822" y="1779"/>
                      <a:pt x="10757" y="1766"/>
                      <a:pt x="10692" y="1758"/>
                    </a:cubicBezTo>
                    <a:cubicBezTo>
                      <a:pt x="10560" y="1739"/>
                      <a:pt x="10420" y="1730"/>
                      <a:pt x="10280" y="1730"/>
                    </a:cubicBezTo>
                    <a:cubicBezTo>
                      <a:pt x="10269" y="1730"/>
                      <a:pt x="10259" y="1730"/>
                      <a:pt x="10248" y="1730"/>
                    </a:cubicBezTo>
                    <a:cubicBezTo>
                      <a:pt x="10097" y="1732"/>
                      <a:pt x="9939" y="1746"/>
                      <a:pt x="9781" y="1771"/>
                    </a:cubicBezTo>
                    <a:cubicBezTo>
                      <a:pt x="9624" y="1794"/>
                      <a:pt x="9457" y="1831"/>
                      <a:pt x="9295" y="1875"/>
                    </a:cubicBezTo>
                    <a:cubicBezTo>
                      <a:pt x="9134" y="1921"/>
                      <a:pt x="8961" y="1980"/>
                      <a:pt x="8796" y="2047"/>
                    </a:cubicBezTo>
                    <a:cubicBezTo>
                      <a:pt x="8631" y="2113"/>
                      <a:pt x="8454" y="2195"/>
                      <a:pt x="8287" y="2282"/>
                    </a:cubicBezTo>
                    <a:cubicBezTo>
                      <a:pt x="8119" y="2371"/>
                      <a:pt x="7953" y="2468"/>
                      <a:pt x="7784" y="2576"/>
                    </a:cubicBezTo>
                    <a:cubicBezTo>
                      <a:pt x="7616" y="2685"/>
                      <a:pt x="7453" y="2796"/>
                      <a:pt x="7286" y="2924"/>
                    </a:cubicBezTo>
                    <a:cubicBezTo>
                      <a:pt x="7117" y="3050"/>
                      <a:pt x="6959" y="3181"/>
                      <a:pt x="6793" y="3325"/>
                    </a:cubicBezTo>
                    <a:cubicBezTo>
                      <a:pt x="6631" y="3468"/>
                      <a:pt x="6473" y="3615"/>
                      <a:pt x="6314" y="3776"/>
                    </a:cubicBezTo>
                    <a:cubicBezTo>
                      <a:pt x="6153" y="3936"/>
                      <a:pt x="6003" y="4097"/>
                      <a:pt x="5850" y="4272"/>
                    </a:cubicBezTo>
                    <a:cubicBezTo>
                      <a:pt x="5699" y="4446"/>
                      <a:pt x="5554" y="4624"/>
                      <a:pt x="5410" y="4808"/>
                    </a:cubicBezTo>
                    <a:cubicBezTo>
                      <a:pt x="5266" y="4994"/>
                      <a:pt x="5130" y="5185"/>
                      <a:pt x="4995" y="5380"/>
                    </a:cubicBezTo>
                    <a:cubicBezTo>
                      <a:pt x="4860" y="5576"/>
                      <a:pt x="4733" y="5776"/>
                      <a:pt x="4611" y="5980"/>
                    </a:cubicBezTo>
                    <a:cubicBezTo>
                      <a:pt x="4486" y="6184"/>
                      <a:pt x="4369" y="6394"/>
                      <a:pt x="4260" y="6604"/>
                    </a:cubicBezTo>
                    <a:cubicBezTo>
                      <a:pt x="4151" y="6814"/>
                      <a:pt x="4046" y="7029"/>
                      <a:pt x="3950" y="7245"/>
                    </a:cubicBezTo>
                    <a:cubicBezTo>
                      <a:pt x="3852" y="7461"/>
                      <a:pt x="3763" y="7681"/>
                      <a:pt x="3679" y="7898"/>
                    </a:cubicBezTo>
                    <a:cubicBezTo>
                      <a:pt x="3597" y="8115"/>
                      <a:pt x="3521" y="8338"/>
                      <a:pt x="3455" y="8553"/>
                    </a:cubicBezTo>
                    <a:cubicBezTo>
                      <a:pt x="3389" y="8769"/>
                      <a:pt x="3327" y="8992"/>
                      <a:pt x="3277" y="9206"/>
                    </a:cubicBezTo>
                    <a:cubicBezTo>
                      <a:pt x="3255" y="9301"/>
                      <a:pt x="3234" y="9399"/>
                      <a:pt x="3213" y="9495"/>
                    </a:cubicBezTo>
                    <a:cubicBezTo>
                      <a:pt x="3190" y="9616"/>
                      <a:pt x="3167" y="9735"/>
                      <a:pt x="3149" y="9850"/>
                    </a:cubicBezTo>
                    <a:cubicBezTo>
                      <a:pt x="3116" y="10059"/>
                      <a:pt x="3088" y="10276"/>
                      <a:pt x="3073" y="10477"/>
                    </a:cubicBezTo>
                    <a:cubicBezTo>
                      <a:pt x="3054" y="10678"/>
                      <a:pt x="3045" y="10888"/>
                      <a:pt x="3045" y="11081"/>
                    </a:cubicBezTo>
                    <a:lnTo>
                      <a:pt x="1757" y="10336"/>
                    </a:lnTo>
                    <a:cubicBezTo>
                      <a:pt x="1757" y="10145"/>
                      <a:pt x="1767" y="9934"/>
                      <a:pt x="1783" y="9732"/>
                    </a:cubicBezTo>
                    <a:cubicBezTo>
                      <a:pt x="1800" y="9531"/>
                      <a:pt x="1826" y="9314"/>
                      <a:pt x="1861" y="9105"/>
                    </a:cubicBezTo>
                    <a:cubicBezTo>
                      <a:pt x="1895" y="8897"/>
                      <a:pt x="1938" y="8676"/>
                      <a:pt x="1989" y="8463"/>
                    </a:cubicBezTo>
                    <a:cubicBezTo>
                      <a:pt x="2039" y="8249"/>
                      <a:pt x="2099" y="8026"/>
                      <a:pt x="2167" y="7810"/>
                    </a:cubicBezTo>
                    <a:cubicBezTo>
                      <a:pt x="2233" y="7593"/>
                      <a:pt x="2308" y="7370"/>
                      <a:pt x="2391" y="7155"/>
                    </a:cubicBezTo>
                    <a:cubicBezTo>
                      <a:pt x="2473" y="6936"/>
                      <a:pt x="2564" y="6718"/>
                      <a:pt x="2660" y="6502"/>
                    </a:cubicBezTo>
                    <a:cubicBezTo>
                      <a:pt x="2758" y="6286"/>
                      <a:pt x="2861" y="6071"/>
                      <a:pt x="2972" y="5861"/>
                    </a:cubicBezTo>
                    <a:cubicBezTo>
                      <a:pt x="3083" y="5649"/>
                      <a:pt x="3199" y="5441"/>
                      <a:pt x="3321" y="5237"/>
                    </a:cubicBezTo>
                    <a:cubicBezTo>
                      <a:pt x="3443" y="5031"/>
                      <a:pt x="3571" y="4833"/>
                      <a:pt x="3707" y="4636"/>
                    </a:cubicBezTo>
                    <a:cubicBezTo>
                      <a:pt x="3842" y="4440"/>
                      <a:pt x="3978" y="4250"/>
                      <a:pt x="4122" y="4065"/>
                    </a:cubicBezTo>
                    <a:cubicBezTo>
                      <a:pt x="4263" y="3878"/>
                      <a:pt x="4410" y="3701"/>
                      <a:pt x="4562" y="3527"/>
                    </a:cubicBezTo>
                    <a:cubicBezTo>
                      <a:pt x="4713" y="3353"/>
                      <a:pt x="4864" y="3191"/>
                      <a:pt x="5023" y="3031"/>
                    </a:cubicBezTo>
                    <a:cubicBezTo>
                      <a:pt x="5183" y="2872"/>
                      <a:pt x="5340" y="2724"/>
                      <a:pt x="5504" y="2580"/>
                    </a:cubicBezTo>
                    <a:cubicBezTo>
                      <a:pt x="5669" y="2436"/>
                      <a:pt x="5829" y="2307"/>
                      <a:pt x="5995" y="2180"/>
                    </a:cubicBezTo>
                    <a:cubicBezTo>
                      <a:pt x="6165" y="2054"/>
                      <a:pt x="6326" y="1940"/>
                      <a:pt x="6496" y="1832"/>
                    </a:cubicBezTo>
                    <a:cubicBezTo>
                      <a:pt x="6664" y="1723"/>
                      <a:pt x="6829" y="1628"/>
                      <a:pt x="6999" y="1541"/>
                    </a:cubicBezTo>
                    <a:cubicBezTo>
                      <a:pt x="7166" y="1454"/>
                      <a:pt x="7342" y="1371"/>
                      <a:pt x="7508" y="1305"/>
                    </a:cubicBezTo>
                    <a:cubicBezTo>
                      <a:pt x="7673" y="1239"/>
                      <a:pt x="7846" y="1178"/>
                      <a:pt x="8007" y="1134"/>
                    </a:cubicBezTo>
                    <a:cubicBezTo>
                      <a:pt x="8169" y="1089"/>
                      <a:pt x="8336" y="1052"/>
                      <a:pt x="8493" y="1027"/>
                    </a:cubicBezTo>
                    <a:cubicBezTo>
                      <a:pt x="8648" y="1004"/>
                      <a:pt x="8809" y="990"/>
                      <a:pt x="8960" y="988"/>
                    </a:cubicBezTo>
                    <a:cubicBezTo>
                      <a:pt x="8971" y="988"/>
                      <a:pt x="8981" y="988"/>
                      <a:pt x="8992" y="988"/>
                    </a:cubicBezTo>
                    <a:cubicBezTo>
                      <a:pt x="9132" y="988"/>
                      <a:pt x="9272" y="997"/>
                      <a:pt x="9403" y="1016"/>
                    </a:cubicBezTo>
                    <a:cubicBezTo>
                      <a:pt x="9546" y="1034"/>
                      <a:pt x="9687" y="1068"/>
                      <a:pt x="9820" y="1109"/>
                    </a:cubicBezTo>
                    <a:cubicBezTo>
                      <a:pt x="9953" y="1149"/>
                      <a:pt x="10083" y="1204"/>
                      <a:pt x="10205" y="1267"/>
                    </a:cubicBezTo>
                    <a:cubicBezTo>
                      <a:pt x="10229" y="1280"/>
                      <a:pt x="10253" y="1293"/>
                      <a:pt x="10277" y="1307"/>
                    </a:cubicBezTo>
                    <a:lnTo>
                      <a:pt x="10277" y="1307"/>
                    </a:lnTo>
                    <a:cubicBezTo>
                      <a:pt x="9699" y="974"/>
                      <a:pt x="9124" y="640"/>
                      <a:pt x="8546" y="307"/>
                    </a:cubicBezTo>
                    <a:cubicBezTo>
                      <a:pt x="8172" y="91"/>
                      <a:pt x="7748" y="0"/>
                      <a:pt x="7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22"/>
              <p:cNvSpPr/>
              <p:nvPr/>
            </p:nvSpPr>
            <p:spPr>
              <a:xfrm>
                <a:off x="8343169" y="1680663"/>
                <a:ext cx="284719" cy="291580"/>
              </a:xfrm>
              <a:custGeom>
                <a:avLst/>
                <a:gdLst/>
                <a:ahLst/>
                <a:cxnLst/>
                <a:rect l="l" t="t" r="r" b="b"/>
                <a:pathLst>
                  <a:path w="9130" h="9350" extrusionOk="0">
                    <a:moveTo>
                      <a:pt x="7236" y="1"/>
                    </a:moveTo>
                    <a:cubicBezTo>
                      <a:pt x="7225" y="1"/>
                      <a:pt x="7214" y="1"/>
                      <a:pt x="7203" y="1"/>
                    </a:cubicBezTo>
                    <a:cubicBezTo>
                      <a:pt x="7053" y="2"/>
                      <a:pt x="6894" y="17"/>
                      <a:pt x="6736" y="40"/>
                    </a:cubicBezTo>
                    <a:cubicBezTo>
                      <a:pt x="6580" y="64"/>
                      <a:pt x="6413" y="102"/>
                      <a:pt x="6252" y="146"/>
                    </a:cubicBezTo>
                    <a:cubicBezTo>
                      <a:pt x="6089" y="191"/>
                      <a:pt x="5917" y="251"/>
                      <a:pt x="5751" y="317"/>
                    </a:cubicBezTo>
                    <a:cubicBezTo>
                      <a:pt x="5586" y="383"/>
                      <a:pt x="5411" y="464"/>
                      <a:pt x="5243" y="553"/>
                    </a:cubicBezTo>
                    <a:cubicBezTo>
                      <a:pt x="5074" y="642"/>
                      <a:pt x="4909" y="737"/>
                      <a:pt x="4739" y="845"/>
                    </a:cubicBezTo>
                    <a:cubicBezTo>
                      <a:pt x="4570" y="953"/>
                      <a:pt x="4409" y="1065"/>
                      <a:pt x="4240" y="1193"/>
                    </a:cubicBezTo>
                    <a:cubicBezTo>
                      <a:pt x="4071" y="1318"/>
                      <a:pt x="3913" y="1450"/>
                      <a:pt x="3747" y="1594"/>
                    </a:cubicBezTo>
                    <a:cubicBezTo>
                      <a:pt x="3585" y="1738"/>
                      <a:pt x="3428" y="1884"/>
                      <a:pt x="3269" y="2044"/>
                    </a:cubicBezTo>
                    <a:cubicBezTo>
                      <a:pt x="3110" y="2205"/>
                      <a:pt x="2959" y="2366"/>
                      <a:pt x="2806" y="2540"/>
                    </a:cubicBezTo>
                    <a:cubicBezTo>
                      <a:pt x="2655" y="2715"/>
                      <a:pt x="2510" y="2892"/>
                      <a:pt x="2366" y="3077"/>
                    </a:cubicBezTo>
                    <a:cubicBezTo>
                      <a:pt x="2222" y="3263"/>
                      <a:pt x="2084" y="3453"/>
                      <a:pt x="1950" y="3650"/>
                    </a:cubicBezTo>
                    <a:cubicBezTo>
                      <a:pt x="1817" y="3845"/>
                      <a:pt x="1689" y="4045"/>
                      <a:pt x="1566" y="4249"/>
                    </a:cubicBezTo>
                    <a:cubicBezTo>
                      <a:pt x="1443" y="4452"/>
                      <a:pt x="1325" y="4663"/>
                      <a:pt x="1216" y="4873"/>
                    </a:cubicBezTo>
                    <a:cubicBezTo>
                      <a:pt x="1106" y="5083"/>
                      <a:pt x="1001" y="5299"/>
                      <a:pt x="905" y="5514"/>
                    </a:cubicBezTo>
                    <a:cubicBezTo>
                      <a:pt x="807" y="5730"/>
                      <a:pt x="717" y="5950"/>
                      <a:pt x="635" y="6167"/>
                    </a:cubicBezTo>
                    <a:cubicBezTo>
                      <a:pt x="553" y="6384"/>
                      <a:pt x="477" y="6607"/>
                      <a:pt x="411" y="6823"/>
                    </a:cubicBezTo>
                    <a:cubicBezTo>
                      <a:pt x="344" y="7038"/>
                      <a:pt x="283" y="7261"/>
                      <a:pt x="232" y="7475"/>
                    </a:cubicBezTo>
                    <a:cubicBezTo>
                      <a:pt x="185" y="7689"/>
                      <a:pt x="139" y="7909"/>
                      <a:pt x="106" y="8118"/>
                    </a:cubicBezTo>
                    <a:cubicBezTo>
                      <a:pt x="73" y="8326"/>
                      <a:pt x="45" y="8545"/>
                      <a:pt x="28" y="8746"/>
                    </a:cubicBezTo>
                    <a:cubicBezTo>
                      <a:pt x="9" y="8947"/>
                      <a:pt x="1" y="9157"/>
                      <a:pt x="1" y="9350"/>
                    </a:cubicBezTo>
                    <a:lnTo>
                      <a:pt x="1459" y="8509"/>
                    </a:lnTo>
                    <a:cubicBezTo>
                      <a:pt x="1479" y="8411"/>
                      <a:pt x="1497" y="8315"/>
                      <a:pt x="1522" y="8219"/>
                    </a:cubicBezTo>
                    <a:cubicBezTo>
                      <a:pt x="1572" y="8006"/>
                      <a:pt x="1633" y="7783"/>
                      <a:pt x="1699" y="7567"/>
                    </a:cubicBezTo>
                    <a:cubicBezTo>
                      <a:pt x="1766" y="7349"/>
                      <a:pt x="1841" y="7126"/>
                      <a:pt x="1924" y="6910"/>
                    </a:cubicBezTo>
                    <a:cubicBezTo>
                      <a:pt x="2006" y="6693"/>
                      <a:pt x="2097" y="6475"/>
                      <a:pt x="2193" y="6259"/>
                    </a:cubicBezTo>
                    <a:cubicBezTo>
                      <a:pt x="2291" y="6043"/>
                      <a:pt x="2394" y="5828"/>
                      <a:pt x="2504" y="5616"/>
                    </a:cubicBezTo>
                    <a:cubicBezTo>
                      <a:pt x="2616" y="5406"/>
                      <a:pt x="2732" y="5198"/>
                      <a:pt x="2855" y="4994"/>
                    </a:cubicBezTo>
                    <a:cubicBezTo>
                      <a:pt x="2977" y="4788"/>
                      <a:pt x="3106" y="4588"/>
                      <a:pt x="3240" y="4393"/>
                    </a:cubicBezTo>
                    <a:cubicBezTo>
                      <a:pt x="3374" y="4197"/>
                      <a:pt x="3510" y="4006"/>
                      <a:pt x="3654" y="3822"/>
                    </a:cubicBezTo>
                    <a:cubicBezTo>
                      <a:pt x="3798" y="3635"/>
                      <a:pt x="3944" y="3458"/>
                      <a:pt x="4095" y="3284"/>
                    </a:cubicBezTo>
                    <a:cubicBezTo>
                      <a:pt x="4248" y="3111"/>
                      <a:pt x="4399" y="2948"/>
                      <a:pt x="4558" y="2789"/>
                    </a:cubicBezTo>
                    <a:cubicBezTo>
                      <a:pt x="4718" y="2629"/>
                      <a:pt x="4874" y="2481"/>
                      <a:pt x="5038" y="2337"/>
                    </a:cubicBezTo>
                    <a:cubicBezTo>
                      <a:pt x="5204" y="2193"/>
                      <a:pt x="5363" y="2062"/>
                      <a:pt x="5530" y="1936"/>
                    </a:cubicBezTo>
                    <a:cubicBezTo>
                      <a:pt x="5698" y="1809"/>
                      <a:pt x="5859" y="1696"/>
                      <a:pt x="6029" y="1588"/>
                    </a:cubicBezTo>
                    <a:cubicBezTo>
                      <a:pt x="6197" y="1477"/>
                      <a:pt x="6362" y="1382"/>
                      <a:pt x="6532" y="1295"/>
                    </a:cubicBezTo>
                    <a:cubicBezTo>
                      <a:pt x="6699" y="1209"/>
                      <a:pt x="6874" y="1125"/>
                      <a:pt x="7040" y="1059"/>
                    </a:cubicBezTo>
                    <a:cubicBezTo>
                      <a:pt x="7205" y="993"/>
                      <a:pt x="7377" y="934"/>
                      <a:pt x="7540" y="889"/>
                    </a:cubicBezTo>
                    <a:cubicBezTo>
                      <a:pt x="7701" y="843"/>
                      <a:pt x="7869" y="806"/>
                      <a:pt x="8024" y="783"/>
                    </a:cubicBezTo>
                    <a:cubicBezTo>
                      <a:pt x="8181" y="760"/>
                      <a:pt x="8341" y="746"/>
                      <a:pt x="8492" y="743"/>
                    </a:cubicBezTo>
                    <a:cubicBezTo>
                      <a:pt x="8502" y="743"/>
                      <a:pt x="8513" y="743"/>
                      <a:pt x="8524" y="743"/>
                    </a:cubicBezTo>
                    <a:cubicBezTo>
                      <a:pt x="8664" y="743"/>
                      <a:pt x="8804" y="751"/>
                      <a:pt x="8936" y="770"/>
                    </a:cubicBezTo>
                    <a:cubicBezTo>
                      <a:pt x="9001" y="779"/>
                      <a:pt x="9067" y="790"/>
                      <a:pt x="9130" y="805"/>
                    </a:cubicBezTo>
                    <a:cubicBezTo>
                      <a:pt x="9123" y="796"/>
                      <a:pt x="9116" y="786"/>
                      <a:pt x="9108" y="779"/>
                    </a:cubicBezTo>
                    <a:cubicBezTo>
                      <a:pt x="9013" y="675"/>
                      <a:pt x="8909" y="582"/>
                      <a:pt x="8799" y="497"/>
                    </a:cubicBezTo>
                    <a:cubicBezTo>
                      <a:pt x="8713" y="432"/>
                      <a:pt x="8625" y="373"/>
                      <a:pt x="8532" y="321"/>
                    </a:cubicBezTo>
                    <a:cubicBezTo>
                      <a:pt x="8505" y="307"/>
                      <a:pt x="8477" y="293"/>
                      <a:pt x="8448" y="280"/>
                    </a:cubicBezTo>
                    <a:cubicBezTo>
                      <a:pt x="8326" y="217"/>
                      <a:pt x="8197" y="162"/>
                      <a:pt x="8065" y="122"/>
                    </a:cubicBezTo>
                    <a:cubicBezTo>
                      <a:pt x="7931" y="80"/>
                      <a:pt x="7791" y="47"/>
                      <a:pt x="7648" y="28"/>
                    </a:cubicBezTo>
                    <a:cubicBezTo>
                      <a:pt x="7515" y="10"/>
                      <a:pt x="7376" y="1"/>
                      <a:pt x="7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22"/>
              <p:cNvSpPr/>
              <p:nvPr/>
            </p:nvSpPr>
            <p:spPr>
              <a:xfrm>
                <a:off x="8343232" y="1945917"/>
                <a:ext cx="45468" cy="49459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586" extrusionOk="0">
                    <a:moveTo>
                      <a:pt x="1458" y="0"/>
                    </a:moveTo>
                    <a:lnTo>
                      <a:pt x="0" y="841"/>
                    </a:lnTo>
                    <a:lnTo>
                      <a:pt x="1290" y="1586"/>
                    </a:lnTo>
                    <a:cubicBezTo>
                      <a:pt x="1290" y="1393"/>
                      <a:pt x="1298" y="1183"/>
                      <a:pt x="1316" y="982"/>
                    </a:cubicBezTo>
                    <a:cubicBezTo>
                      <a:pt x="1333" y="781"/>
                      <a:pt x="1359" y="562"/>
                      <a:pt x="1393" y="354"/>
                    </a:cubicBezTo>
                    <a:cubicBezTo>
                      <a:pt x="1412" y="240"/>
                      <a:pt x="1434" y="121"/>
                      <a:pt x="145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22"/>
              <p:cNvSpPr/>
              <p:nvPr/>
            </p:nvSpPr>
            <p:spPr>
              <a:xfrm>
                <a:off x="8474954" y="1769788"/>
                <a:ext cx="281756" cy="358097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483" extrusionOk="0">
                    <a:moveTo>
                      <a:pt x="6422" y="257"/>
                    </a:moveTo>
                    <a:cubicBezTo>
                      <a:pt x="6598" y="257"/>
                      <a:pt x="6763" y="278"/>
                      <a:pt x="6920" y="319"/>
                    </a:cubicBezTo>
                    <a:cubicBezTo>
                      <a:pt x="7470" y="461"/>
                      <a:pt x="8008" y="889"/>
                      <a:pt x="8324" y="1440"/>
                    </a:cubicBezTo>
                    <a:cubicBezTo>
                      <a:pt x="8672" y="2045"/>
                      <a:pt x="8777" y="2820"/>
                      <a:pt x="8652" y="3878"/>
                    </a:cubicBezTo>
                    <a:cubicBezTo>
                      <a:pt x="8531" y="4918"/>
                      <a:pt x="8225" y="5931"/>
                      <a:pt x="7745" y="6895"/>
                    </a:cubicBezTo>
                    <a:cubicBezTo>
                      <a:pt x="7275" y="7839"/>
                      <a:pt x="6638" y="8732"/>
                      <a:pt x="5903" y="9477"/>
                    </a:cubicBezTo>
                    <a:cubicBezTo>
                      <a:pt x="5240" y="10148"/>
                      <a:pt x="4572" y="10621"/>
                      <a:pt x="3863" y="10921"/>
                    </a:cubicBezTo>
                    <a:cubicBezTo>
                      <a:pt x="3387" y="11123"/>
                      <a:pt x="2949" y="11224"/>
                      <a:pt x="2556" y="11224"/>
                    </a:cubicBezTo>
                    <a:cubicBezTo>
                      <a:pt x="2382" y="11224"/>
                      <a:pt x="2217" y="11205"/>
                      <a:pt x="2062" y="11164"/>
                    </a:cubicBezTo>
                    <a:cubicBezTo>
                      <a:pt x="1511" y="11022"/>
                      <a:pt x="973" y="10592"/>
                      <a:pt x="657" y="10043"/>
                    </a:cubicBezTo>
                    <a:cubicBezTo>
                      <a:pt x="384" y="9566"/>
                      <a:pt x="260" y="8981"/>
                      <a:pt x="280" y="8249"/>
                    </a:cubicBezTo>
                    <a:cubicBezTo>
                      <a:pt x="286" y="8046"/>
                      <a:pt x="302" y="7833"/>
                      <a:pt x="329" y="7603"/>
                    </a:cubicBezTo>
                    <a:cubicBezTo>
                      <a:pt x="449" y="6565"/>
                      <a:pt x="755" y="5552"/>
                      <a:pt x="1235" y="4589"/>
                    </a:cubicBezTo>
                    <a:cubicBezTo>
                      <a:pt x="1704" y="3645"/>
                      <a:pt x="2342" y="2751"/>
                      <a:pt x="3077" y="2006"/>
                    </a:cubicBezTo>
                    <a:cubicBezTo>
                      <a:pt x="3739" y="1332"/>
                      <a:pt x="4407" y="859"/>
                      <a:pt x="5117" y="559"/>
                    </a:cubicBezTo>
                    <a:cubicBezTo>
                      <a:pt x="5593" y="357"/>
                      <a:pt x="6031" y="257"/>
                      <a:pt x="6422" y="257"/>
                    </a:cubicBezTo>
                    <a:close/>
                    <a:moveTo>
                      <a:pt x="6421" y="1"/>
                    </a:moveTo>
                    <a:cubicBezTo>
                      <a:pt x="5993" y="1"/>
                      <a:pt x="5521" y="108"/>
                      <a:pt x="5012" y="324"/>
                    </a:cubicBezTo>
                    <a:cubicBezTo>
                      <a:pt x="4271" y="638"/>
                      <a:pt x="3576" y="1130"/>
                      <a:pt x="2890" y="1827"/>
                    </a:cubicBezTo>
                    <a:cubicBezTo>
                      <a:pt x="2136" y="2592"/>
                      <a:pt x="1482" y="3506"/>
                      <a:pt x="1001" y="4475"/>
                    </a:cubicBezTo>
                    <a:cubicBezTo>
                      <a:pt x="509" y="5465"/>
                      <a:pt x="196" y="6508"/>
                      <a:pt x="71" y="7575"/>
                    </a:cubicBezTo>
                    <a:cubicBezTo>
                      <a:pt x="42" y="7812"/>
                      <a:pt x="25" y="8032"/>
                      <a:pt x="20" y="8243"/>
                    </a:cubicBezTo>
                    <a:cubicBezTo>
                      <a:pt x="0" y="9024"/>
                      <a:pt x="132" y="9655"/>
                      <a:pt x="431" y="10172"/>
                    </a:cubicBezTo>
                    <a:cubicBezTo>
                      <a:pt x="785" y="10788"/>
                      <a:pt x="1369" y="11253"/>
                      <a:pt x="1993" y="11413"/>
                    </a:cubicBezTo>
                    <a:cubicBezTo>
                      <a:pt x="2171" y="11459"/>
                      <a:pt x="2358" y="11482"/>
                      <a:pt x="2553" y="11482"/>
                    </a:cubicBezTo>
                    <a:cubicBezTo>
                      <a:pt x="2982" y="11482"/>
                      <a:pt x="3452" y="11374"/>
                      <a:pt x="3959" y="11159"/>
                    </a:cubicBezTo>
                    <a:cubicBezTo>
                      <a:pt x="4700" y="10845"/>
                      <a:pt x="5393" y="10354"/>
                      <a:pt x="6081" y="9656"/>
                    </a:cubicBezTo>
                    <a:cubicBezTo>
                      <a:pt x="6835" y="8893"/>
                      <a:pt x="7489" y="7976"/>
                      <a:pt x="7970" y="7007"/>
                    </a:cubicBezTo>
                    <a:cubicBezTo>
                      <a:pt x="8462" y="6019"/>
                      <a:pt x="8777" y="4975"/>
                      <a:pt x="8902" y="3907"/>
                    </a:cubicBezTo>
                    <a:cubicBezTo>
                      <a:pt x="9034" y="2791"/>
                      <a:pt x="8919" y="1966"/>
                      <a:pt x="8541" y="1311"/>
                    </a:cubicBezTo>
                    <a:cubicBezTo>
                      <a:pt x="8186" y="694"/>
                      <a:pt x="7604" y="228"/>
                      <a:pt x="6980" y="69"/>
                    </a:cubicBezTo>
                    <a:cubicBezTo>
                      <a:pt x="6803" y="23"/>
                      <a:pt x="6617" y="1"/>
                      <a:pt x="64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22"/>
              <p:cNvSpPr/>
              <p:nvPr/>
            </p:nvSpPr>
            <p:spPr>
              <a:xfrm>
                <a:off x="8632311" y="1321419"/>
                <a:ext cx="235384" cy="296601"/>
              </a:xfrm>
              <a:custGeom>
                <a:avLst/>
                <a:gdLst/>
                <a:ahLst/>
                <a:cxnLst/>
                <a:rect l="l" t="t" r="r" b="b"/>
                <a:pathLst>
                  <a:path w="7548" h="9511" extrusionOk="0">
                    <a:moveTo>
                      <a:pt x="5536" y="622"/>
                    </a:moveTo>
                    <a:cubicBezTo>
                      <a:pt x="5884" y="622"/>
                      <a:pt x="6218" y="695"/>
                      <a:pt x="6490" y="866"/>
                    </a:cubicBezTo>
                    <a:cubicBezTo>
                      <a:pt x="7022" y="1200"/>
                      <a:pt x="7314" y="1912"/>
                      <a:pt x="7407" y="2590"/>
                    </a:cubicBezTo>
                    <a:cubicBezTo>
                      <a:pt x="7525" y="3443"/>
                      <a:pt x="7325" y="4245"/>
                      <a:pt x="7025" y="5007"/>
                    </a:cubicBezTo>
                    <a:cubicBezTo>
                      <a:pt x="6664" y="5920"/>
                      <a:pt x="6159" y="6775"/>
                      <a:pt x="5531" y="7543"/>
                    </a:cubicBezTo>
                    <a:cubicBezTo>
                      <a:pt x="5009" y="8180"/>
                      <a:pt x="4402" y="8758"/>
                      <a:pt x="3593" y="9041"/>
                    </a:cubicBezTo>
                    <a:cubicBezTo>
                      <a:pt x="3429" y="9098"/>
                      <a:pt x="3258" y="9143"/>
                      <a:pt x="3084" y="9175"/>
                    </a:cubicBezTo>
                    <a:cubicBezTo>
                      <a:pt x="2923" y="9203"/>
                      <a:pt x="2760" y="9218"/>
                      <a:pt x="2599" y="9218"/>
                    </a:cubicBezTo>
                    <a:cubicBezTo>
                      <a:pt x="2252" y="9218"/>
                      <a:pt x="1918" y="9146"/>
                      <a:pt x="1646" y="8975"/>
                    </a:cubicBezTo>
                    <a:cubicBezTo>
                      <a:pt x="1114" y="8640"/>
                      <a:pt x="821" y="7928"/>
                      <a:pt x="728" y="7251"/>
                    </a:cubicBezTo>
                    <a:cubicBezTo>
                      <a:pt x="611" y="6396"/>
                      <a:pt x="811" y="5596"/>
                      <a:pt x="1110" y="4834"/>
                    </a:cubicBezTo>
                    <a:cubicBezTo>
                      <a:pt x="1470" y="3921"/>
                      <a:pt x="1976" y="3066"/>
                      <a:pt x="2604" y="2298"/>
                    </a:cubicBezTo>
                    <a:cubicBezTo>
                      <a:pt x="3127" y="1660"/>
                      <a:pt x="3732" y="1083"/>
                      <a:pt x="4543" y="800"/>
                    </a:cubicBezTo>
                    <a:cubicBezTo>
                      <a:pt x="4858" y="689"/>
                      <a:pt x="5203" y="622"/>
                      <a:pt x="5536" y="622"/>
                    </a:cubicBezTo>
                    <a:close/>
                    <a:moveTo>
                      <a:pt x="5424" y="0"/>
                    </a:moveTo>
                    <a:cubicBezTo>
                      <a:pt x="4687" y="0"/>
                      <a:pt x="3882" y="361"/>
                      <a:pt x="3231" y="812"/>
                    </a:cubicBezTo>
                    <a:cubicBezTo>
                      <a:pt x="2282" y="1470"/>
                      <a:pt x="1659" y="2320"/>
                      <a:pt x="1135" y="3227"/>
                    </a:cubicBezTo>
                    <a:cubicBezTo>
                      <a:pt x="611" y="4136"/>
                      <a:pt x="187" y="5100"/>
                      <a:pt x="92" y="6252"/>
                    </a:cubicBezTo>
                    <a:cubicBezTo>
                      <a:pt x="0" y="7365"/>
                      <a:pt x="216" y="8650"/>
                      <a:pt x="1081" y="9193"/>
                    </a:cubicBezTo>
                    <a:lnTo>
                      <a:pt x="1206" y="9265"/>
                    </a:lnTo>
                    <a:lnTo>
                      <a:pt x="1208" y="9268"/>
                    </a:lnTo>
                    <a:cubicBezTo>
                      <a:pt x="1258" y="9294"/>
                      <a:pt x="1309" y="9318"/>
                      <a:pt x="1365" y="9341"/>
                    </a:cubicBezTo>
                    <a:cubicBezTo>
                      <a:pt x="1498" y="9397"/>
                      <a:pt x="1616" y="9433"/>
                      <a:pt x="1761" y="9464"/>
                    </a:cubicBezTo>
                    <a:cubicBezTo>
                      <a:pt x="1911" y="9494"/>
                      <a:pt x="2029" y="9507"/>
                      <a:pt x="2186" y="9510"/>
                    </a:cubicBezTo>
                    <a:cubicBezTo>
                      <a:pt x="2207" y="9510"/>
                      <a:pt x="2228" y="9510"/>
                      <a:pt x="2248" y="9510"/>
                    </a:cubicBezTo>
                    <a:cubicBezTo>
                      <a:pt x="2378" y="9510"/>
                      <a:pt x="2488" y="9502"/>
                      <a:pt x="2627" y="9481"/>
                    </a:cubicBezTo>
                    <a:cubicBezTo>
                      <a:pt x="2705" y="9471"/>
                      <a:pt x="2774" y="9458"/>
                      <a:pt x="2850" y="9441"/>
                    </a:cubicBezTo>
                    <a:cubicBezTo>
                      <a:pt x="2986" y="9409"/>
                      <a:pt x="3093" y="9380"/>
                      <a:pt x="3231" y="9333"/>
                    </a:cubicBezTo>
                    <a:cubicBezTo>
                      <a:pt x="3392" y="9277"/>
                      <a:pt x="3508" y="9228"/>
                      <a:pt x="3668" y="9150"/>
                    </a:cubicBezTo>
                    <a:cubicBezTo>
                      <a:pt x="3827" y="9074"/>
                      <a:pt x="3945" y="9011"/>
                      <a:pt x="4103" y="8912"/>
                    </a:cubicBezTo>
                    <a:cubicBezTo>
                      <a:pt x="4262" y="8815"/>
                      <a:pt x="4378" y="8733"/>
                      <a:pt x="4532" y="8617"/>
                    </a:cubicBezTo>
                    <a:cubicBezTo>
                      <a:pt x="4686" y="8500"/>
                      <a:pt x="4802" y="8404"/>
                      <a:pt x="4952" y="8270"/>
                    </a:cubicBezTo>
                    <a:cubicBezTo>
                      <a:pt x="5098" y="8137"/>
                      <a:pt x="5213" y="8024"/>
                      <a:pt x="5356" y="7875"/>
                    </a:cubicBezTo>
                    <a:cubicBezTo>
                      <a:pt x="5495" y="7727"/>
                      <a:pt x="5609" y="7598"/>
                      <a:pt x="5739" y="7436"/>
                    </a:cubicBezTo>
                    <a:cubicBezTo>
                      <a:pt x="5998" y="7120"/>
                      <a:pt x="6220" y="6804"/>
                      <a:pt x="6434" y="6446"/>
                    </a:cubicBezTo>
                    <a:cubicBezTo>
                      <a:pt x="6536" y="6276"/>
                      <a:pt x="6638" y="6091"/>
                      <a:pt x="6729" y="5914"/>
                    </a:cubicBezTo>
                    <a:cubicBezTo>
                      <a:pt x="6816" y="5741"/>
                      <a:pt x="6910" y="5540"/>
                      <a:pt x="6983" y="5365"/>
                    </a:cubicBezTo>
                    <a:cubicBezTo>
                      <a:pt x="7058" y="5189"/>
                      <a:pt x="7137" y="4980"/>
                      <a:pt x="7196" y="4804"/>
                    </a:cubicBezTo>
                    <a:cubicBezTo>
                      <a:pt x="7253" y="4629"/>
                      <a:pt x="7317" y="4412"/>
                      <a:pt x="7360" y="4239"/>
                    </a:cubicBezTo>
                    <a:cubicBezTo>
                      <a:pt x="7381" y="4151"/>
                      <a:pt x="7403" y="4057"/>
                      <a:pt x="7420" y="3967"/>
                    </a:cubicBezTo>
                    <a:cubicBezTo>
                      <a:pt x="7455" y="3801"/>
                      <a:pt x="7486" y="3601"/>
                      <a:pt x="7506" y="3440"/>
                    </a:cubicBezTo>
                    <a:cubicBezTo>
                      <a:pt x="7526" y="3280"/>
                      <a:pt x="7541" y="3080"/>
                      <a:pt x="7544" y="2925"/>
                    </a:cubicBezTo>
                    <a:cubicBezTo>
                      <a:pt x="7548" y="2771"/>
                      <a:pt x="7542" y="2579"/>
                      <a:pt x="7532" y="2432"/>
                    </a:cubicBezTo>
                    <a:cubicBezTo>
                      <a:pt x="7519" y="2284"/>
                      <a:pt x="7493" y="2101"/>
                      <a:pt x="7463" y="1965"/>
                    </a:cubicBezTo>
                    <a:cubicBezTo>
                      <a:pt x="7434" y="1825"/>
                      <a:pt x="7390" y="1656"/>
                      <a:pt x="7345" y="1528"/>
                    </a:cubicBezTo>
                    <a:cubicBezTo>
                      <a:pt x="7299" y="1398"/>
                      <a:pt x="7233" y="1242"/>
                      <a:pt x="7173" y="1127"/>
                    </a:cubicBezTo>
                    <a:cubicBezTo>
                      <a:pt x="7110" y="1009"/>
                      <a:pt x="7023" y="874"/>
                      <a:pt x="6944" y="772"/>
                    </a:cubicBezTo>
                    <a:cubicBezTo>
                      <a:pt x="6865" y="667"/>
                      <a:pt x="6759" y="553"/>
                      <a:pt x="6662" y="470"/>
                    </a:cubicBezTo>
                    <a:cubicBezTo>
                      <a:pt x="6562" y="380"/>
                      <a:pt x="6441" y="294"/>
                      <a:pt x="6327" y="228"/>
                    </a:cubicBezTo>
                    <a:cubicBezTo>
                      <a:pt x="6052" y="69"/>
                      <a:pt x="5744" y="0"/>
                      <a:pt x="5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22"/>
              <p:cNvSpPr/>
              <p:nvPr/>
            </p:nvSpPr>
            <p:spPr>
              <a:xfrm>
                <a:off x="8651364" y="1340816"/>
                <a:ext cx="215613" cy="268097"/>
              </a:xfrm>
              <a:custGeom>
                <a:avLst/>
                <a:gdLst/>
                <a:ahLst/>
                <a:cxnLst/>
                <a:rect l="l" t="t" r="r" b="b"/>
                <a:pathLst>
                  <a:path w="6914" h="8597" extrusionOk="0">
                    <a:moveTo>
                      <a:pt x="4780" y="423"/>
                    </a:moveTo>
                    <a:cubicBezTo>
                      <a:pt x="4828" y="423"/>
                      <a:pt x="4875" y="424"/>
                      <a:pt x="4923" y="427"/>
                    </a:cubicBezTo>
                    <a:cubicBezTo>
                      <a:pt x="5184" y="444"/>
                      <a:pt x="5433" y="512"/>
                      <a:pt x="5643" y="641"/>
                    </a:cubicBezTo>
                    <a:cubicBezTo>
                      <a:pt x="6123" y="943"/>
                      <a:pt x="6386" y="1584"/>
                      <a:pt x="6471" y="2195"/>
                    </a:cubicBezTo>
                    <a:cubicBezTo>
                      <a:pt x="6578" y="2964"/>
                      <a:pt x="6398" y="3688"/>
                      <a:pt x="6126" y="4373"/>
                    </a:cubicBezTo>
                    <a:cubicBezTo>
                      <a:pt x="5801" y="5199"/>
                      <a:pt x="5344" y="5969"/>
                      <a:pt x="4779" y="6662"/>
                    </a:cubicBezTo>
                    <a:cubicBezTo>
                      <a:pt x="4308" y="7237"/>
                      <a:pt x="3760" y="7756"/>
                      <a:pt x="3029" y="8014"/>
                    </a:cubicBezTo>
                    <a:cubicBezTo>
                      <a:pt x="2746" y="8113"/>
                      <a:pt x="2435" y="8173"/>
                      <a:pt x="2136" y="8173"/>
                    </a:cubicBezTo>
                    <a:cubicBezTo>
                      <a:pt x="1822" y="8173"/>
                      <a:pt x="1520" y="8108"/>
                      <a:pt x="1274" y="7953"/>
                    </a:cubicBezTo>
                    <a:cubicBezTo>
                      <a:pt x="1099" y="7844"/>
                      <a:pt x="951" y="7687"/>
                      <a:pt x="830" y="7502"/>
                    </a:cubicBezTo>
                    <a:cubicBezTo>
                      <a:pt x="624" y="7184"/>
                      <a:pt x="498" y="6786"/>
                      <a:pt x="446" y="6399"/>
                    </a:cubicBezTo>
                    <a:cubicBezTo>
                      <a:pt x="340" y="5630"/>
                      <a:pt x="519" y="4907"/>
                      <a:pt x="791" y="4221"/>
                    </a:cubicBezTo>
                    <a:cubicBezTo>
                      <a:pt x="1116" y="3396"/>
                      <a:pt x="1573" y="2625"/>
                      <a:pt x="2138" y="1934"/>
                    </a:cubicBezTo>
                    <a:cubicBezTo>
                      <a:pt x="2610" y="1359"/>
                      <a:pt x="3157" y="840"/>
                      <a:pt x="3888" y="582"/>
                    </a:cubicBezTo>
                    <a:cubicBezTo>
                      <a:pt x="4034" y="530"/>
                      <a:pt x="4190" y="489"/>
                      <a:pt x="4345" y="461"/>
                    </a:cubicBezTo>
                    <a:cubicBezTo>
                      <a:pt x="4489" y="436"/>
                      <a:pt x="4635" y="423"/>
                      <a:pt x="4780" y="423"/>
                    </a:cubicBezTo>
                    <a:close/>
                    <a:moveTo>
                      <a:pt x="4925" y="0"/>
                    </a:moveTo>
                    <a:cubicBezTo>
                      <a:pt x="4592" y="0"/>
                      <a:pt x="4247" y="67"/>
                      <a:pt x="3932" y="178"/>
                    </a:cubicBezTo>
                    <a:cubicBezTo>
                      <a:pt x="3121" y="461"/>
                      <a:pt x="2516" y="1038"/>
                      <a:pt x="1993" y="1676"/>
                    </a:cubicBezTo>
                    <a:cubicBezTo>
                      <a:pt x="1366" y="2443"/>
                      <a:pt x="861" y="3299"/>
                      <a:pt x="499" y="4212"/>
                    </a:cubicBezTo>
                    <a:cubicBezTo>
                      <a:pt x="200" y="4974"/>
                      <a:pt x="0" y="5775"/>
                      <a:pt x="117" y="6629"/>
                    </a:cubicBezTo>
                    <a:cubicBezTo>
                      <a:pt x="210" y="7306"/>
                      <a:pt x="503" y="8018"/>
                      <a:pt x="1035" y="8353"/>
                    </a:cubicBezTo>
                    <a:cubicBezTo>
                      <a:pt x="1307" y="8524"/>
                      <a:pt x="1641" y="8596"/>
                      <a:pt x="1988" y="8596"/>
                    </a:cubicBezTo>
                    <a:cubicBezTo>
                      <a:pt x="2149" y="8596"/>
                      <a:pt x="2312" y="8581"/>
                      <a:pt x="2473" y="8553"/>
                    </a:cubicBezTo>
                    <a:cubicBezTo>
                      <a:pt x="2647" y="8521"/>
                      <a:pt x="2818" y="8476"/>
                      <a:pt x="2982" y="8419"/>
                    </a:cubicBezTo>
                    <a:cubicBezTo>
                      <a:pt x="3791" y="8136"/>
                      <a:pt x="4398" y="7558"/>
                      <a:pt x="4920" y="6921"/>
                    </a:cubicBezTo>
                    <a:cubicBezTo>
                      <a:pt x="5548" y="6155"/>
                      <a:pt x="6053" y="5299"/>
                      <a:pt x="6414" y="4385"/>
                    </a:cubicBezTo>
                    <a:cubicBezTo>
                      <a:pt x="6714" y="3623"/>
                      <a:pt x="6914" y="2821"/>
                      <a:pt x="6796" y="1968"/>
                    </a:cubicBezTo>
                    <a:cubicBezTo>
                      <a:pt x="6703" y="1290"/>
                      <a:pt x="6411" y="578"/>
                      <a:pt x="5879" y="244"/>
                    </a:cubicBezTo>
                    <a:cubicBezTo>
                      <a:pt x="5607" y="73"/>
                      <a:pt x="5273" y="0"/>
                      <a:pt x="4925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22"/>
              <p:cNvSpPr/>
              <p:nvPr/>
            </p:nvSpPr>
            <p:spPr>
              <a:xfrm>
                <a:off x="8677123" y="1354100"/>
                <a:ext cx="179251" cy="241590"/>
              </a:xfrm>
              <a:custGeom>
                <a:avLst/>
                <a:gdLst/>
                <a:ahLst/>
                <a:cxnLst/>
                <a:rect l="l" t="t" r="r" b="b"/>
                <a:pathLst>
                  <a:path w="5748" h="7747" extrusionOk="0">
                    <a:moveTo>
                      <a:pt x="4093" y="1"/>
                    </a:moveTo>
                    <a:cubicBezTo>
                      <a:pt x="4425" y="527"/>
                      <a:pt x="4508" y="1279"/>
                      <a:pt x="4452" y="1950"/>
                    </a:cubicBezTo>
                    <a:cubicBezTo>
                      <a:pt x="4374" y="2895"/>
                      <a:pt x="4026" y="3687"/>
                      <a:pt x="3597" y="4430"/>
                    </a:cubicBezTo>
                    <a:cubicBezTo>
                      <a:pt x="3167" y="5177"/>
                      <a:pt x="2656" y="5874"/>
                      <a:pt x="1877" y="6413"/>
                    </a:cubicBezTo>
                    <a:cubicBezTo>
                      <a:pt x="1343" y="6782"/>
                      <a:pt x="683" y="7077"/>
                      <a:pt x="80" y="7077"/>
                    </a:cubicBezTo>
                    <a:cubicBezTo>
                      <a:pt x="53" y="7077"/>
                      <a:pt x="27" y="7077"/>
                      <a:pt x="1" y="7076"/>
                    </a:cubicBezTo>
                    <a:lnTo>
                      <a:pt x="1" y="7076"/>
                    </a:lnTo>
                    <a:cubicBezTo>
                      <a:pt x="122" y="7260"/>
                      <a:pt x="268" y="7416"/>
                      <a:pt x="445" y="7527"/>
                    </a:cubicBezTo>
                    <a:cubicBezTo>
                      <a:pt x="690" y="7681"/>
                      <a:pt x="992" y="7746"/>
                      <a:pt x="1306" y="7746"/>
                    </a:cubicBezTo>
                    <a:cubicBezTo>
                      <a:pt x="1606" y="7746"/>
                      <a:pt x="1917" y="7687"/>
                      <a:pt x="2201" y="7588"/>
                    </a:cubicBezTo>
                    <a:cubicBezTo>
                      <a:pt x="2929" y="7330"/>
                      <a:pt x="3479" y="6811"/>
                      <a:pt x="3949" y="6236"/>
                    </a:cubicBezTo>
                    <a:cubicBezTo>
                      <a:pt x="4515" y="5543"/>
                      <a:pt x="4971" y="4773"/>
                      <a:pt x="5297" y="3947"/>
                    </a:cubicBezTo>
                    <a:cubicBezTo>
                      <a:pt x="5566" y="3263"/>
                      <a:pt x="5747" y="2538"/>
                      <a:pt x="5642" y="1769"/>
                    </a:cubicBezTo>
                    <a:cubicBezTo>
                      <a:pt x="5559" y="1158"/>
                      <a:pt x="5294" y="517"/>
                      <a:pt x="4811" y="217"/>
                    </a:cubicBezTo>
                    <a:cubicBezTo>
                      <a:pt x="4603" y="86"/>
                      <a:pt x="4356" y="20"/>
                      <a:pt x="40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22"/>
              <p:cNvSpPr/>
              <p:nvPr/>
            </p:nvSpPr>
            <p:spPr>
              <a:xfrm>
                <a:off x="8614473" y="1310879"/>
                <a:ext cx="215364" cy="29725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9532" extrusionOk="0">
                    <a:moveTo>
                      <a:pt x="5299" y="0"/>
                    </a:moveTo>
                    <a:cubicBezTo>
                      <a:pt x="5190" y="0"/>
                      <a:pt x="5091" y="7"/>
                      <a:pt x="4969" y="21"/>
                    </a:cubicBezTo>
                    <a:cubicBezTo>
                      <a:pt x="4894" y="30"/>
                      <a:pt x="4825" y="41"/>
                      <a:pt x="4749" y="57"/>
                    </a:cubicBezTo>
                    <a:cubicBezTo>
                      <a:pt x="4591" y="90"/>
                      <a:pt x="4476" y="120"/>
                      <a:pt x="4315" y="176"/>
                    </a:cubicBezTo>
                    <a:cubicBezTo>
                      <a:pt x="4156" y="231"/>
                      <a:pt x="4040" y="280"/>
                      <a:pt x="3880" y="358"/>
                    </a:cubicBezTo>
                    <a:cubicBezTo>
                      <a:pt x="3721" y="435"/>
                      <a:pt x="3603" y="499"/>
                      <a:pt x="3445" y="596"/>
                    </a:cubicBezTo>
                    <a:cubicBezTo>
                      <a:pt x="3287" y="694"/>
                      <a:pt x="3170" y="775"/>
                      <a:pt x="3016" y="891"/>
                    </a:cubicBezTo>
                    <a:cubicBezTo>
                      <a:pt x="2861" y="1009"/>
                      <a:pt x="2746" y="1104"/>
                      <a:pt x="2597" y="1239"/>
                    </a:cubicBezTo>
                    <a:cubicBezTo>
                      <a:pt x="2448" y="1371"/>
                      <a:pt x="2335" y="1485"/>
                      <a:pt x="2193" y="1634"/>
                    </a:cubicBezTo>
                    <a:cubicBezTo>
                      <a:pt x="2053" y="1781"/>
                      <a:pt x="1939" y="1910"/>
                      <a:pt x="1809" y="2073"/>
                    </a:cubicBezTo>
                    <a:cubicBezTo>
                      <a:pt x="1550" y="2389"/>
                      <a:pt x="1328" y="2705"/>
                      <a:pt x="1114" y="3062"/>
                    </a:cubicBezTo>
                    <a:cubicBezTo>
                      <a:pt x="1012" y="3231"/>
                      <a:pt x="910" y="3418"/>
                      <a:pt x="820" y="3594"/>
                    </a:cubicBezTo>
                    <a:cubicBezTo>
                      <a:pt x="732" y="3766"/>
                      <a:pt x="638" y="3968"/>
                      <a:pt x="565" y="4144"/>
                    </a:cubicBezTo>
                    <a:cubicBezTo>
                      <a:pt x="490" y="4318"/>
                      <a:pt x="411" y="4528"/>
                      <a:pt x="352" y="4705"/>
                    </a:cubicBezTo>
                    <a:cubicBezTo>
                      <a:pt x="295" y="4879"/>
                      <a:pt x="232" y="5096"/>
                      <a:pt x="188" y="5269"/>
                    </a:cubicBezTo>
                    <a:cubicBezTo>
                      <a:pt x="167" y="5358"/>
                      <a:pt x="145" y="5453"/>
                      <a:pt x="128" y="5540"/>
                    </a:cubicBezTo>
                    <a:cubicBezTo>
                      <a:pt x="94" y="5707"/>
                      <a:pt x="62" y="5907"/>
                      <a:pt x="42" y="6069"/>
                    </a:cubicBezTo>
                    <a:cubicBezTo>
                      <a:pt x="22" y="6230"/>
                      <a:pt x="7" y="6429"/>
                      <a:pt x="4" y="6583"/>
                    </a:cubicBezTo>
                    <a:cubicBezTo>
                      <a:pt x="0" y="6737"/>
                      <a:pt x="4" y="6929"/>
                      <a:pt x="16" y="7077"/>
                    </a:cubicBezTo>
                    <a:cubicBezTo>
                      <a:pt x="27" y="7224"/>
                      <a:pt x="55" y="7408"/>
                      <a:pt x="81" y="7546"/>
                    </a:cubicBezTo>
                    <a:cubicBezTo>
                      <a:pt x="109" y="7684"/>
                      <a:pt x="155" y="7855"/>
                      <a:pt x="200" y="7983"/>
                    </a:cubicBezTo>
                    <a:cubicBezTo>
                      <a:pt x="244" y="8111"/>
                      <a:pt x="312" y="8266"/>
                      <a:pt x="372" y="8381"/>
                    </a:cubicBezTo>
                    <a:cubicBezTo>
                      <a:pt x="436" y="8501"/>
                      <a:pt x="522" y="8636"/>
                      <a:pt x="601" y="8738"/>
                    </a:cubicBezTo>
                    <a:cubicBezTo>
                      <a:pt x="682" y="8841"/>
                      <a:pt x="786" y="8953"/>
                      <a:pt x="883" y="9040"/>
                    </a:cubicBezTo>
                    <a:cubicBezTo>
                      <a:pt x="983" y="9126"/>
                      <a:pt x="1104" y="9212"/>
                      <a:pt x="1218" y="9278"/>
                    </a:cubicBezTo>
                    <a:lnTo>
                      <a:pt x="1659" y="9531"/>
                    </a:lnTo>
                    <a:cubicBezTo>
                      <a:pt x="794" y="8985"/>
                      <a:pt x="578" y="7701"/>
                      <a:pt x="669" y="6590"/>
                    </a:cubicBezTo>
                    <a:cubicBezTo>
                      <a:pt x="762" y="5438"/>
                      <a:pt x="1186" y="4474"/>
                      <a:pt x="1711" y="3565"/>
                    </a:cubicBezTo>
                    <a:cubicBezTo>
                      <a:pt x="2234" y="2658"/>
                      <a:pt x="2858" y="1808"/>
                      <a:pt x="3808" y="1150"/>
                    </a:cubicBezTo>
                    <a:cubicBezTo>
                      <a:pt x="4459" y="698"/>
                      <a:pt x="5264" y="338"/>
                      <a:pt x="6000" y="338"/>
                    </a:cubicBezTo>
                    <a:cubicBezTo>
                      <a:pt x="6321" y="338"/>
                      <a:pt x="6629" y="407"/>
                      <a:pt x="6905" y="566"/>
                    </a:cubicBezTo>
                    <a:lnTo>
                      <a:pt x="6409" y="280"/>
                    </a:lnTo>
                    <a:cubicBezTo>
                      <a:pt x="6346" y="245"/>
                      <a:pt x="6287" y="215"/>
                      <a:pt x="6224" y="189"/>
                    </a:cubicBezTo>
                    <a:cubicBezTo>
                      <a:pt x="6090" y="129"/>
                      <a:pt x="5974" y="90"/>
                      <a:pt x="5830" y="57"/>
                    </a:cubicBezTo>
                    <a:cubicBezTo>
                      <a:pt x="5683" y="23"/>
                      <a:pt x="5564" y="7"/>
                      <a:pt x="5410" y="3"/>
                    </a:cubicBezTo>
                    <a:cubicBezTo>
                      <a:pt x="5371" y="1"/>
                      <a:pt x="5334" y="0"/>
                      <a:pt x="5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3" name="Google Shape;6243;p22"/>
              <p:cNvSpPr/>
              <p:nvPr/>
            </p:nvSpPr>
            <p:spPr>
              <a:xfrm>
                <a:off x="8661936" y="1353975"/>
                <a:ext cx="155863" cy="220883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083" extrusionOk="0">
                    <a:moveTo>
                      <a:pt x="4441" y="1"/>
                    </a:moveTo>
                    <a:cubicBezTo>
                      <a:pt x="4296" y="1"/>
                      <a:pt x="4150" y="14"/>
                      <a:pt x="4006" y="39"/>
                    </a:cubicBezTo>
                    <a:cubicBezTo>
                      <a:pt x="3851" y="68"/>
                      <a:pt x="3695" y="108"/>
                      <a:pt x="3549" y="160"/>
                    </a:cubicBezTo>
                    <a:cubicBezTo>
                      <a:pt x="2818" y="418"/>
                      <a:pt x="2271" y="937"/>
                      <a:pt x="1799" y="1512"/>
                    </a:cubicBezTo>
                    <a:cubicBezTo>
                      <a:pt x="1234" y="2203"/>
                      <a:pt x="777" y="2974"/>
                      <a:pt x="452" y="3799"/>
                    </a:cubicBezTo>
                    <a:cubicBezTo>
                      <a:pt x="182" y="4483"/>
                      <a:pt x="1" y="5208"/>
                      <a:pt x="107" y="5977"/>
                    </a:cubicBezTo>
                    <a:cubicBezTo>
                      <a:pt x="160" y="6365"/>
                      <a:pt x="285" y="6765"/>
                      <a:pt x="491" y="7081"/>
                    </a:cubicBezTo>
                    <a:cubicBezTo>
                      <a:pt x="516" y="7082"/>
                      <a:pt x="541" y="7083"/>
                      <a:pt x="566" y="7083"/>
                    </a:cubicBezTo>
                    <a:cubicBezTo>
                      <a:pt x="1170" y="7083"/>
                      <a:pt x="1833" y="6788"/>
                      <a:pt x="2367" y="6417"/>
                    </a:cubicBezTo>
                    <a:cubicBezTo>
                      <a:pt x="3146" y="5876"/>
                      <a:pt x="3658" y="5179"/>
                      <a:pt x="4088" y="4436"/>
                    </a:cubicBezTo>
                    <a:cubicBezTo>
                      <a:pt x="4516" y="3691"/>
                      <a:pt x="4866" y="2900"/>
                      <a:pt x="4943" y="1956"/>
                    </a:cubicBezTo>
                    <a:cubicBezTo>
                      <a:pt x="4998" y="1283"/>
                      <a:pt x="4916" y="533"/>
                      <a:pt x="4584" y="5"/>
                    </a:cubicBezTo>
                    <a:cubicBezTo>
                      <a:pt x="4536" y="2"/>
                      <a:pt x="4489" y="1"/>
                      <a:pt x="44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4" name="Google Shape;6244;p22"/>
              <p:cNvSpPr/>
              <p:nvPr/>
            </p:nvSpPr>
            <p:spPr>
              <a:xfrm>
                <a:off x="8666115" y="1608097"/>
                <a:ext cx="3867" cy="2277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3" extrusionOk="0">
                    <a:moveTo>
                      <a:pt x="0" y="0"/>
                    </a:moveTo>
                    <a:cubicBezTo>
                      <a:pt x="18" y="12"/>
                      <a:pt x="33" y="22"/>
                      <a:pt x="52" y="33"/>
                    </a:cubicBezTo>
                    <a:cubicBezTo>
                      <a:pt x="76" y="48"/>
                      <a:pt x="101" y="61"/>
                      <a:pt x="124" y="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5" name="Google Shape;6245;p22"/>
              <p:cNvSpPr/>
              <p:nvPr/>
            </p:nvSpPr>
            <p:spPr>
              <a:xfrm>
                <a:off x="8647778" y="1336855"/>
                <a:ext cx="222786" cy="276081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8853" extrusionOk="0">
                    <a:moveTo>
                      <a:pt x="5061" y="256"/>
                    </a:moveTo>
                    <a:cubicBezTo>
                      <a:pt x="5399" y="259"/>
                      <a:pt x="5696" y="337"/>
                      <a:pt x="5925" y="481"/>
                    </a:cubicBezTo>
                    <a:cubicBezTo>
                      <a:pt x="6360" y="754"/>
                      <a:pt x="6681" y="1363"/>
                      <a:pt x="6785" y="2112"/>
                    </a:cubicBezTo>
                    <a:cubicBezTo>
                      <a:pt x="6881" y="2823"/>
                      <a:pt x="6760" y="3570"/>
                      <a:pt x="6408" y="4464"/>
                    </a:cubicBezTo>
                    <a:cubicBezTo>
                      <a:pt x="6054" y="5363"/>
                      <a:pt x="5558" y="6207"/>
                      <a:pt x="4934" y="6966"/>
                    </a:cubicBezTo>
                    <a:cubicBezTo>
                      <a:pt x="4302" y="7741"/>
                      <a:pt x="3722" y="8191"/>
                      <a:pt x="3054" y="8425"/>
                    </a:cubicBezTo>
                    <a:cubicBezTo>
                      <a:pt x="2891" y="8481"/>
                      <a:pt x="2728" y="8524"/>
                      <a:pt x="2564" y="8553"/>
                    </a:cubicBezTo>
                    <a:cubicBezTo>
                      <a:pt x="2404" y="8581"/>
                      <a:pt x="2250" y="8595"/>
                      <a:pt x="2102" y="8595"/>
                    </a:cubicBezTo>
                    <a:cubicBezTo>
                      <a:pt x="1757" y="8595"/>
                      <a:pt x="1452" y="8519"/>
                      <a:pt x="1217" y="8372"/>
                    </a:cubicBezTo>
                    <a:cubicBezTo>
                      <a:pt x="782" y="8099"/>
                      <a:pt x="460" y="7489"/>
                      <a:pt x="358" y="6740"/>
                    </a:cubicBezTo>
                    <a:cubicBezTo>
                      <a:pt x="260" y="6030"/>
                      <a:pt x="378" y="5282"/>
                      <a:pt x="733" y="4387"/>
                    </a:cubicBezTo>
                    <a:cubicBezTo>
                      <a:pt x="1087" y="3487"/>
                      <a:pt x="1583" y="2646"/>
                      <a:pt x="2207" y="1887"/>
                    </a:cubicBezTo>
                    <a:cubicBezTo>
                      <a:pt x="2840" y="1112"/>
                      <a:pt x="3420" y="662"/>
                      <a:pt x="4089" y="427"/>
                    </a:cubicBezTo>
                    <a:cubicBezTo>
                      <a:pt x="4407" y="315"/>
                      <a:pt x="4733" y="256"/>
                      <a:pt x="5039" y="256"/>
                    </a:cubicBezTo>
                    <a:close/>
                    <a:moveTo>
                      <a:pt x="5052" y="0"/>
                    </a:moveTo>
                    <a:cubicBezTo>
                      <a:pt x="4716" y="0"/>
                      <a:pt x="4354" y="64"/>
                      <a:pt x="4006" y="186"/>
                    </a:cubicBezTo>
                    <a:cubicBezTo>
                      <a:pt x="3090" y="508"/>
                      <a:pt x="2456" y="1178"/>
                      <a:pt x="2009" y="1724"/>
                    </a:cubicBezTo>
                    <a:cubicBezTo>
                      <a:pt x="1369" y="2505"/>
                      <a:pt x="859" y="3369"/>
                      <a:pt x="495" y="4295"/>
                    </a:cubicBezTo>
                    <a:cubicBezTo>
                      <a:pt x="124" y="5231"/>
                      <a:pt x="0" y="6020"/>
                      <a:pt x="102" y="6775"/>
                    </a:cubicBezTo>
                    <a:cubicBezTo>
                      <a:pt x="154" y="7149"/>
                      <a:pt x="260" y="7504"/>
                      <a:pt x="410" y="7804"/>
                    </a:cubicBezTo>
                    <a:cubicBezTo>
                      <a:pt x="584" y="8155"/>
                      <a:pt x="808" y="8418"/>
                      <a:pt x="1080" y="8589"/>
                    </a:cubicBezTo>
                    <a:cubicBezTo>
                      <a:pt x="1357" y="8762"/>
                      <a:pt x="1710" y="8852"/>
                      <a:pt x="2105" y="8852"/>
                    </a:cubicBezTo>
                    <a:cubicBezTo>
                      <a:pt x="2266" y="8852"/>
                      <a:pt x="2436" y="8835"/>
                      <a:pt x="2611" y="8806"/>
                    </a:cubicBezTo>
                    <a:cubicBezTo>
                      <a:pt x="2788" y="8776"/>
                      <a:pt x="2965" y="8730"/>
                      <a:pt x="3140" y="8668"/>
                    </a:cubicBezTo>
                    <a:cubicBezTo>
                      <a:pt x="4054" y="8346"/>
                      <a:pt x="4687" y="7676"/>
                      <a:pt x="5134" y="7130"/>
                    </a:cubicBezTo>
                    <a:cubicBezTo>
                      <a:pt x="5774" y="6351"/>
                      <a:pt x="6284" y="5485"/>
                      <a:pt x="6649" y="4561"/>
                    </a:cubicBezTo>
                    <a:cubicBezTo>
                      <a:pt x="7019" y="3622"/>
                      <a:pt x="7144" y="2833"/>
                      <a:pt x="7041" y="2078"/>
                    </a:cubicBezTo>
                    <a:cubicBezTo>
                      <a:pt x="6989" y="1704"/>
                      <a:pt x="6882" y="1349"/>
                      <a:pt x="6733" y="1049"/>
                    </a:cubicBezTo>
                    <a:cubicBezTo>
                      <a:pt x="6559" y="696"/>
                      <a:pt x="6333" y="435"/>
                      <a:pt x="6063" y="264"/>
                    </a:cubicBezTo>
                    <a:cubicBezTo>
                      <a:pt x="5790" y="92"/>
                      <a:pt x="5455" y="5"/>
                      <a:pt x="5064" y="0"/>
                    </a:cubicBezTo>
                    <a:cubicBezTo>
                      <a:pt x="5060" y="0"/>
                      <a:pt x="5056" y="0"/>
                      <a:pt x="50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6" name="Google Shape;6246;p22"/>
              <p:cNvSpPr/>
              <p:nvPr/>
            </p:nvSpPr>
            <p:spPr>
              <a:xfrm>
                <a:off x="8099276" y="1940491"/>
                <a:ext cx="79896" cy="107744"/>
              </a:xfrm>
              <a:custGeom>
                <a:avLst/>
                <a:gdLst/>
                <a:ahLst/>
                <a:cxnLst/>
                <a:rect l="l" t="t" r="r" b="b"/>
                <a:pathLst>
                  <a:path w="2562" h="3455" extrusionOk="0">
                    <a:moveTo>
                      <a:pt x="2561" y="0"/>
                    </a:moveTo>
                    <a:lnTo>
                      <a:pt x="1081" y="851"/>
                    </a:lnTo>
                    <a:cubicBezTo>
                      <a:pt x="810" y="1011"/>
                      <a:pt x="587" y="1247"/>
                      <a:pt x="412" y="1514"/>
                    </a:cubicBezTo>
                    <a:cubicBezTo>
                      <a:pt x="267" y="1737"/>
                      <a:pt x="156" y="1978"/>
                      <a:pt x="86" y="2230"/>
                    </a:cubicBezTo>
                    <a:cubicBezTo>
                      <a:pt x="30" y="2431"/>
                      <a:pt x="1" y="2640"/>
                      <a:pt x="28" y="2852"/>
                    </a:cubicBezTo>
                    <a:cubicBezTo>
                      <a:pt x="48" y="3011"/>
                      <a:pt x="99" y="3172"/>
                      <a:pt x="206" y="3284"/>
                    </a:cubicBezTo>
                    <a:cubicBezTo>
                      <a:pt x="235" y="3312"/>
                      <a:pt x="267" y="3340"/>
                      <a:pt x="303" y="3361"/>
                    </a:cubicBezTo>
                    <a:cubicBezTo>
                      <a:pt x="311" y="3369"/>
                      <a:pt x="323" y="3373"/>
                      <a:pt x="332" y="3379"/>
                    </a:cubicBezTo>
                    <a:cubicBezTo>
                      <a:pt x="332" y="3380"/>
                      <a:pt x="333" y="3380"/>
                      <a:pt x="333" y="3380"/>
                    </a:cubicBezTo>
                    <a:cubicBezTo>
                      <a:pt x="423" y="3428"/>
                      <a:pt x="527" y="3455"/>
                      <a:pt x="630" y="3455"/>
                    </a:cubicBezTo>
                    <a:cubicBezTo>
                      <a:pt x="633" y="3455"/>
                      <a:pt x="635" y="3455"/>
                      <a:pt x="638" y="3455"/>
                    </a:cubicBezTo>
                    <a:cubicBezTo>
                      <a:pt x="796" y="3452"/>
                      <a:pt x="944" y="3387"/>
                      <a:pt x="1079" y="3311"/>
                    </a:cubicBezTo>
                    <a:lnTo>
                      <a:pt x="2561" y="2456"/>
                    </a:lnTo>
                    <a:lnTo>
                      <a:pt x="25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7" name="Google Shape;6247;p22"/>
              <p:cNvSpPr/>
              <p:nvPr/>
            </p:nvSpPr>
            <p:spPr>
              <a:xfrm>
                <a:off x="8052250" y="1913392"/>
                <a:ext cx="126923" cy="132037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234" extrusionOk="0">
                    <a:moveTo>
                      <a:pt x="2566" y="1"/>
                    </a:moveTo>
                    <a:lnTo>
                      <a:pt x="1083" y="856"/>
                    </a:lnTo>
                    <a:cubicBezTo>
                      <a:pt x="810" y="1014"/>
                      <a:pt x="587" y="1252"/>
                      <a:pt x="413" y="1517"/>
                    </a:cubicBezTo>
                    <a:cubicBezTo>
                      <a:pt x="267" y="1740"/>
                      <a:pt x="156" y="1983"/>
                      <a:pt x="86" y="2235"/>
                    </a:cubicBezTo>
                    <a:cubicBezTo>
                      <a:pt x="30" y="2436"/>
                      <a:pt x="1" y="2645"/>
                      <a:pt x="28" y="2857"/>
                    </a:cubicBezTo>
                    <a:cubicBezTo>
                      <a:pt x="48" y="3016"/>
                      <a:pt x="99" y="3175"/>
                      <a:pt x="206" y="3286"/>
                    </a:cubicBezTo>
                    <a:cubicBezTo>
                      <a:pt x="235" y="3315"/>
                      <a:pt x="265" y="3340"/>
                      <a:pt x="300" y="3362"/>
                    </a:cubicBezTo>
                    <a:cubicBezTo>
                      <a:pt x="790" y="3645"/>
                      <a:pt x="1316" y="3950"/>
                      <a:pt x="1809" y="4233"/>
                    </a:cubicBezTo>
                    <a:cubicBezTo>
                      <a:pt x="1773" y="4212"/>
                      <a:pt x="1740" y="4184"/>
                      <a:pt x="1712" y="4156"/>
                    </a:cubicBezTo>
                    <a:cubicBezTo>
                      <a:pt x="1604" y="4045"/>
                      <a:pt x="1553" y="3882"/>
                      <a:pt x="1533" y="3724"/>
                    </a:cubicBezTo>
                    <a:cubicBezTo>
                      <a:pt x="1507" y="3513"/>
                      <a:pt x="1536" y="3305"/>
                      <a:pt x="1592" y="3103"/>
                    </a:cubicBezTo>
                    <a:cubicBezTo>
                      <a:pt x="1661" y="2850"/>
                      <a:pt x="1773" y="2609"/>
                      <a:pt x="1919" y="2386"/>
                    </a:cubicBezTo>
                    <a:cubicBezTo>
                      <a:pt x="2093" y="2118"/>
                      <a:pt x="2315" y="1881"/>
                      <a:pt x="2587" y="1725"/>
                    </a:cubicBezTo>
                    <a:lnTo>
                      <a:pt x="4069" y="869"/>
                    </a:lnTo>
                    <a:lnTo>
                      <a:pt x="256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8" name="Google Shape;6248;p22"/>
              <p:cNvSpPr/>
              <p:nvPr/>
            </p:nvSpPr>
            <p:spPr>
              <a:xfrm>
                <a:off x="8108663" y="2045395"/>
                <a:ext cx="936" cy="593"/>
              </a:xfrm>
              <a:custGeom>
                <a:avLst/>
                <a:gdLst/>
                <a:ahLst/>
                <a:cxnLst/>
                <a:rect l="l" t="t" r="r" b="b"/>
                <a:pathLst>
                  <a:path w="30" h="19" extrusionOk="0">
                    <a:moveTo>
                      <a:pt x="0" y="0"/>
                    </a:moveTo>
                    <a:cubicBezTo>
                      <a:pt x="9" y="6"/>
                      <a:pt x="20" y="12"/>
                      <a:pt x="29" y="19"/>
                    </a:cubicBezTo>
                    <a:cubicBezTo>
                      <a:pt x="20" y="12"/>
                      <a:pt x="9" y="6"/>
                      <a:pt x="0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9" name="Google Shape;6249;p22"/>
              <p:cNvSpPr/>
              <p:nvPr/>
            </p:nvSpPr>
            <p:spPr>
              <a:xfrm>
                <a:off x="7753348" y="1938152"/>
                <a:ext cx="9106" cy="5769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5" extrusionOk="0">
                    <a:moveTo>
                      <a:pt x="1" y="0"/>
                    </a:moveTo>
                    <a:lnTo>
                      <a:pt x="291" y="184"/>
                    </a:lnTo>
                    <a:cubicBezTo>
                      <a:pt x="205" y="125"/>
                      <a:pt x="119" y="69"/>
                      <a:pt x="28" y="1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0" name="Google Shape;6250;p22"/>
              <p:cNvSpPr/>
              <p:nvPr/>
            </p:nvSpPr>
            <p:spPr>
              <a:xfrm>
                <a:off x="7172539" y="1917945"/>
                <a:ext cx="611226" cy="621236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19921" extrusionOk="0">
                    <a:moveTo>
                      <a:pt x="19585" y="1252"/>
                    </a:moveTo>
                    <a:lnTo>
                      <a:pt x="19599" y="1261"/>
                    </a:lnTo>
                    <a:cubicBezTo>
                      <a:pt x="19594" y="1258"/>
                      <a:pt x="19590" y="1255"/>
                      <a:pt x="19585" y="1252"/>
                    </a:cubicBezTo>
                    <a:close/>
                    <a:moveTo>
                      <a:pt x="15951" y="1"/>
                    </a:moveTo>
                    <a:cubicBezTo>
                      <a:pt x="15784" y="1"/>
                      <a:pt x="15614" y="6"/>
                      <a:pt x="15444" y="17"/>
                    </a:cubicBezTo>
                    <a:cubicBezTo>
                      <a:pt x="15240" y="29"/>
                      <a:pt x="15025" y="52"/>
                      <a:pt x="14812" y="80"/>
                    </a:cubicBezTo>
                    <a:cubicBezTo>
                      <a:pt x="14599" y="109"/>
                      <a:pt x="14378" y="145"/>
                      <a:pt x="14156" y="188"/>
                    </a:cubicBezTo>
                    <a:cubicBezTo>
                      <a:pt x="13938" y="231"/>
                      <a:pt x="13708" y="283"/>
                      <a:pt x="13482" y="339"/>
                    </a:cubicBezTo>
                    <a:cubicBezTo>
                      <a:pt x="13258" y="397"/>
                      <a:pt x="13022" y="461"/>
                      <a:pt x="12792" y="530"/>
                    </a:cubicBezTo>
                    <a:cubicBezTo>
                      <a:pt x="12639" y="578"/>
                      <a:pt x="12483" y="628"/>
                      <a:pt x="12327" y="680"/>
                    </a:cubicBezTo>
                    <a:cubicBezTo>
                      <a:pt x="12171" y="732"/>
                      <a:pt x="12020" y="786"/>
                      <a:pt x="11862" y="844"/>
                    </a:cubicBezTo>
                    <a:cubicBezTo>
                      <a:pt x="11624" y="932"/>
                      <a:pt x="11396" y="1019"/>
                      <a:pt x="11157" y="1118"/>
                    </a:cubicBezTo>
                    <a:cubicBezTo>
                      <a:pt x="10916" y="1218"/>
                      <a:pt x="10689" y="1317"/>
                      <a:pt x="10447" y="1425"/>
                    </a:cubicBezTo>
                    <a:cubicBezTo>
                      <a:pt x="10207" y="1533"/>
                      <a:pt x="9977" y="1640"/>
                      <a:pt x="9735" y="1757"/>
                    </a:cubicBezTo>
                    <a:cubicBezTo>
                      <a:pt x="9495" y="1873"/>
                      <a:pt x="9265" y="1990"/>
                      <a:pt x="9024" y="2115"/>
                    </a:cubicBezTo>
                    <a:cubicBezTo>
                      <a:pt x="8785" y="2238"/>
                      <a:pt x="8555" y="2362"/>
                      <a:pt x="8318" y="2493"/>
                    </a:cubicBezTo>
                    <a:cubicBezTo>
                      <a:pt x="8081" y="2625"/>
                      <a:pt x="7852" y="2756"/>
                      <a:pt x="7616" y="2893"/>
                    </a:cubicBezTo>
                    <a:cubicBezTo>
                      <a:pt x="7264" y="3100"/>
                      <a:pt x="6929" y="3304"/>
                      <a:pt x="6584" y="3521"/>
                    </a:cubicBezTo>
                    <a:cubicBezTo>
                      <a:pt x="6242" y="3739"/>
                      <a:pt x="5913" y="3955"/>
                      <a:pt x="5582" y="4181"/>
                    </a:cubicBezTo>
                    <a:cubicBezTo>
                      <a:pt x="5254" y="4405"/>
                      <a:pt x="4935" y="4632"/>
                      <a:pt x="4619" y="4865"/>
                    </a:cubicBezTo>
                    <a:cubicBezTo>
                      <a:pt x="4307" y="5096"/>
                      <a:pt x="4001" y="5332"/>
                      <a:pt x="3704" y="5572"/>
                    </a:cubicBezTo>
                    <a:cubicBezTo>
                      <a:pt x="3410" y="5808"/>
                      <a:pt x="3121" y="6055"/>
                      <a:pt x="2848" y="6300"/>
                    </a:cubicBezTo>
                    <a:cubicBezTo>
                      <a:pt x="2576" y="6544"/>
                      <a:pt x="2304" y="6802"/>
                      <a:pt x="2058" y="7055"/>
                    </a:cubicBezTo>
                    <a:cubicBezTo>
                      <a:pt x="1894" y="7223"/>
                      <a:pt x="1729" y="7401"/>
                      <a:pt x="1581" y="7574"/>
                    </a:cubicBezTo>
                    <a:cubicBezTo>
                      <a:pt x="1430" y="7746"/>
                      <a:pt x="1280" y="7932"/>
                      <a:pt x="1145" y="8111"/>
                    </a:cubicBezTo>
                    <a:cubicBezTo>
                      <a:pt x="1010" y="8291"/>
                      <a:pt x="879" y="8482"/>
                      <a:pt x="764" y="8670"/>
                    </a:cubicBezTo>
                    <a:cubicBezTo>
                      <a:pt x="649" y="8856"/>
                      <a:pt x="537" y="9059"/>
                      <a:pt x="447" y="9251"/>
                    </a:cubicBezTo>
                    <a:cubicBezTo>
                      <a:pt x="355" y="9445"/>
                      <a:pt x="270" y="9658"/>
                      <a:pt x="205" y="9861"/>
                    </a:cubicBezTo>
                    <a:cubicBezTo>
                      <a:pt x="140" y="10064"/>
                      <a:pt x="87" y="10285"/>
                      <a:pt x="53" y="10495"/>
                    </a:cubicBezTo>
                    <a:cubicBezTo>
                      <a:pt x="18" y="10708"/>
                      <a:pt x="1" y="10933"/>
                      <a:pt x="1" y="11152"/>
                    </a:cubicBezTo>
                    <a:cubicBezTo>
                      <a:pt x="1" y="11349"/>
                      <a:pt x="14" y="11537"/>
                      <a:pt x="41" y="11737"/>
                    </a:cubicBezTo>
                    <a:cubicBezTo>
                      <a:pt x="73" y="11961"/>
                      <a:pt x="117" y="12173"/>
                      <a:pt x="181" y="12393"/>
                    </a:cubicBezTo>
                    <a:cubicBezTo>
                      <a:pt x="242" y="12615"/>
                      <a:pt x="317" y="12822"/>
                      <a:pt x="409" y="13040"/>
                    </a:cubicBezTo>
                    <a:cubicBezTo>
                      <a:pt x="500" y="13258"/>
                      <a:pt x="598" y="13459"/>
                      <a:pt x="713" y="13668"/>
                    </a:cubicBezTo>
                    <a:cubicBezTo>
                      <a:pt x="828" y="13876"/>
                      <a:pt x="945" y="14070"/>
                      <a:pt x="1081" y="14269"/>
                    </a:cubicBezTo>
                    <a:cubicBezTo>
                      <a:pt x="1216" y="14469"/>
                      <a:pt x="1352" y="14654"/>
                      <a:pt x="1505" y="14844"/>
                    </a:cubicBezTo>
                    <a:cubicBezTo>
                      <a:pt x="1732" y="15128"/>
                      <a:pt x="1965" y="15387"/>
                      <a:pt x="2222" y="15646"/>
                    </a:cubicBezTo>
                    <a:cubicBezTo>
                      <a:pt x="2478" y="15903"/>
                      <a:pt x="2741" y="16141"/>
                      <a:pt x="3021" y="16371"/>
                    </a:cubicBezTo>
                    <a:cubicBezTo>
                      <a:pt x="3438" y="16711"/>
                      <a:pt x="3877" y="17023"/>
                      <a:pt x="4337" y="17299"/>
                    </a:cubicBezTo>
                    <a:lnTo>
                      <a:pt x="4509" y="17401"/>
                    </a:lnTo>
                    <a:cubicBezTo>
                      <a:pt x="5941" y="18228"/>
                      <a:pt x="7529" y="19094"/>
                      <a:pt x="8963" y="19920"/>
                    </a:cubicBezTo>
                    <a:cubicBezTo>
                      <a:pt x="8388" y="19587"/>
                      <a:pt x="7878" y="19109"/>
                      <a:pt x="7494" y="18560"/>
                    </a:cubicBezTo>
                    <a:cubicBezTo>
                      <a:pt x="7418" y="18451"/>
                      <a:pt x="7347" y="18339"/>
                      <a:pt x="7280" y="18225"/>
                    </a:cubicBezTo>
                    <a:cubicBezTo>
                      <a:pt x="6716" y="17243"/>
                      <a:pt x="6557" y="16102"/>
                      <a:pt x="6587" y="14954"/>
                    </a:cubicBezTo>
                    <a:cubicBezTo>
                      <a:pt x="6597" y="14568"/>
                      <a:pt x="6629" y="14180"/>
                      <a:pt x="6673" y="13799"/>
                    </a:cubicBezTo>
                    <a:cubicBezTo>
                      <a:pt x="6897" y="11888"/>
                      <a:pt x="7452" y="10104"/>
                      <a:pt x="8289" y="8423"/>
                    </a:cubicBezTo>
                    <a:cubicBezTo>
                      <a:pt x="9126" y="6741"/>
                      <a:pt x="10247" y="5165"/>
                      <a:pt x="11568" y="3824"/>
                    </a:cubicBezTo>
                    <a:cubicBezTo>
                      <a:pt x="12625" y="2753"/>
                      <a:pt x="13810" y="1833"/>
                      <a:pt x="15227" y="1233"/>
                    </a:cubicBezTo>
                    <a:cubicBezTo>
                      <a:pt x="15987" y="913"/>
                      <a:pt x="16812" y="684"/>
                      <a:pt x="17616" y="684"/>
                    </a:cubicBezTo>
                    <a:cubicBezTo>
                      <a:pt x="17929" y="684"/>
                      <a:pt x="18239" y="719"/>
                      <a:pt x="18541" y="796"/>
                    </a:cubicBezTo>
                    <a:cubicBezTo>
                      <a:pt x="18764" y="854"/>
                      <a:pt x="18981" y="934"/>
                      <a:pt x="19191" y="1035"/>
                    </a:cubicBezTo>
                    <a:cubicBezTo>
                      <a:pt x="19325" y="1100"/>
                      <a:pt x="19457" y="1172"/>
                      <a:pt x="19585" y="1252"/>
                    </a:cubicBezTo>
                    <a:lnTo>
                      <a:pt x="19585" y="1252"/>
                    </a:lnTo>
                    <a:lnTo>
                      <a:pt x="18916" y="832"/>
                    </a:lnTo>
                    <a:lnTo>
                      <a:pt x="18626" y="648"/>
                    </a:lnTo>
                    <a:cubicBezTo>
                      <a:pt x="18417" y="528"/>
                      <a:pt x="18195" y="423"/>
                      <a:pt x="17963" y="335"/>
                    </a:cubicBezTo>
                    <a:cubicBezTo>
                      <a:pt x="17720" y="243"/>
                      <a:pt x="17461" y="171"/>
                      <a:pt x="17194" y="118"/>
                    </a:cubicBezTo>
                    <a:cubicBezTo>
                      <a:pt x="16925" y="63"/>
                      <a:pt x="16642" y="29"/>
                      <a:pt x="16353" y="11"/>
                    </a:cubicBezTo>
                    <a:cubicBezTo>
                      <a:pt x="16222" y="4"/>
                      <a:pt x="16088" y="1"/>
                      <a:pt x="159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1" name="Google Shape;6251;p22"/>
              <p:cNvSpPr/>
              <p:nvPr/>
            </p:nvSpPr>
            <p:spPr>
              <a:xfrm>
                <a:off x="7423168" y="1966686"/>
                <a:ext cx="484459" cy="615623"/>
              </a:xfrm>
              <a:custGeom>
                <a:avLst/>
                <a:gdLst/>
                <a:ahLst/>
                <a:cxnLst/>
                <a:rect l="l" t="t" r="r" b="b"/>
                <a:pathLst>
                  <a:path w="15535" h="19741" extrusionOk="0">
                    <a:moveTo>
                      <a:pt x="11403" y="1188"/>
                    </a:moveTo>
                    <a:cubicBezTo>
                      <a:pt x="11689" y="1188"/>
                      <a:pt x="11972" y="1220"/>
                      <a:pt x="12248" y="1291"/>
                    </a:cubicBezTo>
                    <a:cubicBezTo>
                      <a:pt x="13227" y="1545"/>
                      <a:pt x="14111" y="2293"/>
                      <a:pt x="14624" y="3187"/>
                    </a:cubicBezTo>
                    <a:cubicBezTo>
                      <a:pt x="15314" y="4385"/>
                      <a:pt x="15342" y="5842"/>
                      <a:pt x="15178" y="7227"/>
                    </a:cubicBezTo>
                    <a:cubicBezTo>
                      <a:pt x="14974" y="8972"/>
                      <a:pt x="14466" y="10601"/>
                      <a:pt x="13703" y="12135"/>
                    </a:cubicBezTo>
                    <a:cubicBezTo>
                      <a:pt x="12939" y="13669"/>
                      <a:pt x="11914" y="15107"/>
                      <a:pt x="10710" y="16332"/>
                    </a:cubicBezTo>
                    <a:cubicBezTo>
                      <a:pt x="9746" y="17309"/>
                      <a:pt x="8665" y="18147"/>
                      <a:pt x="7370" y="18696"/>
                    </a:cubicBezTo>
                    <a:cubicBezTo>
                      <a:pt x="6678" y="18988"/>
                      <a:pt x="5925" y="19197"/>
                      <a:pt x="5190" y="19197"/>
                    </a:cubicBezTo>
                    <a:cubicBezTo>
                      <a:pt x="4904" y="19197"/>
                      <a:pt x="4621" y="19166"/>
                      <a:pt x="4345" y="19095"/>
                    </a:cubicBezTo>
                    <a:cubicBezTo>
                      <a:pt x="3365" y="18842"/>
                      <a:pt x="2480" y="18093"/>
                      <a:pt x="1966" y="17198"/>
                    </a:cubicBezTo>
                    <a:cubicBezTo>
                      <a:pt x="1451" y="16303"/>
                      <a:pt x="1307" y="15260"/>
                      <a:pt x="1333" y="14212"/>
                    </a:cubicBezTo>
                    <a:cubicBezTo>
                      <a:pt x="1343" y="13860"/>
                      <a:pt x="1372" y="13507"/>
                      <a:pt x="1412" y="13157"/>
                    </a:cubicBezTo>
                    <a:cubicBezTo>
                      <a:pt x="1618" y="11415"/>
                      <a:pt x="2124" y="9784"/>
                      <a:pt x="2889" y="8252"/>
                    </a:cubicBezTo>
                    <a:cubicBezTo>
                      <a:pt x="3652" y="6716"/>
                      <a:pt x="4676" y="5279"/>
                      <a:pt x="5882" y="4055"/>
                    </a:cubicBezTo>
                    <a:cubicBezTo>
                      <a:pt x="6847" y="3078"/>
                      <a:pt x="7928" y="2237"/>
                      <a:pt x="9223" y="1690"/>
                    </a:cubicBezTo>
                    <a:cubicBezTo>
                      <a:pt x="9915" y="1398"/>
                      <a:pt x="10669" y="1188"/>
                      <a:pt x="11403" y="1188"/>
                    </a:cubicBezTo>
                    <a:close/>
                    <a:moveTo>
                      <a:pt x="11132" y="1"/>
                    </a:moveTo>
                    <a:cubicBezTo>
                      <a:pt x="10025" y="1"/>
                      <a:pt x="8846" y="375"/>
                      <a:pt x="7823" y="891"/>
                    </a:cubicBezTo>
                    <a:cubicBezTo>
                      <a:pt x="5606" y="2007"/>
                      <a:pt x="4114" y="3788"/>
                      <a:pt x="2843" y="5809"/>
                    </a:cubicBezTo>
                    <a:cubicBezTo>
                      <a:pt x="1245" y="8351"/>
                      <a:pt x="0" y="11270"/>
                      <a:pt x="0" y="14214"/>
                    </a:cubicBezTo>
                    <a:cubicBezTo>
                      <a:pt x="0" y="14685"/>
                      <a:pt x="32" y="15158"/>
                      <a:pt x="100" y="15633"/>
                    </a:cubicBezTo>
                    <a:cubicBezTo>
                      <a:pt x="231" y="16576"/>
                      <a:pt x="593" y="17438"/>
                      <a:pt x="1188" y="18222"/>
                    </a:cubicBezTo>
                    <a:cubicBezTo>
                      <a:pt x="1483" y="18610"/>
                      <a:pt x="1832" y="18921"/>
                      <a:pt x="2235" y="19152"/>
                    </a:cubicBezTo>
                    <a:cubicBezTo>
                      <a:pt x="2368" y="19230"/>
                      <a:pt x="2498" y="19296"/>
                      <a:pt x="2640" y="19359"/>
                    </a:cubicBezTo>
                    <a:cubicBezTo>
                      <a:pt x="2768" y="19417"/>
                      <a:pt x="2889" y="19461"/>
                      <a:pt x="3021" y="19507"/>
                    </a:cubicBezTo>
                    <a:cubicBezTo>
                      <a:pt x="3155" y="19552"/>
                      <a:pt x="3278" y="19586"/>
                      <a:pt x="3416" y="19618"/>
                    </a:cubicBezTo>
                    <a:cubicBezTo>
                      <a:pt x="3554" y="19651"/>
                      <a:pt x="3682" y="19674"/>
                      <a:pt x="3825" y="19694"/>
                    </a:cubicBezTo>
                    <a:cubicBezTo>
                      <a:pt x="3967" y="19713"/>
                      <a:pt x="4096" y="19726"/>
                      <a:pt x="4242" y="19733"/>
                    </a:cubicBezTo>
                    <a:cubicBezTo>
                      <a:pt x="4334" y="19738"/>
                      <a:pt x="4420" y="19740"/>
                      <a:pt x="4509" y="19740"/>
                    </a:cubicBezTo>
                    <a:cubicBezTo>
                      <a:pt x="4560" y="19740"/>
                      <a:pt x="4612" y="19740"/>
                      <a:pt x="4667" y="19739"/>
                    </a:cubicBezTo>
                    <a:cubicBezTo>
                      <a:pt x="4817" y="19734"/>
                      <a:pt x="4949" y="19726"/>
                      <a:pt x="5100" y="19710"/>
                    </a:cubicBezTo>
                    <a:cubicBezTo>
                      <a:pt x="5254" y="19694"/>
                      <a:pt x="5386" y="19674"/>
                      <a:pt x="5538" y="19647"/>
                    </a:cubicBezTo>
                    <a:cubicBezTo>
                      <a:pt x="5692" y="19618"/>
                      <a:pt x="5826" y="19589"/>
                      <a:pt x="5981" y="19550"/>
                    </a:cubicBezTo>
                    <a:cubicBezTo>
                      <a:pt x="6135" y="19510"/>
                      <a:pt x="6272" y="19471"/>
                      <a:pt x="6427" y="19421"/>
                    </a:cubicBezTo>
                    <a:cubicBezTo>
                      <a:pt x="6581" y="19371"/>
                      <a:pt x="6716" y="19322"/>
                      <a:pt x="6873" y="19260"/>
                    </a:cubicBezTo>
                    <a:cubicBezTo>
                      <a:pt x="7029" y="19200"/>
                      <a:pt x="7163" y="19142"/>
                      <a:pt x="7320" y="19070"/>
                    </a:cubicBezTo>
                    <a:cubicBezTo>
                      <a:pt x="7476" y="18998"/>
                      <a:pt x="7613" y="18932"/>
                      <a:pt x="7767" y="18849"/>
                    </a:cubicBezTo>
                    <a:cubicBezTo>
                      <a:pt x="7921" y="18768"/>
                      <a:pt x="8054" y="18692"/>
                      <a:pt x="8208" y="18603"/>
                    </a:cubicBezTo>
                    <a:cubicBezTo>
                      <a:pt x="8359" y="18512"/>
                      <a:pt x="8491" y="18430"/>
                      <a:pt x="8641" y="18331"/>
                    </a:cubicBezTo>
                    <a:cubicBezTo>
                      <a:pt x="8792" y="18232"/>
                      <a:pt x="8921" y="18143"/>
                      <a:pt x="9071" y="18035"/>
                    </a:cubicBezTo>
                    <a:cubicBezTo>
                      <a:pt x="9217" y="17927"/>
                      <a:pt x="9347" y="17830"/>
                      <a:pt x="9495" y="17713"/>
                    </a:cubicBezTo>
                    <a:cubicBezTo>
                      <a:pt x="9640" y="17597"/>
                      <a:pt x="9769" y="17490"/>
                      <a:pt x="9913" y="17367"/>
                    </a:cubicBezTo>
                    <a:cubicBezTo>
                      <a:pt x="10057" y="17243"/>
                      <a:pt x="10182" y="17129"/>
                      <a:pt x="10324" y="16996"/>
                    </a:cubicBezTo>
                    <a:cubicBezTo>
                      <a:pt x="10467" y="16865"/>
                      <a:pt x="10590" y="16743"/>
                      <a:pt x="10728" y="16605"/>
                    </a:cubicBezTo>
                    <a:cubicBezTo>
                      <a:pt x="10868" y="16467"/>
                      <a:pt x="10990" y="16337"/>
                      <a:pt x="11124" y="16191"/>
                    </a:cubicBezTo>
                    <a:cubicBezTo>
                      <a:pt x="11259" y="16045"/>
                      <a:pt x="11378" y="15910"/>
                      <a:pt x="11509" y="15758"/>
                    </a:cubicBezTo>
                    <a:cubicBezTo>
                      <a:pt x="11775" y="15449"/>
                      <a:pt x="11996" y="15174"/>
                      <a:pt x="12242" y="14842"/>
                    </a:cubicBezTo>
                    <a:cubicBezTo>
                      <a:pt x="12719" y="14197"/>
                      <a:pt x="13144" y="13537"/>
                      <a:pt x="13538" y="12826"/>
                    </a:cubicBezTo>
                    <a:cubicBezTo>
                      <a:pt x="13726" y="12483"/>
                      <a:pt x="13919" y="12105"/>
                      <a:pt x="14084" y="11753"/>
                    </a:cubicBezTo>
                    <a:cubicBezTo>
                      <a:pt x="14246" y="11405"/>
                      <a:pt x="14419" y="11004"/>
                      <a:pt x="14553" y="10650"/>
                    </a:cubicBezTo>
                    <a:cubicBezTo>
                      <a:pt x="14622" y="10473"/>
                      <a:pt x="14693" y="10276"/>
                      <a:pt x="14754" y="10096"/>
                    </a:cubicBezTo>
                    <a:cubicBezTo>
                      <a:pt x="14816" y="9917"/>
                      <a:pt x="14880" y="9720"/>
                      <a:pt x="14933" y="9541"/>
                    </a:cubicBezTo>
                    <a:cubicBezTo>
                      <a:pt x="14988" y="9362"/>
                      <a:pt x="15046" y="9165"/>
                      <a:pt x="15092" y="8987"/>
                    </a:cubicBezTo>
                    <a:cubicBezTo>
                      <a:pt x="15139" y="8807"/>
                      <a:pt x="15188" y="8610"/>
                      <a:pt x="15227" y="8433"/>
                    </a:cubicBezTo>
                    <a:cubicBezTo>
                      <a:pt x="15267" y="8258"/>
                      <a:pt x="15306" y="8059"/>
                      <a:pt x="15339" y="7885"/>
                    </a:cubicBezTo>
                    <a:cubicBezTo>
                      <a:pt x="15369" y="7711"/>
                      <a:pt x="15401" y="7514"/>
                      <a:pt x="15425" y="7342"/>
                    </a:cubicBezTo>
                    <a:cubicBezTo>
                      <a:pt x="15450" y="7169"/>
                      <a:pt x="15471" y="6975"/>
                      <a:pt x="15487" y="6807"/>
                    </a:cubicBezTo>
                    <a:cubicBezTo>
                      <a:pt x="15501" y="6636"/>
                      <a:pt x="15516" y="6446"/>
                      <a:pt x="15523" y="6278"/>
                    </a:cubicBezTo>
                    <a:cubicBezTo>
                      <a:pt x="15530" y="6113"/>
                      <a:pt x="15534" y="5926"/>
                      <a:pt x="15534" y="5763"/>
                    </a:cubicBezTo>
                    <a:cubicBezTo>
                      <a:pt x="15533" y="5602"/>
                      <a:pt x="15529" y="5425"/>
                      <a:pt x="15521" y="5274"/>
                    </a:cubicBezTo>
                    <a:cubicBezTo>
                      <a:pt x="15513" y="5118"/>
                      <a:pt x="15498" y="4944"/>
                      <a:pt x="15483" y="4793"/>
                    </a:cubicBezTo>
                    <a:cubicBezTo>
                      <a:pt x="15465" y="4639"/>
                      <a:pt x="15444" y="4471"/>
                      <a:pt x="15419" y="4323"/>
                    </a:cubicBezTo>
                    <a:cubicBezTo>
                      <a:pt x="15396" y="4176"/>
                      <a:pt x="15363" y="4011"/>
                      <a:pt x="15332" y="3868"/>
                    </a:cubicBezTo>
                    <a:cubicBezTo>
                      <a:pt x="15299" y="3726"/>
                      <a:pt x="15257" y="3567"/>
                      <a:pt x="15217" y="3430"/>
                    </a:cubicBezTo>
                    <a:cubicBezTo>
                      <a:pt x="15176" y="3293"/>
                      <a:pt x="15125" y="3141"/>
                      <a:pt x="15076" y="3010"/>
                    </a:cubicBezTo>
                    <a:cubicBezTo>
                      <a:pt x="15026" y="2876"/>
                      <a:pt x="14967" y="2733"/>
                      <a:pt x="14909" y="2608"/>
                    </a:cubicBezTo>
                    <a:cubicBezTo>
                      <a:pt x="14852" y="2481"/>
                      <a:pt x="14783" y="2345"/>
                      <a:pt x="14716" y="2227"/>
                    </a:cubicBezTo>
                    <a:cubicBezTo>
                      <a:pt x="14650" y="2107"/>
                      <a:pt x="14571" y="1978"/>
                      <a:pt x="14498" y="1867"/>
                    </a:cubicBezTo>
                    <a:cubicBezTo>
                      <a:pt x="14422" y="1754"/>
                      <a:pt x="14334" y="1634"/>
                      <a:pt x="14251" y="1531"/>
                    </a:cubicBezTo>
                    <a:cubicBezTo>
                      <a:pt x="14167" y="1426"/>
                      <a:pt x="14071" y="1317"/>
                      <a:pt x="13980" y="1222"/>
                    </a:cubicBezTo>
                    <a:cubicBezTo>
                      <a:pt x="13887" y="1124"/>
                      <a:pt x="13783" y="1026"/>
                      <a:pt x="13683" y="940"/>
                    </a:cubicBezTo>
                    <a:cubicBezTo>
                      <a:pt x="13486" y="769"/>
                      <a:pt x="13249" y="598"/>
                      <a:pt x="13024" y="468"/>
                    </a:cubicBezTo>
                    <a:cubicBezTo>
                      <a:pt x="12454" y="139"/>
                      <a:pt x="11806" y="1"/>
                      <a:pt x="11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2" name="Google Shape;6252;p22"/>
              <p:cNvSpPr/>
              <p:nvPr/>
            </p:nvSpPr>
            <p:spPr>
              <a:xfrm>
                <a:off x="7463832" y="2003670"/>
                <a:ext cx="437775" cy="561642"/>
              </a:xfrm>
              <a:custGeom>
                <a:avLst/>
                <a:gdLst/>
                <a:ahLst/>
                <a:cxnLst/>
                <a:rect l="l" t="t" r="r" b="b"/>
                <a:pathLst>
                  <a:path w="14038" h="18010" extrusionOk="0">
                    <a:moveTo>
                      <a:pt x="9433" y="574"/>
                    </a:moveTo>
                    <a:cubicBezTo>
                      <a:pt x="9523" y="574"/>
                      <a:pt x="9616" y="577"/>
                      <a:pt x="9697" y="583"/>
                    </a:cubicBezTo>
                    <a:cubicBezTo>
                      <a:pt x="9797" y="591"/>
                      <a:pt x="9905" y="605"/>
                      <a:pt x="9997" y="624"/>
                    </a:cubicBezTo>
                    <a:cubicBezTo>
                      <a:pt x="10090" y="641"/>
                      <a:pt x="10189" y="664"/>
                      <a:pt x="10275" y="691"/>
                    </a:cubicBezTo>
                    <a:cubicBezTo>
                      <a:pt x="10334" y="710"/>
                      <a:pt x="10393" y="732"/>
                      <a:pt x="10452" y="755"/>
                    </a:cubicBezTo>
                    <a:cubicBezTo>
                      <a:pt x="10566" y="799"/>
                      <a:pt x="10679" y="854"/>
                      <a:pt x="10779" y="908"/>
                    </a:cubicBezTo>
                    <a:cubicBezTo>
                      <a:pt x="12338" y="1810"/>
                      <a:pt x="12727" y="4064"/>
                      <a:pt x="12566" y="6008"/>
                    </a:cubicBezTo>
                    <a:cubicBezTo>
                      <a:pt x="12405" y="7982"/>
                      <a:pt x="11677" y="9638"/>
                      <a:pt x="10770" y="11186"/>
                    </a:cubicBezTo>
                    <a:cubicBezTo>
                      <a:pt x="9871" y="12743"/>
                      <a:pt x="8803" y="14202"/>
                      <a:pt x="7174" y="15328"/>
                    </a:cubicBezTo>
                    <a:cubicBezTo>
                      <a:pt x="6058" y="16101"/>
                      <a:pt x="4680" y="16719"/>
                      <a:pt x="3419" y="16719"/>
                    </a:cubicBezTo>
                    <a:cubicBezTo>
                      <a:pt x="2868" y="16719"/>
                      <a:pt x="2340" y="16601"/>
                      <a:pt x="1867" y="16327"/>
                    </a:cubicBezTo>
                    <a:cubicBezTo>
                      <a:pt x="1769" y="16270"/>
                      <a:pt x="1665" y="16201"/>
                      <a:pt x="1569" y="16123"/>
                    </a:cubicBezTo>
                    <a:cubicBezTo>
                      <a:pt x="1519" y="16083"/>
                      <a:pt x="1473" y="16043"/>
                      <a:pt x="1428" y="16001"/>
                    </a:cubicBezTo>
                    <a:cubicBezTo>
                      <a:pt x="1363" y="15939"/>
                      <a:pt x="1291" y="15866"/>
                      <a:pt x="1230" y="15794"/>
                    </a:cubicBezTo>
                    <a:cubicBezTo>
                      <a:pt x="1169" y="15723"/>
                      <a:pt x="1102" y="15637"/>
                      <a:pt x="1047" y="15557"/>
                    </a:cubicBezTo>
                    <a:cubicBezTo>
                      <a:pt x="991" y="15476"/>
                      <a:pt x="929" y="15378"/>
                      <a:pt x="879" y="15288"/>
                    </a:cubicBezTo>
                    <a:cubicBezTo>
                      <a:pt x="829" y="15196"/>
                      <a:pt x="775" y="15087"/>
                      <a:pt x="731" y="14986"/>
                    </a:cubicBezTo>
                    <a:cubicBezTo>
                      <a:pt x="688" y="14885"/>
                      <a:pt x="639" y="14763"/>
                      <a:pt x="601" y="14652"/>
                    </a:cubicBezTo>
                    <a:cubicBezTo>
                      <a:pt x="563" y="14543"/>
                      <a:pt x="524" y="14411"/>
                      <a:pt x="494" y="14292"/>
                    </a:cubicBezTo>
                    <a:cubicBezTo>
                      <a:pt x="465" y="14174"/>
                      <a:pt x="432" y="14030"/>
                      <a:pt x="409" y="13902"/>
                    </a:cubicBezTo>
                    <a:cubicBezTo>
                      <a:pt x="386" y="13774"/>
                      <a:pt x="364" y="13622"/>
                      <a:pt x="347" y="13486"/>
                    </a:cubicBezTo>
                    <a:cubicBezTo>
                      <a:pt x="331" y="13351"/>
                      <a:pt x="318" y="13190"/>
                      <a:pt x="311" y="13048"/>
                    </a:cubicBezTo>
                    <a:cubicBezTo>
                      <a:pt x="304" y="12920"/>
                      <a:pt x="301" y="12770"/>
                      <a:pt x="301" y="12638"/>
                    </a:cubicBezTo>
                    <a:lnTo>
                      <a:pt x="301" y="12617"/>
                    </a:lnTo>
                    <a:cubicBezTo>
                      <a:pt x="301" y="12453"/>
                      <a:pt x="307" y="12312"/>
                      <a:pt x="315" y="12141"/>
                    </a:cubicBezTo>
                    <a:cubicBezTo>
                      <a:pt x="325" y="11970"/>
                      <a:pt x="337" y="11823"/>
                      <a:pt x="357" y="11646"/>
                    </a:cubicBezTo>
                    <a:cubicBezTo>
                      <a:pt x="376" y="11472"/>
                      <a:pt x="396" y="11320"/>
                      <a:pt x="425" y="11137"/>
                    </a:cubicBezTo>
                    <a:cubicBezTo>
                      <a:pt x="452" y="10958"/>
                      <a:pt x="481" y="10799"/>
                      <a:pt x="518" y="10617"/>
                    </a:cubicBezTo>
                    <a:cubicBezTo>
                      <a:pt x="555" y="10431"/>
                      <a:pt x="591" y="10272"/>
                      <a:pt x="639" y="10085"/>
                    </a:cubicBezTo>
                    <a:cubicBezTo>
                      <a:pt x="685" y="9898"/>
                      <a:pt x="731" y="9734"/>
                      <a:pt x="785" y="9546"/>
                    </a:cubicBezTo>
                    <a:cubicBezTo>
                      <a:pt x="841" y="9359"/>
                      <a:pt x="893" y="9192"/>
                      <a:pt x="958" y="9002"/>
                    </a:cubicBezTo>
                    <a:cubicBezTo>
                      <a:pt x="1023" y="8815"/>
                      <a:pt x="1084" y="8644"/>
                      <a:pt x="1156" y="8458"/>
                    </a:cubicBezTo>
                    <a:cubicBezTo>
                      <a:pt x="1228" y="8271"/>
                      <a:pt x="1299" y="8098"/>
                      <a:pt x="1378" y="7914"/>
                    </a:cubicBezTo>
                    <a:cubicBezTo>
                      <a:pt x="1537" y="7542"/>
                      <a:pt x="1698" y="7202"/>
                      <a:pt x="1890" y="6839"/>
                    </a:cubicBezTo>
                    <a:cubicBezTo>
                      <a:pt x="2075" y="6485"/>
                      <a:pt x="2278" y="6131"/>
                      <a:pt x="2488" y="5794"/>
                    </a:cubicBezTo>
                    <a:cubicBezTo>
                      <a:pt x="2693" y="5464"/>
                      <a:pt x="2935" y="5105"/>
                      <a:pt x="3162" y="4796"/>
                    </a:cubicBezTo>
                    <a:cubicBezTo>
                      <a:pt x="3275" y="4639"/>
                      <a:pt x="3402" y="4472"/>
                      <a:pt x="3521" y="4323"/>
                    </a:cubicBezTo>
                    <a:cubicBezTo>
                      <a:pt x="3639" y="4175"/>
                      <a:pt x="3773" y="4012"/>
                      <a:pt x="3895" y="3870"/>
                    </a:cubicBezTo>
                    <a:cubicBezTo>
                      <a:pt x="4017" y="3729"/>
                      <a:pt x="4155" y="3574"/>
                      <a:pt x="4282" y="3439"/>
                    </a:cubicBezTo>
                    <a:cubicBezTo>
                      <a:pt x="4407" y="3306"/>
                      <a:pt x="4551" y="3158"/>
                      <a:pt x="4679" y="3033"/>
                    </a:cubicBezTo>
                    <a:cubicBezTo>
                      <a:pt x="4808" y="2907"/>
                      <a:pt x="4953" y="2769"/>
                      <a:pt x="5084" y="2652"/>
                    </a:cubicBezTo>
                    <a:cubicBezTo>
                      <a:pt x="5213" y="2536"/>
                      <a:pt x="5364" y="2406"/>
                      <a:pt x="5497" y="2299"/>
                    </a:cubicBezTo>
                    <a:cubicBezTo>
                      <a:pt x="5627" y="2191"/>
                      <a:pt x="5780" y="2073"/>
                      <a:pt x="5914" y="1975"/>
                    </a:cubicBezTo>
                    <a:cubicBezTo>
                      <a:pt x="6046" y="1877"/>
                      <a:pt x="6198" y="1770"/>
                      <a:pt x="6332" y="1682"/>
                    </a:cubicBezTo>
                    <a:cubicBezTo>
                      <a:pt x="6463" y="1594"/>
                      <a:pt x="6618" y="1498"/>
                      <a:pt x="6749" y="1422"/>
                    </a:cubicBezTo>
                    <a:cubicBezTo>
                      <a:pt x="6878" y="1345"/>
                      <a:pt x="7025" y="1265"/>
                      <a:pt x="7153" y="1200"/>
                    </a:cubicBezTo>
                    <a:cubicBezTo>
                      <a:pt x="7281" y="1136"/>
                      <a:pt x="7427" y="1065"/>
                      <a:pt x="7552" y="1012"/>
                    </a:cubicBezTo>
                    <a:cubicBezTo>
                      <a:pt x="7676" y="957"/>
                      <a:pt x="7820" y="900"/>
                      <a:pt x="7942" y="857"/>
                    </a:cubicBezTo>
                    <a:cubicBezTo>
                      <a:pt x="8064" y="813"/>
                      <a:pt x="8204" y="769"/>
                      <a:pt x="8323" y="736"/>
                    </a:cubicBezTo>
                    <a:cubicBezTo>
                      <a:pt x="8441" y="704"/>
                      <a:pt x="8576" y="671"/>
                      <a:pt x="8691" y="650"/>
                    </a:cubicBezTo>
                    <a:cubicBezTo>
                      <a:pt x="8805" y="628"/>
                      <a:pt x="8936" y="609"/>
                      <a:pt x="9043" y="596"/>
                    </a:cubicBezTo>
                    <a:cubicBezTo>
                      <a:pt x="9153" y="583"/>
                      <a:pt x="9276" y="576"/>
                      <a:pt x="9380" y="575"/>
                    </a:cubicBezTo>
                    <a:cubicBezTo>
                      <a:pt x="9397" y="575"/>
                      <a:pt x="9415" y="574"/>
                      <a:pt x="9433" y="574"/>
                    </a:cubicBezTo>
                    <a:close/>
                    <a:moveTo>
                      <a:pt x="10100" y="1"/>
                    </a:moveTo>
                    <a:cubicBezTo>
                      <a:pt x="9366" y="1"/>
                      <a:pt x="8611" y="210"/>
                      <a:pt x="7919" y="503"/>
                    </a:cubicBezTo>
                    <a:cubicBezTo>
                      <a:pt x="6624" y="1049"/>
                      <a:pt x="5541" y="1890"/>
                      <a:pt x="4578" y="2868"/>
                    </a:cubicBezTo>
                    <a:cubicBezTo>
                      <a:pt x="3372" y="4090"/>
                      <a:pt x="2350" y="5529"/>
                      <a:pt x="1585" y="7064"/>
                    </a:cubicBezTo>
                    <a:cubicBezTo>
                      <a:pt x="820" y="8597"/>
                      <a:pt x="314" y="10224"/>
                      <a:pt x="108" y="11970"/>
                    </a:cubicBezTo>
                    <a:cubicBezTo>
                      <a:pt x="68" y="12319"/>
                      <a:pt x="39" y="12673"/>
                      <a:pt x="29" y="13025"/>
                    </a:cubicBezTo>
                    <a:cubicBezTo>
                      <a:pt x="0" y="14074"/>
                      <a:pt x="147" y="15115"/>
                      <a:pt x="662" y="16011"/>
                    </a:cubicBezTo>
                    <a:cubicBezTo>
                      <a:pt x="1178" y="16904"/>
                      <a:pt x="2061" y="17654"/>
                      <a:pt x="3041" y="17907"/>
                    </a:cubicBezTo>
                    <a:cubicBezTo>
                      <a:pt x="3316" y="17978"/>
                      <a:pt x="3599" y="18010"/>
                      <a:pt x="3885" y="18010"/>
                    </a:cubicBezTo>
                    <a:cubicBezTo>
                      <a:pt x="4620" y="18010"/>
                      <a:pt x="5374" y="17801"/>
                      <a:pt x="6066" y="17509"/>
                    </a:cubicBezTo>
                    <a:cubicBezTo>
                      <a:pt x="7360" y="16960"/>
                      <a:pt x="8441" y="16120"/>
                      <a:pt x="9404" y="15143"/>
                    </a:cubicBezTo>
                    <a:cubicBezTo>
                      <a:pt x="10610" y="13921"/>
                      <a:pt x="11635" y="12482"/>
                      <a:pt x="12399" y="10948"/>
                    </a:cubicBezTo>
                    <a:cubicBezTo>
                      <a:pt x="13162" y="9414"/>
                      <a:pt x="13670" y="7785"/>
                      <a:pt x="13874" y="6041"/>
                    </a:cubicBezTo>
                    <a:cubicBezTo>
                      <a:pt x="14038" y="4658"/>
                      <a:pt x="14009" y="3199"/>
                      <a:pt x="13320" y="2001"/>
                    </a:cubicBezTo>
                    <a:cubicBezTo>
                      <a:pt x="12807" y="1107"/>
                      <a:pt x="11923" y="359"/>
                      <a:pt x="10944" y="103"/>
                    </a:cubicBezTo>
                    <a:cubicBezTo>
                      <a:pt x="10669" y="32"/>
                      <a:pt x="10386" y="1"/>
                      <a:pt x="10100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3" name="Google Shape;6253;p22"/>
              <p:cNvSpPr/>
              <p:nvPr/>
            </p:nvSpPr>
            <p:spPr>
              <a:xfrm>
                <a:off x="7513010" y="2027059"/>
                <a:ext cx="347713" cy="498243"/>
              </a:xfrm>
              <a:custGeom>
                <a:avLst/>
                <a:gdLst/>
                <a:ahLst/>
                <a:cxnLst/>
                <a:rect l="l" t="t" r="r" b="b"/>
                <a:pathLst>
                  <a:path w="11150" h="15977" extrusionOk="0">
                    <a:moveTo>
                      <a:pt x="8865" y="0"/>
                    </a:moveTo>
                    <a:lnTo>
                      <a:pt x="8865" y="0"/>
                    </a:lnTo>
                    <a:cubicBezTo>
                      <a:pt x="8895" y="25"/>
                      <a:pt x="8926" y="49"/>
                      <a:pt x="8957" y="75"/>
                    </a:cubicBezTo>
                    <a:cubicBezTo>
                      <a:pt x="9087" y="184"/>
                      <a:pt x="9209" y="305"/>
                      <a:pt x="9321" y="437"/>
                    </a:cubicBezTo>
                    <a:cubicBezTo>
                      <a:pt x="9377" y="503"/>
                      <a:pt x="9433" y="572"/>
                      <a:pt x="9485" y="644"/>
                    </a:cubicBezTo>
                    <a:cubicBezTo>
                      <a:pt x="9537" y="716"/>
                      <a:pt x="9587" y="790"/>
                      <a:pt x="9636" y="867"/>
                    </a:cubicBezTo>
                    <a:cubicBezTo>
                      <a:pt x="9685" y="945"/>
                      <a:pt x="9731" y="1024"/>
                      <a:pt x="9774" y="1106"/>
                    </a:cubicBezTo>
                    <a:cubicBezTo>
                      <a:pt x="9795" y="1147"/>
                      <a:pt x="9817" y="1191"/>
                      <a:pt x="9837" y="1232"/>
                    </a:cubicBezTo>
                    <a:cubicBezTo>
                      <a:pt x="9857" y="1273"/>
                      <a:pt x="9877" y="1316"/>
                      <a:pt x="9896" y="1359"/>
                    </a:cubicBezTo>
                    <a:cubicBezTo>
                      <a:pt x="9916" y="1405"/>
                      <a:pt x="9936" y="1448"/>
                      <a:pt x="9954" y="1493"/>
                    </a:cubicBezTo>
                    <a:cubicBezTo>
                      <a:pt x="9972" y="1539"/>
                      <a:pt x="9989" y="1585"/>
                      <a:pt x="10007" y="1629"/>
                    </a:cubicBezTo>
                    <a:cubicBezTo>
                      <a:pt x="10040" y="1721"/>
                      <a:pt x="10073" y="1816"/>
                      <a:pt x="10102" y="1911"/>
                    </a:cubicBezTo>
                    <a:cubicBezTo>
                      <a:pt x="10117" y="1960"/>
                      <a:pt x="10130" y="2009"/>
                      <a:pt x="10145" y="2056"/>
                    </a:cubicBezTo>
                    <a:cubicBezTo>
                      <a:pt x="10159" y="2106"/>
                      <a:pt x="10172" y="2155"/>
                      <a:pt x="10184" y="2206"/>
                    </a:cubicBezTo>
                    <a:cubicBezTo>
                      <a:pt x="10196" y="2256"/>
                      <a:pt x="10209" y="2306"/>
                      <a:pt x="10219" y="2358"/>
                    </a:cubicBezTo>
                    <a:cubicBezTo>
                      <a:pt x="10232" y="2411"/>
                      <a:pt x="10244" y="2463"/>
                      <a:pt x="10253" y="2515"/>
                    </a:cubicBezTo>
                    <a:cubicBezTo>
                      <a:pt x="10261" y="2565"/>
                      <a:pt x="10270" y="2620"/>
                      <a:pt x="10280" y="2671"/>
                    </a:cubicBezTo>
                    <a:cubicBezTo>
                      <a:pt x="10288" y="2725"/>
                      <a:pt x="10297" y="2779"/>
                      <a:pt x="10304" y="2832"/>
                    </a:cubicBezTo>
                    <a:cubicBezTo>
                      <a:pt x="10320" y="2940"/>
                      <a:pt x="10332" y="3051"/>
                      <a:pt x="10342" y="3162"/>
                    </a:cubicBezTo>
                    <a:cubicBezTo>
                      <a:pt x="10352" y="3275"/>
                      <a:pt x="10359" y="3386"/>
                      <a:pt x="10363" y="3501"/>
                    </a:cubicBezTo>
                    <a:cubicBezTo>
                      <a:pt x="10366" y="3558"/>
                      <a:pt x="10368" y="3619"/>
                      <a:pt x="10369" y="3676"/>
                    </a:cubicBezTo>
                    <a:cubicBezTo>
                      <a:pt x="10370" y="3734"/>
                      <a:pt x="10370" y="3793"/>
                      <a:pt x="10370" y="3852"/>
                    </a:cubicBezTo>
                    <a:cubicBezTo>
                      <a:pt x="10370" y="3911"/>
                      <a:pt x="10370" y="3971"/>
                      <a:pt x="10369" y="4031"/>
                    </a:cubicBezTo>
                    <a:cubicBezTo>
                      <a:pt x="10369" y="4093"/>
                      <a:pt x="10368" y="4154"/>
                      <a:pt x="10363" y="4215"/>
                    </a:cubicBezTo>
                    <a:cubicBezTo>
                      <a:pt x="10362" y="4277"/>
                      <a:pt x="10359" y="4339"/>
                      <a:pt x="10355" y="4402"/>
                    </a:cubicBezTo>
                    <a:cubicBezTo>
                      <a:pt x="10352" y="4464"/>
                      <a:pt x="10347" y="4526"/>
                      <a:pt x="10342" y="4589"/>
                    </a:cubicBezTo>
                    <a:cubicBezTo>
                      <a:pt x="10332" y="4713"/>
                      <a:pt x="10319" y="4842"/>
                      <a:pt x="10303" y="4967"/>
                    </a:cubicBezTo>
                    <a:cubicBezTo>
                      <a:pt x="10288" y="5095"/>
                      <a:pt x="10268" y="5225"/>
                      <a:pt x="10248" y="5354"/>
                    </a:cubicBezTo>
                    <a:lnTo>
                      <a:pt x="10217" y="5548"/>
                    </a:lnTo>
                    <a:cubicBezTo>
                      <a:pt x="10205" y="5613"/>
                      <a:pt x="10194" y="5678"/>
                      <a:pt x="10181" y="5744"/>
                    </a:cubicBezTo>
                    <a:cubicBezTo>
                      <a:pt x="10168" y="5808"/>
                      <a:pt x="10155" y="5873"/>
                      <a:pt x="10140" y="5941"/>
                    </a:cubicBezTo>
                    <a:cubicBezTo>
                      <a:pt x="10129" y="6005"/>
                      <a:pt x="10112" y="6071"/>
                      <a:pt x="10097" y="6138"/>
                    </a:cubicBezTo>
                    <a:cubicBezTo>
                      <a:pt x="10083" y="6204"/>
                      <a:pt x="10067" y="6268"/>
                      <a:pt x="10051" y="6336"/>
                    </a:cubicBezTo>
                    <a:cubicBezTo>
                      <a:pt x="10035" y="6402"/>
                      <a:pt x="10018" y="6468"/>
                      <a:pt x="10001" y="6534"/>
                    </a:cubicBezTo>
                    <a:cubicBezTo>
                      <a:pt x="9965" y="6668"/>
                      <a:pt x="9928" y="6799"/>
                      <a:pt x="9887" y="6934"/>
                    </a:cubicBezTo>
                    <a:cubicBezTo>
                      <a:pt x="9867" y="7002"/>
                      <a:pt x="9849" y="7069"/>
                      <a:pt x="9827" y="7135"/>
                    </a:cubicBezTo>
                    <a:cubicBezTo>
                      <a:pt x="9807" y="7201"/>
                      <a:pt x="9785" y="7268"/>
                      <a:pt x="9762" y="7335"/>
                    </a:cubicBezTo>
                    <a:cubicBezTo>
                      <a:pt x="9741" y="7401"/>
                      <a:pt x="9716" y="7469"/>
                      <a:pt x="9693" y="7536"/>
                    </a:cubicBezTo>
                    <a:cubicBezTo>
                      <a:pt x="9670" y="7603"/>
                      <a:pt x="9647" y="7669"/>
                      <a:pt x="9621" y="7735"/>
                    </a:cubicBezTo>
                    <a:cubicBezTo>
                      <a:pt x="9571" y="7869"/>
                      <a:pt x="9521" y="8001"/>
                      <a:pt x="9468" y="8134"/>
                    </a:cubicBezTo>
                    <a:cubicBezTo>
                      <a:pt x="9413" y="8267"/>
                      <a:pt x="9357" y="8402"/>
                      <a:pt x="9299" y="8533"/>
                    </a:cubicBezTo>
                    <a:cubicBezTo>
                      <a:pt x="9242" y="8665"/>
                      <a:pt x="9183" y="8797"/>
                      <a:pt x="9120" y="8928"/>
                    </a:cubicBezTo>
                    <a:cubicBezTo>
                      <a:pt x="9059" y="9060"/>
                      <a:pt x="8996" y="9191"/>
                      <a:pt x="8930" y="9321"/>
                    </a:cubicBezTo>
                    <a:cubicBezTo>
                      <a:pt x="8799" y="9579"/>
                      <a:pt x="8658" y="9837"/>
                      <a:pt x="8513" y="10088"/>
                    </a:cubicBezTo>
                    <a:cubicBezTo>
                      <a:pt x="8365" y="10340"/>
                      <a:pt x="8212" y="10587"/>
                      <a:pt x="8053" y="10830"/>
                    </a:cubicBezTo>
                    <a:cubicBezTo>
                      <a:pt x="7972" y="10952"/>
                      <a:pt x="7890" y="11070"/>
                      <a:pt x="7809" y="11190"/>
                    </a:cubicBezTo>
                    <a:cubicBezTo>
                      <a:pt x="7724" y="11307"/>
                      <a:pt x="7642" y="11425"/>
                      <a:pt x="7555" y="11540"/>
                    </a:cubicBezTo>
                    <a:cubicBezTo>
                      <a:pt x="7469" y="11655"/>
                      <a:pt x="7383" y="11767"/>
                      <a:pt x="7294" y="11880"/>
                    </a:cubicBezTo>
                    <a:cubicBezTo>
                      <a:pt x="7251" y="11936"/>
                      <a:pt x="7206" y="11989"/>
                      <a:pt x="7162" y="12045"/>
                    </a:cubicBezTo>
                    <a:cubicBezTo>
                      <a:pt x="7117" y="12101"/>
                      <a:pt x="7071" y="12154"/>
                      <a:pt x="7026" y="12209"/>
                    </a:cubicBezTo>
                    <a:cubicBezTo>
                      <a:pt x="6982" y="12262"/>
                      <a:pt x="6937" y="12314"/>
                      <a:pt x="6890" y="12368"/>
                    </a:cubicBezTo>
                    <a:cubicBezTo>
                      <a:pt x="6844" y="12422"/>
                      <a:pt x="6798" y="12475"/>
                      <a:pt x="6752" y="12527"/>
                    </a:cubicBezTo>
                    <a:cubicBezTo>
                      <a:pt x="6658" y="12630"/>
                      <a:pt x="6565" y="12734"/>
                      <a:pt x="6470" y="12831"/>
                    </a:cubicBezTo>
                    <a:cubicBezTo>
                      <a:pt x="6423" y="12880"/>
                      <a:pt x="6377" y="12931"/>
                      <a:pt x="6328" y="12979"/>
                    </a:cubicBezTo>
                    <a:cubicBezTo>
                      <a:pt x="6280" y="13028"/>
                      <a:pt x="6233" y="13076"/>
                      <a:pt x="6184" y="13125"/>
                    </a:cubicBezTo>
                    <a:lnTo>
                      <a:pt x="6039" y="13266"/>
                    </a:lnTo>
                    <a:cubicBezTo>
                      <a:pt x="5990" y="13312"/>
                      <a:pt x="5940" y="13359"/>
                      <a:pt x="5891" y="13404"/>
                    </a:cubicBezTo>
                    <a:cubicBezTo>
                      <a:pt x="5842" y="13448"/>
                      <a:pt x="5791" y="13491"/>
                      <a:pt x="5744" y="13536"/>
                    </a:cubicBezTo>
                    <a:cubicBezTo>
                      <a:pt x="5695" y="13582"/>
                      <a:pt x="5645" y="13625"/>
                      <a:pt x="5595" y="13668"/>
                    </a:cubicBezTo>
                    <a:cubicBezTo>
                      <a:pt x="5495" y="13754"/>
                      <a:pt x="5396" y="13836"/>
                      <a:pt x="5295" y="13917"/>
                    </a:cubicBezTo>
                    <a:cubicBezTo>
                      <a:pt x="5195" y="13999"/>
                      <a:pt x="5094" y="14075"/>
                      <a:pt x="4994" y="14151"/>
                    </a:cubicBezTo>
                    <a:cubicBezTo>
                      <a:pt x="4943" y="14188"/>
                      <a:pt x="4891" y="14226"/>
                      <a:pt x="4841" y="14262"/>
                    </a:cubicBezTo>
                    <a:cubicBezTo>
                      <a:pt x="4791" y="14298"/>
                      <a:pt x="4741" y="14332"/>
                      <a:pt x="4690" y="14368"/>
                    </a:cubicBezTo>
                    <a:cubicBezTo>
                      <a:pt x="4640" y="14404"/>
                      <a:pt x="4588" y="14439"/>
                      <a:pt x="4538" y="14473"/>
                    </a:cubicBezTo>
                    <a:cubicBezTo>
                      <a:pt x="4488" y="14506"/>
                      <a:pt x="4437" y="14539"/>
                      <a:pt x="4387" y="14571"/>
                    </a:cubicBezTo>
                    <a:cubicBezTo>
                      <a:pt x="4337" y="14604"/>
                      <a:pt x="4286" y="14636"/>
                      <a:pt x="4234" y="14667"/>
                    </a:cubicBezTo>
                    <a:cubicBezTo>
                      <a:pt x="4184" y="14699"/>
                      <a:pt x="4134" y="14728"/>
                      <a:pt x="4081" y="14758"/>
                    </a:cubicBezTo>
                    <a:cubicBezTo>
                      <a:pt x="4030" y="14789"/>
                      <a:pt x="3979" y="14818"/>
                      <a:pt x="3927" y="14847"/>
                    </a:cubicBezTo>
                    <a:cubicBezTo>
                      <a:pt x="3875" y="14876"/>
                      <a:pt x="3822" y="14902"/>
                      <a:pt x="3770" y="14929"/>
                    </a:cubicBezTo>
                    <a:cubicBezTo>
                      <a:pt x="3718" y="14956"/>
                      <a:pt x="3667" y="14984"/>
                      <a:pt x="3613" y="15008"/>
                    </a:cubicBezTo>
                    <a:cubicBezTo>
                      <a:pt x="3562" y="15034"/>
                      <a:pt x="3511" y="15058"/>
                      <a:pt x="3460" y="15081"/>
                    </a:cubicBezTo>
                    <a:cubicBezTo>
                      <a:pt x="3408" y="15107"/>
                      <a:pt x="3355" y="15130"/>
                      <a:pt x="3303" y="15152"/>
                    </a:cubicBezTo>
                    <a:cubicBezTo>
                      <a:pt x="3251" y="15173"/>
                      <a:pt x="3201" y="15195"/>
                      <a:pt x="3149" y="15216"/>
                    </a:cubicBezTo>
                    <a:cubicBezTo>
                      <a:pt x="3096" y="15237"/>
                      <a:pt x="3046" y="15257"/>
                      <a:pt x="2994" y="15275"/>
                    </a:cubicBezTo>
                    <a:cubicBezTo>
                      <a:pt x="2943" y="15295"/>
                      <a:pt x="2892" y="15314"/>
                      <a:pt x="2841" y="15331"/>
                    </a:cubicBezTo>
                    <a:cubicBezTo>
                      <a:pt x="2741" y="15366"/>
                      <a:pt x="2639" y="15398"/>
                      <a:pt x="2538" y="15426"/>
                    </a:cubicBezTo>
                    <a:cubicBezTo>
                      <a:pt x="2437" y="15455"/>
                      <a:pt x="2337" y="15482"/>
                      <a:pt x="2238" y="15504"/>
                    </a:cubicBezTo>
                    <a:cubicBezTo>
                      <a:pt x="2189" y="15515"/>
                      <a:pt x="2138" y="15526"/>
                      <a:pt x="2089" y="15534"/>
                    </a:cubicBezTo>
                    <a:cubicBezTo>
                      <a:pt x="2041" y="15544"/>
                      <a:pt x="1992" y="15553"/>
                      <a:pt x="1943" y="15560"/>
                    </a:cubicBezTo>
                    <a:cubicBezTo>
                      <a:pt x="1894" y="15569"/>
                      <a:pt x="1845" y="15576"/>
                      <a:pt x="1796" y="15582"/>
                    </a:cubicBezTo>
                    <a:cubicBezTo>
                      <a:pt x="1750" y="15587"/>
                      <a:pt x="1701" y="15592"/>
                      <a:pt x="1652" y="15597"/>
                    </a:cubicBezTo>
                    <a:cubicBezTo>
                      <a:pt x="1556" y="15606"/>
                      <a:pt x="1463" y="15613"/>
                      <a:pt x="1369" y="15616"/>
                    </a:cubicBezTo>
                    <a:cubicBezTo>
                      <a:pt x="1336" y="15617"/>
                      <a:pt x="1303" y="15618"/>
                      <a:pt x="1270" y="15618"/>
                    </a:cubicBezTo>
                    <a:cubicBezTo>
                      <a:pt x="1211" y="15618"/>
                      <a:pt x="1152" y="15616"/>
                      <a:pt x="1093" y="15613"/>
                    </a:cubicBezTo>
                    <a:cubicBezTo>
                      <a:pt x="1047" y="15612"/>
                      <a:pt x="1003" y="15609"/>
                      <a:pt x="958" y="15605"/>
                    </a:cubicBezTo>
                    <a:cubicBezTo>
                      <a:pt x="913" y="15599"/>
                      <a:pt x="870" y="15596"/>
                      <a:pt x="824" y="15590"/>
                    </a:cubicBezTo>
                    <a:cubicBezTo>
                      <a:pt x="737" y="15580"/>
                      <a:pt x="650" y="15567"/>
                      <a:pt x="564" y="15549"/>
                    </a:cubicBezTo>
                    <a:cubicBezTo>
                      <a:pt x="478" y="15533"/>
                      <a:pt x="393" y="15511"/>
                      <a:pt x="311" y="15488"/>
                    </a:cubicBezTo>
                    <a:cubicBezTo>
                      <a:pt x="228" y="15465"/>
                      <a:pt x="147" y="15438"/>
                      <a:pt x="68" y="15408"/>
                    </a:cubicBezTo>
                    <a:cubicBezTo>
                      <a:pt x="45" y="15398"/>
                      <a:pt x="24" y="15389"/>
                      <a:pt x="1" y="15380"/>
                    </a:cubicBezTo>
                    <a:lnTo>
                      <a:pt x="1" y="15380"/>
                    </a:lnTo>
                    <a:cubicBezTo>
                      <a:pt x="95" y="15458"/>
                      <a:pt x="198" y="15530"/>
                      <a:pt x="297" y="15584"/>
                    </a:cubicBezTo>
                    <a:cubicBezTo>
                      <a:pt x="771" y="15858"/>
                      <a:pt x="1299" y="15976"/>
                      <a:pt x="1850" y="15976"/>
                    </a:cubicBezTo>
                    <a:cubicBezTo>
                      <a:pt x="3111" y="15976"/>
                      <a:pt x="4489" y="15359"/>
                      <a:pt x="5605" y="14585"/>
                    </a:cubicBezTo>
                    <a:cubicBezTo>
                      <a:pt x="7233" y="13457"/>
                      <a:pt x="8303" y="12000"/>
                      <a:pt x="9202" y="10443"/>
                    </a:cubicBezTo>
                    <a:cubicBezTo>
                      <a:pt x="10100" y="8888"/>
                      <a:pt x="10828" y="7235"/>
                      <a:pt x="10989" y="5259"/>
                    </a:cubicBezTo>
                    <a:cubicBezTo>
                      <a:pt x="11150" y="3314"/>
                      <a:pt x="10761" y="1061"/>
                      <a:pt x="9202" y="161"/>
                    </a:cubicBezTo>
                    <a:cubicBezTo>
                      <a:pt x="9102" y="104"/>
                      <a:pt x="8989" y="49"/>
                      <a:pt x="88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4" name="Google Shape;6254;p22"/>
              <p:cNvSpPr/>
              <p:nvPr/>
            </p:nvSpPr>
            <p:spPr>
              <a:xfrm>
                <a:off x="7473687" y="2021851"/>
                <a:ext cx="363368" cy="492286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15786" extrusionOk="0">
                    <a:moveTo>
                      <a:pt x="9133" y="0"/>
                    </a:moveTo>
                    <a:cubicBezTo>
                      <a:pt x="9115" y="0"/>
                      <a:pt x="9097" y="0"/>
                      <a:pt x="9080" y="0"/>
                    </a:cubicBezTo>
                    <a:cubicBezTo>
                      <a:pt x="8976" y="2"/>
                      <a:pt x="8854" y="9"/>
                      <a:pt x="8743" y="22"/>
                    </a:cubicBezTo>
                    <a:cubicBezTo>
                      <a:pt x="8635" y="35"/>
                      <a:pt x="8505" y="54"/>
                      <a:pt x="8391" y="75"/>
                    </a:cubicBezTo>
                    <a:cubicBezTo>
                      <a:pt x="8276" y="97"/>
                      <a:pt x="8142" y="130"/>
                      <a:pt x="8023" y="161"/>
                    </a:cubicBezTo>
                    <a:cubicBezTo>
                      <a:pt x="7905" y="195"/>
                      <a:pt x="7764" y="239"/>
                      <a:pt x="7642" y="282"/>
                    </a:cubicBezTo>
                    <a:cubicBezTo>
                      <a:pt x="7521" y="325"/>
                      <a:pt x="7377" y="383"/>
                      <a:pt x="7252" y="438"/>
                    </a:cubicBezTo>
                    <a:cubicBezTo>
                      <a:pt x="7126" y="491"/>
                      <a:pt x="6981" y="561"/>
                      <a:pt x="6853" y="626"/>
                    </a:cubicBezTo>
                    <a:cubicBezTo>
                      <a:pt x="6726" y="691"/>
                      <a:pt x="6578" y="771"/>
                      <a:pt x="6449" y="847"/>
                    </a:cubicBezTo>
                    <a:cubicBezTo>
                      <a:pt x="6318" y="923"/>
                      <a:pt x="6165" y="1020"/>
                      <a:pt x="6032" y="1107"/>
                    </a:cubicBezTo>
                    <a:cubicBezTo>
                      <a:pt x="5899" y="1195"/>
                      <a:pt x="5744" y="1302"/>
                      <a:pt x="5613" y="1401"/>
                    </a:cubicBezTo>
                    <a:cubicBezTo>
                      <a:pt x="5480" y="1497"/>
                      <a:pt x="5327" y="1616"/>
                      <a:pt x="5196" y="1724"/>
                    </a:cubicBezTo>
                    <a:cubicBezTo>
                      <a:pt x="5066" y="1832"/>
                      <a:pt x="4915" y="1961"/>
                      <a:pt x="4785" y="2078"/>
                    </a:cubicBezTo>
                    <a:cubicBezTo>
                      <a:pt x="4653" y="2194"/>
                      <a:pt x="4506" y="2332"/>
                      <a:pt x="4378" y="2459"/>
                    </a:cubicBezTo>
                    <a:cubicBezTo>
                      <a:pt x="4250" y="2584"/>
                      <a:pt x="4107" y="2732"/>
                      <a:pt x="3982" y="2864"/>
                    </a:cubicBezTo>
                    <a:cubicBezTo>
                      <a:pt x="3855" y="2999"/>
                      <a:pt x="3717" y="3155"/>
                      <a:pt x="3595" y="3296"/>
                    </a:cubicBezTo>
                    <a:cubicBezTo>
                      <a:pt x="3473" y="3438"/>
                      <a:pt x="3340" y="3600"/>
                      <a:pt x="3221" y="3748"/>
                    </a:cubicBezTo>
                    <a:cubicBezTo>
                      <a:pt x="3103" y="3899"/>
                      <a:pt x="2977" y="4065"/>
                      <a:pt x="2862" y="4221"/>
                    </a:cubicBezTo>
                    <a:cubicBezTo>
                      <a:pt x="2636" y="4531"/>
                      <a:pt x="2393" y="4890"/>
                      <a:pt x="2187" y="5219"/>
                    </a:cubicBezTo>
                    <a:cubicBezTo>
                      <a:pt x="1976" y="5557"/>
                      <a:pt x="1775" y="5911"/>
                      <a:pt x="1589" y="6264"/>
                    </a:cubicBezTo>
                    <a:cubicBezTo>
                      <a:pt x="1400" y="6628"/>
                      <a:pt x="1237" y="6967"/>
                      <a:pt x="1078" y="7340"/>
                    </a:cubicBezTo>
                    <a:cubicBezTo>
                      <a:pt x="998" y="7527"/>
                      <a:pt x="928" y="7698"/>
                      <a:pt x="856" y="7885"/>
                    </a:cubicBezTo>
                    <a:cubicBezTo>
                      <a:pt x="784" y="8071"/>
                      <a:pt x="724" y="8241"/>
                      <a:pt x="659" y="8428"/>
                    </a:cubicBezTo>
                    <a:cubicBezTo>
                      <a:pt x="594" y="8618"/>
                      <a:pt x="541" y="8785"/>
                      <a:pt x="487" y="8971"/>
                    </a:cubicBezTo>
                    <a:cubicBezTo>
                      <a:pt x="431" y="9160"/>
                      <a:pt x="386" y="9324"/>
                      <a:pt x="339" y="9511"/>
                    </a:cubicBezTo>
                    <a:cubicBezTo>
                      <a:pt x="293" y="9697"/>
                      <a:pt x="257" y="9858"/>
                      <a:pt x="218" y="10043"/>
                    </a:cubicBezTo>
                    <a:cubicBezTo>
                      <a:pt x="182" y="10225"/>
                      <a:pt x="153" y="10383"/>
                      <a:pt x="124" y="10563"/>
                    </a:cubicBezTo>
                    <a:cubicBezTo>
                      <a:pt x="96" y="10743"/>
                      <a:pt x="74" y="10896"/>
                      <a:pt x="57" y="11072"/>
                    </a:cubicBezTo>
                    <a:cubicBezTo>
                      <a:pt x="37" y="11249"/>
                      <a:pt x="24" y="11395"/>
                      <a:pt x="15" y="11566"/>
                    </a:cubicBezTo>
                    <a:cubicBezTo>
                      <a:pt x="6" y="11735"/>
                      <a:pt x="1" y="11878"/>
                      <a:pt x="1" y="12042"/>
                    </a:cubicBezTo>
                    <a:lnTo>
                      <a:pt x="1" y="12064"/>
                    </a:lnTo>
                    <a:cubicBezTo>
                      <a:pt x="1" y="12198"/>
                      <a:pt x="5" y="12344"/>
                      <a:pt x="12" y="12474"/>
                    </a:cubicBezTo>
                    <a:cubicBezTo>
                      <a:pt x="19" y="12616"/>
                      <a:pt x="31" y="12775"/>
                      <a:pt x="48" y="12912"/>
                    </a:cubicBezTo>
                    <a:cubicBezTo>
                      <a:pt x="64" y="13047"/>
                      <a:pt x="86" y="13200"/>
                      <a:pt x="109" y="13328"/>
                    </a:cubicBezTo>
                    <a:cubicBezTo>
                      <a:pt x="130" y="13456"/>
                      <a:pt x="163" y="13599"/>
                      <a:pt x="193" y="13717"/>
                    </a:cubicBezTo>
                    <a:cubicBezTo>
                      <a:pt x="224" y="13836"/>
                      <a:pt x="264" y="13969"/>
                      <a:pt x="301" y="14078"/>
                    </a:cubicBezTo>
                    <a:cubicBezTo>
                      <a:pt x="339" y="14189"/>
                      <a:pt x="386" y="14311"/>
                      <a:pt x="431" y="14412"/>
                    </a:cubicBezTo>
                    <a:cubicBezTo>
                      <a:pt x="475" y="14512"/>
                      <a:pt x="530" y="14623"/>
                      <a:pt x="580" y="14713"/>
                    </a:cubicBezTo>
                    <a:cubicBezTo>
                      <a:pt x="630" y="14803"/>
                      <a:pt x="691" y="14902"/>
                      <a:pt x="747" y="14982"/>
                    </a:cubicBezTo>
                    <a:cubicBezTo>
                      <a:pt x="803" y="15061"/>
                      <a:pt x="869" y="15148"/>
                      <a:pt x="929" y="15220"/>
                    </a:cubicBezTo>
                    <a:cubicBezTo>
                      <a:pt x="991" y="15290"/>
                      <a:pt x="1062" y="15365"/>
                      <a:pt x="1128" y="15427"/>
                    </a:cubicBezTo>
                    <a:cubicBezTo>
                      <a:pt x="1172" y="15468"/>
                      <a:pt x="1220" y="15508"/>
                      <a:pt x="1270" y="15549"/>
                    </a:cubicBezTo>
                    <a:cubicBezTo>
                      <a:pt x="1292" y="15557"/>
                      <a:pt x="1315" y="15566"/>
                      <a:pt x="1338" y="15576"/>
                    </a:cubicBezTo>
                    <a:cubicBezTo>
                      <a:pt x="1417" y="15606"/>
                      <a:pt x="1497" y="15634"/>
                      <a:pt x="1581" y="15657"/>
                    </a:cubicBezTo>
                    <a:cubicBezTo>
                      <a:pt x="1663" y="15680"/>
                      <a:pt x="1747" y="15700"/>
                      <a:pt x="1834" y="15717"/>
                    </a:cubicBezTo>
                    <a:cubicBezTo>
                      <a:pt x="1919" y="15734"/>
                      <a:pt x="2006" y="15749"/>
                      <a:pt x="2094" y="15759"/>
                    </a:cubicBezTo>
                    <a:cubicBezTo>
                      <a:pt x="2137" y="15764"/>
                      <a:pt x="2183" y="15770"/>
                      <a:pt x="2228" y="15773"/>
                    </a:cubicBezTo>
                    <a:cubicBezTo>
                      <a:pt x="2271" y="15777"/>
                      <a:pt x="2317" y="15780"/>
                      <a:pt x="2363" y="15782"/>
                    </a:cubicBezTo>
                    <a:cubicBezTo>
                      <a:pt x="2420" y="15784"/>
                      <a:pt x="2478" y="15785"/>
                      <a:pt x="2537" y="15785"/>
                    </a:cubicBezTo>
                    <a:cubicBezTo>
                      <a:pt x="2571" y="15785"/>
                      <a:pt x="2605" y="15785"/>
                      <a:pt x="2639" y="15785"/>
                    </a:cubicBezTo>
                    <a:cubicBezTo>
                      <a:pt x="2732" y="15780"/>
                      <a:pt x="2827" y="15774"/>
                      <a:pt x="2923" y="15766"/>
                    </a:cubicBezTo>
                    <a:cubicBezTo>
                      <a:pt x="2970" y="15760"/>
                      <a:pt x="3018" y="15756"/>
                      <a:pt x="3067" y="15750"/>
                    </a:cubicBezTo>
                    <a:lnTo>
                      <a:pt x="3212" y="15728"/>
                    </a:lnTo>
                    <a:cubicBezTo>
                      <a:pt x="3261" y="15721"/>
                      <a:pt x="3309" y="15713"/>
                      <a:pt x="3359" y="15703"/>
                    </a:cubicBezTo>
                    <a:cubicBezTo>
                      <a:pt x="3408" y="15694"/>
                      <a:pt x="3457" y="15684"/>
                      <a:pt x="3507" y="15672"/>
                    </a:cubicBezTo>
                    <a:cubicBezTo>
                      <a:pt x="3606" y="15649"/>
                      <a:pt x="3707" y="15623"/>
                      <a:pt x="3808" y="15595"/>
                    </a:cubicBezTo>
                    <a:cubicBezTo>
                      <a:pt x="3905" y="15569"/>
                      <a:pt x="4009" y="15536"/>
                      <a:pt x="4111" y="15500"/>
                    </a:cubicBezTo>
                    <a:cubicBezTo>
                      <a:pt x="4161" y="15483"/>
                      <a:pt x="4212" y="15464"/>
                      <a:pt x="4263" y="15444"/>
                    </a:cubicBezTo>
                    <a:cubicBezTo>
                      <a:pt x="4315" y="15427"/>
                      <a:pt x="4365" y="15406"/>
                      <a:pt x="4419" y="15385"/>
                    </a:cubicBezTo>
                    <a:cubicBezTo>
                      <a:pt x="4470" y="15363"/>
                      <a:pt x="4521" y="15342"/>
                      <a:pt x="4572" y="15320"/>
                    </a:cubicBezTo>
                    <a:lnTo>
                      <a:pt x="4729" y="15250"/>
                    </a:lnTo>
                    <a:cubicBezTo>
                      <a:pt x="4781" y="15227"/>
                      <a:pt x="4831" y="15202"/>
                      <a:pt x="4883" y="15176"/>
                    </a:cubicBezTo>
                    <a:cubicBezTo>
                      <a:pt x="4936" y="15152"/>
                      <a:pt x="4988" y="15125"/>
                      <a:pt x="5040" y="15097"/>
                    </a:cubicBezTo>
                    <a:cubicBezTo>
                      <a:pt x="5093" y="15070"/>
                      <a:pt x="5145" y="15044"/>
                      <a:pt x="5196" y="15015"/>
                    </a:cubicBezTo>
                    <a:cubicBezTo>
                      <a:pt x="5247" y="14987"/>
                      <a:pt x="5299" y="14958"/>
                      <a:pt x="5350" y="14926"/>
                    </a:cubicBezTo>
                    <a:cubicBezTo>
                      <a:pt x="5401" y="14896"/>
                      <a:pt x="5452" y="14866"/>
                      <a:pt x="5504" y="14836"/>
                    </a:cubicBezTo>
                    <a:cubicBezTo>
                      <a:pt x="5554" y="14803"/>
                      <a:pt x="5606" y="14772"/>
                      <a:pt x="5656" y="14739"/>
                    </a:cubicBezTo>
                    <a:cubicBezTo>
                      <a:pt x="5707" y="14708"/>
                      <a:pt x="5757" y="14675"/>
                      <a:pt x="5807" y="14642"/>
                    </a:cubicBezTo>
                    <a:cubicBezTo>
                      <a:pt x="5858" y="14607"/>
                      <a:pt x="5910" y="14571"/>
                      <a:pt x="5960" y="14537"/>
                    </a:cubicBezTo>
                    <a:cubicBezTo>
                      <a:pt x="6010" y="14502"/>
                      <a:pt x="6060" y="14466"/>
                      <a:pt x="6111" y="14430"/>
                    </a:cubicBezTo>
                    <a:cubicBezTo>
                      <a:pt x="6161" y="14394"/>
                      <a:pt x="6213" y="14357"/>
                      <a:pt x="6263" y="14320"/>
                    </a:cubicBezTo>
                    <a:cubicBezTo>
                      <a:pt x="6367" y="14243"/>
                      <a:pt x="6464" y="14167"/>
                      <a:pt x="6565" y="14085"/>
                    </a:cubicBezTo>
                    <a:cubicBezTo>
                      <a:pt x="6666" y="14005"/>
                      <a:pt x="6765" y="13923"/>
                      <a:pt x="6864" y="13836"/>
                    </a:cubicBezTo>
                    <a:cubicBezTo>
                      <a:pt x="6914" y="13793"/>
                      <a:pt x="6965" y="13750"/>
                      <a:pt x="7014" y="13704"/>
                    </a:cubicBezTo>
                    <a:cubicBezTo>
                      <a:pt x="7061" y="13661"/>
                      <a:pt x="7111" y="13617"/>
                      <a:pt x="7160" y="13572"/>
                    </a:cubicBezTo>
                    <a:cubicBezTo>
                      <a:pt x="7211" y="13525"/>
                      <a:pt x="7259" y="13480"/>
                      <a:pt x="7308" y="13434"/>
                    </a:cubicBezTo>
                    <a:lnTo>
                      <a:pt x="7454" y="13293"/>
                    </a:lnTo>
                    <a:cubicBezTo>
                      <a:pt x="7501" y="13244"/>
                      <a:pt x="7548" y="13197"/>
                      <a:pt x="7597" y="13148"/>
                    </a:cubicBezTo>
                    <a:cubicBezTo>
                      <a:pt x="7645" y="13099"/>
                      <a:pt x="7692" y="13050"/>
                      <a:pt x="7740" y="13000"/>
                    </a:cubicBezTo>
                    <a:cubicBezTo>
                      <a:pt x="7835" y="12902"/>
                      <a:pt x="7928" y="12798"/>
                      <a:pt x="8021" y="12695"/>
                    </a:cubicBezTo>
                    <a:cubicBezTo>
                      <a:pt x="8069" y="12643"/>
                      <a:pt x="8113" y="12590"/>
                      <a:pt x="8159" y="12537"/>
                    </a:cubicBezTo>
                    <a:cubicBezTo>
                      <a:pt x="8205" y="12485"/>
                      <a:pt x="8251" y="12430"/>
                      <a:pt x="8296" y="12377"/>
                    </a:cubicBezTo>
                    <a:cubicBezTo>
                      <a:pt x="8342" y="12323"/>
                      <a:pt x="8387" y="12267"/>
                      <a:pt x="8431" y="12213"/>
                    </a:cubicBezTo>
                    <a:cubicBezTo>
                      <a:pt x="8474" y="12159"/>
                      <a:pt x="8519" y="12104"/>
                      <a:pt x="8565" y="12048"/>
                    </a:cubicBezTo>
                    <a:cubicBezTo>
                      <a:pt x="8653" y="11936"/>
                      <a:pt x="8739" y="11824"/>
                      <a:pt x="8825" y="11709"/>
                    </a:cubicBezTo>
                    <a:cubicBezTo>
                      <a:pt x="8911" y="11591"/>
                      <a:pt x="8996" y="11476"/>
                      <a:pt x="9078" y="11358"/>
                    </a:cubicBezTo>
                    <a:cubicBezTo>
                      <a:pt x="9162" y="11239"/>
                      <a:pt x="9242" y="11119"/>
                      <a:pt x="9323" y="10999"/>
                    </a:cubicBezTo>
                    <a:cubicBezTo>
                      <a:pt x="9482" y="10756"/>
                      <a:pt x="9637" y="10508"/>
                      <a:pt x="9783" y="10257"/>
                    </a:cubicBezTo>
                    <a:cubicBezTo>
                      <a:pt x="9928" y="10005"/>
                      <a:pt x="10069" y="9748"/>
                      <a:pt x="10200" y="9489"/>
                    </a:cubicBezTo>
                    <a:cubicBezTo>
                      <a:pt x="10264" y="9360"/>
                      <a:pt x="10329" y="9229"/>
                      <a:pt x="10391" y="9097"/>
                    </a:cubicBezTo>
                    <a:cubicBezTo>
                      <a:pt x="10453" y="8966"/>
                      <a:pt x="10513" y="8833"/>
                      <a:pt x="10570" y="8701"/>
                    </a:cubicBezTo>
                    <a:cubicBezTo>
                      <a:pt x="10628" y="8569"/>
                      <a:pt x="10683" y="8435"/>
                      <a:pt x="10737" y="8303"/>
                    </a:cubicBezTo>
                    <a:cubicBezTo>
                      <a:pt x="10790" y="8172"/>
                      <a:pt x="10844" y="8037"/>
                      <a:pt x="10891" y="7903"/>
                    </a:cubicBezTo>
                    <a:cubicBezTo>
                      <a:pt x="10917" y="7837"/>
                      <a:pt x="10940" y="7771"/>
                      <a:pt x="10963" y="7705"/>
                    </a:cubicBezTo>
                    <a:cubicBezTo>
                      <a:pt x="10987" y="7637"/>
                      <a:pt x="11010" y="7570"/>
                      <a:pt x="11032" y="7504"/>
                    </a:cubicBezTo>
                    <a:lnTo>
                      <a:pt x="11097" y="7304"/>
                    </a:lnTo>
                    <a:cubicBezTo>
                      <a:pt x="11117" y="7238"/>
                      <a:pt x="11138" y="7169"/>
                      <a:pt x="11157" y="7102"/>
                    </a:cubicBezTo>
                    <a:cubicBezTo>
                      <a:pt x="11197" y="6969"/>
                      <a:pt x="11235" y="6837"/>
                      <a:pt x="11271" y="6703"/>
                    </a:cubicBezTo>
                    <a:cubicBezTo>
                      <a:pt x="11286" y="6637"/>
                      <a:pt x="11305" y="6571"/>
                      <a:pt x="11321" y="6504"/>
                    </a:cubicBezTo>
                    <a:cubicBezTo>
                      <a:pt x="11337" y="6437"/>
                      <a:pt x="11351" y="6372"/>
                      <a:pt x="11368" y="6306"/>
                    </a:cubicBezTo>
                    <a:cubicBezTo>
                      <a:pt x="11383" y="6241"/>
                      <a:pt x="11397" y="6175"/>
                      <a:pt x="11411" y="6109"/>
                    </a:cubicBezTo>
                    <a:cubicBezTo>
                      <a:pt x="11426" y="6042"/>
                      <a:pt x="11437" y="5977"/>
                      <a:pt x="11450" y="5912"/>
                    </a:cubicBezTo>
                    <a:cubicBezTo>
                      <a:pt x="11463" y="5847"/>
                      <a:pt x="11476" y="5781"/>
                      <a:pt x="11486" y="5717"/>
                    </a:cubicBezTo>
                    <a:lnTo>
                      <a:pt x="11519" y="5523"/>
                    </a:lnTo>
                    <a:cubicBezTo>
                      <a:pt x="11538" y="5393"/>
                      <a:pt x="11558" y="5264"/>
                      <a:pt x="11572" y="5136"/>
                    </a:cubicBezTo>
                    <a:cubicBezTo>
                      <a:pt x="11588" y="5011"/>
                      <a:pt x="11601" y="4883"/>
                      <a:pt x="11613" y="4758"/>
                    </a:cubicBezTo>
                    <a:cubicBezTo>
                      <a:pt x="11616" y="4694"/>
                      <a:pt x="11621" y="4633"/>
                      <a:pt x="11624" y="4571"/>
                    </a:cubicBezTo>
                    <a:cubicBezTo>
                      <a:pt x="11629" y="4508"/>
                      <a:pt x="11631" y="4444"/>
                      <a:pt x="11634" y="4384"/>
                    </a:cubicBezTo>
                    <a:cubicBezTo>
                      <a:pt x="11636" y="4321"/>
                      <a:pt x="11637" y="4262"/>
                      <a:pt x="11639" y="4200"/>
                    </a:cubicBezTo>
                    <a:cubicBezTo>
                      <a:pt x="11641" y="4141"/>
                      <a:pt x="11641" y="4081"/>
                      <a:pt x="11641" y="4020"/>
                    </a:cubicBezTo>
                    <a:cubicBezTo>
                      <a:pt x="11641" y="3961"/>
                      <a:pt x="11641" y="3902"/>
                      <a:pt x="11639" y="3845"/>
                    </a:cubicBezTo>
                    <a:cubicBezTo>
                      <a:pt x="11637" y="3786"/>
                      <a:pt x="11636" y="3728"/>
                      <a:pt x="11652" y="3681"/>
                    </a:cubicBezTo>
                    <a:cubicBezTo>
                      <a:pt x="11647" y="3566"/>
                      <a:pt x="11640" y="3454"/>
                      <a:pt x="11630" y="3342"/>
                    </a:cubicBezTo>
                    <a:cubicBezTo>
                      <a:pt x="11618" y="3229"/>
                      <a:pt x="11607" y="3122"/>
                      <a:pt x="11593" y="3012"/>
                    </a:cubicBezTo>
                    <a:cubicBezTo>
                      <a:pt x="11583" y="2958"/>
                      <a:pt x="11575" y="2905"/>
                      <a:pt x="11567" y="2850"/>
                    </a:cubicBezTo>
                    <a:cubicBezTo>
                      <a:pt x="11560" y="2798"/>
                      <a:pt x="11551" y="2746"/>
                      <a:pt x="11539" y="2695"/>
                    </a:cubicBezTo>
                    <a:lnTo>
                      <a:pt x="11508" y="2538"/>
                    </a:lnTo>
                    <a:cubicBezTo>
                      <a:pt x="11495" y="2486"/>
                      <a:pt x="11485" y="2436"/>
                      <a:pt x="11472" y="2386"/>
                    </a:cubicBezTo>
                    <a:cubicBezTo>
                      <a:pt x="11459" y="2335"/>
                      <a:pt x="11446" y="2286"/>
                      <a:pt x="11432" y="2236"/>
                    </a:cubicBezTo>
                    <a:lnTo>
                      <a:pt x="11388" y="2091"/>
                    </a:lnTo>
                    <a:cubicBezTo>
                      <a:pt x="11360" y="1994"/>
                      <a:pt x="11328" y="1900"/>
                      <a:pt x="11294" y="1808"/>
                    </a:cubicBezTo>
                    <a:cubicBezTo>
                      <a:pt x="11278" y="1762"/>
                      <a:pt x="11259" y="1717"/>
                      <a:pt x="11242" y="1671"/>
                    </a:cubicBezTo>
                    <a:cubicBezTo>
                      <a:pt x="11223" y="1626"/>
                      <a:pt x="11204" y="1582"/>
                      <a:pt x="11184" y="1539"/>
                    </a:cubicBezTo>
                    <a:cubicBezTo>
                      <a:pt x="11166" y="1496"/>
                      <a:pt x="11147" y="1454"/>
                      <a:pt x="11125" y="1411"/>
                    </a:cubicBezTo>
                    <a:cubicBezTo>
                      <a:pt x="11105" y="1368"/>
                      <a:pt x="11084" y="1326"/>
                      <a:pt x="11062" y="1286"/>
                    </a:cubicBezTo>
                    <a:cubicBezTo>
                      <a:pt x="11018" y="1202"/>
                      <a:pt x="10972" y="1123"/>
                      <a:pt x="10924" y="1046"/>
                    </a:cubicBezTo>
                    <a:cubicBezTo>
                      <a:pt x="10875" y="969"/>
                      <a:pt x="10825" y="895"/>
                      <a:pt x="10773" y="823"/>
                    </a:cubicBezTo>
                    <a:cubicBezTo>
                      <a:pt x="10720" y="751"/>
                      <a:pt x="10667" y="683"/>
                      <a:pt x="10609" y="617"/>
                    </a:cubicBezTo>
                    <a:cubicBezTo>
                      <a:pt x="10496" y="484"/>
                      <a:pt x="10373" y="363"/>
                      <a:pt x="10244" y="253"/>
                    </a:cubicBezTo>
                    <a:cubicBezTo>
                      <a:pt x="10214" y="229"/>
                      <a:pt x="10184" y="203"/>
                      <a:pt x="10152" y="180"/>
                    </a:cubicBezTo>
                    <a:cubicBezTo>
                      <a:pt x="10093" y="157"/>
                      <a:pt x="10034" y="136"/>
                      <a:pt x="9975" y="117"/>
                    </a:cubicBezTo>
                    <a:cubicBezTo>
                      <a:pt x="9889" y="90"/>
                      <a:pt x="9788" y="67"/>
                      <a:pt x="9696" y="49"/>
                    </a:cubicBezTo>
                    <a:cubicBezTo>
                      <a:pt x="9603" y="31"/>
                      <a:pt x="9496" y="16"/>
                      <a:pt x="9397" y="9"/>
                    </a:cubicBezTo>
                    <a:cubicBezTo>
                      <a:pt x="9316" y="3"/>
                      <a:pt x="9222" y="0"/>
                      <a:pt x="9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5" name="Google Shape;6255;p22"/>
              <p:cNvSpPr/>
              <p:nvPr/>
            </p:nvSpPr>
            <p:spPr>
              <a:xfrm>
                <a:off x="7376267" y="1939524"/>
                <a:ext cx="453087" cy="624355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20021" extrusionOk="0">
                    <a:moveTo>
                      <a:pt x="14527" y="1336"/>
                    </a:moveTo>
                    <a:lnTo>
                      <a:pt x="14528" y="1337"/>
                    </a:lnTo>
                    <a:cubicBezTo>
                      <a:pt x="14528" y="1336"/>
                      <a:pt x="14527" y="1336"/>
                      <a:pt x="14527" y="1336"/>
                    </a:cubicBezTo>
                    <a:close/>
                    <a:moveTo>
                      <a:pt x="11132" y="1"/>
                    </a:moveTo>
                    <a:cubicBezTo>
                      <a:pt x="10025" y="1"/>
                      <a:pt x="8846" y="374"/>
                      <a:pt x="7823" y="888"/>
                    </a:cubicBezTo>
                    <a:cubicBezTo>
                      <a:pt x="5605" y="2006"/>
                      <a:pt x="4114" y="3788"/>
                      <a:pt x="2843" y="5809"/>
                    </a:cubicBezTo>
                    <a:cubicBezTo>
                      <a:pt x="1246" y="8349"/>
                      <a:pt x="1" y="11268"/>
                      <a:pt x="1" y="14214"/>
                    </a:cubicBezTo>
                    <a:cubicBezTo>
                      <a:pt x="1" y="14684"/>
                      <a:pt x="32" y="15157"/>
                      <a:pt x="98" y="15631"/>
                    </a:cubicBezTo>
                    <a:cubicBezTo>
                      <a:pt x="231" y="16574"/>
                      <a:pt x="593" y="17437"/>
                      <a:pt x="1188" y="18222"/>
                    </a:cubicBezTo>
                    <a:cubicBezTo>
                      <a:pt x="1483" y="18610"/>
                      <a:pt x="1831" y="18921"/>
                      <a:pt x="2233" y="19152"/>
                    </a:cubicBezTo>
                    <a:lnTo>
                      <a:pt x="3739" y="20020"/>
                    </a:lnTo>
                    <a:cubicBezTo>
                      <a:pt x="3336" y="19787"/>
                      <a:pt x="2987" y="19477"/>
                      <a:pt x="2692" y="19089"/>
                    </a:cubicBezTo>
                    <a:cubicBezTo>
                      <a:pt x="2097" y="18305"/>
                      <a:pt x="1735" y="17443"/>
                      <a:pt x="1604" y="16499"/>
                    </a:cubicBezTo>
                    <a:cubicBezTo>
                      <a:pt x="1536" y="16025"/>
                      <a:pt x="1504" y="15552"/>
                      <a:pt x="1504" y="15082"/>
                    </a:cubicBezTo>
                    <a:cubicBezTo>
                      <a:pt x="1504" y="12136"/>
                      <a:pt x="2749" y="9218"/>
                      <a:pt x="4347" y="6677"/>
                    </a:cubicBezTo>
                    <a:cubicBezTo>
                      <a:pt x="5618" y="4657"/>
                      <a:pt x="7110" y="2876"/>
                      <a:pt x="9327" y="1758"/>
                    </a:cubicBezTo>
                    <a:cubicBezTo>
                      <a:pt x="10351" y="1242"/>
                      <a:pt x="11529" y="869"/>
                      <a:pt x="12636" y="869"/>
                    </a:cubicBezTo>
                    <a:cubicBezTo>
                      <a:pt x="13310" y="869"/>
                      <a:pt x="13957" y="1007"/>
                      <a:pt x="14527" y="1336"/>
                    </a:cubicBezTo>
                    <a:lnTo>
                      <a:pt x="14527" y="1336"/>
                    </a:lnTo>
                    <a:lnTo>
                      <a:pt x="13023" y="468"/>
                    </a:lnTo>
                    <a:cubicBezTo>
                      <a:pt x="12454" y="139"/>
                      <a:pt x="11806" y="1"/>
                      <a:pt x="11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6" name="Google Shape;6256;p22"/>
              <p:cNvSpPr/>
              <p:nvPr/>
            </p:nvSpPr>
            <p:spPr>
              <a:xfrm>
                <a:off x="7459716" y="1999741"/>
                <a:ext cx="444137" cy="569594"/>
              </a:xfrm>
              <a:custGeom>
                <a:avLst/>
                <a:gdLst/>
                <a:ahLst/>
                <a:cxnLst/>
                <a:rect l="l" t="t" r="r" b="b"/>
                <a:pathLst>
                  <a:path w="14242" h="18265" extrusionOk="0">
                    <a:moveTo>
                      <a:pt x="10231" y="253"/>
                    </a:moveTo>
                    <a:cubicBezTo>
                      <a:pt x="10517" y="253"/>
                      <a:pt x="10788" y="286"/>
                      <a:pt x="11044" y="351"/>
                    </a:cubicBezTo>
                    <a:cubicBezTo>
                      <a:pt x="11499" y="469"/>
                      <a:pt x="11954" y="707"/>
                      <a:pt x="12360" y="1034"/>
                    </a:cubicBezTo>
                    <a:cubicBezTo>
                      <a:pt x="12752" y="1355"/>
                      <a:pt x="13093" y="1753"/>
                      <a:pt x="13343" y="2189"/>
                    </a:cubicBezTo>
                    <a:cubicBezTo>
                      <a:pt x="13911" y="3176"/>
                      <a:pt x="14082" y="4437"/>
                      <a:pt x="13881" y="6151"/>
                    </a:cubicBezTo>
                    <a:cubicBezTo>
                      <a:pt x="13682" y="7827"/>
                      <a:pt x="13191" y="9465"/>
                      <a:pt x="12417" y="11016"/>
                    </a:cubicBezTo>
                    <a:cubicBezTo>
                      <a:pt x="11660" y="12539"/>
                      <a:pt x="10632" y="13978"/>
                      <a:pt x="9447" y="15179"/>
                    </a:cubicBezTo>
                    <a:cubicBezTo>
                      <a:pt x="8376" y="16266"/>
                      <a:pt x="7296" y="17031"/>
                      <a:pt x="6149" y="17516"/>
                    </a:cubicBezTo>
                    <a:cubicBezTo>
                      <a:pt x="5373" y="17845"/>
                      <a:pt x="4661" y="18009"/>
                      <a:pt x="4021" y="18009"/>
                    </a:cubicBezTo>
                    <a:cubicBezTo>
                      <a:pt x="3737" y="18009"/>
                      <a:pt x="3462" y="17976"/>
                      <a:pt x="3206" y="17910"/>
                    </a:cubicBezTo>
                    <a:cubicBezTo>
                      <a:pt x="2750" y="17793"/>
                      <a:pt x="2296" y="17557"/>
                      <a:pt x="1891" y="17227"/>
                    </a:cubicBezTo>
                    <a:cubicBezTo>
                      <a:pt x="1497" y="16908"/>
                      <a:pt x="1156" y="16509"/>
                      <a:pt x="906" y="16075"/>
                    </a:cubicBezTo>
                    <a:cubicBezTo>
                      <a:pt x="460" y="15300"/>
                      <a:pt x="259" y="14346"/>
                      <a:pt x="289" y="13157"/>
                    </a:cubicBezTo>
                    <a:cubicBezTo>
                      <a:pt x="298" y="12825"/>
                      <a:pt x="324" y="12484"/>
                      <a:pt x="368" y="12110"/>
                    </a:cubicBezTo>
                    <a:cubicBezTo>
                      <a:pt x="467" y="11260"/>
                      <a:pt x="643" y="10415"/>
                      <a:pt x="892" y="9600"/>
                    </a:cubicBezTo>
                    <a:cubicBezTo>
                      <a:pt x="1132" y="8805"/>
                      <a:pt x="1448" y="8013"/>
                      <a:pt x="1830" y="7245"/>
                    </a:cubicBezTo>
                    <a:cubicBezTo>
                      <a:pt x="2589" y="5724"/>
                      <a:pt x="3617" y="4282"/>
                      <a:pt x="4802" y="3082"/>
                    </a:cubicBezTo>
                    <a:cubicBezTo>
                      <a:pt x="5874" y="1995"/>
                      <a:pt x="6954" y="1231"/>
                      <a:pt x="8101" y="745"/>
                    </a:cubicBezTo>
                    <a:cubicBezTo>
                      <a:pt x="8878" y="417"/>
                      <a:pt x="9591" y="253"/>
                      <a:pt x="10231" y="253"/>
                    </a:cubicBezTo>
                    <a:close/>
                    <a:moveTo>
                      <a:pt x="10229" y="1"/>
                    </a:moveTo>
                    <a:cubicBezTo>
                      <a:pt x="9553" y="1"/>
                      <a:pt x="8806" y="172"/>
                      <a:pt x="7999" y="513"/>
                    </a:cubicBezTo>
                    <a:cubicBezTo>
                      <a:pt x="6820" y="1011"/>
                      <a:pt x="5713" y="1793"/>
                      <a:pt x="4617" y="2906"/>
                    </a:cubicBezTo>
                    <a:cubicBezTo>
                      <a:pt x="3415" y="4125"/>
                      <a:pt x="2371" y="5589"/>
                      <a:pt x="1599" y="7136"/>
                    </a:cubicBezTo>
                    <a:cubicBezTo>
                      <a:pt x="1211" y="7916"/>
                      <a:pt x="890" y="8722"/>
                      <a:pt x="646" y="9529"/>
                    </a:cubicBezTo>
                    <a:cubicBezTo>
                      <a:pt x="394" y="10360"/>
                      <a:pt x="216" y="11219"/>
                      <a:pt x="114" y="12083"/>
                    </a:cubicBezTo>
                    <a:cubicBezTo>
                      <a:pt x="68" y="12462"/>
                      <a:pt x="42" y="12812"/>
                      <a:pt x="32" y="13150"/>
                    </a:cubicBezTo>
                    <a:cubicBezTo>
                      <a:pt x="0" y="14387"/>
                      <a:pt x="214" y="15385"/>
                      <a:pt x="683" y="16202"/>
                    </a:cubicBezTo>
                    <a:cubicBezTo>
                      <a:pt x="949" y="16665"/>
                      <a:pt x="1310" y="17089"/>
                      <a:pt x="1727" y="17427"/>
                    </a:cubicBezTo>
                    <a:cubicBezTo>
                      <a:pt x="2162" y="17779"/>
                      <a:pt x="2651" y="18032"/>
                      <a:pt x="3140" y="18157"/>
                    </a:cubicBezTo>
                    <a:cubicBezTo>
                      <a:pt x="3418" y="18229"/>
                      <a:pt x="3711" y="18265"/>
                      <a:pt x="4020" y="18265"/>
                    </a:cubicBezTo>
                    <a:cubicBezTo>
                      <a:pt x="4694" y="18265"/>
                      <a:pt x="5440" y="18095"/>
                      <a:pt x="6245" y="17754"/>
                    </a:cubicBezTo>
                    <a:cubicBezTo>
                      <a:pt x="7424" y="17257"/>
                      <a:pt x="8531" y="16475"/>
                      <a:pt x="9627" y="15362"/>
                    </a:cubicBezTo>
                    <a:cubicBezTo>
                      <a:pt x="10832" y="14140"/>
                      <a:pt x="11874" y="12678"/>
                      <a:pt x="12644" y="11132"/>
                    </a:cubicBezTo>
                    <a:cubicBezTo>
                      <a:pt x="13431" y="9552"/>
                      <a:pt x="13931" y="7889"/>
                      <a:pt x="14132" y="6184"/>
                    </a:cubicBezTo>
                    <a:cubicBezTo>
                      <a:pt x="14227" y="5380"/>
                      <a:pt x="14242" y="4686"/>
                      <a:pt x="14176" y="4065"/>
                    </a:cubicBezTo>
                    <a:cubicBezTo>
                      <a:pt x="14092" y="3294"/>
                      <a:pt x="13894" y="2640"/>
                      <a:pt x="13563" y="2065"/>
                    </a:cubicBezTo>
                    <a:cubicBezTo>
                      <a:pt x="13297" y="1602"/>
                      <a:pt x="12935" y="1178"/>
                      <a:pt x="12518" y="840"/>
                    </a:cubicBezTo>
                    <a:cubicBezTo>
                      <a:pt x="12084" y="487"/>
                      <a:pt x="11595" y="234"/>
                      <a:pt x="11106" y="107"/>
                    </a:cubicBezTo>
                    <a:cubicBezTo>
                      <a:pt x="10829" y="36"/>
                      <a:pt x="10536" y="1"/>
                      <a:pt x="10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7" name="Google Shape;6257;p22"/>
              <p:cNvSpPr/>
              <p:nvPr/>
            </p:nvSpPr>
            <p:spPr>
              <a:xfrm>
                <a:off x="7684586" y="2170507"/>
                <a:ext cx="320987" cy="404719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12978" extrusionOk="0">
                    <a:moveTo>
                      <a:pt x="7609" y="1206"/>
                    </a:moveTo>
                    <a:cubicBezTo>
                      <a:pt x="7788" y="1206"/>
                      <a:pt x="7965" y="1226"/>
                      <a:pt x="8138" y="1270"/>
                    </a:cubicBezTo>
                    <a:cubicBezTo>
                      <a:pt x="8749" y="1425"/>
                      <a:pt x="9301" y="1893"/>
                      <a:pt x="9620" y="2451"/>
                    </a:cubicBezTo>
                    <a:cubicBezTo>
                      <a:pt x="10050" y="3197"/>
                      <a:pt x="10066" y="4105"/>
                      <a:pt x="9965" y="4968"/>
                    </a:cubicBezTo>
                    <a:cubicBezTo>
                      <a:pt x="9836" y="6055"/>
                      <a:pt x="9522" y="7070"/>
                      <a:pt x="9045" y="8029"/>
                    </a:cubicBezTo>
                    <a:cubicBezTo>
                      <a:pt x="8569" y="8985"/>
                      <a:pt x="7931" y="9882"/>
                      <a:pt x="7180" y="10644"/>
                    </a:cubicBezTo>
                    <a:cubicBezTo>
                      <a:pt x="6579" y="11252"/>
                      <a:pt x="5906" y="11775"/>
                      <a:pt x="5098" y="12117"/>
                    </a:cubicBezTo>
                    <a:cubicBezTo>
                      <a:pt x="4668" y="12299"/>
                      <a:pt x="4199" y="12429"/>
                      <a:pt x="3742" y="12429"/>
                    </a:cubicBezTo>
                    <a:cubicBezTo>
                      <a:pt x="3563" y="12429"/>
                      <a:pt x="3386" y="12409"/>
                      <a:pt x="3214" y="12365"/>
                    </a:cubicBezTo>
                    <a:cubicBezTo>
                      <a:pt x="2603" y="12206"/>
                      <a:pt x="2051" y="11739"/>
                      <a:pt x="1731" y="11183"/>
                    </a:cubicBezTo>
                    <a:cubicBezTo>
                      <a:pt x="1411" y="10625"/>
                      <a:pt x="1320" y="9975"/>
                      <a:pt x="1338" y="9323"/>
                    </a:cubicBezTo>
                    <a:cubicBezTo>
                      <a:pt x="1345" y="9101"/>
                      <a:pt x="1363" y="8883"/>
                      <a:pt x="1388" y="8664"/>
                    </a:cubicBezTo>
                    <a:cubicBezTo>
                      <a:pt x="1516" y="7577"/>
                      <a:pt x="1831" y="6562"/>
                      <a:pt x="2307" y="5606"/>
                    </a:cubicBezTo>
                    <a:cubicBezTo>
                      <a:pt x="2782" y="4650"/>
                      <a:pt x="3421" y="3753"/>
                      <a:pt x="4171" y="2991"/>
                    </a:cubicBezTo>
                    <a:cubicBezTo>
                      <a:pt x="4772" y="2383"/>
                      <a:pt x="5446" y="1860"/>
                      <a:pt x="6253" y="1517"/>
                    </a:cubicBezTo>
                    <a:cubicBezTo>
                      <a:pt x="6683" y="1336"/>
                      <a:pt x="7152" y="1206"/>
                      <a:pt x="7609" y="1206"/>
                    </a:cubicBezTo>
                    <a:close/>
                    <a:moveTo>
                      <a:pt x="7304" y="1"/>
                    </a:moveTo>
                    <a:cubicBezTo>
                      <a:pt x="6578" y="1"/>
                      <a:pt x="5804" y="247"/>
                      <a:pt x="5133" y="584"/>
                    </a:cubicBezTo>
                    <a:cubicBezTo>
                      <a:pt x="3678" y="1318"/>
                      <a:pt x="2700" y="2486"/>
                      <a:pt x="1867" y="3812"/>
                    </a:cubicBezTo>
                    <a:cubicBezTo>
                      <a:pt x="819" y="5478"/>
                      <a:pt x="0" y="7395"/>
                      <a:pt x="0" y="9325"/>
                    </a:cubicBezTo>
                    <a:cubicBezTo>
                      <a:pt x="0" y="9634"/>
                      <a:pt x="22" y="9946"/>
                      <a:pt x="65" y="10257"/>
                    </a:cubicBezTo>
                    <a:cubicBezTo>
                      <a:pt x="151" y="10875"/>
                      <a:pt x="390" y="11442"/>
                      <a:pt x="781" y="11955"/>
                    </a:cubicBezTo>
                    <a:cubicBezTo>
                      <a:pt x="975" y="12211"/>
                      <a:pt x="1202" y="12413"/>
                      <a:pt x="1467" y="12566"/>
                    </a:cubicBezTo>
                    <a:cubicBezTo>
                      <a:pt x="1576" y="12629"/>
                      <a:pt x="1681" y="12681"/>
                      <a:pt x="1796" y="12730"/>
                    </a:cubicBezTo>
                    <a:cubicBezTo>
                      <a:pt x="1936" y="12787"/>
                      <a:pt x="2062" y="12830"/>
                      <a:pt x="2209" y="12869"/>
                    </a:cubicBezTo>
                    <a:cubicBezTo>
                      <a:pt x="2357" y="12909"/>
                      <a:pt x="2486" y="12932"/>
                      <a:pt x="2640" y="12953"/>
                    </a:cubicBezTo>
                    <a:cubicBezTo>
                      <a:pt x="2778" y="12968"/>
                      <a:pt x="2897" y="12978"/>
                      <a:pt x="3033" y="12978"/>
                    </a:cubicBezTo>
                    <a:cubicBezTo>
                      <a:pt x="3050" y="12978"/>
                      <a:pt x="3068" y="12977"/>
                      <a:pt x="3086" y="12977"/>
                    </a:cubicBezTo>
                    <a:cubicBezTo>
                      <a:pt x="3247" y="12976"/>
                      <a:pt x="3379" y="12967"/>
                      <a:pt x="3541" y="12947"/>
                    </a:cubicBezTo>
                    <a:cubicBezTo>
                      <a:pt x="3704" y="12925"/>
                      <a:pt x="3838" y="12902"/>
                      <a:pt x="4002" y="12862"/>
                    </a:cubicBezTo>
                    <a:cubicBezTo>
                      <a:pt x="4167" y="12823"/>
                      <a:pt x="4299" y="12786"/>
                      <a:pt x="4463" y="12728"/>
                    </a:cubicBezTo>
                    <a:cubicBezTo>
                      <a:pt x="4627" y="12672"/>
                      <a:pt x="4759" y="12618"/>
                      <a:pt x="4923" y="12544"/>
                    </a:cubicBezTo>
                    <a:cubicBezTo>
                      <a:pt x="5087" y="12472"/>
                      <a:pt x="5219" y="12405"/>
                      <a:pt x="5382" y="12314"/>
                    </a:cubicBezTo>
                    <a:cubicBezTo>
                      <a:pt x="5540" y="12227"/>
                      <a:pt x="5665" y="12150"/>
                      <a:pt x="5820" y="12048"/>
                    </a:cubicBezTo>
                    <a:cubicBezTo>
                      <a:pt x="5974" y="11948"/>
                      <a:pt x="6101" y="11860"/>
                      <a:pt x="6251" y="11745"/>
                    </a:cubicBezTo>
                    <a:cubicBezTo>
                      <a:pt x="6404" y="11629"/>
                      <a:pt x="6526" y="11529"/>
                      <a:pt x="6673" y="11401"/>
                    </a:cubicBezTo>
                    <a:cubicBezTo>
                      <a:pt x="6822" y="11273"/>
                      <a:pt x="6943" y="11163"/>
                      <a:pt x="7085" y="11025"/>
                    </a:cubicBezTo>
                    <a:cubicBezTo>
                      <a:pt x="7226" y="10884"/>
                      <a:pt x="7346" y="10762"/>
                      <a:pt x="7482" y="10612"/>
                    </a:cubicBezTo>
                    <a:cubicBezTo>
                      <a:pt x="7619" y="10464"/>
                      <a:pt x="7734" y="10330"/>
                      <a:pt x="7863" y="10172"/>
                    </a:cubicBezTo>
                    <a:cubicBezTo>
                      <a:pt x="8362" y="9560"/>
                      <a:pt x="8800" y="8890"/>
                      <a:pt x="9167" y="8174"/>
                    </a:cubicBezTo>
                    <a:cubicBezTo>
                      <a:pt x="9258" y="8000"/>
                      <a:pt x="9350" y="7809"/>
                      <a:pt x="9429" y="7632"/>
                    </a:cubicBezTo>
                    <a:cubicBezTo>
                      <a:pt x="9508" y="7455"/>
                      <a:pt x="9590" y="7258"/>
                      <a:pt x="9659" y="7080"/>
                    </a:cubicBezTo>
                    <a:cubicBezTo>
                      <a:pt x="9725" y="6903"/>
                      <a:pt x="9797" y="6699"/>
                      <a:pt x="9854" y="6522"/>
                    </a:cubicBezTo>
                    <a:cubicBezTo>
                      <a:pt x="9910" y="6345"/>
                      <a:pt x="9971" y="6140"/>
                      <a:pt x="10015" y="5964"/>
                    </a:cubicBezTo>
                    <a:cubicBezTo>
                      <a:pt x="10061" y="5789"/>
                      <a:pt x="10107" y="5582"/>
                      <a:pt x="10142" y="5408"/>
                    </a:cubicBezTo>
                    <a:cubicBezTo>
                      <a:pt x="10173" y="5234"/>
                      <a:pt x="10208" y="5030"/>
                      <a:pt x="10229" y="4859"/>
                    </a:cubicBezTo>
                    <a:cubicBezTo>
                      <a:pt x="10251" y="4689"/>
                      <a:pt x="10271" y="4485"/>
                      <a:pt x="10280" y="4319"/>
                    </a:cubicBezTo>
                    <a:cubicBezTo>
                      <a:pt x="10288" y="4154"/>
                      <a:pt x="10293" y="3960"/>
                      <a:pt x="10288" y="3800"/>
                    </a:cubicBezTo>
                    <a:cubicBezTo>
                      <a:pt x="10286" y="3644"/>
                      <a:pt x="10274" y="3458"/>
                      <a:pt x="10255" y="3315"/>
                    </a:cubicBezTo>
                    <a:cubicBezTo>
                      <a:pt x="10238" y="3162"/>
                      <a:pt x="10214" y="2984"/>
                      <a:pt x="10186" y="2839"/>
                    </a:cubicBezTo>
                    <a:cubicBezTo>
                      <a:pt x="10159" y="2693"/>
                      <a:pt x="10119" y="2522"/>
                      <a:pt x="10079" y="2384"/>
                    </a:cubicBezTo>
                    <a:cubicBezTo>
                      <a:pt x="10040" y="2245"/>
                      <a:pt x="9984" y="2084"/>
                      <a:pt x="9929" y="1953"/>
                    </a:cubicBezTo>
                    <a:cubicBezTo>
                      <a:pt x="9876" y="1821"/>
                      <a:pt x="9804" y="1670"/>
                      <a:pt x="9738" y="1548"/>
                    </a:cubicBezTo>
                    <a:cubicBezTo>
                      <a:pt x="9669" y="1424"/>
                      <a:pt x="9583" y="1287"/>
                      <a:pt x="9502" y="1177"/>
                    </a:cubicBezTo>
                    <a:cubicBezTo>
                      <a:pt x="9422" y="1065"/>
                      <a:pt x="9318" y="942"/>
                      <a:pt x="9223" y="842"/>
                    </a:cubicBezTo>
                    <a:cubicBezTo>
                      <a:pt x="9128" y="741"/>
                      <a:pt x="9012" y="638"/>
                      <a:pt x="8904" y="551"/>
                    </a:cubicBezTo>
                    <a:cubicBezTo>
                      <a:pt x="8793" y="465"/>
                      <a:pt x="8668" y="379"/>
                      <a:pt x="8546" y="308"/>
                    </a:cubicBezTo>
                    <a:cubicBezTo>
                      <a:pt x="8172" y="92"/>
                      <a:pt x="7747" y="1"/>
                      <a:pt x="7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8" name="Google Shape;6258;p22"/>
              <p:cNvSpPr/>
              <p:nvPr/>
            </p:nvSpPr>
            <p:spPr>
              <a:xfrm>
                <a:off x="7725750" y="2207959"/>
                <a:ext cx="272744" cy="350083"/>
              </a:xfrm>
              <a:custGeom>
                <a:avLst/>
                <a:gdLst/>
                <a:ahLst/>
                <a:cxnLst/>
                <a:rect l="l" t="t" r="r" b="b"/>
                <a:pathLst>
                  <a:path w="8746" h="11226" extrusionOk="0">
                    <a:moveTo>
                      <a:pt x="5633" y="570"/>
                    </a:moveTo>
                    <a:cubicBezTo>
                      <a:pt x="5710" y="570"/>
                      <a:pt x="5794" y="577"/>
                      <a:pt x="5859" y="587"/>
                    </a:cubicBezTo>
                    <a:cubicBezTo>
                      <a:pt x="5895" y="592"/>
                      <a:pt x="5931" y="597"/>
                      <a:pt x="5964" y="607"/>
                    </a:cubicBezTo>
                    <a:cubicBezTo>
                      <a:pt x="6010" y="617"/>
                      <a:pt x="6050" y="628"/>
                      <a:pt x="6089" y="647"/>
                    </a:cubicBezTo>
                    <a:cubicBezTo>
                      <a:pt x="6155" y="672"/>
                      <a:pt x="6227" y="703"/>
                      <a:pt x="6286" y="738"/>
                    </a:cubicBezTo>
                    <a:cubicBezTo>
                      <a:pt x="7197" y="1264"/>
                      <a:pt x="7423" y="2578"/>
                      <a:pt x="7329" y="3712"/>
                    </a:cubicBezTo>
                    <a:cubicBezTo>
                      <a:pt x="7235" y="4864"/>
                      <a:pt x="6810" y="5828"/>
                      <a:pt x="6286" y="6736"/>
                    </a:cubicBezTo>
                    <a:cubicBezTo>
                      <a:pt x="5762" y="7644"/>
                      <a:pt x="5140" y="8494"/>
                      <a:pt x="4188" y="9151"/>
                    </a:cubicBezTo>
                    <a:cubicBezTo>
                      <a:pt x="3537" y="9603"/>
                      <a:pt x="2733" y="9964"/>
                      <a:pt x="1997" y="9964"/>
                    </a:cubicBezTo>
                    <a:cubicBezTo>
                      <a:pt x="1676" y="9964"/>
                      <a:pt x="1369" y="9895"/>
                      <a:pt x="1093" y="9736"/>
                    </a:cubicBezTo>
                    <a:cubicBezTo>
                      <a:pt x="1031" y="9701"/>
                      <a:pt x="968" y="9654"/>
                      <a:pt x="915" y="9608"/>
                    </a:cubicBezTo>
                    <a:cubicBezTo>
                      <a:pt x="886" y="9582"/>
                      <a:pt x="853" y="9551"/>
                      <a:pt x="823" y="9517"/>
                    </a:cubicBezTo>
                    <a:cubicBezTo>
                      <a:pt x="798" y="9492"/>
                      <a:pt x="774" y="9464"/>
                      <a:pt x="752" y="9437"/>
                    </a:cubicBezTo>
                    <a:cubicBezTo>
                      <a:pt x="705" y="9377"/>
                      <a:pt x="649" y="9292"/>
                      <a:pt x="606" y="9214"/>
                    </a:cubicBezTo>
                    <a:cubicBezTo>
                      <a:pt x="564" y="9136"/>
                      <a:pt x="514" y="9029"/>
                      <a:pt x="479" y="8934"/>
                    </a:cubicBezTo>
                    <a:cubicBezTo>
                      <a:pt x="446" y="8840"/>
                      <a:pt x="406" y="8708"/>
                      <a:pt x="381" y="8597"/>
                    </a:cubicBezTo>
                    <a:cubicBezTo>
                      <a:pt x="355" y="8488"/>
                      <a:pt x="331" y="8337"/>
                      <a:pt x="317" y="8212"/>
                    </a:cubicBezTo>
                    <a:cubicBezTo>
                      <a:pt x="302" y="8086"/>
                      <a:pt x="292" y="7920"/>
                      <a:pt x="291" y="7782"/>
                    </a:cubicBezTo>
                    <a:lnTo>
                      <a:pt x="291" y="7741"/>
                    </a:lnTo>
                    <a:lnTo>
                      <a:pt x="291" y="7705"/>
                    </a:lnTo>
                    <a:cubicBezTo>
                      <a:pt x="292" y="7539"/>
                      <a:pt x="299" y="7411"/>
                      <a:pt x="317" y="7236"/>
                    </a:cubicBezTo>
                    <a:cubicBezTo>
                      <a:pt x="332" y="7059"/>
                      <a:pt x="352" y="6921"/>
                      <a:pt x="384" y="6736"/>
                    </a:cubicBezTo>
                    <a:cubicBezTo>
                      <a:pt x="417" y="6553"/>
                      <a:pt x="447" y="6405"/>
                      <a:pt x="496" y="6215"/>
                    </a:cubicBezTo>
                    <a:cubicBezTo>
                      <a:pt x="542" y="6027"/>
                      <a:pt x="587" y="5872"/>
                      <a:pt x="650" y="5679"/>
                    </a:cubicBezTo>
                    <a:cubicBezTo>
                      <a:pt x="713" y="5491"/>
                      <a:pt x="771" y="5330"/>
                      <a:pt x="848" y="5138"/>
                    </a:cubicBezTo>
                    <a:cubicBezTo>
                      <a:pt x="923" y="4951"/>
                      <a:pt x="997" y="4783"/>
                      <a:pt x="1086" y="4598"/>
                    </a:cubicBezTo>
                    <a:cubicBezTo>
                      <a:pt x="1255" y="4240"/>
                      <a:pt x="1457" y="3880"/>
                      <a:pt x="1671" y="3547"/>
                    </a:cubicBezTo>
                    <a:cubicBezTo>
                      <a:pt x="1776" y="3383"/>
                      <a:pt x="1895" y="3205"/>
                      <a:pt x="2010" y="3051"/>
                    </a:cubicBezTo>
                    <a:cubicBezTo>
                      <a:pt x="2124" y="2897"/>
                      <a:pt x="2259" y="2727"/>
                      <a:pt x="2377" y="2585"/>
                    </a:cubicBezTo>
                    <a:cubicBezTo>
                      <a:pt x="2496" y="2443"/>
                      <a:pt x="2641" y="2282"/>
                      <a:pt x="2765" y="2154"/>
                    </a:cubicBezTo>
                    <a:cubicBezTo>
                      <a:pt x="2887" y="2026"/>
                      <a:pt x="3042" y="1879"/>
                      <a:pt x="3167" y="1766"/>
                    </a:cubicBezTo>
                    <a:cubicBezTo>
                      <a:pt x="3294" y="1652"/>
                      <a:pt x="3454" y="1521"/>
                      <a:pt x="3580" y="1423"/>
                    </a:cubicBezTo>
                    <a:cubicBezTo>
                      <a:pt x="3707" y="1327"/>
                      <a:pt x="3869" y="1215"/>
                      <a:pt x="3994" y="1136"/>
                    </a:cubicBezTo>
                    <a:cubicBezTo>
                      <a:pt x="4059" y="1096"/>
                      <a:pt x="4131" y="1053"/>
                      <a:pt x="4195" y="1017"/>
                    </a:cubicBezTo>
                    <a:cubicBezTo>
                      <a:pt x="4316" y="948"/>
                      <a:pt x="4466" y="873"/>
                      <a:pt x="4581" y="823"/>
                    </a:cubicBezTo>
                    <a:cubicBezTo>
                      <a:pt x="4696" y="769"/>
                      <a:pt x="4839" y="718"/>
                      <a:pt x="4947" y="683"/>
                    </a:cubicBezTo>
                    <a:cubicBezTo>
                      <a:pt x="5055" y="649"/>
                      <a:pt x="5187" y="617"/>
                      <a:pt x="5287" y="601"/>
                    </a:cubicBezTo>
                    <a:cubicBezTo>
                      <a:pt x="5386" y="582"/>
                      <a:pt x="5504" y="572"/>
                      <a:pt x="5593" y="571"/>
                    </a:cubicBezTo>
                    <a:cubicBezTo>
                      <a:pt x="5606" y="571"/>
                      <a:pt x="5619" y="570"/>
                      <a:pt x="5633" y="570"/>
                    </a:cubicBezTo>
                    <a:close/>
                    <a:moveTo>
                      <a:pt x="6291" y="1"/>
                    </a:moveTo>
                    <a:cubicBezTo>
                      <a:pt x="5834" y="1"/>
                      <a:pt x="5364" y="131"/>
                      <a:pt x="4933" y="314"/>
                    </a:cubicBezTo>
                    <a:cubicBezTo>
                      <a:pt x="4126" y="654"/>
                      <a:pt x="3452" y="1178"/>
                      <a:pt x="2851" y="1787"/>
                    </a:cubicBezTo>
                    <a:cubicBezTo>
                      <a:pt x="2101" y="2549"/>
                      <a:pt x="1462" y="3446"/>
                      <a:pt x="987" y="4402"/>
                    </a:cubicBezTo>
                    <a:cubicBezTo>
                      <a:pt x="512" y="5358"/>
                      <a:pt x="196" y="6373"/>
                      <a:pt x="68" y="7460"/>
                    </a:cubicBezTo>
                    <a:cubicBezTo>
                      <a:pt x="41" y="7677"/>
                      <a:pt x="23" y="7899"/>
                      <a:pt x="18" y="8119"/>
                    </a:cubicBezTo>
                    <a:cubicBezTo>
                      <a:pt x="0" y="8770"/>
                      <a:pt x="89" y="9420"/>
                      <a:pt x="411" y="9978"/>
                    </a:cubicBezTo>
                    <a:cubicBezTo>
                      <a:pt x="731" y="10537"/>
                      <a:pt x="1283" y="11003"/>
                      <a:pt x="1894" y="11161"/>
                    </a:cubicBezTo>
                    <a:cubicBezTo>
                      <a:pt x="2066" y="11205"/>
                      <a:pt x="2243" y="11225"/>
                      <a:pt x="2422" y="11225"/>
                    </a:cubicBezTo>
                    <a:cubicBezTo>
                      <a:pt x="2879" y="11225"/>
                      <a:pt x="3348" y="11095"/>
                      <a:pt x="3778" y="10912"/>
                    </a:cubicBezTo>
                    <a:cubicBezTo>
                      <a:pt x="4586" y="10571"/>
                      <a:pt x="5259" y="10048"/>
                      <a:pt x="5860" y="9438"/>
                    </a:cubicBezTo>
                    <a:cubicBezTo>
                      <a:pt x="6611" y="8676"/>
                      <a:pt x="7249" y="7781"/>
                      <a:pt x="7725" y="6825"/>
                    </a:cubicBezTo>
                    <a:cubicBezTo>
                      <a:pt x="8202" y="5870"/>
                      <a:pt x="8518" y="4855"/>
                      <a:pt x="8645" y="3767"/>
                    </a:cubicBezTo>
                    <a:cubicBezTo>
                      <a:pt x="8746" y="2904"/>
                      <a:pt x="8730" y="1996"/>
                      <a:pt x="8300" y="1250"/>
                    </a:cubicBezTo>
                    <a:cubicBezTo>
                      <a:pt x="7979" y="693"/>
                      <a:pt x="7429" y="226"/>
                      <a:pt x="6818" y="65"/>
                    </a:cubicBezTo>
                    <a:cubicBezTo>
                      <a:pt x="6646" y="21"/>
                      <a:pt x="6470" y="1"/>
                      <a:pt x="6291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9" name="Google Shape;6259;p22"/>
              <p:cNvSpPr/>
              <p:nvPr/>
            </p:nvSpPr>
            <p:spPr>
              <a:xfrm>
                <a:off x="7751383" y="2226919"/>
                <a:ext cx="205821" cy="291580"/>
              </a:xfrm>
              <a:custGeom>
                <a:avLst/>
                <a:gdLst/>
                <a:ahLst/>
                <a:cxnLst/>
                <a:rect l="l" t="t" r="r" b="b"/>
                <a:pathLst>
                  <a:path w="6600" h="9350" extrusionOk="0">
                    <a:moveTo>
                      <a:pt x="5136" y="0"/>
                    </a:moveTo>
                    <a:lnTo>
                      <a:pt x="5136" y="0"/>
                    </a:lnTo>
                    <a:cubicBezTo>
                      <a:pt x="5179" y="42"/>
                      <a:pt x="5219" y="85"/>
                      <a:pt x="5258" y="130"/>
                    </a:cubicBezTo>
                    <a:cubicBezTo>
                      <a:pt x="5392" y="284"/>
                      <a:pt x="5503" y="463"/>
                      <a:pt x="5595" y="667"/>
                    </a:cubicBezTo>
                    <a:cubicBezTo>
                      <a:pt x="5618" y="718"/>
                      <a:pt x="5639" y="769"/>
                      <a:pt x="5659" y="823"/>
                    </a:cubicBezTo>
                    <a:cubicBezTo>
                      <a:pt x="5679" y="877"/>
                      <a:pt x="5700" y="933"/>
                      <a:pt x="5715" y="988"/>
                    </a:cubicBezTo>
                    <a:cubicBezTo>
                      <a:pt x="5724" y="1015"/>
                      <a:pt x="5733" y="1044"/>
                      <a:pt x="5740" y="1073"/>
                    </a:cubicBezTo>
                    <a:cubicBezTo>
                      <a:pt x="5750" y="1102"/>
                      <a:pt x="5757" y="1130"/>
                      <a:pt x="5764" y="1159"/>
                    </a:cubicBezTo>
                    <a:cubicBezTo>
                      <a:pt x="5771" y="1188"/>
                      <a:pt x="5776" y="1217"/>
                      <a:pt x="5783" y="1247"/>
                    </a:cubicBezTo>
                    <a:cubicBezTo>
                      <a:pt x="5789" y="1278"/>
                      <a:pt x="5796" y="1309"/>
                      <a:pt x="5802" y="1339"/>
                    </a:cubicBezTo>
                    <a:cubicBezTo>
                      <a:pt x="5812" y="1401"/>
                      <a:pt x="5823" y="1461"/>
                      <a:pt x="5832" y="1524"/>
                    </a:cubicBezTo>
                    <a:cubicBezTo>
                      <a:pt x="5840" y="1587"/>
                      <a:pt x="5848" y="1652"/>
                      <a:pt x="5853" y="1717"/>
                    </a:cubicBezTo>
                    <a:cubicBezTo>
                      <a:pt x="5855" y="1749"/>
                      <a:pt x="5859" y="1783"/>
                      <a:pt x="5861" y="1815"/>
                    </a:cubicBezTo>
                    <a:cubicBezTo>
                      <a:pt x="5862" y="1848"/>
                      <a:pt x="5865" y="1879"/>
                      <a:pt x="5866" y="1914"/>
                    </a:cubicBezTo>
                    <a:cubicBezTo>
                      <a:pt x="5868" y="1948"/>
                      <a:pt x="5869" y="1983"/>
                      <a:pt x="5869" y="2016"/>
                    </a:cubicBezTo>
                    <a:cubicBezTo>
                      <a:pt x="5872" y="2050"/>
                      <a:pt x="5872" y="2085"/>
                      <a:pt x="5872" y="2119"/>
                    </a:cubicBezTo>
                    <a:cubicBezTo>
                      <a:pt x="5872" y="2188"/>
                      <a:pt x="5869" y="2260"/>
                      <a:pt x="5866" y="2332"/>
                    </a:cubicBezTo>
                    <a:lnTo>
                      <a:pt x="5861" y="2440"/>
                    </a:lnTo>
                    <a:cubicBezTo>
                      <a:pt x="5859" y="2476"/>
                      <a:pt x="5858" y="2512"/>
                      <a:pt x="5853" y="2551"/>
                    </a:cubicBezTo>
                    <a:cubicBezTo>
                      <a:pt x="5850" y="2587"/>
                      <a:pt x="5846" y="2624"/>
                      <a:pt x="5843" y="2660"/>
                    </a:cubicBezTo>
                    <a:cubicBezTo>
                      <a:pt x="5839" y="2696"/>
                      <a:pt x="5836" y="2733"/>
                      <a:pt x="5830" y="2771"/>
                    </a:cubicBezTo>
                    <a:cubicBezTo>
                      <a:pt x="5822" y="2847"/>
                      <a:pt x="5810" y="2920"/>
                      <a:pt x="5797" y="2996"/>
                    </a:cubicBezTo>
                    <a:cubicBezTo>
                      <a:pt x="5790" y="3034"/>
                      <a:pt x="5786" y="3071"/>
                      <a:pt x="5779" y="3109"/>
                    </a:cubicBezTo>
                    <a:lnTo>
                      <a:pt x="5757" y="3222"/>
                    </a:lnTo>
                    <a:cubicBezTo>
                      <a:pt x="5750" y="3259"/>
                      <a:pt x="5743" y="3300"/>
                      <a:pt x="5733" y="3337"/>
                    </a:cubicBezTo>
                    <a:cubicBezTo>
                      <a:pt x="5725" y="3374"/>
                      <a:pt x="5717" y="3415"/>
                      <a:pt x="5708" y="3452"/>
                    </a:cubicBezTo>
                    <a:cubicBezTo>
                      <a:pt x="5689" y="3530"/>
                      <a:pt x="5671" y="3607"/>
                      <a:pt x="5651" y="3684"/>
                    </a:cubicBezTo>
                    <a:cubicBezTo>
                      <a:pt x="5629" y="3761"/>
                      <a:pt x="5608" y="3840"/>
                      <a:pt x="5585" y="3918"/>
                    </a:cubicBezTo>
                    <a:cubicBezTo>
                      <a:pt x="5560" y="3996"/>
                      <a:pt x="5537" y="4072"/>
                      <a:pt x="5510" y="4151"/>
                    </a:cubicBezTo>
                    <a:cubicBezTo>
                      <a:pt x="5485" y="4228"/>
                      <a:pt x="5458" y="4308"/>
                      <a:pt x="5429" y="4385"/>
                    </a:cubicBezTo>
                    <a:cubicBezTo>
                      <a:pt x="5372" y="4542"/>
                      <a:pt x="5311" y="4696"/>
                      <a:pt x="5242" y="4851"/>
                    </a:cubicBezTo>
                    <a:cubicBezTo>
                      <a:pt x="5107" y="5157"/>
                      <a:pt x="4953" y="5462"/>
                      <a:pt x="4782" y="5755"/>
                    </a:cubicBezTo>
                    <a:cubicBezTo>
                      <a:pt x="4611" y="6051"/>
                      <a:pt x="4424" y="6335"/>
                      <a:pt x="4226" y="6602"/>
                    </a:cubicBezTo>
                    <a:cubicBezTo>
                      <a:pt x="4026" y="6869"/>
                      <a:pt x="3813" y="7124"/>
                      <a:pt x="3593" y="7355"/>
                    </a:cubicBezTo>
                    <a:cubicBezTo>
                      <a:pt x="3537" y="7413"/>
                      <a:pt x="3481" y="7470"/>
                      <a:pt x="3425" y="7526"/>
                    </a:cubicBezTo>
                    <a:cubicBezTo>
                      <a:pt x="3368" y="7580"/>
                      <a:pt x="3313" y="7636"/>
                      <a:pt x="3255" y="7687"/>
                    </a:cubicBezTo>
                    <a:cubicBezTo>
                      <a:pt x="3227" y="7713"/>
                      <a:pt x="3198" y="7741"/>
                      <a:pt x="3169" y="7765"/>
                    </a:cubicBezTo>
                    <a:cubicBezTo>
                      <a:pt x="3140" y="7792"/>
                      <a:pt x="3112" y="7817"/>
                      <a:pt x="3083" y="7843"/>
                    </a:cubicBezTo>
                    <a:cubicBezTo>
                      <a:pt x="3054" y="7867"/>
                      <a:pt x="3025" y="7893"/>
                      <a:pt x="2997" y="7916"/>
                    </a:cubicBezTo>
                    <a:cubicBezTo>
                      <a:pt x="2968" y="7939"/>
                      <a:pt x="2936" y="7965"/>
                      <a:pt x="2908" y="7988"/>
                    </a:cubicBezTo>
                    <a:cubicBezTo>
                      <a:pt x="2849" y="8035"/>
                      <a:pt x="2791" y="8080"/>
                      <a:pt x="2732" y="8125"/>
                    </a:cubicBezTo>
                    <a:cubicBezTo>
                      <a:pt x="2673" y="8169"/>
                      <a:pt x="2616" y="8211"/>
                      <a:pt x="2555" y="8252"/>
                    </a:cubicBezTo>
                    <a:cubicBezTo>
                      <a:pt x="2525" y="8274"/>
                      <a:pt x="2495" y="8294"/>
                      <a:pt x="2466" y="8313"/>
                    </a:cubicBezTo>
                    <a:cubicBezTo>
                      <a:pt x="2437" y="8333"/>
                      <a:pt x="2409" y="8353"/>
                      <a:pt x="2379" y="8370"/>
                    </a:cubicBezTo>
                    <a:cubicBezTo>
                      <a:pt x="2347" y="8390"/>
                      <a:pt x="2320" y="8409"/>
                      <a:pt x="2288" y="8426"/>
                    </a:cubicBezTo>
                    <a:cubicBezTo>
                      <a:pt x="2258" y="8445"/>
                      <a:pt x="2229" y="8461"/>
                      <a:pt x="2199" y="8478"/>
                    </a:cubicBezTo>
                    <a:cubicBezTo>
                      <a:pt x="2138" y="8513"/>
                      <a:pt x="2078" y="8547"/>
                      <a:pt x="2016" y="8579"/>
                    </a:cubicBezTo>
                    <a:cubicBezTo>
                      <a:pt x="1986" y="8593"/>
                      <a:pt x="1957" y="8610"/>
                      <a:pt x="1927" y="8625"/>
                    </a:cubicBezTo>
                    <a:lnTo>
                      <a:pt x="1835" y="8668"/>
                    </a:lnTo>
                    <a:cubicBezTo>
                      <a:pt x="1776" y="8697"/>
                      <a:pt x="1717" y="8721"/>
                      <a:pt x="1655" y="8747"/>
                    </a:cubicBezTo>
                    <a:cubicBezTo>
                      <a:pt x="1595" y="8770"/>
                      <a:pt x="1535" y="8793"/>
                      <a:pt x="1476" y="8813"/>
                    </a:cubicBezTo>
                    <a:cubicBezTo>
                      <a:pt x="1447" y="8822"/>
                      <a:pt x="1417" y="8833"/>
                      <a:pt x="1388" y="8842"/>
                    </a:cubicBezTo>
                    <a:cubicBezTo>
                      <a:pt x="1359" y="8851"/>
                      <a:pt x="1329" y="8859"/>
                      <a:pt x="1300" y="8869"/>
                    </a:cubicBezTo>
                    <a:cubicBezTo>
                      <a:pt x="1272" y="8876"/>
                      <a:pt x="1241" y="8885"/>
                      <a:pt x="1213" y="8892"/>
                    </a:cubicBezTo>
                    <a:cubicBezTo>
                      <a:pt x="1184" y="8901"/>
                      <a:pt x="1155" y="8907"/>
                      <a:pt x="1126" y="8914"/>
                    </a:cubicBezTo>
                    <a:cubicBezTo>
                      <a:pt x="1069" y="8928"/>
                      <a:pt x="1008" y="8938"/>
                      <a:pt x="954" y="8948"/>
                    </a:cubicBezTo>
                    <a:cubicBezTo>
                      <a:pt x="898" y="8957"/>
                      <a:pt x="840" y="8964"/>
                      <a:pt x="784" y="8970"/>
                    </a:cubicBezTo>
                    <a:cubicBezTo>
                      <a:pt x="710" y="8977"/>
                      <a:pt x="637" y="8980"/>
                      <a:pt x="564" y="8980"/>
                    </a:cubicBezTo>
                    <a:cubicBezTo>
                      <a:pt x="420" y="8980"/>
                      <a:pt x="281" y="8967"/>
                      <a:pt x="149" y="8940"/>
                    </a:cubicBezTo>
                    <a:cubicBezTo>
                      <a:pt x="98" y="8930"/>
                      <a:pt x="49" y="8918"/>
                      <a:pt x="1" y="8904"/>
                    </a:cubicBezTo>
                    <a:lnTo>
                      <a:pt x="1" y="8904"/>
                    </a:lnTo>
                    <a:cubicBezTo>
                      <a:pt x="31" y="8937"/>
                      <a:pt x="64" y="8970"/>
                      <a:pt x="93" y="8994"/>
                    </a:cubicBezTo>
                    <a:cubicBezTo>
                      <a:pt x="146" y="9043"/>
                      <a:pt x="211" y="9088"/>
                      <a:pt x="271" y="9122"/>
                    </a:cubicBezTo>
                    <a:cubicBezTo>
                      <a:pt x="547" y="9281"/>
                      <a:pt x="854" y="9350"/>
                      <a:pt x="1174" y="9350"/>
                    </a:cubicBezTo>
                    <a:cubicBezTo>
                      <a:pt x="1910" y="9350"/>
                      <a:pt x="2715" y="8989"/>
                      <a:pt x="3366" y="8539"/>
                    </a:cubicBezTo>
                    <a:cubicBezTo>
                      <a:pt x="4318" y="7880"/>
                      <a:pt x="4939" y="7030"/>
                      <a:pt x="5464" y="6123"/>
                    </a:cubicBezTo>
                    <a:cubicBezTo>
                      <a:pt x="5988" y="5215"/>
                      <a:pt x="6413" y="4250"/>
                      <a:pt x="6507" y="3098"/>
                    </a:cubicBezTo>
                    <a:cubicBezTo>
                      <a:pt x="6599" y="1964"/>
                      <a:pt x="6374" y="649"/>
                      <a:pt x="5464" y="124"/>
                    </a:cubicBezTo>
                    <a:cubicBezTo>
                      <a:pt x="5405" y="89"/>
                      <a:pt x="5334" y="58"/>
                      <a:pt x="5261" y="35"/>
                    </a:cubicBezTo>
                    <a:cubicBezTo>
                      <a:pt x="5222" y="22"/>
                      <a:pt x="5182" y="10"/>
                      <a:pt x="51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0" name="Google Shape;6260;p22"/>
              <p:cNvSpPr/>
              <p:nvPr/>
            </p:nvSpPr>
            <p:spPr>
              <a:xfrm>
                <a:off x="7734918" y="2225485"/>
                <a:ext cx="199678" cy="281445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9025" extrusionOk="0">
                    <a:moveTo>
                      <a:pt x="5324" y="0"/>
                    </a:moveTo>
                    <a:cubicBezTo>
                      <a:pt x="5317" y="0"/>
                      <a:pt x="5309" y="0"/>
                      <a:pt x="5302" y="0"/>
                    </a:cubicBezTo>
                    <a:cubicBezTo>
                      <a:pt x="5214" y="3"/>
                      <a:pt x="5095" y="13"/>
                      <a:pt x="4997" y="32"/>
                    </a:cubicBezTo>
                    <a:cubicBezTo>
                      <a:pt x="4898" y="48"/>
                      <a:pt x="4764" y="79"/>
                      <a:pt x="4656" y="114"/>
                    </a:cubicBezTo>
                    <a:cubicBezTo>
                      <a:pt x="4548" y="148"/>
                      <a:pt x="4405" y="202"/>
                      <a:pt x="4290" y="252"/>
                    </a:cubicBezTo>
                    <a:cubicBezTo>
                      <a:pt x="4175" y="305"/>
                      <a:pt x="4026" y="378"/>
                      <a:pt x="3906" y="446"/>
                    </a:cubicBezTo>
                    <a:cubicBezTo>
                      <a:pt x="3842" y="482"/>
                      <a:pt x="3769" y="525"/>
                      <a:pt x="3704" y="567"/>
                    </a:cubicBezTo>
                    <a:cubicBezTo>
                      <a:pt x="3578" y="646"/>
                      <a:pt x="3417" y="758"/>
                      <a:pt x="3289" y="854"/>
                    </a:cubicBezTo>
                    <a:cubicBezTo>
                      <a:pt x="3164" y="952"/>
                      <a:pt x="3003" y="1083"/>
                      <a:pt x="2878" y="1196"/>
                    </a:cubicBezTo>
                    <a:cubicBezTo>
                      <a:pt x="2751" y="1309"/>
                      <a:pt x="2597" y="1457"/>
                      <a:pt x="2475" y="1585"/>
                    </a:cubicBezTo>
                    <a:cubicBezTo>
                      <a:pt x="2352" y="1714"/>
                      <a:pt x="2205" y="1875"/>
                      <a:pt x="2087" y="2016"/>
                    </a:cubicBezTo>
                    <a:cubicBezTo>
                      <a:pt x="1966" y="2157"/>
                      <a:pt x="1831" y="2328"/>
                      <a:pt x="1720" y="2480"/>
                    </a:cubicBezTo>
                    <a:cubicBezTo>
                      <a:pt x="1607" y="2637"/>
                      <a:pt x="1486" y="2814"/>
                      <a:pt x="1381" y="2976"/>
                    </a:cubicBezTo>
                    <a:cubicBezTo>
                      <a:pt x="1165" y="3311"/>
                      <a:pt x="966" y="3672"/>
                      <a:pt x="795" y="4029"/>
                    </a:cubicBezTo>
                    <a:cubicBezTo>
                      <a:pt x="707" y="4213"/>
                      <a:pt x="634" y="4382"/>
                      <a:pt x="557" y="4569"/>
                    </a:cubicBezTo>
                    <a:cubicBezTo>
                      <a:pt x="480" y="4759"/>
                      <a:pt x="422" y="4921"/>
                      <a:pt x="360" y="5110"/>
                    </a:cubicBezTo>
                    <a:cubicBezTo>
                      <a:pt x="299" y="5302"/>
                      <a:pt x="254" y="5456"/>
                      <a:pt x="205" y="5646"/>
                    </a:cubicBezTo>
                    <a:cubicBezTo>
                      <a:pt x="159" y="5836"/>
                      <a:pt x="126" y="5984"/>
                      <a:pt x="94" y="6166"/>
                    </a:cubicBezTo>
                    <a:cubicBezTo>
                      <a:pt x="61" y="6352"/>
                      <a:pt x="41" y="6490"/>
                      <a:pt x="25" y="6667"/>
                    </a:cubicBezTo>
                    <a:cubicBezTo>
                      <a:pt x="8" y="6842"/>
                      <a:pt x="2" y="6972"/>
                      <a:pt x="1" y="7135"/>
                    </a:cubicBezTo>
                    <a:lnTo>
                      <a:pt x="1" y="7171"/>
                    </a:lnTo>
                    <a:lnTo>
                      <a:pt x="1" y="7213"/>
                    </a:lnTo>
                    <a:cubicBezTo>
                      <a:pt x="2" y="7351"/>
                      <a:pt x="11" y="7516"/>
                      <a:pt x="25" y="7641"/>
                    </a:cubicBezTo>
                    <a:cubicBezTo>
                      <a:pt x="40" y="7768"/>
                      <a:pt x="66" y="7919"/>
                      <a:pt x="90" y="8028"/>
                    </a:cubicBezTo>
                    <a:cubicBezTo>
                      <a:pt x="116" y="8140"/>
                      <a:pt x="155" y="8271"/>
                      <a:pt x="189" y="8365"/>
                    </a:cubicBezTo>
                    <a:cubicBezTo>
                      <a:pt x="224" y="8459"/>
                      <a:pt x="274" y="8567"/>
                      <a:pt x="314" y="8645"/>
                    </a:cubicBezTo>
                    <a:cubicBezTo>
                      <a:pt x="358" y="8723"/>
                      <a:pt x="414" y="8806"/>
                      <a:pt x="462" y="8868"/>
                    </a:cubicBezTo>
                    <a:cubicBezTo>
                      <a:pt x="484" y="8895"/>
                      <a:pt x="507" y="8921"/>
                      <a:pt x="533" y="8948"/>
                    </a:cubicBezTo>
                    <a:cubicBezTo>
                      <a:pt x="580" y="8963"/>
                      <a:pt x="629" y="8974"/>
                      <a:pt x="680" y="8984"/>
                    </a:cubicBezTo>
                    <a:cubicBezTo>
                      <a:pt x="811" y="9011"/>
                      <a:pt x="948" y="9024"/>
                      <a:pt x="1090" y="9024"/>
                    </a:cubicBezTo>
                    <a:cubicBezTo>
                      <a:pt x="1164" y="9024"/>
                      <a:pt x="1240" y="9020"/>
                      <a:pt x="1316" y="9013"/>
                    </a:cubicBezTo>
                    <a:cubicBezTo>
                      <a:pt x="1371" y="9007"/>
                      <a:pt x="1429" y="9000"/>
                      <a:pt x="1485" y="8991"/>
                    </a:cubicBezTo>
                    <a:cubicBezTo>
                      <a:pt x="1542" y="8981"/>
                      <a:pt x="1600" y="8970"/>
                      <a:pt x="1657" y="8957"/>
                    </a:cubicBezTo>
                    <a:lnTo>
                      <a:pt x="1743" y="8935"/>
                    </a:lnTo>
                    <a:cubicBezTo>
                      <a:pt x="1772" y="8928"/>
                      <a:pt x="1802" y="8921"/>
                      <a:pt x="1831" y="8912"/>
                    </a:cubicBezTo>
                    <a:cubicBezTo>
                      <a:pt x="1860" y="8904"/>
                      <a:pt x="1889" y="8895"/>
                      <a:pt x="1920" y="8885"/>
                    </a:cubicBezTo>
                    <a:cubicBezTo>
                      <a:pt x="1949" y="8876"/>
                      <a:pt x="1978" y="8868"/>
                      <a:pt x="2008" y="8856"/>
                    </a:cubicBezTo>
                    <a:cubicBezTo>
                      <a:pt x="2068" y="8838"/>
                      <a:pt x="2126" y="8816"/>
                      <a:pt x="2188" y="8790"/>
                    </a:cubicBezTo>
                    <a:cubicBezTo>
                      <a:pt x="2247" y="8766"/>
                      <a:pt x="2306" y="8740"/>
                      <a:pt x="2367" y="8711"/>
                    </a:cubicBezTo>
                    <a:lnTo>
                      <a:pt x="2459" y="8668"/>
                    </a:lnTo>
                    <a:cubicBezTo>
                      <a:pt x="2488" y="8654"/>
                      <a:pt x="2518" y="8639"/>
                      <a:pt x="2549" y="8623"/>
                    </a:cubicBezTo>
                    <a:cubicBezTo>
                      <a:pt x="2607" y="8590"/>
                      <a:pt x="2671" y="8557"/>
                      <a:pt x="2730" y="8523"/>
                    </a:cubicBezTo>
                    <a:cubicBezTo>
                      <a:pt x="2761" y="8507"/>
                      <a:pt x="2790" y="8488"/>
                      <a:pt x="2820" y="8471"/>
                    </a:cubicBezTo>
                    <a:cubicBezTo>
                      <a:pt x="2850" y="8452"/>
                      <a:pt x="2879" y="8435"/>
                      <a:pt x="2909" y="8415"/>
                    </a:cubicBezTo>
                    <a:cubicBezTo>
                      <a:pt x="2938" y="8396"/>
                      <a:pt x="2970" y="8378"/>
                      <a:pt x="2999" y="8357"/>
                    </a:cubicBezTo>
                    <a:cubicBezTo>
                      <a:pt x="3029" y="8337"/>
                      <a:pt x="3057" y="8316"/>
                      <a:pt x="3088" y="8297"/>
                    </a:cubicBezTo>
                    <a:cubicBezTo>
                      <a:pt x="3147" y="8255"/>
                      <a:pt x="3204" y="8214"/>
                      <a:pt x="3264" y="8169"/>
                    </a:cubicBezTo>
                    <a:cubicBezTo>
                      <a:pt x="3323" y="8123"/>
                      <a:pt x="3381" y="8079"/>
                      <a:pt x="3440" y="8033"/>
                    </a:cubicBezTo>
                    <a:cubicBezTo>
                      <a:pt x="3469" y="8008"/>
                      <a:pt x="3499" y="7985"/>
                      <a:pt x="3528" y="7961"/>
                    </a:cubicBezTo>
                    <a:cubicBezTo>
                      <a:pt x="3556" y="7936"/>
                      <a:pt x="3585" y="7912"/>
                      <a:pt x="3614" y="7886"/>
                    </a:cubicBezTo>
                    <a:cubicBezTo>
                      <a:pt x="3643" y="7861"/>
                      <a:pt x="3671" y="7834"/>
                      <a:pt x="3700" y="7810"/>
                    </a:cubicBezTo>
                    <a:cubicBezTo>
                      <a:pt x="3729" y="7784"/>
                      <a:pt x="3758" y="7759"/>
                      <a:pt x="3786" y="7732"/>
                    </a:cubicBezTo>
                    <a:cubicBezTo>
                      <a:pt x="3844" y="7680"/>
                      <a:pt x="3901" y="7626"/>
                      <a:pt x="3957" y="7570"/>
                    </a:cubicBezTo>
                    <a:cubicBezTo>
                      <a:pt x="4014" y="7515"/>
                      <a:pt x="4070" y="7457"/>
                      <a:pt x="4124" y="7400"/>
                    </a:cubicBezTo>
                    <a:cubicBezTo>
                      <a:pt x="4344" y="7167"/>
                      <a:pt x="4558" y="6914"/>
                      <a:pt x="4757" y="6647"/>
                    </a:cubicBezTo>
                    <a:cubicBezTo>
                      <a:pt x="4957" y="6379"/>
                      <a:pt x="5144" y="6095"/>
                      <a:pt x="5315" y="5800"/>
                    </a:cubicBezTo>
                    <a:cubicBezTo>
                      <a:pt x="5486" y="5507"/>
                      <a:pt x="5640" y="5203"/>
                      <a:pt x="5775" y="4894"/>
                    </a:cubicBezTo>
                    <a:cubicBezTo>
                      <a:pt x="5841" y="4740"/>
                      <a:pt x="5904" y="4585"/>
                      <a:pt x="5962" y="4428"/>
                    </a:cubicBezTo>
                    <a:cubicBezTo>
                      <a:pt x="5989" y="4352"/>
                      <a:pt x="6018" y="4273"/>
                      <a:pt x="6042" y="4195"/>
                    </a:cubicBezTo>
                    <a:cubicBezTo>
                      <a:pt x="6068" y="4118"/>
                      <a:pt x="6092" y="4039"/>
                      <a:pt x="6115" y="3961"/>
                    </a:cubicBezTo>
                    <a:cubicBezTo>
                      <a:pt x="6140" y="3885"/>
                      <a:pt x="6163" y="3806"/>
                      <a:pt x="6183" y="3728"/>
                    </a:cubicBezTo>
                    <a:cubicBezTo>
                      <a:pt x="6202" y="3651"/>
                      <a:pt x="6222" y="3573"/>
                      <a:pt x="6240" y="3497"/>
                    </a:cubicBezTo>
                    <a:cubicBezTo>
                      <a:pt x="6249" y="3459"/>
                      <a:pt x="6256" y="3419"/>
                      <a:pt x="6265" y="3382"/>
                    </a:cubicBezTo>
                    <a:cubicBezTo>
                      <a:pt x="6274" y="3344"/>
                      <a:pt x="6281" y="3304"/>
                      <a:pt x="6288" y="3267"/>
                    </a:cubicBezTo>
                    <a:lnTo>
                      <a:pt x="6309" y="3153"/>
                    </a:lnTo>
                    <a:cubicBezTo>
                      <a:pt x="6317" y="3116"/>
                      <a:pt x="6324" y="3078"/>
                      <a:pt x="6330" y="3040"/>
                    </a:cubicBezTo>
                    <a:cubicBezTo>
                      <a:pt x="6343" y="2965"/>
                      <a:pt x="6353" y="2890"/>
                      <a:pt x="6363" y="2815"/>
                    </a:cubicBezTo>
                    <a:cubicBezTo>
                      <a:pt x="6367" y="2778"/>
                      <a:pt x="6371" y="2740"/>
                      <a:pt x="6374" y="2705"/>
                    </a:cubicBezTo>
                    <a:cubicBezTo>
                      <a:pt x="6378" y="2669"/>
                      <a:pt x="6381" y="2630"/>
                      <a:pt x="6386" y="2594"/>
                    </a:cubicBezTo>
                    <a:cubicBezTo>
                      <a:pt x="6387" y="2558"/>
                      <a:pt x="6391" y="2521"/>
                      <a:pt x="6393" y="2485"/>
                    </a:cubicBezTo>
                    <a:lnTo>
                      <a:pt x="6399" y="2377"/>
                    </a:lnTo>
                    <a:cubicBezTo>
                      <a:pt x="6401" y="2305"/>
                      <a:pt x="6403" y="2233"/>
                      <a:pt x="6403" y="2163"/>
                    </a:cubicBezTo>
                    <a:cubicBezTo>
                      <a:pt x="6403" y="2129"/>
                      <a:pt x="6401" y="2095"/>
                      <a:pt x="6401" y="2060"/>
                    </a:cubicBezTo>
                    <a:cubicBezTo>
                      <a:pt x="6401" y="2026"/>
                      <a:pt x="6400" y="1991"/>
                      <a:pt x="6403" y="1951"/>
                    </a:cubicBezTo>
                    <a:cubicBezTo>
                      <a:pt x="6401" y="1918"/>
                      <a:pt x="6400" y="1884"/>
                      <a:pt x="6399" y="1852"/>
                    </a:cubicBezTo>
                    <a:cubicBezTo>
                      <a:pt x="6396" y="1819"/>
                      <a:pt x="6394" y="1786"/>
                      <a:pt x="6391" y="1753"/>
                    </a:cubicBezTo>
                    <a:cubicBezTo>
                      <a:pt x="6386" y="1687"/>
                      <a:pt x="6378" y="1623"/>
                      <a:pt x="6370" y="1560"/>
                    </a:cubicBezTo>
                    <a:cubicBezTo>
                      <a:pt x="6360" y="1498"/>
                      <a:pt x="6350" y="1437"/>
                      <a:pt x="6338" y="1376"/>
                    </a:cubicBezTo>
                    <a:cubicBezTo>
                      <a:pt x="6334" y="1345"/>
                      <a:pt x="6328" y="1314"/>
                      <a:pt x="6321" y="1284"/>
                    </a:cubicBezTo>
                    <a:cubicBezTo>
                      <a:pt x="6315" y="1255"/>
                      <a:pt x="6308" y="1225"/>
                      <a:pt x="6301" y="1196"/>
                    </a:cubicBezTo>
                    <a:cubicBezTo>
                      <a:pt x="6294" y="1168"/>
                      <a:pt x="6285" y="1139"/>
                      <a:pt x="6278" y="1110"/>
                    </a:cubicBezTo>
                    <a:cubicBezTo>
                      <a:pt x="6269" y="1081"/>
                      <a:pt x="6262" y="1053"/>
                      <a:pt x="6252" y="1025"/>
                    </a:cubicBezTo>
                    <a:cubicBezTo>
                      <a:pt x="6236" y="968"/>
                      <a:pt x="6216" y="913"/>
                      <a:pt x="6197" y="860"/>
                    </a:cubicBezTo>
                    <a:cubicBezTo>
                      <a:pt x="6177" y="805"/>
                      <a:pt x="6156" y="754"/>
                      <a:pt x="6133" y="703"/>
                    </a:cubicBezTo>
                    <a:cubicBezTo>
                      <a:pt x="6041" y="501"/>
                      <a:pt x="5928" y="321"/>
                      <a:pt x="5796" y="166"/>
                    </a:cubicBezTo>
                    <a:cubicBezTo>
                      <a:pt x="5756" y="121"/>
                      <a:pt x="5717" y="78"/>
                      <a:pt x="5674" y="36"/>
                    </a:cubicBezTo>
                    <a:cubicBezTo>
                      <a:pt x="5638" y="29"/>
                      <a:pt x="5602" y="22"/>
                      <a:pt x="5568" y="18"/>
                    </a:cubicBezTo>
                    <a:cubicBezTo>
                      <a:pt x="5499" y="7"/>
                      <a:pt x="5407" y="0"/>
                      <a:pt x="5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1" name="Google Shape;6261;p22"/>
              <p:cNvSpPr/>
              <p:nvPr/>
            </p:nvSpPr>
            <p:spPr>
              <a:xfrm>
                <a:off x="8488177" y="1791305"/>
                <a:ext cx="199802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9024" extrusionOk="0">
                    <a:moveTo>
                      <a:pt x="5340" y="0"/>
                    </a:moveTo>
                    <a:cubicBezTo>
                      <a:pt x="5326" y="0"/>
                      <a:pt x="5312" y="1"/>
                      <a:pt x="5299" y="1"/>
                    </a:cubicBezTo>
                    <a:cubicBezTo>
                      <a:pt x="5212" y="2"/>
                      <a:pt x="5092" y="13"/>
                      <a:pt x="4995" y="31"/>
                    </a:cubicBezTo>
                    <a:cubicBezTo>
                      <a:pt x="4895" y="47"/>
                      <a:pt x="4762" y="80"/>
                      <a:pt x="4654" y="113"/>
                    </a:cubicBezTo>
                    <a:cubicBezTo>
                      <a:pt x="4546" y="148"/>
                      <a:pt x="4402" y="202"/>
                      <a:pt x="4287" y="253"/>
                    </a:cubicBezTo>
                    <a:cubicBezTo>
                      <a:pt x="4172" y="304"/>
                      <a:pt x="4024" y="378"/>
                      <a:pt x="3903" y="447"/>
                    </a:cubicBezTo>
                    <a:cubicBezTo>
                      <a:pt x="3840" y="483"/>
                      <a:pt x="3767" y="526"/>
                      <a:pt x="3702" y="566"/>
                    </a:cubicBezTo>
                    <a:cubicBezTo>
                      <a:pt x="3576" y="645"/>
                      <a:pt x="3415" y="757"/>
                      <a:pt x="3287" y="854"/>
                    </a:cubicBezTo>
                    <a:cubicBezTo>
                      <a:pt x="3162" y="951"/>
                      <a:pt x="3001" y="1082"/>
                      <a:pt x="2876" y="1196"/>
                    </a:cubicBezTo>
                    <a:cubicBezTo>
                      <a:pt x="2749" y="1309"/>
                      <a:pt x="2595" y="1456"/>
                      <a:pt x="2473" y="1584"/>
                    </a:cubicBezTo>
                    <a:cubicBezTo>
                      <a:pt x="2349" y="1713"/>
                      <a:pt x="2203" y="1874"/>
                      <a:pt x="2085" y="2015"/>
                    </a:cubicBezTo>
                    <a:cubicBezTo>
                      <a:pt x="1964" y="2158"/>
                      <a:pt x="1829" y="2327"/>
                      <a:pt x="1718" y="2481"/>
                    </a:cubicBezTo>
                    <a:cubicBezTo>
                      <a:pt x="1605" y="2636"/>
                      <a:pt x="1484" y="2813"/>
                      <a:pt x="1379" y="2977"/>
                    </a:cubicBezTo>
                    <a:cubicBezTo>
                      <a:pt x="1165" y="3311"/>
                      <a:pt x="965" y="3671"/>
                      <a:pt x="794" y="4028"/>
                    </a:cubicBezTo>
                    <a:cubicBezTo>
                      <a:pt x="706" y="4213"/>
                      <a:pt x="633" y="4382"/>
                      <a:pt x="557" y="4568"/>
                    </a:cubicBezTo>
                    <a:cubicBezTo>
                      <a:pt x="480" y="4757"/>
                      <a:pt x="423" y="4921"/>
                      <a:pt x="360" y="5109"/>
                    </a:cubicBezTo>
                    <a:cubicBezTo>
                      <a:pt x="298" y="5302"/>
                      <a:pt x="253" y="5457"/>
                      <a:pt x="204" y="5645"/>
                    </a:cubicBezTo>
                    <a:cubicBezTo>
                      <a:pt x="158" y="5835"/>
                      <a:pt x="125" y="5983"/>
                      <a:pt x="94" y="6166"/>
                    </a:cubicBezTo>
                    <a:cubicBezTo>
                      <a:pt x="61" y="6351"/>
                      <a:pt x="42" y="6489"/>
                      <a:pt x="25" y="6666"/>
                    </a:cubicBezTo>
                    <a:cubicBezTo>
                      <a:pt x="7" y="6841"/>
                      <a:pt x="2" y="6971"/>
                      <a:pt x="0" y="7135"/>
                    </a:cubicBezTo>
                    <a:lnTo>
                      <a:pt x="0" y="7171"/>
                    </a:lnTo>
                    <a:lnTo>
                      <a:pt x="0" y="7212"/>
                    </a:lnTo>
                    <a:cubicBezTo>
                      <a:pt x="2" y="7350"/>
                      <a:pt x="10" y="7516"/>
                      <a:pt x="25" y="7642"/>
                    </a:cubicBezTo>
                    <a:cubicBezTo>
                      <a:pt x="39" y="7767"/>
                      <a:pt x="65" y="7918"/>
                      <a:pt x="89" y="8027"/>
                    </a:cubicBezTo>
                    <a:cubicBezTo>
                      <a:pt x="115" y="8140"/>
                      <a:pt x="154" y="8270"/>
                      <a:pt x="189" y="8364"/>
                    </a:cubicBezTo>
                    <a:cubicBezTo>
                      <a:pt x="223" y="8459"/>
                      <a:pt x="273" y="8567"/>
                      <a:pt x="315" y="8644"/>
                    </a:cubicBezTo>
                    <a:cubicBezTo>
                      <a:pt x="358" y="8722"/>
                      <a:pt x="413" y="8807"/>
                      <a:pt x="462" y="8867"/>
                    </a:cubicBezTo>
                    <a:cubicBezTo>
                      <a:pt x="483" y="8894"/>
                      <a:pt x="506" y="8922"/>
                      <a:pt x="532" y="8948"/>
                    </a:cubicBezTo>
                    <a:cubicBezTo>
                      <a:pt x="581" y="8962"/>
                      <a:pt x="628" y="8973"/>
                      <a:pt x="679" y="8984"/>
                    </a:cubicBezTo>
                    <a:cubicBezTo>
                      <a:pt x="810" y="9010"/>
                      <a:pt x="947" y="9023"/>
                      <a:pt x="1089" y="9023"/>
                    </a:cubicBezTo>
                    <a:cubicBezTo>
                      <a:pt x="1164" y="9023"/>
                      <a:pt x="1239" y="9020"/>
                      <a:pt x="1316" y="9012"/>
                    </a:cubicBezTo>
                    <a:cubicBezTo>
                      <a:pt x="1372" y="9008"/>
                      <a:pt x="1429" y="9001"/>
                      <a:pt x="1484" y="8991"/>
                    </a:cubicBezTo>
                    <a:cubicBezTo>
                      <a:pt x="1540" y="8981"/>
                      <a:pt x="1599" y="8969"/>
                      <a:pt x="1656" y="8958"/>
                    </a:cubicBezTo>
                    <a:lnTo>
                      <a:pt x="1743" y="8936"/>
                    </a:lnTo>
                    <a:cubicBezTo>
                      <a:pt x="1771" y="8929"/>
                      <a:pt x="1803" y="8922"/>
                      <a:pt x="1832" y="8912"/>
                    </a:cubicBezTo>
                    <a:cubicBezTo>
                      <a:pt x="1861" y="8903"/>
                      <a:pt x="1889" y="8894"/>
                      <a:pt x="1919" y="8886"/>
                    </a:cubicBezTo>
                    <a:cubicBezTo>
                      <a:pt x="1950" y="8876"/>
                      <a:pt x="1978" y="8867"/>
                      <a:pt x="2009" y="8857"/>
                    </a:cubicBezTo>
                    <a:cubicBezTo>
                      <a:pt x="2069" y="8837"/>
                      <a:pt x="2128" y="8815"/>
                      <a:pt x="2188" y="8789"/>
                    </a:cubicBezTo>
                    <a:cubicBezTo>
                      <a:pt x="2249" y="8765"/>
                      <a:pt x="2308" y="8739"/>
                      <a:pt x="2368" y="8710"/>
                    </a:cubicBezTo>
                    <a:lnTo>
                      <a:pt x="2460" y="8667"/>
                    </a:lnTo>
                    <a:cubicBezTo>
                      <a:pt x="2489" y="8653"/>
                      <a:pt x="2519" y="8638"/>
                      <a:pt x="2551" y="8623"/>
                    </a:cubicBezTo>
                    <a:cubicBezTo>
                      <a:pt x="2610" y="8591"/>
                      <a:pt x="2673" y="8557"/>
                      <a:pt x="2732" y="8522"/>
                    </a:cubicBezTo>
                    <a:cubicBezTo>
                      <a:pt x="2762" y="8506"/>
                      <a:pt x="2791" y="8488"/>
                      <a:pt x="2821" y="8470"/>
                    </a:cubicBezTo>
                    <a:cubicBezTo>
                      <a:pt x="2853" y="8452"/>
                      <a:pt x="2881" y="8434"/>
                      <a:pt x="2911" y="8414"/>
                    </a:cubicBezTo>
                    <a:cubicBezTo>
                      <a:pt x="2940" y="8397"/>
                      <a:pt x="2970" y="8377"/>
                      <a:pt x="2999" y="8357"/>
                    </a:cubicBezTo>
                    <a:cubicBezTo>
                      <a:pt x="3029" y="8337"/>
                      <a:pt x="3058" y="8315"/>
                      <a:pt x="3090" y="8296"/>
                    </a:cubicBezTo>
                    <a:cubicBezTo>
                      <a:pt x="3149" y="8255"/>
                      <a:pt x="3206" y="8213"/>
                      <a:pt x="3265" y="8168"/>
                    </a:cubicBezTo>
                    <a:cubicBezTo>
                      <a:pt x="3324" y="8124"/>
                      <a:pt x="3382" y="8078"/>
                      <a:pt x="3442" y="8032"/>
                    </a:cubicBezTo>
                    <a:cubicBezTo>
                      <a:pt x="3471" y="8009"/>
                      <a:pt x="3501" y="7984"/>
                      <a:pt x="3530" y="7960"/>
                    </a:cubicBezTo>
                    <a:cubicBezTo>
                      <a:pt x="3558" y="7937"/>
                      <a:pt x="3587" y="7911"/>
                      <a:pt x="3616" y="7887"/>
                    </a:cubicBezTo>
                    <a:cubicBezTo>
                      <a:pt x="3645" y="7861"/>
                      <a:pt x="3673" y="7833"/>
                      <a:pt x="3702" y="7809"/>
                    </a:cubicBezTo>
                    <a:cubicBezTo>
                      <a:pt x="3731" y="7783"/>
                      <a:pt x="3760" y="7759"/>
                      <a:pt x="3788" y="7731"/>
                    </a:cubicBezTo>
                    <a:cubicBezTo>
                      <a:pt x="3846" y="7680"/>
                      <a:pt x="3903" y="7625"/>
                      <a:pt x="3960" y="7570"/>
                    </a:cubicBezTo>
                    <a:cubicBezTo>
                      <a:pt x="4014" y="7514"/>
                      <a:pt x="4070" y="7457"/>
                      <a:pt x="4126" y="7399"/>
                    </a:cubicBezTo>
                    <a:cubicBezTo>
                      <a:pt x="4345" y="7168"/>
                      <a:pt x="4559" y="6913"/>
                      <a:pt x="4759" y="6646"/>
                    </a:cubicBezTo>
                    <a:cubicBezTo>
                      <a:pt x="4959" y="6378"/>
                      <a:pt x="5146" y="6094"/>
                      <a:pt x="5315" y="5799"/>
                    </a:cubicBezTo>
                    <a:cubicBezTo>
                      <a:pt x="5486" y="5507"/>
                      <a:pt x="5642" y="5202"/>
                      <a:pt x="5775" y="4893"/>
                    </a:cubicBezTo>
                    <a:cubicBezTo>
                      <a:pt x="5843" y="4740"/>
                      <a:pt x="5905" y="4584"/>
                      <a:pt x="5962" y="4429"/>
                    </a:cubicBezTo>
                    <a:cubicBezTo>
                      <a:pt x="5991" y="4351"/>
                      <a:pt x="6020" y="4272"/>
                      <a:pt x="6046" y="4195"/>
                    </a:cubicBezTo>
                    <a:cubicBezTo>
                      <a:pt x="6070" y="4116"/>
                      <a:pt x="6096" y="4038"/>
                      <a:pt x="6119" y="3962"/>
                    </a:cubicBezTo>
                    <a:cubicBezTo>
                      <a:pt x="6142" y="3884"/>
                      <a:pt x="6166" y="3805"/>
                      <a:pt x="6185" y="3727"/>
                    </a:cubicBezTo>
                    <a:cubicBezTo>
                      <a:pt x="6205" y="3650"/>
                      <a:pt x="6225" y="3574"/>
                      <a:pt x="6243" y="3496"/>
                    </a:cubicBezTo>
                    <a:cubicBezTo>
                      <a:pt x="6253" y="3459"/>
                      <a:pt x="6260" y="3418"/>
                      <a:pt x="6268" y="3381"/>
                    </a:cubicBezTo>
                    <a:cubicBezTo>
                      <a:pt x="6277" y="3344"/>
                      <a:pt x="6284" y="3303"/>
                      <a:pt x="6291" y="3266"/>
                    </a:cubicBezTo>
                    <a:lnTo>
                      <a:pt x="6313" y="3152"/>
                    </a:lnTo>
                    <a:cubicBezTo>
                      <a:pt x="6320" y="3115"/>
                      <a:pt x="6327" y="3076"/>
                      <a:pt x="6333" y="3039"/>
                    </a:cubicBezTo>
                    <a:cubicBezTo>
                      <a:pt x="6346" y="2964"/>
                      <a:pt x="6356" y="2889"/>
                      <a:pt x="6365" y="2815"/>
                    </a:cubicBezTo>
                    <a:cubicBezTo>
                      <a:pt x="6370" y="2777"/>
                      <a:pt x="6375" y="2740"/>
                      <a:pt x="6378" y="2704"/>
                    </a:cubicBezTo>
                    <a:cubicBezTo>
                      <a:pt x="6382" y="2668"/>
                      <a:pt x="6385" y="2629"/>
                      <a:pt x="6389" y="2593"/>
                    </a:cubicBezTo>
                    <a:cubicBezTo>
                      <a:pt x="6391" y="2557"/>
                      <a:pt x="6393" y="2520"/>
                      <a:pt x="6396" y="2484"/>
                    </a:cubicBezTo>
                    <a:lnTo>
                      <a:pt x="6401" y="2376"/>
                    </a:lnTo>
                    <a:cubicBezTo>
                      <a:pt x="6405" y="2304"/>
                      <a:pt x="6406" y="2232"/>
                      <a:pt x="6406" y="2162"/>
                    </a:cubicBezTo>
                    <a:cubicBezTo>
                      <a:pt x="6406" y="2129"/>
                      <a:pt x="6405" y="2094"/>
                      <a:pt x="6405" y="2060"/>
                    </a:cubicBezTo>
                    <a:cubicBezTo>
                      <a:pt x="6405" y="2025"/>
                      <a:pt x="6404" y="1992"/>
                      <a:pt x="6401" y="1949"/>
                    </a:cubicBezTo>
                    <a:cubicBezTo>
                      <a:pt x="6399" y="1916"/>
                      <a:pt x="6398" y="1881"/>
                      <a:pt x="6396" y="1850"/>
                    </a:cubicBezTo>
                    <a:cubicBezTo>
                      <a:pt x="6393" y="1815"/>
                      <a:pt x="6392" y="1784"/>
                      <a:pt x="6389" y="1751"/>
                    </a:cubicBezTo>
                    <a:cubicBezTo>
                      <a:pt x="6383" y="1686"/>
                      <a:pt x="6376" y="1621"/>
                      <a:pt x="6368" y="1558"/>
                    </a:cubicBezTo>
                    <a:cubicBezTo>
                      <a:pt x="6358" y="1496"/>
                      <a:pt x="6347" y="1434"/>
                      <a:pt x="6336" y="1374"/>
                    </a:cubicBezTo>
                    <a:cubicBezTo>
                      <a:pt x="6332" y="1345"/>
                      <a:pt x="6324" y="1312"/>
                      <a:pt x="6319" y="1283"/>
                    </a:cubicBezTo>
                    <a:cubicBezTo>
                      <a:pt x="6313" y="1255"/>
                      <a:pt x="6306" y="1224"/>
                      <a:pt x="6299" y="1196"/>
                    </a:cubicBezTo>
                    <a:cubicBezTo>
                      <a:pt x="6291" y="1167"/>
                      <a:pt x="6283" y="1138"/>
                      <a:pt x="6276" y="1109"/>
                    </a:cubicBezTo>
                    <a:cubicBezTo>
                      <a:pt x="6267" y="1081"/>
                      <a:pt x="6260" y="1052"/>
                      <a:pt x="6250" y="1025"/>
                    </a:cubicBezTo>
                    <a:cubicBezTo>
                      <a:pt x="6234" y="969"/>
                      <a:pt x="6214" y="914"/>
                      <a:pt x="6195" y="859"/>
                    </a:cubicBezTo>
                    <a:cubicBezTo>
                      <a:pt x="6175" y="806"/>
                      <a:pt x="6153" y="753"/>
                      <a:pt x="6130" y="703"/>
                    </a:cubicBezTo>
                    <a:cubicBezTo>
                      <a:pt x="6038" y="500"/>
                      <a:pt x="5926" y="320"/>
                      <a:pt x="5794" y="166"/>
                    </a:cubicBezTo>
                    <a:cubicBezTo>
                      <a:pt x="5754" y="120"/>
                      <a:pt x="5715" y="77"/>
                      <a:pt x="5672" y="37"/>
                    </a:cubicBezTo>
                    <a:cubicBezTo>
                      <a:pt x="5636" y="30"/>
                      <a:pt x="5600" y="23"/>
                      <a:pt x="5565" y="17"/>
                    </a:cubicBezTo>
                    <a:cubicBezTo>
                      <a:pt x="5502" y="7"/>
                      <a:pt x="5417" y="0"/>
                      <a:pt x="53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2" name="Google Shape;6262;p22"/>
              <p:cNvSpPr/>
              <p:nvPr/>
            </p:nvSpPr>
            <p:spPr>
              <a:xfrm>
                <a:off x="7535213" y="2083939"/>
                <a:ext cx="415977" cy="478222"/>
              </a:xfrm>
              <a:custGeom>
                <a:avLst/>
                <a:gdLst/>
                <a:ahLst/>
                <a:cxnLst/>
                <a:rect l="l" t="t" r="r" b="b"/>
                <a:pathLst>
                  <a:path w="13339" h="15335" extrusionOk="0">
                    <a:moveTo>
                      <a:pt x="10246" y="1290"/>
                    </a:moveTo>
                    <a:lnTo>
                      <a:pt x="10246" y="1290"/>
                    </a:lnTo>
                    <a:cubicBezTo>
                      <a:pt x="10258" y="1297"/>
                      <a:pt x="10271" y="1304"/>
                      <a:pt x="10284" y="1312"/>
                    </a:cubicBezTo>
                    <a:cubicBezTo>
                      <a:pt x="10271" y="1304"/>
                      <a:pt x="10259" y="1297"/>
                      <a:pt x="10246" y="1290"/>
                    </a:cubicBezTo>
                    <a:close/>
                    <a:moveTo>
                      <a:pt x="13334" y="3074"/>
                    </a:moveTo>
                    <a:cubicBezTo>
                      <a:pt x="13335" y="3075"/>
                      <a:pt x="13337" y="3076"/>
                      <a:pt x="13339" y="3077"/>
                    </a:cubicBezTo>
                    <a:cubicBezTo>
                      <a:pt x="13337" y="3076"/>
                      <a:pt x="13335" y="3075"/>
                      <a:pt x="13334" y="3074"/>
                    </a:cubicBezTo>
                    <a:close/>
                    <a:moveTo>
                      <a:pt x="7303" y="0"/>
                    </a:moveTo>
                    <a:cubicBezTo>
                      <a:pt x="6576" y="0"/>
                      <a:pt x="5803" y="246"/>
                      <a:pt x="5133" y="584"/>
                    </a:cubicBezTo>
                    <a:cubicBezTo>
                      <a:pt x="3676" y="1318"/>
                      <a:pt x="2699" y="2486"/>
                      <a:pt x="1865" y="3812"/>
                    </a:cubicBezTo>
                    <a:cubicBezTo>
                      <a:pt x="817" y="5478"/>
                      <a:pt x="0" y="7393"/>
                      <a:pt x="0" y="9325"/>
                    </a:cubicBezTo>
                    <a:cubicBezTo>
                      <a:pt x="0" y="9634"/>
                      <a:pt x="22" y="9945"/>
                      <a:pt x="65" y="10257"/>
                    </a:cubicBezTo>
                    <a:cubicBezTo>
                      <a:pt x="151" y="10875"/>
                      <a:pt x="390" y="11440"/>
                      <a:pt x="779" y="11955"/>
                    </a:cubicBezTo>
                    <a:cubicBezTo>
                      <a:pt x="973" y="12209"/>
                      <a:pt x="1202" y="12413"/>
                      <a:pt x="1467" y="12566"/>
                    </a:cubicBezTo>
                    <a:cubicBezTo>
                      <a:pt x="3063" y="13489"/>
                      <a:pt x="4660" y="14410"/>
                      <a:pt x="6258" y="15333"/>
                    </a:cubicBezTo>
                    <a:lnTo>
                      <a:pt x="6258" y="15333"/>
                    </a:lnTo>
                    <a:cubicBezTo>
                      <a:pt x="5995" y="15180"/>
                      <a:pt x="5767" y="14978"/>
                      <a:pt x="5574" y="14724"/>
                    </a:cubicBezTo>
                    <a:cubicBezTo>
                      <a:pt x="5184" y="14212"/>
                      <a:pt x="4946" y="13644"/>
                      <a:pt x="4860" y="13026"/>
                    </a:cubicBezTo>
                    <a:cubicBezTo>
                      <a:pt x="4816" y="12712"/>
                      <a:pt x="4795" y="12405"/>
                      <a:pt x="4795" y="12096"/>
                    </a:cubicBezTo>
                    <a:cubicBezTo>
                      <a:pt x="4795" y="10163"/>
                      <a:pt x="5611" y="8250"/>
                      <a:pt x="6659" y="6582"/>
                    </a:cubicBezTo>
                    <a:cubicBezTo>
                      <a:pt x="7493" y="5255"/>
                      <a:pt x="8471" y="4086"/>
                      <a:pt x="9927" y="3353"/>
                    </a:cubicBezTo>
                    <a:cubicBezTo>
                      <a:pt x="10599" y="3015"/>
                      <a:pt x="11373" y="2770"/>
                      <a:pt x="12099" y="2770"/>
                    </a:cubicBezTo>
                    <a:cubicBezTo>
                      <a:pt x="12539" y="2770"/>
                      <a:pt x="12961" y="2860"/>
                      <a:pt x="13334" y="3074"/>
                    </a:cubicBezTo>
                    <a:lnTo>
                      <a:pt x="13334" y="3074"/>
                    </a:lnTo>
                    <a:cubicBezTo>
                      <a:pt x="12750" y="2737"/>
                      <a:pt x="12168" y="2402"/>
                      <a:pt x="11585" y="2065"/>
                    </a:cubicBezTo>
                    <a:cubicBezTo>
                      <a:pt x="11553" y="2048"/>
                      <a:pt x="11520" y="2029"/>
                      <a:pt x="11491" y="2013"/>
                    </a:cubicBezTo>
                    <a:cubicBezTo>
                      <a:pt x="11369" y="1950"/>
                      <a:pt x="11240" y="1897"/>
                      <a:pt x="11108" y="1855"/>
                    </a:cubicBezTo>
                    <a:cubicBezTo>
                      <a:pt x="11036" y="1832"/>
                      <a:pt x="10960" y="1812"/>
                      <a:pt x="10885" y="1796"/>
                    </a:cubicBezTo>
                    <a:cubicBezTo>
                      <a:pt x="10820" y="1783"/>
                      <a:pt x="10755" y="1770"/>
                      <a:pt x="10691" y="1762"/>
                    </a:cubicBezTo>
                    <a:cubicBezTo>
                      <a:pt x="10558" y="1743"/>
                      <a:pt x="10419" y="1734"/>
                      <a:pt x="10279" y="1734"/>
                    </a:cubicBezTo>
                    <a:cubicBezTo>
                      <a:pt x="10268" y="1734"/>
                      <a:pt x="10257" y="1734"/>
                      <a:pt x="10246" y="1734"/>
                    </a:cubicBezTo>
                    <a:cubicBezTo>
                      <a:pt x="10095" y="1737"/>
                      <a:pt x="9937" y="1750"/>
                      <a:pt x="9779" y="1775"/>
                    </a:cubicBezTo>
                    <a:cubicBezTo>
                      <a:pt x="9622" y="1798"/>
                      <a:pt x="9456" y="1835"/>
                      <a:pt x="9295" y="1881"/>
                    </a:cubicBezTo>
                    <a:cubicBezTo>
                      <a:pt x="9132" y="1926"/>
                      <a:pt x="8960" y="1985"/>
                      <a:pt x="8794" y="2051"/>
                    </a:cubicBezTo>
                    <a:cubicBezTo>
                      <a:pt x="8629" y="2118"/>
                      <a:pt x="8454" y="2199"/>
                      <a:pt x="8285" y="2286"/>
                    </a:cubicBezTo>
                    <a:cubicBezTo>
                      <a:pt x="8117" y="2377"/>
                      <a:pt x="7952" y="2472"/>
                      <a:pt x="7782" y="2580"/>
                    </a:cubicBezTo>
                    <a:cubicBezTo>
                      <a:pt x="7614" y="2689"/>
                      <a:pt x="7452" y="2800"/>
                      <a:pt x="7285" y="2928"/>
                    </a:cubicBezTo>
                    <a:cubicBezTo>
                      <a:pt x="7117" y="3054"/>
                      <a:pt x="6958" y="3185"/>
                      <a:pt x="6793" y="3329"/>
                    </a:cubicBezTo>
                    <a:cubicBezTo>
                      <a:pt x="6629" y="3473"/>
                      <a:pt x="6471" y="3621"/>
                      <a:pt x="6313" y="3780"/>
                    </a:cubicBezTo>
                    <a:cubicBezTo>
                      <a:pt x="6153" y="3940"/>
                      <a:pt x="6002" y="4102"/>
                      <a:pt x="5849" y="4276"/>
                    </a:cubicBezTo>
                    <a:cubicBezTo>
                      <a:pt x="5698" y="4450"/>
                      <a:pt x="5552" y="4628"/>
                      <a:pt x="5409" y="4814"/>
                    </a:cubicBezTo>
                    <a:cubicBezTo>
                      <a:pt x="5265" y="4998"/>
                      <a:pt x="5128" y="5189"/>
                      <a:pt x="4993" y="5385"/>
                    </a:cubicBezTo>
                    <a:cubicBezTo>
                      <a:pt x="4860" y="5580"/>
                      <a:pt x="4732" y="5780"/>
                      <a:pt x="4609" y="5986"/>
                    </a:cubicBezTo>
                    <a:cubicBezTo>
                      <a:pt x="4486" y="6188"/>
                      <a:pt x="4368" y="6398"/>
                      <a:pt x="4259" y="6608"/>
                    </a:cubicBezTo>
                    <a:cubicBezTo>
                      <a:pt x="4149" y="6818"/>
                      <a:pt x="4044" y="7034"/>
                      <a:pt x="3948" y="7249"/>
                    </a:cubicBezTo>
                    <a:cubicBezTo>
                      <a:pt x="3850" y="7465"/>
                      <a:pt x="3760" y="7685"/>
                      <a:pt x="3678" y="7902"/>
                    </a:cubicBezTo>
                    <a:cubicBezTo>
                      <a:pt x="3596" y="8121"/>
                      <a:pt x="3520" y="8343"/>
                      <a:pt x="3453" y="8559"/>
                    </a:cubicBezTo>
                    <a:cubicBezTo>
                      <a:pt x="3387" y="8775"/>
                      <a:pt x="3326" y="8997"/>
                      <a:pt x="3275" y="9210"/>
                    </a:cubicBezTo>
                    <a:cubicBezTo>
                      <a:pt x="3254" y="9307"/>
                      <a:pt x="3232" y="9403"/>
                      <a:pt x="3213" y="9501"/>
                    </a:cubicBezTo>
                    <a:cubicBezTo>
                      <a:pt x="3189" y="9619"/>
                      <a:pt x="3166" y="9739"/>
                      <a:pt x="3149" y="9854"/>
                    </a:cubicBezTo>
                    <a:cubicBezTo>
                      <a:pt x="3114" y="10063"/>
                      <a:pt x="3087" y="10280"/>
                      <a:pt x="3071" y="10481"/>
                    </a:cubicBezTo>
                    <a:cubicBezTo>
                      <a:pt x="3052" y="10682"/>
                      <a:pt x="3044" y="10892"/>
                      <a:pt x="3044" y="11085"/>
                    </a:cubicBezTo>
                    <a:lnTo>
                      <a:pt x="1756" y="10342"/>
                    </a:lnTo>
                    <a:cubicBezTo>
                      <a:pt x="1756" y="10149"/>
                      <a:pt x="1766" y="9939"/>
                      <a:pt x="1783" y="9738"/>
                    </a:cubicBezTo>
                    <a:cubicBezTo>
                      <a:pt x="1799" y="9537"/>
                      <a:pt x="1826" y="9318"/>
                      <a:pt x="1859" y="9110"/>
                    </a:cubicBezTo>
                    <a:cubicBezTo>
                      <a:pt x="1892" y="8901"/>
                      <a:pt x="1937" y="8681"/>
                      <a:pt x="1987" y="8467"/>
                    </a:cubicBezTo>
                    <a:cubicBezTo>
                      <a:pt x="2037" y="8253"/>
                      <a:pt x="2099" y="8030"/>
                      <a:pt x="2165" y="7814"/>
                    </a:cubicBezTo>
                    <a:cubicBezTo>
                      <a:pt x="2231" y="7597"/>
                      <a:pt x="2308" y="7374"/>
                      <a:pt x="2390" y="7159"/>
                    </a:cubicBezTo>
                    <a:cubicBezTo>
                      <a:pt x="2473" y="6942"/>
                      <a:pt x="2562" y="6722"/>
                      <a:pt x="2660" y="6506"/>
                    </a:cubicBezTo>
                    <a:cubicBezTo>
                      <a:pt x="2756" y="6290"/>
                      <a:pt x="2861" y="6075"/>
                      <a:pt x="2970" y="5865"/>
                    </a:cubicBezTo>
                    <a:cubicBezTo>
                      <a:pt x="3081" y="5655"/>
                      <a:pt x="3199" y="5446"/>
                      <a:pt x="3321" y="5241"/>
                    </a:cubicBezTo>
                    <a:cubicBezTo>
                      <a:pt x="3443" y="5034"/>
                      <a:pt x="3573" y="4835"/>
                      <a:pt x="3705" y="4639"/>
                    </a:cubicBezTo>
                    <a:cubicBezTo>
                      <a:pt x="3840" y="4443"/>
                      <a:pt x="3977" y="4253"/>
                      <a:pt x="4121" y="4068"/>
                    </a:cubicBezTo>
                    <a:cubicBezTo>
                      <a:pt x="4263" y="3881"/>
                      <a:pt x="4408" y="3704"/>
                      <a:pt x="4560" y="3530"/>
                    </a:cubicBezTo>
                    <a:cubicBezTo>
                      <a:pt x="4711" y="3356"/>
                      <a:pt x="4864" y="3194"/>
                      <a:pt x="5022" y="3034"/>
                    </a:cubicBezTo>
                    <a:cubicBezTo>
                      <a:pt x="5183" y="2874"/>
                      <a:pt x="5337" y="2726"/>
                      <a:pt x="5502" y="2583"/>
                    </a:cubicBezTo>
                    <a:cubicBezTo>
                      <a:pt x="5667" y="2439"/>
                      <a:pt x="5827" y="2308"/>
                      <a:pt x="5995" y="2182"/>
                    </a:cubicBezTo>
                    <a:cubicBezTo>
                      <a:pt x="6163" y="2055"/>
                      <a:pt x="6326" y="1941"/>
                      <a:pt x="6494" y="1834"/>
                    </a:cubicBezTo>
                    <a:cubicBezTo>
                      <a:pt x="6664" y="1724"/>
                      <a:pt x="6829" y="1628"/>
                      <a:pt x="6997" y="1540"/>
                    </a:cubicBezTo>
                    <a:cubicBezTo>
                      <a:pt x="7164" y="1453"/>
                      <a:pt x="7341" y="1372"/>
                      <a:pt x="7506" y="1305"/>
                    </a:cubicBezTo>
                    <a:cubicBezTo>
                      <a:pt x="7672" y="1238"/>
                      <a:pt x="7844" y="1179"/>
                      <a:pt x="8005" y="1135"/>
                    </a:cubicBezTo>
                    <a:cubicBezTo>
                      <a:pt x="8168" y="1089"/>
                      <a:pt x="8334" y="1052"/>
                      <a:pt x="8491" y="1029"/>
                    </a:cubicBezTo>
                    <a:cubicBezTo>
                      <a:pt x="8649" y="1006"/>
                      <a:pt x="8807" y="991"/>
                      <a:pt x="8958" y="988"/>
                    </a:cubicBezTo>
                    <a:cubicBezTo>
                      <a:pt x="8969" y="988"/>
                      <a:pt x="8980" y="988"/>
                      <a:pt x="8990" y="988"/>
                    </a:cubicBezTo>
                    <a:cubicBezTo>
                      <a:pt x="9131" y="988"/>
                      <a:pt x="9270" y="997"/>
                      <a:pt x="9403" y="1016"/>
                    </a:cubicBezTo>
                    <a:cubicBezTo>
                      <a:pt x="9546" y="1036"/>
                      <a:pt x="9686" y="1067"/>
                      <a:pt x="9819" y="1109"/>
                    </a:cubicBezTo>
                    <a:cubicBezTo>
                      <a:pt x="9952" y="1151"/>
                      <a:pt x="10081" y="1204"/>
                      <a:pt x="10203" y="1267"/>
                    </a:cubicBezTo>
                    <a:cubicBezTo>
                      <a:pt x="10217" y="1275"/>
                      <a:pt x="10232" y="1282"/>
                      <a:pt x="10246" y="1290"/>
                    </a:cubicBezTo>
                    <a:lnTo>
                      <a:pt x="10246" y="1290"/>
                    </a:lnTo>
                    <a:cubicBezTo>
                      <a:pt x="9679" y="963"/>
                      <a:pt x="9112" y="634"/>
                      <a:pt x="8544" y="308"/>
                    </a:cubicBezTo>
                    <a:cubicBezTo>
                      <a:pt x="8170" y="92"/>
                      <a:pt x="7745" y="0"/>
                      <a:pt x="7303" y="0"/>
                    </a:cubicBezTo>
                    <a:close/>
                    <a:moveTo>
                      <a:pt x="6258" y="15333"/>
                    </a:moveTo>
                    <a:cubicBezTo>
                      <a:pt x="6259" y="15333"/>
                      <a:pt x="6260" y="15334"/>
                      <a:pt x="6261" y="15335"/>
                    </a:cubicBezTo>
                    <a:cubicBezTo>
                      <a:pt x="6260" y="15334"/>
                      <a:pt x="6259" y="15333"/>
                      <a:pt x="6258" y="153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3" name="Google Shape;6263;p22"/>
              <p:cNvSpPr/>
              <p:nvPr/>
            </p:nvSpPr>
            <p:spPr>
              <a:xfrm>
                <a:off x="7589911" y="2114749"/>
                <a:ext cx="284719" cy="291704"/>
              </a:xfrm>
              <a:custGeom>
                <a:avLst/>
                <a:gdLst/>
                <a:ahLst/>
                <a:cxnLst/>
                <a:rect l="l" t="t" r="r" b="b"/>
                <a:pathLst>
                  <a:path w="9130" h="9354" extrusionOk="0">
                    <a:moveTo>
                      <a:pt x="7234" y="0"/>
                    </a:moveTo>
                    <a:cubicBezTo>
                      <a:pt x="7223" y="0"/>
                      <a:pt x="7212" y="0"/>
                      <a:pt x="7201" y="0"/>
                    </a:cubicBezTo>
                    <a:cubicBezTo>
                      <a:pt x="7050" y="3"/>
                      <a:pt x="6892" y="18"/>
                      <a:pt x="6734" y="41"/>
                    </a:cubicBezTo>
                    <a:cubicBezTo>
                      <a:pt x="6579" y="64"/>
                      <a:pt x="6411" y="101"/>
                      <a:pt x="6250" y="147"/>
                    </a:cubicBezTo>
                    <a:cubicBezTo>
                      <a:pt x="6087" y="191"/>
                      <a:pt x="5916" y="250"/>
                      <a:pt x="5751" y="317"/>
                    </a:cubicBezTo>
                    <a:cubicBezTo>
                      <a:pt x="5585" y="384"/>
                      <a:pt x="5409" y="465"/>
                      <a:pt x="5242" y="552"/>
                    </a:cubicBezTo>
                    <a:cubicBezTo>
                      <a:pt x="5071" y="643"/>
                      <a:pt x="4907" y="738"/>
                      <a:pt x="4739" y="846"/>
                    </a:cubicBezTo>
                    <a:cubicBezTo>
                      <a:pt x="4568" y="955"/>
                      <a:pt x="4408" y="1067"/>
                      <a:pt x="4238" y="1194"/>
                    </a:cubicBezTo>
                    <a:cubicBezTo>
                      <a:pt x="4070" y="1320"/>
                      <a:pt x="3911" y="1451"/>
                      <a:pt x="3747" y="1595"/>
                    </a:cubicBezTo>
                    <a:cubicBezTo>
                      <a:pt x="3583" y="1738"/>
                      <a:pt x="3426" y="1886"/>
                      <a:pt x="3267" y="2046"/>
                    </a:cubicBezTo>
                    <a:cubicBezTo>
                      <a:pt x="3108" y="2206"/>
                      <a:pt x="2957" y="2368"/>
                      <a:pt x="2805" y="2542"/>
                    </a:cubicBezTo>
                    <a:cubicBezTo>
                      <a:pt x="2654" y="2716"/>
                      <a:pt x="2509" y="2894"/>
                      <a:pt x="2365" y="3080"/>
                    </a:cubicBezTo>
                    <a:cubicBezTo>
                      <a:pt x="2221" y="3265"/>
                      <a:pt x="2082" y="3455"/>
                      <a:pt x="1950" y="3651"/>
                    </a:cubicBezTo>
                    <a:cubicBezTo>
                      <a:pt x="1814" y="3849"/>
                      <a:pt x="1687" y="4049"/>
                      <a:pt x="1564" y="4253"/>
                    </a:cubicBezTo>
                    <a:cubicBezTo>
                      <a:pt x="1441" y="4456"/>
                      <a:pt x="1324" y="4667"/>
                      <a:pt x="1215" y="4877"/>
                    </a:cubicBezTo>
                    <a:cubicBezTo>
                      <a:pt x="1104" y="5087"/>
                      <a:pt x="1001" y="5302"/>
                      <a:pt x="903" y="5518"/>
                    </a:cubicBezTo>
                    <a:cubicBezTo>
                      <a:pt x="807" y="5734"/>
                      <a:pt x="715" y="5954"/>
                      <a:pt x="634" y="6171"/>
                    </a:cubicBezTo>
                    <a:cubicBezTo>
                      <a:pt x="551" y="6388"/>
                      <a:pt x="476" y="6611"/>
                      <a:pt x="410" y="6826"/>
                    </a:cubicBezTo>
                    <a:cubicBezTo>
                      <a:pt x="342" y="7042"/>
                      <a:pt x="282" y="7265"/>
                      <a:pt x="232" y="7479"/>
                    </a:cubicBezTo>
                    <a:cubicBezTo>
                      <a:pt x="183" y="7693"/>
                      <a:pt x="138" y="7913"/>
                      <a:pt x="104" y="8122"/>
                    </a:cubicBezTo>
                    <a:cubicBezTo>
                      <a:pt x="72" y="8330"/>
                      <a:pt x="45" y="8549"/>
                      <a:pt x="26" y="8750"/>
                    </a:cubicBezTo>
                    <a:cubicBezTo>
                      <a:pt x="9" y="8951"/>
                      <a:pt x="0" y="9161"/>
                      <a:pt x="0" y="9354"/>
                    </a:cubicBezTo>
                    <a:lnTo>
                      <a:pt x="1457" y="8513"/>
                    </a:lnTo>
                    <a:cubicBezTo>
                      <a:pt x="1477" y="8415"/>
                      <a:pt x="1497" y="8319"/>
                      <a:pt x="1520" y="8222"/>
                    </a:cubicBezTo>
                    <a:cubicBezTo>
                      <a:pt x="1570" y="8008"/>
                      <a:pt x="1632" y="7787"/>
                      <a:pt x="1698" y="7571"/>
                    </a:cubicBezTo>
                    <a:cubicBezTo>
                      <a:pt x="1764" y="7352"/>
                      <a:pt x="1842" y="7130"/>
                      <a:pt x="1922" y="6914"/>
                    </a:cubicBezTo>
                    <a:cubicBezTo>
                      <a:pt x="2003" y="6697"/>
                      <a:pt x="2095" y="6477"/>
                      <a:pt x="2193" y="6261"/>
                    </a:cubicBezTo>
                    <a:cubicBezTo>
                      <a:pt x="2289" y="6046"/>
                      <a:pt x="2394" y="5830"/>
                      <a:pt x="2503" y="5620"/>
                    </a:cubicBezTo>
                    <a:cubicBezTo>
                      <a:pt x="2614" y="5410"/>
                      <a:pt x="2732" y="5202"/>
                      <a:pt x="2854" y="4998"/>
                    </a:cubicBezTo>
                    <a:cubicBezTo>
                      <a:pt x="2976" y="4793"/>
                      <a:pt x="3106" y="4592"/>
                      <a:pt x="3238" y="4397"/>
                    </a:cubicBezTo>
                    <a:cubicBezTo>
                      <a:pt x="3373" y="4201"/>
                      <a:pt x="3509" y="4010"/>
                      <a:pt x="3653" y="3826"/>
                    </a:cubicBezTo>
                    <a:cubicBezTo>
                      <a:pt x="3797" y="3639"/>
                      <a:pt x="3942" y="3462"/>
                      <a:pt x="4093" y="3288"/>
                    </a:cubicBezTo>
                    <a:cubicBezTo>
                      <a:pt x="4246" y="3114"/>
                      <a:pt x="4397" y="2952"/>
                      <a:pt x="4558" y="2792"/>
                    </a:cubicBezTo>
                    <a:cubicBezTo>
                      <a:pt x="4717" y="2631"/>
                      <a:pt x="4874" y="2485"/>
                      <a:pt x="5036" y="2341"/>
                    </a:cubicBezTo>
                    <a:cubicBezTo>
                      <a:pt x="5202" y="2197"/>
                      <a:pt x="5363" y="2066"/>
                      <a:pt x="5529" y="1940"/>
                    </a:cubicBezTo>
                    <a:cubicBezTo>
                      <a:pt x="5696" y="1813"/>
                      <a:pt x="5859" y="1700"/>
                      <a:pt x="6027" y="1592"/>
                    </a:cubicBezTo>
                    <a:cubicBezTo>
                      <a:pt x="6196" y="1481"/>
                      <a:pt x="6362" y="1386"/>
                      <a:pt x="6530" y="1298"/>
                    </a:cubicBezTo>
                    <a:cubicBezTo>
                      <a:pt x="6697" y="1211"/>
                      <a:pt x="6874" y="1130"/>
                      <a:pt x="7039" y="1063"/>
                    </a:cubicBezTo>
                    <a:cubicBezTo>
                      <a:pt x="7204" y="997"/>
                      <a:pt x="7377" y="938"/>
                      <a:pt x="7538" y="893"/>
                    </a:cubicBezTo>
                    <a:cubicBezTo>
                      <a:pt x="7700" y="847"/>
                      <a:pt x="7867" y="810"/>
                      <a:pt x="8024" y="787"/>
                    </a:cubicBezTo>
                    <a:cubicBezTo>
                      <a:pt x="8182" y="764"/>
                      <a:pt x="8340" y="749"/>
                      <a:pt x="8491" y="746"/>
                    </a:cubicBezTo>
                    <a:cubicBezTo>
                      <a:pt x="8502" y="746"/>
                      <a:pt x="8512" y="746"/>
                      <a:pt x="8523" y="746"/>
                    </a:cubicBezTo>
                    <a:cubicBezTo>
                      <a:pt x="8663" y="746"/>
                      <a:pt x="8803" y="755"/>
                      <a:pt x="8935" y="774"/>
                    </a:cubicBezTo>
                    <a:cubicBezTo>
                      <a:pt x="9001" y="782"/>
                      <a:pt x="9066" y="794"/>
                      <a:pt x="9129" y="808"/>
                    </a:cubicBezTo>
                    <a:cubicBezTo>
                      <a:pt x="9121" y="800"/>
                      <a:pt x="9114" y="792"/>
                      <a:pt x="9106" y="782"/>
                    </a:cubicBezTo>
                    <a:cubicBezTo>
                      <a:pt x="9010" y="679"/>
                      <a:pt x="8906" y="585"/>
                      <a:pt x="8796" y="501"/>
                    </a:cubicBezTo>
                    <a:cubicBezTo>
                      <a:pt x="8710" y="436"/>
                      <a:pt x="8622" y="377"/>
                      <a:pt x="8528" y="325"/>
                    </a:cubicBezTo>
                    <a:cubicBezTo>
                      <a:pt x="8501" y="311"/>
                      <a:pt x="8475" y="296"/>
                      <a:pt x="8448" y="279"/>
                    </a:cubicBezTo>
                    <a:cubicBezTo>
                      <a:pt x="8326" y="216"/>
                      <a:pt x="8196" y="163"/>
                      <a:pt x="8063" y="121"/>
                    </a:cubicBezTo>
                    <a:cubicBezTo>
                      <a:pt x="7930" y="79"/>
                      <a:pt x="7789" y="48"/>
                      <a:pt x="7646" y="28"/>
                    </a:cubicBezTo>
                    <a:cubicBezTo>
                      <a:pt x="7513" y="9"/>
                      <a:pt x="7374" y="0"/>
                      <a:pt x="7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4" name="Google Shape;6264;p22"/>
              <p:cNvSpPr/>
              <p:nvPr/>
            </p:nvSpPr>
            <p:spPr>
              <a:xfrm>
                <a:off x="7589911" y="2380097"/>
                <a:ext cx="45437" cy="49491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587" extrusionOk="0">
                    <a:moveTo>
                      <a:pt x="1457" y="1"/>
                    </a:moveTo>
                    <a:lnTo>
                      <a:pt x="0" y="842"/>
                    </a:lnTo>
                    <a:lnTo>
                      <a:pt x="1288" y="1587"/>
                    </a:lnTo>
                    <a:cubicBezTo>
                      <a:pt x="1288" y="1394"/>
                      <a:pt x="1297" y="1184"/>
                      <a:pt x="1316" y="983"/>
                    </a:cubicBezTo>
                    <a:cubicBezTo>
                      <a:pt x="1331" y="781"/>
                      <a:pt x="1359" y="564"/>
                      <a:pt x="1392" y="356"/>
                    </a:cubicBezTo>
                    <a:cubicBezTo>
                      <a:pt x="1410" y="241"/>
                      <a:pt x="1432" y="122"/>
                      <a:pt x="14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5" name="Google Shape;6265;p22"/>
              <p:cNvSpPr/>
              <p:nvPr/>
            </p:nvSpPr>
            <p:spPr>
              <a:xfrm>
                <a:off x="7721634" y="2203999"/>
                <a:ext cx="281788" cy="358066"/>
              </a:xfrm>
              <a:custGeom>
                <a:avLst/>
                <a:gdLst/>
                <a:ahLst/>
                <a:cxnLst/>
                <a:rect l="l" t="t" r="r" b="b"/>
                <a:pathLst>
                  <a:path w="9036" h="11482" extrusionOk="0">
                    <a:moveTo>
                      <a:pt x="6422" y="259"/>
                    </a:moveTo>
                    <a:cubicBezTo>
                      <a:pt x="6596" y="259"/>
                      <a:pt x="6761" y="278"/>
                      <a:pt x="6919" y="318"/>
                    </a:cubicBezTo>
                    <a:cubicBezTo>
                      <a:pt x="7469" y="461"/>
                      <a:pt x="8006" y="889"/>
                      <a:pt x="8323" y="1440"/>
                    </a:cubicBezTo>
                    <a:cubicBezTo>
                      <a:pt x="8672" y="2045"/>
                      <a:pt x="8776" y="2820"/>
                      <a:pt x="8652" y="3878"/>
                    </a:cubicBezTo>
                    <a:cubicBezTo>
                      <a:pt x="8530" y="4917"/>
                      <a:pt x="8223" y="5932"/>
                      <a:pt x="7745" y="6894"/>
                    </a:cubicBezTo>
                    <a:cubicBezTo>
                      <a:pt x="7273" y="7839"/>
                      <a:pt x="6636" y="8732"/>
                      <a:pt x="5902" y="9476"/>
                    </a:cubicBezTo>
                    <a:cubicBezTo>
                      <a:pt x="5239" y="10148"/>
                      <a:pt x="4570" y="10621"/>
                      <a:pt x="3863" y="10921"/>
                    </a:cubicBezTo>
                    <a:cubicBezTo>
                      <a:pt x="3387" y="11122"/>
                      <a:pt x="2949" y="11224"/>
                      <a:pt x="2557" y="11224"/>
                    </a:cubicBezTo>
                    <a:cubicBezTo>
                      <a:pt x="2382" y="11224"/>
                      <a:pt x="2216" y="11203"/>
                      <a:pt x="2060" y="11163"/>
                    </a:cubicBezTo>
                    <a:cubicBezTo>
                      <a:pt x="1510" y="11022"/>
                      <a:pt x="973" y="10592"/>
                      <a:pt x="657" y="10043"/>
                    </a:cubicBezTo>
                    <a:cubicBezTo>
                      <a:pt x="382" y="9565"/>
                      <a:pt x="259" y="8980"/>
                      <a:pt x="279" y="8249"/>
                    </a:cubicBezTo>
                    <a:cubicBezTo>
                      <a:pt x="285" y="8046"/>
                      <a:pt x="300" y="7833"/>
                      <a:pt x="328" y="7603"/>
                    </a:cubicBezTo>
                    <a:cubicBezTo>
                      <a:pt x="449" y="6565"/>
                      <a:pt x="753" y="5551"/>
                      <a:pt x="1234" y="4588"/>
                    </a:cubicBezTo>
                    <a:cubicBezTo>
                      <a:pt x="1702" y="3645"/>
                      <a:pt x="2341" y="2751"/>
                      <a:pt x="3075" y="2006"/>
                    </a:cubicBezTo>
                    <a:cubicBezTo>
                      <a:pt x="3738" y="1333"/>
                      <a:pt x="4405" y="860"/>
                      <a:pt x="5115" y="561"/>
                    </a:cubicBezTo>
                    <a:cubicBezTo>
                      <a:pt x="5591" y="360"/>
                      <a:pt x="6030" y="259"/>
                      <a:pt x="6422" y="259"/>
                    </a:cubicBezTo>
                    <a:close/>
                    <a:moveTo>
                      <a:pt x="6423" y="0"/>
                    </a:moveTo>
                    <a:cubicBezTo>
                      <a:pt x="5995" y="0"/>
                      <a:pt x="5523" y="108"/>
                      <a:pt x="5015" y="324"/>
                    </a:cubicBezTo>
                    <a:cubicBezTo>
                      <a:pt x="4274" y="638"/>
                      <a:pt x="3578" y="1129"/>
                      <a:pt x="2893" y="1826"/>
                    </a:cubicBezTo>
                    <a:cubicBezTo>
                      <a:pt x="2138" y="2591"/>
                      <a:pt x="1482" y="3506"/>
                      <a:pt x="1001" y="4475"/>
                    </a:cubicBezTo>
                    <a:cubicBezTo>
                      <a:pt x="509" y="5465"/>
                      <a:pt x="197" y="6508"/>
                      <a:pt x="70" y="7574"/>
                    </a:cubicBezTo>
                    <a:cubicBezTo>
                      <a:pt x="42" y="7811"/>
                      <a:pt x="26" y="8031"/>
                      <a:pt x="20" y="8243"/>
                    </a:cubicBezTo>
                    <a:cubicBezTo>
                      <a:pt x="0" y="9023"/>
                      <a:pt x="134" y="9653"/>
                      <a:pt x="431" y="10172"/>
                    </a:cubicBezTo>
                    <a:cubicBezTo>
                      <a:pt x="785" y="10787"/>
                      <a:pt x="1370" y="11253"/>
                      <a:pt x="1994" y="11413"/>
                    </a:cubicBezTo>
                    <a:cubicBezTo>
                      <a:pt x="2171" y="11459"/>
                      <a:pt x="2358" y="11482"/>
                      <a:pt x="2555" y="11482"/>
                    </a:cubicBezTo>
                    <a:cubicBezTo>
                      <a:pt x="2980" y="11482"/>
                      <a:pt x="3450" y="11374"/>
                      <a:pt x="3961" y="11158"/>
                    </a:cubicBezTo>
                    <a:cubicBezTo>
                      <a:pt x="4701" y="10845"/>
                      <a:pt x="5396" y="10353"/>
                      <a:pt x="6084" y="9656"/>
                    </a:cubicBezTo>
                    <a:cubicBezTo>
                      <a:pt x="6836" y="8893"/>
                      <a:pt x="7489" y="7975"/>
                      <a:pt x="7972" y="7006"/>
                    </a:cubicBezTo>
                    <a:cubicBezTo>
                      <a:pt x="8465" y="6019"/>
                      <a:pt x="8780" y="4975"/>
                      <a:pt x="8905" y="3907"/>
                    </a:cubicBezTo>
                    <a:cubicBezTo>
                      <a:pt x="9036" y="2791"/>
                      <a:pt x="8921" y="1966"/>
                      <a:pt x="8544" y="1310"/>
                    </a:cubicBezTo>
                    <a:cubicBezTo>
                      <a:pt x="8188" y="694"/>
                      <a:pt x="7605" y="228"/>
                      <a:pt x="6983" y="68"/>
                    </a:cubicBezTo>
                    <a:cubicBezTo>
                      <a:pt x="6806" y="23"/>
                      <a:pt x="6619" y="0"/>
                      <a:pt x="64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6" name="Google Shape;6266;p22"/>
              <p:cNvSpPr/>
              <p:nvPr/>
            </p:nvSpPr>
            <p:spPr>
              <a:xfrm>
                <a:off x="7429280" y="2289818"/>
                <a:ext cx="197027" cy="305582"/>
              </a:xfrm>
              <a:custGeom>
                <a:avLst/>
                <a:gdLst/>
                <a:ahLst/>
                <a:cxnLst/>
                <a:rect l="l" t="t" r="r" b="b"/>
                <a:pathLst>
                  <a:path w="6318" h="9799" extrusionOk="0">
                    <a:moveTo>
                      <a:pt x="3262" y="0"/>
                    </a:moveTo>
                    <a:lnTo>
                      <a:pt x="3262" y="0"/>
                    </a:lnTo>
                    <a:cubicBezTo>
                      <a:pt x="3159" y="58"/>
                      <a:pt x="3059" y="112"/>
                      <a:pt x="2956" y="160"/>
                    </a:cubicBezTo>
                    <a:cubicBezTo>
                      <a:pt x="2770" y="246"/>
                      <a:pt x="2586" y="311"/>
                      <a:pt x="2407" y="354"/>
                    </a:cubicBezTo>
                    <a:cubicBezTo>
                      <a:pt x="2352" y="366"/>
                      <a:pt x="2300" y="377"/>
                      <a:pt x="2246" y="386"/>
                    </a:cubicBezTo>
                    <a:cubicBezTo>
                      <a:pt x="2194" y="394"/>
                      <a:pt x="2142" y="400"/>
                      <a:pt x="2090" y="406"/>
                    </a:cubicBezTo>
                    <a:lnTo>
                      <a:pt x="1130" y="6467"/>
                    </a:lnTo>
                    <a:cubicBezTo>
                      <a:pt x="761" y="6777"/>
                      <a:pt x="467" y="7200"/>
                      <a:pt x="266" y="7643"/>
                    </a:cubicBezTo>
                    <a:cubicBezTo>
                      <a:pt x="104" y="7995"/>
                      <a:pt x="0" y="8363"/>
                      <a:pt x="0" y="8764"/>
                    </a:cubicBezTo>
                    <a:cubicBezTo>
                      <a:pt x="0" y="9016"/>
                      <a:pt x="40" y="9278"/>
                      <a:pt x="181" y="9476"/>
                    </a:cubicBezTo>
                    <a:cubicBezTo>
                      <a:pt x="246" y="9565"/>
                      <a:pt x="329" y="9638"/>
                      <a:pt x="424" y="9694"/>
                    </a:cubicBezTo>
                    <a:cubicBezTo>
                      <a:pt x="497" y="9738"/>
                      <a:pt x="579" y="9768"/>
                      <a:pt x="661" y="9785"/>
                    </a:cubicBezTo>
                    <a:cubicBezTo>
                      <a:pt x="710" y="9794"/>
                      <a:pt x="758" y="9799"/>
                      <a:pt x="807" y="9799"/>
                    </a:cubicBezTo>
                    <a:cubicBezTo>
                      <a:pt x="953" y="9799"/>
                      <a:pt x="1100" y="9761"/>
                      <a:pt x="1236" y="9706"/>
                    </a:cubicBezTo>
                    <a:cubicBezTo>
                      <a:pt x="1557" y="9578"/>
                      <a:pt x="1823" y="9358"/>
                      <a:pt x="2053" y="9104"/>
                    </a:cubicBezTo>
                    <a:cubicBezTo>
                      <a:pt x="2379" y="8738"/>
                      <a:pt x="2635" y="8304"/>
                      <a:pt x="2782" y="7844"/>
                    </a:cubicBezTo>
                    <a:lnTo>
                      <a:pt x="6317" y="5803"/>
                    </a:lnTo>
                    <a:lnTo>
                      <a:pt x="6317" y="4420"/>
                    </a:lnTo>
                    <a:lnTo>
                      <a:pt x="2780" y="6460"/>
                    </a:lnTo>
                    <a:cubicBezTo>
                      <a:pt x="2717" y="6097"/>
                      <a:pt x="2519" y="6065"/>
                      <a:pt x="2396" y="6065"/>
                    </a:cubicBezTo>
                    <a:cubicBezTo>
                      <a:pt x="2370" y="6065"/>
                      <a:pt x="2348" y="6067"/>
                      <a:pt x="2331" y="6067"/>
                    </a:cubicBezTo>
                    <a:cubicBezTo>
                      <a:pt x="2318" y="6067"/>
                      <a:pt x="2308" y="6066"/>
                      <a:pt x="2302" y="6063"/>
                    </a:cubicBezTo>
                    <a:lnTo>
                      <a:pt x="2384" y="5551"/>
                    </a:lnTo>
                    <a:lnTo>
                      <a:pt x="32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7" name="Google Shape;6267;p22"/>
              <p:cNvSpPr/>
              <p:nvPr/>
            </p:nvSpPr>
            <p:spPr>
              <a:xfrm>
                <a:off x="7501129" y="2409909"/>
                <a:ext cx="125177" cy="81424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2611" extrusionOk="0">
                    <a:moveTo>
                      <a:pt x="3024" y="1"/>
                    </a:moveTo>
                    <a:lnTo>
                      <a:pt x="81" y="1702"/>
                    </a:lnTo>
                    <a:lnTo>
                      <a:pt x="1" y="2213"/>
                    </a:lnTo>
                    <a:cubicBezTo>
                      <a:pt x="6" y="2216"/>
                      <a:pt x="15" y="2217"/>
                      <a:pt x="27" y="2217"/>
                    </a:cubicBezTo>
                    <a:cubicBezTo>
                      <a:pt x="45" y="2217"/>
                      <a:pt x="69" y="2215"/>
                      <a:pt x="97" y="2215"/>
                    </a:cubicBezTo>
                    <a:cubicBezTo>
                      <a:pt x="220" y="2215"/>
                      <a:pt x="415" y="2249"/>
                      <a:pt x="478" y="2610"/>
                    </a:cubicBezTo>
                    <a:lnTo>
                      <a:pt x="4013" y="569"/>
                    </a:lnTo>
                    <a:lnTo>
                      <a:pt x="30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8" name="Google Shape;6268;p22"/>
              <p:cNvSpPr/>
              <p:nvPr/>
            </p:nvSpPr>
            <p:spPr>
              <a:xfrm>
                <a:off x="7433708" y="2284704"/>
                <a:ext cx="60717" cy="206788"/>
              </a:xfrm>
              <a:custGeom>
                <a:avLst/>
                <a:gdLst/>
                <a:ahLst/>
                <a:cxnLst/>
                <a:rect l="l" t="t" r="r" b="b"/>
                <a:pathLst>
                  <a:path w="1947" h="6631" extrusionOk="0">
                    <a:moveTo>
                      <a:pt x="959" y="0"/>
                    </a:moveTo>
                    <a:lnTo>
                      <a:pt x="0" y="6062"/>
                    </a:lnTo>
                    <a:cubicBezTo>
                      <a:pt x="330" y="6251"/>
                      <a:pt x="657" y="6440"/>
                      <a:pt x="987" y="6631"/>
                    </a:cubicBezTo>
                    <a:lnTo>
                      <a:pt x="1947" y="570"/>
                    </a:lnTo>
                    <a:cubicBezTo>
                      <a:pt x="1618" y="379"/>
                      <a:pt x="1288" y="189"/>
                      <a:pt x="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9" name="Google Shape;6269;p22"/>
              <p:cNvSpPr/>
              <p:nvPr/>
            </p:nvSpPr>
            <p:spPr>
              <a:xfrm>
                <a:off x="7398407" y="2473712"/>
                <a:ext cx="66081" cy="118441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3798" extrusionOk="0">
                    <a:moveTo>
                      <a:pt x="1132" y="1"/>
                    </a:moveTo>
                    <a:cubicBezTo>
                      <a:pt x="761" y="311"/>
                      <a:pt x="471" y="731"/>
                      <a:pt x="267" y="1175"/>
                    </a:cubicBezTo>
                    <a:cubicBezTo>
                      <a:pt x="106" y="1527"/>
                      <a:pt x="1" y="1895"/>
                      <a:pt x="1" y="2297"/>
                    </a:cubicBezTo>
                    <a:cubicBezTo>
                      <a:pt x="1" y="2548"/>
                      <a:pt x="41" y="2811"/>
                      <a:pt x="183" y="3008"/>
                    </a:cubicBezTo>
                    <a:cubicBezTo>
                      <a:pt x="248" y="3099"/>
                      <a:pt x="333" y="3174"/>
                      <a:pt x="429" y="3230"/>
                    </a:cubicBezTo>
                    <a:cubicBezTo>
                      <a:pt x="754" y="3418"/>
                      <a:pt x="1088" y="3609"/>
                      <a:pt x="1413" y="3797"/>
                    </a:cubicBezTo>
                    <a:cubicBezTo>
                      <a:pt x="1318" y="3741"/>
                      <a:pt x="1233" y="3667"/>
                      <a:pt x="1170" y="3578"/>
                    </a:cubicBezTo>
                    <a:cubicBezTo>
                      <a:pt x="1027" y="3381"/>
                      <a:pt x="989" y="3116"/>
                      <a:pt x="989" y="2866"/>
                    </a:cubicBezTo>
                    <a:cubicBezTo>
                      <a:pt x="989" y="2466"/>
                      <a:pt x="1092" y="2100"/>
                      <a:pt x="1255" y="1744"/>
                    </a:cubicBezTo>
                    <a:cubicBezTo>
                      <a:pt x="1456" y="1303"/>
                      <a:pt x="1749" y="882"/>
                      <a:pt x="2119" y="570"/>
                    </a:cubicBezTo>
                    <a:cubicBezTo>
                      <a:pt x="1789" y="380"/>
                      <a:pt x="1462" y="190"/>
                      <a:pt x="1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0" name="Google Shape;6270;p22"/>
              <p:cNvSpPr/>
              <p:nvPr/>
            </p:nvSpPr>
            <p:spPr>
              <a:xfrm>
                <a:off x="7416401" y="2007132"/>
                <a:ext cx="235416" cy="296601"/>
              </a:xfrm>
              <a:custGeom>
                <a:avLst/>
                <a:gdLst/>
                <a:ahLst/>
                <a:cxnLst/>
                <a:rect l="l" t="t" r="r" b="b"/>
                <a:pathLst>
                  <a:path w="7549" h="9511" extrusionOk="0">
                    <a:moveTo>
                      <a:pt x="5535" y="622"/>
                    </a:moveTo>
                    <a:cubicBezTo>
                      <a:pt x="5883" y="622"/>
                      <a:pt x="6217" y="695"/>
                      <a:pt x="6489" y="866"/>
                    </a:cubicBezTo>
                    <a:cubicBezTo>
                      <a:pt x="7021" y="1200"/>
                      <a:pt x="7314" y="1912"/>
                      <a:pt x="7407" y="2590"/>
                    </a:cubicBezTo>
                    <a:cubicBezTo>
                      <a:pt x="7524" y="3446"/>
                      <a:pt x="7325" y="4245"/>
                      <a:pt x="7025" y="5007"/>
                    </a:cubicBezTo>
                    <a:cubicBezTo>
                      <a:pt x="6664" y="5920"/>
                      <a:pt x="6158" y="6777"/>
                      <a:pt x="5531" y="7543"/>
                    </a:cubicBezTo>
                    <a:cubicBezTo>
                      <a:pt x="5008" y="8180"/>
                      <a:pt x="4403" y="8758"/>
                      <a:pt x="3592" y="9041"/>
                    </a:cubicBezTo>
                    <a:cubicBezTo>
                      <a:pt x="3429" y="9098"/>
                      <a:pt x="3258" y="9143"/>
                      <a:pt x="3084" y="9175"/>
                    </a:cubicBezTo>
                    <a:cubicBezTo>
                      <a:pt x="2923" y="9203"/>
                      <a:pt x="2760" y="9218"/>
                      <a:pt x="2599" y="9218"/>
                    </a:cubicBezTo>
                    <a:cubicBezTo>
                      <a:pt x="2252" y="9218"/>
                      <a:pt x="1918" y="9146"/>
                      <a:pt x="1647" y="8975"/>
                    </a:cubicBezTo>
                    <a:cubicBezTo>
                      <a:pt x="1115" y="8640"/>
                      <a:pt x="821" y="7928"/>
                      <a:pt x="728" y="7251"/>
                    </a:cubicBezTo>
                    <a:cubicBezTo>
                      <a:pt x="611" y="6396"/>
                      <a:pt x="810" y="5596"/>
                      <a:pt x="1110" y="4834"/>
                    </a:cubicBezTo>
                    <a:cubicBezTo>
                      <a:pt x="1470" y="3921"/>
                      <a:pt x="1977" y="3066"/>
                      <a:pt x="2604" y="2298"/>
                    </a:cubicBezTo>
                    <a:cubicBezTo>
                      <a:pt x="3127" y="1660"/>
                      <a:pt x="3733" y="1083"/>
                      <a:pt x="4543" y="800"/>
                    </a:cubicBezTo>
                    <a:cubicBezTo>
                      <a:pt x="4858" y="689"/>
                      <a:pt x="5203" y="622"/>
                      <a:pt x="5535" y="622"/>
                    </a:cubicBezTo>
                    <a:close/>
                    <a:moveTo>
                      <a:pt x="5422" y="1"/>
                    </a:moveTo>
                    <a:cubicBezTo>
                      <a:pt x="4686" y="1"/>
                      <a:pt x="3881" y="361"/>
                      <a:pt x="3231" y="812"/>
                    </a:cubicBezTo>
                    <a:cubicBezTo>
                      <a:pt x="2282" y="1470"/>
                      <a:pt x="1658" y="2320"/>
                      <a:pt x="1133" y="3227"/>
                    </a:cubicBezTo>
                    <a:cubicBezTo>
                      <a:pt x="611" y="4136"/>
                      <a:pt x="184" y="5100"/>
                      <a:pt x="91" y="6252"/>
                    </a:cubicBezTo>
                    <a:cubicBezTo>
                      <a:pt x="0" y="7365"/>
                      <a:pt x="217" y="8650"/>
                      <a:pt x="1082" y="9193"/>
                    </a:cubicBezTo>
                    <a:lnTo>
                      <a:pt x="1205" y="9265"/>
                    </a:lnTo>
                    <a:lnTo>
                      <a:pt x="1208" y="9268"/>
                    </a:lnTo>
                    <a:cubicBezTo>
                      <a:pt x="1258" y="9294"/>
                      <a:pt x="1309" y="9318"/>
                      <a:pt x="1363" y="9341"/>
                    </a:cubicBezTo>
                    <a:cubicBezTo>
                      <a:pt x="1498" y="9397"/>
                      <a:pt x="1615" y="9433"/>
                      <a:pt x="1762" y="9464"/>
                    </a:cubicBezTo>
                    <a:cubicBezTo>
                      <a:pt x="1910" y="9494"/>
                      <a:pt x="2029" y="9507"/>
                      <a:pt x="2186" y="9510"/>
                    </a:cubicBezTo>
                    <a:cubicBezTo>
                      <a:pt x="2207" y="9510"/>
                      <a:pt x="2228" y="9510"/>
                      <a:pt x="2248" y="9510"/>
                    </a:cubicBezTo>
                    <a:cubicBezTo>
                      <a:pt x="2378" y="9510"/>
                      <a:pt x="2488" y="9502"/>
                      <a:pt x="2627" y="9481"/>
                    </a:cubicBezTo>
                    <a:cubicBezTo>
                      <a:pt x="2705" y="9471"/>
                      <a:pt x="2772" y="9458"/>
                      <a:pt x="2850" y="9441"/>
                    </a:cubicBezTo>
                    <a:cubicBezTo>
                      <a:pt x="2986" y="9409"/>
                      <a:pt x="3093" y="9380"/>
                      <a:pt x="3231" y="9333"/>
                    </a:cubicBezTo>
                    <a:cubicBezTo>
                      <a:pt x="3390" y="9277"/>
                      <a:pt x="3508" y="9228"/>
                      <a:pt x="3668" y="9150"/>
                    </a:cubicBezTo>
                    <a:cubicBezTo>
                      <a:pt x="3827" y="9074"/>
                      <a:pt x="3944" y="9011"/>
                      <a:pt x="4102" y="8912"/>
                    </a:cubicBezTo>
                    <a:cubicBezTo>
                      <a:pt x="4260" y="8815"/>
                      <a:pt x="4378" y="8733"/>
                      <a:pt x="4532" y="8617"/>
                    </a:cubicBezTo>
                    <a:cubicBezTo>
                      <a:pt x="4684" y="8500"/>
                      <a:pt x="4802" y="8405"/>
                      <a:pt x="4950" y="8270"/>
                    </a:cubicBezTo>
                    <a:cubicBezTo>
                      <a:pt x="5098" y="8137"/>
                      <a:pt x="5213" y="8024"/>
                      <a:pt x="5356" y="7875"/>
                    </a:cubicBezTo>
                    <a:cubicBezTo>
                      <a:pt x="5495" y="7727"/>
                      <a:pt x="5609" y="7597"/>
                      <a:pt x="5740" y="7436"/>
                    </a:cubicBezTo>
                    <a:cubicBezTo>
                      <a:pt x="5998" y="7120"/>
                      <a:pt x="6220" y="6804"/>
                      <a:pt x="6434" y="6446"/>
                    </a:cubicBezTo>
                    <a:cubicBezTo>
                      <a:pt x="6536" y="6278"/>
                      <a:pt x="6638" y="6091"/>
                      <a:pt x="6729" y="5914"/>
                    </a:cubicBezTo>
                    <a:cubicBezTo>
                      <a:pt x="6816" y="5741"/>
                      <a:pt x="6910" y="5540"/>
                      <a:pt x="6983" y="5363"/>
                    </a:cubicBezTo>
                    <a:cubicBezTo>
                      <a:pt x="7056" y="5189"/>
                      <a:pt x="7136" y="4980"/>
                      <a:pt x="7196" y="4804"/>
                    </a:cubicBezTo>
                    <a:cubicBezTo>
                      <a:pt x="7253" y="4629"/>
                      <a:pt x="7315" y="4412"/>
                      <a:pt x="7358" y="4239"/>
                    </a:cubicBezTo>
                    <a:cubicBezTo>
                      <a:pt x="7380" y="4151"/>
                      <a:pt x="7401" y="4057"/>
                      <a:pt x="7420" y="3967"/>
                    </a:cubicBezTo>
                    <a:cubicBezTo>
                      <a:pt x="7455" y="3801"/>
                      <a:pt x="7486" y="3601"/>
                      <a:pt x="7506" y="3440"/>
                    </a:cubicBezTo>
                    <a:cubicBezTo>
                      <a:pt x="7527" y="3279"/>
                      <a:pt x="7541" y="3080"/>
                      <a:pt x="7544" y="2925"/>
                    </a:cubicBezTo>
                    <a:cubicBezTo>
                      <a:pt x="7548" y="2771"/>
                      <a:pt x="7542" y="2579"/>
                      <a:pt x="7531" y="2432"/>
                    </a:cubicBezTo>
                    <a:cubicBezTo>
                      <a:pt x="7519" y="2284"/>
                      <a:pt x="7493" y="2101"/>
                      <a:pt x="7463" y="1965"/>
                    </a:cubicBezTo>
                    <a:cubicBezTo>
                      <a:pt x="7435" y="1825"/>
                      <a:pt x="7390" y="1656"/>
                      <a:pt x="7344" y="1528"/>
                    </a:cubicBezTo>
                    <a:cubicBezTo>
                      <a:pt x="7299" y="1400"/>
                      <a:pt x="7233" y="1243"/>
                      <a:pt x="7171" y="1128"/>
                    </a:cubicBezTo>
                    <a:cubicBezTo>
                      <a:pt x="7110" y="1010"/>
                      <a:pt x="7023" y="875"/>
                      <a:pt x="6944" y="773"/>
                    </a:cubicBezTo>
                    <a:cubicBezTo>
                      <a:pt x="6865" y="668"/>
                      <a:pt x="6759" y="556"/>
                      <a:pt x="6661" y="471"/>
                    </a:cubicBezTo>
                    <a:cubicBezTo>
                      <a:pt x="6560" y="383"/>
                      <a:pt x="6441" y="296"/>
                      <a:pt x="6328" y="229"/>
                    </a:cubicBezTo>
                    <a:cubicBezTo>
                      <a:pt x="6051" y="70"/>
                      <a:pt x="5743" y="1"/>
                      <a:pt x="54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1" name="Google Shape;6271;p22"/>
              <p:cNvSpPr/>
              <p:nvPr/>
            </p:nvSpPr>
            <p:spPr>
              <a:xfrm>
                <a:off x="7435454" y="2026529"/>
                <a:ext cx="215582" cy="268066"/>
              </a:xfrm>
              <a:custGeom>
                <a:avLst/>
                <a:gdLst/>
                <a:ahLst/>
                <a:cxnLst/>
                <a:rect l="l" t="t" r="r" b="b"/>
                <a:pathLst>
                  <a:path w="6913" h="8596" extrusionOk="0">
                    <a:moveTo>
                      <a:pt x="4779" y="423"/>
                    </a:moveTo>
                    <a:cubicBezTo>
                      <a:pt x="4827" y="423"/>
                      <a:pt x="4874" y="424"/>
                      <a:pt x="4922" y="427"/>
                    </a:cubicBezTo>
                    <a:cubicBezTo>
                      <a:pt x="5185" y="444"/>
                      <a:pt x="5432" y="512"/>
                      <a:pt x="5643" y="643"/>
                    </a:cubicBezTo>
                    <a:cubicBezTo>
                      <a:pt x="6122" y="945"/>
                      <a:pt x="6387" y="1586"/>
                      <a:pt x="6471" y="2197"/>
                    </a:cubicBezTo>
                    <a:cubicBezTo>
                      <a:pt x="6578" y="2966"/>
                      <a:pt x="6398" y="3689"/>
                      <a:pt x="6126" y="4375"/>
                    </a:cubicBezTo>
                    <a:cubicBezTo>
                      <a:pt x="5801" y="5200"/>
                      <a:pt x="5344" y="5971"/>
                      <a:pt x="4778" y="6664"/>
                    </a:cubicBezTo>
                    <a:cubicBezTo>
                      <a:pt x="4308" y="7239"/>
                      <a:pt x="3760" y="7758"/>
                      <a:pt x="3030" y="8015"/>
                    </a:cubicBezTo>
                    <a:cubicBezTo>
                      <a:pt x="2746" y="8115"/>
                      <a:pt x="2435" y="8175"/>
                      <a:pt x="2135" y="8175"/>
                    </a:cubicBezTo>
                    <a:cubicBezTo>
                      <a:pt x="1821" y="8175"/>
                      <a:pt x="1520" y="8109"/>
                      <a:pt x="1274" y="7955"/>
                    </a:cubicBezTo>
                    <a:cubicBezTo>
                      <a:pt x="1097" y="7844"/>
                      <a:pt x="951" y="7687"/>
                      <a:pt x="830" y="7502"/>
                    </a:cubicBezTo>
                    <a:cubicBezTo>
                      <a:pt x="623" y="7184"/>
                      <a:pt x="498" y="6786"/>
                      <a:pt x="446" y="6399"/>
                    </a:cubicBezTo>
                    <a:cubicBezTo>
                      <a:pt x="340" y="5630"/>
                      <a:pt x="519" y="4907"/>
                      <a:pt x="791" y="4221"/>
                    </a:cubicBezTo>
                    <a:cubicBezTo>
                      <a:pt x="1116" y="3396"/>
                      <a:pt x="1572" y="2625"/>
                      <a:pt x="2138" y="1934"/>
                    </a:cubicBezTo>
                    <a:cubicBezTo>
                      <a:pt x="2610" y="1359"/>
                      <a:pt x="3158" y="840"/>
                      <a:pt x="3886" y="582"/>
                    </a:cubicBezTo>
                    <a:cubicBezTo>
                      <a:pt x="4034" y="530"/>
                      <a:pt x="4188" y="489"/>
                      <a:pt x="4345" y="461"/>
                    </a:cubicBezTo>
                    <a:cubicBezTo>
                      <a:pt x="4490" y="436"/>
                      <a:pt x="4636" y="423"/>
                      <a:pt x="4779" y="423"/>
                    </a:cubicBezTo>
                    <a:close/>
                    <a:moveTo>
                      <a:pt x="4923" y="0"/>
                    </a:moveTo>
                    <a:cubicBezTo>
                      <a:pt x="4591" y="0"/>
                      <a:pt x="4246" y="67"/>
                      <a:pt x="3932" y="177"/>
                    </a:cubicBezTo>
                    <a:cubicBezTo>
                      <a:pt x="3122" y="461"/>
                      <a:pt x="2516" y="1038"/>
                      <a:pt x="1993" y="1676"/>
                    </a:cubicBezTo>
                    <a:cubicBezTo>
                      <a:pt x="1366" y="2441"/>
                      <a:pt x="860" y="3299"/>
                      <a:pt x="499" y="4212"/>
                    </a:cubicBezTo>
                    <a:cubicBezTo>
                      <a:pt x="199" y="4974"/>
                      <a:pt x="0" y="5775"/>
                      <a:pt x="117" y="6629"/>
                    </a:cubicBezTo>
                    <a:cubicBezTo>
                      <a:pt x="210" y="7306"/>
                      <a:pt x="504" y="8018"/>
                      <a:pt x="1036" y="8353"/>
                    </a:cubicBezTo>
                    <a:cubicBezTo>
                      <a:pt x="1306" y="8523"/>
                      <a:pt x="1639" y="8596"/>
                      <a:pt x="1985" y="8596"/>
                    </a:cubicBezTo>
                    <a:cubicBezTo>
                      <a:pt x="2147" y="8596"/>
                      <a:pt x="2311" y="8580"/>
                      <a:pt x="2473" y="8551"/>
                    </a:cubicBezTo>
                    <a:cubicBezTo>
                      <a:pt x="2647" y="8521"/>
                      <a:pt x="2818" y="8476"/>
                      <a:pt x="2981" y="8419"/>
                    </a:cubicBezTo>
                    <a:cubicBezTo>
                      <a:pt x="3792" y="8136"/>
                      <a:pt x="4397" y="7558"/>
                      <a:pt x="4920" y="6921"/>
                    </a:cubicBezTo>
                    <a:cubicBezTo>
                      <a:pt x="5547" y="6155"/>
                      <a:pt x="6053" y="5299"/>
                      <a:pt x="6414" y="4385"/>
                    </a:cubicBezTo>
                    <a:cubicBezTo>
                      <a:pt x="6714" y="3623"/>
                      <a:pt x="6913" y="2821"/>
                      <a:pt x="6796" y="1968"/>
                    </a:cubicBezTo>
                    <a:cubicBezTo>
                      <a:pt x="6703" y="1290"/>
                      <a:pt x="6410" y="578"/>
                      <a:pt x="5878" y="244"/>
                    </a:cubicBezTo>
                    <a:cubicBezTo>
                      <a:pt x="5605" y="73"/>
                      <a:pt x="5271" y="0"/>
                      <a:pt x="4923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2" name="Google Shape;6272;p22"/>
              <p:cNvSpPr/>
              <p:nvPr/>
            </p:nvSpPr>
            <p:spPr>
              <a:xfrm>
                <a:off x="7461182" y="2039813"/>
                <a:ext cx="179283" cy="241621"/>
              </a:xfrm>
              <a:custGeom>
                <a:avLst/>
                <a:gdLst/>
                <a:ahLst/>
                <a:cxnLst/>
                <a:rect l="l" t="t" r="r" b="b"/>
                <a:pathLst>
                  <a:path w="5749" h="7748" extrusionOk="0">
                    <a:moveTo>
                      <a:pt x="4094" y="1"/>
                    </a:moveTo>
                    <a:cubicBezTo>
                      <a:pt x="4426" y="529"/>
                      <a:pt x="4509" y="1279"/>
                      <a:pt x="4453" y="1952"/>
                    </a:cubicBezTo>
                    <a:cubicBezTo>
                      <a:pt x="4375" y="2895"/>
                      <a:pt x="4026" y="3687"/>
                      <a:pt x="3598" y="4432"/>
                    </a:cubicBezTo>
                    <a:cubicBezTo>
                      <a:pt x="3168" y="5177"/>
                      <a:pt x="2657" y="5874"/>
                      <a:pt x="1877" y="6413"/>
                    </a:cubicBezTo>
                    <a:cubicBezTo>
                      <a:pt x="1342" y="6783"/>
                      <a:pt x="680" y="7079"/>
                      <a:pt x="75" y="7079"/>
                    </a:cubicBezTo>
                    <a:cubicBezTo>
                      <a:pt x="50" y="7079"/>
                      <a:pt x="25" y="7078"/>
                      <a:pt x="1" y="7077"/>
                    </a:cubicBezTo>
                    <a:lnTo>
                      <a:pt x="1" y="7077"/>
                    </a:lnTo>
                    <a:cubicBezTo>
                      <a:pt x="121" y="7261"/>
                      <a:pt x="269" y="7418"/>
                      <a:pt x="445" y="7530"/>
                    </a:cubicBezTo>
                    <a:cubicBezTo>
                      <a:pt x="690" y="7683"/>
                      <a:pt x="992" y="7748"/>
                      <a:pt x="1305" y="7748"/>
                    </a:cubicBezTo>
                    <a:cubicBezTo>
                      <a:pt x="1606" y="7748"/>
                      <a:pt x="1918" y="7688"/>
                      <a:pt x="2202" y="7589"/>
                    </a:cubicBezTo>
                    <a:cubicBezTo>
                      <a:pt x="2931" y="7332"/>
                      <a:pt x="3478" y="6813"/>
                      <a:pt x="3950" y="6238"/>
                    </a:cubicBezTo>
                    <a:cubicBezTo>
                      <a:pt x="4516" y="5546"/>
                      <a:pt x="4972" y="4774"/>
                      <a:pt x="5297" y="3950"/>
                    </a:cubicBezTo>
                    <a:cubicBezTo>
                      <a:pt x="5567" y="3264"/>
                      <a:pt x="5748" y="2541"/>
                      <a:pt x="5642" y="1772"/>
                    </a:cubicBezTo>
                    <a:cubicBezTo>
                      <a:pt x="5560" y="1158"/>
                      <a:pt x="5296" y="517"/>
                      <a:pt x="4812" y="217"/>
                    </a:cubicBezTo>
                    <a:cubicBezTo>
                      <a:pt x="4604" y="86"/>
                      <a:pt x="4355" y="20"/>
                      <a:pt x="40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3" name="Google Shape;6273;p22"/>
              <p:cNvSpPr/>
              <p:nvPr/>
            </p:nvSpPr>
            <p:spPr>
              <a:xfrm>
                <a:off x="7398595" y="1996560"/>
                <a:ext cx="215332" cy="297287"/>
              </a:xfrm>
              <a:custGeom>
                <a:avLst/>
                <a:gdLst/>
                <a:ahLst/>
                <a:cxnLst/>
                <a:rect l="l" t="t" r="r" b="b"/>
                <a:pathLst>
                  <a:path w="6905" h="9533" extrusionOk="0">
                    <a:moveTo>
                      <a:pt x="6899" y="565"/>
                    </a:moveTo>
                    <a:lnTo>
                      <a:pt x="6904" y="568"/>
                    </a:lnTo>
                    <a:cubicBezTo>
                      <a:pt x="6902" y="567"/>
                      <a:pt x="6901" y="566"/>
                      <a:pt x="6899" y="565"/>
                    </a:cubicBezTo>
                    <a:close/>
                    <a:moveTo>
                      <a:pt x="5307" y="1"/>
                    </a:moveTo>
                    <a:cubicBezTo>
                      <a:pt x="5195" y="1"/>
                      <a:pt x="5095" y="7"/>
                      <a:pt x="4969" y="22"/>
                    </a:cubicBezTo>
                    <a:cubicBezTo>
                      <a:pt x="4893" y="31"/>
                      <a:pt x="4825" y="42"/>
                      <a:pt x="4749" y="58"/>
                    </a:cubicBezTo>
                    <a:cubicBezTo>
                      <a:pt x="4591" y="91"/>
                      <a:pt x="4476" y="121"/>
                      <a:pt x="4315" y="177"/>
                    </a:cubicBezTo>
                    <a:cubicBezTo>
                      <a:pt x="4157" y="232"/>
                      <a:pt x="4040" y="281"/>
                      <a:pt x="3881" y="359"/>
                    </a:cubicBezTo>
                    <a:cubicBezTo>
                      <a:pt x="3721" y="436"/>
                      <a:pt x="3603" y="498"/>
                      <a:pt x="3445" y="597"/>
                    </a:cubicBezTo>
                    <a:cubicBezTo>
                      <a:pt x="3287" y="695"/>
                      <a:pt x="3171" y="776"/>
                      <a:pt x="3017" y="892"/>
                    </a:cubicBezTo>
                    <a:cubicBezTo>
                      <a:pt x="2862" y="1008"/>
                      <a:pt x="2747" y="1105"/>
                      <a:pt x="2597" y="1238"/>
                    </a:cubicBezTo>
                    <a:cubicBezTo>
                      <a:pt x="2449" y="1372"/>
                      <a:pt x="2335" y="1486"/>
                      <a:pt x="2193" y="1634"/>
                    </a:cubicBezTo>
                    <a:cubicBezTo>
                      <a:pt x="2054" y="1782"/>
                      <a:pt x="1940" y="1911"/>
                      <a:pt x="1809" y="2072"/>
                    </a:cubicBezTo>
                    <a:cubicBezTo>
                      <a:pt x="1550" y="2389"/>
                      <a:pt x="1329" y="2705"/>
                      <a:pt x="1115" y="3063"/>
                    </a:cubicBezTo>
                    <a:cubicBezTo>
                      <a:pt x="1013" y="3232"/>
                      <a:pt x="911" y="3419"/>
                      <a:pt x="820" y="3595"/>
                    </a:cubicBezTo>
                    <a:cubicBezTo>
                      <a:pt x="732" y="3767"/>
                      <a:pt x="639" y="3969"/>
                      <a:pt x="566" y="4145"/>
                    </a:cubicBezTo>
                    <a:cubicBezTo>
                      <a:pt x="491" y="4319"/>
                      <a:pt x="412" y="4529"/>
                      <a:pt x="353" y="4706"/>
                    </a:cubicBezTo>
                    <a:cubicBezTo>
                      <a:pt x="295" y="4880"/>
                      <a:pt x="232" y="5097"/>
                      <a:pt x="189" y="5270"/>
                    </a:cubicBezTo>
                    <a:cubicBezTo>
                      <a:pt x="167" y="5357"/>
                      <a:pt x="146" y="5454"/>
                      <a:pt x="129" y="5541"/>
                    </a:cubicBezTo>
                    <a:cubicBezTo>
                      <a:pt x="94" y="5708"/>
                      <a:pt x="62" y="5908"/>
                      <a:pt x="42" y="6069"/>
                    </a:cubicBezTo>
                    <a:cubicBezTo>
                      <a:pt x="22" y="6231"/>
                      <a:pt x="8" y="6428"/>
                      <a:pt x="5" y="6584"/>
                    </a:cubicBezTo>
                    <a:cubicBezTo>
                      <a:pt x="1" y="6737"/>
                      <a:pt x="5" y="6930"/>
                      <a:pt x="16" y="7078"/>
                    </a:cubicBezTo>
                    <a:cubicBezTo>
                      <a:pt x="28" y="7225"/>
                      <a:pt x="55" y="7409"/>
                      <a:pt x="81" y="7547"/>
                    </a:cubicBezTo>
                    <a:cubicBezTo>
                      <a:pt x="108" y="7685"/>
                      <a:pt x="153" y="7856"/>
                      <a:pt x="199" y="7984"/>
                    </a:cubicBezTo>
                    <a:cubicBezTo>
                      <a:pt x="244" y="8110"/>
                      <a:pt x="310" y="8267"/>
                      <a:pt x="372" y="8382"/>
                    </a:cubicBezTo>
                    <a:cubicBezTo>
                      <a:pt x="433" y="8501"/>
                      <a:pt x="521" y="8638"/>
                      <a:pt x="600" y="8739"/>
                    </a:cubicBezTo>
                    <a:cubicBezTo>
                      <a:pt x="681" y="8842"/>
                      <a:pt x="784" y="8954"/>
                      <a:pt x="882" y="9041"/>
                    </a:cubicBezTo>
                    <a:cubicBezTo>
                      <a:pt x="983" y="9127"/>
                      <a:pt x="1103" y="9213"/>
                      <a:pt x="1215" y="9279"/>
                    </a:cubicBezTo>
                    <a:lnTo>
                      <a:pt x="1658" y="9532"/>
                    </a:lnTo>
                    <a:cubicBezTo>
                      <a:pt x="791" y="8986"/>
                      <a:pt x="576" y="7702"/>
                      <a:pt x="668" y="6591"/>
                    </a:cubicBezTo>
                    <a:cubicBezTo>
                      <a:pt x="761" y="5439"/>
                      <a:pt x="1185" y="4475"/>
                      <a:pt x="1710" y="3566"/>
                    </a:cubicBezTo>
                    <a:cubicBezTo>
                      <a:pt x="2233" y="2659"/>
                      <a:pt x="2857" y="1809"/>
                      <a:pt x="3808" y="1151"/>
                    </a:cubicBezTo>
                    <a:cubicBezTo>
                      <a:pt x="4458" y="700"/>
                      <a:pt x="5263" y="341"/>
                      <a:pt x="5999" y="341"/>
                    </a:cubicBezTo>
                    <a:cubicBezTo>
                      <a:pt x="6318" y="341"/>
                      <a:pt x="6624" y="408"/>
                      <a:pt x="6899" y="565"/>
                    </a:cubicBezTo>
                    <a:lnTo>
                      <a:pt x="6899" y="565"/>
                    </a:lnTo>
                    <a:lnTo>
                      <a:pt x="6408" y="284"/>
                    </a:lnTo>
                    <a:cubicBezTo>
                      <a:pt x="6345" y="248"/>
                      <a:pt x="6286" y="216"/>
                      <a:pt x="6224" y="189"/>
                    </a:cubicBezTo>
                    <a:cubicBezTo>
                      <a:pt x="6091" y="130"/>
                      <a:pt x="5974" y="91"/>
                      <a:pt x="5830" y="58"/>
                    </a:cubicBezTo>
                    <a:cubicBezTo>
                      <a:pt x="5684" y="24"/>
                      <a:pt x="5564" y="8"/>
                      <a:pt x="5411" y="2"/>
                    </a:cubicBezTo>
                    <a:cubicBezTo>
                      <a:pt x="5374" y="1"/>
                      <a:pt x="5340" y="1"/>
                      <a:pt x="53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4" name="Google Shape;6274;p22"/>
              <p:cNvSpPr/>
              <p:nvPr/>
            </p:nvSpPr>
            <p:spPr>
              <a:xfrm>
                <a:off x="7446026" y="2039688"/>
                <a:ext cx="155863" cy="220883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083" extrusionOk="0">
                    <a:moveTo>
                      <a:pt x="4440" y="1"/>
                    </a:moveTo>
                    <a:cubicBezTo>
                      <a:pt x="4297" y="1"/>
                      <a:pt x="4151" y="14"/>
                      <a:pt x="4006" y="39"/>
                    </a:cubicBezTo>
                    <a:cubicBezTo>
                      <a:pt x="3849" y="67"/>
                      <a:pt x="3695" y="108"/>
                      <a:pt x="3547" y="160"/>
                    </a:cubicBezTo>
                    <a:cubicBezTo>
                      <a:pt x="2819" y="418"/>
                      <a:pt x="2271" y="937"/>
                      <a:pt x="1799" y="1512"/>
                    </a:cubicBezTo>
                    <a:cubicBezTo>
                      <a:pt x="1233" y="2203"/>
                      <a:pt x="777" y="2974"/>
                      <a:pt x="452" y="3799"/>
                    </a:cubicBezTo>
                    <a:cubicBezTo>
                      <a:pt x="182" y="4483"/>
                      <a:pt x="1" y="5208"/>
                      <a:pt x="107" y="5977"/>
                    </a:cubicBezTo>
                    <a:cubicBezTo>
                      <a:pt x="160" y="6365"/>
                      <a:pt x="284" y="6763"/>
                      <a:pt x="491" y="7081"/>
                    </a:cubicBezTo>
                    <a:cubicBezTo>
                      <a:pt x="516" y="7082"/>
                      <a:pt x="541" y="7083"/>
                      <a:pt x="566" y="7083"/>
                    </a:cubicBezTo>
                    <a:cubicBezTo>
                      <a:pt x="1170" y="7083"/>
                      <a:pt x="1833" y="6788"/>
                      <a:pt x="2367" y="6417"/>
                    </a:cubicBezTo>
                    <a:cubicBezTo>
                      <a:pt x="3145" y="5876"/>
                      <a:pt x="3658" y="5179"/>
                      <a:pt x="4087" y="4436"/>
                    </a:cubicBezTo>
                    <a:cubicBezTo>
                      <a:pt x="4516" y="3691"/>
                      <a:pt x="4866" y="2900"/>
                      <a:pt x="4942" y="1956"/>
                    </a:cubicBezTo>
                    <a:cubicBezTo>
                      <a:pt x="4998" y="1283"/>
                      <a:pt x="4916" y="533"/>
                      <a:pt x="4583" y="5"/>
                    </a:cubicBezTo>
                    <a:cubicBezTo>
                      <a:pt x="4535" y="2"/>
                      <a:pt x="4488" y="1"/>
                      <a:pt x="44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5" name="Google Shape;6275;p22"/>
              <p:cNvSpPr/>
              <p:nvPr/>
            </p:nvSpPr>
            <p:spPr>
              <a:xfrm>
                <a:off x="7450142" y="2293810"/>
                <a:ext cx="3960" cy="2277"/>
              </a:xfrm>
              <a:custGeom>
                <a:avLst/>
                <a:gdLst/>
                <a:ahLst/>
                <a:cxnLst/>
                <a:rect l="l" t="t" r="r" b="b"/>
                <a:pathLst>
                  <a:path w="127" h="73" extrusionOk="0">
                    <a:moveTo>
                      <a:pt x="1" y="0"/>
                    </a:moveTo>
                    <a:cubicBezTo>
                      <a:pt x="20" y="13"/>
                      <a:pt x="37" y="25"/>
                      <a:pt x="54" y="33"/>
                    </a:cubicBezTo>
                    <a:cubicBezTo>
                      <a:pt x="79" y="48"/>
                      <a:pt x="102" y="61"/>
                      <a:pt x="126" y="7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6" name="Google Shape;6276;p22"/>
              <p:cNvSpPr/>
              <p:nvPr/>
            </p:nvSpPr>
            <p:spPr>
              <a:xfrm>
                <a:off x="7431868" y="2022568"/>
                <a:ext cx="222754" cy="276081"/>
              </a:xfrm>
              <a:custGeom>
                <a:avLst/>
                <a:gdLst/>
                <a:ahLst/>
                <a:cxnLst/>
                <a:rect l="l" t="t" r="r" b="b"/>
                <a:pathLst>
                  <a:path w="7143" h="8853" extrusionOk="0">
                    <a:moveTo>
                      <a:pt x="5061" y="256"/>
                    </a:moveTo>
                    <a:cubicBezTo>
                      <a:pt x="5399" y="259"/>
                      <a:pt x="5696" y="337"/>
                      <a:pt x="5925" y="481"/>
                    </a:cubicBezTo>
                    <a:cubicBezTo>
                      <a:pt x="6359" y="754"/>
                      <a:pt x="6681" y="1363"/>
                      <a:pt x="6783" y="2112"/>
                    </a:cubicBezTo>
                    <a:cubicBezTo>
                      <a:pt x="6881" y="2823"/>
                      <a:pt x="6762" y="3570"/>
                      <a:pt x="6408" y="4464"/>
                    </a:cubicBezTo>
                    <a:cubicBezTo>
                      <a:pt x="6054" y="5364"/>
                      <a:pt x="5558" y="6205"/>
                      <a:pt x="4934" y="6966"/>
                    </a:cubicBezTo>
                    <a:cubicBezTo>
                      <a:pt x="4302" y="7741"/>
                      <a:pt x="3721" y="8189"/>
                      <a:pt x="3053" y="8425"/>
                    </a:cubicBezTo>
                    <a:cubicBezTo>
                      <a:pt x="2892" y="8481"/>
                      <a:pt x="2728" y="8524"/>
                      <a:pt x="2564" y="8553"/>
                    </a:cubicBezTo>
                    <a:cubicBezTo>
                      <a:pt x="2404" y="8581"/>
                      <a:pt x="2250" y="8595"/>
                      <a:pt x="2102" y="8595"/>
                    </a:cubicBezTo>
                    <a:cubicBezTo>
                      <a:pt x="1757" y="8595"/>
                      <a:pt x="1452" y="8519"/>
                      <a:pt x="1217" y="8372"/>
                    </a:cubicBezTo>
                    <a:cubicBezTo>
                      <a:pt x="781" y="8099"/>
                      <a:pt x="460" y="7488"/>
                      <a:pt x="357" y="6740"/>
                    </a:cubicBezTo>
                    <a:cubicBezTo>
                      <a:pt x="261" y="6030"/>
                      <a:pt x="381" y="5282"/>
                      <a:pt x="734" y="4387"/>
                    </a:cubicBezTo>
                    <a:cubicBezTo>
                      <a:pt x="1087" y="3487"/>
                      <a:pt x="1583" y="2646"/>
                      <a:pt x="2207" y="1885"/>
                    </a:cubicBezTo>
                    <a:cubicBezTo>
                      <a:pt x="2840" y="1112"/>
                      <a:pt x="3419" y="662"/>
                      <a:pt x="4088" y="427"/>
                    </a:cubicBezTo>
                    <a:cubicBezTo>
                      <a:pt x="4407" y="315"/>
                      <a:pt x="4733" y="256"/>
                      <a:pt x="5039" y="256"/>
                    </a:cubicBezTo>
                    <a:close/>
                    <a:moveTo>
                      <a:pt x="5052" y="0"/>
                    </a:moveTo>
                    <a:cubicBezTo>
                      <a:pt x="4714" y="0"/>
                      <a:pt x="4354" y="64"/>
                      <a:pt x="4006" y="186"/>
                    </a:cubicBezTo>
                    <a:cubicBezTo>
                      <a:pt x="3088" y="508"/>
                      <a:pt x="2456" y="1178"/>
                      <a:pt x="2009" y="1724"/>
                    </a:cubicBezTo>
                    <a:cubicBezTo>
                      <a:pt x="1369" y="2505"/>
                      <a:pt x="859" y="3369"/>
                      <a:pt x="494" y="4293"/>
                    </a:cubicBezTo>
                    <a:cubicBezTo>
                      <a:pt x="124" y="5231"/>
                      <a:pt x="0" y="6019"/>
                      <a:pt x="102" y="6773"/>
                    </a:cubicBezTo>
                    <a:cubicBezTo>
                      <a:pt x="154" y="7148"/>
                      <a:pt x="261" y="7504"/>
                      <a:pt x="410" y="7804"/>
                    </a:cubicBezTo>
                    <a:cubicBezTo>
                      <a:pt x="584" y="8155"/>
                      <a:pt x="808" y="8418"/>
                      <a:pt x="1080" y="8589"/>
                    </a:cubicBezTo>
                    <a:cubicBezTo>
                      <a:pt x="1356" y="8762"/>
                      <a:pt x="1708" y="8852"/>
                      <a:pt x="2104" y="8852"/>
                    </a:cubicBezTo>
                    <a:cubicBezTo>
                      <a:pt x="2266" y="8852"/>
                      <a:pt x="2434" y="8838"/>
                      <a:pt x="2610" y="8805"/>
                    </a:cubicBezTo>
                    <a:cubicBezTo>
                      <a:pt x="2785" y="8774"/>
                      <a:pt x="2963" y="8727"/>
                      <a:pt x="3137" y="8667"/>
                    </a:cubicBezTo>
                    <a:cubicBezTo>
                      <a:pt x="4055" y="8345"/>
                      <a:pt x="4687" y="7675"/>
                      <a:pt x="5134" y="7128"/>
                    </a:cubicBezTo>
                    <a:cubicBezTo>
                      <a:pt x="5774" y="6348"/>
                      <a:pt x="6284" y="5484"/>
                      <a:pt x="6650" y="4558"/>
                    </a:cubicBezTo>
                    <a:cubicBezTo>
                      <a:pt x="7019" y="3622"/>
                      <a:pt x="7143" y="2833"/>
                      <a:pt x="7041" y="2078"/>
                    </a:cubicBezTo>
                    <a:cubicBezTo>
                      <a:pt x="6989" y="1704"/>
                      <a:pt x="6882" y="1349"/>
                      <a:pt x="6733" y="1049"/>
                    </a:cubicBezTo>
                    <a:cubicBezTo>
                      <a:pt x="6559" y="696"/>
                      <a:pt x="6332" y="433"/>
                      <a:pt x="6063" y="264"/>
                    </a:cubicBezTo>
                    <a:cubicBezTo>
                      <a:pt x="5790" y="92"/>
                      <a:pt x="5453" y="5"/>
                      <a:pt x="5064" y="0"/>
                    </a:cubicBezTo>
                    <a:cubicBezTo>
                      <a:pt x="5060" y="0"/>
                      <a:pt x="5056" y="0"/>
                      <a:pt x="50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77" name="Google Shape;6277;p22"/>
            <p:cNvGrpSpPr/>
            <p:nvPr/>
          </p:nvGrpSpPr>
          <p:grpSpPr>
            <a:xfrm flipH="1">
              <a:off x="7016657" y="2938462"/>
              <a:ext cx="2452862" cy="1922775"/>
              <a:chOff x="498054" y="3374629"/>
              <a:chExt cx="1568827" cy="1229789"/>
            </a:xfrm>
          </p:grpSpPr>
          <p:sp>
            <p:nvSpPr>
              <p:cNvPr id="6278" name="Google Shape;6278;p22"/>
              <p:cNvSpPr/>
              <p:nvPr/>
            </p:nvSpPr>
            <p:spPr>
              <a:xfrm>
                <a:off x="757944" y="3624852"/>
                <a:ext cx="126237" cy="21888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7019" extrusionOk="0">
                    <a:moveTo>
                      <a:pt x="1835" y="0"/>
                    </a:moveTo>
                    <a:cubicBezTo>
                      <a:pt x="1781" y="0"/>
                      <a:pt x="1727" y="3"/>
                      <a:pt x="1674" y="7"/>
                    </a:cubicBezTo>
                    <a:cubicBezTo>
                      <a:pt x="1379" y="30"/>
                      <a:pt x="1089" y="124"/>
                      <a:pt x="808" y="451"/>
                    </a:cubicBezTo>
                    <a:cubicBezTo>
                      <a:pt x="528" y="775"/>
                      <a:pt x="258" y="1330"/>
                      <a:pt x="0" y="2280"/>
                    </a:cubicBezTo>
                    <a:cubicBezTo>
                      <a:pt x="396" y="2763"/>
                      <a:pt x="757" y="3539"/>
                      <a:pt x="1316" y="5443"/>
                    </a:cubicBezTo>
                    <a:cubicBezTo>
                      <a:pt x="1294" y="5457"/>
                      <a:pt x="1274" y="5470"/>
                      <a:pt x="1253" y="5485"/>
                    </a:cubicBezTo>
                    <a:cubicBezTo>
                      <a:pt x="1235" y="5499"/>
                      <a:pt x="1215" y="5515"/>
                      <a:pt x="1194" y="5533"/>
                    </a:cubicBezTo>
                    <a:lnTo>
                      <a:pt x="1138" y="5588"/>
                    </a:lnTo>
                    <a:cubicBezTo>
                      <a:pt x="1116" y="5610"/>
                      <a:pt x="1096" y="5634"/>
                      <a:pt x="1079" y="5656"/>
                    </a:cubicBezTo>
                    <a:cubicBezTo>
                      <a:pt x="880" y="5541"/>
                      <a:pt x="679" y="5427"/>
                      <a:pt x="482" y="5312"/>
                    </a:cubicBezTo>
                    <a:lnTo>
                      <a:pt x="482" y="5312"/>
                    </a:lnTo>
                    <a:cubicBezTo>
                      <a:pt x="564" y="5600"/>
                      <a:pt x="649" y="5883"/>
                      <a:pt x="728" y="6159"/>
                    </a:cubicBezTo>
                    <a:cubicBezTo>
                      <a:pt x="747" y="6167"/>
                      <a:pt x="758" y="6175"/>
                      <a:pt x="777" y="6185"/>
                    </a:cubicBezTo>
                    <a:cubicBezTo>
                      <a:pt x="770" y="6212"/>
                      <a:pt x="767" y="6245"/>
                      <a:pt x="762" y="6271"/>
                    </a:cubicBezTo>
                    <a:cubicBezTo>
                      <a:pt x="807" y="6425"/>
                      <a:pt x="849" y="6573"/>
                      <a:pt x="893" y="6720"/>
                    </a:cubicBezTo>
                    <a:cubicBezTo>
                      <a:pt x="928" y="6737"/>
                      <a:pt x="964" y="6757"/>
                      <a:pt x="998" y="6778"/>
                    </a:cubicBezTo>
                    <a:cubicBezTo>
                      <a:pt x="1064" y="6817"/>
                      <a:pt x="1129" y="6856"/>
                      <a:pt x="1199" y="6894"/>
                    </a:cubicBezTo>
                    <a:cubicBezTo>
                      <a:pt x="1268" y="6937"/>
                      <a:pt x="1338" y="6978"/>
                      <a:pt x="1411" y="7019"/>
                    </a:cubicBezTo>
                    <a:lnTo>
                      <a:pt x="1411" y="7016"/>
                    </a:lnTo>
                    <a:cubicBezTo>
                      <a:pt x="1381" y="6994"/>
                      <a:pt x="1353" y="6973"/>
                      <a:pt x="1329" y="6945"/>
                    </a:cubicBezTo>
                    <a:cubicBezTo>
                      <a:pt x="1276" y="6885"/>
                      <a:pt x="1257" y="6796"/>
                      <a:pt x="1250" y="6714"/>
                    </a:cubicBezTo>
                    <a:cubicBezTo>
                      <a:pt x="1243" y="6602"/>
                      <a:pt x="1260" y="6494"/>
                      <a:pt x="1290" y="6386"/>
                    </a:cubicBezTo>
                    <a:cubicBezTo>
                      <a:pt x="1330" y="6257"/>
                      <a:pt x="1394" y="6130"/>
                      <a:pt x="1468" y="6015"/>
                    </a:cubicBezTo>
                    <a:cubicBezTo>
                      <a:pt x="1547" y="5903"/>
                      <a:pt x="1641" y="5807"/>
                      <a:pt x="1756" y="5723"/>
                    </a:cubicBezTo>
                    <a:cubicBezTo>
                      <a:pt x="1844" y="5665"/>
                      <a:pt x="1941" y="5615"/>
                      <a:pt x="2045" y="5615"/>
                    </a:cubicBezTo>
                    <a:cubicBezTo>
                      <a:pt x="2051" y="5615"/>
                      <a:pt x="2058" y="5615"/>
                      <a:pt x="2065" y="5615"/>
                    </a:cubicBezTo>
                    <a:cubicBezTo>
                      <a:pt x="2110" y="5620"/>
                      <a:pt x="2156" y="5633"/>
                      <a:pt x="2196" y="5657"/>
                    </a:cubicBezTo>
                    <a:lnTo>
                      <a:pt x="2200" y="5654"/>
                    </a:lnTo>
                    <a:cubicBezTo>
                      <a:pt x="2092" y="5592"/>
                      <a:pt x="1984" y="5529"/>
                      <a:pt x="1877" y="5470"/>
                    </a:cubicBezTo>
                    <a:cubicBezTo>
                      <a:pt x="1821" y="5436"/>
                      <a:pt x="1762" y="5403"/>
                      <a:pt x="1710" y="5371"/>
                    </a:cubicBezTo>
                    <a:lnTo>
                      <a:pt x="1695" y="5361"/>
                    </a:lnTo>
                    <a:cubicBezTo>
                      <a:pt x="3954" y="2253"/>
                      <a:pt x="4047" y="1555"/>
                      <a:pt x="3704" y="993"/>
                    </a:cubicBezTo>
                    <a:cubicBezTo>
                      <a:pt x="3659" y="920"/>
                      <a:pt x="3610" y="855"/>
                      <a:pt x="3559" y="789"/>
                    </a:cubicBezTo>
                    <a:cubicBezTo>
                      <a:pt x="3552" y="785"/>
                      <a:pt x="3547" y="778"/>
                      <a:pt x="3544" y="775"/>
                    </a:cubicBezTo>
                    <a:cubicBezTo>
                      <a:pt x="3155" y="324"/>
                      <a:pt x="2489" y="0"/>
                      <a:pt x="18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9" name="Google Shape;6279;p22"/>
              <p:cNvSpPr/>
              <p:nvPr/>
            </p:nvSpPr>
            <p:spPr>
              <a:xfrm>
                <a:off x="537627" y="3479814"/>
                <a:ext cx="53513" cy="41881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343" extrusionOk="0">
                    <a:moveTo>
                      <a:pt x="1242" y="0"/>
                    </a:moveTo>
                    <a:cubicBezTo>
                      <a:pt x="1057" y="0"/>
                      <a:pt x="950" y="79"/>
                      <a:pt x="950" y="79"/>
                    </a:cubicBezTo>
                    <a:lnTo>
                      <a:pt x="264" y="114"/>
                    </a:lnTo>
                    <a:lnTo>
                      <a:pt x="132" y="232"/>
                    </a:lnTo>
                    <a:cubicBezTo>
                      <a:pt x="1" y="351"/>
                      <a:pt x="132" y="742"/>
                      <a:pt x="132" y="742"/>
                    </a:cubicBezTo>
                    <a:lnTo>
                      <a:pt x="352" y="1343"/>
                    </a:lnTo>
                    <a:lnTo>
                      <a:pt x="1236" y="1252"/>
                    </a:lnTo>
                    <a:cubicBezTo>
                      <a:pt x="1236" y="1252"/>
                      <a:pt x="1716" y="874"/>
                      <a:pt x="1716" y="505"/>
                    </a:cubicBezTo>
                    <a:cubicBezTo>
                      <a:pt x="1716" y="137"/>
                      <a:pt x="1424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0" name="Google Shape;6280;p22"/>
              <p:cNvSpPr/>
              <p:nvPr/>
            </p:nvSpPr>
            <p:spPr>
              <a:xfrm>
                <a:off x="604112" y="3648584"/>
                <a:ext cx="148409" cy="191757"/>
              </a:xfrm>
              <a:custGeom>
                <a:avLst/>
                <a:gdLst/>
                <a:ahLst/>
                <a:cxnLst/>
                <a:rect l="l" t="t" r="r" b="b"/>
                <a:pathLst>
                  <a:path w="4759" h="6149" extrusionOk="0">
                    <a:moveTo>
                      <a:pt x="3415" y="1"/>
                    </a:moveTo>
                    <a:cubicBezTo>
                      <a:pt x="3353" y="1"/>
                      <a:pt x="3293" y="7"/>
                      <a:pt x="3230" y="15"/>
                    </a:cubicBezTo>
                    <a:cubicBezTo>
                      <a:pt x="3167" y="22"/>
                      <a:pt x="3103" y="35"/>
                      <a:pt x="3039" y="51"/>
                    </a:cubicBezTo>
                    <a:cubicBezTo>
                      <a:pt x="2974" y="67"/>
                      <a:pt x="2912" y="86"/>
                      <a:pt x="2845" y="109"/>
                    </a:cubicBezTo>
                    <a:cubicBezTo>
                      <a:pt x="2778" y="132"/>
                      <a:pt x="2714" y="158"/>
                      <a:pt x="2648" y="188"/>
                    </a:cubicBezTo>
                    <a:cubicBezTo>
                      <a:pt x="2635" y="194"/>
                      <a:pt x="2620" y="201"/>
                      <a:pt x="2607" y="205"/>
                    </a:cubicBezTo>
                    <a:cubicBezTo>
                      <a:pt x="2554" y="231"/>
                      <a:pt x="2502" y="258"/>
                      <a:pt x="2448" y="287"/>
                    </a:cubicBezTo>
                    <a:cubicBezTo>
                      <a:pt x="2426" y="300"/>
                      <a:pt x="2405" y="311"/>
                      <a:pt x="2382" y="324"/>
                    </a:cubicBezTo>
                    <a:cubicBezTo>
                      <a:pt x="2315" y="365"/>
                      <a:pt x="2245" y="408"/>
                      <a:pt x="2179" y="452"/>
                    </a:cubicBezTo>
                    <a:cubicBezTo>
                      <a:pt x="2172" y="457"/>
                      <a:pt x="2162" y="462"/>
                      <a:pt x="2154" y="468"/>
                    </a:cubicBezTo>
                    <a:cubicBezTo>
                      <a:pt x="2096" y="507"/>
                      <a:pt x="2035" y="553"/>
                      <a:pt x="1978" y="598"/>
                    </a:cubicBezTo>
                    <a:cubicBezTo>
                      <a:pt x="1913" y="648"/>
                      <a:pt x="1844" y="704"/>
                      <a:pt x="1779" y="761"/>
                    </a:cubicBezTo>
                    <a:cubicBezTo>
                      <a:pt x="1715" y="819"/>
                      <a:pt x="1648" y="879"/>
                      <a:pt x="1585" y="943"/>
                    </a:cubicBezTo>
                    <a:cubicBezTo>
                      <a:pt x="1520" y="1006"/>
                      <a:pt x="1457" y="1072"/>
                      <a:pt x="1397" y="1138"/>
                    </a:cubicBezTo>
                    <a:cubicBezTo>
                      <a:pt x="1338" y="1207"/>
                      <a:pt x="1276" y="1276"/>
                      <a:pt x="1217" y="1348"/>
                    </a:cubicBezTo>
                    <a:cubicBezTo>
                      <a:pt x="1158" y="1420"/>
                      <a:pt x="1101" y="1496"/>
                      <a:pt x="1045" y="1571"/>
                    </a:cubicBezTo>
                    <a:cubicBezTo>
                      <a:pt x="961" y="1684"/>
                      <a:pt x="881" y="1804"/>
                      <a:pt x="806" y="1923"/>
                    </a:cubicBezTo>
                    <a:cubicBezTo>
                      <a:pt x="730" y="2044"/>
                      <a:pt x="658" y="2169"/>
                      <a:pt x="592" y="2294"/>
                    </a:cubicBezTo>
                    <a:cubicBezTo>
                      <a:pt x="526" y="2420"/>
                      <a:pt x="462" y="2547"/>
                      <a:pt x="406" y="2676"/>
                    </a:cubicBezTo>
                    <a:cubicBezTo>
                      <a:pt x="349" y="2806"/>
                      <a:pt x="298" y="2934"/>
                      <a:pt x="254" y="3065"/>
                    </a:cubicBezTo>
                    <a:cubicBezTo>
                      <a:pt x="224" y="3151"/>
                      <a:pt x="196" y="3237"/>
                      <a:pt x="170" y="3323"/>
                    </a:cubicBezTo>
                    <a:cubicBezTo>
                      <a:pt x="146" y="3410"/>
                      <a:pt x="124" y="3494"/>
                      <a:pt x="104" y="3581"/>
                    </a:cubicBezTo>
                    <a:cubicBezTo>
                      <a:pt x="84" y="3667"/>
                      <a:pt x="68" y="3750"/>
                      <a:pt x="54" y="3834"/>
                    </a:cubicBezTo>
                    <a:cubicBezTo>
                      <a:pt x="40" y="3919"/>
                      <a:pt x="30" y="3999"/>
                      <a:pt x="20" y="4082"/>
                    </a:cubicBezTo>
                    <a:cubicBezTo>
                      <a:pt x="11" y="4164"/>
                      <a:pt x="5" y="4243"/>
                      <a:pt x="2" y="4322"/>
                    </a:cubicBezTo>
                    <a:cubicBezTo>
                      <a:pt x="2" y="4358"/>
                      <a:pt x="1" y="4393"/>
                      <a:pt x="1" y="4427"/>
                    </a:cubicBezTo>
                    <a:lnTo>
                      <a:pt x="1" y="4495"/>
                    </a:lnTo>
                    <a:cubicBezTo>
                      <a:pt x="2" y="4571"/>
                      <a:pt x="5" y="4650"/>
                      <a:pt x="12" y="4722"/>
                    </a:cubicBezTo>
                    <a:cubicBezTo>
                      <a:pt x="20" y="4795"/>
                      <a:pt x="30" y="4869"/>
                      <a:pt x="41" y="4938"/>
                    </a:cubicBezTo>
                    <a:cubicBezTo>
                      <a:pt x="54" y="5005"/>
                      <a:pt x="70" y="5074"/>
                      <a:pt x="89" y="5139"/>
                    </a:cubicBezTo>
                    <a:cubicBezTo>
                      <a:pt x="106" y="5204"/>
                      <a:pt x="127" y="5267"/>
                      <a:pt x="152" y="5326"/>
                    </a:cubicBezTo>
                    <a:cubicBezTo>
                      <a:pt x="175" y="5383"/>
                      <a:pt x="202" y="5442"/>
                      <a:pt x="231" y="5494"/>
                    </a:cubicBezTo>
                    <a:cubicBezTo>
                      <a:pt x="257" y="5549"/>
                      <a:pt x="290" y="5601"/>
                      <a:pt x="324" y="5648"/>
                    </a:cubicBezTo>
                    <a:cubicBezTo>
                      <a:pt x="357" y="5694"/>
                      <a:pt x="396" y="5739"/>
                      <a:pt x="434" y="5780"/>
                    </a:cubicBezTo>
                    <a:cubicBezTo>
                      <a:pt x="491" y="5842"/>
                      <a:pt x="554" y="5897"/>
                      <a:pt x="622" y="5944"/>
                    </a:cubicBezTo>
                    <a:cubicBezTo>
                      <a:pt x="691" y="5990"/>
                      <a:pt x="763" y="6030"/>
                      <a:pt x="839" y="6061"/>
                    </a:cubicBezTo>
                    <a:cubicBezTo>
                      <a:pt x="917" y="6091"/>
                      <a:pt x="997" y="6115"/>
                      <a:pt x="1082" y="6130"/>
                    </a:cubicBezTo>
                    <a:cubicBezTo>
                      <a:pt x="1154" y="6142"/>
                      <a:pt x="1228" y="6149"/>
                      <a:pt x="1305" y="6149"/>
                    </a:cubicBezTo>
                    <a:cubicBezTo>
                      <a:pt x="1318" y="6149"/>
                      <a:pt x="1332" y="6149"/>
                      <a:pt x="1345" y="6148"/>
                    </a:cubicBezTo>
                    <a:cubicBezTo>
                      <a:pt x="1404" y="6147"/>
                      <a:pt x="1464" y="6144"/>
                      <a:pt x="1528" y="6134"/>
                    </a:cubicBezTo>
                    <a:cubicBezTo>
                      <a:pt x="1591" y="6125"/>
                      <a:pt x="1654" y="6115"/>
                      <a:pt x="1719" y="6098"/>
                    </a:cubicBezTo>
                    <a:cubicBezTo>
                      <a:pt x="1784" y="6082"/>
                      <a:pt x="1845" y="6065"/>
                      <a:pt x="1913" y="6040"/>
                    </a:cubicBezTo>
                    <a:cubicBezTo>
                      <a:pt x="1979" y="6017"/>
                      <a:pt x="2044" y="5993"/>
                      <a:pt x="2110" y="5961"/>
                    </a:cubicBezTo>
                    <a:cubicBezTo>
                      <a:pt x="2176" y="5931"/>
                      <a:pt x="2241" y="5900"/>
                      <a:pt x="2310" y="5864"/>
                    </a:cubicBezTo>
                    <a:cubicBezTo>
                      <a:pt x="2354" y="5838"/>
                      <a:pt x="2399" y="5813"/>
                      <a:pt x="2445" y="5786"/>
                    </a:cubicBezTo>
                    <a:cubicBezTo>
                      <a:pt x="2489" y="5759"/>
                      <a:pt x="2534" y="5730"/>
                      <a:pt x="2579" y="5700"/>
                    </a:cubicBezTo>
                    <a:cubicBezTo>
                      <a:pt x="2625" y="5670"/>
                      <a:pt x="2669" y="5637"/>
                      <a:pt x="2714" y="5605"/>
                    </a:cubicBezTo>
                    <a:cubicBezTo>
                      <a:pt x="2780" y="5556"/>
                      <a:pt x="2849" y="5501"/>
                      <a:pt x="2914" y="5447"/>
                    </a:cubicBezTo>
                    <a:cubicBezTo>
                      <a:pt x="2980" y="5392"/>
                      <a:pt x="3046" y="5333"/>
                      <a:pt x="3109" y="5271"/>
                    </a:cubicBezTo>
                    <a:cubicBezTo>
                      <a:pt x="3174" y="5211"/>
                      <a:pt x="3238" y="5146"/>
                      <a:pt x="3300" y="5082"/>
                    </a:cubicBezTo>
                    <a:cubicBezTo>
                      <a:pt x="3362" y="5017"/>
                      <a:pt x="3424" y="4946"/>
                      <a:pt x="3483" y="4876"/>
                    </a:cubicBezTo>
                    <a:cubicBezTo>
                      <a:pt x="3543" y="4807"/>
                      <a:pt x="3602" y="4732"/>
                      <a:pt x="3658" y="4659"/>
                    </a:cubicBezTo>
                    <a:cubicBezTo>
                      <a:pt x="3742" y="4550"/>
                      <a:pt x="3825" y="4430"/>
                      <a:pt x="3903" y="4312"/>
                    </a:cubicBezTo>
                    <a:cubicBezTo>
                      <a:pt x="3979" y="4193"/>
                      <a:pt x="4054" y="4069"/>
                      <a:pt x="4121" y="3946"/>
                    </a:cubicBezTo>
                    <a:cubicBezTo>
                      <a:pt x="4192" y="3822"/>
                      <a:pt x="4255" y="3696"/>
                      <a:pt x="4314" y="3566"/>
                    </a:cubicBezTo>
                    <a:cubicBezTo>
                      <a:pt x="4373" y="3438"/>
                      <a:pt x="4425" y="3312"/>
                      <a:pt x="4473" y="3180"/>
                    </a:cubicBezTo>
                    <a:cubicBezTo>
                      <a:pt x="4506" y="3093"/>
                      <a:pt x="4535" y="3007"/>
                      <a:pt x="4561" y="2921"/>
                    </a:cubicBezTo>
                    <a:cubicBezTo>
                      <a:pt x="4588" y="2835"/>
                      <a:pt x="4611" y="2751"/>
                      <a:pt x="4633" y="2665"/>
                    </a:cubicBezTo>
                    <a:cubicBezTo>
                      <a:pt x="4655" y="2579"/>
                      <a:pt x="4673" y="2494"/>
                      <a:pt x="4689" y="2409"/>
                    </a:cubicBezTo>
                    <a:cubicBezTo>
                      <a:pt x="4705" y="2324"/>
                      <a:pt x="4718" y="2242"/>
                      <a:pt x="4729" y="2159"/>
                    </a:cubicBezTo>
                    <a:cubicBezTo>
                      <a:pt x="4739" y="2077"/>
                      <a:pt x="4747" y="1998"/>
                      <a:pt x="4752" y="1917"/>
                    </a:cubicBezTo>
                    <a:cubicBezTo>
                      <a:pt x="4754" y="1863"/>
                      <a:pt x="4758" y="1811"/>
                      <a:pt x="4758" y="1759"/>
                    </a:cubicBezTo>
                    <a:lnTo>
                      <a:pt x="4758" y="1656"/>
                    </a:lnTo>
                    <a:cubicBezTo>
                      <a:pt x="4755" y="1579"/>
                      <a:pt x="4752" y="1502"/>
                      <a:pt x="4749" y="1424"/>
                    </a:cubicBezTo>
                    <a:cubicBezTo>
                      <a:pt x="4745" y="1351"/>
                      <a:pt x="4734" y="1276"/>
                      <a:pt x="4721" y="1209"/>
                    </a:cubicBezTo>
                    <a:cubicBezTo>
                      <a:pt x="4709" y="1140"/>
                      <a:pt x="4692" y="1071"/>
                      <a:pt x="4675" y="1007"/>
                    </a:cubicBezTo>
                    <a:cubicBezTo>
                      <a:pt x="4656" y="943"/>
                      <a:pt x="4634" y="879"/>
                      <a:pt x="4611" y="820"/>
                    </a:cubicBezTo>
                    <a:cubicBezTo>
                      <a:pt x="4588" y="763"/>
                      <a:pt x="4561" y="705"/>
                      <a:pt x="4532" y="651"/>
                    </a:cubicBezTo>
                    <a:cubicBezTo>
                      <a:pt x="4504" y="599"/>
                      <a:pt x="4472" y="547"/>
                      <a:pt x="4437" y="500"/>
                    </a:cubicBezTo>
                    <a:cubicBezTo>
                      <a:pt x="4403" y="454"/>
                      <a:pt x="4367" y="409"/>
                      <a:pt x="4328" y="367"/>
                    </a:cubicBezTo>
                    <a:cubicBezTo>
                      <a:pt x="4268" y="304"/>
                      <a:pt x="4206" y="251"/>
                      <a:pt x="4137" y="204"/>
                    </a:cubicBezTo>
                    <a:cubicBezTo>
                      <a:pt x="4069" y="158"/>
                      <a:pt x="3998" y="117"/>
                      <a:pt x="3920" y="87"/>
                    </a:cubicBezTo>
                    <a:cubicBezTo>
                      <a:pt x="3842" y="57"/>
                      <a:pt x="3762" y="33"/>
                      <a:pt x="3677" y="18"/>
                    </a:cubicBezTo>
                    <a:lnTo>
                      <a:pt x="34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1" name="Google Shape;6281;p22"/>
              <p:cNvSpPr/>
              <p:nvPr/>
            </p:nvSpPr>
            <p:spPr>
              <a:xfrm>
                <a:off x="713101" y="3648833"/>
                <a:ext cx="5613" cy="59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9" extrusionOk="0">
                    <a:moveTo>
                      <a:pt x="1" y="0"/>
                    </a:moveTo>
                    <a:lnTo>
                      <a:pt x="179" y="19"/>
                    </a:lnTo>
                    <a:cubicBezTo>
                      <a:pt x="120" y="7"/>
                      <a:pt x="60" y="2"/>
                      <a:pt x="1" y="0"/>
                    </a:cubicBezTo>
                    <a:close/>
                  </a:path>
                </a:pathLst>
              </a:custGeom>
              <a:solidFill>
                <a:srgbClr val="85D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2" name="Google Shape;6282;p22"/>
              <p:cNvSpPr/>
              <p:nvPr/>
            </p:nvSpPr>
            <p:spPr>
              <a:xfrm>
                <a:off x="685316" y="3645964"/>
                <a:ext cx="27817" cy="9293"/>
              </a:xfrm>
              <a:custGeom>
                <a:avLst/>
                <a:gdLst/>
                <a:ahLst/>
                <a:cxnLst/>
                <a:rect l="l" t="t" r="r" b="b"/>
                <a:pathLst>
                  <a:path w="892" h="298" extrusionOk="0">
                    <a:moveTo>
                      <a:pt x="0" y="0"/>
                    </a:moveTo>
                    <a:lnTo>
                      <a:pt x="0" y="298"/>
                    </a:lnTo>
                    <a:cubicBezTo>
                      <a:pt x="13" y="292"/>
                      <a:pt x="26" y="285"/>
                      <a:pt x="41" y="279"/>
                    </a:cubicBezTo>
                    <a:cubicBezTo>
                      <a:pt x="107" y="249"/>
                      <a:pt x="172" y="223"/>
                      <a:pt x="238" y="200"/>
                    </a:cubicBezTo>
                    <a:cubicBezTo>
                      <a:pt x="304" y="177"/>
                      <a:pt x="367" y="158"/>
                      <a:pt x="432" y="142"/>
                    </a:cubicBezTo>
                    <a:cubicBezTo>
                      <a:pt x="496" y="127"/>
                      <a:pt x="560" y="115"/>
                      <a:pt x="623" y="106"/>
                    </a:cubicBezTo>
                    <a:cubicBezTo>
                      <a:pt x="688" y="98"/>
                      <a:pt x="747" y="94"/>
                      <a:pt x="807" y="92"/>
                    </a:cubicBezTo>
                    <a:cubicBezTo>
                      <a:pt x="821" y="91"/>
                      <a:pt x="836" y="91"/>
                      <a:pt x="850" y="91"/>
                    </a:cubicBezTo>
                    <a:cubicBezTo>
                      <a:pt x="864" y="91"/>
                      <a:pt x="878" y="91"/>
                      <a:pt x="892" y="9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835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3" name="Google Shape;6283;p22"/>
              <p:cNvSpPr/>
              <p:nvPr/>
            </p:nvSpPr>
            <p:spPr>
              <a:xfrm>
                <a:off x="671158" y="3610632"/>
                <a:ext cx="21798" cy="52827"/>
              </a:xfrm>
              <a:custGeom>
                <a:avLst/>
                <a:gdLst/>
                <a:ahLst/>
                <a:cxnLst/>
                <a:rect l="l" t="t" r="r" b="b"/>
                <a:pathLst>
                  <a:path w="699" h="1694" extrusionOk="0">
                    <a:moveTo>
                      <a:pt x="699" y="0"/>
                    </a:moveTo>
                    <a:cubicBezTo>
                      <a:pt x="555" y="26"/>
                      <a:pt x="420" y="88"/>
                      <a:pt x="315" y="190"/>
                    </a:cubicBezTo>
                    <a:cubicBezTo>
                      <a:pt x="86" y="403"/>
                      <a:pt x="0" y="791"/>
                      <a:pt x="0" y="1103"/>
                    </a:cubicBezTo>
                    <a:lnTo>
                      <a:pt x="0" y="1694"/>
                    </a:lnTo>
                    <a:cubicBezTo>
                      <a:pt x="7" y="1689"/>
                      <a:pt x="16" y="1684"/>
                      <a:pt x="23" y="1678"/>
                    </a:cubicBezTo>
                    <a:cubicBezTo>
                      <a:pt x="89" y="1633"/>
                      <a:pt x="160" y="1589"/>
                      <a:pt x="226" y="1550"/>
                    </a:cubicBezTo>
                    <a:cubicBezTo>
                      <a:pt x="247" y="1537"/>
                      <a:pt x="272" y="1526"/>
                      <a:pt x="293" y="1513"/>
                    </a:cubicBezTo>
                    <a:cubicBezTo>
                      <a:pt x="347" y="1482"/>
                      <a:pt x="398" y="1457"/>
                      <a:pt x="453" y="1432"/>
                    </a:cubicBezTo>
                    <a:lnTo>
                      <a:pt x="453" y="1136"/>
                    </a:lnTo>
                    <a:lnTo>
                      <a:pt x="453" y="838"/>
                    </a:lnTo>
                    <a:cubicBezTo>
                      <a:pt x="453" y="562"/>
                      <a:pt x="526" y="22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4" name="Google Shape;6284;p22"/>
              <p:cNvSpPr/>
              <p:nvPr/>
            </p:nvSpPr>
            <p:spPr>
              <a:xfrm>
                <a:off x="577012" y="3657908"/>
                <a:ext cx="94210" cy="176226"/>
              </a:xfrm>
              <a:custGeom>
                <a:avLst/>
                <a:gdLst/>
                <a:ahLst/>
                <a:cxnLst/>
                <a:rect l="l" t="t" r="r" b="b"/>
                <a:pathLst>
                  <a:path w="3021" h="5651" extrusionOk="0">
                    <a:moveTo>
                      <a:pt x="15" y="1"/>
                    </a:moveTo>
                    <a:cubicBezTo>
                      <a:pt x="10" y="1"/>
                      <a:pt x="5" y="1"/>
                      <a:pt x="0" y="1"/>
                    </a:cubicBezTo>
                    <a:lnTo>
                      <a:pt x="0" y="3937"/>
                    </a:lnTo>
                    <a:cubicBezTo>
                      <a:pt x="0" y="3937"/>
                      <a:pt x="46" y="4008"/>
                      <a:pt x="124" y="4117"/>
                    </a:cubicBezTo>
                    <a:cubicBezTo>
                      <a:pt x="411" y="4527"/>
                      <a:pt x="1127" y="5504"/>
                      <a:pt x="1488" y="5651"/>
                    </a:cubicBezTo>
                    <a:cubicBezTo>
                      <a:pt x="1422" y="5603"/>
                      <a:pt x="1357" y="5547"/>
                      <a:pt x="1300" y="5487"/>
                    </a:cubicBezTo>
                    <a:cubicBezTo>
                      <a:pt x="1259" y="5445"/>
                      <a:pt x="1224" y="5401"/>
                      <a:pt x="1189" y="5353"/>
                    </a:cubicBezTo>
                    <a:cubicBezTo>
                      <a:pt x="1157" y="5306"/>
                      <a:pt x="1124" y="5256"/>
                      <a:pt x="1096" y="5201"/>
                    </a:cubicBezTo>
                    <a:cubicBezTo>
                      <a:pt x="1067" y="5149"/>
                      <a:pt x="1041" y="5092"/>
                      <a:pt x="1016" y="5033"/>
                    </a:cubicBezTo>
                    <a:cubicBezTo>
                      <a:pt x="993" y="4972"/>
                      <a:pt x="972" y="4911"/>
                      <a:pt x="955" y="4846"/>
                    </a:cubicBezTo>
                    <a:cubicBezTo>
                      <a:pt x="936" y="4781"/>
                      <a:pt x="920" y="4712"/>
                      <a:pt x="907" y="4645"/>
                    </a:cubicBezTo>
                    <a:cubicBezTo>
                      <a:pt x="894" y="4576"/>
                      <a:pt x="886" y="4502"/>
                      <a:pt x="878" y="4429"/>
                    </a:cubicBezTo>
                    <a:cubicBezTo>
                      <a:pt x="871" y="4357"/>
                      <a:pt x="868" y="4278"/>
                      <a:pt x="866" y="4202"/>
                    </a:cubicBezTo>
                    <a:lnTo>
                      <a:pt x="866" y="4134"/>
                    </a:lnTo>
                    <a:cubicBezTo>
                      <a:pt x="866" y="4100"/>
                      <a:pt x="866" y="4065"/>
                      <a:pt x="868" y="4029"/>
                    </a:cubicBezTo>
                    <a:cubicBezTo>
                      <a:pt x="871" y="3949"/>
                      <a:pt x="877" y="3871"/>
                      <a:pt x="886" y="3789"/>
                    </a:cubicBezTo>
                    <a:cubicBezTo>
                      <a:pt x="894" y="3706"/>
                      <a:pt x="906" y="3625"/>
                      <a:pt x="920" y="3540"/>
                    </a:cubicBezTo>
                    <a:cubicBezTo>
                      <a:pt x="935" y="3456"/>
                      <a:pt x="950" y="3374"/>
                      <a:pt x="970" y="3287"/>
                    </a:cubicBezTo>
                    <a:cubicBezTo>
                      <a:pt x="991" y="3201"/>
                      <a:pt x="1012" y="3116"/>
                      <a:pt x="1037" y="3030"/>
                    </a:cubicBezTo>
                    <a:cubicBezTo>
                      <a:pt x="1063" y="2944"/>
                      <a:pt x="1088" y="2859"/>
                      <a:pt x="1120" y="2771"/>
                    </a:cubicBezTo>
                    <a:cubicBezTo>
                      <a:pt x="1166" y="2640"/>
                      <a:pt x="1216" y="2513"/>
                      <a:pt x="1272" y="2383"/>
                    </a:cubicBezTo>
                    <a:cubicBezTo>
                      <a:pt x="1330" y="2254"/>
                      <a:pt x="1390" y="2126"/>
                      <a:pt x="1458" y="2001"/>
                    </a:cubicBezTo>
                    <a:cubicBezTo>
                      <a:pt x="1524" y="1874"/>
                      <a:pt x="1596" y="1751"/>
                      <a:pt x="1671" y="1630"/>
                    </a:cubicBezTo>
                    <a:cubicBezTo>
                      <a:pt x="1747" y="1510"/>
                      <a:pt x="1827" y="1391"/>
                      <a:pt x="1911" y="1278"/>
                    </a:cubicBezTo>
                    <a:cubicBezTo>
                      <a:pt x="1965" y="1203"/>
                      <a:pt x="2023" y="1127"/>
                      <a:pt x="2083" y="1055"/>
                    </a:cubicBezTo>
                    <a:cubicBezTo>
                      <a:pt x="2141" y="983"/>
                      <a:pt x="2201" y="911"/>
                      <a:pt x="2263" y="845"/>
                    </a:cubicBezTo>
                    <a:cubicBezTo>
                      <a:pt x="2323" y="779"/>
                      <a:pt x="2388" y="713"/>
                      <a:pt x="2451" y="649"/>
                    </a:cubicBezTo>
                    <a:cubicBezTo>
                      <a:pt x="2515" y="586"/>
                      <a:pt x="2581" y="526"/>
                      <a:pt x="2645" y="468"/>
                    </a:cubicBezTo>
                    <a:cubicBezTo>
                      <a:pt x="2710" y="412"/>
                      <a:pt x="2776" y="355"/>
                      <a:pt x="2842" y="304"/>
                    </a:cubicBezTo>
                    <a:cubicBezTo>
                      <a:pt x="2900" y="260"/>
                      <a:pt x="2962" y="217"/>
                      <a:pt x="3021" y="175"/>
                    </a:cubicBezTo>
                    <a:cubicBezTo>
                      <a:pt x="3021" y="175"/>
                      <a:pt x="627" y="1"/>
                      <a:pt x="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5" name="Google Shape;6285;p22"/>
              <p:cNvSpPr/>
              <p:nvPr/>
            </p:nvSpPr>
            <p:spPr>
              <a:xfrm>
                <a:off x="577044" y="3503732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D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6" name="Google Shape;6286;p22"/>
              <p:cNvSpPr/>
              <p:nvPr/>
            </p:nvSpPr>
            <p:spPr>
              <a:xfrm>
                <a:off x="560641" y="3495219"/>
                <a:ext cx="20301" cy="291985"/>
              </a:xfrm>
              <a:custGeom>
                <a:avLst/>
                <a:gdLst/>
                <a:ahLst/>
                <a:cxnLst/>
                <a:rect l="l" t="t" r="r" b="b"/>
                <a:pathLst>
                  <a:path w="651" h="9363" extrusionOk="0">
                    <a:moveTo>
                      <a:pt x="2" y="1"/>
                    </a:moveTo>
                    <a:cubicBezTo>
                      <a:pt x="2" y="2870"/>
                      <a:pt x="0" y="5882"/>
                      <a:pt x="0" y="8780"/>
                    </a:cubicBezTo>
                    <a:lnTo>
                      <a:pt x="0" y="8872"/>
                    </a:lnTo>
                    <a:cubicBezTo>
                      <a:pt x="0" y="8917"/>
                      <a:pt x="6" y="8966"/>
                      <a:pt x="19" y="9010"/>
                    </a:cubicBezTo>
                    <a:cubicBezTo>
                      <a:pt x="36" y="9071"/>
                      <a:pt x="66" y="9125"/>
                      <a:pt x="102" y="9173"/>
                    </a:cubicBezTo>
                    <a:cubicBezTo>
                      <a:pt x="138" y="9219"/>
                      <a:pt x="183" y="9258"/>
                      <a:pt x="229" y="9286"/>
                    </a:cubicBezTo>
                    <a:cubicBezTo>
                      <a:pt x="252" y="9301"/>
                      <a:pt x="275" y="9312"/>
                      <a:pt x="301" y="9324"/>
                    </a:cubicBezTo>
                    <a:cubicBezTo>
                      <a:pt x="325" y="9334"/>
                      <a:pt x="353" y="9344"/>
                      <a:pt x="381" y="9351"/>
                    </a:cubicBezTo>
                    <a:cubicBezTo>
                      <a:pt x="418" y="9359"/>
                      <a:pt x="456" y="9363"/>
                      <a:pt x="494" y="9363"/>
                    </a:cubicBezTo>
                    <a:cubicBezTo>
                      <a:pt x="516" y="9363"/>
                      <a:pt x="539" y="9362"/>
                      <a:pt x="561" y="9358"/>
                    </a:cubicBezTo>
                    <a:cubicBezTo>
                      <a:pt x="590" y="9354"/>
                      <a:pt x="620" y="9345"/>
                      <a:pt x="650" y="9334"/>
                    </a:cubicBezTo>
                    <a:cubicBezTo>
                      <a:pt x="574" y="9223"/>
                      <a:pt x="527" y="9154"/>
                      <a:pt x="527" y="9154"/>
                    </a:cubicBezTo>
                    <a:lnTo>
                      <a:pt x="527" y="5218"/>
                    </a:lnTo>
                    <a:lnTo>
                      <a:pt x="527" y="274"/>
                    </a:lnTo>
                    <a:cubicBezTo>
                      <a:pt x="519" y="274"/>
                      <a:pt x="511" y="274"/>
                      <a:pt x="504" y="274"/>
                    </a:cubicBezTo>
                    <a:cubicBezTo>
                      <a:pt x="434" y="274"/>
                      <a:pt x="367" y="268"/>
                      <a:pt x="302" y="252"/>
                    </a:cubicBezTo>
                    <a:cubicBezTo>
                      <a:pt x="240" y="238"/>
                      <a:pt x="181" y="215"/>
                      <a:pt x="127" y="180"/>
                    </a:cubicBezTo>
                    <a:cubicBezTo>
                      <a:pt x="84" y="153"/>
                      <a:pt x="43" y="117"/>
                      <a:pt x="22" y="73"/>
                    </a:cubicBezTo>
                    <a:cubicBezTo>
                      <a:pt x="10" y="51"/>
                      <a:pt x="3" y="25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7" name="Google Shape;6287;p22"/>
              <p:cNvSpPr/>
              <p:nvPr/>
            </p:nvSpPr>
            <p:spPr>
              <a:xfrm>
                <a:off x="506255" y="3469616"/>
                <a:ext cx="60998" cy="2479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95" extrusionOk="0">
                    <a:moveTo>
                      <a:pt x="735" y="0"/>
                    </a:moveTo>
                    <a:cubicBezTo>
                      <a:pt x="615" y="0"/>
                      <a:pt x="522" y="24"/>
                      <a:pt x="449" y="67"/>
                    </a:cubicBezTo>
                    <a:cubicBezTo>
                      <a:pt x="299" y="152"/>
                      <a:pt x="150" y="238"/>
                      <a:pt x="0" y="326"/>
                    </a:cubicBezTo>
                    <a:cubicBezTo>
                      <a:pt x="73" y="285"/>
                      <a:pt x="166" y="262"/>
                      <a:pt x="283" y="262"/>
                    </a:cubicBezTo>
                    <a:cubicBezTo>
                      <a:pt x="580" y="262"/>
                      <a:pt x="1038" y="409"/>
                      <a:pt x="1744" y="794"/>
                    </a:cubicBezTo>
                    <a:cubicBezTo>
                      <a:pt x="1750" y="734"/>
                      <a:pt x="1766" y="651"/>
                      <a:pt x="1789" y="602"/>
                    </a:cubicBezTo>
                    <a:cubicBezTo>
                      <a:pt x="1800" y="577"/>
                      <a:pt x="1812" y="554"/>
                      <a:pt x="1829" y="533"/>
                    </a:cubicBezTo>
                    <a:cubicBezTo>
                      <a:pt x="1845" y="510"/>
                      <a:pt x="1862" y="487"/>
                      <a:pt x="1882" y="468"/>
                    </a:cubicBezTo>
                    <a:cubicBezTo>
                      <a:pt x="1904" y="446"/>
                      <a:pt x="1925" y="428"/>
                      <a:pt x="1951" y="410"/>
                    </a:cubicBezTo>
                    <a:cubicBezTo>
                      <a:pt x="1953" y="408"/>
                      <a:pt x="1954" y="408"/>
                      <a:pt x="1956" y="406"/>
                    </a:cubicBezTo>
                    <a:cubicBezTo>
                      <a:pt x="1383" y="115"/>
                      <a:pt x="996" y="0"/>
                      <a:pt x="7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8" name="Google Shape;6288;p22"/>
              <p:cNvSpPr/>
              <p:nvPr/>
            </p:nvSpPr>
            <p:spPr>
              <a:xfrm>
                <a:off x="560641" y="3494377"/>
                <a:ext cx="31" cy="873"/>
              </a:xfrm>
              <a:custGeom>
                <a:avLst/>
                <a:gdLst/>
                <a:ahLst/>
                <a:cxnLst/>
                <a:rect l="l" t="t" r="r" b="b"/>
                <a:pathLst>
                  <a:path w="1" h="28" extrusionOk="0">
                    <a:moveTo>
                      <a:pt x="0" y="0"/>
                    </a:moveTo>
                    <a:lnTo>
                      <a:pt x="0" y="28"/>
                    </a:lnTo>
                    <a:close/>
                  </a:path>
                </a:pathLst>
              </a:custGeom>
              <a:solidFill>
                <a:srgbClr val="85D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9" name="Google Shape;6289;p22"/>
              <p:cNvSpPr/>
              <p:nvPr/>
            </p:nvSpPr>
            <p:spPr>
              <a:xfrm>
                <a:off x="498054" y="3477724"/>
                <a:ext cx="62619" cy="29133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9342" extrusionOk="0">
                    <a:moveTo>
                      <a:pt x="546" y="1"/>
                    </a:moveTo>
                    <a:cubicBezTo>
                      <a:pt x="428" y="1"/>
                      <a:pt x="336" y="24"/>
                      <a:pt x="263" y="64"/>
                    </a:cubicBezTo>
                    <a:cubicBezTo>
                      <a:pt x="262" y="66"/>
                      <a:pt x="261" y="66"/>
                      <a:pt x="258" y="67"/>
                    </a:cubicBezTo>
                    <a:cubicBezTo>
                      <a:pt x="0" y="217"/>
                      <a:pt x="0" y="592"/>
                      <a:pt x="0" y="927"/>
                    </a:cubicBezTo>
                    <a:cubicBezTo>
                      <a:pt x="0" y="1618"/>
                      <a:pt x="0" y="2139"/>
                      <a:pt x="314" y="3975"/>
                    </a:cubicBezTo>
                    <a:cubicBezTo>
                      <a:pt x="600" y="5645"/>
                      <a:pt x="1145" y="8406"/>
                      <a:pt x="2006" y="9341"/>
                    </a:cubicBezTo>
                    <a:cubicBezTo>
                      <a:pt x="2006" y="6443"/>
                      <a:pt x="2007" y="3431"/>
                      <a:pt x="2007" y="562"/>
                    </a:cubicBezTo>
                    <a:lnTo>
                      <a:pt x="2007" y="534"/>
                    </a:lnTo>
                    <a:cubicBezTo>
                      <a:pt x="1301" y="148"/>
                      <a:pt x="843" y="1"/>
                      <a:pt x="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0" name="Google Shape;6290;p22"/>
              <p:cNvSpPr/>
              <p:nvPr/>
            </p:nvSpPr>
            <p:spPr>
              <a:xfrm>
                <a:off x="506130" y="3479720"/>
                <a:ext cx="156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5" h="4" extrusionOk="0">
                    <a:moveTo>
                      <a:pt x="4" y="0"/>
                    </a:moveTo>
                    <a:cubicBezTo>
                      <a:pt x="3" y="0"/>
                      <a:pt x="2" y="2"/>
                      <a:pt x="0" y="3"/>
                    </a:cubicBezTo>
                    <a:cubicBezTo>
                      <a:pt x="2" y="2"/>
                      <a:pt x="3" y="2"/>
                      <a:pt x="4" y="0"/>
                    </a:cubicBezTo>
                    <a:close/>
                  </a:path>
                </a:pathLst>
              </a:custGeom>
              <a:solidFill>
                <a:srgbClr val="85D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1" name="Google Shape;6291;p22"/>
              <p:cNvSpPr/>
              <p:nvPr/>
            </p:nvSpPr>
            <p:spPr>
              <a:xfrm>
                <a:off x="810770" y="3649363"/>
                <a:ext cx="77838" cy="146102"/>
              </a:xfrm>
              <a:custGeom>
                <a:avLst/>
                <a:gdLst/>
                <a:ahLst/>
                <a:cxnLst/>
                <a:rect l="l" t="t" r="r" b="b"/>
                <a:pathLst>
                  <a:path w="2496" h="4685" extrusionOk="0">
                    <a:moveTo>
                      <a:pt x="1863" y="0"/>
                    </a:moveTo>
                    <a:lnTo>
                      <a:pt x="1863" y="0"/>
                    </a:lnTo>
                    <a:cubicBezTo>
                      <a:pt x="1916" y="68"/>
                      <a:pt x="1965" y="134"/>
                      <a:pt x="2008" y="204"/>
                    </a:cubicBezTo>
                    <a:cubicBezTo>
                      <a:pt x="2353" y="768"/>
                      <a:pt x="2261" y="1465"/>
                      <a:pt x="0" y="4572"/>
                    </a:cubicBezTo>
                    <a:lnTo>
                      <a:pt x="14" y="4584"/>
                    </a:lnTo>
                    <a:cubicBezTo>
                      <a:pt x="72" y="4618"/>
                      <a:pt x="129" y="4650"/>
                      <a:pt x="187" y="4684"/>
                    </a:cubicBezTo>
                    <a:cubicBezTo>
                      <a:pt x="2408" y="1628"/>
                      <a:pt x="2496" y="933"/>
                      <a:pt x="2154" y="373"/>
                    </a:cubicBezTo>
                    <a:cubicBezTo>
                      <a:pt x="2108" y="298"/>
                      <a:pt x="2053" y="226"/>
                      <a:pt x="1994" y="156"/>
                    </a:cubicBezTo>
                    <a:cubicBezTo>
                      <a:pt x="1950" y="105"/>
                      <a:pt x="1906" y="54"/>
                      <a:pt x="1863" y="0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2" name="Google Shape;6292;p22"/>
              <p:cNvSpPr/>
              <p:nvPr/>
            </p:nvSpPr>
            <p:spPr>
              <a:xfrm>
                <a:off x="662489" y="3722646"/>
                <a:ext cx="118160" cy="94272"/>
              </a:xfrm>
              <a:custGeom>
                <a:avLst/>
                <a:gdLst/>
                <a:ahLst/>
                <a:cxnLst/>
                <a:rect l="l" t="t" r="r" b="b"/>
                <a:pathLst>
                  <a:path w="3789" h="3023" extrusionOk="0">
                    <a:moveTo>
                      <a:pt x="824" y="0"/>
                    </a:moveTo>
                    <a:cubicBezTo>
                      <a:pt x="712" y="0"/>
                      <a:pt x="590" y="55"/>
                      <a:pt x="492" y="122"/>
                    </a:cubicBezTo>
                    <a:cubicBezTo>
                      <a:pt x="350" y="222"/>
                      <a:pt x="251" y="352"/>
                      <a:pt x="176" y="491"/>
                    </a:cubicBezTo>
                    <a:cubicBezTo>
                      <a:pt x="94" y="629"/>
                      <a:pt x="29" y="774"/>
                      <a:pt x="15" y="948"/>
                    </a:cubicBezTo>
                    <a:cubicBezTo>
                      <a:pt x="1" y="1121"/>
                      <a:pt x="37" y="1321"/>
                      <a:pt x="176" y="1400"/>
                    </a:cubicBezTo>
                    <a:cubicBezTo>
                      <a:pt x="478" y="1574"/>
                      <a:pt x="780" y="1751"/>
                      <a:pt x="1082" y="1924"/>
                    </a:cubicBezTo>
                    <a:cubicBezTo>
                      <a:pt x="1290" y="1897"/>
                      <a:pt x="1513" y="1868"/>
                      <a:pt x="1745" y="1838"/>
                    </a:cubicBezTo>
                    <a:cubicBezTo>
                      <a:pt x="2426" y="2232"/>
                      <a:pt x="3109" y="2630"/>
                      <a:pt x="3789" y="3023"/>
                    </a:cubicBezTo>
                    <a:cubicBezTo>
                      <a:pt x="3708" y="2748"/>
                      <a:pt x="3625" y="2464"/>
                      <a:pt x="3543" y="2175"/>
                    </a:cubicBezTo>
                    <a:cubicBezTo>
                      <a:pt x="3082" y="1907"/>
                      <a:pt x="2620" y="1641"/>
                      <a:pt x="2154" y="1372"/>
                    </a:cubicBezTo>
                    <a:cubicBezTo>
                      <a:pt x="1904" y="987"/>
                      <a:pt x="1686" y="646"/>
                      <a:pt x="1499" y="345"/>
                    </a:cubicBezTo>
                    <a:lnTo>
                      <a:pt x="961" y="35"/>
                    </a:lnTo>
                    <a:cubicBezTo>
                      <a:pt x="919" y="11"/>
                      <a:pt x="873" y="0"/>
                      <a:pt x="8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3" name="Google Shape;6293;p22"/>
              <p:cNvSpPr/>
              <p:nvPr/>
            </p:nvSpPr>
            <p:spPr>
              <a:xfrm>
                <a:off x="777403" y="3820472"/>
                <a:ext cx="8514" cy="1397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448" extrusionOk="0">
                    <a:moveTo>
                      <a:pt x="138" y="1"/>
                    </a:moveTo>
                    <a:cubicBezTo>
                      <a:pt x="138" y="7"/>
                      <a:pt x="136" y="17"/>
                      <a:pt x="136" y="28"/>
                    </a:cubicBezTo>
                    <a:cubicBezTo>
                      <a:pt x="131" y="45"/>
                      <a:pt x="131" y="61"/>
                      <a:pt x="131" y="80"/>
                    </a:cubicBezTo>
                    <a:cubicBezTo>
                      <a:pt x="131" y="129"/>
                      <a:pt x="136" y="176"/>
                      <a:pt x="143" y="218"/>
                    </a:cubicBezTo>
                    <a:cubicBezTo>
                      <a:pt x="94" y="244"/>
                      <a:pt x="49" y="267"/>
                      <a:pt x="0" y="291"/>
                    </a:cubicBezTo>
                    <a:cubicBezTo>
                      <a:pt x="92" y="344"/>
                      <a:pt x="182" y="396"/>
                      <a:pt x="272" y="448"/>
                    </a:cubicBezTo>
                    <a:cubicBezTo>
                      <a:pt x="225" y="303"/>
                      <a:pt x="183" y="153"/>
                      <a:pt x="138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4" name="Google Shape;6294;p22"/>
              <p:cNvSpPr/>
              <p:nvPr/>
            </p:nvSpPr>
            <p:spPr>
              <a:xfrm>
                <a:off x="678829" y="3654914"/>
                <a:ext cx="120125" cy="146289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4691" extrusionOk="0">
                    <a:moveTo>
                      <a:pt x="4" y="259"/>
                    </a:moveTo>
                    <a:cubicBezTo>
                      <a:pt x="2" y="260"/>
                      <a:pt x="1" y="261"/>
                      <a:pt x="0" y="262"/>
                    </a:cubicBezTo>
                    <a:cubicBezTo>
                      <a:pt x="1" y="261"/>
                      <a:pt x="2" y="260"/>
                      <a:pt x="4" y="259"/>
                    </a:cubicBezTo>
                    <a:close/>
                    <a:moveTo>
                      <a:pt x="411" y="0"/>
                    </a:moveTo>
                    <a:cubicBezTo>
                      <a:pt x="406" y="0"/>
                      <a:pt x="402" y="0"/>
                      <a:pt x="397" y="1"/>
                    </a:cubicBezTo>
                    <a:cubicBezTo>
                      <a:pt x="331" y="1"/>
                      <a:pt x="275" y="15"/>
                      <a:pt x="236" y="49"/>
                    </a:cubicBezTo>
                    <a:cubicBezTo>
                      <a:pt x="158" y="120"/>
                      <a:pt x="81" y="190"/>
                      <a:pt x="4" y="259"/>
                    </a:cubicBezTo>
                    <a:lnTo>
                      <a:pt x="4" y="259"/>
                    </a:lnTo>
                    <a:cubicBezTo>
                      <a:pt x="41" y="227"/>
                      <a:pt x="96" y="215"/>
                      <a:pt x="160" y="213"/>
                    </a:cubicBezTo>
                    <a:cubicBezTo>
                      <a:pt x="165" y="213"/>
                      <a:pt x="170" y="213"/>
                      <a:pt x="176" y="213"/>
                    </a:cubicBezTo>
                    <a:cubicBezTo>
                      <a:pt x="592" y="213"/>
                      <a:pt x="1353" y="637"/>
                      <a:pt x="1941" y="1155"/>
                    </a:cubicBezTo>
                    <a:cubicBezTo>
                      <a:pt x="2499" y="1647"/>
                      <a:pt x="2895" y="2228"/>
                      <a:pt x="3616" y="4690"/>
                    </a:cubicBezTo>
                    <a:cubicBezTo>
                      <a:pt x="3636" y="4666"/>
                      <a:pt x="3656" y="4644"/>
                      <a:pt x="3675" y="4623"/>
                    </a:cubicBezTo>
                    <a:cubicBezTo>
                      <a:pt x="3695" y="4605"/>
                      <a:pt x="3715" y="4587"/>
                      <a:pt x="3732" y="4569"/>
                    </a:cubicBezTo>
                    <a:cubicBezTo>
                      <a:pt x="3752" y="4554"/>
                      <a:pt x="3772" y="4535"/>
                      <a:pt x="3793" y="4521"/>
                    </a:cubicBezTo>
                    <a:cubicBezTo>
                      <a:pt x="3810" y="4506"/>
                      <a:pt x="3831" y="4492"/>
                      <a:pt x="3852" y="4479"/>
                    </a:cubicBezTo>
                    <a:cubicBezTo>
                      <a:pt x="3294" y="2578"/>
                      <a:pt x="2931" y="1801"/>
                      <a:pt x="2542" y="1313"/>
                    </a:cubicBezTo>
                    <a:cubicBezTo>
                      <a:pt x="2424" y="1171"/>
                      <a:pt x="2306" y="1054"/>
                      <a:pt x="2179" y="942"/>
                    </a:cubicBezTo>
                    <a:cubicBezTo>
                      <a:pt x="1593" y="422"/>
                      <a:pt x="827" y="0"/>
                      <a:pt x="4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5" name="Google Shape;6295;p22"/>
              <p:cNvSpPr/>
              <p:nvPr/>
            </p:nvSpPr>
            <p:spPr>
              <a:xfrm>
                <a:off x="730502" y="3836220"/>
                <a:ext cx="64865" cy="121933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910" extrusionOk="0">
                    <a:moveTo>
                      <a:pt x="1878" y="0"/>
                    </a:moveTo>
                    <a:cubicBezTo>
                      <a:pt x="987" y="3156"/>
                      <a:pt x="527" y="3817"/>
                      <a:pt x="1" y="3909"/>
                    </a:cubicBezTo>
                    <a:cubicBezTo>
                      <a:pt x="75" y="3898"/>
                      <a:pt x="149" y="3888"/>
                      <a:pt x="223" y="3876"/>
                    </a:cubicBezTo>
                    <a:cubicBezTo>
                      <a:pt x="760" y="3796"/>
                      <a:pt x="1177" y="3316"/>
                      <a:pt x="2079" y="117"/>
                    </a:cubicBezTo>
                    <a:cubicBezTo>
                      <a:pt x="2013" y="78"/>
                      <a:pt x="1944" y="41"/>
                      <a:pt x="1878" y="0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6" name="Google Shape;6296;p22"/>
              <p:cNvSpPr/>
              <p:nvPr/>
            </p:nvSpPr>
            <p:spPr>
              <a:xfrm>
                <a:off x="655722" y="3829546"/>
                <a:ext cx="133378" cy="129012"/>
              </a:xfrm>
              <a:custGeom>
                <a:avLst/>
                <a:gdLst/>
                <a:ahLst/>
                <a:cxnLst/>
                <a:rect l="l" t="t" r="r" b="b"/>
                <a:pathLst>
                  <a:path w="4277" h="4137" extrusionOk="0">
                    <a:moveTo>
                      <a:pt x="3904" y="0"/>
                    </a:moveTo>
                    <a:cubicBezTo>
                      <a:pt x="1931" y="1012"/>
                      <a:pt x="1004" y="1316"/>
                      <a:pt x="351" y="1330"/>
                    </a:cubicBezTo>
                    <a:cubicBezTo>
                      <a:pt x="1" y="2052"/>
                      <a:pt x="106" y="2492"/>
                      <a:pt x="321" y="2873"/>
                    </a:cubicBezTo>
                    <a:cubicBezTo>
                      <a:pt x="734" y="3600"/>
                      <a:pt x="1559" y="4119"/>
                      <a:pt x="2212" y="4136"/>
                    </a:cubicBezTo>
                    <a:cubicBezTo>
                      <a:pt x="2219" y="4137"/>
                      <a:pt x="2227" y="4137"/>
                      <a:pt x="2235" y="4137"/>
                    </a:cubicBezTo>
                    <a:cubicBezTo>
                      <a:pt x="2289" y="4137"/>
                      <a:pt x="2345" y="4132"/>
                      <a:pt x="2399" y="4123"/>
                    </a:cubicBezTo>
                    <a:cubicBezTo>
                      <a:pt x="2925" y="4031"/>
                      <a:pt x="3385" y="3370"/>
                      <a:pt x="4276" y="216"/>
                    </a:cubicBezTo>
                    <a:lnTo>
                      <a:pt x="39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7" name="Google Shape;6297;p22"/>
              <p:cNvSpPr/>
              <p:nvPr/>
            </p:nvSpPr>
            <p:spPr>
              <a:xfrm>
                <a:off x="589642" y="3779994"/>
                <a:ext cx="192536" cy="81486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2613" extrusionOk="0">
                    <a:moveTo>
                      <a:pt x="4081" y="1"/>
                    </a:moveTo>
                    <a:cubicBezTo>
                      <a:pt x="3846" y="29"/>
                      <a:pt x="3628" y="58"/>
                      <a:pt x="3419" y="87"/>
                    </a:cubicBezTo>
                    <a:cubicBezTo>
                      <a:pt x="611" y="471"/>
                      <a:pt x="5" y="826"/>
                      <a:pt x="0" y="1187"/>
                    </a:cubicBezTo>
                    <a:lnTo>
                      <a:pt x="0" y="1190"/>
                    </a:lnTo>
                    <a:cubicBezTo>
                      <a:pt x="0" y="1247"/>
                      <a:pt x="18" y="1305"/>
                      <a:pt x="41" y="1362"/>
                    </a:cubicBezTo>
                    <a:cubicBezTo>
                      <a:pt x="238" y="1841"/>
                      <a:pt x="1044" y="2340"/>
                      <a:pt x="1855" y="2538"/>
                    </a:cubicBezTo>
                    <a:cubicBezTo>
                      <a:pt x="2037" y="2583"/>
                      <a:pt x="2219" y="2612"/>
                      <a:pt x="2428" y="2612"/>
                    </a:cubicBezTo>
                    <a:cubicBezTo>
                      <a:pt x="3098" y="2612"/>
                      <a:pt x="4049" y="2308"/>
                      <a:pt x="6174" y="1211"/>
                    </a:cubicBezTo>
                    <a:cubicBezTo>
                      <a:pt x="5477" y="809"/>
                      <a:pt x="4778" y="403"/>
                      <a:pt x="40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8" name="Google Shape;6298;p22"/>
              <p:cNvSpPr/>
              <p:nvPr/>
            </p:nvSpPr>
            <p:spPr>
              <a:xfrm>
                <a:off x="589330" y="3817073"/>
                <a:ext cx="192848" cy="53981"/>
              </a:xfrm>
              <a:custGeom>
                <a:avLst/>
                <a:gdLst/>
                <a:ahLst/>
                <a:cxnLst/>
                <a:rect l="l" t="t" r="r" b="b"/>
                <a:pathLst>
                  <a:path w="6184" h="1731" extrusionOk="0">
                    <a:moveTo>
                      <a:pt x="15" y="1"/>
                    </a:moveTo>
                    <a:lnTo>
                      <a:pt x="3" y="297"/>
                    </a:lnTo>
                    <a:cubicBezTo>
                      <a:pt x="0" y="357"/>
                      <a:pt x="16" y="419"/>
                      <a:pt x="41" y="479"/>
                    </a:cubicBezTo>
                    <a:cubicBezTo>
                      <a:pt x="239" y="960"/>
                      <a:pt x="1046" y="1457"/>
                      <a:pt x="1856" y="1657"/>
                    </a:cubicBezTo>
                    <a:cubicBezTo>
                      <a:pt x="2036" y="1702"/>
                      <a:pt x="2217" y="1731"/>
                      <a:pt x="2424" y="1731"/>
                    </a:cubicBezTo>
                    <a:cubicBezTo>
                      <a:pt x="2443" y="1731"/>
                      <a:pt x="2462" y="1731"/>
                      <a:pt x="2480" y="1730"/>
                    </a:cubicBezTo>
                    <a:cubicBezTo>
                      <a:pt x="3133" y="1714"/>
                      <a:pt x="4060" y="1412"/>
                      <a:pt x="6033" y="400"/>
                    </a:cubicBezTo>
                    <a:cubicBezTo>
                      <a:pt x="6077" y="377"/>
                      <a:pt x="6125" y="354"/>
                      <a:pt x="6174" y="328"/>
                    </a:cubicBezTo>
                    <a:cubicBezTo>
                      <a:pt x="6164" y="285"/>
                      <a:pt x="6161" y="238"/>
                      <a:pt x="6162" y="189"/>
                    </a:cubicBezTo>
                    <a:cubicBezTo>
                      <a:pt x="6164" y="173"/>
                      <a:pt x="6164" y="154"/>
                      <a:pt x="6167" y="139"/>
                    </a:cubicBezTo>
                    <a:cubicBezTo>
                      <a:pt x="6169" y="101"/>
                      <a:pt x="6175" y="62"/>
                      <a:pt x="6184" y="22"/>
                    </a:cubicBezTo>
                    <a:lnTo>
                      <a:pt x="6184" y="22"/>
                    </a:lnTo>
                    <a:cubicBezTo>
                      <a:pt x="4058" y="1119"/>
                      <a:pt x="3108" y="1423"/>
                      <a:pt x="2440" y="1423"/>
                    </a:cubicBezTo>
                    <a:cubicBezTo>
                      <a:pt x="2231" y="1423"/>
                      <a:pt x="2050" y="1394"/>
                      <a:pt x="1869" y="1349"/>
                    </a:cubicBezTo>
                    <a:cubicBezTo>
                      <a:pt x="1059" y="1151"/>
                      <a:pt x="252" y="652"/>
                      <a:pt x="54" y="173"/>
                    </a:cubicBezTo>
                    <a:cubicBezTo>
                      <a:pt x="29" y="116"/>
                      <a:pt x="15" y="58"/>
                      <a:pt x="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9" name="Google Shape;6299;p22"/>
              <p:cNvSpPr/>
              <p:nvPr/>
            </p:nvSpPr>
            <p:spPr>
              <a:xfrm>
                <a:off x="673840" y="3661650"/>
                <a:ext cx="117755" cy="139584"/>
              </a:xfrm>
              <a:custGeom>
                <a:avLst/>
                <a:gdLst/>
                <a:ahLst/>
                <a:cxnLst/>
                <a:rect l="l" t="t" r="r" b="b"/>
                <a:pathLst>
                  <a:path w="3776" h="4476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0"/>
                    </a:cubicBezTo>
                    <a:cubicBezTo>
                      <a:pt x="252" y="3"/>
                      <a:pt x="196" y="15"/>
                      <a:pt x="157" y="49"/>
                    </a:cubicBezTo>
                    <a:cubicBezTo>
                      <a:pt x="0" y="191"/>
                      <a:pt x="136" y="698"/>
                      <a:pt x="1132" y="2303"/>
                    </a:cubicBezTo>
                    <a:cubicBezTo>
                      <a:pt x="1322" y="2605"/>
                      <a:pt x="1539" y="2946"/>
                      <a:pt x="1792" y="3331"/>
                    </a:cubicBezTo>
                    <a:cubicBezTo>
                      <a:pt x="2453" y="3712"/>
                      <a:pt x="3114" y="4093"/>
                      <a:pt x="3776" y="4476"/>
                    </a:cubicBezTo>
                    <a:cubicBezTo>
                      <a:pt x="3055" y="2012"/>
                      <a:pt x="2659" y="1434"/>
                      <a:pt x="2101" y="940"/>
                    </a:cubicBezTo>
                    <a:cubicBezTo>
                      <a:pt x="1513" y="422"/>
                      <a:pt x="750" y="0"/>
                      <a:pt x="331" y="0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0" name="Google Shape;6300;p22"/>
              <p:cNvSpPr/>
              <p:nvPr/>
            </p:nvSpPr>
            <p:spPr>
              <a:xfrm>
                <a:off x="1907619" y="4518534"/>
                <a:ext cx="146476" cy="76497"/>
              </a:xfrm>
              <a:custGeom>
                <a:avLst/>
                <a:gdLst/>
                <a:ahLst/>
                <a:cxnLst/>
                <a:rect l="l" t="t" r="r" b="b"/>
                <a:pathLst>
                  <a:path w="4697" h="2453" extrusionOk="0">
                    <a:moveTo>
                      <a:pt x="4696" y="0"/>
                    </a:moveTo>
                    <a:lnTo>
                      <a:pt x="4696" y="0"/>
                    </a:lnTo>
                    <a:cubicBezTo>
                      <a:pt x="4658" y="25"/>
                      <a:pt x="4614" y="53"/>
                      <a:pt x="4566" y="85"/>
                    </a:cubicBezTo>
                    <a:cubicBezTo>
                      <a:pt x="4515" y="117"/>
                      <a:pt x="4461" y="150"/>
                      <a:pt x="4402" y="186"/>
                    </a:cubicBezTo>
                    <a:cubicBezTo>
                      <a:pt x="4371" y="203"/>
                      <a:pt x="4343" y="222"/>
                      <a:pt x="4310" y="239"/>
                    </a:cubicBezTo>
                    <a:cubicBezTo>
                      <a:pt x="4278" y="258"/>
                      <a:pt x="4245" y="276"/>
                      <a:pt x="4212" y="296"/>
                    </a:cubicBezTo>
                    <a:cubicBezTo>
                      <a:pt x="4187" y="311"/>
                      <a:pt x="4159" y="327"/>
                      <a:pt x="4134" y="341"/>
                    </a:cubicBezTo>
                    <a:cubicBezTo>
                      <a:pt x="4116" y="352"/>
                      <a:pt x="4098" y="363"/>
                      <a:pt x="4078" y="374"/>
                    </a:cubicBezTo>
                    <a:cubicBezTo>
                      <a:pt x="4041" y="396"/>
                      <a:pt x="4002" y="417"/>
                      <a:pt x="3963" y="439"/>
                    </a:cubicBezTo>
                    <a:cubicBezTo>
                      <a:pt x="3923" y="460"/>
                      <a:pt x="3880" y="483"/>
                      <a:pt x="3841" y="506"/>
                    </a:cubicBezTo>
                    <a:cubicBezTo>
                      <a:pt x="3802" y="528"/>
                      <a:pt x="3756" y="554"/>
                      <a:pt x="3714" y="577"/>
                    </a:cubicBezTo>
                    <a:cubicBezTo>
                      <a:pt x="3632" y="621"/>
                      <a:pt x="3543" y="672"/>
                      <a:pt x="3456" y="719"/>
                    </a:cubicBezTo>
                    <a:cubicBezTo>
                      <a:pt x="3371" y="765"/>
                      <a:pt x="3280" y="814"/>
                      <a:pt x="3193" y="863"/>
                    </a:cubicBezTo>
                    <a:cubicBezTo>
                      <a:pt x="3103" y="909"/>
                      <a:pt x="3016" y="958"/>
                      <a:pt x="2927" y="1004"/>
                    </a:cubicBezTo>
                    <a:cubicBezTo>
                      <a:pt x="2748" y="1100"/>
                      <a:pt x="2569" y="1193"/>
                      <a:pt x="2393" y="1284"/>
                    </a:cubicBezTo>
                    <a:cubicBezTo>
                      <a:pt x="2216" y="1376"/>
                      <a:pt x="2045" y="1464"/>
                      <a:pt x="1879" y="1549"/>
                    </a:cubicBezTo>
                    <a:cubicBezTo>
                      <a:pt x="1545" y="1718"/>
                      <a:pt x="1237" y="1871"/>
                      <a:pt x="956" y="2007"/>
                    </a:cubicBezTo>
                    <a:cubicBezTo>
                      <a:pt x="672" y="2144"/>
                      <a:pt x="416" y="2266"/>
                      <a:pt x="192" y="2367"/>
                    </a:cubicBezTo>
                    <a:cubicBezTo>
                      <a:pt x="126" y="2397"/>
                      <a:pt x="61" y="2426"/>
                      <a:pt x="1" y="2453"/>
                    </a:cubicBezTo>
                    <a:cubicBezTo>
                      <a:pt x="1101" y="2424"/>
                      <a:pt x="2113" y="2236"/>
                      <a:pt x="2973" y="1835"/>
                    </a:cubicBezTo>
                    <a:cubicBezTo>
                      <a:pt x="3842" y="1416"/>
                      <a:pt x="4407" y="765"/>
                      <a:pt x="46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1" name="Google Shape;6301;p22"/>
              <p:cNvSpPr/>
              <p:nvPr/>
            </p:nvSpPr>
            <p:spPr>
              <a:xfrm>
                <a:off x="636169" y="3640756"/>
                <a:ext cx="1427088" cy="954479"/>
              </a:xfrm>
              <a:custGeom>
                <a:avLst/>
                <a:gdLst/>
                <a:ahLst/>
                <a:cxnLst/>
                <a:rect l="l" t="t" r="r" b="b"/>
                <a:pathLst>
                  <a:path w="45762" h="30607" extrusionOk="0">
                    <a:moveTo>
                      <a:pt x="7727" y="0"/>
                    </a:moveTo>
                    <a:cubicBezTo>
                      <a:pt x="7425" y="0"/>
                      <a:pt x="7124" y="39"/>
                      <a:pt x="6825" y="121"/>
                    </a:cubicBezTo>
                    <a:cubicBezTo>
                      <a:pt x="6636" y="171"/>
                      <a:pt x="6444" y="238"/>
                      <a:pt x="6257" y="315"/>
                    </a:cubicBezTo>
                    <a:cubicBezTo>
                      <a:pt x="5963" y="439"/>
                      <a:pt x="5672" y="597"/>
                      <a:pt x="5388" y="784"/>
                    </a:cubicBezTo>
                    <a:cubicBezTo>
                      <a:pt x="2328" y="2776"/>
                      <a:pt x="1" y="8083"/>
                      <a:pt x="1897" y="10689"/>
                    </a:cubicBezTo>
                    <a:cubicBezTo>
                      <a:pt x="4363" y="13891"/>
                      <a:pt x="7702" y="16210"/>
                      <a:pt x="11164" y="18237"/>
                    </a:cubicBezTo>
                    <a:cubicBezTo>
                      <a:pt x="11332" y="18339"/>
                      <a:pt x="11508" y="18440"/>
                      <a:pt x="11682" y="18537"/>
                    </a:cubicBezTo>
                    <a:cubicBezTo>
                      <a:pt x="11702" y="18546"/>
                      <a:pt x="11721" y="18560"/>
                      <a:pt x="11741" y="18573"/>
                    </a:cubicBezTo>
                    <a:cubicBezTo>
                      <a:pt x="11798" y="18606"/>
                      <a:pt x="11854" y="18635"/>
                      <a:pt x="11912" y="18670"/>
                    </a:cubicBezTo>
                    <a:cubicBezTo>
                      <a:pt x="12126" y="18793"/>
                      <a:pt x="12339" y="18914"/>
                      <a:pt x="12553" y="19035"/>
                    </a:cubicBezTo>
                    <a:cubicBezTo>
                      <a:pt x="12979" y="19275"/>
                      <a:pt x="13407" y="19512"/>
                      <a:pt x="13834" y="19749"/>
                    </a:cubicBezTo>
                    <a:cubicBezTo>
                      <a:pt x="18131" y="22162"/>
                      <a:pt x="22362" y="24701"/>
                      <a:pt x="26871" y="26718"/>
                    </a:cubicBezTo>
                    <a:cubicBezTo>
                      <a:pt x="28134" y="27268"/>
                      <a:pt x="29760" y="27969"/>
                      <a:pt x="31536" y="28617"/>
                    </a:cubicBezTo>
                    <a:cubicBezTo>
                      <a:pt x="31690" y="28673"/>
                      <a:pt x="31848" y="28726"/>
                      <a:pt x="32005" y="28781"/>
                    </a:cubicBezTo>
                    <a:cubicBezTo>
                      <a:pt x="32039" y="28792"/>
                      <a:pt x="32074" y="28810"/>
                      <a:pt x="32110" y="28820"/>
                    </a:cubicBezTo>
                    <a:cubicBezTo>
                      <a:pt x="32135" y="28834"/>
                      <a:pt x="32167" y="28844"/>
                      <a:pt x="32193" y="28851"/>
                    </a:cubicBezTo>
                    <a:cubicBezTo>
                      <a:pt x="32227" y="28864"/>
                      <a:pt x="32262" y="28874"/>
                      <a:pt x="32298" y="28884"/>
                    </a:cubicBezTo>
                    <a:cubicBezTo>
                      <a:pt x="32465" y="28946"/>
                      <a:pt x="32629" y="29005"/>
                      <a:pt x="32795" y="29063"/>
                    </a:cubicBezTo>
                    <a:lnTo>
                      <a:pt x="32800" y="29063"/>
                    </a:lnTo>
                    <a:cubicBezTo>
                      <a:pt x="35060" y="29825"/>
                      <a:pt x="37468" y="30450"/>
                      <a:pt x="39636" y="30581"/>
                    </a:cubicBezTo>
                    <a:cubicBezTo>
                      <a:pt x="39903" y="30598"/>
                      <a:pt x="40165" y="30606"/>
                      <a:pt x="40422" y="30606"/>
                    </a:cubicBezTo>
                    <a:cubicBezTo>
                      <a:pt x="40539" y="30606"/>
                      <a:pt x="40654" y="30604"/>
                      <a:pt x="40769" y="30601"/>
                    </a:cubicBezTo>
                    <a:cubicBezTo>
                      <a:pt x="40829" y="30574"/>
                      <a:pt x="40897" y="30545"/>
                      <a:pt x="40960" y="30515"/>
                    </a:cubicBezTo>
                    <a:cubicBezTo>
                      <a:pt x="41184" y="30414"/>
                      <a:pt x="41441" y="30293"/>
                      <a:pt x="41725" y="30157"/>
                    </a:cubicBezTo>
                    <a:cubicBezTo>
                      <a:pt x="42008" y="30020"/>
                      <a:pt x="42314" y="29866"/>
                      <a:pt x="42649" y="29699"/>
                    </a:cubicBezTo>
                    <a:cubicBezTo>
                      <a:pt x="42813" y="29616"/>
                      <a:pt x="42987" y="29524"/>
                      <a:pt x="43161" y="29435"/>
                    </a:cubicBezTo>
                    <a:cubicBezTo>
                      <a:pt x="43339" y="29344"/>
                      <a:pt x="43519" y="29251"/>
                      <a:pt x="43697" y="29155"/>
                    </a:cubicBezTo>
                    <a:cubicBezTo>
                      <a:pt x="43786" y="29107"/>
                      <a:pt x="43874" y="29061"/>
                      <a:pt x="43960" y="29014"/>
                    </a:cubicBezTo>
                    <a:cubicBezTo>
                      <a:pt x="44051" y="28963"/>
                      <a:pt x="44140" y="28917"/>
                      <a:pt x="44225" y="28870"/>
                    </a:cubicBezTo>
                    <a:cubicBezTo>
                      <a:pt x="44311" y="28820"/>
                      <a:pt x="44402" y="28774"/>
                      <a:pt x="44485" y="28726"/>
                    </a:cubicBezTo>
                    <a:cubicBezTo>
                      <a:pt x="44527" y="28703"/>
                      <a:pt x="44570" y="28680"/>
                      <a:pt x="44613" y="28657"/>
                    </a:cubicBezTo>
                    <a:cubicBezTo>
                      <a:pt x="44653" y="28633"/>
                      <a:pt x="44693" y="28610"/>
                      <a:pt x="44734" y="28587"/>
                    </a:cubicBezTo>
                    <a:cubicBezTo>
                      <a:pt x="44773" y="28567"/>
                      <a:pt x="44811" y="28544"/>
                      <a:pt x="44847" y="28523"/>
                    </a:cubicBezTo>
                    <a:cubicBezTo>
                      <a:pt x="44869" y="28509"/>
                      <a:pt x="44888" y="28500"/>
                      <a:pt x="44905" y="28489"/>
                    </a:cubicBezTo>
                    <a:cubicBezTo>
                      <a:pt x="44931" y="28477"/>
                      <a:pt x="44958" y="28459"/>
                      <a:pt x="44981" y="28446"/>
                    </a:cubicBezTo>
                    <a:cubicBezTo>
                      <a:pt x="45015" y="28427"/>
                      <a:pt x="45049" y="28407"/>
                      <a:pt x="45082" y="28387"/>
                    </a:cubicBezTo>
                    <a:cubicBezTo>
                      <a:pt x="45113" y="28370"/>
                      <a:pt x="45142" y="28349"/>
                      <a:pt x="45172" y="28334"/>
                    </a:cubicBezTo>
                    <a:cubicBezTo>
                      <a:pt x="45231" y="28295"/>
                      <a:pt x="45286" y="28266"/>
                      <a:pt x="45336" y="28233"/>
                    </a:cubicBezTo>
                    <a:cubicBezTo>
                      <a:pt x="45382" y="28201"/>
                      <a:pt x="45427" y="28176"/>
                      <a:pt x="45467" y="28148"/>
                    </a:cubicBezTo>
                    <a:cubicBezTo>
                      <a:pt x="45547" y="27935"/>
                      <a:pt x="45609" y="27717"/>
                      <a:pt x="45645" y="27488"/>
                    </a:cubicBezTo>
                    <a:cubicBezTo>
                      <a:pt x="45762" y="26803"/>
                      <a:pt x="45690" y="26054"/>
                      <a:pt x="45441" y="25320"/>
                    </a:cubicBezTo>
                    <a:cubicBezTo>
                      <a:pt x="44603" y="22901"/>
                      <a:pt x="42586" y="20496"/>
                      <a:pt x="40244" y="18322"/>
                    </a:cubicBezTo>
                    <a:cubicBezTo>
                      <a:pt x="40113" y="18204"/>
                      <a:pt x="39982" y="18085"/>
                      <a:pt x="39849" y="17964"/>
                    </a:cubicBezTo>
                    <a:cubicBezTo>
                      <a:pt x="39805" y="17921"/>
                      <a:pt x="39759" y="17879"/>
                      <a:pt x="39712" y="17840"/>
                    </a:cubicBezTo>
                    <a:cubicBezTo>
                      <a:pt x="39580" y="17719"/>
                      <a:pt x="39445" y="17599"/>
                      <a:pt x="39308" y="17482"/>
                    </a:cubicBezTo>
                    <a:cubicBezTo>
                      <a:pt x="37114" y="15559"/>
                      <a:pt x="34748" y="13855"/>
                      <a:pt x="32864" y="12538"/>
                    </a:cubicBezTo>
                    <a:cubicBezTo>
                      <a:pt x="29200" y="10027"/>
                      <a:pt x="25299" y="7874"/>
                      <a:pt x="21490" y="5599"/>
                    </a:cubicBezTo>
                    <a:cubicBezTo>
                      <a:pt x="17328" y="3093"/>
                      <a:pt x="12914" y="654"/>
                      <a:pt x="8024" y="13"/>
                    </a:cubicBezTo>
                    <a:cubicBezTo>
                      <a:pt x="7928" y="3"/>
                      <a:pt x="7827" y="0"/>
                      <a:pt x="77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2" name="Google Shape;6302;p22"/>
              <p:cNvSpPr/>
              <p:nvPr/>
            </p:nvSpPr>
            <p:spPr>
              <a:xfrm>
                <a:off x="1345614" y="4261076"/>
                <a:ext cx="91310" cy="105935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3397" extrusionOk="0">
                    <a:moveTo>
                      <a:pt x="1383" y="1"/>
                    </a:moveTo>
                    <a:cubicBezTo>
                      <a:pt x="820" y="1"/>
                      <a:pt x="280" y="402"/>
                      <a:pt x="189" y="1110"/>
                    </a:cubicBezTo>
                    <a:cubicBezTo>
                      <a:pt x="1" y="2118"/>
                      <a:pt x="1130" y="3396"/>
                      <a:pt x="1987" y="3396"/>
                    </a:cubicBezTo>
                    <a:cubicBezTo>
                      <a:pt x="2383" y="3396"/>
                      <a:pt x="2721" y="3123"/>
                      <a:pt x="2844" y="2425"/>
                    </a:cubicBezTo>
                    <a:cubicBezTo>
                      <a:pt x="2927" y="1795"/>
                      <a:pt x="2797" y="1121"/>
                      <a:pt x="2433" y="596"/>
                    </a:cubicBezTo>
                    <a:cubicBezTo>
                      <a:pt x="2164" y="189"/>
                      <a:pt x="1768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3" name="Google Shape;6303;p22"/>
              <p:cNvSpPr/>
              <p:nvPr/>
            </p:nvSpPr>
            <p:spPr>
              <a:xfrm>
                <a:off x="1346861" y="4258269"/>
                <a:ext cx="93025" cy="111486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3575" extrusionOk="0">
                    <a:moveTo>
                      <a:pt x="1345" y="179"/>
                    </a:moveTo>
                    <a:cubicBezTo>
                      <a:pt x="1724" y="179"/>
                      <a:pt x="2084" y="380"/>
                      <a:pt x="2317" y="737"/>
                    </a:cubicBezTo>
                    <a:lnTo>
                      <a:pt x="2320" y="740"/>
                    </a:lnTo>
                    <a:cubicBezTo>
                      <a:pt x="2653" y="1224"/>
                      <a:pt x="2798" y="1868"/>
                      <a:pt x="2716" y="2504"/>
                    </a:cubicBezTo>
                    <a:cubicBezTo>
                      <a:pt x="2636" y="2965"/>
                      <a:pt x="2446" y="3263"/>
                      <a:pt x="2173" y="3360"/>
                    </a:cubicBezTo>
                    <a:cubicBezTo>
                      <a:pt x="2103" y="3386"/>
                      <a:pt x="2028" y="3398"/>
                      <a:pt x="1947" y="3398"/>
                    </a:cubicBezTo>
                    <a:cubicBezTo>
                      <a:pt x="1676" y="3398"/>
                      <a:pt x="1355" y="3257"/>
                      <a:pt x="1047" y="2994"/>
                    </a:cubicBezTo>
                    <a:cubicBezTo>
                      <a:pt x="573" y="2590"/>
                      <a:pt x="116" y="1862"/>
                      <a:pt x="236" y="1215"/>
                    </a:cubicBezTo>
                    <a:lnTo>
                      <a:pt x="236" y="1210"/>
                    </a:lnTo>
                    <a:cubicBezTo>
                      <a:pt x="303" y="698"/>
                      <a:pt x="632" y="315"/>
                      <a:pt x="1096" y="208"/>
                    </a:cubicBezTo>
                    <a:cubicBezTo>
                      <a:pt x="1180" y="188"/>
                      <a:pt x="1263" y="179"/>
                      <a:pt x="1345" y="179"/>
                    </a:cubicBezTo>
                    <a:close/>
                    <a:moveTo>
                      <a:pt x="1346" y="0"/>
                    </a:moveTo>
                    <a:cubicBezTo>
                      <a:pt x="1250" y="0"/>
                      <a:pt x="1153" y="11"/>
                      <a:pt x="1056" y="34"/>
                    </a:cubicBezTo>
                    <a:cubicBezTo>
                      <a:pt x="518" y="159"/>
                      <a:pt x="137" y="599"/>
                      <a:pt x="60" y="1184"/>
                    </a:cubicBezTo>
                    <a:cubicBezTo>
                      <a:pt x="1" y="1506"/>
                      <a:pt x="64" y="1871"/>
                      <a:pt x="239" y="2238"/>
                    </a:cubicBezTo>
                    <a:cubicBezTo>
                      <a:pt x="400" y="2568"/>
                      <a:pt x="646" y="2886"/>
                      <a:pt x="932" y="3129"/>
                    </a:cubicBezTo>
                    <a:cubicBezTo>
                      <a:pt x="1276" y="3421"/>
                      <a:pt x="1629" y="3575"/>
                      <a:pt x="1943" y="3575"/>
                    </a:cubicBezTo>
                    <a:cubicBezTo>
                      <a:pt x="2046" y="3575"/>
                      <a:pt x="2143" y="3559"/>
                      <a:pt x="2235" y="3524"/>
                    </a:cubicBezTo>
                    <a:cubicBezTo>
                      <a:pt x="2659" y="3372"/>
                      <a:pt x="2827" y="2899"/>
                      <a:pt x="2892" y="2529"/>
                    </a:cubicBezTo>
                    <a:lnTo>
                      <a:pt x="2892" y="2525"/>
                    </a:lnTo>
                    <a:cubicBezTo>
                      <a:pt x="2982" y="1847"/>
                      <a:pt x="2826" y="1158"/>
                      <a:pt x="2466" y="636"/>
                    </a:cubicBezTo>
                    <a:cubicBezTo>
                      <a:pt x="2196" y="229"/>
                      <a:pt x="1784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4" name="Google Shape;6304;p22"/>
              <p:cNvSpPr/>
              <p:nvPr/>
            </p:nvSpPr>
            <p:spPr>
              <a:xfrm>
                <a:off x="1480081" y="4326750"/>
                <a:ext cx="100852" cy="105468"/>
              </a:xfrm>
              <a:custGeom>
                <a:avLst/>
                <a:gdLst/>
                <a:ahLst/>
                <a:cxnLst/>
                <a:rect l="l" t="t" r="r" b="b"/>
                <a:pathLst>
                  <a:path w="3234" h="3382" extrusionOk="0">
                    <a:moveTo>
                      <a:pt x="1575" y="1"/>
                    </a:moveTo>
                    <a:cubicBezTo>
                      <a:pt x="581" y="1"/>
                      <a:pt x="1" y="1071"/>
                      <a:pt x="375" y="1965"/>
                    </a:cubicBezTo>
                    <a:cubicBezTo>
                      <a:pt x="621" y="2700"/>
                      <a:pt x="1464" y="3382"/>
                      <a:pt x="2151" y="3382"/>
                    </a:cubicBezTo>
                    <a:cubicBezTo>
                      <a:pt x="2589" y="3382"/>
                      <a:pt x="2963" y="3105"/>
                      <a:pt x="3081" y="2389"/>
                    </a:cubicBezTo>
                    <a:cubicBezTo>
                      <a:pt x="3233" y="1420"/>
                      <a:pt x="2769" y="83"/>
                      <a:pt x="1650" y="3"/>
                    </a:cubicBezTo>
                    <a:cubicBezTo>
                      <a:pt x="1625" y="1"/>
                      <a:pt x="1600" y="1"/>
                      <a:pt x="15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5" name="Google Shape;6305;p22"/>
              <p:cNvSpPr/>
              <p:nvPr/>
            </p:nvSpPr>
            <p:spPr>
              <a:xfrm>
                <a:off x="1482700" y="4323943"/>
                <a:ext cx="99480" cy="11105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61" extrusionOk="0">
                    <a:moveTo>
                      <a:pt x="1494" y="179"/>
                    </a:moveTo>
                    <a:cubicBezTo>
                      <a:pt x="1516" y="179"/>
                      <a:pt x="1539" y="179"/>
                      <a:pt x="1562" y="180"/>
                    </a:cubicBezTo>
                    <a:cubicBezTo>
                      <a:pt x="1929" y="209"/>
                      <a:pt x="2241" y="377"/>
                      <a:pt x="2485" y="687"/>
                    </a:cubicBezTo>
                    <a:cubicBezTo>
                      <a:pt x="2837" y="1131"/>
                      <a:pt x="3007" y="1844"/>
                      <a:pt x="2909" y="2465"/>
                    </a:cubicBezTo>
                    <a:cubicBezTo>
                      <a:pt x="2816" y="3030"/>
                      <a:pt x="2550" y="3346"/>
                      <a:pt x="2137" y="3379"/>
                    </a:cubicBezTo>
                    <a:cubicBezTo>
                      <a:pt x="2114" y="3381"/>
                      <a:pt x="2090" y="3382"/>
                      <a:pt x="2066" y="3382"/>
                    </a:cubicBezTo>
                    <a:cubicBezTo>
                      <a:pt x="1432" y="3382"/>
                      <a:pt x="611" y="2734"/>
                      <a:pt x="375" y="2026"/>
                    </a:cubicBezTo>
                    <a:lnTo>
                      <a:pt x="373" y="2021"/>
                    </a:lnTo>
                    <a:cubicBezTo>
                      <a:pt x="191" y="1584"/>
                      <a:pt x="245" y="1073"/>
                      <a:pt x="515" y="691"/>
                    </a:cubicBezTo>
                    <a:cubicBezTo>
                      <a:pt x="745" y="362"/>
                      <a:pt x="1099" y="179"/>
                      <a:pt x="1494" y="179"/>
                    </a:cubicBezTo>
                    <a:close/>
                    <a:moveTo>
                      <a:pt x="1492" y="0"/>
                    </a:moveTo>
                    <a:cubicBezTo>
                      <a:pt x="1039" y="0"/>
                      <a:pt x="632" y="212"/>
                      <a:pt x="367" y="587"/>
                    </a:cubicBezTo>
                    <a:cubicBezTo>
                      <a:pt x="64" y="1019"/>
                      <a:pt x="1" y="1592"/>
                      <a:pt x="206" y="2085"/>
                    </a:cubicBezTo>
                    <a:cubicBezTo>
                      <a:pt x="471" y="2870"/>
                      <a:pt x="1355" y="3560"/>
                      <a:pt x="2068" y="3560"/>
                    </a:cubicBezTo>
                    <a:cubicBezTo>
                      <a:pt x="2097" y="3560"/>
                      <a:pt x="2126" y="3559"/>
                      <a:pt x="2150" y="3556"/>
                    </a:cubicBezTo>
                    <a:cubicBezTo>
                      <a:pt x="2386" y="3539"/>
                      <a:pt x="2586" y="3444"/>
                      <a:pt x="2744" y="3274"/>
                    </a:cubicBezTo>
                    <a:cubicBezTo>
                      <a:pt x="2912" y="3093"/>
                      <a:pt x="3026" y="2829"/>
                      <a:pt x="3082" y="2492"/>
                    </a:cubicBezTo>
                    <a:cubicBezTo>
                      <a:pt x="3189" y="1817"/>
                      <a:pt x="3008" y="1065"/>
                      <a:pt x="2622" y="576"/>
                    </a:cubicBezTo>
                    <a:cubicBezTo>
                      <a:pt x="2348" y="231"/>
                      <a:pt x="1985" y="32"/>
                      <a:pt x="1572" y="2"/>
                    </a:cubicBezTo>
                    <a:lnTo>
                      <a:pt x="1571" y="2"/>
                    </a:lnTo>
                    <a:cubicBezTo>
                      <a:pt x="1544" y="1"/>
                      <a:pt x="1518" y="0"/>
                      <a:pt x="14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6" name="Google Shape;6306;p22"/>
              <p:cNvSpPr/>
              <p:nvPr/>
            </p:nvSpPr>
            <p:spPr>
              <a:xfrm>
                <a:off x="1620785" y="4386842"/>
                <a:ext cx="114293" cy="105530"/>
              </a:xfrm>
              <a:custGeom>
                <a:avLst/>
                <a:gdLst/>
                <a:ahLst/>
                <a:cxnLst/>
                <a:rect l="l" t="t" r="r" b="b"/>
                <a:pathLst>
                  <a:path w="3665" h="3384" extrusionOk="0">
                    <a:moveTo>
                      <a:pt x="1954" y="1"/>
                    </a:moveTo>
                    <a:cubicBezTo>
                      <a:pt x="1880" y="1"/>
                      <a:pt x="1803" y="6"/>
                      <a:pt x="1725" y="18"/>
                    </a:cubicBezTo>
                    <a:cubicBezTo>
                      <a:pt x="380" y="228"/>
                      <a:pt x="1" y="1694"/>
                      <a:pt x="904" y="2650"/>
                    </a:cubicBezTo>
                    <a:cubicBezTo>
                      <a:pt x="1291" y="3095"/>
                      <a:pt x="1855" y="3383"/>
                      <a:pt x="2358" y="3383"/>
                    </a:cubicBezTo>
                    <a:cubicBezTo>
                      <a:pt x="2872" y="3383"/>
                      <a:pt x="3322" y="3082"/>
                      <a:pt x="3451" y="2338"/>
                    </a:cubicBezTo>
                    <a:cubicBezTo>
                      <a:pt x="3664" y="1311"/>
                      <a:pt x="3081" y="1"/>
                      <a:pt x="19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7" name="Google Shape;6307;p22"/>
              <p:cNvSpPr/>
              <p:nvPr/>
            </p:nvSpPr>
            <p:spPr>
              <a:xfrm>
                <a:off x="1627209" y="4384067"/>
                <a:ext cx="108337" cy="111050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561" extrusionOk="0">
                    <a:moveTo>
                      <a:pt x="1747" y="178"/>
                    </a:moveTo>
                    <a:cubicBezTo>
                      <a:pt x="2191" y="178"/>
                      <a:pt x="2496" y="395"/>
                      <a:pt x="2682" y="589"/>
                    </a:cubicBezTo>
                    <a:cubicBezTo>
                      <a:pt x="3100" y="1030"/>
                      <a:pt x="3291" y="1760"/>
                      <a:pt x="3157" y="2404"/>
                    </a:cubicBezTo>
                    <a:lnTo>
                      <a:pt x="3157" y="2409"/>
                    </a:lnTo>
                    <a:cubicBezTo>
                      <a:pt x="3070" y="2913"/>
                      <a:pt x="2820" y="3237"/>
                      <a:pt x="2439" y="3343"/>
                    </a:cubicBezTo>
                    <a:cubicBezTo>
                      <a:pt x="2349" y="3368"/>
                      <a:pt x="2254" y="3380"/>
                      <a:pt x="2155" y="3380"/>
                    </a:cubicBezTo>
                    <a:cubicBezTo>
                      <a:pt x="1689" y="3380"/>
                      <a:pt x="1143" y="3114"/>
                      <a:pt x="764" y="2679"/>
                    </a:cubicBezTo>
                    <a:lnTo>
                      <a:pt x="762" y="2676"/>
                    </a:lnTo>
                    <a:cubicBezTo>
                      <a:pt x="341" y="2230"/>
                      <a:pt x="190" y="1631"/>
                      <a:pt x="368" y="1109"/>
                    </a:cubicBezTo>
                    <a:cubicBezTo>
                      <a:pt x="537" y="617"/>
                      <a:pt x="962" y="282"/>
                      <a:pt x="1531" y="193"/>
                    </a:cubicBezTo>
                    <a:cubicBezTo>
                      <a:pt x="1606" y="182"/>
                      <a:pt x="1678" y="178"/>
                      <a:pt x="1747" y="178"/>
                    </a:cubicBezTo>
                    <a:close/>
                    <a:moveTo>
                      <a:pt x="1748" y="1"/>
                    </a:moveTo>
                    <a:cubicBezTo>
                      <a:pt x="1668" y="1"/>
                      <a:pt x="1586" y="7"/>
                      <a:pt x="1503" y="19"/>
                    </a:cubicBezTo>
                    <a:cubicBezTo>
                      <a:pt x="864" y="120"/>
                      <a:pt x="389" y="497"/>
                      <a:pt x="197" y="1054"/>
                    </a:cubicBezTo>
                    <a:cubicBezTo>
                      <a:pt x="0" y="1637"/>
                      <a:pt x="164" y="2305"/>
                      <a:pt x="629" y="2798"/>
                    </a:cubicBezTo>
                    <a:cubicBezTo>
                      <a:pt x="1046" y="3277"/>
                      <a:pt x="1632" y="3560"/>
                      <a:pt x="2150" y="3560"/>
                    </a:cubicBezTo>
                    <a:cubicBezTo>
                      <a:pt x="2266" y="3560"/>
                      <a:pt x="2380" y="3546"/>
                      <a:pt x="2483" y="3517"/>
                    </a:cubicBezTo>
                    <a:cubicBezTo>
                      <a:pt x="2799" y="3429"/>
                      <a:pt x="3202" y="3172"/>
                      <a:pt x="3330" y="2445"/>
                    </a:cubicBezTo>
                    <a:cubicBezTo>
                      <a:pt x="3474" y="1746"/>
                      <a:pt x="3265" y="954"/>
                      <a:pt x="2810" y="469"/>
                    </a:cubicBezTo>
                    <a:cubicBezTo>
                      <a:pt x="2518" y="161"/>
                      <a:pt x="2154" y="1"/>
                      <a:pt x="17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22"/>
              <p:cNvSpPr/>
              <p:nvPr/>
            </p:nvSpPr>
            <p:spPr>
              <a:xfrm>
                <a:off x="1870478" y="4498046"/>
                <a:ext cx="196403" cy="106372"/>
              </a:xfrm>
              <a:custGeom>
                <a:avLst/>
                <a:gdLst/>
                <a:ahLst/>
                <a:cxnLst/>
                <a:rect l="l" t="t" r="r" b="b"/>
                <a:pathLst>
                  <a:path w="6298" h="3411" extrusionOk="0">
                    <a:moveTo>
                      <a:pt x="6057" y="0"/>
                    </a:moveTo>
                    <a:cubicBezTo>
                      <a:pt x="5935" y="0"/>
                      <a:pt x="5826" y="99"/>
                      <a:pt x="5826" y="99"/>
                    </a:cubicBezTo>
                    <a:cubicBezTo>
                      <a:pt x="5672" y="207"/>
                      <a:pt x="5076" y="575"/>
                      <a:pt x="5076" y="575"/>
                    </a:cubicBezTo>
                    <a:cubicBezTo>
                      <a:pt x="5072" y="581"/>
                      <a:pt x="5065" y="585"/>
                      <a:pt x="5058" y="588"/>
                    </a:cubicBezTo>
                    <a:cubicBezTo>
                      <a:pt x="5022" y="608"/>
                      <a:pt x="4983" y="630"/>
                      <a:pt x="4946" y="651"/>
                    </a:cubicBezTo>
                    <a:cubicBezTo>
                      <a:pt x="4908" y="673"/>
                      <a:pt x="4868" y="696"/>
                      <a:pt x="4829" y="718"/>
                    </a:cubicBezTo>
                    <a:cubicBezTo>
                      <a:pt x="4808" y="729"/>
                      <a:pt x="4788" y="741"/>
                      <a:pt x="4767" y="752"/>
                    </a:cubicBezTo>
                    <a:cubicBezTo>
                      <a:pt x="4749" y="762"/>
                      <a:pt x="4726" y="775"/>
                      <a:pt x="4707" y="787"/>
                    </a:cubicBezTo>
                    <a:cubicBezTo>
                      <a:pt x="4687" y="798"/>
                      <a:pt x="4665" y="811"/>
                      <a:pt x="4644" y="823"/>
                    </a:cubicBezTo>
                    <a:cubicBezTo>
                      <a:pt x="4602" y="846"/>
                      <a:pt x="4562" y="869"/>
                      <a:pt x="4519" y="892"/>
                    </a:cubicBezTo>
                    <a:cubicBezTo>
                      <a:pt x="4477" y="916"/>
                      <a:pt x="4432" y="940"/>
                      <a:pt x="4389" y="963"/>
                    </a:cubicBezTo>
                    <a:cubicBezTo>
                      <a:pt x="4303" y="1011"/>
                      <a:pt x="4211" y="1060"/>
                      <a:pt x="4123" y="1107"/>
                    </a:cubicBezTo>
                    <a:cubicBezTo>
                      <a:pt x="4034" y="1155"/>
                      <a:pt x="3946" y="1204"/>
                      <a:pt x="3856" y="1250"/>
                    </a:cubicBezTo>
                    <a:cubicBezTo>
                      <a:pt x="3768" y="1298"/>
                      <a:pt x="3676" y="1344"/>
                      <a:pt x="3589" y="1392"/>
                    </a:cubicBezTo>
                    <a:cubicBezTo>
                      <a:pt x="3412" y="1485"/>
                      <a:pt x="3235" y="1574"/>
                      <a:pt x="3064" y="1664"/>
                    </a:cubicBezTo>
                    <a:cubicBezTo>
                      <a:pt x="2893" y="1751"/>
                      <a:pt x="2729" y="1833"/>
                      <a:pt x="2568" y="1915"/>
                    </a:cubicBezTo>
                    <a:cubicBezTo>
                      <a:pt x="2408" y="1994"/>
                      <a:pt x="2257" y="2069"/>
                      <a:pt x="2111" y="2141"/>
                    </a:cubicBezTo>
                    <a:cubicBezTo>
                      <a:pt x="1964" y="2213"/>
                      <a:pt x="1824" y="2282"/>
                      <a:pt x="1691" y="2344"/>
                    </a:cubicBezTo>
                    <a:cubicBezTo>
                      <a:pt x="1559" y="2407"/>
                      <a:pt x="1432" y="2466"/>
                      <a:pt x="1316" y="2520"/>
                    </a:cubicBezTo>
                    <a:cubicBezTo>
                      <a:pt x="1081" y="2627"/>
                      <a:pt x="879" y="2716"/>
                      <a:pt x="715" y="2785"/>
                    </a:cubicBezTo>
                    <a:cubicBezTo>
                      <a:pt x="634" y="2817"/>
                      <a:pt x="559" y="2847"/>
                      <a:pt x="499" y="2868"/>
                    </a:cubicBezTo>
                    <a:cubicBezTo>
                      <a:pt x="470" y="2880"/>
                      <a:pt x="441" y="2890"/>
                      <a:pt x="418" y="2897"/>
                    </a:cubicBezTo>
                    <a:cubicBezTo>
                      <a:pt x="397" y="2904"/>
                      <a:pt x="374" y="2911"/>
                      <a:pt x="360" y="2916"/>
                    </a:cubicBezTo>
                    <a:cubicBezTo>
                      <a:pt x="352" y="2917"/>
                      <a:pt x="345" y="2919"/>
                      <a:pt x="339" y="2922"/>
                    </a:cubicBezTo>
                    <a:cubicBezTo>
                      <a:pt x="337" y="2922"/>
                      <a:pt x="331" y="2923"/>
                      <a:pt x="331" y="2923"/>
                    </a:cubicBezTo>
                    <a:cubicBezTo>
                      <a:pt x="211" y="2962"/>
                      <a:pt x="114" y="3039"/>
                      <a:pt x="56" y="3091"/>
                    </a:cubicBezTo>
                    <a:cubicBezTo>
                      <a:pt x="20" y="3124"/>
                      <a:pt x="0" y="3147"/>
                      <a:pt x="0" y="3147"/>
                    </a:cubicBezTo>
                    <a:cubicBezTo>
                      <a:pt x="29" y="3225"/>
                      <a:pt x="89" y="3288"/>
                      <a:pt x="144" y="3328"/>
                    </a:cubicBezTo>
                    <a:cubicBezTo>
                      <a:pt x="200" y="3370"/>
                      <a:pt x="246" y="3393"/>
                      <a:pt x="246" y="3393"/>
                    </a:cubicBezTo>
                    <a:cubicBezTo>
                      <a:pt x="259" y="3399"/>
                      <a:pt x="276" y="3405"/>
                      <a:pt x="288" y="3406"/>
                    </a:cubicBezTo>
                    <a:cubicBezTo>
                      <a:pt x="298" y="3407"/>
                      <a:pt x="312" y="3410"/>
                      <a:pt x="322" y="3410"/>
                    </a:cubicBezTo>
                    <a:lnTo>
                      <a:pt x="351" y="3410"/>
                    </a:lnTo>
                    <a:cubicBezTo>
                      <a:pt x="365" y="3410"/>
                      <a:pt x="387" y="3407"/>
                      <a:pt x="397" y="3406"/>
                    </a:cubicBezTo>
                    <a:cubicBezTo>
                      <a:pt x="408" y="3405"/>
                      <a:pt x="426" y="3400"/>
                      <a:pt x="437" y="3399"/>
                    </a:cubicBezTo>
                    <a:cubicBezTo>
                      <a:pt x="459" y="3396"/>
                      <a:pt x="492" y="3386"/>
                      <a:pt x="513" y="3379"/>
                    </a:cubicBezTo>
                    <a:cubicBezTo>
                      <a:pt x="539" y="3370"/>
                      <a:pt x="571" y="3361"/>
                      <a:pt x="600" y="3350"/>
                    </a:cubicBezTo>
                    <a:cubicBezTo>
                      <a:pt x="660" y="3328"/>
                      <a:pt x="733" y="3303"/>
                      <a:pt x="808" y="3271"/>
                    </a:cubicBezTo>
                    <a:cubicBezTo>
                      <a:pt x="919" y="3226"/>
                      <a:pt x="1045" y="3173"/>
                      <a:pt x="1188" y="3110"/>
                    </a:cubicBezTo>
                    <a:cubicBezTo>
                      <a:pt x="1249" y="3083"/>
                      <a:pt x="1314" y="3054"/>
                      <a:pt x="1380" y="3024"/>
                    </a:cubicBezTo>
                    <a:cubicBezTo>
                      <a:pt x="1603" y="2922"/>
                      <a:pt x="1860" y="2801"/>
                      <a:pt x="2142" y="2664"/>
                    </a:cubicBezTo>
                    <a:cubicBezTo>
                      <a:pt x="2425" y="2528"/>
                      <a:pt x="2733" y="2375"/>
                      <a:pt x="3065" y="2206"/>
                    </a:cubicBezTo>
                    <a:cubicBezTo>
                      <a:pt x="3233" y="2121"/>
                      <a:pt x="3406" y="2033"/>
                      <a:pt x="3580" y="1941"/>
                    </a:cubicBezTo>
                    <a:cubicBezTo>
                      <a:pt x="3754" y="1852"/>
                      <a:pt x="3935" y="1757"/>
                      <a:pt x="4113" y="1661"/>
                    </a:cubicBezTo>
                    <a:cubicBezTo>
                      <a:pt x="4204" y="1615"/>
                      <a:pt x="4292" y="1567"/>
                      <a:pt x="4379" y="1520"/>
                    </a:cubicBezTo>
                    <a:cubicBezTo>
                      <a:pt x="4467" y="1471"/>
                      <a:pt x="4557" y="1422"/>
                      <a:pt x="4644" y="1376"/>
                    </a:cubicBezTo>
                    <a:cubicBezTo>
                      <a:pt x="4730" y="1329"/>
                      <a:pt x="4819" y="1280"/>
                      <a:pt x="4903" y="1234"/>
                    </a:cubicBezTo>
                    <a:cubicBezTo>
                      <a:pt x="4941" y="1212"/>
                      <a:pt x="4989" y="1186"/>
                      <a:pt x="5028" y="1163"/>
                    </a:cubicBezTo>
                    <a:cubicBezTo>
                      <a:pt x="5068" y="1142"/>
                      <a:pt x="5111" y="1117"/>
                      <a:pt x="5150" y="1096"/>
                    </a:cubicBezTo>
                    <a:cubicBezTo>
                      <a:pt x="5190" y="1074"/>
                      <a:pt x="5227" y="1053"/>
                      <a:pt x="5265" y="1031"/>
                    </a:cubicBezTo>
                    <a:cubicBezTo>
                      <a:pt x="5285" y="1020"/>
                      <a:pt x="5304" y="1009"/>
                      <a:pt x="5321" y="998"/>
                    </a:cubicBezTo>
                    <a:cubicBezTo>
                      <a:pt x="5347" y="984"/>
                      <a:pt x="5376" y="968"/>
                      <a:pt x="5399" y="953"/>
                    </a:cubicBezTo>
                    <a:cubicBezTo>
                      <a:pt x="5433" y="933"/>
                      <a:pt x="5465" y="913"/>
                      <a:pt x="5498" y="896"/>
                    </a:cubicBezTo>
                    <a:cubicBezTo>
                      <a:pt x="5529" y="877"/>
                      <a:pt x="5558" y="860"/>
                      <a:pt x="5588" y="841"/>
                    </a:cubicBezTo>
                    <a:cubicBezTo>
                      <a:pt x="5649" y="805"/>
                      <a:pt x="5702" y="774"/>
                      <a:pt x="5752" y="741"/>
                    </a:cubicBezTo>
                    <a:cubicBezTo>
                      <a:pt x="5801" y="712"/>
                      <a:pt x="5844" y="683"/>
                      <a:pt x="5883" y="659"/>
                    </a:cubicBezTo>
                    <a:cubicBezTo>
                      <a:pt x="5886" y="657"/>
                      <a:pt x="5889" y="654"/>
                      <a:pt x="5890" y="653"/>
                    </a:cubicBezTo>
                    <a:cubicBezTo>
                      <a:pt x="5932" y="626"/>
                      <a:pt x="5972" y="601"/>
                      <a:pt x="6004" y="578"/>
                    </a:cubicBezTo>
                    <a:cubicBezTo>
                      <a:pt x="6035" y="557"/>
                      <a:pt x="6068" y="531"/>
                      <a:pt x="6091" y="513"/>
                    </a:cubicBezTo>
                    <a:cubicBezTo>
                      <a:pt x="6114" y="496"/>
                      <a:pt x="6146" y="470"/>
                      <a:pt x="6162" y="453"/>
                    </a:cubicBezTo>
                    <a:cubicBezTo>
                      <a:pt x="6172" y="446"/>
                      <a:pt x="6186" y="432"/>
                      <a:pt x="6195" y="421"/>
                    </a:cubicBezTo>
                    <a:cubicBezTo>
                      <a:pt x="6198" y="416"/>
                      <a:pt x="6205" y="408"/>
                      <a:pt x="6211" y="401"/>
                    </a:cubicBezTo>
                    <a:cubicBezTo>
                      <a:pt x="6217" y="396"/>
                      <a:pt x="6224" y="385"/>
                      <a:pt x="6229" y="377"/>
                    </a:cubicBezTo>
                    <a:cubicBezTo>
                      <a:pt x="6234" y="367"/>
                      <a:pt x="6241" y="354"/>
                      <a:pt x="6247" y="342"/>
                    </a:cubicBezTo>
                    <a:cubicBezTo>
                      <a:pt x="6252" y="329"/>
                      <a:pt x="6270" y="298"/>
                      <a:pt x="6274" y="275"/>
                    </a:cubicBezTo>
                    <a:cubicBezTo>
                      <a:pt x="6297" y="112"/>
                      <a:pt x="6245" y="45"/>
                      <a:pt x="6120" y="10"/>
                    </a:cubicBezTo>
                    <a:cubicBezTo>
                      <a:pt x="6102" y="5"/>
                      <a:pt x="6080" y="0"/>
                      <a:pt x="6060" y="0"/>
                    </a:cubicBezTo>
                    <a:cubicBezTo>
                      <a:pt x="6059" y="0"/>
                      <a:pt x="6058" y="0"/>
                      <a:pt x="60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9" name="Google Shape;6309;p22"/>
              <p:cNvSpPr/>
              <p:nvPr/>
            </p:nvSpPr>
            <p:spPr>
              <a:xfrm>
                <a:off x="1041668" y="3765057"/>
                <a:ext cx="720623" cy="444729"/>
              </a:xfrm>
              <a:custGeom>
                <a:avLst/>
                <a:gdLst/>
                <a:ahLst/>
                <a:cxnLst/>
                <a:rect l="l" t="t" r="r" b="b"/>
                <a:pathLst>
                  <a:path w="23108" h="14261" extrusionOk="0">
                    <a:moveTo>
                      <a:pt x="15572" y="6058"/>
                    </a:moveTo>
                    <a:cubicBezTo>
                      <a:pt x="15755" y="6196"/>
                      <a:pt x="15940" y="6332"/>
                      <a:pt x="16120" y="6472"/>
                    </a:cubicBezTo>
                    <a:cubicBezTo>
                      <a:pt x="16679" y="6896"/>
                      <a:pt x="17253" y="7353"/>
                      <a:pt x="17800" y="7839"/>
                    </a:cubicBezTo>
                    <a:lnTo>
                      <a:pt x="17800" y="7839"/>
                    </a:lnTo>
                    <a:cubicBezTo>
                      <a:pt x="17731" y="7883"/>
                      <a:pt x="17663" y="7939"/>
                      <a:pt x="17594" y="7990"/>
                    </a:cubicBezTo>
                    <a:cubicBezTo>
                      <a:pt x="17458" y="8101"/>
                      <a:pt x="17328" y="8223"/>
                      <a:pt x="17205" y="8355"/>
                    </a:cubicBezTo>
                    <a:cubicBezTo>
                      <a:pt x="16960" y="8618"/>
                      <a:pt x="16740" y="8932"/>
                      <a:pt x="16557" y="9268"/>
                    </a:cubicBezTo>
                    <a:cubicBezTo>
                      <a:pt x="16377" y="9602"/>
                      <a:pt x="16225" y="9970"/>
                      <a:pt x="16117" y="10351"/>
                    </a:cubicBezTo>
                    <a:cubicBezTo>
                      <a:pt x="16005" y="10737"/>
                      <a:pt x="15932" y="11137"/>
                      <a:pt x="15894" y="11535"/>
                    </a:cubicBezTo>
                    <a:cubicBezTo>
                      <a:pt x="15855" y="11938"/>
                      <a:pt x="15860" y="12340"/>
                      <a:pt x="15902" y="12740"/>
                    </a:cubicBezTo>
                    <a:cubicBezTo>
                      <a:pt x="15927" y="13007"/>
                      <a:pt x="15969" y="13272"/>
                      <a:pt x="16032" y="13525"/>
                    </a:cubicBezTo>
                    <a:cubicBezTo>
                      <a:pt x="15768" y="13496"/>
                      <a:pt x="15510" y="13455"/>
                      <a:pt x="15255" y="13406"/>
                    </a:cubicBezTo>
                    <a:cubicBezTo>
                      <a:pt x="14898" y="13338"/>
                      <a:pt x="14554" y="13258"/>
                      <a:pt x="14212" y="13164"/>
                    </a:cubicBezTo>
                    <a:cubicBezTo>
                      <a:pt x="14021" y="13111"/>
                      <a:pt x="13833" y="13056"/>
                      <a:pt x="13646" y="12993"/>
                    </a:cubicBezTo>
                    <a:cubicBezTo>
                      <a:pt x="13627" y="12948"/>
                      <a:pt x="13616" y="12900"/>
                      <a:pt x="13597" y="12855"/>
                    </a:cubicBezTo>
                    <a:cubicBezTo>
                      <a:pt x="13541" y="12671"/>
                      <a:pt x="13489" y="12483"/>
                      <a:pt x="13447" y="12291"/>
                    </a:cubicBezTo>
                    <a:cubicBezTo>
                      <a:pt x="13407" y="12100"/>
                      <a:pt x="13374" y="11906"/>
                      <a:pt x="13347" y="11712"/>
                    </a:cubicBezTo>
                    <a:cubicBezTo>
                      <a:pt x="13322" y="11514"/>
                      <a:pt x="13302" y="11317"/>
                      <a:pt x="13295" y="11115"/>
                    </a:cubicBezTo>
                    <a:cubicBezTo>
                      <a:pt x="13285" y="10914"/>
                      <a:pt x="13285" y="10713"/>
                      <a:pt x="13292" y="10507"/>
                    </a:cubicBezTo>
                    <a:cubicBezTo>
                      <a:pt x="13309" y="10109"/>
                      <a:pt x="13361" y="9699"/>
                      <a:pt x="13445" y="9311"/>
                    </a:cubicBezTo>
                    <a:cubicBezTo>
                      <a:pt x="13531" y="8913"/>
                      <a:pt x="13649" y="8529"/>
                      <a:pt x="13803" y="8171"/>
                    </a:cubicBezTo>
                    <a:cubicBezTo>
                      <a:pt x="13955" y="7813"/>
                      <a:pt x="14142" y="7478"/>
                      <a:pt x="14357" y="7179"/>
                    </a:cubicBezTo>
                    <a:cubicBezTo>
                      <a:pt x="14465" y="7030"/>
                      <a:pt x="14575" y="6886"/>
                      <a:pt x="14697" y="6755"/>
                    </a:cubicBezTo>
                    <a:cubicBezTo>
                      <a:pt x="14816" y="6631"/>
                      <a:pt x="14945" y="6509"/>
                      <a:pt x="15073" y="6401"/>
                    </a:cubicBezTo>
                    <a:cubicBezTo>
                      <a:pt x="15204" y="6294"/>
                      <a:pt x="15341" y="6200"/>
                      <a:pt x="15479" y="6114"/>
                    </a:cubicBezTo>
                    <a:cubicBezTo>
                      <a:pt x="15479" y="6114"/>
                      <a:pt x="15509" y="6095"/>
                      <a:pt x="15572" y="6058"/>
                    </a:cubicBezTo>
                    <a:close/>
                    <a:moveTo>
                      <a:pt x="2310" y="1"/>
                    </a:moveTo>
                    <a:lnTo>
                      <a:pt x="2310" y="1"/>
                    </a:lnTo>
                    <a:cubicBezTo>
                      <a:pt x="2153" y="63"/>
                      <a:pt x="2008" y="133"/>
                      <a:pt x="1856" y="212"/>
                    </a:cubicBezTo>
                    <a:cubicBezTo>
                      <a:pt x="1841" y="221"/>
                      <a:pt x="1825" y="228"/>
                      <a:pt x="1807" y="240"/>
                    </a:cubicBezTo>
                    <a:cubicBezTo>
                      <a:pt x="1505" y="411"/>
                      <a:pt x="1237" y="615"/>
                      <a:pt x="999" y="861"/>
                    </a:cubicBezTo>
                    <a:cubicBezTo>
                      <a:pt x="878" y="981"/>
                      <a:pt x="766" y="1108"/>
                      <a:pt x="662" y="1249"/>
                    </a:cubicBezTo>
                    <a:cubicBezTo>
                      <a:pt x="565" y="1385"/>
                      <a:pt x="474" y="1528"/>
                      <a:pt x="391" y="1680"/>
                    </a:cubicBezTo>
                    <a:cubicBezTo>
                      <a:pt x="311" y="1830"/>
                      <a:pt x="245" y="1986"/>
                      <a:pt x="189" y="2150"/>
                    </a:cubicBezTo>
                    <a:cubicBezTo>
                      <a:pt x="132" y="2308"/>
                      <a:pt x="89" y="2471"/>
                      <a:pt x="58" y="2639"/>
                    </a:cubicBezTo>
                    <a:cubicBezTo>
                      <a:pt x="28" y="2809"/>
                      <a:pt x="10" y="2981"/>
                      <a:pt x="7" y="3149"/>
                    </a:cubicBezTo>
                    <a:cubicBezTo>
                      <a:pt x="1" y="3316"/>
                      <a:pt x="10" y="3492"/>
                      <a:pt x="28" y="3660"/>
                    </a:cubicBezTo>
                    <a:cubicBezTo>
                      <a:pt x="47" y="3827"/>
                      <a:pt x="83" y="3999"/>
                      <a:pt x="122" y="4159"/>
                    </a:cubicBezTo>
                    <a:cubicBezTo>
                      <a:pt x="136" y="4210"/>
                      <a:pt x="148" y="4259"/>
                      <a:pt x="166" y="4311"/>
                    </a:cubicBezTo>
                    <a:cubicBezTo>
                      <a:pt x="176" y="4351"/>
                      <a:pt x="189" y="4393"/>
                      <a:pt x="204" y="4430"/>
                    </a:cubicBezTo>
                    <a:cubicBezTo>
                      <a:pt x="215" y="4465"/>
                      <a:pt x="227" y="4504"/>
                      <a:pt x="245" y="4538"/>
                    </a:cubicBezTo>
                    <a:cubicBezTo>
                      <a:pt x="255" y="4573"/>
                      <a:pt x="268" y="4609"/>
                      <a:pt x="283" y="4642"/>
                    </a:cubicBezTo>
                    <a:cubicBezTo>
                      <a:pt x="283" y="4646"/>
                      <a:pt x="287" y="4649"/>
                      <a:pt x="287" y="4653"/>
                    </a:cubicBezTo>
                    <a:cubicBezTo>
                      <a:pt x="346" y="4806"/>
                      <a:pt x="418" y="4958"/>
                      <a:pt x="495" y="5105"/>
                    </a:cubicBezTo>
                    <a:cubicBezTo>
                      <a:pt x="572" y="5250"/>
                      <a:pt x="662" y="5395"/>
                      <a:pt x="756" y="5537"/>
                    </a:cubicBezTo>
                    <a:cubicBezTo>
                      <a:pt x="937" y="5811"/>
                      <a:pt x="1158" y="6085"/>
                      <a:pt x="1377" y="6328"/>
                    </a:cubicBezTo>
                    <a:cubicBezTo>
                      <a:pt x="1600" y="6574"/>
                      <a:pt x="1847" y="6817"/>
                      <a:pt x="2088" y="7035"/>
                    </a:cubicBezTo>
                    <a:cubicBezTo>
                      <a:pt x="2215" y="7149"/>
                      <a:pt x="2340" y="7261"/>
                      <a:pt x="2468" y="7369"/>
                    </a:cubicBezTo>
                    <a:cubicBezTo>
                      <a:pt x="2589" y="7480"/>
                      <a:pt x="2721" y="7585"/>
                      <a:pt x="2849" y="7688"/>
                    </a:cubicBezTo>
                    <a:cubicBezTo>
                      <a:pt x="3106" y="7901"/>
                      <a:pt x="3367" y="8109"/>
                      <a:pt x="3627" y="8311"/>
                    </a:cubicBezTo>
                    <a:cubicBezTo>
                      <a:pt x="3890" y="8515"/>
                      <a:pt x="4154" y="8713"/>
                      <a:pt x="4422" y="8910"/>
                    </a:cubicBezTo>
                    <a:cubicBezTo>
                      <a:pt x="4689" y="9110"/>
                      <a:pt x="4962" y="9304"/>
                      <a:pt x="5237" y="9491"/>
                    </a:cubicBezTo>
                    <a:cubicBezTo>
                      <a:pt x="5513" y="9678"/>
                      <a:pt x="5788" y="9859"/>
                      <a:pt x="6068" y="10039"/>
                    </a:cubicBezTo>
                    <a:cubicBezTo>
                      <a:pt x="6348" y="10220"/>
                      <a:pt x="6634" y="10392"/>
                      <a:pt x="6925" y="10563"/>
                    </a:cubicBezTo>
                    <a:cubicBezTo>
                      <a:pt x="7053" y="10641"/>
                      <a:pt x="7185" y="10716"/>
                      <a:pt x="7317" y="10791"/>
                    </a:cubicBezTo>
                    <a:cubicBezTo>
                      <a:pt x="7347" y="10808"/>
                      <a:pt x="7376" y="10824"/>
                      <a:pt x="7406" y="10842"/>
                    </a:cubicBezTo>
                    <a:cubicBezTo>
                      <a:pt x="7434" y="10862"/>
                      <a:pt x="7462" y="10877"/>
                      <a:pt x="7493" y="10887"/>
                    </a:cubicBezTo>
                    <a:cubicBezTo>
                      <a:pt x="7523" y="10908"/>
                      <a:pt x="7552" y="10924"/>
                      <a:pt x="7583" y="10943"/>
                    </a:cubicBezTo>
                    <a:cubicBezTo>
                      <a:pt x="7657" y="10986"/>
                      <a:pt x="7724" y="11028"/>
                      <a:pt x="7795" y="11065"/>
                    </a:cubicBezTo>
                    <a:cubicBezTo>
                      <a:pt x="8089" y="11229"/>
                      <a:pt x="8388" y="11389"/>
                      <a:pt x="8690" y="11541"/>
                    </a:cubicBezTo>
                    <a:cubicBezTo>
                      <a:pt x="8838" y="11617"/>
                      <a:pt x="8985" y="11693"/>
                      <a:pt x="9140" y="11770"/>
                    </a:cubicBezTo>
                    <a:cubicBezTo>
                      <a:pt x="9290" y="11847"/>
                      <a:pt x="9442" y="11919"/>
                      <a:pt x="9596" y="11992"/>
                    </a:cubicBezTo>
                    <a:cubicBezTo>
                      <a:pt x="9744" y="12066"/>
                      <a:pt x="9901" y="12145"/>
                      <a:pt x="10057" y="12215"/>
                    </a:cubicBezTo>
                    <a:cubicBezTo>
                      <a:pt x="10210" y="12289"/>
                      <a:pt x="10362" y="12360"/>
                      <a:pt x="10519" y="12431"/>
                    </a:cubicBezTo>
                    <a:cubicBezTo>
                      <a:pt x="10671" y="12509"/>
                      <a:pt x="10828" y="12576"/>
                      <a:pt x="10988" y="12647"/>
                    </a:cubicBezTo>
                    <a:cubicBezTo>
                      <a:pt x="11297" y="12789"/>
                      <a:pt x="11614" y="12928"/>
                      <a:pt x="11935" y="13059"/>
                    </a:cubicBezTo>
                    <a:cubicBezTo>
                      <a:pt x="12258" y="13193"/>
                      <a:pt x="12585" y="13321"/>
                      <a:pt x="12918" y="13436"/>
                    </a:cubicBezTo>
                    <a:cubicBezTo>
                      <a:pt x="13246" y="13554"/>
                      <a:pt x="13584" y="13666"/>
                      <a:pt x="13928" y="13762"/>
                    </a:cubicBezTo>
                    <a:cubicBezTo>
                      <a:pt x="14271" y="13860"/>
                      <a:pt x="14622" y="13946"/>
                      <a:pt x="14979" y="14020"/>
                    </a:cubicBezTo>
                    <a:cubicBezTo>
                      <a:pt x="15334" y="14090"/>
                      <a:pt x="15697" y="14149"/>
                      <a:pt x="16070" y="14191"/>
                    </a:cubicBezTo>
                    <a:cubicBezTo>
                      <a:pt x="16438" y="14234"/>
                      <a:pt x="16817" y="14257"/>
                      <a:pt x="17203" y="14260"/>
                    </a:cubicBezTo>
                    <a:cubicBezTo>
                      <a:pt x="17253" y="14260"/>
                      <a:pt x="17304" y="14260"/>
                      <a:pt x="17355" y="14260"/>
                    </a:cubicBezTo>
                    <a:cubicBezTo>
                      <a:pt x="17688" y="14260"/>
                      <a:pt x="18028" y="14248"/>
                      <a:pt x="18369" y="14219"/>
                    </a:cubicBezTo>
                    <a:cubicBezTo>
                      <a:pt x="18765" y="14188"/>
                      <a:pt x="19165" y="14136"/>
                      <a:pt x="19563" y="14070"/>
                    </a:cubicBezTo>
                    <a:cubicBezTo>
                      <a:pt x="19762" y="14034"/>
                      <a:pt x="19963" y="13992"/>
                      <a:pt x="20157" y="13955"/>
                    </a:cubicBezTo>
                    <a:cubicBezTo>
                      <a:pt x="20354" y="13910"/>
                      <a:pt x="20555" y="13864"/>
                      <a:pt x="20746" y="13813"/>
                    </a:cubicBezTo>
                    <a:cubicBezTo>
                      <a:pt x="20943" y="13761"/>
                      <a:pt x="21139" y="13705"/>
                      <a:pt x="21323" y="13639"/>
                    </a:cubicBezTo>
                    <a:cubicBezTo>
                      <a:pt x="21416" y="13611"/>
                      <a:pt x="21504" y="13580"/>
                      <a:pt x="21590" y="13541"/>
                    </a:cubicBezTo>
                    <a:cubicBezTo>
                      <a:pt x="21684" y="13508"/>
                      <a:pt x="21761" y="13472"/>
                      <a:pt x="21843" y="13433"/>
                    </a:cubicBezTo>
                    <a:cubicBezTo>
                      <a:pt x="21904" y="13403"/>
                      <a:pt x="21956" y="13374"/>
                      <a:pt x="22012" y="13344"/>
                    </a:cubicBezTo>
                    <a:cubicBezTo>
                      <a:pt x="22092" y="13302"/>
                      <a:pt x="22152" y="13260"/>
                      <a:pt x="22227" y="13216"/>
                    </a:cubicBezTo>
                    <a:cubicBezTo>
                      <a:pt x="22292" y="13164"/>
                      <a:pt x="22351" y="13122"/>
                      <a:pt x="22414" y="13071"/>
                    </a:cubicBezTo>
                    <a:cubicBezTo>
                      <a:pt x="22473" y="13022"/>
                      <a:pt x="22522" y="12973"/>
                      <a:pt x="22574" y="12918"/>
                    </a:cubicBezTo>
                    <a:cubicBezTo>
                      <a:pt x="22623" y="12869"/>
                      <a:pt x="22667" y="12818"/>
                      <a:pt x="22709" y="12764"/>
                    </a:cubicBezTo>
                    <a:cubicBezTo>
                      <a:pt x="22795" y="12657"/>
                      <a:pt x="22858" y="12556"/>
                      <a:pt x="22913" y="12448"/>
                    </a:cubicBezTo>
                    <a:cubicBezTo>
                      <a:pt x="22970" y="12337"/>
                      <a:pt x="23011" y="12244"/>
                      <a:pt x="23041" y="12132"/>
                    </a:cubicBezTo>
                    <a:cubicBezTo>
                      <a:pt x="23074" y="12017"/>
                      <a:pt x="23090" y="11923"/>
                      <a:pt x="23100" y="11813"/>
                    </a:cubicBezTo>
                    <a:cubicBezTo>
                      <a:pt x="23107" y="11705"/>
                      <a:pt x="23104" y="11604"/>
                      <a:pt x="23096" y="11485"/>
                    </a:cubicBezTo>
                    <a:cubicBezTo>
                      <a:pt x="23090" y="11433"/>
                      <a:pt x="23078" y="11381"/>
                      <a:pt x="23068" y="11333"/>
                    </a:cubicBezTo>
                    <a:cubicBezTo>
                      <a:pt x="23057" y="11284"/>
                      <a:pt x="23041" y="11228"/>
                      <a:pt x="23024" y="11183"/>
                    </a:cubicBezTo>
                    <a:cubicBezTo>
                      <a:pt x="23005" y="11134"/>
                      <a:pt x="22985" y="11087"/>
                      <a:pt x="22968" y="11041"/>
                    </a:cubicBezTo>
                    <a:cubicBezTo>
                      <a:pt x="22946" y="10996"/>
                      <a:pt x="22923" y="10944"/>
                      <a:pt x="22897" y="10900"/>
                    </a:cubicBezTo>
                    <a:cubicBezTo>
                      <a:pt x="22863" y="10829"/>
                      <a:pt x="22811" y="10746"/>
                      <a:pt x="22762" y="10673"/>
                    </a:cubicBezTo>
                    <a:cubicBezTo>
                      <a:pt x="22753" y="10658"/>
                      <a:pt x="22743" y="10642"/>
                      <a:pt x="22732" y="10628"/>
                    </a:cubicBezTo>
                    <a:cubicBezTo>
                      <a:pt x="22676" y="10545"/>
                      <a:pt x="22601" y="10447"/>
                      <a:pt x="22531" y="10368"/>
                    </a:cubicBezTo>
                    <a:cubicBezTo>
                      <a:pt x="22463" y="10284"/>
                      <a:pt x="22378" y="10192"/>
                      <a:pt x="22299" y="10111"/>
                    </a:cubicBezTo>
                    <a:cubicBezTo>
                      <a:pt x="22273" y="10083"/>
                      <a:pt x="22249" y="10056"/>
                      <a:pt x="22221" y="10034"/>
                    </a:cubicBezTo>
                    <a:lnTo>
                      <a:pt x="22221" y="10034"/>
                    </a:lnTo>
                    <a:cubicBezTo>
                      <a:pt x="22240" y="10062"/>
                      <a:pt x="22252" y="10098"/>
                      <a:pt x="22270" y="10128"/>
                    </a:cubicBezTo>
                    <a:cubicBezTo>
                      <a:pt x="22437" y="10463"/>
                      <a:pt x="22575" y="10814"/>
                      <a:pt x="22687" y="11170"/>
                    </a:cubicBezTo>
                    <a:cubicBezTo>
                      <a:pt x="22712" y="11253"/>
                      <a:pt x="22735" y="11338"/>
                      <a:pt x="22761" y="11425"/>
                    </a:cubicBezTo>
                    <a:cubicBezTo>
                      <a:pt x="22756" y="12057"/>
                      <a:pt x="22019" y="12553"/>
                      <a:pt x="22019" y="12553"/>
                    </a:cubicBezTo>
                    <a:cubicBezTo>
                      <a:pt x="21940" y="12389"/>
                      <a:pt x="21858" y="12230"/>
                      <a:pt x="21776" y="12069"/>
                    </a:cubicBezTo>
                    <a:cubicBezTo>
                      <a:pt x="21583" y="11715"/>
                      <a:pt x="21369" y="11361"/>
                      <a:pt x="21150" y="11025"/>
                    </a:cubicBezTo>
                    <a:cubicBezTo>
                      <a:pt x="20703" y="10354"/>
                      <a:pt x="20214" y="9738"/>
                      <a:pt x="19693" y="9162"/>
                    </a:cubicBezTo>
                    <a:cubicBezTo>
                      <a:pt x="19296" y="8722"/>
                      <a:pt x="18877" y="8301"/>
                      <a:pt x="18449" y="7909"/>
                    </a:cubicBezTo>
                    <a:cubicBezTo>
                      <a:pt x="18301" y="7971"/>
                      <a:pt x="18213" y="8024"/>
                      <a:pt x="18213" y="8024"/>
                    </a:cubicBezTo>
                    <a:cubicBezTo>
                      <a:pt x="18170" y="8042"/>
                      <a:pt x="18137" y="8068"/>
                      <a:pt x="18095" y="8094"/>
                    </a:cubicBezTo>
                    <a:cubicBezTo>
                      <a:pt x="18279" y="8262"/>
                      <a:pt x="18461" y="8430"/>
                      <a:pt x="18640" y="8608"/>
                    </a:cubicBezTo>
                    <a:cubicBezTo>
                      <a:pt x="18906" y="8873"/>
                      <a:pt x="19171" y="9143"/>
                      <a:pt x="19427" y="9431"/>
                    </a:cubicBezTo>
                    <a:cubicBezTo>
                      <a:pt x="19691" y="9718"/>
                      <a:pt x="19937" y="10013"/>
                      <a:pt x="20180" y="10326"/>
                    </a:cubicBezTo>
                    <a:cubicBezTo>
                      <a:pt x="20423" y="10638"/>
                      <a:pt x="20659" y="10962"/>
                      <a:pt x="20882" y="11302"/>
                    </a:cubicBezTo>
                    <a:cubicBezTo>
                      <a:pt x="21097" y="11637"/>
                      <a:pt x="21309" y="11992"/>
                      <a:pt x="21495" y="12349"/>
                    </a:cubicBezTo>
                    <a:cubicBezTo>
                      <a:pt x="21569" y="12490"/>
                      <a:pt x="21638" y="12628"/>
                      <a:pt x="21704" y="12770"/>
                    </a:cubicBezTo>
                    <a:cubicBezTo>
                      <a:pt x="21682" y="12783"/>
                      <a:pt x="21659" y="12793"/>
                      <a:pt x="21633" y="12808"/>
                    </a:cubicBezTo>
                    <a:cubicBezTo>
                      <a:pt x="21595" y="12829"/>
                      <a:pt x="21560" y="12842"/>
                      <a:pt x="21518" y="12864"/>
                    </a:cubicBezTo>
                    <a:cubicBezTo>
                      <a:pt x="21432" y="12898"/>
                      <a:pt x="21362" y="12930"/>
                      <a:pt x="21270" y="12967"/>
                    </a:cubicBezTo>
                    <a:cubicBezTo>
                      <a:pt x="21181" y="12994"/>
                      <a:pt x="21094" y="13028"/>
                      <a:pt x="21001" y="13058"/>
                    </a:cubicBezTo>
                    <a:cubicBezTo>
                      <a:pt x="20817" y="13117"/>
                      <a:pt x="20626" y="13166"/>
                      <a:pt x="20432" y="13217"/>
                    </a:cubicBezTo>
                    <a:cubicBezTo>
                      <a:pt x="20237" y="13262"/>
                      <a:pt x="20039" y="13311"/>
                      <a:pt x="19842" y="13345"/>
                    </a:cubicBezTo>
                    <a:cubicBezTo>
                      <a:pt x="19641" y="13387"/>
                      <a:pt x="19440" y="13423"/>
                      <a:pt x="19238" y="13453"/>
                    </a:cubicBezTo>
                    <a:cubicBezTo>
                      <a:pt x="19044" y="13483"/>
                      <a:pt x="18843" y="13511"/>
                      <a:pt x="18645" y="13532"/>
                    </a:cubicBezTo>
                    <a:cubicBezTo>
                      <a:pt x="18249" y="13575"/>
                      <a:pt x="17857" y="13603"/>
                      <a:pt x="17471" y="13605"/>
                    </a:cubicBezTo>
                    <a:cubicBezTo>
                      <a:pt x="17118" y="13605"/>
                      <a:pt x="16767" y="13595"/>
                      <a:pt x="16428" y="13564"/>
                    </a:cubicBezTo>
                    <a:cubicBezTo>
                      <a:pt x="16340" y="13229"/>
                      <a:pt x="16285" y="12874"/>
                      <a:pt x="16261" y="12510"/>
                    </a:cubicBezTo>
                    <a:cubicBezTo>
                      <a:pt x="16228" y="12110"/>
                      <a:pt x="16242" y="11705"/>
                      <a:pt x="16298" y="11305"/>
                    </a:cubicBezTo>
                    <a:cubicBezTo>
                      <a:pt x="16350" y="10903"/>
                      <a:pt x="16444" y="10512"/>
                      <a:pt x="16579" y="10139"/>
                    </a:cubicBezTo>
                    <a:cubicBezTo>
                      <a:pt x="16709" y="9767"/>
                      <a:pt x="16883" y="9413"/>
                      <a:pt x="17092" y="9107"/>
                    </a:cubicBezTo>
                    <a:cubicBezTo>
                      <a:pt x="17193" y="8952"/>
                      <a:pt x="17306" y="8805"/>
                      <a:pt x="17421" y="8671"/>
                    </a:cubicBezTo>
                    <a:cubicBezTo>
                      <a:pt x="17540" y="8538"/>
                      <a:pt x="17670" y="8414"/>
                      <a:pt x="17796" y="8306"/>
                    </a:cubicBezTo>
                    <a:cubicBezTo>
                      <a:pt x="17890" y="8229"/>
                      <a:pt x="17990" y="8157"/>
                      <a:pt x="18091" y="8094"/>
                    </a:cubicBezTo>
                    <a:cubicBezTo>
                      <a:pt x="18000" y="8012"/>
                      <a:pt x="17910" y="7931"/>
                      <a:pt x="17816" y="7845"/>
                    </a:cubicBezTo>
                    <a:cubicBezTo>
                      <a:pt x="17814" y="7845"/>
                      <a:pt x="17809" y="7841"/>
                      <a:pt x="17802" y="7838"/>
                    </a:cubicBezTo>
                    <a:lnTo>
                      <a:pt x="17802" y="7838"/>
                    </a:lnTo>
                    <a:cubicBezTo>
                      <a:pt x="17872" y="7787"/>
                      <a:pt x="17946" y="7741"/>
                      <a:pt x="18019" y="7701"/>
                    </a:cubicBezTo>
                    <a:cubicBezTo>
                      <a:pt x="18054" y="7675"/>
                      <a:pt x="18094" y="7659"/>
                      <a:pt x="18131" y="7638"/>
                    </a:cubicBezTo>
                    <a:cubicBezTo>
                      <a:pt x="18134" y="7638"/>
                      <a:pt x="18134" y="7638"/>
                      <a:pt x="18139" y="7633"/>
                    </a:cubicBezTo>
                    <a:cubicBezTo>
                      <a:pt x="17543" y="7107"/>
                      <a:pt x="16939" y="6617"/>
                      <a:pt x="16343" y="6170"/>
                    </a:cubicBezTo>
                    <a:cubicBezTo>
                      <a:pt x="16212" y="6069"/>
                      <a:pt x="16078" y="5969"/>
                      <a:pt x="15945" y="5871"/>
                    </a:cubicBezTo>
                    <a:cubicBezTo>
                      <a:pt x="16265" y="5734"/>
                      <a:pt x="16725" y="5589"/>
                      <a:pt x="17250" y="5589"/>
                    </a:cubicBezTo>
                    <a:cubicBezTo>
                      <a:pt x="17697" y="5589"/>
                      <a:pt x="18190" y="5694"/>
                      <a:pt x="18683" y="5997"/>
                    </a:cubicBezTo>
                    <a:cubicBezTo>
                      <a:pt x="18412" y="5776"/>
                      <a:pt x="18127" y="5553"/>
                      <a:pt x="17857" y="5348"/>
                    </a:cubicBezTo>
                    <a:cubicBezTo>
                      <a:pt x="17770" y="5281"/>
                      <a:pt x="17681" y="5217"/>
                      <a:pt x="17599" y="5151"/>
                    </a:cubicBezTo>
                    <a:cubicBezTo>
                      <a:pt x="17513" y="5130"/>
                      <a:pt x="17425" y="5113"/>
                      <a:pt x="17339" y="5106"/>
                    </a:cubicBezTo>
                    <a:cubicBezTo>
                      <a:pt x="17182" y="5082"/>
                      <a:pt x="17026" y="5067"/>
                      <a:pt x="16862" y="5067"/>
                    </a:cubicBezTo>
                    <a:cubicBezTo>
                      <a:pt x="16707" y="5072"/>
                      <a:pt x="16546" y="5084"/>
                      <a:pt x="16386" y="5106"/>
                    </a:cubicBezTo>
                    <a:cubicBezTo>
                      <a:pt x="16005" y="5166"/>
                      <a:pt x="15625" y="5300"/>
                      <a:pt x="15269" y="5497"/>
                    </a:cubicBezTo>
                    <a:cubicBezTo>
                      <a:pt x="15118" y="5580"/>
                      <a:pt x="14976" y="5674"/>
                      <a:pt x="14838" y="5777"/>
                    </a:cubicBezTo>
                    <a:cubicBezTo>
                      <a:pt x="14698" y="5882"/>
                      <a:pt x="14562" y="5999"/>
                      <a:pt x="14435" y="6121"/>
                    </a:cubicBezTo>
                    <a:cubicBezTo>
                      <a:pt x="14301" y="6245"/>
                      <a:pt x="14181" y="6386"/>
                      <a:pt x="14063" y="6524"/>
                    </a:cubicBezTo>
                    <a:cubicBezTo>
                      <a:pt x="13828" y="6807"/>
                      <a:pt x="13623" y="7123"/>
                      <a:pt x="13445" y="7467"/>
                    </a:cubicBezTo>
                    <a:cubicBezTo>
                      <a:pt x="13265" y="7809"/>
                      <a:pt x="13115" y="8175"/>
                      <a:pt x="12997" y="8554"/>
                    </a:cubicBezTo>
                    <a:cubicBezTo>
                      <a:pt x="12878" y="8937"/>
                      <a:pt x="12792" y="9328"/>
                      <a:pt x="12733" y="9728"/>
                    </a:cubicBezTo>
                    <a:cubicBezTo>
                      <a:pt x="12681" y="10131"/>
                      <a:pt x="12655" y="10536"/>
                      <a:pt x="12662" y="10939"/>
                    </a:cubicBezTo>
                    <a:cubicBezTo>
                      <a:pt x="12667" y="11140"/>
                      <a:pt x="12675" y="11338"/>
                      <a:pt x="12697" y="11540"/>
                    </a:cubicBezTo>
                    <a:cubicBezTo>
                      <a:pt x="12717" y="11737"/>
                      <a:pt x="12742" y="11935"/>
                      <a:pt x="12776" y="12129"/>
                    </a:cubicBezTo>
                    <a:cubicBezTo>
                      <a:pt x="12812" y="12326"/>
                      <a:pt x="12854" y="12514"/>
                      <a:pt x="12901" y="12706"/>
                    </a:cubicBezTo>
                    <a:cubicBezTo>
                      <a:pt x="12905" y="12718"/>
                      <a:pt x="12910" y="12729"/>
                      <a:pt x="12913" y="12743"/>
                    </a:cubicBezTo>
                    <a:cubicBezTo>
                      <a:pt x="12681" y="12655"/>
                      <a:pt x="12454" y="12562"/>
                      <a:pt x="12227" y="12468"/>
                    </a:cubicBezTo>
                    <a:cubicBezTo>
                      <a:pt x="11903" y="12332"/>
                      <a:pt x="11584" y="12194"/>
                      <a:pt x="11268" y="12047"/>
                    </a:cubicBezTo>
                    <a:cubicBezTo>
                      <a:pt x="11108" y="11974"/>
                      <a:pt x="10952" y="11899"/>
                      <a:pt x="10792" y="11824"/>
                    </a:cubicBezTo>
                    <a:cubicBezTo>
                      <a:pt x="10632" y="11751"/>
                      <a:pt x="10479" y="11678"/>
                      <a:pt x="10323" y="11601"/>
                    </a:cubicBezTo>
                    <a:cubicBezTo>
                      <a:pt x="10170" y="11527"/>
                      <a:pt x="10007" y="11449"/>
                      <a:pt x="9855" y="11374"/>
                    </a:cubicBezTo>
                    <a:cubicBezTo>
                      <a:pt x="9701" y="11298"/>
                      <a:pt x="9546" y="11220"/>
                      <a:pt x="9392" y="11141"/>
                    </a:cubicBezTo>
                    <a:cubicBezTo>
                      <a:pt x="9244" y="11067"/>
                      <a:pt x="9087" y="10986"/>
                      <a:pt x="8937" y="10907"/>
                    </a:cubicBezTo>
                    <a:cubicBezTo>
                      <a:pt x="8633" y="10750"/>
                      <a:pt x="8334" y="10588"/>
                      <a:pt x="8036" y="10418"/>
                    </a:cubicBezTo>
                    <a:cubicBezTo>
                      <a:pt x="7976" y="10391"/>
                      <a:pt x="7924" y="10355"/>
                      <a:pt x="7868" y="10325"/>
                    </a:cubicBezTo>
                    <a:cubicBezTo>
                      <a:pt x="7838" y="10310"/>
                      <a:pt x="7810" y="10293"/>
                      <a:pt x="7786" y="10276"/>
                    </a:cubicBezTo>
                    <a:cubicBezTo>
                      <a:pt x="7572" y="10154"/>
                      <a:pt x="7356" y="10030"/>
                      <a:pt x="7152" y="9904"/>
                    </a:cubicBezTo>
                    <a:cubicBezTo>
                      <a:pt x="6860" y="9728"/>
                      <a:pt x="6574" y="9546"/>
                      <a:pt x="6291" y="9363"/>
                    </a:cubicBezTo>
                    <a:cubicBezTo>
                      <a:pt x="6006" y="9175"/>
                      <a:pt x="5730" y="8988"/>
                      <a:pt x="5451" y="8794"/>
                    </a:cubicBezTo>
                    <a:cubicBezTo>
                      <a:pt x="5172" y="8600"/>
                      <a:pt x="4899" y="8401"/>
                      <a:pt x="4629" y="8200"/>
                    </a:cubicBezTo>
                    <a:cubicBezTo>
                      <a:pt x="4359" y="7996"/>
                      <a:pt x="4091" y="7790"/>
                      <a:pt x="3827" y="7579"/>
                    </a:cubicBezTo>
                    <a:cubicBezTo>
                      <a:pt x="3565" y="7370"/>
                      <a:pt x="3300" y="7152"/>
                      <a:pt x="3040" y="6933"/>
                    </a:cubicBezTo>
                    <a:cubicBezTo>
                      <a:pt x="2908" y="6828"/>
                      <a:pt x="2777" y="6713"/>
                      <a:pt x="2652" y="6603"/>
                    </a:cubicBezTo>
                    <a:cubicBezTo>
                      <a:pt x="2523" y="6489"/>
                      <a:pt x="2398" y="6378"/>
                      <a:pt x="2272" y="6259"/>
                    </a:cubicBezTo>
                    <a:cubicBezTo>
                      <a:pt x="2034" y="6030"/>
                      <a:pt x="1779" y="5775"/>
                      <a:pt x="1568" y="5520"/>
                    </a:cubicBezTo>
                    <a:cubicBezTo>
                      <a:pt x="1460" y="5394"/>
                      <a:pt x="1348" y="5257"/>
                      <a:pt x="1252" y="5122"/>
                    </a:cubicBezTo>
                    <a:cubicBezTo>
                      <a:pt x="1153" y="4988"/>
                      <a:pt x="1056" y="4843"/>
                      <a:pt x="973" y="4701"/>
                    </a:cubicBezTo>
                    <a:cubicBezTo>
                      <a:pt x="891" y="4560"/>
                      <a:pt x="812" y="4403"/>
                      <a:pt x="744" y="4254"/>
                    </a:cubicBezTo>
                    <a:cubicBezTo>
                      <a:pt x="714" y="4187"/>
                      <a:pt x="684" y="4118"/>
                      <a:pt x="658" y="4049"/>
                    </a:cubicBezTo>
                    <a:cubicBezTo>
                      <a:pt x="646" y="4015"/>
                      <a:pt x="635" y="3979"/>
                      <a:pt x="621" y="3944"/>
                    </a:cubicBezTo>
                    <a:cubicBezTo>
                      <a:pt x="599" y="3893"/>
                      <a:pt x="583" y="3837"/>
                      <a:pt x="572" y="3785"/>
                    </a:cubicBezTo>
                    <a:cubicBezTo>
                      <a:pt x="524" y="3632"/>
                      <a:pt x="485" y="3460"/>
                      <a:pt x="464" y="3299"/>
                    </a:cubicBezTo>
                    <a:cubicBezTo>
                      <a:pt x="441" y="3139"/>
                      <a:pt x="431" y="2971"/>
                      <a:pt x="438" y="2807"/>
                    </a:cubicBezTo>
                    <a:cubicBezTo>
                      <a:pt x="441" y="2645"/>
                      <a:pt x="462" y="2478"/>
                      <a:pt x="490" y="2318"/>
                    </a:cubicBezTo>
                    <a:cubicBezTo>
                      <a:pt x="504" y="2252"/>
                      <a:pt x="520" y="2180"/>
                      <a:pt x="542" y="2114"/>
                    </a:cubicBezTo>
                    <a:cubicBezTo>
                      <a:pt x="550" y="2093"/>
                      <a:pt x="562" y="2075"/>
                      <a:pt x="569" y="2054"/>
                    </a:cubicBezTo>
                    <a:cubicBezTo>
                      <a:pt x="651" y="1873"/>
                      <a:pt x="749" y="1693"/>
                      <a:pt x="849" y="1522"/>
                    </a:cubicBezTo>
                    <a:cubicBezTo>
                      <a:pt x="957" y="1354"/>
                      <a:pt x="1068" y="1186"/>
                      <a:pt x="1196" y="1030"/>
                    </a:cubicBezTo>
                    <a:cubicBezTo>
                      <a:pt x="1324" y="866"/>
                      <a:pt x="1449" y="724"/>
                      <a:pt x="1595" y="583"/>
                    </a:cubicBezTo>
                    <a:cubicBezTo>
                      <a:pt x="1748" y="437"/>
                      <a:pt x="1886" y="314"/>
                      <a:pt x="2052" y="188"/>
                    </a:cubicBezTo>
                    <a:cubicBezTo>
                      <a:pt x="2139" y="119"/>
                      <a:pt x="2224" y="60"/>
                      <a:pt x="2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0" name="Google Shape;6310;p22"/>
              <p:cNvSpPr/>
              <p:nvPr/>
            </p:nvSpPr>
            <p:spPr>
              <a:xfrm>
                <a:off x="1673424" y="3998503"/>
                <a:ext cx="76154" cy="99854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202" extrusionOk="0">
                    <a:moveTo>
                      <a:pt x="1" y="1"/>
                    </a:moveTo>
                    <a:cubicBezTo>
                      <a:pt x="185" y="189"/>
                      <a:pt x="364" y="383"/>
                      <a:pt x="538" y="583"/>
                    </a:cubicBezTo>
                    <a:cubicBezTo>
                      <a:pt x="602" y="655"/>
                      <a:pt x="662" y="727"/>
                      <a:pt x="724" y="800"/>
                    </a:cubicBezTo>
                    <a:cubicBezTo>
                      <a:pt x="957" y="1085"/>
                      <a:pt x="1179" y="1380"/>
                      <a:pt x="1386" y="1690"/>
                    </a:cubicBezTo>
                    <a:cubicBezTo>
                      <a:pt x="1572" y="1969"/>
                      <a:pt x="1744" y="2259"/>
                      <a:pt x="1898" y="2561"/>
                    </a:cubicBezTo>
                    <a:cubicBezTo>
                      <a:pt x="1926" y="2587"/>
                      <a:pt x="1950" y="2614"/>
                      <a:pt x="1976" y="2639"/>
                    </a:cubicBezTo>
                    <a:cubicBezTo>
                      <a:pt x="2056" y="2722"/>
                      <a:pt x="2140" y="2813"/>
                      <a:pt x="2209" y="2896"/>
                    </a:cubicBezTo>
                    <a:cubicBezTo>
                      <a:pt x="2278" y="2978"/>
                      <a:pt x="2353" y="3075"/>
                      <a:pt x="2410" y="3158"/>
                    </a:cubicBezTo>
                    <a:cubicBezTo>
                      <a:pt x="2422" y="3171"/>
                      <a:pt x="2430" y="3187"/>
                      <a:pt x="2442" y="3201"/>
                    </a:cubicBezTo>
                    <a:cubicBezTo>
                      <a:pt x="2416" y="3086"/>
                      <a:pt x="2387" y="2975"/>
                      <a:pt x="2358" y="2868"/>
                    </a:cubicBezTo>
                    <a:cubicBezTo>
                      <a:pt x="2252" y="2494"/>
                      <a:pt x="2112" y="2140"/>
                      <a:pt x="1940" y="1812"/>
                    </a:cubicBezTo>
                    <a:cubicBezTo>
                      <a:pt x="1765" y="1483"/>
                      <a:pt x="1562" y="1187"/>
                      <a:pt x="1330" y="927"/>
                    </a:cubicBezTo>
                    <a:cubicBezTo>
                      <a:pt x="1098" y="666"/>
                      <a:pt x="840" y="446"/>
                      <a:pt x="560" y="273"/>
                    </a:cubicBezTo>
                    <a:cubicBezTo>
                      <a:pt x="386" y="165"/>
                      <a:pt x="203" y="74"/>
                      <a:pt x="16" y="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1" name="Google Shape;6311;p22"/>
              <p:cNvSpPr/>
              <p:nvPr/>
            </p:nvSpPr>
            <p:spPr>
              <a:xfrm>
                <a:off x="1614922" y="4003586"/>
                <a:ext cx="134470" cy="153368"/>
              </a:xfrm>
              <a:custGeom>
                <a:avLst/>
                <a:gdLst/>
                <a:ahLst/>
                <a:cxnLst/>
                <a:rect l="l" t="t" r="r" b="b"/>
                <a:pathLst>
                  <a:path w="4312" h="4918" extrusionOk="0">
                    <a:moveTo>
                      <a:pt x="1222" y="0"/>
                    </a:moveTo>
                    <a:cubicBezTo>
                      <a:pt x="726" y="0"/>
                      <a:pt x="266" y="158"/>
                      <a:pt x="0" y="271"/>
                    </a:cubicBezTo>
                    <a:cubicBezTo>
                      <a:pt x="427" y="666"/>
                      <a:pt x="847" y="1086"/>
                      <a:pt x="1245" y="1526"/>
                    </a:cubicBezTo>
                    <a:cubicBezTo>
                      <a:pt x="1767" y="2101"/>
                      <a:pt x="2256" y="2717"/>
                      <a:pt x="2700" y="3389"/>
                    </a:cubicBezTo>
                    <a:cubicBezTo>
                      <a:pt x="2920" y="3725"/>
                      <a:pt x="3135" y="4079"/>
                      <a:pt x="3326" y="4435"/>
                    </a:cubicBezTo>
                    <a:cubicBezTo>
                      <a:pt x="3408" y="4591"/>
                      <a:pt x="3491" y="4753"/>
                      <a:pt x="3570" y="4917"/>
                    </a:cubicBezTo>
                    <a:cubicBezTo>
                      <a:pt x="3570" y="4917"/>
                      <a:pt x="4308" y="4423"/>
                      <a:pt x="4312" y="3789"/>
                    </a:cubicBezTo>
                    <a:cubicBezTo>
                      <a:pt x="4290" y="3704"/>
                      <a:pt x="4265" y="3619"/>
                      <a:pt x="4240" y="3534"/>
                    </a:cubicBezTo>
                    <a:cubicBezTo>
                      <a:pt x="4131" y="3177"/>
                      <a:pt x="3988" y="2828"/>
                      <a:pt x="3823" y="2492"/>
                    </a:cubicBezTo>
                    <a:cubicBezTo>
                      <a:pt x="3807" y="2460"/>
                      <a:pt x="3790" y="2430"/>
                      <a:pt x="3774" y="2397"/>
                    </a:cubicBezTo>
                    <a:cubicBezTo>
                      <a:pt x="3622" y="2095"/>
                      <a:pt x="3449" y="1806"/>
                      <a:pt x="3262" y="1526"/>
                    </a:cubicBezTo>
                    <a:cubicBezTo>
                      <a:pt x="3055" y="1215"/>
                      <a:pt x="2834" y="920"/>
                      <a:pt x="2600" y="636"/>
                    </a:cubicBezTo>
                    <a:cubicBezTo>
                      <a:pt x="2538" y="562"/>
                      <a:pt x="2478" y="491"/>
                      <a:pt x="2414" y="419"/>
                    </a:cubicBezTo>
                    <a:cubicBezTo>
                      <a:pt x="2049" y="104"/>
                      <a:pt x="1624" y="0"/>
                      <a:pt x="1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2" name="Google Shape;6312;p22"/>
              <p:cNvSpPr/>
              <p:nvPr/>
            </p:nvSpPr>
            <p:spPr>
              <a:xfrm>
                <a:off x="1545755" y="4017744"/>
                <a:ext cx="170800" cy="171985"/>
              </a:xfrm>
              <a:custGeom>
                <a:avLst/>
                <a:gdLst/>
                <a:ahLst/>
                <a:cxnLst/>
                <a:rect l="l" t="t" r="r" b="b"/>
                <a:pathLst>
                  <a:path w="5477" h="5515" extrusionOk="0">
                    <a:moveTo>
                      <a:pt x="1862" y="1"/>
                    </a:moveTo>
                    <a:cubicBezTo>
                      <a:pt x="1761" y="65"/>
                      <a:pt x="1663" y="139"/>
                      <a:pt x="1570" y="216"/>
                    </a:cubicBezTo>
                    <a:cubicBezTo>
                      <a:pt x="1438" y="324"/>
                      <a:pt x="1311" y="448"/>
                      <a:pt x="1193" y="580"/>
                    </a:cubicBezTo>
                    <a:cubicBezTo>
                      <a:pt x="1077" y="714"/>
                      <a:pt x="963" y="860"/>
                      <a:pt x="861" y="1016"/>
                    </a:cubicBezTo>
                    <a:cubicBezTo>
                      <a:pt x="657" y="1325"/>
                      <a:pt x="480" y="1678"/>
                      <a:pt x="348" y="2049"/>
                    </a:cubicBezTo>
                    <a:cubicBezTo>
                      <a:pt x="214" y="2419"/>
                      <a:pt x="121" y="2813"/>
                      <a:pt x="68" y="3214"/>
                    </a:cubicBezTo>
                    <a:cubicBezTo>
                      <a:pt x="13" y="3613"/>
                      <a:pt x="0" y="4020"/>
                      <a:pt x="27" y="4420"/>
                    </a:cubicBezTo>
                    <a:cubicBezTo>
                      <a:pt x="53" y="4781"/>
                      <a:pt x="108" y="5134"/>
                      <a:pt x="197" y="5474"/>
                    </a:cubicBezTo>
                    <a:cubicBezTo>
                      <a:pt x="509" y="5500"/>
                      <a:pt x="829" y="5514"/>
                      <a:pt x="1152" y="5514"/>
                    </a:cubicBezTo>
                    <a:cubicBezTo>
                      <a:pt x="1181" y="5514"/>
                      <a:pt x="1211" y="5514"/>
                      <a:pt x="1241" y="5514"/>
                    </a:cubicBezTo>
                    <a:cubicBezTo>
                      <a:pt x="1625" y="5510"/>
                      <a:pt x="2019" y="5487"/>
                      <a:pt x="2414" y="5444"/>
                    </a:cubicBezTo>
                    <a:cubicBezTo>
                      <a:pt x="2612" y="5422"/>
                      <a:pt x="2811" y="5395"/>
                      <a:pt x="3011" y="5364"/>
                    </a:cubicBezTo>
                    <a:cubicBezTo>
                      <a:pt x="3210" y="5334"/>
                      <a:pt x="3413" y="5298"/>
                      <a:pt x="3612" y="5258"/>
                    </a:cubicBezTo>
                    <a:cubicBezTo>
                      <a:pt x="3808" y="5219"/>
                      <a:pt x="4010" y="5175"/>
                      <a:pt x="4204" y="5126"/>
                    </a:cubicBezTo>
                    <a:cubicBezTo>
                      <a:pt x="4399" y="5077"/>
                      <a:pt x="4589" y="5025"/>
                      <a:pt x="4773" y="4966"/>
                    </a:cubicBezTo>
                    <a:cubicBezTo>
                      <a:pt x="4868" y="4937"/>
                      <a:pt x="4953" y="4906"/>
                      <a:pt x="5042" y="4874"/>
                    </a:cubicBezTo>
                    <a:cubicBezTo>
                      <a:pt x="5134" y="4840"/>
                      <a:pt x="5207" y="4810"/>
                      <a:pt x="5289" y="4772"/>
                    </a:cubicBezTo>
                    <a:cubicBezTo>
                      <a:pt x="5331" y="4752"/>
                      <a:pt x="5367" y="4736"/>
                      <a:pt x="5404" y="4716"/>
                    </a:cubicBezTo>
                    <a:cubicBezTo>
                      <a:pt x="5432" y="4703"/>
                      <a:pt x="5453" y="4690"/>
                      <a:pt x="5476" y="4679"/>
                    </a:cubicBezTo>
                    <a:cubicBezTo>
                      <a:pt x="5409" y="4536"/>
                      <a:pt x="5338" y="4395"/>
                      <a:pt x="5266" y="4257"/>
                    </a:cubicBezTo>
                    <a:cubicBezTo>
                      <a:pt x="5078" y="3901"/>
                      <a:pt x="4869" y="3546"/>
                      <a:pt x="4648" y="3208"/>
                    </a:cubicBezTo>
                    <a:cubicBezTo>
                      <a:pt x="4427" y="2870"/>
                      <a:pt x="4195" y="2547"/>
                      <a:pt x="3951" y="2233"/>
                    </a:cubicBezTo>
                    <a:cubicBezTo>
                      <a:pt x="3706" y="1921"/>
                      <a:pt x="3456" y="1625"/>
                      <a:pt x="3197" y="1338"/>
                    </a:cubicBezTo>
                    <a:cubicBezTo>
                      <a:pt x="2939" y="1050"/>
                      <a:pt x="2677" y="778"/>
                      <a:pt x="2407" y="514"/>
                    </a:cubicBezTo>
                    <a:cubicBezTo>
                      <a:pt x="2226" y="338"/>
                      <a:pt x="2046" y="167"/>
                      <a:pt x="18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3" name="Google Shape;6313;p22"/>
              <p:cNvSpPr/>
              <p:nvPr/>
            </p:nvSpPr>
            <p:spPr>
              <a:xfrm>
                <a:off x="1605411" y="3993420"/>
                <a:ext cx="84823" cy="23233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745" extrusionOk="0">
                    <a:moveTo>
                      <a:pt x="1273" y="1"/>
                    </a:moveTo>
                    <a:cubicBezTo>
                      <a:pt x="1152" y="1"/>
                      <a:pt x="1030" y="9"/>
                      <a:pt x="909" y="26"/>
                    </a:cubicBezTo>
                    <a:cubicBezTo>
                      <a:pt x="599" y="69"/>
                      <a:pt x="291" y="170"/>
                      <a:pt x="1" y="321"/>
                    </a:cubicBezTo>
                    <a:cubicBezTo>
                      <a:pt x="103" y="413"/>
                      <a:pt x="205" y="503"/>
                      <a:pt x="305" y="597"/>
                    </a:cubicBezTo>
                    <a:cubicBezTo>
                      <a:pt x="571" y="484"/>
                      <a:pt x="1032" y="326"/>
                      <a:pt x="1527" y="326"/>
                    </a:cubicBezTo>
                    <a:cubicBezTo>
                      <a:pt x="1929" y="326"/>
                      <a:pt x="2355" y="430"/>
                      <a:pt x="2719" y="745"/>
                    </a:cubicBezTo>
                    <a:cubicBezTo>
                      <a:pt x="2545" y="545"/>
                      <a:pt x="2366" y="351"/>
                      <a:pt x="2182" y="162"/>
                    </a:cubicBezTo>
                    <a:cubicBezTo>
                      <a:pt x="2074" y="122"/>
                      <a:pt x="1964" y="90"/>
                      <a:pt x="1851" y="65"/>
                    </a:cubicBezTo>
                    <a:cubicBezTo>
                      <a:pt x="1661" y="22"/>
                      <a:pt x="1467" y="1"/>
                      <a:pt x="127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4" name="Google Shape;6314;p22"/>
              <p:cNvSpPr/>
              <p:nvPr/>
            </p:nvSpPr>
            <p:spPr>
              <a:xfrm>
                <a:off x="1588634" y="3925937"/>
                <a:ext cx="85322" cy="72755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33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7" y="68"/>
                      <a:pt x="173" y="131"/>
                      <a:pt x="258" y="196"/>
                    </a:cubicBezTo>
                    <a:cubicBezTo>
                      <a:pt x="529" y="401"/>
                      <a:pt x="815" y="626"/>
                      <a:pt x="1085" y="846"/>
                    </a:cubicBezTo>
                    <a:cubicBezTo>
                      <a:pt x="1088" y="848"/>
                      <a:pt x="1094" y="853"/>
                      <a:pt x="1096" y="856"/>
                    </a:cubicBezTo>
                    <a:cubicBezTo>
                      <a:pt x="1370" y="1078"/>
                      <a:pt x="1649" y="1316"/>
                      <a:pt x="1916" y="1557"/>
                    </a:cubicBezTo>
                    <a:cubicBezTo>
                      <a:pt x="2188" y="1802"/>
                      <a:pt x="2459" y="2059"/>
                      <a:pt x="2720" y="2326"/>
                    </a:cubicBezTo>
                    <a:lnTo>
                      <a:pt x="2735" y="2332"/>
                    </a:lnTo>
                    <a:cubicBezTo>
                      <a:pt x="2668" y="2200"/>
                      <a:pt x="2594" y="2075"/>
                      <a:pt x="2517" y="1951"/>
                    </a:cubicBezTo>
                    <a:cubicBezTo>
                      <a:pt x="2323" y="1642"/>
                      <a:pt x="2107" y="1359"/>
                      <a:pt x="1866" y="1110"/>
                    </a:cubicBezTo>
                    <a:cubicBezTo>
                      <a:pt x="1626" y="860"/>
                      <a:pt x="1368" y="644"/>
                      <a:pt x="1088" y="466"/>
                    </a:cubicBezTo>
                    <a:cubicBezTo>
                      <a:pt x="807" y="286"/>
                      <a:pt x="516" y="150"/>
                      <a:pt x="208" y="56"/>
                    </a:cubicBezTo>
                    <a:cubicBezTo>
                      <a:pt x="139" y="35"/>
                      <a:pt x="71" y="16"/>
                      <a:pt x="1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5" name="Google Shape;6315;p22"/>
              <p:cNvSpPr/>
              <p:nvPr/>
            </p:nvSpPr>
            <p:spPr>
              <a:xfrm>
                <a:off x="1537086" y="3939596"/>
                <a:ext cx="136434" cy="63836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047" extrusionOk="0">
                    <a:moveTo>
                      <a:pt x="1307" y="0"/>
                    </a:moveTo>
                    <a:cubicBezTo>
                      <a:pt x="782" y="0"/>
                      <a:pt x="321" y="146"/>
                      <a:pt x="1" y="284"/>
                    </a:cubicBezTo>
                    <a:cubicBezTo>
                      <a:pt x="133" y="382"/>
                      <a:pt x="267" y="481"/>
                      <a:pt x="397" y="580"/>
                    </a:cubicBezTo>
                    <a:cubicBezTo>
                      <a:pt x="994" y="1029"/>
                      <a:pt x="1599" y="1517"/>
                      <a:pt x="2193" y="2047"/>
                    </a:cubicBezTo>
                    <a:cubicBezTo>
                      <a:pt x="2483" y="1894"/>
                      <a:pt x="2791" y="1795"/>
                      <a:pt x="3102" y="1752"/>
                    </a:cubicBezTo>
                    <a:cubicBezTo>
                      <a:pt x="3223" y="1735"/>
                      <a:pt x="3345" y="1727"/>
                      <a:pt x="3466" y="1727"/>
                    </a:cubicBezTo>
                    <a:cubicBezTo>
                      <a:pt x="3660" y="1727"/>
                      <a:pt x="3853" y="1748"/>
                      <a:pt x="4043" y="1791"/>
                    </a:cubicBezTo>
                    <a:cubicBezTo>
                      <a:pt x="4157" y="1816"/>
                      <a:pt x="4266" y="1848"/>
                      <a:pt x="4374" y="1888"/>
                    </a:cubicBezTo>
                    <a:cubicBezTo>
                      <a:pt x="4112" y="1621"/>
                      <a:pt x="3842" y="1364"/>
                      <a:pt x="3570" y="1119"/>
                    </a:cubicBezTo>
                    <a:cubicBezTo>
                      <a:pt x="3303" y="878"/>
                      <a:pt x="3023" y="640"/>
                      <a:pt x="2751" y="418"/>
                    </a:cubicBezTo>
                    <a:cubicBezTo>
                      <a:pt x="2748" y="415"/>
                      <a:pt x="2742" y="410"/>
                      <a:pt x="2739" y="408"/>
                    </a:cubicBezTo>
                    <a:cubicBezTo>
                      <a:pt x="2246" y="105"/>
                      <a:pt x="1753" y="0"/>
                      <a:pt x="1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6" name="Google Shape;6316;p22"/>
              <p:cNvSpPr/>
              <p:nvPr/>
            </p:nvSpPr>
            <p:spPr>
              <a:xfrm>
                <a:off x="1594964" y="4003399"/>
                <a:ext cx="19990" cy="14376"/>
              </a:xfrm>
              <a:custGeom>
                <a:avLst/>
                <a:gdLst/>
                <a:ahLst/>
                <a:cxnLst/>
                <a:rect l="l" t="t" r="r" b="b"/>
                <a:pathLst>
                  <a:path w="641" h="461" extrusionOk="0">
                    <a:moveTo>
                      <a:pt x="337" y="1"/>
                    </a:moveTo>
                    <a:cubicBezTo>
                      <a:pt x="336" y="2"/>
                      <a:pt x="331" y="2"/>
                      <a:pt x="330" y="3"/>
                    </a:cubicBezTo>
                    <a:cubicBezTo>
                      <a:pt x="293" y="24"/>
                      <a:pt x="254" y="44"/>
                      <a:pt x="216" y="65"/>
                    </a:cubicBezTo>
                    <a:cubicBezTo>
                      <a:pt x="144" y="107"/>
                      <a:pt x="73" y="153"/>
                      <a:pt x="1" y="202"/>
                    </a:cubicBezTo>
                    <a:cubicBezTo>
                      <a:pt x="6" y="205"/>
                      <a:pt x="9" y="210"/>
                      <a:pt x="15" y="215"/>
                    </a:cubicBezTo>
                    <a:cubicBezTo>
                      <a:pt x="107" y="295"/>
                      <a:pt x="199" y="377"/>
                      <a:pt x="288" y="461"/>
                    </a:cubicBezTo>
                    <a:cubicBezTo>
                      <a:pt x="326" y="438"/>
                      <a:pt x="366" y="412"/>
                      <a:pt x="403" y="390"/>
                    </a:cubicBezTo>
                    <a:cubicBezTo>
                      <a:pt x="403" y="390"/>
                      <a:pt x="491" y="340"/>
                      <a:pt x="640" y="277"/>
                    </a:cubicBezTo>
                    <a:cubicBezTo>
                      <a:pt x="540" y="183"/>
                      <a:pt x="438" y="93"/>
                      <a:pt x="337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7" name="Google Shape;6317;p22"/>
              <p:cNvSpPr/>
              <p:nvPr/>
            </p:nvSpPr>
            <p:spPr>
              <a:xfrm>
                <a:off x="1454104" y="3954315"/>
                <a:ext cx="140894" cy="232921"/>
              </a:xfrm>
              <a:custGeom>
                <a:avLst/>
                <a:gdLst/>
                <a:ahLst/>
                <a:cxnLst/>
                <a:rect l="l" t="t" r="r" b="b"/>
                <a:pathLst>
                  <a:path w="4518" h="7469" extrusionOk="0">
                    <a:moveTo>
                      <a:pt x="2282" y="0"/>
                    </a:moveTo>
                    <a:cubicBezTo>
                      <a:pt x="2223" y="36"/>
                      <a:pt x="2190" y="58"/>
                      <a:pt x="2190" y="58"/>
                    </a:cubicBezTo>
                    <a:cubicBezTo>
                      <a:pt x="2052" y="140"/>
                      <a:pt x="1915" y="237"/>
                      <a:pt x="1786" y="344"/>
                    </a:cubicBezTo>
                    <a:cubicBezTo>
                      <a:pt x="1657" y="449"/>
                      <a:pt x="1529" y="570"/>
                      <a:pt x="1411" y="699"/>
                    </a:cubicBezTo>
                    <a:cubicBezTo>
                      <a:pt x="1292" y="828"/>
                      <a:pt x="1175" y="971"/>
                      <a:pt x="1069" y="1120"/>
                    </a:cubicBezTo>
                    <a:cubicBezTo>
                      <a:pt x="856" y="1416"/>
                      <a:pt x="669" y="1756"/>
                      <a:pt x="515" y="2114"/>
                    </a:cubicBezTo>
                    <a:cubicBezTo>
                      <a:pt x="363" y="2473"/>
                      <a:pt x="242" y="2855"/>
                      <a:pt x="159" y="3249"/>
                    </a:cubicBezTo>
                    <a:cubicBezTo>
                      <a:pt x="74" y="3643"/>
                      <a:pt x="24" y="4049"/>
                      <a:pt x="8" y="4453"/>
                    </a:cubicBezTo>
                    <a:cubicBezTo>
                      <a:pt x="1" y="4654"/>
                      <a:pt x="1" y="4855"/>
                      <a:pt x="9" y="5057"/>
                    </a:cubicBezTo>
                    <a:cubicBezTo>
                      <a:pt x="18" y="5258"/>
                      <a:pt x="36" y="5456"/>
                      <a:pt x="61" y="5653"/>
                    </a:cubicBezTo>
                    <a:cubicBezTo>
                      <a:pt x="87" y="5852"/>
                      <a:pt x="120" y="6041"/>
                      <a:pt x="162" y="6233"/>
                    </a:cubicBezTo>
                    <a:cubicBezTo>
                      <a:pt x="203" y="6422"/>
                      <a:pt x="254" y="6612"/>
                      <a:pt x="311" y="6795"/>
                    </a:cubicBezTo>
                    <a:cubicBezTo>
                      <a:pt x="327" y="6844"/>
                      <a:pt x="341" y="6890"/>
                      <a:pt x="357" y="6937"/>
                    </a:cubicBezTo>
                    <a:cubicBezTo>
                      <a:pt x="547" y="6996"/>
                      <a:pt x="735" y="7053"/>
                      <a:pt x="928" y="7105"/>
                    </a:cubicBezTo>
                    <a:cubicBezTo>
                      <a:pt x="1267" y="7199"/>
                      <a:pt x="1614" y="7282"/>
                      <a:pt x="1967" y="7348"/>
                    </a:cubicBezTo>
                    <a:cubicBezTo>
                      <a:pt x="2223" y="7397"/>
                      <a:pt x="2480" y="7439"/>
                      <a:pt x="2742" y="7469"/>
                    </a:cubicBezTo>
                    <a:cubicBezTo>
                      <a:pt x="2683" y="7212"/>
                      <a:pt x="2640" y="6948"/>
                      <a:pt x="2613" y="6681"/>
                    </a:cubicBezTo>
                    <a:cubicBezTo>
                      <a:pt x="2574" y="6284"/>
                      <a:pt x="2570" y="5880"/>
                      <a:pt x="2606" y="5478"/>
                    </a:cubicBezTo>
                    <a:cubicBezTo>
                      <a:pt x="2642" y="5075"/>
                      <a:pt x="2715" y="4677"/>
                      <a:pt x="2827" y="4295"/>
                    </a:cubicBezTo>
                    <a:cubicBezTo>
                      <a:pt x="2938" y="3914"/>
                      <a:pt x="3087" y="3546"/>
                      <a:pt x="3271" y="3209"/>
                    </a:cubicBezTo>
                    <a:cubicBezTo>
                      <a:pt x="3454" y="2874"/>
                      <a:pt x="3675" y="2561"/>
                      <a:pt x="3920" y="2299"/>
                    </a:cubicBezTo>
                    <a:cubicBezTo>
                      <a:pt x="4043" y="2165"/>
                      <a:pt x="4174" y="2043"/>
                      <a:pt x="4309" y="1934"/>
                    </a:cubicBezTo>
                    <a:cubicBezTo>
                      <a:pt x="4378" y="1878"/>
                      <a:pt x="4446" y="1826"/>
                      <a:pt x="4518" y="1777"/>
                    </a:cubicBezTo>
                    <a:cubicBezTo>
                      <a:pt x="3970" y="1294"/>
                      <a:pt x="3396" y="834"/>
                      <a:pt x="2834" y="410"/>
                    </a:cubicBezTo>
                    <a:cubicBezTo>
                      <a:pt x="2654" y="273"/>
                      <a:pt x="2468" y="135"/>
                      <a:pt x="2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8" name="Google Shape;6318;p22"/>
              <p:cNvSpPr/>
              <p:nvPr/>
            </p:nvSpPr>
            <p:spPr>
              <a:xfrm>
                <a:off x="1054754" y="3740830"/>
                <a:ext cx="536133" cy="422463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13547" extrusionOk="0">
                    <a:moveTo>
                      <a:pt x="4634" y="1"/>
                    </a:moveTo>
                    <a:cubicBezTo>
                      <a:pt x="4588" y="1"/>
                      <a:pt x="4543" y="1"/>
                      <a:pt x="4497" y="2"/>
                    </a:cubicBezTo>
                    <a:cubicBezTo>
                      <a:pt x="4288" y="9"/>
                      <a:pt x="4094" y="23"/>
                      <a:pt x="3886" y="51"/>
                    </a:cubicBezTo>
                    <a:cubicBezTo>
                      <a:pt x="3677" y="82"/>
                      <a:pt x="3487" y="121"/>
                      <a:pt x="3282" y="173"/>
                    </a:cubicBezTo>
                    <a:cubicBezTo>
                      <a:pt x="3075" y="229"/>
                      <a:pt x="2891" y="291"/>
                      <a:pt x="2692" y="370"/>
                    </a:cubicBezTo>
                    <a:cubicBezTo>
                      <a:pt x="2495" y="455"/>
                      <a:pt x="2314" y="541"/>
                      <a:pt x="2130" y="649"/>
                    </a:cubicBezTo>
                    <a:cubicBezTo>
                      <a:pt x="2041" y="701"/>
                      <a:pt x="1959" y="749"/>
                      <a:pt x="1880" y="801"/>
                    </a:cubicBezTo>
                    <a:cubicBezTo>
                      <a:pt x="1794" y="862"/>
                      <a:pt x="1709" y="919"/>
                      <a:pt x="1620" y="988"/>
                    </a:cubicBezTo>
                    <a:cubicBezTo>
                      <a:pt x="1453" y="1116"/>
                      <a:pt x="1314" y="1235"/>
                      <a:pt x="1165" y="1383"/>
                    </a:cubicBezTo>
                    <a:cubicBezTo>
                      <a:pt x="1019" y="1530"/>
                      <a:pt x="889" y="1668"/>
                      <a:pt x="763" y="1832"/>
                    </a:cubicBezTo>
                    <a:cubicBezTo>
                      <a:pt x="639" y="1992"/>
                      <a:pt x="523" y="2150"/>
                      <a:pt x="419" y="2324"/>
                    </a:cubicBezTo>
                    <a:cubicBezTo>
                      <a:pt x="316" y="2490"/>
                      <a:pt x="218" y="2676"/>
                      <a:pt x="136" y="2856"/>
                    </a:cubicBezTo>
                    <a:cubicBezTo>
                      <a:pt x="130" y="2874"/>
                      <a:pt x="119" y="2893"/>
                      <a:pt x="109" y="2915"/>
                    </a:cubicBezTo>
                    <a:cubicBezTo>
                      <a:pt x="90" y="2982"/>
                      <a:pt x="74" y="3050"/>
                      <a:pt x="60" y="3120"/>
                    </a:cubicBezTo>
                    <a:cubicBezTo>
                      <a:pt x="30" y="3278"/>
                      <a:pt x="8" y="3445"/>
                      <a:pt x="4" y="3609"/>
                    </a:cubicBezTo>
                    <a:cubicBezTo>
                      <a:pt x="1" y="3770"/>
                      <a:pt x="10" y="3941"/>
                      <a:pt x="31" y="4101"/>
                    </a:cubicBezTo>
                    <a:cubicBezTo>
                      <a:pt x="53" y="4259"/>
                      <a:pt x="90" y="4430"/>
                      <a:pt x="136" y="4587"/>
                    </a:cubicBezTo>
                    <a:cubicBezTo>
                      <a:pt x="186" y="4743"/>
                      <a:pt x="247" y="4906"/>
                      <a:pt x="313" y="5055"/>
                    </a:cubicBezTo>
                    <a:cubicBezTo>
                      <a:pt x="378" y="5205"/>
                      <a:pt x="462" y="5364"/>
                      <a:pt x="546" y="5502"/>
                    </a:cubicBezTo>
                    <a:cubicBezTo>
                      <a:pt x="629" y="5645"/>
                      <a:pt x="723" y="5793"/>
                      <a:pt x="820" y="5924"/>
                    </a:cubicBezTo>
                    <a:cubicBezTo>
                      <a:pt x="917" y="6059"/>
                      <a:pt x="1029" y="6197"/>
                      <a:pt x="1137" y="6322"/>
                    </a:cubicBezTo>
                    <a:cubicBezTo>
                      <a:pt x="1282" y="6497"/>
                      <a:pt x="1446" y="6670"/>
                      <a:pt x="1613" y="6837"/>
                    </a:cubicBezTo>
                    <a:cubicBezTo>
                      <a:pt x="1692" y="6914"/>
                      <a:pt x="1769" y="6989"/>
                      <a:pt x="1844" y="7062"/>
                    </a:cubicBezTo>
                    <a:cubicBezTo>
                      <a:pt x="1854" y="7072"/>
                      <a:pt x="1864" y="7082"/>
                      <a:pt x="1879" y="7094"/>
                    </a:cubicBezTo>
                    <a:cubicBezTo>
                      <a:pt x="1991" y="7197"/>
                      <a:pt x="2103" y="7305"/>
                      <a:pt x="2218" y="7406"/>
                    </a:cubicBezTo>
                    <a:cubicBezTo>
                      <a:pt x="2346" y="7515"/>
                      <a:pt x="2479" y="7630"/>
                      <a:pt x="2606" y="7738"/>
                    </a:cubicBezTo>
                    <a:cubicBezTo>
                      <a:pt x="2865" y="7952"/>
                      <a:pt x="3129" y="8168"/>
                      <a:pt x="3394" y="8381"/>
                    </a:cubicBezTo>
                    <a:cubicBezTo>
                      <a:pt x="3661" y="8592"/>
                      <a:pt x="3924" y="8797"/>
                      <a:pt x="4199" y="9002"/>
                    </a:cubicBezTo>
                    <a:cubicBezTo>
                      <a:pt x="4471" y="9203"/>
                      <a:pt x="4739" y="9401"/>
                      <a:pt x="5018" y="9595"/>
                    </a:cubicBezTo>
                    <a:cubicBezTo>
                      <a:pt x="5294" y="9789"/>
                      <a:pt x="5573" y="9978"/>
                      <a:pt x="5858" y="10165"/>
                    </a:cubicBezTo>
                    <a:cubicBezTo>
                      <a:pt x="6141" y="10347"/>
                      <a:pt x="6427" y="10527"/>
                      <a:pt x="6718" y="10705"/>
                    </a:cubicBezTo>
                    <a:cubicBezTo>
                      <a:pt x="7011" y="10879"/>
                      <a:pt x="7306" y="11052"/>
                      <a:pt x="7605" y="11220"/>
                    </a:cubicBezTo>
                    <a:cubicBezTo>
                      <a:pt x="7766" y="11309"/>
                      <a:pt x="7930" y="11401"/>
                      <a:pt x="8096" y="11487"/>
                    </a:cubicBezTo>
                    <a:cubicBezTo>
                      <a:pt x="8197" y="11546"/>
                      <a:pt x="8302" y="11602"/>
                      <a:pt x="8406" y="11654"/>
                    </a:cubicBezTo>
                    <a:cubicBezTo>
                      <a:pt x="8440" y="11676"/>
                      <a:pt x="8472" y="11692"/>
                      <a:pt x="8506" y="11710"/>
                    </a:cubicBezTo>
                    <a:cubicBezTo>
                      <a:pt x="8659" y="11789"/>
                      <a:pt x="8812" y="11870"/>
                      <a:pt x="8965" y="11946"/>
                    </a:cubicBezTo>
                    <a:cubicBezTo>
                      <a:pt x="9117" y="12025"/>
                      <a:pt x="9270" y="12100"/>
                      <a:pt x="9426" y="12177"/>
                    </a:cubicBezTo>
                    <a:cubicBezTo>
                      <a:pt x="9579" y="12252"/>
                      <a:pt x="9740" y="12330"/>
                      <a:pt x="9895" y="12406"/>
                    </a:cubicBezTo>
                    <a:cubicBezTo>
                      <a:pt x="10052" y="12482"/>
                      <a:pt x="10204" y="12554"/>
                      <a:pt x="10365" y="12629"/>
                    </a:cubicBezTo>
                    <a:cubicBezTo>
                      <a:pt x="10520" y="12705"/>
                      <a:pt x="10681" y="12777"/>
                      <a:pt x="10837" y="12852"/>
                    </a:cubicBezTo>
                    <a:cubicBezTo>
                      <a:pt x="11157" y="12997"/>
                      <a:pt x="11472" y="13136"/>
                      <a:pt x="11796" y="13271"/>
                    </a:cubicBezTo>
                    <a:cubicBezTo>
                      <a:pt x="12023" y="13366"/>
                      <a:pt x="12250" y="13460"/>
                      <a:pt x="12481" y="13546"/>
                    </a:cubicBezTo>
                    <a:cubicBezTo>
                      <a:pt x="12478" y="13535"/>
                      <a:pt x="12474" y="13523"/>
                      <a:pt x="12471" y="13509"/>
                    </a:cubicBezTo>
                    <a:cubicBezTo>
                      <a:pt x="12421" y="13320"/>
                      <a:pt x="12379" y="13126"/>
                      <a:pt x="12345" y="12932"/>
                    </a:cubicBezTo>
                    <a:cubicBezTo>
                      <a:pt x="12310" y="12738"/>
                      <a:pt x="12287" y="12540"/>
                      <a:pt x="12266" y="12343"/>
                    </a:cubicBezTo>
                    <a:cubicBezTo>
                      <a:pt x="12250" y="12144"/>
                      <a:pt x="12238" y="11943"/>
                      <a:pt x="12235" y="11742"/>
                    </a:cubicBezTo>
                    <a:cubicBezTo>
                      <a:pt x="12227" y="11339"/>
                      <a:pt x="12250" y="10930"/>
                      <a:pt x="12306" y="10531"/>
                    </a:cubicBezTo>
                    <a:cubicBezTo>
                      <a:pt x="12361" y="10132"/>
                      <a:pt x="12447" y="9739"/>
                      <a:pt x="12566" y="9358"/>
                    </a:cubicBezTo>
                    <a:cubicBezTo>
                      <a:pt x="12683" y="8979"/>
                      <a:pt x="12835" y="8611"/>
                      <a:pt x="13013" y="8270"/>
                    </a:cubicBezTo>
                    <a:cubicBezTo>
                      <a:pt x="13192" y="7931"/>
                      <a:pt x="13403" y="7611"/>
                      <a:pt x="13636" y="7327"/>
                    </a:cubicBezTo>
                    <a:cubicBezTo>
                      <a:pt x="13751" y="7184"/>
                      <a:pt x="13876" y="7051"/>
                      <a:pt x="14004" y="6929"/>
                    </a:cubicBezTo>
                    <a:cubicBezTo>
                      <a:pt x="14132" y="6803"/>
                      <a:pt x="14268" y="6686"/>
                      <a:pt x="14406" y="6585"/>
                    </a:cubicBezTo>
                    <a:cubicBezTo>
                      <a:pt x="14546" y="6483"/>
                      <a:pt x="14692" y="6384"/>
                      <a:pt x="14838" y="6305"/>
                    </a:cubicBezTo>
                    <a:cubicBezTo>
                      <a:pt x="15196" y="6103"/>
                      <a:pt x="15574" y="5972"/>
                      <a:pt x="15955" y="5912"/>
                    </a:cubicBezTo>
                    <a:cubicBezTo>
                      <a:pt x="16116" y="5886"/>
                      <a:pt x="16275" y="5875"/>
                      <a:pt x="16435" y="5872"/>
                    </a:cubicBezTo>
                    <a:cubicBezTo>
                      <a:pt x="16594" y="5872"/>
                      <a:pt x="16707" y="5883"/>
                      <a:pt x="16866" y="5909"/>
                    </a:cubicBezTo>
                    <a:cubicBezTo>
                      <a:pt x="16879" y="5912"/>
                      <a:pt x="16980" y="5926"/>
                      <a:pt x="16994" y="5931"/>
                    </a:cubicBezTo>
                    <a:cubicBezTo>
                      <a:pt x="17066" y="5945"/>
                      <a:pt x="17144" y="5968"/>
                      <a:pt x="17191" y="5980"/>
                    </a:cubicBezTo>
                    <a:cubicBezTo>
                      <a:pt x="17139" y="5939"/>
                      <a:pt x="17060" y="5875"/>
                      <a:pt x="17003" y="5832"/>
                    </a:cubicBezTo>
                    <a:cubicBezTo>
                      <a:pt x="16872" y="5731"/>
                      <a:pt x="16735" y="5635"/>
                      <a:pt x="16605" y="5541"/>
                    </a:cubicBezTo>
                    <a:cubicBezTo>
                      <a:pt x="16590" y="5528"/>
                      <a:pt x="16573" y="5514"/>
                      <a:pt x="16551" y="5502"/>
                    </a:cubicBezTo>
                    <a:cubicBezTo>
                      <a:pt x="16521" y="5478"/>
                      <a:pt x="16490" y="5455"/>
                      <a:pt x="16455" y="5429"/>
                    </a:cubicBezTo>
                    <a:cubicBezTo>
                      <a:pt x="16212" y="5255"/>
                      <a:pt x="15962" y="5075"/>
                      <a:pt x="15716" y="4909"/>
                    </a:cubicBezTo>
                    <a:cubicBezTo>
                      <a:pt x="15641" y="4855"/>
                      <a:pt x="15564" y="4804"/>
                      <a:pt x="15487" y="4752"/>
                    </a:cubicBezTo>
                    <a:cubicBezTo>
                      <a:pt x="15272" y="4602"/>
                      <a:pt x="15052" y="4453"/>
                      <a:pt x="14836" y="4315"/>
                    </a:cubicBezTo>
                    <a:cubicBezTo>
                      <a:pt x="14544" y="4125"/>
                      <a:pt x="14235" y="3928"/>
                      <a:pt x="13941" y="3746"/>
                    </a:cubicBezTo>
                    <a:cubicBezTo>
                      <a:pt x="13643" y="3566"/>
                      <a:pt x="13334" y="3382"/>
                      <a:pt x="13032" y="3208"/>
                    </a:cubicBezTo>
                    <a:cubicBezTo>
                      <a:pt x="12424" y="2861"/>
                      <a:pt x="11806" y="2529"/>
                      <a:pt x="11187" y="2216"/>
                    </a:cubicBezTo>
                    <a:cubicBezTo>
                      <a:pt x="10919" y="2078"/>
                      <a:pt x="10650" y="1948"/>
                      <a:pt x="10387" y="1818"/>
                    </a:cubicBezTo>
                    <a:cubicBezTo>
                      <a:pt x="10285" y="1772"/>
                      <a:pt x="10185" y="1724"/>
                      <a:pt x="10085" y="1675"/>
                    </a:cubicBezTo>
                    <a:cubicBezTo>
                      <a:pt x="9843" y="1566"/>
                      <a:pt x="9605" y="1451"/>
                      <a:pt x="9359" y="1339"/>
                    </a:cubicBezTo>
                    <a:cubicBezTo>
                      <a:pt x="9202" y="1268"/>
                      <a:pt x="9050" y="1201"/>
                      <a:pt x="8889" y="1130"/>
                    </a:cubicBezTo>
                    <a:cubicBezTo>
                      <a:pt x="8850" y="1113"/>
                      <a:pt x="8811" y="1096"/>
                      <a:pt x="8774" y="1079"/>
                    </a:cubicBezTo>
                    <a:lnTo>
                      <a:pt x="8766" y="1079"/>
                    </a:lnTo>
                    <a:cubicBezTo>
                      <a:pt x="8648" y="1023"/>
                      <a:pt x="8528" y="971"/>
                      <a:pt x="8401" y="922"/>
                    </a:cubicBezTo>
                    <a:cubicBezTo>
                      <a:pt x="8270" y="866"/>
                      <a:pt x="8138" y="811"/>
                      <a:pt x="8003" y="758"/>
                    </a:cubicBezTo>
                    <a:cubicBezTo>
                      <a:pt x="7802" y="676"/>
                      <a:pt x="7593" y="600"/>
                      <a:pt x="7380" y="527"/>
                    </a:cubicBezTo>
                    <a:cubicBezTo>
                      <a:pt x="7027" y="402"/>
                      <a:pt x="6660" y="289"/>
                      <a:pt x="6281" y="203"/>
                    </a:cubicBezTo>
                    <a:cubicBezTo>
                      <a:pt x="5895" y="114"/>
                      <a:pt x="5510" y="46"/>
                      <a:pt x="5100" y="16"/>
                    </a:cubicBezTo>
                    <a:cubicBezTo>
                      <a:pt x="4944" y="5"/>
                      <a:pt x="4791" y="1"/>
                      <a:pt x="46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9" name="Google Shape;6319;p22"/>
              <p:cNvSpPr/>
              <p:nvPr/>
            </p:nvSpPr>
            <p:spPr>
              <a:xfrm>
                <a:off x="1036483" y="3399763"/>
                <a:ext cx="48586" cy="61559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1974" extrusionOk="0">
                    <a:moveTo>
                      <a:pt x="1098" y="1"/>
                    </a:moveTo>
                    <a:cubicBezTo>
                      <a:pt x="945" y="1"/>
                      <a:pt x="806" y="79"/>
                      <a:pt x="684" y="171"/>
                    </a:cubicBezTo>
                    <a:cubicBezTo>
                      <a:pt x="528" y="286"/>
                      <a:pt x="400" y="424"/>
                      <a:pt x="297" y="580"/>
                    </a:cubicBezTo>
                    <a:cubicBezTo>
                      <a:pt x="192" y="736"/>
                      <a:pt x="111" y="914"/>
                      <a:pt x="61" y="1095"/>
                    </a:cubicBezTo>
                    <a:cubicBezTo>
                      <a:pt x="22" y="1242"/>
                      <a:pt x="1" y="1390"/>
                      <a:pt x="19" y="1543"/>
                    </a:cubicBezTo>
                    <a:cubicBezTo>
                      <a:pt x="32" y="1656"/>
                      <a:pt x="68" y="1774"/>
                      <a:pt x="147" y="1853"/>
                    </a:cubicBezTo>
                    <a:cubicBezTo>
                      <a:pt x="170" y="1876"/>
                      <a:pt x="198" y="1896"/>
                      <a:pt x="228" y="1913"/>
                    </a:cubicBezTo>
                    <a:cubicBezTo>
                      <a:pt x="298" y="1953"/>
                      <a:pt x="382" y="1973"/>
                      <a:pt x="461" y="1973"/>
                    </a:cubicBezTo>
                    <a:cubicBezTo>
                      <a:pt x="576" y="1973"/>
                      <a:pt x="681" y="1930"/>
                      <a:pt x="780" y="1870"/>
                    </a:cubicBezTo>
                    <a:cubicBezTo>
                      <a:pt x="813" y="1848"/>
                      <a:pt x="845" y="1827"/>
                      <a:pt x="875" y="1804"/>
                    </a:cubicBezTo>
                    <a:cubicBezTo>
                      <a:pt x="1030" y="1689"/>
                      <a:pt x="1158" y="1549"/>
                      <a:pt x="1262" y="1394"/>
                    </a:cubicBezTo>
                    <a:cubicBezTo>
                      <a:pt x="1366" y="1237"/>
                      <a:pt x="1447" y="1059"/>
                      <a:pt x="1497" y="878"/>
                    </a:cubicBezTo>
                    <a:cubicBezTo>
                      <a:pt x="1536" y="733"/>
                      <a:pt x="1558" y="583"/>
                      <a:pt x="1539" y="431"/>
                    </a:cubicBezTo>
                    <a:cubicBezTo>
                      <a:pt x="1526" y="316"/>
                      <a:pt x="1490" y="201"/>
                      <a:pt x="1410" y="123"/>
                    </a:cubicBezTo>
                    <a:cubicBezTo>
                      <a:pt x="1382" y="96"/>
                      <a:pt x="1352" y="74"/>
                      <a:pt x="1319" y="57"/>
                    </a:cubicBezTo>
                    <a:cubicBezTo>
                      <a:pt x="1253" y="20"/>
                      <a:pt x="1174" y="1"/>
                      <a:pt x="10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0" name="Google Shape;6320;p22"/>
              <p:cNvSpPr/>
              <p:nvPr/>
            </p:nvSpPr>
            <p:spPr>
              <a:xfrm>
                <a:off x="1043437" y="3407622"/>
                <a:ext cx="34678" cy="45717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466" extrusionOk="0">
                    <a:moveTo>
                      <a:pt x="821" y="0"/>
                    </a:moveTo>
                    <a:cubicBezTo>
                      <a:pt x="734" y="2"/>
                      <a:pt x="642" y="41"/>
                      <a:pt x="528" y="124"/>
                    </a:cubicBezTo>
                    <a:cubicBezTo>
                      <a:pt x="412" y="210"/>
                      <a:pt x="311" y="318"/>
                      <a:pt x="228" y="443"/>
                    </a:cubicBezTo>
                    <a:cubicBezTo>
                      <a:pt x="147" y="567"/>
                      <a:pt x="82" y="705"/>
                      <a:pt x="45" y="846"/>
                    </a:cubicBezTo>
                    <a:cubicBezTo>
                      <a:pt x="9" y="971"/>
                      <a:pt x="1" y="1079"/>
                      <a:pt x="12" y="1184"/>
                    </a:cubicBezTo>
                    <a:cubicBezTo>
                      <a:pt x="25" y="1277"/>
                      <a:pt x="52" y="1346"/>
                      <a:pt x="95" y="1389"/>
                    </a:cubicBezTo>
                    <a:cubicBezTo>
                      <a:pt x="110" y="1402"/>
                      <a:pt x="126" y="1415"/>
                      <a:pt x="144" y="1425"/>
                    </a:cubicBezTo>
                    <a:cubicBezTo>
                      <a:pt x="187" y="1451"/>
                      <a:pt x="239" y="1465"/>
                      <a:pt x="291" y="1465"/>
                    </a:cubicBezTo>
                    <a:cubicBezTo>
                      <a:pt x="361" y="1465"/>
                      <a:pt x="433" y="1442"/>
                      <a:pt x="511" y="1392"/>
                    </a:cubicBezTo>
                    <a:cubicBezTo>
                      <a:pt x="535" y="1375"/>
                      <a:pt x="561" y="1359"/>
                      <a:pt x="584" y="1342"/>
                    </a:cubicBezTo>
                    <a:cubicBezTo>
                      <a:pt x="701" y="1256"/>
                      <a:pt x="801" y="1149"/>
                      <a:pt x="885" y="1023"/>
                    </a:cubicBezTo>
                    <a:cubicBezTo>
                      <a:pt x="965" y="900"/>
                      <a:pt x="1028" y="761"/>
                      <a:pt x="1067" y="620"/>
                    </a:cubicBezTo>
                    <a:cubicBezTo>
                      <a:pt x="1102" y="496"/>
                      <a:pt x="1112" y="386"/>
                      <a:pt x="1100" y="282"/>
                    </a:cubicBezTo>
                    <a:cubicBezTo>
                      <a:pt x="1087" y="192"/>
                      <a:pt x="1060" y="120"/>
                      <a:pt x="1017" y="77"/>
                    </a:cubicBezTo>
                    <a:cubicBezTo>
                      <a:pt x="1003" y="62"/>
                      <a:pt x="987" y="49"/>
                      <a:pt x="967" y="38"/>
                    </a:cubicBezTo>
                    <a:lnTo>
                      <a:pt x="964" y="36"/>
                    </a:lnTo>
                    <a:cubicBezTo>
                      <a:pt x="922" y="13"/>
                      <a:pt x="872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1" name="Google Shape;6321;p22"/>
              <p:cNvSpPr/>
              <p:nvPr/>
            </p:nvSpPr>
            <p:spPr>
              <a:xfrm>
                <a:off x="935851" y="3374629"/>
                <a:ext cx="141923" cy="373191"/>
              </a:xfrm>
              <a:custGeom>
                <a:avLst/>
                <a:gdLst/>
                <a:ahLst/>
                <a:cxnLst/>
                <a:rect l="l" t="t" r="r" b="b"/>
                <a:pathLst>
                  <a:path w="4551" h="11967" extrusionOk="0">
                    <a:moveTo>
                      <a:pt x="3439" y="2707"/>
                    </a:moveTo>
                    <a:cubicBezTo>
                      <a:pt x="3445" y="2711"/>
                      <a:pt x="3452" y="2715"/>
                      <a:pt x="3459" y="2719"/>
                    </a:cubicBezTo>
                    <a:cubicBezTo>
                      <a:pt x="3452" y="2715"/>
                      <a:pt x="3445" y="2711"/>
                      <a:pt x="3439" y="2707"/>
                    </a:cubicBezTo>
                    <a:close/>
                    <a:moveTo>
                      <a:pt x="2310" y="0"/>
                    </a:moveTo>
                    <a:cubicBezTo>
                      <a:pt x="2149" y="0"/>
                      <a:pt x="1982" y="16"/>
                      <a:pt x="1827" y="49"/>
                    </a:cubicBezTo>
                    <a:cubicBezTo>
                      <a:pt x="1664" y="82"/>
                      <a:pt x="1504" y="137"/>
                      <a:pt x="1353" y="207"/>
                    </a:cubicBezTo>
                    <a:cubicBezTo>
                      <a:pt x="1202" y="279"/>
                      <a:pt x="1060" y="366"/>
                      <a:pt x="930" y="469"/>
                    </a:cubicBezTo>
                    <a:cubicBezTo>
                      <a:pt x="801" y="574"/>
                      <a:pt x="684" y="690"/>
                      <a:pt x="580" y="820"/>
                    </a:cubicBezTo>
                    <a:cubicBezTo>
                      <a:pt x="476" y="949"/>
                      <a:pt x="390" y="1084"/>
                      <a:pt x="314" y="1232"/>
                    </a:cubicBezTo>
                    <a:cubicBezTo>
                      <a:pt x="239" y="1382"/>
                      <a:pt x="181" y="1527"/>
                      <a:pt x="132" y="1691"/>
                    </a:cubicBezTo>
                    <a:cubicBezTo>
                      <a:pt x="84" y="1854"/>
                      <a:pt x="53" y="2007"/>
                      <a:pt x="30" y="2180"/>
                    </a:cubicBezTo>
                    <a:cubicBezTo>
                      <a:pt x="9" y="2344"/>
                      <a:pt x="0" y="2493"/>
                      <a:pt x="0" y="2663"/>
                    </a:cubicBezTo>
                    <a:lnTo>
                      <a:pt x="0" y="11349"/>
                    </a:lnTo>
                    <a:cubicBezTo>
                      <a:pt x="0" y="11523"/>
                      <a:pt x="144" y="11677"/>
                      <a:pt x="298" y="11781"/>
                    </a:cubicBezTo>
                    <a:cubicBezTo>
                      <a:pt x="506" y="11917"/>
                      <a:pt x="736" y="11956"/>
                      <a:pt x="975" y="11965"/>
                    </a:cubicBezTo>
                    <a:cubicBezTo>
                      <a:pt x="1008" y="11966"/>
                      <a:pt x="1041" y="11966"/>
                      <a:pt x="1075" y="11966"/>
                    </a:cubicBezTo>
                    <a:cubicBezTo>
                      <a:pt x="1345" y="11966"/>
                      <a:pt x="1620" y="11922"/>
                      <a:pt x="1849" y="11791"/>
                    </a:cubicBezTo>
                    <a:cubicBezTo>
                      <a:pt x="1849" y="11791"/>
                      <a:pt x="2165" y="11617"/>
                      <a:pt x="2165" y="11349"/>
                    </a:cubicBezTo>
                    <a:lnTo>
                      <a:pt x="2165" y="2663"/>
                    </a:lnTo>
                    <a:cubicBezTo>
                      <a:pt x="2165" y="2638"/>
                      <a:pt x="2167" y="2613"/>
                      <a:pt x="2167" y="2590"/>
                    </a:cubicBezTo>
                    <a:cubicBezTo>
                      <a:pt x="2172" y="2462"/>
                      <a:pt x="2190" y="2368"/>
                      <a:pt x="2211" y="2296"/>
                    </a:cubicBezTo>
                    <a:cubicBezTo>
                      <a:pt x="2233" y="2224"/>
                      <a:pt x="2257" y="2190"/>
                      <a:pt x="2267" y="2174"/>
                    </a:cubicBezTo>
                    <a:cubicBezTo>
                      <a:pt x="2272" y="2168"/>
                      <a:pt x="2282" y="2165"/>
                      <a:pt x="2295" y="2165"/>
                    </a:cubicBezTo>
                    <a:cubicBezTo>
                      <a:pt x="2300" y="2165"/>
                      <a:pt x="2306" y="2165"/>
                      <a:pt x="2314" y="2165"/>
                    </a:cubicBezTo>
                    <a:cubicBezTo>
                      <a:pt x="2325" y="2165"/>
                      <a:pt x="2338" y="2165"/>
                      <a:pt x="2354" y="2167"/>
                    </a:cubicBezTo>
                    <a:cubicBezTo>
                      <a:pt x="2381" y="2170"/>
                      <a:pt x="2415" y="2177"/>
                      <a:pt x="2454" y="2187"/>
                    </a:cubicBezTo>
                    <a:cubicBezTo>
                      <a:pt x="2492" y="2199"/>
                      <a:pt x="2540" y="2214"/>
                      <a:pt x="2591" y="2236"/>
                    </a:cubicBezTo>
                    <a:cubicBezTo>
                      <a:pt x="2641" y="2257"/>
                      <a:pt x="2700" y="2286"/>
                      <a:pt x="2758" y="2321"/>
                    </a:cubicBezTo>
                    <a:cubicBezTo>
                      <a:pt x="2988" y="2452"/>
                      <a:pt x="3210" y="2575"/>
                      <a:pt x="3439" y="2707"/>
                    </a:cubicBezTo>
                    <a:lnTo>
                      <a:pt x="3439" y="2707"/>
                    </a:lnTo>
                    <a:cubicBezTo>
                      <a:pt x="3417" y="2693"/>
                      <a:pt x="3396" y="2676"/>
                      <a:pt x="3379" y="2659"/>
                    </a:cubicBezTo>
                    <a:cubicBezTo>
                      <a:pt x="3300" y="2577"/>
                      <a:pt x="3264" y="2462"/>
                      <a:pt x="3251" y="2349"/>
                    </a:cubicBezTo>
                    <a:cubicBezTo>
                      <a:pt x="3231" y="2196"/>
                      <a:pt x="3252" y="2048"/>
                      <a:pt x="3292" y="1901"/>
                    </a:cubicBezTo>
                    <a:cubicBezTo>
                      <a:pt x="3343" y="1720"/>
                      <a:pt x="3423" y="1542"/>
                      <a:pt x="3527" y="1386"/>
                    </a:cubicBezTo>
                    <a:cubicBezTo>
                      <a:pt x="3632" y="1230"/>
                      <a:pt x="3760" y="1092"/>
                      <a:pt x="3913" y="977"/>
                    </a:cubicBezTo>
                    <a:cubicBezTo>
                      <a:pt x="4036" y="885"/>
                      <a:pt x="4177" y="807"/>
                      <a:pt x="4329" y="807"/>
                    </a:cubicBezTo>
                    <a:cubicBezTo>
                      <a:pt x="4404" y="807"/>
                      <a:pt x="4483" y="827"/>
                      <a:pt x="4550" y="863"/>
                    </a:cubicBezTo>
                    <a:cubicBezTo>
                      <a:pt x="4315" y="726"/>
                      <a:pt x="4077" y="584"/>
                      <a:pt x="3842" y="447"/>
                    </a:cubicBezTo>
                    <a:cubicBezTo>
                      <a:pt x="3688" y="358"/>
                      <a:pt x="3509" y="272"/>
                      <a:pt x="3347" y="209"/>
                    </a:cubicBezTo>
                    <a:cubicBezTo>
                      <a:pt x="3186" y="144"/>
                      <a:pt x="3006" y="89"/>
                      <a:pt x="2841" y="56"/>
                    </a:cubicBezTo>
                    <a:cubicBezTo>
                      <a:pt x="2677" y="22"/>
                      <a:pt x="2497" y="2"/>
                      <a:pt x="2331" y="0"/>
                    </a:cubicBezTo>
                    <a:cubicBezTo>
                      <a:pt x="2324" y="0"/>
                      <a:pt x="2317" y="0"/>
                      <a:pt x="23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2" name="Google Shape;6322;p22"/>
              <p:cNvSpPr/>
              <p:nvPr/>
            </p:nvSpPr>
            <p:spPr>
              <a:xfrm>
                <a:off x="1210897" y="3793996"/>
                <a:ext cx="287713" cy="169210"/>
              </a:xfrm>
              <a:custGeom>
                <a:avLst/>
                <a:gdLst/>
                <a:ahLst/>
                <a:cxnLst/>
                <a:rect l="l" t="t" r="r" b="b"/>
                <a:pathLst>
                  <a:path w="9226" h="5426" extrusionOk="0">
                    <a:moveTo>
                      <a:pt x="965" y="0"/>
                    </a:moveTo>
                    <a:cubicBezTo>
                      <a:pt x="798" y="148"/>
                      <a:pt x="651" y="319"/>
                      <a:pt x="534" y="506"/>
                    </a:cubicBezTo>
                    <a:cubicBezTo>
                      <a:pt x="499" y="551"/>
                      <a:pt x="467" y="604"/>
                      <a:pt x="440" y="651"/>
                    </a:cubicBezTo>
                    <a:cubicBezTo>
                      <a:pt x="269" y="951"/>
                      <a:pt x="155" y="1270"/>
                      <a:pt x="86" y="1613"/>
                    </a:cubicBezTo>
                    <a:cubicBezTo>
                      <a:pt x="19" y="1951"/>
                      <a:pt x="0" y="2298"/>
                      <a:pt x="26" y="2648"/>
                    </a:cubicBezTo>
                    <a:cubicBezTo>
                      <a:pt x="59" y="2992"/>
                      <a:pt x="131" y="3338"/>
                      <a:pt x="253" y="3662"/>
                    </a:cubicBezTo>
                    <a:cubicBezTo>
                      <a:pt x="368" y="3971"/>
                      <a:pt x="532" y="4263"/>
                      <a:pt x="733" y="4512"/>
                    </a:cubicBezTo>
                    <a:cubicBezTo>
                      <a:pt x="764" y="4553"/>
                      <a:pt x="800" y="4594"/>
                      <a:pt x="834" y="4631"/>
                    </a:cubicBezTo>
                    <a:cubicBezTo>
                      <a:pt x="913" y="4720"/>
                      <a:pt x="1001" y="4799"/>
                      <a:pt x="1090" y="4874"/>
                    </a:cubicBezTo>
                    <a:lnTo>
                      <a:pt x="1094" y="4877"/>
                    </a:lnTo>
                    <a:cubicBezTo>
                      <a:pt x="1227" y="4985"/>
                      <a:pt x="1369" y="5079"/>
                      <a:pt x="1521" y="5156"/>
                    </a:cubicBezTo>
                    <a:cubicBezTo>
                      <a:pt x="1677" y="5230"/>
                      <a:pt x="1836" y="5291"/>
                      <a:pt x="2007" y="5335"/>
                    </a:cubicBezTo>
                    <a:cubicBezTo>
                      <a:pt x="2178" y="5380"/>
                      <a:pt x="2346" y="5403"/>
                      <a:pt x="2525" y="5417"/>
                    </a:cubicBezTo>
                    <a:cubicBezTo>
                      <a:pt x="2610" y="5423"/>
                      <a:pt x="2693" y="5426"/>
                      <a:pt x="2777" y="5426"/>
                    </a:cubicBezTo>
                    <a:cubicBezTo>
                      <a:pt x="2870" y="5426"/>
                      <a:pt x="2963" y="5422"/>
                      <a:pt x="3058" y="5414"/>
                    </a:cubicBezTo>
                    <a:cubicBezTo>
                      <a:pt x="3167" y="5407"/>
                      <a:pt x="3282" y="5394"/>
                      <a:pt x="3395" y="5380"/>
                    </a:cubicBezTo>
                    <a:lnTo>
                      <a:pt x="3551" y="5355"/>
                    </a:lnTo>
                    <a:cubicBezTo>
                      <a:pt x="3573" y="5351"/>
                      <a:pt x="3591" y="5348"/>
                      <a:pt x="3613" y="5341"/>
                    </a:cubicBezTo>
                    <a:cubicBezTo>
                      <a:pt x="3797" y="5308"/>
                      <a:pt x="3985" y="5266"/>
                      <a:pt x="4172" y="5215"/>
                    </a:cubicBezTo>
                    <a:cubicBezTo>
                      <a:pt x="4356" y="5166"/>
                      <a:pt x="4548" y="5111"/>
                      <a:pt x="4734" y="5048"/>
                    </a:cubicBezTo>
                    <a:cubicBezTo>
                      <a:pt x="5114" y="4921"/>
                      <a:pt x="5492" y="4776"/>
                      <a:pt x="5863" y="4619"/>
                    </a:cubicBezTo>
                    <a:cubicBezTo>
                      <a:pt x="6235" y="4464"/>
                      <a:pt x="6603" y="4292"/>
                      <a:pt x="6947" y="4121"/>
                    </a:cubicBezTo>
                    <a:cubicBezTo>
                      <a:pt x="7082" y="4050"/>
                      <a:pt x="7214" y="3983"/>
                      <a:pt x="7342" y="3915"/>
                    </a:cubicBezTo>
                    <a:cubicBezTo>
                      <a:pt x="7502" y="3829"/>
                      <a:pt x="7666" y="3738"/>
                      <a:pt x="7808" y="3659"/>
                    </a:cubicBezTo>
                    <a:cubicBezTo>
                      <a:pt x="7929" y="3589"/>
                      <a:pt x="8037" y="3524"/>
                      <a:pt x="8145" y="3458"/>
                    </a:cubicBezTo>
                    <a:cubicBezTo>
                      <a:pt x="8271" y="3376"/>
                      <a:pt x="8383" y="3301"/>
                      <a:pt x="8491" y="3228"/>
                    </a:cubicBezTo>
                    <a:cubicBezTo>
                      <a:pt x="8572" y="3167"/>
                      <a:pt x="8648" y="3113"/>
                      <a:pt x="8714" y="3057"/>
                    </a:cubicBezTo>
                    <a:cubicBezTo>
                      <a:pt x="8800" y="2986"/>
                      <a:pt x="8879" y="2914"/>
                      <a:pt x="8945" y="2848"/>
                    </a:cubicBezTo>
                    <a:cubicBezTo>
                      <a:pt x="8976" y="2814"/>
                      <a:pt x="9011" y="2775"/>
                      <a:pt x="9039" y="2740"/>
                    </a:cubicBezTo>
                    <a:cubicBezTo>
                      <a:pt x="9066" y="2704"/>
                      <a:pt x="9093" y="2667"/>
                      <a:pt x="9115" y="2628"/>
                    </a:cubicBezTo>
                    <a:cubicBezTo>
                      <a:pt x="9137" y="2592"/>
                      <a:pt x="9160" y="2548"/>
                      <a:pt x="9177" y="2506"/>
                    </a:cubicBezTo>
                    <a:cubicBezTo>
                      <a:pt x="9190" y="2469"/>
                      <a:pt x="9208" y="2417"/>
                      <a:pt x="9216" y="2375"/>
                    </a:cubicBezTo>
                    <a:cubicBezTo>
                      <a:pt x="9223" y="2326"/>
                      <a:pt x="9226" y="2279"/>
                      <a:pt x="9226" y="2230"/>
                    </a:cubicBezTo>
                    <a:cubicBezTo>
                      <a:pt x="9223" y="2178"/>
                      <a:pt x="9211" y="2137"/>
                      <a:pt x="9201" y="2089"/>
                    </a:cubicBezTo>
                    <a:cubicBezTo>
                      <a:pt x="9187" y="2039"/>
                      <a:pt x="9170" y="2006"/>
                      <a:pt x="9145" y="1964"/>
                    </a:cubicBezTo>
                    <a:cubicBezTo>
                      <a:pt x="9122" y="1919"/>
                      <a:pt x="9101" y="1886"/>
                      <a:pt x="9069" y="1852"/>
                    </a:cubicBezTo>
                    <a:cubicBezTo>
                      <a:pt x="9043" y="1815"/>
                      <a:pt x="9014" y="1786"/>
                      <a:pt x="8980" y="1756"/>
                    </a:cubicBezTo>
                    <a:cubicBezTo>
                      <a:pt x="8914" y="1692"/>
                      <a:pt x="8846" y="1643"/>
                      <a:pt x="8764" y="1585"/>
                    </a:cubicBezTo>
                    <a:cubicBezTo>
                      <a:pt x="8701" y="1543"/>
                      <a:pt x="8630" y="1503"/>
                      <a:pt x="8556" y="1457"/>
                    </a:cubicBezTo>
                    <a:lnTo>
                      <a:pt x="8556" y="1461"/>
                    </a:lnTo>
                    <a:cubicBezTo>
                      <a:pt x="8559" y="1510"/>
                      <a:pt x="8559" y="1557"/>
                      <a:pt x="8559" y="1603"/>
                    </a:cubicBezTo>
                    <a:cubicBezTo>
                      <a:pt x="8563" y="1636"/>
                      <a:pt x="8563" y="1669"/>
                      <a:pt x="8563" y="1700"/>
                    </a:cubicBezTo>
                    <a:lnTo>
                      <a:pt x="8563" y="2249"/>
                    </a:lnTo>
                    <a:lnTo>
                      <a:pt x="8559" y="2267"/>
                    </a:lnTo>
                    <a:cubicBezTo>
                      <a:pt x="8559" y="2270"/>
                      <a:pt x="8556" y="2275"/>
                      <a:pt x="8551" y="2285"/>
                    </a:cubicBezTo>
                    <a:cubicBezTo>
                      <a:pt x="8547" y="2296"/>
                      <a:pt x="8536" y="2305"/>
                      <a:pt x="8526" y="2323"/>
                    </a:cubicBezTo>
                    <a:lnTo>
                      <a:pt x="8526" y="2326"/>
                    </a:lnTo>
                    <a:cubicBezTo>
                      <a:pt x="8518" y="2332"/>
                      <a:pt x="8507" y="2346"/>
                      <a:pt x="8500" y="2357"/>
                    </a:cubicBezTo>
                    <a:cubicBezTo>
                      <a:pt x="8491" y="2362"/>
                      <a:pt x="8480" y="2374"/>
                      <a:pt x="8469" y="2384"/>
                    </a:cubicBezTo>
                    <a:lnTo>
                      <a:pt x="8469" y="2388"/>
                    </a:lnTo>
                    <a:cubicBezTo>
                      <a:pt x="8461" y="2397"/>
                      <a:pt x="8446" y="2407"/>
                      <a:pt x="8435" y="2421"/>
                    </a:cubicBezTo>
                    <a:cubicBezTo>
                      <a:pt x="8421" y="2433"/>
                      <a:pt x="8408" y="2446"/>
                      <a:pt x="8393" y="2460"/>
                    </a:cubicBezTo>
                    <a:cubicBezTo>
                      <a:pt x="8336" y="2512"/>
                      <a:pt x="8252" y="2577"/>
                      <a:pt x="8162" y="2643"/>
                    </a:cubicBezTo>
                    <a:cubicBezTo>
                      <a:pt x="8145" y="2656"/>
                      <a:pt x="8127" y="2666"/>
                      <a:pt x="8110" y="2680"/>
                    </a:cubicBezTo>
                    <a:cubicBezTo>
                      <a:pt x="8012" y="2750"/>
                      <a:pt x="7900" y="2824"/>
                      <a:pt x="7774" y="2903"/>
                    </a:cubicBezTo>
                    <a:cubicBezTo>
                      <a:pt x="7685" y="2959"/>
                      <a:pt x="7587" y="3018"/>
                      <a:pt x="7479" y="3081"/>
                    </a:cubicBezTo>
                    <a:cubicBezTo>
                      <a:pt x="7337" y="3160"/>
                      <a:pt x="7177" y="3252"/>
                      <a:pt x="7013" y="3338"/>
                    </a:cubicBezTo>
                    <a:cubicBezTo>
                      <a:pt x="6898" y="3397"/>
                      <a:pt x="6774" y="3462"/>
                      <a:pt x="6649" y="3525"/>
                    </a:cubicBezTo>
                    <a:cubicBezTo>
                      <a:pt x="6307" y="3694"/>
                      <a:pt x="5945" y="3865"/>
                      <a:pt x="5568" y="4021"/>
                    </a:cubicBezTo>
                    <a:cubicBezTo>
                      <a:pt x="5197" y="4178"/>
                      <a:pt x="4831" y="4319"/>
                      <a:pt x="4454" y="4438"/>
                    </a:cubicBezTo>
                    <a:cubicBezTo>
                      <a:pt x="4267" y="4497"/>
                      <a:pt x="4083" y="4553"/>
                      <a:pt x="3899" y="4598"/>
                    </a:cubicBezTo>
                    <a:cubicBezTo>
                      <a:pt x="3804" y="4624"/>
                      <a:pt x="3714" y="4642"/>
                      <a:pt x="3625" y="4661"/>
                    </a:cubicBezTo>
                    <a:cubicBezTo>
                      <a:pt x="3439" y="4698"/>
                      <a:pt x="3271" y="4721"/>
                      <a:pt x="3093" y="4740"/>
                    </a:cubicBezTo>
                    <a:cubicBezTo>
                      <a:pt x="3006" y="4747"/>
                      <a:pt x="2922" y="4755"/>
                      <a:pt x="2835" y="4755"/>
                    </a:cubicBezTo>
                    <a:cubicBezTo>
                      <a:pt x="2812" y="4755"/>
                      <a:pt x="2789" y="4756"/>
                      <a:pt x="2766" y="4756"/>
                    </a:cubicBezTo>
                    <a:cubicBezTo>
                      <a:pt x="2706" y="4756"/>
                      <a:pt x="2645" y="4753"/>
                      <a:pt x="2585" y="4750"/>
                    </a:cubicBezTo>
                    <a:cubicBezTo>
                      <a:pt x="2503" y="4746"/>
                      <a:pt x="2426" y="4739"/>
                      <a:pt x="2346" y="4724"/>
                    </a:cubicBezTo>
                    <a:cubicBezTo>
                      <a:pt x="2267" y="4710"/>
                      <a:pt x="2194" y="4693"/>
                      <a:pt x="2118" y="4671"/>
                    </a:cubicBezTo>
                    <a:cubicBezTo>
                      <a:pt x="2085" y="4663"/>
                      <a:pt x="2045" y="4648"/>
                      <a:pt x="2010" y="4638"/>
                    </a:cubicBezTo>
                    <a:cubicBezTo>
                      <a:pt x="1937" y="4614"/>
                      <a:pt x="1869" y="4582"/>
                      <a:pt x="1802" y="4545"/>
                    </a:cubicBezTo>
                    <a:cubicBezTo>
                      <a:pt x="1771" y="4526"/>
                      <a:pt x="1735" y="4510"/>
                      <a:pt x="1705" y="4489"/>
                    </a:cubicBezTo>
                    <a:cubicBezTo>
                      <a:pt x="1625" y="4440"/>
                      <a:pt x="1553" y="4384"/>
                      <a:pt x="1482" y="4325"/>
                    </a:cubicBezTo>
                    <a:cubicBezTo>
                      <a:pt x="1434" y="4286"/>
                      <a:pt x="1392" y="4244"/>
                      <a:pt x="1352" y="4200"/>
                    </a:cubicBezTo>
                    <a:cubicBezTo>
                      <a:pt x="1311" y="4158"/>
                      <a:pt x="1274" y="4113"/>
                      <a:pt x="1237" y="4067"/>
                    </a:cubicBezTo>
                    <a:cubicBezTo>
                      <a:pt x="1173" y="3993"/>
                      <a:pt x="1117" y="3908"/>
                      <a:pt x="1066" y="3822"/>
                    </a:cubicBezTo>
                    <a:cubicBezTo>
                      <a:pt x="986" y="3683"/>
                      <a:pt x="916" y="3527"/>
                      <a:pt x="864" y="3374"/>
                    </a:cubicBezTo>
                    <a:cubicBezTo>
                      <a:pt x="810" y="3219"/>
                      <a:pt x="766" y="3057"/>
                      <a:pt x="736" y="2893"/>
                    </a:cubicBezTo>
                    <a:cubicBezTo>
                      <a:pt x="733" y="2871"/>
                      <a:pt x="726" y="2830"/>
                      <a:pt x="719" y="2771"/>
                    </a:cubicBezTo>
                    <a:cubicBezTo>
                      <a:pt x="715" y="2740"/>
                      <a:pt x="712" y="2707"/>
                      <a:pt x="708" y="2673"/>
                    </a:cubicBezTo>
                    <a:cubicBezTo>
                      <a:pt x="705" y="2656"/>
                      <a:pt x="705" y="2640"/>
                      <a:pt x="700" y="2621"/>
                    </a:cubicBezTo>
                    <a:cubicBezTo>
                      <a:pt x="693" y="2565"/>
                      <a:pt x="686" y="2506"/>
                      <a:pt x="683" y="2443"/>
                    </a:cubicBezTo>
                    <a:lnTo>
                      <a:pt x="683" y="2436"/>
                    </a:lnTo>
                    <a:cubicBezTo>
                      <a:pt x="669" y="2283"/>
                      <a:pt x="657" y="2125"/>
                      <a:pt x="664" y="2003"/>
                    </a:cubicBezTo>
                    <a:cubicBezTo>
                      <a:pt x="664" y="2003"/>
                      <a:pt x="680" y="1619"/>
                      <a:pt x="695" y="1347"/>
                    </a:cubicBezTo>
                    <a:cubicBezTo>
                      <a:pt x="699" y="1304"/>
                      <a:pt x="702" y="1262"/>
                      <a:pt x="706" y="1228"/>
                    </a:cubicBezTo>
                    <a:cubicBezTo>
                      <a:pt x="709" y="1191"/>
                      <a:pt x="709" y="1160"/>
                      <a:pt x="713" y="1135"/>
                    </a:cubicBezTo>
                    <a:cubicBezTo>
                      <a:pt x="733" y="940"/>
                      <a:pt x="762" y="756"/>
                      <a:pt x="802" y="562"/>
                    </a:cubicBezTo>
                    <a:cubicBezTo>
                      <a:pt x="823" y="462"/>
                      <a:pt x="848" y="364"/>
                      <a:pt x="879" y="268"/>
                    </a:cubicBezTo>
                    <a:cubicBezTo>
                      <a:pt x="902" y="177"/>
                      <a:pt x="930" y="89"/>
                      <a:pt x="9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3" name="Google Shape;6323;p22"/>
              <p:cNvSpPr/>
              <p:nvPr/>
            </p:nvSpPr>
            <p:spPr>
              <a:xfrm>
                <a:off x="1231417" y="3718811"/>
                <a:ext cx="246393" cy="223472"/>
              </a:xfrm>
              <a:custGeom>
                <a:avLst/>
                <a:gdLst/>
                <a:ahLst/>
                <a:cxnLst/>
                <a:rect l="l" t="t" r="r" b="b"/>
                <a:pathLst>
                  <a:path w="7901" h="7166" extrusionOk="0">
                    <a:moveTo>
                      <a:pt x="3954" y="0"/>
                    </a:moveTo>
                    <a:cubicBezTo>
                      <a:pt x="3826" y="0"/>
                      <a:pt x="3698" y="6"/>
                      <a:pt x="3576" y="18"/>
                    </a:cubicBezTo>
                    <a:cubicBezTo>
                      <a:pt x="3478" y="28"/>
                      <a:pt x="3371" y="36"/>
                      <a:pt x="3274" y="55"/>
                    </a:cubicBezTo>
                    <a:cubicBezTo>
                      <a:pt x="3181" y="69"/>
                      <a:pt x="3073" y="89"/>
                      <a:pt x="2979" y="111"/>
                    </a:cubicBezTo>
                    <a:cubicBezTo>
                      <a:pt x="2933" y="120"/>
                      <a:pt x="2886" y="130"/>
                      <a:pt x="2840" y="144"/>
                    </a:cubicBezTo>
                    <a:cubicBezTo>
                      <a:pt x="2788" y="158"/>
                      <a:pt x="2737" y="171"/>
                      <a:pt x="2688" y="186"/>
                    </a:cubicBezTo>
                    <a:cubicBezTo>
                      <a:pt x="2594" y="213"/>
                      <a:pt x="2494" y="249"/>
                      <a:pt x="2404" y="283"/>
                    </a:cubicBezTo>
                    <a:cubicBezTo>
                      <a:pt x="2334" y="309"/>
                      <a:pt x="2262" y="342"/>
                      <a:pt x="2192" y="373"/>
                    </a:cubicBezTo>
                    <a:cubicBezTo>
                      <a:pt x="2170" y="381"/>
                      <a:pt x="2150" y="393"/>
                      <a:pt x="2128" y="403"/>
                    </a:cubicBezTo>
                    <a:cubicBezTo>
                      <a:pt x="2041" y="442"/>
                      <a:pt x="1944" y="493"/>
                      <a:pt x="1861" y="542"/>
                    </a:cubicBezTo>
                    <a:cubicBezTo>
                      <a:pt x="1822" y="564"/>
                      <a:pt x="1783" y="587"/>
                      <a:pt x="1746" y="611"/>
                    </a:cubicBezTo>
                    <a:cubicBezTo>
                      <a:pt x="1667" y="664"/>
                      <a:pt x="1579" y="719"/>
                      <a:pt x="1503" y="775"/>
                    </a:cubicBezTo>
                    <a:cubicBezTo>
                      <a:pt x="1499" y="787"/>
                      <a:pt x="1487" y="794"/>
                      <a:pt x="1477" y="801"/>
                    </a:cubicBezTo>
                    <a:cubicBezTo>
                      <a:pt x="1410" y="853"/>
                      <a:pt x="1342" y="909"/>
                      <a:pt x="1279" y="963"/>
                    </a:cubicBezTo>
                    <a:cubicBezTo>
                      <a:pt x="1208" y="1027"/>
                      <a:pt x="1134" y="1096"/>
                      <a:pt x="1067" y="1165"/>
                    </a:cubicBezTo>
                    <a:cubicBezTo>
                      <a:pt x="1007" y="1228"/>
                      <a:pt x="948" y="1297"/>
                      <a:pt x="892" y="1363"/>
                    </a:cubicBezTo>
                    <a:cubicBezTo>
                      <a:pt x="885" y="1373"/>
                      <a:pt x="878" y="1380"/>
                      <a:pt x="875" y="1388"/>
                    </a:cubicBezTo>
                    <a:cubicBezTo>
                      <a:pt x="755" y="1534"/>
                      <a:pt x="640" y="1707"/>
                      <a:pt x="547" y="1874"/>
                    </a:cubicBezTo>
                    <a:cubicBezTo>
                      <a:pt x="500" y="1961"/>
                      <a:pt x="451" y="2055"/>
                      <a:pt x="409" y="2148"/>
                    </a:cubicBezTo>
                    <a:lnTo>
                      <a:pt x="305" y="2405"/>
                    </a:lnTo>
                    <a:cubicBezTo>
                      <a:pt x="271" y="2495"/>
                      <a:pt x="244" y="2584"/>
                      <a:pt x="219" y="2673"/>
                    </a:cubicBezTo>
                    <a:cubicBezTo>
                      <a:pt x="188" y="2771"/>
                      <a:pt x="165" y="2867"/>
                      <a:pt x="143" y="2968"/>
                    </a:cubicBezTo>
                    <a:cubicBezTo>
                      <a:pt x="101" y="3162"/>
                      <a:pt x="75" y="3347"/>
                      <a:pt x="54" y="3541"/>
                    </a:cubicBezTo>
                    <a:cubicBezTo>
                      <a:pt x="50" y="3564"/>
                      <a:pt x="50" y="3597"/>
                      <a:pt x="47" y="3635"/>
                    </a:cubicBezTo>
                    <a:cubicBezTo>
                      <a:pt x="42" y="3671"/>
                      <a:pt x="39" y="3712"/>
                      <a:pt x="35" y="3753"/>
                    </a:cubicBezTo>
                    <a:cubicBezTo>
                      <a:pt x="22" y="4024"/>
                      <a:pt x="5" y="4410"/>
                      <a:pt x="5" y="4410"/>
                    </a:cubicBezTo>
                    <a:cubicBezTo>
                      <a:pt x="1" y="4529"/>
                      <a:pt x="8" y="4690"/>
                      <a:pt x="22" y="4842"/>
                    </a:cubicBezTo>
                    <a:lnTo>
                      <a:pt x="22" y="4849"/>
                    </a:lnTo>
                    <a:cubicBezTo>
                      <a:pt x="29" y="4913"/>
                      <a:pt x="37" y="4972"/>
                      <a:pt x="41" y="5028"/>
                    </a:cubicBezTo>
                    <a:cubicBezTo>
                      <a:pt x="44" y="5045"/>
                      <a:pt x="44" y="5061"/>
                      <a:pt x="48" y="5080"/>
                    </a:cubicBezTo>
                    <a:cubicBezTo>
                      <a:pt x="51" y="5113"/>
                      <a:pt x="55" y="5149"/>
                      <a:pt x="58" y="5176"/>
                    </a:cubicBezTo>
                    <a:cubicBezTo>
                      <a:pt x="65" y="5236"/>
                      <a:pt x="73" y="5276"/>
                      <a:pt x="77" y="5298"/>
                    </a:cubicBezTo>
                    <a:cubicBezTo>
                      <a:pt x="107" y="5460"/>
                      <a:pt x="149" y="5624"/>
                      <a:pt x="205" y="5780"/>
                    </a:cubicBezTo>
                    <a:cubicBezTo>
                      <a:pt x="257" y="5933"/>
                      <a:pt x="326" y="6089"/>
                      <a:pt x="406" y="6227"/>
                    </a:cubicBezTo>
                    <a:cubicBezTo>
                      <a:pt x="488" y="6365"/>
                      <a:pt x="581" y="6496"/>
                      <a:pt x="689" y="6606"/>
                    </a:cubicBezTo>
                    <a:lnTo>
                      <a:pt x="689" y="6611"/>
                    </a:lnTo>
                    <a:cubicBezTo>
                      <a:pt x="793" y="6720"/>
                      <a:pt x="912" y="6819"/>
                      <a:pt x="1043" y="6898"/>
                    </a:cubicBezTo>
                    <a:cubicBezTo>
                      <a:pt x="1075" y="6920"/>
                      <a:pt x="1106" y="6936"/>
                      <a:pt x="1141" y="6950"/>
                    </a:cubicBezTo>
                    <a:cubicBezTo>
                      <a:pt x="1207" y="6987"/>
                      <a:pt x="1276" y="7017"/>
                      <a:pt x="1349" y="7043"/>
                    </a:cubicBezTo>
                    <a:cubicBezTo>
                      <a:pt x="1384" y="7056"/>
                      <a:pt x="1420" y="7071"/>
                      <a:pt x="1457" y="7081"/>
                    </a:cubicBezTo>
                    <a:cubicBezTo>
                      <a:pt x="1532" y="7102"/>
                      <a:pt x="1607" y="7118"/>
                      <a:pt x="1686" y="7132"/>
                    </a:cubicBezTo>
                    <a:cubicBezTo>
                      <a:pt x="1763" y="7145"/>
                      <a:pt x="1845" y="7153"/>
                      <a:pt x="1924" y="7160"/>
                    </a:cubicBezTo>
                    <a:cubicBezTo>
                      <a:pt x="1983" y="7163"/>
                      <a:pt x="2044" y="7165"/>
                      <a:pt x="2104" y="7165"/>
                    </a:cubicBezTo>
                    <a:cubicBezTo>
                      <a:pt x="2128" y="7165"/>
                      <a:pt x="2151" y="7165"/>
                      <a:pt x="2174" y="7164"/>
                    </a:cubicBezTo>
                    <a:cubicBezTo>
                      <a:pt x="2261" y="7164"/>
                      <a:pt x="2344" y="7157"/>
                      <a:pt x="2430" y="7150"/>
                    </a:cubicBezTo>
                    <a:cubicBezTo>
                      <a:pt x="2609" y="7132"/>
                      <a:pt x="2780" y="7108"/>
                      <a:pt x="2962" y="7071"/>
                    </a:cubicBezTo>
                    <a:cubicBezTo>
                      <a:pt x="3054" y="7052"/>
                      <a:pt x="3143" y="7032"/>
                      <a:pt x="3237" y="7007"/>
                    </a:cubicBezTo>
                    <a:cubicBezTo>
                      <a:pt x="3421" y="6963"/>
                      <a:pt x="3606" y="6910"/>
                      <a:pt x="3793" y="6848"/>
                    </a:cubicBezTo>
                    <a:cubicBezTo>
                      <a:pt x="4168" y="6729"/>
                      <a:pt x="4535" y="6586"/>
                      <a:pt x="4910" y="6431"/>
                    </a:cubicBezTo>
                    <a:cubicBezTo>
                      <a:pt x="5283" y="6274"/>
                      <a:pt x="5648" y="6105"/>
                      <a:pt x="5990" y="5935"/>
                    </a:cubicBezTo>
                    <a:cubicBezTo>
                      <a:pt x="6112" y="5873"/>
                      <a:pt x="6237" y="5807"/>
                      <a:pt x="6352" y="5748"/>
                    </a:cubicBezTo>
                    <a:cubicBezTo>
                      <a:pt x="6515" y="5662"/>
                      <a:pt x="6676" y="5570"/>
                      <a:pt x="6817" y="5491"/>
                    </a:cubicBezTo>
                    <a:cubicBezTo>
                      <a:pt x="6924" y="5427"/>
                      <a:pt x="7022" y="5368"/>
                      <a:pt x="7116" y="5312"/>
                    </a:cubicBezTo>
                    <a:cubicBezTo>
                      <a:pt x="7236" y="5232"/>
                      <a:pt x="7351" y="5160"/>
                      <a:pt x="7448" y="5090"/>
                    </a:cubicBezTo>
                    <a:cubicBezTo>
                      <a:pt x="7466" y="5080"/>
                      <a:pt x="7482" y="5067"/>
                      <a:pt x="7499" y="5052"/>
                    </a:cubicBezTo>
                    <a:cubicBezTo>
                      <a:pt x="7590" y="4988"/>
                      <a:pt x="7672" y="4921"/>
                      <a:pt x="7732" y="4870"/>
                    </a:cubicBezTo>
                    <a:lnTo>
                      <a:pt x="7774" y="4828"/>
                    </a:lnTo>
                    <a:cubicBezTo>
                      <a:pt x="7783" y="4815"/>
                      <a:pt x="7799" y="4802"/>
                      <a:pt x="7807" y="4793"/>
                    </a:cubicBezTo>
                    <a:lnTo>
                      <a:pt x="7837" y="4763"/>
                    </a:lnTo>
                    <a:cubicBezTo>
                      <a:pt x="7846" y="4755"/>
                      <a:pt x="7856" y="4740"/>
                      <a:pt x="7863" y="4733"/>
                    </a:cubicBezTo>
                    <a:lnTo>
                      <a:pt x="7863" y="4729"/>
                    </a:lnTo>
                    <a:cubicBezTo>
                      <a:pt x="7872" y="4713"/>
                      <a:pt x="7883" y="4701"/>
                      <a:pt x="7891" y="4691"/>
                    </a:cubicBezTo>
                    <a:cubicBezTo>
                      <a:pt x="7893" y="4680"/>
                      <a:pt x="7898" y="4677"/>
                      <a:pt x="7898" y="4673"/>
                    </a:cubicBezTo>
                    <a:lnTo>
                      <a:pt x="7901" y="4655"/>
                    </a:lnTo>
                    <a:lnTo>
                      <a:pt x="7901" y="4111"/>
                    </a:lnTo>
                    <a:cubicBezTo>
                      <a:pt x="7901" y="4079"/>
                      <a:pt x="7901" y="4047"/>
                      <a:pt x="7899" y="4011"/>
                    </a:cubicBezTo>
                    <a:cubicBezTo>
                      <a:pt x="7899" y="3967"/>
                      <a:pt x="7899" y="3918"/>
                      <a:pt x="7895" y="3870"/>
                    </a:cubicBezTo>
                    <a:lnTo>
                      <a:pt x="7895" y="3866"/>
                    </a:lnTo>
                    <a:cubicBezTo>
                      <a:pt x="7888" y="3709"/>
                      <a:pt x="7879" y="3554"/>
                      <a:pt x="7857" y="3405"/>
                    </a:cubicBezTo>
                    <a:cubicBezTo>
                      <a:pt x="7833" y="3203"/>
                      <a:pt x="7794" y="2995"/>
                      <a:pt x="7742" y="2797"/>
                    </a:cubicBezTo>
                    <a:cubicBezTo>
                      <a:pt x="7691" y="2595"/>
                      <a:pt x="7625" y="2401"/>
                      <a:pt x="7541" y="2207"/>
                    </a:cubicBezTo>
                    <a:cubicBezTo>
                      <a:pt x="7459" y="2013"/>
                      <a:pt x="7369" y="1840"/>
                      <a:pt x="7251" y="1664"/>
                    </a:cubicBezTo>
                    <a:cubicBezTo>
                      <a:pt x="7195" y="1577"/>
                      <a:pt x="7139" y="1495"/>
                      <a:pt x="7073" y="1416"/>
                    </a:cubicBezTo>
                    <a:cubicBezTo>
                      <a:pt x="7009" y="1334"/>
                      <a:pt x="6945" y="1261"/>
                      <a:pt x="6876" y="1185"/>
                    </a:cubicBezTo>
                    <a:cubicBezTo>
                      <a:pt x="6801" y="1107"/>
                      <a:pt x="6732" y="1043"/>
                      <a:pt x="6656" y="974"/>
                    </a:cubicBezTo>
                    <a:cubicBezTo>
                      <a:pt x="6581" y="905"/>
                      <a:pt x="6503" y="841"/>
                      <a:pt x="6420" y="779"/>
                    </a:cubicBezTo>
                    <a:cubicBezTo>
                      <a:pt x="6338" y="716"/>
                      <a:pt x="6257" y="660"/>
                      <a:pt x="6167" y="608"/>
                    </a:cubicBezTo>
                    <a:cubicBezTo>
                      <a:pt x="6081" y="552"/>
                      <a:pt x="6000" y="508"/>
                      <a:pt x="5907" y="459"/>
                    </a:cubicBezTo>
                    <a:cubicBezTo>
                      <a:pt x="5816" y="409"/>
                      <a:pt x="5733" y="371"/>
                      <a:pt x="5639" y="334"/>
                    </a:cubicBezTo>
                    <a:cubicBezTo>
                      <a:pt x="5541" y="292"/>
                      <a:pt x="5459" y="259"/>
                      <a:pt x="5359" y="226"/>
                    </a:cubicBezTo>
                    <a:cubicBezTo>
                      <a:pt x="5296" y="204"/>
                      <a:pt x="5239" y="187"/>
                      <a:pt x="5181" y="170"/>
                    </a:cubicBezTo>
                    <a:cubicBezTo>
                      <a:pt x="5145" y="161"/>
                      <a:pt x="5107" y="150"/>
                      <a:pt x="5068" y="143"/>
                    </a:cubicBezTo>
                    <a:cubicBezTo>
                      <a:pt x="4974" y="118"/>
                      <a:pt x="4887" y="98"/>
                      <a:pt x="4794" y="79"/>
                    </a:cubicBezTo>
                    <a:cubicBezTo>
                      <a:pt x="4787" y="76"/>
                      <a:pt x="4784" y="76"/>
                      <a:pt x="4777" y="76"/>
                    </a:cubicBezTo>
                    <a:cubicBezTo>
                      <a:pt x="4736" y="69"/>
                      <a:pt x="4695" y="62"/>
                      <a:pt x="4657" y="55"/>
                    </a:cubicBezTo>
                    <a:cubicBezTo>
                      <a:pt x="4529" y="35"/>
                      <a:pt x="4407" y="20"/>
                      <a:pt x="4276" y="13"/>
                    </a:cubicBezTo>
                    <a:cubicBezTo>
                      <a:pt x="4246" y="10"/>
                      <a:pt x="4210" y="6"/>
                      <a:pt x="4180" y="6"/>
                    </a:cubicBezTo>
                    <a:cubicBezTo>
                      <a:pt x="4106" y="2"/>
                      <a:pt x="4030" y="0"/>
                      <a:pt x="39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4" name="Google Shape;6324;p22"/>
              <p:cNvSpPr/>
              <p:nvPr/>
            </p:nvSpPr>
            <p:spPr>
              <a:xfrm>
                <a:off x="600931" y="3946737"/>
                <a:ext cx="343721" cy="162037"/>
              </a:xfrm>
              <a:custGeom>
                <a:avLst/>
                <a:gdLst/>
                <a:ahLst/>
                <a:cxnLst/>
                <a:rect l="l" t="t" r="r" b="b"/>
                <a:pathLst>
                  <a:path w="11022" h="5196" extrusionOk="0">
                    <a:moveTo>
                      <a:pt x="1" y="0"/>
                    </a:moveTo>
                    <a:lnTo>
                      <a:pt x="1" y="524"/>
                    </a:lnTo>
                    <a:cubicBezTo>
                      <a:pt x="1" y="827"/>
                      <a:pt x="307" y="1054"/>
                      <a:pt x="586" y="1260"/>
                    </a:cubicBezTo>
                    <a:cubicBezTo>
                      <a:pt x="1273" y="1767"/>
                      <a:pt x="1788" y="2148"/>
                      <a:pt x="3979" y="3139"/>
                    </a:cubicBezTo>
                    <a:cubicBezTo>
                      <a:pt x="5793" y="3958"/>
                      <a:pt x="8723" y="5196"/>
                      <a:pt x="10704" y="5196"/>
                    </a:cubicBezTo>
                    <a:cubicBezTo>
                      <a:pt x="10813" y="5196"/>
                      <a:pt x="10918" y="5192"/>
                      <a:pt x="11020" y="5185"/>
                    </a:cubicBezTo>
                    <a:cubicBezTo>
                      <a:pt x="11016" y="5117"/>
                      <a:pt x="11015" y="5048"/>
                      <a:pt x="11013" y="4980"/>
                    </a:cubicBezTo>
                    <a:cubicBezTo>
                      <a:pt x="11013" y="4911"/>
                      <a:pt x="11015" y="4844"/>
                      <a:pt x="11016" y="4773"/>
                    </a:cubicBezTo>
                    <a:cubicBezTo>
                      <a:pt x="11018" y="4737"/>
                      <a:pt x="11020" y="4700"/>
                      <a:pt x="11022" y="4664"/>
                    </a:cubicBezTo>
                    <a:lnTo>
                      <a:pt x="11022" y="4664"/>
                    </a:lnTo>
                    <a:cubicBezTo>
                      <a:pt x="10920" y="4672"/>
                      <a:pt x="10816" y="4675"/>
                      <a:pt x="10709" y="4675"/>
                    </a:cubicBezTo>
                    <a:cubicBezTo>
                      <a:pt x="8727" y="4675"/>
                      <a:pt x="5793" y="3436"/>
                      <a:pt x="3979" y="2615"/>
                    </a:cubicBezTo>
                    <a:cubicBezTo>
                      <a:pt x="1788" y="1625"/>
                      <a:pt x="1273" y="1244"/>
                      <a:pt x="586" y="738"/>
                    </a:cubicBezTo>
                    <a:cubicBezTo>
                      <a:pt x="307" y="532"/>
                      <a:pt x="1" y="307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5" name="Google Shape;6325;p22"/>
              <p:cNvSpPr/>
              <p:nvPr/>
            </p:nvSpPr>
            <p:spPr>
              <a:xfrm>
                <a:off x="600900" y="3892321"/>
                <a:ext cx="343752" cy="200239"/>
              </a:xfrm>
              <a:custGeom>
                <a:avLst/>
                <a:gdLst/>
                <a:ahLst/>
                <a:cxnLst/>
                <a:rect l="l" t="t" r="r" b="b"/>
                <a:pathLst>
                  <a:path w="11023" h="6421" extrusionOk="0">
                    <a:moveTo>
                      <a:pt x="2378" y="0"/>
                    </a:moveTo>
                    <a:cubicBezTo>
                      <a:pt x="537" y="805"/>
                      <a:pt x="0" y="1344"/>
                      <a:pt x="0" y="1747"/>
                    </a:cubicBezTo>
                    <a:cubicBezTo>
                      <a:pt x="0" y="2052"/>
                      <a:pt x="308" y="2277"/>
                      <a:pt x="587" y="2484"/>
                    </a:cubicBezTo>
                    <a:cubicBezTo>
                      <a:pt x="1274" y="2990"/>
                      <a:pt x="1789" y="3371"/>
                      <a:pt x="3980" y="4362"/>
                    </a:cubicBezTo>
                    <a:cubicBezTo>
                      <a:pt x="5794" y="5181"/>
                      <a:pt x="8728" y="6420"/>
                      <a:pt x="10710" y="6420"/>
                    </a:cubicBezTo>
                    <a:cubicBezTo>
                      <a:pt x="10817" y="6420"/>
                      <a:pt x="10921" y="6417"/>
                      <a:pt x="11023" y="6409"/>
                    </a:cubicBezTo>
                    <a:cubicBezTo>
                      <a:pt x="10735" y="6244"/>
                      <a:pt x="10441" y="6073"/>
                      <a:pt x="10156" y="5907"/>
                    </a:cubicBezTo>
                    <a:cubicBezTo>
                      <a:pt x="9710" y="5646"/>
                      <a:pt x="9255" y="5373"/>
                      <a:pt x="8819" y="5102"/>
                    </a:cubicBezTo>
                    <a:cubicBezTo>
                      <a:pt x="8162" y="4697"/>
                      <a:pt x="7528" y="4287"/>
                      <a:pt x="6907" y="3860"/>
                    </a:cubicBezTo>
                    <a:cubicBezTo>
                      <a:pt x="6631" y="3670"/>
                      <a:pt x="6365" y="3483"/>
                      <a:pt x="6099" y="3289"/>
                    </a:cubicBezTo>
                    <a:cubicBezTo>
                      <a:pt x="5833" y="3094"/>
                      <a:pt x="5580" y="2904"/>
                      <a:pt x="5323" y="2706"/>
                    </a:cubicBezTo>
                    <a:cubicBezTo>
                      <a:pt x="5065" y="2506"/>
                      <a:pt x="4822" y="2312"/>
                      <a:pt x="4576" y="2109"/>
                    </a:cubicBezTo>
                    <a:cubicBezTo>
                      <a:pt x="4413" y="1974"/>
                      <a:pt x="4257" y="1840"/>
                      <a:pt x="4099" y="1702"/>
                    </a:cubicBezTo>
                    <a:cubicBezTo>
                      <a:pt x="3941" y="1564"/>
                      <a:pt x="3790" y="1429"/>
                      <a:pt x="3639" y="1290"/>
                    </a:cubicBezTo>
                    <a:cubicBezTo>
                      <a:pt x="3485" y="1149"/>
                      <a:pt x="3341" y="1011"/>
                      <a:pt x="3198" y="868"/>
                    </a:cubicBezTo>
                    <a:cubicBezTo>
                      <a:pt x="3054" y="726"/>
                      <a:pt x="2917" y="587"/>
                      <a:pt x="2781" y="441"/>
                    </a:cubicBezTo>
                    <a:cubicBezTo>
                      <a:pt x="2643" y="295"/>
                      <a:pt x="2508" y="148"/>
                      <a:pt x="23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6" name="Google Shape;6326;p22"/>
              <p:cNvSpPr/>
              <p:nvPr/>
            </p:nvSpPr>
            <p:spPr>
              <a:xfrm>
                <a:off x="1361830" y="3744351"/>
                <a:ext cx="92838" cy="150592"/>
              </a:xfrm>
              <a:custGeom>
                <a:avLst/>
                <a:gdLst/>
                <a:ahLst/>
                <a:cxnLst/>
                <a:rect l="l" t="t" r="r" b="b"/>
                <a:pathLst>
                  <a:path w="2977" h="4829" extrusionOk="0">
                    <a:moveTo>
                      <a:pt x="204" y="1"/>
                    </a:moveTo>
                    <a:cubicBezTo>
                      <a:pt x="201" y="1"/>
                      <a:pt x="196" y="1"/>
                      <a:pt x="193" y="4"/>
                    </a:cubicBezTo>
                    <a:cubicBezTo>
                      <a:pt x="189" y="5"/>
                      <a:pt x="186" y="5"/>
                      <a:pt x="182" y="6"/>
                    </a:cubicBezTo>
                    <a:cubicBezTo>
                      <a:pt x="178" y="8"/>
                      <a:pt x="170" y="11"/>
                      <a:pt x="165" y="14"/>
                    </a:cubicBezTo>
                    <a:cubicBezTo>
                      <a:pt x="158" y="18"/>
                      <a:pt x="152" y="21"/>
                      <a:pt x="145" y="25"/>
                    </a:cubicBezTo>
                    <a:cubicBezTo>
                      <a:pt x="139" y="27"/>
                      <a:pt x="136" y="28"/>
                      <a:pt x="130" y="32"/>
                    </a:cubicBezTo>
                    <a:cubicBezTo>
                      <a:pt x="124" y="35"/>
                      <a:pt x="122" y="37"/>
                      <a:pt x="116" y="41"/>
                    </a:cubicBezTo>
                    <a:cubicBezTo>
                      <a:pt x="110" y="44"/>
                      <a:pt x="107" y="48"/>
                      <a:pt x="101" y="51"/>
                    </a:cubicBezTo>
                    <a:cubicBezTo>
                      <a:pt x="100" y="54"/>
                      <a:pt x="96" y="57"/>
                      <a:pt x="93" y="58"/>
                    </a:cubicBezTo>
                    <a:cubicBezTo>
                      <a:pt x="90" y="61"/>
                      <a:pt x="87" y="64"/>
                      <a:pt x="83" y="65"/>
                    </a:cubicBezTo>
                    <a:lnTo>
                      <a:pt x="78" y="71"/>
                    </a:lnTo>
                    <a:cubicBezTo>
                      <a:pt x="74" y="73"/>
                      <a:pt x="73" y="75"/>
                      <a:pt x="71" y="77"/>
                    </a:cubicBezTo>
                    <a:cubicBezTo>
                      <a:pt x="66" y="80"/>
                      <a:pt x="60" y="86"/>
                      <a:pt x="57" y="90"/>
                    </a:cubicBezTo>
                    <a:cubicBezTo>
                      <a:pt x="53" y="94"/>
                      <a:pt x="47" y="98"/>
                      <a:pt x="44" y="104"/>
                    </a:cubicBezTo>
                    <a:cubicBezTo>
                      <a:pt x="38" y="109"/>
                      <a:pt x="35" y="113"/>
                      <a:pt x="31" y="119"/>
                    </a:cubicBezTo>
                    <a:cubicBezTo>
                      <a:pt x="28" y="121"/>
                      <a:pt x="24" y="127"/>
                      <a:pt x="21" y="133"/>
                    </a:cubicBezTo>
                    <a:cubicBezTo>
                      <a:pt x="17" y="137"/>
                      <a:pt x="14" y="143"/>
                      <a:pt x="11" y="149"/>
                    </a:cubicBezTo>
                    <a:cubicBezTo>
                      <a:pt x="8" y="155"/>
                      <a:pt x="7" y="159"/>
                      <a:pt x="4" y="165"/>
                    </a:cubicBezTo>
                    <a:cubicBezTo>
                      <a:pt x="2" y="170"/>
                      <a:pt x="1" y="176"/>
                      <a:pt x="1" y="180"/>
                    </a:cubicBezTo>
                    <a:lnTo>
                      <a:pt x="1" y="198"/>
                    </a:lnTo>
                    <a:cubicBezTo>
                      <a:pt x="1" y="202"/>
                      <a:pt x="1" y="206"/>
                      <a:pt x="2" y="212"/>
                    </a:cubicBezTo>
                    <a:cubicBezTo>
                      <a:pt x="5" y="215"/>
                      <a:pt x="7" y="221"/>
                      <a:pt x="8" y="224"/>
                    </a:cubicBezTo>
                    <a:cubicBezTo>
                      <a:pt x="9" y="228"/>
                      <a:pt x="12" y="231"/>
                      <a:pt x="15" y="235"/>
                    </a:cubicBezTo>
                    <a:lnTo>
                      <a:pt x="18" y="238"/>
                    </a:lnTo>
                    <a:cubicBezTo>
                      <a:pt x="18" y="241"/>
                      <a:pt x="21" y="241"/>
                      <a:pt x="22" y="242"/>
                    </a:cubicBezTo>
                    <a:lnTo>
                      <a:pt x="30" y="248"/>
                    </a:lnTo>
                    <a:lnTo>
                      <a:pt x="61" y="270"/>
                    </a:lnTo>
                    <a:cubicBezTo>
                      <a:pt x="74" y="277"/>
                      <a:pt x="86" y="285"/>
                      <a:pt x="97" y="293"/>
                    </a:cubicBezTo>
                    <a:cubicBezTo>
                      <a:pt x="239" y="387"/>
                      <a:pt x="367" y="479"/>
                      <a:pt x="508" y="589"/>
                    </a:cubicBezTo>
                    <a:cubicBezTo>
                      <a:pt x="648" y="698"/>
                      <a:pt x="774" y="804"/>
                      <a:pt x="911" y="932"/>
                    </a:cubicBezTo>
                    <a:cubicBezTo>
                      <a:pt x="1047" y="1060"/>
                      <a:pt x="1170" y="1184"/>
                      <a:pt x="1299" y="1329"/>
                    </a:cubicBezTo>
                    <a:cubicBezTo>
                      <a:pt x="1427" y="1474"/>
                      <a:pt x="1543" y="1618"/>
                      <a:pt x="1660" y="1782"/>
                    </a:cubicBezTo>
                    <a:cubicBezTo>
                      <a:pt x="1775" y="1946"/>
                      <a:pt x="1878" y="2110"/>
                      <a:pt x="1976" y="2287"/>
                    </a:cubicBezTo>
                    <a:cubicBezTo>
                      <a:pt x="2072" y="2465"/>
                      <a:pt x="2162" y="2649"/>
                      <a:pt x="2235" y="2831"/>
                    </a:cubicBezTo>
                    <a:cubicBezTo>
                      <a:pt x="2310" y="3016"/>
                      <a:pt x="2376" y="3211"/>
                      <a:pt x="2426" y="3394"/>
                    </a:cubicBezTo>
                    <a:cubicBezTo>
                      <a:pt x="2479" y="3578"/>
                      <a:pt x="2522" y="3777"/>
                      <a:pt x="2553" y="3954"/>
                    </a:cubicBezTo>
                    <a:cubicBezTo>
                      <a:pt x="2583" y="4133"/>
                      <a:pt x="2606" y="4328"/>
                      <a:pt x="2622" y="4499"/>
                    </a:cubicBezTo>
                    <a:cubicBezTo>
                      <a:pt x="2626" y="4570"/>
                      <a:pt x="2632" y="4643"/>
                      <a:pt x="2636" y="4715"/>
                    </a:cubicBezTo>
                    <a:lnTo>
                      <a:pt x="2636" y="4719"/>
                    </a:lnTo>
                    <a:cubicBezTo>
                      <a:pt x="2636" y="4721"/>
                      <a:pt x="2637" y="4722"/>
                      <a:pt x="2637" y="4723"/>
                    </a:cubicBezTo>
                    <a:cubicBezTo>
                      <a:pt x="2637" y="4726"/>
                      <a:pt x="2637" y="4728"/>
                      <a:pt x="2639" y="4729"/>
                    </a:cubicBezTo>
                    <a:cubicBezTo>
                      <a:pt x="2639" y="4731"/>
                      <a:pt x="2640" y="4731"/>
                      <a:pt x="2640" y="4734"/>
                    </a:cubicBezTo>
                    <a:cubicBezTo>
                      <a:pt x="2642" y="4735"/>
                      <a:pt x="2642" y="4736"/>
                      <a:pt x="2645" y="4738"/>
                    </a:cubicBezTo>
                    <a:lnTo>
                      <a:pt x="2649" y="4744"/>
                    </a:lnTo>
                    <a:lnTo>
                      <a:pt x="2655" y="4749"/>
                    </a:lnTo>
                    <a:cubicBezTo>
                      <a:pt x="2659" y="4751"/>
                      <a:pt x="2662" y="4755"/>
                      <a:pt x="2666" y="4757"/>
                    </a:cubicBezTo>
                    <a:cubicBezTo>
                      <a:pt x="2669" y="4759"/>
                      <a:pt x="2675" y="4762"/>
                      <a:pt x="2678" y="4765"/>
                    </a:cubicBezTo>
                    <a:cubicBezTo>
                      <a:pt x="2683" y="4769"/>
                      <a:pt x="2688" y="4772"/>
                      <a:pt x="2694" y="4774"/>
                    </a:cubicBezTo>
                    <a:cubicBezTo>
                      <a:pt x="2696" y="4778"/>
                      <a:pt x="2702" y="4781"/>
                      <a:pt x="2708" y="4784"/>
                    </a:cubicBezTo>
                    <a:cubicBezTo>
                      <a:pt x="2712" y="4785"/>
                      <a:pt x="2718" y="4788"/>
                      <a:pt x="2724" y="4791"/>
                    </a:cubicBezTo>
                    <a:cubicBezTo>
                      <a:pt x="2729" y="4792"/>
                      <a:pt x="2734" y="4795"/>
                      <a:pt x="2740" y="4798"/>
                    </a:cubicBezTo>
                    <a:cubicBezTo>
                      <a:pt x="2745" y="4801"/>
                      <a:pt x="2752" y="4803"/>
                      <a:pt x="2758" y="4805"/>
                    </a:cubicBezTo>
                    <a:cubicBezTo>
                      <a:pt x="2763" y="4808"/>
                      <a:pt x="2770" y="4810"/>
                      <a:pt x="2775" y="4813"/>
                    </a:cubicBezTo>
                    <a:cubicBezTo>
                      <a:pt x="2781" y="4814"/>
                      <a:pt x="2788" y="4815"/>
                      <a:pt x="2794" y="4817"/>
                    </a:cubicBezTo>
                    <a:cubicBezTo>
                      <a:pt x="2798" y="4820"/>
                      <a:pt x="2806" y="4821"/>
                      <a:pt x="2811" y="4823"/>
                    </a:cubicBezTo>
                    <a:cubicBezTo>
                      <a:pt x="2817" y="4824"/>
                      <a:pt x="2824" y="4824"/>
                      <a:pt x="2830" y="4827"/>
                    </a:cubicBezTo>
                    <a:cubicBezTo>
                      <a:pt x="2834" y="4828"/>
                      <a:pt x="2839" y="4828"/>
                      <a:pt x="2842" y="4828"/>
                    </a:cubicBezTo>
                    <a:lnTo>
                      <a:pt x="2875" y="4828"/>
                    </a:lnTo>
                    <a:cubicBezTo>
                      <a:pt x="2882" y="4828"/>
                      <a:pt x="2888" y="4828"/>
                      <a:pt x="2892" y="4827"/>
                    </a:cubicBezTo>
                    <a:cubicBezTo>
                      <a:pt x="2898" y="4827"/>
                      <a:pt x="2903" y="4824"/>
                      <a:pt x="2909" y="4823"/>
                    </a:cubicBezTo>
                    <a:cubicBezTo>
                      <a:pt x="2914" y="4821"/>
                      <a:pt x="2918" y="4820"/>
                      <a:pt x="2924" y="4817"/>
                    </a:cubicBezTo>
                    <a:cubicBezTo>
                      <a:pt x="2925" y="4815"/>
                      <a:pt x="2926" y="4815"/>
                      <a:pt x="2928" y="4814"/>
                    </a:cubicBezTo>
                    <a:cubicBezTo>
                      <a:pt x="2928" y="4814"/>
                      <a:pt x="2977" y="4784"/>
                      <a:pt x="2977" y="4719"/>
                    </a:cubicBezTo>
                    <a:cubicBezTo>
                      <a:pt x="2971" y="4564"/>
                      <a:pt x="2957" y="4397"/>
                      <a:pt x="2939" y="4240"/>
                    </a:cubicBezTo>
                    <a:cubicBezTo>
                      <a:pt x="2918" y="4065"/>
                      <a:pt x="2885" y="3867"/>
                      <a:pt x="2847" y="3685"/>
                    </a:cubicBezTo>
                    <a:cubicBezTo>
                      <a:pt x="2809" y="3501"/>
                      <a:pt x="2755" y="3304"/>
                      <a:pt x="2696" y="3119"/>
                    </a:cubicBezTo>
                    <a:cubicBezTo>
                      <a:pt x="2637" y="2934"/>
                      <a:pt x="2566" y="2744"/>
                      <a:pt x="2482" y="2560"/>
                    </a:cubicBezTo>
                    <a:cubicBezTo>
                      <a:pt x="2402" y="2377"/>
                      <a:pt x="2310" y="2199"/>
                      <a:pt x="2208" y="2025"/>
                    </a:cubicBezTo>
                    <a:cubicBezTo>
                      <a:pt x="2106" y="1851"/>
                      <a:pt x="1998" y="1690"/>
                      <a:pt x="1878" y="1530"/>
                    </a:cubicBezTo>
                    <a:cubicBezTo>
                      <a:pt x="1761" y="1371"/>
                      <a:pt x="1644" y="1227"/>
                      <a:pt x="1512" y="1085"/>
                    </a:cubicBezTo>
                    <a:cubicBezTo>
                      <a:pt x="1382" y="942"/>
                      <a:pt x="1257" y="819"/>
                      <a:pt x="1121" y="694"/>
                    </a:cubicBezTo>
                    <a:cubicBezTo>
                      <a:pt x="983" y="567"/>
                      <a:pt x="855" y="459"/>
                      <a:pt x="712" y="350"/>
                    </a:cubicBezTo>
                    <a:cubicBezTo>
                      <a:pt x="573" y="241"/>
                      <a:pt x="441" y="147"/>
                      <a:pt x="297" y="51"/>
                    </a:cubicBezTo>
                    <a:cubicBezTo>
                      <a:pt x="296" y="50"/>
                      <a:pt x="294" y="50"/>
                      <a:pt x="293" y="48"/>
                    </a:cubicBezTo>
                    <a:lnTo>
                      <a:pt x="290" y="48"/>
                    </a:lnTo>
                    <a:cubicBezTo>
                      <a:pt x="271" y="35"/>
                      <a:pt x="250" y="21"/>
                      <a:pt x="229" y="8"/>
                    </a:cubicBezTo>
                    <a:cubicBezTo>
                      <a:pt x="229" y="6"/>
                      <a:pt x="228" y="6"/>
                      <a:pt x="228" y="6"/>
                    </a:cubicBezTo>
                    <a:lnTo>
                      <a:pt x="225" y="5"/>
                    </a:lnTo>
                    <a:cubicBezTo>
                      <a:pt x="224" y="5"/>
                      <a:pt x="222" y="4"/>
                      <a:pt x="221" y="4"/>
                    </a:cubicBezTo>
                    <a:cubicBezTo>
                      <a:pt x="218" y="1"/>
                      <a:pt x="216" y="1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7" name="Google Shape;6327;p22"/>
              <p:cNvSpPr/>
              <p:nvPr/>
            </p:nvSpPr>
            <p:spPr>
              <a:xfrm>
                <a:off x="1357589" y="3706680"/>
                <a:ext cx="34491" cy="24137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774" extrusionOk="0">
                    <a:moveTo>
                      <a:pt x="677" y="0"/>
                    </a:moveTo>
                    <a:cubicBezTo>
                      <a:pt x="671" y="0"/>
                      <a:pt x="664" y="1"/>
                      <a:pt x="657" y="1"/>
                    </a:cubicBezTo>
                    <a:cubicBezTo>
                      <a:pt x="634" y="1"/>
                      <a:pt x="614" y="5"/>
                      <a:pt x="593" y="11"/>
                    </a:cubicBezTo>
                    <a:cubicBezTo>
                      <a:pt x="572" y="15"/>
                      <a:pt x="554" y="21"/>
                      <a:pt x="534" y="28"/>
                    </a:cubicBezTo>
                    <a:cubicBezTo>
                      <a:pt x="513" y="36"/>
                      <a:pt x="498" y="44"/>
                      <a:pt x="480" y="54"/>
                    </a:cubicBezTo>
                    <a:cubicBezTo>
                      <a:pt x="444" y="73"/>
                      <a:pt x="417" y="93"/>
                      <a:pt x="387" y="120"/>
                    </a:cubicBezTo>
                    <a:cubicBezTo>
                      <a:pt x="357" y="145"/>
                      <a:pt x="331" y="172"/>
                      <a:pt x="302" y="202"/>
                    </a:cubicBezTo>
                    <a:cubicBezTo>
                      <a:pt x="286" y="218"/>
                      <a:pt x="272" y="237"/>
                      <a:pt x="258" y="254"/>
                    </a:cubicBezTo>
                    <a:cubicBezTo>
                      <a:pt x="237" y="279"/>
                      <a:pt x="220" y="303"/>
                      <a:pt x="200" y="329"/>
                    </a:cubicBezTo>
                    <a:cubicBezTo>
                      <a:pt x="166" y="373"/>
                      <a:pt x="135" y="422"/>
                      <a:pt x="99" y="478"/>
                    </a:cubicBezTo>
                    <a:cubicBezTo>
                      <a:pt x="65" y="533"/>
                      <a:pt x="33" y="588"/>
                      <a:pt x="0" y="647"/>
                    </a:cubicBezTo>
                    <a:cubicBezTo>
                      <a:pt x="22" y="648"/>
                      <a:pt x="43" y="652"/>
                      <a:pt x="66" y="658"/>
                    </a:cubicBezTo>
                    <a:cubicBezTo>
                      <a:pt x="94" y="662"/>
                      <a:pt x="112" y="668"/>
                      <a:pt x="137" y="677"/>
                    </a:cubicBezTo>
                    <a:cubicBezTo>
                      <a:pt x="163" y="687"/>
                      <a:pt x="180" y="694"/>
                      <a:pt x="203" y="704"/>
                    </a:cubicBezTo>
                    <a:cubicBezTo>
                      <a:pt x="227" y="716"/>
                      <a:pt x="243" y="726"/>
                      <a:pt x="265" y="740"/>
                    </a:cubicBezTo>
                    <a:cubicBezTo>
                      <a:pt x="281" y="752"/>
                      <a:pt x="295" y="762"/>
                      <a:pt x="308" y="773"/>
                    </a:cubicBezTo>
                    <a:cubicBezTo>
                      <a:pt x="340" y="713"/>
                      <a:pt x="371" y="661"/>
                      <a:pt x="404" y="608"/>
                    </a:cubicBezTo>
                    <a:cubicBezTo>
                      <a:pt x="430" y="568"/>
                      <a:pt x="453" y="532"/>
                      <a:pt x="476" y="500"/>
                    </a:cubicBezTo>
                    <a:cubicBezTo>
                      <a:pt x="501" y="465"/>
                      <a:pt x="524" y="437"/>
                      <a:pt x="545" y="409"/>
                    </a:cubicBezTo>
                    <a:cubicBezTo>
                      <a:pt x="558" y="394"/>
                      <a:pt x="570" y="381"/>
                      <a:pt x="582" y="368"/>
                    </a:cubicBezTo>
                    <a:lnTo>
                      <a:pt x="608" y="343"/>
                    </a:lnTo>
                    <a:cubicBezTo>
                      <a:pt x="627" y="323"/>
                      <a:pt x="644" y="313"/>
                      <a:pt x="656" y="303"/>
                    </a:cubicBezTo>
                    <a:cubicBezTo>
                      <a:pt x="656" y="303"/>
                      <a:pt x="658" y="301"/>
                      <a:pt x="660" y="301"/>
                    </a:cubicBezTo>
                    <a:cubicBezTo>
                      <a:pt x="663" y="301"/>
                      <a:pt x="666" y="302"/>
                      <a:pt x="669" y="307"/>
                    </a:cubicBezTo>
                    <a:cubicBezTo>
                      <a:pt x="673" y="315"/>
                      <a:pt x="680" y="322"/>
                      <a:pt x="685" y="330"/>
                    </a:cubicBezTo>
                    <a:cubicBezTo>
                      <a:pt x="695" y="345"/>
                      <a:pt x="718" y="435"/>
                      <a:pt x="726" y="460"/>
                    </a:cubicBezTo>
                    <a:cubicBezTo>
                      <a:pt x="821" y="478"/>
                      <a:pt x="900" y="494"/>
                      <a:pt x="994" y="519"/>
                    </a:cubicBezTo>
                    <a:cubicBezTo>
                      <a:pt x="1032" y="529"/>
                      <a:pt x="1071" y="539"/>
                      <a:pt x="1106" y="550"/>
                    </a:cubicBezTo>
                    <a:cubicBezTo>
                      <a:pt x="1099" y="510"/>
                      <a:pt x="1078" y="399"/>
                      <a:pt x="1064" y="358"/>
                    </a:cubicBezTo>
                    <a:cubicBezTo>
                      <a:pt x="1050" y="316"/>
                      <a:pt x="1030" y="271"/>
                      <a:pt x="1012" y="235"/>
                    </a:cubicBezTo>
                    <a:cubicBezTo>
                      <a:pt x="994" y="201"/>
                      <a:pt x="969" y="162"/>
                      <a:pt x="943" y="133"/>
                    </a:cubicBezTo>
                    <a:cubicBezTo>
                      <a:pt x="932" y="119"/>
                      <a:pt x="915" y="102"/>
                      <a:pt x="900" y="87"/>
                    </a:cubicBezTo>
                    <a:cubicBezTo>
                      <a:pt x="871" y="61"/>
                      <a:pt x="830" y="36"/>
                      <a:pt x="791" y="21"/>
                    </a:cubicBezTo>
                    <a:cubicBezTo>
                      <a:pt x="753" y="8"/>
                      <a:pt x="717" y="0"/>
                      <a:pt x="6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8" name="Google Shape;6328;p22"/>
              <p:cNvSpPr/>
              <p:nvPr/>
            </p:nvSpPr>
            <p:spPr>
              <a:xfrm>
                <a:off x="1370312" y="3733998"/>
                <a:ext cx="119251" cy="119158"/>
              </a:xfrm>
              <a:custGeom>
                <a:avLst/>
                <a:gdLst/>
                <a:ahLst/>
                <a:cxnLst/>
                <a:rect l="l" t="t" r="r" b="b"/>
                <a:pathLst>
                  <a:path w="3824" h="3821" extrusionOk="0">
                    <a:moveTo>
                      <a:pt x="620" y="1"/>
                    </a:moveTo>
                    <a:cubicBezTo>
                      <a:pt x="554" y="1"/>
                      <a:pt x="488" y="2"/>
                      <a:pt x="423" y="6"/>
                    </a:cubicBezTo>
                    <a:cubicBezTo>
                      <a:pt x="301" y="12"/>
                      <a:pt x="180" y="19"/>
                      <a:pt x="52" y="31"/>
                    </a:cubicBezTo>
                    <a:cubicBezTo>
                      <a:pt x="24" y="34"/>
                      <a:pt x="31" y="34"/>
                      <a:pt x="1" y="37"/>
                    </a:cubicBezTo>
                    <a:cubicBezTo>
                      <a:pt x="8" y="55"/>
                      <a:pt x="13" y="73"/>
                      <a:pt x="16" y="93"/>
                    </a:cubicBezTo>
                    <a:cubicBezTo>
                      <a:pt x="18" y="101"/>
                      <a:pt x="18" y="110"/>
                      <a:pt x="18" y="120"/>
                    </a:cubicBezTo>
                    <a:lnTo>
                      <a:pt x="18" y="123"/>
                    </a:lnTo>
                    <a:lnTo>
                      <a:pt x="18" y="330"/>
                    </a:lnTo>
                    <a:lnTo>
                      <a:pt x="18" y="333"/>
                    </a:lnTo>
                    <a:lnTo>
                      <a:pt x="21" y="333"/>
                    </a:lnTo>
                    <a:cubicBezTo>
                      <a:pt x="47" y="331"/>
                      <a:pt x="75" y="328"/>
                      <a:pt x="104" y="326"/>
                    </a:cubicBezTo>
                    <a:cubicBezTo>
                      <a:pt x="298" y="308"/>
                      <a:pt x="474" y="301"/>
                      <a:pt x="665" y="300"/>
                    </a:cubicBezTo>
                    <a:cubicBezTo>
                      <a:pt x="857" y="300"/>
                      <a:pt x="1027" y="307"/>
                      <a:pt x="1214" y="326"/>
                    </a:cubicBezTo>
                    <a:cubicBezTo>
                      <a:pt x="1401" y="346"/>
                      <a:pt x="1562" y="374"/>
                      <a:pt x="1736" y="418"/>
                    </a:cubicBezTo>
                    <a:cubicBezTo>
                      <a:pt x="1910" y="462"/>
                      <a:pt x="2062" y="515"/>
                      <a:pt x="2216" y="587"/>
                    </a:cubicBezTo>
                    <a:cubicBezTo>
                      <a:pt x="2370" y="659"/>
                      <a:pt x="2505" y="740"/>
                      <a:pt x="2633" y="840"/>
                    </a:cubicBezTo>
                    <a:cubicBezTo>
                      <a:pt x="2758" y="939"/>
                      <a:pt x="2873" y="1054"/>
                      <a:pt x="2969" y="1177"/>
                    </a:cubicBezTo>
                    <a:cubicBezTo>
                      <a:pt x="3064" y="1299"/>
                      <a:pt x="3150" y="1443"/>
                      <a:pt x="3215" y="1582"/>
                    </a:cubicBezTo>
                    <a:cubicBezTo>
                      <a:pt x="3247" y="1653"/>
                      <a:pt x="3278" y="1727"/>
                      <a:pt x="3303" y="1802"/>
                    </a:cubicBezTo>
                    <a:cubicBezTo>
                      <a:pt x="3329" y="1875"/>
                      <a:pt x="3352" y="1954"/>
                      <a:pt x="3372" y="2029"/>
                    </a:cubicBezTo>
                    <a:cubicBezTo>
                      <a:pt x="3409" y="2183"/>
                      <a:pt x="3439" y="2358"/>
                      <a:pt x="3455" y="2517"/>
                    </a:cubicBezTo>
                    <a:cubicBezTo>
                      <a:pt x="3472" y="2667"/>
                      <a:pt x="3480" y="2839"/>
                      <a:pt x="3480" y="2992"/>
                    </a:cubicBezTo>
                    <a:lnTo>
                      <a:pt x="3480" y="3724"/>
                    </a:lnTo>
                    <a:lnTo>
                      <a:pt x="3480" y="3731"/>
                    </a:lnTo>
                    <a:cubicBezTo>
                      <a:pt x="3483" y="3754"/>
                      <a:pt x="3501" y="3774"/>
                      <a:pt x="3523" y="3789"/>
                    </a:cubicBezTo>
                    <a:cubicBezTo>
                      <a:pt x="3547" y="3808"/>
                      <a:pt x="3576" y="3815"/>
                      <a:pt x="3605" y="3818"/>
                    </a:cubicBezTo>
                    <a:cubicBezTo>
                      <a:pt x="3620" y="3819"/>
                      <a:pt x="3635" y="3821"/>
                      <a:pt x="3651" y="3821"/>
                    </a:cubicBezTo>
                    <a:cubicBezTo>
                      <a:pt x="3671" y="3821"/>
                      <a:pt x="3691" y="3819"/>
                      <a:pt x="3711" y="3815"/>
                    </a:cubicBezTo>
                    <a:cubicBezTo>
                      <a:pt x="3740" y="3809"/>
                      <a:pt x="3770" y="3800"/>
                      <a:pt x="3792" y="3779"/>
                    </a:cubicBezTo>
                    <a:cubicBezTo>
                      <a:pt x="3807" y="3762"/>
                      <a:pt x="3820" y="3739"/>
                      <a:pt x="3819" y="3717"/>
                    </a:cubicBezTo>
                    <a:lnTo>
                      <a:pt x="3819" y="2992"/>
                    </a:lnTo>
                    <a:cubicBezTo>
                      <a:pt x="3823" y="2882"/>
                      <a:pt x="3819" y="2762"/>
                      <a:pt x="3812" y="2653"/>
                    </a:cubicBezTo>
                    <a:cubicBezTo>
                      <a:pt x="3802" y="2488"/>
                      <a:pt x="3777" y="2308"/>
                      <a:pt x="3747" y="2147"/>
                    </a:cubicBezTo>
                    <a:cubicBezTo>
                      <a:pt x="3717" y="1986"/>
                      <a:pt x="3668" y="1812"/>
                      <a:pt x="3612" y="1660"/>
                    </a:cubicBezTo>
                    <a:cubicBezTo>
                      <a:pt x="3554" y="1507"/>
                      <a:pt x="3480" y="1349"/>
                      <a:pt x="3393" y="1210"/>
                    </a:cubicBezTo>
                    <a:cubicBezTo>
                      <a:pt x="3307" y="1070"/>
                      <a:pt x="3202" y="935"/>
                      <a:pt x="3084" y="817"/>
                    </a:cubicBezTo>
                    <a:cubicBezTo>
                      <a:pt x="2968" y="696"/>
                      <a:pt x="2836" y="592"/>
                      <a:pt x="2690" y="497"/>
                    </a:cubicBezTo>
                    <a:cubicBezTo>
                      <a:pt x="2545" y="402"/>
                      <a:pt x="2396" y="328"/>
                      <a:pt x="2229" y="259"/>
                    </a:cubicBezTo>
                    <a:cubicBezTo>
                      <a:pt x="2062" y="193"/>
                      <a:pt x="1898" y="144"/>
                      <a:pt x="1719" y="106"/>
                    </a:cubicBezTo>
                    <a:cubicBezTo>
                      <a:pt x="1537" y="65"/>
                      <a:pt x="1366" y="41"/>
                      <a:pt x="1178" y="22"/>
                    </a:cubicBezTo>
                    <a:cubicBezTo>
                      <a:pt x="1037" y="9"/>
                      <a:pt x="905" y="2"/>
                      <a:pt x="7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9" name="Google Shape;6329;p22"/>
              <p:cNvSpPr/>
              <p:nvPr/>
            </p:nvSpPr>
            <p:spPr>
              <a:xfrm>
                <a:off x="1339096" y="3726825"/>
                <a:ext cx="31778" cy="20988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673" extrusionOk="0">
                    <a:moveTo>
                      <a:pt x="509" y="62"/>
                    </a:moveTo>
                    <a:cubicBezTo>
                      <a:pt x="546" y="62"/>
                      <a:pt x="582" y="68"/>
                      <a:pt x="622" y="80"/>
                    </a:cubicBezTo>
                    <a:cubicBezTo>
                      <a:pt x="662" y="93"/>
                      <a:pt x="702" y="113"/>
                      <a:pt x="718" y="144"/>
                    </a:cubicBezTo>
                    <a:cubicBezTo>
                      <a:pt x="731" y="172"/>
                      <a:pt x="730" y="208"/>
                      <a:pt x="715" y="232"/>
                    </a:cubicBezTo>
                    <a:cubicBezTo>
                      <a:pt x="705" y="252"/>
                      <a:pt x="687" y="267"/>
                      <a:pt x="665" y="275"/>
                    </a:cubicBezTo>
                    <a:lnTo>
                      <a:pt x="644" y="287"/>
                    </a:lnTo>
                    <a:cubicBezTo>
                      <a:pt x="606" y="303"/>
                      <a:pt x="570" y="311"/>
                      <a:pt x="533" y="314"/>
                    </a:cubicBezTo>
                    <a:cubicBezTo>
                      <a:pt x="528" y="314"/>
                      <a:pt x="524" y="314"/>
                      <a:pt x="519" y="314"/>
                    </a:cubicBezTo>
                    <a:cubicBezTo>
                      <a:pt x="478" y="314"/>
                      <a:pt x="439" y="308"/>
                      <a:pt x="398" y="295"/>
                    </a:cubicBezTo>
                    <a:cubicBezTo>
                      <a:pt x="359" y="282"/>
                      <a:pt x="319" y="264"/>
                      <a:pt x="303" y="231"/>
                    </a:cubicBezTo>
                    <a:cubicBezTo>
                      <a:pt x="290" y="203"/>
                      <a:pt x="291" y="167"/>
                      <a:pt x="306" y="143"/>
                    </a:cubicBezTo>
                    <a:cubicBezTo>
                      <a:pt x="320" y="116"/>
                      <a:pt x="349" y="100"/>
                      <a:pt x="378" y="87"/>
                    </a:cubicBezTo>
                    <a:cubicBezTo>
                      <a:pt x="414" y="72"/>
                      <a:pt x="449" y="64"/>
                      <a:pt x="487" y="62"/>
                    </a:cubicBezTo>
                    <a:cubicBezTo>
                      <a:pt x="494" y="62"/>
                      <a:pt x="502" y="62"/>
                      <a:pt x="509" y="62"/>
                    </a:cubicBezTo>
                    <a:close/>
                    <a:moveTo>
                      <a:pt x="511" y="1"/>
                    </a:moveTo>
                    <a:cubicBezTo>
                      <a:pt x="487" y="1"/>
                      <a:pt x="458" y="2"/>
                      <a:pt x="435" y="3"/>
                    </a:cubicBezTo>
                    <a:cubicBezTo>
                      <a:pt x="414" y="8"/>
                      <a:pt x="383" y="11"/>
                      <a:pt x="362" y="16"/>
                    </a:cubicBezTo>
                    <a:cubicBezTo>
                      <a:pt x="340" y="21"/>
                      <a:pt x="311" y="29"/>
                      <a:pt x="290" y="37"/>
                    </a:cubicBezTo>
                    <a:cubicBezTo>
                      <a:pt x="268" y="44"/>
                      <a:pt x="241" y="57"/>
                      <a:pt x="221" y="65"/>
                    </a:cubicBezTo>
                    <a:cubicBezTo>
                      <a:pt x="202" y="74"/>
                      <a:pt x="181" y="87"/>
                      <a:pt x="162" y="100"/>
                    </a:cubicBezTo>
                    <a:cubicBezTo>
                      <a:pt x="156" y="103"/>
                      <a:pt x="152" y="108"/>
                      <a:pt x="146" y="111"/>
                    </a:cubicBezTo>
                    <a:cubicBezTo>
                      <a:pt x="133" y="123"/>
                      <a:pt x="120" y="131"/>
                      <a:pt x="110" y="143"/>
                    </a:cubicBezTo>
                    <a:cubicBezTo>
                      <a:pt x="94" y="157"/>
                      <a:pt x="77" y="176"/>
                      <a:pt x="66" y="193"/>
                    </a:cubicBezTo>
                    <a:cubicBezTo>
                      <a:pt x="53" y="211"/>
                      <a:pt x="40" y="231"/>
                      <a:pt x="31" y="251"/>
                    </a:cubicBezTo>
                    <a:cubicBezTo>
                      <a:pt x="22" y="269"/>
                      <a:pt x="15" y="294"/>
                      <a:pt x="10" y="313"/>
                    </a:cubicBezTo>
                    <a:cubicBezTo>
                      <a:pt x="5" y="327"/>
                      <a:pt x="1" y="354"/>
                      <a:pt x="2" y="382"/>
                    </a:cubicBezTo>
                    <a:cubicBezTo>
                      <a:pt x="2" y="392"/>
                      <a:pt x="4" y="405"/>
                      <a:pt x="8" y="418"/>
                    </a:cubicBezTo>
                    <a:cubicBezTo>
                      <a:pt x="11" y="439"/>
                      <a:pt x="18" y="461"/>
                      <a:pt x="27" y="481"/>
                    </a:cubicBezTo>
                    <a:cubicBezTo>
                      <a:pt x="38" y="502"/>
                      <a:pt x="54" y="521"/>
                      <a:pt x="74" y="540"/>
                    </a:cubicBezTo>
                    <a:cubicBezTo>
                      <a:pt x="120" y="581"/>
                      <a:pt x="188" y="612"/>
                      <a:pt x="253" y="632"/>
                    </a:cubicBezTo>
                    <a:cubicBezTo>
                      <a:pt x="293" y="646"/>
                      <a:pt x="334" y="655"/>
                      <a:pt x="376" y="662"/>
                    </a:cubicBezTo>
                    <a:cubicBezTo>
                      <a:pt x="421" y="669"/>
                      <a:pt x="465" y="672"/>
                      <a:pt x="509" y="672"/>
                    </a:cubicBezTo>
                    <a:cubicBezTo>
                      <a:pt x="527" y="672"/>
                      <a:pt x="547" y="672"/>
                      <a:pt x="566" y="671"/>
                    </a:cubicBezTo>
                    <a:cubicBezTo>
                      <a:pt x="671" y="663"/>
                      <a:pt x="782" y="639"/>
                      <a:pt x="874" y="586"/>
                    </a:cubicBezTo>
                    <a:cubicBezTo>
                      <a:pt x="918" y="560"/>
                      <a:pt x="964" y="527"/>
                      <a:pt x="990" y="481"/>
                    </a:cubicBezTo>
                    <a:cubicBezTo>
                      <a:pt x="1009" y="451"/>
                      <a:pt x="1019" y="415"/>
                      <a:pt x="1019" y="379"/>
                    </a:cubicBezTo>
                    <a:lnTo>
                      <a:pt x="1019" y="351"/>
                    </a:lnTo>
                    <a:lnTo>
                      <a:pt x="1019" y="347"/>
                    </a:lnTo>
                    <a:cubicBezTo>
                      <a:pt x="1019" y="338"/>
                      <a:pt x="1017" y="330"/>
                      <a:pt x="1012" y="323"/>
                    </a:cubicBezTo>
                    <a:cubicBezTo>
                      <a:pt x="1009" y="303"/>
                      <a:pt x="1003" y="284"/>
                      <a:pt x="996" y="267"/>
                    </a:cubicBezTo>
                    <a:cubicBezTo>
                      <a:pt x="994" y="262"/>
                      <a:pt x="994" y="261"/>
                      <a:pt x="993" y="258"/>
                    </a:cubicBezTo>
                    <a:cubicBezTo>
                      <a:pt x="983" y="236"/>
                      <a:pt x="973" y="218"/>
                      <a:pt x="958" y="198"/>
                    </a:cubicBezTo>
                    <a:cubicBezTo>
                      <a:pt x="944" y="176"/>
                      <a:pt x="930" y="162"/>
                      <a:pt x="911" y="144"/>
                    </a:cubicBezTo>
                    <a:cubicBezTo>
                      <a:pt x="908" y="139"/>
                      <a:pt x="902" y="136"/>
                      <a:pt x="899" y="131"/>
                    </a:cubicBezTo>
                    <a:cubicBezTo>
                      <a:pt x="887" y="118"/>
                      <a:pt x="872" y="108"/>
                      <a:pt x="856" y="97"/>
                    </a:cubicBezTo>
                    <a:cubicBezTo>
                      <a:pt x="835" y="83"/>
                      <a:pt x="818" y="72"/>
                      <a:pt x="795" y="61"/>
                    </a:cubicBezTo>
                    <a:cubicBezTo>
                      <a:pt x="771" y="51"/>
                      <a:pt x="753" y="44"/>
                      <a:pt x="728" y="35"/>
                    </a:cubicBezTo>
                    <a:cubicBezTo>
                      <a:pt x="702" y="25"/>
                      <a:pt x="685" y="21"/>
                      <a:pt x="658" y="15"/>
                    </a:cubicBezTo>
                    <a:cubicBezTo>
                      <a:pt x="635" y="9"/>
                      <a:pt x="613" y="6"/>
                      <a:pt x="592" y="3"/>
                    </a:cubicBezTo>
                    <a:cubicBezTo>
                      <a:pt x="566" y="2"/>
                      <a:pt x="540" y="1"/>
                      <a:pt x="511" y="1"/>
                    </a:cubicBez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0" name="Google Shape;6330;p22"/>
              <p:cNvSpPr/>
              <p:nvPr/>
            </p:nvSpPr>
            <p:spPr>
              <a:xfrm>
                <a:off x="1366227" y="3738675"/>
                <a:ext cx="4740" cy="72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232" extrusionOk="0">
                    <a:moveTo>
                      <a:pt x="12" y="202"/>
                    </a:moveTo>
                    <a:cubicBezTo>
                      <a:pt x="8" y="203"/>
                      <a:pt x="5" y="205"/>
                      <a:pt x="1" y="209"/>
                    </a:cubicBezTo>
                    <a:cubicBezTo>
                      <a:pt x="4" y="206"/>
                      <a:pt x="8" y="204"/>
                      <a:pt x="12" y="202"/>
                    </a:cubicBezTo>
                    <a:close/>
                    <a:moveTo>
                      <a:pt x="146" y="0"/>
                    </a:moveTo>
                    <a:cubicBezTo>
                      <a:pt x="144" y="36"/>
                      <a:pt x="134" y="72"/>
                      <a:pt x="117" y="102"/>
                    </a:cubicBezTo>
                    <a:cubicBezTo>
                      <a:pt x="93" y="144"/>
                      <a:pt x="53" y="176"/>
                      <a:pt x="12" y="202"/>
                    </a:cubicBezTo>
                    <a:lnTo>
                      <a:pt x="12" y="202"/>
                    </a:lnTo>
                    <a:cubicBezTo>
                      <a:pt x="14" y="200"/>
                      <a:pt x="17" y="199"/>
                      <a:pt x="19" y="197"/>
                    </a:cubicBezTo>
                    <a:cubicBezTo>
                      <a:pt x="25" y="194"/>
                      <a:pt x="32" y="193"/>
                      <a:pt x="38" y="190"/>
                    </a:cubicBezTo>
                    <a:cubicBezTo>
                      <a:pt x="41" y="188"/>
                      <a:pt x="45" y="187"/>
                      <a:pt x="48" y="187"/>
                    </a:cubicBezTo>
                    <a:cubicBezTo>
                      <a:pt x="52" y="184"/>
                      <a:pt x="55" y="184"/>
                      <a:pt x="60" y="184"/>
                    </a:cubicBezTo>
                    <a:lnTo>
                      <a:pt x="70" y="184"/>
                    </a:lnTo>
                    <a:cubicBezTo>
                      <a:pt x="73" y="187"/>
                      <a:pt x="74" y="187"/>
                      <a:pt x="75" y="187"/>
                    </a:cubicBezTo>
                    <a:cubicBezTo>
                      <a:pt x="77" y="187"/>
                      <a:pt x="80" y="188"/>
                      <a:pt x="81" y="188"/>
                    </a:cubicBezTo>
                    <a:cubicBezTo>
                      <a:pt x="81" y="190"/>
                      <a:pt x="83" y="190"/>
                      <a:pt x="83" y="190"/>
                    </a:cubicBezTo>
                    <a:cubicBezTo>
                      <a:pt x="84" y="190"/>
                      <a:pt x="84" y="193"/>
                      <a:pt x="87" y="193"/>
                    </a:cubicBezTo>
                    <a:cubicBezTo>
                      <a:pt x="106" y="204"/>
                      <a:pt x="127" y="217"/>
                      <a:pt x="147" y="232"/>
                    </a:cubicBezTo>
                    <a:lnTo>
                      <a:pt x="149" y="232"/>
                    </a:lnTo>
                    <a:cubicBezTo>
                      <a:pt x="152" y="214"/>
                      <a:pt x="152" y="197"/>
                      <a:pt x="149" y="181"/>
                    </a:cubicBezTo>
                    <a:cubicBezTo>
                      <a:pt x="149" y="180"/>
                      <a:pt x="149" y="179"/>
                      <a:pt x="148" y="179"/>
                    </a:cubicBezTo>
                    <a:cubicBezTo>
                      <a:pt x="147" y="179"/>
                      <a:pt x="147" y="179"/>
                      <a:pt x="146" y="180"/>
                    </a:cubicBezTo>
                    <a:lnTo>
                      <a:pt x="146" y="0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1" name="Google Shape;6331;p22"/>
              <p:cNvSpPr/>
              <p:nvPr/>
            </p:nvSpPr>
            <p:spPr>
              <a:xfrm>
                <a:off x="1348171" y="3728821"/>
                <a:ext cx="13846" cy="7952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55" extrusionOk="0">
                    <a:moveTo>
                      <a:pt x="223" y="0"/>
                    </a:moveTo>
                    <a:cubicBezTo>
                      <a:pt x="215" y="0"/>
                      <a:pt x="207" y="1"/>
                      <a:pt x="199" y="1"/>
                    </a:cubicBezTo>
                    <a:cubicBezTo>
                      <a:pt x="163" y="3"/>
                      <a:pt x="124" y="10"/>
                      <a:pt x="88" y="27"/>
                    </a:cubicBezTo>
                    <a:cubicBezTo>
                      <a:pt x="59" y="39"/>
                      <a:pt x="31" y="56"/>
                      <a:pt x="16" y="82"/>
                    </a:cubicBezTo>
                    <a:cubicBezTo>
                      <a:pt x="0" y="109"/>
                      <a:pt x="0" y="144"/>
                      <a:pt x="13" y="171"/>
                    </a:cubicBezTo>
                    <a:cubicBezTo>
                      <a:pt x="29" y="203"/>
                      <a:pt x="71" y="223"/>
                      <a:pt x="108" y="236"/>
                    </a:cubicBezTo>
                    <a:cubicBezTo>
                      <a:pt x="145" y="248"/>
                      <a:pt x="181" y="254"/>
                      <a:pt x="215" y="254"/>
                    </a:cubicBezTo>
                    <a:cubicBezTo>
                      <a:pt x="225" y="254"/>
                      <a:pt x="234" y="254"/>
                      <a:pt x="243" y="253"/>
                    </a:cubicBezTo>
                    <a:cubicBezTo>
                      <a:pt x="281" y="250"/>
                      <a:pt x="318" y="243"/>
                      <a:pt x="354" y="226"/>
                    </a:cubicBezTo>
                    <a:lnTo>
                      <a:pt x="376" y="216"/>
                    </a:lnTo>
                    <a:cubicBezTo>
                      <a:pt x="396" y="204"/>
                      <a:pt x="416" y="190"/>
                      <a:pt x="426" y="171"/>
                    </a:cubicBezTo>
                    <a:cubicBezTo>
                      <a:pt x="443" y="144"/>
                      <a:pt x="443" y="109"/>
                      <a:pt x="430" y="82"/>
                    </a:cubicBezTo>
                    <a:cubicBezTo>
                      <a:pt x="411" y="49"/>
                      <a:pt x="373" y="29"/>
                      <a:pt x="332" y="20"/>
                    </a:cubicBezTo>
                    <a:cubicBezTo>
                      <a:pt x="295" y="6"/>
                      <a:pt x="25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2" name="Google Shape;6332;p22"/>
              <p:cNvSpPr/>
              <p:nvPr/>
            </p:nvSpPr>
            <p:spPr>
              <a:xfrm>
                <a:off x="1350666" y="3745130"/>
                <a:ext cx="1565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291" extrusionOk="0">
                    <a:moveTo>
                      <a:pt x="501" y="0"/>
                    </a:moveTo>
                    <a:cubicBezTo>
                      <a:pt x="495" y="2"/>
                      <a:pt x="491" y="4"/>
                      <a:pt x="487" y="7"/>
                    </a:cubicBezTo>
                    <a:cubicBezTo>
                      <a:pt x="482" y="10"/>
                      <a:pt x="478" y="11"/>
                      <a:pt x="474" y="14"/>
                    </a:cubicBezTo>
                    <a:lnTo>
                      <a:pt x="474" y="14"/>
                    </a:lnTo>
                    <a:cubicBezTo>
                      <a:pt x="483" y="10"/>
                      <a:pt x="492" y="5"/>
                      <a:pt x="501" y="0"/>
                    </a:cubicBezTo>
                    <a:close/>
                    <a:moveTo>
                      <a:pt x="1" y="69"/>
                    </a:moveTo>
                    <a:lnTo>
                      <a:pt x="1" y="69"/>
                    </a:lnTo>
                    <a:cubicBezTo>
                      <a:pt x="6" y="70"/>
                      <a:pt x="11" y="72"/>
                      <a:pt x="16" y="73"/>
                    </a:cubicBezTo>
                    <a:lnTo>
                      <a:pt x="16" y="73"/>
                    </a:lnTo>
                    <a:cubicBezTo>
                      <a:pt x="11" y="71"/>
                      <a:pt x="6" y="70"/>
                      <a:pt x="1" y="69"/>
                    </a:cubicBezTo>
                    <a:close/>
                    <a:moveTo>
                      <a:pt x="16" y="73"/>
                    </a:moveTo>
                    <a:lnTo>
                      <a:pt x="16" y="73"/>
                    </a:lnTo>
                    <a:cubicBezTo>
                      <a:pt x="16" y="73"/>
                      <a:pt x="16" y="73"/>
                      <a:pt x="17" y="73"/>
                    </a:cubicBezTo>
                    <a:cubicBezTo>
                      <a:pt x="17" y="73"/>
                      <a:pt x="18" y="74"/>
                      <a:pt x="19" y="74"/>
                    </a:cubicBezTo>
                    <a:lnTo>
                      <a:pt x="19" y="74"/>
                    </a:lnTo>
                    <a:cubicBezTo>
                      <a:pt x="18" y="73"/>
                      <a:pt x="17" y="73"/>
                      <a:pt x="16" y="73"/>
                    </a:cubicBezTo>
                    <a:close/>
                    <a:moveTo>
                      <a:pt x="19" y="74"/>
                    </a:moveTo>
                    <a:cubicBezTo>
                      <a:pt x="25" y="75"/>
                      <a:pt x="31" y="76"/>
                      <a:pt x="37" y="77"/>
                    </a:cubicBezTo>
                    <a:lnTo>
                      <a:pt x="37" y="77"/>
                    </a:lnTo>
                    <a:cubicBezTo>
                      <a:pt x="37" y="77"/>
                      <a:pt x="36" y="77"/>
                      <a:pt x="35" y="76"/>
                    </a:cubicBezTo>
                    <a:cubicBezTo>
                      <a:pt x="30" y="75"/>
                      <a:pt x="24" y="74"/>
                      <a:pt x="19" y="74"/>
                    </a:cubicBezTo>
                    <a:close/>
                    <a:moveTo>
                      <a:pt x="474" y="14"/>
                    </a:moveTo>
                    <a:lnTo>
                      <a:pt x="474" y="14"/>
                    </a:lnTo>
                    <a:cubicBezTo>
                      <a:pt x="388" y="56"/>
                      <a:pt x="290" y="77"/>
                      <a:pt x="193" y="84"/>
                    </a:cubicBezTo>
                    <a:cubicBezTo>
                      <a:pt x="174" y="85"/>
                      <a:pt x="155" y="86"/>
                      <a:pt x="136" y="86"/>
                    </a:cubicBezTo>
                    <a:cubicBezTo>
                      <a:pt x="103" y="86"/>
                      <a:pt x="70" y="83"/>
                      <a:pt x="37" y="77"/>
                    </a:cubicBezTo>
                    <a:lnTo>
                      <a:pt x="37" y="77"/>
                    </a:lnTo>
                    <a:cubicBezTo>
                      <a:pt x="43" y="80"/>
                      <a:pt x="49" y="81"/>
                      <a:pt x="53" y="82"/>
                    </a:cubicBezTo>
                    <a:cubicBezTo>
                      <a:pt x="58" y="84"/>
                      <a:pt x="66" y="85"/>
                      <a:pt x="71" y="88"/>
                    </a:cubicBezTo>
                    <a:cubicBezTo>
                      <a:pt x="78" y="91"/>
                      <a:pt x="84" y="92"/>
                      <a:pt x="89" y="95"/>
                    </a:cubicBezTo>
                    <a:cubicBezTo>
                      <a:pt x="94" y="96"/>
                      <a:pt x="100" y="99"/>
                      <a:pt x="106" y="102"/>
                    </a:cubicBezTo>
                    <a:lnTo>
                      <a:pt x="116" y="107"/>
                    </a:lnTo>
                    <a:cubicBezTo>
                      <a:pt x="120" y="111"/>
                      <a:pt x="123" y="112"/>
                      <a:pt x="127" y="114"/>
                    </a:cubicBezTo>
                    <a:cubicBezTo>
                      <a:pt x="130" y="117"/>
                      <a:pt x="132" y="119"/>
                      <a:pt x="136" y="121"/>
                    </a:cubicBezTo>
                    <a:cubicBezTo>
                      <a:pt x="139" y="124"/>
                      <a:pt x="142" y="127"/>
                      <a:pt x="145" y="128"/>
                    </a:cubicBezTo>
                    <a:cubicBezTo>
                      <a:pt x="149" y="131"/>
                      <a:pt x="150" y="134"/>
                      <a:pt x="152" y="135"/>
                    </a:cubicBezTo>
                    <a:cubicBezTo>
                      <a:pt x="152" y="135"/>
                      <a:pt x="186" y="178"/>
                      <a:pt x="170" y="219"/>
                    </a:cubicBezTo>
                    <a:cubicBezTo>
                      <a:pt x="163" y="242"/>
                      <a:pt x="152" y="263"/>
                      <a:pt x="143" y="285"/>
                    </a:cubicBezTo>
                    <a:cubicBezTo>
                      <a:pt x="143" y="286"/>
                      <a:pt x="142" y="289"/>
                      <a:pt x="142" y="291"/>
                    </a:cubicBezTo>
                    <a:lnTo>
                      <a:pt x="173" y="291"/>
                    </a:lnTo>
                    <a:cubicBezTo>
                      <a:pt x="232" y="289"/>
                      <a:pt x="293" y="279"/>
                      <a:pt x="350" y="265"/>
                    </a:cubicBezTo>
                    <a:cubicBezTo>
                      <a:pt x="373" y="260"/>
                      <a:pt x="396" y="253"/>
                      <a:pt x="418" y="243"/>
                    </a:cubicBezTo>
                    <a:lnTo>
                      <a:pt x="386" y="222"/>
                    </a:lnTo>
                    <a:lnTo>
                      <a:pt x="379" y="217"/>
                    </a:lnTo>
                    <a:lnTo>
                      <a:pt x="375" y="213"/>
                    </a:lnTo>
                    <a:lnTo>
                      <a:pt x="372" y="210"/>
                    </a:lnTo>
                    <a:cubicBezTo>
                      <a:pt x="369" y="206"/>
                      <a:pt x="366" y="203"/>
                      <a:pt x="365" y="199"/>
                    </a:cubicBezTo>
                    <a:cubicBezTo>
                      <a:pt x="362" y="196"/>
                      <a:pt x="360" y="191"/>
                      <a:pt x="359" y="186"/>
                    </a:cubicBezTo>
                    <a:cubicBezTo>
                      <a:pt x="359" y="183"/>
                      <a:pt x="357" y="177"/>
                      <a:pt x="357" y="171"/>
                    </a:cubicBezTo>
                    <a:cubicBezTo>
                      <a:pt x="354" y="167"/>
                      <a:pt x="357" y="161"/>
                      <a:pt x="357" y="155"/>
                    </a:cubicBezTo>
                    <a:cubicBezTo>
                      <a:pt x="357" y="151"/>
                      <a:pt x="359" y="145"/>
                      <a:pt x="360" y="140"/>
                    </a:cubicBezTo>
                    <a:cubicBezTo>
                      <a:pt x="362" y="134"/>
                      <a:pt x="366" y="130"/>
                      <a:pt x="367" y="124"/>
                    </a:cubicBezTo>
                    <a:cubicBezTo>
                      <a:pt x="369" y="118"/>
                      <a:pt x="373" y="112"/>
                      <a:pt x="376" y="108"/>
                    </a:cubicBezTo>
                    <a:cubicBezTo>
                      <a:pt x="380" y="104"/>
                      <a:pt x="383" y="98"/>
                      <a:pt x="388" y="94"/>
                    </a:cubicBezTo>
                    <a:cubicBezTo>
                      <a:pt x="390" y="88"/>
                      <a:pt x="396" y="84"/>
                      <a:pt x="400" y="79"/>
                    </a:cubicBezTo>
                    <a:cubicBezTo>
                      <a:pt x="403" y="73"/>
                      <a:pt x="409" y="69"/>
                      <a:pt x="412" y="63"/>
                    </a:cubicBezTo>
                    <a:cubicBezTo>
                      <a:pt x="418" y="61"/>
                      <a:pt x="422" y="55"/>
                      <a:pt x="426" y="52"/>
                    </a:cubicBezTo>
                    <a:cubicBezTo>
                      <a:pt x="431" y="49"/>
                      <a:pt x="432" y="48"/>
                      <a:pt x="434" y="46"/>
                    </a:cubicBezTo>
                    <a:lnTo>
                      <a:pt x="439" y="40"/>
                    </a:lnTo>
                    <a:cubicBezTo>
                      <a:pt x="444" y="39"/>
                      <a:pt x="445" y="36"/>
                      <a:pt x="448" y="33"/>
                    </a:cubicBezTo>
                    <a:cubicBezTo>
                      <a:pt x="451" y="32"/>
                      <a:pt x="454" y="29"/>
                      <a:pt x="458" y="26"/>
                    </a:cubicBezTo>
                    <a:cubicBezTo>
                      <a:pt x="462" y="23"/>
                      <a:pt x="467" y="19"/>
                      <a:pt x="472" y="16"/>
                    </a:cubicBezTo>
                    <a:cubicBezTo>
                      <a:pt x="473" y="15"/>
                      <a:pt x="474" y="15"/>
                      <a:pt x="474" y="14"/>
                    </a:cubicBez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3" name="Google Shape;6333;p22"/>
              <p:cNvSpPr/>
              <p:nvPr/>
            </p:nvSpPr>
            <p:spPr>
              <a:xfrm>
                <a:off x="1340687" y="3743634"/>
                <a:ext cx="10166" cy="854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74" extrusionOk="0">
                    <a:moveTo>
                      <a:pt x="23" y="1"/>
                    </a:moveTo>
                    <a:lnTo>
                      <a:pt x="23" y="1"/>
                    </a:lnTo>
                    <a:cubicBezTo>
                      <a:pt x="62" y="109"/>
                      <a:pt x="12" y="172"/>
                      <a:pt x="12" y="172"/>
                    </a:cubicBezTo>
                    <a:cubicBezTo>
                      <a:pt x="9" y="173"/>
                      <a:pt x="3" y="173"/>
                      <a:pt x="0" y="175"/>
                    </a:cubicBezTo>
                    <a:cubicBezTo>
                      <a:pt x="16" y="193"/>
                      <a:pt x="32" y="209"/>
                      <a:pt x="51" y="224"/>
                    </a:cubicBezTo>
                    <a:cubicBezTo>
                      <a:pt x="75" y="244"/>
                      <a:pt x="102" y="260"/>
                      <a:pt x="131" y="274"/>
                    </a:cubicBezTo>
                    <a:cubicBezTo>
                      <a:pt x="137" y="260"/>
                      <a:pt x="141" y="247"/>
                      <a:pt x="147" y="232"/>
                    </a:cubicBezTo>
                    <a:cubicBezTo>
                      <a:pt x="158" y="209"/>
                      <a:pt x="167" y="188"/>
                      <a:pt x="176" y="166"/>
                    </a:cubicBezTo>
                    <a:lnTo>
                      <a:pt x="176" y="165"/>
                    </a:lnTo>
                    <a:cubicBezTo>
                      <a:pt x="177" y="160"/>
                      <a:pt x="177" y="159"/>
                      <a:pt x="180" y="157"/>
                    </a:cubicBezTo>
                    <a:cubicBezTo>
                      <a:pt x="181" y="156"/>
                      <a:pt x="183" y="152"/>
                      <a:pt x="184" y="150"/>
                    </a:cubicBezTo>
                    <a:cubicBezTo>
                      <a:pt x="187" y="146"/>
                      <a:pt x="189" y="144"/>
                      <a:pt x="190" y="143"/>
                    </a:cubicBezTo>
                    <a:cubicBezTo>
                      <a:pt x="191" y="142"/>
                      <a:pt x="196" y="139"/>
                      <a:pt x="197" y="137"/>
                    </a:cubicBezTo>
                    <a:cubicBezTo>
                      <a:pt x="203" y="134"/>
                      <a:pt x="209" y="130"/>
                      <a:pt x="216" y="129"/>
                    </a:cubicBezTo>
                    <a:lnTo>
                      <a:pt x="237" y="123"/>
                    </a:lnTo>
                    <a:cubicBezTo>
                      <a:pt x="240" y="121"/>
                      <a:pt x="245" y="121"/>
                      <a:pt x="248" y="121"/>
                    </a:cubicBezTo>
                    <a:cubicBezTo>
                      <a:pt x="252" y="119"/>
                      <a:pt x="255" y="119"/>
                      <a:pt x="259" y="119"/>
                    </a:cubicBezTo>
                    <a:lnTo>
                      <a:pt x="298" y="119"/>
                    </a:lnTo>
                    <a:cubicBezTo>
                      <a:pt x="304" y="119"/>
                      <a:pt x="308" y="121"/>
                      <a:pt x="314" y="121"/>
                    </a:cubicBezTo>
                    <a:cubicBezTo>
                      <a:pt x="318" y="121"/>
                      <a:pt x="321" y="123"/>
                      <a:pt x="325" y="123"/>
                    </a:cubicBezTo>
                    <a:cubicBezTo>
                      <a:pt x="285" y="116"/>
                      <a:pt x="245" y="107"/>
                      <a:pt x="200" y="93"/>
                    </a:cubicBezTo>
                    <a:cubicBezTo>
                      <a:pt x="137" y="71"/>
                      <a:pt x="69" y="42"/>
                      <a:pt x="23" y="1"/>
                    </a:cubicBez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4" name="Google Shape;6334;p22"/>
              <p:cNvSpPr/>
              <p:nvPr/>
            </p:nvSpPr>
            <p:spPr>
              <a:xfrm>
                <a:off x="1256988" y="3718904"/>
                <a:ext cx="86538" cy="45312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1453" extrusionOk="0">
                    <a:moveTo>
                      <a:pt x="1449" y="1"/>
                    </a:moveTo>
                    <a:cubicBezTo>
                      <a:pt x="1355" y="1"/>
                      <a:pt x="1265" y="8"/>
                      <a:pt x="1170" y="25"/>
                    </a:cubicBezTo>
                    <a:cubicBezTo>
                      <a:pt x="1040" y="48"/>
                      <a:pt x="920" y="85"/>
                      <a:pt x="804" y="147"/>
                    </a:cubicBezTo>
                    <a:cubicBezTo>
                      <a:pt x="689" y="206"/>
                      <a:pt x="585" y="283"/>
                      <a:pt x="493" y="375"/>
                    </a:cubicBezTo>
                    <a:cubicBezTo>
                      <a:pt x="403" y="467"/>
                      <a:pt x="321" y="581"/>
                      <a:pt x="256" y="699"/>
                    </a:cubicBezTo>
                    <a:cubicBezTo>
                      <a:pt x="191" y="817"/>
                      <a:pt x="134" y="959"/>
                      <a:pt x="92" y="1096"/>
                    </a:cubicBezTo>
                    <a:cubicBezTo>
                      <a:pt x="75" y="1156"/>
                      <a:pt x="17" y="1383"/>
                      <a:pt x="0" y="1452"/>
                    </a:cubicBezTo>
                    <a:cubicBezTo>
                      <a:pt x="56" y="1383"/>
                      <a:pt x="115" y="1304"/>
                      <a:pt x="176" y="1244"/>
                    </a:cubicBezTo>
                    <a:cubicBezTo>
                      <a:pt x="242" y="1175"/>
                      <a:pt x="308" y="1096"/>
                      <a:pt x="380" y="1032"/>
                    </a:cubicBezTo>
                    <a:cubicBezTo>
                      <a:pt x="441" y="979"/>
                      <a:pt x="502" y="920"/>
                      <a:pt x="568" y="868"/>
                    </a:cubicBezTo>
                    <a:cubicBezTo>
                      <a:pt x="575" y="858"/>
                      <a:pt x="637" y="709"/>
                      <a:pt x="644" y="699"/>
                    </a:cubicBezTo>
                    <a:cubicBezTo>
                      <a:pt x="676" y="651"/>
                      <a:pt x="712" y="608"/>
                      <a:pt x="751" y="571"/>
                    </a:cubicBezTo>
                    <a:cubicBezTo>
                      <a:pt x="824" y="495"/>
                      <a:pt x="909" y="434"/>
                      <a:pt x="998" y="391"/>
                    </a:cubicBezTo>
                    <a:cubicBezTo>
                      <a:pt x="1090" y="347"/>
                      <a:pt x="1183" y="321"/>
                      <a:pt x="1294" y="306"/>
                    </a:cubicBezTo>
                    <a:cubicBezTo>
                      <a:pt x="1308" y="305"/>
                      <a:pt x="1326" y="303"/>
                      <a:pt x="1340" y="301"/>
                    </a:cubicBezTo>
                    <a:cubicBezTo>
                      <a:pt x="1379" y="298"/>
                      <a:pt x="1421" y="296"/>
                      <a:pt x="1464" y="296"/>
                    </a:cubicBezTo>
                    <a:cubicBezTo>
                      <a:pt x="1523" y="296"/>
                      <a:pt x="1580" y="301"/>
                      <a:pt x="1643" y="308"/>
                    </a:cubicBezTo>
                    <a:cubicBezTo>
                      <a:pt x="1707" y="315"/>
                      <a:pt x="1767" y="326"/>
                      <a:pt x="1832" y="341"/>
                    </a:cubicBezTo>
                    <a:cubicBezTo>
                      <a:pt x="1898" y="355"/>
                      <a:pt x="1960" y="371"/>
                      <a:pt x="2027" y="391"/>
                    </a:cubicBezTo>
                    <a:cubicBezTo>
                      <a:pt x="2096" y="411"/>
                      <a:pt x="2161" y="433"/>
                      <a:pt x="2228" y="459"/>
                    </a:cubicBezTo>
                    <a:cubicBezTo>
                      <a:pt x="2368" y="512"/>
                      <a:pt x="2492" y="564"/>
                      <a:pt x="2631" y="634"/>
                    </a:cubicBezTo>
                    <a:cubicBezTo>
                      <a:pt x="2630" y="607"/>
                      <a:pt x="2635" y="580"/>
                      <a:pt x="2638" y="565"/>
                    </a:cubicBezTo>
                    <a:cubicBezTo>
                      <a:pt x="2644" y="545"/>
                      <a:pt x="2651" y="522"/>
                      <a:pt x="2660" y="502"/>
                    </a:cubicBezTo>
                    <a:cubicBezTo>
                      <a:pt x="2670" y="483"/>
                      <a:pt x="2681" y="463"/>
                      <a:pt x="2694" y="444"/>
                    </a:cubicBezTo>
                    <a:cubicBezTo>
                      <a:pt x="2707" y="429"/>
                      <a:pt x="2723" y="408"/>
                      <a:pt x="2739" y="394"/>
                    </a:cubicBezTo>
                    <a:cubicBezTo>
                      <a:pt x="2750" y="384"/>
                      <a:pt x="2763" y="375"/>
                      <a:pt x="2775" y="364"/>
                    </a:cubicBezTo>
                    <a:cubicBezTo>
                      <a:pt x="2650" y="302"/>
                      <a:pt x="2529" y="247"/>
                      <a:pt x="2397" y="199"/>
                    </a:cubicBezTo>
                    <a:cubicBezTo>
                      <a:pt x="2256" y="145"/>
                      <a:pt x="2128" y="105"/>
                      <a:pt x="1990" y="72"/>
                    </a:cubicBezTo>
                    <a:cubicBezTo>
                      <a:pt x="1987" y="69"/>
                      <a:pt x="1983" y="69"/>
                      <a:pt x="1980" y="69"/>
                    </a:cubicBezTo>
                    <a:cubicBezTo>
                      <a:pt x="1836" y="36"/>
                      <a:pt x="1709" y="13"/>
                      <a:pt x="1567" y="4"/>
                    </a:cubicBezTo>
                    <a:cubicBezTo>
                      <a:pt x="1527" y="2"/>
                      <a:pt x="1487" y="1"/>
                      <a:pt x="14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5" name="Google Shape;6335;p22"/>
              <p:cNvSpPr/>
              <p:nvPr/>
            </p:nvSpPr>
            <p:spPr>
              <a:xfrm>
                <a:off x="1315178" y="3747282"/>
                <a:ext cx="41507" cy="202609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6497" extrusionOk="0">
                    <a:moveTo>
                      <a:pt x="1078" y="0"/>
                    </a:moveTo>
                    <a:cubicBezTo>
                      <a:pt x="1074" y="0"/>
                      <a:pt x="1071" y="0"/>
                      <a:pt x="1067" y="3"/>
                    </a:cubicBezTo>
                    <a:cubicBezTo>
                      <a:pt x="1064" y="3"/>
                      <a:pt x="1060" y="3"/>
                      <a:pt x="1057" y="4"/>
                    </a:cubicBezTo>
                    <a:lnTo>
                      <a:pt x="1035" y="10"/>
                    </a:lnTo>
                    <a:cubicBezTo>
                      <a:pt x="1028" y="12"/>
                      <a:pt x="1022" y="15"/>
                      <a:pt x="1017" y="19"/>
                    </a:cubicBezTo>
                    <a:cubicBezTo>
                      <a:pt x="1015" y="20"/>
                      <a:pt x="1012" y="22"/>
                      <a:pt x="1009" y="25"/>
                    </a:cubicBezTo>
                    <a:cubicBezTo>
                      <a:pt x="1008" y="26"/>
                      <a:pt x="1007" y="27"/>
                      <a:pt x="1005" y="32"/>
                    </a:cubicBezTo>
                    <a:cubicBezTo>
                      <a:pt x="1002" y="33"/>
                      <a:pt x="1001" y="36"/>
                      <a:pt x="999" y="39"/>
                    </a:cubicBezTo>
                    <a:cubicBezTo>
                      <a:pt x="998" y="40"/>
                      <a:pt x="998" y="42"/>
                      <a:pt x="995" y="46"/>
                    </a:cubicBezTo>
                    <a:lnTo>
                      <a:pt x="995" y="48"/>
                    </a:lnTo>
                    <a:cubicBezTo>
                      <a:pt x="986" y="69"/>
                      <a:pt x="978" y="91"/>
                      <a:pt x="966" y="114"/>
                    </a:cubicBezTo>
                    <a:cubicBezTo>
                      <a:pt x="962" y="128"/>
                      <a:pt x="956" y="141"/>
                      <a:pt x="950" y="155"/>
                    </a:cubicBezTo>
                    <a:cubicBezTo>
                      <a:pt x="904" y="266"/>
                      <a:pt x="863" y="377"/>
                      <a:pt x="815" y="502"/>
                    </a:cubicBezTo>
                    <a:cubicBezTo>
                      <a:pt x="764" y="643"/>
                      <a:pt x="718" y="777"/>
                      <a:pt x="667" y="932"/>
                    </a:cubicBezTo>
                    <a:cubicBezTo>
                      <a:pt x="617" y="1086"/>
                      <a:pt x="571" y="1237"/>
                      <a:pt x="524" y="1408"/>
                    </a:cubicBezTo>
                    <a:cubicBezTo>
                      <a:pt x="475" y="1579"/>
                      <a:pt x="433" y="1747"/>
                      <a:pt x="390" y="1932"/>
                    </a:cubicBezTo>
                    <a:cubicBezTo>
                      <a:pt x="347" y="2119"/>
                      <a:pt x="308" y="2303"/>
                      <a:pt x="272" y="2499"/>
                    </a:cubicBezTo>
                    <a:cubicBezTo>
                      <a:pt x="233" y="2694"/>
                      <a:pt x="201" y="2894"/>
                      <a:pt x="173" y="3094"/>
                    </a:cubicBezTo>
                    <a:cubicBezTo>
                      <a:pt x="144" y="3292"/>
                      <a:pt x="117" y="3501"/>
                      <a:pt x="97" y="3698"/>
                    </a:cubicBezTo>
                    <a:cubicBezTo>
                      <a:pt x="75" y="3893"/>
                      <a:pt x="58" y="4103"/>
                      <a:pt x="45" y="4290"/>
                    </a:cubicBezTo>
                    <a:cubicBezTo>
                      <a:pt x="32" y="4478"/>
                      <a:pt x="22" y="4683"/>
                      <a:pt x="15" y="4859"/>
                    </a:cubicBezTo>
                    <a:cubicBezTo>
                      <a:pt x="7" y="5038"/>
                      <a:pt x="3" y="5232"/>
                      <a:pt x="2" y="5401"/>
                    </a:cubicBezTo>
                    <a:cubicBezTo>
                      <a:pt x="2" y="5466"/>
                      <a:pt x="0" y="5532"/>
                      <a:pt x="0" y="5597"/>
                    </a:cubicBezTo>
                    <a:cubicBezTo>
                      <a:pt x="0" y="5828"/>
                      <a:pt x="2" y="6165"/>
                      <a:pt x="2" y="6398"/>
                    </a:cubicBezTo>
                    <a:lnTo>
                      <a:pt x="2" y="6405"/>
                    </a:lnTo>
                    <a:lnTo>
                      <a:pt x="2" y="6408"/>
                    </a:lnTo>
                    <a:cubicBezTo>
                      <a:pt x="2" y="6416"/>
                      <a:pt x="6" y="6425"/>
                      <a:pt x="9" y="6432"/>
                    </a:cubicBezTo>
                    <a:cubicBezTo>
                      <a:pt x="22" y="6458"/>
                      <a:pt x="53" y="6474"/>
                      <a:pt x="85" y="6483"/>
                    </a:cubicBezTo>
                    <a:cubicBezTo>
                      <a:pt x="113" y="6493"/>
                      <a:pt x="139" y="6497"/>
                      <a:pt x="166" y="6497"/>
                    </a:cubicBezTo>
                    <a:cubicBezTo>
                      <a:pt x="174" y="6497"/>
                      <a:pt x="182" y="6496"/>
                      <a:pt x="190" y="6496"/>
                    </a:cubicBezTo>
                    <a:cubicBezTo>
                      <a:pt x="219" y="6494"/>
                      <a:pt x="247" y="6487"/>
                      <a:pt x="276" y="6475"/>
                    </a:cubicBezTo>
                    <a:cubicBezTo>
                      <a:pt x="282" y="6474"/>
                      <a:pt x="288" y="6470"/>
                      <a:pt x="293" y="6468"/>
                    </a:cubicBezTo>
                    <a:cubicBezTo>
                      <a:pt x="309" y="6460"/>
                      <a:pt x="324" y="6448"/>
                      <a:pt x="332" y="6432"/>
                    </a:cubicBezTo>
                    <a:cubicBezTo>
                      <a:pt x="338" y="6422"/>
                      <a:pt x="341" y="6409"/>
                      <a:pt x="341" y="6396"/>
                    </a:cubicBezTo>
                    <a:cubicBezTo>
                      <a:pt x="341" y="6201"/>
                      <a:pt x="344" y="5794"/>
                      <a:pt x="344" y="5598"/>
                    </a:cubicBezTo>
                    <a:lnTo>
                      <a:pt x="344" y="5496"/>
                    </a:lnTo>
                    <a:cubicBezTo>
                      <a:pt x="344" y="5330"/>
                      <a:pt x="347" y="5138"/>
                      <a:pt x="354" y="4963"/>
                    </a:cubicBezTo>
                    <a:cubicBezTo>
                      <a:pt x="360" y="4786"/>
                      <a:pt x="370" y="4585"/>
                      <a:pt x="381" y="4398"/>
                    </a:cubicBezTo>
                    <a:cubicBezTo>
                      <a:pt x="394" y="4211"/>
                      <a:pt x="410" y="4003"/>
                      <a:pt x="430" y="3807"/>
                    </a:cubicBezTo>
                    <a:cubicBezTo>
                      <a:pt x="449" y="3612"/>
                      <a:pt x="475" y="3403"/>
                      <a:pt x="502" y="3203"/>
                    </a:cubicBezTo>
                    <a:cubicBezTo>
                      <a:pt x="531" y="3003"/>
                      <a:pt x="562" y="2802"/>
                      <a:pt x="598" y="2605"/>
                    </a:cubicBezTo>
                    <a:cubicBezTo>
                      <a:pt x="634" y="2407"/>
                      <a:pt x="672" y="2221"/>
                      <a:pt x="715" y="2034"/>
                    </a:cubicBezTo>
                    <a:cubicBezTo>
                      <a:pt x="758" y="1848"/>
                      <a:pt x="801" y="1679"/>
                      <a:pt x="848" y="1508"/>
                    </a:cubicBezTo>
                    <a:cubicBezTo>
                      <a:pt x="894" y="1336"/>
                      <a:pt x="940" y="1186"/>
                      <a:pt x="991" y="1031"/>
                    </a:cubicBezTo>
                    <a:cubicBezTo>
                      <a:pt x="1041" y="876"/>
                      <a:pt x="1087" y="741"/>
                      <a:pt x="1137" y="603"/>
                    </a:cubicBezTo>
                    <a:cubicBezTo>
                      <a:pt x="1188" y="466"/>
                      <a:pt x="1235" y="348"/>
                      <a:pt x="1285" y="226"/>
                    </a:cubicBezTo>
                    <a:cubicBezTo>
                      <a:pt x="1285" y="223"/>
                      <a:pt x="1287" y="222"/>
                      <a:pt x="1287" y="220"/>
                    </a:cubicBezTo>
                    <a:cubicBezTo>
                      <a:pt x="1296" y="199"/>
                      <a:pt x="1307" y="177"/>
                      <a:pt x="1314" y="154"/>
                    </a:cubicBezTo>
                    <a:cubicBezTo>
                      <a:pt x="1330" y="114"/>
                      <a:pt x="1296" y="71"/>
                      <a:pt x="1296" y="71"/>
                    </a:cubicBezTo>
                    <a:cubicBezTo>
                      <a:pt x="1294" y="69"/>
                      <a:pt x="1293" y="65"/>
                      <a:pt x="1288" y="63"/>
                    </a:cubicBezTo>
                    <a:cubicBezTo>
                      <a:pt x="1285" y="62"/>
                      <a:pt x="1283" y="58"/>
                      <a:pt x="1280" y="56"/>
                    </a:cubicBezTo>
                    <a:cubicBezTo>
                      <a:pt x="1275" y="55"/>
                      <a:pt x="1274" y="50"/>
                      <a:pt x="1270" y="49"/>
                    </a:cubicBezTo>
                    <a:cubicBezTo>
                      <a:pt x="1267" y="48"/>
                      <a:pt x="1262" y="46"/>
                      <a:pt x="1260" y="42"/>
                    </a:cubicBezTo>
                    <a:lnTo>
                      <a:pt x="1250" y="36"/>
                    </a:lnTo>
                    <a:cubicBezTo>
                      <a:pt x="1244" y="35"/>
                      <a:pt x="1238" y="32"/>
                      <a:pt x="1232" y="29"/>
                    </a:cubicBezTo>
                    <a:cubicBezTo>
                      <a:pt x="1227" y="27"/>
                      <a:pt x="1222" y="26"/>
                      <a:pt x="1215" y="22"/>
                    </a:cubicBezTo>
                    <a:cubicBezTo>
                      <a:pt x="1209" y="20"/>
                      <a:pt x="1202" y="19"/>
                      <a:pt x="1196" y="17"/>
                    </a:cubicBezTo>
                    <a:cubicBezTo>
                      <a:pt x="1191" y="15"/>
                      <a:pt x="1185" y="13"/>
                      <a:pt x="1179" y="12"/>
                    </a:cubicBezTo>
                    <a:cubicBezTo>
                      <a:pt x="1173" y="10"/>
                      <a:pt x="1166" y="7"/>
                      <a:pt x="1160" y="7"/>
                    </a:cubicBezTo>
                    <a:cubicBezTo>
                      <a:pt x="1155" y="6"/>
                      <a:pt x="1150" y="6"/>
                      <a:pt x="1145" y="4"/>
                    </a:cubicBezTo>
                    <a:cubicBezTo>
                      <a:pt x="1142" y="4"/>
                      <a:pt x="1137" y="3"/>
                      <a:pt x="1135" y="3"/>
                    </a:cubicBezTo>
                    <a:cubicBezTo>
                      <a:pt x="1129" y="3"/>
                      <a:pt x="1123" y="0"/>
                      <a:pt x="1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6" name="Google Shape;6336;p22"/>
              <p:cNvSpPr/>
              <p:nvPr/>
            </p:nvSpPr>
            <p:spPr>
              <a:xfrm>
                <a:off x="1315115" y="3946768"/>
                <a:ext cx="31" cy="249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1" y="8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D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7" name="Google Shape;6337;p22"/>
              <p:cNvSpPr/>
              <p:nvPr/>
            </p:nvSpPr>
            <p:spPr>
              <a:xfrm>
                <a:off x="1220440" y="3739798"/>
                <a:ext cx="122152" cy="154241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4946" extrusionOk="0">
                    <a:moveTo>
                      <a:pt x="3813" y="0"/>
                    </a:moveTo>
                    <a:cubicBezTo>
                      <a:pt x="3781" y="7"/>
                      <a:pt x="3746" y="14"/>
                      <a:pt x="3714" y="20"/>
                    </a:cubicBezTo>
                    <a:cubicBezTo>
                      <a:pt x="3520" y="63"/>
                      <a:pt x="3340" y="108"/>
                      <a:pt x="3147" y="165"/>
                    </a:cubicBezTo>
                    <a:cubicBezTo>
                      <a:pt x="2955" y="223"/>
                      <a:pt x="2779" y="283"/>
                      <a:pt x="2593" y="358"/>
                    </a:cubicBezTo>
                    <a:cubicBezTo>
                      <a:pt x="2406" y="433"/>
                      <a:pt x="2235" y="510"/>
                      <a:pt x="2056" y="605"/>
                    </a:cubicBezTo>
                    <a:cubicBezTo>
                      <a:pt x="1879" y="700"/>
                      <a:pt x="1717" y="799"/>
                      <a:pt x="1553" y="914"/>
                    </a:cubicBezTo>
                    <a:cubicBezTo>
                      <a:pt x="1536" y="927"/>
                      <a:pt x="1520" y="940"/>
                      <a:pt x="1501" y="952"/>
                    </a:cubicBezTo>
                    <a:cubicBezTo>
                      <a:pt x="1369" y="1050"/>
                      <a:pt x="1244" y="1152"/>
                      <a:pt x="1126" y="1264"/>
                    </a:cubicBezTo>
                    <a:cubicBezTo>
                      <a:pt x="1117" y="1271"/>
                      <a:pt x="1109" y="1280"/>
                      <a:pt x="1100" y="1287"/>
                    </a:cubicBezTo>
                    <a:cubicBezTo>
                      <a:pt x="958" y="1423"/>
                      <a:pt x="833" y="1567"/>
                      <a:pt x="718" y="1720"/>
                    </a:cubicBezTo>
                    <a:cubicBezTo>
                      <a:pt x="603" y="1872"/>
                      <a:pt x="502" y="2037"/>
                      <a:pt x="417" y="2201"/>
                    </a:cubicBezTo>
                    <a:cubicBezTo>
                      <a:pt x="333" y="2365"/>
                      <a:pt x="259" y="2545"/>
                      <a:pt x="206" y="2713"/>
                    </a:cubicBezTo>
                    <a:cubicBezTo>
                      <a:pt x="150" y="2883"/>
                      <a:pt x="105" y="3069"/>
                      <a:pt x="75" y="3238"/>
                    </a:cubicBezTo>
                    <a:cubicBezTo>
                      <a:pt x="44" y="3407"/>
                      <a:pt x="22" y="3594"/>
                      <a:pt x="12" y="3762"/>
                    </a:cubicBezTo>
                    <a:cubicBezTo>
                      <a:pt x="5" y="3867"/>
                      <a:pt x="3" y="3978"/>
                      <a:pt x="0" y="4083"/>
                    </a:cubicBezTo>
                    <a:lnTo>
                      <a:pt x="0" y="4818"/>
                    </a:lnTo>
                    <a:lnTo>
                      <a:pt x="0" y="4822"/>
                    </a:lnTo>
                    <a:lnTo>
                      <a:pt x="0" y="4833"/>
                    </a:lnTo>
                    <a:cubicBezTo>
                      <a:pt x="0" y="4839"/>
                      <a:pt x="3" y="4845"/>
                      <a:pt x="3" y="4851"/>
                    </a:cubicBezTo>
                    <a:cubicBezTo>
                      <a:pt x="5" y="4855"/>
                      <a:pt x="5" y="4861"/>
                      <a:pt x="6" y="4867"/>
                    </a:cubicBezTo>
                    <a:cubicBezTo>
                      <a:pt x="8" y="4872"/>
                      <a:pt x="10" y="4877"/>
                      <a:pt x="12" y="4881"/>
                    </a:cubicBezTo>
                    <a:cubicBezTo>
                      <a:pt x="13" y="4887"/>
                      <a:pt x="18" y="4890"/>
                      <a:pt x="19" y="4894"/>
                    </a:cubicBezTo>
                    <a:cubicBezTo>
                      <a:pt x="22" y="4897"/>
                      <a:pt x="25" y="4901"/>
                      <a:pt x="28" y="4905"/>
                    </a:cubicBezTo>
                    <a:lnTo>
                      <a:pt x="39" y="4917"/>
                    </a:lnTo>
                    <a:cubicBezTo>
                      <a:pt x="42" y="4920"/>
                      <a:pt x="48" y="4923"/>
                      <a:pt x="51" y="4926"/>
                    </a:cubicBezTo>
                    <a:cubicBezTo>
                      <a:pt x="56" y="4927"/>
                      <a:pt x="61" y="4931"/>
                      <a:pt x="65" y="4933"/>
                    </a:cubicBezTo>
                    <a:lnTo>
                      <a:pt x="82" y="4938"/>
                    </a:lnTo>
                    <a:cubicBezTo>
                      <a:pt x="87" y="4940"/>
                      <a:pt x="92" y="4940"/>
                      <a:pt x="98" y="4941"/>
                    </a:cubicBezTo>
                    <a:cubicBezTo>
                      <a:pt x="101" y="4941"/>
                      <a:pt x="105" y="4944"/>
                      <a:pt x="111" y="4944"/>
                    </a:cubicBezTo>
                    <a:cubicBezTo>
                      <a:pt x="114" y="4944"/>
                      <a:pt x="120" y="4944"/>
                      <a:pt x="123" y="4946"/>
                    </a:cubicBezTo>
                    <a:lnTo>
                      <a:pt x="151" y="4946"/>
                    </a:lnTo>
                    <a:cubicBezTo>
                      <a:pt x="157" y="4946"/>
                      <a:pt x="164" y="4946"/>
                      <a:pt x="170" y="4944"/>
                    </a:cubicBezTo>
                    <a:cubicBezTo>
                      <a:pt x="176" y="4944"/>
                      <a:pt x="183" y="4941"/>
                      <a:pt x="187" y="4941"/>
                    </a:cubicBezTo>
                    <a:cubicBezTo>
                      <a:pt x="194" y="4941"/>
                      <a:pt x="200" y="4940"/>
                      <a:pt x="206" y="4938"/>
                    </a:cubicBezTo>
                    <a:cubicBezTo>
                      <a:pt x="212" y="4937"/>
                      <a:pt x="219" y="4937"/>
                      <a:pt x="223" y="4934"/>
                    </a:cubicBezTo>
                    <a:cubicBezTo>
                      <a:pt x="229" y="4933"/>
                      <a:pt x="235" y="4931"/>
                      <a:pt x="242" y="4930"/>
                    </a:cubicBezTo>
                    <a:lnTo>
                      <a:pt x="258" y="4924"/>
                    </a:lnTo>
                    <a:cubicBezTo>
                      <a:pt x="264" y="4923"/>
                      <a:pt x="269" y="4920"/>
                      <a:pt x="274" y="4917"/>
                    </a:cubicBezTo>
                    <a:cubicBezTo>
                      <a:pt x="279" y="4915"/>
                      <a:pt x="284" y="4911"/>
                      <a:pt x="288" y="4910"/>
                    </a:cubicBezTo>
                    <a:cubicBezTo>
                      <a:pt x="292" y="4908"/>
                      <a:pt x="298" y="4904"/>
                      <a:pt x="301" y="4901"/>
                    </a:cubicBezTo>
                    <a:cubicBezTo>
                      <a:pt x="305" y="4898"/>
                      <a:pt x="308" y="4895"/>
                      <a:pt x="312" y="4891"/>
                    </a:cubicBezTo>
                    <a:cubicBezTo>
                      <a:pt x="315" y="4888"/>
                      <a:pt x="320" y="4884"/>
                      <a:pt x="321" y="4881"/>
                    </a:cubicBezTo>
                    <a:cubicBezTo>
                      <a:pt x="322" y="4880"/>
                      <a:pt x="324" y="4875"/>
                      <a:pt x="327" y="4874"/>
                    </a:cubicBezTo>
                    <a:cubicBezTo>
                      <a:pt x="328" y="4872"/>
                      <a:pt x="330" y="4868"/>
                      <a:pt x="330" y="4867"/>
                    </a:cubicBezTo>
                    <a:cubicBezTo>
                      <a:pt x="331" y="4865"/>
                      <a:pt x="331" y="4862"/>
                      <a:pt x="331" y="4861"/>
                    </a:cubicBezTo>
                    <a:cubicBezTo>
                      <a:pt x="334" y="4858"/>
                      <a:pt x="334" y="4855"/>
                      <a:pt x="334" y="4852"/>
                    </a:cubicBezTo>
                    <a:cubicBezTo>
                      <a:pt x="334" y="4848"/>
                      <a:pt x="335" y="4846"/>
                      <a:pt x="335" y="4844"/>
                    </a:cubicBezTo>
                    <a:lnTo>
                      <a:pt x="335" y="4831"/>
                    </a:lnTo>
                    <a:lnTo>
                      <a:pt x="335" y="4083"/>
                    </a:lnTo>
                    <a:cubicBezTo>
                      <a:pt x="335" y="3926"/>
                      <a:pt x="344" y="3748"/>
                      <a:pt x="360" y="3590"/>
                    </a:cubicBezTo>
                    <a:cubicBezTo>
                      <a:pt x="379" y="3425"/>
                      <a:pt x="407" y="3241"/>
                      <a:pt x="446" y="3075"/>
                    </a:cubicBezTo>
                    <a:cubicBezTo>
                      <a:pt x="486" y="2910"/>
                      <a:pt x="544" y="2726"/>
                      <a:pt x="610" y="2562"/>
                    </a:cubicBezTo>
                    <a:cubicBezTo>
                      <a:pt x="676" y="2400"/>
                      <a:pt x="764" y="2227"/>
                      <a:pt x="863" y="2072"/>
                    </a:cubicBezTo>
                    <a:cubicBezTo>
                      <a:pt x="962" y="1915"/>
                      <a:pt x="1079" y="1764"/>
                      <a:pt x="1209" y="1623"/>
                    </a:cubicBezTo>
                    <a:cubicBezTo>
                      <a:pt x="1342" y="1481"/>
                      <a:pt x="1481" y="1354"/>
                      <a:pt x="1638" y="1232"/>
                    </a:cubicBezTo>
                    <a:cubicBezTo>
                      <a:pt x="1796" y="1110"/>
                      <a:pt x="1950" y="1008"/>
                      <a:pt x="2127" y="909"/>
                    </a:cubicBezTo>
                    <a:cubicBezTo>
                      <a:pt x="2302" y="811"/>
                      <a:pt x="2467" y="732"/>
                      <a:pt x="2654" y="653"/>
                    </a:cubicBezTo>
                    <a:cubicBezTo>
                      <a:pt x="2843" y="575"/>
                      <a:pt x="3012" y="513"/>
                      <a:pt x="3205" y="454"/>
                    </a:cubicBezTo>
                    <a:cubicBezTo>
                      <a:pt x="3398" y="395"/>
                      <a:pt x="3572" y="351"/>
                      <a:pt x="3767" y="308"/>
                    </a:cubicBezTo>
                    <a:lnTo>
                      <a:pt x="3843" y="290"/>
                    </a:lnTo>
                    <a:cubicBezTo>
                      <a:pt x="3846" y="289"/>
                      <a:pt x="3852" y="289"/>
                      <a:pt x="3855" y="288"/>
                    </a:cubicBezTo>
                    <a:cubicBezTo>
                      <a:pt x="3855" y="288"/>
                      <a:pt x="3856" y="288"/>
                      <a:pt x="3857" y="288"/>
                    </a:cubicBezTo>
                    <a:cubicBezTo>
                      <a:pt x="3872" y="288"/>
                      <a:pt x="3916" y="226"/>
                      <a:pt x="3879" y="122"/>
                    </a:cubicBezTo>
                    <a:cubicBezTo>
                      <a:pt x="3859" y="104"/>
                      <a:pt x="3843" y="85"/>
                      <a:pt x="3832" y="63"/>
                    </a:cubicBezTo>
                    <a:cubicBezTo>
                      <a:pt x="3823" y="43"/>
                      <a:pt x="3816" y="22"/>
                      <a:pt x="38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8" name="Google Shape;6338;p22"/>
              <p:cNvSpPr/>
              <p:nvPr/>
            </p:nvSpPr>
            <p:spPr>
              <a:xfrm>
                <a:off x="577044" y="3495499"/>
                <a:ext cx="272120" cy="155114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4974" extrusionOk="0">
                    <a:moveTo>
                      <a:pt x="453" y="0"/>
                    </a:moveTo>
                    <a:cubicBezTo>
                      <a:pt x="452" y="6"/>
                      <a:pt x="452" y="10"/>
                      <a:pt x="450" y="16"/>
                    </a:cubicBezTo>
                    <a:cubicBezTo>
                      <a:pt x="450" y="23"/>
                      <a:pt x="446" y="30"/>
                      <a:pt x="445" y="38"/>
                    </a:cubicBezTo>
                    <a:cubicBezTo>
                      <a:pt x="443" y="45"/>
                      <a:pt x="439" y="52"/>
                      <a:pt x="436" y="59"/>
                    </a:cubicBezTo>
                    <a:cubicBezTo>
                      <a:pt x="432" y="66"/>
                      <a:pt x="429" y="72"/>
                      <a:pt x="423" y="79"/>
                    </a:cubicBezTo>
                    <a:cubicBezTo>
                      <a:pt x="417" y="87"/>
                      <a:pt x="415" y="92"/>
                      <a:pt x="409" y="99"/>
                    </a:cubicBezTo>
                    <a:cubicBezTo>
                      <a:pt x="402" y="107"/>
                      <a:pt x="397" y="112"/>
                      <a:pt x="390" y="120"/>
                    </a:cubicBezTo>
                    <a:cubicBezTo>
                      <a:pt x="383" y="125"/>
                      <a:pt x="379" y="130"/>
                      <a:pt x="371" y="137"/>
                    </a:cubicBezTo>
                    <a:cubicBezTo>
                      <a:pt x="364" y="144"/>
                      <a:pt x="358" y="148"/>
                      <a:pt x="350" y="156"/>
                    </a:cubicBezTo>
                    <a:cubicBezTo>
                      <a:pt x="337" y="164"/>
                      <a:pt x="325" y="171"/>
                      <a:pt x="311" y="180"/>
                    </a:cubicBezTo>
                    <a:cubicBezTo>
                      <a:pt x="297" y="187"/>
                      <a:pt x="285" y="194"/>
                      <a:pt x="268" y="202"/>
                    </a:cubicBezTo>
                    <a:cubicBezTo>
                      <a:pt x="258" y="207"/>
                      <a:pt x="251" y="209"/>
                      <a:pt x="238" y="215"/>
                    </a:cubicBezTo>
                    <a:cubicBezTo>
                      <a:pt x="225" y="217"/>
                      <a:pt x="218" y="222"/>
                      <a:pt x="206" y="225"/>
                    </a:cubicBezTo>
                    <a:cubicBezTo>
                      <a:pt x="193" y="230"/>
                      <a:pt x="185" y="232"/>
                      <a:pt x="172" y="236"/>
                    </a:cubicBezTo>
                    <a:cubicBezTo>
                      <a:pt x="159" y="239"/>
                      <a:pt x="150" y="243"/>
                      <a:pt x="137" y="245"/>
                    </a:cubicBezTo>
                    <a:cubicBezTo>
                      <a:pt x="124" y="249"/>
                      <a:pt x="114" y="250"/>
                      <a:pt x="101" y="252"/>
                    </a:cubicBezTo>
                    <a:cubicBezTo>
                      <a:pt x="88" y="253"/>
                      <a:pt x="78" y="255"/>
                      <a:pt x="65" y="258"/>
                    </a:cubicBezTo>
                    <a:cubicBezTo>
                      <a:pt x="51" y="259"/>
                      <a:pt x="41" y="259"/>
                      <a:pt x="28" y="261"/>
                    </a:cubicBezTo>
                    <a:cubicBezTo>
                      <a:pt x="19" y="261"/>
                      <a:pt x="9" y="263"/>
                      <a:pt x="1" y="263"/>
                    </a:cubicBezTo>
                    <a:lnTo>
                      <a:pt x="8158" y="4973"/>
                    </a:lnTo>
                    <a:cubicBezTo>
                      <a:pt x="8346" y="4894"/>
                      <a:pt x="8534" y="4829"/>
                      <a:pt x="8726" y="4779"/>
                    </a:cubicBezTo>
                    <a:lnTo>
                      <a:pt x="4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9" name="Google Shape;6339;p22"/>
              <p:cNvSpPr/>
              <p:nvPr/>
            </p:nvSpPr>
            <p:spPr>
              <a:xfrm>
                <a:off x="577012" y="3503639"/>
                <a:ext cx="254438" cy="161538"/>
              </a:xfrm>
              <a:custGeom>
                <a:avLst/>
                <a:gdLst/>
                <a:ahLst/>
                <a:cxnLst/>
                <a:rect l="l" t="t" r="r" b="b"/>
                <a:pathLst>
                  <a:path w="8159" h="5180" extrusionOk="0">
                    <a:moveTo>
                      <a:pt x="0" y="1"/>
                    </a:moveTo>
                    <a:lnTo>
                      <a:pt x="0" y="4945"/>
                    </a:lnTo>
                    <a:cubicBezTo>
                      <a:pt x="585" y="4945"/>
                      <a:pt x="3019" y="5122"/>
                      <a:pt x="3019" y="5122"/>
                    </a:cubicBezTo>
                    <a:lnTo>
                      <a:pt x="3019" y="4531"/>
                    </a:lnTo>
                    <a:cubicBezTo>
                      <a:pt x="3019" y="4219"/>
                      <a:pt x="3105" y="3829"/>
                      <a:pt x="3334" y="3618"/>
                    </a:cubicBezTo>
                    <a:cubicBezTo>
                      <a:pt x="3439" y="3519"/>
                      <a:pt x="3574" y="3457"/>
                      <a:pt x="3718" y="3431"/>
                    </a:cubicBezTo>
                    <a:cubicBezTo>
                      <a:pt x="3782" y="3418"/>
                      <a:pt x="3847" y="3412"/>
                      <a:pt x="3913" y="3412"/>
                    </a:cubicBezTo>
                    <a:cubicBezTo>
                      <a:pt x="3958" y="3412"/>
                      <a:pt x="4004" y="3415"/>
                      <a:pt x="4049" y="3421"/>
                    </a:cubicBezTo>
                    <a:cubicBezTo>
                      <a:pt x="4243" y="3447"/>
                      <a:pt x="4424" y="3526"/>
                      <a:pt x="4592" y="3622"/>
                    </a:cubicBezTo>
                    <a:lnTo>
                      <a:pt x="7288" y="5179"/>
                    </a:lnTo>
                    <a:cubicBezTo>
                      <a:pt x="7572" y="4992"/>
                      <a:pt x="7864" y="4836"/>
                      <a:pt x="8159" y="4712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0" name="Google Shape;6340;p22"/>
              <p:cNvSpPr/>
              <p:nvPr/>
            </p:nvSpPr>
            <p:spPr>
              <a:xfrm>
                <a:off x="1582584" y="4174601"/>
                <a:ext cx="314158" cy="375935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12055" extrusionOk="0">
                    <a:moveTo>
                      <a:pt x="7770" y="1"/>
                    </a:moveTo>
                    <a:cubicBezTo>
                      <a:pt x="6975" y="1"/>
                      <a:pt x="6069" y="278"/>
                      <a:pt x="5149" y="807"/>
                    </a:cubicBezTo>
                    <a:cubicBezTo>
                      <a:pt x="2310" y="2449"/>
                      <a:pt x="1" y="6104"/>
                      <a:pt x="1" y="8947"/>
                    </a:cubicBezTo>
                    <a:cubicBezTo>
                      <a:pt x="1" y="10119"/>
                      <a:pt x="402" y="11057"/>
                      <a:pt x="1131" y="11584"/>
                    </a:cubicBezTo>
                    <a:cubicBezTo>
                      <a:pt x="1466" y="11825"/>
                      <a:pt x="1860" y="12054"/>
                      <a:pt x="2318" y="12054"/>
                    </a:cubicBezTo>
                    <a:cubicBezTo>
                      <a:pt x="2358" y="12054"/>
                      <a:pt x="2399" y="12052"/>
                      <a:pt x="2441" y="12049"/>
                    </a:cubicBezTo>
                    <a:lnTo>
                      <a:pt x="2613" y="11997"/>
                    </a:lnTo>
                    <a:cubicBezTo>
                      <a:pt x="2502" y="11959"/>
                      <a:pt x="1654" y="11542"/>
                      <a:pt x="1654" y="11542"/>
                    </a:cubicBezTo>
                    <a:cubicBezTo>
                      <a:pt x="777" y="11143"/>
                      <a:pt x="294" y="10220"/>
                      <a:pt x="294" y="8947"/>
                    </a:cubicBezTo>
                    <a:cubicBezTo>
                      <a:pt x="294" y="6193"/>
                      <a:pt x="2538" y="2655"/>
                      <a:pt x="5299" y="1062"/>
                    </a:cubicBezTo>
                    <a:cubicBezTo>
                      <a:pt x="6162" y="563"/>
                      <a:pt x="7010" y="293"/>
                      <a:pt x="7754" y="293"/>
                    </a:cubicBezTo>
                    <a:cubicBezTo>
                      <a:pt x="7760" y="293"/>
                      <a:pt x="7766" y="293"/>
                      <a:pt x="7771" y="293"/>
                    </a:cubicBezTo>
                    <a:cubicBezTo>
                      <a:pt x="9075" y="304"/>
                      <a:pt x="10073" y="1367"/>
                      <a:pt x="10073" y="1367"/>
                    </a:cubicBezTo>
                    <a:lnTo>
                      <a:pt x="10014" y="1101"/>
                    </a:lnTo>
                    <a:cubicBezTo>
                      <a:pt x="9967" y="810"/>
                      <a:pt x="9409" y="461"/>
                      <a:pt x="9006" y="268"/>
                    </a:cubicBezTo>
                    <a:cubicBezTo>
                      <a:pt x="8647" y="90"/>
                      <a:pt x="8231" y="1"/>
                      <a:pt x="77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1" name="Google Shape;6341;p22"/>
              <p:cNvSpPr/>
              <p:nvPr/>
            </p:nvSpPr>
            <p:spPr>
              <a:xfrm>
                <a:off x="952571" y="3898458"/>
                <a:ext cx="97328" cy="33711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10810" extrusionOk="0">
                    <a:moveTo>
                      <a:pt x="3000" y="1"/>
                    </a:moveTo>
                    <a:lnTo>
                      <a:pt x="2958" y="53"/>
                    </a:lnTo>
                    <a:cubicBezTo>
                      <a:pt x="1105" y="2295"/>
                      <a:pt x="1" y="4945"/>
                      <a:pt x="1" y="7132"/>
                    </a:cubicBezTo>
                    <a:cubicBezTo>
                      <a:pt x="1" y="8339"/>
                      <a:pt x="339" y="9331"/>
                      <a:pt x="980" y="10005"/>
                    </a:cubicBezTo>
                    <a:cubicBezTo>
                      <a:pt x="1099" y="10131"/>
                      <a:pt x="1230" y="10248"/>
                      <a:pt x="1383" y="10363"/>
                    </a:cubicBezTo>
                    <a:cubicBezTo>
                      <a:pt x="1689" y="10582"/>
                      <a:pt x="2224" y="10775"/>
                      <a:pt x="2313" y="10798"/>
                    </a:cubicBezTo>
                    <a:cubicBezTo>
                      <a:pt x="2346" y="10806"/>
                      <a:pt x="2390" y="10810"/>
                      <a:pt x="2431" y="10810"/>
                    </a:cubicBezTo>
                    <a:cubicBezTo>
                      <a:pt x="2496" y="10810"/>
                      <a:pt x="2555" y="10801"/>
                      <a:pt x="2557" y="10796"/>
                    </a:cubicBezTo>
                    <a:cubicBezTo>
                      <a:pt x="2343" y="10674"/>
                      <a:pt x="1649" y="10156"/>
                      <a:pt x="1631" y="10149"/>
                    </a:cubicBezTo>
                    <a:cubicBezTo>
                      <a:pt x="766" y="9568"/>
                      <a:pt x="309" y="8525"/>
                      <a:pt x="309" y="7132"/>
                    </a:cubicBezTo>
                    <a:cubicBezTo>
                      <a:pt x="309" y="5040"/>
                      <a:pt x="1358" y="2502"/>
                      <a:pt x="3121" y="343"/>
                    </a:cubicBezTo>
                    <a:cubicBezTo>
                      <a:pt x="3121" y="339"/>
                      <a:pt x="3116" y="336"/>
                      <a:pt x="3116" y="331"/>
                    </a:cubicBezTo>
                    <a:cubicBezTo>
                      <a:pt x="3105" y="297"/>
                      <a:pt x="3091" y="261"/>
                      <a:pt x="3079" y="228"/>
                    </a:cubicBezTo>
                    <a:cubicBezTo>
                      <a:pt x="3063" y="193"/>
                      <a:pt x="3049" y="153"/>
                      <a:pt x="3037" y="120"/>
                    </a:cubicBezTo>
                    <a:cubicBezTo>
                      <a:pt x="3026" y="80"/>
                      <a:pt x="3011" y="38"/>
                      <a:pt x="30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2" name="Google Shape;6342;p22"/>
              <p:cNvSpPr/>
              <p:nvPr/>
            </p:nvSpPr>
            <p:spPr>
              <a:xfrm>
                <a:off x="1208626" y="4100471"/>
                <a:ext cx="77994" cy="292765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9388" extrusionOk="0">
                    <a:moveTo>
                      <a:pt x="1941" y="1"/>
                    </a:moveTo>
                    <a:cubicBezTo>
                      <a:pt x="691" y="1927"/>
                      <a:pt x="0" y="3947"/>
                      <a:pt x="0" y="5684"/>
                    </a:cubicBezTo>
                    <a:cubicBezTo>
                      <a:pt x="0" y="6892"/>
                      <a:pt x="343" y="7884"/>
                      <a:pt x="981" y="8558"/>
                    </a:cubicBezTo>
                    <a:cubicBezTo>
                      <a:pt x="1099" y="8683"/>
                      <a:pt x="1230" y="8799"/>
                      <a:pt x="1386" y="8914"/>
                    </a:cubicBezTo>
                    <a:cubicBezTo>
                      <a:pt x="1688" y="9134"/>
                      <a:pt x="2041" y="9294"/>
                      <a:pt x="2426" y="9387"/>
                    </a:cubicBezTo>
                    <a:lnTo>
                      <a:pt x="2501" y="9198"/>
                    </a:lnTo>
                    <a:cubicBezTo>
                      <a:pt x="2286" y="9077"/>
                      <a:pt x="2075" y="8955"/>
                      <a:pt x="1854" y="8828"/>
                    </a:cubicBezTo>
                    <a:cubicBezTo>
                      <a:pt x="1795" y="8802"/>
                      <a:pt x="1743" y="8769"/>
                      <a:pt x="1687" y="8735"/>
                    </a:cubicBezTo>
                    <a:cubicBezTo>
                      <a:pt x="1665" y="8723"/>
                      <a:pt x="1642" y="8704"/>
                      <a:pt x="1631" y="8702"/>
                    </a:cubicBezTo>
                    <a:cubicBezTo>
                      <a:pt x="767" y="8121"/>
                      <a:pt x="312" y="7077"/>
                      <a:pt x="312" y="5684"/>
                    </a:cubicBezTo>
                    <a:cubicBezTo>
                      <a:pt x="312" y="3990"/>
                      <a:pt x="982" y="2028"/>
                      <a:pt x="2204" y="158"/>
                    </a:cubicBezTo>
                    <a:lnTo>
                      <a:pt x="2207" y="155"/>
                    </a:lnTo>
                    <a:cubicBezTo>
                      <a:pt x="2177" y="136"/>
                      <a:pt x="2148" y="120"/>
                      <a:pt x="2118" y="99"/>
                    </a:cubicBezTo>
                    <a:cubicBezTo>
                      <a:pt x="2088" y="87"/>
                      <a:pt x="2059" y="76"/>
                      <a:pt x="2032" y="54"/>
                    </a:cubicBezTo>
                    <a:cubicBezTo>
                      <a:pt x="2002" y="35"/>
                      <a:pt x="1973" y="20"/>
                      <a:pt x="19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3" name="Google Shape;6343;p22"/>
              <p:cNvSpPr/>
              <p:nvPr/>
            </p:nvSpPr>
            <p:spPr>
              <a:xfrm>
                <a:off x="1193715" y="3938255"/>
                <a:ext cx="51143" cy="96611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3098" extrusionOk="0">
                    <a:moveTo>
                      <a:pt x="1382" y="1"/>
                    </a:moveTo>
                    <a:cubicBezTo>
                      <a:pt x="757" y="925"/>
                      <a:pt x="275" y="1920"/>
                      <a:pt x="1" y="2882"/>
                    </a:cubicBezTo>
                    <a:cubicBezTo>
                      <a:pt x="101" y="2941"/>
                      <a:pt x="195" y="3046"/>
                      <a:pt x="300" y="3097"/>
                    </a:cubicBezTo>
                    <a:cubicBezTo>
                      <a:pt x="556" y="2153"/>
                      <a:pt x="1028" y="1164"/>
                      <a:pt x="1640" y="244"/>
                    </a:cubicBezTo>
                    <a:cubicBezTo>
                      <a:pt x="1550" y="170"/>
                      <a:pt x="1461" y="91"/>
                      <a:pt x="13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4" name="Google Shape;6344;p22"/>
              <p:cNvSpPr/>
              <p:nvPr/>
            </p:nvSpPr>
            <p:spPr>
              <a:xfrm>
                <a:off x="688902" y="3809807"/>
                <a:ext cx="288524" cy="225499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7231" extrusionOk="0">
                    <a:moveTo>
                      <a:pt x="128" y="1"/>
                    </a:moveTo>
                    <a:lnTo>
                      <a:pt x="0" y="344"/>
                    </a:lnTo>
                    <a:lnTo>
                      <a:pt x="77" y="410"/>
                    </a:lnTo>
                    <a:cubicBezTo>
                      <a:pt x="113" y="442"/>
                      <a:pt x="3679" y="3570"/>
                      <a:pt x="8913" y="7134"/>
                    </a:cubicBezTo>
                    <a:lnTo>
                      <a:pt x="9056" y="7231"/>
                    </a:lnTo>
                    <a:lnTo>
                      <a:pt x="9252" y="6943"/>
                    </a:lnTo>
                    <a:lnTo>
                      <a:pt x="9108" y="6847"/>
                    </a:lnTo>
                    <a:cubicBezTo>
                      <a:pt x="3892" y="3296"/>
                      <a:pt x="343" y="180"/>
                      <a:pt x="307" y="150"/>
                    </a:cubicBezTo>
                    <a:lnTo>
                      <a:pt x="1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5" name="Google Shape;6345;p22"/>
              <p:cNvSpPr/>
              <p:nvPr/>
            </p:nvSpPr>
            <p:spPr>
              <a:xfrm>
                <a:off x="1774087" y="4184331"/>
                <a:ext cx="259147" cy="334865"/>
              </a:xfrm>
              <a:custGeom>
                <a:avLst/>
                <a:gdLst/>
                <a:ahLst/>
                <a:cxnLst/>
                <a:rect l="l" t="t" r="r" b="b"/>
                <a:pathLst>
                  <a:path w="8310" h="10738" extrusionOk="0">
                    <a:moveTo>
                      <a:pt x="197" y="1"/>
                    </a:moveTo>
                    <a:lnTo>
                      <a:pt x="0" y="287"/>
                    </a:lnTo>
                    <a:lnTo>
                      <a:pt x="142" y="386"/>
                    </a:lnTo>
                    <a:cubicBezTo>
                      <a:pt x="209" y="432"/>
                      <a:pt x="6793" y="5060"/>
                      <a:pt x="7983" y="10683"/>
                    </a:cubicBezTo>
                    <a:lnTo>
                      <a:pt x="7994" y="10737"/>
                    </a:lnTo>
                    <a:lnTo>
                      <a:pt x="8310" y="10550"/>
                    </a:lnTo>
                    <a:cubicBezTo>
                      <a:pt x="7089" y="4793"/>
                      <a:pt x="408" y="146"/>
                      <a:pt x="339" y="100"/>
                    </a:cubicBez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6" name="Google Shape;6346;p22"/>
              <p:cNvSpPr/>
              <p:nvPr/>
            </p:nvSpPr>
            <p:spPr>
              <a:xfrm>
                <a:off x="1223215" y="4331615"/>
                <a:ext cx="302432" cy="170239"/>
              </a:xfrm>
              <a:custGeom>
                <a:avLst/>
                <a:gdLst/>
                <a:ahLst/>
                <a:cxnLst/>
                <a:rect l="l" t="t" r="r" b="b"/>
                <a:pathLst>
                  <a:path w="9698" h="5459" extrusionOk="0">
                    <a:moveTo>
                      <a:pt x="458" y="1"/>
                    </a:moveTo>
                    <a:cubicBezTo>
                      <a:pt x="419" y="65"/>
                      <a:pt x="383" y="130"/>
                      <a:pt x="347" y="199"/>
                    </a:cubicBezTo>
                    <a:cubicBezTo>
                      <a:pt x="146" y="584"/>
                      <a:pt x="1" y="1023"/>
                      <a:pt x="36" y="1451"/>
                    </a:cubicBezTo>
                    <a:cubicBezTo>
                      <a:pt x="36" y="1451"/>
                      <a:pt x="95" y="1989"/>
                      <a:pt x="419" y="2141"/>
                    </a:cubicBezTo>
                    <a:cubicBezTo>
                      <a:pt x="1608" y="2702"/>
                      <a:pt x="2798" y="3263"/>
                      <a:pt x="3987" y="3825"/>
                    </a:cubicBezTo>
                    <a:cubicBezTo>
                      <a:pt x="4282" y="3963"/>
                      <a:pt x="4562" y="4102"/>
                      <a:pt x="4861" y="4246"/>
                    </a:cubicBezTo>
                    <a:cubicBezTo>
                      <a:pt x="5159" y="4390"/>
                      <a:pt x="5433" y="4522"/>
                      <a:pt x="5740" y="4664"/>
                    </a:cubicBezTo>
                    <a:cubicBezTo>
                      <a:pt x="5892" y="4736"/>
                      <a:pt x="6039" y="4801"/>
                      <a:pt x="6194" y="4869"/>
                    </a:cubicBezTo>
                    <a:cubicBezTo>
                      <a:pt x="6349" y="4936"/>
                      <a:pt x="6496" y="4996"/>
                      <a:pt x="6658" y="5060"/>
                    </a:cubicBezTo>
                    <a:cubicBezTo>
                      <a:pt x="6818" y="5123"/>
                      <a:pt x="6969" y="5176"/>
                      <a:pt x="7136" y="5231"/>
                    </a:cubicBezTo>
                    <a:cubicBezTo>
                      <a:pt x="7302" y="5284"/>
                      <a:pt x="7456" y="5327"/>
                      <a:pt x="7632" y="5367"/>
                    </a:cubicBezTo>
                    <a:cubicBezTo>
                      <a:pt x="7721" y="5386"/>
                      <a:pt x="7804" y="5403"/>
                      <a:pt x="7895" y="5418"/>
                    </a:cubicBezTo>
                    <a:cubicBezTo>
                      <a:pt x="7984" y="5432"/>
                      <a:pt x="8070" y="5442"/>
                      <a:pt x="8162" y="5449"/>
                    </a:cubicBezTo>
                    <a:cubicBezTo>
                      <a:pt x="8236" y="5455"/>
                      <a:pt x="8305" y="5459"/>
                      <a:pt x="8376" y="5459"/>
                    </a:cubicBezTo>
                    <a:cubicBezTo>
                      <a:pt x="8396" y="5459"/>
                      <a:pt x="8415" y="5459"/>
                      <a:pt x="8435" y="5458"/>
                    </a:cubicBezTo>
                    <a:cubicBezTo>
                      <a:pt x="8529" y="5457"/>
                      <a:pt x="8616" y="5451"/>
                      <a:pt x="8710" y="5439"/>
                    </a:cubicBezTo>
                    <a:cubicBezTo>
                      <a:pt x="8803" y="5426"/>
                      <a:pt x="8891" y="5408"/>
                      <a:pt x="8983" y="5382"/>
                    </a:cubicBezTo>
                    <a:cubicBezTo>
                      <a:pt x="9077" y="5354"/>
                      <a:pt x="9157" y="5324"/>
                      <a:pt x="9243" y="5281"/>
                    </a:cubicBezTo>
                    <a:cubicBezTo>
                      <a:pt x="9289" y="5260"/>
                      <a:pt x="9327" y="5238"/>
                      <a:pt x="9368" y="5211"/>
                    </a:cubicBezTo>
                    <a:cubicBezTo>
                      <a:pt x="9410" y="5183"/>
                      <a:pt x="9446" y="5159"/>
                      <a:pt x="9483" y="5127"/>
                    </a:cubicBezTo>
                    <a:cubicBezTo>
                      <a:pt x="9522" y="5097"/>
                      <a:pt x="9554" y="5068"/>
                      <a:pt x="9587" y="5032"/>
                    </a:cubicBezTo>
                    <a:cubicBezTo>
                      <a:pt x="9621" y="4996"/>
                      <a:pt x="9647" y="4966"/>
                      <a:pt x="9676" y="4925"/>
                    </a:cubicBezTo>
                    <a:cubicBezTo>
                      <a:pt x="9679" y="4922"/>
                      <a:pt x="9683" y="4916"/>
                      <a:pt x="9685" y="4912"/>
                    </a:cubicBezTo>
                    <a:cubicBezTo>
                      <a:pt x="9686" y="4912"/>
                      <a:pt x="9686" y="4910"/>
                      <a:pt x="9686" y="4910"/>
                    </a:cubicBezTo>
                    <a:cubicBezTo>
                      <a:pt x="9688" y="4909"/>
                      <a:pt x="9688" y="4907"/>
                      <a:pt x="9690" y="4903"/>
                    </a:cubicBezTo>
                    <a:cubicBezTo>
                      <a:pt x="9695" y="4893"/>
                      <a:pt x="9698" y="4880"/>
                      <a:pt x="9698" y="4867"/>
                    </a:cubicBezTo>
                    <a:cubicBezTo>
                      <a:pt x="9698" y="4854"/>
                      <a:pt x="9695" y="4838"/>
                      <a:pt x="9689" y="4821"/>
                    </a:cubicBezTo>
                    <a:cubicBezTo>
                      <a:pt x="9686" y="4810"/>
                      <a:pt x="9682" y="4797"/>
                      <a:pt x="9679" y="4785"/>
                    </a:cubicBezTo>
                    <a:cubicBezTo>
                      <a:pt x="9677" y="4782"/>
                      <a:pt x="9677" y="4779"/>
                      <a:pt x="9675" y="4775"/>
                    </a:cubicBezTo>
                    <a:cubicBezTo>
                      <a:pt x="9667" y="4771"/>
                      <a:pt x="9663" y="4765"/>
                      <a:pt x="9657" y="4759"/>
                    </a:cubicBezTo>
                    <a:cubicBezTo>
                      <a:pt x="9636" y="4739"/>
                      <a:pt x="9608" y="4718"/>
                      <a:pt x="9585" y="4696"/>
                    </a:cubicBezTo>
                    <a:cubicBezTo>
                      <a:pt x="9550" y="4666"/>
                      <a:pt x="9508" y="4630"/>
                      <a:pt x="9470" y="4598"/>
                    </a:cubicBezTo>
                    <a:cubicBezTo>
                      <a:pt x="9433" y="4567"/>
                      <a:pt x="9390" y="4529"/>
                      <a:pt x="9350" y="4498"/>
                    </a:cubicBezTo>
                    <a:cubicBezTo>
                      <a:pt x="9311" y="4465"/>
                      <a:pt x="9266" y="4427"/>
                      <a:pt x="9225" y="4394"/>
                    </a:cubicBezTo>
                    <a:cubicBezTo>
                      <a:pt x="9184" y="4362"/>
                      <a:pt x="9138" y="4325"/>
                      <a:pt x="9095" y="4292"/>
                    </a:cubicBezTo>
                    <a:cubicBezTo>
                      <a:pt x="9054" y="4258"/>
                      <a:pt x="9005" y="4222"/>
                      <a:pt x="8962" y="4190"/>
                    </a:cubicBezTo>
                    <a:cubicBezTo>
                      <a:pt x="8918" y="4157"/>
                      <a:pt x="8872" y="4124"/>
                      <a:pt x="8828" y="4091"/>
                    </a:cubicBezTo>
                    <a:cubicBezTo>
                      <a:pt x="8782" y="4059"/>
                      <a:pt x="8736" y="4025"/>
                      <a:pt x="8691" y="3994"/>
                    </a:cubicBezTo>
                    <a:cubicBezTo>
                      <a:pt x="8622" y="3947"/>
                      <a:pt x="8550" y="3901"/>
                      <a:pt x="8484" y="3855"/>
                    </a:cubicBezTo>
                    <a:cubicBezTo>
                      <a:pt x="8417" y="3810"/>
                      <a:pt x="8345" y="3766"/>
                      <a:pt x="8279" y="3724"/>
                    </a:cubicBezTo>
                    <a:cubicBezTo>
                      <a:pt x="8178" y="3661"/>
                      <a:pt x="8073" y="3599"/>
                      <a:pt x="7974" y="3542"/>
                    </a:cubicBezTo>
                    <a:cubicBezTo>
                      <a:pt x="7873" y="3484"/>
                      <a:pt x="7770" y="3427"/>
                      <a:pt x="7672" y="3372"/>
                    </a:cubicBezTo>
                    <a:cubicBezTo>
                      <a:pt x="7524" y="3291"/>
                      <a:pt x="7374" y="3212"/>
                      <a:pt x="7229" y="3139"/>
                    </a:cubicBezTo>
                    <a:cubicBezTo>
                      <a:pt x="7012" y="3027"/>
                      <a:pt x="6794" y="2920"/>
                      <a:pt x="6581" y="2820"/>
                    </a:cubicBezTo>
                    <a:cubicBezTo>
                      <a:pt x="6367" y="2718"/>
                      <a:pt x="6151" y="2619"/>
                      <a:pt x="5941" y="2524"/>
                    </a:cubicBezTo>
                    <a:cubicBezTo>
                      <a:pt x="5728" y="2429"/>
                      <a:pt x="5515" y="2331"/>
                      <a:pt x="5307" y="2238"/>
                    </a:cubicBezTo>
                    <a:cubicBezTo>
                      <a:pt x="5097" y="2144"/>
                      <a:pt x="4883" y="2048"/>
                      <a:pt x="4674" y="1954"/>
                    </a:cubicBezTo>
                    <a:cubicBezTo>
                      <a:pt x="4463" y="1860"/>
                      <a:pt x="4250" y="1762"/>
                      <a:pt x="4039" y="1665"/>
                    </a:cubicBezTo>
                    <a:cubicBezTo>
                      <a:pt x="3910" y="1605"/>
                      <a:pt x="3777" y="1543"/>
                      <a:pt x="3648" y="1483"/>
                    </a:cubicBezTo>
                    <a:cubicBezTo>
                      <a:pt x="3333" y="1338"/>
                      <a:pt x="3005" y="1184"/>
                      <a:pt x="2690" y="1037"/>
                    </a:cubicBezTo>
                    <a:cubicBezTo>
                      <a:pt x="2376" y="892"/>
                      <a:pt x="2046" y="738"/>
                      <a:pt x="1733" y="591"/>
                    </a:cubicBezTo>
                    <a:cubicBezTo>
                      <a:pt x="1523" y="494"/>
                      <a:pt x="1306" y="393"/>
                      <a:pt x="1096" y="295"/>
                    </a:cubicBezTo>
                    <a:cubicBezTo>
                      <a:pt x="886" y="199"/>
                      <a:pt x="669" y="98"/>
                      <a:pt x="4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7" name="Google Shape;6347;p22"/>
              <p:cNvSpPr/>
              <p:nvPr/>
            </p:nvSpPr>
            <p:spPr>
              <a:xfrm>
                <a:off x="780615" y="3816886"/>
                <a:ext cx="1559" cy="3586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5" extrusionOk="0">
                    <a:moveTo>
                      <a:pt x="1" y="1"/>
                    </a:moveTo>
                    <a:cubicBezTo>
                      <a:pt x="15" y="38"/>
                      <a:pt x="25" y="76"/>
                      <a:pt x="35" y="114"/>
                    </a:cubicBezTo>
                    <a:cubicBezTo>
                      <a:pt x="40" y="87"/>
                      <a:pt x="43" y="54"/>
                      <a:pt x="50" y="28"/>
                    </a:cubicBezTo>
                    <a:cubicBezTo>
                      <a:pt x="33" y="18"/>
                      <a:pt x="20" y="11"/>
                      <a:pt x="1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348" name="Google Shape;6348;p22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49" name="Google Shape;6349;p22"/>
          <p:cNvSpPr txBox="1">
            <a:spLocks noGrp="1"/>
          </p:cNvSpPr>
          <p:nvPr>
            <p:ph type="ctrTitle"/>
          </p:nvPr>
        </p:nvSpPr>
        <p:spPr>
          <a:xfrm>
            <a:off x="1590525" y="540000"/>
            <a:ext cx="3096300" cy="15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9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350" name="Google Shape;6350;p22"/>
          <p:cNvSpPr txBox="1">
            <a:spLocks noGrp="1"/>
          </p:cNvSpPr>
          <p:nvPr>
            <p:ph type="subTitle" idx="1"/>
          </p:nvPr>
        </p:nvSpPr>
        <p:spPr>
          <a:xfrm>
            <a:off x="1590525" y="1936175"/>
            <a:ext cx="3096300" cy="12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51" name="Google Shape;6351;p22"/>
          <p:cNvSpPr txBox="1">
            <a:spLocks noGrp="1"/>
          </p:cNvSpPr>
          <p:nvPr>
            <p:ph type="subTitle" idx="2"/>
          </p:nvPr>
        </p:nvSpPr>
        <p:spPr>
          <a:xfrm rot="-1332">
            <a:off x="1590525" y="4184200"/>
            <a:ext cx="3096300" cy="418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52" name="Google Shape;6352;p22"/>
          <p:cNvSpPr txBox="1"/>
          <p:nvPr/>
        </p:nvSpPr>
        <p:spPr>
          <a:xfrm>
            <a:off x="1590525" y="3298238"/>
            <a:ext cx="3096300" cy="7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CREDITS:</a:t>
            </a:r>
            <a:r>
              <a:rPr lang="en" sz="11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b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</a:t>
            </a:r>
            <a:r>
              <a:rPr lang="en" sz="11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and includes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</a:t>
            </a:r>
            <a:r>
              <a:rPr lang="en" sz="11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4" name="Google Shape;6354;p23"/>
          <p:cNvSpPr/>
          <p:nvPr/>
        </p:nvSpPr>
        <p:spPr>
          <a:xfrm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55" name="Google Shape;6355;p2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81925" y="84175"/>
            <a:ext cx="8980551" cy="497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6" name="Google Shape;6356;p23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6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8" name="Google Shape;6358;p24"/>
          <p:cNvSpPr/>
          <p:nvPr/>
        </p:nvSpPr>
        <p:spPr>
          <a:xfrm rot="10800000" flipH="1"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59" name="Google Shape;6359;p24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81925" y="8422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60" name="Google Shape;6360;p24"/>
          <p:cNvGrpSpPr/>
          <p:nvPr/>
        </p:nvGrpSpPr>
        <p:grpSpPr>
          <a:xfrm>
            <a:off x="-1077522" y="-138648"/>
            <a:ext cx="10023589" cy="5133483"/>
            <a:chOff x="-1077522" y="-138648"/>
            <a:chExt cx="10023589" cy="5133483"/>
          </a:xfrm>
        </p:grpSpPr>
        <p:grpSp>
          <p:nvGrpSpPr>
            <p:cNvPr id="6361" name="Google Shape;6361;p24"/>
            <p:cNvGrpSpPr/>
            <p:nvPr/>
          </p:nvGrpSpPr>
          <p:grpSpPr>
            <a:xfrm>
              <a:off x="-1077522" y="-138648"/>
              <a:ext cx="2688903" cy="4357490"/>
              <a:chOff x="2694743" y="1262730"/>
              <a:chExt cx="1140526" cy="1849764"/>
            </a:xfrm>
          </p:grpSpPr>
          <p:sp>
            <p:nvSpPr>
              <p:cNvPr id="6362" name="Google Shape;6362;p24"/>
              <p:cNvSpPr/>
              <p:nvPr/>
            </p:nvSpPr>
            <p:spPr>
              <a:xfrm>
                <a:off x="3509310" y="2484533"/>
                <a:ext cx="70696" cy="131725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4224" extrusionOk="0">
                    <a:moveTo>
                      <a:pt x="347" y="1"/>
                    </a:moveTo>
                    <a:cubicBezTo>
                      <a:pt x="316" y="1"/>
                      <a:pt x="285" y="7"/>
                      <a:pt x="260" y="22"/>
                    </a:cubicBezTo>
                    <a:cubicBezTo>
                      <a:pt x="173" y="72"/>
                      <a:pt x="87" y="121"/>
                      <a:pt x="1" y="171"/>
                    </a:cubicBezTo>
                    <a:lnTo>
                      <a:pt x="1" y="173"/>
                    </a:lnTo>
                    <a:cubicBezTo>
                      <a:pt x="30" y="158"/>
                      <a:pt x="66" y="150"/>
                      <a:pt x="100" y="150"/>
                    </a:cubicBezTo>
                    <a:cubicBezTo>
                      <a:pt x="106" y="150"/>
                      <a:pt x="112" y="151"/>
                      <a:pt x="117" y="151"/>
                    </a:cubicBezTo>
                    <a:cubicBezTo>
                      <a:pt x="168" y="157"/>
                      <a:pt x="215" y="178"/>
                      <a:pt x="257" y="206"/>
                    </a:cubicBezTo>
                    <a:cubicBezTo>
                      <a:pt x="314" y="242"/>
                      <a:pt x="362" y="286"/>
                      <a:pt x="405" y="338"/>
                    </a:cubicBezTo>
                    <a:cubicBezTo>
                      <a:pt x="460" y="403"/>
                      <a:pt x="503" y="476"/>
                      <a:pt x="533" y="554"/>
                    </a:cubicBezTo>
                    <a:lnTo>
                      <a:pt x="2008" y="4224"/>
                    </a:lnTo>
                    <a:cubicBezTo>
                      <a:pt x="2094" y="4174"/>
                      <a:pt x="2180" y="4125"/>
                      <a:pt x="2267" y="4074"/>
                    </a:cubicBezTo>
                    <a:lnTo>
                      <a:pt x="2257" y="4046"/>
                    </a:lnTo>
                    <a:lnTo>
                      <a:pt x="792" y="404"/>
                    </a:lnTo>
                    <a:cubicBezTo>
                      <a:pt x="756" y="314"/>
                      <a:pt x="698" y="227"/>
                      <a:pt x="631" y="152"/>
                    </a:cubicBezTo>
                    <a:cubicBezTo>
                      <a:pt x="576" y="94"/>
                      <a:pt x="516" y="42"/>
                      <a:pt x="437" y="16"/>
                    </a:cubicBezTo>
                    <a:cubicBezTo>
                      <a:pt x="408" y="7"/>
                      <a:pt x="37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3" name="Google Shape;6363;p24"/>
              <p:cNvSpPr/>
              <p:nvPr/>
            </p:nvSpPr>
            <p:spPr>
              <a:xfrm>
                <a:off x="3506098" y="2489242"/>
                <a:ext cx="65832" cy="128389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4117" extrusionOk="0">
                    <a:moveTo>
                      <a:pt x="206" y="1"/>
                    </a:moveTo>
                    <a:cubicBezTo>
                      <a:pt x="171" y="1"/>
                      <a:pt x="135" y="8"/>
                      <a:pt x="105" y="23"/>
                    </a:cubicBezTo>
                    <a:cubicBezTo>
                      <a:pt x="97" y="27"/>
                      <a:pt x="88" y="33"/>
                      <a:pt x="81" y="39"/>
                    </a:cubicBezTo>
                    <a:cubicBezTo>
                      <a:pt x="29" y="81"/>
                      <a:pt x="9" y="154"/>
                      <a:pt x="5" y="223"/>
                    </a:cubicBezTo>
                    <a:cubicBezTo>
                      <a:pt x="0" y="309"/>
                      <a:pt x="19" y="388"/>
                      <a:pt x="51" y="466"/>
                    </a:cubicBezTo>
                    <a:lnTo>
                      <a:pt x="1921" y="4100"/>
                    </a:lnTo>
                    <a:lnTo>
                      <a:pt x="1928" y="4116"/>
                    </a:lnTo>
                    <a:cubicBezTo>
                      <a:pt x="1941" y="4106"/>
                      <a:pt x="1956" y="4099"/>
                      <a:pt x="1970" y="4092"/>
                    </a:cubicBezTo>
                    <a:cubicBezTo>
                      <a:pt x="1999" y="4077"/>
                      <a:pt x="2030" y="4070"/>
                      <a:pt x="2063" y="4070"/>
                    </a:cubicBezTo>
                    <a:cubicBezTo>
                      <a:pt x="2079" y="4070"/>
                      <a:pt x="2095" y="4070"/>
                      <a:pt x="2111" y="4073"/>
                    </a:cubicBezTo>
                    <a:lnTo>
                      <a:pt x="636" y="403"/>
                    </a:lnTo>
                    <a:cubicBezTo>
                      <a:pt x="606" y="325"/>
                      <a:pt x="563" y="252"/>
                      <a:pt x="511" y="188"/>
                    </a:cubicBezTo>
                    <a:cubicBezTo>
                      <a:pt x="466" y="138"/>
                      <a:pt x="417" y="92"/>
                      <a:pt x="361" y="56"/>
                    </a:cubicBezTo>
                    <a:cubicBezTo>
                      <a:pt x="320" y="29"/>
                      <a:pt x="274" y="7"/>
                      <a:pt x="223" y="1"/>
                    </a:cubicBezTo>
                    <a:cubicBezTo>
                      <a:pt x="217" y="1"/>
                      <a:pt x="212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4" name="Google Shape;6364;p24"/>
              <p:cNvSpPr/>
              <p:nvPr/>
            </p:nvSpPr>
            <p:spPr>
              <a:xfrm>
                <a:off x="3463313" y="2573877"/>
                <a:ext cx="97515" cy="5794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858" extrusionOk="0">
                    <a:moveTo>
                      <a:pt x="196" y="0"/>
                    </a:moveTo>
                    <a:cubicBezTo>
                      <a:pt x="165" y="2"/>
                      <a:pt x="133" y="9"/>
                      <a:pt x="104" y="25"/>
                    </a:cubicBezTo>
                    <a:cubicBezTo>
                      <a:pt x="89" y="33"/>
                      <a:pt x="74" y="46"/>
                      <a:pt x="61" y="59"/>
                    </a:cubicBezTo>
                    <a:cubicBezTo>
                      <a:pt x="28" y="95"/>
                      <a:pt x="14" y="147"/>
                      <a:pt x="8" y="197"/>
                    </a:cubicBezTo>
                    <a:cubicBezTo>
                      <a:pt x="1" y="266"/>
                      <a:pt x="9" y="331"/>
                      <a:pt x="28" y="396"/>
                    </a:cubicBezTo>
                    <a:cubicBezTo>
                      <a:pt x="50" y="476"/>
                      <a:pt x="86" y="554"/>
                      <a:pt x="132" y="623"/>
                    </a:cubicBezTo>
                    <a:cubicBezTo>
                      <a:pt x="188" y="708"/>
                      <a:pt x="260" y="784"/>
                      <a:pt x="346" y="834"/>
                    </a:cubicBezTo>
                    <a:lnTo>
                      <a:pt x="3115" y="1858"/>
                    </a:lnTo>
                    <a:cubicBezTo>
                      <a:pt x="3113" y="1845"/>
                      <a:pt x="3112" y="1830"/>
                      <a:pt x="3109" y="1819"/>
                    </a:cubicBezTo>
                    <a:cubicBezTo>
                      <a:pt x="3108" y="1793"/>
                      <a:pt x="3105" y="1770"/>
                      <a:pt x="3105" y="1744"/>
                    </a:cubicBezTo>
                    <a:cubicBezTo>
                      <a:pt x="3102" y="1691"/>
                      <a:pt x="3108" y="1636"/>
                      <a:pt x="3126" y="1586"/>
                    </a:cubicBezTo>
                    <a:lnTo>
                      <a:pt x="340" y="45"/>
                    </a:lnTo>
                    <a:cubicBezTo>
                      <a:pt x="297" y="19"/>
                      <a:pt x="248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5" name="Google Shape;6365;p24"/>
              <p:cNvSpPr/>
              <p:nvPr/>
            </p:nvSpPr>
            <p:spPr>
              <a:xfrm>
                <a:off x="3466650" y="2569324"/>
                <a:ext cx="99605" cy="54044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33" extrusionOk="0">
                    <a:moveTo>
                      <a:pt x="5" y="169"/>
                    </a:moveTo>
                    <a:cubicBezTo>
                      <a:pt x="4" y="170"/>
                      <a:pt x="2" y="171"/>
                      <a:pt x="0" y="172"/>
                    </a:cubicBezTo>
                    <a:cubicBezTo>
                      <a:pt x="2" y="171"/>
                      <a:pt x="4" y="170"/>
                      <a:pt x="5" y="169"/>
                    </a:cubicBezTo>
                    <a:close/>
                    <a:moveTo>
                      <a:pt x="349" y="0"/>
                    </a:moveTo>
                    <a:cubicBezTo>
                      <a:pt x="292" y="0"/>
                      <a:pt x="259" y="23"/>
                      <a:pt x="259" y="23"/>
                    </a:cubicBezTo>
                    <a:cubicBezTo>
                      <a:pt x="174" y="73"/>
                      <a:pt x="90" y="120"/>
                      <a:pt x="5" y="169"/>
                    </a:cubicBezTo>
                    <a:lnTo>
                      <a:pt x="5" y="169"/>
                    </a:lnTo>
                    <a:cubicBezTo>
                      <a:pt x="30" y="155"/>
                      <a:pt x="61" y="148"/>
                      <a:pt x="89" y="148"/>
                    </a:cubicBezTo>
                    <a:cubicBezTo>
                      <a:pt x="140" y="148"/>
                      <a:pt x="189" y="166"/>
                      <a:pt x="232" y="191"/>
                    </a:cubicBezTo>
                    <a:lnTo>
                      <a:pt x="3016" y="1732"/>
                    </a:lnTo>
                    <a:cubicBezTo>
                      <a:pt x="3024" y="1715"/>
                      <a:pt x="3031" y="1698"/>
                      <a:pt x="3039" y="1682"/>
                    </a:cubicBezTo>
                    <a:cubicBezTo>
                      <a:pt x="3065" y="1640"/>
                      <a:pt x="3101" y="1603"/>
                      <a:pt x="3143" y="1578"/>
                    </a:cubicBezTo>
                    <a:cubicBezTo>
                      <a:pt x="3146" y="1575"/>
                      <a:pt x="3150" y="1574"/>
                      <a:pt x="3152" y="1573"/>
                    </a:cubicBezTo>
                    <a:cubicBezTo>
                      <a:pt x="3167" y="1564"/>
                      <a:pt x="3172" y="1560"/>
                      <a:pt x="3193" y="1548"/>
                    </a:cubicBezTo>
                    <a:lnTo>
                      <a:pt x="3186" y="1532"/>
                    </a:lnTo>
                    <a:lnTo>
                      <a:pt x="492" y="41"/>
                    </a:lnTo>
                    <a:cubicBezTo>
                      <a:pt x="435" y="10"/>
                      <a:pt x="387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6" name="Google Shape;6366;p24"/>
              <p:cNvSpPr/>
              <p:nvPr/>
            </p:nvSpPr>
            <p:spPr>
              <a:xfrm>
                <a:off x="3071794" y="1282657"/>
                <a:ext cx="420249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573" extrusionOk="0">
                    <a:moveTo>
                      <a:pt x="9292" y="0"/>
                    </a:moveTo>
                    <a:lnTo>
                      <a:pt x="6222" y="235"/>
                    </a:lnTo>
                    <a:lnTo>
                      <a:pt x="1318" y="1270"/>
                    </a:lnTo>
                    <a:lnTo>
                      <a:pt x="1" y="6315"/>
                    </a:lnTo>
                    <a:lnTo>
                      <a:pt x="5414" y="9572"/>
                    </a:lnTo>
                    <a:lnTo>
                      <a:pt x="10714" y="8789"/>
                    </a:lnTo>
                    <a:lnTo>
                      <a:pt x="13476" y="6407"/>
                    </a:lnTo>
                    <a:lnTo>
                      <a:pt x="13016" y="4065"/>
                    </a:lnTo>
                    <a:lnTo>
                      <a:pt x="12943" y="2101"/>
                    </a:lnTo>
                    <a:lnTo>
                      <a:pt x="92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7" name="Google Shape;6367;p24"/>
              <p:cNvSpPr/>
              <p:nvPr/>
            </p:nvSpPr>
            <p:spPr>
              <a:xfrm>
                <a:off x="2771363" y="1855981"/>
                <a:ext cx="296663" cy="792629"/>
              </a:xfrm>
              <a:custGeom>
                <a:avLst/>
                <a:gdLst/>
                <a:ahLst/>
                <a:cxnLst/>
                <a:rect l="l" t="t" r="r" b="b"/>
                <a:pathLst>
                  <a:path w="9513" h="25417" extrusionOk="0">
                    <a:moveTo>
                      <a:pt x="303" y="0"/>
                    </a:moveTo>
                    <a:lnTo>
                      <a:pt x="1" y="112"/>
                    </a:lnTo>
                    <a:lnTo>
                      <a:pt x="9211" y="25416"/>
                    </a:lnTo>
                    <a:lnTo>
                      <a:pt x="9513" y="25304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8" name="Google Shape;6368;p24"/>
              <p:cNvSpPr/>
              <p:nvPr/>
            </p:nvSpPr>
            <p:spPr>
              <a:xfrm>
                <a:off x="3472170" y="1870264"/>
                <a:ext cx="298285" cy="783274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25117" extrusionOk="0">
                    <a:moveTo>
                      <a:pt x="9264" y="1"/>
                    </a:moveTo>
                    <a:lnTo>
                      <a:pt x="0" y="25007"/>
                    </a:lnTo>
                    <a:lnTo>
                      <a:pt x="302" y="25117"/>
                    </a:lnTo>
                    <a:lnTo>
                      <a:pt x="9565" y="11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9" name="Google Shape;6369;p24"/>
              <p:cNvSpPr/>
              <p:nvPr/>
            </p:nvSpPr>
            <p:spPr>
              <a:xfrm>
                <a:off x="3350644" y="1699872"/>
                <a:ext cx="137401" cy="882348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28294" extrusionOk="0">
                    <a:moveTo>
                      <a:pt x="4087" y="0"/>
                    </a:moveTo>
                    <a:lnTo>
                      <a:pt x="1" y="28247"/>
                    </a:lnTo>
                    <a:lnTo>
                      <a:pt x="319" y="28293"/>
                    </a:lnTo>
                    <a:lnTo>
                      <a:pt x="4406" y="46"/>
                    </a:lnTo>
                    <a:lnTo>
                      <a:pt x="4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0" name="Google Shape;6370;p24"/>
              <p:cNvSpPr/>
              <p:nvPr/>
            </p:nvSpPr>
            <p:spPr>
              <a:xfrm>
                <a:off x="3068363" y="1694134"/>
                <a:ext cx="121060" cy="883159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28320" extrusionOk="0">
                    <a:moveTo>
                      <a:pt x="318" y="0"/>
                    </a:moveTo>
                    <a:lnTo>
                      <a:pt x="0" y="42"/>
                    </a:lnTo>
                    <a:lnTo>
                      <a:pt x="3561" y="28319"/>
                    </a:lnTo>
                    <a:lnTo>
                      <a:pt x="3882" y="28279"/>
                    </a:lnTo>
                    <a:lnTo>
                      <a:pt x="3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1" name="Google Shape;6371;p24"/>
              <p:cNvSpPr/>
              <p:nvPr/>
            </p:nvSpPr>
            <p:spPr>
              <a:xfrm>
                <a:off x="3591762" y="2633189"/>
                <a:ext cx="108087" cy="62744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012" extrusionOk="0">
                    <a:moveTo>
                      <a:pt x="260" y="0"/>
                    </a:moveTo>
                    <a:cubicBezTo>
                      <a:pt x="173" y="51"/>
                      <a:pt x="87" y="100"/>
                      <a:pt x="1" y="150"/>
                    </a:cubicBezTo>
                    <a:lnTo>
                      <a:pt x="2862" y="1207"/>
                    </a:lnTo>
                    <a:cubicBezTo>
                      <a:pt x="2948" y="1257"/>
                      <a:pt x="3020" y="1333"/>
                      <a:pt x="3076" y="1416"/>
                    </a:cubicBezTo>
                    <a:cubicBezTo>
                      <a:pt x="3122" y="1487"/>
                      <a:pt x="3156" y="1565"/>
                      <a:pt x="3179" y="1645"/>
                    </a:cubicBezTo>
                    <a:cubicBezTo>
                      <a:pt x="3198" y="1708"/>
                      <a:pt x="3207" y="1774"/>
                      <a:pt x="3200" y="1842"/>
                    </a:cubicBezTo>
                    <a:cubicBezTo>
                      <a:pt x="3194" y="1892"/>
                      <a:pt x="3179" y="1946"/>
                      <a:pt x="3145" y="1981"/>
                    </a:cubicBezTo>
                    <a:cubicBezTo>
                      <a:pt x="3135" y="1993"/>
                      <a:pt x="3122" y="2003"/>
                      <a:pt x="3109" y="2012"/>
                    </a:cubicBezTo>
                    <a:cubicBezTo>
                      <a:pt x="3192" y="1964"/>
                      <a:pt x="3277" y="1917"/>
                      <a:pt x="3359" y="1868"/>
                    </a:cubicBezTo>
                    <a:cubicBezTo>
                      <a:pt x="3378" y="1859"/>
                      <a:pt x="3392" y="1848"/>
                      <a:pt x="3404" y="1833"/>
                    </a:cubicBezTo>
                    <a:cubicBezTo>
                      <a:pt x="3438" y="1797"/>
                      <a:pt x="3453" y="1746"/>
                      <a:pt x="3458" y="1695"/>
                    </a:cubicBezTo>
                    <a:cubicBezTo>
                      <a:pt x="3466" y="1626"/>
                      <a:pt x="3457" y="1563"/>
                      <a:pt x="3438" y="1497"/>
                    </a:cubicBezTo>
                    <a:cubicBezTo>
                      <a:pt x="3415" y="1416"/>
                      <a:pt x="3379" y="1340"/>
                      <a:pt x="3335" y="1267"/>
                    </a:cubicBezTo>
                    <a:cubicBezTo>
                      <a:pt x="3279" y="1184"/>
                      <a:pt x="3207" y="1107"/>
                      <a:pt x="3120" y="1057"/>
                    </a:cubicBezTo>
                    <a:lnTo>
                      <a:pt x="349" y="33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2" name="Google Shape;6372;p24"/>
              <p:cNvSpPr/>
              <p:nvPr/>
            </p:nvSpPr>
            <p:spPr>
              <a:xfrm>
                <a:off x="3591762" y="2637836"/>
                <a:ext cx="100010" cy="59064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1894" extrusionOk="0">
                    <a:moveTo>
                      <a:pt x="1" y="1"/>
                    </a:moveTo>
                    <a:cubicBezTo>
                      <a:pt x="8" y="24"/>
                      <a:pt x="14" y="45"/>
                      <a:pt x="17" y="70"/>
                    </a:cubicBezTo>
                    <a:cubicBezTo>
                      <a:pt x="25" y="116"/>
                      <a:pt x="31" y="160"/>
                      <a:pt x="31" y="208"/>
                    </a:cubicBezTo>
                    <a:cubicBezTo>
                      <a:pt x="31" y="231"/>
                      <a:pt x="30" y="254"/>
                      <a:pt x="28" y="278"/>
                    </a:cubicBezTo>
                    <a:lnTo>
                      <a:pt x="175" y="359"/>
                    </a:lnTo>
                    <a:lnTo>
                      <a:pt x="2869" y="1850"/>
                    </a:lnTo>
                    <a:cubicBezTo>
                      <a:pt x="2909" y="1874"/>
                      <a:pt x="2955" y="1893"/>
                      <a:pt x="3002" y="1893"/>
                    </a:cubicBezTo>
                    <a:cubicBezTo>
                      <a:pt x="3005" y="1893"/>
                      <a:pt x="3008" y="1893"/>
                      <a:pt x="3011" y="1893"/>
                    </a:cubicBezTo>
                    <a:cubicBezTo>
                      <a:pt x="3041" y="1893"/>
                      <a:pt x="3073" y="1884"/>
                      <a:pt x="3100" y="1870"/>
                    </a:cubicBezTo>
                    <a:cubicBezTo>
                      <a:pt x="3105" y="1868"/>
                      <a:pt x="3106" y="1867"/>
                      <a:pt x="3109" y="1864"/>
                    </a:cubicBezTo>
                    <a:cubicBezTo>
                      <a:pt x="3122" y="1855"/>
                      <a:pt x="3135" y="1845"/>
                      <a:pt x="3145" y="1834"/>
                    </a:cubicBezTo>
                    <a:cubicBezTo>
                      <a:pt x="3179" y="1798"/>
                      <a:pt x="3194" y="1746"/>
                      <a:pt x="3200" y="1696"/>
                    </a:cubicBezTo>
                    <a:cubicBezTo>
                      <a:pt x="3207" y="1627"/>
                      <a:pt x="3198" y="1562"/>
                      <a:pt x="3179" y="1497"/>
                    </a:cubicBezTo>
                    <a:cubicBezTo>
                      <a:pt x="3156" y="1417"/>
                      <a:pt x="3120" y="1339"/>
                      <a:pt x="3076" y="1267"/>
                    </a:cubicBezTo>
                    <a:cubicBezTo>
                      <a:pt x="3020" y="1184"/>
                      <a:pt x="2948" y="1108"/>
                      <a:pt x="2862" y="105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3" name="Google Shape;6373;p24"/>
              <p:cNvSpPr/>
              <p:nvPr/>
            </p:nvSpPr>
            <p:spPr>
              <a:xfrm>
                <a:off x="3583779" y="2653677"/>
                <a:ext cx="65239" cy="127858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4100" extrusionOk="0">
                    <a:moveTo>
                      <a:pt x="170" y="0"/>
                    </a:moveTo>
                    <a:cubicBezTo>
                      <a:pt x="129" y="23"/>
                      <a:pt x="91" y="45"/>
                      <a:pt x="64" y="61"/>
                    </a:cubicBezTo>
                    <a:cubicBezTo>
                      <a:pt x="44" y="72"/>
                      <a:pt x="22" y="81"/>
                      <a:pt x="1" y="87"/>
                    </a:cubicBezTo>
                    <a:lnTo>
                      <a:pt x="1453" y="3697"/>
                    </a:lnTo>
                    <a:cubicBezTo>
                      <a:pt x="1485" y="3774"/>
                      <a:pt x="1528" y="3848"/>
                      <a:pt x="1581" y="3912"/>
                    </a:cubicBezTo>
                    <a:cubicBezTo>
                      <a:pt x="1624" y="3963"/>
                      <a:pt x="1674" y="4009"/>
                      <a:pt x="1730" y="4045"/>
                    </a:cubicBezTo>
                    <a:cubicBezTo>
                      <a:pt x="1772" y="4072"/>
                      <a:pt x="1818" y="4093"/>
                      <a:pt x="1868" y="4099"/>
                    </a:cubicBezTo>
                    <a:cubicBezTo>
                      <a:pt x="1874" y="4100"/>
                      <a:pt x="1880" y="4100"/>
                      <a:pt x="1886" y="4100"/>
                    </a:cubicBezTo>
                    <a:cubicBezTo>
                      <a:pt x="1921" y="4100"/>
                      <a:pt x="1956" y="4092"/>
                      <a:pt x="1985" y="4078"/>
                    </a:cubicBezTo>
                    <a:cubicBezTo>
                      <a:pt x="1995" y="4073"/>
                      <a:pt x="2004" y="4069"/>
                      <a:pt x="2011" y="4062"/>
                    </a:cubicBezTo>
                    <a:cubicBezTo>
                      <a:pt x="2061" y="4020"/>
                      <a:pt x="2083" y="3947"/>
                      <a:pt x="2085" y="3878"/>
                    </a:cubicBezTo>
                    <a:cubicBezTo>
                      <a:pt x="2091" y="3791"/>
                      <a:pt x="2071" y="3712"/>
                      <a:pt x="2041" y="3635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4" name="Google Shape;6374;p24"/>
              <p:cNvSpPr/>
              <p:nvPr/>
            </p:nvSpPr>
            <p:spPr>
              <a:xfrm>
                <a:off x="3589111" y="2649000"/>
                <a:ext cx="67952" cy="131944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231" extrusionOk="0">
                    <a:moveTo>
                      <a:pt x="260" y="1"/>
                    </a:moveTo>
                    <a:cubicBezTo>
                      <a:pt x="201" y="35"/>
                      <a:pt x="93" y="97"/>
                      <a:pt x="1" y="150"/>
                    </a:cubicBezTo>
                    <a:lnTo>
                      <a:pt x="1871" y="3785"/>
                    </a:lnTo>
                    <a:cubicBezTo>
                      <a:pt x="1900" y="3862"/>
                      <a:pt x="1922" y="3941"/>
                      <a:pt x="1917" y="4028"/>
                    </a:cubicBezTo>
                    <a:cubicBezTo>
                      <a:pt x="1912" y="4097"/>
                      <a:pt x="1891" y="4170"/>
                      <a:pt x="1841" y="4212"/>
                    </a:cubicBezTo>
                    <a:cubicBezTo>
                      <a:pt x="1833" y="4219"/>
                      <a:pt x="1825" y="4223"/>
                      <a:pt x="1818" y="4229"/>
                    </a:cubicBezTo>
                    <a:lnTo>
                      <a:pt x="1818" y="4230"/>
                    </a:lnTo>
                    <a:cubicBezTo>
                      <a:pt x="1904" y="4180"/>
                      <a:pt x="1991" y="4133"/>
                      <a:pt x="2077" y="4082"/>
                    </a:cubicBezTo>
                    <a:cubicBezTo>
                      <a:pt x="2113" y="4062"/>
                      <a:pt x="2137" y="4028"/>
                      <a:pt x="2155" y="3990"/>
                    </a:cubicBezTo>
                    <a:cubicBezTo>
                      <a:pt x="2176" y="3940"/>
                      <a:pt x="2179" y="3885"/>
                      <a:pt x="2176" y="3832"/>
                    </a:cubicBezTo>
                    <a:cubicBezTo>
                      <a:pt x="2170" y="3763"/>
                      <a:pt x="2155" y="3699"/>
                      <a:pt x="2130" y="3637"/>
                    </a:cubicBezTo>
                    <a:lnTo>
                      <a:pt x="2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5" name="Google Shape;6375;p24"/>
              <p:cNvSpPr/>
              <p:nvPr/>
            </p:nvSpPr>
            <p:spPr>
              <a:xfrm>
                <a:off x="3586804" y="2532246"/>
                <a:ext cx="52609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3042" extrusionOk="0">
                    <a:moveTo>
                      <a:pt x="1186" y="0"/>
                    </a:moveTo>
                    <a:cubicBezTo>
                      <a:pt x="1179" y="0"/>
                      <a:pt x="1173" y="0"/>
                      <a:pt x="1166" y="1"/>
                    </a:cubicBezTo>
                    <a:cubicBezTo>
                      <a:pt x="1140" y="6"/>
                      <a:pt x="1117" y="13"/>
                      <a:pt x="1094" y="24"/>
                    </a:cubicBezTo>
                    <a:cubicBezTo>
                      <a:pt x="1008" y="75"/>
                      <a:pt x="922" y="125"/>
                      <a:pt x="835" y="174"/>
                    </a:cubicBezTo>
                    <a:cubicBezTo>
                      <a:pt x="857" y="164"/>
                      <a:pt x="881" y="154"/>
                      <a:pt x="907" y="151"/>
                    </a:cubicBezTo>
                    <a:cubicBezTo>
                      <a:pt x="914" y="150"/>
                      <a:pt x="921" y="150"/>
                      <a:pt x="927" y="150"/>
                    </a:cubicBezTo>
                    <a:cubicBezTo>
                      <a:pt x="986" y="150"/>
                      <a:pt x="1044" y="177"/>
                      <a:pt x="1096" y="211"/>
                    </a:cubicBezTo>
                    <a:cubicBezTo>
                      <a:pt x="1168" y="259"/>
                      <a:pt x="1225" y="319"/>
                      <a:pt x="1274" y="385"/>
                    </a:cubicBezTo>
                    <a:cubicBezTo>
                      <a:pt x="1331" y="467"/>
                      <a:pt x="1376" y="556"/>
                      <a:pt x="1399" y="657"/>
                    </a:cubicBezTo>
                    <a:cubicBezTo>
                      <a:pt x="1425" y="757"/>
                      <a:pt x="1428" y="870"/>
                      <a:pt x="1375" y="951"/>
                    </a:cubicBezTo>
                    <a:lnTo>
                      <a:pt x="0" y="3042"/>
                    </a:lnTo>
                    <a:cubicBezTo>
                      <a:pt x="85" y="2992"/>
                      <a:pt x="173" y="2943"/>
                      <a:pt x="259" y="2892"/>
                    </a:cubicBezTo>
                    <a:lnTo>
                      <a:pt x="309" y="2818"/>
                    </a:lnTo>
                    <a:lnTo>
                      <a:pt x="1633" y="802"/>
                    </a:lnTo>
                    <a:cubicBezTo>
                      <a:pt x="1687" y="720"/>
                      <a:pt x="1682" y="609"/>
                      <a:pt x="1658" y="509"/>
                    </a:cubicBezTo>
                    <a:cubicBezTo>
                      <a:pt x="1633" y="405"/>
                      <a:pt x="1590" y="317"/>
                      <a:pt x="1533" y="237"/>
                    </a:cubicBezTo>
                    <a:cubicBezTo>
                      <a:pt x="1484" y="169"/>
                      <a:pt x="1426" y="110"/>
                      <a:pt x="1354" y="62"/>
                    </a:cubicBezTo>
                    <a:cubicBezTo>
                      <a:pt x="1303" y="28"/>
                      <a:pt x="1245" y="0"/>
                      <a:pt x="1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6" name="Google Shape;6376;p24"/>
              <p:cNvSpPr/>
              <p:nvPr/>
            </p:nvSpPr>
            <p:spPr>
              <a:xfrm>
                <a:off x="3597157" y="264900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7" name="Google Shape;6377;p24"/>
              <p:cNvSpPr/>
              <p:nvPr/>
            </p:nvSpPr>
            <p:spPr>
              <a:xfrm>
                <a:off x="3559985" y="2617441"/>
                <a:ext cx="30561" cy="39137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55" extrusionOk="0">
                    <a:moveTo>
                      <a:pt x="273" y="0"/>
                    </a:moveTo>
                    <a:cubicBezTo>
                      <a:pt x="253" y="0"/>
                      <a:pt x="234" y="3"/>
                      <a:pt x="215" y="8"/>
                    </a:cubicBezTo>
                    <a:cubicBezTo>
                      <a:pt x="195" y="14"/>
                      <a:pt x="177" y="21"/>
                      <a:pt x="159" y="31"/>
                    </a:cubicBezTo>
                    <a:cubicBezTo>
                      <a:pt x="156" y="32"/>
                      <a:pt x="153" y="35"/>
                      <a:pt x="150" y="37"/>
                    </a:cubicBezTo>
                    <a:cubicBezTo>
                      <a:pt x="107" y="61"/>
                      <a:pt x="71" y="100"/>
                      <a:pt x="48" y="140"/>
                    </a:cubicBezTo>
                    <a:cubicBezTo>
                      <a:pt x="36" y="157"/>
                      <a:pt x="29" y="173"/>
                      <a:pt x="23" y="191"/>
                    </a:cubicBezTo>
                    <a:cubicBezTo>
                      <a:pt x="6" y="241"/>
                      <a:pt x="0" y="295"/>
                      <a:pt x="2" y="349"/>
                    </a:cubicBezTo>
                    <a:cubicBezTo>
                      <a:pt x="2" y="375"/>
                      <a:pt x="5" y="398"/>
                      <a:pt x="8" y="423"/>
                    </a:cubicBezTo>
                    <a:cubicBezTo>
                      <a:pt x="9" y="435"/>
                      <a:pt x="12" y="449"/>
                      <a:pt x="13" y="462"/>
                    </a:cubicBezTo>
                    <a:cubicBezTo>
                      <a:pt x="29" y="569"/>
                      <a:pt x="64" y="669"/>
                      <a:pt x="110" y="764"/>
                    </a:cubicBezTo>
                    <a:cubicBezTo>
                      <a:pt x="138" y="822"/>
                      <a:pt x="172" y="876"/>
                      <a:pt x="209" y="928"/>
                    </a:cubicBezTo>
                    <a:cubicBezTo>
                      <a:pt x="243" y="974"/>
                      <a:pt x="279" y="1017"/>
                      <a:pt x="318" y="1057"/>
                    </a:cubicBezTo>
                    <a:cubicBezTo>
                      <a:pt x="357" y="1093"/>
                      <a:pt x="394" y="1128"/>
                      <a:pt x="437" y="1158"/>
                    </a:cubicBezTo>
                    <a:cubicBezTo>
                      <a:pt x="473" y="1181"/>
                      <a:pt x="511" y="1203"/>
                      <a:pt x="553" y="1221"/>
                    </a:cubicBezTo>
                    <a:cubicBezTo>
                      <a:pt x="570" y="1229"/>
                      <a:pt x="588" y="1236"/>
                      <a:pt x="609" y="1240"/>
                    </a:cubicBezTo>
                    <a:cubicBezTo>
                      <a:pt x="640" y="1249"/>
                      <a:pt x="673" y="1254"/>
                      <a:pt x="704" y="1254"/>
                    </a:cubicBezTo>
                    <a:cubicBezTo>
                      <a:pt x="725" y="1254"/>
                      <a:pt x="744" y="1252"/>
                      <a:pt x="764" y="1247"/>
                    </a:cubicBezTo>
                    <a:cubicBezTo>
                      <a:pt x="785" y="1243"/>
                      <a:pt x="806" y="1233"/>
                      <a:pt x="826" y="1223"/>
                    </a:cubicBezTo>
                    <a:cubicBezTo>
                      <a:pt x="869" y="1197"/>
                      <a:pt x="905" y="1160"/>
                      <a:pt x="929" y="1116"/>
                    </a:cubicBezTo>
                    <a:cubicBezTo>
                      <a:pt x="978" y="1032"/>
                      <a:pt x="979" y="931"/>
                      <a:pt x="969" y="835"/>
                    </a:cubicBezTo>
                    <a:cubicBezTo>
                      <a:pt x="955" y="712"/>
                      <a:pt x="921" y="599"/>
                      <a:pt x="867" y="492"/>
                    </a:cubicBezTo>
                    <a:cubicBezTo>
                      <a:pt x="813" y="385"/>
                      <a:pt x="742" y="287"/>
                      <a:pt x="659" y="201"/>
                    </a:cubicBezTo>
                    <a:cubicBezTo>
                      <a:pt x="590" y="132"/>
                      <a:pt x="515" y="73"/>
                      <a:pt x="425" y="35"/>
                    </a:cubicBezTo>
                    <a:cubicBezTo>
                      <a:pt x="377" y="16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8" name="Google Shape;6378;p24"/>
              <p:cNvSpPr/>
              <p:nvPr/>
            </p:nvSpPr>
            <p:spPr>
              <a:xfrm>
                <a:off x="3580348" y="2536954"/>
                <a:ext cx="50956" cy="90218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893" extrusionOk="0">
                    <a:moveTo>
                      <a:pt x="1133" y="0"/>
                    </a:moveTo>
                    <a:cubicBezTo>
                      <a:pt x="1126" y="0"/>
                      <a:pt x="1120" y="0"/>
                      <a:pt x="1113" y="1"/>
                    </a:cubicBezTo>
                    <a:cubicBezTo>
                      <a:pt x="1087" y="4"/>
                      <a:pt x="1063" y="13"/>
                      <a:pt x="1041" y="24"/>
                    </a:cubicBezTo>
                    <a:cubicBezTo>
                      <a:pt x="1018" y="37"/>
                      <a:pt x="999" y="53"/>
                      <a:pt x="985" y="73"/>
                    </a:cubicBezTo>
                    <a:lnTo>
                      <a:pt x="107" y="2385"/>
                    </a:lnTo>
                    <a:lnTo>
                      <a:pt x="0" y="2668"/>
                    </a:lnTo>
                    <a:cubicBezTo>
                      <a:pt x="20" y="2684"/>
                      <a:pt x="39" y="2700"/>
                      <a:pt x="58" y="2718"/>
                    </a:cubicBezTo>
                    <a:cubicBezTo>
                      <a:pt x="94" y="2754"/>
                      <a:pt x="128" y="2792"/>
                      <a:pt x="160" y="2832"/>
                    </a:cubicBezTo>
                    <a:cubicBezTo>
                      <a:pt x="176" y="2851"/>
                      <a:pt x="190" y="2871"/>
                      <a:pt x="204" y="2892"/>
                    </a:cubicBezTo>
                    <a:lnTo>
                      <a:pt x="1580" y="802"/>
                    </a:lnTo>
                    <a:cubicBezTo>
                      <a:pt x="1633" y="720"/>
                      <a:pt x="1628" y="609"/>
                      <a:pt x="1605" y="507"/>
                    </a:cubicBezTo>
                    <a:cubicBezTo>
                      <a:pt x="1580" y="405"/>
                      <a:pt x="1536" y="316"/>
                      <a:pt x="1478" y="237"/>
                    </a:cubicBezTo>
                    <a:cubicBezTo>
                      <a:pt x="1431" y="169"/>
                      <a:pt x="1373" y="110"/>
                      <a:pt x="1301" y="62"/>
                    </a:cubicBezTo>
                    <a:cubicBezTo>
                      <a:pt x="1251" y="28"/>
                      <a:pt x="1192" y="0"/>
                      <a:pt x="11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9" name="Google Shape;6379;p24"/>
              <p:cNvSpPr/>
              <p:nvPr/>
            </p:nvSpPr>
            <p:spPr>
              <a:xfrm>
                <a:off x="3523718" y="2646318"/>
                <a:ext cx="50021" cy="87536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807" extrusionOk="0">
                    <a:moveTo>
                      <a:pt x="1372" y="1"/>
                    </a:moveTo>
                    <a:lnTo>
                      <a:pt x="55" y="2005"/>
                    </a:lnTo>
                    <a:cubicBezTo>
                      <a:pt x="0" y="2087"/>
                      <a:pt x="6" y="2199"/>
                      <a:pt x="29" y="2299"/>
                    </a:cubicBezTo>
                    <a:cubicBezTo>
                      <a:pt x="55" y="2401"/>
                      <a:pt x="98" y="2491"/>
                      <a:pt x="156" y="2570"/>
                    </a:cubicBezTo>
                    <a:cubicBezTo>
                      <a:pt x="205" y="2637"/>
                      <a:pt x="262" y="2696"/>
                      <a:pt x="334" y="2745"/>
                    </a:cubicBezTo>
                    <a:cubicBezTo>
                      <a:pt x="383" y="2779"/>
                      <a:pt x="443" y="2807"/>
                      <a:pt x="502" y="2807"/>
                    </a:cubicBezTo>
                    <a:cubicBezTo>
                      <a:pt x="509" y="2807"/>
                      <a:pt x="516" y="2806"/>
                      <a:pt x="522" y="2805"/>
                    </a:cubicBezTo>
                    <a:cubicBezTo>
                      <a:pt x="547" y="2804"/>
                      <a:pt x="573" y="2795"/>
                      <a:pt x="596" y="2782"/>
                    </a:cubicBezTo>
                    <a:cubicBezTo>
                      <a:pt x="619" y="2770"/>
                      <a:pt x="637" y="2754"/>
                      <a:pt x="652" y="2734"/>
                    </a:cubicBezTo>
                    <a:lnTo>
                      <a:pt x="1603" y="231"/>
                    </a:lnTo>
                    <a:cubicBezTo>
                      <a:pt x="1560" y="202"/>
                      <a:pt x="1521" y="167"/>
                      <a:pt x="1485" y="130"/>
                    </a:cubicBezTo>
                    <a:cubicBezTo>
                      <a:pt x="1445" y="90"/>
                      <a:pt x="1408" y="47"/>
                      <a:pt x="1372" y="1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0" name="Google Shape;6380;p24"/>
              <p:cNvSpPr/>
              <p:nvPr/>
            </p:nvSpPr>
            <p:spPr>
              <a:xfrm>
                <a:off x="3564975" y="2610643"/>
                <a:ext cx="37640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1441" extrusionOk="0">
                    <a:moveTo>
                      <a:pt x="500" y="0"/>
                    </a:moveTo>
                    <a:cubicBezTo>
                      <a:pt x="483" y="0"/>
                      <a:pt x="472" y="2"/>
                      <a:pt x="472" y="2"/>
                    </a:cubicBezTo>
                    <a:lnTo>
                      <a:pt x="482" y="30"/>
                    </a:lnTo>
                    <a:cubicBezTo>
                      <a:pt x="395" y="81"/>
                      <a:pt x="309" y="130"/>
                      <a:pt x="223" y="180"/>
                    </a:cubicBezTo>
                    <a:cubicBezTo>
                      <a:pt x="207" y="177"/>
                      <a:pt x="191" y="177"/>
                      <a:pt x="175" y="177"/>
                    </a:cubicBezTo>
                    <a:cubicBezTo>
                      <a:pt x="142" y="178"/>
                      <a:pt x="112" y="187"/>
                      <a:pt x="82" y="199"/>
                    </a:cubicBezTo>
                    <a:cubicBezTo>
                      <a:pt x="68" y="204"/>
                      <a:pt x="53" y="213"/>
                      <a:pt x="40" y="223"/>
                    </a:cubicBezTo>
                    <a:cubicBezTo>
                      <a:pt x="19" y="233"/>
                      <a:pt x="14" y="237"/>
                      <a:pt x="0" y="249"/>
                    </a:cubicBezTo>
                    <a:cubicBezTo>
                      <a:pt x="19" y="239"/>
                      <a:pt x="36" y="232"/>
                      <a:pt x="56" y="226"/>
                    </a:cubicBezTo>
                    <a:cubicBezTo>
                      <a:pt x="76" y="221"/>
                      <a:pt x="96" y="218"/>
                      <a:pt x="117" y="218"/>
                    </a:cubicBezTo>
                    <a:cubicBezTo>
                      <a:pt x="167" y="218"/>
                      <a:pt x="219" y="233"/>
                      <a:pt x="266" y="253"/>
                    </a:cubicBezTo>
                    <a:cubicBezTo>
                      <a:pt x="358" y="292"/>
                      <a:pt x="434" y="350"/>
                      <a:pt x="500" y="419"/>
                    </a:cubicBezTo>
                    <a:cubicBezTo>
                      <a:pt x="585" y="505"/>
                      <a:pt x="654" y="605"/>
                      <a:pt x="709" y="710"/>
                    </a:cubicBezTo>
                    <a:cubicBezTo>
                      <a:pt x="761" y="817"/>
                      <a:pt x="796" y="930"/>
                      <a:pt x="811" y="1053"/>
                    </a:cubicBezTo>
                    <a:cubicBezTo>
                      <a:pt x="822" y="1149"/>
                      <a:pt x="819" y="1252"/>
                      <a:pt x="772" y="1334"/>
                    </a:cubicBezTo>
                    <a:cubicBezTo>
                      <a:pt x="746" y="1378"/>
                      <a:pt x="710" y="1415"/>
                      <a:pt x="667" y="1441"/>
                    </a:cubicBezTo>
                    <a:cubicBezTo>
                      <a:pt x="694" y="1425"/>
                      <a:pt x="732" y="1403"/>
                      <a:pt x="773" y="1379"/>
                    </a:cubicBezTo>
                    <a:cubicBezTo>
                      <a:pt x="866" y="1327"/>
                      <a:pt x="975" y="1264"/>
                      <a:pt x="1032" y="1231"/>
                    </a:cubicBezTo>
                    <a:lnTo>
                      <a:pt x="884" y="1149"/>
                    </a:lnTo>
                    <a:cubicBezTo>
                      <a:pt x="887" y="1126"/>
                      <a:pt x="889" y="1103"/>
                      <a:pt x="889" y="1080"/>
                    </a:cubicBezTo>
                    <a:cubicBezTo>
                      <a:pt x="887" y="1032"/>
                      <a:pt x="883" y="986"/>
                      <a:pt x="874" y="942"/>
                    </a:cubicBezTo>
                    <a:cubicBezTo>
                      <a:pt x="868" y="917"/>
                      <a:pt x="863" y="894"/>
                      <a:pt x="858" y="873"/>
                    </a:cubicBezTo>
                    <a:cubicBezTo>
                      <a:pt x="945" y="823"/>
                      <a:pt x="1031" y="774"/>
                      <a:pt x="1117" y="723"/>
                    </a:cubicBezTo>
                    <a:lnTo>
                      <a:pt x="1206" y="756"/>
                    </a:lnTo>
                    <a:cubicBezTo>
                      <a:pt x="1179" y="616"/>
                      <a:pt x="1127" y="489"/>
                      <a:pt x="1052" y="370"/>
                    </a:cubicBezTo>
                    <a:cubicBezTo>
                      <a:pt x="1037" y="348"/>
                      <a:pt x="1021" y="325"/>
                      <a:pt x="1005" y="304"/>
                    </a:cubicBezTo>
                    <a:lnTo>
                      <a:pt x="955" y="378"/>
                    </a:lnTo>
                    <a:cubicBezTo>
                      <a:pt x="868" y="429"/>
                      <a:pt x="782" y="478"/>
                      <a:pt x="696" y="528"/>
                    </a:cubicBezTo>
                    <a:cubicBezTo>
                      <a:pt x="681" y="508"/>
                      <a:pt x="667" y="486"/>
                      <a:pt x="651" y="467"/>
                    </a:cubicBezTo>
                    <a:cubicBezTo>
                      <a:pt x="621" y="427"/>
                      <a:pt x="587" y="390"/>
                      <a:pt x="549" y="354"/>
                    </a:cubicBezTo>
                    <a:cubicBezTo>
                      <a:pt x="531" y="335"/>
                      <a:pt x="510" y="319"/>
                      <a:pt x="492" y="304"/>
                    </a:cubicBezTo>
                    <a:lnTo>
                      <a:pt x="600" y="22"/>
                    </a:lnTo>
                    <a:cubicBezTo>
                      <a:pt x="564" y="4"/>
                      <a:pt x="525" y="0"/>
                      <a:pt x="5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1" name="Google Shape;6381;p24"/>
              <p:cNvSpPr/>
              <p:nvPr/>
            </p:nvSpPr>
            <p:spPr>
              <a:xfrm>
                <a:off x="3564632" y="2618346"/>
                <a:ext cx="312" cy="218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7" y="2"/>
                      <a:pt x="4" y="5"/>
                      <a:pt x="1" y="6"/>
                    </a:cubicBezTo>
                    <a:cubicBezTo>
                      <a:pt x="4" y="5"/>
                      <a:pt x="8" y="2"/>
                      <a:pt x="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2" name="Google Shape;6382;p24"/>
              <p:cNvSpPr/>
              <p:nvPr/>
            </p:nvSpPr>
            <p:spPr>
              <a:xfrm>
                <a:off x="3542335" y="2653490"/>
                <a:ext cx="36736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553" extrusionOk="0">
                    <a:moveTo>
                      <a:pt x="1006" y="1"/>
                    </a:moveTo>
                    <a:lnTo>
                      <a:pt x="55" y="2504"/>
                    </a:lnTo>
                    <a:cubicBezTo>
                      <a:pt x="40" y="2524"/>
                      <a:pt x="20" y="2540"/>
                      <a:pt x="0" y="2551"/>
                    </a:cubicBezTo>
                    <a:lnTo>
                      <a:pt x="3" y="2552"/>
                    </a:lnTo>
                    <a:cubicBezTo>
                      <a:pt x="89" y="2502"/>
                      <a:pt x="175" y="2453"/>
                      <a:pt x="262" y="2403"/>
                    </a:cubicBezTo>
                    <a:cubicBezTo>
                      <a:pt x="262" y="2403"/>
                      <a:pt x="305" y="2383"/>
                      <a:pt x="315" y="2353"/>
                    </a:cubicBezTo>
                    <a:lnTo>
                      <a:pt x="1177" y="83"/>
                    </a:lnTo>
                    <a:cubicBezTo>
                      <a:pt x="1157" y="78"/>
                      <a:pt x="1140" y="71"/>
                      <a:pt x="1121" y="64"/>
                    </a:cubicBezTo>
                    <a:cubicBezTo>
                      <a:pt x="1081" y="47"/>
                      <a:pt x="1042" y="25"/>
                      <a:pt x="10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3" name="Google Shape;6383;p24"/>
              <p:cNvSpPr/>
              <p:nvPr/>
            </p:nvSpPr>
            <p:spPr>
              <a:xfrm>
                <a:off x="3506847" y="2625393"/>
                <a:ext cx="75935" cy="5145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650" extrusionOk="0">
                    <a:moveTo>
                      <a:pt x="1946" y="1"/>
                    </a:moveTo>
                    <a:cubicBezTo>
                      <a:pt x="1918" y="1"/>
                      <a:pt x="1891" y="7"/>
                      <a:pt x="1867" y="20"/>
                    </a:cubicBezTo>
                    <a:cubicBezTo>
                      <a:pt x="1231" y="386"/>
                      <a:pt x="635" y="731"/>
                      <a:pt x="1" y="1097"/>
                    </a:cubicBezTo>
                    <a:lnTo>
                      <a:pt x="770" y="1541"/>
                    </a:lnTo>
                    <a:cubicBezTo>
                      <a:pt x="817" y="1569"/>
                      <a:pt x="865" y="1605"/>
                      <a:pt x="905" y="1649"/>
                    </a:cubicBezTo>
                    <a:cubicBezTo>
                      <a:pt x="1536" y="1285"/>
                      <a:pt x="1702" y="1191"/>
                      <a:pt x="2331" y="825"/>
                    </a:cubicBezTo>
                    <a:cubicBezTo>
                      <a:pt x="2413" y="779"/>
                      <a:pt x="2435" y="663"/>
                      <a:pt x="2425" y="559"/>
                    </a:cubicBezTo>
                    <a:cubicBezTo>
                      <a:pt x="2416" y="457"/>
                      <a:pt x="2379" y="370"/>
                      <a:pt x="2331" y="289"/>
                    </a:cubicBezTo>
                    <a:cubicBezTo>
                      <a:pt x="2284" y="207"/>
                      <a:pt x="2228" y="132"/>
                      <a:pt x="2143" y="74"/>
                    </a:cubicBezTo>
                    <a:cubicBezTo>
                      <a:pt x="2085" y="33"/>
                      <a:pt x="2012" y="1"/>
                      <a:pt x="19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4" name="Google Shape;6384;p24"/>
              <p:cNvSpPr/>
              <p:nvPr/>
            </p:nvSpPr>
            <p:spPr>
              <a:xfrm>
                <a:off x="3281477" y="2546622"/>
                <a:ext cx="239813" cy="276923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8880" extrusionOk="0">
                    <a:moveTo>
                      <a:pt x="1" y="0"/>
                    </a:moveTo>
                    <a:lnTo>
                      <a:pt x="1" y="8879"/>
                    </a:lnTo>
                    <a:lnTo>
                      <a:pt x="7689" y="444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5" name="Google Shape;6385;p24"/>
              <p:cNvSpPr/>
              <p:nvPr/>
            </p:nvSpPr>
            <p:spPr>
              <a:xfrm>
                <a:off x="3258650" y="2725308"/>
                <a:ext cx="149376" cy="102692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3293" extrusionOk="0">
                    <a:moveTo>
                      <a:pt x="4367" y="0"/>
                    </a:moveTo>
                    <a:cubicBezTo>
                      <a:pt x="4362" y="0"/>
                      <a:pt x="4357" y="0"/>
                      <a:pt x="4353" y="1"/>
                    </a:cubicBezTo>
                    <a:cubicBezTo>
                      <a:pt x="4334" y="4"/>
                      <a:pt x="4315" y="7"/>
                      <a:pt x="4298" y="12"/>
                    </a:cubicBezTo>
                    <a:cubicBezTo>
                      <a:pt x="4279" y="19"/>
                      <a:pt x="4264" y="27"/>
                      <a:pt x="4248" y="37"/>
                    </a:cubicBezTo>
                    <a:cubicBezTo>
                      <a:pt x="2734" y="911"/>
                      <a:pt x="1512" y="1615"/>
                      <a:pt x="1" y="2488"/>
                    </a:cubicBezTo>
                    <a:cubicBezTo>
                      <a:pt x="14" y="2481"/>
                      <a:pt x="28" y="2476"/>
                      <a:pt x="43" y="2471"/>
                    </a:cubicBezTo>
                    <a:cubicBezTo>
                      <a:pt x="55" y="2468"/>
                      <a:pt x="68" y="2466"/>
                      <a:pt x="81" y="2466"/>
                    </a:cubicBezTo>
                    <a:cubicBezTo>
                      <a:pt x="116" y="2466"/>
                      <a:pt x="153" y="2476"/>
                      <a:pt x="186" y="2491"/>
                    </a:cubicBezTo>
                    <a:cubicBezTo>
                      <a:pt x="247" y="2515"/>
                      <a:pt x="299" y="2555"/>
                      <a:pt x="345" y="2601"/>
                    </a:cubicBezTo>
                    <a:cubicBezTo>
                      <a:pt x="402" y="2659"/>
                      <a:pt x="449" y="2728"/>
                      <a:pt x="485" y="2800"/>
                    </a:cubicBezTo>
                    <a:cubicBezTo>
                      <a:pt x="521" y="2872"/>
                      <a:pt x="547" y="2948"/>
                      <a:pt x="556" y="3031"/>
                    </a:cubicBezTo>
                    <a:cubicBezTo>
                      <a:pt x="563" y="3096"/>
                      <a:pt x="562" y="3166"/>
                      <a:pt x="529" y="3221"/>
                    </a:cubicBezTo>
                    <a:cubicBezTo>
                      <a:pt x="513" y="3250"/>
                      <a:pt x="488" y="3276"/>
                      <a:pt x="461" y="3292"/>
                    </a:cubicBezTo>
                    <a:lnTo>
                      <a:pt x="462" y="3293"/>
                    </a:lnTo>
                    <a:cubicBezTo>
                      <a:pt x="1858" y="2486"/>
                      <a:pt x="3257" y="1680"/>
                      <a:pt x="4655" y="873"/>
                    </a:cubicBezTo>
                    <a:cubicBezTo>
                      <a:pt x="4655" y="871"/>
                      <a:pt x="4658" y="871"/>
                      <a:pt x="4658" y="871"/>
                    </a:cubicBezTo>
                    <a:cubicBezTo>
                      <a:pt x="4660" y="869"/>
                      <a:pt x="4665" y="866"/>
                      <a:pt x="4668" y="863"/>
                    </a:cubicBezTo>
                    <a:cubicBezTo>
                      <a:pt x="4676" y="856"/>
                      <a:pt x="4688" y="849"/>
                      <a:pt x="4696" y="840"/>
                    </a:cubicBezTo>
                    <a:cubicBezTo>
                      <a:pt x="4708" y="832"/>
                      <a:pt x="4715" y="820"/>
                      <a:pt x="4724" y="810"/>
                    </a:cubicBezTo>
                    <a:cubicBezTo>
                      <a:pt x="4731" y="799"/>
                      <a:pt x="4738" y="789"/>
                      <a:pt x="4745" y="776"/>
                    </a:cubicBezTo>
                    <a:cubicBezTo>
                      <a:pt x="4752" y="763"/>
                      <a:pt x="4758" y="751"/>
                      <a:pt x="4762" y="737"/>
                    </a:cubicBezTo>
                    <a:cubicBezTo>
                      <a:pt x="4767" y="724"/>
                      <a:pt x="4773" y="708"/>
                      <a:pt x="4775" y="694"/>
                    </a:cubicBezTo>
                    <a:cubicBezTo>
                      <a:pt x="4780" y="676"/>
                      <a:pt x="4783" y="661"/>
                      <a:pt x="4784" y="645"/>
                    </a:cubicBezTo>
                    <a:cubicBezTo>
                      <a:pt x="4790" y="612"/>
                      <a:pt x="4790" y="580"/>
                      <a:pt x="4788" y="544"/>
                    </a:cubicBezTo>
                    <a:cubicBezTo>
                      <a:pt x="4787" y="510"/>
                      <a:pt x="4781" y="474"/>
                      <a:pt x="4773" y="438"/>
                    </a:cubicBezTo>
                    <a:cubicBezTo>
                      <a:pt x="4768" y="421"/>
                      <a:pt x="4762" y="402"/>
                      <a:pt x="4758" y="385"/>
                    </a:cubicBezTo>
                    <a:cubicBezTo>
                      <a:pt x="4752" y="366"/>
                      <a:pt x="4745" y="349"/>
                      <a:pt x="4738" y="330"/>
                    </a:cubicBezTo>
                    <a:cubicBezTo>
                      <a:pt x="4731" y="313"/>
                      <a:pt x="4724" y="294"/>
                      <a:pt x="4715" y="278"/>
                    </a:cubicBezTo>
                    <a:lnTo>
                      <a:pt x="4688" y="229"/>
                    </a:lnTo>
                    <a:cubicBezTo>
                      <a:pt x="4679" y="214"/>
                      <a:pt x="4668" y="198"/>
                      <a:pt x="4658" y="183"/>
                    </a:cubicBezTo>
                    <a:cubicBezTo>
                      <a:pt x="4646" y="169"/>
                      <a:pt x="4633" y="155"/>
                      <a:pt x="4623" y="142"/>
                    </a:cubicBezTo>
                    <a:cubicBezTo>
                      <a:pt x="4611" y="129"/>
                      <a:pt x="4600" y="116"/>
                      <a:pt x="4587" y="104"/>
                    </a:cubicBezTo>
                    <a:cubicBezTo>
                      <a:pt x="4574" y="91"/>
                      <a:pt x="4561" y="80"/>
                      <a:pt x="4550" y="71"/>
                    </a:cubicBezTo>
                    <a:cubicBezTo>
                      <a:pt x="4524" y="51"/>
                      <a:pt x="4496" y="35"/>
                      <a:pt x="4471" y="25"/>
                    </a:cubicBezTo>
                    <a:cubicBezTo>
                      <a:pt x="4450" y="15"/>
                      <a:pt x="4430" y="8"/>
                      <a:pt x="4410" y="5"/>
                    </a:cubicBezTo>
                    <a:cubicBezTo>
                      <a:pt x="4397" y="2"/>
                      <a:pt x="4382" y="0"/>
                      <a:pt x="4367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6" name="Google Shape;6386;p24"/>
              <p:cNvSpPr/>
              <p:nvPr/>
            </p:nvSpPr>
            <p:spPr>
              <a:xfrm>
                <a:off x="3271031" y="2519897"/>
                <a:ext cx="265228" cy="165187"/>
              </a:xfrm>
              <a:custGeom>
                <a:avLst/>
                <a:gdLst/>
                <a:ahLst/>
                <a:cxnLst/>
                <a:rect l="l" t="t" r="r" b="b"/>
                <a:pathLst>
                  <a:path w="8505" h="5297" extrusionOk="0">
                    <a:moveTo>
                      <a:pt x="1" y="0"/>
                    </a:moveTo>
                    <a:lnTo>
                      <a:pt x="1" y="665"/>
                    </a:lnTo>
                    <a:lnTo>
                      <a:pt x="336" y="857"/>
                    </a:lnTo>
                    <a:lnTo>
                      <a:pt x="8024" y="5297"/>
                    </a:lnTo>
                    <a:lnTo>
                      <a:pt x="8431" y="5062"/>
                    </a:lnTo>
                    <a:cubicBezTo>
                      <a:pt x="8448" y="5052"/>
                      <a:pt x="8467" y="5039"/>
                      <a:pt x="8480" y="5024"/>
                    </a:cubicBezTo>
                    <a:cubicBezTo>
                      <a:pt x="8496" y="5002"/>
                      <a:pt x="8504" y="4973"/>
                      <a:pt x="8499" y="4946"/>
                    </a:cubicBezTo>
                    <a:cubicBezTo>
                      <a:pt x="8492" y="4911"/>
                      <a:pt x="8460" y="4883"/>
                      <a:pt x="8430" y="48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7" name="Google Shape;6387;p24"/>
              <p:cNvSpPr/>
              <p:nvPr/>
            </p:nvSpPr>
            <p:spPr>
              <a:xfrm>
                <a:off x="3260459" y="2518587"/>
                <a:ext cx="10665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07" extrusionOk="0">
                    <a:moveTo>
                      <a:pt x="171" y="0"/>
                    </a:moveTo>
                    <a:cubicBezTo>
                      <a:pt x="142" y="0"/>
                      <a:pt x="113" y="4"/>
                      <a:pt x="82" y="12"/>
                    </a:cubicBezTo>
                    <a:cubicBezTo>
                      <a:pt x="52" y="17"/>
                      <a:pt x="25" y="28"/>
                      <a:pt x="0" y="42"/>
                    </a:cubicBezTo>
                    <a:lnTo>
                      <a:pt x="0" y="707"/>
                    </a:lnTo>
                    <a:cubicBezTo>
                      <a:pt x="2" y="707"/>
                      <a:pt x="2" y="705"/>
                      <a:pt x="3" y="705"/>
                    </a:cubicBezTo>
                    <a:cubicBezTo>
                      <a:pt x="29" y="692"/>
                      <a:pt x="54" y="682"/>
                      <a:pt x="82" y="676"/>
                    </a:cubicBezTo>
                    <a:cubicBezTo>
                      <a:pt x="113" y="670"/>
                      <a:pt x="142" y="667"/>
                      <a:pt x="171" y="667"/>
                    </a:cubicBezTo>
                    <a:cubicBezTo>
                      <a:pt x="201" y="667"/>
                      <a:pt x="230" y="670"/>
                      <a:pt x="259" y="676"/>
                    </a:cubicBezTo>
                    <a:cubicBezTo>
                      <a:pt x="289" y="682"/>
                      <a:pt x="317" y="692"/>
                      <a:pt x="341" y="707"/>
                    </a:cubicBezTo>
                    <a:lnTo>
                      <a:pt x="341" y="42"/>
                    </a:lnTo>
                    <a:cubicBezTo>
                      <a:pt x="317" y="28"/>
                      <a:pt x="288" y="17"/>
                      <a:pt x="259" y="12"/>
                    </a:cubicBezTo>
                    <a:cubicBezTo>
                      <a:pt x="230" y="4"/>
                      <a:pt x="201" y="0"/>
                      <a:pt x="171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8" name="Google Shape;6388;p24"/>
              <p:cNvSpPr/>
              <p:nvPr/>
            </p:nvSpPr>
            <p:spPr>
              <a:xfrm>
                <a:off x="2995330" y="2519897"/>
                <a:ext cx="265260" cy="165156"/>
              </a:xfrm>
              <a:custGeom>
                <a:avLst/>
                <a:gdLst/>
                <a:ahLst/>
                <a:cxnLst/>
                <a:rect l="l" t="t" r="r" b="b"/>
                <a:pathLst>
                  <a:path w="8506" h="5296" extrusionOk="0">
                    <a:moveTo>
                      <a:pt x="8505" y="663"/>
                    </a:moveTo>
                    <a:cubicBezTo>
                      <a:pt x="8504" y="663"/>
                      <a:pt x="8504" y="664"/>
                      <a:pt x="8504" y="664"/>
                    </a:cubicBezTo>
                    <a:lnTo>
                      <a:pt x="8504" y="664"/>
                    </a:lnTo>
                    <a:lnTo>
                      <a:pt x="8505" y="663"/>
                    </a:lnTo>
                    <a:close/>
                    <a:moveTo>
                      <a:pt x="8504" y="664"/>
                    </a:move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4"/>
                      <a:pt x="8503" y="664"/>
                      <a:pt x="8504" y="664"/>
                    </a:cubicBezTo>
                    <a:close/>
                    <a:moveTo>
                      <a:pt x="8502" y="0"/>
                    </a:moveTo>
                    <a:lnTo>
                      <a:pt x="73" y="4867"/>
                    </a:lnTo>
                    <a:cubicBezTo>
                      <a:pt x="56" y="4877"/>
                      <a:pt x="37" y="4890"/>
                      <a:pt x="26" y="4906"/>
                    </a:cubicBezTo>
                    <a:cubicBezTo>
                      <a:pt x="9" y="4927"/>
                      <a:pt x="0" y="4956"/>
                      <a:pt x="6" y="4983"/>
                    </a:cubicBezTo>
                    <a:cubicBezTo>
                      <a:pt x="13" y="5015"/>
                      <a:pt x="45" y="5047"/>
                      <a:pt x="73" y="5062"/>
                    </a:cubicBezTo>
                    <a:lnTo>
                      <a:pt x="480" y="5295"/>
                    </a:lnTo>
                    <a:lnTo>
                      <a:pt x="8170" y="857"/>
                    </a:ln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5"/>
                      <a:pt x="8503" y="665"/>
                      <a:pt x="8502" y="665"/>
                    </a:cubicBezTo>
                    <a:lnTo>
                      <a:pt x="8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9" name="Google Shape;6389;p24"/>
              <p:cNvSpPr/>
              <p:nvPr/>
            </p:nvSpPr>
            <p:spPr>
              <a:xfrm>
                <a:off x="3249295" y="2539356"/>
                <a:ext cx="32214" cy="291424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9345" extrusionOk="0">
                    <a:moveTo>
                      <a:pt x="527" y="1"/>
                    </a:moveTo>
                    <a:cubicBezTo>
                      <a:pt x="498" y="1"/>
                      <a:pt x="468" y="4"/>
                      <a:pt x="439" y="10"/>
                    </a:cubicBezTo>
                    <a:cubicBezTo>
                      <a:pt x="410" y="16"/>
                      <a:pt x="383" y="25"/>
                      <a:pt x="360" y="39"/>
                    </a:cubicBezTo>
                    <a:lnTo>
                      <a:pt x="23" y="233"/>
                    </a:lnTo>
                    <a:lnTo>
                      <a:pt x="0" y="9101"/>
                    </a:lnTo>
                    <a:lnTo>
                      <a:pt x="356" y="9305"/>
                    </a:lnTo>
                    <a:cubicBezTo>
                      <a:pt x="381" y="9319"/>
                      <a:pt x="410" y="9329"/>
                      <a:pt x="439" y="9335"/>
                    </a:cubicBezTo>
                    <a:cubicBezTo>
                      <a:pt x="468" y="9342"/>
                      <a:pt x="498" y="9345"/>
                      <a:pt x="527" y="9345"/>
                    </a:cubicBezTo>
                    <a:cubicBezTo>
                      <a:pt x="556" y="9345"/>
                      <a:pt x="585" y="9342"/>
                      <a:pt x="614" y="9335"/>
                    </a:cubicBezTo>
                    <a:cubicBezTo>
                      <a:pt x="646" y="9329"/>
                      <a:pt x="673" y="9319"/>
                      <a:pt x="698" y="9305"/>
                    </a:cubicBezTo>
                    <a:lnTo>
                      <a:pt x="1033" y="9112"/>
                    </a:lnTo>
                    <a:lnTo>
                      <a:pt x="1031" y="9112"/>
                    </a:lnTo>
                    <a:lnTo>
                      <a:pt x="1031" y="233"/>
                    </a:lnTo>
                    <a:lnTo>
                      <a:pt x="698" y="41"/>
                    </a:lnTo>
                    <a:cubicBezTo>
                      <a:pt x="672" y="26"/>
                      <a:pt x="643" y="16"/>
                      <a:pt x="614" y="10"/>
                    </a:cubicBezTo>
                    <a:cubicBezTo>
                      <a:pt x="586" y="4"/>
                      <a:pt x="556" y="1"/>
                      <a:pt x="527" y="1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0" name="Google Shape;6390;p24"/>
              <p:cNvSpPr/>
              <p:nvPr/>
            </p:nvSpPr>
            <p:spPr>
              <a:xfrm>
                <a:off x="3010298" y="2546622"/>
                <a:ext cx="239844" cy="276549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8868" extrusionOk="0">
                    <a:moveTo>
                      <a:pt x="7690" y="0"/>
                    </a:moveTo>
                    <a:lnTo>
                      <a:pt x="0" y="4441"/>
                    </a:lnTo>
                    <a:lnTo>
                      <a:pt x="7666" y="8868"/>
                    </a:lnTo>
                    <a:lnTo>
                      <a:pt x="76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1" name="Google Shape;6391;p24"/>
              <p:cNvSpPr/>
              <p:nvPr/>
            </p:nvSpPr>
            <p:spPr>
              <a:xfrm>
                <a:off x="3208194" y="2567203"/>
                <a:ext cx="115603" cy="370291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1874" extrusionOk="0">
                    <a:moveTo>
                      <a:pt x="2814" y="0"/>
                    </a:moveTo>
                    <a:cubicBezTo>
                      <a:pt x="2814" y="1"/>
                      <a:pt x="2815" y="3"/>
                      <a:pt x="2815" y="4"/>
                    </a:cubicBezTo>
                    <a:lnTo>
                      <a:pt x="2815" y="4"/>
                    </a:lnTo>
                    <a:cubicBezTo>
                      <a:pt x="2815" y="3"/>
                      <a:pt x="2814" y="1"/>
                      <a:pt x="2814" y="0"/>
                    </a:cubicBezTo>
                    <a:close/>
                    <a:moveTo>
                      <a:pt x="2815" y="4"/>
                    </a:moveTo>
                    <a:cubicBezTo>
                      <a:pt x="2815" y="4"/>
                      <a:pt x="2815" y="5"/>
                      <a:pt x="2816" y="5"/>
                    </a:cubicBezTo>
                    <a:lnTo>
                      <a:pt x="2816" y="5"/>
                    </a:lnTo>
                    <a:cubicBezTo>
                      <a:pt x="2815" y="5"/>
                      <a:pt x="2815" y="4"/>
                      <a:pt x="2815" y="4"/>
                    </a:cubicBezTo>
                    <a:close/>
                    <a:moveTo>
                      <a:pt x="2816" y="5"/>
                    </a:moveTo>
                    <a:lnTo>
                      <a:pt x="2816" y="5"/>
                    </a:lnTo>
                    <a:cubicBezTo>
                      <a:pt x="2818" y="11"/>
                      <a:pt x="2820" y="17"/>
                      <a:pt x="2822" y="23"/>
                    </a:cubicBezTo>
                    <a:lnTo>
                      <a:pt x="2822" y="23"/>
                    </a:lnTo>
                    <a:cubicBezTo>
                      <a:pt x="2821" y="18"/>
                      <a:pt x="2819" y="13"/>
                      <a:pt x="2818" y="9"/>
                    </a:cubicBezTo>
                    <a:cubicBezTo>
                      <a:pt x="2817" y="8"/>
                      <a:pt x="2816" y="6"/>
                      <a:pt x="2816" y="5"/>
                    </a:cubicBezTo>
                    <a:close/>
                    <a:moveTo>
                      <a:pt x="883" y="10"/>
                    </a:moveTo>
                    <a:lnTo>
                      <a:pt x="883" y="10"/>
                    </a:lnTo>
                    <a:cubicBezTo>
                      <a:pt x="881" y="15"/>
                      <a:pt x="879" y="19"/>
                      <a:pt x="878" y="23"/>
                    </a:cubicBezTo>
                    <a:lnTo>
                      <a:pt x="878" y="23"/>
                    </a:lnTo>
                    <a:cubicBezTo>
                      <a:pt x="880" y="19"/>
                      <a:pt x="881" y="15"/>
                      <a:pt x="883" y="10"/>
                    </a:cubicBezTo>
                    <a:close/>
                    <a:moveTo>
                      <a:pt x="198" y="5883"/>
                    </a:moveTo>
                    <a:cubicBezTo>
                      <a:pt x="202" y="5883"/>
                      <a:pt x="206" y="5884"/>
                      <a:pt x="210" y="5886"/>
                    </a:cubicBezTo>
                    <a:cubicBezTo>
                      <a:pt x="219" y="5889"/>
                      <a:pt x="227" y="5896"/>
                      <a:pt x="237" y="5905"/>
                    </a:cubicBezTo>
                    <a:cubicBezTo>
                      <a:pt x="319" y="5989"/>
                      <a:pt x="421" y="6067"/>
                      <a:pt x="541" y="6137"/>
                    </a:cubicBezTo>
                    <a:cubicBezTo>
                      <a:pt x="627" y="6185"/>
                      <a:pt x="720" y="6231"/>
                      <a:pt x="821" y="6270"/>
                    </a:cubicBezTo>
                    <a:cubicBezTo>
                      <a:pt x="838" y="6277"/>
                      <a:pt x="857" y="6283"/>
                      <a:pt x="874" y="6290"/>
                    </a:cubicBezTo>
                    <a:cubicBezTo>
                      <a:pt x="896" y="6299"/>
                      <a:pt x="920" y="6306"/>
                      <a:pt x="943" y="6313"/>
                    </a:cubicBezTo>
                    <a:cubicBezTo>
                      <a:pt x="960" y="6319"/>
                      <a:pt x="976" y="6327"/>
                      <a:pt x="995" y="6339"/>
                    </a:cubicBezTo>
                    <a:cubicBezTo>
                      <a:pt x="1011" y="6349"/>
                      <a:pt x="1028" y="6362"/>
                      <a:pt x="1040" y="6376"/>
                    </a:cubicBezTo>
                    <a:cubicBezTo>
                      <a:pt x="1047" y="6383"/>
                      <a:pt x="1052" y="6391"/>
                      <a:pt x="1058" y="6399"/>
                    </a:cubicBezTo>
                    <a:cubicBezTo>
                      <a:pt x="1064" y="6406"/>
                      <a:pt x="1068" y="6415"/>
                      <a:pt x="1073" y="6422"/>
                    </a:cubicBezTo>
                    <a:cubicBezTo>
                      <a:pt x="1080" y="6439"/>
                      <a:pt x="1084" y="6457"/>
                      <a:pt x="1084" y="6471"/>
                    </a:cubicBezTo>
                    <a:cubicBezTo>
                      <a:pt x="1090" y="6671"/>
                      <a:pt x="1100" y="6879"/>
                      <a:pt x="1110" y="7075"/>
                    </a:cubicBezTo>
                    <a:cubicBezTo>
                      <a:pt x="1120" y="7270"/>
                      <a:pt x="1134" y="7477"/>
                      <a:pt x="1149" y="7670"/>
                    </a:cubicBezTo>
                    <a:cubicBezTo>
                      <a:pt x="1163" y="7864"/>
                      <a:pt x="1182" y="8067"/>
                      <a:pt x="1202" y="8258"/>
                    </a:cubicBezTo>
                    <a:cubicBezTo>
                      <a:pt x="1211" y="8353"/>
                      <a:pt x="1219" y="8449"/>
                      <a:pt x="1231" y="8543"/>
                    </a:cubicBezTo>
                    <a:lnTo>
                      <a:pt x="1231" y="8564"/>
                    </a:lnTo>
                    <a:cubicBezTo>
                      <a:pt x="1228" y="8571"/>
                      <a:pt x="1226" y="8577"/>
                      <a:pt x="1224" y="8584"/>
                    </a:cubicBezTo>
                    <a:cubicBezTo>
                      <a:pt x="1219" y="8590"/>
                      <a:pt x="1216" y="8596"/>
                      <a:pt x="1211" y="8600"/>
                    </a:cubicBezTo>
                    <a:cubicBezTo>
                      <a:pt x="1205" y="8606"/>
                      <a:pt x="1199" y="8610"/>
                      <a:pt x="1195" y="8613"/>
                    </a:cubicBezTo>
                    <a:cubicBezTo>
                      <a:pt x="1188" y="8617"/>
                      <a:pt x="1180" y="8619"/>
                      <a:pt x="1173" y="8620"/>
                    </a:cubicBezTo>
                    <a:cubicBezTo>
                      <a:pt x="1166" y="8622"/>
                      <a:pt x="1159" y="8625"/>
                      <a:pt x="1150" y="8625"/>
                    </a:cubicBezTo>
                    <a:cubicBezTo>
                      <a:pt x="1133" y="8625"/>
                      <a:pt x="1117" y="8622"/>
                      <a:pt x="1100" y="8617"/>
                    </a:cubicBezTo>
                    <a:cubicBezTo>
                      <a:pt x="1096" y="8615"/>
                      <a:pt x="1093" y="8615"/>
                      <a:pt x="1088" y="8613"/>
                    </a:cubicBezTo>
                    <a:cubicBezTo>
                      <a:pt x="1064" y="8606"/>
                      <a:pt x="1038" y="8597"/>
                      <a:pt x="1012" y="8590"/>
                    </a:cubicBezTo>
                    <a:cubicBezTo>
                      <a:pt x="894" y="8553"/>
                      <a:pt x="785" y="8504"/>
                      <a:pt x="690" y="8448"/>
                    </a:cubicBezTo>
                    <a:cubicBezTo>
                      <a:pt x="571" y="8380"/>
                      <a:pt x="470" y="8298"/>
                      <a:pt x="393" y="8212"/>
                    </a:cubicBezTo>
                    <a:cubicBezTo>
                      <a:pt x="388" y="8206"/>
                      <a:pt x="384" y="8202"/>
                      <a:pt x="378" y="8195"/>
                    </a:cubicBezTo>
                    <a:cubicBezTo>
                      <a:pt x="374" y="8188"/>
                      <a:pt x="370" y="8180"/>
                      <a:pt x="367" y="8173"/>
                    </a:cubicBezTo>
                    <a:cubicBezTo>
                      <a:pt x="362" y="8166"/>
                      <a:pt x="357" y="8159"/>
                      <a:pt x="354" y="8149"/>
                    </a:cubicBezTo>
                    <a:lnTo>
                      <a:pt x="342" y="8123"/>
                    </a:lnTo>
                    <a:cubicBezTo>
                      <a:pt x="339" y="8113"/>
                      <a:pt x="335" y="8104"/>
                      <a:pt x="334" y="8096"/>
                    </a:cubicBezTo>
                    <a:cubicBezTo>
                      <a:pt x="331" y="8087"/>
                      <a:pt x="328" y="8075"/>
                      <a:pt x="326" y="8068"/>
                    </a:cubicBezTo>
                    <a:lnTo>
                      <a:pt x="321" y="8041"/>
                    </a:lnTo>
                    <a:cubicBezTo>
                      <a:pt x="319" y="8032"/>
                      <a:pt x="318" y="8025"/>
                      <a:pt x="318" y="8018"/>
                    </a:cubicBezTo>
                    <a:cubicBezTo>
                      <a:pt x="298" y="7824"/>
                      <a:pt x="280" y="7641"/>
                      <a:pt x="262" y="7446"/>
                    </a:cubicBezTo>
                    <a:cubicBezTo>
                      <a:pt x="246" y="7249"/>
                      <a:pt x="230" y="7062"/>
                      <a:pt x="217" y="6865"/>
                    </a:cubicBezTo>
                    <a:cubicBezTo>
                      <a:pt x="204" y="6667"/>
                      <a:pt x="194" y="6477"/>
                      <a:pt x="184" y="6276"/>
                    </a:cubicBezTo>
                    <a:cubicBezTo>
                      <a:pt x="180" y="6163"/>
                      <a:pt x="175" y="6056"/>
                      <a:pt x="173" y="5945"/>
                    </a:cubicBezTo>
                    <a:cubicBezTo>
                      <a:pt x="173" y="5929"/>
                      <a:pt x="174" y="5913"/>
                      <a:pt x="175" y="5905"/>
                    </a:cubicBezTo>
                    <a:cubicBezTo>
                      <a:pt x="177" y="5899"/>
                      <a:pt x="180" y="5896"/>
                      <a:pt x="181" y="5893"/>
                    </a:cubicBezTo>
                    <a:cubicBezTo>
                      <a:pt x="183" y="5889"/>
                      <a:pt x="187" y="5887"/>
                      <a:pt x="188" y="5886"/>
                    </a:cubicBezTo>
                    <a:cubicBezTo>
                      <a:pt x="191" y="5884"/>
                      <a:pt x="195" y="5883"/>
                      <a:pt x="198" y="5883"/>
                    </a:cubicBezTo>
                    <a:close/>
                    <a:moveTo>
                      <a:pt x="2822" y="23"/>
                    </a:moveTo>
                    <a:lnTo>
                      <a:pt x="2822" y="23"/>
                    </a:lnTo>
                    <a:cubicBezTo>
                      <a:pt x="2831" y="54"/>
                      <a:pt x="2837" y="87"/>
                      <a:pt x="2837" y="121"/>
                    </a:cubicBezTo>
                    <a:cubicBezTo>
                      <a:pt x="2837" y="158"/>
                      <a:pt x="2829" y="196"/>
                      <a:pt x="2818" y="232"/>
                    </a:cubicBezTo>
                    <a:cubicBezTo>
                      <a:pt x="2805" y="268"/>
                      <a:pt x="2785" y="303"/>
                      <a:pt x="2762" y="339"/>
                    </a:cubicBezTo>
                    <a:cubicBezTo>
                      <a:pt x="2736" y="374"/>
                      <a:pt x="2706" y="408"/>
                      <a:pt x="2670" y="439"/>
                    </a:cubicBezTo>
                    <a:cubicBezTo>
                      <a:pt x="2645" y="460"/>
                      <a:pt x="2615" y="482"/>
                      <a:pt x="2586" y="502"/>
                    </a:cubicBezTo>
                    <a:cubicBezTo>
                      <a:pt x="2575" y="511"/>
                      <a:pt x="2562" y="518"/>
                      <a:pt x="2548" y="525"/>
                    </a:cubicBezTo>
                    <a:cubicBezTo>
                      <a:pt x="2503" y="552"/>
                      <a:pt x="2453" y="575"/>
                      <a:pt x="2398" y="594"/>
                    </a:cubicBezTo>
                    <a:cubicBezTo>
                      <a:pt x="2349" y="613"/>
                      <a:pt x="2299" y="628"/>
                      <a:pt x="2246" y="643"/>
                    </a:cubicBezTo>
                    <a:cubicBezTo>
                      <a:pt x="2240" y="646"/>
                      <a:pt x="2233" y="647"/>
                      <a:pt x="2227" y="649"/>
                    </a:cubicBezTo>
                    <a:cubicBezTo>
                      <a:pt x="2168" y="663"/>
                      <a:pt x="2105" y="673"/>
                      <a:pt x="2043" y="682"/>
                    </a:cubicBezTo>
                    <a:cubicBezTo>
                      <a:pt x="1980" y="687"/>
                      <a:pt x="1915" y="692"/>
                      <a:pt x="1850" y="692"/>
                    </a:cubicBezTo>
                    <a:cubicBezTo>
                      <a:pt x="1786" y="692"/>
                      <a:pt x="1721" y="689"/>
                      <a:pt x="1658" y="682"/>
                    </a:cubicBezTo>
                    <a:cubicBezTo>
                      <a:pt x="1597" y="674"/>
                      <a:pt x="1537" y="663"/>
                      <a:pt x="1479" y="650"/>
                    </a:cubicBezTo>
                    <a:cubicBezTo>
                      <a:pt x="1478" y="650"/>
                      <a:pt x="1475" y="649"/>
                      <a:pt x="1474" y="649"/>
                    </a:cubicBezTo>
                    <a:cubicBezTo>
                      <a:pt x="1413" y="634"/>
                      <a:pt x="1356" y="615"/>
                      <a:pt x="1303" y="597"/>
                    </a:cubicBezTo>
                    <a:cubicBezTo>
                      <a:pt x="1248" y="577"/>
                      <a:pt x="1198" y="552"/>
                      <a:pt x="1153" y="526"/>
                    </a:cubicBezTo>
                    <a:cubicBezTo>
                      <a:pt x="1109" y="499"/>
                      <a:pt x="1067" y="470"/>
                      <a:pt x="1031" y="440"/>
                    </a:cubicBezTo>
                    <a:cubicBezTo>
                      <a:pt x="995" y="410"/>
                      <a:pt x="965" y="375"/>
                      <a:pt x="939" y="341"/>
                    </a:cubicBezTo>
                    <a:cubicBezTo>
                      <a:pt x="914" y="308"/>
                      <a:pt x="896" y="272"/>
                      <a:pt x="883" y="233"/>
                    </a:cubicBezTo>
                    <a:cubicBezTo>
                      <a:pt x="871" y="197"/>
                      <a:pt x="864" y="160"/>
                      <a:pt x="864" y="122"/>
                    </a:cubicBezTo>
                    <a:cubicBezTo>
                      <a:pt x="864" y="90"/>
                      <a:pt x="867" y="56"/>
                      <a:pt x="878" y="23"/>
                    </a:cubicBezTo>
                    <a:lnTo>
                      <a:pt x="878" y="23"/>
                    </a:lnTo>
                    <a:cubicBezTo>
                      <a:pt x="811" y="208"/>
                      <a:pt x="749" y="384"/>
                      <a:pt x="686" y="574"/>
                    </a:cubicBezTo>
                    <a:cubicBezTo>
                      <a:pt x="621" y="769"/>
                      <a:pt x="562" y="958"/>
                      <a:pt x="506" y="1159"/>
                    </a:cubicBezTo>
                    <a:cubicBezTo>
                      <a:pt x="449" y="1360"/>
                      <a:pt x="398" y="1554"/>
                      <a:pt x="349" y="1760"/>
                    </a:cubicBezTo>
                    <a:cubicBezTo>
                      <a:pt x="301" y="1964"/>
                      <a:pt x="257" y="2165"/>
                      <a:pt x="220" y="2374"/>
                    </a:cubicBezTo>
                    <a:cubicBezTo>
                      <a:pt x="181" y="2582"/>
                      <a:pt x="148" y="2789"/>
                      <a:pt x="119" y="3001"/>
                    </a:cubicBezTo>
                    <a:cubicBezTo>
                      <a:pt x="96" y="3179"/>
                      <a:pt x="85" y="3252"/>
                      <a:pt x="69" y="3430"/>
                    </a:cubicBezTo>
                    <a:cubicBezTo>
                      <a:pt x="178" y="3367"/>
                      <a:pt x="286" y="3305"/>
                      <a:pt x="397" y="3242"/>
                    </a:cubicBezTo>
                    <a:lnTo>
                      <a:pt x="398" y="3239"/>
                    </a:lnTo>
                    <a:cubicBezTo>
                      <a:pt x="406" y="3236"/>
                      <a:pt x="411" y="3233"/>
                      <a:pt x="420" y="3231"/>
                    </a:cubicBezTo>
                    <a:cubicBezTo>
                      <a:pt x="427" y="3229"/>
                      <a:pt x="434" y="3225"/>
                      <a:pt x="441" y="3223"/>
                    </a:cubicBezTo>
                    <a:cubicBezTo>
                      <a:pt x="449" y="3222"/>
                      <a:pt x="457" y="3220"/>
                      <a:pt x="464" y="3220"/>
                    </a:cubicBezTo>
                    <a:cubicBezTo>
                      <a:pt x="469" y="3220"/>
                      <a:pt x="475" y="3219"/>
                      <a:pt x="481" y="3219"/>
                    </a:cubicBezTo>
                    <a:cubicBezTo>
                      <a:pt x="484" y="3219"/>
                      <a:pt x="487" y="3220"/>
                      <a:pt x="490" y="3220"/>
                    </a:cubicBezTo>
                    <a:cubicBezTo>
                      <a:pt x="499" y="3220"/>
                      <a:pt x="508" y="3222"/>
                      <a:pt x="516" y="3222"/>
                    </a:cubicBezTo>
                    <a:lnTo>
                      <a:pt x="544" y="3228"/>
                    </a:lnTo>
                    <a:cubicBezTo>
                      <a:pt x="552" y="3229"/>
                      <a:pt x="564" y="3233"/>
                      <a:pt x="572" y="3236"/>
                    </a:cubicBezTo>
                    <a:cubicBezTo>
                      <a:pt x="581" y="3241"/>
                      <a:pt x="592" y="3243"/>
                      <a:pt x="602" y="3248"/>
                    </a:cubicBezTo>
                    <a:cubicBezTo>
                      <a:pt x="617" y="3252"/>
                      <a:pt x="634" y="3259"/>
                      <a:pt x="650" y="3269"/>
                    </a:cubicBezTo>
                    <a:cubicBezTo>
                      <a:pt x="659" y="3274"/>
                      <a:pt x="667" y="3278"/>
                      <a:pt x="679" y="3284"/>
                    </a:cubicBezTo>
                    <a:cubicBezTo>
                      <a:pt x="694" y="3292"/>
                      <a:pt x="710" y="3302"/>
                      <a:pt x="728" y="3314"/>
                    </a:cubicBezTo>
                    <a:cubicBezTo>
                      <a:pt x="738" y="3321"/>
                      <a:pt x="749" y="3330"/>
                      <a:pt x="759" y="3337"/>
                    </a:cubicBezTo>
                    <a:cubicBezTo>
                      <a:pt x="771" y="3346"/>
                      <a:pt x="781" y="3353"/>
                      <a:pt x="792" y="3363"/>
                    </a:cubicBezTo>
                    <a:lnTo>
                      <a:pt x="824" y="3389"/>
                    </a:lnTo>
                    <a:cubicBezTo>
                      <a:pt x="835" y="3399"/>
                      <a:pt x="845" y="3409"/>
                      <a:pt x="857" y="3420"/>
                    </a:cubicBezTo>
                    <a:lnTo>
                      <a:pt x="864" y="3428"/>
                    </a:lnTo>
                    <a:cubicBezTo>
                      <a:pt x="873" y="3433"/>
                      <a:pt x="880" y="3443"/>
                      <a:pt x="887" y="3452"/>
                    </a:cubicBezTo>
                    <a:cubicBezTo>
                      <a:pt x="896" y="3461"/>
                      <a:pt x="904" y="3469"/>
                      <a:pt x="914" y="3481"/>
                    </a:cubicBezTo>
                    <a:cubicBezTo>
                      <a:pt x="916" y="3482"/>
                      <a:pt x="917" y="3485"/>
                      <a:pt x="917" y="3486"/>
                    </a:cubicBezTo>
                    <a:cubicBezTo>
                      <a:pt x="926" y="3497"/>
                      <a:pt x="937" y="3509"/>
                      <a:pt x="946" y="3521"/>
                    </a:cubicBezTo>
                    <a:cubicBezTo>
                      <a:pt x="956" y="3532"/>
                      <a:pt x="966" y="3544"/>
                      <a:pt x="975" y="3557"/>
                    </a:cubicBezTo>
                    <a:lnTo>
                      <a:pt x="1002" y="3594"/>
                    </a:lnTo>
                    <a:cubicBezTo>
                      <a:pt x="1011" y="3607"/>
                      <a:pt x="1018" y="3619"/>
                      <a:pt x="1028" y="3632"/>
                    </a:cubicBezTo>
                    <a:cubicBezTo>
                      <a:pt x="1034" y="3645"/>
                      <a:pt x="1042" y="3659"/>
                      <a:pt x="1048" y="3672"/>
                    </a:cubicBezTo>
                    <a:cubicBezTo>
                      <a:pt x="1055" y="3683"/>
                      <a:pt x="1064" y="3698"/>
                      <a:pt x="1068" y="3711"/>
                    </a:cubicBezTo>
                    <a:cubicBezTo>
                      <a:pt x="1074" y="3724"/>
                      <a:pt x="1081" y="3738"/>
                      <a:pt x="1087" y="3751"/>
                    </a:cubicBezTo>
                    <a:cubicBezTo>
                      <a:pt x="1093" y="3765"/>
                      <a:pt x="1097" y="3777"/>
                      <a:pt x="1101" y="3791"/>
                    </a:cubicBezTo>
                    <a:cubicBezTo>
                      <a:pt x="1104" y="3806"/>
                      <a:pt x="1110" y="3819"/>
                      <a:pt x="1114" y="3833"/>
                    </a:cubicBezTo>
                    <a:cubicBezTo>
                      <a:pt x="1117" y="3847"/>
                      <a:pt x="1119" y="3860"/>
                      <a:pt x="1123" y="3875"/>
                    </a:cubicBezTo>
                    <a:cubicBezTo>
                      <a:pt x="1124" y="3889"/>
                      <a:pt x="1126" y="3902"/>
                      <a:pt x="1129" y="3916"/>
                    </a:cubicBezTo>
                    <a:cubicBezTo>
                      <a:pt x="1130" y="3935"/>
                      <a:pt x="1130" y="3955"/>
                      <a:pt x="1130" y="3975"/>
                    </a:cubicBezTo>
                    <a:cubicBezTo>
                      <a:pt x="1130" y="3984"/>
                      <a:pt x="1130" y="3993"/>
                      <a:pt x="1129" y="4003"/>
                    </a:cubicBezTo>
                    <a:cubicBezTo>
                      <a:pt x="1129" y="4007"/>
                      <a:pt x="1126" y="4013"/>
                      <a:pt x="1126" y="4020"/>
                    </a:cubicBezTo>
                    <a:cubicBezTo>
                      <a:pt x="1123" y="4050"/>
                      <a:pt x="1117" y="4077"/>
                      <a:pt x="1109" y="4106"/>
                    </a:cubicBezTo>
                    <a:cubicBezTo>
                      <a:pt x="1103" y="4125"/>
                      <a:pt x="1096" y="4142"/>
                      <a:pt x="1088" y="4158"/>
                    </a:cubicBezTo>
                    <a:lnTo>
                      <a:pt x="1073" y="4191"/>
                    </a:lnTo>
                    <a:cubicBezTo>
                      <a:pt x="1067" y="4201"/>
                      <a:pt x="1060" y="4211"/>
                      <a:pt x="1052" y="4221"/>
                    </a:cubicBezTo>
                    <a:cubicBezTo>
                      <a:pt x="1045" y="4230"/>
                      <a:pt x="1038" y="4241"/>
                      <a:pt x="1031" y="4250"/>
                    </a:cubicBezTo>
                    <a:cubicBezTo>
                      <a:pt x="1024" y="4258"/>
                      <a:pt x="1015" y="4269"/>
                      <a:pt x="1008" y="4276"/>
                    </a:cubicBezTo>
                    <a:cubicBezTo>
                      <a:pt x="998" y="4284"/>
                      <a:pt x="992" y="4292"/>
                      <a:pt x="981" y="4299"/>
                    </a:cubicBezTo>
                    <a:cubicBezTo>
                      <a:pt x="972" y="4306"/>
                      <a:pt x="962" y="4313"/>
                      <a:pt x="953" y="4319"/>
                    </a:cubicBezTo>
                    <a:cubicBezTo>
                      <a:pt x="948" y="4322"/>
                      <a:pt x="943" y="4326"/>
                      <a:pt x="936" y="4329"/>
                    </a:cubicBezTo>
                    <a:cubicBezTo>
                      <a:pt x="917" y="4340"/>
                      <a:pt x="902" y="4349"/>
                      <a:pt x="884" y="4359"/>
                    </a:cubicBezTo>
                    <a:cubicBezTo>
                      <a:pt x="854" y="4376"/>
                      <a:pt x="824" y="4394"/>
                      <a:pt x="795" y="4409"/>
                    </a:cubicBezTo>
                    <a:cubicBezTo>
                      <a:pt x="720" y="4453"/>
                      <a:pt x="647" y="4496"/>
                      <a:pt x="571" y="4539"/>
                    </a:cubicBezTo>
                    <a:cubicBezTo>
                      <a:pt x="554" y="4550"/>
                      <a:pt x="532" y="4559"/>
                      <a:pt x="512" y="4563"/>
                    </a:cubicBezTo>
                    <a:cubicBezTo>
                      <a:pt x="500" y="4565"/>
                      <a:pt x="490" y="4568"/>
                      <a:pt x="479" y="4570"/>
                    </a:cubicBezTo>
                    <a:cubicBezTo>
                      <a:pt x="469" y="4572"/>
                      <a:pt x="457" y="4572"/>
                      <a:pt x="447" y="4572"/>
                    </a:cubicBezTo>
                    <a:cubicBezTo>
                      <a:pt x="436" y="4572"/>
                      <a:pt x="423" y="4572"/>
                      <a:pt x="414" y="4570"/>
                    </a:cubicBezTo>
                    <a:cubicBezTo>
                      <a:pt x="404" y="4568"/>
                      <a:pt x="391" y="4566"/>
                      <a:pt x="381" y="4565"/>
                    </a:cubicBezTo>
                    <a:cubicBezTo>
                      <a:pt x="370" y="4563"/>
                      <a:pt x="357" y="4559"/>
                      <a:pt x="347" y="4556"/>
                    </a:cubicBezTo>
                    <a:cubicBezTo>
                      <a:pt x="335" y="4552"/>
                      <a:pt x="324" y="4549"/>
                      <a:pt x="312" y="4545"/>
                    </a:cubicBezTo>
                    <a:cubicBezTo>
                      <a:pt x="302" y="4542"/>
                      <a:pt x="289" y="4536"/>
                      <a:pt x="278" y="4530"/>
                    </a:cubicBezTo>
                    <a:cubicBezTo>
                      <a:pt x="268" y="4524"/>
                      <a:pt x="255" y="4517"/>
                      <a:pt x="245" y="4513"/>
                    </a:cubicBezTo>
                    <a:cubicBezTo>
                      <a:pt x="233" y="4507"/>
                      <a:pt x="220" y="4499"/>
                      <a:pt x="210" y="4491"/>
                    </a:cubicBezTo>
                    <a:cubicBezTo>
                      <a:pt x="199" y="4484"/>
                      <a:pt x="187" y="4474"/>
                      <a:pt x="175" y="4466"/>
                    </a:cubicBezTo>
                    <a:cubicBezTo>
                      <a:pt x="165" y="4458"/>
                      <a:pt x="152" y="4448"/>
                      <a:pt x="141" y="4438"/>
                    </a:cubicBezTo>
                    <a:cubicBezTo>
                      <a:pt x="131" y="4430"/>
                      <a:pt x="118" y="4419"/>
                      <a:pt x="109" y="4409"/>
                    </a:cubicBezTo>
                    <a:cubicBezTo>
                      <a:pt x="98" y="4401"/>
                      <a:pt x="88" y="4388"/>
                      <a:pt x="76" y="4378"/>
                    </a:cubicBezTo>
                    <a:cubicBezTo>
                      <a:pt x="68" y="4366"/>
                      <a:pt x="55" y="4355"/>
                      <a:pt x="46" y="4343"/>
                    </a:cubicBezTo>
                    <a:cubicBezTo>
                      <a:pt x="36" y="4330"/>
                      <a:pt x="23" y="4315"/>
                      <a:pt x="10" y="4299"/>
                    </a:cubicBezTo>
                    <a:cubicBezTo>
                      <a:pt x="2" y="4510"/>
                      <a:pt x="0" y="4708"/>
                      <a:pt x="0" y="4920"/>
                    </a:cubicBezTo>
                    <a:cubicBezTo>
                      <a:pt x="0" y="5133"/>
                      <a:pt x="4" y="5354"/>
                      <a:pt x="14" y="5564"/>
                    </a:cubicBezTo>
                    <a:cubicBezTo>
                      <a:pt x="23" y="5775"/>
                      <a:pt x="36" y="5995"/>
                      <a:pt x="50" y="6205"/>
                    </a:cubicBezTo>
                    <a:cubicBezTo>
                      <a:pt x="66" y="6415"/>
                      <a:pt x="83" y="6635"/>
                      <a:pt x="105" y="6843"/>
                    </a:cubicBezTo>
                    <a:cubicBezTo>
                      <a:pt x="125" y="7052"/>
                      <a:pt x="151" y="7270"/>
                      <a:pt x="175" y="7476"/>
                    </a:cubicBezTo>
                    <a:cubicBezTo>
                      <a:pt x="201" y="7683"/>
                      <a:pt x="230" y="7900"/>
                      <a:pt x="256" y="8104"/>
                    </a:cubicBezTo>
                    <a:cubicBezTo>
                      <a:pt x="285" y="8310"/>
                      <a:pt x="316" y="8527"/>
                      <a:pt x="347" y="8730"/>
                    </a:cubicBezTo>
                    <a:cubicBezTo>
                      <a:pt x="377" y="8934"/>
                      <a:pt x="411" y="9149"/>
                      <a:pt x="443" y="9352"/>
                    </a:cubicBezTo>
                    <a:cubicBezTo>
                      <a:pt x="476" y="9555"/>
                      <a:pt x="512" y="9769"/>
                      <a:pt x="544" y="9972"/>
                    </a:cubicBezTo>
                    <a:cubicBezTo>
                      <a:pt x="578" y="10173"/>
                      <a:pt x="614" y="10389"/>
                      <a:pt x="648" y="10588"/>
                    </a:cubicBezTo>
                    <a:cubicBezTo>
                      <a:pt x="683" y="10790"/>
                      <a:pt x="720" y="11004"/>
                      <a:pt x="755" y="11205"/>
                    </a:cubicBezTo>
                    <a:cubicBezTo>
                      <a:pt x="788" y="11407"/>
                      <a:pt x="827" y="11618"/>
                      <a:pt x="860" y="11819"/>
                    </a:cubicBezTo>
                    <a:cubicBezTo>
                      <a:pt x="864" y="11838"/>
                      <a:pt x="867" y="11855"/>
                      <a:pt x="870" y="11874"/>
                    </a:cubicBezTo>
                    <a:lnTo>
                      <a:pt x="2835" y="11874"/>
                    </a:lnTo>
                    <a:cubicBezTo>
                      <a:pt x="2839" y="11855"/>
                      <a:pt x="2842" y="11838"/>
                      <a:pt x="2844" y="11819"/>
                    </a:cubicBezTo>
                    <a:cubicBezTo>
                      <a:pt x="2880" y="11618"/>
                      <a:pt x="2916" y="11407"/>
                      <a:pt x="2952" y="11205"/>
                    </a:cubicBezTo>
                    <a:cubicBezTo>
                      <a:pt x="2986" y="11004"/>
                      <a:pt x="3024" y="10790"/>
                      <a:pt x="3058" y="10588"/>
                    </a:cubicBezTo>
                    <a:cubicBezTo>
                      <a:pt x="3093" y="10387"/>
                      <a:pt x="3128" y="10173"/>
                      <a:pt x="3163" y="9972"/>
                    </a:cubicBezTo>
                    <a:cubicBezTo>
                      <a:pt x="3196" y="9770"/>
                      <a:pt x="3231" y="9555"/>
                      <a:pt x="3264" y="9352"/>
                    </a:cubicBezTo>
                    <a:cubicBezTo>
                      <a:pt x="3295" y="9149"/>
                      <a:pt x="3330" y="8934"/>
                      <a:pt x="3360" y="8730"/>
                    </a:cubicBezTo>
                    <a:cubicBezTo>
                      <a:pt x="3390" y="8527"/>
                      <a:pt x="3423" y="8310"/>
                      <a:pt x="3450" y="8104"/>
                    </a:cubicBezTo>
                    <a:cubicBezTo>
                      <a:pt x="3479" y="7900"/>
                      <a:pt x="3508" y="7683"/>
                      <a:pt x="3531" y="7476"/>
                    </a:cubicBezTo>
                    <a:cubicBezTo>
                      <a:pt x="3555" y="7269"/>
                      <a:pt x="3581" y="7050"/>
                      <a:pt x="3601" y="6843"/>
                    </a:cubicBezTo>
                    <a:cubicBezTo>
                      <a:pt x="3620" y="6635"/>
                      <a:pt x="3640" y="6415"/>
                      <a:pt x="3656" y="6205"/>
                    </a:cubicBezTo>
                    <a:cubicBezTo>
                      <a:pt x="3673" y="5995"/>
                      <a:pt x="3685" y="5775"/>
                      <a:pt x="3692" y="5564"/>
                    </a:cubicBezTo>
                    <a:cubicBezTo>
                      <a:pt x="3702" y="5354"/>
                      <a:pt x="3706" y="5133"/>
                      <a:pt x="3706" y="4920"/>
                    </a:cubicBezTo>
                    <a:cubicBezTo>
                      <a:pt x="3704" y="4707"/>
                      <a:pt x="3699" y="4489"/>
                      <a:pt x="3691" y="4276"/>
                    </a:cubicBezTo>
                    <a:cubicBezTo>
                      <a:pt x="3675" y="3849"/>
                      <a:pt x="3639" y="3422"/>
                      <a:pt x="3581" y="2998"/>
                    </a:cubicBezTo>
                    <a:cubicBezTo>
                      <a:pt x="3553" y="2785"/>
                      <a:pt x="3520" y="2578"/>
                      <a:pt x="3481" y="2371"/>
                    </a:cubicBezTo>
                    <a:cubicBezTo>
                      <a:pt x="3440" y="2161"/>
                      <a:pt x="3400" y="1960"/>
                      <a:pt x="3351" y="1756"/>
                    </a:cubicBezTo>
                    <a:cubicBezTo>
                      <a:pt x="3302" y="1551"/>
                      <a:pt x="3252" y="1354"/>
                      <a:pt x="3195" y="1156"/>
                    </a:cubicBezTo>
                    <a:cubicBezTo>
                      <a:pt x="3137" y="955"/>
                      <a:pt x="3080" y="765"/>
                      <a:pt x="3015" y="569"/>
                    </a:cubicBezTo>
                    <a:cubicBezTo>
                      <a:pt x="2953" y="382"/>
                      <a:pt x="2891" y="205"/>
                      <a:pt x="2822" y="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2" name="Google Shape;6392;p24"/>
              <p:cNvSpPr/>
              <p:nvPr/>
            </p:nvSpPr>
            <p:spPr>
              <a:xfrm>
                <a:off x="3235044" y="2556257"/>
                <a:ext cx="61590" cy="32495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1042" extrusionOk="0">
                    <a:moveTo>
                      <a:pt x="432" y="0"/>
                    </a:moveTo>
                    <a:cubicBezTo>
                      <a:pt x="381" y="20"/>
                      <a:pt x="335" y="42"/>
                      <a:pt x="292" y="66"/>
                    </a:cubicBezTo>
                    <a:cubicBezTo>
                      <a:pt x="248" y="94"/>
                      <a:pt x="206" y="123"/>
                      <a:pt x="170" y="153"/>
                    </a:cubicBezTo>
                    <a:cubicBezTo>
                      <a:pt x="134" y="184"/>
                      <a:pt x="104" y="217"/>
                      <a:pt x="78" y="252"/>
                    </a:cubicBezTo>
                    <a:cubicBezTo>
                      <a:pt x="55" y="285"/>
                      <a:pt x="36" y="317"/>
                      <a:pt x="25" y="351"/>
                    </a:cubicBezTo>
                    <a:cubicBezTo>
                      <a:pt x="22" y="354"/>
                      <a:pt x="22" y="357"/>
                      <a:pt x="20" y="360"/>
                    </a:cubicBezTo>
                    <a:cubicBezTo>
                      <a:pt x="6" y="396"/>
                      <a:pt x="0" y="433"/>
                      <a:pt x="0" y="472"/>
                    </a:cubicBezTo>
                    <a:cubicBezTo>
                      <a:pt x="0" y="509"/>
                      <a:pt x="7" y="547"/>
                      <a:pt x="20" y="583"/>
                    </a:cubicBezTo>
                    <a:cubicBezTo>
                      <a:pt x="33" y="620"/>
                      <a:pt x="51" y="656"/>
                      <a:pt x="76" y="690"/>
                    </a:cubicBezTo>
                    <a:cubicBezTo>
                      <a:pt x="101" y="725"/>
                      <a:pt x="133" y="759"/>
                      <a:pt x="168" y="790"/>
                    </a:cubicBezTo>
                    <a:cubicBezTo>
                      <a:pt x="204" y="820"/>
                      <a:pt x="245" y="849"/>
                      <a:pt x="291" y="876"/>
                    </a:cubicBezTo>
                    <a:cubicBezTo>
                      <a:pt x="335" y="900"/>
                      <a:pt x="386" y="926"/>
                      <a:pt x="439" y="945"/>
                    </a:cubicBezTo>
                    <a:cubicBezTo>
                      <a:pt x="493" y="965"/>
                      <a:pt x="551" y="984"/>
                      <a:pt x="610" y="998"/>
                    </a:cubicBezTo>
                    <a:cubicBezTo>
                      <a:pt x="669" y="1012"/>
                      <a:pt x="732" y="1023"/>
                      <a:pt x="795" y="1030"/>
                    </a:cubicBezTo>
                    <a:cubicBezTo>
                      <a:pt x="859" y="1037"/>
                      <a:pt x="923" y="1041"/>
                      <a:pt x="988" y="1041"/>
                    </a:cubicBezTo>
                    <a:cubicBezTo>
                      <a:pt x="1053" y="1041"/>
                      <a:pt x="1117" y="1037"/>
                      <a:pt x="1179" y="1030"/>
                    </a:cubicBezTo>
                    <a:cubicBezTo>
                      <a:pt x="1242" y="1023"/>
                      <a:pt x="1306" y="1012"/>
                      <a:pt x="1365" y="998"/>
                    </a:cubicBezTo>
                    <a:cubicBezTo>
                      <a:pt x="1424" y="984"/>
                      <a:pt x="1481" y="965"/>
                      <a:pt x="1536" y="945"/>
                    </a:cubicBezTo>
                    <a:cubicBezTo>
                      <a:pt x="1589" y="926"/>
                      <a:pt x="1639" y="903"/>
                      <a:pt x="1685" y="876"/>
                    </a:cubicBezTo>
                    <a:cubicBezTo>
                      <a:pt x="1730" y="849"/>
                      <a:pt x="1771" y="820"/>
                      <a:pt x="1807" y="790"/>
                    </a:cubicBezTo>
                    <a:cubicBezTo>
                      <a:pt x="1843" y="759"/>
                      <a:pt x="1874" y="725"/>
                      <a:pt x="1898" y="690"/>
                    </a:cubicBezTo>
                    <a:cubicBezTo>
                      <a:pt x="1922" y="654"/>
                      <a:pt x="1943" y="619"/>
                      <a:pt x="1954" y="583"/>
                    </a:cubicBezTo>
                    <a:cubicBezTo>
                      <a:pt x="1967" y="547"/>
                      <a:pt x="1974" y="509"/>
                      <a:pt x="1974" y="472"/>
                    </a:cubicBezTo>
                    <a:cubicBezTo>
                      <a:pt x="1974" y="433"/>
                      <a:pt x="1967" y="396"/>
                      <a:pt x="1954" y="360"/>
                    </a:cubicBezTo>
                    <a:cubicBezTo>
                      <a:pt x="1953" y="357"/>
                      <a:pt x="1953" y="354"/>
                      <a:pt x="1951" y="351"/>
                    </a:cubicBezTo>
                    <a:cubicBezTo>
                      <a:pt x="1938" y="317"/>
                      <a:pt x="1921" y="285"/>
                      <a:pt x="1907" y="252"/>
                    </a:cubicBezTo>
                    <a:cubicBezTo>
                      <a:pt x="1881" y="217"/>
                      <a:pt x="1851" y="184"/>
                      <a:pt x="1815" y="153"/>
                    </a:cubicBezTo>
                    <a:cubicBezTo>
                      <a:pt x="1779" y="123"/>
                      <a:pt x="1737" y="94"/>
                      <a:pt x="1692" y="66"/>
                    </a:cubicBezTo>
                    <a:cubicBezTo>
                      <a:pt x="1649" y="42"/>
                      <a:pt x="1602" y="20"/>
                      <a:pt x="1552" y="0"/>
                    </a:cubicBezTo>
                    <a:lnTo>
                      <a:pt x="1552" y="472"/>
                    </a:lnTo>
                    <a:cubicBezTo>
                      <a:pt x="1552" y="561"/>
                      <a:pt x="1477" y="642"/>
                      <a:pt x="1398" y="693"/>
                    </a:cubicBezTo>
                    <a:cubicBezTo>
                      <a:pt x="1290" y="764"/>
                      <a:pt x="1171" y="784"/>
                      <a:pt x="1047" y="790"/>
                    </a:cubicBezTo>
                    <a:cubicBezTo>
                      <a:pt x="1030" y="790"/>
                      <a:pt x="1013" y="791"/>
                      <a:pt x="995" y="791"/>
                    </a:cubicBezTo>
                    <a:cubicBezTo>
                      <a:pt x="855" y="791"/>
                      <a:pt x="712" y="768"/>
                      <a:pt x="595" y="699"/>
                    </a:cubicBezTo>
                    <a:cubicBezTo>
                      <a:pt x="434" y="604"/>
                      <a:pt x="432" y="472"/>
                      <a:pt x="432" y="472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3" name="Google Shape;6393;p24"/>
              <p:cNvSpPr/>
              <p:nvPr/>
            </p:nvSpPr>
            <p:spPr>
              <a:xfrm>
                <a:off x="3213558" y="2750630"/>
                <a:ext cx="32900" cy="85603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2745" extrusionOk="0">
                    <a:moveTo>
                      <a:pt x="26" y="1"/>
                    </a:moveTo>
                    <a:cubicBezTo>
                      <a:pt x="23" y="1"/>
                      <a:pt x="19" y="2"/>
                      <a:pt x="16" y="4"/>
                    </a:cubicBezTo>
                    <a:cubicBezTo>
                      <a:pt x="15" y="5"/>
                      <a:pt x="11" y="7"/>
                      <a:pt x="9" y="11"/>
                    </a:cubicBezTo>
                    <a:cubicBezTo>
                      <a:pt x="8" y="14"/>
                      <a:pt x="5" y="17"/>
                      <a:pt x="3" y="23"/>
                    </a:cubicBezTo>
                    <a:cubicBezTo>
                      <a:pt x="2" y="31"/>
                      <a:pt x="1" y="47"/>
                      <a:pt x="1" y="63"/>
                    </a:cubicBezTo>
                    <a:cubicBezTo>
                      <a:pt x="3" y="174"/>
                      <a:pt x="8" y="281"/>
                      <a:pt x="12" y="394"/>
                    </a:cubicBezTo>
                    <a:cubicBezTo>
                      <a:pt x="22" y="595"/>
                      <a:pt x="32" y="785"/>
                      <a:pt x="45" y="983"/>
                    </a:cubicBezTo>
                    <a:cubicBezTo>
                      <a:pt x="58" y="1180"/>
                      <a:pt x="74" y="1367"/>
                      <a:pt x="90" y="1564"/>
                    </a:cubicBezTo>
                    <a:cubicBezTo>
                      <a:pt x="108" y="1759"/>
                      <a:pt x="126" y="1942"/>
                      <a:pt x="146" y="2136"/>
                    </a:cubicBezTo>
                    <a:cubicBezTo>
                      <a:pt x="146" y="2143"/>
                      <a:pt x="147" y="2150"/>
                      <a:pt x="149" y="2159"/>
                    </a:cubicBezTo>
                    <a:lnTo>
                      <a:pt x="154" y="2186"/>
                    </a:lnTo>
                    <a:cubicBezTo>
                      <a:pt x="156" y="2193"/>
                      <a:pt x="159" y="2205"/>
                      <a:pt x="162" y="2214"/>
                    </a:cubicBezTo>
                    <a:cubicBezTo>
                      <a:pt x="163" y="2222"/>
                      <a:pt x="167" y="2231"/>
                      <a:pt x="170" y="2241"/>
                    </a:cubicBezTo>
                    <a:lnTo>
                      <a:pt x="182" y="2267"/>
                    </a:lnTo>
                    <a:cubicBezTo>
                      <a:pt x="185" y="2277"/>
                      <a:pt x="190" y="2284"/>
                      <a:pt x="195" y="2291"/>
                    </a:cubicBezTo>
                    <a:cubicBezTo>
                      <a:pt x="198" y="2298"/>
                      <a:pt x="202" y="2306"/>
                      <a:pt x="206" y="2313"/>
                    </a:cubicBezTo>
                    <a:cubicBezTo>
                      <a:pt x="212" y="2320"/>
                      <a:pt x="216" y="2324"/>
                      <a:pt x="221" y="2330"/>
                    </a:cubicBezTo>
                    <a:cubicBezTo>
                      <a:pt x="298" y="2416"/>
                      <a:pt x="399" y="2498"/>
                      <a:pt x="518" y="2566"/>
                    </a:cubicBezTo>
                    <a:cubicBezTo>
                      <a:pt x="636" y="2635"/>
                      <a:pt x="774" y="2692"/>
                      <a:pt x="924" y="2737"/>
                    </a:cubicBezTo>
                    <a:cubicBezTo>
                      <a:pt x="942" y="2741"/>
                      <a:pt x="958" y="2744"/>
                      <a:pt x="974" y="2744"/>
                    </a:cubicBezTo>
                    <a:cubicBezTo>
                      <a:pt x="983" y="2744"/>
                      <a:pt x="990" y="2743"/>
                      <a:pt x="997" y="2740"/>
                    </a:cubicBezTo>
                    <a:cubicBezTo>
                      <a:pt x="1004" y="2738"/>
                      <a:pt x="1011" y="2737"/>
                      <a:pt x="1018" y="2733"/>
                    </a:cubicBezTo>
                    <a:cubicBezTo>
                      <a:pt x="1024" y="2730"/>
                      <a:pt x="1030" y="2725"/>
                      <a:pt x="1036" y="2721"/>
                    </a:cubicBezTo>
                    <a:cubicBezTo>
                      <a:pt x="1040" y="2715"/>
                      <a:pt x="1044" y="2710"/>
                      <a:pt x="1047" y="2704"/>
                    </a:cubicBezTo>
                    <a:cubicBezTo>
                      <a:pt x="1052" y="2697"/>
                      <a:pt x="1053" y="2692"/>
                      <a:pt x="1054" y="2685"/>
                    </a:cubicBezTo>
                    <a:lnTo>
                      <a:pt x="1054" y="2664"/>
                    </a:lnTo>
                    <a:cubicBezTo>
                      <a:pt x="1044" y="2567"/>
                      <a:pt x="1036" y="2471"/>
                      <a:pt x="1027" y="2376"/>
                    </a:cubicBezTo>
                    <a:cubicBezTo>
                      <a:pt x="1008" y="2185"/>
                      <a:pt x="990" y="1982"/>
                      <a:pt x="975" y="1788"/>
                    </a:cubicBezTo>
                    <a:cubicBezTo>
                      <a:pt x="961" y="1595"/>
                      <a:pt x="947" y="1388"/>
                      <a:pt x="937" y="1193"/>
                    </a:cubicBezTo>
                    <a:cubicBezTo>
                      <a:pt x="925" y="997"/>
                      <a:pt x="916" y="789"/>
                      <a:pt x="911" y="589"/>
                    </a:cubicBezTo>
                    <a:cubicBezTo>
                      <a:pt x="911" y="575"/>
                      <a:pt x="905" y="557"/>
                      <a:pt x="898" y="540"/>
                    </a:cubicBezTo>
                    <a:cubicBezTo>
                      <a:pt x="895" y="533"/>
                      <a:pt x="889" y="524"/>
                      <a:pt x="883" y="517"/>
                    </a:cubicBezTo>
                    <a:cubicBezTo>
                      <a:pt x="879" y="509"/>
                      <a:pt x="873" y="501"/>
                      <a:pt x="866" y="494"/>
                    </a:cubicBezTo>
                    <a:cubicBezTo>
                      <a:pt x="853" y="480"/>
                      <a:pt x="837" y="467"/>
                      <a:pt x="822" y="457"/>
                    </a:cubicBezTo>
                    <a:cubicBezTo>
                      <a:pt x="803" y="445"/>
                      <a:pt x="787" y="437"/>
                      <a:pt x="768" y="431"/>
                    </a:cubicBezTo>
                    <a:cubicBezTo>
                      <a:pt x="622" y="382"/>
                      <a:pt x="487" y="323"/>
                      <a:pt x="369" y="255"/>
                    </a:cubicBezTo>
                    <a:cubicBezTo>
                      <a:pt x="249" y="185"/>
                      <a:pt x="147" y="107"/>
                      <a:pt x="65" y="23"/>
                    </a:cubicBezTo>
                    <a:cubicBezTo>
                      <a:pt x="55" y="14"/>
                      <a:pt x="47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4" name="Google Shape;6394;p24"/>
              <p:cNvSpPr/>
              <p:nvPr/>
            </p:nvSpPr>
            <p:spPr>
              <a:xfrm>
                <a:off x="3273650" y="2582764"/>
                <a:ext cx="38669" cy="354636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1372" extrusionOk="0">
                    <a:moveTo>
                      <a:pt x="489" y="0"/>
                    </a:moveTo>
                    <a:cubicBezTo>
                      <a:pt x="476" y="7"/>
                      <a:pt x="462" y="17"/>
                      <a:pt x="449" y="24"/>
                    </a:cubicBezTo>
                    <a:cubicBezTo>
                      <a:pt x="404" y="49"/>
                      <a:pt x="354" y="75"/>
                      <a:pt x="299" y="93"/>
                    </a:cubicBezTo>
                    <a:cubicBezTo>
                      <a:pt x="252" y="114"/>
                      <a:pt x="201" y="129"/>
                      <a:pt x="147" y="142"/>
                    </a:cubicBezTo>
                    <a:lnTo>
                      <a:pt x="163" y="191"/>
                    </a:lnTo>
                    <a:cubicBezTo>
                      <a:pt x="227" y="387"/>
                      <a:pt x="285" y="575"/>
                      <a:pt x="342" y="776"/>
                    </a:cubicBezTo>
                    <a:cubicBezTo>
                      <a:pt x="400" y="976"/>
                      <a:pt x="450" y="1172"/>
                      <a:pt x="499" y="1377"/>
                    </a:cubicBezTo>
                    <a:cubicBezTo>
                      <a:pt x="548" y="1581"/>
                      <a:pt x="588" y="1783"/>
                      <a:pt x="628" y="1991"/>
                    </a:cubicBezTo>
                    <a:cubicBezTo>
                      <a:pt x="669" y="2200"/>
                      <a:pt x="700" y="2407"/>
                      <a:pt x="729" y="2618"/>
                    </a:cubicBezTo>
                    <a:cubicBezTo>
                      <a:pt x="786" y="3042"/>
                      <a:pt x="822" y="3471"/>
                      <a:pt x="838" y="3896"/>
                    </a:cubicBezTo>
                    <a:cubicBezTo>
                      <a:pt x="845" y="4109"/>
                      <a:pt x="850" y="4327"/>
                      <a:pt x="850" y="4540"/>
                    </a:cubicBezTo>
                    <a:cubicBezTo>
                      <a:pt x="850" y="4751"/>
                      <a:pt x="844" y="4973"/>
                      <a:pt x="835" y="5183"/>
                    </a:cubicBezTo>
                    <a:cubicBezTo>
                      <a:pt x="828" y="5396"/>
                      <a:pt x="815" y="5614"/>
                      <a:pt x="799" y="5825"/>
                    </a:cubicBezTo>
                    <a:cubicBezTo>
                      <a:pt x="782" y="6035"/>
                      <a:pt x="763" y="6254"/>
                      <a:pt x="743" y="6462"/>
                    </a:cubicBezTo>
                    <a:cubicBezTo>
                      <a:pt x="723" y="6669"/>
                      <a:pt x="699" y="6889"/>
                      <a:pt x="673" y="7095"/>
                    </a:cubicBezTo>
                    <a:cubicBezTo>
                      <a:pt x="650" y="7302"/>
                      <a:pt x="621" y="7519"/>
                      <a:pt x="592" y="7725"/>
                    </a:cubicBezTo>
                    <a:cubicBezTo>
                      <a:pt x="565" y="7929"/>
                      <a:pt x="533" y="8147"/>
                      <a:pt x="503" y="8350"/>
                    </a:cubicBezTo>
                    <a:cubicBezTo>
                      <a:pt x="472" y="8553"/>
                      <a:pt x="439" y="8768"/>
                      <a:pt x="406" y="8971"/>
                    </a:cubicBezTo>
                    <a:cubicBezTo>
                      <a:pt x="374" y="9175"/>
                      <a:pt x="339" y="9391"/>
                      <a:pt x="305" y="9592"/>
                    </a:cubicBezTo>
                    <a:cubicBezTo>
                      <a:pt x="270" y="9793"/>
                      <a:pt x="234" y="10006"/>
                      <a:pt x="201" y="10207"/>
                    </a:cubicBezTo>
                    <a:cubicBezTo>
                      <a:pt x="167" y="10409"/>
                      <a:pt x="129" y="10623"/>
                      <a:pt x="95" y="10824"/>
                    </a:cubicBezTo>
                    <a:cubicBezTo>
                      <a:pt x="65" y="11002"/>
                      <a:pt x="32" y="11191"/>
                      <a:pt x="0" y="11372"/>
                    </a:cubicBezTo>
                    <a:lnTo>
                      <a:pt x="390" y="11372"/>
                    </a:lnTo>
                    <a:cubicBezTo>
                      <a:pt x="420" y="11192"/>
                      <a:pt x="454" y="11004"/>
                      <a:pt x="485" y="10824"/>
                    </a:cubicBezTo>
                    <a:cubicBezTo>
                      <a:pt x="519" y="10623"/>
                      <a:pt x="556" y="10409"/>
                      <a:pt x="591" y="10207"/>
                    </a:cubicBezTo>
                    <a:cubicBezTo>
                      <a:pt x="625" y="10009"/>
                      <a:pt x="661" y="9793"/>
                      <a:pt x="694" y="9592"/>
                    </a:cubicBezTo>
                    <a:cubicBezTo>
                      <a:pt x="728" y="9388"/>
                      <a:pt x="763" y="9175"/>
                      <a:pt x="795" y="8971"/>
                    </a:cubicBezTo>
                    <a:cubicBezTo>
                      <a:pt x="828" y="8770"/>
                      <a:pt x="863" y="8553"/>
                      <a:pt x="893" y="8350"/>
                    </a:cubicBezTo>
                    <a:cubicBezTo>
                      <a:pt x="923" y="8147"/>
                      <a:pt x="953" y="7929"/>
                      <a:pt x="982" y="7725"/>
                    </a:cubicBezTo>
                    <a:cubicBezTo>
                      <a:pt x="1009" y="7519"/>
                      <a:pt x="1038" y="7302"/>
                      <a:pt x="1064" y="7095"/>
                    </a:cubicBezTo>
                    <a:cubicBezTo>
                      <a:pt x="1088" y="6891"/>
                      <a:pt x="1113" y="6671"/>
                      <a:pt x="1133" y="6462"/>
                    </a:cubicBezTo>
                    <a:cubicBezTo>
                      <a:pt x="1155" y="6254"/>
                      <a:pt x="1175" y="6035"/>
                      <a:pt x="1189" y="5825"/>
                    </a:cubicBezTo>
                    <a:cubicBezTo>
                      <a:pt x="1203" y="5614"/>
                      <a:pt x="1216" y="5394"/>
                      <a:pt x="1225" y="5183"/>
                    </a:cubicBezTo>
                    <a:cubicBezTo>
                      <a:pt x="1234" y="4973"/>
                      <a:pt x="1239" y="4751"/>
                      <a:pt x="1239" y="4540"/>
                    </a:cubicBezTo>
                    <a:cubicBezTo>
                      <a:pt x="1239" y="4327"/>
                      <a:pt x="1236" y="4109"/>
                      <a:pt x="1229" y="3896"/>
                    </a:cubicBezTo>
                    <a:cubicBezTo>
                      <a:pt x="1212" y="3469"/>
                      <a:pt x="1176" y="3041"/>
                      <a:pt x="1119" y="2619"/>
                    </a:cubicBezTo>
                    <a:cubicBezTo>
                      <a:pt x="1090" y="2407"/>
                      <a:pt x="1058" y="2200"/>
                      <a:pt x="1018" y="1991"/>
                    </a:cubicBezTo>
                    <a:cubicBezTo>
                      <a:pt x="981" y="1783"/>
                      <a:pt x="937" y="1581"/>
                      <a:pt x="889" y="1377"/>
                    </a:cubicBezTo>
                    <a:cubicBezTo>
                      <a:pt x="841" y="1172"/>
                      <a:pt x="791" y="978"/>
                      <a:pt x="733" y="776"/>
                    </a:cubicBezTo>
                    <a:cubicBezTo>
                      <a:pt x="677" y="575"/>
                      <a:pt x="618" y="387"/>
                      <a:pt x="554" y="191"/>
                    </a:cubicBezTo>
                    <a:cubicBezTo>
                      <a:pt x="531" y="127"/>
                      <a:pt x="510" y="63"/>
                      <a:pt x="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5" name="Google Shape;6395;p24"/>
              <p:cNvSpPr/>
              <p:nvPr/>
            </p:nvSpPr>
            <p:spPr>
              <a:xfrm>
                <a:off x="3210034" y="2567453"/>
                <a:ext cx="38607" cy="108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3472" extrusionOk="0">
                    <a:moveTo>
                      <a:pt x="814" y="1"/>
                    </a:moveTo>
                    <a:cubicBezTo>
                      <a:pt x="743" y="189"/>
                      <a:pt x="682" y="369"/>
                      <a:pt x="617" y="563"/>
                    </a:cubicBezTo>
                    <a:cubicBezTo>
                      <a:pt x="552" y="760"/>
                      <a:pt x="495" y="948"/>
                      <a:pt x="437" y="1149"/>
                    </a:cubicBezTo>
                    <a:cubicBezTo>
                      <a:pt x="380" y="1349"/>
                      <a:pt x="329" y="1545"/>
                      <a:pt x="280" y="1749"/>
                    </a:cubicBezTo>
                    <a:cubicBezTo>
                      <a:pt x="232" y="1955"/>
                      <a:pt x="190" y="2156"/>
                      <a:pt x="151" y="2364"/>
                    </a:cubicBezTo>
                    <a:cubicBezTo>
                      <a:pt x="111" y="2573"/>
                      <a:pt x="79" y="2780"/>
                      <a:pt x="50" y="2991"/>
                    </a:cubicBezTo>
                    <a:cubicBezTo>
                      <a:pt x="27" y="3169"/>
                      <a:pt x="16" y="3241"/>
                      <a:pt x="0" y="3421"/>
                    </a:cubicBezTo>
                    <a:cubicBezTo>
                      <a:pt x="109" y="3358"/>
                      <a:pt x="217" y="3294"/>
                      <a:pt x="326" y="3233"/>
                    </a:cubicBezTo>
                    <a:lnTo>
                      <a:pt x="329" y="3230"/>
                    </a:lnTo>
                    <a:cubicBezTo>
                      <a:pt x="336" y="3227"/>
                      <a:pt x="344" y="3225"/>
                      <a:pt x="351" y="3221"/>
                    </a:cubicBezTo>
                    <a:lnTo>
                      <a:pt x="367" y="3215"/>
                    </a:lnTo>
                    <a:cubicBezTo>
                      <a:pt x="368" y="3215"/>
                      <a:pt x="371" y="3214"/>
                      <a:pt x="374" y="3214"/>
                    </a:cubicBezTo>
                    <a:cubicBezTo>
                      <a:pt x="381" y="3212"/>
                      <a:pt x="388" y="3211"/>
                      <a:pt x="397" y="3211"/>
                    </a:cubicBezTo>
                    <a:lnTo>
                      <a:pt x="421" y="3211"/>
                    </a:lnTo>
                    <a:cubicBezTo>
                      <a:pt x="431" y="3211"/>
                      <a:pt x="440" y="3211"/>
                      <a:pt x="449" y="3212"/>
                    </a:cubicBezTo>
                    <a:lnTo>
                      <a:pt x="476" y="3218"/>
                    </a:lnTo>
                    <a:cubicBezTo>
                      <a:pt x="485" y="3221"/>
                      <a:pt x="496" y="3223"/>
                      <a:pt x="505" y="3227"/>
                    </a:cubicBezTo>
                    <a:cubicBezTo>
                      <a:pt x="512" y="3228"/>
                      <a:pt x="519" y="3230"/>
                      <a:pt x="526" y="3234"/>
                    </a:cubicBezTo>
                    <a:cubicBezTo>
                      <a:pt x="529" y="3235"/>
                      <a:pt x="532" y="3235"/>
                      <a:pt x="535" y="3237"/>
                    </a:cubicBezTo>
                    <a:cubicBezTo>
                      <a:pt x="552" y="3244"/>
                      <a:pt x="566" y="3250"/>
                      <a:pt x="582" y="3258"/>
                    </a:cubicBezTo>
                    <a:cubicBezTo>
                      <a:pt x="592" y="3263"/>
                      <a:pt x="602" y="3269"/>
                      <a:pt x="611" y="3273"/>
                    </a:cubicBezTo>
                    <a:cubicBezTo>
                      <a:pt x="627" y="3283"/>
                      <a:pt x="643" y="3293"/>
                      <a:pt x="660" y="3304"/>
                    </a:cubicBezTo>
                    <a:cubicBezTo>
                      <a:pt x="670" y="3312"/>
                      <a:pt x="682" y="3319"/>
                      <a:pt x="692" y="3328"/>
                    </a:cubicBezTo>
                    <a:cubicBezTo>
                      <a:pt x="703" y="3335"/>
                      <a:pt x="713" y="3343"/>
                      <a:pt x="725" y="3352"/>
                    </a:cubicBezTo>
                    <a:lnTo>
                      <a:pt x="756" y="3379"/>
                    </a:lnTo>
                    <a:cubicBezTo>
                      <a:pt x="768" y="3391"/>
                      <a:pt x="778" y="3399"/>
                      <a:pt x="789" y="3409"/>
                    </a:cubicBezTo>
                    <a:lnTo>
                      <a:pt x="797" y="3417"/>
                    </a:lnTo>
                    <a:cubicBezTo>
                      <a:pt x="804" y="3427"/>
                      <a:pt x="812" y="3434"/>
                      <a:pt x="820" y="3443"/>
                    </a:cubicBezTo>
                    <a:cubicBezTo>
                      <a:pt x="828" y="3451"/>
                      <a:pt x="837" y="3463"/>
                      <a:pt x="847" y="3471"/>
                    </a:cubicBezTo>
                    <a:cubicBezTo>
                      <a:pt x="962" y="1372"/>
                      <a:pt x="1238" y="584"/>
                      <a:pt x="1238" y="584"/>
                    </a:cubicBezTo>
                    <a:cubicBezTo>
                      <a:pt x="1185" y="566"/>
                      <a:pt x="1136" y="541"/>
                      <a:pt x="1084" y="515"/>
                    </a:cubicBezTo>
                    <a:cubicBezTo>
                      <a:pt x="1038" y="488"/>
                      <a:pt x="998" y="459"/>
                      <a:pt x="962" y="429"/>
                    </a:cubicBezTo>
                    <a:cubicBezTo>
                      <a:pt x="956" y="425"/>
                      <a:pt x="952" y="422"/>
                      <a:pt x="947" y="416"/>
                    </a:cubicBezTo>
                    <a:cubicBezTo>
                      <a:pt x="926" y="398"/>
                      <a:pt x="907" y="379"/>
                      <a:pt x="891" y="359"/>
                    </a:cubicBezTo>
                    <a:lnTo>
                      <a:pt x="870" y="331"/>
                    </a:lnTo>
                    <a:cubicBezTo>
                      <a:pt x="847" y="295"/>
                      <a:pt x="827" y="260"/>
                      <a:pt x="814" y="224"/>
                    </a:cubicBezTo>
                    <a:cubicBezTo>
                      <a:pt x="799" y="188"/>
                      <a:pt x="794" y="150"/>
                      <a:pt x="794" y="113"/>
                    </a:cubicBezTo>
                    <a:cubicBezTo>
                      <a:pt x="794" y="74"/>
                      <a:pt x="801" y="37"/>
                      <a:pt x="81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6" name="Google Shape;6396;p24"/>
              <p:cNvSpPr/>
              <p:nvPr/>
            </p:nvSpPr>
            <p:spPr>
              <a:xfrm>
                <a:off x="3207945" y="2701140"/>
                <a:ext cx="44220" cy="23625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576" extrusionOk="0">
                    <a:moveTo>
                      <a:pt x="11" y="1"/>
                    </a:moveTo>
                    <a:cubicBezTo>
                      <a:pt x="2" y="214"/>
                      <a:pt x="1" y="413"/>
                      <a:pt x="1" y="623"/>
                    </a:cubicBezTo>
                    <a:cubicBezTo>
                      <a:pt x="1" y="835"/>
                      <a:pt x="5" y="1056"/>
                      <a:pt x="15" y="1266"/>
                    </a:cubicBezTo>
                    <a:cubicBezTo>
                      <a:pt x="22" y="1479"/>
                      <a:pt x="37" y="1697"/>
                      <a:pt x="51" y="1909"/>
                    </a:cubicBezTo>
                    <a:cubicBezTo>
                      <a:pt x="67" y="2119"/>
                      <a:pt x="84" y="2337"/>
                      <a:pt x="106" y="2546"/>
                    </a:cubicBezTo>
                    <a:cubicBezTo>
                      <a:pt x="127" y="2753"/>
                      <a:pt x="152" y="2972"/>
                      <a:pt x="176" y="3178"/>
                    </a:cubicBezTo>
                    <a:cubicBezTo>
                      <a:pt x="199" y="3385"/>
                      <a:pt x="228" y="3602"/>
                      <a:pt x="257" y="3808"/>
                    </a:cubicBezTo>
                    <a:cubicBezTo>
                      <a:pt x="284" y="4013"/>
                      <a:pt x="317" y="4230"/>
                      <a:pt x="347" y="4433"/>
                    </a:cubicBezTo>
                    <a:cubicBezTo>
                      <a:pt x="378" y="4636"/>
                      <a:pt x="412" y="4852"/>
                      <a:pt x="444" y="5056"/>
                    </a:cubicBezTo>
                    <a:cubicBezTo>
                      <a:pt x="477" y="5258"/>
                      <a:pt x="511" y="5474"/>
                      <a:pt x="544" y="5675"/>
                    </a:cubicBezTo>
                    <a:cubicBezTo>
                      <a:pt x="579" y="5877"/>
                      <a:pt x="615" y="6091"/>
                      <a:pt x="649" y="6292"/>
                    </a:cubicBezTo>
                    <a:cubicBezTo>
                      <a:pt x="684" y="6493"/>
                      <a:pt x="721" y="6706"/>
                      <a:pt x="756" y="6907"/>
                    </a:cubicBezTo>
                    <a:cubicBezTo>
                      <a:pt x="789" y="7109"/>
                      <a:pt x="825" y="7321"/>
                      <a:pt x="861" y="7523"/>
                    </a:cubicBezTo>
                    <a:cubicBezTo>
                      <a:pt x="865" y="7540"/>
                      <a:pt x="866" y="7559"/>
                      <a:pt x="871" y="7576"/>
                    </a:cubicBezTo>
                    <a:lnTo>
                      <a:pt x="1417" y="7576"/>
                    </a:lnTo>
                    <a:cubicBezTo>
                      <a:pt x="1309" y="6877"/>
                      <a:pt x="1141" y="5685"/>
                      <a:pt x="1023" y="4302"/>
                    </a:cubicBezTo>
                    <a:cubicBezTo>
                      <a:pt x="958" y="3573"/>
                      <a:pt x="908" y="2793"/>
                      <a:pt x="885" y="1998"/>
                    </a:cubicBezTo>
                    <a:cubicBezTo>
                      <a:pt x="875" y="1694"/>
                      <a:pt x="871" y="1388"/>
                      <a:pt x="871" y="1083"/>
                    </a:cubicBezTo>
                    <a:cubicBezTo>
                      <a:pt x="871" y="718"/>
                      <a:pt x="874" y="379"/>
                      <a:pt x="882" y="63"/>
                    </a:cubicBezTo>
                    <a:lnTo>
                      <a:pt x="882" y="63"/>
                    </a:lnTo>
                    <a:cubicBezTo>
                      <a:pt x="853" y="78"/>
                      <a:pt x="823" y="97"/>
                      <a:pt x="795" y="113"/>
                    </a:cubicBezTo>
                    <a:cubicBezTo>
                      <a:pt x="720" y="156"/>
                      <a:pt x="645" y="199"/>
                      <a:pt x="570" y="242"/>
                    </a:cubicBezTo>
                    <a:cubicBezTo>
                      <a:pt x="553" y="251"/>
                      <a:pt x="534" y="260"/>
                      <a:pt x="514" y="265"/>
                    </a:cubicBezTo>
                    <a:lnTo>
                      <a:pt x="513" y="265"/>
                    </a:lnTo>
                    <a:cubicBezTo>
                      <a:pt x="501" y="270"/>
                      <a:pt x="491" y="271"/>
                      <a:pt x="480" y="273"/>
                    </a:cubicBezTo>
                    <a:cubicBezTo>
                      <a:pt x="470" y="273"/>
                      <a:pt x="458" y="274"/>
                      <a:pt x="448" y="274"/>
                    </a:cubicBezTo>
                    <a:cubicBezTo>
                      <a:pt x="438" y="274"/>
                      <a:pt x="426" y="274"/>
                      <a:pt x="415" y="273"/>
                    </a:cubicBezTo>
                    <a:cubicBezTo>
                      <a:pt x="405" y="271"/>
                      <a:pt x="392" y="270"/>
                      <a:pt x="380" y="267"/>
                    </a:cubicBezTo>
                    <a:cubicBezTo>
                      <a:pt x="370" y="264"/>
                      <a:pt x="357" y="263"/>
                      <a:pt x="347" y="258"/>
                    </a:cubicBezTo>
                    <a:cubicBezTo>
                      <a:pt x="343" y="257"/>
                      <a:pt x="337" y="257"/>
                      <a:pt x="334" y="255"/>
                    </a:cubicBezTo>
                    <a:cubicBezTo>
                      <a:pt x="327" y="252"/>
                      <a:pt x="320" y="250"/>
                      <a:pt x="313" y="248"/>
                    </a:cubicBezTo>
                    <a:cubicBezTo>
                      <a:pt x="303" y="244"/>
                      <a:pt x="290" y="238"/>
                      <a:pt x="278" y="234"/>
                    </a:cubicBezTo>
                    <a:cubicBezTo>
                      <a:pt x="268" y="228"/>
                      <a:pt x="255" y="221"/>
                      <a:pt x="245" y="215"/>
                    </a:cubicBezTo>
                    <a:cubicBezTo>
                      <a:pt x="234" y="208"/>
                      <a:pt x="221" y="201"/>
                      <a:pt x="211" y="194"/>
                    </a:cubicBezTo>
                    <a:cubicBezTo>
                      <a:pt x="199" y="185"/>
                      <a:pt x="188" y="178"/>
                      <a:pt x="176" y="169"/>
                    </a:cubicBezTo>
                    <a:cubicBezTo>
                      <a:pt x="166" y="162"/>
                      <a:pt x="153" y="150"/>
                      <a:pt x="142" y="142"/>
                    </a:cubicBezTo>
                    <a:cubicBezTo>
                      <a:pt x="132" y="133"/>
                      <a:pt x="120" y="122"/>
                      <a:pt x="110" y="113"/>
                    </a:cubicBezTo>
                    <a:cubicBezTo>
                      <a:pt x="99" y="101"/>
                      <a:pt x="87" y="91"/>
                      <a:pt x="77" y="80"/>
                    </a:cubicBezTo>
                    <a:cubicBezTo>
                      <a:pt x="67" y="70"/>
                      <a:pt x="56" y="57"/>
                      <a:pt x="47" y="47"/>
                    </a:cubicBezTo>
                    <a:cubicBezTo>
                      <a:pt x="34" y="32"/>
                      <a:pt x="24" y="18"/>
                      <a:pt x="1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7" name="Google Shape;6397;p24"/>
              <p:cNvSpPr/>
              <p:nvPr/>
            </p:nvSpPr>
            <p:spPr>
              <a:xfrm>
                <a:off x="3217643" y="2578586"/>
                <a:ext cx="24636" cy="35881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506" extrusionOk="0">
                    <a:moveTo>
                      <a:pt x="653" y="0"/>
                    </a:moveTo>
                    <a:cubicBezTo>
                      <a:pt x="599" y="203"/>
                      <a:pt x="548" y="406"/>
                      <a:pt x="502" y="611"/>
                    </a:cubicBezTo>
                    <a:cubicBezTo>
                      <a:pt x="435" y="902"/>
                      <a:pt x="376" y="1195"/>
                      <a:pt x="322" y="1490"/>
                    </a:cubicBezTo>
                    <a:cubicBezTo>
                      <a:pt x="266" y="1784"/>
                      <a:pt x="223" y="2081"/>
                      <a:pt x="182" y="2377"/>
                    </a:cubicBezTo>
                    <a:cubicBezTo>
                      <a:pt x="161" y="2525"/>
                      <a:pt x="144" y="2673"/>
                      <a:pt x="126" y="2822"/>
                    </a:cubicBezTo>
                    <a:cubicBezTo>
                      <a:pt x="124" y="2834"/>
                      <a:pt x="124" y="2845"/>
                      <a:pt x="123" y="2857"/>
                    </a:cubicBezTo>
                    <a:cubicBezTo>
                      <a:pt x="108" y="2995"/>
                      <a:pt x="94" y="3132"/>
                      <a:pt x="81" y="3270"/>
                    </a:cubicBezTo>
                    <a:cubicBezTo>
                      <a:pt x="67" y="3419"/>
                      <a:pt x="58" y="3569"/>
                      <a:pt x="45" y="3718"/>
                    </a:cubicBezTo>
                    <a:cubicBezTo>
                      <a:pt x="36" y="3866"/>
                      <a:pt x="25" y="4017"/>
                      <a:pt x="21" y="4167"/>
                    </a:cubicBezTo>
                    <a:lnTo>
                      <a:pt x="21" y="4182"/>
                    </a:lnTo>
                    <a:cubicBezTo>
                      <a:pt x="6" y="4477"/>
                      <a:pt x="2" y="4770"/>
                      <a:pt x="0" y="5065"/>
                    </a:cubicBezTo>
                    <a:cubicBezTo>
                      <a:pt x="2" y="5215"/>
                      <a:pt x="2" y="5366"/>
                      <a:pt x="6" y="5515"/>
                    </a:cubicBezTo>
                    <a:lnTo>
                      <a:pt x="11" y="5739"/>
                    </a:lnTo>
                    <a:lnTo>
                      <a:pt x="21" y="5964"/>
                    </a:lnTo>
                    <a:cubicBezTo>
                      <a:pt x="44" y="6562"/>
                      <a:pt x="87" y="7161"/>
                      <a:pt x="144" y="7755"/>
                    </a:cubicBezTo>
                    <a:cubicBezTo>
                      <a:pt x="159" y="7905"/>
                      <a:pt x="174" y="8053"/>
                      <a:pt x="190" y="8201"/>
                    </a:cubicBezTo>
                    <a:cubicBezTo>
                      <a:pt x="209" y="8350"/>
                      <a:pt x="223" y="8500"/>
                      <a:pt x="243" y="8646"/>
                    </a:cubicBezTo>
                    <a:cubicBezTo>
                      <a:pt x="279" y="8945"/>
                      <a:pt x="320" y="9240"/>
                      <a:pt x="363" y="9536"/>
                    </a:cubicBezTo>
                    <a:cubicBezTo>
                      <a:pt x="384" y="9686"/>
                      <a:pt x="409" y="9832"/>
                      <a:pt x="432" y="9981"/>
                    </a:cubicBezTo>
                    <a:cubicBezTo>
                      <a:pt x="453" y="10129"/>
                      <a:pt x="478" y="10275"/>
                      <a:pt x="504" y="10423"/>
                    </a:cubicBezTo>
                    <a:cubicBezTo>
                      <a:pt x="555" y="10718"/>
                      <a:pt x="607" y="11013"/>
                      <a:pt x="665" y="11305"/>
                    </a:cubicBezTo>
                    <a:cubicBezTo>
                      <a:pt x="678" y="11372"/>
                      <a:pt x="691" y="11440"/>
                      <a:pt x="705" y="11506"/>
                    </a:cubicBezTo>
                    <a:lnTo>
                      <a:pt x="790" y="11506"/>
                    </a:lnTo>
                    <a:cubicBezTo>
                      <a:pt x="778" y="11434"/>
                      <a:pt x="768" y="11361"/>
                      <a:pt x="758" y="11290"/>
                    </a:cubicBezTo>
                    <a:cubicBezTo>
                      <a:pt x="665" y="10701"/>
                      <a:pt x="584" y="10110"/>
                      <a:pt x="511" y="9519"/>
                    </a:cubicBezTo>
                    <a:cubicBezTo>
                      <a:pt x="440" y="8928"/>
                      <a:pt x="373" y="8334"/>
                      <a:pt x="324" y="7742"/>
                    </a:cubicBezTo>
                    <a:cubicBezTo>
                      <a:pt x="274" y="7147"/>
                      <a:pt x="230" y="6553"/>
                      <a:pt x="210" y="5959"/>
                    </a:cubicBezTo>
                    <a:lnTo>
                      <a:pt x="202" y="5737"/>
                    </a:lnTo>
                    <a:lnTo>
                      <a:pt x="196" y="5514"/>
                    </a:lnTo>
                    <a:cubicBezTo>
                      <a:pt x="190" y="5364"/>
                      <a:pt x="190" y="5216"/>
                      <a:pt x="189" y="5068"/>
                    </a:cubicBezTo>
                    <a:cubicBezTo>
                      <a:pt x="189" y="4776"/>
                      <a:pt x="193" y="4486"/>
                      <a:pt x="203" y="4194"/>
                    </a:cubicBezTo>
                    <a:lnTo>
                      <a:pt x="203" y="4177"/>
                    </a:lnTo>
                    <a:cubicBezTo>
                      <a:pt x="207" y="4027"/>
                      <a:pt x="215" y="3879"/>
                      <a:pt x="222" y="3731"/>
                    </a:cubicBezTo>
                    <a:cubicBezTo>
                      <a:pt x="230" y="3582"/>
                      <a:pt x="238" y="3432"/>
                      <a:pt x="251" y="3284"/>
                    </a:cubicBezTo>
                    <a:cubicBezTo>
                      <a:pt x="261" y="3149"/>
                      <a:pt x="272" y="3014"/>
                      <a:pt x="284" y="2877"/>
                    </a:cubicBezTo>
                    <a:cubicBezTo>
                      <a:pt x="298" y="2717"/>
                      <a:pt x="315" y="2556"/>
                      <a:pt x="333" y="2397"/>
                    </a:cubicBezTo>
                    <a:cubicBezTo>
                      <a:pt x="366" y="2101"/>
                      <a:pt x="404" y="1806"/>
                      <a:pt x="448" y="1511"/>
                    </a:cubicBezTo>
                    <a:cubicBezTo>
                      <a:pt x="491" y="1217"/>
                      <a:pt x="540" y="923"/>
                      <a:pt x="596" y="630"/>
                    </a:cubicBezTo>
                    <a:cubicBezTo>
                      <a:pt x="629" y="439"/>
                      <a:pt x="668" y="248"/>
                      <a:pt x="708" y="58"/>
                    </a:cubicBezTo>
                    <a:cubicBezTo>
                      <a:pt x="686" y="39"/>
                      <a:pt x="669" y="19"/>
                      <a:pt x="65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8" name="Google Shape;6398;p24"/>
              <p:cNvSpPr/>
              <p:nvPr/>
            </p:nvSpPr>
            <p:spPr>
              <a:xfrm>
                <a:off x="3213464" y="2750630"/>
                <a:ext cx="32994" cy="8554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2743" extrusionOk="0">
                    <a:moveTo>
                      <a:pt x="26" y="1"/>
                    </a:moveTo>
                    <a:cubicBezTo>
                      <a:pt x="23" y="1"/>
                      <a:pt x="19" y="2"/>
                      <a:pt x="17" y="4"/>
                    </a:cubicBezTo>
                    <a:cubicBezTo>
                      <a:pt x="15" y="5"/>
                      <a:pt x="12" y="7"/>
                      <a:pt x="11" y="11"/>
                    </a:cubicBezTo>
                    <a:cubicBezTo>
                      <a:pt x="8" y="14"/>
                      <a:pt x="6" y="18"/>
                      <a:pt x="5" y="23"/>
                    </a:cubicBezTo>
                    <a:cubicBezTo>
                      <a:pt x="4" y="33"/>
                      <a:pt x="1" y="47"/>
                      <a:pt x="1" y="63"/>
                    </a:cubicBezTo>
                    <a:cubicBezTo>
                      <a:pt x="5" y="174"/>
                      <a:pt x="8" y="281"/>
                      <a:pt x="14" y="394"/>
                    </a:cubicBezTo>
                    <a:cubicBezTo>
                      <a:pt x="22" y="595"/>
                      <a:pt x="34" y="785"/>
                      <a:pt x="47" y="983"/>
                    </a:cubicBezTo>
                    <a:cubicBezTo>
                      <a:pt x="58" y="1180"/>
                      <a:pt x="76" y="1367"/>
                      <a:pt x="91" y="1564"/>
                    </a:cubicBezTo>
                    <a:cubicBezTo>
                      <a:pt x="109" y="1759"/>
                      <a:pt x="127" y="1942"/>
                      <a:pt x="147" y="2136"/>
                    </a:cubicBezTo>
                    <a:cubicBezTo>
                      <a:pt x="147" y="2143"/>
                      <a:pt x="149" y="2150"/>
                      <a:pt x="152" y="2158"/>
                    </a:cubicBezTo>
                    <a:lnTo>
                      <a:pt x="157" y="2185"/>
                    </a:lnTo>
                    <a:cubicBezTo>
                      <a:pt x="159" y="2192"/>
                      <a:pt x="160" y="2204"/>
                      <a:pt x="165" y="2212"/>
                    </a:cubicBezTo>
                    <a:cubicBezTo>
                      <a:pt x="166" y="2221"/>
                      <a:pt x="170" y="2229"/>
                      <a:pt x="173" y="2239"/>
                    </a:cubicBezTo>
                    <a:lnTo>
                      <a:pt x="185" y="2265"/>
                    </a:lnTo>
                    <a:cubicBezTo>
                      <a:pt x="188" y="2275"/>
                      <a:pt x="193" y="2283"/>
                      <a:pt x="196" y="2290"/>
                    </a:cubicBezTo>
                    <a:cubicBezTo>
                      <a:pt x="201" y="2297"/>
                      <a:pt x="203" y="2304"/>
                      <a:pt x="209" y="2311"/>
                    </a:cubicBezTo>
                    <a:cubicBezTo>
                      <a:pt x="215" y="2319"/>
                      <a:pt x="218" y="2323"/>
                      <a:pt x="224" y="2329"/>
                    </a:cubicBezTo>
                    <a:cubicBezTo>
                      <a:pt x="301" y="2415"/>
                      <a:pt x="402" y="2495"/>
                      <a:pt x="520" y="2564"/>
                    </a:cubicBezTo>
                    <a:cubicBezTo>
                      <a:pt x="639" y="2632"/>
                      <a:pt x="777" y="2689"/>
                      <a:pt x="927" y="2735"/>
                    </a:cubicBezTo>
                    <a:cubicBezTo>
                      <a:pt x="944" y="2740"/>
                      <a:pt x="961" y="2743"/>
                      <a:pt x="977" y="2743"/>
                    </a:cubicBezTo>
                    <a:cubicBezTo>
                      <a:pt x="986" y="2743"/>
                      <a:pt x="993" y="2740"/>
                      <a:pt x="1000" y="2738"/>
                    </a:cubicBezTo>
                    <a:cubicBezTo>
                      <a:pt x="1007" y="2737"/>
                      <a:pt x="1014" y="2735"/>
                      <a:pt x="1021" y="2731"/>
                    </a:cubicBezTo>
                    <a:cubicBezTo>
                      <a:pt x="1027" y="2728"/>
                      <a:pt x="1033" y="2724"/>
                      <a:pt x="1037" y="2718"/>
                    </a:cubicBezTo>
                    <a:cubicBezTo>
                      <a:pt x="1043" y="2714"/>
                      <a:pt x="1047" y="2708"/>
                      <a:pt x="1050" y="2702"/>
                    </a:cubicBezTo>
                    <a:cubicBezTo>
                      <a:pt x="1055" y="2695"/>
                      <a:pt x="1056" y="2689"/>
                      <a:pt x="1057" y="2682"/>
                    </a:cubicBezTo>
                    <a:lnTo>
                      <a:pt x="1057" y="2661"/>
                    </a:lnTo>
                    <a:cubicBezTo>
                      <a:pt x="1047" y="2567"/>
                      <a:pt x="1037" y="2471"/>
                      <a:pt x="1029" y="2376"/>
                    </a:cubicBezTo>
                    <a:cubicBezTo>
                      <a:pt x="1009" y="2185"/>
                      <a:pt x="991" y="1982"/>
                      <a:pt x="977" y="1788"/>
                    </a:cubicBezTo>
                    <a:cubicBezTo>
                      <a:pt x="963" y="1595"/>
                      <a:pt x="948" y="1388"/>
                      <a:pt x="937" y="1193"/>
                    </a:cubicBezTo>
                    <a:cubicBezTo>
                      <a:pt x="927" y="997"/>
                      <a:pt x="918" y="789"/>
                      <a:pt x="912" y="589"/>
                    </a:cubicBezTo>
                    <a:cubicBezTo>
                      <a:pt x="912" y="575"/>
                      <a:pt x="906" y="557"/>
                      <a:pt x="899" y="540"/>
                    </a:cubicBezTo>
                    <a:cubicBezTo>
                      <a:pt x="896" y="533"/>
                      <a:pt x="891" y="524"/>
                      <a:pt x="885" y="517"/>
                    </a:cubicBezTo>
                    <a:cubicBezTo>
                      <a:pt x="879" y="509"/>
                      <a:pt x="875" y="501"/>
                      <a:pt x="868" y="494"/>
                    </a:cubicBezTo>
                    <a:cubicBezTo>
                      <a:pt x="855" y="480"/>
                      <a:pt x="839" y="467"/>
                      <a:pt x="822" y="457"/>
                    </a:cubicBezTo>
                    <a:cubicBezTo>
                      <a:pt x="804" y="445"/>
                      <a:pt x="789" y="437"/>
                      <a:pt x="770" y="431"/>
                    </a:cubicBezTo>
                    <a:cubicBezTo>
                      <a:pt x="623" y="382"/>
                      <a:pt x="488" y="323"/>
                      <a:pt x="369" y="255"/>
                    </a:cubicBezTo>
                    <a:cubicBezTo>
                      <a:pt x="251" y="185"/>
                      <a:pt x="149" y="107"/>
                      <a:pt x="65" y="23"/>
                    </a:cubicBezTo>
                    <a:cubicBezTo>
                      <a:pt x="57" y="14"/>
                      <a:pt x="48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9" name="Google Shape;6399;p24"/>
              <p:cNvSpPr/>
              <p:nvPr/>
            </p:nvSpPr>
            <p:spPr>
              <a:xfrm>
                <a:off x="3200642" y="2674558"/>
                <a:ext cx="27699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91" extrusionOk="0">
                    <a:moveTo>
                      <a:pt x="159" y="1"/>
                    </a:moveTo>
                    <a:cubicBezTo>
                      <a:pt x="147" y="1"/>
                      <a:pt x="137" y="4"/>
                      <a:pt x="126" y="5"/>
                    </a:cubicBezTo>
                    <a:cubicBezTo>
                      <a:pt x="88" y="14"/>
                      <a:pt x="51" y="44"/>
                      <a:pt x="29" y="84"/>
                    </a:cubicBezTo>
                    <a:cubicBezTo>
                      <a:pt x="9" y="120"/>
                      <a:pt x="1" y="163"/>
                      <a:pt x="2" y="221"/>
                    </a:cubicBezTo>
                    <a:cubicBezTo>
                      <a:pt x="2" y="238"/>
                      <a:pt x="3" y="257"/>
                      <a:pt x="6" y="274"/>
                    </a:cubicBezTo>
                    <a:cubicBezTo>
                      <a:pt x="16" y="363"/>
                      <a:pt x="42" y="450"/>
                      <a:pt x="82" y="530"/>
                    </a:cubicBezTo>
                    <a:cubicBezTo>
                      <a:pt x="123" y="611"/>
                      <a:pt x="176" y="687"/>
                      <a:pt x="239" y="749"/>
                    </a:cubicBezTo>
                    <a:cubicBezTo>
                      <a:pt x="295" y="805"/>
                      <a:pt x="348" y="842"/>
                      <a:pt x="406" y="868"/>
                    </a:cubicBezTo>
                    <a:cubicBezTo>
                      <a:pt x="442" y="884"/>
                      <a:pt x="476" y="891"/>
                      <a:pt x="505" y="891"/>
                    </a:cubicBezTo>
                    <a:cubicBezTo>
                      <a:pt x="517" y="891"/>
                      <a:pt x="528" y="889"/>
                      <a:pt x="538" y="888"/>
                    </a:cubicBezTo>
                    <a:cubicBezTo>
                      <a:pt x="576" y="877"/>
                      <a:pt x="613" y="848"/>
                      <a:pt x="635" y="809"/>
                    </a:cubicBezTo>
                    <a:cubicBezTo>
                      <a:pt x="660" y="761"/>
                      <a:pt x="669" y="703"/>
                      <a:pt x="658" y="618"/>
                    </a:cubicBezTo>
                    <a:cubicBezTo>
                      <a:pt x="647" y="530"/>
                      <a:pt x="622" y="444"/>
                      <a:pt x="581" y="363"/>
                    </a:cubicBezTo>
                    <a:cubicBezTo>
                      <a:pt x="541" y="281"/>
                      <a:pt x="488" y="207"/>
                      <a:pt x="425" y="143"/>
                    </a:cubicBezTo>
                    <a:cubicBezTo>
                      <a:pt x="370" y="87"/>
                      <a:pt x="315" y="50"/>
                      <a:pt x="258" y="25"/>
                    </a:cubicBezTo>
                    <a:cubicBezTo>
                      <a:pt x="222" y="8"/>
                      <a:pt x="187" y="1"/>
                      <a:pt x="1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0" name="Google Shape;6400;p24"/>
              <p:cNvSpPr/>
              <p:nvPr/>
            </p:nvSpPr>
            <p:spPr>
              <a:xfrm>
                <a:off x="3199513" y="2665265"/>
                <a:ext cx="46250" cy="46719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353" extrusionOk="0">
                    <a:moveTo>
                      <a:pt x="254" y="318"/>
                    </a:moveTo>
                    <a:cubicBezTo>
                      <a:pt x="370" y="318"/>
                      <a:pt x="481" y="398"/>
                      <a:pt x="561" y="478"/>
                    </a:cubicBezTo>
                    <a:cubicBezTo>
                      <a:pt x="693" y="616"/>
                      <a:pt x="785" y="793"/>
                      <a:pt x="808" y="984"/>
                    </a:cubicBezTo>
                    <a:cubicBezTo>
                      <a:pt x="830" y="1119"/>
                      <a:pt x="786" y="1276"/>
                      <a:pt x="646" y="1315"/>
                    </a:cubicBezTo>
                    <a:cubicBezTo>
                      <a:pt x="629" y="1318"/>
                      <a:pt x="613" y="1320"/>
                      <a:pt x="597" y="1320"/>
                    </a:cubicBezTo>
                    <a:cubicBezTo>
                      <a:pt x="481" y="1320"/>
                      <a:pt x="370" y="1239"/>
                      <a:pt x="290" y="1161"/>
                    </a:cubicBezTo>
                    <a:cubicBezTo>
                      <a:pt x="144" y="1010"/>
                      <a:pt x="45" y="809"/>
                      <a:pt x="37" y="594"/>
                    </a:cubicBezTo>
                    <a:cubicBezTo>
                      <a:pt x="29" y="479"/>
                      <a:pt x="89" y="354"/>
                      <a:pt x="207" y="323"/>
                    </a:cubicBezTo>
                    <a:cubicBezTo>
                      <a:pt x="223" y="320"/>
                      <a:pt x="238" y="318"/>
                      <a:pt x="254" y="318"/>
                    </a:cubicBezTo>
                    <a:close/>
                    <a:moveTo>
                      <a:pt x="676" y="0"/>
                    </a:moveTo>
                    <a:cubicBezTo>
                      <a:pt x="672" y="0"/>
                      <a:pt x="667" y="0"/>
                      <a:pt x="663" y="1"/>
                    </a:cubicBezTo>
                    <a:cubicBezTo>
                      <a:pt x="640" y="3"/>
                      <a:pt x="617" y="11"/>
                      <a:pt x="597" y="21"/>
                    </a:cubicBezTo>
                    <a:cubicBezTo>
                      <a:pt x="487" y="85"/>
                      <a:pt x="377" y="149"/>
                      <a:pt x="267" y="212"/>
                    </a:cubicBezTo>
                    <a:cubicBezTo>
                      <a:pt x="207" y="249"/>
                      <a:pt x="137" y="275"/>
                      <a:pt x="92" y="334"/>
                    </a:cubicBezTo>
                    <a:cubicBezTo>
                      <a:pt x="0" y="455"/>
                      <a:pt x="10" y="620"/>
                      <a:pt x="49" y="760"/>
                    </a:cubicBezTo>
                    <a:cubicBezTo>
                      <a:pt x="81" y="876"/>
                      <a:pt x="137" y="984"/>
                      <a:pt x="209" y="1083"/>
                    </a:cubicBezTo>
                    <a:cubicBezTo>
                      <a:pt x="239" y="1123"/>
                      <a:pt x="269" y="1159"/>
                      <a:pt x="305" y="1192"/>
                    </a:cubicBezTo>
                    <a:cubicBezTo>
                      <a:pt x="326" y="1213"/>
                      <a:pt x="348" y="1231"/>
                      <a:pt x="372" y="1249"/>
                    </a:cubicBezTo>
                    <a:cubicBezTo>
                      <a:pt x="433" y="1293"/>
                      <a:pt x="502" y="1332"/>
                      <a:pt x="577" y="1346"/>
                    </a:cubicBezTo>
                    <a:cubicBezTo>
                      <a:pt x="595" y="1350"/>
                      <a:pt x="614" y="1352"/>
                      <a:pt x="632" y="1352"/>
                    </a:cubicBezTo>
                    <a:cubicBezTo>
                      <a:pt x="647" y="1352"/>
                      <a:pt x="661" y="1351"/>
                      <a:pt x="676" y="1349"/>
                    </a:cubicBezTo>
                    <a:cubicBezTo>
                      <a:pt x="706" y="1346"/>
                      <a:pt x="739" y="1335"/>
                      <a:pt x="765" y="1319"/>
                    </a:cubicBezTo>
                    <a:cubicBezTo>
                      <a:pt x="887" y="1249"/>
                      <a:pt x="1008" y="1178"/>
                      <a:pt x="1130" y="1109"/>
                    </a:cubicBezTo>
                    <a:cubicBezTo>
                      <a:pt x="1239" y="1046"/>
                      <a:pt x="1310" y="926"/>
                      <a:pt x="1323" y="801"/>
                    </a:cubicBezTo>
                    <a:cubicBezTo>
                      <a:pt x="1323" y="794"/>
                      <a:pt x="1324" y="788"/>
                      <a:pt x="1324" y="783"/>
                    </a:cubicBezTo>
                    <a:cubicBezTo>
                      <a:pt x="1340" y="560"/>
                      <a:pt x="1209" y="354"/>
                      <a:pt x="1055" y="203"/>
                    </a:cubicBezTo>
                    <a:cubicBezTo>
                      <a:pt x="958" y="113"/>
                      <a:pt x="844" y="26"/>
                      <a:pt x="713" y="3"/>
                    </a:cubicBezTo>
                    <a:cubicBezTo>
                      <a:pt x="702" y="1"/>
                      <a:pt x="688" y="0"/>
                      <a:pt x="6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1" name="Google Shape;6401;p24"/>
              <p:cNvSpPr/>
              <p:nvPr/>
            </p:nvSpPr>
            <p:spPr>
              <a:xfrm>
                <a:off x="3248671" y="2570883"/>
                <a:ext cx="48118" cy="1811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581" extrusionOk="0">
                    <a:moveTo>
                      <a:pt x="1536" y="0"/>
                    </a:moveTo>
                    <a:cubicBezTo>
                      <a:pt x="1531" y="39"/>
                      <a:pt x="1524" y="75"/>
                      <a:pt x="1510" y="108"/>
                    </a:cubicBezTo>
                    <a:cubicBezTo>
                      <a:pt x="1498" y="142"/>
                      <a:pt x="1478" y="174"/>
                      <a:pt x="1457" y="204"/>
                    </a:cubicBezTo>
                    <a:cubicBezTo>
                      <a:pt x="1412" y="260"/>
                      <a:pt x="1356" y="312"/>
                      <a:pt x="1294" y="351"/>
                    </a:cubicBezTo>
                    <a:cubicBezTo>
                      <a:pt x="1172" y="431"/>
                      <a:pt x="1033" y="487"/>
                      <a:pt x="887" y="519"/>
                    </a:cubicBezTo>
                    <a:cubicBezTo>
                      <a:pt x="768" y="547"/>
                      <a:pt x="646" y="560"/>
                      <a:pt x="526" y="560"/>
                    </a:cubicBezTo>
                    <a:cubicBezTo>
                      <a:pt x="498" y="560"/>
                      <a:pt x="470" y="559"/>
                      <a:pt x="442" y="558"/>
                    </a:cubicBezTo>
                    <a:cubicBezTo>
                      <a:pt x="292" y="551"/>
                      <a:pt x="143" y="525"/>
                      <a:pt x="0" y="473"/>
                    </a:cubicBezTo>
                    <a:lnTo>
                      <a:pt x="0" y="474"/>
                    </a:lnTo>
                    <a:cubicBezTo>
                      <a:pt x="141" y="532"/>
                      <a:pt x="291" y="564"/>
                      <a:pt x="442" y="575"/>
                    </a:cubicBezTo>
                    <a:cubicBezTo>
                      <a:pt x="485" y="578"/>
                      <a:pt x="528" y="580"/>
                      <a:pt x="571" y="580"/>
                    </a:cubicBezTo>
                    <a:cubicBezTo>
                      <a:pt x="679" y="580"/>
                      <a:pt x="788" y="570"/>
                      <a:pt x="895" y="549"/>
                    </a:cubicBezTo>
                    <a:cubicBezTo>
                      <a:pt x="968" y="535"/>
                      <a:pt x="1041" y="515"/>
                      <a:pt x="1113" y="487"/>
                    </a:cubicBezTo>
                    <a:cubicBezTo>
                      <a:pt x="1148" y="473"/>
                      <a:pt x="1184" y="459"/>
                      <a:pt x="1218" y="441"/>
                    </a:cubicBezTo>
                    <a:cubicBezTo>
                      <a:pt x="1251" y="423"/>
                      <a:pt x="1284" y="403"/>
                      <a:pt x="1316" y="381"/>
                    </a:cubicBezTo>
                    <a:cubicBezTo>
                      <a:pt x="1379" y="336"/>
                      <a:pt x="1437" y="283"/>
                      <a:pt x="1478" y="219"/>
                    </a:cubicBezTo>
                    <a:cubicBezTo>
                      <a:pt x="1500" y="185"/>
                      <a:pt x="1516" y="151"/>
                      <a:pt x="1527" y="114"/>
                    </a:cubicBezTo>
                    <a:cubicBezTo>
                      <a:pt x="1537" y="78"/>
                      <a:pt x="1543" y="39"/>
                      <a:pt x="1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2" name="Google Shape;6402;p24"/>
              <p:cNvSpPr/>
              <p:nvPr/>
            </p:nvSpPr>
            <p:spPr>
              <a:xfrm>
                <a:off x="2980735" y="2510136"/>
                <a:ext cx="570155" cy="329189"/>
              </a:xfrm>
              <a:custGeom>
                <a:avLst/>
                <a:gdLst/>
                <a:ahLst/>
                <a:cxnLst/>
                <a:rect l="l" t="t" r="r" b="b"/>
                <a:pathLst>
                  <a:path w="18283" h="10556" extrusionOk="0">
                    <a:moveTo>
                      <a:pt x="9143" y="275"/>
                    </a:moveTo>
                    <a:cubicBezTo>
                      <a:pt x="9172" y="275"/>
                      <a:pt x="9201" y="278"/>
                      <a:pt x="9231" y="285"/>
                    </a:cubicBezTo>
                    <a:cubicBezTo>
                      <a:pt x="9261" y="290"/>
                      <a:pt x="9288" y="300"/>
                      <a:pt x="9314" y="315"/>
                    </a:cubicBezTo>
                    <a:lnTo>
                      <a:pt x="17742" y="5181"/>
                    </a:lnTo>
                    <a:cubicBezTo>
                      <a:pt x="17770" y="5197"/>
                      <a:pt x="17803" y="5227"/>
                      <a:pt x="17811" y="5260"/>
                    </a:cubicBezTo>
                    <a:cubicBezTo>
                      <a:pt x="17818" y="5288"/>
                      <a:pt x="17806" y="5316"/>
                      <a:pt x="17790" y="5338"/>
                    </a:cubicBezTo>
                    <a:cubicBezTo>
                      <a:pt x="17778" y="5354"/>
                      <a:pt x="17760" y="5367"/>
                      <a:pt x="17742" y="5377"/>
                    </a:cubicBezTo>
                    <a:lnTo>
                      <a:pt x="17336" y="5611"/>
                    </a:lnTo>
                    <a:lnTo>
                      <a:pt x="9646" y="10049"/>
                    </a:lnTo>
                    <a:lnTo>
                      <a:pt x="9311" y="10242"/>
                    </a:lnTo>
                    <a:cubicBezTo>
                      <a:pt x="9287" y="10256"/>
                      <a:pt x="9258" y="10266"/>
                      <a:pt x="9229" y="10272"/>
                    </a:cubicBezTo>
                    <a:cubicBezTo>
                      <a:pt x="9200" y="10279"/>
                      <a:pt x="9171" y="10282"/>
                      <a:pt x="9142" y="10282"/>
                    </a:cubicBezTo>
                    <a:cubicBezTo>
                      <a:pt x="9112" y="10282"/>
                      <a:pt x="9083" y="10279"/>
                      <a:pt x="9052" y="10272"/>
                    </a:cubicBezTo>
                    <a:cubicBezTo>
                      <a:pt x="9022" y="10266"/>
                      <a:pt x="8995" y="10256"/>
                      <a:pt x="8970" y="10242"/>
                    </a:cubicBezTo>
                    <a:lnTo>
                      <a:pt x="8614" y="10038"/>
                    </a:lnTo>
                    <a:lnTo>
                      <a:pt x="948" y="5611"/>
                    </a:lnTo>
                    <a:lnTo>
                      <a:pt x="544" y="5377"/>
                    </a:lnTo>
                    <a:cubicBezTo>
                      <a:pt x="516" y="5361"/>
                      <a:pt x="482" y="5331"/>
                      <a:pt x="475" y="5298"/>
                    </a:cubicBezTo>
                    <a:cubicBezTo>
                      <a:pt x="468" y="5272"/>
                      <a:pt x="480" y="5243"/>
                      <a:pt x="495" y="5222"/>
                    </a:cubicBezTo>
                    <a:cubicBezTo>
                      <a:pt x="508" y="5204"/>
                      <a:pt x="526" y="5193"/>
                      <a:pt x="544" y="5181"/>
                    </a:cubicBezTo>
                    <a:lnTo>
                      <a:pt x="8972" y="315"/>
                    </a:lnTo>
                    <a:cubicBezTo>
                      <a:pt x="8998" y="300"/>
                      <a:pt x="9026" y="290"/>
                      <a:pt x="9055" y="285"/>
                    </a:cubicBezTo>
                    <a:cubicBezTo>
                      <a:pt x="9085" y="278"/>
                      <a:pt x="9114" y="275"/>
                      <a:pt x="9143" y="275"/>
                    </a:cubicBezTo>
                    <a:close/>
                    <a:moveTo>
                      <a:pt x="9143" y="1"/>
                    </a:moveTo>
                    <a:cubicBezTo>
                      <a:pt x="9056" y="1"/>
                      <a:pt x="8969" y="10"/>
                      <a:pt x="8881" y="29"/>
                    </a:cubicBezTo>
                    <a:cubicBezTo>
                      <a:pt x="8795" y="47"/>
                      <a:pt x="8715" y="78"/>
                      <a:pt x="8640" y="121"/>
                    </a:cubicBezTo>
                    <a:lnTo>
                      <a:pt x="211" y="4987"/>
                    </a:lnTo>
                    <a:cubicBezTo>
                      <a:pt x="158" y="5017"/>
                      <a:pt x="104" y="5056"/>
                      <a:pt x="67" y="5107"/>
                    </a:cubicBezTo>
                    <a:cubicBezTo>
                      <a:pt x="28" y="5154"/>
                      <a:pt x="2" y="5217"/>
                      <a:pt x="1" y="5279"/>
                    </a:cubicBezTo>
                    <a:lnTo>
                      <a:pt x="1" y="5281"/>
                    </a:lnTo>
                    <a:lnTo>
                      <a:pt x="1" y="5293"/>
                    </a:lnTo>
                    <a:cubicBezTo>
                      <a:pt x="1" y="5308"/>
                      <a:pt x="2" y="5322"/>
                      <a:pt x="7" y="5337"/>
                    </a:cubicBezTo>
                    <a:cubicBezTo>
                      <a:pt x="28" y="5433"/>
                      <a:pt x="123" y="5519"/>
                      <a:pt x="209" y="5569"/>
                    </a:cubicBezTo>
                    <a:lnTo>
                      <a:pt x="8638" y="10436"/>
                    </a:lnTo>
                    <a:cubicBezTo>
                      <a:pt x="8713" y="10478"/>
                      <a:pt x="8794" y="10509"/>
                      <a:pt x="8880" y="10528"/>
                    </a:cubicBezTo>
                    <a:cubicBezTo>
                      <a:pt x="8968" y="10547"/>
                      <a:pt x="9055" y="10556"/>
                      <a:pt x="9142" y="10556"/>
                    </a:cubicBezTo>
                    <a:cubicBezTo>
                      <a:pt x="9229" y="10556"/>
                      <a:pt x="9316" y="10547"/>
                      <a:pt x="9403" y="10528"/>
                    </a:cubicBezTo>
                    <a:cubicBezTo>
                      <a:pt x="9489" y="10509"/>
                      <a:pt x="9570" y="10479"/>
                      <a:pt x="9646" y="10436"/>
                    </a:cubicBezTo>
                    <a:lnTo>
                      <a:pt x="18074" y="5569"/>
                    </a:lnTo>
                    <a:cubicBezTo>
                      <a:pt x="18128" y="5539"/>
                      <a:pt x="18180" y="5502"/>
                      <a:pt x="18217" y="5452"/>
                    </a:cubicBezTo>
                    <a:cubicBezTo>
                      <a:pt x="18256" y="5401"/>
                      <a:pt x="18281" y="5339"/>
                      <a:pt x="18282" y="5279"/>
                    </a:cubicBezTo>
                    <a:cubicBezTo>
                      <a:pt x="18282" y="5259"/>
                      <a:pt x="18281" y="5240"/>
                      <a:pt x="18278" y="5222"/>
                    </a:cubicBezTo>
                    <a:cubicBezTo>
                      <a:pt x="18268" y="5176"/>
                      <a:pt x="18242" y="5132"/>
                      <a:pt x="18209" y="5095"/>
                    </a:cubicBezTo>
                    <a:cubicBezTo>
                      <a:pt x="18170" y="5052"/>
                      <a:pt x="18121" y="5015"/>
                      <a:pt x="18074" y="4987"/>
                    </a:cubicBezTo>
                    <a:lnTo>
                      <a:pt x="17305" y="4543"/>
                    </a:lnTo>
                    <a:lnTo>
                      <a:pt x="9648" y="121"/>
                    </a:lnTo>
                    <a:cubicBezTo>
                      <a:pt x="9573" y="79"/>
                      <a:pt x="9491" y="47"/>
                      <a:pt x="9405" y="29"/>
                    </a:cubicBezTo>
                    <a:cubicBezTo>
                      <a:pt x="9318" y="10"/>
                      <a:pt x="9231" y="1"/>
                      <a:pt x="9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3" name="Google Shape;6403;p24"/>
              <p:cNvSpPr/>
              <p:nvPr/>
            </p:nvSpPr>
            <p:spPr>
              <a:xfrm>
                <a:off x="3544299" y="2674665"/>
                <a:ext cx="6580" cy="29844"/>
              </a:xfrm>
              <a:custGeom>
                <a:avLst/>
                <a:gdLst/>
                <a:ahLst/>
                <a:cxnLst/>
                <a:rect l="l" t="t" r="r" b="b"/>
                <a:pathLst>
                  <a:path w="211" h="957" extrusionOk="0">
                    <a:moveTo>
                      <a:pt x="209" y="0"/>
                    </a:moveTo>
                    <a:cubicBezTo>
                      <a:pt x="207" y="62"/>
                      <a:pt x="181" y="122"/>
                      <a:pt x="144" y="173"/>
                    </a:cubicBezTo>
                    <a:cubicBezTo>
                      <a:pt x="105" y="223"/>
                      <a:pt x="55" y="262"/>
                      <a:pt x="0" y="292"/>
                    </a:cubicBezTo>
                    <a:lnTo>
                      <a:pt x="0" y="956"/>
                    </a:lnTo>
                    <a:cubicBezTo>
                      <a:pt x="55" y="926"/>
                      <a:pt x="107" y="889"/>
                      <a:pt x="144" y="838"/>
                    </a:cubicBezTo>
                    <a:cubicBezTo>
                      <a:pt x="171" y="804"/>
                      <a:pt x="190" y="766"/>
                      <a:pt x="202" y="725"/>
                    </a:cubicBezTo>
                    <a:cubicBezTo>
                      <a:pt x="207" y="708"/>
                      <a:pt x="210" y="687"/>
                      <a:pt x="210" y="669"/>
                    </a:cubicBezTo>
                    <a:lnTo>
                      <a:pt x="210" y="667"/>
                    </a:lnTo>
                    <a:cubicBezTo>
                      <a:pt x="210" y="446"/>
                      <a:pt x="210" y="223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4" name="Google Shape;6404;p24"/>
              <p:cNvSpPr/>
              <p:nvPr/>
            </p:nvSpPr>
            <p:spPr>
              <a:xfrm>
                <a:off x="3248297" y="2480635"/>
                <a:ext cx="34927" cy="10026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3215" extrusionOk="0">
                    <a:moveTo>
                      <a:pt x="4" y="0"/>
                    </a:moveTo>
                    <a:cubicBezTo>
                      <a:pt x="4" y="807"/>
                      <a:pt x="2" y="1617"/>
                      <a:pt x="1" y="2424"/>
                    </a:cubicBezTo>
                    <a:lnTo>
                      <a:pt x="1" y="2894"/>
                    </a:lnTo>
                    <a:cubicBezTo>
                      <a:pt x="1" y="2894"/>
                      <a:pt x="2" y="3000"/>
                      <a:pt x="119" y="3092"/>
                    </a:cubicBezTo>
                    <a:cubicBezTo>
                      <a:pt x="132" y="3102"/>
                      <a:pt x="147" y="3114"/>
                      <a:pt x="163" y="3123"/>
                    </a:cubicBezTo>
                    <a:cubicBezTo>
                      <a:pt x="198" y="3143"/>
                      <a:pt x="235" y="3160"/>
                      <a:pt x="275" y="3173"/>
                    </a:cubicBezTo>
                    <a:cubicBezTo>
                      <a:pt x="342" y="3194"/>
                      <a:pt x="412" y="3206"/>
                      <a:pt x="482" y="3210"/>
                    </a:cubicBezTo>
                    <a:cubicBezTo>
                      <a:pt x="511" y="3213"/>
                      <a:pt x="539" y="3214"/>
                      <a:pt x="567" y="3214"/>
                    </a:cubicBezTo>
                    <a:cubicBezTo>
                      <a:pt x="583" y="3214"/>
                      <a:pt x="599" y="3214"/>
                      <a:pt x="615" y="3213"/>
                    </a:cubicBezTo>
                    <a:cubicBezTo>
                      <a:pt x="681" y="3210"/>
                      <a:pt x="746" y="3203"/>
                      <a:pt x="809" y="3186"/>
                    </a:cubicBezTo>
                    <a:cubicBezTo>
                      <a:pt x="863" y="3171"/>
                      <a:pt x="915" y="3150"/>
                      <a:pt x="965" y="3117"/>
                    </a:cubicBezTo>
                    <a:lnTo>
                      <a:pt x="967" y="3117"/>
                    </a:lnTo>
                    <a:cubicBezTo>
                      <a:pt x="1046" y="3065"/>
                      <a:pt x="1119" y="2986"/>
                      <a:pt x="1119" y="2897"/>
                    </a:cubicBezTo>
                    <a:lnTo>
                      <a:pt x="1119" y="2424"/>
                    </a:lnTo>
                    <a:cubicBezTo>
                      <a:pt x="1119" y="1620"/>
                      <a:pt x="1116" y="818"/>
                      <a:pt x="1116" y="13"/>
                    </a:cubicBezTo>
                    <a:cubicBezTo>
                      <a:pt x="1116" y="49"/>
                      <a:pt x="1109" y="85"/>
                      <a:pt x="1093" y="116"/>
                    </a:cubicBezTo>
                    <a:cubicBezTo>
                      <a:pt x="1068" y="167"/>
                      <a:pt x="1022" y="204"/>
                      <a:pt x="967" y="233"/>
                    </a:cubicBezTo>
                    <a:cubicBezTo>
                      <a:pt x="930" y="254"/>
                      <a:pt x="888" y="270"/>
                      <a:pt x="846" y="283"/>
                    </a:cubicBezTo>
                    <a:cubicBezTo>
                      <a:pt x="835" y="288"/>
                      <a:pt x="823" y="290"/>
                      <a:pt x="810" y="295"/>
                    </a:cubicBezTo>
                    <a:cubicBezTo>
                      <a:pt x="728" y="318"/>
                      <a:pt x="649" y="329"/>
                      <a:pt x="570" y="329"/>
                    </a:cubicBezTo>
                    <a:cubicBezTo>
                      <a:pt x="548" y="329"/>
                      <a:pt x="526" y="328"/>
                      <a:pt x="504" y="326"/>
                    </a:cubicBezTo>
                    <a:cubicBezTo>
                      <a:pt x="497" y="326"/>
                      <a:pt x="491" y="325"/>
                      <a:pt x="484" y="325"/>
                    </a:cubicBezTo>
                    <a:cubicBezTo>
                      <a:pt x="413" y="319"/>
                      <a:pt x="346" y="305"/>
                      <a:pt x="277" y="282"/>
                    </a:cubicBezTo>
                    <a:cubicBezTo>
                      <a:pt x="257" y="276"/>
                      <a:pt x="238" y="269"/>
                      <a:pt x="219" y="260"/>
                    </a:cubicBezTo>
                    <a:cubicBezTo>
                      <a:pt x="199" y="252"/>
                      <a:pt x="182" y="242"/>
                      <a:pt x="163" y="233"/>
                    </a:cubicBezTo>
                    <a:cubicBezTo>
                      <a:pt x="147" y="224"/>
                      <a:pt x="133" y="216"/>
                      <a:pt x="119" y="204"/>
                    </a:cubicBezTo>
                    <a:cubicBezTo>
                      <a:pt x="84" y="181"/>
                      <a:pt x="54" y="152"/>
                      <a:pt x="34" y="116"/>
                    </a:cubicBezTo>
                    <a:cubicBezTo>
                      <a:pt x="15" y="82"/>
                      <a:pt x="4" y="4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5" name="Google Shape;6405;p24"/>
              <p:cNvSpPr/>
              <p:nvPr/>
            </p:nvSpPr>
            <p:spPr>
              <a:xfrm>
                <a:off x="3248453" y="2470781"/>
                <a:ext cx="34678" cy="20146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646" extrusionOk="0">
                    <a:moveTo>
                      <a:pt x="552" y="1"/>
                    </a:moveTo>
                    <a:cubicBezTo>
                      <a:pt x="460" y="1"/>
                      <a:pt x="367" y="14"/>
                      <a:pt x="270" y="46"/>
                    </a:cubicBezTo>
                    <a:cubicBezTo>
                      <a:pt x="171" y="76"/>
                      <a:pt x="68" y="126"/>
                      <a:pt x="25" y="211"/>
                    </a:cubicBezTo>
                    <a:cubicBezTo>
                      <a:pt x="7" y="244"/>
                      <a:pt x="0" y="280"/>
                      <a:pt x="0" y="317"/>
                    </a:cubicBezTo>
                    <a:cubicBezTo>
                      <a:pt x="0" y="359"/>
                      <a:pt x="12" y="399"/>
                      <a:pt x="32" y="434"/>
                    </a:cubicBezTo>
                    <a:cubicBezTo>
                      <a:pt x="61" y="486"/>
                      <a:pt x="108" y="522"/>
                      <a:pt x="161" y="550"/>
                    </a:cubicBezTo>
                    <a:cubicBezTo>
                      <a:pt x="178" y="562"/>
                      <a:pt x="199" y="570"/>
                      <a:pt x="216" y="578"/>
                    </a:cubicBezTo>
                    <a:cubicBezTo>
                      <a:pt x="308" y="618"/>
                      <a:pt x="403" y="639"/>
                      <a:pt x="499" y="644"/>
                    </a:cubicBezTo>
                    <a:cubicBezTo>
                      <a:pt x="519" y="645"/>
                      <a:pt x="540" y="646"/>
                      <a:pt x="561" y="646"/>
                    </a:cubicBezTo>
                    <a:cubicBezTo>
                      <a:pt x="652" y="646"/>
                      <a:pt x="745" y="632"/>
                      <a:pt x="841" y="601"/>
                    </a:cubicBezTo>
                    <a:cubicBezTo>
                      <a:pt x="940" y="569"/>
                      <a:pt x="1045" y="519"/>
                      <a:pt x="1088" y="434"/>
                    </a:cubicBezTo>
                    <a:cubicBezTo>
                      <a:pt x="1104" y="404"/>
                      <a:pt x="1111" y="368"/>
                      <a:pt x="1111" y="330"/>
                    </a:cubicBezTo>
                    <a:cubicBezTo>
                      <a:pt x="1111" y="289"/>
                      <a:pt x="1100" y="246"/>
                      <a:pt x="1078" y="211"/>
                    </a:cubicBezTo>
                    <a:cubicBezTo>
                      <a:pt x="1041" y="145"/>
                      <a:pt x="969" y="102"/>
                      <a:pt x="896" y="69"/>
                    </a:cubicBezTo>
                    <a:cubicBezTo>
                      <a:pt x="804" y="30"/>
                      <a:pt x="709" y="10"/>
                      <a:pt x="614" y="3"/>
                    </a:cubicBezTo>
                    <a:cubicBezTo>
                      <a:pt x="593" y="1"/>
                      <a:pt x="573" y="1"/>
                      <a:pt x="552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6" name="Google Shape;6406;p24"/>
              <p:cNvSpPr/>
              <p:nvPr/>
            </p:nvSpPr>
            <p:spPr>
              <a:xfrm>
                <a:off x="3248360" y="2480667"/>
                <a:ext cx="15031" cy="10019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213" extrusionOk="0">
                    <a:moveTo>
                      <a:pt x="3" y="0"/>
                    </a:moveTo>
                    <a:cubicBezTo>
                      <a:pt x="3" y="807"/>
                      <a:pt x="2" y="1618"/>
                      <a:pt x="0" y="2424"/>
                    </a:cubicBezTo>
                    <a:lnTo>
                      <a:pt x="0" y="2896"/>
                    </a:lnTo>
                    <a:cubicBezTo>
                      <a:pt x="0" y="2896"/>
                      <a:pt x="2" y="3027"/>
                      <a:pt x="164" y="3123"/>
                    </a:cubicBezTo>
                    <a:cubicBezTo>
                      <a:pt x="258" y="3179"/>
                      <a:pt x="368" y="3205"/>
                      <a:pt x="482" y="3212"/>
                    </a:cubicBezTo>
                    <a:lnTo>
                      <a:pt x="482" y="325"/>
                    </a:lnTo>
                    <a:cubicBezTo>
                      <a:pt x="394" y="318"/>
                      <a:pt x="304" y="297"/>
                      <a:pt x="219" y="261"/>
                    </a:cubicBezTo>
                    <a:cubicBezTo>
                      <a:pt x="199" y="252"/>
                      <a:pt x="181" y="243"/>
                      <a:pt x="163" y="233"/>
                    </a:cubicBezTo>
                    <a:cubicBezTo>
                      <a:pt x="110" y="205"/>
                      <a:pt x="64" y="167"/>
                      <a:pt x="33" y="117"/>
                    </a:cubicBezTo>
                    <a:cubicBezTo>
                      <a:pt x="15" y="82"/>
                      <a:pt x="3" y="42"/>
                      <a:pt x="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7" name="Google Shape;6407;p24"/>
              <p:cNvSpPr/>
              <p:nvPr/>
            </p:nvSpPr>
            <p:spPr>
              <a:xfrm>
                <a:off x="3252039" y="2487091"/>
                <a:ext cx="4896" cy="9255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2968" extrusionOk="0">
                    <a:moveTo>
                      <a:pt x="0" y="0"/>
                    </a:moveTo>
                    <a:lnTo>
                      <a:pt x="0" y="2887"/>
                    </a:lnTo>
                    <a:cubicBezTo>
                      <a:pt x="13" y="2897"/>
                      <a:pt x="29" y="2908"/>
                      <a:pt x="46" y="2917"/>
                    </a:cubicBezTo>
                    <a:cubicBezTo>
                      <a:pt x="79" y="2937"/>
                      <a:pt x="118" y="2956"/>
                      <a:pt x="157" y="2967"/>
                    </a:cubicBezTo>
                    <a:lnTo>
                      <a:pt x="157" y="76"/>
                    </a:lnTo>
                    <a:cubicBezTo>
                      <a:pt x="137" y="69"/>
                      <a:pt x="119" y="62"/>
                      <a:pt x="101" y="56"/>
                    </a:cubicBezTo>
                    <a:cubicBezTo>
                      <a:pt x="82" y="47"/>
                      <a:pt x="63" y="39"/>
                      <a:pt x="46" y="30"/>
                    </a:cubicBezTo>
                    <a:cubicBezTo>
                      <a:pt x="29" y="20"/>
                      <a:pt x="15" y="12"/>
                      <a:pt x="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8" name="Google Shape;6408;p24"/>
              <p:cNvSpPr/>
              <p:nvPr/>
            </p:nvSpPr>
            <p:spPr>
              <a:xfrm>
                <a:off x="3273494" y="2487933"/>
                <a:ext cx="4958" cy="92058"/>
              </a:xfrm>
              <a:custGeom>
                <a:avLst/>
                <a:gdLst/>
                <a:ahLst/>
                <a:cxnLst/>
                <a:rect l="l" t="t" r="r" b="b"/>
                <a:pathLst>
                  <a:path w="159" h="2952" extrusionOk="0">
                    <a:moveTo>
                      <a:pt x="159" y="0"/>
                    </a:moveTo>
                    <a:cubicBezTo>
                      <a:pt x="122" y="20"/>
                      <a:pt x="80" y="36"/>
                      <a:pt x="37" y="49"/>
                    </a:cubicBezTo>
                    <a:cubicBezTo>
                      <a:pt x="24" y="54"/>
                      <a:pt x="14" y="56"/>
                      <a:pt x="1" y="61"/>
                    </a:cubicBezTo>
                    <a:lnTo>
                      <a:pt x="1" y="2952"/>
                    </a:lnTo>
                    <a:cubicBezTo>
                      <a:pt x="55" y="2937"/>
                      <a:pt x="107" y="2916"/>
                      <a:pt x="157" y="2883"/>
                    </a:cubicBezTo>
                    <a:lnTo>
                      <a:pt x="159" y="2883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9" name="Google Shape;6409;p24"/>
              <p:cNvSpPr/>
              <p:nvPr/>
            </p:nvSpPr>
            <p:spPr>
              <a:xfrm>
                <a:off x="3483147" y="2697304"/>
                <a:ext cx="67453" cy="24742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7934" extrusionOk="0">
                    <a:moveTo>
                      <a:pt x="2163" y="0"/>
                    </a:moveTo>
                    <a:cubicBezTo>
                      <a:pt x="2162" y="2"/>
                      <a:pt x="2162" y="4"/>
                      <a:pt x="2161" y="6"/>
                    </a:cubicBezTo>
                    <a:lnTo>
                      <a:pt x="2161" y="6"/>
                    </a:lnTo>
                    <a:cubicBezTo>
                      <a:pt x="2162" y="4"/>
                      <a:pt x="2162" y="2"/>
                      <a:pt x="2163" y="0"/>
                    </a:cubicBezTo>
                    <a:close/>
                    <a:moveTo>
                      <a:pt x="2161" y="6"/>
                    </a:moveTo>
                    <a:cubicBezTo>
                      <a:pt x="2151" y="45"/>
                      <a:pt x="2130" y="81"/>
                      <a:pt x="2105" y="114"/>
                    </a:cubicBezTo>
                    <a:cubicBezTo>
                      <a:pt x="2068" y="163"/>
                      <a:pt x="2016" y="200"/>
                      <a:pt x="1963" y="233"/>
                    </a:cubicBezTo>
                    <a:lnTo>
                      <a:pt x="0" y="7933"/>
                    </a:lnTo>
                    <a:cubicBezTo>
                      <a:pt x="55" y="7903"/>
                      <a:pt x="107" y="7864"/>
                      <a:pt x="144" y="7814"/>
                    </a:cubicBezTo>
                    <a:cubicBezTo>
                      <a:pt x="170" y="7781"/>
                      <a:pt x="192" y="7742"/>
                      <a:pt x="202" y="7702"/>
                    </a:cubicBezTo>
                    <a:cubicBezTo>
                      <a:pt x="855" y="5137"/>
                      <a:pt x="1507" y="2570"/>
                      <a:pt x="2161" y="6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0" name="Google Shape;6410;p24"/>
              <p:cNvSpPr/>
              <p:nvPr/>
            </p:nvSpPr>
            <p:spPr>
              <a:xfrm>
                <a:off x="3281477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5531"/>
                    </a:lnTo>
                    <a:lnTo>
                      <a:pt x="8430" y="664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1" name="Google Shape;6411;p24"/>
              <p:cNvSpPr/>
              <p:nvPr/>
            </p:nvSpPr>
            <p:spPr>
              <a:xfrm>
                <a:off x="3281477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11435"/>
                    </a:lnTo>
                    <a:lnTo>
                      <a:pt x="6467" y="7702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2" name="Google Shape;6412;p24"/>
              <p:cNvSpPr/>
              <p:nvPr/>
            </p:nvSpPr>
            <p:spPr>
              <a:xfrm>
                <a:off x="3479997" y="2937455"/>
                <a:ext cx="9667" cy="548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758" extrusionOk="0">
                    <a:moveTo>
                      <a:pt x="303" y="1"/>
                    </a:moveTo>
                    <a:cubicBezTo>
                      <a:pt x="291" y="40"/>
                      <a:pt x="271" y="80"/>
                      <a:pt x="245" y="113"/>
                    </a:cubicBezTo>
                    <a:cubicBezTo>
                      <a:pt x="206" y="163"/>
                      <a:pt x="156" y="202"/>
                      <a:pt x="101" y="232"/>
                    </a:cubicBezTo>
                    <a:lnTo>
                      <a:pt x="1" y="901"/>
                    </a:lnTo>
                    <a:lnTo>
                      <a:pt x="101" y="1758"/>
                    </a:lnTo>
                    <a:cubicBezTo>
                      <a:pt x="188" y="1707"/>
                      <a:pt x="281" y="1621"/>
                      <a:pt x="305" y="1525"/>
                    </a:cubicBezTo>
                    <a:cubicBezTo>
                      <a:pt x="308" y="1513"/>
                      <a:pt x="310" y="1500"/>
                      <a:pt x="310" y="1489"/>
                    </a:cubicBezTo>
                    <a:lnTo>
                      <a:pt x="310" y="1467"/>
                    </a:lnTo>
                    <a:cubicBezTo>
                      <a:pt x="310" y="958"/>
                      <a:pt x="303" y="508"/>
                      <a:pt x="303" y="1"/>
                    </a:cubicBezTo>
                    <a:close/>
                  </a:path>
                </a:pathLst>
              </a:custGeom>
              <a:solidFill>
                <a:srgbClr val="5E21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3" name="Google Shape;6413;p24"/>
              <p:cNvSpPr/>
              <p:nvPr/>
            </p:nvSpPr>
            <p:spPr>
              <a:xfrm>
                <a:off x="3281477" y="2944628"/>
                <a:ext cx="204168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547" h="5260" extrusionOk="0">
                    <a:moveTo>
                      <a:pt x="6467" y="1"/>
                    </a:moveTo>
                    <a:lnTo>
                      <a:pt x="1" y="3734"/>
                    </a:lnTo>
                    <a:lnTo>
                      <a:pt x="1" y="5260"/>
                    </a:lnTo>
                    <a:lnTo>
                      <a:pt x="6467" y="1526"/>
                    </a:lnTo>
                    <a:lnTo>
                      <a:pt x="6546" y="576"/>
                    </a:lnTo>
                    <a:lnTo>
                      <a:pt x="6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4" name="Google Shape;6414;p24"/>
              <p:cNvSpPr/>
              <p:nvPr/>
            </p:nvSpPr>
            <p:spPr>
              <a:xfrm>
                <a:off x="3250012" y="3061070"/>
                <a:ext cx="31497" cy="5142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649" extrusionOk="0">
                    <a:moveTo>
                      <a:pt x="0" y="0"/>
                    </a:moveTo>
                    <a:lnTo>
                      <a:pt x="0" y="1526"/>
                    </a:lnTo>
                    <a:cubicBezTo>
                      <a:pt x="77" y="1569"/>
                      <a:pt x="157" y="1602"/>
                      <a:pt x="243" y="1619"/>
                    </a:cubicBezTo>
                    <a:cubicBezTo>
                      <a:pt x="330" y="1639"/>
                      <a:pt x="418" y="1648"/>
                      <a:pt x="505" y="1648"/>
                    </a:cubicBezTo>
                    <a:cubicBezTo>
                      <a:pt x="592" y="1648"/>
                      <a:pt x="680" y="1639"/>
                      <a:pt x="767" y="1619"/>
                    </a:cubicBezTo>
                    <a:cubicBezTo>
                      <a:pt x="853" y="1600"/>
                      <a:pt x="933" y="1569"/>
                      <a:pt x="1010" y="1526"/>
                    </a:cubicBezTo>
                    <a:lnTo>
                      <a:pt x="1010" y="0"/>
                    </a:lnTo>
                    <a:cubicBezTo>
                      <a:pt x="935" y="44"/>
                      <a:pt x="854" y="74"/>
                      <a:pt x="767" y="92"/>
                    </a:cubicBezTo>
                    <a:cubicBezTo>
                      <a:pt x="679" y="111"/>
                      <a:pt x="592" y="120"/>
                      <a:pt x="505" y="120"/>
                    </a:cubicBezTo>
                    <a:cubicBezTo>
                      <a:pt x="417" y="120"/>
                      <a:pt x="330" y="111"/>
                      <a:pt x="243" y="92"/>
                    </a:cubicBezTo>
                    <a:cubicBezTo>
                      <a:pt x="157" y="74"/>
                      <a:pt x="77" y="44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5" name="Google Shape;6415;p24"/>
              <p:cNvSpPr/>
              <p:nvPr/>
            </p:nvSpPr>
            <p:spPr>
              <a:xfrm>
                <a:off x="3250012" y="2856220"/>
                <a:ext cx="31497" cy="208628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6690" extrusionOk="0">
                    <a:moveTo>
                      <a:pt x="0" y="1"/>
                    </a:moveTo>
                    <a:lnTo>
                      <a:pt x="0" y="6569"/>
                    </a:lnTo>
                    <a:cubicBezTo>
                      <a:pt x="77" y="6613"/>
                      <a:pt x="157" y="6643"/>
                      <a:pt x="243" y="6661"/>
                    </a:cubicBezTo>
                    <a:cubicBezTo>
                      <a:pt x="330" y="6680"/>
                      <a:pt x="418" y="6689"/>
                      <a:pt x="505" y="6689"/>
                    </a:cubicBezTo>
                    <a:cubicBezTo>
                      <a:pt x="592" y="6689"/>
                      <a:pt x="680" y="6680"/>
                      <a:pt x="767" y="6661"/>
                    </a:cubicBezTo>
                    <a:cubicBezTo>
                      <a:pt x="853" y="6643"/>
                      <a:pt x="933" y="6613"/>
                      <a:pt x="1010" y="6569"/>
                    </a:cubicBezTo>
                    <a:lnTo>
                      <a:pt x="1010" y="1"/>
                    </a:lnTo>
                    <a:cubicBezTo>
                      <a:pt x="935" y="44"/>
                      <a:pt x="854" y="77"/>
                      <a:pt x="767" y="94"/>
                    </a:cubicBezTo>
                    <a:cubicBezTo>
                      <a:pt x="679" y="114"/>
                      <a:pt x="592" y="123"/>
                      <a:pt x="505" y="123"/>
                    </a:cubicBezTo>
                    <a:cubicBezTo>
                      <a:pt x="417" y="123"/>
                      <a:pt x="330" y="114"/>
                      <a:pt x="243" y="94"/>
                    </a:cubicBezTo>
                    <a:cubicBezTo>
                      <a:pt x="157" y="75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6" name="Google Shape;6416;p24"/>
              <p:cNvSpPr/>
              <p:nvPr/>
            </p:nvSpPr>
            <p:spPr>
              <a:xfrm>
                <a:off x="3250012" y="2835514"/>
                <a:ext cx="31497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788" extrusionOk="0">
                    <a:moveTo>
                      <a:pt x="0" y="1"/>
                    </a:moveTo>
                    <a:lnTo>
                      <a:pt x="0" y="665"/>
                    </a:lnTo>
                    <a:cubicBezTo>
                      <a:pt x="77" y="708"/>
                      <a:pt x="157" y="741"/>
                      <a:pt x="243" y="758"/>
                    </a:cubicBezTo>
                    <a:cubicBezTo>
                      <a:pt x="330" y="778"/>
                      <a:pt x="418" y="787"/>
                      <a:pt x="505" y="787"/>
                    </a:cubicBezTo>
                    <a:cubicBezTo>
                      <a:pt x="592" y="787"/>
                      <a:pt x="680" y="778"/>
                      <a:pt x="767" y="758"/>
                    </a:cubicBezTo>
                    <a:cubicBezTo>
                      <a:pt x="853" y="739"/>
                      <a:pt x="933" y="708"/>
                      <a:pt x="1010" y="665"/>
                    </a:cubicBezTo>
                    <a:lnTo>
                      <a:pt x="1010" y="1"/>
                    </a:lnTo>
                    <a:cubicBezTo>
                      <a:pt x="935" y="44"/>
                      <a:pt x="854" y="74"/>
                      <a:pt x="767" y="93"/>
                    </a:cubicBezTo>
                    <a:cubicBezTo>
                      <a:pt x="679" y="111"/>
                      <a:pt x="592" y="121"/>
                      <a:pt x="505" y="121"/>
                    </a:cubicBezTo>
                    <a:cubicBezTo>
                      <a:pt x="417" y="121"/>
                      <a:pt x="330" y="111"/>
                      <a:pt x="243" y="93"/>
                    </a:cubicBezTo>
                    <a:cubicBezTo>
                      <a:pt x="157" y="74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7" name="Google Shape;6417;p24"/>
              <p:cNvSpPr/>
              <p:nvPr/>
            </p:nvSpPr>
            <p:spPr>
              <a:xfrm>
                <a:off x="3048405" y="2944628"/>
                <a:ext cx="201736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5260" extrusionOk="0">
                    <a:moveTo>
                      <a:pt x="0" y="1"/>
                    </a:moveTo>
                    <a:lnTo>
                      <a:pt x="0" y="1526"/>
                    </a:lnTo>
                    <a:lnTo>
                      <a:pt x="6468" y="5260"/>
                    </a:lnTo>
                    <a:lnTo>
                      <a:pt x="6468" y="37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8" name="Google Shape;6418;p24"/>
              <p:cNvSpPr/>
              <p:nvPr/>
            </p:nvSpPr>
            <p:spPr>
              <a:xfrm>
                <a:off x="2987253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0" y="0"/>
                    </a:moveTo>
                    <a:lnTo>
                      <a:pt x="1961" y="7702"/>
                    </a:lnTo>
                    <a:lnTo>
                      <a:pt x="8429" y="11435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9" name="Google Shape;6419;p24"/>
              <p:cNvSpPr/>
              <p:nvPr/>
            </p:nvSpPr>
            <p:spPr>
              <a:xfrm>
                <a:off x="2987253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8429" y="5531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0" name="Google Shape;6420;p24"/>
              <p:cNvSpPr/>
              <p:nvPr/>
            </p:nvSpPr>
            <p:spPr>
              <a:xfrm>
                <a:off x="2980985" y="2697460"/>
                <a:ext cx="67484" cy="247203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92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4" y="2567"/>
                      <a:pt x="1301" y="5097"/>
                      <a:pt x="1955" y="7664"/>
                    </a:cubicBezTo>
                    <a:cubicBezTo>
                      <a:pt x="1957" y="7672"/>
                      <a:pt x="1958" y="7684"/>
                      <a:pt x="1961" y="7692"/>
                    </a:cubicBezTo>
                    <a:cubicBezTo>
                      <a:pt x="1983" y="7790"/>
                      <a:pt x="2077" y="7876"/>
                      <a:pt x="2164" y="7927"/>
                    </a:cubicBezTo>
                    <a:lnTo>
                      <a:pt x="201" y="225"/>
                    </a:lnTo>
                    <a:cubicBezTo>
                      <a:pt x="116" y="178"/>
                      <a:pt x="24" y="96"/>
                      <a:pt x="0" y="1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1" name="Google Shape;6421;p24"/>
              <p:cNvSpPr/>
              <p:nvPr/>
            </p:nvSpPr>
            <p:spPr>
              <a:xfrm>
                <a:off x="3041888" y="2936426"/>
                <a:ext cx="6549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790" extrusionOk="0">
                    <a:moveTo>
                      <a:pt x="1" y="1"/>
                    </a:moveTo>
                    <a:lnTo>
                      <a:pt x="1" y="1497"/>
                    </a:lnTo>
                    <a:lnTo>
                      <a:pt x="1" y="1517"/>
                    </a:lnTo>
                    <a:cubicBezTo>
                      <a:pt x="1" y="1530"/>
                      <a:pt x="2" y="1543"/>
                      <a:pt x="7" y="1555"/>
                    </a:cubicBezTo>
                    <a:cubicBezTo>
                      <a:pt x="28" y="1653"/>
                      <a:pt x="123" y="1739"/>
                      <a:pt x="209" y="1789"/>
                    </a:cubicBezTo>
                    <a:lnTo>
                      <a:pt x="209" y="264"/>
                    </a:lnTo>
                    <a:cubicBezTo>
                      <a:pt x="123" y="215"/>
                      <a:pt x="30" y="129"/>
                      <a:pt x="7" y="29"/>
                    </a:cubicBezTo>
                    <a:cubicBezTo>
                      <a:pt x="4" y="21"/>
                      <a:pt x="2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2" name="Google Shape;6422;p24"/>
              <p:cNvSpPr/>
              <p:nvPr/>
            </p:nvSpPr>
            <p:spPr>
              <a:xfrm>
                <a:off x="2980735" y="2675070"/>
                <a:ext cx="6549" cy="29439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44" extrusionOk="0">
                    <a:moveTo>
                      <a:pt x="1" y="0"/>
                    </a:moveTo>
                    <a:lnTo>
                      <a:pt x="1" y="651"/>
                    </a:lnTo>
                    <a:lnTo>
                      <a:pt x="7" y="709"/>
                    </a:lnTo>
                    <a:cubicBezTo>
                      <a:pt x="7" y="712"/>
                      <a:pt x="8" y="713"/>
                      <a:pt x="8" y="718"/>
                    </a:cubicBezTo>
                    <a:lnTo>
                      <a:pt x="8" y="719"/>
                    </a:lnTo>
                    <a:cubicBezTo>
                      <a:pt x="35" y="812"/>
                      <a:pt x="124" y="896"/>
                      <a:pt x="209" y="943"/>
                    </a:cubicBezTo>
                    <a:lnTo>
                      <a:pt x="209" y="279"/>
                    </a:lnTo>
                    <a:cubicBezTo>
                      <a:pt x="122" y="230"/>
                      <a:pt x="28" y="144"/>
                      <a:pt x="7" y="43"/>
                    </a:cubicBezTo>
                    <a:cubicBezTo>
                      <a:pt x="2" y="29"/>
                      <a:pt x="1" y="15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3" name="Google Shape;6423;p24"/>
              <p:cNvSpPr/>
              <p:nvPr/>
            </p:nvSpPr>
            <p:spPr>
              <a:xfrm>
                <a:off x="2980704" y="2674758"/>
                <a:ext cx="31" cy="3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0"/>
                    </a:move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4" name="Google Shape;6424;p24"/>
              <p:cNvSpPr/>
              <p:nvPr/>
            </p:nvSpPr>
            <p:spPr>
              <a:xfrm>
                <a:off x="2987190" y="2704477"/>
                <a:ext cx="61247" cy="24018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7702" extrusionOk="0">
                    <a:moveTo>
                      <a:pt x="1963" y="7702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5" name="Google Shape;6425;p24"/>
              <p:cNvSpPr/>
              <p:nvPr/>
            </p:nvSpPr>
            <p:spPr>
              <a:xfrm>
                <a:off x="3048405" y="2992215"/>
                <a:ext cx="201736" cy="116445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3734" extrusionOk="0">
                    <a:moveTo>
                      <a:pt x="0" y="0"/>
                    </a:moveTo>
                    <a:lnTo>
                      <a:pt x="6468" y="3734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6" name="Google Shape;6426;p24"/>
              <p:cNvSpPr/>
              <p:nvPr/>
            </p:nvSpPr>
            <p:spPr>
              <a:xfrm>
                <a:off x="2980922" y="2697523"/>
                <a:ext cx="60998" cy="23900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664" extrusionOk="0">
                    <a:moveTo>
                      <a:pt x="1" y="0"/>
                    </a:moveTo>
                    <a:cubicBezTo>
                      <a:pt x="328" y="1284"/>
                      <a:pt x="653" y="2558"/>
                      <a:pt x="978" y="3832"/>
                    </a:cubicBezTo>
                    <a:lnTo>
                      <a:pt x="978" y="3832"/>
                    </a:lnTo>
                    <a:lnTo>
                      <a:pt x="1" y="0"/>
                    </a:lnTo>
                    <a:close/>
                    <a:moveTo>
                      <a:pt x="978" y="3832"/>
                    </a:moveTo>
                    <a:lnTo>
                      <a:pt x="1956" y="7663"/>
                    </a:lnTo>
                    <a:cubicBezTo>
                      <a:pt x="1629" y="6380"/>
                      <a:pt x="1303" y="5106"/>
                      <a:pt x="978" y="3832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7" name="Google Shape;6427;p24"/>
              <p:cNvSpPr/>
              <p:nvPr/>
            </p:nvSpPr>
            <p:spPr>
              <a:xfrm>
                <a:off x="3505007" y="2948993"/>
                <a:ext cx="70884" cy="57412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841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382" y="1119"/>
                      <a:pt x="438" y="1195"/>
                      <a:pt x="485" y="1278"/>
                    </a:cubicBezTo>
                    <a:cubicBezTo>
                      <a:pt x="511" y="1323"/>
                      <a:pt x="534" y="1369"/>
                      <a:pt x="553" y="1421"/>
                    </a:cubicBezTo>
                    <a:cubicBezTo>
                      <a:pt x="569" y="1465"/>
                      <a:pt x="579" y="1511"/>
                      <a:pt x="583" y="1562"/>
                    </a:cubicBezTo>
                    <a:cubicBezTo>
                      <a:pt x="585" y="1577"/>
                      <a:pt x="585" y="1596"/>
                      <a:pt x="585" y="1613"/>
                    </a:cubicBezTo>
                    <a:cubicBezTo>
                      <a:pt x="583" y="1705"/>
                      <a:pt x="557" y="1799"/>
                      <a:pt x="485" y="1840"/>
                    </a:cubicBezTo>
                    <a:cubicBezTo>
                      <a:pt x="1049" y="1517"/>
                      <a:pt x="1611" y="1192"/>
                      <a:pt x="2173" y="866"/>
                    </a:cubicBezTo>
                    <a:cubicBezTo>
                      <a:pt x="2244" y="825"/>
                      <a:pt x="2271" y="733"/>
                      <a:pt x="2272" y="644"/>
                    </a:cubicBezTo>
                    <a:cubicBezTo>
                      <a:pt x="2272" y="624"/>
                      <a:pt x="2272" y="605"/>
                      <a:pt x="2271" y="584"/>
                    </a:cubicBezTo>
                    <a:cubicBezTo>
                      <a:pt x="2267" y="536"/>
                      <a:pt x="2257" y="489"/>
                      <a:pt x="2242" y="446"/>
                    </a:cubicBezTo>
                    <a:cubicBezTo>
                      <a:pt x="2224" y="396"/>
                      <a:pt x="2200" y="350"/>
                      <a:pt x="2173" y="302"/>
                    </a:cubicBezTo>
                    <a:cubicBezTo>
                      <a:pt x="2127" y="219"/>
                      <a:pt x="2070" y="143"/>
                      <a:pt x="1985" y="81"/>
                    </a:cubicBezTo>
                    <a:cubicBezTo>
                      <a:pt x="1983" y="79"/>
                      <a:pt x="1979" y="78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8" name="Google Shape;6428;p24"/>
              <p:cNvSpPr/>
              <p:nvPr/>
            </p:nvSpPr>
            <p:spPr>
              <a:xfrm>
                <a:off x="3505007" y="2948993"/>
                <a:ext cx="61902" cy="3296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057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859" y="733"/>
                      <a:pt x="1423" y="409"/>
                      <a:pt x="1985" y="84"/>
                    </a:cubicBezTo>
                    <a:cubicBezTo>
                      <a:pt x="1981" y="81"/>
                      <a:pt x="1979" y="79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9" name="Google Shape;6429;p24"/>
              <p:cNvSpPr/>
              <p:nvPr/>
            </p:nvSpPr>
            <p:spPr>
              <a:xfrm>
                <a:off x="3480777" y="2979305"/>
                <a:ext cx="42692" cy="3159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13" extrusionOk="0">
                    <a:moveTo>
                      <a:pt x="857" y="1"/>
                    </a:moveTo>
                    <a:cubicBezTo>
                      <a:pt x="828" y="1"/>
                      <a:pt x="799" y="7"/>
                      <a:pt x="774" y="22"/>
                    </a:cubicBezTo>
                    <a:cubicBezTo>
                      <a:pt x="774" y="22"/>
                      <a:pt x="772" y="22"/>
                      <a:pt x="771" y="23"/>
                    </a:cubicBezTo>
                    <a:cubicBezTo>
                      <a:pt x="769" y="26"/>
                      <a:pt x="765" y="26"/>
                      <a:pt x="762" y="27"/>
                    </a:cubicBezTo>
                    <a:cubicBezTo>
                      <a:pt x="758" y="29"/>
                      <a:pt x="752" y="29"/>
                      <a:pt x="748" y="30"/>
                    </a:cubicBezTo>
                    <a:cubicBezTo>
                      <a:pt x="740" y="33"/>
                      <a:pt x="735" y="33"/>
                      <a:pt x="728" y="35"/>
                    </a:cubicBezTo>
                    <a:cubicBezTo>
                      <a:pt x="720" y="35"/>
                      <a:pt x="713" y="36"/>
                      <a:pt x="706" y="36"/>
                    </a:cubicBezTo>
                    <a:cubicBezTo>
                      <a:pt x="699" y="37"/>
                      <a:pt x="690" y="37"/>
                      <a:pt x="683" y="37"/>
                    </a:cubicBezTo>
                    <a:lnTo>
                      <a:pt x="659" y="37"/>
                    </a:lnTo>
                    <a:cubicBezTo>
                      <a:pt x="651" y="37"/>
                      <a:pt x="644" y="36"/>
                      <a:pt x="637" y="36"/>
                    </a:cubicBezTo>
                    <a:cubicBezTo>
                      <a:pt x="633" y="35"/>
                      <a:pt x="625" y="35"/>
                      <a:pt x="620" y="33"/>
                    </a:cubicBezTo>
                    <a:cubicBezTo>
                      <a:pt x="614" y="32"/>
                      <a:pt x="608" y="32"/>
                      <a:pt x="605" y="29"/>
                    </a:cubicBezTo>
                    <a:cubicBezTo>
                      <a:pt x="601" y="27"/>
                      <a:pt x="598" y="27"/>
                      <a:pt x="597" y="26"/>
                    </a:cubicBezTo>
                    <a:cubicBezTo>
                      <a:pt x="594" y="26"/>
                      <a:pt x="592" y="23"/>
                      <a:pt x="591" y="23"/>
                    </a:cubicBezTo>
                    <a:lnTo>
                      <a:pt x="590" y="23"/>
                    </a:lnTo>
                    <a:cubicBezTo>
                      <a:pt x="564" y="9"/>
                      <a:pt x="536" y="3"/>
                      <a:pt x="506" y="3"/>
                    </a:cubicBezTo>
                    <a:cubicBezTo>
                      <a:pt x="437" y="3"/>
                      <a:pt x="362" y="37"/>
                      <a:pt x="299" y="79"/>
                    </a:cubicBezTo>
                    <a:cubicBezTo>
                      <a:pt x="211" y="141"/>
                      <a:pt x="152" y="221"/>
                      <a:pt x="104" y="306"/>
                    </a:cubicBezTo>
                    <a:cubicBezTo>
                      <a:pt x="55" y="393"/>
                      <a:pt x="16" y="482"/>
                      <a:pt x="7" y="590"/>
                    </a:cubicBezTo>
                    <a:lnTo>
                      <a:pt x="7" y="597"/>
                    </a:lnTo>
                    <a:cubicBezTo>
                      <a:pt x="0" y="702"/>
                      <a:pt x="23" y="820"/>
                      <a:pt x="105" y="868"/>
                    </a:cubicBezTo>
                    <a:cubicBezTo>
                      <a:pt x="134" y="884"/>
                      <a:pt x="163" y="899"/>
                      <a:pt x="194" y="913"/>
                    </a:cubicBezTo>
                    <a:cubicBezTo>
                      <a:pt x="247" y="939"/>
                      <a:pt x="303" y="956"/>
                      <a:pt x="362" y="973"/>
                    </a:cubicBezTo>
                    <a:cubicBezTo>
                      <a:pt x="421" y="988"/>
                      <a:pt x="483" y="998"/>
                      <a:pt x="544" y="1005"/>
                    </a:cubicBezTo>
                    <a:cubicBezTo>
                      <a:pt x="591" y="1011"/>
                      <a:pt x="640" y="1013"/>
                      <a:pt x="689" y="1013"/>
                    </a:cubicBezTo>
                    <a:cubicBezTo>
                      <a:pt x="703" y="1013"/>
                      <a:pt x="717" y="1013"/>
                      <a:pt x="730" y="1012"/>
                    </a:cubicBezTo>
                    <a:cubicBezTo>
                      <a:pt x="794" y="1011"/>
                      <a:pt x="857" y="1004"/>
                      <a:pt x="917" y="992"/>
                    </a:cubicBezTo>
                    <a:cubicBezTo>
                      <a:pt x="979" y="981"/>
                      <a:pt x="1040" y="963"/>
                      <a:pt x="1097" y="945"/>
                    </a:cubicBezTo>
                    <a:cubicBezTo>
                      <a:pt x="1155" y="925"/>
                      <a:pt x="1211" y="899"/>
                      <a:pt x="1262" y="868"/>
                    </a:cubicBezTo>
                    <a:cubicBezTo>
                      <a:pt x="1347" y="818"/>
                      <a:pt x="1369" y="696"/>
                      <a:pt x="1356" y="588"/>
                    </a:cubicBezTo>
                    <a:cubicBezTo>
                      <a:pt x="1347" y="480"/>
                      <a:pt x="1308" y="388"/>
                      <a:pt x="1259" y="305"/>
                    </a:cubicBezTo>
                    <a:cubicBezTo>
                      <a:pt x="1212" y="221"/>
                      <a:pt x="1155" y="144"/>
                      <a:pt x="1071" y="83"/>
                    </a:cubicBezTo>
                    <a:cubicBezTo>
                      <a:pt x="1068" y="81"/>
                      <a:pt x="1065" y="79"/>
                      <a:pt x="1064" y="78"/>
                    </a:cubicBezTo>
                    <a:cubicBezTo>
                      <a:pt x="1002" y="35"/>
                      <a:pt x="926" y="1"/>
                      <a:pt x="857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0" name="Google Shape;6430;p24"/>
              <p:cNvSpPr/>
              <p:nvPr/>
            </p:nvSpPr>
            <p:spPr>
              <a:xfrm>
                <a:off x="3455673" y="2964960"/>
                <a:ext cx="43534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0" extrusionOk="0">
                    <a:moveTo>
                      <a:pt x="505" y="1"/>
                    </a:moveTo>
                    <a:cubicBezTo>
                      <a:pt x="481" y="1"/>
                      <a:pt x="458" y="5"/>
                      <a:pt x="434" y="12"/>
                    </a:cubicBezTo>
                    <a:cubicBezTo>
                      <a:pt x="387" y="24"/>
                      <a:pt x="339" y="47"/>
                      <a:pt x="299" y="76"/>
                    </a:cubicBezTo>
                    <a:cubicBezTo>
                      <a:pt x="282" y="86"/>
                      <a:pt x="265" y="101"/>
                      <a:pt x="250" y="114"/>
                    </a:cubicBezTo>
                    <a:cubicBezTo>
                      <a:pt x="188" y="170"/>
                      <a:pt x="142" y="234"/>
                      <a:pt x="104" y="302"/>
                    </a:cubicBezTo>
                    <a:cubicBezTo>
                      <a:pt x="55" y="388"/>
                      <a:pt x="16" y="479"/>
                      <a:pt x="7" y="587"/>
                    </a:cubicBezTo>
                    <a:lnTo>
                      <a:pt x="7" y="594"/>
                    </a:lnTo>
                    <a:cubicBezTo>
                      <a:pt x="0" y="697"/>
                      <a:pt x="23" y="817"/>
                      <a:pt x="105" y="866"/>
                    </a:cubicBezTo>
                    <a:cubicBezTo>
                      <a:pt x="375" y="1019"/>
                      <a:pt x="642" y="1176"/>
                      <a:pt x="911" y="1330"/>
                    </a:cubicBezTo>
                    <a:lnTo>
                      <a:pt x="911" y="1330"/>
                    </a:lnTo>
                    <a:cubicBezTo>
                      <a:pt x="828" y="1282"/>
                      <a:pt x="807" y="1163"/>
                      <a:pt x="814" y="1060"/>
                    </a:cubicBezTo>
                    <a:lnTo>
                      <a:pt x="814" y="1052"/>
                    </a:lnTo>
                    <a:cubicBezTo>
                      <a:pt x="822" y="945"/>
                      <a:pt x="861" y="853"/>
                      <a:pt x="910" y="768"/>
                    </a:cubicBezTo>
                    <a:cubicBezTo>
                      <a:pt x="952" y="696"/>
                      <a:pt x="999" y="630"/>
                      <a:pt x="1065" y="574"/>
                    </a:cubicBezTo>
                    <a:cubicBezTo>
                      <a:pt x="1077" y="564"/>
                      <a:pt x="1091" y="552"/>
                      <a:pt x="1107" y="542"/>
                    </a:cubicBezTo>
                    <a:cubicBezTo>
                      <a:pt x="1150" y="510"/>
                      <a:pt x="1202" y="486"/>
                      <a:pt x="1252" y="473"/>
                    </a:cubicBezTo>
                    <a:cubicBezTo>
                      <a:pt x="1272" y="468"/>
                      <a:pt x="1291" y="465"/>
                      <a:pt x="1310" y="465"/>
                    </a:cubicBezTo>
                    <a:cubicBezTo>
                      <a:pt x="1341" y="465"/>
                      <a:pt x="1370" y="472"/>
                      <a:pt x="1396" y="486"/>
                    </a:cubicBezTo>
                    <a:cubicBezTo>
                      <a:pt x="1129" y="331"/>
                      <a:pt x="858" y="175"/>
                      <a:pt x="591" y="22"/>
                    </a:cubicBezTo>
                    <a:cubicBezTo>
                      <a:pt x="564" y="7"/>
                      <a:pt x="535" y="1"/>
                      <a:pt x="505" y="1"/>
                    </a:cubicBezTo>
                    <a:close/>
                    <a:moveTo>
                      <a:pt x="911" y="1330"/>
                    </a:moveTo>
                    <a:cubicBezTo>
                      <a:pt x="911" y="1330"/>
                      <a:pt x="911" y="1330"/>
                      <a:pt x="911" y="1330"/>
                    </a:cubicBezTo>
                    <a:cubicBezTo>
                      <a:pt x="911" y="1330"/>
                      <a:pt x="911" y="1330"/>
                      <a:pt x="911" y="133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1" name="Google Shape;6431;p24"/>
              <p:cNvSpPr/>
              <p:nvPr/>
            </p:nvSpPr>
            <p:spPr>
              <a:xfrm>
                <a:off x="3455580" y="2983421"/>
                <a:ext cx="28503" cy="22983"/>
              </a:xfrm>
              <a:custGeom>
                <a:avLst/>
                <a:gdLst/>
                <a:ahLst/>
                <a:cxnLst/>
                <a:rect l="l" t="t" r="r" b="b"/>
                <a:pathLst>
                  <a:path w="914" h="737" extrusionOk="0">
                    <a:moveTo>
                      <a:pt x="7" y="0"/>
                    </a:moveTo>
                    <a:cubicBezTo>
                      <a:pt x="0" y="104"/>
                      <a:pt x="25" y="223"/>
                      <a:pt x="107" y="271"/>
                    </a:cubicBezTo>
                    <a:cubicBezTo>
                      <a:pt x="377" y="426"/>
                      <a:pt x="644" y="583"/>
                      <a:pt x="913" y="736"/>
                    </a:cubicBezTo>
                    <a:cubicBezTo>
                      <a:pt x="830" y="688"/>
                      <a:pt x="808" y="570"/>
                      <a:pt x="815" y="465"/>
                    </a:cubicBezTo>
                    <a:cubicBezTo>
                      <a:pt x="545" y="311"/>
                      <a:pt x="278" y="154"/>
                      <a:pt x="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2" name="Google Shape;6432;p24"/>
              <p:cNvSpPr/>
              <p:nvPr/>
            </p:nvSpPr>
            <p:spPr>
              <a:xfrm>
                <a:off x="3480683" y="2997891"/>
                <a:ext cx="34272" cy="13004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7" extrusionOk="0">
                    <a:moveTo>
                      <a:pt x="7" y="1"/>
                    </a:moveTo>
                    <a:lnTo>
                      <a:pt x="7" y="1"/>
                    </a:lnTo>
                    <a:cubicBezTo>
                      <a:pt x="0" y="106"/>
                      <a:pt x="25" y="224"/>
                      <a:pt x="107" y="272"/>
                    </a:cubicBezTo>
                    <a:cubicBezTo>
                      <a:pt x="135" y="288"/>
                      <a:pt x="164" y="303"/>
                      <a:pt x="194" y="317"/>
                    </a:cubicBezTo>
                    <a:cubicBezTo>
                      <a:pt x="249" y="343"/>
                      <a:pt x="305" y="360"/>
                      <a:pt x="364" y="377"/>
                    </a:cubicBezTo>
                    <a:cubicBezTo>
                      <a:pt x="423" y="392"/>
                      <a:pt x="485" y="402"/>
                      <a:pt x="545" y="409"/>
                    </a:cubicBezTo>
                    <a:cubicBezTo>
                      <a:pt x="593" y="415"/>
                      <a:pt x="641" y="417"/>
                      <a:pt x="690" y="417"/>
                    </a:cubicBezTo>
                    <a:cubicBezTo>
                      <a:pt x="704" y="417"/>
                      <a:pt x="718" y="417"/>
                      <a:pt x="732" y="416"/>
                    </a:cubicBezTo>
                    <a:cubicBezTo>
                      <a:pt x="795" y="415"/>
                      <a:pt x="859" y="408"/>
                      <a:pt x="919" y="396"/>
                    </a:cubicBezTo>
                    <a:cubicBezTo>
                      <a:pt x="981" y="385"/>
                      <a:pt x="1041" y="367"/>
                      <a:pt x="1099" y="349"/>
                    </a:cubicBezTo>
                    <a:lnTo>
                      <a:pt x="1099" y="349"/>
                    </a:lnTo>
                    <a:cubicBezTo>
                      <a:pt x="1071" y="351"/>
                      <a:pt x="1044" y="352"/>
                      <a:pt x="1017" y="352"/>
                    </a:cubicBezTo>
                    <a:cubicBezTo>
                      <a:pt x="494" y="352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3" name="Google Shape;6433;p24"/>
              <p:cNvSpPr/>
              <p:nvPr/>
            </p:nvSpPr>
            <p:spPr>
              <a:xfrm>
                <a:off x="3500704" y="2979398"/>
                <a:ext cx="13534" cy="34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11" extrusionOk="0">
                    <a:moveTo>
                      <a:pt x="221" y="0"/>
                    </a:moveTo>
                    <a:cubicBezTo>
                      <a:pt x="191" y="0"/>
                      <a:pt x="163" y="7"/>
                      <a:pt x="137" y="22"/>
                    </a:cubicBezTo>
                    <a:cubicBezTo>
                      <a:pt x="137" y="22"/>
                      <a:pt x="135" y="22"/>
                      <a:pt x="133" y="23"/>
                    </a:cubicBezTo>
                    <a:cubicBezTo>
                      <a:pt x="132" y="24"/>
                      <a:pt x="127" y="24"/>
                      <a:pt x="124" y="26"/>
                    </a:cubicBezTo>
                    <a:cubicBezTo>
                      <a:pt x="120" y="29"/>
                      <a:pt x="116" y="29"/>
                      <a:pt x="110" y="30"/>
                    </a:cubicBezTo>
                    <a:cubicBezTo>
                      <a:pt x="103" y="32"/>
                      <a:pt x="97" y="32"/>
                      <a:pt x="90" y="33"/>
                    </a:cubicBezTo>
                    <a:cubicBezTo>
                      <a:pt x="83" y="33"/>
                      <a:pt x="76" y="36"/>
                      <a:pt x="68" y="36"/>
                    </a:cubicBezTo>
                    <a:cubicBezTo>
                      <a:pt x="61" y="37"/>
                      <a:pt x="53" y="37"/>
                      <a:pt x="45" y="37"/>
                    </a:cubicBezTo>
                    <a:lnTo>
                      <a:pt x="22" y="37"/>
                    </a:lnTo>
                    <a:cubicBezTo>
                      <a:pt x="15" y="37"/>
                      <a:pt x="7" y="36"/>
                      <a:pt x="1" y="36"/>
                    </a:cubicBezTo>
                    <a:cubicBezTo>
                      <a:pt x="1" y="36"/>
                      <a:pt x="169" y="111"/>
                      <a:pt x="312" y="111"/>
                    </a:cubicBezTo>
                    <a:cubicBezTo>
                      <a:pt x="357" y="111"/>
                      <a:pt x="400" y="103"/>
                      <a:pt x="434" y="83"/>
                    </a:cubicBezTo>
                    <a:cubicBezTo>
                      <a:pt x="432" y="80"/>
                      <a:pt x="429" y="80"/>
                      <a:pt x="426" y="76"/>
                    </a:cubicBezTo>
                    <a:cubicBezTo>
                      <a:pt x="365" y="34"/>
                      <a:pt x="289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4" name="Google Shape;6434;p24"/>
              <p:cNvSpPr/>
              <p:nvPr/>
            </p:nvSpPr>
            <p:spPr>
              <a:xfrm>
                <a:off x="3492065" y="2963026"/>
                <a:ext cx="83825" cy="38295"/>
              </a:xfrm>
              <a:custGeom>
                <a:avLst/>
                <a:gdLst/>
                <a:ahLst/>
                <a:cxnLst/>
                <a:rect l="l" t="t" r="r" b="b"/>
                <a:pathLst>
                  <a:path w="2688" h="1228" extrusionOk="0">
                    <a:moveTo>
                      <a:pt x="2656" y="0"/>
                    </a:moveTo>
                    <a:lnTo>
                      <a:pt x="966" y="972"/>
                    </a:lnTo>
                    <a:cubicBezTo>
                      <a:pt x="966" y="972"/>
                      <a:pt x="675" y="1107"/>
                      <a:pt x="262" y="1107"/>
                    </a:cubicBezTo>
                    <a:cubicBezTo>
                      <a:pt x="179" y="1107"/>
                      <a:pt x="91" y="1101"/>
                      <a:pt x="0" y="1089"/>
                    </a:cubicBezTo>
                    <a:lnTo>
                      <a:pt x="0" y="1089"/>
                    </a:lnTo>
                    <a:cubicBezTo>
                      <a:pt x="0" y="1089"/>
                      <a:pt x="270" y="1227"/>
                      <a:pt x="618" y="1227"/>
                    </a:cubicBezTo>
                    <a:cubicBezTo>
                      <a:pt x="739" y="1227"/>
                      <a:pt x="868" y="1211"/>
                      <a:pt x="1000" y="1166"/>
                    </a:cubicBezTo>
                    <a:lnTo>
                      <a:pt x="2687" y="196"/>
                    </a:lnTo>
                    <a:cubicBezTo>
                      <a:pt x="2687" y="174"/>
                      <a:pt x="2687" y="155"/>
                      <a:pt x="2686" y="138"/>
                    </a:cubicBezTo>
                    <a:cubicBezTo>
                      <a:pt x="2682" y="88"/>
                      <a:pt x="2672" y="43"/>
                      <a:pt x="2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5" name="Google Shape;6435;p24"/>
              <p:cNvSpPr/>
              <p:nvPr/>
            </p:nvSpPr>
            <p:spPr>
              <a:xfrm>
                <a:off x="3718433" y="1756659"/>
                <a:ext cx="115104" cy="417131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13376" extrusionOk="0">
                    <a:moveTo>
                      <a:pt x="3537" y="1"/>
                    </a:moveTo>
                    <a:lnTo>
                      <a:pt x="3537" y="1"/>
                    </a:lnTo>
                    <a:cubicBezTo>
                      <a:pt x="3541" y="39"/>
                      <a:pt x="3546" y="78"/>
                      <a:pt x="3550" y="116"/>
                    </a:cubicBezTo>
                    <a:lnTo>
                      <a:pt x="3550" y="116"/>
                    </a:lnTo>
                    <a:cubicBezTo>
                      <a:pt x="3546" y="78"/>
                      <a:pt x="3542" y="39"/>
                      <a:pt x="3537" y="1"/>
                    </a:cubicBezTo>
                    <a:close/>
                    <a:moveTo>
                      <a:pt x="3550" y="116"/>
                    </a:moveTo>
                    <a:cubicBezTo>
                      <a:pt x="3577" y="364"/>
                      <a:pt x="3588" y="613"/>
                      <a:pt x="3583" y="860"/>
                    </a:cubicBezTo>
                    <a:cubicBezTo>
                      <a:pt x="3577" y="1185"/>
                      <a:pt x="3545" y="1510"/>
                      <a:pt x="3488" y="1835"/>
                    </a:cubicBezTo>
                    <a:cubicBezTo>
                      <a:pt x="3429" y="2159"/>
                      <a:pt x="3346" y="2481"/>
                      <a:pt x="3235" y="2801"/>
                    </a:cubicBezTo>
                    <a:cubicBezTo>
                      <a:pt x="3123" y="3122"/>
                      <a:pt x="2988" y="3435"/>
                      <a:pt x="2827" y="3747"/>
                    </a:cubicBezTo>
                    <a:cubicBezTo>
                      <a:pt x="2719" y="3956"/>
                      <a:pt x="2599" y="4160"/>
                      <a:pt x="2470" y="4364"/>
                    </a:cubicBezTo>
                    <a:cubicBezTo>
                      <a:pt x="2341" y="4567"/>
                      <a:pt x="2203" y="4767"/>
                      <a:pt x="2050" y="4966"/>
                    </a:cubicBezTo>
                    <a:cubicBezTo>
                      <a:pt x="2043" y="4976"/>
                      <a:pt x="2034" y="4987"/>
                      <a:pt x="2027" y="4997"/>
                    </a:cubicBezTo>
                    <a:cubicBezTo>
                      <a:pt x="2042" y="5116"/>
                      <a:pt x="2053" y="5234"/>
                      <a:pt x="2065" y="5350"/>
                    </a:cubicBezTo>
                    <a:cubicBezTo>
                      <a:pt x="2095" y="5664"/>
                      <a:pt x="2114" y="5986"/>
                      <a:pt x="2122" y="6292"/>
                    </a:cubicBezTo>
                    <a:cubicBezTo>
                      <a:pt x="2125" y="6431"/>
                      <a:pt x="2128" y="6568"/>
                      <a:pt x="2128" y="6705"/>
                    </a:cubicBezTo>
                    <a:cubicBezTo>
                      <a:pt x="2125" y="7014"/>
                      <a:pt x="2115" y="7308"/>
                      <a:pt x="2092" y="7612"/>
                    </a:cubicBezTo>
                    <a:cubicBezTo>
                      <a:pt x="2068" y="7915"/>
                      <a:pt x="2036" y="8204"/>
                      <a:pt x="1993" y="8499"/>
                    </a:cubicBezTo>
                    <a:cubicBezTo>
                      <a:pt x="1948" y="8793"/>
                      <a:pt x="1896" y="9077"/>
                      <a:pt x="1830" y="9364"/>
                    </a:cubicBezTo>
                    <a:cubicBezTo>
                      <a:pt x="1766" y="9652"/>
                      <a:pt x="1692" y="9926"/>
                      <a:pt x="1606" y="10202"/>
                    </a:cubicBezTo>
                    <a:cubicBezTo>
                      <a:pt x="1520" y="10480"/>
                      <a:pt x="1426" y="10746"/>
                      <a:pt x="1321" y="11012"/>
                    </a:cubicBezTo>
                    <a:cubicBezTo>
                      <a:pt x="1215" y="11278"/>
                      <a:pt x="1100" y="11532"/>
                      <a:pt x="973" y="11788"/>
                    </a:cubicBezTo>
                    <a:cubicBezTo>
                      <a:pt x="845" y="12041"/>
                      <a:pt x="713" y="12286"/>
                      <a:pt x="568" y="12528"/>
                    </a:cubicBezTo>
                    <a:cubicBezTo>
                      <a:pt x="391" y="12823"/>
                      <a:pt x="203" y="13104"/>
                      <a:pt x="0" y="13375"/>
                    </a:cubicBezTo>
                    <a:cubicBezTo>
                      <a:pt x="620" y="12556"/>
                      <a:pt x="1180" y="11669"/>
                      <a:pt x="1664" y="10731"/>
                    </a:cubicBezTo>
                    <a:cubicBezTo>
                      <a:pt x="2185" y="9719"/>
                      <a:pt x="2617" y="8650"/>
                      <a:pt x="2942" y="7547"/>
                    </a:cubicBezTo>
                    <a:cubicBezTo>
                      <a:pt x="3268" y="6443"/>
                      <a:pt x="3489" y="5310"/>
                      <a:pt x="3601" y="4171"/>
                    </a:cubicBezTo>
                    <a:cubicBezTo>
                      <a:pt x="3630" y="3887"/>
                      <a:pt x="3652" y="3602"/>
                      <a:pt x="3666" y="3319"/>
                    </a:cubicBezTo>
                    <a:cubicBezTo>
                      <a:pt x="3681" y="3034"/>
                      <a:pt x="3688" y="2750"/>
                      <a:pt x="3689" y="2468"/>
                    </a:cubicBezTo>
                    <a:cubicBezTo>
                      <a:pt x="3691" y="1903"/>
                      <a:pt x="3668" y="1339"/>
                      <a:pt x="3619" y="784"/>
                    </a:cubicBezTo>
                    <a:cubicBezTo>
                      <a:pt x="3599" y="559"/>
                      <a:pt x="3575" y="336"/>
                      <a:pt x="3550" y="11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6" name="Google Shape;6436;p24"/>
              <p:cNvSpPr/>
              <p:nvPr/>
            </p:nvSpPr>
            <p:spPr>
              <a:xfrm>
                <a:off x="3477752" y="1359308"/>
                <a:ext cx="352515" cy="553097"/>
              </a:xfrm>
              <a:custGeom>
                <a:avLst/>
                <a:gdLst/>
                <a:ahLst/>
                <a:cxnLst/>
                <a:rect l="l" t="t" r="r" b="b"/>
                <a:pathLst>
                  <a:path w="11304" h="17736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166" y="34"/>
                      <a:pt x="188" y="68"/>
                      <a:pt x="208" y="100"/>
                    </a:cubicBezTo>
                    <a:cubicBezTo>
                      <a:pt x="293" y="237"/>
                      <a:pt x="366" y="379"/>
                      <a:pt x="425" y="520"/>
                    </a:cubicBezTo>
                    <a:cubicBezTo>
                      <a:pt x="487" y="659"/>
                      <a:pt x="534" y="803"/>
                      <a:pt x="569" y="947"/>
                    </a:cubicBezTo>
                    <a:cubicBezTo>
                      <a:pt x="603" y="1089"/>
                      <a:pt x="626" y="1236"/>
                      <a:pt x="635" y="1379"/>
                    </a:cubicBezTo>
                    <a:cubicBezTo>
                      <a:pt x="645" y="1526"/>
                      <a:pt x="642" y="1671"/>
                      <a:pt x="626" y="1815"/>
                    </a:cubicBezTo>
                    <a:cubicBezTo>
                      <a:pt x="610" y="1960"/>
                      <a:pt x="583" y="2103"/>
                      <a:pt x="541" y="2246"/>
                    </a:cubicBezTo>
                    <a:cubicBezTo>
                      <a:pt x="501" y="2390"/>
                      <a:pt x="448" y="2530"/>
                      <a:pt x="382" y="2670"/>
                    </a:cubicBezTo>
                    <a:cubicBezTo>
                      <a:pt x="316" y="2810"/>
                      <a:pt x="239" y="2945"/>
                      <a:pt x="150" y="3082"/>
                    </a:cubicBezTo>
                    <a:cubicBezTo>
                      <a:pt x="103" y="3152"/>
                      <a:pt x="53" y="3221"/>
                      <a:pt x="1" y="3290"/>
                    </a:cubicBezTo>
                    <a:cubicBezTo>
                      <a:pt x="41" y="3315"/>
                      <a:pt x="78" y="3342"/>
                      <a:pt x="117" y="3368"/>
                    </a:cubicBezTo>
                    <a:cubicBezTo>
                      <a:pt x="431" y="3576"/>
                      <a:pt x="735" y="3790"/>
                      <a:pt x="1040" y="4013"/>
                    </a:cubicBezTo>
                    <a:cubicBezTo>
                      <a:pt x="1496" y="4347"/>
                      <a:pt x="1934" y="4693"/>
                      <a:pt x="2366" y="5058"/>
                    </a:cubicBezTo>
                    <a:cubicBezTo>
                      <a:pt x="2797" y="5424"/>
                      <a:pt x="3213" y="5800"/>
                      <a:pt x="3615" y="6193"/>
                    </a:cubicBezTo>
                    <a:cubicBezTo>
                      <a:pt x="4018" y="6584"/>
                      <a:pt x="4404" y="6989"/>
                      <a:pt x="4775" y="7403"/>
                    </a:cubicBezTo>
                    <a:cubicBezTo>
                      <a:pt x="5146" y="7819"/>
                      <a:pt x="5503" y="8246"/>
                      <a:pt x="5838" y="8683"/>
                    </a:cubicBezTo>
                    <a:cubicBezTo>
                      <a:pt x="6173" y="9118"/>
                      <a:pt x="6492" y="9567"/>
                      <a:pt x="6791" y="10020"/>
                    </a:cubicBezTo>
                    <a:cubicBezTo>
                      <a:pt x="7087" y="10471"/>
                      <a:pt x="7369" y="10938"/>
                      <a:pt x="7626" y="11401"/>
                    </a:cubicBezTo>
                    <a:cubicBezTo>
                      <a:pt x="7797" y="11712"/>
                      <a:pt x="7961" y="12028"/>
                      <a:pt x="8114" y="12342"/>
                    </a:cubicBezTo>
                    <a:cubicBezTo>
                      <a:pt x="8264" y="12655"/>
                      <a:pt x="8410" y="12977"/>
                      <a:pt x="8542" y="13293"/>
                    </a:cubicBezTo>
                    <a:cubicBezTo>
                      <a:pt x="8674" y="13610"/>
                      <a:pt x="8799" y="13933"/>
                      <a:pt x="8913" y="14251"/>
                    </a:cubicBezTo>
                    <a:cubicBezTo>
                      <a:pt x="9026" y="14569"/>
                      <a:pt x="9133" y="14896"/>
                      <a:pt x="9223" y="15214"/>
                    </a:cubicBezTo>
                    <a:cubicBezTo>
                      <a:pt x="9315" y="15532"/>
                      <a:pt x="9400" y="15860"/>
                      <a:pt x="9472" y="16177"/>
                    </a:cubicBezTo>
                    <a:cubicBezTo>
                      <a:pt x="9544" y="16495"/>
                      <a:pt x="9607" y="16820"/>
                      <a:pt x="9658" y="17136"/>
                    </a:cubicBezTo>
                    <a:cubicBezTo>
                      <a:pt x="9689" y="17335"/>
                      <a:pt x="9718" y="17536"/>
                      <a:pt x="9741" y="17736"/>
                    </a:cubicBezTo>
                    <a:cubicBezTo>
                      <a:pt x="9748" y="17724"/>
                      <a:pt x="9758" y="17716"/>
                      <a:pt x="9765" y="17704"/>
                    </a:cubicBezTo>
                    <a:cubicBezTo>
                      <a:pt x="9916" y="17506"/>
                      <a:pt x="10056" y="17307"/>
                      <a:pt x="10185" y="17103"/>
                    </a:cubicBezTo>
                    <a:cubicBezTo>
                      <a:pt x="10316" y="16899"/>
                      <a:pt x="10434" y="16695"/>
                      <a:pt x="10542" y="16486"/>
                    </a:cubicBezTo>
                    <a:cubicBezTo>
                      <a:pt x="10704" y="16172"/>
                      <a:pt x="10838" y="15860"/>
                      <a:pt x="10949" y="15539"/>
                    </a:cubicBezTo>
                    <a:cubicBezTo>
                      <a:pt x="11061" y="15220"/>
                      <a:pt x="11146" y="14899"/>
                      <a:pt x="11203" y="14574"/>
                    </a:cubicBezTo>
                    <a:cubicBezTo>
                      <a:pt x="11261" y="14251"/>
                      <a:pt x="11292" y="13926"/>
                      <a:pt x="11298" y="13598"/>
                    </a:cubicBezTo>
                    <a:cubicBezTo>
                      <a:pt x="11304" y="13312"/>
                      <a:pt x="11286" y="13024"/>
                      <a:pt x="11250" y="12740"/>
                    </a:cubicBezTo>
                    <a:cubicBezTo>
                      <a:pt x="11249" y="12736"/>
                      <a:pt x="11249" y="12734"/>
                      <a:pt x="11249" y="12730"/>
                    </a:cubicBezTo>
                    <a:cubicBezTo>
                      <a:pt x="11246" y="12698"/>
                      <a:pt x="11242" y="12668"/>
                      <a:pt x="11236" y="12635"/>
                    </a:cubicBezTo>
                    <a:cubicBezTo>
                      <a:pt x="11235" y="12632"/>
                      <a:pt x="11235" y="12626"/>
                      <a:pt x="11235" y="12619"/>
                    </a:cubicBezTo>
                    <a:cubicBezTo>
                      <a:pt x="11125" y="11824"/>
                      <a:pt x="10963" y="11046"/>
                      <a:pt x="10756" y="10294"/>
                    </a:cubicBezTo>
                    <a:cubicBezTo>
                      <a:pt x="10473" y="9262"/>
                      <a:pt x="10105" y="8280"/>
                      <a:pt x="9673" y="7362"/>
                    </a:cubicBezTo>
                    <a:cubicBezTo>
                      <a:pt x="9455" y="6902"/>
                      <a:pt x="9223" y="6460"/>
                      <a:pt x="8979" y="6035"/>
                    </a:cubicBezTo>
                    <a:cubicBezTo>
                      <a:pt x="8791" y="5704"/>
                      <a:pt x="8589" y="5376"/>
                      <a:pt x="8374" y="5053"/>
                    </a:cubicBezTo>
                    <a:cubicBezTo>
                      <a:pt x="8368" y="5044"/>
                      <a:pt x="8362" y="5037"/>
                      <a:pt x="8358" y="5028"/>
                    </a:cubicBezTo>
                    <a:cubicBezTo>
                      <a:pt x="8341" y="5002"/>
                      <a:pt x="8325" y="4978"/>
                      <a:pt x="8308" y="4952"/>
                    </a:cubicBezTo>
                    <a:cubicBezTo>
                      <a:pt x="8187" y="4774"/>
                      <a:pt x="8059" y="4598"/>
                      <a:pt x="7928" y="4427"/>
                    </a:cubicBezTo>
                    <a:cubicBezTo>
                      <a:pt x="7665" y="4087"/>
                      <a:pt x="7377" y="3757"/>
                      <a:pt x="7074" y="3448"/>
                    </a:cubicBezTo>
                    <a:cubicBezTo>
                      <a:pt x="6772" y="3139"/>
                      <a:pt x="6446" y="2844"/>
                      <a:pt x="6102" y="2571"/>
                    </a:cubicBezTo>
                    <a:cubicBezTo>
                      <a:pt x="5759" y="2297"/>
                      <a:pt x="5398" y="2041"/>
                      <a:pt x="5018" y="1804"/>
                    </a:cubicBezTo>
                    <a:cubicBezTo>
                      <a:pt x="4642" y="1568"/>
                      <a:pt x="4246" y="1351"/>
                      <a:pt x="3834" y="1154"/>
                    </a:cubicBezTo>
                    <a:cubicBezTo>
                      <a:pt x="3422" y="955"/>
                      <a:pt x="2998" y="780"/>
                      <a:pt x="2558" y="623"/>
                    </a:cubicBezTo>
                    <a:cubicBezTo>
                      <a:pt x="2116" y="467"/>
                      <a:pt x="1668" y="334"/>
                      <a:pt x="1203" y="219"/>
                    </a:cubicBezTo>
                    <a:cubicBezTo>
                      <a:pt x="892" y="143"/>
                      <a:pt x="582" y="78"/>
                      <a:pt x="261" y="21"/>
                    </a:cubicBezTo>
                    <a:cubicBezTo>
                      <a:pt x="222" y="17"/>
                      <a:pt x="182" y="8"/>
                      <a:pt x="14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7" name="Google Shape;6437;p24"/>
              <p:cNvSpPr/>
              <p:nvPr/>
            </p:nvSpPr>
            <p:spPr>
              <a:xfrm>
                <a:off x="3828139" y="1753354"/>
                <a:ext cx="437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97" extrusionOk="0">
                    <a:moveTo>
                      <a:pt x="13" y="97"/>
                    </a:moveTo>
                    <a:cubicBezTo>
                      <a:pt x="10" y="64"/>
                      <a:pt x="4" y="32"/>
                      <a:pt x="0" y="0"/>
                    </a:cubicBezTo>
                    <a:cubicBezTo>
                      <a:pt x="4" y="32"/>
                      <a:pt x="10" y="64"/>
                      <a:pt x="13" y="97"/>
                    </a:cubicBez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8" name="Google Shape;6438;p24"/>
              <p:cNvSpPr/>
              <p:nvPr/>
            </p:nvSpPr>
            <p:spPr>
              <a:xfrm>
                <a:off x="3389219" y="1912643"/>
                <a:ext cx="395457" cy="472671"/>
              </a:xfrm>
              <a:custGeom>
                <a:avLst/>
                <a:gdLst/>
                <a:ahLst/>
                <a:cxnLst/>
                <a:rect l="l" t="t" r="r" b="b"/>
                <a:pathLst>
                  <a:path w="12681" h="15157" extrusionOk="0">
                    <a:moveTo>
                      <a:pt x="12580" y="0"/>
                    </a:moveTo>
                    <a:cubicBezTo>
                      <a:pt x="12435" y="189"/>
                      <a:pt x="12284" y="373"/>
                      <a:pt x="12118" y="555"/>
                    </a:cubicBezTo>
                    <a:cubicBezTo>
                      <a:pt x="11946" y="749"/>
                      <a:pt x="11766" y="936"/>
                      <a:pt x="11572" y="1123"/>
                    </a:cubicBezTo>
                    <a:cubicBezTo>
                      <a:pt x="11378" y="1310"/>
                      <a:pt x="11178" y="1490"/>
                      <a:pt x="10964" y="1669"/>
                    </a:cubicBezTo>
                    <a:cubicBezTo>
                      <a:pt x="10751" y="1849"/>
                      <a:pt x="10536" y="2020"/>
                      <a:pt x="10301" y="2193"/>
                    </a:cubicBezTo>
                    <a:cubicBezTo>
                      <a:pt x="10068" y="2364"/>
                      <a:pt x="9834" y="2526"/>
                      <a:pt x="9582" y="2690"/>
                    </a:cubicBezTo>
                    <a:cubicBezTo>
                      <a:pt x="9416" y="2799"/>
                      <a:pt x="9249" y="2904"/>
                      <a:pt x="9073" y="3008"/>
                    </a:cubicBezTo>
                    <a:cubicBezTo>
                      <a:pt x="8900" y="3113"/>
                      <a:pt x="8724" y="3213"/>
                      <a:pt x="8542" y="3314"/>
                    </a:cubicBezTo>
                    <a:cubicBezTo>
                      <a:pt x="8273" y="3462"/>
                      <a:pt x="7984" y="3612"/>
                      <a:pt x="7698" y="3753"/>
                    </a:cubicBezTo>
                    <a:cubicBezTo>
                      <a:pt x="7410" y="3891"/>
                      <a:pt x="7107" y="4029"/>
                      <a:pt x="6806" y="4158"/>
                    </a:cubicBezTo>
                    <a:cubicBezTo>
                      <a:pt x="6506" y="4287"/>
                      <a:pt x="6188" y="4415"/>
                      <a:pt x="5873" y="4532"/>
                    </a:cubicBezTo>
                    <a:cubicBezTo>
                      <a:pt x="5558" y="4648"/>
                      <a:pt x="5231" y="4763"/>
                      <a:pt x="4903" y="4870"/>
                    </a:cubicBezTo>
                    <a:cubicBezTo>
                      <a:pt x="4576" y="4976"/>
                      <a:pt x="4236" y="5078"/>
                      <a:pt x="3898" y="5172"/>
                    </a:cubicBezTo>
                    <a:cubicBezTo>
                      <a:pt x="3560" y="5268"/>
                      <a:pt x="3211" y="5357"/>
                      <a:pt x="2863" y="5438"/>
                    </a:cubicBezTo>
                    <a:cubicBezTo>
                      <a:pt x="2758" y="5463"/>
                      <a:pt x="2650" y="5488"/>
                      <a:pt x="2542" y="5512"/>
                    </a:cubicBezTo>
                    <a:cubicBezTo>
                      <a:pt x="2546" y="5636"/>
                      <a:pt x="2552" y="5758"/>
                      <a:pt x="2557" y="5879"/>
                    </a:cubicBezTo>
                    <a:cubicBezTo>
                      <a:pt x="2567" y="6200"/>
                      <a:pt x="2574" y="6527"/>
                      <a:pt x="2578" y="6838"/>
                    </a:cubicBezTo>
                    <a:cubicBezTo>
                      <a:pt x="2580" y="6976"/>
                      <a:pt x="2580" y="7115"/>
                      <a:pt x="2580" y="7252"/>
                    </a:cubicBezTo>
                    <a:cubicBezTo>
                      <a:pt x="2578" y="7561"/>
                      <a:pt x="2574" y="7851"/>
                      <a:pt x="2565" y="8146"/>
                    </a:cubicBezTo>
                    <a:cubicBezTo>
                      <a:pt x="2557" y="8442"/>
                      <a:pt x="2544" y="8721"/>
                      <a:pt x="2525" y="9002"/>
                    </a:cubicBezTo>
                    <a:cubicBezTo>
                      <a:pt x="2509" y="9282"/>
                      <a:pt x="2488" y="9546"/>
                      <a:pt x="2463" y="9812"/>
                    </a:cubicBezTo>
                    <a:cubicBezTo>
                      <a:pt x="2437" y="10077"/>
                      <a:pt x="2408" y="10328"/>
                      <a:pt x="2374" y="10576"/>
                    </a:cubicBezTo>
                    <a:cubicBezTo>
                      <a:pt x="2342" y="10824"/>
                      <a:pt x="2305" y="11057"/>
                      <a:pt x="2263" y="11289"/>
                    </a:cubicBezTo>
                    <a:cubicBezTo>
                      <a:pt x="2222" y="11519"/>
                      <a:pt x="2177" y="11739"/>
                      <a:pt x="2127" y="11950"/>
                    </a:cubicBezTo>
                    <a:cubicBezTo>
                      <a:pt x="2076" y="12163"/>
                      <a:pt x="2025" y="12363"/>
                      <a:pt x="1967" y="12557"/>
                    </a:cubicBezTo>
                    <a:cubicBezTo>
                      <a:pt x="1881" y="12847"/>
                      <a:pt x="1787" y="13110"/>
                      <a:pt x="1684" y="13356"/>
                    </a:cubicBezTo>
                    <a:cubicBezTo>
                      <a:pt x="1582" y="13602"/>
                      <a:pt x="1473" y="13822"/>
                      <a:pt x="1353" y="14019"/>
                    </a:cubicBezTo>
                    <a:cubicBezTo>
                      <a:pt x="1235" y="14217"/>
                      <a:pt x="1109" y="14390"/>
                      <a:pt x="977" y="14538"/>
                    </a:cubicBezTo>
                    <a:cubicBezTo>
                      <a:pt x="844" y="14687"/>
                      <a:pt x="703" y="14811"/>
                      <a:pt x="557" y="14910"/>
                    </a:cubicBezTo>
                    <a:cubicBezTo>
                      <a:pt x="409" y="15009"/>
                      <a:pt x="255" y="15083"/>
                      <a:pt x="95" y="15132"/>
                    </a:cubicBezTo>
                    <a:cubicBezTo>
                      <a:pt x="64" y="15140"/>
                      <a:pt x="33" y="15149"/>
                      <a:pt x="0" y="15156"/>
                    </a:cubicBezTo>
                    <a:cubicBezTo>
                      <a:pt x="19" y="15153"/>
                      <a:pt x="36" y="15147"/>
                      <a:pt x="55" y="15145"/>
                    </a:cubicBezTo>
                    <a:cubicBezTo>
                      <a:pt x="690" y="15001"/>
                      <a:pt x="1310" y="14824"/>
                      <a:pt x="1910" y="14620"/>
                    </a:cubicBezTo>
                    <a:cubicBezTo>
                      <a:pt x="2306" y="14485"/>
                      <a:pt x="2695" y="14335"/>
                      <a:pt x="3074" y="14177"/>
                    </a:cubicBezTo>
                    <a:cubicBezTo>
                      <a:pt x="3549" y="13977"/>
                      <a:pt x="4009" y="13762"/>
                      <a:pt x="4450" y="13530"/>
                    </a:cubicBezTo>
                    <a:cubicBezTo>
                      <a:pt x="4671" y="13414"/>
                      <a:pt x="4888" y="13294"/>
                      <a:pt x="5103" y="13172"/>
                    </a:cubicBezTo>
                    <a:cubicBezTo>
                      <a:pt x="5317" y="13050"/>
                      <a:pt x="5528" y="12922"/>
                      <a:pt x="5738" y="12790"/>
                    </a:cubicBezTo>
                    <a:cubicBezTo>
                      <a:pt x="6583" y="12258"/>
                      <a:pt x="7410" y="11640"/>
                      <a:pt x="8198" y="10934"/>
                    </a:cubicBezTo>
                    <a:cubicBezTo>
                      <a:pt x="8984" y="10226"/>
                      <a:pt x="9730" y="9433"/>
                      <a:pt x="10408" y="8562"/>
                    </a:cubicBezTo>
                    <a:cubicBezTo>
                      <a:pt x="10457" y="8498"/>
                      <a:pt x="10505" y="8435"/>
                      <a:pt x="10553" y="8370"/>
                    </a:cubicBezTo>
                    <a:cubicBezTo>
                      <a:pt x="10757" y="8097"/>
                      <a:pt x="10945" y="7817"/>
                      <a:pt x="11121" y="7524"/>
                    </a:cubicBezTo>
                    <a:cubicBezTo>
                      <a:pt x="11267" y="7284"/>
                      <a:pt x="11401" y="7039"/>
                      <a:pt x="11528" y="6785"/>
                    </a:cubicBezTo>
                    <a:cubicBezTo>
                      <a:pt x="11656" y="6529"/>
                      <a:pt x="11768" y="6274"/>
                      <a:pt x="11874" y="6008"/>
                    </a:cubicBezTo>
                    <a:cubicBezTo>
                      <a:pt x="11980" y="5742"/>
                      <a:pt x="12074" y="5476"/>
                      <a:pt x="12160" y="5199"/>
                    </a:cubicBezTo>
                    <a:cubicBezTo>
                      <a:pt x="12246" y="4920"/>
                      <a:pt x="12320" y="4645"/>
                      <a:pt x="12384" y="4359"/>
                    </a:cubicBezTo>
                    <a:cubicBezTo>
                      <a:pt x="12449" y="4075"/>
                      <a:pt x="12504" y="3790"/>
                      <a:pt x="12547" y="3495"/>
                    </a:cubicBezTo>
                    <a:cubicBezTo>
                      <a:pt x="12591" y="3199"/>
                      <a:pt x="12622" y="2910"/>
                      <a:pt x="12645" y="2608"/>
                    </a:cubicBezTo>
                    <a:cubicBezTo>
                      <a:pt x="12669" y="2303"/>
                      <a:pt x="12679" y="2009"/>
                      <a:pt x="12681" y="1700"/>
                    </a:cubicBezTo>
                    <a:cubicBezTo>
                      <a:pt x="12681" y="1563"/>
                      <a:pt x="12679" y="1425"/>
                      <a:pt x="12676" y="1288"/>
                    </a:cubicBezTo>
                    <a:cubicBezTo>
                      <a:pt x="12666" y="981"/>
                      <a:pt x="12648" y="660"/>
                      <a:pt x="12617" y="354"/>
                    </a:cubicBezTo>
                    <a:cubicBezTo>
                      <a:pt x="12607" y="238"/>
                      <a:pt x="12594" y="118"/>
                      <a:pt x="12580" y="0"/>
                    </a:cubicBezTo>
                    <a:close/>
                  </a:path>
                </a:pathLst>
              </a:custGeom>
              <a:solidFill>
                <a:srgbClr val="D35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9" name="Google Shape;6439;p24"/>
              <p:cNvSpPr/>
              <p:nvPr/>
            </p:nvSpPr>
            <p:spPr>
              <a:xfrm>
                <a:off x="3349054" y="1461842"/>
                <a:ext cx="432474" cy="622546"/>
              </a:xfrm>
              <a:custGeom>
                <a:avLst/>
                <a:gdLst/>
                <a:ahLst/>
                <a:cxnLst/>
                <a:rect l="l" t="t" r="r" b="b"/>
                <a:pathLst>
                  <a:path w="13868" h="19963" extrusionOk="0">
                    <a:moveTo>
                      <a:pt x="4128" y="1"/>
                    </a:moveTo>
                    <a:cubicBezTo>
                      <a:pt x="4080" y="62"/>
                      <a:pt x="4030" y="124"/>
                      <a:pt x="3975" y="188"/>
                    </a:cubicBezTo>
                    <a:cubicBezTo>
                      <a:pt x="3862" y="318"/>
                      <a:pt x="3744" y="441"/>
                      <a:pt x="3607" y="563"/>
                    </a:cubicBezTo>
                    <a:cubicBezTo>
                      <a:pt x="3517" y="643"/>
                      <a:pt x="3423" y="721"/>
                      <a:pt x="3326" y="800"/>
                    </a:cubicBezTo>
                    <a:cubicBezTo>
                      <a:pt x="3225" y="879"/>
                      <a:pt x="3124" y="952"/>
                      <a:pt x="3016" y="1026"/>
                    </a:cubicBezTo>
                    <a:cubicBezTo>
                      <a:pt x="2909" y="1100"/>
                      <a:pt x="2798" y="1169"/>
                      <a:pt x="2681" y="1240"/>
                    </a:cubicBezTo>
                    <a:cubicBezTo>
                      <a:pt x="2604" y="1287"/>
                      <a:pt x="2525" y="1332"/>
                      <a:pt x="2444" y="1377"/>
                    </a:cubicBezTo>
                    <a:cubicBezTo>
                      <a:pt x="2324" y="1444"/>
                      <a:pt x="2194" y="1510"/>
                      <a:pt x="2068" y="1571"/>
                    </a:cubicBezTo>
                    <a:cubicBezTo>
                      <a:pt x="1938" y="1632"/>
                      <a:pt x="1802" y="1693"/>
                      <a:pt x="1666" y="1749"/>
                    </a:cubicBezTo>
                    <a:cubicBezTo>
                      <a:pt x="1531" y="1805"/>
                      <a:pt x="1389" y="1860"/>
                      <a:pt x="1248" y="1911"/>
                    </a:cubicBezTo>
                    <a:cubicBezTo>
                      <a:pt x="1107" y="1963"/>
                      <a:pt x="958" y="2012"/>
                      <a:pt x="811" y="2057"/>
                    </a:cubicBezTo>
                    <a:cubicBezTo>
                      <a:pt x="590" y="2124"/>
                      <a:pt x="357" y="2187"/>
                      <a:pt x="124" y="2242"/>
                    </a:cubicBezTo>
                    <a:cubicBezTo>
                      <a:pt x="84" y="2252"/>
                      <a:pt x="42" y="2261"/>
                      <a:pt x="0" y="2271"/>
                    </a:cubicBezTo>
                    <a:cubicBezTo>
                      <a:pt x="15" y="2308"/>
                      <a:pt x="30" y="2345"/>
                      <a:pt x="45" y="2386"/>
                    </a:cubicBezTo>
                    <a:cubicBezTo>
                      <a:pt x="170" y="2698"/>
                      <a:pt x="288" y="3013"/>
                      <a:pt x="409" y="3337"/>
                    </a:cubicBezTo>
                    <a:cubicBezTo>
                      <a:pt x="588" y="3825"/>
                      <a:pt x="759" y="4315"/>
                      <a:pt x="929" y="4825"/>
                    </a:cubicBezTo>
                    <a:cubicBezTo>
                      <a:pt x="1099" y="5334"/>
                      <a:pt x="1263" y="5848"/>
                      <a:pt x="1421" y="6375"/>
                    </a:cubicBezTo>
                    <a:cubicBezTo>
                      <a:pt x="1579" y="6901"/>
                      <a:pt x="1731" y="7435"/>
                      <a:pt x="1876" y="7974"/>
                    </a:cubicBezTo>
                    <a:cubicBezTo>
                      <a:pt x="2022" y="8513"/>
                      <a:pt x="2161" y="9059"/>
                      <a:pt x="2293" y="9607"/>
                    </a:cubicBezTo>
                    <a:cubicBezTo>
                      <a:pt x="2427" y="10156"/>
                      <a:pt x="2552" y="10711"/>
                      <a:pt x="2669" y="11263"/>
                    </a:cubicBezTo>
                    <a:cubicBezTo>
                      <a:pt x="2786" y="11814"/>
                      <a:pt x="2897" y="12375"/>
                      <a:pt x="2998" y="12925"/>
                    </a:cubicBezTo>
                    <a:cubicBezTo>
                      <a:pt x="3067" y="13293"/>
                      <a:pt x="3131" y="13664"/>
                      <a:pt x="3190" y="14028"/>
                    </a:cubicBezTo>
                    <a:cubicBezTo>
                      <a:pt x="3249" y="14393"/>
                      <a:pt x="3307" y="14761"/>
                      <a:pt x="3359" y="15123"/>
                    </a:cubicBezTo>
                    <a:cubicBezTo>
                      <a:pt x="3412" y="15483"/>
                      <a:pt x="3459" y="15849"/>
                      <a:pt x="3505" y="16205"/>
                    </a:cubicBezTo>
                    <a:cubicBezTo>
                      <a:pt x="3550" y="16561"/>
                      <a:pt x="3592" y="16922"/>
                      <a:pt x="3627" y="17270"/>
                    </a:cubicBezTo>
                    <a:cubicBezTo>
                      <a:pt x="3663" y="17619"/>
                      <a:pt x="3695" y="17974"/>
                      <a:pt x="3724" y="18316"/>
                    </a:cubicBezTo>
                    <a:cubicBezTo>
                      <a:pt x="3753" y="18657"/>
                      <a:pt x="3778" y="19005"/>
                      <a:pt x="3797" y="19337"/>
                    </a:cubicBezTo>
                    <a:cubicBezTo>
                      <a:pt x="3810" y="19546"/>
                      <a:pt x="3822" y="19756"/>
                      <a:pt x="3830" y="19963"/>
                    </a:cubicBezTo>
                    <a:cubicBezTo>
                      <a:pt x="3938" y="19940"/>
                      <a:pt x="4046" y="19914"/>
                      <a:pt x="4152" y="19889"/>
                    </a:cubicBezTo>
                    <a:cubicBezTo>
                      <a:pt x="4499" y="19806"/>
                      <a:pt x="4849" y="19717"/>
                      <a:pt x="5187" y="19623"/>
                    </a:cubicBezTo>
                    <a:cubicBezTo>
                      <a:pt x="5525" y="19530"/>
                      <a:pt x="5864" y="19426"/>
                      <a:pt x="6191" y="19321"/>
                    </a:cubicBezTo>
                    <a:cubicBezTo>
                      <a:pt x="6519" y="19215"/>
                      <a:pt x="6848" y="19100"/>
                      <a:pt x="7161" y="18984"/>
                    </a:cubicBezTo>
                    <a:cubicBezTo>
                      <a:pt x="7476" y="18864"/>
                      <a:pt x="7794" y="18738"/>
                      <a:pt x="8094" y="18608"/>
                    </a:cubicBezTo>
                    <a:cubicBezTo>
                      <a:pt x="8396" y="18482"/>
                      <a:pt x="8700" y="18344"/>
                      <a:pt x="8986" y="18203"/>
                    </a:cubicBezTo>
                    <a:cubicBezTo>
                      <a:pt x="9272" y="18062"/>
                      <a:pt x="9559" y="17914"/>
                      <a:pt x="9831" y="17764"/>
                    </a:cubicBezTo>
                    <a:cubicBezTo>
                      <a:pt x="10012" y="17665"/>
                      <a:pt x="10188" y="17563"/>
                      <a:pt x="10363" y="17458"/>
                    </a:cubicBezTo>
                    <a:cubicBezTo>
                      <a:pt x="10537" y="17355"/>
                      <a:pt x="10704" y="17251"/>
                      <a:pt x="10870" y="17140"/>
                    </a:cubicBezTo>
                    <a:cubicBezTo>
                      <a:pt x="11122" y="16978"/>
                      <a:pt x="11356" y="16816"/>
                      <a:pt x="11589" y="16643"/>
                    </a:cubicBezTo>
                    <a:cubicBezTo>
                      <a:pt x="11822" y="16472"/>
                      <a:pt x="12039" y="16299"/>
                      <a:pt x="12253" y="16120"/>
                    </a:cubicBezTo>
                    <a:cubicBezTo>
                      <a:pt x="12466" y="15940"/>
                      <a:pt x="12666" y="15760"/>
                      <a:pt x="12860" y="15573"/>
                    </a:cubicBezTo>
                    <a:cubicBezTo>
                      <a:pt x="13054" y="15385"/>
                      <a:pt x="13232" y="15200"/>
                      <a:pt x="13406" y="15006"/>
                    </a:cubicBezTo>
                    <a:cubicBezTo>
                      <a:pt x="13572" y="14823"/>
                      <a:pt x="13723" y="14639"/>
                      <a:pt x="13868" y="14451"/>
                    </a:cubicBezTo>
                    <a:cubicBezTo>
                      <a:pt x="13844" y="14251"/>
                      <a:pt x="13816" y="14049"/>
                      <a:pt x="13785" y="13853"/>
                    </a:cubicBezTo>
                    <a:cubicBezTo>
                      <a:pt x="13734" y="13538"/>
                      <a:pt x="13671" y="13211"/>
                      <a:pt x="13599" y="12888"/>
                    </a:cubicBezTo>
                    <a:cubicBezTo>
                      <a:pt x="13527" y="12569"/>
                      <a:pt x="13442" y="12242"/>
                      <a:pt x="13350" y="11925"/>
                    </a:cubicBezTo>
                    <a:cubicBezTo>
                      <a:pt x="13257" y="11604"/>
                      <a:pt x="13153" y="11279"/>
                      <a:pt x="13040" y="10961"/>
                    </a:cubicBezTo>
                    <a:cubicBezTo>
                      <a:pt x="12929" y="10642"/>
                      <a:pt x="12803" y="10319"/>
                      <a:pt x="12670" y="10002"/>
                    </a:cubicBezTo>
                    <a:cubicBezTo>
                      <a:pt x="12537" y="9686"/>
                      <a:pt x="12393" y="9367"/>
                      <a:pt x="12241" y="9052"/>
                    </a:cubicBezTo>
                    <a:cubicBezTo>
                      <a:pt x="12090" y="8737"/>
                      <a:pt x="11924" y="8421"/>
                      <a:pt x="11753" y="8112"/>
                    </a:cubicBezTo>
                    <a:cubicBezTo>
                      <a:pt x="11496" y="7649"/>
                      <a:pt x="11214" y="7182"/>
                      <a:pt x="10918" y="6730"/>
                    </a:cubicBezTo>
                    <a:cubicBezTo>
                      <a:pt x="10622" y="6277"/>
                      <a:pt x="10301" y="5828"/>
                      <a:pt x="9965" y="5393"/>
                    </a:cubicBezTo>
                    <a:cubicBezTo>
                      <a:pt x="9630" y="4959"/>
                      <a:pt x="9273" y="4529"/>
                      <a:pt x="8904" y="4114"/>
                    </a:cubicBezTo>
                    <a:cubicBezTo>
                      <a:pt x="8531" y="3698"/>
                      <a:pt x="8145" y="3294"/>
                      <a:pt x="7742" y="2902"/>
                    </a:cubicBezTo>
                    <a:cubicBezTo>
                      <a:pt x="7340" y="2509"/>
                      <a:pt x="6924" y="2134"/>
                      <a:pt x="6493" y="1769"/>
                    </a:cubicBezTo>
                    <a:cubicBezTo>
                      <a:pt x="6061" y="1404"/>
                      <a:pt x="5623" y="1057"/>
                      <a:pt x="5167" y="722"/>
                    </a:cubicBezTo>
                    <a:cubicBezTo>
                      <a:pt x="4864" y="498"/>
                      <a:pt x="4559" y="287"/>
                      <a:pt x="4246" y="78"/>
                    </a:cubicBezTo>
                    <a:cubicBezTo>
                      <a:pt x="4205" y="51"/>
                      <a:pt x="4168" y="25"/>
                      <a:pt x="4128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0" name="Google Shape;6440;p24"/>
              <p:cNvSpPr/>
              <p:nvPr/>
            </p:nvSpPr>
            <p:spPr>
              <a:xfrm>
                <a:off x="3359532" y="1278790"/>
                <a:ext cx="377183" cy="235104"/>
              </a:xfrm>
              <a:custGeom>
                <a:avLst/>
                <a:gdLst/>
                <a:ahLst/>
                <a:cxnLst/>
                <a:rect l="l" t="t" r="r" b="b"/>
                <a:pathLst>
                  <a:path w="12095" h="7539" extrusionOk="0">
                    <a:moveTo>
                      <a:pt x="998" y="0"/>
                    </a:moveTo>
                    <a:cubicBezTo>
                      <a:pt x="823" y="0"/>
                      <a:pt x="646" y="19"/>
                      <a:pt x="462" y="63"/>
                    </a:cubicBezTo>
                    <a:cubicBezTo>
                      <a:pt x="327" y="93"/>
                      <a:pt x="192" y="133"/>
                      <a:pt x="52" y="186"/>
                    </a:cubicBezTo>
                    <a:cubicBezTo>
                      <a:pt x="34" y="192"/>
                      <a:pt x="18" y="199"/>
                      <a:pt x="1" y="206"/>
                    </a:cubicBezTo>
                    <a:cubicBezTo>
                      <a:pt x="11" y="208"/>
                      <a:pt x="19" y="212"/>
                      <a:pt x="31" y="213"/>
                    </a:cubicBezTo>
                    <a:cubicBezTo>
                      <a:pt x="261" y="272"/>
                      <a:pt x="478" y="337"/>
                      <a:pt x="698" y="409"/>
                    </a:cubicBezTo>
                    <a:cubicBezTo>
                      <a:pt x="916" y="481"/>
                      <a:pt x="1122" y="559"/>
                      <a:pt x="1326" y="643"/>
                    </a:cubicBezTo>
                    <a:cubicBezTo>
                      <a:pt x="1463" y="701"/>
                      <a:pt x="1592" y="758"/>
                      <a:pt x="1722" y="819"/>
                    </a:cubicBezTo>
                    <a:cubicBezTo>
                      <a:pt x="1851" y="881"/>
                      <a:pt x="1973" y="942"/>
                      <a:pt x="2095" y="1010"/>
                    </a:cubicBezTo>
                    <a:cubicBezTo>
                      <a:pt x="2150" y="1040"/>
                      <a:pt x="2203" y="1069"/>
                      <a:pt x="2255" y="1099"/>
                    </a:cubicBezTo>
                    <a:cubicBezTo>
                      <a:pt x="2374" y="1168"/>
                      <a:pt x="2491" y="1241"/>
                      <a:pt x="2600" y="1313"/>
                    </a:cubicBezTo>
                    <a:cubicBezTo>
                      <a:pt x="2711" y="1385"/>
                      <a:pt x="2818" y="1463"/>
                      <a:pt x="2919" y="1539"/>
                    </a:cubicBezTo>
                    <a:cubicBezTo>
                      <a:pt x="3020" y="1615"/>
                      <a:pt x="3118" y="1696"/>
                      <a:pt x="3210" y="1776"/>
                    </a:cubicBezTo>
                    <a:cubicBezTo>
                      <a:pt x="3302" y="1855"/>
                      <a:pt x="3391" y="1940"/>
                      <a:pt x="3473" y="2025"/>
                    </a:cubicBezTo>
                    <a:cubicBezTo>
                      <a:pt x="3553" y="2110"/>
                      <a:pt x="3632" y="2197"/>
                      <a:pt x="3704" y="2284"/>
                    </a:cubicBezTo>
                    <a:cubicBezTo>
                      <a:pt x="3785" y="2383"/>
                      <a:pt x="3862" y="2485"/>
                      <a:pt x="3930" y="2587"/>
                    </a:cubicBezTo>
                    <a:cubicBezTo>
                      <a:pt x="3970" y="2593"/>
                      <a:pt x="4010" y="2600"/>
                      <a:pt x="4049" y="2607"/>
                    </a:cubicBezTo>
                    <a:cubicBezTo>
                      <a:pt x="4368" y="2663"/>
                      <a:pt x="4680" y="2729"/>
                      <a:pt x="4991" y="2804"/>
                    </a:cubicBezTo>
                    <a:cubicBezTo>
                      <a:pt x="5458" y="2919"/>
                      <a:pt x="5905" y="3053"/>
                      <a:pt x="6345" y="3210"/>
                    </a:cubicBezTo>
                    <a:cubicBezTo>
                      <a:pt x="6788" y="3365"/>
                      <a:pt x="7211" y="3542"/>
                      <a:pt x="7622" y="3739"/>
                    </a:cubicBezTo>
                    <a:cubicBezTo>
                      <a:pt x="8031" y="3937"/>
                      <a:pt x="8427" y="4153"/>
                      <a:pt x="8806" y="4390"/>
                    </a:cubicBezTo>
                    <a:cubicBezTo>
                      <a:pt x="9183" y="4627"/>
                      <a:pt x="9547" y="4884"/>
                      <a:pt x="9889" y="5158"/>
                    </a:cubicBezTo>
                    <a:cubicBezTo>
                      <a:pt x="10231" y="5431"/>
                      <a:pt x="10557" y="5725"/>
                      <a:pt x="10862" y="6035"/>
                    </a:cubicBezTo>
                    <a:cubicBezTo>
                      <a:pt x="11166" y="6344"/>
                      <a:pt x="11453" y="6671"/>
                      <a:pt x="11715" y="7014"/>
                    </a:cubicBezTo>
                    <a:cubicBezTo>
                      <a:pt x="11847" y="7185"/>
                      <a:pt x="11974" y="7360"/>
                      <a:pt x="12094" y="7538"/>
                    </a:cubicBezTo>
                    <a:cubicBezTo>
                      <a:pt x="12055" y="7477"/>
                      <a:pt x="12012" y="7416"/>
                      <a:pt x="11971" y="7354"/>
                    </a:cubicBezTo>
                    <a:cubicBezTo>
                      <a:pt x="11396" y="6520"/>
                      <a:pt x="10731" y="5708"/>
                      <a:pt x="9981" y="4945"/>
                    </a:cubicBezTo>
                    <a:cubicBezTo>
                      <a:pt x="9232" y="4181"/>
                      <a:pt x="8397" y="3465"/>
                      <a:pt x="7485" y="2826"/>
                    </a:cubicBezTo>
                    <a:cubicBezTo>
                      <a:pt x="7257" y="2666"/>
                      <a:pt x="7025" y="2509"/>
                      <a:pt x="6788" y="2358"/>
                    </a:cubicBezTo>
                    <a:cubicBezTo>
                      <a:pt x="6551" y="2208"/>
                      <a:pt x="6311" y="2061"/>
                      <a:pt x="6066" y="1920"/>
                    </a:cubicBezTo>
                    <a:cubicBezTo>
                      <a:pt x="5822" y="1781"/>
                      <a:pt x="5572" y="1644"/>
                      <a:pt x="5319" y="1515"/>
                    </a:cubicBezTo>
                    <a:cubicBezTo>
                      <a:pt x="5064" y="1382"/>
                      <a:pt x="4807" y="1259"/>
                      <a:pt x="4549" y="1141"/>
                    </a:cubicBezTo>
                    <a:cubicBezTo>
                      <a:pt x="3569" y="692"/>
                      <a:pt x="2540" y="328"/>
                      <a:pt x="1489" y="61"/>
                    </a:cubicBezTo>
                    <a:lnTo>
                      <a:pt x="1486" y="61"/>
                    </a:lnTo>
                    <a:cubicBezTo>
                      <a:pt x="1345" y="25"/>
                      <a:pt x="1201" y="5"/>
                      <a:pt x="1052" y="1"/>
                    </a:cubicBezTo>
                    <a:cubicBezTo>
                      <a:pt x="1034" y="0"/>
                      <a:pt x="1016" y="0"/>
                      <a:pt x="99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1" name="Google Shape;6441;p24"/>
              <p:cNvSpPr/>
              <p:nvPr/>
            </p:nvSpPr>
            <p:spPr>
              <a:xfrm>
                <a:off x="3319366" y="1285245"/>
                <a:ext cx="162786" cy="74189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379" extrusionOk="0">
                    <a:moveTo>
                      <a:pt x="1290" y="1"/>
                    </a:moveTo>
                    <a:cubicBezTo>
                      <a:pt x="1168" y="50"/>
                      <a:pt x="1046" y="106"/>
                      <a:pt x="921" y="172"/>
                    </a:cubicBezTo>
                    <a:cubicBezTo>
                      <a:pt x="777" y="247"/>
                      <a:pt x="635" y="331"/>
                      <a:pt x="489" y="429"/>
                    </a:cubicBezTo>
                    <a:cubicBezTo>
                      <a:pt x="343" y="527"/>
                      <a:pt x="199" y="633"/>
                      <a:pt x="51" y="753"/>
                    </a:cubicBezTo>
                    <a:cubicBezTo>
                      <a:pt x="32" y="764"/>
                      <a:pt x="16" y="777"/>
                      <a:pt x="1" y="791"/>
                    </a:cubicBezTo>
                    <a:cubicBezTo>
                      <a:pt x="48" y="803"/>
                      <a:pt x="97" y="817"/>
                      <a:pt x="144" y="829"/>
                    </a:cubicBezTo>
                    <a:cubicBezTo>
                      <a:pt x="228" y="853"/>
                      <a:pt x="310" y="878"/>
                      <a:pt x="392" y="905"/>
                    </a:cubicBezTo>
                    <a:cubicBezTo>
                      <a:pt x="475" y="932"/>
                      <a:pt x="551" y="958"/>
                      <a:pt x="630" y="990"/>
                    </a:cubicBezTo>
                    <a:cubicBezTo>
                      <a:pt x="709" y="1019"/>
                      <a:pt x="784" y="1050"/>
                      <a:pt x="859" y="1083"/>
                    </a:cubicBezTo>
                    <a:cubicBezTo>
                      <a:pt x="935" y="1115"/>
                      <a:pt x="1004" y="1149"/>
                      <a:pt x="1076" y="1185"/>
                    </a:cubicBezTo>
                    <a:cubicBezTo>
                      <a:pt x="1148" y="1221"/>
                      <a:pt x="1215" y="1256"/>
                      <a:pt x="1281" y="1295"/>
                    </a:cubicBezTo>
                    <a:cubicBezTo>
                      <a:pt x="1326" y="1321"/>
                      <a:pt x="1369" y="1346"/>
                      <a:pt x="1412" y="1374"/>
                    </a:cubicBezTo>
                    <a:cubicBezTo>
                      <a:pt x="1454" y="1401"/>
                      <a:pt x="1497" y="1430"/>
                      <a:pt x="1536" y="1457"/>
                    </a:cubicBezTo>
                    <a:cubicBezTo>
                      <a:pt x="1598" y="1497"/>
                      <a:pt x="1657" y="1543"/>
                      <a:pt x="1713" y="1586"/>
                    </a:cubicBezTo>
                    <a:cubicBezTo>
                      <a:pt x="1769" y="1630"/>
                      <a:pt x="1822" y="1676"/>
                      <a:pt x="1872" y="1720"/>
                    </a:cubicBezTo>
                    <a:cubicBezTo>
                      <a:pt x="1923" y="1766"/>
                      <a:pt x="1972" y="1814"/>
                      <a:pt x="2016" y="1861"/>
                    </a:cubicBezTo>
                    <a:cubicBezTo>
                      <a:pt x="2061" y="1907"/>
                      <a:pt x="2104" y="1957"/>
                      <a:pt x="2144" y="2006"/>
                    </a:cubicBezTo>
                    <a:cubicBezTo>
                      <a:pt x="2183" y="2055"/>
                      <a:pt x="2219" y="2105"/>
                      <a:pt x="2252" y="2154"/>
                    </a:cubicBezTo>
                    <a:cubicBezTo>
                      <a:pt x="2289" y="2151"/>
                      <a:pt x="2330" y="2151"/>
                      <a:pt x="2367" y="2151"/>
                    </a:cubicBezTo>
                    <a:cubicBezTo>
                      <a:pt x="2395" y="2151"/>
                      <a:pt x="2423" y="2151"/>
                      <a:pt x="2451" y="2151"/>
                    </a:cubicBezTo>
                    <a:cubicBezTo>
                      <a:pt x="2762" y="2151"/>
                      <a:pt x="3069" y="2159"/>
                      <a:pt x="3376" y="2176"/>
                    </a:cubicBezTo>
                    <a:cubicBezTo>
                      <a:pt x="3713" y="2193"/>
                      <a:pt x="4040" y="2220"/>
                      <a:pt x="4368" y="2258"/>
                    </a:cubicBezTo>
                    <a:cubicBezTo>
                      <a:pt x="4659" y="2291"/>
                      <a:pt x="4939" y="2331"/>
                      <a:pt x="5219" y="2379"/>
                    </a:cubicBezTo>
                    <a:cubicBezTo>
                      <a:pt x="5150" y="2275"/>
                      <a:pt x="5073" y="2173"/>
                      <a:pt x="4992" y="2075"/>
                    </a:cubicBezTo>
                    <a:cubicBezTo>
                      <a:pt x="4920" y="1989"/>
                      <a:pt x="4841" y="1900"/>
                      <a:pt x="4762" y="1819"/>
                    </a:cubicBezTo>
                    <a:cubicBezTo>
                      <a:pt x="4680" y="1737"/>
                      <a:pt x="4591" y="1653"/>
                      <a:pt x="4500" y="1572"/>
                    </a:cubicBezTo>
                    <a:cubicBezTo>
                      <a:pt x="4408" y="1493"/>
                      <a:pt x="4309" y="1411"/>
                      <a:pt x="4209" y="1335"/>
                    </a:cubicBezTo>
                    <a:cubicBezTo>
                      <a:pt x="4108" y="1257"/>
                      <a:pt x="4000" y="1180"/>
                      <a:pt x="3891" y="1108"/>
                    </a:cubicBezTo>
                    <a:cubicBezTo>
                      <a:pt x="3782" y="1036"/>
                      <a:pt x="3662" y="963"/>
                      <a:pt x="3546" y="894"/>
                    </a:cubicBezTo>
                    <a:cubicBezTo>
                      <a:pt x="3491" y="863"/>
                      <a:pt x="3439" y="833"/>
                      <a:pt x="3386" y="804"/>
                    </a:cubicBezTo>
                    <a:cubicBezTo>
                      <a:pt x="3264" y="738"/>
                      <a:pt x="3142" y="675"/>
                      <a:pt x="3012" y="613"/>
                    </a:cubicBezTo>
                    <a:cubicBezTo>
                      <a:pt x="2883" y="551"/>
                      <a:pt x="2754" y="495"/>
                      <a:pt x="2617" y="438"/>
                    </a:cubicBezTo>
                    <a:cubicBezTo>
                      <a:pt x="2410" y="353"/>
                      <a:pt x="2207" y="278"/>
                      <a:pt x="1987" y="203"/>
                    </a:cubicBezTo>
                    <a:cubicBezTo>
                      <a:pt x="1769" y="132"/>
                      <a:pt x="1550" y="67"/>
                      <a:pt x="1320" y="8"/>
                    </a:cubicBezTo>
                    <a:cubicBezTo>
                      <a:pt x="1310" y="6"/>
                      <a:pt x="1302" y="2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2" name="Google Shape;6442;p24"/>
              <p:cNvSpPr/>
              <p:nvPr/>
            </p:nvSpPr>
            <p:spPr>
              <a:xfrm>
                <a:off x="3313223" y="1411261"/>
                <a:ext cx="164470" cy="12155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3898" extrusionOk="0">
                    <a:moveTo>
                      <a:pt x="2370" y="1"/>
                    </a:moveTo>
                    <a:cubicBezTo>
                      <a:pt x="2344" y="34"/>
                      <a:pt x="2317" y="66"/>
                      <a:pt x="2291" y="99"/>
                    </a:cubicBezTo>
                    <a:cubicBezTo>
                      <a:pt x="2249" y="149"/>
                      <a:pt x="2204" y="195"/>
                      <a:pt x="2157" y="243"/>
                    </a:cubicBezTo>
                    <a:cubicBezTo>
                      <a:pt x="2111" y="289"/>
                      <a:pt x="2061" y="335"/>
                      <a:pt x="2009" y="379"/>
                    </a:cubicBezTo>
                    <a:cubicBezTo>
                      <a:pt x="1954" y="424"/>
                      <a:pt x="1901" y="467"/>
                      <a:pt x="1844" y="510"/>
                    </a:cubicBezTo>
                    <a:cubicBezTo>
                      <a:pt x="1783" y="553"/>
                      <a:pt x="1726" y="593"/>
                      <a:pt x="1664" y="634"/>
                    </a:cubicBezTo>
                    <a:cubicBezTo>
                      <a:pt x="1622" y="661"/>
                      <a:pt x="1579" y="687"/>
                      <a:pt x="1536" y="713"/>
                    </a:cubicBezTo>
                    <a:cubicBezTo>
                      <a:pt x="1507" y="731"/>
                      <a:pt x="1478" y="749"/>
                      <a:pt x="1448" y="766"/>
                    </a:cubicBezTo>
                    <a:cubicBezTo>
                      <a:pt x="1381" y="803"/>
                      <a:pt x="1309" y="839"/>
                      <a:pt x="1237" y="875"/>
                    </a:cubicBezTo>
                    <a:cubicBezTo>
                      <a:pt x="1165" y="911"/>
                      <a:pt x="1090" y="946"/>
                      <a:pt x="1014" y="977"/>
                    </a:cubicBezTo>
                    <a:cubicBezTo>
                      <a:pt x="939" y="1010"/>
                      <a:pt x="860" y="1042"/>
                      <a:pt x="781" y="1071"/>
                    </a:cubicBezTo>
                    <a:cubicBezTo>
                      <a:pt x="704" y="1099"/>
                      <a:pt x="622" y="1128"/>
                      <a:pt x="538" y="1155"/>
                    </a:cubicBezTo>
                    <a:cubicBezTo>
                      <a:pt x="458" y="1180"/>
                      <a:pt x="371" y="1206"/>
                      <a:pt x="287" y="1229"/>
                    </a:cubicBezTo>
                    <a:cubicBezTo>
                      <a:pt x="202" y="1252"/>
                      <a:pt x="114" y="1273"/>
                      <a:pt x="26" y="1293"/>
                    </a:cubicBezTo>
                    <a:cubicBezTo>
                      <a:pt x="18" y="1295"/>
                      <a:pt x="11" y="1298"/>
                      <a:pt x="1" y="1299"/>
                    </a:cubicBezTo>
                    <a:cubicBezTo>
                      <a:pt x="18" y="1329"/>
                      <a:pt x="32" y="1360"/>
                      <a:pt x="47" y="1391"/>
                    </a:cubicBezTo>
                    <a:cubicBezTo>
                      <a:pt x="179" y="1661"/>
                      <a:pt x="307" y="1935"/>
                      <a:pt x="436" y="2222"/>
                    </a:cubicBezTo>
                    <a:cubicBezTo>
                      <a:pt x="567" y="2510"/>
                      <a:pt x="691" y="2797"/>
                      <a:pt x="819" y="3098"/>
                    </a:cubicBezTo>
                    <a:cubicBezTo>
                      <a:pt x="931" y="3361"/>
                      <a:pt x="1039" y="3624"/>
                      <a:pt x="1146" y="3897"/>
                    </a:cubicBezTo>
                    <a:cubicBezTo>
                      <a:pt x="1187" y="3888"/>
                      <a:pt x="1228" y="3878"/>
                      <a:pt x="1270" y="3868"/>
                    </a:cubicBezTo>
                    <a:cubicBezTo>
                      <a:pt x="1501" y="3815"/>
                      <a:pt x="1736" y="3752"/>
                      <a:pt x="1956" y="3684"/>
                    </a:cubicBezTo>
                    <a:cubicBezTo>
                      <a:pt x="2104" y="3638"/>
                      <a:pt x="2250" y="3588"/>
                      <a:pt x="2393" y="3538"/>
                    </a:cubicBezTo>
                    <a:cubicBezTo>
                      <a:pt x="2534" y="3487"/>
                      <a:pt x="2677" y="3433"/>
                      <a:pt x="2811" y="3377"/>
                    </a:cubicBezTo>
                    <a:cubicBezTo>
                      <a:pt x="2948" y="3321"/>
                      <a:pt x="3084" y="3260"/>
                      <a:pt x="3212" y="3198"/>
                    </a:cubicBezTo>
                    <a:cubicBezTo>
                      <a:pt x="3340" y="3138"/>
                      <a:pt x="3470" y="3070"/>
                      <a:pt x="3590" y="3004"/>
                    </a:cubicBezTo>
                    <a:cubicBezTo>
                      <a:pt x="3671" y="2960"/>
                      <a:pt x="3750" y="2915"/>
                      <a:pt x="3828" y="2868"/>
                    </a:cubicBezTo>
                    <a:cubicBezTo>
                      <a:pt x="3944" y="2797"/>
                      <a:pt x="4053" y="2727"/>
                      <a:pt x="4161" y="2653"/>
                    </a:cubicBezTo>
                    <a:cubicBezTo>
                      <a:pt x="4270" y="2580"/>
                      <a:pt x="4371" y="2507"/>
                      <a:pt x="4470" y="2428"/>
                    </a:cubicBezTo>
                    <a:cubicBezTo>
                      <a:pt x="4571" y="2350"/>
                      <a:pt x="4663" y="2272"/>
                      <a:pt x="4752" y="2191"/>
                    </a:cubicBezTo>
                    <a:cubicBezTo>
                      <a:pt x="4887" y="2068"/>
                      <a:pt x="5008" y="1946"/>
                      <a:pt x="5122" y="1815"/>
                    </a:cubicBezTo>
                    <a:cubicBezTo>
                      <a:pt x="5175" y="1752"/>
                      <a:pt x="5225" y="1690"/>
                      <a:pt x="5274" y="1628"/>
                    </a:cubicBezTo>
                    <a:cubicBezTo>
                      <a:pt x="4999" y="1446"/>
                      <a:pt x="4723" y="1273"/>
                      <a:pt x="4443" y="1108"/>
                    </a:cubicBezTo>
                    <a:cubicBezTo>
                      <a:pt x="4122" y="917"/>
                      <a:pt x="3802" y="734"/>
                      <a:pt x="3473" y="557"/>
                    </a:cubicBezTo>
                    <a:cubicBezTo>
                      <a:pt x="3142" y="381"/>
                      <a:pt x="2818" y="215"/>
                      <a:pt x="2482" y="56"/>
                    </a:cubicBezTo>
                    <a:lnTo>
                      <a:pt x="23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3" name="Google Shape;6443;p24"/>
              <p:cNvSpPr/>
              <p:nvPr/>
            </p:nvSpPr>
            <p:spPr>
              <a:xfrm>
                <a:off x="3034934" y="2078108"/>
                <a:ext cx="434750" cy="320707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10284" extrusionOk="0">
                    <a:moveTo>
                      <a:pt x="44" y="1"/>
                    </a:moveTo>
                    <a:cubicBezTo>
                      <a:pt x="38" y="124"/>
                      <a:pt x="33" y="247"/>
                      <a:pt x="28" y="367"/>
                    </a:cubicBezTo>
                    <a:cubicBezTo>
                      <a:pt x="15" y="689"/>
                      <a:pt x="7" y="1016"/>
                      <a:pt x="2" y="1328"/>
                    </a:cubicBezTo>
                    <a:cubicBezTo>
                      <a:pt x="1" y="1466"/>
                      <a:pt x="1" y="1604"/>
                      <a:pt x="1" y="1740"/>
                    </a:cubicBezTo>
                    <a:cubicBezTo>
                      <a:pt x="2" y="2048"/>
                      <a:pt x="7" y="2341"/>
                      <a:pt x="17" y="2636"/>
                    </a:cubicBezTo>
                    <a:cubicBezTo>
                      <a:pt x="25" y="2931"/>
                      <a:pt x="40" y="3208"/>
                      <a:pt x="60" y="3491"/>
                    </a:cubicBezTo>
                    <a:cubicBezTo>
                      <a:pt x="80" y="3772"/>
                      <a:pt x="103" y="4038"/>
                      <a:pt x="132" y="4304"/>
                    </a:cubicBezTo>
                    <a:cubicBezTo>
                      <a:pt x="161" y="4570"/>
                      <a:pt x="194" y="4821"/>
                      <a:pt x="231" y="5070"/>
                    </a:cubicBezTo>
                    <a:cubicBezTo>
                      <a:pt x="270" y="5320"/>
                      <a:pt x="312" y="5556"/>
                      <a:pt x="359" y="5787"/>
                    </a:cubicBezTo>
                    <a:cubicBezTo>
                      <a:pt x="405" y="6019"/>
                      <a:pt x="455" y="6239"/>
                      <a:pt x="511" y="6453"/>
                    </a:cubicBezTo>
                    <a:cubicBezTo>
                      <a:pt x="567" y="6666"/>
                      <a:pt x="626" y="6867"/>
                      <a:pt x="691" y="7064"/>
                    </a:cubicBezTo>
                    <a:cubicBezTo>
                      <a:pt x="787" y="7356"/>
                      <a:pt x="892" y="7625"/>
                      <a:pt x="1009" y="7872"/>
                    </a:cubicBezTo>
                    <a:cubicBezTo>
                      <a:pt x="1124" y="8122"/>
                      <a:pt x="1247" y="8345"/>
                      <a:pt x="1381" y="8546"/>
                    </a:cubicBezTo>
                    <a:cubicBezTo>
                      <a:pt x="1516" y="8747"/>
                      <a:pt x="1656" y="8926"/>
                      <a:pt x="1807" y="9078"/>
                    </a:cubicBezTo>
                    <a:cubicBezTo>
                      <a:pt x="1958" y="9230"/>
                      <a:pt x="2116" y="9358"/>
                      <a:pt x="2281" y="9462"/>
                    </a:cubicBezTo>
                    <a:cubicBezTo>
                      <a:pt x="2409" y="9544"/>
                      <a:pt x="2544" y="9609"/>
                      <a:pt x="2681" y="9659"/>
                    </a:cubicBezTo>
                    <a:lnTo>
                      <a:pt x="2697" y="9663"/>
                    </a:lnTo>
                    <a:cubicBezTo>
                      <a:pt x="2731" y="9676"/>
                      <a:pt x="2767" y="9686"/>
                      <a:pt x="2800" y="9698"/>
                    </a:cubicBezTo>
                    <a:cubicBezTo>
                      <a:pt x="2871" y="9718"/>
                      <a:pt x="3188" y="9784"/>
                      <a:pt x="3272" y="9811"/>
                    </a:cubicBezTo>
                    <a:cubicBezTo>
                      <a:pt x="3454" y="9856"/>
                      <a:pt x="3638" y="9896"/>
                      <a:pt x="3825" y="9934"/>
                    </a:cubicBezTo>
                    <a:cubicBezTo>
                      <a:pt x="4244" y="10018"/>
                      <a:pt x="4673" y="10087"/>
                      <a:pt x="5106" y="10142"/>
                    </a:cubicBezTo>
                    <a:cubicBezTo>
                      <a:pt x="5539" y="10198"/>
                      <a:pt x="5980" y="10235"/>
                      <a:pt x="6422" y="10258"/>
                    </a:cubicBezTo>
                    <a:cubicBezTo>
                      <a:pt x="6742" y="10275"/>
                      <a:pt x="7065" y="10284"/>
                      <a:pt x="7388" y="10284"/>
                    </a:cubicBezTo>
                    <a:cubicBezTo>
                      <a:pt x="7509" y="10284"/>
                      <a:pt x="7630" y="10282"/>
                      <a:pt x="7751" y="10280"/>
                    </a:cubicBezTo>
                    <a:cubicBezTo>
                      <a:pt x="8194" y="10271"/>
                      <a:pt x="8637" y="10245"/>
                      <a:pt x="9076" y="10207"/>
                    </a:cubicBezTo>
                    <a:cubicBezTo>
                      <a:pt x="9492" y="10169"/>
                      <a:pt x="9905" y="10116"/>
                      <a:pt x="10310" y="10050"/>
                    </a:cubicBezTo>
                    <a:cubicBezTo>
                      <a:pt x="10316" y="10050"/>
                      <a:pt x="10322" y="10050"/>
                      <a:pt x="10326" y="10049"/>
                    </a:cubicBezTo>
                    <a:cubicBezTo>
                      <a:pt x="10588" y="10007"/>
                      <a:pt x="10848" y="9958"/>
                      <a:pt x="11105" y="9905"/>
                    </a:cubicBezTo>
                    <a:cubicBezTo>
                      <a:pt x="11174" y="9890"/>
                      <a:pt x="11271" y="9870"/>
                      <a:pt x="11340" y="9854"/>
                    </a:cubicBezTo>
                    <a:cubicBezTo>
                      <a:pt x="11353" y="9850"/>
                      <a:pt x="11360" y="9849"/>
                      <a:pt x="11361" y="9849"/>
                    </a:cubicBezTo>
                    <a:cubicBezTo>
                      <a:pt x="11394" y="9841"/>
                      <a:pt x="11426" y="9833"/>
                      <a:pt x="11458" y="9824"/>
                    </a:cubicBezTo>
                    <a:cubicBezTo>
                      <a:pt x="11617" y="9775"/>
                      <a:pt x="11770" y="9701"/>
                      <a:pt x="11918" y="9603"/>
                    </a:cubicBezTo>
                    <a:cubicBezTo>
                      <a:pt x="12064" y="9504"/>
                      <a:pt x="12205" y="9380"/>
                      <a:pt x="12338" y="9230"/>
                    </a:cubicBezTo>
                    <a:cubicBezTo>
                      <a:pt x="12471" y="9081"/>
                      <a:pt x="12596" y="8908"/>
                      <a:pt x="12716" y="8711"/>
                    </a:cubicBezTo>
                    <a:cubicBezTo>
                      <a:pt x="12834" y="8513"/>
                      <a:pt x="12943" y="8293"/>
                      <a:pt x="13046" y="8049"/>
                    </a:cubicBezTo>
                    <a:cubicBezTo>
                      <a:pt x="13150" y="7801"/>
                      <a:pt x="13242" y="7540"/>
                      <a:pt x="13328" y="7248"/>
                    </a:cubicBezTo>
                    <a:cubicBezTo>
                      <a:pt x="13386" y="7054"/>
                      <a:pt x="13437" y="6855"/>
                      <a:pt x="13488" y="6643"/>
                    </a:cubicBezTo>
                    <a:cubicBezTo>
                      <a:pt x="13538" y="6431"/>
                      <a:pt x="13583" y="6213"/>
                      <a:pt x="13624" y="5981"/>
                    </a:cubicBezTo>
                    <a:cubicBezTo>
                      <a:pt x="13666" y="5751"/>
                      <a:pt x="13702" y="5516"/>
                      <a:pt x="13736" y="5268"/>
                    </a:cubicBezTo>
                    <a:cubicBezTo>
                      <a:pt x="13769" y="5020"/>
                      <a:pt x="13798" y="4768"/>
                      <a:pt x="13824" y="4505"/>
                    </a:cubicBezTo>
                    <a:cubicBezTo>
                      <a:pt x="13849" y="4240"/>
                      <a:pt x="13869" y="3974"/>
                      <a:pt x="13887" y="3694"/>
                    </a:cubicBezTo>
                    <a:cubicBezTo>
                      <a:pt x="13905" y="3411"/>
                      <a:pt x="13918" y="3133"/>
                      <a:pt x="13926" y="2839"/>
                    </a:cubicBezTo>
                    <a:cubicBezTo>
                      <a:pt x="13935" y="2544"/>
                      <a:pt x="13941" y="2252"/>
                      <a:pt x="13941" y="1943"/>
                    </a:cubicBezTo>
                    <a:cubicBezTo>
                      <a:pt x="13941" y="1806"/>
                      <a:pt x="13941" y="1668"/>
                      <a:pt x="13939" y="1530"/>
                    </a:cubicBezTo>
                    <a:cubicBezTo>
                      <a:pt x="13935" y="1220"/>
                      <a:pt x="13928" y="891"/>
                      <a:pt x="13912" y="567"/>
                    </a:cubicBezTo>
                    <a:cubicBezTo>
                      <a:pt x="13909" y="446"/>
                      <a:pt x="13903" y="324"/>
                      <a:pt x="13897" y="201"/>
                    </a:cubicBezTo>
                    <a:cubicBezTo>
                      <a:pt x="13652" y="257"/>
                      <a:pt x="13403" y="307"/>
                      <a:pt x="13157" y="354"/>
                    </a:cubicBezTo>
                    <a:cubicBezTo>
                      <a:pt x="12802" y="423"/>
                      <a:pt x="12437" y="488"/>
                      <a:pt x="12073" y="544"/>
                    </a:cubicBezTo>
                    <a:cubicBezTo>
                      <a:pt x="11530" y="628"/>
                      <a:pt x="10969" y="698"/>
                      <a:pt x="10413" y="753"/>
                    </a:cubicBezTo>
                    <a:cubicBezTo>
                      <a:pt x="9858" y="806"/>
                      <a:pt x="9291" y="848"/>
                      <a:pt x="8729" y="871"/>
                    </a:cubicBezTo>
                    <a:cubicBezTo>
                      <a:pt x="8293" y="891"/>
                      <a:pt x="7854" y="900"/>
                      <a:pt x="7416" y="900"/>
                    </a:cubicBezTo>
                    <a:cubicBezTo>
                      <a:pt x="7288" y="900"/>
                      <a:pt x="7161" y="899"/>
                      <a:pt x="7034" y="898"/>
                    </a:cubicBezTo>
                    <a:cubicBezTo>
                      <a:pt x="6470" y="891"/>
                      <a:pt x="5908" y="869"/>
                      <a:pt x="5345" y="833"/>
                    </a:cubicBezTo>
                    <a:cubicBezTo>
                      <a:pt x="4783" y="797"/>
                      <a:pt x="4229" y="745"/>
                      <a:pt x="3676" y="678"/>
                    </a:cubicBezTo>
                    <a:cubicBezTo>
                      <a:pt x="3122" y="612"/>
                      <a:pt x="2582" y="531"/>
                      <a:pt x="2041" y="433"/>
                    </a:cubicBezTo>
                    <a:cubicBezTo>
                      <a:pt x="1679" y="369"/>
                      <a:pt x="1326" y="300"/>
                      <a:pt x="974" y="222"/>
                    </a:cubicBezTo>
                    <a:cubicBezTo>
                      <a:pt x="658" y="153"/>
                      <a:pt x="352" y="80"/>
                      <a:pt x="44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4" name="Google Shape;6444;p24"/>
              <p:cNvSpPr/>
              <p:nvPr/>
            </p:nvSpPr>
            <p:spPr>
              <a:xfrm>
                <a:off x="3036368" y="1530167"/>
                <a:ext cx="432099" cy="576049"/>
              </a:xfrm>
              <a:custGeom>
                <a:avLst/>
                <a:gdLst/>
                <a:ahLst/>
                <a:cxnLst/>
                <a:rect l="l" t="t" r="r" b="b"/>
                <a:pathLst>
                  <a:path w="13856" h="18472" extrusionOk="0">
                    <a:moveTo>
                      <a:pt x="4325" y="1"/>
                    </a:moveTo>
                    <a:cubicBezTo>
                      <a:pt x="4307" y="38"/>
                      <a:pt x="4291" y="75"/>
                      <a:pt x="4274" y="113"/>
                    </a:cubicBezTo>
                    <a:cubicBezTo>
                      <a:pt x="4133" y="425"/>
                      <a:pt x="3998" y="734"/>
                      <a:pt x="3864" y="1054"/>
                    </a:cubicBezTo>
                    <a:cubicBezTo>
                      <a:pt x="3660" y="1536"/>
                      <a:pt x="3466" y="2022"/>
                      <a:pt x="3275" y="2527"/>
                    </a:cubicBezTo>
                    <a:cubicBezTo>
                      <a:pt x="3083" y="3030"/>
                      <a:pt x="2901" y="3540"/>
                      <a:pt x="2721" y="4062"/>
                    </a:cubicBezTo>
                    <a:cubicBezTo>
                      <a:pt x="2541" y="4582"/>
                      <a:pt x="2370" y="5112"/>
                      <a:pt x="2205" y="5646"/>
                    </a:cubicBezTo>
                    <a:cubicBezTo>
                      <a:pt x="2041" y="6183"/>
                      <a:pt x="1883" y="6723"/>
                      <a:pt x="1733" y="7268"/>
                    </a:cubicBezTo>
                    <a:cubicBezTo>
                      <a:pt x="1587" y="7810"/>
                      <a:pt x="1444" y="8362"/>
                      <a:pt x="1312" y="8910"/>
                    </a:cubicBezTo>
                    <a:cubicBezTo>
                      <a:pt x="1180" y="9458"/>
                      <a:pt x="1055" y="10015"/>
                      <a:pt x="941" y="10562"/>
                    </a:cubicBezTo>
                    <a:cubicBezTo>
                      <a:pt x="866" y="10927"/>
                      <a:pt x="795" y="11295"/>
                      <a:pt x="726" y="11657"/>
                    </a:cubicBezTo>
                    <a:cubicBezTo>
                      <a:pt x="659" y="12021"/>
                      <a:pt x="595" y="12388"/>
                      <a:pt x="536" y="12747"/>
                    </a:cubicBezTo>
                    <a:cubicBezTo>
                      <a:pt x="475" y="13106"/>
                      <a:pt x="421" y="13472"/>
                      <a:pt x="370" y="13825"/>
                    </a:cubicBezTo>
                    <a:cubicBezTo>
                      <a:pt x="320" y="14179"/>
                      <a:pt x="273" y="14538"/>
                      <a:pt x="231" y="14888"/>
                    </a:cubicBezTo>
                    <a:cubicBezTo>
                      <a:pt x="191" y="15236"/>
                      <a:pt x="155" y="15588"/>
                      <a:pt x="122" y="15930"/>
                    </a:cubicBezTo>
                    <a:cubicBezTo>
                      <a:pt x="90" y="16271"/>
                      <a:pt x="61" y="16616"/>
                      <a:pt x="40" y="16948"/>
                    </a:cubicBezTo>
                    <a:cubicBezTo>
                      <a:pt x="25" y="17156"/>
                      <a:pt x="12" y="17368"/>
                      <a:pt x="1" y="17573"/>
                    </a:cubicBezTo>
                    <a:cubicBezTo>
                      <a:pt x="309" y="17652"/>
                      <a:pt x="616" y="17727"/>
                      <a:pt x="933" y="17795"/>
                    </a:cubicBezTo>
                    <a:cubicBezTo>
                      <a:pt x="1286" y="17872"/>
                      <a:pt x="1637" y="17943"/>
                      <a:pt x="1998" y="18007"/>
                    </a:cubicBezTo>
                    <a:cubicBezTo>
                      <a:pt x="2538" y="18104"/>
                      <a:pt x="3080" y="18184"/>
                      <a:pt x="3634" y="18252"/>
                    </a:cubicBezTo>
                    <a:cubicBezTo>
                      <a:pt x="4187" y="18318"/>
                      <a:pt x="4741" y="18370"/>
                      <a:pt x="5303" y="18406"/>
                    </a:cubicBezTo>
                    <a:cubicBezTo>
                      <a:pt x="5864" y="18442"/>
                      <a:pt x="6427" y="18465"/>
                      <a:pt x="6992" y="18470"/>
                    </a:cubicBezTo>
                    <a:cubicBezTo>
                      <a:pt x="7104" y="18471"/>
                      <a:pt x="7216" y="18472"/>
                      <a:pt x="7328" y="18472"/>
                    </a:cubicBezTo>
                    <a:cubicBezTo>
                      <a:pt x="7781" y="18472"/>
                      <a:pt x="8235" y="18463"/>
                      <a:pt x="8687" y="18443"/>
                    </a:cubicBezTo>
                    <a:cubicBezTo>
                      <a:pt x="9249" y="18419"/>
                      <a:pt x="9816" y="18378"/>
                      <a:pt x="10371" y="18325"/>
                    </a:cubicBezTo>
                    <a:cubicBezTo>
                      <a:pt x="10927" y="18270"/>
                      <a:pt x="11486" y="18201"/>
                      <a:pt x="12031" y="18117"/>
                    </a:cubicBezTo>
                    <a:cubicBezTo>
                      <a:pt x="12394" y="18061"/>
                      <a:pt x="12759" y="17996"/>
                      <a:pt x="13115" y="17928"/>
                    </a:cubicBezTo>
                    <a:cubicBezTo>
                      <a:pt x="13363" y="17879"/>
                      <a:pt x="13611" y="17828"/>
                      <a:pt x="13856" y="17773"/>
                    </a:cubicBezTo>
                    <a:cubicBezTo>
                      <a:pt x="13846" y="17566"/>
                      <a:pt x="13836" y="17356"/>
                      <a:pt x="13823" y="17148"/>
                    </a:cubicBezTo>
                    <a:cubicBezTo>
                      <a:pt x="13803" y="16816"/>
                      <a:pt x="13778" y="16469"/>
                      <a:pt x="13745" y="16128"/>
                    </a:cubicBezTo>
                    <a:cubicBezTo>
                      <a:pt x="13719" y="15788"/>
                      <a:pt x="13685" y="15431"/>
                      <a:pt x="13649" y="15083"/>
                    </a:cubicBezTo>
                    <a:cubicBezTo>
                      <a:pt x="13613" y="14734"/>
                      <a:pt x="13571" y="14373"/>
                      <a:pt x="13527" y="14018"/>
                    </a:cubicBezTo>
                    <a:cubicBezTo>
                      <a:pt x="13483" y="13661"/>
                      <a:pt x="13433" y="13296"/>
                      <a:pt x="13381" y="12935"/>
                    </a:cubicBezTo>
                    <a:cubicBezTo>
                      <a:pt x="13328" y="12574"/>
                      <a:pt x="13271" y="12206"/>
                      <a:pt x="13212" y="11841"/>
                    </a:cubicBezTo>
                    <a:cubicBezTo>
                      <a:pt x="13151" y="11476"/>
                      <a:pt x="13087" y="11104"/>
                      <a:pt x="13019" y="10737"/>
                    </a:cubicBezTo>
                    <a:cubicBezTo>
                      <a:pt x="12918" y="10188"/>
                      <a:pt x="12808" y="9624"/>
                      <a:pt x="12691" y="9075"/>
                    </a:cubicBezTo>
                    <a:cubicBezTo>
                      <a:pt x="12572" y="8523"/>
                      <a:pt x="12447" y="7968"/>
                      <a:pt x="12315" y="7420"/>
                    </a:cubicBezTo>
                    <a:cubicBezTo>
                      <a:pt x="12184" y="6873"/>
                      <a:pt x="12044" y="6326"/>
                      <a:pt x="11898" y="5787"/>
                    </a:cubicBezTo>
                    <a:cubicBezTo>
                      <a:pt x="11752" y="5245"/>
                      <a:pt x="11600" y="4713"/>
                      <a:pt x="11442" y="4187"/>
                    </a:cubicBezTo>
                    <a:cubicBezTo>
                      <a:pt x="11284" y="3661"/>
                      <a:pt x="11121" y="3146"/>
                      <a:pt x="10952" y="2639"/>
                    </a:cubicBezTo>
                    <a:cubicBezTo>
                      <a:pt x="10782" y="2128"/>
                      <a:pt x="10609" y="1637"/>
                      <a:pt x="10430" y="1151"/>
                    </a:cubicBezTo>
                    <a:cubicBezTo>
                      <a:pt x="10309" y="824"/>
                      <a:pt x="10191" y="511"/>
                      <a:pt x="10067" y="198"/>
                    </a:cubicBezTo>
                    <a:cubicBezTo>
                      <a:pt x="10053" y="160"/>
                      <a:pt x="10036" y="120"/>
                      <a:pt x="10021" y="83"/>
                    </a:cubicBezTo>
                    <a:cubicBezTo>
                      <a:pt x="9827" y="126"/>
                      <a:pt x="9629" y="165"/>
                      <a:pt x="9431" y="198"/>
                    </a:cubicBezTo>
                    <a:cubicBezTo>
                      <a:pt x="9191" y="236"/>
                      <a:pt x="8942" y="271"/>
                      <a:pt x="8696" y="298"/>
                    </a:cubicBezTo>
                    <a:cubicBezTo>
                      <a:pt x="8450" y="326"/>
                      <a:pt x="8199" y="343"/>
                      <a:pt x="7948" y="356"/>
                    </a:cubicBezTo>
                    <a:cubicBezTo>
                      <a:pt x="7742" y="364"/>
                      <a:pt x="7534" y="369"/>
                      <a:pt x="7327" y="369"/>
                    </a:cubicBezTo>
                    <a:cubicBezTo>
                      <a:pt x="7283" y="369"/>
                      <a:pt x="7239" y="369"/>
                      <a:pt x="7195" y="369"/>
                    </a:cubicBezTo>
                    <a:cubicBezTo>
                      <a:pt x="6943" y="366"/>
                      <a:pt x="6693" y="356"/>
                      <a:pt x="6445" y="337"/>
                    </a:cubicBezTo>
                    <a:cubicBezTo>
                      <a:pt x="6194" y="320"/>
                      <a:pt x="5950" y="297"/>
                      <a:pt x="5704" y="264"/>
                    </a:cubicBezTo>
                    <a:cubicBezTo>
                      <a:pt x="5457" y="232"/>
                      <a:pt x="5220" y="193"/>
                      <a:pt x="4981" y="147"/>
                    </a:cubicBezTo>
                    <a:cubicBezTo>
                      <a:pt x="4757" y="104"/>
                      <a:pt x="4541" y="55"/>
                      <a:pt x="4325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5" name="Google Shape;6445;p24"/>
              <p:cNvSpPr/>
              <p:nvPr/>
            </p:nvSpPr>
            <p:spPr>
              <a:xfrm>
                <a:off x="3298255" y="2368434"/>
                <a:ext cx="150624" cy="136933"/>
              </a:xfrm>
              <a:custGeom>
                <a:avLst/>
                <a:gdLst/>
                <a:ahLst/>
                <a:cxnLst/>
                <a:rect l="l" t="t" r="r" b="b"/>
                <a:pathLst>
                  <a:path w="4830" h="4391" extrusionOk="0">
                    <a:moveTo>
                      <a:pt x="4829" y="1"/>
                    </a:moveTo>
                    <a:lnTo>
                      <a:pt x="4829" y="1"/>
                    </a:lnTo>
                    <a:cubicBezTo>
                      <a:pt x="4230" y="207"/>
                      <a:pt x="3612" y="382"/>
                      <a:pt x="2975" y="526"/>
                    </a:cubicBezTo>
                    <a:cubicBezTo>
                      <a:pt x="2958" y="531"/>
                      <a:pt x="2939" y="534"/>
                      <a:pt x="2922" y="537"/>
                    </a:cubicBezTo>
                    <a:cubicBezTo>
                      <a:pt x="2920" y="537"/>
                      <a:pt x="2912" y="539"/>
                      <a:pt x="2900" y="542"/>
                    </a:cubicBezTo>
                    <a:cubicBezTo>
                      <a:pt x="2804" y="567"/>
                      <a:pt x="2442" y="670"/>
                      <a:pt x="2351" y="717"/>
                    </a:cubicBezTo>
                    <a:cubicBezTo>
                      <a:pt x="2199" y="796"/>
                      <a:pt x="2053" y="901"/>
                      <a:pt x="1915" y="1030"/>
                    </a:cubicBezTo>
                    <a:cubicBezTo>
                      <a:pt x="1776" y="1160"/>
                      <a:pt x="1645" y="1315"/>
                      <a:pt x="1521" y="1495"/>
                    </a:cubicBezTo>
                    <a:cubicBezTo>
                      <a:pt x="1419" y="1643"/>
                      <a:pt x="1323" y="1804"/>
                      <a:pt x="1232" y="1982"/>
                    </a:cubicBezTo>
                    <a:cubicBezTo>
                      <a:pt x="823" y="2783"/>
                      <a:pt x="410" y="3587"/>
                      <a:pt x="0" y="4390"/>
                    </a:cubicBezTo>
                    <a:cubicBezTo>
                      <a:pt x="236" y="4336"/>
                      <a:pt x="466" y="4264"/>
                      <a:pt x="689" y="4175"/>
                    </a:cubicBezTo>
                    <a:cubicBezTo>
                      <a:pt x="938" y="4068"/>
                      <a:pt x="1175" y="3933"/>
                      <a:pt x="1378" y="3758"/>
                    </a:cubicBezTo>
                    <a:cubicBezTo>
                      <a:pt x="2467" y="2616"/>
                      <a:pt x="3758" y="1161"/>
                      <a:pt x="48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6" name="Google Shape;6446;p24"/>
              <p:cNvSpPr/>
              <p:nvPr/>
            </p:nvSpPr>
            <p:spPr>
              <a:xfrm>
                <a:off x="3142988" y="1262730"/>
                <a:ext cx="262952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8432" h="716" extrusionOk="0">
                    <a:moveTo>
                      <a:pt x="3928" y="1"/>
                    </a:moveTo>
                    <a:cubicBezTo>
                      <a:pt x="3103" y="1"/>
                      <a:pt x="2286" y="57"/>
                      <a:pt x="1487" y="163"/>
                    </a:cubicBezTo>
                    <a:cubicBezTo>
                      <a:pt x="984" y="232"/>
                      <a:pt x="488" y="320"/>
                      <a:pt x="1" y="428"/>
                    </a:cubicBezTo>
                    <a:cubicBezTo>
                      <a:pt x="103" y="408"/>
                      <a:pt x="209" y="398"/>
                      <a:pt x="317" y="398"/>
                    </a:cubicBezTo>
                    <a:cubicBezTo>
                      <a:pt x="485" y="398"/>
                      <a:pt x="658" y="422"/>
                      <a:pt x="837" y="473"/>
                    </a:cubicBezTo>
                    <a:cubicBezTo>
                      <a:pt x="958" y="507"/>
                      <a:pt x="1078" y="552"/>
                      <a:pt x="1201" y="609"/>
                    </a:cubicBezTo>
                    <a:cubicBezTo>
                      <a:pt x="1217" y="616"/>
                      <a:pt x="1233" y="624"/>
                      <a:pt x="1247" y="631"/>
                    </a:cubicBezTo>
                    <a:cubicBezTo>
                      <a:pt x="1437" y="589"/>
                      <a:pt x="1632" y="550"/>
                      <a:pt x="1827" y="517"/>
                    </a:cubicBezTo>
                    <a:cubicBezTo>
                      <a:pt x="2067" y="478"/>
                      <a:pt x="2315" y="444"/>
                      <a:pt x="2561" y="417"/>
                    </a:cubicBezTo>
                    <a:cubicBezTo>
                      <a:pt x="2807" y="392"/>
                      <a:pt x="3059" y="372"/>
                      <a:pt x="3309" y="360"/>
                    </a:cubicBezTo>
                    <a:cubicBezTo>
                      <a:pt x="3529" y="349"/>
                      <a:pt x="3750" y="344"/>
                      <a:pt x="3971" y="344"/>
                    </a:cubicBezTo>
                    <a:cubicBezTo>
                      <a:pt x="4001" y="344"/>
                      <a:pt x="4032" y="344"/>
                      <a:pt x="4062" y="345"/>
                    </a:cubicBezTo>
                    <a:cubicBezTo>
                      <a:pt x="4314" y="349"/>
                      <a:pt x="4564" y="358"/>
                      <a:pt x="4813" y="376"/>
                    </a:cubicBezTo>
                    <a:cubicBezTo>
                      <a:pt x="5063" y="394"/>
                      <a:pt x="5307" y="417"/>
                      <a:pt x="5553" y="450"/>
                    </a:cubicBezTo>
                    <a:cubicBezTo>
                      <a:pt x="5797" y="481"/>
                      <a:pt x="6037" y="520"/>
                      <a:pt x="6276" y="566"/>
                    </a:cubicBezTo>
                    <a:cubicBezTo>
                      <a:pt x="6506" y="609"/>
                      <a:pt x="6725" y="659"/>
                      <a:pt x="6945" y="716"/>
                    </a:cubicBezTo>
                    <a:cubicBezTo>
                      <a:pt x="6962" y="708"/>
                      <a:pt x="6979" y="703"/>
                      <a:pt x="6996" y="695"/>
                    </a:cubicBezTo>
                    <a:cubicBezTo>
                      <a:pt x="7137" y="644"/>
                      <a:pt x="7271" y="602"/>
                      <a:pt x="7406" y="572"/>
                    </a:cubicBezTo>
                    <a:cubicBezTo>
                      <a:pt x="7590" y="529"/>
                      <a:pt x="7767" y="509"/>
                      <a:pt x="7942" y="509"/>
                    </a:cubicBezTo>
                    <a:cubicBezTo>
                      <a:pt x="7960" y="509"/>
                      <a:pt x="7978" y="510"/>
                      <a:pt x="7996" y="510"/>
                    </a:cubicBezTo>
                    <a:cubicBezTo>
                      <a:pt x="8145" y="516"/>
                      <a:pt x="8290" y="536"/>
                      <a:pt x="8431" y="570"/>
                    </a:cubicBezTo>
                    <a:cubicBezTo>
                      <a:pt x="8369" y="553"/>
                      <a:pt x="8306" y="540"/>
                      <a:pt x="8244" y="523"/>
                    </a:cubicBezTo>
                    <a:cubicBezTo>
                      <a:pt x="7127" y="253"/>
                      <a:pt x="5984" y="87"/>
                      <a:pt x="4849" y="24"/>
                    </a:cubicBezTo>
                    <a:cubicBezTo>
                      <a:pt x="4541" y="8"/>
                      <a:pt x="4234" y="1"/>
                      <a:pt x="3928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7" name="Google Shape;6447;p24"/>
              <p:cNvSpPr/>
              <p:nvPr/>
            </p:nvSpPr>
            <p:spPr>
              <a:xfrm>
                <a:off x="3387099" y="1352323"/>
                <a:ext cx="110738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516" extrusionOk="0">
                    <a:moveTo>
                      <a:pt x="281" y="0"/>
                    </a:moveTo>
                    <a:cubicBezTo>
                      <a:pt x="253" y="0"/>
                      <a:pt x="224" y="0"/>
                      <a:pt x="196" y="0"/>
                    </a:cubicBezTo>
                    <a:cubicBezTo>
                      <a:pt x="159" y="3"/>
                      <a:pt x="119" y="3"/>
                      <a:pt x="81" y="3"/>
                    </a:cubicBezTo>
                    <a:cubicBezTo>
                      <a:pt x="81" y="4"/>
                      <a:pt x="82" y="5"/>
                      <a:pt x="83" y="5"/>
                    </a:cubicBezTo>
                    <a:cubicBezTo>
                      <a:pt x="84" y="5"/>
                      <a:pt x="85" y="5"/>
                      <a:pt x="87" y="3"/>
                    </a:cubicBezTo>
                    <a:cubicBezTo>
                      <a:pt x="119" y="52"/>
                      <a:pt x="152" y="105"/>
                      <a:pt x="179" y="157"/>
                    </a:cubicBezTo>
                    <a:cubicBezTo>
                      <a:pt x="205" y="209"/>
                      <a:pt x="231" y="264"/>
                      <a:pt x="252" y="315"/>
                    </a:cubicBezTo>
                    <a:cubicBezTo>
                      <a:pt x="284" y="394"/>
                      <a:pt x="311" y="475"/>
                      <a:pt x="330" y="557"/>
                    </a:cubicBezTo>
                    <a:cubicBezTo>
                      <a:pt x="349" y="637"/>
                      <a:pt x="360" y="719"/>
                      <a:pt x="366" y="801"/>
                    </a:cubicBezTo>
                    <a:cubicBezTo>
                      <a:pt x="369" y="882"/>
                      <a:pt x="367" y="964"/>
                      <a:pt x="359" y="1046"/>
                    </a:cubicBezTo>
                    <a:cubicBezTo>
                      <a:pt x="349" y="1126"/>
                      <a:pt x="333" y="1207"/>
                      <a:pt x="310" y="1287"/>
                    </a:cubicBezTo>
                    <a:cubicBezTo>
                      <a:pt x="287" y="1369"/>
                      <a:pt x="258" y="1448"/>
                      <a:pt x="219" y="1527"/>
                    </a:cubicBezTo>
                    <a:cubicBezTo>
                      <a:pt x="195" y="1580"/>
                      <a:pt x="168" y="1631"/>
                      <a:pt x="137" y="1683"/>
                    </a:cubicBezTo>
                    <a:cubicBezTo>
                      <a:pt x="109" y="1736"/>
                      <a:pt x="74" y="1786"/>
                      <a:pt x="38" y="1836"/>
                    </a:cubicBezTo>
                    <a:cubicBezTo>
                      <a:pt x="25" y="1852"/>
                      <a:pt x="14" y="1869"/>
                      <a:pt x="1" y="1887"/>
                    </a:cubicBezTo>
                    <a:lnTo>
                      <a:pt x="114" y="1940"/>
                    </a:lnTo>
                    <a:cubicBezTo>
                      <a:pt x="449" y="2099"/>
                      <a:pt x="776" y="2263"/>
                      <a:pt x="1104" y="2442"/>
                    </a:cubicBezTo>
                    <a:cubicBezTo>
                      <a:pt x="1433" y="2617"/>
                      <a:pt x="1753" y="2801"/>
                      <a:pt x="2074" y="2994"/>
                    </a:cubicBezTo>
                    <a:cubicBezTo>
                      <a:pt x="2357" y="3162"/>
                      <a:pt x="2632" y="3334"/>
                      <a:pt x="2906" y="3516"/>
                    </a:cubicBezTo>
                    <a:cubicBezTo>
                      <a:pt x="2958" y="3448"/>
                      <a:pt x="3008" y="3379"/>
                      <a:pt x="3056" y="3307"/>
                    </a:cubicBezTo>
                    <a:cubicBezTo>
                      <a:pt x="3145" y="3171"/>
                      <a:pt x="3221" y="3037"/>
                      <a:pt x="3287" y="2896"/>
                    </a:cubicBezTo>
                    <a:cubicBezTo>
                      <a:pt x="3353" y="2756"/>
                      <a:pt x="3407" y="2616"/>
                      <a:pt x="3447" y="2472"/>
                    </a:cubicBezTo>
                    <a:cubicBezTo>
                      <a:pt x="3489" y="2328"/>
                      <a:pt x="3516" y="2184"/>
                      <a:pt x="3532" y="2041"/>
                    </a:cubicBezTo>
                    <a:cubicBezTo>
                      <a:pt x="3548" y="1897"/>
                      <a:pt x="3550" y="1752"/>
                      <a:pt x="3540" y="1606"/>
                    </a:cubicBezTo>
                    <a:cubicBezTo>
                      <a:pt x="3532" y="1463"/>
                      <a:pt x="3510" y="1316"/>
                      <a:pt x="3474" y="1172"/>
                    </a:cubicBezTo>
                    <a:cubicBezTo>
                      <a:pt x="3438" y="1031"/>
                      <a:pt x="3389" y="885"/>
                      <a:pt x="3330" y="745"/>
                    </a:cubicBezTo>
                    <a:cubicBezTo>
                      <a:pt x="3272" y="604"/>
                      <a:pt x="3198" y="463"/>
                      <a:pt x="3113" y="327"/>
                    </a:cubicBezTo>
                    <a:cubicBezTo>
                      <a:pt x="3092" y="294"/>
                      <a:pt x="3070" y="259"/>
                      <a:pt x="3049" y="228"/>
                    </a:cubicBezTo>
                    <a:cubicBezTo>
                      <a:pt x="2768" y="179"/>
                      <a:pt x="2485" y="140"/>
                      <a:pt x="2198" y="107"/>
                    </a:cubicBezTo>
                    <a:cubicBezTo>
                      <a:pt x="1870" y="69"/>
                      <a:pt x="1542" y="42"/>
                      <a:pt x="1206" y="25"/>
                    </a:cubicBezTo>
                    <a:cubicBezTo>
                      <a:pt x="898" y="8"/>
                      <a:pt x="59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8" name="Google Shape;6448;p24"/>
              <p:cNvSpPr/>
              <p:nvPr/>
            </p:nvSpPr>
            <p:spPr>
              <a:xfrm>
                <a:off x="3136938" y="2384057"/>
                <a:ext cx="251725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4012" extrusionOk="0">
                    <a:moveTo>
                      <a:pt x="1" y="0"/>
                    </a:moveTo>
                    <a:cubicBezTo>
                      <a:pt x="96" y="30"/>
                      <a:pt x="189" y="68"/>
                      <a:pt x="281" y="114"/>
                    </a:cubicBezTo>
                    <a:cubicBezTo>
                      <a:pt x="452" y="197"/>
                      <a:pt x="617" y="308"/>
                      <a:pt x="773" y="440"/>
                    </a:cubicBezTo>
                    <a:cubicBezTo>
                      <a:pt x="929" y="572"/>
                      <a:pt x="1076" y="732"/>
                      <a:pt x="1217" y="915"/>
                    </a:cubicBezTo>
                    <a:cubicBezTo>
                      <a:pt x="1332" y="1066"/>
                      <a:pt x="1440" y="1229"/>
                      <a:pt x="1542" y="1411"/>
                    </a:cubicBezTo>
                    <a:cubicBezTo>
                      <a:pt x="2006" y="2227"/>
                      <a:pt x="2469" y="3044"/>
                      <a:pt x="2933" y="3860"/>
                    </a:cubicBezTo>
                    <a:cubicBezTo>
                      <a:pt x="3314" y="3962"/>
                      <a:pt x="3709" y="4012"/>
                      <a:pt x="4104" y="4012"/>
                    </a:cubicBezTo>
                    <a:cubicBezTo>
                      <a:pt x="4463" y="4012"/>
                      <a:pt x="4823" y="3971"/>
                      <a:pt x="5172" y="3891"/>
                    </a:cubicBezTo>
                    <a:cubicBezTo>
                      <a:pt x="5582" y="3088"/>
                      <a:pt x="5993" y="2286"/>
                      <a:pt x="6404" y="1483"/>
                    </a:cubicBezTo>
                    <a:cubicBezTo>
                      <a:pt x="6495" y="1303"/>
                      <a:pt x="6591" y="1143"/>
                      <a:pt x="6693" y="995"/>
                    </a:cubicBezTo>
                    <a:cubicBezTo>
                      <a:pt x="6817" y="815"/>
                      <a:pt x="6947" y="662"/>
                      <a:pt x="7087" y="532"/>
                    </a:cubicBezTo>
                    <a:cubicBezTo>
                      <a:pt x="7225" y="400"/>
                      <a:pt x="7372" y="296"/>
                      <a:pt x="7523" y="217"/>
                    </a:cubicBezTo>
                    <a:cubicBezTo>
                      <a:pt x="7613" y="171"/>
                      <a:pt x="7975" y="68"/>
                      <a:pt x="8072" y="43"/>
                    </a:cubicBezTo>
                    <a:lnTo>
                      <a:pt x="8072" y="43"/>
                    </a:lnTo>
                    <a:cubicBezTo>
                      <a:pt x="8003" y="59"/>
                      <a:pt x="7906" y="79"/>
                      <a:pt x="7833" y="94"/>
                    </a:cubicBezTo>
                    <a:cubicBezTo>
                      <a:pt x="7577" y="146"/>
                      <a:pt x="7318" y="194"/>
                      <a:pt x="7055" y="238"/>
                    </a:cubicBezTo>
                    <a:cubicBezTo>
                      <a:pt x="7051" y="238"/>
                      <a:pt x="7045" y="239"/>
                      <a:pt x="7039" y="239"/>
                    </a:cubicBezTo>
                    <a:cubicBezTo>
                      <a:pt x="6634" y="305"/>
                      <a:pt x="6220" y="357"/>
                      <a:pt x="5805" y="396"/>
                    </a:cubicBezTo>
                    <a:cubicBezTo>
                      <a:pt x="5366" y="437"/>
                      <a:pt x="4925" y="460"/>
                      <a:pt x="4480" y="469"/>
                    </a:cubicBezTo>
                    <a:cubicBezTo>
                      <a:pt x="4360" y="471"/>
                      <a:pt x="4239" y="473"/>
                      <a:pt x="4118" y="473"/>
                    </a:cubicBezTo>
                    <a:cubicBezTo>
                      <a:pt x="3795" y="473"/>
                      <a:pt x="3473" y="464"/>
                      <a:pt x="3151" y="447"/>
                    </a:cubicBezTo>
                    <a:cubicBezTo>
                      <a:pt x="2709" y="424"/>
                      <a:pt x="2268" y="384"/>
                      <a:pt x="1835" y="331"/>
                    </a:cubicBezTo>
                    <a:cubicBezTo>
                      <a:pt x="1402" y="276"/>
                      <a:pt x="973" y="207"/>
                      <a:pt x="554" y="123"/>
                    </a:cubicBezTo>
                    <a:cubicBezTo>
                      <a:pt x="367" y="85"/>
                      <a:pt x="182" y="4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9" name="Google Shape;6449;p24"/>
              <p:cNvSpPr/>
              <p:nvPr/>
            </p:nvSpPr>
            <p:spPr>
              <a:xfrm>
                <a:off x="3181812" y="1273488"/>
                <a:ext cx="177817" cy="36268"/>
              </a:xfrm>
              <a:custGeom>
                <a:avLst/>
                <a:gdLst/>
                <a:ahLst/>
                <a:cxnLst/>
                <a:rect l="l" t="t" r="r" b="b"/>
                <a:pathLst>
                  <a:path w="5702" h="1163" extrusionOk="0">
                    <a:moveTo>
                      <a:pt x="2668" y="0"/>
                    </a:moveTo>
                    <a:cubicBezTo>
                      <a:pt x="2465" y="0"/>
                      <a:pt x="2263" y="5"/>
                      <a:pt x="2062" y="15"/>
                    </a:cubicBezTo>
                    <a:cubicBezTo>
                      <a:pt x="1812" y="26"/>
                      <a:pt x="1561" y="46"/>
                      <a:pt x="1315" y="73"/>
                    </a:cubicBezTo>
                    <a:cubicBezTo>
                      <a:pt x="1069" y="97"/>
                      <a:pt x="820" y="132"/>
                      <a:pt x="580" y="174"/>
                    </a:cubicBezTo>
                    <a:cubicBezTo>
                      <a:pt x="387" y="205"/>
                      <a:pt x="192" y="243"/>
                      <a:pt x="1" y="286"/>
                    </a:cubicBezTo>
                    <a:cubicBezTo>
                      <a:pt x="109" y="339"/>
                      <a:pt x="216" y="398"/>
                      <a:pt x="329" y="468"/>
                    </a:cubicBezTo>
                    <a:cubicBezTo>
                      <a:pt x="455" y="547"/>
                      <a:pt x="582" y="635"/>
                      <a:pt x="711" y="737"/>
                    </a:cubicBezTo>
                    <a:cubicBezTo>
                      <a:pt x="842" y="838"/>
                      <a:pt x="970" y="947"/>
                      <a:pt x="1101" y="1072"/>
                    </a:cubicBezTo>
                    <a:cubicBezTo>
                      <a:pt x="1116" y="1087"/>
                      <a:pt x="1131" y="1098"/>
                      <a:pt x="1145" y="1112"/>
                    </a:cubicBezTo>
                    <a:cubicBezTo>
                      <a:pt x="1227" y="1095"/>
                      <a:pt x="1310" y="1076"/>
                      <a:pt x="1394" y="1062"/>
                    </a:cubicBezTo>
                    <a:cubicBezTo>
                      <a:pt x="1483" y="1046"/>
                      <a:pt x="1575" y="1032"/>
                      <a:pt x="1667" y="1019"/>
                    </a:cubicBezTo>
                    <a:cubicBezTo>
                      <a:pt x="1804" y="1000"/>
                      <a:pt x="1943" y="983"/>
                      <a:pt x="2084" y="973"/>
                    </a:cubicBezTo>
                    <a:cubicBezTo>
                      <a:pt x="2223" y="961"/>
                      <a:pt x="2366" y="954"/>
                      <a:pt x="2507" y="951"/>
                    </a:cubicBezTo>
                    <a:cubicBezTo>
                      <a:pt x="2572" y="949"/>
                      <a:pt x="2638" y="948"/>
                      <a:pt x="2703" y="948"/>
                    </a:cubicBezTo>
                    <a:cubicBezTo>
                      <a:pt x="2779" y="948"/>
                      <a:pt x="2855" y="950"/>
                      <a:pt x="2931" y="953"/>
                    </a:cubicBezTo>
                    <a:cubicBezTo>
                      <a:pt x="3072" y="959"/>
                      <a:pt x="3211" y="967"/>
                      <a:pt x="3351" y="980"/>
                    </a:cubicBezTo>
                    <a:cubicBezTo>
                      <a:pt x="3491" y="993"/>
                      <a:pt x="3628" y="1009"/>
                      <a:pt x="3765" y="1030"/>
                    </a:cubicBezTo>
                    <a:cubicBezTo>
                      <a:pt x="3855" y="1045"/>
                      <a:pt x="3944" y="1059"/>
                      <a:pt x="4033" y="1076"/>
                    </a:cubicBezTo>
                    <a:cubicBezTo>
                      <a:pt x="4124" y="1095"/>
                      <a:pt x="4210" y="1115"/>
                      <a:pt x="4298" y="1134"/>
                    </a:cubicBezTo>
                    <a:cubicBezTo>
                      <a:pt x="4335" y="1144"/>
                      <a:pt x="4373" y="1154"/>
                      <a:pt x="4412" y="1163"/>
                    </a:cubicBezTo>
                    <a:cubicBezTo>
                      <a:pt x="4429" y="1151"/>
                      <a:pt x="4445" y="1137"/>
                      <a:pt x="4462" y="1124"/>
                    </a:cubicBezTo>
                    <a:cubicBezTo>
                      <a:pt x="4610" y="1003"/>
                      <a:pt x="4754" y="897"/>
                      <a:pt x="4900" y="800"/>
                    </a:cubicBezTo>
                    <a:cubicBezTo>
                      <a:pt x="5047" y="703"/>
                      <a:pt x="5188" y="618"/>
                      <a:pt x="5332" y="543"/>
                    </a:cubicBezTo>
                    <a:cubicBezTo>
                      <a:pt x="5457" y="478"/>
                      <a:pt x="5579" y="421"/>
                      <a:pt x="5701" y="372"/>
                    </a:cubicBezTo>
                    <a:cubicBezTo>
                      <a:pt x="5483" y="317"/>
                      <a:pt x="5263" y="267"/>
                      <a:pt x="5030" y="221"/>
                    </a:cubicBezTo>
                    <a:cubicBezTo>
                      <a:pt x="4790" y="175"/>
                      <a:pt x="4552" y="138"/>
                      <a:pt x="4307" y="105"/>
                    </a:cubicBezTo>
                    <a:cubicBezTo>
                      <a:pt x="4061" y="73"/>
                      <a:pt x="3816" y="49"/>
                      <a:pt x="3566" y="31"/>
                    </a:cubicBezTo>
                    <a:cubicBezTo>
                      <a:pt x="3316" y="13"/>
                      <a:pt x="3067" y="3"/>
                      <a:pt x="2816" y="1"/>
                    </a:cubicBezTo>
                    <a:cubicBezTo>
                      <a:pt x="2766" y="1"/>
                      <a:pt x="2717" y="0"/>
                      <a:pt x="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0" name="Google Shape;6450;p24"/>
              <p:cNvSpPr/>
              <p:nvPr/>
            </p:nvSpPr>
            <p:spPr>
              <a:xfrm>
                <a:off x="3171241" y="1450179"/>
                <a:ext cx="177661" cy="91528"/>
              </a:xfrm>
              <a:custGeom>
                <a:avLst/>
                <a:gdLst/>
                <a:ahLst/>
                <a:cxnLst/>
                <a:rect l="l" t="t" r="r" b="b"/>
                <a:pathLst>
                  <a:path w="5697" h="2935" extrusionOk="0">
                    <a:moveTo>
                      <a:pt x="1290" y="1"/>
                    </a:moveTo>
                    <a:cubicBezTo>
                      <a:pt x="1274" y="31"/>
                      <a:pt x="1257" y="60"/>
                      <a:pt x="1240" y="90"/>
                    </a:cubicBezTo>
                    <a:cubicBezTo>
                      <a:pt x="1093" y="359"/>
                      <a:pt x="948" y="626"/>
                      <a:pt x="801" y="909"/>
                    </a:cubicBezTo>
                    <a:cubicBezTo>
                      <a:pt x="655" y="1194"/>
                      <a:pt x="514" y="1477"/>
                      <a:pt x="370" y="1775"/>
                    </a:cubicBezTo>
                    <a:cubicBezTo>
                      <a:pt x="245" y="2035"/>
                      <a:pt x="123" y="2295"/>
                      <a:pt x="0" y="2566"/>
                    </a:cubicBezTo>
                    <a:cubicBezTo>
                      <a:pt x="216" y="2620"/>
                      <a:pt x="432" y="2669"/>
                      <a:pt x="656" y="2712"/>
                    </a:cubicBezTo>
                    <a:cubicBezTo>
                      <a:pt x="895" y="2760"/>
                      <a:pt x="1132" y="2797"/>
                      <a:pt x="1379" y="2829"/>
                    </a:cubicBezTo>
                    <a:cubicBezTo>
                      <a:pt x="1625" y="2862"/>
                      <a:pt x="1869" y="2885"/>
                      <a:pt x="2120" y="2904"/>
                    </a:cubicBezTo>
                    <a:cubicBezTo>
                      <a:pt x="2368" y="2921"/>
                      <a:pt x="2618" y="2929"/>
                      <a:pt x="2870" y="2934"/>
                    </a:cubicBezTo>
                    <a:cubicBezTo>
                      <a:pt x="2928" y="2934"/>
                      <a:pt x="2986" y="2935"/>
                      <a:pt x="3044" y="2935"/>
                    </a:cubicBezTo>
                    <a:cubicBezTo>
                      <a:pt x="3237" y="2935"/>
                      <a:pt x="3431" y="2931"/>
                      <a:pt x="3623" y="2921"/>
                    </a:cubicBezTo>
                    <a:cubicBezTo>
                      <a:pt x="3874" y="2908"/>
                      <a:pt x="4125" y="2891"/>
                      <a:pt x="4371" y="2863"/>
                    </a:cubicBezTo>
                    <a:cubicBezTo>
                      <a:pt x="4617" y="2836"/>
                      <a:pt x="4866" y="2804"/>
                      <a:pt x="5106" y="2763"/>
                    </a:cubicBezTo>
                    <a:cubicBezTo>
                      <a:pt x="5304" y="2731"/>
                      <a:pt x="5502" y="2691"/>
                      <a:pt x="5696" y="2648"/>
                    </a:cubicBezTo>
                    <a:cubicBezTo>
                      <a:pt x="5589" y="2376"/>
                      <a:pt x="5481" y="2113"/>
                      <a:pt x="5370" y="1848"/>
                    </a:cubicBezTo>
                    <a:cubicBezTo>
                      <a:pt x="5244" y="1548"/>
                      <a:pt x="5119" y="1259"/>
                      <a:pt x="4991" y="970"/>
                    </a:cubicBezTo>
                    <a:cubicBezTo>
                      <a:pt x="4860" y="682"/>
                      <a:pt x="4732" y="409"/>
                      <a:pt x="4601" y="137"/>
                    </a:cubicBezTo>
                    <a:cubicBezTo>
                      <a:pt x="4585" y="107"/>
                      <a:pt x="4571" y="76"/>
                      <a:pt x="4556" y="45"/>
                    </a:cubicBezTo>
                    <a:cubicBezTo>
                      <a:pt x="4477" y="61"/>
                      <a:pt x="4395" y="80"/>
                      <a:pt x="4315" y="94"/>
                    </a:cubicBezTo>
                    <a:cubicBezTo>
                      <a:pt x="4226" y="110"/>
                      <a:pt x="4134" y="126"/>
                      <a:pt x="4042" y="139"/>
                    </a:cubicBezTo>
                    <a:cubicBezTo>
                      <a:pt x="3905" y="159"/>
                      <a:pt x="3766" y="175"/>
                      <a:pt x="3625" y="186"/>
                    </a:cubicBezTo>
                    <a:cubicBezTo>
                      <a:pt x="3485" y="198"/>
                      <a:pt x="3343" y="205"/>
                      <a:pt x="3202" y="209"/>
                    </a:cubicBezTo>
                    <a:cubicBezTo>
                      <a:pt x="3139" y="211"/>
                      <a:pt x="3075" y="211"/>
                      <a:pt x="3012" y="211"/>
                    </a:cubicBezTo>
                    <a:cubicBezTo>
                      <a:pt x="2934" y="211"/>
                      <a:pt x="2856" y="210"/>
                      <a:pt x="2778" y="208"/>
                    </a:cubicBezTo>
                    <a:cubicBezTo>
                      <a:pt x="2639" y="204"/>
                      <a:pt x="2498" y="195"/>
                      <a:pt x="2358" y="182"/>
                    </a:cubicBezTo>
                    <a:cubicBezTo>
                      <a:pt x="2217" y="169"/>
                      <a:pt x="2081" y="152"/>
                      <a:pt x="1944" y="132"/>
                    </a:cubicBezTo>
                    <a:cubicBezTo>
                      <a:pt x="1854" y="117"/>
                      <a:pt x="1764" y="103"/>
                      <a:pt x="1675" y="86"/>
                    </a:cubicBezTo>
                    <a:cubicBezTo>
                      <a:pt x="1585" y="68"/>
                      <a:pt x="1499" y="50"/>
                      <a:pt x="1411" y="30"/>
                    </a:cubicBezTo>
                    <a:cubicBezTo>
                      <a:pt x="1369" y="21"/>
                      <a:pt x="1330" y="11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1" name="Google Shape;6451;p24"/>
              <p:cNvSpPr/>
              <p:nvPr/>
            </p:nvSpPr>
            <p:spPr>
              <a:xfrm>
                <a:off x="3081336" y="2367155"/>
                <a:ext cx="147131" cy="137308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4403" extrusionOk="0">
                    <a:moveTo>
                      <a:pt x="1" y="0"/>
                    </a:moveTo>
                    <a:cubicBezTo>
                      <a:pt x="1015" y="1114"/>
                      <a:pt x="2304" y="2533"/>
                      <a:pt x="3316" y="3648"/>
                    </a:cubicBezTo>
                    <a:lnTo>
                      <a:pt x="3328" y="3658"/>
                    </a:lnTo>
                    <a:cubicBezTo>
                      <a:pt x="3349" y="3684"/>
                      <a:pt x="3372" y="3707"/>
                      <a:pt x="3397" y="3730"/>
                    </a:cubicBezTo>
                    <a:cubicBezTo>
                      <a:pt x="3423" y="3753"/>
                      <a:pt x="3447" y="3777"/>
                      <a:pt x="3474" y="3800"/>
                    </a:cubicBezTo>
                    <a:cubicBezTo>
                      <a:pt x="3502" y="3823"/>
                      <a:pt x="3529" y="3846"/>
                      <a:pt x="3558" y="3868"/>
                    </a:cubicBezTo>
                    <a:cubicBezTo>
                      <a:pt x="3586" y="3891"/>
                      <a:pt x="3615" y="3912"/>
                      <a:pt x="3645" y="3934"/>
                    </a:cubicBezTo>
                    <a:cubicBezTo>
                      <a:pt x="3676" y="3954"/>
                      <a:pt x="3706" y="3975"/>
                      <a:pt x="3739" y="3996"/>
                    </a:cubicBezTo>
                    <a:cubicBezTo>
                      <a:pt x="3771" y="4016"/>
                      <a:pt x="3804" y="4036"/>
                      <a:pt x="3838" y="4056"/>
                    </a:cubicBezTo>
                    <a:cubicBezTo>
                      <a:pt x="4116" y="4204"/>
                      <a:pt x="4413" y="4322"/>
                      <a:pt x="4718" y="4402"/>
                    </a:cubicBezTo>
                    <a:cubicBezTo>
                      <a:pt x="4255" y="3584"/>
                      <a:pt x="3791" y="2768"/>
                      <a:pt x="3328" y="1953"/>
                    </a:cubicBezTo>
                    <a:cubicBezTo>
                      <a:pt x="3224" y="1771"/>
                      <a:pt x="3116" y="1608"/>
                      <a:pt x="3001" y="1458"/>
                    </a:cubicBezTo>
                    <a:cubicBezTo>
                      <a:pt x="2862" y="1277"/>
                      <a:pt x="2714" y="1117"/>
                      <a:pt x="2559" y="984"/>
                    </a:cubicBezTo>
                    <a:cubicBezTo>
                      <a:pt x="2402" y="849"/>
                      <a:pt x="2237" y="741"/>
                      <a:pt x="2065" y="657"/>
                    </a:cubicBezTo>
                    <a:cubicBezTo>
                      <a:pt x="1973" y="611"/>
                      <a:pt x="1880" y="574"/>
                      <a:pt x="1785" y="544"/>
                    </a:cubicBezTo>
                    <a:cubicBezTo>
                      <a:pt x="1700" y="516"/>
                      <a:pt x="1384" y="450"/>
                      <a:pt x="1315" y="430"/>
                    </a:cubicBezTo>
                    <a:cubicBezTo>
                      <a:pt x="1279" y="420"/>
                      <a:pt x="1245" y="409"/>
                      <a:pt x="1210" y="396"/>
                    </a:cubicBezTo>
                    <a:cubicBezTo>
                      <a:pt x="1183" y="388"/>
                      <a:pt x="1138" y="374"/>
                      <a:pt x="1111" y="367"/>
                    </a:cubicBezTo>
                    <a:cubicBezTo>
                      <a:pt x="728" y="258"/>
                      <a:pt x="357" y="13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2" name="Google Shape;6452;p24"/>
              <p:cNvSpPr/>
              <p:nvPr/>
            </p:nvSpPr>
            <p:spPr>
              <a:xfrm>
                <a:off x="3053208" y="1282438"/>
                <a:ext cx="164439" cy="70759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2269" extrusionOk="0">
                    <a:moveTo>
                      <a:pt x="4131" y="0"/>
                    </a:moveTo>
                    <a:cubicBezTo>
                      <a:pt x="4086" y="10"/>
                      <a:pt x="4040" y="20"/>
                      <a:pt x="3995" y="32"/>
                    </a:cubicBezTo>
                    <a:cubicBezTo>
                      <a:pt x="3764" y="85"/>
                      <a:pt x="3530" y="148"/>
                      <a:pt x="3310" y="216"/>
                    </a:cubicBezTo>
                    <a:cubicBezTo>
                      <a:pt x="3162" y="262"/>
                      <a:pt x="3015" y="312"/>
                      <a:pt x="2873" y="362"/>
                    </a:cubicBezTo>
                    <a:cubicBezTo>
                      <a:pt x="2732" y="413"/>
                      <a:pt x="2588" y="467"/>
                      <a:pt x="2453" y="523"/>
                    </a:cubicBezTo>
                    <a:cubicBezTo>
                      <a:pt x="2319" y="580"/>
                      <a:pt x="2182" y="640"/>
                      <a:pt x="2055" y="702"/>
                    </a:cubicBezTo>
                    <a:cubicBezTo>
                      <a:pt x="1927" y="762"/>
                      <a:pt x="1797" y="830"/>
                      <a:pt x="1678" y="896"/>
                    </a:cubicBezTo>
                    <a:cubicBezTo>
                      <a:pt x="1596" y="940"/>
                      <a:pt x="1517" y="985"/>
                      <a:pt x="1441" y="1032"/>
                    </a:cubicBezTo>
                    <a:cubicBezTo>
                      <a:pt x="1323" y="1103"/>
                      <a:pt x="1213" y="1172"/>
                      <a:pt x="1106" y="1247"/>
                    </a:cubicBezTo>
                    <a:cubicBezTo>
                      <a:pt x="998" y="1320"/>
                      <a:pt x="897" y="1393"/>
                      <a:pt x="798" y="1472"/>
                    </a:cubicBezTo>
                    <a:cubicBezTo>
                      <a:pt x="697" y="1551"/>
                      <a:pt x="605" y="1629"/>
                      <a:pt x="516" y="1711"/>
                    </a:cubicBezTo>
                    <a:cubicBezTo>
                      <a:pt x="381" y="1833"/>
                      <a:pt x="260" y="1955"/>
                      <a:pt x="148" y="2088"/>
                    </a:cubicBezTo>
                    <a:cubicBezTo>
                      <a:pt x="96" y="2148"/>
                      <a:pt x="48" y="2207"/>
                      <a:pt x="0" y="2269"/>
                    </a:cubicBezTo>
                    <a:cubicBezTo>
                      <a:pt x="276" y="2229"/>
                      <a:pt x="551" y="2198"/>
                      <a:pt x="833" y="2174"/>
                    </a:cubicBezTo>
                    <a:cubicBezTo>
                      <a:pt x="1155" y="2147"/>
                      <a:pt x="1474" y="2128"/>
                      <a:pt x="1803" y="2119"/>
                    </a:cubicBezTo>
                    <a:cubicBezTo>
                      <a:pt x="1936" y="2116"/>
                      <a:pt x="2068" y="2115"/>
                      <a:pt x="2201" y="2115"/>
                    </a:cubicBezTo>
                    <a:cubicBezTo>
                      <a:pt x="2396" y="2115"/>
                      <a:pt x="2593" y="2118"/>
                      <a:pt x="2793" y="2125"/>
                    </a:cubicBezTo>
                    <a:cubicBezTo>
                      <a:pt x="2831" y="2125"/>
                      <a:pt x="2868" y="2126"/>
                      <a:pt x="2907" y="2128"/>
                    </a:cubicBezTo>
                    <a:cubicBezTo>
                      <a:pt x="2919" y="2111"/>
                      <a:pt x="2933" y="2095"/>
                      <a:pt x="2947" y="2076"/>
                    </a:cubicBezTo>
                    <a:cubicBezTo>
                      <a:pt x="2988" y="2027"/>
                      <a:pt x="3029" y="1981"/>
                      <a:pt x="3075" y="1932"/>
                    </a:cubicBezTo>
                    <a:cubicBezTo>
                      <a:pt x="3120" y="1886"/>
                      <a:pt x="3169" y="1840"/>
                      <a:pt x="3219" y="1794"/>
                    </a:cubicBezTo>
                    <a:cubicBezTo>
                      <a:pt x="3271" y="1750"/>
                      <a:pt x="3324" y="1704"/>
                      <a:pt x="3379" y="1661"/>
                    </a:cubicBezTo>
                    <a:cubicBezTo>
                      <a:pt x="3435" y="1616"/>
                      <a:pt x="3492" y="1574"/>
                      <a:pt x="3554" y="1534"/>
                    </a:cubicBezTo>
                    <a:cubicBezTo>
                      <a:pt x="3614" y="1492"/>
                      <a:pt x="3676" y="1452"/>
                      <a:pt x="3742" y="1413"/>
                    </a:cubicBezTo>
                    <a:cubicBezTo>
                      <a:pt x="3771" y="1398"/>
                      <a:pt x="3800" y="1379"/>
                      <a:pt x="3830" y="1363"/>
                    </a:cubicBezTo>
                    <a:cubicBezTo>
                      <a:pt x="3896" y="1327"/>
                      <a:pt x="3968" y="1290"/>
                      <a:pt x="4040" y="1254"/>
                    </a:cubicBezTo>
                    <a:cubicBezTo>
                      <a:pt x="4112" y="1218"/>
                      <a:pt x="4188" y="1183"/>
                      <a:pt x="4263" y="1150"/>
                    </a:cubicBezTo>
                    <a:cubicBezTo>
                      <a:pt x="4339" y="1119"/>
                      <a:pt x="4418" y="1086"/>
                      <a:pt x="4497" y="1057"/>
                    </a:cubicBezTo>
                    <a:cubicBezTo>
                      <a:pt x="4576" y="1027"/>
                      <a:pt x="4658" y="999"/>
                      <a:pt x="4742" y="973"/>
                    </a:cubicBezTo>
                    <a:cubicBezTo>
                      <a:pt x="4822" y="948"/>
                      <a:pt x="4908" y="923"/>
                      <a:pt x="4993" y="899"/>
                    </a:cubicBezTo>
                    <a:cubicBezTo>
                      <a:pt x="5078" y="876"/>
                      <a:pt x="5166" y="854"/>
                      <a:pt x="5253" y="834"/>
                    </a:cubicBezTo>
                    <a:cubicBezTo>
                      <a:pt x="5259" y="834"/>
                      <a:pt x="5266" y="833"/>
                      <a:pt x="5272" y="831"/>
                    </a:cubicBezTo>
                    <a:cubicBezTo>
                      <a:pt x="5258" y="817"/>
                      <a:pt x="5243" y="802"/>
                      <a:pt x="5230" y="787"/>
                    </a:cubicBezTo>
                    <a:cubicBezTo>
                      <a:pt x="5097" y="664"/>
                      <a:pt x="4970" y="552"/>
                      <a:pt x="4841" y="452"/>
                    </a:cubicBezTo>
                    <a:cubicBezTo>
                      <a:pt x="4708" y="350"/>
                      <a:pt x="4585" y="262"/>
                      <a:pt x="4457" y="183"/>
                    </a:cubicBezTo>
                    <a:cubicBezTo>
                      <a:pt x="4346" y="112"/>
                      <a:pt x="4238" y="53"/>
                      <a:pt x="4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3" name="Google Shape;6453;p24"/>
              <p:cNvSpPr/>
              <p:nvPr/>
            </p:nvSpPr>
            <p:spPr>
              <a:xfrm>
                <a:off x="3048655" y="1407644"/>
                <a:ext cx="162848" cy="122619"/>
              </a:xfrm>
              <a:custGeom>
                <a:avLst/>
                <a:gdLst/>
                <a:ahLst/>
                <a:cxnLst/>
                <a:rect l="l" t="t" r="r" b="b"/>
                <a:pathLst>
                  <a:path w="5222" h="3932" extrusionOk="0">
                    <a:moveTo>
                      <a:pt x="2968" y="1"/>
                    </a:moveTo>
                    <a:cubicBezTo>
                      <a:pt x="2931" y="16"/>
                      <a:pt x="2891" y="35"/>
                      <a:pt x="2853" y="51"/>
                    </a:cubicBezTo>
                    <a:cubicBezTo>
                      <a:pt x="2511" y="202"/>
                      <a:pt x="2179" y="359"/>
                      <a:pt x="1843" y="525"/>
                    </a:cubicBezTo>
                    <a:cubicBezTo>
                      <a:pt x="1508" y="692"/>
                      <a:pt x="1180" y="865"/>
                      <a:pt x="851" y="1049"/>
                    </a:cubicBezTo>
                    <a:cubicBezTo>
                      <a:pt x="562" y="1208"/>
                      <a:pt x="281" y="1374"/>
                      <a:pt x="1" y="1546"/>
                    </a:cubicBezTo>
                    <a:cubicBezTo>
                      <a:pt x="71" y="1652"/>
                      <a:pt x="150" y="1756"/>
                      <a:pt x="232" y="1857"/>
                    </a:cubicBezTo>
                    <a:cubicBezTo>
                      <a:pt x="304" y="1944"/>
                      <a:pt x="383" y="2032"/>
                      <a:pt x="467" y="2115"/>
                    </a:cubicBezTo>
                    <a:cubicBezTo>
                      <a:pt x="547" y="2199"/>
                      <a:pt x="638" y="2284"/>
                      <a:pt x="728" y="2364"/>
                    </a:cubicBezTo>
                    <a:cubicBezTo>
                      <a:pt x="820" y="2443"/>
                      <a:pt x="920" y="2524"/>
                      <a:pt x="1020" y="2601"/>
                    </a:cubicBezTo>
                    <a:cubicBezTo>
                      <a:pt x="1121" y="2677"/>
                      <a:pt x="1230" y="2755"/>
                      <a:pt x="1339" y="2827"/>
                    </a:cubicBezTo>
                    <a:cubicBezTo>
                      <a:pt x="1449" y="2900"/>
                      <a:pt x="1568" y="2972"/>
                      <a:pt x="1684" y="3041"/>
                    </a:cubicBezTo>
                    <a:cubicBezTo>
                      <a:pt x="1732" y="3069"/>
                      <a:pt x="1778" y="3093"/>
                      <a:pt x="1827" y="3120"/>
                    </a:cubicBezTo>
                    <a:cubicBezTo>
                      <a:pt x="1949" y="3186"/>
                      <a:pt x="2071" y="3250"/>
                      <a:pt x="2201" y="3310"/>
                    </a:cubicBezTo>
                    <a:cubicBezTo>
                      <a:pt x="2330" y="3372"/>
                      <a:pt x="2459" y="3429"/>
                      <a:pt x="2596" y="3487"/>
                    </a:cubicBezTo>
                    <a:cubicBezTo>
                      <a:pt x="2800" y="3573"/>
                      <a:pt x="3004" y="3649"/>
                      <a:pt x="3223" y="3723"/>
                    </a:cubicBezTo>
                    <a:cubicBezTo>
                      <a:pt x="3443" y="3796"/>
                      <a:pt x="3660" y="3861"/>
                      <a:pt x="3890" y="3920"/>
                    </a:cubicBezTo>
                    <a:cubicBezTo>
                      <a:pt x="3904" y="3924"/>
                      <a:pt x="3917" y="3927"/>
                      <a:pt x="3931" y="3931"/>
                    </a:cubicBezTo>
                    <a:cubicBezTo>
                      <a:pt x="4054" y="3661"/>
                      <a:pt x="4176" y="3401"/>
                      <a:pt x="4301" y="3140"/>
                    </a:cubicBezTo>
                    <a:cubicBezTo>
                      <a:pt x="4445" y="2841"/>
                      <a:pt x="4587" y="2558"/>
                      <a:pt x="4732" y="2276"/>
                    </a:cubicBezTo>
                    <a:cubicBezTo>
                      <a:pt x="4879" y="1993"/>
                      <a:pt x="5023" y="1724"/>
                      <a:pt x="5171" y="1457"/>
                    </a:cubicBezTo>
                    <a:cubicBezTo>
                      <a:pt x="5188" y="1425"/>
                      <a:pt x="5205" y="1397"/>
                      <a:pt x="5221" y="1366"/>
                    </a:cubicBezTo>
                    <a:cubicBezTo>
                      <a:pt x="5175" y="1353"/>
                      <a:pt x="5130" y="1343"/>
                      <a:pt x="5080" y="1329"/>
                    </a:cubicBezTo>
                    <a:cubicBezTo>
                      <a:pt x="4995" y="1304"/>
                      <a:pt x="4915" y="1280"/>
                      <a:pt x="4831" y="1253"/>
                    </a:cubicBezTo>
                    <a:cubicBezTo>
                      <a:pt x="4751" y="1225"/>
                      <a:pt x="4672" y="1200"/>
                      <a:pt x="4593" y="1168"/>
                    </a:cubicBezTo>
                    <a:cubicBezTo>
                      <a:pt x="4514" y="1138"/>
                      <a:pt x="4439" y="1108"/>
                      <a:pt x="4364" y="1074"/>
                    </a:cubicBezTo>
                    <a:cubicBezTo>
                      <a:pt x="4288" y="1041"/>
                      <a:pt x="4219" y="1008"/>
                      <a:pt x="4147" y="972"/>
                    </a:cubicBezTo>
                    <a:cubicBezTo>
                      <a:pt x="4074" y="935"/>
                      <a:pt x="4003" y="899"/>
                      <a:pt x="3933" y="857"/>
                    </a:cubicBezTo>
                    <a:cubicBezTo>
                      <a:pt x="3867" y="819"/>
                      <a:pt x="3799" y="778"/>
                      <a:pt x="3739" y="738"/>
                    </a:cubicBezTo>
                    <a:cubicBezTo>
                      <a:pt x="3678" y="696"/>
                      <a:pt x="3617" y="653"/>
                      <a:pt x="3559" y="610"/>
                    </a:cubicBezTo>
                    <a:cubicBezTo>
                      <a:pt x="3502" y="567"/>
                      <a:pt x="3446" y="522"/>
                      <a:pt x="3394" y="476"/>
                    </a:cubicBezTo>
                    <a:cubicBezTo>
                      <a:pt x="3342" y="432"/>
                      <a:pt x="3292" y="383"/>
                      <a:pt x="3244" y="337"/>
                    </a:cubicBezTo>
                    <a:cubicBezTo>
                      <a:pt x="3198" y="290"/>
                      <a:pt x="3154" y="241"/>
                      <a:pt x="3112" y="193"/>
                    </a:cubicBezTo>
                    <a:cubicBezTo>
                      <a:pt x="3070" y="144"/>
                      <a:pt x="3033" y="94"/>
                      <a:pt x="2997" y="44"/>
                    </a:cubicBezTo>
                    <a:cubicBezTo>
                      <a:pt x="2988" y="29"/>
                      <a:pt x="2977" y="15"/>
                      <a:pt x="29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4" name="Google Shape;6454;p24"/>
              <p:cNvSpPr/>
              <p:nvPr/>
            </p:nvSpPr>
            <p:spPr>
              <a:xfrm>
                <a:off x="2738526" y="1455792"/>
                <a:ext cx="432754" cy="622421"/>
              </a:xfrm>
              <a:custGeom>
                <a:avLst/>
                <a:gdLst/>
                <a:ahLst/>
                <a:cxnLst/>
                <a:rect l="l" t="t" r="r" b="b"/>
                <a:pathLst>
                  <a:path w="13877" h="19959" extrusionOk="0">
                    <a:moveTo>
                      <a:pt x="9946" y="1"/>
                    </a:moveTo>
                    <a:cubicBezTo>
                      <a:pt x="9906" y="25"/>
                      <a:pt x="9867" y="49"/>
                      <a:pt x="9828" y="74"/>
                    </a:cubicBezTo>
                    <a:cubicBezTo>
                      <a:pt x="9507" y="274"/>
                      <a:pt x="9197" y="478"/>
                      <a:pt x="8886" y="692"/>
                    </a:cubicBezTo>
                    <a:cubicBezTo>
                      <a:pt x="8419" y="1014"/>
                      <a:pt x="7973" y="1346"/>
                      <a:pt x="7531" y="1698"/>
                    </a:cubicBezTo>
                    <a:cubicBezTo>
                      <a:pt x="7089" y="2052"/>
                      <a:pt x="6667" y="2416"/>
                      <a:pt x="6255" y="2797"/>
                    </a:cubicBezTo>
                    <a:cubicBezTo>
                      <a:pt x="5846" y="3176"/>
                      <a:pt x="5450" y="3569"/>
                      <a:pt x="5071" y="3974"/>
                    </a:cubicBezTo>
                    <a:cubicBezTo>
                      <a:pt x="4693" y="4378"/>
                      <a:pt x="4330" y="4797"/>
                      <a:pt x="3987" y="5222"/>
                    </a:cubicBezTo>
                    <a:cubicBezTo>
                      <a:pt x="3646" y="5649"/>
                      <a:pt x="3318" y="6089"/>
                      <a:pt x="3015" y="6533"/>
                    </a:cubicBezTo>
                    <a:cubicBezTo>
                      <a:pt x="2712" y="6975"/>
                      <a:pt x="2424" y="7435"/>
                      <a:pt x="2161" y="7892"/>
                    </a:cubicBezTo>
                    <a:cubicBezTo>
                      <a:pt x="1987" y="8195"/>
                      <a:pt x="1820" y="8507"/>
                      <a:pt x="1664" y="8816"/>
                    </a:cubicBezTo>
                    <a:cubicBezTo>
                      <a:pt x="1508" y="9125"/>
                      <a:pt x="1360" y="9442"/>
                      <a:pt x="1225" y="9755"/>
                    </a:cubicBezTo>
                    <a:cubicBezTo>
                      <a:pt x="1088" y="10066"/>
                      <a:pt x="960" y="10388"/>
                      <a:pt x="845" y="10701"/>
                    </a:cubicBezTo>
                    <a:cubicBezTo>
                      <a:pt x="730" y="11016"/>
                      <a:pt x="624" y="11339"/>
                      <a:pt x="529" y="11656"/>
                    </a:cubicBezTo>
                    <a:cubicBezTo>
                      <a:pt x="436" y="11972"/>
                      <a:pt x="349" y="12295"/>
                      <a:pt x="276" y="12612"/>
                    </a:cubicBezTo>
                    <a:cubicBezTo>
                      <a:pt x="204" y="12928"/>
                      <a:pt x="140" y="13251"/>
                      <a:pt x="88" y="13566"/>
                    </a:cubicBezTo>
                    <a:cubicBezTo>
                      <a:pt x="55" y="13762"/>
                      <a:pt x="26" y="13962"/>
                      <a:pt x="0" y="14162"/>
                    </a:cubicBezTo>
                    <a:cubicBezTo>
                      <a:pt x="92" y="14298"/>
                      <a:pt x="187" y="14432"/>
                      <a:pt x="286" y="14564"/>
                    </a:cubicBezTo>
                    <a:cubicBezTo>
                      <a:pt x="436" y="14761"/>
                      <a:pt x="600" y="14962"/>
                      <a:pt x="769" y="15155"/>
                    </a:cubicBezTo>
                    <a:cubicBezTo>
                      <a:pt x="940" y="15348"/>
                      <a:pt x="1126" y="15542"/>
                      <a:pt x="1316" y="15729"/>
                    </a:cubicBezTo>
                    <a:cubicBezTo>
                      <a:pt x="1508" y="15915"/>
                      <a:pt x="1715" y="16102"/>
                      <a:pt x="1925" y="16282"/>
                    </a:cubicBezTo>
                    <a:cubicBezTo>
                      <a:pt x="2135" y="16462"/>
                      <a:pt x="2362" y="16641"/>
                      <a:pt x="2592" y="16811"/>
                    </a:cubicBezTo>
                    <a:cubicBezTo>
                      <a:pt x="2822" y="16982"/>
                      <a:pt x="3068" y="17155"/>
                      <a:pt x="3317" y="17317"/>
                    </a:cubicBezTo>
                    <a:cubicBezTo>
                      <a:pt x="3564" y="17478"/>
                      <a:pt x="3830" y="17642"/>
                      <a:pt x="4095" y="17794"/>
                    </a:cubicBezTo>
                    <a:cubicBezTo>
                      <a:pt x="4312" y="17921"/>
                      <a:pt x="4529" y="18039"/>
                      <a:pt x="4759" y="18160"/>
                    </a:cubicBezTo>
                    <a:cubicBezTo>
                      <a:pt x="5042" y="18305"/>
                      <a:pt x="5319" y="18441"/>
                      <a:pt x="5617" y="18578"/>
                    </a:cubicBezTo>
                    <a:cubicBezTo>
                      <a:pt x="5913" y="18715"/>
                      <a:pt x="6207" y="18841"/>
                      <a:pt x="6517" y="18966"/>
                    </a:cubicBezTo>
                    <a:cubicBezTo>
                      <a:pt x="6826" y="19093"/>
                      <a:pt x="7134" y="19209"/>
                      <a:pt x="7457" y="19323"/>
                    </a:cubicBezTo>
                    <a:cubicBezTo>
                      <a:pt x="7781" y="19438"/>
                      <a:pt x="8100" y="19541"/>
                      <a:pt x="8435" y="19645"/>
                    </a:cubicBezTo>
                    <a:cubicBezTo>
                      <a:pt x="8767" y="19747"/>
                      <a:pt x="9099" y="19840"/>
                      <a:pt x="9444" y="19929"/>
                    </a:cubicBezTo>
                    <a:cubicBezTo>
                      <a:pt x="9480" y="19941"/>
                      <a:pt x="9516" y="19950"/>
                      <a:pt x="9552" y="19958"/>
                    </a:cubicBezTo>
                    <a:cubicBezTo>
                      <a:pt x="9563" y="19753"/>
                      <a:pt x="9575" y="19541"/>
                      <a:pt x="9589" y="19333"/>
                    </a:cubicBezTo>
                    <a:cubicBezTo>
                      <a:pt x="9614" y="19001"/>
                      <a:pt x="9640" y="18654"/>
                      <a:pt x="9673" y="18315"/>
                    </a:cubicBezTo>
                    <a:cubicBezTo>
                      <a:pt x="9703" y="17974"/>
                      <a:pt x="9740" y="17621"/>
                      <a:pt x="9782" y="17273"/>
                    </a:cubicBezTo>
                    <a:cubicBezTo>
                      <a:pt x="9824" y="16923"/>
                      <a:pt x="9870" y="16564"/>
                      <a:pt x="9920" y="16210"/>
                    </a:cubicBezTo>
                    <a:cubicBezTo>
                      <a:pt x="9972" y="15857"/>
                      <a:pt x="10026" y="15491"/>
                      <a:pt x="10085" y="15132"/>
                    </a:cubicBezTo>
                    <a:cubicBezTo>
                      <a:pt x="10146" y="14773"/>
                      <a:pt x="10208" y="14406"/>
                      <a:pt x="10277" y="14042"/>
                    </a:cubicBezTo>
                    <a:cubicBezTo>
                      <a:pt x="10343" y="13680"/>
                      <a:pt x="10417" y="13312"/>
                      <a:pt x="10492" y="12947"/>
                    </a:cubicBezTo>
                    <a:cubicBezTo>
                      <a:pt x="10606" y="12400"/>
                      <a:pt x="10731" y="11843"/>
                      <a:pt x="10863" y="11295"/>
                    </a:cubicBezTo>
                    <a:cubicBezTo>
                      <a:pt x="10994" y="10749"/>
                      <a:pt x="11136" y="10195"/>
                      <a:pt x="11284" y="9653"/>
                    </a:cubicBezTo>
                    <a:cubicBezTo>
                      <a:pt x="11434" y="9108"/>
                      <a:pt x="11592" y="8568"/>
                      <a:pt x="11756" y="8031"/>
                    </a:cubicBezTo>
                    <a:cubicBezTo>
                      <a:pt x="11921" y="7497"/>
                      <a:pt x="12094" y="6967"/>
                      <a:pt x="12272" y="6447"/>
                    </a:cubicBezTo>
                    <a:cubicBezTo>
                      <a:pt x="12449" y="5925"/>
                      <a:pt x="12633" y="5415"/>
                      <a:pt x="12826" y="4912"/>
                    </a:cubicBezTo>
                    <a:cubicBezTo>
                      <a:pt x="13017" y="4407"/>
                      <a:pt x="13211" y="3921"/>
                      <a:pt x="13415" y="3439"/>
                    </a:cubicBezTo>
                    <a:cubicBezTo>
                      <a:pt x="13549" y="3119"/>
                      <a:pt x="13684" y="2807"/>
                      <a:pt x="13825" y="2498"/>
                    </a:cubicBezTo>
                    <a:cubicBezTo>
                      <a:pt x="13842" y="2460"/>
                      <a:pt x="13858" y="2423"/>
                      <a:pt x="13876" y="2386"/>
                    </a:cubicBezTo>
                    <a:cubicBezTo>
                      <a:pt x="13862" y="2381"/>
                      <a:pt x="13849" y="2377"/>
                      <a:pt x="13835" y="2374"/>
                    </a:cubicBezTo>
                    <a:cubicBezTo>
                      <a:pt x="13605" y="2315"/>
                      <a:pt x="13388" y="2251"/>
                      <a:pt x="13168" y="2177"/>
                    </a:cubicBezTo>
                    <a:cubicBezTo>
                      <a:pt x="12949" y="2102"/>
                      <a:pt x="12745" y="2028"/>
                      <a:pt x="12541" y="1941"/>
                    </a:cubicBezTo>
                    <a:cubicBezTo>
                      <a:pt x="12404" y="1884"/>
                      <a:pt x="12275" y="1826"/>
                      <a:pt x="12146" y="1765"/>
                    </a:cubicBezTo>
                    <a:cubicBezTo>
                      <a:pt x="12016" y="1704"/>
                      <a:pt x="11894" y="1641"/>
                      <a:pt x="11772" y="1575"/>
                    </a:cubicBezTo>
                    <a:cubicBezTo>
                      <a:pt x="11723" y="1549"/>
                      <a:pt x="11677" y="1523"/>
                      <a:pt x="11629" y="1496"/>
                    </a:cubicBezTo>
                    <a:cubicBezTo>
                      <a:pt x="11513" y="1427"/>
                      <a:pt x="11395" y="1353"/>
                      <a:pt x="11284" y="1282"/>
                    </a:cubicBezTo>
                    <a:cubicBezTo>
                      <a:pt x="11175" y="1210"/>
                      <a:pt x="11066" y="1132"/>
                      <a:pt x="10965" y="1056"/>
                    </a:cubicBezTo>
                    <a:cubicBezTo>
                      <a:pt x="10865" y="980"/>
                      <a:pt x="10765" y="899"/>
                      <a:pt x="10673" y="819"/>
                    </a:cubicBezTo>
                    <a:cubicBezTo>
                      <a:pt x="10583" y="740"/>
                      <a:pt x="10494" y="655"/>
                      <a:pt x="10412" y="570"/>
                    </a:cubicBezTo>
                    <a:cubicBezTo>
                      <a:pt x="10328" y="485"/>
                      <a:pt x="10249" y="397"/>
                      <a:pt x="10177" y="311"/>
                    </a:cubicBezTo>
                    <a:cubicBezTo>
                      <a:pt x="10095" y="210"/>
                      <a:pt x="10016" y="107"/>
                      <a:pt x="9946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5" name="Google Shape;6455;p24"/>
              <p:cNvSpPr/>
              <p:nvPr/>
            </p:nvSpPr>
            <p:spPr>
              <a:xfrm>
                <a:off x="3033125" y="1348487"/>
                <a:ext cx="110676" cy="10740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444" extrusionOk="0">
                    <a:moveTo>
                      <a:pt x="2855" y="0"/>
                    </a:moveTo>
                    <a:cubicBezTo>
                      <a:pt x="2719" y="0"/>
                      <a:pt x="2583" y="2"/>
                      <a:pt x="2445" y="6"/>
                    </a:cubicBezTo>
                    <a:cubicBezTo>
                      <a:pt x="2116" y="13"/>
                      <a:pt x="1797" y="30"/>
                      <a:pt x="1475" y="59"/>
                    </a:cubicBezTo>
                    <a:cubicBezTo>
                      <a:pt x="1193" y="83"/>
                      <a:pt x="917" y="115"/>
                      <a:pt x="643" y="155"/>
                    </a:cubicBezTo>
                    <a:cubicBezTo>
                      <a:pt x="589" y="227"/>
                      <a:pt x="539" y="296"/>
                      <a:pt x="490" y="371"/>
                    </a:cubicBezTo>
                    <a:cubicBezTo>
                      <a:pt x="400" y="504"/>
                      <a:pt x="324" y="641"/>
                      <a:pt x="259" y="782"/>
                    </a:cubicBezTo>
                    <a:cubicBezTo>
                      <a:pt x="194" y="921"/>
                      <a:pt x="141" y="1062"/>
                      <a:pt x="101" y="1206"/>
                    </a:cubicBezTo>
                    <a:cubicBezTo>
                      <a:pt x="60" y="1350"/>
                      <a:pt x="32" y="1494"/>
                      <a:pt x="17" y="1637"/>
                    </a:cubicBezTo>
                    <a:cubicBezTo>
                      <a:pt x="3" y="1781"/>
                      <a:pt x="0" y="1926"/>
                      <a:pt x="10" y="2071"/>
                    </a:cubicBezTo>
                    <a:cubicBezTo>
                      <a:pt x="22" y="2215"/>
                      <a:pt x="43" y="2362"/>
                      <a:pt x="79" y="2506"/>
                    </a:cubicBezTo>
                    <a:cubicBezTo>
                      <a:pt x="112" y="2649"/>
                      <a:pt x="161" y="2793"/>
                      <a:pt x="223" y="2933"/>
                    </a:cubicBezTo>
                    <a:cubicBezTo>
                      <a:pt x="283" y="3071"/>
                      <a:pt x="357" y="3213"/>
                      <a:pt x="441" y="3350"/>
                    </a:cubicBezTo>
                    <a:cubicBezTo>
                      <a:pt x="460" y="3383"/>
                      <a:pt x="479" y="3413"/>
                      <a:pt x="500" y="3443"/>
                    </a:cubicBezTo>
                    <a:cubicBezTo>
                      <a:pt x="781" y="3271"/>
                      <a:pt x="1064" y="3107"/>
                      <a:pt x="1351" y="2946"/>
                    </a:cubicBezTo>
                    <a:cubicBezTo>
                      <a:pt x="1679" y="2762"/>
                      <a:pt x="2007" y="2589"/>
                      <a:pt x="2343" y="2422"/>
                    </a:cubicBezTo>
                    <a:cubicBezTo>
                      <a:pt x="2678" y="2254"/>
                      <a:pt x="3012" y="2099"/>
                      <a:pt x="3353" y="1948"/>
                    </a:cubicBezTo>
                    <a:cubicBezTo>
                      <a:pt x="3390" y="1931"/>
                      <a:pt x="3430" y="1913"/>
                      <a:pt x="3468" y="1898"/>
                    </a:cubicBezTo>
                    <a:cubicBezTo>
                      <a:pt x="3445" y="1860"/>
                      <a:pt x="3422" y="1824"/>
                      <a:pt x="3400" y="1787"/>
                    </a:cubicBezTo>
                    <a:cubicBezTo>
                      <a:pt x="3368" y="1737"/>
                      <a:pt x="3343" y="1682"/>
                      <a:pt x="3318" y="1630"/>
                    </a:cubicBezTo>
                    <a:cubicBezTo>
                      <a:pt x="3294" y="1576"/>
                      <a:pt x="3274" y="1524"/>
                      <a:pt x="3256" y="1471"/>
                    </a:cubicBezTo>
                    <a:cubicBezTo>
                      <a:pt x="3230" y="1391"/>
                      <a:pt x="3210" y="1308"/>
                      <a:pt x="3199" y="1228"/>
                    </a:cubicBezTo>
                    <a:cubicBezTo>
                      <a:pt x="3186" y="1147"/>
                      <a:pt x="3180" y="1064"/>
                      <a:pt x="3182" y="983"/>
                    </a:cubicBezTo>
                    <a:cubicBezTo>
                      <a:pt x="3184" y="900"/>
                      <a:pt x="3192" y="819"/>
                      <a:pt x="3207" y="739"/>
                    </a:cubicBezTo>
                    <a:cubicBezTo>
                      <a:pt x="3223" y="658"/>
                      <a:pt x="3246" y="579"/>
                      <a:pt x="3275" y="497"/>
                    </a:cubicBezTo>
                    <a:cubicBezTo>
                      <a:pt x="3304" y="418"/>
                      <a:pt x="3340" y="339"/>
                      <a:pt x="3383" y="263"/>
                    </a:cubicBezTo>
                    <a:cubicBezTo>
                      <a:pt x="3412" y="210"/>
                      <a:pt x="3445" y="159"/>
                      <a:pt x="3479" y="109"/>
                    </a:cubicBezTo>
                    <a:cubicBezTo>
                      <a:pt x="3501" y="77"/>
                      <a:pt x="3524" y="44"/>
                      <a:pt x="3548" y="13"/>
                    </a:cubicBezTo>
                    <a:cubicBezTo>
                      <a:pt x="3522" y="12"/>
                      <a:pt x="3497" y="10"/>
                      <a:pt x="3471" y="10"/>
                    </a:cubicBezTo>
                    <a:cubicBezTo>
                      <a:pt x="3460" y="10"/>
                      <a:pt x="3448" y="10"/>
                      <a:pt x="3436" y="11"/>
                    </a:cubicBezTo>
                    <a:cubicBezTo>
                      <a:pt x="3240" y="4"/>
                      <a:pt x="3047" y="0"/>
                      <a:pt x="28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6" name="Google Shape;6456;p24"/>
              <p:cNvSpPr/>
              <p:nvPr/>
            </p:nvSpPr>
            <p:spPr>
              <a:xfrm>
                <a:off x="2735470" y="1897488"/>
                <a:ext cx="383794" cy="482151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15461" extrusionOk="0">
                    <a:moveTo>
                      <a:pt x="102" y="0"/>
                    </a:moveTo>
                    <a:cubicBezTo>
                      <a:pt x="88" y="120"/>
                      <a:pt x="74" y="236"/>
                      <a:pt x="62" y="353"/>
                    </a:cubicBezTo>
                    <a:cubicBezTo>
                      <a:pt x="35" y="666"/>
                      <a:pt x="15" y="985"/>
                      <a:pt x="6" y="1293"/>
                    </a:cubicBezTo>
                    <a:cubicBezTo>
                      <a:pt x="2" y="1429"/>
                      <a:pt x="0" y="1567"/>
                      <a:pt x="0" y="1704"/>
                    </a:cubicBezTo>
                    <a:cubicBezTo>
                      <a:pt x="2" y="2013"/>
                      <a:pt x="12" y="2308"/>
                      <a:pt x="36" y="2613"/>
                    </a:cubicBezTo>
                    <a:cubicBezTo>
                      <a:pt x="59" y="2915"/>
                      <a:pt x="92" y="3205"/>
                      <a:pt x="137" y="3501"/>
                    </a:cubicBezTo>
                    <a:cubicBezTo>
                      <a:pt x="182" y="3799"/>
                      <a:pt x="236" y="4082"/>
                      <a:pt x="302" y="4371"/>
                    </a:cubicBezTo>
                    <a:cubicBezTo>
                      <a:pt x="368" y="4658"/>
                      <a:pt x="442" y="4936"/>
                      <a:pt x="529" y="5216"/>
                    </a:cubicBezTo>
                    <a:cubicBezTo>
                      <a:pt x="617" y="5497"/>
                      <a:pt x="713" y="5764"/>
                      <a:pt x="821" y="6034"/>
                    </a:cubicBezTo>
                    <a:cubicBezTo>
                      <a:pt x="931" y="6303"/>
                      <a:pt x="1046" y="6562"/>
                      <a:pt x="1175" y="6821"/>
                    </a:cubicBezTo>
                    <a:cubicBezTo>
                      <a:pt x="1303" y="7079"/>
                      <a:pt x="1439" y="7328"/>
                      <a:pt x="1589" y="7574"/>
                    </a:cubicBezTo>
                    <a:lnTo>
                      <a:pt x="1585" y="7575"/>
                    </a:lnTo>
                    <a:cubicBezTo>
                      <a:pt x="1855" y="8005"/>
                      <a:pt x="2147" y="8431"/>
                      <a:pt x="2463" y="8848"/>
                    </a:cubicBezTo>
                    <a:cubicBezTo>
                      <a:pt x="2926" y="9459"/>
                      <a:pt x="3438" y="10055"/>
                      <a:pt x="3997" y="10625"/>
                    </a:cubicBezTo>
                    <a:cubicBezTo>
                      <a:pt x="4555" y="11195"/>
                      <a:pt x="5163" y="11739"/>
                      <a:pt x="5813" y="12245"/>
                    </a:cubicBezTo>
                    <a:cubicBezTo>
                      <a:pt x="6464" y="12751"/>
                      <a:pt x="7157" y="13218"/>
                      <a:pt x="7887" y="13641"/>
                    </a:cubicBezTo>
                    <a:cubicBezTo>
                      <a:pt x="7887" y="13641"/>
                      <a:pt x="9774" y="14480"/>
                      <a:pt x="9986" y="14584"/>
                    </a:cubicBezTo>
                    <a:cubicBezTo>
                      <a:pt x="10323" y="14749"/>
                      <a:pt x="10678" y="14905"/>
                      <a:pt x="11049" y="15045"/>
                    </a:cubicBezTo>
                    <a:lnTo>
                      <a:pt x="11092" y="15063"/>
                    </a:lnTo>
                    <a:cubicBezTo>
                      <a:pt x="11450" y="15196"/>
                      <a:pt x="11821" y="15319"/>
                      <a:pt x="12202" y="15429"/>
                    </a:cubicBezTo>
                    <a:cubicBezTo>
                      <a:pt x="12229" y="15437"/>
                      <a:pt x="12274" y="15451"/>
                      <a:pt x="12307" y="15461"/>
                    </a:cubicBezTo>
                    <a:lnTo>
                      <a:pt x="12290" y="15455"/>
                    </a:lnTo>
                    <a:cubicBezTo>
                      <a:pt x="12153" y="15405"/>
                      <a:pt x="12019" y="15340"/>
                      <a:pt x="11891" y="15260"/>
                    </a:cubicBezTo>
                    <a:cubicBezTo>
                      <a:pt x="11725" y="15158"/>
                      <a:pt x="11568" y="15028"/>
                      <a:pt x="11417" y="14876"/>
                    </a:cubicBezTo>
                    <a:cubicBezTo>
                      <a:pt x="11266" y="14722"/>
                      <a:pt x="11124" y="14545"/>
                      <a:pt x="10991" y="14344"/>
                    </a:cubicBezTo>
                    <a:cubicBezTo>
                      <a:pt x="10858" y="14140"/>
                      <a:pt x="10734" y="13917"/>
                      <a:pt x="10619" y="13670"/>
                    </a:cubicBezTo>
                    <a:cubicBezTo>
                      <a:pt x="10503" y="13419"/>
                      <a:pt x="10398" y="13154"/>
                      <a:pt x="10301" y="12860"/>
                    </a:cubicBezTo>
                    <a:cubicBezTo>
                      <a:pt x="10237" y="12665"/>
                      <a:pt x="10176" y="12463"/>
                      <a:pt x="10122" y="12249"/>
                    </a:cubicBezTo>
                    <a:cubicBezTo>
                      <a:pt x="10065" y="12036"/>
                      <a:pt x="10015" y="11817"/>
                      <a:pt x="9968" y="11585"/>
                    </a:cubicBezTo>
                    <a:cubicBezTo>
                      <a:pt x="9920" y="11354"/>
                      <a:pt x="9879" y="11118"/>
                      <a:pt x="9841" y="10868"/>
                    </a:cubicBezTo>
                    <a:cubicBezTo>
                      <a:pt x="9802" y="10618"/>
                      <a:pt x="9771" y="10366"/>
                      <a:pt x="9742" y="10100"/>
                    </a:cubicBezTo>
                    <a:cubicBezTo>
                      <a:pt x="9713" y="9834"/>
                      <a:pt x="9690" y="9568"/>
                      <a:pt x="9670" y="9288"/>
                    </a:cubicBezTo>
                    <a:cubicBezTo>
                      <a:pt x="9651" y="9007"/>
                      <a:pt x="9637" y="8727"/>
                      <a:pt x="9627" y="8432"/>
                    </a:cubicBezTo>
                    <a:cubicBezTo>
                      <a:pt x="9615" y="8138"/>
                      <a:pt x="9611" y="7847"/>
                      <a:pt x="9611" y="7538"/>
                    </a:cubicBezTo>
                    <a:cubicBezTo>
                      <a:pt x="9611" y="7401"/>
                      <a:pt x="9611" y="7263"/>
                      <a:pt x="9613" y="7124"/>
                    </a:cubicBezTo>
                    <a:cubicBezTo>
                      <a:pt x="9615" y="6813"/>
                      <a:pt x="9626" y="6487"/>
                      <a:pt x="9637" y="6165"/>
                    </a:cubicBezTo>
                    <a:cubicBezTo>
                      <a:pt x="9641" y="6044"/>
                      <a:pt x="9649" y="5922"/>
                      <a:pt x="9654" y="5798"/>
                    </a:cubicBezTo>
                    <a:cubicBezTo>
                      <a:pt x="9618" y="5787"/>
                      <a:pt x="9582" y="5778"/>
                      <a:pt x="9546" y="5770"/>
                    </a:cubicBezTo>
                    <a:cubicBezTo>
                      <a:pt x="9203" y="5679"/>
                      <a:pt x="8871" y="5586"/>
                      <a:pt x="8536" y="5484"/>
                    </a:cubicBezTo>
                    <a:cubicBezTo>
                      <a:pt x="8202" y="5382"/>
                      <a:pt x="7882" y="5275"/>
                      <a:pt x="7558" y="5162"/>
                    </a:cubicBezTo>
                    <a:cubicBezTo>
                      <a:pt x="7236" y="5047"/>
                      <a:pt x="6927" y="4932"/>
                      <a:pt x="6618" y="4806"/>
                    </a:cubicBezTo>
                    <a:cubicBezTo>
                      <a:pt x="6307" y="4680"/>
                      <a:pt x="6014" y="4555"/>
                      <a:pt x="5718" y="4418"/>
                    </a:cubicBezTo>
                    <a:cubicBezTo>
                      <a:pt x="5422" y="4283"/>
                      <a:pt x="5141" y="4147"/>
                      <a:pt x="4861" y="4000"/>
                    </a:cubicBezTo>
                    <a:cubicBezTo>
                      <a:pt x="4633" y="3881"/>
                      <a:pt x="4415" y="3760"/>
                      <a:pt x="4195" y="3635"/>
                    </a:cubicBezTo>
                    <a:cubicBezTo>
                      <a:pt x="3932" y="3482"/>
                      <a:pt x="3666" y="3319"/>
                      <a:pt x="3418" y="3156"/>
                    </a:cubicBezTo>
                    <a:cubicBezTo>
                      <a:pt x="3170" y="2995"/>
                      <a:pt x="2923" y="2823"/>
                      <a:pt x="2693" y="2651"/>
                    </a:cubicBezTo>
                    <a:cubicBezTo>
                      <a:pt x="2466" y="2480"/>
                      <a:pt x="2237" y="2301"/>
                      <a:pt x="2027" y="2121"/>
                    </a:cubicBezTo>
                    <a:cubicBezTo>
                      <a:pt x="1815" y="1941"/>
                      <a:pt x="1608" y="1754"/>
                      <a:pt x="1418" y="1567"/>
                    </a:cubicBezTo>
                    <a:cubicBezTo>
                      <a:pt x="1227" y="1381"/>
                      <a:pt x="1043" y="1186"/>
                      <a:pt x="872" y="995"/>
                    </a:cubicBezTo>
                    <a:cubicBezTo>
                      <a:pt x="701" y="803"/>
                      <a:pt x="537" y="603"/>
                      <a:pt x="389" y="403"/>
                    </a:cubicBezTo>
                    <a:cubicBezTo>
                      <a:pt x="288" y="271"/>
                      <a:pt x="192" y="136"/>
                      <a:pt x="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7" name="Google Shape;6457;p24"/>
              <p:cNvSpPr/>
              <p:nvPr/>
            </p:nvSpPr>
            <p:spPr>
              <a:xfrm>
                <a:off x="2700637" y="1353227"/>
                <a:ext cx="352609" cy="544209"/>
              </a:xfrm>
              <a:custGeom>
                <a:avLst/>
                <a:gdLst/>
                <a:ahLst/>
                <a:cxnLst/>
                <a:rect l="l" t="t" r="r" b="b"/>
                <a:pathLst>
                  <a:path w="11307" h="17451" extrusionOk="0">
                    <a:moveTo>
                      <a:pt x="11306" y="0"/>
                    </a:moveTo>
                    <a:lnTo>
                      <a:pt x="11306" y="0"/>
                    </a:lnTo>
                    <a:cubicBezTo>
                      <a:pt x="11267" y="7"/>
                      <a:pt x="11228" y="13"/>
                      <a:pt x="11190" y="19"/>
                    </a:cubicBezTo>
                    <a:cubicBezTo>
                      <a:pt x="10875" y="65"/>
                      <a:pt x="10571" y="122"/>
                      <a:pt x="10271" y="186"/>
                    </a:cubicBezTo>
                    <a:cubicBezTo>
                      <a:pt x="9815" y="288"/>
                      <a:pt x="9377" y="409"/>
                      <a:pt x="8945" y="552"/>
                    </a:cubicBezTo>
                    <a:cubicBezTo>
                      <a:pt x="8514" y="697"/>
                      <a:pt x="8099" y="861"/>
                      <a:pt x="7696" y="1047"/>
                    </a:cubicBezTo>
                    <a:cubicBezTo>
                      <a:pt x="7294" y="1231"/>
                      <a:pt x="6907" y="1436"/>
                      <a:pt x="6534" y="1662"/>
                    </a:cubicBezTo>
                    <a:cubicBezTo>
                      <a:pt x="6165" y="1889"/>
                      <a:pt x="5808" y="2135"/>
                      <a:pt x="5473" y="2400"/>
                    </a:cubicBezTo>
                    <a:cubicBezTo>
                      <a:pt x="5139" y="2664"/>
                      <a:pt x="4819" y="2947"/>
                      <a:pt x="4520" y="3248"/>
                    </a:cubicBezTo>
                    <a:cubicBezTo>
                      <a:pt x="4241" y="3528"/>
                      <a:pt x="3978" y="3829"/>
                      <a:pt x="3734" y="4139"/>
                    </a:cubicBezTo>
                    <a:cubicBezTo>
                      <a:pt x="3728" y="4145"/>
                      <a:pt x="3724" y="4152"/>
                      <a:pt x="3720" y="4156"/>
                    </a:cubicBezTo>
                    <a:cubicBezTo>
                      <a:pt x="3382" y="4594"/>
                      <a:pt x="3060" y="5048"/>
                      <a:pt x="2758" y="5521"/>
                    </a:cubicBezTo>
                    <a:cubicBezTo>
                      <a:pt x="2154" y="6470"/>
                      <a:pt x="1629" y="7488"/>
                      <a:pt x="1204" y="8551"/>
                    </a:cubicBezTo>
                    <a:cubicBezTo>
                      <a:pt x="777" y="9615"/>
                      <a:pt x="450" y="10725"/>
                      <a:pt x="233" y="11854"/>
                    </a:cubicBezTo>
                    <a:cubicBezTo>
                      <a:pt x="156" y="12258"/>
                      <a:pt x="91" y="12665"/>
                      <a:pt x="41" y="13070"/>
                    </a:cubicBezTo>
                    <a:lnTo>
                      <a:pt x="42" y="13070"/>
                    </a:lnTo>
                    <a:cubicBezTo>
                      <a:pt x="9" y="13396"/>
                      <a:pt x="0" y="13723"/>
                      <a:pt x="20" y="14048"/>
                    </a:cubicBezTo>
                    <a:cubicBezTo>
                      <a:pt x="39" y="14374"/>
                      <a:pt x="85" y="14700"/>
                      <a:pt x="157" y="15024"/>
                    </a:cubicBezTo>
                    <a:cubicBezTo>
                      <a:pt x="229" y="15346"/>
                      <a:pt x="328" y="15671"/>
                      <a:pt x="452" y="15988"/>
                    </a:cubicBezTo>
                    <a:cubicBezTo>
                      <a:pt x="535" y="16201"/>
                      <a:pt x="630" y="16413"/>
                      <a:pt x="736" y="16621"/>
                    </a:cubicBezTo>
                    <a:cubicBezTo>
                      <a:pt x="840" y="16829"/>
                      <a:pt x="959" y="17041"/>
                      <a:pt x="1087" y="17243"/>
                    </a:cubicBezTo>
                    <a:cubicBezTo>
                      <a:pt x="1129" y="17314"/>
                      <a:pt x="1172" y="17382"/>
                      <a:pt x="1219" y="17451"/>
                    </a:cubicBezTo>
                    <a:cubicBezTo>
                      <a:pt x="1245" y="17252"/>
                      <a:pt x="1273" y="17051"/>
                      <a:pt x="1306" y="16855"/>
                    </a:cubicBezTo>
                    <a:cubicBezTo>
                      <a:pt x="1357" y="16540"/>
                      <a:pt x="1421" y="16216"/>
                      <a:pt x="1494" y="15901"/>
                    </a:cubicBezTo>
                    <a:cubicBezTo>
                      <a:pt x="1569" y="15584"/>
                      <a:pt x="1652" y="15261"/>
                      <a:pt x="1749" y="14945"/>
                    </a:cubicBezTo>
                    <a:cubicBezTo>
                      <a:pt x="1842" y="14628"/>
                      <a:pt x="1950" y="14305"/>
                      <a:pt x="2065" y="13990"/>
                    </a:cubicBezTo>
                    <a:cubicBezTo>
                      <a:pt x="2180" y="13677"/>
                      <a:pt x="2309" y="13356"/>
                      <a:pt x="2443" y="13044"/>
                    </a:cubicBezTo>
                    <a:cubicBezTo>
                      <a:pt x="2578" y="12731"/>
                      <a:pt x="2728" y="12414"/>
                      <a:pt x="2881" y="12105"/>
                    </a:cubicBezTo>
                    <a:cubicBezTo>
                      <a:pt x="3038" y="11796"/>
                      <a:pt x="3205" y="11484"/>
                      <a:pt x="3380" y="11179"/>
                    </a:cubicBezTo>
                    <a:cubicBezTo>
                      <a:pt x="3642" y="10724"/>
                      <a:pt x="3929" y="10265"/>
                      <a:pt x="4233" y="9821"/>
                    </a:cubicBezTo>
                    <a:cubicBezTo>
                      <a:pt x="4535" y="9378"/>
                      <a:pt x="4862" y="8937"/>
                      <a:pt x="5206" y="8511"/>
                    </a:cubicBezTo>
                    <a:cubicBezTo>
                      <a:pt x="5548" y="8086"/>
                      <a:pt x="5911" y="7667"/>
                      <a:pt x="6289" y="7262"/>
                    </a:cubicBezTo>
                    <a:cubicBezTo>
                      <a:pt x="6667" y="6858"/>
                      <a:pt x="7062" y="6467"/>
                      <a:pt x="7473" y="6086"/>
                    </a:cubicBezTo>
                    <a:cubicBezTo>
                      <a:pt x="7884" y="5705"/>
                      <a:pt x="8309" y="5340"/>
                      <a:pt x="8750" y="4987"/>
                    </a:cubicBezTo>
                    <a:cubicBezTo>
                      <a:pt x="9191" y="4635"/>
                      <a:pt x="9638" y="4303"/>
                      <a:pt x="10104" y="3981"/>
                    </a:cubicBezTo>
                    <a:cubicBezTo>
                      <a:pt x="10415" y="3765"/>
                      <a:pt x="10725" y="3563"/>
                      <a:pt x="11046" y="3363"/>
                    </a:cubicBezTo>
                    <a:cubicBezTo>
                      <a:pt x="11086" y="3337"/>
                      <a:pt x="11125" y="3314"/>
                      <a:pt x="11165" y="3290"/>
                    </a:cubicBezTo>
                    <a:cubicBezTo>
                      <a:pt x="11145" y="3257"/>
                      <a:pt x="11125" y="3226"/>
                      <a:pt x="11105" y="3196"/>
                    </a:cubicBezTo>
                    <a:cubicBezTo>
                      <a:pt x="11021" y="3061"/>
                      <a:pt x="10947" y="2919"/>
                      <a:pt x="10886" y="2779"/>
                    </a:cubicBezTo>
                    <a:cubicBezTo>
                      <a:pt x="10827" y="2638"/>
                      <a:pt x="10778" y="2495"/>
                      <a:pt x="10743" y="2351"/>
                    </a:cubicBezTo>
                    <a:cubicBezTo>
                      <a:pt x="10707" y="2207"/>
                      <a:pt x="10685" y="2062"/>
                      <a:pt x="10674" y="1918"/>
                    </a:cubicBezTo>
                    <a:cubicBezTo>
                      <a:pt x="10663" y="1773"/>
                      <a:pt x="10666" y="1628"/>
                      <a:pt x="10681" y="1484"/>
                    </a:cubicBezTo>
                    <a:cubicBezTo>
                      <a:pt x="10695" y="1340"/>
                      <a:pt x="10722" y="1196"/>
                      <a:pt x="10764" y="1053"/>
                    </a:cubicBezTo>
                    <a:cubicBezTo>
                      <a:pt x="10803" y="909"/>
                      <a:pt x="10858" y="768"/>
                      <a:pt x="10922" y="628"/>
                    </a:cubicBezTo>
                    <a:cubicBezTo>
                      <a:pt x="10988" y="488"/>
                      <a:pt x="11063" y="352"/>
                      <a:pt x="11154" y="216"/>
                    </a:cubicBezTo>
                    <a:cubicBezTo>
                      <a:pt x="11203" y="143"/>
                      <a:pt x="11253" y="71"/>
                      <a:pt x="11306" y="0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8" name="Google Shape;6458;p24"/>
              <p:cNvSpPr/>
              <p:nvPr/>
            </p:nvSpPr>
            <p:spPr>
              <a:xfrm>
                <a:off x="2816893" y="1275204"/>
                <a:ext cx="365114" cy="207256"/>
              </a:xfrm>
              <a:custGeom>
                <a:avLst/>
                <a:gdLst/>
                <a:ahLst/>
                <a:cxnLst/>
                <a:rect l="l" t="t" r="r" b="b"/>
                <a:pathLst>
                  <a:path w="11708" h="6646" extrusionOk="0">
                    <a:moveTo>
                      <a:pt x="10775" y="1"/>
                    </a:moveTo>
                    <a:cubicBezTo>
                      <a:pt x="10668" y="1"/>
                      <a:pt x="10561" y="9"/>
                      <a:pt x="10459" y="31"/>
                    </a:cubicBezTo>
                    <a:cubicBezTo>
                      <a:pt x="9886" y="157"/>
                      <a:pt x="9325" y="310"/>
                      <a:pt x="8781" y="487"/>
                    </a:cubicBezTo>
                    <a:cubicBezTo>
                      <a:pt x="7772" y="812"/>
                      <a:pt x="6822" y="1216"/>
                      <a:pt x="5938" y="1680"/>
                    </a:cubicBezTo>
                    <a:cubicBezTo>
                      <a:pt x="5496" y="1911"/>
                      <a:pt x="5074" y="2156"/>
                      <a:pt x="4651" y="2422"/>
                    </a:cubicBezTo>
                    <a:cubicBezTo>
                      <a:pt x="4231" y="2688"/>
                      <a:pt x="3811" y="2975"/>
                      <a:pt x="3402" y="3286"/>
                    </a:cubicBezTo>
                    <a:cubicBezTo>
                      <a:pt x="2582" y="3907"/>
                      <a:pt x="1790" y="4616"/>
                      <a:pt x="1051" y="5409"/>
                    </a:cubicBezTo>
                    <a:cubicBezTo>
                      <a:pt x="686" y="5800"/>
                      <a:pt x="335" y="6214"/>
                      <a:pt x="0" y="6646"/>
                    </a:cubicBezTo>
                    <a:cubicBezTo>
                      <a:pt x="243" y="6334"/>
                      <a:pt x="509" y="6035"/>
                      <a:pt x="787" y="5753"/>
                    </a:cubicBezTo>
                    <a:cubicBezTo>
                      <a:pt x="1084" y="5454"/>
                      <a:pt x="1403" y="5169"/>
                      <a:pt x="1740" y="4906"/>
                    </a:cubicBezTo>
                    <a:cubicBezTo>
                      <a:pt x="2076" y="4641"/>
                      <a:pt x="2431" y="4394"/>
                      <a:pt x="2802" y="4168"/>
                    </a:cubicBezTo>
                    <a:cubicBezTo>
                      <a:pt x="3175" y="3944"/>
                      <a:pt x="3560" y="3737"/>
                      <a:pt x="3962" y="3552"/>
                    </a:cubicBezTo>
                    <a:cubicBezTo>
                      <a:pt x="4365" y="3365"/>
                      <a:pt x="4780" y="3201"/>
                      <a:pt x="5212" y="3057"/>
                    </a:cubicBezTo>
                    <a:cubicBezTo>
                      <a:pt x="5643" y="2912"/>
                      <a:pt x="6081" y="2791"/>
                      <a:pt x="6539" y="2691"/>
                    </a:cubicBezTo>
                    <a:cubicBezTo>
                      <a:pt x="6842" y="2624"/>
                      <a:pt x="7145" y="2567"/>
                      <a:pt x="7460" y="2521"/>
                    </a:cubicBezTo>
                    <a:cubicBezTo>
                      <a:pt x="7499" y="2514"/>
                      <a:pt x="7538" y="2508"/>
                      <a:pt x="7577" y="2502"/>
                    </a:cubicBezTo>
                    <a:cubicBezTo>
                      <a:pt x="7623" y="2442"/>
                      <a:pt x="7672" y="2381"/>
                      <a:pt x="7725" y="2321"/>
                    </a:cubicBezTo>
                    <a:cubicBezTo>
                      <a:pt x="7837" y="2192"/>
                      <a:pt x="7958" y="2069"/>
                      <a:pt x="8093" y="1946"/>
                    </a:cubicBezTo>
                    <a:cubicBezTo>
                      <a:pt x="8183" y="1862"/>
                      <a:pt x="8275" y="1785"/>
                      <a:pt x="8375" y="1706"/>
                    </a:cubicBezTo>
                    <a:cubicBezTo>
                      <a:pt x="8474" y="1627"/>
                      <a:pt x="8574" y="1553"/>
                      <a:pt x="8682" y="1480"/>
                    </a:cubicBezTo>
                    <a:cubicBezTo>
                      <a:pt x="8791" y="1407"/>
                      <a:pt x="8899" y="1336"/>
                      <a:pt x="9016" y="1266"/>
                    </a:cubicBezTo>
                    <a:cubicBezTo>
                      <a:pt x="9093" y="1220"/>
                      <a:pt x="9172" y="1174"/>
                      <a:pt x="9253" y="1129"/>
                    </a:cubicBezTo>
                    <a:cubicBezTo>
                      <a:pt x="9374" y="1063"/>
                      <a:pt x="9503" y="997"/>
                      <a:pt x="9631" y="935"/>
                    </a:cubicBezTo>
                    <a:cubicBezTo>
                      <a:pt x="9759" y="875"/>
                      <a:pt x="9896" y="813"/>
                      <a:pt x="10029" y="757"/>
                    </a:cubicBezTo>
                    <a:cubicBezTo>
                      <a:pt x="10164" y="702"/>
                      <a:pt x="10307" y="646"/>
                      <a:pt x="10449" y="596"/>
                    </a:cubicBezTo>
                    <a:cubicBezTo>
                      <a:pt x="10590" y="546"/>
                      <a:pt x="10738" y="495"/>
                      <a:pt x="10885" y="451"/>
                    </a:cubicBezTo>
                    <a:cubicBezTo>
                      <a:pt x="11106" y="383"/>
                      <a:pt x="11340" y="318"/>
                      <a:pt x="11572" y="265"/>
                    </a:cubicBezTo>
                    <a:cubicBezTo>
                      <a:pt x="11616" y="254"/>
                      <a:pt x="11661" y="244"/>
                      <a:pt x="11707" y="235"/>
                    </a:cubicBezTo>
                    <a:cubicBezTo>
                      <a:pt x="11690" y="228"/>
                      <a:pt x="11675" y="221"/>
                      <a:pt x="11660" y="213"/>
                    </a:cubicBezTo>
                    <a:cubicBezTo>
                      <a:pt x="11536" y="156"/>
                      <a:pt x="11417" y="110"/>
                      <a:pt x="11297" y="77"/>
                    </a:cubicBezTo>
                    <a:cubicBezTo>
                      <a:pt x="11118" y="27"/>
                      <a:pt x="10947" y="1"/>
                      <a:pt x="10775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9" name="Google Shape;6459;p24"/>
              <p:cNvSpPr/>
              <p:nvPr/>
            </p:nvSpPr>
            <p:spPr>
              <a:xfrm>
                <a:off x="2697394" y="1760869"/>
                <a:ext cx="87599" cy="372817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11955" extrusionOk="0">
                    <a:moveTo>
                      <a:pt x="143" y="1"/>
                    </a:moveTo>
                    <a:cubicBezTo>
                      <a:pt x="123" y="162"/>
                      <a:pt x="106" y="324"/>
                      <a:pt x="89" y="485"/>
                    </a:cubicBezTo>
                    <a:cubicBezTo>
                      <a:pt x="63" y="770"/>
                      <a:pt x="41" y="1053"/>
                      <a:pt x="27" y="1338"/>
                    </a:cubicBezTo>
                    <a:cubicBezTo>
                      <a:pt x="12" y="1621"/>
                      <a:pt x="5" y="1906"/>
                      <a:pt x="2" y="2188"/>
                    </a:cubicBezTo>
                    <a:cubicBezTo>
                      <a:pt x="1" y="2753"/>
                      <a:pt x="24" y="3315"/>
                      <a:pt x="74" y="3870"/>
                    </a:cubicBezTo>
                    <a:cubicBezTo>
                      <a:pt x="124" y="4425"/>
                      <a:pt x="199" y="4974"/>
                      <a:pt x="297" y="5513"/>
                    </a:cubicBezTo>
                    <a:cubicBezTo>
                      <a:pt x="494" y="6591"/>
                      <a:pt x="783" y="7628"/>
                      <a:pt x="1148" y="8605"/>
                    </a:cubicBezTo>
                    <a:cubicBezTo>
                      <a:pt x="1512" y="9583"/>
                      <a:pt x="1950" y="10503"/>
                      <a:pt x="2442" y="11353"/>
                    </a:cubicBezTo>
                    <a:cubicBezTo>
                      <a:pt x="2557" y="11554"/>
                      <a:pt x="2679" y="11755"/>
                      <a:pt x="2804" y="11955"/>
                    </a:cubicBezTo>
                    <a:lnTo>
                      <a:pt x="2809" y="11954"/>
                    </a:lnTo>
                    <a:cubicBezTo>
                      <a:pt x="2659" y="11706"/>
                      <a:pt x="2522" y="11459"/>
                      <a:pt x="2395" y="11200"/>
                    </a:cubicBezTo>
                    <a:cubicBezTo>
                      <a:pt x="2265" y="10941"/>
                      <a:pt x="2149" y="10683"/>
                      <a:pt x="2041" y="10412"/>
                    </a:cubicBezTo>
                    <a:cubicBezTo>
                      <a:pt x="1933" y="10144"/>
                      <a:pt x="1838" y="9875"/>
                      <a:pt x="1749" y="9594"/>
                    </a:cubicBezTo>
                    <a:cubicBezTo>
                      <a:pt x="1661" y="9317"/>
                      <a:pt x="1588" y="9039"/>
                      <a:pt x="1522" y="8750"/>
                    </a:cubicBezTo>
                    <a:cubicBezTo>
                      <a:pt x="1454" y="8461"/>
                      <a:pt x="1401" y="8177"/>
                      <a:pt x="1357" y="7881"/>
                    </a:cubicBezTo>
                    <a:cubicBezTo>
                      <a:pt x="1311" y="7584"/>
                      <a:pt x="1279" y="7294"/>
                      <a:pt x="1256" y="6991"/>
                    </a:cubicBezTo>
                    <a:cubicBezTo>
                      <a:pt x="1231" y="6687"/>
                      <a:pt x="1221" y="6393"/>
                      <a:pt x="1220" y="6084"/>
                    </a:cubicBezTo>
                    <a:cubicBezTo>
                      <a:pt x="1220" y="5947"/>
                      <a:pt x="1221" y="5809"/>
                      <a:pt x="1224" y="5672"/>
                    </a:cubicBezTo>
                    <a:cubicBezTo>
                      <a:pt x="1231" y="5365"/>
                      <a:pt x="1252" y="5043"/>
                      <a:pt x="1282" y="4732"/>
                    </a:cubicBezTo>
                    <a:cubicBezTo>
                      <a:pt x="1295" y="4617"/>
                      <a:pt x="1308" y="4498"/>
                      <a:pt x="1322" y="4380"/>
                    </a:cubicBezTo>
                    <a:cubicBezTo>
                      <a:pt x="1277" y="4310"/>
                      <a:pt x="1231" y="4242"/>
                      <a:pt x="1188" y="4173"/>
                    </a:cubicBezTo>
                    <a:cubicBezTo>
                      <a:pt x="1062" y="3969"/>
                      <a:pt x="944" y="3760"/>
                      <a:pt x="839" y="3552"/>
                    </a:cubicBezTo>
                    <a:cubicBezTo>
                      <a:pt x="733" y="3343"/>
                      <a:pt x="638" y="3131"/>
                      <a:pt x="554" y="2919"/>
                    </a:cubicBezTo>
                    <a:cubicBezTo>
                      <a:pt x="431" y="2602"/>
                      <a:pt x="331" y="2278"/>
                      <a:pt x="260" y="1955"/>
                    </a:cubicBezTo>
                    <a:cubicBezTo>
                      <a:pt x="188" y="1631"/>
                      <a:pt x="143" y="1303"/>
                      <a:pt x="123" y="978"/>
                    </a:cubicBezTo>
                    <a:cubicBezTo>
                      <a:pt x="103" y="654"/>
                      <a:pt x="110" y="326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0" name="Google Shape;6460;p24"/>
              <p:cNvSpPr/>
              <p:nvPr/>
            </p:nvSpPr>
            <p:spPr>
              <a:xfrm>
                <a:off x="3127084" y="1298062"/>
                <a:ext cx="276393" cy="163815"/>
              </a:xfrm>
              <a:custGeom>
                <a:avLst/>
                <a:gdLst/>
                <a:ahLst/>
                <a:cxnLst/>
                <a:rect l="l" t="t" r="r" b="b"/>
                <a:pathLst>
                  <a:path w="8863" h="5253" extrusionOk="0">
                    <a:moveTo>
                      <a:pt x="4344" y="327"/>
                    </a:moveTo>
                    <a:cubicBezTo>
                      <a:pt x="4373" y="327"/>
                      <a:pt x="4400" y="328"/>
                      <a:pt x="4424" y="333"/>
                    </a:cubicBezTo>
                    <a:cubicBezTo>
                      <a:pt x="4506" y="333"/>
                      <a:pt x="4587" y="333"/>
                      <a:pt x="4667" y="337"/>
                    </a:cubicBezTo>
                    <a:cubicBezTo>
                      <a:pt x="4805" y="340"/>
                      <a:pt x="4944" y="350"/>
                      <a:pt x="5078" y="362"/>
                    </a:cubicBezTo>
                    <a:cubicBezTo>
                      <a:pt x="5219" y="375"/>
                      <a:pt x="5350" y="391"/>
                      <a:pt x="5484" y="411"/>
                    </a:cubicBezTo>
                    <a:cubicBezTo>
                      <a:pt x="5573" y="424"/>
                      <a:pt x="5659" y="438"/>
                      <a:pt x="5747" y="455"/>
                    </a:cubicBezTo>
                    <a:cubicBezTo>
                      <a:pt x="5833" y="474"/>
                      <a:pt x="5918" y="491"/>
                      <a:pt x="6004" y="511"/>
                    </a:cubicBezTo>
                    <a:lnTo>
                      <a:pt x="6116" y="539"/>
                    </a:lnTo>
                    <a:cubicBezTo>
                      <a:pt x="6159" y="549"/>
                      <a:pt x="6204" y="562"/>
                      <a:pt x="6256" y="576"/>
                    </a:cubicBezTo>
                    <a:cubicBezTo>
                      <a:pt x="6336" y="599"/>
                      <a:pt x="6415" y="623"/>
                      <a:pt x="6497" y="649"/>
                    </a:cubicBezTo>
                    <a:cubicBezTo>
                      <a:pt x="6573" y="675"/>
                      <a:pt x="6650" y="702"/>
                      <a:pt x="6729" y="733"/>
                    </a:cubicBezTo>
                    <a:cubicBezTo>
                      <a:pt x="6803" y="763"/>
                      <a:pt x="6878" y="792"/>
                      <a:pt x="6950" y="825"/>
                    </a:cubicBezTo>
                    <a:cubicBezTo>
                      <a:pt x="7023" y="856"/>
                      <a:pt x="7091" y="889"/>
                      <a:pt x="7160" y="922"/>
                    </a:cubicBezTo>
                    <a:cubicBezTo>
                      <a:pt x="7230" y="958"/>
                      <a:pt x="7295" y="993"/>
                      <a:pt x="7357" y="1029"/>
                    </a:cubicBezTo>
                    <a:cubicBezTo>
                      <a:pt x="7399" y="1052"/>
                      <a:pt x="7442" y="1079"/>
                      <a:pt x="7483" y="1105"/>
                    </a:cubicBezTo>
                    <a:cubicBezTo>
                      <a:pt x="7522" y="1129"/>
                      <a:pt x="7562" y="1157"/>
                      <a:pt x="7604" y="1184"/>
                    </a:cubicBezTo>
                    <a:cubicBezTo>
                      <a:pt x="7662" y="1223"/>
                      <a:pt x="7719" y="1265"/>
                      <a:pt x="7771" y="1306"/>
                    </a:cubicBezTo>
                    <a:cubicBezTo>
                      <a:pt x="7823" y="1349"/>
                      <a:pt x="7874" y="1393"/>
                      <a:pt x="7922" y="1436"/>
                    </a:cubicBezTo>
                    <a:cubicBezTo>
                      <a:pt x="7968" y="1476"/>
                      <a:pt x="8014" y="1522"/>
                      <a:pt x="8057" y="1567"/>
                    </a:cubicBezTo>
                    <a:cubicBezTo>
                      <a:pt x="8097" y="1611"/>
                      <a:pt x="8139" y="1659"/>
                      <a:pt x="8175" y="1703"/>
                    </a:cubicBezTo>
                    <a:cubicBezTo>
                      <a:pt x="8211" y="1748"/>
                      <a:pt x="8245" y="1792"/>
                      <a:pt x="8277" y="1843"/>
                    </a:cubicBezTo>
                    <a:cubicBezTo>
                      <a:pt x="8309" y="1889"/>
                      <a:pt x="8337" y="1936"/>
                      <a:pt x="8362" y="1983"/>
                    </a:cubicBezTo>
                    <a:cubicBezTo>
                      <a:pt x="8389" y="2029"/>
                      <a:pt x="8411" y="2078"/>
                      <a:pt x="8431" y="2126"/>
                    </a:cubicBezTo>
                    <a:cubicBezTo>
                      <a:pt x="8461" y="2198"/>
                      <a:pt x="8484" y="2270"/>
                      <a:pt x="8500" y="2343"/>
                    </a:cubicBezTo>
                    <a:cubicBezTo>
                      <a:pt x="8519" y="2415"/>
                      <a:pt x="8529" y="2487"/>
                      <a:pt x="8533" y="2560"/>
                    </a:cubicBezTo>
                    <a:cubicBezTo>
                      <a:pt x="8539" y="2630"/>
                      <a:pt x="8534" y="2704"/>
                      <a:pt x="8527" y="2776"/>
                    </a:cubicBezTo>
                    <a:cubicBezTo>
                      <a:pt x="8519" y="2847"/>
                      <a:pt x="8504" y="2921"/>
                      <a:pt x="8484" y="2991"/>
                    </a:cubicBezTo>
                    <a:cubicBezTo>
                      <a:pt x="8462" y="3065"/>
                      <a:pt x="8435" y="3135"/>
                      <a:pt x="8404" y="3207"/>
                    </a:cubicBezTo>
                    <a:cubicBezTo>
                      <a:pt x="8381" y="3254"/>
                      <a:pt x="8356" y="3300"/>
                      <a:pt x="8327" y="3349"/>
                    </a:cubicBezTo>
                    <a:cubicBezTo>
                      <a:pt x="8299" y="3395"/>
                      <a:pt x="8268" y="3443"/>
                      <a:pt x="8237" y="3487"/>
                    </a:cubicBezTo>
                    <a:lnTo>
                      <a:pt x="8201" y="3535"/>
                    </a:lnTo>
                    <a:cubicBezTo>
                      <a:pt x="8176" y="3563"/>
                      <a:pt x="8153" y="3594"/>
                      <a:pt x="8126" y="3624"/>
                    </a:cubicBezTo>
                    <a:cubicBezTo>
                      <a:pt x="8087" y="3668"/>
                      <a:pt x="8046" y="3712"/>
                      <a:pt x="8001" y="3758"/>
                    </a:cubicBezTo>
                    <a:cubicBezTo>
                      <a:pt x="7958" y="3801"/>
                      <a:pt x="7910" y="3844"/>
                      <a:pt x="7860" y="3887"/>
                    </a:cubicBezTo>
                    <a:cubicBezTo>
                      <a:pt x="7810" y="3927"/>
                      <a:pt x="7759" y="3969"/>
                      <a:pt x="7705" y="4011"/>
                    </a:cubicBezTo>
                    <a:cubicBezTo>
                      <a:pt x="7650" y="4049"/>
                      <a:pt x="7594" y="4090"/>
                      <a:pt x="7534" y="4128"/>
                    </a:cubicBezTo>
                    <a:cubicBezTo>
                      <a:pt x="7493" y="4154"/>
                      <a:pt x="7453" y="4179"/>
                      <a:pt x="7412" y="4205"/>
                    </a:cubicBezTo>
                    <a:lnTo>
                      <a:pt x="7327" y="4255"/>
                    </a:lnTo>
                    <a:cubicBezTo>
                      <a:pt x="7266" y="4291"/>
                      <a:pt x="7196" y="4327"/>
                      <a:pt x="7125" y="4361"/>
                    </a:cubicBezTo>
                    <a:cubicBezTo>
                      <a:pt x="7058" y="4394"/>
                      <a:pt x="6986" y="4427"/>
                      <a:pt x="6911" y="4459"/>
                    </a:cubicBezTo>
                    <a:cubicBezTo>
                      <a:pt x="6836" y="4492"/>
                      <a:pt x="6760" y="4522"/>
                      <a:pt x="6686" y="4550"/>
                    </a:cubicBezTo>
                    <a:cubicBezTo>
                      <a:pt x="6609" y="4578"/>
                      <a:pt x="6530" y="4607"/>
                      <a:pt x="6450" y="4632"/>
                    </a:cubicBezTo>
                    <a:cubicBezTo>
                      <a:pt x="6369" y="4657"/>
                      <a:pt x="6286" y="4682"/>
                      <a:pt x="6205" y="4703"/>
                    </a:cubicBezTo>
                    <a:cubicBezTo>
                      <a:pt x="6121" y="4728"/>
                      <a:pt x="6034" y="4749"/>
                      <a:pt x="5926" y="4772"/>
                    </a:cubicBezTo>
                    <a:cubicBezTo>
                      <a:pt x="5852" y="4790"/>
                      <a:pt x="5773" y="4807"/>
                      <a:pt x="5692" y="4821"/>
                    </a:cubicBezTo>
                    <a:cubicBezTo>
                      <a:pt x="5603" y="4837"/>
                      <a:pt x="5514" y="4852"/>
                      <a:pt x="5426" y="4865"/>
                    </a:cubicBezTo>
                    <a:cubicBezTo>
                      <a:pt x="5292" y="4882"/>
                      <a:pt x="5156" y="4898"/>
                      <a:pt x="5019" y="4909"/>
                    </a:cubicBezTo>
                    <a:cubicBezTo>
                      <a:pt x="4883" y="4919"/>
                      <a:pt x="4743" y="4926"/>
                      <a:pt x="4605" y="4931"/>
                    </a:cubicBezTo>
                    <a:cubicBezTo>
                      <a:pt x="4548" y="4932"/>
                      <a:pt x="4490" y="4932"/>
                      <a:pt x="4433" y="4932"/>
                    </a:cubicBezTo>
                    <a:cubicBezTo>
                      <a:pt x="4352" y="4932"/>
                      <a:pt x="4272" y="4932"/>
                      <a:pt x="4193" y="4929"/>
                    </a:cubicBezTo>
                    <a:cubicBezTo>
                      <a:pt x="4056" y="4925"/>
                      <a:pt x="3918" y="4916"/>
                      <a:pt x="3781" y="4903"/>
                    </a:cubicBezTo>
                    <a:cubicBezTo>
                      <a:pt x="3643" y="4890"/>
                      <a:pt x="3511" y="4875"/>
                      <a:pt x="3377" y="4854"/>
                    </a:cubicBezTo>
                    <a:cubicBezTo>
                      <a:pt x="3288" y="4843"/>
                      <a:pt x="3202" y="4829"/>
                      <a:pt x="3113" y="4810"/>
                    </a:cubicBezTo>
                    <a:cubicBezTo>
                      <a:pt x="3027" y="4793"/>
                      <a:pt x="2942" y="4774"/>
                      <a:pt x="2856" y="4754"/>
                    </a:cubicBezTo>
                    <a:lnTo>
                      <a:pt x="2739" y="4725"/>
                    </a:lnTo>
                    <a:lnTo>
                      <a:pt x="2604" y="4689"/>
                    </a:lnTo>
                    <a:cubicBezTo>
                      <a:pt x="2522" y="4666"/>
                      <a:pt x="2443" y="4643"/>
                      <a:pt x="2364" y="4616"/>
                    </a:cubicBezTo>
                    <a:cubicBezTo>
                      <a:pt x="2285" y="4588"/>
                      <a:pt x="2207" y="4563"/>
                      <a:pt x="2131" y="4534"/>
                    </a:cubicBezTo>
                    <a:cubicBezTo>
                      <a:pt x="2058" y="4505"/>
                      <a:pt x="1984" y="4473"/>
                      <a:pt x="1911" y="4442"/>
                    </a:cubicBezTo>
                    <a:cubicBezTo>
                      <a:pt x="1839" y="4409"/>
                      <a:pt x="1769" y="4377"/>
                      <a:pt x="1700" y="4343"/>
                    </a:cubicBezTo>
                    <a:cubicBezTo>
                      <a:pt x="1626" y="4305"/>
                      <a:pt x="1559" y="4269"/>
                      <a:pt x="1494" y="4232"/>
                    </a:cubicBezTo>
                    <a:cubicBezTo>
                      <a:pt x="1431" y="4196"/>
                      <a:pt x="1366" y="4156"/>
                      <a:pt x="1307" y="4117"/>
                    </a:cubicBezTo>
                    <a:cubicBezTo>
                      <a:pt x="1250" y="4078"/>
                      <a:pt x="1189" y="4035"/>
                      <a:pt x="1136" y="3996"/>
                    </a:cubicBezTo>
                    <a:cubicBezTo>
                      <a:pt x="1081" y="3954"/>
                      <a:pt x="1028" y="3911"/>
                      <a:pt x="979" y="3868"/>
                    </a:cubicBezTo>
                    <a:cubicBezTo>
                      <a:pt x="931" y="3825"/>
                      <a:pt x="885" y="3782"/>
                      <a:pt x="840" y="3737"/>
                    </a:cubicBezTo>
                    <a:cubicBezTo>
                      <a:pt x="797" y="3693"/>
                      <a:pt x="755" y="3647"/>
                      <a:pt x="718" y="3602"/>
                    </a:cubicBezTo>
                    <a:cubicBezTo>
                      <a:pt x="679" y="3556"/>
                      <a:pt x="643" y="3509"/>
                      <a:pt x="610" y="3463"/>
                    </a:cubicBezTo>
                    <a:lnTo>
                      <a:pt x="584" y="3424"/>
                    </a:lnTo>
                    <a:cubicBezTo>
                      <a:pt x="562" y="3388"/>
                      <a:pt x="541" y="3355"/>
                      <a:pt x="521" y="3322"/>
                    </a:cubicBezTo>
                    <a:cubicBezTo>
                      <a:pt x="495" y="3276"/>
                      <a:pt x="469" y="3227"/>
                      <a:pt x="447" y="3178"/>
                    </a:cubicBezTo>
                    <a:cubicBezTo>
                      <a:pt x="426" y="3132"/>
                      <a:pt x="409" y="3083"/>
                      <a:pt x="391" y="3034"/>
                    </a:cubicBezTo>
                    <a:cubicBezTo>
                      <a:pt x="368" y="2962"/>
                      <a:pt x="351" y="2891"/>
                      <a:pt x="340" y="2817"/>
                    </a:cubicBezTo>
                    <a:cubicBezTo>
                      <a:pt x="330" y="2745"/>
                      <a:pt x="324" y="2674"/>
                      <a:pt x="325" y="2602"/>
                    </a:cubicBezTo>
                    <a:cubicBezTo>
                      <a:pt x="327" y="2528"/>
                      <a:pt x="334" y="2456"/>
                      <a:pt x="348" y="2385"/>
                    </a:cubicBezTo>
                    <a:cubicBezTo>
                      <a:pt x="363" y="2311"/>
                      <a:pt x="383" y="2241"/>
                      <a:pt x="410" y="2169"/>
                    </a:cubicBezTo>
                    <a:cubicBezTo>
                      <a:pt x="437" y="2097"/>
                      <a:pt x="469" y="2027"/>
                      <a:pt x="509" y="1955"/>
                    </a:cubicBezTo>
                    <a:cubicBezTo>
                      <a:pt x="534" y="1907"/>
                      <a:pt x="562" y="1863"/>
                      <a:pt x="596" y="1814"/>
                    </a:cubicBezTo>
                    <a:cubicBezTo>
                      <a:pt x="617" y="1784"/>
                      <a:pt x="636" y="1755"/>
                      <a:pt x="662" y="1723"/>
                    </a:cubicBezTo>
                    <a:lnTo>
                      <a:pt x="699" y="1676"/>
                    </a:lnTo>
                    <a:cubicBezTo>
                      <a:pt x="736" y="1630"/>
                      <a:pt x="777" y="1587"/>
                      <a:pt x="820" y="1541"/>
                    </a:cubicBezTo>
                    <a:cubicBezTo>
                      <a:pt x="863" y="1498"/>
                      <a:pt x="908" y="1454"/>
                      <a:pt x="956" y="1410"/>
                    </a:cubicBezTo>
                    <a:cubicBezTo>
                      <a:pt x="1005" y="1367"/>
                      <a:pt x="1053" y="1325"/>
                      <a:pt x="1107" y="1285"/>
                    </a:cubicBezTo>
                    <a:cubicBezTo>
                      <a:pt x="1163" y="1242"/>
                      <a:pt x="1218" y="1201"/>
                      <a:pt x="1274" y="1164"/>
                    </a:cubicBezTo>
                    <a:cubicBezTo>
                      <a:pt x="1332" y="1124"/>
                      <a:pt x="1391" y="1086"/>
                      <a:pt x="1454" y="1049"/>
                    </a:cubicBezTo>
                    <a:lnTo>
                      <a:pt x="1539" y="1000"/>
                    </a:lnTo>
                    <a:cubicBezTo>
                      <a:pt x="1599" y="966"/>
                      <a:pt x="1669" y="928"/>
                      <a:pt x="1740" y="894"/>
                    </a:cubicBezTo>
                    <a:cubicBezTo>
                      <a:pt x="1812" y="861"/>
                      <a:pt x="1884" y="826"/>
                      <a:pt x="1956" y="796"/>
                    </a:cubicBezTo>
                    <a:cubicBezTo>
                      <a:pt x="2027" y="764"/>
                      <a:pt x="2102" y="734"/>
                      <a:pt x="2181" y="705"/>
                    </a:cubicBezTo>
                    <a:cubicBezTo>
                      <a:pt x="2260" y="677"/>
                      <a:pt x="2342" y="649"/>
                      <a:pt x="2419" y="625"/>
                    </a:cubicBezTo>
                    <a:cubicBezTo>
                      <a:pt x="2500" y="599"/>
                      <a:pt x="2582" y="575"/>
                      <a:pt x="2666" y="553"/>
                    </a:cubicBezTo>
                    <a:cubicBezTo>
                      <a:pt x="2748" y="531"/>
                      <a:pt x="2833" y="510"/>
                      <a:pt x="2936" y="487"/>
                    </a:cubicBezTo>
                    <a:cubicBezTo>
                      <a:pt x="3015" y="471"/>
                      <a:pt x="3097" y="452"/>
                      <a:pt x="3179" y="438"/>
                    </a:cubicBezTo>
                    <a:cubicBezTo>
                      <a:pt x="3270" y="422"/>
                      <a:pt x="3359" y="408"/>
                      <a:pt x="3445" y="395"/>
                    </a:cubicBezTo>
                    <a:cubicBezTo>
                      <a:pt x="3580" y="378"/>
                      <a:pt x="3718" y="360"/>
                      <a:pt x="3853" y="350"/>
                    </a:cubicBezTo>
                    <a:cubicBezTo>
                      <a:pt x="3990" y="339"/>
                      <a:pt x="4128" y="332"/>
                      <a:pt x="4266" y="329"/>
                    </a:cubicBezTo>
                    <a:cubicBezTo>
                      <a:pt x="4293" y="328"/>
                      <a:pt x="4319" y="327"/>
                      <a:pt x="4344" y="327"/>
                    </a:cubicBezTo>
                    <a:close/>
                    <a:moveTo>
                      <a:pt x="4428" y="1"/>
                    </a:moveTo>
                    <a:lnTo>
                      <a:pt x="4252" y="2"/>
                    </a:lnTo>
                    <a:cubicBezTo>
                      <a:pt x="4111" y="5"/>
                      <a:pt x="3964" y="14"/>
                      <a:pt x="3820" y="24"/>
                    </a:cubicBezTo>
                    <a:cubicBezTo>
                      <a:pt x="3679" y="37"/>
                      <a:pt x="3536" y="53"/>
                      <a:pt x="3395" y="73"/>
                    </a:cubicBezTo>
                    <a:cubicBezTo>
                      <a:pt x="3306" y="86"/>
                      <a:pt x="3212" y="100"/>
                      <a:pt x="3116" y="117"/>
                    </a:cubicBezTo>
                    <a:cubicBezTo>
                      <a:pt x="3030" y="135"/>
                      <a:pt x="2943" y="152"/>
                      <a:pt x="2843" y="173"/>
                    </a:cubicBezTo>
                    <a:cubicBezTo>
                      <a:pt x="2753" y="194"/>
                      <a:pt x="2663" y="217"/>
                      <a:pt x="2577" y="240"/>
                    </a:cubicBezTo>
                    <a:cubicBezTo>
                      <a:pt x="2490" y="265"/>
                      <a:pt x="2404" y="290"/>
                      <a:pt x="2318" y="317"/>
                    </a:cubicBezTo>
                    <a:cubicBezTo>
                      <a:pt x="2236" y="345"/>
                      <a:pt x="2151" y="373"/>
                      <a:pt x="2066" y="403"/>
                    </a:cubicBezTo>
                    <a:cubicBezTo>
                      <a:pt x="1983" y="437"/>
                      <a:pt x="1901" y="468"/>
                      <a:pt x="1826" y="501"/>
                    </a:cubicBezTo>
                    <a:cubicBezTo>
                      <a:pt x="1749" y="534"/>
                      <a:pt x="1674" y="569"/>
                      <a:pt x="1596" y="606"/>
                    </a:cubicBezTo>
                    <a:cubicBezTo>
                      <a:pt x="1519" y="645"/>
                      <a:pt x="1445" y="684"/>
                      <a:pt x="1379" y="721"/>
                    </a:cubicBezTo>
                    <a:lnTo>
                      <a:pt x="1287" y="776"/>
                    </a:lnTo>
                    <a:cubicBezTo>
                      <a:pt x="1218" y="817"/>
                      <a:pt x="1153" y="858"/>
                      <a:pt x="1089" y="902"/>
                    </a:cubicBezTo>
                    <a:cubicBezTo>
                      <a:pt x="1027" y="943"/>
                      <a:pt x="966" y="989"/>
                      <a:pt x="906" y="1035"/>
                    </a:cubicBezTo>
                    <a:cubicBezTo>
                      <a:pt x="844" y="1082"/>
                      <a:pt x="791" y="1127"/>
                      <a:pt x="736" y="1175"/>
                    </a:cubicBezTo>
                    <a:cubicBezTo>
                      <a:pt x="682" y="1226"/>
                      <a:pt x="633" y="1272"/>
                      <a:pt x="584" y="1322"/>
                    </a:cubicBezTo>
                    <a:cubicBezTo>
                      <a:pt x="535" y="1372"/>
                      <a:pt x="491" y="1423"/>
                      <a:pt x="447" y="1475"/>
                    </a:cubicBezTo>
                    <a:lnTo>
                      <a:pt x="403" y="1531"/>
                    </a:lnTo>
                    <a:cubicBezTo>
                      <a:pt x="376" y="1567"/>
                      <a:pt x="351" y="1602"/>
                      <a:pt x="327" y="1637"/>
                    </a:cubicBezTo>
                    <a:cubicBezTo>
                      <a:pt x="288" y="1693"/>
                      <a:pt x="255" y="1746"/>
                      <a:pt x="225" y="1802"/>
                    </a:cubicBezTo>
                    <a:cubicBezTo>
                      <a:pt x="176" y="1889"/>
                      <a:pt x="138" y="1972"/>
                      <a:pt x="107" y="2060"/>
                    </a:cubicBezTo>
                    <a:cubicBezTo>
                      <a:pt x="72" y="2147"/>
                      <a:pt x="49" y="2234"/>
                      <a:pt x="31" y="2326"/>
                    </a:cubicBezTo>
                    <a:cubicBezTo>
                      <a:pt x="13" y="2415"/>
                      <a:pt x="3" y="2505"/>
                      <a:pt x="2" y="2596"/>
                    </a:cubicBezTo>
                    <a:cubicBezTo>
                      <a:pt x="0" y="2686"/>
                      <a:pt x="6" y="2778"/>
                      <a:pt x="20" y="2868"/>
                    </a:cubicBezTo>
                    <a:cubicBezTo>
                      <a:pt x="35" y="2958"/>
                      <a:pt x="56" y="3047"/>
                      <a:pt x="85" y="3135"/>
                    </a:cubicBezTo>
                    <a:cubicBezTo>
                      <a:pt x="104" y="3197"/>
                      <a:pt x="128" y="3256"/>
                      <a:pt x="153" y="3312"/>
                    </a:cubicBezTo>
                    <a:cubicBezTo>
                      <a:pt x="180" y="3369"/>
                      <a:pt x="209" y="3427"/>
                      <a:pt x="240" y="3483"/>
                    </a:cubicBezTo>
                    <a:cubicBezTo>
                      <a:pt x="265" y="3522"/>
                      <a:pt x="288" y="3562"/>
                      <a:pt x="315" y="3601"/>
                    </a:cubicBezTo>
                    <a:lnTo>
                      <a:pt x="347" y="3650"/>
                    </a:lnTo>
                    <a:cubicBezTo>
                      <a:pt x="384" y="3703"/>
                      <a:pt x="426" y="3758"/>
                      <a:pt x="470" y="3811"/>
                    </a:cubicBezTo>
                    <a:cubicBezTo>
                      <a:pt x="516" y="3864"/>
                      <a:pt x="562" y="3916"/>
                      <a:pt x="613" y="3966"/>
                    </a:cubicBezTo>
                    <a:cubicBezTo>
                      <a:pt x="663" y="4016"/>
                      <a:pt x="715" y="4065"/>
                      <a:pt x="771" y="4113"/>
                    </a:cubicBezTo>
                    <a:cubicBezTo>
                      <a:pt x="827" y="4160"/>
                      <a:pt x="886" y="4209"/>
                      <a:pt x="945" y="4253"/>
                    </a:cubicBezTo>
                    <a:cubicBezTo>
                      <a:pt x="1005" y="4298"/>
                      <a:pt x="1070" y="4344"/>
                      <a:pt x="1135" y="4386"/>
                    </a:cubicBezTo>
                    <a:cubicBezTo>
                      <a:pt x="1199" y="4427"/>
                      <a:pt x="1268" y="4471"/>
                      <a:pt x="1337" y="4511"/>
                    </a:cubicBezTo>
                    <a:cubicBezTo>
                      <a:pt x="1408" y="4550"/>
                      <a:pt x="1480" y="4588"/>
                      <a:pt x="1560" y="4630"/>
                    </a:cubicBezTo>
                    <a:cubicBezTo>
                      <a:pt x="1635" y="4668"/>
                      <a:pt x="1710" y="4702"/>
                      <a:pt x="1786" y="4737"/>
                    </a:cubicBezTo>
                    <a:cubicBezTo>
                      <a:pt x="1865" y="4771"/>
                      <a:pt x="1941" y="4803"/>
                      <a:pt x="2022" y="4834"/>
                    </a:cubicBezTo>
                    <a:cubicBezTo>
                      <a:pt x="2102" y="4865"/>
                      <a:pt x="2184" y="4893"/>
                      <a:pt x="2268" y="4922"/>
                    </a:cubicBezTo>
                    <a:cubicBezTo>
                      <a:pt x="2351" y="4949"/>
                      <a:pt x="2436" y="4974"/>
                      <a:pt x="2523" y="5000"/>
                    </a:cubicBezTo>
                    <a:lnTo>
                      <a:pt x="2785" y="5067"/>
                    </a:lnTo>
                    <a:cubicBezTo>
                      <a:pt x="2877" y="5089"/>
                      <a:pt x="2965" y="5107"/>
                      <a:pt x="3057" y="5125"/>
                    </a:cubicBezTo>
                    <a:cubicBezTo>
                      <a:pt x="3150" y="5143"/>
                      <a:pt x="3242" y="5158"/>
                      <a:pt x="3334" y="5172"/>
                    </a:cubicBezTo>
                    <a:cubicBezTo>
                      <a:pt x="3474" y="5194"/>
                      <a:pt x="3612" y="5210"/>
                      <a:pt x="3756" y="5222"/>
                    </a:cubicBezTo>
                    <a:cubicBezTo>
                      <a:pt x="3899" y="5234"/>
                      <a:pt x="4046" y="5244"/>
                      <a:pt x="4187" y="5248"/>
                    </a:cubicBezTo>
                    <a:cubicBezTo>
                      <a:pt x="4270" y="5251"/>
                      <a:pt x="4355" y="5253"/>
                      <a:pt x="4437" y="5253"/>
                    </a:cubicBezTo>
                    <a:cubicBezTo>
                      <a:pt x="4499" y="5253"/>
                      <a:pt x="4561" y="5253"/>
                      <a:pt x="4615" y="5248"/>
                    </a:cubicBezTo>
                    <a:cubicBezTo>
                      <a:pt x="4759" y="5245"/>
                      <a:pt x="4903" y="5237"/>
                      <a:pt x="5047" y="5225"/>
                    </a:cubicBezTo>
                    <a:cubicBezTo>
                      <a:pt x="5189" y="5212"/>
                      <a:pt x="5333" y="5197"/>
                      <a:pt x="5472" y="5176"/>
                    </a:cubicBezTo>
                    <a:cubicBezTo>
                      <a:pt x="5564" y="5165"/>
                      <a:pt x="5658" y="5151"/>
                      <a:pt x="5751" y="5132"/>
                    </a:cubicBezTo>
                    <a:cubicBezTo>
                      <a:pt x="5837" y="5116"/>
                      <a:pt x="5919" y="5100"/>
                      <a:pt x="6024" y="5076"/>
                    </a:cubicBezTo>
                    <a:cubicBezTo>
                      <a:pt x="6112" y="5057"/>
                      <a:pt x="6202" y="5036"/>
                      <a:pt x="6292" y="5010"/>
                    </a:cubicBezTo>
                    <a:cubicBezTo>
                      <a:pt x="6376" y="4987"/>
                      <a:pt x="6464" y="4959"/>
                      <a:pt x="6550" y="4932"/>
                    </a:cubicBezTo>
                    <a:cubicBezTo>
                      <a:pt x="6635" y="4906"/>
                      <a:pt x="6720" y="4877"/>
                      <a:pt x="6801" y="4846"/>
                    </a:cubicBezTo>
                    <a:cubicBezTo>
                      <a:pt x="6881" y="4816"/>
                      <a:pt x="6962" y="4784"/>
                      <a:pt x="7041" y="4749"/>
                    </a:cubicBezTo>
                    <a:cubicBezTo>
                      <a:pt x="7123" y="4715"/>
                      <a:pt x="7199" y="4679"/>
                      <a:pt x="7271" y="4643"/>
                    </a:cubicBezTo>
                    <a:cubicBezTo>
                      <a:pt x="7347" y="4606"/>
                      <a:pt x="7422" y="4565"/>
                      <a:pt x="7489" y="4528"/>
                    </a:cubicBezTo>
                    <a:lnTo>
                      <a:pt x="7580" y="4475"/>
                    </a:lnTo>
                    <a:cubicBezTo>
                      <a:pt x="7627" y="4448"/>
                      <a:pt x="7670" y="4420"/>
                      <a:pt x="7713" y="4392"/>
                    </a:cubicBezTo>
                    <a:cubicBezTo>
                      <a:pt x="7780" y="4348"/>
                      <a:pt x="7841" y="4305"/>
                      <a:pt x="7900" y="4262"/>
                    </a:cubicBezTo>
                    <a:cubicBezTo>
                      <a:pt x="7964" y="4218"/>
                      <a:pt x="8018" y="4170"/>
                      <a:pt x="8074" y="4124"/>
                    </a:cubicBezTo>
                    <a:cubicBezTo>
                      <a:pt x="8132" y="4075"/>
                      <a:pt x="8184" y="4026"/>
                      <a:pt x="8232" y="3979"/>
                    </a:cubicBezTo>
                    <a:cubicBezTo>
                      <a:pt x="8284" y="3926"/>
                      <a:pt x="8330" y="3878"/>
                      <a:pt x="8375" y="3825"/>
                    </a:cubicBezTo>
                    <a:cubicBezTo>
                      <a:pt x="8405" y="3789"/>
                      <a:pt x="8432" y="3758"/>
                      <a:pt x="8460" y="3722"/>
                    </a:cubicBezTo>
                    <a:lnTo>
                      <a:pt x="8498" y="3667"/>
                    </a:lnTo>
                    <a:cubicBezTo>
                      <a:pt x="8539" y="3614"/>
                      <a:pt x="8575" y="3559"/>
                      <a:pt x="8606" y="3504"/>
                    </a:cubicBezTo>
                    <a:cubicBezTo>
                      <a:pt x="8641" y="3447"/>
                      <a:pt x="8671" y="3391"/>
                      <a:pt x="8697" y="3335"/>
                    </a:cubicBezTo>
                    <a:cubicBezTo>
                      <a:pt x="8737" y="3249"/>
                      <a:pt x="8770" y="3162"/>
                      <a:pt x="8795" y="3073"/>
                    </a:cubicBezTo>
                    <a:cubicBezTo>
                      <a:pt x="8820" y="2984"/>
                      <a:pt x="8838" y="2895"/>
                      <a:pt x="8849" y="2803"/>
                    </a:cubicBezTo>
                    <a:cubicBezTo>
                      <a:pt x="8859" y="2714"/>
                      <a:pt x="8862" y="2622"/>
                      <a:pt x="8856" y="2531"/>
                    </a:cubicBezTo>
                    <a:cubicBezTo>
                      <a:pt x="8851" y="2441"/>
                      <a:pt x="8838" y="2349"/>
                      <a:pt x="8816" y="2261"/>
                    </a:cubicBezTo>
                    <a:cubicBezTo>
                      <a:pt x="8795" y="2170"/>
                      <a:pt x="8766" y="2083"/>
                      <a:pt x="8730" y="1995"/>
                    </a:cubicBezTo>
                    <a:cubicBezTo>
                      <a:pt x="8707" y="1937"/>
                      <a:pt x="8680" y="1880"/>
                      <a:pt x="8649" y="1822"/>
                    </a:cubicBezTo>
                    <a:cubicBezTo>
                      <a:pt x="8621" y="1765"/>
                      <a:pt x="8586" y="1709"/>
                      <a:pt x="8547" y="1650"/>
                    </a:cubicBezTo>
                    <a:cubicBezTo>
                      <a:pt x="8513" y="1597"/>
                      <a:pt x="8474" y="1544"/>
                      <a:pt x="8432" y="1492"/>
                    </a:cubicBezTo>
                    <a:cubicBezTo>
                      <a:pt x="8389" y="1437"/>
                      <a:pt x="8345" y="1387"/>
                      <a:pt x="8296" y="1335"/>
                    </a:cubicBezTo>
                    <a:cubicBezTo>
                      <a:pt x="8247" y="1285"/>
                      <a:pt x="8195" y="1234"/>
                      <a:pt x="8143" y="1186"/>
                    </a:cubicBezTo>
                    <a:cubicBezTo>
                      <a:pt x="8089" y="1137"/>
                      <a:pt x="8033" y="1091"/>
                      <a:pt x="7974" y="1043"/>
                    </a:cubicBezTo>
                    <a:cubicBezTo>
                      <a:pt x="7916" y="999"/>
                      <a:pt x="7853" y="953"/>
                      <a:pt x="7791" y="910"/>
                    </a:cubicBezTo>
                    <a:cubicBezTo>
                      <a:pt x="7745" y="878"/>
                      <a:pt x="7700" y="849"/>
                      <a:pt x="7659" y="823"/>
                    </a:cubicBezTo>
                    <a:cubicBezTo>
                      <a:pt x="7613" y="794"/>
                      <a:pt x="7568" y="766"/>
                      <a:pt x="7522" y="740"/>
                    </a:cubicBezTo>
                    <a:cubicBezTo>
                      <a:pt x="7455" y="701"/>
                      <a:pt x="7386" y="662"/>
                      <a:pt x="7311" y="625"/>
                    </a:cubicBezTo>
                    <a:cubicBezTo>
                      <a:pt x="7238" y="589"/>
                      <a:pt x="7163" y="553"/>
                      <a:pt x="7084" y="518"/>
                    </a:cubicBezTo>
                    <a:cubicBezTo>
                      <a:pt x="7009" y="485"/>
                      <a:pt x="6931" y="454"/>
                      <a:pt x="6848" y="422"/>
                    </a:cubicBezTo>
                    <a:cubicBezTo>
                      <a:pt x="6765" y="389"/>
                      <a:pt x="6686" y="360"/>
                      <a:pt x="6602" y="333"/>
                    </a:cubicBezTo>
                    <a:cubicBezTo>
                      <a:pt x="6519" y="307"/>
                      <a:pt x="6434" y="281"/>
                      <a:pt x="6348" y="257"/>
                    </a:cubicBezTo>
                    <a:cubicBezTo>
                      <a:pt x="6293" y="242"/>
                      <a:pt x="6083" y="188"/>
                      <a:pt x="6083" y="188"/>
                    </a:cubicBezTo>
                    <a:cubicBezTo>
                      <a:pt x="5991" y="166"/>
                      <a:pt x="5903" y="149"/>
                      <a:pt x="5814" y="130"/>
                    </a:cubicBezTo>
                    <a:cubicBezTo>
                      <a:pt x="5722" y="114"/>
                      <a:pt x="5630" y="99"/>
                      <a:pt x="5537" y="84"/>
                    </a:cubicBezTo>
                    <a:cubicBezTo>
                      <a:pt x="5399" y="63"/>
                      <a:pt x="5261" y="45"/>
                      <a:pt x="5114" y="31"/>
                    </a:cubicBezTo>
                    <a:cubicBezTo>
                      <a:pt x="4975" y="20"/>
                      <a:pt x="4829" y="10"/>
                      <a:pt x="4686" y="5"/>
                    </a:cubicBezTo>
                    <a:cubicBezTo>
                      <a:pt x="4599" y="2"/>
                      <a:pt x="4513" y="1"/>
                      <a:pt x="44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1" name="Google Shape;6461;p24"/>
              <p:cNvSpPr/>
              <p:nvPr/>
            </p:nvSpPr>
            <p:spPr>
              <a:xfrm>
                <a:off x="3172176" y="2467070"/>
                <a:ext cx="3474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055" extrusionOk="0">
                    <a:moveTo>
                      <a:pt x="1" y="1"/>
                    </a:moveTo>
                    <a:cubicBezTo>
                      <a:pt x="1" y="1"/>
                      <a:pt x="27" y="252"/>
                      <a:pt x="117" y="365"/>
                    </a:cubicBezTo>
                    <a:cubicBezTo>
                      <a:pt x="209" y="474"/>
                      <a:pt x="347" y="618"/>
                      <a:pt x="373" y="641"/>
                    </a:cubicBezTo>
                    <a:cubicBezTo>
                      <a:pt x="397" y="666"/>
                      <a:pt x="426" y="694"/>
                      <a:pt x="458" y="718"/>
                    </a:cubicBezTo>
                    <a:cubicBezTo>
                      <a:pt x="487" y="741"/>
                      <a:pt x="515" y="767"/>
                      <a:pt x="546" y="790"/>
                    </a:cubicBezTo>
                    <a:cubicBezTo>
                      <a:pt x="577" y="816"/>
                      <a:pt x="609" y="839"/>
                      <a:pt x="639" y="861"/>
                    </a:cubicBezTo>
                    <a:cubicBezTo>
                      <a:pt x="669" y="882"/>
                      <a:pt x="702" y="904"/>
                      <a:pt x="740" y="927"/>
                    </a:cubicBezTo>
                    <a:lnTo>
                      <a:pt x="951" y="1055"/>
                    </a:lnTo>
                    <a:lnTo>
                      <a:pt x="1113" y="777"/>
                    </a:lnTo>
                    <a:lnTo>
                      <a:pt x="146" y="1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2" name="Google Shape;6462;p24"/>
              <p:cNvSpPr/>
              <p:nvPr/>
            </p:nvSpPr>
            <p:spPr>
              <a:xfrm>
                <a:off x="3195284" y="2463390"/>
                <a:ext cx="16693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5353" h="1629" extrusionOk="0">
                    <a:moveTo>
                      <a:pt x="5352" y="1"/>
                    </a:moveTo>
                    <a:lnTo>
                      <a:pt x="4576" y="593"/>
                    </a:lnTo>
                    <a:cubicBezTo>
                      <a:pt x="4401" y="743"/>
                      <a:pt x="4184" y="876"/>
                      <a:pt x="3932" y="984"/>
                    </a:cubicBezTo>
                    <a:cubicBezTo>
                      <a:pt x="3718" y="1071"/>
                      <a:pt x="3494" y="1140"/>
                      <a:pt x="3268" y="1193"/>
                    </a:cubicBezTo>
                    <a:cubicBezTo>
                      <a:pt x="2927" y="1269"/>
                      <a:pt x="2579" y="1309"/>
                      <a:pt x="2234" y="1309"/>
                    </a:cubicBezTo>
                    <a:cubicBezTo>
                      <a:pt x="1847" y="1309"/>
                      <a:pt x="1468" y="1260"/>
                      <a:pt x="1106" y="1164"/>
                    </a:cubicBezTo>
                    <a:cubicBezTo>
                      <a:pt x="807" y="1082"/>
                      <a:pt x="523" y="971"/>
                      <a:pt x="260" y="829"/>
                    </a:cubicBezTo>
                    <a:lnTo>
                      <a:pt x="152" y="770"/>
                    </a:lnTo>
                    <a:lnTo>
                      <a:pt x="0" y="1052"/>
                    </a:lnTo>
                    <a:lnTo>
                      <a:pt x="108" y="1111"/>
                    </a:lnTo>
                    <a:cubicBezTo>
                      <a:pt x="393" y="1263"/>
                      <a:pt x="699" y="1387"/>
                      <a:pt x="1022" y="1473"/>
                    </a:cubicBezTo>
                    <a:cubicBezTo>
                      <a:pt x="1413" y="1577"/>
                      <a:pt x="1820" y="1628"/>
                      <a:pt x="2234" y="1628"/>
                    </a:cubicBezTo>
                    <a:cubicBezTo>
                      <a:pt x="2602" y="1628"/>
                      <a:pt x="2975" y="1585"/>
                      <a:pt x="3340" y="1506"/>
                    </a:cubicBezTo>
                    <a:cubicBezTo>
                      <a:pt x="3586" y="1452"/>
                      <a:pt x="3824" y="1375"/>
                      <a:pt x="4054" y="1282"/>
                    </a:cubicBezTo>
                    <a:cubicBezTo>
                      <a:pt x="4340" y="1160"/>
                      <a:pt x="4586" y="1010"/>
                      <a:pt x="4802" y="820"/>
                    </a:cubicBezTo>
                    <a:lnTo>
                      <a:pt x="5046" y="506"/>
                    </a:lnTo>
                    <a:lnTo>
                      <a:pt x="53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3" name="Google Shape;6463;p24"/>
              <p:cNvSpPr/>
              <p:nvPr/>
            </p:nvSpPr>
            <p:spPr>
              <a:xfrm>
                <a:off x="3352422" y="2379598"/>
                <a:ext cx="41039" cy="17432"/>
              </a:xfrm>
              <a:custGeom>
                <a:avLst/>
                <a:gdLst/>
                <a:ahLst/>
                <a:cxnLst/>
                <a:rect l="l" t="t" r="r" b="b"/>
                <a:pathLst>
                  <a:path w="1316" h="559" extrusionOk="0">
                    <a:moveTo>
                      <a:pt x="1245" y="1"/>
                    </a:moveTo>
                    <a:cubicBezTo>
                      <a:pt x="1245" y="1"/>
                      <a:pt x="983" y="60"/>
                      <a:pt x="893" y="79"/>
                    </a:cubicBezTo>
                    <a:cubicBezTo>
                      <a:pt x="641" y="130"/>
                      <a:pt x="381" y="179"/>
                      <a:pt x="121" y="222"/>
                    </a:cubicBezTo>
                    <a:lnTo>
                      <a:pt x="0" y="242"/>
                    </a:lnTo>
                    <a:lnTo>
                      <a:pt x="50" y="559"/>
                    </a:lnTo>
                    <a:lnTo>
                      <a:pt x="173" y="539"/>
                    </a:lnTo>
                    <a:cubicBezTo>
                      <a:pt x="437" y="496"/>
                      <a:pt x="702" y="447"/>
                      <a:pt x="958" y="392"/>
                    </a:cubicBezTo>
                    <a:lnTo>
                      <a:pt x="1316" y="316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4" name="Google Shape;6464;p24"/>
              <p:cNvSpPr/>
              <p:nvPr/>
            </p:nvSpPr>
            <p:spPr>
              <a:xfrm>
                <a:off x="3132042" y="2378319"/>
                <a:ext cx="231112" cy="2554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819" extrusionOk="0">
                    <a:moveTo>
                      <a:pt x="77" y="0"/>
                    </a:moveTo>
                    <a:lnTo>
                      <a:pt x="1" y="314"/>
                    </a:lnTo>
                    <a:lnTo>
                      <a:pt x="122" y="342"/>
                    </a:lnTo>
                    <a:cubicBezTo>
                      <a:pt x="303" y="387"/>
                      <a:pt x="490" y="429"/>
                      <a:pt x="681" y="466"/>
                    </a:cubicBezTo>
                    <a:cubicBezTo>
                      <a:pt x="1101" y="551"/>
                      <a:pt x="1538" y="623"/>
                      <a:pt x="1972" y="676"/>
                    </a:cubicBezTo>
                    <a:cubicBezTo>
                      <a:pt x="2403" y="731"/>
                      <a:pt x="2852" y="769"/>
                      <a:pt x="3300" y="794"/>
                    </a:cubicBezTo>
                    <a:cubicBezTo>
                      <a:pt x="3624" y="810"/>
                      <a:pt x="3953" y="818"/>
                      <a:pt x="4279" y="818"/>
                    </a:cubicBezTo>
                    <a:cubicBezTo>
                      <a:pt x="4400" y="818"/>
                      <a:pt x="4521" y="817"/>
                      <a:pt x="4642" y="811"/>
                    </a:cubicBezTo>
                    <a:cubicBezTo>
                      <a:pt x="5085" y="802"/>
                      <a:pt x="5535" y="777"/>
                      <a:pt x="5979" y="738"/>
                    </a:cubicBezTo>
                    <a:cubicBezTo>
                      <a:pt x="6397" y="700"/>
                      <a:pt x="6815" y="647"/>
                      <a:pt x="7240" y="577"/>
                    </a:cubicBezTo>
                    <a:lnTo>
                      <a:pt x="7411" y="551"/>
                    </a:lnTo>
                    <a:lnTo>
                      <a:pt x="7359" y="233"/>
                    </a:lnTo>
                    <a:lnTo>
                      <a:pt x="7172" y="265"/>
                    </a:lnTo>
                    <a:cubicBezTo>
                      <a:pt x="6771" y="330"/>
                      <a:pt x="6360" y="381"/>
                      <a:pt x="5947" y="420"/>
                    </a:cubicBezTo>
                    <a:cubicBezTo>
                      <a:pt x="5513" y="460"/>
                      <a:pt x="5070" y="485"/>
                      <a:pt x="4635" y="493"/>
                    </a:cubicBezTo>
                    <a:cubicBezTo>
                      <a:pt x="4515" y="495"/>
                      <a:pt x="4397" y="496"/>
                      <a:pt x="4278" y="496"/>
                    </a:cubicBezTo>
                    <a:cubicBezTo>
                      <a:pt x="3956" y="496"/>
                      <a:pt x="3632" y="488"/>
                      <a:pt x="3315" y="472"/>
                    </a:cubicBezTo>
                    <a:cubicBezTo>
                      <a:pt x="2875" y="449"/>
                      <a:pt x="2436" y="410"/>
                      <a:pt x="2011" y="357"/>
                    </a:cubicBezTo>
                    <a:cubicBezTo>
                      <a:pt x="1581" y="302"/>
                      <a:pt x="1155" y="235"/>
                      <a:pt x="741" y="150"/>
                    </a:cubicBezTo>
                    <a:cubicBezTo>
                      <a:pt x="556" y="114"/>
                      <a:pt x="373" y="72"/>
                      <a:pt x="195" y="29"/>
                    </a:cubicBez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5" name="Google Shape;6465;p24"/>
              <p:cNvSpPr/>
              <p:nvPr/>
            </p:nvSpPr>
            <p:spPr>
              <a:xfrm>
                <a:off x="2767341" y="2104022"/>
                <a:ext cx="356819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11442" h="9024" extrusionOk="0">
                    <a:moveTo>
                      <a:pt x="1" y="1"/>
                    </a:moveTo>
                    <a:lnTo>
                      <a:pt x="57" y="367"/>
                    </a:lnTo>
                    <a:cubicBezTo>
                      <a:pt x="106" y="451"/>
                      <a:pt x="153" y="544"/>
                      <a:pt x="203" y="640"/>
                    </a:cubicBezTo>
                    <a:cubicBezTo>
                      <a:pt x="275" y="778"/>
                      <a:pt x="350" y="918"/>
                      <a:pt x="423" y="1036"/>
                    </a:cubicBezTo>
                    <a:cubicBezTo>
                      <a:pt x="698" y="1470"/>
                      <a:pt x="997" y="1903"/>
                      <a:pt x="1310" y="2318"/>
                    </a:cubicBezTo>
                    <a:cubicBezTo>
                      <a:pt x="1785" y="2948"/>
                      <a:pt x="2307" y="3549"/>
                      <a:pt x="2859" y="4112"/>
                    </a:cubicBezTo>
                    <a:cubicBezTo>
                      <a:pt x="3429" y="4695"/>
                      <a:pt x="4046" y="5244"/>
                      <a:pt x="4692" y="5746"/>
                    </a:cubicBezTo>
                    <a:cubicBezTo>
                      <a:pt x="5353" y="6259"/>
                      <a:pt x="6057" y="6733"/>
                      <a:pt x="6785" y="7154"/>
                    </a:cubicBezTo>
                    <a:lnTo>
                      <a:pt x="7646" y="7587"/>
                    </a:lnTo>
                    <a:cubicBezTo>
                      <a:pt x="8086" y="7783"/>
                      <a:pt x="8711" y="8013"/>
                      <a:pt x="8893" y="8103"/>
                    </a:cubicBezTo>
                    <a:cubicBezTo>
                      <a:pt x="9232" y="8272"/>
                      <a:pt x="9594" y="8430"/>
                      <a:pt x="9969" y="8572"/>
                    </a:cubicBezTo>
                    <a:lnTo>
                      <a:pt x="10014" y="8588"/>
                    </a:lnTo>
                    <a:cubicBezTo>
                      <a:pt x="10379" y="8724"/>
                      <a:pt x="10756" y="8851"/>
                      <a:pt x="11171" y="8969"/>
                    </a:cubicBezTo>
                    <a:lnTo>
                      <a:pt x="11355" y="9023"/>
                    </a:lnTo>
                    <a:lnTo>
                      <a:pt x="11441" y="8710"/>
                    </a:lnTo>
                    <a:lnTo>
                      <a:pt x="11321" y="8678"/>
                    </a:lnTo>
                    <a:lnTo>
                      <a:pt x="11223" y="8650"/>
                    </a:lnTo>
                    <a:cubicBezTo>
                      <a:pt x="10852" y="8543"/>
                      <a:pt x="10481" y="8421"/>
                      <a:pt x="10126" y="8286"/>
                    </a:cubicBezTo>
                    <a:lnTo>
                      <a:pt x="10083" y="8270"/>
                    </a:lnTo>
                    <a:cubicBezTo>
                      <a:pt x="9718" y="8132"/>
                      <a:pt x="9365" y="7977"/>
                      <a:pt x="9033" y="7814"/>
                    </a:cubicBezTo>
                    <a:cubicBezTo>
                      <a:pt x="8813" y="7707"/>
                      <a:pt x="6949" y="6877"/>
                      <a:pt x="6942" y="6876"/>
                    </a:cubicBezTo>
                    <a:cubicBezTo>
                      <a:pt x="6227" y="6463"/>
                      <a:pt x="5536" y="5997"/>
                      <a:pt x="4887" y="5493"/>
                    </a:cubicBezTo>
                    <a:cubicBezTo>
                      <a:pt x="4253" y="4998"/>
                      <a:pt x="3646" y="4459"/>
                      <a:pt x="3086" y="3887"/>
                    </a:cubicBezTo>
                    <a:cubicBezTo>
                      <a:pt x="2544" y="3335"/>
                      <a:pt x="2033" y="2742"/>
                      <a:pt x="1566" y="2124"/>
                    </a:cubicBezTo>
                    <a:cubicBezTo>
                      <a:pt x="1260" y="1720"/>
                      <a:pt x="968" y="1296"/>
                      <a:pt x="695" y="863"/>
                    </a:cubicBezTo>
                    <a:cubicBezTo>
                      <a:pt x="573" y="669"/>
                      <a:pt x="452" y="468"/>
                      <a:pt x="336" y="267"/>
                    </a:cubicBezTo>
                    <a:lnTo>
                      <a:pt x="311" y="2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6" name="Google Shape;6466;p24"/>
              <p:cNvSpPr/>
              <p:nvPr/>
            </p:nvSpPr>
            <p:spPr>
              <a:xfrm>
                <a:off x="2694743" y="1730215"/>
                <a:ext cx="177411" cy="286653"/>
              </a:xfrm>
              <a:custGeom>
                <a:avLst/>
                <a:gdLst/>
                <a:ahLst/>
                <a:cxnLst/>
                <a:rect l="l" t="t" r="r" b="b"/>
                <a:pathLst>
                  <a:path w="5689" h="9192" extrusionOk="0">
                    <a:moveTo>
                      <a:pt x="376" y="0"/>
                    </a:moveTo>
                    <a:cubicBezTo>
                      <a:pt x="376" y="0"/>
                      <a:pt x="138" y="603"/>
                      <a:pt x="70" y="962"/>
                    </a:cubicBezTo>
                    <a:cubicBezTo>
                      <a:pt x="1" y="1322"/>
                      <a:pt x="28" y="1632"/>
                      <a:pt x="48" y="1966"/>
                    </a:cubicBezTo>
                    <a:cubicBezTo>
                      <a:pt x="67" y="2301"/>
                      <a:pt x="115" y="2637"/>
                      <a:pt x="188" y="2969"/>
                    </a:cubicBezTo>
                    <a:cubicBezTo>
                      <a:pt x="261" y="3300"/>
                      <a:pt x="362" y="3632"/>
                      <a:pt x="490" y="3957"/>
                    </a:cubicBezTo>
                    <a:cubicBezTo>
                      <a:pt x="575" y="4175"/>
                      <a:pt x="674" y="4393"/>
                      <a:pt x="779" y="4604"/>
                    </a:cubicBezTo>
                    <a:cubicBezTo>
                      <a:pt x="887" y="4818"/>
                      <a:pt x="1009" y="5031"/>
                      <a:pt x="1138" y="5239"/>
                    </a:cubicBezTo>
                    <a:cubicBezTo>
                      <a:pt x="1180" y="5307"/>
                      <a:pt x="1227" y="5379"/>
                      <a:pt x="1273" y="5449"/>
                    </a:cubicBezTo>
                    <a:cubicBezTo>
                      <a:pt x="1364" y="5586"/>
                      <a:pt x="1460" y="5724"/>
                      <a:pt x="1564" y="5859"/>
                    </a:cubicBezTo>
                    <a:cubicBezTo>
                      <a:pt x="1715" y="6060"/>
                      <a:pt x="1880" y="6263"/>
                      <a:pt x="2054" y="6461"/>
                    </a:cubicBezTo>
                    <a:cubicBezTo>
                      <a:pt x="2228" y="6657"/>
                      <a:pt x="2415" y="6852"/>
                      <a:pt x="2609" y="7044"/>
                    </a:cubicBezTo>
                    <a:cubicBezTo>
                      <a:pt x="2802" y="7232"/>
                      <a:pt x="3010" y="7420"/>
                      <a:pt x="3226" y="7604"/>
                    </a:cubicBezTo>
                    <a:cubicBezTo>
                      <a:pt x="3440" y="7785"/>
                      <a:pt x="3666" y="7967"/>
                      <a:pt x="3901" y="8142"/>
                    </a:cubicBezTo>
                    <a:cubicBezTo>
                      <a:pt x="4130" y="8312"/>
                      <a:pt x="4383" y="8488"/>
                      <a:pt x="4633" y="8652"/>
                    </a:cubicBezTo>
                    <a:cubicBezTo>
                      <a:pt x="4880" y="8815"/>
                      <a:pt x="5152" y="8983"/>
                      <a:pt x="5418" y="9135"/>
                    </a:cubicBezTo>
                    <a:lnTo>
                      <a:pt x="5527" y="9191"/>
                    </a:lnTo>
                    <a:lnTo>
                      <a:pt x="5688" y="8913"/>
                    </a:lnTo>
                    <a:lnTo>
                      <a:pt x="5583" y="8851"/>
                    </a:lnTo>
                    <a:cubicBezTo>
                      <a:pt x="5322" y="8703"/>
                      <a:pt x="5056" y="8539"/>
                      <a:pt x="4811" y="8379"/>
                    </a:cubicBezTo>
                    <a:cubicBezTo>
                      <a:pt x="4567" y="8218"/>
                      <a:pt x="4321" y="8046"/>
                      <a:pt x="4097" y="7879"/>
                    </a:cubicBezTo>
                    <a:cubicBezTo>
                      <a:pt x="3870" y="7712"/>
                      <a:pt x="3650" y="7535"/>
                      <a:pt x="3437" y="7356"/>
                    </a:cubicBezTo>
                    <a:cubicBezTo>
                      <a:pt x="3227" y="7176"/>
                      <a:pt x="3024" y="6993"/>
                      <a:pt x="2837" y="6809"/>
                    </a:cubicBezTo>
                    <a:cubicBezTo>
                      <a:pt x="2645" y="6621"/>
                      <a:pt x="2464" y="6431"/>
                      <a:pt x="2298" y="6244"/>
                    </a:cubicBezTo>
                    <a:cubicBezTo>
                      <a:pt x="2130" y="6054"/>
                      <a:pt x="1971" y="5859"/>
                      <a:pt x="1824" y="5663"/>
                    </a:cubicBezTo>
                    <a:cubicBezTo>
                      <a:pt x="1725" y="5531"/>
                      <a:pt x="1631" y="5399"/>
                      <a:pt x="1544" y="5268"/>
                    </a:cubicBezTo>
                    <a:cubicBezTo>
                      <a:pt x="1496" y="5202"/>
                      <a:pt x="1453" y="5133"/>
                      <a:pt x="1411" y="5067"/>
                    </a:cubicBezTo>
                    <a:cubicBezTo>
                      <a:pt x="1285" y="4863"/>
                      <a:pt x="1170" y="4659"/>
                      <a:pt x="1066" y="4457"/>
                    </a:cubicBezTo>
                    <a:cubicBezTo>
                      <a:pt x="964" y="4255"/>
                      <a:pt x="871" y="4046"/>
                      <a:pt x="790" y="3839"/>
                    </a:cubicBezTo>
                    <a:cubicBezTo>
                      <a:pt x="669" y="3530"/>
                      <a:pt x="573" y="3214"/>
                      <a:pt x="503" y="2897"/>
                    </a:cubicBezTo>
                    <a:cubicBezTo>
                      <a:pt x="432" y="2583"/>
                      <a:pt x="388" y="2263"/>
                      <a:pt x="369" y="1947"/>
                    </a:cubicBezTo>
                    <a:cubicBezTo>
                      <a:pt x="352" y="1628"/>
                      <a:pt x="359" y="1309"/>
                      <a:pt x="391" y="987"/>
                    </a:cubicBezTo>
                    <a:lnTo>
                      <a:pt x="408" y="499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7" name="Google Shape;6467;p24"/>
              <p:cNvSpPr/>
              <p:nvPr/>
            </p:nvSpPr>
            <p:spPr>
              <a:xfrm>
                <a:off x="2860332" y="1730246"/>
                <a:ext cx="974937" cy="381174"/>
              </a:xfrm>
              <a:custGeom>
                <a:avLst/>
                <a:gdLst/>
                <a:ahLst/>
                <a:cxnLst/>
                <a:rect l="l" t="t" r="r" b="b"/>
                <a:pathLst>
                  <a:path w="31263" h="12223" extrusionOk="0">
                    <a:moveTo>
                      <a:pt x="30917" y="1"/>
                    </a:moveTo>
                    <a:lnTo>
                      <a:pt x="30881" y="648"/>
                    </a:lnTo>
                    <a:cubicBezTo>
                      <a:pt x="30874" y="749"/>
                      <a:pt x="30874" y="749"/>
                      <a:pt x="30876" y="767"/>
                    </a:cubicBezTo>
                    <a:lnTo>
                      <a:pt x="30890" y="869"/>
                    </a:lnTo>
                    <a:cubicBezTo>
                      <a:pt x="30924" y="1147"/>
                      <a:pt x="30940" y="1427"/>
                      <a:pt x="30934" y="1705"/>
                    </a:cubicBezTo>
                    <a:cubicBezTo>
                      <a:pt x="30929" y="2021"/>
                      <a:pt x="30897" y="2341"/>
                      <a:pt x="30841" y="2656"/>
                    </a:cubicBezTo>
                    <a:cubicBezTo>
                      <a:pt x="30784" y="2975"/>
                      <a:pt x="30703" y="3283"/>
                      <a:pt x="30595" y="3598"/>
                    </a:cubicBezTo>
                    <a:cubicBezTo>
                      <a:pt x="30487" y="3911"/>
                      <a:pt x="30358" y="4216"/>
                      <a:pt x="30198" y="4522"/>
                    </a:cubicBezTo>
                    <a:cubicBezTo>
                      <a:pt x="30091" y="4729"/>
                      <a:pt x="29976" y="4928"/>
                      <a:pt x="29849" y="5126"/>
                    </a:cubicBezTo>
                    <a:cubicBezTo>
                      <a:pt x="29720" y="5329"/>
                      <a:pt x="29585" y="5524"/>
                      <a:pt x="29412" y="5749"/>
                    </a:cubicBezTo>
                    <a:cubicBezTo>
                      <a:pt x="29267" y="5936"/>
                      <a:pt x="29120" y="6115"/>
                      <a:pt x="28958" y="6295"/>
                    </a:cubicBezTo>
                    <a:cubicBezTo>
                      <a:pt x="28785" y="6488"/>
                      <a:pt x="28610" y="6669"/>
                      <a:pt x="28419" y="6854"/>
                    </a:cubicBezTo>
                    <a:cubicBezTo>
                      <a:pt x="28224" y="7041"/>
                      <a:pt x="28029" y="7218"/>
                      <a:pt x="27820" y="7393"/>
                    </a:cubicBezTo>
                    <a:cubicBezTo>
                      <a:pt x="27611" y="7570"/>
                      <a:pt x="27395" y="7740"/>
                      <a:pt x="27165" y="7911"/>
                    </a:cubicBezTo>
                    <a:cubicBezTo>
                      <a:pt x="26936" y="8078"/>
                      <a:pt x="26705" y="8239"/>
                      <a:pt x="26455" y="8403"/>
                    </a:cubicBezTo>
                    <a:cubicBezTo>
                      <a:pt x="26289" y="8510"/>
                      <a:pt x="26124" y="8613"/>
                      <a:pt x="25952" y="8717"/>
                    </a:cubicBezTo>
                    <a:cubicBezTo>
                      <a:pt x="25778" y="8824"/>
                      <a:pt x="25605" y="8922"/>
                      <a:pt x="25425" y="9021"/>
                    </a:cubicBezTo>
                    <a:cubicBezTo>
                      <a:pt x="25162" y="9166"/>
                      <a:pt x="24872" y="9317"/>
                      <a:pt x="24587" y="9456"/>
                    </a:cubicBezTo>
                    <a:cubicBezTo>
                      <a:pt x="24301" y="9594"/>
                      <a:pt x="24005" y="9730"/>
                      <a:pt x="23703" y="9859"/>
                    </a:cubicBezTo>
                    <a:cubicBezTo>
                      <a:pt x="23408" y="9984"/>
                      <a:pt x="23096" y="10111"/>
                      <a:pt x="22777" y="10228"/>
                    </a:cubicBezTo>
                    <a:cubicBezTo>
                      <a:pt x="22459" y="10348"/>
                      <a:pt x="22136" y="10458"/>
                      <a:pt x="21813" y="10565"/>
                    </a:cubicBezTo>
                    <a:cubicBezTo>
                      <a:pt x="21488" y="10668"/>
                      <a:pt x="21151" y="10772"/>
                      <a:pt x="20813" y="10864"/>
                    </a:cubicBezTo>
                    <a:cubicBezTo>
                      <a:pt x="20477" y="10957"/>
                      <a:pt x="20130" y="11048"/>
                      <a:pt x="19785" y="11128"/>
                    </a:cubicBezTo>
                    <a:lnTo>
                      <a:pt x="19466" y="11202"/>
                    </a:lnTo>
                    <a:cubicBezTo>
                      <a:pt x="19223" y="11256"/>
                      <a:pt x="18975" y="11308"/>
                      <a:pt x="18730" y="11356"/>
                    </a:cubicBezTo>
                    <a:cubicBezTo>
                      <a:pt x="18374" y="11423"/>
                      <a:pt x="18010" y="11486"/>
                      <a:pt x="17652" y="11542"/>
                    </a:cubicBezTo>
                    <a:cubicBezTo>
                      <a:pt x="17108" y="11626"/>
                      <a:pt x="16552" y="11696"/>
                      <a:pt x="16001" y="11751"/>
                    </a:cubicBezTo>
                    <a:cubicBezTo>
                      <a:pt x="15449" y="11804"/>
                      <a:pt x="14884" y="11844"/>
                      <a:pt x="14327" y="11867"/>
                    </a:cubicBezTo>
                    <a:cubicBezTo>
                      <a:pt x="13882" y="11887"/>
                      <a:pt x="13431" y="11896"/>
                      <a:pt x="12987" y="11896"/>
                    </a:cubicBezTo>
                    <a:lnTo>
                      <a:pt x="12640" y="11895"/>
                    </a:lnTo>
                    <a:cubicBezTo>
                      <a:pt x="12080" y="11889"/>
                      <a:pt x="11513" y="11866"/>
                      <a:pt x="10960" y="11830"/>
                    </a:cubicBezTo>
                    <a:cubicBezTo>
                      <a:pt x="10402" y="11791"/>
                      <a:pt x="9858" y="11741"/>
                      <a:pt x="9299" y="11675"/>
                    </a:cubicBezTo>
                    <a:cubicBezTo>
                      <a:pt x="8744" y="11609"/>
                      <a:pt x="8212" y="11528"/>
                      <a:pt x="7673" y="11432"/>
                    </a:cubicBezTo>
                    <a:cubicBezTo>
                      <a:pt x="7314" y="11367"/>
                      <a:pt x="6967" y="11299"/>
                      <a:pt x="6615" y="11222"/>
                    </a:cubicBezTo>
                    <a:cubicBezTo>
                      <a:pt x="6299" y="11151"/>
                      <a:pt x="5995" y="11080"/>
                      <a:pt x="5666" y="10996"/>
                    </a:cubicBezTo>
                    <a:lnTo>
                      <a:pt x="5580" y="10975"/>
                    </a:lnTo>
                    <a:cubicBezTo>
                      <a:pt x="5241" y="10887"/>
                      <a:pt x="4911" y="10792"/>
                      <a:pt x="4575" y="10690"/>
                    </a:cubicBezTo>
                    <a:cubicBezTo>
                      <a:pt x="4243" y="10588"/>
                      <a:pt x="3925" y="10484"/>
                      <a:pt x="3604" y="10371"/>
                    </a:cubicBezTo>
                    <a:cubicBezTo>
                      <a:pt x="3282" y="10259"/>
                      <a:pt x="2978" y="10142"/>
                      <a:pt x="2670" y="10019"/>
                    </a:cubicBezTo>
                    <a:cubicBezTo>
                      <a:pt x="2362" y="9893"/>
                      <a:pt x="2071" y="9768"/>
                      <a:pt x="1777" y="9633"/>
                    </a:cubicBezTo>
                    <a:cubicBezTo>
                      <a:pt x="1484" y="9501"/>
                      <a:pt x="1208" y="9364"/>
                      <a:pt x="928" y="9219"/>
                    </a:cubicBezTo>
                    <a:cubicBezTo>
                      <a:pt x="700" y="9100"/>
                      <a:pt x="485" y="8982"/>
                      <a:pt x="268" y="8855"/>
                    </a:cubicBezTo>
                    <a:lnTo>
                      <a:pt x="161" y="8795"/>
                    </a:lnTo>
                    <a:lnTo>
                      <a:pt x="0" y="9073"/>
                    </a:lnTo>
                    <a:lnTo>
                      <a:pt x="105" y="9134"/>
                    </a:lnTo>
                    <a:cubicBezTo>
                      <a:pt x="328" y="9262"/>
                      <a:pt x="548" y="9382"/>
                      <a:pt x="778" y="9502"/>
                    </a:cubicBezTo>
                    <a:cubicBezTo>
                      <a:pt x="1064" y="9650"/>
                      <a:pt x="1346" y="9789"/>
                      <a:pt x="1642" y="9925"/>
                    </a:cubicBezTo>
                    <a:cubicBezTo>
                      <a:pt x="1941" y="10063"/>
                      <a:pt x="2239" y="10191"/>
                      <a:pt x="2549" y="10316"/>
                    </a:cubicBezTo>
                    <a:cubicBezTo>
                      <a:pt x="2861" y="10443"/>
                      <a:pt x="3172" y="10559"/>
                      <a:pt x="3497" y="10674"/>
                    </a:cubicBezTo>
                    <a:cubicBezTo>
                      <a:pt x="3822" y="10789"/>
                      <a:pt x="4144" y="10896"/>
                      <a:pt x="4481" y="10998"/>
                    </a:cubicBezTo>
                    <a:cubicBezTo>
                      <a:pt x="4821" y="11103"/>
                      <a:pt x="5154" y="11196"/>
                      <a:pt x="5499" y="11285"/>
                    </a:cubicBezTo>
                    <a:lnTo>
                      <a:pt x="5609" y="11314"/>
                    </a:lnTo>
                    <a:cubicBezTo>
                      <a:pt x="5918" y="11394"/>
                      <a:pt x="6225" y="11466"/>
                      <a:pt x="6545" y="11537"/>
                    </a:cubicBezTo>
                    <a:cubicBezTo>
                      <a:pt x="6902" y="11614"/>
                      <a:pt x="7253" y="11685"/>
                      <a:pt x="7616" y="11749"/>
                    </a:cubicBezTo>
                    <a:cubicBezTo>
                      <a:pt x="8166" y="11847"/>
                      <a:pt x="8704" y="11929"/>
                      <a:pt x="9260" y="11995"/>
                    </a:cubicBezTo>
                    <a:cubicBezTo>
                      <a:pt x="9822" y="12063"/>
                      <a:pt x="10373" y="12113"/>
                      <a:pt x="10939" y="12152"/>
                    </a:cubicBezTo>
                    <a:cubicBezTo>
                      <a:pt x="11504" y="12188"/>
                      <a:pt x="12077" y="12211"/>
                      <a:pt x="12637" y="12217"/>
                    </a:cubicBezTo>
                    <a:lnTo>
                      <a:pt x="12990" y="12222"/>
                    </a:lnTo>
                    <a:cubicBezTo>
                      <a:pt x="13441" y="12222"/>
                      <a:pt x="13894" y="12214"/>
                      <a:pt x="14337" y="12194"/>
                    </a:cubicBezTo>
                    <a:cubicBezTo>
                      <a:pt x="14905" y="12171"/>
                      <a:pt x="15475" y="12130"/>
                      <a:pt x="16030" y="12076"/>
                    </a:cubicBezTo>
                    <a:cubicBezTo>
                      <a:pt x="16591" y="12020"/>
                      <a:pt x="17152" y="11951"/>
                      <a:pt x="17699" y="11866"/>
                    </a:cubicBezTo>
                    <a:cubicBezTo>
                      <a:pt x="18060" y="11808"/>
                      <a:pt x="18427" y="11745"/>
                      <a:pt x="18789" y="11675"/>
                    </a:cubicBezTo>
                    <a:cubicBezTo>
                      <a:pt x="19035" y="11629"/>
                      <a:pt x="19287" y="11574"/>
                      <a:pt x="19532" y="11521"/>
                    </a:cubicBezTo>
                    <a:cubicBezTo>
                      <a:pt x="19645" y="11498"/>
                      <a:pt x="19752" y="11472"/>
                      <a:pt x="19856" y="11448"/>
                    </a:cubicBezTo>
                    <a:cubicBezTo>
                      <a:pt x="20207" y="11364"/>
                      <a:pt x="20557" y="11275"/>
                      <a:pt x="20898" y="11179"/>
                    </a:cubicBezTo>
                    <a:cubicBezTo>
                      <a:pt x="21240" y="11085"/>
                      <a:pt x="21581" y="10983"/>
                      <a:pt x="21910" y="10875"/>
                    </a:cubicBezTo>
                    <a:cubicBezTo>
                      <a:pt x="22237" y="10769"/>
                      <a:pt x="22566" y="10654"/>
                      <a:pt x="22888" y="10535"/>
                    </a:cubicBezTo>
                    <a:cubicBezTo>
                      <a:pt x="23211" y="10414"/>
                      <a:pt x="23528" y="10287"/>
                      <a:pt x="23828" y="10158"/>
                    </a:cubicBezTo>
                    <a:cubicBezTo>
                      <a:pt x="24133" y="10027"/>
                      <a:pt x="24435" y="9889"/>
                      <a:pt x="24724" y="9748"/>
                    </a:cubicBezTo>
                    <a:cubicBezTo>
                      <a:pt x="25014" y="9609"/>
                      <a:pt x="25309" y="9454"/>
                      <a:pt x="25578" y="9307"/>
                    </a:cubicBezTo>
                    <a:cubicBezTo>
                      <a:pt x="25762" y="9206"/>
                      <a:pt x="25937" y="9104"/>
                      <a:pt x="26115" y="8998"/>
                    </a:cubicBezTo>
                    <a:cubicBezTo>
                      <a:pt x="26291" y="8891"/>
                      <a:pt x="26459" y="8788"/>
                      <a:pt x="26629" y="8676"/>
                    </a:cubicBezTo>
                    <a:cubicBezTo>
                      <a:pt x="26885" y="8510"/>
                      <a:pt x="27122" y="8345"/>
                      <a:pt x="27355" y="8173"/>
                    </a:cubicBezTo>
                    <a:cubicBezTo>
                      <a:pt x="27592" y="7999"/>
                      <a:pt x="27812" y="7825"/>
                      <a:pt x="28028" y="7642"/>
                    </a:cubicBezTo>
                    <a:cubicBezTo>
                      <a:pt x="28245" y="7460"/>
                      <a:pt x="28446" y="7278"/>
                      <a:pt x="28641" y="7089"/>
                    </a:cubicBezTo>
                    <a:cubicBezTo>
                      <a:pt x="28838" y="6900"/>
                      <a:pt x="29020" y="6712"/>
                      <a:pt x="29198" y="6514"/>
                    </a:cubicBezTo>
                    <a:cubicBezTo>
                      <a:pt x="29363" y="6330"/>
                      <a:pt x="29516" y="6144"/>
                      <a:pt x="29689" y="5917"/>
                    </a:cubicBezTo>
                    <a:cubicBezTo>
                      <a:pt x="29848" y="5711"/>
                      <a:pt x="29987" y="5510"/>
                      <a:pt x="30119" y="5303"/>
                    </a:cubicBezTo>
                    <a:cubicBezTo>
                      <a:pt x="30252" y="5096"/>
                      <a:pt x="30371" y="4889"/>
                      <a:pt x="30482" y="4673"/>
                    </a:cubicBezTo>
                    <a:cubicBezTo>
                      <a:pt x="30648" y="4353"/>
                      <a:pt x="30785" y="4034"/>
                      <a:pt x="30899" y="3706"/>
                    </a:cubicBezTo>
                    <a:cubicBezTo>
                      <a:pt x="31012" y="3377"/>
                      <a:pt x="31097" y="3053"/>
                      <a:pt x="31157" y="2715"/>
                    </a:cubicBezTo>
                    <a:cubicBezTo>
                      <a:pt x="31219" y="2385"/>
                      <a:pt x="31251" y="2047"/>
                      <a:pt x="31257" y="1712"/>
                    </a:cubicBezTo>
                    <a:cubicBezTo>
                      <a:pt x="31262" y="1420"/>
                      <a:pt x="31245" y="1122"/>
                      <a:pt x="31208" y="820"/>
                    </a:cubicBezTo>
                    <a:lnTo>
                      <a:pt x="31190" y="694"/>
                    </a:lnTo>
                    <a:lnTo>
                      <a:pt x="31126" y="529"/>
                    </a:lnTo>
                    <a:lnTo>
                      <a:pt x="309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8" name="Google Shape;6468;p24"/>
              <p:cNvSpPr/>
              <p:nvPr/>
            </p:nvSpPr>
            <p:spPr>
              <a:xfrm>
                <a:off x="3028042" y="1268499"/>
                <a:ext cx="474636" cy="278201"/>
              </a:xfrm>
              <a:custGeom>
                <a:avLst/>
                <a:gdLst/>
                <a:ahLst/>
                <a:cxnLst/>
                <a:rect l="l" t="t" r="r" b="b"/>
                <a:pathLst>
                  <a:path w="15220" h="8921" extrusionOk="0">
                    <a:moveTo>
                      <a:pt x="7748" y="331"/>
                    </a:moveTo>
                    <a:cubicBezTo>
                      <a:pt x="7998" y="332"/>
                      <a:pt x="8246" y="344"/>
                      <a:pt x="8490" y="359"/>
                    </a:cubicBezTo>
                    <a:cubicBezTo>
                      <a:pt x="8740" y="375"/>
                      <a:pt x="8979" y="400"/>
                      <a:pt x="9222" y="431"/>
                    </a:cubicBezTo>
                    <a:cubicBezTo>
                      <a:pt x="9465" y="464"/>
                      <a:pt x="9698" y="502"/>
                      <a:pt x="9935" y="546"/>
                    </a:cubicBezTo>
                    <a:cubicBezTo>
                      <a:pt x="10159" y="589"/>
                      <a:pt x="10375" y="638"/>
                      <a:pt x="10623" y="702"/>
                    </a:cubicBezTo>
                    <a:cubicBezTo>
                      <a:pt x="10851" y="761"/>
                      <a:pt x="11065" y="825"/>
                      <a:pt x="11279" y="896"/>
                    </a:cubicBezTo>
                    <a:cubicBezTo>
                      <a:pt x="11495" y="968"/>
                      <a:pt x="11697" y="1041"/>
                      <a:pt x="11897" y="1126"/>
                    </a:cubicBezTo>
                    <a:cubicBezTo>
                      <a:pt x="12031" y="1180"/>
                      <a:pt x="12157" y="1236"/>
                      <a:pt x="12285" y="1298"/>
                    </a:cubicBezTo>
                    <a:cubicBezTo>
                      <a:pt x="12413" y="1359"/>
                      <a:pt x="12533" y="1420"/>
                      <a:pt x="12652" y="1485"/>
                    </a:cubicBezTo>
                    <a:cubicBezTo>
                      <a:pt x="12708" y="1515"/>
                      <a:pt x="12758" y="1544"/>
                      <a:pt x="12807" y="1573"/>
                    </a:cubicBezTo>
                    <a:cubicBezTo>
                      <a:pt x="12919" y="1639"/>
                      <a:pt x="13037" y="1711"/>
                      <a:pt x="13142" y="1781"/>
                    </a:cubicBezTo>
                    <a:cubicBezTo>
                      <a:pt x="13247" y="1852"/>
                      <a:pt x="13355" y="1927"/>
                      <a:pt x="13451" y="2000"/>
                    </a:cubicBezTo>
                    <a:cubicBezTo>
                      <a:pt x="13551" y="2076"/>
                      <a:pt x="13645" y="2154"/>
                      <a:pt x="13733" y="2230"/>
                    </a:cubicBezTo>
                    <a:cubicBezTo>
                      <a:pt x="13824" y="2309"/>
                      <a:pt x="13909" y="2391"/>
                      <a:pt x="13988" y="2471"/>
                    </a:cubicBezTo>
                    <a:cubicBezTo>
                      <a:pt x="14067" y="2552"/>
                      <a:pt x="14141" y="2637"/>
                      <a:pt x="14210" y="2720"/>
                    </a:cubicBezTo>
                    <a:cubicBezTo>
                      <a:pt x="14290" y="2815"/>
                      <a:pt x="14361" y="2914"/>
                      <a:pt x="14428" y="3012"/>
                    </a:cubicBezTo>
                    <a:cubicBezTo>
                      <a:pt x="14448" y="3041"/>
                      <a:pt x="14466" y="3072"/>
                      <a:pt x="14488" y="3105"/>
                    </a:cubicBezTo>
                    <a:cubicBezTo>
                      <a:pt x="14570" y="3236"/>
                      <a:pt x="14639" y="3370"/>
                      <a:pt x="14695" y="3504"/>
                    </a:cubicBezTo>
                    <a:cubicBezTo>
                      <a:pt x="14751" y="3634"/>
                      <a:pt x="14797" y="3770"/>
                      <a:pt x="14830" y="3906"/>
                    </a:cubicBezTo>
                    <a:cubicBezTo>
                      <a:pt x="14862" y="4038"/>
                      <a:pt x="14883" y="4175"/>
                      <a:pt x="14893" y="4312"/>
                    </a:cubicBezTo>
                    <a:cubicBezTo>
                      <a:pt x="14902" y="4447"/>
                      <a:pt x="14898" y="4583"/>
                      <a:pt x="14883" y="4717"/>
                    </a:cubicBezTo>
                    <a:cubicBezTo>
                      <a:pt x="14870" y="4852"/>
                      <a:pt x="14843" y="4989"/>
                      <a:pt x="14804" y="5122"/>
                    </a:cubicBezTo>
                    <a:cubicBezTo>
                      <a:pt x="14765" y="5256"/>
                      <a:pt x="14716" y="5388"/>
                      <a:pt x="14655" y="5521"/>
                    </a:cubicBezTo>
                    <a:cubicBezTo>
                      <a:pt x="14591" y="5656"/>
                      <a:pt x="14520" y="5784"/>
                      <a:pt x="14433" y="5913"/>
                    </a:cubicBezTo>
                    <a:cubicBezTo>
                      <a:pt x="14389" y="5981"/>
                      <a:pt x="14341" y="6045"/>
                      <a:pt x="14291" y="6112"/>
                    </a:cubicBezTo>
                    <a:cubicBezTo>
                      <a:pt x="14245" y="6173"/>
                      <a:pt x="14195" y="6235"/>
                      <a:pt x="14144" y="6291"/>
                    </a:cubicBezTo>
                    <a:cubicBezTo>
                      <a:pt x="14034" y="6419"/>
                      <a:pt x="13917" y="6539"/>
                      <a:pt x="13788" y="6655"/>
                    </a:cubicBezTo>
                    <a:cubicBezTo>
                      <a:pt x="13702" y="6734"/>
                      <a:pt x="13612" y="6810"/>
                      <a:pt x="13515" y="6885"/>
                    </a:cubicBezTo>
                    <a:cubicBezTo>
                      <a:pt x="13420" y="6958"/>
                      <a:pt x="13321" y="7030"/>
                      <a:pt x="13214" y="7104"/>
                    </a:cubicBezTo>
                    <a:cubicBezTo>
                      <a:pt x="13111" y="7175"/>
                      <a:pt x="13004" y="7244"/>
                      <a:pt x="12889" y="7312"/>
                    </a:cubicBezTo>
                    <a:cubicBezTo>
                      <a:pt x="12812" y="7359"/>
                      <a:pt x="12737" y="7403"/>
                      <a:pt x="12658" y="7446"/>
                    </a:cubicBezTo>
                    <a:cubicBezTo>
                      <a:pt x="12541" y="7509"/>
                      <a:pt x="12413" y="7575"/>
                      <a:pt x="12287" y="7634"/>
                    </a:cubicBezTo>
                    <a:cubicBezTo>
                      <a:pt x="12162" y="7693"/>
                      <a:pt x="12031" y="7753"/>
                      <a:pt x="11896" y="7808"/>
                    </a:cubicBezTo>
                    <a:cubicBezTo>
                      <a:pt x="11762" y="7863"/>
                      <a:pt x="11623" y="7916"/>
                      <a:pt x="11485" y="7966"/>
                    </a:cubicBezTo>
                    <a:cubicBezTo>
                      <a:pt x="11342" y="8016"/>
                      <a:pt x="11197" y="8065"/>
                      <a:pt x="11053" y="8108"/>
                    </a:cubicBezTo>
                    <a:cubicBezTo>
                      <a:pt x="10839" y="8175"/>
                      <a:pt x="10605" y="8238"/>
                      <a:pt x="10378" y="8292"/>
                    </a:cubicBezTo>
                    <a:lnTo>
                      <a:pt x="10255" y="8318"/>
                    </a:lnTo>
                    <a:cubicBezTo>
                      <a:pt x="10063" y="8361"/>
                      <a:pt x="9867" y="8400"/>
                      <a:pt x="9673" y="8432"/>
                    </a:cubicBezTo>
                    <a:cubicBezTo>
                      <a:pt x="9437" y="8472"/>
                      <a:pt x="9193" y="8504"/>
                      <a:pt x="8947" y="8531"/>
                    </a:cubicBezTo>
                    <a:cubicBezTo>
                      <a:pt x="8703" y="8556"/>
                      <a:pt x="8454" y="8576"/>
                      <a:pt x="8208" y="8587"/>
                    </a:cubicBezTo>
                    <a:cubicBezTo>
                      <a:pt x="8010" y="8596"/>
                      <a:pt x="7811" y="8602"/>
                      <a:pt x="7610" y="8602"/>
                    </a:cubicBezTo>
                    <a:lnTo>
                      <a:pt x="7463" y="8602"/>
                    </a:lnTo>
                    <a:cubicBezTo>
                      <a:pt x="7218" y="8597"/>
                      <a:pt x="6969" y="8589"/>
                      <a:pt x="6723" y="8571"/>
                    </a:cubicBezTo>
                    <a:cubicBezTo>
                      <a:pt x="6474" y="8553"/>
                      <a:pt x="6234" y="8530"/>
                      <a:pt x="5993" y="8497"/>
                    </a:cubicBezTo>
                    <a:cubicBezTo>
                      <a:pt x="5748" y="8466"/>
                      <a:pt x="5515" y="8428"/>
                      <a:pt x="5278" y="8382"/>
                    </a:cubicBezTo>
                    <a:cubicBezTo>
                      <a:pt x="5058" y="8338"/>
                      <a:pt x="4845" y="8292"/>
                      <a:pt x="4631" y="8236"/>
                    </a:cubicBezTo>
                    <a:lnTo>
                      <a:pt x="4601" y="8359"/>
                    </a:lnTo>
                    <a:lnTo>
                      <a:pt x="4592" y="8229"/>
                    </a:lnTo>
                    <a:cubicBezTo>
                      <a:pt x="4364" y="8170"/>
                      <a:pt x="4150" y="8106"/>
                      <a:pt x="3935" y="8035"/>
                    </a:cubicBezTo>
                    <a:cubicBezTo>
                      <a:pt x="3720" y="7963"/>
                      <a:pt x="3519" y="7890"/>
                      <a:pt x="3320" y="7805"/>
                    </a:cubicBezTo>
                    <a:cubicBezTo>
                      <a:pt x="3185" y="7749"/>
                      <a:pt x="3058" y="7692"/>
                      <a:pt x="2933" y="7633"/>
                    </a:cubicBezTo>
                    <a:cubicBezTo>
                      <a:pt x="2805" y="7574"/>
                      <a:pt x="2688" y="7512"/>
                      <a:pt x="2567" y="7446"/>
                    </a:cubicBezTo>
                    <a:cubicBezTo>
                      <a:pt x="2522" y="7420"/>
                      <a:pt x="2475" y="7395"/>
                      <a:pt x="2429" y="7368"/>
                    </a:cubicBezTo>
                    <a:cubicBezTo>
                      <a:pt x="2314" y="7302"/>
                      <a:pt x="2197" y="7230"/>
                      <a:pt x="2092" y="7160"/>
                    </a:cubicBezTo>
                    <a:cubicBezTo>
                      <a:pt x="1987" y="7092"/>
                      <a:pt x="1880" y="7016"/>
                      <a:pt x="1782" y="6941"/>
                    </a:cubicBezTo>
                    <a:cubicBezTo>
                      <a:pt x="1684" y="6866"/>
                      <a:pt x="1589" y="6790"/>
                      <a:pt x="1499" y="6711"/>
                    </a:cubicBezTo>
                    <a:cubicBezTo>
                      <a:pt x="1409" y="6633"/>
                      <a:pt x="1325" y="6553"/>
                      <a:pt x="1244" y="6470"/>
                    </a:cubicBezTo>
                    <a:cubicBezTo>
                      <a:pt x="1167" y="6390"/>
                      <a:pt x="1092" y="6306"/>
                      <a:pt x="1021" y="6222"/>
                    </a:cubicBezTo>
                    <a:cubicBezTo>
                      <a:pt x="941" y="6124"/>
                      <a:pt x="867" y="6024"/>
                      <a:pt x="798" y="5923"/>
                    </a:cubicBezTo>
                    <a:cubicBezTo>
                      <a:pt x="778" y="5894"/>
                      <a:pt x="760" y="5866"/>
                      <a:pt x="741" y="5836"/>
                    </a:cubicBezTo>
                    <a:cubicBezTo>
                      <a:pt x="660" y="5708"/>
                      <a:pt x="590" y="5572"/>
                      <a:pt x="533" y="5440"/>
                    </a:cubicBezTo>
                    <a:cubicBezTo>
                      <a:pt x="475" y="5306"/>
                      <a:pt x="429" y="5170"/>
                      <a:pt x="396" y="5038"/>
                    </a:cubicBezTo>
                    <a:cubicBezTo>
                      <a:pt x="361" y="4902"/>
                      <a:pt x="340" y="4766"/>
                      <a:pt x="331" y="4631"/>
                    </a:cubicBezTo>
                    <a:cubicBezTo>
                      <a:pt x="323" y="4497"/>
                      <a:pt x="324" y="4360"/>
                      <a:pt x="338" y="4225"/>
                    </a:cubicBezTo>
                    <a:cubicBezTo>
                      <a:pt x="351" y="4089"/>
                      <a:pt x="377" y="3954"/>
                      <a:pt x="416" y="3821"/>
                    </a:cubicBezTo>
                    <a:cubicBezTo>
                      <a:pt x="453" y="3685"/>
                      <a:pt x="504" y="3553"/>
                      <a:pt x="564" y="3420"/>
                    </a:cubicBezTo>
                    <a:cubicBezTo>
                      <a:pt x="626" y="3287"/>
                      <a:pt x="698" y="3160"/>
                      <a:pt x="784" y="3028"/>
                    </a:cubicBezTo>
                    <a:cubicBezTo>
                      <a:pt x="830" y="2959"/>
                      <a:pt x="879" y="2891"/>
                      <a:pt x="931" y="2824"/>
                    </a:cubicBezTo>
                    <a:cubicBezTo>
                      <a:pt x="977" y="2766"/>
                      <a:pt x="1021" y="2709"/>
                      <a:pt x="1073" y="2650"/>
                    </a:cubicBezTo>
                    <a:cubicBezTo>
                      <a:pt x="1181" y="2525"/>
                      <a:pt x="1297" y="2407"/>
                      <a:pt x="1430" y="2286"/>
                    </a:cubicBezTo>
                    <a:cubicBezTo>
                      <a:pt x="1519" y="2207"/>
                      <a:pt x="1606" y="2132"/>
                      <a:pt x="1703" y="2056"/>
                    </a:cubicBezTo>
                    <a:cubicBezTo>
                      <a:pt x="1799" y="1981"/>
                      <a:pt x="1897" y="1909"/>
                      <a:pt x="2002" y="1837"/>
                    </a:cubicBezTo>
                    <a:cubicBezTo>
                      <a:pt x="2107" y="1765"/>
                      <a:pt x="2215" y="1696"/>
                      <a:pt x="2328" y="1629"/>
                    </a:cubicBezTo>
                    <a:cubicBezTo>
                      <a:pt x="2404" y="1581"/>
                      <a:pt x="2481" y="1538"/>
                      <a:pt x="2560" y="1495"/>
                    </a:cubicBezTo>
                    <a:cubicBezTo>
                      <a:pt x="2678" y="1431"/>
                      <a:pt x="2805" y="1364"/>
                      <a:pt x="2929" y="1305"/>
                    </a:cubicBezTo>
                    <a:cubicBezTo>
                      <a:pt x="3054" y="1245"/>
                      <a:pt x="3191" y="1185"/>
                      <a:pt x="3322" y="1130"/>
                    </a:cubicBezTo>
                    <a:cubicBezTo>
                      <a:pt x="3452" y="1075"/>
                      <a:pt x="3590" y="1021"/>
                      <a:pt x="3733" y="970"/>
                    </a:cubicBezTo>
                    <a:cubicBezTo>
                      <a:pt x="3875" y="920"/>
                      <a:pt x="4019" y="871"/>
                      <a:pt x="4163" y="828"/>
                    </a:cubicBezTo>
                    <a:cubicBezTo>
                      <a:pt x="4380" y="762"/>
                      <a:pt x="4614" y="697"/>
                      <a:pt x="4838" y="646"/>
                    </a:cubicBezTo>
                    <a:lnTo>
                      <a:pt x="4971" y="615"/>
                    </a:lnTo>
                    <a:cubicBezTo>
                      <a:pt x="5157" y="574"/>
                      <a:pt x="5350" y="536"/>
                      <a:pt x="5543" y="503"/>
                    </a:cubicBezTo>
                    <a:cubicBezTo>
                      <a:pt x="5783" y="462"/>
                      <a:pt x="6026" y="428"/>
                      <a:pt x="6267" y="403"/>
                    </a:cubicBezTo>
                    <a:cubicBezTo>
                      <a:pt x="6512" y="375"/>
                      <a:pt x="6759" y="358"/>
                      <a:pt x="7005" y="345"/>
                    </a:cubicBezTo>
                    <a:cubicBezTo>
                      <a:pt x="7205" y="336"/>
                      <a:pt x="7410" y="331"/>
                      <a:pt x="7613" y="331"/>
                    </a:cubicBezTo>
                    <a:close/>
                    <a:moveTo>
                      <a:pt x="7606" y="0"/>
                    </a:moveTo>
                    <a:cubicBezTo>
                      <a:pt x="7397" y="0"/>
                      <a:pt x="7190" y="6"/>
                      <a:pt x="6986" y="14"/>
                    </a:cubicBezTo>
                    <a:cubicBezTo>
                      <a:pt x="6732" y="27"/>
                      <a:pt x="6479" y="47"/>
                      <a:pt x="6229" y="75"/>
                    </a:cubicBezTo>
                    <a:cubicBezTo>
                      <a:pt x="5983" y="99"/>
                      <a:pt x="5733" y="135"/>
                      <a:pt x="5485" y="177"/>
                    </a:cubicBezTo>
                    <a:cubicBezTo>
                      <a:pt x="5287" y="211"/>
                      <a:pt x="5091" y="249"/>
                      <a:pt x="4899" y="292"/>
                    </a:cubicBezTo>
                    <a:lnTo>
                      <a:pt x="4762" y="322"/>
                    </a:lnTo>
                    <a:cubicBezTo>
                      <a:pt x="4532" y="378"/>
                      <a:pt x="4292" y="443"/>
                      <a:pt x="4068" y="510"/>
                    </a:cubicBezTo>
                    <a:cubicBezTo>
                      <a:pt x="3920" y="556"/>
                      <a:pt x="3769" y="607"/>
                      <a:pt x="3623" y="658"/>
                    </a:cubicBezTo>
                    <a:cubicBezTo>
                      <a:pt x="3478" y="710"/>
                      <a:pt x="3335" y="766"/>
                      <a:pt x="3198" y="824"/>
                    </a:cubicBezTo>
                    <a:cubicBezTo>
                      <a:pt x="3058" y="881"/>
                      <a:pt x="2919" y="945"/>
                      <a:pt x="2790" y="1005"/>
                    </a:cubicBezTo>
                    <a:cubicBezTo>
                      <a:pt x="2660" y="1068"/>
                      <a:pt x="2527" y="1136"/>
                      <a:pt x="2404" y="1203"/>
                    </a:cubicBezTo>
                    <a:cubicBezTo>
                      <a:pt x="2324" y="1247"/>
                      <a:pt x="2243" y="1293"/>
                      <a:pt x="2163" y="1341"/>
                    </a:cubicBezTo>
                    <a:cubicBezTo>
                      <a:pt x="2042" y="1413"/>
                      <a:pt x="1930" y="1485"/>
                      <a:pt x="1821" y="1560"/>
                    </a:cubicBezTo>
                    <a:cubicBezTo>
                      <a:pt x="1710" y="1638"/>
                      <a:pt x="1606" y="1714"/>
                      <a:pt x="1504" y="1794"/>
                    </a:cubicBezTo>
                    <a:cubicBezTo>
                      <a:pt x="1402" y="1873"/>
                      <a:pt x="1309" y="1954"/>
                      <a:pt x="1214" y="2040"/>
                    </a:cubicBezTo>
                    <a:cubicBezTo>
                      <a:pt x="1073" y="2168"/>
                      <a:pt x="949" y="2296"/>
                      <a:pt x="833" y="2430"/>
                    </a:cubicBezTo>
                    <a:cubicBezTo>
                      <a:pt x="777" y="2494"/>
                      <a:pt x="727" y="2556"/>
                      <a:pt x="678" y="2619"/>
                    </a:cubicBezTo>
                    <a:cubicBezTo>
                      <a:pt x="620" y="2693"/>
                      <a:pt x="568" y="2766"/>
                      <a:pt x="518" y="2844"/>
                    </a:cubicBezTo>
                    <a:cubicBezTo>
                      <a:pt x="425" y="2986"/>
                      <a:pt x="346" y="3127"/>
                      <a:pt x="275" y="3276"/>
                    </a:cubicBezTo>
                    <a:cubicBezTo>
                      <a:pt x="205" y="3425"/>
                      <a:pt x="152" y="3571"/>
                      <a:pt x="108" y="3724"/>
                    </a:cubicBezTo>
                    <a:cubicBezTo>
                      <a:pt x="67" y="3875"/>
                      <a:pt x="37" y="4030"/>
                      <a:pt x="21" y="4182"/>
                    </a:cubicBezTo>
                    <a:cubicBezTo>
                      <a:pt x="5" y="4337"/>
                      <a:pt x="1" y="4493"/>
                      <a:pt x="11" y="4647"/>
                    </a:cubicBezTo>
                    <a:cubicBezTo>
                      <a:pt x="22" y="4800"/>
                      <a:pt x="47" y="4956"/>
                      <a:pt x="85" y="5108"/>
                    </a:cubicBezTo>
                    <a:cubicBezTo>
                      <a:pt x="123" y="5260"/>
                      <a:pt x="175" y="5413"/>
                      <a:pt x="238" y="5561"/>
                    </a:cubicBezTo>
                    <a:cubicBezTo>
                      <a:pt x="301" y="5708"/>
                      <a:pt x="380" y="5857"/>
                      <a:pt x="468" y="5999"/>
                    </a:cubicBezTo>
                    <a:cubicBezTo>
                      <a:pt x="489" y="6034"/>
                      <a:pt x="511" y="6066"/>
                      <a:pt x="531" y="6096"/>
                    </a:cubicBezTo>
                    <a:cubicBezTo>
                      <a:pt x="604" y="6206"/>
                      <a:pt x="685" y="6316"/>
                      <a:pt x="774" y="6422"/>
                    </a:cubicBezTo>
                    <a:cubicBezTo>
                      <a:pt x="849" y="6513"/>
                      <a:pt x="929" y="6605"/>
                      <a:pt x="1014" y="6689"/>
                    </a:cubicBezTo>
                    <a:cubicBezTo>
                      <a:pt x="1099" y="6777"/>
                      <a:pt x="1191" y="6863"/>
                      <a:pt x="1286" y="6948"/>
                    </a:cubicBezTo>
                    <a:cubicBezTo>
                      <a:pt x="1381" y="7030"/>
                      <a:pt x="1481" y="7114"/>
                      <a:pt x="1586" y="7193"/>
                    </a:cubicBezTo>
                    <a:cubicBezTo>
                      <a:pt x="1690" y="7272"/>
                      <a:pt x="1803" y="7352"/>
                      <a:pt x="1913" y="7424"/>
                    </a:cubicBezTo>
                    <a:cubicBezTo>
                      <a:pt x="2022" y="7497"/>
                      <a:pt x="2144" y="7574"/>
                      <a:pt x="2266" y="7644"/>
                    </a:cubicBezTo>
                    <a:lnTo>
                      <a:pt x="2413" y="7726"/>
                    </a:lnTo>
                    <a:cubicBezTo>
                      <a:pt x="2537" y="7792"/>
                      <a:pt x="2662" y="7857"/>
                      <a:pt x="2793" y="7920"/>
                    </a:cubicBezTo>
                    <a:cubicBezTo>
                      <a:pt x="2925" y="7983"/>
                      <a:pt x="3056" y="8041"/>
                      <a:pt x="3195" y="8100"/>
                    </a:cubicBezTo>
                    <a:cubicBezTo>
                      <a:pt x="3402" y="8186"/>
                      <a:pt x="3611" y="8264"/>
                      <a:pt x="3833" y="8338"/>
                    </a:cubicBezTo>
                    <a:cubicBezTo>
                      <a:pt x="4053" y="8413"/>
                      <a:pt x="4276" y="8478"/>
                      <a:pt x="4509" y="8538"/>
                    </a:cubicBezTo>
                    <a:lnTo>
                      <a:pt x="4551" y="8550"/>
                    </a:lnTo>
                    <a:cubicBezTo>
                      <a:pt x="4772" y="8604"/>
                      <a:pt x="4989" y="8653"/>
                      <a:pt x="5218" y="8698"/>
                    </a:cubicBezTo>
                    <a:cubicBezTo>
                      <a:pt x="5461" y="8745"/>
                      <a:pt x="5701" y="8784"/>
                      <a:pt x="5951" y="8817"/>
                    </a:cubicBezTo>
                    <a:cubicBezTo>
                      <a:pt x="6198" y="8847"/>
                      <a:pt x="6443" y="8873"/>
                      <a:pt x="6700" y="8891"/>
                    </a:cubicBezTo>
                    <a:cubicBezTo>
                      <a:pt x="6952" y="8909"/>
                      <a:pt x="7209" y="8918"/>
                      <a:pt x="7461" y="8921"/>
                    </a:cubicBezTo>
                    <a:lnTo>
                      <a:pt x="7606" y="8919"/>
                    </a:lnTo>
                    <a:cubicBezTo>
                      <a:pt x="7810" y="8919"/>
                      <a:pt x="8017" y="8914"/>
                      <a:pt x="8218" y="8905"/>
                    </a:cubicBezTo>
                    <a:cubicBezTo>
                      <a:pt x="8470" y="8895"/>
                      <a:pt x="8726" y="8875"/>
                      <a:pt x="8977" y="8847"/>
                    </a:cubicBezTo>
                    <a:cubicBezTo>
                      <a:pt x="9229" y="8820"/>
                      <a:pt x="9481" y="8787"/>
                      <a:pt x="9721" y="8745"/>
                    </a:cubicBezTo>
                    <a:cubicBezTo>
                      <a:pt x="9920" y="8711"/>
                      <a:pt x="10122" y="8672"/>
                      <a:pt x="10319" y="8629"/>
                    </a:cubicBezTo>
                    <a:lnTo>
                      <a:pt x="10445" y="8600"/>
                    </a:lnTo>
                    <a:cubicBezTo>
                      <a:pt x="10681" y="8545"/>
                      <a:pt x="10921" y="8481"/>
                      <a:pt x="11142" y="8413"/>
                    </a:cubicBezTo>
                    <a:cubicBezTo>
                      <a:pt x="11289" y="8367"/>
                      <a:pt x="11440" y="8317"/>
                      <a:pt x="11587" y="8265"/>
                    </a:cubicBezTo>
                    <a:cubicBezTo>
                      <a:pt x="11730" y="8213"/>
                      <a:pt x="11874" y="8157"/>
                      <a:pt x="12012" y="8100"/>
                    </a:cubicBezTo>
                    <a:cubicBezTo>
                      <a:pt x="12152" y="8042"/>
                      <a:pt x="12288" y="7982"/>
                      <a:pt x="12421" y="7919"/>
                    </a:cubicBezTo>
                    <a:cubicBezTo>
                      <a:pt x="12551" y="7855"/>
                      <a:pt x="12684" y="7788"/>
                      <a:pt x="12806" y="7720"/>
                    </a:cubicBezTo>
                    <a:cubicBezTo>
                      <a:pt x="12889" y="7676"/>
                      <a:pt x="12968" y="7631"/>
                      <a:pt x="13049" y="7582"/>
                    </a:cubicBezTo>
                    <a:cubicBezTo>
                      <a:pt x="13171" y="7510"/>
                      <a:pt x="13283" y="7438"/>
                      <a:pt x="13392" y="7364"/>
                    </a:cubicBezTo>
                    <a:cubicBezTo>
                      <a:pt x="13503" y="7288"/>
                      <a:pt x="13608" y="7210"/>
                      <a:pt x="13709" y="7131"/>
                    </a:cubicBezTo>
                    <a:cubicBezTo>
                      <a:pt x="13812" y="7049"/>
                      <a:pt x="13909" y="6970"/>
                      <a:pt x="13999" y="6885"/>
                    </a:cubicBezTo>
                    <a:cubicBezTo>
                      <a:pt x="14140" y="6757"/>
                      <a:pt x="14264" y="6632"/>
                      <a:pt x="14383" y="6495"/>
                    </a:cubicBezTo>
                    <a:cubicBezTo>
                      <a:pt x="14438" y="6432"/>
                      <a:pt x="14492" y="6367"/>
                      <a:pt x="14543" y="6301"/>
                    </a:cubicBezTo>
                    <a:cubicBezTo>
                      <a:pt x="14599" y="6231"/>
                      <a:pt x="14649" y="6159"/>
                      <a:pt x="14699" y="6084"/>
                    </a:cubicBezTo>
                    <a:cubicBezTo>
                      <a:pt x="14793" y="5940"/>
                      <a:pt x="14872" y="5798"/>
                      <a:pt x="14941" y="5650"/>
                    </a:cubicBezTo>
                    <a:cubicBezTo>
                      <a:pt x="15011" y="5502"/>
                      <a:pt x="15067" y="5355"/>
                      <a:pt x="15110" y="5203"/>
                    </a:cubicBezTo>
                    <a:cubicBezTo>
                      <a:pt x="15154" y="5052"/>
                      <a:pt x="15184" y="4900"/>
                      <a:pt x="15200" y="4744"/>
                    </a:cubicBezTo>
                    <a:cubicBezTo>
                      <a:pt x="15217" y="4590"/>
                      <a:pt x="15220" y="4435"/>
                      <a:pt x="15210" y="4281"/>
                    </a:cubicBezTo>
                    <a:cubicBezTo>
                      <a:pt x="15198" y="4126"/>
                      <a:pt x="15175" y="3972"/>
                      <a:pt x="15138" y="3820"/>
                    </a:cubicBezTo>
                    <a:cubicBezTo>
                      <a:pt x="15102" y="3669"/>
                      <a:pt x="15051" y="3515"/>
                      <a:pt x="14987" y="3367"/>
                    </a:cubicBezTo>
                    <a:cubicBezTo>
                      <a:pt x="14925" y="3220"/>
                      <a:pt x="14847" y="3072"/>
                      <a:pt x="14758" y="2929"/>
                    </a:cubicBezTo>
                    <a:cubicBezTo>
                      <a:pt x="14737" y="2890"/>
                      <a:pt x="14714" y="2857"/>
                      <a:pt x="14692" y="2824"/>
                    </a:cubicBezTo>
                    <a:cubicBezTo>
                      <a:pt x="14620" y="2716"/>
                      <a:pt x="14538" y="2609"/>
                      <a:pt x="14455" y="2506"/>
                    </a:cubicBezTo>
                    <a:cubicBezTo>
                      <a:pt x="14380" y="2418"/>
                      <a:pt x="14300" y="2326"/>
                      <a:pt x="14213" y="2238"/>
                    </a:cubicBezTo>
                    <a:cubicBezTo>
                      <a:pt x="14128" y="2152"/>
                      <a:pt x="14038" y="2066"/>
                      <a:pt x="13942" y="1981"/>
                    </a:cubicBezTo>
                    <a:cubicBezTo>
                      <a:pt x="13847" y="1896"/>
                      <a:pt x="13746" y="1814"/>
                      <a:pt x="13643" y="1735"/>
                    </a:cubicBezTo>
                    <a:cubicBezTo>
                      <a:pt x="13539" y="1658"/>
                      <a:pt x="13427" y="1577"/>
                      <a:pt x="13315" y="1502"/>
                    </a:cubicBezTo>
                    <a:cubicBezTo>
                      <a:pt x="13204" y="1429"/>
                      <a:pt x="13082" y="1354"/>
                      <a:pt x="12963" y="1284"/>
                    </a:cubicBezTo>
                    <a:lnTo>
                      <a:pt x="12799" y="1192"/>
                    </a:lnTo>
                    <a:cubicBezTo>
                      <a:pt x="12676" y="1126"/>
                      <a:pt x="12551" y="1061"/>
                      <a:pt x="12418" y="998"/>
                    </a:cubicBezTo>
                    <a:cubicBezTo>
                      <a:pt x="12285" y="933"/>
                      <a:pt x="12155" y="876"/>
                      <a:pt x="12015" y="818"/>
                    </a:cubicBezTo>
                    <a:cubicBezTo>
                      <a:pt x="11807" y="732"/>
                      <a:pt x="11598" y="654"/>
                      <a:pt x="11375" y="581"/>
                    </a:cubicBezTo>
                    <a:cubicBezTo>
                      <a:pt x="11155" y="508"/>
                      <a:pt x="10934" y="443"/>
                      <a:pt x="10668" y="372"/>
                    </a:cubicBezTo>
                    <a:cubicBezTo>
                      <a:pt x="10444" y="316"/>
                      <a:pt x="10222" y="266"/>
                      <a:pt x="9991" y="221"/>
                    </a:cubicBezTo>
                    <a:cubicBezTo>
                      <a:pt x="9746" y="175"/>
                      <a:pt x="9506" y="137"/>
                      <a:pt x="9258" y="105"/>
                    </a:cubicBezTo>
                    <a:cubicBezTo>
                      <a:pt x="9008" y="72"/>
                      <a:pt x="8763" y="49"/>
                      <a:pt x="8507" y="32"/>
                    </a:cubicBezTo>
                    <a:cubicBezTo>
                      <a:pt x="8259" y="13"/>
                      <a:pt x="8003" y="3"/>
                      <a:pt x="7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9" name="Google Shape;6469;p24"/>
              <p:cNvSpPr/>
              <p:nvPr/>
            </p:nvSpPr>
            <p:spPr>
              <a:xfrm>
                <a:off x="3292142" y="1445938"/>
                <a:ext cx="182557" cy="1063564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34105" extrusionOk="0">
                    <a:moveTo>
                      <a:pt x="769" y="0"/>
                    </a:moveTo>
                    <a:lnTo>
                      <a:pt x="480" y="140"/>
                    </a:lnTo>
                    <a:lnTo>
                      <a:pt x="577" y="341"/>
                    </a:lnTo>
                    <a:cubicBezTo>
                      <a:pt x="711" y="613"/>
                      <a:pt x="836" y="884"/>
                      <a:pt x="966" y="1171"/>
                    </a:cubicBezTo>
                    <a:cubicBezTo>
                      <a:pt x="1095" y="1455"/>
                      <a:pt x="1220" y="1741"/>
                      <a:pt x="1347" y="2042"/>
                    </a:cubicBezTo>
                    <a:cubicBezTo>
                      <a:pt x="1460" y="2309"/>
                      <a:pt x="1566" y="2569"/>
                      <a:pt x="1673" y="2838"/>
                    </a:cubicBezTo>
                    <a:lnTo>
                      <a:pt x="1788" y="2792"/>
                    </a:lnTo>
                    <a:lnTo>
                      <a:pt x="1788" y="2792"/>
                    </a:lnTo>
                    <a:lnTo>
                      <a:pt x="1692" y="2886"/>
                    </a:lnTo>
                    <a:lnTo>
                      <a:pt x="1719" y="2955"/>
                    </a:lnTo>
                    <a:cubicBezTo>
                      <a:pt x="1841" y="3264"/>
                      <a:pt x="1958" y="3574"/>
                      <a:pt x="2080" y="3904"/>
                    </a:cubicBezTo>
                    <a:cubicBezTo>
                      <a:pt x="2258" y="4388"/>
                      <a:pt x="2429" y="4874"/>
                      <a:pt x="2600" y="5386"/>
                    </a:cubicBezTo>
                    <a:cubicBezTo>
                      <a:pt x="2773" y="5898"/>
                      <a:pt x="2932" y="6405"/>
                      <a:pt x="3090" y="6931"/>
                    </a:cubicBezTo>
                    <a:cubicBezTo>
                      <a:pt x="3247" y="7453"/>
                      <a:pt x="3399" y="7988"/>
                      <a:pt x="3545" y="8526"/>
                    </a:cubicBezTo>
                    <a:cubicBezTo>
                      <a:pt x="3690" y="9060"/>
                      <a:pt x="3831" y="9610"/>
                      <a:pt x="3962" y="10156"/>
                    </a:cubicBezTo>
                    <a:cubicBezTo>
                      <a:pt x="4092" y="10698"/>
                      <a:pt x="4219" y="11256"/>
                      <a:pt x="4335" y="11805"/>
                    </a:cubicBezTo>
                    <a:cubicBezTo>
                      <a:pt x="4452" y="12357"/>
                      <a:pt x="4563" y="12913"/>
                      <a:pt x="4663" y="13463"/>
                    </a:cubicBezTo>
                    <a:cubicBezTo>
                      <a:pt x="4729" y="13832"/>
                      <a:pt x="4794" y="14203"/>
                      <a:pt x="4853" y="14562"/>
                    </a:cubicBezTo>
                    <a:cubicBezTo>
                      <a:pt x="4915" y="14930"/>
                      <a:pt x="4969" y="15298"/>
                      <a:pt x="5023" y="15652"/>
                    </a:cubicBezTo>
                    <a:cubicBezTo>
                      <a:pt x="5074" y="16010"/>
                      <a:pt x="5123" y="16372"/>
                      <a:pt x="5168" y="16732"/>
                    </a:cubicBezTo>
                    <a:cubicBezTo>
                      <a:pt x="5212" y="17087"/>
                      <a:pt x="5254" y="17443"/>
                      <a:pt x="5290" y="17794"/>
                    </a:cubicBezTo>
                    <a:cubicBezTo>
                      <a:pt x="5326" y="18144"/>
                      <a:pt x="5358" y="18493"/>
                      <a:pt x="5386" y="18837"/>
                    </a:cubicBezTo>
                    <a:cubicBezTo>
                      <a:pt x="5414" y="19179"/>
                      <a:pt x="5440" y="19521"/>
                      <a:pt x="5458" y="19854"/>
                    </a:cubicBezTo>
                    <a:cubicBezTo>
                      <a:pt x="5471" y="20060"/>
                      <a:pt x="5483" y="20268"/>
                      <a:pt x="5491" y="20477"/>
                    </a:cubicBezTo>
                    <a:lnTo>
                      <a:pt x="5506" y="20842"/>
                    </a:lnTo>
                    <a:cubicBezTo>
                      <a:pt x="5516" y="21158"/>
                      <a:pt x="5523" y="21489"/>
                      <a:pt x="5527" y="21798"/>
                    </a:cubicBezTo>
                    <a:cubicBezTo>
                      <a:pt x="5529" y="21932"/>
                      <a:pt x="5529" y="22070"/>
                      <a:pt x="5529" y="22209"/>
                    </a:cubicBezTo>
                    <a:cubicBezTo>
                      <a:pt x="5527" y="22517"/>
                      <a:pt x="5523" y="22809"/>
                      <a:pt x="5514" y="23101"/>
                    </a:cubicBezTo>
                    <a:cubicBezTo>
                      <a:pt x="5506" y="23394"/>
                      <a:pt x="5493" y="23671"/>
                      <a:pt x="5477" y="23952"/>
                    </a:cubicBezTo>
                    <a:cubicBezTo>
                      <a:pt x="5458" y="24233"/>
                      <a:pt x="5440" y="24495"/>
                      <a:pt x="5414" y="24757"/>
                    </a:cubicBezTo>
                    <a:cubicBezTo>
                      <a:pt x="5386" y="25023"/>
                      <a:pt x="5358" y="25269"/>
                      <a:pt x="5326" y="25514"/>
                    </a:cubicBezTo>
                    <a:cubicBezTo>
                      <a:pt x="5291" y="25759"/>
                      <a:pt x="5256" y="25989"/>
                      <a:pt x="5214" y="26220"/>
                    </a:cubicBezTo>
                    <a:cubicBezTo>
                      <a:pt x="5174" y="26449"/>
                      <a:pt x="5128" y="26663"/>
                      <a:pt x="5080" y="26874"/>
                    </a:cubicBezTo>
                    <a:cubicBezTo>
                      <a:pt x="5031" y="27083"/>
                      <a:pt x="4981" y="27277"/>
                      <a:pt x="4923" y="27471"/>
                    </a:cubicBezTo>
                    <a:cubicBezTo>
                      <a:pt x="4837" y="27759"/>
                      <a:pt x="4748" y="28015"/>
                      <a:pt x="4646" y="28255"/>
                    </a:cubicBezTo>
                    <a:cubicBezTo>
                      <a:pt x="4548" y="28495"/>
                      <a:pt x="4442" y="28703"/>
                      <a:pt x="4327" y="28897"/>
                    </a:cubicBezTo>
                    <a:cubicBezTo>
                      <a:pt x="4213" y="29086"/>
                      <a:pt x="4092" y="29252"/>
                      <a:pt x="3967" y="29393"/>
                    </a:cubicBezTo>
                    <a:cubicBezTo>
                      <a:pt x="3844" y="29533"/>
                      <a:pt x="3711" y="29648"/>
                      <a:pt x="3578" y="29740"/>
                    </a:cubicBezTo>
                    <a:cubicBezTo>
                      <a:pt x="3444" y="29829"/>
                      <a:pt x="3306" y="29898"/>
                      <a:pt x="3162" y="29941"/>
                    </a:cubicBezTo>
                    <a:cubicBezTo>
                      <a:pt x="3136" y="29950"/>
                      <a:pt x="3042" y="29973"/>
                      <a:pt x="3042" y="29973"/>
                    </a:cubicBezTo>
                    <a:cubicBezTo>
                      <a:pt x="2832" y="30033"/>
                      <a:pt x="2560" y="30112"/>
                      <a:pt x="2471" y="30158"/>
                    </a:cubicBezTo>
                    <a:cubicBezTo>
                      <a:pt x="2307" y="30243"/>
                      <a:pt x="2149" y="30358"/>
                      <a:pt x="1999" y="30496"/>
                    </a:cubicBezTo>
                    <a:cubicBezTo>
                      <a:pt x="1853" y="30632"/>
                      <a:pt x="1712" y="30798"/>
                      <a:pt x="1582" y="30985"/>
                    </a:cubicBezTo>
                    <a:cubicBezTo>
                      <a:pt x="1477" y="31136"/>
                      <a:pt x="1375" y="31307"/>
                      <a:pt x="1283" y="31491"/>
                    </a:cubicBezTo>
                    <a:lnTo>
                      <a:pt x="44" y="33916"/>
                    </a:lnTo>
                    <a:lnTo>
                      <a:pt x="1" y="34025"/>
                    </a:lnTo>
                    <a:lnTo>
                      <a:pt x="179" y="34104"/>
                    </a:lnTo>
                    <a:lnTo>
                      <a:pt x="376" y="33959"/>
                    </a:lnTo>
                    <a:lnTo>
                      <a:pt x="1566" y="31632"/>
                    </a:lnTo>
                    <a:cubicBezTo>
                      <a:pt x="1654" y="31459"/>
                      <a:pt x="1748" y="31301"/>
                      <a:pt x="1845" y="31163"/>
                    </a:cubicBezTo>
                    <a:cubicBezTo>
                      <a:pt x="1962" y="30993"/>
                      <a:pt x="2087" y="30847"/>
                      <a:pt x="2216" y="30726"/>
                    </a:cubicBezTo>
                    <a:cubicBezTo>
                      <a:pt x="2344" y="30605"/>
                      <a:pt x="2479" y="30509"/>
                      <a:pt x="2617" y="30437"/>
                    </a:cubicBezTo>
                    <a:cubicBezTo>
                      <a:pt x="2666" y="30414"/>
                      <a:pt x="2882" y="30345"/>
                      <a:pt x="3151" y="30272"/>
                    </a:cubicBezTo>
                    <a:cubicBezTo>
                      <a:pt x="3187" y="30263"/>
                      <a:pt x="3221" y="30253"/>
                      <a:pt x="3256" y="30243"/>
                    </a:cubicBezTo>
                    <a:cubicBezTo>
                      <a:pt x="3430" y="30191"/>
                      <a:pt x="3599" y="30109"/>
                      <a:pt x="3759" y="30001"/>
                    </a:cubicBezTo>
                    <a:cubicBezTo>
                      <a:pt x="3917" y="29896"/>
                      <a:pt x="4068" y="29761"/>
                      <a:pt x="4210" y="29603"/>
                    </a:cubicBezTo>
                    <a:cubicBezTo>
                      <a:pt x="4350" y="29446"/>
                      <a:pt x="4483" y="29264"/>
                      <a:pt x="4606" y="29058"/>
                    </a:cubicBezTo>
                    <a:cubicBezTo>
                      <a:pt x="4729" y="28854"/>
                      <a:pt x="4841" y="28628"/>
                      <a:pt x="4946" y="28375"/>
                    </a:cubicBezTo>
                    <a:cubicBezTo>
                      <a:pt x="5053" y="28124"/>
                      <a:pt x="5146" y="27858"/>
                      <a:pt x="5234" y="27560"/>
                    </a:cubicBezTo>
                    <a:cubicBezTo>
                      <a:pt x="5293" y="27360"/>
                      <a:pt x="5346" y="27159"/>
                      <a:pt x="5396" y="26945"/>
                    </a:cubicBezTo>
                    <a:cubicBezTo>
                      <a:pt x="5447" y="26726"/>
                      <a:pt x="5493" y="26508"/>
                      <a:pt x="5534" y="26275"/>
                    </a:cubicBezTo>
                    <a:cubicBezTo>
                      <a:pt x="5578" y="26039"/>
                      <a:pt x="5613" y="25803"/>
                      <a:pt x="5648" y="25555"/>
                    </a:cubicBezTo>
                    <a:cubicBezTo>
                      <a:pt x="5680" y="25306"/>
                      <a:pt x="5710" y="25054"/>
                      <a:pt x="5736" y="24786"/>
                    </a:cubicBezTo>
                    <a:cubicBezTo>
                      <a:pt x="5763" y="24522"/>
                      <a:pt x="5782" y="24255"/>
                      <a:pt x="5800" y="23969"/>
                    </a:cubicBezTo>
                    <a:cubicBezTo>
                      <a:pt x="5818" y="23687"/>
                      <a:pt x="5831" y="23405"/>
                      <a:pt x="5839" y="23111"/>
                    </a:cubicBezTo>
                    <a:cubicBezTo>
                      <a:pt x="5849" y="22813"/>
                      <a:pt x="5854" y="22521"/>
                      <a:pt x="5854" y="22209"/>
                    </a:cubicBezTo>
                    <a:cubicBezTo>
                      <a:pt x="5854" y="22068"/>
                      <a:pt x="5854" y="21927"/>
                      <a:pt x="5852" y="21795"/>
                    </a:cubicBezTo>
                    <a:cubicBezTo>
                      <a:pt x="5851" y="21483"/>
                      <a:pt x="5842" y="21151"/>
                      <a:pt x="5831" y="20832"/>
                    </a:cubicBezTo>
                    <a:lnTo>
                      <a:pt x="5816" y="20462"/>
                    </a:lnTo>
                    <a:cubicBezTo>
                      <a:pt x="5808" y="20253"/>
                      <a:pt x="5796" y="20043"/>
                      <a:pt x="5785" y="19834"/>
                    </a:cubicBezTo>
                    <a:cubicBezTo>
                      <a:pt x="5764" y="19498"/>
                      <a:pt x="5739" y="19154"/>
                      <a:pt x="5710" y="18809"/>
                    </a:cubicBezTo>
                    <a:cubicBezTo>
                      <a:pt x="5681" y="18463"/>
                      <a:pt x="5648" y="18110"/>
                      <a:pt x="5612" y="17760"/>
                    </a:cubicBezTo>
                    <a:cubicBezTo>
                      <a:pt x="5576" y="17407"/>
                      <a:pt x="5534" y="17048"/>
                      <a:pt x="5490" y="16692"/>
                    </a:cubicBezTo>
                    <a:cubicBezTo>
                      <a:pt x="5442" y="16329"/>
                      <a:pt x="5394" y="15965"/>
                      <a:pt x="5342" y="15606"/>
                    </a:cubicBezTo>
                    <a:cubicBezTo>
                      <a:pt x="5290" y="15248"/>
                      <a:pt x="5233" y="14880"/>
                      <a:pt x="5171" y="14508"/>
                    </a:cubicBezTo>
                    <a:cubicBezTo>
                      <a:pt x="5112" y="14147"/>
                      <a:pt x="5047" y="13773"/>
                      <a:pt x="4979" y="13402"/>
                    </a:cubicBezTo>
                    <a:cubicBezTo>
                      <a:pt x="4879" y="12853"/>
                      <a:pt x="4768" y="12292"/>
                      <a:pt x="4650" y="11736"/>
                    </a:cubicBezTo>
                    <a:cubicBezTo>
                      <a:pt x="4534" y="11182"/>
                      <a:pt x="4406" y="10626"/>
                      <a:pt x="4275" y="10078"/>
                    </a:cubicBezTo>
                    <a:cubicBezTo>
                      <a:pt x="4143" y="9529"/>
                      <a:pt x="4002" y="8978"/>
                      <a:pt x="3855" y="8441"/>
                    </a:cubicBezTo>
                    <a:cubicBezTo>
                      <a:pt x="3710" y="7902"/>
                      <a:pt x="3556" y="7363"/>
                      <a:pt x="3398" y="6838"/>
                    </a:cubicBezTo>
                    <a:cubicBezTo>
                      <a:pt x="3237" y="6307"/>
                      <a:pt x="3077" y="5798"/>
                      <a:pt x="2905" y="5284"/>
                    </a:cubicBezTo>
                    <a:cubicBezTo>
                      <a:pt x="2734" y="4768"/>
                      <a:pt x="2561" y="4279"/>
                      <a:pt x="2382" y="3790"/>
                    </a:cubicBezTo>
                    <a:cubicBezTo>
                      <a:pt x="2259" y="3458"/>
                      <a:pt x="2140" y="3144"/>
                      <a:pt x="2018" y="2834"/>
                    </a:cubicBezTo>
                    <a:lnTo>
                      <a:pt x="1972" y="2719"/>
                    </a:lnTo>
                    <a:cubicBezTo>
                      <a:pt x="1864" y="2450"/>
                      <a:pt x="1756" y="2187"/>
                      <a:pt x="1644" y="1915"/>
                    </a:cubicBezTo>
                    <a:cubicBezTo>
                      <a:pt x="1515" y="1612"/>
                      <a:pt x="1388" y="1324"/>
                      <a:pt x="1259" y="1037"/>
                    </a:cubicBezTo>
                    <a:cubicBezTo>
                      <a:pt x="1128" y="749"/>
                      <a:pt x="1000" y="476"/>
                      <a:pt x="868" y="202"/>
                    </a:cubicBez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0" name="Google Shape;6470;p24"/>
              <p:cNvSpPr/>
              <p:nvPr/>
            </p:nvSpPr>
            <p:spPr>
              <a:xfrm>
                <a:off x="3381454" y="1404993"/>
                <a:ext cx="408149" cy="98248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31505" extrusionOk="0">
                    <a:moveTo>
                      <a:pt x="137" y="1"/>
                    </a:moveTo>
                    <a:lnTo>
                      <a:pt x="1" y="293"/>
                    </a:lnTo>
                    <a:lnTo>
                      <a:pt x="222" y="399"/>
                    </a:lnTo>
                    <a:cubicBezTo>
                      <a:pt x="557" y="559"/>
                      <a:pt x="879" y="722"/>
                      <a:pt x="1205" y="898"/>
                    </a:cubicBezTo>
                    <a:cubicBezTo>
                      <a:pt x="1533" y="1075"/>
                      <a:pt x="1847" y="1251"/>
                      <a:pt x="2170" y="1446"/>
                    </a:cubicBezTo>
                    <a:cubicBezTo>
                      <a:pt x="2455" y="1617"/>
                      <a:pt x="2724" y="1786"/>
                      <a:pt x="2997" y="1966"/>
                    </a:cubicBezTo>
                    <a:lnTo>
                      <a:pt x="3112" y="2041"/>
                    </a:lnTo>
                    <a:cubicBezTo>
                      <a:pt x="3425" y="2248"/>
                      <a:pt x="3726" y="2458"/>
                      <a:pt x="4029" y="2681"/>
                    </a:cubicBezTo>
                    <a:cubicBezTo>
                      <a:pt x="4482" y="3013"/>
                      <a:pt x="4913" y="3353"/>
                      <a:pt x="5346" y="3720"/>
                    </a:cubicBezTo>
                    <a:cubicBezTo>
                      <a:pt x="5779" y="4084"/>
                      <a:pt x="6186" y="4453"/>
                      <a:pt x="6588" y="4844"/>
                    </a:cubicBezTo>
                    <a:cubicBezTo>
                      <a:pt x="6985" y="5231"/>
                      <a:pt x="7372" y="5636"/>
                      <a:pt x="7740" y="6049"/>
                    </a:cubicBezTo>
                    <a:cubicBezTo>
                      <a:pt x="8108" y="6460"/>
                      <a:pt x="8463" y="6887"/>
                      <a:pt x="8795" y="7318"/>
                    </a:cubicBezTo>
                    <a:cubicBezTo>
                      <a:pt x="9127" y="7750"/>
                      <a:pt x="9445" y="8195"/>
                      <a:pt x="9742" y="8647"/>
                    </a:cubicBezTo>
                    <a:cubicBezTo>
                      <a:pt x="10037" y="9094"/>
                      <a:pt x="10317" y="9557"/>
                      <a:pt x="10572" y="10020"/>
                    </a:cubicBezTo>
                    <a:cubicBezTo>
                      <a:pt x="10741" y="10326"/>
                      <a:pt x="10902" y="10638"/>
                      <a:pt x="11055" y="10953"/>
                    </a:cubicBezTo>
                    <a:cubicBezTo>
                      <a:pt x="11206" y="11265"/>
                      <a:pt x="11350" y="11584"/>
                      <a:pt x="11482" y="11896"/>
                    </a:cubicBezTo>
                    <a:cubicBezTo>
                      <a:pt x="11614" y="12211"/>
                      <a:pt x="11738" y="12530"/>
                      <a:pt x="11850" y="12846"/>
                    </a:cubicBezTo>
                    <a:cubicBezTo>
                      <a:pt x="11961" y="13162"/>
                      <a:pt x="12066" y="13485"/>
                      <a:pt x="12158" y="13801"/>
                    </a:cubicBezTo>
                    <a:cubicBezTo>
                      <a:pt x="12248" y="14119"/>
                      <a:pt x="12333" y="14439"/>
                      <a:pt x="12403" y="14754"/>
                    </a:cubicBezTo>
                    <a:cubicBezTo>
                      <a:pt x="12475" y="15070"/>
                      <a:pt x="12536" y="15389"/>
                      <a:pt x="12586" y="15703"/>
                    </a:cubicBezTo>
                    <a:cubicBezTo>
                      <a:pt x="12619" y="15900"/>
                      <a:pt x="12646" y="16100"/>
                      <a:pt x="12669" y="16294"/>
                    </a:cubicBezTo>
                    <a:cubicBezTo>
                      <a:pt x="12684" y="16410"/>
                      <a:pt x="12697" y="16527"/>
                      <a:pt x="12707" y="16642"/>
                    </a:cubicBezTo>
                    <a:cubicBezTo>
                      <a:pt x="12735" y="16948"/>
                      <a:pt x="12756" y="17270"/>
                      <a:pt x="12763" y="17572"/>
                    </a:cubicBezTo>
                    <a:cubicBezTo>
                      <a:pt x="12766" y="17705"/>
                      <a:pt x="12769" y="17842"/>
                      <a:pt x="12769" y="17977"/>
                    </a:cubicBezTo>
                    <a:cubicBezTo>
                      <a:pt x="12766" y="18283"/>
                      <a:pt x="12754" y="18575"/>
                      <a:pt x="12733" y="18873"/>
                    </a:cubicBezTo>
                    <a:cubicBezTo>
                      <a:pt x="12711" y="19170"/>
                      <a:pt x="12678" y="19457"/>
                      <a:pt x="12635" y="19747"/>
                    </a:cubicBezTo>
                    <a:cubicBezTo>
                      <a:pt x="12595" y="20039"/>
                      <a:pt x="12541" y="20318"/>
                      <a:pt x="12477" y="20601"/>
                    </a:cubicBezTo>
                    <a:cubicBezTo>
                      <a:pt x="12412" y="20886"/>
                      <a:pt x="12340" y="21156"/>
                      <a:pt x="12257" y="21428"/>
                    </a:cubicBezTo>
                    <a:cubicBezTo>
                      <a:pt x="12172" y="21701"/>
                      <a:pt x="12080" y="21961"/>
                      <a:pt x="11974" y="22225"/>
                    </a:cubicBezTo>
                    <a:cubicBezTo>
                      <a:pt x="11870" y="22491"/>
                      <a:pt x="11758" y="22742"/>
                      <a:pt x="11634" y="22992"/>
                    </a:cubicBezTo>
                    <a:cubicBezTo>
                      <a:pt x="11509" y="23245"/>
                      <a:pt x="11380" y="23483"/>
                      <a:pt x="11236" y="23721"/>
                    </a:cubicBezTo>
                    <a:cubicBezTo>
                      <a:pt x="11059" y="24012"/>
                      <a:pt x="10878" y="24286"/>
                      <a:pt x="10671" y="24560"/>
                    </a:cubicBezTo>
                    <a:cubicBezTo>
                      <a:pt x="10635" y="24613"/>
                      <a:pt x="9778" y="25877"/>
                      <a:pt x="8125" y="27308"/>
                    </a:cubicBezTo>
                    <a:cubicBezTo>
                      <a:pt x="7139" y="28162"/>
                      <a:pt x="6069" y="28902"/>
                      <a:pt x="4943" y="29512"/>
                    </a:cubicBezTo>
                    <a:cubicBezTo>
                      <a:pt x="3539" y="30271"/>
                      <a:pt x="2107" y="30877"/>
                      <a:pt x="563" y="31212"/>
                    </a:cubicBezTo>
                    <a:lnTo>
                      <a:pt x="386" y="31316"/>
                    </a:lnTo>
                    <a:lnTo>
                      <a:pt x="448" y="31504"/>
                    </a:lnTo>
                    <a:lnTo>
                      <a:pt x="567" y="31477"/>
                    </a:lnTo>
                    <a:cubicBezTo>
                      <a:pt x="2140" y="31136"/>
                      <a:pt x="3664" y="30568"/>
                      <a:pt x="5096" y="29792"/>
                    </a:cubicBezTo>
                    <a:cubicBezTo>
                      <a:pt x="6243" y="29171"/>
                      <a:pt x="7331" y="28416"/>
                      <a:pt x="8335" y="27549"/>
                    </a:cubicBezTo>
                    <a:cubicBezTo>
                      <a:pt x="10030" y="26084"/>
                      <a:pt x="10900" y="24793"/>
                      <a:pt x="10931" y="24746"/>
                    </a:cubicBezTo>
                    <a:cubicBezTo>
                      <a:pt x="11138" y="24468"/>
                      <a:pt x="11327" y="24188"/>
                      <a:pt x="11508" y="23886"/>
                    </a:cubicBezTo>
                    <a:cubicBezTo>
                      <a:pt x="11656" y="23640"/>
                      <a:pt x="11791" y="23394"/>
                      <a:pt x="11920" y="23133"/>
                    </a:cubicBezTo>
                    <a:cubicBezTo>
                      <a:pt x="12050" y="22874"/>
                      <a:pt x="12165" y="22615"/>
                      <a:pt x="12273" y="22345"/>
                    </a:cubicBezTo>
                    <a:cubicBezTo>
                      <a:pt x="12380" y="22072"/>
                      <a:pt x="12475" y="21803"/>
                      <a:pt x="12562" y="21522"/>
                    </a:cubicBezTo>
                    <a:cubicBezTo>
                      <a:pt x="12648" y="21241"/>
                      <a:pt x="12721" y="20965"/>
                      <a:pt x="12787" y="20673"/>
                    </a:cubicBezTo>
                    <a:cubicBezTo>
                      <a:pt x="12855" y="20380"/>
                      <a:pt x="12907" y="20095"/>
                      <a:pt x="12951" y="19796"/>
                    </a:cubicBezTo>
                    <a:cubicBezTo>
                      <a:pt x="12996" y="19498"/>
                      <a:pt x="13029" y="19204"/>
                      <a:pt x="13052" y="18897"/>
                    </a:cubicBezTo>
                    <a:cubicBezTo>
                      <a:pt x="13075" y="18593"/>
                      <a:pt x="13086" y="18292"/>
                      <a:pt x="13088" y="17979"/>
                    </a:cubicBezTo>
                    <a:cubicBezTo>
                      <a:pt x="13088" y="17841"/>
                      <a:pt x="13086" y="17701"/>
                      <a:pt x="13082" y="17562"/>
                    </a:cubicBezTo>
                    <a:cubicBezTo>
                      <a:pt x="13075" y="17253"/>
                      <a:pt x="13053" y="16925"/>
                      <a:pt x="13024" y="16610"/>
                    </a:cubicBezTo>
                    <a:cubicBezTo>
                      <a:pt x="13014" y="16494"/>
                      <a:pt x="13001" y="16373"/>
                      <a:pt x="12987" y="16252"/>
                    </a:cubicBezTo>
                    <a:cubicBezTo>
                      <a:pt x="12964" y="16055"/>
                      <a:pt x="12935" y="15851"/>
                      <a:pt x="12902" y="15648"/>
                    </a:cubicBezTo>
                    <a:cubicBezTo>
                      <a:pt x="12852" y="15329"/>
                      <a:pt x="12790" y="15001"/>
                      <a:pt x="12715" y="14679"/>
                    </a:cubicBezTo>
                    <a:cubicBezTo>
                      <a:pt x="12642" y="14359"/>
                      <a:pt x="12557" y="14031"/>
                      <a:pt x="12464" y="13707"/>
                    </a:cubicBezTo>
                    <a:cubicBezTo>
                      <a:pt x="12370" y="13382"/>
                      <a:pt x="12265" y="13055"/>
                      <a:pt x="12152" y="12735"/>
                    </a:cubicBezTo>
                    <a:cubicBezTo>
                      <a:pt x="12038" y="12415"/>
                      <a:pt x="11913" y="12090"/>
                      <a:pt x="11778" y="11768"/>
                    </a:cubicBezTo>
                    <a:cubicBezTo>
                      <a:pt x="11644" y="11449"/>
                      <a:pt x="11499" y="11125"/>
                      <a:pt x="11345" y="10809"/>
                    </a:cubicBezTo>
                    <a:cubicBezTo>
                      <a:pt x="11189" y="10488"/>
                      <a:pt x="11023" y="10171"/>
                      <a:pt x="10852" y="9862"/>
                    </a:cubicBezTo>
                    <a:cubicBezTo>
                      <a:pt x="10592" y="9393"/>
                      <a:pt x="10310" y="8924"/>
                      <a:pt x="10010" y="8469"/>
                    </a:cubicBezTo>
                    <a:cubicBezTo>
                      <a:pt x="9711" y="8014"/>
                      <a:pt x="9387" y="7561"/>
                      <a:pt x="9049" y="7123"/>
                    </a:cubicBezTo>
                    <a:cubicBezTo>
                      <a:pt x="8714" y="6689"/>
                      <a:pt x="8355" y="6255"/>
                      <a:pt x="7981" y="5835"/>
                    </a:cubicBezTo>
                    <a:cubicBezTo>
                      <a:pt x="7607" y="5416"/>
                      <a:pt x="7215" y="5007"/>
                      <a:pt x="6812" y="4614"/>
                    </a:cubicBezTo>
                    <a:cubicBezTo>
                      <a:pt x="6404" y="4217"/>
                      <a:pt x="5993" y="3844"/>
                      <a:pt x="5554" y="3473"/>
                    </a:cubicBezTo>
                    <a:cubicBezTo>
                      <a:pt x="5117" y="3103"/>
                      <a:pt x="4682" y="2758"/>
                      <a:pt x="4219" y="2420"/>
                    </a:cubicBezTo>
                    <a:cubicBezTo>
                      <a:pt x="3913" y="2193"/>
                      <a:pt x="3606" y="1982"/>
                      <a:pt x="3290" y="1772"/>
                    </a:cubicBezTo>
                    <a:lnTo>
                      <a:pt x="3174" y="1694"/>
                    </a:lnTo>
                    <a:cubicBezTo>
                      <a:pt x="2896" y="1513"/>
                      <a:pt x="2622" y="1341"/>
                      <a:pt x="2334" y="1168"/>
                    </a:cubicBezTo>
                    <a:cubicBezTo>
                      <a:pt x="2008" y="971"/>
                      <a:pt x="1687" y="790"/>
                      <a:pt x="1356" y="612"/>
                    </a:cubicBezTo>
                    <a:cubicBezTo>
                      <a:pt x="1024" y="435"/>
                      <a:pt x="699" y="270"/>
                      <a:pt x="362" y="107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1" name="Google Shape;6471;p24"/>
              <p:cNvSpPr/>
              <p:nvPr/>
            </p:nvSpPr>
            <p:spPr>
              <a:xfrm>
                <a:off x="3385633" y="1347489"/>
                <a:ext cx="367827" cy="193160"/>
              </a:xfrm>
              <a:custGeom>
                <a:avLst/>
                <a:gdLst/>
                <a:ahLst/>
                <a:cxnLst/>
                <a:rect l="l" t="t" r="r" b="b"/>
                <a:pathLst>
                  <a:path w="11795" h="6194" extrusionOk="0">
                    <a:moveTo>
                      <a:pt x="330" y="0"/>
                    </a:moveTo>
                    <a:lnTo>
                      <a:pt x="0" y="2"/>
                    </a:lnTo>
                    <a:lnTo>
                      <a:pt x="5" y="324"/>
                    </a:lnTo>
                    <a:lnTo>
                      <a:pt x="330" y="321"/>
                    </a:lnTo>
                    <a:cubicBezTo>
                      <a:pt x="637" y="321"/>
                      <a:pt x="936" y="328"/>
                      <a:pt x="1243" y="345"/>
                    </a:cubicBezTo>
                    <a:cubicBezTo>
                      <a:pt x="1579" y="362"/>
                      <a:pt x="1900" y="390"/>
                      <a:pt x="2223" y="426"/>
                    </a:cubicBezTo>
                    <a:cubicBezTo>
                      <a:pt x="2513" y="457"/>
                      <a:pt x="2788" y="498"/>
                      <a:pt x="3064" y="544"/>
                    </a:cubicBezTo>
                    <a:lnTo>
                      <a:pt x="3183" y="564"/>
                    </a:lnTo>
                    <a:cubicBezTo>
                      <a:pt x="3500" y="620"/>
                      <a:pt x="3803" y="685"/>
                      <a:pt x="4116" y="759"/>
                    </a:cubicBezTo>
                    <a:cubicBezTo>
                      <a:pt x="4579" y="873"/>
                      <a:pt x="5018" y="1004"/>
                      <a:pt x="5455" y="1159"/>
                    </a:cubicBezTo>
                    <a:cubicBezTo>
                      <a:pt x="5893" y="1313"/>
                      <a:pt x="6305" y="1485"/>
                      <a:pt x="6714" y="1682"/>
                    </a:cubicBezTo>
                    <a:cubicBezTo>
                      <a:pt x="7121" y="1876"/>
                      <a:pt x="7514" y="2093"/>
                      <a:pt x="7885" y="2323"/>
                    </a:cubicBezTo>
                    <a:cubicBezTo>
                      <a:pt x="8257" y="2556"/>
                      <a:pt x="8618" y="2811"/>
                      <a:pt x="8954" y="3080"/>
                    </a:cubicBezTo>
                    <a:cubicBezTo>
                      <a:pt x="9292" y="3350"/>
                      <a:pt x="9613" y="3640"/>
                      <a:pt x="9912" y="3944"/>
                    </a:cubicBezTo>
                    <a:cubicBezTo>
                      <a:pt x="10212" y="4248"/>
                      <a:pt x="10494" y="4572"/>
                      <a:pt x="10753" y="4907"/>
                    </a:cubicBezTo>
                    <a:cubicBezTo>
                      <a:pt x="10882" y="5075"/>
                      <a:pt x="11006" y="5249"/>
                      <a:pt x="11126" y="5424"/>
                    </a:cubicBezTo>
                    <a:lnTo>
                      <a:pt x="11206" y="5545"/>
                    </a:lnTo>
                    <a:lnTo>
                      <a:pt x="11264" y="5626"/>
                    </a:lnTo>
                    <a:lnTo>
                      <a:pt x="11795" y="6194"/>
                    </a:lnTo>
                    <a:lnTo>
                      <a:pt x="11559" y="5580"/>
                    </a:lnTo>
                    <a:cubicBezTo>
                      <a:pt x="11552" y="5565"/>
                      <a:pt x="11539" y="5531"/>
                      <a:pt x="11525" y="5496"/>
                    </a:cubicBezTo>
                    <a:cubicBezTo>
                      <a:pt x="11503" y="5442"/>
                      <a:pt x="11479" y="5386"/>
                      <a:pt x="11471" y="5374"/>
                    </a:cubicBezTo>
                    <a:lnTo>
                      <a:pt x="11388" y="5251"/>
                    </a:lnTo>
                    <a:cubicBezTo>
                      <a:pt x="11266" y="5068"/>
                      <a:pt x="11137" y="4890"/>
                      <a:pt x="11004" y="4717"/>
                    </a:cubicBezTo>
                    <a:cubicBezTo>
                      <a:pt x="10738" y="4372"/>
                      <a:pt x="10446" y="4037"/>
                      <a:pt x="10137" y="3724"/>
                    </a:cubicBezTo>
                    <a:cubicBezTo>
                      <a:pt x="9833" y="3410"/>
                      <a:pt x="9500" y="3113"/>
                      <a:pt x="9151" y="2834"/>
                    </a:cubicBezTo>
                    <a:cubicBezTo>
                      <a:pt x="8806" y="2556"/>
                      <a:pt x="8438" y="2296"/>
                      <a:pt x="8053" y="2056"/>
                    </a:cubicBezTo>
                    <a:cubicBezTo>
                      <a:pt x="7672" y="1816"/>
                      <a:pt x="7268" y="1596"/>
                      <a:pt x="6852" y="1396"/>
                    </a:cubicBezTo>
                    <a:cubicBezTo>
                      <a:pt x="6435" y="1196"/>
                      <a:pt x="6014" y="1021"/>
                      <a:pt x="5563" y="860"/>
                    </a:cubicBezTo>
                    <a:cubicBezTo>
                      <a:pt x="5117" y="702"/>
                      <a:pt x="4670" y="568"/>
                      <a:pt x="4191" y="450"/>
                    </a:cubicBezTo>
                    <a:cubicBezTo>
                      <a:pt x="3873" y="371"/>
                      <a:pt x="3560" y="306"/>
                      <a:pt x="3239" y="249"/>
                    </a:cubicBezTo>
                    <a:lnTo>
                      <a:pt x="3120" y="230"/>
                    </a:lnTo>
                    <a:cubicBezTo>
                      <a:pt x="2837" y="181"/>
                      <a:pt x="2557" y="141"/>
                      <a:pt x="2262" y="108"/>
                    </a:cubicBezTo>
                    <a:cubicBezTo>
                      <a:pt x="1931" y="69"/>
                      <a:pt x="1603" y="43"/>
                      <a:pt x="1260" y="25"/>
                    </a:cubicBezTo>
                    <a:cubicBezTo>
                      <a:pt x="948" y="7"/>
                      <a:pt x="644" y="0"/>
                      <a:pt x="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2" name="Google Shape;6472;p24"/>
              <p:cNvSpPr/>
              <p:nvPr/>
            </p:nvSpPr>
            <p:spPr>
              <a:xfrm>
                <a:off x="3313223" y="1273644"/>
                <a:ext cx="122869" cy="42131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1351" extrusionOk="0">
                    <a:moveTo>
                      <a:pt x="2478" y="0"/>
                    </a:moveTo>
                    <a:cubicBezTo>
                      <a:pt x="2292" y="0"/>
                      <a:pt x="2107" y="22"/>
                      <a:pt x="1913" y="65"/>
                    </a:cubicBezTo>
                    <a:cubicBezTo>
                      <a:pt x="1769" y="98"/>
                      <a:pt x="1629" y="141"/>
                      <a:pt x="1484" y="197"/>
                    </a:cubicBezTo>
                    <a:lnTo>
                      <a:pt x="1428" y="217"/>
                    </a:lnTo>
                    <a:cubicBezTo>
                      <a:pt x="1300" y="269"/>
                      <a:pt x="1175" y="328"/>
                      <a:pt x="1043" y="396"/>
                    </a:cubicBezTo>
                    <a:cubicBezTo>
                      <a:pt x="896" y="473"/>
                      <a:pt x="751" y="560"/>
                      <a:pt x="597" y="662"/>
                    </a:cubicBezTo>
                    <a:cubicBezTo>
                      <a:pt x="446" y="762"/>
                      <a:pt x="300" y="870"/>
                      <a:pt x="140" y="998"/>
                    </a:cubicBezTo>
                    <a:lnTo>
                      <a:pt x="1" y="1113"/>
                    </a:lnTo>
                    <a:lnTo>
                      <a:pt x="127" y="1266"/>
                    </a:lnTo>
                    <a:lnTo>
                      <a:pt x="219" y="1350"/>
                    </a:lnTo>
                    <a:lnTo>
                      <a:pt x="314" y="1273"/>
                    </a:lnTo>
                    <a:lnTo>
                      <a:pt x="236" y="1178"/>
                    </a:lnTo>
                    <a:lnTo>
                      <a:pt x="236" y="1178"/>
                    </a:lnTo>
                    <a:lnTo>
                      <a:pt x="348" y="1247"/>
                    </a:lnTo>
                    <a:cubicBezTo>
                      <a:pt x="494" y="1129"/>
                      <a:pt x="633" y="1027"/>
                      <a:pt x="775" y="932"/>
                    </a:cubicBezTo>
                    <a:cubicBezTo>
                      <a:pt x="918" y="837"/>
                      <a:pt x="1054" y="755"/>
                      <a:pt x="1192" y="682"/>
                    </a:cubicBezTo>
                    <a:cubicBezTo>
                      <a:pt x="1313" y="617"/>
                      <a:pt x="1428" y="565"/>
                      <a:pt x="1556" y="514"/>
                    </a:cubicBezTo>
                    <a:lnTo>
                      <a:pt x="1507" y="400"/>
                    </a:lnTo>
                    <a:lnTo>
                      <a:pt x="1595" y="496"/>
                    </a:lnTo>
                    <a:cubicBezTo>
                      <a:pt x="1729" y="446"/>
                      <a:pt x="1854" y="409"/>
                      <a:pt x="1983" y="380"/>
                    </a:cubicBezTo>
                    <a:cubicBezTo>
                      <a:pt x="2154" y="341"/>
                      <a:pt x="2314" y="322"/>
                      <a:pt x="2476" y="322"/>
                    </a:cubicBezTo>
                    <a:lnTo>
                      <a:pt x="2534" y="322"/>
                    </a:lnTo>
                    <a:cubicBezTo>
                      <a:pt x="2670" y="325"/>
                      <a:pt x="2804" y="344"/>
                      <a:pt x="2954" y="380"/>
                    </a:cubicBezTo>
                    <a:lnTo>
                      <a:pt x="3303" y="433"/>
                    </a:lnTo>
                    <a:lnTo>
                      <a:pt x="3940" y="496"/>
                    </a:lnTo>
                    <a:lnTo>
                      <a:pt x="3004" y="64"/>
                    </a:lnTo>
                    <a:cubicBezTo>
                      <a:pt x="2854" y="26"/>
                      <a:pt x="2700" y="6"/>
                      <a:pt x="2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3" name="Google Shape;6473;p24"/>
              <p:cNvSpPr/>
              <p:nvPr/>
            </p:nvSpPr>
            <p:spPr>
              <a:xfrm>
                <a:off x="3106907" y="1270277"/>
                <a:ext cx="115509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24" extrusionOk="0">
                    <a:moveTo>
                      <a:pt x="1467" y="1"/>
                    </a:moveTo>
                    <a:cubicBezTo>
                      <a:pt x="1355" y="1"/>
                      <a:pt x="1240" y="13"/>
                      <a:pt x="1115" y="38"/>
                    </a:cubicBezTo>
                    <a:lnTo>
                      <a:pt x="0" y="488"/>
                    </a:lnTo>
                    <a:lnTo>
                      <a:pt x="670" y="432"/>
                    </a:lnTo>
                    <a:lnTo>
                      <a:pt x="1189" y="350"/>
                    </a:lnTo>
                    <a:cubicBezTo>
                      <a:pt x="1281" y="330"/>
                      <a:pt x="1376" y="321"/>
                      <a:pt x="1477" y="321"/>
                    </a:cubicBezTo>
                    <a:cubicBezTo>
                      <a:pt x="1632" y="321"/>
                      <a:pt x="1787" y="344"/>
                      <a:pt x="1953" y="392"/>
                    </a:cubicBezTo>
                    <a:cubicBezTo>
                      <a:pt x="2065" y="422"/>
                      <a:pt x="2176" y="465"/>
                      <a:pt x="2295" y="518"/>
                    </a:cubicBezTo>
                    <a:lnTo>
                      <a:pt x="2337" y="538"/>
                    </a:lnTo>
                    <a:cubicBezTo>
                      <a:pt x="2439" y="587"/>
                      <a:pt x="2541" y="645"/>
                      <a:pt x="2647" y="711"/>
                    </a:cubicBezTo>
                    <a:cubicBezTo>
                      <a:pt x="2771" y="788"/>
                      <a:pt x="2892" y="873"/>
                      <a:pt x="3015" y="971"/>
                    </a:cubicBezTo>
                    <a:cubicBezTo>
                      <a:pt x="3142" y="1070"/>
                      <a:pt x="3265" y="1177"/>
                      <a:pt x="3413" y="1315"/>
                    </a:cubicBezTo>
                    <a:lnTo>
                      <a:pt x="3523" y="1248"/>
                    </a:lnTo>
                    <a:lnTo>
                      <a:pt x="3523" y="1248"/>
                    </a:lnTo>
                    <a:lnTo>
                      <a:pt x="3438" y="1336"/>
                    </a:lnTo>
                    <a:lnTo>
                      <a:pt x="3526" y="1424"/>
                    </a:lnTo>
                    <a:lnTo>
                      <a:pt x="3662" y="1280"/>
                    </a:lnTo>
                    <a:lnTo>
                      <a:pt x="3704" y="1149"/>
                    </a:lnTo>
                    <a:lnTo>
                      <a:pt x="3613" y="1064"/>
                    </a:lnTo>
                    <a:cubicBezTo>
                      <a:pt x="3478" y="936"/>
                      <a:pt x="3346" y="824"/>
                      <a:pt x="3215" y="721"/>
                    </a:cubicBezTo>
                    <a:cubicBezTo>
                      <a:pt x="3083" y="616"/>
                      <a:pt x="2952" y="524"/>
                      <a:pt x="2820" y="442"/>
                    </a:cubicBezTo>
                    <a:cubicBezTo>
                      <a:pt x="2703" y="367"/>
                      <a:pt x="2590" y="307"/>
                      <a:pt x="2479" y="252"/>
                    </a:cubicBezTo>
                    <a:lnTo>
                      <a:pt x="2427" y="229"/>
                    </a:lnTo>
                    <a:cubicBezTo>
                      <a:pt x="2295" y="167"/>
                      <a:pt x="2170" y="120"/>
                      <a:pt x="2042" y="84"/>
                    </a:cubicBezTo>
                    <a:cubicBezTo>
                      <a:pt x="1846" y="28"/>
                      <a:pt x="166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4" name="Google Shape;6474;p24"/>
              <p:cNvSpPr/>
              <p:nvPr/>
            </p:nvSpPr>
            <p:spPr>
              <a:xfrm>
                <a:off x="2799804" y="1343341"/>
                <a:ext cx="348025" cy="162349"/>
              </a:xfrm>
              <a:custGeom>
                <a:avLst/>
                <a:gdLst/>
                <a:ahLst/>
                <a:cxnLst/>
                <a:rect l="l" t="t" r="r" b="b"/>
                <a:pathLst>
                  <a:path w="11160" h="5206" extrusionOk="0">
                    <a:moveTo>
                      <a:pt x="10344" y="1"/>
                    </a:moveTo>
                    <a:cubicBezTo>
                      <a:pt x="10204" y="1"/>
                      <a:pt x="10066" y="4"/>
                      <a:pt x="9925" y="7"/>
                    </a:cubicBezTo>
                    <a:cubicBezTo>
                      <a:pt x="9598" y="14"/>
                      <a:pt x="9276" y="33"/>
                      <a:pt x="8944" y="61"/>
                    </a:cubicBezTo>
                    <a:cubicBezTo>
                      <a:pt x="8652" y="86"/>
                      <a:pt x="8376" y="119"/>
                      <a:pt x="8102" y="158"/>
                    </a:cubicBezTo>
                    <a:lnTo>
                      <a:pt x="7984" y="176"/>
                    </a:lnTo>
                    <a:cubicBezTo>
                      <a:pt x="7672" y="224"/>
                      <a:pt x="7366" y="280"/>
                      <a:pt x="7052" y="350"/>
                    </a:cubicBezTo>
                    <a:cubicBezTo>
                      <a:pt x="6585" y="452"/>
                      <a:pt x="6144" y="575"/>
                      <a:pt x="5709" y="720"/>
                    </a:cubicBezTo>
                    <a:cubicBezTo>
                      <a:pt x="5271" y="866"/>
                      <a:pt x="4855" y="1029"/>
                      <a:pt x="4444" y="1220"/>
                    </a:cubicBezTo>
                    <a:cubicBezTo>
                      <a:pt x="4036" y="1407"/>
                      <a:pt x="3641" y="1617"/>
                      <a:pt x="3267" y="1845"/>
                    </a:cubicBezTo>
                    <a:cubicBezTo>
                      <a:pt x="2892" y="2074"/>
                      <a:pt x="2528" y="2326"/>
                      <a:pt x="2189" y="2593"/>
                    </a:cubicBezTo>
                    <a:cubicBezTo>
                      <a:pt x="1848" y="2862"/>
                      <a:pt x="1523" y="3152"/>
                      <a:pt x="1221" y="3456"/>
                    </a:cubicBezTo>
                    <a:cubicBezTo>
                      <a:pt x="936" y="3742"/>
                      <a:pt x="669" y="4045"/>
                      <a:pt x="409" y="4377"/>
                    </a:cubicBezTo>
                    <a:lnTo>
                      <a:pt x="370" y="4426"/>
                    </a:lnTo>
                    <a:lnTo>
                      <a:pt x="215" y="4698"/>
                    </a:lnTo>
                    <a:lnTo>
                      <a:pt x="0" y="5205"/>
                    </a:lnTo>
                    <a:lnTo>
                      <a:pt x="642" y="4604"/>
                    </a:lnTo>
                    <a:lnTo>
                      <a:pt x="676" y="4561"/>
                    </a:lnTo>
                    <a:cubicBezTo>
                      <a:pt x="916" y="4254"/>
                      <a:pt x="1178" y="3959"/>
                      <a:pt x="1451" y="3681"/>
                    </a:cubicBezTo>
                    <a:cubicBezTo>
                      <a:pt x="1741" y="3387"/>
                      <a:pt x="2058" y="3106"/>
                      <a:pt x="2388" y="2846"/>
                    </a:cubicBezTo>
                    <a:cubicBezTo>
                      <a:pt x="2718" y="2589"/>
                      <a:pt x="3070" y="2344"/>
                      <a:pt x="3435" y="2121"/>
                    </a:cubicBezTo>
                    <a:cubicBezTo>
                      <a:pt x="3799" y="1902"/>
                      <a:pt x="4184" y="1696"/>
                      <a:pt x="4579" y="1515"/>
                    </a:cubicBezTo>
                    <a:cubicBezTo>
                      <a:pt x="4978" y="1331"/>
                      <a:pt x="5383" y="1171"/>
                      <a:pt x="5811" y="1027"/>
                    </a:cubicBezTo>
                    <a:cubicBezTo>
                      <a:pt x="6240" y="885"/>
                      <a:pt x="6667" y="767"/>
                      <a:pt x="7123" y="667"/>
                    </a:cubicBezTo>
                    <a:cubicBezTo>
                      <a:pt x="7429" y="600"/>
                      <a:pt x="7728" y="544"/>
                      <a:pt x="8036" y="497"/>
                    </a:cubicBezTo>
                    <a:lnTo>
                      <a:pt x="8151" y="480"/>
                    </a:lnTo>
                    <a:cubicBezTo>
                      <a:pt x="8419" y="439"/>
                      <a:pt x="8687" y="409"/>
                      <a:pt x="8973" y="385"/>
                    </a:cubicBezTo>
                    <a:cubicBezTo>
                      <a:pt x="9295" y="356"/>
                      <a:pt x="9608" y="337"/>
                      <a:pt x="9935" y="330"/>
                    </a:cubicBezTo>
                    <a:cubicBezTo>
                      <a:pt x="10073" y="327"/>
                      <a:pt x="10209" y="324"/>
                      <a:pt x="10347" y="324"/>
                    </a:cubicBezTo>
                    <a:cubicBezTo>
                      <a:pt x="10534" y="324"/>
                      <a:pt x="10721" y="327"/>
                      <a:pt x="10912" y="334"/>
                    </a:cubicBezTo>
                    <a:lnTo>
                      <a:pt x="11148" y="343"/>
                    </a:lnTo>
                    <a:lnTo>
                      <a:pt x="11160" y="20"/>
                    </a:lnTo>
                    <a:lnTo>
                      <a:pt x="10925" y="12"/>
                    </a:lnTo>
                    <a:cubicBezTo>
                      <a:pt x="10728" y="5"/>
                      <a:pt x="10536" y="1"/>
                      <a:pt x="10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5" name="Google Shape;6475;p24"/>
              <p:cNvSpPr/>
              <p:nvPr/>
            </p:nvSpPr>
            <p:spPr>
              <a:xfrm>
                <a:off x="2730356" y="1401407"/>
                <a:ext cx="416444" cy="738087"/>
              </a:xfrm>
              <a:custGeom>
                <a:avLst/>
                <a:gdLst/>
                <a:ahLst/>
                <a:cxnLst/>
                <a:rect l="l" t="t" r="r" b="b"/>
                <a:pathLst>
                  <a:path w="13354" h="23668" extrusionOk="0">
                    <a:moveTo>
                      <a:pt x="13226" y="1"/>
                    </a:moveTo>
                    <a:lnTo>
                      <a:pt x="12997" y="100"/>
                    </a:lnTo>
                    <a:cubicBezTo>
                      <a:pt x="12653" y="251"/>
                      <a:pt x="12321" y="406"/>
                      <a:pt x="11981" y="576"/>
                    </a:cubicBezTo>
                    <a:cubicBezTo>
                      <a:pt x="11646" y="744"/>
                      <a:pt x="11319" y="916"/>
                      <a:pt x="10983" y="1103"/>
                    </a:cubicBezTo>
                    <a:cubicBezTo>
                      <a:pt x="10691" y="1264"/>
                      <a:pt x="10413" y="1428"/>
                      <a:pt x="10127" y="1604"/>
                    </a:cubicBezTo>
                    <a:lnTo>
                      <a:pt x="10007" y="1678"/>
                    </a:lnTo>
                    <a:cubicBezTo>
                      <a:pt x="9683" y="1880"/>
                      <a:pt x="9373" y="2082"/>
                      <a:pt x="9058" y="2300"/>
                    </a:cubicBezTo>
                    <a:cubicBezTo>
                      <a:pt x="8589" y="2623"/>
                      <a:pt x="8143" y="2954"/>
                      <a:pt x="7693" y="3313"/>
                    </a:cubicBezTo>
                    <a:cubicBezTo>
                      <a:pt x="7248" y="3671"/>
                      <a:pt x="6828" y="4032"/>
                      <a:pt x="6411" y="4419"/>
                    </a:cubicBezTo>
                    <a:cubicBezTo>
                      <a:pt x="6000" y="4800"/>
                      <a:pt x="5599" y="5198"/>
                      <a:pt x="5218" y="5605"/>
                    </a:cubicBezTo>
                    <a:cubicBezTo>
                      <a:pt x="4835" y="6014"/>
                      <a:pt x="4469" y="6439"/>
                      <a:pt x="4127" y="6863"/>
                    </a:cubicBezTo>
                    <a:cubicBezTo>
                      <a:pt x="3782" y="7290"/>
                      <a:pt x="3451" y="7734"/>
                      <a:pt x="3146" y="8181"/>
                    </a:cubicBezTo>
                    <a:cubicBezTo>
                      <a:pt x="2841" y="8625"/>
                      <a:pt x="2551" y="9085"/>
                      <a:pt x="2285" y="9551"/>
                    </a:cubicBezTo>
                    <a:cubicBezTo>
                      <a:pt x="2112" y="9854"/>
                      <a:pt x="1943" y="10169"/>
                      <a:pt x="1783" y="10486"/>
                    </a:cubicBezTo>
                    <a:cubicBezTo>
                      <a:pt x="1625" y="10798"/>
                      <a:pt x="1476" y="11117"/>
                      <a:pt x="1339" y="11433"/>
                    </a:cubicBezTo>
                    <a:cubicBezTo>
                      <a:pt x="1201" y="11749"/>
                      <a:pt x="1073" y="12073"/>
                      <a:pt x="957" y="12389"/>
                    </a:cubicBezTo>
                    <a:cubicBezTo>
                      <a:pt x="840" y="12707"/>
                      <a:pt x="734" y="13030"/>
                      <a:pt x="637" y="13352"/>
                    </a:cubicBezTo>
                    <a:cubicBezTo>
                      <a:pt x="541" y="13671"/>
                      <a:pt x="455" y="13996"/>
                      <a:pt x="381" y="14317"/>
                    </a:cubicBezTo>
                    <a:cubicBezTo>
                      <a:pt x="308" y="14636"/>
                      <a:pt x="243" y="14962"/>
                      <a:pt x="192" y="15282"/>
                    </a:cubicBezTo>
                    <a:cubicBezTo>
                      <a:pt x="159" y="15477"/>
                      <a:pt x="130" y="15678"/>
                      <a:pt x="105" y="15884"/>
                    </a:cubicBezTo>
                    <a:cubicBezTo>
                      <a:pt x="88" y="16008"/>
                      <a:pt x="77" y="16128"/>
                      <a:pt x="65" y="16239"/>
                    </a:cubicBezTo>
                    <a:cubicBezTo>
                      <a:pt x="35" y="16551"/>
                      <a:pt x="15" y="16879"/>
                      <a:pt x="6" y="17191"/>
                    </a:cubicBezTo>
                    <a:cubicBezTo>
                      <a:pt x="2" y="17327"/>
                      <a:pt x="0" y="17467"/>
                      <a:pt x="0" y="17608"/>
                    </a:cubicBezTo>
                    <a:cubicBezTo>
                      <a:pt x="0" y="17921"/>
                      <a:pt x="13" y="18223"/>
                      <a:pt x="36" y="18528"/>
                    </a:cubicBezTo>
                    <a:cubicBezTo>
                      <a:pt x="59" y="18837"/>
                      <a:pt x="94" y="19132"/>
                      <a:pt x="139" y="19429"/>
                    </a:cubicBezTo>
                    <a:cubicBezTo>
                      <a:pt x="185" y="19730"/>
                      <a:pt x="239" y="20019"/>
                      <a:pt x="307" y="20312"/>
                    </a:cubicBezTo>
                    <a:cubicBezTo>
                      <a:pt x="373" y="20602"/>
                      <a:pt x="448" y="20883"/>
                      <a:pt x="538" y="21169"/>
                    </a:cubicBezTo>
                    <a:cubicBezTo>
                      <a:pt x="627" y="21453"/>
                      <a:pt x="724" y="21724"/>
                      <a:pt x="834" y="22000"/>
                    </a:cubicBezTo>
                    <a:cubicBezTo>
                      <a:pt x="946" y="22273"/>
                      <a:pt x="1063" y="22533"/>
                      <a:pt x="1194" y="22798"/>
                    </a:cubicBezTo>
                    <a:cubicBezTo>
                      <a:pt x="1325" y="23061"/>
                      <a:pt x="1464" y="23312"/>
                      <a:pt x="1615" y="23562"/>
                    </a:cubicBezTo>
                    <a:lnTo>
                      <a:pt x="1677" y="23667"/>
                    </a:lnTo>
                    <a:lnTo>
                      <a:pt x="1953" y="23499"/>
                    </a:lnTo>
                    <a:lnTo>
                      <a:pt x="1890" y="23394"/>
                    </a:lnTo>
                    <a:cubicBezTo>
                      <a:pt x="1741" y="23150"/>
                      <a:pt x="1609" y="22908"/>
                      <a:pt x="1481" y="22651"/>
                    </a:cubicBezTo>
                    <a:cubicBezTo>
                      <a:pt x="1353" y="22397"/>
                      <a:pt x="1238" y="22144"/>
                      <a:pt x="1133" y="21878"/>
                    </a:cubicBezTo>
                    <a:cubicBezTo>
                      <a:pt x="1026" y="21609"/>
                      <a:pt x="932" y="21346"/>
                      <a:pt x="846" y="21072"/>
                    </a:cubicBezTo>
                    <a:cubicBezTo>
                      <a:pt x="761" y="20796"/>
                      <a:pt x="688" y="20523"/>
                      <a:pt x="620" y="20239"/>
                    </a:cubicBezTo>
                    <a:cubicBezTo>
                      <a:pt x="554" y="19955"/>
                      <a:pt x="502" y="19675"/>
                      <a:pt x="458" y="19380"/>
                    </a:cubicBezTo>
                    <a:cubicBezTo>
                      <a:pt x="415" y="19090"/>
                      <a:pt x="381" y="18802"/>
                      <a:pt x="358" y="18502"/>
                    </a:cubicBezTo>
                    <a:cubicBezTo>
                      <a:pt x="335" y="18204"/>
                      <a:pt x="324" y="17911"/>
                      <a:pt x="323" y="17605"/>
                    </a:cubicBezTo>
                    <a:cubicBezTo>
                      <a:pt x="323" y="17468"/>
                      <a:pt x="324" y="17332"/>
                      <a:pt x="328" y="17199"/>
                    </a:cubicBezTo>
                    <a:cubicBezTo>
                      <a:pt x="335" y="16898"/>
                      <a:pt x="357" y="16577"/>
                      <a:pt x="386" y="16272"/>
                    </a:cubicBezTo>
                    <a:cubicBezTo>
                      <a:pt x="396" y="16163"/>
                      <a:pt x="409" y="16045"/>
                      <a:pt x="423" y="15923"/>
                    </a:cubicBezTo>
                    <a:cubicBezTo>
                      <a:pt x="448" y="15724"/>
                      <a:pt x="476" y="15525"/>
                      <a:pt x="508" y="15333"/>
                    </a:cubicBezTo>
                    <a:cubicBezTo>
                      <a:pt x="560" y="15020"/>
                      <a:pt x="623" y="14704"/>
                      <a:pt x="695" y="14390"/>
                    </a:cubicBezTo>
                    <a:cubicBezTo>
                      <a:pt x="767" y="14080"/>
                      <a:pt x="850" y="13762"/>
                      <a:pt x="946" y="13446"/>
                    </a:cubicBezTo>
                    <a:cubicBezTo>
                      <a:pt x="1040" y="13131"/>
                      <a:pt x="1145" y="12815"/>
                      <a:pt x="1260" y="12500"/>
                    </a:cubicBezTo>
                    <a:cubicBezTo>
                      <a:pt x="1375" y="12188"/>
                      <a:pt x="1501" y="11871"/>
                      <a:pt x="1637" y="11559"/>
                    </a:cubicBezTo>
                    <a:cubicBezTo>
                      <a:pt x="1769" y="11253"/>
                      <a:pt x="1914" y="10940"/>
                      <a:pt x="2071" y="10629"/>
                    </a:cubicBezTo>
                    <a:cubicBezTo>
                      <a:pt x="2227" y="10320"/>
                      <a:pt x="2393" y="10011"/>
                      <a:pt x="2565" y="9711"/>
                    </a:cubicBezTo>
                    <a:cubicBezTo>
                      <a:pt x="2824" y="9258"/>
                      <a:pt x="3110" y="8805"/>
                      <a:pt x="3412" y="8364"/>
                    </a:cubicBezTo>
                    <a:cubicBezTo>
                      <a:pt x="3710" y="7925"/>
                      <a:pt x="4035" y="7488"/>
                      <a:pt x="4377" y="7064"/>
                    </a:cubicBezTo>
                    <a:cubicBezTo>
                      <a:pt x="4715" y="6643"/>
                      <a:pt x="5075" y="6226"/>
                      <a:pt x="5454" y="5823"/>
                    </a:cubicBezTo>
                    <a:cubicBezTo>
                      <a:pt x="5824" y="5426"/>
                      <a:pt x="6220" y="5033"/>
                      <a:pt x="6630" y="4654"/>
                    </a:cubicBezTo>
                    <a:cubicBezTo>
                      <a:pt x="7042" y="4275"/>
                      <a:pt x="7455" y="3918"/>
                      <a:pt x="7898" y="3565"/>
                    </a:cubicBezTo>
                    <a:cubicBezTo>
                      <a:pt x="8339" y="3211"/>
                      <a:pt x="8779" y="2883"/>
                      <a:pt x="9243" y="2564"/>
                    </a:cubicBezTo>
                    <a:cubicBezTo>
                      <a:pt x="9554" y="2350"/>
                      <a:pt x="9860" y="2149"/>
                      <a:pt x="10179" y="1952"/>
                    </a:cubicBezTo>
                    <a:lnTo>
                      <a:pt x="10296" y="1880"/>
                    </a:lnTo>
                    <a:cubicBezTo>
                      <a:pt x="10576" y="1704"/>
                      <a:pt x="10853" y="1543"/>
                      <a:pt x="11140" y="1384"/>
                    </a:cubicBezTo>
                    <a:cubicBezTo>
                      <a:pt x="11467" y="1200"/>
                      <a:pt x="11789" y="1032"/>
                      <a:pt x="12124" y="863"/>
                    </a:cubicBezTo>
                    <a:cubicBezTo>
                      <a:pt x="12459" y="697"/>
                      <a:pt x="12789" y="543"/>
                      <a:pt x="13145" y="386"/>
                    </a:cubicBezTo>
                    <a:lnTo>
                      <a:pt x="13354" y="295"/>
                    </a:lnTo>
                    <a:lnTo>
                      <a:pt x="132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6" name="Google Shape;6476;p24"/>
              <p:cNvSpPr/>
              <p:nvPr/>
            </p:nvSpPr>
            <p:spPr>
              <a:xfrm>
                <a:off x="3030069" y="1444597"/>
                <a:ext cx="205104" cy="10625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34072" extrusionOk="0">
                    <a:moveTo>
                      <a:pt x="5742" y="0"/>
                    </a:moveTo>
                    <a:lnTo>
                      <a:pt x="5630" y="197"/>
                    </a:lnTo>
                    <a:cubicBezTo>
                      <a:pt x="5476" y="475"/>
                      <a:pt x="5333" y="743"/>
                      <a:pt x="5189" y="1022"/>
                    </a:cubicBezTo>
                    <a:cubicBezTo>
                      <a:pt x="5044" y="1304"/>
                      <a:pt x="4901" y="1589"/>
                      <a:pt x="4756" y="1891"/>
                    </a:cubicBezTo>
                    <a:cubicBezTo>
                      <a:pt x="4628" y="2155"/>
                      <a:pt x="4507" y="2414"/>
                      <a:pt x="4385" y="2683"/>
                    </a:cubicBezTo>
                    <a:lnTo>
                      <a:pt x="4333" y="2798"/>
                    </a:lnTo>
                    <a:cubicBezTo>
                      <a:pt x="4192" y="3107"/>
                      <a:pt x="4060" y="3416"/>
                      <a:pt x="3922" y="3744"/>
                    </a:cubicBezTo>
                    <a:cubicBezTo>
                      <a:pt x="3718" y="4227"/>
                      <a:pt x="3524" y="4710"/>
                      <a:pt x="3330" y="5220"/>
                    </a:cubicBezTo>
                    <a:cubicBezTo>
                      <a:pt x="3136" y="5731"/>
                      <a:pt x="2955" y="6234"/>
                      <a:pt x="2774" y="6760"/>
                    </a:cubicBezTo>
                    <a:cubicBezTo>
                      <a:pt x="2594" y="7282"/>
                      <a:pt x="2421" y="7815"/>
                      <a:pt x="2256" y="8352"/>
                    </a:cubicBezTo>
                    <a:cubicBezTo>
                      <a:pt x="2091" y="8888"/>
                      <a:pt x="1931" y="9434"/>
                      <a:pt x="1783" y="9976"/>
                    </a:cubicBezTo>
                    <a:cubicBezTo>
                      <a:pt x="1633" y="10520"/>
                      <a:pt x="1493" y="11076"/>
                      <a:pt x="1359" y="11624"/>
                    </a:cubicBezTo>
                    <a:cubicBezTo>
                      <a:pt x="1227" y="12171"/>
                      <a:pt x="1102" y="12729"/>
                      <a:pt x="987" y="13280"/>
                    </a:cubicBezTo>
                    <a:cubicBezTo>
                      <a:pt x="912" y="13639"/>
                      <a:pt x="840" y="14010"/>
                      <a:pt x="769" y="14380"/>
                    </a:cubicBezTo>
                    <a:cubicBezTo>
                      <a:pt x="703" y="14745"/>
                      <a:pt x="639" y="15113"/>
                      <a:pt x="580" y="15472"/>
                    </a:cubicBezTo>
                    <a:cubicBezTo>
                      <a:pt x="519" y="15836"/>
                      <a:pt x="465" y="16198"/>
                      <a:pt x="414" y="16555"/>
                    </a:cubicBezTo>
                    <a:cubicBezTo>
                      <a:pt x="364" y="16908"/>
                      <a:pt x="317" y="17266"/>
                      <a:pt x="275" y="17620"/>
                    </a:cubicBezTo>
                    <a:cubicBezTo>
                      <a:pt x="232" y="17978"/>
                      <a:pt x="194" y="18330"/>
                      <a:pt x="164" y="18667"/>
                    </a:cubicBezTo>
                    <a:cubicBezTo>
                      <a:pt x="131" y="19013"/>
                      <a:pt x="102" y="19357"/>
                      <a:pt x="81" y="19689"/>
                    </a:cubicBezTo>
                    <a:cubicBezTo>
                      <a:pt x="66" y="19886"/>
                      <a:pt x="55" y="20099"/>
                      <a:pt x="43" y="20316"/>
                    </a:cubicBezTo>
                    <a:lnTo>
                      <a:pt x="28" y="20684"/>
                    </a:lnTo>
                    <a:cubicBezTo>
                      <a:pt x="15" y="21003"/>
                      <a:pt x="6" y="21335"/>
                      <a:pt x="2" y="21647"/>
                    </a:cubicBezTo>
                    <a:cubicBezTo>
                      <a:pt x="0" y="21776"/>
                      <a:pt x="0" y="21917"/>
                      <a:pt x="0" y="22062"/>
                    </a:cubicBezTo>
                    <a:cubicBezTo>
                      <a:pt x="2" y="22372"/>
                      <a:pt x="6" y="22666"/>
                      <a:pt x="16" y="22962"/>
                    </a:cubicBezTo>
                    <a:cubicBezTo>
                      <a:pt x="26" y="23261"/>
                      <a:pt x="41" y="23543"/>
                      <a:pt x="59" y="23824"/>
                    </a:cubicBezTo>
                    <a:cubicBezTo>
                      <a:pt x="79" y="24104"/>
                      <a:pt x="102" y="24373"/>
                      <a:pt x="131" y="24643"/>
                    </a:cubicBezTo>
                    <a:cubicBezTo>
                      <a:pt x="160" y="24910"/>
                      <a:pt x="194" y="25164"/>
                      <a:pt x="232" y="25418"/>
                    </a:cubicBezTo>
                    <a:cubicBezTo>
                      <a:pt x="271" y="25671"/>
                      <a:pt x="314" y="25910"/>
                      <a:pt x="360" y="26143"/>
                    </a:cubicBezTo>
                    <a:cubicBezTo>
                      <a:pt x="409" y="26375"/>
                      <a:pt x="459" y="26597"/>
                      <a:pt x="516" y="26815"/>
                    </a:cubicBezTo>
                    <a:cubicBezTo>
                      <a:pt x="574" y="27035"/>
                      <a:pt x="633" y="27238"/>
                      <a:pt x="699" y="27436"/>
                    </a:cubicBezTo>
                    <a:cubicBezTo>
                      <a:pt x="800" y="27735"/>
                      <a:pt x="906" y="28006"/>
                      <a:pt x="1025" y="28260"/>
                    </a:cubicBezTo>
                    <a:cubicBezTo>
                      <a:pt x="1145" y="28518"/>
                      <a:pt x="1271" y="28745"/>
                      <a:pt x="1409" y="28955"/>
                    </a:cubicBezTo>
                    <a:cubicBezTo>
                      <a:pt x="1546" y="29163"/>
                      <a:pt x="1697" y="29350"/>
                      <a:pt x="1853" y="29510"/>
                    </a:cubicBezTo>
                    <a:cubicBezTo>
                      <a:pt x="2012" y="29672"/>
                      <a:pt x="2180" y="29810"/>
                      <a:pt x="2357" y="29919"/>
                    </a:cubicBezTo>
                    <a:cubicBezTo>
                      <a:pt x="2495" y="30006"/>
                      <a:pt x="2638" y="30076"/>
                      <a:pt x="2802" y="30135"/>
                    </a:cubicBezTo>
                    <a:cubicBezTo>
                      <a:pt x="2840" y="30148"/>
                      <a:pt x="2877" y="30159"/>
                      <a:pt x="2916" y="30171"/>
                    </a:cubicBezTo>
                    <a:cubicBezTo>
                      <a:pt x="2945" y="30179"/>
                      <a:pt x="3006" y="30194"/>
                      <a:pt x="3081" y="30211"/>
                    </a:cubicBezTo>
                    <a:lnTo>
                      <a:pt x="3120" y="30220"/>
                    </a:lnTo>
                    <a:cubicBezTo>
                      <a:pt x="3222" y="30241"/>
                      <a:pt x="3340" y="30267"/>
                      <a:pt x="3385" y="30283"/>
                    </a:cubicBezTo>
                    <a:cubicBezTo>
                      <a:pt x="3471" y="30309"/>
                      <a:pt x="3558" y="30343"/>
                      <a:pt x="3642" y="30385"/>
                    </a:cubicBezTo>
                    <a:cubicBezTo>
                      <a:pt x="3800" y="30460"/>
                      <a:pt x="3952" y="30562"/>
                      <a:pt x="4099" y="30688"/>
                    </a:cubicBezTo>
                    <a:cubicBezTo>
                      <a:pt x="4246" y="30814"/>
                      <a:pt x="4387" y="30966"/>
                      <a:pt x="4520" y="31140"/>
                    </a:cubicBezTo>
                    <a:cubicBezTo>
                      <a:pt x="4628" y="31284"/>
                      <a:pt x="4734" y="31443"/>
                      <a:pt x="4832" y="31617"/>
                    </a:cubicBezTo>
                    <a:lnTo>
                      <a:pt x="6225" y="34071"/>
                    </a:lnTo>
                    <a:lnTo>
                      <a:pt x="6356" y="34030"/>
                    </a:lnTo>
                    <a:lnTo>
                      <a:pt x="6576" y="34024"/>
                    </a:lnTo>
                    <a:lnTo>
                      <a:pt x="5120" y="31459"/>
                    </a:lnTo>
                    <a:cubicBezTo>
                      <a:pt x="5012" y="31271"/>
                      <a:pt x="4898" y="31098"/>
                      <a:pt x="4782" y="30946"/>
                    </a:cubicBezTo>
                    <a:cubicBezTo>
                      <a:pt x="4637" y="30755"/>
                      <a:pt x="4480" y="30586"/>
                      <a:pt x="4315" y="30445"/>
                    </a:cubicBezTo>
                    <a:cubicBezTo>
                      <a:pt x="4148" y="30305"/>
                      <a:pt x="3971" y="30187"/>
                      <a:pt x="3789" y="30098"/>
                    </a:cubicBezTo>
                    <a:cubicBezTo>
                      <a:pt x="3691" y="30050"/>
                      <a:pt x="3589" y="30010"/>
                      <a:pt x="3487" y="29977"/>
                    </a:cubicBezTo>
                    <a:cubicBezTo>
                      <a:pt x="3438" y="29962"/>
                      <a:pt x="3320" y="29934"/>
                      <a:pt x="3173" y="29902"/>
                    </a:cubicBezTo>
                    <a:cubicBezTo>
                      <a:pt x="3101" y="29885"/>
                      <a:pt x="3037" y="29870"/>
                      <a:pt x="3014" y="29863"/>
                    </a:cubicBezTo>
                    <a:cubicBezTo>
                      <a:pt x="2979" y="29855"/>
                      <a:pt x="2947" y="29845"/>
                      <a:pt x="2903" y="29827"/>
                    </a:cubicBezTo>
                    <a:cubicBezTo>
                      <a:pt x="2775" y="29781"/>
                      <a:pt x="2651" y="29719"/>
                      <a:pt x="2533" y="29646"/>
                    </a:cubicBezTo>
                    <a:cubicBezTo>
                      <a:pt x="2380" y="29550"/>
                      <a:pt x="2230" y="29429"/>
                      <a:pt x="2091" y="29285"/>
                    </a:cubicBezTo>
                    <a:cubicBezTo>
                      <a:pt x="1948" y="29140"/>
                      <a:pt x="1812" y="28969"/>
                      <a:pt x="1684" y="28776"/>
                    </a:cubicBezTo>
                    <a:cubicBezTo>
                      <a:pt x="1554" y="28581"/>
                      <a:pt x="1436" y="28367"/>
                      <a:pt x="1323" y="28124"/>
                    </a:cubicBezTo>
                    <a:cubicBezTo>
                      <a:pt x="1208" y="27879"/>
                      <a:pt x="1107" y="27620"/>
                      <a:pt x="1012" y="27333"/>
                    </a:cubicBezTo>
                    <a:cubicBezTo>
                      <a:pt x="948" y="27142"/>
                      <a:pt x="890" y="26945"/>
                      <a:pt x="834" y="26733"/>
                    </a:cubicBezTo>
                    <a:cubicBezTo>
                      <a:pt x="778" y="26518"/>
                      <a:pt x="729" y="26304"/>
                      <a:pt x="683" y="26075"/>
                    </a:cubicBezTo>
                    <a:cubicBezTo>
                      <a:pt x="636" y="25848"/>
                      <a:pt x="595" y="25615"/>
                      <a:pt x="557" y="25366"/>
                    </a:cubicBezTo>
                    <a:cubicBezTo>
                      <a:pt x="519" y="25116"/>
                      <a:pt x="488" y="24867"/>
                      <a:pt x="459" y="24606"/>
                    </a:cubicBezTo>
                    <a:cubicBezTo>
                      <a:pt x="430" y="24340"/>
                      <a:pt x="406" y="24075"/>
                      <a:pt x="387" y="23799"/>
                    </a:cubicBezTo>
                    <a:cubicBezTo>
                      <a:pt x="367" y="23522"/>
                      <a:pt x="354" y="23243"/>
                      <a:pt x="344" y="22948"/>
                    </a:cubicBezTo>
                    <a:cubicBezTo>
                      <a:pt x="332" y="22656"/>
                      <a:pt x="327" y="22364"/>
                      <a:pt x="327" y="22060"/>
                    </a:cubicBezTo>
                    <a:cubicBezTo>
                      <a:pt x="327" y="21916"/>
                      <a:pt x="327" y="21776"/>
                      <a:pt x="329" y="21650"/>
                    </a:cubicBezTo>
                    <a:cubicBezTo>
                      <a:pt x="332" y="21341"/>
                      <a:pt x="341" y="21010"/>
                      <a:pt x="354" y="20695"/>
                    </a:cubicBezTo>
                    <a:lnTo>
                      <a:pt x="370" y="20330"/>
                    </a:lnTo>
                    <a:cubicBezTo>
                      <a:pt x="381" y="20114"/>
                      <a:pt x="394" y="19906"/>
                      <a:pt x="406" y="19709"/>
                    </a:cubicBezTo>
                    <a:cubicBezTo>
                      <a:pt x="430" y="19378"/>
                      <a:pt x="456" y="19036"/>
                      <a:pt x="489" y="18693"/>
                    </a:cubicBezTo>
                    <a:cubicBezTo>
                      <a:pt x="519" y="18359"/>
                      <a:pt x="557" y="18008"/>
                      <a:pt x="598" y="17655"/>
                    </a:cubicBezTo>
                    <a:cubicBezTo>
                      <a:pt x="640" y="17304"/>
                      <a:pt x="685" y="16949"/>
                      <a:pt x="735" y="16597"/>
                    </a:cubicBezTo>
                    <a:cubicBezTo>
                      <a:pt x="784" y="16241"/>
                      <a:pt x="840" y="15882"/>
                      <a:pt x="899" y="15521"/>
                    </a:cubicBezTo>
                    <a:cubicBezTo>
                      <a:pt x="958" y="15163"/>
                      <a:pt x="1021" y="14799"/>
                      <a:pt x="1090" y="14436"/>
                    </a:cubicBezTo>
                    <a:cubicBezTo>
                      <a:pt x="1158" y="14068"/>
                      <a:pt x="1229" y="13701"/>
                      <a:pt x="1306" y="13343"/>
                    </a:cubicBezTo>
                    <a:cubicBezTo>
                      <a:pt x="1421" y="12795"/>
                      <a:pt x="1544" y="12242"/>
                      <a:pt x="1675" y="11697"/>
                    </a:cubicBezTo>
                    <a:cubicBezTo>
                      <a:pt x="1806" y="11151"/>
                      <a:pt x="1948" y="10601"/>
                      <a:pt x="2098" y="10058"/>
                    </a:cubicBezTo>
                    <a:cubicBezTo>
                      <a:pt x="2244" y="9523"/>
                      <a:pt x="2401" y="8978"/>
                      <a:pt x="2566" y="8442"/>
                    </a:cubicBezTo>
                    <a:cubicBezTo>
                      <a:pt x="2730" y="7913"/>
                      <a:pt x="2903" y="7381"/>
                      <a:pt x="3081" y="6864"/>
                    </a:cubicBezTo>
                    <a:cubicBezTo>
                      <a:pt x="3261" y="6340"/>
                      <a:pt x="3442" y="5839"/>
                      <a:pt x="3635" y="5334"/>
                    </a:cubicBezTo>
                    <a:cubicBezTo>
                      <a:pt x="3824" y="4829"/>
                      <a:pt x="4017" y="4349"/>
                      <a:pt x="4220" y="3867"/>
                    </a:cubicBezTo>
                    <a:cubicBezTo>
                      <a:pt x="4356" y="3543"/>
                      <a:pt x="4490" y="3235"/>
                      <a:pt x="4628" y="2929"/>
                    </a:cubicBezTo>
                    <a:lnTo>
                      <a:pt x="4678" y="2817"/>
                    </a:lnTo>
                    <a:cubicBezTo>
                      <a:pt x="4801" y="2548"/>
                      <a:pt x="4921" y="2292"/>
                      <a:pt x="5046" y="2029"/>
                    </a:cubicBezTo>
                    <a:cubicBezTo>
                      <a:pt x="5192" y="1731"/>
                      <a:pt x="5333" y="1448"/>
                      <a:pt x="5476" y="1170"/>
                    </a:cubicBezTo>
                    <a:cubicBezTo>
                      <a:pt x="5619" y="893"/>
                      <a:pt x="5762" y="627"/>
                      <a:pt x="5913" y="354"/>
                    </a:cubicBezTo>
                    <a:lnTo>
                      <a:pt x="6023" y="158"/>
                    </a:lnTo>
                    <a:lnTo>
                      <a:pt x="5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24"/>
              <p:cNvSpPr/>
              <p:nvPr/>
            </p:nvSpPr>
            <p:spPr>
              <a:xfrm>
                <a:off x="3281540" y="2683770"/>
                <a:ext cx="262827" cy="15177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4867" extrusionOk="0">
                    <a:moveTo>
                      <a:pt x="8428" y="0"/>
                    </a:moveTo>
                    <a:lnTo>
                      <a:pt x="8428" y="0"/>
                    </a:lnTo>
                    <a:cubicBezTo>
                      <a:pt x="7002" y="774"/>
                      <a:pt x="5601" y="1596"/>
                      <a:pt x="4189" y="2389"/>
                    </a:cubicBezTo>
                    <a:cubicBezTo>
                      <a:pt x="2795" y="3216"/>
                      <a:pt x="1383" y="4018"/>
                      <a:pt x="0" y="4867"/>
                    </a:cubicBezTo>
                    <a:cubicBezTo>
                      <a:pt x="1426" y="4092"/>
                      <a:pt x="2825" y="3272"/>
                      <a:pt x="4240" y="2476"/>
                    </a:cubicBezTo>
                    <a:cubicBezTo>
                      <a:pt x="5634" y="1649"/>
                      <a:pt x="7045" y="848"/>
                      <a:pt x="84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24"/>
              <p:cNvSpPr/>
              <p:nvPr/>
            </p:nvSpPr>
            <p:spPr>
              <a:xfrm>
                <a:off x="2997606" y="2527256"/>
                <a:ext cx="250166" cy="144418"/>
              </a:xfrm>
              <a:custGeom>
                <a:avLst/>
                <a:gdLst/>
                <a:ahLst/>
                <a:cxnLst/>
                <a:rect l="l" t="t" r="r" b="b"/>
                <a:pathLst>
                  <a:path w="8022" h="4631" extrusionOk="0">
                    <a:moveTo>
                      <a:pt x="8021" y="0"/>
                    </a:moveTo>
                    <a:lnTo>
                      <a:pt x="8021" y="0"/>
                    </a:lnTo>
                    <a:cubicBezTo>
                      <a:pt x="6663" y="735"/>
                      <a:pt x="5331" y="1515"/>
                      <a:pt x="3987" y="2273"/>
                    </a:cubicBezTo>
                    <a:cubicBezTo>
                      <a:pt x="2659" y="3060"/>
                      <a:pt x="1316" y="3821"/>
                      <a:pt x="0" y="4631"/>
                    </a:cubicBezTo>
                    <a:cubicBezTo>
                      <a:pt x="1359" y="3896"/>
                      <a:pt x="2689" y="3114"/>
                      <a:pt x="4036" y="2358"/>
                    </a:cubicBezTo>
                    <a:cubicBezTo>
                      <a:pt x="5363" y="1570"/>
                      <a:pt x="6706" y="808"/>
                      <a:pt x="80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24"/>
              <p:cNvSpPr/>
              <p:nvPr/>
            </p:nvSpPr>
            <p:spPr>
              <a:xfrm>
                <a:off x="2761010" y="2092359"/>
                <a:ext cx="313659" cy="689937"/>
              </a:xfrm>
              <a:custGeom>
                <a:avLst/>
                <a:gdLst/>
                <a:ahLst/>
                <a:cxnLst/>
                <a:rect l="l" t="t" r="r" b="b"/>
                <a:pathLst>
                  <a:path w="10058" h="22124" extrusionOk="0">
                    <a:moveTo>
                      <a:pt x="258" y="1"/>
                    </a:moveTo>
                    <a:lnTo>
                      <a:pt x="1" y="113"/>
                    </a:lnTo>
                    <a:lnTo>
                      <a:pt x="9763" y="22124"/>
                    </a:lnTo>
                    <a:lnTo>
                      <a:pt x="10057" y="21993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24"/>
              <p:cNvSpPr/>
              <p:nvPr/>
            </p:nvSpPr>
            <p:spPr>
              <a:xfrm>
                <a:off x="3043198" y="2263530"/>
                <a:ext cx="143981" cy="580634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8619" extrusionOk="0">
                    <a:moveTo>
                      <a:pt x="314" y="1"/>
                    </a:moveTo>
                    <a:lnTo>
                      <a:pt x="1" y="73"/>
                    </a:lnTo>
                    <a:lnTo>
                      <a:pt x="4303" y="18619"/>
                    </a:lnTo>
                    <a:lnTo>
                      <a:pt x="4617" y="18547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24"/>
              <p:cNvSpPr/>
              <p:nvPr/>
            </p:nvSpPr>
            <p:spPr>
              <a:xfrm>
                <a:off x="3336674" y="2269548"/>
                <a:ext cx="126923" cy="57944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18581" extrusionOk="0">
                    <a:moveTo>
                      <a:pt x="3754" y="1"/>
                    </a:moveTo>
                    <a:lnTo>
                      <a:pt x="0" y="18516"/>
                    </a:lnTo>
                    <a:lnTo>
                      <a:pt x="315" y="18581"/>
                    </a:lnTo>
                    <a:lnTo>
                      <a:pt x="4069" y="65"/>
                    </a:lnTo>
                    <a:lnTo>
                      <a:pt x="37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24"/>
              <p:cNvSpPr/>
              <p:nvPr/>
            </p:nvSpPr>
            <p:spPr>
              <a:xfrm>
                <a:off x="3451495" y="2106080"/>
                <a:ext cx="308825" cy="673877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21609" extrusionOk="0">
                    <a:moveTo>
                      <a:pt x="9610" y="1"/>
                    </a:moveTo>
                    <a:lnTo>
                      <a:pt x="0" y="21479"/>
                    </a:lnTo>
                    <a:lnTo>
                      <a:pt x="294" y="21609"/>
                    </a:lnTo>
                    <a:lnTo>
                      <a:pt x="9903" y="132"/>
                    </a:lnTo>
                    <a:lnTo>
                      <a:pt x="96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24"/>
              <p:cNvSpPr/>
              <p:nvPr/>
            </p:nvSpPr>
            <p:spPr>
              <a:xfrm>
                <a:off x="3226655" y="2870845"/>
                <a:ext cx="82796" cy="143326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4596" extrusionOk="0">
                    <a:moveTo>
                      <a:pt x="1325" y="1"/>
                    </a:moveTo>
                    <a:cubicBezTo>
                      <a:pt x="1171" y="1"/>
                      <a:pt x="1007" y="114"/>
                      <a:pt x="795" y="366"/>
                    </a:cubicBezTo>
                    <a:cubicBezTo>
                      <a:pt x="184" y="1209"/>
                      <a:pt x="0" y="2327"/>
                      <a:pt x="62" y="3349"/>
                    </a:cubicBezTo>
                    <a:cubicBezTo>
                      <a:pt x="86" y="4112"/>
                      <a:pt x="748" y="4595"/>
                      <a:pt x="1438" y="4595"/>
                    </a:cubicBezTo>
                    <a:cubicBezTo>
                      <a:pt x="1649" y="4595"/>
                      <a:pt x="1864" y="4550"/>
                      <a:pt x="2063" y="4453"/>
                    </a:cubicBezTo>
                    <a:cubicBezTo>
                      <a:pt x="2568" y="4194"/>
                      <a:pt x="2654" y="3567"/>
                      <a:pt x="2639" y="3054"/>
                    </a:cubicBezTo>
                    <a:cubicBezTo>
                      <a:pt x="2594" y="2158"/>
                      <a:pt x="2417" y="1224"/>
                      <a:pt x="1911" y="465"/>
                    </a:cubicBezTo>
                    <a:cubicBezTo>
                      <a:pt x="1685" y="171"/>
                      <a:pt x="1513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24"/>
              <p:cNvSpPr/>
              <p:nvPr/>
            </p:nvSpPr>
            <p:spPr>
              <a:xfrm>
                <a:off x="3505911" y="2727740"/>
                <a:ext cx="6131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4808" extrusionOk="0">
                    <a:moveTo>
                      <a:pt x="830" y="0"/>
                    </a:moveTo>
                    <a:cubicBezTo>
                      <a:pt x="333" y="226"/>
                      <a:pt x="255" y="1681"/>
                      <a:pt x="195" y="2199"/>
                    </a:cubicBezTo>
                    <a:cubicBezTo>
                      <a:pt x="173" y="2940"/>
                      <a:pt x="1" y="4507"/>
                      <a:pt x="873" y="4804"/>
                    </a:cubicBezTo>
                    <a:cubicBezTo>
                      <a:pt x="891" y="4806"/>
                      <a:pt x="908" y="4807"/>
                      <a:pt x="925" y="4807"/>
                    </a:cubicBezTo>
                    <a:cubicBezTo>
                      <a:pt x="1966" y="4807"/>
                      <a:pt x="1438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5" name="Google Shape;6485;p24"/>
              <p:cNvSpPr/>
              <p:nvPr/>
            </p:nvSpPr>
            <p:spPr>
              <a:xfrm>
                <a:off x="2975309" y="2716857"/>
                <a:ext cx="61341" cy="149969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4809" extrusionOk="0">
                    <a:moveTo>
                      <a:pt x="830" y="0"/>
                    </a:moveTo>
                    <a:cubicBezTo>
                      <a:pt x="333" y="227"/>
                      <a:pt x="254" y="1681"/>
                      <a:pt x="195" y="2198"/>
                    </a:cubicBezTo>
                    <a:cubicBezTo>
                      <a:pt x="173" y="2941"/>
                      <a:pt x="1" y="4509"/>
                      <a:pt x="874" y="4805"/>
                    </a:cubicBezTo>
                    <a:cubicBezTo>
                      <a:pt x="891" y="4807"/>
                      <a:pt x="909" y="4808"/>
                      <a:pt x="926" y="4808"/>
                    </a:cubicBezTo>
                    <a:cubicBezTo>
                      <a:pt x="1966" y="4808"/>
                      <a:pt x="1439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6" name="Google Shape;6486;p24"/>
              <p:cNvSpPr/>
              <p:nvPr/>
            </p:nvSpPr>
            <p:spPr>
              <a:xfrm>
                <a:off x="3088134" y="2784808"/>
                <a:ext cx="67640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4735" extrusionOk="0">
                    <a:moveTo>
                      <a:pt x="955" y="1"/>
                    </a:moveTo>
                    <a:cubicBezTo>
                      <a:pt x="171" y="108"/>
                      <a:pt x="50" y="1924"/>
                      <a:pt x="13" y="2568"/>
                    </a:cubicBezTo>
                    <a:cubicBezTo>
                      <a:pt x="0" y="3129"/>
                      <a:pt x="52" y="3733"/>
                      <a:pt x="382" y="4206"/>
                    </a:cubicBezTo>
                    <a:cubicBezTo>
                      <a:pt x="555" y="4476"/>
                      <a:pt x="927" y="4735"/>
                      <a:pt x="1256" y="4735"/>
                    </a:cubicBezTo>
                    <a:cubicBezTo>
                      <a:pt x="1438" y="4735"/>
                      <a:pt x="1608" y="4655"/>
                      <a:pt x="1722" y="4454"/>
                    </a:cubicBezTo>
                    <a:cubicBezTo>
                      <a:pt x="2168" y="3544"/>
                      <a:pt x="1730" y="712"/>
                      <a:pt x="979" y="16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24"/>
              <p:cNvSpPr/>
              <p:nvPr/>
            </p:nvSpPr>
            <p:spPr>
              <a:xfrm>
                <a:off x="3388003" y="2784808"/>
                <a:ext cx="67609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735" extrusionOk="0">
                    <a:moveTo>
                      <a:pt x="1214" y="1"/>
                    </a:moveTo>
                    <a:lnTo>
                      <a:pt x="1188" y="16"/>
                    </a:lnTo>
                    <a:cubicBezTo>
                      <a:pt x="439" y="712"/>
                      <a:pt x="1" y="3544"/>
                      <a:pt x="446" y="4454"/>
                    </a:cubicBezTo>
                    <a:cubicBezTo>
                      <a:pt x="561" y="4655"/>
                      <a:pt x="729" y="4735"/>
                      <a:pt x="912" y="4735"/>
                    </a:cubicBezTo>
                    <a:cubicBezTo>
                      <a:pt x="1240" y="4735"/>
                      <a:pt x="1613" y="4476"/>
                      <a:pt x="1785" y="4206"/>
                    </a:cubicBezTo>
                    <a:cubicBezTo>
                      <a:pt x="2115" y="3733"/>
                      <a:pt x="2167" y="3129"/>
                      <a:pt x="2156" y="2568"/>
                    </a:cubicBezTo>
                    <a:cubicBezTo>
                      <a:pt x="2117" y="1924"/>
                      <a:pt x="1997" y="108"/>
                      <a:pt x="1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8" name="Google Shape;6488;p24"/>
              <p:cNvSpPr/>
              <p:nvPr/>
            </p:nvSpPr>
            <p:spPr>
              <a:xfrm>
                <a:off x="3331248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532" y="0"/>
                    </a:moveTo>
                    <a:cubicBezTo>
                      <a:pt x="480" y="0"/>
                      <a:pt x="420" y="18"/>
                      <a:pt x="356" y="55"/>
                    </a:cubicBezTo>
                    <a:cubicBezTo>
                      <a:pt x="160" y="168"/>
                      <a:pt x="0" y="420"/>
                      <a:pt x="0" y="616"/>
                    </a:cubicBezTo>
                    <a:cubicBezTo>
                      <a:pt x="0" y="748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6" y="767"/>
                    </a:cubicBezTo>
                    <a:cubicBezTo>
                      <a:pt x="551" y="653"/>
                      <a:pt x="712" y="401"/>
                      <a:pt x="712" y="206"/>
                    </a:cubicBezTo>
                    <a:cubicBezTo>
                      <a:pt x="712" y="74"/>
                      <a:pt x="639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9" name="Google Shape;6489;p24"/>
              <p:cNvSpPr/>
              <p:nvPr/>
            </p:nvSpPr>
            <p:spPr>
              <a:xfrm>
                <a:off x="3446973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534" y="0"/>
                    </a:moveTo>
                    <a:cubicBezTo>
                      <a:pt x="481" y="0"/>
                      <a:pt x="420" y="18"/>
                      <a:pt x="355" y="55"/>
                    </a:cubicBezTo>
                    <a:cubicBezTo>
                      <a:pt x="160" y="169"/>
                      <a:pt x="0" y="420"/>
                      <a:pt x="0" y="616"/>
                    </a:cubicBezTo>
                    <a:cubicBezTo>
                      <a:pt x="0" y="749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5" y="767"/>
                    </a:cubicBezTo>
                    <a:cubicBezTo>
                      <a:pt x="552" y="653"/>
                      <a:pt x="712" y="402"/>
                      <a:pt x="712" y="206"/>
                    </a:cubicBezTo>
                    <a:cubicBezTo>
                      <a:pt x="712" y="74"/>
                      <a:pt x="641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0" name="Google Shape;6490;p24"/>
              <p:cNvSpPr/>
              <p:nvPr/>
            </p:nvSpPr>
            <p:spPr>
              <a:xfrm>
                <a:off x="3169432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180" y="0"/>
                    </a:moveTo>
                    <a:cubicBezTo>
                      <a:pt x="73" y="0"/>
                      <a:pt x="1" y="74"/>
                      <a:pt x="1" y="206"/>
                    </a:cubicBezTo>
                    <a:cubicBezTo>
                      <a:pt x="1" y="401"/>
                      <a:pt x="161" y="653"/>
                      <a:pt x="356" y="767"/>
                    </a:cubicBezTo>
                    <a:cubicBezTo>
                      <a:pt x="421" y="804"/>
                      <a:pt x="482" y="822"/>
                      <a:pt x="535" y="822"/>
                    </a:cubicBezTo>
                    <a:cubicBezTo>
                      <a:pt x="641" y="822"/>
                      <a:pt x="713" y="748"/>
                      <a:pt x="713" y="616"/>
                    </a:cubicBezTo>
                    <a:cubicBezTo>
                      <a:pt x="713" y="420"/>
                      <a:pt x="553" y="168"/>
                      <a:pt x="356" y="55"/>
                    </a:cubicBezTo>
                    <a:cubicBezTo>
                      <a:pt x="292" y="18"/>
                      <a:pt x="232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1" name="Google Shape;6491;p24"/>
              <p:cNvSpPr/>
              <p:nvPr/>
            </p:nvSpPr>
            <p:spPr>
              <a:xfrm>
                <a:off x="3053738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178" y="0"/>
                    </a:moveTo>
                    <a:cubicBezTo>
                      <a:pt x="72" y="0"/>
                      <a:pt x="0" y="74"/>
                      <a:pt x="0" y="206"/>
                    </a:cubicBezTo>
                    <a:cubicBezTo>
                      <a:pt x="0" y="402"/>
                      <a:pt x="160" y="653"/>
                      <a:pt x="355" y="767"/>
                    </a:cubicBezTo>
                    <a:cubicBezTo>
                      <a:pt x="420" y="804"/>
                      <a:pt x="481" y="822"/>
                      <a:pt x="533" y="822"/>
                    </a:cubicBezTo>
                    <a:cubicBezTo>
                      <a:pt x="640" y="822"/>
                      <a:pt x="712" y="749"/>
                      <a:pt x="712" y="616"/>
                    </a:cubicBezTo>
                    <a:cubicBezTo>
                      <a:pt x="712" y="420"/>
                      <a:pt x="551" y="169"/>
                      <a:pt x="355" y="55"/>
                    </a:cubicBezTo>
                    <a:cubicBezTo>
                      <a:pt x="291" y="18"/>
                      <a:pt x="23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2" name="Google Shape;6492;p24"/>
              <p:cNvSpPr/>
              <p:nvPr/>
            </p:nvSpPr>
            <p:spPr>
              <a:xfrm>
                <a:off x="2731822" y="2025624"/>
                <a:ext cx="161975" cy="185270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5941" extrusionOk="0">
                    <a:moveTo>
                      <a:pt x="1" y="0"/>
                    </a:moveTo>
                    <a:lnTo>
                      <a:pt x="227" y="910"/>
                    </a:lnTo>
                    <a:cubicBezTo>
                      <a:pt x="250" y="965"/>
                      <a:pt x="284" y="1054"/>
                      <a:pt x="324" y="1155"/>
                    </a:cubicBezTo>
                    <a:cubicBezTo>
                      <a:pt x="401" y="1356"/>
                      <a:pt x="490" y="1585"/>
                      <a:pt x="559" y="1701"/>
                    </a:cubicBezTo>
                    <a:cubicBezTo>
                      <a:pt x="579" y="1734"/>
                      <a:pt x="615" y="1784"/>
                      <a:pt x="649" y="1835"/>
                    </a:cubicBezTo>
                    <a:cubicBezTo>
                      <a:pt x="681" y="1881"/>
                      <a:pt x="714" y="1927"/>
                      <a:pt x="728" y="1953"/>
                    </a:cubicBezTo>
                    <a:cubicBezTo>
                      <a:pt x="849" y="2164"/>
                      <a:pt x="986" y="2374"/>
                      <a:pt x="1129" y="2578"/>
                    </a:cubicBezTo>
                    <a:cubicBezTo>
                      <a:pt x="1273" y="2782"/>
                      <a:pt x="1431" y="2986"/>
                      <a:pt x="1600" y="3186"/>
                    </a:cubicBezTo>
                    <a:cubicBezTo>
                      <a:pt x="1765" y="3384"/>
                      <a:pt x="1946" y="3581"/>
                      <a:pt x="2139" y="3774"/>
                    </a:cubicBezTo>
                    <a:cubicBezTo>
                      <a:pt x="2327" y="3962"/>
                      <a:pt x="2531" y="4154"/>
                      <a:pt x="2744" y="4339"/>
                    </a:cubicBezTo>
                    <a:cubicBezTo>
                      <a:pt x="2955" y="4523"/>
                      <a:pt x="3181" y="4704"/>
                      <a:pt x="3413" y="4881"/>
                    </a:cubicBezTo>
                    <a:cubicBezTo>
                      <a:pt x="3641" y="5054"/>
                      <a:pt x="3893" y="5232"/>
                      <a:pt x="4141" y="5394"/>
                    </a:cubicBezTo>
                    <a:cubicBezTo>
                      <a:pt x="4389" y="5558"/>
                      <a:pt x="4660" y="5725"/>
                      <a:pt x="4926" y="5879"/>
                    </a:cubicBezTo>
                    <a:lnTo>
                      <a:pt x="5031" y="5941"/>
                    </a:lnTo>
                    <a:lnTo>
                      <a:pt x="5194" y="5662"/>
                    </a:lnTo>
                    <a:lnTo>
                      <a:pt x="5087" y="5601"/>
                    </a:lnTo>
                    <a:cubicBezTo>
                      <a:pt x="4827" y="5450"/>
                      <a:pt x="4561" y="5286"/>
                      <a:pt x="4318" y="5127"/>
                    </a:cubicBezTo>
                    <a:cubicBezTo>
                      <a:pt x="4078" y="4969"/>
                      <a:pt x="3831" y="4796"/>
                      <a:pt x="3607" y="4625"/>
                    </a:cubicBezTo>
                    <a:cubicBezTo>
                      <a:pt x="3381" y="4456"/>
                      <a:pt x="3161" y="4277"/>
                      <a:pt x="2957" y="4099"/>
                    </a:cubicBezTo>
                    <a:cubicBezTo>
                      <a:pt x="2751" y="3919"/>
                      <a:pt x="2554" y="3737"/>
                      <a:pt x="2369" y="3548"/>
                    </a:cubicBezTo>
                    <a:cubicBezTo>
                      <a:pt x="2186" y="3364"/>
                      <a:pt x="2011" y="3172"/>
                      <a:pt x="1848" y="2979"/>
                    </a:cubicBezTo>
                    <a:cubicBezTo>
                      <a:pt x="1684" y="2788"/>
                      <a:pt x="1531" y="2589"/>
                      <a:pt x="1393" y="2394"/>
                    </a:cubicBezTo>
                    <a:cubicBezTo>
                      <a:pt x="1253" y="2198"/>
                      <a:pt x="1124" y="1994"/>
                      <a:pt x="1006" y="1793"/>
                    </a:cubicBezTo>
                    <a:lnTo>
                      <a:pt x="901" y="1612"/>
                    </a:lnTo>
                    <a:cubicBezTo>
                      <a:pt x="809" y="1459"/>
                      <a:pt x="695" y="1268"/>
                      <a:pt x="623" y="111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3" name="Google Shape;6493;p24"/>
              <p:cNvSpPr/>
              <p:nvPr/>
            </p:nvSpPr>
            <p:spPr>
              <a:xfrm>
                <a:off x="2881943" y="2033763"/>
                <a:ext cx="913876" cy="266226"/>
              </a:xfrm>
              <a:custGeom>
                <a:avLst/>
                <a:gdLst/>
                <a:ahLst/>
                <a:cxnLst/>
                <a:rect l="l" t="t" r="r" b="b"/>
                <a:pathLst>
                  <a:path w="29305" h="8537" extrusionOk="0">
                    <a:moveTo>
                      <a:pt x="29304" y="1"/>
                    </a:moveTo>
                    <a:cubicBezTo>
                      <a:pt x="29297" y="15"/>
                      <a:pt x="28860" y="733"/>
                      <a:pt x="28812" y="806"/>
                    </a:cubicBezTo>
                    <a:cubicBezTo>
                      <a:pt x="28751" y="909"/>
                      <a:pt x="28679" y="1026"/>
                      <a:pt x="28664" y="1050"/>
                    </a:cubicBezTo>
                    <a:cubicBezTo>
                      <a:pt x="28521" y="1316"/>
                      <a:pt x="28250" y="1811"/>
                      <a:pt x="28137" y="1981"/>
                    </a:cubicBezTo>
                    <a:cubicBezTo>
                      <a:pt x="28000" y="2179"/>
                      <a:pt x="27861" y="2372"/>
                      <a:pt x="27703" y="2566"/>
                    </a:cubicBezTo>
                    <a:cubicBezTo>
                      <a:pt x="27546" y="2761"/>
                      <a:pt x="27382" y="2947"/>
                      <a:pt x="27202" y="3135"/>
                    </a:cubicBezTo>
                    <a:cubicBezTo>
                      <a:pt x="27025" y="3322"/>
                      <a:pt x="26841" y="3502"/>
                      <a:pt x="26639" y="3686"/>
                    </a:cubicBezTo>
                    <a:cubicBezTo>
                      <a:pt x="26437" y="3868"/>
                      <a:pt x="26232" y="4041"/>
                      <a:pt x="26012" y="4213"/>
                    </a:cubicBezTo>
                    <a:cubicBezTo>
                      <a:pt x="25789" y="4387"/>
                      <a:pt x="25563" y="4553"/>
                      <a:pt x="25325" y="4716"/>
                    </a:cubicBezTo>
                    <a:cubicBezTo>
                      <a:pt x="25085" y="4880"/>
                      <a:pt x="24842" y="5037"/>
                      <a:pt x="24583" y="5192"/>
                    </a:cubicBezTo>
                    <a:cubicBezTo>
                      <a:pt x="24410" y="5297"/>
                      <a:pt x="24238" y="5398"/>
                      <a:pt x="24057" y="5497"/>
                    </a:cubicBezTo>
                    <a:cubicBezTo>
                      <a:pt x="23877" y="5595"/>
                      <a:pt x="23690" y="5693"/>
                      <a:pt x="23503" y="5787"/>
                    </a:cubicBezTo>
                    <a:cubicBezTo>
                      <a:pt x="23226" y="5928"/>
                      <a:pt x="22924" y="6069"/>
                      <a:pt x="22630" y="6199"/>
                    </a:cubicBezTo>
                    <a:cubicBezTo>
                      <a:pt x="22333" y="6331"/>
                      <a:pt x="22024" y="6457"/>
                      <a:pt x="21713" y="6577"/>
                    </a:cubicBezTo>
                    <a:cubicBezTo>
                      <a:pt x="21401" y="6695"/>
                      <a:pt x="21078" y="6813"/>
                      <a:pt x="20754" y="6917"/>
                    </a:cubicBezTo>
                    <a:cubicBezTo>
                      <a:pt x="20431" y="7024"/>
                      <a:pt x="20097" y="7126"/>
                      <a:pt x="19759" y="7222"/>
                    </a:cubicBezTo>
                    <a:cubicBezTo>
                      <a:pt x="19423" y="7317"/>
                      <a:pt x="19078" y="7406"/>
                      <a:pt x="18732" y="7488"/>
                    </a:cubicBezTo>
                    <a:cubicBezTo>
                      <a:pt x="18385" y="7569"/>
                      <a:pt x="18030" y="7643"/>
                      <a:pt x="17675" y="7712"/>
                    </a:cubicBezTo>
                    <a:cubicBezTo>
                      <a:pt x="17321" y="7780"/>
                      <a:pt x="16957" y="7843"/>
                      <a:pt x="16597" y="7898"/>
                    </a:cubicBezTo>
                    <a:cubicBezTo>
                      <a:pt x="16236" y="7951"/>
                      <a:pt x="15865" y="8000"/>
                      <a:pt x="15498" y="8039"/>
                    </a:cubicBezTo>
                    <a:cubicBezTo>
                      <a:pt x="14950" y="8099"/>
                      <a:pt x="14390" y="8145"/>
                      <a:pt x="13828" y="8174"/>
                    </a:cubicBezTo>
                    <a:cubicBezTo>
                      <a:pt x="13320" y="8201"/>
                      <a:pt x="12803" y="8214"/>
                      <a:pt x="12291" y="8214"/>
                    </a:cubicBezTo>
                    <a:lnTo>
                      <a:pt x="12143" y="8214"/>
                    </a:lnTo>
                    <a:cubicBezTo>
                      <a:pt x="11582" y="8210"/>
                      <a:pt x="11017" y="8190"/>
                      <a:pt x="10461" y="8157"/>
                    </a:cubicBezTo>
                    <a:cubicBezTo>
                      <a:pt x="9897" y="8121"/>
                      <a:pt x="9354" y="8070"/>
                      <a:pt x="8800" y="8003"/>
                    </a:cubicBezTo>
                    <a:cubicBezTo>
                      <a:pt x="8250" y="7937"/>
                      <a:pt x="7718" y="7856"/>
                      <a:pt x="7176" y="7757"/>
                    </a:cubicBezTo>
                    <a:cubicBezTo>
                      <a:pt x="6816" y="7692"/>
                      <a:pt x="6471" y="7622"/>
                      <a:pt x="6122" y="7543"/>
                    </a:cubicBezTo>
                    <a:cubicBezTo>
                      <a:pt x="5771" y="7464"/>
                      <a:pt x="5435" y="7382"/>
                      <a:pt x="5094" y="7290"/>
                    </a:cubicBezTo>
                    <a:cubicBezTo>
                      <a:pt x="4753" y="7198"/>
                      <a:pt x="4427" y="7101"/>
                      <a:pt x="4098" y="6997"/>
                    </a:cubicBezTo>
                    <a:cubicBezTo>
                      <a:pt x="3770" y="6893"/>
                      <a:pt x="3455" y="6785"/>
                      <a:pt x="3139" y="6669"/>
                    </a:cubicBezTo>
                    <a:cubicBezTo>
                      <a:pt x="2821" y="6551"/>
                      <a:pt x="2520" y="6432"/>
                      <a:pt x="2219" y="6304"/>
                    </a:cubicBezTo>
                    <a:cubicBezTo>
                      <a:pt x="1917" y="6176"/>
                      <a:pt x="1631" y="6045"/>
                      <a:pt x="1343" y="5907"/>
                    </a:cubicBezTo>
                    <a:cubicBezTo>
                      <a:pt x="1057" y="5766"/>
                      <a:pt x="787" y="5626"/>
                      <a:pt x="516" y="5477"/>
                    </a:cubicBezTo>
                    <a:cubicBezTo>
                      <a:pt x="432" y="5429"/>
                      <a:pt x="163" y="5276"/>
                      <a:pt x="163" y="5276"/>
                    </a:cubicBezTo>
                    <a:lnTo>
                      <a:pt x="0" y="5555"/>
                    </a:lnTo>
                    <a:cubicBezTo>
                      <a:pt x="0" y="5555"/>
                      <a:pt x="273" y="5710"/>
                      <a:pt x="360" y="5759"/>
                    </a:cubicBezTo>
                    <a:cubicBezTo>
                      <a:pt x="634" y="5911"/>
                      <a:pt x="910" y="6053"/>
                      <a:pt x="1204" y="6196"/>
                    </a:cubicBezTo>
                    <a:cubicBezTo>
                      <a:pt x="1494" y="6338"/>
                      <a:pt x="1784" y="6470"/>
                      <a:pt x="2092" y="6600"/>
                    </a:cubicBezTo>
                    <a:cubicBezTo>
                      <a:pt x="2400" y="6731"/>
                      <a:pt x="2706" y="6851"/>
                      <a:pt x="3027" y="6971"/>
                    </a:cubicBezTo>
                    <a:cubicBezTo>
                      <a:pt x="3349" y="7089"/>
                      <a:pt x="3666" y="7198"/>
                      <a:pt x="4001" y="7304"/>
                    </a:cubicBezTo>
                    <a:cubicBezTo>
                      <a:pt x="4335" y="7411"/>
                      <a:pt x="4665" y="7507"/>
                      <a:pt x="5010" y="7600"/>
                    </a:cubicBezTo>
                    <a:cubicBezTo>
                      <a:pt x="5357" y="7694"/>
                      <a:pt x="5698" y="7779"/>
                      <a:pt x="6053" y="7858"/>
                    </a:cubicBezTo>
                    <a:cubicBezTo>
                      <a:pt x="6409" y="7938"/>
                      <a:pt x="6757" y="8009"/>
                      <a:pt x="7122" y="8075"/>
                    </a:cubicBezTo>
                    <a:cubicBezTo>
                      <a:pt x="7667" y="8174"/>
                      <a:pt x="8206" y="8254"/>
                      <a:pt x="8767" y="8323"/>
                    </a:cubicBezTo>
                    <a:cubicBezTo>
                      <a:pt x="9331" y="8391"/>
                      <a:pt x="9881" y="8443"/>
                      <a:pt x="10448" y="8479"/>
                    </a:cubicBezTo>
                    <a:cubicBezTo>
                      <a:pt x="11010" y="8515"/>
                      <a:pt x="11581" y="8532"/>
                      <a:pt x="12147" y="8535"/>
                    </a:cubicBezTo>
                    <a:lnTo>
                      <a:pt x="12297" y="8536"/>
                    </a:lnTo>
                    <a:cubicBezTo>
                      <a:pt x="12814" y="8536"/>
                      <a:pt x="13333" y="8523"/>
                      <a:pt x="13842" y="8496"/>
                    </a:cubicBezTo>
                    <a:cubicBezTo>
                      <a:pt x="14404" y="8467"/>
                      <a:pt x="14972" y="8421"/>
                      <a:pt x="15533" y="8359"/>
                    </a:cubicBezTo>
                    <a:cubicBezTo>
                      <a:pt x="15905" y="8321"/>
                      <a:pt x="16276" y="8270"/>
                      <a:pt x="16643" y="8216"/>
                    </a:cubicBezTo>
                    <a:cubicBezTo>
                      <a:pt x="17009" y="8160"/>
                      <a:pt x="17376" y="8098"/>
                      <a:pt x="17735" y="8029"/>
                    </a:cubicBezTo>
                    <a:cubicBezTo>
                      <a:pt x="18095" y="7958"/>
                      <a:pt x="18454" y="7884"/>
                      <a:pt x="18805" y="7800"/>
                    </a:cubicBezTo>
                    <a:cubicBezTo>
                      <a:pt x="19157" y="7718"/>
                      <a:pt x="19508" y="7628"/>
                      <a:pt x="19847" y="7533"/>
                    </a:cubicBezTo>
                    <a:cubicBezTo>
                      <a:pt x="20189" y="7438"/>
                      <a:pt x="20530" y="7333"/>
                      <a:pt x="20858" y="7225"/>
                    </a:cubicBezTo>
                    <a:cubicBezTo>
                      <a:pt x="21186" y="7116"/>
                      <a:pt x="21513" y="6999"/>
                      <a:pt x="21830" y="6879"/>
                    </a:cubicBezTo>
                    <a:cubicBezTo>
                      <a:pt x="22146" y="6758"/>
                      <a:pt x="22461" y="6628"/>
                      <a:pt x="22763" y="6496"/>
                    </a:cubicBezTo>
                    <a:cubicBezTo>
                      <a:pt x="23060" y="6365"/>
                      <a:pt x="23368" y="6219"/>
                      <a:pt x="23650" y="6078"/>
                    </a:cubicBezTo>
                    <a:cubicBezTo>
                      <a:pt x="23841" y="5982"/>
                      <a:pt x="24029" y="5881"/>
                      <a:pt x="24212" y="5780"/>
                    </a:cubicBezTo>
                    <a:cubicBezTo>
                      <a:pt x="24397" y="5680"/>
                      <a:pt x="24574" y="5578"/>
                      <a:pt x="24750" y="5471"/>
                    </a:cubicBezTo>
                    <a:cubicBezTo>
                      <a:pt x="25016" y="5313"/>
                      <a:pt x="25264" y="5153"/>
                      <a:pt x="25509" y="4985"/>
                    </a:cubicBezTo>
                    <a:cubicBezTo>
                      <a:pt x="25755" y="4816"/>
                      <a:pt x="25985" y="4647"/>
                      <a:pt x="26210" y="4469"/>
                    </a:cubicBezTo>
                    <a:cubicBezTo>
                      <a:pt x="26437" y="4291"/>
                      <a:pt x="26647" y="4113"/>
                      <a:pt x="26854" y="3926"/>
                    </a:cubicBezTo>
                    <a:cubicBezTo>
                      <a:pt x="27063" y="3737"/>
                      <a:pt x="27253" y="3552"/>
                      <a:pt x="27437" y="3358"/>
                    </a:cubicBezTo>
                    <a:cubicBezTo>
                      <a:pt x="27622" y="3162"/>
                      <a:pt x="27790" y="2970"/>
                      <a:pt x="27954" y="2768"/>
                    </a:cubicBezTo>
                    <a:cubicBezTo>
                      <a:pt x="28118" y="2567"/>
                      <a:pt x="28265" y="2369"/>
                      <a:pt x="28406" y="2160"/>
                    </a:cubicBezTo>
                    <a:cubicBezTo>
                      <a:pt x="28528" y="1978"/>
                      <a:pt x="28801" y="1473"/>
                      <a:pt x="28948" y="1201"/>
                    </a:cubicBezTo>
                    <a:lnTo>
                      <a:pt x="29014" y="1076"/>
                    </a:lnTo>
                    <a:lnTo>
                      <a:pt x="29132" y="751"/>
                    </a:lnTo>
                    <a:lnTo>
                      <a:pt x="29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94" name="Google Shape;6494;p24"/>
            <p:cNvGrpSpPr/>
            <p:nvPr/>
          </p:nvGrpSpPr>
          <p:grpSpPr>
            <a:xfrm>
              <a:off x="1755231" y="3392014"/>
              <a:ext cx="988836" cy="1602821"/>
              <a:chOff x="2694743" y="1262730"/>
              <a:chExt cx="1140526" cy="1849764"/>
            </a:xfrm>
          </p:grpSpPr>
          <p:sp>
            <p:nvSpPr>
              <p:cNvPr id="6495" name="Google Shape;6495;p24"/>
              <p:cNvSpPr/>
              <p:nvPr/>
            </p:nvSpPr>
            <p:spPr>
              <a:xfrm>
                <a:off x="3509310" y="2484533"/>
                <a:ext cx="70696" cy="131725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4224" extrusionOk="0">
                    <a:moveTo>
                      <a:pt x="347" y="1"/>
                    </a:moveTo>
                    <a:cubicBezTo>
                      <a:pt x="316" y="1"/>
                      <a:pt x="285" y="7"/>
                      <a:pt x="260" y="22"/>
                    </a:cubicBezTo>
                    <a:cubicBezTo>
                      <a:pt x="173" y="72"/>
                      <a:pt x="87" y="121"/>
                      <a:pt x="1" y="171"/>
                    </a:cubicBezTo>
                    <a:lnTo>
                      <a:pt x="1" y="173"/>
                    </a:lnTo>
                    <a:cubicBezTo>
                      <a:pt x="30" y="158"/>
                      <a:pt x="66" y="150"/>
                      <a:pt x="100" y="150"/>
                    </a:cubicBezTo>
                    <a:cubicBezTo>
                      <a:pt x="106" y="150"/>
                      <a:pt x="112" y="151"/>
                      <a:pt x="117" y="151"/>
                    </a:cubicBezTo>
                    <a:cubicBezTo>
                      <a:pt x="168" y="157"/>
                      <a:pt x="215" y="178"/>
                      <a:pt x="257" y="206"/>
                    </a:cubicBezTo>
                    <a:cubicBezTo>
                      <a:pt x="314" y="242"/>
                      <a:pt x="362" y="286"/>
                      <a:pt x="405" y="338"/>
                    </a:cubicBezTo>
                    <a:cubicBezTo>
                      <a:pt x="460" y="403"/>
                      <a:pt x="503" y="476"/>
                      <a:pt x="533" y="554"/>
                    </a:cubicBezTo>
                    <a:lnTo>
                      <a:pt x="2008" y="4224"/>
                    </a:lnTo>
                    <a:cubicBezTo>
                      <a:pt x="2094" y="4174"/>
                      <a:pt x="2180" y="4125"/>
                      <a:pt x="2267" y="4074"/>
                    </a:cubicBezTo>
                    <a:lnTo>
                      <a:pt x="2257" y="4046"/>
                    </a:lnTo>
                    <a:lnTo>
                      <a:pt x="792" y="404"/>
                    </a:lnTo>
                    <a:cubicBezTo>
                      <a:pt x="756" y="314"/>
                      <a:pt x="698" y="227"/>
                      <a:pt x="631" y="152"/>
                    </a:cubicBezTo>
                    <a:cubicBezTo>
                      <a:pt x="576" y="94"/>
                      <a:pt x="516" y="42"/>
                      <a:pt x="437" y="16"/>
                    </a:cubicBezTo>
                    <a:cubicBezTo>
                      <a:pt x="408" y="7"/>
                      <a:pt x="37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6" name="Google Shape;6496;p24"/>
              <p:cNvSpPr/>
              <p:nvPr/>
            </p:nvSpPr>
            <p:spPr>
              <a:xfrm>
                <a:off x="3506098" y="2489242"/>
                <a:ext cx="65832" cy="128389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4117" extrusionOk="0">
                    <a:moveTo>
                      <a:pt x="206" y="1"/>
                    </a:moveTo>
                    <a:cubicBezTo>
                      <a:pt x="171" y="1"/>
                      <a:pt x="135" y="8"/>
                      <a:pt x="105" y="23"/>
                    </a:cubicBezTo>
                    <a:cubicBezTo>
                      <a:pt x="97" y="27"/>
                      <a:pt x="88" y="33"/>
                      <a:pt x="81" y="39"/>
                    </a:cubicBezTo>
                    <a:cubicBezTo>
                      <a:pt x="29" y="81"/>
                      <a:pt x="9" y="154"/>
                      <a:pt x="5" y="223"/>
                    </a:cubicBezTo>
                    <a:cubicBezTo>
                      <a:pt x="0" y="309"/>
                      <a:pt x="19" y="388"/>
                      <a:pt x="51" y="466"/>
                    </a:cubicBezTo>
                    <a:lnTo>
                      <a:pt x="1921" y="4100"/>
                    </a:lnTo>
                    <a:lnTo>
                      <a:pt x="1928" y="4116"/>
                    </a:lnTo>
                    <a:cubicBezTo>
                      <a:pt x="1941" y="4106"/>
                      <a:pt x="1956" y="4099"/>
                      <a:pt x="1970" y="4092"/>
                    </a:cubicBezTo>
                    <a:cubicBezTo>
                      <a:pt x="1999" y="4077"/>
                      <a:pt x="2030" y="4070"/>
                      <a:pt x="2063" y="4070"/>
                    </a:cubicBezTo>
                    <a:cubicBezTo>
                      <a:pt x="2079" y="4070"/>
                      <a:pt x="2095" y="4070"/>
                      <a:pt x="2111" y="4073"/>
                    </a:cubicBezTo>
                    <a:lnTo>
                      <a:pt x="636" y="403"/>
                    </a:lnTo>
                    <a:cubicBezTo>
                      <a:pt x="606" y="325"/>
                      <a:pt x="563" y="252"/>
                      <a:pt x="511" y="188"/>
                    </a:cubicBezTo>
                    <a:cubicBezTo>
                      <a:pt x="466" y="138"/>
                      <a:pt x="417" y="92"/>
                      <a:pt x="361" y="56"/>
                    </a:cubicBezTo>
                    <a:cubicBezTo>
                      <a:pt x="320" y="29"/>
                      <a:pt x="274" y="7"/>
                      <a:pt x="223" y="1"/>
                    </a:cubicBezTo>
                    <a:cubicBezTo>
                      <a:pt x="217" y="1"/>
                      <a:pt x="212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7" name="Google Shape;6497;p24"/>
              <p:cNvSpPr/>
              <p:nvPr/>
            </p:nvSpPr>
            <p:spPr>
              <a:xfrm>
                <a:off x="3463313" y="2573877"/>
                <a:ext cx="97515" cy="5794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858" extrusionOk="0">
                    <a:moveTo>
                      <a:pt x="196" y="0"/>
                    </a:moveTo>
                    <a:cubicBezTo>
                      <a:pt x="165" y="2"/>
                      <a:pt x="133" y="9"/>
                      <a:pt x="104" y="25"/>
                    </a:cubicBezTo>
                    <a:cubicBezTo>
                      <a:pt x="89" y="33"/>
                      <a:pt x="74" y="46"/>
                      <a:pt x="61" y="59"/>
                    </a:cubicBezTo>
                    <a:cubicBezTo>
                      <a:pt x="28" y="95"/>
                      <a:pt x="14" y="147"/>
                      <a:pt x="8" y="197"/>
                    </a:cubicBezTo>
                    <a:cubicBezTo>
                      <a:pt x="1" y="266"/>
                      <a:pt x="9" y="331"/>
                      <a:pt x="28" y="396"/>
                    </a:cubicBezTo>
                    <a:cubicBezTo>
                      <a:pt x="50" y="476"/>
                      <a:pt x="86" y="554"/>
                      <a:pt x="132" y="623"/>
                    </a:cubicBezTo>
                    <a:cubicBezTo>
                      <a:pt x="188" y="708"/>
                      <a:pt x="260" y="784"/>
                      <a:pt x="346" y="834"/>
                    </a:cubicBezTo>
                    <a:lnTo>
                      <a:pt x="3115" y="1858"/>
                    </a:lnTo>
                    <a:cubicBezTo>
                      <a:pt x="3113" y="1845"/>
                      <a:pt x="3112" y="1830"/>
                      <a:pt x="3109" y="1819"/>
                    </a:cubicBezTo>
                    <a:cubicBezTo>
                      <a:pt x="3108" y="1793"/>
                      <a:pt x="3105" y="1770"/>
                      <a:pt x="3105" y="1744"/>
                    </a:cubicBezTo>
                    <a:cubicBezTo>
                      <a:pt x="3102" y="1691"/>
                      <a:pt x="3108" y="1636"/>
                      <a:pt x="3126" y="1586"/>
                    </a:cubicBezTo>
                    <a:lnTo>
                      <a:pt x="340" y="45"/>
                    </a:lnTo>
                    <a:cubicBezTo>
                      <a:pt x="297" y="19"/>
                      <a:pt x="248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8" name="Google Shape;6498;p24"/>
              <p:cNvSpPr/>
              <p:nvPr/>
            </p:nvSpPr>
            <p:spPr>
              <a:xfrm>
                <a:off x="3466650" y="2569324"/>
                <a:ext cx="99605" cy="54044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33" extrusionOk="0">
                    <a:moveTo>
                      <a:pt x="5" y="169"/>
                    </a:moveTo>
                    <a:cubicBezTo>
                      <a:pt x="4" y="170"/>
                      <a:pt x="2" y="171"/>
                      <a:pt x="0" y="172"/>
                    </a:cubicBezTo>
                    <a:cubicBezTo>
                      <a:pt x="2" y="171"/>
                      <a:pt x="4" y="170"/>
                      <a:pt x="5" y="169"/>
                    </a:cubicBezTo>
                    <a:close/>
                    <a:moveTo>
                      <a:pt x="349" y="0"/>
                    </a:moveTo>
                    <a:cubicBezTo>
                      <a:pt x="292" y="0"/>
                      <a:pt x="259" y="23"/>
                      <a:pt x="259" y="23"/>
                    </a:cubicBezTo>
                    <a:cubicBezTo>
                      <a:pt x="174" y="73"/>
                      <a:pt x="90" y="120"/>
                      <a:pt x="5" y="169"/>
                    </a:cubicBezTo>
                    <a:lnTo>
                      <a:pt x="5" y="169"/>
                    </a:lnTo>
                    <a:cubicBezTo>
                      <a:pt x="30" y="155"/>
                      <a:pt x="61" y="148"/>
                      <a:pt x="89" y="148"/>
                    </a:cubicBezTo>
                    <a:cubicBezTo>
                      <a:pt x="140" y="148"/>
                      <a:pt x="189" y="166"/>
                      <a:pt x="232" y="191"/>
                    </a:cubicBezTo>
                    <a:lnTo>
                      <a:pt x="3016" y="1732"/>
                    </a:lnTo>
                    <a:cubicBezTo>
                      <a:pt x="3024" y="1715"/>
                      <a:pt x="3031" y="1698"/>
                      <a:pt x="3039" y="1682"/>
                    </a:cubicBezTo>
                    <a:cubicBezTo>
                      <a:pt x="3065" y="1640"/>
                      <a:pt x="3101" y="1603"/>
                      <a:pt x="3143" y="1578"/>
                    </a:cubicBezTo>
                    <a:cubicBezTo>
                      <a:pt x="3146" y="1575"/>
                      <a:pt x="3150" y="1574"/>
                      <a:pt x="3152" y="1573"/>
                    </a:cubicBezTo>
                    <a:cubicBezTo>
                      <a:pt x="3167" y="1564"/>
                      <a:pt x="3172" y="1560"/>
                      <a:pt x="3193" y="1548"/>
                    </a:cubicBezTo>
                    <a:lnTo>
                      <a:pt x="3186" y="1532"/>
                    </a:lnTo>
                    <a:lnTo>
                      <a:pt x="492" y="41"/>
                    </a:lnTo>
                    <a:cubicBezTo>
                      <a:pt x="435" y="10"/>
                      <a:pt x="387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24"/>
              <p:cNvSpPr/>
              <p:nvPr/>
            </p:nvSpPr>
            <p:spPr>
              <a:xfrm>
                <a:off x="3071794" y="1282657"/>
                <a:ext cx="420249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573" extrusionOk="0">
                    <a:moveTo>
                      <a:pt x="9292" y="0"/>
                    </a:moveTo>
                    <a:lnTo>
                      <a:pt x="6222" y="235"/>
                    </a:lnTo>
                    <a:lnTo>
                      <a:pt x="1318" y="1270"/>
                    </a:lnTo>
                    <a:lnTo>
                      <a:pt x="1" y="6315"/>
                    </a:lnTo>
                    <a:lnTo>
                      <a:pt x="5414" y="9572"/>
                    </a:lnTo>
                    <a:lnTo>
                      <a:pt x="10714" y="8789"/>
                    </a:lnTo>
                    <a:lnTo>
                      <a:pt x="13476" y="6407"/>
                    </a:lnTo>
                    <a:lnTo>
                      <a:pt x="13016" y="4065"/>
                    </a:lnTo>
                    <a:lnTo>
                      <a:pt x="12943" y="2101"/>
                    </a:lnTo>
                    <a:lnTo>
                      <a:pt x="92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24"/>
              <p:cNvSpPr/>
              <p:nvPr/>
            </p:nvSpPr>
            <p:spPr>
              <a:xfrm>
                <a:off x="2771363" y="1855981"/>
                <a:ext cx="296663" cy="792629"/>
              </a:xfrm>
              <a:custGeom>
                <a:avLst/>
                <a:gdLst/>
                <a:ahLst/>
                <a:cxnLst/>
                <a:rect l="l" t="t" r="r" b="b"/>
                <a:pathLst>
                  <a:path w="9513" h="25417" extrusionOk="0">
                    <a:moveTo>
                      <a:pt x="303" y="0"/>
                    </a:moveTo>
                    <a:lnTo>
                      <a:pt x="1" y="112"/>
                    </a:lnTo>
                    <a:lnTo>
                      <a:pt x="9211" y="25416"/>
                    </a:lnTo>
                    <a:lnTo>
                      <a:pt x="9513" y="25304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24"/>
              <p:cNvSpPr/>
              <p:nvPr/>
            </p:nvSpPr>
            <p:spPr>
              <a:xfrm>
                <a:off x="3472170" y="1870264"/>
                <a:ext cx="298285" cy="783274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25117" extrusionOk="0">
                    <a:moveTo>
                      <a:pt x="9264" y="1"/>
                    </a:moveTo>
                    <a:lnTo>
                      <a:pt x="0" y="25007"/>
                    </a:lnTo>
                    <a:lnTo>
                      <a:pt x="302" y="25117"/>
                    </a:lnTo>
                    <a:lnTo>
                      <a:pt x="9565" y="11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24"/>
              <p:cNvSpPr/>
              <p:nvPr/>
            </p:nvSpPr>
            <p:spPr>
              <a:xfrm>
                <a:off x="3350644" y="1699872"/>
                <a:ext cx="137401" cy="882348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28294" extrusionOk="0">
                    <a:moveTo>
                      <a:pt x="4087" y="0"/>
                    </a:moveTo>
                    <a:lnTo>
                      <a:pt x="1" y="28247"/>
                    </a:lnTo>
                    <a:lnTo>
                      <a:pt x="319" y="28293"/>
                    </a:lnTo>
                    <a:lnTo>
                      <a:pt x="4406" y="46"/>
                    </a:lnTo>
                    <a:lnTo>
                      <a:pt x="4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6503;p24"/>
              <p:cNvSpPr/>
              <p:nvPr/>
            </p:nvSpPr>
            <p:spPr>
              <a:xfrm>
                <a:off x="3068363" y="1694134"/>
                <a:ext cx="121060" cy="883159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28320" extrusionOk="0">
                    <a:moveTo>
                      <a:pt x="318" y="0"/>
                    </a:moveTo>
                    <a:lnTo>
                      <a:pt x="0" y="42"/>
                    </a:lnTo>
                    <a:lnTo>
                      <a:pt x="3561" y="28319"/>
                    </a:lnTo>
                    <a:lnTo>
                      <a:pt x="3882" y="28279"/>
                    </a:lnTo>
                    <a:lnTo>
                      <a:pt x="3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4" name="Google Shape;6504;p24"/>
              <p:cNvSpPr/>
              <p:nvPr/>
            </p:nvSpPr>
            <p:spPr>
              <a:xfrm>
                <a:off x="3591762" y="2633189"/>
                <a:ext cx="108087" cy="62744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012" extrusionOk="0">
                    <a:moveTo>
                      <a:pt x="260" y="0"/>
                    </a:moveTo>
                    <a:cubicBezTo>
                      <a:pt x="173" y="51"/>
                      <a:pt x="87" y="100"/>
                      <a:pt x="1" y="150"/>
                    </a:cubicBezTo>
                    <a:lnTo>
                      <a:pt x="2862" y="1207"/>
                    </a:lnTo>
                    <a:cubicBezTo>
                      <a:pt x="2948" y="1257"/>
                      <a:pt x="3020" y="1333"/>
                      <a:pt x="3076" y="1416"/>
                    </a:cubicBezTo>
                    <a:cubicBezTo>
                      <a:pt x="3122" y="1487"/>
                      <a:pt x="3156" y="1565"/>
                      <a:pt x="3179" y="1645"/>
                    </a:cubicBezTo>
                    <a:cubicBezTo>
                      <a:pt x="3198" y="1708"/>
                      <a:pt x="3207" y="1774"/>
                      <a:pt x="3200" y="1842"/>
                    </a:cubicBezTo>
                    <a:cubicBezTo>
                      <a:pt x="3194" y="1892"/>
                      <a:pt x="3179" y="1946"/>
                      <a:pt x="3145" y="1981"/>
                    </a:cubicBezTo>
                    <a:cubicBezTo>
                      <a:pt x="3135" y="1993"/>
                      <a:pt x="3122" y="2003"/>
                      <a:pt x="3109" y="2012"/>
                    </a:cubicBezTo>
                    <a:cubicBezTo>
                      <a:pt x="3192" y="1964"/>
                      <a:pt x="3277" y="1917"/>
                      <a:pt x="3359" y="1868"/>
                    </a:cubicBezTo>
                    <a:cubicBezTo>
                      <a:pt x="3378" y="1859"/>
                      <a:pt x="3392" y="1848"/>
                      <a:pt x="3404" y="1833"/>
                    </a:cubicBezTo>
                    <a:cubicBezTo>
                      <a:pt x="3438" y="1797"/>
                      <a:pt x="3453" y="1746"/>
                      <a:pt x="3458" y="1695"/>
                    </a:cubicBezTo>
                    <a:cubicBezTo>
                      <a:pt x="3466" y="1626"/>
                      <a:pt x="3457" y="1563"/>
                      <a:pt x="3438" y="1497"/>
                    </a:cubicBezTo>
                    <a:cubicBezTo>
                      <a:pt x="3415" y="1416"/>
                      <a:pt x="3379" y="1340"/>
                      <a:pt x="3335" y="1267"/>
                    </a:cubicBezTo>
                    <a:cubicBezTo>
                      <a:pt x="3279" y="1184"/>
                      <a:pt x="3207" y="1107"/>
                      <a:pt x="3120" y="1057"/>
                    </a:cubicBezTo>
                    <a:lnTo>
                      <a:pt x="349" y="33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24"/>
              <p:cNvSpPr/>
              <p:nvPr/>
            </p:nvSpPr>
            <p:spPr>
              <a:xfrm>
                <a:off x="3591762" y="2637836"/>
                <a:ext cx="100010" cy="59064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1894" extrusionOk="0">
                    <a:moveTo>
                      <a:pt x="1" y="1"/>
                    </a:moveTo>
                    <a:cubicBezTo>
                      <a:pt x="8" y="24"/>
                      <a:pt x="14" y="45"/>
                      <a:pt x="17" y="70"/>
                    </a:cubicBezTo>
                    <a:cubicBezTo>
                      <a:pt x="25" y="116"/>
                      <a:pt x="31" y="160"/>
                      <a:pt x="31" y="208"/>
                    </a:cubicBezTo>
                    <a:cubicBezTo>
                      <a:pt x="31" y="231"/>
                      <a:pt x="30" y="254"/>
                      <a:pt x="28" y="278"/>
                    </a:cubicBezTo>
                    <a:lnTo>
                      <a:pt x="175" y="359"/>
                    </a:lnTo>
                    <a:lnTo>
                      <a:pt x="2869" y="1850"/>
                    </a:lnTo>
                    <a:cubicBezTo>
                      <a:pt x="2909" y="1874"/>
                      <a:pt x="2955" y="1893"/>
                      <a:pt x="3002" y="1893"/>
                    </a:cubicBezTo>
                    <a:cubicBezTo>
                      <a:pt x="3005" y="1893"/>
                      <a:pt x="3008" y="1893"/>
                      <a:pt x="3011" y="1893"/>
                    </a:cubicBezTo>
                    <a:cubicBezTo>
                      <a:pt x="3041" y="1893"/>
                      <a:pt x="3073" y="1884"/>
                      <a:pt x="3100" y="1870"/>
                    </a:cubicBezTo>
                    <a:cubicBezTo>
                      <a:pt x="3105" y="1868"/>
                      <a:pt x="3106" y="1867"/>
                      <a:pt x="3109" y="1864"/>
                    </a:cubicBezTo>
                    <a:cubicBezTo>
                      <a:pt x="3122" y="1855"/>
                      <a:pt x="3135" y="1845"/>
                      <a:pt x="3145" y="1834"/>
                    </a:cubicBezTo>
                    <a:cubicBezTo>
                      <a:pt x="3179" y="1798"/>
                      <a:pt x="3194" y="1746"/>
                      <a:pt x="3200" y="1696"/>
                    </a:cubicBezTo>
                    <a:cubicBezTo>
                      <a:pt x="3207" y="1627"/>
                      <a:pt x="3198" y="1562"/>
                      <a:pt x="3179" y="1497"/>
                    </a:cubicBezTo>
                    <a:cubicBezTo>
                      <a:pt x="3156" y="1417"/>
                      <a:pt x="3120" y="1339"/>
                      <a:pt x="3076" y="1267"/>
                    </a:cubicBezTo>
                    <a:cubicBezTo>
                      <a:pt x="3020" y="1184"/>
                      <a:pt x="2948" y="1108"/>
                      <a:pt x="2862" y="105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24"/>
              <p:cNvSpPr/>
              <p:nvPr/>
            </p:nvSpPr>
            <p:spPr>
              <a:xfrm>
                <a:off x="3583779" y="2653677"/>
                <a:ext cx="65239" cy="127858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4100" extrusionOk="0">
                    <a:moveTo>
                      <a:pt x="170" y="0"/>
                    </a:moveTo>
                    <a:cubicBezTo>
                      <a:pt x="129" y="23"/>
                      <a:pt x="91" y="45"/>
                      <a:pt x="64" y="61"/>
                    </a:cubicBezTo>
                    <a:cubicBezTo>
                      <a:pt x="44" y="72"/>
                      <a:pt x="22" y="81"/>
                      <a:pt x="1" y="87"/>
                    </a:cubicBezTo>
                    <a:lnTo>
                      <a:pt x="1453" y="3697"/>
                    </a:lnTo>
                    <a:cubicBezTo>
                      <a:pt x="1485" y="3774"/>
                      <a:pt x="1528" y="3848"/>
                      <a:pt x="1581" y="3912"/>
                    </a:cubicBezTo>
                    <a:cubicBezTo>
                      <a:pt x="1624" y="3963"/>
                      <a:pt x="1674" y="4009"/>
                      <a:pt x="1730" y="4045"/>
                    </a:cubicBezTo>
                    <a:cubicBezTo>
                      <a:pt x="1772" y="4072"/>
                      <a:pt x="1818" y="4093"/>
                      <a:pt x="1868" y="4099"/>
                    </a:cubicBezTo>
                    <a:cubicBezTo>
                      <a:pt x="1874" y="4100"/>
                      <a:pt x="1880" y="4100"/>
                      <a:pt x="1886" y="4100"/>
                    </a:cubicBezTo>
                    <a:cubicBezTo>
                      <a:pt x="1921" y="4100"/>
                      <a:pt x="1956" y="4092"/>
                      <a:pt x="1985" y="4078"/>
                    </a:cubicBezTo>
                    <a:cubicBezTo>
                      <a:pt x="1995" y="4073"/>
                      <a:pt x="2004" y="4069"/>
                      <a:pt x="2011" y="4062"/>
                    </a:cubicBezTo>
                    <a:cubicBezTo>
                      <a:pt x="2061" y="4020"/>
                      <a:pt x="2083" y="3947"/>
                      <a:pt x="2085" y="3878"/>
                    </a:cubicBezTo>
                    <a:cubicBezTo>
                      <a:pt x="2091" y="3791"/>
                      <a:pt x="2071" y="3712"/>
                      <a:pt x="2041" y="3635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7" name="Google Shape;6507;p24"/>
              <p:cNvSpPr/>
              <p:nvPr/>
            </p:nvSpPr>
            <p:spPr>
              <a:xfrm>
                <a:off x="3589111" y="2649000"/>
                <a:ext cx="67952" cy="131944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231" extrusionOk="0">
                    <a:moveTo>
                      <a:pt x="260" y="1"/>
                    </a:moveTo>
                    <a:cubicBezTo>
                      <a:pt x="201" y="35"/>
                      <a:pt x="93" y="97"/>
                      <a:pt x="1" y="150"/>
                    </a:cubicBezTo>
                    <a:lnTo>
                      <a:pt x="1871" y="3785"/>
                    </a:lnTo>
                    <a:cubicBezTo>
                      <a:pt x="1900" y="3862"/>
                      <a:pt x="1922" y="3941"/>
                      <a:pt x="1917" y="4028"/>
                    </a:cubicBezTo>
                    <a:cubicBezTo>
                      <a:pt x="1912" y="4097"/>
                      <a:pt x="1891" y="4170"/>
                      <a:pt x="1841" y="4212"/>
                    </a:cubicBezTo>
                    <a:cubicBezTo>
                      <a:pt x="1833" y="4219"/>
                      <a:pt x="1825" y="4223"/>
                      <a:pt x="1818" y="4229"/>
                    </a:cubicBezTo>
                    <a:lnTo>
                      <a:pt x="1818" y="4230"/>
                    </a:lnTo>
                    <a:cubicBezTo>
                      <a:pt x="1904" y="4180"/>
                      <a:pt x="1991" y="4133"/>
                      <a:pt x="2077" y="4082"/>
                    </a:cubicBezTo>
                    <a:cubicBezTo>
                      <a:pt x="2113" y="4062"/>
                      <a:pt x="2137" y="4028"/>
                      <a:pt x="2155" y="3990"/>
                    </a:cubicBezTo>
                    <a:cubicBezTo>
                      <a:pt x="2176" y="3940"/>
                      <a:pt x="2179" y="3885"/>
                      <a:pt x="2176" y="3832"/>
                    </a:cubicBezTo>
                    <a:cubicBezTo>
                      <a:pt x="2170" y="3763"/>
                      <a:pt x="2155" y="3699"/>
                      <a:pt x="2130" y="3637"/>
                    </a:cubicBezTo>
                    <a:lnTo>
                      <a:pt x="2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8" name="Google Shape;6508;p24"/>
              <p:cNvSpPr/>
              <p:nvPr/>
            </p:nvSpPr>
            <p:spPr>
              <a:xfrm>
                <a:off x="3586804" y="2532246"/>
                <a:ext cx="52609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3042" extrusionOk="0">
                    <a:moveTo>
                      <a:pt x="1186" y="0"/>
                    </a:moveTo>
                    <a:cubicBezTo>
                      <a:pt x="1179" y="0"/>
                      <a:pt x="1173" y="0"/>
                      <a:pt x="1166" y="1"/>
                    </a:cubicBezTo>
                    <a:cubicBezTo>
                      <a:pt x="1140" y="6"/>
                      <a:pt x="1117" y="13"/>
                      <a:pt x="1094" y="24"/>
                    </a:cubicBezTo>
                    <a:cubicBezTo>
                      <a:pt x="1008" y="75"/>
                      <a:pt x="922" y="125"/>
                      <a:pt x="835" y="174"/>
                    </a:cubicBezTo>
                    <a:cubicBezTo>
                      <a:pt x="857" y="164"/>
                      <a:pt x="881" y="154"/>
                      <a:pt x="907" y="151"/>
                    </a:cubicBezTo>
                    <a:cubicBezTo>
                      <a:pt x="914" y="150"/>
                      <a:pt x="921" y="150"/>
                      <a:pt x="927" y="150"/>
                    </a:cubicBezTo>
                    <a:cubicBezTo>
                      <a:pt x="986" y="150"/>
                      <a:pt x="1044" y="177"/>
                      <a:pt x="1096" y="211"/>
                    </a:cubicBezTo>
                    <a:cubicBezTo>
                      <a:pt x="1168" y="259"/>
                      <a:pt x="1225" y="319"/>
                      <a:pt x="1274" y="385"/>
                    </a:cubicBezTo>
                    <a:cubicBezTo>
                      <a:pt x="1331" y="467"/>
                      <a:pt x="1376" y="556"/>
                      <a:pt x="1399" y="657"/>
                    </a:cubicBezTo>
                    <a:cubicBezTo>
                      <a:pt x="1425" y="757"/>
                      <a:pt x="1428" y="870"/>
                      <a:pt x="1375" y="951"/>
                    </a:cubicBezTo>
                    <a:lnTo>
                      <a:pt x="0" y="3042"/>
                    </a:lnTo>
                    <a:cubicBezTo>
                      <a:pt x="85" y="2992"/>
                      <a:pt x="173" y="2943"/>
                      <a:pt x="259" y="2892"/>
                    </a:cubicBezTo>
                    <a:lnTo>
                      <a:pt x="309" y="2818"/>
                    </a:lnTo>
                    <a:lnTo>
                      <a:pt x="1633" y="802"/>
                    </a:lnTo>
                    <a:cubicBezTo>
                      <a:pt x="1687" y="720"/>
                      <a:pt x="1682" y="609"/>
                      <a:pt x="1658" y="509"/>
                    </a:cubicBezTo>
                    <a:cubicBezTo>
                      <a:pt x="1633" y="405"/>
                      <a:pt x="1590" y="317"/>
                      <a:pt x="1533" y="237"/>
                    </a:cubicBezTo>
                    <a:cubicBezTo>
                      <a:pt x="1484" y="169"/>
                      <a:pt x="1426" y="110"/>
                      <a:pt x="1354" y="62"/>
                    </a:cubicBezTo>
                    <a:cubicBezTo>
                      <a:pt x="1303" y="28"/>
                      <a:pt x="1245" y="0"/>
                      <a:pt x="1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24"/>
              <p:cNvSpPr/>
              <p:nvPr/>
            </p:nvSpPr>
            <p:spPr>
              <a:xfrm>
                <a:off x="3597157" y="264900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24"/>
              <p:cNvSpPr/>
              <p:nvPr/>
            </p:nvSpPr>
            <p:spPr>
              <a:xfrm>
                <a:off x="3559985" y="2617441"/>
                <a:ext cx="30561" cy="39137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55" extrusionOk="0">
                    <a:moveTo>
                      <a:pt x="273" y="0"/>
                    </a:moveTo>
                    <a:cubicBezTo>
                      <a:pt x="253" y="0"/>
                      <a:pt x="234" y="3"/>
                      <a:pt x="215" y="8"/>
                    </a:cubicBezTo>
                    <a:cubicBezTo>
                      <a:pt x="195" y="14"/>
                      <a:pt x="177" y="21"/>
                      <a:pt x="159" y="31"/>
                    </a:cubicBezTo>
                    <a:cubicBezTo>
                      <a:pt x="156" y="32"/>
                      <a:pt x="153" y="35"/>
                      <a:pt x="150" y="37"/>
                    </a:cubicBezTo>
                    <a:cubicBezTo>
                      <a:pt x="107" y="61"/>
                      <a:pt x="71" y="100"/>
                      <a:pt x="48" y="140"/>
                    </a:cubicBezTo>
                    <a:cubicBezTo>
                      <a:pt x="36" y="157"/>
                      <a:pt x="29" y="173"/>
                      <a:pt x="23" y="191"/>
                    </a:cubicBezTo>
                    <a:cubicBezTo>
                      <a:pt x="6" y="241"/>
                      <a:pt x="0" y="295"/>
                      <a:pt x="2" y="349"/>
                    </a:cubicBezTo>
                    <a:cubicBezTo>
                      <a:pt x="2" y="375"/>
                      <a:pt x="5" y="398"/>
                      <a:pt x="8" y="423"/>
                    </a:cubicBezTo>
                    <a:cubicBezTo>
                      <a:pt x="9" y="435"/>
                      <a:pt x="12" y="449"/>
                      <a:pt x="13" y="462"/>
                    </a:cubicBezTo>
                    <a:cubicBezTo>
                      <a:pt x="29" y="569"/>
                      <a:pt x="64" y="669"/>
                      <a:pt x="110" y="764"/>
                    </a:cubicBezTo>
                    <a:cubicBezTo>
                      <a:pt x="138" y="822"/>
                      <a:pt x="172" y="876"/>
                      <a:pt x="209" y="928"/>
                    </a:cubicBezTo>
                    <a:cubicBezTo>
                      <a:pt x="243" y="974"/>
                      <a:pt x="279" y="1017"/>
                      <a:pt x="318" y="1057"/>
                    </a:cubicBezTo>
                    <a:cubicBezTo>
                      <a:pt x="357" y="1093"/>
                      <a:pt x="394" y="1128"/>
                      <a:pt x="437" y="1158"/>
                    </a:cubicBezTo>
                    <a:cubicBezTo>
                      <a:pt x="473" y="1181"/>
                      <a:pt x="511" y="1203"/>
                      <a:pt x="553" y="1221"/>
                    </a:cubicBezTo>
                    <a:cubicBezTo>
                      <a:pt x="570" y="1229"/>
                      <a:pt x="588" y="1236"/>
                      <a:pt x="609" y="1240"/>
                    </a:cubicBezTo>
                    <a:cubicBezTo>
                      <a:pt x="640" y="1249"/>
                      <a:pt x="673" y="1254"/>
                      <a:pt x="704" y="1254"/>
                    </a:cubicBezTo>
                    <a:cubicBezTo>
                      <a:pt x="725" y="1254"/>
                      <a:pt x="744" y="1252"/>
                      <a:pt x="764" y="1247"/>
                    </a:cubicBezTo>
                    <a:cubicBezTo>
                      <a:pt x="785" y="1243"/>
                      <a:pt x="806" y="1233"/>
                      <a:pt x="826" y="1223"/>
                    </a:cubicBezTo>
                    <a:cubicBezTo>
                      <a:pt x="869" y="1197"/>
                      <a:pt x="905" y="1160"/>
                      <a:pt x="929" y="1116"/>
                    </a:cubicBezTo>
                    <a:cubicBezTo>
                      <a:pt x="978" y="1032"/>
                      <a:pt x="979" y="931"/>
                      <a:pt x="969" y="835"/>
                    </a:cubicBezTo>
                    <a:cubicBezTo>
                      <a:pt x="955" y="712"/>
                      <a:pt x="921" y="599"/>
                      <a:pt x="867" y="492"/>
                    </a:cubicBezTo>
                    <a:cubicBezTo>
                      <a:pt x="813" y="385"/>
                      <a:pt x="742" y="287"/>
                      <a:pt x="659" y="201"/>
                    </a:cubicBezTo>
                    <a:cubicBezTo>
                      <a:pt x="590" y="132"/>
                      <a:pt x="515" y="73"/>
                      <a:pt x="425" y="35"/>
                    </a:cubicBezTo>
                    <a:cubicBezTo>
                      <a:pt x="377" y="16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24"/>
              <p:cNvSpPr/>
              <p:nvPr/>
            </p:nvSpPr>
            <p:spPr>
              <a:xfrm>
                <a:off x="3580348" y="2536954"/>
                <a:ext cx="50956" cy="90218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893" extrusionOk="0">
                    <a:moveTo>
                      <a:pt x="1133" y="0"/>
                    </a:moveTo>
                    <a:cubicBezTo>
                      <a:pt x="1126" y="0"/>
                      <a:pt x="1120" y="0"/>
                      <a:pt x="1113" y="1"/>
                    </a:cubicBezTo>
                    <a:cubicBezTo>
                      <a:pt x="1087" y="4"/>
                      <a:pt x="1063" y="13"/>
                      <a:pt x="1041" y="24"/>
                    </a:cubicBezTo>
                    <a:cubicBezTo>
                      <a:pt x="1018" y="37"/>
                      <a:pt x="999" y="53"/>
                      <a:pt x="985" y="73"/>
                    </a:cubicBezTo>
                    <a:lnTo>
                      <a:pt x="107" y="2385"/>
                    </a:lnTo>
                    <a:lnTo>
                      <a:pt x="0" y="2668"/>
                    </a:lnTo>
                    <a:cubicBezTo>
                      <a:pt x="20" y="2684"/>
                      <a:pt x="39" y="2700"/>
                      <a:pt x="58" y="2718"/>
                    </a:cubicBezTo>
                    <a:cubicBezTo>
                      <a:pt x="94" y="2754"/>
                      <a:pt x="128" y="2792"/>
                      <a:pt x="160" y="2832"/>
                    </a:cubicBezTo>
                    <a:cubicBezTo>
                      <a:pt x="176" y="2851"/>
                      <a:pt x="190" y="2871"/>
                      <a:pt x="204" y="2892"/>
                    </a:cubicBezTo>
                    <a:lnTo>
                      <a:pt x="1580" y="802"/>
                    </a:lnTo>
                    <a:cubicBezTo>
                      <a:pt x="1633" y="720"/>
                      <a:pt x="1628" y="609"/>
                      <a:pt x="1605" y="507"/>
                    </a:cubicBezTo>
                    <a:cubicBezTo>
                      <a:pt x="1580" y="405"/>
                      <a:pt x="1536" y="316"/>
                      <a:pt x="1478" y="237"/>
                    </a:cubicBezTo>
                    <a:cubicBezTo>
                      <a:pt x="1431" y="169"/>
                      <a:pt x="1373" y="110"/>
                      <a:pt x="1301" y="62"/>
                    </a:cubicBezTo>
                    <a:cubicBezTo>
                      <a:pt x="1251" y="28"/>
                      <a:pt x="1192" y="0"/>
                      <a:pt x="11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24"/>
              <p:cNvSpPr/>
              <p:nvPr/>
            </p:nvSpPr>
            <p:spPr>
              <a:xfrm>
                <a:off x="3523718" y="2646318"/>
                <a:ext cx="50021" cy="87536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807" extrusionOk="0">
                    <a:moveTo>
                      <a:pt x="1372" y="1"/>
                    </a:moveTo>
                    <a:lnTo>
                      <a:pt x="55" y="2005"/>
                    </a:lnTo>
                    <a:cubicBezTo>
                      <a:pt x="0" y="2087"/>
                      <a:pt x="6" y="2199"/>
                      <a:pt x="29" y="2299"/>
                    </a:cubicBezTo>
                    <a:cubicBezTo>
                      <a:pt x="55" y="2401"/>
                      <a:pt x="98" y="2491"/>
                      <a:pt x="156" y="2570"/>
                    </a:cubicBezTo>
                    <a:cubicBezTo>
                      <a:pt x="205" y="2637"/>
                      <a:pt x="262" y="2696"/>
                      <a:pt x="334" y="2745"/>
                    </a:cubicBezTo>
                    <a:cubicBezTo>
                      <a:pt x="383" y="2779"/>
                      <a:pt x="443" y="2807"/>
                      <a:pt x="502" y="2807"/>
                    </a:cubicBezTo>
                    <a:cubicBezTo>
                      <a:pt x="509" y="2807"/>
                      <a:pt x="516" y="2806"/>
                      <a:pt x="522" y="2805"/>
                    </a:cubicBezTo>
                    <a:cubicBezTo>
                      <a:pt x="547" y="2804"/>
                      <a:pt x="573" y="2795"/>
                      <a:pt x="596" y="2782"/>
                    </a:cubicBezTo>
                    <a:cubicBezTo>
                      <a:pt x="619" y="2770"/>
                      <a:pt x="637" y="2754"/>
                      <a:pt x="652" y="2734"/>
                    </a:cubicBezTo>
                    <a:lnTo>
                      <a:pt x="1603" y="231"/>
                    </a:lnTo>
                    <a:cubicBezTo>
                      <a:pt x="1560" y="202"/>
                      <a:pt x="1521" y="167"/>
                      <a:pt x="1485" y="130"/>
                    </a:cubicBezTo>
                    <a:cubicBezTo>
                      <a:pt x="1445" y="90"/>
                      <a:pt x="1408" y="47"/>
                      <a:pt x="1372" y="1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24"/>
              <p:cNvSpPr/>
              <p:nvPr/>
            </p:nvSpPr>
            <p:spPr>
              <a:xfrm>
                <a:off x="3564975" y="2610643"/>
                <a:ext cx="37640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1441" extrusionOk="0">
                    <a:moveTo>
                      <a:pt x="500" y="0"/>
                    </a:moveTo>
                    <a:cubicBezTo>
                      <a:pt x="483" y="0"/>
                      <a:pt x="472" y="2"/>
                      <a:pt x="472" y="2"/>
                    </a:cubicBezTo>
                    <a:lnTo>
                      <a:pt x="482" y="30"/>
                    </a:lnTo>
                    <a:cubicBezTo>
                      <a:pt x="395" y="81"/>
                      <a:pt x="309" y="130"/>
                      <a:pt x="223" y="180"/>
                    </a:cubicBezTo>
                    <a:cubicBezTo>
                      <a:pt x="207" y="177"/>
                      <a:pt x="191" y="177"/>
                      <a:pt x="175" y="177"/>
                    </a:cubicBezTo>
                    <a:cubicBezTo>
                      <a:pt x="142" y="178"/>
                      <a:pt x="112" y="187"/>
                      <a:pt x="82" y="199"/>
                    </a:cubicBezTo>
                    <a:cubicBezTo>
                      <a:pt x="68" y="204"/>
                      <a:pt x="53" y="213"/>
                      <a:pt x="40" y="223"/>
                    </a:cubicBezTo>
                    <a:cubicBezTo>
                      <a:pt x="19" y="233"/>
                      <a:pt x="14" y="237"/>
                      <a:pt x="0" y="249"/>
                    </a:cubicBezTo>
                    <a:cubicBezTo>
                      <a:pt x="19" y="239"/>
                      <a:pt x="36" y="232"/>
                      <a:pt x="56" y="226"/>
                    </a:cubicBezTo>
                    <a:cubicBezTo>
                      <a:pt x="76" y="221"/>
                      <a:pt x="96" y="218"/>
                      <a:pt x="117" y="218"/>
                    </a:cubicBezTo>
                    <a:cubicBezTo>
                      <a:pt x="167" y="218"/>
                      <a:pt x="219" y="233"/>
                      <a:pt x="266" y="253"/>
                    </a:cubicBezTo>
                    <a:cubicBezTo>
                      <a:pt x="358" y="292"/>
                      <a:pt x="434" y="350"/>
                      <a:pt x="500" y="419"/>
                    </a:cubicBezTo>
                    <a:cubicBezTo>
                      <a:pt x="585" y="505"/>
                      <a:pt x="654" y="605"/>
                      <a:pt x="709" y="710"/>
                    </a:cubicBezTo>
                    <a:cubicBezTo>
                      <a:pt x="761" y="817"/>
                      <a:pt x="796" y="930"/>
                      <a:pt x="811" y="1053"/>
                    </a:cubicBezTo>
                    <a:cubicBezTo>
                      <a:pt x="822" y="1149"/>
                      <a:pt x="819" y="1252"/>
                      <a:pt x="772" y="1334"/>
                    </a:cubicBezTo>
                    <a:cubicBezTo>
                      <a:pt x="746" y="1378"/>
                      <a:pt x="710" y="1415"/>
                      <a:pt x="667" y="1441"/>
                    </a:cubicBezTo>
                    <a:cubicBezTo>
                      <a:pt x="694" y="1425"/>
                      <a:pt x="732" y="1403"/>
                      <a:pt x="773" y="1379"/>
                    </a:cubicBezTo>
                    <a:cubicBezTo>
                      <a:pt x="866" y="1327"/>
                      <a:pt x="975" y="1264"/>
                      <a:pt x="1032" y="1231"/>
                    </a:cubicBezTo>
                    <a:lnTo>
                      <a:pt x="884" y="1149"/>
                    </a:lnTo>
                    <a:cubicBezTo>
                      <a:pt x="887" y="1126"/>
                      <a:pt x="889" y="1103"/>
                      <a:pt x="889" y="1080"/>
                    </a:cubicBezTo>
                    <a:cubicBezTo>
                      <a:pt x="887" y="1032"/>
                      <a:pt x="883" y="986"/>
                      <a:pt x="874" y="942"/>
                    </a:cubicBezTo>
                    <a:cubicBezTo>
                      <a:pt x="868" y="917"/>
                      <a:pt x="863" y="894"/>
                      <a:pt x="858" y="873"/>
                    </a:cubicBezTo>
                    <a:cubicBezTo>
                      <a:pt x="945" y="823"/>
                      <a:pt x="1031" y="774"/>
                      <a:pt x="1117" y="723"/>
                    </a:cubicBezTo>
                    <a:lnTo>
                      <a:pt x="1206" y="756"/>
                    </a:lnTo>
                    <a:cubicBezTo>
                      <a:pt x="1179" y="616"/>
                      <a:pt x="1127" y="489"/>
                      <a:pt x="1052" y="370"/>
                    </a:cubicBezTo>
                    <a:cubicBezTo>
                      <a:pt x="1037" y="348"/>
                      <a:pt x="1021" y="325"/>
                      <a:pt x="1005" y="304"/>
                    </a:cubicBezTo>
                    <a:lnTo>
                      <a:pt x="955" y="378"/>
                    </a:lnTo>
                    <a:cubicBezTo>
                      <a:pt x="868" y="429"/>
                      <a:pt x="782" y="478"/>
                      <a:pt x="696" y="528"/>
                    </a:cubicBezTo>
                    <a:cubicBezTo>
                      <a:pt x="681" y="508"/>
                      <a:pt x="667" y="486"/>
                      <a:pt x="651" y="467"/>
                    </a:cubicBezTo>
                    <a:cubicBezTo>
                      <a:pt x="621" y="427"/>
                      <a:pt x="587" y="390"/>
                      <a:pt x="549" y="354"/>
                    </a:cubicBezTo>
                    <a:cubicBezTo>
                      <a:pt x="531" y="335"/>
                      <a:pt x="510" y="319"/>
                      <a:pt x="492" y="304"/>
                    </a:cubicBezTo>
                    <a:lnTo>
                      <a:pt x="600" y="22"/>
                    </a:lnTo>
                    <a:cubicBezTo>
                      <a:pt x="564" y="4"/>
                      <a:pt x="525" y="0"/>
                      <a:pt x="5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24"/>
              <p:cNvSpPr/>
              <p:nvPr/>
            </p:nvSpPr>
            <p:spPr>
              <a:xfrm>
                <a:off x="3564632" y="2618346"/>
                <a:ext cx="312" cy="218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7" y="2"/>
                      <a:pt x="4" y="5"/>
                      <a:pt x="1" y="6"/>
                    </a:cubicBezTo>
                    <a:cubicBezTo>
                      <a:pt x="4" y="5"/>
                      <a:pt x="8" y="2"/>
                      <a:pt x="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24"/>
              <p:cNvSpPr/>
              <p:nvPr/>
            </p:nvSpPr>
            <p:spPr>
              <a:xfrm>
                <a:off x="3542335" y="2653490"/>
                <a:ext cx="36736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553" extrusionOk="0">
                    <a:moveTo>
                      <a:pt x="1006" y="1"/>
                    </a:moveTo>
                    <a:lnTo>
                      <a:pt x="55" y="2504"/>
                    </a:lnTo>
                    <a:cubicBezTo>
                      <a:pt x="40" y="2524"/>
                      <a:pt x="20" y="2540"/>
                      <a:pt x="0" y="2551"/>
                    </a:cubicBezTo>
                    <a:lnTo>
                      <a:pt x="3" y="2552"/>
                    </a:lnTo>
                    <a:cubicBezTo>
                      <a:pt x="89" y="2502"/>
                      <a:pt x="175" y="2453"/>
                      <a:pt x="262" y="2403"/>
                    </a:cubicBezTo>
                    <a:cubicBezTo>
                      <a:pt x="262" y="2403"/>
                      <a:pt x="305" y="2383"/>
                      <a:pt x="315" y="2353"/>
                    </a:cubicBezTo>
                    <a:lnTo>
                      <a:pt x="1177" y="83"/>
                    </a:lnTo>
                    <a:cubicBezTo>
                      <a:pt x="1157" y="78"/>
                      <a:pt x="1140" y="71"/>
                      <a:pt x="1121" y="64"/>
                    </a:cubicBezTo>
                    <a:cubicBezTo>
                      <a:pt x="1081" y="47"/>
                      <a:pt x="1042" y="25"/>
                      <a:pt x="10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24"/>
              <p:cNvSpPr/>
              <p:nvPr/>
            </p:nvSpPr>
            <p:spPr>
              <a:xfrm>
                <a:off x="3506847" y="2625393"/>
                <a:ext cx="75935" cy="5145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650" extrusionOk="0">
                    <a:moveTo>
                      <a:pt x="1946" y="1"/>
                    </a:moveTo>
                    <a:cubicBezTo>
                      <a:pt x="1918" y="1"/>
                      <a:pt x="1891" y="7"/>
                      <a:pt x="1867" y="20"/>
                    </a:cubicBezTo>
                    <a:cubicBezTo>
                      <a:pt x="1231" y="386"/>
                      <a:pt x="635" y="731"/>
                      <a:pt x="1" y="1097"/>
                    </a:cubicBezTo>
                    <a:lnTo>
                      <a:pt x="770" y="1541"/>
                    </a:lnTo>
                    <a:cubicBezTo>
                      <a:pt x="817" y="1569"/>
                      <a:pt x="865" y="1605"/>
                      <a:pt x="905" y="1649"/>
                    </a:cubicBezTo>
                    <a:cubicBezTo>
                      <a:pt x="1536" y="1285"/>
                      <a:pt x="1702" y="1191"/>
                      <a:pt x="2331" y="825"/>
                    </a:cubicBezTo>
                    <a:cubicBezTo>
                      <a:pt x="2413" y="779"/>
                      <a:pt x="2435" y="663"/>
                      <a:pt x="2425" y="559"/>
                    </a:cubicBezTo>
                    <a:cubicBezTo>
                      <a:pt x="2416" y="457"/>
                      <a:pt x="2379" y="370"/>
                      <a:pt x="2331" y="289"/>
                    </a:cubicBezTo>
                    <a:cubicBezTo>
                      <a:pt x="2284" y="207"/>
                      <a:pt x="2228" y="132"/>
                      <a:pt x="2143" y="74"/>
                    </a:cubicBezTo>
                    <a:cubicBezTo>
                      <a:pt x="2085" y="33"/>
                      <a:pt x="2012" y="1"/>
                      <a:pt x="19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24"/>
              <p:cNvSpPr/>
              <p:nvPr/>
            </p:nvSpPr>
            <p:spPr>
              <a:xfrm>
                <a:off x="3281477" y="2546622"/>
                <a:ext cx="239813" cy="276923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8880" extrusionOk="0">
                    <a:moveTo>
                      <a:pt x="1" y="0"/>
                    </a:moveTo>
                    <a:lnTo>
                      <a:pt x="1" y="8879"/>
                    </a:lnTo>
                    <a:lnTo>
                      <a:pt x="7689" y="444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24"/>
              <p:cNvSpPr/>
              <p:nvPr/>
            </p:nvSpPr>
            <p:spPr>
              <a:xfrm>
                <a:off x="3258650" y="2725308"/>
                <a:ext cx="149376" cy="102692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3293" extrusionOk="0">
                    <a:moveTo>
                      <a:pt x="4367" y="0"/>
                    </a:moveTo>
                    <a:cubicBezTo>
                      <a:pt x="4362" y="0"/>
                      <a:pt x="4357" y="0"/>
                      <a:pt x="4353" y="1"/>
                    </a:cubicBezTo>
                    <a:cubicBezTo>
                      <a:pt x="4334" y="4"/>
                      <a:pt x="4315" y="7"/>
                      <a:pt x="4298" y="12"/>
                    </a:cubicBezTo>
                    <a:cubicBezTo>
                      <a:pt x="4279" y="19"/>
                      <a:pt x="4264" y="27"/>
                      <a:pt x="4248" y="37"/>
                    </a:cubicBezTo>
                    <a:cubicBezTo>
                      <a:pt x="2734" y="911"/>
                      <a:pt x="1512" y="1615"/>
                      <a:pt x="1" y="2488"/>
                    </a:cubicBezTo>
                    <a:cubicBezTo>
                      <a:pt x="14" y="2481"/>
                      <a:pt x="28" y="2476"/>
                      <a:pt x="43" y="2471"/>
                    </a:cubicBezTo>
                    <a:cubicBezTo>
                      <a:pt x="55" y="2468"/>
                      <a:pt x="68" y="2466"/>
                      <a:pt x="81" y="2466"/>
                    </a:cubicBezTo>
                    <a:cubicBezTo>
                      <a:pt x="116" y="2466"/>
                      <a:pt x="153" y="2476"/>
                      <a:pt x="186" y="2491"/>
                    </a:cubicBezTo>
                    <a:cubicBezTo>
                      <a:pt x="247" y="2515"/>
                      <a:pt x="299" y="2555"/>
                      <a:pt x="345" y="2601"/>
                    </a:cubicBezTo>
                    <a:cubicBezTo>
                      <a:pt x="402" y="2659"/>
                      <a:pt x="449" y="2728"/>
                      <a:pt x="485" y="2800"/>
                    </a:cubicBezTo>
                    <a:cubicBezTo>
                      <a:pt x="521" y="2872"/>
                      <a:pt x="547" y="2948"/>
                      <a:pt x="556" y="3031"/>
                    </a:cubicBezTo>
                    <a:cubicBezTo>
                      <a:pt x="563" y="3096"/>
                      <a:pt x="562" y="3166"/>
                      <a:pt x="529" y="3221"/>
                    </a:cubicBezTo>
                    <a:cubicBezTo>
                      <a:pt x="513" y="3250"/>
                      <a:pt x="488" y="3276"/>
                      <a:pt x="461" y="3292"/>
                    </a:cubicBezTo>
                    <a:lnTo>
                      <a:pt x="462" y="3293"/>
                    </a:lnTo>
                    <a:cubicBezTo>
                      <a:pt x="1858" y="2486"/>
                      <a:pt x="3257" y="1680"/>
                      <a:pt x="4655" y="873"/>
                    </a:cubicBezTo>
                    <a:cubicBezTo>
                      <a:pt x="4655" y="871"/>
                      <a:pt x="4658" y="871"/>
                      <a:pt x="4658" y="871"/>
                    </a:cubicBezTo>
                    <a:cubicBezTo>
                      <a:pt x="4660" y="869"/>
                      <a:pt x="4665" y="866"/>
                      <a:pt x="4668" y="863"/>
                    </a:cubicBezTo>
                    <a:cubicBezTo>
                      <a:pt x="4676" y="856"/>
                      <a:pt x="4688" y="849"/>
                      <a:pt x="4696" y="840"/>
                    </a:cubicBezTo>
                    <a:cubicBezTo>
                      <a:pt x="4708" y="832"/>
                      <a:pt x="4715" y="820"/>
                      <a:pt x="4724" y="810"/>
                    </a:cubicBezTo>
                    <a:cubicBezTo>
                      <a:pt x="4731" y="799"/>
                      <a:pt x="4738" y="789"/>
                      <a:pt x="4745" y="776"/>
                    </a:cubicBezTo>
                    <a:cubicBezTo>
                      <a:pt x="4752" y="763"/>
                      <a:pt x="4758" y="751"/>
                      <a:pt x="4762" y="737"/>
                    </a:cubicBezTo>
                    <a:cubicBezTo>
                      <a:pt x="4767" y="724"/>
                      <a:pt x="4773" y="708"/>
                      <a:pt x="4775" y="694"/>
                    </a:cubicBezTo>
                    <a:cubicBezTo>
                      <a:pt x="4780" y="676"/>
                      <a:pt x="4783" y="661"/>
                      <a:pt x="4784" y="645"/>
                    </a:cubicBezTo>
                    <a:cubicBezTo>
                      <a:pt x="4790" y="612"/>
                      <a:pt x="4790" y="580"/>
                      <a:pt x="4788" y="544"/>
                    </a:cubicBezTo>
                    <a:cubicBezTo>
                      <a:pt x="4787" y="510"/>
                      <a:pt x="4781" y="474"/>
                      <a:pt x="4773" y="438"/>
                    </a:cubicBezTo>
                    <a:cubicBezTo>
                      <a:pt x="4768" y="421"/>
                      <a:pt x="4762" y="402"/>
                      <a:pt x="4758" y="385"/>
                    </a:cubicBezTo>
                    <a:cubicBezTo>
                      <a:pt x="4752" y="366"/>
                      <a:pt x="4745" y="349"/>
                      <a:pt x="4738" y="330"/>
                    </a:cubicBezTo>
                    <a:cubicBezTo>
                      <a:pt x="4731" y="313"/>
                      <a:pt x="4724" y="294"/>
                      <a:pt x="4715" y="278"/>
                    </a:cubicBezTo>
                    <a:lnTo>
                      <a:pt x="4688" y="229"/>
                    </a:lnTo>
                    <a:cubicBezTo>
                      <a:pt x="4679" y="214"/>
                      <a:pt x="4668" y="198"/>
                      <a:pt x="4658" y="183"/>
                    </a:cubicBezTo>
                    <a:cubicBezTo>
                      <a:pt x="4646" y="169"/>
                      <a:pt x="4633" y="155"/>
                      <a:pt x="4623" y="142"/>
                    </a:cubicBezTo>
                    <a:cubicBezTo>
                      <a:pt x="4611" y="129"/>
                      <a:pt x="4600" y="116"/>
                      <a:pt x="4587" y="104"/>
                    </a:cubicBezTo>
                    <a:cubicBezTo>
                      <a:pt x="4574" y="91"/>
                      <a:pt x="4561" y="80"/>
                      <a:pt x="4550" y="71"/>
                    </a:cubicBezTo>
                    <a:cubicBezTo>
                      <a:pt x="4524" y="51"/>
                      <a:pt x="4496" y="35"/>
                      <a:pt x="4471" y="25"/>
                    </a:cubicBezTo>
                    <a:cubicBezTo>
                      <a:pt x="4450" y="15"/>
                      <a:pt x="4430" y="8"/>
                      <a:pt x="4410" y="5"/>
                    </a:cubicBezTo>
                    <a:cubicBezTo>
                      <a:pt x="4397" y="2"/>
                      <a:pt x="4382" y="0"/>
                      <a:pt x="4367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24"/>
              <p:cNvSpPr/>
              <p:nvPr/>
            </p:nvSpPr>
            <p:spPr>
              <a:xfrm>
                <a:off x="3271031" y="2519897"/>
                <a:ext cx="265228" cy="165187"/>
              </a:xfrm>
              <a:custGeom>
                <a:avLst/>
                <a:gdLst/>
                <a:ahLst/>
                <a:cxnLst/>
                <a:rect l="l" t="t" r="r" b="b"/>
                <a:pathLst>
                  <a:path w="8505" h="5297" extrusionOk="0">
                    <a:moveTo>
                      <a:pt x="1" y="0"/>
                    </a:moveTo>
                    <a:lnTo>
                      <a:pt x="1" y="665"/>
                    </a:lnTo>
                    <a:lnTo>
                      <a:pt x="336" y="857"/>
                    </a:lnTo>
                    <a:lnTo>
                      <a:pt x="8024" y="5297"/>
                    </a:lnTo>
                    <a:lnTo>
                      <a:pt x="8431" y="5062"/>
                    </a:lnTo>
                    <a:cubicBezTo>
                      <a:pt x="8448" y="5052"/>
                      <a:pt x="8467" y="5039"/>
                      <a:pt x="8480" y="5024"/>
                    </a:cubicBezTo>
                    <a:cubicBezTo>
                      <a:pt x="8496" y="5002"/>
                      <a:pt x="8504" y="4973"/>
                      <a:pt x="8499" y="4946"/>
                    </a:cubicBezTo>
                    <a:cubicBezTo>
                      <a:pt x="8492" y="4911"/>
                      <a:pt x="8460" y="4883"/>
                      <a:pt x="8430" y="48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24"/>
              <p:cNvSpPr/>
              <p:nvPr/>
            </p:nvSpPr>
            <p:spPr>
              <a:xfrm>
                <a:off x="3260459" y="2518587"/>
                <a:ext cx="10665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07" extrusionOk="0">
                    <a:moveTo>
                      <a:pt x="171" y="0"/>
                    </a:moveTo>
                    <a:cubicBezTo>
                      <a:pt x="142" y="0"/>
                      <a:pt x="113" y="4"/>
                      <a:pt x="82" y="12"/>
                    </a:cubicBezTo>
                    <a:cubicBezTo>
                      <a:pt x="52" y="17"/>
                      <a:pt x="25" y="28"/>
                      <a:pt x="0" y="42"/>
                    </a:cubicBezTo>
                    <a:lnTo>
                      <a:pt x="0" y="707"/>
                    </a:lnTo>
                    <a:cubicBezTo>
                      <a:pt x="2" y="707"/>
                      <a:pt x="2" y="705"/>
                      <a:pt x="3" y="705"/>
                    </a:cubicBezTo>
                    <a:cubicBezTo>
                      <a:pt x="29" y="692"/>
                      <a:pt x="54" y="682"/>
                      <a:pt x="82" y="676"/>
                    </a:cubicBezTo>
                    <a:cubicBezTo>
                      <a:pt x="113" y="670"/>
                      <a:pt x="142" y="667"/>
                      <a:pt x="171" y="667"/>
                    </a:cubicBezTo>
                    <a:cubicBezTo>
                      <a:pt x="201" y="667"/>
                      <a:pt x="230" y="670"/>
                      <a:pt x="259" y="676"/>
                    </a:cubicBezTo>
                    <a:cubicBezTo>
                      <a:pt x="289" y="682"/>
                      <a:pt x="317" y="692"/>
                      <a:pt x="341" y="707"/>
                    </a:cubicBezTo>
                    <a:lnTo>
                      <a:pt x="341" y="42"/>
                    </a:lnTo>
                    <a:cubicBezTo>
                      <a:pt x="317" y="28"/>
                      <a:pt x="288" y="17"/>
                      <a:pt x="259" y="12"/>
                    </a:cubicBezTo>
                    <a:cubicBezTo>
                      <a:pt x="230" y="4"/>
                      <a:pt x="201" y="0"/>
                      <a:pt x="171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24"/>
              <p:cNvSpPr/>
              <p:nvPr/>
            </p:nvSpPr>
            <p:spPr>
              <a:xfrm>
                <a:off x="2995330" y="2519897"/>
                <a:ext cx="265260" cy="165156"/>
              </a:xfrm>
              <a:custGeom>
                <a:avLst/>
                <a:gdLst/>
                <a:ahLst/>
                <a:cxnLst/>
                <a:rect l="l" t="t" r="r" b="b"/>
                <a:pathLst>
                  <a:path w="8506" h="5296" extrusionOk="0">
                    <a:moveTo>
                      <a:pt x="8505" y="663"/>
                    </a:moveTo>
                    <a:cubicBezTo>
                      <a:pt x="8504" y="663"/>
                      <a:pt x="8504" y="664"/>
                      <a:pt x="8504" y="664"/>
                    </a:cubicBezTo>
                    <a:lnTo>
                      <a:pt x="8504" y="664"/>
                    </a:lnTo>
                    <a:lnTo>
                      <a:pt x="8505" y="663"/>
                    </a:lnTo>
                    <a:close/>
                    <a:moveTo>
                      <a:pt x="8504" y="664"/>
                    </a:move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4"/>
                      <a:pt x="8503" y="664"/>
                      <a:pt x="8504" y="664"/>
                    </a:cubicBezTo>
                    <a:close/>
                    <a:moveTo>
                      <a:pt x="8502" y="0"/>
                    </a:moveTo>
                    <a:lnTo>
                      <a:pt x="73" y="4867"/>
                    </a:lnTo>
                    <a:cubicBezTo>
                      <a:pt x="56" y="4877"/>
                      <a:pt x="37" y="4890"/>
                      <a:pt x="26" y="4906"/>
                    </a:cubicBezTo>
                    <a:cubicBezTo>
                      <a:pt x="9" y="4927"/>
                      <a:pt x="0" y="4956"/>
                      <a:pt x="6" y="4983"/>
                    </a:cubicBezTo>
                    <a:cubicBezTo>
                      <a:pt x="13" y="5015"/>
                      <a:pt x="45" y="5047"/>
                      <a:pt x="73" y="5062"/>
                    </a:cubicBezTo>
                    <a:lnTo>
                      <a:pt x="480" y="5295"/>
                    </a:lnTo>
                    <a:lnTo>
                      <a:pt x="8170" y="857"/>
                    </a:ln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5"/>
                      <a:pt x="8503" y="665"/>
                      <a:pt x="8502" y="665"/>
                    </a:cubicBezTo>
                    <a:lnTo>
                      <a:pt x="8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24"/>
              <p:cNvSpPr/>
              <p:nvPr/>
            </p:nvSpPr>
            <p:spPr>
              <a:xfrm>
                <a:off x="3249295" y="2539356"/>
                <a:ext cx="32214" cy="291424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9345" extrusionOk="0">
                    <a:moveTo>
                      <a:pt x="527" y="1"/>
                    </a:moveTo>
                    <a:cubicBezTo>
                      <a:pt x="498" y="1"/>
                      <a:pt x="468" y="4"/>
                      <a:pt x="439" y="10"/>
                    </a:cubicBezTo>
                    <a:cubicBezTo>
                      <a:pt x="410" y="16"/>
                      <a:pt x="383" y="25"/>
                      <a:pt x="360" y="39"/>
                    </a:cubicBezTo>
                    <a:lnTo>
                      <a:pt x="23" y="233"/>
                    </a:lnTo>
                    <a:lnTo>
                      <a:pt x="0" y="9101"/>
                    </a:lnTo>
                    <a:lnTo>
                      <a:pt x="356" y="9305"/>
                    </a:lnTo>
                    <a:cubicBezTo>
                      <a:pt x="381" y="9319"/>
                      <a:pt x="410" y="9329"/>
                      <a:pt x="439" y="9335"/>
                    </a:cubicBezTo>
                    <a:cubicBezTo>
                      <a:pt x="468" y="9342"/>
                      <a:pt x="498" y="9345"/>
                      <a:pt x="527" y="9345"/>
                    </a:cubicBezTo>
                    <a:cubicBezTo>
                      <a:pt x="556" y="9345"/>
                      <a:pt x="585" y="9342"/>
                      <a:pt x="614" y="9335"/>
                    </a:cubicBezTo>
                    <a:cubicBezTo>
                      <a:pt x="646" y="9329"/>
                      <a:pt x="673" y="9319"/>
                      <a:pt x="698" y="9305"/>
                    </a:cubicBezTo>
                    <a:lnTo>
                      <a:pt x="1033" y="9112"/>
                    </a:lnTo>
                    <a:lnTo>
                      <a:pt x="1031" y="9112"/>
                    </a:lnTo>
                    <a:lnTo>
                      <a:pt x="1031" y="233"/>
                    </a:lnTo>
                    <a:lnTo>
                      <a:pt x="698" y="41"/>
                    </a:lnTo>
                    <a:cubicBezTo>
                      <a:pt x="672" y="26"/>
                      <a:pt x="643" y="16"/>
                      <a:pt x="614" y="10"/>
                    </a:cubicBezTo>
                    <a:cubicBezTo>
                      <a:pt x="586" y="4"/>
                      <a:pt x="556" y="1"/>
                      <a:pt x="527" y="1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24"/>
              <p:cNvSpPr/>
              <p:nvPr/>
            </p:nvSpPr>
            <p:spPr>
              <a:xfrm>
                <a:off x="3010298" y="2546622"/>
                <a:ext cx="239844" cy="276549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8868" extrusionOk="0">
                    <a:moveTo>
                      <a:pt x="7690" y="0"/>
                    </a:moveTo>
                    <a:lnTo>
                      <a:pt x="0" y="4441"/>
                    </a:lnTo>
                    <a:lnTo>
                      <a:pt x="7666" y="8868"/>
                    </a:lnTo>
                    <a:lnTo>
                      <a:pt x="76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24"/>
              <p:cNvSpPr/>
              <p:nvPr/>
            </p:nvSpPr>
            <p:spPr>
              <a:xfrm>
                <a:off x="3208194" y="2567203"/>
                <a:ext cx="115603" cy="370291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1874" extrusionOk="0">
                    <a:moveTo>
                      <a:pt x="2814" y="0"/>
                    </a:moveTo>
                    <a:cubicBezTo>
                      <a:pt x="2814" y="1"/>
                      <a:pt x="2815" y="3"/>
                      <a:pt x="2815" y="4"/>
                    </a:cubicBezTo>
                    <a:lnTo>
                      <a:pt x="2815" y="4"/>
                    </a:lnTo>
                    <a:cubicBezTo>
                      <a:pt x="2815" y="3"/>
                      <a:pt x="2814" y="1"/>
                      <a:pt x="2814" y="0"/>
                    </a:cubicBezTo>
                    <a:close/>
                    <a:moveTo>
                      <a:pt x="2815" y="4"/>
                    </a:moveTo>
                    <a:cubicBezTo>
                      <a:pt x="2815" y="4"/>
                      <a:pt x="2815" y="5"/>
                      <a:pt x="2816" y="5"/>
                    </a:cubicBezTo>
                    <a:lnTo>
                      <a:pt x="2816" y="5"/>
                    </a:lnTo>
                    <a:cubicBezTo>
                      <a:pt x="2815" y="5"/>
                      <a:pt x="2815" y="4"/>
                      <a:pt x="2815" y="4"/>
                    </a:cubicBezTo>
                    <a:close/>
                    <a:moveTo>
                      <a:pt x="2816" y="5"/>
                    </a:moveTo>
                    <a:lnTo>
                      <a:pt x="2816" y="5"/>
                    </a:lnTo>
                    <a:cubicBezTo>
                      <a:pt x="2818" y="11"/>
                      <a:pt x="2820" y="17"/>
                      <a:pt x="2822" y="23"/>
                    </a:cubicBezTo>
                    <a:lnTo>
                      <a:pt x="2822" y="23"/>
                    </a:lnTo>
                    <a:cubicBezTo>
                      <a:pt x="2821" y="18"/>
                      <a:pt x="2819" y="13"/>
                      <a:pt x="2818" y="9"/>
                    </a:cubicBezTo>
                    <a:cubicBezTo>
                      <a:pt x="2817" y="8"/>
                      <a:pt x="2816" y="6"/>
                      <a:pt x="2816" y="5"/>
                    </a:cubicBezTo>
                    <a:close/>
                    <a:moveTo>
                      <a:pt x="883" y="10"/>
                    </a:moveTo>
                    <a:lnTo>
                      <a:pt x="883" y="10"/>
                    </a:lnTo>
                    <a:cubicBezTo>
                      <a:pt x="881" y="15"/>
                      <a:pt x="879" y="19"/>
                      <a:pt x="878" y="23"/>
                    </a:cubicBezTo>
                    <a:lnTo>
                      <a:pt x="878" y="23"/>
                    </a:lnTo>
                    <a:cubicBezTo>
                      <a:pt x="880" y="19"/>
                      <a:pt x="881" y="15"/>
                      <a:pt x="883" y="10"/>
                    </a:cubicBezTo>
                    <a:close/>
                    <a:moveTo>
                      <a:pt x="198" y="5883"/>
                    </a:moveTo>
                    <a:cubicBezTo>
                      <a:pt x="202" y="5883"/>
                      <a:pt x="206" y="5884"/>
                      <a:pt x="210" y="5886"/>
                    </a:cubicBezTo>
                    <a:cubicBezTo>
                      <a:pt x="219" y="5889"/>
                      <a:pt x="227" y="5896"/>
                      <a:pt x="237" y="5905"/>
                    </a:cubicBezTo>
                    <a:cubicBezTo>
                      <a:pt x="319" y="5989"/>
                      <a:pt x="421" y="6067"/>
                      <a:pt x="541" y="6137"/>
                    </a:cubicBezTo>
                    <a:cubicBezTo>
                      <a:pt x="627" y="6185"/>
                      <a:pt x="720" y="6231"/>
                      <a:pt x="821" y="6270"/>
                    </a:cubicBezTo>
                    <a:cubicBezTo>
                      <a:pt x="838" y="6277"/>
                      <a:pt x="857" y="6283"/>
                      <a:pt x="874" y="6290"/>
                    </a:cubicBezTo>
                    <a:cubicBezTo>
                      <a:pt x="896" y="6299"/>
                      <a:pt x="920" y="6306"/>
                      <a:pt x="943" y="6313"/>
                    </a:cubicBezTo>
                    <a:cubicBezTo>
                      <a:pt x="960" y="6319"/>
                      <a:pt x="976" y="6327"/>
                      <a:pt x="995" y="6339"/>
                    </a:cubicBezTo>
                    <a:cubicBezTo>
                      <a:pt x="1011" y="6349"/>
                      <a:pt x="1028" y="6362"/>
                      <a:pt x="1040" y="6376"/>
                    </a:cubicBezTo>
                    <a:cubicBezTo>
                      <a:pt x="1047" y="6383"/>
                      <a:pt x="1052" y="6391"/>
                      <a:pt x="1058" y="6399"/>
                    </a:cubicBezTo>
                    <a:cubicBezTo>
                      <a:pt x="1064" y="6406"/>
                      <a:pt x="1068" y="6415"/>
                      <a:pt x="1073" y="6422"/>
                    </a:cubicBezTo>
                    <a:cubicBezTo>
                      <a:pt x="1080" y="6439"/>
                      <a:pt x="1084" y="6457"/>
                      <a:pt x="1084" y="6471"/>
                    </a:cubicBezTo>
                    <a:cubicBezTo>
                      <a:pt x="1090" y="6671"/>
                      <a:pt x="1100" y="6879"/>
                      <a:pt x="1110" y="7075"/>
                    </a:cubicBezTo>
                    <a:cubicBezTo>
                      <a:pt x="1120" y="7270"/>
                      <a:pt x="1134" y="7477"/>
                      <a:pt x="1149" y="7670"/>
                    </a:cubicBezTo>
                    <a:cubicBezTo>
                      <a:pt x="1163" y="7864"/>
                      <a:pt x="1182" y="8067"/>
                      <a:pt x="1202" y="8258"/>
                    </a:cubicBezTo>
                    <a:cubicBezTo>
                      <a:pt x="1211" y="8353"/>
                      <a:pt x="1219" y="8449"/>
                      <a:pt x="1231" y="8543"/>
                    </a:cubicBezTo>
                    <a:lnTo>
                      <a:pt x="1231" y="8564"/>
                    </a:lnTo>
                    <a:cubicBezTo>
                      <a:pt x="1228" y="8571"/>
                      <a:pt x="1226" y="8577"/>
                      <a:pt x="1224" y="8584"/>
                    </a:cubicBezTo>
                    <a:cubicBezTo>
                      <a:pt x="1219" y="8590"/>
                      <a:pt x="1216" y="8596"/>
                      <a:pt x="1211" y="8600"/>
                    </a:cubicBezTo>
                    <a:cubicBezTo>
                      <a:pt x="1205" y="8606"/>
                      <a:pt x="1199" y="8610"/>
                      <a:pt x="1195" y="8613"/>
                    </a:cubicBezTo>
                    <a:cubicBezTo>
                      <a:pt x="1188" y="8617"/>
                      <a:pt x="1180" y="8619"/>
                      <a:pt x="1173" y="8620"/>
                    </a:cubicBezTo>
                    <a:cubicBezTo>
                      <a:pt x="1166" y="8622"/>
                      <a:pt x="1159" y="8625"/>
                      <a:pt x="1150" y="8625"/>
                    </a:cubicBezTo>
                    <a:cubicBezTo>
                      <a:pt x="1133" y="8625"/>
                      <a:pt x="1117" y="8622"/>
                      <a:pt x="1100" y="8617"/>
                    </a:cubicBezTo>
                    <a:cubicBezTo>
                      <a:pt x="1096" y="8615"/>
                      <a:pt x="1093" y="8615"/>
                      <a:pt x="1088" y="8613"/>
                    </a:cubicBezTo>
                    <a:cubicBezTo>
                      <a:pt x="1064" y="8606"/>
                      <a:pt x="1038" y="8597"/>
                      <a:pt x="1012" y="8590"/>
                    </a:cubicBezTo>
                    <a:cubicBezTo>
                      <a:pt x="894" y="8553"/>
                      <a:pt x="785" y="8504"/>
                      <a:pt x="690" y="8448"/>
                    </a:cubicBezTo>
                    <a:cubicBezTo>
                      <a:pt x="571" y="8380"/>
                      <a:pt x="470" y="8298"/>
                      <a:pt x="393" y="8212"/>
                    </a:cubicBezTo>
                    <a:cubicBezTo>
                      <a:pt x="388" y="8206"/>
                      <a:pt x="384" y="8202"/>
                      <a:pt x="378" y="8195"/>
                    </a:cubicBezTo>
                    <a:cubicBezTo>
                      <a:pt x="374" y="8188"/>
                      <a:pt x="370" y="8180"/>
                      <a:pt x="367" y="8173"/>
                    </a:cubicBezTo>
                    <a:cubicBezTo>
                      <a:pt x="362" y="8166"/>
                      <a:pt x="357" y="8159"/>
                      <a:pt x="354" y="8149"/>
                    </a:cubicBezTo>
                    <a:lnTo>
                      <a:pt x="342" y="8123"/>
                    </a:lnTo>
                    <a:cubicBezTo>
                      <a:pt x="339" y="8113"/>
                      <a:pt x="335" y="8104"/>
                      <a:pt x="334" y="8096"/>
                    </a:cubicBezTo>
                    <a:cubicBezTo>
                      <a:pt x="331" y="8087"/>
                      <a:pt x="328" y="8075"/>
                      <a:pt x="326" y="8068"/>
                    </a:cubicBezTo>
                    <a:lnTo>
                      <a:pt x="321" y="8041"/>
                    </a:lnTo>
                    <a:cubicBezTo>
                      <a:pt x="319" y="8032"/>
                      <a:pt x="318" y="8025"/>
                      <a:pt x="318" y="8018"/>
                    </a:cubicBezTo>
                    <a:cubicBezTo>
                      <a:pt x="298" y="7824"/>
                      <a:pt x="280" y="7641"/>
                      <a:pt x="262" y="7446"/>
                    </a:cubicBezTo>
                    <a:cubicBezTo>
                      <a:pt x="246" y="7249"/>
                      <a:pt x="230" y="7062"/>
                      <a:pt x="217" y="6865"/>
                    </a:cubicBezTo>
                    <a:cubicBezTo>
                      <a:pt x="204" y="6667"/>
                      <a:pt x="194" y="6477"/>
                      <a:pt x="184" y="6276"/>
                    </a:cubicBezTo>
                    <a:cubicBezTo>
                      <a:pt x="180" y="6163"/>
                      <a:pt x="175" y="6056"/>
                      <a:pt x="173" y="5945"/>
                    </a:cubicBezTo>
                    <a:cubicBezTo>
                      <a:pt x="173" y="5929"/>
                      <a:pt x="174" y="5913"/>
                      <a:pt x="175" y="5905"/>
                    </a:cubicBezTo>
                    <a:cubicBezTo>
                      <a:pt x="177" y="5899"/>
                      <a:pt x="180" y="5896"/>
                      <a:pt x="181" y="5893"/>
                    </a:cubicBezTo>
                    <a:cubicBezTo>
                      <a:pt x="183" y="5889"/>
                      <a:pt x="187" y="5887"/>
                      <a:pt x="188" y="5886"/>
                    </a:cubicBezTo>
                    <a:cubicBezTo>
                      <a:pt x="191" y="5884"/>
                      <a:pt x="195" y="5883"/>
                      <a:pt x="198" y="5883"/>
                    </a:cubicBezTo>
                    <a:close/>
                    <a:moveTo>
                      <a:pt x="2822" y="23"/>
                    </a:moveTo>
                    <a:lnTo>
                      <a:pt x="2822" y="23"/>
                    </a:lnTo>
                    <a:cubicBezTo>
                      <a:pt x="2831" y="54"/>
                      <a:pt x="2837" y="87"/>
                      <a:pt x="2837" y="121"/>
                    </a:cubicBezTo>
                    <a:cubicBezTo>
                      <a:pt x="2837" y="158"/>
                      <a:pt x="2829" y="196"/>
                      <a:pt x="2818" y="232"/>
                    </a:cubicBezTo>
                    <a:cubicBezTo>
                      <a:pt x="2805" y="268"/>
                      <a:pt x="2785" y="303"/>
                      <a:pt x="2762" y="339"/>
                    </a:cubicBezTo>
                    <a:cubicBezTo>
                      <a:pt x="2736" y="374"/>
                      <a:pt x="2706" y="408"/>
                      <a:pt x="2670" y="439"/>
                    </a:cubicBezTo>
                    <a:cubicBezTo>
                      <a:pt x="2645" y="460"/>
                      <a:pt x="2615" y="482"/>
                      <a:pt x="2586" y="502"/>
                    </a:cubicBezTo>
                    <a:cubicBezTo>
                      <a:pt x="2575" y="511"/>
                      <a:pt x="2562" y="518"/>
                      <a:pt x="2548" y="525"/>
                    </a:cubicBezTo>
                    <a:cubicBezTo>
                      <a:pt x="2503" y="552"/>
                      <a:pt x="2453" y="575"/>
                      <a:pt x="2398" y="594"/>
                    </a:cubicBezTo>
                    <a:cubicBezTo>
                      <a:pt x="2349" y="613"/>
                      <a:pt x="2299" y="628"/>
                      <a:pt x="2246" y="643"/>
                    </a:cubicBezTo>
                    <a:cubicBezTo>
                      <a:pt x="2240" y="646"/>
                      <a:pt x="2233" y="647"/>
                      <a:pt x="2227" y="649"/>
                    </a:cubicBezTo>
                    <a:cubicBezTo>
                      <a:pt x="2168" y="663"/>
                      <a:pt x="2105" y="673"/>
                      <a:pt x="2043" y="682"/>
                    </a:cubicBezTo>
                    <a:cubicBezTo>
                      <a:pt x="1980" y="687"/>
                      <a:pt x="1915" y="692"/>
                      <a:pt x="1850" y="692"/>
                    </a:cubicBezTo>
                    <a:cubicBezTo>
                      <a:pt x="1786" y="692"/>
                      <a:pt x="1721" y="689"/>
                      <a:pt x="1658" y="682"/>
                    </a:cubicBezTo>
                    <a:cubicBezTo>
                      <a:pt x="1597" y="674"/>
                      <a:pt x="1537" y="663"/>
                      <a:pt x="1479" y="650"/>
                    </a:cubicBezTo>
                    <a:cubicBezTo>
                      <a:pt x="1478" y="650"/>
                      <a:pt x="1475" y="649"/>
                      <a:pt x="1474" y="649"/>
                    </a:cubicBezTo>
                    <a:cubicBezTo>
                      <a:pt x="1413" y="634"/>
                      <a:pt x="1356" y="615"/>
                      <a:pt x="1303" y="597"/>
                    </a:cubicBezTo>
                    <a:cubicBezTo>
                      <a:pt x="1248" y="577"/>
                      <a:pt x="1198" y="552"/>
                      <a:pt x="1153" y="526"/>
                    </a:cubicBezTo>
                    <a:cubicBezTo>
                      <a:pt x="1109" y="499"/>
                      <a:pt x="1067" y="470"/>
                      <a:pt x="1031" y="440"/>
                    </a:cubicBezTo>
                    <a:cubicBezTo>
                      <a:pt x="995" y="410"/>
                      <a:pt x="965" y="375"/>
                      <a:pt x="939" y="341"/>
                    </a:cubicBezTo>
                    <a:cubicBezTo>
                      <a:pt x="914" y="308"/>
                      <a:pt x="896" y="272"/>
                      <a:pt x="883" y="233"/>
                    </a:cubicBezTo>
                    <a:cubicBezTo>
                      <a:pt x="871" y="197"/>
                      <a:pt x="864" y="160"/>
                      <a:pt x="864" y="122"/>
                    </a:cubicBezTo>
                    <a:cubicBezTo>
                      <a:pt x="864" y="90"/>
                      <a:pt x="867" y="56"/>
                      <a:pt x="878" y="23"/>
                    </a:cubicBezTo>
                    <a:lnTo>
                      <a:pt x="878" y="23"/>
                    </a:lnTo>
                    <a:cubicBezTo>
                      <a:pt x="811" y="208"/>
                      <a:pt x="749" y="384"/>
                      <a:pt x="686" y="574"/>
                    </a:cubicBezTo>
                    <a:cubicBezTo>
                      <a:pt x="621" y="769"/>
                      <a:pt x="562" y="958"/>
                      <a:pt x="506" y="1159"/>
                    </a:cubicBezTo>
                    <a:cubicBezTo>
                      <a:pt x="449" y="1360"/>
                      <a:pt x="398" y="1554"/>
                      <a:pt x="349" y="1760"/>
                    </a:cubicBezTo>
                    <a:cubicBezTo>
                      <a:pt x="301" y="1964"/>
                      <a:pt x="257" y="2165"/>
                      <a:pt x="220" y="2374"/>
                    </a:cubicBezTo>
                    <a:cubicBezTo>
                      <a:pt x="181" y="2582"/>
                      <a:pt x="148" y="2789"/>
                      <a:pt x="119" y="3001"/>
                    </a:cubicBezTo>
                    <a:cubicBezTo>
                      <a:pt x="96" y="3179"/>
                      <a:pt x="85" y="3252"/>
                      <a:pt x="69" y="3430"/>
                    </a:cubicBezTo>
                    <a:cubicBezTo>
                      <a:pt x="178" y="3367"/>
                      <a:pt x="286" y="3305"/>
                      <a:pt x="397" y="3242"/>
                    </a:cubicBezTo>
                    <a:lnTo>
                      <a:pt x="398" y="3239"/>
                    </a:lnTo>
                    <a:cubicBezTo>
                      <a:pt x="406" y="3236"/>
                      <a:pt x="411" y="3233"/>
                      <a:pt x="420" y="3231"/>
                    </a:cubicBezTo>
                    <a:cubicBezTo>
                      <a:pt x="427" y="3229"/>
                      <a:pt x="434" y="3225"/>
                      <a:pt x="441" y="3223"/>
                    </a:cubicBezTo>
                    <a:cubicBezTo>
                      <a:pt x="449" y="3222"/>
                      <a:pt x="457" y="3220"/>
                      <a:pt x="464" y="3220"/>
                    </a:cubicBezTo>
                    <a:cubicBezTo>
                      <a:pt x="469" y="3220"/>
                      <a:pt x="475" y="3219"/>
                      <a:pt x="481" y="3219"/>
                    </a:cubicBezTo>
                    <a:cubicBezTo>
                      <a:pt x="484" y="3219"/>
                      <a:pt x="487" y="3220"/>
                      <a:pt x="490" y="3220"/>
                    </a:cubicBezTo>
                    <a:cubicBezTo>
                      <a:pt x="499" y="3220"/>
                      <a:pt x="508" y="3222"/>
                      <a:pt x="516" y="3222"/>
                    </a:cubicBezTo>
                    <a:lnTo>
                      <a:pt x="544" y="3228"/>
                    </a:lnTo>
                    <a:cubicBezTo>
                      <a:pt x="552" y="3229"/>
                      <a:pt x="564" y="3233"/>
                      <a:pt x="572" y="3236"/>
                    </a:cubicBezTo>
                    <a:cubicBezTo>
                      <a:pt x="581" y="3241"/>
                      <a:pt x="592" y="3243"/>
                      <a:pt x="602" y="3248"/>
                    </a:cubicBezTo>
                    <a:cubicBezTo>
                      <a:pt x="617" y="3252"/>
                      <a:pt x="634" y="3259"/>
                      <a:pt x="650" y="3269"/>
                    </a:cubicBezTo>
                    <a:cubicBezTo>
                      <a:pt x="659" y="3274"/>
                      <a:pt x="667" y="3278"/>
                      <a:pt x="679" y="3284"/>
                    </a:cubicBezTo>
                    <a:cubicBezTo>
                      <a:pt x="694" y="3292"/>
                      <a:pt x="710" y="3302"/>
                      <a:pt x="728" y="3314"/>
                    </a:cubicBezTo>
                    <a:cubicBezTo>
                      <a:pt x="738" y="3321"/>
                      <a:pt x="749" y="3330"/>
                      <a:pt x="759" y="3337"/>
                    </a:cubicBezTo>
                    <a:cubicBezTo>
                      <a:pt x="771" y="3346"/>
                      <a:pt x="781" y="3353"/>
                      <a:pt x="792" y="3363"/>
                    </a:cubicBezTo>
                    <a:lnTo>
                      <a:pt x="824" y="3389"/>
                    </a:lnTo>
                    <a:cubicBezTo>
                      <a:pt x="835" y="3399"/>
                      <a:pt x="845" y="3409"/>
                      <a:pt x="857" y="3420"/>
                    </a:cubicBezTo>
                    <a:lnTo>
                      <a:pt x="864" y="3428"/>
                    </a:lnTo>
                    <a:cubicBezTo>
                      <a:pt x="873" y="3433"/>
                      <a:pt x="880" y="3443"/>
                      <a:pt x="887" y="3452"/>
                    </a:cubicBezTo>
                    <a:cubicBezTo>
                      <a:pt x="896" y="3461"/>
                      <a:pt x="904" y="3469"/>
                      <a:pt x="914" y="3481"/>
                    </a:cubicBezTo>
                    <a:cubicBezTo>
                      <a:pt x="916" y="3482"/>
                      <a:pt x="917" y="3485"/>
                      <a:pt x="917" y="3486"/>
                    </a:cubicBezTo>
                    <a:cubicBezTo>
                      <a:pt x="926" y="3497"/>
                      <a:pt x="937" y="3509"/>
                      <a:pt x="946" y="3521"/>
                    </a:cubicBezTo>
                    <a:cubicBezTo>
                      <a:pt x="956" y="3532"/>
                      <a:pt x="966" y="3544"/>
                      <a:pt x="975" y="3557"/>
                    </a:cubicBezTo>
                    <a:lnTo>
                      <a:pt x="1002" y="3594"/>
                    </a:lnTo>
                    <a:cubicBezTo>
                      <a:pt x="1011" y="3607"/>
                      <a:pt x="1018" y="3619"/>
                      <a:pt x="1028" y="3632"/>
                    </a:cubicBezTo>
                    <a:cubicBezTo>
                      <a:pt x="1034" y="3645"/>
                      <a:pt x="1042" y="3659"/>
                      <a:pt x="1048" y="3672"/>
                    </a:cubicBezTo>
                    <a:cubicBezTo>
                      <a:pt x="1055" y="3683"/>
                      <a:pt x="1064" y="3698"/>
                      <a:pt x="1068" y="3711"/>
                    </a:cubicBezTo>
                    <a:cubicBezTo>
                      <a:pt x="1074" y="3724"/>
                      <a:pt x="1081" y="3738"/>
                      <a:pt x="1087" y="3751"/>
                    </a:cubicBezTo>
                    <a:cubicBezTo>
                      <a:pt x="1093" y="3765"/>
                      <a:pt x="1097" y="3777"/>
                      <a:pt x="1101" y="3791"/>
                    </a:cubicBezTo>
                    <a:cubicBezTo>
                      <a:pt x="1104" y="3806"/>
                      <a:pt x="1110" y="3819"/>
                      <a:pt x="1114" y="3833"/>
                    </a:cubicBezTo>
                    <a:cubicBezTo>
                      <a:pt x="1117" y="3847"/>
                      <a:pt x="1119" y="3860"/>
                      <a:pt x="1123" y="3875"/>
                    </a:cubicBezTo>
                    <a:cubicBezTo>
                      <a:pt x="1124" y="3889"/>
                      <a:pt x="1126" y="3902"/>
                      <a:pt x="1129" y="3916"/>
                    </a:cubicBezTo>
                    <a:cubicBezTo>
                      <a:pt x="1130" y="3935"/>
                      <a:pt x="1130" y="3955"/>
                      <a:pt x="1130" y="3975"/>
                    </a:cubicBezTo>
                    <a:cubicBezTo>
                      <a:pt x="1130" y="3984"/>
                      <a:pt x="1130" y="3993"/>
                      <a:pt x="1129" y="4003"/>
                    </a:cubicBezTo>
                    <a:cubicBezTo>
                      <a:pt x="1129" y="4007"/>
                      <a:pt x="1126" y="4013"/>
                      <a:pt x="1126" y="4020"/>
                    </a:cubicBezTo>
                    <a:cubicBezTo>
                      <a:pt x="1123" y="4050"/>
                      <a:pt x="1117" y="4077"/>
                      <a:pt x="1109" y="4106"/>
                    </a:cubicBezTo>
                    <a:cubicBezTo>
                      <a:pt x="1103" y="4125"/>
                      <a:pt x="1096" y="4142"/>
                      <a:pt x="1088" y="4158"/>
                    </a:cubicBezTo>
                    <a:lnTo>
                      <a:pt x="1073" y="4191"/>
                    </a:lnTo>
                    <a:cubicBezTo>
                      <a:pt x="1067" y="4201"/>
                      <a:pt x="1060" y="4211"/>
                      <a:pt x="1052" y="4221"/>
                    </a:cubicBezTo>
                    <a:cubicBezTo>
                      <a:pt x="1045" y="4230"/>
                      <a:pt x="1038" y="4241"/>
                      <a:pt x="1031" y="4250"/>
                    </a:cubicBezTo>
                    <a:cubicBezTo>
                      <a:pt x="1024" y="4258"/>
                      <a:pt x="1015" y="4269"/>
                      <a:pt x="1008" y="4276"/>
                    </a:cubicBezTo>
                    <a:cubicBezTo>
                      <a:pt x="998" y="4284"/>
                      <a:pt x="992" y="4292"/>
                      <a:pt x="981" y="4299"/>
                    </a:cubicBezTo>
                    <a:cubicBezTo>
                      <a:pt x="972" y="4306"/>
                      <a:pt x="962" y="4313"/>
                      <a:pt x="953" y="4319"/>
                    </a:cubicBezTo>
                    <a:cubicBezTo>
                      <a:pt x="948" y="4322"/>
                      <a:pt x="943" y="4326"/>
                      <a:pt x="936" y="4329"/>
                    </a:cubicBezTo>
                    <a:cubicBezTo>
                      <a:pt x="917" y="4340"/>
                      <a:pt x="902" y="4349"/>
                      <a:pt x="884" y="4359"/>
                    </a:cubicBezTo>
                    <a:cubicBezTo>
                      <a:pt x="854" y="4376"/>
                      <a:pt x="824" y="4394"/>
                      <a:pt x="795" y="4409"/>
                    </a:cubicBezTo>
                    <a:cubicBezTo>
                      <a:pt x="720" y="4453"/>
                      <a:pt x="647" y="4496"/>
                      <a:pt x="571" y="4539"/>
                    </a:cubicBezTo>
                    <a:cubicBezTo>
                      <a:pt x="554" y="4550"/>
                      <a:pt x="532" y="4559"/>
                      <a:pt x="512" y="4563"/>
                    </a:cubicBezTo>
                    <a:cubicBezTo>
                      <a:pt x="500" y="4565"/>
                      <a:pt x="490" y="4568"/>
                      <a:pt x="479" y="4570"/>
                    </a:cubicBezTo>
                    <a:cubicBezTo>
                      <a:pt x="469" y="4572"/>
                      <a:pt x="457" y="4572"/>
                      <a:pt x="447" y="4572"/>
                    </a:cubicBezTo>
                    <a:cubicBezTo>
                      <a:pt x="436" y="4572"/>
                      <a:pt x="423" y="4572"/>
                      <a:pt x="414" y="4570"/>
                    </a:cubicBezTo>
                    <a:cubicBezTo>
                      <a:pt x="404" y="4568"/>
                      <a:pt x="391" y="4566"/>
                      <a:pt x="381" y="4565"/>
                    </a:cubicBezTo>
                    <a:cubicBezTo>
                      <a:pt x="370" y="4563"/>
                      <a:pt x="357" y="4559"/>
                      <a:pt x="347" y="4556"/>
                    </a:cubicBezTo>
                    <a:cubicBezTo>
                      <a:pt x="335" y="4552"/>
                      <a:pt x="324" y="4549"/>
                      <a:pt x="312" y="4545"/>
                    </a:cubicBezTo>
                    <a:cubicBezTo>
                      <a:pt x="302" y="4542"/>
                      <a:pt x="289" y="4536"/>
                      <a:pt x="278" y="4530"/>
                    </a:cubicBezTo>
                    <a:cubicBezTo>
                      <a:pt x="268" y="4524"/>
                      <a:pt x="255" y="4517"/>
                      <a:pt x="245" y="4513"/>
                    </a:cubicBezTo>
                    <a:cubicBezTo>
                      <a:pt x="233" y="4507"/>
                      <a:pt x="220" y="4499"/>
                      <a:pt x="210" y="4491"/>
                    </a:cubicBezTo>
                    <a:cubicBezTo>
                      <a:pt x="199" y="4484"/>
                      <a:pt x="187" y="4474"/>
                      <a:pt x="175" y="4466"/>
                    </a:cubicBezTo>
                    <a:cubicBezTo>
                      <a:pt x="165" y="4458"/>
                      <a:pt x="152" y="4448"/>
                      <a:pt x="141" y="4438"/>
                    </a:cubicBezTo>
                    <a:cubicBezTo>
                      <a:pt x="131" y="4430"/>
                      <a:pt x="118" y="4419"/>
                      <a:pt x="109" y="4409"/>
                    </a:cubicBezTo>
                    <a:cubicBezTo>
                      <a:pt x="98" y="4401"/>
                      <a:pt x="88" y="4388"/>
                      <a:pt x="76" y="4378"/>
                    </a:cubicBezTo>
                    <a:cubicBezTo>
                      <a:pt x="68" y="4366"/>
                      <a:pt x="55" y="4355"/>
                      <a:pt x="46" y="4343"/>
                    </a:cubicBezTo>
                    <a:cubicBezTo>
                      <a:pt x="36" y="4330"/>
                      <a:pt x="23" y="4315"/>
                      <a:pt x="10" y="4299"/>
                    </a:cubicBezTo>
                    <a:cubicBezTo>
                      <a:pt x="2" y="4510"/>
                      <a:pt x="0" y="4708"/>
                      <a:pt x="0" y="4920"/>
                    </a:cubicBezTo>
                    <a:cubicBezTo>
                      <a:pt x="0" y="5133"/>
                      <a:pt x="4" y="5354"/>
                      <a:pt x="14" y="5564"/>
                    </a:cubicBezTo>
                    <a:cubicBezTo>
                      <a:pt x="23" y="5775"/>
                      <a:pt x="36" y="5995"/>
                      <a:pt x="50" y="6205"/>
                    </a:cubicBezTo>
                    <a:cubicBezTo>
                      <a:pt x="66" y="6415"/>
                      <a:pt x="83" y="6635"/>
                      <a:pt x="105" y="6843"/>
                    </a:cubicBezTo>
                    <a:cubicBezTo>
                      <a:pt x="125" y="7052"/>
                      <a:pt x="151" y="7270"/>
                      <a:pt x="175" y="7476"/>
                    </a:cubicBezTo>
                    <a:cubicBezTo>
                      <a:pt x="201" y="7683"/>
                      <a:pt x="230" y="7900"/>
                      <a:pt x="256" y="8104"/>
                    </a:cubicBezTo>
                    <a:cubicBezTo>
                      <a:pt x="285" y="8310"/>
                      <a:pt x="316" y="8527"/>
                      <a:pt x="347" y="8730"/>
                    </a:cubicBezTo>
                    <a:cubicBezTo>
                      <a:pt x="377" y="8934"/>
                      <a:pt x="411" y="9149"/>
                      <a:pt x="443" y="9352"/>
                    </a:cubicBezTo>
                    <a:cubicBezTo>
                      <a:pt x="476" y="9555"/>
                      <a:pt x="512" y="9769"/>
                      <a:pt x="544" y="9972"/>
                    </a:cubicBezTo>
                    <a:cubicBezTo>
                      <a:pt x="578" y="10173"/>
                      <a:pt x="614" y="10389"/>
                      <a:pt x="648" y="10588"/>
                    </a:cubicBezTo>
                    <a:cubicBezTo>
                      <a:pt x="683" y="10790"/>
                      <a:pt x="720" y="11004"/>
                      <a:pt x="755" y="11205"/>
                    </a:cubicBezTo>
                    <a:cubicBezTo>
                      <a:pt x="788" y="11407"/>
                      <a:pt x="827" y="11618"/>
                      <a:pt x="860" y="11819"/>
                    </a:cubicBezTo>
                    <a:cubicBezTo>
                      <a:pt x="864" y="11838"/>
                      <a:pt x="867" y="11855"/>
                      <a:pt x="870" y="11874"/>
                    </a:cubicBezTo>
                    <a:lnTo>
                      <a:pt x="2835" y="11874"/>
                    </a:lnTo>
                    <a:cubicBezTo>
                      <a:pt x="2839" y="11855"/>
                      <a:pt x="2842" y="11838"/>
                      <a:pt x="2844" y="11819"/>
                    </a:cubicBezTo>
                    <a:cubicBezTo>
                      <a:pt x="2880" y="11618"/>
                      <a:pt x="2916" y="11407"/>
                      <a:pt x="2952" y="11205"/>
                    </a:cubicBezTo>
                    <a:cubicBezTo>
                      <a:pt x="2986" y="11004"/>
                      <a:pt x="3024" y="10790"/>
                      <a:pt x="3058" y="10588"/>
                    </a:cubicBezTo>
                    <a:cubicBezTo>
                      <a:pt x="3093" y="10387"/>
                      <a:pt x="3128" y="10173"/>
                      <a:pt x="3163" y="9972"/>
                    </a:cubicBezTo>
                    <a:cubicBezTo>
                      <a:pt x="3196" y="9770"/>
                      <a:pt x="3231" y="9555"/>
                      <a:pt x="3264" y="9352"/>
                    </a:cubicBezTo>
                    <a:cubicBezTo>
                      <a:pt x="3295" y="9149"/>
                      <a:pt x="3330" y="8934"/>
                      <a:pt x="3360" y="8730"/>
                    </a:cubicBezTo>
                    <a:cubicBezTo>
                      <a:pt x="3390" y="8527"/>
                      <a:pt x="3423" y="8310"/>
                      <a:pt x="3450" y="8104"/>
                    </a:cubicBezTo>
                    <a:cubicBezTo>
                      <a:pt x="3479" y="7900"/>
                      <a:pt x="3508" y="7683"/>
                      <a:pt x="3531" y="7476"/>
                    </a:cubicBezTo>
                    <a:cubicBezTo>
                      <a:pt x="3555" y="7269"/>
                      <a:pt x="3581" y="7050"/>
                      <a:pt x="3601" y="6843"/>
                    </a:cubicBezTo>
                    <a:cubicBezTo>
                      <a:pt x="3620" y="6635"/>
                      <a:pt x="3640" y="6415"/>
                      <a:pt x="3656" y="6205"/>
                    </a:cubicBezTo>
                    <a:cubicBezTo>
                      <a:pt x="3673" y="5995"/>
                      <a:pt x="3685" y="5775"/>
                      <a:pt x="3692" y="5564"/>
                    </a:cubicBezTo>
                    <a:cubicBezTo>
                      <a:pt x="3702" y="5354"/>
                      <a:pt x="3706" y="5133"/>
                      <a:pt x="3706" y="4920"/>
                    </a:cubicBezTo>
                    <a:cubicBezTo>
                      <a:pt x="3704" y="4707"/>
                      <a:pt x="3699" y="4489"/>
                      <a:pt x="3691" y="4276"/>
                    </a:cubicBezTo>
                    <a:cubicBezTo>
                      <a:pt x="3675" y="3849"/>
                      <a:pt x="3639" y="3422"/>
                      <a:pt x="3581" y="2998"/>
                    </a:cubicBezTo>
                    <a:cubicBezTo>
                      <a:pt x="3553" y="2785"/>
                      <a:pt x="3520" y="2578"/>
                      <a:pt x="3481" y="2371"/>
                    </a:cubicBezTo>
                    <a:cubicBezTo>
                      <a:pt x="3440" y="2161"/>
                      <a:pt x="3400" y="1960"/>
                      <a:pt x="3351" y="1756"/>
                    </a:cubicBezTo>
                    <a:cubicBezTo>
                      <a:pt x="3302" y="1551"/>
                      <a:pt x="3252" y="1354"/>
                      <a:pt x="3195" y="1156"/>
                    </a:cubicBezTo>
                    <a:cubicBezTo>
                      <a:pt x="3137" y="955"/>
                      <a:pt x="3080" y="765"/>
                      <a:pt x="3015" y="569"/>
                    </a:cubicBezTo>
                    <a:cubicBezTo>
                      <a:pt x="2953" y="382"/>
                      <a:pt x="2891" y="205"/>
                      <a:pt x="2822" y="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24"/>
              <p:cNvSpPr/>
              <p:nvPr/>
            </p:nvSpPr>
            <p:spPr>
              <a:xfrm>
                <a:off x="3235044" y="2556257"/>
                <a:ext cx="61590" cy="32495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1042" extrusionOk="0">
                    <a:moveTo>
                      <a:pt x="432" y="0"/>
                    </a:moveTo>
                    <a:cubicBezTo>
                      <a:pt x="381" y="20"/>
                      <a:pt x="335" y="42"/>
                      <a:pt x="292" y="66"/>
                    </a:cubicBezTo>
                    <a:cubicBezTo>
                      <a:pt x="248" y="94"/>
                      <a:pt x="206" y="123"/>
                      <a:pt x="170" y="153"/>
                    </a:cubicBezTo>
                    <a:cubicBezTo>
                      <a:pt x="134" y="184"/>
                      <a:pt x="104" y="217"/>
                      <a:pt x="78" y="252"/>
                    </a:cubicBezTo>
                    <a:cubicBezTo>
                      <a:pt x="55" y="285"/>
                      <a:pt x="36" y="317"/>
                      <a:pt x="25" y="351"/>
                    </a:cubicBezTo>
                    <a:cubicBezTo>
                      <a:pt x="22" y="354"/>
                      <a:pt x="22" y="357"/>
                      <a:pt x="20" y="360"/>
                    </a:cubicBezTo>
                    <a:cubicBezTo>
                      <a:pt x="6" y="396"/>
                      <a:pt x="0" y="433"/>
                      <a:pt x="0" y="472"/>
                    </a:cubicBezTo>
                    <a:cubicBezTo>
                      <a:pt x="0" y="509"/>
                      <a:pt x="7" y="547"/>
                      <a:pt x="20" y="583"/>
                    </a:cubicBezTo>
                    <a:cubicBezTo>
                      <a:pt x="33" y="620"/>
                      <a:pt x="51" y="656"/>
                      <a:pt x="76" y="690"/>
                    </a:cubicBezTo>
                    <a:cubicBezTo>
                      <a:pt x="101" y="725"/>
                      <a:pt x="133" y="759"/>
                      <a:pt x="168" y="790"/>
                    </a:cubicBezTo>
                    <a:cubicBezTo>
                      <a:pt x="204" y="820"/>
                      <a:pt x="245" y="849"/>
                      <a:pt x="291" y="876"/>
                    </a:cubicBezTo>
                    <a:cubicBezTo>
                      <a:pt x="335" y="900"/>
                      <a:pt x="386" y="926"/>
                      <a:pt x="439" y="945"/>
                    </a:cubicBezTo>
                    <a:cubicBezTo>
                      <a:pt x="493" y="965"/>
                      <a:pt x="551" y="984"/>
                      <a:pt x="610" y="998"/>
                    </a:cubicBezTo>
                    <a:cubicBezTo>
                      <a:pt x="669" y="1012"/>
                      <a:pt x="732" y="1023"/>
                      <a:pt x="795" y="1030"/>
                    </a:cubicBezTo>
                    <a:cubicBezTo>
                      <a:pt x="859" y="1037"/>
                      <a:pt x="923" y="1041"/>
                      <a:pt x="988" y="1041"/>
                    </a:cubicBezTo>
                    <a:cubicBezTo>
                      <a:pt x="1053" y="1041"/>
                      <a:pt x="1117" y="1037"/>
                      <a:pt x="1179" y="1030"/>
                    </a:cubicBezTo>
                    <a:cubicBezTo>
                      <a:pt x="1242" y="1023"/>
                      <a:pt x="1306" y="1012"/>
                      <a:pt x="1365" y="998"/>
                    </a:cubicBezTo>
                    <a:cubicBezTo>
                      <a:pt x="1424" y="984"/>
                      <a:pt x="1481" y="965"/>
                      <a:pt x="1536" y="945"/>
                    </a:cubicBezTo>
                    <a:cubicBezTo>
                      <a:pt x="1589" y="926"/>
                      <a:pt x="1639" y="903"/>
                      <a:pt x="1685" y="876"/>
                    </a:cubicBezTo>
                    <a:cubicBezTo>
                      <a:pt x="1730" y="849"/>
                      <a:pt x="1771" y="820"/>
                      <a:pt x="1807" y="790"/>
                    </a:cubicBezTo>
                    <a:cubicBezTo>
                      <a:pt x="1843" y="759"/>
                      <a:pt x="1874" y="725"/>
                      <a:pt x="1898" y="690"/>
                    </a:cubicBezTo>
                    <a:cubicBezTo>
                      <a:pt x="1922" y="654"/>
                      <a:pt x="1943" y="619"/>
                      <a:pt x="1954" y="583"/>
                    </a:cubicBezTo>
                    <a:cubicBezTo>
                      <a:pt x="1967" y="547"/>
                      <a:pt x="1974" y="509"/>
                      <a:pt x="1974" y="472"/>
                    </a:cubicBezTo>
                    <a:cubicBezTo>
                      <a:pt x="1974" y="433"/>
                      <a:pt x="1967" y="396"/>
                      <a:pt x="1954" y="360"/>
                    </a:cubicBezTo>
                    <a:cubicBezTo>
                      <a:pt x="1953" y="357"/>
                      <a:pt x="1953" y="354"/>
                      <a:pt x="1951" y="351"/>
                    </a:cubicBezTo>
                    <a:cubicBezTo>
                      <a:pt x="1938" y="317"/>
                      <a:pt x="1921" y="285"/>
                      <a:pt x="1907" y="252"/>
                    </a:cubicBezTo>
                    <a:cubicBezTo>
                      <a:pt x="1881" y="217"/>
                      <a:pt x="1851" y="184"/>
                      <a:pt x="1815" y="153"/>
                    </a:cubicBezTo>
                    <a:cubicBezTo>
                      <a:pt x="1779" y="123"/>
                      <a:pt x="1737" y="94"/>
                      <a:pt x="1692" y="66"/>
                    </a:cubicBezTo>
                    <a:cubicBezTo>
                      <a:pt x="1649" y="42"/>
                      <a:pt x="1602" y="20"/>
                      <a:pt x="1552" y="0"/>
                    </a:cubicBezTo>
                    <a:lnTo>
                      <a:pt x="1552" y="472"/>
                    </a:lnTo>
                    <a:cubicBezTo>
                      <a:pt x="1552" y="561"/>
                      <a:pt x="1477" y="642"/>
                      <a:pt x="1398" y="693"/>
                    </a:cubicBezTo>
                    <a:cubicBezTo>
                      <a:pt x="1290" y="764"/>
                      <a:pt x="1171" y="784"/>
                      <a:pt x="1047" y="790"/>
                    </a:cubicBezTo>
                    <a:cubicBezTo>
                      <a:pt x="1030" y="790"/>
                      <a:pt x="1013" y="791"/>
                      <a:pt x="995" y="791"/>
                    </a:cubicBezTo>
                    <a:cubicBezTo>
                      <a:pt x="855" y="791"/>
                      <a:pt x="712" y="768"/>
                      <a:pt x="595" y="699"/>
                    </a:cubicBezTo>
                    <a:cubicBezTo>
                      <a:pt x="434" y="604"/>
                      <a:pt x="432" y="472"/>
                      <a:pt x="432" y="472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24"/>
              <p:cNvSpPr/>
              <p:nvPr/>
            </p:nvSpPr>
            <p:spPr>
              <a:xfrm>
                <a:off x="3213558" y="2750630"/>
                <a:ext cx="32900" cy="85603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2745" extrusionOk="0">
                    <a:moveTo>
                      <a:pt x="26" y="1"/>
                    </a:moveTo>
                    <a:cubicBezTo>
                      <a:pt x="23" y="1"/>
                      <a:pt x="19" y="2"/>
                      <a:pt x="16" y="4"/>
                    </a:cubicBezTo>
                    <a:cubicBezTo>
                      <a:pt x="15" y="5"/>
                      <a:pt x="11" y="7"/>
                      <a:pt x="9" y="11"/>
                    </a:cubicBezTo>
                    <a:cubicBezTo>
                      <a:pt x="8" y="14"/>
                      <a:pt x="5" y="17"/>
                      <a:pt x="3" y="23"/>
                    </a:cubicBezTo>
                    <a:cubicBezTo>
                      <a:pt x="2" y="31"/>
                      <a:pt x="1" y="47"/>
                      <a:pt x="1" y="63"/>
                    </a:cubicBezTo>
                    <a:cubicBezTo>
                      <a:pt x="3" y="174"/>
                      <a:pt x="8" y="281"/>
                      <a:pt x="12" y="394"/>
                    </a:cubicBezTo>
                    <a:cubicBezTo>
                      <a:pt x="22" y="595"/>
                      <a:pt x="32" y="785"/>
                      <a:pt x="45" y="983"/>
                    </a:cubicBezTo>
                    <a:cubicBezTo>
                      <a:pt x="58" y="1180"/>
                      <a:pt x="74" y="1367"/>
                      <a:pt x="90" y="1564"/>
                    </a:cubicBezTo>
                    <a:cubicBezTo>
                      <a:pt x="108" y="1759"/>
                      <a:pt x="126" y="1942"/>
                      <a:pt x="146" y="2136"/>
                    </a:cubicBezTo>
                    <a:cubicBezTo>
                      <a:pt x="146" y="2143"/>
                      <a:pt x="147" y="2150"/>
                      <a:pt x="149" y="2159"/>
                    </a:cubicBezTo>
                    <a:lnTo>
                      <a:pt x="154" y="2186"/>
                    </a:lnTo>
                    <a:cubicBezTo>
                      <a:pt x="156" y="2193"/>
                      <a:pt x="159" y="2205"/>
                      <a:pt x="162" y="2214"/>
                    </a:cubicBezTo>
                    <a:cubicBezTo>
                      <a:pt x="163" y="2222"/>
                      <a:pt x="167" y="2231"/>
                      <a:pt x="170" y="2241"/>
                    </a:cubicBezTo>
                    <a:lnTo>
                      <a:pt x="182" y="2267"/>
                    </a:lnTo>
                    <a:cubicBezTo>
                      <a:pt x="185" y="2277"/>
                      <a:pt x="190" y="2284"/>
                      <a:pt x="195" y="2291"/>
                    </a:cubicBezTo>
                    <a:cubicBezTo>
                      <a:pt x="198" y="2298"/>
                      <a:pt x="202" y="2306"/>
                      <a:pt x="206" y="2313"/>
                    </a:cubicBezTo>
                    <a:cubicBezTo>
                      <a:pt x="212" y="2320"/>
                      <a:pt x="216" y="2324"/>
                      <a:pt x="221" y="2330"/>
                    </a:cubicBezTo>
                    <a:cubicBezTo>
                      <a:pt x="298" y="2416"/>
                      <a:pt x="399" y="2498"/>
                      <a:pt x="518" y="2566"/>
                    </a:cubicBezTo>
                    <a:cubicBezTo>
                      <a:pt x="636" y="2635"/>
                      <a:pt x="774" y="2692"/>
                      <a:pt x="924" y="2737"/>
                    </a:cubicBezTo>
                    <a:cubicBezTo>
                      <a:pt x="942" y="2741"/>
                      <a:pt x="958" y="2744"/>
                      <a:pt x="974" y="2744"/>
                    </a:cubicBezTo>
                    <a:cubicBezTo>
                      <a:pt x="983" y="2744"/>
                      <a:pt x="990" y="2743"/>
                      <a:pt x="997" y="2740"/>
                    </a:cubicBezTo>
                    <a:cubicBezTo>
                      <a:pt x="1004" y="2738"/>
                      <a:pt x="1011" y="2737"/>
                      <a:pt x="1018" y="2733"/>
                    </a:cubicBezTo>
                    <a:cubicBezTo>
                      <a:pt x="1024" y="2730"/>
                      <a:pt x="1030" y="2725"/>
                      <a:pt x="1036" y="2721"/>
                    </a:cubicBezTo>
                    <a:cubicBezTo>
                      <a:pt x="1040" y="2715"/>
                      <a:pt x="1044" y="2710"/>
                      <a:pt x="1047" y="2704"/>
                    </a:cubicBezTo>
                    <a:cubicBezTo>
                      <a:pt x="1052" y="2697"/>
                      <a:pt x="1053" y="2692"/>
                      <a:pt x="1054" y="2685"/>
                    </a:cubicBezTo>
                    <a:lnTo>
                      <a:pt x="1054" y="2664"/>
                    </a:lnTo>
                    <a:cubicBezTo>
                      <a:pt x="1044" y="2567"/>
                      <a:pt x="1036" y="2471"/>
                      <a:pt x="1027" y="2376"/>
                    </a:cubicBezTo>
                    <a:cubicBezTo>
                      <a:pt x="1008" y="2185"/>
                      <a:pt x="990" y="1982"/>
                      <a:pt x="975" y="1788"/>
                    </a:cubicBezTo>
                    <a:cubicBezTo>
                      <a:pt x="961" y="1595"/>
                      <a:pt x="947" y="1388"/>
                      <a:pt x="937" y="1193"/>
                    </a:cubicBezTo>
                    <a:cubicBezTo>
                      <a:pt x="925" y="997"/>
                      <a:pt x="916" y="789"/>
                      <a:pt x="911" y="589"/>
                    </a:cubicBezTo>
                    <a:cubicBezTo>
                      <a:pt x="911" y="575"/>
                      <a:pt x="905" y="557"/>
                      <a:pt x="898" y="540"/>
                    </a:cubicBezTo>
                    <a:cubicBezTo>
                      <a:pt x="895" y="533"/>
                      <a:pt x="889" y="524"/>
                      <a:pt x="883" y="517"/>
                    </a:cubicBezTo>
                    <a:cubicBezTo>
                      <a:pt x="879" y="509"/>
                      <a:pt x="873" y="501"/>
                      <a:pt x="866" y="494"/>
                    </a:cubicBezTo>
                    <a:cubicBezTo>
                      <a:pt x="853" y="480"/>
                      <a:pt x="837" y="467"/>
                      <a:pt x="822" y="457"/>
                    </a:cubicBezTo>
                    <a:cubicBezTo>
                      <a:pt x="803" y="445"/>
                      <a:pt x="787" y="437"/>
                      <a:pt x="768" y="431"/>
                    </a:cubicBezTo>
                    <a:cubicBezTo>
                      <a:pt x="622" y="382"/>
                      <a:pt x="487" y="323"/>
                      <a:pt x="369" y="255"/>
                    </a:cubicBezTo>
                    <a:cubicBezTo>
                      <a:pt x="249" y="185"/>
                      <a:pt x="147" y="107"/>
                      <a:pt x="65" y="23"/>
                    </a:cubicBezTo>
                    <a:cubicBezTo>
                      <a:pt x="55" y="14"/>
                      <a:pt x="47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24"/>
              <p:cNvSpPr/>
              <p:nvPr/>
            </p:nvSpPr>
            <p:spPr>
              <a:xfrm>
                <a:off x="3273650" y="2582764"/>
                <a:ext cx="38669" cy="354636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1372" extrusionOk="0">
                    <a:moveTo>
                      <a:pt x="489" y="0"/>
                    </a:moveTo>
                    <a:cubicBezTo>
                      <a:pt x="476" y="7"/>
                      <a:pt x="462" y="17"/>
                      <a:pt x="449" y="24"/>
                    </a:cubicBezTo>
                    <a:cubicBezTo>
                      <a:pt x="404" y="49"/>
                      <a:pt x="354" y="75"/>
                      <a:pt x="299" y="93"/>
                    </a:cubicBezTo>
                    <a:cubicBezTo>
                      <a:pt x="252" y="114"/>
                      <a:pt x="201" y="129"/>
                      <a:pt x="147" y="142"/>
                    </a:cubicBezTo>
                    <a:lnTo>
                      <a:pt x="163" y="191"/>
                    </a:lnTo>
                    <a:cubicBezTo>
                      <a:pt x="227" y="387"/>
                      <a:pt x="285" y="575"/>
                      <a:pt x="342" y="776"/>
                    </a:cubicBezTo>
                    <a:cubicBezTo>
                      <a:pt x="400" y="976"/>
                      <a:pt x="450" y="1172"/>
                      <a:pt x="499" y="1377"/>
                    </a:cubicBezTo>
                    <a:cubicBezTo>
                      <a:pt x="548" y="1581"/>
                      <a:pt x="588" y="1783"/>
                      <a:pt x="628" y="1991"/>
                    </a:cubicBezTo>
                    <a:cubicBezTo>
                      <a:pt x="669" y="2200"/>
                      <a:pt x="700" y="2407"/>
                      <a:pt x="729" y="2618"/>
                    </a:cubicBezTo>
                    <a:cubicBezTo>
                      <a:pt x="786" y="3042"/>
                      <a:pt x="822" y="3471"/>
                      <a:pt x="838" y="3896"/>
                    </a:cubicBezTo>
                    <a:cubicBezTo>
                      <a:pt x="845" y="4109"/>
                      <a:pt x="850" y="4327"/>
                      <a:pt x="850" y="4540"/>
                    </a:cubicBezTo>
                    <a:cubicBezTo>
                      <a:pt x="850" y="4751"/>
                      <a:pt x="844" y="4973"/>
                      <a:pt x="835" y="5183"/>
                    </a:cubicBezTo>
                    <a:cubicBezTo>
                      <a:pt x="828" y="5396"/>
                      <a:pt x="815" y="5614"/>
                      <a:pt x="799" y="5825"/>
                    </a:cubicBezTo>
                    <a:cubicBezTo>
                      <a:pt x="782" y="6035"/>
                      <a:pt x="763" y="6254"/>
                      <a:pt x="743" y="6462"/>
                    </a:cubicBezTo>
                    <a:cubicBezTo>
                      <a:pt x="723" y="6669"/>
                      <a:pt x="699" y="6889"/>
                      <a:pt x="673" y="7095"/>
                    </a:cubicBezTo>
                    <a:cubicBezTo>
                      <a:pt x="650" y="7302"/>
                      <a:pt x="621" y="7519"/>
                      <a:pt x="592" y="7725"/>
                    </a:cubicBezTo>
                    <a:cubicBezTo>
                      <a:pt x="565" y="7929"/>
                      <a:pt x="533" y="8147"/>
                      <a:pt x="503" y="8350"/>
                    </a:cubicBezTo>
                    <a:cubicBezTo>
                      <a:pt x="472" y="8553"/>
                      <a:pt x="439" y="8768"/>
                      <a:pt x="406" y="8971"/>
                    </a:cubicBezTo>
                    <a:cubicBezTo>
                      <a:pt x="374" y="9175"/>
                      <a:pt x="339" y="9391"/>
                      <a:pt x="305" y="9592"/>
                    </a:cubicBezTo>
                    <a:cubicBezTo>
                      <a:pt x="270" y="9793"/>
                      <a:pt x="234" y="10006"/>
                      <a:pt x="201" y="10207"/>
                    </a:cubicBezTo>
                    <a:cubicBezTo>
                      <a:pt x="167" y="10409"/>
                      <a:pt x="129" y="10623"/>
                      <a:pt x="95" y="10824"/>
                    </a:cubicBezTo>
                    <a:cubicBezTo>
                      <a:pt x="65" y="11002"/>
                      <a:pt x="32" y="11191"/>
                      <a:pt x="0" y="11372"/>
                    </a:cubicBezTo>
                    <a:lnTo>
                      <a:pt x="390" y="11372"/>
                    </a:lnTo>
                    <a:cubicBezTo>
                      <a:pt x="420" y="11192"/>
                      <a:pt x="454" y="11004"/>
                      <a:pt x="485" y="10824"/>
                    </a:cubicBezTo>
                    <a:cubicBezTo>
                      <a:pt x="519" y="10623"/>
                      <a:pt x="556" y="10409"/>
                      <a:pt x="591" y="10207"/>
                    </a:cubicBezTo>
                    <a:cubicBezTo>
                      <a:pt x="625" y="10009"/>
                      <a:pt x="661" y="9793"/>
                      <a:pt x="694" y="9592"/>
                    </a:cubicBezTo>
                    <a:cubicBezTo>
                      <a:pt x="728" y="9388"/>
                      <a:pt x="763" y="9175"/>
                      <a:pt x="795" y="8971"/>
                    </a:cubicBezTo>
                    <a:cubicBezTo>
                      <a:pt x="828" y="8770"/>
                      <a:pt x="863" y="8553"/>
                      <a:pt x="893" y="8350"/>
                    </a:cubicBezTo>
                    <a:cubicBezTo>
                      <a:pt x="923" y="8147"/>
                      <a:pt x="953" y="7929"/>
                      <a:pt x="982" y="7725"/>
                    </a:cubicBezTo>
                    <a:cubicBezTo>
                      <a:pt x="1009" y="7519"/>
                      <a:pt x="1038" y="7302"/>
                      <a:pt x="1064" y="7095"/>
                    </a:cubicBezTo>
                    <a:cubicBezTo>
                      <a:pt x="1088" y="6891"/>
                      <a:pt x="1113" y="6671"/>
                      <a:pt x="1133" y="6462"/>
                    </a:cubicBezTo>
                    <a:cubicBezTo>
                      <a:pt x="1155" y="6254"/>
                      <a:pt x="1175" y="6035"/>
                      <a:pt x="1189" y="5825"/>
                    </a:cubicBezTo>
                    <a:cubicBezTo>
                      <a:pt x="1203" y="5614"/>
                      <a:pt x="1216" y="5394"/>
                      <a:pt x="1225" y="5183"/>
                    </a:cubicBezTo>
                    <a:cubicBezTo>
                      <a:pt x="1234" y="4973"/>
                      <a:pt x="1239" y="4751"/>
                      <a:pt x="1239" y="4540"/>
                    </a:cubicBezTo>
                    <a:cubicBezTo>
                      <a:pt x="1239" y="4327"/>
                      <a:pt x="1236" y="4109"/>
                      <a:pt x="1229" y="3896"/>
                    </a:cubicBezTo>
                    <a:cubicBezTo>
                      <a:pt x="1212" y="3469"/>
                      <a:pt x="1176" y="3041"/>
                      <a:pt x="1119" y="2619"/>
                    </a:cubicBezTo>
                    <a:cubicBezTo>
                      <a:pt x="1090" y="2407"/>
                      <a:pt x="1058" y="2200"/>
                      <a:pt x="1018" y="1991"/>
                    </a:cubicBezTo>
                    <a:cubicBezTo>
                      <a:pt x="981" y="1783"/>
                      <a:pt x="937" y="1581"/>
                      <a:pt x="889" y="1377"/>
                    </a:cubicBezTo>
                    <a:cubicBezTo>
                      <a:pt x="841" y="1172"/>
                      <a:pt x="791" y="978"/>
                      <a:pt x="733" y="776"/>
                    </a:cubicBezTo>
                    <a:cubicBezTo>
                      <a:pt x="677" y="575"/>
                      <a:pt x="618" y="387"/>
                      <a:pt x="554" y="191"/>
                    </a:cubicBezTo>
                    <a:cubicBezTo>
                      <a:pt x="531" y="127"/>
                      <a:pt x="510" y="63"/>
                      <a:pt x="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6528;p24"/>
              <p:cNvSpPr/>
              <p:nvPr/>
            </p:nvSpPr>
            <p:spPr>
              <a:xfrm>
                <a:off x="3210034" y="2567453"/>
                <a:ext cx="38607" cy="108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3472" extrusionOk="0">
                    <a:moveTo>
                      <a:pt x="814" y="1"/>
                    </a:moveTo>
                    <a:cubicBezTo>
                      <a:pt x="743" y="189"/>
                      <a:pt x="682" y="369"/>
                      <a:pt x="617" y="563"/>
                    </a:cubicBezTo>
                    <a:cubicBezTo>
                      <a:pt x="552" y="760"/>
                      <a:pt x="495" y="948"/>
                      <a:pt x="437" y="1149"/>
                    </a:cubicBezTo>
                    <a:cubicBezTo>
                      <a:pt x="380" y="1349"/>
                      <a:pt x="329" y="1545"/>
                      <a:pt x="280" y="1749"/>
                    </a:cubicBezTo>
                    <a:cubicBezTo>
                      <a:pt x="232" y="1955"/>
                      <a:pt x="190" y="2156"/>
                      <a:pt x="151" y="2364"/>
                    </a:cubicBezTo>
                    <a:cubicBezTo>
                      <a:pt x="111" y="2573"/>
                      <a:pt x="79" y="2780"/>
                      <a:pt x="50" y="2991"/>
                    </a:cubicBezTo>
                    <a:cubicBezTo>
                      <a:pt x="27" y="3169"/>
                      <a:pt x="16" y="3241"/>
                      <a:pt x="0" y="3421"/>
                    </a:cubicBezTo>
                    <a:cubicBezTo>
                      <a:pt x="109" y="3358"/>
                      <a:pt x="217" y="3294"/>
                      <a:pt x="326" y="3233"/>
                    </a:cubicBezTo>
                    <a:lnTo>
                      <a:pt x="329" y="3230"/>
                    </a:lnTo>
                    <a:cubicBezTo>
                      <a:pt x="336" y="3227"/>
                      <a:pt x="344" y="3225"/>
                      <a:pt x="351" y="3221"/>
                    </a:cubicBezTo>
                    <a:lnTo>
                      <a:pt x="367" y="3215"/>
                    </a:lnTo>
                    <a:cubicBezTo>
                      <a:pt x="368" y="3215"/>
                      <a:pt x="371" y="3214"/>
                      <a:pt x="374" y="3214"/>
                    </a:cubicBezTo>
                    <a:cubicBezTo>
                      <a:pt x="381" y="3212"/>
                      <a:pt x="388" y="3211"/>
                      <a:pt x="397" y="3211"/>
                    </a:cubicBezTo>
                    <a:lnTo>
                      <a:pt x="421" y="3211"/>
                    </a:lnTo>
                    <a:cubicBezTo>
                      <a:pt x="431" y="3211"/>
                      <a:pt x="440" y="3211"/>
                      <a:pt x="449" y="3212"/>
                    </a:cubicBezTo>
                    <a:lnTo>
                      <a:pt x="476" y="3218"/>
                    </a:lnTo>
                    <a:cubicBezTo>
                      <a:pt x="485" y="3221"/>
                      <a:pt x="496" y="3223"/>
                      <a:pt x="505" y="3227"/>
                    </a:cubicBezTo>
                    <a:cubicBezTo>
                      <a:pt x="512" y="3228"/>
                      <a:pt x="519" y="3230"/>
                      <a:pt x="526" y="3234"/>
                    </a:cubicBezTo>
                    <a:cubicBezTo>
                      <a:pt x="529" y="3235"/>
                      <a:pt x="532" y="3235"/>
                      <a:pt x="535" y="3237"/>
                    </a:cubicBezTo>
                    <a:cubicBezTo>
                      <a:pt x="552" y="3244"/>
                      <a:pt x="566" y="3250"/>
                      <a:pt x="582" y="3258"/>
                    </a:cubicBezTo>
                    <a:cubicBezTo>
                      <a:pt x="592" y="3263"/>
                      <a:pt x="602" y="3269"/>
                      <a:pt x="611" y="3273"/>
                    </a:cubicBezTo>
                    <a:cubicBezTo>
                      <a:pt x="627" y="3283"/>
                      <a:pt x="643" y="3293"/>
                      <a:pt x="660" y="3304"/>
                    </a:cubicBezTo>
                    <a:cubicBezTo>
                      <a:pt x="670" y="3312"/>
                      <a:pt x="682" y="3319"/>
                      <a:pt x="692" y="3328"/>
                    </a:cubicBezTo>
                    <a:cubicBezTo>
                      <a:pt x="703" y="3335"/>
                      <a:pt x="713" y="3343"/>
                      <a:pt x="725" y="3352"/>
                    </a:cubicBezTo>
                    <a:lnTo>
                      <a:pt x="756" y="3379"/>
                    </a:lnTo>
                    <a:cubicBezTo>
                      <a:pt x="768" y="3391"/>
                      <a:pt x="778" y="3399"/>
                      <a:pt x="789" y="3409"/>
                    </a:cubicBezTo>
                    <a:lnTo>
                      <a:pt x="797" y="3417"/>
                    </a:lnTo>
                    <a:cubicBezTo>
                      <a:pt x="804" y="3427"/>
                      <a:pt x="812" y="3434"/>
                      <a:pt x="820" y="3443"/>
                    </a:cubicBezTo>
                    <a:cubicBezTo>
                      <a:pt x="828" y="3451"/>
                      <a:pt x="837" y="3463"/>
                      <a:pt x="847" y="3471"/>
                    </a:cubicBezTo>
                    <a:cubicBezTo>
                      <a:pt x="962" y="1372"/>
                      <a:pt x="1238" y="584"/>
                      <a:pt x="1238" y="584"/>
                    </a:cubicBezTo>
                    <a:cubicBezTo>
                      <a:pt x="1185" y="566"/>
                      <a:pt x="1136" y="541"/>
                      <a:pt x="1084" y="515"/>
                    </a:cubicBezTo>
                    <a:cubicBezTo>
                      <a:pt x="1038" y="488"/>
                      <a:pt x="998" y="459"/>
                      <a:pt x="962" y="429"/>
                    </a:cubicBezTo>
                    <a:cubicBezTo>
                      <a:pt x="956" y="425"/>
                      <a:pt x="952" y="422"/>
                      <a:pt x="947" y="416"/>
                    </a:cubicBezTo>
                    <a:cubicBezTo>
                      <a:pt x="926" y="398"/>
                      <a:pt x="907" y="379"/>
                      <a:pt x="891" y="359"/>
                    </a:cubicBezTo>
                    <a:lnTo>
                      <a:pt x="870" y="331"/>
                    </a:lnTo>
                    <a:cubicBezTo>
                      <a:pt x="847" y="295"/>
                      <a:pt x="827" y="260"/>
                      <a:pt x="814" y="224"/>
                    </a:cubicBezTo>
                    <a:cubicBezTo>
                      <a:pt x="799" y="188"/>
                      <a:pt x="794" y="150"/>
                      <a:pt x="794" y="113"/>
                    </a:cubicBezTo>
                    <a:cubicBezTo>
                      <a:pt x="794" y="74"/>
                      <a:pt x="801" y="37"/>
                      <a:pt x="81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6529;p24"/>
              <p:cNvSpPr/>
              <p:nvPr/>
            </p:nvSpPr>
            <p:spPr>
              <a:xfrm>
                <a:off x="3207945" y="2701140"/>
                <a:ext cx="44220" cy="23625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576" extrusionOk="0">
                    <a:moveTo>
                      <a:pt x="11" y="1"/>
                    </a:moveTo>
                    <a:cubicBezTo>
                      <a:pt x="2" y="214"/>
                      <a:pt x="1" y="413"/>
                      <a:pt x="1" y="623"/>
                    </a:cubicBezTo>
                    <a:cubicBezTo>
                      <a:pt x="1" y="835"/>
                      <a:pt x="5" y="1056"/>
                      <a:pt x="15" y="1266"/>
                    </a:cubicBezTo>
                    <a:cubicBezTo>
                      <a:pt x="22" y="1479"/>
                      <a:pt x="37" y="1697"/>
                      <a:pt x="51" y="1909"/>
                    </a:cubicBezTo>
                    <a:cubicBezTo>
                      <a:pt x="67" y="2119"/>
                      <a:pt x="84" y="2337"/>
                      <a:pt x="106" y="2546"/>
                    </a:cubicBezTo>
                    <a:cubicBezTo>
                      <a:pt x="127" y="2753"/>
                      <a:pt x="152" y="2972"/>
                      <a:pt x="176" y="3178"/>
                    </a:cubicBezTo>
                    <a:cubicBezTo>
                      <a:pt x="199" y="3385"/>
                      <a:pt x="228" y="3602"/>
                      <a:pt x="257" y="3808"/>
                    </a:cubicBezTo>
                    <a:cubicBezTo>
                      <a:pt x="284" y="4013"/>
                      <a:pt x="317" y="4230"/>
                      <a:pt x="347" y="4433"/>
                    </a:cubicBezTo>
                    <a:cubicBezTo>
                      <a:pt x="378" y="4636"/>
                      <a:pt x="412" y="4852"/>
                      <a:pt x="444" y="5056"/>
                    </a:cubicBezTo>
                    <a:cubicBezTo>
                      <a:pt x="477" y="5258"/>
                      <a:pt x="511" y="5474"/>
                      <a:pt x="544" y="5675"/>
                    </a:cubicBezTo>
                    <a:cubicBezTo>
                      <a:pt x="579" y="5877"/>
                      <a:pt x="615" y="6091"/>
                      <a:pt x="649" y="6292"/>
                    </a:cubicBezTo>
                    <a:cubicBezTo>
                      <a:pt x="684" y="6493"/>
                      <a:pt x="721" y="6706"/>
                      <a:pt x="756" y="6907"/>
                    </a:cubicBezTo>
                    <a:cubicBezTo>
                      <a:pt x="789" y="7109"/>
                      <a:pt x="825" y="7321"/>
                      <a:pt x="861" y="7523"/>
                    </a:cubicBezTo>
                    <a:cubicBezTo>
                      <a:pt x="865" y="7540"/>
                      <a:pt x="866" y="7559"/>
                      <a:pt x="871" y="7576"/>
                    </a:cubicBezTo>
                    <a:lnTo>
                      <a:pt x="1417" y="7576"/>
                    </a:lnTo>
                    <a:cubicBezTo>
                      <a:pt x="1309" y="6877"/>
                      <a:pt x="1141" y="5685"/>
                      <a:pt x="1023" y="4302"/>
                    </a:cubicBezTo>
                    <a:cubicBezTo>
                      <a:pt x="958" y="3573"/>
                      <a:pt x="908" y="2793"/>
                      <a:pt x="885" y="1998"/>
                    </a:cubicBezTo>
                    <a:cubicBezTo>
                      <a:pt x="875" y="1694"/>
                      <a:pt x="871" y="1388"/>
                      <a:pt x="871" y="1083"/>
                    </a:cubicBezTo>
                    <a:cubicBezTo>
                      <a:pt x="871" y="718"/>
                      <a:pt x="874" y="379"/>
                      <a:pt x="882" y="63"/>
                    </a:cubicBezTo>
                    <a:lnTo>
                      <a:pt x="882" y="63"/>
                    </a:lnTo>
                    <a:cubicBezTo>
                      <a:pt x="853" y="78"/>
                      <a:pt x="823" y="97"/>
                      <a:pt x="795" y="113"/>
                    </a:cubicBezTo>
                    <a:cubicBezTo>
                      <a:pt x="720" y="156"/>
                      <a:pt x="645" y="199"/>
                      <a:pt x="570" y="242"/>
                    </a:cubicBezTo>
                    <a:cubicBezTo>
                      <a:pt x="553" y="251"/>
                      <a:pt x="534" y="260"/>
                      <a:pt x="514" y="265"/>
                    </a:cubicBezTo>
                    <a:lnTo>
                      <a:pt x="513" y="265"/>
                    </a:lnTo>
                    <a:cubicBezTo>
                      <a:pt x="501" y="270"/>
                      <a:pt x="491" y="271"/>
                      <a:pt x="480" y="273"/>
                    </a:cubicBezTo>
                    <a:cubicBezTo>
                      <a:pt x="470" y="273"/>
                      <a:pt x="458" y="274"/>
                      <a:pt x="448" y="274"/>
                    </a:cubicBezTo>
                    <a:cubicBezTo>
                      <a:pt x="438" y="274"/>
                      <a:pt x="426" y="274"/>
                      <a:pt x="415" y="273"/>
                    </a:cubicBezTo>
                    <a:cubicBezTo>
                      <a:pt x="405" y="271"/>
                      <a:pt x="392" y="270"/>
                      <a:pt x="380" y="267"/>
                    </a:cubicBezTo>
                    <a:cubicBezTo>
                      <a:pt x="370" y="264"/>
                      <a:pt x="357" y="263"/>
                      <a:pt x="347" y="258"/>
                    </a:cubicBezTo>
                    <a:cubicBezTo>
                      <a:pt x="343" y="257"/>
                      <a:pt x="337" y="257"/>
                      <a:pt x="334" y="255"/>
                    </a:cubicBezTo>
                    <a:cubicBezTo>
                      <a:pt x="327" y="252"/>
                      <a:pt x="320" y="250"/>
                      <a:pt x="313" y="248"/>
                    </a:cubicBezTo>
                    <a:cubicBezTo>
                      <a:pt x="303" y="244"/>
                      <a:pt x="290" y="238"/>
                      <a:pt x="278" y="234"/>
                    </a:cubicBezTo>
                    <a:cubicBezTo>
                      <a:pt x="268" y="228"/>
                      <a:pt x="255" y="221"/>
                      <a:pt x="245" y="215"/>
                    </a:cubicBezTo>
                    <a:cubicBezTo>
                      <a:pt x="234" y="208"/>
                      <a:pt x="221" y="201"/>
                      <a:pt x="211" y="194"/>
                    </a:cubicBezTo>
                    <a:cubicBezTo>
                      <a:pt x="199" y="185"/>
                      <a:pt x="188" y="178"/>
                      <a:pt x="176" y="169"/>
                    </a:cubicBezTo>
                    <a:cubicBezTo>
                      <a:pt x="166" y="162"/>
                      <a:pt x="153" y="150"/>
                      <a:pt x="142" y="142"/>
                    </a:cubicBezTo>
                    <a:cubicBezTo>
                      <a:pt x="132" y="133"/>
                      <a:pt x="120" y="122"/>
                      <a:pt x="110" y="113"/>
                    </a:cubicBezTo>
                    <a:cubicBezTo>
                      <a:pt x="99" y="101"/>
                      <a:pt x="87" y="91"/>
                      <a:pt x="77" y="80"/>
                    </a:cubicBezTo>
                    <a:cubicBezTo>
                      <a:pt x="67" y="70"/>
                      <a:pt x="56" y="57"/>
                      <a:pt x="47" y="47"/>
                    </a:cubicBezTo>
                    <a:cubicBezTo>
                      <a:pt x="34" y="32"/>
                      <a:pt x="24" y="18"/>
                      <a:pt x="1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24"/>
              <p:cNvSpPr/>
              <p:nvPr/>
            </p:nvSpPr>
            <p:spPr>
              <a:xfrm>
                <a:off x="3217643" y="2578586"/>
                <a:ext cx="24636" cy="35881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506" extrusionOk="0">
                    <a:moveTo>
                      <a:pt x="653" y="0"/>
                    </a:moveTo>
                    <a:cubicBezTo>
                      <a:pt x="599" y="203"/>
                      <a:pt x="548" y="406"/>
                      <a:pt x="502" y="611"/>
                    </a:cubicBezTo>
                    <a:cubicBezTo>
                      <a:pt x="435" y="902"/>
                      <a:pt x="376" y="1195"/>
                      <a:pt x="322" y="1490"/>
                    </a:cubicBezTo>
                    <a:cubicBezTo>
                      <a:pt x="266" y="1784"/>
                      <a:pt x="223" y="2081"/>
                      <a:pt x="182" y="2377"/>
                    </a:cubicBezTo>
                    <a:cubicBezTo>
                      <a:pt x="161" y="2525"/>
                      <a:pt x="144" y="2673"/>
                      <a:pt x="126" y="2822"/>
                    </a:cubicBezTo>
                    <a:cubicBezTo>
                      <a:pt x="124" y="2834"/>
                      <a:pt x="124" y="2845"/>
                      <a:pt x="123" y="2857"/>
                    </a:cubicBezTo>
                    <a:cubicBezTo>
                      <a:pt x="108" y="2995"/>
                      <a:pt x="94" y="3132"/>
                      <a:pt x="81" y="3270"/>
                    </a:cubicBezTo>
                    <a:cubicBezTo>
                      <a:pt x="67" y="3419"/>
                      <a:pt x="58" y="3569"/>
                      <a:pt x="45" y="3718"/>
                    </a:cubicBezTo>
                    <a:cubicBezTo>
                      <a:pt x="36" y="3866"/>
                      <a:pt x="25" y="4017"/>
                      <a:pt x="21" y="4167"/>
                    </a:cubicBezTo>
                    <a:lnTo>
                      <a:pt x="21" y="4182"/>
                    </a:lnTo>
                    <a:cubicBezTo>
                      <a:pt x="6" y="4477"/>
                      <a:pt x="2" y="4770"/>
                      <a:pt x="0" y="5065"/>
                    </a:cubicBezTo>
                    <a:cubicBezTo>
                      <a:pt x="2" y="5215"/>
                      <a:pt x="2" y="5366"/>
                      <a:pt x="6" y="5515"/>
                    </a:cubicBezTo>
                    <a:lnTo>
                      <a:pt x="11" y="5739"/>
                    </a:lnTo>
                    <a:lnTo>
                      <a:pt x="21" y="5964"/>
                    </a:lnTo>
                    <a:cubicBezTo>
                      <a:pt x="44" y="6562"/>
                      <a:pt x="87" y="7161"/>
                      <a:pt x="144" y="7755"/>
                    </a:cubicBezTo>
                    <a:cubicBezTo>
                      <a:pt x="159" y="7905"/>
                      <a:pt x="174" y="8053"/>
                      <a:pt x="190" y="8201"/>
                    </a:cubicBezTo>
                    <a:cubicBezTo>
                      <a:pt x="209" y="8350"/>
                      <a:pt x="223" y="8500"/>
                      <a:pt x="243" y="8646"/>
                    </a:cubicBezTo>
                    <a:cubicBezTo>
                      <a:pt x="279" y="8945"/>
                      <a:pt x="320" y="9240"/>
                      <a:pt x="363" y="9536"/>
                    </a:cubicBezTo>
                    <a:cubicBezTo>
                      <a:pt x="384" y="9686"/>
                      <a:pt x="409" y="9832"/>
                      <a:pt x="432" y="9981"/>
                    </a:cubicBezTo>
                    <a:cubicBezTo>
                      <a:pt x="453" y="10129"/>
                      <a:pt x="478" y="10275"/>
                      <a:pt x="504" y="10423"/>
                    </a:cubicBezTo>
                    <a:cubicBezTo>
                      <a:pt x="555" y="10718"/>
                      <a:pt x="607" y="11013"/>
                      <a:pt x="665" y="11305"/>
                    </a:cubicBezTo>
                    <a:cubicBezTo>
                      <a:pt x="678" y="11372"/>
                      <a:pt x="691" y="11440"/>
                      <a:pt x="705" y="11506"/>
                    </a:cubicBezTo>
                    <a:lnTo>
                      <a:pt x="790" y="11506"/>
                    </a:lnTo>
                    <a:cubicBezTo>
                      <a:pt x="778" y="11434"/>
                      <a:pt x="768" y="11361"/>
                      <a:pt x="758" y="11290"/>
                    </a:cubicBezTo>
                    <a:cubicBezTo>
                      <a:pt x="665" y="10701"/>
                      <a:pt x="584" y="10110"/>
                      <a:pt x="511" y="9519"/>
                    </a:cubicBezTo>
                    <a:cubicBezTo>
                      <a:pt x="440" y="8928"/>
                      <a:pt x="373" y="8334"/>
                      <a:pt x="324" y="7742"/>
                    </a:cubicBezTo>
                    <a:cubicBezTo>
                      <a:pt x="274" y="7147"/>
                      <a:pt x="230" y="6553"/>
                      <a:pt x="210" y="5959"/>
                    </a:cubicBezTo>
                    <a:lnTo>
                      <a:pt x="202" y="5737"/>
                    </a:lnTo>
                    <a:lnTo>
                      <a:pt x="196" y="5514"/>
                    </a:lnTo>
                    <a:cubicBezTo>
                      <a:pt x="190" y="5364"/>
                      <a:pt x="190" y="5216"/>
                      <a:pt x="189" y="5068"/>
                    </a:cubicBezTo>
                    <a:cubicBezTo>
                      <a:pt x="189" y="4776"/>
                      <a:pt x="193" y="4486"/>
                      <a:pt x="203" y="4194"/>
                    </a:cubicBezTo>
                    <a:lnTo>
                      <a:pt x="203" y="4177"/>
                    </a:lnTo>
                    <a:cubicBezTo>
                      <a:pt x="207" y="4027"/>
                      <a:pt x="215" y="3879"/>
                      <a:pt x="222" y="3731"/>
                    </a:cubicBezTo>
                    <a:cubicBezTo>
                      <a:pt x="230" y="3582"/>
                      <a:pt x="238" y="3432"/>
                      <a:pt x="251" y="3284"/>
                    </a:cubicBezTo>
                    <a:cubicBezTo>
                      <a:pt x="261" y="3149"/>
                      <a:pt x="272" y="3014"/>
                      <a:pt x="284" y="2877"/>
                    </a:cubicBezTo>
                    <a:cubicBezTo>
                      <a:pt x="298" y="2717"/>
                      <a:pt x="315" y="2556"/>
                      <a:pt x="333" y="2397"/>
                    </a:cubicBezTo>
                    <a:cubicBezTo>
                      <a:pt x="366" y="2101"/>
                      <a:pt x="404" y="1806"/>
                      <a:pt x="448" y="1511"/>
                    </a:cubicBezTo>
                    <a:cubicBezTo>
                      <a:pt x="491" y="1217"/>
                      <a:pt x="540" y="923"/>
                      <a:pt x="596" y="630"/>
                    </a:cubicBezTo>
                    <a:cubicBezTo>
                      <a:pt x="629" y="439"/>
                      <a:pt x="668" y="248"/>
                      <a:pt x="708" y="58"/>
                    </a:cubicBezTo>
                    <a:cubicBezTo>
                      <a:pt x="686" y="39"/>
                      <a:pt x="669" y="19"/>
                      <a:pt x="65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24"/>
              <p:cNvSpPr/>
              <p:nvPr/>
            </p:nvSpPr>
            <p:spPr>
              <a:xfrm>
                <a:off x="3213464" y="2750630"/>
                <a:ext cx="32994" cy="8554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2743" extrusionOk="0">
                    <a:moveTo>
                      <a:pt x="26" y="1"/>
                    </a:moveTo>
                    <a:cubicBezTo>
                      <a:pt x="23" y="1"/>
                      <a:pt x="19" y="2"/>
                      <a:pt x="17" y="4"/>
                    </a:cubicBezTo>
                    <a:cubicBezTo>
                      <a:pt x="15" y="5"/>
                      <a:pt x="12" y="7"/>
                      <a:pt x="11" y="11"/>
                    </a:cubicBezTo>
                    <a:cubicBezTo>
                      <a:pt x="8" y="14"/>
                      <a:pt x="6" y="18"/>
                      <a:pt x="5" y="23"/>
                    </a:cubicBezTo>
                    <a:cubicBezTo>
                      <a:pt x="4" y="33"/>
                      <a:pt x="1" y="47"/>
                      <a:pt x="1" y="63"/>
                    </a:cubicBezTo>
                    <a:cubicBezTo>
                      <a:pt x="5" y="174"/>
                      <a:pt x="8" y="281"/>
                      <a:pt x="14" y="394"/>
                    </a:cubicBezTo>
                    <a:cubicBezTo>
                      <a:pt x="22" y="595"/>
                      <a:pt x="34" y="785"/>
                      <a:pt x="47" y="983"/>
                    </a:cubicBezTo>
                    <a:cubicBezTo>
                      <a:pt x="58" y="1180"/>
                      <a:pt x="76" y="1367"/>
                      <a:pt x="91" y="1564"/>
                    </a:cubicBezTo>
                    <a:cubicBezTo>
                      <a:pt x="109" y="1759"/>
                      <a:pt x="127" y="1942"/>
                      <a:pt x="147" y="2136"/>
                    </a:cubicBezTo>
                    <a:cubicBezTo>
                      <a:pt x="147" y="2143"/>
                      <a:pt x="149" y="2150"/>
                      <a:pt x="152" y="2158"/>
                    </a:cubicBezTo>
                    <a:lnTo>
                      <a:pt x="157" y="2185"/>
                    </a:lnTo>
                    <a:cubicBezTo>
                      <a:pt x="159" y="2192"/>
                      <a:pt x="160" y="2204"/>
                      <a:pt x="165" y="2212"/>
                    </a:cubicBezTo>
                    <a:cubicBezTo>
                      <a:pt x="166" y="2221"/>
                      <a:pt x="170" y="2229"/>
                      <a:pt x="173" y="2239"/>
                    </a:cubicBezTo>
                    <a:lnTo>
                      <a:pt x="185" y="2265"/>
                    </a:lnTo>
                    <a:cubicBezTo>
                      <a:pt x="188" y="2275"/>
                      <a:pt x="193" y="2283"/>
                      <a:pt x="196" y="2290"/>
                    </a:cubicBezTo>
                    <a:cubicBezTo>
                      <a:pt x="201" y="2297"/>
                      <a:pt x="203" y="2304"/>
                      <a:pt x="209" y="2311"/>
                    </a:cubicBezTo>
                    <a:cubicBezTo>
                      <a:pt x="215" y="2319"/>
                      <a:pt x="218" y="2323"/>
                      <a:pt x="224" y="2329"/>
                    </a:cubicBezTo>
                    <a:cubicBezTo>
                      <a:pt x="301" y="2415"/>
                      <a:pt x="402" y="2495"/>
                      <a:pt x="520" y="2564"/>
                    </a:cubicBezTo>
                    <a:cubicBezTo>
                      <a:pt x="639" y="2632"/>
                      <a:pt x="777" y="2689"/>
                      <a:pt x="927" y="2735"/>
                    </a:cubicBezTo>
                    <a:cubicBezTo>
                      <a:pt x="944" y="2740"/>
                      <a:pt x="961" y="2743"/>
                      <a:pt x="977" y="2743"/>
                    </a:cubicBezTo>
                    <a:cubicBezTo>
                      <a:pt x="986" y="2743"/>
                      <a:pt x="993" y="2740"/>
                      <a:pt x="1000" y="2738"/>
                    </a:cubicBezTo>
                    <a:cubicBezTo>
                      <a:pt x="1007" y="2737"/>
                      <a:pt x="1014" y="2735"/>
                      <a:pt x="1021" y="2731"/>
                    </a:cubicBezTo>
                    <a:cubicBezTo>
                      <a:pt x="1027" y="2728"/>
                      <a:pt x="1033" y="2724"/>
                      <a:pt x="1037" y="2718"/>
                    </a:cubicBezTo>
                    <a:cubicBezTo>
                      <a:pt x="1043" y="2714"/>
                      <a:pt x="1047" y="2708"/>
                      <a:pt x="1050" y="2702"/>
                    </a:cubicBezTo>
                    <a:cubicBezTo>
                      <a:pt x="1055" y="2695"/>
                      <a:pt x="1056" y="2689"/>
                      <a:pt x="1057" y="2682"/>
                    </a:cubicBezTo>
                    <a:lnTo>
                      <a:pt x="1057" y="2661"/>
                    </a:lnTo>
                    <a:cubicBezTo>
                      <a:pt x="1047" y="2567"/>
                      <a:pt x="1037" y="2471"/>
                      <a:pt x="1029" y="2376"/>
                    </a:cubicBezTo>
                    <a:cubicBezTo>
                      <a:pt x="1009" y="2185"/>
                      <a:pt x="991" y="1982"/>
                      <a:pt x="977" y="1788"/>
                    </a:cubicBezTo>
                    <a:cubicBezTo>
                      <a:pt x="963" y="1595"/>
                      <a:pt x="948" y="1388"/>
                      <a:pt x="937" y="1193"/>
                    </a:cubicBezTo>
                    <a:cubicBezTo>
                      <a:pt x="927" y="997"/>
                      <a:pt x="918" y="789"/>
                      <a:pt x="912" y="589"/>
                    </a:cubicBezTo>
                    <a:cubicBezTo>
                      <a:pt x="912" y="575"/>
                      <a:pt x="906" y="557"/>
                      <a:pt x="899" y="540"/>
                    </a:cubicBezTo>
                    <a:cubicBezTo>
                      <a:pt x="896" y="533"/>
                      <a:pt x="891" y="524"/>
                      <a:pt x="885" y="517"/>
                    </a:cubicBezTo>
                    <a:cubicBezTo>
                      <a:pt x="879" y="509"/>
                      <a:pt x="875" y="501"/>
                      <a:pt x="868" y="494"/>
                    </a:cubicBezTo>
                    <a:cubicBezTo>
                      <a:pt x="855" y="480"/>
                      <a:pt x="839" y="467"/>
                      <a:pt x="822" y="457"/>
                    </a:cubicBezTo>
                    <a:cubicBezTo>
                      <a:pt x="804" y="445"/>
                      <a:pt x="789" y="437"/>
                      <a:pt x="770" y="431"/>
                    </a:cubicBezTo>
                    <a:cubicBezTo>
                      <a:pt x="623" y="382"/>
                      <a:pt x="488" y="323"/>
                      <a:pt x="369" y="255"/>
                    </a:cubicBezTo>
                    <a:cubicBezTo>
                      <a:pt x="251" y="185"/>
                      <a:pt x="149" y="107"/>
                      <a:pt x="65" y="23"/>
                    </a:cubicBezTo>
                    <a:cubicBezTo>
                      <a:pt x="57" y="14"/>
                      <a:pt x="48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24"/>
              <p:cNvSpPr/>
              <p:nvPr/>
            </p:nvSpPr>
            <p:spPr>
              <a:xfrm>
                <a:off x="3200642" y="2674558"/>
                <a:ext cx="27699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91" extrusionOk="0">
                    <a:moveTo>
                      <a:pt x="159" y="1"/>
                    </a:moveTo>
                    <a:cubicBezTo>
                      <a:pt x="147" y="1"/>
                      <a:pt x="137" y="4"/>
                      <a:pt x="126" y="5"/>
                    </a:cubicBezTo>
                    <a:cubicBezTo>
                      <a:pt x="88" y="14"/>
                      <a:pt x="51" y="44"/>
                      <a:pt x="29" y="84"/>
                    </a:cubicBezTo>
                    <a:cubicBezTo>
                      <a:pt x="9" y="120"/>
                      <a:pt x="1" y="163"/>
                      <a:pt x="2" y="221"/>
                    </a:cubicBezTo>
                    <a:cubicBezTo>
                      <a:pt x="2" y="238"/>
                      <a:pt x="3" y="257"/>
                      <a:pt x="6" y="274"/>
                    </a:cubicBezTo>
                    <a:cubicBezTo>
                      <a:pt x="16" y="363"/>
                      <a:pt x="42" y="450"/>
                      <a:pt x="82" y="530"/>
                    </a:cubicBezTo>
                    <a:cubicBezTo>
                      <a:pt x="123" y="611"/>
                      <a:pt x="176" y="687"/>
                      <a:pt x="239" y="749"/>
                    </a:cubicBezTo>
                    <a:cubicBezTo>
                      <a:pt x="295" y="805"/>
                      <a:pt x="348" y="842"/>
                      <a:pt x="406" y="868"/>
                    </a:cubicBezTo>
                    <a:cubicBezTo>
                      <a:pt x="442" y="884"/>
                      <a:pt x="476" y="891"/>
                      <a:pt x="505" y="891"/>
                    </a:cubicBezTo>
                    <a:cubicBezTo>
                      <a:pt x="517" y="891"/>
                      <a:pt x="528" y="889"/>
                      <a:pt x="538" y="888"/>
                    </a:cubicBezTo>
                    <a:cubicBezTo>
                      <a:pt x="576" y="877"/>
                      <a:pt x="613" y="848"/>
                      <a:pt x="635" y="809"/>
                    </a:cubicBezTo>
                    <a:cubicBezTo>
                      <a:pt x="660" y="761"/>
                      <a:pt x="669" y="703"/>
                      <a:pt x="658" y="618"/>
                    </a:cubicBezTo>
                    <a:cubicBezTo>
                      <a:pt x="647" y="530"/>
                      <a:pt x="622" y="444"/>
                      <a:pt x="581" y="363"/>
                    </a:cubicBezTo>
                    <a:cubicBezTo>
                      <a:pt x="541" y="281"/>
                      <a:pt x="488" y="207"/>
                      <a:pt x="425" y="143"/>
                    </a:cubicBezTo>
                    <a:cubicBezTo>
                      <a:pt x="370" y="87"/>
                      <a:pt x="315" y="50"/>
                      <a:pt x="258" y="25"/>
                    </a:cubicBezTo>
                    <a:cubicBezTo>
                      <a:pt x="222" y="8"/>
                      <a:pt x="187" y="1"/>
                      <a:pt x="1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24"/>
              <p:cNvSpPr/>
              <p:nvPr/>
            </p:nvSpPr>
            <p:spPr>
              <a:xfrm>
                <a:off x="3199513" y="2665265"/>
                <a:ext cx="46250" cy="46719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353" extrusionOk="0">
                    <a:moveTo>
                      <a:pt x="254" y="318"/>
                    </a:moveTo>
                    <a:cubicBezTo>
                      <a:pt x="370" y="318"/>
                      <a:pt x="481" y="398"/>
                      <a:pt x="561" y="478"/>
                    </a:cubicBezTo>
                    <a:cubicBezTo>
                      <a:pt x="693" y="616"/>
                      <a:pt x="785" y="793"/>
                      <a:pt x="808" y="984"/>
                    </a:cubicBezTo>
                    <a:cubicBezTo>
                      <a:pt x="830" y="1119"/>
                      <a:pt x="786" y="1276"/>
                      <a:pt x="646" y="1315"/>
                    </a:cubicBezTo>
                    <a:cubicBezTo>
                      <a:pt x="629" y="1318"/>
                      <a:pt x="613" y="1320"/>
                      <a:pt x="597" y="1320"/>
                    </a:cubicBezTo>
                    <a:cubicBezTo>
                      <a:pt x="481" y="1320"/>
                      <a:pt x="370" y="1239"/>
                      <a:pt x="290" y="1161"/>
                    </a:cubicBezTo>
                    <a:cubicBezTo>
                      <a:pt x="144" y="1010"/>
                      <a:pt x="45" y="809"/>
                      <a:pt x="37" y="594"/>
                    </a:cubicBezTo>
                    <a:cubicBezTo>
                      <a:pt x="29" y="479"/>
                      <a:pt x="89" y="354"/>
                      <a:pt x="207" y="323"/>
                    </a:cubicBezTo>
                    <a:cubicBezTo>
                      <a:pt x="223" y="320"/>
                      <a:pt x="238" y="318"/>
                      <a:pt x="254" y="318"/>
                    </a:cubicBezTo>
                    <a:close/>
                    <a:moveTo>
                      <a:pt x="676" y="0"/>
                    </a:moveTo>
                    <a:cubicBezTo>
                      <a:pt x="672" y="0"/>
                      <a:pt x="667" y="0"/>
                      <a:pt x="663" y="1"/>
                    </a:cubicBezTo>
                    <a:cubicBezTo>
                      <a:pt x="640" y="3"/>
                      <a:pt x="617" y="11"/>
                      <a:pt x="597" y="21"/>
                    </a:cubicBezTo>
                    <a:cubicBezTo>
                      <a:pt x="487" y="85"/>
                      <a:pt x="377" y="149"/>
                      <a:pt x="267" y="212"/>
                    </a:cubicBezTo>
                    <a:cubicBezTo>
                      <a:pt x="207" y="249"/>
                      <a:pt x="137" y="275"/>
                      <a:pt x="92" y="334"/>
                    </a:cubicBezTo>
                    <a:cubicBezTo>
                      <a:pt x="0" y="455"/>
                      <a:pt x="10" y="620"/>
                      <a:pt x="49" y="760"/>
                    </a:cubicBezTo>
                    <a:cubicBezTo>
                      <a:pt x="81" y="876"/>
                      <a:pt x="137" y="984"/>
                      <a:pt x="209" y="1083"/>
                    </a:cubicBezTo>
                    <a:cubicBezTo>
                      <a:pt x="239" y="1123"/>
                      <a:pt x="269" y="1159"/>
                      <a:pt x="305" y="1192"/>
                    </a:cubicBezTo>
                    <a:cubicBezTo>
                      <a:pt x="326" y="1213"/>
                      <a:pt x="348" y="1231"/>
                      <a:pt x="372" y="1249"/>
                    </a:cubicBezTo>
                    <a:cubicBezTo>
                      <a:pt x="433" y="1293"/>
                      <a:pt x="502" y="1332"/>
                      <a:pt x="577" y="1346"/>
                    </a:cubicBezTo>
                    <a:cubicBezTo>
                      <a:pt x="595" y="1350"/>
                      <a:pt x="614" y="1352"/>
                      <a:pt x="632" y="1352"/>
                    </a:cubicBezTo>
                    <a:cubicBezTo>
                      <a:pt x="647" y="1352"/>
                      <a:pt x="661" y="1351"/>
                      <a:pt x="676" y="1349"/>
                    </a:cubicBezTo>
                    <a:cubicBezTo>
                      <a:pt x="706" y="1346"/>
                      <a:pt x="739" y="1335"/>
                      <a:pt x="765" y="1319"/>
                    </a:cubicBezTo>
                    <a:cubicBezTo>
                      <a:pt x="887" y="1249"/>
                      <a:pt x="1008" y="1178"/>
                      <a:pt x="1130" y="1109"/>
                    </a:cubicBezTo>
                    <a:cubicBezTo>
                      <a:pt x="1239" y="1046"/>
                      <a:pt x="1310" y="926"/>
                      <a:pt x="1323" y="801"/>
                    </a:cubicBezTo>
                    <a:cubicBezTo>
                      <a:pt x="1323" y="794"/>
                      <a:pt x="1324" y="788"/>
                      <a:pt x="1324" y="783"/>
                    </a:cubicBezTo>
                    <a:cubicBezTo>
                      <a:pt x="1340" y="560"/>
                      <a:pt x="1209" y="354"/>
                      <a:pt x="1055" y="203"/>
                    </a:cubicBezTo>
                    <a:cubicBezTo>
                      <a:pt x="958" y="113"/>
                      <a:pt x="844" y="26"/>
                      <a:pt x="713" y="3"/>
                    </a:cubicBezTo>
                    <a:cubicBezTo>
                      <a:pt x="702" y="1"/>
                      <a:pt x="688" y="0"/>
                      <a:pt x="6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24"/>
              <p:cNvSpPr/>
              <p:nvPr/>
            </p:nvSpPr>
            <p:spPr>
              <a:xfrm>
                <a:off x="3248671" y="2570883"/>
                <a:ext cx="48118" cy="1811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581" extrusionOk="0">
                    <a:moveTo>
                      <a:pt x="1536" y="0"/>
                    </a:moveTo>
                    <a:cubicBezTo>
                      <a:pt x="1531" y="39"/>
                      <a:pt x="1524" y="75"/>
                      <a:pt x="1510" y="108"/>
                    </a:cubicBezTo>
                    <a:cubicBezTo>
                      <a:pt x="1498" y="142"/>
                      <a:pt x="1478" y="174"/>
                      <a:pt x="1457" y="204"/>
                    </a:cubicBezTo>
                    <a:cubicBezTo>
                      <a:pt x="1412" y="260"/>
                      <a:pt x="1356" y="312"/>
                      <a:pt x="1294" y="351"/>
                    </a:cubicBezTo>
                    <a:cubicBezTo>
                      <a:pt x="1172" y="431"/>
                      <a:pt x="1033" y="487"/>
                      <a:pt x="887" y="519"/>
                    </a:cubicBezTo>
                    <a:cubicBezTo>
                      <a:pt x="768" y="547"/>
                      <a:pt x="646" y="560"/>
                      <a:pt x="526" y="560"/>
                    </a:cubicBezTo>
                    <a:cubicBezTo>
                      <a:pt x="498" y="560"/>
                      <a:pt x="470" y="559"/>
                      <a:pt x="442" y="558"/>
                    </a:cubicBezTo>
                    <a:cubicBezTo>
                      <a:pt x="292" y="551"/>
                      <a:pt x="143" y="525"/>
                      <a:pt x="0" y="473"/>
                    </a:cubicBezTo>
                    <a:lnTo>
                      <a:pt x="0" y="474"/>
                    </a:lnTo>
                    <a:cubicBezTo>
                      <a:pt x="141" y="532"/>
                      <a:pt x="291" y="564"/>
                      <a:pt x="442" y="575"/>
                    </a:cubicBezTo>
                    <a:cubicBezTo>
                      <a:pt x="485" y="578"/>
                      <a:pt x="528" y="580"/>
                      <a:pt x="571" y="580"/>
                    </a:cubicBezTo>
                    <a:cubicBezTo>
                      <a:pt x="679" y="580"/>
                      <a:pt x="788" y="570"/>
                      <a:pt x="895" y="549"/>
                    </a:cubicBezTo>
                    <a:cubicBezTo>
                      <a:pt x="968" y="535"/>
                      <a:pt x="1041" y="515"/>
                      <a:pt x="1113" y="487"/>
                    </a:cubicBezTo>
                    <a:cubicBezTo>
                      <a:pt x="1148" y="473"/>
                      <a:pt x="1184" y="459"/>
                      <a:pt x="1218" y="441"/>
                    </a:cubicBezTo>
                    <a:cubicBezTo>
                      <a:pt x="1251" y="423"/>
                      <a:pt x="1284" y="403"/>
                      <a:pt x="1316" y="381"/>
                    </a:cubicBezTo>
                    <a:cubicBezTo>
                      <a:pt x="1379" y="336"/>
                      <a:pt x="1437" y="283"/>
                      <a:pt x="1478" y="219"/>
                    </a:cubicBezTo>
                    <a:cubicBezTo>
                      <a:pt x="1500" y="185"/>
                      <a:pt x="1516" y="151"/>
                      <a:pt x="1527" y="114"/>
                    </a:cubicBezTo>
                    <a:cubicBezTo>
                      <a:pt x="1537" y="78"/>
                      <a:pt x="1543" y="39"/>
                      <a:pt x="1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24"/>
              <p:cNvSpPr/>
              <p:nvPr/>
            </p:nvSpPr>
            <p:spPr>
              <a:xfrm>
                <a:off x="2980735" y="2510136"/>
                <a:ext cx="570155" cy="329189"/>
              </a:xfrm>
              <a:custGeom>
                <a:avLst/>
                <a:gdLst/>
                <a:ahLst/>
                <a:cxnLst/>
                <a:rect l="l" t="t" r="r" b="b"/>
                <a:pathLst>
                  <a:path w="18283" h="10556" extrusionOk="0">
                    <a:moveTo>
                      <a:pt x="9143" y="275"/>
                    </a:moveTo>
                    <a:cubicBezTo>
                      <a:pt x="9172" y="275"/>
                      <a:pt x="9201" y="278"/>
                      <a:pt x="9231" y="285"/>
                    </a:cubicBezTo>
                    <a:cubicBezTo>
                      <a:pt x="9261" y="290"/>
                      <a:pt x="9288" y="300"/>
                      <a:pt x="9314" y="315"/>
                    </a:cubicBezTo>
                    <a:lnTo>
                      <a:pt x="17742" y="5181"/>
                    </a:lnTo>
                    <a:cubicBezTo>
                      <a:pt x="17770" y="5197"/>
                      <a:pt x="17803" y="5227"/>
                      <a:pt x="17811" y="5260"/>
                    </a:cubicBezTo>
                    <a:cubicBezTo>
                      <a:pt x="17818" y="5288"/>
                      <a:pt x="17806" y="5316"/>
                      <a:pt x="17790" y="5338"/>
                    </a:cubicBezTo>
                    <a:cubicBezTo>
                      <a:pt x="17778" y="5354"/>
                      <a:pt x="17760" y="5367"/>
                      <a:pt x="17742" y="5377"/>
                    </a:cubicBezTo>
                    <a:lnTo>
                      <a:pt x="17336" y="5611"/>
                    </a:lnTo>
                    <a:lnTo>
                      <a:pt x="9646" y="10049"/>
                    </a:lnTo>
                    <a:lnTo>
                      <a:pt x="9311" y="10242"/>
                    </a:lnTo>
                    <a:cubicBezTo>
                      <a:pt x="9287" y="10256"/>
                      <a:pt x="9258" y="10266"/>
                      <a:pt x="9229" y="10272"/>
                    </a:cubicBezTo>
                    <a:cubicBezTo>
                      <a:pt x="9200" y="10279"/>
                      <a:pt x="9171" y="10282"/>
                      <a:pt x="9142" y="10282"/>
                    </a:cubicBezTo>
                    <a:cubicBezTo>
                      <a:pt x="9112" y="10282"/>
                      <a:pt x="9083" y="10279"/>
                      <a:pt x="9052" y="10272"/>
                    </a:cubicBezTo>
                    <a:cubicBezTo>
                      <a:pt x="9022" y="10266"/>
                      <a:pt x="8995" y="10256"/>
                      <a:pt x="8970" y="10242"/>
                    </a:cubicBezTo>
                    <a:lnTo>
                      <a:pt x="8614" y="10038"/>
                    </a:lnTo>
                    <a:lnTo>
                      <a:pt x="948" y="5611"/>
                    </a:lnTo>
                    <a:lnTo>
                      <a:pt x="544" y="5377"/>
                    </a:lnTo>
                    <a:cubicBezTo>
                      <a:pt x="516" y="5361"/>
                      <a:pt x="482" y="5331"/>
                      <a:pt x="475" y="5298"/>
                    </a:cubicBezTo>
                    <a:cubicBezTo>
                      <a:pt x="468" y="5272"/>
                      <a:pt x="480" y="5243"/>
                      <a:pt x="495" y="5222"/>
                    </a:cubicBezTo>
                    <a:cubicBezTo>
                      <a:pt x="508" y="5204"/>
                      <a:pt x="526" y="5193"/>
                      <a:pt x="544" y="5181"/>
                    </a:cubicBezTo>
                    <a:lnTo>
                      <a:pt x="8972" y="315"/>
                    </a:lnTo>
                    <a:cubicBezTo>
                      <a:pt x="8998" y="300"/>
                      <a:pt x="9026" y="290"/>
                      <a:pt x="9055" y="285"/>
                    </a:cubicBezTo>
                    <a:cubicBezTo>
                      <a:pt x="9085" y="278"/>
                      <a:pt x="9114" y="275"/>
                      <a:pt x="9143" y="275"/>
                    </a:cubicBezTo>
                    <a:close/>
                    <a:moveTo>
                      <a:pt x="9143" y="1"/>
                    </a:moveTo>
                    <a:cubicBezTo>
                      <a:pt x="9056" y="1"/>
                      <a:pt x="8969" y="10"/>
                      <a:pt x="8881" y="29"/>
                    </a:cubicBezTo>
                    <a:cubicBezTo>
                      <a:pt x="8795" y="47"/>
                      <a:pt x="8715" y="78"/>
                      <a:pt x="8640" y="121"/>
                    </a:cubicBezTo>
                    <a:lnTo>
                      <a:pt x="211" y="4987"/>
                    </a:lnTo>
                    <a:cubicBezTo>
                      <a:pt x="158" y="5017"/>
                      <a:pt x="104" y="5056"/>
                      <a:pt x="67" y="5107"/>
                    </a:cubicBezTo>
                    <a:cubicBezTo>
                      <a:pt x="28" y="5154"/>
                      <a:pt x="2" y="5217"/>
                      <a:pt x="1" y="5279"/>
                    </a:cubicBezTo>
                    <a:lnTo>
                      <a:pt x="1" y="5281"/>
                    </a:lnTo>
                    <a:lnTo>
                      <a:pt x="1" y="5293"/>
                    </a:lnTo>
                    <a:cubicBezTo>
                      <a:pt x="1" y="5308"/>
                      <a:pt x="2" y="5322"/>
                      <a:pt x="7" y="5337"/>
                    </a:cubicBezTo>
                    <a:cubicBezTo>
                      <a:pt x="28" y="5433"/>
                      <a:pt x="123" y="5519"/>
                      <a:pt x="209" y="5569"/>
                    </a:cubicBezTo>
                    <a:lnTo>
                      <a:pt x="8638" y="10436"/>
                    </a:lnTo>
                    <a:cubicBezTo>
                      <a:pt x="8713" y="10478"/>
                      <a:pt x="8794" y="10509"/>
                      <a:pt x="8880" y="10528"/>
                    </a:cubicBezTo>
                    <a:cubicBezTo>
                      <a:pt x="8968" y="10547"/>
                      <a:pt x="9055" y="10556"/>
                      <a:pt x="9142" y="10556"/>
                    </a:cubicBezTo>
                    <a:cubicBezTo>
                      <a:pt x="9229" y="10556"/>
                      <a:pt x="9316" y="10547"/>
                      <a:pt x="9403" y="10528"/>
                    </a:cubicBezTo>
                    <a:cubicBezTo>
                      <a:pt x="9489" y="10509"/>
                      <a:pt x="9570" y="10479"/>
                      <a:pt x="9646" y="10436"/>
                    </a:cubicBezTo>
                    <a:lnTo>
                      <a:pt x="18074" y="5569"/>
                    </a:lnTo>
                    <a:cubicBezTo>
                      <a:pt x="18128" y="5539"/>
                      <a:pt x="18180" y="5502"/>
                      <a:pt x="18217" y="5452"/>
                    </a:cubicBezTo>
                    <a:cubicBezTo>
                      <a:pt x="18256" y="5401"/>
                      <a:pt x="18281" y="5339"/>
                      <a:pt x="18282" y="5279"/>
                    </a:cubicBezTo>
                    <a:cubicBezTo>
                      <a:pt x="18282" y="5259"/>
                      <a:pt x="18281" y="5240"/>
                      <a:pt x="18278" y="5222"/>
                    </a:cubicBezTo>
                    <a:cubicBezTo>
                      <a:pt x="18268" y="5176"/>
                      <a:pt x="18242" y="5132"/>
                      <a:pt x="18209" y="5095"/>
                    </a:cubicBezTo>
                    <a:cubicBezTo>
                      <a:pt x="18170" y="5052"/>
                      <a:pt x="18121" y="5015"/>
                      <a:pt x="18074" y="4987"/>
                    </a:cubicBezTo>
                    <a:lnTo>
                      <a:pt x="17305" y="4543"/>
                    </a:lnTo>
                    <a:lnTo>
                      <a:pt x="9648" y="121"/>
                    </a:lnTo>
                    <a:cubicBezTo>
                      <a:pt x="9573" y="79"/>
                      <a:pt x="9491" y="47"/>
                      <a:pt x="9405" y="29"/>
                    </a:cubicBezTo>
                    <a:cubicBezTo>
                      <a:pt x="9318" y="10"/>
                      <a:pt x="9231" y="1"/>
                      <a:pt x="9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24"/>
              <p:cNvSpPr/>
              <p:nvPr/>
            </p:nvSpPr>
            <p:spPr>
              <a:xfrm>
                <a:off x="3544299" y="2674665"/>
                <a:ext cx="6580" cy="29844"/>
              </a:xfrm>
              <a:custGeom>
                <a:avLst/>
                <a:gdLst/>
                <a:ahLst/>
                <a:cxnLst/>
                <a:rect l="l" t="t" r="r" b="b"/>
                <a:pathLst>
                  <a:path w="211" h="957" extrusionOk="0">
                    <a:moveTo>
                      <a:pt x="209" y="0"/>
                    </a:moveTo>
                    <a:cubicBezTo>
                      <a:pt x="207" y="62"/>
                      <a:pt x="181" y="122"/>
                      <a:pt x="144" y="173"/>
                    </a:cubicBezTo>
                    <a:cubicBezTo>
                      <a:pt x="105" y="223"/>
                      <a:pt x="55" y="262"/>
                      <a:pt x="0" y="292"/>
                    </a:cubicBezTo>
                    <a:lnTo>
                      <a:pt x="0" y="956"/>
                    </a:lnTo>
                    <a:cubicBezTo>
                      <a:pt x="55" y="926"/>
                      <a:pt x="107" y="889"/>
                      <a:pt x="144" y="838"/>
                    </a:cubicBezTo>
                    <a:cubicBezTo>
                      <a:pt x="171" y="804"/>
                      <a:pt x="190" y="766"/>
                      <a:pt x="202" y="725"/>
                    </a:cubicBezTo>
                    <a:cubicBezTo>
                      <a:pt x="207" y="708"/>
                      <a:pt x="210" y="687"/>
                      <a:pt x="210" y="669"/>
                    </a:cubicBezTo>
                    <a:lnTo>
                      <a:pt x="210" y="667"/>
                    </a:lnTo>
                    <a:cubicBezTo>
                      <a:pt x="210" y="446"/>
                      <a:pt x="210" y="223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24"/>
              <p:cNvSpPr/>
              <p:nvPr/>
            </p:nvSpPr>
            <p:spPr>
              <a:xfrm>
                <a:off x="3248297" y="2480635"/>
                <a:ext cx="34927" cy="10026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3215" extrusionOk="0">
                    <a:moveTo>
                      <a:pt x="4" y="0"/>
                    </a:moveTo>
                    <a:cubicBezTo>
                      <a:pt x="4" y="807"/>
                      <a:pt x="2" y="1617"/>
                      <a:pt x="1" y="2424"/>
                    </a:cubicBezTo>
                    <a:lnTo>
                      <a:pt x="1" y="2894"/>
                    </a:lnTo>
                    <a:cubicBezTo>
                      <a:pt x="1" y="2894"/>
                      <a:pt x="2" y="3000"/>
                      <a:pt x="119" y="3092"/>
                    </a:cubicBezTo>
                    <a:cubicBezTo>
                      <a:pt x="132" y="3102"/>
                      <a:pt x="147" y="3114"/>
                      <a:pt x="163" y="3123"/>
                    </a:cubicBezTo>
                    <a:cubicBezTo>
                      <a:pt x="198" y="3143"/>
                      <a:pt x="235" y="3160"/>
                      <a:pt x="275" y="3173"/>
                    </a:cubicBezTo>
                    <a:cubicBezTo>
                      <a:pt x="342" y="3194"/>
                      <a:pt x="412" y="3206"/>
                      <a:pt x="482" y="3210"/>
                    </a:cubicBezTo>
                    <a:cubicBezTo>
                      <a:pt x="511" y="3213"/>
                      <a:pt x="539" y="3214"/>
                      <a:pt x="567" y="3214"/>
                    </a:cubicBezTo>
                    <a:cubicBezTo>
                      <a:pt x="583" y="3214"/>
                      <a:pt x="599" y="3214"/>
                      <a:pt x="615" y="3213"/>
                    </a:cubicBezTo>
                    <a:cubicBezTo>
                      <a:pt x="681" y="3210"/>
                      <a:pt x="746" y="3203"/>
                      <a:pt x="809" y="3186"/>
                    </a:cubicBezTo>
                    <a:cubicBezTo>
                      <a:pt x="863" y="3171"/>
                      <a:pt x="915" y="3150"/>
                      <a:pt x="965" y="3117"/>
                    </a:cubicBezTo>
                    <a:lnTo>
                      <a:pt x="967" y="3117"/>
                    </a:lnTo>
                    <a:cubicBezTo>
                      <a:pt x="1046" y="3065"/>
                      <a:pt x="1119" y="2986"/>
                      <a:pt x="1119" y="2897"/>
                    </a:cubicBezTo>
                    <a:lnTo>
                      <a:pt x="1119" y="2424"/>
                    </a:lnTo>
                    <a:cubicBezTo>
                      <a:pt x="1119" y="1620"/>
                      <a:pt x="1116" y="818"/>
                      <a:pt x="1116" y="13"/>
                    </a:cubicBezTo>
                    <a:cubicBezTo>
                      <a:pt x="1116" y="49"/>
                      <a:pt x="1109" y="85"/>
                      <a:pt x="1093" y="116"/>
                    </a:cubicBezTo>
                    <a:cubicBezTo>
                      <a:pt x="1068" y="167"/>
                      <a:pt x="1022" y="204"/>
                      <a:pt x="967" y="233"/>
                    </a:cubicBezTo>
                    <a:cubicBezTo>
                      <a:pt x="930" y="254"/>
                      <a:pt x="888" y="270"/>
                      <a:pt x="846" y="283"/>
                    </a:cubicBezTo>
                    <a:cubicBezTo>
                      <a:pt x="835" y="288"/>
                      <a:pt x="823" y="290"/>
                      <a:pt x="810" y="295"/>
                    </a:cubicBezTo>
                    <a:cubicBezTo>
                      <a:pt x="728" y="318"/>
                      <a:pt x="649" y="329"/>
                      <a:pt x="570" y="329"/>
                    </a:cubicBezTo>
                    <a:cubicBezTo>
                      <a:pt x="548" y="329"/>
                      <a:pt x="526" y="328"/>
                      <a:pt x="504" y="326"/>
                    </a:cubicBezTo>
                    <a:cubicBezTo>
                      <a:pt x="497" y="326"/>
                      <a:pt x="491" y="325"/>
                      <a:pt x="484" y="325"/>
                    </a:cubicBezTo>
                    <a:cubicBezTo>
                      <a:pt x="413" y="319"/>
                      <a:pt x="346" y="305"/>
                      <a:pt x="277" y="282"/>
                    </a:cubicBezTo>
                    <a:cubicBezTo>
                      <a:pt x="257" y="276"/>
                      <a:pt x="238" y="269"/>
                      <a:pt x="219" y="260"/>
                    </a:cubicBezTo>
                    <a:cubicBezTo>
                      <a:pt x="199" y="252"/>
                      <a:pt x="182" y="242"/>
                      <a:pt x="163" y="233"/>
                    </a:cubicBezTo>
                    <a:cubicBezTo>
                      <a:pt x="147" y="224"/>
                      <a:pt x="133" y="216"/>
                      <a:pt x="119" y="204"/>
                    </a:cubicBezTo>
                    <a:cubicBezTo>
                      <a:pt x="84" y="181"/>
                      <a:pt x="54" y="152"/>
                      <a:pt x="34" y="116"/>
                    </a:cubicBezTo>
                    <a:cubicBezTo>
                      <a:pt x="15" y="82"/>
                      <a:pt x="4" y="4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24"/>
              <p:cNvSpPr/>
              <p:nvPr/>
            </p:nvSpPr>
            <p:spPr>
              <a:xfrm>
                <a:off x="3248453" y="2470781"/>
                <a:ext cx="34678" cy="20146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646" extrusionOk="0">
                    <a:moveTo>
                      <a:pt x="552" y="1"/>
                    </a:moveTo>
                    <a:cubicBezTo>
                      <a:pt x="460" y="1"/>
                      <a:pt x="367" y="14"/>
                      <a:pt x="270" y="46"/>
                    </a:cubicBezTo>
                    <a:cubicBezTo>
                      <a:pt x="171" y="76"/>
                      <a:pt x="68" y="126"/>
                      <a:pt x="25" y="211"/>
                    </a:cubicBezTo>
                    <a:cubicBezTo>
                      <a:pt x="7" y="244"/>
                      <a:pt x="0" y="280"/>
                      <a:pt x="0" y="317"/>
                    </a:cubicBezTo>
                    <a:cubicBezTo>
                      <a:pt x="0" y="359"/>
                      <a:pt x="12" y="399"/>
                      <a:pt x="32" y="434"/>
                    </a:cubicBezTo>
                    <a:cubicBezTo>
                      <a:pt x="61" y="486"/>
                      <a:pt x="108" y="522"/>
                      <a:pt x="161" y="550"/>
                    </a:cubicBezTo>
                    <a:cubicBezTo>
                      <a:pt x="178" y="562"/>
                      <a:pt x="199" y="570"/>
                      <a:pt x="216" y="578"/>
                    </a:cubicBezTo>
                    <a:cubicBezTo>
                      <a:pt x="308" y="618"/>
                      <a:pt x="403" y="639"/>
                      <a:pt x="499" y="644"/>
                    </a:cubicBezTo>
                    <a:cubicBezTo>
                      <a:pt x="519" y="645"/>
                      <a:pt x="540" y="646"/>
                      <a:pt x="561" y="646"/>
                    </a:cubicBezTo>
                    <a:cubicBezTo>
                      <a:pt x="652" y="646"/>
                      <a:pt x="745" y="632"/>
                      <a:pt x="841" y="601"/>
                    </a:cubicBezTo>
                    <a:cubicBezTo>
                      <a:pt x="940" y="569"/>
                      <a:pt x="1045" y="519"/>
                      <a:pt x="1088" y="434"/>
                    </a:cubicBezTo>
                    <a:cubicBezTo>
                      <a:pt x="1104" y="404"/>
                      <a:pt x="1111" y="368"/>
                      <a:pt x="1111" y="330"/>
                    </a:cubicBezTo>
                    <a:cubicBezTo>
                      <a:pt x="1111" y="289"/>
                      <a:pt x="1100" y="246"/>
                      <a:pt x="1078" y="211"/>
                    </a:cubicBezTo>
                    <a:cubicBezTo>
                      <a:pt x="1041" y="145"/>
                      <a:pt x="969" y="102"/>
                      <a:pt x="896" y="69"/>
                    </a:cubicBezTo>
                    <a:cubicBezTo>
                      <a:pt x="804" y="30"/>
                      <a:pt x="709" y="10"/>
                      <a:pt x="614" y="3"/>
                    </a:cubicBezTo>
                    <a:cubicBezTo>
                      <a:pt x="593" y="1"/>
                      <a:pt x="573" y="1"/>
                      <a:pt x="552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24"/>
              <p:cNvSpPr/>
              <p:nvPr/>
            </p:nvSpPr>
            <p:spPr>
              <a:xfrm>
                <a:off x="3248360" y="2480667"/>
                <a:ext cx="15031" cy="10019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213" extrusionOk="0">
                    <a:moveTo>
                      <a:pt x="3" y="0"/>
                    </a:moveTo>
                    <a:cubicBezTo>
                      <a:pt x="3" y="807"/>
                      <a:pt x="2" y="1618"/>
                      <a:pt x="0" y="2424"/>
                    </a:cubicBezTo>
                    <a:lnTo>
                      <a:pt x="0" y="2896"/>
                    </a:lnTo>
                    <a:cubicBezTo>
                      <a:pt x="0" y="2896"/>
                      <a:pt x="2" y="3027"/>
                      <a:pt x="164" y="3123"/>
                    </a:cubicBezTo>
                    <a:cubicBezTo>
                      <a:pt x="258" y="3179"/>
                      <a:pt x="368" y="3205"/>
                      <a:pt x="482" y="3212"/>
                    </a:cubicBezTo>
                    <a:lnTo>
                      <a:pt x="482" y="325"/>
                    </a:lnTo>
                    <a:cubicBezTo>
                      <a:pt x="394" y="318"/>
                      <a:pt x="304" y="297"/>
                      <a:pt x="219" y="261"/>
                    </a:cubicBezTo>
                    <a:cubicBezTo>
                      <a:pt x="199" y="252"/>
                      <a:pt x="181" y="243"/>
                      <a:pt x="163" y="233"/>
                    </a:cubicBezTo>
                    <a:cubicBezTo>
                      <a:pt x="110" y="205"/>
                      <a:pt x="64" y="167"/>
                      <a:pt x="33" y="117"/>
                    </a:cubicBezTo>
                    <a:cubicBezTo>
                      <a:pt x="15" y="82"/>
                      <a:pt x="3" y="42"/>
                      <a:pt x="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24"/>
              <p:cNvSpPr/>
              <p:nvPr/>
            </p:nvSpPr>
            <p:spPr>
              <a:xfrm>
                <a:off x="3252039" y="2487091"/>
                <a:ext cx="4896" cy="9255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2968" extrusionOk="0">
                    <a:moveTo>
                      <a:pt x="0" y="0"/>
                    </a:moveTo>
                    <a:lnTo>
                      <a:pt x="0" y="2887"/>
                    </a:lnTo>
                    <a:cubicBezTo>
                      <a:pt x="13" y="2897"/>
                      <a:pt x="29" y="2908"/>
                      <a:pt x="46" y="2917"/>
                    </a:cubicBezTo>
                    <a:cubicBezTo>
                      <a:pt x="79" y="2937"/>
                      <a:pt x="118" y="2956"/>
                      <a:pt x="157" y="2967"/>
                    </a:cubicBezTo>
                    <a:lnTo>
                      <a:pt x="157" y="76"/>
                    </a:lnTo>
                    <a:cubicBezTo>
                      <a:pt x="137" y="69"/>
                      <a:pt x="119" y="62"/>
                      <a:pt x="101" y="56"/>
                    </a:cubicBezTo>
                    <a:cubicBezTo>
                      <a:pt x="82" y="47"/>
                      <a:pt x="63" y="39"/>
                      <a:pt x="46" y="30"/>
                    </a:cubicBezTo>
                    <a:cubicBezTo>
                      <a:pt x="29" y="20"/>
                      <a:pt x="15" y="12"/>
                      <a:pt x="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24"/>
              <p:cNvSpPr/>
              <p:nvPr/>
            </p:nvSpPr>
            <p:spPr>
              <a:xfrm>
                <a:off x="3273494" y="2487933"/>
                <a:ext cx="4958" cy="92058"/>
              </a:xfrm>
              <a:custGeom>
                <a:avLst/>
                <a:gdLst/>
                <a:ahLst/>
                <a:cxnLst/>
                <a:rect l="l" t="t" r="r" b="b"/>
                <a:pathLst>
                  <a:path w="159" h="2952" extrusionOk="0">
                    <a:moveTo>
                      <a:pt x="159" y="0"/>
                    </a:moveTo>
                    <a:cubicBezTo>
                      <a:pt x="122" y="20"/>
                      <a:pt x="80" y="36"/>
                      <a:pt x="37" y="49"/>
                    </a:cubicBezTo>
                    <a:cubicBezTo>
                      <a:pt x="24" y="54"/>
                      <a:pt x="14" y="56"/>
                      <a:pt x="1" y="61"/>
                    </a:cubicBezTo>
                    <a:lnTo>
                      <a:pt x="1" y="2952"/>
                    </a:lnTo>
                    <a:cubicBezTo>
                      <a:pt x="55" y="2937"/>
                      <a:pt x="107" y="2916"/>
                      <a:pt x="157" y="2883"/>
                    </a:cubicBezTo>
                    <a:lnTo>
                      <a:pt x="159" y="2883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24"/>
              <p:cNvSpPr/>
              <p:nvPr/>
            </p:nvSpPr>
            <p:spPr>
              <a:xfrm>
                <a:off x="3483147" y="2697304"/>
                <a:ext cx="67453" cy="24742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7934" extrusionOk="0">
                    <a:moveTo>
                      <a:pt x="2163" y="0"/>
                    </a:moveTo>
                    <a:cubicBezTo>
                      <a:pt x="2162" y="2"/>
                      <a:pt x="2162" y="4"/>
                      <a:pt x="2161" y="6"/>
                    </a:cubicBezTo>
                    <a:lnTo>
                      <a:pt x="2161" y="6"/>
                    </a:lnTo>
                    <a:cubicBezTo>
                      <a:pt x="2162" y="4"/>
                      <a:pt x="2162" y="2"/>
                      <a:pt x="2163" y="0"/>
                    </a:cubicBezTo>
                    <a:close/>
                    <a:moveTo>
                      <a:pt x="2161" y="6"/>
                    </a:moveTo>
                    <a:cubicBezTo>
                      <a:pt x="2151" y="45"/>
                      <a:pt x="2130" y="81"/>
                      <a:pt x="2105" y="114"/>
                    </a:cubicBezTo>
                    <a:cubicBezTo>
                      <a:pt x="2068" y="163"/>
                      <a:pt x="2016" y="200"/>
                      <a:pt x="1963" y="233"/>
                    </a:cubicBezTo>
                    <a:lnTo>
                      <a:pt x="0" y="7933"/>
                    </a:lnTo>
                    <a:cubicBezTo>
                      <a:pt x="55" y="7903"/>
                      <a:pt x="107" y="7864"/>
                      <a:pt x="144" y="7814"/>
                    </a:cubicBezTo>
                    <a:cubicBezTo>
                      <a:pt x="170" y="7781"/>
                      <a:pt x="192" y="7742"/>
                      <a:pt x="202" y="7702"/>
                    </a:cubicBezTo>
                    <a:cubicBezTo>
                      <a:pt x="855" y="5137"/>
                      <a:pt x="1507" y="2570"/>
                      <a:pt x="2161" y="6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24"/>
              <p:cNvSpPr/>
              <p:nvPr/>
            </p:nvSpPr>
            <p:spPr>
              <a:xfrm>
                <a:off x="3281477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5531"/>
                    </a:lnTo>
                    <a:lnTo>
                      <a:pt x="8430" y="664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6544;p24"/>
              <p:cNvSpPr/>
              <p:nvPr/>
            </p:nvSpPr>
            <p:spPr>
              <a:xfrm>
                <a:off x="3281477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11435"/>
                    </a:lnTo>
                    <a:lnTo>
                      <a:pt x="6467" y="7702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6545;p24"/>
              <p:cNvSpPr/>
              <p:nvPr/>
            </p:nvSpPr>
            <p:spPr>
              <a:xfrm>
                <a:off x="3479997" y="2937455"/>
                <a:ext cx="9667" cy="548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758" extrusionOk="0">
                    <a:moveTo>
                      <a:pt x="303" y="1"/>
                    </a:moveTo>
                    <a:cubicBezTo>
                      <a:pt x="291" y="40"/>
                      <a:pt x="271" y="80"/>
                      <a:pt x="245" y="113"/>
                    </a:cubicBezTo>
                    <a:cubicBezTo>
                      <a:pt x="206" y="163"/>
                      <a:pt x="156" y="202"/>
                      <a:pt x="101" y="232"/>
                    </a:cubicBezTo>
                    <a:lnTo>
                      <a:pt x="1" y="901"/>
                    </a:lnTo>
                    <a:lnTo>
                      <a:pt x="101" y="1758"/>
                    </a:lnTo>
                    <a:cubicBezTo>
                      <a:pt x="188" y="1707"/>
                      <a:pt x="281" y="1621"/>
                      <a:pt x="305" y="1525"/>
                    </a:cubicBezTo>
                    <a:cubicBezTo>
                      <a:pt x="308" y="1513"/>
                      <a:pt x="310" y="1500"/>
                      <a:pt x="310" y="1489"/>
                    </a:cubicBezTo>
                    <a:lnTo>
                      <a:pt x="310" y="1467"/>
                    </a:lnTo>
                    <a:cubicBezTo>
                      <a:pt x="310" y="958"/>
                      <a:pt x="303" y="508"/>
                      <a:pt x="303" y="1"/>
                    </a:cubicBezTo>
                    <a:close/>
                  </a:path>
                </a:pathLst>
              </a:custGeom>
              <a:solidFill>
                <a:srgbClr val="5E21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6546;p24"/>
              <p:cNvSpPr/>
              <p:nvPr/>
            </p:nvSpPr>
            <p:spPr>
              <a:xfrm>
                <a:off x="3281477" y="2944628"/>
                <a:ext cx="204168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547" h="5260" extrusionOk="0">
                    <a:moveTo>
                      <a:pt x="6467" y="1"/>
                    </a:moveTo>
                    <a:lnTo>
                      <a:pt x="1" y="3734"/>
                    </a:lnTo>
                    <a:lnTo>
                      <a:pt x="1" y="5260"/>
                    </a:lnTo>
                    <a:lnTo>
                      <a:pt x="6467" y="1526"/>
                    </a:lnTo>
                    <a:lnTo>
                      <a:pt x="6546" y="576"/>
                    </a:lnTo>
                    <a:lnTo>
                      <a:pt x="6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7" name="Google Shape;6547;p24"/>
              <p:cNvSpPr/>
              <p:nvPr/>
            </p:nvSpPr>
            <p:spPr>
              <a:xfrm>
                <a:off x="3250012" y="3061070"/>
                <a:ext cx="31497" cy="5142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649" extrusionOk="0">
                    <a:moveTo>
                      <a:pt x="0" y="0"/>
                    </a:moveTo>
                    <a:lnTo>
                      <a:pt x="0" y="1526"/>
                    </a:lnTo>
                    <a:cubicBezTo>
                      <a:pt x="77" y="1569"/>
                      <a:pt x="157" y="1602"/>
                      <a:pt x="243" y="1619"/>
                    </a:cubicBezTo>
                    <a:cubicBezTo>
                      <a:pt x="330" y="1639"/>
                      <a:pt x="418" y="1648"/>
                      <a:pt x="505" y="1648"/>
                    </a:cubicBezTo>
                    <a:cubicBezTo>
                      <a:pt x="592" y="1648"/>
                      <a:pt x="680" y="1639"/>
                      <a:pt x="767" y="1619"/>
                    </a:cubicBezTo>
                    <a:cubicBezTo>
                      <a:pt x="853" y="1600"/>
                      <a:pt x="933" y="1569"/>
                      <a:pt x="1010" y="1526"/>
                    </a:cubicBezTo>
                    <a:lnTo>
                      <a:pt x="1010" y="0"/>
                    </a:lnTo>
                    <a:cubicBezTo>
                      <a:pt x="935" y="44"/>
                      <a:pt x="854" y="74"/>
                      <a:pt x="767" y="92"/>
                    </a:cubicBezTo>
                    <a:cubicBezTo>
                      <a:pt x="679" y="111"/>
                      <a:pt x="592" y="120"/>
                      <a:pt x="505" y="120"/>
                    </a:cubicBezTo>
                    <a:cubicBezTo>
                      <a:pt x="417" y="120"/>
                      <a:pt x="330" y="111"/>
                      <a:pt x="243" y="92"/>
                    </a:cubicBezTo>
                    <a:cubicBezTo>
                      <a:pt x="157" y="74"/>
                      <a:pt x="77" y="44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8" name="Google Shape;6548;p24"/>
              <p:cNvSpPr/>
              <p:nvPr/>
            </p:nvSpPr>
            <p:spPr>
              <a:xfrm>
                <a:off x="3250012" y="2856220"/>
                <a:ext cx="31497" cy="208628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6690" extrusionOk="0">
                    <a:moveTo>
                      <a:pt x="0" y="1"/>
                    </a:moveTo>
                    <a:lnTo>
                      <a:pt x="0" y="6569"/>
                    </a:lnTo>
                    <a:cubicBezTo>
                      <a:pt x="77" y="6613"/>
                      <a:pt x="157" y="6643"/>
                      <a:pt x="243" y="6661"/>
                    </a:cubicBezTo>
                    <a:cubicBezTo>
                      <a:pt x="330" y="6680"/>
                      <a:pt x="418" y="6689"/>
                      <a:pt x="505" y="6689"/>
                    </a:cubicBezTo>
                    <a:cubicBezTo>
                      <a:pt x="592" y="6689"/>
                      <a:pt x="680" y="6680"/>
                      <a:pt x="767" y="6661"/>
                    </a:cubicBezTo>
                    <a:cubicBezTo>
                      <a:pt x="853" y="6643"/>
                      <a:pt x="933" y="6613"/>
                      <a:pt x="1010" y="6569"/>
                    </a:cubicBezTo>
                    <a:lnTo>
                      <a:pt x="1010" y="1"/>
                    </a:lnTo>
                    <a:cubicBezTo>
                      <a:pt x="935" y="44"/>
                      <a:pt x="854" y="77"/>
                      <a:pt x="767" y="94"/>
                    </a:cubicBezTo>
                    <a:cubicBezTo>
                      <a:pt x="679" y="114"/>
                      <a:pt x="592" y="123"/>
                      <a:pt x="505" y="123"/>
                    </a:cubicBezTo>
                    <a:cubicBezTo>
                      <a:pt x="417" y="123"/>
                      <a:pt x="330" y="114"/>
                      <a:pt x="243" y="94"/>
                    </a:cubicBezTo>
                    <a:cubicBezTo>
                      <a:pt x="157" y="75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9" name="Google Shape;6549;p24"/>
              <p:cNvSpPr/>
              <p:nvPr/>
            </p:nvSpPr>
            <p:spPr>
              <a:xfrm>
                <a:off x="3250012" y="2835514"/>
                <a:ext cx="31497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788" extrusionOk="0">
                    <a:moveTo>
                      <a:pt x="0" y="1"/>
                    </a:moveTo>
                    <a:lnTo>
                      <a:pt x="0" y="665"/>
                    </a:lnTo>
                    <a:cubicBezTo>
                      <a:pt x="77" y="708"/>
                      <a:pt x="157" y="741"/>
                      <a:pt x="243" y="758"/>
                    </a:cubicBezTo>
                    <a:cubicBezTo>
                      <a:pt x="330" y="778"/>
                      <a:pt x="418" y="787"/>
                      <a:pt x="505" y="787"/>
                    </a:cubicBezTo>
                    <a:cubicBezTo>
                      <a:pt x="592" y="787"/>
                      <a:pt x="680" y="778"/>
                      <a:pt x="767" y="758"/>
                    </a:cubicBezTo>
                    <a:cubicBezTo>
                      <a:pt x="853" y="739"/>
                      <a:pt x="933" y="708"/>
                      <a:pt x="1010" y="665"/>
                    </a:cubicBezTo>
                    <a:lnTo>
                      <a:pt x="1010" y="1"/>
                    </a:lnTo>
                    <a:cubicBezTo>
                      <a:pt x="935" y="44"/>
                      <a:pt x="854" y="74"/>
                      <a:pt x="767" y="93"/>
                    </a:cubicBezTo>
                    <a:cubicBezTo>
                      <a:pt x="679" y="111"/>
                      <a:pt x="592" y="121"/>
                      <a:pt x="505" y="121"/>
                    </a:cubicBezTo>
                    <a:cubicBezTo>
                      <a:pt x="417" y="121"/>
                      <a:pt x="330" y="111"/>
                      <a:pt x="243" y="93"/>
                    </a:cubicBezTo>
                    <a:cubicBezTo>
                      <a:pt x="157" y="74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0" name="Google Shape;6550;p24"/>
              <p:cNvSpPr/>
              <p:nvPr/>
            </p:nvSpPr>
            <p:spPr>
              <a:xfrm>
                <a:off x="3048405" y="2944628"/>
                <a:ext cx="201736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5260" extrusionOk="0">
                    <a:moveTo>
                      <a:pt x="0" y="1"/>
                    </a:moveTo>
                    <a:lnTo>
                      <a:pt x="0" y="1526"/>
                    </a:lnTo>
                    <a:lnTo>
                      <a:pt x="6468" y="5260"/>
                    </a:lnTo>
                    <a:lnTo>
                      <a:pt x="6468" y="37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1" name="Google Shape;6551;p24"/>
              <p:cNvSpPr/>
              <p:nvPr/>
            </p:nvSpPr>
            <p:spPr>
              <a:xfrm>
                <a:off x="2987253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0" y="0"/>
                    </a:moveTo>
                    <a:lnTo>
                      <a:pt x="1961" y="7702"/>
                    </a:lnTo>
                    <a:lnTo>
                      <a:pt x="8429" y="11435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2" name="Google Shape;6552;p24"/>
              <p:cNvSpPr/>
              <p:nvPr/>
            </p:nvSpPr>
            <p:spPr>
              <a:xfrm>
                <a:off x="2987253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8429" y="5531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3" name="Google Shape;6553;p24"/>
              <p:cNvSpPr/>
              <p:nvPr/>
            </p:nvSpPr>
            <p:spPr>
              <a:xfrm>
                <a:off x="2980985" y="2697460"/>
                <a:ext cx="67484" cy="247203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92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4" y="2567"/>
                      <a:pt x="1301" y="5097"/>
                      <a:pt x="1955" y="7664"/>
                    </a:cubicBezTo>
                    <a:cubicBezTo>
                      <a:pt x="1957" y="7672"/>
                      <a:pt x="1958" y="7684"/>
                      <a:pt x="1961" y="7692"/>
                    </a:cubicBezTo>
                    <a:cubicBezTo>
                      <a:pt x="1983" y="7790"/>
                      <a:pt x="2077" y="7876"/>
                      <a:pt x="2164" y="7927"/>
                    </a:cubicBezTo>
                    <a:lnTo>
                      <a:pt x="201" y="225"/>
                    </a:lnTo>
                    <a:cubicBezTo>
                      <a:pt x="116" y="178"/>
                      <a:pt x="24" y="96"/>
                      <a:pt x="0" y="1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4" name="Google Shape;6554;p24"/>
              <p:cNvSpPr/>
              <p:nvPr/>
            </p:nvSpPr>
            <p:spPr>
              <a:xfrm>
                <a:off x="3041888" y="2936426"/>
                <a:ext cx="6549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790" extrusionOk="0">
                    <a:moveTo>
                      <a:pt x="1" y="1"/>
                    </a:moveTo>
                    <a:lnTo>
                      <a:pt x="1" y="1497"/>
                    </a:lnTo>
                    <a:lnTo>
                      <a:pt x="1" y="1517"/>
                    </a:lnTo>
                    <a:cubicBezTo>
                      <a:pt x="1" y="1530"/>
                      <a:pt x="2" y="1543"/>
                      <a:pt x="7" y="1555"/>
                    </a:cubicBezTo>
                    <a:cubicBezTo>
                      <a:pt x="28" y="1653"/>
                      <a:pt x="123" y="1739"/>
                      <a:pt x="209" y="1789"/>
                    </a:cubicBezTo>
                    <a:lnTo>
                      <a:pt x="209" y="264"/>
                    </a:lnTo>
                    <a:cubicBezTo>
                      <a:pt x="123" y="215"/>
                      <a:pt x="30" y="129"/>
                      <a:pt x="7" y="29"/>
                    </a:cubicBezTo>
                    <a:cubicBezTo>
                      <a:pt x="4" y="21"/>
                      <a:pt x="2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5" name="Google Shape;6555;p24"/>
              <p:cNvSpPr/>
              <p:nvPr/>
            </p:nvSpPr>
            <p:spPr>
              <a:xfrm>
                <a:off x="2980735" y="2675070"/>
                <a:ext cx="6549" cy="29439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44" extrusionOk="0">
                    <a:moveTo>
                      <a:pt x="1" y="0"/>
                    </a:moveTo>
                    <a:lnTo>
                      <a:pt x="1" y="651"/>
                    </a:lnTo>
                    <a:lnTo>
                      <a:pt x="7" y="709"/>
                    </a:lnTo>
                    <a:cubicBezTo>
                      <a:pt x="7" y="712"/>
                      <a:pt x="8" y="713"/>
                      <a:pt x="8" y="718"/>
                    </a:cubicBezTo>
                    <a:lnTo>
                      <a:pt x="8" y="719"/>
                    </a:lnTo>
                    <a:cubicBezTo>
                      <a:pt x="35" y="812"/>
                      <a:pt x="124" y="896"/>
                      <a:pt x="209" y="943"/>
                    </a:cubicBezTo>
                    <a:lnTo>
                      <a:pt x="209" y="279"/>
                    </a:lnTo>
                    <a:cubicBezTo>
                      <a:pt x="122" y="230"/>
                      <a:pt x="28" y="144"/>
                      <a:pt x="7" y="43"/>
                    </a:cubicBezTo>
                    <a:cubicBezTo>
                      <a:pt x="2" y="29"/>
                      <a:pt x="1" y="15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6" name="Google Shape;6556;p24"/>
              <p:cNvSpPr/>
              <p:nvPr/>
            </p:nvSpPr>
            <p:spPr>
              <a:xfrm>
                <a:off x="2980704" y="2674758"/>
                <a:ext cx="31" cy="3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0"/>
                    </a:move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7" name="Google Shape;6557;p24"/>
              <p:cNvSpPr/>
              <p:nvPr/>
            </p:nvSpPr>
            <p:spPr>
              <a:xfrm>
                <a:off x="2987190" y="2704477"/>
                <a:ext cx="61247" cy="24018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7702" extrusionOk="0">
                    <a:moveTo>
                      <a:pt x="1963" y="7702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8" name="Google Shape;6558;p24"/>
              <p:cNvSpPr/>
              <p:nvPr/>
            </p:nvSpPr>
            <p:spPr>
              <a:xfrm>
                <a:off x="3048405" y="2992215"/>
                <a:ext cx="201736" cy="116445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3734" extrusionOk="0">
                    <a:moveTo>
                      <a:pt x="0" y="0"/>
                    </a:moveTo>
                    <a:lnTo>
                      <a:pt x="6468" y="3734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9" name="Google Shape;6559;p24"/>
              <p:cNvSpPr/>
              <p:nvPr/>
            </p:nvSpPr>
            <p:spPr>
              <a:xfrm>
                <a:off x="2980922" y="2697523"/>
                <a:ext cx="60998" cy="23900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664" extrusionOk="0">
                    <a:moveTo>
                      <a:pt x="1" y="0"/>
                    </a:moveTo>
                    <a:cubicBezTo>
                      <a:pt x="328" y="1284"/>
                      <a:pt x="653" y="2558"/>
                      <a:pt x="978" y="3832"/>
                    </a:cubicBezTo>
                    <a:lnTo>
                      <a:pt x="978" y="3832"/>
                    </a:lnTo>
                    <a:lnTo>
                      <a:pt x="1" y="0"/>
                    </a:lnTo>
                    <a:close/>
                    <a:moveTo>
                      <a:pt x="978" y="3832"/>
                    </a:moveTo>
                    <a:lnTo>
                      <a:pt x="1956" y="7663"/>
                    </a:lnTo>
                    <a:cubicBezTo>
                      <a:pt x="1629" y="6380"/>
                      <a:pt x="1303" y="5106"/>
                      <a:pt x="978" y="3832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0" name="Google Shape;6560;p24"/>
              <p:cNvSpPr/>
              <p:nvPr/>
            </p:nvSpPr>
            <p:spPr>
              <a:xfrm>
                <a:off x="3505007" y="2948993"/>
                <a:ext cx="70884" cy="57412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841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382" y="1119"/>
                      <a:pt x="438" y="1195"/>
                      <a:pt x="485" y="1278"/>
                    </a:cubicBezTo>
                    <a:cubicBezTo>
                      <a:pt x="511" y="1323"/>
                      <a:pt x="534" y="1369"/>
                      <a:pt x="553" y="1421"/>
                    </a:cubicBezTo>
                    <a:cubicBezTo>
                      <a:pt x="569" y="1465"/>
                      <a:pt x="579" y="1511"/>
                      <a:pt x="583" y="1562"/>
                    </a:cubicBezTo>
                    <a:cubicBezTo>
                      <a:pt x="585" y="1577"/>
                      <a:pt x="585" y="1596"/>
                      <a:pt x="585" y="1613"/>
                    </a:cubicBezTo>
                    <a:cubicBezTo>
                      <a:pt x="583" y="1705"/>
                      <a:pt x="557" y="1799"/>
                      <a:pt x="485" y="1840"/>
                    </a:cubicBezTo>
                    <a:cubicBezTo>
                      <a:pt x="1049" y="1517"/>
                      <a:pt x="1611" y="1192"/>
                      <a:pt x="2173" y="866"/>
                    </a:cubicBezTo>
                    <a:cubicBezTo>
                      <a:pt x="2244" y="825"/>
                      <a:pt x="2271" y="733"/>
                      <a:pt x="2272" y="644"/>
                    </a:cubicBezTo>
                    <a:cubicBezTo>
                      <a:pt x="2272" y="624"/>
                      <a:pt x="2272" y="605"/>
                      <a:pt x="2271" y="584"/>
                    </a:cubicBezTo>
                    <a:cubicBezTo>
                      <a:pt x="2267" y="536"/>
                      <a:pt x="2257" y="489"/>
                      <a:pt x="2242" y="446"/>
                    </a:cubicBezTo>
                    <a:cubicBezTo>
                      <a:pt x="2224" y="396"/>
                      <a:pt x="2200" y="350"/>
                      <a:pt x="2173" y="302"/>
                    </a:cubicBezTo>
                    <a:cubicBezTo>
                      <a:pt x="2127" y="219"/>
                      <a:pt x="2070" y="143"/>
                      <a:pt x="1985" y="81"/>
                    </a:cubicBezTo>
                    <a:cubicBezTo>
                      <a:pt x="1983" y="79"/>
                      <a:pt x="1979" y="78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1" name="Google Shape;6561;p24"/>
              <p:cNvSpPr/>
              <p:nvPr/>
            </p:nvSpPr>
            <p:spPr>
              <a:xfrm>
                <a:off x="3505007" y="2948993"/>
                <a:ext cx="61902" cy="3296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057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859" y="733"/>
                      <a:pt x="1423" y="409"/>
                      <a:pt x="1985" y="84"/>
                    </a:cubicBezTo>
                    <a:cubicBezTo>
                      <a:pt x="1981" y="81"/>
                      <a:pt x="1979" y="79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2" name="Google Shape;6562;p24"/>
              <p:cNvSpPr/>
              <p:nvPr/>
            </p:nvSpPr>
            <p:spPr>
              <a:xfrm>
                <a:off x="3480777" y="2979305"/>
                <a:ext cx="42692" cy="3159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13" extrusionOk="0">
                    <a:moveTo>
                      <a:pt x="857" y="1"/>
                    </a:moveTo>
                    <a:cubicBezTo>
                      <a:pt x="828" y="1"/>
                      <a:pt x="799" y="7"/>
                      <a:pt x="774" y="22"/>
                    </a:cubicBezTo>
                    <a:cubicBezTo>
                      <a:pt x="774" y="22"/>
                      <a:pt x="772" y="22"/>
                      <a:pt x="771" y="23"/>
                    </a:cubicBezTo>
                    <a:cubicBezTo>
                      <a:pt x="769" y="26"/>
                      <a:pt x="765" y="26"/>
                      <a:pt x="762" y="27"/>
                    </a:cubicBezTo>
                    <a:cubicBezTo>
                      <a:pt x="758" y="29"/>
                      <a:pt x="752" y="29"/>
                      <a:pt x="748" y="30"/>
                    </a:cubicBezTo>
                    <a:cubicBezTo>
                      <a:pt x="740" y="33"/>
                      <a:pt x="735" y="33"/>
                      <a:pt x="728" y="35"/>
                    </a:cubicBezTo>
                    <a:cubicBezTo>
                      <a:pt x="720" y="35"/>
                      <a:pt x="713" y="36"/>
                      <a:pt x="706" y="36"/>
                    </a:cubicBezTo>
                    <a:cubicBezTo>
                      <a:pt x="699" y="37"/>
                      <a:pt x="690" y="37"/>
                      <a:pt x="683" y="37"/>
                    </a:cubicBezTo>
                    <a:lnTo>
                      <a:pt x="659" y="37"/>
                    </a:lnTo>
                    <a:cubicBezTo>
                      <a:pt x="651" y="37"/>
                      <a:pt x="644" y="36"/>
                      <a:pt x="637" y="36"/>
                    </a:cubicBezTo>
                    <a:cubicBezTo>
                      <a:pt x="633" y="35"/>
                      <a:pt x="625" y="35"/>
                      <a:pt x="620" y="33"/>
                    </a:cubicBezTo>
                    <a:cubicBezTo>
                      <a:pt x="614" y="32"/>
                      <a:pt x="608" y="32"/>
                      <a:pt x="605" y="29"/>
                    </a:cubicBezTo>
                    <a:cubicBezTo>
                      <a:pt x="601" y="27"/>
                      <a:pt x="598" y="27"/>
                      <a:pt x="597" y="26"/>
                    </a:cubicBezTo>
                    <a:cubicBezTo>
                      <a:pt x="594" y="26"/>
                      <a:pt x="592" y="23"/>
                      <a:pt x="591" y="23"/>
                    </a:cubicBezTo>
                    <a:lnTo>
                      <a:pt x="590" y="23"/>
                    </a:lnTo>
                    <a:cubicBezTo>
                      <a:pt x="564" y="9"/>
                      <a:pt x="536" y="3"/>
                      <a:pt x="506" y="3"/>
                    </a:cubicBezTo>
                    <a:cubicBezTo>
                      <a:pt x="437" y="3"/>
                      <a:pt x="362" y="37"/>
                      <a:pt x="299" y="79"/>
                    </a:cubicBezTo>
                    <a:cubicBezTo>
                      <a:pt x="211" y="141"/>
                      <a:pt x="152" y="221"/>
                      <a:pt x="104" y="306"/>
                    </a:cubicBezTo>
                    <a:cubicBezTo>
                      <a:pt x="55" y="393"/>
                      <a:pt x="16" y="482"/>
                      <a:pt x="7" y="590"/>
                    </a:cubicBezTo>
                    <a:lnTo>
                      <a:pt x="7" y="597"/>
                    </a:lnTo>
                    <a:cubicBezTo>
                      <a:pt x="0" y="702"/>
                      <a:pt x="23" y="820"/>
                      <a:pt x="105" y="868"/>
                    </a:cubicBezTo>
                    <a:cubicBezTo>
                      <a:pt x="134" y="884"/>
                      <a:pt x="163" y="899"/>
                      <a:pt x="194" y="913"/>
                    </a:cubicBezTo>
                    <a:cubicBezTo>
                      <a:pt x="247" y="939"/>
                      <a:pt x="303" y="956"/>
                      <a:pt x="362" y="973"/>
                    </a:cubicBezTo>
                    <a:cubicBezTo>
                      <a:pt x="421" y="988"/>
                      <a:pt x="483" y="998"/>
                      <a:pt x="544" y="1005"/>
                    </a:cubicBezTo>
                    <a:cubicBezTo>
                      <a:pt x="591" y="1011"/>
                      <a:pt x="640" y="1013"/>
                      <a:pt x="689" y="1013"/>
                    </a:cubicBezTo>
                    <a:cubicBezTo>
                      <a:pt x="703" y="1013"/>
                      <a:pt x="717" y="1013"/>
                      <a:pt x="730" y="1012"/>
                    </a:cubicBezTo>
                    <a:cubicBezTo>
                      <a:pt x="794" y="1011"/>
                      <a:pt x="857" y="1004"/>
                      <a:pt x="917" y="992"/>
                    </a:cubicBezTo>
                    <a:cubicBezTo>
                      <a:pt x="979" y="981"/>
                      <a:pt x="1040" y="963"/>
                      <a:pt x="1097" y="945"/>
                    </a:cubicBezTo>
                    <a:cubicBezTo>
                      <a:pt x="1155" y="925"/>
                      <a:pt x="1211" y="899"/>
                      <a:pt x="1262" y="868"/>
                    </a:cubicBezTo>
                    <a:cubicBezTo>
                      <a:pt x="1347" y="818"/>
                      <a:pt x="1369" y="696"/>
                      <a:pt x="1356" y="588"/>
                    </a:cubicBezTo>
                    <a:cubicBezTo>
                      <a:pt x="1347" y="480"/>
                      <a:pt x="1308" y="388"/>
                      <a:pt x="1259" y="305"/>
                    </a:cubicBezTo>
                    <a:cubicBezTo>
                      <a:pt x="1212" y="221"/>
                      <a:pt x="1155" y="144"/>
                      <a:pt x="1071" y="83"/>
                    </a:cubicBezTo>
                    <a:cubicBezTo>
                      <a:pt x="1068" y="81"/>
                      <a:pt x="1065" y="79"/>
                      <a:pt x="1064" y="78"/>
                    </a:cubicBezTo>
                    <a:cubicBezTo>
                      <a:pt x="1002" y="35"/>
                      <a:pt x="926" y="1"/>
                      <a:pt x="857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3" name="Google Shape;6563;p24"/>
              <p:cNvSpPr/>
              <p:nvPr/>
            </p:nvSpPr>
            <p:spPr>
              <a:xfrm>
                <a:off x="3455673" y="2964960"/>
                <a:ext cx="43534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0" extrusionOk="0">
                    <a:moveTo>
                      <a:pt x="505" y="1"/>
                    </a:moveTo>
                    <a:cubicBezTo>
                      <a:pt x="481" y="1"/>
                      <a:pt x="458" y="5"/>
                      <a:pt x="434" y="12"/>
                    </a:cubicBezTo>
                    <a:cubicBezTo>
                      <a:pt x="387" y="24"/>
                      <a:pt x="339" y="47"/>
                      <a:pt x="299" y="76"/>
                    </a:cubicBezTo>
                    <a:cubicBezTo>
                      <a:pt x="282" y="86"/>
                      <a:pt x="265" y="101"/>
                      <a:pt x="250" y="114"/>
                    </a:cubicBezTo>
                    <a:cubicBezTo>
                      <a:pt x="188" y="170"/>
                      <a:pt x="142" y="234"/>
                      <a:pt x="104" y="302"/>
                    </a:cubicBezTo>
                    <a:cubicBezTo>
                      <a:pt x="55" y="388"/>
                      <a:pt x="16" y="479"/>
                      <a:pt x="7" y="587"/>
                    </a:cubicBezTo>
                    <a:lnTo>
                      <a:pt x="7" y="594"/>
                    </a:lnTo>
                    <a:cubicBezTo>
                      <a:pt x="0" y="697"/>
                      <a:pt x="23" y="817"/>
                      <a:pt x="105" y="866"/>
                    </a:cubicBezTo>
                    <a:cubicBezTo>
                      <a:pt x="375" y="1019"/>
                      <a:pt x="642" y="1176"/>
                      <a:pt x="911" y="1330"/>
                    </a:cubicBezTo>
                    <a:lnTo>
                      <a:pt x="911" y="1330"/>
                    </a:lnTo>
                    <a:cubicBezTo>
                      <a:pt x="828" y="1282"/>
                      <a:pt x="807" y="1163"/>
                      <a:pt x="814" y="1060"/>
                    </a:cubicBezTo>
                    <a:lnTo>
                      <a:pt x="814" y="1052"/>
                    </a:lnTo>
                    <a:cubicBezTo>
                      <a:pt x="822" y="945"/>
                      <a:pt x="861" y="853"/>
                      <a:pt x="910" y="768"/>
                    </a:cubicBezTo>
                    <a:cubicBezTo>
                      <a:pt x="952" y="696"/>
                      <a:pt x="999" y="630"/>
                      <a:pt x="1065" y="574"/>
                    </a:cubicBezTo>
                    <a:cubicBezTo>
                      <a:pt x="1077" y="564"/>
                      <a:pt x="1091" y="552"/>
                      <a:pt x="1107" y="542"/>
                    </a:cubicBezTo>
                    <a:cubicBezTo>
                      <a:pt x="1150" y="510"/>
                      <a:pt x="1202" y="486"/>
                      <a:pt x="1252" y="473"/>
                    </a:cubicBezTo>
                    <a:cubicBezTo>
                      <a:pt x="1272" y="468"/>
                      <a:pt x="1291" y="465"/>
                      <a:pt x="1310" y="465"/>
                    </a:cubicBezTo>
                    <a:cubicBezTo>
                      <a:pt x="1341" y="465"/>
                      <a:pt x="1370" y="472"/>
                      <a:pt x="1396" y="486"/>
                    </a:cubicBezTo>
                    <a:cubicBezTo>
                      <a:pt x="1129" y="331"/>
                      <a:pt x="858" y="175"/>
                      <a:pt x="591" y="22"/>
                    </a:cubicBezTo>
                    <a:cubicBezTo>
                      <a:pt x="564" y="7"/>
                      <a:pt x="535" y="1"/>
                      <a:pt x="505" y="1"/>
                    </a:cubicBezTo>
                    <a:close/>
                    <a:moveTo>
                      <a:pt x="911" y="1330"/>
                    </a:moveTo>
                    <a:cubicBezTo>
                      <a:pt x="911" y="1330"/>
                      <a:pt x="911" y="1330"/>
                      <a:pt x="911" y="1330"/>
                    </a:cubicBezTo>
                    <a:cubicBezTo>
                      <a:pt x="911" y="1330"/>
                      <a:pt x="911" y="1330"/>
                      <a:pt x="911" y="133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4" name="Google Shape;6564;p24"/>
              <p:cNvSpPr/>
              <p:nvPr/>
            </p:nvSpPr>
            <p:spPr>
              <a:xfrm>
                <a:off x="3455580" y="2983421"/>
                <a:ext cx="28503" cy="22983"/>
              </a:xfrm>
              <a:custGeom>
                <a:avLst/>
                <a:gdLst/>
                <a:ahLst/>
                <a:cxnLst/>
                <a:rect l="l" t="t" r="r" b="b"/>
                <a:pathLst>
                  <a:path w="914" h="737" extrusionOk="0">
                    <a:moveTo>
                      <a:pt x="7" y="0"/>
                    </a:moveTo>
                    <a:cubicBezTo>
                      <a:pt x="0" y="104"/>
                      <a:pt x="25" y="223"/>
                      <a:pt x="107" y="271"/>
                    </a:cubicBezTo>
                    <a:cubicBezTo>
                      <a:pt x="377" y="426"/>
                      <a:pt x="644" y="583"/>
                      <a:pt x="913" y="736"/>
                    </a:cubicBezTo>
                    <a:cubicBezTo>
                      <a:pt x="830" y="688"/>
                      <a:pt x="808" y="570"/>
                      <a:pt x="815" y="465"/>
                    </a:cubicBezTo>
                    <a:cubicBezTo>
                      <a:pt x="545" y="311"/>
                      <a:pt x="278" y="154"/>
                      <a:pt x="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5" name="Google Shape;6565;p24"/>
              <p:cNvSpPr/>
              <p:nvPr/>
            </p:nvSpPr>
            <p:spPr>
              <a:xfrm>
                <a:off x="3480683" y="2997891"/>
                <a:ext cx="34272" cy="13004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7" extrusionOk="0">
                    <a:moveTo>
                      <a:pt x="7" y="1"/>
                    </a:moveTo>
                    <a:lnTo>
                      <a:pt x="7" y="1"/>
                    </a:lnTo>
                    <a:cubicBezTo>
                      <a:pt x="0" y="106"/>
                      <a:pt x="25" y="224"/>
                      <a:pt x="107" y="272"/>
                    </a:cubicBezTo>
                    <a:cubicBezTo>
                      <a:pt x="135" y="288"/>
                      <a:pt x="164" y="303"/>
                      <a:pt x="194" y="317"/>
                    </a:cubicBezTo>
                    <a:cubicBezTo>
                      <a:pt x="249" y="343"/>
                      <a:pt x="305" y="360"/>
                      <a:pt x="364" y="377"/>
                    </a:cubicBezTo>
                    <a:cubicBezTo>
                      <a:pt x="423" y="392"/>
                      <a:pt x="485" y="402"/>
                      <a:pt x="545" y="409"/>
                    </a:cubicBezTo>
                    <a:cubicBezTo>
                      <a:pt x="593" y="415"/>
                      <a:pt x="641" y="417"/>
                      <a:pt x="690" y="417"/>
                    </a:cubicBezTo>
                    <a:cubicBezTo>
                      <a:pt x="704" y="417"/>
                      <a:pt x="718" y="417"/>
                      <a:pt x="732" y="416"/>
                    </a:cubicBezTo>
                    <a:cubicBezTo>
                      <a:pt x="795" y="415"/>
                      <a:pt x="859" y="408"/>
                      <a:pt x="919" y="396"/>
                    </a:cubicBezTo>
                    <a:cubicBezTo>
                      <a:pt x="981" y="385"/>
                      <a:pt x="1041" y="367"/>
                      <a:pt x="1099" y="349"/>
                    </a:cubicBezTo>
                    <a:lnTo>
                      <a:pt x="1099" y="349"/>
                    </a:lnTo>
                    <a:cubicBezTo>
                      <a:pt x="1071" y="351"/>
                      <a:pt x="1044" y="352"/>
                      <a:pt x="1017" y="352"/>
                    </a:cubicBezTo>
                    <a:cubicBezTo>
                      <a:pt x="494" y="352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6" name="Google Shape;6566;p24"/>
              <p:cNvSpPr/>
              <p:nvPr/>
            </p:nvSpPr>
            <p:spPr>
              <a:xfrm>
                <a:off x="3500704" y="2979398"/>
                <a:ext cx="13534" cy="34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11" extrusionOk="0">
                    <a:moveTo>
                      <a:pt x="221" y="0"/>
                    </a:moveTo>
                    <a:cubicBezTo>
                      <a:pt x="191" y="0"/>
                      <a:pt x="163" y="7"/>
                      <a:pt x="137" y="22"/>
                    </a:cubicBezTo>
                    <a:cubicBezTo>
                      <a:pt x="137" y="22"/>
                      <a:pt x="135" y="22"/>
                      <a:pt x="133" y="23"/>
                    </a:cubicBezTo>
                    <a:cubicBezTo>
                      <a:pt x="132" y="24"/>
                      <a:pt x="127" y="24"/>
                      <a:pt x="124" y="26"/>
                    </a:cubicBezTo>
                    <a:cubicBezTo>
                      <a:pt x="120" y="29"/>
                      <a:pt x="116" y="29"/>
                      <a:pt x="110" y="30"/>
                    </a:cubicBezTo>
                    <a:cubicBezTo>
                      <a:pt x="103" y="32"/>
                      <a:pt x="97" y="32"/>
                      <a:pt x="90" y="33"/>
                    </a:cubicBezTo>
                    <a:cubicBezTo>
                      <a:pt x="83" y="33"/>
                      <a:pt x="76" y="36"/>
                      <a:pt x="68" y="36"/>
                    </a:cubicBezTo>
                    <a:cubicBezTo>
                      <a:pt x="61" y="37"/>
                      <a:pt x="53" y="37"/>
                      <a:pt x="45" y="37"/>
                    </a:cubicBezTo>
                    <a:lnTo>
                      <a:pt x="22" y="37"/>
                    </a:lnTo>
                    <a:cubicBezTo>
                      <a:pt x="15" y="37"/>
                      <a:pt x="7" y="36"/>
                      <a:pt x="1" y="36"/>
                    </a:cubicBezTo>
                    <a:cubicBezTo>
                      <a:pt x="1" y="36"/>
                      <a:pt x="169" y="111"/>
                      <a:pt x="312" y="111"/>
                    </a:cubicBezTo>
                    <a:cubicBezTo>
                      <a:pt x="357" y="111"/>
                      <a:pt x="400" y="103"/>
                      <a:pt x="434" y="83"/>
                    </a:cubicBezTo>
                    <a:cubicBezTo>
                      <a:pt x="432" y="80"/>
                      <a:pt x="429" y="80"/>
                      <a:pt x="426" y="76"/>
                    </a:cubicBezTo>
                    <a:cubicBezTo>
                      <a:pt x="365" y="34"/>
                      <a:pt x="289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7" name="Google Shape;6567;p24"/>
              <p:cNvSpPr/>
              <p:nvPr/>
            </p:nvSpPr>
            <p:spPr>
              <a:xfrm>
                <a:off x="3492065" y="2963026"/>
                <a:ext cx="83825" cy="38295"/>
              </a:xfrm>
              <a:custGeom>
                <a:avLst/>
                <a:gdLst/>
                <a:ahLst/>
                <a:cxnLst/>
                <a:rect l="l" t="t" r="r" b="b"/>
                <a:pathLst>
                  <a:path w="2688" h="1228" extrusionOk="0">
                    <a:moveTo>
                      <a:pt x="2656" y="0"/>
                    </a:moveTo>
                    <a:lnTo>
                      <a:pt x="966" y="972"/>
                    </a:lnTo>
                    <a:cubicBezTo>
                      <a:pt x="966" y="972"/>
                      <a:pt x="675" y="1107"/>
                      <a:pt x="262" y="1107"/>
                    </a:cubicBezTo>
                    <a:cubicBezTo>
                      <a:pt x="179" y="1107"/>
                      <a:pt x="91" y="1101"/>
                      <a:pt x="0" y="1089"/>
                    </a:cubicBezTo>
                    <a:lnTo>
                      <a:pt x="0" y="1089"/>
                    </a:lnTo>
                    <a:cubicBezTo>
                      <a:pt x="0" y="1089"/>
                      <a:pt x="270" y="1227"/>
                      <a:pt x="618" y="1227"/>
                    </a:cubicBezTo>
                    <a:cubicBezTo>
                      <a:pt x="739" y="1227"/>
                      <a:pt x="868" y="1211"/>
                      <a:pt x="1000" y="1166"/>
                    </a:cubicBezTo>
                    <a:lnTo>
                      <a:pt x="2687" y="196"/>
                    </a:lnTo>
                    <a:cubicBezTo>
                      <a:pt x="2687" y="174"/>
                      <a:pt x="2687" y="155"/>
                      <a:pt x="2686" y="138"/>
                    </a:cubicBezTo>
                    <a:cubicBezTo>
                      <a:pt x="2682" y="88"/>
                      <a:pt x="2672" y="43"/>
                      <a:pt x="2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8" name="Google Shape;6568;p24"/>
              <p:cNvSpPr/>
              <p:nvPr/>
            </p:nvSpPr>
            <p:spPr>
              <a:xfrm>
                <a:off x="3718433" y="1756659"/>
                <a:ext cx="115104" cy="417131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13376" extrusionOk="0">
                    <a:moveTo>
                      <a:pt x="3537" y="1"/>
                    </a:moveTo>
                    <a:lnTo>
                      <a:pt x="3537" y="1"/>
                    </a:lnTo>
                    <a:cubicBezTo>
                      <a:pt x="3541" y="39"/>
                      <a:pt x="3546" y="78"/>
                      <a:pt x="3550" y="116"/>
                    </a:cubicBezTo>
                    <a:lnTo>
                      <a:pt x="3550" y="116"/>
                    </a:lnTo>
                    <a:cubicBezTo>
                      <a:pt x="3546" y="78"/>
                      <a:pt x="3542" y="39"/>
                      <a:pt x="3537" y="1"/>
                    </a:cubicBezTo>
                    <a:close/>
                    <a:moveTo>
                      <a:pt x="3550" y="116"/>
                    </a:moveTo>
                    <a:cubicBezTo>
                      <a:pt x="3577" y="364"/>
                      <a:pt x="3588" y="613"/>
                      <a:pt x="3583" y="860"/>
                    </a:cubicBezTo>
                    <a:cubicBezTo>
                      <a:pt x="3577" y="1185"/>
                      <a:pt x="3545" y="1510"/>
                      <a:pt x="3488" y="1835"/>
                    </a:cubicBezTo>
                    <a:cubicBezTo>
                      <a:pt x="3429" y="2159"/>
                      <a:pt x="3346" y="2481"/>
                      <a:pt x="3235" y="2801"/>
                    </a:cubicBezTo>
                    <a:cubicBezTo>
                      <a:pt x="3123" y="3122"/>
                      <a:pt x="2988" y="3435"/>
                      <a:pt x="2827" y="3747"/>
                    </a:cubicBezTo>
                    <a:cubicBezTo>
                      <a:pt x="2719" y="3956"/>
                      <a:pt x="2599" y="4160"/>
                      <a:pt x="2470" y="4364"/>
                    </a:cubicBezTo>
                    <a:cubicBezTo>
                      <a:pt x="2341" y="4567"/>
                      <a:pt x="2203" y="4767"/>
                      <a:pt x="2050" y="4966"/>
                    </a:cubicBezTo>
                    <a:cubicBezTo>
                      <a:pt x="2043" y="4976"/>
                      <a:pt x="2034" y="4987"/>
                      <a:pt x="2027" y="4997"/>
                    </a:cubicBezTo>
                    <a:cubicBezTo>
                      <a:pt x="2042" y="5116"/>
                      <a:pt x="2053" y="5234"/>
                      <a:pt x="2065" y="5350"/>
                    </a:cubicBezTo>
                    <a:cubicBezTo>
                      <a:pt x="2095" y="5664"/>
                      <a:pt x="2114" y="5986"/>
                      <a:pt x="2122" y="6292"/>
                    </a:cubicBezTo>
                    <a:cubicBezTo>
                      <a:pt x="2125" y="6431"/>
                      <a:pt x="2128" y="6568"/>
                      <a:pt x="2128" y="6705"/>
                    </a:cubicBezTo>
                    <a:cubicBezTo>
                      <a:pt x="2125" y="7014"/>
                      <a:pt x="2115" y="7308"/>
                      <a:pt x="2092" y="7612"/>
                    </a:cubicBezTo>
                    <a:cubicBezTo>
                      <a:pt x="2068" y="7915"/>
                      <a:pt x="2036" y="8204"/>
                      <a:pt x="1993" y="8499"/>
                    </a:cubicBezTo>
                    <a:cubicBezTo>
                      <a:pt x="1948" y="8793"/>
                      <a:pt x="1896" y="9077"/>
                      <a:pt x="1830" y="9364"/>
                    </a:cubicBezTo>
                    <a:cubicBezTo>
                      <a:pt x="1766" y="9652"/>
                      <a:pt x="1692" y="9926"/>
                      <a:pt x="1606" y="10202"/>
                    </a:cubicBezTo>
                    <a:cubicBezTo>
                      <a:pt x="1520" y="10480"/>
                      <a:pt x="1426" y="10746"/>
                      <a:pt x="1321" y="11012"/>
                    </a:cubicBezTo>
                    <a:cubicBezTo>
                      <a:pt x="1215" y="11278"/>
                      <a:pt x="1100" y="11532"/>
                      <a:pt x="973" y="11788"/>
                    </a:cubicBezTo>
                    <a:cubicBezTo>
                      <a:pt x="845" y="12041"/>
                      <a:pt x="713" y="12286"/>
                      <a:pt x="568" y="12528"/>
                    </a:cubicBezTo>
                    <a:cubicBezTo>
                      <a:pt x="391" y="12823"/>
                      <a:pt x="203" y="13104"/>
                      <a:pt x="0" y="13375"/>
                    </a:cubicBezTo>
                    <a:cubicBezTo>
                      <a:pt x="620" y="12556"/>
                      <a:pt x="1180" y="11669"/>
                      <a:pt x="1664" y="10731"/>
                    </a:cubicBezTo>
                    <a:cubicBezTo>
                      <a:pt x="2185" y="9719"/>
                      <a:pt x="2617" y="8650"/>
                      <a:pt x="2942" y="7547"/>
                    </a:cubicBezTo>
                    <a:cubicBezTo>
                      <a:pt x="3268" y="6443"/>
                      <a:pt x="3489" y="5310"/>
                      <a:pt x="3601" y="4171"/>
                    </a:cubicBezTo>
                    <a:cubicBezTo>
                      <a:pt x="3630" y="3887"/>
                      <a:pt x="3652" y="3602"/>
                      <a:pt x="3666" y="3319"/>
                    </a:cubicBezTo>
                    <a:cubicBezTo>
                      <a:pt x="3681" y="3034"/>
                      <a:pt x="3688" y="2750"/>
                      <a:pt x="3689" y="2468"/>
                    </a:cubicBezTo>
                    <a:cubicBezTo>
                      <a:pt x="3691" y="1903"/>
                      <a:pt x="3668" y="1339"/>
                      <a:pt x="3619" y="784"/>
                    </a:cubicBezTo>
                    <a:cubicBezTo>
                      <a:pt x="3599" y="559"/>
                      <a:pt x="3575" y="336"/>
                      <a:pt x="3550" y="11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9" name="Google Shape;6569;p24"/>
              <p:cNvSpPr/>
              <p:nvPr/>
            </p:nvSpPr>
            <p:spPr>
              <a:xfrm>
                <a:off x="3477752" y="1359308"/>
                <a:ext cx="352515" cy="553097"/>
              </a:xfrm>
              <a:custGeom>
                <a:avLst/>
                <a:gdLst/>
                <a:ahLst/>
                <a:cxnLst/>
                <a:rect l="l" t="t" r="r" b="b"/>
                <a:pathLst>
                  <a:path w="11304" h="17736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166" y="34"/>
                      <a:pt x="188" y="68"/>
                      <a:pt x="208" y="100"/>
                    </a:cubicBezTo>
                    <a:cubicBezTo>
                      <a:pt x="293" y="237"/>
                      <a:pt x="366" y="379"/>
                      <a:pt x="425" y="520"/>
                    </a:cubicBezTo>
                    <a:cubicBezTo>
                      <a:pt x="487" y="659"/>
                      <a:pt x="534" y="803"/>
                      <a:pt x="569" y="947"/>
                    </a:cubicBezTo>
                    <a:cubicBezTo>
                      <a:pt x="603" y="1089"/>
                      <a:pt x="626" y="1236"/>
                      <a:pt x="635" y="1379"/>
                    </a:cubicBezTo>
                    <a:cubicBezTo>
                      <a:pt x="645" y="1526"/>
                      <a:pt x="642" y="1671"/>
                      <a:pt x="626" y="1815"/>
                    </a:cubicBezTo>
                    <a:cubicBezTo>
                      <a:pt x="610" y="1960"/>
                      <a:pt x="583" y="2103"/>
                      <a:pt x="541" y="2246"/>
                    </a:cubicBezTo>
                    <a:cubicBezTo>
                      <a:pt x="501" y="2390"/>
                      <a:pt x="448" y="2530"/>
                      <a:pt x="382" y="2670"/>
                    </a:cubicBezTo>
                    <a:cubicBezTo>
                      <a:pt x="316" y="2810"/>
                      <a:pt x="239" y="2945"/>
                      <a:pt x="150" y="3082"/>
                    </a:cubicBezTo>
                    <a:cubicBezTo>
                      <a:pt x="103" y="3152"/>
                      <a:pt x="53" y="3221"/>
                      <a:pt x="1" y="3290"/>
                    </a:cubicBezTo>
                    <a:cubicBezTo>
                      <a:pt x="41" y="3315"/>
                      <a:pt x="78" y="3342"/>
                      <a:pt x="117" y="3368"/>
                    </a:cubicBezTo>
                    <a:cubicBezTo>
                      <a:pt x="431" y="3576"/>
                      <a:pt x="735" y="3790"/>
                      <a:pt x="1040" y="4013"/>
                    </a:cubicBezTo>
                    <a:cubicBezTo>
                      <a:pt x="1496" y="4347"/>
                      <a:pt x="1934" y="4693"/>
                      <a:pt x="2366" y="5058"/>
                    </a:cubicBezTo>
                    <a:cubicBezTo>
                      <a:pt x="2797" y="5424"/>
                      <a:pt x="3213" y="5800"/>
                      <a:pt x="3615" y="6193"/>
                    </a:cubicBezTo>
                    <a:cubicBezTo>
                      <a:pt x="4018" y="6584"/>
                      <a:pt x="4404" y="6989"/>
                      <a:pt x="4775" y="7403"/>
                    </a:cubicBezTo>
                    <a:cubicBezTo>
                      <a:pt x="5146" y="7819"/>
                      <a:pt x="5503" y="8246"/>
                      <a:pt x="5838" y="8683"/>
                    </a:cubicBezTo>
                    <a:cubicBezTo>
                      <a:pt x="6173" y="9118"/>
                      <a:pt x="6492" y="9567"/>
                      <a:pt x="6791" y="10020"/>
                    </a:cubicBezTo>
                    <a:cubicBezTo>
                      <a:pt x="7087" y="10471"/>
                      <a:pt x="7369" y="10938"/>
                      <a:pt x="7626" y="11401"/>
                    </a:cubicBezTo>
                    <a:cubicBezTo>
                      <a:pt x="7797" y="11712"/>
                      <a:pt x="7961" y="12028"/>
                      <a:pt x="8114" y="12342"/>
                    </a:cubicBezTo>
                    <a:cubicBezTo>
                      <a:pt x="8264" y="12655"/>
                      <a:pt x="8410" y="12977"/>
                      <a:pt x="8542" y="13293"/>
                    </a:cubicBezTo>
                    <a:cubicBezTo>
                      <a:pt x="8674" y="13610"/>
                      <a:pt x="8799" y="13933"/>
                      <a:pt x="8913" y="14251"/>
                    </a:cubicBezTo>
                    <a:cubicBezTo>
                      <a:pt x="9026" y="14569"/>
                      <a:pt x="9133" y="14896"/>
                      <a:pt x="9223" y="15214"/>
                    </a:cubicBezTo>
                    <a:cubicBezTo>
                      <a:pt x="9315" y="15532"/>
                      <a:pt x="9400" y="15860"/>
                      <a:pt x="9472" y="16177"/>
                    </a:cubicBezTo>
                    <a:cubicBezTo>
                      <a:pt x="9544" y="16495"/>
                      <a:pt x="9607" y="16820"/>
                      <a:pt x="9658" y="17136"/>
                    </a:cubicBezTo>
                    <a:cubicBezTo>
                      <a:pt x="9689" y="17335"/>
                      <a:pt x="9718" y="17536"/>
                      <a:pt x="9741" y="17736"/>
                    </a:cubicBezTo>
                    <a:cubicBezTo>
                      <a:pt x="9748" y="17724"/>
                      <a:pt x="9758" y="17716"/>
                      <a:pt x="9765" y="17704"/>
                    </a:cubicBezTo>
                    <a:cubicBezTo>
                      <a:pt x="9916" y="17506"/>
                      <a:pt x="10056" y="17307"/>
                      <a:pt x="10185" y="17103"/>
                    </a:cubicBezTo>
                    <a:cubicBezTo>
                      <a:pt x="10316" y="16899"/>
                      <a:pt x="10434" y="16695"/>
                      <a:pt x="10542" y="16486"/>
                    </a:cubicBezTo>
                    <a:cubicBezTo>
                      <a:pt x="10704" y="16172"/>
                      <a:pt x="10838" y="15860"/>
                      <a:pt x="10949" y="15539"/>
                    </a:cubicBezTo>
                    <a:cubicBezTo>
                      <a:pt x="11061" y="15220"/>
                      <a:pt x="11146" y="14899"/>
                      <a:pt x="11203" y="14574"/>
                    </a:cubicBezTo>
                    <a:cubicBezTo>
                      <a:pt x="11261" y="14251"/>
                      <a:pt x="11292" y="13926"/>
                      <a:pt x="11298" y="13598"/>
                    </a:cubicBezTo>
                    <a:cubicBezTo>
                      <a:pt x="11304" y="13312"/>
                      <a:pt x="11286" y="13024"/>
                      <a:pt x="11250" y="12740"/>
                    </a:cubicBezTo>
                    <a:cubicBezTo>
                      <a:pt x="11249" y="12736"/>
                      <a:pt x="11249" y="12734"/>
                      <a:pt x="11249" y="12730"/>
                    </a:cubicBezTo>
                    <a:cubicBezTo>
                      <a:pt x="11246" y="12698"/>
                      <a:pt x="11242" y="12668"/>
                      <a:pt x="11236" y="12635"/>
                    </a:cubicBezTo>
                    <a:cubicBezTo>
                      <a:pt x="11235" y="12632"/>
                      <a:pt x="11235" y="12626"/>
                      <a:pt x="11235" y="12619"/>
                    </a:cubicBezTo>
                    <a:cubicBezTo>
                      <a:pt x="11125" y="11824"/>
                      <a:pt x="10963" y="11046"/>
                      <a:pt x="10756" y="10294"/>
                    </a:cubicBezTo>
                    <a:cubicBezTo>
                      <a:pt x="10473" y="9262"/>
                      <a:pt x="10105" y="8280"/>
                      <a:pt x="9673" y="7362"/>
                    </a:cubicBezTo>
                    <a:cubicBezTo>
                      <a:pt x="9455" y="6902"/>
                      <a:pt x="9223" y="6460"/>
                      <a:pt x="8979" y="6035"/>
                    </a:cubicBezTo>
                    <a:cubicBezTo>
                      <a:pt x="8791" y="5704"/>
                      <a:pt x="8589" y="5376"/>
                      <a:pt x="8374" y="5053"/>
                    </a:cubicBezTo>
                    <a:cubicBezTo>
                      <a:pt x="8368" y="5044"/>
                      <a:pt x="8362" y="5037"/>
                      <a:pt x="8358" y="5028"/>
                    </a:cubicBezTo>
                    <a:cubicBezTo>
                      <a:pt x="8341" y="5002"/>
                      <a:pt x="8325" y="4978"/>
                      <a:pt x="8308" y="4952"/>
                    </a:cubicBezTo>
                    <a:cubicBezTo>
                      <a:pt x="8187" y="4774"/>
                      <a:pt x="8059" y="4598"/>
                      <a:pt x="7928" y="4427"/>
                    </a:cubicBezTo>
                    <a:cubicBezTo>
                      <a:pt x="7665" y="4087"/>
                      <a:pt x="7377" y="3757"/>
                      <a:pt x="7074" y="3448"/>
                    </a:cubicBezTo>
                    <a:cubicBezTo>
                      <a:pt x="6772" y="3139"/>
                      <a:pt x="6446" y="2844"/>
                      <a:pt x="6102" y="2571"/>
                    </a:cubicBezTo>
                    <a:cubicBezTo>
                      <a:pt x="5759" y="2297"/>
                      <a:pt x="5398" y="2041"/>
                      <a:pt x="5018" y="1804"/>
                    </a:cubicBezTo>
                    <a:cubicBezTo>
                      <a:pt x="4642" y="1568"/>
                      <a:pt x="4246" y="1351"/>
                      <a:pt x="3834" y="1154"/>
                    </a:cubicBezTo>
                    <a:cubicBezTo>
                      <a:pt x="3422" y="955"/>
                      <a:pt x="2998" y="780"/>
                      <a:pt x="2558" y="623"/>
                    </a:cubicBezTo>
                    <a:cubicBezTo>
                      <a:pt x="2116" y="467"/>
                      <a:pt x="1668" y="334"/>
                      <a:pt x="1203" y="219"/>
                    </a:cubicBezTo>
                    <a:cubicBezTo>
                      <a:pt x="892" y="143"/>
                      <a:pt x="582" y="78"/>
                      <a:pt x="261" y="21"/>
                    </a:cubicBezTo>
                    <a:cubicBezTo>
                      <a:pt x="222" y="17"/>
                      <a:pt x="182" y="8"/>
                      <a:pt x="14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0" name="Google Shape;6570;p24"/>
              <p:cNvSpPr/>
              <p:nvPr/>
            </p:nvSpPr>
            <p:spPr>
              <a:xfrm>
                <a:off x="3828139" y="1753354"/>
                <a:ext cx="437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97" extrusionOk="0">
                    <a:moveTo>
                      <a:pt x="13" y="97"/>
                    </a:moveTo>
                    <a:cubicBezTo>
                      <a:pt x="10" y="64"/>
                      <a:pt x="4" y="32"/>
                      <a:pt x="0" y="0"/>
                    </a:cubicBezTo>
                    <a:cubicBezTo>
                      <a:pt x="4" y="32"/>
                      <a:pt x="10" y="64"/>
                      <a:pt x="13" y="97"/>
                    </a:cubicBez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1" name="Google Shape;6571;p24"/>
              <p:cNvSpPr/>
              <p:nvPr/>
            </p:nvSpPr>
            <p:spPr>
              <a:xfrm>
                <a:off x="3389219" y="1912643"/>
                <a:ext cx="395457" cy="472671"/>
              </a:xfrm>
              <a:custGeom>
                <a:avLst/>
                <a:gdLst/>
                <a:ahLst/>
                <a:cxnLst/>
                <a:rect l="l" t="t" r="r" b="b"/>
                <a:pathLst>
                  <a:path w="12681" h="15157" extrusionOk="0">
                    <a:moveTo>
                      <a:pt x="12580" y="0"/>
                    </a:moveTo>
                    <a:cubicBezTo>
                      <a:pt x="12435" y="189"/>
                      <a:pt x="12284" y="373"/>
                      <a:pt x="12118" y="555"/>
                    </a:cubicBezTo>
                    <a:cubicBezTo>
                      <a:pt x="11946" y="749"/>
                      <a:pt x="11766" y="936"/>
                      <a:pt x="11572" y="1123"/>
                    </a:cubicBezTo>
                    <a:cubicBezTo>
                      <a:pt x="11378" y="1310"/>
                      <a:pt x="11178" y="1490"/>
                      <a:pt x="10964" y="1669"/>
                    </a:cubicBezTo>
                    <a:cubicBezTo>
                      <a:pt x="10751" y="1849"/>
                      <a:pt x="10536" y="2020"/>
                      <a:pt x="10301" y="2193"/>
                    </a:cubicBezTo>
                    <a:cubicBezTo>
                      <a:pt x="10068" y="2364"/>
                      <a:pt x="9834" y="2526"/>
                      <a:pt x="9582" y="2690"/>
                    </a:cubicBezTo>
                    <a:cubicBezTo>
                      <a:pt x="9416" y="2799"/>
                      <a:pt x="9249" y="2904"/>
                      <a:pt x="9073" y="3008"/>
                    </a:cubicBezTo>
                    <a:cubicBezTo>
                      <a:pt x="8900" y="3113"/>
                      <a:pt x="8724" y="3213"/>
                      <a:pt x="8542" y="3314"/>
                    </a:cubicBezTo>
                    <a:cubicBezTo>
                      <a:pt x="8273" y="3462"/>
                      <a:pt x="7984" y="3612"/>
                      <a:pt x="7698" y="3753"/>
                    </a:cubicBezTo>
                    <a:cubicBezTo>
                      <a:pt x="7410" y="3891"/>
                      <a:pt x="7107" y="4029"/>
                      <a:pt x="6806" y="4158"/>
                    </a:cubicBezTo>
                    <a:cubicBezTo>
                      <a:pt x="6506" y="4287"/>
                      <a:pt x="6188" y="4415"/>
                      <a:pt x="5873" y="4532"/>
                    </a:cubicBezTo>
                    <a:cubicBezTo>
                      <a:pt x="5558" y="4648"/>
                      <a:pt x="5231" y="4763"/>
                      <a:pt x="4903" y="4870"/>
                    </a:cubicBezTo>
                    <a:cubicBezTo>
                      <a:pt x="4576" y="4976"/>
                      <a:pt x="4236" y="5078"/>
                      <a:pt x="3898" y="5172"/>
                    </a:cubicBezTo>
                    <a:cubicBezTo>
                      <a:pt x="3560" y="5268"/>
                      <a:pt x="3211" y="5357"/>
                      <a:pt x="2863" y="5438"/>
                    </a:cubicBezTo>
                    <a:cubicBezTo>
                      <a:pt x="2758" y="5463"/>
                      <a:pt x="2650" y="5488"/>
                      <a:pt x="2542" y="5512"/>
                    </a:cubicBezTo>
                    <a:cubicBezTo>
                      <a:pt x="2546" y="5636"/>
                      <a:pt x="2552" y="5758"/>
                      <a:pt x="2557" y="5879"/>
                    </a:cubicBezTo>
                    <a:cubicBezTo>
                      <a:pt x="2567" y="6200"/>
                      <a:pt x="2574" y="6527"/>
                      <a:pt x="2578" y="6838"/>
                    </a:cubicBezTo>
                    <a:cubicBezTo>
                      <a:pt x="2580" y="6976"/>
                      <a:pt x="2580" y="7115"/>
                      <a:pt x="2580" y="7252"/>
                    </a:cubicBezTo>
                    <a:cubicBezTo>
                      <a:pt x="2578" y="7561"/>
                      <a:pt x="2574" y="7851"/>
                      <a:pt x="2565" y="8146"/>
                    </a:cubicBezTo>
                    <a:cubicBezTo>
                      <a:pt x="2557" y="8442"/>
                      <a:pt x="2544" y="8721"/>
                      <a:pt x="2525" y="9002"/>
                    </a:cubicBezTo>
                    <a:cubicBezTo>
                      <a:pt x="2509" y="9282"/>
                      <a:pt x="2488" y="9546"/>
                      <a:pt x="2463" y="9812"/>
                    </a:cubicBezTo>
                    <a:cubicBezTo>
                      <a:pt x="2437" y="10077"/>
                      <a:pt x="2408" y="10328"/>
                      <a:pt x="2374" y="10576"/>
                    </a:cubicBezTo>
                    <a:cubicBezTo>
                      <a:pt x="2342" y="10824"/>
                      <a:pt x="2305" y="11057"/>
                      <a:pt x="2263" y="11289"/>
                    </a:cubicBezTo>
                    <a:cubicBezTo>
                      <a:pt x="2222" y="11519"/>
                      <a:pt x="2177" y="11739"/>
                      <a:pt x="2127" y="11950"/>
                    </a:cubicBezTo>
                    <a:cubicBezTo>
                      <a:pt x="2076" y="12163"/>
                      <a:pt x="2025" y="12363"/>
                      <a:pt x="1967" y="12557"/>
                    </a:cubicBezTo>
                    <a:cubicBezTo>
                      <a:pt x="1881" y="12847"/>
                      <a:pt x="1787" y="13110"/>
                      <a:pt x="1684" y="13356"/>
                    </a:cubicBezTo>
                    <a:cubicBezTo>
                      <a:pt x="1582" y="13602"/>
                      <a:pt x="1473" y="13822"/>
                      <a:pt x="1353" y="14019"/>
                    </a:cubicBezTo>
                    <a:cubicBezTo>
                      <a:pt x="1235" y="14217"/>
                      <a:pt x="1109" y="14390"/>
                      <a:pt x="977" y="14538"/>
                    </a:cubicBezTo>
                    <a:cubicBezTo>
                      <a:pt x="844" y="14687"/>
                      <a:pt x="703" y="14811"/>
                      <a:pt x="557" y="14910"/>
                    </a:cubicBezTo>
                    <a:cubicBezTo>
                      <a:pt x="409" y="15009"/>
                      <a:pt x="255" y="15083"/>
                      <a:pt x="95" y="15132"/>
                    </a:cubicBezTo>
                    <a:cubicBezTo>
                      <a:pt x="64" y="15140"/>
                      <a:pt x="33" y="15149"/>
                      <a:pt x="0" y="15156"/>
                    </a:cubicBezTo>
                    <a:cubicBezTo>
                      <a:pt x="19" y="15153"/>
                      <a:pt x="36" y="15147"/>
                      <a:pt x="55" y="15145"/>
                    </a:cubicBezTo>
                    <a:cubicBezTo>
                      <a:pt x="690" y="15001"/>
                      <a:pt x="1310" y="14824"/>
                      <a:pt x="1910" y="14620"/>
                    </a:cubicBezTo>
                    <a:cubicBezTo>
                      <a:pt x="2306" y="14485"/>
                      <a:pt x="2695" y="14335"/>
                      <a:pt x="3074" y="14177"/>
                    </a:cubicBezTo>
                    <a:cubicBezTo>
                      <a:pt x="3549" y="13977"/>
                      <a:pt x="4009" y="13762"/>
                      <a:pt x="4450" y="13530"/>
                    </a:cubicBezTo>
                    <a:cubicBezTo>
                      <a:pt x="4671" y="13414"/>
                      <a:pt x="4888" y="13294"/>
                      <a:pt x="5103" y="13172"/>
                    </a:cubicBezTo>
                    <a:cubicBezTo>
                      <a:pt x="5317" y="13050"/>
                      <a:pt x="5528" y="12922"/>
                      <a:pt x="5738" y="12790"/>
                    </a:cubicBezTo>
                    <a:cubicBezTo>
                      <a:pt x="6583" y="12258"/>
                      <a:pt x="7410" y="11640"/>
                      <a:pt x="8198" y="10934"/>
                    </a:cubicBezTo>
                    <a:cubicBezTo>
                      <a:pt x="8984" y="10226"/>
                      <a:pt x="9730" y="9433"/>
                      <a:pt x="10408" y="8562"/>
                    </a:cubicBezTo>
                    <a:cubicBezTo>
                      <a:pt x="10457" y="8498"/>
                      <a:pt x="10505" y="8435"/>
                      <a:pt x="10553" y="8370"/>
                    </a:cubicBezTo>
                    <a:cubicBezTo>
                      <a:pt x="10757" y="8097"/>
                      <a:pt x="10945" y="7817"/>
                      <a:pt x="11121" y="7524"/>
                    </a:cubicBezTo>
                    <a:cubicBezTo>
                      <a:pt x="11267" y="7284"/>
                      <a:pt x="11401" y="7039"/>
                      <a:pt x="11528" y="6785"/>
                    </a:cubicBezTo>
                    <a:cubicBezTo>
                      <a:pt x="11656" y="6529"/>
                      <a:pt x="11768" y="6274"/>
                      <a:pt x="11874" y="6008"/>
                    </a:cubicBezTo>
                    <a:cubicBezTo>
                      <a:pt x="11980" y="5742"/>
                      <a:pt x="12074" y="5476"/>
                      <a:pt x="12160" y="5199"/>
                    </a:cubicBezTo>
                    <a:cubicBezTo>
                      <a:pt x="12246" y="4920"/>
                      <a:pt x="12320" y="4645"/>
                      <a:pt x="12384" y="4359"/>
                    </a:cubicBezTo>
                    <a:cubicBezTo>
                      <a:pt x="12449" y="4075"/>
                      <a:pt x="12504" y="3790"/>
                      <a:pt x="12547" y="3495"/>
                    </a:cubicBezTo>
                    <a:cubicBezTo>
                      <a:pt x="12591" y="3199"/>
                      <a:pt x="12622" y="2910"/>
                      <a:pt x="12645" y="2608"/>
                    </a:cubicBezTo>
                    <a:cubicBezTo>
                      <a:pt x="12669" y="2303"/>
                      <a:pt x="12679" y="2009"/>
                      <a:pt x="12681" y="1700"/>
                    </a:cubicBezTo>
                    <a:cubicBezTo>
                      <a:pt x="12681" y="1563"/>
                      <a:pt x="12679" y="1425"/>
                      <a:pt x="12676" y="1288"/>
                    </a:cubicBezTo>
                    <a:cubicBezTo>
                      <a:pt x="12666" y="981"/>
                      <a:pt x="12648" y="660"/>
                      <a:pt x="12617" y="354"/>
                    </a:cubicBezTo>
                    <a:cubicBezTo>
                      <a:pt x="12607" y="238"/>
                      <a:pt x="12594" y="118"/>
                      <a:pt x="12580" y="0"/>
                    </a:cubicBezTo>
                    <a:close/>
                  </a:path>
                </a:pathLst>
              </a:custGeom>
              <a:solidFill>
                <a:srgbClr val="D35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2" name="Google Shape;6572;p24"/>
              <p:cNvSpPr/>
              <p:nvPr/>
            </p:nvSpPr>
            <p:spPr>
              <a:xfrm>
                <a:off x="3349054" y="1461842"/>
                <a:ext cx="432474" cy="622546"/>
              </a:xfrm>
              <a:custGeom>
                <a:avLst/>
                <a:gdLst/>
                <a:ahLst/>
                <a:cxnLst/>
                <a:rect l="l" t="t" r="r" b="b"/>
                <a:pathLst>
                  <a:path w="13868" h="19963" extrusionOk="0">
                    <a:moveTo>
                      <a:pt x="4128" y="1"/>
                    </a:moveTo>
                    <a:cubicBezTo>
                      <a:pt x="4080" y="62"/>
                      <a:pt x="4030" y="124"/>
                      <a:pt x="3975" y="188"/>
                    </a:cubicBezTo>
                    <a:cubicBezTo>
                      <a:pt x="3862" y="318"/>
                      <a:pt x="3744" y="441"/>
                      <a:pt x="3607" y="563"/>
                    </a:cubicBezTo>
                    <a:cubicBezTo>
                      <a:pt x="3517" y="643"/>
                      <a:pt x="3423" y="721"/>
                      <a:pt x="3326" y="800"/>
                    </a:cubicBezTo>
                    <a:cubicBezTo>
                      <a:pt x="3225" y="879"/>
                      <a:pt x="3124" y="952"/>
                      <a:pt x="3016" y="1026"/>
                    </a:cubicBezTo>
                    <a:cubicBezTo>
                      <a:pt x="2909" y="1100"/>
                      <a:pt x="2798" y="1169"/>
                      <a:pt x="2681" y="1240"/>
                    </a:cubicBezTo>
                    <a:cubicBezTo>
                      <a:pt x="2604" y="1287"/>
                      <a:pt x="2525" y="1332"/>
                      <a:pt x="2444" y="1377"/>
                    </a:cubicBezTo>
                    <a:cubicBezTo>
                      <a:pt x="2324" y="1444"/>
                      <a:pt x="2194" y="1510"/>
                      <a:pt x="2068" y="1571"/>
                    </a:cubicBezTo>
                    <a:cubicBezTo>
                      <a:pt x="1938" y="1632"/>
                      <a:pt x="1802" y="1693"/>
                      <a:pt x="1666" y="1749"/>
                    </a:cubicBezTo>
                    <a:cubicBezTo>
                      <a:pt x="1531" y="1805"/>
                      <a:pt x="1389" y="1860"/>
                      <a:pt x="1248" y="1911"/>
                    </a:cubicBezTo>
                    <a:cubicBezTo>
                      <a:pt x="1107" y="1963"/>
                      <a:pt x="958" y="2012"/>
                      <a:pt x="811" y="2057"/>
                    </a:cubicBezTo>
                    <a:cubicBezTo>
                      <a:pt x="590" y="2124"/>
                      <a:pt x="357" y="2187"/>
                      <a:pt x="124" y="2242"/>
                    </a:cubicBezTo>
                    <a:cubicBezTo>
                      <a:pt x="84" y="2252"/>
                      <a:pt x="42" y="2261"/>
                      <a:pt x="0" y="2271"/>
                    </a:cubicBezTo>
                    <a:cubicBezTo>
                      <a:pt x="15" y="2308"/>
                      <a:pt x="30" y="2345"/>
                      <a:pt x="45" y="2386"/>
                    </a:cubicBezTo>
                    <a:cubicBezTo>
                      <a:pt x="170" y="2698"/>
                      <a:pt x="288" y="3013"/>
                      <a:pt x="409" y="3337"/>
                    </a:cubicBezTo>
                    <a:cubicBezTo>
                      <a:pt x="588" y="3825"/>
                      <a:pt x="759" y="4315"/>
                      <a:pt x="929" y="4825"/>
                    </a:cubicBezTo>
                    <a:cubicBezTo>
                      <a:pt x="1099" y="5334"/>
                      <a:pt x="1263" y="5848"/>
                      <a:pt x="1421" y="6375"/>
                    </a:cubicBezTo>
                    <a:cubicBezTo>
                      <a:pt x="1579" y="6901"/>
                      <a:pt x="1731" y="7435"/>
                      <a:pt x="1876" y="7974"/>
                    </a:cubicBezTo>
                    <a:cubicBezTo>
                      <a:pt x="2022" y="8513"/>
                      <a:pt x="2161" y="9059"/>
                      <a:pt x="2293" y="9607"/>
                    </a:cubicBezTo>
                    <a:cubicBezTo>
                      <a:pt x="2427" y="10156"/>
                      <a:pt x="2552" y="10711"/>
                      <a:pt x="2669" y="11263"/>
                    </a:cubicBezTo>
                    <a:cubicBezTo>
                      <a:pt x="2786" y="11814"/>
                      <a:pt x="2897" y="12375"/>
                      <a:pt x="2998" y="12925"/>
                    </a:cubicBezTo>
                    <a:cubicBezTo>
                      <a:pt x="3067" y="13293"/>
                      <a:pt x="3131" y="13664"/>
                      <a:pt x="3190" y="14028"/>
                    </a:cubicBezTo>
                    <a:cubicBezTo>
                      <a:pt x="3249" y="14393"/>
                      <a:pt x="3307" y="14761"/>
                      <a:pt x="3359" y="15123"/>
                    </a:cubicBezTo>
                    <a:cubicBezTo>
                      <a:pt x="3412" y="15483"/>
                      <a:pt x="3459" y="15849"/>
                      <a:pt x="3505" y="16205"/>
                    </a:cubicBezTo>
                    <a:cubicBezTo>
                      <a:pt x="3550" y="16561"/>
                      <a:pt x="3592" y="16922"/>
                      <a:pt x="3627" y="17270"/>
                    </a:cubicBezTo>
                    <a:cubicBezTo>
                      <a:pt x="3663" y="17619"/>
                      <a:pt x="3695" y="17974"/>
                      <a:pt x="3724" y="18316"/>
                    </a:cubicBezTo>
                    <a:cubicBezTo>
                      <a:pt x="3753" y="18657"/>
                      <a:pt x="3778" y="19005"/>
                      <a:pt x="3797" y="19337"/>
                    </a:cubicBezTo>
                    <a:cubicBezTo>
                      <a:pt x="3810" y="19546"/>
                      <a:pt x="3822" y="19756"/>
                      <a:pt x="3830" y="19963"/>
                    </a:cubicBezTo>
                    <a:cubicBezTo>
                      <a:pt x="3938" y="19940"/>
                      <a:pt x="4046" y="19914"/>
                      <a:pt x="4152" y="19889"/>
                    </a:cubicBezTo>
                    <a:cubicBezTo>
                      <a:pt x="4499" y="19806"/>
                      <a:pt x="4849" y="19717"/>
                      <a:pt x="5187" y="19623"/>
                    </a:cubicBezTo>
                    <a:cubicBezTo>
                      <a:pt x="5525" y="19530"/>
                      <a:pt x="5864" y="19426"/>
                      <a:pt x="6191" y="19321"/>
                    </a:cubicBezTo>
                    <a:cubicBezTo>
                      <a:pt x="6519" y="19215"/>
                      <a:pt x="6848" y="19100"/>
                      <a:pt x="7161" y="18984"/>
                    </a:cubicBezTo>
                    <a:cubicBezTo>
                      <a:pt x="7476" y="18864"/>
                      <a:pt x="7794" y="18738"/>
                      <a:pt x="8094" y="18608"/>
                    </a:cubicBezTo>
                    <a:cubicBezTo>
                      <a:pt x="8396" y="18482"/>
                      <a:pt x="8700" y="18344"/>
                      <a:pt x="8986" y="18203"/>
                    </a:cubicBezTo>
                    <a:cubicBezTo>
                      <a:pt x="9272" y="18062"/>
                      <a:pt x="9559" y="17914"/>
                      <a:pt x="9831" y="17764"/>
                    </a:cubicBezTo>
                    <a:cubicBezTo>
                      <a:pt x="10012" y="17665"/>
                      <a:pt x="10188" y="17563"/>
                      <a:pt x="10363" y="17458"/>
                    </a:cubicBezTo>
                    <a:cubicBezTo>
                      <a:pt x="10537" y="17355"/>
                      <a:pt x="10704" y="17251"/>
                      <a:pt x="10870" y="17140"/>
                    </a:cubicBezTo>
                    <a:cubicBezTo>
                      <a:pt x="11122" y="16978"/>
                      <a:pt x="11356" y="16816"/>
                      <a:pt x="11589" y="16643"/>
                    </a:cubicBezTo>
                    <a:cubicBezTo>
                      <a:pt x="11822" y="16472"/>
                      <a:pt x="12039" y="16299"/>
                      <a:pt x="12253" y="16120"/>
                    </a:cubicBezTo>
                    <a:cubicBezTo>
                      <a:pt x="12466" y="15940"/>
                      <a:pt x="12666" y="15760"/>
                      <a:pt x="12860" y="15573"/>
                    </a:cubicBezTo>
                    <a:cubicBezTo>
                      <a:pt x="13054" y="15385"/>
                      <a:pt x="13232" y="15200"/>
                      <a:pt x="13406" y="15006"/>
                    </a:cubicBezTo>
                    <a:cubicBezTo>
                      <a:pt x="13572" y="14823"/>
                      <a:pt x="13723" y="14639"/>
                      <a:pt x="13868" y="14451"/>
                    </a:cubicBezTo>
                    <a:cubicBezTo>
                      <a:pt x="13844" y="14251"/>
                      <a:pt x="13816" y="14049"/>
                      <a:pt x="13785" y="13853"/>
                    </a:cubicBezTo>
                    <a:cubicBezTo>
                      <a:pt x="13734" y="13538"/>
                      <a:pt x="13671" y="13211"/>
                      <a:pt x="13599" y="12888"/>
                    </a:cubicBezTo>
                    <a:cubicBezTo>
                      <a:pt x="13527" y="12569"/>
                      <a:pt x="13442" y="12242"/>
                      <a:pt x="13350" y="11925"/>
                    </a:cubicBezTo>
                    <a:cubicBezTo>
                      <a:pt x="13257" y="11604"/>
                      <a:pt x="13153" y="11279"/>
                      <a:pt x="13040" y="10961"/>
                    </a:cubicBezTo>
                    <a:cubicBezTo>
                      <a:pt x="12929" y="10642"/>
                      <a:pt x="12803" y="10319"/>
                      <a:pt x="12670" y="10002"/>
                    </a:cubicBezTo>
                    <a:cubicBezTo>
                      <a:pt x="12537" y="9686"/>
                      <a:pt x="12393" y="9367"/>
                      <a:pt x="12241" y="9052"/>
                    </a:cubicBezTo>
                    <a:cubicBezTo>
                      <a:pt x="12090" y="8737"/>
                      <a:pt x="11924" y="8421"/>
                      <a:pt x="11753" y="8112"/>
                    </a:cubicBezTo>
                    <a:cubicBezTo>
                      <a:pt x="11496" y="7649"/>
                      <a:pt x="11214" y="7182"/>
                      <a:pt x="10918" y="6730"/>
                    </a:cubicBezTo>
                    <a:cubicBezTo>
                      <a:pt x="10622" y="6277"/>
                      <a:pt x="10301" y="5828"/>
                      <a:pt x="9965" y="5393"/>
                    </a:cubicBezTo>
                    <a:cubicBezTo>
                      <a:pt x="9630" y="4959"/>
                      <a:pt x="9273" y="4529"/>
                      <a:pt x="8904" y="4114"/>
                    </a:cubicBezTo>
                    <a:cubicBezTo>
                      <a:pt x="8531" y="3698"/>
                      <a:pt x="8145" y="3294"/>
                      <a:pt x="7742" y="2902"/>
                    </a:cubicBezTo>
                    <a:cubicBezTo>
                      <a:pt x="7340" y="2509"/>
                      <a:pt x="6924" y="2134"/>
                      <a:pt x="6493" y="1769"/>
                    </a:cubicBezTo>
                    <a:cubicBezTo>
                      <a:pt x="6061" y="1404"/>
                      <a:pt x="5623" y="1057"/>
                      <a:pt x="5167" y="722"/>
                    </a:cubicBezTo>
                    <a:cubicBezTo>
                      <a:pt x="4864" y="498"/>
                      <a:pt x="4559" y="287"/>
                      <a:pt x="4246" y="78"/>
                    </a:cubicBezTo>
                    <a:cubicBezTo>
                      <a:pt x="4205" y="51"/>
                      <a:pt x="4168" y="25"/>
                      <a:pt x="4128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3" name="Google Shape;6573;p24"/>
              <p:cNvSpPr/>
              <p:nvPr/>
            </p:nvSpPr>
            <p:spPr>
              <a:xfrm>
                <a:off x="3359532" y="1278790"/>
                <a:ext cx="377183" cy="235104"/>
              </a:xfrm>
              <a:custGeom>
                <a:avLst/>
                <a:gdLst/>
                <a:ahLst/>
                <a:cxnLst/>
                <a:rect l="l" t="t" r="r" b="b"/>
                <a:pathLst>
                  <a:path w="12095" h="7539" extrusionOk="0">
                    <a:moveTo>
                      <a:pt x="998" y="0"/>
                    </a:moveTo>
                    <a:cubicBezTo>
                      <a:pt x="823" y="0"/>
                      <a:pt x="646" y="19"/>
                      <a:pt x="462" y="63"/>
                    </a:cubicBezTo>
                    <a:cubicBezTo>
                      <a:pt x="327" y="93"/>
                      <a:pt x="192" y="133"/>
                      <a:pt x="52" y="186"/>
                    </a:cubicBezTo>
                    <a:cubicBezTo>
                      <a:pt x="34" y="192"/>
                      <a:pt x="18" y="199"/>
                      <a:pt x="1" y="206"/>
                    </a:cubicBezTo>
                    <a:cubicBezTo>
                      <a:pt x="11" y="208"/>
                      <a:pt x="19" y="212"/>
                      <a:pt x="31" y="213"/>
                    </a:cubicBezTo>
                    <a:cubicBezTo>
                      <a:pt x="261" y="272"/>
                      <a:pt x="478" y="337"/>
                      <a:pt x="698" y="409"/>
                    </a:cubicBezTo>
                    <a:cubicBezTo>
                      <a:pt x="916" y="481"/>
                      <a:pt x="1122" y="559"/>
                      <a:pt x="1326" y="643"/>
                    </a:cubicBezTo>
                    <a:cubicBezTo>
                      <a:pt x="1463" y="701"/>
                      <a:pt x="1592" y="758"/>
                      <a:pt x="1722" y="819"/>
                    </a:cubicBezTo>
                    <a:cubicBezTo>
                      <a:pt x="1851" y="881"/>
                      <a:pt x="1973" y="942"/>
                      <a:pt x="2095" y="1010"/>
                    </a:cubicBezTo>
                    <a:cubicBezTo>
                      <a:pt x="2150" y="1040"/>
                      <a:pt x="2203" y="1069"/>
                      <a:pt x="2255" y="1099"/>
                    </a:cubicBezTo>
                    <a:cubicBezTo>
                      <a:pt x="2374" y="1168"/>
                      <a:pt x="2491" y="1241"/>
                      <a:pt x="2600" y="1313"/>
                    </a:cubicBezTo>
                    <a:cubicBezTo>
                      <a:pt x="2711" y="1385"/>
                      <a:pt x="2818" y="1463"/>
                      <a:pt x="2919" y="1539"/>
                    </a:cubicBezTo>
                    <a:cubicBezTo>
                      <a:pt x="3020" y="1615"/>
                      <a:pt x="3118" y="1696"/>
                      <a:pt x="3210" y="1776"/>
                    </a:cubicBezTo>
                    <a:cubicBezTo>
                      <a:pt x="3302" y="1855"/>
                      <a:pt x="3391" y="1940"/>
                      <a:pt x="3473" y="2025"/>
                    </a:cubicBezTo>
                    <a:cubicBezTo>
                      <a:pt x="3553" y="2110"/>
                      <a:pt x="3632" y="2197"/>
                      <a:pt x="3704" y="2284"/>
                    </a:cubicBezTo>
                    <a:cubicBezTo>
                      <a:pt x="3785" y="2383"/>
                      <a:pt x="3862" y="2485"/>
                      <a:pt x="3930" y="2587"/>
                    </a:cubicBezTo>
                    <a:cubicBezTo>
                      <a:pt x="3970" y="2593"/>
                      <a:pt x="4010" y="2600"/>
                      <a:pt x="4049" y="2607"/>
                    </a:cubicBezTo>
                    <a:cubicBezTo>
                      <a:pt x="4368" y="2663"/>
                      <a:pt x="4680" y="2729"/>
                      <a:pt x="4991" y="2804"/>
                    </a:cubicBezTo>
                    <a:cubicBezTo>
                      <a:pt x="5458" y="2919"/>
                      <a:pt x="5905" y="3053"/>
                      <a:pt x="6345" y="3210"/>
                    </a:cubicBezTo>
                    <a:cubicBezTo>
                      <a:pt x="6788" y="3365"/>
                      <a:pt x="7211" y="3542"/>
                      <a:pt x="7622" y="3739"/>
                    </a:cubicBezTo>
                    <a:cubicBezTo>
                      <a:pt x="8031" y="3937"/>
                      <a:pt x="8427" y="4153"/>
                      <a:pt x="8806" y="4390"/>
                    </a:cubicBezTo>
                    <a:cubicBezTo>
                      <a:pt x="9183" y="4627"/>
                      <a:pt x="9547" y="4884"/>
                      <a:pt x="9889" y="5158"/>
                    </a:cubicBezTo>
                    <a:cubicBezTo>
                      <a:pt x="10231" y="5431"/>
                      <a:pt x="10557" y="5725"/>
                      <a:pt x="10862" y="6035"/>
                    </a:cubicBezTo>
                    <a:cubicBezTo>
                      <a:pt x="11166" y="6344"/>
                      <a:pt x="11453" y="6671"/>
                      <a:pt x="11715" y="7014"/>
                    </a:cubicBezTo>
                    <a:cubicBezTo>
                      <a:pt x="11847" y="7185"/>
                      <a:pt x="11974" y="7360"/>
                      <a:pt x="12094" y="7538"/>
                    </a:cubicBezTo>
                    <a:cubicBezTo>
                      <a:pt x="12055" y="7477"/>
                      <a:pt x="12012" y="7416"/>
                      <a:pt x="11971" y="7354"/>
                    </a:cubicBezTo>
                    <a:cubicBezTo>
                      <a:pt x="11396" y="6520"/>
                      <a:pt x="10731" y="5708"/>
                      <a:pt x="9981" y="4945"/>
                    </a:cubicBezTo>
                    <a:cubicBezTo>
                      <a:pt x="9232" y="4181"/>
                      <a:pt x="8397" y="3465"/>
                      <a:pt x="7485" y="2826"/>
                    </a:cubicBezTo>
                    <a:cubicBezTo>
                      <a:pt x="7257" y="2666"/>
                      <a:pt x="7025" y="2509"/>
                      <a:pt x="6788" y="2358"/>
                    </a:cubicBezTo>
                    <a:cubicBezTo>
                      <a:pt x="6551" y="2208"/>
                      <a:pt x="6311" y="2061"/>
                      <a:pt x="6066" y="1920"/>
                    </a:cubicBezTo>
                    <a:cubicBezTo>
                      <a:pt x="5822" y="1781"/>
                      <a:pt x="5572" y="1644"/>
                      <a:pt x="5319" y="1515"/>
                    </a:cubicBezTo>
                    <a:cubicBezTo>
                      <a:pt x="5064" y="1382"/>
                      <a:pt x="4807" y="1259"/>
                      <a:pt x="4549" y="1141"/>
                    </a:cubicBezTo>
                    <a:cubicBezTo>
                      <a:pt x="3569" y="692"/>
                      <a:pt x="2540" y="328"/>
                      <a:pt x="1489" y="61"/>
                    </a:cubicBezTo>
                    <a:lnTo>
                      <a:pt x="1486" y="61"/>
                    </a:lnTo>
                    <a:cubicBezTo>
                      <a:pt x="1345" y="25"/>
                      <a:pt x="1201" y="5"/>
                      <a:pt x="1052" y="1"/>
                    </a:cubicBezTo>
                    <a:cubicBezTo>
                      <a:pt x="1034" y="0"/>
                      <a:pt x="1016" y="0"/>
                      <a:pt x="99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4" name="Google Shape;6574;p24"/>
              <p:cNvSpPr/>
              <p:nvPr/>
            </p:nvSpPr>
            <p:spPr>
              <a:xfrm>
                <a:off x="3319366" y="1285245"/>
                <a:ext cx="162786" cy="74189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379" extrusionOk="0">
                    <a:moveTo>
                      <a:pt x="1290" y="1"/>
                    </a:moveTo>
                    <a:cubicBezTo>
                      <a:pt x="1168" y="50"/>
                      <a:pt x="1046" y="106"/>
                      <a:pt x="921" y="172"/>
                    </a:cubicBezTo>
                    <a:cubicBezTo>
                      <a:pt x="777" y="247"/>
                      <a:pt x="635" y="331"/>
                      <a:pt x="489" y="429"/>
                    </a:cubicBezTo>
                    <a:cubicBezTo>
                      <a:pt x="343" y="527"/>
                      <a:pt x="199" y="633"/>
                      <a:pt x="51" y="753"/>
                    </a:cubicBezTo>
                    <a:cubicBezTo>
                      <a:pt x="32" y="764"/>
                      <a:pt x="16" y="777"/>
                      <a:pt x="1" y="791"/>
                    </a:cubicBezTo>
                    <a:cubicBezTo>
                      <a:pt x="48" y="803"/>
                      <a:pt x="97" y="817"/>
                      <a:pt x="144" y="829"/>
                    </a:cubicBezTo>
                    <a:cubicBezTo>
                      <a:pt x="228" y="853"/>
                      <a:pt x="310" y="878"/>
                      <a:pt x="392" y="905"/>
                    </a:cubicBezTo>
                    <a:cubicBezTo>
                      <a:pt x="475" y="932"/>
                      <a:pt x="551" y="958"/>
                      <a:pt x="630" y="990"/>
                    </a:cubicBezTo>
                    <a:cubicBezTo>
                      <a:pt x="709" y="1019"/>
                      <a:pt x="784" y="1050"/>
                      <a:pt x="859" y="1083"/>
                    </a:cubicBezTo>
                    <a:cubicBezTo>
                      <a:pt x="935" y="1115"/>
                      <a:pt x="1004" y="1149"/>
                      <a:pt x="1076" y="1185"/>
                    </a:cubicBezTo>
                    <a:cubicBezTo>
                      <a:pt x="1148" y="1221"/>
                      <a:pt x="1215" y="1256"/>
                      <a:pt x="1281" y="1295"/>
                    </a:cubicBezTo>
                    <a:cubicBezTo>
                      <a:pt x="1326" y="1321"/>
                      <a:pt x="1369" y="1346"/>
                      <a:pt x="1412" y="1374"/>
                    </a:cubicBezTo>
                    <a:cubicBezTo>
                      <a:pt x="1454" y="1401"/>
                      <a:pt x="1497" y="1430"/>
                      <a:pt x="1536" y="1457"/>
                    </a:cubicBezTo>
                    <a:cubicBezTo>
                      <a:pt x="1598" y="1497"/>
                      <a:pt x="1657" y="1543"/>
                      <a:pt x="1713" y="1586"/>
                    </a:cubicBezTo>
                    <a:cubicBezTo>
                      <a:pt x="1769" y="1630"/>
                      <a:pt x="1822" y="1676"/>
                      <a:pt x="1872" y="1720"/>
                    </a:cubicBezTo>
                    <a:cubicBezTo>
                      <a:pt x="1923" y="1766"/>
                      <a:pt x="1972" y="1814"/>
                      <a:pt x="2016" y="1861"/>
                    </a:cubicBezTo>
                    <a:cubicBezTo>
                      <a:pt x="2061" y="1907"/>
                      <a:pt x="2104" y="1957"/>
                      <a:pt x="2144" y="2006"/>
                    </a:cubicBezTo>
                    <a:cubicBezTo>
                      <a:pt x="2183" y="2055"/>
                      <a:pt x="2219" y="2105"/>
                      <a:pt x="2252" y="2154"/>
                    </a:cubicBezTo>
                    <a:cubicBezTo>
                      <a:pt x="2289" y="2151"/>
                      <a:pt x="2330" y="2151"/>
                      <a:pt x="2367" y="2151"/>
                    </a:cubicBezTo>
                    <a:cubicBezTo>
                      <a:pt x="2395" y="2151"/>
                      <a:pt x="2423" y="2151"/>
                      <a:pt x="2451" y="2151"/>
                    </a:cubicBezTo>
                    <a:cubicBezTo>
                      <a:pt x="2762" y="2151"/>
                      <a:pt x="3069" y="2159"/>
                      <a:pt x="3376" y="2176"/>
                    </a:cubicBezTo>
                    <a:cubicBezTo>
                      <a:pt x="3713" y="2193"/>
                      <a:pt x="4040" y="2220"/>
                      <a:pt x="4368" y="2258"/>
                    </a:cubicBezTo>
                    <a:cubicBezTo>
                      <a:pt x="4659" y="2291"/>
                      <a:pt x="4939" y="2331"/>
                      <a:pt x="5219" y="2379"/>
                    </a:cubicBezTo>
                    <a:cubicBezTo>
                      <a:pt x="5150" y="2275"/>
                      <a:pt x="5073" y="2173"/>
                      <a:pt x="4992" y="2075"/>
                    </a:cubicBezTo>
                    <a:cubicBezTo>
                      <a:pt x="4920" y="1989"/>
                      <a:pt x="4841" y="1900"/>
                      <a:pt x="4762" y="1819"/>
                    </a:cubicBezTo>
                    <a:cubicBezTo>
                      <a:pt x="4680" y="1737"/>
                      <a:pt x="4591" y="1653"/>
                      <a:pt x="4500" y="1572"/>
                    </a:cubicBezTo>
                    <a:cubicBezTo>
                      <a:pt x="4408" y="1493"/>
                      <a:pt x="4309" y="1411"/>
                      <a:pt x="4209" y="1335"/>
                    </a:cubicBezTo>
                    <a:cubicBezTo>
                      <a:pt x="4108" y="1257"/>
                      <a:pt x="4000" y="1180"/>
                      <a:pt x="3891" y="1108"/>
                    </a:cubicBezTo>
                    <a:cubicBezTo>
                      <a:pt x="3782" y="1036"/>
                      <a:pt x="3662" y="963"/>
                      <a:pt x="3546" y="894"/>
                    </a:cubicBezTo>
                    <a:cubicBezTo>
                      <a:pt x="3491" y="863"/>
                      <a:pt x="3439" y="833"/>
                      <a:pt x="3386" y="804"/>
                    </a:cubicBezTo>
                    <a:cubicBezTo>
                      <a:pt x="3264" y="738"/>
                      <a:pt x="3142" y="675"/>
                      <a:pt x="3012" y="613"/>
                    </a:cubicBezTo>
                    <a:cubicBezTo>
                      <a:pt x="2883" y="551"/>
                      <a:pt x="2754" y="495"/>
                      <a:pt x="2617" y="438"/>
                    </a:cubicBezTo>
                    <a:cubicBezTo>
                      <a:pt x="2410" y="353"/>
                      <a:pt x="2207" y="278"/>
                      <a:pt x="1987" y="203"/>
                    </a:cubicBezTo>
                    <a:cubicBezTo>
                      <a:pt x="1769" y="132"/>
                      <a:pt x="1550" y="67"/>
                      <a:pt x="1320" y="8"/>
                    </a:cubicBezTo>
                    <a:cubicBezTo>
                      <a:pt x="1310" y="6"/>
                      <a:pt x="1302" y="2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5" name="Google Shape;6575;p24"/>
              <p:cNvSpPr/>
              <p:nvPr/>
            </p:nvSpPr>
            <p:spPr>
              <a:xfrm>
                <a:off x="3313223" y="1411261"/>
                <a:ext cx="164470" cy="12155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3898" extrusionOk="0">
                    <a:moveTo>
                      <a:pt x="2370" y="1"/>
                    </a:moveTo>
                    <a:cubicBezTo>
                      <a:pt x="2344" y="34"/>
                      <a:pt x="2317" y="66"/>
                      <a:pt x="2291" y="99"/>
                    </a:cubicBezTo>
                    <a:cubicBezTo>
                      <a:pt x="2249" y="149"/>
                      <a:pt x="2204" y="195"/>
                      <a:pt x="2157" y="243"/>
                    </a:cubicBezTo>
                    <a:cubicBezTo>
                      <a:pt x="2111" y="289"/>
                      <a:pt x="2061" y="335"/>
                      <a:pt x="2009" y="379"/>
                    </a:cubicBezTo>
                    <a:cubicBezTo>
                      <a:pt x="1954" y="424"/>
                      <a:pt x="1901" y="467"/>
                      <a:pt x="1844" y="510"/>
                    </a:cubicBezTo>
                    <a:cubicBezTo>
                      <a:pt x="1783" y="553"/>
                      <a:pt x="1726" y="593"/>
                      <a:pt x="1664" y="634"/>
                    </a:cubicBezTo>
                    <a:cubicBezTo>
                      <a:pt x="1622" y="661"/>
                      <a:pt x="1579" y="687"/>
                      <a:pt x="1536" y="713"/>
                    </a:cubicBezTo>
                    <a:cubicBezTo>
                      <a:pt x="1507" y="731"/>
                      <a:pt x="1478" y="749"/>
                      <a:pt x="1448" y="766"/>
                    </a:cubicBezTo>
                    <a:cubicBezTo>
                      <a:pt x="1381" y="803"/>
                      <a:pt x="1309" y="839"/>
                      <a:pt x="1237" y="875"/>
                    </a:cubicBezTo>
                    <a:cubicBezTo>
                      <a:pt x="1165" y="911"/>
                      <a:pt x="1090" y="946"/>
                      <a:pt x="1014" y="977"/>
                    </a:cubicBezTo>
                    <a:cubicBezTo>
                      <a:pt x="939" y="1010"/>
                      <a:pt x="860" y="1042"/>
                      <a:pt x="781" y="1071"/>
                    </a:cubicBezTo>
                    <a:cubicBezTo>
                      <a:pt x="704" y="1099"/>
                      <a:pt x="622" y="1128"/>
                      <a:pt x="538" y="1155"/>
                    </a:cubicBezTo>
                    <a:cubicBezTo>
                      <a:pt x="458" y="1180"/>
                      <a:pt x="371" y="1206"/>
                      <a:pt x="287" y="1229"/>
                    </a:cubicBezTo>
                    <a:cubicBezTo>
                      <a:pt x="202" y="1252"/>
                      <a:pt x="114" y="1273"/>
                      <a:pt x="26" y="1293"/>
                    </a:cubicBezTo>
                    <a:cubicBezTo>
                      <a:pt x="18" y="1295"/>
                      <a:pt x="11" y="1298"/>
                      <a:pt x="1" y="1299"/>
                    </a:cubicBezTo>
                    <a:cubicBezTo>
                      <a:pt x="18" y="1329"/>
                      <a:pt x="32" y="1360"/>
                      <a:pt x="47" y="1391"/>
                    </a:cubicBezTo>
                    <a:cubicBezTo>
                      <a:pt x="179" y="1661"/>
                      <a:pt x="307" y="1935"/>
                      <a:pt x="436" y="2222"/>
                    </a:cubicBezTo>
                    <a:cubicBezTo>
                      <a:pt x="567" y="2510"/>
                      <a:pt x="691" y="2797"/>
                      <a:pt x="819" y="3098"/>
                    </a:cubicBezTo>
                    <a:cubicBezTo>
                      <a:pt x="931" y="3361"/>
                      <a:pt x="1039" y="3624"/>
                      <a:pt x="1146" y="3897"/>
                    </a:cubicBezTo>
                    <a:cubicBezTo>
                      <a:pt x="1187" y="3888"/>
                      <a:pt x="1228" y="3878"/>
                      <a:pt x="1270" y="3868"/>
                    </a:cubicBezTo>
                    <a:cubicBezTo>
                      <a:pt x="1501" y="3815"/>
                      <a:pt x="1736" y="3752"/>
                      <a:pt x="1956" y="3684"/>
                    </a:cubicBezTo>
                    <a:cubicBezTo>
                      <a:pt x="2104" y="3638"/>
                      <a:pt x="2250" y="3588"/>
                      <a:pt x="2393" y="3538"/>
                    </a:cubicBezTo>
                    <a:cubicBezTo>
                      <a:pt x="2534" y="3487"/>
                      <a:pt x="2677" y="3433"/>
                      <a:pt x="2811" y="3377"/>
                    </a:cubicBezTo>
                    <a:cubicBezTo>
                      <a:pt x="2948" y="3321"/>
                      <a:pt x="3084" y="3260"/>
                      <a:pt x="3212" y="3198"/>
                    </a:cubicBezTo>
                    <a:cubicBezTo>
                      <a:pt x="3340" y="3138"/>
                      <a:pt x="3470" y="3070"/>
                      <a:pt x="3590" y="3004"/>
                    </a:cubicBezTo>
                    <a:cubicBezTo>
                      <a:pt x="3671" y="2960"/>
                      <a:pt x="3750" y="2915"/>
                      <a:pt x="3828" y="2868"/>
                    </a:cubicBezTo>
                    <a:cubicBezTo>
                      <a:pt x="3944" y="2797"/>
                      <a:pt x="4053" y="2727"/>
                      <a:pt x="4161" y="2653"/>
                    </a:cubicBezTo>
                    <a:cubicBezTo>
                      <a:pt x="4270" y="2580"/>
                      <a:pt x="4371" y="2507"/>
                      <a:pt x="4470" y="2428"/>
                    </a:cubicBezTo>
                    <a:cubicBezTo>
                      <a:pt x="4571" y="2350"/>
                      <a:pt x="4663" y="2272"/>
                      <a:pt x="4752" y="2191"/>
                    </a:cubicBezTo>
                    <a:cubicBezTo>
                      <a:pt x="4887" y="2068"/>
                      <a:pt x="5008" y="1946"/>
                      <a:pt x="5122" y="1815"/>
                    </a:cubicBezTo>
                    <a:cubicBezTo>
                      <a:pt x="5175" y="1752"/>
                      <a:pt x="5225" y="1690"/>
                      <a:pt x="5274" y="1628"/>
                    </a:cubicBezTo>
                    <a:cubicBezTo>
                      <a:pt x="4999" y="1446"/>
                      <a:pt x="4723" y="1273"/>
                      <a:pt x="4443" y="1108"/>
                    </a:cubicBezTo>
                    <a:cubicBezTo>
                      <a:pt x="4122" y="917"/>
                      <a:pt x="3802" y="734"/>
                      <a:pt x="3473" y="557"/>
                    </a:cubicBezTo>
                    <a:cubicBezTo>
                      <a:pt x="3142" y="381"/>
                      <a:pt x="2818" y="215"/>
                      <a:pt x="2482" y="56"/>
                    </a:cubicBezTo>
                    <a:lnTo>
                      <a:pt x="23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6576;p24"/>
              <p:cNvSpPr/>
              <p:nvPr/>
            </p:nvSpPr>
            <p:spPr>
              <a:xfrm>
                <a:off x="3034934" y="2078108"/>
                <a:ext cx="434750" cy="320707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10284" extrusionOk="0">
                    <a:moveTo>
                      <a:pt x="44" y="1"/>
                    </a:moveTo>
                    <a:cubicBezTo>
                      <a:pt x="38" y="124"/>
                      <a:pt x="33" y="247"/>
                      <a:pt x="28" y="367"/>
                    </a:cubicBezTo>
                    <a:cubicBezTo>
                      <a:pt x="15" y="689"/>
                      <a:pt x="7" y="1016"/>
                      <a:pt x="2" y="1328"/>
                    </a:cubicBezTo>
                    <a:cubicBezTo>
                      <a:pt x="1" y="1466"/>
                      <a:pt x="1" y="1604"/>
                      <a:pt x="1" y="1740"/>
                    </a:cubicBezTo>
                    <a:cubicBezTo>
                      <a:pt x="2" y="2048"/>
                      <a:pt x="7" y="2341"/>
                      <a:pt x="17" y="2636"/>
                    </a:cubicBezTo>
                    <a:cubicBezTo>
                      <a:pt x="25" y="2931"/>
                      <a:pt x="40" y="3208"/>
                      <a:pt x="60" y="3491"/>
                    </a:cubicBezTo>
                    <a:cubicBezTo>
                      <a:pt x="80" y="3772"/>
                      <a:pt x="103" y="4038"/>
                      <a:pt x="132" y="4304"/>
                    </a:cubicBezTo>
                    <a:cubicBezTo>
                      <a:pt x="161" y="4570"/>
                      <a:pt x="194" y="4821"/>
                      <a:pt x="231" y="5070"/>
                    </a:cubicBezTo>
                    <a:cubicBezTo>
                      <a:pt x="270" y="5320"/>
                      <a:pt x="312" y="5556"/>
                      <a:pt x="359" y="5787"/>
                    </a:cubicBezTo>
                    <a:cubicBezTo>
                      <a:pt x="405" y="6019"/>
                      <a:pt x="455" y="6239"/>
                      <a:pt x="511" y="6453"/>
                    </a:cubicBezTo>
                    <a:cubicBezTo>
                      <a:pt x="567" y="6666"/>
                      <a:pt x="626" y="6867"/>
                      <a:pt x="691" y="7064"/>
                    </a:cubicBezTo>
                    <a:cubicBezTo>
                      <a:pt x="787" y="7356"/>
                      <a:pt x="892" y="7625"/>
                      <a:pt x="1009" y="7872"/>
                    </a:cubicBezTo>
                    <a:cubicBezTo>
                      <a:pt x="1124" y="8122"/>
                      <a:pt x="1247" y="8345"/>
                      <a:pt x="1381" y="8546"/>
                    </a:cubicBezTo>
                    <a:cubicBezTo>
                      <a:pt x="1516" y="8747"/>
                      <a:pt x="1656" y="8926"/>
                      <a:pt x="1807" y="9078"/>
                    </a:cubicBezTo>
                    <a:cubicBezTo>
                      <a:pt x="1958" y="9230"/>
                      <a:pt x="2116" y="9358"/>
                      <a:pt x="2281" y="9462"/>
                    </a:cubicBezTo>
                    <a:cubicBezTo>
                      <a:pt x="2409" y="9544"/>
                      <a:pt x="2544" y="9609"/>
                      <a:pt x="2681" y="9659"/>
                    </a:cubicBezTo>
                    <a:lnTo>
                      <a:pt x="2697" y="9663"/>
                    </a:lnTo>
                    <a:cubicBezTo>
                      <a:pt x="2731" y="9676"/>
                      <a:pt x="2767" y="9686"/>
                      <a:pt x="2800" y="9698"/>
                    </a:cubicBezTo>
                    <a:cubicBezTo>
                      <a:pt x="2871" y="9718"/>
                      <a:pt x="3188" y="9784"/>
                      <a:pt x="3272" y="9811"/>
                    </a:cubicBezTo>
                    <a:cubicBezTo>
                      <a:pt x="3454" y="9856"/>
                      <a:pt x="3638" y="9896"/>
                      <a:pt x="3825" y="9934"/>
                    </a:cubicBezTo>
                    <a:cubicBezTo>
                      <a:pt x="4244" y="10018"/>
                      <a:pt x="4673" y="10087"/>
                      <a:pt x="5106" y="10142"/>
                    </a:cubicBezTo>
                    <a:cubicBezTo>
                      <a:pt x="5539" y="10198"/>
                      <a:pt x="5980" y="10235"/>
                      <a:pt x="6422" y="10258"/>
                    </a:cubicBezTo>
                    <a:cubicBezTo>
                      <a:pt x="6742" y="10275"/>
                      <a:pt x="7065" y="10284"/>
                      <a:pt x="7388" y="10284"/>
                    </a:cubicBezTo>
                    <a:cubicBezTo>
                      <a:pt x="7509" y="10284"/>
                      <a:pt x="7630" y="10282"/>
                      <a:pt x="7751" y="10280"/>
                    </a:cubicBezTo>
                    <a:cubicBezTo>
                      <a:pt x="8194" y="10271"/>
                      <a:pt x="8637" y="10245"/>
                      <a:pt x="9076" y="10207"/>
                    </a:cubicBezTo>
                    <a:cubicBezTo>
                      <a:pt x="9492" y="10169"/>
                      <a:pt x="9905" y="10116"/>
                      <a:pt x="10310" y="10050"/>
                    </a:cubicBezTo>
                    <a:cubicBezTo>
                      <a:pt x="10316" y="10050"/>
                      <a:pt x="10322" y="10050"/>
                      <a:pt x="10326" y="10049"/>
                    </a:cubicBezTo>
                    <a:cubicBezTo>
                      <a:pt x="10588" y="10007"/>
                      <a:pt x="10848" y="9958"/>
                      <a:pt x="11105" y="9905"/>
                    </a:cubicBezTo>
                    <a:cubicBezTo>
                      <a:pt x="11174" y="9890"/>
                      <a:pt x="11271" y="9870"/>
                      <a:pt x="11340" y="9854"/>
                    </a:cubicBezTo>
                    <a:cubicBezTo>
                      <a:pt x="11353" y="9850"/>
                      <a:pt x="11360" y="9849"/>
                      <a:pt x="11361" y="9849"/>
                    </a:cubicBezTo>
                    <a:cubicBezTo>
                      <a:pt x="11394" y="9841"/>
                      <a:pt x="11426" y="9833"/>
                      <a:pt x="11458" y="9824"/>
                    </a:cubicBezTo>
                    <a:cubicBezTo>
                      <a:pt x="11617" y="9775"/>
                      <a:pt x="11770" y="9701"/>
                      <a:pt x="11918" y="9603"/>
                    </a:cubicBezTo>
                    <a:cubicBezTo>
                      <a:pt x="12064" y="9504"/>
                      <a:pt x="12205" y="9380"/>
                      <a:pt x="12338" y="9230"/>
                    </a:cubicBezTo>
                    <a:cubicBezTo>
                      <a:pt x="12471" y="9081"/>
                      <a:pt x="12596" y="8908"/>
                      <a:pt x="12716" y="8711"/>
                    </a:cubicBezTo>
                    <a:cubicBezTo>
                      <a:pt x="12834" y="8513"/>
                      <a:pt x="12943" y="8293"/>
                      <a:pt x="13046" y="8049"/>
                    </a:cubicBezTo>
                    <a:cubicBezTo>
                      <a:pt x="13150" y="7801"/>
                      <a:pt x="13242" y="7540"/>
                      <a:pt x="13328" y="7248"/>
                    </a:cubicBezTo>
                    <a:cubicBezTo>
                      <a:pt x="13386" y="7054"/>
                      <a:pt x="13437" y="6855"/>
                      <a:pt x="13488" y="6643"/>
                    </a:cubicBezTo>
                    <a:cubicBezTo>
                      <a:pt x="13538" y="6431"/>
                      <a:pt x="13583" y="6213"/>
                      <a:pt x="13624" y="5981"/>
                    </a:cubicBezTo>
                    <a:cubicBezTo>
                      <a:pt x="13666" y="5751"/>
                      <a:pt x="13702" y="5516"/>
                      <a:pt x="13736" y="5268"/>
                    </a:cubicBezTo>
                    <a:cubicBezTo>
                      <a:pt x="13769" y="5020"/>
                      <a:pt x="13798" y="4768"/>
                      <a:pt x="13824" y="4505"/>
                    </a:cubicBezTo>
                    <a:cubicBezTo>
                      <a:pt x="13849" y="4240"/>
                      <a:pt x="13869" y="3974"/>
                      <a:pt x="13887" y="3694"/>
                    </a:cubicBezTo>
                    <a:cubicBezTo>
                      <a:pt x="13905" y="3411"/>
                      <a:pt x="13918" y="3133"/>
                      <a:pt x="13926" y="2839"/>
                    </a:cubicBezTo>
                    <a:cubicBezTo>
                      <a:pt x="13935" y="2544"/>
                      <a:pt x="13941" y="2252"/>
                      <a:pt x="13941" y="1943"/>
                    </a:cubicBezTo>
                    <a:cubicBezTo>
                      <a:pt x="13941" y="1806"/>
                      <a:pt x="13941" y="1668"/>
                      <a:pt x="13939" y="1530"/>
                    </a:cubicBezTo>
                    <a:cubicBezTo>
                      <a:pt x="13935" y="1220"/>
                      <a:pt x="13928" y="891"/>
                      <a:pt x="13912" y="567"/>
                    </a:cubicBezTo>
                    <a:cubicBezTo>
                      <a:pt x="13909" y="446"/>
                      <a:pt x="13903" y="324"/>
                      <a:pt x="13897" y="201"/>
                    </a:cubicBezTo>
                    <a:cubicBezTo>
                      <a:pt x="13652" y="257"/>
                      <a:pt x="13403" y="307"/>
                      <a:pt x="13157" y="354"/>
                    </a:cubicBezTo>
                    <a:cubicBezTo>
                      <a:pt x="12802" y="423"/>
                      <a:pt x="12437" y="488"/>
                      <a:pt x="12073" y="544"/>
                    </a:cubicBezTo>
                    <a:cubicBezTo>
                      <a:pt x="11530" y="628"/>
                      <a:pt x="10969" y="698"/>
                      <a:pt x="10413" y="753"/>
                    </a:cubicBezTo>
                    <a:cubicBezTo>
                      <a:pt x="9858" y="806"/>
                      <a:pt x="9291" y="848"/>
                      <a:pt x="8729" y="871"/>
                    </a:cubicBezTo>
                    <a:cubicBezTo>
                      <a:pt x="8293" y="891"/>
                      <a:pt x="7854" y="900"/>
                      <a:pt x="7416" y="900"/>
                    </a:cubicBezTo>
                    <a:cubicBezTo>
                      <a:pt x="7288" y="900"/>
                      <a:pt x="7161" y="899"/>
                      <a:pt x="7034" y="898"/>
                    </a:cubicBezTo>
                    <a:cubicBezTo>
                      <a:pt x="6470" y="891"/>
                      <a:pt x="5908" y="869"/>
                      <a:pt x="5345" y="833"/>
                    </a:cubicBezTo>
                    <a:cubicBezTo>
                      <a:pt x="4783" y="797"/>
                      <a:pt x="4229" y="745"/>
                      <a:pt x="3676" y="678"/>
                    </a:cubicBezTo>
                    <a:cubicBezTo>
                      <a:pt x="3122" y="612"/>
                      <a:pt x="2582" y="531"/>
                      <a:pt x="2041" y="433"/>
                    </a:cubicBezTo>
                    <a:cubicBezTo>
                      <a:pt x="1679" y="369"/>
                      <a:pt x="1326" y="300"/>
                      <a:pt x="974" y="222"/>
                    </a:cubicBezTo>
                    <a:cubicBezTo>
                      <a:pt x="658" y="153"/>
                      <a:pt x="352" y="80"/>
                      <a:pt x="44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7" name="Google Shape;6577;p24"/>
              <p:cNvSpPr/>
              <p:nvPr/>
            </p:nvSpPr>
            <p:spPr>
              <a:xfrm>
                <a:off x="3036368" y="1530167"/>
                <a:ext cx="432099" cy="576049"/>
              </a:xfrm>
              <a:custGeom>
                <a:avLst/>
                <a:gdLst/>
                <a:ahLst/>
                <a:cxnLst/>
                <a:rect l="l" t="t" r="r" b="b"/>
                <a:pathLst>
                  <a:path w="13856" h="18472" extrusionOk="0">
                    <a:moveTo>
                      <a:pt x="4325" y="1"/>
                    </a:moveTo>
                    <a:cubicBezTo>
                      <a:pt x="4307" y="38"/>
                      <a:pt x="4291" y="75"/>
                      <a:pt x="4274" y="113"/>
                    </a:cubicBezTo>
                    <a:cubicBezTo>
                      <a:pt x="4133" y="425"/>
                      <a:pt x="3998" y="734"/>
                      <a:pt x="3864" y="1054"/>
                    </a:cubicBezTo>
                    <a:cubicBezTo>
                      <a:pt x="3660" y="1536"/>
                      <a:pt x="3466" y="2022"/>
                      <a:pt x="3275" y="2527"/>
                    </a:cubicBezTo>
                    <a:cubicBezTo>
                      <a:pt x="3083" y="3030"/>
                      <a:pt x="2901" y="3540"/>
                      <a:pt x="2721" y="4062"/>
                    </a:cubicBezTo>
                    <a:cubicBezTo>
                      <a:pt x="2541" y="4582"/>
                      <a:pt x="2370" y="5112"/>
                      <a:pt x="2205" y="5646"/>
                    </a:cubicBezTo>
                    <a:cubicBezTo>
                      <a:pt x="2041" y="6183"/>
                      <a:pt x="1883" y="6723"/>
                      <a:pt x="1733" y="7268"/>
                    </a:cubicBezTo>
                    <a:cubicBezTo>
                      <a:pt x="1587" y="7810"/>
                      <a:pt x="1444" y="8362"/>
                      <a:pt x="1312" y="8910"/>
                    </a:cubicBezTo>
                    <a:cubicBezTo>
                      <a:pt x="1180" y="9458"/>
                      <a:pt x="1055" y="10015"/>
                      <a:pt x="941" y="10562"/>
                    </a:cubicBezTo>
                    <a:cubicBezTo>
                      <a:pt x="866" y="10927"/>
                      <a:pt x="795" y="11295"/>
                      <a:pt x="726" y="11657"/>
                    </a:cubicBezTo>
                    <a:cubicBezTo>
                      <a:pt x="659" y="12021"/>
                      <a:pt x="595" y="12388"/>
                      <a:pt x="536" y="12747"/>
                    </a:cubicBezTo>
                    <a:cubicBezTo>
                      <a:pt x="475" y="13106"/>
                      <a:pt x="421" y="13472"/>
                      <a:pt x="370" y="13825"/>
                    </a:cubicBezTo>
                    <a:cubicBezTo>
                      <a:pt x="320" y="14179"/>
                      <a:pt x="273" y="14538"/>
                      <a:pt x="231" y="14888"/>
                    </a:cubicBezTo>
                    <a:cubicBezTo>
                      <a:pt x="191" y="15236"/>
                      <a:pt x="155" y="15588"/>
                      <a:pt x="122" y="15930"/>
                    </a:cubicBezTo>
                    <a:cubicBezTo>
                      <a:pt x="90" y="16271"/>
                      <a:pt x="61" y="16616"/>
                      <a:pt x="40" y="16948"/>
                    </a:cubicBezTo>
                    <a:cubicBezTo>
                      <a:pt x="25" y="17156"/>
                      <a:pt x="12" y="17368"/>
                      <a:pt x="1" y="17573"/>
                    </a:cubicBezTo>
                    <a:cubicBezTo>
                      <a:pt x="309" y="17652"/>
                      <a:pt x="616" y="17727"/>
                      <a:pt x="933" y="17795"/>
                    </a:cubicBezTo>
                    <a:cubicBezTo>
                      <a:pt x="1286" y="17872"/>
                      <a:pt x="1637" y="17943"/>
                      <a:pt x="1998" y="18007"/>
                    </a:cubicBezTo>
                    <a:cubicBezTo>
                      <a:pt x="2538" y="18104"/>
                      <a:pt x="3080" y="18184"/>
                      <a:pt x="3634" y="18252"/>
                    </a:cubicBezTo>
                    <a:cubicBezTo>
                      <a:pt x="4187" y="18318"/>
                      <a:pt x="4741" y="18370"/>
                      <a:pt x="5303" y="18406"/>
                    </a:cubicBezTo>
                    <a:cubicBezTo>
                      <a:pt x="5864" y="18442"/>
                      <a:pt x="6427" y="18465"/>
                      <a:pt x="6992" y="18470"/>
                    </a:cubicBezTo>
                    <a:cubicBezTo>
                      <a:pt x="7104" y="18471"/>
                      <a:pt x="7216" y="18472"/>
                      <a:pt x="7328" y="18472"/>
                    </a:cubicBezTo>
                    <a:cubicBezTo>
                      <a:pt x="7781" y="18472"/>
                      <a:pt x="8235" y="18463"/>
                      <a:pt x="8687" y="18443"/>
                    </a:cubicBezTo>
                    <a:cubicBezTo>
                      <a:pt x="9249" y="18419"/>
                      <a:pt x="9816" y="18378"/>
                      <a:pt x="10371" y="18325"/>
                    </a:cubicBezTo>
                    <a:cubicBezTo>
                      <a:pt x="10927" y="18270"/>
                      <a:pt x="11486" y="18201"/>
                      <a:pt x="12031" y="18117"/>
                    </a:cubicBezTo>
                    <a:cubicBezTo>
                      <a:pt x="12394" y="18061"/>
                      <a:pt x="12759" y="17996"/>
                      <a:pt x="13115" y="17928"/>
                    </a:cubicBezTo>
                    <a:cubicBezTo>
                      <a:pt x="13363" y="17879"/>
                      <a:pt x="13611" y="17828"/>
                      <a:pt x="13856" y="17773"/>
                    </a:cubicBezTo>
                    <a:cubicBezTo>
                      <a:pt x="13846" y="17566"/>
                      <a:pt x="13836" y="17356"/>
                      <a:pt x="13823" y="17148"/>
                    </a:cubicBezTo>
                    <a:cubicBezTo>
                      <a:pt x="13803" y="16816"/>
                      <a:pt x="13778" y="16469"/>
                      <a:pt x="13745" y="16128"/>
                    </a:cubicBezTo>
                    <a:cubicBezTo>
                      <a:pt x="13719" y="15788"/>
                      <a:pt x="13685" y="15431"/>
                      <a:pt x="13649" y="15083"/>
                    </a:cubicBezTo>
                    <a:cubicBezTo>
                      <a:pt x="13613" y="14734"/>
                      <a:pt x="13571" y="14373"/>
                      <a:pt x="13527" y="14018"/>
                    </a:cubicBezTo>
                    <a:cubicBezTo>
                      <a:pt x="13483" y="13661"/>
                      <a:pt x="13433" y="13296"/>
                      <a:pt x="13381" y="12935"/>
                    </a:cubicBezTo>
                    <a:cubicBezTo>
                      <a:pt x="13328" y="12574"/>
                      <a:pt x="13271" y="12206"/>
                      <a:pt x="13212" y="11841"/>
                    </a:cubicBezTo>
                    <a:cubicBezTo>
                      <a:pt x="13151" y="11476"/>
                      <a:pt x="13087" y="11104"/>
                      <a:pt x="13019" y="10737"/>
                    </a:cubicBezTo>
                    <a:cubicBezTo>
                      <a:pt x="12918" y="10188"/>
                      <a:pt x="12808" y="9624"/>
                      <a:pt x="12691" y="9075"/>
                    </a:cubicBezTo>
                    <a:cubicBezTo>
                      <a:pt x="12572" y="8523"/>
                      <a:pt x="12447" y="7968"/>
                      <a:pt x="12315" y="7420"/>
                    </a:cubicBezTo>
                    <a:cubicBezTo>
                      <a:pt x="12184" y="6873"/>
                      <a:pt x="12044" y="6326"/>
                      <a:pt x="11898" y="5787"/>
                    </a:cubicBezTo>
                    <a:cubicBezTo>
                      <a:pt x="11752" y="5245"/>
                      <a:pt x="11600" y="4713"/>
                      <a:pt x="11442" y="4187"/>
                    </a:cubicBezTo>
                    <a:cubicBezTo>
                      <a:pt x="11284" y="3661"/>
                      <a:pt x="11121" y="3146"/>
                      <a:pt x="10952" y="2639"/>
                    </a:cubicBezTo>
                    <a:cubicBezTo>
                      <a:pt x="10782" y="2128"/>
                      <a:pt x="10609" y="1637"/>
                      <a:pt x="10430" y="1151"/>
                    </a:cubicBezTo>
                    <a:cubicBezTo>
                      <a:pt x="10309" y="824"/>
                      <a:pt x="10191" y="511"/>
                      <a:pt x="10067" y="198"/>
                    </a:cubicBezTo>
                    <a:cubicBezTo>
                      <a:pt x="10053" y="160"/>
                      <a:pt x="10036" y="120"/>
                      <a:pt x="10021" y="83"/>
                    </a:cubicBezTo>
                    <a:cubicBezTo>
                      <a:pt x="9827" y="126"/>
                      <a:pt x="9629" y="165"/>
                      <a:pt x="9431" y="198"/>
                    </a:cubicBezTo>
                    <a:cubicBezTo>
                      <a:pt x="9191" y="236"/>
                      <a:pt x="8942" y="271"/>
                      <a:pt x="8696" y="298"/>
                    </a:cubicBezTo>
                    <a:cubicBezTo>
                      <a:pt x="8450" y="326"/>
                      <a:pt x="8199" y="343"/>
                      <a:pt x="7948" y="356"/>
                    </a:cubicBezTo>
                    <a:cubicBezTo>
                      <a:pt x="7742" y="364"/>
                      <a:pt x="7534" y="369"/>
                      <a:pt x="7327" y="369"/>
                    </a:cubicBezTo>
                    <a:cubicBezTo>
                      <a:pt x="7283" y="369"/>
                      <a:pt x="7239" y="369"/>
                      <a:pt x="7195" y="369"/>
                    </a:cubicBezTo>
                    <a:cubicBezTo>
                      <a:pt x="6943" y="366"/>
                      <a:pt x="6693" y="356"/>
                      <a:pt x="6445" y="337"/>
                    </a:cubicBezTo>
                    <a:cubicBezTo>
                      <a:pt x="6194" y="320"/>
                      <a:pt x="5950" y="297"/>
                      <a:pt x="5704" y="264"/>
                    </a:cubicBezTo>
                    <a:cubicBezTo>
                      <a:pt x="5457" y="232"/>
                      <a:pt x="5220" y="193"/>
                      <a:pt x="4981" y="147"/>
                    </a:cubicBezTo>
                    <a:cubicBezTo>
                      <a:pt x="4757" y="104"/>
                      <a:pt x="4541" y="55"/>
                      <a:pt x="4325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6578;p24"/>
              <p:cNvSpPr/>
              <p:nvPr/>
            </p:nvSpPr>
            <p:spPr>
              <a:xfrm>
                <a:off x="3298255" y="2368434"/>
                <a:ext cx="150624" cy="136933"/>
              </a:xfrm>
              <a:custGeom>
                <a:avLst/>
                <a:gdLst/>
                <a:ahLst/>
                <a:cxnLst/>
                <a:rect l="l" t="t" r="r" b="b"/>
                <a:pathLst>
                  <a:path w="4830" h="4391" extrusionOk="0">
                    <a:moveTo>
                      <a:pt x="4829" y="1"/>
                    </a:moveTo>
                    <a:lnTo>
                      <a:pt x="4829" y="1"/>
                    </a:lnTo>
                    <a:cubicBezTo>
                      <a:pt x="4230" y="207"/>
                      <a:pt x="3612" y="382"/>
                      <a:pt x="2975" y="526"/>
                    </a:cubicBezTo>
                    <a:cubicBezTo>
                      <a:pt x="2958" y="531"/>
                      <a:pt x="2939" y="534"/>
                      <a:pt x="2922" y="537"/>
                    </a:cubicBezTo>
                    <a:cubicBezTo>
                      <a:pt x="2920" y="537"/>
                      <a:pt x="2912" y="539"/>
                      <a:pt x="2900" y="542"/>
                    </a:cubicBezTo>
                    <a:cubicBezTo>
                      <a:pt x="2804" y="567"/>
                      <a:pt x="2442" y="670"/>
                      <a:pt x="2351" y="717"/>
                    </a:cubicBezTo>
                    <a:cubicBezTo>
                      <a:pt x="2199" y="796"/>
                      <a:pt x="2053" y="901"/>
                      <a:pt x="1915" y="1030"/>
                    </a:cubicBezTo>
                    <a:cubicBezTo>
                      <a:pt x="1776" y="1160"/>
                      <a:pt x="1645" y="1315"/>
                      <a:pt x="1521" y="1495"/>
                    </a:cubicBezTo>
                    <a:cubicBezTo>
                      <a:pt x="1419" y="1643"/>
                      <a:pt x="1323" y="1804"/>
                      <a:pt x="1232" y="1982"/>
                    </a:cubicBezTo>
                    <a:cubicBezTo>
                      <a:pt x="823" y="2783"/>
                      <a:pt x="410" y="3587"/>
                      <a:pt x="0" y="4390"/>
                    </a:cubicBezTo>
                    <a:cubicBezTo>
                      <a:pt x="236" y="4336"/>
                      <a:pt x="466" y="4264"/>
                      <a:pt x="689" y="4175"/>
                    </a:cubicBezTo>
                    <a:cubicBezTo>
                      <a:pt x="938" y="4068"/>
                      <a:pt x="1175" y="3933"/>
                      <a:pt x="1378" y="3758"/>
                    </a:cubicBezTo>
                    <a:cubicBezTo>
                      <a:pt x="2467" y="2616"/>
                      <a:pt x="3758" y="1161"/>
                      <a:pt x="48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9" name="Google Shape;6579;p24"/>
              <p:cNvSpPr/>
              <p:nvPr/>
            </p:nvSpPr>
            <p:spPr>
              <a:xfrm>
                <a:off x="3142988" y="1262730"/>
                <a:ext cx="262952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8432" h="716" extrusionOk="0">
                    <a:moveTo>
                      <a:pt x="3928" y="1"/>
                    </a:moveTo>
                    <a:cubicBezTo>
                      <a:pt x="3103" y="1"/>
                      <a:pt x="2286" y="57"/>
                      <a:pt x="1487" y="163"/>
                    </a:cubicBezTo>
                    <a:cubicBezTo>
                      <a:pt x="984" y="232"/>
                      <a:pt x="488" y="320"/>
                      <a:pt x="1" y="428"/>
                    </a:cubicBezTo>
                    <a:cubicBezTo>
                      <a:pt x="103" y="408"/>
                      <a:pt x="209" y="398"/>
                      <a:pt x="317" y="398"/>
                    </a:cubicBezTo>
                    <a:cubicBezTo>
                      <a:pt x="485" y="398"/>
                      <a:pt x="658" y="422"/>
                      <a:pt x="837" y="473"/>
                    </a:cubicBezTo>
                    <a:cubicBezTo>
                      <a:pt x="958" y="507"/>
                      <a:pt x="1078" y="552"/>
                      <a:pt x="1201" y="609"/>
                    </a:cubicBezTo>
                    <a:cubicBezTo>
                      <a:pt x="1217" y="616"/>
                      <a:pt x="1233" y="624"/>
                      <a:pt x="1247" y="631"/>
                    </a:cubicBezTo>
                    <a:cubicBezTo>
                      <a:pt x="1437" y="589"/>
                      <a:pt x="1632" y="550"/>
                      <a:pt x="1827" y="517"/>
                    </a:cubicBezTo>
                    <a:cubicBezTo>
                      <a:pt x="2067" y="478"/>
                      <a:pt x="2315" y="444"/>
                      <a:pt x="2561" y="417"/>
                    </a:cubicBezTo>
                    <a:cubicBezTo>
                      <a:pt x="2807" y="392"/>
                      <a:pt x="3059" y="372"/>
                      <a:pt x="3309" y="360"/>
                    </a:cubicBezTo>
                    <a:cubicBezTo>
                      <a:pt x="3529" y="349"/>
                      <a:pt x="3750" y="344"/>
                      <a:pt x="3971" y="344"/>
                    </a:cubicBezTo>
                    <a:cubicBezTo>
                      <a:pt x="4001" y="344"/>
                      <a:pt x="4032" y="344"/>
                      <a:pt x="4062" y="345"/>
                    </a:cubicBezTo>
                    <a:cubicBezTo>
                      <a:pt x="4314" y="349"/>
                      <a:pt x="4564" y="358"/>
                      <a:pt x="4813" y="376"/>
                    </a:cubicBezTo>
                    <a:cubicBezTo>
                      <a:pt x="5063" y="394"/>
                      <a:pt x="5307" y="417"/>
                      <a:pt x="5553" y="450"/>
                    </a:cubicBezTo>
                    <a:cubicBezTo>
                      <a:pt x="5797" y="481"/>
                      <a:pt x="6037" y="520"/>
                      <a:pt x="6276" y="566"/>
                    </a:cubicBezTo>
                    <a:cubicBezTo>
                      <a:pt x="6506" y="609"/>
                      <a:pt x="6725" y="659"/>
                      <a:pt x="6945" y="716"/>
                    </a:cubicBezTo>
                    <a:cubicBezTo>
                      <a:pt x="6962" y="708"/>
                      <a:pt x="6979" y="703"/>
                      <a:pt x="6996" y="695"/>
                    </a:cubicBezTo>
                    <a:cubicBezTo>
                      <a:pt x="7137" y="644"/>
                      <a:pt x="7271" y="602"/>
                      <a:pt x="7406" y="572"/>
                    </a:cubicBezTo>
                    <a:cubicBezTo>
                      <a:pt x="7590" y="529"/>
                      <a:pt x="7767" y="509"/>
                      <a:pt x="7942" y="509"/>
                    </a:cubicBezTo>
                    <a:cubicBezTo>
                      <a:pt x="7960" y="509"/>
                      <a:pt x="7978" y="510"/>
                      <a:pt x="7996" y="510"/>
                    </a:cubicBezTo>
                    <a:cubicBezTo>
                      <a:pt x="8145" y="516"/>
                      <a:pt x="8290" y="536"/>
                      <a:pt x="8431" y="570"/>
                    </a:cubicBezTo>
                    <a:cubicBezTo>
                      <a:pt x="8369" y="553"/>
                      <a:pt x="8306" y="540"/>
                      <a:pt x="8244" y="523"/>
                    </a:cubicBezTo>
                    <a:cubicBezTo>
                      <a:pt x="7127" y="253"/>
                      <a:pt x="5984" y="87"/>
                      <a:pt x="4849" y="24"/>
                    </a:cubicBezTo>
                    <a:cubicBezTo>
                      <a:pt x="4541" y="8"/>
                      <a:pt x="4234" y="1"/>
                      <a:pt x="3928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0" name="Google Shape;6580;p24"/>
              <p:cNvSpPr/>
              <p:nvPr/>
            </p:nvSpPr>
            <p:spPr>
              <a:xfrm>
                <a:off x="3387099" y="1352323"/>
                <a:ext cx="110738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516" extrusionOk="0">
                    <a:moveTo>
                      <a:pt x="281" y="0"/>
                    </a:moveTo>
                    <a:cubicBezTo>
                      <a:pt x="253" y="0"/>
                      <a:pt x="224" y="0"/>
                      <a:pt x="196" y="0"/>
                    </a:cubicBezTo>
                    <a:cubicBezTo>
                      <a:pt x="159" y="3"/>
                      <a:pt x="119" y="3"/>
                      <a:pt x="81" y="3"/>
                    </a:cubicBezTo>
                    <a:cubicBezTo>
                      <a:pt x="81" y="4"/>
                      <a:pt x="82" y="5"/>
                      <a:pt x="83" y="5"/>
                    </a:cubicBezTo>
                    <a:cubicBezTo>
                      <a:pt x="84" y="5"/>
                      <a:pt x="85" y="5"/>
                      <a:pt x="87" y="3"/>
                    </a:cubicBezTo>
                    <a:cubicBezTo>
                      <a:pt x="119" y="52"/>
                      <a:pt x="152" y="105"/>
                      <a:pt x="179" y="157"/>
                    </a:cubicBezTo>
                    <a:cubicBezTo>
                      <a:pt x="205" y="209"/>
                      <a:pt x="231" y="264"/>
                      <a:pt x="252" y="315"/>
                    </a:cubicBezTo>
                    <a:cubicBezTo>
                      <a:pt x="284" y="394"/>
                      <a:pt x="311" y="475"/>
                      <a:pt x="330" y="557"/>
                    </a:cubicBezTo>
                    <a:cubicBezTo>
                      <a:pt x="349" y="637"/>
                      <a:pt x="360" y="719"/>
                      <a:pt x="366" y="801"/>
                    </a:cubicBezTo>
                    <a:cubicBezTo>
                      <a:pt x="369" y="882"/>
                      <a:pt x="367" y="964"/>
                      <a:pt x="359" y="1046"/>
                    </a:cubicBezTo>
                    <a:cubicBezTo>
                      <a:pt x="349" y="1126"/>
                      <a:pt x="333" y="1207"/>
                      <a:pt x="310" y="1287"/>
                    </a:cubicBezTo>
                    <a:cubicBezTo>
                      <a:pt x="287" y="1369"/>
                      <a:pt x="258" y="1448"/>
                      <a:pt x="219" y="1527"/>
                    </a:cubicBezTo>
                    <a:cubicBezTo>
                      <a:pt x="195" y="1580"/>
                      <a:pt x="168" y="1631"/>
                      <a:pt x="137" y="1683"/>
                    </a:cubicBezTo>
                    <a:cubicBezTo>
                      <a:pt x="109" y="1736"/>
                      <a:pt x="74" y="1786"/>
                      <a:pt x="38" y="1836"/>
                    </a:cubicBezTo>
                    <a:cubicBezTo>
                      <a:pt x="25" y="1852"/>
                      <a:pt x="14" y="1869"/>
                      <a:pt x="1" y="1887"/>
                    </a:cubicBezTo>
                    <a:lnTo>
                      <a:pt x="114" y="1940"/>
                    </a:lnTo>
                    <a:cubicBezTo>
                      <a:pt x="449" y="2099"/>
                      <a:pt x="776" y="2263"/>
                      <a:pt x="1104" y="2442"/>
                    </a:cubicBezTo>
                    <a:cubicBezTo>
                      <a:pt x="1433" y="2617"/>
                      <a:pt x="1753" y="2801"/>
                      <a:pt x="2074" y="2994"/>
                    </a:cubicBezTo>
                    <a:cubicBezTo>
                      <a:pt x="2357" y="3162"/>
                      <a:pt x="2632" y="3334"/>
                      <a:pt x="2906" y="3516"/>
                    </a:cubicBezTo>
                    <a:cubicBezTo>
                      <a:pt x="2958" y="3448"/>
                      <a:pt x="3008" y="3379"/>
                      <a:pt x="3056" y="3307"/>
                    </a:cubicBezTo>
                    <a:cubicBezTo>
                      <a:pt x="3145" y="3171"/>
                      <a:pt x="3221" y="3037"/>
                      <a:pt x="3287" y="2896"/>
                    </a:cubicBezTo>
                    <a:cubicBezTo>
                      <a:pt x="3353" y="2756"/>
                      <a:pt x="3407" y="2616"/>
                      <a:pt x="3447" y="2472"/>
                    </a:cubicBezTo>
                    <a:cubicBezTo>
                      <a:pt x="3489" y="2328"/>
                      <a:pt x="3516" y="2184"/>
                      <a:pt x="3532" y="2041"/>
                    </a:cubicBezTo>
                    <a:cubicBezTo>
                      <a:pt x="3548" y="1897"/>
                      <a:pt x="3550" y="1752"/>
                      <a:pt x="3540" y="1606"/>
                    </a:cubicBezTo>
                    <a:cubicBezTo>
                      <a:pt x="3532" y="1463"/>
                      <a:pt x="3510" y="1316"/>
                      <a:pt x="3474" y="1172"/>
                    </a:cubicBezTo>
                    <a:cubicBezTo>
                      <a:pt x="3438" y="1031"/>
                      <a:pt x="3389" y="885"/>
                      <a:pt x="3330" y="745"/>
                    </a:cubicBezTo>
                    <a:cubicBezTo>
                      <a:pt x="3272" y="604"/>
                      <a:pt x="3198" y="463"/>
                      <a:pt x="3113" y="327"/>
                    </a:cubicBezTo>
                    <a:cubicBezTo>
                      <a:pt x="3092" y="294"/>
                      <a:pt x="3070" y="259"/>
                      <a:pt x="3049" y="228"/>
                    </a:cubicBezTo>
                    <a:cubicBezTo>
                      <a:pt x="2768" y="179"/>
                      <a:pt x="2485" y="140"/>
                      <a:pt x="2198" y="107"/>
                    </a:cubicBezTo>
                    <a:cubicBezTo>
                      <a:pt x="1870" y="69"/>
                      <a:pt x="1542" y="42"/>
                      <a:pt x="1206" y="25"/>
                    </a:cubicBezTo>
                    <a:cubicBezTo>
                      <a:pt x="898" y="8"/>
                      <a:pt x="59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1" name="Google Shape;6581;p24"/>
              <p:cNvSpPr/>
              <p:nvPr/>
            </p:nvSpPr>
            <p:spPr>
              <a:xfrm>
                <a:off x="3136938" y="2384057"/>
                <a:ext cx="251725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4012" extrusionOk="0">
                    <a:moveTo>
                      <a:pt x="1" y="0"/>
                    </a:moveTo>
                    <a:cubicBezTo>
                      <a:pt x="96" y="30"/>
                      <a:pt x="189" y="68"/>
                      <a:pt x="281" y="114"/>
                    </a:cubicBezTo>
                    <a:cubicBezTo>
                      <a:pt x="452" y="197"/>
                      <a:pt x="617" y="308"/>
                      <a:pt x="773" y="440"/>
                    </a:cubicBezTo>
                    <a:cubicBezTo>
                      <a:pt x="929" y="572"/>
                      <a:pt x="1076" y="732"/>
                      <a:pt x="1217" y="915"/>
                    </a:cubicBezTo>
                    <a:cubicBezTo>
                      <a:pt x="1332" y="1066"/>
                      <a:pt x="1440" y="1229"/>
                      <a:pt x="1542" y="1411"/>
                    </a:cubicBezTo>
                    <a:cubicBezTo>
                      <a:pt x="2006" y="2227"/>
                      <a:pt x="2469" y="3044"/>
                      <a:pt x="2933" y="3860"/>
                    </a:cubicBezTo>
                    <a:cubicBezTo>
                      <a:pt x="3314" y="3962"/>
                      <a:pt x="3709" y="4012"/>
                      <a:pt x="4104" y="4012"/>
                    </a:cubicBezTo>
                    <a:cubicBezTo>
                      <a:pt x="4463" y="4012"/>
                      <a:pt x="4823" y="3971"/>
                      <a:pt x="5172" y="3891"/>
                    </a:cubicBezTo>
                    <a:cubicBezTo>
                      <a:pt x="5582" y="3088"/>
                      <a:pt x="5993" y="2286"/>
                      <a:pt x="6404" y="1483"/>
                    </a:cubicBezTo>
                    <a:cubicBezTo>
                      <a:pt x="6495" y="1303"/>
                      <a:pt x="6591" y="1143"/>
                      <a:pt x="6693" y="995"/>
                    </a:cubicBezTo>
                    <a:cubicBezTo>
                      <a:pt x="6817" y="815"/>
                      <a:pt x="6947" y="662"/>
                      <a:pt x="7087" y="532"/>
                    </a:cubicBezTo>
                    <a:cubicBezTo>
                      <a:pt x="7225" y="400"/>
                      <a:pt x="7372" y="296"/>
                      <a:pt x="7523" y="217"/>
                    </a:cubicBezTo>
                    <a:cubicBezTo>
                      <a:pt x="7613" y="171"/>
                      <a:pt x="7975" y="68"/>
                      <a:pt x="8072" y="43"/>
                    </a:cubicBezTo>
                    <a:lnTo>
                      <a:pt x="8072" y="43"/>
                    </a:lnTo>
                    <a:cubicBezTo>
                      <a:pt x="8003" y="59"/>
                      <a:pt x="7906" y="79"/>
                      <a:pt x="7833" y="94"/>
                    </a:cubicBezTo>
                    <a:cubicBezTo>
                      <a:pt x="7577" y="146"/>
                      <a:pt x="7318" y="194"/>
                      <a:pt x="7055" y="238"/>
                    </a:cubicBezTo>
                    <a:cubicBezTo>
                      <a:pt x="7051" y="238"/>
                      <a:pt x="7045" y="239"/>
                      <a:pt x="7039" y="239"/>
                    </a:cubicBezTo>
                    <a:cubicBezTo>
                      <a:pt x="6634" y="305"/>
                      <a:pt x="6220" y="357"/>
                      <a:pt x="5805" y="396"/>
                    </a:cubicBezTo>
                    <a:cubicBezTo>
                      <a:pt x="5366" y="437"/>
                      <a:pt x="4925" y="460"/>
                      <a:pt x="4480" y="469"/>
                    </a:cubicBezTo>
                    <a:cubicBezTo>
                      <a:pt x="4360" y="471"/>
                      <a:pt x="4239" y="473"/>
                      <a:pt x="4118" y="473"/>
                    </a:cubicBezTo>
                    <a:cubicBezTo>
                      <a:pt x="3795" y="473"/>
                      <a:pt x="3473" y="464"/>
                      <a:pt x="3151" y="447"/>
                    </a:cubicBezTo>
                    <a:cubicBezTo>
                      <a:pt x="2709" y="424"/>
                      <a:pt x="2268" y="384"/>
                      <a:pt x="1835" y="331"/>
                    </a:cubicBezTo>
                    <a:cubicBezTo>
                      <a:pt x="1402" y="276"/>
                      <a:pt x="973" y="207"/>
                      <a:pt x="554" y="123"/>
                    </a:cubicBezTo>
                    <a:cubicBezTo>
                      <a:pt x="367" y="85"/>
                      <a:pt x="182" y="4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2" name="Google Shape;6582;p24"/>
              <p:cNvSpPr/>
              <p:nvPr/>
            </p:nvSpPr>
            <p:spPr>
              <a:xfrm>
                <a:off x="3181812" y="1273488"/>
                <a:ext cx="177817" cy="36268"/>
              </a:xfrm>
              <a:custGeom>
                <a:avLst/>
                <a:gdLst/>
                <a:ahLst/>
                <a:cxnLst/>
                <a:rect l="l" t="t" r="r" b="b"/>
                <a:pathLst>
                  <a:path w="5702" h="1163" extrusionOk="0">
                    <a:moveTo>
                      <a:pt x="2668" y="0"/>
                    </a:moveTo>
                    <a:cubicBezTo>
                      <a:pt x="2465" y="0"/>
                      <a:pt x="2263" y="5"/>
                      <a:pt x="2062" y="15"/>
                    </a:cubicBezTo>
                    <a:cubicBezTo>
                      <a:pt x="1812" y="26"/>
                      <a:pt x="1561" y="46"/>
                      <a:pt x="1315" y="73"/>
                    </a:cubicBezTo>
                    <a:cubicBezTo>
                      <a:pt x="1069" y="97"/>
                      <a:pt x="820" y="132"/>
                      <a:pt x="580" y="174"/>
                    </a:cubicBezTo>
                    <a:cubicBezTo>
                      <a:pt x="387" y="205"/>
                      <a:pt x="192" y="243"/>
                      <a:pt x="1" y="286"/>
                    </a:cubicBezTo>
                    <a:cubicBezTo>
                      <a:pt x="109" y="339"/>
                      <a:pt x="216" y="398"/>
                      <a:pt x="329" y="468"/>
                    </a:cubicBezTo>
                    <a:cubicBezTo>
                      <a:pt x="455" y="547"/>
                      <a:pt x="582" y="635"/>
                      <a:pt x="711" y="737"/>
                    </a:cubicBezTo>
                    <a:cubicBezTo>
                      <a:pt x="842" y="838"/>
                      <a:pt x="970" y="947"/>
                      <a:pt x="1101" y="1072"/>
                    </a:cubicBezTo>
                    <a:cubicBezTo>
                      <a:pt x="1116" y="1087"/>
                      <a:pt x="1131" y="1098"/>
                      <a:pt x="1145" y="1112"/>
                    </a:cubicBezTo>
                    <a:cubicBezTo>
                      <a:pt x="1227" y="1095"/>
                      <a:pt x="1310" y="1076"/>
                      <a:pt x="1394" y="1062"/>
                    </a:cubicBezTo>
                    <a:cubicBezTo>
                      <a:pt x="1483" y="1046"/>
                      <a:pt x="1575" y="1032"/>
                      <a:pt x="1667" y="1019"/>
                    </a:cubicBezTo>
                    <a:cubicBezTo>
                      <a:pt x="1804" y="1000"/>
                      <a:pt x="1943" y="983"/>
                      <a:pt x="2084" y="973"/>
                    </a:cubicBezTo>
                    <a:cubicBezTo>
                      <a:pt x="2223" y="961"/>
                      <a:pt x="2366" y="954"/>
                      <a:pt x="2507" y="951"/>
                    </a:cubicBezTo>
                    <a:cubicBezTo>
                      <a:pt x="2572" y="949"/>
                      <a:pt x="2638" y="948"/>
                      <a:pt x="2703" y="948"/>
                    </a:cubicBezTo>
                    <a:cubicBezTo>
                      <a:pt x="2779" y="948"/>
                      <a:pt x="2855" y="950"/>
                      <a:pt x="2931" y="953"/>
                    </a:cubicBezTo>
                    <a:cubicBezTo>
                      <a:pt x="3072" y="959"/>
                      <a:pt x="3211" y="967"/>
                      <a:pt x="3351" y="980"/>
                    </a:cubicBezTo>
                    <a:cubicBezTo>
                      <a:pt x="3491" y="993"/>
                      <a:pt x="3628" y="1009"/>
                      <a:pt x="3765" y="1030"/>
                    </a:cubicBezTo>
                    <a:cubicBezTo>
                      <a:pt x="3855" y="1045"/>
                      <a:pt x="3944" y="1059"/>
                      <a:pt x="4033" y="1076"/>
                    </a:cubicBezTo>
                    <a:cubicBezTo>
                      <a:pt x="4124" y="1095"/>
                      <a:pt x="4210" y="1115"/>
                      <a:pt x="4298" y="1134"/>
                    </a:cubicBezTo>
                    <a:cubicBezTo>
                      <a:pt x="4335" y="1144"/>
                      <a:pt x="4373" y="1154"/>
                      <a:pt x="4412" y="1163"/>
                    </a:cubicBezTo>
                    <a:cubicBezTo>
                      <a:pt x="4429" y="1151"/>
                      <a:pt x="4445" y="1137"/>
                      <a:pt x="4462" y="1124"/>
                    </a:cubicBezTo>
                    <a:cubicBezTo>
                      <a:pt x="4610" y="1003"/>
                      <a:pt x="4754" y="897"/>
                      <a:pt x="4900" y="800"/>
                    </a:cubicBezTo>
                    <a:cubicBezTo>
                      <a:pt x="5047" y="703"/>
                      <a:pt x="5188" y="618"/>
                      <a:pt x="5332" y="543"/>
                    </a:cubicBezTo>
                    <a:cubicBezTo>
                      <a:pt x="5457" y="478"/>
                      <a:pt x="5579" y="421"/>
                      <a:pt x="5701" y="372"/>
                    </a:cubicBezTo>
                    <a:cubicBezTo>
                      <a:pt x="5483" y="317"/>
                      <a:pt x="5263" y="267"/>
                      <a:pt x="5030" y="221"/>
                    </a:cubicBezTo>
                    <a:cubicBezTo>
                      <a:pt x="4790" y="175"/>
                      <a:pt x="4552" y="138"/>
                      <a:pt x="4307" y="105"/>
                    </a:cubicBezTo>
                    <a:cubicBezTo>
                      <a:pt x="4061" y="73"/>
                      <a:pt x="3816" y="49"/>
                      <a:pt x="3566" y="31"/>
                    </a:cubicBezTo>
                    <a:cubicBezTo>
                      <a:pt x="3316" y="13"/>
                      <a:pt x="3067" y="3"/>
                      <a:pt x="2816" y="1"/>
                    </a:cubicBezTo>
                    <a:cubicBezTo>
                      <a:pt x="2766" y="1"/>
                      <a:pt x="2717" y="0"/>
                      <a:pt x="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3" name="Google Shape;6583;p24"/>
              <p:cNvSpPr/>
              <p:nvPr/>
            </p:nvSpPr>
            <p:spPr>
              <a:xfrm>
                <a:off x="3171241" y="1450179"/>
                <a:ext cx="177661" cy="91528"/>
              </a:xfrm>
              <a:custGeom>
                <a:avLst/>
                <a:gdLst/>
                <a:ahLst/>
                <a:cxnLst/>
                <a:rect l="l" t="t" r="r" b="b"/>
                <a:pathLst>
                  <a:path w="5697" h="2935" extrusionOk="0">
                    <a:moveTo>
                      <a:pt x="1290" y="1"/>
                    </a:moveTo>
                    <a:cubicBezTo>
                      <a:pt x="1274" y="31"/>
                      <a:pt x="1257" y="60"/>
                      <a:pt x="1240" y="90"/>
                    </a:cubicBezTo>
                    <a:cubicBezTo>
                      <a:pt x="1093" y="359"/>
                      <a:pt x="948" y="626"/>
                      <a:pt x="801" y="909"/>
                    </a:cubicBezTo>
                    <a:cubicBezTo>
                      <a:pt x="655" y="1194"/>
                      <a:pt x="514" y="1477"/>
                      <a:pt x="370" y="1775"/>
                    </a:cubicBezTo>
                    <a:cubicBezTo>
                      <a:pt x="245" y="2035"/>
                      <a:pt x="123" y="2295"/>
                      <a:pt x="0" y="2566"/>
                    </a:cubicBezTo>
                    <a:cubicBezTo>
                      <a:pt x="216" y="2620"/>
                      <a:pt x="432" y="2669"/>
                      <a:pt x="656" y="2712"/>
                    </a:cubicBezTo>
                    <a:cubicBezTo>
                      <a:pt x="895" y="2760"/>
                      <a:pt x="1132" y="2797"/>
                      <a:pt x="1379" y="2829"/>
                    </a:cubicBezTo>
                    <a:cubicBezTo>
                      <a:pt x="1625" y="2862"/>
                      <a:pt x="1869" y="2885"/>
                      <a:pt x="2120" y="2904"/>
                    </a:cubicBezTo>
                    <a:cubicBezTo>
                      <a:pt x="2368" y="2921"/>
                      <a:pt x="2618" y="2929"/>
                      <a:pt x="2870" y="2934"/>
                    </a:cubicBezTo>
                    <a:cubicBezTo>
                      <a:pt x="2928" y="2934"/>
                      <a:pt x="2986" y="2935"/>
                      <a:pt x="3044" y="2935"/>
                    </a:cubicBezTo>
                    <a:cubicBezTo>
                      <a:pt x="3237" y="2935"/>
                      <a:pt x="3431" y="2931"/>
                      <a:pt x="3623" y="2921"/>
                    </a:cubicBezTo>
                    <a:cubicBezTo>
                      <a:pt x="3874" y="2908"/>
                      <a:pt x="4125" y="2891"/>
                      <a:pt x="4371" y="2863"/>
                    </a:cubicBezTo>
                    <a:cubicBezTo>
                      <a:pt x="4617" y="2836"/>
                      <a:pt x="4866" y="2804"/>
                      <a:pt x="5106" y="2763"/>
                    </a:cubicBezTo>
                    <a:cubicBezTo>
                      <a:pt x="5304" y="2731"/>
                      <a:pt x="5502" y="2691"/>
                      <a:pt x="5696" y="2648"/>
                    </a:cubicBezTo>
                    <a:cubicBezTo>
                      <a:pt x="5589" y="2376"/>
                      <a:pt x="5481" y="2113"/>
                      <a:pt x="5370" y="1848"/>
                    </a:cubicBezTo>
                    <a:cubicBezTo>
                      <a:pt x="5244" y="1548"/>
                      <a:pt x="5119" y="1259"/>
                      <a:pt x="4991" y="970"/>
                    </a:cubicBezTo>
                    <a:cubicBezTo>
                      <a:pt x="4860" y="682"/>
                      <a:pt x="4732" y="409"/>
                      <a:pt x="4601" y="137"/>
                    </a:cubicBezTo>
                    <a:cubicBezTo>
                      <a:pt x="4585" y="107"/>
                      <a:pt x="4571" y="76"/>
                      <a:pt x="4556" y="45"/>
                    </a:cubicBezTo>
                    <a:cubicBezTo>
                      <a:pt x="4477" y="61"/>
                      <a:pt x="4395" y="80"/>
                      <a:pt x="4315" y="94"/>
                    </a:cubicBezTo>
                    <a:cubicBezTo>
                      <a:pt x="4226" y="110"/>
                      <a:pt x="4134" y="126"/>
                      <a:pt x="4042" y="139"/>
                    </a:cubicBezTo>
                    <a:cubicBezTo>
                      <a:pt x="3905" y="159"/>
                      <a:pt x="3766" y="175"/>
                      <a:pt x="3625" y="186"/>
                    </a:cubicBezTo>
                    <a:cubicBezTo>
                      <a:pt x="3485" y="198"/>
                      <a:pt x="3343" y="205"/>
                      <a:pt x="3202" y="209"/>
                    </a:cubicBezTo>
                    <a:cubicBezTo>
                      <a:pt x="3139" y="211"/>
                      <a:pt x="3075" y="211"/>
                      <a:pt x="3012" y="211"/>
                    </a:cubicBezTo>
                    <a:cubicBezTo>
                      <a:pt x="2934" y="211"/>
                      <a:pt x="2856" y="210"/>
                      <a:pt x="2778" y="208"/>
                    </a:cubicBezTo>
                    <a:cubicBezTo>
                      <a:pt x="2639" y="204"/>
                      <a:pt x="2498" y="195"/>
                      <a:pt x="2358" y="182"/>
                    </a:cubicBezTo>
                    <a:cubicBezTo>
                      <a:pt x="2217" y="169"/>
                      <a:pt x="2081" y="152"/>
                      <a:pt x="1944" y="132"/>
                    </a:cubicBezTo>
                    <a:cubicBezTo>
                      <a:pt x="1854" y="117"/>
                      <a:pt x="1764" y="103"/>
                      <a:pt x="1675" y="86"/>
                    </a:cubicBezTo>
                    <a:cubicBezTo>
                      <a:pt x="1585" y="68"/>
                      <a:pt x="1499" y="50"/>
                      <a:pt x="1411" y="30"/>
                    </a:cubicBezTo>
                    <a:cubicBezTo>
                      <a:pt x="1369" y="21"/>
                      <a:pt x="1330" y="11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4" name="Google Shape;6584;p24"/>
              <p:cNvSpPr/>
              <p:nvPr/>
            </p:nvSpPr>
            <p:spPr>
              <a:xfrm>
                <a:off x="3081336" y="2367155"/>
                <a:ext cx="147131" cy="137308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4403" extrusionOk="0">
                    <a:moveTo>
                      <a:pt x="1" y="0"/>
                    </a:moveTo>
                    <a:cubicBezTo>
                      <a:pt x="1015" y="1114"/>
                      <a:pt x="2304" y="2533"/>
                      <a:pt x="3316" y="3648"/>
                    </a:cubicBezTo>
                    <a:lnTo>
                      <a:pt x="3328" y="3658"/>
                    </a:lnTo>
                    <a:cubicBezTo>
                      <a:pt x="3349" y="3684"/>
                      <a:pt x="3372" y="3707"/>
                      <a:pt x="3397" y="3730"/>
                    </a:cubicBezTo>
                    <a:cubicBezTo>
                      <a:pt x="3423" y="3753"/>
                      <a:pt x="3447" y="3777"/>
                      <a:pt x="3474" y="3800"/>
                    </a:cubicBezTo>
                    <a:cubicBezTo>
                      <a:pt x="3502" y="3823"/>
                      <a:pt x="3529" y="3846"/>
                      <a:pt x="3558" y="3868"/>
                    </a:cubicBezTo>
                    <a:cubicBezTo>
                      <a:pt x="3586" y="3891"/>
                      <a:pt x="3615" y="3912"/>
                      <a:pt x="3645" y="3934"/>
                    </a:cubicBezTo>
                    <a:cubicBezTo>
                      <a:pt x="3676" y="3954"/>
                      <a:pt x="3706" y="3975"/>
                      <a:pt x="3739" y="3996"/>
                    </a:cubicBezTo>
                    <a:cubicBezTo>
                      <a:pt x="3771" y="4016"/>
                      <a:pt x="3804" y="4036"/>
                      <a:pt x="3838" y="4056"/>
                    </a:cubicBezTo>
                    <a:cubicBezTo>
                      <a:pt x="4116" y="4204"/>
                      <a:pt x="4413" y="4322"/>
                      <a:pt x="4718" y="4402"/>
                    </a:cubicBezTo>
                    <a:cubicBezTo>
                      <a:pt x="4255" y="3584"/>
                      <a:pt x="3791" y="2768"/>
                      <a:pt x="3328" y="1953"/>
                    </a:cubicBezTo>
                    <a:cubicBezTo>
                      <a:pt x="3224" y="1771"/>
                      <a:pt x="3116" y="1608"/>
                      <a:pt x="3001" y="1458"/>
                    </a:cubicBezTo>
                    <a:cubicBezTo>
                      <a:pt x="2862" y="1277"/>
                      <a:pt x="2714" y="1117"/>
                      <a:pt x="2559" y="984"/>
                    </a:cubicBezTo>
                    <a:cubicBezTo>
                      <a:pt x="2402" y="849"/>
                      <a:pt x="2237" y="741"/>
                      <a:pt x="2065" y="657"/>
                    </a:cubicBezTo>
                    <a:cubicBezTo>
                      <a:pt x="1973" y="611"/>
                      <a:pt x="1880" y="574"/>
                      <a:pt x="1785" y="544"/>
                    </a:cubicBezTo>
                    <a:cubicBezTo>
                      <a:pt x="1700" y="516"/>
                      <a:pt x="1384" y="450"/>
                      <a:pt x="1315" y="430"/>
                    </a:cubicBezTo>
                    <a:cubicBezTo>
                      <a:pt x="1279" y="420"/>
                      <a:pt x="1245" y="409"/>
                      <a:pt x="1210" y="396"/>
                    </a:cubicBezTo>
                    <a:cubicBezTo>
                      <a:pt x="1183" y="388"/>
                      <a:pt x="1138" y="374"/>
                      <a:pt x="1111" y="367"/>
                    </a:cubicBezTo>
                    <a:cubicBezTo>
                      <a:pt x="728" y="258"/>
                      <a:pt x="357" y="13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5" name="Google Shape;6585;p24"/>
              <p:cNvSpPr/>
              <p:nvPr/>
            </p:nvSpPr>
            <p:spPr>
              <a:xfrm>
                <a:off x="3053208" y="1282438"/>
                <a:ext cx="164439" cy="70759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2269" extrusionOk="0">
                    <a:moveTo>
                      <a:pt x="4131" y="0"/>
                    </a:moveTo>
                    <a:cubicBezTo>
                      <a:pt x="4086" y="10"/>
                      <a:pt x="4040" y="20"/>
                      <a:pt x="3995" y="32"/>
                    </a:cubicBezTo>
                    <a:cubicBezTo>
                      <a:pt x="3764" y="85"/>
                      <a:pt x="3530" y="148"/>
                      <a:pt x="3310" y="216"/>
                    </a:cubicBezTo>
                    <a:cubicBezTo>
                      <a:pt x="3162" y="262"/>
                      <a:pt x="3015" y="312"/>
                      <a:pt x="2873" y="362"/>
                    </a:cubicBezTo>
                    <a:cubicBezTo>
                      <a:pt x="2732" y="413"/>
                      <a:pt x="2588" y="467"/>
                      <a:pt x="2453" y="523"/>
                    </a:cubicBezTo>
                    <a:cubicBezTo>
                      <a:pt x="2319" y="580"/>
                      <a:pt x="2182" y="640"/>
                      <a:pt x="2055" y="702"/>
                    </a:cubicBezTo>
                    <a:cubicBezTo>
                      <a:pt x="1927" y="762"/>
                      <a:pt x="1797" y="830"/>
                      <a:pt x="1678" y="896"/>
                    </a:cubicBezTo>
                    <a:cubicBezTo>
                      <a:pt x="1596" y="940"/>
                      <a:pt x="1517" y="985"/>
                      <a:pt x="1441" y="1032"/>
                    </a:cubicBezTo>
                    <a:cubicBezTo>
                      <a:pt x="1323" y="1103"/>
                      <a:pt x="1213" y="1172"/>
                      <a:pt x="1106" y="1247"/>
                    </a:cubicBezTo>
                    <a:cubicBezTo>
                      <a:pt x="998" y="1320"/>
                      <a:pt x="897" y="1393"/>
                      <a:pt x="798" y="1472"/>
                    </a:cubicBezTo>
                    <a:cubicBezTo>
                      <a:pt x="697" y="1551"/>
                      <a:pt x="605" y="1629"/>
                      <a:pt x="516" y="1711"/>
                    </a:cubicBezTo>
                    <a:cubicBezTo>
                      <a:pt x="381" y="1833"/>
                      <a:pt x="260" y="1955"/>
                      <a:pt x="148" y="2088"/>
                    </a:cubicBezTo>
                    <a:cubicBezTo>
                      <a:pt x="96" y="2148"/>
                      <a:pt x="48" y="2207"/>
                      <a:pt x="0" y="2269"/>
                    </a:cubicBezTo>
                    <a:cubicBezTo>
                      <a:pt x="276" y="2229"/>
                      <a:pt x="551" y="2198"/>
                      <a:pt x="833" y="2174"/>
                    </a:cubicBezTo>
                    <a:cubicBezTo>
                      <a:pt x="1155" y="2147"/>
                      <a:pt x="1474" y="2128"/>
                      <a:pt x="1803" y="2119"/>
                    </a:cubicBezTo>
                    <a:cubicBezTo>
                      <a:pt x="1936" y="2116"/>
                      <a:pt x="2068" y="2115"/>
                      <a:pt x="2201" y="2115"/>
                    </a:cubicBezTo>
                    <a:cubicBezTo>
                      <a:pt x="2396" y="2115"/>
                      <a:pt x="2593" y="2118"/>
                      <a:pt x="2793" y="2125"/>
                    </a:cubicBezTo>
                    <a:cubicBezTo>
                      <a:pt x="2831" y="2125"/>
                      <a:pt x="2868" y="2126"/>
                      <a:pt x="2907" y="2128"/>
                    </a:cubicBezTo>
                    <a:cubicBezTo>
                      <a:pt x="2919" y="2111"/>
                      <a:pt x="2933" y="2095"/>
                      <a:pt x="2947" y="2076"/>
                    </a:cubicBezTo>
                    <a:cubicBezTo>
                      <a:pt x="2988" y="2027"/>
                      <a:pt x="3029" y="1981"/>
                      <a:pt x="3075" y="1932"/>
                    </a:cubicBezTo>
                    <a:cubicBezTo>
                      <a:pt x="3120" y="1886"/>
                      <a:pt x="3169" y="1840"/>
                      <a:pt x="3219" y="1794"/>
                    </a:cubicBezTo>
                    <a:cubicBezTo>
                      <a:pt x="3271" y="1750"/>
                      <a:pt x="3324" y="1704"/>
                      <a:pt x="3379" y="1661"/>
                    </a:cubicBezTo>
                    <a:cubicBezTo>
                      <a:pt x="3435" y="1616"/>
                      <a:pt x="3492" y="1574"/>
                      <a:pt x="3554" y="1534"/>
                    </a:cubicBezTo>
                    <a:cubicBezTo>
                      <a:pt x="3614" y="1492"/>
                      <a:pt x="3676" y="1452"/>
                      <a:pt x="3742" y="1413"/>
                    </a:cubicBezTo>
                    <a:cubicBezTo>
                      <a:pt x="3771" y="1398"/>
                      <a:pt x="3800" y="1379"/>
                      <a:pt x="3830" y="1363"/>
                    </a:cubicBezTo>
                    <a:cubicBezTo>
                      <a:pt x="3896" y="1327"/>
                      <a:pt x="3968" y="1290"/>
                      <a:pt x="4040" y="1254"/>
                    </a:cubicBezTo>
                    <a:cubicBezTo>
                      <a:pt x="4112" y="1218"/>
                      <a:pt x="4188" y="1183"/>
                      <a:pt x="4263" y="1150"/>
                    </a:cubicBezTo>
                    <a:cubicBezTo>
                      <a:pt x="4339" y="1119"/>
                      <a:pt x="4418" y="1086"/>
                      <a:pt x="4497" y="1057"/>
                    </a:cubicBezTo>
                    <a:cubicBezTo>
                      <a:pt x="4576" y="1027"/>
                      <a:pt x="4658" y="999"/>
                      <a:pt x="4742" y="973"/>
                    </a:cubicBezTo>
                    <a:cubicBezTo>
                      <a:pt x="4822" y="948"/>
                      <a:pt x="4908" y="923"/>
                      <a:pt x="4993" y="899"/>
                    </a:cubicBezTo>
                    <a:cubicBezTo>
                      <a:pt x="5078" y="876"/>
                      <a:pt x="5166" y="854"/>
                      <a:pt x="5253" y="834"/>
                    </a:cubicBezTo>
                    <a:cubicBezTo>
                      <a:pt x="5259" y="834"/>
                      <a:pt x="5266" y="833"/>
                      <a:pt x="5272" y="831"/>
                    </a:cubicBezTo>
                    <a:cubicBezTo>
                      <a:pt x="5258" y="817"/>
                      <a:pt x="5243" y="802"/>
                      <a:pt x="5230" y="787"/>
                    </a:cubicBezTo>
                    <a:cubicBezTo>
                      <a:pt x="5097" y="664"/>
                      <a:pt x="4970" y="552"/>
                      <a:pt x="4841" y="452"/>
                    </a:cubicBezTo>
                    <a:cubicBezTo>
                      <a:pt x="4708" y="350"/>
                      <a:pt x="4585" y="262"/>
                      <a:pt x="4457" y="183"/>
                    </a:cubicBezTo>
                    <a:cubicBezTo>
                      <a:pt x="4346" y="112"/>
                      <a:pt x="4238" y="53"/>
                      <a:pt x="4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6" name="Google Shape;6586;p24"/>
              <p:cNvSpPr/>
              <p:nvPr/>
            </p:nvSpPr>
            <p:spPr>
              <a:xfrm>
                <a:off x="3048655" y="1407644"/>
                <a:ext cx="162848" cy="122619"/>
              </a:xfrm>
              <a:custGeom>
                <a:avLst/>
                <a:gdLst/>
                <a:ahLst/>
                <a:cxnLst/>
                <a:rect l="l" t="t" r="r" b="b"/>
                <a:pathLst>
                  <a:path w="5222" h="3932" extrusionOk="0">
                    <a:moveTo>
                      <a:pt x="2968" y="1"/>
                    </a:moveTo>
                    <a:cubicBezTo>
                      <a:pt x="2931" y="16"/>
                      <a:pt x="2891" y="35"/>
                      <a:pt x="2853" y="51"/>
                    </a:cubicBezTo>
                    <a:cubicBezTo>
                      <a:pt x="2511" y="202"/>
                      <a:pt x="2179" y="359"/>
                      <a:pt x="1843" y="525"/>
                    </a:cubicBezTo>
                    <a:cubicBezTo>
                      <a:pt x="1508" y="692"/>
                      <a:pt x="1180" y="865"/>
                      <a:pt x="851" y="1049"/>
                    </a:cubicBezTo>
                    <a:cubicBezTo>
                      <a:pt x="562" y="1208"/>
                      <a:pt x="281" y="1374"/>
                      <a:pt x="1" y="1546"/>
                    </a:cubicBezTo>
                    <a:cubicBezTo>
                      <a:pt x="71" y="1652"/>
                      <a:pt x="150" y="1756"/>
                      <a:pt x="232" y="1857"/>
                    </a:cubicBezTo>
                    <a:cubicBezTo>
                      <a:pt x="304" y="1944"/>
                      <a:pt x="383" y="2032"/>
                      <a:pt x="467" y="2115"/>
                    </a:cubicBezTo>
                    <a:cubicBezTo>
                      <a:pt x="547" y="2199"/>
                      <a:pt x="638" y="2284"/>
                      <a:pt x="728" y="2364"/>
                    </a:cubicBezTo>
                    <a:cubicBezTo>
                      <a:pt x="820" y="2443"/>
                      <a:pt x="920" y="2524"/>
                      <a:pt x="1020" y="2601"/>
                    </a:cubicBezTo>
                    <a:cubicBezTo>
                      <a:pt x="1121" y="2677"/>
                      <a:pt x="1230" y="2755"/>
                      <a:pt x="1339" y="2827"/>
                    </a:cubicBezTo>
                    <a:cubicBezTo>
                      <a:pt x="1449" y="2900"/>
                      <a:pt x="1568" y="2972"/>
                      <a:pt x="1684" y="3041"/>
                    </a:cubicBezTo>
                    <a:cubicBezTo>
                      <a:pt x="1732" y="3069"/>
                      <a:pt x="1778" y="3093"/>
                      <a:pt x="1827" y="3120"/>
                    </a:cubicBezTo>
                    <a:cubicBezTo>
                      <a:pt x="1949" y="3186"/>
                      <a:pt x="2071" y="3250"/>
                      <a:pt x="2201" y="3310"/>
                    </a:cubicBezTo>
                    <a:cubicBezTo>
                      <a:pt x="2330" y="3372"/>
                      <a:pt x="2459" y="3429"/>
                      <a:pt x="2596" y="3487"/>
                    </a:cubicBezTo>
                    <a:cubicBezTo>
                      <a:pt x="2800" y="3573"/>
                      <a:pt x="3004" y="3649"/>
                      <a:pt x="3223" y="3723"/>
                    </a:cubicBezTo>
                    <a:cubicBezTo>
                      <a:pt x="3443" y="3796"/>
                      <a:pt x="3660" y="3861"/>
                      <a:pt x="3890" y="3920"/>
                    </a:cubicBezTo>
                    <a:cubicBezTo>
                      <a:pt x="3904" y="3924"/>
                      <a:pt x="3917" y="3927"/>
                      <a:pt x="3931" y="3931"/>
                    </a:cubicBezTo>
                    <a:cubicBezTo>
                      <a:pt x="4054" y="3661"/>
                      <a:pt x="4176" y="3401"/>
                      <a:pt x="4301" y="3140"/>
                    </a:cubicBezTo>
                    <a:cubicBezTo>
                      <a:pt x="4445" y="2841"/>
                      <a:pt x="4587" y="2558"/>
                      <a:pt x="4732" y="2276"/>
                    </a:cubicBezTo>
                    <a:cubicBezTo>
                      <a:pt x="4879" y="1993"/>
                      <a:pt x="5023" y="1724"/>
                      <a:pt x="5171" y="1457"/>
                    </a:cubicBezTo>
                    <a:cubicBezTo>
                      <a:pt x="5188" y="1425"/>
                      <a:pt x="5205" y="1397"/>
                      <a:pt x="5221" y="1366"/>
                    </a:cubicBezTo>
                    <a:cubicBezTo>
                      <a:pt x="5175" y="1353"/>
                      <a:pt x="5130" y="1343"/>
                      <a:pt x="5080" y="1329"/>
                    </a:cubicBezTo>
                    <a:cubicBezTo>
                      <a:pt x="4995" y="1304"/>
                      <a:pt x="4915" y="1280"/>
                      <a:pt x="4831" y="1253"/>
                    </a:cubicBezTo>
                    <a:cubicBezTo>
                      <a:pt x="4751" y="1225"/>
                      <a:pt x="4672" y="1200"/>
                      <a:pt x="4593" y="1168"/>
                    </a:cubicBezTo>
                    <a:cubicBezTo>
                      <a:pt x="4514" y="1138"/>
                      <a:pt x="4439" y="1108"/>
                      <a:pt x="4364" y="1074"/>
                    </a:cubicBezTo>
                    <a:cubicBezTo>
                      <a:pt x="4288" y="1041"/>
                      <a:pt x="4219" y="1008"/>
                      <a:pt x="4147" y="972"/>
                    </a:cubicBezTo>
                    <a:cubicBezTo>
                      <a:pt x="4074" y="935"/>
                      <a:pt x="4003" y="899"/>
                      <a:pt x="3933" y="857"/>
                    </a:cubicBezTo>
                    <a:cubicBezTo>
                      <a:pt x="3867" y="819"/>
                      <a:pt x="3799" y="778"/>
                      <a:pt x="3739" y="738"/>
                    </a:cubicBezTo>
                    <a:cubicBezTo>
                      <a:pt x="3678" y="696"/>
                      <a:pt x="3617" y="653"/>
                      <a:pt x="3559" y="610"/>
                    </a:cubicBezTo>
                    <a:cubicBezTo>
                      <a:pt x="3502" y="567"/>
                      <a:pt x="3446" y="522"/>
                      <a:pt x="3394" y="476"/>
                    </a:cubicBezTo>
                    <a:cubicBezTo>
                      <a:pt x="3342" y="432"/>
                      <a:pt x="3292" y="383"/>
                      <a:pt x="3244" y="337"/>
                    </a:cubicBezTo>
                    <a:cubicBezTo>
                      <a:pt x="3198" y="290"/>
                      <a:pt x="3154" y="241"/>
                      <a:pt x="3112" y="193"/>
                    </a:cubicBezTo>
                    <a:cubicBezTo>
                      <a:pt x="3070" y="144"/>
                      <a:pt x="3033" y="94"/>
                      <a:pt x="2997" y="44"/>
                    </a:cubicBezTo>
                    <a:cubicBezTo>
                      <a:pt x="2988" y="29"/>
                      <a:pt x="2977" y="15"/>
                      <a:pt x="29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6587;p24"/>
              <p:cNvSpPr/>
              <p:nvPr/>
            </p:nvSpPr>
            <p:spPr>
              <a:xfrm>
                <a:off x="2738526" y="1455792"/>
                <a:ext cx="432754" cy="622421"/>
              </a:xfrm>
              <a:custGeom>
                <a:avLst/>
                <a:gdLst/>
                <a:ahLst/>
                <a:cxnLst/>
                <a:rect l="l" t="t" r="r" b="b"/>
                <a:pathLst>
                  <a:path w="13877" h="19959" extrusionOk="0">
                    <a:moveTo>
                      <a:pt x="9946" y="1"/>
                    </a:moveTo>
                    <a:cubicBezTo>
                      <a:pt x="9906" y="25"/>
                      <a:pt x="9867" y="49"/>
                      <a:pt x="9828" y="74"/>
                    </a:cubicBezTo>
                    <a:cubicBezTo>
                      <a:pt x="9507" y="274"/>
                      <a:pt x="9197" y="478"/>
                      <a:pt x="8886" y="692"/>
                    </a:cubicBezTo>
                    <a:cubicBezTo>
                      <a:pt x="8419" y="1014"/>
                      <a:pt x="7973" y="1346"/>
                      <a:pt x="7531" y="1698"/>
                    </a:cubicBezTo>
                    <a:cubicBezTo>
                      <a:pt x="7089" y="2052"/>
                      <a:pt x="6667" y="2416"/>
                      <a:pt x="6255" y="2797"/>
                    </a:cubicBezTo>
                    <a:cubicBezTo>
                      <a:pt x="5846" y="3176"/>
                      <a:pt x="5450" y="3569"/>
                      <a:pt x="5071" y="3974"/>
                    </a:cubicBezTo>
                    <a:cubicBezTo>
                      <a:pt x="4693" y="4378"/>
                      <a:pt x="4330" y="4797"/>
                      <a:pt x="3987" y="5222"/>
                    </a:cubicBezTo>
                    <a:cubicBezTo>
                      <a:pt x="3646" y="5649"/>
                      <a:pt x="3318" y="6089"/>
                      <a:pt x="3015" y="6533"/>
                    </a:cubicBezTo>
                    <a:cubicBezTo>
                      <a:pt x="2712" y="6975"/>
                      <a:pt x="2424" y="7435"/>
                      <a:pt x="2161" y="7892"/>
                    </a:cubicBezTo>
                    <a:cubicBezTo>
                      <a:pt x="1987" y="8195"/>
                      <a:pt x="1820" y="8507"/>
                      <a:pt x="1664" y="8816"/>
                    </a:cubicBezTo>
                    <a:cubicBezTo>
                      <a:pt x="1508" y="9125"/>
                      <a:pt x="1360" y="9442"/>
                      <a:pt x="1225" y="9755"/>
                    </a:cubicBezTo>
                    <a:cubicBezTo>
                      <a:pt x="1088" y="10066"/>
                      <a:pt x="960" y="10388"/>
                      <a:pt x="845" y="10701"/>
                    </a:cubicBezTo>
                    <a:cubicBezTo>
                      <a:pt x="730" y="11016"/>
                      <a:pt x="624" y="11339"/>
                      <a:pt x="529" y="11656"/>
                    </a:cubicBezTo>
                    <a:cubicBezTo>
                      <a:pt x="436" y="11972"/>
                      <a:pt x="349" y="12295"/>
                      <a:pt x="276" y="12612"/>
                    </a:cubicBezTo>
                    <a:cubicBezTo>
                      <a:pt x="204" y="12928"/>
                      <a:pt x="140" y="13251"/>
                      <a:pt x="88" y="13566"/>
                    </a:cubicBezTo>
                    <a:cubicBezTo>
                      <a:pt x="55" y="13762"/>
                      <a:pt x="26" y="13962"/>
                      <a:pt x="0" y="14162"/>
                    </a:cubicBezTo>
                    <a:cubicBezTo>
                      <a:pt x="92" y="14298"/>
                      <a:pt x="187" y="14432"/>
                      <a:pt x="286" y="14564"/>
                    </a:cubicBezTo>
                    <a:cubicBezTo>
                      <a:pt x="436" y="14761"/>
                      <a:pt x="600" y="14962"/>
                      <a:pt x="769" y="15155"/>
                    </a:cubicBezTo>
                    <a:cubicBezTo>
                      <a:pt x="940" y="15348"/>
                      <a:pt x="1126" y="15542"/>
                      <a:pt x="1316" y="15729"/>
                    </a:cubicBezTo>
                    <a:cubicBezTo>
                      <a:pt x="1508" y="15915"/>
                      <a:pt x="1715" y="16102"/>
                      <a:pt x="1925" y="16282"/>
                    </a:cubicBezTo>
                    <a:cubicBezTo>
                      <a:pt x="2135" y="16462"/>
                      <a:pt x="2362" y="16641"/>
                      <a:pt x="2592" y="16811"/>
                    </a:cubicBezTo>
                    <a:cubicBezTo>
                      <a:pt x="2822" y="16982"/>
                      <a:pt x="3068" y="17155"/>
                      <a:pt x="3317" y="17317"/>
                    </a:cubicBezTo>
                    <a:cubicBezTo>
                      <a:pt x="3564" y="17478"/>
                      <a:pt x="3830" y="17642"/>
                      <a:pt x="4095" y="17794"/>
                    </a:cubicBezTo>
                    <a:cubicBezTo>
                      <a:pt x="4312" y="17921"/>
                      <a:pt x="4529" y="18039"/>
                      <a:pt x="4759" y="18160"/>
                    </a:cubicBezTo>
                    <a:cubicBezTo>
                      <a:pt x="5042" y="18305"/>
                      <a:pt x="5319" y="18441"/>
                      <a:pt x="5617" y="18578"/>
                    </a:cubicBezTo>
                    <a:cubicBezTo>
                      <a:pt x="5913" y="18715"/>
                      <a:pt x="6207" y="18841"/>
                      <a:pt x="6517" y="18966"/>
                    </a:cubicBezTo>
                    <a:cubicBezTo>
                      <a:pt x="6826" y="19093"/>
                      <a:pt x="7134" y="19209"/>
                      <a:pt x="7457" y="19323"/>
                    </a:cubicBezTo>
                    <a:cubicBezTo>
                      <a:pt x="7781" y="19438"/>
                      <a:pt x="8100" y="19541"/>
                      <a:pt x="8435" y="19645"/>
                    </a:cubicBezTo>
                    <a:cubicBezTo>
                      <a:pt x="8767" y="19747"/>
                      <a:pt x="9099" y="19840"/>
                      <a:pt x="9444" y="19929"/>
                    </a:cubicBezTo>
                    <a:cubicBezTo>
                      <a:pt x="9480" y="19941"/>
                      <a:pt x="9516" y="19950"/>
                      <a:pt x="9552" y="19958"/>
                    </a:cubicBezTo>
                    <a:cubicBezTo>
                      <a:pt x="9563" y="19753"/>
                      <a:pt x="9575" y="19541"/>
                      <a:pt x="9589" y="19333"/>
                    </a:cubicBezTo>
                    <a:cubicBezTo>
                      <a:pt x="9614" y="19001"/>
                      <a:pt x="9640" y="18654"/>
                      <a:pt x="9673" y="18315"/>
                    </a:cubicBezTo>
                    <a:cubicBezTo>
                      <a:pt x="9703" y="17974"/>
                      <a:pt x="9740" y="17621"/>
                      <a:pt x="9782" y="17273"/>
                    </a:cubicBezTo>
                    <a:cubicBezTo>
                      <a:pt x="9824" y="16923"/>
                      <a:pt x="9870" y="16564"/>
                      <a:pt x="9920" y="16210"/>
                    </a:cubicBezTo>
                    <a:cubicBezTo>
                      <a:pt x="9972" y="15857"/>
                      <a:pt x="10026" y="15491"/>
                      <a:pt x="10085" y="15132"/>
                    </a:cubicBezTo>
                    <a:cubicBezTo>
                      <a:pt x="10146" y="14773"/>
                      <a:pt x="10208" y="14406"/>
                      <a:pt x="10277" y="14042"/>
                    </a:cubicBezTo>
                    <a:cubicBezTo>
                      <a:pt x="10343" y="13680"/>
                      <a:pt x="10417" y="13312"/>
                      <a:pt x="10492" y="12947"/>
                    </a:cubicBezTo>
                    <a:cubicBezTo>
                      <a:pt x="10606" y="12400"/>
                      <a:pt x="10731" y="11843"/>
                      <a:pt x="10863" y="11295"/>
                    </a:cubicBezTo>
                    <a:cubicBezTo>
                      <a:pt x="10994" y="10749"/>
                      <a:pt x="11136" y="10195"/>
                      <a:pt x="11284" y="9653"/>
                    </a:cubicBezTo>
                    <a:cubicBezTo>
                      <a:pt x="11434" y="9108"/>
                      <a:pt x="11592" y="8568"/>
                      <a:pt x="11756" y="8031"/>
                    </a:cubicBezTo>
                    <a:cubicBezTo>
                      <a:pt x="11921" y="7497"/>
                      <a:pt x="12094" y="6967"/>
                      <a:pt x="12272" y="6447"/>
                    </a:cubicBezTo>
                    <a:cubicBezTo>
                      <a:pt x="12449" y="5925"/>
                      <a:pt x="12633" y="5415"/>
                      <a:pt x="12826" y="4912"/>
                    </a:cubicBezTo>
                    <a:cubicBezTo>
                      <a:pt x="13017" y="4407"/>
                      <a:pt x="13211" y="3921"/>
                      <a:pt x="13415" y="3439"/>
                    </a:cubicBezTo>
                    <a:cubicBezTo>
                      <a:pt x="13549" y="3119"/>
                      <a:pt x="13684" y="2807"/>
                      <a:pt x="13825" y="2498"/>
                    </a:cubicBezTo>
                    <a:cubicBezTo>
                      <a:pt x="13842" y="2460"/>
                      <a:pt x="13858" y="2423"/>
                      <a:pt x="13876" y="2386"/>
                    </a:cubicBezTo>
                    <a:cubicBezTo>
                      <a:pt x="13862" y="2381"/>
                      <a:pt x="13849" y="2377"/>
                      <a:pt x="13835" y="2374"/>
                    </a:cubicBezTo>
                    <a:cubicBezTo>
                      <a:pt x="13605" y="2315"/>
                      <a:pt x="13388" y="2251"/>
                      <a:pt x="13168" y="2177"/>
                    </a:cubicBezTo>
                    <a:cubicBezTo>
                      <a:pt x="12949" y="2102"/>
                      <a:pt x="12745" y="2028"/>
                      <a:pt x="12541" y="1941"/>
                    </a:cubicBezTo>
                    <a:cubicBezTo>
                      <a:pt x="12404" y="1884"/>
                      <a:pt x="12275" y="1826"/>
                      <a:pt x="12146" y="1765"/>
                    </a:cubicBezTo>
                    <a:cubicBezTo>
                      <a:pt x="12016" y="1704"/>
                      <a:pt x="11894" y="1641"/>
                      <a:pt x="11772" y="1575"/>
                    </a:cubicBezTo>
                    <a:cubicBezTo>
                      <a:pt x="11723" y="1549"/>
                      <a:pt x="11677" y="1523"/>
                      <a:pt x="11629" y="1496"/>
                    </a:cubicBezTo>
                    <a:cubicBezTo>
                      <a:pt x="11513" y="1427"/>
                      <a:pt x="11395" y="1353"/>
                      <a:pt x="11284" y="1282"/>
                    </a:cubicBezTo>
                    <a:cubicBezTo>
                      <a:pt x="11175" y="1210"/>
                      <a:pt x="11066" y="1132"/>
                      <a:pt x="10965" y="1056"/>
                    </a:cubicBezTo>
                    <a:cubicBezTo>
                      <a:pt x="10865" y="980"/>
                      <a:pt x="10765" y="899"/>
                      <a:pt x="10673" y="819"/>
                    </a:cubicBezTo>
                    <a:cubicBezTo>
                      <a:pt x="10583" y="740"/>
                      <a:pt x="10494" y="655"/>
                      <a:pt x="10412" y="570"/>
                    </a:cubicBezTo>
                    <a:cubicBezTo>
                      <a:pt x="10328" y="485"/>
                      <a:pt x="10249" y="397"/>
                      <a:pt x="10177" y="311"/>
                    </a:cubicBezTo>
                    <a:cubicBezTo>
                      <a:pt x="10095" y="210"/>
                      <a:pt x="10016" y="107"/>
                      <a:pt x="9946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6588;p24"/>
              <p:cNvSpPr/>
              <p:nvPr/>
            </p:nvSpPr>
            <p:spPr>
              <a:xfrm>
                <a:off x="3033125" y="1348487"/>
                <a:ext cx="110676" cy="10740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444" extrusionOk="0">
                    <a:moveTo>
                      <a:pt x="2855" y="0"/>
                    </a:moveTo>
                    <a:cubicBezTo>
                      <a:pt x="2719" y="0"/>
                      <a:pt x="2583" y="2"/>
                      <a:pt x="2445" y="6"/>
                    </a:cubicBezTo>
                    <a:cubicBezTo>
                      <a:pt x="2116" y="13"/>
                      <a:pt x="1797" y="30"/>
                      <a:pt x="1475" y="59"/>
                    </a:cubicBezTo>
                    <a:cubicBezTo>
                      <a:pt x="1193" y="83"/>
                      <a:pt x="917" y="115"/>
                      <a:pt x="643" y="155"/>
                    </a:cubicBezTo>
                    <a:cubicBezTo>
                      <a:pt x="589" y="227"/>
                      <a:pt x="539" y="296"/>
                      <a:pt x="490" y="371"/>
                    </a:cubicBezTo>
                    <a:cubicBezTo>
                      <a:pt x="400" y="504"/>
                      <a:pt x="324" y="641"/>
                      <a:pt x="259" y="782"/>
                    </a:cubicBezTo>
                    <a:cubicBezTo>
                      <a:pt x="194" y="921"/>
                      <a:pt x="141" y="1062"/>
                      <a:pt x="101" y="1206"/>
                    </a:cubicBezTo>
                    <a:cubicBezTo>
                      <a:pt x="60" y="1350"/>
                      <a:pt x="32" y="1494"/>
                      <a:pt x="17" y="1637"/>
                    </a:cubicBezTo>
                    <a:cubicBezTo>
                      <a:pt x="3" y="1781"/>
                      <a:pt x="0" y="1926"/>
                      <a:pt x="10" y="2071"/>
                    </a:cubicBezTo>
                    <a:cubicBezTo>
                      <a:pt x="22" y="2215"/>
                      <a:pt x="43" y="2362"/>
                      <a:pt x="79" y="2506"/>
                    </a:cubicBezTo>
                    <a:cubicBezTo>
                      <a:pt x="112" y="2649"/>
                      <a:pt x="161" y="2793"/>
                      <a:pt x="223" y="2933"/>
                    </a:cubicBezTo>
                    <a:cubicBezTo>
                      <a:pt x="283" y="3071"/>
                      <a:pt x="357" y="3213"/>
                      <a:pt x="441" y="3350"/>
                    </a:cubicBezTo>
                    <a:cubicBezTo>
                      <a:pt x="460" y="3383"/>
                      <a:pt x="479" y="3413"/>
                      <a:pt x="500" y="3443"/>
                    </a:cubicBezTo>
                    <a:cubicBezTo>
                      <a:pt x="781" y="3271"/>
                      <a:pt x="1064" y="3107"/>
                      <a:pt x="1351" y="2946"/>
                    </a:cubicBezTo>
                    <a:cubicBezTo>
                      <a:pt x="1679" y="2762"/>
                      <a:pt x="2007" y="2589"/>
                      <a:pt x="2343" y="2422"/>
                    </a:cubicBezTo>
                    <a:cubicBezTo>
                      <a:pt x="2678" y="2254"/>
                      <a:pt x="3012" y="2099"/>
                      <a:pt x="3353" y="1948"/>
                    </a:cubicBezTo>
                    <a:cubicBezTo>
                      <a:pt x="3390" y="1931"/>
                      <a:pt x="3430" y="1913"/>
                      <a:pt x="3468" y="1898"/>
                    </a:cubicBezTo>
                    <a:cubicBezTo>
                      <a:pt x="3445" y="1860"/>
                      <a:pt x="3422" y="1824"/>
                      <a:pt x="3400" y="1787"/>
                    </a:cubicBezTo>
                    <a:cubicBezTo>
                      <a:pt x="3368" y="1737"/>
                      <a:pt x="3343" y="1682"/>
                      <a:pt x="3318" y="1630"/>
                    </a:cubicBezTo>
                    <a:cubicBezTo>
                      <a:pt x="3294" y="1576"/>
                      <a:pt x="3274" y="1524"/>
                      <a:pt x="3256" y="1471"/>
                    </a:cubicBezTo>
                    <a:cubicBezTo>
                      <a:pt x="3230" y="1391"/>
                      <a:pt x="3210" y="1308"/>
                      <a:pt x="3199" y="1228"/>
                    </a:cubicBezTo>
                    <a:cubicBezTo>
                      <a:pt x="3186" y="1147"/>
                      <a:pt x="3180" y="1064"/>
                      <a:pt x="3182" y="983"/>
                    </a:cubicBezTo>
                    <a:cubicBezTo>
                      <a:pt x="3184" y="900"/>
                      <a:pt x="3192" y="819"/>
                      <a:pt x="3207" y="739"/>
                    </a:cubicBezTo>
                    <a:cubicBezTo>
                      <a:pt x="3223" y="658"/>
                      <a:pt x="3246" y="579"/>
                      <a:pt x="3275" y="497"/>
                    </a:cubicBezTo>
                    <a:cubicBezTo>
                      <a:pt x="3304" y="418"/>
                      <a:pt x="3340" y="339"/>
                      <a:pt x="3383" y="263"/>
                    </a:cubicBezTo>
                    <a:cubicBezTo>
                      <a:pt x="3412" y="210"/>
                      <a:pt x="3445" y="159"/>
                      <a:pt x="3479" y="109"/>
                    </a:cubicBezTo>
                    <a:cubicBezTo>
                      <a:pt x="3501" y="77"/>
                      <a:pt x="3524" y="44"/>
                      <a:pt x="3548" y="13"/>
                    </a:cubicBezTo>
                    <a:cubicBezTo>
                      <a:pt x="3522" y="12"/>
                      <a:pt x="3497" y="10"/>
                      <a:pt x="3471" y="10"/>
                    </a:cubicBezTo>
                    <a:cubicBezTo>
                      <a:pt x="3460" y="10"/>
                      <a:pt x="3448" y="10"/>
                      <a:pt x="3436" y="11"/>
                    </a:cubicBezTo>
                    <a:cubicBezTo>
                      <a:pt x="3240" y="4"/>
                      <a:pt x="3047" y="0"/>
                      <a:pt x="28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6589;p24"/>
              <p:cNvSpPr/>
              <p:nvPr/>
            </p:nvSpPr>
            <p:spPr>
              <a:xfrm>
                <a:off x="2735470" y="1897488"/>
                <a:ext cx="383794" cy="482151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15461" extrusionOk="0">
                    <a:moveTo>
                      <a:pt x="102" y="0"/>
                    </a:moveTo>
                    <a:cubicBezTo>
                      <a:pt x="88" y="120"/>
                      <a:pt x="74" y="236"/>
                      <a:pt x="62" y="353"/>
                    </a:cubicBezTo>
                    <a:cubicBezTo>
                      <a:pt x="35" y="666"/>
                      <a:pt x="15" y="985"/>
                      <a:pt x="6" y="1293"/>
                    </a:cubicBezTo>
                    <a:cubicBezTo>
                      <a:pt x="2" y="1429"/>
                      <a:pt x="0" y="1567"/>
                      <a:pt x="0" y="1704"/>
                    </a:cubicBezTo>
                    <a:cubicBezTo>
                      <a:pt x="2" y="2013"/>
                      <a:pt x="12" y="2308"/>
                      <a:pt x="36" y="2613"/>
                    </a:cubicBezTo>
                    <a:cubicBezTo>
                      <a:pt x="59" y="2915"/>
                      <a:pt x="92" y="3205"/>
                      <a:pt x="137" y="3501"/>
                    </a:cubicBezTo>
                    <a:cubicBezTo>
                      <a:pt x="182" y="3799"/>
                      <a:pt x="236" y="4082"/>
                      <a:pt x="302" y="4371"/>
                    </a:cubicBezTo>
                    <a:cubicBezTo>
                      <a:pt x="368" y="4658"/>
                      <a:pt x="442" y="4936"/>
                      <a:pt x="529" y="5216"/>
                    </a:cubicBezTo>
                    <a:cubicBezTo>
                      <a:pt x="617" y="5497"/>
                      <a:pt x="713" y="5764"/>
                      <a:pt x="821" y="6034"/>
                    </a:cubicBezTo>
                    <a:cubicBezTo>
                      <a:pt x="931" y="6303"/>
                      <a:pt x="1046" y="6562"/>
                      <a:pt x="1175" y="6821"/>
                    </a:cubicBezTo>
                    <a:cubicBezTo>
                      <a:pt x="1303" y="7079"/>
                      <a:pt x="1439" y="7328"/>
                      <a:pt x="1589" y="7574"/>
                    </a:cubicBezTo>
                    <a:lnTo>
                      <a:pt x="1585" y="7575"/>
                    </a:lnTo>
                    <a:cubicBezTo>
                      <a:pt x="1855" y="8005"/>
                      <a:pt x="2147" y="8431"/>
                      <a:pt x="2463" y="8848"/>
                    </a:cubicBezTo>
                    <a:cubicBezTo>
                      <a:pt x="2926" y="9459"/>
                      <a:pt x="3438" y="10055"/>
                      <a:pt x="3997" y="10625"/>
                    </a:cubicBezTo>
                    <a:cubicBezTo>
                      <a:pt x="4555" y="11195"/>
                      <a:pt x="5163" y="11739"/>
                      <a:pt x="5813" y="12245"/>
                    </a:cubicBezTo>
                    <a:cubicBezTo>
                      <a:pt x="6464" y="12751"/>
                      <a:pt x="7157" y="13218"/>
                      <a:pt x="7887" y="13641"/>
                    </a:cubicBezTo>
                    <a:cubicBezTo>
                      <a:pt x="7887" y="13641"/>
                      <a:pt x="9774" y="14480"/>
                      <a:pt x="9986" y="14584"/>
                    </a:cubicBezTo>
                    <a:cubicBezTo>
                      <a:pt x="10323" y="14749"/>
                      <a:pt x="10678" y="14905"/>
                      <a:pt x="11049" y="15045"/>
                    </a:cubicBezTo>
                    <a:lnTo>
                      <a:pt x="11092" y="15063"/>
                    </a:lnTo>
                    <a:cubicBezTo>
                      <a:pt x="11450" y="15196"/>
                      <a:pt x="11821" y="15319"/>
                      <a:pt x="12202" y="15429"/>
                    </a:cubicBezTo>
                    <a:cubicBezTo>
                      <a:pt x="12229" y="15437"/>
                      <a:pt x="12274" y="15451"/>
                      <a:pt x="12307" y="15461"/>
                    </a:cubicBezTo>
                    <a:lnTo>
                      <a:pt x="12290" y="15455"/>
                    </a:lnTo>
                    <a:cubicBezTo>
                      <a:pt x="12153" y="15405"/>
                      <a:pt x="12019" y="15340"/>
                      <a:pt x="11891" y="15260"/>
                    </a:cubicBezTo>
                    <a:cubicBezTo>
                      <a:pt x="11725" y="15158"/>
                      <a:pt x="11568" y="15028"/>
                      <a:pt x="11417" y="14876"/>
                    </a:cubicBezTo>
                    <a:cubicBezTo>
                      <a:pt x="11266" y="14722"/>
                      <a:pt x="11124" y="14545"/>
                      <a:pt x="10991" y="14344"/>
                    </a:cubicBezTo>
                    <a:cubicBezTo>
                      <a:pt x="10858" y="14140"/>
                      <a:pt x="10734" y="13917"/>
                      <a:pt x="10619" y="13670"/>
                    </a:cubicBezTo>
                    <a:cubicBezTo>
                      <a:pt x="10503" y="13419"/>
                      <a:pt x="10398" y="13154"/>
                      <a:pt x="10301" y="12860"/>
                    </a:cubicBezTo>
                    <a:cubicBezTo>
                      <a:pt x="10237" y="12665"/>
                      <a:pt x="10176" y="12463"/>
                      <a:pt x="10122" y="12249"/>
                    </a:cubicBezTo>
                    <a:cubicBezTo>
                      <a:pt x="10065" y="12036"/>
                      <a:pt x="10015" y="11817"/>
                      <a:pt x="9968" y="11585"/>
                    </a:cubicBezTo>
                    <a:cubicBezTo>
                      <a:pt x="9920" y="11354"/>
                      <a:pt x="9879" y="11118"/>
                      <a:pt x="9841" y="10868"/>
                    </a:cubicBezTo>
                    <a:cubicBezTo>
                      <a:pt x="9802" y="10618"/>
                      <a:pt x="9771" y="10366"/>
                      <a:pt x="9742" y="10100"/>
                    </a:cubicBezTo>
                    <a:cubicBezTo>
                      <a:pt x="9713" y="9834"/>
                      <a:pt x="9690" y="9568"/>
                      <a:pt x="9670" y="9288"/>
                    </a:cubicBezTo>
                    <a:cubicBezTo>
                      <a:pt x="9651" y="9007"/>
                      <a:pt x="9637" y="8727"/>
                      <a:pt x="9627" y="8432"/>
                    </a:cubicBezTo>
                    <a:cubicBezTo>
                      <a:pt x="9615" y="8138"/>
                      <a:pt x="9611" y="7847"/>
                      <a:pt x="9611" y="7538"/>
                    </a:cubicBezTo>
                    <a:cubicBezTo>
                      <a:pt x="9611" y="7401"/>
                      <a:pt x="9611" y="7263"/>
                      <a:pt x="9613" y="7124"/>
                    </a:cubicBezTo>
                    <a:cubicBezTo>
                      <a:pt x="9615" y="6813"/>
                      <a:pt x="9626" y="6487"/>
                      <a:pt x="9637" y="6165"/>
                    </a:cubicBezTo>
                    <a:cubicBezTo>
                      <a:pt x="9641" y="6044"/>
                      <a:pt x="9649" y="5922"/>
                      <a:pt x="9654" y="5798"/>
                    </a:cubicBezTo>
                    <a:cubicBezTo>
                      <a:pt x="9618" y="5787"/>
                      <a:pt x="9582" y="5778"/>
                      <a:pt x="9546" y="5770"/>
                    </a:cubicBezTo>
                    <a:cubicBezTo>
                      <a:pt x="9203" y="5679"/>
                      <a:pt x="8871" y="5586"/>
                      <a:pt x="8536" y="5484"/>
                    </a:cubicBezTo>
                    <a:cubicBezTo>
                      <a:pt x="8202" y="5382"/>
                      <a:pt x="7882" y="5275"/>
                      <a:pt x="7558" y="5162"/>
                    </a:cubicBezTo>
                    <a:cubicBezTo>
                      <a:pt x="7236" y="5047"/>
                      <a:pt x="6927" y="4932"/>
                      <a:pt x="6618" y="4806"/>
                    </a:cubicBezTo>
                    <a:cubicBezTo>
                      <a:pt x="6307" y="4680"/>
                      <a:pt x="6014" y="4555"/>
                      <a:pt x="5718" y="4418"/>
                    </a:cubicBezTo>
                    <a:cubicBezTo>
                      <a:pt x="5422" y="4283"/>
                      <a:pt x="5141" y="4147"/>
                      <a:pt x="4861" y="4000"/>
                    </a:cubicBezTo>
                    <a:cubicBezTo>
                      <a:pt x="4633" y="3881"/>
                      <a:pt x="4415" y="3760"/>
                      <a:pt x="4195" y="3635"/>
                    </a:cubicBezTo>
                    <a:cubicBezTo>
                      <a:pt x="3932" y="3482"/>
                      <a:pt x="3666" y="3319"/>
                      <a:pt x="3418" y="3156"/>
                    </a:cubicBezTo>
                    <a:cubicBezTo>
                      <a:pt x="3170" y="2995"/>
                      <a:pt x="2923" y="2823"/>
                      <a:pt x="2693" y="2651"/>
                    </a:cubicBezTo>
                    <a:cubicBezTo>
                      <a:pt x="2466" y="2480"/>
                      <a:pt x="2237" y="2301"/>
                      <a:pt x="2027" y="2121"/>
                    </a:cubicBezTo>
                    <a:cubicBezTo>
                      <a:pt x="1815" y="1941"/>
                      <a:pt x="1608" y="1754"/>
                      <a:pt x="1418" y="1567"/>
                    </a:cubicBezTo>
                    <a:cubicBezTo>
                      <a:pt x="1227" y="1381"/>
                      <a:pt x="1043" y="1186"/>
                      <a:pt x="872" y="995"/>
                    </a:cubicBezTo>
                    <a:cubicBezTo>
                      <a:pt x="701" y="803"/>
                      <a:pt x="537" y="603"/>
                      <a:pt x="389" y="403"/>
                    </a:cubicBezTo>
                    <a:cubicBezTo>
                      <a:pt x="288" y="271"/>
                      <a:pt x="192" y="136"/>
                      <a:pt x="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6590;p24"/>
              <p:cNvSpPr/>
              <p:nvPr/>
            </p:nvSpPr>
            <p:spPr>
              <a:xfrm>
                <a:off x="2700637" y="1353227"/>
                <a:ext cx="352609" cy="544209"/>
              </a:xfrm>
              <a:custGeom>
                <a:avLst/>
                <a:gdLst/>
                <a:ahLst/>
                <a:cxnLst/>
                <a:rect l="l" t="t" r="r" b="b"/>
                <a:pathLst>
                  <a:path w="11307" h="17451" extrusionOk="0">
                    <a:moveTo>
                      <a:pt x="11306" y="0"/>
                    </a:moveTo>
                    <a:lnTo>
                      <a:pt x="11306" y="0"/>
                    </a:lnTo>
                    <a:cubicBezTo>
                      <a:pt x="11267" y="7"/>
                      <a:pt x="11228" y="13"/>
                      <a:pt x="11190" y="19"/>
                    </a:cubicBezTo>
                    <a:cubicBezTo>
                      <a:pt x="10875" y="65"/>
                      <a:pt x="10571" y="122"/>
                      <a:pt x="10271" y="186"/>
                    </a:cubicBezTo>
                    <a:cubicBezTo>
                      <a:pt x="9815" y="288"/>
                      <a:pt x="9377" y="409"/>
                      <a:pt x="8945" y="552"/>
                    </a:cubicBezTo>
                    <a:cubicBezTo>
                      <a:pt x="8514" y="697"/>
                      <a:pt x="8099" y="861"/>
                      <a:pt x="7696" y="1047"/>
                    </a:cubicBezTo>
                    <a:cubicBezTo>
                      <a:pt x="7294" y="1231"/>
                      <a:pt x="6907" y="1436"/>
                      <a:pt x="6534" y="1662"/>
                    </a:cubicBezTo>
                    <a:cubicBezTo>
                      <a:pt x="6165" y="1889"/>
                      <a:pt x="5808" y="2135"/>
                      <a:pt x="5473" y="2400"/>
                    </a:cubicBezTo>
                    <a:cubicBezTo>
                      <a:pt x="5139" y="2664"/>
                      <a:pt x="4819" y="2947"/>
                      <a:pt x="4520" y="3248"/>
                    </a:cubicBezTo>
                    <a:cubicBezTo>
                      <a:pt x="4241" y="3528"/>
                      <a:pt x="3978" y="3829"/>
                      <a:pt x="3734" y="4139"/>
                    </a:cubicBezTo>
                    <a:cubicBezTo>
                      <a:pt x="3728" y="4145"/>
                      <a:pt x="3724" y="4152"/>
                      <a:pt x="3720" y="4156"/>
                    </a:cubicBezTo>
                    <a:cubicBezTo>
                      <a:pt x="3382" y="4594"/>
                      <a:pt x="3060" y="5048"/>
                      <a:pt x="2758" y="5521"/>
                    </a:cubicBezTo>
                    <a:cubicBezTo>
                      <a:pt x="2154" y="6470"/>
                      <a:pt x="1629" y="7488"/>
                      <a:pt x="1204" y="8551"/>
                    </a:cubicBezTo>
                    <a:cubicBezTo>
                      <a:pt x="777" y="9615"/>
                      <a:pt x="450" y="10725"/>
                      <a:pt x="233" y="11854"/>
                    </a:cubicBezTo>
                    <a:cubicBezTo>
                      <a:pt x="156" y="12258"/>
                      <a:pt x="91" y="12665"/>
                      <a:pt x="41" y="13070"/>
                    </a:cubicBezTo>
                    <a:lnTo>
                      <a:pt x="42" y="13070"/>
                    </a:lnTo>
                    <a:cubicBezTo>
                      <a:pt x="9" y="13396"/>
                      <a:pt x="0" y="13723"/>
                      <a:pt x="20" y="14048"/>
                    </a:cubicBezTo>
                    <a:cubicBezTo>
                      <a:pt x="39" y="14374"/>
                      <a:pt x="85" y="14700"/>
                      <a:pt x="157" y="15024"/>
                    </a:cubicBezTo>
                    <a:cubicBezTo>
                      <a:pt x="229" y="15346"/>
                      <a:pt x="328" y="15671"/>
                      <a:pt x="452" y="15988"/>
                    </a:cubicBezTo>
                    <a:cubicBezTo>
                      <a:pt x="535" y="16201"/>
                      <a:pt x="630" y="16413"/>
                      <a:pt x="736" y="16621"/>
                    </a:cubicBezTo>
                    <a:cubicBezTo>
                      <a:pt x="840" y="16829"/>
                      <a:pt x="959" y="17041"/>
                      <a:pt x="1087" y="17243"/>
                    </a:cubicBezTo>
                    <a:cubicBezTo>
                      <a:pt x="1129" y="17314"/>
                      <a:pt x="1172" y="17382"/>
                      <a:pt x="1219" y="17451"/>
                    </a:cubicBezTo>
                    <a:cubicBezTo>
                      <a:pt x="1245" y="17252"/>
                      <a:pt x="1273" y="17051"/>
                      <a:pt x="1306" y="16855"/>
                    </a:cubicBezTo>
                    <a:cubicBezTo>
                      <a:pt x="1357" y="16540"/>
                      <a:pt x="1421" y="16216"/>
                      <a:pt x="1494" y="15901"/>
                    </a:cubicBezTo>
                    <a:cubicBezTo>
                      <a:pt x="1569" y="15584"/>
                      <a:pt x="1652" y="15261"/>
                      <a:pt x="1749" y="14945"/>
                    </a:cubicBezTo>
                    <a:cubicBezTo>
                      <a:pt x="1842" y="14628"/>
                      <a:pt x="1950" y="14305"/>
                      <a:pt x="2065" y="13990"/>
                    </a:cubicBezTo>
                    <a:cubicBezTo>
                      <a:pt x="2180" y="13677"/>
                      <a:pt x="2309" y="13356"/>
                      <a:pt x="2443" y="13044"/>
                    </a:cubicBezTo>
                    <a:cubicBezTo>
                      <a:pt x="2578" y="12731"/>
                      <a:pt x="2728" y="12414"/>
                      <a:pt x="2881" y="12105"/>
                    </a:cubicBezTo>
                    <a:cubicBezTo>
                      <a:pt x="3038" y="11796"/>
                      <a:pt x="3205" y="11484"/>
                      <a:pt x="3380" y="11179"/>
                    </a:cubicBezTo>
                    <a:cubicBezTo>
                      <a:pt x="3642" y="10724"/>
                      <a:pt x="3929" y="10265"/>
                      <a:pt x="4233" y="9821"/>
                    </a:cubicBezTo>
                    <a:cubicBezTo>
                      <a:pt x="4535" y="9378"/>
                      <a:pt x="4862" y="8937"/>
                      <a:pt x="5206" y="8511"/>
                    </a:cubicBezTo>
                    <a:cubicBezTo>
                      <a:pt x="5548" y="8086"/>
                      <a:pt x="5911" y="7667"/>
                      <a:pt x="6289" y="7262"/>
                    </a:cubicBezTo>
                    <a:cubicBezTo>
                      <a:pt x="6667" y="6858"/>
                      <a:pt x="7062" y="6467"/>
                      <a:pt x="7473" y="6086"/>
                    </a:cubicBezTo>
                    <a:cubicBezTo>
                      <a:pt x="7884" y="5705"/>
                      <a:pt x="8309" y="5340"/>
                      <a:pt x="8750" y="4987"/>
                    </a:cubicBezTo>
                    <a:cubicBezTo>
                      <a:pt x="9191" y="4635"/>
                      <a:pt x="9638" y="4303"/>
                      <a:pt x="10104" y="3981"/>
                    </a:cubicBezTo>
                    <a:cubicBezTo>
                      <a:pt x="10415" y="3765"/>
                      <a:pt x="10725" y="3563"/>
                      <a:pt x="11046" y="3363"/>
                    </a:cubicBezTo>
                    <a:cubicBezTo>
                      <a:pt x="11086" y="3337"/>
                      <a:pt x="11125" y="3314"/>
                      <a:pt x="11165" y="3290"/>
                    </a:cubicBezTo>
                    <a:cubicBezTo>
                      <a:pt x="11145" y="3257"/>
                      <a:pt x="11125" y="3226"/>
                      <a:pt x="11105" y="3196"/>
                    </a:cubicBezTo>
                    <a:cubicBezTo>
                      <a:pt x="11021" y="3061"/>
                      <a:pt x="10947" y="2919"/>
                      <a:pt x="10886" y="2779"/>
                    </a:cubicBezTo>
                    <a:cubicBezTo>
                      <a:pt x="10827" y="2638"/>
                      <a:pt x="10778" y="2495"/>
                      <a:pt x="10743" y="2351"/>
                    </a:cubicBezTo>
                    <a:cubicBezTo>
                      <a:pt x="10707" y="2207"/>
                      <a:pt x="10685" y="2062"/>
                      <a:pt x="10674" y="1918"/>
                    </a:cubicBezTo>
                    <a:cubicBezTo>
                      <a:pt x="10663" y="1773"/>
                      <a:pt x="10666" y="1628"/>
                      <a:pt x="10681" y="1484"/>
                    </a:cubicBezTo>
                    <a:cubicBezTo>
                      <a:pt x="10695" y="1340"/>
                      <a:pt x="10722" y="1196"/>
                      <a:pt x="10764" y="1053"/>
                    </a:cubicBezTo>
                    <a:cubicBezTo>
                      <a:pt x="10803" y="909"/>
                      <a:pt x="10858" y="768"/>
                      <a:pt x="10922" y="628"/>
                    </a:cubicBezTo>
                    <a:cubicBezTo>
                      <a:pt x="10988" y="488"/>
                      <a:pt x="11063" y="352"/>
                      <a:pt x="11154" y="216"/>
                    </a:cubicBezTo>
                    <a:cubicBezTo>
                      <a:pt x="11203" y="143"/>
                      <a:pt x="11253" y="71"/>
                      <a:pt x="11306" y="0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1" name="Google Shape;6591;p24"/>
              <p:cNvSpPr/>
              <p:nvPr/>
            </p:nvSpPr>
            <p:spPr>
              <a:xfrm>
                <a:off x="2816893" y="1275204"/>
                <a:ext cx="365114" cy="207256"/>
              </a:xfrm>
              <a:custGeom>
                <a:avLst/>
                <a:gdLst/>
                <a:ahLst/>
                <a:cxnLst/>
                <a:rect l="l" t="t" r="r" b="b"/>
                <a:pathLst>
                  <a:path w="11708" h="6646" extrusionOk="0">
                    <a:moveTo>
                      <a:pt x="10775" y="1"/>
                    </a:moveTo>
                    <a:cubicBezTo>
                      <a:pt x="10668" y="1"/>
                      <a:pt x="10561" y="9"/>
                      <a:pt x="10459" y="31"/>
                    </a:cubicBezTo>
                    <a:cubicBezTo>
                      <a:pt x="9886" y="157"/>
                      <a:pt x="9325" y="310"/>
                      <a:pt x="8781" y="487"/>
                    </a:cubicBezTo>
                    <a:cubicBezTo>
                      <a:pt x="7772" y="812"/>
                      <a:pt x="6822" y="1216"/>
                      <a:pt x="5938" y="1680"/>
                    </a:cubicBezTo>
                    <a:cubicBezTo>
                      <a:pt x="5496" y="1911"/>
                      <a:pt x="5074" y="2156"/>
                      <a:pt x="4651" y="2422"/>
                    </a:cubicBezTo>
                    <a:cubicBezTo>
                      <a:pt x="4231" y="2688"/>
                      <a:pt x="3811" y="2975"/>
                      <a:pt x="3402" y="3286"/>
                    </a:cubicBezTo>
                    <a:cubicBezTo>
                      <a:pt x="2582" y="3907"/>
                      <a:pt x="1790" y="4616"/>
                      <a:pt x="1051" y="5409"/>
                    </a:cubicBezTo>
                    <a:cubicBezTo>
                      <a:pt x="686" y="5800"/>
                      <a:pt x="335" y="6214"/>
                      <a:pt x="0" y="6646"/>
                    </a:cubicBezTo>
                    <a:cubicBezTo>
                      <a:pt x="243" y="6334"/>
                      <a:pt x="509" y="6035"/>
                      <a:pt x="787" y="5753"/>
                    </a:cubicBezTo>
                    <a:cubicBezTo>
                      <a:pt x="1084" y="5454"/>
                      <a:pt x="1403" y="5169"/>
                      <a:pt x="1740" y="4906"/>
                    </a:cubicBezTo>
                    <a:cubicBezTo>
                      <a:pt x="2076" y="4641"/>
                      <a:pt x="2431" y="4394"/>
                      <a:pt x="2802" y="4168"/>
                    </a:cubicBezTo>
                    <a:cubicBezTo>
                      <a:pt x="3175" y="3944"/>
                      <a:pt x="3560" y="3737"/>
                      <a:pt x="3962" y="3552"/>
                    </a:cubicBezTo>
                    <a:cubicBezTo>
                      <a:pt x="4365" y="3365"/>
                      <a:pt x="4780" y="3201"/>
                      <a:pt x="5212" y="3057"/>
                    </a:cubicBezTo>
                    <a:cubicBezTo>
                      <a:pt x="5643" y="2912"/>
                      <a:pt x="6081" y="2791"/>
                      <a:pt x="6539" y="2691"/>
                    </a:cubicBezTo>
                    <a:cubicBezTo>
                      <a:pt x="6842" y="2624"/>
                      <a:pt x="7145" y="2567"/>
                      <a:pt x="7460" y="2521"/>
                    </a:cubicBezTo>
                    <a:cubicBezTo>
                      <a:pt x="7499" y="2514"/>
                      <a:pt x="7538" y="2508"/>
                      <a:pt x="7577" y="2502"/>
                    </a:cubicBezTo>
                    <a:cubicBezTo>
                      <a:pt x="7623" y="2442"/>
                      <a:pt x="7672" y="2381"/>
                      <a:pt x="7725" y="2321"/>
                    </a:cubicBezTo>
                    <a:cubicBezTo>
                      <a:pt x="7837" y="2192"/>
                      <a:pt x="7958" y="2069"/>
                      <a:pt x="8093" y="1946"/>
                    </a:cubicBezTo>
                    <a:cubicBezTo>
                      <a:pt x="8183" y="1862"/>
                      <a:pt x="8275" y="1785"/>
                      <a:pt x="8375" y="1706"/>
                    </a:cubicBezTo>
                    <a:cubicBezTo>
                      <a:pt x="8474" y="1627"/>
                      <a:pt x="8574" y="1553"/>
                      <a:pt x="8682" y="1480"/>
                    </a:cubicBezTo>
                    <a:cubicBezTo>
                      <a:pt x="8791" y="1407"/>
                      <a:pt x="8899" y="1336"/>
                      <a:pt x="9016" y="1266"/>
                    </a:cubicBezTo>
                    <a:cubicBezTo>
                      <a:pt x="9093" y="1220"/>
                      <a:pt x="9172" y="1174"/>
                      <a:pt x="9253" y="1129"/>
                    </a:cubicBezTo>
                    <a:cubicBezTo>
                      <a:pt x="9374" y="1063"/>
                      <a:pt x="9503" y="997"/>
                      <a:pt x="9631" y="935"/>
                    </a:cubicBezTo>
                    <a:cubicBezTo>
                      <a:pt x="9759" y="875"/>
                      <a:pt x="9896" y="813"/>
                      <a:pt x="10029" y="757"/>
                    </a:cubicBezTo>
                    <a:cubicBezTo>
                      <a:pt x="10164" y="702"/>
                      <a:pt x="10307" y="646"/>
                      <a:pt x="10449" y="596"/>
                    </a:cubicBezTo>
                    <a:cubicBezTo>
                      <a:pt x="10590" y="546"/>
                      <a:pt x="10738" y="495"/>
                      <a:pt x="10885" y="451"/>
                    </a:cubicBezTo>
                    <a:cubicBezTo>
                      <a:pt x="11106" y="383"/>
                      <a:pt x="11340" y="318"/>
                      <a:pt x="11572" y="265"/>
                    </a:cubicBezTo>
                    <a:cubicBezTo>
                      <a:pt x="11616" y="254"/>
                      <a:pt x="11661" y="244"/>
                      <a:pt x="11707" y="235"/>
                    </a:cubicBezTo>
                    <a:cubicBezTo>
                      <a:pt x="11690" y="228"/>
                      <a:pt x="11675" y="221"/>
                      <a:pt x="11660" y="213"/>
                    </a:cubicBezTo>
                    <a:cubicBezTo>
                      <a:pt x="11536" y="156"/>
                      <a:pt x="11417" y="110"/>
                      <a:pt x="11297" y="77"/>
                    </a:cubicBezTo>
                    <a:cubicBezTo>
                      <a:pt x="11118" y="27"/>
                      <a:pt x="10947" y="1"/>
                      <a:pt x="10775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2" name="Google Shape;6592;p24"/>
              <p:cNvSpPr/>
              <p:nvPr/>
            </p:nvSpPr>
            <p:spPr>
              <a:xfrm>
                <a:off x="2697394" y="1760869"/>
                <a:ext cx="87599" cy="372817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11955" extrusionOk="0">
                    <a:moveTo>
                      <a:pt x="143" y="1"/>
                    </a:moveTo>
                    <a:cubicBezTo>
                      <a:pt x="123" y="162"/>
                      <a:pt x="106" y="324"/>
                      <a:pt x="89" y="485"/>
                    </a:cubicBezTo>
                    <a:cubicBezTo>
                      <a:pt x="63" y="770"/>
                      <a:pt x="41" y="1053"/>
                      <a:pt x="27" y="1338"/>
                    </a:cubicBezTo>
                    <a:cubicBezTo>
                      <a:pt x="12" y="1621"/>
                      <a:pt x="5" y="1906"/>
                      <a:pt x="2" y="2188"/>
                    </a:cubicBezTo>
                    <a:cubicBezTo>
                      <a:pt x="1" y="2753"/>
                      <a:pt x="24" y="3315"/>
                      <a:pt x="74" y="3870"/>
                    </a:cubicBezTo>
                    <a:cubicBezTo>
                      <a:pt x="124" y="4425"/>
                      <a:pt x="199" y="4974"/>
                      <a:pt x="297" y="5513"/>
                    </a:cubicBezTo>
                    <a:cubicBezTo>
                      <a:pt x="494" y="6591"/>
                      <a:pt x="783" y="7628"/>
                      <a:pt x="1148" y="8605"/>
                    </a:cubicBezTo>
                    <a:cubicBezTo>
                      <a:pt x="1512" y="9583"/>
                      <a:pt x="1950" y="10503"/>
                      <a:pt x="2442" y="11353"/>
                    </a:cubicBezTo>
                    <a:cubicBezTo>
                      <a:pt x="2557" y="11554"/>
                      <a:pt x="2679" y="11755"/>
                      <a:pt x="2804" y="11955"/>
                    </a:cubicBezTo>
                    <a:lnTo>
                      <a:pt x="2809" y="11954"/>
                    </a:lnTo>
                    <a:cubicBezTo>
                      <a:pt x="2659" y="11706"/>
                      <a:pt x="2522" y="11459"/>
                      <a:pt x="2395" y="11200"/>
                    </a:cubicBezTo>
                    <a:cubicBezTo>
                      <a:pt x="2265" y="10941"/>
                      <a:pt x="2149" y="10683"/>
                      <a:pt x="2041" y="10412"/>
                    </a:cubicBezTo>
                    <a:cubicBezTo>
                      <a:pt x="1933" y="10144"/>
                      <a:pt x="1838" y="9875"/>
                      <a:pt x="1749" y="9594"/>
                    </a:cubicBezTo>
                    <a:cubicBezTo>
                      <a:pt x="1661" y="9317"/>
                      <a:pt x="1588" y="9039"/>
                      <a:pt x="1522" y="8750"/>
                    </a:cubicBezTo>
                    <a:cubicBezTo>
                      <a:pt x="1454" y="8461"/>
                      <a:pt x="1401" y="8177"/>
                      <a:pt x="1357" y="7881"/>
                    </a:cubicBezTo>
                    <a:cubicBezTo>
                      <a:pt x="1311" y="7584"/>
                      <a:pt x="1279" y="7294"/>
                      <a:pt x="1256" y="6991"/>
                    </a:cubicBezTo>
                    <a:cubicBezTo>
                      <a:pt x="1231" y="6687"/>
                      <a:pt x="1221" y="6393"/>
                      <a:pt x="1220" y="6084"/>
                    </a:cubicBezTo>
                    <a:cubicBezTo>
                      <a:pt x="1220" y="5947"/>
                      <a:pt x="1221" y="5809"/>
                      <a:pt x="1224" y="5672"/>
                    </a:cubicBezTo>
                    <a:cubicBezTo>
                      <a:pt x="1231" y="5365"/>
                      <a:pt x="1252" y="5043"/>
                      <a:pt x="1282" y="4732"/>
                    </a:cubicBezTo>
                    <a:cubicBezTo>
                      <a:pt x="1295" y="4617"/>
                      <a:pt x="1308" y="4498"/>
                      <a:pt x="1322" y="4380"/>
                    </a:cubicBezTo>
                    <a:cubicBezTo>
                      <a:pt x="1277" y="4310"/>
                      <a:pt x="1231" y="4242"/>
                      <a:pt x="1188" y="4173"/>
                    </a:cubicBezTo>
                    <a:cubicBezTo>
                      <a:pt x="1062" y="3969"/>
                      <a:pt x="944" y="3760"/>
                      <a:pt x="839" y="3552"/>
                    </a:cubicBezTo>
                    <a:cubicBezTo>
                      <a:pt x="733" y="3343"/>
                      <a:pt x="638" y="3131"/>
                      <a:pt x="554" y="2919"/>
                    </a:cubicBezTo>
                    <a:cubicBezTo>
                      <a:pt x="431" y="2602"/>
                      <a:pt x="331" y="2278"/>
                      <a:pt x="260" y="1955"/>
                    </a:cubicBezTo>
                    <a:cubicBezTo>
                      <a:pt x="188" y="1631"/>
                      <a:pt x="143" y="1303"/>
                      <a:pt x="123" y="978"/>
                    </a:cubicBezTo>
                    <a:cubicBezTo>
                      <a:pt x="103" y="654"/>
                      <a:pt x="110" y="326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3" name="Google Shape;6593;p24"/>
              <p:cNvSpPr/>
              <p:nvPr/>
            </p:nvSpPr>
            <p:spPr>
              <a:xfrm>
                <a:off x="3127084" y="1298062"/>
                <a:ext cx="276393" cy="163815"/>
              </a:xfrm>
              <a:custGeom>
                <a:avLst/>
                <a:gdLst/>
                <a:ahLst/>
                <a:cxnLst/>
                <a:rect l="l" t="t" r="r" b="b"/>
                <a:pathLst>
                  <a:path w="8863" h="5253" extrusionOk="0">
                    <a:moveTo>
                      <a:pt x="4344" y="327"/>
                    </a:moveTo>
                    <a:cubicBezTo>
                      <a:pt x="4373" y="327"/>
                      <a:pt x="4400" y="328"/>
                      <a:pt x="4424" y="333"/>
                    </a:cubicBezTo>
                    <a:cubicBezTo>
                      <a:pt x="4506" y="333"/>
                      <a:pt x="4587" y="333"/>
                      <a:pt x="4667" y="337"/>
                    </a:cubicBezTo>
                    <a:cubicBezTo>
                      <a:pt x="4805" y="340"/>
                      <a:pt x="4944" y="350"/>
                      <a:pt x="5078" y="362"/>
                    </a:cubicBezTo>
                    <a:cubicBezTo>
                      <a:pt x="5219" y="375"/>
                      <a:pt x="5350" y="391"/>
                      <a:pt x="5484" y="411"/>
                    </a:cubicBezTo>
                    <a:cubicBezTo>
                      <a:pt x="5573" y="424"/>
                      <a:pt x="5659" y="438"/>
                      <a:pt x="5747" y="455"/>
                    </a:cubicBezTo>
                    <a:cubicBezTo>
                      <a:pt x="5833" y="474"/>
                      <a:pt x="5918" y="491"/>
                      <a:pt x="6004" y="511"/>
                    </a:cubicBezTo>
                    <a:lnTo>
                      <a:pt x="6116" y="539"/>
                    </a:lnTo>
                    <a:cubicBezTo>
                      <a:pt x="6159" y="549"/>
                      <a:pt x="6204" y="562"/>
                      <a:pt x="6256" y="576"/>
                    </a:cubicBezTo>
                    <a:cubicBezTo>
                      <a:pt x="6336" y="599"/>
                      <a:pt x="6415" y="623"/>
                      <a:pt x="6497" y="649"/>
                    </a:cubicBezTo>
                    <a:cubicBezTo>
                      <a:pt x="6573" y="675"/>
                      <a:pt x="6650" y="702"/>
                      <a:pt x="6729" y="733"/>
                    </a:cubicBezTo>
                    <a:cubicBezTo>
                      <a:pt x="6803" y="763"/>
                      <a:pt x="6878" y="792"/>
                      <a:pt x="6950" y="825"/>
                    </a:cubicBezTo>
                    <a:cubicBezTo>
                      <a:pt x="7023" y="856"/>
                      <a:pt x="7091" y="889"/>
                      <a:pt x="7160" y="922"/>
                    </a:cubicBezTo>
                    <a:cubicBezTo>
                      <a:pt x="7230" y="958"/>
                      <a:pt x="7295" y="993"/>
                      <a:pt x="7357" y="1029"/>
                    </a:cubicBezTo>
                    <a:cubicBezTo>
                      <a:pt x="7399" y="1052"/>
                      <a:pt x="7442" y="1079"/>
                      <a:pt x="7483" y="1105"/>
                    </a:cubicBezTo>
                    <a:cubicBezTo>
                      <a:pt x="7522" y="1129"/>
                      <a:pt x="7562" y="1157"/>
                      <a:pt x="7604" y="1184"/>
                    </a:cubicBezTo>
                    <a:cubicBezTo>
                      <a:pt x="7662" y="1223"/>
                      <a:pt x="7719" y="1265"/>
                      <a:pt x="7771" y="1306"/>
                    </a:cubicBezTo>
                    <a:cubicBezTo>
                      <a:pt x="7823" y="1349"/>
                      <a:pt x="7874" y="1393"/>
                      <a:pt x="7922" y="1436"/>
                    </a:cubicBezTo>
                    <a:cubicBezTo>
                      <a:pt x="7968" y="1476"/>
                      <a:pt x="8014" y="1522"/>
                      <a:pt x="8057" y="1567"/>
                    </a:cubicBezTo>
                    <a:cubicBezTo>
                      <a:pt x="8097" y="1611"/>
                      <a:pt x="8139" y="1659"/>
                      <a:pt x="8175" y="1703"/>
                    </a:cubicBezTo>
                    <a:cubicBezTo>
                      <a:pt x="8211" y="1748"/>
                      <a:pt x="8245" y="1792"/>
                      <a:pt x="8277" y="1843"/>
                    </a:cubicBezTo>
                    <a:cubicBezTo>
                      <a:pt x="8309" y="1889"/>
                      <a:pt x="8337" y="1936"/>
                      <a:pt x="8362" y="1983"/>
                    </a:cubicBezTo>
                    <a:cubicBezTo>
                      <a:pt x="8389" y="2029"/>
                      <a:pt x="8411" y="2078"/>
                      <a:pt x="8431" y="2126"/>
                    </a:cubicBezTo>
                    <a:cubicBezTo>
                      <a:pt x="8461" y="2198"/>
                      <a:pt x="8484" y="2270"/>
                      <a:pt x="8500" y="2343"/>
                    </a:cubicBezTo>
                    <a:cubicBezTo>
                      <a:pt x="8519" y="2415"/>
                      <a:pt x="8529" y="2487"/>
                      <a:pt x="8533" y="2560"/>
                    </a:cubicBezTo>
                    <a:cubicBezTo>
                      <a:pt x="8539" y="2630"/>
                      <a:pt x="8534" y="2704"/>
                      <a:pt x="8527" y="2776"/>
                    </a:cubicBezTo>
                    <a:cubicBezTo>
                      <a:pt x="8519" y="2847"/>
                      <a:pt x="8504" y="2921"/>
                      <a:pt x="8484" y="2991"/>
                    </a:cubicBezTo>
                    <a:cubicBezTo>
                      <a:pt x="8462" y="3065"/>
                      <a:pt x="8435" y="3135"/>
                      <a:pt x="8404" y="3207"/>
                    </a:cubicBezTo>
                    <a:cubicBezTo>
                      <a:pt x="8381" y="3254"/>
                      <a:pt x="8356" y="3300"/>
                      <a:pt x="8327" y="3349"/>
                    </a:cubicBezTo>
                    <a:cubicBezTo>
                      <a:pt x="8299" y="3395"/>
                      <a:pt x="8268" y="3443"/>
                      <a:pt x="8237" y="3487"/>
                    </a:cubicBezTo>
                    <a:lnTo>
                      <a:pt x="8201" y="3535"/>
                    </a:lnTo>
                    <a:cubicBezTo>
                      <a:pt x="8176" y="3563"/>
                      <a:pt x="8153" y="3594"/>
                      <a:pt x="8126" y="3624"/>
                    </a:cubicBezTo>
                    <a:cubicBezTo>
                      <a:pt x="8087" y="3668"/>
                      <a:pt x="8046" y="3712"/>
                      <a:pt x="8001" y="3758"/>
                    </a:cubicBezTo>
                    <a:cubicBezTo>
                      <a:pt x="7958" y="3801"/>
                      <a:pt x="7910" y="3844"/>
                      <a:pt x="7860" y="3887"/>
                    </a:cubicBezTo>
                    <a:cubicBezTo>
                      <a:pt x="7810" y="3927"/>
                      <a:pt x="7759" y="3969"/>
                      <a:pt x="7705" y="4011"/>
                    </a:cubicBezTo>
                    <a:cubicBezTo>
                      <a:pt x="7650" y="4049"/>
                      <a:pt x="7594" y="4090"/>
                      <a:pt x="7534" y="4128"/>
                    </a:cubicBezTo>
                    <a:cubicBezTo>
                      <a:pt x="7493" y="4154"/>
                      <a:pt x="7453" y="4179"/>
                      <a:pt x="7412" y="4205"/>
                    </a:cubicBezTo>
                    <a:lnTo>
                      <a:pt x="7327" y="4255"/>
                    </a:lnTo>
                    <a:cubicBezTo>
                      <a:pt x="7266" y="4291"/>
                      <a:pt x="7196" y="4327"/>
                      <a:pt x="7125" y="4361"/>
                    </a:cubicBezTo>
                    <a:cubicBezTo>
                      <a:pt x="7058" y="4394"/>
                      <a:pt x="6986" y="4427"/>
                      <a:pt x="6911" y="4459"/>
                    </a:cubicBezTo>
                    <a:cubicBezTo>
                      <a:pt x="6836" y="4492"/>
                      <a:pt x="6760" y="4522"/>
                      <a:pt x="6686" y="4550"/>
                    </a:cubicBezTo>
                    <a:cubicBezTo>
                      <a:pt x="6609" y="4578"/>
                      <a:pt x="6530" y="4607"/>
                      <a:pt x="6450" y="4632"/>
                    </a:cubicBezTo>
                    <a:cubicBezTo>
                      <a:pt x="6369" y="4657"/>
                      <a:pt x="6286" y="4682"/>
                      <a:pt x="6205" y="4703"/>
                    </a:cubicBezTo>
                    <a:cubicBezTo>
                      <a:pt x="6121" y="4728"/>
                      <a:pt x="6034" y="4749"/>
                      <a:pt x="5926" y="4772"/>
                    </a:cubicBezTo>
                    <a:cubicBezTo>
                      <a:pt x="5852" y="4790"/>
                      <a:pt x="5773" y="4807"/>
                      <a:pt x="5692" y="4821"/>
                    </a:cubicBezTo>
                    <a:cubicBezTo>
                      <a:pt x="5603" y="4837"/>
                      <a:pt x="5514" y="4852"/>
                      <a:pt x="5426" y="4865"/>
                    </a:cubicBezTo>
                    <a:cubicBezTo>
                      <a:pt x="5292" y="4882"/>
                      <a:pt x="5156" y="4898"/>
                      <a:pt x="5019" y="4909"/>
                    </a:cubicBezTo>
                    <a:cubicBezTo>
                      <a:pt x="4883" y="4919"/>
                      <a:pt x="4743" y="4926"/>
                      <a:pt x="4605" y="4931"/>
                    </a:cubicBezTo>
                    <a:cubicBezTo>
                      <a:pt x="4548" y="4932"/>
                      <a:pt x="4490" y="4932"/>
                      <a:pt x="4433" y="4932"/>
                    </a:cubicBezTo>
                    <a:cubicBezTo>
                      <a:pt x="4352" y="4932"/>
                      <a:pt x="4272" y="4932"/>
                      <a:pt x="4193" y="4929"/>
                    </a:cubicBezTo>
                    <a:cubicBezTo>
                      <a:pt x="4056" y="4925"/>
                      <a:pt x="3918" y="4916"/>
                      <a:pt x="3781" y="4903"/>
                    </a:cubicBezTo>
                    <a:cubicBezTo>
                      <a:pt x="3643" y="4890"/>
                      <a:pt x="3511" y="4875"/>
                      <a:pt x="3377" y="4854"/>
                    </a:cubicBezTo>
                    <a:cubicBezTo>
                      <a:pt x="3288" y="4843"/>
                      <a:pt x="3202" y="4829"/>
                      <a:pt x="3113" y="4810"/>
                    </a:cubicBezTo>
                    <a:cubicBezTo>
                      <a:pt x="3027" y="4793"/>
                      <a:pt x="2942" y="4774"/>
                      <a:pt x="2856" y="4754"/>
                    </a:cubicBezTo>
                    <a:lnTo>
                      <a:pt x="2739" y="4725"/>
                    </a:lnTo>
                    <a:lnTo>
                      <a:pt x="2604" y="4689"/>
                    </a:lnTo>
                    <a:cubicBezTo>
                      <a:pt x="2522" y="4666"/>
                      <a:pt x="2443" y="4643"/>
                      <a:pt x="2364" y="4616"/>
                    </a:cubicBezTo>
                    <a:cubicBezTo>
                      <a:pt x="2285" y="4588"/>
                      <a:pt x="2207" y="4563"/>
                      <a:pt x="2131" y="4534"/>
                    </a:cubicBezTo>
                    <a:cubicBezTo>
                      <a:pt x="2058" y="4505"/>
                      <a:pt x="1984" y="4473"/>
                      <a:pt x="1911" y="4442"/>
                    </a:cubicBezTo>
                    <a:cubicBezTo>
                      <a:pt x="1839" y="4409"/>
                      <a:pt x="1769" y="4377"/>
                      <a:pt x="1700" y="4343"/>
                    </a:cubicBezTo>
                    <a:cubicBezTo>
                      <a:pt x="1626" y="4305"/>
                      <a:pt x="1559" y="4269"/>
                      <a:pt x="1494" y="4232"/>
                    </a:cubicBezTo>
                    <a:cubicBezTo>
                      <a:pt x="1431" y="4196"/>
                      <a:pt x="1366" y="4156"/>
                      <a:pt x="1307" y="4117"/>
                    </a:cubicBezTo>
                    <a:cubicBezTo>
                      <a:pt x="1250" y="4078"/>
                      <a:pt x="1189" y="4035"/>
                      <a:pt x="1136" y="3996"/>
                    </a:cubicBezTo>
                    <a:cubicBezTo>
                      <a:pt x="1081" y="3954"/>
                      <a:pt x="1028" y="3911"/>
                      <a:pt x="979" y="3868"/>
                    </a:cubicBezTo>
                    <a:cubicBezTo>
                      <a:pt x="931" y="3825"/>
                      <a:pt x="885" y="3782"/>
                      <a:pt x="840" y="3737"/>
                    </a:cubicBezTo>
                    <a:cubicBezTo>
                      <a:pt x="797" y="3693"/>
                      <a:pt x="755" y="3647"/>
                      <a:pt x="718" y="3602"/>
                    </a:cubicBezTo>
                    <a:cubicBezTo>
                      <a:pt x="679" y="3556"/>
                      <a:pt x="643" y="3509"/>
                      <a:pt x="610" y="3463"/>
                    </a:cubicBezTo>
                    <a:lnTo>
                      <a:pt x="584" y="3424"/>
                    </a:lnTo>
                    <a:cubicBezTo>
                      <a:pt x="562" y="3388"/>
                      <a:pt x="541" y="3355"/>
                      <a:pt x="521" y="3322"/>
                    </a:cubicBezTo>
                    <a:cubicBezTo>
                      <a:pt x="495" y="3276"/>
                      <a:pt x="469" y="3227"/>
                      <a:pt x="447" y="3178"/>
                    </a:cubicBezTo>
                    <a:cubicBezTo>
                      <a:pt x="426" y="3132"/>
                      <a:pt x="409" y="3083"/>
                      <a:pt x="391" y="3034"/>
                    </a:cubicBezTo>
                    <a:cubicBezTo>
                      <a:pt x="368" y="2962"/>
                      <a:pt x="351" y="2891"/>
                      <a:pt x="340" y="2817"/>
                    </a:cubicBezTo>
                    <a:cubicBezTo>
                      <a:pt x="330" y="2745"/>
                      <a:pt x="324" y="2674"/>
                      <a:pt x="325" y="2602"/>
                    </a:cubicBezTo>
                    <a:cubicBezTo>
                      <a:pt x="327" y="2528"/>
                      <a:pt x="334" y="2456"/>
                      <a:pt x="348" y="2385"/>
                    </a:cubicBezTo>
                    <a:cubicBezTo>
                      <a:pt x="363" y="2311"/>
                      <a:pt x="383" y="2241"/>
                      <a:pt x="410" y="2169"/>
                    </a:cubicBezTo>
                    <a:cubicBezTo>
                      <a:pt x="437" y="2097"/>
                      <a:pt x="469" y="2027"/>
                      <a:pt x="509" y="1955"/>
                    </a:cubicBezTo>
                    <a:cubicBezTo>
                      <a:pt x="534" y="1907"/>
                      <a:pt x="562" y="1863"/>
                      <a:pt x="596" y="1814"/>
                    </a:cubicBezTo>
                    <a:cubicBezTo>
                      <a:pt x="617" y="1784"/>
                      <a:pt x="636" y="1755"/>
                      <a:pt x="662" y="1723"/>
                    </a:cubicBezTo>
                    <a:lnTo>
                      <a:pt x="699" y="1676"/>
                    </a:lnTo>
                    <a:cubicBezTo>
                      <a:pt x="736" y="1630"/>
                      <a:pt x="777" y="1587"/>
                      <a:pt x="820" y="1541"/>
                    </a:cubicBezTo>
                    <a:cubicBezTo>
                      <a:pt x="863" y="1498"/>
                      <a:pt x="908" y="1454"/>
                      <a:pt x="956" y="1410"/>
                    </a:cubicBezTo>
                    <a:cubicBezTo>
                      <a:pt x="1005" y="1367"/>
                      <a:pt x="1053" y="1325"/>
                      <a:pt x="1107" y="1285"/>
                    </a:cubicBezTo>
                    <a:cubicBezTo>
                      <a:pt x="1163" y="1242"/>
                      <a:pt x="1218" y="1201"/>
                      <a:pt x="1274" y="1164"/>
                    </a:cubicBezTo>
                    <a:cubicBezTo>
                      <a:pt x="1332" y="1124"/>
                      <a:pt x="1391" y="1086"/>
                      <a:pt x="1454" y="1049"/>
                    </a:cubicBezTo>
                    <a:lnTo>
                      <a:pt x="1539" y="1000"/>
                    </a:lnTo>
                    <a:cubicBezTo>
                      <a:pt x="1599" y="966"/>
                      <a:pt x="1669" y="928"/>
                      <a:pt x="1740" y="894"/>
                    </a:cubicBezTo>
                    <a:cubicBezTo>
                      <a:pt x="1812" y="861"/>
                      <a:pt x="1884" y="826"/>
                      <a:pt x="1956" y="796"/>
                    </a:cubicBezTo>
                    <a:cubicBezTo>
                      <a:pt x="2027" y="764"/>
                      <a:pt x="2102" y="734"/>
                      <a:pt x="2181" y="705"/>
                    </a:cubicBezTo>
                    <a:cubicBezTo>
                      <a:pt x="2260" y="677"/>
                      <a:pt x="2342" y="649"/>
                      <a:pt x="2419" y="625"/>
                    </a:cubicBezTo>
                    <a:cubicBezTo>
                      <a:pt x="2500" y="599"/>
                      <a:pt x="2582" y="575"/>
                      <a:pt x="2666" y="553"/>
                    </a:cubicBezTo>
                    <a:cubicBezTo>
                      <a:pt x="2748" y="531"/>
                      <a:pt x="2833" y="510"/>
                      <a:pt x="2936" y="487"/>
                    </a:cubicBezTo>
                    <a:cubicBezTo>
                      <a:pt x="3015" y="471"/>
                      <a:pt x="3097" y="452"/>
                      <a:pt x="3179" y="438"/>
                    </a:cubicBezTo>
                    <a:cubicBezTo>
                      <a:pt x="3270" y="422"/>
                      <a:pt x="3359" y="408"/>
                      <a:pt x="3445" y="395"/>
                    </a:cubicBezTo>
                    <a:cubicBezTo>
                      <a:pt x="3580" y="378"/>
                      <a:pt x="3718" y="360"/>
                      <a:pt x="3853" y="350"/>
                    </a:cubicBezTo>
                    <a:cubicBezTo>
                      <a:pt x="3990" y="339"/>
                      <a:pt x="4128" y="332"/>
                      <a:pt x="4266" y="329"/>
                    </a:cubicBezTo>
                    <a:cubicBezTo>
                      <a:pt x="4293" y="328"/>
                      <a:pt x="4319" y="327"/>
                      <a:pt x="4344" y="327"/>
                    </a:cubicBezTo>
                    <a:close/>
                    <a:moveTo>
                      <a:pt x="4428" y="1"/>
                    </a:moveTo>
                    <a:lnTo>
                      <a:pt x="4252" y="2"/>
                    </a:lnTo>
                    <a:cubicBezTo>
                      <a:pt x="4111" y="5"/>
                      <a:pt x="3964" y="14"/>
                      <a:pt x="3820" y="24"/>
                    </a:cubicBezTo>
                    <a:cubicBezTo>
                      <a:pt x="3679" y="37"/>
                      <a:pt x="3536" y="53"/>
                      <a:pt x="3395" y="73"/>
                    </a:cubicBezTo>
                    <a:cubicBezTo>
                      <a:pt x="3306" y="86"/>
                      <a:pt x="3212" y="100"/>
                      <a:pt x="3116" y="117"/>
                    </a:cubicBezTo>
                    <a:cubicBezTo>
                      <a:pt x="3030" y="135"/>
                      <a:pt x="2943" y="152"/>
                      <a:pt x="2843" y="173"/>
                    </a:cubicBezTo>
                    <a:cubicBezTo>
                      <a:pt x="2753" y="194"/>
                      <a:pt x="2663" y="217"/>
                      <a:pt x="2577" y="240"/>
                    </a:cubicBezTo>
                    <a:cubicBezTo>
                      <a:pt x="2490" y="265"/>
                      <a:pt x="2404" y="290"/>
                      <a:pt x="2318" y="317"/>
                    </a:cubicBezTo>
                    <a:cubicBezTo>
                      <a:pt x="2236" y="345"/>
                      <a:pt x="2151" y="373"/>
                      <a:pt x="2066" y="403"/>
                    </a:cubicBezTo>
                    <a:cubicBezTo>
                      <a:pt x="1983" y="437"/>
                      <a:pt x="1901" y="468"/>
                      <a:pt x="1826" y="501"/>
                    </a:cubicBezTo>
                    <a:cubicBezTo>
                      <a:pt x="1749" y="534"/>
                      <a:pt x="1674" y="569"/>
                      <a:pt x="1596" y="606"/>
                    </a:cubicBezTo>
                    <a:cubicBezTo>
                      <a:pt x="1519" y="645"/>
                      <a:pt x="1445" y="684"/>
                      <a:pt x="1379" y="721"/>
                    </a:cubicBezTo>
                    <a:lnTo>
                      <a:pt x="1287" y="776"/>
                    </a:lnTo>
                    <a:cubicBezTo>
                      <a:pt x="1218" y="817"/>
                      <a:pt x="1153" y="858"/>
                      <a:pt x="1089" y="902"/>
                    </a:cubicBezTo>
                    <a:cubicBezTo>
                      <a:pt x="1027" y="943"/>
                      <a:pt x="966" y="989"/>
                      <a:pt x="906" y="1035"/>
                    </a:cubicBezTo>
                    <a:cubicBezTo>
                      <a:pt x="844" y="1082"/>
                      <a:pt x="791" y="1127"/>
                      <a:pt x="736" y="1175"/>
                    </a:cubicBezTo>
                    <a:cubicBezTo>
                      <a:pt x="682" y="1226"/>
                      <a:pt x="633" y="1272"/>
                      <a:pt x="584" y="1322"/>
                    </a:cubicBezTo>
                    <a:cubicBezTo>
                      <a:pt x="535" y="1372"/>
                      <a:pt x="491" y="1423"/>
                      <a:pt x="447" y="1475"/>
                    </a:cubicBezTo>
                    <a:lnTo>
                      <a:pt x="403" y="1531"/>
                    </a:lnTo>
                    <a:cubicBezTo>
                      <a:pt x="376" y="1567"/>
                      <a:pt x="351" y="1602"/>
                      <a:pt x="327" y="1637"/>
                    </a:cubicBezTo>
                    <a:cubicBezTo>
                      <a:pt x="288" y="1693"/>
                      <a:pt x="255" y="1746"/>
                      <a:pt x="225" y="1802"/>
                    </a:cubicBezTo>
                    <a:cubicBezTo>
                      <a:pt x="176" y="1889"/>
                      <a:pt x="138" y="1972"/>
                      <a:pt x="107" y="2060"/>
                    </a:cubicBezTo>
                    <a:cubicBezTo>
                      <a:pt x="72" y="2147"/>
                      <a:pt x="49" y="2234"/>
                      <a:pt x="31" y="2326"/>
                    </a:cubicBezTo>
                    <a:cubicBezTo>
                      <a:pt x="13" y="2415"/>
                      <a:pt x="3" y="2505"/>
                      <a:pt x="2" y="2596"/>
                    </a:cubicBezTo>
                    <a:cubicBezTo>
                      <a:pt x="0" y="2686"/>
                      <a:pt x="6" y="2778"/>
                      <a:pt x="20" y="2868"/>
                    </a:cubicBezTo>
                    <a:cubicBezTo>
                      <a:pt x="35" y="2958"/>
                      <a:pt x="56" y="3047"/>
                      <a:pt x="85" y="3135"/>
                    </a:cubicBezTo>
                    <a:cubicBezTo>
                      <a:pt x="104" y="3197"/>
                      <a:pt x="128" y="3256"/>
                      <a:pt x="153" y="3312"/>
                    </a:cubicBezTo>
                    <a:cubicBezTo>
                      <a:pt x="180" y="3369"/>
                      <a:pt x="209" y="3427"/>
                      <a:pt x="240" y="3483"/>
                    </a:cubicBezTo>
                    <a:cubicBezTo>
                      <a:pt x="265" y="3522"/>
                      <a:pt x="288" y="3562"/>
                      <a:pt x="315" y="3601"/>
                    </a:cubicBezTo>
                    <a:lnTo>
                      <a:pt x="347" y="3650"/>
                    </a:lnTo>
                    <a:cubicBezTo>
                      <a:pt x="384" y="3703"/>
                      <a:pt x="426" y="3758"/>
                      <a:pt x="470" y="3811"/>
                    </a:cubicBezTo>
                    <a:cubicBezTo>
                      <a:pt x="516" y="3864"/>
                      <a:pt x="562" y="3916"/>
                      <a:pt x="613" y="3966"/>
                    </a:cubicBezTo>
                    <a:cubicBezTo>
                      <a:pt x="663" y="4016"/>
                      <a:pt x="715" y="4065"/>
                      <a:pt x="771" y="4113"/>
                    </a:cubicBezTo>
                    <a:cubicBezTo>
                      <a:pt x="827" y="4160"/>
                      <a:pt x="886" y="4209"/>
                      <a:pt x="945" y="4253"/>
                    </a:cubicBezTo>
                    <a:cubicBezTo>
                      <a:pt x="1005" y="4298"/>
                      <a:pt x="1070" y="4344"/>
                      <a:pt x="1135" y="4386"/>
                    </a:cubicBezTo>
                    <a:cubicBezTo>
                      <a:pt x="1199" y="4427"/>
                      <a:pt x="1268" y="4471"/>
                      <a:pt x="1337" y="4511"/>
                    </a:cubicBezTo>
                    <a:cubicBezTo>
                      <a:pt x="1408" y="4550"/>
                      <a:pt x="1480" y="4588"/>
                      <a:pt x="1560" y="4630"/>
                    </a:cubicBezTo>
                    <a:cubicBezTo>
                      <a:pt x="1635" y="4668"/>
                      <a:pt x="1710" y="4702"/>
                      <a:pt x="1786" y="4737"/>
                    </a:cubicBezTo>
                    <a:cubicBezTo>
                      <a:pt x="1865" y="4771"/>
                      <a:pt x="1941" y="4803"/>
                      <a:pt x="2022" y="4834"/>
                    </a:cubicBezTo>
                    <a:cubicBezTo>
                      <a:pt x="2102" y="4865"/>
                      <a:pt x="2184" y="4893"/>
                      <a:pt x="2268" y="4922"/>
                    </a:cubicBezTo>
                    <a:cubicBezTo>
                      <a:pt x="2351" y="4949"/>
                      <a:pt x="2436" y="4974"/>
                      <a:pt x="2523" y="5000"/>
                    </a:cubicBezTo>
                    <a:lnTo>
                      <a:pt x="2785" y="5067"/>
                    </a:lnTo>
                    <a:cubicBezTo>
                      <a:pt x="2877" y="5089"/>
                      <a:pt x="2965" y="5107"/>
                      <a:pt x="3057" y="5125"/>
                    </a:cubicBezTo>
                    <a:cubicBezTo>
                      <a:pt x="3150" y="5143"/>
                      <a:pt x="3242" y="5158"/>
                      <a:pt x="3334" y="5172"/>
                    </a:cubicBezTo>
                    <a:cubicBezTo>
                      <a:pt x="3474" y="5194"/>
                      <a:pt x="3612" y="5210"/>
                      <a:pt x="3756" y="5222"/>
                    </a:cubicBezTo>
                    <a:cubicBezTo>
                      <a:pt x="3899" y="5234"/>
                      <a:pt x="4046" y="5244"/>
                      <a:pt x="4187" y="5248"/>
                    </a:cubicBezTo>
                    <a:cubicBezTo>
                      <a:pt x="4270" y="5251"/>
                      <a:pt x="4355" y="5253"/>
                      <a:pt x="4437" y="5253"/>
                    </a:cubicBezTo>
                    <a:cubicBezTo>
                      <a:pt x="4499" y="5253"/>
                      <a:pt x="4561" y="5253"/>
                      <a:pt x="4615" y="5248"/>
                    </a:cubicBezTo>
                    <a:cubicBezTo>
                      <a:pt x="4759" y="5245"/>
                      <a:pt x="4903" y="5237"/>
                      <a:pt x="5047" y="5225"/>
                    </a:cubicBezTo>
                    <a:cubicBezTo>
                      <a:pt x="5189" y="5212"/>
                      <a:pt x="5333" y="5197"/>
                      <a:pt x="5472" y="5176"/>
                    </a:cubicBezTo>
                    <a:cubicBezTo>
                      <a:pt x="5564" y="5165"/>
                      <a:pt x="5658" y="5151"/>
                      <a:pt x="5751" y="5132"/>
                    </a:cubicBezTo>
                    <a:cubicBezTo>
                      <a:pt x="5837" y="5116"/>
                      <a:pt x="5919" y="5100"/>
                      <a:pt x="6024" y="5076"/>
                    </a:cubicBezTo>
                    <a:cubicBezTo>
                      <a:pt x="6112" y="5057"/>
                      <a:pt x="6202" y="5036"/>
                      <a:pt x="6292" y="5010"/>
                    </a:cubicBezTo>
                    <a:cubicBezTo>
                      <a:pt x="6376" y="4987"/>
                      <a:pt x="6464" y="4959"/>
                      <a:pt x="6550" y="4932"/>
                    </a:cubicBezTo>
                    <a:cubicBezTo>
                      <a:pt x="6635" y="4906"/>
                      <a:pt x="6720" y="4877"/>
                      <a:pt x="6801" y="4846"/>
                    </a:cubicBezTo>
                    <a:cubicBezTo>
                      <a:pt x="6881" y="4816"/>
                      <a:pt x="6962" y="4784"/>
                      <a:pt x="7041" y="4749"/>
                    </a:cubicBezTo>
                    <a:cubicBezTo>
                      <a:pt x="7123" y="4715"/>
                      <a:pt x="7199" y="4679"/>
                      <a:pt x="7271" y="4643"/>
                    </a:cubicBezTo>
                    <a:cubicBezTo>
                      <a:pt x="7347" y="4606"/>
                      <a:pt x="7422" y="4565"/>
                      <a:pt x="7489" y="4528"/>
                    </a:cubicBezTo>
                    <a:lnTo>
                      <a:pt x="7580" y="4475"/>
                    </a:lnTo>
                    <a:cubicBezTo>
                      <a:pt x="7627" y="4448"/>
                      <a:pt x="7670" y="4420"/>
                      <a:pt x="7713" y="4392"/>
                    </a:cubicBezTo>
                    <a:cubicBezTo>
                      <a:pt x="7780" y="4348"/>
                      <a:pt x="7841" y="4305"/>
                      <a:pt x="7900" y="4262"/>
                    </a:cubicBezTo>
                    <a:cubicBezTo>
                      <a:pt x="7964" y="4218"/>
                      <a:pt x="8018" y="4170"/>
                      <a:pt x="8074" y="4124"/>
                    </a:cubicBezTo>
                    <a:cubicBezTo>
                      <a:pt x="8132" y="4075"/>
                      <a:pt x="8184" y="4026"/>
                      <a:pt x="8232" y="3979"/>
                    </a:cubicBezTo>
                    <a:cubicBezTo>
                      <a:pt x="8284" y="3926"/>
                      <a:pt x="8330" y="3878"/>
                      <a:pt x="8375" y="3825"/>
                    </a:cubicBezTo>
                    <a:cubicBezTo>
                      <a:pt x="8405" y="3789"/>
                      <a:pt x="8432" y="3758"/>
                      <a:pt x="8460" y="3722"/>
                    </a:cubicBezTo>
                    <a:lnTo>
                      <a:pt x="8498" y="3667"/>
                    </a:lnTo>
                    <a:cubicBezTo>
                      <a:pt x="8539" y="3614"/>
                      <a:pt x="8575" y="3559"/>
                      <a:pt x="8606" y="3504"/>
                    </a:cubicBezTo>
                    <a:cubicBezTo>
                      <a:pt x="8641" y="3447"/>
                      <a:pt x="8671" y="3391"/>
                      <a:pt x="8697" y="3335"/>
                    </a:cubicBezTo>
                    <a:cubicBezTo>
                      <a:pt x="8737" y="3249"/>
                      <a:pt x="8770" y="3162"/>
                      <a:pt x="8795" y="3073"/>
                    </a:cubicBezTo>
                    <a:cubicBezTo>
                      <a:pt x="8820" y="2984"/>
                      <a:pt x="8838" y="2895"/>
                      <a:pt x="8849" y="2803"/>
                    </a:cubicBezTo>
                    <a:cubicBezTo>
                      <a:pt x="8859" y="2714"/>
                      <a:pt x="8862" y="2622"/>
                      <a:pt x="8856" y="2531"/>
                    </a:cubicBezTo>
                    <a:cubicBezTo>
                      <a:pt x="8851" y="2441"/>
                      <a:pt x="8838" y="2349"/>
                      <a:pt x="8816" y="2261"/>
                    </a:cubicBezTo>
                    <a:cubicBezTo>
                      <a:pt x="8795" y="2170"/>
                      <a:pt x="8766" y="2083"/>
                      <a:pt x="8730" y="1995"/>
                    </a:cubicBezTo>
                    <a:cubicBezTo>
                      <a:pt x="8707" y="1937"/>
                      <a:pt x="8680" y="1880"/>
                      <a:pt x="8649" y="1822"/>
                    </a:cubicBezTo>
                    <a:cubicBezTo>
                      <a:pt x="8621" y="1765"/>
                      <a:pt x="8586" y="1709"/>
                      <a:pt x="8547" y="1650"/>
                    </a:cubicBezTo>
                    <a:cubicBezTo>
                      <a:pt x="8513" y="1597"/>
                      <a:pt x="8474" y="1544"/>
                      <a:pt x="8432" y="1492"/>
                    </a:cubicBezTo>
                    <a:cubicBezTo>
                      <a:pt x="8389" y="1437"/>
                      <a:pt x="8345" y="1387"/>
                      <a:pt x="8296" y="1335"/>
                    </a:cubicBezTo>
                    <a:cubicBezTo>
                      <a:pt x="8247" y="1285"/>
                      <a:pt x="8195" y="1234"/>
                      <a:pt x="8143" y="1186"/>
                    </a:cubicBezTo>
                    <a:cubicBezTo>
                      <a:pt x="8089" y="1137"/>
                      <a:pt x="8033" y="1091"/>
                      <a:pt x="7974" y="1043"/>
                    </a:cubicBezTo>
                    <a:cubicBezTo>
                      <a:pt x="7916" y="999"/>
                      <a:pt x="7853" y="953"/>
                      <a:pt x="7791" y="910"/>
                    </a:cubicBezTo>
                    <a:cubicBezTo>
                      <a:pt x="7745" y="878"/>
                      <a:pt x="7700" y="849"/>
                      <a:pt x="7659" y="823"/>
                    </a:cubicBezTo>
                    <a:cubicBezTo>
                      <a:pt x="7613" y="794"/>
                      <a:pt x="7568" y="766"/>
                      <a:pt x="7522" y="740"/>
                    </a:cubicBezTo>
                    <a:cubicBezTo>
                      <a:pt x="7455" y="701"/>
                      <a:pt x="7386" y="662"/>
                      <a:pt x="7311" y="625"/>
                    </a:cubicBezTo>
                    <a:cubicBezTo>
                      <a:pt x="7238" y="589"/>
                      <a:pt x="7163" y="553"/>
                      <a:pt x="7084" y="518"/>
                    </a:cubicBezTo>
                    <a:cubicBezTo>
                      <a:pt x="7009" y="485"/>
                      <a:pt x="6931" y="454"/>
                      <a:pt x="6848" y="422"/>
                    </a:cubicBezTo>
                    <a:cubicBezTo>
                      <a:pt x="6765" y="389"/>
                      <a:pt x="6686" y="360"/>
                      <a:pt x="6602" y="333"/>
                    </a:cubicBezTo>
                    <a:cubicBezTo>
                      <a:pt x="6519" y="307"/>
                      <a:pt x="6434" y="281"/>
                      <a:pt x="6348" y="257"/>
                    </a:cubicBezTo>
                    <a:cubicBezTo>
                      <a:pt x="6293" y="242"/>
                      <a:pt x="6083" y="188"/>
                      <a:pt x="6083" y="188"/>
                    </a:cubicBezTo>
                    <a:cubicBezTo>
                      <a:pt x="5991" y="166"/>
                      <a:pt x="5903" y="149"/>
                      <a:pt x="5814" y="130"/>
                    </a:cubicBezTo>
                    <a:cubicBezTo>
                      <a:pt x="5722" y="114"/>
                      <a:pt x="5630" y="99"/>
                      <a:pt x="5537" y="84"/>
                    </a:cubicBezTo>
                    <a:cubicBezTo>
                      <a:pt x="5399" y="63"/>
                      <a:pt x="5261" y="45"/>
                      <a:pt x="5114" y="31"/>
                    </a:cubicBezTo>
                    <a:cubicBezTo>
                      <a:pt x="4975" y="20"/>
                      <a:pt x="4829" y="10"/>
                      <a:pt x="4686" y="5"/>
                    </a:cubicBezTo>
                    <a:cubicBezTo>
                      <a:pt x="4599" y="2"/>
                      <a:pt x="4513" y="1"/>
                      <a:pt x="44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4" name="Google Shape;6594;p24"/>
              <p:cNvSpPr/>
              <p:nvPr/>
            </p:nvSpPr>
            <p:spPr>
              <a:xfrm>
                <a:off x="3172176" y="2467070"/>
                <a:ext cx="3474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055" extrusionOk="0">
                    <a:moveTo>
                      <a:pt x="1" y="1"/>
                    </a:moveTo>
                    <a:cubicBezTo>
                      <a:pt x="1" y="1"/>
                      <a:pt x="27" y="252"/>
                      <a:pt x="117" y="365"/>
                    </a:cubicBezTo>
                    <a:cubicBezTo>
                      <a:pt x="209" y="474"/>
                      <a:pt x="347" y="618"/>
                      <a:pt x="373" y="641"/>
                    </a:cubicBezTo>
                    <a:cubicBezTo>
                      <a:pt x="397" y="666"/>
                      <a:pt x="426" y="694"/>
                      <a:pt x="458" y="718"/>
                    </a:cubicBezTo>
                    <a:cubicBezTo>
                      <a:pt x="487" y="741"/>
                      <a:pt x="515" y="767"/>
                      <a:pt x="546" y="790"/>
                    </a:cubicBezTo>
                    <a:cubicBezTo>
                      <a:pt x="577" y="816"/>
                      <a:pt x="609" y="839"/>
                      <a:pt x="639" y="861"/>
                    </a:cubicBezTo>
                    <a:cubicBezTo>
                      <a:pt x="669" y="882"/>
                      <a:pt x="702" y="904"/>
                      <a:pt x="740" y="927"/>
                    </a:cubicBezTo>
                    <a:lnTo>
                      <a:pt x="951" y="1055"/>
                    </a:lnTo>
                    <a:lnTo>
                      <a:pt x="1113" y="777"/>
                    </a:lnTo>
                    <a:lnTo>
                      <a:pt x="146" y="1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5" name="Google Shape;6595;p24"/>
              <p:cNvSpPr/>
              <p:nvPr/>
            </p:nvSpPr>
            <p:spPr>
              <a:xfrm>
                <a:off x="3195284" y="2463390"/>
                <a:ext cx="16693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5353" h="1629" extrusionOk="0">
                    <a:moveTo>
                      <a:pt x="5352" y="1"/>
                    </a:moveTo>
                    <a:lnTo>
                      <a:pt x="4576" y="593"/>
                    </a:lnTo>
                    <a:cubicBezTo>
                      <a:pt x="4401" y="743"/>
                      <a:pt x="4184" y="876"/>
                      <a:pt x="3932" y="984"/>
                    </a:cubicBezTo>
                    <a:cubicBezTo>
                      <a:pt x="3718" y="1071"/>
                      <a:pt x="3494" y="1140"/>
                      <a:pt x="3268" y="1193"/>
                    </a:cubicBezTo>
                    <a:cubicBezTo>
                      <a:pt x="2927" y="1269"/>
                      <a:pt x="2579" y="1309"/>
                      <a:pt x="2234" y="1309"/>
                    </a:cubicBezTo>
                    <a:cubicBezTo>
                      <a:pt x="1847" y="1309"/>
                      <a:pt x="1468" y="1260"/>
                      <a:pt x="1106" y="1164"/>
                    </a:cubicBezTo>
                    <a:cubicBezTo>
                      <a:pt x="807" y="1082"/>
                      <a:pt x="523" y="971"/>
                      <a:pt x="260" y="829"/>
                    </a:cubicBezTo>
                    <a:lnTo>
                      <a:pt x="152" y="770"/>
                    </a:lnTo>
                    <a:lnTo>
                      <a:pt x="0" y="1052"/>
                    </a:lnTo>
                    <a:lnTo>
                      <a:pt x="108" y="1111"/>
                    </a:lnTo>
                    <a:cubicBezTo>
                      <a:pt x="393" y="1263"/>
                      <a:pt x="699" y="1387"/>
                      <a:pt x="1022" y="1473"/>
                    </a:cubicBezTo>
                    <a:cubicBezTo>
                      <a:pt x="1413" y="1577"/>
                      <a:pt x="1820" y="1628"/>
                      <a:pt x="2234" y="1628"/>
                    </a:cubicBezTo>
                    <a:cubicBezTo>
                      <a:pt x="2602" y="1628"/>
                      <a:pt x="2975" y="1585"/>
                      <a:pt x="3340" y="1506"/>
                    </a:cubicBezTo>
                    <a:cubicBezTo>
                      <a:pt x="3586" y="1452"/>
                      <a:pt x="3824" y="1375"/>
                      <a:pt x="4054" y="1282"/>
                    </a:cubicBezTo>
                    <a:cubicBezTo>
                      <a:pt x="4340" y="1160"/>
                      <a:pt x="4586" y="1010"/>
                      <a:pt x="4802" y="820"/>
                    </a:cubicBezTo>
                    <a:lnTo>
                      <a:pt x="5046" y="506"/>
                    </a:lnTo>
                    <a:lnTo>
                      <a:pt x="53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6" name="Google Shape;6596;p24"/>
              <p:cNvSpPr/>
              <p:nvPr/>
            </p:nvSpPr>
            <p:spPr>
              <a:xfrm>
                <a:off x="3352422" y="2379598"/>
                <a:ext cx="41039" cy="17432"/>
              </a:xfrm>
              <a:custGeom>
                <a:avLst/>
                <a:gdLst/>
                <a:ahLst/>
                <a:cxnLst/>
                <a:rect l="l" t="t" r="r" b="b"/>
                <a:pathLst>
                  <a:path w="1316" h="559" extrusionOk="0">
                    <a:moveTo>
                      <a:pt x="1245" y="1"/>
                    </a:moveTo>
                    <a:cubicBezTo>
                      <a:pt x="1245" y="1"/>
                      <a:pt x="983" y="60"/>
                      <a:pt x="893" y="79"/>
                    </a:cubicBezTo>
                    <a:cubicBezTo>
                      <a:pt x="641" y="130"/>
                      <a:pt x="381" y="179"/>
                      <a:pt x="121" y="222"/>
                    </a:cubicBezTo>
                    <a:lnTo>
                      <a:pt x="0" y="242"/>
                    </a:lnTo>
                    <a:lnTo>
                      <a:pt x="50" y="559"/>
                    </a:lnTo>
                    <a:lnTo>
                      <a:pt x="173" y="539"/>
                    </a:lnTo>
                    <a:cubicBezTo>
                      <a:pt x="437" y="496"/>
                      <a:pt x="702" y="447"/>
                      <a:pt x="958" y="392"/>
                    </a:cubicBezTo>
                    <a:lnTo>
                      <a:pt x="1316" y="316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7" name="Google Shape;6597;p24"/>
              <p:cNvSpPr/>
              <p:nvPr/>
            </p:nvSpPr>
            <p:spPr>
              <a:xfrm>
                <a:off x="3132042" y="2378319"/>
                <a:ext cx="231112" cy="2554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819" extrusionOk="0">
                    <a:moveTo>
                      <a:pt x="77" y="0"/>
                    </a:moveTo>
                    <a:lnTo>
                      <a:pt x="1" y="314"/>
                    </a:lnTo>
                    <a:lnTo>
                      <a:pt x="122" y="342"/>
                    </a:lnTo>
                    <a:cubicBezTo>
                      <a:pt x="303" y="387"/>
                      <a:pt x="490" y="429"/>
                      <a:pt x="681" y="466"/>
                    </a:cubicBezTo>
                    <a:cubicBezTo>
                      <a:pt x="1101" y="551"/>
                      <a:pt x="1538" y="623"/>
                      <a:pt x="1972" y="676"/>
                    </a:cubicBezTo>
                    <a:cubicBezTo>
                      <a:pt x="2403" y="731"/>
                      <a:pt x="2852" y="769"/>
                      <a:pt x="3300" y="794"/>
                    </a:cubicBezTo>
                    <a:cubicBezTo>
                      <a:pt x="3624" y="810"/>
                      <a:pt x="3953" y="818"/>
                      <a:pt x="4279" y="818"/>
                    </a:cubicBezTo>
                    <a:cubicBezTo>
                      <a:pt x="4400" y="818"/>
                      <a:pt x="4521" y="817"/>
                      <a:pt x="4642" y="811"/>
                    </a:cubicBezTo>
                    <a:cubicBezTo>
                      <a:pt x="5085" y="802"/>
                      <a:pt x="5535" y="777"/>
                      <a:pt x="5979" y="738"/>
                    </a:cubicBezTo>
                    <a:cubicBezTo>
                      <a:pt x="6397" y="700"/>
                      <a:pt x="6815" y="647"/>
                      <a:pt x="7240" y="577"/>
                    </a:cubicBezTo>
                    <a:lnTo>
                      <a:pt x="7411" y="551"/>
                    </a:lnTo>
                    <a:lnTo>
                      <a:pt x="7359" y="233"/>
                    </a:lnTo>
                    <a:lnTo>
                      <a:pt x="7172" y="265"/>
                    </a:lnTo>
                    <a:cubicBezTo>
                      <a:pt x="6771" y="330"/>
                      <a:pt x="6360" y="381"/>
                      <a:pt x="5947" y="420"/>
                    </a:cubicBezTo>
                    <a:cubicBezTo>
                      <a:pt x="5513" y="460"/>
                      <a:pt x="5070" y="485"/>
                      <a:pt x="4635" y="493"/>
                    </a:cubicBezTo>
                    <a:cubicBezTo>
                      <a:pt x="4515" y="495"/>
                      <a:pt x="4397" y="496"/>
                      <a:pt x="4278" y="496"/>
                    </a:cubicBezTo>
                    <a:cubicBezTo>
                      <a:pt x="3956" y="496"/>
                      <a:pt x="3632" y="488"/>
                      <a:pt x="3315" y="472"/>
                    </a:cubicBezTo>
                    <a:cubicBezTo>
                      <a:pt x="2875" y="449"/>
                      <a:pt x="2436" y="410"/>
                      <a:pt x="2011" y="357"/>
                    </a:cubicBezTo>
                    <a:cubicBezTo>
                      <a:pt x="1581" y="302"/>
                      <a:pt x="1155" y="235"/>
                      <a:pt x="741" y="150"/>
                    </a:cubicBezTo>
                    <a:cubicBezTo>
                      <a:pt x="556" y="114"/>
                      <a:pt x="373" y="72"/>
                      <a:pt x="195" y="29"/>
                    </a:cubicBez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8" name="Google Shape;6598;p24"/>
              <p:cNvSpPr/>
              <p:nvPr/>
            </p:nvSpPr>
            <p:spPr>
              <a:xfrm>
                <a:off x="2767341" y="2104022"/>
                <a:ext cx="356819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11442" h="9024" extrusionOk="0">
                    <a:moveTo>
                      <a:pt x="1" y="1"/>
                    </a:moveTo>
                    <a:lnTo>
                      <a:pt x="57" y="367"/>
                    </a:lnTo>
                    <a:cubicBezTo>
                      <a:pt x="106" y="451"/>
                      <a:pt x="153" y="544"/>
                      <a:pt x="203" y="640"/>
                    </a:cubicBezTo>
                    <a:cubicBezTo>
                      <a:pt x="275" y="778"/>
                      <a:pt x="350" y="918"/>
                      <a:pt x="423" y="1036"/>
                    </a:cubicBezTo>
                    <a:cubicBezTo>
                      <a:pt x="698" y="1470"/>
                      <a:pt x="997" y="1903"/>
                      <a:pt x="1310" y="2318"/>
                    </a:cubicBezTo>
                    <a:cubicBezTo>
                      <a:pt x="1785" y="2948"/>
                      <a:pt x="2307" y="3549"/>
                      <a:pt x="2859" y="4112"/>
                    </a:cubicBezTo>
                    <a:cubicBezTo>
                      <a:pt x="3429" y="4695"/>
                      <a:pt x="4046" y="5244"/>
                      <a:pt x="4692" y="5746"/>
                    </a:cubicBezTo>
                    <a:cubicBezTo>
                      <a:pt x="5353" y="6259"/>
                      <a:pt x="6057" y="6733"/>
                      <a:pt x="6785" y="7154"/>
                    </a:cubicBezTo>
                    <a:lnTo>
                      <a:pt x="7646" y="7587"/>
                    </a:lnTo>
                    <a:cubicBezTo>
                      <a:pt x="8086" y="7783"/>
                      <a:pt x="8711" y="8013"/>
                      <a:pt x="8893" y="8103"/>
                    </a:cubicBezTo>
                    <a:cubicBezTo>
                      <a:pt x="9232" y="8272"/>
                      <a:pt x="9594" y="8430"/>
                      <a:pt x="9969" y="8572"/>
                    </a:cubicBezTo>
                    <a:lnTo>
                      <a:pt x="10014" y="8588"/>
                    </a:lnTo>
                    <a:cubicBezTo>
                      <a:pt x="10379" y="8724"/>
                      <a:pt x="10756" y="8851"/>
                      <a:pt x="11171" y="8969"/>
                    </a:cubicBezTo>
                    <a:lnTo>
                      <a:pt x="11355" y="9023"/>
                    </a:lnTo>
                    <a:lnTo>
                      <a:pt x="11441" y="8710"/>
                    </a:lnTo>
                    <a:lnTo>
                      <a:pt x="11321" y="8678"/>
                    </a:lnTo>
                    <a:lnTo>
                      <a:pt x="11223" y="8650"/>
                    </a:lnTo>
                    <a:cubicBezTo>
                      <a:pt x="10852" y="8543"/>
                      <a:pt x="10481" y="8421"/>
                      <a:pt x="10126" y="8286"/>
                    </a:cubicBezTo>
                    <a:lnTo>
                      <a:pt x="10083" y="8270"/>
                    </a:lnTo>
                    <a:cubicBezTo>
                      <a:pt x="9718" y="8132"/>
                      <a:pt x="9365" y="7977"/>
                      <a:pt x="9033" y="7814"/>
                    </a:cubicBezTo>
                    <a:cubicBezTo>
                      <a:pt x="8813" y="7707"/>
                      <a:pt x="6949" y="6877"/>
                      <a:pt x="6942" y="6876"/>
                    </a:cubicBezTo>
                    <a:cubicBezTo>
                      <a:pt x="6227" y="6463"/>
                      <a:pt x="5536" y="5997"/>
                      <a:pt x="4887" y="5493"/>
                    </a:cubicBezTo>
                    <a:cubicBezTo>
                      <a:pt x="4253" y="4998"/>
                      <a:pt x="3646" y="4459"/>
                      <a:pt x="3086" y="3887"/>
                    </a:cubicBezTo>
                    <a:cubicBezTo>
                      <a:pt x="2544" y="3335"/>
                      <a:pt x="2033" y="2742"/>
                      <a:pt x="1566" y="2124"/>
                    </a:cubicBezTo>
                    <a:cubicBezTo>
                      <a:pt x="1260" y="1720"/>
                      <a:pt x="968" y="1296"/>
                      <a:pt x="695" y="863"/>
                    </a:cubicBezTo>
                    <a:cubicBezTo>
                      <a:pt x="573" y="669"/>
                      <a:pt x="452" y="468"/>
                      <a:pt x="336" y="267"/>
                    </a:cubicBezTo>
                    <a:lnTo>
                      <a:pt x="311" y="2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9" name="Google Shape;6599;p24"/>
              <p:cNvSpPr/>
              <p:nvPr/>
            </p:nvSpPr>
            <p:spPr>
              <a:xfrm>
                <a:off x="2694743" y="1730215"/>
                <a:ext cx="177411" cy="286653"/>
              </a:xfrm>
              <a:custGeom>
                <a:avLst/>
                <a:gdLst/>
                <a:ahLst/>
                <a:cxnLst/>
                <a:rect l="l" t="t" r="r" b="b"/>
                <a:pathLst>
                  <a:path w="5689" h="9192" extrusionOk="0">
                    <a:moveTo>
                      <a:pt x="376" y="0"/>
                    </a:moveTo>
                    <a:cubicBezTo>
                      <a:pt x="376" y="0"/>
                      <a:pt x="138" y="603"/>
                      <a:pt x="70" y="962"/>
                    </a:cubicBezTo>
                    <a:cubicBezTo>
                      <a:pt x="1" y="1322"/>
                      <a:pt x="28" y="1632"/>
                      <a:pt x="48" y="1966"/>
                    </a:cubicBezTo>
                    <a:cubicBezTo>
                      <a:pt x="67" y="2301"/>
                      <a:pt x="115" y="2637"/>
                      <a:pt x="188" y="2969"/>
                    </a:cubicBezTo>
                    <a:cubicBezTo>
                      <a:pt x="261" y="3300"/>
                      <a:pt x="362" y="3632"/>
                      <a:pt x="490" y="3957"/>
                    </a:cubicBezTo>
                    <a:cubicBezTo>
                      <a:pt x="575" y="4175"/>
                      <a:pt x="674" y="4393"/>
                      <a:pt x="779" y="4604"/>
                    </a:cubicBezTo>
                    <a:cubicBezTo>
                      <a:pt x="887" y="4818"/>
                      <a:pt x="1009" y="5031"/>
                      <a:pt x="1138" y="5239"/>
                    </a:cubicBezTo>
                    <a:cubicBezTo>
                      <a:pt x="1180" y="5307"/>
                      <a:pt x="1227" y="5379"/>
                      <a:pt x="1273" y="5449"/>
                    </a:cubicBezTo>
                    <a:cubicBezTo>
                      <a:pt x="1364" y="5586"/>
                      <a:pt x="1460" y="5724"/>
                      <a:pt x="1564" y="5859"/>
                    </a:cubicBezTo>
                    <a:cubicBezTo>
                      <a:pt x="1715" y="6060"/>
                      <a:pt x="1880" y="6263"/>
                      <a:pt x="2054" y="6461"/>
                    </a:cubicBezTo>
                    <a:cubicBezTo>
                      <a:pt x="2228" y="6657"/>
                      <a:pt x="2415" y="6852"/>
                      <a:pt x="2609" y="7044"/>
                    </a:cubicBezTo>
                    <a:cubicBezTo>
                      <a:pt x="2802" y="7232"/>
                      <a:pt x="3010" y="7420"/>
                      <a:pt x="3226" y="7604"/>
                    </a:cubicBezTo>
                    <a:cubicBezTo>
                      <a:pt x="3440" y="7785"/>
                      <a:pt x="3666" y="7967"/>
                      <a:pt x="3901" y="8142"/>
                    </a:cubicBezTo>
                    <a:cubicBezTo>
                      <a:pt x="4130" y="8312"/>
                      <a:pt x="4383" y="8488"/>
                      <a:pt x="4633" y="8652"/>
                    </a:cubicBezTo>
                    <a:cubicBezTo>
                      <a:pt x="4880" y="8815"/>
                      <a:pt x="5152" y="8983"/>
                      <a:pt x="5418" y="9135"/>
                    </a:cubicBezTo>
                    <a:lnTo>
                      <a:pt x="5527" y="9191"/>
                    </a:lnTo>
                    <a:lnTo>
                      <a:pt x="5688" y="8913"/>
                    </a:lnTo>
                    <a:lnTo>
                      <a:pt x="5583" y="8851"/>
                    </a:lnTo>
                    <a:cubicBezTo>
                      <a:pt x="5322" y="8703"/>
                      <a:pt x="5056" y="8539"/>
                      <a:pt x="4811" y="8379"/>
                    </a:cubicBezTo>
                    <a:cubicBezTo>
                      <a:pt x="4567" y="8218"/>
                      <a:pt x="4321" y="8046"/>
                      <a:pt x="4097" y="7879"/>
                    </a:cubicBezTo>
                    <a:cubicBezTo>
                      <a:pt x="3870" y="7712"/>
                      <a:pt x="3650" y="7535"/>
                      <a:pt x="3437" y="7356"/>
                    </a:cubicBezTo>
                    <a:cubicBezTo>
                      <a:pt x="3227" y="7176"/>
                      <a:pt x="3024" y="6993"/>
                      <a:pt x="2837" y="6809"/>
                    </a:cubicBezTo>
                    <a:cubicBezTo>
                      <a:pt x="2645" y="6621"/>
                      <a:pt x="2464" y="6431"/>
                      <a:pt x="2298" y="6244"/>
                    </a:cubicBezTo>
                    <a:cubicBezTo>
                      <a:pt x="2130" y="6054"/>
                      <a:pt x="1971" y="5859"/>
                      <a:pt x="1824" y="5663"/>
                    </a:cubicBezTo>
                    <a:cubicBezTo>
                      <a:pt x="1725" y="5531"/>
                      <a:pt x="1631" y="5399"/>
                      <a:pt x="1544" y="5268"/>
                    </a:cubicBezTo>
                    <a:cubicBezTo>
                      <a:pt x="1496" y="5202"/>
                      <a:pt x="1453" y="5133"/>
                      <a:pt x="1411" y="5067"/>
                    </a:cubicBezTo>
                    <a:cubicBezTo>
                      <a:pt x="1285" y="4863"/>
                      <a:pt x="1170" y="4659"/>
                      <a:pt x="1066" y="4457"/>
                    </a:cubicBezTo>
                    <a:cubicBezTo>
                      <a:pt x="964" y="4255"/>
                      <a:pt x="871" y="4046"/>
                      <a:pt x="790" y="3839"/>
                    </a:cubicBezTo>
                    <a:cubicBezTo>
                      <a:pt x="669" y="3530"/>
                      <a:pt x="573" y="3214"/>
                      <a:pt x="503" y="2897"/>
                    </a:cubicBezTo>
                    <a:cubicBezTo>
                      <a:pt x="432" y="2583"/>
                      <a:pt x="388" y="2263"/>
                      <a:pt x="369" y="1947"/>
                    </a:cubicBezTo>
                    <a:cubicBezTo>
                      <a:pt x="352" y="1628"/>
                      <a:pt x="359" y="1309"/>
                      <a:pt x="391" y="987"/>
                    </a:cubicBezTo>
                    <a:lnTo>
                      <a:pt x="408" y="499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0" name="Google Shape;6600;p24"/>
              <p:cNvSpPr/>
              <p:nvPr/>
            </p:nvSpPr>
            <p:spPr>
              <a:xfrm>
                <a:off x="2860332" y="1730246"/>
                <a:ext cx="974937" cy="381174"/>
              </a:xfrm>
              <a:custGeom>
                <a:avLst/>
                <a:gdLst/>
                <a:ahLst/>
                <a:cxnLst/>
                <a:rect l="l" t="t" r="r" b="b"/>
                <a:pathLst>
                  <a:path w="31263" h="12223" extrusionOk="0">
                    <a:moveTo>
                      <a:pt x="30917" y="1"/>
                    </a:moveTo>
                    <a:lnTo>
                      <a:pt x="30881" y="648"/>
                    </a:lnTo>
                    <a:cubicBezTo>
                      <a:pt x="30874" y="749"/>
                      <a:pt x="30874" y="749"/>
                      <a:pt x="30876" y="767"/>
                    </a:cubicBezTo>
                    <a:lnTo>
                      <a:pt x="30890" y="869"/>
                    </a:lnTo>
                    <a:cubicBezTo>
                      <a:pt x="30924" y="1147"/>
                      <a:pt x="30940" y="1427"/>
                      <a:pt x="30934" y="1705"/>
                    </a:cubicBezTo>
                    <a:cubicBezTo>
                      <a:pt x="30929" y="2021"/>
                      <a:pt x="30897" y="2341"/>
                      <a:pt x="30841" y="2656"/>
                    </a:cubicBezTo>
                    <a:cubicBezTo>
                      <a:pt x="30784" y="2975"/>
                      <a:pt x="30703" y="3283"/>
                      <a:pt x="30595" y="3598"/>
                    </a:cubicBezTo>
                    <a:cubicBezTo>
                      <a:pt x="30487" y="3911"/>
                      <a:pt x="30358" y="4216"/>
                      <a:pt x="30198" y="4522"/>
                    </a:cubicBezTo>
                    <a:cubicBezTo>
                      <a:pt x="30091" y="4729"/>
                      <a:pt x="29976" y="4928"/>
                      <a:pt x="29849" y="5126"/>
                    </a:cubicBezTo>
                    <a:cubicBezTo>
                      <a:pt x="29720" y="5329"/>
                      <a:pt x="29585" y="5524"/>
                      <a:pt x="29412" y="5749"/>
                    </a:cubicBezTo>
                    <a:cubicBezTo>
                      <a:pt x="29267" y="5936"/>
                      <a:pt x="29120" y="6115"/>
                      <a:pt x="28958" y="6295"/>
                    </a:cubicBezTo>
                    <a:cubicBezTo>
                      <a:pt x="28785" y="6488"/>
                      <a:pt x="28610" y="6669"/>
                      <a:pt x="28419" y="6854"/>
                    </a:cubicBezTo>
                    <a:cubicBezTo>
                      <a:pt x="28224" y="7041"/>
                      <a:pt x="28029" y="7218"/>
                      <a:pt x="27820" y="7393"/>
                    </a:cubicBezTo>
                    <a:cubicBezTo>
                      <a:pt x="27611" y="7570"/>
                      <a:pt x="27395" y="7740"/>
                      <a:pt x="27165" y="7911"/>
                    </a:cubicBezTo>
                    <a:cubicBezTo>
                      <a:pt x="26936" y="8078"/>
                      <a:pt x="26705" y="8239"/>
                      <a:pt x="26455" y="8403"/>
                    </a:cubicBezTo>
                    <a:cubicBezTo>
                      <a:pt x="26289" y="8510"/>
                      <a:pt x="26124" y="8613"/>
                      <a:pt x="25952" y="8717"/>
                    </a:cubicBezTo>
                    <a:cubicBezTo>
                      <a:pt x="25778" y="8824"/>
                      <a:pt x="25605" y="8922"/>
                      <a:pt x="25425" y="9021"/>
                    </a:cubicBezTo>
                    <a:cubicBezTo>
                      <a:pt x="25162" y="9166"/>
                      <a:pt x="24872" y="9317"/>
                      <a:pt x="24587" y="9456"/>
                    </a:cubicBezTo>
                    <a:cubicBezTo>
                      <a:pt x="24301" y="9594"/>
                      <a:pt x="24005" y="9730"/>
                      <a:pt x="23703" y="9859"/>
                    </a:cubicBezTo>
                    <a:cubicBezTo>
                      <a:pt x="23408" y="9984"/>
                      <a:pt x="23096" y="10111"/>
                      <a:pt x="22777" y="10228"/>
                    </a:cubicBezTo>
                    <a:cubicBezTo>
                      <a:pt x="22459" y="10348"/>
                      <a:pt x="22136" y="10458"/>
                      <a:pt x="21813" y="10565"/>
                    </a:cubicBezTo>
                    <a:cubicBezTo>
                      <a:pt x="21488" y="10668"/>
                      <a:pt x="21151" y="10772"/>
                      <a:pt x="20813" y="10864"/>
                    </a:cubicBezTo>
                    <a:cubicBezTo>
                      <a:pt x="20477" y="10957"/>
                      <a:pt x="20130" y="11048"/>
                      <a:pt x="19785" y="11128"/>
                    </a:cubicBezTo>
                    <a:lnTo>
                      <a:pt x="19466" y="11202"/>
                    </a:lnTo>
                    <a:cubicBezTo>
                      <a:pt x="19223" y="11256"/>
                      <a:pt x="18975" y="11308"/>
                      <a:pt x="18730" y="11356"/>
                    </a:cubicBezTo>
                    <a:cubicBezTo>
                      <a:pt x="18374" y="11423"/>
                      <a:pt x="18010" y="11486"/>
                      <a:pt x="17652" y="11542"/>
                    </a:cubicBezTo>
                    <a:cubicBezTo>
                      <a:pt x="17108" y="11626"/>
                      <a:pt x="16552" y="11696"/>
                      <a:pt x="16001" y="11751"/>
                    </a:cubicBezTo>
                    <a:cubicBezTo>
                      <a:pt x="15449" y="11804"/>
                      <a:pt x="14884" y="11844"/>
                      <a:pt x="14327" y="11867"/>
                    </a:cubicBezTo>
                    <a:cubicBezTo>
                      <a:pt x="13882" y="11887"/>
                      <a:pt x="13431" y="11896"/>
                      <a:pt x="12987" y="11896"/>
                    </a:cubicBezTo>
                    <a:lnTo>
                      <a:pt x="12640" y="11895"/>
                    </a:lnTo>
                    <a:cubicBezTo>
                      <a:pt x="12080" y="11889"/>
                      <a:pt x="11513" y="11866"/>
                      <a:pt x="10960" y="11830"/>
                    </a:cubicBezTo>
                    <a:cubicBezTo>
                      <a:pt x="10402" y="11791"/>
                      <a:pt x="9858" y="11741"/>
                      <a:pt x="9299" y="11675"/>
                    </a:cubicBezTo>
                    <a:cubicBezTo>
                      <a:pt x="8744" y="11609"/>
                      <a:pt x="8212" y="11528"/>
                      <a:pt x="7673" y="11432"/>
                    </a:cubicBezTo>
                    <a:cubicBezTo>
                      <a:pt x="7314" y="11367"/>
                      <a:pt x="6967" y="11299"/>
                      <a:pt x="6615" y="11222"/>
                    </a:cubicBezTo>
                    <a:cubicBezTo>
                      <a:pt x="6299" y="11151"/>
                      <a:pt x="5995" y="11080"/>
                      <a:pt x="5666" y="10996"/>
                    </a:cubicBezTo>
                    <a:lnTo>
                      <a:pt x="5580" y="10975"/>
                    </a:lnTo>
                    <a:cubicBezTo>
                      <a:pt x="5241" y="10887"/>
                      <a:pt x="4911" y="10792"/>
                      <a:pt x="4575" y="10690"/>
                    </a:cubicBezTo>
                    <a:cubicBezTo>
                      <a:pt x="4243" y="10588"/>
                      <a:pt x="3925" y="10484"/>
                      <a:pt x="3604" y="10371"/>
                    </a:cubicBezTo>
                    <a:cubicBezTo>
                      <a:pt x="3282" y="10259"/>
                      <a:pt x="2978" y="10142"/>
                      <a:pt x="2670" y="10019"/>
                    </a:cubicBezTo>
                    <a:cubicBezTo>
                      <a:pt x="2362" y="9893"/>
                      <a:pt x="2071" y="9768"/>
                      <a:pt x="1777" y="9633"/>
                    </a:cubicBezTo>
                    <a:cubicBezTo>
                      <a:pt x="1484" y="9501"/>
                      <a:pt x="1208" y="9364"/>
                      <a:pt x="928" y="9219"/>
                    </a:cubicBezTo>
                    <a:cubicBezTo>
                      <a:pt x="700" y="9100"/>
                      <a:pt x="485" y="8982"/>
                      <a:pt x="268" y="8855"/>
                    </a:cubicBezTo>
                    <a:lnTo>
                      <a:pt x="161" y="8795"/>
                    </a:lnTo>
                    <a:lnTo>
                      <a:pt x="0" y="9073"/>
                    </a:lnTo>
                    <a:lnTo>
                      <a:pt x="105" y="9134"/>
                    </a:lnTo>
                    <a:cubicBezTo>
                      <a:pt x="328" y="9262"/>
                      <a:pt x="548" y="9382"/>
                      <a:pt x="778" y="9502"/>
                    </a:cubicBezTo>
                    <a:cubicBezTo>
                      <a:pt x="1064" y="9650"/>
                      <a:pt x="1346" y="9789"/>
                      <a:pt x="1642" y="9925"/>
                    </a:cubicBezTo>
                    <a:cubicBezTo>
                      <a:pt x="1941" y="10063"/>
                      <a:pt x="2239" y="10191"/>
                      <a:pt x="2549" y="10316"/>
                    </a:cubicBezTo>
                    <a:cubicBezTo>
                      <a:pt x="2861" y="10443"/>
                      <a:pt x="3172" y="10559"/>
                      <a:pt x="3497" y="10674"/>
                    </a:cubicBezTo>
                    <a:cubicBezTo>
                      <a:pt x="3822" y="10789"/>
                      <a:pt x="4144" y="10896"/>
                      <a:pt x="4481" y="10998"/>
                    </a:cubicBezTo>
                    <a:cubicBezTo>
                      <a:pt x="4821" y="11103"/>
                      <a:pt x="5154" y="11196"/>
                      <a:pt x="5499" y="11285"/>
                    </a:cubicBezTo>
                    <a:lnTo>
                      <a:pt x="5609" y="11314"/>
                    </a:lnTo>
                    <a:cubicBezTo>
                      <a:pt x="5918" y="11394"/>
                      <a:pt x="6225" y="11466"/>
                      <a:pt x="6545" y="11537"/>
                    </a:cubicBezTo>
                    <a:cubicBezTo>
                      <a:pt x="6902" y="11614"/>
                      <a:pt x="7253" y="11685"/>
                      <a:pt x="7616" y="11749"/>
                    </a:cubicBezTo>
                    <a:cubicBezTo>
                      <a:pt x="8166" y="11847"/>
                      <a:pt x="8704" y="11929"/>
                      <a:pt x="9260" y="11995"/>
                    </a:cubicBezTo>
                    <a:cubicBezTo>
                      <a:pt x="9822" y="12063"/>
                      <a:pt x="10373" y="12113"/>
                      <a:pt x="10939" y="12152"/>
                    </a:cubicBezTo>
                    <a:cubicBezTo>
                      <a:pt x="11504" y="12188"/>
                      <a:pt x="12077" y="12211"/>
                      <a:pt x="12637" y="12217"/>
                    </a:cubicBezTo>
                    <a:lnTo>
                      <a:pt x="12990" y="12222"/>
                    </a:lnTo>
                    <a:cubicBezTo>
                      <a:pt x="13441" y="12222"/>
                      <a:pt x="13894" y="12214"/>
                      <a:pt x="14337" y="12194"/>
                    </a:cubicBezTo>
                    <a:cubicBezTo>
                      <a:pt x="14905" y="12171"/>
                      <a:pt x="15475" y="12130"/>
                      <a:pt x="16030" y="12076"/>
                    </a:cubicBezTo>
                    <a:cubicBezTo>
                      <a:pt x="16591" y="12020"/>
                      <a:pt x="17152" y="11951"/>
                      <a:pt x="17699" y="11866"/>
                    </a:cubicBezTo>
                    <a:cubicBezTo>
                      <a:pt x="18060" y="11808"/>
                      <a:pt x="18427" y="11745"/>
                      <a:pt x="18789" y="11675"/>
                    </a:cubicBezTo>
                    <a:cubicBezTo>
                      <a:pt x="19035" y="11629"/>
                      <a:pt x="19287" y="11574"/>
                      <a:pt x="19532" y="11521"/>
                    </a:cubicBezTo>
                    <a:cubicBezTo>
                      <a:pt x="19645" y="11498"/>
                      <a:pt x="19752" y="11472"/>
                      <a:pt x="19856" y="11448"/>
                    </a:cubicBezTo>
                    <a:cubicBezTo>
                      <a:pt x="20207" y="11364"/>
                      <a:pt x="20557" y="11275"/>
                      <a:pt x="20898" y="11179"/>
                    </a:cubicBezTo>
                    <a:cubicBezTo>
                      <a:pt x="21240" y="11085"/>
                      <a:pt x="21581" y="10983"/>
                      <a:pt x="21910" y="10875"/>
                    </a:cubicBezTo>
                    <a:cubicBezTo>
                      <a:pt x="22237" y="10769"/>
                      <a:pt x="22566" y="10654"/>
                      <a:pt x="22888" y="10535"/>
                    </a:cubicBezTo>
                    <a:cubicBezTo>
                      <a:pt x="23211" y="10414"/>
                      <a:pt x="23528" y="10287"/>
                      <a:pt x="23828" y="10158"/>
                    </a:cubicBezTo>
                    <a:cubicBezTo>
                      <a:pt x="24133" y="10027"/>
                      <a:pt x="24435" y="9889"/>
                      <a:pt x="24724" y="9748"/>
                    </a:cubicBezTo>
                    <a:cubicBezTo>
                      <a:pt x="25014" y="9609"/>
                      <a:pt x="25309" y="9454"/>
                      <a:pt x="25578" y="9307"/>
                    </a:cubicBezTo>
                    <a:cubicBezTo>
                      <a:pt x="25762" y="9206"/>
                      <a:pt x="25937" y="9104"/>
                      <a:pt x="26115" y="8998"/>
                    </a:cubicBezTo>
                    <a:cubicBezTo>
                      <a:pt x="26291" y="8891"/>
                      <a:pt x="26459" y="8788"/>
                      <a:pt x="26629" y="8676"/>
                    </a:cubicBezTo>
                    <a:cubicBezTo>
                      <a:pt x="26885" y="8510"/>
                      <a:pt x="27122" y="8345"/>
                      <a:pt x="27355" y="8173"/>
                    </a:cubicBezTo>
                    <a:cubicBezTo>
                      <a:pt x="27592" y="7999"/>
                      <a:pt x="27812" y="7825"/>
                      <a:pt x="28028" y="7642"/>
                    </a:cubicBezTo>
                    <a:cubicBezTo>
                      <a:pt x="28245" y="7460"/>
                      <a:pt x="28446" y="7278"/>
                      <a:pt x="28641" y="7089"/>
                    </a:cubicBezTo>
                    <a:cubicBezTo>
                      <a:pt x="28838" y="6900"/>
                      <a:pt x="29020" y="6712"/>
                      <a:pt x="29198" y="6514"/>
                    </a:cubicBezTo>
                    <a:cubicBezTo>
                      <a:pt x="29363" y="6330"/>
                      <a:pt x="29516" y="6144"/>
                      <a:pt x="29689" y="5917"/>
                    </a:cubicBezTo>
                    <a:cubicBezTo>
                      <a:pt x="29848" y="5711"/>
                      <a:pt x="29987" y="5510"/>
                      <a:pt x="30119" y="5303"/>
                    </a:cubicBezTo>
                    <a:cubicBezTo>
                      <a:pt x="30252" y="5096"/>
                      <a:pt x="30371" y="4889"/>
                      <a:pt x="30482" y="4673"/>
                    </a:cubicBezTo>
                    <a:cubicBezTo>
                      <a:pt x="30648" y="4353"/>
                      <a:pt x="30785" y="4034"/>
                      <a:pt x="30899" y="3706"/>
                    </a:cubicBezTo>
                    <a:cubicBezTo>
                      <a:pt x="31012" y="3377"/>
                      <a:pt x="31097" y="3053"/>
                      <a:pt x="31157" y="2715"/>
                    </a:cubicBezTo>
                    <a:cubicBezTo>
                      <a:pt x="31219" y="2385"/>
                      <a:pt x="31251" y="2047"/>
                      <a:pt x="31257" y="1712"/>
                    </a:cubicBezTo>
                    <a:cubicBezTo>
                      <a:pt x="31262" y="1420"/>
                      <a:pt x="31245" y="1122"/>
                      <a:pt x="31208" y="820"/>
                    </a:cubicBezTo>
                    <a:lnTo>
                      <a:pt x="31190" y="694"/>
                    </a:lnTo>
                    <a:lnTo>
                      <a:pt x="31126" y="529"/>
                    </a:lnTo>
                    <a:lnTo>
                      <a:pt x="309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1" name="Google Shape;6601;p24"/>
              <p:cNvSpPr/>
              <p:nvPr/>
            </p:nvSpPr>
            <p:spPr>
              <a:xfrm>
                <a:off x="3028042" y="1268499"/>
                <a:ext cx="474636" cy="278201"/>
              </a:xfrm>
              <a:custGeom>
                <a:avLst/>
                <a:gdLst/>
                <a:ahLst/>
                <a:cxnLst/>
                <a:rect l="l" t="t" r="r" b="b"/>
                <a:pathLst>
                  <a:path w="15220" h="8921" extrusionOk="0">
                    <a:moveTo>
                      <a:pt x="7748" y="331"/>
                    </a:moveTo>
                    <a:cubicBezTo>
                      <a:pt x="7998" y="332"/>
                      <a:pt x="8246" y="344"/>
                      <a:pt x="8490" y="359"/>
                    </a:cubicBezTo>
                    <a:cubicBezTo>
                      <a:pt x="8740" y="375"/>
                      <a:pt x="8979" y="400"/>
                      <a:pt x="9222" y="431"/>
                    </a:cubicBezTo>
                    <a:cubicBezTo>
                      <a:pt x="9465" y="464"/>
                      <a:pt x="9698" y="502"/>
                      <a:pt x="9935" y="546"/>
                    </a:cubicBezTo>
                    <a:cubicBezTo>
                      <a:pt x="10159" y="589"/>
                      <a:pt x="10375" y="638"/>
                      <a:pt x="10623" y="702"/>
                    </a:cubicBezTo>
                    <a:cubicBezTo>
                      <a:pt x="10851" y="761"/>
                      <a:pt x="11065" y="825"/>
                      <a:pt x="11279" y="896"/>
                    </a:cubicBezTo>
                    <a:cubicBezTo>
                      <a:pt x="11495" y="968"/>
                      <a:pt x="11697" y="1041"/>
                      <a:pt x="11897" y="1126"/>
                    </a:cubicBezTo>
                    <a:cubicBezTo>
                      <a:pt x="12031" y="1180"/>
                      <a:pt x="12157" y="1236"/>
                      <a:pt x="12285" y="1298"/>
                    </a:cubicBezTo>
                    <a:cubicBezTo>
                      <a:pt x="12413" y="1359"/>
                      <a:pt x="12533" y="1420"/>
                      <a:pt x="12652" y="1485"/>
                    </a:cubicBezTo>
                    <a:cubicBezTo>
                      <a:pt x="12708" y="1515"/>
                      <a:pt x="12758" y="1544"/>
                      <a:pt x="12807" y="1573"/>
                    </a:cubicBezTo>
                    <a:cubicBezTo>
                      <a:pt x="12919" y="1639"/>
                      <a:pt x="13037" y="1711"/>
                      <a:pt x="13142" y="1781"/>
                    </a:cubicBezTo>
                    <a:cubicBezTo>
                      <a:pt x="13247" y="1852"/>
                      <a:pt x="13355" y="1927"/>
                      <a:pt x="13451" y="2000"/>
                    </a:cubicBezTo>
                    <a:cubicBezTo>
                      <a:pt x="13551" y="2076"/>
                      <a:pt x="13645" y="2154"/>
                      <a:pt x="13733" y="2230"/>
                    </a:cubicBezTo>
                    <a:cubicBezTo>
                      <a:pt x="13824" y="2309"/>
                      <a:pt x="13909" y="2391"/>
                      <a:pt x="13988" y="2471"/>
                    </a:cubicBezTo>
                    <a:cubicBezTo>
                      <a:pt x="14067" y="2552"/>
                      <a:pt x="14141" y="2637"/>
                      <a:pt x="14210" y="2720"/>
                    </a:cubicBezTo>
                    <a:cubicBezTo>
                      <a:pt x="14290" y="2815"/>
                      <a:pt x="14361" y="2914"/>
                      <a:pt x="14428" y="3012"/>
                    </a:cubicBezTo>
                    <a:cubicBezTo>
                      <a:pt x="14448" y="3041"/>
                      <a:pt x="14466" y="3072"/>
                      <a:pt x="14488" y="3105"/>
                    </a:cubicBezTo>
                    <a:cubicBezTo>
                      <a:pt x="14570" y="3236"/>
                      <a:pt x="14639" y="3370"/>
                      <a:pt x="14695" y="3504"/>
                    </a:cubicBezTo>
                    <a:cubicBezTo>
                      <a:pt x="14751" y="3634"/>
                      <a:pt x="14797" y="3770"/>
                      <a:pt x="14830" y="3906"/>
                    </a:cubicBezTo>
                    <a:cubicBezTo>
                      <a:pt x="14862" y="4038"/>
                      <a:pt x="14883" y="4175"/>
                      <a:pt x="14893" y="4312"/>
                    </a:cubicBezTo>
                    <a:cubicBezTo>
                      <a:pt x="14902" y="4447"/>
                      <a:pt x="14898" y="4583"/>
                      <a:pt x="14883" y="4717"/>
                    </a:cubicBezTo>
                    <a:cubicBezTo>
                      <a:pt x="14870" y="4852"/>
                      <a:pt x="14843" y="4989"/>
                      <a:pt x="14804" y="5122"/>
                    </a:cubicBezTo>
                    <a:cubicBezTo>
                      <a:pt x="14765" y="5256"/>
                      <a:pt x="14716" y="5388"/>
                      <a:pt x="14655" y="5521"/>
                    </a:cubicBezTo>
                    <a:cubicBezTo>
                      <a:pt x="14591" y="5656"/>
                      <a:pt x="14520" y="5784"/>
                      <a:pt x="14433" y="5913"/>
                    </a:cubicBezTo>
                    <a:cubicBezTo>
                      <a:pt x="14389" y="5981"/>
                      <a:pt x="14341" y="6045"/>
                      <a:pt x="14291" y="6112"/>
                    </a:cubicBezTo>
                    <a:cubicBezTo>
                      <a:pt x="14245" y="6173"/>
                      <a:pt x="14195" y="6235"/>
                      <a:pt x="14144" y="6291"/>
                    </a:cubicBezTo>
                    <a:cubicBezTo>
                      <a:pt x="14034" y="6419"/>
                      <a:pt x="13917" y="6539"/>
                      <a:pt x="13788" y="6655"/>
                    </a:cubicBezTo>
                    <a:cubicBezTo>
                      <a:pt x="13702" y="6734"/>
                      <a:pt x="13612" y="6810"/>
                      <a:pt x="13515" y="6885"/>
                    </a:cubicBezTo>
                    <a:cubicBezTo>
                      <a:pt x="13420" y="6958"/>
                      <a:pt x="13321" y="7030"/>
                      <a:pt x="13214" y="7104"/>
                    </a:cubicBezTo>
                    <a:cubicBezTo>
                      <a:pt x="13111" y="7175"/>
                      <a:pt x="13004" y="7244"/>
                      <a:pt x="12889" y="7312"/>
                    </a:cubicBezTo>
                    <a:cubicBezTo>
                      <a:pt x="12812" y="7359"/>
                      <a:pt x="12737" y="7403"/>
                      <a:pt x="12658" y="7446"/>
                    </a:cubicBezTo>
                    <a:cubicBezTo>
                      <a:pt x="12541" y="7509"/>
                      <a:pt x="12413" y="7575"/>
                      <a:pt x="12287" y="7634"/>
                    </a:cubicBezTo>
                    <a:cubicBezTo>
                      <a:pt x="12162" y="7693"/>
                      <a:pt x="12031" y="7753"/>
                      <a:pt x="11896" y="7808"/>
                    </a:cubicBezTo>
                    <a:cubicBezTo>
                      <a:pt x="11762" y="7863"/>
                      <a:pt x="11623" y="7916"/>
                      <a:pt x="11485" y="7966"/>
                    </a:cubicBezTo>
                    <a:cubicBezTo>
                      <a:pt x="11342" y="8016"/>
                      <a:pt x="11197" y="8065"/>
                      <a:pt x="11053" y="8108"/>
                    </a:cubicBezTo>
                    <a:cubicBezTo>
                      <a:pt x="10839" y="8175"/>
                      <a:pt x="10605" y="8238"/>
                      <a:pt x="10378" y="8292"/>
                    </a:cubicBezTo>
                    <a:lnTo>
                      <a:pt x="10255" y="8318"/>
                    </a:lnTo>
                    <a:cubicBezTo>
                      <a:pt x="10063" y="8361"/>
                      <a:pt x="9867" y="8400"/>
                      <a:pt x="9673" y="8432"/>
                    </a:cubicBezTo>
                    <a:cubicBezTo>
                      <a:pt x="9437" y="8472"/>
                      <a:pt x="9193" y="8504"/>
                      <a:pt x="8947" y="8531"/>
                    </a:cubicBezTo>
                    <a:cubicBezTo>
                      <a:pt x="8703" y="8556"/>
                      <a:pt x="8454" y="8576"/>
                      <a:pt x="8208" y="8587"/>
                    </a:cubicBezTo>
                    <a:cubicBezTo>
                      <a:pt x="8010" y="8596"/>
                      <a:pt x="7811" y="8602"/>
                      <a:pt x="7610" y="8602"/>
                    </a:cubicBezTo>
                    <a:lnTo>
                      <a:pt x="7463" y="8602"/>
                    </a:lnTo>
                    <a:cubicBezTo>
                      <a:pt x="7218" y="8597"/>
                      <a:pt x="6969" y="8589"/>
                      <a:pt x="6723" y="8571"/>
                    </a:cubicBezTo>
                    <a:cubicBezTo>
                      <a:pt x="6474" y="8553"/>
                      <a:pt x="6234" y="8530"/>
                      <a:pt x="5993" y="8497"/>
                    </a:cubicBezTo>
                    <a:cubicBezTo>
                      <a:pt x="5748" y="8466"/>
                      <a:pt x="5515" y="8428"/>
                      <a:pt x="5278" y="8382"/>
                    </a:cubicBezTo>
                    <a:cubicBezTo>
                      <a:pt x="5058" y="8338"/>
                      <a:pt x="4845" y="8292"/>
                      <a:pt x="4631" y="8236"/>
                    </a:cubicBezTo>
                    <a:lnTo>
                      <a:pt x="4601" y="8359"/>
                    </a:lnTo>
                    <a:lnTo>
                      <a:pt x="4592" y="8229"/>
                    </a:lnTo>
                    <a:cubicBezTo>
                      <a:pt x="4364" y="8170"/>
                      <a:pt x="4150" y="8106"/>
                      <a:pt x="3935" y="8035"/>
                    </a:cubicBezTo>
                    <a:cubicBezTo>
                      <a:pt x="3720" y="7963"/>
                      <a:pt x="3519" y="7890"/>
                      <a:pt x="3320" y="7805"/>
                    </a:cubicBezTo>
                    <a:cubicBezTo>
                      <a:pt x="3185" y="7749"/>
                      <a:pt x="3058" y="7692"/>
                      <a:pt x="2933" y="7633"/>
                    </a:cubicBezTo>
                    <a:cubicBezTo>
                      <a:pt x="2805" y="7574"/>
                      <a:pt x="2688" y="7512"/>
                      <a:pt x="2567" y="7446"/>
                    </a:cubicBezTo>
                    <a:cubicBezTo>
                      <a:pt x="2522" y="7420"/>
                      <a:pt x="2475" y="7395"/>
                      <a:pt x="2429" y="7368"/>
                    </a:cubicBezTo>
                    <a:cubicBezTo>
                      <a:pt x="2314" y="7302"/>
                      <a:pt x="2197" y="7230"/>
                      <a:pt x="2092" y="7160"/>
                    </a:cubicBezTo>
                    <a:cubicBezTo>
                      <a:pt x="1987" y="7092"/>
                      <a:pt x="1880" y="7016"/>
                      <a:pt x="1782" y="6941"/>
                    </a:cubicBezTo>
                    <a:cubicBezTo>
                      <a:pt x="1684" y="6866"/>
                      <a:pt x="1589" y="6790"/>
                      <a:pt x="1499" y="6711"/>
                    </a:cubicBezTo>
                    <a:cubicBezTo>
                      <a:pt x="1409" y="6633"/>
                      <a:pt x="1325" y="6553"/>
                      <a:pt x="1244" y="6470"/>
                    </a:cubicBezTo>
                    <a:cubicBezTo>
                      <a:pt x="1167" y="6390"/>
                      <a:pt x="1092" y="6306"/>
                      <a:pt x="1021" y="6222"/>
                    </a:cubicBezTo>
                    <a:cubicBezTo>
                      <a:pt x="941" y="6124"/>
                      <a:pt x="867" y="6024"/>
                      <a:pt x="798" y="5923"/>
                    </a:cubicBezTo>
                    <a:cubicBezTo>
                      <a:pt x="778" y="5894"/>
                      <a:pt x="760" y="5866"/>
                      <a:pt x="741" y="5836"/>
                    </a:cubicBezTo>
                    <a:cubicBezTo>
                      <a:pt x="660" y="5708"/>
                      <a:pt x="590" y="5572"/>
                      <a:pt x="533" y="5440"/>
                    </a:cubicBezTo>
                    <a:cubicBezTo>
                      <a:pt x="475" y="5306"/>
                      <a:pt x="429" y="5170"/>
                      <a:pt x="396" y="5038"/>
                    </a:cubicBezTo>
                    <a:cubicBezTo>
                      <a:pt x="361" y="4902"/>
                      <a:pt x="340" y="4766"/>
                      <a:pt x="331" y="4631"/>
                    </a:cubicBezTo>
                    <a:cubicBezTo>
                      <a:pt x="323" y="4497"/>
                      <a:pt x="324" y="4360"/>
                      <a:pt x="338" y="4225"/>
                    </a:cubicBezTo>
                    <a:cubicBezTo>
                      <a:pt x="351" y="4089"/>
                      <a:pt x="377" y="3954"/>
                      <a:pt x="416" y="3821"/>
                    </a:cubicBezTo>
                    <a:cubicBezTo>
                      <a:pt x="453" y="3685"/>
                      <a:pt x="504" y="3553"/>
                      <a:pt x="564" y="3420"/>
                    </a:cubicBezTo>
                    <a:cubicBezTo>
                      <a:pt x="626" y="3287"/>
                      <a:pt x="698" y="3160"/>
                      <a:pt x="784" y="3028"/>
                    </a:cubicBezTo>
                    <a:cubicBezTo>
                      <a:pt x="830" y="2959"/>
                      <a:pt x="879" y="2891"/>
                      <a:pt x="931" y="2824"/>
                    </a:cubicBezTo>
                    <a:cubicBezTo>
                      <a:pt x="977" y="2766"/>
                      <a:pt x="1021" y="2709"/>
                      <a:pt x="1073" y="2650"/>
                    </a:cubicBezTo>
                    <a:cubicBezTo>
                      <a:pt x="1181" y="2525"/>
                      <a:pt x="1297" y="2407"/>
                      <a:pt x="1430" y="2286"/>
                    </a:cubicBezTo>
                    <a:cubicBezTo>
                      <a:pt x="1519" y="2207"/>
                      <a:pt x="1606" y="2132"/>
                      <a:pt x="1703" y="2056"/>
                    </a:cubicBezTo>
                    <a:cubicBezTo>
                      <a:pt x="1799" y="1981"/>
                      <a:pt x="1897" y="1909"/>
                      <a:pt x="2002" y="1837"/>
                    </a:cubicBezTo>
                    <a:cubicBezTo>
                      <a:pt x="2107" y="1765"/>
                      <a:pt x="2215" y="1696"/>
                      <a:pt x="2328" y="1629"/>
                    </a:cubicBezTo>
                    <a:cubicBezTo>
                      <a:pt x="2404" y="1581"/>
                      <a:pt x="2481" y="1538"/>
                      <a:pt x="2560" y="1495"/>
                    </a:cubicBezTo>
                    <a:cubicBezTo>
                      <a:pt x="2678" y="1431"/>
                      <a:pt x="2805" y="1364"/>
                      <a:pt x="2929" y="1305"/>
                    </a:cubicBezTo>
                    <a:cubicBezTo>
                      <a:pt x="3054" y="1245"/>
                      <a:pt x="3191" y="1185"/>
                      <a:pt x="3322" y="1130"/>
                    </a:cubicBezTo>
                    <a:cubicBezTo>
                      <a:pt x="3452" y="1075"/>
                      <a:pt x="3590" y="1021"/>
                      <a:pt x="3733" y="970"/>
                    </a:cubicBezTo>
                    <a:cubicBezTo>
                      <a:pt x="3875" y="920"/>
                      <a:pt x="4019" y="871"/>
                      <a:pt x="4163" y="828"/>
                    </a:cubicBezTo>
                    <a:cubicBezTo>
                      <a:pt x="4380" y="762"/>
                      <a:pt x="4614" y="697"/>
                      <a:pt x="4838" y="646"/>
                    </a:cubicBezTo>
                    <a:lnTo>
                      <a:pt x="4971" y="615"/>
                    </a:lnTo>
                    <a:cubicBezTo>
                      <a:pt x="5157" y="574"/>
                      <a:pt x="5350" y="536"/>
                      <a:pt x="5543" y="503"/>
                    </a:cubicBezTo>
                    <a:cubicBezTo>
                      <a:pt x="5783" y="462"/>
                      <a:pt x="6026" y="428"/>
                      <a:pt x="6267" y="403"/>
                    </a:cubicBezTo>
                    <a:cubicBezTo>
                      <a:pt x="6512" y="375"/>
                      <a:pt x="6759" y="358"/>
                      <a:pt x="7005" y="345"/>
                    </a:cubicBezTo>
                    <a:cubicBezTo>
                      <a:pt x="7205" y="336"/>
                      <a:pt x="7410" y="331"/>
                      <a:pt x="7613" y="331"/>
                    </a:cubicBezTo>
                    <a:close/>
                    <a:moveTo>
                      <a:pt x="7606" y="0"/>
                    </a:moveTo>
                    <a:cubicBezTo>
                      <a:pt x="7397" y="0"/>
                      <a:pt x="7190" y="6"/>
                      <a:pt x="6986" y="14"/>
                    </a:cubicBezTo>
                    <a:cubicBezTo>
                      <a:pt x="6732" y="27"/>
                      <a:pt x="6479" y="47"/>
                      <a:pt x="6229" y="75"/>
                    </a:cubicBezTo>
                    <a:cubicBezTo>
                      <a:pt x="5983" y="99"/>
                      <a:pt x="5733" y="135"/>
                      <a:pt x="5485" y="177"/>
                    </a:cubicBezTo>
                    <a:cubicBezTo>
                      <a:pt x="5287" y="211"/>
                      <a:pt x="5091" y="249"/>
                      <a:pt x="4899" y="292"/>
                    </a:cubicBezTo>
                    <a:lnTo>
                      <a:pt x="4762" y="322"/>
                    </a:lnTo>
                    <a:cubicBezTo>
                      <a:pt x="4532" y="378"/>
                      <a:pt x="4292" y="443"/>
                      <a:pt x="4068" y="510"/>
                    </a:cubicBezTo>
                    <a:cubicBezTo>
                      <a:pt x="3920" y="556"/>
                      <a:pt x="3769" y="607"/>
                      <a:pt x="3623" y="658"/>
                    </a:cubicBezTo>
                    <a:cubicBezTo>
                      <a:pt x="3478" y="710"/>
                      <a:pt x="3335" y="766"/>
                      <a:pt x="3198" y="824"/>
                    </a:cubicBezTo>
                    <a:cubicBezTo>
                      <a:pt x="3058" y="881"/>
                      <a:pt x="2919" y="945"/>
                      <a:pt x="2790" y="1005"/>
                    </a:cubicBezTo>
                    <a:cubicBezTo>
                      <a:pt x="2660" y="1068"/>
                      <a:pt x="2527" y="1136"/>
                      <a:pt x="2404" y="1203"/>
                    </a:cubicBezTo>
                    <a:cubicBezTo>
                      <a:pt x="2324" y="1247"/>
                      <a:pt x="2243" y="1293"/>
                      <a:pt x="2163" y="1341"/>
                    </a:cubicBezTo>
                    <a:cubicBezTo>
                      <a:pt x="2042" y="1413"/>
                      <a:pt x="1930" y="1485"/>
                      <a:pt x="1821" y="1560"/>
                    </a:cubicBezTo>
                    <a:cubicBezTo>
                      <a:pt x="1710" y="1638"/>
                      <a:pt x="1606" y="1714"/>
                      <a:pt x="1504" y="1794"/>
                    </a:cubicBezTo>
                    <a:cubicBezTo>
                      <a:pt x="1402" y="1873"/>
                      <a:pt x="1309" y="1954"/>
                      <a:pt x="1214" y="2040"/>
                    </a:cubicBezTo>
                    <a:cubicBezTo>
                      <a:pt x="1073" y="2168"/>
                      <a:pt x="949" y="2296"/>
                      <a:pt x="833" y="2430"/>
                    </a:cubicBezTo>
                    <a:cubicBezTo>
                      <a:pt x="777" y="2494"/>
                      <a:pt x="727" y="2556"/>
                      <a:pt x="678" y="2619"/>
                    </a:cubicBezTo>
                    <a:cubicBezTo>
                      <a:pt x="620" y="2693"/>
                      <a:pt x="568" y="2766"/>
                      <a:pt x="518" y="2844"/>
                    </a:cubicBezTo>
                    <a:cubicBezTo>
                      <a:pt x="425" y="2986"/>
                      <a:pt x="346" y="3127"/>
                      <a:pt x="275" y="3276"/>
                    </a:cubicBezTo>
                    <a:cubicBezTo>
                      <a:pt x="205" y="3425"/>
                      <a:pt x="152" y="3571"/>
                      <a:pt x="108" y="3724"/>
                    </a:cubicBezTo>
                    <a:cubicBezTo>
                      <a:pt x="67" y="3875"/>
                      <a:pt x="37" y="4030"/>
                      <a:pt x="21" y="4182"/>
                    </a:cubicBezTo>
                    <a:cubicBezTo>
                      <a:pt x="5" y="4337"/>
                      <a:pt x="1" y="4493"/>
                      <a:pt x="11" y="4647"/>
                    </a:cubicBezTo>
                    <a:cubicBezTo>
                      <a:pt x="22" y="4800"/>
                      <a:pt x="47" y="4956"/>
                      <a:pt x="85" y="5108"/>
                    </a:cubicBezTo>
                    <a:cubicBezTo>
                      <a:pt x="123" y="5260"/>
                      <a:pt x="175" y="5413"/>
                      <a:pt x="238" y="5561"/>
                    </a:cubicBezTo>
                    <a:cubicBezTo>
                      <a:pt x="301" y="5708"/>
                      <a:pt x="380" y="5857"/>
                      <a:pt x="468" y="5999"/>
                    </a:cubicBezTo>
                    <a:cubicBezTo>
                      <a:pt x="489" y="6034"/>
                      <a:pt x="511" y="6066"/>
                      <a:pt x="531" y="6096"/>
                    </a:cubicBezTo>
                    <a:cubicBezTo>
                      <a:pt x="604" y="6206"/>
                      <a:pt x="685" y="6316"/>
                      <a:pt x="774" y="6422"/>
                    </a:cubicBezTo>
                    <a:cubicBezTo>
                      <a:pt x="849" y="6513"/>
                      <a:pt x="929" y="6605"/>
                      <a:pt x="1014" y="6689"/>
                    </a:cubicBezTo>
                    <a:cubicBezTo>
                      <a:pt x="1099" y="6777"/>
                      <a:pt x="1191" y="6863"/>
                      <a:pt x="1286" y="6948"/>
                    </a:cubicBezTo>
                    <a:cubicBezTo>
                      <a:pt x="1381" y="7030"/>
                      <a:pt x="1481" y="7114"/>
                      <a:pt x="1586" y="7193"/>
                    </a:cubicBezTo>
                    <a:cubicBezTo>
                      <a:pt x="1690" y="7272"/>
                      <a:pt x="1803" y="7352"/>
                      <a:pt x="1913" y="7424"/>
                    </a:cubicBezTo>
                    <a:cubicBezTo>
                      <a:pt x="2022" y="7497"/>
                      <a:pt x="2144" y="7574"/>
                      <a:pt x="2266" y="7644"/>
                    </a:cubicBezTo>
                    <a:lnTo>
                      <a:pt x="2413" y="7726"/>
                    </a:lnTo>
                    <a:cubicBezTo>
                      <a:pt x="2537" y="7792"/>
                      <a:pt x="2662" y="7857"/>
                      <a:pt x="2793" y="7920"/>
                    </a:cubicBezTo>
                    <a:cubicBezTo>
                      <a:pt x="2925" y="7983"/>
                      <a:pt x="3056" y="8041"/>
                      <a:pt x="3195" y="8100"/>
                    </a:cubicBezTo>
                    <a:cubicBezTo>
                      <a:pt x="3402" y="8186"/>
                      <a:pt x="3611" y="8264"/>
                      <a:pt x="3833" y="8338"/>
                    </a:cubicBezTo>
                    <a:cubicBezTo>
                      <a:pt x="4053" y="8413"/>
                      <a:pt x="4276" y="8478"/>
                      <a:pt x="4509" y="8538"/>
                    </a:cubicBezTo>
                    <a:lnTo>
                      <a:pt x="4551" y="8550"/>
                    </a:lnTo>
                    <a:cubicBezTo>
                      <a:pt x="4772" y="8604"/>
                      <a:pt x="4989" y="8653"/>
                      <a:pt x="5218" y="8698"/>
                    </a:cubicBezTo>
                    <a:cubicBezTo>
                      <a:pt x="5461" y="8745"/>
                      <a:pt x="5701" y="8784"/>
                      <a:pt x="5951" y="8817"/>
                    </a:cubicBezTo>
                    <a:cubicBezTo>
                      <a:pt x="6198" y="8847"/>
                      <a:pt x="6443" y="8873"/>
                      <a:pt x="6700" y="8891"/>
                    </a:cubicBezTo>
                    <a:cubicBezTo>
                      <a:pt x="6952" y="8909"/>
                      <a:pt x="7209" y="8918"/>
                      <a:pt x="7461" y="8921"/>
                    </a:cubicBezTo>
                    <a:lnTo>
                      <a:pt x="7606" y="8919"/>
                    </a:lnTo>
                    <a:cubicBezTo>
                      <a:pt x="7810" y="8919"/>
                      <a:pt x="8017" y="8914"/>
                      <a:pt x="8218" y="8905"/>
                    </a:cubicBezTo>
                    <a:cubicBezTo>
                      <a:pt x="8470" y="8895"/>
                      <a:pt x="8726" y="8875"/>
                      <a:pt x="8977" y="8847"/>
                    </a:cubicBezTo>
                    <a:cubicBezTo>
                      <a:pt x="9229" y="8820"/>
                      <a:pt x="9481" y="8787"/>
                      <a:pt x="9721" y="8745"/>
                    </a:cubicBezTo>
                    <a:cubicBezTo>
                      <a:pt x="9920" y="8711"/>
                      <a:pt x="10122" y="8672"/>
                      <a:pt x="10319" y="8629"/>
                    </a:cubicBezTo>
                    <a:lnTo>
                      <a:pt x="10445" y="8600"/>
                    </a:lnTo>
                    <a:cubicBezTo>
                      <a:pt x="10681" y="8545"/>
                      <a:pt x="10921" y="8481"/>
                      <a:pt x="11142" y="8413"/>
                    </a:cubicBezTo>
                    <a:cubicBezTo>
                      <a:pt x="11289" y="8367"/>
                      <a:pt x="11440" y="8317"/>
                      <a:pt x="11587" y="8265"/>
                    </a:cubicBezTo>
                    <a:cubicBezTo>
                      <a:pt x="11730" y="8213"/>
                      <a:pt x="11874" y="8157"/>
                      <a:pt x="12012" y="8100"/>
                    </a:cubicBezTo>
                    <a:cubicBezTo>
                      <a:pt x="12152" y="8042"/>
                      <a:pt x="12288" y="7982"/>
                      <a:pt x="12421" y="7919"/>
                    </a:cubicBezTo>
                    <a:cubicBezTo>
                      <a:pt x="12551" y="7855"/>
                      <a:pt x="12684" y="7788"/>
                      <a:pt x="12806" y="7720"/>
                    </a:cubicBezTo>
                    <a:cubicBezTo>
                      <a:pt x="12889" y="7676"/>
                      <a:pt x="12968" y="7631"/>
                      <a:pt x="13049" y="7582"/>
                    </a:cubicBezTo>
                    <a:cubicBezTo>
                      <a:pt x="13171" y="7510"/>
                      <a:pt x="13283" y="7438"/>
                      <a:pt x="13392" y="7364"/>
                    </a:cubicBezTo>
                    <a:cubicBezTo>
                      <a:pt x="13503" y="7288"/>
                      <a:pt x="13608" y="7210"/>
                      <a:pt x="13709" y="7131"/>
                    </a:cubicBezTo>
                    <a:cubicBezTo>
                      <a:pt x="13812" y="7049"/>
                      <a:pt x="13909" y="6970"/>
                      <a:pt x="13999" y="6885"/>
                    </a:cubicBezTo>
                    <a:cubicBezTo>
                      <a:pt x="14140" y="6757"/>
                      <a:pt x="14264" y="6632"/>
                      <a:pt x="14383" y="6495"/>
                    </a:cubicBezTo>
                    <a:cubicBezTo>
                      <a:pt x="14438" y="6432"/>
                      <a:pt x="14492" y="6367"/>
                      <a:pt x="14543" y="6301"/>
                    </a:cubicBezTo>
                    <a:cubicBezTo>
                      <a:pt x="14599" y="6231"/>
                      <a:pt x="14649" y="6159"/>
                      <a:pt x="14699" y="6084"/>
                    </a:cubicBezTo>
                    <a:cubicBezTo>
                      <a:pt x="14793" y="5940"/>
                      <a:pt x="14872" y="5798"/>
                      <a:pt x="14941" y="5650"/>
                    </a:cubicBezTo>
                    <a:cubicBezTo>
                      <a:pt x="15011" y="5502"/>
                      <a:pt x="15067" y="5355"/>
                      <a:pt x="15110" y="5203"/>
                    </a:cubicBezTo>
                    <a:cubicBezTo>
                      <a:pt x="15154" y="5052"/>
                      <a:pt x="15184" y="4900"/>
                      <a:pt x="15200" y="4744"/>
                    </a:cubicBezTo>
                    <a:cubicBezTo>
                      <a:pt x="15217" y="4590"/>
                      <a:pt x="15220" y="4435"/>
                      <a:pt x="15210" y="4281"/>
                    </a:cubicBezTo>
                    <a:cubicBezTo>
                      <a:pt x="15198" y="4126"/>
                      <a:pt x="15175" y="3972"/>
                      <a:pt x="15138" y="3820"/>
                    </a:cubicBezTo>
                    <a:cubicBezTo>
                      <a:pt x="15102" y="3669"/>
                      <a:pt x="15051" y="3515"/>
                      <a:pt x="14987" y="3367"/>
                    </a:cubicBezTo>
                    <a:cubicBezTo>
                      <a:pt x="14925" y="3220"/>
                      <a:pt x="14847" y="3072"/>
                      <a:pt x="14758" y="2929"/>
                    </a:cubicBezTo>
                    <a:cubicBezTo>
                      <a:pt x="14737" y="2890"/>
                      <a:pt x="14714" y="2857"/>
                      <a:pt x="14692" y="2824"/>
                    </a:cubicBezTo>
                    <a:cubicBezTo>
                      <a:pt x="14620" y="2716"/>
                      <a:pt x="14538" y="2609"/>
                      <a:pt x="14455" y="2506"/>
                    </a:cubicBezTo>
                    <a:cubicBezTo>
                      <a:pt x="14380" y="2418"/>
                      <a:pt x="14300" y="2326"/>
                      <a:pt x="14213" y="2238"/>
                    </a:cubicBezTo>
                    <a:cubicBezTo>
                      <a:pt x="14128" y="2152"/>
                      <a:pt x="14038" y="2066"/>
                      <a:pt x="13942" y="1981"/>
                    </a:cubicBezTo>
                    <a:cubicBezTo>
                      <a:pt x="13847" y="1896"/>
                      <a:pt x="13746" y="1814"/>
                      <a:pt x="13643" y="1735"/>
                    </a:cubicBezTo>
                    <a:cubicBezTo>
                      <a:pt x="13539" y="1658"/>
                      <a:pt x="13427" y="1577"/>
                      <a:pt x="13315" y="1502"/>
                    </a:cubicBezTo>
                    <a:cubicBezTo>
                      <a:pt x="13204" y="1429"/>
                      <a:pt x="13082" y="1354"/>
                      <a:pt x="12963" y="1284"/>
                    </a:cubicBezTo>
                    <a:lnTo>
                      <a:pt x="12799" y="1192"/>
                    </a:lnTo>
                    <a:cubicBezTo>
                      <a:pt x="12676" y="1126"/>
                      <a:pt x="12551" y="1061"/>
                      <a:pt x="12418" y="998"/>
                    </a:cubicBezTo>
                    <a:cubicBezTo>
                      <a:pt x="12285" y="933"/>
                      <a:pt x="12155" y="876"/>
                      <a:pt x="12015" y="818"/>
                    </a:cubicBezTo>
                    <a:cubicBezTo>
                      <a:pt x="11807" y="732"/>
                      <a:pt x="11598" y="654"/>
                      <a:pt x="11375" y="581"/>
                    </a:cubicBezTo>
                    <a:cubicBezTo>
                      <a:pt x="11155" y="508"/>
                      <a:pt x="10934" y="443"/>
                      <a:pt x="10668" y="372"/>
                    </a:cubicBezTo>
                    <a:cubicBezTo>
                      <a:pt x="10444" y="316"/>
                      <a:pt x="10222" y="266"/>
                      <a:pt x="9991" y="221"/>
                    </a:cubicBezTo>
                    <a:cubicBezTo>
                      <a:pt x="9746" y="175"/>
                      <a:pt x="9506" y="137"/>
                      <a:pt x="9258" y="105"/>
                    </a:cubicBezTo>
                    <a:cubicBezTo>
                      <a:pt x="9008" y="72"/>
                      <a:pt x="8763" y="49"/>
                      <a:pt x="8507" y="32"/>
                    </a:cubicBezTo>
                    <a:cubicBezTo>
                      <a:pt x="8259" y="13"/>
                      <a:pt x="8003" y="3"/>
                      <a:pt x="7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2" name="Google Shape;6602;p24"/>
              <p:cNvSpPr/>
              <p:nvPr/>
            </p:nvSpPr>
            <p:spPr>
              <a:xfrm>
                <a:off x="3292142" y="1445938"/>
                <a:ext cx="182557" cy="1063564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34105" extrusionOk="0">
                    <a:moveTo>
                      <a:pt x="769" y="0"/>
                    </a:moveTo>
                    <a:lnTo>
                      <a:pt x="480" y="140"/>
                    </a:lnTo>
                    <a:lnTo>
                      <a:pt x="577" y="341"/>
                    </a:lnTo>
                    <a:cubicBezTo>
                      <a:pt x="711" y="613"/>
                      <a:pt x="836" y="884"/>
                      <a:pt x="966" y="1171"/>
                    </a:cubicBezTo>
                    <a:cubicBezTo>
                      <a:pt x="1095" y="1455"/>
                      <a:pt x="1220" y="1741"/>
                      <a:pt x="1347" y="2042"/>
                    </a:cubicBezTo>
                    <a:cubicBezTo>
                      <a:pt x="1460" y="2309"/>
                      <a:pt x="1566" y="2569"/>
                      <a:pt x="1673" y="2838"/>
                    </a:cubicBezTo>
                    <a:lnTo>
                      <a:pt x="1788" y="2792"/>
                    </a:lnTo>
                    <a:lnTo>
                      <a:pt x="1788" y="2792"/>
                    </a:lnTo>
                    <a:lnTo>
                      <a:pt x="1692" y="2886"/>
                    </a:lnTo>
                    <a:lnTo>
                      <a:pt x="1719" y="2955"/>
                    </a:lnTo>
                    <a:cubicBezTo>
                      <a:pt x="1841" y="3264"/>
                      <a:pt x="1958" y="3574"/>
                      <a:pt x="2080" y="3904"/>
                    </a:cubicBezTo>
                    <a:cubicBezTo>
                      <a:pt x="2258" y="4388"/>
                      <a:pt x="2429" y="4874"/>
                      <a:pt x="2600" y="5386"/>
                    </a:cubicBezTo>
                    <a:cubicBezTo>
                      <a:pt x="2773" y="5898"/>
                      <a:pt x="2932" y="6405"/>
                      <a:pt x="3090" y="6931"/>
                    </a:cubicBezTo>
                    <a:cubicBezTo>
                      <a:pt x="3247" y="7453"/>
                      <a:pt x="3399" y="7988"/>
                      <a:pt x="3545" y="8526"/>
                    </a:cubicBezTo>
                    <a:cubicBezTo>
                      <a:pt x="3690" y="9060"/>
                      <a:pt x="3831" y="9610"/>
                      <a:pt x="3962" y="10156"/>
                    </a:cubicBezTo>
                    <a:cubicBezTo>
                      <a:pt x="4092" y="10698"/>
                      <a:pt x="4219" y="11256"/>
                      <a:pt x="4335" y="11805"/>
                    </a:cubicBezTo>
                    <a:cubicBezTo>
                      <a:pt x="4452" y="12357"/>
                      <a:pt x="4563" y="12913"/>
                      <a:pt x="4663" y="13463"/>
                    </a:cubicBezTo>
                    <a:cubicBezTo>
                      <a:pt x="4729" y="13832"/>
                      <a:pt x="4794" y="14203"/>
                      <a:pt x="4853" y="14562"/>
                    </a:cubicBezTo>
                    <a:cubicBezTo>
                      <a:pt x="4915" y="14930"/>
                      <a:pt x="4969" y="15298"/>
                      <a:pt x="5023" y="15652"/>
                    </a:cubicBezTo>
                    <a:cubicBezTo>
                      <a:pt x="5074" y="16010"/>
                      <a:pt x="5123" y="16372"/>
                      <a:pt x="5168" y="16732"/>
                    </a:cubicBezTo>
                    <a:cubicBezTo>
                      <a:pt x="5212" y="17087"/>
                      <a:pt x="5254" y="17443"/>
                      <a:pt x="5290" y="17794"/>
                    </a:cubicBezTo>
                    <a:cubicBezTo>
                      <a:pt x="5326" y="18144"/>
                      <a:pt x="5358" y="18493"/>
                      <a:pt x="5386" y="18837"/>
                    </a:cubicBezTo>
                    <a:cubicBezTo>
                      <a:pt x="5414" y="19179"/>
                      <a:pt x="5440" y="19521"/>
                      <a:pt x="5458" y="19854"/>
                    </a:cubicBezTo>
                    <a:cubicBezTo>
                      <a:pt x="5471" y="20060"/>
                      <a:pt x="5483" y="20268"/>
                      <a:pt x="5491" y="20477"/>
                    </a:cubicBezTo>
                    <a:lnTo>
                      <a:pt x="5506" y="20842"/>
                    </a:lnTo>
                    <a:cubicBezTo>
                      <a:pt x="5516" y="21158"/>
                      <a:pt x="5523" y="21489"/>
                      <a:pt x="5527" y="21798"/>
                    </a:cubicBezTo>
                    <a:cubicBezTo>
                      <a:pt x="5529" y="21932"/>
                      <a:pt x="5529" y="22070"/>
                      <a:pt x="5529" y="22209"/>
                    </a:cubicBezTo>
                    <a:cubicBezTo>
                      <a:pt x="5527" y="22517"/>
                      <a:pt x="5523" y="22809"/>
                      <a:pt x="5514" y="23101"/>
                    </a:cubicBezTo>
                    <a:cubicBezTo>
                      <a:pt x="5506" y="23394"/>
                      <a:pt x="5493" y="23671"/>
                      <a:pt x="5477" y="23952"/>
                    </a:cubicBezTo>
                    <a:cubicBezTo>
                      <a:pt x="5458" y="24233"/>
                      <a:pt x="5440" y="24495"/>
                      <a:pt x="5414" y="24757"/>
                    </a:cubicBezTo>
                    <a:cubicBezTo>
                      <a:pt x="5386" y="25023"/>
                      <a:pt x="5358" y="25269"/>
                      <a:pt x="5326" y="25514"/>
                    </a:cubicBezTo>
                    <a:cubicBezTo>
                      <a:pt x="5291" y="25759"/>
                      <a:pt x="5256" y="25989"/>
                      <a:pt x="5214" y="26220"/>
                    </a:cubicBezTo>
                    <a:cubicBezTo>
                      <a:pt x="5174" y="26449"/>
                      <a:pt x="5128" y="26663"/>
                      <a:pt x="5080" y="26874"/>
                    </a:cubicBezTo>
                    <a:cubicBezTo>
                      <a:pt x="5031" y="27083"/>
                      <a:pt x="4981" y="27277"/>
                      <a:pt x="4923" y="27471"/>
                    </a:cubicBezTo>
                    <a:cubicBezTo>
                      <a:pt x="4837" y="27759"/>
                      <a:pt x="4748" y="28015"/>
                      <a:pt x="4646" y="28255"/>
                    </a:cubicBezTo>
                    <a:cubicBezTo>
                      <a:pt x="4548" y="28495"/>
                      <a:pt x="4442" y="28703"/>
                      <a:pt x="4327" y="28897"/>
                    </a:cubicBezTo>
                    <a:cubicBezTo>
                      <a:pt x="4213" y="29086"/>
                      <a:pt x="4092" y="29252"/>
                      <a:pt x="3967" y="29393"/>
                    </a:cubicBezTo>
                    <a:cubicBezTo>
                      <a:pt x="3844" y="29533"/>
                      <a:pt x="3711" y="29648"/>
                      <a:pt x="3578" y="29740"/>
                    </a:cubicBezTo>
                    <a:cubicBezTo>
                      <a:pt x="3444" y="29829"/>
                      <a:pt x="3306" y="29898"/>
                      <a:pt x="3162" y="29941"/>
                    </a:cubicBezTo>
                    <a:cubicBezTo>
                      <a:pt x="3136" y="29950"/>
                      <a:pt x="3042" y="29973"/>
                      <a:pt x="3042" y="29973"/>
                    </a:cubicBezTo>
                    <a:cubicBezTo>
                      <a:pt x="2832" y="30033"/>
                      <a:pt x="2560" y="30112"/>
                      <a:pt x="2471" y="30158"/>
                    </a:cubicBezTo>
                    <a:cubicBezTo>
                      <a:pt x="2307" y="30243"/>
                      <a:pt x="2149" y="30358"/>
                      <a:pt x="1999" y="30496"/>
                    </a:cubicBezTo>
                    <a:cubicBezTo>
                      <a:pt x="1853" y="30632"/>
                      <a:pt x="1712" y="30798"/>
                      <a:pt x="1582" y="30985"/>
                    </a:cubicBezTo>
                    <a:cubicBezTo>
                      <a:pt x="1477" y="31136"/>
                      <a:pt x="1375" y="31307"/>
                      <a:pt x="1283" y="31491"/>
                    </a:cubicBezTo>
                    <a:lnTo>
                      <a:pt x="44" y="33916"/>
                    </a:lnTo>
                    <a:lnTo>
                      <a:pt x="1" y="34025"/>
                    </a:lnTo>
                    <a:lnTo>
                      <a:pt x="179" y="34104"/>
                    </a:lnTo>
                    <a:lnTo>
                      <a:pt x="376" y="33959"/>
                    </a:lnTo>
                    <a:lnTo>
                      <a:pt x="1566" y="31632"/>
                    </a:lnTo>
                    <a:cubicBezTo>
                      <a:pt x="1654" y="31459"/>
                      <a:pt x="1748" y="31301"/>
                      <a:pt x="1845" y="31163"/>
                    </a:cubicBezTo>
                    <a:cubicBezTo>
                      <a:pt x="1962" y="30993"/>
                      <a:pt x="2087" y="30847"/>
                      <a:pt x="2216" y="30726"/>
                    </a:cubicBezTo>
                    <a:cubicBezTo>
                      <a:pt x="2344" y="30605"/>
                      <a:pt x="2479" y="30509"/>
                      <a:pt x="2617" y="30437"/>
                    </a:cubicBezTo>
                    <a:cubicBezTo>
                      <a:pt x="2666" y="30414"/>
                      <a:pt x="2882" y="30345"/>
                      <a:pt x="3151" y="30272"/>
                    </a:cubicBezTo>
                    <a:cubicBezTo>
                      <a:pt x="3187" y="30263"/>
                      <a:pt x="3221" y="30253"/>
                      <a:pt x="3256" y="30243"/>
                    </a:cubicBezTo>
                    <a:cubicBezTo>
                      <a:pt x="3430" y="30191"/>
                      <a:pt x="3599" y="30109"/>
                      <a:pt x="3759" y="30001"/>
                    </a:cubicBezTo>
                    <a:cubicBezTo>
                      <a:pt x="3917" y="29896"/>
                      <a:pt x="4068" y="29761"/>
                      <a:pt x="4210" y="29603"/>
                    </a:cubicBezTo>
                    <a:cubicBezTo>
                      <a:pt x="4350" y="29446"/>
                      <a:pt x="4483" y="29264"/>
                      <a:pt x="4606" y="29058"/>
                    </a:cubicBezTo>
                    <a:cubicBezTo>
                      <a:pt x="4729" y="28854"/>
                      <a:pt x="4841" y="28628"/>
                      <a:pt x="4946" y="28375"/>
                    </a:cubicBezTo>
                    <a:cubicBezTo>
                      <a:pt x="5053" y="28124"/>
                      <a:pt x="5146" y="27858"/>
                      <a:pt x="5234" y="27560"/>
                    </a:cubicBezTo>
                    <a:cubicBezTo>
                      <a:pt x="5293" y="27360"/>
                      <a:pt x="5346" y="27159"/>
                      <a:pt x="5396" y="26945"/>
                    </a:cubicBezTo>
                    <a:cubicBezTo>
                      <a:pt x="5447" y="26726"/>
                      <a:pt x="5493" y="26508"/>
                      <a:pt x="5534" y="26275"/>
                    </a:cubicBezTo>
                    <a:cubicBezTo>
                      <a:pt x="5578" y="26039"/>
                      <a:pt x="5613" y="25803"/>
                      <a:pt x="5648" y="25555"/>
                    </a:cubicBezTo>
                    <a:cubicBezTo>
                      <a:pt x="5680" y="25306"/>
                      <a:pt x="5710" y="25054"/>
                      <a:pt x="5736" y="24786"/>
                    </a:cubicBezTo>
                    <a:cubicBezTo>
                      <a:pt x="5763" y="24522"/>
                      <a:pt x="5782" y="24255"/>
                      <a:pt x="5800" y="23969"/>
                    </a:cubicBezTo>
                    <a:cubicBezTo>
                      <a:pt x="5818" y="23687"/>
                      <a:pt x="5831" y="23405"/>
                      <a:pt x="5839" y="23111"/>
                    </a:cubicBezTo>
                    <a:cubicBezTo>
                      <a:pt x="5849" y="22813"/>
                      <a:pt x="5854" y="22521"/>
                      <a:pt x="5854" y="22209"/>
                    </a:cubicBezTo>
                    <a:cubicBezTo>
                      <a:pt x="5854" y="22068"/>
                      <a:pt x="5854" y="21927"/>
                      <a:pt x="5852" y="21795"/>
                    </a:cubicBezTo>
                    <a:cubicBezTo>
                      <a:pt x="5851" y="21483"/>
                      <a:pt x="5842" y="21151"/>
                      <a:pt x="5831" y="20832"/>
                    </a:cubicBezTo>
                    <a:lnTo>
                      <a:pt x="5816" y="20462"/>
                    </a:lnTo>
                    <a:cubicBezTo>
                      <a:pt x="5808" y="20253"/>
                      <a:pt x="5796" y="20043"/>
                      <a:pt x="5785" y="19834"/>
                    </a:cubicBezTo>
                    <a:cubicBezTo>
                      <a:pt x="5764" y="19498"/>
                      <a:pt x="5739" y="19154"/>
                      <a:pt x="5710" y="18809"/>
                    </a:cubicBezTo>
                    <a:cubicBezTo>
                      <a:pt x="5681" y="18463"/>
                      <a:pt x="5648" y="18110"/>
                      <a:pt x="5612" y="17760"/>
                    </a:cubicBezTo>
                    <a:cubicBezTo>
                      <a:pt x="5576" y="17407"/>
                      <a:pt x="5534" y="17048"/>
                      <a:pt x="5490" y="16692"/>
                    </a:cubicBezTo>
                    <a:cubicBezTo>
                      <a:pt x="5442" y="16329"/>
                      <a:pt x="5394" y="15965"/>
                      <a:pt x="5342" y="15606"/>
                    </a:cubicBezTo>
                    <a:cubicBezTo>
                      <a:pt x="5290" y="15248"/>
                      <a:pt x="5233" y="14880"/>
                      <a:pt x="5171" y="14508"/>
                    </a:cubicBezTo>
                    <a:cubicBezTo>
                      <a:pt x="5112" y="14147"/>
                      <a:pt x="5047" y="13773"/>
                      <a:pt x="4979" y="13402"/>
                    </a:cubicBezTo>
                    <a:cubicBezTo>
                      <a:pt x="4879" y="12853"/>
                      <a:pt x="4768" y="12292"/>
                      <a:pt x="4650" y="11736"/>
                    </a:cubicBezTo>
                    <a:cubicBezTo>
                      <a:pt x="4534" y="11182"/>
                      <a:pt x="4406" y="10626"/>
                      <a:pt x="4275" y="10078"/>
                    </a:cubicBezTo>
                    <a:cubicBezTo>
                      <a:pt x="4143" y="9529"/>
                      <a:pt x="4002" y="8978"/>
                      <a:pt x="3855" y="8441"/>
                    </a:cubicBezTo>
                    <a:cubicBezTo>
                      <a:pt x="3710" y="7902"/>
                      <a:pt x="3556" y="7363"/>
                      <a:pt x="3398" y="6838"/>
                    </a:cubicBezTo>
                    <a:cubicBezTo>
                      <a:pt x="3237" y="6307"/>
                      <a:pt x="3077" y="5798"/>
                      <a:pt x="2905" y="5284"/>
                    </a:cubicBezTo>
                    <a:cubicBezTo>
                      <a:pt x="2734" y="4768"/>
                      <a:pt x="2561" y="4279"/>
                      <a:pt x="2382" y="3790"/>
                    </a:cubicBezTo>
                    <a:cubicBezTo>
                      <a:pt x="2259" y="3458"/>
                      <a:pt x="2140" y="3144"/>
                      <a:pt x="2018" y="2834"/>
                    </a:cubicBezTo>
                    <a:lnTo>
                      <a:pt x="1972" y="2719"/>
                    </a:lnTo>
                    <a:cubicBezTo>
                      <a:pt x="1864" y="2450"/>
                      <a:pt x="1756" y="2187"/>
                      <a:pt x="1644" y="1915"/>
                    </a:cubicBezTo>
                    <a:cubicBezTo>
                      <a:pt x="1515" y="1612"/>
                      <a:pt x="1388" y="1324"/>
                      <a:pt x="1259" y="1037"/>
                    </a:cubicBezTo>
                    <a:cubicBezTo>
                      <a:pt x="1128" y="749"/>
                      <a:pt x="1000" y="476"/>
                      <a:pt x="868" y="202"/>
                    </a:cubicBez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3" name="Google Shape;6603;p24"/>
              <p:cNvSpPr/>
              <p:nvPr/>
            </p:nvSpPr>
            <p:spPr>
              <a:xfrm>
                <a:off x="3381454" y="1404993"/>
                <a:ext cx="408149" cy="98248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31505" extrusionOk="0">
                    <a:moveTo>
                      <a:pt x="137" y="1"/>
                    </a:moveTo>
                    <a:lnTo>
                      <a:pt x="1" y="293"/>
                    </a:lnTo>
                    <a:lnTo>
                      <a:pt x="222" y="399"/>
                    </a:lnTo>
                    <a:cubicBezTo>
                      <a:pt x="557" y="559"/>
                      <a:pt x="879" y="722"/>
                      <a:pt x="1205" y="898"/>
                    </a:cubicBezTo>
                    <a:cubicBezTo>
                      <a:pt x="1533" y="1075"/>
                      <a:pt x="1847" y="1251"/>
                      <a:pt x="2170" y="1446"/>
                    </a:cubicBezTo>
                    <a:cubicBezTo>
                      <a:pt x="2455" y="1617"/>
                      <a:pt x="2724" y="1786"/>
                      <a:pt x="2997" y="1966"/>
                    </a:cubicBezTo>
                    <a:lnTo>
                      <a:pt x="3112" y="2041"/>
                    </a:lnTo>
                    <a:cubicBezTo>
                      <a:pt x="3425" y="2248"/>
                      <a:pt x="3726" y="2458"/>
                      <a:pt x="4029" y="2681"/>
                    </a:cubicBezTo>
                    <a:cubicBezTo>
                      <a:pt x="4482" y="3013"/>
                      <a:pt x="4913" y="3353"/>
                      <a:pt x="5346" y="3720"/>
                    </a:cubicBezTo>
                    <a:cubicBezTo>
                      <a:pt x="5779" y="4084"/>
                      <a:pt x="6186" y="4453"/>
                      <a:pt x="6588" y="4844"/>
                    </a:cubicBezTo>
                    <a:cubicBezTo>
                      <a:pt x="6985" y="5231"/>
                      <a:pt x="7372" y="5636"/>
                      <a:pt x="7740" y="6049"/>
                    </a:cubicBezTo>
                    <a:cubicBezTo>
                      <a:pt x="8108" y="6460"/>
                      <a:pt x="8463" y="6887"/>
                      <a:pt x="8795" y="7318"/>
                    </a:cubicBezTo>
                    <a:cubicBezTo>
                      <a:pt x="9127" y="7750"/>
                      <a:pt x="9445" y="8195"/>
                      <a:pt x="9742" y="8647"/>
                    </a:cubicBezTo>
                    <a:cubicBezTo>
                      <a:pt x="10037" y="9094"/>
                      <a:pt x="10317" y="9557"/>
                      <a:pt x="10572" y="10020"/>
                    </a:cubicBezTo>
                    <a:cubicBezTo>
                      <a:pt x="10741" y="10326"/>
                      <a:pt x="10902" y="10638"/>
                      <a:pt x="11055" y="10953"/>
                    </a:cubicBezTo>
                    <a:cubicBezTo>
                      <a:pt x="11206" y="11265"/>
                      <a:pt x="11350" y="11584"/>
                      <a:pt x="11482" y="11896"/>
                    </a:cubicBezTo>
                    <a:cubicBezTo>
                      <a:pt x="11614" y="12211"/>
                      <a:pt x="11738" y="12530"/>
                      <a:pt x="11850" y="12846"/>
                    </a:cubicBezTo>
                    <a:cubicBezTo>
                      <a:pt x="11961" y="13162"/>
                      <a:pt x="12066" y="13485"/>
                      <a:pt x="12158" y="13801"/>
                    </a:cubicBezTo>
                    <a:cubicBezTo>
                      <a:pt x="12248" y="14119"/>
                      <a:pt x="12333" y="14439"/>
                      <a:pt x="12403" y="14754"/>
                    </a:cubicBezTo>
                    <a:cubicBezTo>
                      <a:pt x="12475" y="15070"/>
                      <a:pt x="12536" y="15389"/>
                      <a:pt x="12586" y="15703"/>
                    </a:cubicBezTo>
                    <a:cubicBezTo>
                      <a:pt x="12619" y="15900"/>
                      <a:pt x="12646" y="16100"/>
                      <a:pt x="12669" y="16294"/>
                    </a:cubicBezTo>
                    <a:cubicBezTo>
                      <a:pt x="12684" y="16410"/>
                      <a:pt x="12697" y="16527"/>
                      <a:pt x="12707" y="16642"/>
                    </a:cubicBezTo>
                    <a:cubicBezTo>
                      <a:pt x="12735" y="16948"/>
                      <a:pt x="12756" y="17270"/>
                      <a:pt x="12763" y="17572"/>
                    </a:cubicBezTo>
                    <a:cubicBezTo>
                      <a:pt x="12766" y="17705"/>
                      <a:pt x="12769" y="17842"/>
                      <a:pt x="12769" y="17977"/>
                    </a:cubicBezTo>
                    <a:cubicBezTo>
                      <a:pt x="12766" y="18283"/>
                      <a:pt x="12754" y="18575"/>
                      <a:pt x="12733" y="18873"/>
                    </a:cubicBezTo>
                    <a:cubicBezTo>
                      <a:pt x="12711" y="19170"/>
                      <a:pt x="12678" y="19457"/>
                      <a:pt x="12635" y="19747"/>
                    </a:cubicBezTo>
                    <a:cubicBezTo>
                      <a:pt x="12595" y="20039"/>
                      <a:pt x="12541" y="20318"/>
                      <a:pt x="12477" y="20601"/>
                    </a:cubicBezTo>
                    <a:cubicBezTo>
                      <a:pt x="12412" y="20886"/>
                      <a:pt x="12340" y="21156"/>
                      <a:pt x="12257" y="21428"/>
                    </a:cubicBezTo>
                    <a:cubicBezTo>
                      <a:pt x="12172" y="21701"/>
                      <a:pt x="12080" y="21961"/>
                      <a:pt x="11974" y="22225"/>
                    </a:cubicBezTo>
                    <a:cubicBezTo>
                      <a:pt x="11870" y="22491"/>
                      <a:pt x="11758" y="22742"/>
                      <a:pt x="11634" y="22992"/>
                    </a:cubicBezTo>
                    <a:cubicBezTo>
                      <a:pt x="11509" y="23245"/>
                      <a:pt x="11380" y="23483"/>
                      <a:pt x="11236" y="23721"/>
                    </a:cubicBezTo>
                    <a:cubicBezTo>
                      <a:pt x="11059" y="24012"/>
                      <a:pt x="10878" y="24286"/>
                      <a:pt x="10671" y="24560"/>
                    </a:cubicBezTo>
                    <a:cubicBezTo>
                      <a:pt x="10635" y="24613"/>
                      <a:pt x="9778" y="25877"/>
                      <a:pt x="8125" y="27308"/>
                    </a:cubicBezTo>
                    <a:cubicBezTo>
                      <a:pt x="7139" y="28162"/>
                      <a:pt x="6069" y="28902"/>
                      <a:pt x="4943" y="29512"/>
                    </a:cubicBezTo>
                    <a:cubicBezTo>
                      <a:pt x="3539" y="30271"/>
                      <a:pt x="2107" y="30877"/>
                      <a:pt x="563" y="31212"/>
                    </a:cubicBezTo>
                    <a:lnTo>
                      <a:pt x="386" y="31316"/>
                    </a:lnTo>
                    <a:lnTo>
                      <a:pt x="448" y="31504"/>
                    </a:lnTo>
                    <a:lnTo>
                      <a:pt x="567" y="31477"/>
                    </a:lnTo>
                    <a:cubicBezTo>
                      <a:pt x="2140" y="31136"/>
                      <a:pt x="3664" y="30568"/>
                      <a:pt x="5096" y="29792"/>
                    </a:cubicBezTo>
                    <a:cubicBezTo>
                      <a:pt x="6243" y="29171"/>
                      <a:pt x="7331" y="28416"/>
                      <a:pt x="8335" y="27549"/>
                    </a:cubicBezTo>
                    <a:cubicBezTo>
                      <a:pt x="10030" y="26084"/>
                      <a:pt x="10900" y="24793"/>
                      <a:pt x="10931" y="24746"/>
                    </a:cubicBezTo>
                    <a:cubicBezTo>
                      <a:pt x="11138" y="24468"/>
                      <a:pt x="11327" y="24188"/>
                      <a:pt x="11508" y="23886"/>
                    </a:cubicBezTo>
                    <a:cubicBezTo>
                      <a:pt x="11656" y="23640"/>
                      <a:pt x="11791" y="23394"/>
                      <a:pt x="11920" y="23133"/>
                    </a:cubicBezTo>
                    <a:cubicBezTo>
                      <a:pt x="12050" y="22874"/>
                      <a:pt x="12165" y="22615"/>
                      <a:pt x="12273" y="22345"/>
                    </a:cubicBezTo>
                    <a:cubicBezTo>
                      <a:pt x="12380" y="22072"/>
                      <a:pt x="12475" y="21803"/>
                      <a:pt x="12562" y="21522"/>
                    </a:cubicBezTo>
                    <a:cubicBezTo>
                      <a:pt x="12648" y="21241"/>
                      <a:pt x="12721" y="20965"/>
                      <a:pt x="12787" y="20673"/>
                    </a:cubicBezTo>
                    <a:cubicBezTo>
                      <a:pt x="12855" y="20380"/>
                      <a:pt x="12907" y="20095"/>
                      <a:pt x="12951" y="19796"/>
                    </a:cubicBezTo>
                    <a:cubicBezTo>
                      <a:pt x="12996" y="19498"/>
                      <a:pt x="13029" y="19204"/>
                      <a:pt x="13052" y="18897"/>
                    </a:cubicBezTo>
                    <a:cubicBezTo>
                      <a:pt x="13075" y="18593"/>
                      <a:pt x="13086" y="18292"/>
                      <a:pt x="13088" y="17979"/>
                    </a:cubicBezTo>
                    <a:cubicBezTo>
                      <a:pt x="13088" y="17841"/>
                      <a:pt x="13086" y="17701"/>
                      <a:pt x="13082" y="17562"/>
                    </a:cubicBezTo>
                    <a:cubicBezTo>
                      <a:pt x="13075" y="17253"/>
                      <a:pt x="13053" y="16925"/>
                      <a:pt x="13024" y="16610"/>
                    </a:cubicBezTo>
                    <a:cubicBezTo>
                      <a:pt x="13014" y="16494"/>
                      <a:pt x="13001" y="16373"/>
                      <a:pt x="12987" y="16252"/>
                    </a:cubicBezTo>
                    <a:cubicBezTo>
                      <a:pt x="12964" y="16055"/>
                      <a:pt x="12935" y="15851"/>
                      <a:pt x="12902" y="15648"/>
                    </a:cubicBezTo>
                    <a:cubicBezTo>
                      <a:pt x="12852" y="15329"/>
                      <a:pt x="12790" y="15001"/>
                      <a:pt x="12715" y="14679"/>
                    </a:cubicBezTo>
                    <a:cubicBezTo>
                      <a:pt x="12642" y="14359"/>
                      <a:pt x="12557" y="14031"/>
                      <a:pt x="12464" y="13707"/>
                    </a:cubicBezTo>
                    <a:cubicBezTo>
                      <a:pt x="12370" y="13382"/>
                      <a:pt x="12265" y="13055"/>
                      <a:pt x="12152" y="12735"/>
                    </a:cubicBezTo>
                    <a:cubicBezTo>
                      <a:pt x="12038" y="12415"/>
                      <a:pt x="11913" y="12090"/>
                      <a:pt x="11778" y="11768"/>
                    </a:cubicBezTo>
                    <a:cubicBezTo>
                      <a:pt x="11644" y="11449"/>
                      <a:pt x="11499" y="11125"/>
                      <a:pt x="11345" y="10809"/>
                    </a:cubicBezTo>
                    <a:cubicBezTo>
                      <a:pt x="11189" y="10488"/>
                      <a:pt x="11023" y="10171"/>
                      <a:pt x="10852" y="9862"/>
                    </a:cubicBezTo>
                    <a:cubicBezTo>
                      <a:pt x="10592" y="9393"/>
                      <a:pt x="10310" y="8924"/>
                      <a:pt x="10010" y="8469"/>
                    </a:cubicBezTo>
                    <a:cubicBezTo>
                      <a:pt x="9711" y="8014"/>
                      <a:pt x="9387" y="7561"/>
                      <a:pt x="9049" y="7123"/>
                    </a:cubicBezTo>
                    <a:cubicBezTo>
                      <a:pt x="8714" y="6689"/>
                      <a:pt x="8355" y="6255"/>
                      <a:pt x="7981" y="5835"/>
                    </a:cubicBezTo>
                    <a:cubicBezTo>
                      <a:pt x="7607" y="5416"/>
                      <a:pt x="7215" y="5007"/>
                      <a:pt x="6812" y="4614"/>
                    </a:cubicBezTo>
                    <a:cubicBezTo>
                      <a:pt x="6404" y="4217"/>
                      <a:pt x="5993" y="3844"/>
                      <a:pt x="5554" y="3473"/>
                    </a:cubicBezTo>
                    <a:cubicBezTo>
                      <a:pt x="5117" y="3103"/>
                      <a:pt x="4682" y="2758"/>
                      <a:pt x="4219" y="2420"/>
                    </a:cubicBezTo>
                    <a:cubicBezTo>
                      <a:pt x="3913" y="2193"/>
                      <a:pt x="3606" y="1982"/>
                      <a:pt x="3290" y="1772"/>
                    </a:cubicBezTo>
                    <a:lnTo>
                      <a:pt x="3174" y="1694"/>
                    </a:lnTo>
                    <a:cubicBezTo>
                      <a:pt x="2896" y="1513"/>
                      <a:pt x="2622" y="1341"/>
                      <a:pt x="2334" y="1168"/>
                    </a:cubicBezTo>
                    <a:cubicBezTo>
                      <a:pt x="2008" y="971"/>
                      <a:pt x="1687" y="790"/>
                      <a:pt x="1356" y="612"/>
                    </a:cubicBezTo>
                    <a:cubicBezTo>
                      <a:pt x="1024" y="435"/>
                      <a:pt x="699" y="270"/>
                      <a:pt x="362" y="107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4" name="Google Shape;6604;p24"/>
              <p:cNvSpPr/>
              <p:nvPr/>
            </p:nvSpPr>
            <p:spPr>
              <a:xfrm>
                <a:off x="3385633" y="1347489"/>
                <a:ext cx="367827" cy="193160"/>
              </a:xfrm>
              <a:custGeom>
                <a:avLst/>
                <a:gdLst/>
                <a:ahLst/>
                <a:cxnLst/>
                <a:rect l="l" t="t" r="r" b="b"/>
                <a:pathLst>
                  <a:path w="11795" h="6194" extrusionOk="0">
                    <a:moveTo>
                      <a:pt x="330" y="0"/>
                    </a:moveTo>
                    <a:lnTo>
                      <a:pt x="0" y="2"/>
                    </a:lnTo>
                    <a:lnTo>
                      <a:pt x="5" y="324"/>
                    </a:lnTo>
                    <a:lnTo>
                      <a:pt x="330" y="321"/>
                    </a:lnTo>
                    <a:cubicBezTo>
                      <a:pt x="637" y="321"/>
                      <a:pt x="936" y="328"/>
                      <a:pt x="1243" y="345"/>
                    </a:cubicBezTo>
                    <a:cubicBezTo>
                      <a:pt x="1579" y="362"/>
                      <a:pt x="1900" y="390"/>
                      <a:pt x="2223" y="426"/>
                    </a:cubicBezTo>
                    <a:cubicBezTo>
                      <a:pt x="2513" y="457"/>
                      <a:pt x="2788" y="498"/>
                      <a:pt x="3064" y="544"/>
                    </a:cubicBezTo>
                    <a:lnTo>
                      <a:pt x="3183" y="564"/>
                    </a:lnTo>
                    <a:cubicBezTo>
                      <a:pt x="3500" y="620"/>
                      <a:pt x="3803" y="685"/>
                      <a:pt x="4116" y="759"/>
                    </a:cubicBezTo>
                    <a:cubicBezTo>
                      <a:pt x="4579" y="873"/>
                      <a:pt x="5018" y="1004"/>
                      <a:pt x="5455" y="1159"/>
                    </a:cubicBezTo>
                    <a:cubicBezTo>
                      <a:pt x="5893" y="1313"/>
                      <a:pt x="6305" y="1485"/>
                      <a:pt x="6714" y="1682"/>
                    </a:cubicBezTo>
                    <a:cubicBezTo>
                      <a:pt x="7121" y="1876"/>
                      <a:pt x="7514" y="2093"/>
                      <a:pt x="7885" y="2323"/>
                    </a:cubicBezTo>
                    <a:cubicBezTo>
                      <a:pt x="8257" y="2556"/>
                      <a:pt x="8618" y="2811"/>
                      <a:pt x="8954" y="3080"/>
                    </a:cubicBezTo>
                    <a:cubicBezTo>
                      <a:pt x="9292" y="3350"/>
                      <a:pt x="9613" y="3640"/>
                      <a:pt x="9912" y="3944"/>
                    </a:cubicBezTo>
                    <a:cubicBezTo>
                      <a:pt x="10212" y="4248"/>
                      <a:pt x="10494" y="4572"/>
                      <a:pt x="10753" y="4907"/>
                    </a:cubicBezTo>
                    <a:cubicBezTo>
                      <a:pt x="10882" y="5075"/>
                      <a:pt x="11006" y="5249"/>
                      <a:pt x="11126" y="5424"/>
                    </a:cubicBezTo>
                    <a:lnTo>
                      <a:pt x="11206" y="5545"/>
                    </a:lnTo>
                    <a:lnTo>
                      <a:pt x="11264" y="5626"/>
                    </a:lnTo>
                    <a:lnTo>
                      <a:pt x="11795" y="6194"/>
                    </a:lnTo>
                    <a:lnTo>
                      <a:pt x="11559" y="5580"/>
                    </a:lnTo>
                    <a:cubicBezTo>
                      <a:pt x="11552" y="5565"/>
                      <a:pt x="11539" y="5531"/>
                      <a:pt x="11525" y="5496"/>
                    </a:cubicBezTo>
                    <a:cubicBezTo>
                      <a:pt x="11503" y="5442"/>
                      <a:pt x="11479" y="5386"/>
                      <a:pt x="11471" y="5374"/>
                    </a:cubicBezTo>
                    <a:lnTo>
                      <a:pt x="11388" y="5251"/>
                    </a:lnTo>
                    <a:cubicBezTo>
                      <a:pt x="11266" y="5068"/>
                      <a:pt x="11137" y="4890"/>
                      <a:pt x="11004" y="4717"/>
                    </a:cubicBezTo>
                    <a:cubicBezTo>
                      <a:pt x="10738" y="4372"/>
                      <a:pt x="10446" y="4037"/>
                      <a:pt x="10137" y="3724"/>
                    </a:cubicBezTo>
                    <a:cubicBezTo>
                      <a:pt x="9833" y="3410"/>
                      <a:pt x="9500" y="3113"/>
                      <a:pt x="9151" y="2834"/>
                    </a:cubicBezTo>
                    <a:cubicBezTo>
                      <a:pt x="8806" y="2556"/>
                      <a:pt x="8438" y="2296"/>
                      <a:pt x="8053" y="2056"/>
                    </a:cubicBezTo>
                    <a:cubicBezTo>
                      <a:pt x="7672" y="1816"/>
                      <a:pt x="7268" y="1596"/>
                      <a:pt x="6852" y="1396"/>
                    </a:cubicBezTo>
                    <a:cubicBezTo>
                      <a:pt x="6435" y="1196"/>
                      <a:pt x="6014" y="1021"/>
                      <a:pt x="5563" y="860"/>
                    </a:cubicBezTo>
                    <a:cubicBezTo>
                      <a:pt x="5117" y="702"/>
                      <a:pt x="4670" y="568"/>
                      <a:pt x="4191" y="450"/>
                    </a:cubicBezTo>
                    <a:cubicBezTo>
                      <a:pt x="3873" y="371"/>
                      <a:pt x="3560" y="306"/>
                      <a:pt x="3239" y="249"/>
                    </a:cubicBezTo>
                    <a:lnTo>
                      <a:pt x="3120" y="230"/>
                    </a:lnTo>
                    <a:cubicBezTo>
                      <a:pt x="2837" y="181"/>
                      <a:pt x="2557" y="141"/>
                      <a:pt x="2262" y="108"/>
                    </a:cubicBezTo>
                    <a:cubicBezTo>
                      <a:pt x="1931" y="69"/>
                      <a:pt x="1603" y="43"/>
                      <a:pt x="1260" y="25"/>
                    </a:cubicBezTo>
                    <a:cubicBezTo>
                      <a:pt x="948" y="7"/>
                      <a:pt x="644" y="0"/>
                      <a:pt x="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5" name="Google Shape;6605;p24"/>
              <p:cNvSpPr/>
              <p:nvPr/>
            </p:nvSpPr>
            <p:spPr>
              <a:xfrm>
                <a:off x="3313223" y="1273644"/>
                <a:ext cx="122869" cy="42131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1351" extrusionOk="0">
                    <a:moveTo>
                      <a:pt x="2478" y="0"/>
                    </a:moveTo>
                    <a:cubicBezTo>
                      <a:pt x="2292" y="0"/>
                      <a:pt x="2107" y="22"/>
                      <a:pt x="1913" y="65"/>
                    </a:cubicBezTo>
                    <a:cubicBezTo>
                      <a:pt x="1769" y="98"/>
                      <a:pt x="1629" y="141"/>
                      <a:pt x="1484" y="197"/>
                    </a:cubicBezTo>
                    <a:lnTo>
                      <a:pt x="1428" y="217"/>
                    </a:lnTo>
                    <a:cubicBezTo>
                      <a:pt x="1300" y="269"/>
                      <a:pt x="1175" y="328"/>
                      <a:pt x="1043" y="396"/>
                    </a:cubicBezTo>
                    <a:cubicBezTo>
                      <a:pt x="896" y="473"/>
                      <a:pt x="751" y="560"/>
                      <a:pt x="597" y="662"/>
                    </a:cubicBezTo>
                    <a:cubicBezTo>
                      <a:pt x="446" y="762"/>
                      <a:pt x="300" y="870"/>
                      <a:pt x="140" y="998"/>
                    </a:cubicBezTo>
                    <a:lnTo>
                      <a:pt x="1" y="1113"/>
                    </a:lnTo>
                    <a:lnTo>
                      <a:pt x="127" y="1266"/>
                    </a:lnTo>
                    <a:lnTo>
                      <a:pt x="219" y="1350"/>
                    </a:lnTo>
                    <a:lnTo>
                      <a:pt x="314" y="1273"/>
                    </a:lnTo>
                    <a:lnTo>
                      <a:pt x="236" y="1178"/>
                    </a:lnTo>
                    <a:lnTo>
                      <a:pt x="236" y="1178"/>
                    </a:lnTo>
                    <a:lnTo>
                      <a:pt x="348" y="1247"/>
                    </a:lnTo>
                    <a:cubicBezTo>
                      <a:pt x="494" y="1129"/>
                      <a:pt x="633" y="1027"/>
                      <a:pt x="775" y="932"/>
                    </a:cubicBezTo>
                    <a:cubicBezTo>
                      <a:pt x="918" y="837"/>
                      <a:pt x="1054" y="755"/>
                      <a:pt x="1192" y="682"/>
                    </a:cubicBezTo>
                    <a:cubicBezTo>
                      <a:pt x="1313" y="617"/>
                      <a:pt x="1428" y="565"/>
                      <a:pt x="1556" y="514"/>
                    </a:cubicBezTo>
                    <a:lnTo>
                      <a:pt x="1507" y="400"/>
                    </a:lnTo>
                    <a:lnTo>
                      <a:pt x="1595" y="496"/>
                    </a:lnTo>
                    <a:cubicBezTo>
                      <a:pt x="1729" y="446"/>
                      <a:pt x="1854" y="409"/>
                      <a:pt x="1983" y="380"/>
                    </a:cubicBezTo>
                    <a:cubicBezTo>
                      <a:pt x="2154" y="341"/>
                      <a:pt x="2314" y="322"/>
                      <a:pt x="2476" y="322"/>
                    </a:cubicBezTo>
                    <a:lnTo>
                      <a:pt x="2534" y="322"/>
                    </a:lnTo>
                    <a:cubicBezTo>
                      <a:pt x="2670" y="325"/>
                      <a:pt x="2804" y="344"/>
                      <a:pt x="2954" y="380"/>
                    </a:cubicBezTo>
                    <a:lnTo>
                      <a:pt x="3303" y="433"/>
                    </a:lnTo>
                    <a:lnTo>
                      <a:pt x="3940" y="496"/>
                    </a:lnTo>
                    <a:lnTo>
                      <a:pt x="3004" y="64"/>
                    </a:lnTo>
                    <a:cubicBezTo>
                      <a:pt x="2854" y="26"/>
                      <a:pt x="2700" y="6"/>
                      <a:pt x="2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6" name="Google Shape;6606;p24"/>
              <p:cNvSpPr/>
              <p:nvPr/>
            </p:nvSpPr>
            <p:spPr>
              <a:xfrm>
                <a:off x="3106907" y="1270277"/>
                <a:ext cx="115509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24" extrusionOk="0">
                    <a:moveTo>
                      <a:pt x="1467" y="1"/>
                    </a:moveTo>
                    <a:cubicBezTo>
                      <a:pt x="1355" y="1"/>
                      <a:pt x="1240" y="13"/>
                      <a:pt x="1115" y="38"/>
                    </a:cubicBezTo>
                    <a:lnTo>
                      <a:pt x="0" y="488"/>
                    </a:lnTo>
                    <a:lnTo>
                      <a:pt x="670" y="432"/>
                    </a:lnTo>
                    <a:lnTo>
                      <a:pt x="1189" y="350"/>
                    </a:lnTo>
                    <a:cubicBezTo>
                      <a:pt x="1281" y="330"/>
                      <a:pt x="1376" y="321"/>
                      <a:pt x="1477" y="321"/>
                    </a:cubicBezTo>
                    <a:cubicBezTo>
                      <a:pt x="1632" y="321"/>
                      <a:pt x="1787" y="344"/>
                      <a:pt x="1953" y="392"/>
                    </a:cubicBezTo>
                    <a:cubicBezTo>
                      <a:pt x="2065" y="422"/>
                      <a:pt x="2176" y="465"/>
                      <a:pt x="2295" y="518"/>
                    </a:cubicBezTo>
                    <a:lnTo>
                      <a:pt x="2337" y="538"/>
                    </a:lnTo>
                    <a:cubicBezTo>
                      <a:pt x="2439" y="587"/>
                      <a:pt x="2541" y="645"/>
                      <a:pt x="2647" y="711"/>
                    </a:cubicBezTo>
                    <a:cubicBezTo>
                      <a:pt x="2771" y="788"/>
                      <a:pt x="2892" y="873"/>
                      <a:pt x="3015" y="971"/>
                    </a:cubicBezTo>
                    <a:cubicBezTo>
                      <a:pt x="3142" y="1070"/>
                      <a:pt x="3265" y="1177"/>
                      <a:pt x="3413" y="1315"/>
                    </a:cubicBezTo>
                    <a:lnTo>
                      <a:pt x="3523" y="1248"/>
                    </a:lnTo>
                    <a:lnTo>
                      <a:pt x="3523" y="1248"/>
                    </a:lnTo>
                    <a:lnTo>
                      <a:pt x="3438" y="1336"/>
                    </a:lnTo>
                    <a:lnTo>
                      <a:pt x="3526" y="1424"/>
                    </a:lnTo>
                    <a:lnTo>
                      <a:pt x="3662" y="1280"/>
                    </a:lnTo>
                    <a:lnTo>
                      <a:pt x="3704" y="1149"/>
                    </a:lnTo>
                    <a:lnTo>
                      <a:pt x="3613" y="1064"/>
                    </a:lnTo>
                    <a:cubicBezTo>
                      <a:pt x="3478" y="936"/>
                      <a:pt x="3346" y="824"/>
                      <a:pt x="3215" y="721"/>
                    </a:cubicBezTo>
                    <a:cubicBezTo>
                      <a:pt x="3083" y="616"/>
                      <a:pt x="2952" y="524"/>
                      <a:pt x="2820" y="442"/>
                    </a:cubicBezTo>
                    <a:cubicBezTo>
                      <a:pt x="2703" y="367"/>
                      <a:pt x="2590" y="307"/>
                      <a:pt x="2479" y="252"/>
                    </a:cubicBezTo>
                    <a:lnTo>
                      <a:pt x="2427" y="229"/>
                    </a:lnTo>
                    <a:cubicBezTo>
                      <a:pt x="2295" y="167"/>
                      <a:pt x="2170" y="120"/>
                      <a:pt x="2042" y="84"/>
                    </a:cubicBezTo>
                    <a:cubicBezTo>
                      <a:pt x="1846" y="28"/>
                      <a:pt x="166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7" name="Google Shape;6607;p24"/>
              <p:cNvSpPr/>
              <p:nvPr/>
            </p:nvSpPr>
            <p:spPr>
              <a:xfrm>
                <a:off x="2799804" y="1343341"/>
                <a:ext cx="348025" cy="162349"/>
              </a:xfrm>
              <a:custGeom>
                <a:avLst/>
                <a:gdLst/>
                <a:ahLst/>
                <a:cxnLst/>
                <a:rect l="l" t="t" r="r" b="b"/>
                <a:pathLst>
                  <a:path w="11160" h="5206" extrusionOk="0">
                    <a:moveTo>
                      <a:pt x="10344" y="1"/>
                    </a:moveTo>
                    <a:cubicBezTo>
                      <a:pt x="10204" y="1"/>
                      <a:pt x="10066" y="4"/>
                      <a:pt x="9925" y="7"/>
                    </a:cubicBezTo>
                    <a:cubicBezTo>
                      <a:pt x="9598" y="14"/>
                      <a:pt x="9276" y="33"/>
                      <a:pt x="8944" y="61"/>
                    </a:cubicBezTo>
                    <a:cubicBezTo>
                      <a:pt x="8652" y="86"/>
                      <a:pt x="8376" y="119"/>
                      <a:pt x="8102" y="158"/>
                    </a:cubicBezTo>
                    <a:lnTo>
                      <a:pt x="7984" y="176"/>
                    </a:lnTo>
                    <a:cubicBezTo>
                      <a:pt x="7672" y="224"/>
                      <a:pt x="7366" y="280"/>
                      <a:pt x="7052" y="350"/>
                    </a:cubicBezTo>
                    <a:cubicBezTo>
                      <a:pt x="6585" y="452"/>
                      <a:pt x="6144" y="575"/>
                      <a:pt x="5709" y="720"/>
                    </a:cubicBezTo>
                    <a:cubicBezTo>
                      <a:pt x="5271" y="866"/>
                      <a:pt x="4855" y="1029"/>
                      <a:pt x="4444" y="1220"/>
                    </a:cubicBezTo>
                    <a:cubicBezTo>
                      <a:pt x="4036" y="1407"/>
                      <a:pt x="3641" y="1617"/>
                      <a:pt x="3267" y="1845"/>
                    </a:cubicBezTo>
                    <a:cubicBezTo>
                      <a:pt x="2892" y="2074"/>
                      <a:pt x="2528" y="2326"/>
                      <a:pt x="2189" y="2593"/>
                    </a:cubicBezTo>
                    <a:cubicBezTo>
                      <a:pt x="1848" y="2862"/>
                      <a:pt x="1523" y="3152"/>
                      <a:pt x="1221" y="3456"/>
                    </a:cubicBezTo>
                    <a:cubicBezTo>
                      <a:pt x="936" y="3742"/>
                      <a:pt x="669" y="4045"/>
                      <a:pt x="409" y="4377"/>
                    </a:cubicBezTo>
                    <a:lnTo>
                      <a:pt x="370" y="4426"/>
                    </a:lnTo>
                    <a:lnTo>
                      <a:pt x="215" y="4698"/>
                    </a:lnTo>
                    <a:lnTo>
                      <a:pt x="0" y="5205"/>
                    </a:lnTo>
                    <a:lnTo>
                      <a:pt x="642" y="4604"/>
                    </a:lnTo>
                    <a:lnTo>
                      <a:pt x="676" y="4561"/>
                    </a:lnTo>
                    <a:cubicBezTo>
                      <a:pt x="916" y="4254"/>
                      <a:pt x="1178" y="3959"/>
                      <a:pt x="1451" y="3681"/>
                    </a:cubicBezTo>
                    <a:cubicBezTo>
                      <a:pt x="1741" y="3387"/>
                      <a:pt x="2058" y="3106"/>
                      <a:pt x="2388" y="2846"/>
                    </a:cubicBezTo>
                    <a:cubicBezTo>
                      <a:pt x="2718" y="2589"/>
                      <a:pt x="3070" y="2344"/>
                      <a:pt x="3435" y="2121"/>
                    </a:cubicBezTo>
                    <a:cubicBezTo>
                      <a:pt x="3799" y="1902"/>
                      <a:pt x="4184" y="1696"/>
                      <a:pt x="4579" y="1515"/>
                    </a:cubicBezTo>
                    <a:cubicBezTo>
                      <a:pt x="4978" y="1331"/>
                      <a:pt x="5383" y="1171"/>
                      <a:pt x="5811" y="1027"/>
                    </a:cubicBezTo>
                    <a:cubicBezTo>
                      <a:pt x="6240" y="885"/>
                      <a:pt x="6667" y="767"/>
                      <a:pt x="7123" y="667"/>
                    </a:cubicBezTo>
                    <a:cubicBezTo>
                      <a:pt x="7429" y="600"/>
                      <a:pt x="7728" y="544"/>
                      <a:pt x="8036" y="497"/>
                    </a:cubicBezTo>
                    <a:lnTo>
                      <a:pt x="8151" y="480"/>
                    </a:lnTo>
                    <a:cubicBezTo>
                      <a:pt x="8419" y="439"/>
                      <a:pt x="8687" y="409"/>
                      <a:pt x="8973" y="385"/>
                    </a:cubicBezTo>
                    <a:cubicBezTo>
                      <a:pt x="9295" y="356"/>
                      <a:pt x="9608" y="337"/>
                      <a:pt x="9935" y="330"/>
                    </a:cubicBezTo>
                    <a:cubicBezTo>
                      <a:pt x="10073" y="327"/>
                      <a:pt x="10209" y="324"/>
                      <a:pt x="10347" y="324"/>
                    </a:cubicBezTo>
                    <a:cubicBezTo>
                      <a:pt x="10534" y="324"/>
                      <a:pt x="10721" y="327"/>
                      <a:pt x="10912" y="334"/>
                    </a:cubicBezTo>
                    <a:lnTo>
                      <a:pt x="11148" y="343"/>
                    </a:lnTo>
                    <a:lnTo>
                      <a:pt x="11160" y="20"/>
                    </a:lnTo>
                    <a:lnTo>
                      <a:pt x="10925" y="12"/>
                    </a:lnTo>
                    <a:cubicBezTo>
                      <a:pt x="10728" y="5"/>
                      <a:pt x="10536" y="1"/>
                      <a:pt x="10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8" name="Google Shape;6608;p24"/>
              <p:cNvSpPr/>
              <p:nvPr/>
            </p:nvSpPr>
            <p:spPr>
              <a:xfrm>
                <a:off x="2730356" y="1401407"/>
                <a:ext cx="416444" cy="738087"/>
              </a:xfrm>
              <a:custGeom>
                <a:avLst/>
                <a:gdLst/>
                <a:ahLst/>
                <a:cxnLst/>
                <a:rect l="l" t="t" r="r" b="b"/>
                <a:pathLst>
                  <a:path w="13354" h="23668" extrusionOk="0">
                    <a:moveTo>
                      <a:pt x="13226" y="1"/>
                    </a:moveTo>
                    <a:lnTo>
                      <a:pt x="12997" y="100"/>
                    </a:lnTo>
                    <a:cubicBezTo>
                      <a:pt x="12653" y="251"/>
                      <a:pt x="12321" y="406"/>
                      <a:pt x="11981" y="576"/>
                    </a:cubicBezTo>
                    <a:cubicBezTo>
                      <a:pt x="11646" y="744"/>
                      <a:pt x="11319" y="916"/>
                      <a:pt x="10983" y="1103"/>
                    </a:cubicBezTo>
                    <a:cubicBezTo>
                      <a:pt x="10691" y="1264"/>
                      <a:pt x="10413" y="1428"/>
                      <a:pt x="10127" y="1604"/>
                    </a:cubicBezTo>
                    <a:lnTo>
                      <a:pt x="10007" y="1678"/>
                    </a:lnTo>
                    <a:cubicBezTo>
                      <a:pt x="9683" y="1880"/>
                      <a:pt x="9373" y="2082"/>
                      <a:pt x="9058" y="2300"/>
                    </a:cubicBezTo>
                    <a:cubicBezTo>
                      <a:pt x="8589" y="2623"/>
                      <a:pt x="8143" y="2954"/>
                      <a:pt x="7693" y="3313"/>
                    </a:cubicBezTo>
                    <a:cubicBezTo>
                      <a:pt x="7248" y="3671"/>
                      <a:pt x="6828" y="4032"/>
                      <a:pt x="6411" y="4419"/>
                    </a:cubicBezTo>
                    <a:cubicBezTo>
                      <a:pt x="6000" y="4800"/>
                      <a:pt x="5599" y="5198"/>
                      <a:pt x="5218" y="5605"/>
                    </a:cubicBezTo>
                    <a:cubicBezTo>
                      <a:pt x="4835" y="6014"/>
                      <a:pt x="4469" y="6439"/>
                      <a:pt x="4127" y="6863"/>
                    </a:cubicBezTo>
                    <a:cubicBezTo>
                      <a:pt x="3782" y="7290"/>
                      <a:pt x="3451" y="7734"/>
                      <a:pt x="3146" y="8181"/>
                    </a:cubicBezTo>
                    <a:cubicBezTo>
                      <a:pt x="2841" y="8625"/>
                      <a:pt x="2551" y="9085"/>
                      <a:pt x="2285" y="9551"/>
                    </a:cubicBezTo>
                    <a:cubicBezTo>
                      <a:pt x="2112" y="9854"/>
                      <a:pt x="1943" y="10169"/>
                      <a:pt x="1783" y="10486"/>
                    </a:cubicBezTo>
                    <a:cubicBezTo>
                      <a:pt x="1625" y="10798"/>
                      <a:pt x="1476" y="11117"/>
                      <a:pt x="1339" y="11433"/>
                    </a:cubicBezTo>
                    <a:cubicBezTo>
                      <a:pt x="1201" y="11749"/>
                      <a:pt x="1073" y="12073"/>
                      <a:pt x="957" y="12389"/>
                    </a:cubicBezTo>
                    <a:cubicBezTo>
                      <a:pt x="840" y="12707"/>
                      <a:pt x="734" y="13030"/>
                      <a:pt x="637" y="13352"/>
                    </a:cubicBezTo>
                    <a:cubicBezTo>
                      <a:pt x="541" y="13671"/>
                      <a:pt x="455" y="13996"/>
                      <a:pt x="381" y="14317"/>
                    </a:cubicBezTo>
                    <a:cubicBezTo>
                      <a:pt x="308" y="14636"/>
                      <a:pt x="243" y="14962"/>
                      <a:pt x="192" y="15282"/>
                    </a:cubicBezTo>
                    <a:cubicBezTo>
                      <a:pt x="159" y="15477"/>
                      <a:pt x="130" y="15678"/>
                      <a:pt x="105" y="15884"/>
                    </a:cubicBezTo>
                    <a:cubicBezTo>
                      <a:pt x="88" y="16008"/>
                      <a:pt x="77" y="16128"/>
                      <a:pt x="65" y="16239"/>
                    </a:cubicBezTo>
                    <a:cubicBezTo>
                      <a:pt x="35" y="16551"/>
                      <a:pt x="15" y="16879"/>
                      <a:pt x="6" y="17191"/>
                    </a:cubicBezTo>
                    <a:cubicBezTo>
                      <a:pt x="2" y="17327"/>
                      <a:pt x="0" y="17467"/>
                      <a:pt x="0" y="17608"/>
                    </a:cubicBezTo>
                    <a:cubicBezTo>
                      <a:pt x="0" y="17921"/>
                      <a:pt x="13" y="18223"/>
                      <a:pt x="36" y="18528"/>
                    </a:cubicBezTo>
                    <a:cubicBezTo>
                      <a:pt x="59" y="18837"/>
                      <a:pt x="94" y="19132"/>
                      <a:pt x="139" y="19429"/>
                    </a:cubicBezTo>
                    <a:cubicBezTo>
                      <a:pt x="185" y="19730"/>
                      <a:pt x="239" y="20019"/>
                      <a:pt x="307" y="20312"/>
                    </a:cubicBezTo>
                    <a:cubicBezTo>
                      <a:pt x="373" y="20602"/>
                      <a:pt x="448" y="20883"/>
                      <a:pt x="538" y="21169"/>
                    </a:cubicBezTo>
                    <a:cubicBezTo>
                      <a:pt x="627" y="21453"/>
                      <a:pt x="724" y="21724"/>
                      <a:pt x="834" y="22000"/>
                    </a:cubicBezTo>
                    <a:cubicBezTo>
                      <a:pt x="946" y="22273"/>
                      <a:pt x="1063" y="22533"/>
                      <a:pt x="1194" y="22798"/>
                    </a:cubicBezTo>
                    <a:cubicBezTo>
                      <a:pt x="1325" y="23061"/>
                      <a:pt x="1464" y="23312"/>
                      <a:pt x="1615" y="23562"/>
                    </a:cubicBezTo>
                    <a:lnTo>
                      <a:pt x="1677" y="23667"/>
                    </a:lnTo>
                    <a:lnTo>
                      <a:pt x="1953" y="23499"/>
                    </a:lnTo>
                    <a:lnTo>
                      <a:pt x="1890" y="23394"/>
                    </a:lnTo>
                    <a:cubicBezTo>
                      <a:pt x="1741" y="23150"/>
                      <a:pt x="1609" y="22908"/>
                      <a:pt x="1481" y="22651"/>
                    </a:cubicBezTo>
                    <a:cubicBezTo>
                      <a:pt x="1353" y="22397"/>
                      <a:pt x="1238" y="22144"/>
                      <a:pt x="1133" y="21878"/>
                    </a:cubicBezTo>
                    <a:cubicBezTo>
                      <a:pt x="1026" y="21609"/>
                      <a:pt x="932" y="21346"/>
                      <a:pt x="846" y="21072"/>
                    </a:cubicBezTo>
                    <a:cubicBezTo>
                      <a:pt x="761" y="20796"/>
                      <a:pt x="688" y="20523"/>
                      <a:pt x="620" y="20239"/>
                    </a:cubicBezTo>
                    <a:cubicBezTo>
                      <a:pt x="554" y="19955"/>
                      <a:pt x="502" y="19675"/>
                      <a:pt x="458" y="19380"/>
                    </a:cubicBezTo>
                    <a:cubicBezTo>
                      <a:pt x="415" y="19090"/>
                      <a:pt x="381" y="18802"/>
                      <a:pt x="358" y="18502"/>
                    </a:cubicBezTo>
                    <a:cubicBezTo>
                      <a:pt x="335" y="18204"/>
                      <a:pt x="324" y="17911"/>
                      <a:pt x="323" y="17605"/>
                    </a:cubicBezTo>
                    <a:cubicBezTo>
                      <a:pt x="323" y="17468"/>
                      <a:pt x="324" y="17332"/>
                      <a:pt x="328" y="17199"/>
                    </a:cubicBezTo>
                    <a:cubicBezTo>
                      <a:pt x="335" y="16898"/>
                      <a:pt x="357" y="16577"/>
                      <a:pt x="386" y="16272"/>
                    </a:cubicBezTo>
                    <a:cubicBezTo>
                      <a:pt x="396" y="16163"/>
                      <a:pt x="409" y="16045"/>
                      <a:pt x="423" y="15923"/>
                    </a:cubicBezTo>
                    <a:cubicBezTo>
                      <a:pt x="448" y="15724"/>
                      <a:pt x="476" y="15525"/>
                      <a:pt x="508" y="15333"/>
                    </a:cubicBezTo>
                    <a:cubicBezTo>
                      <a:pt x="560" y="15020"/>
                      <a:pt x="623" y="14704"/>
                      <a:pt x="695" y="14390"/>
                    </a:cubicBezTo>
                    <a:cubicBezTo>
                      <a:pt x="767" y="14080"/>
                      <a:pt x="850" y="13762"/>
                      <a:pt x="946" y="13446"/>
                    </a:cubicBezTo>
                    <a:cubicBezTo>
                      <a:pt x="1040" y="13131"/>
                      <a:pt x="1145" y="12815"/>
                      <a:pt x="1260" y="12500"/>
                    </a:cubicBezTo>
                    <a:cubicBezTo>
                      <a:pt x="1375" y="12188"/>
                      <a:pt x="1501" y="11871"/>
                      <a:pt x="1637" y="11559"/>
                    </a:cubicBezTo>
                    <a:cubicBezTo>
                      <a:pt x="1769" y="11253"/>
                      <a:pt x="1914" y="10940"/>
                      <a:pt x="2071" y="10629"/>
                    </a:cubicBezTo>
                    <a:cubicBezTo>
                      <a:pt x="2227" y="10320"/>
                      <a:pt x="2393" y="10011"/>
                      <a:pt x="2565" y="9711"/>
                    </a:cubicBezTo>
                    <a:cubicBezTo>
                      <a:pt x="2824" y="9258"/>
                      <a:pt x="3110" y="8805"/>
                      <a:pt x="3412" y="8364"/>
                    </a:cubicBezTo>
                    <a:cubicBezTo>
                      <a:pt x="3710" y="7925"/>
                      <a:pt x="4035" y="7488"/>
                      <a:pt x="4377" y="7064"/>
                    </a:cubicBezTo>
                    <a:cubicBezTo>
                      <a:pt x="4715" y="6643"/>
                      <a:pt x="5075" y="6226"/>
                      <a:pt x="5454" y="5823"/>
                    </a:cubicBezTo>
                    <a:cubicBezTo>
                      <a:pt x="5824" y="5426"/>
                      <a:pt x="6220" y="5033"/>
                      <a:pt x="6630" y="4654"/>
                    </a:cubicBezTo>
                    <a:cubicBezTo>
                      <a:pt x="7042" y="4275"/>
                      <a:pt x="7455" y="3918"/>
                      <a:pt x="7898" y="3565"/>
                    </a:cubicBezTo>
                    <a:cubicBezTo>
                      <a:pt x="8339" y="3211"/>
                      <a:pt x="8779" y="2883"/>
                      <a:pt x="9243" y="2564"/>
                    </a:cubicBezTo>
                    <a:cubicBezTo>
                      <a:pt x="9554" y="2350"/>
                      <a:pt x="9860" y="2149"/>
                      <a:pt x="10179" y="1952"/>
                    </a:cubicBezTo>
                    <a:lnTo>
                      <a:pt x="10296" y="1880"/>
                    </a:lnTo>
                    <a:cubicBezTo>
                      <a:pt x="10576" y="1704"/>
                      <a:pt x="10853" y="1543"/>
                      <a:pt x="11140" y="1384"/>
                    </a:cubicBezTo>
                    <a:cubicBezTo>
                      <a:pt x="11467" y="1200"/>
                      <a:pt x="11789" y="1032"/>
                      <a:pt x="12124" y="863"/>
                    </a:cubicBezTo>
                    <a:cubicBezTo>
                      <a:pt x="12459" y="697"/>
                      <a:pt x="12789" y="543"/>
                      <a:pt x="13145" y="386"/>
                    </a:cubicBezTo>
                    <a:lnTo>
                      <a:pt x="13354" y="295"/>
                    </a:lnTo>
                    <a:lnTo>
                      <a:pt x="132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9" name="Google Shape;6609;p24"/>
              <p:cNvSpPr/>
              <p:nvPr/>
            </p:nvSpPr>
            <p:spPr>
              <a:xfrm>
                <a:off x="3030069" y="1444597"/>
                <a:ext cx="205104" cy="10625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34072" extrusionOk="0">
                    <a:moveTo>
                      <a:pt x="5742" y="0"/>
                    </a:moveTo>
                    <a:lnTo>
                      <a:pt x="5630" y="197"/>
                    </a:lnTo>
                    <a:cubicBezTo>
                      <a:pt x="5476" y="475"/>
                      <a:pt x="5333" y="743"/>
                      <a:pt x="5189" y="1022"/>
                    </a:cubicBezTo>
                    <a:cubicBezTo>
                      <a:pt x="5044" y="1304"/>
                      <a:pt x="4901" y="1589"/>
                      <a:pt x="4756" y="1891"/>
                    </a:cubicBezTo>
                    <a:cubicBezTo>
                      <a:pt x="4628" y="2155"/>
                      <a:pt x="4507" y="2414"/>
                      <a:pt x="4385" y="2683"/>
                    </a:cubicBezTo>
                    <a:lnTo>
                      <a:pt x="4333" y="2798"/>
                    </a:lnTo>
                    <a:cubicBezTo>
                      <a:pt x="4192" y="3107"/>
                      <a:pt x="4060" y="3416"/>
                      <a:pt x="3922" y="3744"/>
                    </a:cubicBezTo>
                    <a:cubicBezTo>
                      <a:pt x="3718" y="4227"/>
                      <a:pt x="3524" y="4710"/>
                      <a:pt x="3330" y="5220"/>
                    </a:cubicBezTo>
                    <a:cubicBezTo>
                      <a:pt x="3136" y="5731"/>
                      <a:pt x="2955" y="6234"/>
                      <a:pt x="2774" y="6760"/>
                    </a:cubicBezTo>
                    <a:cubicBezTo>
                      <a:pt x="2594" y="7282"/>
                      <a:pt x="2421" y="7815"/>
                      <a:pt x="2256" y="8352"/>
                    </a:cubicBezTo>
                    <a:cubicBezTo>
                      <a:pt x="2091" y="8888"/>
                      <a:pt x="1931" y="9434"/>
                      <a:pt x="1783" y="9976"/>
                    </a:cubicBezTo>
                    <a:cubicBezTo>
                      <a:pt x="1633" y="10520"/>
                      <a:pt x="1493" y="11076"/>
                      <a:pt x="1359" y="11624"/>
                    </a:cubicBezTo>
                    <a:cubicBezTo>
                      <a:pt x="1227" y="12171"/>
                      <a:pt x="1102" y="12729"/>
                      <a:pt x="987" y="13280"/>
                    </a:cubicBezTo>
                    <a:cubicBezTo>
                      <a:pt x="912" y="13639"/>
                      <a:pt x="840" y="14010"/>
                      <a:pt x="769" y="14380"/>
                    </a:cubicBezTo>
                    <a:cubicBezTo>
                      <a:pt x="703" y="14745"/>
                      <a:pt x="639" y="15113"/>
                      <a:pt x="580" y="15472"/>
                    </a:cubicBezTo>
                    <a:cubicBezTo>
                      <a:pt x="519" y="15836"/>
                      <a:pt x="465" y="16198"/>
                      <a:pt x="414" y="16555"/>
                    </a:cubicBezTo>
                    <a:cubicBezTo>
                      <a:pt x="364" y="16908"/>
                      <a:pt x="317" y="17266"/>
                      <a:pt x="275" y="17620"/>
                    </a:cubicBezTo>
                    <a:cubicBezTo>
                      <a:pt x="232" y="17978"/>
                      <a:pt x="194" y="18330"/>
                      <a:pt x="164" y="18667"/>
                    </a:cubicBezTo>
                    <a:cubicBezTo>
                      <a:pt x="131" y="19013"/>
                      <a:pt x="102" y="19357"/>
                      <a:pt x="81" y="19689"/>
                    </a:cubicBezTo>
                    <a:cubicBezTo>
                      <a:pt x="66" y="19886"/>
                      <a:pt x="55" y="20099"/>
                      <a:pt x="43" y="20316"/>
                    </a:cubicBezTo>
                    <a:lnTo>
                      <a:pt x="28" y="20684"/>
                    </a:lnTo>
                    <a:cubicBezTo>
                      <a:pt x="15" y="21003"/>
                      <a:pt x="6" y="21335"/>
                      <a:pt x="2" y="21647"/>
                    </a:cubicBezTo>
                    <a:cubicBezTo>
                      <a:pt x="0" y="21776"/>
                      <a:pt x="0" y="21917"/>
                      <a:pt x="0" y="22062"/>
                    </a:cubicBezTo>
                    <a:cubicBezTo>
                      <a:pt x="2" y="22372"/>
                      <a:pt x="6" y="22666"/>
                      <a:pt x="16" y="22962"/>
                    </a:cubicBezTo>
                    <a:cubicBezTo>
                      <a:pt x="26" y="23261"/>
                      <a:pt x="41" y="23543"/>
                      <a:pt x="59" y="23824"/>
                    </a:cubicBezTo>
                    <a:cubicBezTo>
                      <a:pt x="79" y="24104"/>
                      <a:pt x="102" y="24373"/>
                      <a:pt x="131" y="24643"/>
                    </a:cubicBezTo>
                    <a:cubicBezTo>
                      <a:pt x="160" y="24910"/>
                      <a:pt x="194" y="25164"/>
                      <a:pt x="232" y="25418"/>
                    </a:cubicBezTo>
                    <a:cubicBezTo>
                      <a:pt x="271" y="25671"/>
                      <a:pt x="314" y="25910"/>
                      <a:pt x="360" y="26143"/>
                    </a:cubicBezTo>
                    <a:cubicBezTo>
                      <a:pt x="409" y="26375"/>
                      <a:pt x="459" y="26597"/>
                      <a:pt x="516" y="26815"/>
                    </a:cubicBezTo>
                    <a:cubicBezTo>
                      <a:pt x="574" y="27035"/>
                      <a:pt x="633" y="27238"/>
                      <a:pt x="699" y="27436"/>
                    </a:cubicBezTo>
                    <a:cubicBezTo>
                      <a:pt x="800" y="27735"/>
                      <a:pt x="906" y="28006"/>
                      <a:pt x="1025" y="28260"/>
                    </a:cubicBezTo>
                    <a:cubicBezTo>
                      <a:pt x="1145" y="28518"/>
                      <a:pt x="1271" y="28745"/>
                      <a:pt x="1409" y="28955"/>
                    </a:cubicBezTo>
                    <a:cubicBezTo>
                      <a:pt x="1546" y="29163"/>
                      <a:pt x="1697" y="29350"/>
                      <a:pt x="1853" y="29510"/>
                    </a:cubicBezTo>
                    <a:cubicBezTo>
                      <a:pt x="2012" y="29672"/>
                      <a:pt x="2180" y="29810"/>
                      <a:pt x="2357" y="29919"/>
                    </a:cubicBezTo>
                    <a:cubicBezTo>
                      <a:pt x="2495" y="30006"/>
                      <a:pt x="2638" y="30076"/>
                      <a:pt x="2802" y="30135"/>
                    </a:cubicBezTo>
                    <a:cubicBezTo>
                      <a:pt x="2840" y="30148"/>
                      <a:pt x="2877" y="30159"/>
                      <a:pt x="2916" y="30171"/>
                    </a:cubicBezTo>
                    <a:cubicBezTo>
                      <a:pt x="2945" y="30179"/>
                      <a:pt x="3006" y="30194"/>
                      <a:pt x="3081" y="30211"/>
                    </a:cubicBezTo>
                    <a:lnTo>
                      <a:pt x="3120" y="30220"/>
                    </a:lnTo>
                    <a:cubicBezTo>
                      <a:pt x="3222" y="30241"/>
                      <a:pt x="3340" y="30267"/>
                      <a:pt x="3385" y="30283"/>
                    </a:cubicBezTo>
                    <a:cubicBezTo>
                      <a:pt x="3471" y="30309"/>
                      <a:pt x="3558" y="30343"/>
                      <a:pt x="3642" y="30385"/>
                    </a:cubicBezTo>
                    <a:cubicBezTo>
                      <a:pt x="3800" y="30460"/>
                      <a:pt x="3952" y="30562"/>
                      <a:pt x="4099" y="30688"/>
                    </a:cubicBezTo>
                    <a:cubicBezTo>
                      <a:pt x="4246" y="30814"/>
                      <a:pt x="4387" y="30966"/>
                      <a:pt x="4520" y="31140"/>
                    </a:cubicBezTo>
                    <a:cubicBezTo>
                      <a:pt x="4628" y="31284"/>
                      <a:pt x="4734" y="31443"/>
                      <a:pt x="4832" y="31617"/>
                    </a:cubicBezTo>
                    <a:lnTo>
                      <a:pt x="6225" y="34071"/>
                    </a:lnTo>
                    <a:lnTo>
                      <a:pt x="6356" y="34030"/>
                    </a:lnTo>
                    <a:lnTo>
                      <a:pt x="6576" y="34024"/>
                    </a:lnTo>
                    <a:lnTo>
                      <a:pt x="5120" y="31459"/>
                    </a:lnTo>
                    <a:cubicBezTo>
                      <a:pt x="5012" y="31271"/>
                      <a:pt x="4898" y="31098"/>
                      <a:pt x="4782" y="30946"/>
                    </a:cubicBezTo>
                    <a:cubicBezTo>
                      <a:pt x="4637" y="30755"/>
                      <a:pt x="4480" y="30586"/>
                      <a:pt x="4315" y="30445"/>
                    </a:cubicBezTo>
                    <a:cubicBezTo>
                      <a:pt x="4148" y="30305"/>
                      <a:pt x="3971" y="30187"/>
                      <a:pt x="3789" y="30098"/>
                    </a:cubicBezTo>
                    <a:cubicBezTo>
                      <a:pt x="3691" y="30050"/>
                      <a:pt x="3589" y="30010"/>
                      <a:pt x="3487" y="29977"/>
                    </a:cubicBezTo>
                    <a:cubicBezTo>
                      <a:pt x="3438" y="29962"/>
                      <a:pt x="3320" y="29934"/>
                      <a:pt x="3173" y="29902"/>
                    </a:cubicBezTo>
                    <a:cubicBezTo>
                      <a:pt x="3101" y="29885"/>
                      <a:pt x="3037" y="29870"/>
                      <a:pt x="3014" y="29863"/>
                    </a:cubicBezTo>
                    <a:cubicBezTo>
                      <a:pt x="2979" y="29855"/>
                      <a:pt x="2947" y="29845"/>
                      <a:pt x="2903" y="29827"/>
                    </a:cubicBezTo>
                    <a:cubicBezTo>
                      <a:pt x="2775" y="29781"/>
                      <a:pt x="2651" y="29719"/>
                      <a:pt x="2533" y="29646"/>
                    </a:cubicBezTo>
                    <a:cubicBezTo>
                      <a:pt x="2380" y="29550"/>
                      <a:pt x="2230" y="29429"/>
                      <a:pt x="2091" y="29285"/>
                    </a:cubicBezTo>
                    <a:cubicBezTo>
                      <a:pt x="1948" y="29140"/>
                      <a:pt x="1812" y="28969"/>
                      <a:pt x="1684" y="28776"/>
                    </a:cubicBezTo>
                    <a:cubicBezTo>
                      <a:pt x="1554" y="28581"/>
                      <a:pt x="1436" y="28367"/>
                      <a:pt x="1323" y="28124"/>
                    </a:cubicBezTo>
                    <a:cubicBezTo>
                      <a:pt x="1208" y="27879"/>
                      <a:pt x="1107" y="27620"/>
                      <a:pt x="1012" y="27333"/>
                    </a:cubicBezTo>
                    <a:cubicBezTo>
                      <a:pt x="948" y="27142"/>
                      <a:pt x="890" y="26945"/>
                      <a:pt x="834" y="26733"/>
                    </a:cubicBezTo>
                    <a:cubicBezTo>
                      <a:pt x="778" y="26518"/>
                      <a:pt x="729" y="26304"/>
                      <a:pt x="683" y="26075"/>
                    </a:cubicBezTo>
                    <a:cubicBezTo>
                      <a:pt x="636" y="25848"/>
                      <a:pt x="595" y="25615"/>
                      <a:pt x="557" y="25366"/>
                    </a:cubicBezTo>
                    <a:cubicBezTo>
                      <a:pt x="519" y="25116"/>
                      <a:pt x="488" y="24867"/>
                      <a:pt x="459" y="24606"/>
                    </a:cubicBezTo>
                    <a:cubicBezTo>
                      <a:pt x="430" y="24340"/>
                      <a:pt x="406" y="24075"/>
                      <a:pt x="387" y="23799"/>
                    </a:cubicBezTo>
                    <a:cubicBezTo>
                      <a:pt x="367" y="23522"/>
                      <a:pt x="354" y="23243"/>
                      <a:pt x="344" y="22948"/>
                    </a:cubicBezTo>
                    <a:cubicBezTo>
                      <a:pt x="332" y="22656"/>
                      <a:pt x="327" y="22364"/>
                      <a:pt x="327" y="22060"/>
                    </a:cubicBezTo>
                    <a:cubicBezTo>
                      <a:pt x="327" y="21916"/>
                      <a:pt x="327" y="21776"/>
                      <a:pt x="329" y="21650"/>
                    </a:cubicBezTo>
                    <a:cubicBezTo>
                      <a:pt x="332" y="21341"/>
                      <a:pt x="341" y="21010"/>
                      <a:pt x="354" y="20695"/>
                    </a:cubicBezTo>
                    <a:lnTo>
                      <a:pt x="370" y="20330"/>
                    </a:lnTo>
                    <a:cubicBezTo>
                      <a:pt x="381" y="20114"/>
                      <a:pt x="394" y="19906"/>
                      <a:pt x="406" y="19709"/>
                    </a:cubicBezTo>
                    <a:cubicBezTo>
                      <a:pt x="430" y="19378"/>
                      <a:pt x="456" y="19036"/>
                      <a:pt x="489" y="18693"/>
                    </a:cubicBezTo>
                    <a:cubicBezTo>
                      <a:pt x="519" y="18359"/>
                      <a:pt x="557" y="18008"/>
                      <a:pt x="598" y="17655"/>
                    </a:cubicBezTo>
                    <a:cubicBezTo>
                      <a:pt x="640" y="17304"/>
                      <a:pt x="685" y="16949"/>
                      <a:pt x="735" y="16597"/>
                    </a:cubicBezTo>
                    <a:cubicBezTo>
                      <a:pt x="784" y="16241"/>
                      <a:pt x="840" y="15882"/>
                      <a:pt x="899" y="15521"/>
                    </a:cubicBezTo>
                    <a:cubicBezTo>
                      <a:pt x="958" y="15163"/>
                      <a:pt x="1021" y="14799"/>
                      <a:pt x="1090" y="14436"/>
                    </a:cubicBezTo>
                    <a:cubicBezTo>
                      <a:pt x="1158" y="14068"/>
                      <a:pt x="1229" y="13701"/>
                      <a:pt x="1306" y="13343"/>
                    </a:cubicBezTo>
                    <a:cubicBezTo>
                      <a:pt x="1421" y="12795"/>
                      <a:pt x="1544" y="12242"/>
                      <a:pt x="1675" y="11697"/>
                    </a:cubicBezTo>
                    <a:cubicBezTo>
                      <a:pt x="1806" y="11151"/>
                      <a:pt x="1948" y="10601"/>
                      <a:pt x="2098" y="10058"/>
                    </a:cubicBezTo>
                    <a:cubicBezTo>
                      <a:pt x="2244" y="9523"/>
                      <a:pt x="2401" y="8978"/>
                      <a:pt x="2566" y="8442"/>
                    </a:cubicBezTo>
                    <a:cubicBezTo>
                      <a:pt x="2730" y="7913"/>
                      <a:pt x="2903" y="7381"/>
                      <a:pt x="3081" y="6864"/>
                    </a:cubicBezTo>
                    <a:cubicBezTo>
                      <a:pt x="3261" y="6340"/>
                      <a:pt x="3442" y="5839"/>
                      <a:pt x="3635" y="5334"/>
                    </a:cubicBezTo>
                    <a:cubicBezTo>
                      <a:pt x="3824" y="4829"/>
                      <a:pt x="4017" y="4349"/>
                      <a:pt x="4220" y="3867"/>
                    </a:cubicBezTo>
                    <a:cubicBezTo>
                      <a:pt x="4356" y="3543"/>
                      <a:pt x="4490" y="3235"/>
                      <a:pt x="4628" y="2929"/>
                    </a:cubicBezTo>
                    <a:lnTo>
                      <a:pt x="4678" y="2817"/>
                    </a:lnTo>
                    <a:cubicBezTo>
                      <a:pt x="4801" y="2548"/>
                      <a:pt x="4921" y="2292"/>
                      <a:pt x="5046" y="2029"/>
                    </a:cubicBezTo>
                    <a:cubicBezTo>
                      <a:pt x="5192" y="1731"/>
                      <a:pt x="5333" y="1448"/>
                      <a:pt x="5476" y="1170"/>
                    </a:cubicBezTo>
                    <a:cubicBezTo>
                      <a:pt x="5619" y="893"/>
                      <a:pt x="5762" y="627"/>
                      <a:pt x="5913" y="354"/>
                    </a:cubicBezTo>
                    <a:lnTo>
                      <a:pt x="6023" y="158"/>
                    </a:lnTo>
                    <a:lnTo>
                      <a:pt x="5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0" name="Google Shape;6610;p24"/>
              <p:cNvSpPr/>
              <p:nvPr/>
            </p:nvSpPr>
            <p:spPr>
              <a:xfrm>
                <a:off x="3281540" y="2683770"/>
                <a:ext cx="262827" cy="15177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4867" extrusionOk="0">
                    <a:moveTo>
                      <a:pt x="8428" y="0"/>
                    </a:moveTo>
                    <a:lnTo>
                      <a:pt x="8428" y="0"/>
                    </a:lnTo>
                    <a:cubicBezTo>
                      <a:pt x="7002" y="774"/>
                      <a:pt x="5601" y="1596"/>
                      <a:pt x="4189" y="2389"/>
                    </a:cubicBezTo>
                    <a:cubicBezTo>
                      <a:pt x="2795" y="3216"/>
                      <a:pt x="1383" y="4018"/>
                      <a:pt x="0" y="4867"/>
                    </a:cubicBezTo>
                    <a:cubicBezTo>
                      <a:pt x="1426" y="4092"/>
                      <a:pt x="2825" y="3272"/>
                      <a:pt x="4240" y="2476"/>
                    </a:cubicBezTo>
                    <a:cubicBezTo>
                      <a:pt x="5634" y="1649"/>
                      <a:pt x="7045" y="848"/>
                      <a:pt x="84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1" name="Google Shape;6611;p24"/>
              <p:cNvSpPr/>
              <p:nvPr/>
            </p:nvSpPr>
            <p:spPr>
              <a:xfrm>
                <a:off x="2997606" y="2527256"/>
                <a:ext cx="250166" cy="144418"/>
              </a:xfrm>
              <a:custGeom>
                <a:avLst/>
                <a:gdLst/>
                <a:ahLst/>
                <a:cxnLst/>
                <a:rect l="l" t="t" r="r" b="b"/>
                <a:pathLst>
                  <a:path w="8022" h="4631" extrusionOk="0">
                    <a:moveTo>
                      <a:pt x="8021" y="0"/>
                    </a:moveTo>
                    <a:lnTo>
                      <a:pt x="8021" y="0"/>
                    </a:lnTo>
                    <a:cubicBezTo>
                      <a:pt x="6663" y="735"/>
                      <a:pt x="5331" y="1515"/>
                      <a:pt x="3987" y="2273"/>
                    </a:cubicBezTo>
                    <a:cubicBezTo>
                      <a:pt x="2659" y="3060"/>
                      <a:pt x="1316" y="3821"/>
                      <a:pt x="0" y="4631"/>
                    </a:cubicBezTo>
                    <a:cubicBezTo>
                      <a:pt x="1359" y="3896"/>
                      <a:pt x="2689" y="3114"/>
                      <a:pt x="4036" y="2358"/>
                    </a:cubicBezTo>
                    <a:cubicBezTo>
                      <a:pt x="5363" y="1570"/>
                      <a:pt x="6706" y="808"/>
                      <a:pt x="80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2" name="Google Shape;6612;p24"/>
              <p:cNvSpPr/>
              <p:nvPr/>
            </p:nvSpPr>
            <p:spPr>
              <a:xfrm>
                <a:off x="2761010" y="2092359"/>
                <a:ext cx="313659" cy="689937"/>
              </a:xfrm>
              <a:custGeom>
                <a:avLst/>
                <a:gdLst/>
                <a:ahLst/>
                <a:cxnLst/>
                <a:rect l="l" t="t" r="r" b="b"/>
                <a:pathLst>
                  <a:path w="10058" h="22124" extrusionOk="0">
                    <a:moveTo>
                      <a:pt x="258" y="1"/>
                    </a:moveTo>
                    <a:lnTo>
                      <a:pt x="1" y="113"/>
                    </a:lnTo>
                    <a:lnTo>
                      <a:pt x="9763" y="22124"/>
                    </a:lnTo>
                    <a:lnTo>
                      <a:pt x="10057" y="21993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3" name="Google Shape;6613;p24"/>
              <p:cNvSpPr/>
              <p:nvPr/>
            </p:nvSpPr>
            <p:spPr>
              <a:xfrm>
                <a:off x="3043198" y="2263530"/>
                <a:ext cx="143981" cy="580634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8619" extrusionOk="0">
                    <a:moveTo>
                      <a:pt x="314" y="1"/>
                    </a:moveTo>
                    <a:lnTo>
                      <a:pt x="1" y="73"/>
                    </a:lnTo>
                    <a:lnTo>
                      <a:pt x="4303" y="18619"/>
                    </a:lnTo>
                    <a:lnTo>
                      <a:pt x="4617" y="18547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4" name="Google Shape;6614;p24"/>
              <p:cNvSpPr/>
              <p:nvPr/>
            </p:nvSpPr>
            <p:spPr>
              <a:xfrm>
                <a:off x="3336674" y="2269548"/>
                <a:ext cx="126923" cy="57944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18581" extrusionOk="0">
                    <a:moveTo>
                      <a:pt x="3754" y="1"/>
                    </a:moveTo>
                    <a:lnTo>
                      <a:pt x="0" y="18516"/>
                    </a:lnTo>
                    <a:lnTo>
                      <a:pt x="315" y="18581"/>
                    </a:lnTo>
                    <a:lnTo>
                      <a:pt x="4069" y="65"/>
                    </a:lnTo>
                    <a:lnTo>
                      <a:pt x="37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5" name="Google Shape;6615;p24"/>
              <p:cNvSpPr/>
              <p:nvPr/>
            </p:nvSpPr>
            <p:spPr>
              <a:xfrm>
                <a:off x="3451495" y="2106080"/>
                <a:ext cx="308825" cy="673877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21609" extrusionOk="0">
                    <a:moveTo>
                      <a:pt x="9610" y="1"/>
                    </a:moveTo>
                    <a:lnTo>
                      <a:pt x="0" y="21479"/>
                    </a:lnTo>
                    <a:lnTo>
                      <a:pt x="294" y="21609"/>
                    </a:lnTo>
                    <a:lnTo>
                      <a:pt x="9903" y="132"/>
                    </a:lnTo>
                    <a:lnTo>
                      <a:pt x="96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6" name="Google Shape;6616;p24"/>
              <p:cNvSpPr/>
              <p:nvPr/>
            </p:nvSpPr>
            <p:spPr>
              <a:xfrm>
                <a:off x="3226655" y="2870845"/>
                <a:ext cx="82796" cy="143326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4596" extrusionOk="0">
                    <a:moveTo>
                      <a:pt x="1325" y="1"/>
                    </a:moveTo>
                    <a:cubicBezTo>
                      <a:pt x="1171" y="1"/>
                      <a:pt x="1007" y="114"/>
                      <a:pt x="795" y="366"/>
                    </a:cubicBezTo>
                    <a:cubicBezTo>
                      <a:pt x="184" y="1209"/>
                      <a:pt x="0" y="2327"/>
                      <a:pt x="62" y="3349"/>
                    </a:cubicBezTo>
                    <a:cubicBezTo>
                      <a:pt x="86" y="4112"/>
                      <a:pt x="748" y="4595"/>
                      <a:pt x="1438" y="4595"/>
                    </a:cubicBezTo>
                    <a:cubicBezTo>
                      <a:pt x="1649" y="4595"/>
                      <a:pt x="1864" y="4550"/>
                      <a:pt x="2063" y="4453"/>
                    </a:cubicBezTo>
                    <a:cubicBezTo>
                      <a:pt x="2568" y="4194"/>
                      <a:pt x="2654" y="3567"/>
                      <a:pt x="2639" y="3054"/>
                    </a:cubicBezTo>
                    <a:cubicBezTo>
                      <a:pt x="2594" y="2158"/>
                      <a:pt x="2417" y="1224"/>
                      <a:pt x="1911" y="465"/>
                    </a:cubicBezTo>
                    <a:cubicBezTo>
                      <a:pt x="1685" y="171"/>
                      <a:pt x="1513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7" name="Google Shape;6617;p24"/>
              <p:cNvSpPr/>
              <p:nvPr/>
            </p:nvSpPr>
            <p:spPr>
              <a:xfrm>
                <a:off x="3505911" y="2727740"/>
                <a:ext cx="6131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4808" extrusionOk="0">
                    <a:moveTo>
                      <a:pt x="830" y="0"/>
                    </a:moveTo>
                    <a:cubicBezTo>
                      <a:pt x="333" y="226"/>
                      <a:pt x="255" y="1681"/>
                      <a:pt x="195" y="2199"/>
                    </a:cubicBezTo>
                    <a:cubicBezTo>
                      <a:pt x="173" y="2940"/>
                      <a:pt x="1" y="4507"/>
                      <a:pt x="873" y="4804"/>
                    </a:cubicBezTo>
                    <a:cubicBezTo>
                      <a:pt x="891" y="4806"/>
                      <a:pt x="908" y="4807"/>
                      <a:pt x="925" y="4807"/>
                    </a:cubicBezTo>
                    <a:cubicBezTo>
                      <a:pt x="1966" y="4807"/>
                      <a:pt x="1438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8" name="Google Shape;6618;p24"/>
              <p:cNvSpPr/>
              <p:nvPr/>
            </p:nvSpPr>
            <p:spPr>
              <a:xfrm>
                <a:off x="2975309" y="2716857"/>
                <a:ext cx="61341" cy="149969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4809" extrusionOk="0">
                    <a:moveTo>
                      <a:pt x="830" y="0"/>
                    </a:moveTo>
                    <a:cubicBezTo>
                      <a:pt x="333" y="227"/>
                      <a:pt x="254" y="1681"/>
                      <a:pt x="195" y="2198"/>
                    </a:cubicBezTo>
                    <a:cubicBezTo>
                      <a:pt x="173" y="2941"/>
                      <a:pt x="1" y="4509"/>
                      <a:pt x="874" y="4805"/>
                    </a:cubicBezTo>
                    <a:cubicBezTo>
                      <a:pt x="891" y="4807"/>
                      <a:pt x="909" y="4808"/>
                      <a:pt x="926" y="4808"/>
                    </a:cubicBezTo>
                    <a:cubicBezTo>
                      <a:pt x="1966" y="4808"/>
                      <a:pt x="1439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9" name="Google Shape;6619;p24"/>
              <p:cNvSpPr/>
              <p:nvPr/>
            </p:nvSpPr>
            <p:spPr>
              <a:xfrm>
                <a:off x="3088134" y="2784808"/>
                <a:ext cx="67640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4735" extrusionOk="0">
                    <a:moveTo>
                      <a:pt x="955" y="1"/>
                    </a:moveTo>
                    <a:cubicBezTo>
                      <a:pt x="171" y="108"/>
                      <a:pt x="50" y="1924"/>
                      <a:pt x="13" y="2568"/>
                    </a:cubicBezTo>
                    <a:cubicBezTo>
                      <a:pt x="0" y="3129"/>
                      <a:pt x="52" y="3733"/>
                      <a:pt x="382" y="4206"/>
                    </a:cubicBezTo>
                    <a:cubicBezTo>
                      <a:pt x="555" y="4476"/>
                      <a:pt x="927" y="4735"/>
                      <a:pt x="1256" y="4735"/>
                    </a:cubicBezTo>
                    <a:cubicBezTo>
                      <a:pt x="1438" y="4735"/>
                      <a:pt x="1608" y="4655"/>
                      <a:pt x="1722" y="4454"/>
                    </a:cubicBezTo>
                    <a:cubicBezTo>
                      <a:pt x="2168" y="3544"/>
                      <a:pt x="1730" y="712"/>
                      <a:pt x="979" y="16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0" name="Google Shape;6620;p24"/>
              <p:cNvSpPr/>
              <p:nvPr/>
            </p:nvSpPr>
            <p:spPr>
              <a:xfrm>
                <a:off x="3388003" y="2784808"/>
                <a:ext cx="67609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735" extrusionOk="0">
                    <a:moveTo>
                      <a:pt x="1214" y="1"/>
                    </a:moveTo>
                    <a:lnTo>
                      <a:pt x="1188" y="16"/>
                    </a:lnTo>
                    <a:cubicBezTo>
                      <a:pt x="439" y="712"/>
                      <a:pt x="1" y="3544"/>
                      <a:pt x="446" y="4454"/>
                    </a:cubicBezTo>
                    <a:cubicBezTo>
                      <a:pt x="561" y="4655"/>
                      <a:pt x="729" y="4735"/>
                      <a:pt x="912" y="4735"/>
                    </a:cubicBezTo>
                    <a:cubicBezTo>
                      <a:pt x="1240" y="4735"/>
                      <a:pt x="1613" y="4476"/>
                      <a:pt x="1785" y="4206"/>
                    </a:cubicBezTo>
                    <a:cubicBezTo>
                      <a:pt x="2115" y="3733"/>
                      <a:pt x="2167" y="3129"/>
                      <a:pt x="2156" y="2568"/>
                    </a:cubicBezTo>
                    <a:cubicBezTo>
                      <a:pt x="2117" y="1924"/>
                      <a:pt x="1997" y="108"/>
                      <a:pt x="1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1" name="Google Shape;6621;p24"/>
              <p:cNvSpPr/>
              <p:nvPr/>
            </p:nvSpPr>
            <p:spPr>
              <a:xfrm>
                <a:off x="3331248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532" y="0"/>
                    </a:moveTo>
                    <a:cubicBezTo>
                      <a:pt x="480" y="0"/>
                      <a:pt x="420" y="18"/>
                      <a:pt x="356" y="55"/>
                    </a:cubicBezTo>
                    <a:cubicBezTo>
                      <a:pt x="160" y="168"/>
                      <a:pt x="0" y="420"/>
                      <a:pt x="0" y="616"/>
                    </a:cubicBezTo>
                    <a:cubicBezTo>
                      <a:pt x="0" y="748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6" y="767"/>
                    </a:cubicBezTo>
                    <a:cubicBezTo>
                      <a:pt x="551" y="653"/>
                      <a:pt x="712" y="401"/>
                      <a:pt x="712" y="206"/>
                    </a:cubicBezTo>
                    <a:cubicBezTo>
                      <a:pt x="712" y="74"/>
                      <a:pt x="639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2" name="Google Shape;6622;p24"/>
              <p:cNvSpPr/>
              <p:nvPr/>
            </p:nvSpPr>
            <p:spPr>
              <a:xfrm>
                <a:off x="3446973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534" y="0"/>
                    </a:moveTo>
                    <a:cubicBezTo>
                      <a:pt x="481" y="0"/>
                      <a:pt x="420" y="18"/>
                      <a:pt x="355" y="55"/>
                    </a:cubicBezTo>
                    <a:cubicBezTo>
                      <a:pt x="160" y="169"/>
                      <a:pt x="0" y="420"/>
                      <a:pt x="0" y="616"/>
                    </a:cubicBezTo>
                    <a:cubicBezTo>
                      <a:pt x="0" y="749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5" y="767"/>
                    </a:cubicBezTo>
                    <a:cubicBezTo>
                      <a:pt x="552" y="653"/>
                      <a:pt x="712" y="402"/>
                      <a:pt x="712" y="206"/>
                    </a:cubicBezTo>
                    <a:cubicBezTo>
                      <a:pt x="712" y="74"/>
                      <a:pt x="641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3" name="Google Shape;6623;p24"/>
              <p:cNvSpPr/>
              <p:nvPr/>
            </p:nvSpPr>
            <p:spPr>
              <a:xfrm>
                <a:off x="3169432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180" y="0"/>
                    </a:moveTo>
                    <a:cubicBezTo>
                      <a:pt x="73" y="0"/>
                      <a:pt x="1" y="74"/>
                      <a:pt x="1" y="206"/>
                    </a:cubicBezTo>
                    <a:cubicBezTo>
                      <a:pt x="1" y="401"/>
                      <a:pt x="161" y="653"/>
                      <a:pt x="356" y="767"/>
                    </a:cubicBezTo>
                    <a:cubicBezTo>
                      <a:pt x="421" y="804"/>
                      <a:pt x="482" y="822"/>
                      <a:pt x="535" y="822"/>
                    </a:cubicBezTo>
                    <a:cubicBezTo>
                      <a:pt x="641" y="822"/>
                      <a:pt x="713" y="748"/>
                      <a:pt x="713" y="616"/>
                    </a:cubicBezTo>
                    <a:cubicBezTo>
                      <a:pt x="713" y="420"/>
                      <a:pt x="553" y="168"/>
                      <a:pt x="356" y="55"/>
                    </a:cubicBezTo>
                    <a:cubicBezTo>
                      <a:pt x="292" y="18"/>
                      <a:pt x="232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4" name="Google Shape;6624;p24"/>
              <p:cNvSpPr/>
              <p:nvPr/>
            </p:nvSpPr>
            <p:spPr>
              <a:xfrm>
                <a:off x="3053738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178" y="0"/>
                    </a:moveTo>
                    <a:cubicBezTo>
                      <a:pt x="72" y="0"/>
                      <a:pt x="0" y="74"/>
                      <a:pt x="0" y="206"/>
                    </a:cubicBezTo>
                    <a:cubicBezTo>
                      <a:pt x="0" y="402"/>
                      <a:pt x="160" y="653"/>
                      <a:pt x="355" y="767"/>
                    </a:cubicBezTo>
                    <a:cubicBezTo>
                      <a:pt x="420" y="804"/>
                      <a:pt x="481" y="822"/>
                      <a:pt x="533" y="822"/>
                    </a:cubicBezTo>
                    <a:cubicBezTo>
                      <a:pt x="640" y="822"/>
                      <a:pt x="712" y="749"/>
                      <a:pt x="712" y="616"/>
                    </a:cubicBezTo>
                    <a:cubicBezTo>
                      <a:pt x="712" y="420"/>
                      <a:pt x="551" y="169"/>
                      <a:pt x="355" y="55"/>
                    </a:cubicBezTo>
                    <a:cubicBezTo>
                      <a:pt x="291" y="18"/>
                      <a:pt x="23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5" name="Google Shape;6625;p24"/>
              <p:cNvSpPr/>
              <p:nvPr/>
            </p:nvSpPr>
            <p:spPr>
              <a:xfrm>
                <a:off x="2731822" y="2025624"/>
                <a:ext cx="161975" cy="185270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5941" extrusionOk="0">
                    <a:moveTo>
                      <a:pt x="1" y="0"/>
                    </a:moveTo>
                    <a:lnTo>
                      <a:pt x="227" y="910"/>
                    </a:lnTo>
                    <a:cubicBezTo>
                      <a:pt x="250" y="965"/>
                      <a:pt x="284" y="1054"/>
                      <a:pt x="324" y="1155"/>
                    </a:cubicBezTo>
                    <a:cubicBezTo>
                      <a:pt x="401" y="1356"/>
                      <a:pt x="490" y="1585"/>
                      <a:pt x="559" y="1701"/>
                    </a:cubicBezTo>
                    <a:cubicBezTo>
                      <a:pt x="579" y="1734"/>
                      <a:pt x="615" y="1784"/>
                      <a:pt x="649" y="1835"/>
                    </a:cubicBezTo>
                    <a:cubicBezTo>
                      <a:pt x="681" y="1881"/>
                      <a:pt x="714" y="1927"/>
                      <a:pt x="728" y="1953"/>
                    </a:cubicBezTo>
                    <a:cubicBezTo>
                      <a:pt x="849" y="2164"/>
                      <a:pt x="986" y="2374"/>
                      <a:pt x="1129" y="2578"/>
                    </a:cubicBezTo>
                    <a:cubicBezTo>
                      <a:pt x="1273" y="2782"/>
                      <a:pt x="1431" y="2986"/>
                      <a:pt x="1600" y="3186"/>
                    </a:cubicBezTo>
                    <a:cubicBezTo>
                      <a:pt x="1765" y="3384"/>
                      <a:pt x="1946" y="3581"/>
                      <a:pt x="2139" y="3774"/>
                    </a:cubicBezTo>
                    <a:cubicBezTo>
                      <a:pt x="2327" y="3962"/>
                      <a:pt x="2531" y="4154"/>
                      <a:pt x="2744" y="4339"/>
                    </a:cubicBezTo>
                    <a:cubicBezTo>
                      <a:pt x="2955" y="4523"/>
                      <a:pt x="3181" y="4704"/>
                      <a:pt x="3413" y="4881"/>
                    </a:cubicBezTo>
                    <a:cubicBezTo>
                      <a:pt x="3641" y="5054"/>
                      <a:pt x="3893" y="5232"/>
                      <a:pt x="4141" y="5394"/>
                    </a:cubicBezTo>
                    <a:cubicBezTo>
                      <a:pt x="4389" y="5558"/>
                      <a:pt x="4660" y="5725"/>
                      <a:pt x="4926" y="5879"/>
                    </a:cubicBezTo>
                    <a:lnTo>
                      <a:pt x="5031" y="5941"/>
                    </a:lnTo>
                    <a:lnTo>
                      <a:pt x="5194" y="5662"/>
                    </a:lnTo>
                    <a:lnTo>
                      <a:pt x="5087" y="5601"/>
                    </a:lnTo>
                    <a:cubicBezTo>
                      <a:pt x="4827" y="5450"/>
                      <a:pt x="4561" y="5286"/>
                      <a:pt x="4318" y="5127"/>
                    </a:cubicBezTo>
                    <a:cubicBezTo>
                      <a:pt x="4078" y="4969"/>
                      <a:pt x="3831" y="4796"/>
                      <a:pt x="3607" y="4625"/>
                    </a:cubicBezTo>
                    <a:cubicBezTo>
                      <a:pt x="3381" y="4456"/>
                      <a:pt x="3161" y="4277"/>
                      <a:pt x="2957" y="4099"/>
                    </a:cubicBezTo>
                    <a:cubicBezTo>
                      <a:pt x="2751" y="3919"/>
                      <a:pt x="2554" y="3737"/>
                      <a:pt x="2369" y="3548"/>
                    </a:cubicBezTo>
                    <a:cubicBezTo>
                      <a:pt x="2186" y="3364"/>
                      <a:pt x="2011" y="3172"/>
                      <a:pt x="1848" y="2979"/>
                    </a:cubicBezTo>
                    <a:cubicBezTo>
                      <a:pt x="1684" y="2788"/>
                      <a:pt x="1531" y="2589"/>
                      <a:pt x="1393" y="2394"/>
                    </a:cubicBezTo>
                    <a:cubicBezTo>
                      <a:pt x="1253" y="2198"/>
                      <a:pt x="1124" y="1994"/>
                      <a:pt x="1006" y="1793"/>
                    </a:cubicBezTo>
                    <a:lnTo>
                      <a:pt x="901" y="1612"/>
                    </a:lnTo>
                    <a:cubicBezTo>
                      <a:pt x="809" y="1459"/>
                      <a:pt x="695" y="1268"/>
                      <a:pt x="623" y="111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6" name="Google Shape;6626;p24"/>
              <p:cNvSpPr/>
              <p:nvPr/>
            </p:nvSpPr>
            <p:spPr>
              <a:xfrm>
                <a:off x="2881943" y="2033763"/>
                <a:ext cx="913876" cy="266226"/>
              </a:xfrm>
              <a:custGeom>
                <a:avLst/>
                <a:gdLst/>
                <a:ahLst/>
                <a:cxnLst/>
                <a:rect l="l" t="t" r="r" b="b"/>
                <a:pathLst>
                  <a:path w="29305" h="8537" extrusionOk="0">
                    <a:moveTo>
                      <a:pt x="29304" y="1"/>
                    </a:moveTo>
                    <a:cubicBezTo>
                      <a:pt x="29297" y="15"/>
                      <a:pt x="28860" y="733"/>
                      <a:pt x="28812" y="806"/>
                    </a:cubicBezTo>
                    <a:cubicBezTo>
                      <a:pt x="28751" y="909"/>
                      <a:pt x="28679" y="1026"/>
                      <a:pt x="28664" y="1050"/>
                    </a:cubicBezTo>
                    <a:cubicBezTo>
                      <a:pt x="28521" y="1316"/>
                      <a:pt x="28250" y="1811"/>
                      <a:pt x="28137" y="1981"/>
                    </a:cubicBezTo>
                    <a:cubicBezTo>
                      <a:pt x="28000" y="2179"/>
                      <a:pt x="27861" y="2372"/>
                      <a:pt x="27703" y="2566"/>
                    </a:cubicBezTo>
                    <a:cubicBezTo>
                      <a:pt x="27546" y="2761"/>
                      <a:pt x="27382" y="2947"/>
                      <a:pt x="27202" y="3135"/>
                    </a:cubicBezTo>
                    <a:cubicBezTo>
                      <a:pt x="27025" y="3322"/>
                      <a:pt x="26841" y="3502"/>
                      <a:pt x="26639" y="3686"/>
                    </a:cubicBezTo>
                    <a:cubicBezTo>
                      <a:pt x="26437" y="3868"/>
                      <a:pt x="26232" y="4041"/>
                      <a:pt x="26012" y="4213"/>
                    </a:cubicBezTo>
                    <a:cubicBezTo>
                      <a:pt x="25789" y="4387"/>
                      <a:pt x="25563" y="4553"/>
                      <a:pt x="25325" y="4716"/>
                    </a:cubicBezTo>
                    <a:cubicBezTo>
                      <a:pt x="25085" y="4880"/>
                      <a:pt x="24842" y="5037"/>
                      <a:pt x="24583" y="5192"/>
                    </a:cubicBezTo>
                    <a:cubicBezTo>
                      <a:pt x="24410" y="5297"/>
                      <a:pt x="24238" y="5398"/>
                      <a:pt x="24057" y="5497"/>
                    </a:cubicBezTo>
                    <a:cubicBezTo>
                      <a:pt x="23877" y="5595"/>
                      <a:pt x="23690" y="5693"/>
                      <a:pt x="23503" y="5787"/>
                    </a:cubicBezTo>
                    <a:cubicBezTo>
                      <a:pt x="23226" y="5928"/>
                      <a:pt x="22924" y="6069"/>
                      <a:pt x="22630" y="6199"/>
                    </a:cubicBezTo>
                    <a:cubicBezTo>
                      <a:pt x="22333" y="6331"/>
                      <a:pt x="22024" y="6457"/>
                      <a:pt x="21713" y="6577"/>
                    </a:cubicBezTo>
                    <a:cubicBezTo>
                      <a:pt x="21401" y="6695"/>
                      <a:pt x="21078" y="6813"/>
                      <a:pt x="20754" y="6917"/>
                    </a:cubicBezTo>
                    <a:cubicBezTo>
                      <a:pt x="20431" y="7024"/>
                      <a:pt x="20097" y="7126"/>
                      <a:pt x="19759" y="7222"/>
                    </a:cubicBezTo>
                    <a:cubicBezTo>
                      <a:pt x="19423" y="7317"/>
                      <a:pt x="19078" y="7406"/>
                      <a:pt x="18732" y="7488"/>
                    </a:cubicBezTo>
                    <a:cubicBezTo>
                      <a:pt x="18385" y="7569"/>
                      <a:pt x="18030" y="7643"/>
                      <a:pt x="17675" y="7712"/>
                    </a:cubicBezTo>
                    <a:cubicBezTo>
                      <a:pt x="17321" y="7780"/>
                      <a:pt x="16957" y="7843"/>
                      <a:pt x="16597" y="7898"/>
                    </a:cubicBezTo>
                    <a:cubicBezTo>
                      <a:pt x="16236" y="7951"/>
                      <a:pt x="15865" y="8000"/>
                      <a:pt x="15498" y="8039"/>
                    </a:cubicBezTo>
                    <a:cubicBezTo>
                      <a:pt x="14950" y="8099"/>
                      <a:pt x="14390" y="8145"/>
                      <a:pt x="13828" y="8174"/>
                    </a:cubicBezTo>
                    <a:cubicBezTo>
                      <a:pt x="13320" y="8201"/>
                      <a:pt x="12803" y="8214"/>
                      <a:pt x="12291" y="8214"/>
                    </a:cubicBezTo>
                    <a:lnTo>
                      <a:pt x="12143" y="8214"/>
                    </a:lnTo>
                    <a:cubicBezTo>
                      <a:pt x="11582" y="8210"/>
                      <a:pt x="11017" y="8190"/>
                      <a:pt x="10461" y="8157"/>
                    </a:cubicBezTo>
                    <a:cubicBezTo>
                      <a:pt x="9897" y="8121"/>
                      <a:pt x="9354" y="8070"/>
                      <a:pt x="8800" y="8003"/>
                    </a:cubicBezTo>
                    <a:cubicBezTo>
                      <a:pt x="8250" y="7937"/>
                      <a:pt x="7718" y="7856"/>
                      <a:pt x="7176" y="7757"/>
                    </a:cubicBezTo>
                    <a:cubicBezTo>
                      <a:pt x="6816" y="7692"/>
                      <a:pt x="6471" y="7622"/>
                      <a:pt x="6122" y="7543"/>
                    </a:cubicBezTo>
                    <a:cubicBezTo>
                      <a:pt x="5771" y="7464"/>
                      <a:pt x="5435" y="7382"/>
                      <a:pt x="5094" y="7290"/>
                    </a:cubicBezTo>
                    <a:cubicBezTo>
                      <a:pt x="4753" y="7198"/>
                      <a:pt x="4427" y="7101"/>
                      <a:pt x="4098" y="6997"/>
                    </a:cubicBezTo>
                    <a:cubicBezTo>
                      <a:pt x="3770" y="6893"/>
                      <a:pt x="3455" y="6785"/>
                      <a:pt x="3139" y="6669"/>
                    </a:cubicBezTo>
                    <a:cubicBezTo>
                      <a:pt x="2821" y="6551"/>
                      <a:pt x="2520" y="6432"/>
                      <a:pt x="2219" y="6304"/>
                    </a:cubicBezTo>
                    <a:cubicBezTo>
                      <a:pt x="1917" y="6176"/>
                      <a:pt x="1631" y="6045"/>
                      <a:pt x="1343" y="5907"/>
                    </a:cubicBezTo>
                    <a:cubicBezTo>
                      <a:pt x="1057" y="5766"/>
                      <a:pt x="787" y="5626"/>
                      <a:pt x="516" y="5477"/>
                    </a:cubicBezTo>
                    <a:cubicBezTo>
                      <a:pt x="432" y="5429"/>
                      <a:pt x="163" y="5276"/>
                      <a:pt x="163" y="5276"/>
                    </a:cubicBezTo>
                    <a:lnTo>
                      <a:pt x="0" y="5555"/>
                    </a:lnTo>
                    <a:cubicBezTo>
                      <a:pt x="0" y="5555"/>
                      <a:pt x="273" y="5710"/>
                      <a:pt x="360" y="5759"/>
                    </a:cubicBezTo>
                    <a:cubicBezTo>
                      <a:pt x="634" y="5911"/>
                      <a:pt x="910" y="6053"/>
                      <a:pt x="1204" y="6196"/>
                    </a:cubicBezTo>
                    <a:cubicBezTo>
                      <a:pt x="1494" y="6338"/>
                      <a:pt x="1784" y="6470"/>
                      <a:pt x="2092" y="6600"/>
                    </a:cubicBezTo>
                    <a:cubicBezTo>
                      <a:pt x="2400" y="6731"/>
                      <a:pt x="2706" y="6851"/>
                      <a:pt x="3027" y="6971"/>
                    </a:cubicBezTo>
                    <a:cubicBezTo>
                      <a:pt x="3349" y="7089"/>
                      <a:pt x="3666" y="7198"/>
                      <a:pt x="4001" y="7304"/>
                    </a:cubicBezTo>
                    <a:cubicBezTo>
                      <a:pt x="4335" y="7411"/>
                      <a:pt x="4665" y="7507"/>
                      <a:pt x="5010" y="7600"/>
                    </a:cubicBezTo>
                    <a:cubicBezTo>
                      <a:pt x="5357" y="7694"/>
                      <a:pt x="5698" y="7779"/>
                      <a:pt x="6053" y="7858"/>
                    </a:cubicBezTo>
                    <a:cubicBezTo>
                      <a:pt x="6409" y="7938"/>
                      <a:pt x="6757" y="8009"/>
                      <a:pt x="7122" y="8075"/>
                    </a:cubicBezTo>
                    <a:cubicBezTo>
                      <a:pt x="7667" y="8174"/>
                      <a:pt x="8206" y="8254"/>
                      <a:pt x="8767" y="8323"/>
                    </a:cubicBezTo>
                    <a:cubicBezTo>
                      <a:pt x="9331" y="8391"/>
                      <a:pt x="9881" y="8443"/>
                      <a:pt x="10448" y="8479"/>
                    </a:cubicBezTo>
                    <a:cubicBezTo>
                      <a:pt x="11010" y="8515"/>
                      <a:pt x="11581" y="8532"/>
                      <a:pt x="12147" y="8535"/>
                    </a:cubicBezTo>
                    <a:lnTo>
                      <a:pt x="12297" y="8536"/>
                    </a:lnTo>
                    <a:cubicBezTo>
                      <a:pt x="12814" y="8536"/>
                      <a:pt x="13333" y="8523"/>
                      <a:pt x="13842" y="8496"/>
                    </a:cubicBezTo>
                    <a:cubicBezTo>
                      <a:pt x="14404" y="8467"/>
                      <a:pt x="14972" y="8421"/>
                      <a:pt x="15533" y="8359"/>
                    </a:cubicBezTo>
                    <a:cubicBezTo>
                      <a:pt x="15905" y="8321"/>
                      <a:pt x="16276" y="8270"/>
                      <a:pt x="16643" y="8216"/>
                    </a:cubicBezTo>
                    <a:cubicBezTo>
                      <a:pt x="17009" y="8160"/>
                      <a:pt x="17376" y="8098"/>
                      <a:pt x="17735" y="8029"/>
                    </a:cubicBezTo>
                    <a:cubicBezTo>
                      <a:pt x="18095" y="7958"/>
                      <a:pt x="18454" y="7884"/>
                      <a:pt x="18805" y="7800"/>
                    </a:cubicBezTo>
                    <a:cubicBezTo>
                      <a:pt x="19157" y="7718"/>
                      <a:pt x="19508" y="7628"/>
                      <a:pt x="19847" y="7533"/>
                    </a:cubicBezTo>
                    <a:cubicBezTo>
                      <a:pt x="20189" y="7438"/>
                      <a:pt x="20530" y="7333"/>
                      <a:pt x="20858" y="7225"/>
                    </a:cubicBezTo>
                    <a:cubicBezTo>
                      <a:pt x="21186" y="7116"/>
                      <a:pt x="21513" y="6999"/>
                      <a:pt x="21830" y="6879"/>
                    </a:cubicBezTo>
                    <a:cubicBezTo>
                      <a:pt x="22146" y="6758"/>
                      <a:pt x="22461" y="6628"/>
                      <a:pt x="22763" y="6496"/>
                    </a:cubicBezTo>
                    <a:cubicBezTo>
                      <a:pt x="23060" y="6365"/>
                      <a:pt x="23368" y="6219"/>
                      <a:pt x="23650" y="6078"/>
                    </a:cubicBezTo>
                    <a:cubicBezTo>
                      <a:pt x="23841" y="5982"/>
                      <a:pt x="24029" y="5881"/>
                      <a:pt x="24212" y="5780"/>
                    </a:cubicBezTo>
                    <a:cubicBezTo>
                      <a:pt x="24397" y="5680"/>
                      <a:pt x="24574" y="5578"/>
                      <a:pt x="24750" y="5471"/>
                    </a:cubicBezTo>
                    <a:cubicBezTo>
                      <a:pt x="25016" y="5313"/>
                      <a:pt x="25264" y="5153"/>
                      <a:pt x="25509" y="4985"/>
                    </a:cubicBezTo>
                    <a:cubicBezTo>
                      <a:pt x="25755" y="4816"/>
                      <a:pt x="25985" y="4647"/>
                      <a:pt x="26210" y="4469"/>
                    </a:cubicBezTo>
                    <a:cubicBezTo>
                      <a:pt x="26437" y="4291"/>
                      <a:pt x="26647" y="4113"/>
                      <a:pt x="26854" y="3926"/>
                    </a:cubicBezTo>
                    <a:cubicBezTo>
                      <a:pt x="27063" y="3737"/>
                      <a:pt x="27253" y="3552"/>
                      <a:pt x="27437" y="3358"/>
                    </a:cubicBezTo>
                    <a:cubicBezTo>
                      <a:pt x="27622" y="3162"/>
                      <a:pt x="27790" y="2970"/>
                      <a:pt x="27954" y="2768"/>
                    </a:cubicBezTo>
                    <a:cubicBezTo>
                      <a:pt x="28118" y="2567"/>
                      <a:pt x="28265" y="2369"/>
                      <a:pt x="28406" y="2160"/>
                    </a:cubicBezTo>
                    <a:cubicBezTo>
                      <a:pt x="28528" y="1978"/>
                      <a:pt x="28801" y="1473"/>
                      <a:pt x="28948" y="1201"/>
                    </a:cubicBezTo>
                    <a:lnTo>
                      <a:pt x="29014" y="1076"/>
                    </a:lnTo>
                    <a:lnTo>
                      <a:pt x="29132" y="751"/>
                    </a:lnTo>
                    <a:lnTo>
                      <a:pt x="29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27" name="Google Shape;6627;p24"/>
            <p:cNvGrpSpPr/>
            <p:nvPr/>
          </p:nvGrpSpPr>
          <p:grpSpPr>
            <a:xfrm>
              <a:off x="7023255" y="1809154"/>
              <a:ext cx="1922812" cy="3116668"/>
              <a:chOff x="2694743" y="1262730"/>
              <a:chExt cx="1140526" cy="1849764"/>
            </a:xfrm>
          </p:grpSpPr>
          <p:sp>
            <p:nvSpPr>
              <p:cNvPr id="6628" name="Google Shape;6628;p24"/>
              <p:cNvSpPr/>
              <p:nvPr/>
            </p:nvSpPr>
            <p:spPr>
              <a:xfrm>
                <a:off x="3509310" y="2484533"/>
                <a:ext cx="70696" cy="131725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4224" extrusionOk="0">
                    <a:moveTo>
                      <a:pt x="347" y="1"/>
                    </a:moveTo>
                    <a:cubicBezTo>
                      <a:pt x="316" y="1"/>
                      <a:pt x="285" y="7"/>
                      <a:pt x="260" y="22"/>
                    </a:cubicBezTo>
                    <a:cubicBezTo>
                      <a:pt x="173" y="72"/>
                      <a:pt x="87" y="121"/>
                      <a:pt x="1" y="171"/>
                    </a:cubicBezTo>
                    <a:lnTo>
                      <a:pt x="1" y="173"/>
                    </a:lnTo>
                    <a:cubicBezTo>
                      <a:pt x="30" y="158"/>
                      <a:pt x="66" y="150"/>
                      <a:pt x="100" y="150"/>
                    </a:cubicBezTo>
                    <a:cubicBezTo>
                      <a:pt x="106" y="150"/>
                      <a:pt x="112" y="151"/>
                      <a:pt x="117" y="151"/>
                    </a:cubicBezTo>
                    <a:cubicBezTo>
                      <a:pt x="168" y="157"/>
                      <a:pt x="215" y="178"/>
                      <a:pt x="257" y="206"/>
                    </a:cubicBezTo>
                    <a:cubicBezTo>
                      <a:pt x="314" y="242"/>
                      <a:pt x="362" y="286"/>
                      <a:pt x="405" y="338"/>
                    </a:cubicBezTo>
                    <a:cubicBezTo>
                      <a:pt x="460" y="403"/>
                      <a:pt x="503" y="476"/>
                      <a:pt x="533" y="554"/>
                    </a:cubicBezTo>
                    <a:lnTo>
                      <a:pt x="2008" y="4224"/>
                    </a:lnTo>
                    <a:cubicBezTo>
                      <a:pt x="2094" y="4174"/>
                      <a:pt x="2180" y="4125"/>
                      <a:pt x="2267" y="4074"/>
                    </a:cubicBezTo>
                    <a:lnTo>
                      <a:pt x="2257" y="4046"/>
                    </a:lnTo>
                    <a:lnTo>
                      <a:pt x="792" y="404"/>
                    </a:lnTo>
                    <a:cubicBezTo>
                      <a:pt x="756" y="314"/>
                      <a:pt x="698" y="227"/>
                      <a:pt x="631" y="152"/>
                    </a:cubicBezTo>
                    <a:cubicBezTo>
                      <a:pt x="576" y="94"/>
                      <a:pt x="516" y="42"/>
                      <a:pt x="437" y="16"/>
                    </a:cubicBezTo>
                    <a:cubicBezTo>
                      <a:pt x="408" y="7"/>
                      <a:pt x="37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9" name="Google Shape;6629;p24"/>
              <p:cNvSpPr/>
              <p:nvPr/>
            </p:nvSpPr>
            <p:spPr>
              <a:xfrm>
                <a:off x="3506098" y="2489242"/>
                <a:ext cx="65832" cy="128389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4117" extrusionOk="0">
                    <a:moveTo>
                      <a:pt x="206" y="1"/>
                    </a:moveTo>
                    <a:cubicBezTo>
                      <a:pt x="171" y="1"/>
                      <a:pt x="135" y="8"/>
                      <a:pt x="105" y="23"/>
                    </a:cubicBezTo>
                    <a:cubicBezTo>
                      <a:pt x="97" y="27"/>
                      <a:pt x="88" y="33"/>
                      <a:pt x="81" y="39"/>
                    </a:cubicBezTo>
                    <a:cubicBezTo>
                      <a:pt x="29" y="81"/>
                      <a:pt x="9" y="154"/>
                      <a:pt x="5" y="223"/>
                    </a:cubicBezTo>
                    <a:cubicBezTo>
                      <a:pt x="0" y="309"/>
                      <a:pt x="19" y="388"/>
                      <a:pt x="51" y="466"/>
                    </a:cubicBezTo>
                    <a:lnTo>
                      <a:pt x="1921" y="4100"/>
                    </a:lnTo>
                    <a:lnTo>
                      <a:pt x="1928" y="4116"/>
                    </a:lnTo>
                    <a:cubicBezTo>
                      <a:pt x="1941" y="4106"/>
                      <a:pt x="1956" y="4099"/>
                      <a:pt x="1970" y="4092"/>
                    </a:cubicBezTo>
                    <a:cubicBezTo>
                      <a:pt x="1999" y="4077"/>
                      <a:pt x="2030" y="4070"/>
                      <a:pt x="2063" y="4070"/>
                    </a:cubicBezTo>
                    <a:cubicBezTo>
                      <a:pt x="2079" y="4070"/>
                      <a:pt x="2095" y="4070"/>
                      <a:pt x="2111" y="4073"/>
                    </a:cubicBezTo>
                    <a:lnTo>
                      <a:pt x="636" y="403"/>
                    </a:lnTo>
                    <a:cubicBezTo>
                      <a:pt x="606" y="325"/>
                      <a:pt x="563" y="252"/>
                      <a:pt x="511" y="188"/>
                    </a:cubicBezTo>
                    <a:cubicBezTo>
                      <a:pt x="466" y="138"/>
                      <a:pt x="417" y="92"/>
                      <a:pt x="361" y="56"/>
                    </a:cubicBezTo>
                    <a:cubicBezTo>
                      <a:pt x="320" y="29"/>
                      <a:pt x="274" y="7"/>
                      <a:pt x="223" y="1"/>
                    </a:cubicBezTo>
                    <a:cubicBezTo>
                      <a:pt x="217" y="1"/>
                      <a:pt x="212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0" name="Google Shape;6630;p24"/>
              <p:cNvSpPr/>
              <p:nvPr/>
            </p:nvSpPr>
            <p:spPr>
              <a:xfrm>
                <a:off x="3463313" y="2573877"/>
                <a:ext cx="97515" cy="5794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858" extrusionOk="0">
                    <a:moveTo>
                      <a:pt x="196" y="0"/>
                    </a:moveTo>
                    <a:cubicBezTo>
                      <a:pt x="165" y="2"/>
                      <a:pt x="133" y="9"/>
                      <a:pt x="104" y="25"/>
                    </a:cubicBezTo>
                    <a:cubicBezTo>
                      <a:pt x="89" y="33"/>
                      <a:pt x="74" y="46"/>
                      <a:pt x="61" y="59"/>
                    </a:cubicBezTo>
                    <a:cubicBezTo>
                      <a:pt x="28" y="95"/>
                      <a:pt x="14" y="147"/>
                      <a:pt x="8" y="197"/>
                    </a:cubicBezTo>
                    <a:cubicBezTo>
                      <a:pt x="1" y="266"/>
                      <a:pt x="9" y="331"/>
                      <a:pt x="28" y="396"/>
                    </a:cubicBezTo>
                    <a:cubicBezTo>
                      <a:pt x="50" y="476"/>
                      <a:pt x="86" y="554"/>
                      <a:pt x="132" y="623"/>
                    </a:cubicBezTo>
                    <a:cubicBezTo>
                      <a:pt x="188" y="708"/>
                      <a:pt x="260" y="784"/>
                      <a:pt x="346" y="834"/>
                    </a:cubicBezTo>
                    <a:lnTo>
                      <a:pt x="3115" y="1858"/>
                    </a:lnTo>
                    <a:cubicBezTo>
                      <a:pt x="3113" y="1845"/>
                      <a:pt x="3112" y="1830"/>
                      <a:pt x="3109" y="1819"/>
                    </a:cubicBezTo>
                    <a:cubicBezTo>
                      <a:pt x="3108" y="1793"/>
                      <a:pt x="3105" y="1770"/>
                      <a:pt x="3105" y="1744"/>
                    </a:cubicBezTo>
                    <a:cubicBezTo>
                      <a:pt x="3102" y="1691"/>
                      <a:pt x="3108" y="1636"/>
                      <a:pt x="3126" y="1586"/>
                    </a:cubicBezTo>
                    <a:lnTo>
                      <a:pt x="340" y="45"/>
                    </a:lnTo>
                    <a:cubicBezTo>
                      <a:pt x="297" y="19"/>
                      <a:pt x="248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1" name="Google Shape;6631;p24"/>
              <p:cNvSpPr/>
              <p:nvPr/>
            </p:nvSpPr>
            <p:spPr>
              <a:xfrm>
                <a:off x="3466650" y="2569324"/>
                <a:ext cx="99605" cy="54044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33" extrusionOk="0">
                    <a:moveTo>
                      <a:pt x="5" y="169"/>
                    </a:moveTo>
                    <a:cubicBezTo>
                      <a:pt x="4" y="170"/>
                      <a:pt x="2" y="171"/>
                      <a:pt x="0" y="172"/>
                    </a:cubicBezTo>
                    <a:cubicBezTo>
                      <a:pt x="2" y="171"/>
                      <a:pt x="4" y="170"/>
                      <a:pt x="5" y="169"/>
                    </a:cubicBezTo>
                    <a:close/>
                    <a:moveTo>
                      <a:pt x="349" y="0"/>
                    </a:moveTo>
                    <a:cubicBezTo>
                      <a:pt x="292" y="0"/>
                      <a:pt x="259" y="23"/>
                      <a:pt x="259" y="23"/>
                    </a:cubicBezTo>
                    <a:cubicBezTo>
                      <a:pt x="174" y="73"/>
                      <a:pt x="90" y="120"/>
                      <a:pt x="5" y="169"/>
                    </a:cubicBezTo>
                    <a:lnTo>
                      <a:pt x="5" y="169"/>
                    </a:lnTo>
                    <a:cubicBezTo>
                      <a:pt x="30" y="155"/>
                      <a:pt x="61" y="148"/>
                      <a:pt x="89" y="148"/>
                    </a:cubicBezTo>
                    <a:cubicBezTo>
                      <a:pt x="140" y="148"/>
                      <a:pt x="189" y="166"/>
                      <a:pt x="232" y="191"/>
                    </a:cubicBezTo>
                    <a:lnTo>
                      <a:pt x="3016" y="1732"/>
                    </a:lnTo>
                    <a:cubicBezTo>
                      <a:pt x="3024" y="1715"/>
                      <a:pt x="3031" y="1698"/>
                      <a:pt x="3039" y="1682"/>
                    </a:cubicBezTo>
                    <a:cubicBezTo>
                      <a:pt x="3065" y="1640"/>
                      <a:pt x="3101" y="1603"/>
                      <a:pt x="3143" y="1578"/>
                    </a:cubicBezTo>
                    <a:cubicBezTo>
                      <a:pt x="3146" y="1575"/>
                      <a:pt x="3150" y="1574"/>
                      <a:pt x="3152" y="1573"/>
                    </a:cubicBezTo>
                    <a:cubicBezTo>
                      <a:pt x="3167" y="1564"/>
                      <a:pt x="3172" y="1560"/>
                      <a:pt x="3193" y="1548"/>
                    </a:cubicBezTo>
                    <a:lnTo>
                      <a:pt x="3186" y="1532"/>
                    </a:lnTo>
                    <a:lnTo>
                      <a:pt x="492" y="41"/>
                    </a:lnTo>
                    <a:cubicBezTo>
                      <a:pt x="435" y="10"/>
                      <a:pt x="387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2" name="Google Shape;6632;p24"/>
              <p:cNvSpPr/>
              <p:nvPr/>
            </p:nvSpPr>
            <p:spPr>
              <a:xfrm>
                <a:off x="3071794" y="1282657"/>
                <a:ext cx="420249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573" extrusionOk="0">
                    <a:moveTo>
                      <a:pt x="9292" y="0"/>
                    </a:moveTo>
                    <a:lnTo>
                      <a:pt x="6222" y="235"/>
                    </a:lnTo>
                    <a:lnTo>
                      <a:pt x="1318" y="1270"/>
                    </a:lnTo>
                    <a:lnTo>
                      <a:pt x="1" y="6315"/>
                    </a:lnTo>
                    <a:lnTo>
                      <a:pt x="5414" y="9572"/>
                    </a:lnTo>
                    <a:lnTo>
                      <a:pt x="10714" y="8789"/>
                    </a:lnTo>
                    <a:lnTo>
                      <a:pt x="13476" y="6407"/>
                    </a:lnTo>
                    <a:lnTo>
                      <a:pt x="13016" y="4065"/>
                    </a:lnTo>
                    <a:lnTo>
                      <a:pt x="12943" y="2101"/>
                    </a:lnTo>
                    <a:lnTo>
                      <a:pt x="92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3" name="Google Shape;6633;p24"/>
              <p:cNvSpPr/>
              <p:nvPr/>
            </p:nvSpPr>
            <p:spPr>
              <a:xfrm>
                <a:off x="2771363" y="1855981"/>
                <a:ext cx="296663" cy="792629"/>
              </a:xfrm>
              <a:custGeom>
                <a:avLst/>
                <a:gdLst/>
                <a:ahLst/>
                <a:cxnLst/>
                <a:rect l="l" t="t" r="r" b="b"/>
                <a:pathLst>
                  <a:path w="9513" h="25417" extrusionOk="0">
                    <a:moveTo>
                      <a:pt x="303" y="0"/>
                    </a:moveTo>
                    <a:lnTo>
                      <a:pt x="1" y="112"/>
                    </a:lnTo>
                    <a:lnTo>
                      <a:pt x="9211" y="25416"/>
                    </a:lnTo>
                    <a:lnTo>
                      <a:pt x="9513" y="25304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4" name="Google Shape;6634;p24"/>
              <p:cNvSpPr/>
              <p:nvPr/>
            </p:nvSpPr>
            <p:spPr>
              <a:xfrm>
                <a:off x="3472170" y="1870264"/>
                <a:ext cx="298285" cy="783274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25117" extrusionOk="0">
                    <a:moveTo>
                      <a:pt x="9264" y="1"/>
                    </a:moveTo>
                    <a:lnTo>
                      <a:pt x="0" y="25007"/>
                    </a:lnTo>
                    <a:lnTo>
                      <a:pt x="302" y="25117"/>
                    </a:lnTo>
                    <a:lnTo>
                      <a:pt x="9565" y="11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5" name="Google Shape;6635;p24"/>
              <p:cNvSpPr/>
              <p:nvPr/>
            </p:nvSpPr>
            <p:spPr>
              <a:xfrm>
                <a:off x="3350644" y="1699872"/>
                <a:ext cx="137401" cy="882348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28294" extrusionOk="0">
                    <a:moveTo>
                      <a:pt x="4087" y="0"/>
                    </a:moveTo>
                    <a:lnTo>
                      <a:pt x="1" y="28247"/>
                    </a:lnTo>
                    <a:lnTo>
                      <a:pt x="319" y="28293"/>
                    </a:lnTo>
                    <a:lnTo>
                      <a:pt x="4406" y="46"/>
                    </a:lnTo>
                    <a:lnTo>
                      <a:pt x="4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6" name="Google Shape;6636;p24"/>
              <p:cNvSpPr/>
              <p:nvPr/>
            </p:nvSpPr>
            <p:spPr>
              <a:xfrm>
                <a:off x="3068363" y="1694134"/>
                <a:ext cx="121060" cy="883159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28320" extrusionOk="0">
                    <a:moveTo>
                      <a:pt x="318" y="0"/>
                    </a:moveTo>
                    <a:lnTo>
                      <a:pt x="0" y="42"/>
                    </a:lnTo>
                    <a:lnTo>
                      <a:pt x="3561" y="28319"/>
                    </a:lnTo>
                    <a:lnTo>
                      <a:pt x="3882" y="28279"/>
                    </a:lnTo>
                    <a:lnTo>
                      <a:pt x="3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7" name="Google Shape;6637;p24"/>
              <p:cNvSpPr/>
              <p:nvPr/>
            </p:nvSpPr>
            <p:spPr>
              <a:xfrm>
                <a:off x="3591762" y="2633189"/>
                <a:ext cx="108087" cy="62744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012" extrusionOk="0">
                    <a:moveTo>
                      <a:pt x="260" y="0"/>
                    </a:moveTo>
                    <a:cubicBezTo>
                      <a:pt x="173" y="51"/>
                      <a:pt x="87" y="100"/>
                      <a:pt x="1" y="150"/>
                    </a:cubicBezTo>
                    <a:lnTo>
                      <a:pt x="2862" y="1207"/>
                    </a:lnTo>
                    <a:cubicBezTo>
                      <a:pt x="2948" y="1257"/>
                      <a:pt x="3020" y="1333"/>
                      <a:pt x="3076" y="1416"/>
                    </a:cubicBezTo>
                    <a:cubicBezTo>
                      <a:pt x="3122" y="1487"/>
                      <a:pt x="3156" y="1565"/>
                      <a:pt x="3179" y="1645"/>
                    </a:cubicBezTo>
                    <a:cubicBezTo>
                      <a:pt x="3198" y="1708"/>
                      <a:pt x="3207" y="1774"/>
                      <a:pt x="3200" y="1842"/>
                    </a:cubicBezTo>
                    <a:cubicBezTo>
                      <a:pt x="3194" y="1892"/>
                      <a:pt x="3179" y="1946"/>
                      <a:pt x="3145" y="1981"/>
                    </a:cubicBezTo>
                    <a:cubicBezTo>
                      <a:pt x="3135" y="1993"/>
                      <a:pt x="3122" y="2003"/>
                      <a:pt x="3109" y="2012"/>
                    </a:cubicBezTo>
                    <a:cubicBezTo>
                      <a:pt x="3192" y="1964"/>
                      <a:pt x="3277" y="1917"/>
                      <a:pt x="3359" y="1868"/>
                    </a:cubicBezTo>
                    <a:cubicBezTo>
                      <a:pt x="3378" y="1859"/>
                      <a:pt x="3392" y="1848"/>
                      <a:pt x="3404" y="1833"/>
                    </a:cubicBezTo>
                    <a:cubicBezTo>
                      <a:pt x="3438" y="1797"/>
                      <a:pt x="3453" y="1746"/>
                      <a:pt x="3458" y="1695"/>
                    </a:cubicBezTo>
                    <a:cubicBezTo>
                      <a:pt x="3466" y="1626"/>
                      <a:pt x="3457" y="1563"/>
                      <a:pt x="3438" y="1497"/>
                    </a:cubicBezTo>
                    <a:cubicBezTo>
                      <a:pt x="3415" y="1416"/>
                      <a:pt x="3379" y="1340"/>
                      <a:pt x="3335" y="1267"/>
                    </a:cubicBezTo>
                    <a:cubicBezTo>
                      <a:pt x="3279" y="1184"/>
                      <a:pt x="3207" y="1107"/>
                      <a:pt x="3120" y="1057"/>
                    </a:cubicBezTo>
                    <a:lnTo>
                      <a:pt x="349" y="33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8" name="Google Shape;6638;p24"/>
              <p:cNvSpPr/>
              <p:nvPr/>
            </p:nvSpPr>
            <p:spPr>
              <a:xfrm>
                <a:off x="3591762" y="2637836"/>
                <a:ext cx="100010" cy="59064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1894" extrusionOk="0">
                    <a:moveTo>
                      <a:pt x="1" y="1"/>
                    </a:moveTo>
                    <a:cubicBezTo>
                      <a:pt x="8" y="24"/>
                      <a:pt x="14" y="45"/>
                      <a:pt x="17" y="70"/>
                    </a:cubicBezTo>
                    <a:cubicBezTo>
                      <a:pt x="25" y="116"/>
                      <a:pt x="31" y="160"/>
                      <a:pt x="31" y="208"/>
                    </a:cubicBezTo>
                    <a:cubicBezTo>
                      <a:pt x="31" y="231"/>
                      <a:pt x="30" y="254"/>
                      <a:pt x="28" y="278"/>
                    </a:cubicBezTo>
                    <a:lnTo>
                      <a:pt x="175" y="359"/>
                    </a:lnTo>
                    <a:lnTo>
                      <a:pt x="2869" y="1850"/>
                    </a:lnTo>
                    <a:cubicBezTo>
                      <a:pt x="2909" y="1874"/>
                      <a:pt x="2955" y="1893"/>
                      <a:pt x="3002" y="1893"/>
                    </a:cubicBezTo>
                    <a:cubicBezTo>
                      <a:pt x="3005" y="1893"/>
                      <a:pt x="3008" y="1893"/>
                      <a:pt x="3011" y="1893"/>
                    </a:cubicBezTo>
                    <a:cubicBezTo>
                      <a:pt x="3041" y="1893"/>
                      <a:pt x="3073" y="1884"/>
                      <a:pt x="3100" y="1870"/>
                    </a:cubicBezTo>
                    <a:cubicBezTo>
                      <a:pt x="3105" y="1868"/>
                      <a:pt x="3106" y="1867"/>
                      <a:pt x="3109" y="1864"/>
                    </a:cubicBezTo>
                    <a:cubicBezTo>
                      <a:pt x="3122" y="1855"/>
                      <a:pt x="3135" y="1845"/>
                      <a:pt x="3145" y="1834"/>
                    </a:cubicBezTo>
                    <a:cubicBezTo>
                      <a:pt x="3179" y="1798"/>
                      <a:pt x="3194" y="1746"/>
                      <a:pt x="3200" y="1696"/>
                    </a:cubicBezTo>
                    <a:cubicBezTo>
                      <a:pt x="3207" y="1627"/>
                      <a:pt x="3198" y="1562"/>
                      <a:pt x="3179" y="1497"/>
                    </a:cubicBezTo>
                    <a:cubicBezTo>
                      <a:pt x="3156" y="1417"/>
                      <a:pt x="3120" y="1339"/>
                      <a:pt x="3076" y="1267"/>
                    </a:cubicBezTo>
                    <a:cubicBezTo>
                      <a:pt x="3020" y="1184"/>
                      <a:pt x="2948" y="1108"/>
                      <a:pt x="2862" y="105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9" name="Google Shape;6639;p24"/>
              <p:cNvSpPr/>
              <p:nvPr/>
            </p:nvSpPr>
            <p:spPr>
              <a:xfrm>
                <a:off x="3583779" y="2653677"/>
                <a:ext cx="65239" cy="127858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4100" extrusionOk="0">
                    <a:moveTo>
                      <a:pt x="170" y="0"/>
                    </a:moveTo>
                    <a:cubicBezTo>
                      <a:pt x="129" y="23"/>
                      <a:pt x="91" y="45"/>
                      <a:pt x="64" y="61"/>
                    </a:cubicBezTo>
                    <a:cubicBezTo>
                      <a:pt x="44" y="72"/>
                      <a:pt x="22" y="81"/>
                      <a:pt x="1" y="87"/>
                    </a:cubicBezTo>
                    <a:lnTo>
                      <a:pt x="1453" y="3697"/>
                    </a:lnTo>
                    <a:cubicBezTo>
                      <a:pt x="1485" y="3774"/>
                      <a:pt x="1528" y="3848"/>
                      <a:pt x="1581" y="3912"/>
                    </a:cubicBezTo>
                    <a:cubicBezTo>
                      <a:pt x="1624" y="3963"/>
                      <a:pt x="1674" y="4009"/>
                      <a:pt x="1730" y="4045"/>
                    </a:cubicBezTo>
                    <a:cubicBezTo>
                      <a:pt x="1772" y="4072"/>
                      <a:pt x="1818" y="4093"/>
                      <a:pt x="1868" y="4099"/>
                    </a:cubicBezTo>
                    <a:cubicBezTo>
                      <a:pt x="1874" y="4100"/>
                      <a:pt x="1880" y="4100"/>
                      <a:pt x="1886" y="4100"/>
                    </a:cubicBezTo>
                    <a:cubicBezTo>
                      <a:pt x="1921" y="4100"/>
                      <a:pt x="1956" y="4092"/>
                      <a:pt x="1985" y="4078"/>
                    </a:cubicBezTo>
                    <a:cubicBezTo>
                      <a:pt x="1995" y="4073"/>
                      <a:pt x="2004" y="4069"/>
                      <a:pt x="2011" y="4062"/>
                    </a:cubicBezTo>
                    <a:cubicBezTo>
                      <a:pt x="2061" y="4020"/>
                      <a:pt x="2083" y="3947"/>
                      <a:pt x="2085" y="3878"/>
                    </a:cubicBezTo>
                    <a:cubicBezTo>
                      <a:pt x="2091" y="3791"/>
                      <a:pt x="2071" y="3712"/>
                      <a:pt x="2041" y="3635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0" name="Google Shape;6640;p24"/>
              <p:cNvSpPr/>
              <p:nvPr/>
            </p:nvSpPr>
            <p:spPr>
              <a:xfrm>
                <a:off x="3589111" y="2649000"/>
                <a:ext cx="67952" cy="131944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231" extrusionOk="0">
                    <a:moveTo>
                      <a:pt x="260" y="1"/>
                    </a:moveTo>
                    <a:cubicBezTo>
                      <a:pt x="201" y="35"/>
                      <a:pt x="93" y="97"/>
                      <a:pt x="1" y="150"/>
                    </a:cubicBezTo>
                    <a:lnTo>
                      <a:pt x="1871" y="3785"/>
                    </a:lnTo>
                    <a:cubicBezTo>
                      <a:pt x="1900" y="3862"/>
                      <a:pt x="1922" y="3941"/>
                      <a:pt x="1917" y="4028"/>
                    </a:cubicBezTo>
                    <a:cubicBezTo>
                      <a:pt x="1912" y="4097"/>
                      <a:pt x="1891" y="4170"/>
                      <a:pt x="1841" y="4212"/>
                    </a:cubicBezTo>
                    <a:cubicBezTo>
                      <a:pt x="1833" y="4219"/>
                      <a:pt x="1825" y="4223"/>
                      <a:pt x="1818" y="4229"/>
                    </a:cubicBezTo>
                    <a:lnTo>
                      <a:pt x="1818" y="4230"/>
                    </a:lnTo>
                    <a:cubicBezTo>
                      <a:pt x="1904" y="4180"/>
                      <a:pt x="1991" y="4133"/>
                      <a:pt x="2077" y="4082"/>
                    </a:cubicBezTo>
                    <a:cubicBezTo>
                      <a:pt x="2113" y="4062"/>
                      <a:pt x="2137" y="4028"/>
                      <a:pt x="2155" y="3990"/>
                    </a:cubicBezTo>
                    <a:cubicBezTo>
                      <a:pt x="2176" y="3940"/>
                      <a:pt x="2179" y="3885"/>
                      <a:pt x="2176" y="3832"/>
                    </a:cubicBezTo>
                    <a:cubicBezTo>
                      <a:pt x="2170" y="3763"/>
                      <a:pt x="2155" y="3699"/>
                      <a:pt x="2130" y="3637"/>
                    </a:cubicBezTo>
                    <a:lnTo>
                      <a:pt x="2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1" name="Google Shape;6641;p24"/>
              <p:cNvSpPr/>
              <p:nvPr/>
            </p:nvSpPr>
            <p:spPr>
              <a:xfrm>
                <a:off x="3586804" y="2532246"/>
                <a:ext cx="52609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3042" extrusionOk="0">
                    <a:moveTo>
                      <a:pt x="1186" y="0"/>
                    </a:moveTo>
                    <a:cubicBezTo>
                      <a:pt x="1179" y="0"/>
                      <a:pt x="1173" y="0"/>
                      <a:pt x="1166" y="1"/>
                    </a:cubicBezTo>
                    <a:cubicBezTo>
                      <a:pt x="1140" y="6"/>
                      <a:pt x="1117" y="13"/>
                      <a:pt x="1094" y="24"/>
                    </a:cubicBezTo>
                    <a:cubicBezTo>
                      <a:pt x="1008" y="75"/>
                      <a:pt x="922" y="125"/>
                      <a:pt x="835" y="174"/>
                    </a:cubicBezTo>
                    <a:cubicBezTo>
                      <a:pt x="857" y="164"/>
                      <a:pt x="881" y="154"/>
                      <a:pt x="907" y="151"/>
                    </a:cubicBezTo>
                    <a:cubicBezTo>
                      <a:pt x="914" y="150"/>
                      <a:pt x="921" y="150"/>
                      <a:pt x="927" y="150"/>
                    </a:cubicBezTo>
                    <a:cubicBezTo>
                      <a:pt x="986" y="150"/>
                      <a:pt x="1044" y="177"/>
                      <a:pt x="1096" y="211"/>
                    </a:cubicBezTo>
                    <a:cubicBezTo>
                      <a:pt x="1168" y="259"/>
                      <a:pt x="1225" y="319"/>
                      <a:pt x="1274" y="385"/>
                    </a:cubicBezTo>
                    <a:cubicBezTo>
                      <a:pt x="1331" y="467"/>
                      <a:pt x="1376" y="556"/>
                      <a:pt x="1399" y="657"/>
                    </a:cubicBezTo>
                    <a:cubicBezTo>
                      <a:pt x="1425" y="757"/>
                      <a:pt x="1428" y="870"/>
                      <a:pt x="1375" y="951"/>
                    </a:cubicBezTo>
                    <a:lnTo>
                      <a:pt x="0" y="3042"/>
                    </a:lnTo>
                    <a:cubicBezTo>
                      <a:pt x="85" y="2992"/>
                      <a:pt x="173" y="2943"/>
                      <a:pt x="259" y="2892"/>
                    </a:cubicBezTo>
                    <a:lnTo>
                      <a:pt x="309" y="2818"/>
                    </a:lnTo>
                    <a:lnTo>
                      <a:pt x="1633" y="802"/>
                    </a:lnTo>
                    <a:cubicBezTo>
                      <a:pt x="1687" y="720"/>
                      <a:pt x="1682" y="609"/>
                      <a:pt x="1658" y="509"/>
                    </a:cubicBezTo>
                    <a:cubicBezTo>
                      <a:pt x="1633" y="405"/>
                      <a:pt x="1590" y="317"/>
                      <a:pt x="1533" y="237"/>
                    </a:cubicBezTo>
                    <a:cubicBezTo>
                      <a:pt x="1484" y="169"/>
                      <a:pt x="1426" y="110"/>
                      <a:pt x="1354" y="62"/>
                    </a:cubicBezTo>
                    <a:cubicBezTo>
                      <a:pt x="1303" y="28"/>
                      <a:pt x="1245" y="0"/>
                      <a:pt x="1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2" name="Google Shape;6642;p24"/>
              <p:cNvSpPr/>
              <p:nvPr/>
            </p:nvSpPr>
            <p:spPr>
              <a:xfrm>
                <a:off x="3597157" y="264900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3" name="Google Shape;6643;p24"/>
              <p:cNvSpPr/>
              <p:nvPr/>
            </p:nvSpPr>
            <p:spPr>
              <a:xfrm>
                <a:off x="3559985" y="2617441"/>
                <a:ext cx="30561" cy="39137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55" extrusionOk="0">
                    <a:moveTo>
                      <a:pt x="273" y="0"/>
                    </a:moveTo>
                    <a:cubicBezTo>
                      <a:pt x="253" y="0"/>
                      <a:pt x="234" y="3"/>
                      <a:pt x="215" y="8"/>
                    </a:cubicBezTo>
                    <a:cubicBezTo>
                      <a:pt x="195" y="14"/>
                      <a:pt x="177" y="21"/>
                      <a:pt x="159" y="31"/>
                    </a:cubicBezTo>
                    <a:cubicBezTo>
                      <a:pt x="156" y="32"/>
                      <a:pt x="153" y="35"/>
                      <a:pt x="150" y="37"/>
                    </a:cubicBezTo>
                    <a:cubicBezTo>
                      <a:pt x="107" y="61"/>
                      <a:pt x="71" y="100"/>
                      <a:pt x="48" y="140"/>
                    </a:cubicBezTo>
                    <a:cubicBezTo>
                      <a:pt x="36" y="157"/>
                      <a:pt x="29" y="173"/>
                      <a:pt x="23" y="191"/>
                    </a:cubicBezTo>
                    <a:cubicBezTo>
                      <a:pt x="6" y="241"/>
                      <a:pt x="0" y="295"/>
                      <a:pt x="2" y="349"/>
                    </a:cubicBezTo>
                    <a:cubicBezTo>
                      <a:pt x="2" y="375"/>
                      <a:pt x="5" y="398"/>
                      <a:pt x="8" y="423"/>
                    </a:cubicBezTo>
                    <a:cubicBezTo>
                      <a:pt x="9" y="435"/>
                      <a:pt x="12" y="449"/>
                      <a:pt x="13" y="462"/>
                    </a:cubicBezTo>
                    <a:cubicBezTo>
                      <a:pt x="29" y="569"/>
                      <a:pt x="64" y="669"/>
                      <a:pt x="110" y="764"/>
                    </a:cubicBezTo>
                    <a:cubicBezTo>
                      <a:pt x="138" y="822"/>
                      <a:pt x="172" y="876"/>
                      <a:pt x="209" y="928"/>
                    </a:cubicBezTo>
                    <a:cubicBezTo>
                      <a:pt x="243" y="974"/>
                      <a:pt x="279" y="1017"/>
                      <a:pt x="318" y="1057"/>
                    </a:cubicBezTo>
                    <a:cubicBezTo>
                      <a:pt x="357" y="1093"/>
                      <a:pt x="394" y="1128"/>
                      <a:pt x="437" y="1158"/>
                    </a:cubicBezTo>
                    <a:cubicBezTo>
                      <a:pt x="473" y="1181"/>
                      <a:pt x="511" y="1203"/>
                      <a:pt x="553" y="1221"/>
                    </a:cubicBezTo>
                    <a:cubicBezTo>
                      <a:pt x="570" y="1229"/>
                      <a:pt x="588" y="1236"/>
                      <a:pt x="609" y="1240"/>
                    </a:cubicBezTo>
                    <a:cubicBezTo>
                      <a:pt x="640" y="1249"/>
                      <a:pt x="673" y="1254"/>
                      <a:pt x="704" y="1254"/>
                    </a:cubicBezTo>
                    <a:cubicBezTo>
                      <a:pt x="725" y="1254"/>
                      <a:pt x="744" y="1252"/>
                      <a:pt x="764" y="1247"/>
                    </a:cubicBezTo>
                    <a:cubicBezTo>
                      <a:pt x="785" y="1243"/>
                      <a:pt x="806" y="1233"/>
                      <a:pt x="826" y="1223"/>
                    </a:cubicBezTo>
                    <a:cubicBezTo>
                      <a:pt x="869" y="1197"/>
                      <a:pt x="905" y="1160"/>
                      <a:pt x="929" y="1116"/>
                    </a:cubicBezTo>
                    <a:cubicBezTo>
                      <a:pt x="978" y="1032"/>
                      <a:pt x="979" y="931"/>
                      <a:pt x="969" y="835"/>
                    </a:cubicBezTo>
                    <a:cubicBezTo>
                      <a:pt x="955" y="712"/>
                      <a:pt x="921" y="599"/>
                      <a:pt x="867" y="492"/>
                    </a:cubicBezTo>
                    <a:cubicBezTo>
                      <a:pt x="813" y="385"/>
                      <a:pt x="742" y="287"/>
                      <a:pt x="659" y="201"/>
                    </a:cubicBezTo>
                    <a:cubicBezTo>
                      <a:pt x="590" y="132"/>
                      <a:pt x="515" y="73"/>
                      <a:pt x="425" y="35"/>
                    </a:cubicBezTo>
                    <a:cubicBezTo>
                      <a:pt x="377" y="16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4" name="Google Shape;6644;p24"/>
              <p:cNvSpPr/>
              <p:nvPr/>
            </p:nvSpPr>
            <p:spPr>
              <a:xfrm>
                <a:off x="3580348" y="2536954"/>
                <a:ext cx="50956" cy="90218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893" extrusionOk="0">
                    <a:moveTo>
                      <a:pt x="1133" y="0"/>
                    </a:moveTo>
                    <a:cubicBezTo>
                      <a:pt x="1126" y="0"/>
                      <a:pt x="1120" y="0"/>
                      <a:pt x="1113" y="1"/>
                    </a:cubicBezTo>
                    <a:cubicBezTo>
                      <a:pt x="1087" y="4"/>
                      <a:pt x="1063" y="13"/>
                      <a:pt x="1041" y="24"/>
                    </a:cubicBezTo>
                    <a:cubicBezTo>
                      <a:pt x="1018" y="37"/>
                      <a:pt x="999" y="53"/>
                      <a:pt x="985" y="73"/>
                    </a:cubicBezTo>
                    <a:lnTo>
                      <a:pt x="107" y="2385"/>
                    </a:lnTo>
                    <a:lnTo>
                      <a:pt x="0" y="2668"/>
                    </a:lnTo>
                    <a:cubicBezTo>
                      <a:pt x="20" y="2684"/>
                      <a:pt x="39" y="2700"/>
                      <a:pt x="58" y="2718"/>
                    </a:cubicBezTo>
                    <a:cubicBezTo>
                      <a:pt x="94" y="2754"/>
                      <a:pt x="128" y="2792"/>
                      <a:pt x="160" y="2832"/>
                    </a:cubicBezTo>
                    <a:cubicBezTo>
                      <a:pt x="176" y="2851"/>
                      <a:pt x="190" y="2871"/>
                      <a:pt x="204" y="2892"/>
                    </a:cubicBezTo>
                    <a:lnTo>
                      <a:pt x="1580" y="802"/>
                    </a:lnTo>
                    <a:cubicBezTo>
                      <a:pt x="1633" y="720"/>
                      <a:pt x="1628" y="609"/>
                      <a:pt x="1605" y="507"/>
                    </a:cubicBezTo>
                    <a:cubicBezTo>
                      <a:pt x="1580" y="405"/>
                      <a:pt x="1536" y="316"/>
                      <a:pt x="1478" y="237"/>
                    </a:cubicBezTo>
                    <a:cubicBezTo>
                      <a:pt x="1431" y="169"/>
                      <a:pt x="1373" y="110"/>
                      <a:pt x="1301" y="62"/>
                    </a:cubicBezTo>
                    <a:cubicBezTo>
                      <a:pt x="1251" y="28"/>
                      <a:pt x="1192" y="0"/>
                      <a:pt x="11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5" name="Google Shape;6645;p24"/>
              <p:cNvSpPr/>
              <p:nvPr/>
            </p:nvSpPr>
            <p:spPr>
              <a:xfrm>
                <a:off x="3523718" y="2646318"/>
                <a:ext cx="50021" cy="87536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807" extrusionOk="0">
                    <a:moveTo>
                      <a:pt x="1372" y="1"/>
                    </a:moveTo>
                    <a:lnTo>
                      <a:pt x="55" y="2005"/>
                    </a:lnTo>
                    <a:cubicBezTo>
                      <a:pt x="0" y="2087"/>
                      <a:pt x="6" y="2199"/>
                      <a:pt x="29" y="2299"/>
                    </a:cubicBezTo>
                    <a:cubicBezTo>
                      <a:pt x="55" y="2401"/>
                      <a:pt x="98" y="2491"/>
                      <a:pt x="156" y="2570"/>
                    </a:cubicBezTo>
                    <a:cubicBezTo>
                      <a:pt x="205" y="2637"/>
                      <a:pt x="262" y="2696"/>
                      <a:pt x="334" y="2745"/>
                    </a:cubicBezTo>
                    <a:cubicBezTo>
                      <a:pt x="383" y="2779"/>
                      <a:pt x="443" y="2807"/>
                      <a:pt x="502" y="2807"/>
                    </a:cubicBezTo>
                    <a:cubicBezTo>
                      <a:pt x="509" y="2807"/>
                      <a:pt x="516" y="2806"/>
                      <a:pt x="522" y="2805"/>
                    </a:cubicBezTo>
                    <a:cubicBezTo>
                      <a:pt x="547" y="2804"/>
                      <a:pt x="573" y="2795"/>
                      <a:pt x="596" y="2782"/>
                    </a:cubicBezTo>
                    <a:cubicBezTo>
                      <a:pt x="619" y="2770"/>
                      <a:pt x="637" y="2754"/>
                      <a:pt x="652" y="2734"/>
                    </a:cubicBezTo>
                    <a:lnTo>
                      <a:pt x="1603" y="231"/>
                    </a:lnTo>
                    <a:cubicBezTo>
                      <a:pt x="1560" y="202"/>
                      <a:pt x="1521" y="167"/>
                      <a:pt x="1485" y="130"/>
                    </a:cubicBezTo>
                    <a:cubicBezTo>
                      <a:pt x="1445" y="90"/>
                      <a:pt x="1408" y="47"/>
                      <a:pt x="1372" y="1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6646;p24"/>
              <p:cNvSpPr/>
              <p:nvPr/>
            </p:nvSpPr>
            <p:spPr>
              <a:xfrm>
                <a:off x="3564975" y="2610643"/>
                <a:ext cx="37640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1441" extrusionOk="0">
                    <a:moveTo>
                      <a:pt x="500" y="0"/>
                    </a:moveTo>
                    <a:cubicBezTo>
                      <a:pt x="483" y="0"/>
                      <a:pt x="472" y="2"/>
                      <a:pt x="472" y="2"/>
                    </a:cubicBezTo>
                    <a:lnTo>
                      <a:pt x="482" y="30"/>
                    </a:lnTo>
                    <a:cubicBezTo>
                      <a:pt x="395" y="81"/>
                      <a:pt x="309" y="130"/>
                      <a:pt x="223" y="180"/>
                    </a:cubicBezTo>
                    <a:cubicBezTo>
                      <a:pt x="207" y="177"/>
                      <a:pt x="191" y="177"/>
                      <a:pt x="175" y="177"/>
                    </a:cubicBezTo>
                    <a:cubicBezTo>
                      <a:pt x="142" y="178"/>
                      <a:pt x="112" y="187"/>
                      <a:pt x="82" y="199"/>
                    </a:cubicBezTo>
                    <a:cubicBezTo>
                      <a:pt x="68" y="204"/>
                      <a:pt x="53" y="213"/>
                      <a:pt x="40" y="223"/>
                    </a:cubicBezTo>
                    <a:cubicBezTo>
                      <a:pt x="19" y="233"/>
                      <a:pt x="14" y="237"/>
                      <a:pt x="0" y="249"/>
                    </a:cubicBezTo>
                    <a:cubicBezTo>
                      <a:pt x="19" y="239"/>
                      <a:pt x="36" y="232"/>
                      <a:pt x="56" y="226"/>
                    </a:cubicBezTo>
                    <a:cubicBezTo>
                      <a:pt x="76" y="221"/>
                      <a:pt x="96" y="218"/>
                      <a:pt x="117" y="218"/>
                    </a:cubicBezTo>
                    <a:cubicBezTo>
                      <a:pt x="167" y="218"/>
                      <a:pt x="219" y="233"/>
                      <a:pt x="266" y="253"/>
                    </a:cubicBezTo>
                    <a:cubicBezTo>
                      <a:pt x="358" y="292"/>
                      <a:pt x="434" y="350"/>
                      <a:pt x="500" y="419"/>
                    </a:cubicBezTo>
                    <a:cubicBezTo>
                      <a:pt x="585" y="505"/>
                      <a:pt x="654" y="605"/>
                      <a:pt x="709" y="710"/>
                    </a:cubicBezTo>
                    <a:cubicBezTo>
                      <a:pt x="761" y="817"/>
                      <a:pt x="796" y="930"/>
                      <a:pt x="811" y="1053"/>
                    </a:cubicBezTo>
                    <a:cubicBezTo>
                      <a:pt x="822" y="1149"/>
                      <a:pt x="819" y="1252"/>
                      <a:pt x="772" y="1334"/>
                    </a:cubicBezTo>
                    <a:cubicBezTo>
                      <a:pt x="746" y="1378"/>
                      <a:pt x="710" y="1415"/>
                      <a:pt x="667" y="1441"/>
                    </a:cubicBezTo>
                    <a:cubicBezTo>
                      <a:pt x="694" y="1425"/>
                      <a:pt x="732" y="1403"/>
                      <a:pt x="773" y="1379"/>
                    </a:cubicBezTo>
                    <a:cubicBezTo>
                      <a:pt x="866" y="1327"/>
                      <a:pt x="975" y="1264"/>
                      <a:pt x="1032" y="1231"/>
                    </a:cubicBezTo>
                    <a:lnTo>
                      <a:pt x="884" y="1149"/>
                    </a:lnTo>
                    <a:cubicBezTo>
                      <a:pt x="887" y="1126"/>
                      <a:pt x="889" y="1103"/>
                      <a:pt x="889" y="1080"/>
                    </a:cubicBezTo>
                    <a:cubicBezTo>
                      <a:pt x="887" y="1032"/>
                      <a:pt x="883" y="986"/>
                      <a:pt x="874" y="942"/>
                    </a:cubicBezTo>
                    <a:cubicBezTo>
                      <a:pt x="868" y="917"/>
                      <a:pt x="863" y="894"/>
                      <a:pt x="858" y="873"/>
                    </a:cubicBezTo>
                    <a:cubicBezTo>
                      <a:pt x="945" y="823"/>
                      <a:pt x="1031" y="774"/>
                      <a:pt x="1117" y="723"/>
                    </a:cubicBezTo>
                    <a:lnTo>
                      <a:pt x="1206" y="756"/>
                    </a:lnTo>
                    <a:cubicBezTo>
                      <a:pt x="1179" y="616"/>
                      <a:pt x="1127" y="489"/>
                      <a:pt x="1052" y="370"/>
                    </a:cubicBezTo>
                    <a:cubicBezTo>
                      <a:pt x="1037" y="348"/>
                      <a:pt x="1021" y="325"/>
                      <a:pt x="1005" y="304"/>
                    </a:cubicBezTo>
                    <a:lnTo>
                      <a:pt x="955" y="378"/>
                    </a:lnTo>
                    <a:cubicBezTo>
                      <a:pt x="868" y="429"/>
                      <a:pt x="782" y="478"/>
                      <a:pt x="696" y="528"/>
                    </a:cubicBezTo>
                    <a:cubicBezTo>
                      <a:pt x="681" y="508"/>
                      <a:pt x="667" y="486"/>
                      <a:pt x="651" y="467"/>
                    </a:cubicBezTo>
                    <a:cubicBezTo>
                      <a:pt x="621" y="427"/>
                      <a:pt x="587" y="390"/>
                      <a:pt x="549" y="354"/>
                    </a:cubicBezTo>
                    <a:cubicBezTo>
                      <a:pt x="531" y="335"/>
                      <a:pt x="510" y="319"/>
                      <a:pt x="492" y="304"/>
                    </a:cubicBezTo>
                    <a:lnTo>
                      <a:pt x="600" y="22"/>
                    </a:lnTo>
                    <a:cubicBezTo>
                      <a:pt x="564" y="4"/>
                      <a:pt x="525" y="0"/>
                      <a:pt x="5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7" name="Google Shape;6647;p24"/>
              <p:cNvSpPr/>
              <p:nvPr/>
            </p:nvSpPr>
            <p:spPr>
              <a:xfrm>
                <a:off x="3564632" y="2618346"/>
                <a:ext cx="312" cy="218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7" y="2"/>
                      <a:pt x="4" y="5"/>
                      <a:pt x="1" y="6"/>
                    </a:cubicBezTo>
                    <a:cubicBezTo>
                      <a:pt x="4" y="5"/>
                      <a:pt x="8" y="2"/>
                      <a:pt x="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8" name="Google Shape;6648;p24"/>
              <p:cNvSpPr/>
              <p:nvPr/>
            </p:nvSpPr>
            <p:spPr>
              <a:xfrm>
                <a:off x="3542335" y="2653490"/>
                <a:ext cx="36736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553" extrusionOk="0">
                    <a:moveTo>
                      <a:pt x="1006" y="1"/>
                    </a:moveTo>
                    <a:lnTo>
                      <a:pt x="55" y="2504"/>
                    </a:lnTo>
                    <a:cubicBezTo>
                      <a:pt x="40" y="2524"/>
                      <a:pt x="20" y="2540"/>
                      <a:pt x="0" y="2551"/>
                    </a:cubicBezTo>
                    <a:lnTo>
                      <a:pt x="3" y="2552"/>
                    </a:lnTo>
                    <a:cubicBezTo>
                      <a:pt x="89" y="2502"/>
                      <a:pt x="175" y="2453"/>
                      <a:pt x="262" y="2403"/>
                    </a:cubicBezTo>
                    <a:cubicBezTo>
                      <a:pt x="262" y="2403"/>
                      <a:pt x="305" y="2383"/>
                      <a:pt x="315" y="2353"/>
                    </a:cubicBezTo>
                    <a:lnTo>
                      <a:pt x="1177" y="83"/>
                    </a:lnTo>
                    <a:cubicBezTo>
                      <a:pt x="1157" y="78"/>
                      <a:pt x="1140" y="71"/>
                      <a:pt x="1121" y="64"/>
                    </a:cubicBezTo>
                    <a:cubicBezTo>
                      <a:pt x="1081" y="47"/>
                      <a:pt x="1042" y="25"/>
                      <a:pt x="10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6649;p24"/>
              <p:cNvSpPr/>
              <p:nvPr/>
            </p:nvSpPr>
            <p:spPr>
              <a:xfrm>
                <a:off x="3506847" y="2625393"/>
                <a:ext cx="75935" cy="5145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650" extrusionOk="0">
                    <a:moveTo>
                      <a:pt x="1946" y="1"/>
                    </a:moveTo>
                    <a:cubicBezTo>
                      <a:pt x="1918" y="1"/>
                      <a:pt x="1891" y="7"/>
                      <a:pt x="1867" y="20"/>
                    </a:cubicBezTo>
                    <a:cubicBezTo>
                      <a:pt x="1231" y="386"/>
                      <a:pt x="635" y="731"/>
                      <a:pt x="1" y="1097"/>
                    </a:cubicBezTo>
                    <a:lnTo>
                      <a:pt x="770" y="1541"/>
                    </a:lnTo>
                    <a:cubicBezTo>
                      <a:pt x="817" y="1569"/>
                      <a:pt x="865" y="1605"/>
                      <a:pt x="905" y="1649"/>
                    </a:cubicBezTo>
                    <a:cubicBezTo>
                      <a:pt x="1536" y="1285"/>
                      <a:pt x="1702" y="1191"/>
                      <a:pt x="2331" y="825"/>
                    </a:cubicBezTo>
                    <a:cubicBezTo>
                      <a:pt x="2413" y="779"/>
                      <a:pt x="2435" y="663"/>
                      <a:pt x="2425" y="559"/>
                    </a:cubicBezTo>
                    <a:cubicBezTo>
                      <a:pt x="2416" y="457"/>
                      <a:pt x="2379" y="370"/>
                      <a:pt x="2331" y="289"/>
                    </a:cubicBezTo>
                    <a:cubicBezTo>
                      <a:pt x="2284" y="207"/>
                      <a:pt x="2228" y="132"/>
                      <a:pt x="2143" y="74"/>
                    </a:cubicBezTo>
                    <a:cubicBezTo>
                      <a:pt x="2085" y="33"/>
                      <a:pt x="2012" y="1"/>
                      <a:pt x="19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6650;p24"/>
              <p:cNvSpPr/>
              <p:nvPr/>
            </p:nvSpPr>
            <p:spPr>
              <a:xfrm>
                <a:off x="3281477" y="2546622"/>
                <a:ext cx="239813" cy="276923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8880" extrusionOk="0">
                    <a:moveTo>
                      <a:pt x="1" y="0"/>
                    </a:moveTo>
                    <a:lnTo>
                      <a:pt x="1" y="8879"/>
                    </a:lnTo>
                    <a:lnTo>
                      <a:pt x="7689" y="444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6651;p24"/>
              <p:cNvSpPr/>
              <p:nvPr/>
            </p:nvSpPr>
            <p:spPr>
              <a:xfrm>
                <a:off x="3258650" y="2725308"/>
                <a:ext cx="149376" cy="102692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3293" extrusionOk="0">
                    <a:moveTo>
                      <a:pt x="4367" y="0"/>
                    </a:moveTo>
                    <a:cubicBezTo>
                      <a:pt x="4362" y="0"/>
                      <a:pt x="4357" y="0"/>
                      <a:pt x="4353" y="1"/>
                    </a:cubicBezTo>
                    <a:cubicBezTo>
                      <a:pt x="4334" y="4"/>
                      <a:pt x="4315" y="7"/>
                      <a:pt x="4298" y="12"/>
                    </a:cubicBezTo>
                    <a:cubicBezTo>
                      <a:pt x="4279" y="19"/>
                      <a:pt x="4264" y="27"/>
                      <a:pt x="4248" y="37"/>
                    </a:cubicBezTo>
                    <a:cubicBezTo>
                      <a:pt x="2734" y="911"/>
                      <a:pt x="1512" y="1615"/>
                      <a:pt x="1" y="2488"/>
                    </a:cubicBezTo>
                    <a:cubicBezTo>
                      <a:pt x="14" y="2481"/>
                      <a:pt x="28" y="2476"/>
                      <a:pt x="43" y="2471"/>
                    </a:cubicBezTo>
                    <a:cubicBezTo>
                      <a:pt x="55" y="2468"/>
                      <a:pt x="68" y="2466"/>
                      <a:pt x="81" y="2466"/>
                    </a:cubicBezTo>
                    <a:cubicBezTo>
                      <a:pt x="116" y="2466"/>
                      <a:pt x="153" y="2476"/>
                      <a:pt x="186" y="2491"/>
                    </a:cubicBezTo>
                    <a:cubicBezTo>
                      <a:pt x="247" y="2515"/>
                      <a:pt x="299" y="2555"/>
                      <a:pt x="345" y="2601"/>
                    </a:cubicBezTo>
                    <a:cubicBezTo>
                      <a:pt x="402" y="2659"/>
                      <a:pt x="449" y="2728"/>
                      <a:pt x="485" y="2800"/>
                    </a:cubicBezTo>
                    <a:cubicBezTo>
                      <a:pt x="521" y="2872"/>
                      <a:pt x="547" y="2948"/>
                      <a:pt x="556" y="3031"/>
                    </a:cubicBezTo>
                    <a:cubicBezTo>
                      <a:pt x="563" y="3096"/>
                      <a:pt x="562" y="3166"/>
                      <a:pt x="529" y="3221"/>
                    </a:cubicBezTo>
                    <a:cubicBezTo>
                      <a:pt x="513" y="3250"/>
                      <a:pt x="488" y="3276"/>
                      <a:pt x="461" y="3292"/>
                    </a:cubicBezTo>
                    <a:lnTo>
                      <a:pt x="462" y="3293"/>
                    </a:lnTo>
                    <a:cubicBezTo>
                      <a:pt x="1858" y="2486"/>
                      <a:pt x="3257" y="1680"/>
                      <a:pt x="4655" y="873"/>
                    </a:cubicBezTo>
                    <a:cubicBezTo>
                      <a:pt x="4655" y="871"/>
                      <a:pt x="4658" y="871"/>
                      <a:pt x="4658" y="871"/>
                    </a:cubicBezTo>
                    <a:cubicBezTo>
                      <a:pt x="4660" y="869"/>
                      <a:pt x="4665" y="866"/>
                      <a:pt x="4668" y="863"/>
                    </a:cubicBezTo>
                    <a:cubicBezTo>
                      <a:pt x="4676" y="856"/>
                      <a:pt x="4688" y="849"/>
                      <a:pt x="4696" y="840"/>
                    </a:cubicBezTo>
                    <a:cubicBezTo>
                      <a:pt x="4708" y="832"/>
                      <a:pt x="4715" y="820"/>
                      <a:pt x="4724" y="810"/>
                    </a:cubicBezTo>
                    <a:cubicBezTo>
                      <a:pt x="4731" y="799"/>
                      <a:pt x="4738" y="789"/>
                      <a:pt x="4745" y="776"/>
                    </a:cubicBezTo>
                    <a:cubicBezTo>
                      <a:pt x="4752" y="763"/>
                      <a:pt x="4758" y="751"/>
                      <a:pt x="4762" y="737"/>
                    </a:cubicBezTo>
                    <a:cubicBezTo>
                      <a:pt x="4767" y="724"/>
                      <a:pt x="4773" y="708"/>
                      <a:pt x="4775" y="694"/>
                    </a:cubicBezTo>
                    <a:cubicBezTo>
                      <a:pt x="4780" y="676"/>
                      <a:pt x="4783" y="661"/>
                      <a:pt x="4784" y="645"/>
                    </a:cubicBezTo>
                    <a:cubicBezTo>
                      <a:pt x="4790" y="612"/>
                      <a:pt x="4790" y="580"/>
                      <a:pt x="4788" y="544"/>
                    </a:cubicBezTo>
                    <a:cubicBezTo>
                      <a:pt x="4787" y="510"/>
                      <a:pt x="4781" y="474"/>
                      <a:pt x="4773" y="438"/>
                    </a:cubicBezTo>
                    <a:cubicBezTo>
                      <a:pt x="4768" y="421"/>
                      <a:pt x="4762" y="402"/>
                      <a:pt x="4758" y="385"/>
                    </a:cubicBezTo>
                    <a:cubicBezTo>
                      <a:pt x="4752" y="366"/>
                      <a:pt x="4745" y="349"/>
                      <a:pt x="4738" y="330"/>
                    </a:cubicBezTo>
                    <a:cubicBezTo>
                      <a:pt x="4731" y="313"/>
                      <a:pt x="4724" y="294"/>
                      <a:pt x="4715" y="278"/>
                    </a:cubicBezTo>
                    <a:lnTo>
                      <a:pt x="4688" y="229"/>
                    </a:lnTo>
                    <a:cubicBezTo>
                      <a:pt x="4679" y="214"/>
                      <a:pt x="4668" y="198"/>
                      <a:pt x="4658" y="183"/>
                    </a:cubicBezTo>
                    <a:cubicBezTo>
                      <a:pt x="4646" y="169"/>
                      <a:pt x="4633" y="155"/>
                      <a:pt x="4623" y="142"/>
                    </a:cubicBezTo>
                    <a:cubicBezTo>
                      <a:pt x="4611" y="129"/>
                      <a:pt x="4600" y="116"/>
                      <a:pt x="4587" y="104"/>
                    </a:cubicBezTo>
                    <a:cubicBezTo>
                      <a:pt x="4574" y="91"/>
                      <a:pt x="4561" y="80"/>
                      <a:pt x="4550" y="71"/>
                    </a:cubicBezTo>
                    <a:cubicBezTo>
                      <a:pt x="4524" y="51"/>
                      <a:pt x="4496" y="35"/>
                      <a:pt x="4471" y="25"/>
                    </a:cubicBezTo>
                    <a:cubicBezTo>
                      <a:pt x="4450" y="15"/>
                      <a:pt x="4430" y="8"/>
                      <a:pt x="4410" y="5"/>
                    </a:cubicBezTo>
                    <a:cubicBezTo>
                      <a:pt x="4397" y="2"/>
                      <a:pt x="4382" y="0"/>
                      <a:pt x="4367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2" name="Google Shape;6652;p24"/>
              <p:cNvSpPr/>
              <p:nvPr/>
            </p:nvSpPr>
            <p:spPr>
              <a:xfrm>
                <a:off x="3271031" y="2519897"/>
                <a:ext cx="265228" cy="165187"/>
              </a:xfrm>
              <a:custGeom>
                <a:avLst/>
                <a:gdLst/>
                <a:ahLst/>
                <a:cxnLst/>
                <a:rect l="l" t="t" r="r" b="b"/>
                <a:pathLst>
                  <a:path w="8505" h="5297" extrusionOk="0">
                    <a:moveTo>
                      <a:pt x="1" y="0"/>
                    </a:moveTo>
                    <a:lnTo>
                      <a:pt x="1" y="665"/>
                    </a:lnTo>
                    <a:lnTo>
                      <a:pt x="336" y="857"/>
                    </a:lnTo>
                    <a:lnTo>
                      <a:pt x="8024" y="5297"/>
                    </a:lnTo>
                    <a:lnTo>
                      <a:pt x="8431" y="5062"/>
                    </a:lnTo>
                    <a:cubicBezTo>
                      <a:pt x="8448" y="5052"/>
                      <a:pt x="8467" y="5039"/>
                      <a:pt x="8480" y="5024"/>
                    </a:cubicBezTo>
                    <a:cubicBezTo>
                      <a:pt x="8496" y="5002"/>
                      <a:pt x="8504" y="4973"/>
                      <a:pt x="8499" y="4946"/>
                    </a:cubicBezTo>
                    <a:cubicBezTo>
                      <a:pt x="8492" y="4911"/>
                      <a:pt x="8460" y="4883"/>
                      <a:pt x="8430" y="48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3" name="Google Shape;6653;p24"/>
              <p:cNvSpPr/>
              <p:nvPr/>
            </p:nvSpPr>
            <p:spPr>
              <a:xfrm>
                <a:off x="3260459" y="2518587"/>
                <a:ext cx="10665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07" extrusionOk="0">
                    <a:moveTo>
                      <a:pt x="171" y="0"/>
                    </a:moveTo>
                    <a:cubicBezTo>
                      <a:pt x="142" y="0"/>
                      <a:pt x="113" y="4"/>
                      <a:pt x="82" y="12"/>
                    </a:cubicBezTo>
                    <a:cubicBezTo>
                      <a:pt x="52" y="17"/>
                      <a:pt x="25" y="28"/>
                      <a:pt x="0" y="42"/>
                    </a:cubicBezTo>
                    <a:lnTo>
                      <a:pt x="0" y="707"/>
                    </a:lnTo>
                    <a:cubicBezTo>
                      <a:pt x="2" y="707"/>
                      <a:pt x="2" y="705"/>
                      <a:pt x="3" y="705"/>
                    </a:cubicBezTo>
                    <a:cubicBezTo>
                      <a:pt x="29" y="692"/>
                      <a:pt x="54" y="682"/>
                      <a:pt x="82" y="676"/>
                    </a:cubicBezTo>
                    <a:cubicBezTo>
                      <a:pt x="113" y="670"/>
                      <a:pt x="142" y="667"/>
                      <a:pt x="171" y="667"/>
                    </a:cubicBezTo>
                    <a:cubicBezTo>
                      <a:pt x="201" y="667"/>
                      <a:pt x="230" y="670"/>
                      <a:pt x="259" y="676"/>
                    </a:cubicBezTo>
                    <a:cubicBezTo>
                      <a:pt x="289" y="682"/>
                      <a:pt x="317" y="692"/>
                      <a:pt x="341" y="707"/>
                    </a:cubicBezTo>
                    <a:lnTo>
                      <a:pt x="341" y="42"/>
                    </a:lnTo>
                    <a:cubicBezTo>
                      <a:pt x="317" y="28"/>
                      <a:pt x="288" y="17"/>
                      <a:pt x="259" y="12"/>
                    </a:cubicBezTo>
                    <a:cubicBezTo>
                      <a:pt x="230" y="4"/>
                      <a:pt x="201" y="0"/>
                      <a:pt x="171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4" name="Google Shape;6654;p24"/>
              <p:cNvSpPr/>
              <p:nvPr/>
            </p:nvSpPr>
            <p:spPr>
              <a:xfrm>
                <a:off x="2995330" y="2519897"/>
                <a:ext cx="265260" cy="165156"/>
              </a:xfrm>
              <a:custGeom>
                <a:avLst/>
                <a:gdLst/>
                <a:ahLst/>
                <a:cxnLst/>
                <a:rect l="l" t="t" r="r" b="b"/>
                <a:pathLst>
                  <a:path w="8506" h="5296" extrusionOk="0">
                    <a:moveTo>
                      <a:pt x="8505" y="663"/>
                    </a:moveTo>
                    <a:cubicBezTo>
                      <a:pt x="8504" y="663"/>
                      <a:pt x="8504" y="664"/>
                      <a:pt x="8504" y="664"/>
                    </a:cubicBezTo>
                    <a:lnTo>
                      <a:pt x="8504" y="664"/>
                    </a:lnTo>
                    <a:lnTo>
                      <a:pt x="8505" y="663"/>
                    </a:lnTo>
                    <a:close/>
                    <a:moveTo>
                      <a:pt x="8504" y="664"/>
                    </a:move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4"/>
                      <a:pt x="8503" y="664"/>
                      <a:pt x="8504" y="664"/>
                    </a:cubicBezTo>
                    <a:close/>
                    <a:moveTo>
                      <a:pt x="8502" y="0"/>
                    </a:moveTo>
                    <a:lnTo>
                      <a:pt x="73" y="4867"/>
                    </a:lnTo>
                    <a:cubicBezTo>
                      <a:pt x="56" y="4877"/>
                      <a:pt x="37" y="4890"/>
                      <a:pt x="26" y="4906"/>
                    </a:cubicBezTo>
                    <a:cubicBezTo>
                      <a:pt x="9" y="4927"/>
                      <a:pt x="0" y="4956"/>
                      <a:pt x="6" y="4983"/>
                    </a:cubicBezTo>
                    <a:cubicBezTo>
                      <a:pt x="13" y="5015"/>
                      <a:pt x="45" y="5047"/>
                      <a:pt x="73" y="5062"/>
                    </a:cubicBezTo>
                    <a:lnTo>
                      <a:pt x="480" y="5295"/>
                    </a:lnTo>
                    <a:lnTo>
                      <a:pt x="8170" y="857"/>
                    </a:ln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5"/>
                      <a:pt x="8503" y="665"/>
                      <a:pt x="8502" y="665"/>
                    </a:cubicBezTo>
                    <a:lnTo>
                      <a:pt x="8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5" name="Google Shape;6655;p24"/>
              <p:cNvSpPr/>
              <p:nvPr/>
            </p:nvSpPr>
            <p:spPr>
              <a:xfrm>
                <a:off x="3249295" y="2539356"/>
                <a:ext cx="32214" cy="291424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9345" extrusionOk="0">
                    <a:moveTo>
                      <a:pt x="527" y="1"/>
                    </a:moveTo>
                    <a:cubicBezTo>
                      <a:pt x="498" y="1"/>
                      <a:pt x="468" y="4"/>
                      <a:pt x="439" y="10"/>
                    </a:cubicBezTo>
                    <a:cubicBezTo>
                      <a:pt x="410" y="16"/>
                      <a:pt x="383" y="25"/>
                      <a:pt x="360" y="39"/>
                    </a:cubicBezTo>
                    <a:lnTo>
                      <a:pt x="23" y="233"/>
                    </a:lnTo>
                    <a:lnTo>
                      <a:pt x="0" y="9101"/>
                    </a:lnTo>
                    <a:lnTo>
                      <a:pt x="356" y="9305"/>
                    </a:lnTo>
                    <a:cubicBezTo>
                      <a:pt x="381" y="9319"/>
                      <a:pt x="410" y="9329"/>
                      <a:pt x="439" y="9335"/>
                    </a:cubicBezTo>
                    <a:cubicBezTo>
                      <a:pt x="468" y="9342"/>
                      <a:pt x="498" y="9345"/>
                      <a:pt x="527" y="9345"/>
                    </a:cubicBezTo>
                    <a:cubicBezTo>
                      <a:pt x="556" y="9345"/>
                      <a:pt x="585" y="9342"/>
                      <a:pt x="614" y="9335"/>
                    </a:cubicBezTo>
                    <a:cubicBezTo>
                      <a:pt x="646" y="9329"/>
                      <a:pt x="673" y="9319"/>
                      <a:pt x="698" y="9305"/>
                    </a:cubicBezTo>
                    <a:lnTo>
                      <a:pt x="1033" y="9112"/>
                    </a:lnTo>
                    <a:lnTo>
                      <a:pt x="1031" y="9112"/>
                    </a:lnTo>
                    <a:lnTo>
                      <a:pt x="1031" y="233"/>
                    </a:lnTo>
                    <a:lnTo>
                      <a:pt x="698" y="41"/>
                    </a:lnTo>
                    <a:cubicBezTo>
                      <a:pt x="672" y="26"/>
                      <a:pt x="643" y="16"/>
                      <a:pt x="614" y="10"/>
                    </a:cubicBezTo>
                    <a:cubicBezTo>
                      <a:pt x="586" y="4"/>
                      <a:pt x="556" y="1"/>
                      <a:pt x="527" y="1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6656;p24"/>
              <p:cNvSpPr/>
              <p:nvPr/>
            </p:nvSpPr>
            <p:spPr>
              <a:xfrm>
                <a:off x="3010298" y="2546622"/>
                <a:ext cx="239844" cy="276549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8868" extrusionOk="0">
                    <a:moveTo>
                      <a:pt x="7690" y="0"/>
                    </a:moveTo>
                    <a:lnTo>
                      <a:pt x="0" y="4441"/>
                    </a:lnTo>
                    <a:lnTo>
                      <a:pt x="7666" y="8868"/>
                    </a:lnTo>
                    <a:lnTo>
                      <a:pt x="76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7" name="Google Shape;6657;p24"/>
              <p:cNvSpPr/>
              <p:nvPr/>
            </p:nvSpPr>
            <p:spPr>
              <a:xfrm>
                <a:off x="3208194" y="2567203"/>
                <a:ext cx="115603" cy="370291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1874" extrusionOk="0">
                    <a:moveTo>
                      <a:pt x="2814" y="0"/>
                    </a:moveTo>
                    <a:cubicBezTo>
                      <a:pt x="2814" y="1"/>
                      <a:pt x="2815" y="3"/>
                      <a:pt x="2815" y="4"/>
                    </a:cubicBezTo>
                    <a:lnTo>
                      <a:pt x="2815" y="4"/>
                    </a:lnTo>
                    <a:cubicBezTo>
                      <a:pt x="2815" y="3"/>
                      <a:pt x="2814" y="1"/>
                      <a:pt x="2814" y="0"/>
                    </a:cubicBezTo>
                    <a:close/>
                    <a:moveTo>
                      <a:pt x="2815" y="4"/>
                    </a:moveTo>
                    <a:cubicBezTo>
                      <a:pt x="2815" y="4"/>
                      <a:pt x="2815" y="5"/>
                      <a:pt x="2816" y="5"/>
                    </a:cubicBezTo>
                    <a:lnTo>
                      <a:pt x="2816" y="5"/>
                    </a:lnTo>
                    <a:cubicBezTo>
                      <a:pt x="2815" y="5"/>
                      <a:pt x="2815" y="4"/>
                      <a:pt x="2815" y="4"/>
                    </a:cubicBezTo>
                    <a:close/>
                    <a:moveTo>
                      <a:pt x="2816" y="5"/>
                    </a:moveTo>
                    <a:lnTo>
                      <a:pt x="2816" y="5"/>
                    </a:lnTo>
                    <a:cubicBezTo>
                      <a:pt x="2818" y="11"/>
                      <a:pt x="2820" y="17"/>
                      <a:pt x="2822" y="23"/>
                    </a:cubicBezTo>
                    <a:lnTo>
                      <a:pt x="2822" y="23"/>
                    </a:lnTo>
                    <a:cubicBezTo>
                      <a:pt x="2821" y="18"/>
                      <a:pt x="2819" y="13"/>
                      <a:pt x="2818" y="9"/>
                    </a:cubicBezTo>
                    <a:cubicBezTo>
                      <a:pt x="2817" y="8"/>
                      <a:pt x="2816" y="6"/>
                      <a:pt x="2816" y="5"/>
                    </a:cubicBezTo>
                    <a:close/>
                    <a:moveTo>
                      <a:pt x="883" y="10"/>
                    </a:moveTo>
                    <a:lnTo>
                      <a:pt x="883" y="10"/>
                    </a:lnTo>
                    <a:cubicBezTo>
                      <a:pt x="881" y="15"/>
                      <a:pt x="879" y="19"/>
                      <a:pt x="878" y="23"/>
                    </a:cubicBezTo>
                    <a:lnTo>
                      <a:pt x="878" y="23"/>
                    </a:lnTo>
                    <a:cubicBezTo>
                      <a:pt x="880" y="19"/>
                      <a:pt x="881" y="15"/>
                      <a:pt x="883" y="10"/>
                    </a:cubicBezTo>
                    <a:close/>
                    <a:moveTo>
                      <a:pt x="198" y="5883"/>
                    </a:moveTo>
                    <a:cubicBezTo>
                      <a:pt x="202" y="5883"/>
                      <a:pt x="206" y="5884"/>
                      <a:pt x="210" y="5886"/>
                    </a:cubicBezTo>
                    <a:cubicBezTo>
                      <a:pt x="219" y="5889"/>
                      <a:pt x="227" y="5896"/>
                      <a:pt x="237" y="5905"/>
                    </a:cubicBezTo>
                    <a:cubicBezTo>
                      <a:pt x="319" y="5989"/>
                      <a:pt x="421" y="6067"/>
                      <a:pt x="541" y="6137"/>
                    </a:cubicBezTo>
                    <a:cubicBezTo>
                      <a:pt x="627" y="6185"/>
                      <a:pt x="720" y="6231"/>
                      <a:pt x="821" y="6270"/>
                    </a:cubicBezTo>
                    <a:cubicBezTo>
                      <a:pt x="838" y="6277"/>
                      <a:pt x="857" y="6283"/>
                      <a:pt x="874" y="6290"/>
                    </a:cubicBezTo>
                    <a:cubicBezTo>
                      <a:pt x="896" y="6299"/>
                      <a:pt x="920" y="6306"/>
                      <a:pt x="943" y="6313"/>
                    </a:cubicBezTo>
                    <a:cubicBezTo>
                      <a:pt x="960" y="6319"/>
                      <a:pt x="976" y="6327"/>
                      <a:pt x="995" y="6339"/>
                    </a:cubicBezTo>
                    <a:cubicBezTo>
                      <a:pt x="1011" y="6349"/>
                      <a:pt x="1028" y="6362"/>
                      <a:pt x="1040" y="6376"/>
                    </a:cubicBezTo>
                    <a:cubicBezTo>
                      <a:pt x="1047" y="6383"/>
                      <a:pt x="1052" y="6391"/>
                      <a:pt x="1058" y="6399"/>
                    </a:cubicBezTo>
                    <a:cubicBezTo>
                      <a:pt x="1064" y="6406"/>
                      <a:pt x="1068" y="6415"/>
                      <a:pt x="1073" y="6422"/>
                    </a:cubicBezTo>
                    <a:cubicBezTo>
                      <a:pt x="1080" y="6439"/>
                      <a:pt x="1084" y="6457"/>
                      <a:pt x="1084" y="6471"/>
                    </a:cubicBezTo>
                    <a:cubicBezTo>
                      <a:pt x="1090" y="6671"/>
                      <a:pt x="1100" y="6879"/>
                      <a:pt x="1110" y="7075"/>
                    </a:cubicBezTo>
                    <a:cubicBezTo>
                      <a:pt x="1120" y="7270"/>
                      <a:pt x="1134" y="7477"/>
                      <a:pt x="1149" y="7670"/>
                    </a:cubicBezTo>
                    <a:cubicBezTo>
                      <a:pt x="1163" y="7864"/>
                      <a:pt x="1182" y="8067"/>
                      <a:pt x="1202" y="8258"/>
                    </a:cubicBezTo>
                    <a:cubicBezTo>
                      <a:pt x="1211" y="8353"/>
                      <a:pt x="1219" y="8449"/>
                      <a:pt x="1231" y="8543"/>
                    </a:cubicBezTo>
                    <a:lnTo>
                      <a:pt x="1231" y="8564"/>
                    </a:lnTo>
                    <a:cubicBezTo>
                      <a:pt x="1228" y="8571"/>
                      <a:pt x="1226" y="8577"/>
                      <a:pt x="1224" y="8584"/>
                    </a:cubicBezTo>
                    <a:cubicBezTo>
                      <a:pt x="1219" y="8590"/>
                      <a:pt x="1216" y="8596"/>
                      <a:pt x="1211" y="8600"/>
                    </a:cubicBezTo>
                    <a:cubicBezTo>
                      <a:pt x="1205" y="8606"/>
                      <a:pt x="1199" y="8610"/>
                      <a:pt x="1195" y="8613"/>
                    </a:cubicBezTo>
                    <a:cubicBezTo>
                      <a:pt x="1188" y="8617"/>
                      <a:pt x="1180" y="8619"/>
                      <a:pt x="1173" y="8620"/>
                    </a:cubicBezTo>
                    <a:cubicBezTo>
                      <a:pt x="1166" y="8622"/>
                      <a:pt x="1159" y="8625"/>
                      <a:pt x="1150" y="8625"/>
                    </a:cubicBezTo>
                    <a:cubicBezTo>
                      <a:pt x="1133" y="8625"/>
                      <a:pt x="1117" y="8622"/>
                      <a:pt x="1100" y="8617"/>
                    </a:cubicBezTo>
                    <a:cubicBezTo>
                      <a:pt x="1096" y="8615"/>
                      <a:pt x="1093" y="8615"/>
                      <a:pt x="1088" y="8613"/>
                    </a:cubicBezTo>
                    <a:cubicBezTo>
                      <a:pt x="1064" y="8606"/>
                      <a:pt x="1038" y="8597"/>
                      <a:pt x="1012" y="8590"/>
                    </a:cubicBezTo>
                    <a:cubicBezTo>
                      <a:pt x="894" y="8553"/>
                      <a:pt x="785" y="8504"/>
                      <a:pt x="690" y="8448"/>
                    </a:cubicBezTo>
                    <a:cubicBezTo>
                      <a:pt x="571" y="8380"/>
                      <a:pt x="470" y="8298"/>
                      <a:pt x="393" y="8212"/>
                    </a:cubicBezTo>
                    <a:cubicBezTo>
                      <a:pt x="388" y="8206"/>
                      <a:pt x="384" y="8202"/>
                      <a:pt x="378" y="8195"/>
                    </a:cubicBezTo>
                    <a:cubicBezTo>
                      <a:pt x="374" y="8188"/>
                      <a:pt x="370" y="8180"/>
                      <a:pt x="367" y="8173"/>
                    </a:cubicBezTo>
                    <a:cubicBezTo>
                      <a:pt x="362" y="8166"/>
                      <a:pt x="357" y="8159"/>
                      <a:pt x="354" y="8149"/>
                    </a:cubicBezTo>
                    <a:lnTo>
                      <a:pt x="342" y="8123"/>
                    </a:lnTo>
                    <a:cubicBezTo>
                      <a:pt x="339" y="8113"/>
                      <a:pt x="335" y="8104"/>
                      <a:pt x="334" y="8096"/>
                    </a:cubicBezTo>
                    <a:cubicBezTo>
                      <a:pt x="331" y="8087"/>
                      <a:pt x="328" y="8075"/>
                      <a:pt x="326" y="8068"/>
                    </a:cubicBezTo>
                    <a:lnTo>
                      <a:pt x="321" y="8041"/>
                    </a:lnTo>
                    <a:cubicBezTo>
                      <a:pt x="319" y="8032"/>
                      <a:pt x="318" y="8025"/>
                      <a:pt x="318" y="8018"/>
                    </a:cubicBezTo>
                    <a:cubicBezTo>
                      <a:pt x="298" y="7824"/>
                      <a:pt x="280" y="7641"/>
                      <a:pt x="262" y="7446"/>
                    </a:cubicBezTo>
                    <a:cubicBezTo>
                      <a:pt x="246" y="7249"/>
                      <a:pt x="230" y="7062"/>
                      <a:pt x="217" y="6865"/>
                    </a:cubicBezTo>
                    <a:cubicBezTo>
                      <a:pt x="204" y="6667"/>
                      <a:pt x="194" y="6477"/>
                      <a:pt x="184" y="6276"/>
                    </a:cubicBezTo>
                    <a:cubicBezTo>
                      <a:pt x="180" y="6163"/>
                      <a:pt x="175" y="6056"/>
                      <a:pt x="173" y="5945"/>
                    </a:cubicBezTo>
                    <a:cubicBezTo>
                      <a:pt x="173" y="5929"/>
                      <a:pt x="174" y="5913"/>
                      <a:pt x="175" y="5905"/>
                    </a:cubicBezTo>
                    <a:cubicBezTo>
                      <a:pt x="177" y="5899"/>
                      <a:pt x="180" y="5896"/>
                      <a:pt x="181" y="5893"/>
                    </a:cubicBezTo>
                    <a:cubicBezTo>
                      <a:pt x="183" y="5889"/>
                      <a:pt x="187" y="5887"/>
                      <a:pt x="188" y="5886"/>
                    </a:cubicBezTo>
                    <a:cubicBezTo>
                      <a:pt x="191" y="5884"/>
                      <a:pt x="195" y="5883"/>
                      <a:pt x="198" y="5883"/>
                    </a:cubicBezTo>
                    <a:close/>
                    <a:moveTo>
                      <a:pt x="2822" y="23"/>
                    </a:moveTo>
                    <a:lnTo>
                      <a:pt x="2822" y="23"/>
                    </a:lnTo>
                    <a:cubicBezTo>
                      <a:pt x="2831" y="54"/>
                      <a:pt x="2837" y="87"/>
                      <a:pt x="2837" y="121"/>
                    </a:cubicBezTo>
                    <a:cubicBezTo>
                      <a:pt x="2837" y="158"/>
                      <a:pt x="2829" y="196"/>
                      <a:pt x="2818" y="232"/>
                    </a:cubicBezTo>
                    <a:cubicBezTo>
                      <a:pt x="2805" y="268"/>
                      <a:pt x="2785" y="303"/>
                      <a:pt x="2762" y="339"/>
                    </a:cubicBezTo>
                    <a:cubicBezTo>
                      <a:pt x="2736" y="374"/>
                      <a:pt x="2706" y="408"/>
                      <a:pt x="2670" y="439"/>
                    </a:cubicBezTo>
                    <a:cubicBezTo>
                      <a:pt x="2645" y="460"/>
                      <a:pt x="2615" y="482"/>
                      <a:pt x="2586" y="502"/>
                    </a:cubicBezTo>
                    <a:cubicBezTo>
                      <a:pt x="2575" y="511"/>
                      <a:pt x="2562" y="518"/>
                      <a:pt x="2548" y="525"/>
                    </a:cubicBezTo>
                    <a:cubicBezTo>
                      <a:pt x="2503" y="552"/>
                      <a:pt x="2453" y="575"/>
                      <a:pt x="2398" y="594"/>
                    </a:cubicBezTo>
                    <a:cubicBezTo>
                      <a:pt x="2349" y="613"/>
                      <a:pt x="2299" y="628"/>
                      <a:pt x="2246" y="643"/>
                    </a:cubicBezTo>
                    <a:cubicBezTo>
                      <a:pt x="2240" y="646"/>
                      <a:pt x="2233" y="647"/>
                      <a:pt x="2227" y="649"/>
                    </a:cubicBezTo>
                    <a:cubicBezTo>
                      <a:pt x="2168" y="663"/>
                      <a:pt x="2105" y="673"/>
                      <a:pt x="2043" y="682"/>
                    </a:cubicBezTo>
                    <a:cubicBezTo>
                      <a:pt x="1980" y="687"/>
                      <a:pt x="1915" y="692"/>
                      <a:pt x="1850" y="692"/>
                    </a:cubicBezTo>
                    <a:cubicBezTo>
                      <a:pt x="1786" y="692"/>
                      <a:pt x="1721" y="689"/>
                      <a:pt x="1658" y="682"/>
                    </a:cubicBezTo>
                    <a:cubicBezTo>
                      <a:pt x="1597" y="674"/>
                      <a:pt x="1537" y="663"/>
                      <a:pt x="1479" y="650"/>
                    </a:cubicBezTo>
                    <a:cubicBezTo>
                      <a:pt x="1478" y="650"/>
                      <a:pt x="1475" y="649"/>
                      <a:pt x="1474" y="649"/>
                    </a:cubicBezTo>
                    <a:cubicBezTo>
                      <a:pt x="1413" y="634"/>
                      <a:pt x="1356" y="615"/>
                      <a:pt x="1303" y="597"/>
                    </a:cubicBezTo>
                    <a:cubicBezTo>
                      <a:pt x="1248" y="577"/>
                      <a:pt x="1198" y="552"/>
                      <a:pt x="1153" y="526"/>
                    </a:cubicBezTo>
                    <a:cubicBezTo>
                      <a:pt x="1109" y="499"/>
                      <a:pt x="1067" y="470"/>
                      <a:pt x="1031" y="440"/>
                    </a:cubicBezTo>
                    <a:cubicBezTo>
                      <a:pt x="995" y="410"/>
                      <a:pt x="965" y="375"/>
                      <a:pt x="939" y="341"/>
                    </a:cubicBezTo>
                    <a:cubicBezTo>
                      <a:pt x="914" y="308"/>
                      <a:pt x="896" y="272"/>
                      <a:pt x="883" y="233"/>
                    </a:cubicBezTo>
                    <a:cubicBezTo>
                      <a:pt x="871" y="197"/>
                      <a:pt x="864" y="160"/>
                      <a:pt x="864" y="122"/>
                    </a:cubicBezTo>
                    <a:cubicBezTo>
                      <a:pt x="864" y="90"/>
                      <a:pt x="867" y="56"/>
                      <a:pt x="878" y="23"/>
                    </a:cubicBezTo>
                    <a:lnTo>
                      <a:pt x="878" y="23"/>
                    </a:lnTo>
                    <a:cubicBezTo>
                      <a:pt x="811" y="208"/>
                      <a:pt x="749" y="384"/>
                      <a:pt x="686" y="574"/>
                    </a:cubicBezTo>
                    <a:cubicBezTo>
                      <a:pt x="621" y="769"/>
                      <a:pt x="562" y="958"/>
                      <a:pt x="506" y="1159"/>
                    </a:cubicBezTo>
                    <a:cubicBezTo>
                      <a:pt x="449" y="1360"/>
                      <a:pt x="398" y="1554"/>
                      <a:pt x="349" y="1760"/>
                    </a:cubicBezTo>
                    <a:cubicBezTo>
                      <a:pt x="301" y="1964"/>
                      <a:pt x="257" y="2165"/>
                      <a:pt x="220" y="2374"/>
                    </a:cubicBezTo>
                    <a:cubicBezTo>
                      <a:pt x="181" y="2582"/>
                      <a:pt x="148" y="2789"/>
                      <a:pt x="119" y="3001"/>
                    </a:cubicBezTo>
                    <a:cubicBezTo>
                      <a:pt x="96" y="3179"/>
                      <a:pt x="85" y="3252"/>
                      <a:pt x="69" y="3430"/>
                    </a:cubicBezTo>
                    <a:cubicBezTo>
                      <a:pt x="178" y="3367"/>
                      <a:pt x="286" y="3305"/>
                      <a:pt x="397" y="3242"/>
                    </a:cubicBezTo>
                    <a:lnTo>
                      <a:pt x="398" y="3239"/>
                    </a:lnTo>
                    <a:cubicBezTo>
                      <a:pt x="406" y="3236"/>
                      <a:pt x="411" y="3233"/>
                      <a:pt x="420" y="3231"/>
                    </a:cubicBezTo>
                    <a:cubicBezTo>
                      <a:pt x="427" y="3229"/>
                      <a:pt x="434" y="3225"/>
                      <a:pt x="441" y="3223"/>
                    </a:cubicBezTo>
                    <a:cubicBezTo>
                      <a:pt x="449" y="3222"/>
                      <a:pt x="457" y="3220"/>
                      <a:pt x="464" y="3220"/>
                    </a:cubicBezTo>
                    <a:cubicBezTo>
                      <a:pt x="469" y="3220"/>
                      <a:pt x="475" y="3219"/>
                      <a:pt x="481" y="3219"/>
                    </a:cubicBezTo>
                    <a:cubicBezTo>
                      <a:pt x="484" y="3219"/>
                      <a:pt x="487" y="3220"/>
                      <a:pt x="490" y="3220"/>
                    </a:cubicBezTo>
                    <a:cubicBezTo>
                      <a:pt x="499" y="3220"/>
                      <a:pt x="508" y="3222"/>
                      <a:pt x="516" y="3222"/>
                    </a:cubicBezTo>
                    <a:lnTo>
                      <a:pt x="544" y="3228"/>
                    </a:lnTo>
                    <a:cubicBezTo>
                      <a:pt x="552" y="3229"/>
                      <a:pt x="564" y="3233"/>
                      <a:pt x="572" y="3236"/>
                    </a:cubicBezTo>
                    <a:cubicBezTo>
                      <a:pt x="581" y="3241"/>
                      <a:pt x="592" y="3243"/>
                      <a:pt x="602" y="3248"/>
                    </a:cubicBezTo>
                    <a:cubicBezTo>
                      <a:pt x="617" y="3252"/>
                      <a:pt x="634" y="3259"/>
                      <a:pt x="650" y="3269"/>
                    </a:cubicBezTo>
                    <a:cubicBezTo>
                      <a:pt x="659" y="3274"/>
                      <a:pt x="667" y="3278"/>
                      <a:pt x="679" y="3284"/>
                    </a:cubicBezTo>
                    <a:cubicBezTo>
                      <a:pt x="694" y="3292"/>
                      <a:pt x="710" y="3302"/>
                      <a:pt x="728" y="3314"/>
                    </a:cubicBezTo>
                    <a:cubicBezTo>
                      <a:pt x="738" y="3321"/>
                      <a:pt x="749" y="3330"/>
                      <a:pt x="759" y="3337"/>
                    </a:cubicBezTo>
                    <a:cubicBezTo>
                      <a:pt x="771" y="3346"/>
                      <a:pt x="781" y="3353"/>
                      <a:pt x="792" y="3363"/>
                    </a:cubicBezTo>
                    <a:lnTo>
                      <a:pt x="824" y="3389"/>
                    </a:lnTo>
                    <a:cubicBezTo>
                      <a:pt x="835" y="3399"/>
                      <a:pt x="845" y="3409"/>
                      <a:pt x="857" y="3420"/>
                    </a:cubicBezTo>
                    <a:lnTo>
                      <a:pt x="864" y="3428"/>
                    </a:lnTo>
                    <a:cubicBezTo>
                      <a:pt x="873" y="3433"/>
                      <a:pt x="880" y="3443"/>
                      <a:pt x="887" y="3452"/>
                    </a:cubicBezTo>
                    <a:cubicBezTo>
                      <a:pt x="896" y="3461"/>
                      <a:pt x="904" y="3469"/>
                      <a:pt x="914" y="3481"/>
                    </a:cubicBezTo>
                    <a:cubicBezTo>
                      <a:pt x="916" y="3482"/>
                      <a:pt x="917" y="3485"/>
                      <a:pt x="917" y="3486"/>
                    </a:cubicBezTo>
                    <a:cubicBezTo>
                      <a:pt x="926" y="3497"/>
                      <a:pt x="937" y="3509"/>
                      <a:pt x="946" y="3521"/>
                    </a:cubicBezTo>
                    <a:cubicBezTo>
                      <a:pt x="956" y="3532"/>
                      <a:pt x="966" y="3544"/>
                      <a:pt x="975" y="3557"/>
                    </a:cubicBezTo>
                    <a:lnTo>
                      <a:pt x="1002" y="3594"/>
                    </a:lnTo>
                    <a:cubicBezTo>
                      <a:pt x="1011" y="3607"/>
                      <a:pt x="1018" y="3619"/>
                      <a:pt x="1028" y="3632"/>
                    </a:cubicBezTo>
                    <a:cubicBezTo>
                      <a:pt x="1034" y="3645"/>
                      <a:pt x="1042" y="3659"/>
                      <a:pt x="1048" y="3672"/>
                    </a:cubicBezTo>
                    <a:cubicBezTo>
                      <a:pt x="1055" y="3683"/>
                      <a:pt x="1064" y="3698"/>
                      <a:pt x="1068" y="3711"/>
                    </a:cubicBezTo>
                    <a:cubicBezTo>
                      <a:pt x="1074" y="3724"/>
                      <a:pt x="1081" y="3738"/>
                      <a:pt x="1087" y="3751"/>
                    </a:cubicBezTo>
                    <a:cubicBezTo>
                      <a:pt x="1093" y="3765"/>
                      <a:pt x="1097" y="3777"/>
                      <a:pt x="1101" y="3791"/>
                    </a:cubicBezTo>
                    <a:cubicBezTo>
                      <a:pt x="1104" y="3806"/>
                      <a:pt x="1110" y="3819"/>
                      <a:pt x="1114" y="3833"/>
                    </a:cubicBezTo>
                    <a:cubicBezTo>
                      <a:pt x="1117" y="3847"/>
                      <a:pt x="1119" y="3860"/>
                      <a:pt x="1123" y="3875"/>
                    </a:cubicBezTo>
                    <a:cubicBezTo>
                      <a:pt x="1124" y="3889"/>
                      <a:pt x="1126" y="3902"/>
                      <a:pt x="1129" y="3916"/>
                    </a:cubicBezTo>
                    <a:cubicBezTo>
                      <a:pt x="1130" y="3935"/>
                      <a:pt x="1130" y="3955"/>
                      <a:pt x="1130" y="3975"/>
                    </a:cubicBezTo>
                    <a:cubicBezTo>
                      <a:pt x="1130" y="3984"/>
                      <a:pt x="1130" y="3993"/>
                      <a:pt x="1129" y="4003"/>
                    </a:cubicBezTo>
                    <a:cubicBezTo>
                      <a:pt x="1129" y="4007"/>
                      <a:pt x="1126" y="4013"/>
                      <a:pt x="1126" y="4020"/>
                    </a:cubicBezTo>
                    <a:cubicBezTo>
                      <a:pt x="1123" y="4050"/>
                      <a:pt x="1117" y="4077"/>
                      <a:pt x="1109" y="4106"/>
                    </a:cubicBezTo>
                    <a:cubicBezTo>
                      <a:pt x="1103" y="4125"/>
                      <a:pt x="1096" y="4142"/>
                      <a:pt x="1088" y="4158"/>
                    </a:cubicBezTo>
                    <a:lnTo>
                      <a:pt x="1073" y="4191"/>
                    </a:lnTo>
                    <a:cubicBezTo>
                      <a:pt x="1067" y="4201"/>
                      <a:pt x="1060" y="4211"/>
                      <a:pt x="1052" y="4221"/>
                    </a:cubicBezTo>
                    <a:cubicBezTo>
                      <a:pt x="1045" y="4230"/>
                      <a:pt x="1038" y="4241"/>
                      <a:pt x="1031" y="4250"/>
                    </a:cubicBezTo>
                    <a:cubicBezTo>
                      <a:pt x="1024" y="4258"/>
                      <a:pt x="1015" y="4269"/>
                      <a:pt x="1008" y="4276"/>
                    </a:cubicBezTo>
                    <a:cubicBezTo>
                      <a:pt x="998" y="4284"/>
                      <a:pt x="992" y="4292"/>
                      <a:pt x="981" y="4299"/>
                    </a:cubicBezTo>
                    <a:cubicBezTo>
                      <a:pt x="972" y="4306"/>
                      <a:pt x="962" y="4313"/>
                      <a:pt x="953" y="4319"/>
                    </a:cubicBezTo>
                    <a:cubicBezTo>
                      <a:pt x="948" y="4322"/>
                      <a:pt x="943" y="4326"/>
                      <a:pt x="936" y="4329"/>
                    </a:cubicBezTo>
                    <a:cubicBezTo>
                      <a:pt x="917" y="4340"/>
                      <a:pt x="902" y="4349"/>
                      <a:pt x="884" y="4359"/>
                    </a:cubicBezTo>
                    <a:cubicBezTo>
                      <a:pt x="854" y="4376"/>
                      <a:pt x="824" y="4394"/>
                      <a:pt x="795" y="4409"/>
                    </a:cubicBezTo>
                    <a:cubicBezTo>
                      <a:pt x="720" y="4453"/>
                      <a:pt x="647" y="4496"/>
                      <a:pt x="571" y="4539"/>
                    </a:cubicBezTo>
                    <a:cubicBezTo>
                      <a:pt x="554" y="4550"/>
                      <a:pt x="532" y="4559"/>
                      <a:pt x="512" y="4563"/>
                    </a:cubicBezTo>
                    <a:cubicBezTo>
                      <a:pt x="500" y="4565"/>
                      <a:pt x="490" y="4568"/>
                      <a:pt x="479" y="4570"/>
                    </a:cubicBezTo>
                    <a:cubicBezTo>
                      <a:pt x="469" y="4572"/>
                      <a:pt x="457" y="4572"/>
                      <a:pt x="447" y="4572"/>
                    </a:cubicBezTo>
                    <a:cubicBezTo>
                      <a:pt x="436" y="4572"/>
                      <a:pt x="423" y="4572"/>
                      <a:pt x="414" y="4570"/>
                    </a:cubicBezTo>
                    <a:cubicBezTo>
                      <a:pt x="404" y="4568"/>
                      <a:pt x="391" y="4566"/>
                      <a:pt x="381" y="4565"/>
                    </a:cubicBezTo>
                    <a:cubicBezTo>
                      <a:pt x="370" y="4563"/>
                      <a:pt x="357" y="4559"/>
                      <a:pt x="347" y="4556"/>
                    </a:cubicBezTo>
                    <a:cubicBezTo>
                      <a:pt x="335" y="4552"/>
                      <a:pt x="324" y="4549"/>
                      <a:pt x="312" y="4545"/>
                    </a:cubicBezTo>
                    <a:cubicBezTo>
                      <a:pt x="302" y="4542"/>
                      <a:pt x="289" y="4536"/>
                      <a:pt x="278" y="4530"/>
                    </a:cubicBezTo>
                    <a:cubicBezTo>
                      <a:pt x="268" y="4524"/>
                      <a:pt x="255" y="4517"/>
                      <a:pt x="245" y="4513"/>
                    </a:cubicBezTo>
                    <a:cubicBezTo>
                      <a:pt x="233" y="4507"/>
                      <a:pt x="220" y="4499"/>
                      <a:pt x="210" y="4491"/>
                    </a:cubicBezTo>
                    <a:cubicBezTo>
                      <a:pt x="199" y="4484"/>
                      <a:pt x="187" y="4474"/>
                      <a:pt x="175" y="4466"/>
                    </a:cubicBezTo>
                    <a:cubicBezTo>
                      <a:pt x="165" y="4458"/>
                      <a:pt x="152" y="4448"/>
                      <a:pt x="141" y="4438"/>
                    </a:cubicBezTo>
                    <a:cubicBezTo>
                      <a:pt x="131" y="4430"/>
                      <a:pt x="118" y="4419"/>
                      <a:pt x="109" y="4409"/>
                    </a:cubicBezTo>
                    <a:cubicBezTo>
                      <a:pt x="98" y="4401"/>
                      <a:pt x="88" y="4388"/>
                      <a:pt x="76" y="4378"/>
                    </a:cubicBezTo>
                    <a:cubicBezTo>
                      <a:pt x="68" y="4366"/>
                      <a:pt x="55" y="4355"/>
                      <a:pt x="46" y="4343"/>
                    </a:cubicBezTo>
                    <a:cubicBezTo>
                      <a:pt x="36" y="4330"/>
                      <a:pt x="23" y="4315"/>
                      <a:pt x="10" y="4299"/>
                    </a:cubicBezTo>
                    <a:cubicBezTo>
                      <a:pt x="2" y="4510"/>
                      <a:pt x="0" y="4708"/>
                      <a:pt x="0" y="4920"/>
                    </a:cubicBezTo>
                    <a:cubicBezTo>
                      <a:pt x="0" y="5133"/>
                      <a:pt x="4" y="5354"/>
                      <a:pt x="14" y="5564"/>
                    </a:cubicBezTo>
                    <a:cubicBezTo>
                      <a:pt x="23" y="5775"/>
                      <a:pt x="36" y="5995"/>
                      <a:pt x="50" y="6205"/>
                    </a:cubicBezTo>
                    <a:cubicBezTo>
                      <a:pt x="66" y="6415"/>
                      <a:pt x="83" y="6635"/>
                      <a:pt x="105" y="6843"/>
                    </a:cubicBezTo>
                    <a:cubicBezTo>
                      <a:pt x="125" y="7052"/>
                      <a:pt x="151" y="7270"/>
                      <a:pt x="175" y="7476"/>
                    </a:cubicBezTo>
                    <a:cubicBezTo>
                      <a:pt x="201" y="7683"/>
                      <a:pt x="230" y="7900"/>
                      <a:pt x="256" y="8104"/>
                    </a:cubicBezTo>
                    <a:cubicBezTo>
                      <a:pt x="285" y="8310"/>
                      <a:pt x="316" y="8527"/>
                      <a:pt x="347" y="8730"/>
                    </a:cubicBezTo>
                    <a:cubicBezTo>
                      <a:pt x="377" y="8934"/>
                      <a:pt x="411" y="9149"/>
                      <a:pt x="443" y="9352"/>
                    </a:cubicBezTo>
                    <a:cubicBezTo>
                      <a:pt x="476" y="9555"/>
                      <a:pt x="512" y="9769"/>
                      <a:pt x="544" y="9972"/>
                    </a:cubicBezTo>
                    <a:cubicBezTo>
                      <a:pt x="578" y="10173"/>
                      <a:pt x="614" y="10389"/>
                      <a:pt x="648" y="10588"/>
                    </a:cubicBezTo>
                    <a:cubicBezTo>
                      <a:pt x="683" y="10790"/>
                      <a:pt x="720" y="11004"/>
                      <a:pt x="755" y="11205"/>
                    </a:cubicBezTo>
                    <a:cubicBezTo>
                      <a:pt x="788" y="11407"/>
                      <a:pt x="827" y="11618"/>
                      <a:pt x="860" y="11819"/>
                    </a:cubicBezTo>
                    <a:cubicBezTo>
                      <a:pt x="864" y="11838"/>
                      <a:pt x="867" y="11855"/>
                      <a:pt x="870" y="11874"/>
                    </a:cubicBezTo>
                    <a:lnTo>
                      <a:pt x="2835" y="11874"/>
                    </a:lnTo>
                    <a:cubicBezTo>
                      <a:pt x="2839" y="11855"/>
                      <a:pt x="2842" y="11838"/>
                      <a:pt x="2844" y="11819"/>
                    </a:cubicBezTo>
                    <a:cubicBezTo>
                      <a:pt x="2880" y="11618"/>
                      <a:pt x="2916" y="11407"/>
                      <a:pt x="2952" y="11205"/>
                    </a:cubicBezTo>
                    <a:cubicBezTo>
                      <a:pt x="2986" y="11004"/>
                      <a:pt x="3024" y="10790"/>
                      <a:pt x="3058" y="10588"/>
                    </a:cubicBezTo>
                    <a:cubicBezTo>
                      <a:pt x="3093" y="10387"/>
                      <a:pt x="3128" y="10173"/>
                      <a:pt x="3163" y="9972"/>
                    </a:cubicBezTo>
                    <a:cubicBezTo>
                      <a:pt x="3196" y="9770"/>
                      <a:pt x="3231" y="9555"/>
                      <a:pt x="3264" y="9352"/>
                    </a:cubicBezTo>
                    <a:cubicBezTo>
                      <a:pt x="3295" y="9149"/>
                      <a:pt x="3330" y="8934"/>
                      <a:pt x="3360" y="8730"/>
                    </a:cubicBezTo>
                    <a:cubicBezTo>
                      <a:pt x="3390" y="8527"/>
                      <a:pt x="3423" y="8310"/>
                      <a:pt x="3450" y="8104"/>
                    </a:cubicBezTo>
                    <a:cubicBezTo>
                      <a:pt x="3479" y="7900"/>
                      <a:pt x="3508" y="7683"/>
                      <a:pt x="3531" y="7476"/>
                    </a:cubicBezTo>
                    <a:cubicBezTo>
                      <a:pt x="3555" y="7269"/>
                      <a:pt x="3581" y="7050"/>
                      <a:pt x="3601" y="6843"/>
                    </a:cubicBezTo>
                    <a:cubicBezTo>
                      <a:pt x="3620" y="6635"/>
                      <a:pt x="3640" y="6415"/>
                      <a:pt x="3656" y="6205"/>
                    </a:cubicBezTo>
                    <a:cubicBezTo>
                      <a:pt x="3673" y="5995"/>
                      <a:pt x="3685" y="5775"/>
                      <a:pt x="3692" y="5564"/>
                    </a:cubicBezTo>
                    <a:cubicBezTo>
                      <a:pt x="3702" y="5354"/>
                      <a:pt x="3706" y="5133"/>
                      <a:pt x="3706" y="4920"/>
                    </a:cubicBezTo>
                    <a:cubicBezTo>
                      <a:pt x="3704" y="4707"/>
                      <a:pt x="3699" y="4489"/>
                      <a:pt x="3691" y="4276"/>
                    </a:cubicBezTo>
                    <a:cubicBezTo>
                      <a:pt x="3675" y="3849"/>
                      <a:pt x="3639" y="3422"/>
                      <a:pt x="3581" y="2998"/>
                    </a:cubicBezTo>
                    <a:cubicBezTo>
                      <a:pt x="3553" y="2785"/>
                      <a:pt x="3520" y="2578"/>
                      <a:pt x="3481" y="2371"/>
                    </a:cubicBezTo>
                    <a:cubicBezTo>
                      <a:pt x="3440" y="2161"/>
                      <a:pt x="3400" y="1960"/>
                      <a:pt x="3351" y="1756"/>
                    </a:cubicBezTo>
                    <a:cubicBezTo>
                      <a:pt x="3302" y="1551"/>
                      <a:pt x="3252" y="1354"/>
                      <a:pt x="3195" y="1156"/>
                    </a:cubicBezTo>
                    <a:cubicBezTo>
                      <a:pt x="3137" y="955"/>
                      <a:pt x="3080" y="765"/>
                      <a:pt x="3015" y="569"/>
                    </a:cubicBezTo>
                    <a:cubicBezTo>
                      <a:pt x="2953" y="382"/>
                      <a:pt x="2891" y="205"/>
                      <a:pt x="2822" y="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8" name="Google Shape;6658;p24"/>
              <p:cNvSpPr/>
              <p:nvPr/>
            </p:nvSpPr>
            <p:spPr>
              <a:xfrm>
                <a:off x="3235044" y="2556257"/>
                <a:ext cx="61590" cy="32495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1042" extrusionOk="0">
                    <a:moveTo>
                      <a:pt x="432" y="0"/>
                    </a:moveTo>
                    <a:cubicBezTo>
                      <a:pt x="381" y="20"/>
                      <a:pt x="335" y="42"/>
                      <a:pt x="292" y="66"/>
                    </a:cubicBezTo>
                    <a:cubicBezTo>
                      <a:pt x="248" y="94"/>
                      <a:pt x="206" y="123"/>
                      <a:pt x="170" y="153"/>
                    </a:cubicBezTo>
                    <a:cubicBezTo>
                      <a:pt x="134" y="184"/>
                      <a:pt x="104" y="217"/>
                      <a:pt x="78" y="252"/>
                    </a:cubicBezTo>
                    <a:cubicBezTo>
                      <a:pt x="55" y="285"/>
                      <a:pt x="36" y="317"/>
                      <a:pt x="25" y="351"/>
                    </a:cubicBezTo>
                    <a:cubicBezTo>
                      <a:pt x="22" y="354"/>
                      <a:pt x="22" y="357"/>
                      <a:pt x="20" y="360"/>
                    </a:cubicBezTo>
                    <a:cubicBezTo>
                      <a:pt x="6" y="396"/>
                      <a:pt x="0" y="433"/>
                      <a:pt x="0" y="472"/>
                    </a:cubicBezTo>
                    <a:cubicBezTo>
                      <a:pt x="0" y="509"/>
                      <a:pt x="7" y="547"/>
                      <a:pt x="20" y="583"/>
                    </a:cubicBezTo>
                    <a:cubicBezTo>
                      <a:pt x="33" y="620"/>
                      <a:pt x="51" y="656"/>
                      <a:pt x="76" y="690"/>
                    </a:cubicBezTo>
                    <a:cubicBezTo>
                      <a:pt x="101" y="725"/>
                      <a:pt x="133" y="759"/>
                      <a:pt x="168" y="790"/>
                    </a:cubicBezTo>
                    <a:cubicBezTo>
                      <a:pt x="204" y="820"/>
                      <a:pt x="245" y="849"/>
                      <a:pt x="291" y="876"/>
                    </a:cubicBezTo>
                    <a:cubicBezTo>
                      <a:pt x="335" y="900"/>
                      <a:pt x="386" y="926"/>
                      <a:pt x="439" y="945"/>
                    </a:cubicBezTo>
                    <a:cubicBezTo>
                      <a:pt x="493" y="965"/>
                      <a:pt x="551" y="984"/>
                      <a:pt x="610" y="998"/>
                    </a:cubicBezTo>
                    <a:cubicBezTo>
                      <a:pt x="669" y="1012"/>
                      <a:pt x="732" y="1023"/>
                      <a:pt x="795" y="1030"/>
                    </a:cubicBezTo>
                    <a:cubicBezTo>
                      <a:pt x="859" y="1037"/>
                      <a:pt x="923" y="1041"/>
                      <a:pt x="988" y="1041"/>
                    </a:cubicBezTo>
                    <a:cubicBezTo>
                      <a:pt x="1053" y="1041"/>
                      <a:pt x="1117" y="1037"/>
                      <a:pt x="1179" y="1030"/>
                    </a:cubicBezTo>
                    <a:cubicBezTo>
                      <a:pt x="1242" y="1023"/>
                      <a:pt x="1306" y="1012"/>
                      <a:pt x="1365" y="998"/>
                    </a:cubicBezTo>
                    <a:cubicBezTo>
                      <a:pt x="1424" y="984"/>
                      <a:pt x="1481" y="965"/>
                      <a:pt x="1536" y="945"/>
                    </a:cubicBezTo>
                    <a:cubicBezTo>
                      <a:pt x="1589" y="926"/>
                      <a:pt x="1639" y="903"/>
                      <a:pt x="1685" y="876"/>
                    </a:cubicBezTo>
                    <a:cubicBezTo>
                      <a:pt x="1730" y="849"/>
                      <a:pt x="1771" y="820"/>
                      <a:pt x="1807" y="790"/>
                    </a:cubicBezTo>
                    <a:cubicBezTo>
                      <a:pt x="1843" y="759"/>
                      <a:pt x="1874" y="725"/>
                      <a:pt x="1898" y="690"/>
                    </a:cubicBezTo>
                    <a:cubicBezTo>
                      <a:pt x="1922" y="654"/>
                      <a:pt x="1943" y="619"/>
                      <a:pt x="1954" y="583"/>
                    </a:cubicBezTo>
                    <a:cubicBezTo>
                      <a:pt x="1967" y="547"/>
                      <a:pt x="1974" y="509"/>
                      <a:pt x="1974" y="472"/>
                    </a:cubicBezTo>
                    <a:cubicBezTo>
                      <a:pt x="1974" y="433"/>
                      <a:pt x="1967" y="396"/>
                      <a:pt x="1954" y="360"/>
                    </a:cubicBezTo>
                    <a:cubicBezTo>
                      <a:pt x="1953" y="357"/>
                      <a:pt x="1953" y="354"/>
                      <a:pt x="1951" y="351"/>
                    </a:cubicBezTo>
                    <a:cubicBezTo>
                      <a:pt x="1938" y="317"/>
                      <a:pt x="1921" y="285"/>
                      <a:pt x="1907" y="252"/>
                    </a:cubicBezTo>
                    <a:cubicBezTo>
                      <a:pt x="1881" y="217"/>
                      <a:pt x="1851" y="184"/>
                      <a:pt x="1815" y="153"/>
                    </a:cubicBezTo>
                    <a:cubicBezTo>
                      <a:pt x="1779" y="123"/>
                      <a:pt x="1737" y="94"/>
                      <a:pt x="1692" y="66"/>
                    </a:cubicBezTo>
                    <a:cubicBezTo>
                      <a:pt x="1649" y="42"/>
                      <a:pt x="1602" y="20"/>
                      <a:pt x="1552" y="0"/>
                    </a:cubicBezTo>
                    <a:lnTo>
                      <a:pt x="1552" y="472"/>
                    </a:lnTo>
                    <a:cubicBezTo>
                      <a:pt x="1552" y="561"/>
                      <a:pt x="1477" y="642"/>
                      <a:pt x="1398" y="693"/>
                    </a:cubicBezTo>
                    <a:cubicBezTo>
                      <a:pt x="1290" y="764"/>
                      <a:pt x="1171" y="784"/>
                      <a:pt x="1047" y="790"/>
                    </a:cubicBezTo>
                    <a:cubicBezTo>
                      <a:pt x="1030" y="790"/>
                      <a:pt x="1013" y="791"/>
                      <a:pt x="995" y="791"/>
                    </a:cubicBezTo>
                    <a:cubicBezTo>
                      <a:pt x="855" y="791"/>
                      <a:pt x="712" y="768"/>
                      <a:pt x="595" y="699"/>
                    </a:cubicBezTo>
                    <a:cubicBezTo>
                      <a:pt x="434" y="604"/>
                      <a:pt x="432" y="472"/>
                      <a:pt x="432" y="472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9" name="Google Shape;6659;p24"/>
              <p:cNvSpPr/>
              <p:nvPr/>
            </p:nvSpPr>
            <p:spPr>
              <a:xfrm>
                <a:off x="3213558" y="2750630"/>
                <a:ext cx="32900" cy="85603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2745" extrusionOk="0">
                    <a:moveTo>
                      <a:pt x="26" y="1"/>
                    </a:moveTo>
                    <a:cubicBezTo>
                      <a:pt x="23" y="1"/>
                      <a:pt x="19" y="2"/>
                      <a:pt x="16" y="4"/>
                    </a:cubicBezTo>
                    <a:cubicBezTo>
                      <a:pt x="15" y="5"/>
                      <a:pt x="11" y="7"/>
                      <a:pt x="9" y="11"/>
                    </a:cubicBezTo>
                    <a:cubicBezTo>
                      <a:pt x="8" y="14"/>
                      <a:pt x="5" y="17"/>
                      <a:pt x="3" y="23"/>
                    </a:cubicBezTo>
                    <a:cubicBezTo>
                      <a:pt x="2" y="31"/>
                      <a:pt x="1" y="47"/>
                      <a:pt x="1" y="63"/>
                    </a:cubicBezTo>
                    <a:cubicBezTo>
                      <a:pt x="3" y="174"/>
                      <a:pt x="8" y="281"/>
                      <a:pt x="12" y="394"/>
                    </a:cubicBezTo>
                    <a:cubicBezTo>
                      <a:pt x="22" y="595"/>
                      <a:pt x="32" y="785"/>
                      <a:pt x="45" y="983"/>
                    </a:cubicBezTo>
                    <a:cubicBezTo>
                      <a:pt x="58" y="1180"/>
                      <a:pt x="74" y="1367"/>
                      <a:pt x="90" y="1564"/>
                    </a:cubicBezTo>
                    <a:cubicBezTo>
                      <a:pt x="108" y="1759"/>
                      <a:pt x="126" y="1942"/>
                      <a:pt x="146" y="2136"/>
                    </a:cubicBezTo>
                    <a:cubicBezTo>
                      <a:pt x="146" y="2143"/>
                      <a:pt x="147" y="2150"/>
                      <a:pt x="149" y="2159"/>
                    </a:cubicBezTo>
                    <a:lnTo>
                      <a:pt x="154" y="2186"/>
                    </a:lnTo>
                    <a:cubicBezTo>
                      <a:pt x="156" y="2193"/>
                      <a:pt x="159" y="2205"/>
                      <a:pt x="162" y="2214"/>
                    </a:cubicBezTo>
                    <a:cubicBezTo>
                      <a:pt x="163" y="2222"/>
                      <a:pt x="167" y="2231"/>
                      <a:pt x="170" y="2241"/>
                    </a:cubicBezTo>
                    <a:lnTo>
                      <a:pt x="182" y="2267"/>
                    </a:lnTo>
                    <a:cubicBezTo>
                      <a:pt x="185" y="2277"/>
                      <a:pt x="190" y="2284"/>
                      <a:pt x="195" y="2291"/>
                    </a:cubicBezTo>
                    <a:cubicBezTo>
                      <a:pt x="198" y="2298"/>
                      <a:pt x="202" y="2306"/>
                      <a:pt x="206" y="2313"/>
                    </a:cubicBezTo>
                    <a:cubicBezTo>
                      <a:pt x="212" y="2320"/>
                      <a:pt x="216" y="2324"/>
                      <a:pt x="221" y="2330"/>
                    </a:cubicBezTo>
                    <a:cubicBezTo>
                      <a:pt x="298" y="2416"/>
                      <a:pt x="399" y="2498"/>
                      <a:pt x="518" y="2566"/>
                    </a:cubicBezTo>
                    <a:cubicBezTo>
                      <a:pt x="636" y="2635"/>
                      <a:pt x="774" y="2692"/>
                      <a:pt x="924" y="2737"/>
                    </a:cubicBezTo>
                    <a:cubicBezTo>
                      <a:pt x="942" y="2741"/>
                      <a:pt x="958" y="2744"/>
                      <a:pt x="974" y="2744"/>
                    </a:cubicBezTo>
                    <a:cubicBezTo>
                      <a:pt x="983" y="2744"/>
                      <a:pt x="990" y="2743"/>
                      <a:pt x="997" y="2740"/>
                    </a:cubicBezTo>
                    <a:cubicBezTo>
                      <a:pt x="1004" y="2738"/>
                      <a:pt x="1011" y="2737"/>
                      <a:pt x="1018" y="2733"/>
                    </a:cubicBezTo>
                    <a:cubicBezTo>
                      <a:pt x="1024" y="2730"/>
                      <a:pt x="1030" y="2725"/>
                      <a:pt x="1036" y="2721"/>
                    </a:cubicBezTo>
                    <a:cubicBezTo>
                      <a:pt x="1040" y="2715"/>
                      <a:pt x="1044" y="2710"/>
                      <a:pt x="1047" y="2704"/>
                    </a:cubicBezTo>
                    <a:cubicBezTo>
                      <a:pt x="1052" y="2697"/>
                      <a:pt x="1053" y="2692"/>
                      <a:pt x="1054" y="2685"/>
                    </a:cubicBezTo>
                    <a:lnTo>
                      <a:pt x="1054" y="2664"/>
                    </a:lnTo>
                    <a:cubicBezTo>
                      <a:pt x="1044" y="2567"/>
                      <a:pt x="1036" y="2471"/>
                      <a:pt x="1027" y="2376"/>
                    </a:cubicBezTo>
                    <a:cubicBezTo>
                      <a:pt x="1008" y="2185"/>
                      <a:pt x="990" y="1982"/>
                      <a:pt x="975" y="1788"/>
                    </a:cubicBezTo>
                    <a:cubicBezTo>
                      <a:pt x="961" y="1595"/>
                      <a:pt x="947" y="1388"/>
                      <a:pt x="937" y="1193"/>
                    </a:cubicBezTo>
                    <a:cubicBezTo>
                      <a:pt x="925" y="997"/>
                      <a:pt x="916" y="789"/>
                      <a:pt x="911" y="589"/>
                    </a:cubicBezTo>
                    <a:cubicBezTo>
                      <a:pt x="911" y="575"/>
                      <a:pt x="905" y="557"/>
                      <a:pt x="898" y="540"/>
                    </a:cubicBezTo>
                    <a:cubicBezTo>
                      <a:pt x="895" y="533"/>
                      <a:pt x="889" y="524"/>
                      <a:pt x="883" y="517"/>
                    </a:cubicBezTo>
                    <a:cubicBezTo>
                      <a:pt x="879" y="509"/>
                      <a:pt x="873" y="501"/>
                      <a:pt x="866" y="494"/>
                    </a:cubicBezTo>
                    <a:cubicBezTo>
                      <a:pt x="853" y="480"/>
                      <a:pt x="837" y="467"/>
                      <a:pt x="822" y="457"/>
                    </a:cubicBezTo>
                    <a:cubicBezTo>
                      <a:pt x="803" y="445"/>
                      <a:pt x="787" y="437"/>
                      <a:pt x="768" y="431"/>
                    </a:cubicBezTo>
                    <a:cubicBezTo>
                      <a:pt x="622" y="382"/>
                      <a:pt x="487" y="323"/>
                      <a:pt x="369" y="255"/>
                    </a:cubicBezTo>
                    <a:cubicBezTo>
                      <a:pt x="249" y="185"/>
                      <a:pt x="147" y="107"/>
                      <a:pt x="65" y="23"/>
                    </a:cubicBezTo>
                    <a:cubicBezTo>
                      <a:pt x="55" y="14"/>
                      <a:pt x="47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0" name="Google Shape;6660;p24"/>
              <p:cNvSpPr/>
              <p:nvPr/>
            </p:nvSpPr>
            <p:spPr>
              <a:xfrm>
                <a:off x="3273650" y="2582764"/>
                <a:ext cx="38669" cy="354636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1372" extrusionOk="0">
                    <a:moveTo>
                      <a:pt x="489" y="0"/>
                    </a:moveTo>
                    <a:cubicBezTo>
                      <a:pt x="476" y="7"/>
                      <a:pt x="462" y="17"/>
                      <a:pt x="449" y="24"/>
                    </a:cubicBezTo>
                    <a:cubicBezTo>
                      <a:pt x="404" y="49"/>
                      <a:pt x="354" y="75"/>
                      <a:pt x="299" y="93"/>
                    </a:cubicBezTo>
                    <a:cubicBezTo>
                      <a:pt x="252" y="114"/>
                      <a:pt x="201" y="129"/>
                      <a:pt x="147" y="142"/>
                    </a:cubicBezTo>
                    <a:lnTo>
                      <a:pt x="163" y="191"/>
                    </a:lnTo>
                    <a:cubicBezTo>
                      <a:pt x="227" y="387"/>
                      <a:pt x="285" y="575"/>
                      <a:pt x="342" y="776"/>
                    </a:cubicBezTo>
                    <a:cubicBezTo>
                      <a:pt x="400" y="976"/>
                      <a:pt x="450" y="1172"/>
                      <a:pt x="499" y="1377"/>
                    </a:cubicBezTo>
                    <a:cubicBezTo>
                      <a:pt x="548" y="1581"/>
                      <a:pt x="588" y="1783"/>
                      <a:pt x="628" y="1991"/>
                    </a:cubicBezTo>
                    <a:cubicBezTo>
                      <a:pt x="669" y="2200"/>
                      <a:pt x="700" y="2407"/>
                      <a:pt x="729" y="2618"/>
                    </a:cubicBezTo>
                    <a:cubicBezTo>
                      <a:pt x="786" y="3042"/>
                      <a:pt x="822" y="3471"/>
                      <a:pt x="838" y="3896"/>
                    </a:cubicBezTo>
                    <a:cubicBezTo>
                      <a:pt x="845" y="4109"/>
                      <a:pt x="850" y="4327"/>
                      <a:pt x="850" y="4540"/>
                    </a:cubicBezTo>
                    <a:cubicBezTo>
                      <a:pt x="850" y="4751"/>
                      <a:pt x="844" y="4973"/>
                      <a:pt x="835" y="5183"/>
                    </a:cubicBezTo>
                    <a:cubicBezTo>
                      <a:pt x="828" y="5396"/>
                      <a:pt x="815" y="5614"/>
                      <a:pt x="799" y="5825"/>
                    </a:cubicBezTo>
                    <a:cubicBezTo>
                      <a:pt x="782" y="6035"/>
                      <a:pt x="763" y="6254"/>
                      <a:pt x="743" y="6462"/>
                    </a:cubicBezTo>
                    <a:cubicBezTo>
                      <a:pt x="723" y="6669"/>
                      <a:pt x="699" y="6889"/>
                      <a:pt x="673" y="7095"/>
                    </a:cubicBezTo>
                    <a:cubicBezTo>
                      <a:pt x="650" y="7302"/>
                      <a:pt x="621" y="7519"/>
                      <a:pt x="592" y="7725"/>
                    </a:cubicBezTo>
                    <a:cubicBezTo>
                      <a:pt x="565" y="7929"/>
                      <a:pt x="533" y="8147"/>
                      <a:pt x="503" y="8350"/>
                    </a:cubicBezTo>
                    <a:cubicBezTo>
                      <a:pt x="472" y="8553"/>
                      <a:pt x="439" y="8768"/>
                      <a:pt x="406" y="8971"/>
                    </a:cubicBezTo>
                    <a:cubicBezTo>
                      <a:pt x="374" y="9175"/>
                      <a:pt x="339" y="9391"/>
                      <a:pt x="305" y="9592"/>
                    </a:cubicBezTo>
                    <a:cubicBezTo>
                      <a:pt x="270" y="9793"/>
                      <a:pt x="234" y="10006"/>
                      <a:pt x="201" y="10207"/>
                    </a:cubicBezTo>
                    <a:cubicBezTo>
                      <a:pt x="167" y="10409"/>
                      <a:pt x="129" y="10623"/>
                      <a:pt x="95" y="10824"/>
                    </a:cubicBezTo>
                    <a:cubicBezTo>
                      <a:pt x="65" y="11002"/>
                      <a:pt x="32" y="11191"/>
                      <a:pt x="0" y="11372"/>
                    </a:cubicBezTo>
                    <a:lnTo>
                      <a:pt x="390" y="11372"/>
                    </a:lnTo>
                    <a:cubicBezTo>
                      <a:pt x="420" y="11192"/>
                      <a:pt x="454" y="11004"/>
                      <a:pt x="485" y="10824"/>
                    </a:cubicBezTo>
                    <a:cubicBezTo>
                      <a:pt x="519" y="10623"/>
                      <a:pt x="556" y="10409"/>
                      <a:pt x="591" y="10207"/>
                    </a:cubicBezTo>
                    <a:cubicBezTo>
                      <a:pt x="625" y="10009"/>
                      <a:pt x="661" y="9793"/>
                      <a:pt x="694" y="9592"/>
                    </a:cubicBezTo>
                    <a:cubicBezTo>
                      <a:pt x="728" y="9388"/>
                      <a:pt x="763" y="9175"/>
                      <a:pt x="795" y="8971"/>
                    </a:cubicBezTo>
                    <a:cubicBezTo>
                      <a:pt x="828" y="8770"/>
                      <a:pt x="863" y="8553"/>
                      <a:pt x="893" y="8350"/>
                    </a:cubicBezTo>
                    <a:cubicBezTo>
                      <a:pt x="923" y="8147"/>
                      <a:pt x="953" y="7929"/>
                      <a:pt x="982" y="7725"/>
                    </a:cubicBezTo>
                    <a:cubicBezTo>
                      <a:pt x="1009" y="7519"/>
                      <a:pt x="1038" y="7302"/>
                      <a:pt x="1064" y="7095"/>
                    </a:cubicBezTo>
                    <a:cubicBezTo>
                      <a:pt x="1088" y="6891"/>
                      <a:pt x="1113" y="6671"/>
                      <a:pt x="1133" y="6462"/>
                    </a:cubicBezTo>
                    <a:cubicBezTo>
                      <a:pt x="1155" y="6254"/>
                      <a:pt x="1175" y="6035"/>
                      <a:pt x="1189" y="5825"/>
                    </a:cubicBezTo>
                    <a:cubicBezTo>
                      <a:pt x="1203" y="5614"/>
                      <a:pt x="1216" y="5394"/>
                      <a:pt x="1225" y="5183"/>
                    </a:cubicBezTo>
                    <a:cubicBezTo>
                      <a:pt x="1234" y="4973"/>
                      <a:pt x="1239" y="4751"/>
                      <a:pt x="1239" y="4540"/>
                    </a:cubicBezTo>
                    <a:cubicBezTo>
                      <a:pt x="1239" y="4327"/>
                      <a:pt x="1236" y="4109"/>
                      <a:pt x="1229" y="3896"/>
                    </a:cubicBezTo>
                    <a:cubicBezTo>
                      <a:pt x="1212" y="3469"/>
                      <a:pt x="1176" y="3041"/>
                      <a:pt x="1119" y="2619"/>
                    </a:cubicBezTo>
                    <a:cubicBezTo>
                      <a:pt x="1090" y="2407"/>
                      <a:pt x="1058" y="2200"/>
                      <a:pt x="1018" y="1991"/>
                    </a:cubicBezTo>
                    <a:cubicBezTo>
                      <a:pt x="981" y="1783"/>
                      <a:pt x="937" y="1581"/>
                      <a:pt x="889" y="1377"/>
                    </a:cubicBezTo>
                    <a:cubicBezTo>
                      <a:pt x="841" y="1172"/>
                      <a:pt x="791" y="978"/>
                      <a:pt x="733" y="776"/>
                    </a:cubicBezTo>
                    <a:cubicBezTo>
                      <a:pt x="677" y="575"/>
                      <a:pt x="618" y="387"/>
                      <a:pt x="554" y="191"/>
                    </a:cubicBezTo>
                    <a:cubicBezTo>
                      <a:pt x="531" y="127"/>
                      <a:pt x="510" y="63"/>
                      <a:pt x="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1" name="Google Shape;6661;p24"/>
              <p:cNvSpPr/>
              <p:nvPr/>
            </p:nvSpPr>
            <p:spPr>
              <a:xfrm>
                <a:off x="3210034" y="2567453"/>
                <a:ext cx="38607" cy="108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3472" extrusionOk="0">
                    <a:moveTo>
                      <a:pt x="814" y="1"/>
                    </a:moveTo>
                    <a:cubicBezTo>
                      <a:pt x="743" y="189"/>
                      <a:pt x="682" y="369"/>
                      <a:pt x="617" y="563"/>
                    </a:cubicBezTo>
                    <a:cubicBezTo>
                      <a:pt x="552" y="760"/>
                      <a:pt x="495" y="948"/>
                      <a:pt x="437" y="1149"/>
                    </a:cubicBezTo>
                    <a:cubicBezTo>
                      <a:pt x="380" y="1349"/>
                      <a:pt x="329" y="1545"/>
                      <a:pt x="280" y="1749"/>
                    </a:cubicBezTo>
                    <a:cubicBezTo>
                      <a:pt x="232" y="1955"/>
                      <a:pt x="190" y="2156"/>
                      <a:pt x="151" y="2364"/>
                    </a:cubicBezTo>
                    <a:cubicBezTo>
                      <a:pt x="111" y="2573"/>
                      <a:pt x="79" y="2780"/>
                      <a:pt x="50" y="2991"/>
                    </a:cubicBezTo>
                    <a:cubicBezTo>
                      <a:pt x="27" y="3169"/>
                      <a:pt x="16" y="3241"/>
                      <a:pt x="0" y="3421"/>
                    </a:cubicBezTo>
                    <a:cubicBezTo>
                      <a:pt x="109" y="3358"/>
                      <a:pt x="217" y="3294"/>
                      <a:pt x="326" y="3233"/>
                    </a:cubicBezTo>
                    <a:lnTo>
                      <a:pt x="329" y="3230"/>
                    </a:lnTo>
                    <a:cubicBezTo>
                      <a:pt x="336" y="3227"/>
                      <a:pt x="344" y="3225"/>
                      <a:pt x="351" y="3221"/>
                    </a:cubicBezTo>
                    <a:lnTo>
                      <a:pt x="367" y="3215"/>
                    </a:lnTo>
                    <a:cubicBezTo>
                      <a:pt x="368" y="3215"/>
                      <a:pt x="371" y="3214"/>
                      <a:pt x="374" y="3214"/>
                    </a:cubicBezTo>
                    <a:cubicBezTo>
                      <a:pt x="381" y="3212"/>
                      <a:pt x="388" y="3211"/>
                      <a:pt x="397" y="3211"/>
                    </a:cubicBezTo>
                    <a:lnTo>
                      <a:pt x="421" y="3211"/>
                    </a:lnTo>
                    <a:cubicBezTo>
                      <a:pt x="431" y="3211"/>
                      <a:pt x="440" y="3211"/>
                      <a:pt x="449" y="3212"/>
                    </a:cubicBezTo>
                    <a:lnTo>
                      <a:pt x="476" y="3218"/>
                    </a:lnTo>
                    <a:cubicBezTo>
                      <a:pt x="485" y="3221"/>
                      <a:pt x="496" y="3223"/>
                      <a:pt x="505" y="3227"/>
                    </a:cubicBezTo>
                    <a:cubicBezTo>
                      <a:pt x="512" y="3228"/>
                      <a:pt x="519" y="3230"/>
                      <a:pt x="526" y="3234"/>
                    </a:cubicBezTo>
                    <a:cubicBezTo>
                      <a:pt x="529" y="3235"/>
                      <a:pt x="532" y="3235"/>
                      <a:pt x="535" y="3237"/>
                    </a:cubicBezTo>
                    <a:cubicBezTo>
                      <a:pt x="552" y="3244"/>
                      <a:pt x="566" y="3250"/>
                      <a:pt x="582" y="3258"/>
                    </a:cubicBezTo>
                    <a:cubicBezTo>
                      <a:pt x="592" y="3263"/>
                      <a:pt x="602" y="3269"/>
                      <a:pt x="611" y="3273"/>
                    </a:cubicBezTo>
                    <a:cubicBezTo>
                      <a:pt x="627" y="3283"/>
                      <a:pt x="643" y="3293"/>
                      <a:pt x="660" y="3304"/>
                    </a:cubicBezTo>
                    <a:cubicBezTo>
                      <a:pt x="670" y="3312"/>
                      <a:pt x="682" y="3319"/>
                      <a:pt x="692" y="3328"/>
                    </a:cubicBezTo>
                    <a:cubicBezTo>
                      <a:pt x="703" y="3335"/>
                      <a:pt x="713" y="3343"/>
                      <a:pt x="725" y="3352"/>
                    </a:cubicBezTo>
                    <a:lnTo>
                      <a:pt x="756" y="3379"/>
                    </a:lnTo>
                    <a:cubicBezTo>
                      <a:pt x="768" y="3391"/>
                      <a:pt x="778" y="3399"/>
                      <a:pt x="789" y="3409"/>
                    </a:cubicBezTo>
                    <a:lnTo>
                      <a:pt x="797" y="3417"/>
                    </a:lnTo>
                    <a:cubicBezTo>
                      <a:pt x="804" y="3427"/>
                      <a:pt x="812" y="3434"/>
                      <a:pt x="820" y="3443"/>
                    </a:cubicBezTo>
                    <a:cubicBezTo>
                      <a:pt x="828" y="3451"/>
                      <a:pt x="837" y="3463"/>
                      <a:pt x="847" y="3471"/>
                    </a:cubicBezTo>
                    <a:cubicBezTo>
                      <a:pt x="962" y="1372"/>
                      <a:pt x="1238" y="584"/>
                      <a:pt x="1238" y="584"/>
                    </a:cubicBezTo>
                    <a:cubicBezTo>
                      <a:pt x="1185" y="566"/>
                      <a:pt x="1136" y="541"/>
                      <a:pt x="1084" y="515"/>
                    </a:cubicBezTo>
                    <a:cubicBezTo>
                      <a:pt x="1038" y="488"/>
                      <a:pt x="998" y="459"/>
                      <a:pt x="962" y="429"/>
                    </a:cubicBezTo>
                    <a:cubicBezTo>
                      <a:pt x="956" y="425"/>
                      <a:pt x="952" y="422"/>
                      <a:pt x="947" y="416"/>
                    </a:cubicBezTo>
                    <a:cubicBezTo>
                      <a:pt x="926" y="398"/>
                      <a:pt x="907" y="379"/>
                      <a:pt x="891" y="359"/>
                    </a:cubicBezTo>
                    <a:lnTo>
                      <a:pt x="870" y="331"/>
                    </a:lnTo>
                    <a:cubicBezTo>
                      <a:pt x="847" y="295"/>
                      <a:pt x="827" y="260"/>
                      <a:pt x="814" y="224"/>
                    </a:cubicBezTo>
                    <a:cubicBezTo>
                      <a:pt x="799" y="188"/>
                      <a:pt x="794" y="150"/>
                      <a:pt x="794" y="113"/>
                    </a:cubicBezTo>
                    <a:cubicBezTo>
                      <a:pt x="794" y="74"/>
                      <a:pt x="801" y="37"/>
                      <a:pt x="81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2" name="Google Shape;6662;p24"/>
              <p:cNvSpPr/>
              <p:nvPr/>
            </p:nvSpPr>
            <p:spPr>
              <a:xfrm>
                <a:off x="3207945" y="2701140"/>
                <a:ext cx="44220" cy="23625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576" extrusionOk="0">
                    <a:moveTo>
                      <a:pt x="11" y="1"/>
                    </a:moveTo>
                    <a:cubicBezTo>
                      <a:pt x="2" y="214"/>
                      <a:pt x="1" y="413"/>
                      <a:pt x="1" y="623"/>
                    </a:cubicBezTo>
                    <a:cubicBezTo>
                      <a:pt x="1" y="835"/>
                      <a:pt x="5" y="1056"/>
                      <a:pt x="15" y="1266"/>
                    </a:cubicBezTo>
                    <a:cubicBezTo>
                      <a:pt x="22" y="1479"/>
                      <a:pt x="37" y="1697"/>
                      <a:pt x="51" y="1909"/>
                    </a:cubicBezTo>
                    <a:cubicBezTo>
                      <a:pt x="67" y="2119"/>
                      <a:pt x="84" y="2337"/>
                      <a:pt x="106" y="2546"/>
                    </a:cubicBezTo>
                    <a:cubicBezTo>
                      <a:pt x="127" y="2753"/>
                      <a:pt x="152" y="2972"/>
                      <a:pt x="176" y="3178"/>
                    </a:cubicBezTo>
                    <a:cubicBezTo>
                      <a:pt x="199" y="3385"/>
                      <a:pt x="228" y="3602"/>
                      <a:pt x="257" y="3808"/>
                    </a:cubicBezTo>
                    <a:cubicBezTo>
                      <a:pt x="284" y="4013"/>
                      <a:pt x="317" y="4230"/>
                      <a:pt x="347" y="4433"/>
                    </a:cubicBezTo>
                    <a:cubicBezTo>
                      <a:pt x="378" y="4636"/>
                      <a:pt x="412" y="4852"/>
                      <a:pt x="444" y="5056"/>
                    </a:cubicBezTo>
                    <a:cubicBezTo>
                      <a:pt x="477" y="5258"/>
                      <a:pt x="511" y="5474"/>
                      <a:pt x="544" y="5675"/>
                    </a:cubicBezTo>
                    <a:cubicBezTo>
                      <a:pt x="579" y="5877"/>
                      <a:pt x="615" y="6091"/>
                      <a:pt x="649" y="6292"/>
                    </a:cubicBezTo>
                    <a:cubicBezTo>
                      <a:pt x="684" y="6493"/>
                      <a:pt x="721" y="6706"/>
                      <a:pt x="756" y="6907"/>
                    </a:cubicBezTo>
                    <a:cubicBezTo>
                      <a:pt x="789" y="7109"/>
                      <a:pt x="825" y="7321"/>
                      <a:pt x="861" y="7523"/>
                    </a:cubicBezTo>
                    <a:cubicBezTo>
                      <a:pt x="865" y="7540"/>
                      <a:pt x="866" y="7559"/>
                      <a:pt x="871" y="7576"/>
                    </a:cubicBezTo>
                    <a:lnTo>
                      <a:pt x="1417" y="7576"/>
                    </a:lnTo>
                    <a:cubicBezTo>
                      <a:pt x="1309" y="6877"/>
                      <a:pt x="1141" y="5685"/>
                      <a:pt x="1023" y="4302"/>
                    </a:cubicBezTo>
                    <a:cubicBezTo>
                      <a:pt x="958" y="3573"/>
                      <a:pt x="908" y="2793"/>
                      <a:pt x="885" y="1998"/>
                    </a:cubicBezTo>
                    <a:cubicBezTo>
                      <a:pt x="875" y="1694"/>
                      <a:pt x="871" y="1388"/>
                      <a:pt x="871" y="1083"/>
                    </a:cubicBezTo>
                    <a:cubicBezTo>
                      <a:pt x="871" y="718"/>
                      <a:pt x="874" y="379"/>
                      <a:pt x="882" y="63"/>
                    </a:cubicBezTo>
                    <a:lnTo>
                      <a:pt x="882" y="63"/>
                    </a:lnTo>
                    <a:cubicBezTo>
                      <a:pt x="853" y="78"/>
                      <a:pt x="823" y="97"/>
                      <a:pt x="795" y="113"/>
                    </a:cubicBezTo>
                    <a:cubicBezTo>
                      <a:pt x="720" y="156"/>
                      <a:pt x="645" y="199"/>
                      <a:pt x="570" y="242"/>
                    </a:cubicBezTo>
                    <a:cubicBezTo>
                      <a:pt x="553" y="251"/>
                      <a:pt x="534" y="260"/>
                      <a:pt x="514" y="265"/>
                    </a:cubicBezTo>
                    <a:lnTo>
                      <a:pt x="513" y="265"/>
                    </a:lnTo>
                    <a:cubicBezTo>
                      <a:pt x="501" y="270"/>
                      <a:pt x="491" y="271"/>
                      <a:pt x="480" y="273"/>
                    </a:cubicBezTo>
                    <a:cubicBezTo>
                      <a:pt x="470" y="273"/>
                      <a:pt x="458" y="274"/>
                      <a:pt x="448" y="274"/>
                    </a:cubicBezTo>
                    <a:cubicBezTo>
                      <a:pt x="438" y="274"/>
                      <a:pt x="426" y="274"/>
                      <a:pt x="415" y="273"/>
                    </a:cubicBezTo>
                    <a:cubicBezTo>
                      <a:pt x="405" y="271"/>
                      <a:pt x="392" y="270"/>
                      <a:pt x="380" y="267"/>
                    </a:cubicBezTo>
                    <a:cubicBezTo>
                      <a:pt x="370" y="264"/>
                      <a:pt x="357" y="263"/>
                      <a:pt x="347" y="258"/>
                    </a:cubicBezTo>
                    <a:cubicBezTo>
                      <a:pt x="343" y="257"/>
                      <a:pt x="337" y="257"/>
                      <a:pt x="334" y="255"/>
                    </a:cubicBezTo>
                    <a:cubicBezTo>
                      <a:pt x="327" y="252"/>
                      <a:pt x="320" y="250"/>
                      <a:pt x="313" y="248"/>
                    </a:cubicBezTo>
                    <a:cubicBezTo>
                      <a:pt x="303" y="244"/>
                      <a:pt x="290" y="238"/>
                      <a:pt x="278" y="234"/>
                    </a:cubicBezTo>
                    <a:cubicBezTo>
                      <a:pt x="268" y="228"/>
                      <a:pt x="255" y="221"/>
                      <a:pt x="245" y="215"/>
                    </a:cubicBezTo>
                    <a:cubicBezTo>
                      <a:pt x="234" y="208"/>
                      <a:pt x="221" y="201"/>
                      <a:pt x="211" y="194"/>
                    </a:cubicBezTo>
                    <a:cubicBezTo>
                      <a:pt x="199" y="185"/>
                      <a:pt x="188" y="178"/>
                      <a:pt x="176" y="169"/>
                    </a:cubicBezTo>
                    <a:cubicBezTo>
                      <a:pt x="166" y="162"/>
                      <a:pt x="153" y="150"/>
                      <a:pt x="142" y="142"/>
                    </a:cubicBezTo>
                    <a:cubicBezTo>
                      <a:pt x="132" y="133"/>
                      <a:pt x="120" y="122"/>
                      <a:pt x="110" y="113"/>
                    </a:cubicBezTo>
                    <a:cubicBezTo>
                      <a:pt x="99" y="101"/>
                      <a:pt x="87" y="91"/>
                      <a:pt x="77" y="80"/>
                    </a:cubicBezTo>
                    <a:cubicBezTo>
                      <a:pt x="67" y="70"/>
                      <a:pt x="56" y="57"/>
                      <a:pt x="47" y="47"/>
                    </a:cubicBezTo>
                    <a:cubicBezTo>
                      <a:pt x="34" y="32"/>
                      <a:pt x="24" y="18"/>
                      <a:pt x="1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3" name="Google Shape;6663;p24"/>
              <p:cNvSpPr/>
              <p:nvPr/>
            </p:nvSpPr>
            <p:spPr>
              <a:xfrm>
                <a:off x="3217643" y="2578586"/>
                <a:ext cx="24636" cy="35881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506" extrusionOk="0">
                    <a:moveTo>
                      <a:pt x="653" y="0"/>
                    </a:moveTo>
                    <a:cubicBezTo>
                      <a:pt x="599" y="203"/>
                      <a:pt x="548" y="406"/>
                      <a:pt x="502" y="611"/>
                    </a:cubicBezTo>
                    <a:cubicBezTo>
                      <a:pt x="435" y="902"/>
                      <a:pt x="376" y="1195"/>
                      <a:pt x="322" y="1490"/>
                    </a:cubicBezTo>
                    <a:cubicBezTo>
                      <a:pt x="266" y="1784"/>
                      <a:pt x="223" y="2081"/>
                      <a:pt x="182" y="2377"/>
                    </a:cubicBezTo>
                    <a:cubicBezTo>
                      <a:pt x="161" y="2525"/>
                      <a:pt x="144" y="2673"/>
                      <a:pt x="126" y="2822"/>
                    </a:cubicBezTo>
                    <a:cubicBezTo>
                      <a:pt x="124" y="2834"/>
                      <a:pt x="124" y="2845"/>
                      <a:pt x="123" y="2857"/>
                    </a:cubicBezTo>
                    <a:cubicBezTo>
                      <a:pt x="108" y="2995"/>
                      <a:pt x="94" y="3132"/>
                      <a:pt x="81" y="3270"/>
                    </a:cubicBezTo>
                    <a:cubicBezTo>
                      <a:pt x="67" y="3419"/>
                      <a:pt x="58" y="3569"/>
                      <a:pt x="45" y="3718"/>
                    </a:cubicBezTo>
                    <a:cubicBezTo>
                      <a:pt x="36" y="3866"/>
                      <a:pt x="25" y="4017"/>
                      <a:pt x="21" y="4167"/>
                    </a:cubicBezTo>
                    <a:lnTo>
                      <a:pt x="21" y="4182"/>
                    </a:lnTo>
                    <a:cubicBezTo>
                      <a:pt x="6" y="4477"/>
                      <a:pt x="2" y="4770"/>
                      <a:pt x="0" y="5065"/>
                    </a:cubicBezTo>
                    <a:cubicBezTo>
                      <a:pt x="2" y="5215"/>
                      <a:pt x="2" y="5366"/>
                      <a:pt x="6" y="5515"/>
                    </a:cubicBezTo>
                    <a:lnTo>
                      <a:pt x="11" y="5739"/>
                    </a:lnTo>
                    <a:lnTo>
                      <a:pt x="21" y="5964"/>
                    </a:lnTo>
                    <a:cubicBezTo>
                      <a:pt x="44" y="6562"/>
                      <a:pt x="87" y="7161"/>
                      <a:pt x="144" y="7755"/>
                    </a:cubicBezTo>
                    <a:cubicBezTo>
                      <a:pt x="159" y="7905"/>
                      <a:pt x="174" y="8053"/>
                      <a:pt x="190" y="8201"/>
                    </a:cubicBezTo>
                    <a:cubicBezTo>
                      <a:pt x="209" y="8350"/>
                      <a:pt x="223" y="8500"/>
                      <a:pt x="243" y="8646"/>
                    </a:cubicBezTo>
                    <a:cubicBezTo>
                      <a:pt x="279" y="8945"/>
                      <a:pt x="320" y="9240"/>
                      <a:pt x="363" y="9536"/>
                    </a:cubicBezTo>
                    <a:cubicBezTo>
                      <a:pt x="384" y="9686"/>
                      <a:pt x="409" y="9832"/>
                      <a:pt x="432" y="9981"/>
                    </a:cubicBezTo>
                    <a:cubicBezTo>
                      <a:pt x="453" y="10129"/>
                      <a:pt x="478" y="10275"/>
                      <a:pt x="504" y="10423"/>
                    </a:cubicBezTo>
                    <a:cubicBezTo>
                      <a:pt x="555" y="10718"/>
                      <a:pt x="607" y="11013"/>
                      <a:pt x="665" y="11305"/>
                    </a:cubicBezTo>
                    <a:cubicBezTo>
                      <a:pt x="678" y="11372"/>
                      <a:pt x="691" y="11440"/>
                      <a:pt x="705" y="11506"/>
                    </a:cubicBezTo>
                    <a:lnTo>
                      <a:pt x="790" y="11506"/>
                    </a:lnTo>
                    <a:cubicBezTo>
                      <a:pt x="778" y="11434"/>
                      <a:pt x="768" y="11361"/>
                      <a:pt x="758" y="11290"/>
                    </a:cubicBezTo>
                    <a:cubicBezTo>
                      <a:pt x="665" y="10701"/>
                      <a:pt x="584" y="10110"/>
                      <a:pt x="511" y="9519"/>
                    </a:cubicBezTo>
                    <a:cubicBezTo>
                      <a:pt x="440" y="8928"/>
                      <a:pt x="373" y="8334"/>
                      <a:pt x="324" y="7742"/>
                    </a:cubicBezTo>
                    <a:cubicBezTo>
                      <a:pt x="274" y="7147"/>
                      <a:pt x="230" y="6553"/>
                      <a:pt x="210" y="5959"/>
                    </a:cubicBezTo>
                    <a:lnTo>
                      <a:pt x="202" y="5737"/>
                    </a:lnTo>
                    <a:lnTo>
                      <a:pt x="196" y="5514"/>
                    </a:lnTo>
                    <a:cubicBezTo>
                      <a:pt x="190" y="5364"/>
                      <a:pt x="190" y="5216"/>
                      <a:pt x="189" y="5068"/>
                    </a:cubicBezTo>
                    <a:cubicBezTo>
                      <a:pt x="189" y="4776"/>
                      <a:pt x="193" y="4486"/>
                      <a:pt x="203" y="4194"/>
                    </a:cubicBezTo>
                    <a:lnTo>
                      <a:pt x="203" y="4177"/>
                    </a:lnTo>
                    <a:cubicBezTo>
                      <a:pt x="207" y="4027"/>
                      <a:pt x="215" y="3879"/>
                      <a:pt x="222" y="3731"/>
                    </a:cubicBezTo>
                    <a:cubicBezTo>
                      <a:pt x="230" y="3582"/>
                      <a:pt x="238" y="3432"/>
                      <a:pt x="251" y="3284"/>
                    </a:cubicBezTo>
                    <a:cubicBezTo>
                      <a:pt x="261" y="3149"/>
                      <a:pt x="272" y="3014"/>
                      <a:pt x="284" y="2877"/>
                    </a:cubicBezTo>
                    <a:cubicBezTo>
                      <a:pt x="298" y="2717"/>
                      <a:pt x="315" y="2556"/>
                      <a:pt x="333" y="2397"/>
                    </a:cubicBezTo>
                    <a:cubicBezTo>
                      <a:pt x="366" y="2101"/>
                      <a:pt x="404" y="1806"/>
                      <a:pt x="448" y="1511"/>
                    </a:cubicBezTo>
                    <a:cubicBezTo>
                      <a:pt x="491" y="1217"/>
                      <a:pt x="540" y="923"/>
                      <a:pt x="596" y="630"/>
                    </a:cubicBezTo>
                    <a:cubicBezTo>
                      <a:pt x="629" y="439"/>
                      <a:pt x="668" y="248"/>
                      <a:pt x="708" y="58"/>
                    </a:cubicBezTo>
                    <a:cubicBezTo>
                      <a:pt x="686" y="39"/>
                      <a:pt x="669" y="19"/>
                      <a:pt x="65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4" name="Google Shape;6664;p24"/>
              <p:cNvSpPr/>
              <p:nvPr/>
            </p:nvSpPr>
            <p:spPr>
              <a:xfrm>
                <a:off x="3213464" y="2750630"/>
                <a:ext cx="32994" cy="8554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2743" extrusionOk="0">
                    <a:moveTo>
                      <a:pt x="26" y="1"/>
                    </a:moveTo>
                    <a:cubicBezTo>
                      <a:pt x="23" y="1"/>
                      <a:pt x="19" y="2"/>
                      <a:pt x="17" y="4"/>
                    </a:cubicBezTo>
                    <a:cubicBezTo>
                      <a:pt x="15" y="5"/>
                      <a:pt x="12" y="7"/>
                      <a:pt x="11" y="11"/>
                    </a:cubicBezTo>
                    <a:cubicBezTo>
                      <a:pt x="8" y="14"/>
                      <a:pt x="6" y="18"/>
                      <a:pt x="5" y="23"/>
                    </a:cubicBezTo>
                    <a:cubicBezTo>
                      <a:pt x="4" y="33"/>
                      <a:pt x="1" y="47"/>
                      <a:pt x="1" y="63"/>
                    </a:cubicBezTo>
                    <a:cubicBezTo>
                      <a:pt x="5" y="174"/>
                      <a:pt x="8" y="281"/>
                      <a:pt x="14" y="394"/>
                    </a:cubicBezTo>
                    <a:cubicBezTo>
                      <a:pt x="22" y="595"/>
                      <a:pt x="34" y="785"/>
                      <a:pt x="47" y="983"/>
                    </a:cubicBezTo>
                    <a:cubicBezTo>
                      <a:pt x="58" y="1180"/>
                      <a:pt x="76" y="1367"/>
                      <a:pt x="91" y="1564"/>
                    </a:cubicBezTo>
                    <a:cubicBezTo>
                      <a:pt x="109" y="1759"/>
                      <a:pt x="127" y="1942"/>
                      <a:pt x="147" y="2136"/>
                    </a:cubicBezTo>
                    <a:cubicBezTo>
                      <a:pt x="147" y="2143"/>
                      <a:pt x="149" y="2150"/>
                      <a:pt x="152" y="2158"/>
                    </a:cubicBezTo>
                    <a:lnTo>
                      <a:pt x="157" y="2185"/>
                    </a:lnTo>
                    <a:cubicBezTo>
                      <a:pt x="159" y="2192"/>
                      <a:pt x="160" y="2204"/>
                      <a:pt x="165" y="2212"/>
                    </a:cubicBezTo>
                    <a:cubicBezTo>
                      <a:pt x="166" y="2221"/>
                      <a:pt x="170" y="2229"/>
                      <a:pt x="173" y="2239"/>
                    </a:cubicBezTo>
                    <a:lnTo>
                      <a:pt x="185" y="2265"/>
                    </a:lnTo>
                    <a:cubicBezTo>
                      <a:pt x="188" y="2275"/>
                      <a:pt x="193" y="2283"/>
                      <a:pt x="196" y="2290"/>
                    </a:cubicBezTo>
                    <a:cubicBezTo>
                      <a:pt x="201" y="2297"/>
                      <a:pt x="203" y="2304"/>
                      <a:pt x="209" y="2311"/>
                    </a:cubicBezTo>
                    <a:cubicBezTo>
                      <a:pt x="215" y="2319"/>
                      <a:pt x="218" y="2323"/>
                      <a:pt x="224" y="2329"/>
                    </a:cubicBezTo>
                    <a:cubicBezTo>
                      <a:pt x="301" y="2415"/>
                      <a:pt x="402" y="2495"/>
                      <a:pt x="520" y="2564"/>
                    </a:cubicBezTo>
                    <a:cubicBezTo>
                      <a:pt x="639" y="2632"/>
                      <a:pt x="777" y="2689"/>
                      <a:pt x="927" y="2735"/>
                    </a:cubicBezTo>
                    <a:cubicBezTo>
                      <a:pt x="944" y="2740"/>
                      <a:pt x="961" y="2743"/>
                      <a:pt x="977" y="2743"/>
                    </a:cubicBezTo>
                    <a:cubicBezTo>
                      <a:pt x="986" y="2743"/>
                      <a:pt x="993" y="2740"/>
                      <a:pt x="1000" y="2738"/>
                    </a:cubicBezTo>
                    <a:cubicBezTo>
                      <a:pt x="1007" y="2737"/>
                      <a:pt x="1014" y="2735"/>
                      <a:pt x="1021" y="2731"/>
                    </a:cubicBezTo>
                    <a:cubicBezTo>
                      <a:pt x="1027" y="2728"/>
                      <a:pt x="1033" y="2724"/>
                      <a:pt x="1037" y="2718"/>
                    </a:cubicBezTo>
                    <a:cubicBezTo>
                      <a:pt x="1043" y="2714"/>
                      <a:pt x="1047" y="2708"/>
                      <a:pt x="1050" y="2702"/>
                    </a:cubicBezTo>
                    <a:cubicBezTo>
                      <a:pt x="1055" y="2695"/>
                      <a:pt x="1056" y="2689"/>
                      <a:pt x="1057" y="2682"/>
                    </a:cubicBezTo>
                    <a:lnTo>
                      <a:pt x="1057" y="2661"/>
                    </a:lnTo>
                    <a:cubicBezTo>
                      <a:pt x="1047" y="2567"/>
                      <a:pt x="1037" y="2471"/>
                      <a:pt x="1029" y="2376"/>
                    </a:cubicBezTo>
                    <a:cubicBezTo>
                      <a:pt x="1009" y="2185"/>
                      <a:pt x="991" y="1982"/>
                      <a:pt x="977" y="1788"/>
                    </a:cubicBezTo>
                    <a:cubicBezTo>
                      <a:pt x="963" y="1595"/>
                      <a:pt x="948" y="1388"/>
                      <a:pt x="937" y="1193"/>
                    </a:cubicBezTo>
                    <a:cubicBezTo>
                      <a:pt x="927" y="997"/>
                      <a:pt x="918" y="789"/>
                      <a:pt x="912" y="589"/>
                    </a:cubicBezTo>
                    <a:cubicBezTo>
                      <a:pt x="912" y="575"/>
                      <a:pt x="906" y="557"/>
                      <a:pt x="899" y="540"/>
                    </a:cubicBezTo>
                    <a:cubicBezTo>
                      <a:pt x="896" y="533"/>
                      <a:pt x="891" y="524"/>
                      <a:pt x="885" y="517"/>
                    </a:cubicBezTo>
                    <a:cubicBezTo>
                      <a:pt x="879" y="509"/>
                      <a:pt x="875" y="501"/>
                      <a:pt x="868" y="494"/>
                    </a:cubicBezTo>
                    <a:cubicBezTo>
                      <a:pt x="855" y="480"/>
                      <a:pt x="839" y="467"/>
                      <a:pt x="822" y="457"/>
                    </a:cubicBezTo>
                    <a:cubicBezTo>
                      <a:pt x="804" y="445"/>
                      <a:pt x="789" y="437"/>
                      <a:pt x="770" y="431"/>
                    </a:cubicBezTo>
                    <a:cubicBezTo>
                      <a:pt x="623" y="382"/>
                      <a:pt x="488" y="323"/>
                      <a:pt x="369" y="255"/>
                    </a:cubicBezTo>
                    <a:cubicBezTo>
                      <a:pt x="251" y="185"/>
                      <a:pt x="149" y="107"/>
                      <a:pt x="65" y="23"/>
                    </a:cubicBezTo>
                    <a:cubicBezTo>
                      <a:pt x="57" y="14"/>
                      <a:pt x="48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5" name="Google Shape;6665;p24"/>
              <p:cNvSpPr/>
              <p:nvPr/>
            </p:nvSpPr>
            <p:spPr>
              <a:xfrm>
                <a:off x="3200642" y="2674558"/>
                <a:ext cx="27699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91" extrusionOk="0">
                    <a:moveTo>
                      <a:pt x="159" y="1"/>
                    </a:moveTo>
                    <a:cubicBezTo>
                      <a:pt x="147" y="1"/>
                      <a:pt x="137" y="4"/>
                      <a:pt x="126" y="5"/>
                    </a:cubicBezTo>
                    <a:cubicBezTo>
                      <a:pt x="88" y="14"/>
                      <a:pt x="51" y="44"/>
                      <a:pt x="29" y="84"/>
                    </a:cubicBezTo>
                    <a:cubicBezTo>
                      <a:pt x="9" y="120"/>
                      <a:pt x="1" y="163"/>
                      <a:pt x="2" y="221"/>
                    </a:cubicBezTo>
                    <a:cubicBezTo>
                      <a:pt x="2" y="238"/>
                      <a:pt x="3" y="257"/>
                      <a:pt x="6" y="274"/>
                    </a:cubicBezTo>
                    <a:cubicBezTo>
                      <a:pt x="16" y="363"/>
                      <a:pt x="42" y="450"/>
                      <a:pt x="82" y="530"/>
                    </a:cubicBezTo>
                    <a:cubicBezTo>
                      <a:pt x="123" y="611"/>
                      <a:pt x="176" y="687"/>
                      <a:pt x="239" y="749"/>
                    </a:cubicBezTo>
                    <a:cubicBezTo>
                      <a:pt x="295" y="805"/>
                      <a:pt x="348" y="842"/>
                      <a:pt x="406" y="868"/>
                    </a:cubicBezTo>
                    <a:cubicBezTo>
                      <a:pt x="442" y="884"/>
                      <a:pt x="476" y="891"/>
                      <a:pt x="505" y="891"/>
                    </a:cubicBezTo>
                    <a:cubicBezTo>
                      <a:pt x="517" y="891"/>
                      <a:pt x="528" y="889"/>
                      <a:pt x="538" y="888"/>
                    </a:cubicBezTo>
                    <a:cubicBezTo>
                      <a:pt x="576" y="877"/>
                      <a:pt x="613" y="848"/>
                      <a:pt x="635" y="809"/>
                    </a:cubicBezTo>
                    <a:cubicBezTo>
                      <a:pt x="660" y="761"/>
                      <a:pt x="669" y="703"/>
                      <a:pt x="658" y="618"/>
                    </a:cubicBezTo>
                    <a:cubicBezTo>
                      <a:pt x="647" y="530"/>
                      <a:pt x="622" y="444"/>
                      <a:pt x="581" y="363"/>
                    </a:cubicBezTo>
                    <a:cubicBezTo>
                      <a:pt x="541" y="281"/>
                      <a:pt x="488" y="207"/>
                      <a:pt x="425" y="143"/>
                    </a:cubicBezTo>
                    <a:cubicBezTo>
                      <a:pt x="370" y="87"/>
                      <a:pt x="315" y="50"/>
                      <a:pt x="258" y="25"/>
                    </a:cubicBezTo>
                    <a:cubicBezTo>
                      <a:pt x="222" y="8"/>
                      <a:pt x="187" y="1"/>
                      <a:pt x="1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6" name="Google Shape;6666;p24"/>
              <p:cNvSpPr/>
              <p:nvPr/>
            </p:nvSpPr>
            <p:spPr>
              <a:xfrm>
                <a:off x="3199513" y="2665265"/>
                <a:ext cx="46250" cy="46719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353" extrusionOk="0">
                    <a:moveTo>
                      <a:pt x="254" y="318"/>
                    </a:moveTo>
                    <a:cubicBezTo>
                      <a:pt x="370" y="318"/>
                      <a:pt x="481" y="398"/>
                      <a:pt x="561" y="478"/>
                    </a:cubicBezTo>
                    <a:cubicBezTo>
                      <a:pt x="693" y="616"/>
                      <a:pt x="785" y="793"/>
                      <a:pt x="808" y="984"/>
                    </a:cubicBezTo>
                    <a:cubicBezTo>
                      <a:pt x="830" y="1119"/>
                      <a:pt x="786" y="1276"/>
                      <a:pt x="646" y="1315"/>
                    </a:cubicBezTo>
                    <a:cubicBezTo>
                      <a:pt x="629" y="1318"/>
                      <a:pt x="613" y="1320"/>
                      <a:pt x="597" y="1320"/>
                    </a:cubicBezTo>
                    <a:cubicBezTo>
                      <a:pt x="481" y="1320"/>
                      <a:pt x="370" y="1239"/>
                      <a:pt x="290" y="1161"/>
                    </a:cubicBezTo>
                    <a:cubicBezTo>
                      <a:pt x="144" y="1010"/>
                      <a:pt x="45" y="809"/>
                      <a:pt x="37" y="594"/>
                    </a:cubicBezTo>
                    <a:cubicBezTo>
                      <a:pt x="29" y="479"/>
                      <a:pt x="89" y="354"/>
                      <a:pt x="207" y="323"/>
                    </a:cubicBezTo>
                    <a:cubicBezTo>
                      <a:pt x="223" y="320"/>
                      <a:pt x="238" y="318"/>
                      <a:pt x="254" y="318"/>
                    </a:cubicBezTo>
                    <a:close/>
                    <a:moveTo>
                      <a:pt x="676" y="0"/>
                    </a:moveTo>
                    <a:cubicBezTo>
                      <a:pt x="672" y="0"/>
                      <a:pt x="667" y="0"/>
                      <a:pt x="663" y="1"/>
                    </a:cubicBezTo>
                    <a:cubicBezTo>
                      <a:pt x="640" y="3"/>
                      <a:pt x="617" y="11"/>
                      <a:pt x="597" y="21"/>
                    </a:cubicBezTo>
                    <a:cubicBezTo>
                      <a:pt x="487" y="85"/>
                      <a:pt x="377" y="149"/>
                      <a:pt x="267" y="212"/>
                    </a:cubicBezTo>
                    <a:cubicBezTo>
                      <a:pt x="207" y="249"/>
                      <a:pt x="137" y="275"/>
                      <a:pt x="92" y="334"/>
                    </a:cubicBezTo>
                    <a:cubicBezTo>
                      <a:pt x="0" y="455"/>
                      <a:pt x="10" y="620"/>
                      <a:pt x="49" y="760"/>
                    </a:cubicBezTo>
                    <a:cubicBezTo>
                      <a:pt x="81" y="876"/>
                      <a:pt x="137" y="984"/>
                      <a:pt x="209" y="1083"/>
                    </a:cubicBezTo>
                    <a:cubicBezTo>
                      <a:pt x="239" y="1123"/>
                      <a:pt x="269" y="1159"/>
                      <a:pt x="305" y="1192"/>
                    </a:cubicBezTo>
                    <a:cubicBezTo>
                      <a:pt x="326" y="1213"/>
                      <a:pt x="348" y="1231"/>
                      <a:pt x="372" y="1249"/>
                    </a:cubicBezTo>
                    <a:cubicBezTo>
                      <a:pt x="433" y="1293"/>
                      <a:pt x="502" y="1332"/>
                      <a:pt x="577" y="1346"/>
                    </a:cubicBezTo>
                    <a:cubicBezTo>
                      <a:pt x="595" y="1350"/>
                      <a:pt x="614" y="1352"/>
                      <a:pt x="632" y="1352"/>
                    </a:cubicBezTo>
                    <a:cubicBezTo>
                      <a:pt x="647" y="1352"/>
                      <a:pt x="661" y="1351"/>
                      <a:pt x="676" y="1349"/>
                    </a:cubicBezTo>
                    <a:cubicBezTo>
                      <a:pt x="706" y="1346"/>
                      <a:pt x="739" y="1335"/>
                      <a:pt x="765" y="1319"/>
                    </a:cubicBezTo>
                    <a:cubicBezTo>
                      <a:pt x="887" y="1249"/>
                      <a:pt x="1008" y="1178"/>
                      <a:pt x="1130" y="1109"/>
                    </a:cubicBezTo>
                    <a:cubicBezTo>
                      <a:pt x="1239" y="1046"/>
                      <a:pt x="1310" y="926"/>
                      <a:pt x="1323" y="801"/>
                    </a:cubicBezTo>
                    <a:cubicBezTo>
                      <a:pt x="1323" y="794"/>
                      <a:pt x="1324" y="788"/>
                      <a:pt x="1324" y="783"/>
                    </a:cubicBezTo>
                    <a:cubicBezTo>
                      <a:pt x="1340" y="560"/>
                      <a:pt x="1209" y="354"/>
                      <a:pt x="1055" y="203"/>
                    </a:cubicBezTo>
                    <a:cubicBezTo>
                      <a:pt x="958" y="113"/>
                      <a:pt x="844" y="26"/>
                      <a:pt x="713" y="3"/>
                    </a:cubicBezTo>
                    <a:cubicBezTo>
                      <a:pt x="702" y="1"/>
                      <a:pt x="688" y="0"/>
                      <a:pt x="6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7" name="Google Shape;6667;p24"/>
              <p:cNvSpPr/>
              <p:nvPr/>
            </p:nvSpPr>
            <p:spPr>
              <a:xfrm>
                <a:off x="3248671" y="2570883"/>
                <a:ext cx="48118" cy="1811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581" extrusionOk="0">
                    <a:moveTo>
                      <a:pt x="1536" y="0"/>
                    </a:moveTo>
                    <a:cubicBezTo>
                      <a:pt x="1531" y="39"/>
                      <a:pt x="1524" y="75"/>
                      <a:pt x="1510" y="108"/>
                    </a:cubicBezTo>
                    <a:cubicBezTo>
                      <a:pt x="1498" y="142"/>
                      <a:pt x="1478" y="174"/>
                      <a:pt x="1457" y="204"/>
                    </a:cubicBezTo>
                    <a:cubicBezTo>
                      <a:pt x="1412" y="260"/>
                      <a:pt x="1356" y="312"/>
                      <a:pt x="1294" y="351"/>
                    </a:cubicBezTo>
                    <a:cubicBezTo>
                      <a:pt x="1172" y="431"/>
                      <a:pt x="1033" y="487"/>
                      <a:pt x="887" y="519"/>
                    </a:cubicBezTo>
                    <a:cubicBezTo>
                      <a:pt x="768" y="547"/>
                      <a:pt x="646" y="560"/>
                      <a:pt x="526" y="560"/>
                    </a:cubicBezTo>
                    <a:cubicBezTo>
                      <a:pt x="498" y="560"/>
                      <a:pt x="470" y="559"/>
                      <a:pt x="442" y="558"/>
                    </a:cubicBezTo>
                    <a:cubicBezTo>
                      <a:pt x="292" y="551"/>
                      <a:pt x="143" y="525"/>
                      <a:pt x="0" y="473"/>
                    </a:cubicBezTo>
                    <a:lnTo>
                      <a:pt x="0" y="474"/>
                    </a:lnTo>
                    <a:cubicBezTo>
                      <a:pt x="141" y="532"/>
                      <a:pt x="291" y="564"/>
                      <a:pt x="442" y="575"/>
                    </a:cubicBezTo>
                    <a:cubicBezTo>
                      <a:pt x="485" y="578"/>
                      <a:pt x="528" y="580"/>
                      <a:pt x="571" y="580"/>
                    </a:cubicBezTo>
                    <a:cubicBezTo>
                      <a:pt x="679" y="580"/>
                      <a:pt x="788" y="570"/>
                      <a:pt x="895" y="549"/>
                    </a:cubicBezTo>
                    <a:cubicBezTo>
                      <a:pt x="968" y="535"/>
                      <a:pt x="1041" y="515"/>
                      <a:pt x="1113" y="487"/>
                    </a:cubicBezTo>
                    <a:cubicBezTo>
                      <a:pt x="1148" y="473"/>
                      <a:pt x="1184" y="459"/>
                      <a:pt x="1218" y="441"/>
                    </a:cubicBezTo>
                    <a:cubicBezTo>
                      <a:pt x="1251" y="423"/>
                      <a:pt x="1284" y="403"/>
                      <a:pt x="1316" y="381"/>
                    </a:cubicBezTo>
                    <a:cubicBezTo>
                      <a:pt x="1379" y="336"/>
                      <a:pt x="1437" y="283"/>
                      <a:pt x="1478" y="219"/>
                    </a:cubicBezTo>
                    <a:cubicBezTo>
                      <a:pt x="1500" y="185"/>
                      <a:pt x="1516" y="151"/>
                      <a:pt x="1527" y="114"/>
                    </a:cubicBezTo>
                    <a:cubicBezTo>
                      <a:pt x="1537" y="78"/>
                      <a:pt x="1543" y="39"/>
                      <a:pt x="1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8" name="Google Shape;6668;p24"/>
              <p:cNvSpPr/>
              <p:nvPr/>
            </p:nvSpPr>
            <p:spPr>
              <a:xfrm>
                <a:off x="2980735" y="2510136"/>
                <a:ext cx="570155" cy="329189"/>
              </a:xfrm>
              <a:custGeom>
                <a:avLst/>
                <a:gdLst/>
                <a:ahLst/>
                <a:cxnLst/>
                <a:rect l="l" t="t" r="r" b="b"/>
                <a:pathLst>
                  <a:path w="18283" h="10556" extrusionOk="0">
                    <a:moveTo>
                      <a:pt x="9143" y="275"/>
                    </a:moveTo>
                    <a:cubicBezTo>
                      <a:pt x="9172" y="275"/>
                      <a:pt x="9201" y="278"/>
                      <a:pt x="9231" y="285"/>
                    </a:cubicBezTo>
                    <a:cubicBezTo>
                      <a:pt x="9261" y="290"/>
                      <a:pt x="9288" y="300"/>
                      <a:pt x="9314" y="315"/>
                    </a:cubicBezTo>
                    <a:lnTo>
                      <a:pt x="17742" y="5181"/>
                    </a:lnTo>
                    <a:cubicBezTo>
                      <a:pt x="17770" y="5197"/>
                      <a:pt x="17803" y="5227"/>
                      <a:pt x="17811" y="5260"/>
                    </a:cubicBezTo>
                    <a:cubicBezTo>
                      <a:pt x="17818" y="5288"/>
                      <a:pt x="17806" y="5316"/>
                      <a:pt x="17790" y="5338"/>
                    </a:cubicBezTo>
                    <a:cubicBezTo>
                      <a:pt x="17778" y="5354"/>
                      <a:pt x="17760" y="5367"/>
                      <a:pt x="17742" y="5377"/>
                    </a:cubicBezTo>
                    <a:lnTo>
                      <a:pt x="17336" y="5611"/>
                    </a:lnTo>
                    <a:lnTo>
                      <a:pt x="9646" y="10049"/>
                    </a:lnTo>
                    <a:lnTo>
                      <a:pt x="9311" y="10242"/>
                    </a:lnTo>
                    <a:cubicBezTo>
                      <a:pt x="9287" y="10256"/>
                      <a:pt x="9258" y="10266"/>
                      <a:pt x="9229" y="10272"/>
                    </a:cubicBezTo>
                    <a:cubicBezTo>
                      <a:pt x="9200" y="10279"/>
                      <a:pt x="9171" y="10282"/>
                      <a:pt x="9142" y="10282"/>
                    </a:cubicBezTo>
                    <a:cubicBezTo>
                      <a:pt x="9112" y="10282"/>
                      <a:pt x="9083" y="10279"/>
                      <a:pt x="9052" y="10272"/>
                    </a:cubicBezTo>
                    <a:cubicBezTo>
                      <a:pt x="9022" y="10266"/>
                      <a:pt x="8995" y="10256"/>
                      <a:pt x="8970" y="10242"/>
                    </a:cubicBezTo>
                    <a:lnTo>
                      <a:pt x="8614" y="10038"/>
                    </a:lnTo>
                    <a:lnTo>
                      <a:pt x="948" y="5611"/>
                    </a:lnTo>
                    <a:lnTo>
                      <a:pt x="544" y="5377"/>
                    </a:lnTo>
                    <a:cubicBezTo>
                      <a:pt x="516" y="5361"/>
                      <a:pt x="482" y="5331"/>
                      <a:pt x="475" y="5298"/>
                    </a:cubicBezTo>
                    <a:cubicBezTo>
                      <a:pt x="468" y="5272"/>
                      <a:pt x="480" y="5243"/>
                      <a:pt x="495" y="5222"/>
                    </a:cubicBezTo>
                    <a:cubicBezTo>
                      <a:pt x="508" y="5204"/>
                      <a:pt x="526" y="5193"/>
                      <a:pt x="544" y="5181"/>
                    </a:cubicBezTo>
                    <a:lnTo>
                      <a:pt x="8972" y="315"/>
                    </a:lnTo>
                    <a:cubicBezTo>
                      <a:pt x="8998" y="300"/>
                      <a:pt x="9026" y="290"/>
                      <a:pt x="9055" y="285"/>
                    </a:cubicBezTo>
                    <a:cubicBezTo>
                      <a:pt x="9085" y="278"/>
                      <a:pt x="9114" y="275"/>
                      <a:pt x="9143" y="275"/>
                    </a:cubicBezTo>
                    <a:close/>
                    <a:moveTo>
                      <a:pt x="9143" y="1"/>
                    </a:moveTo>
                    <a:cubicBezTo>
                      <a:pt x="9056" y="1"/>
                      <a:pt x="8969" y="10"/>
                      <a:pt x="8881" y="29"/>
                    </a:cubicBezTo>
                    <a:cubicBezTo>
                      <a:pt x="8795" y="47"/>
                      <a:pt x="8715" y="78"/>
                      <a:pt x="8640" y="121"/>
                    </a:cubicBezTo>
                    <a:lnTo>
                      <a:pt x="211" y="4987"/>
                    </a:lnTo>
                    <a:cubicBezTo>
                      <a:pt x="158" y="5017"/>
                      <a:pt x="104" y="5056"/>
                      <a:pt x="67" y="5107"/>
                    </a:cubicBezTo>
                    <a:cubicBezTo>
                      <a:pt x="28" y="5154"/>
                      <a:pt x="2" y="5217"/>
                      <a:pt x="1" y="5279"/>
                    </a:cubicBezTo>
                    <a:lnTo>
                      <a:pt x="1" y="5281"/>
                    </a:lnTo>
                    <a:lnTo>
                      <a:pt x="1" y="5293"/>
                    </a:lnTo>
                    <a:cubicBezTo>
                      <a:pt x="1" y="5308"/>
                      <a:pt x="2" y="5322"/>
                      <a:pt x="7" y="5337"/>
                    </a:cubicBezTo>
                    <a:cubicBezTo>
                      <a:pt x="28" y="5433"/>
                      <a:pt x="123" y="5519"/>
                      <a:pt x="209" y="5569"/>
                    </a:cubicBezTo>
                    <a:lnTo>
                      <a:pt x="8638" y="10436"/>
                    </a:lnTo>
                    <a:cubicBezTo>
                      <a:pt x="8713" y="10478"/>
                      <a:pt x="8794" y="10509"/>
                      <a:pt x="8880" y="10528"/>
                    </a:cubicBezTo>
                    <a:cubicBezTo>
                      <a:pt x="8968" y="10547"/>
                      <a:pt x="9055" y="10556"/>
                      <a:pt x="9142" y="10556"/>
                    </a:cubicBezTo>
                    <a:cubicBezTo>
                      <a:pt x="9229" y="10556"/>
                      <a:pt x="9316" y="10547"/>
                      <a:pt x="9403" y="10528"/>
                    </a:cubicBezTo>
                    <a:cubicBezTo>
                      <a:pt x="9489" y="10509"/>
                      <a:pt x="9570" y="10479"/>
                      <a:pt x="9646" y="10436"/>
                    </a:cubicBezTo>
                    <a:lnTo>
                      <a:pt x="18074" y="5569"/>
                    </a:lnTo>
                    <a:cubicBezTo>
                      <a:pt x="18128" y="5539"/>
                      <a:pt x="18180" y="5502"/>
                      <a:pt x="18217" y="5452"/>
                    </a:cubicBezTo>
                    <a:cubicBezTo>
                      <a:pt x="18256" y="5401"/>
                      <a:pt x="18281" y="5339"/>
                      <a:pt x="18282" y="5279"/>
                    </a:cubicBezTo>
                    <a:cubicBezTo>
                      <a:pt x="18282" y="5259"/>
                      <a:pt x="18281" y="5240"/>
                      <a:pt x="18278" y="5222"/>
                    </a:cubicBezTo>
                    <a:cubicBezTo>
                      <a:pt x="18268" y="5176"/>
                      <a:pt x="18242" y="5132"/>
                      <a:pt x="18209" y="5095"/>
                    </a:cubicBezTo>
                    <a:cubicBezTo>
                      <a:pt x="18170" y="5052"/>
                      <a:pt x="18121" y="5015"/>
                      <a:pt x="18074" y="4987"/>
                    </a:cubicBezTo>
                    <a:lnTo>
                      <a:pt x="17305" y="4543"/>
                    </a:lnTo>
                    <a:lnTo>
                      <a:pt x="9648" y="121"/>
                    </a:lnTo>
                    <a:cubicBezTo>
                      <a:pt x="9573" y="79"/>
                      <a:pt x="9491" y="47"/>
                      <a:pt x="9405" y="29"/>
                    </a:cubicBezTo>
                    <a:cubicBezTo>
                      <a:pt x="9318" y="10"/>
                      <a:pt x="9231" y="1"/>
                      <a:pt x="9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9" name="Google Shape;6669;p24"/>
              <p:cNvSpPr/>
              <p:nvPr/>
            </p:nvSpPr>
            <p:spPr>
              <a:xfrm>
                <a:off x="3544299" y="2674665"/>
                <a:ext cx="6580" cy="29844"/>
              </a:xfrm>
              <a:custGeom>
                <a:avLst/>
                <a:gdLst/>
                <a:ahLst/>
                <a:cxnLst/>
                <a:rect l="l" t="t" r="r" b="b"/>
                <a:pathLst>
                  <a:path w="211" h="957" extrusionOk="0">
                    <a:moveTo>
                      <a:pt x="209" y="0"/>
                    </a:moveTo>
                    <a:cubicBezTo>
                      <a:pt x="207" y="62"/>
                      <a:pt x="181" y="122"/>
                      <a:pt x="144" y="173"/>
                    </a:cubicBezTo>
                    <a:cubicBezTo>
                      <a:pt x="105" y="223"/>
                      <a:pt x="55" y="262"/>
                      <a:pt x="0" y="292"/>
                    </a:cubicBezTo>
                    <a:lnTo>
                      <a:pt x="0" y="956"/>
                    </a:lnTo>
                    <a:cubicBezTo>
                      <a:pt x="55" y="926"/>
                      <a:pt x="107" y="889"/>
                      <a:pt x="144" y="838"/>
                    </a:cubicBezTo>
                    <a:cubicBezTo>
                      <a:pt x="171" y="804"/>
                      <a:pt x="190" y="766"/>
                      <a:pt x="202" y="725"/>
                    </a:cubicBezTo>
                    <a:cubicBezTo>
                      <a:pt x="207" y="708"/>
                      <a:pt x="210" y="687"/>
                      <a:pt x="210" y="669"/>
                    </a:cubicBezTo>
                    <a:lnTo>
                      <a:pt x="210" y="667"/>
                    </a:lnTo>
                    <a:cubicBezTo>
                      <a:pt x="210" y="446"/>
                      <a:pt x="210" y="223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0" name="Google Shape;6670;p24"/>
              <p:cNvSpPr/>
              <p:nvPr/>
            </p:nvSpPr>
            <p:spPr>
              <a:xfrm>
                <a:off x="3248297" y="2480635"/>
                <a:ext cx="34927" cy="10026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3215" extrusionOk="0">
                    <a:moveTo>
                      <a:pt x="4" y="0"/>
                    </a:moveTo>
                    <a:cubicBezTo>
                      <a:pt x="4" y="807"/>
                      <a:pt x="2" y="1617"/>
                      <a:pt x="1" y="2424"/>
                    </a:cubicBezTo>
                    <a:lnTo>
                      <a:pt x="1" y="2894"/>
                    </a:lnTo>
                    <a:cubicBezTo>
                      <a:pt x="1" y="2894"/>
                      <a:pt x="2" y="3000"/>
                      <a:pt x="119" y="3092"/>
                    </a:cubicBezTo>
                    <a:cubicBezTo>
                      <a:pt x="132" y="3102"/>
                      <a:pt x="147" y="3114"/>
                      <a:pt x="163" y="3123"/>
                    </a:cubicBezTo>
                    <a:cubicBezTo>
                      <a:pt x="198" y="3143"/>
                      <a:pt x="235" y="3160"/>
                      <a:pt x="275" y="3173"/>
                    </a:cubicBezTo>
                    <a:cubicBezTo>
                      <a:pt x="342" y="3194"/>
                      <a:pt x="412" y="3206"/>
                      <a:pt x="482" y="3210"/>
                    </a:cubicBezTo>
                    <a:cubicBezTo>
                      <a:pt x="511" y="3213"/>
                      <a:pt x="539" y="3214"/>
                      <a:pt x="567" y="3214"/>
                    </a:cubicBezTo>
                    <a:cubicBezTo>
                      <a:pt x="583" y="3214"/>
                      <a:pt x="599" y="3214"/>
                      <a:pt x="615" y="3213"/>
                    </a:cubicBezTo>
                    <a:cubicBezTo>
                      <a:pt x="681" y="3210"/>
                      <a:pt x="746" y="3203"/>
                      <a:pt x="809" y="3186"/>
                    </a:cubicBezTo>
                    <a:cubicBezTo>
                      <a:pt x="863" y="3171"/>
                      <a:pt x="915" y="3150"/>
                      <a:pt x="965" y="3117"/>
                    </a:cubicBezTo>
                    <a:lnTo>
                      <a:pt x="967" y="3117"/>
                    </a:lnTo>
                    <a:cubicBezTo>
                      <a:pt x="1046" y="3065"/>
                      <a:pt x="1119" y="2986"/>
                      <a:pt x="1119" y="2897"/>
                    </a:cubicBezTo>
                    <a:lnTo>
                      <a:pt x="1119" y="2424"/>
                    </a:lnTo>
                    <a:cubicBezTo>
                      <a:pt x="1119" y="1620"/>
                      <a:pt x="1116" y="818"/>
                      <a:pt x="1116" y="13"/>
                    </a:cubicBezTo>
                    <a:cubicBezTo>
                      <a:pt x="1116" y="49"/>
                      <a:pt x="1109" y="85"/>
                      <a:pt x="1093" y="116"/>
                    </a:cubicBezTo>
                    <a:cubicBezTo>
                      <a:pt x="1068" y="167"/>
                      <a:pt x="1022" y="204"/>
                      <a:pt x="967" y="233"/>
                    </a:cubicBezTo>
                    <a:cubicBezTo>
                      <a:pt x="930" y="254"/>
                      <a:pt x="888" y="270"/>
                      <a:pt x="846" y="283"/>
                    </a:cubicBezTo>
                    <a:cubicBezTo>
                      <a:pt x="835" y="288"/>
                      <a:pt x="823" y="290"/>
                      <a:pt x="810" y="295"/>
                    </a:cubicBezTo>
                    <a:cubicBezTo>
                      <a:pt x="728" y="318"/>
                      <a:pt x="649" y="329"/>
                      <a:pt x="570" y="329"/>
                    </a:cubicBezTo>
                    <a:cubicBezTo>
                      <a:pt x="548" y="329"/>
                      <a:pt x="526" y="328"/>
                      <a:pt x="504" y="326"/>
                    </a:cubicBezTo>
                    <a:cubicBezTo>
                      <a:pt x="497" y="326"/>
                      <a:pt x="491" y="325"/>
                      <a:pt x="484" y="325"/>
                    </a:cubicBezTo>
                    <a:cubicBezTo>
                      <a:pt x="413" y="319"/>
                      <a:pt x="346" y="305"/>
                      <a:pt x="277" y="282"/>
                    </a:cubicBezTo>
                    <a:cubicBezTo>
                      <a:pt x="257" y="276"/>
                      <a:pt x="238" y="269"/>
                      <a:pt x="219" y="260"/>
                    </a:cubicBezTo>
                    <a:cubicBezTo>
                      <a:pt x="199" y="252"/>
                      <a:pt x="182" y="242"/>
                      <a:pt x="163" y="233"/>
                    </a:cubicBezTo>
                    <a:cubicBezTo>
                      <a:pt x="147" y="224"/>
                      <a:pt x="133" y="216"/>
                      <a:pt x="119" y="204"/>
                    </a:cubicBezTo>
                    <a:cubicBezTo>
                      <a:pt x="84" y="181"/>
                      <a:pt x="54" y="152"/>
                      <a:pt x="34" y="116"/>
                    </a:cubicBezTo>
                    <a:cubicBezTo>
                      <a:pt x="15" y="82"/>
                      <a:pt x="4" y="4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1" name="Google Shape;6671;p24"/>
              <p:cNvSpPr/>
              <p:nvPr/>
            </p:nvSpPr>
            <p:spPr>
              <a:xfrm>
                <a:off x="3248453" y="2470781"/>
                <a:ext cx="34678" cy="20146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646" extrusionOk="0">
                    <a:moveTo>
                      <a:pt x="552" y="1"/>
                    </a:moveTo>
                    <a:cubicBezTo>
                      <a:pt x="460" y="1"/>
                      <a:pt x="367" y="14"/>
                      <a:pt x="270" y="46"/>
                    </a:cubicBezTo>
                    <a:cubicBezTo>
                      <a:pt x="171" y="76"/>
                      <a:pt x="68" y="126"/>
                      <a:pt x="25" y="211"/>
                    </a:cubicBezTo>
                    <a:cubicBezTo>
                      <a:pt x="7" y="244"/>
                      <a:pt x="0" y="280"/>
                      <a:pt x="0" y="317"/>
                    </a:cubicBezTo>
                    <a:cubicBezTo>
                      <a:pt x="0" y="359"/>
                      <a:pt x="12" y="399"/>
                      <a:pt x="32" y="434"/>
                    </a:cubicBezTo>
                    <a:cubicBezTo>
                      <a:pt x="61" y="486"/>
                      <a:pt x="108" y="522"/>
                      <a:pt x="161" y="550"/>
                    </a:cubicBezTo>
                    <a:cubicBezTo>
                      <a:pt x="178" y="562"/>
                      <a:pt x="199" y="570"/>
                      <a:pt x="216" y="578"/>
                    </a:cubicBezTo>
                    <a:cubicBezTo>
                      <a:pt x="308" y="618"/>
                      <a:pt x="403" y="639"/>
                      <a:pt x="499" y="644"/>
                    </a:cubicBezTo>
                    <a:cubicBezTo>
                      <a:pt x="519" y="645"/>
                      <a:pt x="540" y="646"/>
                      <a:pt x="561" y="646"/>
                    </a:cubicBezTo>
                    <a:cubicBezTo>
                      <a:pt x="652" y="646"/>
                      <a:pt x="745" y="632"/>
                      <a:pt x="841" y="601"/>
                    </a:cubicBezTo>
                    <a:cubicBezTo>
                      <a:pt x="940" y="569"/>
                      <a:pt x="1045" y="519"/>
                      <a:pt x="1088" y="434"/>
                    </a:cubicBezTo>
                    <a:cubicBezTo>
                      <a:pt x="1104" y="404"/>
                      <a:pt x="1111" y="368"/>
                      <a:pt x="1111" y="330"/>
                    </a:cubicBezTo>
                    <a:cubicBezTo>
                      <a:pt x="1111" y="289"/>
                      <a:pt x="1100" y="246"/>
                      <a:pt x="1078" y="211"/>
                    </a:cubicBezTo>
                    <a:cubicBezTo>
                      <a:pt x="1041" y="145"/>
                      <a:pt x="969" y="102"/>
                      <a:pt x="896" y="69"/>
                    </a:cubicBezTo>
                    <a:cubicBezTo>
                      <a:pt x="804" y="30"/>
                      <a:pt x="709" y="10"/>
                      <a:pt x="614" y="3"/>
                    </a:cubicBezTo>
                    <a:cubicBezTo>
                      <a:pt x="593" y="1"/>
                      <a:pt x="573" y="1"/>
                      <a:pt x="552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2" name="Google Shape;6672;p24"/>
              <p:cNvSpPr/>
              <p:nvPr/>
            </p:nvSpPr>
            <p:spPr>
              <a:xfrm>
                <a:off x="3248360" y="2480667"/>
                <a:ext cx="15031" cy="10019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213" extrusionOk="0">
                    <a:moveTo>
                      <a:pt x="3" y="0"/>
                    </a:moveTo>
                    <a:cubicBezTo>
                      <a:pt x="3" y="807"/>
                      <a:pt x="2" y="1618"/>
                      <a:pt x="0" y="2424"/>
                    </a:cubicBezTo>
                    <a:lnTo>
                      <a:pt x="0" y="2896"/>
                    </a:lnTo>
                    <a:cubicBezTo>
                      <a:pt x="0" y="2896"/>
                      <a:pt x="2" y="3027"/>
                      <a:pt x="164" y="3123"/>
                    </a:cubicBezTo>
                    <a:cubicBezTo>
                      <a:pt x="258" y="3179"/>
                      <a:pt x="368" y="3205"/>
                      <a:pt x="482" y="3212"/>
                    </a:cubicBezTo>
                    <a:lnTo>
                      <a:pt x="482" y="325"/>
                    </a:lnTo>
                    <a:cubicBezTo>
                      <a:pt x="394" y="318"/>
                      <a:pt x="304" y="297"/>
                      <a:pt x="219" y="261"/>
                    </a:cubicBezTo>
                    <a:cubicBezTo>
                      <a:pt x="199" y="252"/>
                      <a:pt x="181" y="243"/>
                      <a:pt x="163" y="233"/>
                    </a:cubicBezTo>
                    <a:cubicBezTo>
                      <a:pt x="110" y="205"/>
                      <a:pt x="64" y="167"/>
                      <a:pt x="33" y="117"/>
                    </a:cubicBezTo>
                    <a:cubicBezTo>
                      <a:pt x="15" y="82"/>
                      <a:pt x="3" y="42"/>
                      <a:pt x="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3" name="Google Shape;6673;p24"/>
              <p:cNvSpPr/>
              <p:nvPr/>
            </p:nvSpPr>
            <p:spPr>
              <a:xfrm>
                <a:off x="3252039" y="2487091"/>
                <a:ext cx="4896" cy="9255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2968" extrusionOk="0">
                    <a:moveTo>
                      <a:pt x="0" y="0"/>
                    </a:moveTo>
                    <a:lnTo>
                      <a:pt x="0" y="2887"/>
                    </a:lnTo>
                    <a:cubicBezTo>
                      <a:pt x="13" y="2897"/>
                      <a:pt x="29" y="2908"/>
                      <a:pt x="46" y="2917"/>
                    </a:cubicBezTo>
                    <a:cubicBezTo>
                      <a:pt x="79" y="2937"/>
                      <a:pt x="118" y="2956"/>
                      <a:pt x="157" y="2967"/>
                    </a:cubicBezTo>
                    <a:lnTo>
                      <a:pt x="157" y="76"/>
                    </a:lnTo>
                    <a:cubicBezTo>
                      <a:pt x="137" y="69"/>
                      <a:pt x="119" y="62"/>
                      <a:pt x="101" y="56"/>
                    </a:cubicBezTo>
                    <a:cubicBezTo>
                      <a:pt x="82" y="47"/>
                      <a:pt x="63" y="39"/>
                      <a:pt x="46" y="30"/>
                    </a:cubicBezTo>
                    <a:cubicBezTo>
                      <a:pt x="29" y="20"/>
                      <a:pt x="15" y="12"/>
                      <a:pt x="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4" name="Google Shape;6674;p24"/>
              <p:cNvSpPr/>
              <p:nvPr/>
            </p:nvSpPr>
            <p:spPr>
              <a:xfrm>
                <a:off x="3273494" y="2487933"/>
                <a:ext cx="4958" cy="92058"/>
              </a:xfrm>
              <a:custGeom>
                <a:avLst/>
                <a:gdLst/>
                <a:ahLst/>
                <a:cxnLst/>
                <a:rect l="l" t="t" r="r" b="b"/>
                <a:pathLst>
                  <a:path w="159" h="2952" extrusionOk="0">
                    <a:moveTo>
                      <a:pt x="159" y="0"/>
                    </a:moveTo>
                    <a:cubicBezTo>
                      <a:pt x="122" y="20"/>
                      <a:pt x="80" y="36"/>
                      <a:pt x="37" y="49"/>
                    </a:cubicBezTo>
                    <a:cubicBezTo>
                      <a:pt x="24" y="54"/>
                      <a:pt x="14" y="56"/>
                      <a:pt x="1" y="61"/>
                    </a:cubicBezTo>
                    <a:lnTo>
                      <a:pt x="1" y="2952"/>
                    </a:lnTo>
                    <a:cubicBezTo>
                      <a:pt x="55" y="2937"/>
                      <a:pt x="107" y="2916"/>
                      <a:pt x="157" y="2883"/>
                    </a:cubicBezTo>
                    <a:lnTo>
                      <a:pt x="159" y="2883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5" name="Google Shape;6675;p24"/>
              <p:cNvSpPr/>
              <p:nvPr/>
            </p:nvSpPr>
            <p:spPr>
              <a:xfrm>
                <a:off x="3483147" y="2697304"/>
                <a:ext cx="67453" cy="24742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7934" extrusionOk="0">
                    <a:moveTo>
                      <a:pt x="2163" y="0"/>
                    </a:moveTo>
                    <a:cubicBezTo>
                      <a:pt x="2162" y="2"/>
                      <a:pt x="2162" y="4"/>
                      <a:pt x="2161" y="6"/>
                    </a:cubicBezTo>
                    <a:lnTo>
                      <a:pt x="2161" y="6"/>
                    </a:lnTo>
                    <a:cubicBezTo>
                      <a:pt x="2162" y="4"/>
                      <a:pt x="2162" y="2"/>
                      <a:pt x="2163" y="0"/>
                    </a:cubicBezTo>
                    <a:close/>
                    <a:moveTo>
                      <a:pt x="2161" y="6"/>
                    </a:moveTo>
                    <a:cubicBezTo>
                      <a:pt x="2151" y="45"/>
                      <a:pt x="2130" y="81"/>
                      <a:pt x="2105" y="114"/>
                    </a:cubicBezTo>
                    <a:cubicBezTo>
                      <a:pt x="2068" y="163"/>
                      <a:pt x="2016" y="200"/>
                      <a:pt x="1963" y="233"/>
                    </a:cubicBezTo>
                    <a:lnTo>
                      <a:pt x="0" y="7933"/>
                    </a:lnTo>
                    <a:cubicBezTo>
                      <a:pt x="55" y="7903"/>
                      <a:pt x="107" y="7864"/>
                      <a:pt x="144" y="7814"/>
                    </a:cubicBezTo>
                    <a:cubicBezTo>
                      <a:pt x="170" y="7781"/>
                      <a:pt x="192" y="7742"/>
                      <a:pt x="202" y="7702"/>
                    </a:cubicBezTo>
                    <a:cubicBezTo>
                      <a:pt x="855" y="5137"/>
                      <a:pt x="1507" y="2570"/>
                      <a:pt x="2161" y="6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6" name="Google Shape;6676;p24"/>
              <p:cNvSpPr/>
              <p:nvPr/>
            </p:nvSpPr>
            <p:spPr>
              <a:xfrm>
                <a:off x="3281477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5531"/>
                    </a:lnTo>
                    <a:lnTo>
                      <a:pt x="8430" y="664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7" name="Google Shape;6677;p24"/>
              <p:cNvSpPr/>
              <p:nvPr/>
            </p:nvSpPr>
            <p:spPr>
              <a:xfrm>
                <a:off x="3281477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11435"/>
                    </a:lnTo>
                    <a:lnTo>
                      <a:pt x="6467" y="7702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8" name="Google Shape;6678;p24"/>
              <p:cNvSpPr/>
              <p:nvPr/>
            </p:nvSpPr>
            <p:spPr>
              <a:xfrm>
                <a:off x="3479997" y="2937455"/>
                <a:ext cx="9667" cy="548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758" extrusionOk="0">
                    <a:moveTo>
                      <a:pt x="303" y="1"/>
                    </a:moveTo>
                    <a:cubicBezTo>
                      <a:pt x="291" y="40"/>
                      <a:pt x="271" y="80"/>
                      <a:pt x="245" y="113"/>
                    </a:cubicBezTo>
                    <a:cubicBezTo>
                      <a:pt x="206" y="163"/>
                      <a:pt x="156" y="202"/>
                      <a:pt x="101" y="232"/>
                    </a:cubicBezTo>
                    <a:lnTo>
                      <a:pt x="1" y="901"/>
                    </a:lnTo>
                    <a:lnTo>
                      <a:pt x="101" y="1758"/>
                    </a:lnTo>
                    <a:cubicBezTo>
                      <a:pt x="188" y="1707"/>
                      <a:pt x="281" y="1621"/>
                      <a:pt x="305" y="1525"/>
                    </a:cubicBezTo>
                    <a:cubicBezTo>
                      <a:pt x="308" y="1513"/>
                      <a:pt x="310" y="1500"/>
                      <a:pt x="310" y="1489"/>
                    </a:cubicBezTo>
                    <a:lnTo>
                      <a:pt x="310" y="1467"/>
                    </a:lnTo>
                    <a:cubicBezTo>
                      <a:pt x="310" y="958"/>
                      <a:pt x="303" y="508"/>
                      <a:pt x="303" y="1"/>
                    </a:cubicBezTo>
                    <a:close/>
                  </a:path>
                </a:pathLst>
              </a:custGeom>
              <a:solidFill>
                <a:srgbClr val="5E21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9" name="Google Shape;6679;p24"/>
              <p:cNvSpPr/>
              <p:nvPr/>
            </p:nvSpPr>
            <p:spPr>
              <a:xfrm>
                <a:off x="3281477" y="2944628"/>
                <a:ext cx="204168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547" h="5260" extrusionOk="0">
                    <a:moveTo>
                      <a:pt x="6467" y="1"/>
                    </a:moveTo>
                    <a:lnTo>
                      <a:pt x="1" y="3734"/>
                    </a:lnTo>
                    <a:lnTo>
                      <a:pt x="1" y="5260"/>
                    </a:lnTo>
                    <a:lnTo>
                      <a:pt x="6467" y="1526"/>
                    </a:lnTo>
                    <a:lnTo>
                      <a:pt x="6546" y="576"/>
                    </a:lnTo>
                    <a:lnTo>
                      <a:pt x="6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0" name="Google Shape;6680;p24"/>
              <p:cNvSpPr/>
              <p:nvPr/>
            </p:nvSpPr>
            <p:spPr>
              <a:xfrm>
                <a:off x="3250012" y="3061070"/>
                <a:ext cx="31497" cy="5142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649" extrusionOk="0">
                    <a:moveTo>
                      <a:pt x="0" y="0"/>
                    </a:moveTo>
                    <a:lnTo>
                      <a:pt x="0" y="1526"/>
                    </a:lnTo>
                    <a:cubicBezTo>
                      <a:pt x="77" y="1569"/>
                      <a:pt x="157" y="1602"/>
                      <a:pt x="243" y="1619"/>
                    </a:cubicBezTo>
                    <a:cubicBezTo>
                      <a:pt x="330" y="1639"/>
                      <a:pt x="418" y="1648"/>
                      <a:pt x="505" y="1648"/>
                    </a:cubicBezTo>
                    <a:cubicBezTo>
                      <a:pt x="592" y="1648"/>
                      <a:pt x="680" y="1639"/>
                      <a:pt x="767" y="1619"/>
                    </a:cubicBezTo>
                    <a:cubicBezTo>
                      <a:pt x="853" y="1600"/>
                      <a:pt x="933" y="1569"/>
                      <a:pt x="1010" y="1526"/>
                    </a:cubicBezTo>
                    <a:lnTo>
                      <a:pt x="1010" y="0"/>
                    </a:lnTo>
                    <a:cubicBezTo>
                      <a:pt x="935" y="44"/>
                      <a:pt x="854" y="74"/>
                      <a:pt x="767" y="92"/>
                    </a:cubicBezTo>
                    <a:cubicBezTo>
                      <a:pt x="679" y="111"/>
                      <a:pt x="592" y="120"/>
                      <a:pt x="505" y="120"/>
                    </a:cubicBezTo>
                    <a:cubicBezTo>
                      <a:pt x="417" y="120"/>
                      <a:pt x="330" y="111"/>
                      <a:pt x="243" y="92"/>
                    </a:cubicBezTo>
                    <a:cubicBezTo>
                      <a:pt x="157" y="74"/>
                      <a:pt x="77" y="44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1" name="Google Shape;6681;p24"/>
              <p:cNvSpPr/>
              <p:nvPr/>
            </p:nvSpPr>
            <p:spPr>
              <a:xfrm>
                <a:off x="3250012" y="2856220"/>
                <a:ext cx="31497" cy="208628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6690" extrusionOk="0">
                    <a:moveTo>
                      <a:pt x="0" y="1"/>
                    </a:moveTo>
                    <a:lnTo>
                      <a:pt x="0" y="6569"/>
                    </a:lnTo>
                    <a:cubicBezTo>
                      <a:pt x="77" y="6613"/>
                      <a:pt x="157" y="6643"/>
                      <a:pt x="243" y="6661"/>
                    </a:cubicBezTo>
                    <a:cubicBezTo>
                      <a:pt x="330" y="6680"/>
                      <a:pt x="418" y="6689"/>
                      <a:pt x="505" y="6689"/>
                    </a:cubicBezTo>
                    <a:cubicBezTo>
                      <a:pt x="592" y="6689"/>
                      <a:pt x="680" y="6680"/>
                      <a:pt x="767" y="6661"/>
                    </a:cubicBezTo>
                    <a:cubicBezTo>
                      <a:pt x="853" y="6643"/>
                      <a:pt x="933" y="6613"/>
                      <a:pt x="1010" y="6569"/>
                    </a:cubicBezTo>
                    <a:lnTo>
                      <a:pt x="1010" y="1"/>
                    </a:lnTo>
                    <a:cubicBezTo>
                      <a:pt x="935" y="44"/>
                      <a:pt x="854" y="77"/>
                      <a:pt x="767" y="94"/>
                    </a:cubicBezTo>
                    <a:cubicBezTo>
                      <a:pt x="679" y="114"/>
                      <a:pt x="592" y="123"/>
                      <a:pt x="505" y="123"/>
                    </a:cubicBezTo>
                    <a:cubicBezTo>
                      <a:pt x="417" y="123"/>
                      <a:pt x="330" y="114"/>
                      <a:pt x="243" y="94"/>
                    </a:cubicBezTo>
                    <a:cubicBezTo>
                      <a:pt x="157" y="75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2" name="Google Shape;6682;p24"/>
              <p:cNvSpPr/>
              <p:nvPr/>
            </p:nvSpPr>
            <p:spPr>
              <a:xfrm>
                <a:off x="3250012" y="2835514"/>
                <a:ext cx="31497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788" extrusionOk="0">
                    <a:moveTo>
                      <a:pt x="0" y="1"/>
                    </a:moveTo>
                    <a:lnTo>
                      <a:pt x="0" y="665"/>
                    </a:lnTo>
                    <a:cubicBezTo>
                      <a:pt x="77" y="708"/>
                      <a:pt x="157" y="741"/>
                      <a:pt x="243" y="758"/>
                    </a:cubicBezTo>
                    <a:cubicBezTo>
                      <a:pt x="330" y="778"/>
                      <a:pt x="418" y="787"/>
                      <a:pt x="505" y="787"/>
                    </a:cubicBezTo>
                    <a:cubicBezTo>
                      <a:pt x="592" y="787"/>
                      <a:pt x="680" y="778"/>
                      <a:pt x="767" y="758"/>
                    </a:cubicBezTo>
                    <a:cubicBezTo>
                      <a:pt x="853" y="739"/>
                      <a:pt x="933" y="708"/>
                      <a:pt x="1010" y="665"/>
                    </a:cubicBezTo>
                    <a:lnTo>
                      <a:pt x="1010" y="1"/>
                    </a:lnTo>
                    <a:cubicBezTo>
                      <a:pt x="935" y="44"/>
                      <a:pt x="854" y="74"/>
                      <a:pt x="767" y="93"/>
                    </a:cubicBezTo>
                    <a:cubicBezTo>
                      <a:pt x="679" y="111"/>
                      <a:pt x="592" y="121"/>
                      <a:pt x="505" y="121"/>
                    </a:cubicBezTo>
                    <a:cubicBezTo>
                      <a:pt x="417" y="121"/>
                      <a:pt x="330" y="111"/>
                      <a:pt x="243" y="93"/>
                    </a:cubicBezTo>
                    <a:cubicBezTo>
                      <a:pt x="157" y="74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3" name="Google Shape;6683;p24"/>
              <p:cNvSpPr/>
              <p:nvPr/>
            </p:nvSpPr>
            <p:spPr>
              <a:xfrm>
                <a:off x="3048405" y="2944628"/>
                <a:ext cx="201736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5260" extrusionOk="0">
                    <a:moveTo>
                      <a:pt x="0" y="1"/>
                    </a:moveTo>
                    <a:lnTo>
                      <a:pt x="0" y="1526"/>
                    </a:lnTo>
                    <a:lnTo>
                      <a:pt x="6468" y="5260"/>
                    </a:lnTo>
                    <a:lnTo>
                      <a:pt x="6468" y="37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4" name="Google Shape;6684;p24"/>
              <p:cNvSpPr/>
              <p:nvPr/>
            </p:nvSpPr>
            <p:spPr>
              <a:xfrm>
                <a:off x="2987253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0" y="0"/>
                    </a:moveTo>
                    <a:lnTo>
                      <a:pt x="1961" y="7702"/>
                    </a:lnTo>
                    <a:lnTo>
                      <a:pt x="8429" y="11435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5" name="Google Shape;6685;p24"/>
              <p:cNvSpPr/>
              <p:nvPr/>
            </p:nvSpPr>
            <p:spPr>
              <a:xfrm>
                <a:off x="2987253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8429" y="5531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6" name="Google Shape;6686;p24"/>
              <p:cNvSpPr/>
              <p:nvPr/>
            </p:nvSpPr>
            <p:spPr>
              <a:xfrm>
                <a:off x="2980985" y="2697460"/>
                <a:ext cx="67484" cy="247203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92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4" y="2567"/>
                      <a:pt x="1301" y="5097"/>
                      <a:pt x="1955" y="7664"/>
                    </a:cubicBezTo>
                    <a:cubicBezTo>
                      <a:pt x="1957" y="7672"/>
                      <a:pt x="1958" y="7684"/>
                      <a:pt x="1961" y="7692"/>
                    </a:cubicBezTo>
                    <a:cubicBezTo>
                      <a:pt x="1983" y="7790"/>
                      <a:pt x="2077" y="7876"/>
                      <a:pt x="2164" y="7927"/>
                    </a:cubicBezTo>
                    <a:lnTo>
                      <a:pt x="201" y="225"/>
                    </a:lnTo>
                    <a:cubicBezTo>
                      <a:pt x="116" y="178"/>
                      <a:pt x="24" y="96"/>
                      <a:pt x="0" y="1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6687;p24"/>
              <p:cNvSpPr/>
              <p:nvPr/>
            </p:nvSpPr>
            <p:spPr>
              <a:xfrm>
                <a:off x="3041888" y="2936426"/>
                <a:ext cx="6549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790" extrusionOk="0">
                    <a:moveTo>
                      <a:pt x="1" y="1"/>
                    </a:moveTo>
                    <a:lnTo>
                      <a:pt x="1" y="1497"/>
                    </a:lnTo>
                    <a:lnTo>
                      <a:pt x="1" y="1517"/>
                    </a:lnTo>
                    <a:cubicBezTo>
                      <a:pt x="1" y="1530"/>
                      <a:pt x="2" y="1543"/>
                      <a:pt x="7" y="1555"/>
                    </a:cubicBezTo>
                    <a:cubicBezTo>
                      <a:pt x="28" y="1653"/>
                      <a:pt x="123" y="1739"/>
                      <a:pt x="209" y="1789"/>
                    </a:cubicBezTo>
                    <a:lnTo>
                      <a:pt x="209" y="264"/>
                    </a:lnTo>
                    <a:cubicBezTo>
                      <a:pt x="123" y="215"/>
                      <a:pt x="30" y="129"/>
                      <a:pt x="7" y="29"/>
                    </a:cubicBezTo>
                    <a:cubicBezTo>
                      <a:pt x="4" y="21"/>
                      <a:pt x="2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6688;p24"/>
              <p:cNvSpPr/>
              <p:nvPr/>
            </p:nvSpPr>
            <p:spPr>
              <a:xfrm>
                <a:off x="2980735" y="2675070"/>
                <a:ext cx="6549" cy="29439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44" extrusionOk="0">
                    <a:moveTo>
                      <a:pt x="1" y="0"/>
                    </a:moveTo>
                    <a:lnTo>
                      <a:pt x="1" y="651"/>
                    </a:lnTo>
                    <a:lnTo>
                      <a:pt x="7" y="709"/>
                    </a:lnTo>
                    <a:cubicBezTo>
                      <a:pt x="7" y="712"/>
                      <a:pt x="8" y="713"/>
                      <a:pt x="8" y="718"/>
                    </a:cubicBezTo>
                    <a:lnTo>
                      <a:pt x="8" y="719"/>
                    </a:lnTo>
                    <a:cubicBezTo>
                      <a:pt x="35" y="812"/>
                      <a:pt x="124" y="896"/>
                      <a:pt x="209" y="943"/>
                    </a:cubicBezTo>
                    <a:lnTo>
                      <a:pt x="209" y="279"/>
                    </a:lnTo>
                    <a:cubicBezTo>
                      <a:pt x="122" y="230"/>
                      <a:pt x="28" y="144"/>
                      <a:pt x="7" y="43"/>
                    </a:cubicBezTo>
                    <a:cubicBezTo>
                      <a:pt x="2" y="29"/>
                      <a:pt x="1" y="15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9" name="Google Shape;6689;p24"/>
              <p:cNvSpPr/>
              <p:nvPr/>
            </p:nvSpPr>
            <p:spPr>
              <a:xfrm>
                <a:off x="2980704" y="2674758"/>
                <a:ext cx="31" cy="3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0"/>
                    </a:move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0" name="Google Shape;6690;p24"/>
              <p:cNvSpPr/>
              <p:nvPr/>
            </p:nvSpPr>
            <p:spPr>
              <a:xfrm>
                <a:off x="2987190" y="2704477"/>
                <a:ext cx="61247" cy="24018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7702" extrusionOk="0">
                    <a:moveTo>
                      <a:pt x="1963" y="7702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1" name="Google Shape;6691;p24"/>
              <p:cNvSpPr/>
              <p:nvPr/>
            </p:nvSpPr>
            <p:spPr>
              <a:xfrm>
                <a:off x="3048405" y="2992215"/>
                <a:ext cx="201736" cy="116445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3734" extrusionOk="0">
                    <a:moveTo>
                      <a:pt x="0" y="0"/>
                    </a:moveTo>
                    <a:lnTo>
                      <a:pt x="6468" y="3734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2" name="Google Shape;6692;p24"/>
              <p:cNvSpPr/>
              <p:nvPr/>
            </p:nvSpPr>
            <p:spPr>
              <a:xfrm>
                <a:off x="2980922" y="2697523"/>
                <a:ext cx="60998" cy="23900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664" extrusionOk="0">
                    <a:moveTo>
                      <a:pt x="1" y="0"/>
                    </a:moveTo>
                    <a:cubicBezTo>
                      <a:pt x="328" y="1284"/>
                      <a:pt x="653" y="2558"/>
                      <a:pt x="978" y="3832"/>
                    </a:cubicBezTo>
                    <a:lnTo>
                      <a:pt x="978" y="3832"/>
                    </a:lnTo>
                    <a:lnTo>
                      <a:pt x="1" y="0"/>
                    </a:lnTo>
                    <a:close/>
                    <a:moveTo>
                      <a:pt x="978" y="3832"/>
                    </a:moveTo>
                    <a:lnTo>
                      <a:pt x="1956" y="7663"/>
                    </a:lnTo>
                    <a:cubicBezTo>
                      <a:pt x="1629" y="6380"/>
                      <a:pt x="1303" y="5106"/>
                      <a:pt x="978" y="3832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3" name="Google Shape;6693;p24"/>
              <p:cNvSpPr/>
              <p:nvPr/>
            </p:nvSpPr>
            <p:spPr>
              <a:xfrm>
                <a:off x="3505007" y="2948993"/>
                <a:ext cx="70884" cy="57412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841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382" y="1119"/>
                      <a:pt x="438" y="1195"/>
                      <a:pt x="485" y="1278"/>
                    </a:cubicBezTo>
                    <a:cubicBezTo>
                      <a:pt x="511" y="1323"/>
                      <a:pt x="534" y="1369"/>
                      <a:pt x="553" y="1421"/>
                    </a:cubicBezTo>
                    <a:cubicBezTo>
                      <a:pt x="569" y="1465"/>
                      <a:pt x="579" y="1511"/>
                      <a:pt x="583" y="1562"/>
                    </a:cubicBezTo>
                    <a:cubicBezTo>
                      <a:pt x="585" y="1577"/>
                      <a:pt x="585" y="1596"/>
                      <a:pt x="585" y="1613"/>
                    </a:cubicBezTo>
                    <a:cubicBezTo>
                      <a:pt x="583" y="1705"/>
                      <a:pt x="557" y="1799"/>
                      <a:pt x="485" y="1840"/>
                    </a:cubicBezTo>
                    <a:cubicBezTo>
                      <a:pt x="1049" y="1517"/>
                      <a:pt x="1611" y="1192"/>
                      <a:pt x="2173" y="866"/>
                    </a:cubicBezTo>
                    <a:cubicBezTo>
                      <a:pt x="2244" y="825"/>
                      <a:pt x="2271" y="733"/>
                      <a:pt x="2272" y="644"/>
                    </a:cubicBezTo>
                    <a:cubicBezTo>
                      <a:pt x="2272" y="624"/>
                      <a:pt x="2272" y="605"/>
                      <a:pt x="2271" y="584"/>
                    </a:cubicBezTo>
                    <a:cubicBezTo>
                      <a:pt x="2267" y="536"/>
                      <a:pt x="2257" y="489"/>
                      <a:pt x="2242" y="446"/>
                    </a:cubicBezTo>
                    <a:cubicBezTo>
                      <a:pt x="2224" y="396"/>
                      <a:pt x="2200" y="350"/>
                      <a:pt x="2173" y="302"/>
                    </a:cubicBezTo>
                    <a:cubicBezTo>
                      <a:pt x="2127" y="219"/>
                      <a:pt x="2070" y="143"/>
                      <a:pt x="1985" y="81"/>
                    </a:cubicBezTo>
                    <a:cubicBezTo>
                      <a:pt x="1983" y="79"/>
                      <a:pt x="1979" y="78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4" name="Google Shape;6694;p24"/>
              <p:cNvSpPr/>
              <p:nvPr/>
            </p:nvSpPr>
            <p:spPr>
              <a:xfrm>
                <a:off x="3505007" y="2948993"/>
                <a:ext cx="61902" cy="3296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057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859" y="733"/>
                      <a:pt x="1423" y="409"/>
                      <a:pt x="1985" y="84"/>
                    </a:cubicBezTo>
                    <a:cubicBezTo>
                      <a:pt x="1981" y="81"/>
                      <a:pt x="1979" y="79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6695;p24"/>
              <p:cNvSpPr/>
              <p:nvPr/>
            </p:nvSpPr>
            <p:spPr>
              <a:xfrm>
                <a:off x="3480777" y="2979305"/>
                <a:ext cx="42692" cy="3159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13" extrusionOk="0">
                    <a:moveTo>
                      <a:pt x="857" y="1"/>
                    </a:moveTo>
                    <a:cubicBezTo>
                      <a:pt x="828" y="1"/>
                      <a:pt x="799" y="7"/>
                      <a:pt x="774" y="22"/>
                    </a:cubicBezTo>
                    <a:cubicBezTo>
                      <a:pt x="774" y="22"/>
                      <a:pt x="772" y="22"/>
                      <a:pt x="771" y="23"/>
                    </a:cubicBezTo>
                    <a:cubicBezTo>
                      <a:pt x="769" y="26"/>
                      <a:pt x="765" y="26"/>
                      <a:pt x="762" y="27"/>
                    </a:cubicBezTo>
                    <a:cubicBezTo>
                      <a:pt x="758" y="29"/>
                      <a:pt x="752" y="29"/>
                      <a:pt x="748" y="30"/>
                    </a:cubicBezTo>
                    <a:cubicBezTo>
                      <a:pt x="740" y="33"/>
                      <a:pt x="735" y="33"/>
                      <a:pt x="728" y="35"/>
                    </a:cubicBezTo>
                    <a:cubicBezTo>
                      <a:pt x="720" y="35"/>
                      <a:pt x="713" y="36"/>
                      <a:pt x="706" y="36"/>
                    </a:cubicBezTo>
                    <a:cubicBezTo>
                      <a:pt x="699" y="37"/>
                      <a:pt x="690" y="37"/>
                      <a:pt x="683" y="37"/>
                    </a:cubicBezTo>
                    <a:lnTo>
                      <a:pt x="659" y="37"/>
                    </a:lnTo>
                    <a:cubicBezTo>
                      <a:pt x="651" y="37"/>
                      <a:pt x="644" y="36"/>
                      <a:pt x="637" y="36"/>
                    </a:cubicBezTo>
                    <a:cubicBezTo>
                      <a:pt x="633" y="35"/>
                      <a:pt x="625" y="35"/>
                      <a:pt x="620" y="33"/>
                    </a:cubicBezTo>
                    <a:cubicBezTo>
                      <a:pt x="614" y="32"/>
                      <a:pt x="608" y="32"/>
                      <a:pt x="605" y="29"/>
                    </a:cubicBezTo>
                    <a:cubicBezTo>
                      <a:pt x="601" y="27"/>
                      <a:pt x="598" y="27"/>
                      <a:pt x="597" y="26"/>
                    </a:cubicBezTo>
                    <a:cubicBezTo>
                      <a:pt x="594" y="26"/>
                      <a:pt x="592" y="23"/>
                      <a:pt x="591" y="23"/>
                    </a:cubicBezTo>
                    <a:lnTo>
                      <a:pt x="590" y="23"/>
                    </a:lnTo>
                    <a:cubicBezTo>
                      <a:pt x="564" y="9"/>
                      <a:pt x="536" y="3"/>
                      <a:pt x="506" y="3"/>
                    </a:cubicBezTo>
                    <a:cubicBezTo>
                      <a:pt x="437" y="3"/>
                      <a:pt x="362" y="37"/>
                      <a:pt x="299" y="79"/>
                    </a:cubicBezTo>
                    <a:cubicBezTo>
                      <a:pt x="211" y="141"/>
                      <a:pt x="152" y="221"/>
                      <a:pt x="104" y="306"/>
                    </a:cubicBezTo>
                    <a:cubicBezTo>
                      <a:pt x="55" y="393"/>
                      <a:pt x="16" y="482"/>
                      <a:pt x="7" y="590"/>
                    </a:cubicBezTo>
                    <a:lnTo>
                      <a:pt x="7" y="597"/>
                    </a:lnTo>
                    <a:cubicBezTo>
                      <a:pt x="0" y="702"/>
                      <a:pt x="23" y="820"/>
                      <a:pt x="105" y="868"/>
                    </a:cubicBezTo>
                    <a:cubicBezTo>
                      <a:pt x="134" y="884"/>
                      <a:pt x="163" y="899"/>
                      <a:pt x="194" y="913"/>
                    </a:cubicBezTo>
                    <a:cubicBezTo>
                      <a:pt x="247" y="939"/>
                      <a:pt x="303" y="956"/>
                      <a:pt x="362" y="973"/>
                    </a:cubicBezTo>
                    <a:cubicBezTo>
                      <a:pt x="421" y="988"/>
                      <a:pt x="483" y="998"/>
                      <a:pt x="544" y="1005"/>
                    </a:cubicBezTo>
                    <a:cubicBezTo>
                      <a:pt x="591" y="1011"/>
                      <a:pt x="640" y="1013"/>
                      <a:pt x="689" y="1013"/>
                    </a:cubicBezTo>
                    <a:cubicBezTo>
                      <a:pt x="703" y="1013"/>
                      <a:pt x="717" y="1013"/>
                      <a:pt x="730" y="1012"/>
                    </a:cubicBezTo>
                    <a:cubicBezTo>
                      <a:pt x="794" y="1011"/>
                      <a:pt x="857" y="1004"/>
                      <a:pt x="917" y="992"/>
                    </a:cubicBezTo>
                    <a:cubicBezTo>
                      <a:pt x="979" y="981"/>
                      <a:pt x="1040" y="963"/>
                      <a:pt x="1097" y="945"/>
                    </a:cubicBezTo>
                    <a:cubicBezTo>
                      <a:pt x="1155" y="925"/>
                      <a:pt x="1211" y="899"/>
                      <a:pt x="1262" y="868"/>
                    </a:cubicBezTo>
                    <a:cubicBezTo>
                      <a:pt x="1347" y="818"/>
                      <a:pt x="1369" y="696"/>
                      <a:pt x="1356" y="588"/>
                    </a:cubicBezTo>
                    <a:cubicBezTo>
                      <a:pt x="1347" y="480"/>
                      <a:pt x="1308" y="388"/>
                      <a:pt x="1259" y="305"/>
                    </a:cubicBezTo>
                    <a:cubicBezTo>
                      <a:pt x="1212" y="221"/>
                      <a:pt x="1155" y="144"/>
                      <a:pt x="1071" y="83"/>
                    </a:cubicBezTo>
                    <a:cubicBezTo>
                      <a:pt x="1068" y="81"/>
                      <a:pt x="1065" y="79"/>
                      <a:pt x="1064" y="78"/>
                    </a:cubicBezTo>
                    <a:cubicBezTo>
                      <a:pt x="1002" y="35"/>
                      <a:pt x="926" y="1"/>
                      <a:pt x="857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6696;p24"/>
              <p:cNvSpPr/>
              <p:nvPr/>
            </p:nvSpPr>
            <p:spPr>
              <a:xfrm>
                <a:off x="3455673" y="2964960"/>
                <a:ext cx="43534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0" extrusionOk="0">
                    <a:moveTo>
                      <a:pt x="505" y="1"/>
                    </a:moveTo>
                    <a:cubicBezTo>
                      <a:pt x="481" y="1"/>
                      <a:pt x="458" y="5"/>
                      <a:pt x="434" y="12"/>
                    </a:cubicBezTo>
                    <a:cubicBezTo>
                      <a:pt x="387" y="24"/>
                      <a:pt x="339" y="47"/>
                      <a:pt x="299" y="76"/>
                    </a:cubicBezTo>
                    <a:cubicBezTo>
                      <a:pt x="282" y="86"/>
                      <a:pt x="265" y="101"/>
                      <a:pt x="250" y="114"/>
                    </a:cubicBezTo>
                    <a:cubicBezTo>
                      <a:pt x="188" y="170"/>
                      <a:pt x="142" y="234"/>
                      <a:pt x="104" y="302"/>
                    </a:cubicBezTo>
                    <a:cubicBezTo>
                      <a:pt x="55" y="388"/>
                      <a:pt x="16" y="479"/>
                      <a:pt x="7" y="587"/>
                    </a:cubicBezTo>
                    <a:lnTo>
                      <a:pt x="7" y="594"/>
                    </a:lnTo>
                    <a:cubicBezTo>
                      <a:pt x="0" y="697"/>
                      <a:pt x="23" y="817"/>
                      <a:pt x="105" y="866"/>
                    </a:cubicBezTo>
                    <a:cubicBezTo>
                      <a:pt x="375" y="1019"/>
                      <a:pt x="642" y="1176"/>
                      <a:pt x="911" y="1330"/>
                    </a:cubicBezTo>
                    <a:lnTo>
                      <a:pt x="911" y="1330"/>
                    </a:lnTo>
                    <a:cubicBezTo>
                      <a:pt x="828" y="1282"/>
                      <a:pt x="807" y="1163"/>
                      <a:pt x="814" y="1060"/>
                    </a:cubicBezTo>
                    <a:lnTo>
                      <a:pt x="814" y="1052"/>
                    </a:lnTo>
                    <a:cubicBezTo>
                      <a:pt x="822" y="945"/>
                      <a:pt x="861" y="853"/>
                      <a:pt x="910" y="768"/>
                    </a:cubicBezTo>
                    <a:cubicBezTo>
                      <a:pt x="952" y="696"/>
                      <a:pt x="999" y="630"/>
                      <a:pt x="1065" y="574"/>
                    </a:cubicBezTo>
                    <a:cubicBezTo>
                      <a:pt x="1077" y="564"/>
                      <a:pt x="1091" y="552"/>
                      <a:pt x="1107" y="542"/>
                    </a:cubicBezTo>
                    <a:cubicBezTo>
                      <a:pt x="1150" y="510"/>
                      <a:pt x="1202" y="486"/>
                      <a:pt x="1252" y="473"/>
                    </a:cubicBezTo>
                    <a:cubicBezTo>
                      <a:pt x="1272" y="468"/>
                      <a:pt x="1291" y="465"/>
                      <a:pt x="1310" y="465"/>
                    </a:cubicBezTo>
                    <a:cubicBezTo>
                      <a:pt x="1341" y="465"/>
                      <a:pt x="1370" y="472"/>
                      <a:pt x="1396" y="486"/>
                    </a:cubicBezTo>
                    <a:cubicBezTo>
                      <a:pt x="1129" y="331"/>
                      <a:pt x="858" y="175"/>
                      <a:pt x="591" y="22"/>
                    </a:cubicBezTo>
                    <a:cubicBezTo>
                      <a:pt x="564" y="7"/>
                      <a:pt x="535" y="1"/>
                      <a:pt x="505" y="1"/>
                    </a:cubicBezTo>
                    <a:close/>
                    <a:moveTo>
                      <a:pt x="911" y="1330"/>
                    </a:moveTo>
                    <a:cubicBezTo>
                      <a:pt x="911" y="1330"/>
                      <a:pt x="911" y="1330"/>
                      <a:pt x="911" y="1330"/>
                    </a:cubicBezTo>
                    <a:cubicBezTo>
                      <a:pt x="911" y="1330"/>
                      <a:pt x="911" y="1330"/>
                      <a:pt x="911" y="133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6697;p24"/>
              <p:cNvSpPr/>
              <p:nvPr/>
            </p:nvSpPr>
            <p:spPr>
              <a:xfrm>
                <a:off x="3455580" y="2983421"/>
                <a:ext cx="28503" cy="22983"/>
              </a:xfrm>
              <a:custGeom>
                <a:avLst/>
                <a:gdLst/>
                <a:ahLst/>
                <a:cxnLst/>
                <a:rect l="l" t="t" r="r" b="b"/>
                <a:pathLst>
                  <a:path w="914" h="737" extrusionOk="0">
                    <a:moveTo>
                      <a:pt x="7" y="0"/>
                    </a:moveTo>
                    <a:cubicBezTo>
                      <a:pt x="0" y="104"/>
                      <a:pt x="25" y="223"/>
                      <a:pt x="107" y="271"/>
                    </a:cubicBezTo>
                    <a:cubicBezTo>
                      <a:pt x="377" y="426"/>
                      <a:pt x="644" y="583"/>
                      <a:pt x="913" y="736"/>
                    </a:cubicBezTo>
                    <a:cubicBezTo>
                      <a:pt x="830" y="688"/>
                      <a:pt x="808" y="570"/>
                      <a:pt x="815" y="465"/>
                    </a:cubicBezTo>
                    <a:cubicBezTo>
                      <a:pt x="545" y="311"/>
                      <a:pt x="278" y="154"/>
                      <a:pt x="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6698;p24"/>
              <p:cNvSpPr/>
              <p:nvPr/>
            </p:nvSpPr>
            <p:spPr>
              <a:xfrm>
                <a:off x="3480683" y="2997891"/>
                <a:ext cx="34272" cy="13004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7" extrusionOk="0">
                    <a:moveTo>
                      <a:pt x="7" y="1"/>
                    </a:moveTo>
                    <a:lnTo>
                      <a:pt x="7" y="1"/>
                    </a:lnTo>
                    <a:cubicBezTo>
                      <a:pt x="0" y="106"/>
                      <a:pt x="25" y="224"/>
                      <a:pt x="107" y="272"/>
                    </a:cubicBezTo>
                    <a:cubicBezTo>
                      <a:pt x="135" y="288"/>
                      <a:pt x="164" y="303"/>
                      <a:pt x="194" y="317"/>
                    </a:cubicBezTo>
                    <a:cubicBezTo>
                      <a:pt x="249" y="343"/>
                      <a:pt x="305" y="360"/>
                      <a:pt x="364" y="377"/>
                    </a:cubicBezTo>
                    <a:cubicBezTo>
                      <a:pt x="423" y="392"/>
                      <a:pt x="485" y="402"/>
                      <a:pt x="545" y="409"/>
                    </a:cubicBezTo>
                    <a:cubicBezTo>
                      <a:pt x="593" y="415"/>
                      <a:pt x="641" y="417"/>
                      <a:pt x="690" y="417"/>
                    </a:cubicBezTo>
                    <a:cubicBezTo>
                      <a:pt x="704" y="417"/>
                      <a:pt x="718" y="417"/>
                      <a:pt x="732" y="416"/>
                    </a:cubicBezTo>
                    <a:cubicBezTo>
                      <a:pt x="795" y="415"/>
                      <a:pt x="859" y="408"/>
                      <a:pt x="919" y="396"/>
                    </a:cubicBezTo>
                    <a:cubicBezTo>
                      <a:pt x="981" y="385"/>
                      <a:pt x="1041" y="367"/>
                      <a:pt x="1099" y="349"/>
                    </a:cubicBezTo>
                    <a:lnTo>
                      <a:pt x="1099" y="349"/>
                    </a:lnTo>
                    <a:cubicBezTo>
                      <a:pt x="1071" y="351"/>
                      <a:pt x="1044" y="352"/>
                      <a:pt x="1017" y="352"/>
                    </a:cubicBezTo>
                    <a:cubicBezTo>
                      <a:pt x="494" y="352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6699;p24"/>
              <p:cNvSpPr/>
              <p:nvPr/>
            </p:nvSpPr>
            <p:spPr>
              <a:xfrm>
                <a:off x="3500704" y="2979398"/>
                <a:ext cx="13534" cy="34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11" extrusionOk="0">
                    <a:moveTo>
                      <a:pt x="221" y="0"/>
                    </a:moveTo>
                    <a:cubicBezTo>
                      <a:pt x="191" y="0"/>
                      <a:pt x="163" y="7"/>
                      <a:pt x="137" y="22"/>
                    </a:cubicBezTo>
                    <a:cubicBezTo>
                      <a:pt x="137" y="22"/>
                      <a:pt x="135" y="22"/>
                      <a:pt x="133" y="23"/>
                    </a:cubicBezTo>
                    <a:cubicBezTo>
                      <a:pt x="132" y="24"/>
                      <a:pt x="127" y="24"/>
                      <a:pt x="124" y="26"/>
                    </a:cubicBezTo>
                    <a:cubicBezTo>
                      <a:pt x="120" y="29"/>
                      <a:pt x="116" y="29"/>
                      <a:pt x="110" y="30"/>
                    </a:cubicBezTo>
                    <a:cubicBezTo>
                      <a:pt x="103" y="32"/>
                      <a:pt x="97" y="32"/>
                      <a:pt x="90" y="33"/>
                    </a:cubicBezTo>
                    <a:cubicBezTo>
                      <a:pt x="83" y="33"/>
                      <a:pt x="76" y="36"/>
                      <a:pt x="68" y="36"/>
                    </a:cubicBezTo>
                    <a:cubicBezTo>
                      <a:pt x="61" y="37"/>
                      <a:pt x="53" y="37"/>
                      <a:pt x="45" y="37"/>
                    </a:cubicBezTo>
                    <a:lnTo>
                      <a:pt x="22" y="37"/>
                    </a:lnTo>
                    <a:cubicBezTo>
                      <a:pt x="15" y="37"/>
                      <a:pt x="7" y="36"/>
                      <a:pt x="1" y="36"/>
                    </a:cubicBezTo>
                    <a:cubicBezTo>
                      <a:pt x="1" y="36"/>
                      <a:pt x="169" y="111"/>
                      <a:pt x="312" y="111"/>
                    </a:cubicBezTo>
                    <a:cubicBezTo>
                      <a:pt x="357" y="111"/>
                      <a:pt x="400" y="103"/>
                      <a:pt x="434" y="83"/>
                    </a:cubicBezTo>
                    <a:cubicBezTo>
                      <a:pt x="432" y="80"/>
                      <a:pt x="429" y="80"/>
                      <a:pt x="426" y="76"/>
                    </a:cubicBezTo>
                    <a:cubicBezTo>
                      <a:pt x="365" y="34"/>
                      <a:pt x="289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6700;p24"/>
              <p:cNvSpPr/>
              <p:nvPr/>
            </p:nvSpPr>
            <p:spPr>
              <a:xfrm>
                <a:off x="3492065" y="2963026"/>
                <a:ext cx="83825" cy="38295"/>
              </a:xfrm>
              <a:custGeom>
                <a:avLst/>
                <a:gdLst/>
                <a:ahLst/>
                <a:cxnLst/>
                <a:rect l="l" t="t" r="r" b="b"/>
                <a:pathLst>
                  <a:path w="2688" h="1228" extrusionOk="0">
                    <a:moveTo>
                      <a:pt x="2656" y="0"/>
                    </a:moveTo>
                    <a:lnTo>
                      <a:pt x="966" y="972"/>
                    </a:lnTo>
                    <a:cubicBezTo>
                      <a:pt x="966" y="972"/>
                      <a:pt x="675" y="1107"/>
                      <a:pt x="262" y="1107"/>
                    </a:cubicBezTo>
                    <a:cubicBezTo>
                      <a:pt x="179" y="1107"/>
                      <a:pt x="91" y="1101"/>
                      <a:pt x="0" y="1089"/>
                    </a:cubicBezTo>
                    <a:lnTo>
                      <a:pt x="0" y="1089"/>
                    </a:lnTo>
                    <a:cubicBezTo>
                      <a:pt x="0" y="1089"/>
                      <a:pt x="270" y="1227"/>
                      <a:pt x="618" y="1227"/>
                    </a:cubicBezTo>
                    <a:cubicBezTo>
                      <a:pt x="739" y="1227"/>
                      <a:pt x="868" y="1211"/>
                      <a:pt x="1000" y="1166"/>
                    </a:cubicBezTo>
                    <a:lnTo>
                      <a:pt x="2687" y="196"/>
                    </a:lnTo>
                    <a:cubicBezTo>
                      <a:pt x="2687" y="174"/>
                      <a:pt x="2687" y="155"/>
                      <a:pt x="2686" y="138"/>
                    </a:cubicBezTo>
                    <a:cubicBezTo>
                      <a:pt x="2682" y="88"/>
                      <a:pt x="2672" y="43"/>
                      <a:pt x="2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6701;p24"/>
              <p:cNvSpPr/>
              <p:nvPr/>
            </p:nvSpPr>
            <p:spPr>
              <a:xfrm>
                <a:off x="3718433" y="1756659"/>
                <a:ext cx="115104" cy="417131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13376" extrusionOk="0">
                    <a:moveTo>
                      <a:pt x="3537" y="1"/>
                    </a:moveTo>
                    <a:lnTo>
                      <a:pt x="3537" y="1"/>
                    </a:lnTo>
                    <a:cubicBezTo>
                      <a:pt x="3541" y="39"/>
                      <a:pt x="3546" y="78"/>
                      <a:pt x="3550" y="116"/>
                    </a:cubicBezTo>
                    <a:lnTo>
                      <a:pt x="3550" y="116"/>
                    </a:lnTo>
                    <a:cubicBezTo>
                      <a:pt x="3546" y="78"/>
                      <a:pt x="3542" y="39"/>
                      <a:pt x="3537" y="1"/>
                    </a:cubicBezTo>
                    <a:close/>
                    <a:moveTo>
                      <a:pt x="3550" y="116"/>
                    </a:moveTo>
                    <a:cubicBezTo>
                      <a:pt x="3577" y="364"/>
                      <a:pt x="3588" y="613"/>
                      <a:pt x="3583" y="860"/>
                    </a:cubicBezTo>
                    <a:cubicBezTo>
                      <a:pt x="3577" y="1185"/>
                      <a:pt x="3545" y="1510"/>
                      <a:pt x="3488" y="1835"/>
                    </a:cubicBezTo>
                    <a:cubicBezTo>
                      <a:pt x="3429" y="2159"/>
                      <a:pt x="3346" y="2481"/>
                      <a:pt x="3235" y="2801"/>
                    </a:cubicBezTo>
                    <a:cubicBezTo>
                      <a:pt x="3123" y="3122"/>
                      <a:pt x="2988" y="3435"/>
                      <a:pt x="2827" y="3747"/>
                    </a:cubicBezTo>
                    <a:cubicBezTo>
                      <a:pt x="2719" y="3956"/>
                      <a:pt x="2599" y="4160"/>
                      <a:pt x="2470" y="4364"/>
                    </a:cubicBezTo>
                    <a:cubicBezTo>
                      <a:pt x="2341" y="4567"/>
                      <a:pt x="2203" y="4767"/>
                      <a:pt x="2050" y="4966"/>
                    </a:cubicBezTo>
                    <a:cubicBezTo>
                      <a:pt x="2043" y="4976"/>
                      <a:pt x="2034" y="4987"/>
                      <a:pt x="2027" y="4997"/>
                    </a:cubicBezTo>
                    <a:cubicBezTo>
                      <a:pt x="2042" y="5116"/>
                      <a:pt x="2053" y="5234"/>
                      <a:pt x="2065" y="5350"/>
                    </a:cubicBezTo>
                    <a:cubicBezTo>
                      <a:pt x="2095" y="5664"/>
                      <a:pt x="2114" y="5986"/>
                      <a:pt x="2122" y="6292"/>
                    </a:cubicBezTo>
                    <a:cubicBezTo>
                      <a:pt x="2125" y="6431"/>
                      <a:pt x="2128" y="6568"/>
                      <a:pt x="2128" y="6705"/>
                    </a:cubicBezTo>
                    <a:cubicBezTo>
                      <a:pt x="2125" y="7014"/>
                      <a:pt x="2115" y="7308"/>
                      <a:pt x="2092" y="7612"/>
                    </a:cubicBezTo>
                    <a:cubicBezTo>
                      <a:pt x="2068" y="7915"/>
                      <a:pt x="2036" y="8204"/>
                      <a:pt x="1993" y="8499"/>
                    </a:cubicBezTo>
                    <a:cubicBezTo>
                      <a:pt x="1948" y="8793"/>
                      <a:pt x="1896" y="9077"/>
                      <a:pt x="1830" y="9364"/>
                    </a:cubicBezTo>
                    <a:cubicBezTo>
                      <a:pt x="1766" y="9652"/>
                      <a:pt x="1692" y="9926"/>
                      <a:pt x="1606" y="10202"/>
                    </a:cubicBezTo>
                    <a:cubicBezTo>
                      <a:pt x="1520" y="10480"/>
                      <a:pt x="1426" y="10746"/>
                      <a:pt x="1321" y="11012"/>
                    </a:cubicBezTo>
                    <a:cubicBezTo>
                      <a:pt x="1215" y="11278"/>
                      <a:pt x="1100" y="11532"/>
                      <a:pt x="973" y="11788"/>
                    </a:cubicBezTo>
                    <a:cubicBezTo>
                      <a:pt x="845" y="12041"/>
                      <a:pt x="713" y="12286"/>
                      <a:pt x="568" y="12528"/>
                    </a:cubicBezTo>
                    <a:cubicBezTo>
                      <a:pt x="391" y="12823"/>
                      <a:pt x="203" y="13104"/>
                      <a:pt x="0" y="13375"/>
                    </a:cubicBezTo>
                    <a:cubicBezTo>
                      <a:pt x="620" y="12556"/>
                      <a:pt x="1180" y="11669"/>
                      <a:pt x="1664" y="10731"/>
                    </a:cubicBezTo>
                    <a:cubicBezTo>
                      <a:pt x="2185" y="9719"/>
                      <a:pt x="2617" y="8650"/>
                      <a:pt x="2942" y="7547"/>
                    </a:cubicBezTo>
                    <a:cubicBezTo>
                      <a:pt x="3268" y="6443"/>
                      <a:pt x="3489" y="5310"/>
                      <a:pt x="3601" y="4171"/>
                    </a:cubicBezTo>
                    <a:cubicBezTo>
                      <a:pt x="3630" y="3887"/>
                      <a:pt x="3652" y="3602"/>
                      <a:pt x="3666" y="3319"/>
                    </a:cubicBezTo>
                    <a:cubicBezTo>
                      <a:pt x="3681" y="3034"/>
                      <a:pt x="3688" y="2750"/>
                      <a:pt x="3689" y="2468"/>
                    </a:cubicBezTo>
                    <a:cubicBezTo>
                      <a:pt x="3691" y="1903"/>
                      <a:pt x="3668" y="1339"/>
                      <a:pt x="3619" y="784"/>
                    </a:cubicBezTo>
                    <a:cubicBezTo>
                      <a:pt x="3599" y="559"/>
                      <a:pt x="3575" y="336"/>
                      <a:pt x="3550" y="11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2" name="Google Shape;6702;p24"/>
              <p:cNvSpPr/>
              <p:nvPr/>
            </p:nvSpPr>
            <p:spPr>
              <a:xfrm>
                <a:off x="3477752" y="1359308"/>
                <a:ext cx="352515" cy="553097"/>
              </a:xfrm>
              <a:custGeom>
                <a:avLst/>
                <a:gdLst/>
                <a:ahLst/>
                <a:cxnLst/>
                <a:rect l="l" t="t" r="r" b="b"/>
                <a:pathLst>
                  <a:path w="11304" h="17736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166" y="34"/>
                      <a:pt x="188" y="68"/>
                      <a:pt x="208" y="100"/>
                    </a:cubicBezTo>
                    <a:cubicBezTo>
                      <a:pt x="293" y="237"/>
                      <a:pt x="366" y="379"/>
                      <a:pt x="425" y="520"/>
                    </a:cubicBezTo>
                    <a:cubicBezTo>
                      <a:pt x="487" y="659"/>
                      <a:pt x="534" y="803"/>
                      <a:pt x="569" y="947"/>
                    </a:cubicBezTo>
                    <a:cubicBezTo>
                      <a:pt x="603" y="1089"/>
                      <a:pt x="626" y="1236"/>
                      <a:pt x="635" y="1379"/>
                    </a:cubicBezTo>
                    <a:cubicBezTo>
                      <a:pt x="645" y="1526"/>
                      <a:pt x="642" y="1671"/>
                      <a:pt x="626" y="1815"/>
                    </a:cubicBezTo>
                    <a:cubicBezTo>
                      <a:pt x="610" y="1960"/>
                      <a:pt x="583" y="2103"/>
                      <a:pt x="541" y="2246"/>
                    </a:cubicBezTo>
                    <a:cubicBezTo>
                      <a:pt x="501" y="2390"/>
                      <a:pt x="448" y="2530"/>
                      <a:pt x="382" y="2670"/>
                    </a:cubicBezTo>
                    <a:cubicBezTo>
                      <a:pt x="316" y="2810"/>
                      <a:pt x="239" y="2945"/>
                      <a:pt x="150" y="3082"/>
                    </a:cubicBezTo>
                    <a:cubicBezTo>
                      <a:pt x="103" y="3152"/>
                      <a:pt x="53" y="3221"/>
                      <a:pt x="1" y="3290"/>
                    </a:cubicBezTo>
                    <a:cubicBezTo>
                      <a:pt x="41" y="3315"/>
                      <a:pt x="78" y="3342"/>
                      <a:pt x="117" y="3368"/>
                    </a:cubicBezTo>
                    <a:cubicBezTo>
                      <a:pt x="431" y="3576"/>
                      <a:pt x="735" y="3790"/>
                      <a:pt x="1040" y="4013"/>
                    </a:cubicBezTo>
                    <a:cubicBezTo>
                      <a:pt x="1496" y="4347"/>
                      <a:pt x="1934" y="4693"/>
                      <a:pt x="2366" y="5058"/>
                    </a:cubicBezTo>
                    <a:cubicBezTo>
                      <a:pt x="2797" y="5424"/>
                      <a:pt x="3213" y="5800"/>
                      <a:pt x="3615" y="6193"/>
                    </a:cubicBezTo>
                    <a:cubicBezTo>
                      <a:pt x="4018" y="6584"/>
                      <a:pt x="4404" y="6989"/>
                      <a:pt x="4775" y="7403"/>
                    </a:cubicBezTo>
                    <a:cubicBezTo>
                      <a:pt x="5146" y="7819"/>
                      <a:pt x="5503" y="8246"/>
                      <a:pt x="5838" y="8683"/>
                    </a:cubicBezTo>
                    <a:cubicBezTo>
                      <a:pt x="6173" y="9118"/>
                      <a:pt x="6492" y="9567"/>
                      <a:pt x="6791" y="10020"/>
                    </a:cubicBezTo>
                    <a:cubicBezTo>
                      <a:pt x="7087" y="10471"/>
                      <a:pt x="7369" y="10938"/>
                      <a:pt x="7626" y="11401"/>
                    </a:cubicBezTo>
                    <a:cubicBezTo>
                      <a:pt x="7797" y="11712"/>
                      <a:pt x="7961" y="12028"/>
                      <a:pt x="8114" y="12342"/>
                    </a:cubicBezTo>
                    <a:cubicBezTo>
                      <a:pt x="8264" y="12655"/>
                      <a:pt x="8410" y="12977"/>
                      <a:pt x="8542" y="13293"/>
                    </a:cubicBezTo>
                    <a:cubicBezTo>
                      <a:pt x="8674" y="13610"/>
                      <a:pt x="8799" y="13933"/>
                      <a:pt x="8913" y="14251"/>
                    </a:cubicBezTo>
                    <a:cubicBezTo>
                      <a:pt x="9026" y="14569"/>
                      <a:pt x="9133" y="14896"/>
                      <a:pt x="9223" y="15214"/>
                    </a:cubicBezTo>
                    <a:cubicBezTo>
                      <a:pt x="9315" y="15532"/>
                      <a:pt x="9400" y="15860"/>
                      <a:pt x="9472" y="16177"/>
                    </a:cubicBezTo>
                    <a:cubicBezTo>
                      <a:pt x="9544" y="16495"/>
                      <a:pt x="9607" y="16820"/>
                      <a:pt x="9658" y="17136"/>
                    </a:cubicBezTo>
                    <a:cubicBezTo>
                      <a:pt x="9689" y="17335"/>
                      <a:pt x="9718" y="17536"/>
                      <a:pt x="9741" y="17736"/>
                    </a:cubicBezTo>
                    <a:cubicBezTo>
                      <a:pt x="9748" y="17724"/>
                      <a:pt x="9758" y="17716"/>
                      <a:pt x="9765" y="17704"/>
                    </a:cubicBezTo>
                    <a:cubicBezTo>
                      <a:pt x="9916" y="17506"/>
                      <a:pt x="10056" y="17307"/>
                      <a:pt x="10185" y="17103"/>
                    </a:cubicBezTo>
                    <a:cubicBezTo>
                      <a:pt x="10316" y="16899"/>
                      <a:pt x="10434" y="16695"/>
                      <a:pt x="10542" y="16486"/>
                    </a:cubicBezTo>
                    <a:cubicBezTo>
                      <a:pt x="10704" y="16172"/>
                      <a:pt x="10838" y="15860"/>
                      <a:pt x="10949" y="15539"/>
                    </a:cubicBezTo>
                    <a:cubicBezTo>
                      <a:pt x="11061" y="15220"/>
                      <a:pt x="11146" y="14899"/>
                      <a:pt x="11203" y="14574"/>
                    </a:cubicBezTo>
                    <a:cubicBezTo>
                      <a:pt x="11261" y="14251"/>
                      <a:pt x="11292" y="13926"/>
                      <a:pt x="11298" y="13598"/>
                    </a:cubicBezTo>
                    <a:cubicBezTo>
                      <a:pt x="11304" y="13312"/>
                      <a:pt x="11286" y="13024"/>
                      <a:pt x="11250" y="12740"/>
                    </a:cubicBezTo>
                    <a:cubicBezTo>
                      <a:pt x="11249" y="12736"/>
                      <a:pt x="11249" y="12734"/>
                      <a:pt x="11249" y="12730"/>
                    </a:cubicBezTo>
                    <a:cubicBezTo>
                      <a:pt x="11246" y="12698"/>
                      <a:pt x="11242" y="12668"/>
                      <a:pt x="11236" y="12635"/>
                    </a:cubicBezTo>
                    <a:cubicBezTo>
                      <a:pt x="11235" y="12632"/>
                      <a:pt x="11235" y="12626"/>
                      <a:pt x="11235" y="12619"/>
                    </a:cubicBezTo>
                    <a:cubicBezTo>
                      <a:pt x="11125" y="11824"/>
                      <a:pt x="10963" y="11046"/>
                      <a:pt x="10756" y="10294"/>
                    </a:cubicBezTo>
                    <a:cubicBezTo>
                      <a:pt x="10473" y="9262"/>
                      <a:pt x="10105" y="8280"/>
                      <a:pt x="9673" y="7362"/>
                    </a:cubicBezTo>
                    <a:cubicBezTo>
                      <a:pt x="9455" y="6902"/>
                      <a:pt x="9223" y="6460"/>
                      <a:pt x="8979" y="6035"/>
                    </a:cubicBezTo>
                    <a:cubicBezTo>
                      <a:pt x="8791" y="5704"/>
                      <a:pt x="8589" y="5376"/>
                      <a:pt x="8374" y="5053"/>
                    </a:cubicBezTo>
                    <a:cubicBezTo>
                      <a:pt x="8368" y="5044"/>
                      <a:pt x="8362" y="5037"/>
                      <a:pt x="8358" y="5028"/>
                    </a:cubicBezTo>
                    <a:cubicBezTo>
                      <a:pt x="8341" y="5002"/>
                      <a:pt x="8325" y="4978"/>
                      <a:pt x="8308" y="4952"/>
                    </a:cubicBezTo>
                    <a:cubicBezTo>
                      <a:pt x="8187" y="4774"/>
                      <a:pt x="8059" y="4598"/>
                      <a:pt x="7928" y="4427"/>
                    </a:cubicBezTo>
                    <a:cubicBezTo>
                      <a:pt x="7665" y="4087"/>
                      <a:pt x="7377" y="3757"/>
                      <a:pt x="7074" y="3448"/>
                    </a:cubicBezTo>
                    <a:cubicBezTo>
                      <a:pt x="6772" y="3139"/>
                      <a:pt x="6446" y="2844"/>
                      <a:pt x="6102" y="2571"/>
                    </a:cubicBezTo>
                    <a:cubicBezTo>
                      <a:pt x="5759" y="2297"/>
                      <a:pt x="5398" y="2041"/>
                      <a:pt x="5018" y="1804"/>
                    </a:cubicBezTo>
                    <a:cubicBezTo>
                      <a:pt x="4642" y="1568"/>
                      <a:pt x="4246" y="1351"/>
                      <a:pt x="3834" y="1154"/>
                    </a:cubicBezTo>
                    <a:cubicBezTo>
                      <a:pt x="3422" y="955"/>
                      <a:pt x="2998" y="780"/>
                      <a:pt x="2558" y="623"/>
                    </a:cubicBezTo>
                    <a:cubicBezTo>
                      <a:pt x="2116" y="467"/>
                      <a:pt x="1668" y="334"/>
                      <a:pt x="1203" y="219"/>
                    </a:cubicBezTo>
                    <a:cubicBezTo>
                      <a:pt x="892" y="143"/>
                      <a:pt x="582" y="78"/>
                      <a:pt x="261" y="21"/>
                    </a:cubicBezTo>
                    <a:cubicBezTo>
                      <a:pt x="222" y="17"/>
                      <a:pt x="182" y="8"/>
                      <a:pt x="14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3" name="Google Shape;6703;p24"/>
              <p:cNvSpPr/>
              <p:nvPr/>
            </p:nvSpPr>
            <p:spPr>
              <a:xfrm>
                <a:off x="3828139" y="1753354"/>
                <a:ext cx="437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97" extrusionOk="0">
                    <a:moveTo>
                      <a:pt x="13" y="97"/>
                    </a:moveTo>
                    <a:cubicBezTo>
                      <a:pt x="10" y="64"/>
                      <a:pt x="4" y="32"/>
                      <a:pt x="0" y="0"/>
                    </a:cubicBezTo>
                    <a:cubicBezTo>
                      <a:pt x="4" y="32"/>
                      <a:pt x="10" y="64"/>
                      <a:pt x="13" y="97"/>
                    </a:cubicBez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4" name="Google Shape;6704;p24"/>
              <p:cNvSpPr/>
              <p:nvPr/>
            </p:nvSpPr>
            <p:spPr>
              <a:xfrm>
                <a:off x="3389219" y="1912643"/>
                <a:ext cx="395457" cy="472671"/>
              </a:xfrm>
              <a:custGeom>
                <a:avLst/>
                <a:gdLst/>
                <a:ahLst/>
                <a:cxnLst/>
                <a:rect l="l" t="t" r="r" b="b"/>
                <a:pathLst>
                  <a:path w="12681" h="15157" extrusionOk="0">
                    <a:moveTo>
                      <a:pt x="12580" y="0"/>
                    </a:moveTo>
                    <a:cubicBezTo>
                      <a:pt x="12435" y="189"/>
                      <a:pt x="12284" y="373"/>
                      <a:pt x="12118" y="555"/>
                    </a:cubicBezTo>
                    <a:cubicBezTo>
                      <a:pt x="11946" y="749"/>
                      <a:pt x="11766" y="936"/>
                      <a:pt x="11572" y="1123"/>
                    </a:cubicBezTo>
                    <a:cubicBezTo>
                      <a:pt x="11378" y="1310"/>
                      <a:pt x="11178" y="1490"/>
                      <a:pt x="10964" y="1669"/>
                    </a:cubicBezTo>
                    <a:cubicBezTo>
                      <a:pt x="10751" y="1849"/>
                      <a:pt x="10536" y="2020"/>
                      <a:pt x="10301" y="2193"/>
                    </a:cubicBezTo>
                    <a:cubicBezTo>
                      <a:pt x="10068" y="2364"/>
                      <a:pt x="9834" y="2526"/>
                      <a:pt x="9582" y="2690"/>
                    </a:cubicBezTo>
                    <a:cubicBezTo>
                      <a:pt x="9416" y="2799"/>
                      <a:pt x="9249" y="2904"/>
                      <a:pt x="9073" y="3008"/>
                    </a:cubicBezTo>
                    <a:cubicBezTo>
                      <a:pt x="8900" y="3113"/>
                      <a:pt x="8724" y="3213"/>
                      <a:pt x="8542" y="3314"/>
                    </a:cubicBezTo>
                    <a:cubicBezTo>
                      <a:pt x="8273" y="3462"/>
                      <a:pt x="7984" y="3612"/>
                      <a:pt x="7698" y="3753"/>
                    </a:cubicBezTo>
                    <a:cubicBezTo>
                      <a:pt x="7410" y="3891"/>
                      <a:pt x="7107" y="4029"/>
                      <a:pt x="6806" y="4158"/>
                    </a:cubicBezTo>
                    <a:cubicBezTo>
                      <a:pt x="6506" y="4287"/>
                      <a:pt x="6188" y="4415"/>
                      <a:pt x="5873" y="4532"/>
                    </a:cubicBezTo>
                    <a:cubicBezTo>
                      <a:pt x="5558" y="4648"/>
                      <a:pt x="5231" y="4763"/>
                      <a:pt x="4903" y="4870"/>
                    </a:cubicBezTo>
                    <a:cubicBezTo>
                      <a:pt x="4576" y="4976"/>
                      <a:pt x="4236" y="5078"/>
                      <a:pt x="3898" y="5172"/>
                    </a:cubicBezTo>
                    <a:cubicBezTo>
                      <a:pt x="3560" y="5268"/>
                      <a:pt x="3211" y="5357"/>
                      <a:pt x="2863" y="5438"/>
                    </a:cubicBezTo>
                    <a:cubicBezTo>
                      <a:pt x="2758" y="5463"/>
                      <a:pt x="2650" y="5488"/>
                      <a:pt x="2542" y="5512"/>
                    </a:cubicBezTo>
                    <a:cubicBezTo>
                      <a:pt x="2546" y="5636"/>
                      <a:pt x="2552" y="5758"/>
                      <a:pt x="2557" y="5879"/>
                    </a:cubicBezTo>
                    <a:cubicBezTo>
                      <a:pt x="2567" y="6200"/>
                      <a:pt x="2574" y="6527"/>
                      <a:pt x="2578" y="6838"/>
                    </a:cubicBezTo>
                    <a:cubicBezTo>
                      <a:pt x="2580" y="6976"/>
                      <a:pt x="2580" y="7115"/>
                      <a:pt x="2580" y="7252"/>
                    </a:cubicBezTo>
                    <a:cubicBezTo>
                      <a:pt x="2578" y="7561"/>
                      <a:pt x="2574" y="7851"/>
                      <a:pt x="2565" y="8146"/>
                    </a:cubicBezTo>
                    <a:cubicBezTo>
                      <a:pt x="2557" y="8442"/>
                      <a:pt x="2544" y="8721"/>
                      <a:pt x="2525" y="9002"/>
                    </a:cubicBezTo>
                    <a:cubicBezTo>
                      <a:pt x="2509" y="9282"/>
                      <a:pt x="2488" y="9546"/>
                      <a:pt x="2463" y="9812"/>
                    </a:cubicBezTo>
                    <a:cubicBezTo>
                      <a:pt x="2437" y="10077"/>
                      <a:pt x="2408" y="10328"/>
                      <a:pt x="2374" y="10576"/>
                    </a:cubicBezTo>
                    <a:cubicBezTo>
                      <a:pt x="2342" y="10824"/>
                      <a:pt x="2305" y="11057"/>
                      <a:pt x="2263" y="11289"/>
                    </a:cubicBezTo>
                    <a:cubicBezTo>
                      <a:pt x="2222" y="11519"/>
                      <a:pt x="2177" y="11739"/>
                      <a:pt x="2127" y="11950"/>
                    </a:cubicBezTo>
                    <a:cubicBezTo>
                      <a:pt x="2076" y="12163"/>
                      <a:pt x="2025" y="12363"/>
                      <a:pt x="1967" y="12557"/>
                    </a:cubicBezTo>
                    <a:cubicBezTo>
                      <a:pt x="1881" y="12847"/>
                      <a:pt x="1787" y="13110"/>
                      <a:pt x="1684" y="13356"/>
                    </a:cubicBezTo>
                    <a:cubicBezTo>
                      <a:pt x="1582" y="13602"/>
                      <a:pt x="1473" y="13822"/>
                      <a:pt x="1353" y="14019"/>
                    </a:cubicBezTo>
                    <a:cubicBezTo>
                      <a:pt x="1235" y="14217"/>
                      <a:pt x="1109" y="14390"/>
                      <a:pt x="977" y="14538"/>
                    </a:cubicBezTo>
                    <a:cubicBezTo>
                      <a:pt x="844" y="14687"/>
                      <a:pt x="703" y="14811"/>
                      <a:pt x="557" y="14910"/>
                    </a:cubicBezTo>
                    <a:cubicBezTo>
                      <a:pt x="409" y="15009"/>
                      <a:pt x="255" y="15083"/>
                      <a:pt x="95" y="15132"/>
                    </a:cubicBezTo>
                    <a:cubicBezTo>
                      <a:pt x="64" y="15140"/>
                      <a:pt x="33" y="15149"/>
                      <a:pt x="0" y="15156"/>
                    </a:cubicBezTo>
                    <a:cubicBezTo>
                      <a:pt x="19" y="15153"/>
                      <a:pt x="36" y="15147"/>
                      <a:pt x="55" y="15145"/>
                    </a:cubicBezTo>
                    <a:cubicBezTo>
                      <a:pt x="690" y="15001"/>
                      <a:pt x="1310" y="14824"/>
                      <a:pt x="1910" y="14620"/>
                    </a:cubicBezTo>
                    <a:cubicBezTo>
                      <a:pt x="2306" y="14485"/>
                      <a:pt x="2695" y="14335"/>
                      <a:pt x="3074" y="14177"/>
                    </a:cubicBezTo>
                    <a:cubicBezTo>
                      <a:pt x="3549" y="13977"/>
                      <a:pt x="4009" y="13762"/>
                      <a:pt x="4450" y="13530"/>
                    </a:cubicBezTo>
                    <a:cubicBezTo>
                      <a:pt x="4671" y="13414"/>
                      <a:pt x="4888" y="13294"/>
                      <a:pt x="5103" y="13172"/>
                    </a:cubicBezTo>
                    <a:cubicBezTo>
                      <a:pt x="5317" y="13050"/>
                      <a:pt x="5528" y="12922"/>
                      <a:pt x="5738" y="12790"/>
                    </a:cubicBezTo>
                    <a:cubicBezTo>
                      <a:pt x="6583" y="12258"/>
                      <a:pt x="7410" y="11640"/>
                      <a:pt x="8198" y="10934"/>
                    </a:cubicBezTo>
                    <a:cubicBezTo>
                      <a:pt x="8984" y="10226"/>
                      <a:pt x="9730" y="9433"/>
                      <a:pt x="10408" y="8562"/>
                    </a:cubicBezTo>
                    <a:cubicBezTo>
                      <a:pt x="10457" y="8498"/>
                      <a:pt x="10505" y="8435"/>
                      <a:pt x="10553" y="8370"/>
                    </a:cubicBezTo>
                    <a:cubicBezTo>
                      <a:pt x="10757" y="8097"/>
                      <a:pt x="10945" y="7817"/>
                      <a:pt x="11121" y="7524"/>
                    </a:cubicBezTo>
                    <a:cubicBezTo>
                      <a:pt x="11267" y="7284"/>
                      <a:pt x="11401" y="7039"/>
                      <a:pt x="11528" y="6785"/>
                    </a:cubicBezTo>
                    <a:cubicBezTo>
                      <a:pt x="11656" y="6529"/>
                      <a:pt x="11768" y="6274"/>
                      <a:pt x="11874" y="6008"/>
                    </a:cubicBezTo>
                    <a:cubicBezTo>
                      <a:pt x="11980" y="5742"/>
                      <a:pt x="12074" y="5476"/>
                      <a:pt x="12160" y="5199"/>
                    </a:cubicBezTo>
                    <a:cubicBezTo>
                      <a:pt x="12246" y="4920"/>
                      <a:pt x="12320" y="4645"/>
                      <a:pt x="12384" y="4359"/>
                    </a:cubicBezTo>
                    <a:cubicBezTo>
                      <a:pt x="12449" y="4075"/>
                      <a:pt x="12504" y="3790"/>
                      <a:pt x="12547" y="3495"/>
                    </a:cubicBezTo>
                    <a:cubicBezTo>
                      <a:pt x="12591" y="3199"/>
                      <a:pt x="12622" y="2910"/>
                      <a:pt x="12645" y="2608"/>
                    </a:cubicBezTo>
                    <a:cubicBezTo>
                      <a:pt x="12669" y="2303"/>
                      <a:pt x="12679" y="2009"/>
                      <a:pt x="12681" y="1700"/>
                    </a:cubicBezTo>
                    <a:cubicBezTo>
                      <a:pt x="12681" y="1563"/>
                      <a:pt x="12679" y="1425"/>
                      <a:pt x="12676" y="1288"/>
                    </a:cubicBezTo>
                    <a:cubicBezTo>
                      <a:pt x="12666" y="981"/>
                      <a:pt x="12648" y="660"/>
                      <a:pt x="12617" y="354"/>
                    </a:cubicBezTo>
                    <a:cubicBezTo>
                      <a:pt x="12607" y="238"/>
                      <a:pt x="12594" y="118"/>
                      <a:pt x="12580" y="0"/>
                    </a:cubicBezTo>
                    <a:close/>
                  </a:path>
                </a:pathLst>
              </a:custGeom>
              <a:solidFill>
                <a:srgbClr val="D35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5" name="Google Shape;6705;p24"/>
              <p:cNvSpPr/>
              <p:nvPr/>
            </p:nvSpPr>
            <p:spPr>
              <a:xfrm>
                <a:off x="3349054" y="1461842"/>
                <a:ext cx="432474" cy="622546"/>
              </a:xfrm>
              <a:custGeom>
                <a:avLst/>
                <a:gdLst/>
                <a:ahLst/>
                <a:cxnLst/>
                <a:rect l="l" t="t" r="r" b="b"/>
                <a:pathLst>
                  <a:path w="13868" h="19963" extrusionOk="0">
                    <a:moveTo>
                      <a:pt x="4128" y="1"/>
                    </a:moveTo>
                    <a:cubicBezTo>
                      <a:pt x="4080" y="62"/>
                      <a:pt x="4030" y="124"/>
                      <a:pt x="3975" y="188"/>
                    </a:cubicBezTo>
                    <a:cubicBezTo>
                      <a:pt x="3862" y="318"/>
                      <a:pt x="3744" y="441"/>
                      <a:pt x="3607" y="563"/>
                    </a:cubicBezTo>
                    <a:cubicBezTo>
                      <a:pt x="3517" y="643"/>
                      <a:pt x="3423" y="721"/>
                      <a:pt x="3326" y="800"/>
                    </a:cubicBezTo>
                    <a:cubicBezTo>
                      <a:pt x="3225" y="879"/>
                      <a:pt x="3124" y="952"/>
                      <a:pt x="3016" y="1026"/>
                    </a:cubicBezTo>
                    <a:cubicBezTo>
                      <a:pt x="2909" y="1100"/>
                      <a:pt x="2798" y="1169"/>
                      <a:pt x="2681" y="1240"/>
                    </a:cubicBezTo>
                    <a:cubicBezTo>
                      <a:pt x="2604" y="1287"/>
                      <a:pt x="2525" y="1332"/>
                      <a:pt x="2444" y="1377"/>
                    </a:cubicBezTo>
                    <a:cubicBezTo>
                      <a:pt x="2324" y="1444"/>
                      <a:pt x="2194" y="1510"/>
                      <a:pt x="2068" y="1571"/>
                    </a:cubicBezTo>
                    <a:cubicBezTo>
                      <a:pt x="1938" y="1632"/>
                      <a:pt x="1802" y="1693"/>
                      <a:pt x="1666" y="1749"/>
                    </a:cubicBezTo>
                    <a:cubicBezTo>
                      <a:pt x="1531" y="1805"/>
                      <a:pt x="1389" y="1860"/>
                      <a:pt x="1248" y="1911"/>
                    </a:cubicBezTo>
                    <a:cubicBezTo>
                      <a:pt x="1107" y="1963"/>
                      <a:pt x="958" y="2012"/>
                      <a:pt x="811" y="2057"/>
                    </a:cubicBezTo>
                    <a:cubicBezTo>
                      <a:pt x="590" y="2124"/>
                      <a:pt x="357" y="2187"/>
                      <a:pt x="124" y="2242"/>
                    </a:cubicBezTo>
                    <a:cubicBezTo>
                      <a:pt x="84" y="2252"/>
                      <a:pt x="42" y="2261"/>
                      <a:pt x="0" y="2271"/>
                    </a:cubicBezTo>
                    <a:cubicBezTo>
                      <a:pt x="15" y="2308"/>
                      <a:pt x="30" y="2345"/>
                      <a:pt x="45" y="2386"/>
                    </a:cubicBezTo>
                    <a:cubicBezTo>
                      <a:pt x="170" y="2698"/>
                      <a:pt x="288" y="3013"/>
                      <a:pt x="409" y="3337"/>
                    </a:cubicBezTo>
                    <a:cubicBezTo>
                      <a:pt x="588" y="3825"/>
                      <a:pt x="759" y="4315"/>
                      <a:pt x="929" y="4825"/>
                    </a:cubicBezTo>
                    <a:cubicBezTo>
                      <a:pt x="1099" y="5334"/>
                      <a:pt x="1263" y="5848"/>
                      <a:pt x="1421" y="6375"/>
                    </a:cubicBezTo>
                    <a:cubicBezTo>
                      <a:pt x="1579" y="6901"/>
                      <a:pt x="1731" y="7435"/>
                      <a:pt x="1876" y="7974"/>
                    </a:cubicBezTo>
                    <a:cubicBezTo>
                      <a:pt x="2022" y="8513"/>
                      <a:pt x="2161" y="9059"/>
                      <a:pt x="2293" y="9607"/>
                    </a:cubicBezTo>
                    <a:cubicBezTo>
                      <a:pt x="2427" y="10156"/>
                      <a:pt x="2552" y="10711"/>
                      <a:pt x="2669" y="11263"/>
                    </a:cubicBezTo>
                    <a:cubicBezTo>
                      <a:pt x="2786" y="11814"/>
                      <a:pt x="2897" y="12375"/>
                      <a:pt x="2998" y="12925"/>
                    </a:cubicBezTo>
                    <a:cubicBezTo>
                      <a:pt x="3067" y="13293"/>
                      <a:pt x="3131" y="13664"/>
                      <a:pt x="3190" y="14028"/>
                    </a:cubicBezTo>
                    <a:cubicBezTo>
                      <a:pt x="3249" y="14393"/>
                      <a:pt x="3307" y="14761"/>
                      <a:pt x="3359" y="15123"/>
                    </a:cubicBezTo>
                    <a:cubicBezTo>
                      <a:pt x="3412" y="15483"/>
                      <a:pt x="3459" y="15849"/>
                      <a:pt x="3505" y="16205"/>
                    </a:cubicBezTo>
                    <a:cubicBezTo>
                      <a:pt x="3550" y="16561"/>
                      <a:pt x="3592" y="16922"/>
                      <a:pt x="3627" y="17270"/>
                    </a:cubicBezTo>
                    <a:cubicBezTo>
                      <a:pt x="3663" y="17619"/>
                      <a:pt x="3695" y="17974"/>
                      <a:pt x="3724" y="18316"/>
                    </a:cubicBezTo>
                    <a:cubicBezTo>
                      <a:pt x="3753" y="18657"/>
                      <a:pt x="3778" y="19005"/>
                      <a:pt x="3797" y="19337"/>
                    </a:cubicBezTo>
                    <a:cubicBezTo>
                      <a:pt x="3810" y="19546"/>
                      <a:pt x="3822" y="19756"/>
                      <a:pt x="3830" y="19963"/>
                    </a:cubicBezTo>
                    <a:cubicBezTo>
                      <a:pt x="3938" y="19940"/>
                      <a:pt x="4046" y="19914"/>
                      <a:pt x="4152" y="19889"/>
                    </a:cubicBezTo>
                    <a:cubicBezTo>
                      <a:pt x="4499" y="19806"/>
                      <a:pt x="4849" y="19717"/>
                      <a:pt x="5187" y="19623"/>
                    </a:cubicBezTo>
                    <a:cubicBezTo>
                      <a:pt x="5525" y="19530"/>
                      <a:pt x="5864" y="19426"/>
                      <a:pt x="6191" y="19321"/>
                    </a:cubicBezTo>
                    <a:cubicBezTo>
                      <a:pt x="6519" y="19215"/>
                      <a:pt x="6848" y="19100"/>
                      <a:pt x="7161" y="18984"/>
                    </a:cubicBezTo>
                    <a:cubicBezTo>
                      <a:pt x="7476" y="18864"/>
                      <a:pt x="7794" y="18738"/>
                      <a:pt x="8094" y="18608"/>
                    </a:cubicBezTo>
                    <a:cubicBezTo>
                      <a:pt x="8396" y="18482"/>
                      <a:pt x="8700" y="18344"/>
                      <a:pt x="8986" y="18203"/>
                    </a:cubicBezTo>
                    <a:cubicBezTo>
                      <a:pt x="9272" y="18062"/>
                      <a:pt x="9559" y="17914"/>
                      <a:pt x="9831" y="17764"/>
                    </a:cubicBezTo>
                    <a:cubicBezTo>
                      <a:pt x="10012" y="17665"/>
                      <a:pt x="10188" y="17563"/>
                      <a:pt x="10363" y="17458"/>
                    </a:cubicBezTo>
                    <a:cubicBezTo>
                      <a:pt x="10537" y="17355"/>
                      <a:pt x="10704" y="17251"/>
                      <a:pt x="10870" y="17140"/>
                    </a:cubicBezTo>
                    <a:cubicBezTo>
                      <a:pt x="11122" y="16978"/>
                      <a:pt x="11356" y="16816"/>
                      <a:pt x="11589" y="16643"/>
                    </a:cubicBezTo>
                    <a:cubicBezTo>
                      <a:pt x="11822" y="16472"/>
                      <a:pt x="12039" y="16299"/>
                      <a:pt x="12253" y="16120"/>
                    </a:cubicBezTo>
                    <a:cubicBezTo>
                      <a:pt x="12466" y="15940"/>
                      <a:pt x="12666" y="15760"/>
                      <a:pt x="12860" y="15573"/>
                    </a:cubicBezTo>
                    <a:cubicBezTo>
                      <a:pt x="13054" y="15385"/>
                      <a:pt x="13232" y="15200"/>
                      <a:pt x="13406" y="15006"/>
                    </a:cubicBezTo>
                    <a:cubicBezTo>
                      <a:pt x="13572" y="14823"/>
                      <a:pt x="13723" y="14639"/>
                      <a:pt x="13868" y="14451"/>
                    </a:cubicBezTo>
                    <a:cubicBezTo>
                      <a:pt x="13844" y="14251"/>
                      <a:pt x="13816" y="14049"/>
                      <a:pt x="13785" y="13853"/>
                    </a:cubicBezTo>
                    <a:cubicBezTo>
                      <a:pt x="13734" y="13538"/>
                      <a:pt x="13671" y="13211"/>
                      <a:pt x="13599" y="12888"/>
                    </a:cubicBezTo>
                    <a:cubicBezTo>
                      <a:pt x="13527" y="12569"/>
                      <a:pt x="13442" y="12242"/>
                      <a:pt x="13350" y="11925"/>
                    </a:cubicBezTo>
                    <a:cubicBezTo>
                      <a:pt x="13257" y="11604"/>
                      <a:pt x="13153" y="11279"/>
                      <a:pt x="13040" y="10961"/>
                    </a:cubicBezTo>
                    <a:cubicBezTo>
                      <a:pt x="12929" y="10642"/>
                      <a:pt x="12803" y="10319"/>
                      <a:pt x="12670" y="10002"/>
                    </a:cubicBezTo>
                    <a:cubicBezTo>
                      <a:pt x="12537" y="9686"/>
                      <a:pt x="12393" y="9367"/>
                      <a:pt x="12241" y="9052"/>
                    </a:cubicBezTo>
                    <a:cubicBezTo>
                      <a:pt x="12090" y="8737"/>
                      <a:pt x="11924" y="8421"/>
                      <a:pt x="11753" y="8112"/>
                    </a:cubicBezTo>
                    <a:cubicBezTo>
                      <a:pt x="11496" y="7649"/>
                      <a:pt x="11214" y="7182"/>
                      <a:pt x="10918" y="6730"/>
                    </a:cubicBezTo>
                    <a:cubicBezTo>
                      <a:pt x="10622" y="6277"/>
                      <a:pt x="10301" y="5828"/>
                      <a:pt x="9965" y="5393"/>
                    </a:cubicBezTo>
                    <a:cubicBezTo>
                      <a:pt x="9630" y="4959"/>
                      <a:pt x="9273" y="4529"/>
                      <a:pt x="8904" y="4114"/>
                    </a:cubicBezTo>
                    <a:cubicBezTo>
                      <a:pt x="8531" y="3698"/>
                      <a:pt x="8145" y="3294"/>
                      <a:pt x="7742" y="2902"/>
                    </a:cubicBezTo>
                    <a:cubicBezTo>
                      <a:pt x="7340" y="2509"/>
                      <a:pt x="6924" y="2134"/>
                      <a:pt x="6493" y="1769"/>
                    </a:cubicBezTo>
                    <a:cubicBezTo>
                      <a:pt x="6061" y="1404"/>
                      <a:pt x="5623" y="1057"/>
                      <a:pt x="5167" y="722"/>
                    </a:cubicBezTo>
                    <a:cubicBezTo>
                      <a:pt x="4864" y="498"/>
                      <a:pt x="4559" y="287"/>
                      <a:pt x="4246" y="78"/>
                    </a:cubicBezTo>
                    <a:cubicBezTo>
                      <a:pt x="4205" y="51"/>
                      <a:pt x="4168" y="25"/>
                      <a:pt x="4128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6" name="Google Shape;6706;p24"/>
              <p:cNvSpPr/>
              <p:nvPr/>
            </p:nvSpPr>
            <p:spPr>
              <a:xfrm>
                <a:off x="3359532" y="1278790"/>
                <a:ext cx="377183" cy="235104"/>
              </a:xfrm>
              <a:custGeom>
                <a:avLst/>
                <a:gdLst/>
                <a:ahLst/>
                <a:cxnLst/>
                <a:rect l="l" t="t" r="r" b="b"/>
                <a:pathLst>
                  <a:path w="12095" h="7539" extrusionOk="0">
                    <a:moveTo>
                      <a:pt x="998" y="0"/>
                    </a:moveTo>
                    <a:cubicBezTo>
                      <a:pt x="823" y="0"/>
                      <a:pt x="646" y="19"/>
                      <a:pt x="462" y="63"/>
                    </a:cubicBezTo>
                    <a:cubicBezTo>
                      <a:pt x="327" y="93"/>
                      <a:pt x="192" y="133"/>
                      <a:pt x="52" y="186"/>
                    </a:cubicBezTo>
                    <a:cubicBezTo>
                      <a:pt x="34" y="192"/>
                      <a:pt x="18" y="199"/>
                      <a:pt x="1" y="206"/>
                    </a:cubicBezTo>
                    <a:cubicBezTo>
                      <a:pt x="11" y="208"/>
                      <a:pt x="19" y="212"/>
                      <a:pt x="31" y="213"/>
                    </a:cubicBezTo>
                    <a:cubicBezTo>
                      <a:pt x="261" y="272"/>
                      <a:pt x="478" y="337"/>
                      <a:pt x="698" y="409"/>
                    </a:cubicBezTo>
                    <a:cubicBezTo>
                      <a:pt x="916" y="481"/>
                      <a:pt x="1122" y="559"/>
                      <a:pt x="1326" y="643"/>
                    </a:cubicBezTo>
                    <a:cubicBezTo>
                      <a:pt x="1463" y="701"/>
                      <a:pt x="1592" y="758"/>
                      <a:pt x="1722" y="819"/>
                    </a:cubicBezTo>
                    <a:cubicBezTo>
                      <a:pt x="1851" y="881"/>
                      <a:pt x="1973" y="942"/>
                      <a:pt x="2095" y="1010"/>
                    </a:cubicBezTo>
                    <a:cubicBezTo>
                      <a:pt x="2150" y="1040"/>
                      <a:pt x="2203" y="1069"/>
                      <a:pt x="2255" y="1099"/>
                    </a:cubicBezTo>
                    <a:cubicBezTo>
                      <a:pt x="2374" y="1168"/>
                      <a:pt x="2491" y="1241"/>
                      <a:pt x="2600" y="1313"/>
                    </a:cubicBezTo>
                    <a:cubicBezTo>
                      <a:pt x="2711" y="1385"/>
                      <a:pt x="2818" y="1463"/>
                      <a:pt x="2919" y="1539"/>
                    </a:cubicBezTo>
                    <a:cubicBezTo>
                      <a:pt x="3020" y="1615"/>
                      <a:pt x="3118" y="1696"/>
                      <a:pt x="3210" y="1776"/>
                    </a:cubicBezTo>
                    <a:cubicBezTo>
                      <a:pt x="3302" y="1855"/>
                      <a:pt x="3391" y="1940"/>
                      <a:pt x="3473" y="2025"/>
                    </a:cubicBezTo>
                    <a:cubicBezTo>
                      <a:pt x="3553" y="2110"/>
                      <a:pt x="3632" y="2197"/>
                      <a:pt x="3704" y="2284"/>
                    </a:cubicBezTo>
                    <a:cubicBezTo>
                      <a:pt x="3785" y="2383"/>
                      <a:pt x="3862" y="2485"/>
                      <a:pt x="3930" y="2587"/>
                    </a:cubicBezTo>
                    <a:cubicBezTo>
                      <a:pt x="3970" y="2593"/>
                      <a:pt x="4010" y="2600"/>
                      <a:pt x="4049" y="2607"/>
                    </a:cubicBezTo>
                    <a:cubicBezTo>
                      <a:pt x="4368" y="2663"/>
                      <a:pt x="4680" y="2729"/>
                      <a:pt x="4991" y="2804"/>
                    </a:cubicBezTo>
                    <a:cubicBezTo>
                      <a:pt x="5458" y="2919"/>
                      <a:pt x="5905" y="3053"/>
                      <a:pt x="6345" y="3210"/>
                    </a:cubicBezTo>
                    <a:cubicBezTo>
                      <a:pt x="6788" y="3365"/>
                      <a:pt x="7211" y="3542"/>
                      <a:pt x="7622" y="3739"/>
                    </a:cubicBezTo>
                    <a:cubicBezTo>
                      <a:pt x="8031" y="3937"/>
                      <a:pt x="8427" y="4153"/>
                      <a:pt x="8806" y="4390"/>
                    </a:cubicBezTo>
                    <a:cubicBezTo>
                      <a:pt x="9183" y="4627"/>
                      <a:pt x="9547" y="4884"/>
                      <a:pt x="9889" y="5158"/>
                    </a:cubicBezTo>
                    <a:cubicBezTo>
                      <a:pt x="10231" y="5431"/>
                      <a:pt x="10557" y="5725"/>
                      <a:pt x="10862" y="6035"/>
                    </a:cubicBezTo>
                    <a:cubicBezTo>
                      <a:pt x="11166" y="6344"/>
                      <a:pt x="11453" y="6671"/>
                      <a:pt x="11715" y="7014"/>
                    </a:cubicBezTo>
                    <a:cubicBezTo>
                      <a:pt x="11847" y="7185"/>
                      <a:pt x="11974" y="7360"/>
                      <a:pt x="12094" y="7538"/>
                    </a:cubicBezTo>
                    <a:cubicBezTo>
                      <a:pt x="12055" y="7477"/>
                      <a:pt x="12012" y="7416"/>
                      <a:pt x="11971" y="7354"/>
                    </a:cubicBezTo>
                    <a:cubicBezTo>
                      <a:pt x="11396" y="6520"/>
                      <a:pt x="10731" y="5708"/>
                      <a:pt x="9981" y="4945"/>
                    </a:cubicBezTo>
                    <a:cubicBezTo>
                      <a:pt x="9232" y="4181"/>
                      <a:pt x="8397" y="3465"/>
                      <a:pt x="7485" y="2826"/>
                    </a:cubicBezTo>
                    <a:cubicBezTo>
                      <a:pt x="7257" y="2666"/>
                      <a:pt x="7025" y="2509"/>
                      <a:pt x="6788" y="2358"/>
                    </a:cubicBezTo>
                    <a:cubicBezTo>
                      <a:pt x="6551" y="2208"/>
                      <a:pt x="6311" y="2061"/>
                      <a:pt x="6066" y="1920"/>
                    </a:cubicBezTo>
                    <a:cubicBezTo>
                      <a:pt x="5822" y="1781"/>
                      <a:pt x="5572" y="1644"/>
                      <a:pt x="5319" y="1515"/>
                    </a:cubicBezTo>
                    <a:cubicBezTo>
                      <a:pt x="5064" y="1382"/>
                      <a:pt x="4807" y="1259"/>
                      <a:pt x="4549" y="1141"/>
                    </a:cubicBezTo>
                    <a:cubicBezTo>
                      <a:pt x="3569" y="692"/>
                      <a:pt x="2540" y="328"/>
                      <a:pt x="1489" y="61"/>
                    </a:cubicBezTo>
                    <a:lnTo>
                      <a:pt x="1486" y="61"/>
                    </a:lnTo>
                    <a:cubicBezTo>
                      <a:pt x="1345" y="25"/>
                      <a:pt x="1201" y="5"/>
                      <a:pt x="1052" y="1"/>
                    </a:cubicBezTo>
                    <a:cubicBezTo>
                      <a:pt x="1034" y="0"/>
                      <a:pt x="1016" y="0"/>
                      <a:pt x="99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7" name="Google Shape;6707;p24"/>
              <p:cNvSpPr/>
              <p:nvPr/>
            </p:nvSpPr>
            <p:spPr>
              <a:xfrm>
                <a:off x="3319366" y="1285245"/>
                <a:ext cx="162786" cy="74189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379" extrusionOk="0">
                    <a:moveTo>
                      <a:pt x="1290" y="1"/>
                    </a:moveTo>
                    <a:cubicBezTo>
                      <a:pt x="1168" y="50"/>
                      <a:pt x="1046" y="106"/>
                      <a:pt x="921" y="172"/>
                    </a:cubicBezTo>
                    <a:cubicBezTo>
                      <a:pt x="777" y="247"/>
                      <a:pt x="635" y="331"/>
                      <a:pt x="489" y="429"/>
                    </a:cubicBezTo>
                    <a:cubicBezTo>
                      <a:pt x="343" y="527"/>
                      <a:pt x="199" y="633"/>
                      <a:pt x="51" y="753"/>
                    </a:cubicBezTo>
                    <a:cubicBezTo>
                      <a:pt x="32" y="764"/>
                      <a:pt x="16" y="777"/>
                      <a:pt x="1" y="791"/>
                    </a:cubicBezTo>
                    <a:cubicBezTo>
                      <a:pt x="48" y="803"/>
                      <a:pt x="97" y="817"/>
                      <a:pt x="144" y="829"/>
                    </a:cubicBezTo>
                    <a:cubicBezTo>
                      <a:pt x="228" y="853"/>
                      <a:pt x="310" y="878"/>
                      <a:pt x="392" y="905"/>
                    </a:cubicBezTo>
                    <a:cubicBezTo>
                      <a:pt x="475" y="932"/>
                      <a:pt x="551" y="958"/>
                      <a:pt x="630" y="990"/>
                    </a:cubicBezTo>
                    <a:cubicBezTo>
                      <a:pt x="709" y="1019"/>
                      <a:pt x="784" y="1050"/>
                      <a:pt x="859" y="1083"/>
                    </a:cubicBezTo>
                    <a:cubicBezTo>
                      <a:pt x="935" y="1115"/>
                      <a:pt x="1004" y="1149"/>
                      <a:pt x="1076" y="1185"/>
                    </a:cubicBezTo>
                    <a:cubicBezTo>
                      <a:pt x="1148" y="1221"/>
                      <a:pt x="1215" y="1256"/>
                      <a:pt x="1281" y="1295"/>
                    </a:cubicBezTo>
                    <a:cubicBezTo>
                      <a:pt x="1326" y="1321"/>
                      <a:pt x="1369" y="1346"/>
                      <a:pt x="1412" y="1374"/>
                    </a:cubicBezTo>
                    <a:cubicBezTo>
                      <a:pt x="1454" y="1401"/>
                      <a:pt x="1497" y="1430"/>
                      <a:pt x="1536" y="1457"/>
                    </a:cubicBezTo>
                    <a:cubicBezTo>
                      <a:pt x="1598" y="1497"/>
                      <a:pt x="1657" y="1543"/>
                      <a:pt x="1713" y="1586"/>
                    </a:cubicBezTo>
                    <a:cubicBezTo>
                      <a:pt x="1769" y="1630"/>
                      <a:pt x="1822" y="1676"/>
                      <a:pt x="1872" y="1720"/>
                    </a:cubicBezTo>
                    <a:cubicBezTo>
                      <a:pt x="1923" y="1766"/>
                      <a:pt x="1972" y="1814"/>
                      <a:pt x="2016" y="1861"/>
                    </a:cubicBezTo>
                    <a:cubicBezTo>
                      <a:pt x="2061" y="1907"/>
                      <a:pt x="2104" y="1957"/>
                      <a:pt x="2144" y="2006"/>
                    </a:cubicBezTo>
                    <a:cubicBezTo>
                      <a:pt x="2183" y="2055"/>
                      <a:pt x="2219" y="2105"/>
                      <a:pt x="2252" y="2154"/>
                    </a:cubicBezTo>
                    <a:cubicBezTo>
                      <a:pt x="2289" y="2151"/>
                      <a:pt x="2330" y="2151"/>
                      <a:pt x="2367" y="2151"/>
                    </a:cubicBezTo>
                    <a:cubicBezTo>
                      <a:pt x="2395" y="2151"/>
                      <a:pt x="2423" y="2151"/>
                      <a:pt x="2451" y="2151"/>
                    </a:cubicBezTo>
                    <a:cubicBezTo>
                      <a:pt x="2762" y="2151"/>
                      <a:pt x="3069" y="2159"/>
                      <a:pt x="3376" y="2176"/>
                    </a:cubicBezTo>
                    <a:cubicBezTo>
                      <a:pt x="3713" y="2193"/>
                      <a:pt x="4040" y="2220"/>
                      <a:pt x="4368" y="2258"/>
                    </a:cubicBezTo>
                    <a:cubicBezTo>
                      <a:pt x="4659" y="2291"/>
                      <a:pt x="4939" y="2331"/>
                      <a:pt x="5219" y="2379"/>
                    </a:cubicBezTo>
                    <a:cubicBezTo>
                      <a:pt x="5150" y="2275"/>
                      <a:pt x="5073" y="2173"/>
                      <a:pt x="4992" y="2075"/>
                    </a:cubicBezTo>
                    <a:cubicBezTo>
                      <a:pt x="4920" y="1989"/>
                      <a:pt x="4841" y="1900"/>
                      <a:pt x="4762" y="1819"/>
                    </a:cubicBezTo>
                    <a:cubicBezTo>
                      <a:pt x="4680" y="1737"/>
                      <a:pt x="4591" y="1653"/>
                      <a:pt x="4500" y="1572"/>
                    </a:cubicBezTo>
                    <a:cubicBezTo>
                      <a:pt x="4408" y="1493"/>
                      <a:pt x="4309" y="1411"/>
                      <a:pt x="4209" y="1335"/>
                    </a:cubicBezTo>
                    <a:cubicBezTo>
                      <a:pt x="4108" y="1257"/>
                      <a:pt x="4000" y="1180"/>
                      <a:pt x="3891" y="1108"/>
                    </a:cubicBezTo>
                    <a:cubicBezTo>
                      <a:pt x="3782" y="1036"/>
                      <a:pt x="3662" y="963"/>
                      <a:pt x="3546" y="894"/>
                    </a:cubicBezTo>
                    <a:cubicBezTo>
                      <a:pt x="3491" y="863"/>
                      <a:pt x="3439" y="833"/>
                      <a:pt x="3386" y="804"/>
                    </a:cubicBezTo>
                    <a:cubicBezTo>
                      <a:pt x="3264" y="738"/>
                      <a:pt x="3142" y="675"/>
                      <a:pt x="3012" y="613"/>
                    </a:cubicBezTo>
                    <a:cubicBezTo>
                      <a:pt x="2883" y="551"/>
                      <a:pt x="2754" y="495"/>
                      <a:pt x="2617" y="438"/>
                    </a:cubicBezTo>
                    <a:cubicBezTo>
                      <a:pt x="2410" y="353"/>
                      <a:pt x="2207" y="278"/>
                      <a:pt x="1987" y="203"/>
                    </a:cubicBezTo>
                    <a:cubicBezTo>
                      <a:pt x="1769" y="132"/>
                      <a:pt x="1550" y="67"/>
                      <a:pt x="1320" y="8"/>
                    </a:cubicBezTo>
                    <a:cubicBezTo>
                      <a:pt x="1310" y="6"/>
                      <a:pt x="1302" y="2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8" name="Google Shape;6708;p24"/>
              <p:cNvSpPr/>
              <p:nvPr/>
            </p:nvSpPr>
            <p:spPr>
              <a:xfrm>
                <a:off x="3313223" y="1411261"/>
                <a:ext cx="164470" cy="12155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3898" extrusionOk="0">
                    <a:moveTo>
                      <a:pt x="2370" y="1"/>
                    </a:moveTo>
                    <a:cubicBezTo>
                      <a:pt x="2344" y="34"/>
                      <a:pt x="2317" y="66"/>
                      <a:pt x="2291" y="99"/>
                    </a:cubicBezTo>
                    <a:cubicBezTo>
                      <a:pt x="2249" y="149"/>
                      <a:pt x="2204" y="195"/>
                      <a:pt x="2157" y="243"/>
                    </a:cubicBezTo>
                    <a:cubicBezTo>
                      <a:pt x="2111" y="289"/>
                      <a:pt x="2061" y="335"/>
                      <a:pt x="2009" y="379"/>
                    </a:cubicBezTo>
                    <a:cubicBezTo>
                      <a:pt x="1954" y="424"/>
                      <a:pt x="1901" y="467"/>
                      <a:pt x="1844" y="510"/>
                    </a:cubicBezTo>
                    <a:cubicBezTo>
                      <a:pt x="1783" y="553"/>
                      <a:pt x="1726" y="593"/>
                      <a:pt x="1664" y="634"/>
                    </a:cubicBezTo>
                    <a:cubicBezTo>
                      <a:pt x="1622" y="661"/>
                      <a:pt x="1579" y="687"/>
                      <a:pt x="1536" y="713"/>
                    </a:cubicBezTo>
                    <a:cubicBezTo>
                      <a:pt x="1507" y="731"/>
                      <a:pt x="1478" y="749"/>
                      <a:pt x="1448" y="766"/>
                    </a:cubicBezTo>
                    <a:cubicBezTo>
                      <a:pt x="1381" y="803"/>
                      <a:pt x="1309" y="839"/>
                      <a:pt x="1237" y="875"/>
                    </a:cubicBezTo>
                    <a:cubicBezTo>
                      <a:pt x="1165" y="911"/>
                      <a:pt x="1090" y="946"/>
                      <a:pt x="1014" y="977"/>
                    </a:cubicBezTo>
                    <a:cubicBezTo>
                      <a:pt x="939" y="1010"/>
                      <a:pt x="860" y="1042"/>
                      <a:pt x="781" y="1071"/>
                    </a:cubicBezTo>
                    <a:cubicBezTo>
                      <a:pt x="704" y="1099"/>
                      <a:pt x="622" y="1128"/>
                      <a:pt x="538" y="1155"/>
                    </a:cubicBezTo>
                    <a:cubicBezTo>
                      <a:pt x="458" y="1180"/>
                      <a:pt x="371" y="1206"/>
                      <a:pt x="287" y="1229"/>
                    </a:cubicBezTo>
                    <a:cubicBezTo>
                      <a:pt x="202" y="1252"/>
                      <a:pt x="114" y="1273"/>
                      <a:pt x="26" y="1293"/>
                    </a:cubicBezTo>
                    <a:cubicBezTo>
                      <a:pt x="18" y="1295"/>
                      <a:pt x="11" y="1298"/>
                      <a:pt x="1" y="1299"/>
                    </a:cubicBezTo>
                    <a:cubicBezTo>
                      <a:pt x="18" y="1329"/>
                      <a:pt x="32" y="1360"/>
                      <a:pt x="47" y="1391"/>
                    </a:cubicBezTo>
                    <a:cubicBezTo>
                      <a:pt x="179" y="1661"/>
                      <a:pt x="307" y="1935"/>
                      <a:pt x="436" y="2222"/>
                    </a:cubicBezTo>
                    <a:cubicBezTo>
                      <a:pt x="567" y="2510"/>
                      <a:pt x="691" y="2797"/>
                      <a:pt x="819" y="3098"/>
                    </a:cubicBezTo>
                    <a:cubicBezTo>
                      <a:pt x="931" y="3361"/>
                      <a:pt x="1039" y="3624"/>
                      <a:pt x="1146" y="3897"/>
                    </a:cubicBezTo>
                    <a:cubicBezTo>
                      <a:pt x="1187" y="3888"/>
                      <a:pt x="1228" y="3878"/>
                      <a:pt x="1270" y="3868"/>
                    </a:cubicBezTo>
                    <a:cubicBezTo>
                      <a:pt x="1501" y="3815"/>
                      <a:pt x="1736" y="3752"/>
                      <a:pt x="1956" y="3684"/>
                    </a:cubicBezTo>
                    <a:cubicBezTo>
                      <a:pt x="2104" y="3638"/>
                      <a:pt x="2250" y="3588"/>
                      <a:pt x="2393" y="3538"/>
                    </a:cubicBezTo>
                    <a:cubicBezTo>
                      <a:pt x="2534" y="3487"/>
                      <a:pt x="2677" y="3433"/>
                      <a:pt x="2811" y="3377"/>
                    </a:cubicBezTo>
                    <a:cubicBezTo>
                      <a:pt x="2948" y="3321"/>
                      <a:pt x="3084" y="3260"/>
                      <a:pt x="3212" y="3198"/>
                    </a:cubicBezTo>
                    <a:cubicBezTo>
                      <a:pt x="3340" y="3138"/>
                      <a:pt x="3470" y="3070"/>
                      <a:pt x="3590" y="3004"/>
                    </a:cubicBezTo>
                    <a:cubicBezTo>
                      <a:pt x="3671" y="2960"/>
                      <a:pt x="3750" y="2915"/>
                      <a:pt x="3828" y="2868"/>
                    </a:cubicBezTo>
                    <a:cubicBezTo>
                      <a:pt x="3944" y="2797"/>
                      <a:pt x="4053" y="2727"/>
                      <a:pt x="4161" y="2653"/>
                    </a:cubicBezTo>
                    <a:cubicBezTo>
                      <a:pt x="4270" y="2580"/>
                      <a:pt x="4371" y="2507"/>
                      <a:pt x="4470" y="2428"/>
                    </a:cubicBezTo>
                    <a:cubicBezTo>
                      <a:pt x="4571" y="2350"/>
                      <a:pt x="4663" y="2272"/>
                      <a:pt x="4752" y="2191"/>
                    </a:cubicBezTo>
                    <a:cubicBezTo>
                      <a:pt x="4887" y="2068"/>
                      <a:pt x="5008" y="1946"/>
                      <a:pt x="5122" y="1815"/>
                    </a:cubicBezTo>
                    <a:cubicBezTo>
                      <a:pt x="5175" y="1752"/>
                      <a:pt x="5225" y="1690"/>
                      <a:pt x="5274" y="1628"/>
                    </a:cubicBezTo>
                    <a:cubicBezTo>
                      <a:pt x="4999" y="1446"/>
                      <a:pt x="4723" y="1273"/>
                      <a:pt x="4443" y="1108"/>
                    </a:cubicBezTo>
                    <a:cubicBezTo>
                      <a:pt x="4122" y="917"/>
                      <a:pt x="3802" y="734"/>
                      <a:pt x="3473" y="557"/>
                    </a:cubicBezTo>
                    <a:cubicBezTo>
                      <a:pt x="3142" y="381"/>
                      <a:pt x="2818" y="215"/>
                      <a:pt x="2482" y="56"/>
                    </a:cubicBezTo>
                    <a:lnTo>
                      <a:pt x="23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9" name="Google Shape;6709;p24"/>
              <p:cNvSpPr/>
              <p:nvPr/>
            </p:nvSpPr>
            <p:spPr>
              <a:xfrm>
                <a:off x="3034934" y="2078108"/>
                <a:ext cx="434750" cy="320707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10284" extrusionOk="0">
                    <a:moveTo>
                      <a:pt x="44" y="1"/>
                    </a:moveTo>
                    <a:cubicBezTo>
                      <a:pt x="38" y="124"/>
                      <a:pt x="33" y="247"/>
                      <a:pt x="28" y="367"/>
                    </a:cubicBezTo>
                    <a:cubicBezTo>
                      <a:pt x="15" y="689"/>
                      <a:pt x="7" y="1016"/>
                      <a:pt x="2" y="1328"/>
                    </a:cubicBezTo>
                    <a:cubicBezTo>
                      <a:pt x="1" y="1466"/>
                      <a:pt x="1" y="1604"/>
                      <a:pt x="1" y="1740"/>
                    </a:cubicBezTo>
                    <a:cubicBezTo>
                      <a:pt x="2" y="2048"/>
                      <a:pt x="7" y="2341"/>
                      <a:pt x="17" y="2636"/>
                    </a:cubicBezTo>
                    <a:cubicBezTo>
                      <a:pt x="25" y="2931"/>
                      <a:pt x="40" y="3208"/>
                      <a:pt x="60" y="3491"/>
                    </a:cubicBezTo>
                    <a:cubicBezTo>
                      <a:pt x="80" y="3772"/>
                      <a:pt x="103" y="4038"/>
                      <a:pt x="132" y="4304"/>
                    </a:cubicBezTo>
                    <a:cubicBezTo>
                      <a:pt x="161" y="4570"/>
                      <a:pt x="194" y="4821"/>
                      <a:pt x="231" y="5070"/>
                    </a:cubicBezTo>
                    <a:cubicBezTo>
                      <a:pt x="270" y="5320"/>
                      <a:pt x="312" y="5556"/>
                      <a:pt x="359" y="5787"/>
                    </a:cubicBezTo>
                    <a:cubicBezTo>
                      <a:pt x="405" y="6019"/>
                      <a:pt x="455" y="6239"/>
                      <a:pt x="511" y="6453"/>
                    </a:cubicBezTo>
                    <a:cubicBezTo>
                      <a:pt x="567" y="6666"/>
                      <a:pt x="626" y="6867"/>
                      <a:pt x="691" y="7064"/>
                    </a:cubicBezTo>
                    <a:cubicBezTo>
                      <a:pt x="787" y="7356"/>
                      <a:pt x="892" y="7625"/>
                      <a:pt x="1009" y="7872"/>
                    </a:cubicBezTo>
                    <a:cubicBezTo>
                      <a:pt x="1124" y="8122"/>
                      <a:pt x="1247" y="8345"/>
                      <a:pt x="1381" y="8546"/>
                    </a:cubicBezTo>
                    <a:cubicBezTo>
                      <a:pt x="1516" y="8747"/>
                      <a:pt x="1656" y="8926"/>
                      <a:pt x="1807" y="9078"/>
                    </a:cubicBezTo>
                    <a:cubicBezTo>
                      <a:pt x="1958" y="9230"/>
                      <a:pt x="2116" y="9358"/>
                      <a:pt x="2281" y="9462"/>
                    </a:cubicBezTo>
                    <a:cubicBezTo>
                      <a:pt x="2409" y="9544"/>
                      <a:pt x="2544" y="9609"/>
                      <a:pt x="2681" y="9659"/>
                    </a:cubicBezTo>
                    <a:lnTo>
                      <a:pt x="2697" y="9663"/>
                    </a:lnTo>
                    <a:cubicBezTo>
                      <a:pt x="2731" y="9676"/>
                      <a:pt x="2767" y="9686"/>
                      <a:pt x="2800" y="9698"/>
                    </a:cubicBezTo>
                    <a:cubicBezTo>
                      <a:pt x="2871" y="9718"/>
                      <a:pt x="3188" y="9784"/>
                      <a:pt x="3272" y="9811"/>
                    </a:cubicBezTo>
                    <a:cubicBezTo>
                      <a:pt x="3454" y="9856"/>
                      <a:pt x="3638" y="9896"/>
                      <a:pt x="3825" y="9934"/>
                    </a:cubicBezTo>
                    <a:cubicBezTo>
                      <a:pt x="4244" y="10018"/>
                      <a:pt x="4673" y="10087"/>
                      <a:pt x="5106" y="10142"/>
                    </a:cubicBezTo>
                    <a:cubicBezTo>
                      <a:pt x="5539" y="10198"/>
                      <a:pt x="5980" y="10235"/>
                      <a:pt x="6422" y="10258"/>
                    </a:cubicBezTo>
                    <a:cubicBezTo>
                      <a:pt x="6742" y="10275"/>
                      <a:pt x="7065" y="10284"/>
                      <a:pt x="7388" y="10284"/>
                    </a:cubicBezTo>
                    <a:cubicBezTo>
                      <a:pt x="7509" y="10284"/>
                      <a:pt x="7630" y="10282"/>
                      <a:pt x="7751" y="10280"/>
                    </a:cubicBezTo>
                    <a:cubicBezTo>
                      <a:pt x="8194" y="10271"/>
                      <a:pt x="8637" y="10245"/>
                      <a:pt x="9076" y="10207"/>
                    </a:cubicBezTo>
                    <a:cubicBezTo>
                      <a:pt x="9492" y="10169"/>
                      <a:pt x="9905" y="10116"/>
                      <a:pt x="10310" y="10050"/>
                    </a:cubicBezTo>
                    <a:cubicBezTo>
                      <a:pt x="10316" y="10050"/>
                      <a:pt x="10322" y="10050"/>
                      <a:pt x="10326" y="10049"/>
                    </a:cubicBezTo>
                    <a:cubicBezTo>
                      <a:pt x="10588" y="10007"/>
                      <a:pt x="10848" y="9958"/>
                      <a:pt x="11105" y="9905"/>
                    </a:cubicBezTo>
                    <a:cubicBezTo>
                      <a:pt x="11174" y="9890"/>
                      <a:pt x="11271" y="9870"/>
                      <a:pt x="11340" y="9854"/>
                    </a:cubicBezTo>
                    <a:cubicBezTo>
                      <a:pt x="11353" y="9850"/>
                      <a:pt x="11360" y="9849"/>
                      <a:pt x="11361" y="9849"/>
                    </a:cubicBezTo>
                    <a:cubicBezTo>
                      <a:pt x="11394" y="9841"/>
                      <a:pt x="11426" y="9833"/>
                      <a:pt x="11458" y="9824"/>
                    </a:cubicBezTo>
                    <a:cubicBezTo>
                      <a:pt x="11617" y="9775"/>
                      <a:pt x="11770" y="9701"/>
                      <a:pt x="11918" y="9603"/>
                    </a:cubicBezTo>
                    <a:cubicBezTo>
                      <a:pt x="12064" y="9504"/>
                      <a:pt x="12205" y="9380"/>
                      <a:pt x="12338" y="9230"/>
                    </a:cubicBezTo>
                    <a:cubicBezTo>
                      <a:pt x="12471" y="9081"/>
                      <a:pt x="12596" y="8908"/>
                      <a:pt x="12716" y="8711"/>
                    </a:cubicBezTo>
                    <a:cubicBezTo>
                      <a:pt x="12834" y="8513"/>
                      <a:pt x="12943" y="8293"/>
                      <a:pt x="13046" y="8049"/>
                    </a:cubicBezTo>
                    <a:cubicBezTo>
                      <a:pt x="13150" y="7801"/>
                      <a:pt x="13242" y="7540"/>
                      <a:pt x="13328" y="7248"/>
                    </a:cubicBezTo>
                    <a:cubicBezTo>
                      <a:pt x="13386" y="7054"/>
                      <a:pt x="13437" y="6855"/>
                      <a:pt x="13488" y="6643"/>
                    </a:cubicBezTo>
                    <a:cubicBezTo>
                      <a:pt x="13538" y="6431"/>
                      <a:pt x="13583" y="6213"/>
                      <a:pt x="13624" y="5981"/>
                    </a:cubicBezTo>
                    <a:cubicBezTo>
                      <a:pt x="13666" y="5751"/>
                      <a:pt x="13702" y="5516"/>
                      <a:pt x="13736" y="5268"/>
                    </a:cubicBezTo>
                    <a:cubicBezTo>
                      <a:pt x="13769" y="5020"/>
                      <a:pt x="13798" y="4768"/>
                      <a:pt x="13824" y="4505"/>
                    </a:cubicBezTo>
                    <a:cubicBezTo>
                      <a:pt x="13849" y="4240"/>
                      <a:pt x="13869" y="3974"/>
                      <a:pt x="13887" y="3694"/>
                    </a:cubicBezTo>
                    <a:cubicBezTo>
                      <a:pt x="13905" y="3411"/>
                      <a:pt x="13918" y="3133"/>
                      <a:pt x="13926" y="2839"/>
                    </a:cubicBezTo>
                    <a:cubicBezTo>
                      <a:pt x="13935" y="2544"/>
                      <a:pt x="13941" y="2252"/>
                      <a:pt x="13941" y="1943"/>
                    </a:cubicBezTo>
                    <a:cubicBezTo>
                      <a:pt x="13941" y="1806"/>
                      <a:pt x="13941" y="1668"/>
                      <a:pt x="13939" y="1530"/>
                    </a:cubicBezTo>
                    <a:cubicBezTo>
                      <a:pt x="13935" y="1220"/>
                      <a:pt x="13928" y="891"/>
                      <a:pt x="13912" y="567"/>
                    </a:cubicBezTo>
                    <a:cubicBezTo>
                      <a:pt x="13909" y="446"/>
                      <a:pt x="13903" y="324"/>
                      <a:pt x="13897" y="201"/>
                    </a:cubicBezTo>
                    <a:cubicBezTo>
                      <a:pt x="13652" y="257"/>
                      <a:pt x="13403" y="307"/>
                      <a:pt x="13157" y="354"/>
                    </a:cubicBezTo>
                    <a:cubicBezTo>
                      <a:pt x="12802" y="423"/>
                      <a:pt x="12437" y="488"/>
                      <a:pt x="12073" y="544"/>
                    </a:cubicBezTo>
                    <a:cubicBezTo>
                      <a:pt x="11530" y="628"/>
                      <a:pt x="10969" y="698"/>
                      <a:pt x="10413" y="753"/>
                    </a:cubicBezTo>
                    <a:cubicBezTo>
                      <a:pt x="9858" y="806"/>
                      <a:pt x="9291" y="848"/>
                      <a:pt x="8729" y="871"/>
                    </a:cubicBezTo>
                    <a:cubicBezTo>
                      <a:pt x="8293" y="891"/>
                      <a:pt x="7854" y="900"/>
                      <a:pt x="7416" y="900"/>
                    </a:cubicBezTo>
                    <a:cubicBezTo>
                      <a:pt x="7288" y="900"/>
                      <a:pt x="7161" y="899"/>
                      <a:pt x="7034" y="898"/>
                    </a:cubicBezTo>
                    <a:cubicBezTo>
                      <a:pt x="6470" y="891"/>
                      <a:pt x="5908" y="869"/>
                      <a:pt x="5345" y="833"/>
                    </a:cubicBezTo>
                    <a:cubicBezTo>
                      <a:pt x="4783" y="797"/>
                      <a:pt x="4229" y="745"/>
                      <a:pt x="3676" y="678"/>
                    </a:cubicBezTo>
                    <a:cubicBezTo>
                      <a:pt x="3122" y="612"/>
                      <a:pt x="2582" y="531"/>
                      <a:pt x="2041" y="433"/>
                    </a:cubicBezTo>
                    <a:cubicBezTo>
                      <a:pt x="1679" y="369"/>
                      <a:pt x="1326" y="300"/>
                      <a:pt x="974" y="222"/>
                    </a:cubicBezTo>
                    <a:cubicBezTo>
                      <a:pt x="658" y="153"/>
                      <a:pt x="352" y="80"/>
                      <a:pt x="44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0" name="Google Shape;6710;p24"/>
              <p:cNvSpPr/>
              <p:nvPr/>
            </p:nvSpPr>
            <p:spPr>
              <a:xfrm>
                <a:off x="3036368" y="1530167"/>
                <a:ext cx="432099" cy="576049"/>
              </a:xfrm>
              <a:custGeom>
                <a:avLst/>
                <a:gdLst/>
                <a:ahLst/>
                <a:cxnLst/>
                <a:rect l="l" t="t" r="r" b="b"/>
                <a:pathLst>
                  <a:path w="13856" h="18472" extrusionOk="0">
                    <a:moveTo>
                      <a:pt x="4325" y="1"/>
                    </a:moveTo>
                    <a:cubicBezTo>
                      <a:pt x="4307" y="38"/>
                      <a:pt x="4291" y="75"/>
                      <a:pt x="4274" y="113"/>
                    </a:cubicBezTo>
                    <a:cubicBezTo>
                      <a:pt x="4133" y="425"/>
                      <a:pt x="3998" y="734"/>
                      <a:pt x="3864" y="1054"/>
                    </a:cubicBezTo>
                    <a:cubicBezTo>
                      <a:pt x="3660" y="1536"/>
                      <a:pt x="3466" y="2022"/>
                      <a:pt x="3275" y="2527"/>
                    </a:cubicBezTo>
                    <a:cubicBezTo>
                      <a:pt x="3083" y="3030"/>
                      <a:pt x="2901" y="3540"/>
                      <a:pt x="2721" y="4062"/>
                    </a:cubicBezTo>
                    <a:cubicBezTo>
                      <a:pt x="2541" y="4582"/>
                      <a:pt x="2370" y="5112"/>
                      <a:pt x="2205" y="5646"/>
                    </a:cubicBezTo>
                    <a:cubicBezTo>
                      <a:pt x="2041" y="6183"/>
                      <a:pt x="1883" y="6723"/>
                      <a:pt x="1733" y="7268"/>
                    </a:cubicBezTo>
                    <a:cubicBezTo>
                      <a:pt x="1587" y="7810"/>
                      <a:pt x="1444" y="8362"/>
                      <a:pt x="1312" y="8910"/>
                    </a:cubicBezTo>
                    <a:cubicBezTo>
                      <a:pt x="1180" y="9458"/>
                      <a:pt x="1055" y="10015"/>
                      <a:pt x="941" y="10562"/>
                    </a:cubicBezTo>
                    <a:cubicBezTo>
                      <a:pt x="866" y="10927"/>
                      <a:pt x="795" y="11295"/>
                      <a:pt x="726" y="11657"/>
                    </a:cubicBezTo>
                    <a:cubicBezTo>
                      <a:pt x="659" y="12021"/>
                      <a:pt x="595" y="12388"/>
                      <a:pt x="536" y="12747"/>
                    </a:cubicBezTo>
                    <a:cubicBezTo>
                      <a:pt x="475" y="13106"/>
                      <a:pt x="421" y="13472"/>
                      <a:pt x="370" y="13825"/>
                    </a:cubicBezTo>
                    <a:cubicBezTo>
                      <a:pt x="320" y="14179"/>
                      <a:pt x="273" y="14538"/>
                      <a:pt x="231" y="14888"/>
                    </a:cubicBezTo>
                    <a:cubicBezTo>
                      <a:pt x="191" y="15236"/>
                      <a:pt x="155" y="15588"/>
                      <a:pt x="122" y="15930"/>
                    </a:cubicBezTo>
                    <a:cubicBezTo>
                      <a:pt x="90" y="16271"/>
                      <a:pt x="61" y="16616"/>
                      <a:pt x="40" y="16948"/>
                    </a:cubicBezTo>
                    <a:cubicBezTo>
                      <a:pt x="25" y="17156"/>
                      <a:pt x="12" y="17368"/>
                      <a:pt x="1" y="17573"/>
                    </a:cubicBezTo>
                    <a:cubicBezTo>
                      <a:pt x="309" y="17652"/>
                      <a:pt x="616" y="17727"/>
                      <a:pt x="933" y="17795"/>
                    </a:cubicBezTo>
                    <a:cubicBezTo>
                      <a:pt x="1286" y="17872"/>
                      <a:pt x="1637" y="17943"/>
                      <a:pt x="1998" y="18007"/>
                    </a:cubicBezTo>
                    <a:cubicBezTo>
                      <a:pt x="2538" y="18104"/>
                      <a:pt x="3080" y="18184"/>
                      <a:pt x="3634" y="18252"/>
                    </a:cubicBezTo>
                    <a:cubicBezTo>
                      <a:pt x="4187" y="18318"/>
                      <a:pt x="4741" y="18370"/>
                      <a:pt x="5303" y="18406"/>
                    </a:cubicBezTo>
                    <a:cubicBezTo>
                      <a:pt x="5864" y="18442"/>
                      <a:pt x="6427" y="18465"/>
                      <a:pt x="6992" y="18470"/>
                    </a:cubicBezTo>
                    <a:cubicBezTo>
                      <a:pt x="7104" y="18471"/>
                      <a:pt x="7216" y="18472"/>
                      <a:pt x="7328" y="18472"/>
                    </a:cubicBezTo>
                    <a:cubicBezTo>
                      <a:pt x="7781" y="18472"/>
                      <a:pt x="8235" y="18463"/>
                      <a:pt x="8687" y="18443"/>
                    </a:cubicBezTo>
                    <a:cubicBezTo>
                      <a:pt x="9249" y="18419"/>
                      <a:pt x="9816" y="18378"/>
                      <a:pt x="10371" y="18325"/>
                    </a:cubicBezTo>
                    <a:cubicBezTo>
                      <a:pt x="10927" y="18270"/>
                      <a:pt x="11486" y="18201"/>
                      <a:pt x="12031" y="18117"/>
                    </a:cubicBezTo>
                    <a:cubicBezTo>
                      <a:pt x="12394" y="18061"/>
                      <a:pt x="12759" y="17996"/>
                      <a:pt x="13115" y="17928"/>
                    </a:cubicBezTo>
                    <a:cubicBezTo>
                      <a:pt x="13363" y="17879"/>
                      <a:pt x="13611" y="17828"/>
                      <a:pt x="13856" y="17773"/>
                    </a:cubicBezTo>
                    <a:cubicBezTo>
                      <a:pt x="13846" y="17566"/>
                      <a:pt x="13836" y="17356"/>
                      <a:pt x="13823" y="17148"/>
                    </a:cubicBezTo>
                    <a:cubicBezTo>
                      <a:pt x="13803" y="16816"/>
                      <a:pt x="13778" y="16469"/>
                      <a:pt x="13745" y="16128"/>
                    </a:cubicBezTo>
                    <a:cubicBezTo>
                      <a:pt x="13719" y="15788"/>
                      <a:pt x="13685" y="15431"/>
                      <a:pt x="13649" y="15083"/>
                    </a:cubicBezTo>
                    <a:cubicBezTo>
                      <a:pt x="13613" y="14734"/>
                      <a:pt x="13571" y="14373"/>
                      <a:pt x="13527" y="14018"/>
                    </a:cubicBezTo>
                    <a:cubicBezTo>
                      <a:pt x="13483" y="13661"/>
                      <a:pt x="13433" y="13296"/>
                      <a:pt x="13381" y="12935"/>
                    </a:cubicBezTo>
                    <a:cubicBezTo>
                      <a:pt x="13328" y="12574"/>
                      <a:pt x="13271" y="12206"/>
                      <a:pt x="13212" y="11841"/>
                    </a:cubicBezTo>
                    <a:cubicBezTo>
                      <a:pt x="13151" y="11476"/>
                      <a:pt x="13087" y="11104"/>
                      <a:pt x="13019" y="10737"/>
                    </a:cubicBezTo>
                    <a:cubicBezTo>
                      <a:pt x="12918" y="10188"/>
                      <a:pt x="12808" y="9624"/>
                      <a:pt x="12691" y="9075"/>
                    </a:cubicBezTo>
                    <a:cubicBezTo>
                      <a:pt x="12572" y="8523"/>
                      <a:pt x="12447" y="7968"/>
                      <a:pt x="12315" y="7420"/>
                    </a:cubicBezTo>
                    <a:cubicBezTo>
                      <a:pt x="12184" y="6873"/>
                      <a:pt x="12044" y="6326"/>
                      <a:pt x="11898" y="5787"/>
                    </a:cubicBezTo>
                    <a:cubicBezTo>
                      <a:pt x="11752" y="5245"/>
                      <a:pt x="11600" y="4713"/>
                      <a:pt x="11442" y="4187"/>
                    </a:cubicBezTo>
                    <a:cubicBezTo>
                      <a:pt x="11284" y="3661"/>
                      <a:pt x="11121" y="3146"/>
                      <a:pt x="10952" y="2639"/>
                    </a:cubicBezTo>
                    <a:cubicBezTo>
                      <a:pt x="10782" y="2128"/>
                      <a:pt x="10609" y="1637"/>
                      <a:pt x="10430" y="1151"/>
                    </a:cubicBezTo>
                    <a:cubicBezTo>
                      <a:pt x="10309" y="824"/>
                      <a:pt x="10191" y="511"/>
                      <a:pt x="10067" y="198"/>
                    </a:cubicBezTo>
                    <a:cubicBezTo>
                      <a:pt x="10053" y="160"/>
                      <a:pt x="10036" y="120"/>
                      <a:pt x="10021" y="83"/>
                    </a:cubicBezTo>
                    <a:cubicBezTo>
                      <a:pt x="9827" y="126"/>
                      <a:pt x="9629" y="165"/>
                      <a:pt x="9431" y="198"/>
                    </a:cubicBezTo>
                    <a:cubicBezTo>
                      <a:pt x="9191" y="236"/>
                      <a:pt x="8942" y="271"/>
                      <a:pt x="8696" y="298"/>
                    </a:cubicBezTo>
                    <a:cubicBezTo>
                      <a:pt x="8450" y="326"/>
                      <a:pt x="8199" y="343"/>
                      <a:pt x="7948" y="356"/>
                    </a:cubicBezTo>
                    <a:cubicBezTo>
                      <a:pt x="7742" y="364"/>
                      <a:pt x="7534" y="369"/>
                      <a:pt x="7327" y="369"/>
                    </a:cubicBezTo>
                    <a:cubicBezTo>
                      <a:pt x="7283" y="369"/>
                      <a:pt x="7239" y="369"/>
                      <a:pt x="7195" y="369"/>
                    </a:cubicBezTo>
                    <a:cubicBezTo>
                      <a:pt x="6943" y="366"/>
                      <a:pt x="6693" y="356"/>
                      <a:pt x="6445" y="337"/>
                    </a:cubicBezTo>
                    <a:cubicBezTo>
                      <a:pt x="6194" y="320"/>
                      <a:pt x="5950" y="297"/>
                      <a:pt x="5704" y="264"/>
                    </a:cubicBezTo>
                    <a:cubicBezTo>
                      <a:pt x="5457" y="232"/>
                      <a:pt x="5220" y="193"/>
                      <a:pt x="4981" y="147"/>
                    </a:cubicBezTo>
                    <a:cubicBezTo>
                      <a:pt x="4757" y="104"/>
                      <a:pt x="4541" y="55"/>
                      <a:pt x="4325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1" name="Google Shape;6711;p24"/>
              <p:cNvSpPr/>
              <p:nvPr/>
            </p:nvSpPr>
            <p:spPr>
              <a:xfrm>
                <a:off x="3298255" y="2368434"/>
                <a:ext cx="150624" cy="136933"/>
              </a:xfrm>
              <a:custGeom>
                <a:avLst/>
                <a:gdLst/>
                <a:ahLst/>
                <a:cxnLst/>
                <a:rect l="l" t="t" r="r" b="b"/>
                <a:pathLst>
                  <a:path w="4830" h="4391" extrusionOk="0">
                    <a:moveTo>
                      <a:pt x="4829" y="1"/>
                    </a:moveTo>
                    <a:lnTo>
                      <a:pt x="4829" y="1"/>
                    </a:lnTo>
                    <a:cubicBezTo>
                      <a:pt x="4230" y="207"/>
                      <a:pt x="3612" y="382"/>
                      <a:pt x="2975" y="526"/>
                    </a:cubicBezTo>
                    <a:cubicBezTo>
                      <a:pt x="2958" y="531"/>
                      <a:pt x="2939" y="534"/>
                      <a:pt x="2922" y="537"/>
                    </a:cubicBezTo>
                    <a:cubicBezTo>
                      <a:pt x="2920" y="537"/>
                      <a:pt x="2912" y="539"/>
                      <a:pt x="2900" y="542"/>
                    </a:cubicBezTo>
                    <a:cubicBezTo>
                      <a:pt x="2804" y="567"/>
                      <a:pt x="2442" y="670"/>
                      <a:pt x="2351" y="717"/>
                    </a:cubicBezTo>
                    <a:cubicBezTo>
                      <a:pt x="2199" y="796"/>
                      <a:pt x="2053" y="901"/>
                      <a:pt x="1915" y="1030"/>
                    </a:cubicBezTo>
                    <a:cubicBezTo>
                      <a:pt x="1776" y="1160"/>
                      <a:pt x="1645" y="1315"/>
                      <a:pt x="1521" y="1495"/>
                    </a:cubicBezTo>
                    <a:cubicBezTo>
                      <a:pt x="1419" y="1643"/>
                      <a:pt x="1323" y="1804"/>
                      <a:pt x="1232" y="1982"/>
                    </a:cubicBezTo>
                    <a:cubicBezTo>
                      <a:pt x="823" y="2783"/>
                      <a:pt x="410" y="3587"/>
                      <a:pt x="0" y="4390"/>
                    </a:cubicBezTo>
                    <a:cubicBezTo>
                      <a:pt x="236" y="4336"/>
                      <a:pt x="466" y="4264"/>
                      <a:pt x="689" y="4175"/>
                    </a:cubicBezTo>
                    <a:cubicBezTo>
                      <a:pt x="938" y="4068"/>
                      <a:pt x="1175" y="3933"/>
                      <a:pt x="1378" y="3758"/>
                    </a:cubicBezTo>
                    <a:cubicBezTo>
                      <a:pt x="2467" y="2616"/>
                      <a:pt x="3758" y="1161"/>
                      <a:pt x="48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2" name="Google Shape;6712;p24"/>
              <p:cNvSpPr/>
              <p:nvPr/>
            </p:nvSpPr>
            <p:spPr>
              <a:xfrm>
                <a:off x="3142988" y="1262730"/>
                <a:ext cx="262952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8432" h="716" extrusionOk="0">
                    <a:moveTo>
                      <a:pt x="3928" y="1"/>
                    </a:moveTo>
                    <a:cubicBezTo>
                      <a:pt x="3103" y="1"/>
                      <a:pt x="2286" y="57"/>
                      <a:pt x="1487" y="163"/>
                    </a:cubicBezTo>
                    <a:cubicBezTo>
                      <a:pt x="984" y="232"/>
                      <a:pt x="488" y="320"/>
                      <a:pt x="1" y="428"/>
                    </a:cubicBezTo>
                    <a:cubicBezTo>
                      <a:pt x="103" y="408"/>
                      <a:pt x="209" y="398"/>
                      <a:pt x="317" y="398"/>
                    </a:cubicBezTo>
                    <a:cubicBezTo>
                      <a:pt x="485" y="398"/>
                      <a:pt x="658" y="422"/>
                      <a:pt x="837" y="473"/>
                    </a:cubicBezTo>
                    <a:cubicBezTo>
                      <a:pt x="958" y="507"/>
                      <a:pt x="1078" y="552"/>
                      <a:pt x="1201" y="609"/>
                    </a:cubicBezTo>
                    <a:cubicBezTo>
                      <a:pt x="1217" y="616"/>
                      <a:pt x="1233" y="624"/>
                      <a:pt x="1247" y="631"/>
                    </a:cubicBezTo>
                    <a:cubicBezTo>
                      <a:pt x="1437" y="589"/>
                      <a:pt x="1632" y="550"/>
                      <a:pt x="1827" y="517"/>
                    </a:cubicBezTo>
                    <a:cubicBezTo>
                      <a:pt x="2067" y="478"/>
                      <a:pt x="2315" y="444"/>
                      <a:pt x="2561" y="417"/>
                    </a:cubicBezTo>
                    <a:cubicBezTo>
                      <a:pt x="2807" y="392"/>
                      <a:pt x="3059" y="372"/>
                      <a:pt x="3309" y="360"/>
                    </a:cubicBezTo>
                    <a:cubicBezTo>
                      <a:pt x="3529" y="349"/>
                      <a:pt x="3750" y="344"/>
                      <a:pt x="3971" y="344"/>
                    </a:cubicBezTo>
                    <a:cubicBezTo>
                      <a:pt x="4001" y="344"/>
                      <a:pt x="4032" y="344"/>
                      <a:pt x="4062" y="345"/>
                    </a:cubicBezTo>
                    <a:cubicBezTo>
                      <a:pt x="4314" y="349"/>
                      <a:pt x="4564" y="358"/>
                      <a:pt x="4813" y="376"/>
                    </a:cubicBezTo>
                    <a:cubicBezTo>
                      <a:pt x="5063" y="394"/>
                      <a:pt x="5307" y="417"/>
                      <a:pt x="5553" y="450"/>
                    </a:cubicBezTo>
                    <a:cubicBezTo>
                      <a:pt x="5797" y="481"/>
                      <a:pt x="6037" y="520"/>
                      <a:pt x="6276" y="566"/>
                    </a:cubicBezTo>
                    <a:cubicBezTo>
                      <a:pt x="6506" y="609"/>
                      <a:pt x="6725" y="659"/>
                      <a:pt x="6945" y="716"/>
                    </a:cubicBezTo>
                    <a:cubicBezTo>
                      <a:pt x="6962" y="708"/>
                      <a:pt x="6979" y="703"/>
                      <a:pt x="6996" y="695"/>
                    </a:cubicBezTo>
                    <a:cubicBezTo>
                      <a:pt x="7137" y="644"/>
                      <a:pt x="7271" y="602"/>
                      <a:pt x="7406" y="572"/>
                    </a:cubicBezTo>
                    <a:cubicBezTo>
                      <a:pt x="7590" y="529"/>
                      <a:pt x="7767" y="509"/>
                      <a:pt x="7942" y="509"/>
                    </a:cubicBezTo>
                    <a:cubicBezTo>
                      <a:pt x="7960" y="509"/>
                      <a:pt x="7978" y="510"/>
                      <a:pt x="7996" y="510"/>
                    </a:cubicBezTo>
                    <a:cubicBezTo>
                      <a:pt x="8145" y="516"/>
                      <a:pt x="8290" y="536"/>
                      <a:pt x="8431" y="570"/>
                    </a:cubicBezTo>
                    <a:cubicBezTo>
                      <a:pt x="8369" y="553"/>
                      <a:pt x="8306" y="540"/>
                      <a:pt x="8244" y="523"/>
                    </a:cubicBezTo>
                    <a:cubicBezTo>
                      <a:pt x="7127" y="253"/>
                      <a:pt x="5984" y="87"/>
                      <a:pt x="4849" y="24"/>
                    </a:cubicBezTo>
                    <a:cubicBezTo>
                      <a:pt x="4541" y="8"/>
                      <a:pt x="4234" y="1"/>
                      <a:pt x="3928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3" name="Google Shape;6713;p24"/>
              <p:cNvSpPr/>
              <p:nvPr/>
            </p:nvSpPr>
            <p:spPr>
              <a:xfrm>
                <a:off x="3387099" y="1352323"/>
                <a:ext cx="110738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516" extrusionOk="0">
                    <a:moveTo>
                      <a:pt x="281" y="0"/>
                    </a:moveTo>
                    <a:cubicBezTo>
                      <a:pt x="253" y="0"/>
                      <a:pt x="224" y="0"/>
                      <a:pt x="196" y="0"/>
                    </a:cubicBezTo>
                    <a:cubicBezTo>
                      <a:pt x="159" y="3"/>
                      <a:pt x="119" y="3"/>
                      <a:pt x="81" y="3"/>
                    </a:cubicBezTo>
                    <a:cubicBezTo>
                      <a:pt x="81" y="4"/>
                      <a:pt x="82" y="5"/>
                      <a:pt x="83" y="5"/>
                    </a:cubicBezTo>
                    <a:cubicBezTo>
                      <a:pt x="84" y="5"/>
                      <a:pt x="85" y="5"/>
                      <a:pt x="87" y="3"/>
                    </a:cubicBezTo>
                    <a:cubicBezTo>
                      <a:pt x="119" y="52"/>
                      <a:pt x="152" y="105"/>
                      <a:pt x="179" y="157"/>
                    </a:cubicBezTo>
                    <a:cubicBezTo>
                      <a:pt x="205" y="209"/>
                      <a:pt x="231" y="264"/>
                      <a:pt x="252" y="315"/>
                    </a:cubicBezTo>
                    <a:cubicBezTo>
                      <a:pt x="284" y="394"/>
                      <a:pt x="311" y="475"/>
                      <a:pt x="330" y="557"/>
                    </a:cubicBezTo>
                    <a:cubicBezTo>
                      <a:pt x="349" y="637"/>
                      <a:pt x="360" y="719"/>
                      <a:pt x="366" y="801"/>
                    </a:cubicBezTo>
                    <a:cubicBezTo>
                      <a:pt x="369" y="882"/>
                      <a:pt x="367" y="964"/>
                      <a:pt x="359" y="1046"/>
                    </a:cubicBezTo>
                    <a:cubicBezTo>
                      <a:pt x="349" y="1126"/>
                      <a:pt x="333" y="1207"/>
                      <a:pt x="310" y="1287"/>
                    </a:cubicBezTo>
                    <a:cubicBezTo>
                      <a:pt x="287" y="1369"/>
                      <a:pt x="258" y="1448"/>
                      <a:pt x="219" y="1527"/>
                    </a:cubicBezTo>
                    <a:cubicBezTo>
                      <a:pt x="195" y="1580"/>
                      <a:pt x="168" y="1631"/>
                      <a:pt x="137" y="1683"/>
                    </a:cubicBezTo>
                    <a:cubicBezTo>
                      <a:pt x="109" y="1736"/>
                      <a:pt x="74" y="1786"/>
                      <a:pt x="38" y="1836"/>
                    </a:cubicBezTo>
                    <a:cubicBezTo>
                      <a:pt x="25" y="1852"/>
                      <a:pt x="14" y="1869"/>
                      <a:pt x="1" y="1887"/>
                    </a:cubicBezTo>
                    <a:lnTo>
                      <a:pt x="114" y="1940"/>
                    </a:lnTo>
                    <a:cubicBezTo>
                      <a:pt x="449" y="2099"/>
                      <a:pt x="776" y="2263"/>
                      <a:pt x="1104" y="2442"/>
                    </a:cubicBezTo>
                    <a:cubicBezTo>
                      <a:pt x="1433" y="2617"/>
                      <a:pt x="1753" y="2801"/>
                      <a:pt x="2074" y="2994"/>
                    </a:cubicBezTo>
                    <a:cubicBezTo>
                      <a:pt x="2357" y="3162"/>
                      <a:pt x="2632" y="3334"/>
                      <a:pt x="2906" y="3516"/>
                    </a:cubicBezTo>
                    <a:cubicBezTo>
                      <a:pt x="2958" y="3448"/>
                      <a:pt x="3008" y="3379"/>
                      <a:pt x="3056" y="3307"/>
                    </a:cubicBezTo>
                    <a:cubicBezTo>
                      <a:pt x="3145" y="3171"/>
                      <a:pt x="3221" y="3037"/>
                      <a:pt x="3287" y="2896"/>
                    </a:cubicBezTo>
                    <a:cubicBezTo>
                      <a:pt x="3353" y="2756"/>
                      <a:pt x="3407" y="2616"/>
                      <a:pt x="3447" y="2472"/>
                    </a:cubicBezTo>
                    <a:cubicBezTo>
                      <a:pt x="3489" y="2328"/>
                      <a:pt x="3516" y="2184"/>
                      <a:pt x="3532" y="2041"/>
                    </a:cubicBezTo>
                    <a:cubicBezTo>
                      <a:pt x="3548" y="1897"/>
                      <a:pt x="3550" y="1752"/>
                      <a:pt x="3540" y="1606"/>
                    </a:cubicBezTo>
                    <a:cubicBezTo>
                      <a:pt x="3532" y="1463"/>
                      <a:pt x="3510" y="1316"/>
                      <a:pt x="3474" y="1172"/>
                    </a:cubicBezTo>
                    <a:cubicBezTo>
                      <a:pt x="3438" y="1031"/>
                      <a:pt x="3389" y="885"/>
                      <a:pt x="3330" y="745"/>
                    </a:cubicBezTo>
                    <a:cubicBezTo>
                      <a:pt x="3272" y="604"/>
                      <a:pt x="3198" y="463"/>
                      <a:pt x="3113" y="327"/>
                    </a:cubicBezTo>
                    <a:cubicBezTo>
                      <a:pt x="3092" y="294"/>
                      <a:pt x="3070" y="259"/>
                      <a:pt x="3049" y="228"/>
                    </a:cubicBezTo>
                    <a:cubicBezTo>
                      <a:pt x="2768" y="179"/>
                      <a:pt x="2485" y="140"/>
                      <a:pt x="2198" y="107"/>
                    </a:cubicBezTo>
                    <a:cubicBezTo>
                      <a:pt x="1870" y="69"/>
                      <a:pt x="1542" y="42"/>
                      <a:pt x="1206" y="25"/>
                    </a:cubicBezTo>
                    <a:cubicBezTo>
                      <a:pt x="898" y="8"/>
                      <a:pt x="59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4" name="Google Shape;6714;p24"/>
              <p:cNvSpPr/>
              <p:nvPr/>
            </p:nvSpPr>
            <p:spPr>
              <a:xfrm>
                <a:off x="3136938" y="2384057"/>
                <a:ext cx="251725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4012" extrusionOk="0">
                    <a:moveTo>
                      <a:pt x="1" y="0"/>
                    </a:moveTo>
                    <a:cubicBezTo>
                      <a:pt x="96" y="30"/>
                      <a:pt x="189" y="68"/>
                      <a:pt x="281" y="114"/>
                    </a:cubicBezTo>
                    <a:cubicBezTo>
                      <a:pt x="452" y="197"/>
                      <a:pt x="617" y="308"/>
                      <a:pt x="773" y="440"/>
                    </a:cubicBezTo>
                    <a:cubicBezTo>
                      <a:pt x="929" y="572"/>
                      <a:pt x="1076" y="732"/>
                      <a:pt x="1217" y="915"/>
                    </a:cubicBezTo>
                    <a:cubicBezTo>
                      <a:pt x="1332" y="1066"/>
                      <a:pt x="1440" y="1229"/>
                      <a:pt x="1542" y="1411"/>
                    </a:cubicBezTo>
                    <a:cubicBezTo>
                      <a:pt x="2006" y="2227"/>
                      <a:pt x="2469" y="3044"/>
                      <a:pt x="2933" y="3860"/>
                    </a:cubicBezTo>
                    <a:cubicBezTo>
                      <a:pt x="3314" y="3962"/>
                      <a:pt x="3709" y="4012"/>
                      <a:pt x="4104" y="4012"/>
                    </a:cubicBezTo>
                    <a:cubicBezTo>
                      <a:pt x="4463" y="4012"/>
                      <a:pt x="4823" y="3971"/>
                      <a:pt x="5172" y="3891"/>
                    </a:cubicBezTo>
                    <a:cubicBezTo>
                      <a:pt x="5582" y="3088"/>
                      <a:pt x="5993" y="2286"/>
                      <a:pt x="6404" y="1483"/>
                    </a:cubicBezTo>
                    <a:cubicBezTo>
                      <a:pt x="6495" y="1303"/>
                      <a:pt x="6591" y="1143"/>
                      <a:pt x="6693" y="995"/>
                    </a:cubicBezTo>
                    <a:cubicBezTo>
                      <a:pt x="6817" y="815"/>
                      <a:pt x="6947" y="662"/>
                      <a:pt x="7087" y="532"/>
                    </a:cubicBezTo>
                    <a:cubicBezTo>
                      <a:pt x="7225" y="400"/>
                      <a:pt x="7372" y="296"/>
                      <a:pt x="7523" y="217"/>
                    </a:cubicBezTo>
                    <a:cubicBezTo>
                      <a:pt x="7613" y="171"/>
                      <a:pt x="7975" y="68"/>
                      <a:pt x="8072" y="43"/>
                    </a:cubicBezTo>
                    <a:lnTo>
                      <a:pt x="8072" y="43"/>
                    </a:lnTo>
                    <a:cubicBezTo>
                      <a:pt x="8003" y="59"/>
                      <a:pt x="7906" y="79"/>
                      <a:pt x="7833" y="94"/>
                    </a:cubicBezTo>
                    <a:cubicBezTo>
                      <a:pt x="7577" y="146"/>
                      <a:pt x="7318" y="194"/>
                      <a:pt x="7055" y="238"/>
                    </a:cubicBezTo>
                    <a:cubicBezTo>
                      <a:pt x="7051" y="238"/>
                      <a:pt x="7045" y="239"/>
                      <a:pt x="7039" y="239"/>
                    </a:cubicBezTo>
                    <a:cubicBezTo>
                      <a:pt x="6634" y="305"/>
                      <a:pt x="6220" y="357"/>
                      <a:pt x="5805" y="396"/>
                    </a:cubicBezTo>
                    <a:cubicBezTo>
                      <a:pt x="5366" y="437"/>
                      <a:pt x="4925" y="460"/>
                      <a:pt x="4480" y="469"/>
                    </a:cubicBezTo>
                    <a:cubicBezTo>
                      <a:pt x="4360" y="471"/>
                      <a:pt x="4239" y="473"/>
                      <a:pt x="4118" y="473"/>
                    </a:cubicBezTo>
                    <a:cubicBezTo>
                      <a:pt x="3795" y="473"/>
                      <a:pt x="3473" y="464"/>
                      <a:pt x="3151" y="447"/>
                    </a:cubicBezTo>
                    <a:cubicBezTo>
                      <a:pt x="2709" y="424"/>
                      <a:pt x="2268" y="384"/>
                      <a:pt x="1835" y="331"/>
                    </a:cubicBezTo>
                    <a:cubicBezTo>
                      <a:pt x="1402" y="276"/>
                      <a:pt x="973" y="207"/>
                      <a:pt x="554" y="123"/>
                    </a:cubicBezTo>
                    <a:cubicBezTo>
                      <a:pt x="367" y="85"/>
                      <a:pt x="182" y="4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5" name="Google Shape;6715;p24"/>
              <p:cNvSpPr/>
              <p:nvPr/>
            </p:nvSpPr>
            <p:spPr>
              <a:xfrm>
                <a:off x="3181812" y="1273488"/>
                <a:ext cx="177817" cy="36268"/>
              </a:xfrm>
              <a:custGeom>
                <a:avLst/>
                <a:gdLst/>
                <a:ahLst/>
                <a:cxnLst/>
                <a:rect l="l" t="t" r="r" b="b"/>
                <a:pathLst>
                  <a:path w="5702" h="1163" extrusionOk="0">
                    <a:moveTo>
                      <a:pt x="2668" y="0"/>
                    </a:moveTo>
                    <a:cubicBezTo>
                      <a:pt x="2465" y="0"/>
                      <a:pt x="2263" y="5"/>
                      <a:pt x="2062" y="15"/>
                    </a:cubicBezTo>
                    <a:cubicBezTo>
                      <a:pt x="1812" y="26"/>
                      <a:pt x="1561" y="46"/>
                      <a:pt x="1315" y="73"/>
                    </a:cubicBezTo>
                    <a:cubicBezTo>
                      <a:pt x="1069" y="97"/>
                      <a:pt x="820" y="132"/>
                      <a:pt x="580" y="174"/>
                    </a:cubicBezTo>
                    <a:cubicBezTo>
                      <a:pt x="387" y="205"/>
                      <a:pt x="192" y="243"/>
                      <a:pt x="1" y="286"/>
                    </a:cubicBezTo>
                    <a:cubicBezTo>
                      <a:pt x="109" y="339"/>
                      <a:pt x="216" y="398"/>
                      <a:pt x="329" y="468"/>
                    </a:cubicBezTo>
                    <a:cubicBezTo>
                      <a:pt x="455" y="547"/>
                      <a:pt x="582" y="635"/>
                      <a:pt x="711" y="737"/>
                    </a:cubicBezTo>
                    <a:cubicBezTo>
                      <a:pt x="842" y="838"/>
                      <a:pt x="970" y="947"/>
                      <a:pt x="1101" y="1072"/>
                    </a:cubicBezTo>
                    <a:cubicBezTo>
                      <a:pt x="1116" y="1087"/>
                      <a:pt x="1131" y="1098"/>
                      <a:pt x="1145" y="1112"/>
                    </a:cubicBezTo>
                    <a:cubicBezTo>
                      <a:pt x="1227" y="1095"/>
                      <a:pt x="1310" y="1076"/>
                      <a:pt x="1394" y="1062"/>
                    </a:cubicBezTo>
                    <a:cubicBezTo>
                      <a:pt x="1483" y="1046"/>
                      <a:pt x="1575" y="1032"/>
                      <a:pt x="1667" y="1019"/>
                    </a:cubicBezTo>
                    <a:cubicBezTo>
                      <a:pt x="1804" y="1000"/>
                      <a:pt x="1943" y="983"/>
                      <a:pt x="2084" y="973"/>
                    </a:cubicBezTo>
                    <a:cubicBezTo>
                      <a:pt x="2223" y="961"/>
                      <a:pt x="2366" y="954"/>
                      <a:pt x="2507" y="951"/>
                    </a:cubicBezTo>
                    <a:cubicBezTo>
                      <a:pt x="2572" y="949"/>
                      <a:pt x="2638" y="948"/>
                      <a:pt x="2703" y="948"/>
                    </a:cubicBezTo>
                    <a:cubicBezTo>
                      <a:pt x="2779" y="948"/>
                      <a:pt x="2855" y="950"/>
                      <a:pt x="2931" y="953"/>
                    </a:cubicBezTo>
                    <a:cubicBezTo>
                      <a:pt x="3072" y="959"/>
                      <a:pt x="3211" y="967"/>
                      <a:pt x="3351" y="980"/>
                    </a:cubicBezTo>
                    <a:cubicBezTo>
                      <a:pt x="3491" y="993"/>
                      <a:pt x="3628" y="1009"/>
                      <a:pt x="3765" y="1030"/>
                    </a:cubicBezTo>
                    <a:cubicBezTo>
                      <a:pt x="3855" y="1045"/>
                      <a:pt x="3944" y="1059"/>
                      <a:pt x="4033" y="1076"/>
                    </a:cubicBezTo>
                    <a:cubicBezTo>
                      <a:pt x="4124" y="1095"/>
                      <a:pt x="4210" y="1115"/>
                      <a:pt x="4298" y="1134"/>
                    </a:cubicBezTo>
                    <a:cubicBezTo>
                      <a:pt x="4335" y="1144"/>
                      <a:pt x="4373" y="1154"/>
                      <a:pt x="4412" y="1163"/>
                    </a:cubicBezTo>
                    <a:cubicBezTo>
                      <a:pt x="4429" y="1151"/>
                      <a:pt x="4445" y="1137"/>
                      <a:pt x="4462" y="1124"/>
                    </a:cubicBezTo>
                    <a:cubicBezTo>
                      <a:pt x="4610" y="1003"/>
                      <a:pt x="4754" y="897"/>
                      <a:pt x="4900" y="800"/>
                    </a:cubicBezTo>
                    <a:cubicBezTo>
                      <a:pt x="5047" y="703"/>
                      <a:pt x="5188" y="618"/>
                      <a:pt x="5332" y="543"/>
                    </a:cubicBezTo>
                    <a:cubicBezTo>
                      <a:pt x="5457" y="478"/>
                      <a:pt x="5579" y="421"/>
                      <a:pt x="5701" y="372"/>
                    </a:cubicBezTo>
                    <a:cubicBezTo>
                      <a:pt x="5483" y="317"/>
                      <a:pt x="5263" y="267"/>
                      <a:pt x="5030" y="221"/>
                    </a:cubicBezTo>
                    <a:cubicBezTo>
                      <a:pt x="4790" y="175"/>
                      <a:pt x="4552" y="138"/>
                      <a:pt x="4307" y="105"/>
                    </a:cubicBezTo>
                    <a:cubicBezTo>
                      <a:pt x="4061" y="73"/>
                      <a:pt x="3816" y="49"/>
                      <a:pt x="3566" y="31"/>
                    </a:cubicBezTo>
                    <a:cubicBezTo>
                      <a:pt x="3316" y="13"/>
                      <a:pt x="3067" y="3"/>
                      <a:pt x="2816" y="1"/>
                    </a:cubicBezTo>
                    <a:cubicBezTo>
                      <a:pt x="2766" y="1"/>
                      <a:pt x="2717" y="0"/>
                      <a:pt x="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6" name="Google Shape;6716;p24"/>
              <p:cNvSpPr/>
              <p:nvPr/>
            </p:nvSpPr>
            <p:spPr>
              <a:xfrm>
                <a:off x="3171241" y="1450179"/>
                <a:ext cx="177661" cy="91528"/>
              </a:xfrm>
              <a:custGeom>
                <a:avLst/>
                <a:gdLst/>
                <a:ahLst/>
                <a:cxnLst/>
                <a:rect l="l" t="t" r="r" b="b"/>
                <a:pathLst>
                  <a:path w="5697" h="2935" extrusionOk="0">
                    <a:moveTo>
                      <a:pt x="1290" y="1"/>
                    </a:moveTo>
                    <a:cubicBezTo>
                      <a:pt x="1274" y="31"/>
                      <a:pt x="1257" y="60"/>
                      <a:pt x="1240" y="90"/>
                    </a:cubicBezTo>
                    <a:cubicBezTo>
                      <a:pt x="1093" y="359"/>
                      <a:pt x="948" y="626"/>
                      <a:pt x="801" y="909"/>
                    </a:cubicBezTo>
                    <a:cubicBezTo>
                      <a:pt x="655" y="1194"/>
                      <a:pt x="514" y="1477"/>
                      <a:pt x="370" y="1775"/>
                    </a:cubicBezTo>
                    <a:cubicBezTo>
                      <a:pt x="245" y="2035"/>
                      <a:pt x="123" y="2295"/>
                      <a:pt x="0" y="2566"/>
                    </a:cubicBezTo>
                    <a:cubicBezTo>
                      <a:pt x="216" y="2620"/>
                      <a:pt x="432" y="2669"/>
                      <a:pt x="656" y="2712"/>
                    </a:cubicBezTo>
                    <a:cubicBezTo>
                      <a:pt x="895" y="2760"/>
                      <a:pt x="1132" y="2797"/>
                      <a:pt x="1379" y="2829"/>
                    </a:cubicBezTo>
                    <a:cubicBezTo>
                      <a:pt x="1625" y="2862"/>
                      <a:pt x="1869" y="2885"/>
                      <a:pt x="2120" y="2904"/>
                    </a:cubicBezTo>
                    <a:cubicBezTo>
                      <a:pt x="2368" y="2921"/>
                      <a:pt x="2618" y="2929"/>
                      <a:pt x="2870" y="2934"/>
                    </a:cubicBezTo>
                    <a:cubicBezTo>
                      <a:pt x="2928" y="2934"/>
                      <a:pt x="2986" y="2935"/>
                      <a:pt x="3044" y="2935"/>
                    </a:cubicBezTo>
                    <a:cubicBezTo>
                      <a:pt x="3237" y="2935"/>
                      <a:pt x="3431" y="2931"/>
                      <a:pt x="3623" y="2921"/>
                    </a:cubicBezTo>
                    <a:cubicBezTo>
                      <a:pt x="3874" y="2908"/>
                      <a:pt x="4125" y="2891"/>
                      <a:pt x="4371" y="2863"/>
                    </a:cubicBezTo>
                    <a:cubicBezTo>
                      <a:pt x="4617" y="2836"/>
                      <a:pt x="4866" y="2804"/>
                      <a:pt x="5106" y="2763"/>
                    </a:cubicBezTo>
                    <a:cubicBezTo>
                      <a:pt x="5304" y="2731"/>
                      <a:pt x="5502" y="2691"/>
                      <a:pt x="5696" y="2648"/>
                    </a:cubicBezTo>
                    <a:cubicBezTo>
                      <a:pt x="5589" y="2376"/>
                      <a:pt x="5481" y="2113"/>
                      <a:pt x="5370" y="1848"/>
                    </a:cubicBezTo>
                    <a:cubicBezTo>
                      <a:pt x="5244" y="1548"/>
                      <a:pt x="5119" y="1259"/>
                      <a:pt x="4991" y="970"/>
                    </a:cubicBezTo>
                    <a:cubicBezTo>
                      <a:pt x="4860" y="682"/>
                      <a:pt x="4732" y="409"/>
                      <a:pt x="4601" y="137"/>
                    </a:cubicBezTo>
                    <a:cubicBezTo>
                      <a:pt x="4585" y="107"/>
                      <a:pt x="4571" y="76"/>
                      <a:pt x="4556" y="45"/>
                    </a:cubicBezTo>
                    <a:cubicBezTo>
                      <a:pt x="4477" y="61"/>
                      <a:pt x="4395" y="80"/>
                      <a:pt x="4315" y="94"/>
                    </a:cubicBezTo>
                    <a:cubicBezTo>
                      <a:pt x="4226" y="110"/>
                      <a:pt x="4134" y="126"/>
                      <a:pt x="4042" y="139"/>
                    </a:cubicBezTo>
                    <a:cubicBezTo>
                      <a:pt x="3905" y="159"/>
                      <a:pt x="3766" y="175"/>
                      <a:pt x="3625" y="186"/>
                    </a:cubicBezTo>
                    <a:cubicBezTo>
                      <a:pt x="3485" y="198"/>
                      <a:pt x="3343" y="205"/>
                      <a:pt x="3202" y="209"/>
                    </a:cubicBezTo>
                    <a:cubicBezTo>
                      <a:pt x="3139" y="211"/>
                      <a:pt x="3075" y="211"/>
                      <a:pt x="3012" y="211"/>
                    </a:cubicBezTo>
                    <a:cubicBezTo>
                      <a:pt x="2934" y="211"/>
                      <a:pt x="2856" y="210"/>
                      <a:pt x="2778" y="208"/>
                    </a:cubicBezTo>
                    <a:cubicBezTo>
                      <a:pt x="2639" y="204"/>
                      <a:pt x="2498" y="195"/>
                      <a:pt x="2358" y="182"/>
                    </a:cubicBezTo>
                    <a:cubicBezTo>
                      <a:pt x="2217" y="169"/>
                      <a:pt x="2081" y="152"/>
                      <a:pt x="1944" y="132"/>
                    </a:cubicBezTo>
                    <a:cubicBezTo>
                      <a:pt x="1854" y="117"/>
                      <a:pt x="1764" y="103"/>
                      <a:pt x="1675" y="86"/>
                    </a:cubicBezTo>
                    <a:cubicBezTo>
                      <a:pt x="1585" y="68"/>
                      <a:pt x="1499" y="50"/>
                      <a:pt x="1411" y="30"/>
                    </a:cubicBezTo>
                    <a:cubicBezTo>
                      <a:pt x="1369" y="21"/>
                      <a:pt x="1330" y="11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7" name="Google Shape;6717;p24"/>
              <p:cNvSpPr/>
              <p:nvPr/>
            </p:nvSpPr>
            <p:spPr>
              <a:xfrm>
                <a:off x="3081336" y="2367155"/>
                <a:ext cx="147131" cy="137308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4403" extrusionOk="0">
                    <a:moveTo>
                      <a:pt x="1" y="0"/>
                    </a:moveTo>
                    <a:cubicBezTo>
                      <a:pt x="1015" y="1114"/>
                      <a:pt x="2304" y="2533"/>
                      <a:pt x="3316" y="3648"/>
                    </a:cubicBezTo>
                    <a:lnTo>
                      <a:pt x="3328" y="3658"/>
                    </a:lnTo>
                    <a:cubicBezTo>
                      <a:pt x="3349" y="3684"/>
                      <a:pt x="3372" y="3707"/>
                      <a:pt x="3397" y="3730"/>
                    </a:cubicBezTo>
                    <a:cubicBezTo>
                      <a:pt x="3423" y="3753"/>
                      <a:pt x="3447" y="3777"/>
                      <a:pt x="3474" y="3800"/>
                    </a:cubicBezTo>
                    <a:cubicBezTo>
                      <a:pt x="3502" y="3823"/>
                      <a:pt x="3529" y="3846"/>
                      <a:pt x="3558" y="3868"/>
                    </a:cubicBezTo>
                    <a:cubicBezTo>
                      <a:pt x="3586" y="3891"/>
                      <a:pt x="3615" y="3912"/>
                      <a:pt x="3645" y="3934"/>
                    </a:cubicBezTo>
                    <a:cubicBezTo>
                      <a:pt x="3676" y="3954"/>
                      <a:pt x="3706" y="3975"/>
                      <a:pt x="3739" y="3996"/>
                    </a:cubicBezTo>
                    <a:cubicBezTo>
                      <a:pt x="3771" y="4016"/>
                      <a:pt x="3804" y="4036"/>
                      <a:pt x="3838" y="4056"/>
                    </a:cubicBezTo>
                    <a:cubicBezTo>
                      <a:pt x="4116" y="4204"/>
                      <a:pt x="4413" y="4322"/>
                      <a:pt x="4718" y="4402"/>
                    </a:cubicBezTo>
                    <a:cubicBezTo>
                      <a:pt x="4255" y="3584"/>
                      <a:pt x="3791" y="2768"/>
                      <a:pt x="3328" y="1953"/>
                    </a:cubicBezTo>
                    <a:cubicBezTo>
                      <a:pt x="3224" y="1771"/>
                      <a:pt x="3116" y="1608"/>
                      <a:pt x="3001" y="1458"/>
                    </a:cubicBezTo>
                    <a:cubicBezTo>
                      <a:pt x="2862" y="1277"/>
                      <a:pt x="2714" y="1117"/>
                      <a:pt x="2559" y="984"/>
                    </a:cubicBezTo>
                    <a:cubicBezTo>
                      <a:pt x="2402" y="849"/>
                      <a:pt x="2237" y="741"/>
                      <a:pt x="2065" y="657"/>
                    </a:cubicBezTo>
                    <a:cubicBezTo>
                      <a:pt x="1973" y="611"/>
                      <a:pt x="1880" y="574"/>
                      <a:pt x="1785" y="544"/>
                    </a:cubicBezTo>
                    <a:cubicBezTo>
                      <a:pt x="1700" y="516"/>
                      <a:pt x="1384" y="450"/>
                      <a:pt x="1315" y="430"/>
                    </a:cubicBezTo>
                    <a:cubicBezTo>
                      <a:pt x="1279" y="420"/>
                      <a:pt x="1245" y="409"/>
                      <a:pt x="1210" y="396"/>
                    </a:cubicBezTo>
                    <a:cubicBezTo>
                      <a:pt x="1183" y="388"/>
                      <a:pt x="1138" y="374"/>
                      <a:pt x="1111" y="367"/>
                    </a:cubicBezTo>
                    <a:cubicBezTo>
                      <a:pt x="728" y="258"/>
                      <a:pt x="357" y="13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8" name="Google Shape;6718;p24"/>
              <p:cNvSpPr/>
              <p:nvPr/>
            </p:nvSpPr>
            <p:spPr>
              <a:xfrm>
                <a:off x="3053208" y="1282438"/>
                <a:ext cx="164439" cy="70759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2269" extrusionOk="0">
                    <a:moveTo>
                      <a:pt x="4131" y="0"/>
                    </a:moveTo>
                    <a:cubicBezTo>
                      <a:pt x="4086" y="10"/>
                      <a:pt x="4040" y="20"/>
                      <a:pt x="3995" y="32"/>
                    </a:cubicBezTo>
                    <a:cubicBezTo>
                      <a:pt x="3764" y="85"/>
                      <a:pt x="3530" y="148"/>
                      <a:pt x="3310" y="216"/>
                    </a:cubicBezTo>
                    <a:cubicBezTo>
                      <a:pt x="3162" y="262"/>
                      <a:pt x="3015" y="312"/>
                      <a:pt x="2873" y="362"/>
                    </a:cubicBezTo>
                    <a:cubicBezTo>
                      <a:pt x="2732" y="413"/>
                      <a:pt x="2588" y="467"/>
                      <a:pt x="2453" y="523"/>
                    </a:cubicBezTo>
                    <a:cubicBezTo>
                      <a:pt x="2319" y="580"/>
                      <a:pt x="2182" y="640"/>
                      <a:pt x="2055" y="702"/>
                    </a:cubicBezTo>
                    <a:cubicBezTo>
                      <a:pt x="1927" y="762"/>
                      <a:pt x="1797" y="830"/>
                      <a:pt x="1678" y="896"/>
                    </a:cubicBezTo>
                    <a:cubicBezTo>
                      <a:pt x="1596" y="940"/>
                      <a:pt x="1517" y="985"/>
                      <a:pt x="1441" y="1032"/>
                    </a:cubicBezTo>
                    <a:cubicBezTo>
                      <a:pt x="1323" y="1103"/>
                      <a:pt x="1213" y="1172"/>
                      <a:pt x="1106" y="1247"/>
                    </a:cubicBezTo>
                    <a:cubicBezTo>
                      <a:pt x="998" y="1320"/>
                      <a:pt x="897" y="1393"/>
                      <a:pt x="798" y="1472"/>
                    </a:cubicBezTo>
                    <a:cubicBezTo>
                      <a:pt x="697" y="1551"/>
                      <a:pt x="605" y="1629"/>
                      <a:pt x="516" y="1711"/>
                    </a:cubicBezTo>
                    <a:cubicBezTo>
                      <a:pt x="381" y="1833"/>
                      <a:pt x="260" y="1955"/>
                      <a:pt x="148" y="2088"/>
                    </a:cubicBezTo>
                    <a:cubicBezTo>
                      <a:pt x="96" y="2148"/>
                      <a:pt x="48" y="2207"/>
                      <a:pt x="0" y="2269"/>
                    </a:cubicBezTo>
                    <a:cubicBezTo>
                      <a:pt x="276" y="2229"/>
                      <a:pt x="551" y="2198"/>
                      <a:pt x="833" y="2174"/>
                    </a:cubicBezTo>
                    <a:cubicBezTo>
                      <a:pt x="1155" y="2147"/>
                      <a:pt x="1474" y="2128"/>
                      <a:pt x="1803" y="2119"/>
                    </a:cubicBezTo>
                    <a:cubicBezTo>
                      <a:pt x="1936" y="2116"/>
                      <a:pt x="2068" y="2115"/>
                      <a:pt x="2201" y="2115"/>
                    </a:cubicBezTo>
                    <a:cubicBezTo>
                      <a:pt x="2396" y="2115"/>
                      <a:pt x="2593" y="2118"/>
                      <a:pt x="2793" y="2125"/>
                    </a:cubicBezTo>
                    <a:cubicBezTo>
                      <a:pt x="2831" y="2125"/>
                      <a:pt x="2868" y="2126"/>
                      <a:pt x="2907" y="2128"/>
                    </a:cubicBezTo>
                    <a:cubicBezTo>
                      <a:pt x="2919" y="2111"/>
                      <a:pt x="2933" y="2095"/>
                      <a:pt x="2947" y="2076"/>
                    </a:cubicBezTo>
                    <a:cubicBezTo>
                      <a:pt x="2988" y="2027"/>
                      <a:pt x="3029" y="1981"/>
                      <a:pt x="3075" y="1932"/>
                    </a:cubicBezTo>
                    <a:cubicBezTo>
                      <a:pt x="3120" y="1886"/>
                      <a:pt x="3169" y="1840"/>
                      <a:pt x="3219" y="1794"/>
                    </a:cubicBezTo>
                    <a:cubicBezTo>
                      <a:pt x="3271" y="1750"/>
                      <a:pt x="3324" y="1704"/>
                      <a:pt x="3379" y="1661"/>
                    </a:cubicBezTo>
                    <a:cubicBezTo>
                      <a:pt x="3435" y="1616"/>
                      <a:pt x="3492" y="1574"/>
                      <a:pt x="3554" y="1534"/>
                    </a:cubicBezTo>
                    <a:cubicBezTo>
                      <a:pt x="3614" y="1492"/>
                      <a:pt x="3676" y="1452"/>
                      <a:pt x="3742" y="1413"/>
                    </a:cubicBezTo>
                    <a:cubicBezTo>
                      <a:pt x="3771" y="1398"/>
                      <a:pt x="3800" y="1379"/>
                      <a:pt x="3830" y="1363"/>
                    </a:cubicBezTo>
                    <a:cubicBezTo>
                      <a:pt x="3896" y="1327"/>
                      <a:pt x="3968" y="1290"/>
                      <a:pt x="4040" y="1254"/>
                    </a:cubicBezTo>
                    <a:cubicBezTo>
                      <a:pt x="4112" y="1218"/>
                      <a:pt x="4188" y="1183"/>
                      <a:pt x="4263" y="1150"/>
                    </a:cubicBezTo>
                    <a:cubicBezTo>
                      <a:pt x="4339" y="1119"/>
                      <a:pt x="4418" y="1086"/>
                      <a:pt x="4497" y="1057"/>
                    </a:cubicBezTo>
                    <a:cubicBezTo>
                      <a:pt x="4576" y="1027"/>
                      <a:pt x="4658" y="999"/>
                      <a:pt x="4742" y="973"/>
                    </a:cubicBezTo>
                    <a:cubicBezTo>
                      <a:pt x="4822" y="948"/>
                      <a:pt x="4908" y="923"/>
                      <a:pt x="4993" y="899"/>
                    </a:cubicBezTo>
                    <a:cubicBezTo>
                      <a:pt x="5078" y="876"/>
                      <a:pt x="5166" y="854"/>
                      <a:pt x="5253" y="834"/>
                    </a:cubicBezTo>
                    <a:cubicBezTo>
                      <a:pt x="5259" y="834"/>
                      <a:pt x="5266" y="833"/>
                      <a:pt x="5272" y="831"/>
                    </a:cubicBezTo>
                    <a:cubicBezTo>
                      <a:pt x="5258" y="817"/>
                      <a:pt x="5243" y="802"/>
                      <a:pt x="5230" y="787"/>
                    </a:cubicBezTo>
                    <a:cubicBezTo>
                      <a:pt x="5097" y="664"/>
                      <a:pt x="4970" y="552"/>
                      <a:pt x="4841" y="452"/>
                    </a:cubicBezTo>
                    <a:cubicBezTo>
                      <a:pt x="4708" y="350"/>
                      <a:pt x="4585" y="262"/>
                      <a:pt x="4457" y="183"/>
                    </a:cubicBezTo>
                    <a:cubicBezTo>
                      <a:pt x="4346" y="112"/>
                      <a:pt x="4238" y="53"/>
                      <a:pt x="4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9" name="Google Shape;6719;p24"/>
              <p:cNvSpPr/>
              <p:nvPr/>
            </p:nvSpPr>
            <p:spPr>
              <a:xfrm>
                <a:off x="3048655" y="1407644"/>
                <a:ext cx="162848" cy="122619"/>
              </a:xfrm>
              <a:custGeom>
                <a:avLst/>
                <a:gdLst/>
                <a:ahLst/>
                <a:cxnLst/>
                <a:rect l="l" t="t" r="r" b="b"/>
                <a:pathLst>
                  <a:path w="5222" h="3932" extrusionOk="0">
                    <a:moveTo>
                      <a:pt x="2968" y="1"/>
                    </a:moveTo>
                    <a:cubicBezTo>
                      <a:pt x="2931" y="16"/>
                      <a:pt x="2891" y="35"/>
                      <a:pt x="2853" y="51"/>
                    </a:cubicBezTo>
                    <a:cubicBezTo>
                      <a:pt x="2511" y="202"/>
                      <a:pt x="2179" y="359"/>
                      <a:pt x="1843" y="525"/>
                    </a:cubicBezTo>
                    <a:cubicBezTo>
                      <a:pt x="1508" y="692"/>
                      <a:pt x="1180" y="865"/>
                      <a:pt x="851" y="1049"/>
                    </a:cubicBezTo>
                    <a:cubicBezTo>
                      <a:pt x="562" y="1208"/>
                      <a:pt x="281" y="1374"/>
                      <a:pt x="1" y="1546"/>
                    </a:cubicBezTo>
                    <a:cubicBezTo>
                      <a:pt x="71" y="1652"/>
                      <a:pt x="150" y="1756"/>
                      <a:pt x="232" y="1857"/>
                    </a:cubicBezTo>
                    <a:cubicBezTo>
                      <a:pt x="304" y="1944"/>
                      <a:pt x="383" y="2032"/>
                      <a:pt x="467" y="2115"/>
                    </a:cubicBezTo>
                    <a:cubicBezTo>
                      <a:pt x="547" y="2199"/>
                      <a:pt x="638" y="2284"/>
                      <a:pt x="728" y="2364"/>
                    </a:cubicBezTo>
                    <a:cubicBezTo>
                      <a:pt x="820" y="2443"/>
                      <a:pt x="920" y="2524"/>
                      <a:pt x="1020" y="2601"/>
                    </a:cubicBezTo>
                    <a:cubicBezTo>
                      <a:pt x="1121" y="2677"/>
                      <a:pt x="1230" y="2755"/>
                      <a:pt x="1339" y="2827"/>
                    </a:cubicBezTo>
                    <a:cubicBezTo>
                      <a:pt x="1449" y="2900"/>
                      <a:pt x="1568" y="2972"/>
                      <a:pt x="1684" y="3041"/>
                    </a:cubicBezTo>
                    <a:cubicBezTo>
                      <a:pt x="1732" y="3069"/>
                      <a:pt x="1778" y="3093"/>
                      <a:pt x="1827" y="3120"/>
                    </a:cubicBezTo>
                    <a:cubicBezTo>
                      <a:pt x="1949" y="3186"/>
                      <a:pt x="2071" y="3250"/>
                      <a:pt x="2201" y="3310"/>
                    </a:cubicBezTo>
                    <a:cubicBezTo>
                      <a:pt x="2330" y="3372"/>
                      <a:pt x="2459" y="3429"/>
                      <a:pt x="2596" y="3487"/>
                    </a:cubicBezTo>
                    <a:cubicBezTo>
                      <a:pt x="2800" y="3573"/>
                      <a:pt x="3004" y="3649"/>
                      <a:pt x="3223" y="3723"/>
                    </a:cubicBezTo>
                    <a:cubicBezTo>
                      <a:pt x="3443" y="3796"/>
                      <a:pt x="3660" y="3861"/>
                      <a:pt x="3890" y="3920"/>
                    </a:cubicBezTo>
                    <a:cubicBezTo>
                      <a:pt x="3904" y="3924"/>
                      <a:pt x="3917" y="3927"/>
                      <a:pt x="3931" y="3931"/>
                    </a:cubicBezTo>
                    <a:cubicBezTo>
                      <a:pt x="4054" y="3661"/>
                      <a:pt x="4176" y="3401"/>
                      <a:pt x="4301" y="3140"/>
                    </a:cubicBezTo>
                    <a:cubicBezTo>
                      <a:pt x="4445" y="2841"/>
                      <a:pt x="4587" y="2558"/>
                      <a:pt x="4732" y="2276"/>
                    </a:cubicBezTo>
                    <a:cubicBezTo>
                      <a:pt x="4879" y="1993"/>
                      <a:pt x="5023" y="1724"/>
                      <a:pt x="5171" y="1457"/>
                    </a:cubicBezTo>
                    <a:cubicBezTo>
                      <a:pt x="5188" y="1425"/>
                      <a:pt x="5205" y="1397"/>
                      <a:pt x="5221" y="1366"/>
                    </a:cubicBezTo>
                    <a:cubicBezTo>
                      <a:pt x="5175" y="1353"/>
                      <a:pt x="5130" y="1343"/>
                      <a:pt x="5080" y="1329"/>
                    </a:cubicBezTo>
                    <a:cubicBezTo>
                      <a:pt x="4995" y="1304"/>
                      <a:pt x="4915" y="1280"/>
                      <a:pt x="4831" y="1253"/>
                    </a:cubicBezTo>
                    <a:cubicBezTo>
                      <a:pt x="4751" y="1225"/>
                      <a:pt x="4672" y="1200"/>
                      <a:pt x="4593" y="1168"/>
                    </a:cubicBezTo>
                    <a:cubicBezTo>
                      <a:pt x="4514" y="1138"/>
                      <a:pt x="4439" y="1108"/>
                      <a:pt x="4364" y="1074"/>
                    </a:cubicBezTo>
                    <a:cubicBezTo>
                      <a:pt x="4288" y="1041"/>
                      <a:pt x="4219" y="1008"/>
                      <a:pt x="4147" y="972"/>
                    </a:cubicBezTo>
                    <a:cubicBezTo>
                      <a:pt x="4074" y="935"/>
                      <a:pt x="4003" y="899"/>
                      <a:pt x="3933" y="857"/>
                    </a:cubicBezTo>
                    <a:cubicBezTo>
                      <a:pt x="3867" y="819"/>
                      <a:pt x="3799" y="778"/>
                      <a:pt x="3739" y="738"/>
                    </a:cubicBezTo>
                    <a:cubicBezTo>
                      <a:pt x="3678" y="696"/>
                      <a:pt x="3617" y="653"/>
                      <a:pt x="3559" y="610"/>
                    </a:cubicBezTo>
                    <a:cubicBezTo>
                      <a:pt x="3502" y="567"/>
                      <a:pt x="3446" y="522"/>
                      <a:pt x="3394" y="476"/>
                    </a:cubicBezTo>
                    <a:cubicBezTo>
                      <a:pt x="3342" y="432"/>
                      <a:pt x="3292" y="383"/>
                      <a:pt x="3244" y="337"/>
                    </a:cubicBezTo>
                    <a:cubicBezTo>
                      <a:pt x="3198" y="290"/>
                      <a:pt x="3154" y="241"/>
                      <a:pt x="3112" y="193"/>
                    </a:cubicBezTo>
                    <a:cubicBezTo>
                      <a:pt x="3070" y="144"/>
                      <a:pt x="3033" y="94"/>
                      <a:pt x="2997" y="44"/>
                    </a:cubicBezTo>
                    <a:cubicBezTo>
                      <a:pt x="2988" y="29"/>
                      <a:pt x="2977" y="15"/>
                      <a:pt x="29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0" name="Google Shape;6720;p24"/>
              <p:cNvSpPr/>
              <p:nvPr/>
            </p:nvSpPr>
            <p:spPr>
              <a:xfrm>
                <a:off x="2738526" y="1455792"/>
                <a:ext cx="432754" cy="622421"/>
              </a:xfrm>
              <a:custGeom>
                <a:avLst/>
                <a:gdLst/>
                <a:ahLst/>
                <a:cxnLst/>
                <a:rect l="l" t="t" r="r" b="b"/>
                <a:pathLst>
                  <a:path w="13877" h="19959" extrusionOk="0">
                    <a:moveTo>
                      <a:pt x="9946" y="1"/>
                    </a:moveTo>
                    <a:cubicBezTo>
                      <a:pt x="9906" y="25"/>
                      <a:pt x="9867" y="49"/>
                      <a:pt x="9828" y="74"/>
                    </a:cubicBezTo>
                    <a:cubicBezTo>
                      <a:pt x="9507" y="274"/>
                      <a:pt x="9197" y="478"/>
                      <a:pt x="8886" y="692"/>
                    </a:cubicBezTo>
                    <a:cubicBezTo>
                      <a:pt x="8419" y="1014"/>
                      <a:pt x="7973" y="1346"/>
                      <a:pt x="7531" y="1698"/>
                    </a:cubicBezTo>
                    <a:cubicBezTo>
                      <a:pt x="7089" y="2052"/>
                      <a:pt x="6667" y="2416"/>
                      <a:pt x="6255" y="2797"/>
                    </a:cubicBezTo>
                    <a:cubicBezTo>
                      <a:pt x="5846" y="3176"/>
                      <a:pt x="5450" y="3569"/>
                      <a:pt x="5071" y="3974"/>
                    </a:cubicBezTo>
                    <a:cubicBezTo>
                      <a:pt x="4693" y="4378"/>
                      <a:pt x="4330" y="4797"/>
                      <a:pt x="3987" y="5222"/>
                    </a:cubicBezTo>
                    <a:cubicBezTo>
                      <a:pt x="3646" y="5649"/>
                      <a:pt x="3318" y="6089"/>
                      <a:pt x="3015" y="6533"/>
                    </a:cubicBezTo>
                    <a:cubicBezTo>
                      <a:pt x="2712" y="6975"/>
                      <a:pt x="2424" y="7435"/>
                      <a:pt x="2161" y="7892"/>
                    </a:cubicBezTo>
                    <a:cubicBezTo>
                      <a:pt x="1987" y="8195"/>
                      <a:pt x="1820" y="8507"/>
                      <a:pt x="1664" y="8816"/>
                    </a:cubicBezTo>
                    <a:cubicBezTo>
                      <a:pt x="1508" y="9125"/>
                      <a:pt x="1360" y="9442"/>
                      <a:pt x="1225" y="9755"/>
                    </a:cubicBezTo>
                    <a:cubicBezTo>
                      <a:pt x="1088" y="10066"/>
                      <a:pt x="960" y="10388"/>
                      <a:pt x="845" y="10701"/>
                    </a:cubicBezTo>
                    <a:cubicBezTo>
                      <a:pt x="730" y="11016"/>
                      <a:pt x="624" y="11339"/>
                      <a:pt x="529" y="11656"/>
                    </a:cubicBezTo>
                    <a:cubicBezTo>
                      <a:pt x="436" y="11972"/>
                      <a:pt x="349" y="12295"/>
                      <a:pt x="276" y="12612"/>
                    </a:cubicBezTo>
                    <a:cubicBezTo>
                      <a:pt x="204" y="12928"/>
                      <a:pt x="140" y="13251"/>
                      <a:pt x="88" y="13566"/>
                    </a:cubicBezTo>
                    <a:cubicBezTo>
                      <a:pt x="55" y="13762"/>
                      <a:pt x="26" y="13962"/>
                      <a:pt x="0" y="14162"/>
                    </a:cubicBezTo>
                    <a:cubicBezTo>
                      <a:pt x="92" y="14298"/>
                      <a:pt x="187" y="14432"/>
                      <a:pt x="286" y="14564"/>
                    </a:cubicBezTo>
                    <a:cubicBezTo>
                      <a:pt x="436" y="14761"/>
                      <a:pt x="600" y="14962"/>
                      <a:pt x="769" y="15155"/>
                    </a:cubicBezTo>
                    <a:cubicBezTo>
                      <a:pt x="940" y="15348"/>
                      <a:pt x="1126" y="15542"/>
                      <a:pt x="1316" y="15729"/>
                    </a:cubicBezTo>
                    <a:cubicBezTo>
                      <a:pt x="1508" y="15915"/>
                      <a:pt x="1715" y="16102"/>
                      <a:pt x="1925" y="16282"/>
                    </a:cubicBezTo>
                    <a:cubicBezTo>
                      <a:pt x="2135" y="16462"/>
                      <a:pt x="2362" y="16641"/>
                      <a:pt x="2592" y="16811"/>
                    </a:cubicBezTo>
                    <a:cubicBezTo>
                      <a:pt x="2822" y="16982"/>
                      <a:pt x="3068" y="17155"/>
                      <a:pt x="3317" y="17317"/>
                    </a:cubicBezTo>
                    <a:cubicBezTo>
                      <a:pt x="3564" y="17478"/>
                      <a:pt x="3830" y="17642"/>
                      <a:pt x="4095" y="17794"/>
                    </a:cubicBezTo>
                    <a:cubicBezTo>
                      <a:pt x="4312" y="17921"/>
                      <a:pt x="4529" y="18039"/>
                      <a:pt x="4759" y="18160"/>
                    </a:cubicBezTo>
                    <a:cubicBezTo>
                      <a:pt x="5042" y="18305"/>
                      <a:pt x="5319" y="18441"/>
                      <a:pt x="5617" y="18578"/>
                    </a:cubicBezTo>
                    <a:cubicBezTo>
                      <a:pt x="5913" y="18715"/>
                      <a:pt x="6207" y="18841"/>
                      <a:pt x="6517" y="18966"/>
                    </a:cubicBezTo>
                    <a:cubicBezTo>
                      <a:pt x="6826" y="19093"/>
                      <a:pt x="7134" y="19209"/>
                      <a:pt x="7457" y="19323"/>
                    </a:cubicBezTo>
                    <a:cubicBezTo>
                      <a:pt x="7781" y="19438"/>
                      <a:pt x="8100" y="19541"/>
                      <a:pt x="8435" y="19645"/>
                    </a:cubicBezTo>
                    <a:cubicBezTo>
                      <a:pt x="8767" y="19747"/>
                      <a:pt x="9099" y="19840"/>
                      <a:pt x="9444" y="19929"/>
                    </a:cubicBezTo>
                    <a:cubicBezTo>
                      <a:pt x="9480" y="19941"/>
                      <a:pt x="9516" y="19950"/>
                      <a:pt x="9552" y="19958"/>
                    </a:cubicBezTo>
                    <a:cubicBezTo>
                      <a:pt x="9563" y="19753"/>
                      <a:pt x="9575" y="19541"/>
                      <a:pt x="9589" y="19333"/>
                    </a:cubicBezTo>
                    <a:cubicBezTo>
                      <a:pt x="9614" y="19001"/>
                      <a:pt x="9640" y="18654"/>
                      <a:pt x="9673" y="18315"/>
                    </a:cubicBezTo>
                    <a:cubicBezTo>
                      <a:pt x="9703" y="17974"/>
                      <a:pt x="9740" y="17621"/>
                      <a:pt x="9782" y="17273"/>
                    </a:cubicBezTo>
                    <a:cubicBezTo>
                      <a:pt x="9824" y="16923"/>
                      <a:pt x="9870" y="16564"/>
                      <a:pt x="9920" y="16210"/>
                    </a:cubicBezTo>
                    <a:cubicBezTo>
                      <a:pt x="9972" y="15857"/>
                      <a:pt x="10026" y="15491"/>
                      <a:pt x="10085" y="15132"/>
                    </a:cubicBezTo>
                    <a:cubicBezTo>
                      <a:pt x="10146" y="14773"/>
                      <a:pt x="10208" y="14406"/>
                      <a:pt x="10277" y="14042"/>
                    </a:cubicBezTo>
                    <a:cubicBezTo>
                      <a:pt x="10343" y="13680"/>
                      <a:pt x="10417" y="13312"/>
                      <a:pt x="10492" y="12947"/>
                    </a:cubicBezTo>
                    <a:cubicBezTo>
                      <a:pt x="10606" y="12400"/>
                      <a:pt x="10731" y="11843"/>
                      <a:pt x="10863" y="11295"/>
                    </a:cubicBezTo>
                    <a:cubicBezTo>
                      <a:pt x="10994" y="10749"/>
                      <a:pt x="11136" y="10195"/>
                      <a:pt x="11284" y="9653"/>
                    </a:cubicBezTo>
                    <a:cubicBezTo>
                      <a:pt x="11434" y="9108"/>
                      <a:pt x="11592" y="8568"/>
                      <a:pt x="11756" y="8031"/>
                    </a:cubicBezTo>
                    <a:cubicBezTo>
                      <a:pt x="11921" y="7497"/>
                      <a:pt x="12094" y="6967"/>
                      <a:pt x="12272" y="6447"/>
                    </a:cubicBezTo>
                    <a:cubicBezTo>
                      <a:pt x="12449" y="5925"/>
                      <a:pt x="12633" y="5415"/>
                      <a:pt x="12826" y="4912"/>
                    </a:cubicBezTo>
                    <a:cubicBezTo>
                      <a:pt x="13017" y="4407"/>
                      <a:pt x="13211" y="3921"/>
                      <a:pt x="13415" y="3439"/>
                    </a:cubicBezTo>
                    <a:cubicBezTo>
                      <a:pt x="13549" y="3119"/>
                      <a:pt x="13684" y="2807"/>
                      <a:pt x="13825" y="2498"/>
                    </a:cubicBezTo>
                    <a:cubicBezTo>
                      <a:pt x="13842" y="2460"/>
                      <a:pt x="13858" y="2423"/>
                      <a:pt x="13876" y="2386"/>
                    </a:cubicBezTo>
                    <a:cubicBezTo>
                      <a:pt x="13862" y="2381"/>
                      <a:pt x="13849" y="2377"/>
                      <a:pt x="13835" y="2374"/>
                    </a:cubicBezTo>
                    <a:cubicBezTo>
                      <a:pt x="13605" y="2315"/>
                      <a:pt x="13388" y="2251"/>
                      <a:pt x="13168" y="2177"/>
                    </a:cubicBezTo>
                    <a:cubicBezTo>
                      <a:pt x="12949" y="2102"/>
                      <a:pt x="12745" y="2028"/>
                      <a:pt x="12541" y="1941"/>
                    </a:cubicBezTo>
                    <a:cubicBezTo>
                      <a:pt x="12404" y="1884"/>
                      <a:pt x="12275" y="1826"/>
                      <a:pt x="12146" y="1765"/>
                    </a:cubicBezTo>
                    <a:cubicBezTo>
                      <a:pt x="12016" y="1704"/>
                      <a:pt x="11894" y="1641"/>
                      <a:pt x="11772" y="1575"/>
                    </a:cubicBezTo>
                    <a:cubicBezTo>
                      <a:pt x="11723" y="1549"/>
                      <a:pt x="11677" y="1523"/>
                      <a:pt x="11629" y="1496"/>
                    </a:cubicBezTo>
                    <a:cubicBezTo>
                      <a:pt x="11513" y="1427"/>
                      <a:pt x="11395" y="1353"/>
                      <a:pt x="11284" y="1282"/>
                    </a:cubicBezTo>
                    <a:cubicBezTo>
                      <a:pt x="11175" y="1210"/>
                      <a:pt x="11066" y="1132"/>
                      <a:pt x="10965" y="1056"/>
                    </a:cubicBezTo>
                    <a:cubicBezTo>
                      <a:pt x="10865" y="980"/>
                      <a:pt x="10765" y="899"/>
                      <a:pt x="10673" y="819"/>
                    </a:cubicBezTo>
                    <a:cubicBezTo>
                      <a:pt x="10583" y="740"/>
                      <a:pt x="10494" y="655"/>
                      <a:pt x="10412" y="570"/>
                    </a:cubicBezTo>
                    <a:cubicBezTo>
                      <a:pt x="10328" y="485"/>
                      <a:pt x="10249" y="397"/>
                      <a:pt x="10177" y="311"/>
                    </a:cubicBezTo>
                    <a:cubicBezTo>
                      <a:pt x="10095" y="210"/>
                      <a:pt x="10016" y="107"/>
                      <a:pt x="9946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1" name="Google Shape;6721;p24"/>
              <p:cNvSpPr/>
              <p:nvPr/>
            </p:nvSpPr>
            <p:spPr>
              <a:xfrm>
                <a:off x="3033125" y="1348487"/>
                <a:ext cx="110676" cy="10740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444" extrusionOk="0">
                    <a:moveTo>
                      <a:pt x="2855" y="0"/>
                    </a:moveTo>
                    <a:cubicBezTo>
                      <a:pt x="2719" y="0"/>
                      <a:pt x="2583" y="2"/>
                      <a:pt x="2445" y="6"/>
                    </a:cubicBezTo>
                    <a:cubicBezTo>
                      <a:pt x="2116" y="13"/>
                      <a:pt x="1797" y="30"/>
                      <a:pt x="1475" y="59"/>
                    </a:cubicBezTo>
                    <a:cubicBezTo>
                      <a:pt x="1193" y="83"/>
                      <a:pt x="917" y="115"/>
                      <a:pt x="643" y="155"/>
                    </a:cubicBezTo>
                    <a:cubicBezTo>
                      <a:pt x="589" y="227"/>
                      <a:pt x="539" y="296"/>
                      <a:pt x="490" y="371"/>
                    </a:cubicBezTo>
                    <a:cubicBezTo>
                      <a:pt x="400" y="504"/>
                      <a:pt x="324" y="641"/>
                      <a:pt x="259" y="782"/>
                    </a:cubicBezTo>
                    <a:cubicBezTo>
                      <a:pt x="194" y="921"/>
                      <a:pt x="141" y="1062"/>
                      <a:pt x="101" y="1206"/>
                    </a:cubicBezTo>
                    <a:cubicBezTo>
                      <a:pt x="60" y="1350"/>
                      <a:pt x="32" y="1494"/>
                      <a:pt x="17" y="1637"/>
                    </a:cubicBezTo>
                    <a:cubicBezTo>
                      <a:pt x="3" y="1781"/>
                      <a:pt x="0" y="1926"/>
                      <a:pt x="10" y="2071"/>
                    </a:cubicBezTo>
                    <a:cubicBezTo>
                      <a:pt x="22" y="2215"/>
                      <a:pt x="43" y="2362"/>
                      <a:pt x="79" y="2506"/>
                    </a:cubicBezTo>
                    <a:cubicBezTo>
                      <a:pt x="112" y="2649"/>
                      <a:pt x="161" y="2793"/>
                      <a:pt x="223" y="2933"/>
                    </a:cubicBezTo>
                    <a:cubicBezTo>
                      <a:pt x="283" y="3071"/>
                      <a:pt x="357" y="3213"/>
                      <a:pt x="441" y="3350"/>
                    </a:cubicBezTo>
                    <a:cubicBezTo>
                      <a:pt x="460" y="3383"/>
                      <a:pt x="479" y="3413"/>
                      <a:pt x="500" y="3443"/>
                    </a:cubicBezTo>
                    <a:cubicBezTo>
                      <a:pt x="781" y="3271"/>
                      <a:pt x="1064" y="3107"/>
                      <a:pt x="1351" y="2946"/>
                    </a:cubicBezTo>
                    <a:cubicBezTo>
                      <a:pt x="1679" y="2762"/>
                      <a:pt x="2007" y="2589"/>
                      <a:pt x="2343" y="2422"/>
                    </a:cubicBezTo>
                    <a:cubicBezTo>
                      <a:pt x="2678" y="2254"/>
                      <a:pt x="3012" y="2099"/>
                      <a:pt x="3353" y="1948"/>
                    </a:cubicBezTo>
                    <a:cubicBezTo>
                      <a:pt x="3390" y="1931"/>
                      <a:pt x="3430" y="1913"/>
                      <a:pt x="3468" y="1898"/>
                    </a:cubicBezTo>
                    <a:cubicBezTo>
                      <a:pt x="3445" y="1860"/>
                      <a:pt x="3422" y="1824"/>
                      <a:pt x="3400" y="1787"/>
                    </a:cubicBezTo>
                    <a:cubicBezTo>
                      <a:pt x="3368" y="1737"/>
                      <a:pt x="3343" y="1682"/>
                      <a:pt x="3318" y="1630"/>
                    </a:cubicBezTo>
                    <a:cubicBezTo>
                      <a:pt x="3294" y="1576"/>
                      <a:pt x="3274" y="1524"/>
                      <a:pt x="3256" y="1471"/>
                    </a:cubicBezTo>
                    <a:cubicBezTo>
                      <a:pt x="3230" y="1391"/>
                      <a:pt x="3210" y="1308"/>
                      <a:pt x="3199" y="1228"/>
                    </a:cubicBezTo>
                    <a:cubicBezTo>
                      <a:pt x="3186" y="1147"/>
                      <a:pt x="3180" y="1064"/>
                      <a:pt x="3182" y="983"/>
                    </a:cubicBezTo>
                    <a:cubicBezTo>
                      <a:pt x="3184" y="900"/>
                      <a:pt x="3192" y="819"/>
                      <a:pt x="3207" y="739"/>
                    </a:cubicBezTo>
                    <a:cubicBezTo>
                      <a:pt x="3223" y="658"/>
                      <a:pt x="3246" y="579"/>
                      <a:pt x="3275" y="497"/>
                    </a:cubicBezTo>
                    <a:cubicBezTo>
                      <a:pt x="3304" y="418"/>
                      <a:pt x="3340" y="339"/>
                      <a:pt x="3383" y="263"/>
                    </a:cubicBezTo>
                    <a:cubicBezTo>
                      <a:pt x="3412" y="210"/>
                      <a:pt x="3445" y="159"/>
                      <a:pt x="3479" y="109"/>
                    </a:cubicBezTo>
                    <a:cubicBezTo>
                      <a:pt x="3501" y="77"/>
                      <a:pt x="3524" y="44"/>
                      <a:pt x="3548" y="13"/>
                    </a:cubicBezTo>
                    <a:cubicBezTo>
                      <a:pt x="3522" y="12"/>
                      <a:pt x="3497" y="10"/>
                      <a:pt x="3471" y="10"/>
                    </a:cubicBezTo>
                    <a:cubicBezTo>
                      <a:pt x="3460" y="10"/>
                      <a:pt x="3448" y="10"/>
                      <a:pt x="3436" y="11"/>
                    </a:cubicBezTo>
                    <a:cubicBezTo>
                      <a:pt x="3240" y="4"/>
                      <a:pt x="3047" y="0"/>
                      <a:pt x="28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2" name="Google Shape;6722;p24"/>
              <p:cNvSpPr/>
              <p:nvPr/>
            </p:nvSpPr>
            <p:spPr>
              <a:xfrm>
                <a:off x="2735470" y="1897488"/>
                <a:ext cx="383794" cy="482151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15461" extrusionOk="0">
                    <a:moveTo>
                      <a:pt x="102" y="0"/>
                    </a:moveTo>
                    <a:cubicBezTo>
                      <a:pt x="88" y="120"/>
                      <a:pt x="74" y="236"/>
                      <a:pt x="62" y="353"/>
                    </a:cubicBezTo>
                    <a:cubicBezTo>
                      <a:pt x="35" y="666"/>
                      <a:pt x="15" y="985"/>
                      <a:pt x="6" y="1293"/>
                    </a:cubicBezTo>
                    <a:cubicBezTo>
                      <a:pt x="2" y="1429"/>
                      <a:pt x="0" y="1567"/>
                      <a:pt x="0" y="1704"/>
                    </a:cubicBezTo>
                    <a:cubicBezTo>
                      <a:pt x="2" y="2013"/>
                      <a:pt x="12" y="2308"/>
                      <a:pt x="36" y="2613"/>
                    </a:cubicBezTo>
                    <a:cubicBezTo>
                      <a:pt x="59" y="2915"/>
                      <a:pt x="92" y="3205"/>
                      <a:pt x="137" y="3501"/>
                    </a:cubicBezTo>
                    <a:cubicBezTo>
                      <a:pt x="182" y="3799"/>
                      <a:pt x="236" y="4082"/>
                      <a:pt x="302" y="4371"/>
                    </a:cubicBezTo>
                    <a:cubicBezTo>
                      <a:pt x="368" y="4658"/>
                      <a:pt x="442" y="4936"/>
                      <a:pt x="529" y="5216"/>
                    </a:cubicBezTo>
                    <a:cubicBezTo>
                      <a:pt x="617" y="5497"/>
                      <a:pt x="713" y="5764"/>
                      <a:pt x="821" y="6034"/>
                    </a:cubicBezTo>
                    <a:cubicBezTo>
                      <a:pt x="931" y="6303"/>
                      <a:pt x="1046" y="6562"/>
                      <a:pt x="1175" y="6821"/>
                    </a:cubicBezTo>
                    <a:cubicBezTo>
                      <a:pt x="1303" y="7079"/>
                      <a:pt x="1439" y="7328"/>
                      <a:pt x="1589" y="7574"/>
                    </a:cubicBezTo>
                    <a:lnTo>
                      <a:pt x="1585" y="7575"/>
                    </a:lnTo>
                    <a:cubicBezTo>
                      <a:pt x="1855" y="8005"/>
                      <a:pt x="2147" y="8431"/>
                      <a:pt x="2463" y="8848"/>
                    </a:cubicBezTo>
                    <a:cubicBezTo>
                      <a:pt x="2926" y="9459"/>
                      <a:pt x="3438" y="10055"/>
                      <a:pt x="3997" y="10625"/>
                    </a:cubicBezTo>
                    <a:cubicBezTo>
                      <a:pt x="4555" y="11195"/>
                      <a:pt x="5163" y="11739"/>
                      <a:pt x="5813" y="12245"/>
                    </a:cubicBezTo>
                    <a:cubicBezTo>
                      <a:pt x="6464" y="12751"/>
                      <a:pt x="7157" y="13218"/>
                      <a:pt x="7887" y="13641"/>
                    </a:cubicBezTo>
                    <a:cubicBezTo>
                      <a:pt x="7887" y="13641"/>
                      <a:pt x="9774" y="14480"/>
                      <a:pt x="9986" y="14584"/>
                    </a:cubicBezTo>
                    <a:cubicBezTo>
                      <a:pt x="10323" y="14749"/>
                      <a:pt x="10678" y="14905"/>
                      <a:pt x="11049" y="15045"/>
                    </a:cubicBezTo>
                    <a:lnTo>
                      <a:pt x="11092" y="15063"/>
                    </a:lnTo>
                    <a:cubicBezTo>
                      <a:pt x="11450" y="15196"/>
                      <a:pt x="11821" y="15319"/>
                      <a:pt x="12202" y="15429"/>
                    </a:cubicBezTo>
                    <a:cubicBezTo>
                      <a:pt x="12229" y="15437"/>
                      <a:pt x="12274" y="15451"/>
                      <a:pt x="12307" y="15461"/>
                    </a:cubicBezTo>
                    <a:lnTo>
                      <a:pt x="12290" y="15455"/>
                    </a:lnTo>
                    <a:cubicBezTo>
                      <a:pt x="12153" y="15405"/>
                      <a:pt x="12019" y="15340"/>
                      <a:pt x="11891" y="15260"/>
                    </a:cubicBezTo>
                    <a:cubicBezTo>
                      <a:pt x="11725" y="15158"/>
                      <a:pt x="11568" y="15028"/>
                      <a:pt x="11417" y="14876"/>
                    </a:cubicBezTo>
                    <a:cubicBezTo>
                      <a:pt x="11266" y="14722"/>
                      <a:pt x="11124" y="14545"/>
                      <a:pt x="10991" y="14344"/>
                    </a:cubicBezTo>
                    <a:cubicBezTo>
                      <a:pt x="10858" y="14140"/>
                      <a:pt x="10734" y="13917"/>
                      <a:pt x="10619" y="13670"/>
                    </a:cubicBezTo>
                    <a:cubicBezTo>
                      <a:pt x="10503" y="13419"/>
                      <a:pt x="10398" y="13154"/>
                      <a:pt x="10301" y="12860"/>
                    </a:cubicBezTo>
                    <a:cubicBezTo>
                      <a:pt x="10237" y="12665"/>
                      <a:pt x="10176" y="12463"/>
                      <a:pt x="10122" y="12249"/>
                    </a:cubicBezTo>
                    <a:cubicBezTo>
                      <a:pt x="10065" y="12036"/>
                      <a:pt x="10015" y="11817"/>
                      <a:pt x="9968" y="11585"/>
                    </a:cubicBezTo>
                    <a:cubicBezTo>
                      <a:pt x="9920" y="11354"/>
                      <a:pt x="9879" y="11118"/>
                      <a:pt x="9841" y="10868"/>
                    </a:cubicBezTo>
                    <a:cubicBezTo>
                      <a:pt x="9802" y="10618"/>
                      <a:pt x="9771" y="10366"/>
                      <a:pt x="9742" y="10100"/>
                    </a:cubicBezTo>
                    <a:cubicBezTo>
                      <a:pt x="9713" y="9834"/>
                      <a:pt x="9690" y="9568"/>
                      <a:pt x="9670" y="9288"/>
                    </a:cubicBezTo>
                    <a:cubicBezTo>
                      <a:pt x="9651" y="9007"/>
                      <a:pt x="9637" y="8727"/>
                      <a:pt x="9627" y="8432"/>
                    </a:cubicBezTo>
                    <a:cubicBezTo>
                      <a:pt x="9615" y="8138"/>
                      <a:pt x="9611" y="7847"/>
                      <a:pt x="9611" y="7538"/>
                    </a:cubicBezTo>
                    <a:cubicBezTo>
                      <a:pt x="9611" y="7401"/>
                      <a:pt x="9611" y="7263"/>
                      <a:pt x="9613" y="7124"/>
                    </a:cubicBezTo>
                    <a:cubicBezTo>
                      <a:pt x="9615" y="6813"/>
                      <a:pt x="9626" y="6487"/>
                      <a:pt x="9637" y="6165"/>
                    </a:cubicBezTo>
                    <a:cubicBezTo>
                      <a:pt x="9641" y="6044"/>
                      <a:pt x="9649" y="5922"/>
                      <a:pt x="9654" y="5798"/>
                    </a:cubicBezTo>
                    <a:cubicBezTo>
                      <a:pt x="9618" y="5787"/>
                      <a:pt x="9582" y="5778"/>
                      <a:pt x="9546" y="5770"/>
                    </a:cubicBezTo>
                    <a:cubicBezTo>
                      <a:pt x="9203" y="5679"/>
                      <a:pt x="8871" y="5586"/>
                      <a:pt x="8536" y="5484"/>
                    </a:cubicBezTo>
                    <a:cubicBezTo>
                      <a:pt x="8202" y="5382"/>
                      <a:pt x="7882" y="5275"/>
                      <a:pt x="7558" y="5162"/>
                    </a:cubicBezTo>
                    <a:cubicBezTo>
                      <a:pt x="7236" y="5047"/>
                      <a:pt x="6927" y="4932"/>
                      <a:pt x="6618" y="4806"/>
                    </a:cubicBezTo>
                    <a:cubicBezTo>
                      <a:pt x="6307" y="4680"/>
                      <a:pt x="6014" y="4555"/>
                      <a:pt x="5718" y="4418"/>
                    </a:cubicBezTo>
                    <a:cubicBezTo>
                      <a:pt x="5422" y="4283"/>
                      <a:pt x="5141" y="4147"/>
                      <a:pt x="4861" y="4000"/>
                    </a:cubicBezTo>
                    <a:cubicBezTo>
                      <a:pt x="4633" y="3881"/>
                      <a:pt x="4415" y="3760"/>
                      <a:pt x="4195" y="3635"/>
                    </a:cubicBezTo>
                    <a:cubicBezTo>
                      <a:pt x="3932" y="3482"/>
                      <a:pt x="3666" y="3319"/>
                      <a:pt x="3418" y="3156"/>
                    </a:cubicBezTo>
                    <a:cubicBezTo>
                      <a:pt x="3170" y="2995"/>
                      <a:pt x="2923" y="2823"/>
                      <a:pt x="2693" y="2651"/>
                    </a:cubicBezTo>
                    <a:cubicBezTo>
                      <a:pt x="2466" y="2480"/>
                      <a:pt x="2237" y="2301"/>
                      <a:pt x="2027" y="2121"/>
                    </a:cubicBezTo>
                    <a:cubicBezTo>
                      <a:pt x="1815" y="1941"/>
                      <a:pt x="1608" y="1754"/>
                      <a:pt x="1418" y="1567"/>
                    </a:cubicBezTo>
                    <a:cubicBezTo>
                      <a:pt x="1227" y="1381"/>
                      <a:pt x="1043" y="1186"/>
                      <a:pt x="872" y="995"/>
                    </a:cubicBezTo>
                    <a:cubicBezTo>
                      <a:pt x="701" y="803"/>
                      <a:pt x="537" y="603"/>
                      <a:pt x="389" y="403"/>
                    </a:cubicBezTo>
                    <a:cubicBezTo>
                      <a:pt x="288" y="271"/>
                      <a:pt x="192" y="136"/>
                      <a:pt x="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3" name="Google Shape;6723;p24"/>
              <p:cNvSpPr/>
              <p:nvPr/>
            </p:nvSpPr>
            <p:spPr>
              <a:xfrm>
                <a:off x="2700637" y="1353227"/>
                <a:ext cx="352609" cy="544209"/>
              </a:xfrm>
              <a:custGeom>
                <a:avLst/>
                <a:gdLst/>
                <a:ahLst/>
                <a:cxnLst/>
                <a:rect l="l" t="t" r="r" b="b"/>
                <a:pathLst>
                  <a:path w="11307" h="17451" extrusionOk="0">
                    <a:moveTo>
                      <a:pt x="11306" y="0"/>
                    </a:moveTo>
                    <a:lnTo>
                      <a:pt x="11306" y="0"/>
                    </a:lnTo>
                    <a:cubicBezTo>
                      <a:pt x="11267" y="7"/>
                      <a:pt x="11228" y="13"/>
                      <a:pt x="11190" y="19"/>
                    </a:cubicBezTo>
                    <a:cubicBezTo>
                      <a:pt x="10875" y="65"/>
                      <a:pt x="10571" y="122"/>
                      <a:pt x="10271" y="186"/>
                    </a:cubicBezTo>
                    <a:cubicBezTo>
                      <a:pt x="9815" y="288"/>
                      <a:pt x="9377" y="409"/>
                      <a:pt x="8945" y="552"/>
                    </a:cubicBezTo>
                    <a:cubicBezTo>
                      <a:pt x="8514" y="697"/>
                      <a:pt x="8099" y="861"/>
                      <a:pt x="7696" y="1047"/>
                    </a:cubicBezTo>
                    <a:cubicBezTo>
                      <a:pt x="7294" y="1231"/>
                      <a:pt x="6907" y="1436"/>
                      <a:pt x="6534" y="1662"/>
                    </a:cubicBezTo>
                    <a:cubicBezTo>
                      <a:pt x="6165" y="1889"/>
                      <a:pt x="5808" y="2135"/>
                      <a:pt x="5473" y="2400"/>
                    </a:cubicBezTo>
                    <a:cubicBezTo>
                      <a:pt x="5139" y="2664"/>
                      <a:pt x="4819" y="2947"/>
                      <a:pt x="4520" y="3248"/>
                    </a:cubicBezTo>
                    <a:cubicBezTo>
                      <a:pt x="4241" y="3528"/>
                      <a:pt x="3978" y="3829"/>
                      <a:pt x="3734" y="4139"/>
                    </a:cubicBezTo>
                    <a:cubicBezTo>
                      <a:pt x="3728" y="4145"/>
                      <a:pt x="3724" y="4152"/>
                      <a:pt x="3720" y="4156"/>
                    </a:cubicBezTo>
                    <a:cubicBezTo>
                      <a:pt x="3382" y="4594"/>
                      <a:pt x="3060" y="5048"/>
                      <a:pt x="2758" y="5521"/>
                    </a:cubicBezTo>
                    <a:cubicBezTo>
                      <a:pt x="2154" y="6470"/>
                      <a:pt x="1629" y="7488"/>
                      <a:pt x="1204" y="8551"/>
                    </a:cubicBezTo>
                    <a:cubicBezTo>
                      <a:pt x="777" y="9615"/>
                      <a:pt x="450" y="10725"/>
                      <a:pt x="233" y="11854"/>
                    </a:cubicBezTo>
                    <a:cubicBezTo>
                      <a:pt x="156" y="12258"/>
                      <a:pt x="91" y="12665"/>
                      <a:pt x="41" y="13070"/>
                    </a:cubicBezTo>
                    <a:lnTo>
                      <a:pt x="42" y="13070"/>
                    </a:lnTo>
                    <a:cubicBezTo>
                      <a:pt x="9" y="13396"/>
                      <a:pt x="0" y="13723"/>
                      <a:pt x="20" y="14048"/>
                    </a:cubicBezTo>
                    <a:cubicBezTo>
                      <a:pt x="39" y="14374"/>
                      <a:pt x="85" y="14700"/>
                      <a:pt x="157" y="15024"/>
                    </a:cubicBezTo>
                    <a:cubicBezTo>
                      <a:pt x="229" y="15346"/>
                      <a:pt x="328" y="15671"/>
                      <a:pt x="452" y="15988"/>
                    </a:cubicBezTo>
                    <a:cubicBezTo>
                      <a:pt x="535" y="16201"/>
                      <a:pt x="630" y="16413"/>
                      <a:pt x="736" y="16621"/>
                    </a:cubicBezTo>
                    <a:cubicBezTo>
                      <a:pt x="840" y="16829"/>
                      <a:pt x="959" y="17041"/>
                      <a:pt x="1087" y="17243"/>
                    </a:cubicBezTo>
                    <a:cubicBezTo>
                      <a:pt x="1129" y="17314"/>
                      <a:pt x="1172" y="17382"/>
                      <a:pt x="1219" y="17451"/>
                    </a:cubicBezTo>
                    <a:cubicBezTo>
                      <a:pt x="1245" y="17252"/>
                      <a:pt x="1273" y="17051"/>
                      <a:pt x="1306" y="16855"/>
                    </a:cubicBezTo>
                    <a:cubicBezTo>
                      <a:pt x="1357" y="16540"/>
                      <a:pt x="1421" y="16216"/>
                      <a:pt x="1494" y="15901"/>
                    </a:cubicBezTo>
                    <a:cubicBezTo>
                      <a:pt x="1569" y="15584"/>
                      <a:pt x="1652" y="15261"/>
                      <a:pt x="1749" y="14945"/>
                    </a:cubicBezTo>
                    <a:cubicBezTo>
                      <a:pt x="1842" y="14628"/>
                      <a:pt x="1950" y="14305"/>
                      <a:pt x="2065" y="13990"/>
                    </a:cubicBezTo>
                    <a:cubicBezTo>
                      <a:pt x="2180" y="13677"/>
                      <a:pt x="2309" y="13356"/>
                      <a:pt x="2443" y="13044"/>
                    </a:cubicBezTo>
                    <a:cubicBezTo>
                      <a:pt x="2578" y="12731"/>
                      <a:pt x="2728" y="12414"/>
                      <a:pt x="2881" y="12105"/>
                    </a:cubicBezTo>
                    <a:cubicBezTo>
                      <a:pt x="3038" y="11796"/>
                      <a:pt x="3205" y="11484"/>
                      <a:pt x="3380" y="11179"/>
                    </a:cubicBezTo>
                    <a:cubicBezTo>
                      <a:pt x="3642" y="10724"/>
                      <a:pt x="3929" y="10265"/>
                      <a:pt x="4233" y="9821"/>
                    </a:cubicBezTo>
                    <a:cubicBezTo>
                      <a:pt x="4535" y="9378"/>
                      <a:pt x="4862" y="8937"/>
                      <a:pt x="5206" y="8511"/>
                    </a:cubicBezTo>
                    <a:cubicBezTo>
                      <a:pt x="5548" y="8086"/>
                      <a:pt x="5911" y="7667"/>
                      <a:pt x="6289" y="7262"/>
                    </a:cubicBezTo>
                    <a:cubicBezTo>
                      <a:pt x="6667" y="6858"/>
                      <a:pt x="7062" y="6467"/>
                      <a:pt x="7473" y="6086"/>
                    </a:cubicBezTo>
                    <a:cubicBezTo>
                      <a:pt x="7884" y="5705"/>
                      <a:pt x="8309" y="5340"/>
                      <a:pt x="8750" y="4987"/>
                    </a:cubicBezTo>
                    <a:cubicBezTo>
                      <a:pt x="9191" y="4635"/>
                      <a:pt x="9638" y="4303"/>
                      <a:pt x="10104" y="3981"/>
                    </a:cubicBezTo>
                    <a:cubicBezTo>
                      <a:pt x="10415" y="3765"/>
                      <a:pt x="10725" y="3563"/>
                      <a:pt x="11046" y="3363"/>
                    </a:cubicBezTo>
                    <a:cubicBezTo>
                      <a:pt x="11086" y="3337"/>
                      <a:pt x="11125" y="3314"/>
                      <a:pt x="11165" y="3290"/>
                    </a:cubicBezTo>
                    <a:cubicBezTo>
                      <a:pt x="11145" y="3257"/>
                      <a:pt x="11125" y="3226"/>
                      <a:pt x="11105" y="3196"/>
                    </a:cubicBezTo>
                    <a:cubicBezTo>
                      <a:pt x="11021" y="3061"/>
                      <a:pt x="10947" y="2919"/>
                      <a:pt x="10886" y="2779"/>
                    </a:cubicBezTo>
                    <a:cubicBezTo>
                      <a:pt x="10827" y="2638"/>
                      <a:pt x="10778" y="2495"/>
                      <a:pt x="10743" y="2351"/>
                    </a:cubicBezTo>
                    <a:cubicBezTo>
                      <a:pt x="10707" y="2207"/>
                      <a:pt x="10685" y="2062"/>
                      <a:pt x="10674" y="1918"/>
                    </a:cubicBezTo>
                    <a:cubicBezTo>
                      <a:pt x="10663" y="1773"/>
                      <a:pt x="10666" y="1628"/>
                      <a:pt x="10681" y="1484"/>
                    </a:cubicBezTo>
                    <a:cubicBezTo>
                      <a:pt x="10695" y="1340"/>
                      <a:pt x="10722" y="1196"/>
                      <a:pt x="10764" y="1053"/>
                    </a:cubicBezTo>
                    <a:cubicBezTo>
                      <a:pt x="10803" y="909"/>
                      <a:pt x="10858" y="768"/>
                      <a:pt x="10922" y="628"/>
                    </a:cubicBezTo>
                    <a:cubicBezTo>
                      <a:pt x="10988" y="488"/>
                      <a:pt x="11063" y="352"/>
                      <a:pt x="11154" y="216"/>
                    </a:cubicBezTo>
                    <a:cubicBezTo>
                      <a:pt x="11203" y="143"/>
                      <a:pt x="11253" y="71"/>
                      <a:pt x="11306" y="0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4" name="Google Shape;6724;p24"/>
              <p:cNvSpPr/>
              <p:nvPr/>
            </p:nvSpPr>
            <p:spPr>
              <a:xfrm>
                <a:off x="2816893" y="1275204"/>
                <a:ext cx="365114" cy="207256"/>
              </a:xfrm>
              <a:custGeom>
                <a:avLst/>
                <a:gdLst/>
                <a:ahLst/>
                <a:cxnLst/>
                <a:rect l="l" t="t" r="r" b="b"/>
                <a:pathLst>
                  <a:path w="11708" h="6646" extrusionOk="0">
                    <a:moveTo>
                      <a:pt x="10775" y="1"/>
                    </a:moveTo>
                    <a:cubicBezTo>
                      <a:pt x="10668" y="1"/>
                      <a:pt x="10561" y="9"/>
                      <a:pt x="10459" y="31"/>
                    </a:cubicBezTo>
                    <a:cubicBezTo>
                      <a:pt x="9886" y="157"/>
                      <a:pt x="9325" y="310"/>
                      <a:pt x="8781" y="487"/>
                    </a:cubicBezTo>
                    <a:cubicBezTo>
                      <a:pt x="7772" y="812"/>
                      <a:pt x="6822" y="1216"/>
                      <a:pt x="5938" y="1680"/>
                    </a:cubicBezTo>
                    <a:cubicBezTo>
                      <a:pt x="5496" y="1911"/>
                      <a:pt x="5074" y="2156"/>
                      <a:pt x="4651" y="2422"/>
                    </a:cubicBezTo>
                    <a:cubicBezTo>
                      <a:pt x="4231" y="2688"/>
                      <a:pt x="3811" y="2975"/>
                      <a:pt x="3402" y="3286"/>
                    </a:cubicBezTo>
                    <a:cubicBezTo>
                      <a:pt x="2582" y="3907"/>
                      <a:pt x="1790" y="4616"/>
                      <a:pt x="1051" y="5409"/>
                    </a:cubicBezTo>
                    <a:cubicBezTo>
                      <a:pt x="686" y="5800"/>
                      <a:pt x="335" y="6214"/>
                      <a:pt x="0" y="6646"/>
                    </a:cubicBezTo>
                    <a:cubicBezTo>
                      <a:pt x="243" y="6334"/>
                      <a:pt x="509" y="6035"/>
                      <a:pt x="787" y="5753"/>
                    </a:cubicBezTo>
                    <a:cubicBezTo>
                      <a:pt x="1084" y="5454"/>
                      <a:pt x="1403" y="5169"/>
                      <a:pt x="1740" y="4906"/>
                    </a:cubicBezTo>
                    <a:cubicBezTo>
                      <a:pt x="2076" y="4641"/>
                      <a:pt x="2431" y="4394"/>
                      <a:pt x="2802" y="4168"/>
                    </a:cubicBezTo>
                    <a:cubicBezTo>
                      <a:pt x="3175" y="3944"/>
                      <a:pt x="3560" y="3737"/>
                      <a:pt x="3962" y="3552"/>
                    </a:cubicBezTo>
                    <a:cubicBezTo>
                      <a:pt x="4365" y="3365"/>
                      <a:pt x="4780" y="3201"/>
                      <a:pt x="5212" y="3057"/>
                    </a:cubicBezTo>
                    <a:cubicBezTo>
                      <a:pt x="5643" y="2912"/>
                      <a:pt x="6081" y="2791"/>
                      <a:pt x="6539" y="2691"/>
                    </a:cubicBezTo>
                    <a:cubicBezTo>
                      <a:pt x="6842" y="2624"/>
                      <a:pt x="7145" y="2567"/>
                      <a:pt x="7460" y="2521"/>
                    </a:cubicBezTo>
                    <a:cubicBezTo>
                      <a:pt x="7499" y="2514"/>
                      <a:pt x="7538" y="2508"/>
                      <a:pt x="7577" y="2502"/>
                    </a:cubicBezTo>
                    <a:cubicBezTo>
                      <a:pt x="7623" y="2442"/>
                      <a:pt x="7672" y="2381"/>
                      <a:pt x="7725" y="2321"/>
                    </a:cubicBezTo>
                    <a:cubicBezTo>
                      <a:pt x="7837" y="2192"/>
                      <a:pt x="7958" y="2069"/>
                      <a:pt x="8093" y="1946"/>
                    </a:cubicBezTo>
                    <a:cubicBezTo>
                      <a:pt x="8183" y="1862"/>
                      <a:pt x="8275" y="1785"/>
                      <a:pt x="8375" y="1706"/>
                    </a:cubicBezTo>
                    <a:cubicBezTo>
                      <a:pt x="8474" y="1627"/>
                      <a:pt x="8574" y="1553"/>
                      <a:pt x="8682" y="1480"/>
                    </a:cubicBezTo>
                    <a:cubicBezTo>
                      <a:pt x="8791" y="1407"/>
                      <a:pt x="8899" y="1336"/>
                      <a:pt x="9016" y="1266"/>
                    </a:cubicBezTo>
                    <a:cubicBezTo>
                      <a:pt x="9093" y="1220"/>
                      <a:pt x="9172" y="1174"/>
                      <a:pt x="9253" y="1129"/>
                    </a:cubicBezTo>
                    <a:cubicBezTo>
                      <a:pt x="9374" y="1063"/>
                      <a:pt x="9503" y="997"/>
                      <a:pt x="9631" y="935"/>
                    </a:cubicBezTo>
                    <a:cubicBezTo>
                      <a:pt x="9759" y="875"/>
                      <a:pt x="9896" y="813"/>
                      <a:pt x="10029" y="757"/>
                    </a:cubicBezTo>
                    <a:cubicBezTo>
                      <a:pt x="10164" y="702"/>
                      <a:pt x="10307" y="646"/>
                      <a:pt x="10449" y="596"/>
                    </a:cubicBezTo>
                    <a:cubicBezTo>
                      <a:pt x="10590" y="546"/>
                      <a:pt x="10738" y="495"/>
                      <a:pt x="10885" y="451"/>
                    </a:cubicBezTo>
                    <a:cubicBezTo>
                      <a:pt x="11106" y="383"/>
                      <a:pt x="11340" y="318"/>
                      <a:pt x="11572" y="265"/>
                    </a:cubicBezTo>
                    <a:cubicBezTo>
                      <a:pt x="11616" y="254"/>
                      <a:pt x="11661" y="244"/>
                      <a:pt x="11707" y="235"/>
                    </a:cubicBezTo>
                    <a:cubicBezTo>
                      <a:pt x="11690" y="228"/>
                      <a:pt x="11675" y="221"/>
                      <a:pt x="11660" y="213"/>
                    </a:cubicBezTo>
                    <a:cubicBezTo>
                      <a:pt x="11536" y="156"/>
                      <a:pt x="11417" y="110"/>
                      <a:pt x="11297" y="77"/>
                    </a:cubicBezTo>
                    <a:cubicBezTo>
                      <a:pt x="11118" y="27"/>
                      <a:pt x="10947" y="1"/>
                      <a:pt x="10775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5" name="Google Shape;6725;p24"/>
              <p:cNvSpPr/>
              <p:nvPr/>
            </p:nvSpPr>
            <p:spPr>
              <a:xfrm>
                <a:off x="2697394" y="1760869"/>
                <a:ext cx="87599" cy="372817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11955" extrusionOk="0">
                    <a:moveTo>
                      <a:pt x="143" y="1"/>
                    </a:moveTo>
                    <a:cubicBezTo>
                      <a:pt x="123" y="162"/>
                      <a:pt x="106" y="324"/>
                      <a:pt x="89" y="485"/>
                    </a:cubicBezTo>
                    <a:cubicBezTo>
                      <a:pt x="63" y="770"/>
                      <a:pt x="41" y="1053"/>
                      <a:pt x="27" y="1338"/>
                    </a:cubicBezTo>
                    <a:cubicBezTo>
                      <a:pt x="12" y="1621"/>
                      <a:pt x="5" y="1906"/>
                      <a:pt x="2" y="2188"/>
                    </a:cubicBezTo>
                    <a:cubicBezTo>
                      <a:pt x="1" y="2753"/>
                      <a:pt x="24" y="3315"/>
                      <a:pt x="74" y="3870"/>
                    </a:cubicBezTo>
                    <a:cubicBezTo>
                      <a:pt x="124" y="4425"/>
                      <a:pt x="199" y="4974"/>
                      <a:pt x="297" y="5513"/>
                    </a:cubicBezTo>
                    <a:cubicBezTo>
                      <a:pt x="494" y="6591"/>
                      <a:pt x="783" y="7628"/>
                      <a:pt x="1148" y="8605"/>
                    </a:cubicBezTo>
                    <a:cubicBezTo>
                      <a:pt x="1512" y="9583"/>
                      <a:pt x="1950" y="10503"/>
                      <a:pt x="2442" y="11353"/>
                    </a:cubicBezTo>
                    <a:cubicBezTo>
                      <a:pt x="2557" y="11554"/>
                      <a:pt x="2679" y="11755"/>
                      <a:pt x="2804" y="11955"/>
                    </a:cubicBezTo>
                    <a:lnTo>
                      <a:pt x="2809" y="11954"/>
                    </a:lnTo>
                    <a:cubicBezTo>
                      <a:pt x="2659" y="11706"/>
                      <a:pt x="2522" y="11459"/>
                      <a:pt x="2395" y="11200"/>
                    </a:cubicBezTo>
                    <a:cubicBezTo>
                      <a:pt x="2265" y="10941"/>
                      <a:pt x="2149" y="10683"/>
                      <a:pt x="2041" y="10412"/>
                    </a:cubicBezTo>
                    <a:cubicBezTo>
                      <a:pt x="1933" y="10144"/>
                      <a:pt x="1838" y="9875"/>
                      <a:pt x="1749" y="9594"/>
                    </a:cubicBezTo>
                    <a:cubicBezTo>
                      <a:pt x="1661" y="9317"/>
                      <a:pt x="1588" y="9039"/>
                      <a:pt x="1522" y="8750"/>
                    </a:cubicBezTo>
                    <a:cubicBezTo>
                      <a:pt x="1454" y="8461"/>
                      <a:pt x="1401" y="8177"/>
                      <a:pt x="1357" y="7881"/>
                    </a:cubicBezTo>
                    <a:cubicBezTo>
                      <a:pt x="1311" y="7584"/>
                      <a:pt x="1279" y="7294"/>
                      <a:pt x="1256" y="6991"/>
                    </a:cubicBezTo>
                    <a:cubicBezTo>
                      <a:pt x="1231" y="6687"/>
                      <a:pt x="1221" y="6393"/>
                      <a:pt x="1220" y="6084"/>
                    </a:cubicBezTo>
                    <a:cubicBezTo>
                      <a:pt x="1220" y="5947"/>
                      <a:pt x="1221" y="5809"/>
                      <a:pt x="1224" y="5672"/>
                    </a:cubicBezTo>
                    <a:cubicBezTo>
                      <a:pt x="1231" y="5365"/>
                      <a:pt x="1252" y="5043"/>
                      <a:pt x="1282" y="4732"/>
                    </a:cubicBezTo>
                    <a:cubicBezTo>
                      <a:pt x="1295" y="4617"/>
                      <a:pt x="1308" y="4498"/>
                      <a:pt x="1322" y="4380"/>
                    </a:cubicBezTo>
                    <a:cubicBezTo>
                      <a:pt x="1277" y="4310"/>
                      <a:pt x="1231" y="4242"/>
                      <a:pt x="1188" y="4173"/>
                    </a:cubicBezTo>
                    <a:cubicBezTo>
                      <a:pt x="1062" y="3969"/>
                      <a:pt x="944" y="3760"/>
                      <a:pt x="839" y="3552"/>
                    </a:cubicBezTo>
                    <a:cubicBezTo>
                      <a:pt x="733" y="3343"/>
                      <a:pt x="638" y="3131"/>
                      <a:pt x="554" y="2919"/>
                    </a:cubicBezTo>
                    <a:cubicBezTo>
                      <a:pt x="431" y="2602"/>
                      <a:pt x="331" y="2278"/>
                      <a:pt x="260" y="1955"/>
                    </a:cubicBezTo>
                    <a:cubicBezTo>
                      <a:pt x="188" y="1631"/>
                      <a:pt x="143" y="1303"/>
                      <a:pt x="123" y="978"/>
                    </a:cubicBezTo>
                    <a:cubicBezTo>
                      <a:pt x="103" y="654"/>
                      <a:pt x="110" y="326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6" name="Google Shape;6726;p24"/>
              <p:cNvSpPr/>
              <p:nvPr/>
            </p:nvSpPr>
            <p:spPr>
              <a:xfrm>
                <a:off x="3127084" y="1298062"/>
                <a:ext cx="276393" cy="163815"/>
              </a:xfrm>
              <a:custGeom>
                <a:avLst/>
                <a:gdLst/>
                <a:ahLst/>
                <a:cxnLst/>
                <a:rect l="l" t="t" r="r" b="b"/>
                <a:pathLst>
                  <a:path w="8863" h="5253" extrusionOk="0">
                    <a:moveTo>
                      <a:pt x="4344" y="327"/>
                    </a:moveTo>
                    <a:cubicBezTo>
                      <a:pt x="4373" y="327"/>
                      <a:pt x="4400" y="328"/>
                      <a:pt x="4424" y="333"/>
                    </a:cubicBezTo>
                    <a:cubicBezTo>
                      <a:pt x="4506" y="333"/>
                      <a:pt x="4587" y="333"/>
                      <a:pt x="4667" y="337"/>
                    </a:cubicBezTo>
                    <a:cubicBezTo>
                      <a:pt x="4805" y="340"/>
                      <a:pt x="4944" y="350"/>
                      <a:pt x="5078" y="362"/>
                    </a:cubicBezTo>
                    <a:cubicBezTo>
                      <a:pt x="5219" y="375"/>
                      <a:pt x="5350" y="391"/>
                      <a:pt x="5484" y="411"/>
                    </a:cubicBezTo>
                    <a:cubicBezTo>
                      <a:pt x="5573" y="424"/>
                      <a:pt x="5659" y="438"/>
                      <a:pt x="5747" y="455"/>
                    </a:cubicBezTo>
                    <a:cubicBezTo>
                      <a:pt x="5833" y="474"/>
                      <a:pt x="5918" y="491"/>
                      <a:pt x="6004" y="511"/>
                    </a:cubicBezTo>
                    <a:lnTo>
                      <a:pt x="6116" y="539"/>
                    </a:lnTo>
                    <a:cubicBezTo>
                      <a:pt x="6159" y="549"/>
                      <a:pt x="6204" y="562"/>
                      <a:pt x="6256" y="576"/>
                    </a:cubicBezTo>
                    <a:cubicBezTo>
                      <a:pt x="6336" y="599"/>
                      <a:pt x="6415" y="623"/>
                      <a:pt x="6497" y="649"/>
                    </a:cubicBezTo>
                    <a:cubicBezTo>
                      <a:pt x="6573" y="675"/>
                      <a:pt x="6650" y="702"/>
                      <a:pt x="6729" y="733"/>
                    </a:cubicBezTo>
                    <a:cubicBezTo>
                      <a:pt x="6803" y="763"/>
                      <a:pt x="6878" y="792"/>
                      <a:pt x="6950" y="825"/>
                    </a:cubicBezTo>
                    <a:cubicBezTo>
                      <a:pt x="7023" y="856"/>
                      <a:pt x="7091" y="889"/>
                      <a:pt x="7160" y="922"/>
                    </a:cubicBezTo>
                    <a:cubicBezTo>
                      <a:pt x="7230" y="958"/>
                      <a:pt x="7295" y="993"/>
                      <a:pt x="7357" y="1029"/>
                    </a:cubicBezTo>
                    <a:cubicBezTo>
                      <a:pt x="7399" y="1052"/>
                      <a:pt x="7442" y="1079"/>
                      <a:pt x="7483" y="1105"/>
                    </a:cubicBezTo>
                    <a:cubicBezTo>
                      <a:pt x="7522" y="1129"/>
                      <a:pt x="7562" y="1157"/>
                      <a:pt x="7604" y="1184"/>
                    </a:cubicBezTo>
                    <a:cubicBezTo>
                      <a:pt x="7662" y="1223"/>
                      <a:pt x="7719" y="1265"/>
                      <a:pt x="7771" y="1306"/>
                    </a:cubicBezTo>
                    <a:cubicBezTo>
                      <a:pt x="7823" y="1349"/>
                      <a:pt x="7874" y="1393"/>
                      <a:pt x="7922" y="1436"/>
                    </a:cubicBezTo>
                    <a:cubicBezTo>
                      <a:pt x="7968" y="1476"/>
                      <a:pt x="8014" y="1522"/>
                      <a:pt x="8057" y="1567"/>
                    </a:cubicBezTo>
                    <a:cubicBezTo>
                      <a:pt x="8097" y="1611"/>
                      <a:pt x="8139" y="1659"/>
                      <a:pt x="8175" y="1703"/>
                    </a:cubicBezTo>
                    <a:cubicBezTo>
                      <a:pt x="8211" y="1748"/>
                      <a:pt x="8245" y="1792"/>
                      <a:pt x="8277" y="1843"/>
                    </a:cubicBezTo>
                    <a:cubicBezTo>
                      <a:pt x="8309" y="1889"/>
                      <a:pt x="8337" y="1936"/>
                      <a:pt x="8362" y="1983"/>
                    </a:cubicBezTo>
                    <a:cubicBezTo>
                      <a:pt x="8389" y="2029"/>
                      <a:pt x="8411" y="2078"/>
                      <a:pt x="8431" y="2126"/>
                    </a:cubicBezTo>
                    <a:cubicBezTo>
                      <a:pt x="8461" y="2198"/>
                      <a:pt x="8484" y="2270"/>
                      <a:pt x="8500" y="2343"/>
                    </a:cubicBezTo>
                    <a:cubicBezTo>
                      <a:pt x="8519" y="2415"/>
                      <a:pt x="8529" y="2487"/>
                      <a:pt x="8533" y="2560"/>
                    </a:cubicBezTo>
                    <a:cubicBezTo>
                      <a:pt x="8539" y="2630"/>
                      <a:pt x="8534" y="2704"/>
                      <a:pt x="8527" y="2776"/>
                    </a:cubicBezTo>
                    <a:cubicBezTo>
                      <a:pt x="8519" y="2847"/>
                      <a:pt x="8504" y="2921"/>
                      <a:pt x="8484" y="2991"/>
                    </a:cubicBezTo>
                    <a:cubicBezTo>
                      <a:pt x="8462" y="3065"/>
                      <a:pt x="8435" y="3135"/>
                      <a:pt x="8404" y="3207"/>
                    </a:cubicBezTo>
                    <a:cubicBezTo>
                      <a:pt x="8381" y="3254"/>
                      <a:pt x="8356" y="3300"/>
                      <a:pt x="8327" y="3349"/>
                    </a:cubicBezTo>
                    <a:cubicBezTo>
                      <a:pt x="8299" y="3395"/>
                      <a:pt x="8268" y="3443"/>
                      <a:pt x="8237" y="3487"/>
                    </a:cubicBezTo>
                    <a:lnTo>
                      <a:pt x="8201" y="3535"/>
                    </a:lnTo>
                    <a:cubicBezTo>
                      <a:pt x="8176" y="3563"/>
                      <a:pt x="8153" y="3594"/>
                      <a:pt x="8126" y="3624"/>
                    </a:cubicBezTo>
                    <a:cubicBezTo>
                      <a:pt x="8087" y="3668"/>
                      <a:pt x="8046" y="3712"/>
                      <a:pt x="8001" y="3758"/>
                    </a:cubicBezTo>
                    <a:cubicBezTo>
                      <a:pt x="7958" y="3801"/>
                      <a:pt x="7910" y="3844"/>
                      <a:pt x="7860" y="3887"/>
                    </a:cubicBezTo>
                    <a:cubicBezTo>
                      <a:pt x="7810" y="3927"/>
                      <a:pt x="7759" y="3969"/>
                      <a:pt x="7705" y="4011"/>
                    </a:cubicBezTo>
                    <a:cubicBezTo>
                      <a:pt x="7650" y="4049"/>
                      <a:pt x="7594" y="4090"/>
                      <a:pt x="7534" y="4128"/>
                    </a:cubicBezTo>
                    <a:cubicBezTo>
                      <a:pt x="7493" y="4154"/>
                      <a:pt x="7453" y="4179"/>
                      <a:pt x="7412" y="4205"/>
                    </a:cubicBezTo>
                    <a:lnTo>
                      <a:pt x="7327" y="4255"/>
                    </a:lnTo>
                    <a:cubicBezTo>
                      <a:pt x="7266" y="4291"/>
                      <a:pt x="7196" y="4327"/>
                      <a:pt x="7125" y="4361"/>
                    </a:cubicBezTo>
                    <a:cubicBezTo>
                      <a:pt x="7058" y="4394"/>
                      <a:pt x="6986" y="4427"/>
                      <a:pt x="6911" y="4459"/>
                    </a:cubicBezTo>
                    <a:cubicBezTo>
                      <a:pt x="6836" y="4492"/>
                      <a:pt x="6760" y="4522"/>
                      <a:pt x="6686" y="4550"/>
                    </a:cubicBezTo>
                    <a:cubicBezTo>
                      <a:pt x="6609" y="4578"/>
                      <a:pt x="6530" y="4607"/>
                      <a:pt x="6450" y="4632"/>
                    </a:cubicBezTo>
                    <a:cubicBezTo>
                      <a:pt x="6369" y="4657"/>
                      <a:pt x="6286" y="4682"/>
                      <a:pt x="6205" y="4703"/>
                    </a:cubicBezTo>
                    <a:cubicBezTo>
                      <a:pt x="6121" y="4728"/>
                      <a:pt x="6034" y="4749"/>
                      <a:pt x="5926" y="4772"/>
                    </a:cubicBezTo>
                    <a:cubicBezTo>
                      <a:pt x="5852" y="4790"/>
                      <a:pt x="5773" y="4807"/>
                      <a:pt x="5692" y="4821"/>
                    </a:cubicBezTo>
                    <a:cubicBezTo>
                      <a:pt x="5603" y="4837"/>
                      <a:pt x="5514" y="4852"/>
                      <a:pt x="5426" y="4865"/>
                    </a:cubicBezTo>
                    <a:cubicBezTo>
                      <a:pt x="5292" y="4882"/>
                      <a:pt x="5156" y="4898"/>
                      <a:pt x="5019" y="4909"/>
                    </a:cubicBezTo>
                    <a:cubicBezTo>
                      <a:pt x="4883" y="4919"/>
                      <a:pt x="4743" y="4926"/>
                      <a:pt x="4605" y="4931"/>
                    </a:cubicBezTo>
                    <a:cubicBezTo>
                      <a:pt x="4548" y="4932"/>
                      <a:pt x="4490" y="4932"/>
                      <a:pt x="4433" y="4932"/>
                    </a:cubicBezTo>
                    <a:cubicBezTo>
                      <a:pt x="4352" y="4932"/>
                      <a:pt x="4272" y="4932"/>
                      <a:pt x="4193" y="4929"/>
                    </a:cubicBezTo>
                    <a:cubicBezTo>
                      <a:pt x="4056" y="4925"/>
                      <a:pt x="3918" y="4916"/>
                      <a:pt x="3781" y="4903"/>
                    </a:cubicBezTo>
                    <a:cubicBezTo>
                      <a:pt x="3643" y="4890"/>
                      <a:pt x="3511" y="4875"/>
                      <a:pt x="3377" y="4854"/>
                    </a:cubicBezTo>
                    <a:cubicBezTo>
                      <a:pt x="3288" y="4843"/>
                      <a:pt x="3202" y="4829"/>
                      <a:pt x="3113" y="4810"/>
                    </a:cubicBezTo>
                    <a:cubicBezTo>
                      <a:pt x="3027" y="4793"/>
                      <a:pt x="2942" y="4774"/>
                      <a:pt x="2856" y="4754"/>
                    </a:cubicBezTo>
                    <a:lnTo>
                      <a:pt x="2739" y="4725"/>
                    </a:lnTo>
                    <a:lnTo>
                      <a:pt x="2604" y="4689"/>
                    </a:lnTo>
                    <a:cubicBezTo>
                      <a:pt x="2522" y="4666"/>
                      <a:pt x="2443" y="4643"/>
                      <a:pt x="2364" y="4616"/>
                    </a:cubicBezTo>
                    <a:cubicBezTo>
                      <a:pt x="2285" y="4588"/>
                      <a:pt x="2207" y="4563"/>
                      <a:pt x="2131" y="4534"/>
                    </a:cubicBezTo>
                    <a:cubicBezTo>
                      <a:pt x="2058" y="4505"/>
                      <a:pt x="1984" y="4473"/>
                      <a:pt x="1911" y="4442"/>
                    </a:cubicBezTo>
                    <a:cubicBezTo>
                      <a:pt x="1839" y="4409"/>
                      <a:pt x="1769" y="4377"/>
                      <a:pt x="1700" y="4343"/>
                    </a:cubicBezTo>
                    <a:cubicBezTo>
                      <a:pt x="1626" y="4305"/>
                      <a:pt x="1559" y="4269"/>
                      <a:pt x="1494" y="4232"/>
                    </a:cubicBezTo>
                    <a:cubicBezTo>
                      <a:pt x="1431" y="4196"/>
                      <a:pt x="1366" y="4156"/>
                      <a:pt x="1307" y="4117"/>
                    </a:cubicBezTo>
                    <a:cubicBezTo>
                      <a:pt x="1250" y="4078"/>
                      <a:pt x="1189" y="4035"/>
                      <a:pt x="1136" y="3996"/>
                    </a:cubicBezTo>
                    <a:cubicBezTo>
                      <a:pt x="1081" y="3954"/>
                      <a:pt x="1028" y="3911"/>
                      <a:pt x="979" y="3868"/>
                    </a:cubicBezTo>
                    <a:cubicBezTo>
                      <a:pt x="931" y="3825"/>
                      <a:pt x="885" y="3782"/>
                      <a:pt x="840" y="3737"/>
                    </a:cubicBezTo>
                    <a:cubicBezTo>
                      <a:pt x="797" y="3693"/>
                      <a:pt x="755" y="3647"/>
                      <a:pt x="718" y="3602"/>
                    </a:cubicBezTo>
                    <a:cubicBezTo>
                      <a:pt x="679" y="3556"/>
                      <a:pt x="643" y="3509"/>
                      <a:pt x="610" y="3463"/>
                    </a:cubicBezTo>
                    <a:lnTo>
                      <a:pt x="584" y="3424"/>
                    </a:lnTo>
                    <a:cubicBezTo>
                      <a:pt x="562" y="3388"/>
                      <a:pt x="541" y="3355"/>
                      <a:pt x="521" y="3322"/>
                    </a:cubicBezTo>
                    <a:cubicBezTo>
                      <a:pt x="495" y="3276"/>
                      <a:pt x="469" y="3227"/>
                      <a:pt x="447" y="3178"/>
                    </a:cubicBezTo>
                    <a:cubicBezTo>
                      <a:pt x="426" y="3132"/>
                      <a:pt x="409" y="3083"/>
                      <a:pt x="391" y="3034"/>
                    </a:cubicBezTo>
                    <a:cubicBezTo>
                      <a:pt x="368" y="2962"/>
                      <a:pt x="351" y="2891"/>
                      <a:pt x="340" y="2817"/>
                    </a:cubicBezTo>
                    <a:cubicBezTo>
                      <a:pt x="330" y="2745"/>
                      <a:pt x="324" y="2674"/>
                      <a:pt x="325" y="2602"/>
                    </a:cubicBezTo>
                    <a:cubicBezTo>
                      <a:pt x="327" y="2528"/>
                      <a:pt x="334" y="2456"/>
                      <a:pt x="348" y="2385"/>
                    </a:cubicBezTo>
                    <a:cubicBezTo>
                      <a:pt x="363" y="2311"/>
                      <a:pt x="383" y="2241"/>
                      <a:pt x="410" y="2169"/>
                    </a:cubicBezTo>
                    <a:cubicBezTo>
                      <a:pt x="437" y="2097"/>
                      <a:pt x="469" y="2027"/>
                      <a:pt x="509" y="1955"/>
                    </a:cubicBezTo>
                    <a:cubicBezTo>
                      <a:pt x="534" y="1907"/>
                      <a:pt x="562" y="1863"/>
                      <a:pt x="596" y="1814"/>
                    </a:cubicBezTo>
                    <a:cubicBezTo>
                      <a:pt x="617" y="1784"/>
                      <a:pt x="636" y="1755"/>
                      <a:pt x="662" y="1723"/>
                    </a:cubicBezTo>
                    <a:lnTo>
                      <a:pt x="699" y="1676"/>
                    </a:lnTo>
                    <a:cubicBezTo>
                      <a:pt x="736" y="1630"/>
                      <a:pt x="777" y="1587"/>
                      <a:pt x="820" y="1541"/>
                    </a:cubicBezTo>
                    <a:cubicBezTo>
                      <a:pt x="863" y="1498"/>
                      <a:pt x="908" y="1454"/>
                      <a:pt x="956" y="1410"/>
                    </a:cubicBezTo>
                    <a:cubicBezTo>
                      <a:pt x="1005" y="1367"/>
                      <a:pt x="1053" y="1325"/>
                      <a:pt x="1107" y="1285"/>
                    </a:cubicBezTo>
                    <a:cubicBezTo>
                      <a:pt x="1163" y="1242"/>
                      <a:pt x="1218" y="1201"/>
                      <a:pt x="1274" y="1164"/>
                    </a:cubicBezTo>
                    <a:cubicBezTo>
                      <a:pt x="1332" y="1124"/>
                      <a:pt x="1391" y="1086"/>
                      <a:pt x="1454" y="1049"/>
                    </a:cubicBezTo>
                    <a:lnTo>
                      <a:pt x="1539" y="1000"/>
                    </a:lnTo>
                    <a:cubicBezTo>
                      <a:pt x="1599" y="966"/>
                      <a:pt x="1669" y="928"/>
                      <a:pt x="1740" y="894"/>
                    </a:cubicBezTo>
                    <a:cubicBezTo>
                      <a:pt x="1812" y="861"/>
                      <a:pt x="1884" y="826"/>
                      <a:pt x="1956" y="796"/>
                    </a:cubicBezTo>
                    <a:cubicBezTo>
                      <a:pt x="2027" y="764"/>
                      <a:pt x="2102" y="734"/>
                      <a:pt x="2181" y="705"/>
                    </a:cubicBezTo>
                    <a:cubicBezTo>
                      <a:pt x="2260" y="677"/>
                      <a:pt x="2342" y="649"/>
                      <a:pt x="2419" y="625"/>
                    </a:cubicBezTo>
                    <a:cubicBezTo>
                      <a:pt x="2500" y="599"/>
                      <a:pt x="2582" y="575"/>
                      <a:pt x="2666" y="553"/>
                    </a:cubicBezTo>
                    <a:cubicBezTo>
                      <a:pt x="2748" y="531"/>
                      <a:pt x="2833" y="510"/>
                      <a:pt x="2936" y="487"/>
                    </a:cubicBezTo>
                    <a:cubicBezTo>
                      <a:pt x="3015" y="471"/>
                      <a:pt x="3097" y="452"/>
                      <a:pt x="3179" y="438"/>
                    </a:cubicBezTo>
                    <a:cubicBezTo>
                      <a:pt x="3270" y="422"/>
                      <a:pt x="3359" y="408"/>
                      <a:pt x="3445" y="395"/>
                    </a:cubicBezTo>
                    <a:cubicBezTo>
                      <a:pt x="3580" y="378"/>
                      <a:pt x="3718" y="360"/>
                      <a:pt x="3853" y="350"/>
                    </a:cubicBezTo>
                    <a:cubicBezTo>
                      <a:pt x="3990" y="339"/>
                      <a:pt x="4128" y="332"/>
                      <a:pt x="4266" y="329"/>
                    </a:cubicBezTo>
                    <a:cubicBezTo>
                      <a:pt x="4293" y="328"/>
                      <a:pt x="4319" y="327"/>
                      <a:pt x="4344" y="327"/>
                    </a:cubicBezTo>
                    <a:close/>
                    <a:moveTo>
                      <a:pt x="4428" y="1"/>
                    </a:moveTo>
                    <a:lnTo>
                      <a:pt x="4252" y="2"/>
                    </a:lnTo>
                    <a:cubicBezTo>
                      <a:pt x="4111" y="5"/>
                      <a:pt x="3964" y="14"/>
                      <a:pt x="3820" y="24"/>
                    </a:cubicBezTo>
                    <a:cubicBezTo>
                      <a:pt x="3679" y="37"/>
                      <a:pt x="3536" y="53"/>
                      <a:pt x="3395" y="73"/>
                    </a:cubicBezTo>
                    <a:cubicBezTo>
                      <a:pt x="3306" y="86"/>
                      <a:pt x="3212" y="100"/>
                      <a:pt x="3116" y="117"/>
                    </a:cubicBezTo>
                    <a:cubicBezTo>
                      <a:pt x="3030" y="135"/>
                      <a:pt x="2943" y="152"/>
                      <a:pt x="2843" y="173"/>
                    </a:cubicBezTo>
                    <a:cubicBezTo>
                      <a:pt x="2753" y="194"/>
                      <a:pt x="2663" y="217"/>
                      <a:pt x="2577" y="240"/>
                    </a:cubicBezTo>
                    <a:cubicBezTo>
                      <a:pt x="2490" y="265"/>
                      <a:pt x="2404" y="290"/>
                      <a:pt x="2318" y="317"/>
                    </a:cubicBezTo>
                    <a:cubicBezTo>
                      <a:pt x="2236" y="345"/>
                      <a:pt x="2151" y="373"/>
                      <a:pt x="2066" y="403"/>
                    </a:cubicBezTo>
                    <a:cubicBezTo>
                      <a:pt x="1983" y="437"/>
                      <a:pt x="1901" y="468"/>
                      <a:pt x="1826" y="501"/>
                    </a:cubicBezTo>
                    <a:cubicBezTo>
                      <a:pt x="1749" y="534"/>
                      <a:pt x="1674" y="569"/>
                      <a:pt x="1596" y="606"/>
                    </a:cubicBezTo>
                    <a:cubicBezTo>
                      <a:pt x="1519" y="645"/>
                      <a:pt x="1445" y="684"/>
                      <a:pt x="1379" y="721"/>
                    </a:cubicBezTo>
                    <a:lnTo>
                      <a:pt x="1287" y="776"/>
                    </a:lnTo>
                    <a:cubicBezTo>
                      <a:pt x="1218" y="817"/>
                      <a:pt x="1153" y="858"/>
                      <a:pt x="1089" y="902"/>
                    </a:cubicBezTo>
                    <a:cubicBezTo>
                      <a:pt x="1027" y="943"/>
                      <a:pt x="966" y="989"/>
                      <a:pt x="906" y="1035"/>
                    </a:cubicBezTo>
                    <a:cubicBezTo>
                      <a:pt x="844" y="1082"/>
                      <a:pt x="791" y="1127"/>
                      <a:pt x="736" y="1175"/>
                    </a:cubicBezTo>
                    <a:cubicBezTo>
                      <a:pt x="682" y="1226"/>
                      <a:pt x="633" y="1272"/>
                      <a:pt x="584" y="1322"/>
                    </a:cubicBezTo>
                    <a:cubicBezTo>
                      <a:pt x="535" y="1372"/>
                      <a:pt x="491" y="1423"/>
                      <a:pt x="447" y="1475"/>
                    </a:cubicBezTo>
                    <a:lnTo>
                      <a:pt x="403" y="1531"/>
                    </a:lnTo>
                    <a:cubicBezTo>
                      <a:pt x="376" y="1567"/>
                      <a:pt x="351" y="1602"/>
                      <a:pt x="327" y="1637"/>
                    </a:cubicBezTo>
                    <a:cubicBezTo>
                      <a:pt x="288" y="1693"/>
                      <a:pt x="255" y="1746"/>
                      <a:pt x="225" y="1802"/>
                    </a:cubicBezTo>
                    <a:cubicBezTo>
                      <a:pt x="176" y="1889"/>
                      <a:pt x="138" y="1972"/>
                      <a:pt x="107" y="2060"/>
                    </a:cubicBezTo>
                    <a:cubicBezTo>
                      <a:pt x="72" y="2147"/>
                      <a:pt x="49" y="2234"/>
                      <a:pt x="31" y="2326"/>
                    </a:cubicBezTo>
                    <a:cubicBezTo>
                      <a:pt x="13" y="2415"/>
                      <a:pt x="3" y="2505"/>
                      <a:pt x="2" y="2596"/>
                    </a:cubicBezTo>
                    <a:cubicBezTo>
                      <a:pt x="0" y="2686"/>
                      <a:pt x="6" y="2778"/>
                      <a:pt x="20" y="2868"/>
                    </a:cubicBezTo>
                    <a:cubicBezTo>
                      <a:pt x="35" y="2958"/>
                      <a:pt x="56" y="3047"/>
                      <a:pt x="85" y="3135"/>
                    </a:cubicBezTo>
                    <a:cubicBezTo>
                      <a:pt x="104" y="3197"/>
                      <a:pt x="128" y="3256"/>
                      <a:pt x="153" y="3312"/>
                    </a:cubicBezTo>
                    <a:cubicBezTo>
                      <a:pt x="180" y="3369"/>
                      <a:pt x="209" y="3427"/>
                      <a:pt x="240" y="3483"/>
                    </a:cubicBezTo>
                    <a:cubicBezTo>
                      <a:pt x="265" y="3522"/>
                      <a:pt x="288" y="3562"/>
                      <a:pt x="315" y="3601"/>
                    </a:cubicBezTo>
                    <a:lnTo>
                      <a:pt x="347" y="3650"/>
                    </a:lnTo>
                    <a:cubicBezTo>
                      <a:pt x="384" y="3703"/>
                      <a:pt x="426" y="3758"/>
                      <a:pt x="470" y="3811"/>
                    </a:cubicBezTo>
                    <a:cubicBezTo>
                      <a:pt x="516" y="3864"/>
                      <a:pt x="562" y="3916"/>
                      <a:pt x="613" y="3966"/>
                    </a:cubicBezTo>
                    <a:cubicBezTo>
                      <a:pt x="663" y="4016"/>
                      <a:pt x="715" y="4065"/>
                      <a:pt x="771" y="4113"/>
                    </a:cubicBezTo>
                    <a:cubicBezTo>
                      <a:pt x="827" y="4160"/>
                      <a:pt x="886" y="4209"/>
                      <a:pt x="945" y="4253"/>
                    </a:cubicBezTo>
                    <a:cubicBezTo>
                      <a:pt x="1005" y="4298"/>
                      <a:pt x="1070" y="4344"/>
                      <a:pt x="1135" y="4386"/>
                    </a:cubicBezTo>
                    <a:cubicBezTo>
                      <a:pt x="1199" y="4427"/>
                      <a:pt x="1268" y="4471"/>
                      <a:pt x="1337" y="4511"/>
                    </a:cubicBezTo>
                    <a:cubicBezTo>
                      <a:pt x="1408" y="4550"/>
                      <a:pt x="1480" y="4588"/>
                      <a:pt x="1560" y="4630"/>
                    </a:cubicBezTo>
                    <a:cubicBezTo>
                      <a:pt x="1635" y="4668"/>
                      <a:pt x="1710" y="4702"/>
                      <a:pt x="1786" y="4737"/>
                    </a:cubicBezTo>
                    <a:cubicBezTo>
                      <a:pt x="1865" y="4771"/>
                      <a:pt x="1941" y="4803"/>
                      <a:pt x="2022" y="4834"/>
                    </a:cubicBezTo>
                    <a:cubicBezTo>
                      <a:pt x="2102" y="4865"/>
                      <a:pt x="2184" y="4893"/>
                      <a:pt x="2268" y="4922"/>
                    </a:cubicBezTo>
                    <a:cubicBezTo>
                      <a:pt x="2351" y="4949"/>
                      <a:pt x="2436" y="4974"/>
                      <a:pt x="2523" y="5000"/>
                    </a:cubicBezTo>
                    <a:lnTo>
                      <a:pt x="2785" y="5067"/>
                    </a:lnTo>
                    <a:cubicBezTo>
                      <a:pt x="2877" y="5089"/>
                      <a:pt x="2965" y="5107"/>
                      <a:pt x="3057" y="5125"/>
                    </a:cubicBezTo>
                    <a:cubicBezTo>
                      <a:pt x="3150" y="5143"/>
                      <a:pt x="3242" y="5158"/>
                      <a:pt x="3334" y="5172"/>
                    </a:cubicBezTo>
                    <a:cubicBezTo>
                      <a:pt x="3474" y="5194"/>
                      <a:pt x="3612" y="5210"/>
                      <a:pt x="3756" y="5222"/>
                    </a:cubicBezTo>
                    <a:cubicBezTo>
                      <a:pt x="3899" y="5234"/>
                      <a:pt x="4046" y="5244"/>
                      <a:pt x="4187" y="5248"/>
                    </a:cubicBezTo>
                    <a:cubicBezTo>
                      <a:pt x="4270" y="5251"/>
                      <a:pt x="4355" y="5253"/>
                      <a:pt x="4437" y="5253"/>
                    </a:cubicBezTo>
                    <a:cubicBezTo>
                      <a:pt x="4499" y="5253"/>
                      <a:pt x="4561" y="5253"/>
                      <a:pt x="4615" y="5248"/>
                    </a:cubicBezTo>
                    <a:cubicBezTo>
                      <a:pt x="4759" y="5245"/>
                      <a:pt x="4903" y="5237"/>
                      <a:pt x="5047" y="5225"/>
                    </a:cubicBezTo>
                    <a:cubicBezTo>
                      <a:pt x="5189" y="5212"/>
                      <a:pt x="5333" y="5197"/>
                      <a:pt x="5472" y="5176"/>
                    </a:cubicBezTo>
                    <a:cubicBezTo>
                      <a:pt x="5564" y="5165"/>
                      <a:pt x="5658" y="5151"/>
                      <a:pt x="5751" y="5132"/>
                    </a:cubicBezTo>
                    <a:cubicBezTo>
                      <a:pt x="5837" y="5116"/>
                      <a:pt x="5919" y="5100"/>
                      <a:pt x="6024" y="5076"/>
                    </a:cubicBezTo>
                    <a:cubicBezTo>
                      <a:pt x="6112" y="5057"/>
                      <a:pt x="6202" y="5036"/>
                      <a:pt x="6292" y="5010"/>
                    </a:cubicBezTo>
                    <a:cubicBezTo>
                      <a:pt x="6376" y="4987"/>
                      <a:pt x="6464" y="4959"/>
                      <a:pt x="6550" y="4932"/>
                    </a:cubicBezTo>
                    <a:cubicBezTo>
                      <a:pt x="6635" y="4906"/>
                      <a:pt x="6720" y="4877"/>
                      <a:pt x="6801" y="4846"/>
                    </a:cubicBezTo>
                    <a:cubicBezTo>
                      <a:pt x="6881" y="4816"/>
                      <a:pt x="6962" y="4784"/>
                      <a:pt x="7041" y="4749"/>
                    </a:cubicBezTo>
                    <a:cubicBezTo>
                      <a:pt x="7123" y="4715"/>
                      <a:pt x="7199" y="4679"/>
                      <a:pt x="7271" y="4643"/>
                    </a:cubicBezTo>
                    <a:cubicBezTo>
                      <a:pt x="7347" y="4606"/>
                      <a:pt x="7422" y="4565"/>
                      <a:pt x="7489" y="4528"/>
                    </a:cubicBezTo>
                    <a:lnTo>
                      <a:pt x="7580" y="4475"/>
                    </a:lnTo>
                    <a:cubicBezTo>
                      <a:pt x="7627" y="4448"/>
                      <a:pt x="7670" y="4420"/>
                      <a:pt x="7713" y="4392"/>
                    </a:cubicBezTo>
                    <a:cubicBezTo>
                      <a:pt x="7780" y="4348"/>
                      <a:pt x="7841" y="4305"/>
                      <a:pt x="7900" y="4262"/>
                    </a:cubicBezTo>
                    <a:cubicBezTo>
                      <a:pt x="7964" y="4218"/>
                      <a:pt x="8018" y="4170"/>
                      <a:pt x="8074" y="4124"/>
                    </a:cubicBezTo>
                    <a:cubicBezTo>
                      <a:pt x="8132" y="4075"/>
                      <a:pt x="8184" y="4026"/>
                      <a:pt x="8232" y="3979"/>
                    </a:cubicBezTo>
                    <a:cubicBezTo>
                      <a:pt x="8284" y="3926"/>
                      <a:pt x="8330" y="3878"/>
                      <a:pt x="8375" y="3825"/>
                    </a:cubicBezTo>
                    <a:cubicBezTo>
                      <a:pt x="8405" y="3789"/>
                      <a:pt x="8432" y="3758"/>
                      <a:pt x="8460" y="3722"/>
                    </a:cubicBezTo>
                    <a:lnTo>
                      <a:pt x="8498" y="3667"/>
                    </a:lnTo>
                    <a:cubicBezTo>
                      <a:pt x="8539" y="3614"/>
                      <a:pt x="8575" y="3559"/>
                      <a:pt x="8606" y="3504"/>
                    </a:cubicBezTo>
                    <a:cubicBezTo>
                      <a:pt x="8641" y="3447"/>
                      <a:pt x="8671" y="3391"/>
                      <a:pt x="8697" y="3335"/>
                    </a:cubicBezTo>
                    <a:cubicBezTo>
                      <a:pt x="8737" y="3249"/>
                      <a:pt x="8770" y="3162"/>
                      <a:pt x="8795" y="3073"/>
                    </a:cubicBezTo>
                    <a:cubicBezTo>
                      <a:pt x="8820" y="2984"/>
                      <a:pt x="8838" y="2895"/>
                      <a:pt x="8849" y="2803"/>
                    </a:cubicBezTo>
                    <a:cubicBezTo>
                      <a:pt x="8859" y="2714"/>
                      <a:pt x="8862" y="2622"/>
                      <a:pt x="8856" y="2531"/>
                    </a:cubicBezTo>
                    <a:cubicBezTo>
                      <a:pt x="8851" y="2441"/>
                      <a:pt x="8838" y="2349"/>
                      <a:pt x="8816" y="2261"/>
                    </a:cubicBezTo>
                    <a:cubicBezTo>
                      <a:pt x="8795" y="2170"/>
                      <a:pt x="8766" y="2083"/>
                      <a:pt x="8730" y="1995"/>
                    </a:cubicBezTo>
                    <a:cubicBezTo>
                      <a:pt x="8707" y="1937"/>
                      <a:pt x="8680" y="1880"/>
                      <a:pt x="8649" y="1822"/>
                    </a:cubicBezTo>
                    <a:cubicBezTo>
                      <a:pt x="8621" y="1765"/>
                      <a:pt x="8586" y="1709"/>
                      <a:pt x="8547" y="1650"/>
                    </a:cubicBezTo>
                    <a:cubicBezTo>
                      <a:pt x="8513" y="1597"/>
                      <a:pt x="8474" y="1544"/>
                      <a:pt x="8432" y="1492"/>
                    </a:cubicBezTo>
                    <a:cubicBezTo>
                      <a:pt x="8389" y="1437"/>
                      <a:pt x="8345" y="1387"/>
                      <a:pt x="8296" y="1335"/>
                    </a:cubicBezTo>
                    <a:cubicBezTo>
                      <a:pt x="8247" y="1285"/>
                      <a:pt x="8195" y="1234"/>
                      <a:pt x="8143" y="1186"/>
                    </a:cubicBezTo>
                    <a:cubicBezTo>
                      <a:pt x="8089" y="1137"/>
                      <a:pt x="8033" y="1091"/>
                      <a:pt x="7974" y="1043"/>
                    </a:cubicBezTo>
                    <a:cubicBezTo>
                      <a:pt x="7916" y="999"/>
                      <a:pt x="7853" y="953"/>
                      <a:pt x="7791" y="910"/>
                    </a:cubicBezTo>
                    <a:cubicBezTo>
                      <a:pt x="7745" y="878"/>
                      <a:pt x="7700" y="849"/>
                      <a:pt x="7659" y="823"/>
                    </a:cubicBezTo>
                    <a:cubicBezTo>
                      <a:pt x="7613" y="794"/>
                      <a:pt x="7568" y="766"/>
                      <a:pt x="7522" y="740"/>
                    </a:cubicBezTo>
                    <a:cubicBezTo>
                      <a:pt x="7455" y="701"/>
                      <a:pt x="7386" y="662"/>
                      <a:pt x="7311" y="625"/>
                    </a:cubicBezTo>
                    <a:cubicBezTo>
                      <a:pt x="7238" y="589"/>
                      <a:pt x="7163" y="553"/>
                      <a:pt x="7084" y="518"/>
                    </a:cubicBezTo>
                    <a:cubicBezTo>
                      <a:pt x="7009" y="485"/>
                      <a:pt x="6931" y="454"/>
                      <a:pt x="6848" y="422"/>
                    </a:cubicBezTo>
                    <a:cubicBezTo>
                      <a:pt x="6765" y="389"/>
                      <a:pt x="6686" y="360"/>
                      <a:pt x="6602" y="333"/>
                    </a:cubicBezTo>
                    <a:cubicBezTo>
                      <a:pt x="6519" y="307"/>
                      <a:pt x="6434" y="281"/>
                      <a:pt x="6348" y="257"/>
                    </a:cubicBezTo>
                    <a:cubicBezTo>
                      <a:pt x="6293" y="242"/>
                      <a:pt x="6083" y="188"/>
                      <a:pt x="6083" y="188"/>
                    </a:cubicBezTo>
                    <a:cubicBezTo>
                      <a:pt x="5991" y="166"/>
                      <a:pt x="5903" y="149"/>
                      <a:pt x="5814" y="130"/>
                    </a:cubicBezTo>
                    <a:cubicBezTo>
                      <a:pt x="5722" y="114"/>
                      <a:pt x="5630" y="99"/>
                      <a:pt x="5537" y="84"/>
                    </a:cubicBezTo>
                    <a:cubicBezTo>
                      <a:pt x="5399" y="63"/>
                      <a:pt x="5261" y="45"/>
                      <a:pt x="5114" y="31"/>
                    </a:cubicBezTo>
                    <a:cubicBezTo>
                      <a:pt x="4975" y="20"/>
                      <a:pt x="4829" y="10"/>
                      <a:pt x="4686" y="5"/>
                    </a:cubicBezTo>
                    <a:cubicBezTo>
                      <a:pt x="4599" y="2"/>
                      <a:pt x="4513" y="1"/>
                      <a:pt x="44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7" name="Google Shape;6727;p24"/>
              <p:cNvSpPr/>
              <p:nvPr/>
            </p:nvSpPr>
            <p:spPr>
              <a:xfrm>
                <a:off x="3172176" y="2467070"/>
                <a:ext cx="3474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055" extrusionOk="0">
                    <a:moveTo>
                      <a:pt x="1" y="1"/>
                    </a:moveTo>
                    <a:cubicBezTo>
                      <a:pt x="1" y="1"/>
                      <a:pt x="27" y="252"/>
                      <a:pt x="117" y="365"/>
                    </a:cubicBezTo>
                    <a:cubicBezTo>
                      <a:pt x="209" y="474"/>
                      <a:pt x="347" y="618"/>
                      <a:pt x="373" y="641"/>
                    </a:cubicBezTo>
                    <a:cubicBezTo>
                      <a:pt x="397" y="666"/>
                      <a:pt x="426" y="694"/>
                      <a:pt x="458" y="718"/>
                    </a:cubicBezTo>
                    <a:cubicBezTo>
                      <a:pt x="487" y="741"/>
                      <a:pt x="515" y="767"/>
                      <a:pt x="546" y="790"/>
                    </a:cubicBezTo>
                    <a:cubicBezTo>
                      <a:pt x="577" y="816"/>
                      <a:pt x="609" y="839"/>
                      <a:pt x="639" y="861"/>
                    </a:cubicBezTo>
                    <a:cubicBezTo>
                      <a:pt x="669" y="882"/>
                      <a:pt x="702" y="904"/>
                      <a:pt x="740" y="927"/>
                    </a:cubicBezTo>
                    <a:lnTo>
                      <a:pt x="951" y="1055"/>
                    </a:lnTo>
                    <a:lnTo>
                      <a:pt x="1113" y="777"/>
                    </a:lnTo>
                    <a:lnTo>
                      <a:pt x="146" y="1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8" name="Google Shape;6728;p24"/>
              <p:cNvSpPr/>
              <p:nvPr/>
            </p:nvSpPr>
            <p:spPr>
              <a:xfrm>
                <a:off x="3195284" y="2463390"/>
                <a:ext cx="16693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5353" h="1629" extrusionOk="0">
                    <a:moveTo>
                      <a:pt x="5352" y="1"/>
                    </a:moveTo>
                    <a:lnTo>
                      <a:pt x="4576" y="593"/>
                    </a:lnTo>
                    <a:cubicBezTo>
                      <a:pt x="4401" y="743"/>
                      <a:pt x="4184" y="876"/>
                      <a:pt x="3932" y="984"/>
                    </a:cubicBezTo>
                    <a:cubicBezTo>
                      <a:pt x="3718" y="1071"/>
                      <a:pt x="3494" y="1140"/>
                      <a:pt x="3268" y="1193"/>
                    </a:cubicBezTo>
                    <a:cubicBezTo>
                      <a:pt x="2927" y="1269"/>
                      <a:pt x="2579" y="1309"/>
                      <a:pt x="2234" y="1309"/>
                    </a:cubicBezTo>
                    <a:cubicBezTo>
                      <a:pt x="1847" y="1309"/>
                      <a:pt x="1468" y="1260"/>
                      <a:pt x="1106" y="1164"/>
                    </a:cubicBezTo>
                    <a:cubicBezTo>
                      <a:pt x="807" y="1082"/>
                      <a:pt x="523" y="971"/>
                      <a:pt x="260" y="829"/>
                    </a:cubicBezTo>
                    <a:lnTo>
                      <a:pt x="152" y="770"/>
                    </a:lnTo>
                    <a:lnTo>
                      <a:pt x="0" y="1052"/>
                    </a:lnTo>
                    <a:lnTo>
                      <a:pt x="108" y="1111"/>
                    </a:lnTo>
                    <a:cubicBezTo>
                      <a:pt x="393" y="1263"/>
                      <a:pt x="699" y="1387"/>
                      <a:pt x="1022" y="1473"/>
                    </a:cubicBezTo>
                    <a:cubicBezTo>
                      <a:pt x="1413" y="1577"/>
                      <a:pt x="1820" y="1628"/>
                      <a:pt x="2234" y="1628"/>
                    </a:cubicBezTo>
                    <a:cubicBezTo>
                      <a:pt x="2602" y="1628"/>
                      <a:pt x="2975" y="1585"/>
                      <a:pt x="3340" y="1506"/>
                    </a:cubicBezTo>
                    <a:cubicBezTo>
                      <a:pt x="3586" y="1452"/>
                      <a:pt x="3824" y="1375"/>
                      <a:pt x="4054" y="1282"/>
                    </a:cubicBezTo>
                    <a:cubicBezTo>
                      <a:pt x="4340" y="1160"/>
                      <a:pt x="4586" y="1010"/>
                      <a:pt x="4802" y="820"/>
                    </a:cubicBezTo>
                    <a:lnTo>
                      <a:pt x="5046" y="506"/>
                    </a:lnTo>
                    <a:lnTo>
                      <a:pt x="53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9" name="Google Shape;6729;p24"/>
              <p:cNvSpPr/>
              <p:nvPr/>
            </p:nvSpPr>
            <p:spPr>
              <a:xfrm>
                <a:off x="3352422" y="2379598"/>
                <a:ext cx="41039" cy="17432"/>
              </a:xfrm>
              <a:custGeom>
                <a:avLst/>
                <a:gdLst/>
                <a:ahLst/>
                <a:cxnLst/>
                <a:rect l="l" t="t" r="r" b="b"/>
                <a:pathLst>
                  <a:path w="1316" h="559" extrusionOk="0">
                    <a:moveTo>
                      <a:pt x="1245" y="1"/>
                    </a:moveTo>
                    <a:cubicBezTo>
                      <a:pt x="1245" y="1"/>
                      <a:pt x="983" y="60"/>
                      <a:pt x="893" y="79"/>
                    </a:cubicBezTo>
                    <a:cubicBezTo>
                      <a:pt x="641" y="130"/>
                      <a:pt x="381" y="179"/>
                      <a:pt x="121" y="222"/>
                    </a:cubicBezTo>
                    <a:lnTo>
                      <a:pt x="0" y="242"/>
                    </a:lnTo>
                    <a:lnTo>
                      <a:pt x="50" y="559"/>
                    </a:lnTo>
                    <a:lnTo>
                      <a:pt x="173" y="539"/>
                    </a:lnTo>
                    <a:cubicBezTo>
                      <a:pt x="437" y="496"/>
                      <a:pt x="702" y="447"/>
                      <a:pt x="958" y="392"/>
                    </a:cubicBezTo>
                    <a:lnTo>
                      <a:pt x="1316" y="316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0" name="Google Shape;6730;p24"/>
              <p:cNvSpPr/>
              <p:nvPr/>
            </p:nvSpPr>
            <p:spPr>
              <a:xfrm>
                <a:off x="3132042" y="2378319"/>
                <a:ext cx="231112" cy="2554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819" extrusionOk="0">
                    <a:moveTo>
                      <a:pt x="77" y="0"/>
                    </a:moveTo>
                    <a:lnTo>
                      <a:pt x="1" y="314"/>
                    </a:lnTo>
                    <a:lnTo>
                      <a:pt x="122" y="342"/>
                    </a:lnTo>
                    <a:cubicBezTo>
                      <a:pt x="303" y="387"/>
                      <a:pt x="490" y="429"/>
                      <a:pt x="681" y="466"/>
                    </a:cubicBezTo>
                    <a:cubicBezTo>
                      <a:pt x="1101" y="551"/>
                      <a:pt x="1538" y="623"/>
                      <a:pt x="1972" y="676"/>
                    </a:cubicBezTo>
                    <a:cubicBezTo>
                      <a:pt x="2403" y="731"/>
                      <a:pt x="2852" y="769"/>
                      <a:pt x="3300" y="794"/>
                    </a:cubicBezTo>
                    <a:cubicBezTo>
                      <a:pt x="3624" y="810"/>
                      <a:pt x="3953" y="818"/>
                      <a:pt x="4279" y="818"/>
                    </a:cubicBezTo>
                    <a:cubicBezTo>
                      <a:pt x="4400" y="818"/>
                      <a:pt x="4521" y="817"/>
                      <a:pt x="4642" y="811"/>
                    </a:cubicBezTo>
                    <a:cubicBezTo>
                      <a:pt x="5085" y="802"/>
                      <a:pt x="5535" y="777"/>
                      <a:pt x="5979" y="738"/>
                    </a:cubicBezTo>
                    <a:cubicBezTo>
                      <a:pt x="6397" y="700"/>
                      <a:pt x="6815" y="647"/>
                      <a:pt x="7240" y="577"/>
                    </a:cubicBezTo>
                    <a:lnTo>
                      <a:pt x="7411" y="551"/>
                    </a:lnTo>
                    <a:lnTo>
                      <a:pt x="7359" y="233"/>
                    </a:lnTo>
                    <a:lnTo>
                      <a:pt x="7172" y="265"/>
                    </a:lnTo>
                    <a:cubicBezTo>
                      <a:pt x="6771" y="330"/>
                      <a:pt x="6360" y="381"/>
                      <a:pt x="5947" y="420"/>
                    </a:cubicBezTo>
                    <a:cubicBezTo>
                      <a:pt x="5513" y="460"/>
                      <a:pt x="5070" y="485"/>
                      <a:pt x="4635" y="493"/>
                    </a:cubicBezTo>
                    <a:cubicBezTo>
                      <a:pt x="4515" y="495"/>
                      <a:pt x="4397" y="496"/>
                      <a:pt x="4278" y="496"/>
                    </a:cubicBezTo>
                    <a:cubicBezTo>
                      <a:pt x="3956" y="496"/>
                      <a:pt x="3632" y="488"/>
                      <a:pt x="3315" y="472"/>
                    </a:cubicBezTo>
                    <a:cubicBezTo>
                      <a:pt x="2875" y="449"/>
                      <a:pt x="2436" y="410"/>
                      <a:pt x="2011" y="357"/>
                    </a:cubicBezTo>
                    <a:cubicBezTo>
                      <a:pt x="1581" y="302"/>
                      <a:pt x="1155" y="235"/>
                      <a:pt x="741" y="150"/>
                    </a:cubicBezTo>
                    <a:cubicBezTo>
                      <a:pt x="556" y="114"/>
                      <a:pt x="373" y="72"/>
                      <a:pt x="195" y="29"/>
                    </a:cubicBez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1" name="Google Shape;6731;p24"/>
              <p:cNvSpPr/>
              <p:nvPr/>
            </p:nvSpPr>
            <p:spPr>
              <a:xfrm>
                <a:off x="2767341" y="2104022"/>
                <a:ext cx="356819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11442" h="9024" extrusionOk="0">
                    <a:moveTo>
                      <a:pt x="1" y="1"/>
                    </a:moveTo>
                    <a:lnTo>
                      <a:pt x="57" y="367"/>
                    </a:lnTo>
                    <a:cubicBezTo>
                      <a:pt x="106" y="451"/>
                      <a:pt x="153" y="544"/>
                      <a:pt x="203" y="640"/>
                    </a:cubicBezTo>
                    <a:cubicBezTo>
                      <a:pt x="275" y="778"/>
                      <a:pt x="350" y="918"/>
                      <a:pt x="423" y="1036"/>
                    </a:cubicBezTo>
                    <a:cubicBezTo>
                      <a:pt x="698" y="1470"/>
                      <a:pt x="997" y="1903"/>
                      <a:pt x="1310" y="2318"/>
                    </a:cubicBezTo>
                    <a:cubicBezTo>
                      <a:pt x="1785" y="2948"/>
                      <a:pt x="2307" y="3549"/>
                      <a:pt x="2859" y="4112"/>
                    </a:cubicBezTo>
                    <a:cubicBezTo>
                      <a:pt x="3429" y="4695"/>
                      <a:pt x="4046" y="5244"/>
                      <a:pt x="4692" y="5746"/>
                    </a:cubicBezTo>
                    <a:cubicBezTo>
                      <a:pt x="5353" y="6259"/>
                      <a:pt x="6057" y="6733"/>
                      <a:pt x="6785" y="7154"/>
                    </a:cubicBezTo>
                    <a:lnTo>
                      <a:pt x="7646" y="7587"/>
                    </a:lnTo>
                    <a:cubicBezTo>
                      <a:pt x="8086" y="7783"/>
                      <a:pt x="8711" y="8013"/>
                      <a:pt x="8893" y="8103"/>
                    </a:cubicBezTo>
                    <a:cubicBezTo>
                      <a:pt x="9232" y="8272"/>
                      <a:pt x="9594" y="8430"/>
                      <a:pt x="9969" y="8572"/>
                    </a:cubicBezTo>
                    <a:lnTo>
                      <a:pt x="10014" y="8588"/>
                    </a:lnTo>
                    <a:cubicBezTo>
                      <a:pt x="10379" y="8724"/>
                      <a:pt x="10756" y="8851"/>
                      <a:pt x="11171" y="8969"/>
                    </a:cubicBezTo>
                    <a:lnTo>
                      <a:pt x="11355" y="9023"/>
                    </a:lnTo>
                    <a:lnTo>
                      <a:pt x="11441" y="8710"/>
                    </a:lnTo>
                    <a:lnTo>
                      <a:pt x="11321" y="8678"/>
                    </a:lnTo>
                    <a:lnTo>
                      <a:pt x="11223" y="8650"/>
                    </a:lnTo>
                    <a:cubicBezTo>
                      <a:pt x="10852" y="8543"/>
                      <a:pt x="10481" y="8421"/>
                      <a:pt x="10126" y="8286"/>
                    </a:cubicBezTo>
                    <a:lnTo>
                      <a:pt x="10083" y="8270"/>
                    </a:lnTo>
                    <a:cubicBezTo>
                      <a:pt x="9718" y="8132"/>
                      <a:pt x="9365" y="7977"/>
                      <a:pt x="9033" y="7814"/>
                    </a:cubicBezTo>
                    <a:cubicBezTo>
                      <a:pt x="8813" y="7707"/>
                      <a:pt x="6949" y="6877"/>
                      <a:pt x="6942" y="6876"/>
                    </a:cubicBezTo>
                    <a:cubicBezTo>
                      <a:pt x="6227" y="6463"/>
                      <a:pt x="5536" y="5997"/>
                      <a:pt x="4887" y="5493"/>
                    </a:cubicBezTo>
                    <a:cubicBezTo>
                      <a:pt x="4253" y="4998"/>
                      <a:pt x="3646" y="4459"/>
                      <a:pt x="3086" y="3887"/>
                    </a:cubicBezTo>
                    <a:cubicBezTo>
                      <a:pt x="2544" y="3335"/>
                      <a:pt x="2033" y="2742"/>
                      <a:pt x="1566" y="2124"/>
                    </a:cubicBezTo>
                    <a:cubicBezTo>
                      <a:pt x="1260" y="1720"/>
                      <a:pt x="968" y="1296"/>
                      <a:pt x="695" y="863"/>
                    </a:cubicBezTo>
                    <a:cubicBezTo>
                      <a:pt x="573" y="669"/>
                      <a:pt x="452" y="468"/>
                      <a:pt x="336" y="267"/>
                    </a:cubicBezTo>
                    <a:lnTo>
                      <a:pt x="311" y="2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2" name="Google Shape;6732;p24"/>
              <p:cNvSpPr/>
              <p:nvPr/>
            </p:nvSpPr>
            <p:spPr>
              <a:xfrm>
                <a:off x="2694743" y="1730215"/>
                <a:ext cx="177411" cy="286653"/>
              </a:xfrm>
              <a:custGeom>
                <a:avLst/>
                <a:gdLst/>
                <a:ahLst/>
                <a:cxnLst/>
                <a:rect l="l" t="t" r="r" b="b"/>
                <a:pathLst>
                  <a:path w="5689" h="9192" extrusionOk="0">
                    <a:moveTo>
                      <a:pt x="376" y="0"/>
                    </a:moveTo>
                    <a:cubicBezTo>
                      <a:pt x="376" y="0"/>
                      <a:pt x="138" y="603"/>
                      <a:pt x="70" y="962"/>
                    </a:cubicBezTo>
                    <a:cubicBezTo>
                      <a:pt x="1" y="1322"/>
                      <a:pt x="28" y="1632"/>
                      <a:pt x="48" y="1966"/>
                    </a:cubicBezTo>
                    <a:cubicBezTo>
                      <a:pt x="67" y="2301"/>
                      <a:pt x="115" y="2637"/>
                      <a:pt x="188" y="2969"/>
                    </a:cubicBezTo>
                    <a:cubicBezTo>
                      <a:pt x="261" y="3300"/>
                      <a:pt x="362" y="3632"/>
                      <a:pt x="490" y="3957"/>
                    </a:cubicBezTo>
                    <a:cubicBezTo>
                      <a:pt x="575" y="4175"/>
                      <a:pt x="674" y="4393"/>
                      <a:pt x="779" y="4604"/>
                    </a:cubicBezTo>
                    <a:cubicBezTo>
                      <a:pt x="887" y="4818"/>
                      <a:pt x="1009" y="5031"/>
                      <a:pt x="1138" y="5239"/>
                    </a:cubicBezTo>
                    <a:cubicBezTo>
                      <a:pt x="1180" y="5307"/>
                      <a:pt x="1227" y="5379"/>
                      <a:pt x="1273" y="5449"/>
                    </a:cubicBezTo>
                    <a:cubicBezTo>
                      <a:pt x="1364" y="5586"/>
                      <a:pt x="1460" y="5724"/>
                      <a:pt x="1564" y="5859"/>
                    </a:cubicBezTo>
                    <a:cubicBezTo>
                      <a:pt x="1715" y="6060"/>
                      <a:pt x="1880" y="6263"/>
                      <a:pt x="2054" y="6461"/>
                    </a:cubicBezTo>
                    <a:cubicBezTo>
                      <a:pt x="2228" y="6657"/>
                      <a:pt x="2415" y="6852"/>
                      <a:pt x="2609" y="7044"/>
                    </a:cubicBezTo>
                    <a:cubicBezTo>
                      <a:pt x="2802" y="7232"/>
                      <a:pt x="3010" y="7420"/>
                      <a:pt x="3226" y="7604"/>
                    </a:cubicBezTo>
                    <a:cubicBezTo>
                      <a:pt x="3440" y="7785"/>
                      <a:pt x="3666" y="7967"/>
                      <a:pt x="3901" y="8142"/>
                    </a:cubicBezTo>
                    <a:cubicBezTo>
                      <a:pt x="4130" y="8312"/>
                      <a:pt x="4383" y="8488"/>
                      <a:pt x="4633" y="8652"/>
                    </a:cubicBezTo>
                    <a:cubicBezTo>
                      <a:pt x="4880" y="8815"/>
                      <a:pt x="5152" y="8983"/>
                      <a:pt x="5418" y="9135"/>
                    </a:cubicBezTo>
                    <a:lnTo>
                      <a:pt x="5527" y="9191"/>
                    </a:lnTo>
                    <a:lnTo>
                      <a:pt x="5688" y="8913"/>
                    </a:lnTo>
                    <a:lnTo>
                      <a:pt x="5583" y="8851"/>
                    </a:lnTo>
                    <a:cubicBezTo>
                      <a:pt x="5322" y="8703"/>
                      <a:pt x="5056" y="8539"/>
                      <a:pt x="4811" y="8379"/>
                    </a:cubicBezTo>
                    <a:cubicBezTo>
                      <a:pt x="4567" y="8218"/>
                      <a:pt x="4321" y="8046"/>
                      <a:pt x="4097" y="7879"/>
                    </a:cubicBezTo>
                    <a:cubicBezTo>
                      <a:pt x="3870" y="7712"/>
                      <a:pt x="3650" y="7535"/>
                      <a:pt x="3437" y="7356"/>
                    </a:cubicBezTo>
                    <a:cubicBezTo>
                      <a:pt x="3227" y="7176"/>
                      <a:pt x="3024" y="6993"/>
                      <a:pt x="2837" y="6809"/>
                    </a:cubicBezTo>
                    <a:cubicBezTo>
                      <a:pt x="2645" y="6621"/>
                      <a:pt x="2464" y="6431"/>
                      <a:pt x="2298" y="6244"/>
                    </a:cubicBezTo>
                    <a:cubicBezTo>
                      <a:pt x="2130" y="6054"/>
                      <a:pt x="1971" y="5859"/>
                      <a:pt x="1824" y="5663"/>
                    </a:cubicBezTo>
                    <a:cubicBezTo>
                      <a:pt x="1725" y="5531"/>
                      <a:pt x="1631" y="5399"/>
                      <a:pt x="1544" y="5268"/>
                    </a:cubicBezTo>
                    <a:cubicBezTo>
                      <a:pt x="1496" y="5202"/>
                      <a:pt x="1453" y="5133"/>
                      <a:pt x="1411" y="5067"/>
                    </a:cubicBezTo>
                    <a:cubicBezTo>
                      <a:pt x="1285" y="4863"/>
                      <a:pt x="1170" y="4659"/>
                      <a:pt x="1066" y="4457"/>
                    </a:cubicBezTo>
                    <a:cubicBezTo>
                      <a:pt x="964" y="4255"/>
                      <a:pt x="871" y="4046"/>
                      <a:pt x="790" y="3839"/>
                    </a:cubicBezTo>
                    <a:cubicBezTo>
                      <a:pt x="669" y="3530"/>
                      <a:pt x="573" y="3214"/>
                      <a:pt x="503" y="2897"/>
                    </a:cubicBezTo>
                    <a:cubicBezTo>
                      <a:pt x="432" y="2583"/>
                      <a:pt x="388" y="2263"/>
                      <a:pt x="369" y="1947"/>
                    </a:cubicBezTo>
                    <a:cubicBezTo>
                      <a:pt x="352" y="1628"/>
                      <a:pt x="359" y="1309"/>
                      <a:pt x="391" y="987"/>
                    </a:cubicBezTo>
                    <a:lnTo>
                      <a:pt x="408" y="499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3" name="Google Shape;6733;p24"/>
              <p:cNvSpPr/>
              <p:nvPr/>
            </p:nvSpPr>
            <p:spPr>
              <a:xfrm>
                <a:off x="2860332" y="1730246"/>
                <a:ext cx="974937" cy="381174"/>
              </a:xfrm>
              <a:custGeom>
                <a:avLst/>
                <a:gdLst/>
                <a:ahLst/>
                <a:cxnLst/>
                <a:rect l="l" t="t" r="r" b="b"/>
                <a:pathLst>
                  <a:path w="31263" h="12223" extrusionOk="0">
                    <a:moveTo>
                      <a:pt x="30917" y="1"/>
                    </a:moveTo>
                    <a:lnTo>
                      <a:pt x="30881" y="648"/>
                    </a:lnTo>
                    <a:cubicBezTo>
                      <a:pt x="30874" y="749"/>
                      <a:pt x="30874" y="749"/>
                      <a:pt x="30876" y="767"/>
                    </a:cubicBezTo>
                    <a:lnTo>
                      <a:pt x="30890" y="869"/>
                    </a:lnTo>
                    <a:cubicBezTo>
                      <a:pt x="30924" y="1147"/>
                      <a:pt x="30940" y="1427"/>
                      <a:pt x="30934" y="1705"/>
                    </a:cubicBezTo>
                    <a:cubicBezTo>
                      <a:pt x="30929" y="2021"/>
                      <a:pt x="30897" y="2341"/>
                      <a:pt x="30841" y="2656"/>
                    </a:cubicBezTo>
                    <a:cubicBezTo>
                      <a:pt x="30784" y="2975"/>
                      <a:pt x="30703" y="3283"/>
                      <a:pt x="30595" y="3598"/>
                    </a:cubicBezTo>
                    <a:cubicBezTo>
                      <a:pt x="30487" y="3911"/>
                      <a:pt x="30358" y="4216"/>
                      <a:pt x="30198" y="4522"/>
                    </a:cubicBezTo>
                    <a:cubicBezTo>
                      <a:pt x="30091" y="4729"/>
                      <a:pt x="29976" y="4928"/>
                      <a:pt x="29849" y="5126"/>
                    </a:cubicBezTo>
                    <a:cubicBezTo>
                      <a:pt x="29720" y="5329"/>
                      <a:pt x="29585" y="5524"/>
                      <a:pt x="29412" y="5749"/>
                    </a:cubicBezTo>
                    <a:cubicBezTo>
                      <a:pt x="29267" y="5936"/>
                      <a:pt x="29120" y="6115"/>
                      <a:pt x="28958" y="6295"/>
                    </a:cubicBezTo>
                    <a:cubicBezTo>
                      <a:pt x="28785" y="6488"/>
                      <a:pt x="28610" y="6669"/>
                      <a:pt x="28419" y="6854"/>
                    </a:cubicBezTo>
                    <a:cubicBezTo>
                      <a:pt x="28224" y="7041"/>
                      <a:pt x="28029" y="7218"/>
                      <a:pt x="27820" y="7393"/>
                    </a:cubicBezTo>
                    <a:cubicBezTo>
                      <a:pt x="27611" y="7570"/>
                      <a:pt x="27395" y="7740"/>
                      <a:pt x="27165" y="7911"/>
                    </a:cubicBezTo>
                    <a:cubicBezTo>
                      <a:pt x="26936" y="8078"/>
                      <a:pt x="26705" y="8239"/>
                      <a:pt x="26455" y="8403"/>
                    </a:cubicBezTo>
                    <a:cubicBezTo>
                      <a:pt x="26289" y="8510"/>
                      <a:pt x="26124" y="8613"/>
                      <a:pt x="25952" y="8717"/>
                    </a:cubicBezTo>
                    <a:cubicBezTo>
                      <a:pt x="25778" y="8824"/>
                      <a:pt x="25605" y="8922"/>
                      <a:pt x="25425" y="9021"/>
                    </a:cubicBezTo>
                    <a:cubicBezTo>
                      <a:pt x="25162" y="9166"/>
                      <a:pt x="24872" y="9317"/>
                      <a:pt x="24587" y="9456"/>
                    </a:cubicBezTo>
                    <a:cubicBezTo>
                      <a:pt x="24301" y="9594"/>
                      <a:pt x="24005" y="9730"/>
                      <a:pt x="23703" y="9859"/>
                    </a:cubicBezTo>
                    <a:cubicBezTo>
                      <a:pt x="23408" y="9984"/>
                      <a:pt x="23096" y="10111"/>
                      <a:pt x="22777" y="10228"/>
                    </a:cubicBezTo>
                    <a:cubicBezTo>
                      <a:pt x="22459" y="10348"/>
                      <a:pt x="22136" y="10458"/>
                      <a:pt x="21813" y="10565"/>
                    </a:cubicBezTo>
                    <a:cubicBezTo>
                      <a:pt x="21488" y="10668"/>
                      <a:pt x="21151" y="10772"/>
                      <a:pt x="20813" y="10864"/>
                    </a:cubicBezTo>
                    <a:cubicBezTo>
                      <a:pt x="20477" y="10957"/>
                      <a:pt x="20130" y="11048"/>
                      <a:pt x="19785" y="11128"/>
                    </a:cubicBezTo>
                    <a:lnTo>
                      <a:pt x="19466" y="11202"/>
                    </a:lnTo>
                    <a:cubicBezTo>
                      <a:pt x="19223" y="11256"/>
                      <a:pt x="18975" y="11308"/>
                      <a:pt x="18730" y="11356"/>
                    </a:cubicBezTo>
                    <a:cubicBezTo>
                      <a:pt x="18374" y="11423"/>
                      <a:pt x="18010" y="11486"/>
                      <a:pt x="17652" y="11542"/>
                    </a:cubicBezTo>
                    <a:cubicBezTo>
                      <a:pt x="17108" y="11626"/>
                      <a:pt x="16552" y="11696"/>
                      <a:pt x="16001" y="11751"/>
                    </a:cubicBezTo>
                    <a:cubicBezTo>
                      <a:pt x="15449" y="11804"/>
                      <a:pt x="14884" y="11844"/>
                      <a:pt x="14327" y="11867"/>
                    </a:cubicBezTo>
                    <a:cubicBezTo>
                      <a:pt x="13882" y="11887"/>
                      <a:pt x="13431" y="11896"/>
                      <a:pt x="12987" y="11896"/>
                    </a:cubicBezTo>
                    <a:lnTo>
                      <a:pt x="12640" y="11895"/>
                    </a:lnTo>
                    <a:cubicBezTo>
                      <a:pt x="12080" y="11889"/>
                      <a:pt x="11513" y="11866"/>
                      <a:pt x="10960" y="11830"/>
                    </a:cubicBezTo>
                    <a:cubicBezTo>
                      <a:pt x="10402" y="11791"/>
                      <a:pt x="9858" y="11741"/>
                      <a:pt x="9299" y="11675"/>
                    </a:cubicBezTo>
                    <a:cubicBezTo>
                      <a:pt x="8744" y="11609"/>
                      <a:pt x="8212" y="11528"/>
                      <a:pt x="7673" y="11432"/>
                    </a:cubicBezTo>
                    <a:cubicBezTo>
                      <a:pt x="7314" y="11367"/>
                      <a:pt x="6967" y="11299"/>
                      <a:pt x="6615" y="11222"/>
                    </a:cubicBezTo>
                    <a:cubicBezTo>
                      <a:pt x="6299" y="11151"/>
                      <a:pt x="5995" y="11080"/>
                      <a:pt x="5666" y="10996"/>
                    </a:cubicBezTo>
                    <a:lnTo>
                      <a:pt x="5580" y="10975"/>
                    </a:lnTo>
                    <a:cubicBezTo>
                      <a:pt x="5241" y="10887"/>
                      <a:pt x="4911" y="10792"/>
                      <a:pt x="4575" y="10690"/>
                    </a:cubicBezTo>
                    <a:cubicBezTo>
                      <a:pt x="4243" y="10588"/>
                      <a:pt x="3925" y="10484"/>
                      <a:pt x="3604" y="10371"/>
                    </a:cubicBezTo>
                    <a:cubicBezTo>
                      <a:pt x="3282" y="10259"/>
                      <a:pt x="2978" y="10142"/>
                      <a:pt x="2670" y="10019"/>
                    </a:cubicBezTo>
                    <a:cubicBezTo>
                      <a:pt x="2362" y="9893"/>
                      <a:pt x="2071" y="9768"/>
                      <a:pt x="1777" y="9633"/>
                    </a:cubicBezTo>
                    <a:cubicBezTo>
                      <a:pt x="1484" y="9501"/>
                      <a:pt x="1208" y="9364"/>
                      <a:pt x="928" y="9219"/>
                    </a:cubicBezTo>
                    <a:cubicBezTo>
                      <a:pt x="700" y="9100"/>
                      <a:pt x="485" y="8982"/>
                      <a:pt x="268" y="8855"/>
                    </a:cubicBezTo>
                    <a:lnTo>
                      <a:pt x="161" y="8795"/>
                    </a:lnTo>
                    <a:lnTo>
                      <a:pt x="0" y="9073"/>
                    </a:lnTo>
                    <a:lnTo>
                      <a:pt x="105" y="9134"/>
                    </a:lnTo>
                    <a:cubicBezTo>
                      <a:pt x="328" y="9262"/>
                      <a:pt x="548" y="9382"/>
                      <a:pt x="778" y="9502"/>
                    </a:cubicBezTo>
                    <a:cubicBezTo>
                      <a:pt x="1064" y="9650"/>
                      <a:pt x="1346" y="9789"/>
                      <a:pt x="1642" y="9925"/>
                    </a:cubicBezTo>
                    <a:cubicBezTo>
                      <a:pt x="1941" y="10063"/>
                      <a:pt x="2239" y="10191"/>
                      <a:pt x="2549" y="10316"/>
                    </a:cubicBezTo>
                    <a:cubicBezTo>
                      <a:pt x="2861" y="10443"/>
                      <a:pt x="3172" y="10559"/>
                      <a:pt x="3497" y="10674"/>
                    </a:cubicBezTo>
                    <a:cubicBezTo>
                      <a:pt x="3822" y="10789"/>
                      <a:pt x="4144" y="10896"/>
                      <a:pt x="4481" y="10998"/>
                    </a:cubicBezTo>
                    <a:cubicBezTo>
                      <a:pt x="4821" y="11103"/>
                      <a:pt x="5154" y="11196"/>
                      <a:pt x="5499" y="11285"/>
                    </a:cubicBezTo>
                    <a:lnTo>
                      <a:pt x="5609" y="11314"/>
                    </a:lnTo>
                    <a:cubicBezTo>
                      <a:pt x="5918" y="11394"/>
                      <a:pt x="6225" y="11466"/>
                      <a:pt x="6545" y="11537"/>
                    </a:cubicBezTo>
                    <a:cubicBezTo>
                      <a:pt x="6902" y="11614"/>
                      <a:pt x="7253" y="11685"/>
                      <a:pt x="7616" y="11749"/>
                    </a:cubicBezTo>
                    <a:cubicBezTo>
                      <a:pt x="8166" y="11847"/>
                      <a:pt x="8704" y="11929"/>
                      <a:pt x="9260" y="11995"/>
                    </a:cubicBezTo>
                    <a:cubicBezTo>
                      <a:pt x="9822" y="12063"/>
                      <a:pt x="10373" y="12113"/>
                      <a:pt x="10939" y="12152"/>
                    </a:cubicBezTo>
                    <a:cubicBezTo>
                      <a:pt x="11504" y="12188"/>
                      <a:pt x="12077" y="12211"/>
                      <a:pt x="12637" y="12217"/>
                    </a:cubicBezTo>
                    <a:lnTo>
                      <a:pt x="12990" y="12222"/>
                    </a:lnTo>
                    <a:cubicBezTo>
                      <a:pt x="13441" y="12222"/>
                      <a:pt x="13894" y="12214"/>
                      <a:pt x="14337" y="12194"/>
                    </a:cubicBezTo>
                    <a:cubicBezTo>
                      <a:pt x="14905" y="12171"/>
                      <a:pt x="15475" y="12130"/>
                      <a:pt x="16030" y="12076"/>
                    </a:cubicBezTo>
                    <a:cubicBezTo>
                      <a:pt x="16591" y="12020"/>
                      <a:pt x="17152" y="11951"/>
                      <a:pt x="17699" y="11866"/>
                    </a:cubicBezTo>
                    <a:cubicBezTo>
                      <a:pt x="18060" y="11808"/>
                      <a:pt x="18427" y="11745"/>
                      <a:pt x="18789" y="11675"/>
                    </a:cubicBezTo>
                    <a:cubicBezTo>
                      <a:pt x="19035" y="11629"/>
                      <a:pt x="19287" y="11574"/>
                      <a:pt x="19532" y="11521"/>
                    </a:cubicBezTo>
                    <a:cubicBezTo>
                      <a:pt x="19645" y="11498"/>
                      <a:pt x="19752" y="11472"/>
                      <a:pt x="19856" y="11448"/>
                    </a:cubicBezTo>
                    <a:cubicBezTo>
                      <a:pt x="20207" y="11364"/>
                      <a:pt x="20557" y="11275"/>
                      <a:pt x="20898" y="11179"/>
                    </a:cubicBezTo>
                    <a:cubicBezTo>
                      <a:pt x="21240" y="11085"/>
                      <a:pt x="21581" y="10983"/>
                      <a:pt x="21910" y="10875"/>
                    </a:cubicBezTo>
                    <a:cubicBezTo>
                      <a:pt x="22237" y="10769"/>
                      <a:pt x="22566" y="10654"/>
                      <a:pt x="22888" y="10535"/>
                    </a:cubicBezTo>
                    <a:cubicBezTo>
                      <a:pt x="23211" y="10414"/>
                      <a:pt x="23528" y="10287"/>
                      <a:pt x="23828" y="10158"/>
                    </a:cubicBezTo>
                    <a:cubicBezTo>
                      <a:pt x="24133" y="10027"/>
                      <a:pt x="24435" y="9889"/>
                      <a:pt x="24724" y="9748"/>
                    </a:cubicBezTo>
                    <a:cubicBezTo>
                      <a:pt x="25014" y="9609"/>
                      <a:pt x="25309" y="9454"/>
                      <a:pt x="25578" y="9307"/>
                    </a:cubicBezTo>
                    <a:cubicBezTo>
                      <a:pt x="25762" y="9206"/>
                      <a:pt x="25937" y="9104"/>
                      <a:pt x="26115" y="8998"/>
                    </a:cubicBezTo>
                    <a:cubicBezTo>
                      <a:pt x="26291" y="8891"/>
                      <a:pt x="26459" y="8788"/>
                      <a:pt x="26629" y="8676"/>
                    </a:cubicBezTo>
                    <a:cubicBezTo>
                      <a:pt x="26885" y="8510"/>
                      <a:pt x="27122" y="8345"/>
                      <a:pt x="27355" y="8173"/>
                    </a:cubicBezTo>
                    <a:cubicBezTo>
                      <a:pt x="27592" y="7999"/>
                      <a:pt x="27812" y="7825"/>
                      <a:pt x="28028" y="7642"/>
                    </a:cubicBezTo>
                    <a:cubicBezTo>
                      <a:pt x="28245" y="7460"/>
                      <a:pt x="28446" y="7278"/>
                      <a:pt x="28641" y="7089"/>
                    </a:cubicBezTo>
                    <a:cubicBezTo>
                      <a:pt x="28838" y="6900"/>
                      <a:pt x="29020" y="6712"/>
                      <a:pt x="29198" y="6514"/>
                    </a:cubicBezTo>
                    <a:cubicBezTo>
                      <a:pt x="29363" y="6330"/>
                      <a:pt x="29516" y="6144"/>
                      <a:pt x="29689" y="5917"/>
                    </a:cubicBezTo>
                    <a:cubicBezTo>
                      <a:pt x="29848" y="5711"/>
                      <a:pt x="29987" y="5510"/>
                      <a:pt x="30119" y="5303"/>
                    </a:cubicBezTo>
                    <a:cubicBezTo>
                      <a:pt x="30252" y="5096"/>
                      <a:pt x="30371" y="4889"/>
                      <a:pt x="30482" y="4673"/>
                    </a:cubicBezTo>
                    <a:cubicBezTo>
                      <a:pt x="30648" y="4353"/>
                      <a:pt x="30785" y="4034"/>
                      <a:pt x="30899" y="3706"/>
                    </a:cubicBezTo>
                    <a:cubicBezTo>
                      <a:pt x="31012" y="3377"/>
                      <a:pt x="31097" y="3053"/>
                      <a:pt x="31157" y="2715"/>
                    </a:cubicBezTo>
                    <a:cubicBezTo>
                      <a:pt x="31219" y="2385"/>
                      <a:pt x="31251" y="2047"/>
                      <a:pt x="31257" y="1712"/>
                    </a:cubicBezTo>
                    <a:cubicBezTo>
                      <a:pt x="31262" y="1420"/>
                      <a:pt x="31245" y="1122"/>
                      <a:pt x="31208" y="820"/>
                    </a:cubicBezTo>
                    <a:lnTo>
                      <a:pt x="31190" y="694"/>
                    </a:lnTo>
                    <a:lnTo>
                      <a:pt x="31126" y="529"/>
                    </a:lnTo>
                    <a:lnTo>
                      <a:pt x="309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4" name="Google Shape;6734;p24"/>
              <p:cNvSpPr/>
              <p:nvPr/>
            </p:nvSpPr>
            <p:spPr>
              <a:xfrm>
                <a:off x="3028042" y="1268499"/>
                <a:ext cx="474636" cy="278201"/>
              </a:xfrm>
              <a:custGeom>
                <a:avLst/>
                <a:gdLst/>
                <a:ahLst/>
                <a:cxnLst/>
                <a:rect l="l" t="t" r="r" b="b"/>
                <a:pathLst>
                  <a:path w="15220" h="8921" extrusionOk="0">
                    <a:moveTo>
                      <a:pt x="7748" y="331"/>
                    </a:moveTo>
                    <a:cubicBezTo>
                      <a:pt x="7998" y="332"/>
                      <a:pt x="8246" y="344"/>
                      <a:pt x="8490" y="359"/>
                    </a:cubicBezTo>
                    <a:cubicBezTo>
                      <a:pt x="8740" y="375"/>
                      <a:pt x="8979" y="400"/>
                      <a:pt x="9222" y="431"/>
                    </a:cubicBezTo>
                    <a:cubicBezTo>
                      <a:pt x="9465" y="464"/>
                      <a:pt x="9698" y="502"/>
                      <a:pt x="9935" y="546"/>
                    </a:cubicBezTo>
                    <a:cubicBezTo>
                      <a:pt x="10159" y="589"/>
                      <a:pt x="10375" y="638"/>
                      <a:pt x="10623" y="702"/>
                    </a:cubicBezTo>
                    <a:cubicBezTo>
                      <a:pt x="10851" y="761"/>
                      <a:pt x="11065" y="825"/>
                      <a:pt x="11279" y="896"/>
                    </a:cubicBezTo>
                    <a:cubicBezTo>
                      <a:pt x="11495" y="968"/>
                      <a:pt x="11697" y="1041"/>
                      <a:pt x="11897" y="1126"/>
                    </a:cubicBezTo>
                    <a:cubicBezTo>
                      <a:pt x="12031" y="1180"/>
                      <a:pt x="12157" y="1236"/>
                      <a:pt x="12285" y="1298"/>
                    </a:cubicBezTo>
                    <a:cubicBezTo>
                      <a:pt x="12413" y="1359"/>
                      <a:pt x="12533" y="1420"/>
                      <a:pt x="12652" y="1485"/>
                    </a:cubicBezTo>
                    <a:cubicBezTo>
                      <a:pt x="12708" y="1515"/>
                      <a:pt x="12758" y="1544"/>
                      <a:pt x="12807" y="1573"/>
                    </a:cubicBezTo>
                    <a:cubicBezTo>
                      <a:pt x="12919" y="1639"/>
                      <a:pt x="13037" y="1711"/>
                      <a:pt x="13142" y="1781"/>
                    </a:cubicBezTo>
                    <a:cubicBezTo>
                      <a:pt x="13247" y="1852"/>
                      <a:pt x="13355" y="1927"/>
                      <a:pt x="13451" y="2000"/>
                    </a:cubicBezTo>
                    <a:cubicBezTo>
                      <a:pt x="13551" y="2076"/>
                      <a:pt x="13645" y="2154"/>
                      <a:pt x="13733" y="2230"/>
                    </a:cubicBezTo>
                    <a:cubicBezTo>
                      <a:pt x="13824" y="2309"/>
                      <a:pt x="13909" y="2391"/>
                      <a:pt x="13988" y="2471"/>
                    </a:cubicBezTo>
                    <a:cubicBezTo>
                      <a:pt x="14067" y="2552"/>
                      <a:pt x="14141" y="2637"/>
                      <a:pt x="14210" y="2720"/>
                    </a:cubicBezTo>
                    <a:cubicBezTo>
                      <a:pt x="14290" y="2815"/>
                      <a:pt x="14361" y="2914"/>
                      <a:pt x="14428" y="3012"/>
                    </a:cubicBezTo>
                    <a:cubicBezTo>
                      <a:pt x="14448" y="3041"/>
                      <a:pt x="14466" y="3072"/>
                      <a:pt x="14488" y="3105"/>
                    </a:cubicBezTo>
                    <a:cubicBezTo>
                      <a:pt x="14570" y="3236"/>
                      <a:pt x="14639" y="3370"/>
                      <a:pt x="14695" y="3504"/>
                    </a:cubicBezTo>
                    <a:cubicBezTo>
                      <a:pt x="14751" y="3634"/>
                      <a:pt x="14797" y="3770"/>
                      <a:pt x="14830" y="3906"/>
                    </a:cubicBezTo>
                    <a:cubicBezTo>
                      <a:pt x="14862" y="4038"/>
                      <a:pt x="14883" y="4175"/>
                      <a:pt x="14893" y="4312"/>
                    </a:cubicBezTo>
                    <a:cubicBezTo>
                      <a:pt x="14902" y="4447"/>
                      <a:pt x="14898" y="4583"/>
                      <a:pt x="14883" y="4717"/>
                    </a:cubicBezTo>
                    <a:cubicBezTo>
                      <a:pt x="14870" y="4852"/>
                      <a:pt x="14843" y="4989"/>
                      <a:pt x="14804" y="5122"/>
                    </a:cubicBezTo>
                    <a:cubicBezTo>
                      <a:pt x="14765" y="5256"/>
                      <a:pt x="14716" y="5388"/>
                      <a:pt x="14655" y="5521"/>
                    </a:cubicBezTo>
                    <a:cubicBezTo>
                      <a:pt x="14591" y="5656"/>
                      <a:pt x="14520" y="5784"/>
                      <a:pt x="14433" y="5913"/>
                    </a:cubicBezTo>
                    <a:cubicBezTo>
                      <a:pt x="14389" y="5981"/>
                      <a:pt x="14341" y="6045"/>
                      <a:pt x="14291" y="6112"/>
                    </a:cubicBezTo>
                    <a:cubicBezTo>
                      <a:pt x="14245" y="6173"/>
                      <a:pt x="14195" y="6235"/>
                      <a:pt x="14144" y="6291"/>
                    </a:cubicBezTo>
                    <a:cubicBezTo>
                      <a:pt x="14034" y="6419"/>
                      <a:pt x="13917" y="6539"/>
                      <a:pt x="13788" y="6655"/>
                    </a:cubicBezTo>
                    <a:cubicBezTo>
                      <a:pt x="13702" y="6734"/>
                      <a:pt x="13612" y="6810"/>
                      <a:pt x="13515" y="6885"/>
                    </a:cubicBezTo>
                    <a:cubicBezTo>
                      <a:pt x="13420" y="6958"/>
                      <a:pt x="13321" y="7030"/>
                      <a:pt x="13214" y="7104"/>
                    </a:cubicBezTo>
                    <a:cubicBezTo>
                      <a:pt x="13111" y="7175"/>
                      <a:pt x="13004" y="7244"/>
                      <a:pt x="12889" y="7312"/>
                    </a:cubicBezTo>
                    <a:cubicBezTo>
                      <a:pt x="12812" y="7359"/>
                      <a:pt x="12737" y="7403"/>
                      <a:pt x="12658" y="7446"/>
                    </a:cubicBezTo>
                    <a:cubicBezTo>
                      <a:pt x="12541" y="7509"/>
                      <a:pt x="12413" y="7575"/>
                      <a:pt x="12287" y="7634"/>
                    </a:cubicBezTo>
                    <a:cubicBezTo>
                      <a:pt x="12162" y="7693"/>
                      <a:pt x="12031" y="7753"/>
                      <a:pt x="11896" y="7808"/>
                    </a:cubicBezTo>
                    <a:cubicBezTo>
                      <a:pt x="11762" y="7863"/>
                      <a:pt x="11623" y="7916"/>
                      <a:pt x="11485" y="7966"/>
                    </a:cubicBezTo>
                    <a:cubicBezTo>
                      <a:pt x="11342" y="8016"/>
                      <a:pt x="11197" y="8065"/>
                      <a:pt x="11053" y="8108"/>
                    </a:cubicBezTo>
                    <a:cubicBezTo>
                      <a:pt x="10839" y="8175"/>
                      <a:pt x="10605" y="8238"/>
                      <a:pt x="10378" y="8292"/>
                    </a:cubicBezTo>
                    <a:lnTo>
                      <a:pt x="10255" y="8318"/>
                    </a:lnTo>
                    <a:cubicBezTo>
                      <a:pt x="10063" y="8361"/>
                      <a:pt x="9867" y="8400"/>
                      <a:pt x="9673" y="8432"/>
                    </a:cubicBezTo>
                    <a:cubicBezTo>
                      <a:pt x="9437" y="8472"/>
                      <a:pt x="9193" y="8504"/>
                      <a:pt x="8947" y="8531"/>
                    </a:cubicBezTo>
                    <a:cubicBezTo>
                      <a:pt x="8703" y="8556"/>
                      <a:pt x="8454" y="8576"/>
                      <a:pt x="8208" y="8587"/>
                    </a:cubicBezTo>
                    <a:cubicBezTo>
                      <a:pt x="8010" y="8596"/>
                      <a:pt x="7811" y="8602"/>
                      <a:pt x="7610" y="8602"/>
                    </a:cubicBezTo>
                    <a:lnTo>
                      <a:pt x="7463" y="8602"/>
                    </a:lnTo>
                    <a:cubicBezTo>
                      <a:pt x="7218" y="8597"/>
                      <a:pt x="6969" y="8589"/>
                      <a:pt x="6723" y="8571"/>
                    </a:cubicBezTo>
                    <a:cubicBezTo>
                      <a:pt x="6474" y="8553"/>
                      <a:pt x="6234" y="8530"/>
                      <a:pt x="5993" y="8497"/>
                    </a:cubicBezTo>
                    <a:cubicBezTo>
                      <a:pt x="5748" y="8466"/>
                      <a:pt x="5515" y="8428"/>
                      <a:pt x="5278" y="8382"/>
                    </a:cubicBezTo>
                    <a:cubicBezTo>
                      <a:pt x="5058" y="8338"/>
                      <a:pt x="4845" y="8292"/>
                      <a:pt x="4631" y="8236"/>
                    </a:cubicBezTo>
                    <a:lnTo>
                      <a:pt x="4601" y="8359"/>
                    </a:lnTo>
                    <a:lnTo>
                      <a:pt x="4592" y="8229"/>
                    </a:lnTo>
                    <a:cubicBezTo>
                      <a:pt x="4364" y="8170"/>
                      <a:pt x="4150" y="8106"/>
                      <a:pt x="3935" y="8035"/>
                    </a:cubicBezTo>
                    <a:cubicBezTo>
                      <a:pt x="3720" y="7963"/>
                      <a:pt x="3519" y="7890"/>
                      <a:pt x="3320" y="7805"/>
                    </a:cubicBezTo>
                    <a:cubicBezTo>
                      <a:pt x="3185" y="7749"/>
                      <a:pt x="3058" y="7692"/>
                      <a:pt x="2933" y="7633"/>
                    </a:cubicBezTo>
                    <a:cubicBezTo>
                      <a:pt x="2805" y="7574"/>
                      <a:pt x="2688" y="7512"/>
                      <a:pt x="2567" y="7446"/>
                    </a:cubicBezTo>
                    <a:cubicBezTo>
                      <a:pt x="2522" y="7420"/>
                      <a:pt x="2475" y="7395"/>
                      <a:pt x="2429" y="7368"/>
                    </a:cubicBezTo>
                    <a:cubicBezTo>
                      <a:pt x="2314" y="7302"/>
                      <a:pt x="2197" y="7230"/>
                      <a:pt x="2092" y="7160"/>
                    </a:cubicBezTo>
                    <a:cubicBezTo>
                      <a:pt x="1987" y="7092"/>
                      <a:pt x="1880" y="7016"/>
                      <a:pt x="1782" y="6941"/>
                    </a:cubicBezTo>
                    <a:cubicBezTo>
                      <a:pt x="1684" y="6866"/>
                      <a:pt x="1589" y="6790"/>
                      <a:pt x="1499" y="6711"/>
                    </a:cubicBezTo>
                    <a:cubicBezTo>
                      <a:pt x="1409" y="6633"/>
                      <a:pt x="1325" y="6553"/>
                      <a:pt x="1244" y="6470"/>
                    </a:cubicBezTo>
                    <a:cubicBezTo>
                      <a:pt x="1167" y="6390"/>
                      <a:pt x="1092" y="6306"/>
                      <a:pt x="1021" y="6222"/>
                    </a:cubicBezTo>
                    <a:cubicBezTo>
                      <a:pt x="941" y="6124"/>
                      <a:pt x="867" y="6024"/>
                      <a:pt x="798" y="5923"/>
                    </a:cubicBezTo>
                    <a:cubicBezTo>
                      <a:pt x="778" y="5894"/>
                      <a:pt x="760" y="5866"/>
                      <a:pt x="741" y="5836"/>
                    </a:cubicBezTo>
                    <a:cubicBezTo>
                      <a:pt x="660" y="5708"/>
                      <a:pt x="590" y="5572"/>
                      <a:pt x="533" y="5440"/>
                    </a:cubicBezTo>
                    <a:cubicBezTo>
                      <a:pt x="475" y="5306"/>
                      <a:pt x="429" y="5170"/>
                      <a:pt x="396" y="5038"/>
                    </a:cubicBezTo>
                    <a:cubicBezTo>
                      <a:pt x="361" y="4902"/>
                      <a:pt x="340" y="4766"/>
                      <a:pt x="331" y="4631"/>
                    </a:cubicBezTo>
                    <a:cubicBezTo>
                      <a:pt x="323" y="4497"/>
                      <a:pt x="324" y="4360"/>
                      <a:pt x="338" y="4225"/>
                    </a:cubicBezTo>
                    <a:cubicBezTo>
                      <a:pt x="351" y="4089"/>
                      <a:pt x="377" y="3954"/>
                      <a:pt x="416" y="3821"/>
                    </a:cubicBezTo>
                    <a:cubicBezTo>
                      <a:pt x="453" y="3685"/>
                      <a:pt x="504" y="3553"/>
                      <a:pt x="564" y="3420"/>
                    </a:cubicBezTo>
                    <a:cubicBezTo>
                      <a:pt x="626" y="3287"/>
                      <a:pt x="698" y="3160"/>
                      <a:pt x="784" y="3028"/>
                    </a:cubicBezTo>
                    <a:cubicBezTo>
                      <a:pt x="830" y="2959"/>
                      <a:pt x="879" y="2891"/>
                      <a:pt x="931" y="2824"/>
                    </a:cubicBezTo>
                    <a:cubicBezTo>
                      <a:pt x="977" y="2766"/>
                      <a:pt x="1021" y="2709"/>
                      <a:pt x="1073" y="2650"/>
                    </a:cubicBezTo>
                    <a:cubicBezTo>
                      <a:pt x="1181" y="2525"/>
                      <a:pt x="1297" y="2407"/>
                      <a:pt x="1430" y="2286"/>
                    </a:cubicBezTo>
                    <a:cubicBezTo>
                      <a:pt x="1519" y="2207"/>
                      <a:pt x="1606" y="2132"/>
                      <a:pt x="1703" y="2056"/>
                    </a:cubicBezTo>
                    <a:cubicBezTo>
                      <a:pt x="1799" y="1981"/>
                      <a:pt x="1897" y="1909"/>
                      <a:pt x="2002" y="1837"/>
                    </a:cubicBezTo>
                    <a:cubicBezTo>
                      <a:pt x="2107" y="1765"/>
                      <a:pt x="2215" y="1696"/>
                      <a:pt x="2328" y="1629"/>
                    </a:cubicBezTo>
                    <a:cubicBezTo>
                      <a:pt x="2404" y="1581"/>
                      <a:pt x="2481" y="1538"/>
                      <a:pt x="2560" y="1495"/>
                    </a:cubicBezTo>
                    <a:cubicBezTo>
                      <a:pt x="2678" y="1431"/>
                      <a:pt x="2805" y="1364"/>
                      <a:pt x="2929" y="1305"/>
                    </a:cubicBezTo>
                    <a:cubicBezTo>
                      <a:pt x="3054" y="1245"/>
                      <a:pt x="3191" y="1185"/>
                      <a:pt x="3322" y="1130"/>
                    </a:cubicBezTo>
                    <a:cubicBezTo>
                      <a:pt x="3452" y="1075"/>
                      <a:pt x="3590" y="1021"/>
                      <a:pt x="3733" y="970"/>
                    </a:cubicBezTo>
                    <a:cubicBezTo>
                      <a:pt x="3875" y="920"/>
                      <a:pt x="4019" y="871"/>
                      <a:pt x="4163" y="828"/>
                    </a:cubicBezTo>
                    <a:cubicBezTo>
                      <a:pt x="4380" y="762"/>
                      <a:pt x="4614" y="697"/>
                      <a:pt x="4838" y="646"/>
                    </a:cubicBezTo>
                    <a:lnTo>
                      <a:pt x="4971" y="615"/>
                    </a:lnTo>
                    <a:cubicBezTo>
                      <a:pt x="5157" y="574"/>
                      <a:pt x="5350" y="536"/>
                      <a:pt x="5543" y="503"/>
                    </a:cubicBezTo>
                    <a:cubicBezTo>
                      <a:pt x="5783" y="462"/>
                      <a:pt x="6026" y="428"/>
                      <a:pt x="6267" y="403"/>
                    </a:cubicBezTo>
                    <a:cubicBezTo>
                      <a:pt x="6512" y="375"/>
                      <a:pt x="6759" y="358"/>
                      <a:pt x="7005" y="345"/>
                    </a:cubicBezTo>
                    <a:cubicBezTo>
                      <a:pt x="7205" y="336"/>
                      <a:pt x="7410" y="331"/>
                      <a:pt x="7613" y="331"/>
                    </a:cubicBezTo>
                    <a:close/>
                    <a:moveTo>
                      <a:pt x="7606" y="0"/>
                    </a:moveTo>
                    <a:cubicBezTo>
                      <a:pt x="7397" y="0"/>
                      <a:pt x="7190" y="6"/>
                      <a:pt x="6986" y="14"/>
                    </a:cubicBezTo>
                    <a:cubicBezTo>
                      <a:pt x="6732" y="27"/>
                      <a:pt x="6479" y="47"/>
                      <a:pt x="6229" y="75"/>
                    </a:cubicBezTo>
                    <a:cubicBezTo>
                      <a:pt x="5983" y="99"/>
                      <a:pt x="5733" y="135"/>
                      <a:pt x="5485" y="177"/>
                    </a:cubicBezTo>
                    <a:cubicBezTo>
                      <a:pt x="5287" y="211"/>
                      <a:pt x="5091" y="249"/>
                      <a:pt x="4899" y="292"/>
                    </a:cubicBezTo>
                    <a:lnTo>
                      <a:pt x="4762" y="322"/>
                    </a:lnTo>
                    <a:cubicBezTo>
                      <a:pt x="4532" y="378"/>
                      <a:pt x="4292" y="443"/>
                      <a:pt x="4068" y="510"/>
                    </a:cubicBezTo>
                    <a:cubicBezTo>
                      <a:pt x="3920" y="556"/>
                      <a:pt x="3769" y="607"/>
                      <a:pt x="3623" y="658"/>
                    </a:cubicBezTo>
                    <a:cubicBezTo>
                      <a:pt x="3478" y="710"/>
                      <a:pt x="3335" y="766"/>
                      <a:pt x="3198" y="824"/>
                    </a:cubicBezTo>
                    <a:cubicBezTo>
                      <a:pt x="3058" y="881"/>
                      <a:pt x="2919" y="945"/>
                      <a:pt x="2790" y="1005"/>
                    </a:cubicBezTo>
                    <a:cubicBezTo>
                      <a:pt x="2660" y="1068"/>
                      <a:pt x="2527" y="1136"/>
                      <a:pt x="2404" y="1203"/>
                    </a:cubicBezTo>
                    <a:cubicBezTo>
                      <a:pt x="2324" y="1247"/>
                      <a:pt x="2243" y="1293"/>
                      <a:pt x="2163" y="1341"/>
                    </a:cubicBezTo>
                    <a:cubicBezTo>
                      <a:pt x="2042" y="1413"/>
                      <a:pt x="1930" y="1485"/>
                      <a:pt x="1821" y="1560"/>
                    </a:cubicBezTo>
                    <a:cubicBezTo>
                      <a:pt x="1710" y="1638"/>
                      <a:pt x="1606" y="1714"/>
                      <a:pt x="1504" y="1794"/>
                    </a:cubicBezTo>
                    <a:cubicBezTo>
                      <a:pt x="1402" y="1873"/>
                      <a:pt x="1309" y="1954"/>
                      <a:pt x="1214" y="2040"/>
                    </a:cubicBezTo>
                    <a:cubicBezTo>
                      <a:pt x="1073" y="2168"/>
                      <a:pt x="949" y="2296"/>
                      <a:pt x="833" y="2430"/>
                    </a:cubicBezTo>
                    <a:cubicBezTo>
                      <a:pt x="777" y="2494"/>
                      <a:pt x="727" y="2556"/>
                      <a:pt x="678" y="2619"/>
                    </a:cubicBezTo>
                    <a:cubicBezTo>
                      <a:pt x="620" y="2693"/>
                      <a:pt x="568" y="2766"/>
                      <a:pt x="518" y="2844"/>
                    </a:cubicBezTo>
                    <a:cubicBezTo>
                      <a:pt x="425" y="2986"/>
                      <a:pt x="346" y="3127"/>
                      <a:pt x="275" y="3276"/>
                    </a:cubicBezTo>
                    <a:cubicBezTo>
                      <a:pt x="205" y="3425"/>
                      <a:pt x="152" y="3571"/>
                      <a:pt x="108" y="3724"/>
                    </a:cubicBezTo>
                    <a:cubicBezTo>
                      <a:pt x="67" y="3875"/>
                      <a:pt x="37" y="4030"/>
                      <a:pt x="21" y="4182"/>
                    </a:cubicBezTo>
                    <a:cubicBezTo>
                      <a:pt x="5" y="4337"/>
                      <a:pt x="1" y="4493"/>
                      <a:pt x="11" y="4647"/>
                    </a:cubicBezTo>
                    <a:cubicBezTo>
                      <a:pt x="22" y="4800"/>
                      <a:pt x="47" y="4956"/>
                      <a:pt x="85" y="5108"/>
                    </a:cubicBezTo>
                    <a:cubicBezTo>
                      <a:pt x="123" y="5260"/>
                      <a:pt x="175" y="5413"/>
                      <a:pt x="238" y="5561"/>
                    </a:cubicBezTo>
                    <a:cubicBezTo>
                      <a:pt x="301" y="5708"/>
                      <a:pt x="380" y="5857"/>
                      <a:pt x="468" y="5999"/>
                    </a:cubicBezTo>
                    <a:cubicBezTo>
                      <a:pt x="489" y="6034"/>
                      <a:pt x="511" y="6066"/>
                      <a:pt x="531" y="6096"/>
                    </a:cubicBezTo>
                    <a:cubicBezTo>
                      <a:pt x="604" y="6206"/>
                      <a:pt x="685" y="6316"/>
                      <a:pt x="774" y="6422"/>
                    </a:cubicBezTo>
                    <a:cubicBezTo>
                      <a:pt x="849" y="6513"/>
                      <a:pt x="929" y="6605"/>
                      <a:pt x="1014" y="6689"/>
                    </a:cubicBezTo>
                    <a:cubicBezTo>
                      <a:pt x="1099" y="6777"/>
                      <a:pt x="1191" y="6863"/>
                      <a:pt x="1286" y="6948"/>
                    </a:cubicBezTo>
                    <a:cubicBezTo>
                      <a:pt x="1381" y="7030"/>
                      <a:pt x="1481" y="7114"/>
                      <a:pt x="1586" y="7193"/>
                    </a:cubicBezTo>
                    <a:cubicBezTo>
                      <a:pt x="1690" y="7272"/>
                      <a:pt x="1803" y="7352"/>
                      <a:pt x="1913" y="7424"/>
                    </a:cubicBezTo>
                    <a:cubicBezTo>
                      <a:pt x="2022" y="7497"/>
                      <a:pt x="2144" y="7574"/>
                      <a:pt x="2266" y="7644"/>
                    </a:cubicBezTo>
                    <a:lnTo>
                      <a:pt x="2413" y="7726"/>
                    </a:lnTo>
                    <a:cubicBezTo>
                      <a:pt x="2537" y="7792"/>
                      <a:pt x="2662" y="7857"/>
                      <a:pt x="2793" y="7920"/>
                    </a:cubicBezTo>
                    <a:cubicBezTo>
                      <a:pt x="2925" y="7983"/>
                      <a:pt x="3056" y="8041"/>
                      <a:pt x="3195" y="8100"/>
                    </a:cubicBezTo>
                    <a:cubicBezTo>
                      <a:pt x="3402" y="8186"/>
                      <a:pt x="3611" y="8264"/>
                      <a:pt x="3833" y="8338"/>
                    </a:cubicBezTo>
                    <a:cubicBezTo>
                      <a:pt x="4053" y="8413"/>
                      <a:pt x="4276" y="8478"/>
                      <a:pt x="4509" y="8538"/>
                    </a:cubicBezTo>
                    <a:lnTo>
                      <a:pt x="4551" y="8550"/>
                    </a:lnTo>
                    <a:cubicBezTo>
                      <a:pt x="4772" y="8604"/>
                      <a:pt x="4989" y="8653"/>
                      <a:pt x="5218" y="8698"/>
                    </a:cubicBezTo>
                    <a:cubicBezTo>
                      <a:pt x="5461" y="8745"/>
                      <a:pt x="5701" y="8784"/>
                      <a:pt x="5951" y="8817"/>
                    </a:cubicBezTo>
                    <a:cubicBezTo>
                      <a:pt x="6198" y="8847"/>
                      <a:pt x="6443" y="8873"/>
                      <a:pt x="6700" y="8891"/>
                    </a:cubicBezTo>
                    <a:cubicBezTo>
                      <a:pt x="6952" y="8909"/>
                      <a:pt x="7209" y="8918"/>
                      <a:pt x="7461" y="8921"/>
                    </a:cubicBezTo>
                    <a:lnTo>
                      <a:pt x="7606" y="8919"/>
                    </a:lnTo>
                    <a:cubicBezTo>
                      <a:pt x="7810" y="8919"/>
                      <a:pt x="8017" y="8914"/>
                      <a:pt x="8218" y="8905"/>
                    </a:cubicBezTo>
                    <a:cubicBezTo>
                      <a:pt x="8470" y="8895"/>
                      <a:pt x="8726" y="8875"/>
                      <a:pt x="8977" y="8847"/>
                    </a:cubicBezTo>
                    <a:cubicBezTo>
                      <a:pt x="9229" y="8820"/>
                      <a:pt x="9481" y="8787"/>
                      <a:pt x="9721" y="8745"/>
                    </a:cubicBezTo>
                    <a:cubicBezTo>
                      <a:pt x="9920" y="8711"/>
                      <a:pt x="10122" y="8672"/>
                      <a:pt x="10319" y="8629"/>
                    </a:cubicBezTo>
                    <a:lnTo>
                      <a:pt x="10445" y="8600"/>
                    </a:lnTo>
                    <a:cubicBezTo>
                      <a:pt x="10681" y="8545"/>
                      <a:pt x="10921" y="8481"/>
                      <a:pt x="11142" y="8413"/>
                    </a:cubicBezTo>
                    <a:cubicBezTo>
                      <a:pt x="11289" y="8367"/>
                      <a:pt x="11440" y="8317"/>
                      <a:pt x="11587" y="8265"/>
                    </a:cubicBezTo>
                    <a:cubicBezTo>
                      <a:pt x="11730" y="8213"/>
                      <a:pt x="11874" y="8157"/>
                      <a:pt x="12012" y="8100"/>
                    </a:cubicBezTo>
                    <a:cubicBezTo>
                      <a:pt x="12152" y="8042"/>
                      <a:pt x="12288" y="7982"/>
                      <a:pt x="12421" y="7919"/>
                    </a:cubicBezTo>
                    <a:cubicBezTo>
                      <a:pt x="12551" y="7855"/>
                      <a:pt x="12684" y="7788"/>
                      <a:pt x="12806" y="7720"/>
                    </a:cubicBezTo>
                    <a:cubicBezTo>
                      <a:pt x="12889" y="7676"/>
                      <a:pt x="12968" y="7631"/>
                      <a:pt x="13049" y="7582"/>
                    </a:cubicBezTo>
                    <a:cubicBezTo>
                      <a:pt x="13171" y="7510"/>
                      <a:pt x="13283" y="7438"/>
                      <a:pt x="13392" y="7364"/>
                    </a:cubicBezTo>
                    <a:cubicBezTo>
                      <a:pt x="13503" y="7288"/>
                      <a:pt x="13608" y="7210"/>
                      <a:pt x="13709" y="7131"/>
                    </a:cubicBezTo>
                    <a:cubicBezTo>
                      <a:pt x="13812" y="7049"/>
                      <a:pt x="13909" y="6970"/>
                      <a:pt x="13999" y="6885"/>
                    </a:cubicBezTo>
                    <a:cubicBezTo>
                      <a:pt x="14140" y="6757"/>
                      <a:pt x="14264" y="6632"/>
                      <a:pt x="14383" y="6495"/>
                    </a:cubicBezTo>
                    <a:cubicBezTo>
                      <a:pt x="14438" y="6432"/>
                      <a:pt x="14492" y="6367"/>
                      <a:pt x="14543" y="6301"/>
                    </a:cubicBezTo>
                    <a:cubicBezTo>
                      <a:pt x="14599" y="6231"/>
                      <a:pt x="14649" y="6159"/>
                      <a:pt x="14699" y="6084"/>
                    </a:cubicBezTo>
                    <a:cubicBezTo>
                      <a:pt x="14793" y="5940"/>
                      <a:pt x="14872" y="5798"/>
                      <a:pt x="14941" y="5650"/>
                    </a:cubicBezTo>
                    <a:cubicBezTo>
                      <a:pt x="15011" y="5502"/>
                      <a:pt x="15067" y="5355"/>
                      <a:pt x="15110" y="5203"/>
                    </a:cubicBezTo>
                    <a:cubicBezTo>
                      <a:pt x="15154" y="5052"/>
                      <a:pt x="15184" y="4900"/>
                      <a:pt x="15200" y="4744"/>
                    </a:cubicBezTo>
                    <a:cubicBezTo>
                      <a:pt x="15217" y="4590"/>
                      <a:pt x="15220" y="4435"/>
                      <a:pt x="15210" y="4281"/>
                    </a:cubicBezTo>
                    <a:cubicBezTo>
                      <a:pt x="15198" y="4126"/>
                      <a:pt x="15175" y="3972"/>
                      <a:pt x="15138" y="3820"/>
                    </a:cubicBezTo>
                    <a:cubicBezTo>
                      <a:pt x="15102" y="3669"/>
                      <a:pt x="15051" y="3515"/>
                      <a:pt x="14987" y="3367"/>
                    </a:cubicBezTo>
                    <a:cubicBezTo>
                      <a:pt x="14925" y="3220"/>
                      <a:pt x="14847" y="3072"/>
                      <a:pt x="14758" y="2929"/>
                    </a:cubicBezTo>
                    <a:cubicBezTo>
                      <a:pt x="14737" y="2890"/>
                      <a:pt x="14714" y="2857"/>
                      <a:pt x="14692" y="2824"/>
                    </a:cubicBezTo>
                    <a:cubicBezTo>
                      <a:pt x="14620" y="2716"/>
                      <a:pt x="14538" y="2609"/>
                      <a:pt x="14455" y="2506"/>
                    </a:cubicBezTo>
                    <a:cubicBezTo>
                      <a:pt x="14380" y="2418"/>
                      <a:pt x="14300" y="2326"/>
                      <a:pt x="14213" y="2238"/>
                    </a:cubicBezTo>
                    <a:cubicBezTo>
                      <a:pt x="14128" y="2152"/>
                      <a:pt x="14038" y="2066"/>
                      <a:pt x="13942" y="1981"/>
                    </a:cubicBezTo>
                    <a:cubicBezTo>
                      <a:pt x="13847" y="1896"/>
                      <a:pt x="13746" y="1814"/>
                      <a:pt x="13643" y="1735"/>
                    </a:cubicBezTo>
                    <a:cubicBezTo>
                      <a:pt x="13539" y="1658"/>
                      <a:pt x="13427" y="1577"/>
                      <a:pt x="13315" y="1502"/>
                    </a:cubicBezTo>
                    <a:cubicBezTo>
                      <a:pt x="13204" y="1429"/>
                      <a:pt x="13082" y="1354"/>
                      <a:pt x="12963" y="1284"/>
                    </a:cubicBezTo>
                    <a:lnTo>
                      <a:pt x="12799" y="1192"/>
                    </a:lnTo>
                    <a:cubicBezTo>
                      <a:pt x="12676" y="1126"/>
                      <a:pt x="12551" y="1061"/>
                      <a:pt x="12418" y="998"/>
                    </a:cubicBezTo>
                    <a:cubicBezTo>
                      <a:pt x="12285" y="933"/>
                      <a:pt x="12155" y="876"/>
                      <a:pt x="12015" y="818"/>
                    </a:cubicBezTo>
                    <a:cubicBezTo>
                      <a:pt x="11807" y="732"/>
                      <a:pt x="11598" y="654"/>
                      <a:pt x="11375" y="581"/>
                    </a:cubicBezTo>
                    <a:cubicBezTo>
                      <a:pt x="11155" y="508"/>
                      <a:pt x="10934" y="443"/>
                      <a:pt x="10668" y="372"/>
                    </a:cubicBezTo>
                    <a:cubicBezTo>
                      <a:pt x="10444" y="316"/>
                      <a:pt x="10222" y="266"/>
                      <a:pt x="9991" y="221"/>
                    </a:cubicBezTo>
                    <a:cubicBezTo>
                      <a:pt x="9746" y="175"/>
                      <a:pt x="9506" y="137"/>
                      <a:pt x="9258" y="105"/>
                    </a:cubicBezTo>
                    <a:cubicBezTo>
                      <a:pt x="9008" y="72"/>
                      <a:pt x="8763" y="49"/>
                      <a:pt x="8507" y="32"/>
                    </a:cubicBezTo>
                    <a:cubicBezTo>
                      <a:pt x="8259" y="13"/>
                      <a:pt x="8003" y="3"/>
                      <a:pt x="7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5" name="Google Shape;6735;p24"/>
              <p:cNvSpPr/>
              <p:nvPr/>
            </p:nvSpPr>
            <p:spPr>
              <a:xfrm>
                <a:off x="3292142" y="1445938"/>
                <a:ext cx="182557" cy="1063564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34105" extrusionOk="0">
                    <a:moveTo>
                      <a:pt x="769" y="0"/>
                    </a:moveTo>
                    <a:lnTo>
                      <a:pt x="480" y="140"/>
                    </a:lnTo>
                    <a:lnTo>
                      <a:pt x="577" y="341"/>
                    </a:lnTo>
                    <a:cubicBezTo>
                      <a:pt x="711" y="613"/>
                      <a:pt x="836" y="884"/>
                      <a:pt x="966" y="1171"/>
                    </a:cubicBezTo>
                    <a:cubicBezTo>
                      <a:pt x="1095" y="1455"/>
                      <a:pt x="1220" y="1741"/>
                      <a:pt x="1347" y="2042"/>
                    </a:cubicBezTo>
                    <a:cubicBezTo>
                      <a:pt x="1460" y="2309"/>
                      <a:pt x="1566" y="2569"/>
                      <a:pt x="1673" y="2838"/>
                    </a:cubicBezTo>
                    <a:lnTo>
                      <a:pt x="1788" y="2792"/>
                    </a:lnTo>
                    <a:lnTo>
                      <a:pt x="1788" y="2792"/>
                    </a:lnTo>
                    <a:lnTo>
                      <a:pt x="1692" y="2886"/>
                    </a:lnTo>
                    <a:lnTo>
                      <a:pt x="1719" y="2955"/>
                    </a:lnTo>
                    <a:cubicBezTo>
                      <a:pt x="1841" y="3264"/>
                      <a:pt x="1958" y="3574"/>
                      <a:pt x="2080" y="3904"/>
                    </a:cubicBezTo>
                    <a:cubicBezTo>
                      <a:pt x="2258" y="4388"/>
                      <a:pt x="2429" y="4874"/>
                      <a:pt x="2600" y="5386"/>
                    </a:cubicBezTo>
                    <a:cubicBezTo>
                      <a:pt x="2773" y="5898"/>
                      <a:pt x="2932" y="6405"/>
                      <a:pt x="3090" y="6931"/>
                    </a:cubicBezTo>
                    <a:cubicBezTo>
                      <a:pt x="3247" y="7453"/>
                      <a:pt x="3399" y="7988"/>
                      <a:pt x="3545" y="8526"/>
                    </a:cubicBezTo>
                    <a:cubicBezTo>
                      <a:pt x="3690" y="9060"/>
                      <a:pt x="3831" y="9610"/>
                      <a:pt x="3962" y="10156"/>
                    </a:cubicBezTo>
                    <a:cubicBezTo>
                      <a:pt x="4092" y="10698"/>
                      <a:pt x="4219" y="11256"/>
                      <a:pt x="4335" y="11805"/>
                    </a:cubicBezTo>
                    <a:cubicBezTo>
                      <a:pt x="4452" y="12357"/>
                      <a:pt x="4563" y="12913"/>
                      <a:pt x="4663" y="13463"/>
                    </a:cubicBezTo>
                    <a:cubicBezTo>
                      <a:pt x="4729" y="13832"/>
                      <a:pt x="4794" y="14203"/>
                      <a:pt x="4853" y="14562"/>
                    </a:cubicBezTo>
                    <a:cubicBezTo>
                      <a:pt x="4915" y="14930"/>
                      <a:pt x="4969" y="15298"/>
                      <a:pt x="5023" y="15652"/>
                    </a:cubicBezTo>
                    <a:cubicBezTo>
                      <a:pt x="5074" y="16010"/>
                      <a:pt x="5123" y="16372"/>
                      <a:pt x="5168" y="16732"/>
                    </a:cubicBezTo>
                    <a:cubicBezTo>
                      <a:pt x="5212" y="17087"/>
                      <a:pt x="5254" y="17443"/>
                      <a:pt x="5290" y="17794"/>
                    </a:cubicBezTo>
                    <a:cubicBezTo>
                      <a:pt x="5326" y="18144"/>
                      <a:pt x="5358" y="18493"/>
                      <a:pt x="5386" y="18837"/>
                    </a:cubicBezTo>
                    <a:cubicBezTo>
                      <a:pt x="5414" y="19179"/>
                      <a:pt x="5440" y="19521"/>
                      <a:pt x="5458" y="19854"/>
                    </a:cubicBezTo>
                    <a:cubicBezTo>
                      <a:pt x="5471" y="20060"/>
                      <a:pt x="5483" y="20268"/>
                      <a:pt x="5491" y="20477"/>
                    </a:cubicBezTo>
                    <a:lnTo>
                      <a:pt x="5506" y="20842"/>
                    </a:lnTo>
                    <a:cubicBezTo>
                      <a:pt x="5516" y="21158"/>
                      <a:pt x="5523" y="21489"/>
                      <a:pt x="5527" y="21798"/>
                    </a:cubicBezTo>
                    <a:cubicBezTo>
                      <a:pt x="5529" y="21932"/>
                      <a:pt x="5529" y="22070"/>
                      <a:pt x="5529" y="22209"/>
                    </a:cubicBezTo>
                    <a:cubicBezTo>
                      <a:pt x="5527" y="22517"/>
                      <a:pt x="5523" y="22809"/>
                      <a:pt x="5514" y="23101"/>
                    </a:cubicBezTo>
                    <a:cubicBezTo>
                      <a:pt x="5506" y="23394"/>
                      <a:pt x="5493" y="23671"/>
                      <a:pt x="5477" y="23952"/>
                    </a:cubicBezTo>
                    <a:cubicBezTo>
                      <a:pt x="5458" y="24233"/>
                      <a:pt x="5440" y="24495"/>
                      <a:pt x="5414" y="24757"/>
                    </a:cubicBezTo>
                    <a:cubicBezTo>
                      <a:pt x="5386" y="25023"/>
                      <a:pt x="5358" y="25269"/>
                      <a:pt x="5326" y="25514"/>
                    </a:cubicBezTo>
                    <a:cubicBezTo>
                      <a:pt x="5291" y="25759"/>
                      <a:pt x="5256" y="25989"/>
                      <a:pt x="5214" y="26220"/>
                    </a:cubicBezTo>
                    <a:cubicBezTo>
                      <a:pt x="5174" y="26449"/>
                      <a:pt x="5128" y="26663"/>
                      <a:pt x="5080" y="26874"/>
                    </a:cubicBezTo>
                    <a:cubicBezTo>
                      <a:pt x="5031" y="27083"/>
                      <a:pt x="4981" y="27277"/>
                      <a:pt x="4923" y="27471"/>
                    </a:cubicBezTo>
                    <a:cubicBezTo>
                      <a:pt x="4837" y="27759"/>
                      <a:pt x="4748" y="28015"/>
                      <a:pt x="4646" y="28255"/>
                    </a:cubicBezTo>
                    <a:cubicBezTo>
                      <a:pt x="4548" y="28495"/>
                      <a:pt x="4442" y="28703"/>
                      <a:pt x="4327" y="28897"/>
                    </a:cubicBezTo>
                    <a:cubicBezTo>
                      <a:pt x="4213" y="29086"/>
                      <a:pt x="4092" y="29252"/>
                      <a:pt x="3967" y="29393"/>
                    </a:cubicBezTo>
                    <a:cubicBezTo>
                      <a:pt x="3844" y="29533"/>
                      <a:pt x="3711" y="29648"/>
                      <a:pt x="3578" y="29740"/>
                    </a:cubicBezTo>
                    <a:cubicBezTo>
                      <a:pt x="3444" y="29829"/>
                      <a:pt x="3306" y="29898"/>
                      <a:pt x="3162" y="29941"/>
                    </a:cubicBezTo>
                    <a:cubicBezTo>
                      <a:pt x="3136" y="29950"/>
                      <a:pt x="3042" y="29973"/>
                      <a:pt x="3042" y="29973"/>
                    </a:cubicBezTo>
                    <a:cubicBezTo>
                      <a:pt x="2832" y="30033"/>
                      <a:pt x="2560" y="30112"/>
                      <a:pt x="2471" y="30158"/>
                    </a:cubicBezTo>
                    <a:cubicBezTo>
                      <a:pt x="2307" y="30243"/>
                      <a:pt x="2149" y="30358"/>
                      <a:pt x="1999" y="30496"/>
                    </a:cubicBezTo>
                    <a:cubicBezTo>
                      <a:pt x="1853" y="30632"/>
                      <a:pt x="1712" y="30798"/>
                      <a:pt x="1582" y="30985"/>
                    </a:cubicBezTo>
                    <a:cubicBezTo>
                      <a:pt x="1477" y="31136"/>
                      <a:pt x="1375" y="31307"/>
                      <a:pt x="1283" y="31491"/>
                    </a:cubicBezTo>
                    <a:lnTo>
                      <a:pt x="44" y="33916"/>
                    </a:lnTo>
                    <a:lnTo>
                      <a:pt x="1" y="34025"/>
                    </a:lnTo>
                    <a:lnTo>
                      <a:pt x="179" y="34104"/>
                    </a:lnTo>
                    <a:lnTo>
                      <a:pt x="376" y="33959"/>
                    </a:lnTo>
                    <a:lnTo>
                      <a:pt x="1566" y="31632"/>
                    </a:lnTo>
                    <a:cubicBezTo>
                      <a:pt x="1654" y="31459"/>
                      <a:pt x="1748" y="31301"/>
                      <a:pt x="1845" y="31163"/>
                    </a:cubicBezTo>
                    <a:cubicBezTo>
                      <a:pt x="1962" y="30993"/>
                      <a:pt x="2087" y="30847"/>
                      <a:pt x="2216" y="30726"/>
                    </a:cubicBezTo>
                    <a:cubicBezTo>
                      <a:pt x="2344" y="30605"/>
                      <a:pt x="2479" y="30509"/>
                      <a:pt x="2617" y="30437"/>
                    </a:cubicBezTo>
                    <a:cubicBezTo>
                      <a:pt x="2666" y="30414"/>
                      <a:pt x="2882" y="30345"/>
                      <a:pt x="3151" y="30272"/>
                    </a:cubicBezTo>
                    <a:cubicBezTo>
                      <a:pt x="3187" y="30263"/>
                      <a:pt x="3221" y="30253"/>
                      <a:pt x="3256" y="30243"/>
                    </a:cubicBezTo>
                    <a:cubicBezTo>
                      <a:pt x="3430" y="30191"/>
                      <a:pt x="3599" y="30109"/>
                      <a:pt x="3759" y="30001"/>
                    </a:cubicBezTo>
                    <a:cubicBezTo>
                      <a:pt x="3917" y="29896"/>
                      <a:pt x="4068" y="29761"/>
                      <a:pt x="4210" y="29603"/>
                    </a:cubicBezTo>
                    <a:cubicBezTo>
                      <a:pt x="4350" y="29446"/>
                      <a:pt x="4483" y="29264"/>
                      <a:pt x="4606" y="29058"/>
                    </a:cubicBezTo>
                    <a:cubicBezTo>
                      <a:pt x="4729" y="28854"/>
                      <a:pt x="4841" y="28628"/>
                      <a:pt x="4946" y="28375"/>
                    </a:cubicBezTo>
                    <a:cubicBezTo>
                      <a:pt x="5053" y="28124"/>
                      <a:pt x="5146" y="27858"/>
                      <a:pt x="5234" y="27560"/>
                    </a:cubicBezTo>
                    <a:cubicBezTo>
                      <a:pt x="5293" y="27360"/>
                      <a:pt x="5346" y="27159"/>
                      <a:pt x="5396" y="26945"/>
                    </a:cubicBezTo>
                    <a:cubicBezTo>
                      <a:pt x="5447" y="26726"/>
                      <a:pt x="5493" y="26508"/>
                      <a:pt x="5534" y="26275"/>
                    </a:cubicBezTo>
                    <a:cubicBezTo>
                      <a:pt x="5578" y="26039"/>
                      <a:pt x="5613" y="25803"/>
                      <a:pt x="5648" y="25555"/>
                    </a:cubicBezTo>
                    <a:cubicBezTo>
                      <a:pt x="5680" y="25306"/>
                      <a:pt x="5710" y="25054"/>
                      <a:pt x="5736" y="24786"/>
                    </a:cubicBezTo>
                    <a:cubicBezTo>
                      <a:pt x="5763" y="24522"/>
                      <a:pt x="5782" y="24255"/>
                      <a:pt x="5800" y="23969"/>
                    </a:cubicBezTo>
                    <a:cubicBezTo>
                      <a:pt x="5818" y="23687"/>
                      <a:pt x="5831" y="23405"/>
                      <a:pt x="5839" y="23111"/>
                    </a:cubicBezTo>
                    <a:cubicBezTo>
                      <a:pt x="5849" y="22813"/>
                      <a:pt x="5854" y="22521"/>
                      <a:pt x="5854" y="22209"/>
                    </a:cubicBezTo>
                    <a:cubicBezTo>
                      <a:pt x="5854" y="22068"/>
                      <a:pt x="5854" y="21927"/>
                      <a:pt x="5852" y="21795"/>
                    </a:cubicBezTo>
                    <a:cubicBezTo>
                      <a:pt x="5851" y="21483"/>
                      <a:pt x="5842" y="21151"/>
                      <a:pt x="5831" y="20832"/>
                    </a:cubicBezTo>
                    <a:lnTo>
                      <a:pt x="5816" y="20462"/>
                    </a:lnTo>
                    <a:cubicBezTo>
                      <a:pt x="5808" y="20253"/>
                      <a:pt x="5796" y="20043"/>
                      <a:pt x="5785" y="19834"/>
                    </a:cubicBezTo>
                    <a:cubicBezTo>
                      <a:pt x="5764" y="19498"/>
                      <a:pt x="5739" y="19154"/>
                      <a:pt x="5710" y="18809"/>
                    </a:cubicBezTo>
                    <a:cubicBezTo>
                      <a:pt x="5681" y="18463"/>
                      <a:pt x="5648" y="18110"/>
                      <a:pt x="5612" y="17760"/>
                    </a:cubicBezTo>
                    <a:cubicBezTo>
                      <a:pt x="5576" y="17407"/>
                      <a:pt x="5534" y="17048"/>
                      <a:pt x="5490" y="16692"/>
                    </a:cubicBezTo>
                    <a:cubicBezTo>
                      <a:pt x="5442" y="16329"/>
                      <a:pt x="5394" y="15965"/>
                      <a:pt x="5342" y="15606"/>
                    </a:cubicBezTo>
                    <a:cubicBezTo>
                      <a:pt x="5290" y="15248"/>
                      <a:pt x="5233" y="14880"/>
                      <a:pt x="5171" y="14508"/>
                    </a:cubicBezTo>
                    <a:cubicBezTo>
                      <a:pt x="5112" y="14147"/>
                      <a:pt x="5047" y="13773"/>
                      <a:pt x="4979" y="13402"/>
                    </a:cubicBezTo>
                    <a:cubicBezTo>
                      <a:pt x="4879" y="12853"/>
                      <a:pt x="4768" y="12292"/>
                      <a:pt x="4650" y="11736"/>
                    </a:cubicBezTo>
                    <a:cubicBezTo>
                      <a:pt x="4534" y="11182"/>
                      <a:pt x="4406" y="10626"/>
                      <a:pt x="4275" y="10078"/>
                    </a:cubicBezTo>
                    <a:cubicBezTo>
                      <a:pt x="4143" y="9529"/>
                      <a:pt x="4002" y="8978"/>
                      <a:pt x="3855" y="8441"/>
                    </a:cubicBezTo>
                    <a:cubicBezTo>
                      <a:pt x="3710" y="7902"/>
                      <a:pt x="3556" y="7363"/>
                      <a:pt x="3398" y="6838"/>
                    </a:cubicBezTo>
                    <a:cubicBezTo>
                      <a:pt x="3237" y="6307"/>
                      <a:pt x="3077" y="5798"/>
                      <a:pt x="2905" y="5284"/>
                    </a:cubicBezTo>
                    <a:cubicBezTo>
                      <a:pt x="2734" y="4768"/>
                      <a:pt x="2561" y="4279"/>
                      <a:pt x="2382" y="3790"/>
                    </a:cubicBezTo>
                    <a:cubicBezTo>
                      <a:pt x="2259" y="3458"/>
                      <a:pt x="2140" y="3144"/>
                      <a:pt x="2018" y="2834"/>
                    </a:cubicBezTo>
                    <a:lnTo>
                      <a:pt x="1972" y="2719"/>
                    </a:lnTo>
                    <a:cubicBezTo>
                      <a:pt x="1864" y="2450"/>
                      <a:pt x="1756" y="2187"/>
                      <a:pt x="1644" y="1915"/>
                    </a:cubicBezTo>
                    <a:cubicBezTo>
                      <a:pt x="1515" y="1612"/>
                      <a:pt x="1388" y="1324"/>
                      <a:pt x="1259" y="1037"/>
                    </a:cubicBezTo>
                    <a:cubicBezTo>
                      <a:pt x="1128" y="749"/>
                      <a:pt x="1000" y="476"/>
                      <a:pt x="868" y="202"/>
                    </a:cubicBez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6" name="Google Shape;6736;p24"/>
              <p:cNvSpPr/>
              <p:nvPr/>
            </p:nvSpPr>
            <p:spPr>
              <a:xfrm>
                <a:off x="3381454" y="1404993"/>
                <a:ext cx="408149" cy="98248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31505" extrusionOk="0">
                    <a:moveTo>
                      <a:pt x="137" y="1"/>
                    </a:moveTo>
                    <a:lnTo>
                      <a:pt x="1" y="293"/>
                    </a:lnTo>
                    <a:lnTo>
                      <a:pt x="222" y="399"/>
                    </a:lnTo>
                    <a:cubicBezTo>
                      <a:pt x="557" y="559"/>
                      <a:pt x="879" y="722"/>
                      <a:pt x="1205" y="898"/>
                    </a:cubicBezTo>
                    <a:cubicBezTo>
                      <a:pt x="1533" y="1075"/>
                      <a:pt x="1847" y="1251"/>
                      <a:pt x="2170" y="1446"/>
                    </a:cubicBezTo>
                    <a:cubicBezTo>
                      <a:pt x="2455" y="1617"/>
                      <a:pt x="2724" y="1786"/>
                      <a:pt x="2997" y="1966"/>
                    </a:cubicBezTo>
                    <a:lnTo>
                      <a:pt x="3112" y="2041"/>
                    </a:lnTo>
                    <a:cubicBezTo>
                      <a:pt x="3425" y="2248"/>
                      <a:pt x="3726" y="2458"/>
                      <a:pt x="4029" y="2681"/>
                    </a:cubicBezTo>
                    <a:cubicBezTo>
                      <a:pt x="4482" y="3013"/>
                      <a:pt x="4913" y="3353"/>
                      <a:pt x="5346" y="3720"/>
                    </a:cubicBezTo>
                    <a:cubicBezTo>
                      <a:pt x="5779" y="4084"/>
                      <a:pt x="6186" y="4453"/>
                      <a:pt x="6588" y="4844"/>
                    </a:cubicBezTo>
                    <a:cubicBezTo>
                      <a:pt x="6985" y="5231"/>
                      <a:pt x="7372" y="5636"/>
                      <a:pt x="7740" y="6049"/>
                    </a:cubicBezTo>
                    <a:cubicBezTo>
                      <a:pt x="8108" y="6460"/>
                      <a:pt x="8463" y="6887"/>
                      <a:pt x="8795" y="7318"/>
                    </a:cubicBezTo>
                    <a:cubicBezTo>
                      <a:pt x="9127" y="7750"/>
                      <a:pt x="9445" y="8195"/>
                      <a:pt x="9742" y="8647"/>
                    </a:cubicBezTo>
                    <a:cubicBezTo>
                      <a:pt x="10037" y="9094"/>
                      <a:pt x="10317" y="9557"/>
                      <a:pt x="10572" y="10020"/>
                    </a:cubicBezTo>
                    <a:cubicBezTo>
                      <a:pt x="10741" y="10326"/>
                      <a:pt x="10902" y="10638"/>
                      <a:pt x="11055" y="10953"/>
                    </a:cubicBezTo>
                    <a:cubicBezTo>
                      <a:pt x="11206" y="11265"/>
                      <a:pt x="11350" y="11584"/>
                      <a:pt x="11482" y="11896"/>
                    </a:cubicBezTo>
                    <a:cubicBezTo>
                      <a:pt x="11614" y="12211"/>
                      <a:pt x="11738" y="12530"/>
                      <a:pt x="11850" y="12846"/>
                    </a:cubicBezTo>
                    <a:cubicBezTo>
                      <a:pt x="11961" y="13162"/>
                      <a:pt x="12066" y="13485"/>
                      <a:pt x="12158" y="13801"/>
                    </a:cubicBezTo>
                    <a:cubicBezTo>
                      <a:pt x="12248" y="14119"/>
                      <a:pt x="12333" y="14439"/>
                      <a:pt x="12403" y="14754"/>
                    </a:cubicBezTo>
                    <a:cubicBezTo>
                      <a:pt x="12475" y="15070"/>
                      <a:pt x="12536" y="15389"/>
                      <a:pt x="12586" y="15703"/>
                    </a:cubicBezTo>
                    <a:cubicBezTo>
                      <a:pt x="12619" y="15900"/>
                      <a:pt x="12646" y="16100"/>
                      <a:pt x="12669" y="16294"/>
                    </a:cubicBezTo>
                    <a:cubicBezTo>
                      <a:pt x="12684" y="16410"/>
                      <a:pt x="12697" y="16527"/>
                      <a:pt x="12707" y="16642"/>
                    </a:cubicBezTo>
                    <a:cubicBezTo>
                      <a:pt x="12735" y="16948"/>
                      <a:pt x="12756" y="17270"/>
                      <a:pt x="12763" y="17572"/>
                    </a:cubicBezTo>
                    <a:cubicBezTo>
                      <a:pt x="12766" y="17705"/>
                      <a:pt x="12769" y="17842"/>
                      <a:pt x="12769" y="17977"/>
                    </a:cubicBezTo>
                    <a:cubicBezTo>
                      <a:pt x="12766" y="18283"/>
                      <a:pt x="12754" y="18575"/>
                      <a:pt x="12733" y="18873"/>
                    </a:cubicBezTo>
                    <a:cubicBezTo>
                      <a:pt x="12711" y="19170"/>
                      <a:pt x="12678" y="19457"/>
                      <a:pt x="12635" y="19747"/>
                    </a:cubicBezTo>
                    <a:cubicBezTo>
                      <a:pt x="12595" y="20039"/>
                      <a:pt x="12541" y="20318"/>
                      <a:pt x="12477" y="20601"/>
                    </a:cubicBezTo>
                    <a:cubicBezTo>
                      <a:pt x="12412" y="20886"/>
                      <a:pt x="12340" y="21156"/>
                      <a:pt x="12257" y="21428"/>
                    </a:cubicBezTo>
                    <a:cubicBezTo>
                      <a:pt x="12172" y="21701"/>
                      <a:pt x="12080" y="21961"/>
                      <a:pt x="11974" y="22225"/>
                    </a:cubicBezTo>
                    <a:cubicBezTo>
                      <a:pt x="11870" y="22491"/>
                      <a:pt x="11758" y="22742"/>
                      <a:pt x="11634" y="22992"/>
                    </a:cubicBezTo>
                    <a:cubicBezTo>
                      <a:pt x="11509" y="23245"/>
                      <a:pt x="11380" y="23483"/>
                      <a:pt x="11236" y="23721"/>
                    </a:cubicBezTo>
                    <a:cubicBezTo>
                      <a:pt x="11059" y="24012"/>
                      <a:pt x="10878" y="24286"/>
                      <a:pt x="10671" y="24560"/>
                    </a:cubicBezTo>
                    <a:cubicBezTo>
                      <a:pt x="10635" y="24613"/>
                      <a:pt x="9778" y="25877"/>
                      <a:pt x="8125" y="27308"/>
                    </a:cubicBezTo>
                    <a:cubicBezTo>
                      <a:pt x="7139" y="28162"/>
                      <a:pt x="6069" y="28902"/>
                      <a:pt x="4943" y="29512"/>
                    </a:cubicBezTo>
                    <a:cubicBezTo>
                      <a:pt x="3539" y="30271"/>
                      <a:pt x="2107" y="30877"/>
                      <a:pt x="563" y="31212"/>
                    </a:cubicBezTo>
                    <a:lnTo>
                      <a:pt x="386" y="31316"/>
                    </a:lnTo>
                    <a:lnTo>
                      <a:pt x="448" y="31504"/>
                    </a:lnTo>
                    <a:lnTo>
                      <a:pt x="567" y="31477"/>
                    </a:lnTo>
                    <a:cubicBezTo>
                      <a:pt x="2140" y="31136"/>
                      <a:pt x="3664" y="30568"/>
                      <a:pt x="5096" y="29792"/>
                    </a:cubicBezTo>
                    <a:cubicBezTo>
                      <a:pt x="6243" y="29171"/>
                      <a:pt x="7331" y="28416"/>
                      <a:pt x="8335" y="27549"/>
                    </a:cubicBezTo>
                    <a:cubicBezTo>
                      <a:pt x="10030" y="26084"/>
                      <a:pt x="10900" y="24793"/>
                      <a:pt x="10931" y="24746"/>
                    </a:cubicBezTo>
                    <a:cubicBezTo>
                      <a:pt x="11138" y="24468"/>
                      <a:pt x="11327" y="24188"/>
                      <a:pt x="11508" y="23886"/>
                    </a:cubicBezTo>
                    <a:cubicBezTo>
                      <a:pt x="11656" y="23640"/>
                      <a:pt x="11791" y="23394"/>
                      <a:pt x="11920" y="23133"/>
                    </a:cubicBezTo>
                    <a:cubicBezTo>
                      <a:pt x="12050" y="22874"/>
                      <a:pt x="12165" y="22615"/>
                      <a:pt x="12273" y="22345"/>
                    </a:cubicBezTo>
                    <a:cubicBezTo>
                      <a:pt x="12380" y="22072"/>
                      <a:pt x="12475" y="21803"/>
                      <a:pt x="12562" y="21522"/>
                    </a:cubicBezTo>
                    <a:cubicBezTo>
                      <a:pt x="12648" y="21241"/>
                      <a:pt x="12721" y="20965"/>
                      <a:pt x="12787" y="20673"/>
                    </a:cubicBezTo>
                    <a:cubicBezTo>
                      <a:pt x="12855" y="20380"/>
                      <a:pt x="12907" y="20095"/>
                      <a:pt x="12951" y="19796"/>
                    </a:cubicBezTo>
                    <a:cubicBezTo>
                      <a:pt x="12996" y="19498"/>
                      <a:pt x="13029" y="19204"/>
                      <a:pt x="13052" y="18897"/>
                    </a:cubicBezTo>
                    <a:cubicBezTo>
                      <a:pt x="13075" y="18593"/>
                      <a:pt x="13086" y="18292"/>
                      <a:pt x="13088" y="17979"/>
                    </a:cubicBezTo>
                    <a:cubicBezTo>
                      <a:pt x="13088" y="17841"/>
                      <a:pt x="13086" y="17701"/>
                      <a:pt x="13082" y="17562"/>
                    </a:cubicBezTo>
                    <a:cubicBezTo>
                      <a:pt x="13075" y="17253"/>
                      <a:pt x="13053" y="16925"/>
                      <a:pt x="13024" y="16610"/>
                    </a:cubicBezTo>
                    <a:cubicBezTo>
                      <a:pt x="13014" y="16494"/>
                      <a:pt x="13001" y="16373"/>
                      <a:pt x="12987" y="16252"/>
                    </a:cubicBezTo>
                    <a:cubicBezTo>
                      <a:pt x="12964" y="16055"/>
                      <a:pt x="12935" y="15851"/>
                      <a:pt x="12902" y="15648"/>
                    </a:cubicBezTo>
                    <a:cubicBezTo>
                      <a:pt x="12852" y="15329"/>
                      <a:pt x="12790" y="15001"/>
                      <a:pt x="12715" y="14679"/>
                    </a:cubicBezTo>
                    <a:cubicBezTo>
                      <a:pt x="12642" y="14359"/>
                      <a:pt x="12557" y="14031"/>
                      <a:pt x="12464" y="13707"/>
                    </a:cubicBezTo>
                    <a:cubicBezTo>
                      <a:pt x="12370" y="13382"/>
                      <a:pt x="12265" y="13055"/>
                      <a:pt x="12152" y="12735"/>
                    </a:cubicBezTo>
                    <a:cubicBezTo>
                      <a:pt x="12038" y="12415"/>
                      <a:pt x="11913" y="12090"/>
                      <a:pt x="11778" y="11768"/>
                    </a:cubicBezTo>
                    <a:cubicBezTo>
                      <a:pt x="11644" y="11449"/>
                      <a:pt x="11499" y="11125"/>
                      <a:pt x="11345" y="10809"/>
                    </a:cubicBezTo>
                    <a:cubicBezTo>
                      <a:pt x="11189" y="10488"/>
                      <a:pt x="11023" y="10171"/>
                      <a:pt x="10852" y="9862"/>
                    </a:cubicBezTo>
                    <a:cubicBezTo>
                      <a:pt x="10592" y="9393"/>
                      <a:pt x="10310" y="8924"/>
                      <a:pt x="10010" y="8469"/>
                    </a:cubicBezTo>
                    <a:cubicBezTo>
                      <a:pt x="9711" y="8014"/>
                      <a:pt x="9387" y="7561"/>
                      <a:pt x="9049" y="7123"/>
                    </a:cubicBezTo>
                    <a:cubicBezTo>
                      <a:pt x="8714" y="6689"/>
                      <a:pt x="8355" y="6255"/>
                      <a:pt x="7981" y="5835"/>
                    </a:cubicBezTo>
                    <a:cubicBezTo>
                      <a:pt x="7607" y="5416"/>
                      <a:pt x="7215" y="5007"/>
                      <a:pt x="6812" y="4614"/>
                    </a:cubicBezTo>
                    <a:cubicBezTo>
                      <a:pt x="6404" y="4217"/>
                      <a:pt x="5993" y="3844"/>
                      <a:pt x="5554" y="3473"/>
                    </a:cubicBezTo>
                    <a:cubicBezTo>
                      <a:pt x="5117" y="3103"/>
                      <a:pt x="4682" y="2758"/>
                      <a:pt x="4219" y="2420"/>
                    </a:cubicBezTo>
                    <a:cubicBezTo>
                      <a:pt x="3913" y="2193"/>
                      <a:pt x="3606" y="1982"/>
                      <a:pt x="3290" y="1772"/>
                    </a:cubicBezTo>
                    <a:lnTo>
                      <a:pt x="3174" y="1694"/>
                    </a:lnTo>
                    <a:cubicBezTo>
                      <a:pt x="2896" y="1513"/>
                      <a:pt x="2622" y="1341"/>
                      <a:pt x="2334" y="1168"/>
                    </a:cubicBezTo>
                    <a:cubicBezTo>
                      <a:pt x="2008" y="971"/>
                      <a:pt x="1687" y="790"/>
                      <a:pt x="1356" y="612"/>
                    </a:cubicBezTo>
                    <a:cubicBezTo>
                      <a:pt x="1024" y="435"/>
                      <a:pt x="699" y="270"/>
                      <a:pt x="362" y="107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7" name="Google Shape;6737;p24"/>
              <p:cNvSpPr/>
              <p:nvPr/>
            </p:nvSpPr>
            <p:spPr>
              <a:xfrm>
                <a:off x="3385633" y="1347489"/>
                <a:ext cx="367827" cy="193160"/>
              </a:xfrm>
              <a:custGeom>
                <a:avLst/>
                <a:gdLst/>
                <a:ahLst/>
                <a:cxnLst/>
                <a:rect l="l" t="t" r="r" b="b"/>
                <a:pathLst>
                  <a:path w="11795" h="6194" extrusionOk="0">
                    <a:moveTo>
                      <a:pt x="330" y="0"/>
                    </a:moveTo>
                    <a:lnTo>
                      <a:pt x="0" y="2"/>
                    </a:lnTo>
                    <a:lnTo>
                      <a:pt x="5" y="324"/>
                    </a:lnTo>
                    <a:lnTo>
                      <a:pt x="330" y="321"/>
                    </a:lnTo>
                    <a:cubicBezTo>
                      <a:pt x="637" y="321"/>
                      <a:pt x="936" y="328"/>
                      <a:pt x="1243" y="345"/>
                    </a:cubicBezTo>
                    <a:cubicBezTo>
                      <a:pt x="1579" y="362"/>
                      <a:pt x="1900" y="390"/>
                      <a:pt x="2223" y="426"/>
                    </a:cubicBezTo>
                    <a:cubicBezTo>
                      <a:pt x="2513" y="457"/>
                      <a:pt x="2788" y="498"/>
                      <a:pt x="3064" y="544"/>
                    </a:cubicBezTo>
                    <a:lnTo>
                      <a:pt x="3183" y="564"/>
                    </a:lnTo>
                    <a:cubicBezTo>
                      <a:pt x="3500" y="620"/>
                      <a:pt x="3803" y="685"/>
                      <a:pt x="4116" y="759"/>
                    </a:cubicBezTo>
                    <a:cubicBezTo>
                      <a:pt x="4579" y="873"/>
                      <a:pt x="5018" y="1004"/>
                      <a:pt x="5455" y="1159"/>
                    </a:cubicBezTo>
                    <a:cubicBezTo>
                      <a:pt x="5893" y="1313"/>
                      <a:pt x="6305" y="1485"/>
                      <a:pt x="6714" y="1682"/>
                    </a:cubicBezTo>
                    <a:cubicBezTo>
                      <a:pt x="7121" y="1876"/>
                      <a:pt x="7514" y="2093"/>
                      <a:pt x="7885" y="2323"/>
                    </a:cubicBezTo>
                    <a:cubicBezTo>
                      <a:pt x="8257" y="2556"/>
                      <a:pt x="8618" y="2811"/>
                      <a:pt x="8954" y="3080"/>
                    </a:cubicBezTo>
                    <a:cubicBezTo>
                      <a:pt x="9292" y="3350"/>
                      <a:pt x="9613" y="3640"/>
                      <a:pt x="9912" y="3944"/>
                    </a:cubicBezTo>
                    <a:cubicBezTo>
                      <a:pt x="10212" y="4248"/>
                      <a:pt x="10494" y="4572"/>
                      <a:pt x="10753" y="4907"/>
                    </a:cubicBezTo>
                    <a:cubicBezTo>
                      <a:pt x="10882" y="5075"/>
                      <a:pt x="11006" y="5249"/>
                      <a:pt x="11126" y="5424"/>
                    </a:cubicBezTo>
                    <a:lnTo>
                      <a:pt x="11206" y="5545"/>
                    </a:lnTo>
                    <a:lnTo>
                      <a:pt x="11264" y="5626"/>
                    </a:lnTo>
                    <a:lnTo>
                      <a:pt x="11795" y="6194"/>
                    </a:lnTo>
                    <a:lnTo>
                      <a:pt x="11559" y="5580"/>
                    </a:lnTo>
                    <a:cubicBezTo>
                      <a:pt x="11552" y="5565"/>
                      <a:pt x="11539" y="5531"/>
                      <a:pt x="11525" y="5496"/>
                    </a:cubicBezTo>
                    <a:cubicBezTo>
                      <a:pt x="11503" y="5442"/>
                      <a:pt x="11479" y="5386"/>
                      <a:pt x="11471" y="5374"/>
                    </a:cubicBezTo>
                    <a:lnTo>
                      <a:pt x="11388" y="5251"/>
                    </a:lnTo>
                    <a:cubicBezTo>
                      <a:pt x="11266" y="5068"/>
                      <a:pt x="11137" y="4890"/>
                      <a:pt x="11004" y="4717"/>
                    </a:cubicBezTo>
                    <a:cubicBezTo>
                      <a:pt x="10738" y="4372"/>
                      <a:pt x="10446" y="4037"/>
                      <a:pt x="10137" y="3724"/>
                    </a:cubicBezTo>
                    <a:cubicBezTo>
                      <a:pt x="9833" y="3410"/>
                      <a:pt x="9500" y="3113"/>
                      <a:pt x="9151" y="2834"/>
                    </a:cubicBezTo>
                    <a:cubicBezTo>
                      <a:pt x="8806" y="2556"/>
                      <a:pt x="8438" y="2296"/>
                      <a:pt x="8053" y="2056"/>
                    </a:cubicBezTo>
                    <a:cubicBezTo>
                      <a:pt x="7672" y="1816"/>
                      <a:pt x="7268" y="1596"/>
                      <a:pt x="6852" y="1396"/>
                    </a:cubicBezTo>
                    <a:cubicBezTo>
                      <a:pt x="6435" y="1196"/>
                      <a:pt x="6014" y="1021"/>
                      <a:pt x="5563" y="860"/>
                    </a:cubicBezTo>
                    <a:cubicBezTo>
                      <a:pt x="5117" y="702"/>
                      <a:pt x="4670" y="568"/>
                      <a:pt x="4191" y="450"/>
                    </a:cubicBezTo>
                    <a:cubicBezTo>
                      <a:pt x="3873" y="371"/>
                      <a:pt x="3560" y="306"/>
                      <a:pt x="3239" y="249"/>
                    </a:cubicBezTo>
                    <a:lnTo>
                      <a:pt x="3120" y="230"/>
                    </a:lnTo>
                    <a:cubicBezTo>
                      <a:pt x="2837" y="181"/>
                      <a:pt x="2557" y="141"/>
                      <a:pt x="2262" y="108"/>
                    </a:cubicBezTo>
                    <a:cubicBezTo>
                      <a:pt x="1931" y="69"/>
                      <a:pt x="1603" y="43"/>
                      <a:pt x="1260" y="25"/>
                    </a:cubicBezTo>
                    <a:cubicBezTo>
                      <a:pt x="948" y="7"/>
                      <a:pt x="644" y="0"/>
                      <a:pt x="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8" name="Google Shape;6738;p24"/>
              <p:cNvSpPr/>
              <p:nvPr/>
            </p:nvSpPr>
            <p:spPr>
              <a:xfrm>
                <a:off x="3313223" y="1273644"/>
                <a:ext cx="122869" cy="42131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1351" extrusionOk="0">
                    <a:moveTo>
                      <a:pt x="2478" y="0"/>
                    </a:moveTo>
                    <a:cubicBezTo>
                      <a:pt x="2292" y="0"/>
                      <a:pt x="2107" y="22"/>
                      <a:pt x="1913" y="65"/>
                    </a:cubicBezTo>
                    <a:cubicBezTo>
                      <a:pt x="1769" y="98"/>
                      <a:pt x="1629" y="141"/>
                      <a:pt x="1484" y="197"/>
                    </a:cubicBezTo>
                    <a:lnTo>
                      <a:pt x="1428" y="217"/>
                    </a:lnTo>
                    <a:cubicBezTo>
                      <a:pt x="1300" y="269"/>
                      <a:pt x="1175" y="328"/>
                      <a:pt x="1043" y="396"/>
                    </a:cubicBezTo>
                    <a:cubicBezTo>
                      <a:pt x="896" y="473"/>
                      <a:pt x="751" y="560"/>
                      <a:pt x="597" y="662"/>
                    </a:cubicBezTo>
                    <a:cubicBezTo>
                      <a:pt x="446" y="762"/>
                      <a:pt x="300" y="870"/>
                      <a:pt x="140" y="998"/>
                    </a:cubicBezTo>
                    <a:lnTo>
                      <a:pt x="1" y="1113"/>
                    </a:lnTo>
                    <a:lnTo>
                      <a:pt x="127" y="1266"/>
                    </a:lnTo>
                    <a:lnTo>
                      <a:pt x="219" y="1350"/>
                    </a:lnTo>
                    <a:lnTo>
                      <a:pt x="314" y="1273"/>
                    </a:lnTo>
                    <a:lnTo>
                      <a:pt x="236" y="1178"/>
                    </a:lnTo>
                    <a:lnTo>
                      <a:pt x="236" y="1178"/>
                    </a:lnTo>
                    <a:lnTo>
                      <a:pt x="348" y="1247"/>
                    </a:lnTo>
                    <a:cubicBezTo>
                      <a:pt x="494" y="1129"/>
                      <a:pt x="633" y="1027"/>
                      <a:pt x="775" y="932"/>
                    </a:cubicBezTo>
                    <a:cubicBezTo>
                      <a:pt x="918" y="837"/>
                      <a:pt x="1054" y="755"/>
                      <a:pt x="1192" y="682"/>
                    </a:cubicBezTo>
                    <a:cubicBezTo>
                      <a:pt x="1313" y="617"/>
                      <a:pt x="1428" y="565"/>
                      <a:pt x="1556" y="514"/>
                    </a:cubicBezTo>
                    <a:lnTo>
                      <a:pt x="1507" y="400"/>
                    </a:lnTo>
                    <a:lnTo>
                      <a:pt x="1595" y="496"/>
                    </a:lnTo>
                    <a:cubicBezTo>
                      <a:pt x="1729" y="446"/>
                      <a:pt x="1854" y="409"/>
                      <a:pt x="1983" y="380"/>
                    </a:cubicBezTo>
                    <a:cubicBezTo>
                      <a:pt x="2154" y="341"/>
                      <a:pt x="2314" y="322"/>
                      <a:pt x="2476" y="322"/>
                    </a:cubicBezTo>
                    <a:lnTo>
                      <a:pt x="2534" y="322"/>
                    </a:lnTo>
                    <a:cubicBezTo>
                      <a:pt x="2670" y="325"/>
                      <a:pt x="2804" y="344"/>
                      <a:pt x="2954" y="380"/>
                    </a:cubicBezTo>
                    <a:lnTo>
                      <a:pt x="3303" y="433"/>
                    </a:lnTo>
                    <a:lnTo>
                      <a:pt x="3940" y="496"/>
                    </a:lnTo>
                    <a:lnTo>
                      <a:pt x="3004" y="64"/>
                    </a:lnTo>
                    <a:cubicBezTo>
                      <a:pt x="2854" y="26"/>
                      <a:pt x="2700" y="6"/>
                      <a:pt x="2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9" name="Google Shape;6739;p24"/>
              <p:cNvSpPr/>
              <p:nvPr/>
            </p:nvSpPr>
            <p:spPr>
              <a:xfrm>
                <a:off x="3106907" y="1270277"/>
                <a:ext cx="115509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24" extrusionOk="0">
                    <a:moveTo>
                      <a:pt x="1467" y="1"/>
                    </a:moveTo>
                    <a:cubicBezTo>
                      <a:pt x="1355" y="1"/>
                      <a:pt x="1240" y="13"/>
                      <a:pt x="1115" y="38"/>
                    </a:cubicBezTo>
                    <a:lnTo>
                      <a:pt x="0" y="488"/>
                    </a:lnTo>
                    <a:lnTo>
                      <a:pt x="670" y="432"/>
                    </a:lnTo>
                    <a:lnTo>
                      <a:pt x="1189" y="350"/>
                    </a:lnTo>
                    <a:cubicBezTo>
                      <a:pt x="1281" y="330"/>
                      <a:pt x="1376" y="321"/>
                      <a:pt x="1477" y="321"/>
                    </a:cubicBezTo>
                    <a:cubicBezTo>
                      <a:pt x="1632" y="321"/>
                      <a:pt x="1787" y="344"/>
                      <a:pt x="1953" y="392"/>
                    </a:cubicBezTo>
                    <a:cubicBezTo>
                      <a:pt x="2065" y="422"/>
                      <a:pt x="2176" y="465"/>
                      <a:pt x="2295" y="518"/>
                    </a:cubicBezTo>
                    <a:lnTo>
                      <a:pt x="2337" y="538"/>
                    </a:lnTo>
                    <a:cubicBezTo>
                      <a:pt x="2439" y="587"/>
                      <a:pt x="2541" y="645"/>
                      <a:pt x="2647" y="711"/>
                    </a:cubicBezTo>
                    <a:cubicBezTo>
                      <a:pt x="2771" y="788"/>
                      <a:pt x="2892" y="873"/>
                      <a:pt x="3015" y="971"/>
                    </a:cubicBezTo>
                    <a:cubicBezTo>
                      <a:pt x="3142" y="1070"/>
                      <a:pt x="3265" y="1177"/>
                      <a:pt x="3413" y="1315"/>
                    </a:cubicBezTo>
                    <a:lnTo>
                      <a:pt x="3523" y="1248"/>
                    </a:lnTo>
                    <a:lnTo>
                      <a:pt x="3523" y="1248"/>
                    </a:lnTo>
                    <a:lnTo>
                      <a:pt x="3438" y="1336"/>
                    </a:lnTo>
                    <a:lnTo>
                      <a:pt x="3526" y="1424"/>
                    </a:lnTo>
                    <a:lnTo>
                      <a:pt x="3662" y="1280"/>
                    </a:lnTo>
                    <a:lnTo>
                      <a:pt x="3704" y="1149"/>
                    </a:lnTo>
                    <a:lnTo>
                      <a:pt x="3613" y="1064"/>
                    </a:lnTo>
                    <a:cubicBezTo>
                      <a:pt x="3478" y="936"/>
                      <a:pt x="3346" y="824"/>
                      <a:pt x="3215" y="721"/>
                    </a:cubicBezTo>
                    <a:cubicBezTo>
                      <a:pt x="3083" y="616"/>
                      <a:pt x="2952" y="524"/>
                      <a:pt x="2820" y="442"/>
                    </a:cubicBezTo>
                    <a:cubicBezTo>
                      <a:pt x="2703" y="367"/>
                      <a:pt x="2590" y="307"/>
                      <a:pt x="2479" y="252"/>
                    </a:cubicBezTo>
                    <a:lnTo>
                      <a:pt x="2427" y="229"/>
                    </a:lnTo>
                    <a:cubicBezTo>
                      <a:pt x="2295" y="167"/>
                      <a:pt x="2170" y="120"/>
                      <a:pt x="2042" y="84"/>
                    </a:cubicBezTo>
                    <a:cubicBezTo>
                      <a:pt x="1846" y="28"/>
                      <a:pt x="166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0" name="Google Shape;6740;p24"/>
              <p:cNvSpPr/>
              <p:nvPr/>
            </p:nvSpPr>
            <p:spPr>
              <a:xfrm>
                <a:off x="2799804" y="1343341"/>
                <a:ext cx="348025" cy="162349"/>
              </a:xfrm>
              <a:custGeom>
                <a:avLst/>
                <a:gdLst/>
                <a:ahLst/>
                <a:cxnLst/>
                <a:rect l="l" t="t" r="r" b="b"/>
                <a:pathLst>
                  <a:path w="11160" h="5206" extrusionOk="0">
                    <a:moveTo>
                      <a:pt x="10344" y="1"/>
                    </a:moveTo>
                    <a:cubicBezTo>
                      <a:pt x="10204" y="1"/>
                      <a:pt x="10066" y="4"/>
                      <a:pt x="9925" y="7"/>
                    </a:cubicBezTo>
                    <a:cubicBezTo>
                      <a:pt x="9598" y="14"/>
                      <a:pt x="9276" y="33"/>
                      <a:pt x="8944" y="61"/>
                    </a:cubicBezTo>
                    <a:cubicBezTo>
                      <a:pt x="8652" y="86"/>
                      <a:pt x="8376" y="119"/>
                      <a:pt x="8102" y="158"/>
                    </a:cubicBezTo>
                    <a:lnTo>
                      <a:pt x="7984" y="176"/>
                    </a:lnTo>
                    <a:cubicBezTo>
                      <a:pt x="7672" y="224"/>
                      <a:pt x="7366" y="280"/>
                      <a:pt x="7052" y="350"/>
                    </a:cubicBezTo>
                    <a:cubicBezTo>
                      <a:pt x="6585" y="452"/>
                      <a:pt x="6144" y="575"/>
                      <a:pt x="5709" y="720"/>
                    </a:cubicBezTo>
                    <a:cubicBezTo>
                      <a:pt x="5271" y="866"/>
                      <a:pt x="4855" y="1029"/>
                      <a:pt x="4444" y="1220"/>
                    </a:cubicBezTo>
                    <a:cubicBezTo>
                      <a:pt x="4036" y="1407"/>
                      <a:pt x="3641" y="1617"/>
                      <a:pt x="3267" y="1845"/>
                    </a:cubicBezTo>
                    <a:cubicBezTo>
                      <a:pt x="2892" y="2074"/>
                      <a:pt x="2528" y="2326"/>
                      <a:pt x="2189" y="2593"/>
                    </a:cubicBezTo>
                    <a:cubicBezTo>
                      <a:pt x="1848" y="2862"/>
                      <a:pt x="1523" y="3152"/>
                      <a:pt x="1221" y="3456"/>
                    </a:cubicBezTo>
                    <a:cubicBezTo>
                      <a:pt x="936" y="3742"/>
                      <a:pt x="669" y="4045"/>
                      <a:pt x="409" y="4377"/>
                    </a:cubicBezTo>
                    <a:lnTo>
                      <a:pt x="370" y="4426"/>
                    </a:lnTo>
                    <a:lnTo>
                      <a:pt x="215" y="4698"/>
                    </a:lnTo>
                    <a:lnTo>
                      <a:pt x="0" y="5205"/>
                    </a:lnTo>
                    <a:lnTo>
                      <a:pt x="642" y="4604"/>
                    </a:lnTo>
                    <a:lnTo>
                      <a:pt x="676" y="4561"/>
                    </a:lnTo>
                    <a:cubicBezTo>
                      <a:pt x="916" y="4254"/>
                      <a:pt x="1178" y="3959"/>
                      <a:pt x="1451" y="3681"/>
                    </a:cubicBezTo>
                    <a:cubicBezTo>
                      <a:pt x="1741" y="3387"/>
                      <a:pt x="2058" y="3106"/>
                      <a:pt x="2388" y="2846"/>
                    </a:cubicBezTo>
                    <a:cubicBezTo>
                      <a:pt x="2718" y="2589"/>
                      <a:pt x="3070" y="2344"/>
                      <a:pt x="3435" y="2121"/>
                    </a:cubicBezTo>
                    <a:cubicBezTo>
                      <a:pt x="3799" y="1902"/>
                      <a:pt x="4184" y="1696"/>
                      <a:pt x="4579" y="1515"/>
                    </a:cubicBezTo>
                    <a:cubicBezTo>
                      <a:pt x="4978" y="1331"/>
                      <a:pt x="5383" y="1171"/>
                      <a:pt x="5811" y="1027"/>
                    </a:cubicBezTo>
                    <a:cubicBezTo>
                      <a:pt x="6240" y="885"/>
                      <a:pt x="6667" y="767"/>
                      <a:pt x="7123" y="667"/>
                    </a:cubicBezTo>
                    <a:cubicBezTo>
                      <a:pt x="7429" y="600"/>
                      <a:pt x="7728" y="544"/>
                      <a:pt x="8036" y="497"/>
                    </a:cubicBezTo>
                    <a:lnTo>
                      <a:pt x="8151" y="480"/>
                    </a:lnTo>
                    <a:cubicBezTo>
                      <a:pt x="8419" y="439"/>
                      <a:pt x="8687" y="409"/>
                      <a:pt x="8973" y="385"/>
                    </a:cubicBezTo>
                    <a:cubicBezTo>
                      <a:pt x="9295" y="356"/>
                      <a:pt x="9608" y="337"/>
                      <a:pt x="9935" y="330"/>
                    </a:cubicBezTo>
                    <a:cubicBezTo>
                      <a:pt x="10073" y="327"/>
                      <a:pt x="10209" y="324"/>
                      <a:pt x="10347" y="324"/>
                    </a:cubicBezTo>
                    <a:cubicBezTo>
                      <a:pt x="10534" y="324"/>
                      <a:pt x="10721" y="327"/>
                      <a:pt x="10912" y="334"/>
                    </a:cubicBezTo>
                    <a:lnTo>
                      <a:pt x="11148" y="343"/>
                    </a:lnTo>
                    <a:lnTo>
                      <a:pt x="11160" y="20"/>
                    </a:lnTo>
                    <a:lnTo>
                      <a:pt x="10925" y="12"/>
                    </a:lnTo>
                    <a:cubicBezTo>
                      <a:pt x="10728" y="5"/>
                      <a:pt x="10536" y="1"/>
                      <a:pt x="10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1" name="Google Shape;6741;p24"/>
              <p:cNvSpPr/>
              <p:nvPr/>
            </p:nvSpPr>
            <p:spPr>
              <a:xfrm>
                <a:off x="2730356" y="1401407"/>
                <a:ext cx="416444" cy="738087"/>
              </a:xfrm>
              <a:custGeom>
                <a:avLst/>
                <a:gdLst/>
                <a:ahLst/>
                <a:cxnLst/>
                <a:rect l="l" t="t" r="r" b="b"/>
                <a:pathLst>
                  <a:path w="13354" h="23668" extrusionOk="0">
                    <a:moveTo>
                      <a:pt x="13226" y="1"/>
                    </a:moveTo>
                    <a:lnTo>
                      <a:pt x="12997" y="100"/>
                    </a:lnTo>
                    <a:cubicBezTo>
                      <a:pt x="12653" y="251"/>
                      <a:pt x="12321" y="406"/>
                      <a:pt x="11981" y="576"/>
                    </a:cubicBezTo>
                    <a:cubicBezTo>
                      <a:pt x="11646" y="744"/>
                      <a:pt x="11319" y="916"/>
                      <a:pt x="10983" y="1103"/>
                    </a:cubicBezTo>
                    <a:cubicBezTo>
                      <a:pt x="10691" y="1264"/>
                      <a:pt x="10413" y="1428"/>
                      <a:pt x="10127" y="1604"/>
                    </a:cubicBezTo>
                    <a:lnTo>
                      <a:pt x="10007" y="1678"/>
                    </a:lnTo>
                    <a:cubicBezTo>
                      <a:pt x="9683" y="1880"/>
                      <a:pt x="9373" y="2082"/>
                      <a:pt x="9058" y="2300"/>
                    </a:cubicBezTo>
                    <a:cubicBezTo>
                      <a:pt x="8589" y="2623"/>
                      <a:pt x="8143" y="2954"/>
                      <a:pt x="7693" y="3313"/>
                    </a:cubicBezTo>
                    <a:cubicBezTo>
                      <a:pt x="7248" y="3671"/>
                      <a:pt x="6828" y="4032"/>
                      <a:pt x="6411" y="4419"/>
                    </a:cubicBezTo>
                    <a:cubicBezTo>
                      <a:pt x="6000" y="4800"/>
                      <a:pt x="5599" y="5198"/>
                      <a:pt x="5218" y="5605"/>
                    </a:cubicBezTo>
                    <a:cubicBezTo>
                      <a:pt x="4835" y="6014"/>
                      <a:pt x="4469" y="6439"/>
                      <a:pt x="4127" y="6863"/>
                    </a:cubicBezTo>
                    <a:cubicBezTo>
                      <a:pt x="3782" y="7290"/>
                      <a:pt x="3451" y="7734"/>
                      <a:pt x="3146" y="8181"/>
                    </a:cubicBezTo>
                    <a:cubicBezTo>
                      <a:pt x="2841" y="8625"/>
                      <a:pt x="2551" y="9085"/>
                      <a:pt x="2285" y="9551"/>
                    </a:cubicBezTo>
                    <a:cubicBezTo>
                      <a:pt x="2112" y="9854"/>
                      <a:pt x="1943" y="10169"/>
                      <a:pt x="1783" y="10486"/>
                    </a:cubicBezTo>
                    <a:cubicBezTo>
                      <a:pt x="1625" y="10798"/>
                      <a:pt x="1476" y="11117"/>
                      <a:pt x="1339" y="11433"/>
                    </a:cubicBezTo>
                    <a:cubicBezTo>
                      <a:pt x="1201" y="11749"/>
                      <a:pt x="1073" y="12073"/>
                      <a:pt x="957" y="12389"/>
                    </a:cubicBezTo>
                    <a:cubicBezTo>
                      <a:pt x="840" y="12707"/>
                      <a:pt x="734" y="13030"/>
                      <a:pt x="637" y="13352"/>
                    </a:cubicBezTo>
                    <a:cubicBezTo>
                      <a:pt x="541" y="13671"/>
                      <a:pt x="455" y="13996"/>
                      <a:pt x="381" y="14317"/>
                    </a:cubicBezTo>
                    <a:cubicBezTo>
                      <a:pt x="308" y="14636"/>
                      <a:pt x="243" y="14962"/>
                      <a:pt x="192" y="15282"/>
                    </a:cubicBezTo>
                    <a:cubicBezTo>
                      <a:pt x="159" y="15477"/>
                      <a:pt x="130" y="15678"/>
                      <a:pt x="105" y="15884"/>
                    </a:cubicBezTo>
                    <a:cubicBezTo>
                      <a:pt x="88" y="16008"/>
                      <a:pt x="77" y="16128"/>
                      <a:pt x="65" y="16239"/>
                    </a:cubicBezTo>
                    <a:cubicBezTo>
                      <a:pt x="35" y="16551"/>
                      <a:pt x="15" y="16879"/>
                      <a:pt x="6" y="17191"/>
                    </a:cubicBezTo>
                    <a:cubicBezTo>
                      <a:pt x="2" y="17327"/>
                      <a:pt x="0" y="17467"/>
                      <a:pt x="0" y="17608"/>
                    </a:cubicBezTo>
                    <a:cubicBezTo>
                      <a:pt x="0" y="17921"/>
                      <a:pt x="13" y="18223"/>
                      <a:pt x="36" y="18528"/>
                    </a:cubicBezTo>
                    <a:cubicBezTo>
                      <a:pt x="59" y="18837"/>
                      <a:pt x="94" y="19132"/>
                      <a:pt x="139" y="19429"/>
                    </a:cubicBezTo>
                    <a:cubicBezTo>
                      <a:pt x="185" y="19730"/>
                      <a:pt x="239" y="20019"/>
                      <a:pt x="307" y="20312"/>
                    </a:cubicBezTo>
                    <a:cubicBezTo>
                      <a:pt x="373" y="20602"/>
                      <a:pt x="448" y="20883"/>
                      <a:pt x="538" y="21169"/>
                    </a:cubicBezTo>
                    <a:cubicBezTo>
                      <a:pt x="627" y="21453"/>
                      <a:pt x="724" y="21724"/>
                      <a:pt x="834" y="22000"/>
                    </a:cubicBezTo>
                    <a:cubicBezTo>
                      <a:pt x="946" y="22273"/>
                      <a:pt x="1063" y="22533"/>
                      <a:pt x="1194" y="22798"/>
                    </a:cubicBezTo>
                    <a:cubicBezTo>
                      <a:pt x="1325" y="23061"/>
                      <a:pt x="1464" y="23312"/>
                      <a:pt x="1615" y="23562"/>
                    </a:cubicBezTo>
                    <a:lnTo>
                      <a:pt x="1677" y="23667"/>
                    </a:lnTo>
                    <a:lnTo>
                      <a:pt x="1953" y="23499"/>
                    </a:lnTo>
                    <a:lnTo>
                      <a:pt x="1890" y="23394"/>
                    </a:lnTo>
                    <a:cubicBezTo>
                      <a:pt x="1741" y="23150"/>
                      <a:pt x="1609" y="22908"/>
                      <a:pt x="1481" y="22651"/>
                    </a:cubicBezTo>
                    <a:cubicBezTo>
                      <a:pt x="1353" y="22397"/>
                      <a:pt x="1238" y="22144"/>
                      <a:pt x="1133" y="21878"/>
                    </a:cubicBezTo>
                    <a:cubicBezTo>
                      <a:pt x="1026" y="21609"/>
                      <a:pt x="932" y="21346"/>
                      <a:pt x="846" y="21072"/>
                    </a:cubicBezTo>
                    <a:cubicBezTo>
                      <a:pt x="761" y="20796"/>
                      <a:pt x="688" y="20523"/>
                      <a:pt x="620" y="20239"/>
                    </a:cubicBezTo>
                    <a:cubicBezTo>
                      <a:pt x="554" y="19955"/>
                      <a:pt x="502" y="19675"/>
                      <a:pt x="458" y="19380"/>
                    </a:cubicBezTo>
                    <a:cubicBezTo>
                      <a:pt x="415" y="19090"/>
                      <a:pt x="381" y="18802"/>
                      <a:pt x="358" y="18502"/>
                    </a:cubicBezTo>
                    <a:cubicBezTo>
                      <a:pt x="335" y="18204"/>
                      <a:pt x="324" y="17911"/>
                      <a:pt x="323" y="17605"/>
                    </a:cubicBezTo>
                    <a:cubicBezTo>
                      <a:pt x="323" y="17468"/>
                      <a:pt x="324" y="17332"/>
                      <a:pt x="328" y="17199"/>
                    </a:cubicBezTo>
                    <a:cubicBezTo>
                      <a:pt x="335" y="16898"/>
                      <a:pt x="357" y="16577"/>
                      <a:pt x="386" y="16272"/>
                    </a:cubicBezTo>
                    <a:cubicBezTo>
                      <a:pt x="396" y="16163"/>
                      <a:pt x="409" y="16045"/>
                      <a:pt x="423" y="15923"/>
                    </a:cubicBezTo>
                    <a:cubicBezTo>
                      <a:pt x="448" y="15724"/>
                      <a:pt x="476" y="15525"/>
                      <a:pt x="508" y="15333"/>
                    </a:cubicBezTo>
                    <a:cubicBezTo>
                      <a:pt x="560" y="15020"/>
                      <a:pt x="623" y="14704"/>
                      <a:pt x="695" y="14390"/>
                    </a:cubicBezTo>
                    <a:cubicBezTo>
                      <a:pt x="767" y="14080"/>
                      <a:pt x="850" y="13762"/>
                      <a:pt x="946" y="13446"/>
                    </a:cubicBezTo>
                    <a:cubicBezTo>
                      <a:pt x="1040" y="13131"/>
                      <a:pt x="1145" y="12815"/>
                      <a:pt x="1260" y="12500"/>
                    </a:cubicBezTo>
                    <a:cubicBezTo>
                      <a:pt x="1375" y="12188"/>
                      <a:pt x="1501" y="11871"/>
                      <a:pt x="1637" y="11559"/>
                    </a:cubicBezTo>
                    <a:cubicBezTo>
                      <a:pt x="1769" y="11253"/>
                      <a:pt x="1914" y="10940"/>
                      <a:pt x="2071" y="10629"/>
                    </a:cubicBezTo>
                    <a:cubicBezTo>
                      <a:pt x="2227" y="10320"/>
                      <a:pt x="2393" y="10011"/>
                      <a:pt x="2565" y="9711"/>
                    </a:cubicBezTo>
                    <a:cubicBezTo>
                      <a:pt x="2824" y="9258"/>
                      <a:pt x="3110" y="8805"/>
                      <a:pt x="3412" y="8364"/>
                    </a:cubicBezTo>
                    <a:cubicBezTo>
                      <a:pt x="3710" y="7925"/>
                      <a:pt x="4035" y="7488"/>
                      <a:pt x="4377" y="7064"/>
                    </a:cubicBezTo>
                    <a:cubicBezTo>
                      <a:pt x="4715" y="6643"/>
                      <a:pt x="5075" y="6226"/>
                      <a:pt x="5454" y="5823"/>
                    </a:cubicBezTo>
                    <a:cubicBezTo>
                      <a:pt x="5824" y="5426"/>
                      <a:pt x="6220" y="5033"/>
                      <a:pt x="6630" y="4654"/>
                    </a:cubicBezTo>
                    <a:cubicBezTo>
                      <a:pt x="7042" y="4275"/>
                      <a:pt x="7455" y="3918"/>
                      <a:pt x="7898" y="3565"/>
                    </a:cubicBezTo>
                    <a:cubicBezTo>
                      <a:pt x="8339" y="3211"/>
                      <a:pt x="8779" y="2883"/>
                      <a:pt x="9243" y="2564"/>
                    </a:cubicBezTo>
                    <a:cubicBezTo>
                      <a:pt x="9554" y="2350"/>
                      <a:pt x="9860" y="2149"/>
                      <a:pt x="10179" y="1952"/>
                    </a:cubicBezTo>
                    <a:lnTo>
                      <a:pt x="10296" y="1880"/>
                    </a:lnTo>
                    <a:cubicBezTo>
                      <a:pt x="10576" y="1704"/>
                      <a:pt x="10853" y="1543"/>
                      <a:pt x="11140" y="1384"/>
                    </a:cubicBezTo>
                    <a:cubicBezTo>
                      <a:pt x="11467" y="1200"/>
                      <a:pt x="11789" y="1032"/>
                      <a:pt x="12124" y="863"/>
                    </a:cubicBezTo>
                    <a:cubicBezTo>
                      <a:pt x="12459" y="697"/>
                      <a:pt x="12789" y="543"/>
                      <a:pt x="13145" y="386"/>
                    </a:cubicBezTo>
                    <a:lnTo>
                      <a:pt x="13354" y="295"/>
                    </a:lnTo>
                    <a:lnTo>
                      <a:pt x="132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2" name="Google Shape;6742;p24"/>
              <p:cNvSpPr/>
              <p:nvPr/>
            </p:nvSpPr>
            <p:spPr>
              <a:xfrm>
                <a:off x="3030069" y="1444597"/>
                <a:ext cx="205104" cy="10625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34072" extrusionOk="0">
                    <a:moveTo>
                      <a:pt x="5742" y="0"/>
                    </a:moveTo>
                    <a:lnTo>
                      <a:pt x="5630" y="197"/>
                    </a:lnTo>
                    <a:cubicBezTo>
                      <a:pt x="5476" y="475"/>
                      <a:pt x="5333" y="743"/>
                      <a:pt x="5189" y="1022"/>
                    </a:cubicBezTo>
                    <a:cubicBezTo>
                      <a:pt x="5044" y="1304"/>
                      <a:pt x="4901" y="1589"/>
                      <a:pt x="4756" y="1891"/>
                    </a:cubicBezTo>
                    <a:cubicBezTo>
                      <a:pt x="4628" y="2155"/>
                      <a:pt x="4507" y="2414"/>
                      <a:pt x="4385" y="2683"/>
                    </a:cubicBezTo>
                    <a:lnTo>
                      <a:pt x="4333" y="2798"/>
                    </a:lnTo>
                    <a:cubicBezTo>
                      <a:pt x="4192" y="3107"/>
                      <a:pt x="4060" y="3416"/>
                      <a:pt x="3922" y="3744"/>
                    </a:cubicBezTo>
                    <a:cubicBezTo>
                      <a:pt x="3718" y="4227"/>
                      <a:pt x="3524" y="4710"/>
                      <a:pt x="3330" y="5220"/>
                    </a:cubicBezTo>
                    <a:cubicBezTo>
                      <a:pt x="3136" y="5731"/>
                      <a:pt x="2955" y="6234"/>
                      <a:pt x="2774" y="6760"/>
                    </a:cubicBezTo>
                    <a:cubicBezTo>
                      <a:pt x="2594" y="7282"/>
                      <a:pt x="2421" y="7815"/>
                      <a:pt x="2256" y="8352"/>
                    </a:cubicBezTo>
                    <a:cubicBezTo>
                      <a:pt x="2091" y="8888"/>
                      <a:pt x="1931" y="9434"/>
                      <a:pt x="1783" y="9976"/>
                    </a:cubicBezTo>
                    <a:cubicBezTo>
                      <a:pt x="1633" y="10520"/>
                      <a:pt x="1493" y="11076"/>
                      <a:pt x="1359" y="11624"/>
                    </a:cubicBezTo>
                    <a:cubicBezTo>
                      <a:pt x="1227" y="12171"/>
                      <a:pt x="1102" y="12729"/>
                      <a:pt x="987" y="13280"/>
                    </a:cubicBezTo>
                    <a:cubicBezTo>
                      <a:pt x="912" y="13639"/>
                      <a:pt x="840" y="14010"/>
                      <a:pt x="769" y="14380"/>
                    </a:cubicBezTo>
                    <a:cubicBezTo>
                      <a:pt x="703" y="14745"/>
                      <a:pt x="639" y="15113"/>
                      <a:pt x="580" y="15472"/>
                    </a:cubicBezTo>
                    <a:cubicBezTo>
                      <a:pt x="519" y="15836"/>
                      <a:pt x="465" y="16198"/>
                      <a:pt x="414" y="16555"/>
                    </a:cubicBezTo>
                    <a:cubicBezTo>
                      <a:pt x="364" y="16908"/>
                      <a:pt x="317" y="17266"/>
                      <a:pt x="275" y="17620"/>
                    </a:cubicBezTo>
                    <a:cubicBezTo>
                      <a:pt x="232" y="17978"/>
                      <a:pt x="194" y="18330"/>
                      <a:pt x="164" y="18667"/>
                    </a:cubicBezTo>
                    <a:cubicBezTo>
                      <a:pt x="131" y="19013"/>
                      <a:pt x="102" y="19357"/>
                      <a:pt x="81" y="19689"/>
                    </a:cubicBezTo>
                    <a:cubicBezTo>
                      <a:pt x="66" y="19886"/>
                      <a:pt x="55" y="20099"/>
                      <a:pt x="43" y="20316"/>
                    </a:cubicBezTo>
                    <a:lnTo>
                      <a:pt x="28" y="20684"/>
                    </a:lnTo>
                    <a:cubicBezTo>
                      <a:pt x="15" y="21003"/>
                      <a:pt x="6" y="21335"/>
                      <a:pt x="2" y="21647"/>
                    </a:cubicBezTo>
                    <a:cubicBezTo>
                      <a:pt x="0" y="21776"/>
                      <a:pt x="0" y="21917"/>
                      <a:pt x="0" y="22062"/>
                    </a:cubicBezTo>
                    <a:cubicBezTo>
                      <a:pt x="2" y="22372"/>
                      <a:pt x="6" y="22666"/>
                      <a:pt x="16" y="22962"/>
                    </a:cubicBezTo>
                    <a:cubicBezTo>
                      <a:pt x="26" y="23261"/>
                      <a:pt x="41" y="23543"/>
                      <a:pt x="59" y="23824"/>
                    </a:cubicBezTo>
                    <a:cubicBezTo>
                      <a:pt x="79" y="24104"/>
                      <a:pt x="102" y="24373"/>
                      <a:pt x="131" y="24643"/>
                    </a:cubicBezTo>
                    <a:cubicBezTo>
                      <a:pt x="160" y="24910"/>
                      <a:pt x="194" y="25164"/>
                      <a:pt x="232" y="25418"/>
                    </a:cubicBezTo>
                    <a:cubicBezTo>
                      <a:pt x="271" y="25671"/>
                      <a:pt x="314" y="25910"/>
                      <a:pt x="360" y="26143"/>
                    </a:cubicBezTo>
                    <a:cubicBezTo>
                      <a:pt x="409" y="26375"/>
                      <a:pt x="459" y="26597"/>
                      <a:pt x="516" y="26815"/>
                    </a:cubicBezTo>
                    <a:cubicBezTo>
                      <a:pt x="574" y="27035"/>
                      <a:pt x="633" y="27238"/>
                      <a:pt x="699" y="27436"/>
                    </a:cubicBezTo>
                    <a:cubicBezTo>
                      <a:pt x="800" y="27735"/>
                      <a:pt x="906" y="28006"/>
                      <a:pt x="1025" y="28260"/>
                    </a:cubicBezTo>
                    <a:cubicBezTo>
                      <a:pt x="1145" y="28518"/>
                      <a:pt x="1271" y="28745"/>
                      <a:pt x="1409" y="28955"/>
                    </a:cubicBezTo>
                    <a:cubicBezTo>
                      <a:pt x="1546" y="29163"/>
                      <a:pt x="1697" y="29350"/>
                      <a:pt x="1853" y="29510"/>
                    </a:cubicBezTo>
                    <a:cubicBezTo>
                      <a:pt x="2012" y="29672"/>
                      <a:pt x="2180" y="29810"/>
                      <a:pt x="2357" y="29919"/>
                    </a:cubicBezTo>
                    <a:cubicBezTo>
                      <a:pt x="2495" y="30006"/>
                      <a:pt x="2638" y="30076"/>
                      <a:pt x="2802" y="30135"/>
                    </a:cubicBezTo>
                    <a:cubicBezTo>
                      <a:pt x="2840" y="30148"/>
                      <a:pt x="2877" y="30159"/>
                      <a:pt x="2916" y="30171"/>
                    </a:cubicBezTo>
                    <a:cubicBezTo>
                      <a:pt x="2945" y="30179"/>
                      <a:pt x="3006" y="30194"/>
                      <a:pt x="3081" y="30211"/>
                    </a:cubicBezTo>
                    <a:lnTo>
                      <a:pt x="3120" y="30220"/>
                    </a:lnTo>
                    <a:cubicBezTo>
                      <a:pt x="3222" y="30241"/>
                      <a:pt x="3340" y="30267"/>
                      <a:pt x="3385" y="30283"/>
                    </a:cubicBezTo>
                    <a:cubicBezTo>
                      <a:pt x="3471" y="30309"/>
                      <a:pt x="3558" y="30343"/>
                      <a:pt x="3642" y="30385"/>
                    </a:cubicBezTo>
                    <a:cubicBezTo>
                      <a:pt x="3800" y="30460"/>
                      <a:pt x="3952" y="30562"/>
                      <a:pt x="4099" y="30688"/>
                    </a:cubicBezTo>
                    <a:cubicBezTo>
                      <a:pt x="4246" y="30814"/>
                      <a:pt x="4387" y="30966"/>
                      <a:pt x="4520" y="31140"/>
                    </a:cubicBezTo>
                    <a:cubicBezTo>
                      <a:pt x="4628" y="31284"/>
                      <a:pt x="4734" y="31443"/>
                      <a:pt x="4832" y="31617"/>
                    </a:cubicBezTo>
                    <a:lnTo>
                      <a:pt x="6225" y="34071"/>
                    </a:lnTo>
                    <a:lnTo>
                      <a:pt x="6356" y="34030"/>
                    </a:lnTo>
                    <a:lnTo>
                      <a:pt x="6576" y="34024"/>
                    </a:lnTo>
                    <a:lnTo>
                      <a:pt x="5120" y="31459"/>
                    </a:lnTo>
                    <a:cubicBezTo>
                      <a:pt x="5012" y="31271"/>
                      <a:pt x="4898" y="31098"/>
                      <a:pt x="4782" y="30946"/>
                    </a:cubicBezTo>
                    <a:cubicBezTo>
                      <a:pt x="4637" y="30755"/>
                      <a:pt x="4480" y="30586"/>
                      <a:pt x="4315" y="30445"/>
                    </a:cubicBezTo>
                    <a:cubicBezTo>
                      <a:pt x="4148" y="30305"/>
                      <a:pt x="3971" y="30187"/>
                      <a:pt x="3789" y="30098"/>
                    </a:cubicBezTo>
                    <a:cubicBezTo>
                      <a:pt x="3691" y="30050"/>
                      <a:pt x="3589" y="30010"/>
                      <a:pt x="3487" y="29977"/>
                    </a:cubicBezTo>
                    <a:cubicBezTo>
                      <a:pt x="3438" y="29962"/>
                      <a:pt x="3320" y="29934"/>
                      <a:pt x="3173" y="29902"/>
                    </a:cubicBezTo>
                    <a:cubicBezTo>
                      <a:pt x="3101" y="29885"/>
                      <a:pt x="3037" y="29870"/>
                      <a:pt x="3014" y="29863"/>
                    </a:cubicBezTo>
                    <a:cubicBezTo>
                      <a:pt x="2979" y="29855"/>
                      <a:pt x="2947" y="29845"/>
                      <a:pt x="2903" y="29827"/>
                    </a:cubicBezTo>
                    <a:cubicBezTo>
                      <a:pt x="2775" y="29781"/>
                      <a:pt x="2651" y="29719"/>
                      <a:pt x="2533" y="29646"/>
                    </a:cubicBezTo>
                    <a:cubicBezTo>
                      <a:pt x="2380" y="29550"/>
                      <a:pt x="2230" y="29429"/>
                      <a:pt x="2091" y="29285"/>
                    </a:cubicBezTo>
                    <a:cubicBezTo>
                      <a:pt x="1948" y="29140"/>
                      <a:pt x="1812" y="28969"/>
                      <a:pt x="1684" y="28776"/>
                    </a:cubicBezTo>
                    <a:cubicBezTo>
                      <a:pt x="1554" y="28581"/>
                      <a:pt x="1436" y="28367"/>
                      <a:pt x="1323" y="28124"/>
                    </a:cubicBezTo>
                    <a:cubicBezTo>
                      <a:pt x="1208" y="27879"/>
                      <a:pt x="1107" y="27620"/>
                      <a:pt x="1012" y="27333"/>
                    </a:cubicBezTo>
                    <a:cubicBezTo>
                      <a:pt x="948" y="27142"/>
                      <a:pt x="890" y="26945"/>
                      <a:pt x="834" y="26733"/>
                    </a:cubicBezTo>
                    <a:cubicBezTo>
                      <a:pt x="778" y="26518"/>
                      <a:pt x="729" y="26304"/>
                      <a:pt x="683" y="26075"/>
                    </a:cubicBezTo>
                    <a:cubicBezTo>
                      <a:pt x="636" y="25848"/>
                      <a:pt x="595" y="25615"/>
                      <a:pt x="557" y="25366"/>
                    </a:cubicBezTo>
                    <a:cubicBezTo>
                      <a:pt x="519" y="25116"/>
                      <a:pt x="488" y="24867"/>
                      <a:pt x="459" y="24606"/>
                    </a:cubicBezTo>
                    <a:cubicBezTo>
                      <a:pt x="430" y="24340"/>
                      <a:pt x="406" y="24075"/>
                      <a:pt x="387" y="23799"/>
                    </a:cubicBezTo>
                    <a:cubicBezTo>
                      <a:pt x="367" y="23522"/>
                      <a:pt x="354" y="23243"/>
                      <a:pt x="344" y="22948"/>
                    </a:cubicBezTo>
                    <a:cubicBezTo>
                      <a:pt x="332" y="22656"/>
                      <a:pt x="327" y="22364"/>
                      <a:pt x="327" y="22060"/>
                    </a:cubicBezTo>
                    <a:cubicBezTo>
                      <a:pt x="327" y="21916"/>
                      <a:pt x="327" y="21776"/>
                      <a:pt x="329" y="21650"/>
                    </a:cubicBezTo>
                    <a:cubicBezTo>
                      <a:pt x="332" y="21341"/>
                      <a:pt x="341" y="21010"/>
                      <a:pt x="354" y="20695"/>
                    </a:cubicBezTo>
                    <a:lnTo>
                      <a:pt x="370" y="20330"/>
                    </a:lnTo>
                    <a:cubicBezTo>
                      <a:pt x="381" y="20114"/>
                      <a:pt x="394" y="19906"/>
                      <a:pt x="406" y="19709"/>
                    </a:cubicBezTo>
                    <a:cubicBezTo>
                      <a:pt x="430" y="19378"/>
                      <a:pt x="456" y="19036"/>
                      <a:pt x="489" y="18693"/>
                    </a:cubicBezTo>
                    <a:cubicBezTo>
                      <a:pt x="519" y="18359"/>
                      <a:pt x="557" y="18008"/>
                      <a:pt x="598" y="17655"/>
                    </a:cubicBezTo>
                    <a:cubicBezTo>
                      <a:pt x="640" y="17304"/>
                      <a:pt x="685" y="16949"/>
                      <a:pt x="735" y="16597"/>
                    </a:cubicBezTo>
                    <a:cubicBezTo>
                      <a:pt x="784" y="16241"/>
                      <a:pt x="840" y="15882"/>
                      <a:pt x="899" y="15521"/>
                    </a:cubicBezTo>
                    <a:cubicBezTo>
                      <a:pt x="958" y="15163"/>
                      <a:pt x="1021" y="14799"/>
                      <a:pt x="1090" y="14436"/>
                    </a:cubicBezTo>
                    <a:cubicBezTo>
                      <a:pt x="1158" y="14068"/>
                      <a:pt x="1229" y="13701"/>
                      <a:pt x="1306" y="13343"/>
                    </a:cubicBezTo>
                    <a:cubicBezTo>
                      <a:pt x="1421" y="12795"/>
                      <a:pt x="1544" y="12242"/>
                      <a:pt x="1675" y="11697"/>
                    </a:cubicBezTo>
                    <a:cubicBezTo>
                      <a:pt x="1806" y="11151"/>
                      <a:pt x="1948" y="10601"/>
                      <a:pt x="2098" y="10058"/>
                    </a:cubicBezTo>
                    <a:cubicBezTo>
                      <a:pt x="2244" y="9523"/>
                      <a:pt x="2401" y="8978"/>
                      <a:pt x="2566" y="8442"/>
                    </a:cubicBezTo>
                    <a:cubicBezTo>
                      <a:pt x="2730" y="7913"/>
                      <a:pt x="2903" y="7381"/>
                      <a:pt x="3081" y="6864"/>
                    </a:cubicBezTo>
                    <a:cubicBezTo>
                      <a:pt x="3261" y="6340"/>
                      <a:pt x="3442" y="5839"/>
                      <a:pt x="3635" y="5334"/>
                    </a:cubicBezTo>
                    <a:cubicBezTo>
                      <a:pt x="3824" y="4829"/>
                      <a:pt x="4017" y="4349"/>
                      <a:pt x="4220" y="3867"/>
                    </a:cubicBezTo>
                    <a:cubicBezTo>
                      <a:pt x="4356" y="3543"/>
                      <a:pt x="4490" y="3235"/>
                      <a:pt x="4628" y="2929"/>
                    </a:cubicBezTo>
                    <a:lnTo>
                      <a:pt x="4678" y="2817"/>
                    </a:lnTo>
                    <a:cubicBezTo>
                      <a:pt x="4801" y="2548"/>
                      <a:pt x="4921" y="2292"/>
                      <a:pt x="5046" y="2029"/>
                    </a:cubicBezTo>
                    <a:cubicBezTo>
                      <a:pt x="5192" y="1731"/>
                      <a:pt x="5333" y="1448"/>
                      <a:pt x="5476" y="1170"/>
                    </a:cubicBezTo>
                    <a:cubicBezTo>
                      <a:pt x="5619" y="893"/>
                      <a:pt x="5762" y="627"/>
                      <a:pt x="5913" y="354"/>
                    </a:cubicBezTo>
                    <a:lnTo>
                      <a:pt x="6023" y="158"/>
                    </a:lnTo>
                    <a:lnTo>
                      <a:pt x="5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3" name="Google Shape;6743;p24"/>
              <p:cNvSpPr/>
              <p:nvPr/>
            </p:nvSpPr>
            <p:spPr>
              <a:xfrm>
                <a:off x="3281540" y="2683770"/>
                <a:ext cx="262827" cy="15177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4867" extrusionOk="0">
                    <a:moveTo>
                      <a:pt x="8428" y="0"/>
                    </a:moveTo>
                    <a:lnTo>
                      <a:pt x="8428" y="0"/>
                    </a:lnTo>
                    <a:cubicBezTo>
                      <a:pt x="7002" y="774"/>
                      <a:pt x="5601" y="1596"/>
                      <a:pt x="4189" y="2389"/>
                    </a:cubicBezTo>
                    <a:cubicBezTo>
                      <a:pt x="2795" y="3216"/>
                      <a:pt x="1383" y="4018"/>
                      <a:pt x="0" y="4867"/>
                    </a:cubicBezTo>
                    <a:cubicBezTo>
                      <a:pt x="1426" y="4092"/>
                      <a:pt x="2825" y="3272"/>
                      <a:pt x="4240" y="2476"/>
                    </a:cubicBezTo>
                    <a:cubicBezTo>
                      <a:pt x="5634" y="1649"/>
                      <a:pt x="7045" y="848"/>
                      <a:pt x="84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4" name="Google Shape;6744;p24"/>
              <p:cNvSpPr/>
              <p:nvPr/>
            </p:nvSpPr>
            <p:spPr>
              <a:xfrm>
                <a:off x="2997606" y="2527256"/>
                <a:ext cx="250166" cy="144418"/>
              </a:xfrm>
              <a:custGeom>
                <a:avLst/>
                <a:gdLst/>
                <a:ahLst/>
                <a:cxnLst/>
                <a:rect l="l" t="t" r="r" b="b"/>
                <a:pathLst>
                  <a:path w="8022" h="4631" extrusionOk="0">
                    <a:moveTo>
                      <a:pt x="8021" y="0"/>
                    </a:moveTo>
                    <a:lnTo>
                      <a:pt x="8021" y="0"/>
                    </a:lnTo>
                    <a:cubicBezTo>
                      <a:pt x="6663" y="735"/>
                      <a:pt x="5331" y="1515"/>
                      <a:pt x="3987" y="2273"/>
                    </a:cubicBezTo>
                    <a:cubicBezTo>
                      <a:pt x="2659" y="3060"/>
                      <a:pt x="1316" y="3821"/>
                      <a:pt x="0" y="4631"/>
                    </a:cubicBezTo>
                    <a:cubicBezTo>
                      <a:pt x="1359" y="3896"/>
                      <a:pt x="2689" y="3114"/>
                      <a:pt x="4036" y="2358"/>
                    </a:cubicBezTo>
                    <a:cubicBezTo>
                      <a:pt x="5363" y="1570"/>
                      <a:pt x="6706" y="808"/>
                      <a:pt x="80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5" name="Google Shape;6745;p24"/>
              <p:cNvSpPr/>
              <p:nvPr/>
            </p:nvSpPr>
            <p:spPr>
              <a:xfrm>
                <a:off x="2761010" y="2092359"/>
                <a:ext cx="313659" cy="689937"/>
              </a:xfrm>
              <a:custGeom>
                <a:avLst/>
                <a:gdLst/>
                <a:ahLst/>
                <a:cxnLst/>
                <a:rect l="l" t="t" r="r" b="b"/>
                <a:pathLst>
                  <a:path w="10058" h="22124" extrusionOk="0">
                    <a:moveTo>
                      <a:pt x="258" y="1"/>
                    </a:moveTo>
                    <a:lnTo>
                      <a:pt x="1" y="113"/>
                    </a:lnTo>
                    <a:lnTo>
                      <a:pt x="9763" y="22124"/>
                    </a:lnTo>
                    <a:lnTo>
                      <a:pt x="10057" y="21993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6" name="Google Shape;6746;p24"/>
              <p:cNvSpPr/>
              <p:nvPr/>
            </p:nvSpPr>
            <p:spPr>
              <a:xfrm>
                <a:off x="3043198" y="2263530"/>
                <a:ext cx="143981" cy="580634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8619" extrusionOk="0">
                    <a:moveTo>
                      <a:pt x="314" y="1"/>
                    </a:moveTo>
                    <a:lnTo>
                      <a:pt x="1" y="73"/>
                    </a:lnTo>
                    <a:lnTo>
                      <a:pt x="4303" y="18619"/>
                    </a:lnTo>
                    <a:lnTo>
                      <a:pt x="4617" y="18547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7" name="Google Shape;6747;p24"/>
              <p:cNvSpPr/>
              <p:nvPr/>
            </p:nvSpPr>
            <p:spPr>
              <a:xfrm>
                <a:off x="3336674" y="2269548"/>
                <a:ext cx="126923" cy="57944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18581" extrusionOk="0">
                    <a:moveTo>
                      <a:pt x="3754" y="1"/>
                    </a:moveTo>
                    <a:lnTo>
                      <a:pt x="0" y="18516"/>
                    </a:lnTo>
                    <a:lnTo>
                      <a:pt x="315" y="18581"/>
                    </a:lnTo>
                    <a:lnTo>
                      <a:pt x="4069" y="65"/>
                    </a:lnTo>
                    <a:lnTo>
                      <a:pt x="37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8" name="Google Shape;6748;p24"/>
              <p:cNvSpPr/>
              <p:nvPr/>
            </p:nvSpPr>
            <p:spPr>
              <a:xfrm>
                <a:off x="3451495" y="2106080"/>
                <a:ext cx="308825" cy="673877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21609" extrusionOk="0">
                    <a:moveTo>
                      <a:pt x="9610" y="1"/>
                    </a:moveTo>
                    <a:lnTo>
                      <a:pt x="0" y="21479"/>
                    </a:lnTo>
                    <a:lnTo>
                      <a:pt x="294" y="21609"/>
                    </a:lnTo>
                    <a:lnTo>
                      <a:pt x="9903" y="132"/>
                    </a:lnTo>
                    <a:lnTo>
                      <a:pt x="96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9" name="Google Shape;6749;p24"/>
              <p:cNvSpPr/>
              <p:nvPr/>
            </p:nvSpPr>
            <p:spPr>
              <a:xfrm>
                <a:off x="3226655" y="2870845"/>
                <a:ext cx="82796" cy="143326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4596" extrusionOk="0">
                    <a:moveTo>
                      <a:pt x="1325" y="1"/>
                    </a:moveTo>
                    <a:cubicBezTo>
                      <a:pt x="1171" y="1"/>
                      <a:pt x="1007" y="114"/>
                      <a:pt x="795" y="366"/>
                    </a:cubicBezTo>
                    <a:cubicBezTo>
                      <a:pt x="184" y="1209"/>
                      <a:pt x="0" y="2327"/>
                      <a:pt x="62" y="3349"/>
                    </a:cubicBezTo>
                    <a:cubicBezTo>
                      <a:pt x="86" y="4112"/>
                      <a:pt x="748" y="4595"/>
                      <a:pt x="1438" y="4595"/>
                    </a:cubicBezTo>
                    <a:cubicBezTo>
                      <a:pt x="1649" y="4595"/>
                      <a:pt x="1864" y="4550"/>
                      <a:pt x="2063" y="4453"/>
                    </a:cubicBezTo>
                    <a:cubicBezTo>
                      <a:pt x="2568" y="4194"/>
                      <a:pt x="2654" y="3567"/>
                      <a:pt x="2639" y="3054"/>
                    </a:cubicBezTo>
                    <a:cubicBezTo>
                      <a:pt x="2594" y="2158"/>
                      <a:pt x="2417" y="1224"/>
                      <a:pt x="1911" y="465"/>
                    </a:cubicBezTo>
                    <a:cubicBezTo>
                      <a:pt x="1685" y="171"/>
                      <a:pt x="1513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0" name="Google Shape;6750;p24"/>
              <p:cNvSpPr/>
              <p:nvPr/>
            </p:nvSpPr>
            <p:spPr>
              <a:xfrm>
                <a:off x="3505911" y="2727740"/>
                <a:ext cx="6131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4808" extrusionOk="0">
                    <a:moveTo>
                      <a:pt x="830" y="0"/>
                    </a:moveTo>
                    <a:cubicBezTo>
                      <a:pt x="333" y="226"/>
                      <a:pt x="255" y="1681"/>
                      <a:pt x="195" y="2199"/>
                    </a:cubicBezTo>
                    <a:cubicBezTo>
                      <a:pt x="173" y="2940"/>
                      <a:pt x="1" y="4507"/>
                      <a:pt x="873" y="4804"/>
                    </a:cubicBezTo>
                    <a:cubicBezTo>
                      <a:pt x="891" y="4806"/>
                      <a:pt x="908" y="4807"/>
                      <a:pt x="925" y="4807"/>
                    </a:cubicBezTo>
                    <a:cubicBezTo>
                      <a:pt x="1966" y="4807"/>
                      <a:pt x="1438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1" name="Google Shape;6751;p24"/>
              <p:cNvSpPr/>
              <p:nvPr/>
            </p:nvSpPr>
            <p:spPr>
              <a:xfrm>
                <a:off x="2975309" y="2716857"/>
                <a:ext cx="61341" cy="149969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4809" extrusionOk="0">
                    <a:moveTo>
                      <a:pt x="830" y="0"/>
                    </a:moveTo>
                    <a:cubicBezTo>
                      <a:pt x="333" y="227"/>
                      <a:pt x="254" y="1681"/>
                      <a:pt x="195" y="2198"/>
                    </a:cubicBezTo>
                    <a:cubicBezTo>
                      <a:pt x="173" y="2941"/>
                      <a:pt x="1" y="4509"/>
                      <a:pt x="874" y="4805"/>
                    </a:cubicBezTo>
                    <a:cubicBezTo>
                      <a:pt x="891" y="4807"/>
                      <a:pt x="909" y="4808"/>
                      <a:pt x="926" y="4808"/>
                    </a:cubicBezTo>
                    <a:cubicBezTo>
                      <a:pt x="1966" y="4808"/>
                      <a:pt x="1439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2" name="Google Shape;6752;p24"/>
              <p:cNvSpPr/>
              <p:nvPr/>
            </p:nvSpPr>
            <p:spPr>
              <a:xfrm>
                <a:off x="3088134" y="2784808"/>
                <a:ext cx="67640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4735" extrusionOk="0">
                    <a:moveTo>
                      <a:pt x="955" y="1"/>
                    </a:moveTo>
                    <a:cubicBezTo>
                      <a:pt x="171" y="108"/>
                      <a:pt x="50" y="1924"/>
                      <a:pt x="13" y="2568"/>
                    </a:cubicBezTo>
                    <a:cubicBezTo>
                      <a:pt x="0" y="3129"/>
                      <a:pt x="52" y="3733"/>
                      <a:pt x="382" y="4206"/>
                    </a:cubicBezTo>
                    <a:cubicBezTo>
                      <a:pt x="555" y="4476"/>
                      <a:pt x="927" y="4735"/>
                      <a:pt x="1256" y="4735"/>
                    </a:cubicBezTo>
                    <a:cubicBezTo>
                      <a:pt x="1438" y="4735"/>
                      <a:pt x="1608" y="4655"/>
                      <a:pt x="1722" y="4454"/>
                    </a:cubicBezTo>
                    <a:cubicBezTo>
                      <a:pt x="2168" y="3544"/>
                      <a:pt x="1730" y="712"/>
                      <a:pt x="979" y="16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3" name="Google Shape;6753;p24"/>
              <p:cNvSpPr/>
              <p:nvPr/>
            </p:nvSpPr>
            <p:spPr>
              <a:xfrm>
                <a:off x="3388003" y="2784808"/>
                <a:ext cx="67609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735" extrusionOk="0">
                    <a:moveTo>
                      <a:pt x="1214" y="1"/>
                    </a:moveTo>
                    <a:lnTo>
                      <a:pt x="1188" y="16"/>
                    </a:lnTo>
                    <a:cubicBezTo>
                      <a:pt x="439" y="712"/>
                      <a:pt x="1" y="3544"/>
                      <a:pt x="446" y="4454"/>
                    </a:cubicBezTo>
                    <a:cubicBezTo>
                      <a:pt x="561" y="4655"/>
                      <a:pt x="729" y="4735"/>
                      <a:pt x="912" y="4735"/>
                    </a:cubicBezTo>
                    <a:cubicBezTo>
                      <a:pt x="1240" y="4735"/>
                      <a:pt x="1613" y="4476"/>
                      <a:pt x="1785" y="4206"/>
                    </a:cubicBezTo>
                    <a:cubicBezTo>
                      <a:pt x="2115" y="3733"/>
                      <a:pt x="2167" y="3129"/>
                      <a:pt x="2156" y="2568"/>
                    </a:cubicBezTo>
                    <a:cubicBezTo>
                      <a:pt x="2117" y="1924"/>
                      <a:pt x="1997" y="108"/>
                      <a:pt x="1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4" name="Google Shape;6754;p24"/>
              <p:cNvSpPr/>
              <p:nvPr/>
            </p:nvSpPr>
            <p:spPr>
              <a:xfrm>
                <a:off x="3331248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532" y="0"/>
                    </a:moveTo>
                    <a:cubicBezTo>
                      <a:pt x="480" y="0"/>
                      <a:pt x="420" y="18"/>
                      <a:pt x="356" y="55"/>
                    </a:cubicBezTo>
                    <a:cubicBezTo>
                      <a:pt x="160" y="168"/>
                      <a:pt x="0" y="420"/>
                      <a:pt x="0" y="616"/>
                    </a:cubicBezTo>
                    <a:cubicBezTo>
                      <a:pt x="0" y="748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6" y="767"/>
                    </a:cubicBezTo>
                    <a:cubicBezTo>
                      <a:pt x="551" y="653"/>
                      <a:pt x="712" y="401"/>
                      <a:pt x="712" y="206"/>
                    </a:cubicBezTo>
                    <a:cubicBezTo>
                      <a:pt x="712" y="74"/>
                      <a:pt x="639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5" name="Google Shape;6755;p24"/>
              <p:cNvSpPr/>
              <p:nvPr/>
            </p:nvSpPr>
            <p:spPr>
              <a:xfrm>
                <a:off x="3446973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534" y="0"/>
                    </a:moveTo>
                    <a:cubicBezTo>
                      <a:pt x="481" y="0"/>
                      <a:pt x="420" y="18"/>
                      <a:pt x="355" y="55"/>
                    </a:cubicBezTo>
                    <a:cubicBezTo>
                      <a:pt x="160" y="169"/>
                      <a:pt x="0" y="420"/>
                      <a:pt x="0" y="616"/>
                    </a:cubicBezTo>
                    <a:cubicBezTo>
                      <a:pt x="0" y="749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5" y="767"/>
                    </a:cubicBezTo>
                    <a:cubicBezTo>
                      <a:pt x="552" y="653"/>
                      <a:pt x="712" y="402"/>
                      <a:pt x="712" y="206"/>
                    </a:cubicBezTo>
                    <a:cubicBezTo>
                      <a:pt x="712" y="74"/>
                      <a:pt x="641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6" name="Google Shape;6756;p24"/>
              <p:cNvSpPr/>
              <p:nvPr/>
            </p:nvSpPr>
            <p:spPr>
              <a:xfrm>
                <a:off x="3169432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180" y="0"/>
                    </a:moveTo>
                    <a:cubicBezTo>
                      <a:pt x="73" y="0"/>
                      <a:pt x="1" y="74"/>
                      <a:pt x="1" y="206"/>
                    </a:cubicBezTo>
                    <a:cubicBezTo>
                      <a:pt x="1" y="401"/>
                      <a:pt x="161" y="653"/>
                      <a:pt x="356" y="767"/>
                    </a:cubicBezTo>
                    <a:cubicBezTo>
                      <a:pt x="421" y="804"/>
                      <a:pt x="482" y="822"/>
                      <a:pt x="535" y="822"/>
                    </a:cubicBezTo>
                    <a:cubicBezTo>
                      <a:pt x="641" y="822"/>
                      <a:pt x="713" y="748"/>
                      <a:pt x="713" y="616"/>
                    </a:cubicBezTo>
                    <a:cubicBezTo>
                      <a:pt x="713" y="420"/>
                      <a:pt x="553" y="168"/>
                      <a:pt x="356" y="55"/>
                    </a:cubicBezTo>
                    <a:cubicBezTo>
                      <a:pt x="292" y="18"/>
                      <a:pt x="232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7" name="Google Shape;6757;p24"/>
              <p:cNvSpPr/>
              <p:nvPr/>
            </p:nvSpPr>
            <p:spPr>
              <a:xfrm>
                <a:off x="3053738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178" y="0"/>
                    </a:moveTo>
                    <a:cubicBezTo>
                      <a:pt x="72" y="0"/>
                      <a:pt x="0" y="74"/>
                      <a:pt x="0" y="206"/>
                    </a:cubicBezTo>
                    <a:cubicBezTo>
                      <a:pt x="0" y="402"/>
                      <a:pt x="160" y="653"/>
                      <a:pt x="355" y="767"/>
                    </a:cubicBezTo>
                    <a:cubicBezTo>
                      <a:pt x="420" y="804"/>
                      <a:pt x="481" y="822"/>
                      <a:pt x="533" y="822"/>
                    </a:cubicBezTo>
                    <a:cubicBezTo>
                      <a:pt x="640" y="822"/>
                      <a:pt x="712" y="749"/>
                      <a:pt x="712" y="616"/>
                    </a:cubicBezTo>
                    <a:cubicBezTo>
                      <a:pt x="712" y="420"/>
                      <a:pt x="551" y="169"/>
                      <a:pt x="355" y="55"/>
                    </a:cubicBezTo>
                    <a:cubicBezTo>
                      <a:pt x="291" y="18"/>
                      <a:pt x="23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8" name="Google Shape;6758;p24"/>
              <p:cNvSpPr/>
              <p:nvPr/>
            </p:nvSpPr>
            <p:spPr>
              <a:xfrm>
                <a:off x="2731822" y="2025624"/>
                <a:ext cx="161975" cy="185270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5941" extrusionOk="0">
                    <a:moveTo>
                      <a:pt x="1" y="0"/>
                    </a:moveTo>
                    <a:lnTo>
                      <a:pt x="227" y="910"/>
                    </a:lnTo>
                    <a:cubicBezTo>
                      <a:pt x="250" y="965"/>
                      <a:pt x="284" y="1054"/>
                      <a:pt x="324" y="1155"/>
                    </a:cubicBezTo>
                    <a:cubicBezTo>
                      <a:pt x="401" y="1356"/>
                      <a:pt x="490" y="1585"/>
                      <a:pt x="559" y="1701"/>
                    </a:cubicBezTo>
                    <a:cubicBezTo>
                      <a:pt x="579" y="1734"/>
                      <a:pt x="615" y="1784"/>
                      <a:pt x="649" y="1835"/>
                    </a:cubicBezTo>
                    <a:cubicBezTo>
                      <a:pt x="681" y="1881"/>
                      <a:pt x="714" y="1927"/>
                      <a:pt x="728" y="1953"/>
                    </a:cubicBezTo>
                    <a:cubicBezTo>
                      <a:pt x="849" y="2164"/>
                      <a:pt x="986" y="2374"/>
                      <a:pt x="1129" y="2578"/>
                    </a:cubicBezTo>
                    <a:cubicBezTo>
                      <a:pt x="1273" y="2782"/>
                      <a:pt x="1431" y="2986"/>
                      <a:pt x="1600" y="3186"/>
                    </a:cubicBezTo>
                    <a:cubicBezTo>
                      <a:pt x="1765" y="3384"/>
                      <a:pt x="1946" y="3581"/>
                      <a:pt x="2139" y="3774"/>
                    </a:cubicBezTo>
                    <a:cubicBezTo>
                      <a:pt x="2327" y="3962"/>
                      <a:pt x="2531" y="4154"/>
                      <a:pt x="2744" y="4339"/>
                    </a:cubicBezTo>
                    <a:cubicBezTo>
                      <a:pt x="2955" y="4523"/>
                      <a:pt x="3181" y="4704"/>
                      <a:pt x="3413" y="4881"/>
                    </a:cubicBezTo>
                    <a:cubicBezTo>
                      <a:pt x="3641" y="5054"/>
                      <a:pt x="3893" y="5232"/>
                      <a:pt x="4141" y="5394"/>
                    </a:cubicBezTo>
                    <a:cubicBezTo>
                      <a:pt x="4389" y="5558"/>
                      <a:pt x="4660" y="5725"/>
                      <a:pt x="4926" y="5879"/>
                    </a:cubicBezTo>
                    <a:lnTo>
                      <a:pt x="5031" y="5941"/>
                    </a:lnTo>
                    <a:lnTo>
                      <a:pt x="5194" y="5662"/>
                    </a:lnTo>
                    <a:lnTo>
                      <a:pt x="5087" y="5601"/>
                    </a:lnTo>
                    <a:cubicBezTo>
                      <a:pt x="4827" y="5450"/>
                      <a:pt x="4561" y="5286"/>
                      <a:pt x="4318" y="5127"/>
                    </a:cubicBezTo>
                    <a:cubicBezTo>
                      <a:pt x="4078" y="4969"/>
                      <a:pt x="3831" y="4796"/>
                      <a:pt x="3607" y="4625"/>
                    </a:cubicBezTo>
                    <a:cubicBezTo>
                      <a:pt x="3381" y="4456"/>
                      <a:pt x="3161" y="4277"/>
                      <a:pt x="2957" y="4099"/>
                    </a:cubicBezTo>
                    <a:cubicBezTo>
                      <a:pt x="2751" y="3919"/>
                      <a:pt x="2554" y="3737"/>
                      <a:pt x="2369" y="3548"/>
                    </a:cubicBezTo>
                    <a:cubicBezTo>
                      <a:pt x="2186" y="3364"/>
                      <a:pt x="2011" y="3172"/>
                      <a:pt x="1848" y="2979"/>
                    </a:cubicBezTo>
                    <a:cubicBezTo>
                      <a:pt x="1684" y="2788"/>
                      <a:pt x="1531" y="2589"/>
                      <a:pt x="1393" y="2394"/>
                    </a:cubicBezTo>
                    <a:cubicBezTo>
                      <a:pt x="1253" y="2198"/>
                      <a:pt x="1124" y="1994"/>
                      <a:pt x="1006" y="1793"/>
                    </a:cubicBezTo>
                    <a:lnTo>
                      <a:pt x="901" y="1612"/>
                    </a:lnTo>
                    <a:cubicBezTo>
                      <a:pt x="809" y="1459"/>
                      <a:pt x="695" y="1268"/>
                      <a:pt x="623" y="111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9" name="Google Shape;6759;p24"/>
              <p:cNvSpPr/>
              <p:nvPr/>
            </p:nvSpPr>
            <p:spPr>
              <a:xfrm>
                <a:off x="2881943" y="2033763"/>
                <a:ext cx="913876" cy="266226"/>
              </a:xfrm>
              <a:custGeom>
                <a:avLst/>
                <a:gdLst/>
                <a:ahLst/>
                <a:cxnLst/>
                <a:rect l="l" t="t" r="r" b="b"/>
                <a:pathLst>
                  <a:path w="29305" h="8537" extrusionOk="0">
                    <a:moveTo>
                      <a:pt x="29304" y="1"/>
                    </a:moveTo>
                    <a:cubicBezTo>
                      <a:pt x="29297" y="15"/>
                      <a:pt x="28860" y="733"/>
                      <a:pt x="28812" y="806"/>
                    </a:cubicBezTo>
                    <a:cubicBezTo>
                      <a:pt x="28751" y="909"/>
                      <a:pt x="28679" y="1026"/>
                      <a:pt x="28664" y="1050"/>
                    </a:cubicBezTo>
                    <a:cubicBezTo>
                      <a:pt x="28521" y="1316"/>
                      <a:pt x="28250" y="1811"/>
                      <a:pt x="28137" y="1981"/>
                    </a:cubicBezTo>
                    <a:cubicBezTo>
                      <a:pt x="28000" y="2179"/>
                      <a:pt x="27861" y="2372"/>
                      <a:pt x="27703" y="2566"/>
                    </a:cubicBezTo>
                    <a:cubicBezTo>
                      <a:pt x="27546" y="2761"/>
                      <a:pt x="27382" y="2947"/>
                      <a:pt x="27202" y="3135"/>
                    </a:cubicBezTo>
                    <a:cubicBezTo>
                      <a:pt x="27025" y="3322"/>
                      <a:pt x="26841" y="3502"/>
                      <a:pt x="26639" y="3686"/>
                    </a:cubicBezTo>
                    <a:cubicBezTo>
                      <a:pt x="26437" y="3868"/>
                      <a:pt x="26232" y="4041"/>
                      <a:pt x="26012" y="4213"/>
                    </a:cubicBezTo>
                    <a:cubicBezTo>
                      <a:pt x="25789" y="4387"/>
                      <a:pt x="25563" y="4553"/>
                      <a:pt x="25325" y="4716"/>
                    </a:cubicBezTo>
                    <a:cubicBezTo>
                      <a:pt x="25085" y="4880"/>
                      <a:pt x="24842" y="5037"/>
                      <a:pt x="24583" y="5192"/>
                    </a:cubicBezTo>
                    <a:cubicBezTo>
                      <a:pt x="24410" y="5297"/>
                      <a:pt x="24238" y="5398"/>
                      <a:pt x="24057" y="5497"/>
                    </a:cubicBezTo>
                    <a:cubicBezTo>
                      <a:pt x="23877" y="5595"/>
                      <a:pt x="23690" y="5693"/>
                      <a:pt x="23503" y="5787"/>
                    </a:cubicBezTo>
                    <a:cubicBezTo>
                      <a:pt x="23226" y="5928"/>
                      <a:pt x="22924" y="6069"/>
                      <a:pt x="22630" y="6199"/>
                    </a:cubicBezTo>
                    <a:cubicBezTo>
                      <a:pt x="22333" y="6331"/>
                      <a:pt x="22024" y="6457"/>
                      <a:pt x="21713" y="6577"/>
                    </a:cubicBezTo>
                    <a:cubicBezTo>
                      <a:pt x="21401" y="6695"/>
                      <a:pt x="21078" y="6813"/>
                      <a:pt x="20754" y="6917"/>
                    </a:cubicBezTo>
                    <a:cubicBezTo>
                      <a:pt x="20431" y="7024"/>
                      <a:pt x="20097" y="7126"/>
                      <a:pt x="19759" y="7222"/>
                    </a:cubicBezTo>
                    <a:cubicBezTo>
                      <a:pt x="19423" y="7317"/>
                      <a:pt x="19078" y="7406"/>
                      <a:pt x="18732" y="7488"/>
                    </a:cubicBezTo>
                    <a:cubicBezTo>
                      <a:pt x="18385" y="7569"/>
                      <a:pt x="18030" y="7643"/>
                      <a:pt x="17675" y="7712"/>
                    </a:cubicBezTo>
                    <a:cubicBezTo>
                      <a:pt x="17321" y="7780"/>
                      <a:pt x="16957" y="7843"/>
                      <a:pt x="16597" y="7898"/>
                    </a:cubicBezTo>
                    <a:cubicBezTo>
                      <a:pt x="16236" y="7951"/>
                      <a:pt x="15865" y="8000"/>
                      <a:pt x="15498" y="8039"/>
                    </a:cubicBezTo>
                    <a:cubicBezTo>
                      <a:pt x="14950" y="8099"/>
                      <a:pt x="14390" y="8145"/>
                      <a:pt x="13828" y="8174"/>
                    </a:cubicBezTo>
                    <a:cubicBezTo>
                      <a:pt x="13320" y="8201"/>
                      <a:pt x="12803" y="8214"/>
                      <a:pt x="12291" y="8214"/>
                    </a:cubicBezTo>
                    <a:lnTo>
                      <a:pt x="12143" y="8214"/>
                    </a:lnTo>
                    <a:cubicBezTo>
                      <a:pt x="11582" y="8210"/>
                      <a:pt x="11017" y="8190"/>
                      <a:pt x="10461" y="8157"/>
                    </a:cubicBezTo>
                    <a:cubicBezTo>
                      <a:pt x="9897" y="8121"/>
                      <a:pt x="9354" y="8070"/>
                      <a:pt x="8800" y="8003"/>
                    </a:cubicBezTo>
                    <a:cubicBezTo>
                      <a:pt x="8250" y="7937"/>
                      <a:pt x="7718" y="7856"/>
                      <a:pt x="7176" y="7757"/>
                    </a:cubicBezTo>
                    <a:cubicBezTo>
                      <a:pt x="6816" y="7692"/>
                      <a:pt x="6471" y="7622"/>
                      <a:pt x="6122" y="7543"/>
                    </a:cubicBezTo>
                    <a:cubicBezTo>
                      <a:pt x="5771" y="7464"/>
                      <a:pt x="5435" y="7382"/>
                      <a:pt x="5094" y="7290"/>
                    </a:cubicBezTo>
                    <a:cubicBezTo>
                      <a:pt x="4753" y="7198"/>
                      <a:pt x="4427" y="7101"/>
                      <a:pt x="4098" y="6997"/>
                    </a:cubicBezTo>
                    <a:cubicBezTo>
                      <a:pt x="3770" y="6893"/>
                      <a:pt x="3455" y="6785"/>
                      <a:pt x="3139" y="6669"/>
                    </a:cubicBezTo>
                    <a:cubicBezTo>
                      <a:pt x="2821" y="6551"/>
                      <a:pt x="2520" y="6432"/>
                      <a:pt x="2219" y="6304"/>
                    </a:cubicBezTo>
                    <a:cubicBezTo>
                      <a:pt x="1917" y="6176"/>
                      <a:pt x="1631" y="6045"/>
                      <a:pt x="1343" y="5907"/>
                    </a:cubicBezTo>
                    <a:cubicBezTo>
                      <a:pt x="1057" y="5766"/>
                      <a:pt x="787" y="5626"/>
                      <a:pt x="516" y="5477"/>
                    </a:cubicBezTo>
                    <a:cubicBezTo>
                      <a:pt x="432" y="5429"/>
                      <a:pt x="163" y="5276"/>
                      <a:pt x="163" y="5276"/>
                    </a:cubicBezTo>
                    <a:lnTo>
                      <a:pt x="0" y="5555"/>
                    </a:lnTo>
                    <a:cubicBezTo>
                      <a:pt x="0" y="5555"/>
                      <a:pt x="273" y="5710"/>
                      <a:pt x="360" y="5759"/>
                    </a:cubicBezTo>
                    <a:cubicBezTo>
                      <a:pt x="634" y="5911"/>
                      <a:pt x="910" y="6053"/>
                      <a:pt x="1204" y="6196"/>
                    </a:cubicBezTo>
                    <a:cubicBezTo>
                      <a:pt x="1494" y="6338"/>
                      <a:pt x="1784" y="6470"/>
                      <a:pt x="2092" y="6600"/>
                    </a:cubicBezTo>
                    <a:cubicBezTo>
                      <a:pt x="2400" y="6731"/>
                      <a:pt x="2706" y="6851"/>
                      <a:pt x="3027" y="6971"/>
                    </a:cubicBezTo>
                    <a:cubicBezTo>
                      <a:pt x="3349" y="7089"/>
                      <a:pt x="3666" y="7198"/>
                      <a:pt x="4001" y="7304"/>
                    </a:cubicBezTo>
                    <a:cubicBezTo>
                      <a:pt x="4335" y="7411"/>
                      <a:pt x="4665" y="7507"/>
                      <a:pt x="5010" y="7600"/>
                    </a:cubicBezTo>
                    <a:cubicBezTo>
                      <a:pt x="5357" y="7694"/>
                      <a:pt x="5698" y="7779"/>
                      <a:pt x="6053" y="7858"/>
                    </a:cubicBezTo>
                    <a:cubicBezTo>
                      <a:pt x="6409" y="7938"/>
                      <a:pt x="6757" y="8009"/>
                      <a:pt x="7122" y="8075"/>
                    </a:cubicBezTo>
                    <a:cubicBezTo>
                      <a:pt x="7667" y="8174"/>
                      <a:pt x="8206" y="8254"/>
                      <a:pt x="8767" y="8323"/>
                    </a:cubicBezTo>
                    <a:cubicBezTo>
                      <a:pt x="9331" y="8391"/>
                      <a:pt x="9881" y="8443"/>
                      <a:pt x="10448" y="8479"/>
                    </a:cubicBezTo>
                    <a:cubicBezTo>
                      <a:pt x="11010" y="8515"/>
                      <a:pt x="11581" y="8532"/>
                      <a:pt x="12147" y="8535"/>
                    </a:cubicBezTo>
                    <a:lnTo>
                      <a:pt x="12297" y="8536"/>
                    </a:lnTo>
                    <a:cubicBezTo>
                      <a:pt x="12814" y="8536"/>
                      <a:pt x="13333" y="8523"/>
                      <a:pt x="13842" y="8496"/>
                    </a:cubicBezTo>
                    <a:cubicBezTo>
                      <a:pt x="14404" y="8467"/>
                      <a:pt x="14972" y="8421"/>
                      <a:pt x="15533" y="8359"/>
                    </a:cubicBezTo>
                    <a:cubicBezTo>
                      <a:pt x="15905" y="8321"/>
                      <a:pt x="16276" y="8270"/>
                      <a:pt x="16643" y="8216"/>
                    </a:cubicBezTo>
                    <a:cubicBezTo>
                      <a:pt x="17009" y="8160"/>
                      <a:pt x="17376" y="8098"/>
                      <a:pt x="17735" y="8029"/>
                    </a:cubicBezTo>
                    <a:cubicBezTo>
                      <a:pt x="18095" y="7958"/>
                      <a:pt x="18454" y="7884"/>
                      <a:pt x="18805" y="7800"/>
                    </a:cubicBezTo>
                    <a:cubicBezTo>
                      <a:pt x="19157" y="7718"/>
                      <a:pt x="19508" y="7628"/>
                      <a:pt x="19847" y="7533"/>
                    </a:cubicBezTo>
                    <a:cubicBezTo>
                      <a:pt x="20189" y="7438"/>
                      <a:pt x="20530" y="7333"/>
                      <a:pt x="20858" y="7225"/>
                    </a:cubicBezTo>
                    <a:cubicBezTo>
                      <a:pt x="21186" y="7116"/>
                      <a:pt x="21513" y="6999"/>
                      <a:pt x="21830" y="6879"/>
                    </a:cubicBezTo>
                    <a:cubicBezTo>
                      <a:pt x="22146" y="6758"/>
                      <a:pt x="22461" y="6628"/>
                      <a:pt x="22763" y="6496"/>
                    </a:cubicBezTo>
                    <a:cubicBezTo>
                      <a:pt x="23060" y="6365"/>
                      <a:pt x="23368" y="6219"/>
                      <a:pt x="23650" y="6078"/>
                    </a:cubicBezTo>
                    <a:cubicBezTo>
                      <a:pt x="23841" y="5982"/>
                      <a:pt x="24029" y="5881"/>
                      <a:pt x="24212" y="5780"/>
                    </a:cubicBezTo>
                    <a:cubicBezTo>
                      <a:pt x="24397" y="5680"/>
                      <a:pt x="24574" y="5578"/>
                      <a:pt x="24750" y="5471"/>
                    </a:cubicBezTo>
                    <a:cubicBezTo>
                      <a:pt x="25016" y="5313"/>
                      <a:pt x="25264" y="5153"/>
                      <a:pt x="25509" y="4985"/>
                    </a:cubicBezTo>
                    <a:cubicBezTo>
                      <a:pt x="25755" y="4816"/>
                      <a:pt x="25985" y="4647"/>
                      <a:pt x="26210" y="4469"/>
                    </a:cubicBezTo>
                    <a:cubicBezTo>
                      <a:pt x="26437" y="4291"/>
                      <a:pt x="26647" y="4113"/>
                      <a:pt x="26854" y="3926"/>
                    </a:cubicBezTo>
                    <a:cubicBezTo>
                      <a:pt x="27063" y="3737"/>
                      <a:pt x="27253" y="3552"/>
                      <a:pt x="27437" y="3358"/>
                    </a:cubicBezTo>
                    <a:cubicBezTo>
                      <a:pt x="27622" y="3162"/>
                      <a:pt x="27790" y="2970"/>
                      <a:pt x="27954" y="2768"/>
                    </a:cubicBezTo>
                    <a:cubicBezTo>
                      <a:pt x="28118" y="2567"/>
                      <a:pt x="28265" y="2369"/>
                      <a:pt x="28406" y="2160"/>
                    </a:cubicBezTo>
                    <a:cubicBezTo>
                      <a:pt x="28528" y="1978"/>
                      <a:pt x="28801" y="1473"/>
                      <a:pt x="28948" y="1201"/>
                    </a:cubicBezTo>
                    <a:lnTo>
                      <a:pt x="29014" y="1076"/>
                    </a:lnTo>
                    <a:lnTo>
                      <a:pt x="29132" y="751"/>
                    </a:lnTo>
                    <a:lnTo>
                      <a:pt x="29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60" name="Google Shape;6760;p24"/>
            <p:cNvGrpSpPr/>
            <p:nvPr/>
          </p:nvGrpSpPr>
          <p:grpSpPr>
            <a:xfrm>
              <a:off x="6930309" y="212430"/>
              <a:ext cx="776698" cy="1258950"/>
              <a:chOff x="2694743" y="1262730"/>
              <a:chExt cx="1140526" cy="1849764"/>
            </a:xfrm>
          </p:grpSpPr>
          <p:sp>
            <p:nvSpPr>
              <p:cNvPr id="6761" name="Google Shape;6761;p24"/>
              <p:cNvSpPr/>
              <p:nvPr/>
            </p:nvSpPr>
            <p:spPr>
              <a:xfrm>
                <a:off x="3509310" y="2484533"/>
                <a:ext cx="70696" cy="131725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4224" extrusionOk="0">
                    <a:moveTo>
                      <a:pt x="347" y="1"/>
                    </a:moveTo>
                    <a:cubicBezTo>
                      <a:pt x="316" y="1"/>
                      <a:pt x="285" y="7"/>
                      <a:pt x="260" y="22"/>
                    </a:cubicBezTo>
                    <a:cubicBezTo>
                      <a:pt x="173" y="72"/>
                      <a:pt x="87" y="121"/>
                      <a:pt x="1" y="171"/>
                    </a:cubicBezTo>
                    <a:lnTo>
                      <a:pt x="1" y="173"/>
                    </a:lnTo>
                    <a:cubicBezTo>
                      <a:pt x="30" y="158"/>
                      <a:pt x="66" y="150"/>
                      <a:pt x="100" y="150"/>
                    </a:cubicBezTo>
                    <a:cubicBezTo>
                      <a:pt x="106" y="150"/>
                      <a:pt x="112" y="151"/>
                      <a:pt x="117" y="151"/>
                    </a:cubicBezTo>
                    <a:cubicBezTo>
                      <a:pt x="168" y="157"/>
                      <a:pt x="215" y="178"/>
                      <a:pt x="257" y="206"/>
                    </a:cubicBezTo>
                    <a:cubicBezTo>
                      <a:pt x="314" y="242"/>
                      <a:pt x="362" y="286"/>
                      <a:pt x="405" y="338"/>
                    </a:cubicBezTo>
                    <a:cubicBezTo>
                      <a:pt x="460" y="403"/>
                      <a:pt x="503" y="476"/>
                      <a:pt x="533" y="554"/>
                    </a:cubicBezTo>
                    <a:lnTo>
                      <a:pt x="2008" y="4224"/>
                    </a:lnTo>
                    <a:cubicBezTo>
                      <a:pt x="2094" y="4174"/>
                      <a:pt x="2180" y="4125"/>
                      <a:pt x="2267" y="4074"/>
                    </a:cubicBezTo>
                    <a:lnTo>
                      <a:pt x="2257" y="4046"/>
                    </a:lnTo>
                    <a:lnTo>
                      <a:pt x="792" y="404"/>
                    </a:lnTo>
                    <a:cubicBezTo>
                      <a:pt x="756" y="314"/>
                      <a:pt x="698" y="227"/>
                      <a:pt x="631" y="152"/>
                    </a:cubicBezTo>
                    <a:cubicBezTo>
                      <a:pt x="576" y="94"/>
                      <a:pt x="516" y="42"/>
                      <a:pt x="437" y="16"/>
                    </a:cubicBezTo>
                    <a:cubicBezTo>
                      <a:pt x="408" y="7"/>
                      <a:pt x="37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2" name="Google Shape;6762;p24"/>
              <p:cNvSpPr/>
              <p:nvPr/>
            </p:nvSpPr>
            <p:spPr>
              <a:xfrm>
                <a:off x="3506098" y="2489242"/>
                <a:ext cx="65832" cy="128389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4117" extrusionOk="0">
                    <a:moveTo>
                      <a:pt x="206" y="1"/>
                    </a:moveTo>
                    <a:cubicBezTo>
                      <a:pt x="171" y="1"/>
                      <a:pt x="135" y="8"/>
                      <a:pt x="105" y="23"/>
                    </a:cubicBezTo>
                    <a:cubicBezTo>
                      <a:pt x="97" y="27"/>
                      <a:pt x="88" y="33"/>
                      <a:pt x="81" y="39"/>
                    </a:cubicBezTo>
                    <a:cubicBezTo>
                      <a:pt x="29" y="81"/>
                      <a:pt x="9" y="154"/>
                      <a:pt x="5" y="223"/>
                    </a:cubicBezTo>
                    <a:cubicBezTo>
                      <a:pt x="0" y="309"/>
                      <a:pt x="19" y="388"/>
                      <a:pt x="51" y="466"/>
                    </a:cubicBezTo>
                    <a:lnTo>
                      <a:pt x="1921" y="4100"/>
                    </a:lnTo>
                    <a:lnTo>
                      <a:pt x="1928" y="4116"/>
                    </a:lnTo>
                    <a:cubicBezTo>
                      <a:pt x="1941" y="4106"/>
                      <a:pt x="1956" y="4099"/>
                      <a:pt x="1970" y="4092"/>
                    </a:cubicBezTo>
                    <a:cubicBezTo>
                      <a:pt x="1999" y="4077"/>
                      <a:pt x="2030" y="4070"/>
                      <a:pt x="2063" y="4070"/>
                    </a:cubicBezTo>
                    <a:cubicBezTo>
                      <a:pt x="2079" y="4070"/>
                      <a:pt x="2095" y="4070"/>
                      <a:pt x="2111" y="4073"/>
                    </a:cubicBezTo>
                    <a:lnTo>
                      <a:pt x="636" y="403"/>
                    </a:lnTo>
                    <a:cubicBezTo>
                      <a:pt x="606" y="325"/>
                      <a:pt x="563" y="252"/>
                      <a:pt x="511" y="188"/>
                    </a:cubicBezTo>
                    <a:cubicBezTo>
                      <a:pt x="466" y="138"/>
                      <a:pt x="417" y="92"/>
                      <a:pt x="361" y="56"/>
                    </a:cubicBezTo>
                    <a:cubicBezTo>
                      <a:pt x="320" y="29"/>
                      <a:pt x="274" y="7"/>
                      <a:pt x="223" y="1"/>
                    </a:cubicBezTo>
                    <a:cubicBezTo>
                      <a:pt x="217" y="1"/>
                      <a:pt x="212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3" name="Google Shape;6763;p24"/>
              <p:cNvSpPr/>
              <p:nvPr/>
            </p:nvSpPr>
            <p:spPr>
              <a:xfrm>
                <a:off x="3463313" y="2573877"/>
                <a:ext cx="97515" cy="5794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858" extrusionOk="0">
                    <a:moveTo>
                      <a:pt x="196" y="0"/>
                    </a:moveTo>
                    <a:cubicBezTo>
                      <a:pt x="165" y="2"/>
                      <a:pt x="133" y="9"/>
                      <a:pt x="104" y="25"/>
                    </a:cubicBezTo>
                    <a:cubicBezTo>
                      <a:pt x="89" y="33"/>
                      <a:pt x="74" y="46"/>
                      <a:pt x="61" y="59"/>
                    </a:cubicBezTo>
                    <a:cubicBezTo>
                      <a:pt x="28" y="95"/>
                      <a:pt x="14" y="147"/>
                      <a:pt x="8" y="197"/>
                    </a:cubicBezTo>
                    <a:cubicBezTo>
                      <a:pt x="1" y="266"/>
                      <a:pt x="9" y="331"/>
                      <a:pt x="28" y="396"/>
                    </a:cubicBezTo>
                    <a:cubicBezTo>
                      <a:pt x="50" y="476"/>
                      <a:pt x="86" y="554"/>
                      <a:pt x="132" y="623"/>
                    </a:cubicBezTo>
                    <a:cubicBezTo>
                      <a:pt x="188" y="708"/>
                      <a:pt x="260" y="784"/>
                      <a:pt x="346" y="834"/>
                    </a:cubicBezTo>
                    <a:lnTo>
                      <a:pt x="3115" y="1858"/>
                    </a:lnTo>
                    <a:cubicBezTo>
                      <a:pt x="3113" y="1845"/>
                      <a:pt x="3112" y="1830"/>
                      <a:pt x="3109" y="1819"/>
                    </a:cubicBezTo>
                    <a:cubicBezTo>
                      <a:pt x="3108" y="1793"/>
                      <a:pt x="3105" y="1770"/>
                      <a:pt x="3105" y="1744"/>
                    </a:cubicBezTo>
                    <a:cubicBezTo>
                      <a:pt x="3102" y="1691"/>
                      <a:pt x="3108" y="1636"/>
                      <a:pt x="3126" y="1586"/>
                    </a:cubicBezTo>
                    <a:lnTo>
                      <a:pt x="340" y="45"/>
                    </a:lnTo>
                    <a:cubicBezTo>
                      <a:pt x="297" y="19"/>
                      <a:pt x="248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4" name="Google Shape;6764;p24"/>
              <p:cNvSpPr/>
              <p:nvPr/>
            </p:nvSpPr>
            <p:spPr>
              <a:xfrm>
                <a:off x="3466650" y="2569324"/>
                <a:ext cx="99605" cy="54044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33" extrusionOk="0">
                    <a:moveTo>
                      <a:pt x="5" y="169"/>
                    </a:moveTo>
                    <a:cubicBezTo>
                      <a:pt x="4" y="170"/>
                      <a:pt x="2" y="171"/>
                      <a:pt x="0" y="172"/>
                    </a:cubicBezTo>
                    <a:cubicBezTo>
                      <a:pt x="2" y="171"/>
                      <a:pt x="4" y="170"/>
                      <a:pt x="5" y="169"/>
                    </a:cubicBezTo>
                    <a:close/>
                    <a:moveTo>
                      <a:pt x="349" y="0"/>
                    </a:moveTo>
                    <a:cubicBezTo>
                      <a:pt x="292" y="0"/>
                      <a:pt x="259" y="23"/>
                      <a:pt x="259" y="23"/>
                    </a:cubicBezTo>
                    <a:cubicBezTo>
                      <a:pt x="174" y="73"/>
                      <a:pt x="90" y="120"/>
                      <a:pt x="5" y="169"/>
                    </a:cubicBezTo>
                    <a:lnTo>
                      <a:pt x="5" y="169"/>
                    </a:lnTo>
                    <a:cubicBezTo>
                      <a:pt x="30" y="155"/>
                      <a:pt x="61" y="148"/>
                      <a:pt x="89" y="148"/>
                    </a:cubicBezTo>
                    <a:cubicBezTo>
                      <a:pt x="140" y="148"/>
                      <a:pt x="189" y="166"/>
                      <a:pt x="232" y="191"/>
                    </a:cubicBezTo>
                    <a:lnTo>
                      <a:pt x="3016" y="1732"/>
                    </a:lnTo>
                    <a:cubicBezTo>
                      <a:pt x="3024" y="1715"/>
                      <a:pt x="3031" y="1698"/>
                      <a:pt x="3039" y="1682"/>
                    </a:cubicBezTo>
                    <a:cubicBezTo>
                      <a:pt x="3065" y="1640"/>
                      <a:pt x="3101" y="1603"/>
                      <a:pt x="3143" y="1578"/>
                    </a:cubicBezTo>
                    <a:cubicBezTo>
                      <a:pt x="3146" y="1575"/>
                      <a:pt x="3150" y="1574"/>
                      <a:pt x="3152" y="1573"/>
                    </a:cubicBezTo>
                    <a:cubicBezTo>
                      <a:pt x="3167" y="1564"/>
                      <a:pt x="3172" y="1560"/>
                      <a:pt x="3193" y="1548"/>
                    </a:cubicBezTo>
                    <a:lnTo>
                      <a:pt x="3186" y="1532"/>
                    </a:lnTo>
                    <a:lnTo>
                      <a:pt x="492" y="41"/>
                    </a:lnTo>
                    <a:cubicBezTo>
                      <a:pt x="435" y="10"/>
                      <a:pt x="387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5" name="Google Shape;6765;p24"/>
              <p:cNvSpPr/>
              <p:nvPr/>
            </p:nvSpPr>
            <p:spPr>
              <a:xfrm>
                <a:off x="3071794" y="1282657"/>
                <a:ext cx="420249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573" extrusionOk="0">
                    <a:moveTo>
                      <a:pt x="9292" y="0"/>
                    </a:moveTo>
                    <a:lnTo>
                      <a:pt x="6222" y="235"/>
                    </a:lnTo>
                    <a:lnTo>
                      <a:pt x="1318" y="1270"/>
                    </a:lnTo>
                    <a:lnTo>
                      <a:pt x="1" y="6315"/>
                    </a:lnTo>
                    <a:lnTo>
                      <a:pt x="5414" y="9572"/>
                    </a:lnTo>
                    <a:lnTo>
                      <a:pt x="10714" y="8789"/>
                    </a:lnTo>
                    <a:lnTo>
                      <a:pt x="13476" y="6407"/>
                    </a:lnTo>
                    <a:lnTo>
                      <a:pt x="13016" y="4065"/>
                    </a:lnTo>
                    <a:lnTo>
                      <a:pt x="12943" y="2101"/>
                    </a:lnTo>
                    <a:lnTo>
                      <a:pt x="92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6" name="Google Shape;6766;p24"/>
              <p:cNvSpPr/>
              <p:nvPr/>
            </p:nvSpPr>
            <p:spPr>
              <a:xfrm>
                <a:off x="2771363" y="1855981"/>
                <a:ext cx="296663" cy="792629"/>
              </a:xfrm>
              <a:custGeom>
                <a:avLst/>
                <a:gdLst/>
                <a:ahLst/>
                <a:cxnLst/>
                <a:rect l="l" t="t" r="r" b="b"/>
                <a:pathLst>
                  <a:path w="9513" h="25417" extrusionOk="0">
                    <a:moveTo>
                      <a:pt x="303" y="0"/>
                    </a:moveTo>
                    <a:lnTo>
                      <a:pt x="1" y="112"/>
                    </a:lnTo>
                    <a:lnTo>
                      <a:pt x="9211" y="25416"/>
                    </a:lnTo>
                    <a:lnTo>
                      <a:pt x="9513" y="25304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7" name="Google Shape;6767;p24"/>
              <p:cNvSpPr/>
              <p:nvPr/>
            </p:nvSpPr>
            <p:spPr>
              <a:xfrm>
                <a:off x="3472170" y="1870264"/>
                <a:ext cx="298285" cy="783274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25117" extrusionOk="0">
                    <a:moveTo>
                      <a:pt x="9264" y="1"/>
                    </a:moveTo>
                    <a:lnTo>
                      <a:pt x="0" y="25007"/>
                    </a:lnTo>
                    <a:lnTo>
                      <a:pt x="302" y="25117"/>
                    </a:lnTo>
                    <a:lnTo>
                      <a:pt x="9565" y="11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8" name="Google Shape;6768;p24"/>
              <p:cNvSpPr/>
              <p:nvPr/>
            </p:nvSpPr>
            <p:spPr>
              <a:xfrm>
                <a:off x="3350644" y="1699872"/>
                <a:ext cx="137401" cy="882348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28294" extrusionOk="0">
                    <a:moveTo>
                      <a:pt x="4087" y="0"/>
                    </a:moveTo>
                    <a:lnTo>
                      <a:pt x="1" y="28247"/>
                    </a:lnTo>
                    <a:lnTo>
                      <a:pt x="319" y="28293"/>
                    </a:lnTo>
                    <a:lnTo>
                      <a:pt x="4406" y="46"/>
                    </a:lnTo>
                    <a:lnTo>
                      <a:pt x="4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9" name="Google Shape;6769;p24"/>
              <p:cNvSpPr/>
              <p:nvPr/>
            </p:nvSpPr>
            <p:spPr>
              <a:xfrm>
                <a:off x="3068363" y="1694134"/>
                <a:ext cx="121060" cy="883159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28320" extrusionOk="0">
                    <a:moveTo>
                      <a:pt x="318" y="0"/>
                    </a:moveTo>
                    <a:lnTo>
                      <a:pt x="0" y="42"/>
                    </a:lnTo>
                    <a:lnTo>
                      <a:pt x="3561" y="28319"/>
                    </a:lnTo>
                    <a:lnTo>
                      <a:pt x="3882" y="28279"/>
                    </a:lnTo>
                    <a:lnTo>
                      <a:pt x="3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0" name="Google Shape;6770;p24"/>
              <p:cNvSpPr/>
              <p:nvPr/>
            </p:nvSpPr>
            <p:spPr>
              <a:xfrm>
                <a:off x="3591762" y="2633189"/>
                <a:ext cx="108087" cy="62744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012" extrusionOk="0">
                    <a:moveTo>
                      <a:pt x="260" y="0"/>
                    </a:moveTo>
                    <a:cubicBezTo>
                      <a:pt x="173" y="51"/>
                      <a:pt x="87" y="100"/>
                      <a:pt x="1" y="150"/>
                    </a:cubicBezTo>
                    <a:lnTo>
                      <a:pt x="2862" y="1207"/>
                    </a:lnTo>
                    <a:cubicBezTo>
                      <a:pt x="2948" y="1257"/>
                      <a:pt x="3020" y="1333"/>
                      <a:pt x="3076" y="1416"/>
                    </a:cubicBezTo>
                    <a:cubicBezTo>
                      <a:pt x="3122" y="1487"/>
                      <a:pt x="3156" y="1565"/>
                      <a:pt x="3179" y="1645"/>
                    </a:cubicBezTo>
                    <a:cubicBezTo>
                      <a:pt x="3198" y="1708"/>
                      <a:pt x="3207" y="1774"/>
                      <a:pt x="3200" y="1842"/>
                    </a:cubicBezTo>
                    <a:cubicBezTo>
                      <a:pt x="3194" y="1892"/>
                      <a:pt x="3179" y="1946"/>
                      <a:pt x="3145" y="1981"/>
                    </a:cubicBezTo>
                    <a:cubicBezTo>
                      <a:pt x="3135" y="1993"/>
                      <a:pt x="3122" y="2003"/>
                      <a:pt x="3109" y="2012"/>
                    </a:cubicBezTo>
                    <a:cubicBezTo>
                      <a:pt x="3192" y="1964"/>
                      <a:pt x="3277" y="1917"/>
                      <a:pt x="3359" y="1868"/>
                    </a:cubicBezTo>
                    <a:cubicBezTo>
                      <a:pt x="3378" y="1859"/>
                      <a:pt x="3392" y="1848"/>
                      <a:pt x="3404" y="1833"/>
                    </a:cubicBezTo>
                    <a:cubicBezTo>
                      <a:pt x="3438" y="1797"/>
                      <a:pt x="3453" y="1746"/>
                      <a:pt x="3458" y="1695"/>
                    </a:cubicBezTo>
                    <a:cubicBezTo>
                      <a:pt x="3466" y="1626"/>
                      <a:pt x="3457" y="1563"/>
                      <a:pt x="3438" y="1497"/>
                    </a:cubicBezTo>
                    <a:cubicBezTo>
                      <a:pt x="3415" y="1416"/>
                      <a:pt x="3379" y="1340"/>
                      <a:pt x="3335" y="1267"/>
                    </a:cubicBezTo>
                    <a:cubicBezTo>
                      <a:pt x="3279" y="1184"/>
                      <a:pt x="3207" y="1107"/>
                      <a:pt x="3120" y="1057"/>
                    </a:cubicBezTo>
                    <a:lnTo>
                      <a:pt x="349" y="33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1" name="Google Shape;6771;p24"/>
              <p:cNvSpPr/>
              <p:nvPr/>
            </p:nvSpPr>
            <p:spPr>
              <a:xfrm>
                <a:off x="3591762" y="2637836"/>
                <a:ext cx="100010" cy="59064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1894" extrusionOk="0">
                    <a:moveTo>
                      <a:pt x="1" y="1"/>
                    </a:moveTo>
                    <a:cubicBezTo>
                      <a:pt x="8" y="24"/>
                      <a:pt x="14" y="45"/>
                      <a:pt x="17" y="70"/>
                    </a:cubicBezTo>
                    <a:cubicBezTo>
                      <a:pt x="25" y="116"/>
                      <a:pt x="31" y="160"/>
                      <a:pt x="31" y="208"/>
                    </a:cubicBezTo>
                    <a:cubicBezTo>
                      <a:pt x="31" y="231"/>
                      <a:pt x="30" y="254"/>
                      <a:pt x="28" y="278"/>
                    </a:cubicBezTo>
                    <a:lnTo>
                      <a:pt x="175" y="359"/>
                    </a:lnTo>
                    <a:lnTo>
                      <a:pt x="2869" y="1850"/>
                    </a:lnTo>
                    <a:cubicBezTo>
                      <a:pt x="2909" y="1874"/>
                      <a:pt x="2955" y="1893"/>
                      <a:pt x="3002" y="1893"/>
                    </a:cubicBezTo>
                    <a:cubicBezTo>
                      <a:pt x="3005" y="1893"/>
                      <a:pt x="3008" y="1893"/>
                      <a:pt x="3011" y="1893"/>
                    </a:cubicBezTo>
                    <a:cubicBezTo>
                      <a:pt x="3041" y="1893"/>
                      <a:pt x="3073" y="1884"/>
                      <a:pt x="3100" y="1870"/>
                    </a:cubicBezTo>
                    <a:cubicBezTo>
                      <a:pt x="3105" y="1868"/>
                      <a:pt x="3106" y="1867"/>
                      <a:pt x="3109" y="1864"/>
                    </a:cubicBezTo>
                    <a:cubicBezTo>
                      <a:pt x="3122" y="1855"/>
                      <a:pt x="3135" y="1845"/>
                      <a:pt x="3145" y="1834"/>
                    </a:cubicBezTo>
                    <a:cubicBezTo>
                      <a:pt x="3179" y="1798"/>
                      <a:pt x="3194" y="1746"/>
                      <a:pt x="3200" y="1696"/>
                    </a:cubicBezTo>
                    <a:cubicBezTo>
                      <a:pt x="3207" y="1627"/>
                      <a:pt x="3198" y="1562"/>
                      <a:pt x="3179" y="1497"/>
                    </a:cubicBezTo>
                    <a:cubicBezTo>
                      <a:pt x="3156" y="1417"/>
                      <a:pt x="3120" y="1339"/>
                      <a:pt x="3076" y="1267"/>
                    </a:cubicBezTo>
                    <a:cubicBezTo>
                      <a:pt x="3020" y="1184"/>
                      <a:pt x="2948" y="1108"/>
                      <a:pt x="2862" y="105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2" name="Google Shape;6772;p24"/>
              <p:cNvSpPr/>
              <p:nvPr/>
            </p:nvSpPr>
            <p:spPr>
              <a:xfrm>
                <a:off x="3583779" y="2653677"/>
                <a:ext cx="65239" cy="127858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4100" extrusionOk="0">
                    <a:moveTo>
                      <a:pt x="170" y="0"/>
                    </a:moveTo>
                    <a:cubicBezTo>
                      <a:pt x="129" y="23"/>
                      <a:pt x="91" y="45"/>
                      <a:pt x="64" y="61"/>
                    </a:cubicBezTo>
                    <a:cubicBezTo>
                      <a:pt x="44" y="72"/>
                      <a:pt x="22" y="81"/>
                      <a:pt x="1" y="87"/>
                    </a:cubicBezTo>
                    <a:lnTo>
                      <a:pt x="1453" y="3697"/>
                    </a:lnTo>
                    <a:cubicBezTo>
                      <a:pt x="1485" y="3774"/>
                      <a:pt x="1528" y="3848"/>
                      <a:pt x="1581" y="3912"/>
                    </a:cubicBezTo>
                    <a:cubicBezTo>
                      <a:pt x="1624" y="3963"/>
                      <a:pt x="1674" y="4009"/>
                      <a:pt x="1730" y="4045"/>
                    </a:cubicBezTo>
                    <a:cubicBezTo>
                      <a:pt x="1772" y="4072"/>
                      <a:pt x="1818" y="4093"/>
                      <a:pt x="1868" y="4099"/>
                    </a:cubicBezTo>
                    <a:cubicBezTo>
                      <a:pt x="1874" y="4100"/>
                      <a:pt x="1880" y="4100"/>
                      <a:pt x="1886" y="4100"/>
                    </a:cubicBezTo>
                    <a:cubicBezTo>
                      <a:pt x="1921" y="4100"/>
                      <a:pt x="1956" y="4092"/>
                      <a:pt x="1985" y="4078"/>
                    </a:cubicBezTo>
                    <a:cubicBezTo>
                      <a:pt x="1995" y="4073"/>
                      <a:pt x="2004" y="4069"/>
                      <a:pt x="2011" y="4062"/>
                    </a:cubicBezTo>
                    <a:cubicBezTo>
                      <a:pt x="2061" y="4020"/>
                      <a:pt x="2083" y="3947"/>
                      <a:pt x="2085" y="3878"/>
                    </a:cubicBezTo>
                    <a:cubicBezTo>
                      <a:pt x="2091" y="3791"/>
                      <a:pt x="2071" y="3712"/>
                      <a:pt x="2041" y="3635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3" name="Google Shape;6773;p24"/>
              <p:cNvSpPr/>
              <p:nvPr/>
            </p:nvSpPr>
            <p:spPr>
              <a:xfrm>
                <a:off x="3589111" y="2649000"/>
                <a:ext cx="67952" cy="131944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231" extrusionOk="0">
                    <a:moveTo>
                      <a:pt x="260" y="1"/>
                    </a:moveTo>
                    <a:cubicBezTo>
                      <a:pt x="201" y="35"/>
                      <a:pt x="93" y="97"/>
                      <a:pt x="1" y="150"/>
                    </a:cubicBezTo>
                    <a:lnTo>
                      <a:pt x="1871" y="3785"/>
                    </a:lnTo>
                    <a:cubicBezTo>
                      <a:pt x="1900" y="3862"/>
                      <a:pt x="1922" y="3941"/>
                      <a:pt x="1917" y="4028"/>
                    </a:cubicBezTo>
                    <a:cubicBezTo>
                      <a:pt x="1912" y="4097"/>
                      <a:pt x="1891" y="4170"/>
                      <a:pt x="1841" y="4212"/>
                    </a:cubicBezTo>
                    <a:cubicBezTo>
                      <a:pt x="1833" y="4219"/>
                      <a:pt x="1825" y="4223"/>
                      <a:pt x="1818" y="4229"/>
                    </a:cubicBezTo>
                    <a:lnTo>
                      <a:pt x="1818" y="4230"/>
                    </a:lnTo>
                    <a:cubicBezTo>
                      <a:pt x="1904" y="4180"/>
                      <a:pt x="1991" y="4133"/>
                      <a:pt x="2077" y="4082"/>
                    </a:cubicBezTo>
                    <a:cubicBezTo>
                      <a:pt x="2113" y="4062"/>
                      <a:pt x="2137" y="4028"/>
                      <a:pt x="2155" y="3990"/>
                    </a:cubicBezTo>
                    <a:cubicBezTo>
                      <a:pt x="2176" y="3940"/>
                      <a:pt x="2179" y="3885"/>
                      <a:pt x="2176" y="3832"/>
                    </a:cubicBezTo>
                    <a:cubicBezTo>
                      <a:pt x="2170" y="3763"/>
                      <a:pt x="2155" y="3699"/>
                      <a:pt x="2130" y="3637"/>
                    </a:cubicBezTo>
                    <a:lnTo>
                      <a:pt x="2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4" name="Google Shape;6774;p24"/>
              <p:cNvSpPr/>
              <p:nvPr/>
            </p:nvSpPr>
            <p:spPr>
              <a:xfrm>
                <a:off x="3586804" y="2532246"/>
                <a:ext cx="52609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3042" extrusionOk="0">
                    <a:moveTo>
                      <a:pt x="1186" y="0"/>
                    </a:moveTo>
                    <a:cubicBezTo>
                      <a:pt x="1179" y="0"/>
                      <a:pt x="1173" y="0"/>
                      <a:pt x="1166" y="1"/>
                    </a:cubicBezTo>
                    <a:cubicBezTo>
                      <a:pt x="1140" y="6"/>
                      <a:pt x="1117" y="13"/>
                      <a:pt x="1094" y="24"/>
                    </a:cubicBezTo>
                    <a:cubicBezTo>
                      <a:pt x="1008" y="75"/>
                      <a:pt x="922" y="125"/>
                      <a:pt x="835" y="174"/>
                    </a:cubicBezTo>
                    <a:cubicBezTo>
                      <a:pt x="857" y="164"/>
                      <a:pt x="881" y="154"/>
                      <a:pt x="907" y="151"/>
                    </a:cubicBezTo>
                    <a:cubicBezTo>
                      <a:pt x="914" y="150"/>
                      <a:pt x="921" y="150"/>
                      <a:pt x="927" y="150"/>
                    </a:cubicBezTo>
                    <a:cubicBezTo>
                      <a:pt x="986" y="150"/>
                      <a:pt x="1044" y="177"/>
                      <a:pt x="1096" y="211"/>
                    </a:cubicBezTo>
                    <a:cubicBezTo>
                      <a:pt x="1168" y="259"/>
                      <a:pt x="1225" y="319"/>
                      <a:pt x="1274" y="385"/>
                    </a:cubicBezTo>
                    <a:cubicBezTo>
                      <a:pt x="1331" y="467"/>
                      <a:pt x="1376" y="556"/>
                      <a:pt x="1399" y="657"/>
                    </a:cubicBezTo>
                    <a:cubicBezTo>
                      <a:pt x="1425" y="757"/>
                      <a:pt x="1428" y="870"/>
                      <a:pt x="1375" y="951"/>
                    </a:cubicBezTo>
                    <a:lnTo>
                      <a:pt x="0" y="3042"/>
                    </a:lnTo>
                    <a:cubicBezTo>
                      <a:pt x="85" y="2992"/>
                      <a:pt x="173" y="2943"/>
                      <a:pt x="259" y="2892"/>
                    </a:cubicBezTo>
                    <a:lnTo>
                      <a:pt x="309" y="2818"/>
                    </a:lnTo>
                    <a:lnTo>
                      <a:pt x="1633" y="802"/>
                    </a:lnTo>
                    <a:cubicBezTo>
                      <a:pt x="1687" y="720"/>
                      <a:pt x="1682" y="609"/>
                      <a:pt x="1658" y="509"/>
                    </a:cubicBezTo>
                    <a:cubicBezTo>
                      <a:pt x="1633" y="405"/>
                      <a:pt x="1590" y="317"/>
                      <a:pt x="1533" y="237"/>
                    </a:cubicBezTo>
                    <a:cubicBezTo>
                      <a:pt x="1484" y="169"/>
                      <a:pt x="1426" y="110"/>
                      <a:pt x="1354" y="62"/>
                    </a:cubicBezTo>
                    <a:cubicBezTo>
                      <a:pt x="1303" y="28"/>
                      <a:pt x="1245" y="0"/>
                      <a:pt x="1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5" name="Google Shape;6775;p24"/>
              <p:cNvSpPr/>
              <p:nvPr/>
            </p:nvSpPr>
            <p:spPr>
              <a:xfrm>
                <a:off x="3597157" y="264900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6" name="Google Shape;6776;p24"/>
              <p:cNvSpPr/>
              <p:nvPr/>
            </p:nvSpPr>
            <p:spPr>
              <a:xfrm>
                <a:off x="3559985" y="2617441"/>
                <a:ext cx="30561" cy="39137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55" extrusionOk="0">
                    <a:moveTo>
                      <a:pt x="273" y="0"/>
                    </a:moveTo>
                    <a:cubicBezTo>
                      <a:pt x="253" y="0"/>
                      <a:pt x="234" y="3"/>
                      <a:pt x="215" y="8"/>
                    </a:cubicBezTo>
                    <a:cubicBezTo>
                      <a:pt x="195" y="14"/>
                      <a:pt x="177" y="21"/>
                      <a:pt x="159" y="31"/>
                    </a:cubicBezTo>
                    <a:cubicBezTo>
                      <a:pt x="156" y="32"/>
                      <a:pt x="153" y="35"/>
                      <a:pt x="150" y="37"/>
                    </a:cubicBezTo>
                    <a:cubicBezTo>
                      <a:pt x="107" y="61"/>
                      <a:pt x="71" y="100"/>
                      <a:pt x="48" y="140"/>
                    </a:cubicBezTo>
                    <a:cubicBezTo>
                      <a:pt x="36" y="157"/>
                      <a:pt x="29" y="173"/>
                      <a:pt x="23" y="191"/>
                    </a:cubicBezTo>
                    <a:cubicBezTo>
                      <a:pt x="6" y="241"/>
                      <a:pt x="0" y="295"/>
                      <a:pt x="2" y="349"/>
                    </a:cubicBezTo>
                    <a:cubicBezTo>
                      <a:pt x="2" y="375"/>
                      <a:pt x="5" y="398"/>
                      <a:pt x="8" y="423"/>
                    </a:cubicBezTo>
                    <a:cubicBezTo>
                      <a:pt x="9" y="435"/>
                      <a:pt x="12" y="449"/>
                      <a:pt x="13" y="462"/>
                    </a:cubicBezTo>
                    <a:cubicBezTo>
                      <a:pt x="29" y="569"/>
                      <a:pt x="64" y="669"/>
                      <a:pt x="110" y="764"/>
                    </a:cubicBezTo>
                    <a:cubicBezTo>
                      <a:pt x="138" y="822"/>
                      <a:pt x="172" y="876"/>
                      <a:pt x="209" y="928"/>
                    </a:cubicBezTo>
                    <a:cubicBezTo>
                      <a:pt x="243" y="974"/>
                      <a:pt x="279" y="1017"/>
                      <a:pt x="318" y="1057"/>
                    </a:cubicBezTo>
                    <a:cubicBezTo>
                      <a:pt x="357" y="1093"/>
                      <a:pt x="394" y="1128"/>
                      <a:pt x="437" y="1158"/>
                    </a:cubicBezTo>
                    <a:cubicBezTo>
                      <a:pt x="473" y="1181"/>
                      <a:pt x="511" y="1203"/>
                      <a:pt x="553" y="1221"/>
                    </a:cubicBezTo>
                    <a:cubicBezTo>
                      <a:pt x="570" y="1229"/>
                      <a:pt x="588" y="1236"/>
                      <a:pt x="609" y="1240"/>
                    </a:cubicBezTo>
                    <a:cubicBezTo>
                      <a:pt x="640" y="1249"/>
                      <a:pt x="673" y="1254"/>
                      <a:pt x="704" y="1254"/>
                    </a:cubicBezTo>
                    <a:cubicBezTo>
                      <a:pt x="725" y="1254"/>
                      <a:pt x="744" y="1252"/>
                      <a:pt x="764" y="1247"/>
                    </a:cubicBezTo>
                    <a:cubicBezTo>
                      <a:pt x="785" y="1243"/>
                      <a:pt x="806" y="1233"/>
                      <a:pt x="826" y="1223"/>
                    </a:cubicBezTo>
                    <a:cubicBezTo>
                      <a:pt x="869" y="1197"/>
                      <a:pt x="905" y="1160"/>
                      <a:pt x="929" y="1116"/>
                    </a:cubicBezTo>
                    <a:cubicBezTo>
                      <a:pt x="978" y="1032"/>
                      <a:pt x="979" y="931"/>
                      <a:pt x="969" y="835"/>
                    </a:cubicBezTo>
                    <a:cubicBezTo>
                      <a:pt x="955" y="712"/>
                      <a:pt x="921" y="599"/>
                      <a:pt x="867" y="492"/>
                    </a:cubicBezTo>
                    <a:cubicBezTo>
                      <a:pt x="813" y="385"/>
                      <a:pt x="742" y="287"/>
                      <a:pt x="659" y="201"/>
                    </a:cubicBezTo>
                    <a:cubicBezTo>
                      <a:pt x="590" y="132"/>
                      <a:pt x="515" y="73"/>
                      <a:pt x="425" y="35"/>
                    </a:cubicBezTo>
                    <a:cubicBezTo>
                      <a:pt x="377" y="16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7" name="Google Shape;6777;p24"/>
              <p:cNvSpPr/>
              <p:nvPr/>
            </p:nvSpPr>
            <p:spPr>
              <a:xfrm>
                <a:off x="3580348" y="2536954"/>
                <a:ext cx="50956" cy="90218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893" extrusionOk="0">
                    <a:moveTo>
                      <a:pt x="1133" y="0"/>
                    </a:moveTo>
                    <a:cubicBezTo>
                      <a:pt x="1126" y="0"/>
                      <a:pt x="1120" y="0"/>
                      <a:pt x="1113" y="1"/>
                    </a:cubicBezTo>
                    <a:cubicBezTo>
                      <a:pt x="1087" y="4"/>
                      <a:pt x="1063" y="13"/>
                      <a:pt x="1041" y="24"/>
                    </a:cubicBezTo>
                    <a:cubicBezTo>
                      <a:pt x="1018" y="37"/>
                      <a:pt x="999" y="53"/>
                      <a:pt x="985" y="73"/>
                    </a:cubicBezTo>
                    <a:lnTo>
                      <a:pt x="107" y="2385"/>
                    </a:lnTo>
                    <a:lnTo>
                      <a:pt x="0" y="2668"/>
                    </a:lnTo>
                    <a:cubicBezTo>
                      <a:pt x="20" y="2684"/>
                      <a:pt x="39" y="2700"/>
                      <a:pt x="58" y="2718"/>
                    </a:cubicBezTo>
                    <a:cubicBezTo>
                      <a:pt x="94" y="2754"/>
                      <a:pt x="128" y="2792"/>
                      <a:pt x="160" y="2832"/>
                    </a:cubicBezTo>
                    <a:cubicBezTo>
                      <a:pt x="176" y="2851"/>
                      <a:pt x="190" y="2871"/>
                      <a:pt x="204" y="2892"/>
                    </a:cubicBezTo>
                    <a:lnTo>
                      <a:pt x="1580" y="802"/>
                    </a:lnTo>
                    <a:cubicBezTo>
                      <a:pt x="1633" y="720"/>
                      <a:pt x="1628" y="609"/>
                      <a:pt x="1605" y="507"/>
                    </a:cubicBezTo>
                    <a:cubicBezTo>
                      <a:pt x="1580" y="405"/>
                      <a:pt x="1536" y="316"/>
                      <a:pt x="1478" y="237"/>
                    </a:cubicBezTo>
                    <a:cubicBezTo>
                      <a:pt x="1431" y="169"/>
                      <a:pt x="1373" y="110"/>
                      <a:pt x="1301" y="62"/>
                    </a:cubicBezTo>
                    <a:cubicBezTo>
                      <a:pt x="1251" y="28"/>
                      <a:pt x="1192" y="0"/>
                      <a:pt x="11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8" name="Google Shape;6778;p24"/>
              <p:cNvSpPr/>
              <p:nvPr/>
            </p:nvSpPr>
            <p:spPr>
              <a:xfrm>
                <a:off x="3523718" y="2646318"/>
                <a:ext cx="50021" cy="87536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807" extrusionOk="0">
                    <a:moveTo>
                      <a:pt x="1372" y="1"/>
                    </a:moveTo>
                    <a:lnTo>
                      <a:pt x="55" y="2005"/>
                    </a:lnTo>
                    <a:cubicBezTo>
                      <a:pt x="0" y="2087"/>
                      <a:pt x="6" y="2199"/>
                      <a:pt x="29" y="2299"/>
                    </a:cubicBezTo>
                    <a:cubicBezTo>
                      <a:pt x="55" y="2401"/>
                      <a:pt x="98" y="2491"/>
                      <a:pt x="156" y="2570"/>
                    </a:cubicBezTo>
                    <a:cubicBezTo>
                      <a:pt x="205" y="2637"/>
                      <a:pt x="262" y="2696"/>
                      <a:pt x="334" y="2745"/>
                    </a:cubicBezTo>
                    <a:cubicBezTo>
                      <a:pt x="383" y="2779"/>
                      <a:pt x="443" y="2807"/>
                      <a:pt x="502" y="2807"/>
                    </a:cubicBezTo>
                    <a:cubicBezTo>
                      <a:pt x="509" y="2807"/>
                      <a:pt x="516" y="2806"/>
                      <a:pt x="522" y="2805"/>
                    </a:cubicBezTo>
                    <a:cubicBezTo>
                      <a:pt x="547" y="2804"/>
                      <a:pt x="573" y="2795"/>
                      <a:pt x="596" y="2782"/>
                    </a:cubicBezTo>
                    <a:cubicBezTo>
                      <a:pt x="619" y="2770"/>
                      <a:pt x="637" y="2754"/>
                      <a:pt x="652" y="2734"/>
                    </a:cubicBezTo>
                    <a:lnTo>
                      <a:pt x="1603" y="231"/>
                    </a:lnTo>
                    <a:cubicBezTo>
                      <a:pt x="1560" y="202"/>
                      <a:pt x="1521" y="167"/>
                      <a:pt x="1485" y="130"/>
                    </a:cubicBezTo>
                    <a:cubicBezTo>
                      <a:pt x="1445" y="90"/>
                      <a:pt x="1408" y="47"/>
                      <a:pt x="1372" y="1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9" name="Google Shape;6779;p24"/>
              <p:cNvSpPr/>
              <p:nvPr/>
            </p:nvSpPr>
            <p:spPr>
              <a:xfrm>
                <a:off x="3564975" y="2610643"/>
                <a:ext cx="37640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1441" extrusionOk="0">
                    <a:moveTo>
                      <a:pt x="500" y="0"/>
                    </a:moveTo>
                    <a:cubicBezTo>
                      <a:pt x="483" y="0"/>
                      <a:pt x="472" y="2"/>
                      <a:pt x="472" y="2"/>
                    </a:cubicBezTo>
                    <a:lnTo>
                      <a:pt x="482" y="30"/>
                    </a:lnTo>
                    <a:cubicBezTo>
                      <a:pt x="395" y="81"/>
                      <a:pt x="309" y="130"/>
                      <a:pt x="223" y="180"/>
                    </a:cubicBezTo>
                    <a:cubicBezTo>
                      <a:pt x="207" y="177"/>
                      <a:pt x="191" y="177"/>
                      <a:pt x="175" y="177"/>
                    </a:cubicBezTo>
                    <a:cubicBezTo>
                      <a:pt x="142" y="178"/>
                      <a:pt x="112" y="187"/>
                      <a:pt x="82" y="199"/>
                    </a:cubicBezTo>
                    <a:cubicBezTo>
                      <a:pt x="68" y="204"/>
                      <a:pt x="53" y="213"/>
                      <a:pt x="40" y="223"/>
                    </a:cubicBezTo>
                    <a:cubicBezTo>
                      <a:pt x="19" y="233"/>
                      <a:pt x="14" y="237"/>
                      <a:pt x="0" y="249"/>
                    </a:cubicBezTo>
                    <a:cubicBezTo>
                      <a:pt x="19" y="239"/>
                      <a:pt x="36" y="232"/>
                      <a:pt x="56" y="226"/>
                    </a:cubicBezTo>
                    <a:cubicBezTo>
                      <a:pt x="76" y="221"/>
                      <a:pt x="96" y="218"/>
                      <a:pt x="117" y="218"/>
                    </a:cubicBezTo>
                    <a:cubicBezTo>
                      <a:pt x="167" y="218"/>
                      <a:pt x="219" y="233"/>
                      <a:pt x="266" y="253"/>
                    </a:cubicBezTo>
                    <a:cubicBezTo>
                      <a:pt x="358" y="292"/>
                      <a:pt x="434" y="350"/>
                      <a:pt x="500" y="419"/>
                    </a:cubicBezTo>
                    <a:cubicBezTo>
                      <a:pt x="585" y="505"/>
                      <a:pt x="654" y="605"/>
                      <a:pt x="709" y="710"/>
                    </a:cubicBezTo>
                    <a:cubicBezTo>
                      <a:pt x="761" y="817"/>
                      <a:pt x="796" y="930"/>
                      <a:pt x="811" y="1053"/>
                    </a:cubicBezTo>
                    <a:cubicBezTo>
                      <a:pt x="822" y="1149"/>
                      <a:pt x="819" y="1252"/>
                      <a:pt x="772" y="1334"/>
                    </a:cubicBezTo>
                    <a:cubicBezTo>
                      <a:pt x="746" y="1378"/>
                      <a:pt x="710" y="1415"/>
                      <a:pt x="667" y="1441"/>
                    </a:cubicBezTo>
                    <a:cubicBezTo>
                      <a:pt x="694" y="1425"/>
                      <a:pt x="732" y="1403"/>
                      <a:pt x="773" y="1379"/>
                    </a:cubicBezTo>
                    <a:cubicBezTo>
                      <a:pt x="866" y="1327"/>
                      <a:pt x="975" y="1264"/>
                      <a:pt x="1032" y="1231"/>
                    </a:cubicBezTo>
                    <a:lnTo>
                      <a:pt x="884" y="1149"/>
                    </a:lnTo>
                    <a:cubicBezTo>
                      <a:pt x="887" y="1126"/>
                      <a:pt x="889" y="1103"/>
                      <a:pt x="889" y="1080"/>
                    </a:cubicBezTo>
                    <a:cubicBezTo>
                      <a:pt x="887" y="1032"/>
                      <a:pt x="883" y="986"/>
                      <a:pt x="874" y="942"/>
                    </a:cubicBezTo>
                    <a:cubicBezTo>
                      <a:pt x="868" y="917"/>
                      <a:pt x="863" y="894"/>
                      <a:pt x="858" y="873"/>
                    </a:cubicBezTo>
                    <a:cubicBezTo>
                      <a:pt x="945" y="823"/>
                      <a:pt x="1031" y="774"/>
                      <a:pt x="1117" y="723"/>
                    </a:cubicBezTo>
                    <a:lnTo>
                      <a:pt x="1206" y="756"/>
                    </a:lnTo>
                    <a:cubicBezTo>
                      <a:pt x="1179" y="616"/>
                      <a:pt x="1127" y="489"/>
                      <a:pt x="1052" y="370"/>
                    </a:cubicBezTo>
                    <a:cubicBezTo>
                      <a:pt x="1037" y="348"/>
                      <a:pt x="1021" y="325"/>
                      <a:pt x="1005" y="304"/>
                    </a:cubicBezTo>
                    <a:lnTo>
                      <a:pt x="955" y="378"/>
                    </a:lnTo>
                    <a:cubicBezTo>
                      <a:pt x="868" y="429"/>
                      <a:pt x="782" y="478"/>
                      <a:pt x="696" y="528"/>
                    </a:cubicBezTo>
                    <a:cubicBezTo>
                      <a:pt x="681" y="508"/>
                      <a:pt x="667" y="486"/>
                      <a:pt x="651" y="467"/>
                    </a:cubicBezTo>
                    <a:cubicBezTo>
                      <a:pt x="621" y="427"/>
                      <a:pt x="587" y="390"/>
                      <a:pt x="549" y="354"/>
                    </a:cubicBezTo>
                    <a:cubicBezTo>
                      <a:pt x="531" y="335"/>
                      <a:pt x="510" y="319"/>
                      <a:pt x="492" y="304"/>
                    </a:cubicBezTo>
                    <a:lnTo>
                      <a:pt x="600" y="22"/>
                    </a:lnTo>
                    <a:cubicBezTo>
                      <a:pt x="564" y="4"/>
                      <a:pt x="525" y="0"/>
                      <a:pt x="5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0" name="Google Shape;6780;p24"/>
              <p:cNvSpPr/>
              <p:nvPr/>
            </p:nvSpPr>
            <p:spPr>
              <a:xfrm>
                <a:off x="3564632" y="2618346"/>
                <a:ext cx="312" cy="218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7" y="2"/>
                      <a:pt x="4" y="5"/>
                      <a:pt x="1" y="6"/>
                    </a:cubicBezTo>
                    <a:cubicBezTo>
                      <a:pt x="4" y="5"/>
                      <a:pt x="8" y="2"/>
                      <a:pt x="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1" name="Google Shape;6781;p24"/>
              <p:cNvSpPr/>
              <p:nvPr/>
            </p:nvSpPr>
            <p:spPr>
              <a:xfrm>
                <a:off x="3542335" y="2653490"/>
                <a:ext cx="36736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553" extrusionOk="0">
                    <a:moveTo>
                      <a:pt x="1006" y="1"/>
                    </a:moveTo>
                    <a:lnTo>
                      <a:pt x="55" y="2504"/>
                    </a:lnTo>
                    <a:cubicBezTo>
                      <a:pt x="40" y="2524"/>
                      <a:pt x="20" y="2540"/>
                      <a:pt x="0" y="2551"/>
                    </a:cubicBezTo>
                    <a:lnTo>
                      <a:pt x="3" y="2552"/>
                    </a:lnTo>
                    <a:cubicBezTo>
                      <a:pt x="89" y="2502"/>
                      <a:pt x="175" y="2453"/>
                      <a:pt x="262" y="2403"/>
                    </a:cubicBezTo>
                    <a:cubicBezTo>
                      <a:pt x="262" y="2403"/>
                      <a:pt x="305" y="2383"/>
                      <a:pt x="315" y="2353"/>
                    </a:cubicBezTo>
                    <a:lnTo>
                      <a:pt x="1177" y="83"/>
                    </a:lnTo>
                    <a:cubicBezTo>
                      <a:pt x="1157" y="78"/>
                      <a:pt x="1140" y="71"/>
                      <a:pt x="1121" y="64"/>
                    </a:cubicBezTo>
                    <a:cubicBezTo>
                      <a:pt x="1081" y="47"/>
                      <a:pt x="1042" y="25"/>
                      <a:pt x="10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2" name="Google Shape;6782;p24"/>
              <p:cNvSpPr/>
              <p:nvPr/>
            </p:nvSpPr>
            <p:spPr>
              <a:xfrm>
                <a:off x="3506847" y="2625393"/>
                <a:ext cx="75935" cy="5145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650" extrusionOk="0">
                    <a:moveTo>
                      <a:pt x="1946" y="1"/>
                    </a:moveTo>
                    <a:cubicBezTo>
                      <a:pt x="1918" y="1"/>
                      <a:pt x="1891" y="7"/>
                      <a:pt x="1867" y="20"/>
                    </a:cubicBezTo>
                    <a:cubicBezTo>
                      <a:pt x="1231" y="386"/>
                      <a:pt x="635" y="731"/>
                      <a:pt x="1" y="1097"/>
                    </a:cubicBezTo>
                    <a:lnTo>
                      <a:pt x="770" y="1541"/>
                    </a:lnTo>
                    <a:cubicBezTo>
                      <a:pt x="817" y="1569"/>
                      <a:pt x="865" y="1605"/>
                      <a:pt x="905" y="1649"/>
                    </a:cubicBezTo>
                    <a:cubicBezTo>
                      <a:pt x="1536" y="1285"/>
                      <a:pt x="1702" y="1191"/>
                      <a:pt x="2331" y="825"/>
                    </a:cubicBezTo>
                    <a:cubicBezTo>
                      <a:pt x="2413" y="779"/>
                      <a:pt x="2435" y="663"/>
                      <a:pt x="2425" y="559"/>
                    </a:cubicBezTo>
                    <a:cubicBezTo>
                      <a:pt x="2416" y="457"/>
                      <a:pt x="2379" y="370"/>
                      <a:pt x="2331" y="289"/>
                    </a:cubicBezTo>
                    <a:cubicBezTo>
                      <a:pt x="2284" y="207"/>
                      <a:pt x="2228" y="132"/>
                      <a:pt x="2143" y="74"/>
                    </a:cubicBezTo>
                    <a:cubicBezTo>
                      <a:pt x="2085" y="33"/>
                      <a:pt x="2012" y="1"/>
                      <a:pt x="19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3" name="Google Shape;6783;p24"/>
              <p:cNvSpPr/>
              <p:nvPr/>
            </p:nvSpPr>
            <p:spPr>
              <a:xfrm>
                <a:off x="3281477" y="2546622"/>
                <a:ext cx="239813" cy="276923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8880" extrusionOk="0">
                    <a:moveTo>
                      <a:pt x="1" y="0"/>
                    </a:moveTo>
                    <a:lnTo>
                      <a:pt x="1" y="8879"/>
                    </a:lnTo>
                    <a:lnTo>
                      <a:pt x="7689" y="444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4" name="Google Shape;6784;p24"/>
              <p:cNvSpPr/>
              <p:nvPr/>
            </p:nvSpPr>
            <p:spPr>
              <a:xfrm>
                <a:off x="3258650" y="2725308"/>
                <a:ext cx="149376" cy="102692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3293" extrusionOk="0">
                    <a:moveTo>
                      <a:pt x="4367" y="0"/>
                    </a:moveTo>
                    <a:cubicBezTo>
                      <a:pt x="4362" y="0"/>
                      <a:pt x="4357" y="0"/>
                      <a:pt x="4353" y="1"/>
                    </a:cubicBezTo>
                    <a:cubicBezTo>
                      <a:pt x="4334" y="4"/>
                      <a:pt x="4315" y="7"/>
                      <a:pt x="4298" y="12"/>
                    </a:cubicBezTo>
                    <a:cubicBezTo>
                      <a:pt x="4279" y="19"/>
                      <a:pt x="4264" y="27"/>
                      <a:pt x="4248" y="37"/>
                    </a:cubicBezTo>
                    <a:cubicBezTo>
                      <a:pt x="2734" y="911"/>
                      <a:pt x="1512" y="1615"/>
                      <a:pt x="1" y="2488"/>
                    </a:cubicBezTo>
                    <a:cubicBezTo>
                      <a:pt x="14" y="2481"/>
                      <a:pt x="28" y="2476"/>
                      <a:pt x="43" y="2471"/>
                    </a:cubicBezTo>
                    <a:cubicBezTo>
                      <a:pt x="55" y="2468"/>
                      <a:pt x="68" y="2466"/>
                      <a:pt x="81" y="2466"/>
                    </a:cubicBezTo>
                    <a:cubicBezTo>
                      <a:pt x="116" y="2466"/>
                      <a:pt x="153" y="2476"/>
                      <a:pt x="186" y="2491"/>
                    </a:cubicBezTo>
                    <a:cubicBezTo>
                      <a:pt x="247" y="2515"/>
                      <a:pt x="299" y="2555"/>
                      <a:pt x="345" y="2601"/>
                    </a:cubicBezTo>
                    <a:cubicBezTo>
                      <a:pt x="402" y="2659"/>
                      <a:pt x="449" y="2728"/>
                      <a:pt x="485" y="2800"/>
                    </a:cubicBezTo>
                    <a:cubicBezTo>
                      <a:pt x="521" y="2872"/>
                      <a:pt x="547" y="2948"/>
                      <a:pt x="556" y="3031"/>
                    </a:cubicBezTo>
                    <a:cubicBezTo>
                      <a:pt x="563" y="3096"/>
                      <a:pt x="562" y="3166"/>
                      <a:pt x="529" y="3221"/>
                    </a:cubicBezTo>
                    <a:cubicBezTo>
                      <a:pt x="513" y="3250"/>
                      <a:pt x="488" y="3276"/>
                      <a:pt x="461" y="3292"/>
                    </a:cubicBezTo>
                    <a:lnTo>
                      <a:pt x="462" y="3293"/>
                    </a:lnTo>
                    <a:cubicBezTo>
                      <a:pt x="1858" y="2486"/>
                      <a:pt x="3257" y="1680"/>
                      <a:pt x="4655" y="873"/>
                    </a:cubicBezTo>
                    <a:cubicBezTo>
                      <a:pt x="4655" y="871"/>
                      <a:pt x="4658" y="871"/>
                      <a:pt x="4658" y="871"/>
                    </a:cubicBezTo>
                    <a:cubicBezTo>
                      <a:pt x="4660" y="869"/>
                      <a:pt x="4665" y="866"/>
                      <a:pt x="4668" y="863"/>
                    </a:cubicBezTo>
                    <a:cubicBezTo>
                      <a:pt x="4676" y="856"/>
                      <a:pt x="4688" y="849"/>
                      <a:pt x="4696" y="840"/>
                    </a:cubicBezTo>
                    <a:cubicBezTo>
                      <a:pt x="4708" y="832"/>
                      <a:pt x="4715" y="820"/>
                      <a:pt x="4724" y="810"/>
                    </a:cubicBezTo>
                    <a:cubicBezTo>
                      <a:pt x="4731" y="799"/>
                      <a:pt x="4738" y="789"/>
                      <a:pt x="4745" y="776"/>
                    </a:cubicBezTo>
                    <a:cubicBezTo>
                      <a:pt x="4752" y="763"/>
                      <a:pt x="4758" y="751"/>
                      <a:pt x="4762" y="737"/>
                    </a:cubicBezTo>
                    <a:cubicBezTo>
                      <a:pt x="4767" y="724"/>
                      <a:pt x="4773" y="708"/>
                      <a:pt x="4775" y="694"/>
                    </a:cubicBezTo>
                    <a:cubicBezTo>
                      <a:pt x="4780" y="676"/>
                      <a:pt x="4783" y="661"/>
                      <a:pt x="4784" y="645"/>
                    </a:cubicBezTo>
                    <a:cubicBezTo>
                      <a:pt x="4790" y="612"/>
                      <a:pt x="4790" y="580"/>
                      <a:pt x="4788" y="544"/>
                    </a:cubicBezTo>
                    <a:cubicBezTo>
                      <a:pt x="4787" y="510"/>
                      <a:pt x="4781" y="474"/>
                      <a:pt x="4773" y="438"/>
                    </a:cubicBezTo>
                    <a:cubicBezTo>
                      <a:pt x="4768" y="421"/>
                      <a:pt x="4762" y="402"/>
                      <a:pt x="4758" y="385"/>
                    </a:cubicBezTo>
                    <a:cubicBezTo>
                      <a:pt x="4752" y="366"/>
                      <a:pt x="4745" y="349"/>
                      <a:pt x="4738" y="330"/>
                    </a:cubicBezTo>
                    <a:cubicBezTo>
                      <a:pt x="4731" y="313"/>
                      <a:pt x="4724" y="294"/>
                      <a:pt x="4715" y="278"/>
                    </a:cubicBezTo>
                    <a:lnTo>
                      <a:pt x="4688" y="229"/>
                    </a:lnTo>
                    <a:cubicBezTo>
                      <a:pt x="4679" y="214"/>
                      <a:pt x="4668" y="198"/>
                      <a:pt x="4658" y="183"/>
                    </a:cubicBezTo>
                    <a:cubicBezTo>
                      <a:pt x="4646" y="169"/>
                      <a:pt x="4633" y="155"/>
                      <a:pt x="4623" y="142"/>
                    </a:cubicBezTo>
                    <a:cubicBezTo>
                      <a:pt x="4611" y="129"/>
                      <a:pt x="4600" y="116"/>
                      <a:pt x="4587" y="104"/>
                    </a:cubicBezTo>
                    <a:cubicBezTo>
                      <a:pt x="4574" y="91"/>
                      <a:pt x="4561" y="80"/>
                      <a:pt x="4550" y="71"/>
                    </a:cubicBezTo>
                    <a:cubicBezTo>
                      <a:pt x="4524" y="51"/>
                      <a:pt x="4496" y="35"/>
                      <a:pt x="4471" y="25"/>
                    </a:cubicBezTo>
                    <a:cubicBezTo>
                      <a:pt x="4450" y="15"/>
                      <a:pt x="4430" y="8"/>
                      <a:pt x="4410" y="5"/>
                    </a:cubicBezTo>
                    <a:cubicBezTo>
                      <a:pt x="4397" y="2"/>
                      <a:pt x="4382" y="0"/>
                      <a:pt x="4367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5" name="Google Shape;6785;p24"/>
              <p:cNvSpPr/>
              <p:nvPr/>
            </p:nvSpPr>
            <p:spPr>
              <a:xfrm>
                <a:off x="3271031" y="2519897"/>
                <a:ext cx="265228" cy="165187"/>
              </a:xfrm>
              <a:custGeom>
                <a:avLst/>
                <a:gdLst/>
                <a:ahLst/>
                <a:cxnLst/>
                <a:rect l="l" t="t" r="r" b="b"/>
                <a:pathLst>
                  <a:path w="8505" h="5297" extrusionOk="0">
                    <a:moveTo>
                      <a:pt x="1" y="0"/>
                    </a:moveTo>
                    <a:lnTo>
                      <a:pt x="1" y="665"/>
                    </a:lnTo>
                    <a:lnTo>
                      <a:pt x="336" y="857"/>
                    </a:lnTo>
                    <a:lnTo>
                      <a:pt x="8024" y="5297"/>
                    </a:lnTo>
                    <a:lnTo>
                      <a:pt x="8431" y="5062"/>
                    </a:lnTo>
                    <a:cubicBezTo>
                      <a:pt x="8448" y="5052"/>
                      <a:pt x="8467" y="5039"/>
                      <a:pt x="8480" y="5024"/>
                    </a:cubicBezTo>
                    <a:cubicBezTo>
                      <a:pt x="8496" y="5002"/>
                      <a:pt x="8504" y="4973"/>
                      <a:pt x="8499" y="4946"/>
                    </a:cubicBezTo>
                    <a:cubicBezTo>
                      <a:pt x="8492" y="4911"/>
                      <a:pt x="8460" y="4883"/>
                      <a:pt x="8430" y="48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6" name="Google Shape;6786;p24"/>
              <p:cNvSpPr/>
              <p:nvPr/>
            </p:nvSpPr>
            <p:spPr>
              <a:xfrm>
                <a:off x="3260459" y="2518587"/>
                <a:ext cx="10665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07" extrusionOk="0">
                    <a:moveTo>
                      <a:pt x="171" y="0"/>
                    </a:moveTo>
                    <a:cubicBezTo>
                      <a:pt x="142" y="0"/>
                      <a:pt x="113" y="4"/>
                      <a:pt x="82" y="12"/>
                    </a:cubicBezTo>
                    <a:cubicBezTo>
                      <a:pt x="52" y="17"/>
                      <a:pt x="25" y="28"/>
                      <a:pt x="0" y="42"/>
                    </a:cubicBezTo>
                    <a:lnTo>
                      <a:pt x="0" y="707"/>
                    </a:lnTo>
                    <a:cubicBezTo>
                      <a:pt x="2" y="707"/>
                      <a:pt x="2" y="705"/>
                      <a:pt x="3" y="705"/>
                    </a:cubicBezTo>
                    <a:cubicBezTo>
                      <a:pt x="29" y="692"/>
                      <a:pt x="54" y="682"/>
                      <a:pt x="82" y="676"/>
                    </a:cubicBezTo>
                    <a:cubicBezTo>
                      <a:pt x="113" y="670"/>
                      <a:pt x="142" y="667"/>
                      <a:pt x="171" y="667"/>
                    </a:cubicBezTo>
                    <a:cubicBezTo>
                      <a:pt x="201" y="667"/>
                      <a:pt x="230" y="670"/>
                      <a:pt x="259" y="676"/>
                    </a:cubicBezTo>
                    <a:cubicBezTo>
                      <a:pt x="289" y="682"/>
                      <a:pt x="317" y="692"/>
                      <a:pt x="341" y="707"/>
                    </a:cubicBezTo>
                    <a:lnTo>
                      <a:pt x="341" y="42"/>
                    </a:lnTo>
                    <a:cubicBezTo>
                      <a:pt x="317" y="28"/>
                      <a:pt x="288" y="17"/>
                      <a:pt x="259" y="12"/>
                    </a:cubicBezTo>
                    <a:cubicBezTo>
                      <a:pt x="230" y="4"/>
                      <a:pt x="201" y="0"/>
                      <a:pt x="171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7" name="Google Shape;6787;p24"/>
              <p:cNvSpPr/>
              <p:nvPr/>
            </p:nvSpPr>
            <p:spPr>
              <a:xfrm>
                <a:off x="2995330" y="2519897"/>
                <a:ext cx="265260" cy="165156"/>
              </a:xfrm>
              <a:custGeom>
                <a:avLst/>
                <a:gdLst/>
                <a:ahLst/>
                <a:cxnLst/>
                <a:rect l="l" t="t" r="r" b="b"/>
                <a:pathLst>
                  <a:path w="8506" h="5296" extrusionOk="0">
                    <a:moveTo>
                      <a:pt x="8505" y="663"/>
                    </a:moveTo>
                    <a:cubicBezTo>
                      <a:pt x="8504" y="663"/>
                      <a:pt x="8504" y="664"/>
                      <a:pt x="8504" y="664"/>
                    </a:cubicBezTo>
                    <a:lnTo>
                      <a:pt x="8504" y="664"/>
                    </a:lnTo>
                    <a:lnTo>
                      <a:pt x="8505" y="663"/>
                    </a:lnTo>
                    <a:close/>
                    <a:moveTo>
                      <a:pt x="8504" y="664"/>
                    </a:move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4"/>
                      <a:pt x="8503" y="664"/>
                      <a:pt x="8504" y="664"/>
                    </a:cubicBezTo>
                    <a:close/>
                    <a:moveTo>
                      <a:pt x="8502" y="0"/>
                    </a:moveTo>
                    <a:lnTo>
                      <a:pt x="73" y="4867"/>
                    </a:lnTo>
                    <a:cubicBezTo>
                      <a:pt x="56" y="4877"/>
                      <a:pt x="37" y="4890"/>
                      <a:pt x="26" y="4906"/>
                    </a:cubicBezTo>
                    <a:cubicBezTo>
                      <a:pt x="9" y="4927"/>
                      <a:pt x="0" y="4956"/>
                      <a:pt x="6" y="4983"/>
                    </a:cubicBezTo>
                    <a:cubicBezTo>
                      <a:pt x="13" y="5015"/>
                      <a:pt x="45" y="5047"/>
                      <a:pt x="73" y="5062"/>
                    </a:cubicBezTo>
                    <a:lnTo>
                      <a:pt x="480" y="5295"/>
                    </a:lnTo>
                    <a:lnTo>
                      <a:pt x="8170" y="857"/>
                    </a:ln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5"/>
                      <a:pt x="8503" y="665"/>
                      <a:pt x="8502" y="665"/>
                    </a:cubicBezTo>
                    <a:lnTo>
                      <a:pt x="8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8" name="Google Shape;6788;p24"/>
              <p:cNvSpPr/>
              <p:nvPr/>
            </p:nvSpPr>
            <p:spPr>
              <a:xfrm>
                <a:off x="3249295" y="2539356"/>
                <a:ext cx="32214" cy="291424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9345" extrusionOk="0">
                    <a:moveTo>
                      <a:pt x="527" y="1"/>
                    </a:moveTo>
                    <a:cubicBezTo>
                      <a:pt x="498" y="1"/>
                      <a:pt x="468" y="4"/>
                      <a:pt x="439" y="10"/>
                    </a:cubicBezTo>
                    <a:cubicBezTo>
                      <a:pt x="410" y="16"/>
                      <a:pt x="383" y="25"/>
                      <a:pt x="360" y="39"/>
                    </a:cubicBezTo>
                    <a:lnTo>
                      <a:pt x="23" y="233"/>
                    </a:lnTo>
                    <a:lnTo>
                      <a:pt x="0" y="9101"/>
                    </a:lnTo>
                    <a:lnTo>
                      <a:pt x="356" y="9305"/>
                    </a:lnTo>
                    <a:cubicBezTo>
                      <a:pt x="381" y="9319"/>
                      <a:pt x="410" y="9329"/>
                      <a:pt x="439" y="9335"/>
                    </a:cubicBezTo>
                    <a:cubicBezTo>
                      <a:pt x="468" y="9342"/>
                      <a:pt x="498" y="9345"/>
                      <a:pt x="527" y="9345"/>
                    </a:cubicBezTo>
                    <a:cubicBezTo>
                      <a:pt x="556" y="9345"/>
                      <a:pt x="585" y="9342"/>
                      <a:pt x="614" y="9335"/>
                    </a:cubicBezTo>
                    <a:cubicBezTo>
                      <a:pt x="646" y="9329"/>
                      <a:pt x="673" y="9319"/>
                      <a:pt x="698" y="9305"/>
                    </a:cubicBezTo>
                    <a:lnTo>
                      <a:pt x="1033" y="9112"/>
                    </a:lnTo>
                    <a:lnTo>
                      <a:pt x="1031" y="9112"/>
                    </a:lnTo>
                    <a:lnTo>
                      <a:pt x="1031" y="233"/>
                    </a:lnTo>
                    <a:lnTo>
                      <a:pt x="698" y="41"/>
                    </a:lnTo>
                    <a:cubicBezTo>
                      <a:pt x="672" y="26"/>
                      <a:pt x="643" y="16"/>
                      <a:pt x="614" y="10"/>
                    </a:cubicBezTo>
                    <a:cubicBezTo>
                      <a:pt x="586" y="4"/>
                      <a:pt x="556" y="1"/>
                      <a:pt x="527" y="1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9" name="Google Shape;6789;p24"/>
              <p:cNvSpPr/>
              <p:nvPr/>
            </p:nvSpPr>
            <p:spPr>
              <a:xfrm>
                <a:off x="3010298" y="2546622"/>
                <a:ext cx="239844" cy="276549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8868" extrusionOk="0">
                    <a:moveTo>
                      <a:pt x="7690" y="0"/>
                    </a:moveTo>
                    <a:lnTo>
                      <a:pt x="0" y="4441"/>
                    </a:lnTo>
                    <a:lnTo>
                      <a:pt x="7666" y="8868"/>
                    </a:lnTo>
                    <a:lnTo>
                      <a:pt x="76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0" name="Google Shape;6790;p24"/>
              <p:cNvSpPr/>
              <p:nvPr/>
            </p:nvSpPr>
            <p:spPr>
              <a:xfrm>
                <a:off x="3208194" y="2567203"/>
                <a:ext cx="115603" cy="370291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1874" extrusionOk="0">
                    <a:moveTo>
                      <a:pt x="2814" y="0"/>
                    </a:moveTo>
                    <a:cubicBezTo>
                      <a:pt x="2814" y="1"/>
                      <a:pt x="2815" y="3"/>
                      <a:pt x="2815" y="4"/>
                    </a:cubicBezTo>
                    <a:lnTo>
                      <a:pt x="2815" y="4"/>
                    </a:lnTo>
                    <a:cubicBezTo>
                      <a:pt x="2815" y="3"/>
                      <a:pt x="2814" y="1"/>
                      <a:pt x="2814" y="0"/>
                    </a:cubicBezTo>
                    <a:close/>
                    <a:moveTo>
                      <a:pt x="2815" y="4"/>
                    </a:moveTo>
                    <a:cubicBezTo>
                      <a:pt x="2815" y="4"/>
                      <a:pt x="2815" y="5"/>
                      <a:pt x="2816" y="5"/>
                    </a:cubicBezTo>
                    <a:lnTo>
                      <a:pt x="2816" y="5"/>
                    </a:lnTo>
                    <a:cubicBezTo>
                      <a:pt x="2815" y="5"/>
                      <a:pt x="2815" y="4"/>
                      <a:pt x="2815" y="4"/>
                    </a:cubicBezTo>
                    <a:close/>
                    <a:moveTo>
                      <a:pt x="2816" y="5"/>
                    </a:moveTo>
                    <a:lnTo>
                      <a:pt x="2816" y="5"/>
                    </a:lnTo>
                    <a:cubicBezTo>
                      <a:pt x="2818" y="11"/>
                      <a:pt x="2820" y="17"/>
                      <a:pt x="2822" y="23"/>
                    </a:cubicBezTo>
                    <a:lnTo>
                      <a:pt x="2822" y="23"/>
                    </a:lnTo>
                    <a:cubicBezTo>
                      <a:pt x="2821" y="18"/>
                      <a:pt x="2819" y="13"/>
                      <a:pt x="2818" y="9"/>
                    </a:cubicBezTo>
                    <a:cubicBezTo>
                      <a:pt x="2817" y="8"/>
                      <a:pt x="2816" y="6"/>
                      <a:pt x="2816" y="5"/>
                    </a:cubicBezTo>
                    <a:close/>
                    <a:moveTo>
                      <a:pt x="883" y="10"/>
                    </a:moveTo>
                    <a:lnTo>
                      <a:pt x="883" y="10"/>
                    </a:lnTo>
                    <a:cubicBezTo>
                      <a:pt x="881" y="15"/>
                      <a:pt x="879" y="19"/>
                      <a:pt x="878" y="23"/>
                    </a:cubicBezTo>
                    <a:lnTo>
                      <a:pt x="878" y="23"/>
                    </a:lnTo>
                    <a:cubicBezTo>
                      <a:pt x="880" y="19"/>
                      <a:pt x="881" y="15"/>
                      <a:pt x="883" y="10"/>
                    </a:cubicBezTo>
                    <a:close/>
                    <a:moveTo>
                      <a:pt x="198" y="5883"/>
                    </a:moveTo>
                    <a:cubicBezTo>
                      <a:pt x="202" y="5883"/>
                      <a:pt x="206" y="5884"/>
                      <a:pt x="210" y="5886"/>
                    </a:cubicBezTo>
                    <a:cubicBezTo>
                      <a:pt x="219" y="5889"/>
                      <a:pt x="227" y="5896"/>
                      <a:pt x="237" y="5905"/>
                    </a:cubicBezTo>
                    <a:cubicBezTo>
                      <a:pt x="319" y="5989"/>
                      <a:pt x="421" y="6067"/>
                      <a:pt x="541" y="6137"/>
                    </a:cubicBezTo>
                    <a:cubicBezTo>
                      <a:pt x="627" y="6185"/>
                      <a:pt x="720" y="6231"/>
                      <a:pt x="821" y="6270"/>
                    </a:cubicBezTo>
                    <a:cubicBezTo>
                      <a:pt x="838" y="6277"/>
                      <a:pt x="857" y="6283"/>
                      <a:pt x="874" y="6290"/>
                    </a:cubicBezTo>
                    <a:cubicBezTo>
                      <a:pt x="896" y="6299"/>
                      <a:pt x="920" y="6306"/>
                      <a:pt x="943" y="6313"/>
                    </a:cubicBezTo>
                    <a:cubicBezTo>
                      <a:pt x="960" y="6319"/>
                      <a:pt x="976" y="6327"/>
                      <a:pt x="995" y="6339"/>
                    </a:cubicBezTo>
                    <a:cubicBezTo>
                      <a:pt x="1011" y="6349"/>
                      <a:pt x="1028" y="6362"/>
                      <a:pt x="1040" y="6376"/>
                    </a:cubicBezTo>
                    <a:cubicBezTo>
                      <a:pt x="1047" y="6383"/>
                      <a:pt x="1052" y="6391"/>
                      <a:pt x="1058" y="6399"/>
                    </a:cubicBezTo>
                    <a:cubicBezTo>
                      <a:pt x="1064" y="6406"/>
                      <a:pt x="1068" y="6415"/>
                      <a:pt x="1073" y="6422"/>
                    </a:cubicBezTo>
                    <a:cubicBezTo>
                      <a:pt x="1080" y="6439"/>
                      <a:pt x="1084" y="6457"/>
                      <a:pt x="1084" y="6471"/>
                    </a:cubicBezTo>
                    <a:cubicBezTo>
                      <a:pt x="1090" y="6671"/>
                      <a:pt x="1100" y="6879"/>
                      <a:pt x="1110" y="7075"/>
                    </a:cubicBezTo>
                    <a:cubicBezTo>
                      <a:pt x="1120" y="7270"/>
                      <a:pt x="1134" y="7477"/>
                      <a:pt x="1149" y="7670"/>
                    </a:cubicBezTo>
                    <a:cubicBezTo>
                      <a:pt x="1163" y="7864"/>
                      <a:pt x="1182" y="8067"/>
                      <a:pt x="1202" y="8258"/>
                    </a:cubicBezTo>
                    <a:cubicBezTo>
                      <a:pt x="1211" y="8353"/>
                      <a:pt x="1219" y="8449"/>
                      <a:pt x="1231" y="8543"/>
                    </a:cubicBezTo>
                    <a:lnTo>
                      <a:pt x="1231" y="8564"/>
                    </a:lnTo>
                    <a:cubicBezTo>
                      <a:pt x="1228" y="8571"/>
                      <a:pt x="1226" y="8577"/>
                      <a:pt x="1224" y="8584"/>
                    </a:cubicBezTo>
                    <a:cubicBezTo>
                      <a:pt x="1219" y="8590"/>
                      <a:pt x="1216" y="8596"/>
                      <a:pt x="1211" y="8600"/>
                    </a:cubicBezTo>
                    <a:cubicBezTo>
                      <a:pt x="1205" y="8606"/>
                      <a:pt x="1199" y="8610"/>
                      <a:pt x="1195" y="8613"/>
                    </a:cubicBezTo>
                    <a:cubicBezTo>
                      <a:pt x="1188" y="8617"/>
                      <a:pt x="1180" y="8619"/>
                      <a:pt x="1173" y="8620"/>
                    </a:cubicBezTo>
                    <a:cubicBezTo>
                      <a:pt x="1166" y="8622"/>
                      <a:pt x="1159" y="8625"/>
                      <a:pt x="1150" y="8625"/>
                    </a:cubicBezTo>
                    <a:cubicBezTo>
                      <a:pt x="1133" y="8625"/>
                      <a:pt x="1117" y="8622"/>
                      <a:pt x="1100" y="8617"/>
                    </a:cubicBezTo>
                    <a:cubicBezTo>
                      <a:pt x="1096" y="8615"/>
                      <a:pt x="1093" y="8615"/>
                      <a:pt x="1088" y="8613"/>
                    </a:cubicBezTo>
                    <a:cubicBezTo>
                      <a:pt x="1064" y="8606"/>
                      <a:pt x="1038" y="8597"/>
                      <a:pt x="1012" y="8590"/>
                    </a:cubicBezTo>
                    <a:cubicBezTo>
                      <a:pt x="894" y="8553"/>
                      <a:pt x="785" y="8504"/>
                      <a:pt x="690" y="8448"/>
                    </a:cubicBezTo>
                    <a:cubicBezTo>
                      <a:pt x="571" y="8380"/>
                      <a:pt x="470" y="8298"/>
                      <a:pt x="393" y="8212"/>
                    </a:cubicBezTo>
                    <a:cubicBezTo>
                      <a:pt x="388" y="8206"/>
                      <a:pt x="384" y="8202"/>
                      <a:pt x="378" y="8195"/>
                    </a:cubicBezTo>
                    <a:cubicBezTo>
                      <a:pt x="374" y="8188"/>
                      <a:pt x="370" y="8180"/>
                      <a:pt x="367" y="8173"/>
                    </a:cubicBezTo>
                    <a:cubicBezTo>
                      <a:pt x="362" y="8166"/>
                      <a:pt x="357" y="8159"/>
                      <a:pt x="354" y="8149"/>
                    </a:cubicBezTo>
                    <a:lnTo>
                      <a:pt x="342" y="8123"/>
                    </a:lnTo>
                    <a:cubicBezTo>
                      <a:pt x="339" y="8113"/>
                      <a:pt x="335" y="8104"/>
                      <a:pt x="334" y="8096"/>
                    </a:cubicBezTo>
                    <a:cubicBezTo>
                      <a:pt x="331" y="8087"/>
                      <a:pt x="328" y="8075"/>
                      <a:pt x="326" y="8068"/>
                    </a:cubicBezTo>
                    <a:lnTo>
                      <a:pt x="321" y="8041"/>
                    </a:lnTo>
                    <a:cubicBezTo>
                      <a:pt x="319" y="8032"/>
                      <a:pt x="318" y="8025"/>
                      <a:pt x="318" y="8018"/>
                    </a:cubicBezTo>
                    <a:cubicBezTo>
                      <a:pt x="298" y="7824"/>
                      <a:pt x="280" y="7641"/>
                      <a:pt x="262" y="7446"/>
                    </a:cubicBezTo>
                    <a:cubicBezTo>
                      <a:pt x="246" y="7249"/>
                      <a:pt x="230" y="7062"/>
                      <a:pt x="217" y="6865"/>
                    </a:cubicBezTo>
                    <a:cubicBezTo>
                      <a:pt x="204" y="6667"/>
                      <a:pt x="194" y="6477"/>
                      <a:pt x="184" y="6276"/>
                    </a:cubicBezTo>
                    <a:cubicBezTo>
                      <a:pt x="180" y="6163"/>
                      <a:pt x="175" y="6056"/>
                      <a:pt x="173" y="5945"/>
                    </a:cubicBezTo>
                    <a:cubicBezTo>
                      <a:pt x="173" y="5929"/>
                      <a:pt x="174" y="5913"/>
                      <a:pt x="175" y="5905"/>
                    </a:cubicBezTo>
                    <a:cubicBezTo>
                      <a:pt x="177" y="5899"/>
                      <a:pt x="180" y="5896"/>
                      <a:pt x="181" y="5893"/>
                    </a:cubicBezTo>
                    <a:cubicBezTo>
                      <a:pt x="183" y="5889"/>
                      <a:pt x="187" y="5887"/>
                      <a:pt x="188" y="5886"/>
                    </a:cubicBezTo>
                    <a:cubicBezTo>
                      <a:pt x="191" y="5884"/>
                      <a:pt x="195" y="5883"/>
                      <a:pt x="198" y="5883"/>
                    </a:cubicBezTo>
                    <a:close/>
                    <a:moveTo>
                      <a:pt x="2822" y="23"/>
                    </a:moveTo>
                    <a:lnTo>
                      <a:pt x="2822" y="23"/>
                    </a:lnTo>
                    <a:cubicBezTo>
                      <a:pt x="2831" y="54"/>
                      <a:pt x="2837" y="87"/>
                      <a:pt x="2837" y="121"/>
                    </a:cubicBezTo>
                    <a:cubicBezTo>
                      <a:pt x="2837" y="158"/>
                      <a:pt x="2829" y="196"/>
                      <a:pt x="2818" y="232"/>
                    </a:cubicBezTo>
                    <a:cubicBezTo>
                      <a:pt x="2805" y="268"/>
                      <a:pt x="2785" y="303"/>
                      <a:pt x="2762" y="339"/>
                    </a:cubicBezTo>
                    <a:cubicBezTo>
                      <a:pt x="2736" y="374"/>
                      <a:pt x="2706" y="408"/>
                      <a:pt x="2670" y="439"/>
                    </a:cubicBezTo>
                    <a:cubicBezTo>
                      <a:pt x="2645" y="460"/>
                      <a:pt x="2615" y="482"/>
                      <a:pt x="2586" y="502"/>
                    </a:cubicBezTo>
                    <a:cubicBezTo>
                      <a:pt x="2575" y="511"/>
                      <a:pt x="2562" y="518"/>
                      <a:pt x="2548" y="525"/>
                    </a:cubicBezTo>
                    <a:cubicBezTo>
                      <a:pt x="2503" y="552"/>
                      <a:pt x="2453" y="575"/>
                      <a:pt x="2398" y="594"/>
                    </a:cubicBezTo>
                    <a:cubicBezTo>
                      <a:pt x="2349" y="613"/>
                      <a:pt x="2299" y="628"/>
                      <a:pt x="2246" y="643"/>
                    </a:cubicBezTo>
                    <a:cubicBezTo>
                      <a:pt x="2240" y="646"/>
                      <a:pt x="2233" y="647"/>
                      <a:pt x="2227" y="649"/>
                    </a:cubicBezTo>
                    <a:cubicBezTo>
                      <a:pt x="2168" y="663"/>
                      <a:pt x="2105" y="673"/>
                      <a:pt x="2043" y="682"/>
                    </a:cubicBezTo>
                    <a:cubicBezTo>
                      <a:pt x="1980" y="687"/>
                      <a:pt x="1915" y="692"/>
                      <a:pt x="1850" y="692"/>
                    </a:cubicBezTo>
                    <a:cubicBezTo>
                      <a:pt x="1786" y="692"/>
                      <a:pt x="1721" y="689"/>
                      <a:pt x="1658" y="682"/>
                    </a:cubicBezTo>
                    <a:cubicBezTo>
                      <a:pt x="1597" y="674"/>
                      <a:pt x="1537" y="663"/>
                      <a:pt x="1479" y="650"/>
                    </a:cubicBezTo>
                    <a:cubicBezTo>
                      <a:pt x="1478" y="650"/>
                      <a:pt x="1475" y="649"/>
                      <a:pt x="1474" y="649"/>
                    </a:cubicBezTo>
                    <a:cubicBezTo>
                      <a:pt x="1413" y="634"/>
                      <a:pt x="1356" y="615"/>
                      <a:pt x="1303" y="597"/>
                    </a:cubicBezTo>
                    <a:cubicBezTo>
                      <a:pt x="1248" y="577"/>
                      <a:pt x="1198" y="552"/>
                      <a:pt x="1153" y="526"/>
                    </a:cubicBezTo>
                    <a:cubicBezTo>
                      <a:pt x="1109" y="499"/>
                      <a:pt x="1067" y="470"/>
                      <a:pt x="1031" y="440"/>
                    </a:cubicBezTo>
                    <a:cubicBezTo>
                      <a:pt x="995" y="410"/>
                      <a:pt x="965" y="375"/>
                      <a:pt x="939" y="341"/>
                    </a:cubicBezTo>
                    <a:cubicBezTo>
                      <a:pt x="914" y="308"/>
                      <a:pt x="896" y="272"/>
                      <a:pt x="883" y="233"/>
                    </a:cubicBezTo>
                    <a:cubicBezTo>
                      <a:pt x="871" y="197"/>
                      <a:pt x="864" y="160"/>
                      <a:pt x="864" y="122"/>
                    </a:cubicBezTo>
                    <a:cubicBezTo>
                      <a:pt x="864" y="90"/>
                      <a:pt x="867" y="56"/>
                      <a:pt x="878" y="23"/>
                    </a:cubicBezTo>
                    <a:lnTo>
                      <a:pt x="878" y="23"/>
                    </a:lnTo>
                    <a:cubicBezTo>
                      <a:pt x="811" y="208"/>
                      <a:pt x="749" y="384"/>
                      <a:pt x="686" y="574"/>
                    </a:cubicBezTo>
                    <a:cubicBezTo>
                      <a:pt x="621" y="769"/>
                      <a:pt x="562" y="958"/>
                      <a:pt x="506" y="1159"/>
                    </a:cubicBezTo>
                    <a:cubicBezTo>
                      <a:pt x="449" y="1360"/>
                      <a:pt x="398" y="1554"/>
                      <a:pt x="349" y="1760"/>
                    </a:cubicBezTo>
                    <a:cubicBezTo>
                      <a:pt x="301" y="1964"/>
                      <a:pt x="257" y="2165"/>
                      <a:pt x="220" y="2374"/>
                    </a:cubicBezTo>
                    <a:cubicBezTo>
                      <a:pt x="181" y="2582"/>
                      <a:pt x="148" y="2789"/>
                      <a:pt x="119" y="3001"/>
                    </a:cubicBezTo>
                    <a:cubicBezTo>
                      <a:pt x="96" y="3179"/>
                      <a:pt x="85" y="3252"/>
                      <a:pt x="69" y="3430"/>
                    </a:cubicBezTo>
                    <a:cubicBezTo>
                      <a:pt x="178" y="3367"/>
                      <a:pt x="286" y="3305"/>
                      <a:pt x="397" y="3242"/>
                    </a:cubicBezTo>
                    <a:lnTo>
                      <a:pt x="398" y="3239"/>
                    </a:lnTo>
                    <a:cubicBezTo>
                      <a:pt x="406" y="3236"/>
                      <a:pt x="411" y="3233"/>
                      <a:pt x="420" y="3231"/>
                    </a:cubicBezTo>
                    <a:cubicBezTo>
                      <a:pt x="427" y="3229"/>
                      <a:pt x="434" y="3225"/>
                      <a:pt x="441" y="3223"/>
                    </a:cubicBezTo>
                    <a:cubicBezTo>
                      <a:pt x="449" y="3222"/>
                      <a:pt x="457" y="3220"/>
                      <a:pt x="464" y="3220"/>
                    </a:cubicBezTo>
                    <a:cubicBezTo>
                      <a:pt x="469" y="3220"/>
                      <a:pt x="475" y="3219"/>
                      <a:pt x="481" y="3219"/>
                    </a:cubicBezTo>
                    <a:cubicBezTo>
                      <a:pt x="484" y="3219"/>
                      <a:pt x="487" y="3220"/>
                      <a:pt x="490" y="3220"/>
                    </a:cubicBezTo>
                    <a:cubicBezTo>
                      <a:pt x="499" y="3220"/>
                      <a:pt x="508" y="3222"/>
                      <a:pt x="516" y="3222"/>
                    </a:cubicBezTo>
                    <a:lnTo>
                      <a:pt x="544" y="3228"/>
                    </a:lnTo>
                    <a:cubicBezTo>
                      <a:pt x="552" y="3229"/>
                      <a:pt x="564" y="3233"/>
                      <a:pt x="572" y="3236"/>
                    </a:cubicBezTo>
                    <a:cubicBezTo>
                      <a:pt x="581" y="3241"/>
                      <a:pt x="592" y="3243"/>
                      <a:pt x="602" y="3248"/>
                    </a:cubicBezTo>
                    <a:cubicBezTo>
                      <a:pt x="617" y="3252"/>
                      <a:pt x="634" y="3259"/>
                      <a:pt x="650" y="3269"/>
                    </a:cubicBezTo>
                    <a:cubicBezTo>
                      <a:pt x="659" y="3274"/>
                      <a:pt x="667" y="3278"/>
                      <a:pt x="679" y="3284"/>
                    </a:cubicBezTo>
                    <a:cubicBezTo>
                      <a:pt x="694" y="3292"/>
                      <a:pt x="710" y="3302"/>
                      <a:pt x="728" y="3314"/>
                    </a:cubicBezTo>
                    <a:cubicBezTo>
                      <a:pt x="738" y="3321"/>
                      <a:pt x="749" y="3330"/>
                      <a:pt x="759" y="3337"/>
                    </a:cubicBezTo>
                    <a:cubicBezTo>
                      <a:pt x="771" y="3346"/>
                      <a:pt x="781" y="3353"/>
                      <a:pt x="792" y="3363"/>
                    </a:cubicBezTo>
                    <a:lnTo>
                      <a:pt x="824" y="3389"/>
                    </a:lnTo>
                    <a:cubicBezTo>
                      <a:pt x="835" y="3399"/>
                      <a:pt x="845" y="3409"/>
                      <a:pt x="857" y="3420"/>
                    </a:cubicBezTo>
                    <a:lnTo>
                      <a:pt x="864" y="3428"/>
                    </a:lnTo>
                    <a:cubicBezTo>
                      <a:pt x="873" y="3433"/>
                      <a:pt x="880" y="3443"/>
                      <a:pt x="887" y="3452"/>
                    </a:cubicBezTo>
                    <a:cubicBezTo>
                      <a:pt x="896" y="3461"/>
                      <a:pt x="904" y="3469"/>
                      <a:pt x="914" y="3481"/>
                    </a:cubicBezTo>
                    <a:cubicBezTo>
                      <a:pt x="916" y="3482"/>
                      <a:pt x="917" y="3485"/>
                      <a:pt x="917" y="3486"/>
                    </a:cubicBezTo>
                    <a:cubicBezTo>
                      <a:pt x="926" y="3497"/>
                      <a:pt x="937" y="3509"/>
                      <a:pt x="946" y="3521"/>
                    </a:cubicBezTo>
                    <a:cubicBezTo>
                      <a:pt x="956" y="3532"/>
                      <a:pt x="966" y="3544"/>
                      <a:pt x="975" y="3557"/>
                    </a:cubicBezTo>
                    <a:lnTo>
                      <a:pt x="1002" y="3594"/>
                    </a:lnTo>
                    <a:cubicBezTo>
                      <a:pt x="1011" y="3607"/>
                      <a:pt x="1018" y="3619"/>
                      <a:pt x="1028" y="3632"/>
                    </a:cubicBezTo>
                    <a:cubicBezTo>
                      <a:pt x="1034" y="3645"/>
                      <a:pt x="1042" y="3659"/>
                      <a:pt x="1048" y="3672"/>
                    </a:cubicBezTo>
                    <a:cubicBezTo>
                      <a:pt x="1055" y="3683"/>
                      <a:pt x="1064" y="3698"/>
                      <a:pt x="1068" y="3711"/>
                    </a:cubicBezTo>
                    <a:cubicBezTo>
                      <a:pt x="1074" y="3724"/>
                      <a:pt x="1081" y="3738"/>
                      <a:pt x="1087" y="3751"/>
                    </a:cubicBezTo>
                    <a:cubicBezTo>
                      <a:pt x="1093" y="3765"/>
                      <a:pt x="1097" y="3777"/>
                      <a:pt x="1101" y="3791"/>
                    </a:cubicBezTo>
                    <a:cubicBezTo>
                      <a:pt x="1104" y="3806"/>
                      <a:pt x="1110" y="3819"/>
                      <a:pt x="1114" y="3833"/>
                    </a:cubicBezTo>
                    <a:cubicBezTo>
                      <a:pt x="1117" y="3847"/>
                      <a:pt x="1119" y="3860"/>
                      <a:pt x="1123" y="3875"/>
                    </a:cubicBezTo>
                    <a:cubicBezTo>
                      <a:pt x="1124" y="3889"/>
                      <a:pt x="1126" y="3902"/>
                      <a:pt x="1129" y="3916"/>
                    </a:cubicBezTo>
                    <a:cubicBezTo>
                      <a:pt x="1130" y="3935"/>
                      <a:pt x="1130" y="3955"/>
                      <a:pt x="1130" y="3975"/>
                    </a:cubicBezTo>
                    <a:cubicBezTo>
                      <a:pt x="1130" y="3984"/>
                      <a:pt x="1130" y="3993"/>
                      <a:pt x="1129" y="4003"/>
                    </a:cubicBezTo>
                    <a:cubicBezTo>
                      <a:pt x="1129" y="4007"/>
                      <a:pt x="1126" y="4013"/>
                      <a:pt x="1126" y="4020"/>
                    </a:cubicBezTo>
                    <a:cubicBezTo>
                      <a:pt x="1123" y="4050"/>
                      <a:pt x="1117" y="4077"/>
                      <a:pt x="1109" y="4106"/>
                    </a:cubicBezTo>
                    <a:cubicBezTo>
                      <a:pt x="1103" y="4125"/>
                      <a:pt x="1096" y="4142"/>
                      <a:pt x="1088" y="4158"/>
                    </a:cubicBezTo>
                    <a:lnTo>
                      <a:pt x="1073" y="4191"/>
                    </a:lnTo>
                    <a:cubicBezTo>
                      <a:pt x="1067" y="4201"/>
                      <a:pt x="1060" y="4211"/>
                      <a:pt x="1052" y="4221"/>
                    </a:cubicBezTo>
                    <a:cubicBezTo>
                      <a:pt x="1045" y="4230"/>
                      <a:pt x="1038" y="4241"/>
                      <a:pt x="1031" y="4250"/>
                    </a:cubicBezTo>
                    <a:cubicBezTo>
                      <a:pt x="1024" y="4258"/>
                      <a:pt x="1015" y="4269"/>
                      <a:pt x="1008" y="4276"/>
                    </a:cubicBezTo>
                    <a:cubicBezTo>
                      <a:pt x="998" y="4284"/>
                      <a:pt x="992" y="4292"/>
                      <a:pt x="981" y="4299"/>
                    </a:cubicBezTo>
                    <a:cubicBezTo>
                      <a:pt x="972" y="4306"/>
                      <a:pt x="962" y="4313"/>
                      <a:pt x="953" y="4319"/>
                    </a:cubicBezTo>
                    <a:cubicBezTo>
                      <a:pt x="948" y="4322"/>
                      <a:pt x="943" y="4326"/>
                      <a:pt x="936" y="4329"/>
                    </a:cubicBezTo>
                    <a:cubicBezTo>
                      <a:pt x="917" y="4340"/>
                      <a:pt x="902" y="4349"/>
                      <a:pt x="884" y="4359"/>
                    </a:cubicBezTo>
                    <a:cubicBezTo>
                      <a:pt x="854" y="4376"/>
                      <a:pt x="824" y="4394"/>
                      <a:pt x="795" y="4409"/>
                    </a:cubicBezTo>
                    <a:cubicBezTo>
                      <a:pt x="720" y="4453"/>
                      <a:pt x="647" y="4496"/>
                      <a:pt x="571" y="4539"/>
                    </a:cubicBezTo>
                    <a:cubicBezTo>
                      <a:pt x="554" y="4550"/>
                      <a:pt x="532" y="4559"/>
                      <a:pt x="512" y="4563"/>
                    </a:cubicBezTo>
                    <a:cubicBezTo>
                      <a:pt x="500" y="4565"/>
                      <a:pt x="490" y="4568"/>
                      <a:pt x="479" y="4570"/>
                    </a:cubicBezTo>
                    <a:cubicBezTo>
                      <a:pt x="469" y="4572"/>
                      <a:pt x="457" y="4572"/>
                      <a:pt x="447" y="4572"/>
                    </a:cubicBezTo>
                    <a:cubicBezTo>
                      <a:pt x="436" y="4572"/>
                      <a:pt x="423" y="4572"/>
                      <a:pt x="414" y="4570"/>
                    </a:cubicBezTo>
                    <a:cubicBezTo>
                      <a:pt x="404" y="4568"/>
                      <a:pt x="391" y="4566"/>
                      <a:pt x="381" y="4565"/>
                    </a:cubicBezTo>
                    <a:cubicBezTo>
                      <a:pt x="370" y="4563"/>
                      <a:pt x="357" y="4559"/>
                      <a:pt x="347" y="4556"/>
                    </a:cubicBezTo>
                    <a:cubicBezTo>
                      <a:pt x="335" y="4552"/>
                      <a:pt x="324" y="4549"/>
                      <a:pt x="312" y="4545"/>
                    </a:cubicBezTo>
                    <a:cubicBezTo>
                      <a:pt x="302" y="4542"/>
                      <a:pt x="289" y="4536"/>
                      <a:pt x="278" y="4530"/>
                    </a:cubicBezTo>
                    <a:cubicBezTo>
                      <a:pt x="268" y="4524"/>
                      <a:pt x="255" y="4517"/>
                      <a:pt x="245" y="4513"/>
                    </a:cubicBezTo>
                    <a:cubicBezTo>
                      <a:pt x="233" y="4507"/>
                      <a:pt x="220" y="4499"/>
                      <a:pt x="210" y="4491"/>
                    </a:cubicBezTo>
                    <a:cubicBezTo>
                      <a:pt x="199" y="4484"/>
                      <a:pt x="187" y="4474"/>
                      <a:pt x="175" y="4466"/>
                    </a:cubicBezTo>
                    <a:cubicBezTo>
                      <a:pt x="165" y="4458"/>
                      <a:pt x="152" y="4448"/>
                      <a:pt x="141" y="4438"/>
                    </a:cubicBezTo>
                    <a:cubicBezTo>
                      <a:pt x="131" y="4430"/>
                      <a:pt x="118" y="4419"/>
                      <a:pt x="109" y="4409"/>
                    </a:cubicBezTo>
                    <a:cubicBezTo>
                      <a:pt x="98" y="4401"/>
                      <a:pt x="88" y="4388"/>
                      <a:pt x="76" y="4378"/>
                    </a:cubicBezTo>
                    <a:cubicBezTo>
                      <a:pt x="68" y="4366"/>
                      <a:pt x="55" y="4355"/>
                      <a:pt x="46" y="4343"/>
                    </a:cubicBezTo>
                    <a:cubicBezTo>
                      <a:pt x="36" y="4330"/>
                      <a:pt x="23" y="4315"/>
                      <a:pt x="10" y="4299"/>
                    </a:cubicBezTo>
                    <a:cubicBezTo>
                      <a:pt x="2" y="4510"/>
                      <a:pt x="0" y="4708"/>
                      <a:pt x="0" y="4920"/>
                    </a:cubicBezTo>
                    <a:cubicBezTo>
                      <a:pt x="0" y="5133"/>
                      <a:pt x="4" y="5354"/>
                      <a:pt x="14" y="5564"/>
                    </a:cubicBezTo>
                    <a:cubicBezTo>
                      <a:pt x="23" y="5775"/>
                      <a:pt x="36" y="5995"/>
                      <a:pt x="50" y="6205"/>
                    </a:cubicBezTo>
                    <a:cubicBezTo>
                      <a:pt x="66" y="6415"/>
                      <a:pt x="83" y="6635"/>
                      <a:pt x="105" y="6843"/>
                    </a:cubicBezTo>
                    <a:cubicBezTo>
                      <a:pt x="125" y="7052"/>
                      <a:pt x="151" y="7270"/>
                      <a:pt x="175" y="7476"/>
                    </a:cubicBezTo>
                    <a:cubicBezTo>
                      <a:pt x="201" y="7683"/>
                      <a:pt x="230" y="7900"/>
                      <a:pt x="256" y="8104"/>
                    </a:cubicBezTo>
                    <a:cubicBezTo>
                      <a:pt x="285" y="8310"/>
                      <a:pt x="316" y="8527"/>
                      <a:pt x="347" y="8730"/>
                    </a:cubicBezTo>
                    <a:cubicBezTo>
                      <a:pt x="377" y="8934"/>
                      <a:pt x="411" y="9149"/>
                      <a:pt x="443" y="9352"/>
                    </a:cubicBezTo>
                    <a:cubicBezTo>
                      <a:pt x="476" y="9555"/>
                      <a:pt x="512" y="9769"/>
                      <a:pt x="544" y="9972"/>
                    </a:cubicBezTo>
                    <a:cubicBezTo>
                      <a:pt x="578" y="10173"/>
                      <a:pt x="614" y="10389"/>
                      <a:pt x="648" y="10588"/>
                    </a:cubicBezTo>
                    <a:cubicBezTo>
                      <a:pt x="683" y="10790"/>
                      <a:pt x="720" y="11004"/>
                      <a:pt x="755" y="11205"/>
                    </a:cubicBezTo>
                    <a:cubicBezTo>
                      <a:pt x="788" y="11407"/>
                      <a:pt x="827" y="11618"/>
                      <a:pt x="860" y="11819"/>
                    </a:cubicBezTo>
                    <a:cubicBezTo>
                      <a:pt x="864" y="11838"/>
                      <a:pt x="867" y="11855"/>
                      <a:pt x="870" y="11874"/>
                    </a:cubicBezTo>
                    <a:lnTo>
                      <a:pt x="2835" y="11874"/>
                    </a:lnTo>
                    <a:cubicBezTo>
                      <a:pt x="2839" y="11855"/>
                      <a:pt x="2842" y="11838"/>
                      <a:pt x="2844" y="11819"/>
                    </a:cubicBezTo>
                    <a:cubicBezTo>
                      <a:pt x="2880" y="11618"/>
                      <a:pt x="2916" y="11407"/>
                      <a:pt x="2952" y="11205"/>
                    </a:cubicBezTo>
                    <a:cubicBezTo>
                      <a:pt x="2986" y="11004"/>
                      <a:pt x="3024" y="10790"/>
                      <a:pt x="3058" y="10588"/>
                    </a:cubicBezTo>
                    <a:cubicBezTo>
                      <a:pt x="3093" y="10387"/>
                      <a:pt x="3128" y="10173"/>
                      <a:pt x="3163" y="9972"/>
                    </a:cubicBezTo>
                    <a:cubicBezTo>
                      <a:pt x="3196" y="9770"/>
                      <a:pt x="3231" y="9555"/>
                      <a:pt x="3264" y="9352"/>
                    </a:cubicBezTo>
                    <a:cubicBezTo>
                      <a:pt x="3295" y="9149"/>
                      <a:pt x="3330" y="8934"/>
                      <a:pt x="3360" y="8730"/>
                    </a:cubicBezTo>
                    <a:cubicBezTo>
                      <a:pt x="3390" y="8527"/>
                      <a:pt x="3423" y="8310"/>
                      <a:pt x="3450" y="8104"/>
                    </a:cubicBezTo>
                    <a:cubicBezTo>
                      <a:pt x="3479" y="7900"/>
                      <a:pt x="3508" y="7683"/>
                      <a:pt x="3531" y="7476"/>
                    </a:cubicBezTo>
                    <a:cubicBezTo>
                      <a:pt x="3555" y="7269"/>
                      <a:pt x="3581" y="7050"/>
                      <a:pt x="3601" y="6843"/>
                    </a:cubicBezTo>
                    <a:cubicBezTo>
                      <a:pt x="3620" y="6635"/>
                      <a:pt x="3640" y="6415"/>
                      <a:pt x="3656" y="6205"/>
                    </a:cubicBezTo>
                    <a:cubicBezTo>
                      <a:pt x="3673" y="5995"/>
                      <a:pt x="3685" y="5775"/>
                      <a:pt x="3692" y="5564"/>
                    </a:cubicBezTo>
                    <a:cubicBezTo>
                      <a:pt x="3702" y="5354"/>
                      <a:pt x="3706" y="5133"/>
                      <a:pt x="3706" y="4920"/>
                    </a:cubicBezTo>
                    <a:cubicBezTo>
                      <a:pt x="3704" y="4707"/>
                      <a:pt x="3699" y="4489"/>
                      <a:pt x="3691" y="4276"/>
                    </a:cubicBezTo>
                    <a:cubicBezTo>
                      <a:pt x="3675" y="3849"/>
                      <a:pt x="3639" y="3422"/>
                      <a:pt x="3581" y="2998"/>
                    </a:cubicBezTo>
                    <a:cubicBezTo>
                      <a:pt x="3553" y="2785"/>
                      <a:pt x="3520" y="2578"/>
                      <a:pt x="3481" y="2371"/>
                    </a:cubicBezTo>
                    <a:cubicBezTo>
                      <a:pt x="3440" y="2161"/>
                      <a:pt x="3400" y="1960"/>
                      <a:pt x="3351" y="1756"/>
                    </a:cubicBezTo>
                    <a:cubicBezTo>
                      <a:pt x="3302" y="1551"/>
                      <a:pt x="3252" y="1354"/>
                      <a:pt x="3195" y="1156"/>
                    </a:cubicBezTo>
                    <a:cubicBezTo>
                      <a:pt x="3137" y="955"/>
                      <a:pt x="3080" y="765"/>
                      <a:pt x="3015" y="569"/>
                    </a:cubicBezTo>
                    <a:cubicBezTo>
                      <a:pt x="2953" y="382"/>
                      <a:pt x="2891" y="205"/>
                      <a:pt x="2822" y="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1" name="Google Shape;6791;p24"/>
              <p:cNvSpPr/>
              <p:nvPr/>
            </p:nvSpPr>
            <p:spPr>
              <a:xfrm>
                <a:off x="3235044" y="2556257"/>
                <a:ext cx="61590" cy="32495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1042" extrusionOk="0">
                    <a:moveTo>
                      <a:pt x="432" y="0"/>
                    </a:moveTo>
                    <a:cubicBezTo>
                      <a:pt x="381" y="20"/>
                      <a:pt x="335" y="42"/>
                      <a:pt x="292" y="66"/>
                    </a:cubicBezTo>
                    <a:cubicBezTo>
                      <a:pt x="248" y="94"/>
                      <a:pt x="206" y="123"/>
                      <a:pt x="170" y="153"/>
                    </a:cubicBezTo>
                    <a:cubicBezTo>
                      <a:pt x="134" y="184"/>
                      <a:pt x="104" y="217"/>
                      <a:pt x="78" y="252"/>
                    </a:cubicBezTo>
                    <a:cubicBezTo>
                      <a:pt x="55" y="285"/>
                      <a:pt x="36" y="317"/>
                      <a:pt x="25" y="351"/>
                    </a:cubicBezTo>
                    <a:cubicBezTo>
                      <a:pt x="22" y="354"/>
                      <a:pt x="22" y="357"/>
                      <a:pt x="20" y="360"/>
                    </a:cubicBezTo>
                    <a:cubicBezTo>
                      <a:pt x="6" y="396"/>
                      <a:pt x="0" y="433"/>
                      <a:pt x="0" y="472"/>
                    </a:cubicBezTo>
                    <a:cubicBezTo>
                      <a:pt x="0" y="509"/>
                      <a:pt x="7" y="547"/>
                      <a:pt x="20" y="583"/>
                    </a:cubicBezTo>
                    <a:cubicBezTo>
                      <a:pt x="33" y="620"/>
                      <a:pt x="51" y="656"/>
                      <a:pt x="76" y="690"/>
                    </a:cubicBezTo>
                    <a:cubicBezTo>
                      <a:pt x="101" y="725"/>
                      <a:pt x="133" y="759"/>
                      <a:pt x="168" y="790"/>
                    </a:cubicBezTo>
                    <a:cubicBezTo>
                      <a:pt x="204" y="820"/>
                      <a:pt x="245" y="849"/>
                      <a:pt x="291" y="876"/>
                    </a:cubicBezTo>
                    <a:cubicBezTo>
                      <a:pt x="335" y="900"/>
                      <a:pt x="386" y="926"/>
                      <a:pt x="439" y="945"/>
                    </a:cubicBezTo>
                    <a:cubicBezTo>
                      <a:pt x="493" y="965"/>
                      <a:pt x="551" y="984"/>
                      <a:pt x="610" y="998"/>
                    </a:cubicBezTo>
                    <a:cubicBezTo>
                      <a:pt x="669" y="1012"/>
                      <a:pt x="732" y="1023"/>
                      <a:pt x="795" y="1030"/>
                    </a:cubicBezTo>
                    <a:cubicBezTo>
                      <a:pt x="859" y="1037"/>
                      <a:pt x="923" y="1041"/>
                      <a:pt x="988" y="1041"/>
                    </a:cubicBezTo>
                    <a:cubicBezTo>
                      <a:pt x="1053" y="1041"/>
                      <a:pt x="1117" y="1037"/>
                      <a:pt x="1179" y="1030"/>
                    </a:cubicBezTo>
                    <a:cubicBezTo>
                      <a:pt x="1242" y="1023"/>
                      <a:pt x="1306" y="1012"/>
                      <a:pt x="1365" y="998"/>
                    </a:cubicBezTo>
                    <a:cubicBezTo>
                      <a:pt x="1424" y="984"/>
                      <a:pt x="1481" y="965"/>
                      <a:pt x="1536" y="945"/>
                    </a:cubicBezTo>
                    <a:cubicBezTo>
                      <a:pt x="1589" y="926"/>
                      <a:pt x="1639" y="903"/>
                      <a:pt x="1685" y="876"/>
                    </a:cubicBezTo>
                    <a:cubicBezTo>
                      <a:pt x="1730" y="849"/>
                      <a:pt x="1771" y="820"/>
                      <a:pt x="1807" y="790"/>
                    </a:cubicBezTo>
                    <a:cubicBezTo>
                      <a:pt x="1843" y="759"/>
                      <a:pt x="1874" y="725"/>
                      <a:pt x="1898" y="690"/>
                    </a:cubicBezTo>
                    <a:cubicBezTo>
                      <a:pt x="1922" y="654"/>
                      <a:pt x="1943" y="619"/>
                      <a:pt x="1954" y="583"/>
                    </a:cubicBezTo>
                    <a:cubicBezTo>
                      <a:pt x="1967" y="547"/>
                      <a:pt x="1974" y="509"/>
                      <a:pt x="1974" y="472"/>
                    </a:cubicBezTo>
                    <a:cubicBezTo>
                      <a:pt x="1974" y="433"/>
                      <a:pt x="1967" y="396"/>
                      <a:pt x="1954" y="360"/>
                    </a:cubicBezTo>
                    <a:cubicBezTo>
                      <a:pt x="1953" y="357"/>
                      <a:pt x="1953" y="354"/>
                      <a:pt x="1951" y="351"/>
                    </a:cubicBezTo>
                    <a:cubicBezTo>
                      <a:pt x="1938" y="317"/>
                      <a:pt x="1921" y="285"/>
                      <a:pt x="1907" y="252"/>
                    </a:cubicBezTo>
                    <a:cubicBezTo>
                      <a:pt x="1881" y="217"/>
                      <a:pt x="1851" y="184"/>
                      <a:pt x="1815" y="153"/>
                    </a:cubicBezTo>
                    <a:cubicBezTo>
                      <a:pt x="1779" y="123"/>
                      <a:pt x="1737" y="94"/>
                      <a:pt x="1692" y="66"/>
                    </a:cubicBezTo>
                    <a:cubicBezTo>
                      <a:pt x="1649" y="42"/>
                      <a:pt x="1602" y="20"/>
                      <a:pt x="1552" y="0"/>
                    </a:cubicBezTo>
                    <a:lnTo>
                      <a:pt x="1552" y="472"/>
                    </a:lnTo>
                    <a:cubicBezTo>
                      <a:pt x="1552" y="561"/>
                      <a:pt x="1477" y="642"/>
                      <a:pt x="1398" y="693"/>
                    </a:cubicBezTo>
                    <a:cubicBezTo>
                      <a:pt x="1290" y="764"/>
                      <a:pt x="1171" y="784"/>
                      <a:pt x="1047" y="790"/>
                    </a:cubicBezTo>
                    <a:cubicBezTo>
                      <a:pt x="1030" y="790"/>
                      <a:pt x="1013" y="791"/>
                      <a:pt x="995" y="791"/>
                    </a:cubicBezTo>
                    <a:cubicBezTo>
                      <a:pt x="855" y="791"/>
                      <a:pt x="712" y="768"/>
                      <a:pt x="595" y="699"/>
                    </a:cubicBezTo>
                    <a:cubicBezTo>
                      <a:pt x="434" y="604"/>
                      <a:pt x="432" y="472"/>
                      <a:pt x="432" y="472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2" name="Google Shape;6792;p24"/>
              <p:cNvSpPr/>
              <p:nvPr/>
            </p:nvSpPr>
            <p:spPr>
              <a:xfrm>
                <a:off x="3213558" y="2750630"/>
                <a:ext cx="32900" cy="85603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2745" extrusionOk="0">
                    <a:moveTo>
                      <a:pt x="26" y="1"/>
                    </a:moveTo>
                    <a:cubicBezTo>
                      <a:pt x="23" y="1"/>
                      <a:pt x="19" y="2"/>
                      <a:pt x="16" y="4"/>
                    </a:cubicBezTo>
                    <a:cubicBezTo>
                      <a:pt x="15" y="5"/>
                      <a:pt x="11" y="7"/>
                      <a:pt x="9" y="11"/>
                    </a:cubicBezTo>
                    <a:cubicBezTo>
                      <a:pt x="8" y="14"/>
                      <a:pt x="5" y="17"/>
                      <a:pt x="3" y="23"/>
                    </a:cubicBezTo>
                    <a:cubicBezTo>
                      <a:pt x="2" y="31"/>
                      <a:pt x="1" y="47"/>
                      <a:pt x="1" y="63"/>
                    </a:cubicBezTo>
                    <a:cubicBezTo>
                      <a:pt x="3" y="174"/>
                      <a:pt x="8" y="281"/>
                      <a:pt x="12" y="394"/>
                    </a:cubicBezTo>
                    <a:cubicBezTo>
                      <a:pt x="22" y="595"/>
                      <a:pt x="32" y="785"/>
                      <a:pt x="45" y="983"/>
                    </a:cubicBezTo>
                    <a:cubicBezTo>
                      <a:pt x="58" y="1180"/>
                      <a:pt x="74" y="1367"/>
                      <a:pt x="90" y="1564"/>
                    </a:cubicBezTo>
                    <a:cubicBezTo>
                      <a:pt x="108" y="1759"/>
                      <a:pt x="126" y="1942"/>
                      <a:pt x="146" y="2136"/>
                    </a:cubicBezTo>
                    <a:cubicBezTo>
                      <a:pt x="146" y="2143"/>
                      <a:pt x="147" y="2150"/>
                      <a:pt x="149" y="2159"/>
                    </a:cubicBezTo>
                    <a:lnTo>
                      <a:pt x="154" y="2186"/>
                    </a:lnTo>
                    <a:cubicBezTo>
                      <a:pt x="156" y="2193"/>
                      <a:pt x="159" y="2205"/>
                      <a:pt x="162" y="2214"/>
                    </a:cubicBezTo>
                    <a:cubicBezTo>
                      <a:pt x="163" y="2222"/>
                      <a:pt x="167" y="2231"/>
                      <a:pt x="170" y="2241"/>
                    </a:cubicBezTo>
                    <a:lnTo>
                      <a:pt x="182" y="2267"/>
                    </a:lnTo>
                    <a:cubicBezTo>
                      <a:pt x="185" y="2277"/>
                      <a:pt x="190" y="2284"/>
                      <a:pt x="195" y="2291"/>
                    </a:cubicBezTo>
                    <a:cubicBezTo>
                      <a:pt x="198" y="2298"/>
                      <a:pt x="202" y="2306"/>
                      <a:pt x="206" y="2313"/>
                    </a:cubicBezTo>
                    <a:cubicBezTo>
                      <a:pt x="212" y="2320"/>
                      <a:pt x="216" y="2324"/>
                      <a:pt x="221" y="2330"/>
                    </a:cubicBezTo>
                    <a:cubicBezTo>
                      <a:pt x="298" y="2416"/>
                      <a:pt x="399" y="2498"/>
                      <a:pt x="518" y="2566"/>
                    </a:cubicBezTo>
                    <a:cubicBezTo>
                      <a:pt x="636" y="2635"/>
                      <a:pt x="774" y="2692"/>
                      <a:pt x="924" y="2737"/>
                    </a:cubicBezTo>
                    <a:cubicBezTo>
                      <a:pt x="942" y="2741"/>
                      <a:pt x="958" y="2744"/>
                      <a:pt x="974" y="2744"/>
                    </a:cubicBezTo>
                    <a:cubicBezTo>
                      <a:pt x="983" y="2744"/>
                      <a:pt x="990" y="2743"/>
                      <a:pt x="997" y="2740"/>
                    </a:cubicBezTo>
                    <a:cubicBezTo>
                      <a:pt x="1004" y="2738"/>
                      <a:pt x="1011" y="2737"/>
                      <a:pt x="1018" y="2733"/>
                    </a:cubicBezTo>
                    <a:cubicBezTo>
                      <a:pt x="1024" y="2730"/>
                      <a:pt x="1030" y="2725"/>
                      <a:pt x="1036" y="2721"/>
                    </a:cubicBezTo>
                    <a:cubicBezTo>
                      <a:pt x="1040" y="2715"/>
                      <a:pt x="1044" y="2710"/>
                      <a:pt x="1047" y="2704"/>
                    </a:cubicBezTo>
                    <a:cubicBezTo>
                      <a:pt x="1052" y="2697"/>
                      <a:pt x="1053" y="2692"/>
                      <a:pt x="1054" y="2685"/>
                    </a:cubicBezTo>
                    <a:lnTo>
                      <a:pt x="1054" y="2664"/>
                    </a:lnTo>
                    <a:cubicBezTo>
                      <a:pt x="1044" y="2567"/>
                      <a:pt x="1036" y="2471"/>
                      <a:pt x="1027" y="2376"/>
                    </a:cubicBezTo>
                    <a:cubicBezTo>
                      <a:pt x="1008" y="2185"/>
                      <a:pt x="990" y="1982"/>
                      <a:pt x="975" y="1788"/>
                    </a:cubicBezTo>
                    <a:cubicBezTo>
                      <a:pt x="961" y="1595"/>
                      <a:pt x="947" y="1388"/>
                      <a:pt x="937" y="1193"/>
                    </a:cubicBezTo>
                    <a:cubicBezTo>
                      <a:pt x="925" y="997"/>
                      <a:pt x="916" y="789"/>
                      <a:pt x="911" y="589"/>
                    </a:cubicBezTo>
                    <a:cubicBezTo>
                      <a:pt x="911" y="575"/>
                      <a:pt x="905" y="557"/>
                      <a:pt x="898" y="540"/>
                    </a:cubicBezTo>
                    <a:cubicBezTo>
                      <a:pt x="895" y="533"/>
                      <a:pt x="889" y="524"/>
                      <a:pt x="883" y="517"/>
                    </a:cubicBezTo>
                    <a:cubicBezTo>
                      <a:pt x="879" y="509"/>
                      <a:pt x="873" y="501"/>
                      <a:pt x="866" y="494"/>
                    </a:cubicBezTo>
                    <a:cubicBezTo>
                      <a:pt x="853" y="480"/>
                      <a:pt x="837" y="467"/>
                      <a:pt x="822" y="457"/>
                    </a:cubicBezTo>
                    <a:cubicBezTo>
                      <a:pt x="803" y="445"/>
                      <a:pt x="787" y="437"/>
                      <a:pt x="768" y="431"/>
                    </a:cubicBezTo>
                    <a:cubicBezTo>
                      <a:pt x="622" y="382"/>
                      <a:pt x="487" y="323"/>
                      <a:pt x="369" y="255"/>
                    </a:cubicBezTo>
                    <a:cubicBezTo>
                      <a:pt x="249" y="185"/>
                      <a:pt x="147" y="107"/>
                      <a:pt x="65" y="23"/>
                    </a:cubicBezTo>
                    <a:cubicBezTo>
                      <a:pt x="55" y="14"/>
                      <a:pt x="47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3" name="Google Shape;6793;p24"/>
              <p:cNvSpPr/>
              <p:nvPr/>
            </p:nvSpPr>
            <p:spPr>
              <a:xfrm>
                <a:off x="3273650" y="2582764"/>
                <a:ext cx="38669" cy="354636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1372" extrusionOk="0">
                    <a:moveTo>
                      <a:pt x="489" y="0"/>
                    </a:moveTo>
                    <a:cubicBezTo>
                      <a:pt x="476" y="7"/>
                      <a:pt x="462" y="17"/>
                      <a:pt x="449" y="24"/>
                    </a:cubicBezTo>
                    <a:cubicBezTo>
                      <a:pt x="404" y="49"/>
                      <a:pt x="354" y="75"/>
                      <a:pt x="299" y="93"/>
                    </a:cubicBezTo>
                    <a:cubicBezTo>
                      <a:pt x="252" y="114"/>
                      <a:pt x="201" y="129"/>
                      <a:pt x="147" y="142"/>
                    </a:cubicBezTo>
                    <a:lnTo>
                      <a:pt x="163" y="191"/>
                    </a:lnTo>
                    <a:cubicBezTo>
                      <a:pt x="227" y="387"/>
                      <a:pt x="285" y="575"/>
                      <a:pt x="342" y="776"/>
                    </a:cubicBezTo>
                    <a:cubicBezTo>
                      <a:pt x="400" y="976"/>
                      <a:pt x="450" y="1172"/>
                      <a:pt x="499" y="1377"/>
                    </a:cubicBezTo>
                    <a:cubicBezTo>
                      <a:pt x="548" y="1581"/>
                      <a:pt x="588" y="1783"/>
                      <a:pt x="628" y="1991"/>
                    </a:cubicBezTo>
                    <a:cubicBezTo>
                      <a:pt x="669" y="2200"/>
                      <a:pt x="700" y="2407"/>
                      <a:pt x="729" y="2618"/>
                    </a:cubicBezTo>
                    <a:cubicBezTo>
                      <a:pt x="786" y="3042"/>
                      <a:pt x="822" y="3471"/>
                      <a:pt x="838" y="3896"/>
                    </a:cubicBezTo>
                    <a:cubicBezTo>
                      <a:pt x="845" y="4109"/>
                      <a:pt x="850" y="4327"/>
                      <a:pt x="850" y="4540"/>
                    </a:cubicBezTo>
                    <a:cubicBezTo>
                      <a:pt x="850" y="4751"/>
                      <a:pt x="844" y="4973"/>
                      <a:pt x="835" y="5183"/>
                    </a:cubicBezTo>
                    <a:cubicBezTo>
                      <a:pt x="828" y="5396"/>
                      <a:pt x="815" y="5614"/>
                      <a:pt x="799" y="5825"/>
                    </a:cubicBezTo>
                    <a:cubicBezTo>
                      <a:pt x="782" y="6035"/>
                      <a:pt x="763" y="6254"/>
                      <a:pt x="743" y="6462"/>
                    </a:cubicBezTo>
                    <a:cubicBezTo>
                      <a:pt x="723" y="6669"/>
                      <a:pt x="699" y="6889"/>
                      <a:pt x="673" y="7095"/>
                    </a:cubicBezTo>
                    <a:cubicBezTo>
                      <a:pt x="650" y="7302"/>
                      <a:pt x="621" y="7519"/>
                      <a:pt x="592" y="7725"/>
                    </a:cubicBezTo>
                    <a:cubicBezTo>
                      <a:pt x="565" y="7929"/>
                      <a:pt x="533" y="8147"/>
                      <a:pt x="503" y="8350"/>
                    </a:cubicBezTo>
                    <a:cubicBezTo>
                      <a:pt x="472" y="8553"/>
                      <a:pt x="439" y="8768"/>
                      <a:pt x="406" y="8971"/>
                    </a:cubicBezTo>
                    <a:cubicBezTo>
                      <a:pt x="374" y="9175"/>
                      <a:pt x="339" y="9391"/>
                      <a:pt x="305" y="9592"/>
                    </a:cubicBezTo>
                    <a:cubicBezTo>
                      <a:pt x="270" y="9793"/>
                      <a:pt x="234" y="10006"/>
                      <a:pt x="201" y="10207"/>
                    </a:cubicBezTo>
                    <a:cubicBezTo>
                      <a:pt x="167" y="10409"/>
                      <a:pt x="129" y="10623"/>
                      <a:pt x="95" y="10824"/>
                    </a:cubicBezTo>
                    <a:cubicBezTo>
                      <a:pt x="65" y="11002"/>
                      <a:pt x="32" y="11191"/>
                      <a:pt x="0" y="11372"/>
                    </a:cubicBezTo>
                    <a:lnTo>
                      <a:pt x="390" y="11372"/>
                    </a:lnTo>
                    <a:cubicBezTo>
                      <a:pt x="420" y="11192"/>
                      <a:pt x="454" y="11004"/>
                      <a:pt x="485" y="10824"/>
                    </a:cubicBezTo>
                    <a:cubicBezTo>
                      <a:pt x="519" y="10623"/>
                      <a:pt x="556" y="10409"/>
                      <a:pt x="591" y="10207"/>
                    </a:cubicBezTo>
                    <a:cubicBezTo>
                      <a:pt x="625" y="10009"/>
                      <a:pt x="661" y="9793"/>
                      <a:pt x="694" y="9592"/>
                    </a:cubicBezTo>
                    <a:cubicBezTo>
                      <a:pt x="728" y="9388"/>
                      <a:pt x="763" y="9175"/>
                      <a:pt x="795" y="8971"/>
                    </a:cubicBezTo>
                    <a:cubicBezTo>
                      <a:pt x="828" y="8770"/>
                      <a:pt x="863" y="8553"/>
                      <a:pt x="893" y="8350"/>
                    </a:cubicBezTo>
                    <a:cubicBezTo>
                      <a:pt x="923" y="8147"/>
                      <a:pt x="953" y="7929"/>
                      <a:pt x="982" y="7725"/>
                    </a:cubicBezTo>
                    <a:cubicBezTo>
                      <a:pt x="1009" y="7519"/>
                      <a:pt x="1038" y="7302"/>
                      <a:pt x="1064" y="7095"/>
                    </a:cubicBezTo>
                    <a:cubicBezTo>
                      <a:pt x="1088" y="6891"/>
                      <a:pt x="1113" y="6671"/>
                      <a:pt x="1133" y="6462"/>
                    </a:cubicBezTo>
                    <a:cubicBezTo>
                      <a:pt x="1155" y="6254"/>
                      <a:pt x="1175" y="6035"/>
                      <a:pt x="1189" y="5825"/>
                    </a:cubicBezTo>
                    <a:cubicBezTo>
                      <a:pt x="1203" y="5614"/>
                      <a:pt x="1216" y="5394"/>
                      <a:pt x="1225" y="5183"/>
                    </a:cubicBezTo>
                    <a:cubicBezTo>
                      <a:pt x="1234" y="4973"/>
                      <a:pt x="1239" y="4751"/>
                      <a:pt x="1239" y="4540"/>
                    </a:cubicBezTo>
                    <a:cubicBezTo>
                      <a:pt x="1239" y="4327"/>
                      <a:pt x="1236" y="4109"/>
                      <a:pt x="1229" y="3896"/>
                    </a:cubicBezTo>
                    <a:cubicBezTo>
                      <a:pt x="1212" y="3469"/>
                      <a:pt x="1176" y="3041"/>
                      <a:pt x="1119" y="2619"/>
                    </a:cubicBezTo>
                    <a:cubicBezTo>
                      <a:pt x="1090" y="2407"/>
                      <a:pt x="1058" y="2200"/>
                      <a:pt x="1018" y="1991"/>
                    </a:cubicBezTo>
                    <a:cubicBezTo>
                      <a:pt x="981" y="1783"/>
                      <a:pt x="937" y="1581"/>
                      <a:pt x="889" y="1377"/>
                    </a:cubicBezTo>
                    <a:cubicBezTo>
                      <a:pt x="841" y="1172"/>
                      <a:pt x="791" y="978"/>
                      <a:pt x="733" y="776"/>
                    </a:cubicBezTo>
                    <a:cubicBezTo>
                      <a:pt x="677" y="575"/>
                      <a:pt x="618" y="387"/>
                      <a:pt x="554" y="191"/>
                    </a:cubicBezTo>
                    <a:cubicBezTo>
                      <a:pt x="531" y="127"/>
                      <a:pt x="510" y="63"/>
                      <a:pt x="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4" name="Google Shape;6794;p24"/>
              <p:cNvSpPr/>
              <p:nvPr/>
            </p:nvSpPr>
            <p:spPr>
              <a:xfrm>
                <a:off x="3210034" y="2567453"/>
                <a:ext cx="38607" cy="108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3472" extrusionOk="0">
                    <a:moveTo>
                      <a:pt x="814" y="1"/>
                    </a:moveTo>
                    <a:cubicBezTo>
                      <a:pt x="743" y="189"/>
                      <a:pt x="682" y="369"/>
                      <a:pt x="617" y="563"/>
                    </a:cubicBezTo>
                    <a:cubicBezTo>
                      <a:pt x="552" y="760"/>
                      <a:pt x="495" y="948"/>
                      <a:pt x="437" y="1149"/>
                    </a:cubicBezTo>
                    <a:cubicBezTo>
                      <a:pt x="380" y="1349"/>
                      <a:pt x="329" y="1545"/>
                      <a:pt x="280" y="1749"/>
                    </a:cubicBezTo>
                    <a:cubicBezTo>
                      <a:pt x="232" y="1955"/>
                      <a:pt x="190" y="2156"/>
                      <a:pt x="151" y="2364"/>
                    </a:cubicBezTo>
                    <a:cubicBezTo>
                      <a:pt x="111" y="2573"/>
                      <a:pt x="79" y="2780"/>
                      <a:pt x="50" y="2991"/>
                    </a:cubicBezTo>
                    <a:cubicBezTo>
                      <a:pt x="27" y="3169"/>
                      <a:pt x="16" y="3241"/>
                      <a:pt x="0" y="3421"/>
                    </a:cubicBezTo>
                    <a:cubicBezTo>
                      <a:pt x="109" y="3358"/>
                      <a:pt x="217" y="3294"/>
                      <a:pt x="326" y="3233"/>
                    </a:cubicBezTo>
                    <a:lnTo>
                      <a:pt x="329" y="3230"/>
                    </a:lnTo>
                    <a:cubicBezTo>
                      <a:pt x="336" y="3227"/>
                      <a:pt x="344" y="3225"/>
                      <a:pt x="351" y="3221"/>
                    </a:cubicBezTo>
                    <a:lnTo>
                      <a:pt x="367" y="3215"/>
                    </a:lnTo>
                    <a:cubicBezTo>
                      <a:pt x="368" y="3215"/>
                      <a:pt x="371" y="3214"/>
                      <a:pt x="374" y="3214"/>
                    </a:cubicBezTo>
                    <a:cubicBezTo>
                      <a:pt x="381" y="3212"/>
                      <a:pt x="388" y="3211"/>
                      <a:pt x="397" y="3211"/>
                    </a:cubicBezTo>
                    <a:lnTo>
                      <a:pt x="421" y="3211"/>
                    </a:lnTo>
                    <a:cubicBezTo>
                      <a:pt x="431" y="3211"/>
                      <a:pt x="440" y="3211"/>
                      <a:pt x="449" y="3212"/>
                    </a:cubicBezTo>
                    <a:lnTo>
                      <a:pt x="476" y="3218"/>
                    </a:lnTo>
                    <a:cubicBezTo>
                      <a:pt x="485" y="3221"/>
                      <a:pt x="496" y="3223"/>
                      <a:pt x="505" y="3227"/>
                    </a:cubicBezTo>
                    <a:cubicBezTo>
                      <a:pt x="512" y="3228"/>
                      <a:pt x="519" y="3230"/>
                      <a:pt x="526" y="3234"/>
                    </a:cubicBezTo>
                    <a:cubicBezTo>
                      <a:pt x="529" y="3235"/>
                      <a:pt x="532" y="3235"/>
                      <a:pt x="535" y="3237"/>
                    </a:cubicBezTo>
                    <a:cubicBezTo>
                      <a:pt x="552" y="3244"/>
                      <a:pt x="566" y="3250"/>
                      <a:pt x="582" y="3258"/>
                    </a:cubicBezTo>
                    <a:cubicBezTo>
                      <a:pt x="592" y="3263"/>
                      <a:pt x="602" y="3269"/>
                      <a:pt x="611" y="3273"/>
                    </a:cubicBezTo>
                    <a:cubicBezTo>
                      <a:pt x="627" y="3283"/>
                      <a:pt x="643" y="3293"/>
                      <a:pt x="660" y="3304"/>
                    </a:cubicBezTo>
                    <a:cubicBezTo>
                      <a:pt x="670" y="3312"/>
                      <a:pt x="682" y="3319"/>
                      <a:pt x="692" y="3328"/>
                    </a:cubicBezTo>
                    <a:cubicBezTo>
                      <a:pt x="703" y="3335"/>
                      <a:pt x="713" y="3343"/>
                      <a:pt x="725" y="3352"/>
                    </a:cubicBezTo>
                    <a:lnTo>
                      <a:pt x="756" y="3379"/>
                    </a:lnTo>
                    <a:cubicBezTo>
                      <a:pt x="768" y="3391"/>
                      <a:pt x="778" y="3399"/>
                      <a:pt x="789" y="3409"/>
                    </a:cubicBezTo>
                    <a:lnTo>
                      <a:pt x="797" y="3417"/>
                    </a:lnTo>
                    <a:cubicBezTo>
                      <a:pt x="804" y="3427"/>
                      <a:pt x="812" y="3434"/>
                      <a:pt x="820" y="3443"/>
                    </a:cubicBezTo>
                    <a:cubicBezTo>
                      <a:pt x="828" y="3451"/>
                      <a:pt x="837" y="3463"/>
                      <a:pt x="847" y="3471"/>
                    </a:cubicBezTo>
                    <a:cubicBezTo>
                      <a:pt x="962" y="1372"/>
                      <a:pt x="1238" y="584"/>
                      <a:pt x="1238" y="584"/>
                    </a:cubicBezTo>
                    <a:cubicBezTo>
                      <a:pt x="1185" y="566"/>
                      <a:pt x="1136" y="541"/>
                      <a:pt x="1084" y="515"/>
                    </a:cubicBezTo>
                    <a:cubicBezTo>
                      <a:pt x="1038" y="488"/>
                      <a:pt x="998" y="459"/>
                      <a:pt x="962" y="429"/>
                    </a:cubicBezTo>
                    <a:cubicBezTo>
                      <a:pt x="956" y="425"/>
                      <a:pt x="952" y="422"/>
                      <a:pt x="947" y="416"/>
                    </a:cubicBezTo>
                    <a:cubicBezTo>
                      <a:pt x="926" y="398"/>
                      <a:pt x="907" y="379"/>
                      <a:pt x="891" y="359"/>
                    </a:cubicBezTo>
                    <a:lnTo>
                      <a:pt x="870" y="331"/>
                    </a:lnTo>
                    <a:cubicBezTo>
                      <a:pt x="847" y="295"/>
                      <a:pt x="827" y="260"/>
                      <a:pt x="814" y="224"/>
                    </a:cubicBezTo>
                    <a:cubicBezTo>
                      <a:pt x="799" y="188"/>
                      <a:pt x="794" y="150"/>
                      <a:pt x="794" y="113"/>
                    </a:cubicBezTo>
                    <a:cubicBezTo>
                      <a:pt x="794" y="74"/>
                      <a:pt x="801" y="37"/>
                      <a:pt x="81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5" name="Google Shape;6795;p24"/>
              <p:cNvSpPr/>
              <p:nvPr/>
            </p:nvSpPr>
            <p:spPr>
              <a:xfrm>
                <a:off x="3207945" y="2701140"/>
                <a:ext cx="44220" cy="23625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576" extrusionOk="0">
                    <a:moveTo>
                      <a:pt x="11" y="1"/>
                    </a:moveTo>
                    <a:cubicBezTo>
                      <a:pt x="2" y="214"/>
                      <a:pt x="1" y="413"/>
                      <a:pt x="1" y="623"/>
                    </a:cubicBezTo>
                    <a:cubicBezTo>
                      <a:pt x="1" y="835"/>
                      <a:pt x="5" y="1056"/>
                      <a:pt x="15" y="1266"/>
                    </a:cubicBezTo>
                    <a:cubicBezTo>
                      <a:pt x="22" y="1479"/>
                      <a:pt x="37" y="1697"/>
                      <a:pt x="51" y="1909"/>
                    </a:cubicBezTo>
                    <a:cubicBezTo>
                      <a:pt x="67" y="2119"/>
                      <a:pt x="84" y="2337"/>
                      <a:pt x="106" y="2546"/>
                    </a:cubicBezTo>
                    <a:cubicBezTo>
                      <a:pt x="127" y="2753"/>
                      <a:pt x="152" y="2972"/>
                      <a:pt x="176" y="3178"/>
                    </a:cubicBezTo>
                    <a:cubicBezTo>
                      <a:pt x="199" y="3385"/>
                      <a:pt x="228" y="3602"/>
                      <a:pt x="257" y="3808"/>
                    </a:cubicBezTo>
                    <a:cubicBezTo>
                      <a:pt x="284" y="4013"/>
                      <a:pt x="317" y="4230"/>
                      <a:pt x="347" y="4433"/>
                    </a:cubicBezTo>
                    <a:cubicBezTo>
                      <a:pt x="378" y="4636"/>
                      <a:pt x="412" y="4852"/>
                      <a:pt x="444" y="5056"/>
                    </a:cubicBezTo>
                    <a:cubicBezTo>
                      <a:pt x="477" y="5258"/>
                      <a:pt x="511" y="5474"/>
                      <a:pt x="544" y="5675"/>
                    </a:cubicBezTo>
                    <a:cubicBezTo>
                      <a:pt x="579" y="5877"/>
                      <a:pt x="615" y="6091"/>
                      <a:pt x="649" y="6292"/>
                    </a:cubicBezTo>
                    <a:cubicBezTo>
                      <a:pt x="684" y="6493"/>
                      <a:pt x="721" y="6706"/>
                      <a:pt x="756" y="6907"/>
                    </a:cubicBezTo>
                    <a:cubicBezTo>
                      <a:pt x="789" y="7109"/>
                      <a:pt x="825" y="7321"/>
                      <a:pt x="861" y="7523"/>
                    </a:cubicBezTo>
                    <a:cubicBezTo>
                      <a:pt x="865" y="7540"/>
                      <a:pt x="866" y="7559"/>
                      <a:pt x="871" y="7576"/>
                    </a:cubicBezTo>
                    <a:lnTo>
                      <a:pt x="1417" y="7576"/>
                    </a:lnTo>
                    <a:cubicBezTo>
                      <a:pt x="1309" y="6877"/>
                      <a:pt x="1141" y="5685"/>
                      <a:pt x="1023" y="4302"/>
                    </a:cubicBezTo>
                    <a:cubicBezTo>
                      <a:pt x="958" y="3573"/>
                      <a:pt x="908" y="2793"/>
                      <a:pt x="885" y="1998"/>
                    </a:cubicBezTo>
                    <a:cubicBezTo>
                      <a:pt x="875" y="1694"/>
                      <a:pt x="871" y="1388"/>
                      <a:pt x="871" y="1083"/>
                    </a:cubicBezTo>
                    <a:cubicBezTo>
                      <a:pt x="871" y="718"/>
                      <a:pt x="874" y="379"/>
                      <a:pt x="882" y="63"/>
                    </a:cubicBezTo>
                    <a:lnTo>
                      <a:pt x="882" y="63"/>
                    </a:lnTo>
                    <a:cubicBezTo>
                      <a:pt x="853" y="78"/>
                      <a:pt x="823" y="97"/>
                      <a:pt x="795" y="113"/>
                    </a:cubicBezTo>
                    <a:cubicBezTo>
                      <a:pt x="720" y="156"/>
                      <a:pt x="645" y="199"/>
                      <a:pt x="570" y="242"/>
                    </a:cubicBezTo>
                    <a:cubicBezTo>
                      <a:pt x="553" y="251"/>
                      <a:pt x="534" y="260"/>
                      <a:pt x="514" y="265"/>
                    </a:cubicBezTo>
                    <a:lnTo>
                      <a:pt x="513" y="265"/>
                    </a:lnTo>
                    <a:cubicBezTo>
                      <a:pt x="501" y="270"/>
                      <a:pt x="491" y="271"/>
                      <a:pt x="480" y="273"/>
                    </a:cubicBezTo>
                    <a:cubicBezTo>
                      <a:pt x="470" y="273"/>
                      <a:pt x="458" y="274"/>
                      <a:pt x="448" y="274"/>
                    </a:cubicBezTo>
                    <a:cubicBezTo>
                      <a:pt x="438" y="274"/>
                      <a:pt x="426" y="274"/>
                      <a:pt x="415" y="273"/>
                    </a:cubicBezTo>
                    <a:cubicBezTo>
                      <a:pt x="405" y="271"/>
                      <a:pt x="392" y="270"/>
                      <a:pt x="380" y="267"/>
                    </a:cubicBezTo>
                    <a:cubicBezTo>
                      <a:pt x="370" y="264"/>
                      <a:pt x="357" y="263"/>
                      <a:pt x="347" y="258"/>
                    </a:cubicBezTo>
                    <a:cubicBezTo>
                      <a:pt x="343" y="257"/>
                      <a:pt x="337" y="257"/>
                      <a:pt x="334" y="255"/>
                    </a:cubicBezTo>
                    <a:cubicBezTo>
                      <a:pt x="327" y="252"/>
                      <a:pt x="320" y="250"/>
                      <a:pt x="313" y="248"/>
                    </a:cubicBezTo>
                    <a:cubicBezTo>
                      <a:pt x="303" y="244"/>
                      <a:pt x="290" y="238"/>
                      <a:pt x="278" y="234"/>
                    </a:cubicBezTo>
                    <a:cubicBezTo>
                      <a:pt x="268" y="228"/>
                      <a:pt x="255" y="221"/>
                      <a:pt x="245" y="215"/>
                    </a:cubicBezTo>
                    <a:cubicBezTo>
                      <a:pt x="234" y="208"/>
                      <a:pt x="221" y="201"/>
                      <a:pt x="211" y="194"/>
                    </a:cubicBezTo>
                    <a:cubicBezTo>
                      <a:pt x="199" y="185"/>
                      <a:pt x="188" y="178"/>
                      <a:pt x="176" y="169"/>
                    </a:cubicBezTo>
                    <a:cubicBezTo>
                      <a:pt x="166" y="162"/>
                      <a:pt x="153" y="150"/>
                      <a:pt x="142" y="142"/>
                    </a:cubicBezTo>
                    <a:cubicBezTo>
                      <a:pt x="132" y="133"/>
                      <a:pt x="120" y="122"/>
                      <a:pt x="110" y="113"/>
                    </a:cubicBezTo>
                    <a:cubicBezTo>
                      <a:pt x="99" y="101"/>
                      <a:pt x="87" y="91"/>
                      <a:pt x="77" y="80"/>
                    </a:cubicBezTo>
                    <a:cubicBezTo>
                      <a:pt x="67" y="70"/>
                      <a:pt x="56" y="57"/>
                      <a:pt x="47" y="47"/>
                    </a:cubicBezTo>
                    <a:cubicBezTo>
                      <a:pt x="34" y="32"/>
                      <a:pt x="24" y="18"/>
                      <a:pt x="1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6" name="Google Shape;6796;p24"/>
              <p:cNvSpPr/>
              <p:nvPr/>
            </p:nvSpPr>
            <p:spPr>
              <a:xfrm>
                <a:off x="3217643" y="2578586"/>
                <a:ext cx="24636" cy="35881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506" extrusionOk="0">
                    <a:moveTo>
                      <a:pt x="653" y="0"/>
                    </a:moveTo>
                    <a:cubicBezTo>
                      <a:pt x="599" y="203"/>
                      <a:pt x="548" y="406"/>
                      <a:pt x="502" y="611"/>
                    </a:cubicBezTo>
                    <a:cubicBezTo>
                      <a:pt x="435" y="902"/>
                      <a:pt x="376" y="1195"/>
                      <a:pt x="322" y="1490"/>
                    </a:cubicBezTo>
                    <a:cubicBezTo>
                      <a:pt x="266" y="1784"/>
                      <a:pt x="223" y="2081"/>
                      <a:pt x="182" y="2377"/>
                    </a:cubicBezTo>
                    <a:cubicBezTo>
                      <a:pt x="161" y="2525"/>
                      <a:pt x="144" y="2673"/>
                      <a:pt x="126" y="2822"/>
                    </a:cubicBezTo>
                    <a:cubicBezTo>
                      <a:pt x="124" y="2834"/>
                      <a:pt x="124" y="2845"/>
                      <a:pt x="123" y="2857"/>
                    </a:cubicBezTo>
                    <a:cubicBezTo>
                      <a:pt x="108" y="2995"/>
                      <a:pt x="94" y="3132"/>
                      <a:pt x="81" y="3270"/>
                    </a:cubicBezTo>
                    <a:cubicBezTo>
                      <a:pt x="67" y="3419"/>
                      <a:pt x="58" y="3569"/>
                      <a:pt x="45" y="3718"/>
                    </a:cubicBezTo>
                    <a:cubicBezTo>
                      <a:pt x="36" y="3866"/>
                      <a:pt x="25" y="4017"/>
                      <a:pt x="21" y="4167"/>
                    </a:cubicBezTo>
                    <a:lnTo>
                      <a:pt x="21" y="4182"/>
                    </a:lnTo>
                    <a:cubicBezTo>
                      <a:pt x="6" y="4477"/>
                      <a:pt x="2" y="4770"/>
                      <a:pt x="0" y="5065"/>
                    </a:cubicBezTo>
                    <a:cubicBezTo>
                      <a:pt x="2" y="5215"/>
                      <a:pt x="2" y="5366"/>
                      <a:pt x="6" y="5515"/>
                    </a:cubicBezTo>
                    <a:lnTo>
                      <a:pt x="11" y="5739"/>
                    </a:lnTo>
                    <a:lnTo>
                      <a:pt x="21" y="5964"/>
                    </a:lnTo>
                    <a:cubicBezTo>
                      <a:pt x="44" y="6562"/>
                      <a:pt x="87" y="7161"/>
                      <a:pt x="144" y="7755"/>
                    </a:cubicBezTo>
                    <a:cubicBezTo>
                      <a:pt x="159" y="7905"/>
                      <a:pt x="174" y="8053"/>
                      <a:pt x="190" y="8201"/>
                    </a:cubicBezTo>
                    <a:cubicBezTo>
                      <a:pt x="209" y="8350"/>
                      <a:pt x="223" y="8500"/>
                      <a:pt x="243" y="8646"/>
                    </a:cubicBezTo>
                    <a:cubicBezTo>
                      <a:pt x="279" y="8945"/>
                      <a:pt x="320" y="9240"/>
                      <a:pt x="363" y="9536"/>
                    </a:cubicBezTo>
                    <a:cubicBezTo>
                      <a:pt x="384" y="9686"/>
                      <a:pt x="409" y="9832"/>
                      <a:pt x="432" y="9981"/>
                    </a:cubicBezTo>
                    <a:cubicBezTo>
                      <a:pt x="453" y="10129"/>
                      <a:pt x="478" y="10275"/>
                      <a:pt x="504" y="10423"/>
                    </a:cubicBezTo>
                    <a:cubicBezTo>
                      <a:pt x="555" y="10718"/>
                      <a:pt x="607" y="11013"/>
                      <a:pt x="665" y="11305"/>
                    </a:cubicBezTo>
                    <a:cubicBezTo>
                      <a:pt x="678" y="11372"/>
                      <a:pt x="691" y="11440"/>
                      <a:pt x="705" y="11506"/>
                    </a:cubicBezTo>
                    <a:lnTo>
                      <a:pt x="790" y="11506"/>
                    </a:lnTo>
                    <a:cubicBezTo>
                      <a:pt x="778" y="11434"/>
                      <a:pt x="768" y="11361"/>
                      <a:pt x="758" y="11290"/>
                    </a:cubicBezTo>
                    <a:cubicBezTo>
                      <a:pt x="665" y="10701"/>
                      <a:pt x="584" y="10110"/>
                      <a:pt x="511" y="9519"/>
                    </a:cubicBezTo>
                    <a:cubicBezTo>
                      <a:pt x="440" y="8928"/>
                      <a:pt x="373" y="8334"/>
                      <a:pt x="324" y="7742"/>
                    </a:cubicBezTo>
                    <a:cubicBezTo>
                      <a:pt x="274" y="7147"/>
                      <a:pt x="230" y="6553"/>
                      <a:pt x="210" y="5959"/>
                    </a:cubicBezTo>
                    <a:lnTo>
                      <a:pt x="202" y="5737"/>
                    </a:lnTo>
                    <a:lnTo>
                      <a:pt x="196" y="5514"/>
                    </a:lnTo>
                    <a:cubicBezTo>
                      <a:pt x="190" y="5364"/>
                      <a:pt x="190" y="5216"/>
                      <a:pt x="189" y="5068"/>
                    </a:cubicBezTo>
                    <a:cubicBezTo>
                      <a:pt x="189" y="4776"/>
                      <a:pt x="193" y="4486"/>
                      <a:pt x="203" y="4194"/>
                    </a:cubicBezTo>
                    <a:lnTo>
                      <a:pt x="203" y="4177"/>
                    </a:lnTo>
                    <a:cubicBezTo>
                      <a:pt x="207" y="4027"/>
                      <a:pt x="215" y="3879"/>
                      <a:pt x="222" y="3731"/>
                    </a:cubicBezTo>
                    <a:cubicBezTo>
                      <a:pt x="230" y="3582"/>
                      <a:pt x="238" y="3432"/>
                      <a:pt x="251" y="3284"/>
                    </a:cubicBezTo>
                    <a:cubicBezTo>
                      <a:pt x="261" y="3149"/>
                      <a:pt x="272" y="3014"/>
                      <a:pt x="284" y="2877"/>
                    </a:cubicBezTo>
                    <a:cubicBezTo>
                      <a:pt x="298" y="2717"/>
                      <a:pt x="315" y="2556"/>
                      <a:pt x="333" y="2397"/>
                    </a:cubicBezTo>
                    <a:cubicBezTo>
                      <a:pt x="366" y="2101"/>
                      <a:pt x="404" y="1806"/>
                      <a:pt x="448" y="1511"/>
                    </a:cubicBezTo>
                    <a:cubicBezTo>
                      <a:pt x="491" y="1217"/>
                      <a:pt x="540" y="923"/>
                      <a:pt x="596" y="630"/>
                    </a:cubicBezTo>
                    <a:cubicBezTo>
                      <a:pt x="629" y="439"/>
                      <a:pt x="668" y="248"/>
                      <a:pt x="708" y="58"/>
                    </a:cubicBezTo>
                    <a:cubicBezTo>
                      <a:pt x="686" y="39"/>
                      <a:pt x="669" y="19"/>
                      <a:pt x="65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7" name="Google Shape;6797;p24"/>
              <p:cNvSpPr/>
              <p:nvPr/>
            </p:nvSpPr>
            <p:spPr>
              <a:xfrm>
                <a:off x="3213464" y="2750630"/>
                <a:ext cx="32994" cy="8554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2743" extrusionOk="0">
                    <a:moveTo>
                      <a:pt x="26" y="1"/>
                    </a:moveTo>
                    <a:cubicBezTo>
                      <a:pt x="23" y="1"/>
                      <a:pt x="19" y="2"/>
                      <a:pt x="17" y="4"/>
                    </a:cubicBezTo>
                    <a:cubicBezTo>
                      <a:pt x="15" y="5"/>
                      <a:pt x="12" y="7"/>
                      <a:pt x="11" y="11"/>
                    </a:cubicBezTo>
                    <a:cubicBezTo>
                      <a:pt x="8" y="14"/>
                      <a:pt x="6" y="18"/>
                      <a:pt x="5" y="23"/>
                    </a:cubicBezTo>
                    <a:cubicBezTo>
                      <a:pt x="4" y="33"/>
                      <a:pt x="1" y="47"/>
                      <a:pt x="1" y="63"/>
                    </a:cubicBezTo>
                    <a:cubicBezTo>
                      <a:pt x="5" y="174"/>
                      <a:pt x="8" y="281"/>
                      <a:pt x="14" y="394"/>
                    </a:cubicBezTo>
                    <a:cubicBezTo>
                      <a:pt x="22" y="595"/>
                      <a:pt x="34" y="785"/>
                      <a:pt x="47" y="983"/>
                    </a:cubicBezTo>
                    <a:cubicBezTo>
                      <a:pt x="58" y="1180"/>
                      <a:pt x="76" y="1367"/>
                      <a:pt x="91" y="1564"/>
                    </a:cubicBezTo>
                    <a:cubicBezTo>
                      <a:pt x="109" y="1759"/>
                      <a:pt x="127" y="1942"/>
                      <a:pt x="147" y="2136"/>
                    </a:cubicBezTo>
                    <a:cubicBezTo>
                      <a:pt x="147" y="2143"/>
                      <a:pt x="149" y="2150"/>
                      <a:pt x="152" y="2158"/>
                    </a:cubicBezTo>
                    <a:lnTo>
                      <a:pt x="157" y="2185"/>
                    </a:lnTo>
                    <a:cubicBezTo>
                      <a:pt x="159" y="2192"/>
                      <a:pt x="160" y="2204"/>
                      <a:pt x="165" y="2212"/>
                    </a:cubicBezTo>
                    <a:cubicBezTo>
                      <a:pt x="166" y="2221"/>
                      <a:pt x="170" y="2229"/>
                      <a:pt x="173" y="2239"/>
                    </a:cubicBezTo>
                    <a:lnTo>
                      <a:pt x="185" y="2265"/>
                    </a:lnTo>
                    <a:cubicBezTo>
                      <a:pt x="188" y="2275"/>
                      <a:pt x="193" y="2283"/>
                      <a:pt x="196" y="2290"/>
                    </a:cubicBezTo>
                    <a:cubicBezTo>
                      <a:pt x="201" y="2297"/>
                      <a:pt x="203" y="2304"/>
                      <a:pt x="209" y="2311"/>
                    </a:cubicBezTo>
                    <a:cubicBezTo>
                      <a:pt x="215" y="2319"/>
                      <a:pt x="218" y="2323"/>
                      <a:pt x="224" y="2329"/>
                    </a:cubicBezTo>
                    <a:cubicBezTo>
                      <a:pt x="301" y="2415"/>
                      <a:pt x="402" y="2495"/>
                      <a:pt x="520" y="2564"/>
                    </a:cubicBezTo>
                    <a:cubicBezTo>
                      <a:pt x="639" y="2632"/>
                      <a:pt x="777" y="2689"/>
                      <a:pt x="927" y="2735"/>
                    </a:cubicBezTo>
                    <a:cubicBezTo>
                      <a:pt x="944" y="2740"/>
                      <a:pt x="961" y="2743"/>
                      <a:pt x="977" y="2743"/>
                    </a:cubicBezTo>
                    <a:cubicBezTo>
                      <a:pt x="986" y="2743"/>
                      <a:pt x="993" y="2740"/>
                      <a:pt x="1000" y="2738"/>
                    </a:cubicBezTo>
                    <a:cubicBezTo>
                      <a:pt x="1007" y="2737"/>
                      <a:pt x="1014" y="2735"/>
                      <a:pt x="1021" y="2731"/>
                    </a:cubicBezTo>
                    <a:cubicBezTo>
                      <a:pt x="1027" y="2728"/>
                      <a:pt x="1033" y="2724"/>
                      <a:pt x="1037" y="2718"/>
                    </a:cubicBezTo>
                    <a:cubicBezTo>
                      <a:pt x="1043" y="2714"/>
                      <a:pt x="1047" y="2708"/>
                      <a:pt x="1050" y="2702"/>
                    </a:cubicBezTo>
                    <a:cubicBezTo>
                      <a:pt x="1055" y="2695"/>
                      <a:pt x="1056" y="2689"/>
                      <a:pt x="1057" y="2682"/>
                    </a:cubicBezTo>
                    <a:lnTo>
                      <a:pt x="1057" y="2661"/>
                    </a:lnTo>
                    <a:cubicBezTo>
                      <a:pt x="1047" y="2567"/>
                      <a:pt x="1037" y="2471"/>
                      <a:pt x="1029" y="2376"/>
                    </a:cubicBezTo>
                    <a:cubicBezTo>
                      <a:pt x="1009" y="2185"/>
                      <a:pt x="991" y="1982"/>
                      <a:pt x="977" y="1788"/>
                    </a:cubicBezTo>
                    <a:cubicBezTo>
                      <a:pt x="963" y="1595"/>
                      <a:pt x="948" y="1388"/>
                      <a:pt x="937" y="1193"/>
                    </a:cubicBezTo>
                    <a:cubicBezTo>
                      <a:pt x="927" y="997"/>
                      <a:pt x="918" y="789"/>
                      <a:pt x="912" y="589"/>
                    </a:cubicBezTo>
                    <a:cubicBezTo>
                      <a:pt x="912" y="575"/>
                      <a:pt x="906" y="557"/>
                      <a:pt x="899" y="540"/>
                    </a:cubicBezTo>
                    <a:cubicBezTo>
                      <a:pt x="896" y="533"/>
                      <a:pt x="891" y="524"/>
                      <a:pt x="885" y="517"/>
                    </a:cubicBezTo>
                    <a:cubicBezTo>
                      <a:pt x="879" y="509"/>
                      <a:pt x="875" y="501"/>
                      <a:pt x="868" y="494"/>
                    </a:cubicBezTo>
                    <a:cubicBezTo>
                      <a:pt x="855" y="480"/>
                      <a:pt x="839" y="467"/>
                      <a:pt x="822" y="457"/>
                    </a:cubicBezTo>
                    <a:cubicBezTo>
                      <a:pt x="804" y="445"/>
                      <a:pt x="789" y="437"/>
                      <a:pt x="770" y="431"/>
                    </a:cubicBezTo>
                    <a:cubicBezTo>
                      <a:pt x="623" y="382"/>
                      <a:pt x="488" y="323"/>
                      <a:pt x="369" y="255"/>
                    </a:cubicBezTo>
                    <a:cubicBezTo>
                      <a:pt x="251" y="185"/>
                      <a:pt x="149" y="107"/>
                      <a:pt x="65" y="23"/>
                    </a:cubicBezTo>
                    <a:cubicBezTo>
                      <a:pt x="57" y="14"/>
                      <a:pt x="48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8" name="Google Shape;6798;p24"/>
              <p:cNvSpPr/>
              <p:nvPr/>
            </p:nvSpPr>
            <p:spPr>
              <a:xfrm>
                <a:off x="3200642" y="2674558"/>
                <a:ext cx="27699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91" extrusionOk="0">
                    <a:moveTo>
                      <a:pt x="159" y="1"/>
                    </a:moveTo>
                    <a:cubicBezTo>
                      <a:pt x="147" y="1"/>
                      <a:pt x="137" y="4"/>
                      <a:pt x="126" y="5"/>
                    </a:cubicBezTo>
                    <a:cubicBezTo>
                      <a:pt x="88" y="14"/>
                      <a:pt x="51" y="44"/>
                      <a:pt x="29" y="84"/>
                    </a:cubicBezTo>
                    <a:cubicBezTo>
                      <a:pt x="9" y="120"/>
                      <a:pt x="1" y="163"/>
                      <a:pt x="2" y="221"/>
                    </a:cubicBezTo>
                    <a:cubicBezTo>
                      <a:pt x="2" y="238"/>
                      <a:pt x="3" y="257"/>
                      <a:pt x="6" y="274"/>
                    </a:cubicBezTo>
                    <a:cubicBezTo>
                      <a:pt x="16" y="363"/>
                      <a:pt x="42" y="450"/>
                      <a:pt x="82" y="530"/>
                    </a:cubicBezTo>
                    <a:cubicBezTo>
                      <a:pt x="123" y="611"/>
                      <a:pt x="176" y="687"/>
                      <a:pt x="239" y="749"/>
                    </a:cubicBezTo>
                    <a:cubicBezTo>
                      <a:pt x="295" y="805"/>
                      <a:pt x="348" y="842"/>
                      <a:pt x="406" y="868"/>
                    </a:cubicBezTo>
                    <a:cubicBezTo>
                      <a:pt x="442" y="884"/>
                      <a:pt x="476" y="891"/>
                      <a:pt x="505" y="891"/>
                    </a:cubicBezTo>
                    <a:cubicBezTo>
                      <a:pt x="517" y="891"/>
                      <a:pt x="528" y="889"/>
                      <a:pt x="538" y="888"/>
                    </a:cubicBezTo>
                    <a:cubicBezTo>
                      <a:pt x="576" y="877"/>
                      <a:pt x="613" y="848"/>
                      <a:pt x="635" y="809"/>
                    </a:cubicBezTo>
                    <a:cubicBezTo>
                      <a:pt x="660" y="761"/>
                      <a:pt x="669" y="703"/>
                      <a:pt x="658" y="618"/>
                    </a:cubicBezTo>
                    <a:cubicBezTo>
                      <a:pt x="647" y="530"/>
                      <a:pt x="622" y="444"/>
                      <a:pt x="581" y="363"/>
                    </a:cubicBezTo>
                    <a:cubicBezTo>
                      <a:pt x="541" y="281"/>
                      <a:pt x="488" y="207"/>
                      <a:pt x="425" y="143"/>
                    </a:cubicBezTo>
                    <a:cubicBezTo>
                      <a:pt x="370" y="87"/>
                      <a:pt x="315" y="50"/>
                      <a:pt x="258" y="25"/>
                    </a:cubicBezTo>
                    <a:cubicBezTo>
                      <a:pt x="222" y="8"/>
                      <a:pt x="187" y="1"/>
                      <a:pt x="1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9" name="Google Shape;6799;p24"/>
              <p:cNvSpPr/>
              <p:nvPr/>
            </p:nvSpPr>
            <p:spPr>
              <a:xfrm>
                <a:off x="3199513" y="2665265"/>
                <a:ext cx="46250" cy="46719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353" extrusionOk="0">
                    <a:moveTo>
                      <a:pt x="254" y="318"/>
                    </a:moveTo>
                    <a:cubicBezTo>
                      <a:pt x="370" y="318"/>
                      <a:pt x="481" y="398"/>
                      <a:pt x="561" y="478"/>
                    </a:cubicBezTo>
                    <a:cubicBezTo>
                      <a:pt x="693" y="616"/>
                      <a:pt x="785" y="793"/>
                      <a:pt x="808" y="984"/>
                    </a:cubicBezTo>
                    <a:cubicBezTo>
                      <a:pt x="830" y="1119"/>
                      <a:pt x="786" y="1276"/>
                      <a:pt x="646" y="1315"/>
                    </a:cubicBezTo>
                    <a:cubicBezTo>
                      <a:pt x="629" y="1318"/>
                      <a:pt x="613" y="1320"/>
                      <a:pt x="597" y="1320"/>
                    </a:cubicBezTo>
                    <a:cubicBezTo>
                      <a:pt x="481" y="1320"/>
                      <a:pt x="370" y="1239"/>
                      <a:pt x="290" y="1161"/>
                    </a:cubicBezTo>
                    <a:cubicBezTo>
                      <a:pt x="144" y="1010"/>
                      <a:pt x="45" y="809"/>
                      <a:pt x="37" y="594"/>
                    </a:cubicBezTo>
                    <a:cubicBezTo>
                      <a:pt x="29" y="479"/>
                      <a:pt x="89" y="354"/>
                      <a:pt x="207" y="323"/>
                    </a:cubicBezTo>
                    <a:cubicBezTo>
                      <a:pt x="223" y="320"/>
                      <a:pt x="238" y="318"/>
                      <a:pt x="254" y="318"/>
                    </a:cubicBezTo>
                    <a:close/>
                    <a:moveTo>
                      <a:pt x="676" y="0"/>
                    </a:moveTo>
                    <a:cubicBezTo>
                      <a:pt x="672" y="0"/>
                      <a:pt x="667" y="0"/>
                      <a:pt x="663" y="1"/>
                    </a:cubicBezTo>
                    <a:cubicBezTo>
                      <a:pt x="640" y="3"/>
                      <a:pt x="617" y="11"/>
                      <a:pt x="597" y="21"/>
                    </a:cubicBezTo>
                    <a:cubicBezTo>
                      <a:pt x="487" y="85"/>
                      <a:pt x="377" y="149"/>
                      <a:pt x="267" y="212"/>
                    </a:cubicBezTo>
                    <a:cubicBezTo>
                      <a:pt x="207" y="249"/>
                      <a:pt x="137" y="275"/>
                      <a:pt x="92" y="334"/>
                    </a:cubicBezTo>
                    <a:cubicBezTo>
                      <a:pt x="0" y="455"/>
                      <a:pt x="10" y="620"/>
                      <a:pt x="49" y="760"/>
                    </a:cubicBezTo>
                    <a:cubicBezTo>
                      <a:pt x="81" y="876"/>
                      <a:pt x="137" y="984"/>
                      <a:pt x="209" y="1083"/>
                    </a:cubicBezTo>
                    <a:cubicBezTo>
                      <a:pt x="239" y="1123"/>
                      <a:pt x="269" y="1159"/>
                      <a:pt x="305" y="1192"/>
                    </a:cubicBezTo>
                    <a:cubicBezTo>
                      <a:pt x="326" y="1213"/>
                      <a:pt x="348" y="1231"/>
                      <a:pt x="372" y="1249"/>
                    </a:cubicBezTo>
                    <a:cubicBezTo>
                      <a:pt x="433" y="1293"/>
                      <a:pt x="502" y="1332"/>
                      <a:pt x="577" y="1346"/>
                    </a:cubicBezTo>
                    <a:cubicBezTo>
                      <a:pt x="595" y="1350"/>
                      <a:pt x="614" y="1352"/>
                      <a:pt x="632" y="1352"/>
                    </a:cubicBezTo>
                    <a:cubicBezTo>
                      <a:pt x="647" y="1352"/>
                      <a:pt x="661" y="1351"/>
                      <a:pt x="676" y="1349"/>
                    </a:cubicBezTo>
                    <a:cubicBezTo>
                      <a:pt x="706" y="1346"/>
                      <a:pt x="739" y="1335"/>
                      <a:pt x="765" y="1319"/>
                    </a:cubicBezTo>
                    <a:cubicBezTo>
                      <a:pt x="887" y="1249"/>
                      <a:pt x="1008" y="1178"/>
                      <a:pt x="1130" y="1109"/>
                    </a:cubicBezTo>
                    <a:cubicBezTo>
                      <a:pt x="1239" y="1046"/>
                      <a:pt x="1310" y="926"/>
                      <a:pt x="1323" y="801"/>
                    </a:cubicBezTo>
                    <a:cubicBezTo>
                      <a:pt x="1323" y="794"/>
                      <a:pt x="1324" y="788"/>
                      <a:pt x="1324" y="783"/>
                    </a:cubicBezTo>
                    <a:cubicBezTo>
                      <a:pt x="1340" y="560"/>
                      <a:pt x="1209" y="354"/>
                      <a:pt x="1055" y="203"/>
                    </a:cubicBezTo>
                    <a:cubicBezTo>
                      <a:pt x="958" y="113"/>
                      <a:pt x="844" y="26"/>
                      <a:pt x="713" y="3"/>
                    </a:cubicBezTo>
                    <a:cubicBezTo>
                      <a:pt x="702" y="1"/>
                      <a:pt x="688" y="0"/>
                      <a:pt x="6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0" name="Google Shape;6800;p24"/>
              <p:cNvSpPr/>
              <p:nvPr/>
            </p:nvSpPr>
            <p:spPr>
              <a:xfrm>
                <a:off x="3248671" y="2570883"/>
                <a:ext cx="48118" cy="1811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581" extrusionOk="0">
                    <a:moveTo>
                      <a:pt x="1536" y="0"/>
                    </a:moveTo>
                    <a:cubicBezTo>
                      <a:pt x="1531" y="39"/>
                      <a:pt x="1524" y="75"/>
                      <a:pt x="1510" y="108"/>
                    </a:cubicBezTo>
                    <a:cubicBezTo>
                      <a:pt x="1498" y="142"/>
                      <a:pt x="1478" y="174"/>
                      <a:pt x="1457" y="204"/>
                    </a:cubicBezTo>
                    <a:cubicBezTo>
                      <a:pt x="1412" y="260"/>
                      <a:pt x="1356" y="312"/>
                      <a:pt x="1294" y="351"/>
                    </a:cubicBezTo>
                    <a:cubicBezTo>
                      <a:pt x="1172" y="431"/>
                      <a:pt x="1033" y="487"/>
                      <a:pt x="887" y="519"/>
                    </a:cubicBezTo>
                    <a:cubicBezTo>
                      <a:pt x="768" y="547"/>
                      <a:pt x="646" y="560"/>
                      <a:pt x="526" y="560"/>
                    </a:cubicBezTo>
                    <a:cubicBezTo>
                      <a:pt x="498" y="560"/>
                      <a:pt x="470" y="559"/>
                      <a:pt x="442" y="558"/>
                    </a:cubicBezTo>
                    <a:cubicBezTo>
                      <a:pt x="292" y="551"/>
                      <a:pt x="143" y="525"/>
                      <a:pt x="0" y="473"/>
                    </a:cubicBezTo>
                    <a:lnTo>
                      <a:pt x="0" y="474"/>
                    </a:lnTo>
                    <a:cubicBezTo>
                      <a:pt x="141" y="532"/>
                      <a:pt x="291" y="564"/>
                      <a:pt x="442" y="575"/>
                    </a:cubicBezTo>
                    <a:cubicBezTo>
                      <a:pt x="485" y="578"/>
                      <a:pt x="528" y="580"/>
                      <a:pt x="571" y="580"/>
                    </a:cubicBezTo>
                    <a:cubicBezTo>
                      <a:pt x="679" y="580"/>
                      <a:pt x="788" y="570"/>
                      <a:pt x="895" y="549"/>
                    </a:cubicBezTo>
                    <a:cubicBezTo>
                      <a:pt x="968" y="535"/>
                      <a:pt x="1041" y="515"/>
                      <a:pt x="1113" y="487"/>
                    </a:cubicBezTo>
                    <a:cubicBezTo>
                      <a:pt x="1148" y="473"/>
                      <a:pt x="1184" y="459"/>
                      <a:pt x="1218" y="441"/>
                    </a:cubicBezTo>
                    <a:cubicBezTo>
                      <a:pt x="1251" y="423"/>
                      <a:pt x="1284" y="403"/>
                      <a:pt x="1316" y="381"/>
                    </a:cubicBezTo>
                    <a:cubicBezTo>
                      <a:pt x="1379" y="336"/>
                      <a:pt x="1437" y="283"/>
                      <a:pt x="1478" y="219"/>
                    </a:cubicBezTo>
                    <a:cubicBezTo>
                      <a:pt x="1500" y="185"/>
                      <a:pt x="1516" y="151"/>
                      <a:pt x="1527" y="114"/>
                    </a:cubicBezTo>
                    <a:cubicBezTo>
                      <a:pt x="1537" y="78"/>
                      <a:pt x="1543" y="39"/>
                      <a:pt x="1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1" name="Google Shape;6801;p24"/>
              <p:cNvSpPr/>
              <p:nvPr/>
            </p:nvSpPr>
            <p:spPr>
              <a:xfrm>
                <a:off x="2980735" y="2510136"/>
                <a:ext cx="570155" cy="329189"/>
              </a:xfrm>
              <a:custGeom>
                <a:avLst/>
                <a:gdLst/>
                <a:ahLst/>
                <a:cxnLst/>
                <a:rect l="l" t="t" r="r" b="b"/>
                <a:pathLst>
                  <a:path w="18283" h="10556" extrusionOk="0">
                    <a:moveTo>
                      <a:pt x="9143" y="275"/>
                    </a:moveTo>
                    <a:cubicBezTo>
                      <a:pt x="9172" y="275"/>
                      <a:pt x="9201" y="278"/>
                      <a:pt x="9231" y="285"/>
                    </a:cubicBezTo>
                    <a:cubicBezTo>
                      <a:pt x="9261" y="290"/>
                      <a:pt x="9288" y="300"/>
                      <a:pt x="9314" y="315"/>
                    </a:cubicBezTo>
                    <a:lnTo>
                      <a:pt x="17742" y="5181"/>
                    </a:lnTo>
                    <a:cubicBezTo>
                      <a:pt x="17770" y="5197"/>
                      <a:pt x="17803" y="5227"/>
                      <a:pt x="17811" y="5260"/>
                    </a:cubicBezTo>
                    <a:cubicBezTo>
                      <a:pt x="17818" y="5288"/>
                      <a:pt x="17806" y="5316"/>
                      <a:pt x="17790" y="5338"/>
                    </a:cubicBezTo>
                    <a:cubicBezTo>
                      <a:pt x="17778" y="5354"/>
                      <a:pt x="17760" y="5367"/>
                      <a:pt x="17742" y="5377"/>
                    </a:cubicBezTo>
                    <a:lnTo>
                      <a:pt x="17336" y="5611"/>
                    </a:lnTo>
                    <a:lnTo>
                      <a:pt x="9646" y="10049"/>
                    </a:lnTo>
                    <a:lnTo>
                      <a:pt x="9311" y="10242"/>
                    </a:lnTo>
                    <a:cubicBezTo>
                      <a:pt x="9287" y="10256"/>
                      <a:pt x="9258" y="10266"/>
                      <a:pt x="9229" y="10272"/>
                    </a:cubicBezTo>
                    <a:cubicBezTo>
                      <a:pt x="9200" y="10279"/>
                      <a:pt x="9171" y="10282"/>
                      <a:pt x="9142" y="10282"/>
                    </a:cubicBezTo>
                    <a:cubicBezTo>
                      <a:pt x="9112" y="10282"/>
                      <a:pt x="9083" y="10279"/>
                      <a:pt x="9052" y="10272"/>
                    </a:cubicBezTo>
                    <a:cubicBezTo>
                      <a:pt x="9022" y="10266"/>
                      <a:pt x="8995" y="10256"/>
                      <a:pt x="8970" y="10242"/>
                    </a:cubicBezTo>
                    <a:lnTo>
                      <a:pt x="8614" y="10038"/>
                    </a:lnTo>
                    <a:lnTo>
                      <a:pt x="948" y="5611"/>
                    </a:lnTo>
                    <a:lnTo>
                      <a:pt x="544" y="5377"/>
                    </a:lnTo>
                    <a:cubicBezTo>
                      <a:pt x="516" y="5361"/>
                      <a:pt x="482" y="5331"/>
                      <a:pt x="475" y="5298"/>
                    </a:cubicBezTo>
                    <a:cubicBezTo>
                      <a:pt x="468" y="5272"/>
                      <a:pt x="480" y="5243"/>
                      <a:pt x="495" y="5222"/>
                    </a:cubicBezTo>
                    <a:cubicBezTo>
                      <a:pt x="508" y="5204"/>
                      <a:pt x="526" y="5193"/>
                      <a:pt x="544" y="5181"/>
                    </a:cubicBezTo>
                    <a:lnTo>
                      <a:pt x="8972" y="315"/>
                    </a:lnTo>
                    <a:cubicBezTo>
                      <a:pt x="8998" y="300"/>
                      <a:pt x="9026" y="290"/>
                      <a:pt x="9055" y="285"/>
                    </a:cubicBezTo>
                    <a:cubicBezTo>
                      <a:pt x="9085" y="278"/>
                      <a:pt x="9114" y="275"/>
                      <a:pt x="9143" y="275"/>
                    </a:cubicBezTo>
                    <a:close/>
                    <a:moveTo>
                      <a:pt x="9143" y="1"/>
                    </a:moveTo>
                    <a:cubicBezTo>
                      <a:pt x="9056" y="1"/>
                      <a:pt x="8969" y="10"/>
                      <a:pt x="8881" y="29"/>
                    </a:cubicBezTo>
                    <a:cubicBezTo>
                      <a:pt x="8795" y="47"/>
                      <a:pt x="8715" y="78"/>
                      <a:pt x="8640" y="121"/>
                    </a:cubicBezTo>
                    <a:lnTo>
                      <a:pt x="211" y="4987"/>
                    </a:lnTo>
                    <a:cubicBezTo>
                      <a:pt x="158" y="5017"/>
                      <a:pt x="104" y="5056"/>
                      <a:pt x="67" y="5107"/>
                    </a:cubicBezTo>
                    <a:cubicBezTo>
                      <a:pt x="28" y="5154"/>
                      <a:pt x="2" y="5217"/>
                      <a:pt x="1" y="5279"/>
                    </a:cubicBezTo>
                    <a:lnTo>
                      <a:pt x="1" y="5281"/>
                    </a:lnTo>
                    <a:lnTo>
                      <a:pt x="1" y="5293"/>
                    </a:lnTo>
                    <a:cubicBezTo>
                      <a:pt x="1" y="5308"/>
                      <a:pt x="2" y="5322"/>
                      <a:pt x="7" y="5337"/>
                    </a:cubicBezTo>
                    <a:cubicBezTo>
                      <a:pt x="28" y="5433"/>
                      <a:pt x="123" y="5519"/>
                      <a:pt x="209" y="5569"/>
                    </a:cubicBezTo>
                    <a:lnTo>
                      <a:pt x="8638" y="10436"/>
                    </a:lnTo>
                    <a:cubicBezTo>
                      <a:pt x="8713" y="10478"/>
                      <a:pt x="8794" y="10509"/>
                      <a:pt x="8880" y="10528"/>
                    </a:cubicBezTo>
                    <a:cubicBezTo>
                      <a:pt x="8968" y="10547"/>
                      <a:pt x="9055" y="10556"/>
                      <a:pt x="9142" y="10556"/>
                    </a:cubicBezTo>
                    <a:cubicBezTo>
                      <a:pt x="9229" y="10556"/>
                      <a:pt x="9316" y="10547"/>
                      <a:pt x="9403" y="10528"/>
                    </a:cubicBezTo>
                    <a:cubicBezTo>
                      <a:pt x="9489" y="10509"/>
                      <a:pt x="9570" y="10479"/>
                      <a:pt x="9646" y="10436"/>
                    </a:cubicBezTo>
                    <a:lnTo>
                      <a:pt x="18074" y="5569"/>
                    </a:lnTo>
                    <a:cubicBezTo>
                      <a:pt x="18128" y="5539"/>
                      <a:pt x="18180" y="5502"/>
                      <a:pt x="18217" y="5452"/>
                    </a:cubicBezTo>
                    <a:cubicBezTo>
                      <a:pt x="18256" y="5401"/>
                      <a:pt x="18281" y="5339"/>
                      <a:pt x="18282" y="5279"/>
                    </a:cubicBezTo>
                    <a:cubicBezTo>
                      <a:pt x="18282" y="5259"/>
                      <a:pt x="18281" y="5240"/>
                      <a:pt x="18278" y="5222"/>
                    </a:cubicBezTo>
                    <a:cubicBezTo>
                      <a:pt x="18268" y="5176"/>
                      <a:pt x="18242" y="5132"/>
                      <a:pt x="18209" y="5095"/>
                    </a:cubicBezTo>
                    <a:cubicBezTo>
                      <a:pt x="18170" y="5052"/>
                      <a:pt x="18121" y="5015"/>
                      <a:pt x="18074" y="4987"/>
                    </a:cubicBezTo>
                    <a:lnTo>
                      <a:pt x="17305" y="4543"/>
                    </a:lnTo>
                    <a:lnTo>
                      <a:pt x="9648" y="121"/>
                    </a:lnTo>
                    <a:cubicBezTo>
                      <a:pt x="9573" y="79"/>
                      <a:pt x="9491" y="47"/>
                      <a:pt x="9405" y="29"/>
                    </a:cubicBezTo>
                    <a:cubicBezTo>
                      <a:pt x="9318" y="10"/>
                      <a:pt x="9231" y="1"/>
                      <a:pt x="9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2" name="Google Shape;6802;p24"/>
              <p:cNvSpPr/>
              <p:nvPr/>
            </p:nvSpPr>
            <p:spPr>
              <a:xfrm>
                <a:off x="3544299" y="2674665"/>
                <a:ext cx="6580" cy="29844"/>
              </a:xfrm>
              <a:custGeom>
                <a:avLst/>
                <a:gdLst/>
                <a:ahLst/>
                <a:cxnLst/>
                <a:rect l="l" t="t" r="r" b="b"/>
                <a:pathLst>
                  <a:path w="211" h="957" extrusionOk="0">
                    <a:moveTo>
                      <a:pt x="209" y="0"/>
                    </a:moveTo>
                    <a:cubicBezTo>
                      <a:pt x="207" y="62"/>
                      <a:pt x="181" y="122"/>
                      <a:pt x="144" y="173"/>
                    </a:cubicBezTo>
                    <a:cubicBezTo>
                      <a:pt x="105" y="223"/>
                      <a:pt x="55" y="262"/>
                      <a:pt x="0" y="292"/>
                    </a:cubicBezTo>
                    <a:lnTo>
                      <a:pt x="0" y="956"/>
                    </a:lnTo>
                    <a:cubicBezTo>
                      <a:pt x="55" y="926"/>
                      <a:pt x="107" y="889"/>
                      <a:pt x="144" y="838"/>
                    </a:cubicBezTo>
                    <a:cubicBezTo>
                      <a:pt x="171" y="804"/>
                      <a:pt x="190" y="766"/>
                      <a:pt x="202" y="725"/>
                    </a:cubicBezTo>
                    <a:cubicBezTo>
                      <a:pt x="207" y="708"/>
                      <a:pt x="210" y="687"/>
                      <a:pt x="210" y="669"/>
                    </a:cubicBezTo>
                    <a:lnTo>
                      <a:pt x="210" y="667"/>
                    </a:lnTo>
                    <a:cubicBezTo>
                      <a:pt x="210" y="446"/>
                      <a:pt x="210" y="223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3" name="Google Shape;6803;p24"/>
              <p:cNvSpPr/>
              <p:nvPr/>
            </p:nvSpPr>
            <p:spPr>
              <a:xfrm>
                <a:off x="3248297" y="2480635"/>
                <a:ext cx="34927" cy="10026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3215" extrusionOk="0">
                    <a:moveTo>
                      <a:pt x="4" y="0"/>
                    </a:moveTo>
                    <a:cubicBezTo>
                      <a:pt x="4" y="807"/>
                      <a:pt x="2" y="1617"/>
                      <a:pt x="1" y="2424"/>
                    </a:cubicBezTo>
                    <a:lnTo>
                      <a:pt x="1" y="2894"/>
                    </a:lnTo>
                    <a:cubicBezTo>
                      <a:pt x="1" y="2894"/>
                      <a:pt x="2" y="3000"/>
                      <a:pt x="119" y="3092"/>
                    </a:cubicBezTo>
                    <a:cubicBezTo>
                      <a:pt x="132" y="3102"/>
                      <a:pt x="147" y="3114"/>
                      <a:pt x="163" y="3123"/>
                    </a:cubicBezTo>
                    <a:cubicBezTo>
                      <a:pt x="198" y="3143"/>
                      <a:pt x="235" y="3160"/>
                      <a:pt x="275" y="3173"/>
                    </a:cubicBezTo>
                    <a:cubicBezTo>
                      <a:pt x="342" y="3194"/>
                      <a:pt x="412" y="3206"/>
                      <a:pt x="482" y="3210"/>
                    </a:cubicBezTo>
                    <a:cubicBezTo>
                      <a:pt x="511" y="3213"/>
                      <a:pt x="539" y="3214"/>
                      <a:pt x="567" y="3214"/>
                    </a:cubicBezTo>
                    <a:cubicBezTo>
                      <a:pt x="583" y="3214"/>
                      <a:pt x="599" y="3214"/>
                      <a:pt x="615" y="3213"/>
                    </a:cubicBezTo>
                    <a:cubicBezTo>
                      <a:pt x="681" y="3210"/>
                      <a:pt x="746" y="3203"/>
                      <a:pt x="809" y="3186"/>
                    </a:cubicBezTo>
                    <a:cubicBezTo>
                      <a:pt x="863" y="3171"/>
                      <a:pt x="915" y="3150"/>
                      <a:pt x="965" y="3117"/>
                    </a:cubicBezTo>
                    <a:lnTo>
                      <a:pt x="967" y="3117"/>
                    </a:lnTo>
                    <a:cubicBezTo>
                      <a:pt x="1046" y="3065"/>
                      <a:pt x="1119" y="2986"/>
                      <a:pt x="1119" y="2897"/>
                    </a:cubicBezTo>
                    <a:lnTo>
                      <a:pt x="1119" y="2424"/>
                    </a:lnTo>
                    <a:cubicBezTo>
                      <a:pt x="1119" y="1620"/>
                      <a:pt x="1116" y="818"/>
                      <a:pt x="1116" y="13"/>
                    </a:cubicBezTo>
                    <a:cubicBezTo>
                      <a:pt x="1116" y="49"/>
                      <a:pt x="1109" y="85"/>
                      <a:pt x="1093" y="116"/>
                    </a:cubicBezTo>
                    <a:cubicBezTo>
                      <a:pt x="1068" y="167"/>
                      <a:pt x="1022" y="204"/>
                      <a:pt x="967" y="233"/>
                    </a:cubicBezTo>
                    <a:cubicBezTo>
                      <a:pt x="930" y="254"/>
                      <a:pt x="888" y="270"/>
                      <a:pt x="846" y="283"/>
                    </a:cubicBezTo>
                    <a:cubicBezTo>
                      <a:pt x="835" y="288"/>
                      <a:pt x="823" y="290"/>
                      <a:pt x="810" y="295"/>
                    </a:cubicBezTo>
                    <a:cubicBezTo>
                      <a:pt x="728" y="318"/>
                      <a:pt x="649" y="329"/>
                      <a:pt x="570" y="329"/>
                    </a:cubicBezTo>
                    <a:cubicBezTo>
                      <a:pt x="548" y="329"/>
                      <a:pt x="526" y="328"/>
                      <a:pt x="504" y="326"/>
                    </a:cubicBezTo>
                    <a:cubicBezTo>
                      <a:pt x="497" y="326"/>
                      <a:pt x="491" y="325"/>
                      <a:pt x="484" y="325"/>
                    </a:cubicBezTo>
                    <a:cubicBezTo>
                      <a:pt x="413" y="319"/>
                      <a:pt x="346" y="305"/>
                      <a:pt x="277" y="282"/>
                    </a:cubicBezTo>
                    <a:cubicBezTo>
                      <a:pt x="257" y="276"/>
                      <a:pt x="238" y="269"/>
                      <a:pt x="219" y="260"/>
                    </a:cubicBezTo>
                    <a:cubicBezTo>
                      <a:pt x="199" y="252"/>
                      <a:pt x="182" y="242"/>
                      <a:pt x="163" y="233"/>
                    </a:cubicBezTo>
                    <a:cubicBezTo>
                      <a:pt x="147" y="224"/>
                      <a:pt x="133" y="216"/>
                      <a:pt x="119" y="204"/>
                    </a:cubicBezTo>
                    <a:cubicBezTo>
                      <a:pt x="84" y="181"/>
                      <a:pt x="54" y="152"/>
                      <a:pt x="34" y="116"/>
                    </a:cubicBezTo>
                    <a:cubicBezTo>
                      <a:pt x="15" y="82"/>
                      <a:pt x="4" y="4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4" name="Google Shape;6804;p24"/>
              <p:cNvSpPr/>
              <p:nvPr/>
            </p:nvSpPr>
            <p:spPr>
              <a:xfrm>
                <a:off x="3248453" y="2470781"/>
                <a:ext cx="34678" cy="20146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646" extrusionOk="0">
                    <a:moveTo>
                      <a:pt x="552" y="1"/>
                    </a:moveTo>
                    <a:cubicBezTo>
                      <a:pt x="460" y="1"/>
                      <a:pt x="367" y="14"/>
                      <a:pt x="270" y="46"/>
                    </a:cubicBezTo>
                    <a:cubicBezTo>
                      <a:pt x="171" y="76"/>
                      <a:pt x="68" y="126"/>
                      <a:pt x="25" y="211"/>
                    </a:cubicBezTo>
                    <a:cubicBezTo>
                      <a:pt x="7" y="244"/>
                      <a:pt x="0" y="280"/>
                      <a:pt x="0" y="317"/>
                    </a:cubicBezTo>
                    <a:cubicBezTo>
                      <a:pt x="0" y="359"/>
                      <a:pt x="12" y="399"/>
                      <a:pt x="32" y="434"/>
                    </a:cubicBezTo>
                    <a:cubicBezTo>
                      <a:pt x="61" y="486"/>
                      <a:pt x="108" y="522"/>
                      <a:pt x="161" y="550"/>
                    </a:cubicBezTo>
                    <a:cubicBezTo>
                      <a:pt x="178" y="562"/>
                      <a:pt x="199" y="570"/>
                      <a:pt x="216" y="578"/>
                    </a:cubicBezTo>
                    <a:cubicBezTo>
                      <a:pt x="308" y="618"/>
                      <a:pt x="403" y="639"/>
                      <a:pt x="499" y="644"/>
                    </a:cubicBezTo>
                    <a:cubicBezTo>
                      <a:pt x="519" y="645"/>
                      <a:pt x="540" y="646"/>
                      <a:pt x="561" y="646"/>
                    </a:cubicBezTo>
                    <a:cubicBezTo>
                      <a:pt x="652" y="646"/>
                      <a:pt x="745" y="632"/>
                      <a:pt x="841" y="601"/>
                    </a:cubicBezTo>
                    <a:cubicBezTo>
                      <a:pt x="940" y="569"/>
                      <a:pt x="1045" y="519"/>
                      <a:pt x="1088" y="434"/>
                    </a:cubicBezTo>
                    <a:cubicBezTo>
                      <a:pt x="1104" y="404"/>
                      <a:pt x="1111" y="368"/>
                      <a:pt x="1111" y="330"/>
                    </a:cubicBezTo>
                    <a:cubicBezTo>
                      <a:pt x="1111" y="289"/>
                      <a:pt x="1100" y="246"/>
                      <a:pt x="1078" y="211"/>
                    </a:cubicBezTo>
                    <a:cubicBezTo>
                      <a:pt x="1041" y="145"/>
                      <a:pt x="969" y="102"/>
                      <a:pt x="896" y="69"/>
                    </a:cubicBezTo>
                    <a:cubicBezTo>
                      <a:pt x="804" y="30"/>
                      <a:pt x="709" y="10"/>
                      <a:pt x="614" y="3"/>
                    </a:cubicBezTo>
                    <a:cubicBezTo>
                      <a:pt x="593" y="1"/>
                      <a:pt x="573" y="1"/>
                      <a:pt x="552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6805;p24"/>
              <p:cNvSpPr/>
              <p:nvPr/>
            </p:nvSpPr>
            <p:spPr>
              <a:xfrm>
                <a:off x="3248360" y="2480667"/>
                <a:ext cx="15031" cy="10019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213" extrusionOk="0">
                    <a:moveTo>
                      <a:pt x="3" y="0"/>
                    </a:moveTo>
                    <a:cubicBezTo>
                      <a:pt x="3" y="807"/>
                      <a:pt x="2" y="1618"/>
                      <a:pt x="0" y="2424"/>
                    </a:cubicBezTo>
                    <a:lnTo>
                      <a:pt x="0" y="2896"/>
                    </a:lnTo>
                    <a:cubicBezTo>
                      <a:pt x="0" y="2896"/>
                      <a:pt x="2" y="3027"/>
                      <a:pt x="164" y="3123"/>
                    </a:cubicBezTo>
                    <a:cubicBezTo>
                      <a:pt x="258" y="3179"/>
                      <a:pt x="368" y="3205"/>
                      <a:pt x="482" y="3212"/>
                    </a:cubicBezTo>
                    <a:lnTo>
                      <a:pt x="482" y="325"/>
                    </a:lnTo>
                    <a:cubicBezTo>
                      <a:pt x="394" y="318"/>
                      <a:pt x="304" y="297"/>
                      <a:pt x="219" y="261"/>
                    </a:cubicBezTo>
                    <a:cubicBezTo>
                      <a:pt x="199" y="252"/>
                      <a:pt x="181" y="243"/>
                      <a:pt x="163" y="233"/>
                    </a:cubicBezTo>
                    <a:cubicBezTo>
                      <a:pt x="110" y="205"/>
                      <a:pt x="64" y="167"/>
                      <a:pt x="33" y="117"/>
                    </a:cubicBezTo>
                    <a:cubicBezTo>
                      <a:pt x="15" y="82"/>
                      <a:pt x="3" y="42"/>
                      <a:pt x="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24"/>
              <p:cNvSpPr/>
              <p:nvPr/>
            </p:nvSpPr>
            <p:spPr>
              <a:xfrm>
                <a:off x="3252039" y="2487091"/>
                <a:ext cx="4896" cy="9255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2968" extrusionOk="0">
                    <a:moveTo>
                      <a:pt x="0" y="0"/>
                    </a:moveTo>
                    <a:lnTo>
                      <a:pt x="0" y="2887"/>
                    </a:lnTo>
                    <a:cubicBezTo>
                      <a:pt x="13" y="2897"/>
                      <a:pt x="29" y="2908"/>
                      <a:pt x="46" y="2917"/>
                    </a:cubicBezTo>
                    <a:cubicBezTo>
                      <a:pt x="79" y="2937"/>
                      <a:pt x="118" y="2956"/>
                      <a:pt x="157" y="2967"/>
                    </a:cubicBezTo>
                    <a:lnTo>
                      <a:pt x="157" y="76"/>
                    </a:lnTo>
                    <a:cubicBezTo>
                      <a:pt x="137" y="69"/>
                      <a:pt x="119" y="62"/>
                      <a:pt x="101" y="56"/>
                    </a:cubicBezTo>
                    <a:cubicBezTo>
                      <a:pt x="82" y="47"/>
                      <a:pt x="63" y="39"/>
                      <a:pt x="46" y="30"/>
                    </a:cubicBezTo>
                    <a:cubicBezTo>
                      <a:pt x="29" y="20"/>
                      <a:pt x="15" y="12"/>
                      <a:pt x="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7" name="Google Shape;6807;p24"/>
              <p:cNvSpPr/>
              <p:nvPr/>
            </p:nvSpPr>
            <p:spPr>
              <a:xfrm>
                <a:off x="3273494" y="2487933"/>
                <a:ext cx="4958" cy="92058"/>
              </a:xfrm>
              <a:custGeom>
                <a:avLst/>
                <a:gdLst/>
                <a:ahLst/>
                <a:cxnLst/>
                <a:rect l="l" t="t" r="r" b="b"/>
                <a:pathLst>
                  <a:path w="159" h="2952" extrusionOk="0">
                    <a:moveTo>
                      <a:pt x="159" y="0"/>
                    </a:moveTo>
                    <a:cubicBezTo>
                      <a:pt x="122" y="20"/>
                      <a:pt x="80" y="36"/>
                      <a:pt x="37" y="49"/>
                    </a:cubicBezTo>
                    <a:cubicBezTo>
                      <a:pt x="24" y="54"/>
                      <a:pt x="14" y="56"/>
                      <a:pt x="1" y="61"/>
                    </a:cubicBezTo>
                    <a:lnTo>
                      <a:pt x="1" y="2952"/>
                    </a:lnTo>
                    <a:cubicBezTo>
                      <a:pt x="55" y="2937"/>
                      <a:pt x="107" y="2916"/>
                      <a:pt x="157" y="2883"/>
                    </a:cubicBezTo>
                    <a:lnTo>
                      <a:pt x="159" y="2883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8" name="Google Shape;6808;p24"/>
              <p:cNvSpPr/>
              <p:nvPr/>
            </p:nvSpPr>
            <p:spPr>
              <a:xfrm>
                <a:off x="3483147" y="2697304"/>
                <a:ext cx="67453" cy="24742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7934" extrusionOk="0">
                    <a:moveTo>
                      <a:pt x="2163" y="0"/>
                    </a:moveTo>
                    <a:cubicBezTo>
                      <a:pt x="2162" y="2"/>
                      <a:pt x="2162" y="4"/>
                      <a:pt x="2161" y="6"/>
                    </a:cubicBezTo>
                    <a:lnTo>
                      <a:pt x="2161" y="6"/>
                    </a:lnTo>
                    <a:cubicBezTo>
                      <a:pt x="2162" y="4"/>
                      <a:pt x="2162" y="2"/>
                      <a:pt x="2163" y="0"/>
                    </a:cubicBezTo>
                    <a:close/>
                    <a:moveTo>
                      <a:pt x="2161" y="6"/>
                    </a:moveTo>
                    <a:cubicBezTo>
                      <a:pt x="2151" y="45"/>
                      <a:pt x="2130" y="81"/>
                      <a:pt x="2105" y="114"/>
                    </a:cubicBezTo>
                    <a:cubicBezTo>
                      <a:pt x="2068" y="163"/>
                      <a:pt x="2016" y="200"/>
                      <a:pt x="1963" y="233"/>
                    </a:cubicBezTo>
                    <a:lnTo>
                      <a:pt x="0" y="7933"/>
                    </a:lnTo>
                    <a:cubicBezTo>
                      <a:pt x="55" y="7903"/>
                      <a:pt x="107" y="7864"/>
                      <a:pt x="144" y="7814"/>
                    </a:cubicBezTo>
                    <a:cubicBezTo>
                      <a:pt x="170" y="7781"/>
                      <a:pt x="192" y="7742"/>
                      <a:pt x="202" y="7702"/>
                    </a:cubicBezTo>
                    <a:cubicBezTo>
                      <a:pt x="855" y="5137"/>
                      <a:pt x="1507" y="2570"/>
                      <a:pt x="2161" y="6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6809;p24"/>
              <p:cNvSpPr/>
              <p:nvPr/>
            </p:nvSpPr>
            <p:spPr>
              <a:xfrm>
                <a:off x="3281477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5531"/>
                    </a:lnTo>
                    <a:lnTo>
                      <a:pt x="8430" y="664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6810;p24"/>
              <p:cNvSpPr/>
              <p:nvPr/>
            </p:nvSpPr>
            <p:spPr>
              <a:xfrm>
                <a:off x="3281477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11435"/>
                    </a:lnTo>
                    <a:lnTo>
                      <a:pt x="6467" y="7702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24"/>
              <p:cNvSpPr/>
              <p:nvPr/>
            </p:nvSpPr>
            <p:spPr>
              <a:xfrm>
                <a:off x="3479997" y="2937455"/>
                <a:ext cx="9667" cy="548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758" extrusionOk="0">
                    <a:moveTo>
                      <a:pt x="303" y="1"/>
                    </a:moveTo>
                    <a:cubicBezTo>
                      <a:pt x="291" y="40"/>
                      <a:pt x="271" y="80"/>
                      <a:pt x="245" y="113"/>
                    </a:cubicBezTo>
                    <a:cubicBezTo>
                      <a:pt x="206" y="163"/>
                      <a:pt x="156" y="202"/>
                      <a:pt x="101" y="232"/>
                    </a:cubicBezTo>
                    <a:lnTo>
                      <a:pt x="1" y="901"/>
                    </a:lnTo>
                    <a:lnTo>
                      <a:pt x="101" y="1758"/>
                    </a:lnTo>
                    <a:cubicBezTo>
                      <a:pt x="188" y="1707"/>
                      <a:pt x="281" y="1621"/>
                      <a:pt x="305" y="1525"/>
                    </a:cubicBezTo>
                    <a:cubicBezTo>
                      <a:pt x="308" y="1513"/>
                      <a:pt x="310" y="1500"/>
                      <a:pt x="310" y="1489"/>
                    </a:cubicBezTo>
                    <a:lnTo>
                      <a:pt x="310" y="1467"/>
                    </a:lnTo>
                    <a:cubicBezTo>
                      <a:pt x="310" y="958"/>
                      <a:pt x="303" y="508"/>
                      <a:pt x="303" y="1"/>
                    </a:cubicBezTo>
                    <a:close/>
                  </a:path>
                </a:pathLst>
              </a:custGeom>
              <a:solidFill>
                <a:srgbClr val="5E21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24"/>
              <p:cNvSpPr/>
              <p:nvPr/>
            </p:nvSpPr>
            <p:spPr>
              <a:xfrm>
                <a:off x="3281477" y="2944628"/>
                <a:ext cx="204168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547" h="5260" extrusionOk="0">
                    <a:moveTo>
                      <a:pt x="6467" y="1"/>
                    </a:moveTo>
                    <a:lnTo>
                      <a:pt x="1" y="3734"/>
                    </a:lnTo>
                    <a:lnTo>
                      <a:pt x="1" y="5260"/>
                    </a:lnTo>
                    <a:lnTo>
                      <a:pt x="6467" y="1526"/>
                    </a:lnTo>
                    <a:lnTo>
                      <a:pt x="6546" y="576"/>
                    </a:lnTo>
                    <a:lnTo>
                      <a:pt x="6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24"/>
              <p:cNvSpPr/>
              <p:nvPr/>
            </p:nvSpPr>
            <p:spPr>
              <a:xfrm>
                <a:off x="3250012" y="3061070"/>
                <a:ext cx="31497" cy="5142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649" extrusionOk="0">
                    <a:moveTo>
                      <a:pt x="0" y="0"/>
                    </a:moveTo>
                    <a:lnTo>
                      <a:pt x="0" y="1526"/>
                    </a:lnTo>
                    <a:cubicBezTo>
                      <a:pt x="77" y="1569"/>
                      <a:pt x="157" y="1602"/>
                      <a:pt x="243" y="1619"/>
                    </a:cubicBezTo>
                    <a:cubicBezTo>
                      <a:pt x="330" y="1639"/>
                      <a:pt x="418" y="1648"/>
                      <a:pt x="505" y="1648"/>
                    </a:cubicBezTo>
                    <a:cubicBezTo>
                      <a:pt x="592" y="1648"/>
                      <a:pt x="680" y="1639"/>
                      <a:pt x="767" y="1619"/>
                    </a:cubicBezTo>
                    <a:cubicBezTo>
                      <a:pt x="853" y="1600"/>
                      <a:pt x="933" y="1569"/>
                      <a:pt x="1010" y="1526"/>
                    </a:cubicBezTo>
                    <a:lnTo>
                      <a:pt x="1010" y="0"/>
                    </a:lnTo>
                    <a:cubicBezTo>
                      <a:pt x="935" y="44"/>
                      <a:pt x="854" y="74"/>
                      <a:pt x="767" y="92"/>
                    </a:cubicBezTo>
                    <a:cubicBezTo>
                      <a:pt x="679" y="111"/>
                      <a:pt x="592" y="120"/>
                      <a:pt x="505" y="120"/>
                    </a:cubicBezTo>
                    <a:cubicBezTo>
                      <a:pt x="417" y="120"/>
                      <a:pt x="330" y="111"/>
                      <a:pt x="243" y="92"/>
                    </a:cubicBezTo>
                    <a:cubicBezTo>
                      <a:pt x="157" y="74"/>
                      <a:pt x="77" y="44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24"/>
              <p:cNvSpPr/>
              <p:nvPr/>
            </p:nvSpPr>
            <p:spPr>
              <a:xfrm>
                <a:off x="3250012" y="2856220"/>
                <a:ext cx="31497" cy="208628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6690" extrusionOk="0">
                    <a:moveTo>
                      <a:pt x="0" y="1"/>
                    </a:moveTo>
                    <a:lnTo>
                      <a:pt x="0" y="6569"/>
                    </a:lnTo>
                    <a:cubicBezTo>
                      <a:pt x="77" y="6613"/>
                      <a:pt x="157" y="6643"/>
                      <a:pt x="243" y="6661"/>
                    </a:cubicBezTo>
                    <a:cubicBezTo>
                      <a:pt x="330" y="6680"/>
                      <a:pt x="418" y="6689"/>
                      <a:pt x="505" y="6689"/>
                    </a:cubicBezTo>
                    <a:cubicBezTo>
                      <a:pt x="592" y="6689"/>
                      <a:pt x="680" y="6680"/>
                      <a:pt x="767" y="6661"/>
                    </a:cubicBezTo>
                    <a:cubicBezTo>
                      <a:pt x="853" y="6643"/>
                      <a:pt x="933" y="6613"/>
                      <a:pt x="1010" y="6569"/>
                    </a:cubicBezTo>
                    <a:lnTo>
                      <a:pt x="1010" y="1"/>
                    </a:lnTo>
                    <a:cubicBezTo>
                      <a:pt x="935" y="44"/>
                      <a:pt x="854" y="77"/>
                      <a:pt x="767" y="94"/>
                    </a:cubicBezTo>
                    <a:cubicBezTo>
                      <a:pt x="679" y="114"/>
                      <a:pt x="592" y="123"/>
                      <a:pt x="505" y="123"/>
                    </a:cubicBezTo>
                    <a:cubicBezTo>
                      <a:pt x="417" y="123"/>
                      <a:pt x="330" y="114"/>
                      <a:pt x="243" y="94"/>
                    </a:cubicBezTo>
                    <a:cubicBezTo>
                      <a:pt x="157" y="75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24"/>
              <p:cNvSpPr/>
              <p:nvPr/>
            </p:nvSpPr>
            <p:spPr>
              <a:xfrm>
                <a:off x="3250012" y="2835514"/>
                <a:ext cx="31497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788" extrusionOk="0">
                    <a:moveTo>
                      <a:pt x="0" y="1"/>
                    </a:moveTo>
                    <a:lnTo>
                      <a:pt x="0" y="665"/>
                    </a:lnTo>
                    <a:cubicBezTo>
                      <a:pt x="77" y="708"/>
                      <a:pt x="157" y="741"/>
                      <a:pt x="243" y="758"/>
                    </a:cubicBezTo>
                    <a:cubicBezTo>
                      <a:pt x="330" y="778"/>
                      <a:pt x="418" y="787"/>
                      <a:pt x="505" y="787"/>
                    </a:cubicBezTo>
                    <a:cubicBezTo>
                      <a:pt x="592" y="787"/>
                      <a:pt x="680" y="778"/>
                      <a:pt x="767" y="758"/>
                    </a:cubicBezTo>
                    <a:cubicBezTo>
                      <a:pt x="853" y="739"/>
                      <a:pt x="933" y="708"/>
                      <a:pt x="1010" y="665"/>
                    </a:cubicBezTo>
                    <a:lnTo>
                      <a:pt x="1010" y="1"/>
                    </a:lnTo>
                    <a:cubicBezTo>
                      <a:pt x="935" y="44"/>
                      <a:pt x="854" y="74"/>
                      <a:pt x="767" y="93"/>
                    </a:cubicBezTo>
                    <a:cubicBezTo>
                      <a:pt x="679" y="111"/>
                      <a:pt x="592" y="121"/>
                      <a:pt x="505" y="121"/>
                    </a:cubicBezTo>
                    <a:cubicBezTo>
                      <a:pt x="417" y="121"/>
                      <a:pt x="330" y="111"/>
                      <a:pt x="243" y="93"/>
                    </a:cubicBezTo>
                    <a:cubicBezTo>
                      <a:pt x="157" y="74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24"/>
              <p:cNvSpPr/>
              <p:nvPr/>
            </p:nvSpPr>
            <p:spPr>
              <a:xfrm>
                <a:off x="3048405" y="2944628"/>
                <a:ext cx="201736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5260" extrusionOk="0">
                    <a:moveTo>
                      <a:pt x="0" y="1"/>
                    </a:moveTo>
                    <a:lnTo>
                      <a:pt x="0" y="1526"/>
                    </a:lnTo>
                    <a:lnTo>
                      <a:pt x="6468" y="5260"/>
                    </a:lnTo>
                    <a:lnTo>
                      <a:pt x="6468" y="37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6817;p24"/>
              <p:cNvSpPr/>
              <p:nvPr/>
            </p:nvSpPr>
            <p:spPr>
              <a:xfrm>
                <a:off x="2987253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0" y="0"/>
                    </a:moveTo>
                    <a:lnTo>
                      <a:pt x="1961" y="7702"/>
                    </a:lnTo>
                    <a:lnTo>
                      <a:pt x="8429" y="11435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24"/>
              <p:cNvSpPr/>
              <p:nvPr/>
            </p:nvSpPr>
            <p:spPr>
              <a:xfrm>
                <a:off x="2987253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8429" y="5531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24"/>
              <p:cNvSpPr/>
              <p:nvPr/>
            </p:nvSpPr>
            <p:spPr>
              <a:xfrm>
                <a:off x="2980985" y="2697460"/>
                <a:ext cx="67484" cy="247203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92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4" y="2567"/>
                      <a:pt x="1301" y="5097"/>
                      <a:pt x="1955" y="7664"/>
                    </a:cubicBezTo>
                    <a:cubicBezTo>
                      <a:pt x="1957" y="7672"/>
                      <a:pt x="1958" y="7684"/>
                      <a:pt x="1961" y="7692"/>
                    </a:cubicBezTo>
                    <a:cubicBezTo>
                      <a:pt x="1983" y="7790"/>
                      <a:pt x="2077" y="7876"/>
                      <a:pt x="2164" y="7927"/>
                    </a:cubicBezTo>
                    <a:lnTo>
                      <a:pt x="201" y="225"/>
                    </a:lnTo>
                    <a:cubicBezTo>
                      <a:pt x="116" y="178"/>
                      <a:pt x="24" y="96"/>
                      <a:pt x="0" y="1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24"/>
              <p:cNvSpPr/>
              <p:nvPr/>
            </p:nvSpPr>
            <p:spPr>
              <a:xfrm>
                <a:off x="3041888" y="2936426"/>
                <a:ext cx="6549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790" extrusionOk="0">
                    <a:moveTo>
                      <a:pt x="1" y="1"/>
                    </a:moveTo>
                    <a:lnTo>
                      <a:pt x="1" y="1497"/>
                    </a:lnTo>
                    <a:lnTo>
                      <a:pt x="1" y="1517"/>
                    </a:lnTo>
                    <a:cubicBezTo>
                      <a:pt x="1" y="1530"/>
                      <a:pt x="2" y="1543"/>
                      <a:pt x="7" y="1555"/>
                    </a:cubicBezTo>
                    <a:cubicBezTo>
                      <a:pt x="28" y="1653"/>
                      <a:pt x="123" y="1739"/>
                      <a:pt x="209" y="1789"/>
                    </a:cubicBezTo>
                    <a:lnTo>
                      <a:pt x="209" y="264"/>
                    </a:lnTo>
                    <a:cubicBezTo>
                      <a:pt x="123" y="215"/>
                      <a:pt x="30" y="129"/>
                      <a:pt x="7" y="29"/>
                    </a:cubicBezTo>
                    <a:cubicBezTo>
                      <a:pt x="4" y="21"/>
                      <a:pt x="2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24"/>
              <p:cNvSpPr/>
              <p:nvPr/>
            </p:nvSpPr>
            <p:spPr>
              <a:xfrm>
                <a:off x="2980735" y="2675070"/>
                <a:ext cx="6549" cy="29439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44" extrusionOk="0">
                    <a:moveTo>
                      <a:pt x="1" y="0"/>
                    </a:moveTo>
                    <a:lnTo>
                      <a:pt x="1" y="651"/>
                    </a:lnTo>
                    <a:lnTo>
                      <a:pt x="7" y="709"/>
                    </a:lnTo>
                    <a:cubicBezTo>
                      <a:pt x="7" y="712"/>
                      <a:pt x="8" y="713"/>
                      <a:pt x="8" y="718"/>
                    </a:cubicBezTo>
                    <a:lnTo>
                      <a:pt x="8" y="719"/>
                    </a:lnTo>
                    <a:cubicBezTo>
                      <a:pt x="35" y="812"/>
                      <a:pt x="124" y="896"/>
                      <a:pt x="209" y="943"/>
                    </a:cubicBezTo>
                    <a:lnTo>
                      <a:pt x="209" y="279"/>
                    </a:lnTo>
                    <a:cubicBezTo>
                      <a:pt x="122" y="230"/>
                      <a:pt x="28" y="144"/>
                      <a:pt x="7" y="43"/>
                    </a:cubicBezTo>
                    <a:cubicBezTo>
                      <a:pt x="2" y="29"/>
                      <a:pt x="1" y="15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6822;p24"/>
              <p:cNvSpPr/>
              <p:nvPr/>
            </p:nvSpPr>
            <p:spPr>
              <a:xfrm>
                <a:off x="2980704" y="2674758"/>
                <a:ext cx="31" cy="3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0"/>
                    </a:move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6823;p24"/>
              <p:cNvSpPr/>
              <p:nvPr/>
            </p:nvSpPr>
            <p:spPr>
              <a:xfrm>
                <a:off x="2987190" y="2704477"/>
                <a:ext cx="61247" cy="24018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7702" extrusionOk="0">
                    <a:moveTo>
                      <a:pt x="1963" y="7702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24"/>
              <p:cNvSpPr/>
              <p:nvPr/>
            </p:nvSpPr>
            <p:spPr>
              <a:xfrm>
                <a:off x="3048405" y="2992215"/>
                <a:ext cx="201736" cy="116445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3734" extrusionOk="0">
                    <a:moveTo>
                      <a:pt x="0" y="0"/>
                    </a:moveTo>
                    <a:lnTo>
                      <a:pt x="6468" y="3734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24"/>
              <p:cNvSpPr/>
              <p:nvPr/>
            </p:nvSpPr>
            <p:spPr>
              <a:xfrm>
                <a:off x="2980922" y="2697523"/>
                <a:ext cx="60998" cy="23900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664" extrusionOk="0">
                    <a:moveTo>
                      <a:pt x="1" y="0"/>
                    </a:moveTo>
                    <a:cubicBezTo>
                      <a:pt x="328" y="1284"/>
                      <a:pt x="653" y="2558"/>
                      <a:pt x="978" y="3832"/>
                    </a:cubicBezTo>
                    <a:lnTo>
                      <a:pt x="978" y="3832"/>
                    </a:lnTo>
                    <a:lnTo>
                      <a:pt x="1" y="0"/>
                    </a:lnTo>
                    <a:close/>
                    <a:moveTo>
                      <a:pt x="978" y="3832"/>
                    </a:moveTo>
                    <a:lnTo>
                      <a:pt x="1956" y="7663"/>
                    </a:lnTo>
                    <a:cubicBezTo>
                      <a:pt x="1629" y="6380"/>
                      <a:pt x="1303" y="5106"/>
                      <a:pt x="978" y="3832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24"/>
              <p:cNvSpPr/>
              <p:nvPr/>
            </p:nvSpPr>
            <p:spPr>
              <a:xfrm>
                <a:off x="3505007" y="2948993"/>
                <a:ext cx="70884" cy="57412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841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382" y="1119"/>
                      <a:pt x="438" y="1195"/>
                      <a:pt x="485" y="1278"/>
                    </a:cubicBezTo>
                    <a:cubicBezTo>
                      <a:pt x="511" y="1323"/>
                      <a:pt x="534" y="1369"/>
                      <a:pt x="553" y="1421"/>
                    </a:cubicBezTo>
                    <a:cubicBezTo>
                      <a:pt x="569" y="1465"/>
                      <a:pt x="579" y="1511"/>
                      <a:pt x="583" y="1562"/>
                    </a:cubicBezTo>
                    <a:cubicBezTo>
                      <a:pt x="585" y="1577"/>
                      <a:pt x="585" y="1596"/>
                      <a:pt x="585" y="1613"/>
                    </a:cubicBezTo>
                    <a:cubicBezTo>
                      <a:pt x="583" y="1705"/>
                      <a:pt x="557" y="1799"/>
                      <a:pt x="485" y="1840"/>
                    </a:cubicBezTo>
                    <a:cubicBezTo>
                      <a:pt x="1049" y="1517"/>
                      <a:pt x="1611" y="1192"/>
                      <a:pt x="2173" y="866"/>
                    </a:cubicBezTo>
                    <a:cubicBezTo>
                      <a:pt x="2244" y="825"/>
                      <a:pt x="2271" y="733"/>
                      <a:pt x="2272" y="644"/>
                    </a:cubicBezTo>
                    <a:cubicBezTo>
                      <a:pt x="2272" y="624"/>
                      <a:pt x="2272" y="605"/>
                      <a:pt x="2271" y="584"/>
                    </a:cubicBezTo>
                    <a:cubicBezTo>
                      <a:pt x="2267" y="536"/>
                      <a:pt x="2257" y="489"/>
                      <a:pt x="2242" y="446"/>
                    </a:cubicBezTo>
                    <a:cubicBezTo>
                      <a:pt x="2224" y="396"/>
                      <a:pt x="2200" y="350"/>
                      <a:pt x="2173" y="302"/>
                    </a:cubicBezTo>
                    <a:cubicBezTo>
                      <a:pt x="2127" y="219"/>
                      <a:pt x="2070" y="143"/>
                      <a:pt x="1985" y="81"/>
                    </a:cubicBezTo>
                    <a:cubicBezTo>
                      <a:pt x="1983" y="79"/>
                      <a:pt x="1979" y="78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6827;p24"/>
              <p:cNvSpPr/>
              <p:nvPr/>
            </p:nvSpPr>
            <p:spPr>
              <a:xfrm>
                <a:off x="3505007" y="2948993"/>
                <a:ext cx="61902" cy="3296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057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859" y="733"/>
                      <a:pt x="1423" y="409"/>
                      <a:pt x="1985" y="84"/>
                    </a:cubicBezTo>
                    <a:cubicBezTo>
                      <a:pt x="1981" y="81"/>
                      <a:pt x="1979" y="79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6828;p24"/>
              <p:cNvSpPr/>
              <p:nvPr/>
            </p:nvSpPr>
            <p:spPr>
              <a:xfrm>
                <a:off x="3480777" y="2979305"/>
                <a:ext cx="42692" cy="3159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13" extrusionOk="0">
                    <a:moveTo>
                      <a:pt x="857" y="1"/>
                    </a:moveTo>
                    <a:cubicBezTo>
                      <a:pt x="828" y="1"/>
                      <a:pt x="799" y="7"/>
                      <a:pt x="774" y="22"/>
                    </a:cubicBezTo>
                    <a:cubicBezTo>
                      <a:pt x="774" y="22"/>
                      <a:pt x="772" y="22"/>
                      <a:pt x="771" y="23"/>
                    </a:cubicBezTo>
                    <a:cubicBezTo>
                      <a:pt x="769" y="26"/>
                      <a:pt x="765" y="26"/>
                      <a:pt x="762" y="27"/>
                    </a:cubicBezTo>
                    <a:cubicBezTo>
                      <a:pt x="758" y="29"/>
                      <a:pt x="752" y="29"/>
                      <a:pt x="748" y="30"/>
                    </a:cubicBezTo>
                    <a:cubicBezTo>
                      <a:pt x="740" y="33"/>
                      <a:pt x="735" y="33"/>
                      <a:pt x="728" y="35"/>
                    </a:cubicBezTo>
                    <a:cubicBezTo>
                      <a:pt x="720" y="35"/>
                      <a:pt x="713" y="36"/>
                      <a:pt x="706" y="36"/>
                    </a:cubicBezTo>
                    <a:cubicBezTo>
                      <a:pt x="699" y="37"/>
                      <a:pt x="690" y="37"/>
                      <a:pt x="683" y="37"/>
                    </a:cubicBezTo>
                    <a:lnTo>
                      <a:pt x="659" y="37"/>
                    </a:lnTo>
                    <a:cubicBezTo>
                      <a:pt x="651" y="37"/>
                      <a:pt x="644" y="36"/>
                      <a:pt x="637" y="36"/>
                    </a:cubicBezTo>
                    <a:cubicBezTo>
                      <a:pt x="633" y="35"/>
                      <a:pt x="625" y="35"/>
                      <a:pt x="620" y="33"/>
                    </a:cubicBezTo>
                    <a:cubicBezTo>
                      <a:pt x="614" y="32"/>
                      <a:pt x="608" y="32"/>
                      <a:pt x="605" y="29"/>
                    </a:cubicBezTo>
                    <a:cubicBezTo>
                      <a:pt x="601" y="27"/>
                      <a:pt x="598" y="27"/>
                      <a:pt x="597" y="26"/>
                    </a:cubicBezTo>
                    <a:cubicBezTo>
                      <a:pt x="594" y="26"/>
                      <a:pt x="592" y="23"/>
                      <a:pt x="591" y="23"/>
                    </a:cubicBezTo>
                    <a:lnTo>
                      <a:pt x="590" y="23"/>
                    </a:lnTo>
                    <a:cubicBezTo>
                      <a:pt x="564" y="9"/>
                      <a:pt x="536" y="3"/>
                      <a:pt x="506" y="3"/>
                    </a:cubicBezTo>
                    <a:cubicBezTo>
                      <a:pt x="437" y="3"/>
                      <a:pt x="362" y="37"/>
                      <a:pt x="299" y="79"/>
                    </a:cubicBezTo>
                    <a:cubicBezTo>
                      <a:pt x="211" y="141"/>
                      <a:pt x="152" y="221"/>
                      <a:pt x="104" y="306"/>
                    </a:cubicBezTo>
                    <a:cubicBezTo>
                      <a:pt x="55" y="393"/>
                      <a:pt x="16" y="482"/>
                      <a:pt x="7" y="590"/>
                    </a:cubicBezTo>
                    <a:lnTo>
                      <a:pt x="7" y="597"/>
                    </a:lnTo>
                    <a:cubicBezTo>
                      <a:pt x="0" y="702"/>
                      <a:pt x="23" y="820"/>
                      <a:pt x="105" y="868"/>
                    </a:cubicBezTo>
                    <a:cubicBezTo>
                      <a:pt x="134" y="884"/>
                      <a:pt x="163" y="899"/>
                      <a:pt x="194" y="913"/>
                    </a:cubicBezTo>
                    <a:cubicBezTo>
                      <a:pt x="247" y="939"/>
                      <a:pt x="303" y="956"/>
                      <a:pt x="362" y="973"/>
                    </a:cubicBezTo>
                    <a:cubicBezTo>
                      <a:pt x="421" y="988"/>
                      <a:pt x="483" y="998"/>
                      <a:pt x="544" y="1005"/>
                    </a:cubicBezTo>
                    <a:cubicBezTo>
                      <a:pt x="591" y="1011"/>
                      <a:pt x="640" y="1013"/>
                      <a:pt x="689" y="1013"/>
                    </a:cubicBezTo>
                    <a:cubicBezTo>
                      <a:pt x="703" y="1013"/>
                      <a:pt x="717" y="1013"/>
                      <a:pt x="730" y="1012"/>
                    </a:cubicBezTo>
                    <a:cubicBezTo>
                      <a:pt x="794" y="1011"/>
                      <a:pt x="857" y="1004"/>
                      <a:pt x="917" y="992"/>
                    </a:cubicBezTo>
                    <a:cubicBezTo>
                      <a:pt x="979" y="981"/>
                      <a:pt x="1040" y="963"/>
                      <a:pt x="1097" y="945"/>
                    </a:cubicBezTo>
                    <a:cubicBezTo>
                      <a:pt x="1155" y="925"/>
                      <a:pt x="1211" y="899"/>
                      <a:pt x="1262" y="868"/>
                    </a:cubicBezTo>
                    <a:cubicBezTo>
                      <a:pt x="1347" y="818"/>
                      <a:pt x="1369" y="696"/>
                      <a:pt x="1356" y="588"/>
                    </a:cubicBezTo>
                    <a:cubicBezTo>
                      <a:pt x="1347" y="480"/>
                      <a:pt x="1308" y="388"/>
                      <a:pt x="1259" y="305"/>
                    </a:cubicBezTo>
                    <a:cubicBezTo>
                      <a:pt x="1212" y="221"/>
                      <a:pt x="1155" y="144"/>
                      <a:pt x="1071" y="83"/>
                    </a:cubicBezTo>
                    <a:cubicBezTo>
                      <a:pt x="1068" y="81"/>
                      <a:pt x="1065" y="79"/>
                      <a:pt x="1064" y="78"/>
                    </a:cubicBezTo>
                    <a:cubicBezTo>
                      <a:pt x="1002" y="35"/>
                      <a:pt x="926" y="1"/>
                      <a:pt x="857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6829;p24"/>
              <p:cNvSpPr/>
              <p:nvPr/>
            </p:nvSpPr>
            <p:spPr>
              <a:xfrm>
                <a:off x="3455673" y="2964960"/>
                <a:ext cx="43534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0" extrusionOk="0">
                    <a:moveTo>
                      <a:pt x="505" y="1"/>
                    </a:moveTo>
                    <a:cubicBezTo>
                      <a:pt x="481" y="1"/>
                      <a:pt x="458" y="5"/>
                      <a:pt x="434" y="12"/>
                    </a:cubicBezTo>
                    <a:cubicBezTo>
                      <a:pt x="387" y="24"/>
                      <a:pt x="339" y="47"/>
                      <a:pt x="299" y="76"/>
                    </a:cubicBezTo>
                    <a:cubicBezTo>
                      <a:pt x="282" y="86"/>
                      <a:pt x="265" y="101"/>
                      <a:pt x="250" y="114"/>
                    </a:cubicBezTo>
                    <a:cubicBezTo>
                      <a:pt x="188" y="170"/>
                      <a:pt x="142" y="234"/>
                      <a:pt x="104" y="302"/>
                    </a:cubicBezTo>
                    <a:cubicBezTo>
                      <a:pt x="55" y="388"/>
                      <a:pt x="16" y="479"/>
                      <a:pt x="7" y="587"/>
                    </a:cubicBezTo>
                    <a:lnTo>
                      <a:pt x="7" y="594"/>
                    </a:lnTo>
                    <a:cubicBezTo>
                      <a:pt x="0" y="697"/>
                      <a:pt x="23" y="817"/>
                      <a:pt x="105" y="866"/>
                    </a:cubicBezTo>
                    <a:cubicBezTo>
                      <a:pt x="375" y="1019"/>
                      <a:pt x="642" y="1176"/>
                      <a:pt x="911" y="1330"/>
                    </a:cubicBezTo>
                    <a:lnTo>
                      <a:pt x="911" y="1330"/>
                    </a:lnTo>
                    <a:cubicBezTo>
                      <a:pt x="828" y="1282"/>
                      <a:pt x="807" y="1163"/>
                      <a:pt x="814" y="1060"/>
                    </a:cubicBezTo>
                    <a:lnTo>
                      <a:pt x="814" y="1052"/>
                    </a:lnTo>
                    <a:cubicBezTo>
                      <a:pt x="822" y="945"/>
                      <a:pt x="861" y="853"/>
                      <a:pt x="910" y="768"/>
                    </a:cubicBezTo>
                    <a:cubicBezTo>
                      <a:pt x="952" y="696"/>
                      <a:pt x="999" y="630"/>
                      <a:pt x="1065" y="574"/>
                    </a:cubicBezTo>
                    <a:cubicBezTo>
                      <a:pt x="1077" y="564"/>
                      <a:pt x="1091" y="552"/>
                      <a:pt x="1107" y="542"/>
                    </a:cubicBezTo>
                    <a:cubicBezTo>
                      <a:pt x="1150" y="510"/>
                      <a:pt x="1202" y="486"/>
                      <a:pt x="1252" y="473"/>
                    </a:cubicBezTo>
                    <a:cubicBezTo>
                      <a:pt x="1272" y="468"/>
                      <a:pt x="1291" y="465"/>
                      <a:pt x="1310" y="465"/>
                    </a:cubicBezTo>
                    <a:cubicBezTo>
                      <a:pt x="1341" y="465"/>
                      <a:pt x="1370" y="472"/>
                      <a:pt x="1396" y="486"/>
                    </a:cubicBezTo>
                    <a:cubicBezTo>
                      <a:pt x="1129" y="331"/>
                      <a:pt x="858" y="175"/>
                      <a:pt x="591" y="22"/>
                    </a:cubicBezTo>
                    <a:cubicBezTo>
                      <a:pt x="564" y="7"/>
                      <a:pt x="535" y="1"/>
                      <a:pt x="505" y="1"/>
                    </a:cubicBezTo>
                    <a:close/>
                    <a:moveTo>
                      <a:pt x="911" y="1330"/>
                    </a:moveTo>
                    <a:cubicBezTo>
                      <a:pt x="911" y="1330"/>
                      <a:pt x="911" y="1330"/>
                      <a:pt x="911" y="1330"/>
                    </a:cubicBezTo>
                    <a:cubicBezTo>
                      <a:pt x="911" y="1330"/>
                      <a:pt x="911" y="1330"/>
                      <a:pt x="911" y="133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6830;p24"/>
              <p:cNvSpPr/>
              <p:nvPr/>
            </p:nvSpPr>
            <p:spPr>
              <a:xfrm>
                <a:off x="3455580" y="2983421"/>
                <a:ext cx="28503" cy="22983"/>
              </a:xfrm>
              <a:custGeom>
                <a:avLst/>
                <a:gdLst/>
                <a:ahLst/>
                <a:cxnLst/>
                <a:rect l="l" t="t" r="r" b="b"/>
                <a:pathLst>
                  <a:path w="914" h="737" extrusionOk="0">
                    <a:moveTo>
                      <a:pt x="7" y="0"/>
                    </a:moveTo>
                    <a:cubicBezTo>
                      <a:pt x="0" y="104"/>
                      <a:pt x="25" y="223"/>
                      <a:pt x="107" y="271"/>
                    </a:cubicBezTo>
                    <a:cubicBezTo>
                      <a:pt x="377" y="426"/>
                      <a:pt x="644" y="583"/>
                      <a:pt x="913" y="736"/>
                    </a:cubicBezTo>
                    <a:cubicBezTo>
                      <a:pt x="830" y="688"/>
                      <a:pt x="808" y="570"/>
                      <a:pt x="815" y="465"/>
                    </a:cubicBezTo>
                    <a:cubicBezTo>
                      <a:pt x="545" y="311"/>
                      <a:pt x="278" y="154"/>
                      <a:pt x="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1" name="Google Shape;6831;p24"/>
              <p:cNvSpPr/>
              <p:nvPr/>
            </p:nvSpPr>
            <p:spPr>
              <a:xfrm>
                <a:off x="3480683" y="2997891"/>
                <a:ext cx="34272" cy="13004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7" extrusionOk="0">
                    <a:moveTo>
                      <a:pt x="7" y="1"/>
                    </a:moveTo>
                    <a:lnTo>
                      <a:pt x="7" y="1"/>
                    </a:lnTo>
                    <a:cubicBezTo>
                      <a:pt x="0" y="106"/>
                      <a:pt x="25" y="224"/>
                      <a:pt x="107" y="272"/>
                    </a:cubicBezTo>
                    <a:cubicBezTo>
                      <a:pt x="135" y="288"/>
                      <a:pt x="164" y="303"/>
                      <a:pt x="194" y="317"/>
                    </a:cubicBezTo>
                    <a:cubicBezTo>
                      <a:pt x="249" y="343"/>
                      <a:pt x="305" y="360"/>
                      <a:pt x="364" y="377"/>
                    </a:cubicBezTo>
                    <a:cubicBezTo>
                      <a:pt x="423" y="392"/>
                      <a:pt x="485" y="402"/>
                      <a:pt x="545" y="409"/>
                    </a:cubicBezTo>
                    <a:cubicBezTo>
                      <a:pt x="593" y="415"/>
                      <a:pt x="641" y="417"/>
                      <a:pt x="690" y="417"/>
                    </a:cubicBezTo>
                    <a:cubicBezTo>
                      <a:pt x="704" y="417"/>
                      <a:pt x="718" y="417"/>
                      <a:pt x="732" y="416"/>
                    </a:cubicBezTo>
                    <a:cubicBezTo>
                      <a:pt x="795" y="415"/>
                      <a:pt x="859" y="408"/>
                      <a:pt x="919" y="396"/>
                    </a:cubicBezTo>
                    <a:cubicBezTo>
                      <a:pt x="981" y="385"/>
                      <a:pt x="1041" y="367"/>
                      <a:pt x="1099" y="349"/>
                    </a:cubicBezTo>
                    <a:lnTo>
                      <a:pt x="1099" y="349"/>
                    </a:lnTo>
                    <a:cubicBezTo>
                      <a:pt x="1071" y="351"/>
                      <a:pt x="1044" y="352"/>
                      <a:pt x="1017" y="352"/>
                    </a:cubicBezTo>
                    <a:cubicBezTo>
                      <a:pt x="494" y="352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24"/>
              <p:cNvSpPr/>
              <p:nvPr/>
            </p:nvSpPr>
            <p:spPr>
              <a:xfrm>
                <a:off x="3500704" y="2979398"/>
                <a:ext cx="13534" cy="34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11" extrusionOk="0">
                    <a:moveTo>
                      <a:pt x="221" y="0"/>
                    </a:moveTo>
                    <a:cubicBezTo>
                      <a:pt x="191" y="0"/>
                      <a:pt x="163" y="7"/>
                      <a:pt x="137" y="22"/>
                    </a:cubicBezTo>
                    <a:cubicBezTo>
                      <a:pt x="137" y="22"/>
                      <a:pt x="135" y="22"/>
                      <a:pt x="133" y="23"/>
                    </a:cubicBezTo>
                    <a:cubicBezTo>
                      <a:pt x="132" y="24"/>
                      <a:pt x="127" y="24"/>
                      <a:pt x="124" y="26"/>
                    </a:cubicBezTo>
                    <a:cubicBezTo>
                      <a:pt x="120" y="29"/>
                      <a:pt x="116" y="29"/>
                      <a:pt x="110" y="30"/>
                    </a:cubicBezTo>
                    <a:cubicBezTo>
                      <a:pt x="103" y="32"/>
                      <a:pt x="97" y="32"/>
                      <a:pt x="90" y="33"/>
                    </a:cubicBezTo>
                    <a:cubicBezTo>
                      <a:pt x="83" y="33"/>
                      <a:pt x="76" y="36"/>
                      <a:pt x="68" y="36"/>
                    </a:cubicBezTo>
                    <a:cubicBezTo>
                      <a:pt x="61" y="37"/>
                      <a:pt x="53" y="37"/>
                      <a:pt x="45" y="37"/>
                    </a:cubicBezTo>
                    <a:lnTo>
                      <a:pt x="22" y="37"/>
                    </a:lnTo>
                    <a:cubicBezTo>
                      <a:pt x="15" y="37"/>
                      <a:pt x="7" y="36"/>
                      <a:pt x="1" y="36"/>
                    </a:cubicBezTo>
                    <a:cubicBezTo>
                      <a:pt x="1" y="36"/>
                      <a:pt x="169" y="111"/>
                      <a:pt x="312" y="111"/>
                    </a:cubicBezTo>
                    <a:cubicBezTo>
                      <a:pt x="357" y="111"/>
                      <a:pt x="400" y="103"/>
                      <a:pt x="434" y="83"/>
                    </a:cubicBezTo>
                    <a:cubicBezTo>
                      <a:pt x="432" y="80"/>
                      <a:pt x="429" y="80"/>
                      <a:pt x="426" y="76"/>
                    </a:cubicBezTo>
                    <a:cubicBezTo>
                      <a:pt x="365" y="34"/>
                      <a:pt x="289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3" name="Google Shape;6833;p24"/>
              <p:cNvSpPr/>
              <p:nvPr/>
            </p:nvSpPr>
            <p:spPr>
              <a:xfrm>
                <a:off x="3492065" y="2963026"/>
                <a:ext cx="83825" cy="38295"/>
              </a:xfrm>
              <a:custGeom>
                <a:avLst/>
                <a:gdLst/>
                <a:ahLst/>
                <a:cxnLst/>
                <a:rect l="l" t="t" r="r" b="b"/>
                <a:pathLst>
                  <a:path w="2688" h="1228" extrusionOk="0">
                    <a:moveTo>
                      <a:pt x="2656" y="0"/>
                    </a:moveTo>
                    <a:lnTo>
                      <a:pt x="966" y="972"/>
                    </a:lnTo>
                    <a:cubicBezTo>
                      <a:pt x="966" y="972"/>
                      <a:pt x="675" y="1107"/>
                      <a:pt x="262" y="1107"/>
                    </a:cubicBezTo>
                    <a:cubicBezTo>
                      <a:pt x="179" y="1107"/>
                      <a:pt x="91" y="1101"/>
                      <a:pt x="0" y="1089"/>
                    </a:cubicBezTo>
                    <a:lnTo>
                      <a:pt x="0" y="1089"/>
                    </a:lnTo>
                    <a:cubicBezTo>
                      <a:pt x="0" y="1089"/>
                      <a:pt x="270" y="1227"/>
                      <a:pt x="618" y="1227"/>
                    </a:cubicBezTo>
                    <a:cubicBezTo>
                      <a:pt x="739" y="1227"/>
                      <a:pt x="868" y="1211"/>
                      <a:pt x="1000" y="1166"/>
                    </a:cubicBezTo>
                    <a:lnTo>
                      <a:pt x="2687" y="196"/>
                    </a:lnTo>
                    <a:cubicBezTo>
                      <a:pt x="2687" y="174"/>
                      <a:pt x="2687" y="155"/>
                      <a:pt x="2686" y="138"/>
                    </a:cubicBezTo>
                    <a:cubicBezTo>
                      <a:pt x="2682" y="88"/>
                      <a:pt x="2672" y="43"/>
                      <a:pt x="2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4" name="Google Shape;6834;p24"/>
              <p:cNvSpPr/>
              <p:nvPr/>
            </p:nvSpPr>
            <p:spPr>
              <a:xfrm>
                <a:off x="3718433" y="1756659"/>
                <a:ext cx="115104" cy="417131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13376" extrusionOk="0">
                    <a:moveTo>
                      <a:pt x="3537" y="1"/>
                    </a:moveTo>
                    <a:lnTo>
                      <a:pt x="3537" y="1"/>
                    </a:lnTo>
                    <a:cubicBezTo>
                      <a:pt x="3541" y="39"/>
                      <a:pt x="3546" y="78"/>
                      <a:pt x="3550" y="116"/>
                    </a:cubicBezTo>
                    <a:lnTo>
                      <a:pt x="3550" y="116"/>
                    </a:lnTo>
                    <a:cubicBezTo>
                      <a:pt x="3546" y="78"/>
                      <a:pt x="3542" y="39"/>
                      <a:pt x="3537" y="1"/>
                    </a:cubicBezTo>
                    <a:close/>
                    <a:moveTo>
                      <a:pt x="3550" y="116"/>
                    </a:moveTo>
                    <a:cubicBezTo>
                      <a:pt x="3577" y="364"/>
                      <a:pt x="3588" y="613"/>
                      <a:pt x="3583" y="860"/>
                    </a:cubicBezTo>
                    <a:cubicBezTo>
                      <a:pt x="3577" y="1185"/>
                      <a:pt x="3545" y="1510"/>
                      <a:pt x="3488" y="1835"/>
                    </a:cubicBezTo>
                    <a:cubicBezTo>
                      <a:pt x="3429" y="2159"/>
                      <a:pt x="3346" y="2481"/>
                      <a:pt x="3235" y="2801"/>
                    </a:cubicBezTo>
                    <a:cubicBezTo>
                      <a:pt x="3123" y="3122"/>
                      <a:pt x="2988" y="3435"/>
                      <a:pt x="2827" y="3747"/>
                    </a:cubicBezTo>
                    <a:cubicBezTo>
                      <a:pt x="2719" y="3956"/>
                      <a:pt x="2599" y="4160"/>
                      <a:pt x="2470" y="4364"/>
                    </a:cubicBezTo>
                    <a:cubicBezTo>
                      <a:pt x="2341" y="4567"/>
                      <a:pt x="2203" y="4767"/>
                      <a:pt x="2050" y="4966"/>
                    </a:cubicBezTo>
                    <a:cubicBezTo>
                      <a:pt x="2043" y="4976"/>
                      <a:pt x="2034" y="4987"/>
                      <a:pt x="2027" y="4997"/>
                    </a:cubicBezTo>
                    <a:cubicBezTo>
                      <a:pt x="2042" y="5116"/>
                      <a:pt x="2053" y="5234"/>
                      <a:pt x="2065" y="5350"/>
                    </a:cubicBezTo>
                    <a:cubicBezTo>
                      <a:pt x="2095" y="5664"/>
                      <a:pt x="2114" y="5986"/>
                      <a:pt x="2122" y="6292"/>
                    </a:cubicBezTo>
                    <a:cubicBezTo>
                      <a:pt x="2125" y="6431"/>
                      <a:pt x="2128" y="6568"/>
                      <a:pt x="2128" y="6705"/>
                    </a:cubicBezTo>
                    <a:cubicBezTo>
                      <a:pt x="2125" y="7014"/>
                      <a:pt x="2115" y="7308"/>
                      <a:pt x="2092" y="7612"/>
                    </a:cubicBezTo>
                    <a:cubicBezTo>
                      <a:pt x="2068" y="7915"/>
                      <a:pt x="2036" y="8204"/>
                      <a:pt x="1993" y="8499"/>
                    </a:cubicBezTo>
                    <a:cubicBezTo>
                      <a:pt x="1948" y="8793"/>
                      <a:pt x="1896" y="9077"/>
                      <a:pt x="1830" y="9364"/>
                    </a:cubicBezTo>
                    <a:cubicBezTo>
                      <a:pt x="1766" y="9652"/>
                      <a:pt x="1692" y="9926"/>
                      <a:pt x="1606" y="10202"/>
                    </a:cubicBezTo>
                    <a:cubicBezTo>
                      <a:pt x="1520" y="10480"/>
                      <a:pt x="1426" y="10746"/>
                      <a:pt x="1321" y="11012"/>
                    </a:cubicBezTo>
                    <a:cubicBezTo>
                      <a:pt x="1215" y="11278"/>
                      <a:pt x="1100" y="11532"/>
                      <a:pt x="973" y="11788"/>
                    </a:cubicBezTo>
                    <a:cubicBezTo>
                      <a:pt x="845" y="12041"/>
                      <a:pt x="713" y="12286"/>
                      <a:pt x="568" y="12528"/>
                    </a:cubicBezTo>
                    <a:cubicBezTo>
                      <a:pt x="391" y="12823"/>
                      <a:pt x="203" y="13104"/>
                      <a:pt x="0" y="13375"/>
                    </a:cubicBezTo>
                    <a:cubicBezTo>
                      <a:pt x="620" y="12556"/>
                      <a:pt x="1180" y="11669"/>
                      <a:pt x="1664" y="10731"/>
                    </a:cubicBezTo>
                    <a:cubicBezTo>
                      <a:pt x="2185" y="9719"/>
                      <a:pt x="2617" y="8650"/>
                      <a:pt x="2942" y="7547"/>
                    </a:cubicBezTo>
                    <a:cubicBezTo>
                      <a:pt x="3268" y="6443"/>
                      <a:pt x="3489" y="5310"/>
                      <a:pt x="3601" y="4171"/>
                    </a:cubicBezTo>
                    <a:cubicBezTo>
                      <a:pt x="3630" y="3887"/>
                      <a:pt x="3652" y="3602"/>
                      <a:pt x="3666" y="3319"/>
                    </a:cubicBezTo>
                    <a:cubicBezTo>
                      <a:pt x="3681" y="3034"/>
                      <a:pt x="3688" y="2750"/>
                      <a:pt x="3689" y="2468"/>
                    </a:cubicBezTo>
                    <a:cubicBezTo>
                      <a:pt x="3691" y="1903"/>
                      <a:pt x="3668" y="1339"/>
                      <a:pt x="3619" y="784"/>
                    </a:cubicBezTo>
                    <a:cubicBezTo>
                      <a:pt x="3599" y="559"/>
                      <a:pt x="3575" y="336"/>
                      <a:pt x="3550" y="11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6835;p24"/>
              <p:cNvSpPr/>
              <p:nvPr/>
            </p:nvSpPr>
            <p:spPr>
              <a:xfrm>
                <a:off x="3477752" y="1359308"/>
                <a:ext cx="352515" cy="553097"/>
              </a:xfrm>
              <a:custGeom>
                <a:avLst/>
                <a:gdLst/>
                <a:ahLst/>
                <a:cxnLst/>
                <a:rect l="l" t="t" r="r" b="b"/>
                <a:pathLst>
                  <a:path w="11304" h="17736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166" y="34"/>
                      <a:pt x="188" y="68"/>
                      <a:pt x="208" y="100"/>
                    </a:cubicBezTo>
                    <a:cubicBezTo>
                      <a:pt x="293" y="237"/>
                      <a:pt x="366" y="379"/>
                      <a:pt x="425" y="520"/>
                    </a:cubicBezTo>
                    <a:cubicBezTo>
                      <a:pt x="487" y="659"/>
                      <a:pt x="534" y="803"/>
                      <a:pt x="569" y="947"/>
                    </a:cubicBezTo>
                    <a:cubicBezTo>
                      <a:pt x="603" y="1089"/>
                      <a:pt x="626" y="1236"/>
                      <a:pt x="635" y="1379"/>
                    </a:cubicBezTo>
                    <a:cubicBezTo>
                      <a:pt x="645" y="1526"/>
                      <a:pt x="642" y="1671"/>
                      <a:pt x="626" y="1815"/>
                    </a:cubicBezTo>
                    <a:cubicBezTo>
                      <a:pt x="610" y="1960"/>
                      <a:pt x="583" y="2103"/>
                      <a:pt x="541" y="2246"/>
                    </a:cubicBezTo>
                    <a:cubicBezTo>
                      <a:pt x="501" y="2390"/>
                      <a:pt x="448" y="2530"/>
                      <a:pt x="382" y="2670"/>
                    </a:cubicBezTo>
                    <a:cubicBezTo>
                      <a:pt x="316" y="2810"/>
                      <a:pt x="239" y="2945"/>
                      <a:pt x="150" y="3082"/>
                    </a:cubicBezTo>
                    <a:cubicBezTo>
                      <a:pt x="103" y="3152"/>
                      <a:pt x="53" y="3221"/>
                      <a:pt x="1" y="3290"/>
                    </a:cubicBezTo>
                    <a:cubicBezTo>
                      <a:pt x="41" y="3315"/>
                      <a:pt x="78" y="3342"/>
                      <a:pt x="117" y="3368"/>
                    </a:cubicBezTo>
                    <a:cubicBezTo>
                      <a:pt x="431" y="3576"/>
                      <a:pt x="735" y="3790"/>
                      <a:pt x="1040" y="4013"/>
                    </a:cubicBezTo>
                    <a:cubicBezTo>
                      <a:pt x="1496" y="4347"/>
                      <a:pt x="1934" y="4693"/>
                      <a:pt x="2366" y="5058"/>
                    </a:cubicBezTo>
                    <a:cubicBezTo>
                      <a:pt x="2797" y="5424"/>
                      <a:pt x="3213" y="5800"/>
                      <a:pt x="3615" y="6193"/>
                    </a:cubicBezTo>
                    <a:cubicBezTo>
                      <a:pt x="4018" y="6584"/>
                      <a:pt x="4404" y="6989"/>
                      <a:pt x="4775" y="7403"/>
                    </a:cubicBezTo>
                    <a:cubicBezTo>
                      <a:pt x="5146" y="7819"/>
                      <a:pt x="5503" y="8246"/>
                      <a:pt x="5838" y="8683"/>
                    </a:cubicBezTo>
                    <a:cubicBezTo>
                      <a:pt x="6173" y="9118"/>
                      <a:pt x="6492" y="9567"/>
                      <a:pt x="6791" y="10020"/>
                    </a:cubicBezTo>
                    <a:cubicBezTo>
                      <a:pt x="7087" y="10471"/>
                      <a:pt x="7369" y="10938"/>
                      <a:pt x="7626" y="11401"/>
                    </a:cubicBezTo>
                    <a:cubicBezTo>
                      <a:pt x="7797" y="11712"/>
                      <a:pt x="7961" y="12028"/>
                      <a:pt x="8114" y="12342"/>
                    </a:cubicBezTo>
                    <a:cubicBezTo>
                      <a:pt x="8264" y="12655"/>
                      <a:pt x="8410" y="12977"/>
                      <a:pt x="8542" y="13293"/>
                    </a:cubicBezTo>
                    <a:cubicBezTo>
                      <a:pt x="8674" y="13610"/>
                      <a:pt x="8799" y="13933"/>
                      <a:pt x="8913" y="14251"/>
                    </a:cubicBezTo>
                    <a:cubicBezTo>
                      <a:pt x="9026" y="14569"/>
                      <a:pt x="9133" y="14896"/>
                      <a:pt x="9223" y="15214"/>
                    </a:cubicBezTo>
                    <a:cubicBezTo>
                      <a:pt x="9315" y="15532"/>
                      <a:pt x="9400" y="15860"/>
                      <a:pt x="9472" y="16177"/>
                    </a:cubicBezTo>
                    <a:cubicBezTo>
                      <a:pt x="9544" y="16495"/>
                      <a:pt x="9607" y="16820"/>
                      <a:pt x="9658" y="17136"/>
                    </a:cubicBezTo>
                    <a:cubicBezTo>
                      <a:pt x="9689" y="17335"/>
                      <a:pt x="9718" y="17536"/>
                      <a:pt x="9741" y="17736"/>
                    </a:cubicBezTo>
                    <a:cubicBezTo>
                      <a:pt x="9748" y="17724"/>
                      <a:pt x="9758" y="17716"/>
                      <a:pt x="9765" y="17704"/>
                    </a:cubicBezTo>
                    <a:cubicBezTo>
                      <a:pt x="9916" y="17506"/>
                      <a:pt x="10056" y="17307"/>
                      <a:pt x="10185" y="17103"/>
                    </a:cubicBezTo>
                    <a:cubicBezTo>
                      <a:pt x="10316" y="16899"/>
                      <a:pt x="10434" y="16695"/>
                      <a:pt x="10542" y="16486"/>
                    </a:cubicBezTo>
                    <a:cubicBezTo>
                      <a:pt x="10704" y="16172"/>
                      <a:pt x="10838" y="15860"/>
                      <a:pt x="10949" y="15539"/>
                    </a:cubicBezTo>
                    <a:cubicBezTo>
                      <a:pt x="11061" y="15220"/>
                      <a:pt x="11146" y="14899"/>
                      <a:pt x="11203" y="14574"/>
                    </a:cubicBezTo>
                    <a:cubicBezTo>
                      <a:pt x="11261" y="14251"/>
                      <a:pt x="11292" y="13926"/>
                      <a:pt x="11298" y="13598"/>
                    </a:cubicBezTo>
                    <a:cubicBezTo>
                      <a:pt x="11304" y="13312"/>
                      <a:pt x="11286" y="13024"/>
                      <a:pt x="11250" y="12740"/>
                    </a:cubicBezTo>
                    <a:cubicBezTo>
                      <a:pt x="11249" y="12736"/>
                      <a:pt x="11249" y="12734"/>
                      <a:pt x="11249" y="12730"/>
                    </a:cubicBezTo>
                    <a:cubicBezTo>
                      <a:pt x="11246" y="12698"/>
                      <a:pt x="11242" y="12668"/>
                      <a:pt x="11236" y="12635"/>
                    </a:cubicBezTo>
                    <a:cubicBezTo>
                      <a:pt x="11235" y="12632"/>
                      <a:pt x="11235" y="12626"/>
                      <a:pt x="11235" y="12619"/>
                    </a:cubicBezTo>
                    <a:cubicBezTo>
                      <a:pt x="11125" y="11824"/>
                      <a:pt x="10963" y="11046"/>
                      <a:pt x="10756" y="10294"/>
                    </a:cubicBezTo>
                    <a:cubicBezTo>
                      <a:pt x="10473" y="9262"/>
                      <a:pt x="10105" y="8280"/>
                      <a:pt x="9673" y="7362"/>
                    </a:cubicBezTo>
                    <a:cubicBezTo>
                      <a:pt x="9455" y="6902"/>
                      <a:pt x="9223" y="6460"/>
                      <a:pt x="8979" y="6035"/>
                    </a:cubicBezTo>
                    <a:cubicBezTo>
                      <a:pt x="8791" y="5704"/>
                      <a:pt x="8589" y="5376"/>
                      <a:pt x="8374" y="5053"/>
                    </a:cubicBezTo>
                    <a:cubicBezTo>
                      <a:pt x="8368" y="5044"/>
                      <a:pt x="8362" y="5037"/>
                      <a:pt x="8358" y="5028"/>
                    </a:cubicBezTo>
                    <a:cubicBezTo>
                      <a:pt x="8341" y="5002"/>
                      <a:pt x="8325" y="4978"/>
                      <a:pt x="8308" y="4952"/>
                    </a:cubicBezTo>
                    <a:cubicBezTo>
                      <a:pt x="8187" y="4774"/>
                      <a:pt x="8059" y="4598"/>
                      <a:pt x="7928" y="4427"/>
                    </a:cubicBezTo>
                    <a:cubicBezTo>
                      <a:pt x="7665" y="4087"/>
                      <a:pt x="7377" y="3757"/>
                      <a:pt x="7074" y="3448"/>
                    </a:cubicBezTo>
                    <a:cubicBezTo>
                      <a:pt x="6772" y="3139"/>
                      <a:pt x="6446" y="2844"/>
                      <a:pt x="6102" y="2571"/>
                    </a:cubicBezTo>
                    <a:cubicBezTo>
                      <a:pt x="5759" y="2297"/>
                      <a:pt x="5398" y="2041"/>
                      <a:pt x="5018" y="1804"/>
                    </a:cubicBezTo>
                    <a:cubicBezTo>
                      <a:pt x="4642" y="1568"/>
                      <a:pt x="4246" y="1351"/>
                      <a:pt x="3834" y="1154"/>
                    </a:cubicBezTo>
                    <a:cubicBezTo>
                      <a:pt x="3422" y="955"/>
                      <a:pt x="2998" y="780"/>
                      <a:pt x="2558" y="623"/>
                    </a:cubicBezTo>
                    <a:cubicBezTo>
                      <a:pt x="2116" y="467"/>
                      <a:pt x="1668" y="334"/>
                      <a:pt x="1203" y="219"/>
                    </a:cubicBezTo>
                    <a:cubicBezTo>
                      <a:pt x="892" y="143"/>
                      <a:pt x="582" y="78"/>
                      <a:pt x="261" y="21"/>
                    </a:cubicBezTo>
                    <a:cubicBezTo>
                      <a:pt x="222" y="17"/>
                      <a:pt x="182" y="8"/>
                      <a:pt x="14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6836;p24"/>
              <p:cNvSpPr/>
              <p:nvPr/>
            </p:nvSpPr>
            <p:spPr>
              <a:xfrm>
                <a:off x="3828139" y="1753354"/>
                <a:ext cx="437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97" extrusionOk="0">
                    <a:moveTo>
                      <a:pt x="13" y="97"/>
                    </a:moveTo>
                    <a:cubicBezTo>
                      <a:pt x="10" y="64"/>
                      <a:pt x="4" y="32"/>
                      <a:pt x="0" y="0"/>
                    </a:cubicBezTo>
                    <a:cubicBezTo>
                      <a:pt x="4" y="32"/>
                      <a:pt x="10" y="64"/>
                      <a:pt x="13" y="97"/>
                    </a:cubicBez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24"/>
              <p:cNvSpPr/>
              <p:nvPr/>
            </p:nvSpPr>
            <p:spPr>
              <a:xfrm>
                <a:off x="3389219" y="1912643"/>
                <a:ext cx="395457" cy="472671"/>
              </a:xfrm>
              <a:custGeom>
                <a:avLst/>
                <a:gdLst/>
                <a:ahLst/>
                <a:cxnLst/>
                <a:rect l="l" t="t" r="r" b="b"/>
                <a:pathLst>
                  <a:path w="12681" h="15157" extrusionOk="0">
                    <a:moveTo>
                      <a:pt x="12580" y="0"/>
                    </a:moveTo>
                    <a:cubicBezTo>
                      <a:pt x="12435" y="189"/>
                      <a:pt x="12284" y="373"/>
                      <a:pt x="12118" y="555"/>
                    </a:cubicBezTo>
                    <a:cubicBezTo>
                      <a:pt x="11946" y="749"/>
                      <a:pt x="11766" y="936"/>
                      <a:pt x="11572" y="1123"/>
                    </a:cubicBezTo>
                    <a:cubicBezTo>
                      <a:pt x="11378" y="1310"/>
                      <a:pt x="11178" y="1490"/>
                      <a:pt x="10964" y="1669"/>
                    </a:cubicBezTo>
                    <a:cubicBezTo>
                      <a:pt x="10751" y="1849"/>
                      <a:pt x="10536" y="2020"/>
                      <a:pt x="10301" y="2193"/>
                    </a:cubicBezTo>
                    <a:cubicBezTo>
                      <a:pt x="10068" y="2364"/>
                      <a:pt x="9834" y="2526"/>
                      <a:pt x="9582" y="2690"/>
                    </a:cubicBezTo>
                    <a:cubicBezTo>
                      <a:pt x="9416" y="2799"/>
                      <a:pt x="9249" y="2904"/>
                      <a:pt x="9073" y="3008"/>
                    </a:cubicBezTo>
                    <a:cubicBezTo>
                      <a:pt x="8900" y="3113"/>
                      <a:pt x="8724" y="3213"/>
                      <a:pt x="8542" y="3314"/>
                    </a:cubicBezTo>
                    <a:cubicBezTo>
                      <a:pt x="8273" y="3462"/>
                      <a:pt x="7984" y="3612"/>
                      <a:pt x="7698" y="3753"/>
                    </a:cubicBezTo>
                    <a:cubicBezTo>
                      <a:pt x="7410" y="3891"/>
                      <a:pt x="7107" y="4029"/>
                      <a:pt x="6806" y="4158"/>
                    </a:cubicBezTo>
                    <a:cubicBezTo>
                      <a:pt x="6506" y="4287"/>
                      <a:pt x="6188" y="4415"/>
                      <a:pt x="5873" y="4532"/>
                    </a:cubicBezTo>
                    <a:cubicBezTo>
                      <a:pt x="5558" y="4648"/>
                      <a:pt x="5231" y="4763"/>
                      <a:pt x="4903" y="4870"/>
                    </a:cubicBezTo>
                    <a:cubicBezTo>
                      <a:pt x="4576" y="4976"/>
                      <a:pt x="4236" y="5078"/>
                      <a:pt x="3898" y="5172"/>
                    </a:cubicBezTo>
                    <a:cubicBezTo>
                      <a:pt x="3560" y="5268"/>
                      <a:pt x="3211" y="5357"/>
                      <a:pt x="2863" y="5438"/>
                    </a:cubicBezTo>
                    <a:cubicBezTo>
                      <a:pt x="2758" y="5463"/>
                      <a:pt x="2650" y="5488"/>
                      <a:pt x="2542" y="5512"/>
                    </a:cubicBezTo>
                    <a:cubicBezTo>
                      <a:pt x="2546" y="5636"/>
                      <a:pt x="2552" y="5758"/>
                      <a:pt x="2557" y="5879"/>
                    </a:cubicBezTo>
                    <a:cubicBezTo>
                      <a:pt x="2567" y="6200"/>
                      <a:pt x="2574" y="6527"/>
                      <a:pt x="2578" y="6838"/>
                    </a:cubicBezTo>
                    <a:cubicBezTo>
                      <a:pt x="2580" y="6976"/>
                      <a:pt x="2580" y="7115"/>
                      <a:pt x="2580" y="7252"/>
                    </a:cubicBezTo>
                    <a:cubicBezTo>
                      <a:pt x="2578" y="7561"/>
                      <a:pt x="2574" y="7851"/>
                      <a:pt x="2565" y="8146"/>
                    </a:cubicBezTo>
                    <a:cubicBezTo>
                      <a:pt x="2557" y="8442"/>
                      <a:pt x="2544" y="8721"/>
                      <a:pt x="2525" y="9002"/>
                    </a:cubicBezTo>
                    <a:cubicBezTo>
                      <a:pt x="2509" y="9282"/>
                      <a:pt x="2488" y="9546"/>
                      <a:pt x="2463" y="9812"/>
                    </a:cubicBezTo>
                    <a:cubicBezTo>
                      <a:pt x="2437" y="10077"/>
                      <a:pt x="2408" y="10328"/>
                      <a:pt x="2374" y="10576"/>
                    </a:cubicBezTo>
                    <a:cubicBezTo>
                      <a:pt x="2342" y="10824"/>
                      <a:pt x="2305" y="11057"/>
                      <a:pt x="2263" y="11289"/>
                    </a:cubicBezTo>
                    <a:cubicBezTo>
                      <a:pt x="2222" y="11519"/>
                      <a:pt x="2177" y="11739"/>
                      <a:pt x="2127" y="11950"/>
                    </a:cubicBezTo>
                    <a:cubicBezTo>
                      <a:pt x="2076" y="12163"/>
                      <a:pt x="2025" y="12363"/>
                      <a:pt x="1967" y="12557"/>
                    </a:cubicBezTo>
                    <a:cubicBezTo>
                      <a:pt x="1881" y="12847"/>
                      <a:pt x="1787" y="13110"/>
                      <a:pt x="1684" y="13356"/>
                    </a:cubicBezTo>
                    <a:cubicBezTo>
                      <a:pt x="1582" y="13602"/>
                      <a:pt x="1473" y="13822"/>
                      <a:pt x="1353" y="14019"/>
                    </a:cubicBezTo>
                    <a:cubicBezTo>
                      <a:pt x="1235" y="14217"/>
                      <a:pt x="1109" y="14390"/>
                      <a:pt x="977" y="14538"/>
                    </a:cubicBezTo>
                    <a:cubicBezTo>
                      <a:pt x="844" y="14687"/>
                      <a:pt x="703" y="14811"/>
                      <a:pt x="557" y="14910"/>
                    </a:cubicBezTo>
                    <a:cubicBezTo>
                      <a:pt x="409" y="15009"/>
                      <a:pt x="255" y="15083"/>
                      <a:pt x="95" y="15132"/>
                    </a:cubicBezTo>
                    <a:cubicBezTo>
                      <a:pt x="64" y="15140"/>
                      <a:pt x="33" y="15149"/>
                      <a:pt x="0" y="15156"/>
                    </a:cubicBezTo>
                    <a:cubicBezTo>
                      <a:pt x="19" y="15153"/>
                      <a:pt x="36" y="15147"/>
                      <a:pt x="55" y="15145"/>
                    </a:cubicBezTo>
                    <a:cubicBezTo>
                      <a:pt x="690" y="15001"/>
                      <a:pt x="1310" y="14824"/>
                      <a:pt x="1910" y="14620"/>
                    </a:cubicBezTo>
                    <a:cubicBezTo>
                      <a:pt x="2306" y="14485"/>
                      <a:pt x="2695" y="14335"/>
                      <a:pt x="3074" y="14177"/>
                    </a:cubicBezTo>
                    <a:cubicBezTo>
                      <a:pt x="3549" y="13977"/>
                      <a:pt x="4009" y="13762"/>
                      <a:pt x="4450" y="13530"/>
                    </a:cubicBezTo>
                    <a:cubicBezTo>
                      <a:pt x="4671" y="13414"/>
                      <a:pt x="4888" y="13294"/>
                      <a:pt x="5103" y="13172"/>
                    </a:cubicBezTo>
                    <a:cubicBezTo>
                      <a:pt x="5317" y="13050"/>
                      <a:pt x="5528" y="12922"/>
                      <a:pt x="5738" y="12790"/>
                    </a:cubicBezTo>
                    <a:cubicBezTo>
                      <a:pt x="6583" y="12258"/>
                      <a:pt x="7410" y="11640"/>
                      <a:pt x="8198" y="10934"/>
                    </a:cubicBezTo>
                    <a:cubicBezTo>
                      <a:pt x="8984" y="10226"/>
                      <a:pt x="9730" y="9433"/>
                      <a:pt x="10408" y="8562"/>
                    </a:cubicBezTo>
                    <a:cubicBezTo>
                      <a:pt x="10457" y="8498"/>
                      <a:pt x="10505" y="8435"/>
                      <a:pt x="10553" y="8370"/>
                    </a:cubicBezTo>
                    <a:cubicBezTo>
                      <a:pt x="10757" y="8097"/>
                      <a:pt x="10945" y="7817"/>
                      <a:pt x="11121" y="7524"/>
                    </a:cubicBezTo>
                    <a:cubicBezTo>
                      <a:pt x="11267" y="7284"/>
                      <a:pt x="11401" y="7039"/>
                      <a:pt x="11528" y="6785"/>
                    </a:cubicBezTo>
                    <a:cubicBezTo>
                      <a:pt x="11656" y="6529"/>
                      <a:pt x="11768" y="6274"/>
                      <a:pt x="11874" y="6008"/>
                    </a:cubicBezTo>
                    <a:cubicBezTo>
                      <a:pt x="11980" y="5742"/>
                      <a:pt x="12074" y="5476"/>
                      <a:pt x="12160" y="5199"/>
                    </a:cubicBezTo>
                    <a:cubicBezTo>
                      <a:pt x="12246" y="4920"/>
                      <a:pt x="12320" y="4645"/>
                      <a:pt x="12384" y="4359"/>
                    </a:cubicBezTo>
                    <a:cubicBezTo>
                      <a:pt x="12449" y="4075"/>
                      <a:pt x="12504" y="3790"/>
                      <a:pt x="12547" y="3495"/>
                    </a:cubicBezTo>
                    <a:cubicBezTo>
                      <a:pt x="12591" y="3199"/>
                      <a:pt x="12622" y="2910"/>
                      <a:pt x="12645" y="2608"/>
                    </a:cubicBezTo>
                    <a:cubicBezTo>
                      <a:pt x="12669" y="2303"/>
                      <a:pt x="12679" y="2009"/>
                      <a:pt x="12681" y="1700"/>
                    </a:cubicBezTo>
                    <a:cubicBezTo>
                      <a:pt x="12681" y="1563"/>
                      <a:pt x="12679" y="1425"/>
                      <a:pt x="12676" y="1288"/>
                    </a:cubicBezTo>
                    <a:cubicBezTo>
                      <a:pt x="12666" y="981"/>
                      <a:pt x="12648" y="660"/>
                      <a:pt x="12617" y="354"/>
                    </a:cubicBezTo>
                    <a:cubicBezTo>
                      <a:pt x="12607" y="238"/>
                      <a:pt x="12594" y="118"/>
                      <a:pt x="12580" y="0"/>
                    </a:cubicBezTo>
                    <a:close/>
                  </a:path>
                </a:pathLst>
              </a:custGeom>
              <a:solidFill>
                <a:srgbClr val="D35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24"/>
              <p:cNvSpPr/>
              <p:nvPr/>
            </p:nvSpPr>
            <p:spPr>
              <a:xfrm>
                <a:off x="3349054" y="1461842"/>
                <a:ext cx="432474" cy="622546"/>
              </a:xfrm>
              <a:custGeom>
                <a:avLst/>
                <a:gdLst/>
                <a:ahLst/>
                <a:cxnLst/>
                <a:rect l="l" t="t" r="r" b="b"/>
                <a:pathLst>
                  <a:path w="13868" h="19963" extrusionOk="0">
                    <a:moveTo>
                      <a:pt x="4128" y="1"/>
                    </a:moveTo>
                    <a:cubicBezTo>
                      <a:pt x="4080" y="62"/>
                      <a:pt x="4030" y="124"/>
                      <a:pt x="3975" y="188"/>
                    </a:cubicBezTo>
                    <a:cubicBezTo>
                      <a:pt x="3862" y="318"/>
                      <a:pt x="3744" y="441"/>
                      <a:pt x="3607" y="563"/>
                    </a:cubicBezTo>
                    <a:cubicBezTo>
                      <a:pt x="3517" y="643"/>
                      <a:pt x="3423" y="721"/>
                      <a:pt x="3326" y="800"/>
                    </a:cubicBezTo>
                    <a:cubicBezTo>
                      <a:pt x="3225" y="879"/>
                      <a:pt x="3124" y="952"/>
                      <a:pt x="3016" y="1026"/>
                    </a:cubicBezTo>
                    <a:cubicBezTo>
                      <a:pt x="2909" y="1100"/>
                      <a:pt x="2798" y="1169"/>
                      <a:pt x="2681" y="1240"/>
                    </a:cubicBezTo>
                    <a:cubicBezTo>
                      <a:pt x="2604" y="1287"/>
                      <a:pt x="2525" y="1332"/>
                      <a:pt x="2444" y="1377"/>
                    </a:cubicBezTo>
                    <a:cubicBezTo>
                      <a:pt x="2324" y="1444"/>
                      <a:pt x="2194" y="1510"/>
                      <a:pt x="2068" y="1571"/>
                    </a:cubicBezTo>
                    <a:cubicBezTo>
                      <a:pt x="1938" y="1632"/>
                      <a:pt x="1802" y="1693"/>
                      <a:pt x="1666" y="1749"/>
                    </a:cubicBezTo>
                    <a:cubicBezTo>
                      <a:pt x="1531" y="1805"/>
                      <a:pt x="1389" y="1860"/>
                      <a:pt x="1248" y="1911"/>
                    </a:cubicBezTo>
                    <a:cubicBezTo>
                      <a:pt x="1107" y="1963"/>
                      <a:pt x="958" y="2012"/>
                      <a:pt x="811" y="2057"/>
                    </a:cubicBezTo>
                    <a:cubicBezTo>
                      <a:pt x="590" y="2124"/>
                      <a:pt x="357" y="2187"/>
                      <a:pt x="124" y="2242"/>
                    </a:cubicBezTo>
                    <a:cubicBezTo>
                      <a:pt x="84" y="2252"/>
                      <a:pt x="42" y="2261"/>
                      <a:pt x="0" y="2271"/>
                    </a:cubicBezTo>
                    <a:cubicBezTo>
                      <a:pt x="15" y="2308"/>
                      <a:pt x="30" y="2345"/>
                      <a:pt x="45" y="2386"/>
                    </a:cubicBezTo>
                    <a:cubicBezTo>
                      <a:pt x="170" y="2698"/>
                      <a:pt x="288" y="3013"/>
                      <a:pt x="409" y="3337"/>
                    </a:cubicBezTo>
                    <a:cubicBezTo>
                      <a:pt x="588" y="3825"/>
                      <a:pt x="759" y="4315"/>
                      <a:pt x="929" y="4825"/>
                    </a:cubicBezTo>
                    <a:cubicBezTo>
                      <a:pt x="1099" y="5334"/>
                      <a:pt x="1263" y="5848"/>
                      <a:pt x="1421" y="6375"/>
                    </a:cubicBezTo>
                    <a:cubicBezTo>
                      <a:pt x="1579" y="6901"/>
                      <a:pt x="1731" y="7435"/>
                      <a:pt x="1876" y="7974"/>
                    </a:cubicBezTo>
                    <a:cubicBezTo>
                      <a:pt x="2022" y="8513"/>
                      <a:pt x="2161" y="9059"/>
                      <a:pt x="2293" y="9607"/>
                    </a:cubicBezTo>
                    <a:cubicBezTo>
                      <a:pt x="2427" y="10156"/>
                      <a:pt x="2552" y="10711"/>
                      <a:pt x="2669" y="11263"/>
                    </a:cubicBezTo>
                    <a:cubicBezTo>
                      <a:pt x="2786" y="11814"/>
                      <a:pt x="2897" y="12375"/>
                      <a:pt x="2998" y="12925"/>
                    </a:cubicBezTo>
                    <a:cubicBezTo>
                      <a:pt x="3067" y="13293"/>
                      <a:pt x="3131" y="13664"/>
                      <a:pt x="3190" y="14028"/>
                    </a:cubicBezTo>
                    <a:cubicBezTo>
                      <a:pt x="3249" y="14393"/>
                      <a:pt x="3307" y="14761"/>
                      <a:pt x="3359" y="15123"/>
                    </a:cubicBezTo>
                    <a:cubicBezTo>
                      <a:pt x="3412" y="15483"/>
                      <a:pt x="3459" y="15849"/>
                      <a:pt x="3505" y="16205"/>
                    </a:cubicBezTo>
                    <a:cubicBezTo>
                      <a:pt x="3550" y="16561"/>
                      <a:pt x="3592" y="16922"/>
                      <a:pt x="3627" y="17270"/>
                    </a:cubicBezTo>
                    <a:cubicBezTo>
                      <a:pt x="3663" y="17619"/>
                      <a:pt x="3695" y="17974"/>
                      <a:pt x="3724" y="18316"/>
                    </a:cubicBezTo>
                    <a:cubicBezTo>
                      <a:pt x="3753" y="18657"/>
                      <a:pt x="3778" y="19005"/>
                      <a:pt x="3797" y="19337"/>
                    </a:cubicBezTo>
                    <a:cubicBezTo>
                      <a:pt x="3810" y="19546"/>
                      <a:pt x="3822" y="19756"/>
                      <a:pt x="3830" y="19963"/>
                    </a:cubicBezTo>
                    <a:cubicBezTo>
                      <a:pt x="3938" y="19940"/>
                      <a:pt x="4046" y="19914"/>
                      <a:pt x="4152" y="19889"/>
                    </a:cubicBezTo>
                    <a:cubicBezTo>
                      <a:pt x="4499" y="19806"/>
                      <a:pt x="4849" y="19717"/>
                      <a:pt x="5187" y="19623"/>
                    </a:cubicBezTo>
                    <a:cubicBezTo>
                      <a:pt x="5525" y="19530"/>
                      <a:pt x="5864" y="19426"/>
                      <a:pt x="6191" y="19321"/>
                    </a:cubicBezTo>
                    <a:cubicBezTo>
                      <a:pt x="6519" y="19215"/>
                      <a:pt x="6848" y="19100"/>
                      <a:pt x="7161" y="18984"/>
                    </a:cubicBezTo>
                    <a:cubicBezTo>
                      <a:pt x="7476" y="18864"/>
                      <a:pt x="7794" y="18738"/>
                      <a:pt x="8094" y="18608"/>
                    </a:cubicBezTo>
                    <a:cubicBezTo>
                      <a:pt x="8396" y="18482"/>
                      <a:pt x="8700" y="18344"/>
                      <a:pt x="8986" y="18203"/>
                    </a:cubicBezTo>
                    <a:cubicBezTo>
                      <a:pt x="9272" y="18062"/>
                      <a:pt x="9559" y="17914"/>
                      <a:pt x="9831" y="17764"/>
                    </a:cubicBezTo>
                    <a:cubicBezTo>
                      <a:pt x="10012" y="17665"/>
                      <a:pt x="10188" y="17563"/>
                      <a:pt x="10363" y="17458"/>
                    </a:cubicBezTo>
                    <a:cubicBezTo>
                      <a:pt x="10537" y="17355"/>
                      <a:pt x="10704" y="17251"/>
                      <a:pt x="10870" y="17140"/>
                    </a:cubicBezTo>
                    <a:cubicBezTo>
                      <a:pt x="11122" y="16978"/>
                      <a:pt x="11356" y="16816"/>
                      <a:pt x="11589" y="16643"/>
                    </a:cubicBezTo>
                    <a:cubicBezTo>
                      <a:pt x="11822" y="16472"/>
                      <a:pt x="12039" y="16299"/>
                      <a:pt x="12253" y="16120"/>
                    </a:cubicBezTo>
                    <a:cubicBezTo>
                      <a:pt x="12466" y="15940"/>
                      <a:pt x="12666" y="15760"/>
                      <a:pt x="12860" y="15573"/>
                    </a:cubicBezTo>
                    <a:cubicBezTo>
                      <a:pt x="13054" y="15385"/>
                      <a:pt x="13232" y="15200"/>
                      <a:pt x="13406" y="15006"/>
                    </a:cubicBezTo>
                    <a:cubicBezTo>
                      <a:pt x="13572" y="14823"/>
                      <a:pt x="13723" y="14639"/>
                      <a:pt x="13868" y="14451"/>
                    </a:cubicBezTo>
                    <a:cubicBezTo>
                      <a:pt x="13844" y="14251"/>
                      <a:pt x="13816" y="14049"/>
                      <a:pt x="13785" y="13853"/>
                    </a:cubicBezTo>
                    <a:cubicBezTo>
                      <a:pt x="13734" y="13538"/>
                      <a:pt x="13671" y="13211"/>
                      <a:pt x="13599" y="12888"/>
                    </a:cubicBezTo>
                    <a:cubicBezTo>
                      <a:pt x="13527" y="12569"/>
                      <a:pt x="13442" y="12242"/>
                      <a:pt x="13350" y="11925"/>
                    </a:cubicBezTo>
                    <a:cubicBezTo>
                      <a:pt x="13257" y="11604"/>
                      <a:pt x="13153" y="11279"/>
                      <a:pt x="13040" y="10961"/>
                    </a:cubicBezTo>
                    <a:cubicBezTo>
                      <a:pt x="12929" y="10642"/>
                      <a:pt x="12803" y="10319"/>
                      <a:pt x="12670" y="10002"/>
                    </a:cubicBezTo>
                    <a:cubicBezTo>
                      <a:pt x="12537" y="9686"/>
                      <a:pt x="12393" y="9367"/>
                      <a:pt x="12241" y="9052"/>
                    </a:cubicBezTo>
                    <a:cubicBezTo>
                      <a:pt x="12090" y="8737"/>
                      <a:pt x="11924" y="8421"/>
                      <a:pt x="11753" y="8112"/>
                    </a:cubicBezTo>
                    <a:cubicBezTo>
                      <a:pt x="11496" y="7649"/>
                      <a:pt x="11214" y="7182"/>
                      <a:pt x="10918" y="6730"/>
                    </a:cubicBezTo>
                    <a:cubicBezTo>
                      <a:pt x="10622" y="6277"/>
                      <a:pt x="10301" y="5828"/>
                      <a:pt x="9965" y="5393"/>
                    </a:cubicBezTo>
                    <a:cubicBezTo>
                      <a:pt x="9630" y="4959"/>
                      <a:pt x="9273" y="4529"/>
                      <a:pt x="8904" y="4114"/>
                    </a:cubicBezTo>
                    <a:cubicBezTo>
                      <a:pt x="8531" y="3698"/>
                      <a:pt x="8145" y="3294"/>
                      <a:pt x="7742" y="2902"/>
                    </a:cubicBezTo>
                    <a:cubicBezTo>
                      <a:pt x="7340" y="2509"/>
                      <a:pt x="6924" y="2134"/>
                      <a:pt x="6493" y="1769"/>
                    </a:cubicBezTo>
                    <a:cubicBezTo>
                      <a:pt x="6061" y="1404"/>
                      <a:pt x="5623" y="1057"/>
                      <a:pt x="5167" y="722"/>
                    </a:cubicBezTo>
                    <a:cubicBezTo>
                      <a:pt x="4864" y="498"/>
                      <a:pt x="4559" y="287"/>
                      <a:pt x="4246" y="78"/>
                    </a:cubicBezTo>
                    <a:cubicBezTo>
                      <a:pt x="4205" y="51"/>
                      <a:pt x="4168" y="25"/>
                      <a:pt x="4128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24"/>
              <p:cNvSpPr/>
              <p:nvPr/>
            </p:nvSpPr>
            <p:spPr>
              <a:xfrm>
                <a:off x="3359532" y="1278790"/>
                <a:ext cx="377183" cy="235104"/>
              </a:xfrm>
              <a:custGeom>
                <a:avLst/>
                <a:gdLst/>
                <a:ahLst/>
                <a:cxnLst/>
                <a:rect l="l" t="t" r="r" b="b"/>
                <a:pathLst>
                  <a:path w="12095" h="7539" extrusionOk="0">
                    <a:moveTo>
                      <a:pt x="998" y="0"/>
                    </a:moveTo>
                    <a:cubicBezTo>
                      <a:pt x="823" y="0"/>
                      <a:pt x="646" y="19"/>
                      <a:pt x="462" y="63"/>
                    </a:cubicBezTo>
                    <a:cubicBezTo>
                      <a:pt x="327" y="93"/>
                      <a:pt x="192" y="133"/>
                      <a:pt x="52" y="186"/>
                    </a:cubicBezTo>
                    <a:cubicBezTo>
                      <a:pt x="34" y="192"/>
                      <a:pt x="18" y="199"/>
                      <a:pt x="1" y="206"/>
                    </a:cubicBezTo>
                    <a:cubicBezTo>
                      <a:pt x="11" y="208"/>
                      <a:pt x="19" y="212"/>
                      <a:pt x="31" y="213"/>
                    </a:cubicBezTo>
                    <a:cubicBezTo>
                      <a:pt x="261" y="272"/>
                      <a:pt x="478" y="337"/>
                      <a:pt x="698" y="409"/>
                    </a:cubicBezTo>
                    <a:cubicBezTo>
                      <a:pt x="916" y="481"/>
                      <a:pt x="1122" y="559"/>
                      <a:pt x="1326" y="643"/>
                    </a:cubicBezTo>
                    <a:cubicBezTo>
                      <a:pt x="1463" y="701"/>
                      <a:pt x="1592" y="758"/>
                      <a:pt x="1722" y="819"/>
                    </a:cubicBezTo>
                    <a:cubicBezTo>
                      <a:pt x="1851" y="881"/>
                      <a:pt x="1973" y="942"/>
                      <a:pt x="2095" y="1010"/>
                    </a:cubicBezTo>
                    <a:cubicBezTo>
                      <a:pt x="2150" y="1040"/>
                      <a:pt x="2203" y="1069"/>
                      <a:pt x="2255" y="1099"/>
                    </a:cubicBezTo>
                    <a:cubicBezTo>
                      <a:pt x="2374" y="1168"/>
                      <a:pt x="2491" y="1241"/>
                      <a:pt x="2600" y="1313"/>
                    </a:cubicBezTo>
                    <a:cubicBezTo>
                      <a:pt x="2711" y="1385"/>
                      <a:pt x="2818" y="1463"/>
                      <a:pt x="2919" y="1539"/>
                    </a:cubicBezTo>
                    <a:cubicBezTo>
                      <a:pt x="3020" y="1615"/>
                      <a:pt x="3118" y="1696"/>
                      <a:pt x="3210" y="1776"/>
                    </a:cubicBezTo>
                    <a:cubicBezTo>
                      <a:pt x="3302" y="1855"/>
                      <a:pt x="3391" y="1940"/>
                      <a:pt x="3473" y="2025"/>
                    </a:cubicBezTo>
                    <a:cubicBezTo>
                      <a:pt x="3553" y="2110"/>
                      <a:pt x="3632" y="2197"/>
                      <a:pt x="3704" y="2284"/>
                    </a:cubicBezTo>
                    <a:cubicBezTo>
                      <a:pt x="3785" y="2383"/>
                      <a:pt x="3862" y="2485"/>
                      <a:pt x="3930" y="2587"/>
                    </a:cubicBezTo>
                    <a:cubicBezTo>
                      <a:pt x="3970" y="2593"/>
                      <a:pt x="4010" y="2600"/>
                      <a:pt x="4049" y="2607"/>
                    </a:cubicBezTo>
                    <a:cubicBezTo>
                      <a:pt x="4368" y="2663"/>
                      <a:pt x="4680" y="2729"/>
                      <a:pt x="4991" y="2804"/>
                    </a:cubicBezTo>
                    <a:cubicBezTo>
                      <a:pt x="5458" y="2919"/>
                      <a:pt x="5905" y="3053"/>
                      <a:pt x="6345" y="3210"/>
                    </a:cubicBezTo>
                    <a:cubicBezTo>
                      <a:pt x="6788" y="3365"/>
                      <a:pt x="7211" y="3542"/>
                      <a:pt x="7622" y="3739"/>
                    </a:cubicBezTo>
                    <a:cubicBezTo>
                      <a:pt x="8031" y="3937"/>
                      <a:pt x="8427" y="4153"/>
                      <a:pt x="8806" y="4390"/>
                    </a:cubicBezTo>
                    <a:cubicBezTo>
                      <a:pt x="9183" y="4627"/>
                      <a:pt x="9547" y="4884"/>
                      <a:pt x="9889" y="5158"/>
                    </a:cubicBezTo>
                    <a:cubicBezTo>
                      <a:pt x="10231" y="5431"/>
                      <a:pt x="10557" y="5725"/>
                      <a:pt x="10862" y="6035"/>
                    </a:cubicBezTo>
                    <a:cubicBezTo>
                      <a:pt x="11166" y="6344"/>
                      <a:pt x="11453" y="6671"/>
                      <a:pt x="11715" y="7014"/>
                    </a:cubicBezTo>
                    <a:cubicBezTo>
                      <a:pt x="11847" y="7185"/>
                      <a:pt x="11974" y="7360"/>
                      <a:pt x="12094" y="7538"/>
                    </a:cubicBezTo>
                    <a:cubicBezTo>
                      <a:pt x="12055" y="7477"/>
                      <a:pt x="12012" y="7416"/>
                      <a:pt x="11971" y="7354"/>
                    </a:cubicBezTo>
                    <a:cubicBezTo>
                      <a:pt x="11396" y="6520"/>
                      <a:pt x="10731" y="5708"/>
                      <a:pt x="9981" y="4945"/>
                    </a:cubicBezTo>
                    <a:cubicBezTo>
                      <a:pt x="9232" y="4181"/>
                      <a:pt x="8397" y="3465"/>
                      <a:pt x="7485" y="2826"/>
                    </a:cubicBezTo>
                    <a:cubicBezTo>
                      <a:pt x="7257" y="2666"/>
                      <a:pt x="7025" y="2509"/>
                      <a:pt x="6788" y="2358"/>
                    </a:cubicBezTo>
                    <a:cubicBezTo>
                      <a:pt x="6551" y="2208"/>
                      <a:pt x="6311" y="2061"/>
                      <a:pt x="6066" y="1920"/>
                    </a:cubicBezTo>
                    <a:cubicBezTo>
                      <a:pt x="5822" y="1781"/>
                      <a:pt x="5572" y="1644"/>
                      <a:pt x="5319" y="1515"/>
                    </a:cubicBezTo>
                    <a:cubicBezTo>
                      <a:pt x="5064" y="1382"/>
                      <a:pt x="4807" y="1259"/>
                      <a:pt x="4549" y="1141"/>
                    </a:cubicBezTo>
                    <a:cubicBezTo>
                      <a:pt x="3569" y="692"/>
                      <a:pt x="2540" y="328"/>
                      <a:pt x="1489" y="61"/>
                    </a:cubicBezTo>
                    <a:lnTo>
                      <a:pt x="1486" y="61"/>
                    </a:lnTo>
                    <a:cubicBezTo>
                      <a:pt x="1345" y="25"/>
                      <a:pt x="1201" y="5"/>
                      <a:pt x="1052" y="1"/>
                    </a:cubicBezTo>
                    <a:cubicBezTo>
                      <a:pt x="1034" y="0"/>
                      <a:pt x="1016" y="0"/>
                      <a:pt x="99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24"/>
              <p:cNvSpPr/>
              <p:nvPr/>
            </p:nvSpPr>
            <p:spPr>
              <a:xfrm>
                <a:off x="3319366" y="1285245"/>
                <a:ext cx="162786" cy="74189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379" extrusionOk="0">
                    <a:moveTo>
                      <a:pt x="1290" y="1"/>
                    </a:moveTo>
                    <a:cubicBezTo>
                      <a:pt x="1168" y="50"/>
                      <a:pt x="1046" y="106"/>
                      <a:pt x="921" y="172"/>
                    </a:cubicBezTo>
                    <a:cubicBezTo>
                      <a:pt x="777" y="247"/>
                      <a:pt x="635" y="331"/>
                      <a:pt x="489" y="429"/>
                    </a:cubicBezTo>
                    <a:cubicBezTo>
                      <a:pt x="343" y="527"/>
                      <a:pt x="199" y="633"/>
                      <a:pt x="51" y="753"/>
                    </a:cubicBezTo>
                    <a:cubicBezTo>
                      <a:pt x="32" y="764"/>
                      <a:pt x="16" y="777"/>
                      <a:pt x="1" y="791"/>
                    </a:cubicBezTo>
                    <a:cubicBezTo>
                      <a:pt x="48" y="803"/>
                      <a:pt x="97" y="817"/>
                      <a:pt x="144" y="829"/>
                    </a:cubicBezTo>
                    <a:cubicBezTo>
                      <a:pt x="228" y="853"/>
                      <a:pt x="310" y="878"/>
                      <a:pt x="392" y="905"/>
                    </a:cubicBezTo>
                    <a:cubicBezTo>
                      <a:pt x="475" y="932"/>
                      <a:pt x="551" y="958"/>
                      <a:pt x="630" y="990"/>
                    </a:cubicBezTo>
                    <a:cubicBezTo>
                      <a:pt x="709" y="1019"/>
                      <a:pt x="784" y="1050"/>
                      <a:pt x="859" y="1083"/>
                    </a:cubicBezTo>
                    <a:cubicBezTo>
                      <a:pt x="935" y="1115"/>
                      <a:pt x="1004" y="1149"/>
                      <a:pt x="1076" y="1185"/>
                    </a:cubicBezTo>
                    <a:cubicBezTo>
                      <a:pt x="1148" y="1221"/>
                      <a:pt x="1215" y="1256"/>
                      <a:pt x="1281" y="1295"/>
                    </a:cubicBezTo>
                    <a:cubicBezTo>
                      <a:pt x="1326" y="1321"/>
                      <a:pt x="1369" y="1346"/>
                      <a:pt x="1412" y="1374"/>
                    </a:cubicBezTo>
                    <a:cubicBezTo>
                      <a:pt x="1454" y="1401"/>
                      <a:pt x="1497" y="1430"/>
                      <a:pt x="1536" y="1457"/>
                    </a:cubicBezTo>
                    <a:cubicBezTo>
                      <a:pt x="1598" y="1497"/>
                      <a:pt x="1657" y="1543"/>
                      <a:pt x="1713" y="1586"/>
                    </a:cubicBezTo>
                    <a:cubicBezTo>
                      <a:pt x="1769" y="1630"/>
                      <a:pt x="1822" y="1676"/>
                      <a:pt x="1872" y="1720"/>
                    </a:cubicBezTo>
                    <a:cubicBezTo>
                      <a:pt x="1923" y="1766"/>
                      <a:pt x="1972" y="1814"/>
                      <a:pt x="2016" y="1861"/>
                    </a:cubicBezTo>
                    <a:cubicBezTo>
                      <a:pt x="2061" y="1907"/>
                      <a:pt x="2104" y="1957"/>
                      <a:pt x="2144" y="2006"/>
                    </a:cubicBezTo>
                    <a:cubicBezTo>
                      <a:pt x="2183" y="2055"/>
                      <a:pt x="2219" y="2105"/>
                      <a:pt x="2252" y="2154"/>
                    </a:cubicBezTo>
                    <a:cubicBezTo>
                      <a:pt x="2289" y="2151"/>
                      <a:pt x="2330" y="2151"/>
                      <a:pt x="2367" y="2151"/>
                    </a:cubicBezTo>
                    <a:cubicBezTo>
                      <a:pt x="2395" y="2151"/>
                      <a:pt x="2423" y="2151"/>
                      <a:pt x="2451" y="2151"/>
                    </a:cubicBezTo>
                    <a:cubicBezTo>
                      <a:pt x="2762" y="2151"/>
                      <a:pt x="3069" y="2159"/>
                      <a:pt x="3376" y="2176"/>
                    </a:cubicBezTo>
                    <a:cubicBezTo>
                      <a:pt x="3713" y="2193"/>
                      <a:pt x="4040" y="2220"/>
                      <a:pt x="4368" y="2258"/>
                    </a:cubicBezTo>
                    <a:cubicBezTo>
                      <a:pt x="4659" y="2291"/>
                      <a:pt x="4939" y="2331"/>
                      <a:pt x="5219" y="2379"/>
                    </a:cubicBezTo>
                    <a:cubicBezTo>
                      <a:pt x="5150" y="2275"/>
                      <a:pt x="5073" y="2173"/>
                      <a:pt x="4992" y="2075"/>
                    </a:cubicBezTo>
                    <a:cubicBezTo>
                      <a:pt x="4920" y="1989"/>
                      <a:pt x="4841" y="1900"/>
                      <a:pt x="4762" y="1819"/>
                    </a:cubicBezTo>
                    <a:cubicBezTo>
                      <a:pt x="4680" y="1737"/>
                      <a:pt x="4591" y="1653"/>
                      <a:pt x="4500" y="1572"/>
                    </a:cubicBezTo>
                    <a:cubicBezTo>
                      <a:pt x="4408" y="1493"/>
                      <a:pt x="4309" y="1411"/>
                      <a:pt x="4209" y="1335"/>
                    </a:cubicBezTo>
                    <a:cubicBezTo>
                      <a:pt x="4108" y="1257"/>
                      <a:pt x="4000" y="1180"/>
                      <a:pt x="3891" y="1108"/>
                    </a:cubicBezTo>
                    <a:cubicBezTo>
                      <a:pt x="3782" y="1036"/>
                      <a:pt x="3662" y="963"/>
                      <a:pt x="3546" y="894"/>
                    </a:cubicBezTo>
                    <a:cubicBezTo>
                      <a:pt x="3491" y="863"/>
                      <a:pt x="3439" y="833"/>
                      <a:pt x="3386" y="804"/>
                    </a:cubicBezTo>
                    <a:cubicBezTo>
                      <a:pt x="3264" y="738"/>
                      <a:pt x="3142" y="675"/>
                      <a:pt x="3012" y="613"/>
                    </a:cubicBezTo>
                    <a:cubicBezTo>
                      <a:pt x="2883" y="551"/>
                      <a:pt x="2754" y="495"/>
                      <a:pt x="2617" y="438"/>
                    </a:cubicBezTo>
                    <a:cubicBezTo>
                      <a:pt x="2410" y="353"/>
                      <a:pt x="2207" y="278"/>
                      <a:pt x="1987" y="203"/>
                    </a:cubicBezTo>
                    <a:cubicBezTo>
                      <a:pt x="1769" y="132"/>
                      <a:pt x="1550" y="67"/>
                      <a:pt x="1320" y="8"/>
                    </a:cubicBezTo>
                    <a:cubicBezTo>
                      <a:pt x="1310" y="6"/>
                      <a:pt x="1302" y="2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6841;p24"/>
              <p:cNvSpPr/>
              <p:nvPr/>
            </p:nvSpPr>
            <p:spPr>
              <a:xfrm>
                <a:off x="3313223" y="1411261"/>
                <a:ext cx="164470" cy="12155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3898" extrusionOk="0">
                    <a:moveTo>
                      <a:pt x="2370" y="1"/>
                    </a:moveTo>
                    <a:cubicBezTo>
                      <a:pt x="2344" y="34"/>
                      <a:pt x="2317" y="66"/>
                      <a:pt x="2291" y="99"/>
                    </a:cubicBezTo>
                    <a:cubicBezTo>
                      <a:pt x="2249" y="149"/>
                      <a:pt x="2204" y="195"/>
                      <a:pt x="2157" y="243"/>
                    </a:cubicBezTo>
                    <a:cubicBezTo>
                      <a:pt x="2111" y="289"/>
                      <a:pt x="2061" y="335"/>
                      <a:pt x="2009" y="379"/>
                    </a:cubicBezTo>
                    <a:cubicBezTo>
                      <a:pt x="1954" y="424"/>
                      <a:pt x="1901" y="467"/>
                      <a:pt x="1844" y="510"/>
                    </a:cubicBezTo>
                    <a:cubicBezTo>
                      <a:pt x="1783" y="553"/>
                      <a:pt x="1726" y="593"/>
                      <a:pt x="1664" y="634"/>
                    </a:cubicBezTo>
                    <a:cubicBezTo>
                      <a:pt x="1622" y="661"/>
                      <a:pt x="1579" y="687"/>
                      <a:pt x="1536" y="713"/>
                    </a:cubicBezTo>
                    <a:cubicBezTo>
                      <a:pt x="1507" y="731"/>
                      <a:pt x="1478" y="749"/>
                      <a:pt x="1448" y="766"/>
                    </a:cubicBezTo>
                    <a:cubicBezTo>
                      <a:pt x="1381" y="803"/>
                      <a:pt x="1309" y="839"/>
                      <a:pt x="1237" y="875"/>
                    </a:cubicBezTo>
                    <a:cubicBezTo>
                      <a:pt x="1165" y="911"/>
                      <a:pt x="1090" y="946"/>
                      <a:pt x="1014" y="977"/>
                    </a:cubicBezTo>
                    <a:cubicBezTo>
                      <a:pt x="939" y="1010"/>
                      <a:pt x="860" y="1042"/>
                      <a:pt x="781" y="1071"/>
                    </a:cubicBezTo>
                    <a:cubicBezTo>
                      <a:pt x="704" y="1099"/>
                      <a:pt x="622" y="1128"/>
                      <a:pt x="538" y="1155"/>
                    </a:cubicBezTo>
                    <a:cubicBezTo>
                      <a:pt x="458" y="1180"/>
                      <a:pt x="371" y="1206"/>
                      <a:pt x="287" y="1229"/>
                    </a:cubicBezTo>
                    <a:cubicBezTo>
                      <a:pt x="202" y="1252"/>
                      <a:pt x="114" y="1273"/>
                      <a:pt x="26" y="1293"/>
                    </a:cubicBezTo>
                    <a:cubicBezTo>
                      <a:pt x="18" y="1295"/>
                      <a:pt x="11" y="1298"/>
                      <a:pt x="1" y="1299"/>
                    </a:cubicBezTo>
                    <a:cubicBezTo>
                      <a:pt x="18" y="1329"/>
                      <a:pt x="32" y="1360"/>
                      <a:pt x="47" y="1391"/>
                    </a:cubicBezTo>
                    <a:cubicBezTo>
                      <a:pt x="179" y="1661"/>
                      <a:pt x="307" y="1935"/>
                      <a:pt x="436" y="2222"/>
                    </a:cubicBezTo>
                    <a:cubicBezTo>
                      <a:pt x="567" y="2510"/>
                      <a:pt x="691" y="2797"/>
                      <a:pt x="819" y="3098"/>
                    </a:cubicBezTo>
                    <a:cubicBezTo>
                      <a:pt x="931" y="3361"/>
                      <a:pt x="1039" y="3624"/>
                      <a:pt x="1146" y="3897"/>
                    </a:cubicBezTo>
                    <a:cubicBezTo>
                      <a:pt x="1187" y="3888"/>
                      <a:pt x="1228" y="3878"/>
                      <a:pt x="1270" y="3868"/>
                    </a:cubicBezTo>
                    <a:cubicBezTo>
                      <a:pt x="1501" y="3815"/>
                      <a:pt x="1736" y="3752"/>
                      <a:pt x="1956" y="3684"/>
                    </a:cubicBezTo>
                    <a:cubicBezTo>
                      <a:pt x="2104" y="3638"/>
                      <a:pt x="2250" y="3588"/>
                      <a:pt x="2393" y="3538"/>
                    </a:cubicBezTo>
                    <a:cubicBezTo>
                      <a:pt x="2534" y="3487"/>
                      <a:pt x="2677" y="3433"/>
                      <a:pt x="2811" y="3377"/>
                    </a:cubicBezTo>
                    <a:cubicBezTo>
                      <a:pt x="2948" y="3321"/>
                      <a:pt x="3084" y="3260"/>
                      <a:pt x="3212" y="3198"/>
                    </a:cubicBezTo>
                    <a:cubicBezTo>
                      <a:pt x="3340" y="3138"/>
                      <a:pt x="3470" y="3070"/>
                      <a:pt x="3590" y="3004"/>
                    </a:cubicBezTo>
                    <a:cubicBezTo>
                      <a:pt x="3671" y="2960"/>
                      <a:pt x="3750" y="2915"/>
                      <a:pt x="3828" y="2868"/>
                    </a:cubicBezTo>
                    <a:cubicBezTo>
                      <a:pt x="3944" y="2797"/>
                      <a:pt x="4053" y="2727"/>
                      <a:pt x="4161" y="2653"/>
                    </a:cubicBezTo>
                    <a:cubicBezTo>
                      <a:pt x="4270" y="2580"/>
                      <a:pt x="4371" y="2507"/>
                      <a:pt x="4470" y="2428"/>
                    </a:cubicBezTo>
                    <a:cubicBezTo>
                      <a:pt x="4571" y="2350"/>
                      <a:pt x="4663" y="2272"/>
                      <a:pt x="4752" y="2191"/>
                    </a:cubicBezTo>
                    <a:cubicBezTo>
                      <a:pt x="4887" y="2068"/>
                      <a:pt x="5008" y="1946"/>
                      <a:pt x="5122" y="1815"/>
                    </a:cubicBezTo>
                    <a:cubicBezTo>
                      <a:pt x="5175" y="1752"/>
                      <a:pt x="5225" y="1690"/>
                      <a:pt x="5274" y="1628"/>
                    </a:cubicBezTo>
                    <a:cubicBezTo>
                      <a:pt x="4999" y="1446"/>
                      <a:pt x="4723" y="1273"/>
                      <a:pt x="4443" y="1108"/>
                    </a:cubicBezTo>
                    <a:cubicBezTo>
                      <a:pt x="4122" y="917"/>
                      <a:pt x="3802" y="734"/>
                      <a:pt x="3473" y="557"/>
                    </a:cubicBezTo>
                    <a:cubicBezTo>
                      <a:pt x="3142" y="381"/>
                      <a:pt x="2818" y="215"/>
                      <a:pt x="2482" y="56"/>
                    </a:cubicBezTo>
                    <a:lnTo>
                      <a:pt x="23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24"/>
              <p:cNvSpPr/>
              <p:nvPr/>
            </p:nvSpPr>
            <p:spPr>
              <a:xfrm>
                <a:off x="3034934" y="2078108"/>
                <a:ext cx="434750" cy="320707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10284" extrusionOk="0">
                    <a:moveTo>
                      <a:pt x="44" y="1"/>
                    </a:moveTo>
                    <a:cubicBezTo>
                      <a:pt x="38" y="124"/>
                      <a:pt x="33" y="247"/>
                      <a:pt x="28" y="367"/>
                    </a:cubicBezTo>
                    <a:cubicBezTo>
                      <a:pt x="15" y="689"/>
                      <a:pt x="7" y="1016"/>
                      <a:pt x="2" y="1328"/>
                    </a:cubicBezTo>
                    <a:cubicBezTo>
                      <a:pt x="1" y="1466"/>
                      <a:pt x="1" y="1604"/>
                      <a:pt x="1" y="1740"/>
                    </a:cubicBezTo>
                    <a:cubicBezTo>
                      <a:pt x="2" y="2048"/>
                      <a:pt x="7" y="2341"/>
                      <a:pt x="17" y="2636"/>
                    </a:cubicBezTo>
                    <a:cubicBezTo>
                      <a:pt x="25" y="2931"/>
                      <a:pt x="40" y="3208"/>
                      <a:pt x="60" y="3491"/>
                    </a:cubicBezTo>
                    <a:cubicBezTo>
                      <a:pt x="80" y="3772"/>
                      <a:pt x="103" y="4038"/>
                      <a:pt x="132" y="4304"/>
                    </a:cubicBezTo>
                    <a:cubicBezTo>
                      <a:pt x="161" y="4570"/>
                      <a:pt x="194" y="4821"/>
                      <a:pt x="231" y="5070"/>
                    </a:cubicBezTo>
                    <a:cubicBezTo>
                      <a:pt x="270" y="5320"/>
                      <a:pt x="312" y="5556"/>
                      <a:pt x="359" y="5787"/>
                    </a:cubicBezTo>
                    <a:cubicBezTo>
                      <a:pt x="405" y="6019"/>
                      <a:pt x="455" y="6239"/>
                      <a:pt x="511" y="6453"/>
                    </a:cubicBezTo>
                    <a:cubicBezTo>
                      <a:pt x="567" y="6666"/>
                      <a:pt x="626" y="6867"/>
                      <a:pt x="691" y="7064"/>
                    </a:cubicBezTo>
                    <a:cubicBezTo>
                      <a:pt x="787" y="7356"/>
                      <a:pt x="892" y="7625"/>
                      <a:pt x="1009" y="7872"/>
                    </a:cubicBezTo>
                    <a:cubicBezTo>
                      <a:pt x="1124" y="8122"/>
                      <a:pt x="1247" y="8345"/>
                      <a:pt x="1381" y="8546"/>
                    </a:cubicBezTo>
                    <a:cubicBezTo>
                      <a:pt x="1516" y="8747"/>
                      <a:pt x="1656" y="8926"/>
                      <a:pt x="1807" y="9078"/>
                    </a:cubicBezTo>
                    <a:cubicBezTo>
                      <a:pt x="1958" y="9230"/>
                      <a:pt x="2116" y="9358"/>
                      <a:pt x="2281" y="9462"/>
                    </a:cubicBezTo>
                    <a:cubicBezTo>
                      <a:pt x="2409" y="9544"/>
                      <a:pt x="2544" y="9609"/>
                      <a:pt x="2681" y="9659"/>
                    </a:cubicBezTo>
                    <a:lnTo>
                      <a:pt x="2697" y="9663"/>
                    </a:lnTo>
                    <a:cubicBezTo>
                      <a:pt x="2731" y="9676"/>
                      <a:pt x="2767" y="9686"/>
                      <a:pt x="2800" y="9698"/>
                    </a:cubicBezTo>
                    <a:cubicBezTo>
                      <a:pt x="2871" y="9718"/>
                      <a:pt x="3188" y="9784"/>
                      <a:pt x="3272" y="9811"/>
                    </a:cubicBezTo>
                    <a:cubicBezTo>
                      <a:pt x="3454" y="9856"/>
                      <a:pt x="3638" y="9896"/>
                      <a:pt x="3825" y="9934"/>
                    </a:cubicBezTo>
                    <a:cubicBezTo>
                      <a:pt x="4244" y="10018"/>
                      <a:pt x="4673" y="10087"/>
                      <a:pt x="5106" y="10142"/>
                    </a:cubicBezTo>
                    <a:cubicBezTo>
                      <a:pt x="5539" y="10198"/>
                      <a:pt x="5980" y="10235"/>
                      <a:pt x="6422" y="10258"/>
                    </a:cubicBezTo>
                    <a:cubicBezTo>
                      <a:pt x="6742" y="10275"/>
                      <a:pt x="7065" y="10284"/>
                      <a:pt x="7388" y="10284"/>
                    </a:cubicBezTo>
                    <a:cubicBezTo>
                      <a:pt x="7509" y="10284"/>
                      <a:pt x="7630" y="10282"/>
                      <a:pt x="7751" y="10280"/>
                    </a:cubicBezTo>
                    <a:cubicBezTo>
                      <a:pt x="8194" y="10271"/>
                      <a:pt x="8637" y="10245"/>
                      <a:pt x="9076" y="10207"/>
                    </a:cubicBezTo>
                    <a:cubicBezTo>
                      <a:pt x="9492" y="10169"/>
                      <a:pt x="9905" y="10116"/>
                      <a:pt x="10310" y="10050"/>
                    </a:cubicBezTo>
                    <a:cubicBezTo>
                      <a:pt x="10316" y="10050"/>
                      <a:pt x="10322" y="10050"/>
                      <a:pt x="10326" y="10049"/>
                    </a:cubicBezTo>
                    <a:cubicBezTo>
                      <a:pt x="10588" y="10007"/>
                      <a:pt x="10848" y="9958"/>
                      <a:pt x="11105" y="9905"/>
                    </a:cubicBezTo>
                    <a:cubicBezTo>
                      <a:pt x="11174" y="9890"/>
                      <a:pt x="11271" y="9870"/>
                      <a:pt x="11340" y="9854"/>
                    </a:cubicBezTo>
                    <a:cubicBezTo>
                      <a:pt x="11353" y="9850"/>
                      <a:pt x="11360" y="9849"/>
                      <a:pt x="11361" y="9849"/>
                    </a:cubicBezTo>
                    <a:cubicBezTo>
                      <a:pt x="11394" y="9841"/>
                      <a:pt x="11426" y="9833"/>
                      <a:pt x="11458" y="9824"/>
                    </a:cubicBezTo>
                    <a:cubicBezTo>
                      <a:pt x="11617" y="9775"/>
                      <a:pt x="11770" y="9701"/>
                      <a:pt x="11918" y="9603"/>
                    </a:cubicBezTo>
                    <a:cubicBezTo>
                      <a:pt x="12064" y="9504"/>
                      <a:pt x="12205" y="9380"/>
                      <a:pt x="12338" y="9230"/>
                    </a:cubicBezTo>
                    <a:cubicBezTo>
                      <a:pt x="12471" y="9081"/>
                      <a:pt x="12596" y="8908"/>
                      <a:pt x="12716" y="8711"/>
                    </a:cubicBezTo>
                    <a:cubicBezTo>
                      <a:pt x="12834" y="8513"/>
                      <a:pt x="12943" y="8293"/>
                      <a:pt x="13046" y="8049"/>
                    </a:cubicBezTo>
                    <a:cubicBezTo>
                      <a:pt x="13150" y="7801"/>
                      <a:pt x="13242" y="7540"/>
                      <a:pt x="13328" y="7248"/>
                    </a:cubicBezTo>
                    <a:cubicBezTo>
                      <a:pt x="13386" y="7054"/>
                      <a:pt x="13437" y="6855"/>
                      <a:pt x="13488" y="6643"/>
                    </a:cubicBezTo>
                    <a:cubicBezTo>
                      <a:pt x="13538" y="6431"/>
                      <a:pt x="13583" y="6213"/>
                      <a:pt x="13624" y="5981"/>
                    </a:cubicBezTo>
                    <a:cubicBezTo>
                      <a:pt x="13666" y="5751"/>
                      <a:pt x="13702" y="5516"/>
                      <a:pt x="13736" y="5268"/>
                    </a:cubicBezTo>
                    <a:cubicBezTo>
                      <a:pt x="13769" y="5020"/>
                      <a:pt x="13798" y="4768"/>
                      <a:pt x="13824" y="4505"/>
                    </a:cubicBezTo>
                    <a:cubicBezTo>
                      <a:pt x="13849" y="4240"/>
                      <a:pt x="13869" y="3974"/>
                      <a:pt x="13887" y="3694"/>
                    </a:cubicBezTo>
                    <a:cubicBezTo>
                      <a:pt x="13905" y="3411"/>
                      <a:pt x="13918" y="3133"/>
                      <a:pt x="13926" y="2839"/>
                    </a:cubicBezTo>
                    <a:cubicBezTo>
                      <a:pt x="13935" y="2544"/>
                      <a:pt x="13941" y="2252"/>
                      <a:pt x="13941" y="1943"/>
                    </a:cubicBezTo>
                    <a:cubicBezTo>
                      <a:pt x="13941" y="1806"/>
                      <a:pt x="13941" y="1668"/>
                      <a:pt x="13939" y="1530"/>
                    </a:cubicBezTo>
                    <a:cubicBezTo>
                      <a:pt x="13935" y="1220"/>
                      <a:pt x="13928" y="891"/>
                      <a:pt x="13912" y="567"/>
                    </a:cubicBezTo>
                    <a:cubicBezTo>
                      <a:pt x="13909" y="446"/>
                      <a:pt x="13903" y="324"/>
                      <a:pt x="13897" y="201"/>
                    </a:cubicBezTo>
                    <a:cubicBezTo>
                      <a:pt x="13652" y="257"/>
                      <a:pt x="13403" y="307"/>
                      <a:pt x="13157" y="354"/>
                    </a:cubicBezTo>
                    <a:cubicBezTo>
                      <a:pt x="12802" y="423"/>
                      <a:pt x="12437" y="488"/>
                      <a:pt x="12073" y="544"/>
                    </a:cubicBezTo>
                    <a:cubicBezTo>
                      <a:pt x="11530" y="628"/>
                      <a:pt x="10969" y="698"/>
                      <a:pt x="10413" y="753"/>
                    </a:cubicBezTo>
                    <a:cubicBezTo>
                      <a:pt x="9858" y="806"/>
                      <a:pt x="9291" y="848"/>
                      <a:pt x="8729" y="871"/>
                    </a:cubicBezTo>
                    <a:cubicBezTo>
                      <a:pt x="8293" y="891"/>
                      <a:pt x="7854" y="900"/>
                      <a:pt x="7416" y="900"/>
                    </a:cubicBezTo>
                    <a:cubicBezTo>
                      <a:pt x="7288" y="900"/>
                      <a:pt x="7161" y="899"/>
                      <a:pt x="7034" y="898"/>
                    </a:cubicBezTo>
                    <a:cubicBezTo>
                      <a:pt x="6470" y="891"/>
                      <a:pt x="5908" y="869"/>
                      <a:pt x="5345" y="833"/>
                    </a:cubicBezTo>
                    <a:cubicBezTo>
                      <a:pt x="4783" y="797"/>
                      <a:pt x="4229" y="745"/>
                      <a:pt x="3676" y="678"/>
                    </a:cubicBezTo>
                    <a:cubicBezTo>
                      <a:pt x="3122" y="612"/>
                      <a:pt x="2582" y="531"/>
                      <a:pt x="2041" y="433"/>
                    </a:cubicBezTo>
                    <a:cubicBezTo>
                      <a:pt x="1679" y="369"/>
                      <a:pt x="1326" y="300"/>
                      <a:pt x="974" y="222"/>
                    </a:cubicBezTo>
                    <a:cubicBezTo>
                      <a:pt x="658" y="153"/>
                      <a:pt x="352" y="80"/>
                      <a:pt x="44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24"/>
              <p:cNvSpPr/>
              <p:nvPr/>
            </p:nvSpPr>
            <p:spPr>
              <a:xfrm>
                <a:off x="3036368" y="1530167"/>
                <a:ext cx="432099" cy="576049"/>
              </a:xfrm>
              <a:custGeom>
                <a:avLst/>
                <a:gdLst/>
                <a:ahLst/>
                <a:cxnLst/>
                <a:rect l="l" t="t" r="r" b="b"/>
                <a:pathLst>
                  <a:path w="13856" h="18472" extrusionOk="0">
                    <a:moveTo>
                      <a:pt x="4325" y="1"/>
                    </a:moveTo>
                    <a:cubicBezTo>
                      <a:pt x="4307" y="38"/>
                      <a:pt x="4291" y="75"/>
                      <a:pt x="4274" y="113"/>
                    </a:cubicBezTo>
                    <a:cubicBezTo>
                      <a:pt x="4133" y="425"/>
                      <a:pt x="3998" y="734"/>
                      <a:pt x="3864" y="1054"/>
                    </a:cubicBezTo>
                    <a:cubicBezTo>
                      <a:pt x="3660" y="1536"/>
                      <a:pt x="3466" y="2022"/>
                      <a:pt x="3275" y="2527"/>
                    </a:cubicBezTo>
                    <a:cubicBezTo>
                      <a:pt x="3083" y="3030"/>
                      <a:pt x="2901" y="3540"/>
                      <a:pt x="2721" y="4062"/>
                    </a:cubicBezTo>
                    <a:cubicBezTo>
                      <a:pt x="2541" y="4582"/>
                      <a:pt x="2370" y="5112"/>
                      <a:pt x="2205" y="5646"/>
                    </a:cubicBezTo>
                    <a:cubicBezTo>
                      <a:pt x="2041" y="6183"/>
                      <a:pt x="1883" y="6723"/>
                      <a:pt x="1733" y="7268"/>
                    </a:cubicBezTo>
                    <a:cubicBezTo>
                      <a:pt x="1587" y="7810"/>
                      <a:pt x="1444" y="8362"/>
                      <a:pt x="1312" y="8910"/>
                    </a:cubicBezTo>
                    <a:cubicBezTo>
                      <a:pt x="1180" y="9458"/>
                      <a:pt x="1055" y="10015"/>
                      <a:pt x="941" y="10562"/>
                    </a:cubicBezTo>
                    <a:cubicBezTo>
                      <a:pt x="866" y="10927"/>
                      <a:pt x="795" y="11295"/>
                      <a:pt x="726" y="11657"/>
                    </a:cubicBezTo>
                    <a:cubicBezTo>
                      <a:pt x="659" y="12021"/>
                      <a:pt x="595" y="12388"/>
                      <a:pt x="536" y="12747"/>
                    </a:cubicBezTo>
                    <a:cubicBezTo>
                      <a:pt x="475" y="13106"/>
                      <a:pt x="421" y="13472"/>
                      <a:pt x="370" y="13825"/>
                    </a:cubicBezTo>
                    <a:cubicBezTo>
                      <a:pt x="320" y="14179"/>
                      <a:pt x="273" y="14538"/>
                      <a:pt x="231" y="14888"/>
                    </a:cubicBezTo>
                    <a:cubicBezTo>
                      <a:pt x="191" y="15236"/>
                      <a:pt x="155" y="15588"/>
                      <a:pt x="122" y="15930"/>
                    </a:cubicBezTo>
                    <a:cubicBezTo>
                      <a:pt x="90" y="16271"/>
                      <a:pt x="61" y="16616"/>
                      <a:pt x="40" y="16948"/>
                    </a:cubicBezTo>
                    <a:cubicBezTo>
                      <a:pt x="25" y="17156"/>
                      <a:pt x="12" y="17368"/>
                      <a:pt x="1" y="17573"/>
                    </a:cubicBezTo>
                    <a:cubicBezTo>
                      <a:pt x="309" y="17652"/>
                      <a:pt x="616" y="17727"/>
                      <a:pt x="933" y="17795"/>
                    </a:cubicBezTo>
                    <a:cubicBezTo>
                      <a:pt x="1286" y="17872"/>
                      <a:pt x="1637" y="17943"/>
                      <a:pt x="1998" y="18007"/>
                    </a:cubicBezTo>
                    <a:cubicBezTo>
                      <a:pt x="2538" y="18104"/>
                      <a:pt x="3080" y="18184"/>
                      <a:pt x="3634" y="18252"/>
                    </a:cubicBezTo>
                    <a:cubicBezTo>
                      <a:pt x="4187" y="18318"/>
                      <a:pt x="4741" y="18370"/>
                      <a:pt x="5303" y="18406"/>
                    </a:cubicBezTo>
                    <a:cubicBezTo>
                      <a:pt x="5864" y="18442"/>
                      <a:pt x="6427" y="18465"/>
                      <a:pt x="6992" y="18470"/>
                    </a:cubicBezTo>
                    <a:cubicBezTo>
                      <a:pt x="7104" y="18471"/>
                      <a:pt x="7216" y="18472"/>
                      <a:pt x="7328" y="18472"/>
                    </a:cubicBezTo>
                    <a:cubicBezTo>
                      <a:pt x="7781" y="18472"/>
                      <a:pt x="8235" y="18463"/>
                      <a:pt x="8687" y="18443"/>
                    </a:cubicBezTo>
                    <a:cubicBezTo>
                      <a:pt x="9249" y="18419"/>
                      <a:pt x="9816" y="18378"/>
                      <a:pt x="10371" y="18325"/>
                    </a:cubicBezTo>
                    <a:cubicBezTo>
                      <a:pt x="10927" y="18270"/>
                      <a:pt x="11486" y="18201"/>
                      <a:pt x="12031" y="18117"/>
                    </a:cubicBezTo>
                    <a:cubicBezTo>
                      <a:pt x="12394" y="18061"/>
                      <a:pt x="12759" y="17996"/>
                      <a:pt x="13115" y="17928"/>
                    </a:cubicBezTo>
                    <a:cubicBezTo>
                      <a:pt x="13363" y="17879"/>
                      <a:pt x="13611" y="17828"/>
                      <a:pt x="13856" y="17773"/>
                    </a:cubicBezTo>
                    <a:cubicBezTo>
                      <a:pt x="13846" y="17566"/>
                      <a:pt x="13836" y="17356"/>
                      <a:pt x="13823" y="17148"/>
                    </a:cubicBezTo>
                    <a:cubicBezTo>
                      <a:pt x="13803" y="16816"/>
                      <a:pt x="13778" y="16469"/>
                      <a:pt x="13745" y="16128"/>
                    </a:cubicBezTo>
                    <a:cubicBezTo>
                      <a:pt x="13719" y="15788"/>
                      <a:pt x="13685" y="15431"/>
                      <a:pt x="13649" y="15083"/>
                    </a:cubicBezTo>
                    <a:cubicBezTo>
                      <a:pt x="13613" y="14734"/>
                      <a:pt x="13571" y="14373"/>
                      <a:pt x="13527" y="14018"/>
                    </a:cubicBezTo>
                    <a:cubicBezTo>
                      <a:pt x="13483" y="13661"/>
                      <a:pt x="13433" y="13296"/>
                      <a:pt x="13381" y="12935"/>
                    </a:cubicBezTo>
                    <a:cubicBezTo>
                      <a:pt x="13328" y="12574"/>
                      <a:pt x="13271" y="12206"/>
                      <a:pt x="13212" y="11841"/>
                    </a:cubicBezTo>
                    <a:cubicBezTo>
                      <a:pt x="13151" y="11476"/>
                      <a:pt x="13087" y="11104"/>
                      <a:pt x="13019" y="10737"/>
                    </a:cubicBezTo>
                    <a:cubicBezTo>
                      <a:pt x="12918" y="10188"/>
                      <a:pt x="12808" y="9624"/>
                      <a:pt x="12691" y="9075"/>
                    </a:cubicBezTo>
                    <a:cubicBezTo>
                      <a:pt x="12572" y="8523"/>
                      <a:pt x="12447" y="7968"/>
                      <a:pt x="12315" y="7420"/>
                    </a:cubicBezTo>
                    <a:cubicBezTo>
                      <a:pt x="12184" y="6873"/>
                      <a:pt x="12044" y="6326"/>
                      <a:pt x="11898" y="5787"/>
                    </a:cubicBezTo>
                    <a:cubicBezTo>
                      <a:pt x="11752" y="5245"/>
                      <a:pt x="11600" y="4713"/>
                      <a:pt x="11442" y="4187"/>
                    </a:cubicBezTo>
                    <a:cubicBezTo>
                      <a:pt x="11284" y="3661"/>
                      <a:pt x="11121" y="3146"/>
                      <a:pt x="10952" y="2639"/>
                    </a:cubicBezTo>
                    <a:cubicBezTo>
                      <a:pt x="10782" y="2128"/>
                      <a:pt x="10609" y="1637"/>
                      <a:pt x="10430" y="1151"/>
                    </a:cubicBezTo>
                    <a:cubicBezTo>
                      <a:pt x="10309" y="824"/>
                      <a:pt x="10191" y="511"/>
                      <a:pt x="10067" y="198"/>
                    </a:cubicBezTo>
                    <a:cubicBezTo>
                      <a:pt x="10053" y="160"/>
                      <a:pt x="10036" y="120"/>
                      <a:pt x="10021" y="83"/>
                    </a:cubicBezTo>
                    <a:cubicBezTo>
                      <a:pt x="9827" y="126"/>
                      <a:pt x="9629" y="165"/>
                      <a:pt x="9431" y="198"/>
                    </a:cubicBezTo>
                    <a:cubicBezTo>
                      <a:pt x="9191" y="236"/>
                      <a:pt x="8942" y="271"/>
                      <a:pt x="8696" y="298"/>
                    </a:cubicBezTo>
                    <a:cubicBezTo>
                      <a:pt x="8450" y="326"/>
                      <a:pt x="8199" y="343"/>
                      <a:pt x="7948" y="356"/>
                    </a:cubicBezTo>
                    <a:cubicBezTo>
                      <a:pt x="7742" y="364"/>
                      <a:pt x="7534" y="369"/>
                      <a:pt x="7327" y="369"/>
                    </a:cubicBezTo>
                    <a:cubicBezTo>
                      <a:pt x="7283" y="369"/>
                      <a:pt x="7239" y="369"/>
                      <a:pt x="7195" y="369"/>
                    </a:cubicBezTo>
                    <a:cubicBezTo>
                      <a:pt x="6943" y="366"/>
                      <a:pt x="6693" y="356"/>
                      <a:pt x="6445" y="337"/>
                    </a:cubicBezTo>
                    <a:cubicBezTo>
                      <a:pt x="6194" y="320"/>
                      <a:pt x="5950" y="297"/>
                      <a:pt x="5704" y="264"/>
                    </a:cubicBezTo>
                    <a:cubicBezTo>
                      <a:pt x="5457" y="232"/>
                      <a:pt x="5220" y="193"/>
                      <a:pt x="4981" y="147"/>
                    </a:cubicBezTo>
                    <a:cubicBezTo>
                      <a:pt x="4757" y="104"/>
                      <a:pt x="4541" y="55"/>
                      <a:pt x="4325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24"/>
              <p:cNvSpPr/>
              <p:nvPr/>
            </p:nvSpPr>
            <p:spPr>
              <a:xfrm>
                <a:off x="3298255" y="2368434"/>
                <a:ext cx="150624" cy="136933"/>
              </a:xfrm>
              <a:custGeom>
                <a:avLst/>
                <a:gdLst/>
                <a:ahLst/>
                <a:cxnLst/>
                <a:rect l="l" t="t" r="r" b="b"/>
                <a:pathLst>
                  <a:path w="4830" h="4391" extrusionOk="0">
                    <a:moveTo>
                      <a:pt x="4829" y="1"/>
                    </a:moveTo>
                    <a:lnTo>
                      <a:pt x="4829" y="1"/>
                    </a:lnTo>
                    <a:cubicBezTo>
                      <a:pt x="4230" y="207"/>
                      <a:pt x="3612" y="382"/>
                      <a:pt x="2975" y="526"/>
                    </a:cubicBezTo>
                    <a:cubicBezTo>
                      <a:pt x="2958" y="531"/>
                      <a:pt x="2939" y="534"/>
                      <a:pt x="2922" y="537"/>
                    </a:cubicBezTo>
                    <a:cubicBezTo>
                      <a:pt x="2920" y="537"/>
                      <a:pt x="2912" y="539"/>
                      <a:pt x="2900" y="542"/>
                    </a:cubicBezTo>
                    <a:cubicBezTo>
                      <a:pt x="2804" y="567"/>
                      <a:pt x="2442" y="670"/>
                      <a:pt x="2351" y="717"/>
                    </a:cubicBezTo>
                    <a:cubicBezTo>
                      <a:pt x="2199" y="796"/>
                      <a:pt x="2053" y="901"/>
                      <a:pt x="1915" y="1030"/>
                    </a:cubicBezTo>
                    <a:cubicBezTo>
                      <a:pt x="1776" y="1160"/>
                      <a:pt x="1645" y="1315"/>
                      <a:pt x="1521" y="1495"/>
                    </a:cubicBezTo>
                    <a:cubicBezTo>
                      <a:pt x="1419" y="1643"/>
                      <a:pt x="1323" y="1804"/>
                      <a:pt x="1232" y="1982"/>
                    </a:cubicBezTo>
                    <a:cubicBezTo>
                      <a:pt x="823" y="2783"/>
                      <a:pt x="410" y="3587"/>
                      <a:pt x="0" y="4390"/>
                    </a:cubicBezTo>
                    <a:cubicBezTo>
                      <a:pt x="236" y="4336"/>
                      <a:pt x="466" y="4264"/>
                      <a:pt x="689" y="4175"/>
                    </a:cubicBezTo>
                    <a:cubicBezTo>
                      <a:pt x="938" y="4068"/>
                      <a:pt x="1175" y="3933"/>
                      <a:pt x="1378" y="3758"/>
                    </a:cubicBezTo>
                    <a:cubicBezTo>
                      <a:pt x="2467" y="2616"/>
                      <a:pt x="3758" y="1161"/>
                      <a:pt x="48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6845;p24"/>
              <p:cNvSpPr/>
              <p:nvPr/>
            </p:nvSpPr>
            <p:spPr>
              <a:xfrm>
                <a:off x="3142988" y="1262730"/>
                <a:ext cx="262952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8432" h="716" extrusionOk="0">
                    <a:moveTo>
                      <a:pt x="3928" y="1"/>
                    </a:moveTo>
                    <a:cubicBezTo>
                      <a:pt x="3103" y="1"/>
                      <a:pt x="2286" y="57"/>
                      <a:pt x="1487" y="163"/>
                    </a:cubicBezTo>
                    <a:cubicBezTo>
                      <a:pt x="984" y="232"/>
                      <a:pt x="488" y="320"/>
                      <a:pt x="1" y="428"/>
                    </a:cubicBezTo>
                    <a:cubicBezTo>
                      <a:pt x="103" y="408"/>
                      <a:pt x="209" y="398"/>
                      <a:pt x="317" y="398"/>
                    </a:cubicBezTo>
                    <a:cubicBezTo>
                      <a:pt x="485" y="398"/>
                      <a:pt x="658" y="422"/>
                      <a:pt x="837" y="473"/>
                    </a:cubicBezTo>
                    <a:cubicBezTo>
                      <a:pt x="958" y="507"/>
                      <a:pt x="1078" y="552"/>
                      <a:pt x="1201" y="609"/>
                    </a:cubicBezTo>
                    <a:cubicBezTo>
                      <a:pt x="1217" y="616"/>
                      <a:pt x="1233" y="624"/>
                      <a:pt x="1247" y="631"/>
                    </a:cubicBezTo>
                    <a:cubicBezTo>
                      <a:pt x="1437" y="589"/>
                      <a:pt x="1632" y="550"/>
                      <a:pt x="1827" y="517"/>
                    </a:cubicBezTo>
                    <a:cubicBezTo>
                      <a:pt x="2067" y="478"/>
                      <a:pt x="2315" y="444"/>
                      <a:pt x="2561" y="417"/>
                    </a:cubicBezTo>
                    <a:cubicBezTo>
                      <a:pt x="2807" y="392"/>
                      <a:pt x="3059" y="372"/>
                      <a:pt x="3309" y="360"/>
                    </a:cubicBezTo>
                    <a:cubicBezTo>
                      <a:pt x="3529" y="349"/>
                      <a:pt x="3750" y="344"/>
                      <a:pt x="3971" y="344"/>
                    </a:cubicBezTo>
                    <a:cubicBezTo>
                      <a:pt x="4001" y="344"/>
                      <a:pt x="4032" y="344"/>
                      <a:pt x="4062" y="345"/>
                    </a:cubicBezTo>
                    <a:cubicBezTo>
                      <a:pt x="4314" y="349"/>
                      <a:pt x="4564" y="358"/>
                      <a:pt x="4813" y="376"/>
                    </a:cubicBezTo>
                    <a:cubicBezTo>
                      <a:pt x="5063" y="394"/>
                      <a:pt x="5307" y="417"/>
                      <a:pt x="5553" y="450"/>
                    </a:cubicBezTo>
                    <a:cubicBezTo>
                      <a:pt x="5797" y="481"/>
                      <a:pt x="6037" y="520"/>
                      <a:pt x="6276" y="566"/>
                    </a:cubicBezTo>
                    <a:cubicBezTo>
                      <a:pt x="6506" y="609"/>
                      <a:pt x="6725" y="659"/>
                      <a:pt x="6945" y="716"/>
                    </a:cubicBezTo>
                    <a:cubicBezTo>
                      <a:pt x="6962" y="708"/>
                      <a:pt x="6979" y="703"/>
                      <a:pt x="6996" y="695"/>
                    </a:cubicBezTo>
                    <a:cubicBezTo>
                      <a:pt x="7137" y="644"/>
                      <a:pt x="7271" y="602"/>
                      <a:pt x="7406" y="572"/>
                    </a:cubicBezTo>
                    <a:cubicBezTo>
                      <a:pt x="7590" y="529"/>
                      <a:pt x="7767" y="509"/>
                      <a:pt x="7942" y="509"/>
                    </a:cubicBezTo>
                    <a:cubicBezTo>
                      <a:pt x="7960" y="509"/>
                      <a:pt x="7978" y="510"/>
                      <a:pt x="7996" y="510"/>
                    </a:cubicBezTo>
                    <a:cubicBezTo>
                      <a:pt x="8145" y="516"/>
                      <a:pt x="8290" y="536"/>
                      <a:pt x="8431" y="570"/>
                    </a:cubicBezTo>
                    <a:cubicBezTo>
                      <a:pt x="8369" y="553"/>
                      <a:pt x="8306" y="540"/>
                      <a:pt x="8244" y="523"/>
                    </a:cubicBezTo>
                    <a:cubicBezTo>
                      <a:pt x="7127" y="253"/>
                      <a:pt x="5984" y="87"/>
                      <a:pt x="4849" y="24"/>
                    </a:cubicBezTo>
                    <a:cubicBezTo>
                      <a:pt x="4541" y="8"/>
                      <a:pt x="4234" y="1"/>
                      <a:pt x="3928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6846;p24"/>
              <p:cNvSpPr/>
              <p:nvPr/>
            </p:nvSpPr>
            <p:spPr>
              <a:xfrm>
                <a:off x="3387099" y="1352323"/>
                <a:ext cx="110738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516" extrusionOk="0">
                    <a:moveTo>
                      <a:pt x="281" y="0"/>
                    </a:moveTo>
                    <a:cubicBezTo>
                      <a:pt x="253" y="0"/>
                      <a:pt x="224" y="0"/>
                      <a:pt x="196" y="0"/>
                    </a:cubicBezTo>
                    <a:cubicBezTo>
                      <a:pt x="159" y="3"/>
                      <a:pt x="119" y="3"/>
                      <a:pt x="81" y="3"/>
                    </a:cubicBezTo>
                    <a:cubicBezTo>
                      <a:pt x="81" y="4"/>
                      <a:pt x="82" y="5"/>
                      <a:pt x="83" y="5"/>
                    </a:cubicBezTo>
                    <a:cubicBezTo>
                      <a:pt x="84" y="5"/>
                      <a:pt x="85" y="5"/>
                      <a:pt x="87" y="3"/>
                    </a:cubicBezTo>
                    <a:cubicBezTo>
                      <a:pt x="119" y="52"/>
                      <a:pt x="152" y="105"/>
                      <a:pt x="179" y="157"/>
                    </a:cubicBezTo>
                    <a:cubicBezTo>
                      <a:pt x="205" y="209"/>
                      <a:pt x="231" y="264"/>
                      <a:pt x="252" y="315"/>
                    </a:cubicBezTo>
                    <a:cubicBezTo>
                      <a:pt x="284" y="394"/>
                      <a:pt x="311" y="475"/>
                      <a:pt x="330" y="557"/>
                    </a:cubicBezTo>
                    <a:cubicBezTo>
                      <a:pt x="349" y="637"/>
                      <a:pt x="360" y="719"/>
                      <a:pt x="366" y="801"/>
                    </a:cubicBezTo>
                    <a:cubicBezTo>
                      <a:pt x="369" y="882"/>
                      <a:pt x="367" y="964"/>
                      <a:pt x="359" y="1046"/>
                    </a:cubicBezTo>
                    <a:cubicBezTo>
                      <a:pt x="349" y="1126"/>
                      <a:pt x="333" y="1207"/>
                      <a:pt x="310" y="1287"/>
                    </a:cubicBezTo>
                    <a:cubicBezTo>
                      <a:pt x="287" y="1369"/>
                      <a:pt x="258" y="1448"/>
                      <a:pt x="219" y="1527"/>
                    </a:cubicBezTo>
                    <a:cubicBezTo>
                      <a:pt x="195" y="1580"/>
                      <a:pt x="168" y="1631"/>
                      <a:pt x="137" y="1683"/>
                    </a:cubicBezTo>
                    <a:cubicBezTo>
                      <a:pt x="109" y="1736"/>
                      <a:pt x="74" y="1786"/>
                      <a:pt x="38" y="1836"/>
                    </a:cubicBezTo>
                    <a:cubicBezTo>
                      <a:pt x="25" y="1852"/>
                      <a:pt x="14" y="1869"/>
                      <a:pt x="1" y="1887"/>
                    </a:cubicBezTo>
                    <a:lnTo>
                      <a:pt x="114" y="1940"/>
                    </a:lnTo>
                    <a:cubicBezTo>
                      <a:pt x="449" y="2099"/>
                      <a:pt x="776" y="2263"/>
                      <a:pt x="1104" y="2442"/>
                    </a:cubicBezTo>
                    <a:cubicBezTo>
                      <a:pt x="1433" y="2617"/>
                      <a:pt x="1753" y="2801"/>
                      <a:pt x="2074" y="2994"/>
                    </a:cubicBezTo>
                    <a:cubicBezTo>
                      <a:pt x="2357" y="3162"/>
                      <a:pt x="2632" y="3334"/>
                      <a:pt x="2906" y="3516"/>
                    </a:cubicBezTo>
                    <a:cubicBezTo>
                      <a:pt x="2958" y="3448"/>
                      <a:pt x="3008" y="3379"/>
                      <a:pt x="3056" y="3307"/>
                    </a:cubicBezTo>
                    <a:cubicBezTo>
                      <a:pt x="3145" y="3171"/>
                      <a:pt x="3221" y="3037"/>
                      <a:pt x="3287" y="2896"/>
                    </a:cubicBezTo>
                    <a:cubicBezTo>
                      <a:pt x="3353" y="2756"/>
                      <a:pt x="3407" y="2616"/>
                      <a:pt x="3447" y="2472"/>
                    </a:cubicBezTo>
                    <a:cubicBezTo>
                      <a:pt x="3489" y="2328"/>
                      <a:pt x="3516" y="2184"/>
                      <a:pt x="3532" y="2041"/>
                    </a:cubicBezTo>
                    <a:cubicBezTo>
                      <a:pt x="3548" y="1897"/>
                      <a:pt x="3550" y="1752"/>
                      <a:pt x="3540" y="1606"/>
                    </a:cubicBezTo>
                    <a:cubicBezTo>
                      <a:pt x="3532" y="1463"/>
                      <a:pt x="3510" y="1316"/>
                      <a:pt x="3474" y="1172"/>
                    </a:cubicBezTo>
                    <a:cubicBezTo>
                      <a:pt x="3438" y="1031"/>
                      <a:pt x="3389" y="885"/>
                      <a:pt x="3330" y="745"/>
                    </a:cubicBezTo>
                    <a:cubicBezTo>
                      <a:pt x="3272" y="604"/>
                      <a:pt x="3198" y="463"/>
                      <a:pt x="3113" y="327"/>
                    </a:cubicBezTo>
                    <a:cubicBezTo>
                      <a:pt x="3092" y="294"/>
                      <a:pt x="3070" y="259"/>
                      <a:pt x="3049" y="228"/>
                    </a:cubicBezTo>
                    <a:cubicBezTo>
                      <a:pt x="2768" y="179"/>
                      <a:pt x="2485" y="140"/>
                      <a:pt x="2198" y="107"/>
                    </a:cubicBezTo>
                    <a:cubicBezTo>
                      <a:pt x="1870" y="69"/>
                      <a:pt x="1542" y="42"/>
                      <a:pt x="1206" y="25"/>
                    </a:cubicBezTo>
                    <a:cubicBezTo>
                      <a:pt x="898" y="8"/>
                      <a:pt x="59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6847;p24"/>
              <p:cNvSpPr/>
              <p:nvPr/>
            </p:nvSpPr>
            <p:spPr>
              <a:xfrm>
                <a:off x="3136938" y="2384057"/>
                <a:ext cx="251725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4012" extrusionOk="0">
                    <a:moveTo>
                      <a:pt x="1" y="0"/>
                    </a:moveTo>
                    <a:cubicBezTo>
                      <a:pt x="96" y="30"/>
                      <a:pt x="189" y="68"/>
                      <a:pt x="281" y="114"/>
                    </a:cubicBezTo>
                    <a:cubicBezTo>
                      <a:pt x="452" y="197"/>
                      <a:pt x="617" y="308"/>
                      <a:pt x="773" y="440"/>
                    </a:cubicBezTo>
                    <a:cubicBezTo>
                      <a:pt x="929" y="572"/>
                      <a:pt x="1076" y="732"/>
                      <a:pt x="1217" y="915"/>
                    </a:cubicBezTo>
                    <a:cubicBezTo>
                      <a:pt x="1332" y="1066"/>
                      <a:pt x="1440" y="1229"/>
                      <a:pt x="1542" y="1411"/>
                    </a:cubicBezTo>
                    <a:cubicBezTo>
                      <a:pt x="2006" y="2227"/>
                      <a:pt x="2469" y="3044"/>
                      <a:pt x="2933" y="3860"/>
                    </a:cubicBezTo>
                    <a:cubicBezTo>
                      <a:pt x="3314" y="3962"/>
                      <a:pt x="3709" y="4012"/>
                      <a:pt x="4104" y="4012"/>
                    </a:cubicBezTo>
                    <a:cubicBezTo>
                      <a:pt x="4463" y="4012"/>
                      <a:pt x="4823" y="3971"/>
                      <a:pt x="5172" y="3891"/>
                    </a:cubicBezTo>
                    <a:cubicBezTo>
                      <a:pt x="5582" y="3088"/>
                      <a:pt x="5993" y="2286"/>
                      <a:pt x="6404" y="1483"/>
                    </a:cubicBezTo>
                    <a:cubicBezTo>
                      <a:pt x="6495" y="1303"/>
                      <a:pt x="6591" y="1143"/>
                      <a:pt x="6693" y="995"/>
                    </a:cubicBezTo>
                    <a:cubicBezTo>
                      <a:pt x="6817" y="815"/>
                      <a:pt x="6947" y="662"/>
                      <a:pt x="7087" y="532"/>
                    </a:cubicBezTo>
                    <a:cubicBezTo>
                      <a:pt x="7225" y="400"/>
                      <a:pt x="7372" y="296"/>
                      <a:pt x="7523" y="217"/>
                    </a:cubicBezTo>
                    <a:cubicBezTo>
                      <a:pt x="7613" y="171"/>
                      <a:pt x="7975" y="68"/>
                      <a:pt x="8072" y="43"/>
                    </a:cubicBezTo>
                    <a:lnTo>
                      <a:pt x="8072" y="43"/>
                    </a:lnTo>
                    <a:cubicBezTo>
                      <a:pt x="8003" y="59"/>
                      <a:pt x="7906" y="79"/>
                      <a:pt x="7833" y="94"/>
                    </a:cubicBezTo>
                    <a:cubicBezTo>
                      <a:pt x="7577" y="146"/>
                      <a:pt x="7318" y="194"/>
                      <a:pt x="7055" y="238"/>
                    </a:cubicBezTo>
                    <a:cubicBezTo>
                      <a:pt x="7051" y="238"/>
                      <a:pt x="7045" y="239"/>
                      <a:pt x="7039" y="239"/>
                    </a:cubicBezTo>
                    <a:cubicBezTo>
                      <a:pt x="6634" y="305"/>
                      <a:pt x="6220" y="357"/>
                      <a:pt x="5805" y="396"/>
                    </a:cubicBezTo>
                    <a:cubicBezTo>
                      <a:pt x="5366" y="437"/>
                      <a:pt x="4925" y="460"/>
                      <a:pt x="4480" y="469"/>
                    </a:cubicBezTo>
                    <a:cubicBezTo>
                      <a:pt x="4360" y="471"/>
                      <a:pt x="4239" y="473"/>
                      <a:pt x="4118" y="473"/>
                    </a:cubicBezTo>
                    <a:cubicBezTo>
                      <a:pt x="3795" y="473"/>
                      <a:pt x="3473" y="464"/>
                      <a:pt x="3151" y="447"/>
                    </a:cubicBezTo>
                    <a:cubicBezTo>
                      <a:pt x="2709" y="424"/>
                      <a:pt x="2268" y="384"/>
                      <a:pt x="1835" y="331"/>
                    </a:cubicBezTo>
                    <a:cubicBezTo>
                      <a:pt x="1402" y="276"/>
                      <a:pt x="973" y="207"/>
                      <a:pt x="554" y="123"/>
                    </a:cubicBezTo>
                    <a:cubicBezTo>
                      <a:pt x="367" y="85"/>
                      <a:pt x="182" y="4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6848;p24"/>
              <p:cNvSpPr/>
              <p:nvPr/>
            </p:nvSpPr>
            <p:spPr>
              <a:xfrm>
                <a:off x="3181812" y="1273488"/>
                <a:ext cx="177817" cy="36268"/>
              </a:xfrm>
              <a:custGeom>
                <a:avLst/>
                <a:gdLst/>
                <a:ahLst/>
                <a:cxnLst/>
                <a:rect l="l" t="t" r="r" b="b"/>
                <a:pathLst>
                  <a:path w="5702" h="1163" extrusionOk="0">
                    <a:moveTo>
                      <a:pt x="2668" y="0"/>
                    </a:moveTo>
                    <a:cubicBezTo>
                      <a:pt x="2465" y="0"/>
                      <a:pt x="2263" y="5"/>
                      <a:pt x="2062" y="15"/>
                    </a:cubicBezTo>
                    <a:cubicBezTo>
                      <a:pt x="1812" y="26"/>
                      <a:pt x="1561" y="46"/>
                      <a:pt x="1315" y="73"/>
                    </a:cubicBezTo>
                    <a:cubicBezTo>
                      <a:pt x="1069" y="97"/>
                      <a:pt x="820" y="132"/>
                      <a:pt x="580" y="174"/>
                    </a:cubicBezTo>
                    <a:cubicBezTo>
                      <a:pt x="387" y="205"/>
                      <a:pt x="192" y="243"/>
                      <a:pt x="1" y="286"/>
                    </a:cubicBezTo>
                    <a:cubicBezTo>
                      <a:pt x="109" y="339"/>
                      <a:pt x="216" y="398"/>
                      <a:pt x="329" y="468"/>
                    </a:cubicBezTo>
                    <a:cubicBezTo>
                      <a:pt x="455" y="547"/>
                      <a:pt x="582" y="635"/>
                      <a:pt x="711" y="737"/>
                    </a:cubicBezTo>
                    <a:cubicBezTo>
                      <a:pt x="842" y="838"/>
                      <a:pt x="970" y="947"/>
                      <a:pt x="1101" y="1072"/>
                    </a:cubicBezTo>
                    <a:cubicBezTo>
                      <a:pt x="1116" y="1087"/>
                      <a:pt x="1131" y="1098"/>
                      <a:pt x="1145" y="1112"/>
                    </a:cubicBezTo>
                    <a:cubicBezTo>
                      <a:pt x="1227" y="1095"/>
                      <a:pt x="1310" y="1076"/>
                      <a:pt x="1394" y="1062"/>
                    </a:cubicBezTo>
                    <a:cubicBezTo>
                      <a:pt x="1483" y="1046"/>
                      <a:pt x="1575" y="1032"/>
                      <a:pt x="1667" y="1019"/>
                    </a:cubicBezTo>
                    <a:cubicBezTo>
                      <a:pt x="1804" y="1000"/>
                      <a:pt x="1943" y="983"/>
                      <a:pt x="2084" y="973"/>
                    </a:cubicBezTo>
                    <a:cubicBezTo>
                      <a:pt x="2223" y="961"/>
                      <a:pt x="2366" y="954"/>
                      <a:pt x="2507" y="951"/>
                    </a:cubicBezTo>
                    <a:cubicBezTo>
                      <a:pt x="2572" y="949"/>
                      <a:pt x="2638" y="948"/>
                      <a:pt x="2703" y="948"/>
                    </a:cubicBezTo>
                    <a:cubicBezTo>
                      <a:pt x="2779" y="948"/>
                      <a:pt x="2855" y="950"/>
                      <a:pt x="2931" y="953"/>
                    </a:cubicBezTo>
                    <a:cubicBezTo>
                      <a:pt x="3072" y="959"/>
                      <a:pt x="3211" y="967"/>
                      <a:pt x="3351" y="980"/>
                    </a:cubicBezTo>
                    <a:cubicBezTo>
                      <a:pt x="3491" y="993"/>
                      <a:pt x="3628" y="1009"/>
                      <a:pt x="3765" y="1030"/>
                    </a:cubicBezTo>
                    <a:cubicBezTo>
                      <a:pt x="3855" y="1045"/>
                      <a:pt x="3944" y="1059"/>
                      <a:pt x="4033" y="1076"/>
                    </a:cubicBezTo>
                    <a:cubicBezTo>
                      <a:pt x="4124" y="1095"/>
                      <a:pt x="4210" y="1115"/>
                      <a:pt x="4298" y="1134"/>
                    </a:cubicBezTo>
                    <a:cubicBezTo>
                      <a:pt x="4335" y="1144"/>
                      <a:pt x="4373" y="1154"/>
                      <a:pt x="4412" y="1163"/>
                    </a:cubicBezTo>
                    <a:cubicBezTo>
                      <a:pt x="4429" y="1151"/>
                      <a:pt x="4445" y="1137"/>
                      <a:pt x="4462" y="1124"/>
                    </a:cubicBezTo>
                    <a:cubicBezTo>
                      <a:pt x="4610" y="1003"/>
                      <a:pt x="4754" y="897"/>
                      <a:pt x="4900" y="800"/>
                    </a:cubicBezTo>
                    <a:cubicBezTo>
                      <a:pt x="5047" y="703"/>
                      <a:pt x="5188" y="618"/>
                      <a:pt x="5332" y="543"/>
                    </a:cubicBezTo>
                    <a:cubicBezTo>
                      <a:pt x="5457" y="478"/>
                      <a:pt x="5579" y="421"/>
                      <a:pt x="5701" y="372"/>
                    </a:cubicBezTo>
                    <a:cubicBezTo>
                      <a:pt x="5483" y="317"/>
                      <a:pt x="5263" y="267"/>
                      <a:pt x="5030" y="221"/>
                    </a:cubicBezTo>
                    <a:cubicBezTo>
                      <a:pt x="4790" y="175"/>
                      <a:pt x="4552" y="138"/>
                      <a:pt x="4307" y="105"/>
                    </a:cubicBezTo>
                    <a:cubicBezTo>
                      <a:pt x="4061" y="73"/>
                      <a:pt x="3816" y="49"/>
                      <a:pt x="3566" y="31"/>
                    </a:cubicBezTo>
                    <a:cubicBezTo>
                      <a:pt x="3316" y="13"/>
                      <a:pt x="3067" y="3"/>
                      <a:pt x="2816" y="1"/>
                    </a:cubicBezTo>
                    <a:cubicBezTo>
                      <a:pt x="2766" y="1"/>
                      <a:pt x="2717" y="0"/>
                      <a:pt x="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6849;p24"/>
              <p:cNvSpPr/>
              <p:nvPr/>
            </p:nvSpPr>
            <p:spPr>
              <a:xfrm>
                <a:off x="3171241" y="1450179"/>
                <a:ext cx="177661" cy="91528"/>
              </a:xfrm>
              <a:custGeom>
                <a:avLst/>
                <a:gdLst/>
                <a:ahLst/>
                <a:cxnLst/>
                <a:rect l="l" t="t" r="r" b="b"/>
                <a:pathLst>
                  <a:path w="5697" h="2935" extrusionOk="0">
                    <a:moveTo>
                      <a:pt x="1290" y="1"/>
                    </a:moveTo>
                    <a:cubicBezTo>
                      <a:pt x="1274" y="31"/>
                      <a:pt x="1257" y="60"/>
                      <a:pt x="1240" y="90"/>
                    </a:cubicBezTo>
                    <a:cubicBezTo>
                      <a:pt x="1093" y="359"/>
                      <a:pt x="948" y="626"/>
                      <a:pt x="801" y="909"/>
                    </a:cubicBezTo>
                    <a:cubicBezTo>
                      <a:pt x="655" y="1194"/>
                      <a:pt x="514" y="1477"/>
                      <a:pt x="370" y="1775"/>
                    </a:cubicBezTo>
                    <a:cubicBezTo>
                      <a:pt x="245" y="2035"/>
                      <a:pt x="123" y="2295"/>
                      <a:pt x="0" y="2566"/>
                    </a:cubicBezTo>
                    <a:cubicBezTo>
                      <a:pt x="216" y="2620"/>
                      <a:pt x="432" y="2669"/>
                      <a:pt x="656" y="2712"/>
                    </a:cubicBezTo>
                    <a:cubicBezTo>
                      <a:pt x="895" y="2760"/>
                      <a:pt x="1132" y="2797"/>
                      <a:pt x="1379" y="2829"/>
                    </a:cubicBezTo>
                    <a:cubicBezTo>
                      <a:pt x="1625" y="2862"/>
                      <a:pt x="1869" y="2885"/>
                      <a:pt x="2120" y="2904"/>
                    </a:cubicBezTo>
                    <a:cubicBezTo>
                      <a:pt x="2368" y="2921"/>
                      <a:pt x="2618" y="2929"/>
                      <a:pt x="2870" y="2934"/>
                    </a:cubicBezTo>
                    <a:cubicBezTo>
                      <a:pt x="2928" y="2934"/>
                      <a:pt x="2986" y="2935"/>
                      <a:pt x="3044" y="2935"/>
                    </a:cubicBezTo>
                    <a:cubicBezTo>
                      <a:pt x="3237" y="2935"/>
                      <a:pt x="3431" y="2931"/>
                      <a:pt x="3623" y="2921"/>
                    </a:cubicBezTo>
                    <a:cubicBezTo>
                      <a:pt x="3874" y="2908"/>
                      <a:pt x="4125" y="2891"/>
                      <a:pt x="4371" y="2863"/>
                    </a:cubicBezTo>
                    <a:cubicBezTo>
                      <a:pt x="4617" y="2836"/>
                      <a:pt x="4866" y="2804"/>
                      <a:pt x="5106" y="2763"/>
                    </a:cubicBezTo>
                    <a:cubicBezTo>
                      <a:pt x="5304" y="2731"/>
                      <a:pt x="5502" y="2691"/>
                      <a:pt x="5696" y="2648"/>
                    </a:cubicBezTo>
                    <a:cubicBezTo>
                      <a:pt x="5589" y="2376"/>
                      <a:pt x="5481" y="2113"/>
                      <a:pt x="5370" y="1848"/>
                    </a:cubicBezTo>
                    <a:cubicBezTo>
                      <a:pt x="5244" y="1548"/>
                      <a:pt x="5119" y="1259"/>
                      <a:pt x="4991" y="970"/>
                    </a:cubicBezTo>
                    <a:cubicBezTo>
                      <a:pt x="4860" y="682"/>
                      <a:pt x="4732" y="409"/>
                      <a:pt x="4601" y="137"/>
                    </a:cubicBezTo>
                    <a:cubicBezTo>
                      <a:pt x="4585" y="107"/>
                      <a:pt x="4571" y="76"/>
                      <a:pt x="4556" y="45"/>
                    </a:cubicBezTo>
                    <a:cubicBezTo>
                      <a:pt x="4477" y="61"/>
                      <a:pt x="4395" y="80"/>
                      <a:pt x="4315" y="94"/>
                    </a:cubicBezTo>
                    <a:cubicBezTo>
                      <a:pt x="4226" y="110"/>
                      <a:pt x="4134" y="126"/>
                      <a:pt x="4042" y="139"/>
                    </a:cubicBezTo>
                    <a:cubicBezTo>
                      <a:pt x="3905" y="159"/>
                      <a:pt x="3766" y="175"/>
                      <a:pt x="3625" y="186"/>
                    </a:cubicBezTo>
                    <a:cubicBezTo>
                      <a:pt x="3485" y="198"/>
                      <a:pt x="3343" y="205"/>
                      <a:pt x="3202" y="209"/>
                    </a:cubicBezTo>
                    <a:cubicBezTo>
                      <a:pt x="3139" y="211"/>
                      <a:pt x="3075" y="211"/>
                      <a:pt x="3012" y="211"/>
                    </a:cubicBezTo>
                    <a:cubicBezTo>
                      <a:pt x="2934" y="211"/>
                      <a:pt x="2856" y="210"/>
                      <a:pt x="2778" y="208"/>
                    </a:cubicBezTo>
                    <a:cubicBezTo>
                      <a:pt x="2639" y="204"/>
                      <a:pt x="2498" y="195"/>
                      <a:pt x="2358" y="182"/>
                    </a:cubicBezTo>
                    <a:cubicBezTo>
                      <a:pt x="2217" y="169"/>
                      <a:pt x="2081" y="152"/>
                      <a:pt x="1944" y="132"/>
                    </a:cubicBezTo>
                    <a:cubicBezTo>
                      <a:pt x="1854" y="117"/>
                      <a:pt x="1764" y="103"/>
                      <a:pt x="1675" y="86"/>
                    </a:cubicBezTo>
                    <a:cubicBezTo>
                      <a:pt x="1585" y="68"/>
                      <a:pt x="1499" y="50"/>
                      <a:pt x="1411" y="30"/>
                    </a:cubicBezTo>
                    <a:cubicBezTo>
                      <a:pt x="1369" y="21"/>
                      <a:pt x="1330" y="11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6850;p24"/>
              <p:cNvSpPr/>
              <p:nvPr/>
            </p:nvSpPr>
            <p:spPr>
              <a:xfrm>
                <a:off x="3081336" y="2367155"/>
                <a:ext cx="147131" cy="137308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4403" extrusionOk="0">
                    <a:moveTo>
                      <a:pt x="1" y="0"/>
                    </a:moveTo>
                    <a:cubicBezTo>
                      <a:pt x="1015" y="1114"/>
                      <a:pt x="2304" y="2533"/>
                      <a:pt x="3316" y="3648"/>
                    </a:cubicBezTo>
                    <a:lnTo>
                      <a:pt x="3328" y="3658"/>
                    </a:lnTo>
                    <a:cubicBezTo>
                      <a:pt x="3349" y="3684"/>
                      <a:pt x="3372" y="3707"/>
                      <a:pt x="3397" y="3730"/>
                    </a:cubicBezTo>
                    <a:cubicBezTo>
                      <a:pt x="3423" y="3753"/>
                      <a:pt x="3447" y="3777"/>
                      <a:pt x="3474" y="3800"/>
                    </a:cubicBezTo>
                    <a:cubicBezTo>
                      <a:pt x="3502" y="3823"/>
                      <a:pt x="3529" y="3846"/>
                      <a:pt x="3558" y="3868"/>
                    </a:cubicBezTo>
                    <a:cubicBezTo>
                      <a:pt x="3586" y="3891"/>
                      <a:pt x="3615" y="3912"/>
                      <a:pt x="3645" y="3934"/>
                    </a:cubicBezTo>
                    <a:cubicBezTo>
                      <a:pt x="3676" y="3954"/>
                      <a:pt x="3706" y="3975"/>
                      <a:pt x="3739" y="3996"/>
                    </a:cubicBezTo>
                    <a:cubicBezTo>
                      <a:pt x="3771" y="4016"/>
                      <a:pt x="3804" y="4036"/>
                      <a:pt x="3838" y="4056"/>
                    </a:cubicBezTo>
                    <a:cubicBezTo>
                      <a:pt x="4116" y="4204"/>
                      <a:pt x="4413" y="4322"/>
                      <a:pt x="4718" y="4402"/>
                    </a:cubicBezTo>
                    <a:cubicBezTo>
                      <a:pt x="4255" y="3584"/>
                      <a:pt x="3791" y="2768"/>
                      <a:pt x="3328" y="1953"/>
                    </a:cubicBezTo>
                    <a:cubicBezTo>
                      <a:pt x="3224" y="1771"/>
                      <a:pt x="3116" y="1608"/>
                      <a:pt x="3001" y="1458"/>
                    </a:cubicBezTo>
                    <a:cubicBezTo>
                      <a:pt x="2862" y="1277"/>
                      <a:pt x="2714" y="1117"/>
                      <a:pt x="2559" y="984"/>
                    </a:cubicBezTo>
                    <a:cubicBezTo>
                      <a:pt x="2402" y="849"/>
                      <a:pt x="2237" y="741"/>
                      <a:pt x="2065" y="657"/>
                    </a:cubicBezTo>
                    <a:cubicBezTo>
                      <a:pt x="1973" y="611"/>
                      <a:pt x="1880" y="574"/>
                      <a:pt x="1785" y="544"/>
                    </a:cubicBezTo>
                    <a:cubicBezTo>
                      <a:pt x="1700" y="516"/>
                      <a:pt x="1384" y="450"/>
                      <a:pt x="1315" y="430"/>
                    </a:cubicBezTo>
                    <a:cubicBezTo>
                      <a:pt x="1279" y="420"/>
                      <a:pt x="1245" y="409"/>
                      <a:pt x="1210" y="396"/>
                    </a:cubicBezTo>
                    <a:cubicBezTo>
                      <a:pt x="1183" y="388"/>
                      <a:pt x="1138" y="374"/>
                      <a:pt x="1111" y="367"/>
                    </a:cubicBezTo>
                    <a:cubicBezTo>
                      <a:pt x="728" y="258"/>
                      <a:pt x="357" y="13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1" name="Google Shape;6851;p24"/>
              <p:cNvSpPr/>
              <p:nvPr/>
            </p:nvSpPr>
            <p:spPr>
              <a:xfrm>
                <a:off x="3053208" y="1282438"/>
                <a:ext cx="164439" cy="70759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2269" extrusionOk="0">
                    <a:moveTo>
                      <a:pt x="4131" y="0"/>
                    </a:moveTo>
                    <a:cubicBezTo>
                      <a:pt x="4086" y="10"/>
                      <a:pt x="4040" y="20"/>
                      <a:pt x="3995" y="32"/>
                    </a:cubicBezTo>
                    <a:cubicBezTo>
                      <a:pt x="3764" y="85"/>
                      <a:pt x="3530" y="148"/>
                      <a:pt x="3310" y="216"/>
                    </a:cubicBezTo>
                    <a:cubicBezTo>
                      <a:pt x="3162" y="262"/>
                      <a:pt x="3015" y="312"/>
                      <a:pt x="2873" y="362"/>
                    </a:cubicBezTo>
                    <a:cubicBezTo>
                      <a:pt x="2732" y="413"/>
                      <a:pt x="2588" y="467"/>
                      <a:pt x="2453" y="523"/>
                    </a:cubicBezTo>
                    <a:cubicBezTo>
                      <a:pt x="2319" y="580"/>
                      <a:pt x="2182" y="640"/>
                      <a:pt x="2055" y="702"/>
                    </a:cubicBezTo>
                    <a:cubicBezTo>
                      <a:pt x="1927" y="762"/>
                      <a:pt x="1797" y="830"/>
                      <a:pt x="1678" y="896"/>
                    </a:cubicBezTo>
                    <a:cubicBezTo>
                      <a:pt x="1596" y="940"/>
                      <a:pt x="1517" y="985"/>
                      <a:pt x="1441" y="1032"/>
                    </a:cubicBezTo>
                    <a:cubicBezTo>
                      <a:pt x="1323" y="1103"/>
                      <a:pt x="1213" y="1172"/>
                      <a:pt x="1106" y="1247"/>
                    </a:cubicBezTo>
                    <a:cubicBezTo>
                      <a:pt x="998" y="1320"/>
                      <a:pt x="897" y="1393"/>
                      <a:pt x="798" y="1472"/>
                    </a:cubicBezTo>
                    <a:cubicBezTo>
                      <a:pt x="697" y="1551"/>
                      <a:pt x="605" y="1629"/>
                      <a:pt x="516" y="1711"/>
                    </a:cubicBezTo>
                    <a:cubicBezTo>
                      <a:pt x="381" y="1833"/>
                      <a:pt x="260" y="1955"/>
                      <a:pt x="148" y="2088"/>
                    </a:cubicBezTo>
                    <a:cubicBezTo>
                      <a:pt x="96" y="2148"/>
                      <a:pt x="48" y="2207"/>
                      <a:pt x="0" y="2269"/>
                    </a:cubicBezTo>
                    <a:cubicBezTo>
                      <a:pt x="276" y="2229"/>
                      <a:pt x="551" y="2198"/>
                      <a:pt x="833" y="2174"/>
                    </a:cubicBezTo>
                    <a:cubicBezTo>
                      <a:pt x="1155" y="2147"/>
                      <a:pt x="1474" y="2128"/>
                      <a:pt x="1803" y="2119"/>
                    </a:cubicBezTo>
                    <a:cubicBezTo>
                      <a:pt x="1936" y="2116"/>
                      <a:pt x="2068" y="2115"/>
                      <a:pt x="2201" y="2115"/>
                    </a:cubicBezTo>
                    <a:cubicBezTo>
                      <a:pt x="2396" y="2115"/>
                      <a:pt x="2593" y="2118"/>
                      <a:pt x="2793" y="2125"/>
                    </a:cubicBezTo>
                    <a:cubicBezTo>
                      <a:pt x="2831" y="2125"/>
                      <a:pt x="2868" y="2126"/>
                      <a:pt x="2907" y="2128"/>
                    </a:cubicBezTo>
                    <a:cubicBezTo>
                      <a:pt x="2919" y="2111"/>
                      <a:pt x="2933" y="2095"/>
                      <a:pt x="2947" y="2076"/>
                    </a:cubicBezTo>
                    <a:cubicBezTo>
                      <a:pt x="2988" y="2027"/>
                      <a:pt x="3029" y="1981"/>
                      <a:pt x="3075" y="1932"/>
                    </a:cubicBezTo>
                    <a:cubicBezTo>
                      <a:pt x="3120" y="1886"/>
                      <a:pt x="3169" y="1840"/>
                      <a:pt x="3219" y="1794"/>
                    </a:cubicBezTo>
                    <a:cubicBezTo>
                      <a:pt x="3271" y="1750"/>
                      <a:pt x="3324" y="1704"/>
                      <a:pt x="3379" y="1661"/>
                    </a:cubicBezTo>
                    <a:cubicBezTo>
                      <a:pt x="3435" y="1616"/>
                      <a:pt x="3492" y="1574"/>
                      <a:pt x="3554" y="1534"/>
                    </a:cubicBezTo>
                    <a:cubicBezTo>
                      <a:pt x="3614" y="1492"/>
                      <a:pt x="3676" y="1452"/>
                      <a:pt x="3742" y="1413"/>
                    </a:cubicBezTo>
                    <a:cubicBezTo>
                      <a:pt x="3771" y="1398"/>
                      <a:pt x="3800" y="1379"/>
                      <a:pt x="3830" y="1363"/>
                    </a:cubicBezTo>
                    <a:cubicBezTo>
                      <a:pt x="3896" y="1327"/>
                      <a:pt x="3968" y="1290"/>
                      <a:pt x="4040" y="1254"/>
                    </a:cubicBezTo>
                    <a:cubicBezTo>
                      <a:pt x="4112" y="1218"/>
                      <a:pt x="4188" y="1183"/>
                      <a:pt x="4263" y="1150"/>
                    </a:cubicBezTo>
                    <a:cubicBezTo>
                      <a:pt x="4339" y="1119"/>
                      <a:pt x="4418" y="1086"/>
                      <a:pt x="4497" y="1057"/>
                    </a:cubicBezTo>
                    <a:cubicBezTo>
                      <a:pt x="4576" y="1027"/>
                      <a:pt x="4658" y="999"/>
                      <a:pt x="4742" y="973"/>
                    </a:cubicBezTo>
                    <a:cubicBezTo>
                      <a:pt x="4822" y="948"/>
                      <a:pt x="4908" y="923"/>
                      <a:pt x="4993" y="899"/>
                    </a:cubicBezTo>
                    <a:cubicBezTo>
                      <a:pt x="5078" y="876"/>
                      <a:pt x="5166" y="854"/>
                      <a:pt x="5253" y="834"/>
                    </a:cubicBezTo>
                    <a:cubicBezTo>
                      <a:pt x="5259" y="834"/>
                      <a:pt x="5266" y="833"/>
                      <a:pt x="5272" y="831"/>
                    </a:cubicBezTo>
                    <a:cubicBezTo>
                      <a:pt x="5258" y="817"/>
                      <a:pt x="5243" y="802"/>
                      <a:pt x="5230" y="787"/>
                    </a:cubicBezTo>
                    <a:cubicBezTo>
                      <a:pt x="5097" y="664"/>
                      <a:pt x="4970" y="552"/>
                      <a:pt x="4841" y="452"/>
                    </a:cubicBezTo>
                    <a:cubicBezTo>
                      <a:pt x="4708" y="350"/>
                      <a:pt x="4585" y="262"/>
                      <a:pt x="4457" y="183"/>
                    </a:cubicBezTo>
                    <a:cubicBezTo>
                      <a:pt x="4346" y="112"/>
                      <a:pt x="4238" y="53"/>
                      <a:pt x="4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2" name="Google Shape;6852;p24"/>
              <p:cNvSpPr/>
              <p:nvPr/>
            </p:nvSpPr>
            <p:spPr>
              <a:xfrm>
                <a:off x="3048655" y="1407644"/>
                <a:ext cx="162848" cy="122619"/>
              </a:xfrm>
              <a:custGeom>
                <a:avLst/>
                <a:gdLst/>
                <a:ahLst/>
                <a:cxnLst/>
                <a:rect l="l" t="t" r="r" b="b"/>
                <a:pathLst>
                  <a:path w="5222" h="3932" extrusionOk="0">
                    <a:moveTo>
                      <a:pt x="2968" y="1"/>
                    </a:moveTo>
                    <a:cubicBezTo>
                      <a:pt x="2931" y="16"/>
                      <a:pt x="2891" y="35"/>
                      <a:pt x="2853" y="51"/>
                    </a:cubicBezTo>
                    <a:cubicBezTo>
                      <a:pt x="2511" y="202"/>
                      <a:pt x="2179" y="359"/>
                      <a:pt x="1843" y="525"/>
                    </a:cubicBezTo>
                    <a:cubicBezTo>
                      <a:pt x="1508" y="692"/>
                      <a:pt x="1180" y="865"/>
                      <a:pt x="851" y="1049"/>
                    </a:cubicBezTo>
                    <a:cubicBezTo>
                      <a:pt x="562" y="1208"/>
                      <a:pt x="281" y="1374"/>
                      <a:pt x="1" y="1546"/>
                    </a:cubicBezTo>
                    <a:cubicBezTo>
                      <a:pt x="71" y="1652"/>
                      <a:pt x="150" y="1756"/>
                      <a:pt x="232" y="1857"/>
                    </a:cubicBezTo>
                    <a:cubicBezTo>
                      <a:pt x="304" y="1944"/>
                      <a:pt x="383" y="2032"/>
                      <a:pt x="467" y="2115"/>
                    </a:cubicBezTo>
                    <a:cubicBezTo>
                      <a:pt x="547" y="2199"/>
                      <a:pt x="638" y="2284"/>
                      <a:pt x="728" y="2364"/>
                    </a:cubicBezTo>
                    <a:cubicBezTo>
                      <a:pt x="820" y="2443"/>
                      <a:pt x="920" y="2524"/>
                      <a:pt x="1020" y="2601"/>
                    </a:cubicBezTo>
                    <a:cubicBezTo>
                      <a:pt x="1121" y="2677"/>
                      <a:pt x="1230" y="2755"/>
                      <a:pt x="1339" y="2827"/>
                    </a:cubicBezTo>
                    <a:cubicBezTo>
                      <a:pt x="1449" y="2900"/>
                      <a:pt x="1568" y="2972"/>
                      <a:pt x="1684" y="3041"/>
                    </a:cubicBezTo>
                    <a:cubicBezTo>
                      <a:pt x="1732" y="3069"/>
                      <a:pt x="1778" y="3093"/>
                      <a:pt x="1827" y="3120"/>
                    </a:cubicBezTo>
                    <a:cubicBezTo>
                      <a:pt x="1949" y="3186"/>
                      <a:pt x="2071" y="3250"/>
                      <a:pt x="2201" y="3310"/>
                    </a:cubicBezTo>
                    <a:cubicBezTo>
                      <a:pt x="2330" y="3372"/>
                      <a:pt x="2459" y="3429"/>
                      <a:pt x="2596" y="3487"/>
                    </a:cubicBezTo>
                    <a:cubicBezTo>
                      <a:pt x="2800" y="3573"/>
                      <a:pt x="3004" y="3649"/>
                      <a:pt x="3223" y="3723"/>
                    </a:cubicBezTo>
                    <a:cubicBezTo>
                      <a:pt x="3443" y="3796"/>
                      <a:pt x="3660" y="3861"/>
                      <a:pt x="3890" y="3920"/>
                    </a:cubicBezTo>
                    <a:cubicBezTo>
                      <a:pt x="3904" y="3924"/>
                      <a:pt x="3917" y="3927"/>
                      <a:pt x="3931" y="3931"/>
                    </a:cubicBezTo>
                    <a:cubicBezTo>
                      <a:pt x="4054" y="3661"/>
                      <a:pt x="4176" y="3401"/>
                      <a:pt x="4301" y="3140"/>
                    </a:cubicBezTo>
                    <a:cubicBezTo>
                      <a:pt x="4445" y="2841"/>
                      <a:pt x="4587" y="2558"/>
                      <a:pt x="4732" y="2276"/>
                    </a:cubicBezTo>
                    <a:cubicBezTo>
                      <a:pt x="4879" y="1993"/>
                      <a:pt x="5023" y="1724"/>
                      <a:pt x="5171" y="1457"/>
                    </a:cubicBezTo>
                    <a:cubicBezTo>
                      <a:pt x="5188" y="1425"/>
                      <a:pt x="5205" y="1397"/>
                      <a:pt x="5221" y="1366"/>
                    </a:cubicBezTo>
                    <a:cubicBezTo>
                      <a:pt x="5175" y="1353"/>
                      <a:pt x="5130" y="1343"/>
                      <a:pt x="5080" y="1329"/>
                    </a:cubicBezTo>
                    <a:cubicBezTo>
                      <a:pt x="4995" y="1304"/>
                      <a:pt x="4915" y="1280"/>
                      <a:pt x="4831" y="1253"/>
                    </a:cubicBezTo>
                    <a:cubicBezTo>
                      <a:pt x="4751" y="1225"/>
                      <a:pt x="4672" y="1200"/>
                      <a:pt x="4593" y="1168"/>
                    </a:cubicBezTo>
                    <a:cubicBezTo>
                      <a:pt x="4514" y="1138"/>
                      <a:pt x="4439" y="1108"/>
                      <a:pt x="4364" y="1074"/>
                    </a:cubicBezTo>
                    <a:cubicBezTo>
                      <a:pt x="4288" y="1041"/>
                      <a:pt x="4219" y="1008"/>
                      <a:pt x="4147" y="972"/>
                    </a:cubicBezTo>
                    <a:cubicBezTo>
                      <a:pt x="4074" y="935"/>
                      <a:pt x="4003" y="899"/>
                      <a:pt x="3933" y="857"/>
                    </a:cubicBezTo>
                    <a:cubicBezTo>
                      <a:pt x="3867" y="819"/>
                      <a:pt x="3799" y="778"/>
                      <a:pt x="3739" y="738"/>
                    </a:cubicBezTo>
                    <a:cubicBezTo>
                      <a:pt x="3678" y="696"/>
                      <a:pt x="3617" y="653"/>
                      <a:pt x="3559" y="610"/>
                    </a:cubicBezTo>
                    <a:cubicBezTo>
                      <a:pt x="3502" y="567"/>
                      <a:pt x="3446" y="522"/>
                      <a:pt x="3394" y="476"/>
                    </a:cubicBezTo>
                    <a:cubicBezTo>
                      <a:pt x="3342" y="432"/>
                      <a:pt x="3292" y="383"/>
                      <a:pt x="3244" y="337"/>
                    </a:cubicBezTo>
                    <a:cubicBezTo>
                      <a:pt x="3198" y="290"/>
                      <a:pt x="3154" y="241"/>
                      <a:pt x="3112" y="193"/>
                    </a:cubicBezTo>
                    <a:cubicBezTo>
                      <a:pt x="3070" y="144"/>
                      <a:pt x="3033" y="94"/>
                      <a:pt x="2997" y="44"/>
                    </a:cubicBezTo>
                    <a:cubicBezTo>
                      <a:pt x="2988" y="29"/>
                      <a:pt x="2977" y="15"/>
                      <a:pt x="29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3" name="Google Shape;6853;p24"/>
              <p:cNvSpPr/>
              <p:nvPr/>
            </p:nvSpPr>
            <p:spPr>
              <a:xfrm>
                <a:off x="2738526" y="1455792"/>
                <a:ext cx="432754" cy="622421"/>
              </a:xfrm>
              <a:custGeom>
                <a:avLst/>
                <a:gdLst/>
                <a:ahLst/>
                <a:cxnLst/>
                <a:rect l="l" t="t" r="r" b="b"/>
                <a:pathLst>
                  <a:path w="13877" h="19959" extrusionOk="0">
                    <a:moveTo>
                      <a:pt x="9946" y="1"/>
                    </a:moveTo>
                    <a:cubicBezTo>
                      <a:pt x="9906" y="25"/>
                      <a:pt x="9867" y="49"/>
                      <a:pt x="9828" y="74"/>
                    </a:cubicBezTo>
                    <a:cubicBezTo>
                      <a:pt x="9507" y="274"/>
                      <a:pt x="9197" y="478"/>
                      <a:pt x="8886" y="692"/>
                    </a:cubicBezTo>
                    <a:cubicBezTo>
                      <a:pt x="8419" y="1014"/>
                      <a:pt x="7973" y="1346"/>
                      <a:pt x="7531" y="1698"/>
                    </a:cubicBezTo>
                    <a:cubicBezTo>
                      <a:pt x="7089" y="2052"/>
                      <a:pt x="6667" y="2416"/>
                      <a:pt x="6255" y="2797"/>
                    </a:cubicBezTo>
                    <a:cubicBezTo>
                      <a:pt x="5846" y="3176"/>
                      <a:pt x="5450" y="3569"/>
                      <a:pt x="5071" y="3974"/>
                    </a:cubicBezTo>
                    <a:cubicBezTo>
                      <a:pt x="4693" y="4378"/>
                      <a:pt x="4330" y="4797"/>
                      <a:pt x="3987" y="5222"/>
                    </a:cubicBezTo>
                    <a:cubicBezTo>
                      <a:pt x="3646" y="5649"/>
                      <a:pt x="3318" y="6089"/>
                      <a:pt x="3015" y="6533"/>
                    </a:cubicBezTo>
                    <a:cubicBezTo>
                      <a:pt x="2712" y="6975"/>
                      <a:pt x="2424" y="7435"/>
                      <a:pt x="2161" y="7892"/>
                    </a:cubicBezTo>
                    <a:cubicBezTo>
                      <a:pt x="1987" y="8195"/>
                      <a:pt x="1820" y="8507"/>
                      <a:pt x="1664" y="8816"/>
                    </a:cubicBezTo>
                    <a:cubicBezTo>
                      <a:pt x="1508" y="9125"/>
                      <a:pt x="1360" y="9442"/>
                      <a:pt x="1225" y="9755"/>
                    </a:cubicBezTo>
                    <a:cubicBezTo>
                      <a:pt x="1088" y="10066"/>
                      <a:pt x="960" y="10388"/>
                      <a:pt x="845" y="10701"/>
                    </a:cubicBezTo>
                    <a:cubicBezTo>
                      <a:pt x="730" y="11016"/>
                      <a:pt x="624" y="11339"/>
                      <a:pt x="529" y="11656"/>
                    </a:cubicBezTo>
                    <a:cubicBezTo>
                      <a:pt x="436" y="11972"/>
                      <a:pt x="349" y="12295"/>
                      <a:pt x="276" y="12612"/>
                    </a:cubicBezTo>
                    <a:cubicBezTo>
                      <a:pt x="204" y="12928"/>
                      <a:pt x="140" y="13251"/>
                      <a:pt x="88" y="13566"/>
                    </a:cubicBezTo>
                    <a:cubicBezTo>
                      <a:pt x="55" y="13762"/>
                      <a:pt x="26" y="13962"/>
                      <a:pt x="0" y="14162"/>
                    </a:cubicBezTo>
                    <a:cubicBezTo>
                      <a:pt x="92" y="14298"/>
                      <a:pt x="187" y="14432"/>
                      <a:pt x="286" y="14564"/>
                    </a:cubicBezTo>
                    <a:cubicBezTo>
                      <a:pt x="436" y="14761"/>
                      <a:pt x="600" y="14962"/>
                      <a:pt x="769" y="15155"/>
                    </a:cubicBezTo>
                    <a:cubicBezTo>
                      <a:pt x="940" y="15348"/>
                      <a:pt x="1126" y="15542"/>
                      <a:pt x="1316" y="15729"/>
                    </a:cubicBezTo>
                    <a:cubicBezTo>
                      <a:pt x="1508" y="15915"/>
                      <a:pt x="1715" y="16102"/>
                      <a:pt x="1925" y="16282"/>
                    </a:cubicBezTo>
                    <a:cubicBezTo>
                      <a:pt x="2135" y="16462"/>
                      <a:pt x="2362" y="16641"/>
                      <a:pt x="2592" y="16811"/>
                    </a:cubicBezTo>
                    <a:cubicBezTo>
                      <a:pt x="2822" y="16982"/>
                      <a:pt x="3068" y="17155"/>
                      <a:pt x="3317" y="17317"/>
                    </a:cubicBezTo>
                    <a:cubicBezTo>
                      <a:pt x="3564" y="17478"/>
                      <a:pt x="3830" y="17642"/>
                      <a:pt x="4095" y="17794"/>
                    </a:cubicBezTo>
                    <a:cubicBezTo>
                      <a:pt x="4312" y="17921"/>
                      <a:pt x="4529" y="18039"/>
                      <a:pt x="4759" y="18160"/>
                    </a:cubicBezTo>
                    <a:cubicBezTo>
                      <a:pt x="5042" y="18305"/>
                      <a:pt x="5319" y="18441"/>
                      <a:pt x="5617" y="18578"/>
                    </a:cubicBezTo>
                    <a:cubicBezTo>
                      <a:pt x="5913" y="18715"/>
                      <a:pt x="6207" y="18841"/>
                      <a:pt x="6517" y="18966"/>
                    </a:cubicBezTo>
                    <a:cubicBezTo>
                      <a:pt x="6826" y="19093"/>
                      <a:pt x="7134" y="19209"/>
                      <a:pt x="7457" y="19323"/>
                    </a:cubicBezTo>
                    <a:cubicBezTo>
                      <a:pt x="7781" y="19438"/>
                      <a:pt x="8100" y="19541"/>
                      <a:pt x="8435" y="19645"/>
                    </a:cubicBezTo>
                    <a:cubicBezTo>
                      <a:pt x="8767" y="19747"/>
                      <a:pt x="9099" y="19840"/>
                      <a:pt x="9444" y="19929"/>
                    </a:cubicBezTo>
                    <a:cubicBezTo>
                      <a:pt x="9480" y="19941"/>
                      <a:pt x="9516" y="19950"/>
                      <a:pt x="9552" y="19958"/>
                    </a:cubicBezTo>
                    <a:cubicBezTo>
                      <a:pt x="9563" y="19753"/>
                      <a:pt x="9575" y="19541"/>
                      <a:pt x="9589" y="19333"/>
                    </a:cubicBezTo>
                    <a:cubicBezTo>
                      <a:pt x="9614" y="19001"/>
                      <a:pt x="9640" y="18654"/>
                      <a:pt x="9673" y="18315"/>
                    </a:cubicBezTo>
                    <a:cubicBezTo>
                      <a:pt x="9703" y="17974"/>
                      <a:pt x="9740" y="17621"/>
                      <a:pt x="9782" y="17273"/>
                    </a:cubicBezTo>
                    <a:cubicBezTo>
                      <a:pt x="9824" y="16923"/>
                      <a:pt x="9870" y="16564"/>
                      <a:pt x="9920" y="16210"/>
                    </a:cubicBezTo>
                    <a:cubicBezTo>
                      <a:pt x="9972" y="15857"/>
                      <a:pt x="10026" y="15491"/>
                      <a:pt x="10085" y="15132"/>
                    </a:cubicBezTo>
                    <a:cubicBezTo>
                      <a:pt x="10146" y="14773"/>
                      <a:pt x="10208" y="14406"/>
                      <a:pt x="10277" y="14042"/>
                    </a:cubicBezTo>
                    <a:cubicBezTo>
                      <a:pt x="10343" y="13680"/>
                      <a:pt x="10417" y="13312"/>
                      <a:pt x="10492" y="12947"/>
                    </a:cubicBezTo>
                    <a:cubicBezTo>
                      <a:pt x="10606" y="12400"/>
                      <a:pt x="10731" y="11843"/>
                      <a:pt x="10863" y="11295"/>
                    </a:cubicBezTo>
                    <a:cubicBezTo>
                      <a:pt x="10994" y="10749"/>
                      <a:pt x="11136" y="10195"/>
                      <a:pt x="11284" y="9653"/>
                    </a:cubicBezTo>
                    <a:cubicBezTo>
                      <a:pt x="11434" y="9108"/>
                      <a:pt x="11592" y="8568"/>
                      <a:pt x="11756" y="8031"/>
                    </a:cubicBezTo>
                    <a:cubicBezTo>
                      <a:pt x="11921" y="7497"/>
                      <a:pt x="12094" y="6967"/>
                      <a:pt x="12272" y="6447"/>
                    </a:cubicBezTo>
                    <a:cubicBezTo>
                      <a:pt x="12449" y="5925"/>
                      <a:pt x="12633" y="5415"/>
                      <a:pt x="12826" y="4912"/>
                    </a:cubicBezTo>
                    <a:cubicBezTo>
                      <a:pt x="13017" y="4407"/>
                      <a:pt x="13211" y="3921"/>
                      <a:pt x="13415" y="3439"/>
                    </a:cubicBezTo>
                    <a:cubicBezTo>
                      <a:pt x="13549" y="3119"/>
                      <a:pt x="13684" y="2807"/>
                      <a:pt x="13825" y="2498"/>
                    </a:cubicBezTo>
                    <a:cubicBezTo>
                      <a:pt x="13842" y="2460"/>
                      <a:pt x="13858" y="2423"/>
                      <a:pt x="13876" y="2386"/>
                    </a:cubicBezTo>
                    <a:cubicBezTo>
                      <a:pt x="13862" y="2381"/>
                      <a:pt x="13849" y="2377"/>
                      <a:pt x="13835" y="2374"/>
                    </a:cubicBezTo>
                    <a:cubicBezTo>
                      <a:pt x="13605" y="2315"/>
                      <a:pt x="13388" y="2251"/>
                      <a:pt x="13168" y="2177"/>
                    </a:cubicBezTo>
                    <a:cubicBezTo>
                      <a:pt x="12949" y="2102"/>
                      <a:pt x="12745" y="2028"/>
                      <a:pt x="12541" y="1941"/>
                    </a:cubicBezTo>
                    <a:cubicBezTo>
                      <a:pt x="12404" y="1884"/>
                      <a:pt x="12275" y="1826"/>
                      <a:pt x="12146" y="1765"/>
                    </a:cubicBezTo>
                    <a:cubicBezTo>
                      <a:pt x="12016" y="1704"/>
                      <a:pt x="11894" y="1641"/>
                      <a:pt x="11772" y="1575"/>
                    </a:cubicBezTo>
                    <a:cubicBezTo>
                      <a:pt x="11723" y="1549"/>
                      <a:pt x="11677" y="1523"/>
                      <a:pt x="11629" y="1496"/>
                    </a:cubicBezTo>
                    <a:cubicBezTo>
                      <a:pt x="11513" y="1427"/>
                      <a:pt x="11395" y="1353"/>
                      <a:pt x="11284" y="1282"/>
                    </a:cubicBezTo>
                    <a:cubicBezTo>
                      <a:pt x="11175" y="1210"/>
                      <a:pt x="11066" y="1132"/>
                      <a:pt x="10965" y="1056"/>
                    </a:cubicBezTo>
                    <a:cubicBezTo>
                      <a:pt x="10865" y="980"/>
                      <a:pt x="10765" y="899"/>
                      <a:pt x="10673" y="819"/>
                    </a:cubicBezTo>
                    <a:cubicBezTo>
                      <a:pt x="10583" y="740"/>
                      <a:pt x="10494" y="655"/>
                      <a:pt x="10412" y="570"/>
                    </a:cubicBezTo>
                    <a:cubicBezTo>
                      <a:pt x="10328" y="485"/>
                      <a:pt x="10249" y="397"/>
                      <a:pt x="10177" y="311"/>
                    </a:cubicBezTo>
                    <a:cubicBezTo>
                      <a:pt x="10095" y="210"/>
                      <a:pt x="10016" y="107"/>
                      <a:pt x="9946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4" name="Google Shape;6854;p24"/>
              <p:cNvSpPr/>
              <p:nvPr/>
            </p:nvSpPr>
            <p:spPr>
              <a:xfrm>
                <a:off x="3033125" y="1348487"/>
                <a:ext cx="110676" cy="10740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444" extrusionOk="0">
                    <a:moveTo>
                      <a:pt x="2855" y="0"/>
                    </a:moveTo>
                    <a:cubicBezTo>
                      <a:pt x="2719" y="0"/>
                      <a:pt x="2583" y="2"/>
                      <a:pt x="2445" y="6"/>
                    </a:cubicBezTo>
                    <a:cubicBezTo>
                      <a:pt x="2116" y="13"/>
                      <a:pt x="1797" y="30"/>
                      <a:pt x="1475" y="59"/>
                    </a:cubicBezTo>
                    <a:cubicBezTo>
                      <a:pt x="1193" y="83"/>
                      <a:pt x="917" y="115"/>
                      <a:pt x="643" y="155"/>
                    </a:cubicBezTo>
                    <a:cubicBezTo>
                      <a:pt x="589" y="227"/>
                      <a:pt x="539" y="296"/>
                      <a:pt x="490" y="371"/>
                    </a:cubicBezTo>
                    <a:cubicBezTo>
                      <a:pt x="400" y="504"/>
                      <a:pt x="324" y="641"/>
                      <a:pt x="259" y="782"/>
                    </a:cubicBezTo>
                    <a:cubicBezTo>
                      <a:pt x="194" y="921"/>
                      <a:pt x="141" y="1062"/>
                      <a:pt x="101" y="1206"/>
                    </a:cubicBezTo>
                    <a:cubicBezTo>
                      <a:pt x="60" y="1350"/>
                      <a:pt x="32" y="1494"/>
                      <a:pt x="17" y="1637"/>
                    </a:cubicBezTo>
                    <a:cubicBezTo>
                      <a:pt x="3" y="1781"/>
                      <a:pt x="0" y="1926"/>
                      <a:pt x="10" y="2071"/>
                    </a:cubicBezTo>
                    <a:cubicBezTo>
                      <a:pt x="22" y="2215"/>
                      <a:pt x="43" y="2362"/>
                      <a:pt x="79" y="2506"/>
                    </a:cubicBezTo>
                    <a:cubicBezTo>
                      <a:pt x="112" y="2649"/>
                      <a:pt x="161" y="2793"/>
                      <a:pt x="223" y="2933"/>
                    </a:cubicBezTo>
                    <a:cubicBezTo>
                      <a:pt x="283" y="3071"/>
                      <a:pt x="357" y="3213"/>
                      <a:pt x="441" y="3350"/>
                    </a:cubicBezTo>
                    <a:cubicBezTo>
                      <a:pt x="460" y="3383"/>
                      <a:pt x="479" y="3413"/>
                      <a:pt x="500" y="3443"/>
                    </a:cubicBezTo>
                    <a:cubicBezTo>
                      <a:pt x="781" y="3271"/>
                      <a:pt x="1064" y="3107"/>
                      <a:pt x="1351" y="2946"/>
                    </a:cubicBezTo>
                    <a:cubicBezTo>
                      <a:pt x="1679" y="2762"/>
                      <a:pt x="2007" y="2589"/>
                      <a:pt x="2343" y="2422"/>
                    </a:cubicBezTo>
                    <a:cubicBezTo>
                      <a:pt x="2678" y="2254"/>
                      <a:pt x="3012" y="2099"/>
                      <a:pt x="3353" y="1948"/>
                    </a:cubicBezTo>
                    <a:cubicBezTo>
                      <a:pt x="3390" y="1931"/>
                      <a:pt x="3430" y="1913"/>
                      <a:pt x="3468" y="1898"/>
                    </a:cubicBezTo>
                    <a:cubicBezTo>
                      <a:pt x="3445" y="1860"/>
                      <a:pt x="3422" y="1824"/>
                      <a:pt x="3400" y="1787"/>
                    </a:cubicBezTo>
                    <a:cubicBezTo>
                      <a:pt x="3368" y="1737"/>
                      <a:pt x="3343" y="1682"/>
                      <a:pt x="3318" y="1630"/>
                    </a:cubicBezTo>
                    <a:cubicBezTo>
                      <a:pt x="3294" y="1576"/>
                      <a:pt x="3274" y="1524"/>
                      <a:pt x="3256" y="1471"/>
                    </a:cubicBezTo>
                    <a:cubicBezTo>
                      <a:pt x="3230" y="1391"/>
                      <a:pt x="3210" y="1308"/>
                      <a:pt x="3199" y="1228"/>
                    </a:cubicBezTo>
                    <a:cubicBezTo>
                      <a:pt x="3186" y="1147"/>
                      <a:pt x="3180" y="1064"/>
                      <a:pt x="3182" y="983"/>
                    </a:cubicBezTo>
                    <a:cubicBezTo>
                      <a:pt x="3184" y="900"/>
                      <a:pt x="3192" y="819"/>
                      <a:pt x="3207" y="739"/>
                    </a:cubicBezTo>
                    <a:cubicBezTo>
                      <a:pt x="3223" y="658"/>
                      <a:pt x="3246" y="579"/>
                      <a:pt x="3275" y="497"/>
                    </a:cubicBezTo>
                    <a:cubicBezTo>
                      <a:pt x="3304" y="418"/>
                      <a:pt x="3340" y="339"/>
                      <a:pt x="3383" y="263"/>
                    </a:cubicBezTo>
                    <a:cubicBezTo>
                      <a:pt x="3412" y="210"/>
                      <a:pt x="3445" y="159"/>
                      <a:pt x="3479" y="109"/>
                    </a:cubicBezTo>
                    <a:cubicBezTo>
                      <a:pt x="3501" y="77"/>
                      <a:pt x="3524" y="44"/>
                      <a:pt x="3548" y="13"/>
                    </a:cubicBezTo>
                    <a:cubicBezTo>
                      <a:pt x="3522" y="12"/>
                      <a:pt x="3497" y="10"/>
                      <a:pt x="3471" y="10"/>
                    </a:cubicBezTo>
                    <a:cubicBezTo>
                      <a:pt x="3460" y="10"/>
                      <a:pt x="3448" y="10"/>
                      <a:pt x="3436" y="11"/>
                    </a:cubicBezTo>
                    <a:cubicBezTo>
                      <a:pt x="3240" y="4"/>
                      <a:pt x="3047" y="0"/>
                      <a:pt x="28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5" name="Google Shape;6855;p24"/>
              <p:cNvSpPr/>
              <p:nvPr/>
            </p:nvSpPr>
            <p:spPr>
              <a:xfrm>
                <a:off x="2735470" y="1897488"/>
                <a:ext cx="383794" cy="482151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15461" extrusionOk="0">
                    <a:moveTo>
                      <a:pt x="102" y="0"/>
                    </a:moveTo>
                    <a:cubicBezTo>
                      <a:pt x="88" y="120"/>
                      <a:pt x="74" y="236"/>
                      <a:pt x="62" y="353"/>
                    </a:cubicBezTo>
                    <a:cubicBezTo>
                      <a:pt x="35" y="666"/>
                      <a:pt x="15" y="985"/>
                      <a:pt x="6" y="1293"/>
                    </a:cubicBezTo>
                    <a:cubicBezTo>
                      <a:pt x="2" y="1429"/>
                      <a:pt x="0" y="1567"/>
                      <a:pt x="0" y="1704"/>
                    </a:cubicBezTo>
                    <a:cubicBezTo>
                      <a:pt x="2" y="2013"/>
                      <a:pt x="12" y="2308"/>
                      <a:pt x="36" y="2613"/>
                    </a:cubicBezTo>
                    <a:cubicBezTo>
                      <a:pt x="59" y="2915"/>
                      <a:pt x="92" y="3205"/>
                      <a:pt x="137" y="3501"/>
                    </a:cubicBezTo>
                    <a:cubicBezTo>
                      <a:pt x="182" y="3799"/>
                      <a:pt x="236" y="4082"/>
                      <a:pt x="302" y="4371"/>
                    </a:cubicBezTo>
                    <a:cubicBezTo>
                      <a:pt x="368" y="4658"/>
                      <a:pt x="442" y="4936"/>
                      <a:pt x="529" y="5216"/>
                    </a:cubicBezTo>
                    <a:cubicBezTo>
                      <a:pt x="617" y="5497"/>
                      <a:pt x="713" y="5764"/>
                      <a:pt x="821" y="6034"/>
                    </a:cubicBezTo>
                    <a:cubicBezTo>
                      <a:pt x="931" y="6303"/>
                      <a:pt x="1046" y="6562"/>
                      <a:pt x="1175" y="6821"/>
                    </a:cubicBezTo>
                    <a:cubicBezTo>
                      <a:pt x="1303" y="7079"/>
                      <a:pt x="1439" y="7328"/>
                      <a:pt x="1589" y="7574"/>
                    </a:cubicBezTo>
                    <a:lnTo>
                      <a:pt x="1585" y="7575"/>
                    </a:lnTo>
                    <a:cubicBezTo>
                      <a:pt x="1855" y="8005"/>
                      <a:pt x="2147" y="8431"/>
                      <a:pt x="2463" y="8848"/>
                    </a:cubicBezTo>
                    <a:cubicBezTo>
                      <a:pt x="2926" y="9459"/>
                      <a:pt x="3438" y="10055"/>
                      <a:pt x="3997" y="10625"/>
                    </a:cubicBezTo>
                    <a:cubicBezTo>
                      <a:pt x="4555" y="11195"/>
                      <a:pt x="5163" y="11739"/>
                      <a:pt x="5813" y="12245"/>
                    </a:cubicBezTo>
                    <a:cubicBezTo>
                      <a:pt x="6464" y="12751"/>
                      <a:pt x="7157" y="13218"/>
                      <a:pt x="7887" y="13641"/>
                    </a:cubicBezTo>
                    <a:cubicBezTo>
                      <a:pt x="7887" y="13641"/>
                      <a:pt x="9774" y="14480"/>
                      <a:pt x="9986" y="14584"/>
                    </a:cubicBezTo>
                    <a:cubicBezTo>
                      <a:pt x="10323" y="14749"/>
                      <a:pt x="10678" y="14905"/>
                      <a:pt x="11049" y="15045"/>
                    </a:cubicBezTo>
                    <a:lnTo>
                      <a:pt x="11092" y="15063"/>
                    </a:lnTo>
                    <a:cubicBezTo>
                      <a:pt x="11450" y="15196"/>
                      <a:pt x="11821" y="15319"/>
                      <a:pt x="12202" y="15429"/>
                    </a:cubicBezTo>
                    <a:cubicBezTo>
                      <a:pt x="12229" y="15437"/>
                      <a:pt x="12274" y="15451"/>
                      <a:pt x="12307" y="15461"/>
                    </a:cubicBezTo>
                    <a:lnTo>
                      <a:pt x="12290" y="15455"/>
                    </a:lnTo>
                    <a:cubicBezTo>
                      <a:pt x="12153" y="15405"/>
                      <a:pt x="12019" y="15340"/>
                      <a:pt x="11891" y="15260"/>
                    </a:cubicBezTo>
                    <a:cubicBezTo>
                      <a:pt x="11725" y="15158"/>
                      <a:pt x="11568" y="15028"/>
                      <a:pt x="11417" y="14876"/>
                    </a:cubicBezTo>
                    <a:cubicBezTo>
                      <a:pt x="11266" y="14722"/>
                      <a:pt x="11124" y="14545"/>
                      <a:pt x="10991" y="14344"/>
                    </a:cubicBezTo>
                    <a:cubicBezTo>
                      <a:pt x="10858" y="14140"/>
                      <a:pt x="10734" y="13917"/>
                      <a:pt x="10619" y="13670"/>
                    </a:cubicBezTo>
                    <a:cubicBezTo>
                      <a:pt x="10503" y="13419"/>
                      <a:pt x="10398" y="13154"/>
                      <a:pt x="10301" y="12860"/>
                    </a:cubicBezTo>
                    <a:cubicBezTo>
                      <a:pt x="10237" y="12665"/>
                      <a:pt x="10176" y="12463"/>
                      <a:pt x="10122" y="12249"/>
                    </a:cubicBezTo>
                    <a:cubicBezTo>
                      <a:pt x="10065" y="12036"/>
                      <a:pt x="10015" y="11817"/>
                      <a:pt x="9968" y="11585"/>
                    </a:cubicBezTo>
                    <a:cubicBezTo>
                      <a:pt x="9920" y="11354"/>
                      <a:pt x="9879" y="11118"/>
                      <a:pt x="9841" y="10868"/>
                    </a:cubicBezTo>
                    <a:cubicBezTo>
                      <a:pt x="9802" y="10618"/>
                      <a:pt x="9771" y="10366"/>
                      <a:pt x="9742" y="10100"/>
                    </a:cubicBezTo>
                    <a:cubicBezTo>
                      <a:pt x="9713" y="9834"/>
                      <a:pt x="9690" y="9568"/>
                      <a:pt x="9670" y="9288"/>
                    </a:cubicBezTo>
                    <a:cubicBezTo>
                      <a:pt x="9651" y="9007"/>
                      <a:pt x="9637" y="8727"/>
                      <a:pt x="9627" y="8432"/>
                    </a:cubicBezTo>
                    <a:cubicBezTo>
                      <a:pt x="9615" y="8138"/>
                      <a:pt x="9611" y="7847"/>
                      <a:pt x="9611" y="7538"/>
                    </a:cubicBezTo>
                    <a:cubicBezTo>
                      <a:pt x="9611" y="7401"/>
                      <a:pt x="9611" y="7263"/>
                      <a:pt x="9613" y="7124"/>
                    </a:cubicBezTo>
                    <a:cubicBezTo>
                      <a:pt x="9615" y="6813"/>
                      <a:pt x="9626" y="6487"/>
                      <a:pt x="9637" y="6165"/>
                    </a:cubicBezTo>
                    <a:cubicBezTo>
                      <a:pt x="9641" y="6044"/>
                      <a:pt x="9649" y="5922"/>
                      <a:pt x="9654" y="5798"/>
                    </a:cubicBezTo>
                    <a:cubicBezTo>
                      <a:pt x="9618" y="5787"/>
                      <a:pt x="9582" y="5778"/>
                      <a:pt x="9546" y="5770"/>
                    </a:cubicBezTo>
                    <a:cubicBezTo>
                      <a:pt x="9203" y="5679"/>
                      <a:pt x="8871" y="5586"/>
                      <a:pt x="8536" y="5484"/>
                    </a:cubicBezTo>
                    <a:cubicBezTo>
                      <a:pt x="8202" y="5382"/>
                      <a:pt x="7882" y="5275"/>
                      <a:pt x="7558" y="5162"/>
                    </a:cubicBezTo>
                    <a:cubicBezTo>
                      <a:pt x="7236" y="5047"/>
                      <a:pt x="6927" y="4932"/>
                      <a:pt x="6618" y="4806"/>
                    </a:cubicBezTo>
                    <a:cubicBezTo>
                      <a:pt x="6307" y="4680"/>
                      <a:pt x="6014" y="4555"/>
                      <a:pt x="5718" y="4418"/>
                    </a:cubicBezTo>
                    <a:cubicBezTo>
                      <a:pt x="5422" y="4283"/>
                      <a:pt x="5141" y="4147"/>
                      <a:pt x="4861" y="4000"/>
                    </a:cubicBezTo>
                    <a:cubicBezTo>
                      <a:pt x="4633" y="3881"/>
                      <a:pt x="4415" y="3760"/>
                      <a:pt x="4195" y="3635"/>
                    </a:cubicBezTo>
                    <a:cubicBezTo>
                      <a:pt x="3932" y="3482"/>
                      <a:pt x="3666" y="3319"/>
                      <a:pt x="3418" y="3156"/>
                    </a:cubicBezTo>
                    <a:cubicBezTo>
                      <a:pt x="3170" y="2995"/>
                      <a:pt x="2923" y="2823"/>
                      <a:pt x="2693" y="2651"/>
                    </a:cubicBezTo>
                    <a:cubicBezTo>
                      <a:pt x="2466" y="2480"/>
                      <a:pt x="2237" y="2301"/>
                      <a:pt x="2027" y="2121"/>
                    </a:cubicBezTo>
                    <a:cubicBezTo>
                      <a:pt x="1815" y="1941"/>
                      <a:pt x="1608" y="1754"/>
                      <a:pt x="1418" y="1567"/>
                    </a:cubicBezTo>
                    <a:cubicBezTo>
                      <a:pt x="1227" y="1381"/>
                      <a:pt x="1043" y="1186"/>
                      <a:pt x="872" y="995"/>
                    </a:cubicBezTo>
                    <a:cubicBezTo>
                      <a:pt x="701" y="803"/>
                      <a:pt x="537" y="603"/>
                      <a:pt x="389" y="403"/>
                    </a:cubicBezTo>
                    <a:cubicBezTo>
                      <a:pt x="288" y="271"/>
                      <a:pt x="192" y="136"/>
                      <a:pt x="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6" name="Google Shape;6856;p24"/>
              <p:cNvSpPr/>
              <p:nvPr/>
            </p:nvSpPr>
            <p:spPr>
              <a:xfrm>
                <a:off x="2700637" y="1353227"/>
                <a:ext cx="352609" cy="544209"/>
              </a:xfrm>
              <a:custGeom>
                <a:avLst/>
                <a:gdLst/>
                <a:ahLst/>
                <a:cxnLst/>
                <a:rect l="l" t="t" r="r" b="b"/>
                <a:pathLst>
                  <a:path w="11307" h="17451" extrusionOk="0">
                    <a:moveTo>
                      <a:pt x="11306" y="0"/>
                    </a:moveTo>
                    <a:lnTo>
                      <a:pt x="11306" y="0"/>
                    </a:lnTo>
                    <a:cubicBezTo>
                      <a:pt x="11267" y="7"/>
                      <a:pt x="11228" y="13"/>
                      <a:pt x="11190" y="19"/>
                    </a:cubicBezTo>
                    <a:cubicBezTo>
                      <a:pt x="10875" y="65"/>
                      <a:pt x="10571" y="122"/>
                      <a:pt x="10271" y="186"/>
                    </a:cubicBezTo>
                    <a:cubicBezTo>
                      <a:pt x="9815" y="288"/>
                      <a:pt x="9377" y="409"/>
                      <a:pt x="8945" y="552"/>
                    </a:cubicBezTo>
                    <a:cubicBezTo>
                      <a:pt x="8514" y="697"/>
                      <a:pt x="8099" y="861"/>
                      <a:pt x="7696" y="1047"/>
                    </a:cubicBezTo>
                    <a:cubicBezTo>
                      <a:pt x="7294" y="1231"/>
                      <a:pt x="6907" y="1436"/>
                      <a:pt x="6534" y="1662"/>
                    </a:cubicBezTo>
                    <a:cubicBezTo>
                      <a:pt x="6165" y="1889"/>
                      <a:pt x="5808" y="2135"/>
                      <a:pt x="5473" y="2400"/>
                    </a:cubicBezTo>
                    <a:cubicBezTo>
                      <a:pt x="5139" y="2664"/>
                      <a:pt x="4819" y="2947"/>
                      <a:pt x="4520" y="3248"/>
                    </a:cubicBezTo>
                    <a:cubicBezTo>
                      <a:pt x="4241" y="3528"/>
                      <a:pt x="3978" y="3829"/>
                      <a:pt x="3734" y="4139"/>
                    </a:cubicBezTo>
                    <a:cubicBezTo>
                      <a:pt x="3728" y="4145"/>
                      <a:pt x="3724" y="4152"/>
                      <a:pt x="3720" y="4156"/>
                    </a:cubicBezTo>
                    <a:cubicBezTo>
                      <a:pt x="3382" y="4594"/>
                      <a:pt x="3060" y="5048"/>
                      <a:pt x="2758" y="5521"/>
                    </a:cubicBezTo>
                    <a:cubicBezTo>
                      <a:pt x="2154" y="6470"/>
                      <a:pt x="1629" y="7488"/>
                      <a:pt x="1204" y="8551"/>
                    </a:cubicBezTo>
                    <a:cubicBezTo>
                      <a:pt x="777" y="9615"/>
                      <a:pt x="450" y="10725"/>
                      <a:pt x="233" y="11854"/>
                    </a:cubicBezTo>
                    <a:cubicBezTo>
                      <a:pt x="156" y="12258"/>
                      <a:pt x="91" y="12665"/>
                      <a:pt x="41" y="13070"/>
                    </a:cubicBezTo>
                    <a:lnTo>
                      <a:pt x="42" y="13070"/>
                    </a:lnTo>
                    <a:cubicBezTo>
                      <a:pt x="9" y="13396"/>
                      <a:pt x="0" y="13723"/>
                      <a:pt x="20" y="14048"/>
                    </a:cubicBezTo>
                    <a:cubicBezTo>
                      <a:pt x="39" y="14374"/>
                      <a:pt x="85" y="14700"/>
                      <a:pt x="157" y="15024"/>
                    </a:cubicBezTo>
                    <a:cubicBezTo>
                      <a:pt x="229" y="15346"/>
                      <a:pt x="328" y="15671"/>
                      <a:pt x="452" y="15988"/>
                    </a:cubicBezTo>
                    <a:cubicBezTo>
                      <a:pt x="535" y="16201"/>
                      <a:pt x="630" y="16413"/>
                      <a:pt x="736" y="16621"/>
                    </a:cubicBezTo>
                    <a:cubicBezTo>
                      <a:pt x="840" y="16829"/>
                      <a:pt x="959" y="17041"/>
                      <a:pt x="1087" y="17243"/>
                    </a:cubicBezTo>
                    <a:cubicBezTo>
                      <a:pt x="1129" y="17314"/>
                      <a:pt x="1172" y="17382"/>
                      <a:pt x="1219" y="17451"/>
                    </a:cubicBezTo>
                    <a:cubicBezTo>
                      <a:pt x="1245" y="17252"/>
                      <a:pt x="1273" y="17051"/>
                      <a:pt x="1306" y="16855"/>
                    </a:cubicBezTo>
                    <a:cubicBezTo>
                      <a:pt x="1357" y="16540"/>
                      <a:pt x="1421" y="16216"/>
                      <a:pt x="1494" y="15901"/>
                    </a:cubicBezTo>
                    <a:cubicBezTo>
                      <a:pt x="1569" y="15584"/>
                      <a:pt x="1652" y="15261"/>
                      <a:pt x="1749" y="14945"/>
                    </a:cubicBezTo>
                    <a:cubicBezTo>
                      <a:pt x="1842" y="14628"/>
                      <a:pt x="1950" y="14305"/>
                      <a:pt x="2065" y="13990"/>
                    </a:cubicBezTo>
                    <a:cubicBezTo>
                      <a:pt x="2180" y="13677"/>
                      <a:pt x="2309" y="13356"/>
                      <a:pt x="2443" y="13044"/>
                    </a:cubicBezTo>
                    <a:cubicBezTo>
                      <a:pt x="2578" y="12731"/>
                      <a:pt x="2728" y="12414"/>
                      <a:pt x="2881" y="12105"/>
                    </a:cubicBezTo>
                    <a:cubicBezTo>
                      <a:pt x="3038" y="11796"/>
                      <a:pt x="3205" y="11484"/>
                      <a:pt x="3380" y="11179"/>
                    </a:cubicBezTo>
                    <a:cubicBezTo>
                      <a:pt x="3642" y="10724"/>
                      <a:pt x="3929" y="10265"/>
                      <a:pt x="4233" y="9821"/>
                    </a:cubicBezTo>
                    <a:cubicBezTo>
                      <a:pt x="4535" y="9378"/>
                      <a:pt x="4862" y="8937"/>
                      <a:pt x="5206" y="8511"/>
                    </a:cubicBezTo>
                    <a:cubicBezTo>
                      <a:pt x="5548" y="8086"/>
                      <a:pt x="5911" y="7667"/>
                      <a:pt x="6289" y="7262"/>
                    </a:cubicBezTo>
                    <a:cubicBezTo>
                      <a:pt x="6667" y="6858"/>
                      <a:pt x="7062" y="6467"/>
                      <a:pt x="7473" y="6086"/>
                    </a:cubicBezTo>
                    <a:cubicBezTo>
                      <a:pt x="7884" y="5705"/>
                      <a:pt x="8309" y="5340"/>
                      <a:pt x="8750" y="4987"/>
                    </a:cubicBezTo>
                    <a:cubicBezTo>
                      <a:pt x="9191" y="4635"/>
                      <a:pt x="9638" y="4303"/>
                      <a:pt x="10104" y="3981"/>
                    </a:cubicBezTo>
                    <a:cubicBezTo>
                      <a:pt x="10415" y="3765"/>
                      <a:pt x="10725" y="3563"/>
                      <a:pt x="11046" y="3363"/>
                    </a:cubicBezTo>
                    <a:cubicBezTo>
                      <a:pt x="11086" y="3337"/>
                      <a:pt x="11125" y="3314"/>
                      <a:pt x="11165" y="3290"/>
                    </a:cubicBezTo>
                    <a:cubicBezTo>
                      <a:pt x="11145" y="3257"/>
                      <a:pt x="11125" y="3226"/>
                      <a:pt x="11105" y="3196"/>
                    </a:cubicBezTo>
                    <a:cubicBezTo>
                      <a:pt x="11021" y="3061"/>
                      <a:pt x="10947" y="2919"/>
                      <a:pt x="10886" y="2779"/>
                    </a:cubicBezTo>
                    <a:cubicBezTo>
                      <a:pt x="10827" y="2638"/>
                      <a:pt x="10778" y="2495"/>
                      <a:pt x="10743" y="2351"/>
                    </a:cubicBezTo>
                    <a:cubicBezTo>
                      <a:pt x="10707" y="2207"/>
                      <a:pt x="10685" y="2062"/>
                      <a:pt x="10674" y="1918"/>
                    </a:cubicBezTo>
                    <a:cubicBezTo>
                      <a:pt x="10663" y="1773"/>
                      <a:pt x="10666" y="1628"/>
                      <a:pt x="10681" y="1484"/>
                    </a:cubicBezTo>
                    <a:cubicBezTo>
                      <a:pt x="10695" y="1340"/>
                      <a:pt x="10722" y="1196"/>
                      <a:pt x="10764" y="1053"/>
                    </a:cubicBezTo>
                    <a:cubicBezTo>
                      <a:pt x="10803" y="909"/>
                      <a:pt x="10858" y="768"/>
                      <a:pt x="10922" y="628"/>
                    </a:cubicBezTo>
                    <a:cubicBezTo>
                      <a:pt x="10988" y="488"/>
                      <a:pt x="11063" y="352"/>
                      <a:pt x="11154" y="216"/>
                    </a:cubicBezTo>
                    <a:cubicBezTo>
                      <a:pt x="11203" y="143"/>
                      <a:pt x="11253" y="71"/>
                      <a:pt x="11306" y="0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7" name="Google Shape;6857;p24"/>
              <p:cNvSpPr/>
              <p:nvPr/>
            </p:nvSpPr>
            <p:spPr>
              <a:xfrm>
                <a:off x="2816893" y="1275204"/>
                <a:ext cx="365114" cy="207256"/>
              </a:xfrm>
              <a:custGeom>
                <a:avLst/>
                <a:gdLst/>
                <a:ahLst/>
                <a:cxnLst/>
                <a:rect l="l" t="t" r="r" b="b"/>
                <a:pathLst>
                  <a:path w="11708" h="6646" extrusionOk="0">
                    <a:moveTo>
                      <a:pt x="10775" y="1"/>
                    </a:moveTo>
                    <a:cubicBezTo>
                      <a:pt x="10668" y="1"/>
                      <a:pt x="10561" y="9"/>
                      <a:pt x="10459" y="31"/>
                    </a:cubicBezTo>
                    <a:cubicBezTo>
                      <a:pt x="9886" y="157"/>
                      <a:pt x="9325" y="310"/>
                      <a:pt x="8781" y="487"/>
                    </a:cubicBezTo>
                    <a:cubicBezTo>
                      <a:pt x="7772" y="812"/>
                      <a:pt x="6822" y="1216"/>
                      <a:pt x="5938" y="1680"/>
                    </a:cubicBezTo>
                    <a:cubicBezTo>
                      <a:pt x="5496" y="1911"/>
                      <a:pt x="5074" y="2156"/>
                      <a:pt x="4651" y="2422"/>
                    </a:cubicBezTo>
                    <a:cubicBezTo>
                      <a:pt x="4231" y="2688"/>
                      <a:pt x="3811" y="2975"/>
                      <a:pt x="3402" y="3286"/>
                    </a:cubicBezTo>
                    <a:cubicBezTo>
                      <a:pt x="2582" y="3907"/>
                      <a:pt x="1790" y="4616"/>
                      <a:pt x="1051" y="5409"/>
                    </a:cubicBezTo>
                    <a:cubicBezTo>
                      <a:pt x="686" y="5800"/>
                      <a:pt x="335" y="6214"/>
                      <a:pt x="0" y="6646"/>
                    </a:cubicBezTo>
                    <a:cubicBezTo>
                      <a:pt x="243" y="6334"/>
                      <a:pt x="509" y="6035"/>
                      <a:pt x="787" y="5753"/>
                    </a:cubicBezTo>
                    <a:cubicBezTo>
                      <a:pt x="1084" y="5454"/>
                      <a:pt x="1403" y="5169"/>
                      <a:pt x="1740" y="4906"/>
                    </a:cubicBezTo>
                    <a:cubicBezTo>
                      <a:pt x="2076" y="4641"/>
                      <a:pt x="2431" y="4394"/>
                      <a:pt x="2802" y="4168"/>
                    </a:cubicBezTo>
                    <a:cubicBezTo>
                      <a:pt x="3175" y="3944"/>
                      <a:pt x="3560" y="3737"/>
                      <a:pt x="3962" y="3552"/>
                    </a:cubicBezTo>
                    <a:cubicBezTo>
                      <a:pt x="4365" y="3365"/>
                      <a:pt x="4780" y="3201"/>
                      <a:pt x="5212" y="3057"/>
                    </a:cubicBezTo>
                    <a:cubicBezTo>
                      <a:pt x="5643" y="2912"/>
                      <a:pt x="6081" y="2791"/>
                      <a:pt x="6539" y="2691"/>
                    </a:cubicBezTo>
                    <a:cubicBezTo>
                      <a:pt x="6842" y="2624"/>
                      <a:pt x="7145" y="2567"/>
                      <a:pt x="7460" y="2521"/>
                    </a:cubicBezTo>
                    <a:cubicBezTo>
                      <a:pt x="7499" y="2514"/>
                      <a:pt x="7538" y="2508"/>
                      <a:pt x="7577" y="2502"/>
                    </a:cubicBezTo>
                    <a:cubicBezTo>
                      <a:pt x="7623" y="2442"/>
                      <a:pt x="7672" y="2381"/>
                      <a:pt x="7725" y="2321"/>
                    </a:cubicBezTo>
                    <a:cubicBezTo>
                      <a:pt x="7837" y="2192"/>
                      <a:pt x="7958" y="2069"/>
                      <a:pt x="8093" y="1946"/>
                    </a:cubicBezTo>
                    <a:cubicBezTo>
                      <a:pt x="8183" y="1862"/>
                      <a:pt x="8275" y="1785"/>
                      <a:pt x="8375" y="1706"/>
                    </a:cubicBezTo>
                    <a:cubicBezTo>
                      <a:pt x="8474" y="1627"/>
                      <a:pt x="8574" y="1553"/>
                      <a:pt x="8682" y="1480"/>
                    </a:cubicBezTo>
                    <a:cubicBezTo>
                      <a:pt x="8791" y="1407"/>
                      <a:pt x="8899" y="1336"/>
                      <a:pt x="9016" y="1266"/>
                    </a:cubicBezTo>
                    <a:cubicBezTo>
                      <a:pt x="9093" y="1220"/>
                      <a:pt x="9172" y="1174"/>
                      <a:pt x="9253" y="1129"/>
                    </a:cubicBezTo>
                    <a:cubicBezTo>
                      <a:pt x="9374" y="1063"/>
                      <a:pt x="9503" y="997"/>
                      <a:pt x="9631" y="935"/>
                    </a:cubicBezTo>
                    <a:cubicBezTo>
                      <a:pt x="9759" y="875"/>
                      <a:pt x="9896" y="813"/>
                      <a:pt x="10029" y="757"/>
                    </a:cubicBezTo>
                    <a:cubicBezTo>
                      <a:pt x="10164" y="702"/>
                      <a:pt x="10307" y="646"/>
                      <a:pt x="10449" y="596"/>
                    </a:cubicBezTo>
                    <a:cubicBezTo>
                      <a:pt x="10590" y="546"/>
                      <a:pt x="10738" y="495"/>
                      <a:pt x="10885" y="451"/>
                    </a:cubicBezTo>
                    <a:cubicBezTo>
                      <a:pt x="11106" y="383"/>
                      <a:pt x="11340" y="318"/>
                      <a:pt x="11572" y="265"/>
                    </a:cubicBezTo>
                    <a:cubicBezTo>
                      <a:pt x="11616" y="254"/>
                      <a:pt x="11661" y="244"/>
                      <a:pt x="11707" y="235"/>
                    </a:cubicBezTo>
                    <a:cubicBezTo>
                      <a:pt x="11690" y="228"/>
                      <a:pt x="11675" y="221"/>
                      <a:pt x="11660" y="213"/>
                    </a:cubicBezTo>
                    <a:cubicBezTo>
                      <a:pt x="11536" y="156"/>
                      <a:pt x="11417" y="110"/>
                      <a:pt x="11297" y="77"/>
                    </a:cubicBezTo>
                    <a:cubicBezTo>
                      <a:pt x="11118" y="27"/>
                      <a:pt x="10947" y="1"/>
                      <a:pt x="10775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8" name="Google Shape;6858;p24"/>
              <p:cNvSpPr/>
              <p:nvPr/>
            </p:nvSpPr>
            <p:spPr>
              <a:xfrm>
                <a:off x="2697394" y="1760869"/>
                <a:ext cx="87599" cy="372817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11955" extrusionOk="0">
                    <a:moveTo>
                      <a:pt x="143" y="1"/>
                    </a:moveTo>
                    <a:cubicBezTo>
                      <a:pt x="123" y="162"/>
                      <a:pt x="106" y="324"/>
                      <a:pt x="89" y="485"/>
                    </a:cubicBezTo>
                    <a:cubicBezTo>
                      <a:pt x="63" y="770"/>
                      <a:pt x="41" y="1053"/>
                      <a:pt x="27" y="1338"/>
                    </a:cubicBezTo>
                    <a:cubicBezTo>
                      <a:pt x="12" y="1621"/>
                      <a:pt x="5" y="1906"/>
                      <a:pt x="2" y="2188"/>
                    </a:cubicBezTo>
                    <a:cubicBezTo>
                      <a:pt x="1" y="2753"/>
                      <a:pt x="24" y="3315"/>
                      <a:pt x="74" y="3870"/>
                    </a:cubicBezTo>
                    <a:cubicBezTo>
                      <a:pt x="124" y="4425"/>
                      <a:pt x="199" y="4974"/>
                      <a:pt x="297" y="5513"/>
                    </a:cubicBezTo>
                    <a:cubicBezTo>
                      <a:pt x="494" y="6591"/>
                      <a:pt x="783" y="7628"/>
                      <a:pt x="1148" y="8605"/>
                    </a:cubicBezTo>
                    <a:cubicBezTo>
                      <a:pt x="1512" y="9583"/>
                      <a:pt x="1950" y="10503"/>
                      <a:pt x="2442" y="11353"/>
                    </a:cubicBezTo>
                    <a:cubicBezTo>
                      <a:pt x="2557" y="11554"/>
                      <a:pt x="2679" y="11755"/>
                      <a:pt x="2804" y="11955"/>
                    </a:cubicBezTo>
                    <a:lnTo>
                      <a:pt x="2809" y="11954"/>
                    </a:lnTo>
                    <a:cubicBezTo>
                      <a:pt x="2659" y="11706"/>
                      <a:pt x="2522" y="11459"/>
                      <a:pt x="2395" y="11200"/>
                    </a:cubicBezTo>
                    <a:cubicBezTo>
                      <a:pt x="2265" y="10941"/>
                      <a:pt x="2149" y="10683"/>
                      <a:pt x="2041" y="10412"/>
                    </a:cubicBezTo>
                    <a:cubicBezTo>
                      <a:pt x="1933" y="10144"/>
                      <a:pt x="1838" y="9875"/>
                      <a:pt x="1749" y="9594"/>
                    </a:cubicBezTo>
                    <a:cubicBezTo>
                      <a:pt x="1661" y="9317"/>
                      <a:pt x="1588" y="9039"/>
                      <a:pt x="1522" y="8750"/>
                    </a:cubicBezTo>
                    <a:cubicBezTo>
                      <a:pt x="1454" y="8461"/>
                      <a:pt x="1401" y="8177"/>
                      <a:pt x="1357" y="7881"/>
                    </a:cubicBezTo>
                    <a:cubicBezTo>
                      <a:pt x="1311" y="7584"/>
                      <a:pt x="1279" y="7294"/>
                      <a:pt x="1256" y="6991"/>
                    </a:cubicBezTo>
                    <a:cubicBezTo>
                      <a:pt x="1231" y="6687"/>
                      <a:pt x="1221" y="6393"/>
                      <a:pt x="1220" y="6084"/>
                    </a:cubicBezTo>
                    <a:cubicBezTo>
                      <a:pt x="1220" y="5947"/>
                      <a:pt x="1221" y="5809"/>
                      <a:pt x="1224" y="5672"/>
                    </a:cubicBezTo>
                    <a:cubicBezTo>
                      <a:pt x="1231" y="5365"/>
                      <a:pt x="1252" y="5043"/>
                      <a:pt x="1282" y="4732"/>
                    </a:cubicBezTo>
                    <a:cubicBezTo>
                      <a:pt x="1295" y="4617"/>
                      <a:pt x="1308" y="4498"/>
                      <a:pt x="1322" y="4380"/>
                    </a:cubicBezTo>
                    <a:cubicBezTo>
                      <a:pt x="1277" y="4310"/>
                      <a:pt x="1231" y="4242"/>
                      <a:pt x="1188" y="4173"/>
                    </a:cubicBezTo>
                    <a:cubicBezTo>
                      <a:pt x="1062" y="3969"/>
                      <a:pt x="944" y="3760"/>
                      <a:pt x="839" y="3552"/>
                    </a:cubicBezTo>
                    <a:cubicBezTo>
                      <a:pt x="733" y="3343"/>
                      <a:pt x="638" y="3131"/>
                      <a:pt x="554" y="2919"/>
                    </a:cubicBezTo>
                    <a:cubicBezTo>
                      <a:pt x="431" y="2602"/>
                      <a:pt x="331" y="2278"/>
                      <a:pt x="260" y="1955"/>
                    </a:cubicBezTo>
                    <a:cubicBezTo>
                      <a:pt x="188" y="1631"/>
                      <a:pt x="143" y="1303"/>
                      <a:pt x="123" y="978"/>
                    </a:cubicBezTo>
                    <a:cubicBezTo>
                      <a:pt x="103" y="654"/>
                      <a:pt x="110" y="326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9" name="Google Shape;6859;p24"/>
              <p:cNvSpPr/>
              <p:nvPr/>
            </p:nvSpPr>
            <p:spPr>
              <a:xfrm>
                <a:off x="3127084" y="1298062"/>
                <a:ext cx="276393" cy="163815"/>
              </a:xfrm>
              <a:custGeom>
                <a:avLst/>
                <a:gdLst/>
                <a:ahLst/>
                <a:cxnLst/>
                <a:rect l="l" t="t" r="r" b="b"/>
                <a:pathLst>
                  <a:path w="8863" h="5253" extrusionOk="0">
                    <a:moveTo>
                      <a:pt x="4344" y="327"/>
                    </a:moveTo>
                    <a:cubicBezTo>
                      <a:pt x="4373" y="327"/>
                      <a:pt x="4400" y="328"/>
                      <a:pt x="4424" y="333"/>
                    </a:cubicBezTo>
                    <a:cubicBezTo>
                      <a:pt x="4506" y="333"/>
                      <a:pt x="4587" y="333"/>
                      <a:pt x="4667" y="337"/>
                    </a:cubicBezTo>
                    <a:cubicBezTo>
                      <a:pt x="4805" y="340"/>
                      <a:pt x="4944" y="350"/>
                      <a:pt x="5078" y="362"/>
                    </a:cubicBezTo>
                    <a:cubicBezTo>
                      <a:pt x="5219" y="375"/>
                      <a:pt x="5350" y="391"/>
                      <a:pt x="5484" y="411"/>
                    </a:cubicBezTo>
                    <a:cubicBezTo>
                      <a:pt x="5573" y="424"/>
                      <a:pt x="5659" y="438"/>
                      <a:pt x="5747" y="455"/>
                    </a:cubicBezTo>
                    <a:cubicBezTo>
                      <a:pt x="5833" y="474"/>
                      <a:pt x="5918" y="491"/>
                      <a:pt x="6004" y="511"/>
                    </a:cubicBezTo>
                    <a:lnTo>
                      <a:pt x="6116" y="539"/>
                    </a:lnTo>
                    <a:cubicBezTo>
                      <a:pt x="6159" y="549"/>
                      <a:pt x="6204" y="562"/>
                      <a:pt x="6256" y="576"/>
                    </a:cubicBezTo>
                    <a:cubicBezTo>
                      <a:pt x="6336" y="599"/>
                      <a:pt x="6415" y="623"/>
                      <a:pt x="6497" y="649"/>
                    </a:cubicBezTo>
                    <a:cubicBezTo>
                      <a:pt x="6573" y="675"/>
                      <a:pt x="6650" y="702"/>
                      <a:pt x="6729" y="733"/>
                    </a:cubicBezTo>
                    <a:cubicBezTo>
                      <a:pt x="6803" y="763"/>
                      <a:pt x="6878" y="792"/>
                      <a:pt x="6950" y="825"/>
                    </a:cubicBezTo>
                    <a:cubicBezTo>
                      <a:pt x="7023" y="856"/>
                      <a:pt x="7091" y="889"/>
                      <a:pt x="7160" y="922"/>
                    </a:cubicBezTo>
                    <a:cubicBezTo>
                      <a:pt x="7230" y="958"/>
                      <a:pt x="7295" y="993"/>
                      <a:pt x="7357" y="1029"/>
                    </a:cubicBezTo>
                    <a:cubicBezTo>
                      <a:pt x="7399" y="1052"/>
                      <a:pt x="7442" y="1079"/>
                      <a:pt x="7483" y="1105"/>
                    </a:cubicBezTo>
                    <a:cubicBezTo>
                      <a:pt x="7522" y="1129"/>
                      <a:pt x="7562" y="1157"/>
                      <a:pt x="7604" y="1184"/>
                    </a:cubicBezTo>
                    <a:cubicBezTo>
                      <a:pt x="7662" y="1223"/>
                      <a:pt x="7719" y="1265"/>
                      <a:pt x="7771" y="1306"/>
                    </a:cubicBezTo>
                    <a:cubicBezTo>
                      <a:pt x="7823" y="1349"/>
                      <a:pt x="7874" y="1393"/>
                      <a:pt x="7922" y="1436"/>
                    </a:cubicBezTo>
                    <a:cubicBezTo>
                      <a:pt x="7968" y="1476"/>
                      <a:pt x="8014" y="1522"/>
                      <a:pt x="8057" y="1567"/>
                    </a:cubicBezTo>
                    <a:cubicBezTo>
                      <a:pt x="8097" y="1611"/>
                      <a:pt x="8139" y="1659"/>
                      <a:pt x="8175" y="1703"/>
                    </a:cubicBezTo>
                    <a:cubicBezTo>
                      <a:pt x="8211" y="1748"/>
                      <a:pt x="8245" y="1792"/>
                      <a:pt x="8277" y="1843"/>
                    </a:cubicBezTo>
                    <a:cubicBezTo>
                      <a:pt x="8309" y="1889"/>
                      <a:pt x="8337" y="1936"/>
                      <a:pt x="8362" y="1983"/>
                    </a:cubicBezTo>
                    <a:cubicBezTo>
                      <a:pt x="8389" y="2029"/>
                      <a:pt x="8411" y="2078"/>
                      <a:pt x="8431" y="2126"/>
                    </a:cubicBezTo>
                    <a:cubicBezTo>
                      <a:pt x="8461" y="2198"/>
                      <a:pt x="8484" y="2270"/>
                      <a:pt x="8500" y="2343"/>
                    </a:cubicBezTo>
                    <a:cubicBezTo>
                      <a:pt x="8519" y="2415"/>
                      <a:pt x="8529" y="2487"/>
                      <a:pt x="8533" y="2560"/>
                    </a:cubicBezTo>
                    <a:cubicBezTo>
                      <a:pt x="8539" y="2630"/>
                      <a:pt x="8534" y="2704"/>
                      <a:pt x="8527" y="2776"/>
                    </a:cubicBezTo>
                    <a:cubicBezTo>
                      <a:pt x="8519" y="2847"/>
                      <a:pt x="8504" y="2921"/>
                      <a:pt x="8484" y="2991"/>
                    </a:cubicBezTo>
                    <a:cubicBezTo>
                      <a:pt x="8462" y="3065"/>
                      <a:pt x="8435" y="3135"/>
                      <a:pt x="8404" y="3207"/>
                    </a:cubicBezTo>
                    <a:cubicBezTo>
                      <a:pt x="8381" y="3254"/>
                      <a:pt x="8356" y="3300"/>
                      <a:pt x="8327" y="3349"/>
                    </a:cubicBezTo>
                    <a:cubicBezTo>
                      <a:pt x="8299" y="3395"/>
                      <a:pt x="8268" y="3443"/>
                      <a:pt x="8237" y="3487"/>
                    </a:cubicBezTo>
                    <a:lnTo>
                      <a:pt x="8201" y="3535"/>
                    </a:lnTo>
                    <a:cubicBezTo>
                      <a:pt x="8176" y="3563"/>
                      <a:pt x="8153" y="3594"/>
                      <a:pt x="8126" y="3624"/>
                    </a:cubicBezTo>
                    <a:cubicBezTo>
                      <a:pt x="8087" y="3668"/>
                      <a:pt x="8046" y="3712"/>
                      <a:pt x="8001" y="3758"/>
                    </a:cubicBezTo>
                    <a:cubicBezTo>
                      <a:pt x="7958" y="3801"/>
                      <a:pt x="7910" y="3844"/>
                      <a:pt x="7860" y="3887"/>
                    </a:cubicBezTo>
                    <a:cubicBezTo>
                      <a:pt x="7810" y="3927"/>
                      <a:pt x="7759" y="3969"/>
                      <a:pt x="7705" y="4011"/>
                    </a:cubicBezTo>
                    <a:cubicBezTo>
                      <a:pt x="7650" y="4049"/>
                      <a:pt x="7594" y="4090"/>
                      <a:pt x="7534" y="4128"/>
                    </a:cubicBezTo>
                    <a:cubicBezTo>
                      <a:pt x="7493" y="4154"/>
                      <a:pt x="7453" y="4179"/>
                      <a:pt x="7412" y="4205"/>
                    </a:cubicBezTo>
                    <a:lnTo>
                      <a:pt x="7327" y="4255"/>
                    </a:lnTo>
                    <a:cubicBezTo>
                      <a:pt x="7266" y="4291"/>
                      <a:pt x="7196" y="4327"/>
                      <a:pt x="7125" y="4361"/>
                    </a:cubicBezTo>
                    <a:cubicBezTo>
                      <a:pt x="7058" y="4394"/>
                      <a:pt x="6986" y="4427"/>
                      <a:pt x="6911" y="4459"/>
                    </a:cubicBezTo>
                    <a:cubicBezTo>
                      <a:pt x="6836" y="4492"/>
                      <a:pt x="6760" y="4522"/>
                      <a:pt x="6686" y="4550"/>
                    </a:cubicBezTo>
                    <a:cubicBezTo>
                      <a:pt x="6609" y="4578"/>
                      <a:pt x="6530" y="4607"/>
                      <a:pt x="6450" y="4632"/>
                    </a:cubicBezTo>
                    <a:cubicBezTo>
                      <a:pt x="6369" y="4657"/>
                      <a:pt x="6286" y="4682"/>
                      <a:pt x="6205" y="4703"/>
                    </a:cubicBezTo>
                    <a:cubicBezTo>
                      <a:pt x="6121" y="4728"/>
                      <a:pt x="6034" y="4749"/>
                      <a:pt x="5926" y="4772"/>
                    </a:cubicBezTo>
                    <a:cubicBezTo>
                      <a:pt x="5852" y="4790"/>
                      <a:pt x="5773" y="4807"/>
                      <a:pt x="5692" y="4821"/>
                    </a:cubicBezTo>
                    <a:cubicBezTo>
                      <a:pt x="5603" y="4837"/>
                      <a:pt x="5514" y="4852"/>
                      <a:pt x="5426" y="4865"/>
                    </a:cubicBezTo>
                    <a:cubicBezTo>
                      <a:pt x="5292" y="4882"/>
                      <a:pt x="5156" y="4898"/>
                      <a:pt x="5019" y="4909"/>
                    </a:cubicBezTo>
                    <a:cubicBezTo>
                      <a:pt x="4883" y="4919"/>
                      <a:pt x="4743" y="4926"/>
                      <a:pt x="4605" y="4931"/>
                    </a:cubicBezTo>
                    <a:cubicBezTo>
                      <a:pt x="4548" y="4932"/>
                      <a:pt x="4490" y="4932"/>
                      <a:pt x="4433" y="4932"/>
                    </a:cubicBezTo>
                    <a:cubicBezTo>
                      <a:pt x="4352" y="4932"/>
                      <a:pt x="4272" y="4932"/>
                      <a:pt x="4193" y="4929"/>
                    </a:cubicBezTo>
                    <a:cubicBezTo>
                      <a:pt x="4056" y="4925"/>
                      <a:pt x="3918" y="4916"/>
                      <a:pt x="3781" y="4903"/>
                    </a:cubicBezTo>
                    <a:cubicBezTo>
                      <a:pt x="3643" y="4890"/>
                      <a:pt x="3511" y="4875"/>
                      <a:pt x="3377" y="4854"/>
                    </a:cubicBezTo>
                    <a:cubicBezTo>
                      <a:pt x="3288" y="4843"/>
                      <a:pt x="3202" y="4829"/>
                      <a:pt x="3113" y="4810"/>
                    </a:cubicBezTo>
                    <a:cubicBezTo>
                      <a:pt x="3027" y="4793"/>
                      <a:pt x="2942" y="4774"/>
                      <a:pt x="2856" y="4754"/>
                    </a:cubicBezTo>
                    <a:lnTo>
                      <a:pt x="2739" y="4725"/>
                    </a:lnTo>
                    <a:lnTo>
                      <a:pt x="2604" y="4689"/>
                    </a:lnTo>
                    <a:cubicBezTo>
                      <a:pt x="2522" y="4666"/>
                      <a:pt x="2443" y="4643"/>
                      <a:pt x="2364" y="4616"/>
                    </a:cubicBezTo>
                    <a:cubicBezTo>
                      <a:pt x="2285" y="4588"/>
                      <a:pt x="2207" y="4563"/>
                      <a:pt x="2131" y="4534"/>
                    </a:cubicBezTo>
                    <a:cubicBezTo>
                      <a:pt x="2058" y="4505"/>
                      <a:pt x="1984" y="4473"/>
                      <a:pt x="1911" y="4442"/>
                    </a:cubicBezTo>
                    <a:cubicBezTo>
                      <a:pt x="1839" y="4409"/>
                      <a:pt x="1769" y="4377"/>
                      <a:pt x="1700" y="4343"/>
                    </a:cubicBezTo>
                    <a:cubicBezTo>
                      <a:pt x="1626" y="4305"/>
                      <a:pt x="1559" y="4269"/>
                      <a:pt x="1494" y="4232"/>
                    </a:cubicBezTo>
                    <a:cubicBezTo>
                      <a:pt x="1431" y="4196"/>
                      <a:pt x="1366" y="4156"/>
                      <a:pt x="1307" y="4117"/>
                    </a:cubicBezTo>
                    <a:cubicBezTo>
                      <a:pt x="1250" y="4078"/>
                      <a:pt x="1189" y="4035"/>
                      <a:pt x="1136" y="3996"/>
                    </a:cubicBezTo>
                    <a:cubicBezTo>
                      <a:pt x="1081" y="3954"/>
                      <a:pt x="1028" y="3911"/>
                      <a:pt x="979" y="3868"/>
                    </a:cubicBezTo>
                    <a:cubicBezTo>
                      <a:pt x="931" y="3825"/>
                      <a:pt x="885" y="3782"/>
                      <a:pt x="840" y="3737"/>
                    </a:cubicBezTo>
                    <a:cubicBezTo>
                      <a:pt x="797" y="3693"/>
                      <a:pt x="755" y="3647"/>
                      <a:pt x="718" y="3602"/>
                    </a:cubicBezTo>
                    <a:cubicBezTo>
                      <a:pt x="679" y="3556"/>
                      <a:pt x="643" y="3509"/>
                      <a:pt x="610" y="3463"/>
                    </a:cubicBezTo>
                    <a:lnTo>
                      <a:pt x="584" y="3424"/>
                    </a:lnTo>
                    <a:cubicBezTo>
                      <a:pt x="562" y="3388"/>
                      <a:pt x="541" y="3355"/>
                      <a:pt x="521" y="3322"/>
                    </a:cubicBezTo>
                    <a:cubicBezTo>
                      <a:pt x="495" y="3276"/>
                      <a:pt x="469" y="3227"/>
                      <a:pt x="447" y="3178"/>
                    </a:cubicBezTo>
                    <a:cubicBezTo>
                      <a:pt x="426" y="3132"/>
                      <a:pt x="409" y="3083"/>
                      <a:pt x="391" y="3034"/>
                    </a:cubicBezTo>
                    <a:cubicBezTo>
                      <a:pt x="368" y="2962"/>
                      <a:pt x="351" y="2891"/>
                      <a:pt x="340" y="2817"/>
                    </a:cubicBezTo>
                    <a:cubicBezTo>
                      <a:pt x="330" y="2745"/>
                      <a:pt x="324" y="2674"/>
                      <a:pt x="325" y="2602"/>
                    </a:cubicBezTo>
                    <a:cubicBezTo>
                      <a:pt x="327" y="2528"/>
                      <a:pt x="334" y="2456"/>
                      <a:pt x="348" y="2385"/>
                    </a:cubicBezTo>
                    <a:cubicBezTo>
                      <a:pt x="363" y="2311"/>
                      <a:pt x="383" y="2241"/>
                      <a:pt x="410" y="2169"/>
                    </a:cubicBezTo>
                    <a:cubicBezTo>
                      <a:pt x="437" y="2097"/>
                      <a:pt x="469" y="2027"/>
                      <a:pt x="509" y="1955"/>
                    </a:cubicBezTo>
                    <a:cubicBezTo>
                      <a:pt x="534" y="1907"/>
                      <a:pt x="562" y="1863"/>
                      <a:pt x="596" y="1814"/>
                    </a:cubicBezTo>
                    <a:cubicBezTo>
                      <a:pt x="617" y="1784"/>
                      <a:pt x="636" y="1755"/>
                      <a:pt x="662" y="1723"/>
                    </a:cubicBezTo>
                    <a:lnTo>
                      <a:pt x="699" y="1676"/>
                    </a:lnTo>
                    <a:cubicBezTo>
                      <a:pt x="736" y="1630"/>
                      <a:pt x="777" y="1587"/>
                      <a:pt x="820" y="1541"/>
                    </a:cubicBezTo>
                    <a:cubicBezTo>
                      <a:pt x="863" y="1498"/>
                      <a:pt x="908" y="1454"/>
                      <a:pt x="956" y="1410"/>
                    </a:cubicBezTo>
                    <a:cubicBezTo>
                      <a:pt x="1005" y="1367"/>
                      <a:pt x="1053" y="1325"/>
                      <a:pt x="1107" y="1285"/>
                    </a:cubicBezTo>
                    <a:cubicBezTo>
                      <a:pt x="1163" y="1242"/>
                      <a:pt x="1218" y="1201"/>
                      <a:pt x="1274" y="1164"/>
                    </a:cubicBezTo>
                    <a:cubicBezTo>
                      <a:pt x="1332" y="1124"/>
                      <a:pt x="1391" y="1086"/>
                      <a:pt x="1454" y="1049"/>
                    </a:cubicBezTo>
                    <a:lnTo>
                      <a:pt x="1539" y="1000"/>
                    </a:lnTo>
                    <a:cubicBezTo>
                      <a:pt x="1599" y="966"/>
                      <a:pt x="1669" y="928"/>
                      <a:pt x="1740" y="894"/>
                    </a:cubicBezTo>
                    <a:cubicBezTo>
                      <a:pt x="1812" y="861"/>
                      <a:pt x="1884" y="826"/>
                      <a:pt x="1956" y="796"/>
                    </a:cubicBezTo>
                    <a:cubicBezTo>
                      <a:pt x="2027" y="764"/>
                      <a:pt x="2102" y="734"/>
                      <a:pt x="2181" y="705"/>
                    </a:cubicBezTo>
                    <a:cubicBezTo>
                      <a:pt x="2260" y="677"/>
                      <a:pt x="2342" y="649"/>
                      <a:pt x="2419" y="625"/>
                    </a:cubicBezTo>
                    <a:cubicBezTo>
                      <a:pt x="2500" y="599"/>
                      <a:pt x="2582" y="575"/>
                      <a:pt x="2666" y="553"/>
                    </a:cubicBezTo>
                    <a:cubicBezTo>
                      <a:pt x="2748" y="531"/>
                      <a:pt x="2833" y="510"/>
                      <a:pt x="2936" y="487"/>
                    </a:cubicBezTo>
                    <a:cubicBezTo>
                      <a:pt x="3015" y="471"/>
                      <a:pt x="3097" y="452"/>
                      <a:pt x="3179" y="438"/>
                    </a:cubicBezTo>
                    <a:cubicBezTo>
                      <a:pt x="3270" y="422"/>
                      <a:pt x="3359" y="408"/>
                      <a:pt x="3445" y="395"/>
                    </a:cubicBezTo>
                    <a:cubicBezTo>
                      <a:pt x="3580" y="378"/>
                      <a:pt x="3718" y="360"/>
                      <a:pt x="3853" y="350"/>
                    </a:cubicBezTo>
                    <a:cubicBezTo>
                      <a:pt x="3990" y="339"/>
                      <a:pt x="4128" y="332"/>
                      <a:pt x="4266" y="329"/>
                    </a:cubicBezTo>
                    <a:cubicBezTo>
                      <a:pt x="4293" y="328"/>
                      <a:pt x="4319" y="327"/>
                      <a:pt x="4344" y="327"/>
                    </a:cubicBezTo>
                    <a:close/>
                    <a:moveTo>
                      <a:pt x="4428" y="1"/>
                    </a:moveTo>
                    <a:lnTo>
                      <a:pt x="4252" y="2"/>
                    </a:lnTo>
                    <a:cubicBezTo>
                      <a:pt x="4111" y="5"/>
                      <a:pt x="3964" y="14"/>
                      <a:pt x="3820" y="24"/>
                    </a:cubicBezTo>
                    <a:cubicBezTo>
                      <a:pt x="3679" y="37"/>
                      <a:pt x="3536" y="53"/>
                      <a:pt x="3395" y="73"/>
                    </a:cubicBezTo>
                    <a:cubicBezTo>
                      <a:pt x="3306" y="86"/>
                      <a:pt x="3212" y="100"/>
                      <a:pt x="3116" y="117"/>
                    </a:cubicBezTo>
                    <a:cubicBezTo>
                      <a:pt x="3030" y="135"/>
                      <a:pt x="2943" y="152"/>
                      <a:pt x="2843" y="173"/>
                    </a:cubicBezTo>
                    <a:cubicBezTo>
                      <a:pt x="2753" y="194"/>
                      <a:pt x="2663" y="217"/>
                      <a:pt x="2577" y="240"/>
                    </a:cubicBezTo>
                    <a:cubicBezTo>
                      <a:pt x="2490" y="265"/>
                      <a:pt x="2404" y="290"/>
                      <a:pt x="2318" y="317"/>
                    </a:cubicBezTo>
                    <a:cubicBezTo>
                      <a:pt x="2236" y="345"/>
                      <a:pt x="2151" y="373"/>
                      <a:pt x="2066" y="403"/>
                    </a:cubicBezTo>
                    <a:cubicBezTo>
                      <a:pt x="1983" y="437"/>
                      <a:pt x="1901" y="468"/>
                      <a:pt x="1826" y="501"/>
                    </a:cubicBezTo>
                    <a:cubicBezTo>
                      <a:pt x="1749" y="534"/>
                      <a:pt x="1674" y="569"/>
                      <a:pt x="1596" y="606"/>
                    </a:cubicBezTo>
                    <a:cubicBezTo>
                      <a:pt x="1519" y="645"/>
                      <a:pt x="1445" y="684"/>
                      <a:pt x="1379" y="721"/>
                    </a:cubicBezTo>
                    <a:lnTo>
                      <a:pt x="1287" y="776"/>
                    </a:lnTo>
                    <a:cubicBezTo>
                      <a:pt x="1218" y="817"/>
                      <a:pt x="1153" y="858"/>
                      <a:pt x="1089" y="902"/>
                    </a:cubicBezTo>
                    <a:cubicBezTo>
                      <a:pt x="1027" y="943"/>
                      <a:pt x="966" y="989"/>
                      <a:pt x="906" y="1035"/>
                    </a:cubicBezTo>
                    <a:cubicBezTo>
                      <a:pt x="844" y="1082"/>
                      <a:pt x="791" y="1127"/>
                      <a:pt x="736" y="1175"/>
                    </a:cubicBezTo>
                    <a:cubicBezTo>
                      <a:pt x="682" y="1226"/>
                      <a:pt x="633" y="1272"/>
                      <a:pt x="584" y="1322"/>
                    </a:cubicBezTo>
                    <a:cubicBezTo>
                      <a:pt x="535" y="1372"/>
                      <a:pt x="491" y="1423"/>
                      <a:pt x="447" y="1475"/>
                    </a:cubicBezTo>
                    <a:lnTo>
                      <a:pt x="403" y="1531"/>
                    </a:lnTo>
                    <a:cubicBezTo>
                      <a:pt x="376" y="1567"/>
                      <a:pt x="351" y="1602"/>
                      <a:pt x="327" y="1637"/>
                    </a:cubicBezTo>
                    <a:cubicBezTo>
                      <a:pt x="288" y="1693"/>
                      <a:pt x="255" y="1746"/>
                      <a:pt x="225" y="1802"/>
                    </a:cubicBezTo>
                    <a:cubicBezTo>
                      <a:pt x="176" y="1889"/>
                      <a:pt x="138" y="1972"/>
                      <a:pt x="107" y="2060"/>
                    </a:cubicBezTo>
                    <a:cubicBezTo>
                      <a:pt x="72" y="2147"/>
                      <a:pt x="49" y="2234"/>
                      <a:pt x="31" y="2326"/>
                    </a:cubicBezTo>
                    <a:cubicBezTo>
                      <a:pt x="13" y="2415"/>
                      <a:pt x="3" y="2505"/>
                      <a:pt x="2" y="2596"/>
                    </a:cubicBezTo>
                    <a:cubicBezTo>
                      <a:pt x="0" y="2686"/>
                      <a:pt x="6" y="2778"/>
                      <a:pt x="20" y="2868"/>
                    </a:cubicBezTo>
                    <a:cubicBezTo>
                      <a:pt x="35" y="2958"/>
                      <a:pt x="56" y="3047"/>
                      <a:pt x="85" y="3135"/>
                    </a:cubicBezTo>
                    <a:cubicBezTo>
                      <a:pt x="104" y="3197"/>
                      <a:pt x="128" y="3256"/>
                      <a:pt x="153" y="3312"/>
                    </a:cubicBezTo>
                    <a:cubicBezTo>
                      <a:pt x="180" y="3369"/>
                      <a:pt x="209" y="3427"/>
                      <a:pt x="240" y="3483"/>
                    </a:cubicBezTo>
                    <a:cubicBezTo>
                      <a:pt x="265" y="3522"/>
                      <a:pt x="288" y="3562"/>
                      <a:pt x="315" y="3601"/>
                    </a:cubicBezTo>
                    <a:lnTo>
                      <a:pt x="347" y="3650"/>
                    </a:lnTo>
                    <a:cubicBezTo>
                      <a:pt x="384" y="3703"/>
                      <a:pt x="426" y="3758"/>
                      <a:pt x="470" y="3811"/>
                    </a:cubicBezTo>
                    <a:cubicBezTo>
                      <a:pt x="516" y="3864"/>
                      <a:pt x="562" y="3916"/>
                      <a:pt x="613" y="3966"/>
                    </a:cubicBezTo>
                    <a:cubicBezTo>
                      <a:pt x="663" y="4016"/>
                      <a:pt x="715" y="4065"/>
                      <a:pt x="771" y="4113"/>
                    </a:cubicBezTo>
                    <a:cubicBezTo>
                      <a:pt x="827" y="4160"/>
                      <a:pt x="886" y="4209"/>
                      <a:pt x="945" y="4253"/>
                    </a:cubicBezTo>
                    <a:cubicBezTo>
                      <a:pt x="1005" y="4298"/>
                      <a:pt x="1070" y="4344"/>
                      <a:pt x="1135" y="4386"/>
                    </a:cubicBezTo>
                    <a:cubicBezTo>
                      <a:pt x="1199" y="4427"/>
                      <a:pt x="1268" y="4471"/>
                      <a:pt x="1337" y="4511"/>
                    </a:cubicBezTo>
                    <a:cubicBezTo>
                      <a:pt x="1408" y="4550"/>
                      <a:pt x="1480" y="4588"/>
                      <a:pt x="1560" y="4630"/>
                    </a:cubicBezTo>
                    <a:cubicBezTo>
                      <a:pt x="1635" y="4668"/>
                      <a:pt x="1710" y="4702"/>
                      <a:pt x="1786" y="4737"/>
                    </a:cubicBezTo>
                    <a:cubicBezTo>
                      <a:pt x="1865" y="4771"/>
                      <a:pt x="1941" y="4803"/>
                      <a:pt x="2022" y="4834"/>
                    </a:cubicBezTo>
                    <a:cubicBezTo>
                      <a:pt x="2102" y="4865"/>
                      <a:pt x="2184" y="4893"/>
                      <a:pt x="2268" y="4922"/>
                    </a:cubicBezTo>
                    <a:cubicBezTo>
                      <a:pt x="2351" y="4949"/>
                      <a:pt x="2436" y="4974"/>
                      <a:pt x="2523" y="5000"/>
                    </a:cubicBezTo>
                    <a:lnTo>
                      <a:pt x="2785" y="5067"/>
                    </a:lnTo>
                    <a:cubicBezTo>
                      <a:pt x="2877" y="5089"/>
                      <a:pt x="2965" y="5107"/>
                      <a:pt x="3057" y="5125"/>
                    </a:cubicBezTo>
                    <a:cubicBezTo>
                      <a:pt x="3150" y="5143"/>
                      <a:pt x="3242" y="5158"/>
                      <a:pt x="3334" y="5172"/>
                    </a:cubicBezTo>
                    <a:cubicBezTo>
                      <a:pt x="3474" y="5194"/>
                      <a:pt x="3612" y="5210"/>
                      <a:pt x="3756" y="5222"/>
                    </a:cubicBezTo>
                    <a:cubicBezTo>
                      <a:pt x="3899" y="5234"/>
                      <a:pt x="4046" y="5244"/>
                      <a:pt x="4187" y="5248"/>
                    </a:cubicBezTo>
                    <a:cubicBezTo>
                      <a:pt x="4270" y="5251"/>
                      <a:pt x="4355" y="5253"/>
                      <a:pt x="4437" y="5253"/>
                    </a:cubicBezTo>
                    <a:cubicBezTo>
                      <a:pt x="4499" y="5253"/>
                      <a:pt x="4561" y="5253"/>
                      <a:pt x="4615" y="5248"/>
                    </a:cubicBezTo>
                    <a:cubicBezTo>
                      <a:pt x="4759" y="5245"/>
                      <a:pt x="4903" y="5237"/>
                      <a:pt x="5047" y="5225"/>
                    </a:cubicBezTo>
                    <a:cubicBezTo>
                      <a:pt x="5189" y="5212"/>
                      <a:pt x="5333" y="5197"/>
                      <a:pt x="5472" y="5176"/>
                    </a:cubicBezTo>
                    <a:cubicBezTo>
                      <a:pt x="5564" y="5165"/>
                      <a:pt x="5658" y="5151"/>
                      <a:pt x="5751" y="5132"/>
                    </a:cubicBezTo>
                    <a:cubicBezTo>
                      <a:pt x="5837" y="5116"/>
                      <a:pt x="5919" y="5100"/>
                      <a:pt x="6024" y="5076"/>
                    </a:cubicBezTo>
                    <a:cubicBezTo>
                      <a:pt x="6112" y="5057"/>
                      <a:pt x="6202" y="5036"/>
                      <a:pt x="6292" y="5010"/>
                    </a:cubicBezTo>
                    <a:cubicBezTo>
                      <a:pt x="6376" y="4987"/>
                      <a:pt x="6464" y="4959"/>
                      <a:pt x="6550" y="4932"/>
                    </a:cubicBezTo>
                    <a:cubicBezTo>
                      <a:pt x="6635" y="4906"/>
                      <a:pt x="6720" y="4877"/>
                      <a:pt x="6801" y="4846"/>
                    </a:cubicBezTo>
                    <a:cubicBezTo>
                      <a:pt x="6881" y="4816"/>
                      <a:pt x="6962" y="4784"/>
                      <a:pt x="7041" y="4749"/>
                    </a:cubicBezTo>
                    <a:cubicBezTo>
                      <a:pt x="7123" y="4715"/>
                      <a:pt x="7199" y="4679"/>
                      <a:pt x="7271" y="4643"/>
                    </a:cubicBezTo>
                    <a:cubicBezTo>
                      <a:pt x="7347" y="4606"/>
                      <a:pt x="7422" y="4565"/>
                      <a:pt x="7489" y="4528"/>
                    </a:cubicBezTo>
                    <a:lnTo>
                      <a:pt x="7580" y="4475"/>
                    </a:lnTo>
                    <a:cubicBezTo>
                      <a:pt x="7627" y="4448"/>
                      <a:pt x="7670" y="4420"/>
                      <a:pt x="7713" y="4392"/>
                    </a:cubicBezTo>
                    <a:cubicBezTo>
                      <a:pt x="7780" y="4348"/>
                      <a:pt x="7841" y="4305"/>
                      <a:pt x="7900" y="4262"/>
                    </a:cubicBezTo>
                    <a:cubicBezTo>
                      <a:pt x="7964" y="4218"/>
                      <a:pt x="8018" y="4170"/>
                      <a:pt x="8074" y="4124"/>
                    </a:cubicBezTo>
                    <a:cubicBezTo>
                      <a:pt x="8132" y="4075"/>
                      <a:pt x="8184" y="4026"/>
                      <a:pt x="8232" y="3979"/>
                    </a:cubicBezTo>
                    <a:cubicBezTo>
                      <a:pt x="8284" y="3926"/>
                      <a:pt x="8330" y="3878"/>
                      <a:pt x="8375" y="3825"/>
                    </a:cubicBezTo>
                    <a:cubicBezTo>
                      <a:pt x="8405" y="3789"/>
                      <a:pt x="8432" y="3758"/>
                      <a:pt x="8460" y="3722"/>
                    </a:cubicBezTo>
                    <a:lnTo>
                      <a:pt x="8498" y="3667"/>
                    </a:lnTo>
                    <a:cubicBezTo>
                      <a:pt x="8539" y="3614"/>
                      <a:pt x="8575" y="3559"/>
                      <a:pt x="8606" y="3504"/>
                    </a:cubicBezTo>
                    <a:cubicBezTo>
                      <a:pt x="8641" y="3447"/>
                      <a:pt x="8671" y="3391"/>
                      <a:pt x="8697" y="3335"/>
                    </a:cubicBezTo>
                    <a:cubicBezTo>
                      <a:pt x="8737" y="3249"/>
                      <a:pt x="8770" y="3162"/>
                      <a:pt x="8795" y="3073"/>
                    </a:cubicBezTo>
                    <a:cubicBezTo>
                      <a:pt x="8820" y="2984"/>
                      <a:pt x="8838" y="2895"/>
                      <a:pt x="8849" y="2803"/>
                    </a:cubicBezTo>
                    <a:cubicBezTo>
                      <a:pt x="8859" y="2714"/>
                      <a:pt x="8862" y="2622"/>
                      <a:pt x="8856" y="2531"/>
                    </a:cubicBezTo>
                    <a:cubicBezTo>
                      <a:pt x="8851" y="2441"/>
                      <a:pt x="8838" y="2349"/>
                      <a:pt x="8816" y="2261"/>
                    </a:cubicBezTo>
                    <a:cubicBezTo>
                      <a:pt x="8795" y="2170"/>
                      <a:pt x="8766" y="2083"/>
                      <a:pt x="8730" y="1995"/>
                    </a:cubicBezTo>
                    <a:cubicBezTo>
                      <a:pt x="8707" y="1937"/>
                      <a:pt x="8680" y="1880"/>
                      <a:pt x="8649" y="1822"/>
                    </a:cubicBezTo>
                    <a:cubicBezTo>
                      <a:pt x="8621" y="1765"/>
                      <a:pt x="8586" y="1709"/>
                      <a:pt x="8547" y="1650"/>
                    </a:cubicBezTo>
                    <a:cubicBezTo>
                      <a:pt x="8513" y="1597"/>
                      <a:pt x="8474" y="1544"/>
                      <a:pt x="8432" y="1492"/>
                    </a:cubicBezTo>
                    <a:cubicBezTo>
                      <a:pt x="8389" y="1437"/>
                      <a:pt x="8345" y="1387"/>
                      <a:pt x="8296" y="1335"/>
                    </a:cubicBezTo>
                    <a:cubicBezTo>
                      <a:pt x="8247" y="1285"/>
                      <a:pt x="8195" y="1234"/>
                      <a:pt x="8143" y="1186"/>
                    </a:cubicBezTo>
                    <a:cubicBezTo>
                      <a:pt x="8089" y="1137"/>
                      <a:pt x="8033" y="1091"/>
                      <a:pt x="7974" y="1043"/>
                    </a:cubicBezTo>
                    <a:cubicBezTo>
                      <a:pt x="7916" y="999"/>
                      <a:pt x="7853" y="953"/>
                      <a:pt x="7791" y="910"/>
                    </a:cubicBezTo>
                    <a:cubicBezTo>
                      <a:pt x="7745" y="878"/>
                      <a:pt x="7700" y="849"/>
                      <a:pt x="7659" y="823"/>
                    </a:cubicBezTo>
                    <a:cubicBezTo>
                      <a:pt x="7613" y="794"/>
                      <a:pt x="7568" y="766"/>
                      <a:pt x="7522" y="740"/>
                    </a:cubicBezTo>
                    <a:cubicBezTo>
                      <a:pt x="7455" y="701"/>
                      <a:pt x="7386" y="662"/>
                      <a:pt x="7311" y="625"/>
                    </a:cubicBezTo>
                    <a:cubicBezTo>
                      <a:pt x="7238" y="589"/>
                      <a:pt x="7163" y="553"/>
                      <a:pt x="7084" y="518"/>
                    </a:cubicBezTo>
                    <a:cubicBezTo>
                      <a:pt x="7009" y="485"/>
                      <a:pt x="6931" y="454"/>
                      <a:pt x="6848" y="422"/>
                    </a:cubicBezTo>
                    <a:cubicBezTo>
                      <a:pt x="6765" y="389"/>
                      <a:pt x="6686" y="360"/>
                      <a:pt x="6602" y="333"/>
                    </a:cubicBezTo>
                    <a:cubicBezTo>
                      <a:pt x="6519" y="307"/>
                      <a:pt x="6434" y="281"/>
                      <a:pt x="6348" y="257"/>
                    </a:cubicBezTo>
                    <a:cubicBezTo>
                      <a:pt x="6293" y="242"/>
                      <a:pt x="6083" y="188"/>
                      <a:pt x="6083" y="188"/>
                    </a:cubicBezTo>
                    <a:cubicBezTo>
                      <a:pt x="5991" y="166"/>
                      <a:pt x="5903" y="149"/>
                      <a:pt x="5814" y="130"/>
                    </a:cubicBezTo>
                    <a:cubicBezTo>
                      <a:pt x="5722" y="114"/>
                      <a:pt x="5630" y="99"/>
                      <a:pt x="5537" y="84"/>
                    </a:cubicBezTo>
                    <a:cubicBezTo>
                      <a:pt x="5399" y="63"/>
                      <a:pt x="5261" y="45"/>
                      <a:pt x="5114" y="31"/>
                    </a:cubicBezTo>
                    <a:cubicBezTo>
                      <a:pt x="4975" y="20"/>
                      <a:pt x="4829" y="10"/>
                      <a:pt x="4686" y="5"/>
                    </a:cubicBezTo>
                    <a:cubicBezTo>
                      <a:pt x="4599" y="2"/>
                      <a:pt x="4513" y="1"/>
                      <a:pt x="44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0" name="Google Shape;6860;p24"/>
              <p:cNvSpPr/>
              <p:nvPr/>
            </p:nvSpPr>
            <p:spPr>
              <a:xfrm>
                <a:off x="3172176" y="2467070"/>
                <a:ext cx="3474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055" extrusionOk="0">
                    <a:moveTo>
                      <a:pt x="1" y="1"/>
                    </a:moveTo>
                    <a:cubicBezTo>
                      <a:pt x="1" y="1"/>
                      <a:pt x="27" y="252"/>
                      <a:pt x="117" y="365"/>
                    </a:cubicBezTo>
                    <a:cubicBezTo>
                      <a:pt x="209" y="474"/>
                      <a:pt x="347" y="618"/>
                      <a:pt x="373" y="641"/>
                    </a:cubicBezTo>
                    <a:cubicBezTo>
                      <a:pt x="397" y="666"/>
                      <a:pt x="426" y="694"/>
                      <a:pt x="458" y="718"/>
                    </a:cubicBezTo>
                    <a:cubicBezTo>
                      <a:pt x="487" y="741"/>
                      <a:pt x="515" y="767"/>
                      <a:pt x="546" y="790"/>
                    </a:cubicBezTo>
                    <a:cubicBezTo>
                      <a:pt x="577" y="816"/>
                      <a:pt x="609" y="839"/>
                      <a:pt x="639" y="861"/>
                    </a:cubicBezTo>
                    <a:cubicBezTo>
                      <a:pt x="669" y="882"/>
                      <a:pt x="702" y="904"/>
                      <a:pt x="740" y="927"/>
                    </a:cubicBezTo>
                    <a:lnTo>
                      <a:pt x="951" y="1055"/>
                    </a:lnTo>
                    <a:lnTo>
                      <a:pt x="1113" y="777"/>
                    </a:lnTo>
                    <a:lnTo>
                      <a:pt x="146" y="1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1" name="Google Shape;6861;p24"/>
              <p:cNvSpPr/>
              <p:nvPr/>
            </p:nvSpPr>
            <p:spPr>
              <a:xfrm>
                <a:off x="3195284" y="2463390"/>
                <a:ext cx="16693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5353" h="1629" extrusionOk="0">
                    <a:moveTo>
                      <a:pt x="5352" y="1"/>
                    </a:moveTo>
                    <a:lnTo>
                      <a:pt x="4576" y="593"/>
                    </a:lnTo>
                    <a:cubicBezTo>
                      <a:pt x="4401" y="743"/>
                      <a:pt x="4184" y="876"/>
                      <a:pt x="3932" y="984"/>
                    </a:cubicBezTo>
                    <a:cubicBezTo>
                      <a:pt x="3718" y="1071"/>
                      <a:pt x="3494" y="1140"/>
                      <a:pt x="3268" y="1193"/>
                    </a:cubicBezTo>
                    <a:cubicBezTo>
                      <a:pt x="2927" y="1269"/>
                      <a:pt x="2579" y="1309"/>
                      <a:pt x="2234" y="1309"/>
                    </a:cubicBezTo>
                    <a:cubicBezTo>
                      <a:pt x="1847" y="1309"/>
                      <a:pt x="1468" y="1260"/>
                      <a:pt x="1106" y="1164"/>
                    </a:cubicBezTo>
                    <a:cubicBezTo>
                      <a:pt x="807" y="1082"/>
                      <a:pt x="523" y="971"/>
                      <a:pt x="260" y="829"/>
                    </a:cubicBezTo>
                    <a:lnTo>
                      <a:pt x="152" y="770"/>
                    </a:lnTo>
                    <a:lnTo>
                      <a:pt x="0" y="1052"/>
                    </a:lnTo>
                    <a:lnTo>
                      <a:pt x="108" y="1111"/>
                    </a:lnTo>
                    <a:cubicBezTo>
                      <a:pt x="393" y="1263"/>
                      <a:pt x="699" y="1387"/>
                      <a:pt x="1022" y="1473"/>
                    </a:cubicBezTo>
                    <a:cubicBezTo>
                      <a:pt x="1413" y="1577"/>
                      <a:pt x="1820" y="1628"/>
                      <a:pt x="2234" y="1628"/>
                    </a:cubicBezTo>
                    <a:cubicBezTo>
                      <a:pt x="2602" y="1628"/>
                      <a:pt x="2975" y="1585"/>
                      <a:pt x="3340" y="1506"/>
                    </a:cubicBezTo>
                    <a:cubicBezTo>
                      <a:pt x="3586" y="1452"/>
                      <a:pt x="3824" y="1375"/>
                      <a:pt x="4054" y="1282"/>
                    </a:cubicBezTo>
                    <a:cubicBezTo>
                      <a:pt x="4340" y="1160"/>
                      <a:pt x="4586" y="1010"/>
                      <a:pt x="4802" y="820"/>
                    </a:cubicBezTo>
                    <a:lnTo>
                      <a:pt x="5046" y="506"/>
                    </a:lnTo>
                    <a:lnTo>
                      <a:pt x="53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2" name="Google Shape;6862;p24"/>
              <p:cNvSpPr/>
              <p:nvPr/>
            </p:nvSpPr>
            <p:spPr>
              <a:xfrm>
                <a:off x="3352422" y="2379598"/>
                <a:ext cx="41039" cy="17432"/>
              </a:xfrm>
              <a:custGeom>
                <a:avLst/>
                <a:gdLst/>
                <a:ahLst/>
                <a:cxnLst/>
                <a:rect l="l" t="t" r="r" b="b"/>
                <a:pathLst>
                  <a:path w="1316" h="559" extrusionOk="0">
                    <a:moveTo>
                      <a:pt x="1245" y="1"/>
                    </a:moveTo>
                    <a:cubicBezTo>
                      <a:pt x="1245" y="1"/>
                      <a:pt x="983" y="60"/>
                      <a:pt x="893" y="79"/>
                    </a:cubicBezTo>
                    <a:cubicBezTo>
                      <a:pt x="641" y="130"/>
                      <a:pt x="381" y="179"/>
                      <a:pt x="121" y="222"/>
                    </a:cubicBezTo>
                    <a:lnTo>
                      <a:pt x="0" y="242"/>
                    </a:lnTo>
                    <a:lnTo>
                      <a:pt x="50" y="559"/>
                    </a:lnTo>
                    <a:lnTo>
                      <a:pt x="173" y="539"/>
                    </a:lnTo>
                    <a:cubicBezTo>
                      <a:pt x="437" y="496"/>
                      <a:pt x="702" y="447"/>
                      <a:pt x="958" y="392"/>
                    </a:cubicBezTo>
                    <a:lnTo>
                      <a:pt x="1316" y="316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3" name="Google Shape;6863;p24"/>
              <p:cNvSpPr/>
              <p:nvPr/>
            </p:nvSpPr>
            <p:spPr>
              <a:xfrm>
                <a:off x="3132042" y="2378319"/>
                <a:ext cx="231112" cy="2554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819" extrusionOk="0">
                    <a:moveTo>
                      <a:pt x="77" y="0"/>
                    </a:moveTo>
                    <a:lnTo>
                      <a:pt x="1" y="314"/>
                    </a:lnTo>
                    <a:lnTo>
                      <a:pt x="122" y="342"/>
                    </a:lnTo>
                    <a:cubicBezTo>
                      <a:pt x="303" y="387"/>
                      <a:pt x="490" y="429"/>
                      <a:pt x="681" y="466"/>
                    </a:cubicBezTo>
                    <a:cubicBezTo>
                      <a:pt x="1101" y="551"/>
                      <a:pt x="1538" y="623"/>
                      <a:pt x="1972" y="676"/>
                    </a:cubicBezTo>
                    <a:cubicBezTo>
                      <a:pt x="2403" y="731"/>
                      <a:pt x="2852" y="769"/>
                      <a:pt x="3300" y="794"/>
                    </a:cubicBezTo>
                    <a:cubicBezTo>
                      <a:pt x="3624" y="810"/>
                      <a:pt x="3953" y="818"/>
                      <a:pt x="4279" y="818"/>
                    </a:cubicBezTo>
                    <a:cubicBezTo>
                      <a:pt x="4400" y="818"/>
                      <a:pt x="4521" y="817"/>
                      <a:pt x="4642" y="811"/>
                    </a:cubicBezTo>
                    <a:cubicBezTo>
                      <a:pt x="5085" y="802"/>
                      <a:pt x="5535" y="777"/>
                      <a:pt x="5979" y="738"/>
                    </a:cubicBezTo>
                    <a:cubicBezTo>
                      <a:pt x="6397" y="700"/>
                      <a:pt x="6815" y="647"/>
                      <a:pt x="7240" y="577"/>
                    </a:cubicBezTo>
                    <a:lnTo>
                      <a:pt x="7411" y="551"/>
                    </a:lnTo>
                    <a:lnTo>
                      <a:pt x="7359" y="233"/>
                    </a:lnTo>
                    <a:lnTo>
                      <a:pt x="7172" y="265"/>
                    </a:lnTo>
                    <a:cubicBezTo>
                      <a:pt x="6771" y="330"/>
                      <a:pt x="6360" y="381"/>
                      <a:pt x="5947" y="420"/>
                    </a:cubicBezTo>
                    <a:cubicBezTo>
                      <a:pt x="5513" y="460"/>
                      <a:pt x="5070" y="485"/>
                      <a:pt x="4635" y="493"/>
                    </a:cubicBezTo>
                    <a:cubicBezTo>
                      <a:pt x="4515" y="495"/>
                      <a:pt x="4397" y="496"/>
                      <a:pt x="4278" y="496"/>
                    </a:cubicBezTo>
                    <a:cubicBezTo>
                      <a:pt x="3956" y="496"/>
                      <a:pt x="3632" y="488"/>
                      <a:pt x="3315" y="472"/>
                    </a:cubicBezTo>
                    <a:cubicBezTo>
                      <a:pt x="2875" y="449"/>
                      <a:pt x="2436" y="410"/>
                      <a:pt x="2011" y="357"/>
                    </a:cubicBezTo>
                    <a:cubicBezTo>
                      <a:pt x="1581" y="302"/>
                      <a:pt x="1155" y="235"/>
                      <a:pt x="741" y="150"/>
                    </a:cubicBezTo>
                    <a:cubicBezTo>
                      <a:pt x="556" y="114"/>
                      <a:pt x="373" y="72"/>
                      <a:pt x="195" y="29"/>
                    </a:cubicBez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4" name="Google Shape;6864;p24"/>
              <p:cNvSpPr/>
              <p:nvPr/>
            </p:nvSpPr>
            <p:spPr>
              <a:xfrm>
                <a:off x="2767341" y="2104022"/>
                <a:ext cx="356819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11442" h="9024" extrusionOk="0">
                    <a:moveTo>
                      <a:pt x="1" y="1"/>
                    </a:moveTo>
                    <a:lnTo>
                      <a:pt x="57" y="367"/>
                    </a:lnTo>
                    <a:cubicBezTo>
                      <a:pt x="106" y="451"/>
                      <a:pt x="153" y="544"/>
                      <a:pt x="203" y="640"/>
                    </a:cubicBezTo>
                    <a:cubicBezTo>
                      <a:pt x="275" y="778"/>
                      <a:pt x="350" y="918"/>
                      <a:pt x="423" y="1036"/>
                    </a:cubicBezTo>
                    <a:cubicBezTo>
                      <a:pt x="698" y="1470"/>
                      <a:pt x="997" y="1903"/>
                      <a:pt x="1310" y="2318"/>
                    </a:cubicBezTo>
                    <a:cubicBezTo>
                      <a:pt x="1785" y="2948"/>
                      <a:pt x="2307" y="3549"/>
                      <a:pt x="2859" y="4112"/>
                    </a:cubicBezTo>
                    <a:cubicBezTo>
                      <a:pt x="3429" y="4695"/>
                      <a:pt x="4046" y="5244"/>
                      <a:pt x="4692" y="5746"/>
                    </a:cubicBezTo>
                    <a:cubicBezTo>
                      <a:pt x="5353" y="6259"/>
                      <a:pt x="6057" y="6733"/>
                      <a:pt x="6785" y="7154"/>
                    </a:cubicBezTo>
                    <a:lnTo>
                      <a:pt x="7646" y="7587"/>
                    </a:lnTo>
                    <a:cubicBezTo>
                      <a:pt x="8086" y="7783"/>
                      <a:pt x="8711" y="8013"/>
                      <a:pt x="8893" y="8103"/>
                    </a:cubicBezTo>
                    <a:cubicBezTo>
                      <a:pt x="9232" y="8272"/>
                      <a:pt x="9594" y="8430"/>
                      <a:pt x="9969" y="8572"/>
                    </a:cubicBezTo>
                    <a:lnTo>
                      <a:pt x="10014" y="8588"/>
                    </a:lnTo>
                    <a:cubicBezTo>
                      <a:pt x="10379" y="8724"/>
                      <a:pt x="10756" y="8851"/>
                      <a:pt x="11171" y="8969"/>
                    </a:cubicBezTo>
                    <a:lnTo>
                      <a:pt x="11355" y="9023"/>
                    </a:lnTo>
                    <a:lnTo>
                      <a:pt x="11441" y="8710"/>
                    </a:lnTo>
                    <a:lnTo>
                      <a:pt x="11321" y="8678"/>
                    </a:lnTo>
                    <a:lnTo>
                      <a:pt x="11223" y="8650"/>
                    </a:lnTo>
                    <a:cubicBezTo>
                      <a:pt x="10852" y="8543"/>
                      <a:pt x="10481" y="8421"/>
                      <a:pt x="10126" y="8286"/>
                    </a:cubicBezTo>
                    <a:lnTo>
                      <a:pt x="10083" y="8270"/>
                    </a:lnTo>
                    <a:cubicBezTo>
                      <a:pt x="9718" y="8132"/>
                      <a:pt x="9365" y="7977"/>
                      <a:pt x="9033" y="7814"/>
                    </a:cubicBezTo>
                    <a:cubicBezTo>
                      <a:pt x="8813" y="7707"/>
                      <a:pt x="6949" y="6877"/>
                      <a:pt x="6942" y="6876"/>
                    </a:cubicBezTo>
                    <a:cubicBezTo>
                      <a:pt x="6227" y="6463"/>
                      <a:pt x="5536" y="5997"/>
                      <a:pt x="4887" y="5493"/>
                    </a:cubicBezTo>
                    <a:cubicBezTo>
                      <a:pt x="4253" y="4998"/>
                      <a:pt x="3646" y="4459"/>
                      <a:pt x="3086" y="3887"/>
                    </a:cubicBezTo>
                    <a:cubicBezTo>
                      <a:pt x="2544" y="3335"/>
                      <a:pt x="2033" y="2742"/>
                      <a:pt x="1566" y="2124"/>
                    </a:cubicBezTo>
                    <a:cubicBezTo>
                      <a:pt x="1260" y="1720"/>
                      <a:pt x="968" y="1296"/>
                      <a:pt x="695" y="863"/>
                    </a:cubicBezTo>
                    <a:cubicBezTo>
                      <a:pt x="573" y="669"/>
                      <a:pt x="452" y="468"/>
                      <a:pt x="336" y="267"/>
                    </a:cubicBezTo>
                    <a:lnTo>
                      <a:pt x="311" y="2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5" name="Google Shape;6865;p24"/>
              <p:cNvSpPr/>
              <p:nvPr/>
            </p:nvSpPr>
            <p:spPr>
              <a:xfrm>
                <a:off x="2694743" y="1730215"/>
                <a:ext cx="177411" cy="286653"/>
              </a:xfrm>
              <a:custGeom>
                <a:avLst/>
                <a:gdLst/>
                <a:ahLst/>
                <a:cxnLst/>
                <a:rect l="l" t="t" r="r" b="b"/>
                <a:pathLst>
                  <a:path w="5689" h="9192" extrusionOk="0">
                    <a:moveTo>
                      <a:pt x="376" y="0"/>
                    </a:moveTo>
                    <a:cubicBezTo>
                      <a:pt x="376" y="0"/>
                      <a:pt x="138" y="603"/>
                      <a:pt x="70" y="962"/>
                    </a:cubicBezTo>
                    <a:cubicBezTo>
                      <a:pt x="1" y="1322"/>
                      <a:pt x="28" y="1632"/>
                      <a:pt x="48" y="1966"/>
                    </a:cubicBezTo>
                    <a:cubicBezTo>
                      <a:pt x="67" y="2301"/>
                      <a:pt x="115" y="2637"/>
                      <a:pt x="188" y="2969"/>
                    </a:cubicBezTo>
                    <a:cubicBezTo>
                      <a:pt x="261" y="3300"/>
                      <a:pt x="362" y="3632"/>
                      <a:pt x="490" y="3957"/>
                    </a:cubicBezTo>
                    <a:cubicBezTo>
                      <a:pt x="575" y="4175"/>
                      <a:pt x="674" y="4393"/>
                      <a:pt x="779" y="4604"/>
                    </a:cubicBezTo>
                    <a:cubicBezTo>
                      <a:pt x="887" y="4818"/>
                      <a:pt x="1009" y="5031"/>
                      <a:pt x="1138" y="5239"/>
                    </a:cubicBezTo>
                    <a:cubicBezTo>
                      <a:pt x="1180" y="5307"/>
                      <a:pt x="1227" y="5379"/>
                      <a:pt x="1273" y="5449"/>
                    </a:cubicBezTo>
                    <a:cubicBezTo>
                      <a:pt x="1364" y="5586"/>
                      <a:pt x="1460" y="5724"/>
                      <a:pt x="1564" y="5859"/>
                    </a:cubicBezTo>
                    <a:cubicBezTo>
                      <a:pt x="1715" y="6060"/>
                      <a:pt x="1880" y="6263"/>
                      <a:pt x="2054" y="6461"/>
                    </a:cubicBezTo>
                    <a:cubicBezTo>
                      <a:pt x="2228" y="6657"/>
                      <a:pt x="2415" y="6852"/>
                      <a:pt x="2609" y="7044"/>
                    </a:cubicBezTo>
                    <a:cubicBezTo>
                      <a:pt x="2802" y="7232"/>
                      <a:pt x="3010" y="7420"/>
                      <a:pt x="3226" y="7604"/>
                    </a:cubicBezTo>
                    <a:cubicBezTo>
                      <a:pt x="3440" y="7785"/>
                      <a:pt x="3666" y="7967"/>
                      <a:pt x="3901" y="8142"/>
                    </a:cubicBezTo>
                    <a:cubicBezTo>
                      <a:pt x="4130" y="8312"/>
                      <a:pt x="4383" y="8488"/>
                      <a:pt x="4633" y="8652"/>
                    </a:cubicBezTo>
                    <a:cubicBezTo>
                      <a:pt x="4880" y="8815"/>
                      <a:pt x="5152" y="8983"/>
                      <a:pt x="5418" y="9135"/>
                    </a:cubicBezTo>
                    <a:lnTo>
                      <a:pt x="5527" y="9191"/>
                    </a:lnTo>
                    <a:lnTo>
                      <a:pt x="5688" y="8913"/>
                    </a:lnTo>
                    <a:lnTo>
                      <a:pt x="5583" y="8851"/>
                    </a:lnTo>
                    <a:cubicBezTo>
                      <a:pt x="5322" y="8703"/>
                      <a:pt x="5056" y="8539"/>
                      <a:pt x="4811" y="8379"/>
                    </a:cubicBezTo>
                    <a:cubicBezTo>
                      <a:pt x="4567" y="8218"/>
                      <a:pt x="4321" y="8046"/>
                      <a:pt x="4097" y="7879"/>
                    </a:cubicBezTo>
                    <a:cubicBezTo>
                      <a:pt x="3870" y="7712"/>
                      <a:pt x="3650" y="7535"/>
                      <a:pt x="3437" y="7356"/>
                    </a:cubicBezTo>
                    <a:cubicBezTo>
                      <a:pt x="3227" y="7176"/>
                      <a:pt x="3024" y="6993"/>
                      <a:pt x="2837" y="6809"/>
                    </a:cubicBezTo>
                    <a:cubicBezTo>
                      <a:pt x="2645" y="6621"/>
                      <a:pt x="2464" y="6431"/>
                      <a:pt x="2298" y="6244"/>
                    </a:cubicBezTo>
                    <a:cubicBezTo>
                      <a:pt x="2130" y="6054"/>
                      <a:pt x="1971" y="5859"/>
                      <a:pt x="1824" y="5663"/>
                    </a:cubicBezTo>
                    <a:cubicBezTo>
                      <a:pt x="1725" y="5531"/>
                      <a:pt x="1631" y="5399"/>
                      <a:pt x="1544" y="5268"/>
                    </a:cubicBezTo>
                    <a:cubicBezTo>
                      <a:pt x="1496" y="5202"/>
                      <a:pt x="1453" y="5133"/>
                      <a:pt x="1411" y="5067"/>
                    </a:cubicBezTo>
                    <a:cubicBezTo>
                      <a:pt x="1285" y="4863"/>
                      <a:pt x="1170" y="4659"/>
                      <a:pt x="1066" y="4457"/>
                    </a:cubicBezTo>
                    <a:cubicBezTo>
                      <a:pt x="964" y="4255"/>
                      <a:pt x="871" y="4046"/>
                      <a:pt x="790" y="3839"/>
                    </a:cubicBezTo>
                    <a:cubicBezTo>
                      <a:pt x="669" y="3530"/>
                      <a:pt x="573" y="3214"/>
                      <a:pt x="503" y="2897"/>
                    </a:cubicBezTo>
                    <a:cubicBezTo>
                      <a:pt x="432" y="2583"/>
                      <a:pt x="388" y="2263"/>
                      <a:pt x="369" y="1947"/>
                    </a:cubicBezTo>
                    <a:cubicBezTo>
                      <a:pt x="352" y="1628"/>
                      <a:pt x="359" y="1309"/>
                      <a:pt x="391" y="987"/>
                    </a:cubicBezTo>
                    <a:lnTo>
                      <a:pt x="408" y="499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6" name="Google Shape;6866;p24"/>
              <p:cNvSpPr/>
              <p:nvPr/>
            </p:nvSpPr>
            <p:spPr>
              <a:xfrm>
                <a:off x="2860332" y="1730246"/>
                <a:ext cx="974937" cy="381174"/>
              </a:xfrm>
              <a:custGeom>
                <a:avLst/>
                <a:gdLst/>
                <a:ahLst/>
                <a:cxnLst/>
                <a:rect l="l" t="t" r="r" b="b"/>
                <a:pathLst>
                  <a:path w="31263" h="12223" extrusionOk="0">
                    <a:moveTo>
                      <a:pt x="30917" y="1"/>
                    </a:moveTo>
                    <a:lnTo>
                      <a:pt x="30881" y="648"/>
                    </a:lnTo>
                    <a:cubicBezTo>
                      <a:pt x="30874" y="749"/>
                      <a:pt x="30874" y="749"/>
                      <a:pt x="30876" y="767"/>
                    </a:cubicBezTo>
                    <a:lnTo>
                      <a:pt x="30890" y="869"/>
                    </a:lnTo>
                    <a:cubicBezTo>
                      <a:pt x="30924" y="1147"/>
                      <a:pt x="30940" y="1427"/>
                      <a:pt x="30934" y="1705"/>
                    </a:cubicBezTo>
                    <a:cubicBezTo>
                      <a:pt x="30929" y="2021"/>
                      <a:pt x="30897" y="2341"/>
                      <a:pt x="30841" y="2656"/>
                    </a:cubicBezTo>
                    <a:cubicBezTo>
                      <a:pt x="30784" y="2975"/>
                      <a:pt x="30703" y="3283"/>
                      <a:pt x="30595" y="3598"/>
                    </a:cubicBezTo>
                    <a:cubicBezTo>
                      <a:pt x="30487" y="3911"/>
                      <a:pt x="30358" y="4216"/>
                      <a:pt x="30198" y="4522"/>
                    </a:cubicBezTo>
                    <a:cubicBezTo>
                      <a:pt x="30091" y="4729"/>
                      <a:pt x="29976" y="4928"/>
                      <a:pt x="29849" y="5126"/>
                    </a:cubicBezTo>
                    <a:cubicBezTo>
                      <a:pt x="29720" y="5329"/>
                      <a:pt x="29585" y="5524"/>
                      <a:pt x="29412" y="5749"/>
                    </a:cubicBezTo>
                    <a:cubicBezTo>
                      <a:pt x="29267" y="5936"/>
                      <a:pt x="29120" y="6115"/>
                      <a:pt x="28958" y="6295"/>
                    </a:cubicBezTo>
                    <a:cubicBezTo>
                      <a:pt x="28785" y="6488"/>
                      <a:pt x="28610" y="6669"/>
                      <a:pt x="28419" y="6854"/>
                    </a:cubicBezTo>
                    <a:cubicBezTo>
                      <a:pt x="28224" y="7041"/>
                      <a:pt x="28029" y="7218"/>
                      <a:pt x="27820" y="7393"/>
                    </a:cubicBezTo>
                    <a:cubicBezTo>
                      <a:pt x="27611" y="7570"/>
                      <a:pt x="27395" y="7740"/>
                      <a:pt x="27165" y="7911"/>
                    </a:cubicBezTo>
                    <a:cubicBezTo>
                      <a:pt x="26936" y="8078"/>
                      <a:pt x="26705" y="8239"/>
                      <a:pt x="26455" y="8403"/>
                    </a:cubicBezTo>
                    <a:cubicBezTo>
                      <a:pt x="26289" y="8510"/>
                      <a:pt x="26124" y="8613"/>
                      <a:pt x="25952" y="8717"/>
                    </a:cubicBezTo>
                    <a:cubicBezTo>
                      <a:pt x="25778" y="8824"/>
                      <a:pt x="25605" y="8922"/>
                      <a:pt x="25425" y="9021"/>
                    </a:cubicBezTo>
                    <a:cubicBezTo>
                      <a:pt x="25162" y="9166"/>
                      <a:pt x="24872" y="9317"/>
                      <a:pt x="24587" y="9456"/>
                    </a:cubicBezTo>
                    <a:cubicBezTo>
                      <a:pt x="24301" y="9594"/>
                      <a:pt x="24005" y="9730"/>
                      <a:pt x="23703" y="9859"/>
                    </a:cubicBezTo>
                    <a:cubicBezTo>
                      <a:pt x="23408" y="9984"/>
                      <a:pt x="23096" y="10111"/>
                      <a:pt x="22777" y="10228"/>
                    </a:cubicBezTo>
                    <a:cubicBezTo>
                      <a:pt x="22459" y="10348"/>
                      <a:pt x="22136" y="10458"/>
                      <a:pt x="21813" y="10565"/>
                    </a:cubicBezTo>
                    <a:cubicBezTo>
                      <a:pt x="21488" y="10668"/>
                      <a:pt x="21151" y="10772"/>
                      <a:pt x="20813" y="10864"/>
                    </a:cubicBezTo>
                    <a:cubicBezTo>
                      <a:pt x="20477" y="10957"/>
                      <a:pt x="20130" y="11048"/>
                      <a:pt x="19785" y="11128"/>
                    </a:cubicBezTo>
                    <a:lnTo>
                      <a:pt x="19466" y="11202"/>
                    </a:lnTo>
                    <a:cubicBezTo>
                      <a:pt x="19223" y="11256"/>
                      <a:pt x="18975" y="11308"/>
                      <a:pt x="18730" y="11356"/>
                    </a:cubicBezTo>
                    <a:cubicBezTo>
                      <a:pt x="18374" y="11423"/>
                      <a:pt x="18010" y="11486"/>
                      <a:pt x="17652" y="11542"/>
                    </a:cubicBezTo>
                    <a:cubicBezTo>
                      <a:pt x="17108" y="11626"/>
                      <a:pt x="16552" y="11696"/>
                      <a:pt x="16001" y="11751"/>
                    </a:cubicBezTo>
                    <a:cubicBezTo>
                      <a:pt x="15449" y="11804"/>
                      <a:pt x="14884" y="11844"/>
                      <a:pt x="14327" y="11867"/>
                    </a:cubicBezTo>
                    <a:cubicBezTo>
                      <a:pt x="13882" y="11887"/>
                      <a:pt x="13431" y="11896"/>
                      <a:pt x="12987" y="11896"/>
                    </a:cubicBezTo>
                    <a:lnTo>
                      <a:pt x="12640" y="11895"/>
                    </a:lnTo>
                    <a:cubicBezTo>
                      <a:pt x="12080" y="11889"/>
                      <a:pt x="11513" y="11866"/>
                      <a:pt x="10960" y="11830"/>
                    </a:cubicBezTo>
                    <a:cubicBezTo>
                      <a:pt x="10402" y="11791"/>
                      <a:pt x="9858" y="11741"/>
                      <a:pt x="9299" y="11675"/>
                    </a:cubicBezTo>
                    <a:cubicBezTo>
                      <a:pt x="8744" y="11609"/>
                      <a:pt x="8212" y="11528"/>
                      <a:pt x="7673" y="11432"/>
                    </a:cubicBezTo>
                    <a:cubicBezTo>
                      <a:pt x="7314" y="11367"/>
                      <a:pt x="6967" y="11299"/>
                      <a:pt x="6615" y="11222"/>
                    </a:cubicBezTo>
                    <a:cubicBezTo>
                      <a:pt x="6299" y="11151"/>
                      <a:pt x="5995" y="11080"/>
                      <a:pt x="5666" y="10996"/>
                    </a:cubicBezTo>
                    <a:lnTo>
                      <a:pt x="5580" y="10975"/>
                    </a:lnTo>
                    <a:cubicBezTo>
                      <a:pt x="5241" y="10887"/>
                      <a:pt x="4911" y="10792"/>
                      <a:pt x="4575" y="10690"/>
                    </a:cubicBezTo>
                    <a:cubicBezTo>
                      <a:pt x="4243" y="10588"/>
                      <a:pt x="3925" y="10484"/>
                      <a:pt x="3604" y="10371"/>
                    </a:cubicBezTo>
                    <a:cubicBezTo>
                      <a:pt x="3282" y="10259"/>
                      <a:pt x="2978" y="10142"/>
                      <a:pt x="2670" y="10019"/>
                    </a:cubicBezTo>
                    <a:cubicBezTo>
                      <a:pt x="2362" y="9893"/>
                      <a:pt x="2071" y="9768"/>
                      <a:pt x="1777" y="9633"/>
                    </a:cubicBezTo>
                    <a:cubicBezTo>
                      <a:pt x="1484" y="9501"/>
                      <a:pt x="1208" y="9364"/>
                      <a:pt x="928" y="9219"/>
                    </a:cubicBezTo>
                    <a:cubicBezTo>
                      <a:pt x="700" y="9100"/>
                      <a:pt x="485" y="8982"/>
                      <a:pt x="268" y="8855"/>
                    </a:cubicBezTo>
                    <a:lnTo>
                      <a:pt x="161" y="8795"/>
                    </a:lnTo>
                    <a:lnTo>
                      <a:pt x="0" y="9073"/>
                    </a:lnTo>
                    <a:lnTo>
                      <a:pt x="105" y="9134"/>
                    </a:lnTo>
                    <a:cubicBezTo>
                      <a:pt x="328" y="9262"/>
                      <a:pt x="548" y="9382"/>
                      <a:pt x="778" y="9502"/>
                    </a:cubicBezTo>
                    <a:cubicBezTo>
                      <a:pt x="1064" y="9650"/>
                      <a:pt x="1346" y="9789"/>
                      <a:pt x="1642" y="9925"/>
                    </a:cubicBezTo>
                    <a:cubicBezTo>
                      <a:pt x="1941" y="10063"/>
                      <a:pt x="2239" y="10191"/>
                      <a:pt x="2549" y="10316"/>
                    </a:cubicBezTo>
                    <a:cubicBezTo>
                      <a:pt x="2861" y="10443"/>
                      <a:pt x="3172" y="10559"/>
                      <a:pt x="3497" y="10674"/>
                    </a:cubicBezTo>
                    <a:cubicBezTo>
                      <a:pt x="3822" y="10789"/>
                      <a:pt x="4144" y="10896"/>
                      <a:pt x="4481" y="10998"/>
                    </a:cubicBezTo>
                    <a:cubicBezTo>
                      <a:pt x="4821" y="11103"/>
                      <a:pt x="5154" y="11196"/>
                      <a:pt x="5499" y="11285"/>
                    </a:cubicBezTo>
                    <a:lnTo>
                      <a:pt x="5609" y="11314"/>
                    </a:lnTo>
                    <a:cubicBezTo>
                      <a:pt x="5918" y="11394"/>
                      <a:pt x="6225" y="11466"/>
                      <a:pt x="6545" y="11537"/>
                    </a:cubicBezTo>
                    <a:cubicBezTo>
                      <a:pt x="6902" y="11614"/>
                      <a:pt x="7253" y="11685"/>
                      <a:pt x="7616" y="11749"/>
                    </a:cubicBezTo>
                    <a:cubicBezTo>
                      <a:pt x="8166" y="11847"/>
                      <a:pt x="8704" y="11929"/>
                      <a:pt x="9260" y="11995"/>
                    </a:cubicBezTo>
                    <a:cubicBezTo>
                      <a:pt x="9822" y="12063"/>
                      <a:pt x="10373" y="12113"/>
                      <a:pt x="10939" y="12152"/>
                    </a:cubicBezTo>
                    <a:cubicBezTo>
                      <a:pt x="11504" y="12188"/>
                      <a:pt x="12077" y="12211"/>
                      <a:pt x="12637" y="12217"/>
                    </a:cubicBezTo>
                    <a:lnTo>
                      <a:pt x="12990" y="12222"/>
                    </a:lnTo>
                    <a:cubicBezTo>
                      <a:pt x="13441" y="12222"/>
                      <a:pt x="13894" y="12214"/>
                      <a:pt x="14337" y="12194"/>
                    </a:cubicBezTo>
                    <a:cubicBezTo>
                      <a:pt x="14905" y="12171"/>
                      <a:pt x="15475" y="12130"/>
                      <a:pt x="16030" y="12076"/>
                    </a:cubicBezTo>
                    <a:cubicBezTo>
                      <a:pt x="16591" y="12020"/>
                      <a:pt x="17152" y="11951"/>
                      <a:pt x="17699" y="11866"/>
                    </a:cubicBezTo>
                    <a:cubicBezTo>
                      <a:pt x="18060" y="11808"/>
                      <a:pt x="18427" y="11745"/>
                      <a:pt x="18789" y="11675"/>
                    </a:cubicBezTo>
                    <a:cubicBezTo>
                      <a:pt x="19035" y="11629"/>
                      <a:pt x="19287" y="11574"/>
                      <a:pt x="19532" y="11521"/>
                    </a:cubicBezTo>
                    <a:cubicBezTo>
                      <a:pt x="19645" y="11498"/>
                      <a:pt x="19752" y="11472"/>
                      <a:pt x="19856" y="11448"/>
                    </a:cubicBezTo>
                    <a:cubicBezTo>
                      <a:pt x="20207" y="11364"/>
                      <a:pt x="20557" y="11275"/>
                      <a:pt x="20898" y="11179"/>
                    </a:cubicBezTo>
                    <a:cubicBezTo>
                      <a:pt x="21240" y="11085"/>
                      <a:pt x="21581" y="10983"/>
                      <a:pt x="21910" y="10875"/>
                    </a:cubicBezTo>
                    <a:cubicBezTo>
                      <a:pt x="22237" y="10769"/>
                      <a:pt x="22566" y="10654"/>
                      <a:pt x="22888" y="10535"/>
                    </a:cubicBezTo>
                    <a:cubicBezTo>
                      <a:pt x="23211" y="10414"/>
                      <a:pt x="23528" y="10287"/>
                      <a:pt x="23828" y="10158"/>
                    </a:cubicBezTo>
                    <a:cubicBezTo>
                      <a:pt x="24133" y="10027"/>
                      <a:pt x="24435" y="9889"/>
                      <a:pt x="24724" y="9748"/>
                    </a:cubicBezTo>
                    <a:cubicBezTo>
                      <a:pt x="25014" y="9609"/>
                      <a:pt x="25309" y="9454"/>
                      <a:pt x="25578" y="9307"/>
                    </a:cubicBezTo>
                    <a:cubicBezTo>
                      <a:pt x="25762" y="9206"/>
                      <a:pt x="25937" y="9104"/>
                      <a:pt x="26115" y="8998"/>
                    </a:cubicBezTo>
                    <a:cubicBezTo>
                      <a:pt x="26291" y="8891"/>
                      <a:pt x="26459" y="8788"/>
                      <a:pt x="26629" y="8676"/>
                    </a:cubicBezTo>
                    <a:cubicBezTo>
                      <a:pt x="26885" y="8510"/>
                      <a:pt x="27122" y="8345"/>
                      <a:pt x="27355" y="8173"/>
                    </a:cubicBezTo>
                    <a:cubicBezTo>
                      <a:pt x="27592" y="7999"/>
                      <a:pt x="27812" y="7825"/>
                      <a:pt x="28028" y="7642"/>
                    </a:cubicBezTo>
                    <a:cubicBezTo>
                      <a:pt x="28245" y="7460"/>
                      <a:pt x="28446" y="7278"/>
                      <a:pt x="28641" y="7089"/>
                    </a:cubicBezTo>
                    <a:cubicBezTo>
                      <a:pt x="28838" y="6900"/>
                      <a:pt x="29020" y="6712"/>
                      <a:pt x="29198" y="6514"/>
                    </a:cubicBezTo>
                    <a:cubicBezTo>
                      <a:pt x="29363" y="6330"/>
                      <a:pt x="29516" y="6144"/>
                      <a:pt x="29689" y="5917"/>
                    </a:cubicBezTo>
                    <a:cubicBezTo>
                      <a:pt x="29848" y="5711"/>
                      <a:pt x="29987" y="5510"/>
                      <a:pt x="30119" y="5303"/>
                    </a:cubicBezTo>
                    <a:cubicBezTo>
                      <a:pt x="30252" y="5096"/>
                      <a:pt x="30371" y="4889"/>
                      <a:pt x="30482" y="4673"/>
                    </a:cubicBezTo>
                    <a:cubicBezTo>
                      <a:pt x="30648" y="4353"/>
                      <a:pt x="30785" y="4034"/>
                      <a:pt x="30899" y="3706"/>
                    </a:cubicBezTo>
                    <a:cubicBezTo>
                      <a:pt x="31012" y="3377"/>
                      <a:pt x="31097" y="3053"/>
                      <a:pt x="31157" y="2715"/>
                    </a:cubicBezTo>
                    <a:cubicBezTo>
                      <a:pt x="31219" y="2385"/>
                      <a:pt x="31251" y="2047"/>
                      <a:pt x="31257" y="1712"/>
                    </a:cubicBezTo>
                    <a:cubicBezTo>
                      <a:pt x="31262" y="1420"/>
                      <a:pt x="31245" y="1122"/>
                      <a:pt x="31208" y="820"/>
                    </a:cubicBezTo>
                    <a:lnTo>
                      <a:pt x="31190" y="694"/>
                    </a:lnTo>
                    <a:lnTo>
                      <a:pt x="31126" y="529"/>
                    </a:lnTo>
                    <a:lnTo>
                      <a:pt x="309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7" name="Google Shape;6867;p24"/>
              <p:cNvSpPr/>
              <p:nvPr/>
            </p:nvSpPr>
            <p:spPr>
              <a:xfrm>
                <a:off x="3028042" y="1268499"/>
                <a:ext cx="474636" cy="278201"/>
              </a:xfrm>
              <a:custGeom>
                <a:avLst/>
                <a:gdLst/>
                <a:ahLst/>
                <a:cxnLst/>
                <a:rect l="l" t="t" r="r" b="b"/>
                <a:pathLst>
                  <a:path w="15220" h="8921" extrusionOk="0">
                    <a:moveTo>
                      <a:pt x="7748" y="331"/>
                    </a:moveTo>
                    <a:cubicBezTo>
                      <a:pt x="7998" y="332"/>
                      <a:pt x="8246" y="344"/>
                      <a:pt x="8490" y="359"/>
                    </a:cubicBezTo>
                    <a:cubicBezTo>
                      <a:pt x="8740" y="375"/>
                      <a:pt x="8979" y="400"/>
                      <a:pt x="9222" y="431"/>
                    </a:cubicBezTo>
                    <a:cubicBezTo>
                      <a:pt x="9465" y="464"/>
                      <a:pt x="9698" y="502"/>
                      <a:pt x="9935" y="546"/>
                    </a:cubicBezTo>
                    <a:cubicBezTo>
                      <a:pt x="10159" y="589"/>
                      <a:pt x="10375" y="638"/>
                      <a:pt x="10623" y="702"/>
                    </a:cubicBezTo>
                    <a:cubicBezTo>
                      <a:pt x="10851" y="761"/>
                      <a:pt x="11065" y="825"/>
                      <a:pt x="11279" y="896"/>
                    </a:cubicBezTo>
                    <a:cubicBezTo>
                      <a:pt x="11495" y="968"/>
                      <a:pt x="11697" y="1041"/>
                      <a:pt x="11897" y="1126"/>
                    </a:cubicBezTo>
                    <a:cubicBezTo>
                      <a:pt x="12031" y="1180"/>
                      <a:pt x="12157" y="1236"/>
                      <a:pt x="12285" y="1298"/>
                    </a:cubicBezTo>
                    <a:cubicBezTo>
                      <a:pt x="12413" y="1359"/>
                      <a:pt x="12533" y="1420"/>
                      <a:pt x="12652" y="1485"/>
                    </a:cubicBezTo>
                    <a:cubicBezTo>
                      <a:pt x="12708" y="1515"/>
                      <a:pt x="12758" y="1544"/>
                      <a:pt x="12807" y="1573"/>
                    </a:cubicBezTo>
                    <a:cubicBezTo>
                      <a:pt x="12919" y="1639"/>
                      <a:pt x="13037" y="1711"/>
                      <a:pt x="13142" y="1781"/>
                    </a:cubicBezTo>
                    <a:cubicBezTo>
                      <a:pt x="13247" y="1852"/>
                      <a:pt x="13355" y="1927"/>
                      <a:pt x="13451" y="2000"/>
                    </a:cubicBezTo>
                    <a:cubicBezTo>
                      <a:pt x="13551" y="2076"/>
                      <a:pt x="13645" y="2154"/>
                      <a:pt x="13733" y="2230"/>
                    </a:cubicBezTo>
                    <a:cubicBezTo>
                      <a:pt x="13824" y="2309"/>
                      <a:pt x="13909" y="2391"/>
                      <a:pt x="13988" y="2471"/>
                    </a:cubicBezTo>
                    <a:cubicBezTo>
                      <a:pt x="14067" y="2552"/>
                      <a:pt x="14141" y="2637"/>
                      <a:pt x="14210" y="2720"/>
                    </a:cubicBezTo>
                    <a:cubicBezTo>
                      <a:pt x="14290" y="2815"/>
                      <a:pt x="14361" y="2914"/>
                      <a:pt x="14428" y="3012"/>
                    </a:cubicBezTo>
                    <a:cubicBezTo>
                      <a:pt x="14448" y="3041"/>
                      <a:pt x="14466" y="3072"/>
                      <a:pt x="14488" y="3105"/>
                    </a:cubicBezTo>
                    <a:cubicBezTo>
                      <a:pt x="14570" y="3236"/>
                      <a:pt x="14639" y="3370"/>
                      <a:pt x="14695" y="3504"/>
                    </a:cubicBezTo>
                    <a:cubicBezTo>
                      <a:pt x="14751" y="3634"/>
                      <a:pt x="14797" y="3770"/>
                      <a:pt x="14830" y="3906"/>
                    </a:cubicBezTo>
                    <a:cubicBezTo>
                      <a:pt x="14862" y="4038"/>
                      <a:pt x="14883" y="4175"/>
                      <a:pt x="14893" y="4312"/>
                    </a:cubicBezTo>
                    <a:cubicBezTo>
                      <a:pt x="14902" y="4447"/>
                      <a:pt x="14898" y="4583"/>
                      <a:pt x="14883" y="4717"/>
                    </a:cubicBezTo>
                    <a:cubicBezTo>
                      <a:pt x="14870" y="4852"/>
                      <a:pt x="14843" y="4989"/>
                      <a:pt x="14804" y="5122"/>
                    </a:cubicBezTo>
                    <a:cubicBezTo>
                      <a:pt x="14765" y="5256"/>
                      <a:pt x="14716" y="5388"/>
                      <a:pt x="14655" y="5521"/>
                    </a:cubicBezTo>
                    <a:cubicBezTo>
                      <a:pt x="14591" y="5656"/>
                      <a:pt x="14520" y="5784"/>
                      <a:pt x="14433" y="5913"/>
                    </a:cubicBezTo>
                    <a:cubicBezTo>
                      <a:pt x="14389" y="5981"/>
                      <a:pt x="14341" y="6045"/>
                      <a:pt x="14291" y="6112"/>
                    </a:cubicBezTo>
                    <a:cubicBezTo>
                      <a:pt x="14245" y="6173"/>
                      <a:pt x="14195" y="6235"/>
                      <a:pt x="14144" y="6291"/>
                    </a:cubicBezTo>
                    <a:cubicBezTo>
                      <a:pt x="14034" y="6419"/>
                      <a:pt x="13917" y="6539"/>
                      <a:pt x="13788" y="6655"/>
                    </a:cubicBezTo>
                    <a:cubicBezTo>
                      <a:pt x="13702" y="6734"/>
                      <a:pt x="13612" y="6810"/>
                      <a:pt x="13515" y="6885"/>
                    </a:cubicBezTo>
                    <a:cubicBezTo>
                      <a:pt x="13420" y="6958"/>
                      <a:pt x="13321" y="7030"/>
                      <a:pt x="13214" y="7104"/>
                    </a:cubicBezTo>
                    <a:cubicBezTo>
                      <a:pt x="13111" y="7175"/>
                      <a:pt x="13004" y="7244"/>
                      <a:pt x="12889" y="7312"/>
                    </a:cubicBezTo>
                    <a:cubicBezTo>
                      <a:pt x="12812" y="7359"/>
                      <a:pt x="12737" y="7403"/>
                      <a:pt x="12658" y="7446"/>
                    </a:cubicBezTo>
                    <a:cubicBezTo>
                      <a:pt x="12541" y="7509"/>
                      <a:pt x="12413" y="7575"/>
                      <a:pt x="12287" y="7634"/>
                    </a:cubicBezTo>
                    <a:cubicBezTo>
                      <a:pt x="12162" y="7693"/>
                      <a:pt x="12031" y="7753"/>
                      <a:pt x="11896" y="7808"/>
                    </a:cubicBezTo>
                    <a:cubicBezTo>
                      <a:pt x="11762" y="7863"/>
                      <a:pt x="11623" y="7916"/>
                      <a:pt x="11485" y="7966"/>
                    </a:cubicBezTo>
                    <a:cubicBezTo>
                      <a:pt x="11342" y="8016"/>
                      <a:pt x="11197" y="8065"/>
                      <a:pt x="11053" y="8108"/>
                    </a:cubicBezTo>
                    <a:cubicBezTo>
                      <a:pt x="10839" y="8175"/>
                      <a:pt x="10605" y="8238"/>
                      <a:pt x="10378" y="8292"/>
                    </a:cubicBezTo>
                    <a:lnTo>
                      <a:pt x="10255" y="8318"/>
                    </a:lnTo>
                    <a:cubicBezTo>
                      <a:pt x="10063" y="8361"/>
                      <a:pt x="9867" y="8400"/>
                      <a:pt x="9673" y="8432"/>
                    </a:cubicBezTo>
                    <a:cubicBezTo>
                      <a:pt x="9437" y="8472"/>
                      <a:pt x="9193" y="8504"/>
                      <a:pt x="8947" y="8531"/>
                    </a:cubicBezTo>
                    <a:cubicBezTo>
                      <a:pt x="8703" y="8556"/>
                      <a:pt x="8454" y="8576"/>
                      <a:pt x="8208" y="8587"/>
                    </a:cubicBezTo>
                    <a:cubicBezTo>
                      <a:pt x="8010" y="8596"/>
                      <a:pt x="7811" y="8602"/>
                      <a:pt x="7610" y="8602"/>
                    </a:cubicBezTo>
                    <a:lnTo>
                      <a:pt x="7463" y="8602"/>
                    </a:lnTo>
                    <a:cubicBezTo>
                      <a:pt x="7218" y="8597"/>
                      <a:pt x="6969" y="8589"/>
                      <a:pt x="6723" y="8571"/>
                    </a:cubicBezTo>
                    <a:cubicBezTo>
                      <a:pt x="6474" y="8553"/>
                      <a:pt x="6234" y="8530"/>
                      <a:pt x="5993" y="8497"/>
                    </a:cubicBezTo>
                    <a:cubicBezTo>
                      <a:pt x="5748" y="8466"/>
                      <a:pt x="5515" y="8428"/>
                      <a:pt x="5278" y="8382"/>
                    </a:cubicBezTo>
                    <a:cubicBezTo>
                      <a:pt x="5058" y="8338"/>
                      <a:pt x="4845" y="8292"/>
                      <a:pt x="4631" y="8236"/>
                    </a:cubicBezTo>
                    <a:lnTo>
                      <a:pt x="4601" y="8359"/>
                    </a:lnTo>
                    <a:lnTo>
                      <a:pt x="4592" y="8229"/>
                    </a:lnTo>
                    <a:cubicBezTo>
                      <a:pt x="4364" y="8170"/>
                      <a:pt x="4150" y="8106"/>
                      <a:pt x="3935" y="8035"/>
                    </a:cubicBezTo>
                    <a:cubicBezTo>
                      <a:pt x="3720" y="7963"/>
                      <a:pt x="3519" y="7890"/>
                      <a:pt x="3320" y="7805"/>
                    </a:cubicBezTo>
                    <a:cubicBezTo>
                      <a:pt x="3185" y="7749"/>
                      <a:pt x="3058" y="7692"/>
                      <a:pt x="2933" y="7633"/>
                    </a:cubicBezTo>
                    <a:cubicBezTo>
                      <a:pt x="2805" y="7574"/>
                      <a:pt x="2688" y="7512"/>
                      <a:pt x="2567" y="7446"/>
                    </a:cubicBezTo>
                    <a:cubicBezTo>
                      <a:pt x="2522" y="7420"/>
                      <a:pt x="2475" y="7395"/>
                      <a:pt x="2429" y="7368"/>
                    </a:cubicBezTo>
                    <a:cubicBezTo>
                      <a:pt x="2314" y="7302"/>
                      <a:pt x="2197" y="7230"/>
                      <a:pt x="2092" y="7160"/>
                    </a:cubicBezTo>
                    <a:cubicBezTo>
                      <a:pt x="1987" y="7092"/>
                      <a:pt x="1880" y="7016"/>
                      <a:pt x="1782" y="6941"/>
                    </a:cubicBezTo>
                    <a:cubicBezTo>
                      <a:pt x="1684" y="6866"/>
                      <a:pt x="1589" y="6790"/>
                      <a:pt x="1499" y="6711"/>
                    </a:cubicBezTo>
                    <a:cubicBezTo>
                      <a:pt x="1409" y="6633"/>
                      <a:pt x="1325" y="6553"/>
                      <a:pt x="1244" y="6470"/>
                    </a:cubicBezTo>
                    <a:cubicBezTo>
                      <a:pt x="1167" y="6390"/>
                      <a:pt x="1092" y="6306"/>
                      <a:pt x="1021" y="6222"/>
                    </a:cubicBezTo>
                    <a:cubicBezTo>
                      <a:pt x="941" y="6124"/>
                      <a:pt x="867" y="6024"/>
                      <a:pt x="798" y="5923"/>
                    </a:cubicBezTo>
                    <a:cubicBezTo>
                      <a:pt x="778" y="5894"/>
                      <a:pt x="760" y="5866"/>
                      <a:pt x="741" y="5836"/>
                    </a:cubicBezTo>
                    <a:cubicBezTo>
                      <a:pt x="660" y="5708"/>
                      <a:pt x="590" y="5572"/>
                      <a:pt x="533" y="5440"/>
                    </a:cubicBezTo>
                    <a:cubicBezTo>
                      <a:pt x="475" y="5306"/>
                      <a:pt x="429" y="5170"/>
                      <a:pt x="396" y="5038"/>
                    </a:cubicBezTo>
                    <a:cubicBezTo>
                      <a:pt x="361" y="4902"/>
                      <a:pt x="340" y="4766"/>
                      <a:pt x="331" y="4631"/>
                    </a:cubicBezTo>
                    <a:cubicBezTo>
                      <a:pt x="323" y="4497"/>
                      <a:pt x="324" y="4360"/>
                      <a:pt x="338" y="4225"/>
                    </a:cubicBezTo>
                    <a:cubicBezTo>
                      <a:pt x="351" y="4089"/>
                      <a:pt x="377" y="3954"/>
                      <a:pt x="416" y="3821"/>
                    </a:cubicBezTo>
                    <a:cubicBezTo>
                      <a:pt x="453" y="3685"/>
                      <a:pt x="504" y="3553"/>
                      <a:pt x="564" y="3420"/>
                    </a:cubicBezTo>
                    <a:cubicBezTo>
                      <a:pt x="626" y="3287"/>
                      <a:pt x="698" y="3160"/>
                      <a:pt x="784" y="3028"/>
                    </a:cubicBezTo>
                    <a:cubicBezTo>
                      <a:pt x="830" y="2959"/>
                      <a:pt x="879" y="2891"/>
                      <a:pt x="931" y="2824"/>
                    </a:cubicBezTo>
                    <a:cubicBezTo>
                      <a:pt x="977" y="2766"/>
                      <a:pt x="1021" y="2709"/>
                      <a:pt x="1073" y="2650"/>
                    </a:cubicBezTo>
                    <a:cubicBezTo>
                      <a:pt x="1181" y="2525"/>
                      <a:pt x="1297" y="2407"/>
                      <a:pt x="1430" y="2286"/>
                    </a:cubicBezTo>
                    <a:cubicBezTo>
                      <a:pt x="1519" y="2207"/>
                      <a:pt x="1606" y="2132"/>
                      <a:pt x="1703" y="2056"/>
                    </a:cubicBezTo>
                    <a:cubicBezTo>
                      <a:pt x="1799" y="1981"/>
                      <a:pt x="1897" y="1909"/>
                      <a:pt x="2002" y="1837"/>
                    </a:cubicBezTo>
                    <a:cubicBezTo>
                      <a:pt x="2107" y="1765"/>
                      <a:pt x="2215" y="1696"/>
                      <a:pt x="2328" y="1629"/>
                    </a:cubicBezTo>
                    <a:cubicBezTo>
                      <a:pt x="2404" y="1581"/>
                      <a:pt x="2481" y="1538"/>
                      <a:pt x="2560" y="1495"/>
                    </a:cubicBezTo>
                    <a:cubicBezTo>
                      <a:pt x="2678" y="1431"/>
                      <a:pt x="2805" y="1364"/>
                      <a:pt x="2929" y="1305"/>
                    </a:cubicBezTo>
                    <a:cubicBezTo>
                      <a:pt x="3054" y="1245"/>
                      <a:pt x="3191" y="1185"/>
                      <a:pt x="3322" y="1130"/>
                    </a:cubicBezTo>
                    <a:cubicBezTo>
                      <a:pt x="3452" y="1075"/>
                      <a:pt x="3590" y="1021"/>
                      <a:pt x="3733" y="970"/>
                    </a:cubicBezTo>
                    <a:cubicBezTo>
                      <a:pt x="3875" y="920"/>
                      <a:pt x="4019" y="871"/>
                      <a:pt x="4163" y="828"/>
                    </a:cubicBezTo>
                    <a:cubicBezTo>
                      <a:pt x="4380" y="762"/>
                      <a:pt x="4614" y="697"/>
                      <a:pt x="4838" y="646"/>
                    </a:cubicBezTo>
                    <a:lnTo>
                      <a:pt x="4971" y="615"/>
                    </a:lnTo>
                    <a:cubicBezTo>
                      <a:pt x="5157" y="574"/>
                      <a:pt x="5350" y="536"/>
                      <a:pt x="5543" y="503"/>
                    </a:cubicBezTo>
                    <a:cubicBezTo>
                      <a:pt x="5783" y="462"/>
                      <a:pt x="6026" y="428"/>
                      <a:pt x="6267" y="403"/>
                    </a:cubicBezTo>
                    <a:cubicBezTo>
                      <a:pt x="6512" y="375"/>
                      <a:pt x="6759" y="358"/>
                      <a:pt x="7005" y="345"/>
                    </a:cubicBezTo>
                    <a:cubicBezTo>
                      <a:pt x="7205" y="336"/>
                      <a:pt x="7410" y="331"/>
                      <a:pt x="7613" y="331"/>
                    </a:cubicBezTo>
                    <a:close/>
                    <a:moveTo>
                      <a:pt x="7606" y="0"/>
                    </a:moveTo>
                    <a:cubicBezTo>
                      <a:pt x="7397" y="0"/>
                      <a:pt x="7190" y="6"/>
                      <a:pt x="6986" y="14"/>
                    </a:cubicBezTo>
                    <a:cubicBezTo>
                      <a:pt x="6732" y="27"/>
                      <a:pt x="6479" y="47"/>
                      <a:pt x="6229" y="75"/>
                    </a:cubicBezTo>
                    <a:cubicBezTo>
                      <a:pt x="5983" y="99"/>
                      <a:pt x="5733" y="135"/>
                      <a:pt x="5485" y="177"/>
                    </a:cubicBezTo>
                    <a:cubicBezTo>
                      <a:pt x="5287" y="211"/>
                      <a:pt x="5091" y="249"/>
                      <a:pt x="4899" y="292"/>
                    </a:cubicBezTo>
                    <a:lnTo>
                      <a:pt x="4762" y="322"/>
                    </a:lnTo>
                    <a:cubicBezTo>
                      <a:pt x="4532" y="378"/>
                      <a:pt x="4292" y="443"/>
                      <a:pt x="4068" y="510"/>
                    </a:cubicBezTo>
                    <a:cubicBezTo>
                      <a:pt x="3920" y="556"/>
                      <a:pt x="3769" y="607"/>
                      <a:pt x="3623" y="658"/>
                    </a:cubicBezTo>
                    <a:cubicBezTo>
                      <a:pt x="3478" y="710"/>
                      <a:pt x="3335" y="766"/>
                      <a:pt x="3198" y="824"/>
                    </a:cubicBezTo>
                    <a:cubicBezTo>
                      <a:pt x="3058" y="881"/>
                      <a:pt x="2919" y="945"/>
                      <a:pt x="2790" y="1005"/>
                    </a:cubicBezTo>
                    <a:cubicBezTo>
                      <a:pt x="2660" y="1068"/>
                      <a:pt x="2527" y="1136"/>
                      <a:pt x="2404" y="1203"/>
                    </a:cubicBezTo>
                    <a:cubicBezTo>
                      <a:pt x="2324" y="1247"/>
                      <a:pt x="2243" y="1293"/>
                      <a:pt x="2163" y="1341"/>
                    </a:cubicBezTo>
                    <a:cubicBezTo>
                      <a:pt x="2042" y="1413"/>
                      <a:pt x="1930" y="1485"/>
                      <a:pt x="1821" y="1560"/>
                    </a:cubicBezTo>
                    <a:cubicBezTo>
                      <a:pt x="1710" y="1638"/>
                      <a:pt x="1606" y="1714"/>
                      <a:pt x="1504" y="1794"/>
                    </a:cubicBezTo>
                    <a:cubicBezTo>
                      <a:pt x="1402" y="1873"/>
                      <a:pt x="1309" y="1954"/>
                      <a:pt x="1214" y="2040"/>
                    </a:cubicBezTo>
                    <a:cubicBezTo>
                      <a:pt x="1073" y="2168"/>
                      <a:pt x="949" y="2296"/>
                      <a:pt x="833" y="2430"/>
                    </a:cubicBezTo>
                    <a:cubicBezTo>
                      <a:pt x="777" y="2494"/>
                      <a:pt x="727" y="2556"/>
                      <a:pt x="678" y="2619"/>
                    </a:cubicBezTo>
                    <a:cubicBezTo>
                      <a:pt x="620" y="2693"/>
                      <a:pt x="568" y="2766"/>
                      <a:pt x="518" y="2844"/>
                    </a:cubicBezTo>
                    <a:cubicBezTo>
                      <a:pt x="425" y="2986"/>
                      <a:pt x="346" y="3127"/>
                      <a:pt x="275" y="3276"/>
                    </a:cubicBezTo>
                    <a:cubicBezTo>
                      <a:pt x="205" y="3425"/>
                      <a:pt x="152" y="3571"/>
                      <a:pt x="108" y="3724"/>
                    </a:cubicBezTo>
                    <a:cubicBezTo>
                      <a:pt x="67" y="3875"/>
                      <a:pt x="37" y="4030"/>
                      <a:pt x="21" y="4182"/>
                    </a:cubicBezTo>
                    <a:cubicBezTo>
                      <a:pt x="5" y="4337"/>
                      <a:pt x="1" y="4493"/>
                      <a:pt x="11" y="4647"/>
                    </a:cubicBezTo>
                    <a:cubicBezTo>
                      <a:pt x="22" y="4800"/>
                      <a:pt x="47" y="4956"/>
                      <a:pt x="85" y="5108"/>
                    </a:cubicBezTo>
                    <a:cubicBezTo>
                      <a:pt x="123" y="5260"/>
                      <a:pt x="175" y="5413"/>
                      <a:pt x="238" y="5561"/>
                    </a:cubicBezTo>
                    <a:cubicBezTo>
                      <a:pt x="301" y="5708"/>
                      <a:pt x="380" y="5857"/>
                      <a:pt x="468" y="5999"/>
                    </a:cubicBezTo>
                    <a:cubicBezTo>
                      <a:pt x="489" y="6034"/>
                      <a:pt x="511" y="6066"/>
                      <a:pt x="531" y="6096"/>
                    </a:cubicBezTo>
                    <a:cubicBezTo>
                      <a:pt x="604" y="6206"/>
                      <a:pt x="685" y="6316"/>
                      <a:pt x="774" y="6422"/>
                    </a:cubicBezTo>
                    <a:cubicBezTo>
                      <a:pt x="849" y="6513"/>
                      <a:pt x="929" y="6605"/>
                      <a:pt x="1014" y="6689"/>
                    </a:cubicBezTo>
                    <a:cubicBezTo>
                      <a:pt x="1099" y="6777"/>
                      <a:pt x="1191" y="6863"/>
                      <a:pt x="1286" y="6948"/>
                    </a:cubicBezTo>
                    <a:cubicBezTo>
                      <a:pt x="1381" y="7030"/>
                      <a:pt x="1481" y="7114"/>
                      <a:pt x="1586" y="7193"/>
                    </a:cubicBezTo>
                    <a:cubicBezTo>
                      <a:pt x="1690" y="7272"/>
                      <a:pt x="1803" y="7352"/>
                      <a:pt x="1913" y="7424"/>
                    </a:cubicBezTo>
                    <a:cubicBezTo>
                      <a:pt x="2022" y="7497"/>
                      <a:pt x="2144" y="7574"/>
                      <a:pt x="2266" y="7644"/>
                    </a:cubicBezTo>
                    <a:lnTo>
                      <a:pt x="2413" y="7726"/>
                    </a:lnTo>
                    <a:cubicBezTo>
                      <a:pt x="2537" y="7792"/>
                      <a:pt x="2662" y="7857"/>
                      <a:pt x="2793" y="7920"/>
                    </a:cubicBezTo>
                    <a:cubicBezTo>
                      <a:pt x="2925" y="7983"/>
                      <a:pt x="3056" y="8041"/>
                      <a:pt x="3195" y="8100"/>
                    </a:cubicBezTo>
                    <a:cubicBezTo>
                      <a:pt x="3402" y="8186"/>
                      <a:pt x="3611" y="8264"/>
                      <a:pt x="3833" y="8338"/>
                    </a:cubicBezTo>
                    <a:cubicBezTo>
                      <a:pt x="4053" y="8413"/>
                      <a:pt x="4276" y="8478"/>
                      <a:pt x="4509" y="8538"/>
                    </a:cubicBezTo>
                    <a:lnTo>
                      <a:pt x="4551" y="8550"/>
                    </a:lnTo>
                    <a:cubicBezTo>
                      <a:pt x="4772" y="8604"/>
                      <a:pt x="4989" y="8653"/>
                      <a:pt x="5218" y="8698"/>
                    </a:cubicBezTo>
                    <a:cubicBezTo>
                      <a:pt x="5461" y="8745"/>
                      <a:pt x="5701" y="8784"/>
                      <a:pt x="5951" y="8817"/>
                    </a:cubicBezTo>
                    <a:cubicBezTo>
                      <a:pt x="6198" y="8847"/>
                      <a:pt x="6443" y="8873"/>
                      <a:pt x="6700" y="8891"/>
                    </a:cubicBezTo>
                    <a:cubicBezTo>
                      <a:pt x="6952" y="8909"/>
                      <a:pt x="7209" y="8918"/>
                      <a:pt x="7461" y="8921"/>
                    </a:cubicBezTo>
                    <a:lnTo>
                      <a:pt x="7606" y="8919"/>
                    </a:lnTo>
                    <a:cubicBezTo>
                      <a:pt x="7810" y="8919"/>
                      <a:pt x="8017" y="8914"/>
                      <a:pt x="8218" y="8905"/>
                    </a:cubicBezTo>
                    <a:cubicBezTo>
                      <a:pt x="8470" y="8895"/>
                      <a:pt x="8726" y="8875"/>
                      <a:pt x="8977" y="8847"/>
                    </a:cubicBezTo>
                    <a:cubicBezTo>
                      <a:pt x="9229" y="8820"/>
                      <a:pt x="9481" y="8787"/>
                      <a:pt x="9721" y="8745"/>
                    </a:cubicBezTo>
                    <a:cubicBezTo>
                      <a:pt x="9920" y="8711"/>
                      <a:pt x="10122" y="8672"/>
                      <a:pt x="10319" y="8629"/>
                    </a:cubicBezTo>
                    <a:lnTo>
                      <a:pt x="10445" y="8600"/>
                    </a:lnTo>
                    <a:cubicBezTo>
                      <a:pt x="10681" y="8545"/>
                      <a:pt x="10921" y="8481"/>
                      <a:pt x="11142" y="8413"/>
                    </a:cubicBezTo>
                    <a:cubicBezTo>
                      <a:pt x="11289" y="8367"/>
                      <a:pt x="11440" y="8317"/>
                      <a:pt x="11587" y="8265"/>
                    </a:cubicBezTo>
                    <a:cubicBezTo>
                      <a:pt x="11730" y="8213"/>
                      <a:pt x="11874" y="8157"/>
                      <a:pt x="12012" y="8100"/>
                    </a:cubicBezTo>
                    <a:cubicBezTo>
                      <a:pt x="12152" y="8042"/>
                      <a:pt x="12288" y="7982"/>
                      <a:pt x="12421" y="7919"/>
                    </a:cubicBezTo>
                    <a:cubicBezTo>
                      <a:pt x="12551" y="7855"/>
                      <a:pt x="12684" y="7788"/>
                      <a:pt x="12806" y="7720"/>
                    </a:cubicBezTo>
                    <a:cubicBezTo>
                      <a:pt x="12889" y="7676"/>
                      <a:pt x="12968" y="7631"/>
                      <a:pt x="13049" y="7582"/>
                    </a:cubicBezTo>
                    <a:cubicBezTo>
                      <a:pt x="13171" y="7510"/>
                      <a:pt x="13283" y="7438"/>
                      <a:pt x="13392" y="7364"/>
                    </a:cubicBezTo>
                    <a:cubicBezTo>
                      <a:pt x="13503" y="7288"/>
                      <a:pt x="13608" y="7210"/>
                      <a:pt x="13709" y="7131"/>
                    </a:cubicBezTo>
                    <a:cubicBezTo>
                      <a:pt x="13812" y="7049"/>
                      <a:pt x="13909" y="6970"/>
                      <a:pt x="13999" y="6885"/>
                    </a:cubicBezTo>
                    <a:cubicBezTo>
                      <a:pt x="14140" y="6757"/>
                      <a:pt x="14264" y="6632"/>
                      <a:pt x="14383" y="6495"/>
                    </a:cubicBezTo>
                    <a:cubicBezTo>
                      <a:pt x="14438" y="6432"/>
                      <a:pt x="14492" y="6367"/>
                      <a:pt x="14543" y="6301"/>
                    </a:cubicBezTo>
                    <a:cubicBezTo>
                      <a:pt x="14599" y="6231"/>
                      <a:pt x="14649" y="6159"/>
                      <a:pt x="14699" y="6084"/>
                    </a:cubicBezTo>
                    <a:cubicBezTo>
                      <a:pt x="14793" y="5940"/>
                      <a:pt x="14872" y="5798"/>
                      <a:pt x="14941" y="5650"/>
                    </a:cubicBezTo>
                    <a:cubicBezTo>
                      <a:pt x="15011" y="5502"/>
                      <a:pt x="15067" y="5355"/>
                      <a:pt x="15110" y="5203"/>
                    </a:cubicBezTo>
                    <a:cubicBezTo>
                      <a:pt x="15154" y="5052"/>
                      <a:pt x="15184" y="4900"/>
                      <a:pt x="15200" y="4744"/>
                    </a:cubicBezTo>
                    <a:cubicBezTo>
                      <a:pt x="15217" y="4590"/>
                      <a:pt x="15220" y="4435"/>
                      <a:pt x="15210" y="4281"/>
                    </a:cubicBezTo>
                    <a:cubicBezTo>
                      <a:pt x="15198" y="4126"/>
                      <a:pt x="15175" y="3972"/>
                      <a:pt x="15138" y="3820"/>
                    </a:cubicBezTo>
                    <a:cubicBezTo>
                      <a:pt x="15102" y="3669"/>
                      <a:pt x="15051" y="3515"/>
                      <a:pt x="14987" y="3367"/>
                    </a:cubicBezTo>
                    <a:cubicBezTo>
                      <a:pt x="14925" y="3220"/>
                      <a:pt x="14847" y="3072"/>
                      <a:pt x="14758" y="2929"/>
                    </a:cubicBezTo>
                    <a:cubicBezTo>
                      <a:pt x="14737" y="2890"/>
                      <a:pt x="14714" y="2857"/>
                      <a:pt x="14692" y="2824"/>
                    </a:cubicBezTo>
                    <a:cubicBezTo>
                      <a:pt x="14620" y="2716"/>
                      <a:pt x="14538" y="2609"/>
                      <a:pt x="14455" y="2506"/>
                    </a:cubicBezTo>
                    <a:cubicBezTo>
                      <a:pt x="14380" y="2418"/>
                      <a:pt x="14300" y="2326"/>
                      <a:pt x="14213" y="2238"/>
                    </a:cubicBezTo>
                    <a:cubicBezTo>
                      <a:pt x="14128" y="2152"/>
                      <a:pt x="14038" y="2066"/>
                      <a:pt x="13942" y="1981"/>
                    </a:cubicBezTo>
                    <a:cubicBezTo>
                      <a:pt x="13847" y="1896"/>
                      <a:pt x="13746" y="1814"/>
                      <a:pt x="13643" y="1735"/>
                    </a:cubicBezTo>
                    <a:cubicBezTo>
                      <a:pt x="13539" y="1658"/>
                      <a:pt x="13427" y="1577"/>
                      <a:pt x="13315" y="1502"/>
                    </a:cubicBezTo>
                    <a:cubicBezTo>
                      <a:pt x="13204" y="1429"/>
                      <a:pt x="13082" y="1354"/>
                      <a:pt x="12963" y="1284"/>
                    </a:cubicBezTo>
                    <a:lnTo>
                      <a:pt x="12799" y="1192"/>
                    </a:lnTo>
                    <a:cubicBezTo>
                      <a:pt x="12676" y="1126"/>
                      <a:pt x="12551" y="1061"/>
                      <a:pt x="12418" y="998"/>
                    </a:cubicBezTo>
                    <a:cubicBezTo>
                      <a:pt x="12285" y="933"/>
                      <a:pt x="12155" y="876"/>
                      <a:pt x="12015" y="818"/>
                    </a:cubicBezTo>
                    <a:cubicBezTo>
                      <a:pt x="11807" y="732"/>
                      <a:pt x="11598" y="654"/>
                      <a:pt x="11375" y="581"/>
                    </a:cubicBezTo>
                    <a:cubicBezTo>
                      <a:pt x="11155" y="508"/>
                      <a:pt x="10934" y="443"/>
                      <a:pt x="10668" y="372"/>
                    </a:cubicBezTo>
                    <a:cubicBezTo>
                      <a:pt x="10444" y="316"/>
                      <a:pt x="10222" y="266"/>
                      <a:pt x="9991" y="221"/>
                    </a:cubicBezTo>
                    <a:cubicBezTo>
                      <a:pt x="9746" y="175"/>
                      <a:pt x="9506" y="137"/>
                      <a:pt x="9258" y="105"/>
                    </a:cubicBezTo>
                    <a:cubicBezTo>
                      <a:pt x="9008" y="72"/>
                      <a:pt x="8763" y="49"/>
                      <a:pt x="8507" y="32"/>
                    </a:cubicBezTo>
                    <a:cubicBezTo>
                      <a:pt x="8259" y="13"/>
                      <a:pt x="8003" y="3"/>
                      <a:pt x="7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8" name="Google Shape;6868;p24"/>
              <p:cNvSpPr/>
              <p:nvPr/>
            </p:nvSpPr>
            <p:spPr>
              <a:xfrm>
                <a:off x="3292142" y="1445938"/>
                <a:ext cx="182557" cy="1063564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34105" extrusionOk="0">
                    <a:moveTo>
                      <a:pt x="769" y="0"/>
                    </a:moveTo>
                    <a:lnTo>
                      <a:pt x="480" y="140"/>
                    </a:lnTo>
                    <a:lnTo>
                      <a:pt x="577" y="341"/>
                    </a:lnTo>
                    <a:cubicBezTo>
                      <a:pt x="711" y="613"/>
                      <a:pt x="836" y="884"/>
                      <a:pt x="966" y="1171"/>
                    </a:cubicBezTo>
                    <a:cubicBezTo>
                      <a:pt x="1095" y="1455"/>
                      <a:pt x="1220" y="1741"/>
                      <a:pt x="1347" y="2042"/>
                    </a:cubicBezTo>
                    <a:cubicBezTo>
                      <a:pt x="1460" y="2309"/>
                      <a:pt x="1566" y="2569"/>
                      <a:pt x="1673" y="2838"/>
                    </a:cubicBezTo>
                    <a:lnTo>
                      <a:pt x="1788" y="2792"/>
                    </a:lnTo>
                    <a:lnTo>
                      <a:pt x="1788" y="2792"/>
                    </a:lnTo>
                    <a:lnTo>
                      <a:pt x="1692" y="2886"/>
                    </a:lnTo>
                    <a:lnTo>
                      <a:pt x="1719" y="2955"/>
                    </a:lnTo>
                    <a:cubicBezTo>
                      <a:pt x="1841" y="3264"/>
                      <a:pt x="1958" y="3574"/>
                      <a:pt x="2080" y="3904"/>
                    </a:cubicBezTo>
                    <a:cubicBezTo>
                      <a:pt x="2258" y="4388"/>
                      <a:pt x="2429" y="4874"/>
                      <a:pt x="2600" y="5386"/>
                    </a:cubicBezTo>
                    <a:cubicBezTo>
                      <a:pt x="2773" y="5898"/>
                      <a:pt x="2932" y="6405"/>
                      <a:pt x="3090" y="6931"/>
                    </a:cubicBezTo>
                    <a:cubicBezTo>
                      <a:pt x="3247" y="7453"/>
                      <a:pt x="3399" y="7988"/>
                      <a:pt x="3545" y="8526"/>
                    </a:cubicBezTo>
                    <a:cubicBezTo>
                      <a:pt x="3690" y="9060"/>
                      <a:pt x="3831" y="9610"/>
                      <a:pt x="3962" y="10156"/>
                    </a:cubicBezTo>
                    <a:cubicBezTo>
                      <a:pt x="4092" y="10698"/>
                      <a:pt x="4219" y="11256"/>
                      <a:pt x="4335" y="11805"/>
                    </a:cubicBezTo>
                    <a:cubicBezTo>
                      <a:pt x="4452" y="12357"/>
                      <a:pt x="4563" y="12913"/>
                      <a:pt x="4663" y="13463"/>
                    </a:cubicBezTo>
                    <a:cubicBezTo>
                      <a:pt x="4729" y="13832"/>
                      <a:pt x="4794" y="14203"/>
                      <a:pt x="4853" y="14562"/>
                    </a:cubicBezTo>
                    <a:cubicBezTo>
                      <a:pt x="4915" y="14930"/>
                      <a:pt x="4969" y="15298"/>
                      <a:pt x="5023" y="15652"/>
                    </a:cubicBezTo>
                    <a:cubicBezTo>
                      <a:pt x="5074" y="16010"/>
                      <a:pt x="5123" y="16372"/>
                      <a:pt x="5168" y="16732"/>
                    </a:cubicBezTo>
                    <a:cubicBezTo>
                      <a:pt x="5212" y="17087"/>
                      <a:pt x="5254" y="17443"/>
                      <a:pt x="5290" y="17794"/>
                    </a:cubicBezTo>
                    <a:cubicBezTo>
                      <a:pt x="5326" y="18144"/>
                      <a:pt x="5358" y="18493"/>
                      <a:pt x="5386" y="18837"/>
                    </a:cubicBezTo>
                    <a:cubicBezTo>
                      <a:pt x="5414" y="19179"/>
                      <a:pt x="5440" y="19521"/>
                      <a:pt x="5458" y="19854"/>
                    </a:cubicBezTo>
                    <a:cubicBezTo>
                      <a:pt x="5471" y="20060"/>
                      <a:pt x="5483" y="20268"/>
                      <a:pt x="5491" y="20477"/>
                    </a:cubicBezTo>
                    <a:lnTo>
                      <a:pt x="5506" y="20842"/>
                    </a:lnTo>
                    <a:cubicBezTo>
                      <a:pt x="5516" y="21158"/>
                      <a:pt x="5523" y="21489"/>
                      <a:pt x="5527" y="21798"/>
                    </a:cubicBezTo>
                    <a:cubicBezTo>
                      <a:pt x="5529" y="21932"/>
                      <a:pt x="5529" y="22070"/>
                      <a:pt x="5529" y="22209"/>
                    </a:cubicBezTo>
                    <a:cubicBezTo>
                      <a:pt x="5527" y="22517"/>
                      <a:pt x="5523" y="22809"/>
                      <a:pt x="5514" y="23101"/>
                    </a:cubicBezTo>
                    <a:cubicBezTo>
                      <a:pt x="5506" y="23394"/>
                      <a:pt x="5493" y="23671"/>
                      <a:pt x="5477" y="23952"/>
                    </a:cubicBezTo>
                    <a:cubicBezTo>
                      <a:pt x="5458" y="24233"/>
                      <a:pt x="5440" y="24495"/>
                      <a:pt x="5414" y="24757"/>
                    </a:cubicBezTo>
                    <a:cubicBezTo>
                      <a:pt x="5386" y="25023"/>
                      <a:pt x="5358" y="25269"/>
                      <a:pt x="5326" y="25514"/>
                    </a:cubicBezTo>
                    <a:cubicBezTo>
                      <a:pt x="5291" y="25759"/>
                      <a:pt x="5256" y="25989"/>
                      <a:pt x="5214" y="26220"/>
                    </a:cubicBezTo>
                    <a:cubicBezTo>
                      <a:pt x="5174" y="26449"/>
                      <a:pt x="5128" y="26663"/>
                      <a:pt x="5080" y="26874"/>
                    </a:cubicBezTo>
                    <a:cubicBezTo>
                      <a:pt x="5031" y="27083"/>
                      <a:pt x="4981" y="27277"/>
                      <a:pt x="4923" y="27471"/>
                    </a:cubicBezTo>
                    <a:cubicBezTo>
                      <a:pt x="4837" y="27759"/>
                      <a:pt x="4748" y="28015"/>
                      <a:pt x="4646" y="28255"/>
                    </a:cubicBezTo>
                    <a:cubicBezTo>
                      <a:pt x="4548" y="28495"/>
                      <a:pt x="4442" y="28703"/>
                      <a:pt x="4327" y="28897"/>
                    </a:cubicBezTo>
                    <a:cubicBezTo>
                      <a:pt x="4213" y="29086"/>
                      <a:pt x="4092" y="29252"/>
                      <a:pt x="3967" y="29393"/>
                    </a:cubicBezTo>
                    <a:cubicBezTo>
                      <a:pt x="3844" y="29533"/>
                      <a:pt x="3711" y="29648"/>
                      <a:pt x="3578" y="29740"/>
                    </a:cubicBezTo>
                    <a:cubicBezTo>
                      <a:pt x="3444" y="29829"/>
                      <a:pt x="3306" y="29898"/>
                      <a:pt x="3162" y="29941"/>
                    </a:cubicBezTo>
                    <a:cubicBezTo>
                      <a:pt x="3136" y="29950"/>
                      <a:pt x="3042" y="29973"/>
                      <a:pt x="3042" y="29973"/>
                    </a:cubicBezTo>
                    <a:cubicBezTo>
                      <a:pt x="2832" y="30033"/>
                      <a:pt x="2560" y="30112"/>
                      <a:pt x="2471" y="30158"/>
                    </a:cubicBezTo>
                    <a:cubicBezTo>
                      <a:pt x="2307" y="30243"/>
                      <a:pt x="2149" y="30358"/>
                      <a:pt x="1999" y="30496"/>
                    </a:cubicBezTo>
                    <a:cubicBezTo>
                      <a:pt x="1853" y="30632"/>
                      <a:pt x="1712" y="30798"/>
                      <a:pt x="1582" y="30985"/>
                    </a:cubicBezTo>
                    <a:cubicBezTo>
                      <a:pt x="1477" y="31136"/>
                      <a:pt x="1375" y="31307"/>
                      <a:pt x="1283" y="31491"/>
                    </a:cubicBezTo>
                    <a:lnTo>
                      <a:pt x="44" y="33916"/>
                    </a:lnTo>
                    <a:lnTo>
                      <a:pt x="1" y="34025"/>
                    </a:lnTo>
                    <a:lnTo>
                      <a:pt x="179" y="34104"/>
                    </a:lnTo>
                    <a:lnTo>
                      <a:pt x="376" y="33959"/>
                    </a:lnTo>
                    <a:lnTo>
                      <a:pt x="1566" y="31632"/>
                    </a:lnTo>
                    <a:cubicBezTo>
                      <a:pt x="1654" y="31459"/>
                      <a:pt x="1748" y="31301"/>
                      <a:pt x="1845" y="31163"/>
                    </a:cubicBezTo>
                    <a:cubicBezTo>
                      <a:pt x="1962" y="30993"/>
                      <a:pt x="2087" y="30847"/>
                      <a:pt x="2216" y="30726"/>
                    </a:cubicBezTo>
                    <a:cubicBezTo>
                      <a:pt x="2344" y="30605"/>
                      <a:pt x="2479" y="30509"/>
                      <a:pt x="2617" y="30437"/>
                    </a:cubicBezTo>
                    <a:cubicBezTo>
                      <a:pt x="2666" y="30414"/>
                      <a:pt x="2882" y="30345"/>
                      <a:pt x="3151" y="30272"/>
                    </a:cubicBezTo>
                    <a:cubicBezTo>
                      <a:pt x="3187" y="30263"/>
                      <a:pt x="3221" y="30253"/>
                      <a:pt x="3256" y="30243"/>
                    </a:cubicBezTo>
                    <a:cubicBezTo>
                      <a:pt x="3430" y="30191"/>
                      <a:pt x="3599" y="30109"/>
                      <a:pt x="3759" y="30001"/>
                    </a:cubicBezTo>
                    <a:cubicBezTo>
                      <a:pt x="3917" y="29896"/>
                      <a:pt x="4068" y="29761"/>
                      <a:pt x="4210" y="29603"/>
                    </a:cubicBezTo>
                    <a:cubicBezTo>
                      <a:pt x="4350" y="29446"/>
                      <a:pt x="4483" y="29264"/>
                      <a:pt x="4606" y="29058"/>
                    </a:cubicBezTo>
                    <a:cubicBezTo>
                      <a:pt x="4729" y="28854"/>
                      <a:pt x="4841" y="28628"/>
                      <a:pt x="4946" y="28375"/>
                    </a:cubicBezTo>
                    <a:cubicBezTo>
                      <a:pt x="5053" y="28124"/>
                      <a:pt x="5146" y="27858"/>
                      <a:pt x="5234" y="27560"/>
                    </a:cubicBezTo>
                    <a:cubicBezTo>
                      <a:pt x="5293" y="27360"/>
                      <a:pt x="5346" y="27159"/>
                      <a:pt x="5396" y="26945"/>
                    </a:cubicBezTo>
                    <a:cubicBezTo>
                      <a:pt x="5447" y="26726"/>
                      <a:pt x="5493" y="26508"/>
                      <a:pt x="5534" y="26275"/>
                    </a:cubicBezTo>
                    <a:cubicBezTo>
                      <a:pt x="5578" y="26039"/>
                      <a:pt x="5613" y="25803"/>
                      <a:pt x="5648" y="25555"/>
                    </a:cubicBezTo>
                    <a:cubicBezTo>
                      <a:pt x="5680" y="25306"/>
                      <a:pt x="5710" y="25054"/>
                      <a:pt x="5736" y="24786"/>
                    </a:cubicBezTo>
                    <a:cubicBezTo>
                      <a:pt x="5763" y="24522"/>
                      <a:pt x="5782" y="24255"/>
                      <a:pt x="5800" y="23969"/>
                    </a:cubicBezTo>
                    <a:cubicBezTo>
                      <a:pt x="5818" y="23687"/>
                      <a:pt x="5831" y="23405"/>
                      <a:pt x="5839" y="23111"/>
                    </a:cubicBezTo>
                    <a:cubicBezTo>
                      <a:pt x="5849" y="22813"/>
                      <a:pt x="5854" y="22521"/>
                      <a:pt x="5854" y="22209"/>
                    </a:cubicBezTo>
                    <a:cubicBezTo>
                      <a:pt x="5854" y="22068"/>
                      <a:pt x="5854" y="21927"/>
                      <a:pt x="5852" y="21795"/>
                    </a:cubicBezTo>
                    <a:cubicBezTo>
                      <a:pt x="5851" y="21483"/>
                      <a:pt x="5842" y="21151"/>
                      <a:pt x="5831" y="20832"/>
                    </a:cubicBezTo>
                    <a:lnTo>
                      <a:pt x="5816" y="20462"/>
                    </a:lnTo>
                    <a:cubicBezTo>
                      <a:pt x="5808" y="20253"/>
                      <a:pt x="5796" y="20043"/>
                      <a:pt x="5785" y="19834"/>
                    </a:cubicBezTo>
                    <a:cubicBezTo>
                      <a:pt x="5764" y="19498"/>
                      <a:pt x="5739" y="19154"/>
                      <a:pt x="5710" y="18809"/>
                    </a:cubicBezTo>
                    <a:cubicBezTo>
                      <a:pt x="5681" y="18463"/>
                      <a:pt x="5648" y="18110"/>
                      <a:pt x="5612" y="17760"/>
                    </a:cubicBezTo>
                    <a:cubicBezTo>
                      <a:pt x="5576" y="17407"/>
                      <a:pt x="5534" y="17048"/>
                      <a:pt x="5490" y="16692"/>
                    </a:cubicBezTo>
                    <a:cubicBezTo>
                      <a:pt x="5442" y="16329"/>
                      <a:pt x="5394" y="15965"/>
                      <a:pt x="5342" y="15606"/>
                    </a:cubicBezTo>
                    <a:cubicBezTo>
                      <a:pt x="5290" y="15248"/>
                      <a:pt x="5233" y="14880"/>
                      <a:pt x="5171" y="14508"/>
                    </a:cubicBezTo>
                    <a:cubicBezTo>
                      <a:pt x="5112" y="14147"/>
                      <a:pt x="5047" y="13773"/>
                      <a:pt x="4979" y="13402"/>
                    </a:cubicBezTo>
                    <a:cubicBezTo>
                      <a:pt x="4879" y="12853"/>
                      <a:pt x="4768" y="12292"/>
                      <a:pt x="4650" y="11736"/>
                    </a:cubicBezTo>
                    <a:cubicBezTo>
                      <a:pt x="4534" y="11182"/>
                      <a:pt x="4406" y="10626"/>
                      <a:pt x="4275" y="10078"/>
                    </a:cubicBezTo>
                    <a:cubicBezTo>
                      <a:pt x="4143" y="9529"/>
                      <a:pt x="4002" y="8978"/>
                      <a:pt x="3855" y="8441"/>
                    </a:cubicBezTo>
                    <a:cubicBezTo>
                      <a:pt x="3710" y="7902"/>
                      <a:pt x="3556" y="7363"/>
                      <a:pt x="3398" y="6838"/>
                    </a:cubicBezTo>
                    <a:cubicBezTo>
                      <a:pt x="3237" y="6307"/>
                      <a:pt x="3077" y="5798"/>
                      <a:pt x="2905" y="5284"/>
                    </a:cubicBezTo>
                    <a:cubicBezTo>
                      <a:pt x="2734" y="4768"/>
                      <a:pt x="2561" y="4279"/>
                      <a:pt x="2382" y="3790"/>
                    </a:cubicBezTo>
                    <a:cubicBezTo>
                      <a:pt x="2259" y="3458"/>
                      <a:pt x="2140" y="3144"/>
                      <a:pt x="2018" y="2834"/>
                    </a:cubicBezTo>
                    <a:lnTo>
                      <a:pt x="1972" y="2719"/>
                    </a:lnTo>
                    <a:cubicBezTo>
                      <a:pt x="1864" y="2450"/>
                      <a:pt x="1756" y="2187"/>
                      <a:pt x="1644" y="1915"/>
                    </a:cubicBezTo>
                    <a:cubicBezTo>
                      <a:pt x="1515" y="1612"/>
                      <a:pt x="1388" y="1324"/>
                      <a:pt x="1259" y="1037"/>
                    </a:cubicBezTo>
                    <a:cubicBezTo>
                      <a:pt x="1128" y="749"/>
                      <a:pt x="1000" y="476"/>
                      <a:pt x="868" y="202"/>
                    </a:cubicBez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9" name="Google Shape;6869;p24"/>
              <p:cNvSpPr/>
              <p:nvPr/>
            </p:nvSpPr>
            <p:spPr>
              <a:xfrm>
                <a:off x="3381454" y="1404993"/>
                <a:ext cx="408149" cy="98248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31505" extrusionOk="0">
                    <a:moveTo>
                      <a:pt x="137" y="1"/>
                    </a:moveTo>
                    <a:lnTo>
                      <a:pt x="1" y="293"/>
                    </a:lnTo>
                    <a:lnTo>
                      <a:pt x="222" y="399"/>
                    </a:lnTo>
                    <a:cubicBezTo>
                      <a:pt x="557" y="559"/>
                      <a:pt x="879" y="722"/>
                      <a:pt x="1205" y="898"/>
                    </a:cubicBezTo>
                    <a:cubicBezTo>
                      <a:pt x="1533" y="1075"/>
                      <a:pt x="1847" y="1251"/>
                      <a:pt x="2170" y="1446"/>
                    </a:cubicBezTo>
                    <a:cubicBezTo>
                      <a:pt x="2455" y="1617"/>
                      <a:pt x="2724" y="1786"/>
                      <a:pt x="2997" y="1966"/>
                    </a:cubicBezTo>
                    <a:lnTo>
                      <a:pt x="3112" y="2041"/>
                    </a:lnTo>
                    <a:cubicBezTo>
                      <a:pt x="3425" y="2248"/>
                      <a:pt x="3726" y="2458"/>
                      <a:pt x="4029" y="2681"/>
                    </a:cubicBezTo>
                    <a:cubicBezTo>
                      <a:pt x="4482" y="3013"/>
                      <a:pt x="4913" y="3353"/>
                      <a:pt x="5346" y="3720"/>
                    </a:cubicBezTo>
                    <a:cubicBezTo>
                      <a:pt x="5779" y="4084"/>
                      <a:pt x="6186" y="4453"/>
                      <a:pt x="6588" y="4844"/>
                    </a:cubicBezTo>
                    <a:cubicBezTo>
                      <a:pt x="6985" y="5231"/>
                      <a:pt x="7372" y="5636"/>
                      <a:pt x="7740" y="6049"/>
                    </a:cubicBezTo>
                    <a:cubicBezTo>
                      <a:pt x="8108" y="6460"/>
                      <a:pt x="8463" y="6887"/>
                      <a:pt x="8795" y="7318"/>
                    </a:cubicBezTo>
                    <a:cubicBezTo>
                      <a:pt x="9127" y="7750"/>
                      <a:pt x="9445" y="8195"/>
                      <a:pt x="9742" y="8647"/>
                    </a:cubicBezTo>
                    <a:cubicBezTo>
                      <a:pt x="10037" y="9094"/>
                      <a:pt x="10317" y="9557"/>
                      <a:pt x="10572" y="10020"/>
                    </a:cubicBezTo>
                    <a:cubicBezTo>
                      <a:pt x="10741" y="10326"/>
                      <a:pt x="10902" y="10638"/>
                      <a:pt x="11055" y="10953"/>
                    </a:cubicBezTo>
                    <a:cubicBezTo>
                      <a:pt x="11206" y="11265"/>
                      <a:pt x="11350" y="11584"/>
                      <a:pt x="11482" y="11896"/>
                    </a:cubicBezTo>
                    <a:cubicBezTo>
                      <a:pt x="11614" y="12211"/>
                      <a:pt x="11738" y="12530"/>
                      <a:pt x="11850" y="12846"/>
                    </a:cubicBezTo>
                    <a:cubicBezTo>
                      <a:pt x="11961" y="13162"/>
                      <a:pt x="12066" y="13485"/>
                      <a:pt x="12158" y="13801"/>
                    </a:cubicBezTo>
                    <a:cubicBezTo>
                      <a:pt x="12248" y="14119"/>
                      <a:pt x="12333" y="14439"/>
                      <a:pt x="12403" y="14754"/>
                    </a:cubicBezTo>
                    <a:cubicBezTo>
                      <a:pt x="12475" y="15070"/>
                      <a:pt x="12536" y="15389"/>
                      <a:pt x="12586" y="15703"/>
                    </a:cubicBezTo>
                    <a:cubicBezTo>
                      <a:pt x="12619" y="15900"/>
                      <a:pt x="12646" y="16100"/>
                      <a:pt x="12669" y="16294"/>
                    </a:cubicBezTo>
                    <a:cubicBezTo>
                      <a:pt x="12684" y="16410"/>
                      <a:pt x="12697" y="16527"/>
                      <a:pt x="12707" y="16642"/>
                    </a:cubicBezTo>
                    <a:cubicBezTo>
                      <a:pt x="12735" y="16948"/>
                      <a:pt x="12756" y="17270"/>
                      <a:pt x="12763" y="17572"/>
                    </a:cubicBezTo>
                    <a:cubicBezTo>
                      <a:pt x="12766" y="17705"/>
                      <a:pt x="12769" y="17842"/>
                      <a:pt x="12769" y="17977"/>
                    </a:cubicBezTo>
                    <a:cubicBezTo>
                      <a:pt x="12766" y="18283"/>
                      <a:pt x="12754" y="18575"/>
                      <a:pt x="12733" y="18873"/>
                    </a:cubicBezTo>
                    <a:cubicBezTo>
                      <a:pt x="12711" y="19170"/>
                      <a:pt x="12678" y="19457"/>
                      <a:pt x="12635" y="19747"/>
                    </a:cubicBezTo>
                    <a:cubicBezTo>
                      <a:pt x="12595" y="20039"/>
                      <a:pt x="12541" y="20318"/>
                      <a:pt x="12477" y="20601"/>
                    </a:cubicBezTo>
                    <a:cubicBezTo>
                      <a:pt x="12412" y="20886"/>
                      <a:pt x="12340" y="21156"/>
                      <a:pt x="12257" y="21428"/>
                    </a:cubicBezTo>
                    <a:cubicBezTo>
                      <a:pt x="12172" y="21701"/>
                      <a:pt x="12080" y="21961"/>
                      <a:pt x="11974" y="22225"/>
                    </a:cubicBezTo>
                    <a:cubicBezTo>
                      <a:pt x="11870" y="22491"/>
                      <a:pt x="11758" y="22742"/>
                      <a:pt x="11634" y="22992"/>
                    </a:cubicBezTo>
                    <a:cubicBezTo>
                      <a:pt x="11509" y="23245"/>
                      <a:pt x="11380" y="23483"/>
                      <a:pt x="11236" y="23721"/>
                    </a:cubicBezTo>
                    <a:cubicBezTo>
                      <a:pt x="11059" y="24012"/>
                      <a:pt x="10878" y="24286"/>
                      <a:pt x="10671" y="24560"/>
                    </a:cubicBezTo>
                    <a:cubicBezTo>
                      <a:pt x="10635" y="24613"/>
                      <a:pt x="9778" y="25877"/>
                      <a:pt x="8125" y="27308"/>
                    </a:cubicBezTo>
                    <a:cubicBezTo>
                      <a:pt x="7139" y="28162"/>
                      <a:pt x="6069" y="28902"/>
                      <a:pt x="4943" y="29512"/>
                    </a:cubicBezTo>
                    <a:cubicBezTo>
                      <a:pt x="3539" y="30271"/>
                      <a:pt x="2107" y="30877"/>
                      <a:pt x="563" y="31212"/>
                    </a:cubicBezTo>
                    <a:lnTo>
                      <a:pt x="386" y="31316"/>
                    </a:lnTo>
                    <a:lnTo>
                      <a:pt x="448" y="31504"/>
                    </a:lnTo>
                    <a:lnTo>
                      <a:pt x="567" y="31477"/>
                    </a:lnTo>
                    <a:cubicBezTo>
                      <a:pt x="2140" y="31136"/>
                      <a:pt x="3664" y="30568"/>
                      <a:pt x="5096" y="29792"/>
                    </a:cubicBezTo>
                    <a:cubicBezTo>
                      <a:pt x="6243" y="29171"/>
                      <a:pt x="7331" y="28416"/>
                      <a:pt x="8335" y="27549"/>
                    </a:cubicBezTo>
                    <a:cubicBezTo>
                      <a:pt x="10030" y="26084"/>
                      <a:pt x="10900" y="24793"/>
                      <a:pt x="10931" y="24746"/>
                    </a:cubicBezTo>
                    <a:cubicBezTo>
                      <a:pt x="11138" y="24468"/>
                      <a:pt x="11327" y="24188"/>
                      <a:pt x="11508" y="23886"/>
                    </a:cubicBezTo>
                    <a:cubicBezTo>
                      <a:pt x="11656" y="23640"/>
                      <a:pt x="11791" y="23394"/>
                      <a:pt x="11920" y="23133"/>
                    </a:cubicBezTo>
                    <a:cubicBezTo>
                      <a:pt x="12050" y="22874"/>
                      <a:pt x="12165" y="22615"/>
                      <a:pt x="12273" y="22345"/>
                    </a:cubicBezTo>
                    <a:cubicBezTo>
                      <a:pt x="12380" y="22072"/>
                      <a:pt x="12475" y="21803"/>
                      <a:pt x="12562" y="21522"/>
                    </a:cubicBezTo>
                    <a:cubicBezTo>
                      <a:pt x="12648" y="21241"/>
                      <a:pt x="12721" y="20965"/>
                      <a:pt x="12787" y="20673"/>
                    </a:cubicBezTo>
                    <a:cubicBezTo>
                      <a:pt x="12855" y="20380"/>
                      <a:pt x="12907" y="20095"/>
                      <a:pt x="12951" y="19796"/>
                    </a:cubicBezTo>
                    <a:cubicBezTo>
                      <a:pt x="12996" y="19498"/>
                      <a:pt x="13029" y="19204"/>
                      <a:pt x="13052" y="18897"/>
                    </a:cubicBezTo>
                    <a:cubicBezTo>
                      <a:pt x="13075" y="18593"/>
                      <a:pt x="13086" y="18292"/>
                      <a:pt x="13088" y="17979"/>
                    </a:cubicBezTo>
                    <a:cubicBezTo>
                      <a:pt x="13088" y="17841"/>
                      <a:pt x="13086" y="17701"/>
                      <a:pt x="13082" y="17562"/>
                    </a:cubicBezTo>
                    <a:cubicBezTo>
                      <a:pt x="13075" y="17253"/>
                      <a:pt x="13053" y="16925"/>
                      <a:pt x="13024" y="16610"/>
                    </a:cubicBezTo>
                    <a:cubicBezTo>
                      <a:pt x="13014" y="16494"/>
                      <a:pt x="13001" y="16373"/>
                      <a:pt x="12987" y="16252"/>
                    </a:cubicBezTo>
                    <a:cubicBezTo>
                      <a:pt x="12964" y="16055"/>
                      <a:pt x="12935" y="15851"/>
                      <a:pt x="12902" y="15648"/>
                    </a:cubicBezTo>
                    <a:cubicBezTo>
                      <a:pt x="12852" y="15329"/>
                      <a:pt x="12790" y="15001"/>
                      <a:pt x="12715" y="14679"/>
                    </a:cubicBezTo>
                    <a:cubicBezTo>
                      <a:pt x="12642" y="14359"/>
                      <a:pt x="12557" y="14031"/>
                      <a:pt x="12464" y="13707"/>
                    </a:cubicBezTo>
                    <a:cubicBezTo>
                      <a:pt x="12370" y="13382"/>
                      <a:pt x="12265" y="13055"/>
                      <a:pt x="12152" y="12735"/>
                    </a:cubicBezTo>
                    <a:cubicBezTo>
                      <a:pt x="12038" y="12415"/>
                      <a:pt x="11913" y="12090"/>
                      <a:pt x="11778" y="11768"/>
                    </a:cubicBezTo>
                    <a:cubicBezTo>
                      <a:pt x="11644" y="11449"/>
                      <a:pt x="11499" y="11125"/>
                      <a:pt x="11345" y="10809"/>
                    </a:cubicBezTo>
                    <a:cubicBezTo>
                      <a:pt x="11189" y="10488"/>
                      <a:pt x="11023" y="10171"/>
                      <a:pt x="10852" y="9862"/>
                    </a:cubicBezTo>
                    <a:cubicBezTo>
                      <a:pt x="10592" y="9393"/>
                      <a:pt x="10310" y="8924"/>
                      <a:pt x="10010" y="8469"/>
                    </a:cubicBezTo>
                    <a:cubicBezTo>
                      <a:pt x="9711" y="8014"/>
                      <a:pt x="9387" y="7561"/>
                      <a:pt x="9049" y="7123"/>
                    </a:cubicBezTo>
                    <a:cubicBezTo>
                      <a:pt x="8714" y="6689"/>
                      <a:pt x="8355" y="6255"/>
                      <a:pt x="7981" y="5835"/>
                    </a:cubicBezTo>
                    <a:cubicBezTo>
                      <a:pt x="7607" y="5416"/>
                      <a:pt x="7215" y="5007"/>
                      <a:pt x="6812" y="4614"/>
                    </a:cubicBezTo>
                    <a:cubicBezTo>
                      <a:pt x="6404" y="4217"/>
                      <a:pt x="5993" y="3844"/>
                      <a:pt x="5554" y="3473"/>
                    </a:cubicBezTo>
                    <a:cubicBezTo>
                      <a:pt x="5117" y="3103"/>
                      <a:pt x="4682" y="2758"/>
                      <a:pt x="4219" y="2420"/>
                    </a:cubicBezTo>
                    <a:cubicBezTo>
                      <a:pt x="3913" y="2193"/>
                      <a:pt x="3606" y="1982"/>
                      <a:pt x="3290" y="1772"/>
                    </a:cubicBezTo>
                    <a:lnTo>
                      <a:pt x="3174" y="1694"/>
                    </a:lnTo>
                    <a:cubicBezTo>
                      <a:pt x="2896" y="1513"/>
                      <a:pt x="2622" y="1341"/>
                      <a:pt x="2334" y="1168"/>
                    </a:cubicBezTo>
                    <a:cubicBezTo>
                      <a:pt x="2008" y="971"/>
                      <a:pt x="1687" y="790"/>
                      <a:pt x="1356" y="612"/>
                    </a:cubicBezTo>
                    <a:cubicBezTo>
                      <a:pt x="1024" y="435"/>
                      <a:pt x="699" y="270"/>
                      <a:pt x="362" y="107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0" name="Google Shape;6870;p24"/>
              <p:cNvSpPr/>
              <p:nvPr/>
            </p:nvSpPr>
            <p:spPr>
              <a:xfrm>
                <a:off x="3385633" y="1347489"/>
                <a:ext cx="367827" cy="193160"/>
              </a:xfrm>
              <a:custGeom>
                <a:avLst/>
                <a:gdLst/>
                <a:ahLst/>
                <a:cxnLst/>
                <a:rect l="l" t="t" r="r" b="b"/>
                <a:pathLst>
                  <a:path w="11795" h="6194" extrusionOk="0">
                    <a:moveTo>
                      <a:pt x="330" y="0"/>
                    </a:moveTo>
                    <a:lnTo>
                      <a:pt x="0" y="2"/>
                    </a:lnTo>
                    <a:lnTo>
                      <a:pt x="5" y="324"/>
                    </a:lnTo>
                    <a:lnTo>
                      <a:pt x="330" y="321"/>
                    </a:lnTo>
                    <a:cubicBezTo>
                      <a:pt x="637" y="321"/>
                      <a:pt x="936" y="328"/>
                      <a:pt x="1243" y="345"/>
                    </a:cubicBezTo>
                    <a:cubicBezTo>
                      <a:pt x="1579" y="362"/>
                      <a:pt x="1900" y="390"/>
                      <a:pt x="2223" y="426"/>
                    </a:cubicBezTo>
                    <a:cubicBezTo>
                      <a:pt x="2513" y="457"/>
                      <a:pt x="2788" y="498"/>
                      <a:pt x="3064" y="544"/>
                    </a:cubicBezTo>
                    <a:lnTo>
                      <a:pt x="3183" y="564"/>
                    </a:lnTo>
                    <a:cubicBezTo>
                      <a:pt x="3500" y="620"/>
                      <a:pt x="3803" y="685"/>
                      <a:pt x="4116" y="759"/>
                    </a:cubicBezTo>
                    <a:cubicBezTo>
                      <a:pt x="4579" y="873"/>
                      <a:pt x="5018" y="1004"/>
                      <a:pt x="5455" y="1159"/>
                    </a:cubicBezTo>
                    <a:cubicBezTo>
                      <a:pt x="5893" y="1313"/>
                      <a:pt x="6305" y="1485"/>
                      <a:pt x="6714" y="1682"/>
                    </a:cubicBezTo>
                    <a:cubicBezTo>
                      <a:pt x="7121" y="1876"/>
                      <a:pt x="7514" y="2093"/>
                      <a:pt x="7885" y="2323"/>
                    </a:cubicBezTo>
                    <a:cubicBezTo>
                      <a:pt x="8257" y="2556"/>
                      <a:pt x="8618" y="2811"/>
                      <a:pt x="8954" y="3080"/>
                    </a:cubicBezTo>
                    <a:cubicBezTo>
                      <a:pt x="9292" y="3350"/>
                      <a:pt x="9613" y="3640"/>
                      <a:pt x="9912" y="3944"/>
                    </a:cubicBezTo>
                    <a:cubicBezTo>
                      <a:pt x="10212" y="4248"/>
                      <a:pt x="10494" y="4572"/>
                      <a:pt x="10753" y="4907"/>
                    </a:cubicBezTo>
                    <a:cubicBezTo>
                      <a:pt x="10882" y="5075"/>
                      <a:pt x="11006" y="5249"/>
                      <a:pt x="11126" y="5424"/>
                    </a:cubicBezTo>
                    <a:lnTo>
                      <a:pt x="11206" y="5545"/>
                    </a:lnTo>
                    <a:lnTo>
                      <a:pt x="11264" y="5626"/>
                    </a:lnTo>
                    <a:lnTo>
                      <a:pt x="11795" y="6194"/>
                    </a:lnTo>
                    <a:lnTo>
                      <a:pt x="11559" y="5580"/>
                    </a:lnTo>
                    <a:cubicBezTo>
                      <a:pt x="11552" y="5565"/>
                      <a:pt x="11539" y="5531"/>
                      <a:pt x="11525" y="5496"/>
                    </a:cubicBezTo>
                    <a:cubicBezTo>
                      <a:pt x="11503" y="5442"/>
                      <a:pt x="11479" y="5386"/>
                      <a:pt x="11471" y="5374"/>
                    </a:cubicBezTo>
                    <a:lnTo>
                      <a:pt x="11388" y="5251"/>
                    </a:lnTo>
                    <a:cubicBezTo>
                      <a:pt x="11266" y="5068"/>
                      <a:pt x="11137" y="4890"/>
                      <a:pt x="11004" y="4717"/>
                    </a:cubicBezTo>
                    <a:cubicBezTo>
                      <a:pt x="10738" y="4372"/>
                      <a:pt x="10446" y="4037"/>
                      <a:pt x="10137" y="3724"/>
                    </a:cubicBezTo>
                    <a:cubicBezTo>
                      <a:pt x="9833" y="3410"/>
                      <a:pt x="9500" y="3113"/>
                      <a:pt x="9151" y="2834"/>
                    </a:cubicBezTo>
                    <a:cubicBezTo>
                      <a:pt x="8806" y="2556"/>
                      <a:pt x="8438" y="2296"/>
                      <a:pt x="8053" y="2056"/>
                    </a:cubicBezTo>
                    <a:cubicBezTo>
                      <a:pt x="7672" y="1816"/>
                      <a:pt x="7268" y="1596"/>
                      <a:pt x="6852" y="1396"/>
                    </a:cubicBezTo>
                    <a:cubicBezTo>
                      <a:pt x="6435" y="1196"/>
                      <a:pt x="6014" y="1021"/>
                      <a:pt x="5563" y="860"/>
                    </a:cubicBezTo>
                    <a:cubicBezTo>
                      <a:pt x="5117" y="702"/>
                      <a:pt x="4670" y="568"/>
                      <a:pt x="4191" y="450"/>
                    </a:cubicBezTo>
                    <a:cubicBezTo>
                      <a:pt x="3873" y="371"/>
                      <a:pt x="3560" y="306"/>
                      <a:pt x="3239" y="249"/>
                    </a:cubicBezTo>
                    <a:lnTo>
                      <a:pt x="3120" y="230"/>
                    </a:lnTo>
                    <a:cubicBezTo>
                      <a:pt x="2837" y="181"/>
                      <a:pt x="2557" y="141"/>
                      <a:pt x="2262" y="108"/>
                    </a:cubicBezTo>
                    <a:cubicBezTo>
                      <a:pt x="1931" y="69"/>
                      <a:pt x="1603" y="43"/>
                      <a:pt x="1260" y="25"/>
                    </a:cubicBezTo>
                    <a:cubicBezTo>
                      <a:pt x="948" y="7"/>
                      <a:pt x="644" y="0"/>
                      <a:pt x="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1" name="Google Shape;6871;p24"/>
              <p:cNvSpPr/>
              <p:nvPr/>
            </p:nvSpPr>
            <p:spPr>
              <a:xfrm>
                <a:off x="3313223" y="1273644"/>
                <a:ext cx="122869" cy="42131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1351" extrusionOk="0">
                    <a:moveTo>
                      <a:pt x="2478" y="0"/>
                    </a:moveTo>
                    <a:cubicBezTo>
                      <a:pt x="2292" y="0"/>
                      <a:pt x="2107" y="22"/>
                      <a:pt x="1913" y="65"/>
                    </a:cubicBezTo>
                    <a:cubicBezTo>
                      <a:pt x="1769" y="98"/>
                      <a:pt x="1629" y="141"/>
                      <a:pt x="1484" y="197"/>
                    </a:cubicBezTo>
                    <a:lnTo>
                      <a:pt x="1428" y="217"/>
                    </a:lnTo>
                    <a:cubicBezTo>
                      <a:pt x="1300" y="269"/>
                      <a:pt x="1175" y="328"/>
                      <a:pt x="1043" y="396"/>
                    </a:cubicBezTo>
                    <a:cubicBezTo>
                      <a:pt x="896" y="473"/>
                      <a:pt x="751" y="560"/>
                      <a:pt x="597" y="662"/>
                    </a:cubicBezTo>
                    <a:cubicBezTo>
                      <a:pt x="446" y="762"/>
                      <a:pt x="300" y="870"/>
                      <a:pt x="140" y="998"/>
                    </a:cubicBezTo>
                    <a:lnTo>
                      <a:pt x="1" y="1113"/>
                    </a:lnTo>
                    <a:lnTo>
                      <a:pt x="127" y="1266"/>
                    </a:lnTo>
                    <a:lnTo>
                      <a:pt x="219" y="1350"/>
                    </a:lnTo>
                    <a:lnTo>
                      <a:pt x="314" y="1273"/>
                    </a:lnTo>
                    <a:lnTo>
                      <a:pt x="236" y="1178"/>
                    </a:lnTo>
                    <a:lnTo>
                      <a:pt x="236" y="1178"/>
                    </a:lnTo>
                    <a:lnTo>
                      <a:pt x="348" y="1247"/>
                    </a:lnTo>
                    <a:cubicBezTo>
                      <a:pt x="494" y="1129"/>
                      <a:pt x="633" y="1027"/>
                      <a:pt x="775" y="932"/>
                    </a:cubicBezTo>
                    <a:cubicBezTo>
                      <a:pt x="918" y="837"/>
                      <a:pt x="1054" y="755"/>
                      <a:pt x="1192" y="682"/>
                    </a:cubicBezTo>
                    <a:cubicBezTo>
                      <a:pt x="1313" y="617"/>
                      <a:pt x="1428" y="565"/>
                      <a:pt x="1556" y="514"/>
                    </a:cubicBezTo>
                    <a:lnTo>
                      <a:pt x="1507" y="400"/>
                    </a:lnTo>
                    <a:lnTo>
                      <a:pt x="1595" y="496"/>
                    </a:lnTo>
                    <a:cubicBezTo>
                      <a:pt x="1729" y="446"/>
                      <a:pt x="1854" y="409"/>
                      <a:pt x="1983" y="380"/>
                    </a:cubicBezTo>
                    <a:cubicBezTo>
                      <a:pt x="2154" y="341"/>
                      <a:pt x="2314" y="322"/>
                      <a:pt x="2476" y="322"/>
                    </a:cubicBezTo>
                    <a:lnTo>
                      <a:pt x="2534" y="322"/>
                    </a:lnTo>
                    <a:cubicBezTo>
                      <a:pt x="2670" y="325"/>
                      <a:pt x="2804" y="344"/>
                      <a:pt x="2954" y="380"/>
                    </a:cubicBezTo>
                    <a:lnTo>
                      <a:pt x="3303" y="433"/>
                    </a:lnTo>
                    <a:lnTo>
                      <a:pt x="3940" y="496"/>
                    </a:lnTo>
                    <a:lnTo>
                      <a:pt x="3004" y="64"/>
                    </a:lnTo>
                    <a:cubicBezTo>
                      <a:pt x="2854" y="26"/>
                      <a:pt x="2700" y="6"/>
                      <a:pt x="2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2" name="Google Shape;6872;p24"/>
              <p:cNvSpPr/>
              <p:nvPr/>
            </p:nvSpPr>
            <p:spPr>
              <a:xfrm>
                <a:off x="3106907" y="1270277"/>
                <a:ext cx="115509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24" extrusionOk="0">
                    <a:moveTo>
                      <a:pt x="1467" y="1"/>
                    </a:moveTo>
                    <a:cubicBezTo>
                      <a:pt x="1355" y="1"/>
                      <a:pt x="1240" y="13"/>
                      <a:pt x="1115" y="38"/>
                    </a:cubicBezTo>
                    <a:lnTo>
                      <a:pt x="0" y="488"/>
                    </a:lnTo>
                    <a:lnTo>
                      <a:pt x="670" y="432"/>
                    </a:lnTo>
                    <a:lnTo>
                      <a:pt x="1189" y="350"/>
                    </a:lnTo>
                    <a:cubicBezTo>
                      <a:pt x="1281" y="330"/>
                      <a:pt x="1376" y="321"/>
                      <a:pt x="1477" y="321"/>
                    </a:cubicBezTo>
                    <a:cubicBezTo>
                      <a:pt x="1632" y="321"/>
                      <a:pt x="1787" y="344"/>
                      <a:pt x="1953" y="392"/>
                    </a:cubicBezTo>
                    <a:cubicBezTo>
                      <a:pt x="2065" y="422"/>
                      <a:pt x="2176" y="465"/>
                      <a:pt x="2295" y="518"/>
                    </a:cubicBezTo>
                    <a:lnTo>
                      <a:pt x="2337" y="538"/>
                    </a:lnTo>
                    <a:cubicBezTo>
                      <a:pt x="2439" y="587"/>
                      <a:pt x="2541" y="645"/>
                      <a:pt x="2647" y="711"/>
                    </a:cubicBezTo>
                    <a:cubicBezTo>
                      <a:pt x="2771" y="788"/>
                      <a:pt x="2892" y="873"/>
                      <a:pt x="3015" y="971"/>
                    </a:cubicBezTo>
                    <a:cubicBezTo>
                      <a:pt x="3142" y="1070"/>
                      <a:pt x="3265" y="1177"/>
                      <a:pt x="3413" y="1315"/>
                    </a:cubicBezTo>
                    <a:lnTo>
                      <a:pt x="3523" y="1248"/>
                    </a:lnTo>
                    <a:lnTo>
                      <a:pt x="3523" y="1248"/>
                    </a:lnTo>
                    <a:lnTo>
                      <a:pt x="3438" y="1336"/>
                    </a:lnTo>
                    <a:lnTo>
                      <a:pt x="3526" y="1424"/>
                    </a:lnTo>
                    <a:lnTo>
                      <a:pt x="3662" y="1280"/>
                    </a:lnTo>
                    <a:lnTo>
                      <a:pt x="3704" y="1149"/>
                    </a:lnTo>
                    <a:lnTo>
                      <a:pt x="3613" y="1064"/>
                    </a:lnTo>
                    <a:cubicBezTo>
                      <a:pt x="3478" y="936"/>
                      <a:pt x="3346" y="824"/>
                      <a:pt x="3215" y="721"/>
                    </a:cubicBezTo>
                    <a:cubicBezTo>
                      <a:pt x="3083" y="616"/>
                      <a:pt x="2952" y="524"/>
                      <a:pt x="2820" y="442"/>
                    </a:cubicBezTo>
                    <a:cubicBezTo>
                      <a:pt x="2703" y="367"/>
                      <a:pt x="2590" y="307"/>
                      <a:pt x="2479" y="252"/>
                    </a:cubicBezTo>
                    <a:lnTo>
                      <a:pt x="2427" y="229"/>
                    </a:lnTo>
                    <a:cubicBezTo>
                      <a:pt x="2295" y="167"/>
                      <a:pt x="2170" y="120"/>
                      <a:pt x="2042" y="84"/>
                    </a:cubicBezTo>
                    <a:cubicBezTo>
                      <a:pt x="1846" y="28"/>
                      <a:pt x="166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3" name="Google Shape;6873;p24"/>
              <p:cNvSpPr/>
              <p:nvPr/>
            </p:nvSpPr>
            <p:spPr>
              <a:xfrm>
                <a:off x="2799804" y="1343341"/>
                <a:ext cx="348025" cy="162349"/>
              </a:xfrm>
              <a:custGeom>
                <a:avLst/>
                <a:gdLst/>
                <a:ahLst/>
                <a:cxnLst/>
                <a:rect l="l" t="t" r="r" b="b"/>
                <a:pathLst>
                  <a:path w="11160" h="5206" extrusionOk="0">
                    <a:moveTo>
                      <a:pt x="10344" y="1"/>
                    </a:moveTo>
                    <a:cubicBezTo>
                      <a:pt x="10204" y="1"/>
                      <a:pt x="10066" y="4"/>
                      <a:pt x="9925" y="7"/>
                    </a:cubicBezTo>
                    <a:cubicBezTo>
                      <a:pt x="9598" y="14"/>
                      <a:pt x="9276" y="33"/>
                      <a:pt x="8944" y="61"/>
                    </a:cubicBezTo>
                    <a:cubicBezTo>
                      <a:pt x="8652" y="86"/>
                      <a:pt x="8376" y="119"/>
                      <a:pt x="8102" y="158"/>
                    </a:cubicBezTo>
                    <a:lnTo>
                      <a:pt x="7984" y="176"/>
                    </a:lnTo>
                    <a:cubicBezTo>
                      <a:pt x="7672" y="224"/>
                      <a:pt x="7366" y="280"/>
                      <a:pt x="7052" y="350"/>
                    </a:cubicBezTo>
                    <a:cubicBezTo>
                      <a:pt x="6585" y="452"/>
                      <a:pt x="6144" y="575"/>
                      <a:pt x="5709" y="720"/>
                    </a:cubicBezTo>
                    <a:cubicBezTo>
                      <a:pt x="5271" y="866"/>
                      <a:pt x="4855" y="1029"/>
                      <a:pt x="4444" y="1220"/>
                    </a:cubicBezTo>
                    <a:cubicBezTo>
                      <a:pt x="4036" y="1407"/>
                      <a:pt x="3641" y="1617"/>
                      <a:pt x="3267" y="1845"/>
                    </a:cubicBezTo>
                    <a:cubicBezTo>
                      <a:pt x="2892" y="2074"/>
                      <a:pt x="2528" y="2326"/>
                      <a:pt x="2189" y="2593"/>
                    </a:cubicBezTo>
                    <a:cubicBezTo>
                      <a:pt x="1848" y="2862"/>
                      <a:pt x="1523" y="3152"/>
                      <a:pt x="1221" y="3456"/>
                    </a:cubicBezTo>
                    <a:cubicBezTo>
                      <a:pt x="936" y="3742"/>
                      <a:pt x="669" y="4045"/>
                      <a:pt x="409" y="4377"/>
                    </a:cubicBezTo>
                    <a:lnTo>
                      <a:pt x="370" y="4426"/>
                    </a:lnTo>
                    <a:lnTo>
                      <a:pt x="215" y="4698"/>
                    </a:lnTo>
                    <a:lnTo>
                      <a:pt x="0" y="5205"/>
                    </a:lnTo>
                    <a:lnTo>
                      <a:pt x="642" y="4604"/>
                    </a:lnTo>
                    <a:lnTo>
                      <a:pt x="676" y="4561"/>
                    </a:lnTo>
                    <a:cubicBezTo>
                      <a:pt x="916" y="4254"/>
                      <a:pt x="1178" y="3959"/>
                      <a:pt x="1451" y="3681"/>
                    </a:cubicBezTo>
                    <a:cubicBezTo>
                      <a:pt x="1741" y="3387"/>
                      <a:pt x="2058" y="3106"/>
                      <a:pt x="2388" y="2846"/>
                    </a:cubicBezTo>
                    <a:cubicBezTo>
                      <a:pt x="2718" y="2589"/>
                      <a:pt x="3070" y="2344"/>
                      <a:pt x="3435" y="2121"/>
                    </a:cubicBezTo>
                    <a:cubicBezTo>
                      <a:pt x="3799" y="1902"/>
                      <a:pt x="4184" y="1696"/>
                      <a:pt x="4579" y="1515"/>
                    </a:cubicBezTo>
                    <a:cubicBezTo>
                      <a:pt x="4978" y="1331"/>
                      <a:pt x="5383" y="1171"/>
                      <a:pt x="5811" y="1027"/>
                    </a:cubicBezTo>
                    <a:cubicBezTo>
                      <a:pt x="6240" y="885"/>
                      <a:pt x="6667" y="767"/>
                      <a:pt x="7123" y="667"/>
                    </a:cubicBezTo>
                    <a:cubicBezTo>
                      <a:pt x="7429" y="600"/>
                      <a:pt x="7728" y="544"/>
                      <a:pt x="8036" y="497"/>
                    </a:cubicBezTo>
                    <a:lnTo>
                      <a:pt x="8151" y="480"/>
                    </a:lnTo>
                    <a:cubicBezTo>
                      <a:pt x="8419" y="439"/>
                      <a:pt x="8687" y="409"/>
                      <a:pt x="8973" y="385"/>
                    </a:cubicBezTo>
                    <a:cubicBezTo>
                      <a:pt x="9295" y="356"/>
                      <a:pt x="9608" y="337"/>
                      <a:pt x="9935" y="330"/>
                    </a:cubicBezTo>
                    <a:cubicBezTo>
                      <a:pt x="10073" y="327"/>
                      <a:pt x="10209" y="324"/>
                      <a:pt x="10347" y="324"/>
                    </a:cubicBezTo>
                    <a:cubicBezTo>
                      <a:pt x="10534" y="324"/>
                      <a:pt x="10721" y="327"/>
                      <a:pt x="10912" y="334"/>
                    </a:cubicBezTo>
                    <a:lnTo>
                      <a:pt x="11148" y="343"/>
                    </a:lnTo>
                    <a:lnTo>
                      <a:pt x="11160" y="20"/>
                    </a:lnTo>
                    <a:lnTo>
                      <a:pt x="10925" y="12"/>
                    </a:lnTo>
                    <a:cubicBezTo>
                      <a:pt x="10728" y="5"/>
                      <a:pt x="10536" y="1"/>
                      <a:pt x="10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4" name="Google Shape;6874;p24"/>
              <p:cNvSpPr/>
              <p:nvPr/>
            </p:nvSpPr>
            <p:spPr>
              <a:xfrm>
                <a:off x="2730356" y="1401407"/>
                <a:ext cx="416444" cy="738087"/>
              </a:xfrm>
              <a:custGeom>
                <a:avLst/>
                <a:gdLst/>
                <a:ahLst/>
                <a:cxnLst/>
                <a:rect l="l" t="t" r="r" b="b"/>
                <a:pathLst>
                  <a:path w="13354" h="23668" extrusionOk="0">
                    <a:moveTo>
                      <a:pt x="13226" y="1"/>
                    </a:moveTo>
                    <a:lnTo>
                      <a:pt x="12997" y="100"/>
                    </a:lnTo>
                    <a:cubicBezTo>
                      <a:pt x="12653" y="251"/>
                      <a:pt x="12321" y="406"/>
                      <a:pt x="11981" y="576"/>
                    </a:cubicBezTo>
                    <a:cubicBezTo>
                      <a:pt x="11646" y="744"/>
                      <a:pt x="11319" y="916"/>
                      <a:pt x="10983" y="1103"/>
                    </a:cubicBezTo>
                    <a:cubicBezTo>
                      <a:pt x="10691" y="1264"/>
                      <a:pt x="10413" y="1428"/>
                      <a:pt x="10127" y="1604"/>
                    </a:cubicBezTo>
                    <a:lnTo>
                      <a:pt x="10007" y="1678"/>
                    </a:lnTo>
                    <a:cubicBezTo>
                      <a:pt x="9683" y="1880"/>
                      <a:pt x="9373" y="2082"/>
                      <a:pt x="9058" y="2300"/>
                    </a:cubicBezTo>
                    <a:cubicBezTo>
                      <a:pt x="8589" y="2623"/>
                      <a:pt x="8143" y="2954"/>
                      <a:pt x="7693" y="3313"/>
                    </a:cubicBezTo>
                    <a:cubicBezTo>
                      <a:pt x="7248" y="3671"/>
                      <a:pt x="6828" y="4032"/>
                      <a:pt x="6411" y="4419"/>
                    </a:cubicBezTo>
                    <a:cubicBezTo>
                      <a:pt x="6000" y="4800"/>
                      <a:pt x="5599" y="5198"/>
                      <a:pt x="5218" y="5605"/>
                    </a:cubicBezTo>
                    <a:cubicBezTo>
                      <a:pt x="4835" y="6014"/>
                      <a:pt x="4469" y="6439"/>
                      <a:pt x="4127" y="6863"/>
                    </a:cubicBezTo>
                    <a:cubicBezTo>
                      <a:pt x="3782" y="7290"/>
                      <a:pt x="3451" y="7734"/>
                      <a:pt x="3146" y="8181"/>
                    </a:cubicBezTo>
                    <a:cubicBezTo>
                      <a:pt x="2841" y="8625"/>
                      <a:pt x="2551" y="9085"/>
                      <a:pt x="2285" y="9551"/>
                    </a:cubicBezTo>
                    <a:cubicBezTo>
                      <a:pt x="2112" y="9854"/>
                      <a:pt x="1943" y="10169"/>
                      <a:pt x="1783" y="10486"/>
                    </a:cubicBezTo>
                    <a:cubicBezTo>
                      <a:pt x="1625" y="10798"/>
                      <a:pt x="1476" y="11117"/>
                      <a:pt x="1339" y="11433"/>
                    </a:cubicBezTo>
                    <a:cubicBezTo>
                      <a:pt x="1201" y="11749"/>
                      <a:pt x="1073" y="12073"/>
                      <a:pt x="957" y="12389"/>
                    </a:cubicBezTo>
                    <a:cubicBezTo>
                      <a:pt x="840" y="12707"/>
                      <a:pt x="734" y="13030"/>
                      <a:pt x="637" y="13352"/>
                    </a:cubicBezTo>
                    <a:cubicBezTo>
                      <a:pt x="541" y="13671"/>
                      <a:pt x="455" y="13996"/>
                      <a:pt x="381" y="14317"/>
                    </a:cubicBezTo>
                    <a:cubicBezTo>
                      <a:pt x="308" y="14636"/>
                      <a:pt x="243" y="14962"/>
                      <a:pt x="192" y="15282"/>
                    </a:cubicBezTo>
                    <a:cubicBezTo>
                      <a:pt x="159" y="15477"/>
                      <a:pt x="130" y="15678"/>
                      <a:pt x="105" y="15884"/>
                    </a:cubicBezTo>
                    <a:cubicBezTo>
                      <a:pt x="88" y="16008"/>
                      <a:pt x="77" y="16128"/>
                      <a:pt x="65" y="16239"/>
                    </a:cubicBezTo>
                    <a:cubicBezTo>
                      <a:pt x="35" y="16551"/>
                      <a:pt x="15" y="16879"/>
                      <a:pt x="6" y="17191"/>
                    </a:cubicBezTo>
                    <a:cubicBezTo>
                      <a:pt x="2" y="17327"/>
                      <a:pt x="0" y="17467"/>
                      <a:pt x="0" y="17608"/>
                    </a:cubicBezTo>
                    <a:cubicBezTo>
                      <a:pt x="0" y="17921"/>
                      <a:pt x="13" y="18223"/>
                      <a:pt x="36" y="18528"/>
                    </a:cubicBezTo>
                    <a:cubicBezTo>
                      <a:pt x="59" y="18837"/>
                      <a:pt x="94" y="19132"/>
                      <a:pt x="139" y="19429"/>
                    </a:cubicBezTo>
                    <a:cubicBezTo>
                      <a:pt x="185" y="19730"/>
                      <a:pt x="239" y="20019"/>
                      <a:pt x="307" y="20312"/>
                    </a:cubicBezTo>
                    <a:cubicBezTo>
                      <a:pt x="373" y="20602"/>
                      <a:pt x="448" y="20883"/>
                      <a:pt x="538" y="21169"/>
                    </a:cubicBezTo>
                    <a:cubicBezTo>
                      <a:pt x="627" y="21453"/>
                      <a:pt x="724" y="21724"/>
                      <a:pt x="834" y="22000"/>
                    </a:cubicBezTo>
                    <a:cubicBezTo>
                      <a:pt x="946" y="22273"/>
                      <a:pt x="1063" y="22533"/>
                      <a:pt x="1194" y="22798"/>
                    </a:cubicBezTo>
                    <a:cubicBezTo>
                      <a:pt x="1325" y="23061"/>
                      <a:pt x="1464" y="23312"/>
                      <a:pt x="1615" y="23562"/>
                    </a:cubicBezTo>
                    <a:lnTo>
                      <a:pt x="1677" y="23667"/>
                    </a:lnTo>
                    <a:lnTo>
                      <a:pt x="1953" y="23499"/>
                    </a:lnTo>
                    <a:lnTo>
                      <a:pt x="1890" y="23394"/>
                    </a:lnTo>
                    <a:cubicBezTo>
                      <a:pt x="1741" y="23150"/>
                      <a:pt x="1609" y="22908"/>
                      <a:pt x="1481" y="22651"/>
                    </a:cubicBezTo>
                    <a:cubicBezTo>
                      <a:pt x="1353" y="22397"/>
                      <a:pt x="1238" y="22144"/>
                      <a:pt x="1133" y="21878"/>
                    </a:cubicBezTo>
                    <a:cubicBezTo>
                      <a:pt x="1026" y="21609"/>
                      <a:pt x="932" y="21346"/>
                      <a:pt x="846" y="21072"/>
                    </a:cubicBezTo>
                    <a:cubicBezTo>
                      <a:pt x="761" y="20796"/>
                      <a:pt x="688" y="20523"/>
                      <a:pt x="620" y="20239"/>
                    </a:cubicBezTo>
                    <a:cubicBezTo>
                      <a:pt x="554" y="19955"/>
                      <a:pt x="502" y="19675"/>
                      <a:pt x="458" y="19380"/>
                    </a:cubicBezTo>
                    <a:cubicBezTo>
                      <a:pt x="415" y="19090"/>
                      <a:pt x="381" y="18802"/>
                      <a:pt x="358" y="18502"/>
                    </a:cubicBezTo>
                    <a:cubicBezTo>
                      <a:pt x="335" y="18204"/>
                      <a:pt x="324" y="17911"/>
                      <a:pt x="323" y="17605"/>
                    </a:cubicBezTo>
                    <a:cubicBezTo>
                      <a:pt x="323" y="17468"/>
                      <a:pt x="324" y="17332"/>
                      <a:pt x="328" y="17199"/>
                    </a:cubicBezTo>
                    <a:cubicBezTo>
                      <a:pt x="335" y="16898"/>
                      <a:pt x="357" y="16577"/>
                      <a:pt x="386" y="16272"/>
                    </a:cubicBezTo>
                    <a:cubicBezTo>
                      <a:pt x="396" y="16163"/>
                      <a:pt x="409" y="16045"/>
                      <a:pt x="423" y="15923"/>
                    </a:cubicBezTo>
                    <a:cubicBezTo>
                      <a:pt x="448" y="15724"/>
                      <a:pt x="476" y="15525"/>
                      <a:pt x="508" y="15333"/>
                    </a:cubicBezTo>
                    <a:cubicBezTo>
                      <a:pt x="560" y="15020"/>
                      <a:pt x="623" y="14704"/>
                      <a:pt x="695" y="14390"/>
                    </a:cubicBezTo>
                    <a:cubicBezTo>
                      <a:pt x="767" y="14080"/>
                      <a:pt x="850" y="13762"/>
                      <a:pt x="946" y="13446"/>
                    </a:cubicBezTo>
                    <a:cubicBezTo>
                      <a:pt x="1040" y="13131"/>
                      <a:pt x="1145" y="12815"/>
                      <a:pt x="1260" y="12500"/>
                    </a:cubicBezTo>
                    <a:cubicBezTo>
                      <a:pt x="1375" y="12188"/>
                      <a:pt x="1501" y="11871"/>
                      <a:pt x="1637" y="11559"/>
                    </a:cubicBezTo>
                    <a:cubicBezTo>
                      <a:pt x="1769" y="11253"/>
                      <a:pt x="1914" y="10940"/>
                      <a:pt x="2071" y="10629"/>
                    </a:cubicBezTo>
                    <a:cubicBezTo>
                      <a:pt x="2227" y="10320"/>
                      <a:pt x="2393" y="10011"/>
                      <a:pt x="2565" y="9711"/>
                    </a:cubicBezTo>
                    <a:cubicBezTo>
                      <a:pt x="2824" y="9258"/>
                      <a:pt x="3110" y="8805"/>
                      <a:pt x="3412" y="8364"/>
                    </a:cubicBezTo>
                    <a:cubicBezTo>
                      <a:pt x="3710" y="7925"/>
                      <a:pt x="4035" y="7488"/>
                      <a:pt x="4377" y="7064"/>
                    </a:cubicBezTo>
                    <a:cubicBezTo>
                      <a:pt x="4715" y="6643"/>
                      <a:pt x="5075" y="6226"/>
                      <a:pt x="5454" y="5823"/>
                    </a:cubicBezTo>
                    <a:cubicBezTo>
                      <a:pt x="5824" y="5426"/>
                      <a:pt x="6220" y="5033"/>
                      <a:pt x="6630" y="4654"/>
                    </a:cubicBezTo>
                    <a:cubicBezTo>
                      <a:pt x="7042" y="4275"/>
                      <a:pt x="7455" y="3918"/>
                      <a:pt x="7898" y="3565"/>
                    </a:cubicBezTo>
                    <a:cubicBezTo>
                      <a:pt x="8339" y="3211"/>
                      <a:pt x="8779" y="2883"/>
                      <a:pt x="9243" y="2564"/>
                    </a:cubicBezTo>
                    <a:cubicBezTo>
                      <a:pt x="9554" y="2350"/>
                      <a:pt x="9860" y="2149"/>
                      <a:pt x="10179" y="1952"/>
                    </a:cubicBezTo>
                    <a:lnTo>
                      <a:pt x="10296" y="1880"/>
                    </a:lnTo>
                    <a:cubicBezTo>
                      <a:pt x="10576" y="1704"/>
                      <a:pt x="10853" y="1543"/>
                      <a:pt x="11140" y="1384"/>
                    </a:cubicBezTo>
                    <a:cubicBezTo>
                      <a:pt x="11467" y="1200"/>
                      <a:pt x="11789" y="1032"/>
                      <a:pt x="12124" y="863"/>
                    </a:cubicBezTo>
                    <a:cubicBezTo>
                      <a:pt x="12459" y="697"/>
                      <a:pt x="12789" y="543"/>
                      <a:pt x="13145" y="386"/>
                    </a:cubicBezTo>
                    <a:lnTo>
                      <a:pt x="13354" y="295"/>
                    </a:lnTo>
                    <a:lnTo>
                      <a:pt x="132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5" name="Google Shape;6875;p24"/>
              <p:cNvSpPr/>
              <p:nvPr/>
            </p:nvSpPr>
            <p:spPr>
              <a:xfrm>
                <a:off x="3030069" y="1444597"/>
                <a:ext cx="205104" cy="10625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34072" extrusionOk="0">
                    <a:moveTo>
                      <a:pt x="5742" y="0"/>
                    </a:moveTo>
                    <a:lnTo>
                      <a:pt x="5630" y="197"/>
                    </a:lnTo>
                    <a:cubicBezTo>
                      <a:pt x="5476" y="475"/>
                      <a:pt x="5333" y="743"/>
                      <a:pt x="5189" y="1022"/>
                    </a:cubicBezTo>
                    <a:cubicBezTo>
                      <a:pt x="5044" y="1304"/>
                      <a:pt x="4901" y="1589"/>
                      <a:pt x="4756" y="1891"/>
                    </a:cubicBezTo>
                    <a:cubicBezTo>
                      <a:pt x="4628" y="2155"/>
                      <a:pt x="4507" y="2414"/>
                      <a:pt x="4385" y="2683"/>
                    </a:cubicBezTo>
                    <a:lnTo>
                      <a:pt x="4333" y="2798"/>
                    </a:lnTo>
                    <a:cubicBezTo>
                      <a:pt x="4192" y="3107"/>
                      <a:pt x="4060" y="3416"/>
                      <a:pt x="3922" y="3744"/>
                    </a:cubicBezTo>
                    <a:cubicBezTo>
                      <a:pt x="3718" y="4227"/>
                      <a:pt x="3524" y="4710"/>
                      <a:pt x="3330" y="5220"/>
                    </a:cubicBezTo>
                    <a:cubicBezTo>
                      <a:pt x="3136" y="5731"/>
                      <a:pt x="2955" y="6234"/>
                      <a:pt x="2774" y="6760"/>
                    </a:cubicBezTo>
                    <a:cubicBezTo>
                      <a:pt x="2594" y="7282"/>
                      <a:pt x="2421" y="7815"/>
                      <a:pt x="2256" y="8352"/>
                    </a:cubicBezTo>
                    <a:cubicBezTo>
                      <a:pt x="2091" y="8888"/>
                      <a:pt x="1931" y="9434"/>
                      <a:pt x="1783" y="9976"/>
                    </a:cubicBezTo>
                    <a:cubicBezTo>
                      <a:pt x="1633" y="10520"/>
                      <a:pt x="1493" y="11076"/>
                      <a:pt x="1359" y="11624"/>
                    </a:cubicBezTo>
                    <a:cubicBezTo>
                      <a:pt x="1227" y="12171"/>
                      <a:pt x="1102" y="12729"/>
                      <a:pt x="987" y="13280"/>
                    </a:cubicBezTo>
                    <a:cubicBezTo>
                      <a:pt x="912" y="13639"/>
                      <a:pt x="840" y="14010"/>
                      <a:pt x="769" y="14380"/>
                    </a:cubicBezTo>
                    <a:cubicBezTo>
                      <a:pt x="703" y="14745"/>
                      <a:pt x="639" y="15113"/>
                      <a:pt x="580" y="15472"/>
                    </a:cubicBezTo>
                    <a:cubicBezTo>
                      <a:pt x="519" y="15836"/>
                      <a:pt x="465" y="16198"/>
                      <a:pt x="414" y="16555"/>
                    </a:cubicBezTo>
                    <a:cubicBezTo>
                      <a:pt x="364" y="16908"/>
                      <a:pt x="317" y="17266"/>
                      <a:pt x="275" y="17620"/>
                    </a:cubicBezTo>
                    <a:cubicBezTo>
                      <a:pt x="232" y="17978"/>
                      <a:pt x="194" y="18330"/>
                      <a:pt x="164" y="18667"/>
                    </a:cubicBezTo>
                    <a:cubicBezTo>
                      <a:pt x="131" y="19013"/>
                      <a:pt x="102" y="19357"/>
                      <a:pt x="81" y="19689"/>
                    </a:cubicBezTo>
                    <a:cubicBezTo>
                      <a:pt x="66" y="19886"/>
                      <a:pt x="55" y="20099"/>
                      <a:pt x="43" y="20316"/>
                    </a:cubicBezTo>
                    <a:lnTo>
                      <a:pt x="28" y="20684"/>
                    </a:lnTo>
                    <a:cubicBezTo>
                      <a:pt x="15" y="21003"/>
                      <a:pt x="6" y="21335"/>
                      <a:pt x="2" y="21647"/>
                    </a:cubicBezTo>
                    <a:cubicBezTo>
                      <a:pt x="0" y="21776"/>
                      <a:pt x="0" y="21917"/>
                      <a:pt x="0" y="22062"/>
                    </a:cubicBezTo>
                    <a:cubicBezTo>
                      <a:pt x="2" y="22372"/>
                      <a:pt x="6" y="22666"/>
                      <a:pt x="16" y="22962"/>
                    </a:cubicBezTo>
                    <a:cubicBezTo>
                      <a:pt x="26" y="23261"/>
                      <a:pt x="41" y="23543"/>
                      <a:pt x="59" y="23824"/>
                    </a:cubicBezTo>
                    <a:cubicBezTo>
                      <a:pt x="79" y="24104"/>
                      <a:pt x="102" y="24373"/>
                      <a:pt x="131" y="24643"/>
                    </a:cubicBezTo>
                    <a:cubicBezTo>
                      <a:pt x="160" y="24910"/>
                      <a:pt x="194" y="25164"/>
                      <a:pt x="232" y="25418"/>
                    </a:cubicBezTo>
                    <a:cubicBezTo>
                      <a:pt x="271" y="25671"/>
                      <a:pt x="314" y="25910"/>
                      <a:pt x="360" y="26143"/>
                    </a:cubicBezTo>
                    <a:cubicBezTo>
                      <a:pt x="409" y="26375"/>
                      <a:pt x="459" y="26597"/>
                      <a:pt x="516" y="26815"/>
                    </a:cubicBezTo>
                    <a:cubicBezTo>
                      <a:pt x="574" y="27035"/>
                      <a:pt x="633" y="27238"/>
                      <a:pt x="699" y="27436"/>
                    </a:cubicBezTo>
                    <a:cubicBezTo>
                      <a:pt x="800" y="27735"/>
                      <a:pt x="906" y="28006"/>
                      <a:pt x="1025" y="28260"/>
                    </a:cubicBezTo>
                    <a:cubicBezTo>
                      <a:pt x="1145" y="28518"/>
                      <a:pt x="1271" y="28745"/>
                      <a:pt x="1409" y="28955"/>
                    </a:cubicBezTo>
                    <a:cubicBezTo>
                      <a:pt x="1546" y="29163"/>
                      <a:pt x="1697" y="29350"/>
                      <a:pt x="1853" y="29510"/>
                    </a:cubicBezTo>
                    <a:cubicBezTo>
                      <a:pt x="2012" y="29672"/>
                      <a:pt x="2180" y="29810"/>
                      <a:pt x="2357" y="29919"/>
                    </a:cubicBezTo>
                    <a:cubicBezTo>
                      <a:pt x="2495" y="30006"/>
                      <a:pt x="2638" y="30076"/>
                      <a:pt x="2802" y="30135"/>
                    </a:cubicBezTo>
                    <a:cubicBezTo>
                      <a:pt x="2840" y="30148"/>
                      <a:pt x="2877" y="30159"/>
                      <a:pt x="2916" y="30171"/>
                    </a:cubicBezTo>
                    <a:cubicBezTo>
                      <a:pt x="2945" y="30179"/>
                      <a:pt x="3006" y="30194"/>
                      <a:pt x="3081" y="30211"/>
                    </a:cubicBezTo>
                    <a:lnTo>
                      <a:pt x="3120" y="30220"/>
                    </a:lnTo>
                    <a:cubicBezTo>
                      <a:pt x="3222" y="30241"/>
                      <a:pt x="3340" y="30267"/>
                      <a:pt x="3385" y="30283"/>
                    </a:cubicBezTo>
                    <a:cubicBezTo>
                      <a:pt x="3471" y="30309"/>
                      <a:pt x="3558" y="30343"/>
                      <a:pt x="3642" y="30385"/>
                    </a:cubicBezTo>
                    <a:cubicBezTo>
                      <a:pt x="3800" y="30460"/>
                      <a:pt x="3952" y="30562"/>
                      <a:pt x="4099" y="30688"/>
                    </a:cubicBezTo>
                    <a:cubicBezTo>
                      <a:pt x="4246" y="30814"/>
                      <a:pt x="4387" y="30966"/>
                      <a:pt x="4520" y="31140"/>
                    </a:cubicBezTo>
                    <a:cubicBezTo>
                      <a:pt x="4628" y="31284"/>
                      <a:pt x="4734" y="31443"/>
                      <a:pt x="4832" y="31617"/>
                    </a:cubicBezTo>
                    <a:lnTo>
                      <a:pt x="6225" y="34071"/>
                    </a:lnTo>
                    <a:lnTo>
                      <a:pt x="6356" y="34030"/>
                    </a:lnTo>
                    <a:lnTo>
                      <a:pt x="6576" y="34024"/>
                    </a:lnTo>
                    <a:lnTo>
                      <a:pt x="5120" y="31459"/>
                    </a:lnTo>
                    <a:cubicBezTo>
                      <a:pt x="5012" y="31271"/>
                      <a:pt x="4898" y="31098"/>
                      <a:pt x="4782" y="30946"/>
                    </a:cubicBezTo>
                    <a:cubicBezTo>
                      <a:pt x="4637" y="30755"/>
                      <a:pt x="4480" y="30586"/>
                      <a:pt x="4315" y="30445"/>
                    </a:cubicBezTo>
                    <a:cubicBezTo>
                      <a:pt x="4148" y="30305"/>
                      <a:pt x="3971" y="30187"/>
                      <a:pt x="3789" y="30098"/>
                    </a:cubicBezTo>
                    <a:cubicBezTo>
                      <a:pt x="3691" y="30050"/>
                      <a:pt x="3589" y="30010"/>
                      <a:pt x="3487" y="29977"/>
                    </a:cubicBezTo>
                    <a:cubicBezTo>
                      <a:pt x="3438" y="29962"/>
                      <a:pt x="3320" y="29934"/>
                      <a:pt x="3173" y="29902"/>
                    </a:cubicBezTo>
                    <a:cubicBezTo>
                      <a:pt x="3101" y="29885"/>
                      <a:pt x="3037" y="29870"/>
                      <a:pt x="3014" y="29863"/>
                    </a:cubicBezTo>
                    <a:cubicBezTo>
                      <a:pt x="2979" y="29855"/>
                      <a:pt x="2947" y="29845"/>
                      <a:pt x="2903" y="29827"/>
                    </a:cubicBezTo>
                    <a:cubicBezTo>
                      <a:pt x="2775" y="29781"/>
                      <a:pt x="2651" y="29719"/>
                      <a:pt x="2533" y="29646"/>
                    </a:cubicBezTo>
                    <a:cubicBezTo>
                      <a:pt x="2380" y="29550"/>
                      <a:pt x="2230" y="29429"/>
                      <a:pt x="2091" y="29285"/>
                    </a:cubicBezTo>
                    <a:cubicBezTo>
                      <a:pt x="1948" y="29140"/>
                      <a:pt x="1812" y="28969"/>
                      <a:pt x="1684" y="28776"/>
                    </a:cubicBezTo>
                    <a:cubicBezTo>
                      <a:pt x="1554" y="28581"/>
                      <a:pt x="1436" y="28367"/>
                      <a:pt x="1323" y="28124"/>
                    </a:cubicBezTo>
                    <a:cubicBezTo>
                      <a:pt x="1208" y="27879"/>
                      <a:pt x="1107" y="27620"/>
                      <a:pt x="1012" y="27333"/>
                    </a:cubicBezTo>
                    <a:cubicBezTo>
                      <a:pt x="948" y="27142"/>
                      <a:pt x="890" y="26945"/>
                      <a:pt x="834" y="26733"/>
                    </a:cubicBezTo>
                    <a:cubicBezTo>
                      <a:pt x="778" y="26518"/>
                      <a:pt x="729" y="26304"/>
                      <a:pt x="683" y="26075"/>
                    </a:cubicBezTo>
                    <a:cubicBezTo>
                      <a:pt x="636" y="25848"/>
                      <a:pt x="595" y="25615"/>
                      <a:pt x="557" y="25366"/>
                    </a:cubicBezTo>
                    <a:cubicBezTo>
                      <a:pt x="519" y="25116"/>
                      <a:pt x="488" y="24867"/>
                      <a:pt x="459" y="24606"/>
                    </a:cubicBezTo>
                    <a:cubicBezTo>
                      <a:pt x="430" y="24340"/>
                      <a:pt x="406" y="24075"/>
                      <a:pt x="387" y="23799"/>
                    </a:cubicBezTo>
                    <a:cubicBezTo>
                      <a:pt x="367" y="23522"/>
                      <a:pt x="354" y="23243"/>
                      <a:pt x="344" y="22948"/>
                    </a:cubicBezTo>
                    <a:cubicBezTo>
                      <a:pt x="332" y="22656"/>
                      <a:pt x="327" y="22364"/>
                      <a:pt x="327" y="22060"/>
                    </a:cubicBezTo>
                    <a:cubicBezTo>
                      <a:pt x="327" y="21916"/>
                      <a:pt x="327" y="21776"/>
                      <a:pt x="329" y="21650"/>
                    </a:cubicBezTo>
                    <a:cubicBezTo>
                      <a:pt x="332" y="21341"/>
                      <a:pt x="341" y="21010"/>
                      <a:pt x="354" y="20695"/>
                    </a:cubicBezTo>
                    <a:lnTo>
                      <a:pt x="370" y="20330"/>
                    </a:lnTo>
                    <a:cubicBezTo>
                      <a:pt x="381" y="20114"/>
                      <a:pt x="394" y="19906"/>
                      <a:pt x="406" y="19709"/>
                    </a:cubicBezTo>
                    <a:cubicBezTo>
                      <a:pt x="430" y="19378"/>
                      <a:pt x="456" y="19036"/>
                      <a:pt x="489" y="18693"/>
                    </a:cubicBezTo>
                    <a:cubicBezTo>
                      <a:pt x="519" y="18359"/>
                      <a:pt x="557" y="18008"/>
                      <a:pt x="598" y="17655"/>
                    </a:cubicBezTo>
                    <a:cubicBezTo>
                      <a:pt x="640" y="17304"/>
                      <a:pt x="685" y="16949"/>
                      <a:pt x="735" y="16597"/>
                    </a:cubicBezTo>
                    <a:cubicBezTo>
                      <a:pt x="784" y="16241"/>
                      <a:pt x="840" y="15882"/>
                      <a:pt x="899" y="15521"/>
                    </a:cubicBezTo>
                    <a:cubicBezTo>
                      <a:pt x="958" y="15163"/>
                      <a:pt x="1021" y="14799"/>
                      <a:pt x="1090" y="14436"/>
                    </a:cubicBezTo>
                    <a:cubicBezTo>
                      <a:pt x="1158" y="14068"/>
                      <a:pt x="1229" y="13701"/>
                      <a:pt x="1306" y="13343"/>
                    </a:cubicBezTo>
                    <a:cubicBezTo>
                      <a:pt x="1421" y="12795"/>
                      <a:pt x="1544" y="12242"/>
                      <a:pt x="1675" y="11697"/>
                    </a:cubicBezTo>
                    <a:cubicBezTo>
                      <a:pt x="1806" y="11151"/>
                      <a:pt x="1948" y="10601"/>
                      <a:pt x="2098" y="10058"/>
                    </a:cubicBezTo>
                    <a:cubicBezTo>
                      <a:pt x="2244" y="9523"/>
                      <a:pt x="2401" y="8978"/>
                      <a:pt x="2566" y="8442"/>
                    </a:cubicBezTo>
                    <a:cubicBezTo>
                      <a:pt x="2730" y="7913"/>
                      <a:pt x="2903" y="7381"/>
                      <a:pt x="3081" y="6864"/>
                    </a:cubicBezTo>
                    <a:cubicBezTo>
                      <a:pt x="3261" y="6340"/>
                      <a:pt x="3442" y="5839"/>
                      <a:pt x="3635" y="5334"/>
                    </a:cubicBezTo>
                    <a:cubicBezTo>
                      <a:pt x="3824" y="4829"/>
                      <a:pt x="4017" y="4349"/>
                      <a:pt x="4220" y="3867"/>
                    </a:cubicBezTo>
                    <a:cubicBezTo>
                      <a:pt x="4356" y="3543"/>
                      <a:pt x="4490" y="3235"/>
                      <a:pt x="4628" y="2929"/>
                    </a:cubicBezTo>
                    <a:lnTo>
                      <a:pt x="4678" y="2817"/>
                    </a:lnTo>
                    <a:cubicBezTo>
                      <a:pt x="4801" y="2548"/>
                      <a:pt x="4921" y="2292"/>
                      <a:pt x="5046" y="2029"/>
                    </a:cubicBezTo>
                    <a:cubicBezTo>
                      <a:pt x="5192" y="1731"/>
                      <a:pt x="5333" y="1448"/>
                      <a:pt x="5476" y="1170"/>
                    </a:cubicBezTo>
                    <a:cubicBezTo>
                      <a:pt x="5619" y="893"/>
                      <a:pt x="5762" y="627"/>
                      <a:pt x="5913" y="354"/>
                    </a:cubicBezTo>
                    <a:lnTo>
                      <a:pt x="6023" y="158"/>
                    </a:lnTo>
                    <a:lnTo>
                      <a:pt x="5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6876;p24"/>
              <p:cNvSpPr/>
              <p:nvPr/>
            </p:nvSpPr>
            <p:spPr>
              <a:xfrm>
                <a:off x="3281540" y="2683770"/>
                <a:ext cx="262827" cy="15177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4867" extrusionOk="0">
                    <a:moveTo>
                      <a:pt x="8428" y="0"/>
                    </a:moveTo>
                    <a:lnTo>
                      <a:pt x="8428" y="0"/>
                    </a:lnTo>
                    <a:cubicBezTo>
                      <a:pt x="7002" y="774"/>
                      <a:pt x="5601" y="1596"/>
                      <a:pt x="4189" y="2389"/>
                    </a:cubicBezTo>
                    <a:cubicBezTo>
                      <a:pt x="2795" y="3216"/>
                      <a:pt x="1383" y="4018"/>
                      <a:pt x="0" y="4867"/>
                    </a:cubicBezTo>
                    <a:cubicBezTo>
                      <a:pt x="1426" y="4092"/>
                      <a:pt x="2825" y="3272"/>
                      <a:pt x="4240" y="2476"/>
                    </a:cubicBezTo>
                    <a:cubicBezTo>
                      <a:pt x="5634" y="1649"/>
                      <a:pt x="7045" y="848"/>
                      <a:pt x="84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6877;p24"/>
              <p:cNvSpPr/>
              <p:nvPr/>
            </p:nvSpPr>
            <p:spPr>
              <a:xfrm>
                <a:off x="2997606" y="2527256"/>
                <a:ext cx="250166" cy="144418"/>
              </a:xfrm>
              <a:custGeom>
                <a:avLst/>
                <a:gdLst/>
                <a:ahLst/>
                <a:cxnLst/>
                <a:rect l="l" t="t" r="r" b="b"/>
                <a:pathLst>
                  <a:path w="8022" h="4631" extrusionOk="0">
                    <a:moveTo>
                      <a:pt x="8021" y="0"/>
                    </a:moveTo>
                    <a:lnTo>
                      <a:pt x="8021" y="0"/>
                    </a:lnTo>
                    <a:cubicBezTo>
                      <a:pt x="6663" y="735"/>
                      <a:pt x="5331" y="1515"/>
                      <a:pt x="3987" y="2273"/>
                    </a:cubicBezTo>
                    <a:cubicBezTo>
                      <a:pt x="2659" y="3060"/>
                      <a:pt x="1316" y="3821"/>
                      <a:pt x="0" y="4631"/>
                    </a:cubicBezTo>
                    <a:cubicBezTo>
                      <a:pt x="1359" y="3896"/>
                      <a:pt x="2689" y="3114"/>
                      <a:pt x="4036" y="2358"/>
                    </a:cubicBezTo>
                    <a:cubicBezTo>
                      <a:pt x="5363" y="1570"/>
                      <a:pt x="6706" y="808"/>
                      <a:pt x="80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6878;p24"/>
              <p:cNvSpPr/>
              <p:nvPr/>
            </p:nvSpPr>
            <p:spPr>
              <a:xfrm>
                <a:off x="2761010" y="2092359"/>
                <a:ext cx="313659" cy="689937"/>
              </a:xfrm>
              <a:custGeom>
                <a:avLst/>
                <a:gdLst/>
                <a:ahLst/>
                <a:cxnLst/>
                <a:rect l="l" t="t" r="r" b="b"/>
                <a:pathLst>
                  <a:path w="10058" h="22124" extrusionOk="0">
                    <a:moveTo>
                      <a:pt x="258" y="1"/>
                    </a:moveTo>
                    <a:lnTo>
                      <a:pt x="1" y="113"/>
                    </a:lnTo>
                    <a:lnTo>
                      <a:pt x="9763" y="22124"/>
                    </a:lnTo>
                    <a:lnTo>
                      <a:pt x="10057" y="21993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6879;p24"/>
              <p:cNvSpPr/>
              <p:nvPr/>
            </p:nvSpPr>
            <p:spPr>
              <a:xfrm>
                <a:off x="3043198" y="2263530"/>
                <a:ext cx="143981" cy="580634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8619" extrusionOk="0">
                    <a:moveTo>
                      <a:pt x="314" y="1"/>
                    </a:moveTo>
                    <a:lnTo>
                      <a:pt x="1" y="73"/>
                    </a:lnTo>
                    <a:lnTo>
                      <a:pt x="4303" y="18619"/>
                    </a:lnTo>
                    <a:lnTo>
                      <a:pt x="4617" y="18547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0" name="Google Shape;6880;p24"/>
              <p:cNvSpPr/>
              <p:nvPr/>
            </p:nvSpPr>
            <p:spPr>
              <a:xfrm>
                <a:off x="3336674" y="2269548"/>
                <a:ext cx="126923" cy="57944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18581" extrusionOk="0">
                    <a:moveTo>
                      <a:pt x="3754" y="1"/>
                    </a:moveTo>
                    <a:lnTo>
                      <a:pt x="0" y="18516"/>
                    </a:lnTo>
                    <a:lnTo>
                      <a:pt x="315" y="18581"/>
                    </a:lnTo>
                    <a:lnTo>
                      <a:pt x="4069" y="65"/>
                    </a:lnTo>
                    <a:lnTo>
                      <a:pt x="37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1" name="Google Shape;6881;p24"/>
              <p:cNvSpPr/>
              <p:nvPr/>
            </p:nvSpPr>
            <p:spPr>
              <a:xfrm>
                <a:off x="3451495" y="2106080"/>
                <a:ext cx="308825" cy="673877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21609" extrusionOk="0">
                    <a:moveTo>
                      <a:pt x="9610" y="1"/>
                    </a:moveTo>
                    <a:lnTo>
                      <a:pt x="0" y="21479"/>
                    </a:lnTo>
                    <a:lnTo>
                      <a:pt x="294" y="21609"/>
                    </a:lnTo>
                    <a:lnTo>
                      <a:pt x="9903" y="132"/>
                    </a:lnTo>
                    <a:lnTo>
                      <a:pt x="96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2" name="Google Shape;6882;p24"/>
              <p:cNvSpPr/>
              <p:nvPr/>
            </p:nvSpPr>
            <p:spPr>
              <a:xfrm>
                <a:off x="3226655" y="2870845"/>
                <a:ext cx="82796" cy="143326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4596" extrusionOk="0">
                    <a:moveTo>
                      <a:pt x="1325" y="1"/>
                    </a:moveTo>
                    <a:cubicBezTo>
                      <a:pt x="1171" y="1"/>
                      <a:pt x="1007" y="114"/>
                      <a:pt x="795" y="366"/>
                    </a:cubicBezTo>
                    <a:cubicBezTo>
                      <a:pt x="184" y="1209"/>
                      <a:pt x="0" y="2327"/>
                      <a:pt x="62" y="3349"/>
                    </a:cubicBezTo>
                    <a:cubicBezTo>
                      <a:pt x="86" y="4112"/>
                      <a:pt x="748" y="4595"/>
                      <a:pt x="1438" y="4595"/>
                    </a:cubicBezTo>
                    <a:cubicBezTo>
                      <a:pt x="1649" y="4595"/>
                      <a:pt x="1864" y="4550"/>
                      <a:pt x="2063" y="4453"/>
                    </a:cubicBezTo>
                    <a:cubicBezTo>
                      <a:pt x="2568" y="4194"/>
                      <a:pt x="2654" y="3567"/>
                      <a:pt x="2639" y="3054"/>
                    </a:cubicBezTo>
                    <a:cubicBezTo>
                      <a:pt x="2594" y="2158"/>
                      <a:pt x="2417" y="1224"/>
                      <a:pt x="1911" y="465"/>
                    </a:cubicBezTo>
                    <a:cubicBezTo>
                      <a:pt x="1685" y="171"/>
                      <a:pt x="1513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3" name="Google Shape;6883;p24"/>
              <p:cNvSpPr/>
              <p:nvPr/>
            </p:nvSpPr>
            <p:spPr>
              <a:xfrm>
                <a:off x="3505911" y="2727740"/>
                <a:ext cx="6131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4808" extrusionOk="0">
                    <a:moveTo>
                      <a:pt x="830" y="0"/>
                    </a:moveTo>
                    <a:cubicBezTo>
                      <a:pt x="333" y="226"/>
                      <a:pt x="255" y="1681"/>
                      <a:pt x="195" y="2199"/>
                    </a:cubicBezTo>
                    <a:cubicBezTo>
                      <a:pt x="173" y="2940"/>
                      <a:pt x="1" y="4507"/>
                      <a:pt x="873" y="4804"/>
                    </a:cubicBezTo>
                    <a:cubicBezTo>
                      <a:pt x="891" y="4806"/>
                      <a:pt x="908" y="4807"/>
                      <a:pt x="925" y="4807"/>
                    </a:cubicBezTo>
                    <a:cubicBezTo>
                      <a:pt x="1966" y="4807"/>
                      <a:pt x="1438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4" name="Google Shape;6884;p24"/>
              <p:cNvSpPr/>
              <p:nvPr/>
            </p:nvSpPr>
            <p:spPr>
              <a:xfrm>
                <a:off x="2975309" y="2716857"/>
                <a:ext cx="61341" cy="149969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4809" extrusionOk="0">
                    <a:moveTo>
                      <a:pt x="830" y="0"/>
                    </a:moveTo>
                    <a:cubicBezTo>
                      <a:pt x="333" y="227"/>
                      <a:pt x="254" y="1681"/>
                      <a:pt x="195" y="2198"/>
                    </a:cubicBezTo>
                    <a:cubicBezTo>
                      <a:pt x="173" y="2941"/>
                      <a:pt x="1" y="4509"/>
                      <a:pt x="874" y="4805"/>
                    </a:cubicBezTo>
                    <a:cubicBezTo>
                      <a:pt x="891" y="4807"/>
                      <a:pt x="909" y="4808"/>
                      <a:pt x="926" y="4808"/>
                    </a:cubicBezTo>
                    <a:cubicBezTo>
                      <a:pt x="1966" y="4808"/>
                      <a:pt x="1439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6885;p24"/>
              <p:cNvSpPr/>
              <p:nvPr/>
            </p:nvSpPr>
            <p:spPr>
              <a:xfrm>
                <a:off x="3088134" y="2784808"/>
                <a:ext cx="67640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4735" extrusionOk="0">
                    <a:moveTo>
                      <a:pt x="955" y="1"/>
                    </a:moveTo>
                    <a:cubicBezTo>
                      <a:pt x="171" y="108"/>
                      <a:pt x="50" y="1924"/>
                      <a:pt x="13" y="2568"/>
                    </a:cubicBezTo>
                    <a:cubicBezTo>
                      <a:pt x="0" y="3129"/>
                      <a:pt x="52" y="3733"/>
                      <a:pt x="382" y="4206"/>
                    </a:cubicBezTo>
                    <a:cubicBezTo>
                      <a:pt x="555" y="4476"/>
                      <a:pt x="927" y="4735"/>
                      <a:pt x="1256" y="4735"/>
                    </a:cubicBezTo>
                    <a:cubicBezTo>
                      <a:pt x="1438" y="4735"/>
                      <a:pt x="1608" y="4655"/>
                      <a:pt x="1722" y="4454"/>
                    </a:cubicBezTo>
                    <a:cubicBezTo>
                      <a:pt x="2168" y="3544"/>
                      <a:pt x="1730" y="712"/>
                      <a:pt x="979" y="16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6" name="Google Shape;6886;p24"/>
              <p:cNvSpPr/>
              <p:nvPr/>
            </p:nvSpPr>
            <p:spPr>
              <a:xfrm>
                <a:off x="3388003" y="2784808"/>
                <a:ext cx="67609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735" extrusionOk="0">
                    <a:moveTo>
                      <a:pt x="1214" y="1"/>
                    </a:moveTo>
                    <a:lnTo>
                      <a:pt x="1188" y="16"/>
                    </a:lnTo>
                    <a:cubicBezTo>
                      <a:pt x="439" y="712"/>
                      <a:pt x="1" y="3544"/>
                      <a:pt x="446" y="4454"/>
                    </a:cubicBezTo>
                    <a:cubicBezTo>
                      <a:pt x="561" y="4655"/>
                      <a:pt x="729" y="4735"/>
                      <a:pt x="912" y="4735"/>
                    </a:cubicBezTo>
                    <a:cubicBezTo>
                      <a:pt x="1240" y="4735"/>
                      <a:pt x="1613" y="4476"/>
                      <a:pt x="1785" y="4206"/>
                    </a:cubicBezTo>
                    <a:cubicBezTo>
                      <a:pt x="2115" y="3733"/>
                      <a:pt x="2167" y="3129"/>
                      <a:pt x="2156" y="2568"/>
                    </a:cubicBezTo>
                    <a:cubicBezTo>
                      <a:pt x="2117" y="1924"/>
                      <a:pt x="1997" y="108"/>
                      <a:pt x="1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7" name="Google Shape;6887;p24"/>
              <p:cNvSpPr/>
              <p:nvPr/>
            </p:nvSpPr>
            <p:spPr>
              <a:xfrm>
                <a:off x="3331248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532" y="0"/>
                    </a:moveTo>
                    <a:cubicBezTo>
                      <a:pt x="480" y="0"/>
                      <a:pt x="420" y="18"/>
                      <a:pt x="356" y="55"/>
                    </a:cubicBezTo>
                    <a:cubicBezTo>
                      <a:pt x="160" y="168"/>
                      <a:pt x="0" y="420"/>
                      <a:pt x="0" y="616"/>
                    </a:cubicBezTo>
                    <a:cubicBezTo>
                      <a:pt x="0" y="748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6" y="767"/>
                    </a:cubicBezTo>
                    <a:cubicBezTo>
                      <a:pt x="551" y="653"/>
                      <a:pt x="712" y="401"/>
                      <a:pt x="712" y="206"/>
                    </a:cubicBezTo>
                    <a:cubicBezTo>
                      <a:pt x="712" y="74"/>
                      <a:pt x="639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8" name="Google Shape;6888;p24"/>
              <p:cNvSpPr/>
              <p:nvPr/>
            </p:nvSpPr>
            <p:spPr>
              <a:xfrm>
                <a:off x="3446973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534" y="0"/>
                    </a:moveTo>
                    <a:cubicBezTo>
                      <a:pt x="481" y="0"/>
                      <a:pt x="420" y="18"/>
                      <a:pt x="355" y="55"/>
                    </a:cubicBezTo>
                    <a:cubicBezTo>
                      <a:pt x="160" y="169"/>
                      <a:pt x="0" y="420"/>
                      <a:pt x="0" y="616"/>
                    </a:cubicBezTo>
                    <a:cubicBezTo>
                      <a:pt x="0" y="749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5" y="767"/>
                    </a:cubicBezTo>
                    <a:cubicBezTo>
                      <a:pt x="552" y="653"/>
                      <a:pt x="712" y="402"/>
                      <a:pt x="712" y="206"/>
                    </a:cubicBezTo>
                    <a:cubicBezTo>
                      <a:pt x="712" y="74"/>
                      <a:pt x="641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9" name="Google Shape;6889;p24"/>
              <p:cNvSpPr/>
              <p:nvPr/>
            </p:nvSpPr>
            <p:spPr>
              <a:xfrm>
                <a:off x="3169432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180" y="0"/>
                    </a:moveTo>
                    <a:cubicBezTo>
                      <a:pt x="73" y="0"/>
                      <a:pt x="1" y="74"/>
                      <a:pt x="1" y="206"/>
                    </a:cubicBezTo>
                    <a:cubicBezTo>
                      <a:pt x="1" y="401"/>
                      <a:pt x="161" y="653"/>
                      <a:pt x="356" y="767"/>
                    </a:cubicBezTo>
                    <a:cubicBezTo>
                      <a:pt x="421" y="804"/>
                      <a:pt x="482" y="822"/>
                      <a:pt x="535" y="822"/>
                    </a:cubicBezTo>
                    <a:cubicBezTo>
                      <a:pt x="641" y="822"/>
                      <a:pt x="713" y="748"/>
                      <a:pt x="713" y="616"/>
                    </a:cubicBezTo>
                    <a:cubicBezTo>
                      <a:pt x="713" y="420"/>
                      <a:pt x="553" y="168"/>
                      <a:pt x="356" y="55"/>
                    </a:cubicBezTo>
                    <a:cubicBezTo>
                      <a:pt x="292" y="18"/>
                      <a:pt x="232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0" name="Google Shape;6890;p24"/>
              <p:cNvSpPr/>
              <p:nvPr/>
            </p:nvSpPr>
            <p:spPr>
              <a:xfrm>
                <a:off x="3053738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178" y="0"/>
                    </a:moveTo>
                    <a:cubicBezTo>
                      <a:pt x="72" y="0"/>
                      <a:pt x="0" y="74"/>
                      <a:pt x="0" y="206"/>
                    </a:cubicBezTo>
                    <a:cubicBezTo>
                      <a:pt x="0" y="402"/>
                      <a:pt x="160" y="653"/>
                      <a:pt x="355" y="767"/>
                    </a:cubicBezTo>
                    <a:cubicBezTo>
                      <a:pt x="420" y="804"/>
                      <a:pt x="481" y="822"/>
                      <a:pt x="533" y="822"/>
                    </a:cubicBezTo>
                    <a:cubicBezTo>
                      <a:pt x="640" y="822"/>
                      <a:pt x="712" y="749"/>
                      <a:pt x="712" y="616"/>
                    </a:cubicBezTo>
                    <a:cubicBezTo>
                      <a:pt x="712" y="420"/>
                      <a:pt x="551" y="169"/>
                      <a:pt x="355" y="55"/>
                    </a:cubicBezTo>
                    <a:cubicBezTo>
                      <a:pt x="291" y="18"/>
                      <a:pt x="23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1" name="Google Shape;6891;p24"/>
              <p:cNvSpPr/>
              <p:nvPr/>
            </p:nvSpPr>
            <p:spPr>
              <a:xfrm>
                <a:off x="2731822" y="2025624"/>
                <a:ext cx="161975" cy="185270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5941" extrusionOk="0">
                    <a:moveTo>
                      <a:pt x="1" y="0"/>
                    </a:moveTo>
                    <a:lnTo>
                      <a:pt x="227" y="910"/>
                    </a:lnTo>
                    <a:cubicBezTo>
                      <a:pt x="250" y="965"/>
                      <a:pt x="284" y="1054"/>
                      <a:pt x="324" y="1155"/>
                    </a:cubicBezTo>
                    <a:cubicBezTo>
                      <a:pt x="401" y="1356"/>
                      <a:pt x="490" y="1585"/>
                      <a:pt x="559" y="1701"/>
                    </a:cubicBezTo>
                    <a:cubicBezTo>
                      <a:pt x="579" y="1734"/>
                      <a:pt x="615" y="1784"/>
                      <a:pt x="649" y="1835"/>
                    </a:cubicBezTo>
                    <a:cubicBezTo>
                      <a:pt x="681" y="1881"/>
                      <a:pt x="714" y="1927"/>
                      <a:pt x="728" y="1953"/>
                    </a:cubicBezTo>
                    <a:cubicBezTo>
                      <a:pt x="849" y="2164"/>
                      <a:pt x="986" y="2374"/>
                      <a:pt x="1129" y="2578"/>
                    </a:cubicBezTo>
                    <a:cubicBezTo>
                      <a:pt x="1273" y="2782"/>
                      <a:pt x="1431" y="2986"/>
                      <a:pt x="1600" y="3186"/>
                    </a:cubicBezTo>
                    <a:cubicBezTo>
                      <a:pt x="1765" y="3384"/>
                      <a:pt x="1946" y="3581"/>
                      <a:pt x="2139" y="3774"/>
                    </a:cubicBezTo>
                    <a:cubicBezTo>
                      <a:pt x="2327" y="3962"/>
                      <a:pt x="2531" y="4154"/>
                      <a:pt x="2744" y="4339"/>
                    </a:cubicBezTo>
                    <a:cubicBezTo>
                      <a:pt x="2955" y="4523"/>
                      <a:pt x="3181" y="4704"/>
                      <a:pt x="3413" y="4881"/>
                    </a:cubicBezTo>
                    <a:cubicBezTo>
                      <a:pt x="3641" y="5054"/>
                      <a:pt x="3893" y="5232"/>
                      <a:pt x="4141" y="5394"/>
                    </a:cubicBezTo>
                    <a:cubicBezTo>
                      <a:pt x="4389" y="5558"/>
                      <a:pt x="4660" y="5725"/>
                      <a:pt x="4926" y="5879"/>
                    </a:cubicBezTo>
                    <a:lnTo>
                      <a:pt x="5031" y="5941"/>
                    </a:lnTo>
                    <a:lnTo>
                      <a:pt x="5194" y="5662"/>
                    </a:lnTo>
                    <a:lnTo>
                      <a:pt x="5087" y="5601"/>
                    </a:lnTo>
                    <a:cubicBezTo>
                      <a:pt x="4827" y="5450"/>
                      <a:pt x="4561" y="5286"/>
                      <a:pt x="4318" y="5127"/>
                    </a:cubicBezTo>
                    <a:cubicBezTo>
                      <a:pt x="4078" y="4969"/>
                      <a:pt x="3831" y="4796"/>
                      <a:pt x="3607" y="4625"/>
                    </a:cubicBezTo>
                    <a:cubicBezTo>
                      <a:pt x="3381" y="4456"/>
                      <a:pt x="3161" y="4277"/>
                      <a:pt x="2957" y="4099"/>
                    </a:cubicBezTo>
                    <a:cubicBezTo>
                      <a:pt x="2751" y="3919"/>
                      <a:pt x="2554" y="3737"/>
                      <a:pt x="2369" y="3548"/>
                    </a:cubicBezTo>
                    <a:cubicBezTo>
                      <a:pt x="2186" y="3364"/>
                      <a:pt x="2011" y="3172"/>
                      <a:pt x="1848" y="2979"/>
                    </a:cubicBezTo>
                    <a:cubicBezTo>
                      <a:pt x="1684" y="2788"/>
                      <a:pt x="1531" y="2589"/>
                      <a:pt x="1393" y="2394"/>
                    </a:cubicBezTo>
                    <a:cubicBezTo>
                      <a:pt x="1253" y="2198"/>
                      <a:pt x="1124" y="1994"/>
                      <a:pt x="1006" y="1793"/>
                    </a:cubicBezTo>
                    <a:lnTo>
                      <a:pt x="901" y="1612"/>
                    </a:lnTo>
                    <a:cubicBezTo>
                      <a:pt x="809" y="1459"/>
                      <a:pt x="695" y="1268"/>
                      <a:pt x="623" y="111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2" name="Google Shape;6892;p24"/>
              <p:cNvSpPr/>
              <p:nvPr/>
            </p:nvSpPr>
            <p:spPr>
              <a:xfrm>
                <a:off x="2881943" y="2033763"/>
                <a:ext cx="913876" cy="266226"/>
              </a:xfrm>
              <a:custGeom>
                <a:avLst/>
                <a:gdLst/>
                <a:ahLst/>
                <a:cxnLst/>
                <a:rect l="l" t="t" r="r" b="b"/>
                <a:pathLst>
                  <a:path w="29305" h="8537" extrusionOk="0">
                    <a:moveTo>
                      <a:pt x="29304" y="1"/>
                    </a:moveTo>
                    <a:cubicBezTo>
                      <a:pt x="29297" y="15"/>
                      <a:pt x="28860" y="733"/>
                      <a:pt x="28812" y="806"/>
                    </a:cubicBezTo>
                    <a:cubicBezTo>
                      <a:pt x="28751" y="909"/>
                      <a:pt x="28679" y="1026"/>
                      <a:pt x="28664" y="1050"/>
                    </a:cubicBezTo>
                    <a:cubicBezTo>
                      <a:pt x="28521" y="1316"/>
                      <a:pt x="28250" y="1811"/>
                      <a:pt x="28137" y="1981"/>
                    </a:cubicBezTo>
                    <a:cubicBezTo>
                      <a:pt x="28000" y="2179"/>
                      <a:pt x="27861" y="2372"/>
                      <a:pt x="27703" y="2566"/>
                    </a:cubicBezTo>
                    <a:cubicBezTo>
                      <a:pt x="27546" y="2761"/>
                      <a:pt x="27382" y="2947"/>
                      <a:pt x="27202" y="3135"/>
                    </a:cubicBezTo>
                    <a:cubicBezTo>
                      <a:pt x="27025" y="3322"/>
                      <a:pt x="26841" y="3502"/>
                      <a:pt x="26639" y="3686"/>
                    </a:cubicBezTo>
                    <a:cubicBezTo>
                      <a:pt x="26437" y="3868"/>
                      <a:pt x="26232" y="4041"/>
                      <a:pt x="26012" y="4213"/>
                    </a:cubicBezTo>
                    <a:cubicBezTo>
                      <a:pt x="25789" y="4387"/>
                      <a:pt x="25563" y="4553"/>
                      <a:pt x="25325" y="4716"/>
                    </a:cubicBezTo>
                    <a:cubicBezTo>
                      <a:pt x="25085" y="4880"/>
                      <a:pt x="24842" y="5037"/>
                      <a:pt x="24583" y="5192"/>
                    </a:cubicBezTo>
                    <a:cubicBezTo>
                      <a:pt x="24410" y="5297"/>
                      <a:pt x="24238" y="5398"/>
                      <a:pt x="24057" y="5497"/>
                    </a:cubicBezTo>
                    <a:cubicBezTo>
                      <a:pt x="23877" y="5595"/>
                      <a:pt x="23690" y="5693"/>
                      <a:pt x="23503" y="5787"/>
                    </a:cubicBezTo>
                    <a:cubicBezTo>
                      <a:pt x="23226" y="5928"/>
                      <a:pt x="22924" y="6069"/>
                      <a:pt x="22630" y="6199"/>
                    </a:cubicBezTo>
                    <a:cubicBezTo>
                      <a:pt x="22333" y="6331"/>
                      <a:pt x="22024" y="6457"/>
                      <a:pt x="21713" y="6577"/>
                    </a:cubicBezTo>
                    <a:cubicBezTo>
                      <a:pt x="21401" y="6695"/>
                      <a:pt x="21078" y="6813"/>
                      <a:pt x="20754" y="6917"/>
                    </a:cubicBezTo>
                    <a:cubicBezTo>
                      <a:pt x="20431" y="7024"/>
                      <a:pt x="20097" y="7126"/>
                      <a:pt x="19759" y="7222"/>
                    </a:cubicBezTo>
                    <a:cubicBezTo>
                      <a:pt x="19423" y="7317"/>
                      <a:pt x="19078" y="7406"/>
                      <a:pt x="18732" y="7488"/>
                    </a:cubicBezTo>
                    <a:cubicBezTo>
                      <a:pt x="18385" y="7569"/>
                      <a:pt x="18030" y="7643"/>
                      <a:pt x="17675" y="7712"/>
                    </a:cubicBezTo>
                    <a:cubicBezTo>
                      <a:pt x="17321" y="7780"/>
                      <a:pt x="16957" y="7843"/>
                      <a:pt x="16597" y="7898"/>
                    </a:cubicBezTo>
                    <a:cubicBezTo>
                      <a:pt x="16236" y="7951"/>
                      <a:pt x="15865" y="8000"/>
                      <a:pt x="15498" y="8039"/>
                    </a:cubicBezTo>
                    <a:cubicBezTo>
                      <a:pt x="14950" y="8099"/>
                      <a:pt x="14390" y="8145"/>
                      <a:pt x="13828" y="8174"/>
                    </a:cubicBezTo>
                    <a:cubicBezTo>
                      <a:pt x="13320" y="8201"/>
                      <a:pt x="12803" y="8214"/>
                      <a:pt x="12291" y="8214"/>
                    </a:cubicBezTo>
                    <a:lnTo>
                      <a:pt x="12143" y="8214"/>
                    </a:lnTo>
                    <a:cubicBezTo>
                      <a:pt x="11582" y="8210"/>
                      <a:pt x="11017" y="8190"/>
                      <a:pt x="10461" y="8157"/>
                    </a:cubicBezTo>
                    <a:cubicBezTo>
                      <a:pt x="9897" y="8121"/>
                      <a:pt x="9354" y="8070"/>
                      <a:pt x="8800" y="8003"/>
                    </a:cubicBezTo>
                    <a:cubicBezTo>
                      <a:pt x="8250" y="7937"/>
                      <a:pt x="7718" y="7856"/>
                      <a:pt x="7176" y="7757"/>
                    </a:cubicBezTo>
                    <a:cubicBezTo>
                      <a:pt x="6816" y="7692"/>
                      <a:pt x="6471" y="7622"/>
                      <a:pt x="6122" y="7543"/>
                    </a:cubicBezTo>
                    <a:cubicBezTo>
                      <a:pt x="5771" y="7464"/>
                      <a:pt x="5435" y="7382"/>
                      <a:pt x="5094" y="7290"/>
                    </a:cubicBezTo>
                    <a:cubicBezTo>
                      <a:pt x="4753" y="7198"/>
                      <a:pt x="4427" y="7101"/>
                      <a:pt x="4098" y="6997"/>
                    </a:cubicBezTo>
                    <a:cubicBezTo>
                      <a:pt x="3770" y="6893"/>
                      <a:pt x="3455" y="6785"/>
                      <a:pt x="3139" y="6669"/>
                    </a:cubicBezTo>
                    <a:cubicBezTo>
                      <a:pt x="2821" y="6551"/>
                      <a:pt x="2520" y="6432"/>
                      <a:pt x="2219" y="6304"/>
                    </a:cubicBezTo>
                    <a:cubicBezTo>
                      <a:pt x="1917" y="6176"/>
                      <a:pt x="1631" y="6045"/>
                      <a:pt x="1343" y="5907"/>
                    </a:cubicBezTo>
                    <a:cubicBezTo>
                      <a:pt x="1057" y="5766"/>
                      <a:pt x="787" y="5626"/>
                      <a:pt x="516" y="5477"/>
                    </a:cubicBezTo>
                    <a:cubicBezTo>
                      <a:pt x="432" y="5429"/>
                      <a:pt x="163" y="5276"/>
                      <a:pt x="163" y="5276"/>
                    </a:cubicBezTo>
                    <a:lnTo>
                      <a:pt x="0" y="5555"/>
                    </a:lnTo>
                    <a:cubicBezTo>
                      <a:pt x="0" y="5555"/>
                      <a:pt x="273" y="5710"/>
                      <a:pt x="360" y="5759"/>
                    </a:cubicBezTo>
                    <a:cubicBezTo>
                      <a:pt x="634" y="5911"/>
                      <a:pt x="910" y="6053"/>
                      <a:pt x="1204" y="6196"/>
                    </a:cubicBezTo>
                    <a:cubicBezTo>
                      <a:pt x="1494" y="6338"/>
                      <a:pt x="1784" y="6470"/>
                      <a:pt x="2092" y="6600"/>
                    </a:cubicBezTo>
                    <a:cubicBezTo>
                      <a:pt x="2400" y="6731"/>
                      <a:pt x="2706" y="6851"/>
                      <a:pt x="3027" y="6971"/>
                    </a:cubicBezTo>
                    <a:cubicBezTo>
                      <a:pt x="3349" y="7089"/>
                      <a:pt x="3666" y="7198"/>
                      <a:pt x="4001" y="7304"/>
                    </a:cubicBezTo>
                    <a:cubicBezTo>
                      <a:pt x="4335" y="7411"/>
                      <a:pt x="4665" y="7507"/>
                      <a:pt x="5010" y="7600"/>
                    </a:cubicBezTo>
                    <a:cubicBezTo>
                      <a:pt x="5357" y="7694"/>
                      <a:pt x="5698" y="7779"/>
                      <a:pt x="6053" y="7858"/>
                    </a:cubicBezTo>
                    <a:cubicBezTo>
                      <a:pt x="6409" y="7938"/>
                      <a:pt x="6757" y="8009"/>
                      <a:pt x="7122" y="8075"/>
                    </a:cubicBezTo>
                    <a:cubicBezTo>
                      <a:pt x="7667" y="8174"/>
                      <a:pt x="8206" y="8254"/>
                      <a:pt x="8767" y="8323"/>
                    </a:cubicBezTo>
                    <a:cubicBezTo>
                      <a:pt x="9331" y="8391"/>
                      <a:pt x="9881" y="8443"/>
                      <a:pt x="10448" y="8479"/>
                    </a:cubicBezTo>
                    <a:cubicBezTo>
                      <a:pt x="11010" y="8515"/>
                      <a:pt x="11581" y="8532"/>
                      <a:pt x="12147" y="8535"/>
                    </a:cubicBezTo>
                    <a:lnTo>
                      <a:pt x="12297" y="8536"/>
                    </a:lnTo>
                    <a:cubicBezTo>
                      <a:pt x="12814" y="8536"/>
                      <a:pt x="13333" y="8523"/>
                      <a:pt x="13842" y="8496"/>
                    </a:cubicBezTo>
                    <a:cubicBezTo>
                      <a:pt x="14404" y="8467"/>
                      <a:pt x="14972" y="8421"/>
                      <a:pt x="15533" y="8359"/>
                    </a:cubicBezTo>
                    <a:cubicBezTo>
                      <a:pt x="15905" y="8321"/>
                      <a:pt x="16276" y="8270"/>
                      <a:pt x="16643" y="8216"/>
                    </a:cubicBezTo>
                    <a:cubicBezTo>
                      <a:pt x="17009" y="8160"/>
                      <a:pt x="17376" y="8098"/>
                      <a:pt x="17735" y="8029"/>
                    </a:cubicBezTo>
                    <a:cubicBezTo>
                      <a:pt x="18095" y="7958"/>
                      <a:pt x="18454" y="7884"/>
                      <a:pt x="18805" y="7800"/>
                    </a:cubicBezTo>
                    <a:cubicBezTo>
                      <a:pt x="19157" y="7718"/>
                      <a:pt x="19508" y="7628"/>
                      <a:pt x="19847" y="7533"/>
                    </a:cubicBezTo>
                    <a:cubicBezTo>
                      <a:pt x="20189" y="7438"/>
                      <a:pt x="20530" y="7333"/>
                      <a:pt x="20858" y="7225"/>
                    </a:cubicBezTo>
                    <a:cubicBezTo>
                      <a:pt x="21186" y="7116"/>
                      <a:pt x="21513" y="6999"/>
                      <a:pt x="21830" y="6879"/>
                    </a:cubicBezTo>
                    <a:cubicBezTo>
                      <a:pt x="22146" y="6758"/>
                      <a:pt x="22461" y="6628"/>
                      <a:pt x="22763" y="6496"/>
                    </a:cubicBezTo>
                    <a:cubicBezTo>
                      <a:pt x="23060" y="6365"/>
                      <a:pt x="23368" y="6219"/>
                      <a:pt x="23650" y="6078"/>
                    </a:cubicBezTo>
                    <a:cubicBezTo>
                      <a:pt x="23841" y="5982"/>
                      <a:pt x="24029" y="5881"/>
                      <a:pt x="24212" y="5780"/>
                    </a:cubicBezTo>
                    <a:cubicBezTo>
                      <a:pt x="24397" y="5680"/>
                      <a:pt x="24574" y="5578"/>
                      <a:pt x="24750" y="5471"/>
                    </a:cubicBezTo>
                    <a:cubicBezTo>
                      <a:pt x="25016" y="5313"/>
                      <a:pt x="25264" y="5153"/>
                      <a:pt x="25509" y="4985"/>
                    </a:cubicBezTo>
                    <a:cubicBezTo>
                      <a:pt x="25755" y="4816"/>
                      <a:pt x="25985" y="4647"/>
                      <a:pt x="26210" y="4469"/>
                    </a:cubicBezTo>
                    <a:cubicBezTo>
                      <a:pt x="26437" y="4291"/>
                      <a:pt x="26647" y="4113"/>
                      <a:pt x="26854" y="3926"/>
                    </a:cubicBezTo>
                    <a:cubicBezTo>
                      <a:pt x="27063" y="3737"/>
                      <a:pt x="27253" y="3552"/>
                      <a:pt x="27437" y="3358"/>
                    </a:cubicBezTo>
                    <a:cubicBezTo>
                      <a:pt x="27622" y="3162"/>
                      <a:pt x="27790" y="2970"/>
                      <a:pt x="27954" y="2768"/>
                    </a:cubicBezTo>
                    <a:cubicBezTo>
                      <a:pt x="28118" y="2567"/>
                      <a:pt x="28265" y="2369"/>
                      <a:pt x="28406" y="2160"/>
                    </a:cubicBezTo>
                    <a:cubicBezTo>
                      <a:pt x="28528" y="1978"/>
                      <a:pt x="28801" y="1473"/>
                      <a:pt x="28948" y="1201"/>
                    </a:cubicBezTo>
                    <a:lnTo>
                      <a:pt x="29014" y="1076"/>
                    </a:lnTo>
                    <a:lnTo>
                      <a:pt x="29132" y="751"/>
                    </a:lnTo>
                    <a:lnTo>
                      <a:pt x="29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893" name="Google Shape;6893;p24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6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5" name="Google Shape;6895;p25"/>
          <p:cNvSpPr/>
          <p:nvPr/>
        </p:nvSpPr>
        <p:spPr>
          <a:xfrm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96" name="Google Shape;6896;p2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81925" y="8417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97" name="Google Shape;6897;p25"/>
          <p:cNvGrpSpPr/>
          <p:nvPr/>
        </p:nvGrpSpPr>
        <p:grpSpPr>
          <a:xfrm>
            <a:off x="-282260" y="2236464"/>
            <a:ext cx="9810199" cy="3066022"/>
            <a:chOff x="-282260" y="2236464"/>
            <a:chExt cx="9810199" cy="3066022"/>
          </a:xfrm>
        </p:grpSpPr>
        <p:grpSp>
          <p:nvGrpSpPr>
            <p:cNvPr id="6898" name="Google Shape;6898;p25"/>
            <p:cNvGrpSpPr/>
            <p:nvPr/>
          </p:nvGrpSpPr>
          <p:grpSpPr>
            <a:xfrm>
              <a:off x="-282260" y="2236464"/>
              <a:ext cx="1002273" cy="1058921"/>
              <a:chOff x="7763483" y="3502703"/>
              <a:chExt cx="1185841" cy="1252864"/>
            </a:xfrm>
          </p:grpSpPr>
          <p:sp>
            <p:nvSpPr>
              <p:cNvPr id="6899" name="Google Shape;6899;p25"/>
              <p:cNvSpPr/>
              <p:nvPr/>
            </p:nvSpPr>
            <p:spPr>
              <a:xfrm>
                <a:off x="7763857" y="3502828"/>
                <a:ext cx="1183003" cy="424896"/>
              </a:xfrm>
              <a:custGeom>
                <a:avLst/>
                <a:gdLst/>
                <a:ahLst/>
                <a:cxnLst/>
                <a:rect l="l" t="t" r="r" b="b"/>
                <a:pathLst>
                  <a:path w="37935" h="13625" extrusionOk="0">
                    <a:moveTo>
                      <a:pt x="19092" y="1"/>
                    </a:moveTo>
                    <a:cubicBezTo>
                      <a:pt x="19062" y="1"/>
                      <a:pt x="19032" y="1"/>
                      <a:pt x="19002" y="1"/>
                    </a:cubicBezTo>
                    <a:cubicBezTo>
                      <a:pt x="16332" y="10"/>
                      <a:pt x="13654" y="337"/>
                      <a:pt x="11077" y="1007"/>
                    </a:cubicBezTo>
                    <a:cubicBezTo>
                      <a:pt x="8508" y="1677"/>
                      <a:pt x="6041" y="2685"/>
                      <a:pt x="3893" y="4313"/>
                    </a:cubicBezTo>
                    <a:cubicBezTo>
                      <a:pt x="2554" y="5326"/>
                      <a:pt x="1339" y="6578"/>
                      <a:pt x="647" y="8094"/>
                    </a:cubicBezTo>
                    <a:cubicBezTo>
                      <a:pt x="230" y="9004"/>
                      <a:pt x="0" y="10009"/>
                      <a:pt x="0" y="11008"/>
                    </a:cubicBezTo>
                    <a:cubicBezTo>
                      <a:pt x="0" y="11336"/>
                      <a:pt x="25" y="11660"/>
                      <a:pt x="75" y="11983"/>
                    </a:cubicBezTo>
                    <a:cubicBezTo>
                      <a:pt x="163" y="12548"/>
                      <a:pt x="328" y="13097"/>
                      <a:pt x="558" y="13624"/>
                    </a:cubicBezTo>
                    <a:cubicBezTo>
                      <a:pt x="640" y="13437"/>
                      <a:pt x="728" y="13256"/>
                      <a:pt x="824" y="13072"/>
                    </a:cubicBezTo>
                    <a:cubicBezTo>
                      <a:pt x="930" y="12874"/>
                      <a:pt x="1045" y="12675"/>
                      <a:pt x="1172" y="12480"/>
                    </a:cubicBezTo>
                    <a:cubicBezTo>
                      <a:pt x="1297" y="12282"/>
                      <a:pt x="1431" y="12090"/>
                      <a:pt x="1576" y="11899"/>
                    </a:cubicBezTo>
                    <a:cubicBezTo>
                      <a:pt x="1720" y="11706"/>
                      <a:pt x="1871" y="11522"/>
                      <a:pt x="2035" y="11336"/>
                    </a:cubicBezTo>
                    <a:cubicBezTo>
                      <a:pt x="2197" y="11149"/>
                      <a:pt x="2368" y="10966"/>
                      <a:pt x="2549" y="10785"/>
                    </a:cubicBezTo>
                    <a:cubicBezTo>
                      <a:pt x="2732" y="10605"/>
                      <a:pt x="2916" y="10431"/>
                      <a:pt x="3116" y="10254"/>
                    </a:cubicBezTo>
                    <a:cubicBezTo>
                      <a:pt x="3316" y="10079"/>
                      <a:pt x="3517" y="9912"/>
                      <a:pt x="3734" y="9743"/>
                    </a:cubicBezTo>
                    <a:cubicBezTo>
                      <a:pt x="3951" y="9574"/>
                      <a:pt x="4170" y="9413"/>
                      <a:pt x="4402" y="9252"/>
                    </a:cubicBezTo>
                    <a:cubicBezTo>
                      <a:pt x="4634" y="9093"/>
                      <a:pt x="4868" y="8939"/>
                      <a:pt x="5118" y="8787"/>
                    </a:cubicBezTo>
                    <a:cubicBezTo>
                      <a:pt x="5228" y="8720"/>
                      <a:pt x="5337" y="8654"/>
                      <a:pt x="5450" y="8585"/>
                    </a:cubicBezTo>
                    <a:cubicBezTo>
                      <a:pt x="5525" y="8542"/>
                      <a:pt x="5601" y="8501"/>
                      <a:pt x="5679" y="8456"/>
                    </a:cubicBezTo>
                    <a:cubicBezTo>
                      <a:pt x="5849" y="8360"/>
                      <a:pt x="6028" y="8262"/>
                      <a:pt x="6205" y="8168"/>
                    </a:cubicBezTo>
                    <a:cubicBezTo>
                      <a:pt x="6384" y="8075"/>
                      <a:pt x="6568" y="7982"/>
                      <a:pt x="6752" y="7892"/>
                    </a:cubicBezTo>
                    <a:cubicBezTo>
                      <a:pt x="6937" y="7803"/>
                      <a:pt x="7127" y="7714"/>
                      <a:pt x="7315" y="7629"/>
                    </a:cubicBezTo>
                    <a:cubicBezTo>
                      <a:pt x="7600" y="7501"/>
                      <a:pt x="7900" y="7375"/>
                      <a:pt x="8195" y="7255"/>
                    </a:cubicBezTo>
                    <a:cubicBezTo>
                      <a:pt x="8493" y="7139"/>
                      <a:pt x="8802" y="7023"/>
                      <a:pt x="9109" y="6915"/>
                    </a:cubicBezTo>
                    <a:cubicBezTo>
                      <a:pt x="9418" y="6804"/>
                      <a:pt x="9736" y="6699"/>
                      <a:pt x="10057" y="6601"/>
                    </a:cubicBezTo>
                    <a:cubicBezTo>
                      <a:pt x="10373" y="6502"/>
                      <a:pt x="10704" y="6409"/>
                      <a:pt x="11030" y="6321"/>
                    </a:cubicBezTo>
                    <a:cubicBezTo>
                      <a:pt x="11359" y="6233"/>
                      <a:pt x="11697" y="6150"/>
                      <a:pt x="12031" y="6074"/>
                    </a:cubicBezTo>
                    <a:cubicBezTo>
                      <a:pt x="12367" y="5999"/>
                      <a:pt x="12712" y="5927"/>
                      <a:pt x="13056" y="5861"/>
                    </a:cubicBezTo>
                    <a:cubicBezTo>
                      <a:pt x="13399" y="5795"/>
                      <a:pt x="13749" y="5737"/>
                      <a:pt x="14098" y="5681"/>
                    </a:cubicBezTo>
                    <a:cubicBezTo>
                      <a:pt x="14446" y="5628"/>
                      <a:pt x="14802" y="5578"/>
                      <a:pt x="15156" y="5536"/>
                    </a:cubicBezTo>
                    <a:cubicBezTo>
                      <a:pt x="15688" y="5473"/>
                      <a:pt x="16229" y="5421"/>
                      <a:pt x="16766" y="5385"/>
                    </a:cubicBezTo>
                    <a:cubicBezTo>
                      <a:pt x="17304" y="5348"/>
                      <a:pt x="17850" y="5323"/>
                      <a:pt x="18392" y="5315"/>
                    </a:cubicBezTo>
                    <a:cubicBezTo>
                      <a:pt x="18597" y="5311"/>
                      <a:pt x="18801" y="5309"/>
                      <a:pt x="19006" y="5309"/>
                    </a:cubicBezTo>
                    <a:cubicBezTo>
                      <a:pt x="20025" y="5309"/>
                      <a:pt x="21041" y="5357"/>
                      <a:pt x="22050" y="5451"/>
                    </a:cubicBezTo>
                    <a:cubicBezTo>
                      <a:pt x="22586" y="5500"/>
                      <a:pt x="23112" y="5563"/>
                      <a:pt x="23640" y="5640"/>
                    </a:cubicBezTo>
                    <a:cubicBezTo>
                      <a:pt x="23991" y="5693"/>
                      <a:pt x="24336" y="5746"/>
                      <a:pt x="24682" y="5811"/>
                    </a:cubicBezTo>
                    <a:cubicBezTo>
                      <a:pt x="25030" y="5872"/>
                      <a:pt x="25368" y="5939"/>
                      <a:pt x="25707" y="6012"/>
                    </a:cubicBezTo>
                    <a:cubicBezTo>
                      <a:pt x="26046" y="6088"/>
                      <a:pt x="26377" y="6164"/>
                      <a:pt x="26709" y="6251"/>
                    </a:cubicBezTo>
                    <a:cubicBezTo>
                      <a:pt x="27038" y="6335"/>
                      <a:pt x="27362" y="6423"/>
                      <a:pt x="27685" y="6519"/>
                    </a:cubicBezTo>
                    <a:cubicBezTo>
                      <a:pt x="28009" y="6614"/>
                      <a:pt x="28318" y="6713"/>
                      <a:pt x="28633" y="6818"/>
                    </a:cubicBezTo>
                    <a:cubicBezTo>
                      <a:pt x="28756" y="6862"/>
                      <a:pt x="28880" y="6903"/>
                      <a:pt x="29001" y="6948"/>
                    </a:cubicBezTo>
                    <a:cubicBezTo>
                      <a:pt x="29186" y="7013"/>
                      <a:pt x="29366" y="7080"/>
                      <a:pt x="29547" y="7152"/>
                    </a:cubicBezTo>
                    <a:cubicBezTo>
                      <a:pt x="29849" y="7267"/>
                      <a:pt x="30138" y="7385"/>
                      <a:pt x="30430" y="7511"/>
                    </a:cubicBezTo>
                    <a:cubicBezTo>
                      <a:pt x="30720" y="7638"/>
                      <a:pt x="30996" y="7764"/>
                      <a:pt x="31274" y="7901"/>
                    </a:cubicBezTo>
                    <a:cubicBezTo>
                      <a:pt x="31551" y="8038"/>
                      <a:pt x="31813" y="8173"/>
                      <a:pt x="32077" y="8318"/>
                    </a:cubicBezTo>
                    <a:cubicBezTo>
                      <a:pt x="32194" y="8378"/>
                      <a:pt x="32309" y="8443"/>
                      <a:pt x="32422" y="8511"/>
                    </a:cubicBezTo>
                    <a:cubicBezTo>
                      <a:pt x="32536" y="8575"/>
                      <a:pt x="32651" y="8641"/>
                      <a:pt x="32760" y="8709"/>
                    </a:cubicBezTo>
                    <a:cubicBezTo>
                      <a:pt x="33009" y="8858"/>
                      <a:pt x="33256" y="9018"/>
                      <a:pt x="33491" y="9176"/>
                    </a:cubicBezTo>
                    <a:cubicBezTo>
                      <a:pt x="33724" y="9334"/>
                      <a:pt x="33955" y="9503"/>
                      <a:pt x="34174" y="9669"/>
                    </a:cubicBezTo>
                    <a:cubicBezTo>
                      <a:pt x="34389" y="9835"/>
                      <a:pt x="34605" y="10009"/>
                      <a:pt x="34803" y="10181"/>
                    </a:cubicBezTo>
                    <a:cubicBezTo>
                      <a:pt x="35005" y="10354"/>
                      <a:pt x="35203" y="10535"/>
                      <a:pt x="35384" y="10714"/>
                    </a:cubicBezTo>
                    <a:cubicBezTo>
                      <a:pt x="35568" y="10893"/>
                      <a:pt x="35745" y="11080"/>
                      <a:pt x="35910" y="11265"/>
                    </a:cubicBezTo>
                    <a:cubicBezTo>
                      <a:pt x="36073" y="11451"/>
                      <a:pt x="36232" y="11640"/>
                      <a:pt x="36380" y="11832"/>
                    </a:cubicBezTo>
                    <a:cubicBezTo>
                      <a:pt x="36526" y="12021"/>
                      <a:pt x="36665" y="12217"/>
                      <a:pt x="36792" y="12414"/>
                    </a:cubicBezTo>
                    <a:cubicBezTo>
                      <a:pt x="36919" y="12608"/>
                      <a:pt x="37039" y="12809"/>
                      <a:pt x="37147" y="13006"/>
                    </a:cubicBezTo>
                    <a:cubicBezTo>
                      <a:pt x="37253" y="13206"/>
                      <a:pt x="37352" y="13410"/>
                      <a:pt x="37440" y="13611"/>
                    </a:cubicBezTo>
                    <a:lnTo>
                      <a:pt x="37469" y="13624"/>
                    </a:lnTo>
                    <a:cubicBezTo>
                      <a:pt x="37559" y="13407"/>
                      <a:pt x="37634" y="13186"/>
                      <a:pt x="37699" y="12960"/>
                    </a:cubicBezTo>
                    <a:cubicBezTo>
                      <a:pt x="37858" y="12392"/>
                      <a:pt x="37934" y="11793"/>
                      <a:pt x="37934" y="11187"/>
                    </a:cubicBezTo>
                    <a:cubicBezTo>
                      <a:pt x="37934" y="9790"/>
                      <a:pt x="37532" y="8354"/>
                      <a:pt x="36829" y="7149"/>
                    </a:cubicBezTo>
                    <a:cubicBezTo>
                      <a:pt x="35814" y="5422"/>
                      <a:pt x="34175" y="4180"/>
                      <a:pt x="32435" y="3203"/>
                    </a:cubicBezTo>
                    <a:cubicBezTo>
                      <a:pt x="31328" y="2582"/>
                      <a:pt x="30180" y="2066"/>
                      <a:pt x="29001" y="1641"/>
                    </a:cubicBezTo>
                    <a:cubicBezTo>
                      <a:pt x="28309" y="1391"/>
                      <a:pt x="27606" y="1174"/>
                      <a:pt x="26899" y="986"/>
                    </a:cubicBezTo>
                    <a:cubicBezTo>
                      <a:pt x="24366" y="314"/>
                      <a:pt x="21734" y="1"/>
                      <a:pt x="19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0" name="Google Shape;6900;p25"/>
              <p:cNvSpPr/>
              <p:nvPr/>
            </p:nvSpPr>
            <p:spPr>
              <a:xfrm>
                <a:off x="7763701" y="3846043"/>
                <a:ext cx="1185623" cy="817640"/>
              </a:xfrm>
              <a:custGeom>
                <a:avLst/>
                <a:gdLst/>
                <a:ahLst/>
                <a:cxnLst/>
                <a:rect l="l" t="t" r="r" b="b"/>
                <a:pathLst>
                  <a:path w="38019" h="26219" extrusionOk="0">
                    <a:moveTo>
                      <a:pt x="1" y="0"/>
                    </a:moveTo>
                    <a:lnTo>
                      <a:pt x="1" y="5304"/>
                    </a:lnTo>
                    <a:cubicBezTo>
                      <a:pt x="2" y="5617"/>
                      <a:pt x="27" y="5931"/>
                      <a:pt x="74" y="6243"/>
                    </a:cubicBezTo>
                    <a:cubicBezTo>
                      <a:pt x="125" y="6556"/>
                      <a:pt x="196" y="6868"/>
                      <a:pt x="290" y="7177"/>
                    </a:cubicBezTo>
                    <a:cubicBezTo>
                      <a:pt x="353" y="7383"/>
                      <a:pt x="427" y="7590"/>
                      <a:pt x="510" y="7792"/>
                    </a:cubicBezTo>
                    <a:cubicBezTo>
                      <a:pt x="592" y="7994"/>
                      <a:pt x="688" y="8198"/>
                      <a:pt x="790" y="8398"/>
                    </a:cubicBezTo>
                    <a:cubicBezTo>
                      <a:pt x="892" y="8598"/>
                      <a:pt x="1007" y="8800"/>
                      <a:pt x="1130" y="8994"/>
                    </a:cubicBezTo>
                    <a:cubicBezTo>
                      <a:pt x="1252" y="9193"/>
                      <a:pt x="1387" y="9390"/>
                      <a:pt x="1529" y="9581"/>
                    </a:cubicBezTo>
                    <a:cubicBezTo>
                      <a:pt x="1669" y="9772"/>
                      <a:pt x="1824" y="9965"/>
                      <a:pt x="1984" y="10152"/>
                    </a:cubicBezTo>
                    <a:cubicBezTo>
                      <a:pt x="2143" y="10339"/>
                      <a:pt x="2317" y="10525"/>
                      <a:pt x="2495" y="10707"/>
                    </a:cubicBezTo>
                    <a:cubicBezTo>
                      <a:pt x="2675" y="10886"/>
                      <a:pt x="2868" y="11069"/>
                      <a:pt x="3063" y="11244"/>
                    </a:cubicBezTo>
                    <a:cubicBezTo>
                      <a:pt x="3259" y="11418"/>
                      <a:pt x="3470" y="11594"/>
                      <a:pt x="3681" y="11762"/>
                    </a:cubicBezTo>
                    <a:cubicBezTo>
                      <a:pt x="3825" y="11874"/>
                      <a:pt x="3973" y="11986"/>
                      <a:pt x="4121" y="12094"/>
                    </a:cubicBezTo>
                    <a:cubicBezTo>
                      <a:pt x="4269" y="12205"/>
                      <a:pt x="4428" y="12314"/>
                      <a:pt x="4584" y="12420"/>
                    </a:cubicBezTo>
                    <a:cubicBezTo>
                      <a:pt x="4740" y="12525"/>
                      <a:pt x="4903" y="12632"/>
                      <a:pt x="5067" y="12732"/>
                    </a:cubicBezTo>
                    <a:cubicBezTo>
                      <a:pt x="5231" y="12837"/>
                      <a:pt x="5401" y="12938"/>
                      <a:pt x="5572" y="13036"/>
                    </a:cubicBezTo>
                    <a:cubicBezTo>
                      <a:pt x="5698" y="13110"/>
                      <a:pt x="5828" y="13182"/>
                      <a:pt x="5959" y="13254"/>
                    </a:cubicBezTo>
                    <a:cubicBezTo>
                      <a:pt x="6223" y="13399"/>
                      <a:pt x="6485" y="13534"/>
                      <a:pt x="6764" y="13668"/>
                    </a:cubicBezTo>
                    <a:cubicBezTo>
                      <a:pt x="7040" y="13803"/>
                      <a:pt x="7319" y="13931"/>
                      <a:pt x="7611" y="14056"/>
                    </a:cubicBezTo>
                    <a:cubicBezTo>
                      <a:pt x="7806" y="14141"/>
                      <a:pt x="8002" y="14225"/>
                      <a:pt x="8201" y="14304"/>
                    </a:cubicBezTo>
                    <a:cubicBezTo>
                      <a:pt x="8337" y="14506"/>
                      <a:pt x="8475" y="14721"/>
                      <a:pt x="8604" y="14923"/>
                    </a:cubicBezTo>
                    <a:cubicBezTo>
                      <a:pt x="8797" y="15224"/>
                      <a:pt x="8991" y="15536"/>
                      <a:pt x="9175" y="15835"/>
                    </a:cubicBezTo>
                    <a:cubicBezTo>
                      <a:pt x="9362" y="16134"/>
                      <a:pt x="9551" y="16441"/>
                      <a:pt x="9735" y="16742"/>
                    </a:cubicBezTo>
                    <a:cubicBezTo>
                      <a:pt x="10016" y="17198"/>
                      <a:pt x="10300" y="17653"/>
                      <a:pt x="10584" y="18100"/>
                    </a:cubicBezTo>
                    <a:cubicBezTo>
                      <a:pt x="10776" y="18398"/>
                      <a:pt x="10965" y="18696"/>
                      <a:pt x="11159" y="18987"/>
                    </a:cubicBezTo>
                    <a:cubicBezTo>
                      <a:pt x="11356" y="19285"/>
                      <a:pt x="11551" y="19574"/>
                      <a:pt x="11752" y="19863"/>
                    </a:cubicBezTo>
                    <a:cubicBezTo>
                      <a:pt x="11889" y="20057"/>
                      <a:pt x="12020" y="20245"/>
                      <a:pt x="12161" y="20435"/>
                    </a:cubicBezTo>
                    <a:cubicBezTo>
                      <a:pt x="12299" y="20625"/>
                      <a:pt x="12435" y="20810"/>
                      <a:pt x="12579" y="20996"/>
                    </a:cubicBezTo>
                    <a:cubicBezTo>
                      <a:pt x="12724" y="21183"/>
                      <a:pt x="12865" y="21364"/>
                      <a:pt x="13013" y="21545"/>
                    </a:cubicBezTo>
                    <a:cubicBezTo>
                      <a:pt x="13163" y="21729"/>
                      <a:pt x="13311" y="21905"/>
                      <a:pt x="13465" y="22083"/>
                    </a:cubicBezTo>
                    <a:cubicBezTo>
                      <a:pt x="13571" y="22201"/>
                      <a:pt x="13672" y="22316"/>
                      <a:pt x="13778" y="22431"/>
                    </a:cubicBezTo>
                    <a:cubicBezTo>
                      <a:pt x="13886" y="22546"/>
                      <a:pt x="13989" y="22659"/>
                      <a:pt x="14099" y="22771"/>
                    </a:cubicBezTo>
                    <a:cubicBezTo>
                      <a:pt x="14207" y="22884"/>
                      <a:pt x="14317" y="22994"/>
                      <a:pt x="14429" y="23104"/>
                    </a:cubicBezTo>
                    <a:cubicBezTo>
                      <a:pt x="14543" y="23214"/>
                      <a:pt x="14655" y="23319"/>
                      <a:pt x="14772" y="23426"/>
                    </a:cubicBezTo>
                    <a:cubicBezTo>
                      <a:pt x="14888" y="23533"/>
                      <a:pt x="15003" y="23634"/>
                      <a:pt x="15124" y="23736"/>
                    </a:cubicBezTo>
                    <a:cubicBezTo>
                      <a:pt x="15245" y="23838"/>
                      <a:pt x="15362" y="23933"/>
                      <a:pt x="15489" y="24032"/>
                    </a:cubicBezTo>
                    <a:cubicBezTo>
                      <a:pt x="15614" y="24131"/>
                      <a:pt x="15733" y="24221"/>
                      <a:pt x="15864" y="24314"/>
                    </a:cubicBezTo>
                    <a:cubicBezTo>
                      <a:pt x="15950" y="24377"/>
                      <a:pt x="16032" y="24433"/>
                      <a:pt x="16122" y="24494"/>
                    </a:cubicBezTo>
                    <a:cubicBezTo>
                      <a:pt x="16209" y="24554"/>
                      <a:pt x="16294" y="24607"/>
                      <a:pt x="16383" y="24665"/>
                    </a:cubicBezTo>
                    <a:cubicBezTo>
                      <a:pt x="16475" y="24722"/>
                      <a:pt x="16560" y="24774"/>
                      <a:pt x="16653" y="24830"/>
                    </a:cubicBezTo>
                    <a:cubicBezTo>
                      <a:pt x="16715" y="24866"/>
                      <a:pt x="16776" y="24902"/>
                      <a:pt x="16837" y="24937"/>
                    </a:cubicBezTo>
                    <a:cubicBezTo>
                      <a:pt x="16866" y="24954"/>
                      <a:pt x="16898" y="24971"/>
                      <a:pt x="16927" y="24987"/>
                    </a:cubicBezTo>
                    <a:cubicBezTo>
                      <a:pt x="17020" y="25039"/>
                      <a:pt x="17108" y="25083"/>
                      <a:pt x="17204" y="25133"/>
                    </a:cubicBezTo>
                    <a:cubicBezTo>
                      <a:pt x="17300" y="25182"/>
                      <a:pt x="17390" y="25225"/>
                      <a:pt x="17487" y="25273"/>
                    </a:cubicBezTo>
                    <a:cubicBezTo>
                      <a:pt x="17585" y="25316"/>
                      <a:pt x="17676" y="25355"/>
                      <a:pt x="17775" y="25399"/>
                    </a:cubicBezTo>
                    <a:cubicBezTo>
                      <a:pt x="17875" y="25441"/>
                      <a:pt x="17966" y="25477"/>
                      <a:pt x="18067" y="25517"/>
                    </a:cubicBezTo>
                    <a:cubicBezTo>
                      <a:pt x="18167" y="25555"/>
                      <a:pt x="18261" y="25591"/>
                      <a:pt x="18364" y="25625"/>
                    </a:cubicBezTo>
                    <a:cubicBezTo>
                      <a:pt x="18466" y="25661"/>
                      <a:pt x="18560" y="25693"/>
                      <a:pt x="18662" y="25723"/>
                    </a:cubicBezTo>
                    <a:cubicBezTo>
                      <a:pt x="18768" y="25756"/>
                      <a:pt x="18862" y="25785"/>
                      <a:pt x="18968" y="25813"/>
                    </a:cubicBezTo>
                    <a:cubicBezTo>
                      <a:pt x="19073" y="25842"/>
                      <a:pt x="19169" y="25867"/>
                      <a:pt x="19273" y="25893"/>
                    </a:cubicBezTo>
                    <a:cubicBezTo>
                      <a:pt x="19381" y="25917"/>
                      <a:pt x="19476" y="25941"/>
                      <a:pt x="19583" y="25963"/>
                    </a:cubicBezTo>
                    <a:cubicBezTo>
                      <a:pt x="19691" y="25986"/>
                      <a:pt x="19788" y="26003"/>
                      <a:pt x="19895" y="26022"/>
                    </a:cubicBezTo>
                    <a:cubicBezTo>
                      <a:pt x="20003" y="26044"/>
                      <a:pt x="20100" y="26059"/>
                      <a:pt x="20207" y="26074"/>
                    </a:cubicBezTo>
                    <a:cubicBezTo>
                      <a:pt x="20315" y="26092"/>
                      <a:pt x="20414" y="26104"/>
                      <a:pt x="20521" y="26117"/>
                    </a:cubicBezTo>
                    <a:cubicBezTo>
                      <a:pt x="20682" y="26138"/>
                      <a:pt x="20827" y="26153"/>
                      <a:pt x="20991" y="26167"/>
                    </a:cubicBezTo>
                    <a:cubicBezTo>
                      <a:pt x="21150" y="26180"/>
                      <a:pt x="21299" y="26190"/>
                      <a:pt x="21462" y="26197"/>
                    </a:cubicBezTo>
                    <a:cubicBezTo>
                      <a:pt x="21623" y="26207"/>
                      <a:pt x="21773" y="26210"/>
                      <a:pt x="21934" y="26215"/>
                    </a:cubicBezTo>
                    <a:cubicBezTo>
                      <a:pt x="22050" y="26217"/>
                      <a:pt x="22162" y="26218"/>
                      <a:pt x="22276" y="26218"/>
                    </a:cubicBezTo>
                    <a:cubicBezTo>
                      <a:pt x="22319" y="26218"/>
                      <a:pt x="22361" y="26218"/>
                      <a:pt x="22404" y="26217"/>
                    </a:cubicBezTo>
                    <a:cubicBezTo>
                      <a:pt x="22559" y="26217"/>
                      <a:pt x="22713" y="26216"/>
                      <a:pt x="22871" y="26210"/>
                    </a:cubicBezTo>
                    <a:cubicBezTo>
                      <a:pt x="23029" y="26207"/>
                      <a:pt x="23180" y="26202"/>
                      <a:pt x="23339" y="26193"/>
                    </a:cubicBezTo>
                    <a:cubicBezTo>
                      <a:pt x="23497" y="26186"/>
                      <a:pt x="23643" y="26174"/>
                      <a:pt x="23803" y="26161"/>
                    </a:cubicBezTo>
                    <a:cubicBezTo>
                      <a:pt x="23960" y="26146"/>
                      <a:pt x="24108" y="26131"/>
                      <a:pt x="24266" y="26114"/>
                    </a:cubicBezTo>
                    <a:cubicBezTo>
                      <a:pt x="24500" y="26085"/>
                      <a:pt x="24726" y="26052"/>
                      <a:pt x="24957" y="26008"/>
                    </a:cubicBezTo>
                    <a:cubicBezTo>
                      <a:pt x="25104" y="25980"/>
                      <a:pt x="25265" y="25944"/>
                      <a:pt x="25412" y="25910"/>
                    </a:cubicBezTo>
                    <a:cubicBezTo>
                      <a:pt x="25511" y="25887"/>
                      <a:pt x="25617" y="25858"/>
                      <a:pt x="25714" y="25831"/>
                    </a:cubicBezTo>
                    <a:cubicBezTo>
                      <a:pt x="25811" y="25806"/>
                      <a:pt x="25919" y="25772"/>
                      <a:pt x="26014" y="25742"/>
                    </a:cubicBezTo>
                    <a:cubicBezTo>
                      <a:pt x="26074" y="25721"/>
                      <a:pt x="26146" y="25697"/>
                      <a:pt x="26210" y="25675"/>
                    </a:cubicBezTo>
                    <a:cubicBezTo>
                      <a:pt x="26271" y="25654"/>
                      <a:pt x="26343" y="25625"/>
                      <a:pt x="26405" y="25601"/>
                    </a:cubicBezTo>
                    <a:cubicBezTo>
                      <a:pt x="26467" y="25578"/>
                      <a:pt x="26536" y="25549"/>
                      <a:pt x="26599" y="25522"/>
                    </a:cubicBezTo>
                    <a:cubicBezTo>
                      <a:pt x="26661" y="25497"/>
                      <a:pt x="26729" y="25464"/>
                      <a:pt x="26790" y="25438"/>
                    </a:cubicBezTo>
                    <a:cubicBezTo>
                      <a:pt x="26849" y="25411"/>
                      <a:pt x="26920" y="25376"/>
                      <a:pt x="26979" y="25348"/>
                    </a:cubicBezTo>
                    <a:cubicBezTo>
                      <a:pt x="27039" y="25318"/>
                      <a:pt x="27107" y="25282"/>
                      <a:pt x="27166" y="25248"/>
                    </a:cubicBezTo>
                    <a:cubicBezTo>
                      <a:pt x="27226" y="25218"/>
                      <a:pt x="27291" y="25181"/>
                      <a:pt x="27351" y="25146"/>
                    </a:cubicBezTo>
                    <a:cubicBezTo>
                      <a:pt x="27409" y="25112"/>
                      <a:pt x="27473" y="25073"/>
                      <a:pt x="27531" y="25037"/>
                    </a:cubicBezTo>
                    <a:cubicBezTo>
                      <a:pt x="27588" y="25001"/>
                      <a:pt x="27650" y="24958"/>
                      <a:pt x="27708" y="24921"/>
                    </a:cubicBezTo>
                    <a:cubicBezTo>
                      <a:pt x="27764" y="24882"/>
                      <a:pt x="27826" y="24837"/>
                      <a:pt x="27880" y="24799"/>
                    </a:cubicBezTo>
                    <a:cubicBezTo>
                      <a:pt x="27936" y="24757"/>
                      <a:pt x="27995" y="24712"/>
                      <a:pt x="28051" y="24669"/>
                    </a:cubicBezTo>
                    <a:cubicBezTo>
                      <a:pt x="28106" y="24623"/>
                      <a:pt x="28163" y="24577"/>
                      <a:pt x="28215" y="24533"/>
                    </a:cubicBezTo>
                    <a:cubicBezTo>
                      <a:pt x="28268" y="24487"/>
                      <a:pt x="28324" y="24439"/>
                      <a:pt x="28376" y="24390"/>
                    </a:cubicBezTo>
                    <a:cubicBezTo>
                      <a:pt x="28429" y="24343"/>
                      <a:pt x="28481" y="24292"/>
                      <a:pt x="28531" y="24242"/>
                    </a:cubicBezTo>
                    <a:cubicBezTo>
                      <a:pt x="28583" y="24195"/>
                      <a:pt x="28633" y="24141"/>
                      <a:pt x="28682" y="24091"/>
                    </a:cubicBezTo>
                    <a:cubicBezTo>
                      <a:pt x="28753" y="24016"/>
                      <a:pt x="28829" y="23932"/>
                      <a:pt x="28898" y="23854"/>
                    </a:cubicBezTo>
                    <a:cubicBezTo>
                      <a:pt x="28964" y="23775"/>
                      <a:pt x="29036" y="23689"/>
                      <a:pt x="29101" y="23608"/>
                    </a:cubicBezTo>
                    <a:cubicBezTo>
                      <a:pt x="29164" y="23528"/>
                      <a:pt x="29230" y="23437"/>
                      <a:pt x="29292" y="23355"/>
                    </a:cubicBezTo>
                    <a:cubicBezTo>
                      <a:pt x="29352" y="23270"/>
                      <a:pt x="29414" y="23180"/>
                      <a:pt x="29472" y="23093"/>
                    </a:cubicBezTo>
                    <a:cubicBezTo>
                      <a:pt x="29526" y="23007"/>
                      <a:pt x="29584" y="22914"/>
                      <a:pt x="29638" y="22826"/>
                    </a:cubicBezTo>
                    <a:cubicBezTo>
                      <a:pt x="29692" y="22738"/>
                      <a:pt x="29745" y="22645"/>
                      <a:pt x="29795" y="22557"/>
                    </a:cubicBezTo>
                    <a:cubicBezTo>
                      <a:pt x="29845" y="22467"/>
                      <a:pt x="29893" y="22372"/>
                      <a:pt x="29942" y="22281"/>
                    </a:cubicBezTo>
                    <a:cubicBezTo>
                      <a:pt x="30011" y="22145"/>
                      <a:pt x="30078" y="22004"/>
                      <a:pt x="30140" y="21864"/>
                    </a:cubicBezTo>
                    <a:cubicBezTo>
                      <a:pt x="30202" y="21726"/>
                      <a:pt x="30262" y="21584"/>
                      <a:pt x="30320" y="21444"/>
                    </a:cubicBezTo>
                    <a:cubicBezTo>
                      <a:pt x="30374" y="21306"/>
                      <a:pt x="30428" y="21163"/>
                      <a:pt x="30479" y="21022"/>
                    </a:cubicBezTo>
                    <a:cubicBezTo>
                      <a:pt x="30551" y="20815"/>
                      <a:pt x="30623" y="20598"/>
                      <a:pt x="30686" y="20391"/>
                    </a:cubicBezTo>
                    <a:cubicBezTo>
                      <a:pt x="30748" y="20182"/>
                      <a:pt x="30809" y="19967"/>
                      <a:pt x="30862" y="19761"/>
                    </a:cubicBezTo>
                    <a:cubicBezTo>
                      <a:pt x="30916" y="19552"/>
                      <a:pt x="30964" y="19338"/>
                      <a:pt x="31010" y="19131"/>
                    </a:cubicBezTo>
                    <a:cubicBezTo>
                      <a:pt x="31078" y="18821"/>
                      <a:pt x="31136" y="18506"/>
                      <a:pt x="31190" y="18198"/>
                    </a:cubicBezTo>
                    <a:cubicBezTo>
                      <a:pt x="31266" y="17741"/>
                      <a:pt x="31328" y="17278"/>
                      <a:pt x="31378" y="16830"/>
                    </a:cubicBezTo>
                    <a:cubicBezTo>
                      <a:pt x="31453" y="16155"/>
                      <a:pt x="31503" y="15490"/>
                      <a:pt x="31535" y="14831"/>
                    </a:cubicBezTo>
                    <a:cubicBezTo>
                      <a:pt x="31556" y="14387"/>
                      <a:pt x="31569" y="13947"/>
                      <a:pt x="31574" y="13510"/>
                    </a:cubicBezTo>
                    <a:cubicBezTo>
                      <a:pt x="31660" y="13467"/>
                      <a:pt x="31743" y="13427"/>
                      <a:pt x="31825" y="13381"/>
                    </a:cubicBezTo>
                    <a:cubicBezTo>
                      <a:pt x="32003" y="13287"/>
                      <a:pt x="32182" y="13191"/>
                      <a:pt x="32351" y="13093"/>
                    </a:cubicBezTo>
                    <a:cubicBezTo>
                      <a:pt x="32429" y="13049"/>
                      <a:pt x="32505" y="13005"/>
                      <a:pt x="32580" y="12961"/>
                    </a:cubicBezTo>
                    <a:cubicBezTo>
                      <a:pt x="32750" y="12862"/>
                      <a:pt x="32913" y="12762"/>
                      <a:pt x="33074" y="12659"/>
                    </a:cubicBezTo>
                    <a:cubicBezTo>
                      <a:pt x="33320" y="12507"/>
                      <a:pt x="33549" y="12350"/>
                      <a:pt x="33779" y="12187"/>
                    </a:cubicBezTo>
                    <a:cubicBezTo>
                      <a:pt x="34007" y="12025"/>
                      <a:pt x="34223" y="11861"/>
                      <a:pt x="34434" y="11691"/>
                    </a:cubicBezTo>
                    <a:cubicBezTo>
                      <a:pt x="34649" y="11522"/>
                      <a:pt x="34847" y="11352"/>
                      <a:pt x="35041" y="11174"/>
                    </a:cubicBezTo>
                    <a:cubicBezTo>
                      <a:pt x="35237" y="10998"/>
                      <a:pt x="35418" y="10822"/>
                      <a:pt x="35596" y="10639"/>
                    </a:cubicBezTo>
                    <a:cubicBezTo>
                      <a:pt x="35771" y="10455"/>
                      <a:pt x="35937" y="10274"/>
                      <a:pt x="36098" y="10087"/>
                    </a:cubicBezTo>
                    <a:cubicBezTo>
                      <a:pt x="36256" y="9897"/>
                      <a:pt x="36401" y="9710"/>
                      <a:pt x="36544" y="9518"/>
                    </a:cubicBezTo>
                    <a:cubicBezTo>
                      <a:pt x="36683" y="9322"/>
                      <a:pt x="36812" y="9129"/>
                      <a:pt x="36933" y="8934"/>
                    </a:cubicBezTo>
                    <a:cubicBezTo>
                      <a:pt x="37055" y="8736"/>
                      <a:pt x="37165" y="8539"/>
                      <a:pt x="37265" y="8337"/>
                    </a:cubicBezTo>
                    <a:cubicBezTo>
                      <a:pt x="37415" y="8035"/>
                      <a:pt x="37544" y="7735"/>
                      <a:pt x="37651" y="7426"/>
                    </a:cubicBezTo>
                    <a:cubicBezTo>
                      <a:pt x="37755" y="7117"/>
                      <a:pt x="37839" y="6811"/>
                      <a:pt x="37899" y="6499"/>
                    </a:cubicBezTo>
                    <a:cubicBezTo>
                      <a:pt x="37978" y="6090"/>
                      <a:pt x="38019" y="5685"/>
                      <a:pt x="38019" y="5277"/>
                    </a:cubicBezTo>
                    <a:cubicBezTo>
                      <a:pt x="38017" y="3590"/>
                      <a:pt x="37947" y="1868"/>
                      <a:pt x="37947" y="181"/>
                    </a:cubicBezTo>
                    <a:lnTo>
                      <a:pt x="37945" y="181"/>
                    </a:lnTo>
                    <a:cubicBezTo>
                      <a:pt x="37945" y="787"/>
                      <a:pt x="37869" y="1383"/>
                      <a:pt x="37709" y="1954"/>
                    </a:cubicBezTo>
                    <a:cubicBezTo>
                      <a:pt x="37645" y="2180"/>
                      <a:pt x="37569" y="2401"/>
                      <a:pt x="37479" y="2618"/>
                    </a:cubicBezTo>
                    <a:cubicBezTo>
                      <a:pt x="36828" y="4211"/>
                      <a:pt x="35537" y="5555"/>
                      <a:pt x="34122" y="6627"/>
                    </a:cubicBezTo>
                    <a:cubicBezTo>
                      <a:pt x="31957" y="8263"/>
                      <a:pt x="29509" y="9260"/>
                      <a:pt x="26944" y="9926"/>
                    </a:cubicBezTo>
                    <a:cubicBezTo>
                      <a:pt x="24371" y="10594"/>
                      <a:pt x="21685" y="10928"/>
                      <a:pt x="19014" y="10937"/>
                    </a:cubicBezTo>
                    <a:cubicBezTo>
                      <a:pt x="18971" y="10937"/>
                      <a:pt x="18929" y="10937"/>
                      <a:pt x="18886" y="10937"/>
                    </a:cubicBezTo>
                    <a:cubicBezTo>
                      <a:pt x="18201" y="10937"/>
                      <a:pt x="17517" y="10915"/>
                      <a:pt x="16835" y="10869"/>
                    </a:cubicBezTo>
                    <a:cubicBezTo>
                      <a:pt x="14902" y="10745"/>
                      <a:pt x="12989" y="10445"/>
                      <a:pt x="11120" y="9950"/>
                    </a:cubicBezTo>
                    <a:cubicBezTo>
                      <a:pt x="9195" y="9441"/>
                      <a:pt x="7319" y="8730"/>
                      <a:pt x="5581" y="7734"/>
                    </a:cubicBezTo>
                    <a:cubicBezTo>
                      <a:pt x="5578" y="7731"/>
                      <a:pt x="5573" y="7728"/>
                      <a:pt x="5570" y="7726"/>
                    </a:cubicBezTo>
                    <a:cubicBezTo>
                      <a:pt x="4129" y="6897"/>
                      <a:pt x="2780" y="5872"/>
                      <a:pt x="1745" y="4561"/>
                    </a:cubicBezTo>
                    <a:cubicBezTo>
                      <a:pt x="1272" y="3967"/>
                      <a:pt x="865" y="3310"/>
                      <a:pt x="566" y="2617"/>
                    </a:cubicBezTo>
                    <a:cubicBezTo>
                      <a:pt x="336" y="2088"/>
                      <a:pt x="171" y="1540"/>
                      <a:pt x="81" y="974"/>
                    </a:cubicBezTo>
                    <a:cubicBezTo>
                      <a:pt x="31" y="654"/>
                      <a:pt x="7" y="327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1" name="Google Shape;6901;p25"/>
              <p:cNvSpPr/>
              <p:nvPr/>
            </p:nvSpPr>
            <p:spPr>
              <a:xfrm>
                <a:off x="8609946" y="4466294"/>
                <a:ext cx="180624" cy="231767"/>
              </a:xfrm>
              <a:custGeom>
                <a:avLst/>
                <a:gdLst/>
                <a:ahLst/>
                <a:cxnLst/>
                <a:rect l="l" t="t" r="r" b="b"/>
                <a:pathLst>
                  <a:path w="5792" h="7432" extrusionOk="0">
                    <a:moveTo>
                      <a:pt x="4168" y="1"/>
                    </a:moveTo>
                    <a:cubicBezTo>
                      <a:pt x="3865" y="1"/>
                      <a:pt x="3554" y="87"/>
                      <a:pt x="3267" y="207"/>
                    </a:cubicBezTo>
                    <a:cubicBezTo>
                      <a:pt x="2732" y="431"/>
                      <a:pt x="2288" y="777"/>
                      <a:pt x="1888" y="1183"/>
                    </a:cubicBezTo>
                    <a:cubicBezTo>
                      <a:pt x="1392" y="1688"/>
                      <a:pt x="970" y="2281"/>
                      <a:pt x="653" y="2915"/>
                    </a:cubicBezTo>
                    <a:cubicBezTo>
                      <a:pt x="337" y="3548"/>
                      <a:pt x="129" y="4219"/>
                      <a:pt x="44" y="4938"/>
                    </a:cubicBezTo>
                    <a:cubicBezTo>
                      <a:pt x="28" y="5083"/>
                      <a:pt x="17" y="5227"/>
                      <a:pt x="12" y="5375"/>
                    </a:cubicBezTo>
                    <a:cubicBezTo>
                      <a:pt x="1" y="5806"/>
                      <a:pt x="63" y="6238"/>
                      <a:pt x="272" y="6606"/>
                    </a:cubicBezTo>
                    <a:cubicBezTo>
                      <a:pt x="485" y="6974"/>
                      <a:pt x="850" y="7286"/>
                      <a:pt x="1254" y="7389"/>
                    </a:cubicBezTo>
                    <a:cubicBezTo>
                      <a:pt x="1367" y="7418"/>
                      <a:pt x="1484" y="7431"/>
                      <a:pt x="1601" y="7431"/>
                    </a:cubicBezTo>
                    <a:cubicBezTo>
                      <a:pt x="1904" y="7431"/>
                      <a:pt x="2216" y="7345"/>
                      <a:pt x="2504" y="7224"/>
                    </a:cubicBezTo>
                    <a:cubicBezTo>
                      <a:pt x="3037" y="7000"/>
                      <a:pt x="3483" y="6653"/>
                      <a:pt x="3881" y="6248"/>
                    </a:cubicBezTo>
                    <a:cubicBezTo>
                      <a:pt x="4380" y="5743"/>
                      <a:pt x="4800" y="5148"/>
                      <a:pt x="5116" y="4515"/>
                    </a:cubicBezTo>
                    <a:cubicBezTo>
                      <a:pt x="5432" y="3883"/>
                      <a:pt x="5641" y="3211"/>
                      <a:pt x="5725" y="2493"/>
                    </a:cubicBezTo>
                    <a:cubicBezTo>
                      <a:pt x="5792" y="1920"/>
                      <a:pt x="5782" y="1319"/>
                      <a:pt x="5497" y="825"/>
                    </a:cubicBezTo>
                    <a:cubicBezTo>
                      <a:pt x="5286" y="457"/>
                      <a:pt x="4919" y="145"/>
                      <a:pt x="4516" y="43"/>
                    </a:cubicBezTo>
                    <a:cubicBezTo>
                      <a:pt x="4403" y="14"/>
                      <a:pt x="4286" y="1"/>
                      <a:pt x="41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2" name="Google Shape;6902;p25"/>
              <p:cNvSpPr/>
              <p:nvPr/>
            </p:nvSpPr>
            <p:spPr>
              <a:xfrm>
                <a:off x="8527151" y="4389612"/>
                <a:ext cx="279605" cy="343004"/>
              </a:xfrm>
              <a:custGeom>
                <a:avLst/>
                <a:gdLst/>
                <a:ahLst/>
                <a:cxnLst/>
                <a:rect l="l" t="t" r="r" b="b"/>
                <a:pathLst>
                  <a:path w="8966" h="10999" extrusionOk="0">
                    <a:moveTo>
                      <a:pt x="6822" y="2461"/>
                    </a:moveTo>
                    <a:cubicBezTo>
                      <a:pt x="6940" y="2461"/>
                      <a:pt x="7057" y="2474"/>
                      <a:pt x="7171" y="2503"/>
                    </a:cubicBezTo>
                    <a:cubicBezTo>
                      <a:pt x="7574" y="2607"/>
                      <a:pt x="7938" y="2917"/>
                      <a:pt x="8152" y="3285"/>
                    </a:cubicBezTo>
                    <a:cubicBezTo>
                      <a:pt x="8438" y="3778"/>
                      <a:pt x="8448" y="4379"/>
                      <a:pt x="8380" y="4953"/>
                    </a:cubicBezTo>
                    <a:cubicBezTo>
                      <a:pt x="8296" y="5672"/>
                      <a:pt x="8086" y="6345"/>
                      <a:pt x="7771" y="6977"/>
                    </a:cubicBezTo>
                    <a:cubicBezTo>
                      <a:pt x="7456" y="7608"/>
                      <a:pt x="7035" y="8204"/>
                      <a:pt x="6536" y="8710"/>
                    </a:cubicBezTo>
                    <a:cubicBezTo>
                      <a:pt x="6138" y="9112"/>
                      <a:pt x="5692" y="9459"/>
                      <a:pt x="5159" y="9684"/>
                    </a:cubicBezTo>
                    <a:cubicBezTo>
                      <a:pt x="4873" y="9806"/>
                      <a:pt x="4562" y="9893"/>
                      <a:pt x="4259" y="9893"/>
                    </a:cubicBezTo>
                    <a:cubicBezTo>
                      <a:pt x="4141" y="9893"/>
                      <a:pt x="4023" y="9879"/>
                      <a:pt x="3909" y="9850"/>
                    </a:cubicBezTo>
                    <a:cubicBezTo>
                      <a:pt x="3507" y="9746"/>
                      <a:pt x="3142" y="9436"/>
                      <a:pt x="2927" y="9066"/>
                    </a:cubicBezTo>
                    <a:cubicBezTo>
                      <a:pt x="2718" y="8698"/>
                      <a:pt x="2656" y="8267"/>
                      <a:pt x="2667" y="7836"/>
                    </a:cubicBezTo>
                    <a:cubicBezTo>
                      <a:pt x="2670" y="7689"/>
                      <a:pt x="2683" y="7545"/>
                      <a:pt x="2699" y="7399"/>
                    </a:cubicBezTo>
                    <a:cubicBezTo>
                      <a:pt x="2784" y="6680"/>
                      <a:pt x="2992" y="6008"/>
                      <a:pt x="3308" y="5376"/>
                    </a:cubicBezTo>
                    <a:cubicBezTo>
                      <a:pt x="3623" y="4743"/>
                      <a:pt x="4046" y="4148"/>
                      <a:pt x="4543" y="3643"/>
                    </a:cubicBezTo>
                    <a:cubicBezTo>
                      <a:pt x="4943" y="3241"/>
                      <a:pt x="5387" y="2894"/>
                      <a:pt x="5922" y="2667"/>
                    </a:cubicBezTo>
                    <a:cubicBezTo>
                      <a:pt x="6208" y="2547"/>
                      <a:pt x="6519" y="2461"/>
                      <a:pt x="6822" y="2461"/>
                    </a:cubicBezTo>
                    <a:close/>
                    <a:moveTo>
                      <a:pt x="6141" y="1"/>
                    </a:moveTo>
                    <a:cubicBezTo>
                      <a:pt x="5530" y="1"/>
                      <a:pt x="4879" y="207"/>
                      <a:pt x="4312" y="489"/>
                    </a:cubicBezTo>
                    <a:cubicBezTo>
                      <a:pt x="3090" y="1106"/>
                      <a:pt x="2266" y="2086"/>
                      <a:pt x="1567" y="3201"/>
                    </a:cubicBezTo>
                    <a:cubicBezTo>
                      <a:pt x="688" y="4602"/>
                      <a:pt x="0" y="6210"/>
                      <a:pt x="0" y="7834"/>
                    </a:cubicBezTo>
                    <a:cubicBezTo>
                      <a:pt x="0" y="8093"/>
                      <a:pt x="20" y="8353"/>
                      <a:pt x="56" y="8616"/>
                    </a:cubicBezTo>
                    <a:cubicBezTo>
                      <a:pt x="128" y="9135"/>
                      <a:pt x="328" y="9610"/>
                      <a:pt x="656" y="10041"/>
                    </a:cubicBezTo>
                    <a:cubicBezTo>
                      <a:pt x="820" y="10257"/>
                      <a:pt x="1011" y="10425"/>
                      <a:pt x="1234" y="10554"/>
                    </a:cubicBezTo>
                    <a:cubicBezTo>
                      <a:pt x="1324" y="10609"/>
                      <a:pt x="1415" y="10653"/>
                      <a:pt x="1511" y="10698"/>
                    </a:cubicBezTo>
                    <a:cubicBezTo>
                      <a:pt x="1641" y="10758"/>
                      <a:pt x="1761" y="10806"/>
                      <a:pt x="1899" y="10846"/>
                    </a:cubicBezTo>
                    <a:cubicBezTo>
                      <a:pt x="2036" y="10889"/>
                      <a:pt x="2161" y="10919"/>
                      <a:pt x="2302" y="10945"/>
                    </a:cubicBezTo>
                    <a:cubicBezTo>
                      <a:pt x="2446" y="10971"/>
                      <a:pt x="2572" y="10985"/>
                      <a:pt x="2718" y="10993"/>
                    </a:cubicBezTo>
                    <a:cubicBezTo>
                      <a:pt x="2790" y="10996"/>
                      <a:pt x="2858" y="10998"/>
                      <a:pt x="2926" y="10998"/>
                    </a:cubicBezTo>
                    <a:cubicBezTo>
                      <a:pt x="2994" y="10998"/>
                      <a:pt x="3063" y="10996"/>
                      <a:pt x="3136" y="10993"/>
                    </a:cubicBezTo>
                    <a:cubicBezTo>
                      <a:pt x="3284" y="10983"/>
                      <a:pt x="3408" y="10968"/>
                      <a:pt x="3553" y="10945"/>
                    </a:cubicBezTo>
                    <a:cubicBezTo>
                      <a:pt x="3701" y="10921"/>
                      <a:pt x="3823" y="10892"/>
                      <a:pt x="3968" y="10855"/>
                    </a:cubicBezTo>
                    <a:cubicBezTo>
                      <a:pt x="4113" y="10813"/>
                      <a:pt x="4233" y="10776"/>
                      <a:pt x="4377" y="10722"/>
                    </a:cubicBezTo>
                    <a:cubicBezTo>
                      <a:pt x="4519" y="10666"/>
                      <a:pt x="4635" y="10617"/>
                      <a:pt x="4775" y="10551"/>
                    </a:cubicBezTo>
                    <a:cubicBezTo>
                      <a:pt x="4914" y="10485"/>
                      <a:pt x="5031" y="10423"/>
                      <a:pt x="5163" y="10344"/>
                    </a:cubicBezTo>
                    <a:cubicBezTo>
                      <a:pt x="5295" y="10267"/>
                      <a:pt x="5400" y="10201"/>
                      <a:pt x="5530" y="10113"/>
                    </a:cubicBezTo>
                    <a:cubicBezTo>
                      <a:pt x="5658" y="10025"/>
                      <a:pt x="5764" y="9949"/>
                      <a:pt x="5886" y="9850"/>
                    </a:cubicBezTo>
                    <a:cubicBezTo>
                      <a:pt x="6010" y="9753"/>
                      <a:pt x="6112" y="9669"/>
                      <a:pt x="6231" y="9561"/>
                    </a:cubicBezTo>
                    <a:cubicBezTo>
                      <a:pt x="6352" y="9453"/>
                      <a:pt x="6448" y="9359"/>
                      <a:pt x="6563" y="9244"/>
                    </a:cubicBezTo>
                    <a:cubicBezTo>
                      <a:pt x="6678" y="9129"/>
                      <a:pt x="6772" y="9026"/>
                      <a:pt x="6880" y="8904"/>
                    </a:cubicBezTo>
                    <a:cubicBezTo>
                      <a:pt x="6989" y="8783"/>
                      <a:pt x="7081" y="8669"/>
                      <a:pt x="7181" y="8540"/>
                    </a:cubicBezTo>
                    <a:cubicBezTo>
                      <a:pt x="7282" y="8412"/>
                      <a:pt x="7370" y="8294"/>
                      <a:pt x="7463" y="8159"/>
                    </a:cubicBezTo>
                    <a:cubicBezTo>
                      <a:pt x="7647" y="7895"/>
                      <a:pt x="7815" y="7624"/>
                      <a:pt x="7971" y="7341"/>
                    </a:cubicBezTo>
                    <a:cubicBezTo>
                      <a:pt x="8045" y="7203"/>
                      <a:pt x="8123" y="7056"/>
                      <a:pt x="8192" y="6914"/>
                    </a:cubicBezTo>
                    <a:cubicBezTo>
                      <a:pt x="8258" y="6773"/>
                      <a:pt x="8326" y="6619"/>
                      <a:pt x="8386" y="6476"/>
                    </a:cubicBezTo>
                    <a:cubicBezTo>
                      <a:pt x="8445" y="6333"/>
                      <a:pt x="8504" y="6174"/>
                      <a:pt x="8554" y="6030"/>
                    </a:cubicBezTo>
                    <a:cubicBezTo>
                      <a:pt x="8605" y="5889"/>
                      <a:pt x="8657" y="5724"/>
                      <a:pt x="8698" y="5580"/>
                    </a:cubicBezTo>
                    <a:cubicBezTo>
                      <a:pt x="8736" y="5439"/>
                      <a:pt x="8779" y="5271"/>
                      <a:pt x="8810" y="5130"/>
                    </a:cubicBezTo>
                    <a:cubicBezTo>
                      <a:pt x="8841" y="4988"/>
                      <a:pt x="8872" y="4821"/>
                      <a:pt x="8892" y="4678"/>
                    </a:cubicBezTo>
                    <a:cubicBezTo>
                      <a:pt x="8915" y="4538"/>
                      <a:pt x="8935" y="4369"/>
                      <a:pt x="8947" y="4228"/>
                    </a:cubicBezTo>
                    <a:cubicBezTo>
                      <a:pt x="8957" y="4090"/>
                      <a:pt x="8964" y="3924"/>
                      <a:pt x="8964" y="3786"/>
                    </a:cubicBezTo>
                    <a:cubicBezTo>
                      <a:pt x="8966" y="3715"/>
                      <a:pt x="8964" y="3639"/>
                      <a:pt x="8963" y="3570"/>
                    </a:cubicBezTo>
                    <a:cubicBezTo>
                      <a:pt x="8961" y="3501"/>
                      <a:pt x="8956" y="3426"/>
                      <a:pt x="8951" y="3357"/>
                    </a:cubicBezTo>
                    <a:cubicBezTo>
                      <a:pt x="8943" y="3225"/>
                      <a:pt x="8922" y="3070"/>
                      <a:pt x="8904" y="2942"/>
                    </a:cubicBezTo>
                    <a:cubicBezTo>
                      <a:pt x="8884" y="2811"/>
                      <a:pt x="8853" y="2660"/>
                      <a:pt x="8822" y="2536"/>
                    </a:cubicBezTo>
                    <a:cubicBezTo>
                      <a:pt x="8790" y="2408"/>
                      <a:pt x="8749" y="2262"/>
                      <a:pt x="8704" y="2141"/>
                    </a:cubicBezTo>
                    <a:cubicBezTo>
                      <a:pt x="8661" y="2019"/>
                      <a:pt x="8603" y="1878"/>
                      <a:pt x="8547" y="1763"/>
                    </a:cubicBezTo>
                    <a:cubicBezTo>
                      <a:pt x="8491" y="1645"/>
                      <a:pt x="8422" y="1514"/>
                      <a:pt x="8352" y="1402"/>
                    </a:cubicBezTo>
                    <a:cubicBezTo>
                      <a:pt x="8281" y="1291"/>
                      <a:pt x="8196" y="1171"/>
                      <a:pt x="8116" y="1066"/>
                    </a:cubicBezTo>
                    <a:cubicBezTo>
                      <a:pt x="8034" y="962"/>
                      <a:pt x="7935" y="851"/>
                      <a:pt x="7841" y="759"/>
                    </a:cubicBezTo>
                    <a:cubicBezTo>
                      <a:pt x="7746" y="666"/>
                      <a:pt x="7633" y="570"/>
                      <a:pt x="7527" y="489"/>
                    </a:cubicBezTo>
                    <a:cubicBezTo>
                      <a:pt x="7420" y="407"/>
                      <a:pt x="7298" y="325"/>
                      <a:pt x="7181" y="258"/>
                    </a:cubicBezTo>
                    <a:cubicBezTo>
                      <a:pt x="6868" y="77"/>
                      <a:pt x="6512" y="1"/>
                      <a:pt x="61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3" name="Google Shape;6903;p25"/>
              <p:cNvSpPr/>
              <p:nvPr/>
            </p:nvSpPr>
            <p:spPr>
              <a:xfrm>
                <a:off x="8303503" y="4505031"/>
                <a:ext cx="263389" cy="214958"/>
              </a:xfrm>
              <a:custGeom>
                <a:avLst/>
                <a:gdLst/>
                <a:ahLst/>
                <a:cxnLst/>
                <a:rect l="l" t="t" r="r" b="b"/>
                <a:pathLst>
                  <a:path w="8446" h="6893" extrusionOk="0">
                    <a:moveTo>
                      <a:pt x="0" y="0"/>
                    </a:moveTo>
                    <a:lnTo>
                      <a:pt x="0" y="9"/>
                    </a:lnTo>
                    <a:cubicBezTo>
                      <a:pt x="0" y="130"/>
                      <a:pt x="9" y="252"/>
                      <a:pt x="28" y="374"/>
                    </a:cubicBezTo>
                    <a:cubicBezTo>
                      <a:pt x="49" y="530"/>
                      <a:pt x="84" y="679"/>
                      <a:pt x="131" y="834"/>
                    </a:cubicBezTo>
                    <a:cubicBezTo>
                      <a:pt x="180" y="990"/>
                      <a:pt x="239" y="1132"/>
                      <a:pt x="314" y="1281"/>
                    </a:cubicBezTo>
                    <a:cubicBezTo>
                      <a:pt x="387" y="1432"/>
                      <a:pt x="466" y="1568"/>
                      <a:pt x="561" y="1711"/>
                    </a:cubicBezTo>
                    <a:cubicBezTo>
                      <a:pt x="656" y="1855"/>
                      <a:pt x="752" y="1979"/>
                      <a:pt x="863" y="2114"/>
                    </a:cubicBezTo>
                    <a:cubicBezTo>
                      <a:pt x="975" y="2248"/>
                      <a:pt x="1084" y="2365"/>
                      <a:pt x="1212" y="2489"/>
                    </a:cubicBezTo>
                    <a:cubicBezTo>
                      <a:pt x="1337" y="2613"/>
                      <a:pt x="1457" y="2721"/>
                      <a:pt x="1596" y="2836"/>
                    </a:cubicBezTo>
                    <a:cubicBezTo>
                      <a:pt x="1737" y="2951"/>
                      <a:pt x="1864" y="3048"/>
                      <a:pt x="2013" y="3152"/>
                    </a:cubicBezTo>
                    <a:cubicBezTo>
                      <a:pt x="2164" y="3257"/>
                      <a:pt x="2299" y="3342"/>
                      <a:pt x="2459" y="3436"/>
                    </a:cubicBezTo>
                    <a:cubicBezTo>
                      <a:pt x="2459" y="3436"/>
                      <a:pt x="5825" y="5381"/>
                      <a:pt x="8432" y="6885"/>
                    </a:cubicBezTo>
                    <a:lnTo>
                      <a:pt x="8432" y="6885"/>
                    </a:lnTo>
                    <a:cubicBezTo>
                      <a:pt x="8216" y="6759"/>
                      <a:pt x="8028" y="6591"/>
                      <a:pt x="7872" y="6379"/>
                    </a:cubicBezTo>
                    <a:cubicBezTo>
                      <a:pt x="7542" y="5950"/>
                      <a:pt x="7344" y="5474"/>
                      <a:pt x="7272" y="4955"/>
                    </a:cubicBezTo>
                    <a:cubicBezTo>
                      <a:pt x="7233" y="4692"/>
                      <a:pt x="7216" y="4431"/>
                      <a:pt x="7216" y="4173"/>
                    </a:cubicBezTo>
                    <a:lnTo>
                      <a:pt x="7216" y="4167"/>
                    </a:lnTo>
                    <a:cubicBezTo>
                      <a:pt x="4709" y="2722"/>
                      <a:pt x="2250" y="1302"/>
                      <a:pt x="0" y="0"/>
                    </a:cubicBezTo>
                    <a:close/>
                    <a:moveTo>
                      <a:pt x="8432" y="6885"/>
                    </a:moveTo>
                    <a:lnTo>
                      <a:pt x="8432" y="6885"/>
                    </a:lnTo>
                    <a:cubicBezTo>
                      <a:pt x="8436" y="6887"/>
                      <a:pt x="8441" y="6890"/>
                      <a:pt x="8445" y="6893"/>
                    </a:cubicBezTo>
                    <a:cubicBezTo>
                      <a:pt x="8441" y="6890"/>
                      <a:pt x="8436" y="6887"/>
                      <a:pt x="8432" y="688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4" name="Google Shape;6904;p25"/>
              <p:cNvSpPr/>
              <p:nvPr/>
            </p:nvSpPr>
            <p:spPr>
              <a:xfrm>
                <a:off x="8303472" y="4332550"/>
                <a:ext cx="448846" cy="302401"/>
              </a:xfrm>
              <a:custGeom>
                <a:avLst/>
                <a:gdLst/>
                <a:ahLst/>
                <a:cxnLst/>
                <a:rect l="l" t="t" r="r" b="b"/>
                <a:pathLst>
                  <a:path w="14393" h="9697" extrusionOk="0">
                    <a:moveTo>
                      <a:pt x="14391" y="2125"/>
                    </a:moveTo>
                    <a:lnTo>
                      <a:pt x="14391" y="2125"/>
                    </a:lnTo>
                    <a:cubicBezTo>
                      <a:pt x="14391" y="2125"/>
                      <a:pt x="14392" y="2125"/>
                      <a:pt x="14392" y="2126"/>
                    </a:cubicBezTo>
                    <a:cubicBezTo>
                      <a:pt x="14392" y="2125"/>
                      <a:pt x="14391" y="2125"/>
                      <a:pt x="14391" y="2125"/>
                    </a:cubicBezTo>
                    <a:close/>
                    <a:moveTo>
                      <a:pt x="9315" y="0"/>
                    </a:moveTo>
                    <a:cubicBezTo>
                      <a:pt x="9261" y="0"/>
                      <a:pt x="9208" y="1"/>
                      <a:pt x="9146" y="2"/>
                    </a:cubicBezTo>
                    <a:cubicBezTo>
                      <a:pt x="9024" y="5"/>
                      <a:pt x="8928" y="9"/>
                      <a:pt x="8801" y="17"/>
                    </a:cubicBezTo>
                    <a:cubicBezTo>
                      <a:pt x="8678" y="27"/>
                      <a:pt x="8579" y="34"/>
                      <a:pt x="8452" y="45"/>
                    </a:cubicBezTo>
                    <a:cubicBezTo>
                      <a:pt x="8326" y="60"/>
                      <a:pt x="8223" y="73"/>
                      <a:pt x="8095" y="91"/>
                    </a:cubicBezTo>
                    <a:cubicBezTo>
                      <a:pt x="7910" y="116"/>
                      <a:pt x="7740" y="145"/>
                      <a:pt x="7553" y="179"/>
                    </a:cubicBezTo>
                    <a:cubicBezTo>
                      <a:pt x="7436" y="201"/>
                      <a:pt x="7309" y="228"/>
                      <a:pt x="7191" y="252"/>
                    </a:cubicBezTo>
                    <a:cubicBezTo>
                      <a:pt x="7079" y="275"/>
                      <a:pt x="6944" y="308"/>
                      <a:pt x="6829" y="337"/>
                    </a:cubicBezTo>
                    <a:cubicBezTo>
                      <a:pt x="6717" y="365"/>
                      <a:pt x="6579" y="400"/>
                      <a:pt x="6465" y="431"/>
                    </a:cubicBezTo>
                    <a:cubicBezTo>
                      <a:pt x="6353" y="461"/>
                      <a:pt x="6216" y="503"/>
                      <a:pt x="6103" y="534"/>
                    </a:cubicBezTo>
                    <a:cubicBezTo>
                      <a:pt x="5989" y="569"/>
                      <a:pt x="5854" y="612"/>
                      <a:pt x="5742" y="648"/>
                    </a:cubicBezTo>
                    <a:cubicBezTo>
                      <a:pt x="5628" y="684"/>
                      <a:pt x="5495" y="731"/>
                      <a:pt x="5383" y="770"/>
                    </a:cubicBezTo>
                    <a:cubicBezTo>
                      <a:pt x="5217" y="827"/>
                      <a:pt x="5013" y="904"/>
                      <a:pt x="4848" y="968"/>
                    </a:cubicBezTo>
                    <a:cubicBezTo>
                      <a:pt x="4682" y="1034"/>
                      <a:pt x="4487" y="1115"/>
                      <a:pt x="4326" y="1185"/>
                    </a:cubicBezTo>
                    <a:cubicBezTo>
                      <a:pt x="4159" y="1257"/>
                      <a:pt x="3971" y="1344"/>
                      <a:pt x="3811" y="1421"/>
                    </a:cubicBezTo>
                    <a:cubicBezTo>
                      <a:pt x="3649" y="1497"/>
                      <a:pt x="3468" y="1589"/>
                      <a:pt x="3312" y="1673"/>
                    </a:cubicBezTo>
                    <a:cubicBezTo>
                      <a:pt x="3156" y="1755"/>
                      <a:pt x="2979" y="1854"/>
                      <a:pt x="2828" y="1942"/>
                    </a:cubicBezTo>
                    <a:cubicBezTo>
                      <a:pt x="2677" y="2029"/>
                      <a:pt x="2510" y="2133"/>
                      <a:pt x="2366" y="2228"/>
                    </a:cubicBezTo>
                    <a:cubicBezTo>
                      <a:pt x="2221" y="2323"/>
                      <a:pt x="2063" y="2432"/>
                      <a:pt x="1926" y="2533"/>
                    </a:cubicBezTo>
                    <a:cubicBezTo>
                      <a:pt x="1787" y="2633"/>
                      <a:pt x="1640" y="2751"/>
                      <a:pt x="1512" y="2859"/>
                    </a:cubicBezTo>
                    <a:cubicBezTo>
                      <a:pt x="1384" y="2967"/>
                      <a:pt x="1248" y="3090"/>
                      <a:pt x="1133" y="3205"/>
                    </a:cubicBezTo>
                    <a:cubicBezTo>
                      <a:pt x="1016" y="3320"/>
                      <a:pt x="894" y="3451"/>
                      <a:pt x="792" y="3573"/>
                    </a:cubicBezTo>
                    <a:cubicBezTo>
                      <a:pt x="690" y="3700"/>
                      <a:pt x="587" y="3839"/>
                      <a:pt x="500" y="3969"/>
                    </a:cubicBezTo>
                    <a:cubicBezTo>
                      <a:pt x="414" y="4104"/>
                      <a:pt x="331" y="4249"/>
                      <a:pt x="266" y="4390"/>
                    </a:cubicBezTo>
                    <a:cubicBezTo>
                      <a:pt x="198" y="4529"/>
                      <a:pt x="139" y="4685"/>
                      <a:pt x="98" y="4834"/>
                    </a:cubicBezTo>
                    <a:cubicBezTo>
                      <a:pt x="33" y="5058"/>
                      <a:pt x="0" y="5296"/>
                      <a:pt x="0" y="5529"/>
                    </a:cubicBezTo>
                    <a:cubicBezTo>
                      <a:pt x="2250" y="6830"/>
                      <a:pt x="4710" y="8250"/>
                      <a:pt x="7214" y="9696"/>
                    </a:cubicBezTo>
                    <a:cubicBezTo>
                      <a:pt x="7217" y="8076"/>
                      <a:pt x="7903" y="6469"/>
                      <a:pt x="8783" y="5071"/>
                    </a:cubicBezTo>
                    <a:cubicBezTo>
                      <a:pt x="9481" y="3957"/>
                      <a:pt x="10304" y="2975"/>
                      <a:pt x="11526" y="2359"/>
                    </a:cubicBezTo>
                    <a:cubicBezTo>
                      <a:pt x="12091" y="2074"/>
                      <a:pt x="12741" y="1868"/>
                      <a:pt x="13351" y="1868"/>
                    </a:cubicBezTo>
                    <a:cubicBezTo>
                      <a:pt x="13722" y="1868"/>
                      <a:pt x="14077" y="1944"/>
                      <a:pt x="14391" y="2125"/>
                    </a:cubicBezTo>
                    <a:lnTo>
                      <a:pt x="14391" y="2125"/>
                    </a:lnTo>
                    <a:cubicBezTo>
                      <a:pt x="13434" y="1571"/>
                      <a:pt x="12474" y="1018"/>
                      <a:pt x="11514" y="462"/>
                    </a:cubicBezTo>
                    <a:lnTo>
                      <a:pt x="11511" y="465"/>
                    </a:lnTo>
                    <a:cubicBezTo>
                      <a:pt x="11429" y="422"/>
                      <a:pt x="11353" y="383"/>
                      <a:pt x="11266" y="347"/>
                    </a:cubicBezTo>
                    <a:cubicBezTo>
                      <a:pt x="11176" y="310"/>
                      <a:pt x="11094" y="278"/>
                      <a:pt x="11001" y="247"/>
                    </a:cubicBezTo>
                    <a:cubicBezTo>
                      <a:pt x="10908" y="215"/>
                      <a:pt x="10824" y="189"/>
                      <a:pt x="10725" y="165"/>
                    </a:cubicBezTo>
                    <a:cubicBezTo>
                      <a:pt x="10624" y="136"/>
                      <a:pt x="10538" y="117"/>
                      <a:pt x="10433" y="99"/>
                    </a:cubicBezTo>
                    <a:cubicBezTo>
                      <a:pt x="10325" y="77"/>
                      <a:pt x="10236" y="63"/>
                      <a:pt x="10128" y="48"/>
                    </a:cubicBezTo>
                    <a:cubicBezTo>
                      <a:pt x="10016" y="35"/>
                      <a:pt x="9926" y="27"/>
                      <a:pt x="9811" y="17"/>
                    </a:cubicBezTo>
                    <a:cubicBezTo>
                      <a:pt x="9696" y="9"/>
                      <a:pt x="9602" y="5"/>
                      <a:pt x="9483" y="2"/>
                    </a:cubicBezTo>
                    <a:cubicBezTo>
                      <a:pt x="9422" y="1"/>
                      <a:pt x="9369" y="0"/>
                      <a:pt x="9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5" name="Google Shape;6905;p25"/>
              <p:cNvSpPr/>
              <p:nvPr/>
            </p:nvSpPr>
            <p:spPr>
              <a:xfrm>
                <a:off x="8593512" y="4442002"/>
                <a:ext cx="187858" cy="144730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4641" extrusionOk="0">
                    <a:moveTo>
                      <a:pt x="4529" y="1"/>
                    </a:moveTo>
                    <a:cubicBezTo>
                      <a:pt x="4355" y="1"/>
                      <a:pt x="4181" y="19"/>
                      <a:pt x="4013" y="57"/>
                    </a:cubicBezTo>
                    <a:cubicBezTo>
                      <a:pt x="3308" y="217"/>
                      <a:pt x="2674" y="593"/>
                      <a:pt x="2149" y="1071"/>
                    </a:cubicBezTo>
                    <a:cubicBezTo>
                      <a:pt x="1100" y="2021"/>
                      <a:pt x="336" y="3277"/>
                      <a:pt x="0" y="4639"/>
                    </a:cubicBezTo>
                    <a:lnTo>
                      <a:pt x="19" y="4640"/>
                    </a:lnTo>
                    <a:cubicBezTo>
                      <a:pt x="404" y="3299"/>
                      <a:pt x="1201" y="2086"/>
                      <a:pt x="2249" y="1183"/>
                    </a:cubicBezTo>
                    <a:cubicBezTo>
                      <a:pt x="2779" y="744"/>
                      <a:pt x="3392" y="398"/>
                      <a:pt x="4054" y="241"/>
                    </a:cubicBezTo>
                    <a:cubicBezTo>
                      <a:pt x="4253" y="188"/>
                      <a:pt x="4458" y="162"/>
                      <a:pt x="4664" y="162"/>
                    </a:cubicBezTo>
                    <a:cubicBezTo>
                      <a:pt x="5135" y="162"/>
                      <a:pt x="5609" y="300"/>
                      <a:pt x="6011" y="573"/>
                    </a:cubicBezTo>
                    <a:lnTo>
                      <a:pt x="6024" y="560"/>
                    </a:lnTo>
                    <a:cubicBezTo>
                      <a:pt x="5634" y="189"/>
                      <a:pt x="5080" y="1"/>
                      <a:pt x="45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6" name="Google Shape;6906;p25"/>
              <p:cNvSpPr/>
              <p:nvPr/>
            </p:nvSpPr>
            <p:spPr>
              <a:xfrm>
                <a:off x="8315602" y="4296408"/>
                <a:ext cx="195499" cy="141767"/>
              </a:xfrm>
              <a:custGeom>
                <a:avLst/>
                <a:gdLst/>
                <a:ahLst/>
                <a:cxnLst/>
                <a:rect l="l" t="t" r="r" b="b"/>
                <a:pathLst>
                  <a:path w="6269" h="4546" extrusionOk="0">
                    <a:moveTo>
                      <a:pt x="2410" y="0"/>
                    </a:moveTo>
                    <a:cubicBezTo>
                      <a:pt x="2365" y="0"/>
                      <a:pt x="2320" y="1"/>
                      <a:pt x="2276" y="2"/>
                    </a:cubicBezTo>
                    <a:cubicBezTo>
                      <a:pt x="2212" y="5"/>
                      <a:pt x="2150" y="8"/>
                      <a:pt x="2087" y="14"/>
                    </a:cubicBezTo>
                    <a:cubicBezTo>
                      <a:pt x="1992" y="21"/>
                      <a:pt x="1898" y="34"/>
                      <a:pt x="1805" y="46"/>
                    </a:cubicBezTo>
                    <a:cubicBezTo>
                      <a:pt x="1711" y="63"/>
                      <a:pt x="1618" y="80"/>
                      <a:pt x="1526" y="100"/>
                    </a:cubicBezTo>
                    <a:cubicBezTo>
                      <a:pt x="1435" y="120"/>
                      <a:pt x="1345" y="145"/>
                      <a:pt x="1256" y="172"/>
                    </a:cubicBezTo>
                    <a:cubicBezTo>
                      <a:pt x="1167" y="199"/>
                      <a:pt x="1079" y="231"/>
                      <a:pt x="994" y="264"/>
                    </a:cubicBezTo>
                    <a:cubicBezTo>
                      <a:pt x="908" y="297"/>
                      <a:pt x="826" y="333"/>
                      <a:pt x="747" y="376"/>
                    </a:cubicBezTo>
                    <a:cubicBezTo>
                      <a:pt x="666" y="418"/>
                      <a:pt x="589" y="463"/>
                      <a:pt x="517" y="513"/>
                    </a:cubicBezTo>
                    <a:cubicBezTo>
                      <a:pt x="445" y="563"/>
                      <a:pt x="376" y="616"/>
                      <a:pt x="314" y="675"/>
                    </a:cubicBezTo>
                    <a:cubicBezTo>
                      <a:pt x="252" y="733"/>
                      <a:pt x="196" y="796"/>
                      <a:pt x="150" y="862"/>
                    </a:cubicBezTo>
                    <a:cubicBezTo>
                      <a:pt x="103" y="928"/>
                      <a:pt x="65" y="1002"/>
                      <a:pt x="41" y="1078"/>
                    </a:cubicBezTo>
                    <a:cubicBezTo>
                      <a:pt x="14" y="1153"/>
                      <a:pt x="1" y="1232"/>
                      <a:pt x="1" y="1314"/>
                    </a:cubicBezTo>
                    <a:cubicBezTo>
                      <a:pt x="1" y="1394"/>
                      <a:pt x="15" y="1475"/>
                      <a:pt x="41" y="1554"/>
                    </a:cubicBezTo>
                    <a:cubicBezTo>
                      <a:pt x="65" y="1630"/>
                      <a:pt x="101" y="1703"/>
                      <a:pt x="149" y="1774"/>
                    </a:cubicBezTo>
                    <a:cubicBezTo>
                      <a:pt x="218" y="1877"/>
                      <a:pt x="307" y="1972"/>
                      <a:pt x="407" y="2058"/>
                    </a:cubicBezTo>
                    <a:cubicBezTo>
                      <a:pt x="497" y="2135"/>
                      <a:pt x="596" y="2202"/>
                      <a:pt x="702" y="2264"/>
                    </a:cubicBezTo>
                    <a:cubicBezTo>
                      <a:pt x="2019" y="3024"/>
                      <a:pt x="3336" y="3784"/>
                      <a:pt x="4653" y="4545"/>
                    </a:cubicBezTo>
                    <a:cubicBezTo>
                      <a:pt x="4558" y="4485"/>
                      <a:pt x="4479" y="4393"/>
                      <a:pt x="4421" y="4297"/>
                    </a:cubicBezTo>
                    <a:cubicBezTo>
                      <a:pt x="4337" y="4149"/>
                      <a:pt x="4314" y="3978"/>
                      <a:pt x="4319" y="3805"/>
                    </a:cubicBezTo>
                    <a:cubicBezTo>
                      <a:pt x="4321" y="3746"/>
                      <a:pt x="4325" y="3690"/>
                      <a:pt x="4332" y="3633"/>
                    </a:cubicBezTo>
                    <a:cubicBezTo>
                      <a:pt x="4365" y="3348"/>
                      <a:pt x="4450" y="3079"/>
                      <a:pt x="4574" y="2827"/>
                    </a:cubicBezTo>
                    <a:cubicBezTo>
                      <a:pt x="4700" y="2576"/>
                      <a:pt x="4869" y="2342"/>
                      <a:pt x="5066" y="2140"/>
                    </a:cubicBezTo>
                    <a:cubicBezTo>
                      <a:pt x="5221" y="1979"/>
                      <a:pt x="5400" y="1841"/>
                      <a:pt x="5613" y="1752"/>
                    </a:cubicBezTo>
                    <a:cubicBezTo>
                      <a:pt x="5704" y="1713"/>
                      <a:pt x="5827" y="1680"/>
                      <a:pt x="5961" y="1680"/>
                    </a:cubicBezTo>
                    <a:cubicBezTo>
                      <a:pt x="6060" y="1680"/>
                      <a:pt x="6166" y="1699"/>
                      <a:pt x="6269" y="1748"/>
                    </a:cubicBezTo>
                    <a:cubicBezTo>
                      <a:pt x="5435" y="1266"/>
                      <a:pt x="4605" y="786"/>
                      <a:pt x="3772" y="304"/>
                    </a:cubicBezTo>
                    <a:lnTo>
                      <a:pt x="3687" y="264"/>
                    </a:lnTo>
                    <a:cubicBezTo>
                      <a:pt x="3510" y="174"/>
                      <a:pt x="3313" y="109"/>
                      <a:pt x="3106" y="67"/>
                    </a:cubicBezTo>
                    <a:cubicBezTo>
                      <a:pt x="2899" y="24"/>
                      <a:pt x="2682" y="2"/>
                      <a:pt x="2466" y="1"/>
                    </a:cubicBezTo>
                    <a:cubicBezTo>
                      <a:pt x="2447" y="1"/>
                      <a:pt x="2428" y="0"/>
                      <a:pt x="2410" y="0"/>
                    </a:cubicBezTo>
                    <a:close/>
                  </a:path>
                </a:pathLst>
              </a:custGeom>
              <a:solidFill>
                <a:srgbClr val="1B6A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7" name="Google Shape;6907;p25"/>
              <p:cNvSpPr/>
              <p:nvPr/>
            </p:nvSpPr>
            <p:spPr>
              <a:xfrm>
                <a:off x="8315602" y="4296283"/>
                <a:ext cx="195499" cy="141861"/>
              </a:xfrm>
              <a:custGeom>
                <a:avLst/>
                <a:gdLst/>
                <a:ahLst/>
                <a:cxnLst/>
                <a:rect l="l" t="t" r="r" b="b"/>
                <a:pathLst>
                  <a:path w="6269" h="4549" extrusionOk="0">
                    <a:moveTo>
                      <a:pt x="2415" y="0"/>
                    </a:moveTo>
                    <a:cubicBezTo>
                      <a:pt x="2368" y="0"/>
                      <a:pt x="2322" y="2"/>
                      <a:pt x="2276" y="4"/>
                    </a:cubicBezTo>
                    <a:cubicBezTo>
                      <a:pt x="2212" y="5"/>
                      <a:pt x="2150" y="8"/>
                      <a:pt x="2087" y="14"/>
                    </a:cubicBezTo>
                    <a:cubicBezTo>
                      <a:pt x="1992" y="21"/>
                      <a:pt x="1898" y="34"/>
                      <a:pt x="1805" y="47"/>
                    </a:cubicBezTo>
                    <a:cubicBezTo>
                      <a:pt x="1711" y="63"/>
                      <a:pt x="1618" y="80"/>
                      <a:pt x="1526" y="100"/>
                    </a:cubicBezTo>
                    <a:cubicBezTo>
                      <a:pt x="1435" y="120"/>
                      <a:pt x="1345" y="145"/>
                      <a:pt x="1256" y="172"/>
                    </a:cubicBezTo>
                    <a:cubicBezTo>
                      <a:pt x="1167" y="199"/>
                      <a:pt x="1079" y="232"/>
                      <a:pt x="994" y="264"/>
                    </a:cubicBezTo>
                    <a:cubicBezTo>
                      <a:pt x="908" y="298"/>
                      <a:pt x="826" y="336"/>
                      <a:pt x="747" y="377"/>
                    </a:cubicBezTo>
                    <a:cubicBezTo>
                      <a:pt x="666" y="419"/>
                      <a:pt x="589" y="464"/>
                      <a:pt x="517" y="514"/>
                    </a:cubicBezTo>
                    <a:cubicBezTo>
                      <a:pt x="445" y="564"/>
                      <a:pt x="376" y="616"/>
                      <a:pt x="314" y="675"/>
                    </a:cubicBezTo>
                    <a:cubicBezTo>
                      <a:pt x="252" y="731"/>
                      <a:pt x="196" y="796"/>
                      <a:pt x="150" y="862"/>
                    </a:cubicBezTo>
                    <a:cubicBezTo>
                      <a:pt x="103" y="931"/>
                      <a:pt x="65" y="1004"/>
                      <a:pt x="41" y="1080"/>
                    </a:cubicBezTo>
                    <a:cubicBezTo>
                      <a:pt x="19" y="1139"/>
                      <a:pt x="6" y="1198"/>
                      <a:pt x="2" y="1262"/>
                    </a:cubicBezTo>
                    <a:cubicBezTo>
                      <a:pt x="1" y="1282"/>
                      <a:pt x="1" y="1298"/>
                      <a:pt x="1" y="1315"/>
                    </a:cubicBezTo>
                    <a:cubicBezTo>
                      <a:pt x="1" y="1397"/>
                      <a:pt x="15" y="1477"/>
                      <a:pt x="41" y="1556"/>
                    </a:cubicBezTo>
                    <a:cubicBezTo>
                      <a:pt x="65" y="1631"/>
                      <a:pt x="101" y="1706"/>
                      <a:pt x="149" y="1775"/>
                    </a:cubicBezTo>
                    <a:cubicBezTo>
                      <a:pt x="218" y="1880"/>
                      <a:pt x="307" y="1975"/>
                      <a:pt x="407" y="2061"/>
                    </a:cubicBezTo>
                    <a:cubicBezTo>
                      <a:pt x="497" y="2139"/>
                      <a:pt x="596" y="2205"/>
                      <a:pt x="702" y="2265"/>
                    </a:cubicBezTo>
                    <a:cubicBezTo>
                      <a:pt x="2019" y="3026"/>
                      <a:pt x="3336" y="3786"/>
                      <a:pt x="4653" y="4548"/>
                    </a:cubicBezTo>
                    <a:cubicBezTo>
                      <a:pt x="4558" y="4488"/>
                      <a:pt x="4479" y="4396"/>
                      <a:pt x="4421" y="4298"/>
                    </a:cubicBezTo>
                    <a:cubicBezTo>
                      <a:pt x="4337" y="4151"/>
                      <a:pt x="4314" y="3980"/>
                      <a:pt x="4319" y="3808"/>
                    </a:cubicBezTo>
                    <a:cubicBezTo>
                      <a:pt x="4319" y="3788"/>
                      <a:pt x="4321" y="3772"/>
                      <a:pt x="4321" y="3756"/>
                    </a:cubicBezTo>
                    <a:cubicBezTo>
                      <a:pt x="4322" y="3716"/>
                      <a:pt x="4327" y="3675"/>
                      <a:pt x="4332" y="3635"/>
                    </a:cubicBezTo>
                    <a:cubicBezTo>
                      <a:pt x="4365" y="3349"/>
                      <a:pt x="4450" y="3082"/>
                      <a:pt x="4574" y="2830"/>
                    </a:cubicBezTo>
                    <a:cubicBezTo>
                      <a:pt x="4700" y="2578"/>
                      <a:pt x="4869" y="2343"/>
                      <a:pt x="5066" y="2141"/>
                    </a:cubicBezTo>
                    <a:cubicBezTo>
                      <a:pt x="5221" y="1983"/>
                      <a:pt x="5400" y="1845"/>
                      <a:pt x="5613" y="1756"/>
                    </a:cubicBezTo>
                    <a:cubicBezTo>
                      <a:pt x="5704" y="1717"/>
                      <a:pt x="5827" y="1684"/>
                      <a:pt x="5961" y="1684"/>
                    </a:cubicBezTo>
                    <a:cubicBezTo>
                      <a:pt x="6060" y="1684"/>
                      <a:pt x="6166" y="1703"/>
                      <a:pt x="6269" y="1752"/>
                    </a:cubicBezTo>
                    <a:cubicBezTo>
                      <a:pt x="5435" y="1272"/>
                      <a:pt x="4603" y="790"/>
                      <a:pt x="3769" y="308"/>
                    </a:cubicBezTo>
                    <a:lnTo>
                      <a:pt x="3687" y="264"/>
                    </a:lnTo>
                    <a:cubicBezTo>
                      <a:pt x="3510" y="173"/>
                      <a:pt x="3313" y="111"/>
                      <a:pt x="3106" y="68"/>
                    </a:cubicBezTo>
                    <a:cubicBezTo>
                      <a:pt x="2899" y="25"/>
                      <a:pt x="2683" y="4"/>
                      <a:pt x="2466" y="1"/>
                    </a:cubicBezTo>
                    <a:cubicBezTo>
                      <a:pt x="2449" y="0"/>
                      <a:pt x="2432" y="0"/>
                      <a:pt x="24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8" name="Google Shape;6908;p25"/>
              <p:cNvSpPr/>
              <p:nvPr/>
            </p:nvSpPr>
            <p:spPr>
              <a:xfrm>
                <a:off x="8449568" y="4347638"/>
                <a:ext cx="74844" cy="92807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2976" extrusionOk="0">
                    <a:moveTo>
                      <a:pt x="1802" y="487"/>
                    </a:moveTo>
                    <a:cubicBezTo>
                      <a:pt x="1839" y="487"/>
                      <a:pt x="1874" y="491"/>
                      <a:pt x="1909" y="500"/>
                    </a:cubicBezTo>
                    <a:cubicBezTo>
                      <a:pt x="2031" y="533"/>
                      <a:pt x="2142" y="626"/>
                      <a:pt x="2207" y="740"/>
                    </a:cubicBezTo>
                    <a:cubicBezTo>
                      <a:pt x="2293" y="891"/>
                      <a:pt x="2297" y="1072"/>
                      <a:pt x="2277" y="1246"/>
                    </a:cubicBezTo>
                    <a:cubicBezTo>
                      <a:pt x="2253" y="1466"/>
                      <a:pt x="2188" y="1670"/>
                      <a:pt x="2092" y="1864"/>
                    </a:cubicBezTo>
                    <a:cubicBezTo>
                      <a:pt x="1996" y="2057"/>
                      <a:pt x="1868" y="2236"/>
                      <a:pt x="1715" y="2390"/>
                    </a:cubicBezTo>
                    <a:cubicBezTo>
                      <a:pt x="1593" y="2512"/>
                      <a:pt x="1458" y="2620"/>
                      <a:pt x="1297" y="2688"/>
                    </a:cubicBezTo>
                    <a:cubicBezTo>
                      <a:pt x="1210" y="2725"/>
                      <a:pt x="1115" y="2751"/>
                      <a:pt x="1023" y="2751"/>
                    </a:cubicBezTo>
                    <a:cubicBezTo>
                      <a:pt x="987" y="2751"/>
                      <a:pt x="951" y="2747"/>
                      <a:pt x="916" y="2738"/>
                    </a:cubicBezTo>
                    <a:cubicBezTo>
                      <a:pt x="794" y="2705"/>
                      <a:pt x="683" y="2611"/>
                      <a:pt x="617" y="2498"/>
                    </a:cubicBezTo>
                    <a:cubicBezTo>
                      <a:pt x="552" y="2387"/>
                      <a:pt x="535" y="2256"/>
                      <a:pt x="538" y="2124"/>
                    </a:cubicBezTo>
                    <a:cubicBezTo>
                      <a:pt x="539" y="2080"/>
                      <a:pt x="543" y="2036"/>
                      <a:pt x="546" y="1992"/>
                    </a:cubicBezTo>
                    <a:cubicBezTo>
                      <a:pt x="572" y="1772"/>
                      <a:pt x="637" y="1568"/>
                      <a:pt x="732" y="1375"/>
                    </a:cubicBezTo>
                    <a:cubicBezTo>
                      <a:pt x="830" y="1181"/>
                      <a:pt x="956" y="1001"/>
                      <a:pt x="1110" y="847"/>
                    </a:cubicBezTo>
                    <a:cubicBezTo>
                      <a:pt x="1232" y="725"/>
                      <a:pt x="1366" y="619"/>
                      <a:pt x="1528" y="550"/>
                    </a:cubicBezTo>
                    <a:cubicBezTo>
                      <a:pt x="1615" y="513"/>
                      <a:pt x="1710" y="487"/>
                      <a:pt x="1802" y="487"/>
                    </a:cubicBezTo>
                    <a:close/>
                    <a:moveTo>
                      <a:pt x="1648" y="1"/>
                    </a:moveTo>
                    <a:cubicBezTo>
                      <a:pt x="1514" y="1"/>
                      <a:pt x="1391" y="35"/>
                      <a:pt x="1300" y="73"/>
                    </a:cubicBezTo>
                    <a:cubicBezTo>
                      <a:pt x="1088" y="165"/>
                      <a:pt x="910" y="301"/>
                      <a:pt x="752" y="461"/>
                    </a:cubicBezTo>
                    <a:cubicBezTo>
                      <a:pt x="554" y="662"/>
                      <a:pt x="385" y="898"/>
                      <a:pt x="262" y="1149"/>
                    </a:cubicBezTo>
                    <a:cubicBezTo>
                      <a:pt x="135" y="1401"/>
                      <a:pt x="50" y="1668"/>
                      <a:pt x="19" y="1954"/>
                    </a:cubicBezTo>
                    <a:cubicBezTo>
                      <a:pt x="12" y="2012"/>
                      <a:pt x="7" y="2067"/>
                      <a:pt x="6" y="2127"/>
                    </a:cubicBezTo>
                    <a:cubicBezTo>
                      <a:pt x="0" y="2299"/>
                      <a:pt x="24" y="2469"/>
                      <a:pt x="108" y="2617"/>
                    </a:cubicBezTo>
                    <a:cubicBezTo>
                      <a:pt x="165" y="2714"/>
                      <a:pt x="244" y="2806"/>
                      <a:pt x="341" y="2867"/>
                    </a:cubicBezTo>
                    <a:cubicBezTo>
                      <a:pt x="377" y="2889"/>
                      <a:pt x="410" y="2905"/>
                      <a:pt x="451" y="2921"/>
                    </a:cubicBezTo>
                    <a:cubicBezTo>
                      <a:pt x="482" y="2932"/>
                      <a:pt x="513" y="2941"/>
                      <a:pt x="545" y="2949"/>
                    </a:cubicBezTo>
                    <a:cubicBezTo>
                      <a:pt x="578" y="2957"/>
                      <a:pt x="608" y="2962"/>
                      <a:pt x="640" y="2968"/>
                    </a:cubicBezTo>
                    <a:cubicBezTo>
                      <a:pt x="673" y="2971"/>
                      <a:pt x="705" y="2972"/>
                      <a:pt x="738" y="2975"/>
                    </a:cubicBezTo>
                    <a:cubicBezTo>
                      <a:pt x="772" y="2975"/>
                      <a:pt x="802" y="2972"/>
                      <a:pt x="837" y="2971"/>
                    </a:cubicBezTo>
                    <a:cubicBezTo>
                      <a:pt x="870" y="2968"/>
                      <a:pt x="901" y="2964"/>
                      <a:pt x="935" y="2957"/>
                    </a:cubicBezTo>
                    <a:cubicBezTo>
                      <a:pt x="969" y="2951"/>
                      <a:pt x="999" y="2944"/>
                      <a:pt x="1032" y="2935"/>
                    </a:cubicBezTo>
                    <a:cubicBezTo>
                      <a:pt x="1067" y="2925"/>
                      <a:pt x="1097" y="2915"/>
                      <a:pt x="1129" y="2903"/>
                    </a:cubicBezTo>
                    <a:cubicBezTo>
                      <a:pt x="1163" y="2889"/>
                      <a:pt x="1193" y="2877"/>
                      <a:pt x="1226" y="2862"/>
                    </a:cubicBezTo>
                    <a:cubicBezTo>
                      <a:pt x="1258" y="2843"/>
                      <a:pt x="1290" y="2829"/>
                      <a:pt x="1321" y="2811"/>
                    </a:cubicBezTo>
                    <a:cubicBezTo>
                      <a:pt x="1351" y="2791"/>
                      <a:pt x="1380" y="2775"/>
                      <a:pt x="1412" y="2755"/>
                    </a:cubicBezTo>
                    <a:cubicBezTo>
                      <a:pt x="1442" y="2735"/>
                      <a:pt x="1469" y="2716"/>
                      <a:pt x="1500" y="2692"/>
                    </a:cubicBezTo>
                    <a:cubicBezTo>
                      <a:pt x="1530" y="2670"/>
                      <a:pt x="1557" y="2649"/>
                      <a:pt x="1586" y="2624"/>
                    </a:cubicBezTo>
                    <a:cubicBezTo>
                      <a:pt x="1615" y="2599"/>
                      <a:pt x="1642" y="2576"/>
                      <a:pt x="1671" y="2548"/>
                    </a:cubicBezTo>
                    <a:cubicBezTo>
                      <a:pt x="1696" y="2522"/>
                      <a:pt x="1724" y="2496"/>
                      <a:pt x="1751" y="2468"/>
                    </a:cubicBezTo>
                    <a:cubicBezTo>
                      <a:pt x="1809" y="2407"/>
                      <a:pt x="1850" y="2358"/>
                      <a:pt x="1902" y="2292"/>
                    </a:cubicBezTo>
                    <a:cubicBezTo>
                      <a:pt x="1952" y="2228"/>
                      <a:pt x="1996" y="2166"/>
                      <a:pt x="2044" y="2094"/>
                    </a:cubicBezTo>
                    <a:cubicBezTo>
                      <a:pt x="2085" y="2028"/>
                      <a:pt x="2126" y="1956"/>
                      <a:pt x="2162" y="1884"/>
                    </a:cubicBezTo>
                    <a:cubicBezTo>
                      <a:pt x="2195" y="1815"/>
                      <a:pt x="2233" y="1733"/>
                      <a:pt x="2260" y="1664"/>
                    </a:cubicBezTo>
                    <a:cubicBezTo>
                      <a:pt x="2274" y="1628"/>
                      <a:pt x="2289" y="1586"/>
                      <a:pt x="2300" y="1553"/>
                    </a:cubicBezTo>
                    <a:cubicBezTo>
                      <a:pt x="2312" y="1517"/>
                      <a:pt x="2325" y="1476"/>
                      <a:pt x="2333" y="1441"/>
                    </a:cubicBezTo>
                    <a:cubicBezTo>
                      <a:pt x="2342" y="1405"/>
                      <a:pt x="2354" y="1365"/>
                      <a:pt x="2361" y="1331"/>
                    </a:cubicBezTo>
                    <a:cubicBezTo>
                      <a:pt x="2368" y="1295"/>
                      <a:pt x="2375" y="1253"/>
                      <a:pt x="2379" y="1218"/>
                    </a:cubicBezTo>
                    <a:cubicBezTo>
                      <a:pt x="2385" y="1185"/>
                      <a:pt x="2391" y="1142"/>
                      <a:pt x="2392" y="1109"/>
                    </a:cubicBezTo>
                    <a:cubicBezTo>
                      <a:pt x="2397" y="1075"/>
                      <a:pt x="2398" y="1033"/>
                      <a:pt x="2400" y="1000"/>
                    </a:cubicBezTo>
                    <a:cubicBezTo>
                      <a:pt x="2400" y="967"/>
                      <a:pt x="2400" y="928"/>
                      <a:pt x="2398" y="895"/>
                    </a:cubicBezTo>
                    <a:cubicBezTo>
                      <a:pt x="2398" y="863"/>
                      <a:pt x="2394" y="824"/>
                      <a:pt x="2391" y="794"/>
                    </a:cubicBezTo>
                    <a:cubicBezTo>
                      <a:pt x="2387" y="763"/>
                      <a:pt x="2382" y="724"/>
                      <a:pt x="2377" y="695"/>
                    </a:cubicBezTo>
                    <a:cubicBezTo>
                      <a:pt x="2369" y="665"/>
                      <a:pt x="2362" y="627"/>
                      <a:pt x="2354" y="599"/>
                    </a:cubicBezTo>
                    <a:cubicBezTo>
                      <a:pt x="2343" y="570"/>
                      <a:pt x="2333" y="534"/>
                      <a:pt x="2322" y="505"/>
                    </a:cubicBezTo>
                    <a:cubicBezTo>
                      <a:pt x="2312" y="478"/>
                      <a:pt x="2297" y="445"/>
                      <a:pt x="2283" y="418"/>
                    </a:cubicBezTo>
                    <a:cubicBezTo>
                      <a:pt x="2267" y="390"/>
                      <a:pt x="2250" y="360"/>
                      <a:pt x="2234" y="333"/>
                    </a:cubicBezTo>
                    <a:cubicBezTo>
                      <a:pt x="2217" y="308"/>
                      <a:pt x="2195" y="280"/>
                      <a:pt x="2177" y="255"/>
                    </a:cubicBezTo>
                    <a:cubicBezTo>
                      <a:pt x="2157" y="232"/>
                      <a:pt x="2132" y="205"/>
                      <a:pt x="2111" y="183"/>
                    </a:cubicBezTo>
                    <a:cubicBezTo>
                      <a:pt x="2066" y="143"/>
                      <a:pt x="2010" y="100"/>
                      <a:pt x="1955" y="68"/>
                    </a:cubicBezTo>
                    <a:cubicBezTo>
                      <a:pt x="1853" y="19"/>
                      <a:pt x="1748" y="1"/>
                      <a:pt x="1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9" name="Google Shape;6909;p25"/>
              <p:cNvSpPr/>
              <p:nvPr/>
            </p:nvSpPr>
            <p:spPr>
              <a:xfrm>
                <a:off x="8466784" y="4362794"/>
                <a:ext cx="55042" cy="70634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65" extrusionOk="0">
                    <a:moveTo>
                      <a:pt x="1268" y="1"/>
                    </a:moveTo>
                    <a:cubicBezTo>
                      <a:pt x="1176" y="1"/>
                      <a:pt x="1081" y="27"/>
                      <a:pt x="995" y="64"/>
                    </a:cubicBezTo>
                    <a:cubicBezTo>
                      <a:pt x="833" y="131"/>
                      <a:pt x="696" y="239"/>
                      <a:pt x="575" y="361"/>
                    </a:cubicBezTo>
                    <a:cubicBezTo>
                      <a:pt x="425" y="515"/>
                      <a:pt x="295" y="695"/>
                      <a:pt x="199" y="889"/>
                    </a:cubicBezTo>
                    <a:cubicBezTo>
                      <a:pt x="104" y="1082"/>
                      <a:pt x="39" y="1284"/>
                      <a:pt x="13" y="1506"/>
                    </a:cubicBezTo>
                    <a:cubicBezTo>
                      <a:pt x="10" y="1550"/>
                      <a:pt x="6" y="1594"/>
                      <a:pt x="5" y="1638"/>
                    </a:cubicBezTo>
                    <a:cubicBezTo>
                      <a:pt x="0" y="1770"/>
                      <a:pt x="19" y="1901"/>
                      <a:pt x="84" y="2012"/>
                    </a:cubicBezTo>
                    <a:cubicBezTo>
                      <a:pt x="148" y="2127"/>
                      <a:pt x="261" y="2220"/>
                      <a:pt x="383" y="2252"/>
                    </a:cubicBezTo>
                    <a:cubicBezTo>
                      <a:pt x="418" y="2261"/>
                      <a:pt x="454" y="2265"/>
                      <a:pt x="490" y="2265"/>
                    </a:cubicBezTo>
                    <a:cubicBezTo>
                      <a:pt x="582" y="2265"/>
                      <a:pt x="677" y="2239"/>
                      <a:pt x="764" y="2202"/>
                    </a:cubicBezTo>
                    <a:cubicBezTo>
                      <a:pt x="925" y="2134"/>
                      <a:pt x="1060" y="2026"/>
                      <a:pt x="1182" y="1904"/>
                    </a:cubicBezTo>
                    <a:cubicBezTo>
                      <a:pt x="1333" y="1750"/>
                      <a:pt x="1463" y="1571"/>
                      <a:pt x="1559" y="1378"/>
                    </a:cubicBezTo>
                    <a:cubicBezTo>
                      <a:pt x="1654" y="1184"/>
                      <a:pt x="1718" y="981"/>
                      <a:pt x="1744" y="760"/>
                    </a:cubicBezTo>
                    <a:cubicBezTo>
                      <a:pt x="1764" y="586"/>
                      <a:pt x="1760" y="405"/>
                      <a:pt x="1674" y="254"/>
                    </a:cubicBezTo>
                    <a:cubicBezTo>
                      <a:pt x="1611" y="139"/>
                      <a:pt x="1498" y="45"/>
                      <a:pt x="1376" y="14"/>
                    </a:cubicBezTo>
                    <a:cubicBezTo>
                      <a:pt x="1341" y="5"/>
                      <a:pt x="1305" y="1"/>
                      <a:pt x="1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0" name="Google Shape;6910;p25"/>
              <p:cNvSpPr/>
              <p:nvPr/>
            </p:nvSpPr>
            <p:spPr>
              <a:xfrm>
                <a:off x="8778305" y="4586102"/>
                <a:ext cx="111268" cy="145540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4667" extrusionOk="0">
                    <a:moveTo>
                      <a:pt x="2653" y="1"/>
                    </a:moveTo>
                    <a:cubicBezTo>
                      <a:pt x="2632" y="1"/>
                      <a:pt x="2611" y="2"/>
                      <a:pt x="2589" y="3"/>
                    </a:cubicBezTo>
                    <a:cubicBezTo>
                      <a:pt x="2504" y="7"/>
                      <a:pt x="2410" y="26"/>
                      <a:pt x="2314" y="55"/>
                    </a:cubicBezTo>
                    <a:cubicBezTo>
                      <a:pt x="2214" y="84"/>
                      <a:pt x="2110" y="125"/>
                      <a:pt x="2004" y="179"/>
                    </a:cubicBezTo>
                    <a:cubicBezTo>
                      <a:pt x="1899" y="233"/>
                      <a:pt x="1787" y="301"/>
                      <a:pt x="1677" y="380"/>
                    </a:cubicBezTo>
                    <a:cubicBezTo>
                      <a:pt x="1569" y="459"/>
                      <a:pt x="1457" y="549"/>
                      <a:pt x="1352" y="650"/>
                    </a:cubicBezTo>
                    <a:cubicBezTo>
                      <a:pt x="1242" y="748"/>
                      <a:pt x="1138" y="860"/>
                      <a:pt x="1039" y="976"/>
                    </a:cubicBezTo>
                    <a:cubicBezTo>
                      <a:pt x="938" y="1093"/>
                      <a:pt x="842" y="1219"/>
                      <a:pt x="751" y="1352"/>
                    </a:cubicBezTo>
                    <a:cubicBezTo>
                      <a:pt x="662" y="1485"/>
                      <a:pt x="579" y="1622"/>
                      <a:pt x="501" y="1761"/>
                    </a:cubicBezTo>
                    <a:cubicBezTo>
                      <a:pt x="426" y="1904"/>
                      <a:pt x="356" y="2047"/>
                      <a:pt x="296" y="2193"/>
                    </a:cubicBezTo>
                    <a:cubicBezTo>
                      <a:pt x="234" y="2338"/>
                      <a:pt x="182" y="2485"/>
                      <a:pt x="140" y="2630"/>
                    </a:cubicBezTo>
                    <a:cubicBezTo>
                      <a:pt x="99" y="2775"/>
                      <a:pt x="66" y="2916"/>
                      <a:pt x="41" y="3055"/>
                    </a:cubicBezTo>
                    <a:cubicBezTo>
                      <a:pt x="18" y="3195"/>
                      <a:pt x="5" y="3327"/>
                      <a:pt x="2" y="3455"/>
                    </a:cubicBezTo>
                    <a:cubicBezTo>
                      <a:pt x="2" y="3478"/>
                      <a:pt x="1" y="3505"/>
                      <a:pt x="1" y="3528"/>
                    </a:cubicBezTo>
                    <a:cubicBezTo>
                      <a:pt x="1" y="3566"/>
                      <a:pt x="2" y="3606"/>
                      <a:pt x="4" y="3642"/>
                    </a:cubicBezTo>
                    <a:cubicBezTo>
                      <a:pt x="11" y="3763"/>
                      <a:pt x="27" y="3873"/>
                      <a:pt x="51" y="3973"/>
                    </a:cubicBezTo>
                    <a:cubicBezTo>
                      <a:pt x="73" y="4072"/>
                      <a:pt x="106" y="4161"/>
                      <a:pt x="142" y="4237"/>
                    </a:cubicBezTo>
                    <a:cubicBezTo>
                      <a:pt x="181" y="4313"/>
                      <a:pt x="224" y="4377"/>
                      <a:pt x="270" y="4428"/>
                    </a:cubicBezTo>
                    <a:cubicBezTo>
                      <a:pt x="319" y="4481"/>
                      <a:pt x="368" y="4522"/>
                      <a:pt x="425" y="4553"/>
                    </a:cubicBezTo>
                    <a:cubicBezTo>
                      <a:pt x="562" y="4633"/>
                      <a:pt x="716" y="4667"/>
                      <a:pt x="876" y="4667"/>
                    </a:cubicBezTo>
                    <a:cubicBezTo>
                      <a:pt x="1241" y="4667"/>
                      <a:pt x="1640" y="4489"/>
                      <a:pt x="1963" y="4266"/>
                    </a:cubicBezTo>
                    <a:cubicBezTo>
                      <a:pt x="2433" y="3938"/>
                      <a:pt x="2743" y="3515"/>
                      <a:pt x="3004" y="3067"/>
                    </a:cubicBezTo>
                    <a:cubicBezTo>
                      <a:pt x="3264" y="2615"/>
                      <a:pt x="3474" y="2138"/>
                      <a:pt x="3523" y="1566"/>
                    </a:cubicBezTo>
                    <a:cubicBezTo>
                      <a:pt x="3568" y="1004"/>
                      <a:pt x="3457" y="350"/>
                      <a:pt x="3006" y="89"/>
                    </a:cubicBezTo>
                    <a:cubicBezTo>
                      <a:pt x="2950" y="58"/>
                      <a:pt x="2889" y="33"/>
                      <a:pt x="2819" y="18"/>
                    </a:cubicBezTo>
                    <a:cubicBezTo>
                      <a:pt x="2768" y="7"/>
                      <a:pt x="2712" y="1"/>
                      <a:pt x="26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1" name="Google Shape;6911;p25"/>
              <p:cNvSpPr/>
              <p:nvPr/>
            </p:nvSpPr>
            <p:spPr>
              <a:xfrm>
                <a:off x="8627129" y="4488279"/>
                <a:ext cx="257869" cy="260925"/>
              </a:xfrm>
              <a:custGeom>
                <a:avLst/>
                <a:gdLst/>
                <a:ahLst/>
                <a:cxnLst/>
                <a:rect l="l" t="t" r="r" b="b"/>
                <a:pathLst>
                  <a:path w="8269" h="8367" extrusionOk="0">
                    <a:moveTo>
                      <a:pt x="8264" y="2592"/>
                    </a:moveTo>
                    <a:lnTo>
                      <a:pt x="8264" y="2592"/>
                    </a:lnTo>
                    <a:cubicBezTo>
                      <a:pt x="8265" y="2593"/>
                      <a:pt x="8267" y="2593"/>
                      <a:pt x="8268" y="2594"/>
                    </a:cubicBezTo>
                    <a:cubicBezTo>
                      <a:pt x="8267" y="2593"/>
                      <a:pt x="8265" y="2593"/>
                      <a:pt x="8264" y="2592"/>
                    </a:cubicBezTo>
                    <a:close/>
                    <a:moveTo>
                      <a:pt x="3438" y="0"/>
                    </a:moveTo>
                    <a:cubicBezTo>
                      <a:pt x="3096" y="0"/>
                      <a:pt x="2732" y="116"/>
                      <a:pt x="2416" y="274"/>
                    </a:cubicBezTo>
                    <a:cubicBezTo>
                      <a:pt x="1731" y="619"/>
                      <a:pt x="1271" y="1171"/>
                      <a:pt x="877" y="1795"/>
                    </a:cubicBezTo>
                    <a:cubicBezTo>
                      <a:pt x="424" y="2518"/>
                      <a:pt x="61" y="3340"/>
                      <a:pt x="8" y="4176"/>
                    </a:cubicBezTo>
                    <a:cubicBezTo>
                      <a:pt x="2" y="4247"/>
                      <a:pt x="0" y="4319"/>
                      <a:pt x="0" y="4391"/>
                    </a:cubicBezTo>
                    <a:cubicBezTo>
                      <a:pt x="0" y="4536"/>
                      <a:pt x="12" y="4682"/>
                      <a:pt x="31" y="4830"/>
                    </a:cubicBezTo>
                    <a:cubicBezTo>
                      <a:pt x="72" y="5122"/>
                      <a:pt x="184" y="5386"/>
                      <a:pt x="367" y="5629"/>
                    </a:cubicBezTo>
                    <a:cubicBezTo>
                      <a:pt x="459" y="5748"/>
                      <a:pt x="567" y="5843"/>
                      <a:pt x="690" y="5915"/>
                    </a:cubicBezTo>
                    <a:cubicBezTo>
                      <a:pt x="2099" y="6727"/>
                      <a:pt x="3509" y="7543"/>
                      <a:pt x="4918" y="8356"/>
                    </a:cubicBezTo>
                    <a:lnTo>
                      <a:pt x="4918" y="8356"/>
                    </a:lnTo>
                    <a:cubicBezTo>
                      <a:pt x="4800" y="8286"/>
                      <a:pt x="4698" y="8194"/>
                      <a:pt x="4612" y="8079"/>
                    </a:cubicBezTo>
                    <a:cubicBezTo>
                      <a:pt x="4428" y="7836"/>
                      <a:pt x="4318" y="7570"/>
                      <a:pt x="4276" y="7279"/>
                    </a:cubicBezTo>
                    <a:cubicBezTo>
                      <a:pt x="4256" y="7134"/>
                      <a:pt x="4246" y="6988"/>
                      <a:pt x="4246" y="6842"/>
                    </a:cubicBezTo>
                    <a:cubicBezTo>
                      <a:pt x="4246" y="6771"/>
                      <a:pt x="4247" y="6699"/>
                      <a:pt x="4253" y="6627"/>
                    </a:cubicBezTo>
                    <a:cubicBezTo>
                      <a:pt x="4306" y="5789"/>
                      <a:pt x="4670" y="4966"/>
                      <a:pt x="5124" y="4246"/>
                    </a:cubicBezTo>
                    <a:cubicBezTo>
                      <a:pt x="5515" y="3618"/>
                      <a:pt x="5975" y="3070"/>
                      <a:pt x="6661" y="2725"/>
                    </a:cubicBezTo>
                    <a:cubicBezTo>
                      <a:pt x="6978" y="2565"/>
                      <a:pt x="7343" y="2449"/>
                      <a:pt x="7685" y="2449"/>
                    </a:cubicBezTo>
                    <a:cubicBezTo>
                      <a:pt x="7891" y="2449"/>
                      <a:pt x="8089" y="2491"/>
                      <a:pt x="8264" y="2592"/>
                    </a:cubicBezTo>
                    <a:lnTo>
                      <a:pt x="8264" y="2592"/>
                    </a:lnTo>
                    <a:cubicBezTo>
                      <a:pt x="6849" y="1773"/>
                      <a:pt x="5435" y="957"/>
                      <a:pt x="4021" y="144"/>
                    </a:cubicBezTo>
                    <a:cubicBezTo>
                      <a:pt x="3846" y="43"/>
                      <a:pt x="3646" y="0"/>
                      <a:pt x="3438" y="0"/>
                    </a:cubicBezTo>
                    <a:close/>
                    <a:moveTo>
                      <a:pt x="4918" y="8356"/>
                    </a:moveTo>
                    <a:cubicBezTo>
                      <a:pt x="4924" y="8359"/>
                      <a:pt x="4930" y="8363"/>
                      <a:pt x="4936" y="8366"/>
                    </a:cubicBezTo>
                    <a:cubicBezTo>
                      <a:pt x="4930" y="8363"/>
                      <a:pt x="4924" y="8359"/>
                      <a:pt x="4918" y="835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2" name="Google Shape;6912;p25"/>
              <p:cNvSpPr/>
              <p:nvPr/>
            </p:nvSpPr>
            <p:spPr>
              <a:xfrm>
                <a:off x="8759475" y="4565183"/>
                <a:ext cx="150436" cy="190384"/>
              </a:xfrm>
              <a:custGeom>
                <a:avLst/>
                <a:gdLst/>
                <a:ahLst/>
                <a:cxnLst/>
                <a:rect l="l" t="t" r="r" b="b"/>
                <a:pathLst>
                  <a:path w="4824" h="6105" extrusionOk="0">
                    <a:moveTo>
                      <a:pt x="3552" y="482"/>
                    </a:moveTo>
                    <a:cubicBezTo>
                      <a:pt x="3639" y="482"/>
                      <a:pt x="3725" y="492"/>
                      <a:pt x="3809" y="514"/>
                    </a:cubicBezTo>
                    <a:cubicBezTo>
                      <a:pt x="4102" y="590"/>
                      <a:pt x="4368" y="816"/>
                      <a:pt x="4523" y="1083"/>
                    </a:cubicBezTo>
                    <a:cubicBezTo>
                      <a:pt x="4643" y="1292"/>
                      <a:pt x="4697" y="1529"/>
                      <a:pt x="4710" y="1773"/>
                    </a:cubicBezTo>
                    <a:cubicBezTo>
                      <a:pt x="4719" y="1946"/>
                      <a:pt x="4710" y="2122"/>
                      <a:pt x="4690" y="2296"/>
                    </a:cubicBezTo>
                    <a:cubicBezTo>
                      <a:pt x="4627" y="2820"/>
                      <a:pt x="4474" y="3306"/>
                      <a:pt x="4246" y="3769"/>
                    </a:cubicBezTo>
                    <a:cubicBezTo>
                      <a:pt x="4017" y="4230"/>
                      <a:pt x="3711" y="4661"/>
                      <a:pt x="3349" y="5028"/>
                    </a:cubicBezTo>
                    <a:cubicBezTo>
                      <a:pt x="3058" y="5321"/>
                      <a:pt x="2733" y="5573"/>
                      <a:pt x="2347" y="5738"/>
                    </a:cubicBezTo>
                    <a:cubicBezTo>
                      <a:pt x="2139" y="5825"/>
                      <a:pt x="1913" y="5888"/>
                      <a:pt x="1692" y="5888"/>
                    </a:cubicBezTo>
                    <a:cubicBezTo>
                      <a:pt x="1606" y="5888"/>
                      <a:pt x="1520" y="5878"/>
                      <a:pt x="1437" y="5856"/>
                    </a:cubicBezTo>
                    <a:cubicBezTo>
                      <a:pt x="1142" y="5781"/>
                      <a:pt x="879" y="5554"/>
                      <a:pt x="723" y="5287"/>
                    </a:cubicBezTo>
                    <a:cubicBezTo>
                      <a:pt x="570" y="5019"/>
                      <a:pt x="526" y="4706"/>
                      <a:pt x="534" y="4393"/>
                    </a:cubicBezTo>
                    <a:cubicBezTo>
                      <a:pt x="537" y="4285"/>
                      <a:pt x="545" y="4178"/>
                      <a:pt x="557" y="4073"/>
                    </a:cubicBezTo>
                    <a:cubicBezTo>
                      <a:pt x="620" y="3550"/>
                      <a:pt x="771" y="3063"/>
                      <a:pt x="1001" y="2603"/>
                    </a:cubicBezTo>
                    <a:cubicBezTo>
                      <a:pt x="1228" y="2140"/>
                      <a:pt x="1536" y="1708"/>
                      <a:pt x="1897" y="1342"/>
                    </a:cubicBezTo>
                    <a:cubicBezTo>
                      <a:pt x="2188" y="1050"/>
                      <a:pt x="2513" y="796"/>
                      <a:pt x="2900" y="632"/>
                    </a:cubicBezTo>
                    <a:cubicBezTo>
                      <a:pt x="3108" y="544"/>
                      <a:pt x="3333" y="482"/>
                      <a:pt x="3552" y="482"/>
                    </a:cubicBezTo>
                    <a:close/>
                    <a:moveTo>
                      <a:pt x="3439" y="0"/>
                    </a:moveTo>
                    <a:cubicBezTo>
                      <a:pt x="3097" y="0"/>
                      <a:pt x="2733" y="117"/>
                      <a:pt x="2416" y="277"/>
                    </a:cubicBezTo>
                    <a:cubicBezTo>
                      <a:pt x="1731" y="622"/>
                      <a:pt x="1271" y="1172"/>
                      <a:pt x="880" y="1798"/>
                    </a:cubicBezTo>
                    <a:cubicBezTo>
                      <a:pt x="386" y="2581"/>
                      <a:pt x="0" y="3481"/>
                      <a:pt x="0" y="4393"/>
                    </a:cubicBezTo>
                    <a:cubicBezTo>
                      <a:pt x="0" y="4538"/>
                      <a:pt x="12" y="4683"/>
                      <a:pt x="32" y="4828"/>
                    </a:cubicBezTo>
                    <a:cubicBezTo>
                      <a:pt x="72" y="5120"/>
                      <a:pt x="184" y="5386"/>
                      <a:pt x="367" y="5627"/>
                    </a:cubicBezTo>
                    <a:cubicBezTo>
                      <a:pt x="459" y="5748"/>
                      <a:pt x="568" y="5843"/>
                      <a:pt x="690" y="5915"/>
                    </a:cubicBezTo>
                    <a:cubicBezTo>
                      <a:pt x="711" y="5925"/>
                      <a:pt x="729" y="5935"/>
                      <a:pt x="745" y="5945"/>
                    </a:cubicBezTo>
                    <a:cubicBezTo>
                      <a:pt x="797" y="5971"/>
                      <a:pt x="846" y="5993"/>
                      <a:pt x="899" y="6013"/>
                    </a:cubicBezTo>
                    <a:cubicBezTo>
                      <a:pt x="955" y="6034"/>
                      <a:pt x="1005" y="6050"/>
                      <a:pt x="1063" y="6063"/>
                    </a:cubicBezTo>
                    <a:cubicBezTo>
                      <a:pt x="1122" y="6077"/>
                      <a:pt x="1172" y="6086"/>
                      <a:pt x="1232" y="6093"/>
                    </a:cubicBezTo>
                    <a:cubicBezTo>
                      <a:pt x="1293" y="6100"/>
                      <a:pt x="1343" y="6102"/>
                      <a:pt x="1406" y="6105"/>
                    </a:cubicBezTo>
                    <a:cubicBezTo>
                      <a:pt x="1470" y="6105"/>
                      <a:pt x="1520" y="6102"/>
                      <a:pt x="1582" y="6098"/>
                    </a:cubicBezTo>
                    <a:cubicBezTo>
                      <a:pt x="1646" y="6092"/>
                      <a:pt x="1700" y="6083"/>
                      <a:pt x="1761" y="6072"/>
                    </a:cubicBezTo>
                    <a:cubicBezTo>
                      <a:pt x="1826" y="6060"/>
                      <a:pt x="1879" y="6047"/>
                      <a:pt x="1944" y="6031"/>
                    </a:cubicBezTo>
                    <a:cubicBezTo>
                      <a:pt x="2009" y="6011"/>
                      <a:pt x="2060" y="5993"/>
                      <a:pt x="2125" y="5970"/>
                    </a:cubicBezTo>
                    <a:cubicBezTo>
                      <a:pt x="2190" y="5947"/>
                      <a:pt x="2242" y="5924"/>
                      <a:pt x="2306" y="5895"/>
                    </a:cubicBezTo>
                    <a:cubicBezTo>
                      <a:pt x="2371" y="5866"/>
                      <a:pt x="2424" y="5837"/>
                      <a:pt x="2489" y="5803"/>
                    </a:cubicBezTo>
                    <a:cubicBezTo>
                      <a:pt x="2549" y="5768"/>
                      <a:pt x="2601" y="5740"/>
                      <a:pt x="2660" y="5702"/>
                    </a:cubicBezTo>
                    <a:cubicBezTo>
                      <a:pt x="2723" y="5662"/>
                      <a:pt x="2772" y="5630"/>
                      <a:pt x="2833" y="5586"/>
                    </a:cubicBezTo>
                    <a:cubicBezTo>
                      <a:pt x="2894" y="5540"/>
                      <a:pt x="2943" y="5502"/>
                      <a:pt x="3004" y="5454"/>
                    </a:cubicBezTo>
                    <a:cubicBezTo>
                      <a:pt x="3063" y="5406"/>
                      <a:pt x="3111" y="5364"/>
                      <a:pt x="3170" y="5310"/>
                    </a:cubicBezTo>
                    <a:cubicBezTo>
                      <a:pt x="3228" y="5258"/>
                      <a:pt x="3277" y="5213"/>
                      <a:pt x="3333" y="5156"/>
                    </a:cubicBezTo>
                    <a:cubicBezTo>
                      <a:pt x="3390" y="5100"/>
                      <a:pt x="3436" y="5051"/>
                      <a:pt x="3491" y="4992"/>
                    </a:cubicBezTo>
                    <a:cubicBezTo>
                      <a:pt x="3547" y="4932"/>
                      <a:pt x="3592" y="4878"/>
                      <a:pt x="3643" y="4817"/>
                    </a:cubicBezTo>
                    <a:cubicBezTo>
                      <a:pt x="3698" y="4753"/>
                      <a:pt x="3741" y="4697"/>
                      <a:pt x="3791" y="4631"/>
                    </a:cubicBezTo>
                    <a:cubicBezTo>
                      <a:pt x="3980" y="4382"/>
                      <a:pt x="4154" y="4102"/>
                      <a:pt x="4299" y="3819"/>
                    </a:cubicBezTo>
                    <a:cubicBezTo>
                      <a:pt x="4333" y="3750"/>
                      <a:pt x="4371" y="3675"/>
                      <a:pt x="4404" y="3603"/>
                    </a:cubicBezTo>
                    <a:cubicBezTo>
                      <a:pt x="4434" y="3533"/>
                      <a:pt x="4469" y="3455"/>
                      <a:pt x="4497" y="3383"/>
                    </a:cubicBezTo>
                    <a:cubicBezTo>
                      <a:pt x="4525" y="3311"/>
                      <a:pt x="4555" y="3232"/>
                      <a:pt x="4579" y="3160"/>
                    </a:cubicBezTo>
                    <a:cubicBezTo>
                      <a:pt x="4604" y="3089"/>
                      <a:pt x="4632" y="3008"/>
                      <a:pt x="4651" y="2938"/>
                    </a:cubicBezTo>
                    <a:cubicBezTo>
                      <a:pt x="4673" y="2866"/>
                      <a:pt x="4694" y="2785"/>
                      <a:pt x="4712" y="2715"/>
                    </a:cubicBezTo>
                    <a:cubicBezTo>
                      <a:pt x="4730" y="2643"/>
                      <a:pt x="4747" y="2562"/>
                      <a:pt x="4759" y="2492"/>
                    </a:cubicBezTo>
                    <a:cubicBezTo>
                      <a:pt x="4772" y="2424"/>
                      <a:pt x="4785" y="2344"/>
                      <a:pt x="4793" y="2273"/>
                    </a:cubicBezTo>
                    <a:cubicBezTo>
                      <a:pt x="4802" y="2204"/>
                      <a:pt x="4809" y="2125"/>
                      <a:pt x="4815" y="2058"/>
                    </a:cubicBezTo>
                    <a:cubicBezTo>
                      <a:pt x="4821" y="1993"/>
                      <a:pt x="4822" y="1914"/>
                      <a:pt x="4824" y="1848"/>
                    </a:cubicBezTo>
                    <a:cubicBezTo>
                      <a:pt x="4824" y="1786"/>
                      <a:pt x="4822" y="1713"/>
                      <a:pt x="4819" y="1649"/>
                    </a:cubicBezTo>
                    <a:cubicBezTo>
                      <a:pt x="4815" y="1586"/>
                      <a:pt x="4808" y="1517"/>
                      <a:pt x="4801" y="1457"/>
                    </a:cubicBezTo>
                    <a:cubicBezTo>
                      <a:pt x="4793" y="1396"/>
                      <a:pt x="4783" y="1327"/>
                      <a:pt x="4770" y="1270"/>
                    </a:cubicBezTo>
                    <a:cubicBezTo>
                      <a:pt x="4758" y="1212"/>
                      <a:pt x="4742" y="1148"/>
                      <a:pt x="4726" y="1093"/>
                    </a:cubicBezTo>
                    <a:cubicBezTo>
                      <a:pt x="4709" y="1036"/>
                      <a:pt x="4686" y="974"/>
                      <a:pt x="4666" y="922"/>
                    </a:cubicBezTo>
                    <a:cubicBezTo>
                      <a:pt x="4647" y="867"/>
                      <a:pt x="4618" y="810"/>
                      <a:pt x="4594" y="760"/>
                    </a:cubicBezTo>
                    <a:cubicBezTo>
                      <a:pt x="4569" y="709"/>
                      <a:pt x="4536" y="656"/>
                      <a:pt x="4506" y="609"/>
                    </a:cubicBezTo>
                    <a:cubicBezTo>
                      <a:pt x="4477" y="563"/>
                      <a:pt x="4440" y="514"/>
                      <a:pt x="4405" y="471"/>
                    </a:cubicBezTo>
                    <a:cubicBezTo>
                      <a:pt x="4374" y="429"/>
                      <a:pt x="4332" y="383"/>
                      <a:pt x="4292" y="347"/>
                    </a:cubicBezTo>
                    <a:cubicBezTo>
                      <a:pt x="4253" y="310"/>
                      <a:pt x="4210" y="269"/>
                      <a:pt x="4165" y="238"/>
                    </a:cubicBezTo>
                    <a:cubicBezTo>
                      <a:pt x="4151" y="228"/>
                      <a:pt x="4138" y="219"/>
                      <a:pt x="4125" y="210"/>
                    </a:cubicBezTo>
                    <a:cubicBezTo>
                      <a:pt x="4093" y="185"/>
                      <a:pt x="4057" y="163"/>
                      <a:pt x="4024" y="146"/>
                    </a:cubicBezTo>
                    <a:cubicBezTo>
                      <a:pt x="3848" y="43"/>
                      <a:pt x="3647" y="0"/>
                      <a:pt x="3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3" name="Google Shape;6913;p25"/>
              <p:cNvSpPr/>
              <p:nvPr/>
            </p:nvSpPr>
            <p:spPr>
              <a:xfrm>
                <a:off x="8775847" y="4579618"/>
                <a:ext cx="130790" cy="168586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5406" extrusionOk="0">
                    <a:moveTo>
                      <a:pt x="2771" y="229"/>
                    </a:moveTo>
                    <a:cubicBezTo>
                      <a:pt x="2831" y="229"/>
                      <a:pt x="2887" y="235"/>
                      <a:pt x="2937" y="246"/>
                    </a:cubicBezTo>
                    <a:cubicBezTo>
                      <a:pt x="3008" y="260"/>
                      <a:pt x="3068" y="286"/>
                      <a:pt x="3124" y="318"/>
                    </a:cubicBezTo>
                    <a:cubicBezTo>
                      <a:pt x="3576" y="578"/>
                      <a:pt x="3689" y="1232"/>
                      <a:pt x="3642" y="1794"/>
                    </a:cubicBezTo>
                    <a:cubicBezTo>
                      <a:pt x="3593" y="2365"/>
                      <a:pt x="3383" y="2844"/>
                      <a:pt x="3123" y="3295"/>
                    </a:cubicBezTo>
                    <a:cubicBezTo>
                      <a:pt x="2862" y="3744"/>
                      <a:pt x="2553" y="4166"/>
                      <a:pt x="2082" y="4494"/>
                    </a:cubicBezTo>
                    <a:cubicBezTo>
                      <a:pt x="1757" y="4716"/>
                      <a:pt x="1358" y="4895"/>
                      <a:pt x="993" y="4895"/>
                    </a:cubicBezTo>
                    <a:cubicBezTo>
                      <a:pt x="833" y="4895"/>
                      <a:pt x="681" y="4861"/>
                      <a:pt x="543" y="4782"/>
                    </a:cubicBezTo>
                    <a:cubicBezTo>
                      <a:pt x="486" y="4752"/>
                      <a:pt x="437" y="4711"/>
                      <a:pt x="390" y="4658"/>
                    </a:cubicBezTo>
                    <a:cubicBezTo>
                      <a:pt x="344" y="4606"/>
                      <a:pt x="299" y="4542"/>
                      <a:pt x="262" y="4465"/>
                    </a:cubicBezTo>
                    <a:cubicBezTo>
                      <a:pt x="226" y="4389"/>
                      <a:pt x="191" y="4300"/>
                      <a:pt x="170" y="4201"/>
                    </a:cubicBezTo>
                    <a:cubicBezTo>
                      <a:pt x="145" y="4102"/>
                      <a:pt x="128" y="3990"/>
                      <a:pt x="124" y="3870"/>
                    </a:cubicBezTo>
                    <a:cubicBezTo>
                      <a:pt x="121" y="3834"/>
                      <a:pt x="119" y="3797"/>
                      <a:pt x="119" y="3757"/>
                    </a:cubicBezTo>
                    <a:cubicBezTo>
                      <a:pt x="119" y="3734"/>
                      <a:pt x="121" y="3706"/>
                      <a:pt x="121" y="3683"/>
                    </a:cubicBezTo>
                    <a:cubicBezTo>
                      <a:pt x="125" y="3554"/>
                      <a:pt x="138" y="3423"/>
                      <a:pt x="161" y="3284"/>
                    </a:cubicBezTo>
                    <a:cubicBezTo>
                      <a:pt x="184" y="3144"/>
                      <a:pt x="217" y="3003"/>
                      <a:pt x="260" y="2858"/>
                    </a:cubicBezTo>
                    <a:cubicBezTo>
                      <a:pt x="303" y="2713"/>
                      <a:pt x="354" y="2568"/>
                      <a:pt x="414" y="2421"/>
                    </a:cubicBezTo>
                    <a:cubicBezTo>
                      <a:pt x="473" y="2276"/>
                      <a:pt x="543" y="2132"/>
                      <a:pt x="621" y="1990"/>
                    </a:cubicBezTo>
                    <a:cubicBezTo>
                      <a:pt x="699" y="1850"/>
                      <a:pt x="781" y="1712"/>
                      <a:pt x="871" y="1582"/>
                    </a:cubicBezTo>
                    <a:cubicBezTo>
                      <a:pt x="960" y="1449"/>
                      <a:pt x="1058" y="1323"/>
                      <a:pt x="1159" y="1205"/>
                    </a:cubicBezTo>
                    <a:cubicBezTo>
                      <a:pt x="1257" y="1087"/>
                      <a:pt x="1363" y="976"/>
                      <a:pt x="1471" y="879"/>
                    </a:cubicBezTo>
                    <a:cubicBezTo>
                      <a:pt x="1577" y="778"/>
                      <a:pt x="1688" y="687"/>
                      <a:pt x="1796" y="608"/>
                    </a:cubicBezTo>
                    <a:cubicBezTo>
                      <a:pt x="1908" y="529"/>
                      <a:pt x="2017" y="463"/>
                      <a:pt x="2123" y="407"/>
                    </a:cubicBezTo>
                    <a:cubicBezTo>
                      <a:pt x="2231" y="355"/>
                      <a:pt x="2333" y="312"/>
                      <a:pt x="2433" y="283"/>
                    </a:cubicBezTo>
                    <a:cubicBezTo>
                      <a:pt x="2529" y="253"/>
                      <a:pt x="2622" y="236"/>
                      <a:pt x="2707" y="232"/>
                    </a:cubicBezTo>
                    <a:cubicBezTo>
                      <a:pt x="2729" y="230"/>
                      <a:pt x="2751" y="229"/>
                      <a:pt x="2771" y="229"/>
                    </a:cubicBezTo>
                    <a:close/>
                    <a:moveTo>
                      <a:pt x="3027" y="0"/>
                    </a:moveTo>
                    <a:cubicBezTo>
                      <a:pt x="2807" y="0"/>
                      <a:pt x="2582" y="63"/>
                      <a:pt x="2375" y="150"/>
                    </a:cubicBezTo>
                    <a:cubicBezTo>
                      <a:pt x="1987" y="314"/>
                      <a:pt x="1662" y="568"/>
                      <a:pt x="1372" y="860"/>
                    </a:cubicBezTo>
                    <a:cubicBezTo>
                      <a:pt x="1011" y="1228"/>
                      <a:pt x="706" y="1659"/>
                      <a:pt x="476" y="2121"/>
                    </a:cubicBezTo>
                    <a:cubicBezTo>
                      <a:pt x="247" y="2582"/>
                      <a:pt x="95" y="3070"/>
                      <a:pt x="32" y="3591"/>
                    </a:cubicBezTo>
                    <a:cubicBezTo>
                      <a:pt x="20" y="3698"/>
                      <a:pt x="12" y="3804"/>
                      <a:pt x="7" y="3911"/>
                    </a:cubicBezTo>
                    <a:cubicBezTo>
                      <a:pt x="0" y="4223"/>
                      <a:pt x="43" y="4537"/>
                      <a:pt x="198" y="4805"/>
                    </a:cubicBezTo>
                    <a:cubicBezTo>
                      <a:pt x="354" y="5074"/>
                      <a:pt x="617" y="5299"/>
                      <a:pt x="912" y="5374"/>
                    </a:cubicBezTo>
                    <a:cubicBezTo>
                      <a:pt x="995" y="5396"/>
                      <a:pt x="1081" y="5406"/>
                      <a:pt x="1167" y="5406"/>
                    </a:cubicBezTo>
                    <a:cubicBezTo>
                      <a:pt x="1388" y="5406"/>
                      <a:pt x="1614" y="5343"/>
                      <a:pt x="1822" y="5256"/>
                    </a:cubicBezTo>
                    <a:cubicBezTo>
                      <a:pt x="2210" y="5091"/>
                      <a:pt x="2535" y="4839"/>
                      <a:pt x="2824" y="4546"/>
                    </a:cubicBezTo>
                    <a:cubicBezTo>
                      <a:pt x="3186" y="4178"/>
                      <a:pt x="3492" y="3747"/>
                      <a:pt x="3721" y="3287"/>
                    </a:cubicBezTo>
                    <a:cubicBezTo>
                      <a:pt x="3949" y="2827"/>
                      <a:pt x="4102" y="2338"/>
                      <a:pt x="4165" y="1814"/>
                    </a:cubicBezTo>
                    <a:cubicBezTo>
                      <a:pt x="4185" y="1640"/>
                      <a:pt x="4194" y="1464"/>
                      <a:pt x="4185" y="1291"/>
                    </a:cubicBezTo>
                    <a:cubicBezTo>
                      <a:pt x="4172" y="1047"/>
                      <a:pt x="4118" y="810"/>
                      <a:pt x="3998" y="601"/>
                    </a:cubicBezTo>
                    <a:cubicBezTo>
                      <a:pt x="3843" y="332"/>
                      <a:pt x="3577" y="108"/>
                      <a:pt x="3284" y="32"/>
                    </a:cubicBezTo>
                    <a:cubicBezTo>
                      <a:pt x="3200" y="10"/>
                      <a:pt x="3114" y="0"/>
                      <a:pt x="30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4" name="Google Shape;6914;p25"/>
              <p:cNvSpPr/>
              <p:nvPr/>
            </p:nvSpPr>
            <p:spPr>
              <a:xfrm>
                <a:off x="8775498" y="4577807"/>
                <a:ext cx="123992" cy="113357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635" extrusionOk="0">
                    <a:moveTo>
                      <a:pt x="2980" y="0"/>
                    </a:moveTo>
                    <a:cubicBezTo>
                      <a:pt x="2865" y="0"/>
                      <a:pt x="2749" y="16"/>
                      <a:pt x="2638" y="43"/>
                    </a:cubicBezTo>
                    <a:cubicBezTo>
                      <a:pt x="2383" y="111"/>
                      <a:pt x="2142" y="225"/>
                      <a:pt x="1923" y="367"/>
                    </a:cubicBezTo>
                    <a:cubicBezTo>
                      <a:pt x="1703" y="511"/>
                      <a:pt x="1506" y="686"/>
                      <a:pt x="1323" y="872"/>
                    </a:cubicBezTo>
                    <a:cubicBezTo>
                      <a:pt x="601" y="1621"/>
                      <a:pt x="108" y="2597"/>
                      <a:pt x="0" y="3630"/>
                    </a:cubicBezTo>
                    <a:lnTo>
                      <a:pt x="12" y="3635"/>
                    </a:lnTo>
                    <a:cubicBezTo>
                      <a:pt x="144" y="2608"/>
                      <a:pt x="655" y="1652"/>
                      <a:pt x="1378" y="926"/>
                    </a:cubicBezTo>
                    <a:cubicBezTo>
                      <a:pt x="1740" y="567"/>
                      <a:pt x="2171" y="265"/>
                      <a:pt x="2663" y="134"/>
                    </a:cubicBezTo>
                    <a:cubicBezTo>
                      <a:pt x="2778" y="101"/>
                      <a:pt x="2899" y="82"/>
                      <a:pt x="3019" y="82"/>
                    </a:cubicBezTo>
                    <a:cubicBezTo>
                      <a:pt x="3149" y="82"/>
                      <a:pt x="3277" y="104"/>
                      <a:pt x="3398" y="156"/>
                    </a:cubicBezTo>
                    <a:cubicBezTo>
                      <a:pt x="3629" y="252"/>
                      <a:pt x="3829" y="429"/>
                      <a:pt x="3968" y="644"/>
                    </a:cubicBezTo>
                    <a:lnTo>
                      <a:pt x="3976" y="639"/>
                    </a:lnTo>
                    <a:cubicBezTo>
                      <a:pt x="3856" y="409"/>
                      <a:pt x="3664" y="210"/>
                      <a:pt x="3422" y="95"/>
                    </a:cubicBezTo>
                    <a:cubicBezTo>
                      <a:pt x="3285" y="28"/>
                      <a:pt x="3133" y="0"/>
                      <a:pt x="29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5" name="Google Shape;6915;p25"/>
              <p:cNvSpPr/>
              <p:nvPr/>
            </p:nvSpPr>
            <p:spPr>
              <a:xfrm>
                <a:off x="8588247" y="4365013"/>
                <a:ext cx="68732" cy="4341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1392" extrusionOk="0">
                    <a:moveTo>
                      <a:pt x="2204" y="1"/>
                    </a:moveTo>
                    <a:cubicBezTo>
                      <a:pt x="2204" y="258"/>
                      <a:pt x="1881" y="452"/>
                      <a:pt x="1882" y="455"/>
                    </a:cubicBezTo>
                    <a:cubicBezTo>
                      <a:pt x="1648" y="591"/>
                      <a:pt x="1363" y="635"/>
                      <a:pt x="1086" y="635"/>
                    </a:cubicBezTo>
                    <a:cubicBezTo>
                      <a:pt x="1056" y="635"/>
                      <a:pt x="1025" y="634"/>
                      <a:pt x="995" y="633"/>
                    </a:cubicBezTo>
                    <a:cubicBezTo>
                      <a:pt x="751" y="625"/>
                      <a:pt x="515" y="584"/>
                      <a:pt x="305" y="445"/>
                    </a:cubicBezTo>
                    <a:cubicBezTo>
                      <a:pt x="147" y="341"/>
                      <a:pt x="0" y="183"/>
                      <a:pt x="0" y="6"/>
                    </a:cubicBezTo>
                    <a:lnTo>
                      <a:pt x="0" y="750"/>
                    </a:lnTo>
                    <a:lnTo>
                      <a:pt x="6" y="823"/>
                    </a:lnTo>
                    <a:cubicBezTo>
                      <a:pt x="10" y="849"/>
                      <a:pt x="13" y="870"/>
                      <a:pt x="22" y="895"/>
                    </a:cubicBezTo>
                    <a:cubicBezTo>
                      <a:pt x="29" y="921"/>
                      <a:pt x="36" y="942"/>
                      <a:pt x="49" y="967"/>
                    </a:cubicBezTo>
                    <a:cubicBezTo>
                      <a:pt x="62" y="993"/>
                      <a:pt x="70" y="1011"/>
                      <a:pt x="86" y="1036"/>
                    </a:cubicBezTo>
                    <a:cubicBezTo>
                      <a:pt x="106" y="1063"/>
                      <a:pt x="118" y="1076"/>
                      <a:pt x="137" y="1100"/>
                    </a:cubicBezTo>
                    <a:cubicBezTo>
                      <a:pt x="151" y="1116"/>
                      <a:pt x="161" y="1126"/>
                      <a:pt x="177" y="1142"/>
                    </a:cubicBezTo>
                    <a:cubicBezTo>
                      <a:pt x="193" y="1157"/>
                      <a:pt x="200" y="1164"/>
                      <a:pt x="219" y="1178"/>
                    </a:cubicBezTo>
                    <a:cubicBezTo>
                      <a:pt x="242" y="1194"/>
                      <a:pt x="243" y="1197"/>
                      <a:pt x="266" y="1211"/>
                    </a:cubicBezTo>
                    <a:cubicBezTo>
                      <a:pt x="283" y="1223"/>
                      <a:pt x="285" y="1224"/>
                      <a:pt x="301" y="1233"/>
                    </a:cubicBezTo>
                    <a:cubicBezTo>
                      <a:pt x="309" y="1240"/>
                      <a:pt x="342" y="1259"/>
                      <a:pt x="355" y="1264"/>
                    </a:cubicBezTo>
                    <a:cubicBezTo>
                      <a:pt x="367" y="1272"/>
                      <a:pt x="398" y="1283"/>
                      <a:pt x="413" y="1290"/>
                    </a:cubicBezTo>
                    <a:cubicBezTo>
                      <a:pt x="428" y="1296"/>
                      <a:pt x="456" y="1308"/>
                      <a:pt x="472" y="1315"/>
                    </a:cubicBezTo>
                    <a:cubicBezTo>
                      <a:pt x="496" y="1323"/>
                      <a:pt x="539" y="1336"/>
                      <a:pt x="566" y="1343"/>
                    </a:cubicBezTo>
                    <a:cubicBezTo>
                      <a:pt x="595" y="1352"/>
                      <a:pt x="638" y="1361"/>
                      <a:pt x="667" y="1366"/>
                    </a:cubicBezTo>
                    <a:cubicBezTo>
                      <a:pt x="697" y="1372"/>
                      <a:pt x="740" y="1379"/>
                      <a:pt x="772" y="1382"/>
                    </a:cubicBezTo>
                    <a:cubicBezTo>
                      <a:pt x="820" y="1388"/>
                      <a:pt x="887" y="1391"/>
                      <a:pt x="937" y="1391"/>
                    </a:cubicBezTo>
                    <a:cubicBezTo>
                      <a:pt x="949" y="1392"/>
                      <a:pt x="962" y="1392"/>
                      <a:pt x="975" y="1392"/>
                    </a:cubicBezTo>
                    <a:cubicBezTo>
                      <a:pt x="1018" y="1392"/>
                      <a:pt x="1065" y="1389"/>
                      <a:pt x="1106" y="1387"/>
                    </a:cubicBezTo>
                    <a:cubicBezTo>
                      <a:pt x="1157" y="1382"/>
                      <a:pt x="1221" y="1375"/>
                      <a:pt x="1275" y="1366"/>
                    </a:cubicBezTo>
                    <a:cubicBezTo>
                      <a:pt x="1328" y="1358"/>
                      <a:pt x="1387" y="1345"/>
                      <a:pt x="1441" y="1332"/>
                    </a:cubicBezTo>
                    <a:cubicBezTo>
                      <a:pt x="1517" y="1315"/>
                      <a:pt x="1603" y="1286"/>
                      <a:pt x="1675" y="1257"/>
                    </a:cubicBezTo>
                    <a:cubicBezTo>
                      <a:pt x="1750" y="1230"/>
                      <a:pt x="1819" y="1194"/>
                      <a:pt x="1881" y="1159"/>
                    </a:cubicBezTo>
                    <a:cubicBezTo>
                      <a:pt x="1922" y="1136"/>
                      <a:pt x="1961" y="1109"/>
                      <a:pt x="1996" y="1085"/>
                    </a:cubicBezTo>
                    <a:cubicBezTo>
                      <a:pt x="2019" y="1065"/>
                      <a:pt x="2037" y="1049"/>
                      <a:pt x="2054" y="1033"/>
                    </a:cubicBezTo>
                    <a:cubicBezTo>
                      <a:pt x="2076" y="1014"/>
                      <a:pt x="2092" y="997"/>
                      <a:pt x="2106" y="978"/>
                    </a:cubicBezTo>
                    <a:cubicBezTo>
                      <a:pt x="2125" y="958"/>
                      <a:pt x="2136" y="942"/>
                      <a:pt x="2148" y="925"/>
                    </a:cubicBezTo>
                    <a:cubicBezTo>
                      <a:pt x="2161" y="904"/>
                      <a:pt x="2169" y="886"/>
                      <a:pt x="2178" y="869"/>
                    </a:cubicBezTo>
                    <a:cubicBezTo>
                      <a:pt x="2185" y="847"/>
                      <a:pt x="2191" y="832"/>
                      <a:pt x="2197" y="812"/>
                    </a:cubicBezTo>
                    <a:cubicBezTo>
                      <a:pt x="2200" y="791"/>
                      <a:pt x="2203" y="774"/>
                      <a:pt x="2204" y="755"/>
                    </a:cubicBezTo>
                    <a:lnTo>
                      <a:pt x="22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6" name="Google Shape;6916;p25"/>
              <p:cNvSpPr/>
              <p:nvPr/>
            </p:nvSpPr>
            <p:spPr>
              <a:xfrm>
                <a:off x="8599661" y="4342938"/>
                <a:ext cx="45780" cy="26195"/>
              </a:xfrm>
              <a:custGeom>
                <a:avLst/>
                <a:gdLst/>
                <a:ahLst/>
                <a:cxnLst/>
                <a:rect l="l" t="t" r="r" b="b"/>
                <a:pathLst>
                  <a:path w="1468" h="840" extrusionOk="0">
                    <a:moveTo>
                      <a:pt x="742" y="0"/>
                    </a:moveTo>
                    <a:cubicBezTo>
                      <a:pt x="714" y="0"/>
                      <a:pt x="687" y="1"/>
                      <a:pt x="659" y="3"/>
                    </a:cubicBezTo>
                    <a:cubicBezTo>
                      <a:pt x="537" y="10"/>
                      <a:pt x="413" y="38"/>
                      <a:pt x="292" y="89"/>
                    </a:cubicBezTo>
                    <a:cubicBezTo>
                      <a:pt x="198" y="130"/>
                      <a:pt x="104" y="187"/>
                      <a:pt x="54" y="273"/>
                    </a:cubicBezTo>
                    <a:cubicBezTo>
                      <a:pt x="6" y="360"/>
                      <a:pt x="1" y="475"/>
                      <a:pt x="44" y="562"/>
                    </a:cubicBezTo>
                    <a:cubicBezTo>
                      <a:pt x="101" y="674"/>
                      <a:pt x="235" y="739"/>
                      <a:pt x="364" y="779"/>
                    </a:cubicBezTo>
                    <a:cubicBezTo>
                      <a:pt x="493" y="821"/>
                      <a:pt x="612" y="840"/>
                      <a:pt x="731" y="840"/>
                    </a:cubicBezTo>
                    <a:cubicBezTo>
                      <a:pt x="758" y="840"/>
                      <a:pt x="784" y="839"/>
                      <a:pt x="810" y="837"/>
                    </a:cubicBezTo>
                    <a:cubicBezTo>
                      <a:pt x="932" y="828"/>
                      <a:pt x="1056" y="801"/>
                      <a:pt x="1177" y="751"/>
                    </a:cubicBezTo>
                    <a:cubicBezTo>
                      <a:pt x="1200" y="741"/>
                      <a:pt x="1226" y="729"/>
                      <a:pt x="1249" y="718"/>
                    </a:cubicBezTo>
                    <a:cubicBezTo>
                      <a:pt x="1316" y="679"/>
                      <a:pt x="1379" y="633"/>
                      <a:pt x="1415" y="567"/>
                    </a:cubicBezTo>
                    <a:cubicBezTo>
                      <a:pt x="1463" y="480"/>
                      <a:pt x="1467" y="365"/>
                      <a:pt x="1424" y="276"/>
                    </a:cubicBezTo>
                    <a:cubicBezTo>
                      <a:pt x="1369" y="167"/>
                      <a:pt x="1234" y="102"/>
                      <a:pt x="1105" y="59"/>
                    </a:cubicBezTo>
                    <a:cubicBezTo>
                      <a:pt x="979" y="18"/>
                      <a:pt x="860" y="0"/>
                      <a:pt x="7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7" name="Google Shape;6917;p25"/>
              <p:cNvSpPr/>
              <p:nvPr/>
            </p:nvSpPr>
            <p:spPr>
              <a:xfrm>
                <a:off x="8588185" y="4340848"/>
                <a:ext cx="68638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1424" extrusionOk="0">
                    <a:moveTo>
                      <a:pt x="1110" y="67"/>
                    </a:moveTo>
                    <a:cubicBezTo>
                      <a:pt x="1228" y="67"/>
                      <a:pt x="1347" y="85"/>
                      <a:pt x="1473" y="126"/>
                    </a:cubicBezTo>
                    <a:cubicBezTo>
                      <a:pt x="1602" y="169"/>
                      <a:pt x="1737" y="234"/>
                      <a:pt x="1792" y="343"/>
                    </a:cubicBezTo>
                    <a:cubicBezTo>
                      <a:pt x="1835" y="432"/>
                      <a:pt x="1831" y="549"/>
                      <a:pt x="1783" y="634"/>
                    </a:cubicBezTo>
                    <a:cubicBezTo>
                      <a:pt x="1747" y="700"/>
                      <a:pt x="1684" y="749"/>
                      <a:pt x="1617" y="785"/>
                    </a:cubicBezTo>
                    <a:cubicBezTo>
                      <a:pt x="1594" y="796"/>
                      <a:pt x="1568" y="808"/>
                      <a:pt x="1545" y="818"/>
                    </a:cubicBezTo>
                    <a:cubicBezTo>
                      <a:pt x="1424" y="868"/>
                      <a:pt x="1300" y="895"/>
                      <a:pt x="1178" y="904"/>
                    </a:cubicBezTo>
                    <a:cubicBezTo>
                      <a:pt x="1152" y="906"/>
                      <a:pt x="1126" y="907"/>
                      <a:pt x="1099" y="907"/>
                    </a:cubicBezTo>
                    <a:cubicBezTo>
                      <a:pt x="980" y="907"/>
                      <a:pt x="861" y="888"/>
                      <a:pt x="732" y="846"/>
                    </a:cubicBezTo>
                    <a:cubicBezTo>
                      <a:pt x="603" y="803"/>
                      <a:pt x="469" y="739"/>
                      <a:pt x="412" y="629"/>
                    </a:cubicBezTo>
                    <a:cubicBezTo>
                      <a:pt x="367" y="542"/>
                      <a:pt x="373" y="427"/>
                      <a:pt x="422" y="340"/>
                    </a:cubicBezTo>
                    <a:cubicBezTo>
                      <a:pt x="472" y="254"/>
                      <a:pt x="566" y="197"/>
                      <a:pt x="660" y="156"/>
                    </a:cubicBezTo>
                    <a:cubicBezTo>
                      <a:pt x="781" y="105"/>
                      <a:pt x="905" y="77"/>
                      <a:pt x="1027" y="70"/>
                    </a:cubicBezTo>
                    <a:cubicBezTo>
                      <a:pt x="1055" y="68"/>
                      <a:pt x="1082" y="67"/>
                      <a:pt x="1110" y="67"/>
                    </a:cubicBezTo>
                    <a:close/>
                    <a:moveTo>
                      <a:pt x="1105" y="0"/>
                    </a:moveTo>
                    <a:cubicBezTo>
                      <a:pt x="1076" y="0"/>
                      <a:pt x="1047" y="1"/>
                      <a:pt x="1018" y="3"/>
                    </a:cubicBezTo>
                    <a:cubicBezTo>
                      <a:pt x="980" y="4"/>
                      <a:pt x="937" y="8"/>
                      <a:pt x="899" y="11"/>
                    </a:cubicBezTo>
                    <a:cubicBezTo>
                      <a:pt x="863" y="17"/>
                      <a:pt x="819" y="24"/>
                      <a:pt x="783" y="31"/>
                    </a:cubicBezTo>
                    <a:cubicBezTo>
                      <a:pt x="747" y="38"/>
                      <a:pt x="701" y="49"/>
                      <a:pt x="669" y="59"/>
                    </a:cubicBezTo>
                    <a:cubicBezTo>
                      <a:pt x="635" y="69"/>
                      <a:pt x="591" y="83"/>
                      <a:pt x="560" y="96"/>
                    </a:cubicBezTo>
                    <a:cubicBezTo>
                      <a:pt x="527" y="110"/>
                      <a:pt x="487" y="126"/>
                      <a:pt x="455" y="142"/>
                    </a:cubicBezTo>
                    <a:cubicBezTo>
                      <a:pt x="426" y="159"/>
                      <a:pt x="389" y="178"/>
                      <a:pt x="361" y="197"/>
                    </a:cubicBezTo>
                    <a:cubicBezTo>
                      <a:pt x="336" y="212"/>
                      <a:pt x="301" y="238"/>
                      <a:pt x="277" y="257"/>
                    </a:cubicBezTo>
                    <a:cubicBezTo>
                      <a:pt x="252" y="277"/>
                      <a:pt x="222" y="304"/>
                      <a:pt x="200" y="327"/>
                    </a:cubicBezTo>
                    <a:cubicBezTo>
                      <a:pt x="175" y="350"/>
                      <a:pt x="152" y="382"/>
                      <a:pt x="131" y="407"/>
                    </a:cubicBezTo>
                    <a:cubicBezTo>
                      <a:pt x="113" y="432"/>
                      <a:pt x="90" y="465"/>
                      <a:pt x="77" y="493"/>
                    </a:cubicBezTo>
                    <a:cubicBezTo>
                      <a:pt x="60" y="522"/>
                      <a:pt x="45" y="557"/>
                      <a:pt x="35" y="588"/>
                    </a:cubicBezTo>
                    <a:cubicBezTo>
                      <a:pt x="24" y="621"/>
                      <a:pt x="15" y="658"/>
                      <a:pt x="9" y="691"/>
                    </a:cubicBezTo>
                    <a:cubicBezTo>
                      <a:pt x="2" y="723"/>
                      <a:pt x="1" y="760"/>
                      <a:pt x="1" y="795"/>
                    </a:cubicBezTo>
                    <a:cubicBezTo>
                      <a:pt x="1" y="974"/>
                      <a:pt x="146" y="1131"/>
                      <a:pt x="300" y="1233"/>
                    </a:cubicBezTo>
                    <a:cubicBezTo>
                      <a:pt x="510" y="1371"/>
                      <a:pt x="745" y="1413"/>
                      <a:pt x="990" y="1421"/>
                    </a:cubicBezTo>
                    <a:cubicBezTo>
                      <a:pt x="1022" y="1423"/>
                      <a:pt x="1055" y="1423"/>
                      <a:pt x="1088" y="1423"/>
                    </a:cubicBezTo>
                    <a:cubicBezTo>
                      <a:pt x="1362" y="1423"/>
                      <a:pt x="1644" y="1378"/>
                      <a:pt x="1877" y="1243"/>
                    </a:cubicBezTo>
                    <a:cubicBezTo>
                      <a:pt x="1877" y="1243"/>
                      <a:pt x="2200" y="1052"/>
                      <a:pt x="2200" y="795"/>
                    </a:cubicBezTo>
                    <a:cubicBezTo>
                      <a:pt x="2200" y="787"/>
                      <a:pt x="2200" y="780"/>
                      <a:pt x="2199" y="773"/>
                    </a:cubicBezTo>
                    <a:cubicBezTo>
                      <a:pt x="2199" y="737"/>
                      <a:pt x="2194" y="703"/>
                      <a:pt x="2187" y="668"/>
                    </a:cubicBezTo>
                    <a:cubicBezTo>
                      <a:pt x="2179" y="632"/>
                      <a:pt x="2170" y="601"/>
                      <a:pt x="2157" y="568"/>
                    </a:cubicBezTo>
                    <a:cubicBezTo>
                      <a:pt x="2143" y="534"/>
                      <a:pt x="2128" y="503"/>
                      <a:pt x="2111" y="473"/>
                    </a:cubicBezTo>
                    <a:cubicBezTo>
                      <a:pt x="2091" y="441"/>
                      <a:pt x="2072" y="414"/>
                      <a:pt x="2049" y="385"/>
                    </a:cubicBezTo>
                    <a:cubicBezTo>
                      <a:pt x="2026" y="355"/>
                      <a:pt x="2003" y="330"/>
                      <a:pt x="1976" y="304"/>
                    </a:cubicBezTo>
                    <a:cubicBezTo>
                      <a:pt x="1949" y="279"/>
                      <a:pt x="1923" y="257"/>
                      <a:pt x="1891" y="234"/>
                    </a:cubicBezTo>
                    <a:cubicBezTo>
                      <a:pt x="1861" y="208"/>
                      <a:pt x="1832" y="192"/>
                      <a:pt x="1798" y="172"/>
                    </a:cubicBezTo>
                    <a:cubicBezTo>
                      <a:pt x="1766" y="152"/>
                      <a:pt x="1737" y="139"/>
                      <a:pt x="1701" y="122"/>
                    </a:cubicBezTo>
                    <a:cubicBezTo>
                      <a:pt x="1667" y="105"/>
                      <a:pt x="1638" y="95"/>
                      <a:pt x="1598" y="80"/>
                    </a:cubicBezTo>
                    <a:cubicBezTo>
                      <a:pt x="1560" y="67"/>
                      <a:pt x="1527" y="59"/>
                      <a:pt x="1489" y="47"/>
                    </a:cubicBezTo>
                    <a:cubicBezTo>
                      <a:pt x="1451" y="38"/>
                      <a:pt x="1418" y="31"/>
                      <a:pt x="1375" y="24"/>
                    </a:cubicBezTo>
                    <a:cubicBezTo>
                      <a:pt x="1336" y="17"/>
                      <a:pt x="1300" y="11"/>
                      <a:pt x="1259" y="8"/>
                    </a:cubicBezTo>
                    <a:cubicBezTo>
                      <a:pt x="1208" y="3"/>
                      <a:pt x="1157" y="0"/>
                      <a:pt x="11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8" name="Google Shape;6918;p25"/>
              <p:cNvSpPr/>
              <p:nvPr/>
            </p:nvSpPr>
            <p:spPr>
              <a:xfrm>
                <a:off x="8619182" y="4365013"/>
                <a:ext cx="38077" cy="19927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639" extrusionOk="0">
                    <a:moveTo>
                      <a:pt x="1212" y="1"/>
                    </a:moveTo>
                    <a:lnTo>
                      <a:pt x="1212" y="1"/>
                    </a:lnTo>
                    <a:cubicBezTo>
                      <a:pt x="1200" y="129"/>
                      <a:pt x="1121" y="231"/>
                      <a:pt x="1035" y="311"/>
                    </a:cubicBezTo>
                    <a:cubicBezTo>
                      <a:pt x="946" y="396"/>
                      <a:pt x="841" y="461"/>
                      <a:pt x="726" y="502"/>
                    </a:cubicBezTo>
                    <a:cubicBezTo>
                      <a:pt x="499" y="594"/>
                      <a:pt x="249" y="617"/>
                      <a:pt x="0" y="627"/>
                    </a:cubicBezTo>
                    <a:cubicBezTo>
                      <a:pt x="67" y="635"/>
                      <a:pt x="135" y="639"/>
                      <a:pt x="203" y="639"/>
                    </a:cubicBezTo>
                    <a:cubicBezTo>
                      <a:pt x="386" y="639"/>
                      <a:pt x="569" y="611"/>
                      <a:pt x="743" y="546"/>
                    </a:cubicBezTo>
                    <a:cubicBezTo>
                      <a:pt x="860" y="498"/>
                      <a:pt x="973" y="431"/>
                      <a:pt x="1060" y="337"/>
                    </a:cubicBezTo>
                    <a:cubicBezTo>
                      <a:pt x="1147" y="249"/>
                      <a:pt x="1221" y="129"/>
                      <a:pt x="12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9" name="Google Shape;6919;p25"/>
              <p:cNvSpPr/>
              <p:nvPr/>
            </p:nvSpPr>
            <p:spPr>
              <a:xfrm>
                <a:off x="8383927" y="4563564"/>
                <a:ext cx="92838" cy="80520"/>
              </a:xfrm>
              <a:custGeom>
                <a:avLst/>
                <a:gdLst/>
                <a:ahLst/>
                <a:cxnLst/>
                <a:rect l="l" t="t" r="r" b="b"/>
                <a:pathLst>
                  <a:path w="2977" h="2582" extrusionOk="0">
                    <a:moveTo>
                      <a:pt x="2132" y="0"/>
                    </a:moveTo>
                    <a:cubicBezTo>
                      <a:pt x="2082" y="0"/>
                      <a:pt x="2034" y="11"/>
                      <a:pt x="1990" y="37"/>
                    </a:cubicBezTo>
                    <a:cubicBezTo>
                      <a:pt x="1103" y="547"/>
                      <a:pt x="901" y="664"/>
                      <a:pt x="16" y="1176"/>
                    </a:cubicBezTo>
                    <a:lnTo>
                      <a:pt x="1" y="1194"/>
                    </a:lnTo>
                    <a:cubicBezTo>
                      <a:pt x="222" y="1374"/>
                      <a:pt x="377" y="1593"/>
                      <a:pt x="511" y="1825"/>
                    </a:cubicBezTo>
                    <a:cubicBezTo>
                      <a:pt x="643" y="2057"/>
                      <a:pt x="755" y="2301"/>
                      <a:pt x="801" y="2582"/>
                    </a:cubicBezTo>
                    <a:lnTo>
                      <a:pt x="826" y="2577"/>
                    </a:lnTo>
                    <a:cubicBezTo>
                      <a:pt x="1710" y="2067"/>
                      <a:pt x="1914" y="1951"/>
                      <a:pt x="2798" y="1439"/>
                    </a:cubicBezTo>
                    <a:cubicBezTo>
                      <a:pt x="2942" y="1358"/>
                      <a:pt x="2977" y="1153"/>
                      <a:pt x="2962" y="977"/>
                    </a:cubicBezTo>
                    <a:cubicBezTo>
                      <a:pt x="2948" y="798"/>
                      <a:pt x="2882" y="647"/>
                      <a:pt x="2800" y="504"/>
                    </a:cubicBezTo>
                    <a:cubicBezTo>
                      <a:pt x="2719" y="362"/>
                      <a:pt x="2621" y="230"/>
                      <a:pt x="2473" y="126"/>
                    </a:cubicBezTo>
                    <a:cubicBezTo>
                      <a:pt x="2371" y="56"/>
                      <a:pt x="2246" y="0"/>
                      <a:pt x="2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0" name="Google Shape;6920;p25"/>
              <p:cNvSpPr/>
              <p:nvPr/>
            </p:nvSpPr>
            <p:spPr>
              <a:xfrm>
                <a:off x="8333508" y="4595715"/>
                <a:ext cx="68669" cy="88098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2825" extrusionOk="0">
                    <a:moveTo>
                      <a:pt x="605" y="0"/>
                    </a:moveTo>
                    <a:cubicBezTo>
                      <a:pt x="561" y="0"/>
                      <a:pt x="517" y="5"/>
                      <a:pt x="475" y="15"/>
                    </a:cubicBezTo>
                    <a:cubicBezTo>
                      <a:pt x="436" y="27"/>
                      <a:pt x="399" y="43"/>
                      <a:pt x="363" y="61"/>
                    </a:cubicBezTo>
                    <a:cubicBezTo>
                      <a:pt x="257" y="119"/>
                      <a:pt x="163" y="209"/>
                      <a:pt x="103" y="314"/>
                    </a:cubicBezTo>
                    <a:cubicBezTo>
                      <a:pt x="22" y="454"/>
                      <a:pt x="1" y="618"/>
                      <a:pt x="4" y="782"/>
                    </a:cubicBezTo>
                    <a:cubicBezTo>
                      <a:pt x="5" y="839"/>
                      <a:pt x="9" y="892"/>
                      <a:pt x="17" y="948"/>
                    </a:cubicBezTo>
                    <a:cubicBezTo>
                      <a:pt x="48" y="1221"/>
                      <a:pt x="130" y="1477"/>
                      <a:pt x="248" y="1717"/>
                    </a:cubicBezTo>
                    <a:cubicBezTo>
                      <a:pt x="367" y="1959"/>
                      <a:pt x="528" y="2185"/>
                      <a:pt x="717" y="2376"/>
                    </a:cubicBezTo>
                    <a:cubicBezTo>
                      <a:pt x="868" y="2528"/>
                      <a:pt x="1037" y="2659"/>
                      <a:pt x="1240" y="2745"/>
                    </a:cubicBezTo>
                    <a:cubicBezTo>
                      <a:pt x="1349" y="2792"/>
                      <a:pt x="1467" y="2824"/>
                      <a:pt x="1582" y="2824"/>
                    </a:cubicBezTo>
                    <a:cubicBezTo>
                      <a:pt x="1627" y="2824"/>
                      <a:pt x="1672" y="2819"/>
                      <a:pt x="1715" y="2809"/>
                    </a:cubicBezTo>
                    <a:cubicBezTo>
                      <a:pt x="1766" y="2796"/>
                      <a:pt x="1817" y="2773"/>
                      <a:pt x="1864" y="2744"/>
                    </a:cubicBezTo>
                    <a:cubicBezTo>
                      <a:pt x="1956" y="2686"/>
                      <a:pt x="2037" y="2603"/>
                      <a:pt x="2090" y="2510"/>
                    </a:cubicBezTo>
                    <a:cubicBezTo>
                      <a:pt x="2196" y="2323"/>
                      <a:pt x="2202" y="2093"/>
                      <a:pt x="2176" y="1877"/>
                    </a:cubicBezTo>
                    <a:cubicBezTo>
                      <a:pt x="2144" y="1602"/>
                      <a:pt x="2065" y="1348"/>
                      <a:pt x="1943" y="1108"/>
                    </a:cubicBezTo>
                    <a:cubicBezTo>
                      <a:pt x="1824" y="868"/>
                      <a:pt x="1663" y="641"/>
                      <a:pt x="1474" y="451"/>
                    </a:cubicBezTo>
                    <a:cubicBezTo>
                      <a:pt x="1324" y="298"/>
                      <a:pt x="1152" y="165"/>
                      <a:pt x="951" y="80"/>
                    </a:cubicBezTo>
                    <a:cubicBezTo>
                      <a:pt x="842" y="33"/>
                      <a:pt x="721" y="0"/>
                      <a:pt x="6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1" name="Google Shape;6921;p25"/>
              <p:cNvSpPr/>
              <p:nvPr/>
            </p:nvSpPr>
            <p:spPr>
              <a:xfrm>
                <a:off x="8344828" y="4590570"/>
                <a:ext cx="66767" cy="90811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2912" extrusionOk="0">
                    <a:moveTo>
                      <a:pt x="529" y="0"/>
                    </a:moveTo>
                    <a:cubicBezTo>
                      <a:pt x="434" y="0"/>
                      <a:pt x="342" y="21"/>
                      <a:pt x="260" y="68"/>
                    </a:cubicBezTo>
                    <a:cubicBezTo>
                      <a:pt x="174" y="118"/>
                      <a:pt x="86" y="166"/>
                      <a:pt x="0" y="219"/>
                    </a:cubicBezTo>
                    <a:lnTo>
                      <a:pt x="3" y="223"/>
                    </a:lnTo>
                    <a:cubicBezTo>
                      <a:pt x="39" y="205"/>
                      <a:pt x="78" y="187"/>
                      <a:pt x="115" y="179"/>
                    </a:cubicBezTo>
                    <a:cubicBezTo>
                      <a:pt x="158" y="169"/>
                      <a:pt x="201" y="164"/>
                      <a:pt x="245" y="164"/>
                    </a:cubicBezTo>
                    <a:cubicBezTo>
                      <a:pt x="362" y="164"/>
                      <a:pt x="481" y="197"/>
                      <a:pt x="591" y="243"/>
                    </a:cubicBezTo>
                    <a:cubicBezTo>
                      <a:pt x="792" y="328"/>
                      <a:pt x="963" y="459"/>
                      <a:pt x="1114" y="614"/>
                    </a:cubicBezTo>
                    <a:cubicBezTo>
                      <a:pt x="1303" y="806"/>
                      <a:pt x="1465" y="1031"/>
                      <a:pt x="1583" y="1271"/>
                    </a:cubicBezTo>
                    <a:cubicBezTo>
                      <a:pt x="1704" y="1513"/>
                      <a:pt x="1783" y="1767"/>
                      <a:pt x="1816" y="2041"/>
                    </a:cubicBezTo>
                    <a:cubicBezTo>
                      <a:pt x="1840" y="2256"/>
                      <a:pt x="1835" y="2486"/>
                      <a:pt x="1730" y="2673"/>
                    </a:cubicBezTo>
                    <a:cubicBezTo>
                      <a:pt x="1675" y="2767"/>
                      <a:pt x="1595" y="2850"/>
                      <a:pt x="1503" y="2907"/>
                    </a:cubicBezTo>
                    <a:lnTo>
                      <a:pt x="1507" y="2912"/>
                    </a:lnTo>
                    <a:cubicBezTo>
                      <a:pt x="1605" y="2854"/>
                      <a:pt x="1704" y="2800"/>
                      <a:pt x="1803" y="2742"/>
                    </a:cubicBezTo>
                    <a:cubicBezTo>
                      <a:pt x="2072" y="2585"/>
                      <a:pt x="2141" y="2196"/>
                      <a:pt x="2114" y="1858"/>
                    </a:cubicBezTo>
                    <a:cubicBezTo>
                      <a:pt x="2108" y="1811"/>
                      <a:pt x="2103" y="1762"/>
                      <a:pt x="2095" y="1716"/>
                    </a:cubicBezTo>
                    <a:cubicBezTo>
                      <a:pt x="2050" y="1435"/>
                      <a:pt x="1940" y="1191"/>
                      <a:pt x="1804" y="959"/>
                    </a:cubicBezTo>
                    <a:cubicBezTo>
                      <a:pt x="1669" y="729"/>
                      <a:pt x="1515" y="508"/>
                      <a:pt x="1294" y="328"/>
                    </a:cubicBezTo>
                    <a:cubicBezTo>
                      <a:pt x="1258" y="298"/>
                      <a:pt x="1221" y="269"/>
                      <a:pt x="1180" y="242"/>
                    </a:cubicBezTo>
                    <a:cubicBezTo>
                      <a:pt x="986" y="108"/>
                      <a:pt x="747" y="0"/>
                      <a:pt x="5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2" name="Google Shape;6922;p25"/>
              <p:cNvSpPr/>
              <p:nvPr/>
            </p:nvSpPr>
            <p:spPr>
              <a:xfrm>
                <a:off x="7763483" y="3846074"/>
                <a:ext cx="525093" cy="777660"/>
              </a:xfrm>
              <a:custGeom>
                <a:avLst/>
                <a:gdLst/>
                <a:ahLst/>
                <a:cxnLst/>
                <a:rect l="l" t="t" r="r" b="b"/>
                <a:pathLst>
                  <a:path w="16838" h="24937" extrusionOk="0">
                    <a:moveTo>
                      <a:pt x="1" y="1"/>
                    </a:moveTo>
                    <a:lnTo>
                      <a:pt x="1" y="5304"/>
                    </a:lnTo>
                    <a:cubicBezTo>
                      <a:pt x="2" y="5619"/>
                      <a:pt x="27" y="5931"/>
                      <a:pt x="74" y="6245"/>
                    </a:cubicBezTo>
                    <a:cubicBezTo>
                      <a:pt x="124" y="6556"/>
                      <a:pt x="196" y="6870"/>
                      <a:pt x="290" y="7179"/>
                    </a:cubicBezTo>
                    <a:cubicBezTo>
                      <a:pt x="353" y="7383"/>
                      <a:pt x="426" y="7590"/>
                      <a:pt x="510" y="7793"/>
                    </a:cubicBezTo>
                    <a:cubicBezTo>
                      <a:pt x="592" y="7994"/>
                      <a:pt x="688" y="8200"/>
                      <a:pt x="790" y="8398"/>
                    </a:cubicBezTo>
                    <a:cubicBezTo>
                      <a:pt x="892" y="8598"/>
                      <a:pt x="1007" y="8801"/>
                      <a:pt x="1129" y="8995"/>
                    </a:cubicBezTo>
                    <a:cubicBezTo>
                      <a:pt x="1252" y="9193"/>
                      <a:pt x="1387" y="9390"/>
                      <a:pt x="1529" y="9581"/>
                    </a:cubicBezTo>
                    <a:cubicBezTo>
                      <a:pt x="1668" y="9774"/>
                      <a:pt x="1824" y="9965"/>
                      <a:pt x="1983" y="10152"/>
                    </a:cubicBezTo>
                    <a:cubicBezTo>
                      <a:pt x="2143" y="10339"/>
                      <a:pt x="2317" y="10526"/>
                      <a:pt x="2495" y="10708"/>
                    </a:cubicBezTo>
                    <a:cubicBezTo>
                      <a:pt x="2675" y="10888"/>
                      <a:pt x="2867" y="11069"/>
                      <a:pt x="3063" y="11245"/>
                    </a:cubicBezTo>
                    <a:cubicBezTo>
                      <a:pt x="3259" y="11420"/>
                      <a:pt x="3470" y="11594"/>
                      <a:pt x="3681" y="11762"/>
                    </a:cubicBezTo>
                    <a:cubicBezTo>
                      <a:pt x="3825" y="11874"/>
                      <a:pt x="3973" y="11988"/>
                      <a:pt x="4121" y="12096"/>
                    </a:cubicBezTo>
                    <a:cubicBezTo>
                      <a:pt x="4269" y="12205"/>
                      <a:pt x="4427" y="12314"/>
                      <a:pt x="4584" y="12421"/>
                    </a:cubicBezTo>
                    <a:cubicBezTo>
                      <a:pt x="4739" y="12527"/>
                      <a:pt x="4903" y="12632"/>
                      <a:pt x="5067" y="12733"/>
                    </a:cubicBezTo>
                    <a:cubicBezTo>
                      <a:pt x="5231" y="12838"/>
                      <a:pt x="5401" y="12938"/>
                      <a:pt x="5572" y="13037"/>
                    </a:cubicBezTo>
                    <a:cubicBezTo>
                      <a:pt x="5698" y="13111"/>
                      <a:pt x="5828" y="13183"/>
                      <a:pt x="5958" y="13255"/>
                    </a:cubicBezTo>
                    <a:cubicBezTo>
                      <a:pt x="6223" y="13400"/>
                      <a:pt x="6485" y="13535"/>
                      <a:pt x="6764" y="13670"/>
                    </a:cubicBezTo>
                    <a:cubicBezTo>
                      <a:pt x="7040" y="13804"/>
                      <a:pt x="7318" y="13932"/>
                      <a:pt x="7610" y="14058"/>
                    </a:cubicBezTo>
                    <a:cubicBezTo>
                      <a:pt x="7806" y="14142"/>
                      <a:pt x="8001" y="14225"/>
                      <a:pt x="8201" y="14304"/>
                    </a:cubicBezTo>
                    <a:cubicBezTo>
                      <a:pt x="8336" y="14507"/>
                      <a:pt x="8474" y="14721"/>
                      <a:pt x="8604" y="14924"/>
                    </a:cubicBezTo>
                    <a:cubicBezTo>
                      <a:pt x="8796" y="15224"/>
                      <a:pt x="8990" y="15536"/>
                      <a:pt x="9175" y="15835"/>
                    </a:cubicBezTo>
                    <a:cubicBezTo>
                      <a:pt x="9361" y="16136"/>
                      <a:pt x="9551" y="16442"/>
                      <a:pt x="9735" y="16742"/>
                    </a:cubicBezTo>
                    <a:cubicBezTo>
                      <a:pt x="10016" y="17199"/>
                      <a:pt x="10300" y="17654"/>
                      <a:pt x="10583" y="18101"/>
                    </a:cubicBezTo>
                    <a:cubicBezTo>
                      <a:pt x="10776" y="18400"/>
                      <a:pt x="10964" y="18696"/>
                      <a:pt x="11158" y="18989"/>
                    </a:cubicBezTo>
                    <a:cubicBezTo>
                      <a:pt x="11355" y="19286"/>
                      <a:pt x="11551" y="19574"/>
                      <a:pt x="11752" y="19863"/>
                    </a:cubicBezTo>
                    <a:cubicBezTo>
                      <a:pt x="11889" y="20058"/>
                      <a:pt x="12020" y="20247"/>
                      <a:pt x="12161" y="20436"/>
                    </a:cubicBezTo>
                    <a:cubicBezTo>
                      <a:pt x="12299" y="20625"/>
                      <a:pt x="12435" y="20811"/>
                      <a:pt x="12579" y="20996"/>
                    </a:cubicBezTo>
                    <a:cubicBezTo>
                      <a:pt x="12724" y="21183"/>
                      <a:pt x="12865" y="21364"/>
                      <a:pt x="13013" y="21546"/>
                    </a:cubicBezTo>
                    <a:cubicBezTo>
                      <a:pt x="13163" y="21730"/>
                      <a:pt x="13311" y="21905"/>
                      <a:pt x="13465" y="22083"/>
                    </a:cubicBezTo>
                    <a:cubicBezTo>
                      <a:pt x="13571" y="22203"/>
                      <a:pt x="13672" y="22318"/>
                      <a:pt x="13778" y="22433"/>
                    </a:cubicBezTo>
                    <a:cubicBezTo>
                      <a:pt x="13886" y="22548"/>
                      <a:pt x="13989" y="22660"/>
                      <a:pt x="14099" y="22772"/>
                    </a:cubicBezTo>
                    <a:cubicBezTo>
                      <a:pt x="14206" y="22884"/>
                      <a:pt x="14317" y="22995"/>
                      <a:pt x="14429" y="23104"/>
                    </a:cubicBezTo>
                    <a:cubicBezTo>
                      <a:pt x="14543" y="23215"/>
                      <a:pt x="14655" y="23320"/>
                      <a:pt x="14771" y="23426"/>
                    </a:cubicBezTo>
                    <a:cubicBezTo>
                      <a:pt x="14888" y="23534"/>
                      <a:pt x="15003" y="23634"/>
                      <a:pt x="15124" y="23737"/>
                    </a:cubicBezTo>
                    <a:cubicBezTo>
                      <a:pt x="15244" y="23839"/>
                      <a:pt x="15362" y="23933"/>
                      <a:pt x="15489" y="24033"/>
                    </a:cubicBezTo>
                    <a:cubicBezTo>
                      <a:pt x="15614" y="24132"/>
                      <a:pt x="15733" y="24221"/>
                      <a:pt x="15864" y="24316"/>
                    </a:cubicBezTo>
                    <a:cubicBezTo>
                      <a:pt x="15950" y="24378"/>
                      <a:pt x="16032" y="24434"/>
                      <a:pt x="16121" y="24496"/>
                    </a:cubicBezTo>
                    <a:cubicBezTo>
                      <a:pt x="16209" y="24555"/>
                      <a:pt x="16294" y="24608"/>
                      <a:pt x="16383" y="24665"/>
                    </a:cubicBezTo>
                    <a:cubicBezTo>
                      <a:pt x="16475" y="24723"/>
                      <a:pt x="16560" y="24776"/>
                      <a:pt x="16653" y="24831"/>
                    </a:cubicBezTo>
                    <a:cubicBezTo>
                      <a:pt x="16715" y="24867"/>
                      <a:pt x="16775" y="24902"/>
                      <a:pt x="16837" y="24937"/>
                    </a:cubicBezTo>
                    <a:lnTo>
                      <a:pt x="16837" y="10868"/>
                    </a:lnTo>
                    <a:cubicBezTo>
                      <a:pt x="14906" y="10746"/>
                      <a:pt x="12990" y="10445"/>
                      <a:pt x="11120" y="9951"/>
                    </a:cubicBezTo>
                    <a:cubicBezTo>
                      <a:pt x="9195" y="9443"/>
                      <a:pt x="7318" y="8732"/>
                      <a:pt x="5580" y="7734"/>
                    </a:cubicBezTo>
                    <a:cubicBezTo>
                      <a:pt x="5577" y="7733"/>
                      <a:pt x="5573" y="7728"/>
                      <a:pt x="5570" y="7727"/>
                    </a:cubicBezTo>
                    <a:cubicBezTo>
                      <a:pt x="4128" y="6899"/>
                      <a:pt x="2780" y="5872"/>
                      <a:pt x="1745" y="4562"/>
                    </a:cubicBezTo>
                    <a:cubicBezTo>
                      <a:pt x="1272" y="3967"/>
                      <a:pt x="865" y="3312"/>
                      <a:pt x="566" y="2617"/>
                    </a:cubicBezTo>
                    <a:cubicBezTo>
                      <a:pt x="336" y="2090"/>
                      <a:pt x="170" y="1541"/>
                      <a:pt x="81" y="976"/>
                    </a:cubicBezTo>
                    <a:cubicBezTo>
                      <a:pt x="31" y="655"/>
                      <a:pt x="7" y="329"/>
                      <a:pt x="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3" name="Google Shape;6923;p25"/>
              <p:cNvSpPr/>
              <p:nvPr/>
            </p:nvSpPr>
            <p:spPr>
              <a:xfrm>
                <a:off x="7763764" y="3502703"/>
                <a:ext cx="904459" cy="424927"/>
              </a:xfrm>
              <a:custGeom>
                <a:avLst/>
                <a:gdLst/>
                <a:ahLst/>
                <a:cxnLst/>
                <a:rect l="l" t="t" r="r" b="b"/>
                <a:pathLst>
                  <a:path w="29003" h="13626" extrusionOk="0">
                    <a:moveTo>
                      <a:pt x="19093" y="1"/>
                    </a:moveTo>
                    <a:cubicBezTo>
                      <a:pt x="19063" y="1"/>
                      <a:pt x="19033" y="1"/>
                      <a:pt x="19003" y="1"/>
                    </a:cubicBezTo>
                    <a:cubicBezTo>
                      <a:pt x="16332" y="11"/>
                      <a:pt x="13655" y="337"/>
                      <a:pt x="11078" y="1007"/>
                    </a:cubicBezTo>
                    <a:cubicBezTo>
                      <a:pt x="8510" y="1679"/>
                      <a:pt x="6043" y="2686"/>
                      <a:pt x="3895" y="4312"/>
                    </a:cubicBezTo>
                    <a:cubicBezTo>
                      <a:pt x="2555" y="5326"/>
                      <a:pt x="1340" y="6578"/>
                      <a:pt x="647" y="8093"/>
                    </a:cubicBezTo>
                    <a:cubicBezTo>
                      <a:pt x="230" y="9005"/>
                      <a:pt x="0" y="10010"/>
                      <a:pt x="0" y="11009"/>
                    </a:cubicBezTo>
                    <a:cubicBezTo>
                      <a:pt x="0" y="11335"/>
                      <a:pt x="26" y="11660"/>
                      <a:pt x="77" y="11982"/>
                    </a:cubicBezTo>
                    <a:cubicBezTo>
                      <a:pt x="164" y="12549"/>
                      <a:pt x="330" y="13096"/>
                      <a:pt x="560" y="13625"/>
                    </a:cubicBezTo>
                    <a:cubicBezTo>
                      <a:pt x="640" y="13439"/>
                      <a:pt x="729" y="13256"/>
                      <a:pt x="826" y="13073"/>
                    </a:cubicBezTo>
                    <a:cubicBezTo>
                      <a:pt x="932" y="12874"/>
                      <a:pt x="1047" y="12677"/>
                      <a:pt x="1172" y="12480"/>
                    </a:cubicBezTo>
                    <a:cubicBezTo>
                      <a:pt x="1299" y="12283"/>
                      <a:pt x="1431" y="12090"/>
                      <a:pt x="1578" y="11900"/>
                    </a:cubicBezTo>
                    <a:cubicBezTo>
                      <a:pt x="1721" y="11708"/>
                      <a:pt x="1871" y="11522"/>
                      <a:pt x="2035" y="11335"/>
                    </a:cubicBezTo>
                    <a:cubicBezTo>
                      <a:pt x="2199" y="11148"/>
                      <a:pt x="2370" y="10967"/>
                      <a:pt x="2551" y="10786"/>
                    </a:cubicBezTo>
                    <a:cubicBezTo>
                      <a:pt x="2732" y="10606"/>
                      <a:pt x="2917" y="10431"/>
                      <a:pt x="3117" y="10256"/>
                    </a:cubicBezTo>
                    <a:cubicBezTo>
                      <a:pt x="3317" y="10079"/>
                      <a:pt x="3518" y="9912"/>
                      <a:pt x="3735" y="9744"/>
                    </a:cubicBezTo>
                    <a:cubicBezTo>
                      <a:pt x="3953" y="9574"/>
                      <a:pt x="4170" y="9415"/>
                      <a:pt x="4404" y="9252"/>
                    </a:cubicBezTo>
                    <a:cubicBezTo>
                      <a:pt x="4635" y="9093"/>
                      <a:pt x="4870" y="8940"/>
                      <a:pt x="5118" y="8788"/>
                    </a:cubicBezTo>
                    <a:cubicBezTo>
                      <a:pt x="5229" y="8720"/>
                      <a:pt x="5338" y="8654"/>
                      <a:pt x="5452" y="8586"/>
                    </a:cubicBezTo>
                    <a:cubicBezTo>
                      <a:pt x="5527" y="8543"/>
                      <a:pt x="5603" y="8502"/>
                      <a:pt x="5679" y="8457"/>
                    </a:cubicBezTo>
                    <a:cubicBezTo>
                      <a:pt x="5850" y="8359"/>
                      <a:pt x="6030" y="8263"/>
                      <a:pt x="6207" y="8170"/>
                    </a:cubicBezTo>
                    <a:cubicBezTo>
                      <a:pt x="6384" y="8076"/>
                      <a:pt x="6569" y="7983"/>
                      <a:pt x="6753" y="7892"/>
                    </a:cubicBezTo>
                    <a:cubicBezTo>
                      <a:pt x="6937" y="7804"/>
                      <a:pt x="7128" y="7714"/>
                      <a:pt x="7317" y="7630"/>
                    </a:cubicBezTo>
                    <a:cubicBezTo>
                      <a:pt x="7600" y="7502"/>
                      <a:pt x="7900" y="7375"/>
                      <a:pt x="8195" y="7257"/>
                    </a:cubicBezTo>
                    <a:cubicBezTo>
                      <a:pt x="8494" y="7139"/>
                      <a:pt x="8803" y="7022"/>
                      <a:pt x="9109" y="6914"/>
                    </a:cubicBezTo>
                    <a:cubicBezTo>
                      <a:pt x="9419" y="6805"/>
                      <a:pt x="9738" y="6699"/>
                      <a:pt x="10057" y="6602"/>
                    </a:cubicBezTo>
                    <a:cubicBezTo>
                      <a:pt x="10373" y="6503"/>
                      <a:pt x="10704" y="6410"/>
                      <a:pt x="11032" y="6322"/>
                    </a:cubicBezTo>
                    <a:cubicBezTo>
                      <a:pt x="11361" y="6233"/>
                      <a:pt x="11699" y="6151"/>
                      <a:pt x="12032" y="6073"/>
                    </a:cubicBezTo>
                    <a:cubicBezTo>
                      <a:pt x="12369" y="6000"/>
                      <a:pt x="12714" y="5928"/>
                      <a:pt x="13057" y="5862"/>
                    </a:cubicBezTo>
                    <a:cubicBezTo>
                      <a:pt x="13399" y="5795"/>
                      <a:pt x="13750" y="5737"/>
                      <a:pt x="14100" y="5682"/>
                    </a:cubicBezTo>
                    <a:cubicBezTo>
                      <a:pt x="14447" y="5628"/>
                      <a:pt x="14804" y="5577"/>
                      <a:pt x="15158" y="5536"/>
                    </a:cubicBezTo>
                    <a:cubicBezTo>
                      <a:pt x="15690" y="5474"/>
                      <a:pt x="16230" y="5421"/>
                      <a:pt x="16768" y="5385"/>
                    </a:cubicBezTo>
                    <a:cubicBezTo>
                      <a:pt x="17306" y="5347"/>
                      <a:pt x="17852" y="5324"/>
                      <a:pt x="18394" y="5316"/>
                    </a:cubicBezTo>
                    <a:cubicBezTo>
                      <a:pt x="18603" y="5312"/>
                      <a:pt x="18813" y="5310"/>
                      <a:pt x="19022" y="5310"/>
                    </a:cubicBezTo>
                    <a:cubicBezTo>
                      <a:pt x="20035" y="5310"/>
                      <a:pt x="21047" y="5358"/>
                      <a:pt x="22051" y="5452"/>
                    </a:cubicBezTo>
                    <a:cubicBezTo>
                      <a:pt x="22586" y="5500"/>
                      <a:pt x="23114" y="5563"/>
                      <a:pt x="23641" y="5641"/>
                    </a:cubicBezTo>
                    <a:cubicBezTo>
                      <a:pt x="23992" y="5692"/>
                      <a:pt x="24337" y="5747"/>
                      <a:pt x="24684" y="5812"/>
                    </a:cubicBezTo>
                    <a:cubicBezTo>
                      <a:pt x="25030" y="5872"/>
                      <a:pt x="25368" y="5938"/>
                      <a:pt x="25709" y="6013"/>
                    </a:cubicBezTo>
                    <a:cubicBezTo>
                      <a:pt x="26048" y="6088"/>
                      <a:pt x="26379" y="6165"/>
                      <a:pt x="26711" y="6252"/>
                    </a:cubicBezTo>
                    <a:cubicBezTo>
                      <a:pt x="27040" y="6337"/>
                      <a:pt x="27363" y="6424"/>
                      <a:pt x="27687" y="6519"/>
                    </a:cubicBezTo>
                    <a:cubicBezTo>
                      <a:pt x="28010" y="6614"/>
                      <a:pt x="28320" y="6713"/>
                      <a:pt x="28634" y="6820"/>
                    </a:cubicBezTo>
                    <a:cubicBezTo>
                      <a:pt x="28758" y="6863"/>
                      <a:pt x="28882" y="6904"/>
                      <a:pt x="29002" y="6949"/>
                    </a:cubicBezTo>
                    <a:lnTo>
                      <a:pt x="29002" y="1647"/>
                    </a:lnTo>
                    <a:cubicBezTo>
                      <a:pt x="28311" y="1398"/>
                      <a:pt x="27608" y="1183"/>
                      <a:pt x="26899" y="986"/>
                    </a:cubicBezTo>
                    <a:cubicBezTo>
                      <a:pt x="24367" y="315"/>
                      <a:pt x="21736" y="1"/>
                      <a:pt x="190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4" name="Google Shape;6924;p25"/>
              <p:cNvSpPr/>
              <p:nvPr/>
            </p:nvSpPr>
            <p:spPr>
              <a:xfrm>
                <a:off x="8315602" y="4335606"/>
                <a:ext cx="145104" cy="102536"/>
              </a:xfrm>
              <a:custGeom>
                <a:avLst/>
                <a:gdLst/>
                <a:ahLst/>
                <a:cxnLst/>
                <a:rect l="l" t="t" r="r" b="b"/>
                <a:pathLst>
                  <a:path w="4653" h="3288" extrusionOk="0">
                    <a:moveTo>
                      <a:pt x="2" y="1"/>
                    </a:moveTo>
                    <a:cubicBezTo>
                      <a:pt x="1" y="21"/>
                      <a:pt x="1" y="37"/>
                      <a:pt x="1" y="54"/>
                    </a:cubicBezTo>
                    <a:cubicBezTo>
                      <a:pt x="1" y="136"/>
                      <a:pt x="15" y="216"/>
                      <a:pt x="41" y="295"/>
                    </a:cubicBezTo>
                    <a:cubicBezTo>
                      <a:pt x="65" y="370"/>
                      <a:pt x="101" y="445"/>
                      <a:pt x="149" y="514"/>
                    </a:cubicBezTo>
                    <a:cubicBezTo>
                      <a:pt x="218" y="619"/>
                      <a:pt x="307" y="714"/>
                      <a:pt x="407" y="800"/>
                    </a:cubicBezTo>
                    <a:cubicBezTo>
                      <a:pt x="497" y="878"/>
                      <a:pt x="596" y="944"/>
                      <a:pt x="702" y="1005"/>
                    </a:cubicBezTo>
                    <a:cubicBezTo>
                      <a:pt x="2019" y="1765"/>
                      <a:pt x="3336" y="2525"/>
                      <a:pt x="4653" y="3287"/>
                    </a:cubicBezTo>
                    <a:cubicBezTo>
                      <a:pt x="4558" y="3228"/>
                      <a:pt x="4479" y="3136"/>
                      <a:pt x="4423" y="3040"/>
                    </a:cubicBezTo>
                    <a:cubicBezTo>
                      <a:pt x="4339" y="2892"/>
                      <a:pt x="4315" y="2721"/>
                      <a:pt x="4321" y="2548"/>
                    </a:cubicBezTo>
                    <a:cubicBezTo>
                      <a:pt x="4321" y="2529"/>
                      <a:pt x="4322" y="2512"/>
                      <a:pt x="4322" y="2496"/>
                    </a:cubicBezTo>
                    <a:cubicBezTo>
                      <a:pt x="2849" y="1645"/>
                      <a:pt x="1399" y="807"/>
                      <a:pt x="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5" name="Google Shape;6925;p25"/>
              <p:cNvSpPr/>
              <p:nvPr/>
            </p:nvSpPr>
            <p:spPr>
              <a:xfrm>
                <a:off x="8627129" y="4618381"/>
                <a:ext cx="153929" cy="130696"/>
              </a:xfrm>
              <a:custGeom>
                <a:avLst/>
                <a:gdLst/>
                <a:ahLst/>
                <a:cxnLst/>
                <a:rect l="l" t="t" r="r" b="b"/>
                <a:pathLst>
                  <a:path w="4936" h="4191" extrusionOk="0">
                    <a:moveTo>
                      <a:pt x="8" y="1"/>
                    </a:moveTo>
                    <a:cubicBezTo>
                      <a:pt x="2" y="73"/>
                      <a:pt x="0" y="144"/>
                      <a:pt x="0" y="216"/>
                    </a:cubicBezTo>
                    <a:cubicBezTo>
                      <a:pt x="0" y="362"/>
                      <a:pt x="10" y="507"/>
                      <a:pt x="31" y="655"/>
                    </a:cubicBezTo>
                    <a:cubicBezTo>
                      <a:pt x="72" y="945"/>
                      <a:pt x="183" y="1211"/>
                      <a:pt x="367" y="1454"/>
                    </a:cubicBezTo>
                    <a:cubicBezTo>
                      <a:pt x="459" y="1572"/>
                      <a:pt x="567" y="1668"/>
                      <a:pt x="690" y="1740"/>
                    </a:cubicBezTo>
                    <a:cubicBezTo>
                      <a:pt x="2105" y="2555"/>
                      <a:pt x="3521" y="3375"/>
                      <a:pt x="4936" y="4190"/>
                    </a:cubicBezTo>
                    <a:cubicBezTo>
                      <a:pt x="4814" y="4118"/>
                      <a:pt x="4703" y="4023"/>
                      <a:pt x="4612" y="3902"/>
                    </a:cubicBezTo>
                    <a:cubicBezTo>
                      <a:pt x="4428" y="3661"/>
                      <a:pt x="4316" y="3395"/>
                      <a:pt x="4276" y="3103"/>
                    </a:cubicBezTo>
                    <a:cubicBezTo>
                      <a:pt x="4256" y="2958"/>
                      <a:pt x="4244" y="2813"/>
                      <a:pt x="4244" y="2668"/>
                    </a:cubicBezTo>
                    <a:cubicBezTo>
                      <a:pt x="4244" y="2596"/>
                      <a:pt x="4247" y="2524"/>
                      <a:pt x="4251" y="2452"/>
                    </a:cubicBezTo>
                    <a:cubicBezTo>
                      <a:pt x="2804" y="1615"/>
                      <a:pt x="1379" y="791"/>
                      <a:pt x="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26" name="Google Shape;6926;p25"/>
            <p:cNvGrpSpPr/>
            <p:nvPr/>
          </p:nvGrpSpPr>
          <p:grpSpPr>
            <a:xfrm>
              <a:off x="3684049" y="4216809"/>
              <a:ext cx="1435171" cy="1085678"/>
              <a:chOff x="7172539" y="1310879"/>
              <a:chExt cx="1698025" cy="1284522"/>
            </a:xfrm>
          </p:grpSpPr>
          <p:sp>
            <p:nvSpPr>
              <p:cNvPr id="6927" name="Google Shape;6927;p25"/>
              <p:cNvSpPr/>
              <p:nvPr/>
            </p:nvSpPr>
            <p:spPr>
              <a:xfrm>
                <a:off x="8535296" y="1522995"/>
                <a:ext cx="187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6" h="4" extrusionOk="0">
                    <a:moveTo>
                      <a:pt x="6" y="4"/>
                    </a:moveTo>
                    <a:lnTo>
                      <a:pt x="6" y="4"/>
                    </a:lnTo>
                    <a:cubicBezTo>
                      <a:pt x="4" y="2"/>
                      <a:pt x="2" y="2"/>
                      <a:pt x="0" y="1"/>
                    </a:cubicBezTo>
                    <a:cubicBezTo>
                      <a:pt x="2" y="2"/>
                      <a:pt x="4" y="2"/>
                      <a:pt x="6" y="4"/>
                    </a:cubicBezTo>
                    <a:close/>
                  </a:path>
                </a:pathLst>
              </a:custGeom>
              <a:solidFill>
                <a:srgbClr val="350B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8" name="Google Shape;6928;p25"/>
              <p:cNvSpPr/>
              <p:nvPr/>
            </p:nvSpPr>
            <p:spPr>
              <a:xfrm>
                <a:off x="8401952" y="1505750"/>
                <a:ext cx="133597" cy="17370"/>
              </a:xfrm>
              <a:custGeom>
                <a:avLst/>
                <a:gdLst/>
                <a:ahLst/>
                <a:cxnLst/>
                <a:rect l="l" t="t" r="r" b="b"/>
                <a:pathLst>
                  <a:path w="4284" h="557" extrusionOk="0">
                    <a:moveTo>
                      <a:pt x="2333" y="1"/>
                    </a:moveTo>
                    <a:cubicBezTo>
                      <a:pt x="1549" y="1"/>
                      <a:pt x="744" y="218"/>
                      <a:pt x="1" y="526"/>
                    </a:cubicBezTo>
                    <a:lnTo>
                      <a:pt x="4283" y="557"/>
                    </a:lnTo>
                    <a:cubicBezTo>
                      <a:pt x="4282" y="555"/>
                      <a:pt x="4280" y="554"/>
                      <a:pt x="4278" y="554"/>
                    </a:cubicBezTo>
                    <a:cubicBezTo>
                      <a:pt x="4219" y="519"/>
                      <a:pt x="4161" y="486"/>
                      <a:pt x="4104" y="450"/>
                    </a:cubicBezTo>
                    <a:cubicBezTo>
                      <a:pt x="3835" y="303"/>
                      <a:pt x="3550" y="188"/>
                      <a:pt x="3257" y="112"/>
                    </a:cubicBezTo>
                    <a:cubicBezTo>
                      <a:pt x="2956" y="35"/>
                      <a:pt x="2646" y="1"/>
                      <a:pt x="2333" y="1"/>
                    </a:cubicBezTo>
                    <a:close/>
                  </a:path>
                </a:pathLst>
              </a:custGeom>
              <a:solidFill>
                <a:srgbClr val="350B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9" name="Google Shape;6929;p25"/>
              <p:cNvSpPr/>
              <p:nvPr/>
            </p:nvSpPr>
            <p:spPr>
              <a:xfrm>
                <a:off x="8103517" y="1443287"/>
                <a:ext cx="426205" cy="652390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20920" extrusionOk="0">
                    <a:moveTo>
                      <a:pt x="9418" y="1"/>
                    </a:moveTo>
                    <a:cubicBezTo>
                      <a:pt x="9407" y="1"/>
                      <a:pt x="9395" y="1"/>
                      <a:pt x="9384" y="2"/>
                    </a:cubicBezTo>
                    <a:cubicBezTo>
                      <a:pt x="9312" y="8"/>
                      <a:pt x="9233" y="28"/>
                      <a:pt x="9138" y="64"/>
                    </a:cubicBezTo>
                    <a:cubicBezTo>
                      <a:pt x="9043" y="100"/>
                      <a:pt x="8941" y="146"/>
                      <a:pt x="8823" y="210"/>
                    </a:cubicBezTo>
                    <a:cubicBezTo>
                      <a:pt x="8744" y="254"/>
                      <a:pt x="8663" y="302"/>
                      <a:pt x="8576" y="360"/>
                    </a:cubicBezTo>
                    <a:cubicBezTo>
                      <a:pt x="8485" y="417"/>
                      <a:pt x="8396" y="479"/>
                      <a:pt x="8297" y="548"/>
                    </a:cubicBezTo>
                    <a:cubicBezTo>
                      <a:pt x="8198" y="619"/>
                      <a:pt x="8100" y="695"/>
                      <a:pt x="7989" y="778"/>
                    </a:cubicBezTo>
                    <a:cubicBezTo>
                      <a:pt x="7881" y="863"/>
                      <a:pt x="7772" y="951"/>
                      <a:pt x="7656" y="1050"/>
                    </a:cubicBezTo>
                    <a:cubicBezTo>
                      <a:pt x="7539" y="1149"/>
                      <a:pt x="7421" y="1250"/>
                      <a:pt x="7296" y="1363"/>
                    </a:cubicBezTo>
                    <a:cubicBezTo>
                      <a:pt x="7170" y="1476"/>
                      <a:pt x="7047" y="1589"/>
                      <a:pt x="6915" y="1716"/>
                    </a:cubicBezTo>
                    <a:cubicBezTo>
                      <a:pt x="6826" y="1799"/>
                      <a:pt x="6740" y="1882"/>
                      <a:pt x="6651" y="1972"/>
                    </a:cubicBezTo>
                    <a:cubicBezTo>
                      <a:pt x="6560" y="2062"/>
                      <a:pt x="6467" y="2156"/>
                      <a:pt x="6376" y="2250"/>
                    </a:cubicBezTo>
                    <a:cubicBezTo>
                      <a:pt x="6237" y="2393"/>
                      <a:pt x="6091" y="2547"/>
                      <a:pt x="5949" y="2702"/>
                    </a:cubicBezTo>
                    <a:cubicBezTo>
                      <a:pt x="5808" y="2859"/>
                      <a:pt x="5657" y="3024"/>
                      <a:pt x="5511" y="3192"/>
                    </a:cubicBezTo>
                    <a:cubicBezTo>
                      <a:pt x="5365" y="3359"/>
                      <a:pt x="5214" y="3539"/>
                      <a:pt x="5065" y="3718"/>
                    </a:cubicBezTo>
                    <a:cubicBezTo>
                      <a:pt x="4918" y="3898"/>
                      <a:pt x="4766" y="4089"/>
                      <a:pt x="4618" y="4282"/>
                    </a:cubicBezTo>
                    <a:cubicBezTo>
                      <a:pt x="4395" y="4569"/>
                      <a:pt x="4166" y="4876"/>
                      <a:pt x="3946" y="5188"/>
                    </a:cubicBezTo>
                    <a:cubicBezTo>
                      <a:pt x="3726" y="5498"/>
                      <a:pt x="3504" y="5824"/>
                      <a:pt x="3292" y="6155"/>
                    </a:cubicBezTo>
                    <a:cubicBezTo>
                      <a:pt x="3080" y="6486"/>
                      <a:pt x="2870" y="6829"/>
                      <a:pt x="2668" y="7176"/>
                    </a:cubicBezTo>
                    <a:cubicBezTo>
                      <a:pt x="2469" y="7524"/>
                      <a:pt x="2273" y="7877"/>
                      <a:pt x="2089" y="8237"/>
                    </a:cubicBezTo>
                    <a:cubicBezTo>
                      <a:pt x="1905" y="8596"/>
                      <a:pt x="1730" y="8959"/>
                      <a:pt x="1564" y="9325"/>
                    </a:cubicBezTo>
                    <a:cubicBezTo>
                      <a:pt x="1399" y="9695"/>
                      <a:pt x="1246" y="10058"/>
                      <a:pt x="1104" y="10431"/>
                    </a:cubicBezTo>
                    <a:cubicBezTo>
                      <a:pt x="963" y="10803"/>
                      <a:pt x="835" y="11168"/>
                      <a:pt x="716" y="11542"/>
                    </a:cubicBezTo>
                    <a:cubicBezTo>
                      <a:pt x="600" y="11916"/>
                      <a:pt x="499" y="12275"/>
                      <a:pt x="410" y="12643"/>
                    </a:cubicBezTo>
                    <a:cubicBezTo>
                      <a:pt x="349" y="12889"/>
                      <a:pt x="298" y="13126"/>
                      <a:pt x="249" y="13368"/>
                    </a:cubicBezTo>
                    <a:cubicBezTo>
                      <a:pt x="203" y="13609"/>
                      <a:pt x="162" y="13842"/>
                      <a:pt x="129" y="14079"/>
                    </a:cubicBezTo>
                    <a:cubicBezTo>
                      <a:pt x="95" y="14317"/>
                      <a:pt x="68" y="14542"/>
                      <a:pt x="47" y="14774"/>
                    </a:cubicBezTo>
                    <a:cubicBezTo>
                      <a:pt x="29" y="15007"/>
                      <a:pt x="14" y="15225"/>
                      <a:pt x="7" y="15450"/>
                    </a:cubicBezTo>
                    <a:cubicBezTo>
                      <a:pt x="0" y="15675"/>
                      <a:pt x="0" y="15888"/>
                      <a:pt x="7" y="16104"/>
                    </a:cubicBezTo>
                    <a:cubicBezTo>
                      <a:pt x="14" y="16318"/>
                      <a:pt x="29" y="16535"/>
                      <a:pt x="47" y="16739"/>
                    </a:cubicBezTo>
                    <a:cubicBezTo>
                      <a:pt x="68" y="16942"/>
                      <a:pt x="96" y="17149"/>
                      <a:pt x="131" y="17340"/>
                    </a:cubicBezTo>
                    <a:cubicBezTo>
                      <a:pt x="165" y="17533"/>
                      <a:pt x="206" y="17727"/>
                      <a:pt x="254" y="17908"/>
                    </a:cubicBezTo>
                    <a:cubicBezTo>
                      <a:pt x="302" y="18091"/>
                      <a:pt x="357" y="18270"/>
                      <a:pt x="418" y="18437"/>
                    </a:cubicBezTo>
                    <a:cubicBezTo>
                      <a:pt x="479" y="18604"/>
                      <a:pt x="546" y="18771"/>
                      <a:pt x="620" y="18924"/>
                    </a:cubicBezTo>
                    <a:cubicBezTo>
                      <a:pt x="727" y="19156"/>
                      <a:pt x="853" y="19374"/>
                      <a:pt x="988" y="19573"/>
                    </a:cubicBezTo>
                    <a:cubicBezTo>
                      <a:pt x="1123" y="19768"/>
                      <a:pt x="1272" y="19952"/>
                      <a:pt x="1431" y="20112"/>
                    </a:cubicBezTo>
                    <a:cubicBezTo>
                      <a:pt x="1589" y="20271"/>
                      <a:pt x="1758" y="20414"/>
                      <a:pt x="1937" y="20532"/>
                    </a:cubicBezTo>
                    <a:cubicBezTo>
                      <a:pt x="1994" y="20572"/>
                      <a:pt x="2053" y="20608"/>
                      <a:pt x="2113" y="20642"/>
                    </a:cubicBezTo>
                    <a:cubicBezTo>
                      <a:pt x="2237" y="20714"/>
                      <a:pt x="2366" y="20776"/>
                      <a:pt x="2497" y="20829"/>
                    </a:cubicBezTo>
                    <a:cubicBezTo>
                      <a:pt x="2584" y="20862"/>
                      <a:pt x="2674" y="20894"/>
                      <a:pt x="2762" y="20920"/>
                    </a:cubicBezTo>
                    <a:cubicBezTo>
                      <a:pt x="2274" y="20546"/>
                      <a:pt x="2017" y="19977"/>
                      <a:pt x="1715" y="19452"/>
                    </a:cubicBezTo>
                    <a:cubicBezTo>
                      <a:pt x="960" y="18141"/>
                      <a:pt x="1054" y="16442"/>
                      <a:pt x="1232" y="14923"/>
                    </a:cubicBezTo>
                    <a:cubicBezTo>
                      <a:pt x="1456" y="13013"/>
                      <a:pt x="1728" y="11420"/>
                      <a:pt x="2566" y="9739"/>
                    </a:cubicBezTo>
                    <a:cubicBezTo>
                      <a:pt x="3403" y="8057"/>
                      <a:pt x="4524" y="6481"/>
                      <a:pt x="5846" y="5140"/>
                    </a:cubicBezTo>
                    <a:cubicBezTo>
                      <a:pt x="6902" y="4069"/>
                      <a:pt x="8087" y="3149"/>
                      <a:pt x="9504" y="2549"/>
                    </a:cubicBezTo>
                    <a:cubicBezTo>
                      <a:pt x="9525" y="2539"/>
                      <a:pt x="9545" y="2532"/>
                      <a:pt x="9563" y="2524"/>
                    </a:cubicBezTo>
                    <a:cubicBezTo>
                      <a:pt x="10306" y="2216"/>
                      <a:pt x="11109" y="1998"/>
                      <a:pt x="11893" y="1998"/>
                    </a:cubicBezTo>
                    <a:cubicBezTo>
                      <a:pt x="12207" y="1998"/>
                      <a:pt x="12518" y="2033"/>
                      <a:pt x="12820" y="2111"/>
                    </a:cubicBezTo>
                    <a:cubicBezTo>
                      <a:pt x="13113" y="2186"/>
                      <a:pt x="13398" y="2301"/>
                      <a:pt x="13666" y="2449"/>
                    </a:cubicBezTo>
                    <a:cubicBezTo>
                      <a:pt x="12299" y="1658"/>
                      <a:pt x="10956" y="833"/>
                      <a:pt x="9581" y="38"/>
                    </a:cubicBezTo>
                    <a:cubicBezTo>
                      <a:pt x="9573" y="35"/>
                      <a:pt x="9568" y="31"/>
                      <a:pt x="9562" y="29"/>
                    </a:cubicBezTo>
                    <a:cubicBezTo>
                      <a:pt x="9521" y="10"/>
                      <a:pt x="9473" y="1"/>
                      <a:pt x="94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0" name="Google Shape;6930;p25"/>
              <p:cNvSpPr/>
              <p:nvPr/>
            </p:nvSpPr>
            <p:spPr>
              <a:xfrm>
                <a:off x="8661655" y="1551840"/>
                <a:ext cx="197214" cy="320582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10280" extrusionOk="0">
                    <a:moveTo>
                      <a:pt x="4229" y="0"/>
                    </a:moveTo>
                    <a:cubicBezTo>
                      <a:pt x="4177" y="56"/>
                      <a:pt x="4126" y="111"/>
                      <a:pt x="4072" y="163"/>
                    </a:cubicBezTo>
                    <a:cubicBezTo>
                      <a:pt x="4021" y="214"/>
                      <a:pt x="3967" y="265"/>
                      <a:pt x="3913" y="315"/>
                    </a:cubicBezTo>
                    <a:cubicBezTo>
                      <a:pt x="3733" y="479"/>
                      <a:pt x="3548" y="628"/>
                      <a:pt x="3361" y="758"/>
                    </a:cubicBezTo>
                    <a:cubicBezTo>
                      <a:pt x="3260" y="827"/>
                      <a:pt x="3158" y="891"/>
                      <a:pt x="3056" y="952"/>
                    </a:cubicBezTo>
                    <a:lnTo>
                      <a:pt x="4015" y="5906"/>
                    </a:lnTo>
                    <a:cubicBezTo>
                      <a:pt x="3963" y="5978"/>
                      <a:pt x="3914" y="6051"/>
                      <a:pt x="3868" y="6129"/>
                    </a:cubicBezTo>
                    <a:cubicBezTo>
                      <a:pt x="3775" y="6281"/>
                      <a:pt x="3696" y="6439"/>
                      <a:pt x="3627" y="6605"/>
                    </a:cubicBezTo>
                    <a:cubicBezTo>
                      <a:pt x="3594" y="6688"/>
                      <a:pt x="3562" y="6771"/>
                      <a:pt x="3536" y="6856"/>
                    </a:cubicBezTo>
                    <a:lnTo>
                      <a:pt x="1" y="8898"/>
                    </a:lnTo>
                    <a:lnTo>
                      <a:pt x="1" y="10279"/>
                    </a:lnTo>
                    <a:lnTo>
                      <a:pt x="3421" y="8305"/>
                    </a:lnTo>
                    <a:lnTo>
                      <a:pt x="3536" y="8238"/>
                    </a:lnTo>
                    <a:cubicBezTo>
                      <a:pt x="3597" y="8359"/>
                      <a:pt x="3701" y="8464"/>
                      <a:pt x="3824" y="8537"/>
                    </a:cubicBezTo>
                    <a:lnTo>
                      <a:pt x="3828" y="8540"/>
                    </a:lnTo>
                    <a:lnTo>
                      <a:pt x="3850" y="8553"/>
                    </a:lnTo>
                    <a:cubicBezTo>
                      <a:pt x="3950" y="8610"/>
                      <a:pt x="4064" y="8648"/>
                      <a:pt x="4173" y="8661"/>
                    </a:cubicBezTo>
                    <a:cubicBezTo>
                      <a:pt x="4203" y="8664"/>
                      <a:pt x="4233" y="8666"/>
                      <a:pt x="4262" y="8666"/>
                    </a:cubicBezTo>
                    <a:cubicBezTo>
                      <a:pt x="4580" y="8666"/>
                      <a:pt x="4882" y="8475"/>
                      <a:pt x="5136" y="8262"/>
                    </a:cubicBezTo>
                    <a:cubicBezTo>
                      <a:pt x="5487" y="7968"/>
                      <a:pt x="5750" y="7627"/>
                      <a:pt x="5959" y="7256"/>
                    </a:cubicBezTo>
                    <a:cubicBezTo>
                      <a:pt x="6167" y="6885"/>
                      <a:pt x="6319" y="6482"/>
                      <a:pt x="6322" y="6014"/>
                    </a:cubicBezTo>
                    <a:cubicBezTo>
                      <a:pt x="6324" y="5641"/>
                      <a:pt x="6232" y="5229"/>
                      <a:pt x="5951" y="5038"/>
                    </a:cubicBezTo>
                    <a:cubicBezTo>
                      <a:pt x="5931" y="5025"/>
                      <a:pt x="5910" y="5013"/>
                      <a:pt x="5891" y="4999"/>
                    </a:cubicBezTo>
                    <a:cubicBezTo>
                      <a:pt x="5773" y="4937"/>
                      <a:pt x="5630" y="4908"/>
                      <a:pt x="5488" y="4908"/>
                    </a:cubicBezTo>
                    <a:cubicBezTo>
                      <a:pt x="5385" y="4908"/>
                      <a:pt x="5282" y="4924"/>
                      <a:pt x="5189" y="4953"/>
                    </a:cubicBezTo>
                    <a:lnTo>
                      <a:pt x="5110" y="4546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1" name="Google Shape;6931;p25"/>
              <p:cNvSpPr/>
              <p:nvPr/>
            </p:nvSpPr>
            <p:spPr>
              <a:xfrm>
                <a:off x="8820883" y="1693635"/>
                <a:ext cx="24449" cy="1415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454" extrusionOk="0">
                    <a:moveTo>
                      <a:pt x="0" y="0"/>
                    </a:moveTo>
                    <a:lnTo>
                      <a:pt x="79" y="409"/>
                    </a:lnTo>
                    <a:cubicBezTo>
                      <a:pt x="173" y="379"/>
                      <a:pt x="277" y="363"/>
                      <a:pt x="381" y="363"/>
                    </a:cubicBezTo>
                    <a:cubicBezTo>
                      <a:pt x="522" y="363"/>
                      <a:pt x="664" y="392"/>
                      <a:pt x="782" y="453"/>
                    </a:cubicBezTo>
                    <a:lnTo>
                      <a:pt x="784" y="452"/>
                    </a:lnTo>
                    <a:cubicBezTo>
                      <a:pt x="454" y="261"/>
                      <a:pt x="331" y="189"/>
                      <a:pt x="0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2" name="Google Shape;6932;p25"/>
              <p:cNvSpPr/>
              <p:nvPr/>
            </p:nvSpPr>
            <p:spPr>
              <a:xfrm>
                <a:off x="8726082" y="1563721"/>
                <a:ext cx="60748" cy="172297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5525" extrusionOk="0">
                    <a:moveTo>
                      <a:pt x="1" y="0"/>
                    </a:moveTo>
                    <a:lnTo>
                      <a:pt x="961" y="4956"/>
                    </a:lnTo>
                    <a:cubicBezTo>
                      <a:pt x="1290" y="5145"/>
                      <a:pt x="1618" y="5334"/>
                      <a:pt x="1947" y="5525"/>
                    </a:cubicBezTo>
                    <a:lnTo>
                      <a:pt x="989" y="571"/>
                    </a:lnTo>
                    <a:cubicBezTo>
                      <a:pt x="659" y="380"/>
                      <a:pt x="329" y="191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3" name="Google Shape;6933;p25"/>
              <p:cNvSpPr/>
              <p:nvPr/>
            </p:nvSpPr>
            <p:spPr>
              <a:xfrm>
                <a:off x="8741082" y="1718240"/>
                <a:ext cx="45748" cy="47432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1521" extrusionOk="0">
                    <a:moveTo>
                      <a:pt x="479" y="1"/>
                    </a:moveTo>
                    <a:cubicBezTo>
                      <a:pt x="428" y="73"/>
                      <a:pt x="380" y="146"/>
                      <a:pt x="332" y="223"/>
                    </a:cubicBezTo>
                    <a:cubicBezTo>
                      <a:pt x="239" y="376"/>
                      <a:pt x="160" y="534"/>
                      <a:pt x="92" y="699"/>
                    </a:cubicBezTo>
                    <a:cubicBezTo>
                      <a:pt x="58" y="781"/>
                      <a:pt x="27" y="866"/>
                      <a:pt x="0" y="951"/>
                    </a:cubicBezTo>
                    <a:cubicBezTo>
                      <a:pt x="329" y="1139"/>
                      <a:pt x="658" y="1330"/>
                      <a:pt x="986" y="1520"/>
                    </a:cubicBezTo>
                    <a:cubicBezTo>
                      <a:pt x="1014" y="1434"/>
                      <a:pt x="1044" y="1352"/>
                      <a:pt x="1078" y="1269"/>
                    </a:cubicBezTo>
                    <a:cubicBezTo>
                      <a:pt x="1147" y="1103"/>
                      <a:pt x="1228" y="945"/>
                      <a:pt x="1320" y="793"/>
                    </a:cubicBezTo>
                    <a:cubicBezTo>
                      <a:pt x="1366" y="717"/>
                      <a:pt x="1415" y="642"/>
                      <a:pt x="1466" y="570"/>
                    </a:cubicBezTo>
                    <a:cubicBezTo>
                      <a:pt x="1136" y="379"/>
                      <a:pt x="807" y="189"/>
                      <a:pt x="4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4" name="Google Shape;6934;p25"/>
              <p:cNvSpPr/>
              <p:nvPr/>
            </p:nvSpPr>
            <p:spPr>
              <a:xfrm>
                <a:off x="8781029" y="1818123"/>
                <a:ext cx="686" cy="437"/>
              </a:xfrm>
              <a:custGeom>
                <a:avLst/>
                <a:gdLst/>
                <a:ahLst/>
                <a:cxnLst/>
                <a:rect l="l" t="t" r="r" b="b"/>
                <a:pathLst>
                  <a:path w="22" h="1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" y="6"/>
                      <a:pt x="14" y="11"/>
                      <a:pt x="22" y="1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5" name="Google Shape;6935;p25"/>
              <p:cNvSpPr/>
              <p:nvPr/>
            </p:nvSpPr>
            <p:spPr>
              <a:xfrm>
                <a:off x="8768244" y="1808706"/>
                <a:ext cx="12568" cy="9356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00" extrusionOk="0">
                    <a:moveTo>
                      <a:pt x="115" y="1"/>
                    </a:moveTo>
                    <a:lnTo>
                      <a:pt x="0" y="68"/>
                    </a:lnTo>
                    <a:lnTo>
                      <a:pt x="403" y="300"/>
                    </a:lnTo>
                    <a:cubicBezTo>
                      <a:pt x="281" y="227"/>
                      <a:pt x="177" y="122"/>
                      <a:pt x="115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6" name="Google Shape;6936;p25"/>
              <p:cNvSpPr/>
              <p:nvPr/>
            </p:nvSpPr>
            <p:spPr>
              <a:xfrm>
                <a:off x="8630814" y="1747865"/>
                <a:ext cx="141050" cy="81455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2612" extrusionOk="0">
                    <a:moveTo>
                      <a:pt x="3536" y="1"/>
                    </a:moveTo>
                    <a:lnTo>
                      <a:pt x="1" y="2042"/>
                    </a:lnTo>
                    <a:lnTo>
                      <a:pt x="987" y="2612"/>
                    </a:lnTo>
                    <a:lnTo>
                      <a:pt x="4522" y="570"/>
                    </a:lnTo>
                    <a:cubicBezTo>
                      <a:pt x="4194" y="380"/>
                      <a:pt x="3865" y="189"/>
                      <a:pt x="35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7" name="Google Shape;6937;p25"/>
              <p:cNvSpPr/>
              <p:nvPr/>
            </p:nvSpPr>
            <p:spPr>
              <a:xfrm>
                <a:off x="8013800" y="1954867"/>
                <a:ext cx="47588" cy="64553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070" extrusionOk="0">
                    <a:moveTo>
                      <a:pt x="184" y="1"/>
                    </a:moveTo>
                    <a:cubicBezTo>
                      <a:pt x="163" y="55"/>
                      <a:pt x="144" y="111"/>
                      <a:pt x="125" y="166"/>
                    </a:cubicBezTo>
                    <a:cubicBezTo>
                      <a:pt x="46" y="409"/>
                      <a:pt x="0" y="659"/>
                      <a:pt x="52" y="914"/>
                    </a:cubicBezTo>
                    <a:cubicBezTo>
                      <a:pt x="91" y="1105"/>
                      <a:pt x="184" y="1297"/>
                      <a:pt x="347" y="1391"/>
                    </a:cubicBezTo>
                    <a:lnTo>
                      <a:pt x="1521" y="2069"/>
                    </a:lnTo>
                    <a:lnTo>
                      <a:pt x="1526" y="2064"/>
                    </a:lnTo>
                    <a:cubicBezTo>
                      <a:pt x="1435" y="2009"/>
                      <a:pt x="1359" y="1930"/>
                      <a:pt x="1307" y="1836"/>
                    </a:cubicBezTo>
                    <a:cubicBezTo>
                      <a:pt x="1221" y="1687"/>
                      <a:pt x="1204" y="1510"/>
                      <a:pt x="1212" y="1336"/>
                    </a:cubicBezTo>
                    <a:lnTo>
                      <a:pt x="1211" y="1336"/>
                    </a:lnTo>
                    <a:cubicBezTo>
                      <a:pt x="1211" y="1062"/>
                      <a:pt x="1176" y="775"/>
                      <a:pt x="1040" y="533"/>
                    </a:cubicBezTo>
                    <a:cubicBezTo>
                      <a:pt x="902" y="291"/>
                      <a:pt x="662" y="93"/>
                      <a:pt x="397" y="26"/>
                    </a:cubicBezTo>
                    <a:cubicBezTo>
                      <a:pt x="328" y="11"/>
                      <a:pt x="256" y="1"/>
                      <a:pt x="1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8" name="Google Shape;6938;p25"/>
              <p:cNvSpPr/>
              <p:nvPr/>
            </p:nvSpPr>
            <p:spPr>
              <a:xfrm>
                <a:off x="8078726" y="1877093"/>
                <a:ext cx="1778" cy="1060"/>
              </a:xfrm>
              <a:custGeom>
                <a:avLst/>
                <a:gdLst/>
                <a:ahLst/>
                <a:cxnLst/>
                <a:rect l="l" t="t" r="r" b="b"/>
                <a:pathLst>
                  <a:path w="57" h="34" extrusionOk="0">
                    <a:moveTo>
                      <a:pt x="0" y="0"/>
                    </a:moveTo>
                    <a:cubicBezTo>
                      <a:pt x="19" y="12"/>
                      <a:pt x="36" y="22"/>
                      <a:pt x="56" y="33"/>
                    </a:cubicBezTo>
                    <a:cubicBezTo>
                      <a:pt x="39" y="20"/>
                      <a:pt x="19" y="10"/>
                      <a:pt x="0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9" name="Google Shape;6939;p25"/>
              <p:cNvSpPr/>
              <p:nvPr/>
            </p:nvSpPr>
            <p:spPr>
              <a:xfrm>
                <a:off x="8051502" y="1993161"/>
                <a:ext cx="125" cy="3430"/>
              </a:xfrm>
              <a:custGeom>
                <a:avLst/>
                <a:gdLst/>
                <a:ahLst/>
                <a:cxnLst/>
                <a:rect l="l" t="t" r="r" b="b"/>
                <a:pathLst>
                  <a:path w="4" h="110" extrusionOk="0">
                    <a:moveTo>
                      <a:pt x="0" y="0"/>
                    </a:moveTo>
                    <a:lnTo>
                      <a:pt x="2" y="53"/>
                    </a:lnTo>
                    <a:lnTo>
                      <a:pt x="2" y="53"/>
                    </a:lnTo>
                    <a:cubicBezTo>
                      <a:pt x="1" y="36"/>
                      <a:pt x="1" y="18"/>
                      <a:pt x="0" y="0"/>
                    </a:cubicBezTo>
                    <a:close/>
                    <a:moveTo>
                      <a:pt x="2" y="53"/>
                    </a:moveTo>
                    <a:cubicBezTo>
                      <a:pt x="2" y="72"/>
                      <a:pt x="2" y="91"/>
                      <a:pt x="3" y="110"/>
                    </a:cubicBezTo>
                    <a:lnTo>
                      <a:pt x="2" y="53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0" name="Google Shape;6940;p25"/>
              <p:cNvSpPr/>
              <p:nvPr/>
            </p:nvSpPr>
            <p:spPr>
              <a:xfrm>
                <a:off x="7831777" y="1849027"/>
                <a:ext cx="246954" cy="275894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8847" extrusionOk="0">
                    <a:moveTo>
                      <a:pt x="5841" y="0"/>
                    </a:moveTo>
                    <a:cubicBezTo>
                      <a:pt x="5257" y="0"/>
                      <a:pt x="4635" y="200"/>
                      <a:pt x="4095" y="473"/>
                    </a:cubicBezTo>
                    <a:cubicBezTo>
                      <a:pt x="2930" y="1064"/>
                      <a:pt x="2151" y="2002"/>
                      <a:pt x="1485" y="3068"/>
                    </a:cubicBezTo>
                    <a:cubicBezTo>
                      <a:pt x="650" y="4407"/>
                      <a:pt x="0" y="5945"/>
                      <a:pt x="18" y="7495"/>
                    </a:cubicBezTo>
                    <a:cubicBezTo>
                      <a:pt x="18" y="7498"/>
                      <a:pt x="18" y="8008"/>
                      <a:pt x="328" y="8166"/>
                    </a:cubicBezTo>
                    <a:lnTo>
                      <a:pt x="1504" y="8846"/>
                    </a:lnTo>
                    <a:lnTo>
                      <a:pt x="1507" y="8839"/>
                    </a:lnTo>
                    <a:cubicBezTo>
                      <a:pt x="1418" y="8783"/>
                      <a:pt x="1340" y="8702"/>
                      <a:pt x="1288" y="8612"/>
                    </a:cubicBezTo>
                    <a:cubicBezTo>
                      <a:pt x="1209" y="8475"/>
                      <a:pt x="1188" y="8316"/>
                      <a:pt x="1191" y="8156"/>
                    </a:cubicBezTo>
                    <a:lnTo>
                      <a:pt x="1191" y="8137"/>
                    </a:lnTo>
                    <a:cubicBezTo>
                      <a:pt x="1186" y="6967"/>
                      <a:pt x="1531" y="5800"/>
                      <a:pt x="2063" y="4736"/>
                    </a:cubicBezTo>
                    <a:cubicBezTo>
                      <a:pt x="2511" y="3840"/>
                      <a:pt x="3088" y="3018"/>
                      <a:pt x="3777" y="2313"/>
                    </a:cubicBezTo>
                    <a:cubicBezTo>
                      <a:pt x="4328" y="1751"/>
                      <a:pt x="4949" y="1265"/>
                      <a:pt x="5693" y="945"/>
                    </a:cubicBezTo>
                    <a:cubicBezTo>
                      <a:pt x="6094" y="772"/>
                      <a:pt x="6532" y="649"/>
                      <a:pt x="6960" y="649"/>
                    </a:cubicBezTo>
                    <a:cubicBezTo>
                      <a:pt x="7120" y="649"/>
                      <a:pt x="7278" y="666"/>
                      <a:pt x="7433" y="705"/>
                    </a:cubicBezTo>
                    <a:cubicBezTo>
                      <a:pt x="7601" y="748"/>
                      <a:pt x="7765" y="814"/>
                      <a:pt x="7919" y="900"/>
                    </a:cubicBezTo>
                    <a:cubicBezTo>
                      <a:pt x="7551" y="686"/>
                      <a:pt x="7199" y="459"/>
                      <a:pt x="6829" y="245"/>
                    </a:cubicBezTo>
                    <a:cubicBezTo>
                      <a:pt x="6531" y="73"/>
                      <a:pt x="6193" y="0"/>
                      <a:pt x="5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1" name="Google Shape;6941;p25"/>
              <p:cNvSpPr/>
              <p:nvPr/>
            </p:nvSpPr>
            <p:spPr>
              <a:xfrm>
                <a:off x="7868793" y="1869203"/>
                <a:ext cx="249137" cy="257869"/>
              </a:xfrm>
              <a:custGeom>
                <a:avLst/>
                <a:gdLst/>
                <a:ahLst/>
                <a:cxnLst/>
                <a:rect l="l" t="t" r="r" b="b"/>
                <a:pathLst>
                  <a:path w="7989" h="8269" extrusionOk="0">
                    <a:moveTo>
                      <a:pt x="5774" y="1"/>
                    </a:moveTo>
                    <a:cubicBezTo>
                      <a:pt x="5347" y="1"/>
                      <a:pt x="4910" y="124"/>
                      <a:pt x="4508" y="296"/>
                    </a:cubicBezTo>
                    <a:cubicBezTo>
                      <a:pt x="3763" y="617"/>
                      <a:pt x="3142" y="1101"/>
                      <a:pt x="2592" y="1665"/>
                    </a:cubicBezTo>
                    <a:cubicBezTo>
                      <a:pt x="1904" y="2369"/>
                      <a:pt x="1325" y="3192"/>
                      <a:pt x="878" y="4087"/>
                    </a:cubicBezTo>
                    <a:cubicBezTo>
                      <a:pt x="346" y="5151"/>
                      <a:pt x="1" y="6319"/>
                      <a:pt x="7" y="7489"/>
                    </a:cubicBezTo>
                    <a:lnTo>
                      <a:pt x="7" y="7506"/>
                    </a:lnTo>
                    <a:cubicBezTo>
                      <a:pt x="2" y="7667"/>
                      <a:pt x="24" y="7827"/>
                      <a:pt x="103" y="7963"/>
                    </a:cubicBezTo>
                    <a:cubicBezTo>
                      <a:pt x="155" y="8053"/>
                      <a:pt x="232" y="8135"/>
                      <a:pt x="323" y="8189"/>
                    </a:cubicBezTo>
                    <a:cubicBezTo>
                      <a:pt x="367" y="8218"/>
                      <a:pt x="418" y="8239"/>
                      <a:pt x="468" y="8252"/>
                    </a:cubicBezTo>
                    <a:cubicBezTo>
                      <a:pt x="510" y="8264"/>
                      <a:pt x="554" y="8269"/>
                      <a:pt x="598" y="8269"/>
                    </a:cubicBezTo>
                    <a:cubicBezTo>
                      <a:pt x="710" y="8269"/>
                      <a:pt x="824" y="8236"/>
                      <a:pt x="930" y="8192"/>
                    </a:cubicBezTo>
                    <a:cubicBezTo>
                      <a:pt x="1128" y="8109"/>
                      <a:pt x="1293" y="7979"/>
                      <a:pt x="1440" y="7830"/>
                    </a:cubicBezTo>
                    <a:cubicBezTo>
                      <a:pt x="1624" y="7643"/>
                      <a:pt x="1782" y="7424"/>
                      <a:pt x="1897" y="7189"/>
                    </a:cubicBezTo>
                    <a:cubicBezTo>
                      <a:pt x="2014" y="6956"/>
                      <a:pt x="2091" y="6705"/>
                      <a:pt x="2121" y="6440"/>
                    </a:cubicBezTo>
                    <a:cubicBezTo>
                      <a:pt x="2130" y="6359"/>
                      <a:pt x="2136" y="6277"/>
                      <a:pt x="2134" y="6197"/>
                    </a:cubicBezTo>
                    <a:cubicBezTo>
                      <a:pt x="2142" y="5666"/>
                      <a:pt x="2300" y="5138"/>
                      <a:pt x="2540" y="4657"/>
                    </a:cubicBezTo>
                    <a:cubicBezTo>
                      <a:pt x="2748" y="4238"/>
                      <a:pt x="3020" y="3853"/>
                      <a:pt x="3342" y="3524"/>
                    </a:cubicBezTo>
                    <a:cubicBezTo>
                      <a:pt x="3598" y="3262"/>
                      <a:pt x="3890" y="3034"/>
                      <a:pt x="4236" y="2884"/>
                    </a:cubicBezTo>
                    <a:cubicBezTo>
                      <a:pt x="4425" y="2805"/>
                      <a:pt x="4628" y="2746"/>
                      <a:pt x="4830" y="2746"/>
                    </a:cubicBezTo>
                    <a:cubicBezTo>
                      <a:pt x="4832" y="2746"/>
                      <a:pt x="4835" y="2746"/>
                      <a:pt x="4837" y="2746"/>
                    </a:cubicBezTo>
                    <a:cubicBezTo>
                      <a:pt x="4909" y="2746"/>
                      <a:pt x="4981" y="2755"/>
                      <a:pt x="5048" y="2772"/>
                    </a:cubicBezTo>
                    <a:cubicBezTo>
                      <a:pt x="5313" y="2838"/>
                      <a:pt x="5553" y="3035"/>
                      <a:pt x="5693" y="3278"/>
                    </a:cubicBezTo>
                    <a:cubicBezTo>
                      <a:pt x="5810" y="3488"/>
                      <a:pt x="5852" y="3732"/>
                      <a:pt x="5861" y="3972"/>
                    </a:cubicBezTo>
                    <a:lnTo>
                      <a:pt x="5862" y="4085"/>
                    </a:lnTo>
                    <a:cubicBezTo>
                      <a:pt x="5854" y="4260"/>
                      <a:pt x="5872" y="4435"/>
                      <a:pt x="5959" y="4585"/>
                    </a:cubicBezTo>
                    <a:cubicBezTo>
                      <a:pt x="6010" y="4674"/>
                      <a:pt x="6088" y="4756"/>
                      <a:pt x="6177" y="4811"/>
                    </a:cubicBezTo>
                    <a:cubicBezTo>
                      <a:pt x="6222" y="4839"/>
                      <a:pt x="6271" y="4861"/>
                      <a:pt x="6322" y="4874"/>
                    </a:cubicBezTo>
                    <a:cubicBezTo>
                      <a:pt x="6365" y="4884"/>
                      <a:pt x="6408" y="4889"/>
                      <a:pt x="6452" y="4889"/>
                    </a:cubicBezTo>
                    <a:cubicBezTo>
                      <a:pt x="6564" y="4889"/>
                      <a:pt x="6679" y="4858"/>
                      <a:pt x="6785" y="4814"/>
                    </a:cubicBezTo>
                    <a:cubicBezTo>
                      <a:pt x="6982" y="4729"/>
                      <a:pt x="7147" y="4601"/>
                      <a:pt x="7296" y="4451"/>
                    </a:cubicBezTo>
                    <a:cubicBezTo>
                      <a:pt x="7480" y="4264"/>
                      <a:pt x="7636" y="4046"/>
                      <a:pt x="7751" y="3811"/>
                    </a:cubicBezTo>
                    <a:cubicBezTo>
                      <a:pt x="7868" y="3579"/>
                      <a:pt x="7945" y="3328"/>
                      <a:pt x="7976" y="3062"/>
                    </a:cubicBezTo>
                    <a:cubicBezTo>
                      <a:pt x="7981" y="3009"/>
                      <a:pt x="7987" y="2955"/>
                      <a:pt x="7989" y="2901"/>
                    </a:cubicBezTo>
                    <a:lnTo>
                      <a:pt x="7989" y="2822"/>
                    </a:lnTo>
                    <a:lnTo>
                      <a:pt x="7989" y="2819"/>
                    </a:lnTo>
                    <a:cubicBezTo>
                      <a:pt x="7987" y="2529"/>
                      <a:pt x="7967" y="2233"/>
                      <a:pt x="7909" y="1945"/>
                    </a:cubicBezTo>
                    <a:cubicBezTo>
                      <a:pt x="7853" y="1665"/>
                      <a:pt x="7764" y="1392"/>
                      <a:pt x="7622" y="1140"/>
                    </a:cubicBezTo>
                    <a:cubicBezTo>
                      <a:pt x="7426" y="795"/>
                      <a:pt x="7133" y="490"/>
                      <a:pt x="6790" y="285"/>
                    </a:cubicBezTo>
                    <a:cubicBezTo>
                      <a:pt x="6771" y="273"/>
                      <a:pt x="6752" y="263"/>
                      <a:pt x="6735" y="252"/>
                    </a:cubicBezTo>
                    <a:cubicBezTo>
                      <a:pt x="6580" y="166"/>
                      <a:pt x="6416" y="99"/>
                      <a:pt x="6248" y="56"/>
                    </a:cubicBezTo>
                    <a:cubicBezTo>
                      <a:pt x="6093" y="18"/>
                      <a:pt x="5934" y="1"/>
                      <a:pt x="57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2" name="Google Shape;6942;p25"/>
              <p:cNvSpPr/>
              <p:nvPr/>
            </p:nvSpPr>
            <p:spPr>
              <a:xfrm>
                <a:off x="7904998" y="2069719"/>
                <a:ext cx="79958" cy="107744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3455" extrusionOk="0">
                    <a:moveTo>
                      <a:pt x="1940" y="1"/>
                    </a:moveTo>
                    <a:cubicBezTo>
                      <a:pt x="1935" y="1"/>
                      <a:pt x="1930" y="1"/>
                      <a:pt x="1925" y="1"/>
                    </a:cubicBezTo>
                    <a:cubicBezTo>
                      <a:pt x="1767" y="2"/>
                      <a:pt x="1617" y="67"/>
                      <a:pt x="1482" y="145"/>
                    </a:cubicBezTo>
                    <a:lnTo>
                      <a:pt x="0" y="1000"/>
                    </a:lnTo>
                    <a:lnTo>
                      <a:pt x="0" y="3454"/>
                    </a:lnTo>
                    <a:lnTo>
                      <a:pt x="1482" y="2599"/>
                    </a:lnTo>
                    <a:cubicBezTo>
                      <a:pt x="1754" y="2441"/>
                      <a:pt x="1977" y="2203"/>
                      <a:pt x="2152" y="1937"/>
                    </a:cubicBezTo>
                    <a:cubicBezTo>
                      <a:pt x="2297" y="1715"/>
                      <a:pt x="2408" y="1472"/>
                      <a:pt x="2479" y="1220"/>
                    </a:cubicBezTo>
                    <a:cubicBezTo>
                      <a:pt x="2535" y="1019"/>
                      <a:pt x="2563" y="810"/>
                      <a:pt x="2536" y="599"/>
                    </a:cubicBezTo>
                    <a:cubicBezTo>
                      <a:pt x="2516" y="439"/>
                      <a:pt x="2466" y="278"/>
                      <a:pt x="2356" y="169"/>
                    </a:cubicBezTo>
                    <a:cubicBezTo>
                      <a:pt x="2325" y="137"/>
                      <a:pt x="2289" y="109"/>
                      <a:pt x="2247" y="84"/>
                    </a:cubicBezTo>
                    <a:cubicBezTo>
                      <a:pt x="2247" y="84"/>
                      <a:pt x="2246" y="83"/>
                      <a:pt x="2243" y="83"/>
                    </a:cubicBezTo>
                    <a:cubicBezTo>
                      <a:pt x="2152" y="29"/>
                      <a:pt x="2045" y="1"/>
                      <a:pt x="1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3" name="Google Shape;6943;p25"/>
              <p:cNvSpPr/>
              <p:nvPr/>
            </p:nvSpPr>
            <p:spPr>
              <a:xfrm>
                <a:off x="7858096" y="2042183"/>
                <a:ext cx="116850" cy="58597"/>
              </a:xfrm>
              <a:custGeom>
                <a:avLst/>
                <a:gdLst/>
                <a:ahLst/>
                <a:cxnLst/>
                <a:rect l="l" t="t" r="r" b="b"/>
                <a:pathLst>
                  <a:path w="3747" h="1879" extrusionOk="0">
                    <a:moveTo>
                      <a:pt x="1940" y="1"/>
                    </a:moveTo>
                    <a:cubicBezTo>
                      <a:pt x="1687" y="1"/>
                      <a:pt x="1482" y="154"/>
                      <a:pt x="1482" y="154"/>
                    </a:cubicBezTo>
                    <a:lnTo>
                      <a:pt x="0" y="1009"/>
                    </a:lnTo>
                    <a:lnTo>
                      <a:pt x="1504" y="1879"/>
                    </a:lnTo>
                    <a:lnTo>
                      <a:pt x="2986" y="1023"/>
                    </a:lnTo>
                    <a:cubicBezTo>
                      <a:pt x="3120" y="946"/>
                      <a:pt x="3271" y="881"/>
                      <a:pt x="3429" y="880"/>
                    </a:cubicBezTo>
                    <a:cubicBezTo>
                      <a:pt x="3538" y="880"/>
                      <a:pt x="3652" y="908"/>
                      <a:pt x="3747" y="963"/>
                    </a:cubicBezTo>
                    <a:cubicBezTo>
                      <a:pt x="3248" y="673"/>
                      <a:pt x="2732" y="371"/>
                      <a:pt x="2234" y="80"/>
                    </a:cubicBezTo>
                    <a:cubicBezTo>
                      <a:pt x="2135" y="22"/>
                      <a:pt x="2034" y="1"/>
                      <a:pt x="1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4" name="Google Shape;6944;p25"/>
              <p:cNvSpPr/>
              <p:nvPr/>
            </p:nvSpPr>
            <p:spPr>
              <a:xfrm>
                <a:off x="8176489" y="1532443"/>
                <a:ext cx="484428" cy="615623"/>
              </a:xfrm>
              <a:custGeom>
                <a:avLst/>
                <a:gdLst/>
                <a:ahLst/>
                <a:cxnLst/>
                <a:rect l="l" t="t" r="r" b="b"/>
                <a:pathLst>
                  <a:path w="15534" h="19741" extrusionOk="0">
                    <a:moveTo>
                      <a:pt x="11401" y="1190"/>
                    </a:moveTo>
                    <a:cubicBezTo>
                      <a:pt x="11688" y="1190"/>
                      <a:pt x="11972" y="1222"/>
                      <a:pt x="12248" y="1293"/>
                    </a:cubicBezTo>
                    <a:cubicBezTo>
                      <a:pt x="13228" y="1546"/>
                      <a:pt x="14113" y="2294"/>
                      <a:pt x="14626" y="3188"/>
                    </a:cubicBezTo>
                    <a:cubicBezTo>
                      <a:pt x="15315" y="4386"/>
                      <a:pt x="15343" y="5844"/>
                      <a:pt x="15179" y="7228"/>
                    </a:cubicBezTo>
                    <a:cubicBezTo>
                      <a:pt x="14975" y="8973"/>
                      <a:pt x="14468" y="10602"/>
                      <a:pt x="13704" y="12135"/>
                    </a:cubicBezTo>
                    <a:cubicBezTo>
                      <a:pt x="12941" y="13669"/>
                      <a:pt x="11916" y="15106"/>
                      <a:pt x="10710" y="16330"/>
                    </a:cubicBezTo>
                    <a:cubicBezTo>
                      <a:pt x="9746" y="17308"/>
                      <a:pt x="8667" y="18147"/>
                      <a:pt x="7371" y="18695"/>
                    </a:cubicBezTo>
                    <a:cubicBezTo>
                      <a:pt x="6679" y="18988"/>
                      <a:pt x="5926" y="19197"/>
                      <a:pt x="5191" y="19197"/>
                    </a:cubicBezTo>
                    <a:cubicBezTo>
                      <a:pt x="4905" y="19197"/>
                      <a:pt x="4622" y="19165"/>
                      <a:pt x="4347" y="19095"/>
                    </a:cubicBezTo>
                    <a:cubicBezTo>
                      <a:pt x="3366" y="18841"/>
                      <a:pt x="2482" y="18091"/>
                      <a:pt x="1967" y="17198"/>
                    </a:cubicBezTo>
                    <a:cubicBezTo>
                      <a:pt x="1451" y="16304"/>
                      <a:pt x="1307" y="15262"/>
                      <a:pt x="1335" y="14214"/>
                    </a:cubicBezTo>
                    <a:cubicBezTo>
                      <a:pt x="1343" y="13861"/>
                      <a:pt x="1372" y="13508"/>
                      <a:pt x="1414" y="13158"/>
                    </a:cubicBezTo>
                    <a:cubicBezTo>
                      <a:pt x="1619" y="11416"/>
                      <a:pt x="2125" y="9786"/>
                      <a:pt x="2889" y="8253"/>
                    </a:cubicBezTo>
                    <a:cubicBezTo>
                      <a:pt x="3654" y="6718"/>
                      <a:pt x="4677" y="5280"/>
                      <a:pt x="5883" y="4057"/>
                    </a:cubicBezTo>
                    <a:cubicBezTo>
                      <a:pt x="6848" y="3079"/>
                      <a:pt x="7928" y="2239"/>
                      <a:pt x="9225" y="1692"/>
                    </a:cubicBezTo>
                    <a:cubicBezTo>
                      <a:pt x="9915" y="1399"/>
                      <a:pt x="10668" y="1190"/>
                      <a:pt x="11401" y="1190"/>
                    </a:cubicBezTo>
                    <a:close/>
                    <a:moveTo>
                      <a:pt x="11133" y="1"/>
                    </a:moveTo>
                    <a:cubicBezTo>
                      <a:pt x="10026" y="1"/>
                      <a:pt x="8848" y="374"/>
                      <a:pt x="7824" y="891"/>
                    </a:cubicBezTo>
                    <a:cubicBezTo>
                      <a:pt x="5606" y="2007"/>
                      <a:pt x="4115" y="3788"/>
                      <a:pt x="2844" y="5809"/>
                    </a:cubicBezTo>
                    <a:cubicBezTo>
                      <a:pt x="1247" y="8349"/>
                      <a:pt x="1" y="11268"/>
                      <a:pt x="1" y="14214"/>
                    </a:cubicBezTo>
                    <a:cubicBezTo>
                      <a:pt x="1" y="14685"/>
                      <a:pt x="34" y="15157"/>
                      <a:pt x="100" y="15631"/>
                    </a:cubicBezTo>
                    <a:cubicBezTo>
                      <a:pt x="232" y="16576"/>
                      <a:pt x="594" y="17438"/>
                      <a:pt x="1189" y="18222"/>
                    </a:cubicBezTo>
                    <a:cubicBezTo>
                      <a:pt x="1484" y="18610"/>
                      <a:pt x="1832" y="18921"/>
                      <a:pt x="2235" y="19152"/>
                    </a:cubicBezTo>
                    <a:cubicBezTo>
                      <a:pt x="2370" y="19231"/>
                      <a:pt x="2499" y="19296"/>
                      <a:pt x="2642" y="19359"/>
                    </a:cubicBezTo>
                    <a:cubicBezTo>
                      <a:pt x="2769" y="19417"/>
                      <a:pt x="2889" y="19461"/>
                      <a:pt x="3023" y="19506"/>
                    </a:cubicBezTo>
                    <a:cubicBezTo>
                      <a:pt x="3155" y="19552"/>
                      <a:pt x="3280" y="19585"/>
                      <a:pt x="3418" y="19618"/>
                    </a:cubicBezTo>
                    <a:cubicBezTo>
                      <a:pt x="3556" y="19649"/>
                      <a:pt x="3684" y="19674"/>
                      <a:pt x="3826" y="19693"/>
                    </a:cubicBezTo>
                    <a:cubicBezTo>
                      <a:pt x="3967" y="19713"/>
                      <a:pt x="4096" y="19726"/>
                      <a:pt x="4243" y="19733"/>
                    </a:cubicBezTo>
                    <a:cubicBezTo>
                      <a:pt x="4335" y="19738"/>
                      <a:pt x="4421" y="19740"/>
                      <a:pt x="4510" y="19740"/>
                    </a:cubicBezTo>
                    <a:cubicBezTo>
                      <a:pt x="4562" y="19740"/>
                      <a:pt x="4614" y="19740"/>
                      <a:pt x="4669" y="19739"/>
                    </a:cubicBezTo>
                    <a:cubicBezTo>
                      <a:pt x="4818" y="19734"/>
                      <a:pt x="4950" y="19726"/>
                      <a:pt x="5101" y="19710"/>
                    </a:cubicBezTo>
                    <a:cubicBezTo>
                      <a:pt x="5254" y="19693"/>
                      <a:pt x="5387" y="19674"/>
                      <a:pt x="5540" y="19647"/>
                    </a:cubicBezTo>
                    <a:cubicBezTo>
                      <a:pt x="5692" y="19618"/>
                      <a:pt x="5827" y="19589"/>
                      <a:pt x="5983" y="19549"/>
                    </a:cubicBezTo>
                    <a:cubicBezTo>
                      <a:pt x="6136" y="19511"/>
                      <a:pt x="6273" y="19473"/>
                      <a:pt x="6428" y="19422"/>
                    </a:cubicBezTo>
                    <a:cubicBezTo>
                      <a:pt x="6582" y="19372"/>
                      <a:pt x="6717" y="19323"/>
                      <a:pt x="6874" y="19261"/>
                    </a:cubicBezTo>
                    <a:cubicBezTo>
                      <a:pt x="7029" y="19201"/>
                      <a:pt x="7164" y="19143"/>
                      <a:pt x="7321" y="19072"/>
                    </a:cubicBezTo>
                    <a:cubicBezTo>
                      <a:pt x="7478" y="19000"/>
                      <a:pt x="7614" y="18934"/>
                      <a:pt x="7768" y="18850"/>
                    </a:cubicBezTo>
                    <a:cubicBezTo>
                      <a:pt x="7921" y="18770"/>
                      <a:pt x="8056" y="18693"/>
                      <a:pt x="8208" y="18604"/>
                    </a:cubicBezTo>
                    <a:cubicBezTo>
                      <a:pt x="8359" y="18514"/>
                      <a:pt x="8491" y="18432"/>
                      <a:pt x="8642" y="18333"/>
                    </a:cubicBezTo>
                    <a:cubicBezTo>
                      <a:pt x="8793" y="18233"/>
                      <a:pt x="8923" y="18144"/>
                      <a:pt x="9071" y="18036"/>
                    </a:cubicBezTo>
                    <a:cubicBezTo>
                      <a:pt x="9219" y="17929"/>
                      <a:pt x="9348" y="17831"/>
                      <a:pt x="9495" y="17714"/>
                    </a:cubicBezTo>
                    <a:cubicBezTo>
                      <a:pt x="9642" y="17598"/>
                      <a:pt x="9771" y="17492"/>
                      <a:pt x="9915" y="17368"/>
                    </a:cubicBezTo>
                    <a:cubicBezTo>
                      <a:pt x="10058" y="17244"/>
                      <a:pt x="10184" y="17131"/>
                      <a:pt x="10326" y="16997"/>
                    </a:cubicBezTo>
                    <a:cubicBezTo>
                      <a:pt x="10468" y="16866"/>
                      <a:pt x="10592" y="16744"/>
                      <a:pt x="10730" y="16606"/>
                    </a:cubicBezTo>
                    <a:cubicBezTo>
                      <a:pt x="10868" y="16468"/>
                      <a:pt x="10990" y="16339"/>
                      <a:pt x="11125" y="16192"/>
                    </a:cubicBezTo>
                    <a:cubicBezTo>
                      <a:pt x="11260" y="16047"/>
                      <a:pt x="11378" y="15912"/>
                      <a:pt x="11510" y="15759"/>
                    </a:cubicBezTo>
                    <a:cubicBezTo>
                      <a:pt x="11776" y="15450"/>
                      <a:pt x="11996" y="15175"/>
                      <a:pt x="12244" y="14843"/>
                    </a:cubicBezTo>
                    <a:cubicBezTo>
                      <a:pt x="12721" y="14198"/>
                      <a:pt x="13147" y="13538"/>
                      <a:pt x="13539" y="12828"/>
                    </a:cubicBezTo>
                    <a:cubicBezTo>
                      <a:pt x="13727" y="12486"/>
                      <a:pt x="13920" y="12106"/>
                      <a:pt x="14085" y="11754"/>
                    </a:cubicBezTo>
                    <a:cubicBezTo>
                      <a:pt x="14246" y="11407"/>
                      <a:pt x="14419" y="11005"/>
                      <a:pt x="14554" y="10653"/>
                    </a:cubicBezTo>
                    <a:cubicBezTo>
                      <a:pt x="14623" y="10474"/>
                      <a:pt x="14695" y="10279"/>
                      <a:pt x="14755" y="10099"/>
                    </a:cubicBezTo>
                    <a:cubicBezTo>
                      <a:pt x="14817" y="9919"/>
                      <a:pt x="14882" y="9721"/>
                      <a:pt x="14935" y="9543"/>
                    </a:cubicBezTo>
                    <a:cubicBezTo>
                      <a:pt x="14990" y="9363"/>
                      <a:pt x="15047" y="9166"/>
                      <a:pt x="15093" y="8988"/>
                    </a:cubicBezTo>
                    <a:cubicBezTo>
                      <a:pt x="15141" y="8808"/>
                      <a:pt x="15188" y="8611"/>
                      <a:pt x="15228" y="8434"/>
                    </a:cubicBezTo>
                    <a:cubicBezTo>
                      <a:pt x="15266" y="8257"/>
                      <a:pt x="15306" y="8060"/>
                      <a:pt x="15338" y="7887"/>
                    </a:cubicBezTo>
                    <a:cubicBezTo>
                      <a:pt x="15368" y="7713"/>
                      <a:pt x="15401" y="7516"/>
                      <a:pt x="15424" y="7343"/>
                    </a:cubicBezTo>
                    <a:cubicBezTo>
                      <a:pt x="15448" y="7171"/>
                      <a:pt x="15471" y="6977"/>
                      <a:pt x="15487" y="6808"/>
                    </a:cubicBezTo>
                    <a:cubicBezTo>
                      <a:pt x="15501" y="6637"/>
                      <a:pt x="15516" y="6447"/>
                      <a:pt x="15523" y="6279"/>
                    </a:cubicBezTo>
                    <a:cubicBezTo>
                      <a:pt x="15530" y="6114"/>
                      <a:pt x="15533" y="5927"/>
                      <a:pt x="15533" y="5765"/>
                    </a:cubicBezTo>
                    <a:cubicBezTo>
                      <a:pt x="15533" y="5604"/>
                      <a:pt x="15530" y="5427"/>
                      <a:pt x="15523" y="5273"/>
                    </a:cubicBezTo>
                    <a:cubicBezTo>
                      <a:pt x="15514" y="5118"/>
                      <a:pt x="15500" y="4942"/>
                      <a:pt x="15483" y="4791"/>
                    </a:cubicBezTo>
                    <a:cubicBezTo>
                      <a:pt x="15467" y="4639"/>
                      <a:pt x="15445" y="4471"/>
                      <a:pt x="15421" y="4323"/>
                    </a:cubicBezTo>
                    <a:cubicBezTo>
                      <a:pt x="15396" y="4176"/>
                      <a:pt x="15365" y="4011"/>
                      <a:pt x="15332" y="3868"/>
                    </a:cubicBezTo>
                    <a:cubicBezTo>
                      <a:pt x="15300" y="3726"/>
                      <a:pt x="15258" y="3566"/>
                      <a:pt x="15217" y="3430"/>
                    </a:cubicBezTo>
                    <a:cubicBezTo>
                      <a:pt x="15178" y="3293"/>
                      <a:pt x="15126" y="3141"/>
                      <a:pt x="15077" y="3009"/>
                    </a:cubicBezTo>
                    <a:cubicBezTo>
                      <a:pt x="15027" y="2876"/>
                      <a:pt x="14968" y="2733"/>
                      <a:pt x="14911" y="2606"/>
                    </a:cubicBezTo>
                    <a:cubicBezTo>
                      <a:pt x="14853" y="2481"/>
                      <a:pt x="14784" y="2344"/>
                      <a:pt x="14718" y="2225"/>
                    </a:cubicBezTo>
                    <a:cubicBezTo>
                      <a:pt x="14652" y="2107"/>
                      <a:pt x="14573" y="1978"/>
                      <a:pt x="14498" y="1866"/>
                    </a:cubicBezTo>
                    <a:cubicBezTo>
                      <a:pt x="14423" y="1753"/>
                      <a:pt x="14335" y="1634"/>
                      <a:pt x="14252" y="1531"/>
                    </a:cubicBezTo>
                    <a:cubicBezTo>
                      <a:pt x="14167" y="1426"/>
                      <a:pt x="14072" y="1316"/>
                      <a:pt x="13980" y="1222"/>
                    </a:cubicBezTo>
                    <a:cubicBezTo>
                      <a:pt x="13887" y="1124"/>
                      <a:pt x="13785" y="1025"/>
                      <a:pt x="13684" y="938"/>
                    </a:cubicBezTo>
                    <a:cubicBezTo>
                      <a:pt x="13487" y="769"/>
                      <a:pt x="13250" y="598"/>
                      <a:pt x="13024" y="468"/>
                    </a:cubicBezTo>
                    <a:cubicBezTo>
                      <a:pt x="12455" y="139"/>
                      <a:pt x="11807" y="1"/>
                      <a:pt x="1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5" name="Google Shape;6945;p25"/>
              <p:cNvSpPr/>
              <p:nvPr/>
            </p:nvSpPr>
            <p:spPr>
              <a:xfrm>
                <a:off x="8217247" y="1569553"/>
                <a:ext cx="437744" cy="561579"/>
              </a:xfrm>
              <a:custGeom>
                <a:avLst/>
                <a:gdLst/>
                <a:ahLst/>
                <a:cxnLst/>
                <a:rect l="l" t="t" r="r" b="b"/>
                <a:pathLst>
                  <a:path w="14037" h="18008" extrusionOk="0">
                    <a:moveTo>
                      <a:pt x="9431" y="572"/>
                    </a:moveTo>
                    <a:cubicBezTo>
                      <a:pt x="9520" y="572"/>
                      <a:pt x="9613" y="575"/>
                      <a:pt x="9696" y="581"/>
                    </a:cubicBezTo>
                    <a:cubicBezTo>
                      <a:pt x="9795" y="588"/>
                      <a:pt x="9903" y="602"/>
                      <a:pt x="9995" y="621"/>
                    </a:cubicBezTo>
                    <a:cubicBezTo>
                      <a:pt x="10086" y="638"/>
                      <a:pt x="10186" y="661"/>
                      <a:pt x="10272" y="689"/>
                    </a:cubicBezTo>
                    <a:cubicBezTo>
                      <a:pt x="10331" y="707"/>
                      <a:pt x="10392" y="729"/>
                      <a:pt x="10451" y="752"/>
                    </a:cubicBezTo>
                    <a:cubicBezTo>
                      <a:pt x="10564" y="796"/>
                      <a:pt x="10678" y="848"/>
                      <a:pt x="10776" y="906"/>
                    </a:cubicBezTo>
                    <a:cubicBezTo>
                      <a:pt x="12336" y="1809"/>
                      <a:pt x="12724" y="4061"/>
                      <a:pt x="12564" y="6005"/>
                    </a:cubicBezTo>
                    <a:cubicBezTo>
                      <a:pt x="12403" y="7979"/>
                      <a:pt x="11674" y="9635"/>
                      <a:pt x="10768" y="11189"/>
                    </a:cubicBezTo>
                    <a:cubicBezTo>
                      <a:pt x="9870" y="12745"/>
                      <a:pt x="8800" y="14203"/>
                      <a:pt x="7173" y="15331"/>
                    </a:cubicBezTo>
                    <a:cubicBezTo>
                      <a:pt x="6057" y="16103"/>
                      <a:pt x="4677" y="16721"/>
                      <a:pt x="3415" y="16721"/>
                    </a:cubicBezTo>
                    <a:cubicBezTo>
                      <a:pt x="2865" y="16721"/>
                      <a:pt x="2337" y="16603"/>
                      <a:pt x="1864" y="16330"/>
                    </a:cubicBezTo>
                    <a:cubicBezTo>
                      <a:pt x="1767" y="16273"/>
                      <a:pt x="1662" y="16202"/>
                      <a:pt x="1567" y="16125"/>
                    </a:cubicBezTo>
                    <a:cubicBezTo>
                      <a:pt x="1517" y="16086"/>
                      <a:pt x="1471" y="16044"/>
                      <a:pt x="1425" y="16003"/>
                    </a:cubicBezTo>
                    <a:cubicBezTo>
                      <a:pt x="1359" y="15942"/>
                      <a:pt x="1289" y="15869"/>
                      <a:pt x="1228" y="15797"/>
                    </a:cubicBezTo>
                    <a:cubicBezTo>
                      <a:pt x="1166" y="15726"/>
                      <a:pt x="1100" y="15640"/>
                      <a:pt x="1044" y="15560"/>
                    </a:cubicBezTo>
                    <a:cubicBezTo>
                      <a:pt x="989" y="15478"/>
                      <a:pt x="928" y="15380"/>
                      <a:pt x="877" y="15289"/>
                    </a:cubicBezTo>
                    <a:cubicBezTo>
                      <a:pt x="827" y="15197"/>
                      <a:pt x="774" y="15088"/>
                      <a:pt x="728" y="14988"/>
                    </a:cubicBezTo>
                    <a:cubicBezTo>
                      <a:pt x="685" y="14887"/>
                      <a:pt x="637" y="14765"/>
                      <a:pt x="598" y="14655"/>
                    </a:cubicBezTo>
                    <a:cubicBezTo>
                      <a:pt x="561" y="14543"/>
                      <a:pt x="522" y="14411"/>
                      <a:pt x="491" y="14292"/>
                    </a:cubicBezTo>
                    <a:cubicBezTo>
                      <a:pt x="460" y="14174"/>
                      <a:pt x="430" y="14030"/>
                      <a:pt x="407" y="13902"/>
                    </a:cubicBezTo>
                    <a:cubicBezTo>
                      <a:pt x="383" y="13776"/>
                      <a:pt x="361" y="13622"/>
                      <a:pt x="345" y="13488"/>
                    </a:cubicBezTo>
                    <a:cubicBezTo>
                      <a:pt x="330" y="13353"/>
                      <a:pt x="317" y="13190"/>
                      <a:pt x="309" y="13050"/>
                    </a:cubicBezTo>
                    <a:cubicBezTo>
                      <a:pt x="302" y="12922"/>
                      <a:pt x="299" y="12772"/>
                      <a:pt x="299" y="12638"/>
                    </a:cubicBezTo>
                    <a:lnTo>
                      <a:pt x="299" y="12618"/>
                    </a:lnTo>
                    <a:cubicBezTo>
                      <a:pt x="299" y="12454"/>
                      <a:pt x="304" y="12312"/>
                      <a:pt x="314" y="12141"/>
                    </a:cubicBezTo>
                    <a:cubicBezTo>
                      <a:pt x="324" y="11971"/>
                      <a:pt x="335" y="11823"/>
                      <a:pt x="354" y="11648"/>
                    </a:cubicBezTo>
                    <a:cubicBezTo>
                      <a:pt x="374" y="11472"/>
                      <a:pt x="394" y="11319"/>
                      <a:pt x="423" y="11139"/>
                    </a:cubicBezTo>
                    <a:cubicBezTo>
                      <a:pt x="450" y="10959"/>
                      <a:pt x="479" y="10801"/>
                      <a:pt x="517" y="10617"/>
                    </a:cubicBezTo>
                    <a:cubicBezTo>
                      <a:pt x="554" y="10433"/>
                      <a:pt x="590" y="10272"/>
                      <a:pt x="637" y="10085"/>
                    </a:cubicBezTo>
                    <a:cubicBezTo>
                      <a:pt x="683" y="9898"/>
                      <a:pt x="728" y="9736"/>
                      <a:pt x="784" y="9546"/>
                    </a:cubicBezTo>
                    <a:cubicBezTo>
                      <a:pt x="840" y="9359"/>
                      <a:pt x="892" y="9192"/>
                      <a:pt x="956" y="9004"/>
                    </a:cubicBezTo>
                    <a:cubicBezTo>
                      <a:pt x="1021" y="8817"/>
                      <a:pt x="1083" y="8646"/>
                      <a:pt x="1155" y="8459"/>
                    </a:cubicBezTo>
                    <a:cubicBezTo>
                      <a:pt x="1227" y="8272"/>
                      <a:pt x="1296" y="8100"/>
                      <a:pt x="1375" y="7914"/>
                    </a:cubicBezTo>
                    <a:cubicBezTo>
                      <a:pt x="1536" y="7542"/>
                      <a:pt x="1697" y="7203"/>
                      <a:pt x="1888" y="6840"/>
                    </a:cubicBezTo>
                    <a:cubicBezTo>
                      <a:pt x="2072" y="6485"/>
                      <a:pt x="2276" y="6132"/>
                      <a:pt x="2486" y="5794"/>
                    </a:cubicBezTo>
                    <a:cubicBezTo>
                      <a:pt x="2690" y="5464"/>
                      <a:pt x="2933" y="5105"/>
                      <a:pt x="3160" y="4796"/>
                    </a:cubicBezTo>
                    <a:cubicBezTo>
                      <a:pt x="3273" y="4641"/>
                      <a:pt x="3400" y="4472"/>
                      <a:pt x="3520" y="4324"/>
                    </a:cubicBezTo>
                    <a:cubicBezTo>
                      <a:pt x="3639" y="4175"/>
                      <a:pt x="3773" y="4012"/>
                      <a:pt x="3895" y="3872"/>
                    </a:cubicBezTo>
                    <a:cubicBezTo>
                      <a:pt x="4017" y="3729"/>
                      <a:pt x="4155" y="3574"/>
                      <a:pt x="4282" y="3440"/>
                    </a:cubicBezTo>
                    <a:cubicBezTo>
                      <a:pt x="4407" y="3305"/>
                      <a:pt x="4549" y="3158"/>
                      <a:pt x="4679" y="3032"/>
                    </a:cubicBezTo>
                    <a:cubicBezTo>
                      <a:pt x="4808" y="2907"/>
                      <a:pt x="4955" y="2767"/>
                      <a:pt x="5084" y="2651"/>
                    </a:cubicBezTo>
                    <a:cubicBezTo>
                      <a:pt x="5213" y="2535"/>
                      <a:pt x="5364" y="2405"/>
                      <a:pt x="5497" y="2297"/>
                    </a:cubicBezTo>
                    <a:cubicBezTo>
                      <a:pt x="5627" y="2189"/>
                      <a:pt x="5780" y="2073"/>
                      <a:pt x="5913" y="1974"/>
                    </a:cubicBezTo>
                    <a:cubicBezTo>
                      <a:pt x="6046" y="1876"/>
                      <a:pt x="6198" y="1768"/>
                      <a:pt x="6332" y="1681"/>
                    </a:cubicBezTo>
                    <a:cubicBezTo>
                      <a:pt x="6463" y="1593"/>
                      <a:pt x="6618" y="1498"/>
                      <a:pt x="6749" y="1420"/>
                    </a:cubicBezTo>
                    <a:cubicBezTo>
                      <a:pt x="6878" y="1344"/>
                      <a:pt x="7025" y="1264"/>
                      <a:pt x="7153" y="1199"/>
                    </a:cubicBezTo>
                    <a:cubicBezTo>
                      <a:pt x="7281" y="1134"/>
                      <a:pt x="7427" y="1064"/>
                      <a:pt x="7552" y="1011"/>
                    </a:cubicBezTo>
                    <a:cubicBezTo>
                      <a:pt x="7676" y="956"/>
                      <a:pt x="7820" y="898"/>
                      <a:pt x="7942" y="855"/>
                    </a:cubicBezTo>
                    <a:cubicBezTo>
                      <a:pt x="8064" y="812"/>
                      <a:pt x="8204" y="768"/>
                      <a:pt x="8323" y="736"/>
                    </a:cubicBezTo>
                    <a:cubicBezTo>
                      <a:pt x="8441" y="702"/>
                      <a:pt x="8577" y="668"/>
                      <a:pt x="8691" y="647"/>
                    </a:cubicBezTo>
                    <a:cubicBezTo>
                      <a:pt x="8805" y="625"/>
                      <a:pt x="8934" y="607"/>
                      <a:pt x="9043" y="594"/>
                    </a:cubicBezTo>
                    <a:cubicBezTo>
                      <a:pt x="9151" y="581"/>
                      <a:pt x="9273" y="574"/>
                      <a:pt x="9378" y="572"/>
                    </a:cubicBezTo>
                    <a:cubicBezTo>
                      <a:pt x="9396" y="572"/>
                      <a:pt x="9413" y="572"/>
                      <a:pt x="9431" y="572"/>
                    </a:cubicBezTo>
                    <a:close/>
                    <a:moveTo>
                      <a:pt x="10097" y="0"/>
                    </a:moveTo>
                    <a:cubicBezTo>
                      <a:pt x="9363" y="0"/>
                      <a:pt x="8609" y="210"/>
                      <a:pt x="7918" y="502"/>
                    </a:cubicBezTo>
                    <a:cubicBezTo>
                      <a:pt x="6621" y="1049"/>
                      <a:pt x="5540" y="1889"/>
                      <a:pt x="4576" y="2867"/>
                    </a:cubicBezTo>
                    <a:cubicBezTo>
                      <a:pt x="3370" y="4089"/>
                      <a:pt x="2348" y="5528"/>
                      <a:pt x="1582" y="7063"/>
                    </a:cubicBezTo>
                    <a:cubicBezTo>
                      <a:pt x="818" y="8596"/>
                      <a:pt x="311" y="10225"/>
                      <a:pt x="107" y="11968"/>
                    </a:cubicBezTo>
                    <a:cubicBezTo>
                      <a:pt x="65" y="12318"/>
                      <a:pt x="36" y="12671"/>
                      <a:pt x="28" y="13024"/>
                    </a:cubicBezTo>
                    <a:cubicBezTo>
                      <a:pt x="0" y="14072"/>
                      <a:pt x="144" y="15113"/>
                      <a:pt x="660" y="16008"/>
                    </a:cubicBezTo>
                    <a:cubicBezTo>
                      <a:pt x="1176" y="16902"/>
                      <a:pt x="2059" y="17651"/>
                      <a:pt x="3040" y="17905"/>
                    </a:cubicBezTo>
                    <a:cubicBezTo>
                      <a:pt x="3314" y="17975"/>
                      <a:pt x="3597" y="18007"/>
                      <a:pt x="3883" y="18007"/>
                    </a:cubicBezTo>
                    <a:cubicBezTo>
                      <a:pt x="4618" y="18007"/>
                      <a:pt x="5372" y="17798"/>
                      <a:pt x="6064" y="17506"/>
                    </a:cubicBezTo>
                    <a:cubicBezTo>
                      <a:pt x="7358" y="16957"/>
                      <a:pt x="8439" y="16119"/>
                      <a:pt x="9403" y="15141"/>
                    </a:cubicBezTo>
                    <a:cubicBezTo>
                      <a:pt x="10609" y="13919"/>
                      <a:pt x="11633" y="12479"/>
                      <a:pt x="12397" y="10945"/>
                    </a:cubicBezTo>
                    <a:cubicBezTo>
                      <a:pt x="13161" y="9412"/>
                      <a:pt x="13668" y="7782"/>
                      <a:pt x="13872" y="6038"/>
                    </a:cubicBezTo>
                    <a:cubicBezTo>
                      <a:pt x="14036" y="4655"/>
                      <a:pt x="14008" y="3196"/>
                      <a:pt x="13319" y="1998"/>
                    </a:cubicBezTo>
                    <a:cubicBezTo>
                      <a:pt x="12806" y="1104"/>
                      <a:pt x="11921" y="355"/>
                      <a:pt x="10941" y="103"/>
                    </a:cubicBezTo>
                    <a:cubicBezTo>
                      <a:pt x="10666" y="32"/>
                      <a:pt x="10383" y="0"/>
                      <a:pt x="10097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25"/>
              <p:cNvSpPr/>
              <p:nvPr/>
            </p:nvSpPr>
            <p:spPr>
              <a:xfrm>
                <a:off x="8266331" y="1593035"/>
                <a:ext cx="347713" cy="498024"/>
              </a:xfrm>
              <a:custGeom>
                <a:avLst/>
                <a:gdLst/>
                <a:ahLst/>
                <a:cxnLst/>
                <a:rect l="l" t="t" r="r" b="b"/>
                <a:pathLst>
                  <a:path w="11150" h="15970" extrusionOk="0">
                    <a:moveTo>
                      <a:pt x="8870" y="0"/>
                    </a:moveTo>
                    <a:cubicBezTo>
                      <a:pt x="8900" y="23"/>
                      <a:pt x="8931" y="49"/>
                      <a:pt x="8962" y="74"/>
                    </a:cubicBezTo>
                    <a:cubicBezTo>
                      <a:pt x="9091" y="184"/>
                      <a:pt x="9213" y="304"/>
                      <a:pt x="9327" y="437"/>
                    </a:cubicBezTo>
                    <a:cubicBezTo>
                      <a:pt x="9381" y="503"/>
                      <a:pt x="9437" y="572"/>
                      <a:pt x="9489" y="644"/>
                    </a:cubicBezTo>
                    <a:cubicBezTo>
                      <a:pt x="9542" y="716"/>
                      <a:pt x="9593" y="790"/>
                      <a:pt x="9640" y="867"/>
                    </a:cubicBezTo>
                    <a:cubicBezTo>
                      <a:pt x="9689" y="943"/>
                      <a:pt x="9736" y="1022"/>
                      <a:pt x="9780" y="1106"/>
                    </a:cubicBezTo>
                    <a:cubicBezTo>
                      <a:pt x="9801" y="1148"/>
                      <a:pt x="9823" y="1191"/>
                      <a:pt x="9841" y="1231"/>
                    </a:cubicBezTo>
                    <a:cubicBezTo>
                      <a:pt x="9862" y="1273"/>
                      <a:pt x="9882" y="1316"/>
                      <a:pt x="9902" y="1359"/>
                    </a:cubicBezTo>
                    <a:cubicBezTo>
                      <a:pt x="9921" y="1403"/>
                      <a:pt x="9941" y="1447"/>
                      <a:pt x="9959" y="1493"/>
                    </a:cubicBezTo>
                    <a:cubicBezTo>
                      <a:pt x="9977" y="1537"/>
                      <a:pt x="9995" y="1583"/>
                      <a:pt x="10011" y="1629"/>
                    </a:cubicBezTo>
                    <a:cubicBezTo>
                      <a:pt x="10046" y="1720"/>
                      <a:pt x="10077" y="1816"/>
                      <a:pt x="10106" y="1911"/>
                    </a:cubicBezTo>
                    <a:cubicBezTo>
                      <a:pt x="10122" y="1960"/>
                      <a:pt x="10135" y="2007"/>
                      <a:pt x="10149" y="2056"/>
                    </a:cubicBezTo>
                    <a:cubicBezTo>
                      <a:pt x="10163" y="2105"/>
                      <a:pt x="10176" y="2155"/>
                      <a:pt x="10189" y="2206"/>
                    </a:cubicBezTo>
                    <a:cubicBezTo>
                      <a:pt x="10201" y="2255"/>
                      <a:pt x="10214" y="2305"/>
                      <a:pt x="10225" y="2357"/>
                    </a:cubicBezTo>
                    <a:cubicBezTo>
                      <a:pt x="10237" y="2408"/>
                      <a:pt x="10248" y="2460"/>
                      <a:pt x="10257" y="2513"/>
                    </a:cubicBezTo>
                    <a:cubicBezTo>
                      <a:pt x="10266" y="2564"/>
                      <a:pt x="10276" y="2617"/>
                      <a:pt x="10284" y="2669"/>
                    </a:cubicBezTo>
                    <a:cubicBezTo>
                      <a:pt x="10293" y="2723"/>
                      <a:pt x="10301" y="2776"/>
                      <a:pt x="10309" y="2831"/>
                    </a:cubicBezTo>
                    <a:cubicBezTo>
                      <a:pt x="10326" y="2939"/>
                      <a:pt x="10336" y="3048"/>
                      <a:pt x="10347" y="3160"/>
                    </a:cubicBezTo>
                    <a:cubicBezTo>
                      <a:pt x="10356" y="3272"/>
                      <a:pt x="10363" y="3385"/>
                      <a:pt x="10369" y="3500"/>
                    </a:cubicBezTo>
                    <a:cubicBezTo>
                      <a:pt x="10370" y="3557"/>
                      <a:pt x="10372" y="3616"/>
                      <a:pt x="10373" y="3673"/>
                    </a:cubicBezTo>
                    <a:cubicBezTo>
                      <a:pt x="10376" y="3731"/>
                      <a:pt x="10376" y="3790"/>
                      <a:pt x="10376" y="3850"/>
                    </a:cubicBezTo>
                    <a:cubicBezTo>
                      <a:pt x="10376" y="3909"/>
                      <a:pt x="10376" y="3968"/>
                      <a:pt x="10373" y="4030"/>
                    </a:cubicBezTo>
                    <a:cubicBezTo>
                      <a:pt x="10373" y="4090"/>
                      <a:pt x="10372" y="4152"/>
                      <a:pt x="10369" y="4213"/>
                    </a:cubicBezTo>
                    <a:cubicBezTo>
                      <a:pt x="10366" y="4274"/>
                      <a:pt x="10363" y="4336"/>
                      <a:pt x="10359" y="4399"/>
                    </a:cubicBezTo>
                    <a:cubicBezTo>
                      <a:pt x="10356" y="4463"/>
                      <a:pt x="10352" y="4523"/>
                      <a:pt x="10347" y="4586"/>
                    </a:cubicBezTo>
                    <a:cubicBezTo>
                      <a:pt x="10336" y="4710"/>
                      <a:pt x="10323" y="4839"/>
                      <a:pt x="10307" y="4966"/>
                    </a:cubicBezTo>
                    <a:cubicBezTo>
                      <a:pt x="10293" y="5094"/>
                      <a:pt x="10273" y="5223"/>
                      <a:pt x="10254" y="5353"/>
                    </a:cubicBezTo>
                    <a:lnTo>
                      <a:pt x="10221" y="5547"/>
                    </a:lnTo>
                    <a:cubicBezTo>
                      <a:pt x="10211" y="5611"/>
                      <a:pt x="10198" y="5678"/>
                      <a:pt x="10185" y="5742"/>
                    </a:cubicBezTo>
                    <a:cubicBezTo>
                      <a:pt x="10172" y="5807"/>
                      <a:pt x="10161" y="5872"/>
                      <a:pt x="10146" y="5938"/>
                    </a:cubicBezTo>
                    <a:cubicBezTo>
                      <a:pt x="10133" y="6002"/>
                      <a:pt x="10117" y="6069"/>
                      <a:pt x="10103" y="6136"/>
                    </a:cubicBezTo>
                    <a:cubicBezTo>
                      <a:pt x="10089" y="6201"/>
                      <a:pt x="10071" y="6267"/>
                      <a:pt x="10056" y="6333"/>
                    </a:cubicBezTo>
                    <a:cubicBezTo>
                      <a:pt x="10040" y="6399"/>
                      <a:pt x="10024" y="6467"/>
                      <a:pt x="10005" y="6533"/>
                    </a:cubicBezTo>
                    <a:cubicBezTo>
                      <a:pt x="9969" y="6665"/>
                      <a:pt x="9932" y="6799"/>
                      <a:pt x="9892" y="6931"/>
                    </a:cubicBezTo>
                    <a:cubicBezTo>
                      <a:pt x="9873" y="6999"/>
                      <a:pt x="9853" y="7066"/>
                      <a:pt x="9831" y="7132"/>
                    </a:cubicBezTo>
                    <a:cubicBezTo>
                      <a:pt x="9811" y="7200"/>
                      <a:pt x="9790" y="7266"/>
                      <a:pt x="9767" y="7332"/>
                    </a:cubicBezTo>
                    <a:cubicBezTo>
                      <a:pt x="9745" y="7398"/>
                      <a:pt x="9722" y="7467"/>
                      <a:pt x="9698" y="7534"/>
                    </a:cubicBezTo>
                    <a:cubicBezTo>
                      <a:pt x="9675" y="7600"/>
                      <a:pt x="9652" y="7667"/>
                      <a:pt x="9626" y="7733"/>
                    </a:cubicBezTo>
                    <a:cubicBezTo>
                      <a:pt x="9575" y="7866"/>
                      <a:pt x="9525" y="7999"/>
                      <a:pt x="9472" y="8132"/>
                    </a:cubicBezTo>
                    <a:cubicBezTo>
                      <a:pt x="9417" y="8265"/>
                      <a:pt x="9363" y="8398"/>
                      <a:pt x="9305" y="8531"/>
                    </a:cubicBezTo>
                    <a:cubicBezTo>
                      <a:pt x="9248" y="8662"/>
                      <a:pt x="9187" y="8794"/>
                      <a:pt x="9125" y="8927"/>
                    </a:cubicBezTo>
                    <a:cubicBezTo>
                      <a:pt x="9064" y="9058"/>
                      <a:pt x="9000" y="9188"/>
                      <a:pt x="8934" y="9318"/>
                    </a:cubicBezTo>
                    <a:cubicBezTo>
                      <a:pt x="8803" y="9577"/>
                      <a:pt x="8663" y="9834"/>
                      <a:pt x="8517" y="10085"/>
                    </a:cubicBezTo>
                    <a:cubicBezTo>
                      <a:pt x="8371" y="10337"/>
                      <a:pt x="8217" y="10584"/>
                      <a:pt x="8057" y="10827"/>
                    </a:cubicBezTo>
                    <a:cubicBezTo>
                      <a:pt x="7977" y="10949"/>
                      <a:pt x="7896" y="11069"/>
                      <a:pt x="7813" y="11187"/>
                    </a:cubicBezTo>
                    <a:cubicBezTo>
                      <a:pt x="7728" y="11306"/>
                      <a:pt x="7646" y="11422"/>
                      <a:pt x="7560" y="11537"/>
                    </a:cubicBezTo>
                    <a:cubicBezTo>
                      <a:pt x="7474" y="11652"/>
                      <a:pt x="7387" y="11766"/>
                      <a:pt x="7300" y="11877"/>
                    </a:cubicBezTo>
                    <a:cubicBezTo>
                      <a:pt x="7257" y="11933"/>
                      <a:pt x="7211" y="11986"/>
                      <a:pt x="7166" y="12042"/>
                    </a:cubicBezTo>
                    <a:cubicBezTo>
                      <a:pt x="7121" y="12098"/>
                      <a:pt x="7077" y="12151"/>
                      <a:pt x="7031" y="12206"/>
                    </a:cubicBezTo>
                    <a:cubicBezTo>
                      <a:pt x="6986" y="12259"/>
                      <a:pt x="6942" y="12312"/>
                      <a:pt x="6894" y="12366"/>
                    </a:cubicBezTo>
                    <a:cubicBezTo>
                      <a:pt x="6848" y="12417"/>
                      <a:pt x="6804" y="12471"/>
                      <a:pt x="6756" y="12522"/>
                    </a:cubicBezTo>
                    <a:cubicBezTo>
                      <a:pt x="6663" y="12626"/>
                      <a:pt x="6569" y="12729"/>
                      <a:pt x="6474" y="12827"/>
                    </a:cubicBezTo>
                    <a:cubicBezTo>
                      <a:pt x="6427" y="12876"/>
                      <a:pt x="6381" y="12926"/>
                      <a:pt x="6332" y="12975"/>
                    </a:cubicBezTo>
                    <a:cubicBezTo>
                      <a:pt x="6286" y="13024"/>
                      <a:pt x="6237" y="13071"/>
                      <a:pt x="6188" y="13120"/>
                    </a:cubicBezTo>
                    <a:lnTo>
                      <a:pt x="6043" y="13261"/>
                    </a:lnTo>
                    <a:cubicBezTo>
                      <a:pt x="5994" y="13307"/>
                      <a:pt x="5944" y="13355"/>
                      <a:pt x="5895" y="13399"/>
                    </a:cubicBezTo>
                    <a:cubicBezTo>
                      <a:pt x="5845" y="13444"/>
                      <a:pt x="5797" y="13487"/>
                      <a:pt x="5748" y="13531"/>
                    </a:cubicBezTo>
                    <a:cubicBezTo>
                      <a:pt x="5700" y="13578"/>
                      <a:pt x="5649" y="13621"/>
                      <a:pt x="5599" y="13664"/>
                    </a:cubicBezTo>
                    <a:cubicBezTo>
                      <a:pt x="5500" y="13750"/>
                      <a:pt x="5402" y="13832"/>
                      <a:pt x="5301" y="13912"/>
                    </a:cubicBezTo>
                    <a:cubicBezTo>
                      <a:pt x="5201" y="13994"/>
                      <a:pt x="5100" y="14071"/>
                      <a:pt x="4999" y="14147"/>
                    </a:cubicBezTo>
                    <a:cubicBezTo>
                      <a:pt x="4949" y="14184"/>
                      <a:pt x="4896" y="14222"/>
                      <a:pt x="4846" y="14258"/>
                    </a:cubicBezTo>
                    <a:cubicBezTo>
                      <a:pt x="4795" y="14293"/>
                      <a:pt x="4745" y="14328"/>
                      <a:pt x="4695" y="14364"/>
                    </a:cubicBezTo>
                    <a:cubicBezTo>
                      <a:pt x="4644" y="14400"/>
                      <a:pt x="4593" y="14434"/>
                      <a:pt x="4542" y="14469"/>
                    </a:cubicBezTo>
                    <a:cubicBezTo>
                      <a:pt x="4490" y="14502"/>
                      <a:pt x="4440" y="14535"/>
                      <a:pt x="4390" y="14567"/>
                    </a:cubicBezTo>
                    <a:cubicBezTo>
                      <a:pt x="4339" y="14600"/>
                      <a:pt x="4289" y="14633"/>
                      <a:pt x="4237" y="14663"/>
                    </a:cubicBezTo>
                    <a:cubicBezTo>
                      <a:pt x="4184" y="14693"/>
                      <a:pt x="4134" y="14722"/>
                      <a:pt x="4082" y="14752"/>
                    </a:cubicBezTo>
                    <a:cubicBezTo>
                      <a:pt x="4032" y="14784"/>
                      <a:pt x="3980" y="14812"/>
                      <a:pt x="3928" y="14841"/>
                    </a:cubicBezTo>
                    <a:cubicBezTo>
                      <a:pt x="3875" y="14867"/>
                      <a:pt x="3823" y="14896"/>
                      <a:pt x="3772" y="14923"/>
                    </a:cubicBezTo>
                    <a:cubicBezTo>
                      <a:pt x="3720" y="14950"/>
                      <a:pt x="3667" y="14976"/>
                      <a:pt x="3615" y="15002"/>
                    </a:cubicBezTo>
                    <a:cubicBezTo>
                      <a:pt x="3565" y="15028"/>
                      <a:pt x="3513" y="15053"/>
                      <a:pt x="3461" y="15076"/>
                    </a:cubicBezTo>
                    <a:cubicBezTo>
                      <a:pt x="3408" y="15101"/>
                      <a:pt x="3356" y="15124"/>
                      <a:pt x="3304" y="15146"/>
                    </a:cubicBezTo>
                    <a:cubicBezTo>
                      <a:pt x="3253" y="15168"/>
                      <a:pt x="3202" y="15189"/>
                      <a:pt x="3149" y="15211"/>
                    </a:cubicBezTo>
                    <a:cubicBezTo>
                      <a:pt x="3097" y="15231"/>
                      <a:pt x="3047" y="15251"/>
                      <a:pt x="2995" y="15270"/>
                    </a:cubicBezTo>
                    <a:cubicBezTo>
                      <a:pt x="2945" y="15290"/>
                      <a:pt x="2893" y="15308"/>
                      <a:pt x="2843" y="15326"/>
                    </a:cubicBezTo>
                    <a:cubicBezTo>
                      <a:pt x="2742" y="15360"/>
                      <a:pt x="2639" y="15392"/>
                      <a:pt x="2538" y="15421"/>
                    </a:cubicBezTo>
                    <a:cubicBezTo>
                      <a:pt x="2437" y="15449"/>
                      <a:pt x="2337" y="15477"/>
                      <a:pt x="2239" y="15498"/>
                    </a:cubicBezTo>
                    <a:cubicBezTo>
                      <a:pt x="2190" y="15510"/>
                      <a:pt x="2140" y="15520"/>
                      <a:pt x="2091" y="15528"/>
                    </a:cubicBezTo>
                    <a:cubicBezTo>
                      <a:pt x="2042" y="15538"/>
                      <a:pt x="1992" y="15547"/>
                      <a:pt x="1943" y="15554"/>
                    </a:cubicBezTo>
                    <a:cubicBezTo>
                      <a:pt x="1895" y="15563"/>
                      <a:pt x="1847" y="15570"/>
                      <a:pt x="1798" y="15576"/>
                    </a:cubicBezTo>
                    <a:cubicBezTo>
                      <a:pt x="1752" y="15582"/>
                      <a:pt x="1703" y="15586"/>
                      <a:pt x="1654" y="15592"/>
                    </a:cubicBezTo>
                    <a:cubicBezTo>
                      <a:pt x="1558" y="15600"/>
                      <a:pt x="1464" y="15607"/>
                      <a:pt x="1371" y="15610"/>
                    </a:cubicBezTo>
                    <a:cubicBezTo>
                      <a:pt x="1338" y="15611"/>
                      <a:pt x="1305" y="15612"/>
                      <a:pt x="1272" y="15612"/>
                    </a:cubicBezTo>
                    <a:cubicBezTo>
                      <a:pt x="1212" y="15612"/>
                      <a:pt x="1153" y="15610"/>
                      <a:pt x="1093" y="15607"/>
                    </a:cubicBezTo>
                    <a:cubicBezTo>
                      <a:pt x="1049" y="15606"/>
                      <a:pt x="1004" y="15603"/>
                      <a:pt x="958" y="15599"/>
                    </a:cubicBezTo>
                    <a:cubicBezTo>
                      <a:pt x="914" y="15593"/>
                      <a:pt x="870" y="15590"/>
                      <a:pt x="826" y="15584"/>
                    </a:cubicBezTo>
                    <a:cubicBezTo>
                      <a:pt x="738" y="15573"/>
                      <a:pt x="650" y="15561"/>
                      <a:pt x="566" y="15543"/>
                    </a:cubicBezTo>
                    <a:cubicBezTo>
                      <a:pt x="479" y="15527"/>
                      <a:pt x="395" y="15505"/>
                      <a:pt x="311" y="15482"/>
                    </a:cubicBezTo>
                    <a:cubicBezTo>
                      <a:pt x="231" y="15458"/>
                      <a:pt x="149" y="15432"/>
                      <a:pt x="70" y="15400"/>
                    </a:cubicBezTo>
                    <a:cubicBezTo>
                      <a:pt x="47" y="15392"/>
                      <a:pt x="24" y="15383"/>
                      <a:pt x="1" y="15375"/>
                    </a:cubicBezTo>
                    <a:lnTo>
                      <a:pt x="1" y="15375"/>
                    </a:lnTo>
                    <a:cubicBezTo>
                      <a:pt x="96" y="15452"/>
                      <a:pt x="199" y="15521"/>
                      <a:pt x="298" y="15579"/>
                    </a:cubicBezTo>
                    <a:cubicBezTo>
                      <a:pt x="772" y="15852"/>
                      <a:pt x="1300" y="15970"/>
                      <a:pt x="1850" y="15970"/>
                    </a:cubicBezTo>
                    <a:cubicBezTo>
                      <a:pt x="3111" y="15970"/>
                      <a:pt x="4490" y="15353"/>
                      <a:pt x="5606" y="14580"/>
                    </a:cubicBezTo>
                    <a:cubicBezTo>
                      <a:pt x="7235" y="13451"/>
                      <a:pt x="8303" y="11993"/>
                      <a:pt x="9202" y="10438"/>
                    </a:cubicBezTo>
                    <a:cubicBezTo>
                      <a:pt x="10100" y="8882"/>
                      <a:pt x="10829" y="7229"/>
                      <a:pt x="10990" y="5253"/>
                    </a:cubicBezTo>
                    <a:cubicBezTo>
                      <a:pt x="11150" y="3308"/>
                      <a:pt x="10762" y="1056"/>
                      <a:pt x="9202" y="156"/>
                    </a:cubicBezTo>
                    <a:cubicBezTo>
                      <a:pt x="9104" y="98"/>
                      <a:pt x="8990" y="43"/>
                      <a:pt x="88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25"/>
              <p:cNvSpPr/>
              <p:nvPr/>
            </p:nvSpPr>
            <p:spPr>
              <a:xfrm>
                <a:off x="8226914" y="1587297"/>
                <a:ext cx="363368" cy="492442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15791" extrusionOk="0">
                    <a:moveTo>
                      <a:pt x="9148" y="1"/>
                    </a:moveTo>
                    <a:cubicBezTo>
                      <a:pt x="9125" y="1"/>
                      <a:pt x="9102" y="1"/>
                      <a:pt x="9080" y="2"/>
                    </a:cubicBezTo>
                    <a:cubicBezTo>
                      <a:pt x="8978" y="3"/>
                      <a:pt x="8855" y="10"/>
                      <a:pt x="8746" y="22"/>
                    </a:cubicBezTo>
                    <a:cubicBezTo>
                      <a:pt x="8638" y="35"/>
                      <a:pt x="8508" y="55"/>
                      <a:pt x="8394" y="76"/>
                    </a:cubicBezTo>
                    <a:cubicBezTo>
                      <a:pt x="8279" y="99"/>
                      <a:pt x="8144" y="133"/>
                      <a:pt x="8026" y="164"/>
                    </a:cubicBezTo>
                    <a:cubicBezTo>
                      <a:pt x="7907" y="197"/>
                      <a:pt x="7767" y="242"/>
                      <a:pt x="7645" y="285"/>
                    </a:cubicBezTo>
                    <a:cubicBezTo>
                      <a:pt x="7524" y="328"/>
                      <a:pt x="7380" y="386"/>
                      <a:pt x="7254" y="439"/>
                    </a:cubicBezTo>
                    <a:cubicBezTo>
                      <a:pt x="7129" y="493"/>
                      <a:pt x="6984" y="564"/>
                      <a:pt x="6856" y="628"/>
                    </a:cubicBezTo>
                    <a:cubicBezTo>
                      <a:pt x="6728" y="693"/>
                      <a:pt x="6581" y="774"/>
                      <a:pt x="6452" y="848"/>
                    </a:cubicBezTo>
                    <a:cubicBezTo>
                      <a:pt x="6319" y="926"/>
                      <a:pt x="6167" y="1021"/>
                      <a:pt x="6035" y="1110"/>
                    </a:cubicBezTo>
                    <a:cubicBezTo>
                      <a:pt x="5901" y="1198"/>
                      <a:pt x="5749" y="1304"/>
                      <a:pt x="5615" y="1403"/>
                    </a:cubicBezTo>
                    <a:cubicBezTo>
                      <a:pt x="5483" y="1500"/>
                      <a:pt x="5330" y="1619"/>
                      <a:pt x="5198" y="1727"/>
                    </a:cubicBezTo>
                    <a:cubicBezTo>
                      <a:pt x="5067" y="1835"/>
                      <a:pt x="4916" y="1963"/>
                      <a:pt x="4787" y="2081"/>
                    </a:cubicBezTo>
                    <a:cubicBezTo>
                      <a:pt x="4656" y="2197"/>
                      <a:pt x="4508" y="2335"/>
                      <a:pt x="4381" y="2462"/>
                    </a:cubicBezTo>
                    <a:cubicBezTo>
                      <a:pt x="4254" y="2588"/>
                      <a:pt x="4110" y="2735"/>
                      <a:pt x="3983" y="2868"/>
                    </a:cubicBezTo>
                    <a:cubicBezTo>
                      <a:pt x="3858" y="3004"/>
                      <a:pt x="3720" y="3159"/>
                      <a:pt x="3598" y="3300"/>
                    </a:cubicBezTo>
                    <a:cubicBezTo>
                      <a:pt x="3473" y="3442"/>
                      <a:pt x="3341" y="3604"/>
                      <a:pt x="3221" y="3753"/>
                    </a:cubicBezTo>
                    <a:cubicBezTo>
                      <a:pt x="3103" y="3903"/>
                      <a:pt x="2977" y="4069"/>
                      <a:pt x="2862" y="4226"/>
                    </a:cubicBezTo>
                    <a:cubicBezTo>
                      <a:pt x="2636" y="4535"/>
                      <a:pt x="2393" y="4894"/>
                      <a:pt x="2189" y="5223"/>
                    </a:cubicBezTo>
                    <a:cubicBezTo>
                      <a:pt x="1976" y="5561"/>
                      <a:pt x="1775" y="5915"/>
                      <a:pt x="1590" y="6268"/>
                    </a:cubicBezTo>
                    <a:cubicBezTo>
                      <a:pt x="1400" y="6632"/>
                      <a:pt x="1237" y="6971"/>
                      <a:pt x="1078" y="7344"/>
                    </a:cubicBezTo>
                    <a:cubicBezTo>
                      <a:pt x="999" y="7529"/>
                      <a:pt x="928" y="7702"/>
                      <a:pt x="856" y="7889"/>
                    </a:cubicBezTo>
                    <a:cubicBezTo>
                      <a:pt x="784" y="8076"/>
                      <a:pt x="724" y="8245"/>
                      <a:pt x="659" y="8432"/>
                    </a:cubicBezTo>
                    <a:cubicBezTo>
                      <a:pt x="595" y="8622"/>
                      <a:pt x="543" y="8789"/>
                      <a:pt x="487" y="8976"/>
                    </a:cubicBezTo>
                    <a:cubicBezTo>
                      <a:pt x="431" y="9164"/>
                      <a:pt x="386" y="9328"/>
                      <a:pt x="339" y="9515"/>
                    </a:cubicBezTo>
                    <a:cubicBezTo>
                      <a:pt x="293" y="9702"/>
                      <a:pt x="257" y="9863"/>
                      <a:pt x="219" y="10047"/>
                    </a:cubicBezTo>
                    <a:cubicBezTo>
                      <a:pt x="184" y="10229"/>
                      <a:pt x="155" y="10387"/>
                      <a:pt x="126" y="10567"/>
                    </a:cubicBezTo>
                    <a:cubicBezTo>
                      <a:pt x="97" y="10747"/>
                      <a:pt x="76" y="10901"/>
                      <a:pt x="57" y="11076"/>
                    </a:cubicBezTo>
                    <a:cubicBezTo>
                      <a:pt x="37" y="11253"/>
                      <a:pt x="25" y="11399"/>
                      <a:pt x="15" y="11571"/>
                    </a:cubicBezTo>
                    <a:cubicBezTo>
                      <a:pt x="7" y="11739"/>
                      <a:pt x="1" y="11882"/>
                      <a:pt x="1" y="12046"/>
                    </a:cubicBezTo>
                    <a:lnTo>
                      <a:pt x="1" y="12068"/>
                    </a:lnTo>
                    <a:cubicBezTo>
                      <a:pt x="1" y="12202"/>
                      <a:pt x="5" y="12350"/>
                      <a:pt x="12" y="12478"/>
                    </a:cubicBezTo>
                    <a:cubicBezTo>
                      <a:pt x="20" y="12620"/>
                      <a:pt x="33" y="12780"/>
                      <a:pt x="48" y="12916"/>
                    </a:cubicBezTo>
                    <a:cubicBezTo>
                      <a:pt x="64" y="13051"/>
                      <a:pt x="86" y="13204"/>
                      <a:pt x="109" y="13332"/>
                    </a:cubicBezTo>
                    <a:cubicBezTo>
                      <a:pt x="130" y="13460"/>
                      <a:pt x="163" y="13603"/>
                      <a:pt x="194" y="13721"/>
                    </a:cubicBezTo>
                    <a:cubicBezTo>
                      <a:pt x="224" y="13842"/>
                      <a:pt x="264" y="13974"/>
                      <a:pt x="301" y="14085"/>
                    </a:cubicBezTo>
                    <a:cubicBezTo>
                      <a:pt x="339" y="14194"/>
                      <a:pt x="386" y="14316"/>
                      <a:pt x="431" y="14417"/>
                    </a:cubicBezTo>
                    <a:cubicBezTo>
                      <a:pt x="475" y="14518"/>
                      <a:pt x="530" y="14628"/>
                      <a:pt x="580" y="14719"/>
                    </a:cubicBezTo>
                    <a:cubicBezTo>
                      <a:pt x="631" y="14808"/>
                      <a:pt x="691" y="14907"/>
                      <a:pt x="747" y="14988"/>
                    </a:cubicBezTo>
                    <a:cubicBezTo>
                      <a:pt x="803" y="15067"/>
                      <a:pt x="869" y="15153"/>
                      <a:pt x="931" y="15225"/>
                    </a:cubicBezTo>
                    <a:cubicBezTo>
                      <a:pt x="991" y="15295"/>
                      <a:pt x="1062" y="15372"/>
                      <a:pt x="1128" y="15432"/>
                    </a:cubicBezTo>
                    <a:cubicBezTo>
                      <a:pt x="1173" y="15474"/>
                      <a:pt x="1220" y="15515"/>
                      <a:pt x="1270" y="15554"/>
                    </a:cubicBezTo>
                    <a:cubicBezTo>
                      <a:pt x="1292" y="15563"/>
                      <a:pt x="1315" y="15573"/>
                      <a:pt x="1338" y="15582"/>
                    </a:cubicBezTo>
                    <a:cubicBezTo>
                      <a:pt x="1417" y="15612"/>
                      <a:pt x="1499" y="15639"/>
                      <a:pt x="1581" y="15662"/>
                    </a:cubicBezTo>
                    <a:cubicBezTo>
                      <a:pt x="1664" y="15685"/>
                      <a:pt x="1748" y="15705"/>
                      <a:pt x="1834" y="15724"/>
                    </a:cubicBezTo>
                    <a:cubicBezTo>
                      <a:pt x="1919" y="15740"/>
                      <a:pt x="2006" y="15754"/>
                      <a:pt x="2096" y="15764"/>
                    </a:cubicBezTo>
                    <a:cubicBezTo>
                      <a:pt x="2139" y="15770"/>
                      <a:pt x="2183" y="15776"/>
                      <a:pt x="2228" y="15780"/>
                    </a:cubicBezTo>
                    <a:cubicBezTo>
                      <a:pt x="2271" y="15783"/>
                      <a:pt x="2318" y="15787"/>
                      <a:pt x="2363" y="15789"/>
                    </a:cubicBezTo>
                    <a:cubicBezTo>
                      <a:pt x="2417" y="15790"/>
                      <a:pt x="2470" y="15791"/>
                      <a:pt x="2524" y="15791"/>
                    </a:cubicBezTo>
                    <a:cubicBezTo>
                      <a:pt x="2562" y="15791"/>
                      <a:pt x="2600" y="15791"/>
                      <a:pt x="2639" y="15790"/>
                    </a:cubicBezTo>
                    <a:cubicBezTo>
                      <a:pt x="2732" y="15787"/>
                      <a:pt x="2829" y="15781"/>
                      <a:pt x="2924" y="15771"/>
                    </a:cubicBezTo>
                    <a:cubicBezTo>
                      <a:pt x="2970" y="15767"/>
                      <a:pt x="3019" y="15761"/>
                      <a:pt x="3067" y="15756"/>
                    </a:cubicBezTo>
                    <a:lnTo>
                      <a:pt x="3213" y="15734"/>
                    </a:lnTo>
                    <a:cubicBezTo>
                      <a:pt x="3262" y="15727"/>
                      <a:pt x="3310" y="15718"/>
                      <a:pt x="3361" y="15710"/>
                    </a:cubicBezTo>
                    <a:cubicBezTo>
                      <a:pt x="3408" y="15699"/>
                      <a:pt x="3457" y="15689"/>
                      <a:pt x="3507" y="15679"/>
                    </a:cubicBezTo>
                    <a:cubicBezTo>
                      <a:pt x="3607" y="15655"/>
                      <a:pt x="3707" y="15630"/>
                      <a:pt x="3808" y="15602"/>
                    </a:cubicBezTo>
                    <a:cubicBezTo>
                      <a:pt x="3907" y="15573"/>
                      <a:pt x="4011" y="15541"/>
                      <a:pt x="4111" y="15505"/>
                    </a:cubicBezTo>
                    <a:cubicBezTo>
                      <a:pt x="4162" y="15488"/>
                      <a:pt x="4212" y="15469"/>
                      <a:pt x="4264" y="15451"/>
                    </a:cubicBezTo>
                    <a:cubicBezTo>
                      <a:pt x="4317" y="15432"/>
                      <a:pt x="4367" y="15412"/>
                      <a:pt x="4419" y="15390"/>
                    </a:cubicBezTo>
                    <a:cubicBezTo>
                      <a:pt x="4471" y="15369"/>
                      <a:pt x="4521" y="15347"/>
                      <a:pt x="4573" y="15326"/>
                    </a:cubicBezTo>
                    <a:lnTo>
                      <a:pt x="4729" y="15257"/>
                    </a:lnTo>
                    <a:cubicBezTo>
                      <a:pt x="4781" y="15232"/>
                      <a:pt x="4831" y="15208"/>
                      <a:pt x="4885" y="15182"/>
                    </a:cubicBezTo>
                    <a:cubicBezTo>
                      <a:pt x="4936" y="15157"/>
                      <a:pt x="4988" y="15130"/>
                      <a:pt x="5040" y="15103"/>
                    </a:cubicBezTo>
                    <a:cubicBezTo>
                      <a:pt x="5093" y="15077"/>
                      <a:pt x="5145" y="15050"/>
                      <a:pt x="5197" y="15021"/>
                    </a:cubicBezTo>
                    <a:cubicBezTo>
                      <a:pt x="5247" y="14992"/>
                      <a:pt x="5299" y="14963"/>
                      <a:pt x="5352" y="14933"/>
                    </a:cubicBezTo>
                    <a:cubicBezTo>
                      <a:pt x="5404" y="14904"/>
                      <a:pt x="5454" y="14873"/>
                      <a:pt x="5506" y="14843"/>
                    </a:cubicBezTo>
                    <a:cubicBezTo>
                      <a:pt x="5556" y="14811"/>
                      <a:pt x="5608" y="14779"/>
                      <a:pt x="5658" y="14748"/>
                    </a:cubicBezTo>
                    <a:cubicBezTo>
                      <a:pt x="5711" y="14715"/>
                      <a:pt x="5762" y="14683"/>
                      <a:pt x="5812" y="14649"/>
                    </a:cubicBezTo>
                    <a:cubicBezTo>
                      <a:pt x="5862" y="14614"/>
                      <a:pt x="5914" y="14578"/>
                      <a:pt x="5964" y="14545"/>
                    </a:cubicBezTo>
                    <a:cubicBezTo>
                      <a:pt x="6015" y="14511"/>
                      <a:pt x="6065" y="14475"/>
                      <a:pt x="6115" y="14439"/>
                    </a:cubicBezTo>
                    <a:cubicBezTo>
                      <a:pt x="6166" y="14403"/>
                      <a:pt x="6217" y="14365"/>
                      <a:pt x="6268" y="14327"/>
                    </a:cubicBezTo>
                    <a:cubicBezTo>
                      <a:pt x="6370" y="14252"/>
                      <a:pt x="6469" y="14174"/>
                      <a:pt x="6570" y="14094"/>
                    </a:cubicBezTo>
                    <a:cubicBezTo>
                      <a:pt x="6670" y="14013"/>
                      <a:pt x="6769" y="13930"/>
                      <a:pt x="6869" y="13843"/>
                    </a:cubicBezTo>
                    <a:cubicBezTo>
                      <a:pt x="6919" y="13800"/>
                      <a:pt x="6969" y="13757"/>
                      <a:pt x="7017" y="13713"/>
                    </a:cubicBezTo>
                    <a:cubicBezTo>
                      <a:pt x="7066" y="13669"/>
                      <a:pt x="7116" y="13625"/>
                      <a:pt x="7165" y="13579"/>
                    </a:cubicBezTo>
                    <a:cubicBezTo>
                      <a:pt x="7214" y="13534"/>
                      <a:pt x="7264" y="13488"/>
                      <a:pt x="7311" y="13441"/>
                    </a:cubicBezTo>
                    <a:lnTo>
                      <a:pt x="7458" y="13301"/>
                    </a:lnTo>
                    <a:cubicBezTo>
                      <a:pt x="7506" y="13253"/>
                      <a:pt x="7553" y="13204"/>
                      <a:pt x="7602" y="13155"/>
                    </a:cubicBezTo>
                    <a:cubicBezTo>
                      <a:pt x="7648" y="13107"/>
                      <a:pt x="7697" y="13058"/>
                      <a:pt x="7743" y="13008"/>
                    </a:cubicBezTo>
                    <a:cubicBezTo>
                      <a:pt x="7839" y="12909"/>
                      <a:pt x="7933" y="12807"/>
                      <a:pt x="8026" y="12702"/>
                    </a:cubicBezTo>
                    <a:cubicBezTo>
                      <a:pt x="8072" y="12652"/>
                      <a:pt x="8117" y="12600"/>
                      <a:pt x="8164" y="12547"/>
                    </a:cubicBezTo>
                    <a:cubicBezTo>
                      <a:pt x="8209" y="12493"/>
                      <a:pt x="8256" y="12440"/>
                      <a:pt x="8301" y="12386"/>
                    </a:cubicBezTo>
                    <a:cubicBezTo>
                      <a:pt x="8345" y="12332"/>
                      <a:pt x="8391" y="12276"/>
                      <a:pt x="8436" y="12223"/>
                    </a:cubicBezTo>
                    <a:cubicBezTo>
                      <a:pt x="8480" y="12169"/>
                      <a:pt x="8523" y="12113"/>
                      <a:pt x="8568" y="12058"/>
                    </a:cubicBezTo>
                    <a:cubicBezTo>
                      <a:pt x="8656" y="11946"/>
                      <a:pt x="8743" y="11832"/>
                      <a:pt x="8830" y="11717"/>
                    </a:cubicBezTo>
                    <a:cubicBezTo>
                      <a:pt x="8916" y="11601"/>
                      <a:pt x="8999" y="11486"/>
                      <a:pt x="9083" y="11368"/>
                    </a:cubicBezTo>
                    <a:cubicBezTo>
                      <a:pt x="9165" y="11248"/>
                      <a:pt x="9247" y="11128"/>
                      <a:pt x="9327" y="11008"/>
                    </a:cubicBezTo>
                    <a:cubicBezTo>
                      <a:pt x="9487" y="10765"/>
                      <a:pt x="9642" y="10517"/>
                      <a:pt x="9787" y="10265"/>
                    </a:cubicBezTo>
                    <a:cubicBezTo>
                      <a:pt x="9932" y="10014"/>
                      <a:pt x="10073" y="9758"/>
                      <a:pt x="10204" y="9499"/>
                    </a:cubicBezTo>
                    <a:cubicBezTo>
                      <a:pt x="10269" y="9369"/>
                      <a:pt x="10333" y="9237"/>
                      <a:pt x="10394" y="9106"/>
                    </a:cubicBezTo>
                    <a:cubicBezTo>
                      <a:pt x="10457" y="8976"/>
                      <a:pt x="10516" y="8842"/>
                      <a:pt x="10573" y="8711"/>
                    </a:cubicBezTo>
                    <a:cubicBezTo>
                      <a:pt x="10631" y="8579"/>
                      <a:pt x="10687" y="8445"/>
                      <a:pt x="10742" y="8313"/>
                    </a:cubicBezTo>
                    <a:cubicBezTo>
                      <a:pt x="10795" y="8181"/>
                      <a:pt x="10847" y="8047"/>
                      <a:pt x="10896" y="7913"/>
                    </a:cubicBezTo>
                    <a:cubicBezTo>
                      <a:pt x="10921" y="7847"/>
                      <a:pt x="10944" y="7781"/>
                      <a:pt x="10967" y="7713"/>
                    </a:cubicBezTo>
                    <a:cubicBezTo>
                      <a:pt x="10990" y="7647"/>
                      <a:pt x="11015" y="7580"/>
                      <a:pt x="11036" y="7513"/>
                    </a:cubicBezTo>
                    <a:lnTo>
                      <a:pt x="11101" y="7314"/>
                    </a:lnTo>
                    <a:cubicBezTo>
                      <a:pt x="11120" y="7247"/>
                      <a:pt x="11141" y="7178"/>
                      <a:pt x="11162" y="7112"/>
                    </a:cubicBezTo>
                    <a:cubicBezTo>
                      <a:pt x="11202" y="6979"/>
                      <a:pt x="11239" y="6846"/>
                      <a:pt x="11275" y="6713"/>
                    </a:cubicBezTo>
                    <a:cubicBezTo>
                      <a:pt x="11291" y="6647"/>
                      <a:pt x="11310" y="6580"/>
                      <a:pt x="11325" y="6514"/>
                    </a:cubicBezTo>
                    <a:cubicBezTo>
                      <a:pt x="11341" y="6447"/>
                      <a:pt x="11356" y="6382"/>
                      <a:pt x="11371" y="6316"/>
                    </a:cubicBezTo>
                    <a:cubicBezTo>
                      <a:pt x="11386" y="6250"/>
                      <a:pt x="11400" y="6185"/>
                      <a:pt x="11415" y="6119"/>
                    </a:cubicBezTo>
                    <a:cubicBezTo>
                      <a:pt x="11429" y="6054"/>
                      <a:pt x="11442" y="5987"/>
                      <a:pt x="11455" y="5922"/>
                    </a:cubicBezTo>
                    <a:cubicBezTo>
                      <a:pt x="11468" y="5857"/>
                      <a:pt x="11479" y="5791"/>
                      <a:pt x="11491" y="5726"/>
                    </a:cubicBezTo>
                    <a:lnTo>
                      <a:pt x="11522" y="5532"/>
                    </a:lnTo>
                    <a:cubicBezTo>
                      <a:pt x="11542" y="5403"/>
                      <a:pt x="11563" y="5274"/>
                      <a:pt x="11577" y="5146"/>
                    </a:cubicBezTo>
                    <a:cubicBezTo>
                      <a:pt x="11593" y="5021"/>
                      <a:pt x="11606" y="4893"/>
                      <a:pt x="11616" y="4768"/>
                    </a:cubicBezTo>
                    <a:cubicBezTo>
                      <a:pt x="11620" y="4704"/>
                      <a:pt x="11626" y="4642"/>
                      <a:pt x="11629" y="4581"/>
                    </a:cubicBezTo>
                    <a:cubicBezTo>
                      <a:pt x="11633" y="4517"/>
                      <a:pt x="11636" y="4454"/>
                      <a:pt x="11637" y="4394"/>
                    </a:cubicBezTo>
                    <a:cubicBezTo>
                      <a:pt x="11639" y="4330"/>
                      <a:pt x="11642" y="4272"/>
                      <a:pt x="11643" y="4210"/>
                    </a:cubicBezTo>
                    <a:cubicBezTo>
                      <a:pt x="11645" y="4151"/>
                      <a:pt x="11645" y="4089"/>
                      <a:pt x="11645" y="4030"/>
                    </a:cubicBezTo>
                    <a:cubicBezTo>
                      <a:pt x="11645" y="3971"/>
                      <a:pt x="11645" y="3911"/>
                      <a:pt x="11643" y="3855"/>
                    </a:cubicBezTo>
                    <a:cubicBezTo>
                      <a:pt x="11642" y="3797"/>
                      <a:pt x="11640" y="3737"/>
                      <a:pt x="11652" y="3679"/>
                    </a:cubicBezTo>
                    <a:cubicBezTo>
                      <a:pt x="11649" y="3564"/>
                      <a:pt x="11642" y="3453"/>
                      <a:pt x="11630" y="3340"/>
                    </a:cubicBezTo>
                    <a:cubicBezTo>
                      <a:pt x="11620" y="3228"/>
                      <a:pt x="11607" y="3120"/>
                      <a:pt x="11593" y="3011"/>
                    </a:cubicBezTo>
                    <a:cubicBezTo>
                      <a:pt x="11584" y="2958"/>
                      <a:pt x="11577" y="2903"/>
                      <a:pt x="11567" y="2850"/>
                    </a:cubicBezTo>
                    <a:cubicBezTo>
                      <a:pt x="11560" y="2796"/>
                      <a:pt x="11551" y="2745"/>
                      <a:pt x="11541" y="2693"/>
                    </a:cubicBezTo>
                    <a:lnTo>
                      <a:pt x="11508" y="2536"/>
                    </a:lnTo>
                    <a:cubicBezTo>
                      <a:pt x="11495" y="2486"/>
                      <a:pt x="11485" y="2436"/>
                      <a:pt x="11472" y="2385"/>
                    </a:cubicBezTo>
                    <a:cubicBezTo>
                      <a:pt x="11459" y="2335"/>
                      <a:pt x="11448" y="2286"/>
                      <a:pt x="11433" y="2236"/>
                    </a:cubicBezTo>
                    <a:cubicBezTo>
                      <a:pt x="11419" y="2185"/>
                      <a:pt x="11404" y="2139"/>
                      <a:pt x="11390" y="2091"/>
                    </a:cubicBezTo>
                    <a:cubicBezTo>
                      <a:pt x="11361" y="1996"/>
                      <a:pt x="11328" y="1901"/>
                      <a:pt x="11294" y="1809"/>
                    </a:cubicBezTo>
                    <a:cubicBezTo>
                      <a:pt x="11278" y="1763"/>
                      <a:pt x="11261" y="1717"/>
                      <a:pt x="11242" y="1672"/>
                    </a:cubicBezTo>
                    <a:cubicBezTo>
                      <a:pt x="11225" y="1628"/>
                      <a:pt x="11205" y="1583"/>
                      <a:pt x="11185" y="1539"/>
                    </a:cubicBezTo>
                    <a:cubicBezTo>
                      <a:pt x="11167" y="1495"/>
                      <a:pt x="11147" y="1455"/>
                      <a:pt x="11126" y="1412"/>
                    </a:cubicBezTo>
                    <a:cubicBezTo>
                      <a:pt x="11105" y="1369"/>
                      <a:pt x="11084" y="1327"/>
                      <a:pt x="11062" y="1286"/>
                    </a:cubicBezTo>
                    <a:cubicBezTo>
                      <a:pt x="11018" y="1204"/>
                      <a:pt x="10973" y="1124"/>
                      <a:pt x="10924" y="1047"/>
                    </a:cubicBezTo>
                    <a:cubicBezTo>
                      <a:pt x="10875" y="969"/>
                      <a:pt x="10825" y="896"/>
                      <a:pt x="10773" y="824"/>
                    </a:cubicBezTo>
                    <a:cubicBezTo>
                      <a:pt x="10722" y="752"/>
                      <a:pt x="10667" y="683"/>
                      <a:pt x="10609" y="617"/>
                    </a:cubicBezTo>
                    <a:cubicBezTo>
                      <a:pt x="10496" y="485"/>
                      <a:pt x="10374" y="364"/>
                      <a:pt x="10244" y="255"/>
                    </a:cubicBezTo>
                    <a:cubicBezTo>
                      <a:pt x="10214" y="229"/>
                      <a:pt x="10184" y="204"/>
                      <a:pt x="10154" y="181"/>
                    </a:cubicBezTo>
                    <a:cubicBezTo>
                      <a:pt x="10093" y="156"/>
                      <a:pt x="10033" y="135"/>
                      <a:pt x="9975" y="118"/>
                    </a:cubicBezTo>
                    <a:cubicBezTo>
                      <a:pt x="9889" y="91"/>
                      <a:pt x="9790" y="68"/>
                      <a:pt x="9697" y="49"/>
                    </a:cubicBezTo>
                    <a:cubicBezTo>
                      <a:pt x="9603" y="32"/>
                      <a:pt x="9497" y="17"/>
                      <a:pt x="9399" y="10"/>
                    </a:cubicBezTo>
                    <a:cubicBezTo>
                      <a:pt x="9321" y="5"/>
                      <a:pt x="9233" y="1"/>
                      <a:pt x="91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25"/>
              <p:cNvSpPr/>
              <p:nvPr/>
            </p:nvSpPr>
            <p:spPr>
              <a:xfrm>
                <a:off x="8129588" y="1505313"/>
                <a:ext cx="453087" cy="624355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20021" extrusionOk="0">
                    <a:moveTo>
                      <a:pt x="14527" y="1336"/>
                    </a:moveTo>
                    <a:lnTo>
                      <a:pt x="14528" y="1337"/>
                    </a:lnTo>
                    <a:cubicBezTo>
                      <a:pt x="14528" y="1336"/>
                      <a:pt x="14527" y="1336"/>
                      <a:pt x="14527" y="1336"/>
                    </a:cubicBezTo>
                    <a:close/>
                    <a:moveTo>
                      <a:pt x="11131" y="1"/>
                    </a:moveTo>
                    <a:cubicBezTo>
                      <a:pt x="10025" y="1"/>
                      <a:pt x="8847" y="374"/>
                      <a:pt x="7825" y="888"/>
                    </a:cubicBezTo>
                    <a:cubicBezTo>
                      <a:pt x="5606" y="2007"/>
                      <a:pt x="4115" y="3788"/>
                      <a:pt x="2844" y="5809"/>
                    </a:cubicBezTo>
                    <a:cubicBezTo>
                      <a:pt x="1246" y="8350"/>
                      <a:pt x="1" y="11268"/>
                      <a:pt x="1" y="14214"/>
                    </a:cubicBezTo>
                    <a:cubicBezTo>
                      <a:pt x="1" y="14685"/>
                      <a:pt x="34" y="15157"/>
                      <a:pt x="100" y="15631"/>
                    </a:cubicBezTo>
                    <a:cubicBezTo>
                      <a:pt x="231" y="16576"/>
                      <a:pt x="595" y="17439"/>
                      <a:pt x="1190" y="18221"/>
                    </a:cubicBezTo>
                    <a:cubicBezTo>
                      <a:pt x="1484" y="18610"/>
                      <a:pt x="1832" y="18921"/>
                      <a:pt x="2235" y="19152"/>
                    </a:cubicBezTo>
                    <a:lnTo>
                      <a:pt x="3728" y="20015"/>
                    </a:lnTo>
                    <a:lnTo>
                      <a:pt x="3728" y="20015"/>
                    </a:lnTo>
                    <a:cubicBezTo>
                      <a:pt x="3330" y="19784"/>
                      <a:pt x="2986" y="19474"/>
                      <a:pt x="2693" y="19089"/>
                    </a:cubicBezTo>
                    <a:cubicBezTo>
                      <a:pt x="2098" y="18305"/>
                      <a:pt x="1736" y="17443"/>
                      <a:pt x="1604" y="16500"/>
                    </a:cubicBezTo>
                    <a:cubicBezTo>
                      <a:pt x="1538" y="16025"/>
                      <a:pt x="1506" y="15552"/>
                      <a:pt x="1506" y="15082"/>
                    </a:cubicBezTo>
                    <a:cubicBezTo>
                      <a:pt x="1506" y="12136"/>
                      <a:pt x="2752" y="9218"/>
                      <a:pt x="4348" y="6678"/>
                    </a:cubicBezTo>
                    <a:cubicBezTo>
                      <a:pt x="5619" y="4658"/>
                      <a:pt x="7110" y="2877"/>
                      <a:pt x="9328" y="1758"/>
                    </a:cubicBezTo>
                    <a:cubicBezTo>
                      <a:pt x="10353" y="1243"/>
                      <a:pt x="11532" y="869"/>
                      <a:pt x="12639" y="869"/>
                    </a:cubicBezTo>
                    <a:cubicBezTo>
                      <a:pt x="13311" y="869"/>
                      <a:pt x="13958" y="1008"/>
                      <a:pt x="14527" y="1336"/>
                    </a:cubicBezTo>
                    <a:lnTo>
                      <a:pt x="14527" y="1336"/>
                    </a:lnTo>
                    <a:lnTo>
                      <a:pt x="13025" y="468"/>
                    </a:lnTo>
                    <a:cubicBezTo>
                      <a:pt x="12454" y="139"/>
                      <a:pt x="11806" y="1"/>
                      <a:pt x="11131" y="1"/>
                    </a:cubicBezTo>
                    <a:close/>
                    <a:moveTo>
                      <a:pt x="3728" y="20015"/>
                    </a:moveTo>
                    <a:cubicBezTo>
                      <a:pt x="3732" y="20017"/>
                      <a:pt x="3735" y="20019"/>
                      <a:pt x="3739" y="20021"/>
                    </a:cubicBezTo>
                    <a:lnTo>
                      <a:pt x="3728" y="200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25"/>
              <p:cNvSpPr/>
              <p:nvPr/>
            </p:nvSpPr>
            <p:spPr>
              <a:xfrm>
                <a:off x="8213068" y="1565530"/>
                <a:ext cx="444199" cy="569594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18265" extrusionOk="0">
                    <a:moveTo>
                      <a:pt x="10228" y="253"/>
                    </a:moveTo>
                    <a:cubicBezTo>
                      <a:pt x="10515" y="253"/>
                      <a:pt x="10787" y="286"/>
                      <a:pt x="11043" y="352"/>
                    </a:cubicBezTo>
                    <a:cubicBezTo>
                      <a:pt x="11498" y="470"/>
                      <a:pt x="11952" y="704"/>
                      <a:pt x="12359" y="1035"/>
                    </a:cubicBezTo>
                    <a:cubicBezTo>
                      <a:pt x="12751" y="1355"/>
                      <a:pt x="13093" y="1753"/>
                      <a:pt x="13344" y="2189"/>
                    </a:cubicBezTo>
                    <a:cubicBezTo>
                      <a:pt x="13912" y="3177"/>
                      <a:pt x="14081" y="4438"/>
                      <a:pt x="13880" y="6151"/>
                    </a:cubicBezTo>
                    <a:cubicBezTo>
                      <a:pt x="13683" y="7828"/>
                      <a:pt x="13190" y="9465"/>
                      <a:pt x="12418" y="11016"/>
                    </a:cubicBezTo>
                    <a:cubicBezTo>
                      <a:pt x="11659" y="12539"/>
                      <a:pt x="10631" y="13978"/>
                      <a:pt x="9448" y="15180"/>
                    </a:cubicBezTo>
                    <a:cubicBezTo>
                      <a:pt x="8377" y="16267"/>
                      <a:pt x="7295" y="17031"/>
                      <a:pt x="6150" y="17516"/>
                    </a:cubicBezTo>
                    <a:cubicBezTo>
                      <a:pt x="5373" y="17845"/>
                      <a:pt x="4662" y="18009"/>
                      <a:pt x="4022" y="18009"/>
                    </a:cubicBezTo>
                    <a:cubicBezTo>
                      <a:pt x="3736" y="18009"/>
                      <a:pt x="3463" y="17976"/>
                      <a:pt x="3205" y="17910"/>
                    </a:cubicBezTo>
                    <a:cubicBezTo>
                      <a:pt x="2751" y="17793"/>
                      <a:pt x="2297" y="17558"/>
                      <a:pt x="1890" y="17227"/>
                    </a:cubicBezTo>
                    <a:cubicBezTo>
                      <a:pt x="1497" y="16909"/>
                      <a:pt x="1155" y="16510"/>
                      <a:pt x="905" y="16075"/>
                    </a:cubicBezTo>
                    <a:cubicBezTo>
                      <a:pt x="461" y="15301"/>
                      <a:pt x="258" y="14346"/>
                      <a:pt x="290" y="13157"/>
                    </a:cubicBezTo>
                    <a:cubicBezTo>
                      <a:pt x="298" y="12826"/>
                      <a:pt x="324" y="12484"/>
                      <a:pt x="366" y="12109"/>
                    </a:cubicBezTo>
                    <a:cubicBezTo>
                      <a:pt x="465" y="11259"/>
                      <a:pt x="642" y="10414"/>
                      <a:pt x="889" y="9599"/>
                    </a:cubicBezTo>
                    <a:cubicBezTo>
                      <a:pt x="1131" y="8804"/>
                      <a:pt x="1447" y="8012"/>
                      <a:pt x="1829" y="7244"/>
                    </a:cubicBezTo>
                    <a:cubicBezTo>
                      <a:pt x="2587" y="5721"/>
                      <a:pt x="3615" y="4281"/>
                      <a:pt x="4800" y="3080"/>
                    </a:cubicBezTo>
                    <a:cubicBezTo>
                      <a:pt x="5872" y="1994"/>
                      <a:pt x="6953" y="1229"/>
                      <a:pt x="8099" y="744"/>
                    </a:cubicBezTo>
                    <a:cubicBezTo>
                      <a:pt x="8875" y="417"/>
                      <a:pt x="9588" y="253"/>
                      <a:pt x="10228" y="253"/>
                    </a:cubicBezTo>
                    <a:close/>
                    <a:moveTo>
                      <a:pt x="10231" y="1"/>
                    </a:moveTo>
                    <a:cubicBezTo>
                      <a:pt x="9555" y="1"/>
                      <a:pt x="8808" y="172"/>
                      <a:pt x="8001" y="513"/>
                    </a:cubicBezTo>
                    <a:cubicBezTo>
                      <a:pt x="6822" y="1010"/>
                      <a:pt x="5715" y="1794"/>
                      <a:pt x="4618" y="2906"/>
                    </a:cubicBezTo>
                    <a:cubicBezTo>
                      <a:pt x="3417" y="4126"/>
                      <a:pt x="2373" y="5589"/>
                      <a:pt x="1601" y="7136"/>
                    </a:cubicBezTo>
                    <a:cubicBezTo>
                      <a:pt x="1211" y="7917"/>
                      <a:pt x="889" y="8722"/>
                      <a:pt x="645" y="9530"/>
                    </a:cubicBezTo>
                    <a:cubicBezTo>
                      <a:pt x="393" y="10361"/>
                      <a:pt x="216" y="11219"/>
                      <a:pt x="113" y="12083"/>
                    </a:cubicBezTo>
                    <a:cubicBezTo>
                      <a:pt x="68" y="12463"/>
                      <a:pt x="41" y="12812"/>
                      <a:pt x="32" y="13150"/>
                    </a:cubicBezTo>
                    <a:cubicBezTo>
                      <a:pt x="1" y="14388"/>
                      <a:pt x="213" y="15385"/>
                      <a:pt x="684" y="16202"/>
                    </a:cubicBezTo>
                    <a:cubicBezTo>
                      <a:pt x="950" y="16665"/>
                      <a:pt x="1310" y="17089"/>
                      <a:pt x="1727" y="17427"/>
                    </a:cubicBezTo>
                    <a:cubicBezTo>
                      <a:pt x="2161" y="17779"/>
                      <a:pt x="2650" y="18032"/>
                      <a:pt x="3139" y="18157"/>
                    </a:cubicBezTo>
                    <a:cubicBezTo>
                      <a:pt x="3418" y="18229"/>
                      <a:pt x="3711" y="18265"/>
                      <a:pt x="4020" y="18265"/>
                    </a:cubicBezTo>
                    <a:cubicBezTo>
                      <a:pt x="4695" y="18265"/>
                      <a:pt x="5439" y="18095"/>
                      <a:pt x="6247" y="17753"/>
                    </a:cubicBezTo>
                    <a:cubicBezTo>
                      <a:pt x="7426" y="17256"/>
                      <a:pt x="8533" y="16474"/>
                      <a:pt x="9629" y="15361"/>
                    </a:cubicBezTo>
                    <a:cubicBezTo>
                      <a:pt x="10833" y="14139"/>
                      <a:pt x="11876" y="12677"/>
                      <a:pt x="12646" y="11131"/>
                    </a:cubicBezTo>
                    <a:cubicBezTo>
                      <a:pt x="13433" y="9551"/>
                      <a:pt x="13933" y="7888"/>
                      <a:pt x="14134" y="6181"/>
                    </a:cubicBezTo>
                    <a:cubicBezTo>
                      <a:pt x="14229" y="5379"/>
                      <a:pt x="14244" y="4685"/>
                      <a:pt x="14177" y="4064"/>
                    </a:cubicBezTo>
                    <a:cubicBezTo>
                      <a:pt x="14094" y="3292"/>
                      <a:pt x="13896" y="2638"/>
                      <a:pt x="13565" y="2063"/>
                    </a:cubicBezTo>
                    <a:cubicBezTo>
                      <a:pt x="13299" y="1601"/>
                      <a:pt x="12937" y="1177"/>
                      <a:pt x="12520" y="839"/>
                    </a:cubicBezTo>
                    <a:cubicBezTo>
                      <a:pt x="12086" y="487"/>
                      <a:pt x="11597" y="234"/>
                      <a:pt x="11108" y="107"/>
                    </a:cubicBezTo>
                    <a:cubicBezTo>
                      <a:pt x="10831" y="36"/>
                      <a:pt x="10538" y="1"/>
                      <a:pt x="10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25"/>
              <p:cNvSpPr/>
              <p:nvPr/>
            </p:nvSpPr>
            <p:spPr>
              <a:xfrm>
                <a:off x="8437970" y="1736202"/>
                <a:ext cx="320987" cy="404781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12980" extrusionOk="0">
                    <a:moveTo>
                      <a:pt x="7609" y="1209"/>
                    </a:moveTo>
                    <a:cubicBezTo>
                      <a:pt x="7788" y="1209"/>
                      <a:pt x="7965" y="1229"/>
                      <a:pt x="8137" y="1273"/>
                    </a:cubicBezTo>
                    <a:cubicBezTo>
                      <a:pt x="8748" y="1430"/>
                      <a:pt x="9300" y="1897"/>
                      <a:pt x="9619" y="2454"/>
                    </a:cubicBezTo>
                    <a:cubicBezTo>
                      <a:pt x="10049" y="3200"/>
                      <a:pt x="10065" y="4107"/>
                      <a:pt x="9964" y="4971"/>
                    </a:cubicBezTo>
                    <a:cubicBezTo>
                      <a:pt x="9835" y="6057"/>
                      <a:pt x="9520" y="7073"/>
                      <a:pt x="9044" y="8030"/>
                    </a:cubicBezTo>
                    <a:cubicBezTo>
                      <a:pt x="8568" y="8987"/>
                      <a:pt x="7930" y="9884"/>
                      <a:pt x="7180" y="10646"/>
                    </a:cubicBezTo>
                    <a:cubicBezTo>
                      <a:pt x="6579" y="11254"/>
                      <a:pt x="5904" y="11777"/>
                      <a:pt x="5098" y="12119"/>
                    </a:cubicBezTo>
                    <a:cubicBezTo>
                      <a:pt x="4667" y="12301"/>
                      <a:pt x="4198" y="12431"/>
                      <a:pt x="3742" y="12431"/>
                    </a:cubicBezTo>
                    <a:cubicBezTo>
                      <a:pt x="3563" y="12431"/>
                      <a:pt x="3386" y="12411"/>
                      <a:pt x="3213" y="12366"/>
                    </a:cubicBezTo>
                    <a:cubicBezTo>
                      <a:pt x="2602" y="12208"/>
                      <a:pt x="2050" y="11741"/>
                      <a:pt x="1731" y="11185"/>
                    </a:cubicBezTo>
                    <a:cubicBezTo>
                      <a:pt x="1410" y="10627"/>
                      <a:pt x="1318" y="9977"/>
                      <a:pt x="1337" y="9324"/>
                    </a:cubicBezTo>
                    <a:cubicBezTo>
                      <a:pt x="1344" y="9103"/>
                      <a:pt x="1361" y="8884"/>
                      <a:pt x="1387" y="8666"/>
                    </a:cubicBezTo>
                    <a:cubicBezTo>
                      <a:pt x="1515" y="7580"/>
                      <a:pt x="1829" y="6565"/>
                      <a:pt x="2306" y="5609"/>
                    </a:cubicBezTo>
                    <a:cubicBezTo>
                      <a:pt x="2782" y="4653"/>
                      <a:pt x="3420" y="3756"/>
                      <a:pt x="4171" y="2994"/>
                    </a:cubicBezTo>
                    <a:cubicBezTo>
                      <a:pt x="4772" y="2386"/>
                      <a:pt x="5444" y="1863"/>
                      <a:pt x="6252" y="1521"/>
                    </a:cubicBezTo>
                    <a:cubicBezTo>
                      <a:pt x="6682" y="1339"/>
                      <a:pt x="7151" y="1209"/>
                      <a:pt x="7609" y="1209"/>
                    </a:cubicBezTo>
                    <a:close/>
                    <a:moveTo>
                      <a:pt x="7304" y="1"/>
                    </a:moveTo>
                    <a:cubicBezTo>
                      <a:pt x="6577" y="1"/>
                      <a:pt x="5804" y="246"/>
                      <a:pt x="5132" y="585"/>
                    </a:cubicBezTo>
                    <a:cubicBezTo>
                      <a:pt x="3676" y="1318"/>
                      <a:pt x="2698" y="2485"/>
                      <a:pt x="1865" y="3812"/>
                    </a:cubicBezTo>
                    <a:cubicBezTo>
                      <a:pt x="818" y="5479"/>
                      <a:pt x="0" y="7394"/>
                      <a:pt x="0" y="9326"/>
                    </a:cubicBezTo>
                    <a:cubicBezTo>
                      <a:pt x="0" y="9635"/>
                      <a:pt x="22" y="9945"/>
                      <a:pt x="65" y="10256"/>
                    </a:cubicBezTo>
                    <a:cubicBezTo>
                      <a:pt x="151" y="10874"/>
                      <a:pt x="390" y="11441"/>
                      <a:pt x="779" y="11955"/>
                    </a:cubicBezTo>
                    <a:cubicBezTo>
                      <a:pt x="973" y="12210"/>
                      <a:pt x="1202" y="12412"/>
                      <a:pt x="1466" y="12566"/>
                    </a:cubicBezTo>
                    <a:cubicBezTo>
                      <a:pt x="1576" y="12628"/>
                      <a:pt x="1681" y="12681"/>
                      <a:pt x="1796" y="12729"/>
                    </a:cubicBezTo>
                    <a:cubicBezTo>
                      <a:pt x="1935" y="12789"/>
                      <a:pt x="2062" y="12832"/>
                      <a:pt x="2208" y="12871"/>
                    </a:cubicBezTo>
                    <a:cubicBezTo>
                      <a:pt x="2356" y="12911"/>
                      <a:pt x="2486" y="12934"/>
                      <a:pt x="2640" y="12954"/>
                    </a:cubicBezTo>
                    <a:cubicBezTo>
                      <a:pt x="2784" y="12970"/>
                      <a:pt x="2908" y="12979"/>
                      <a:pt x="3052" y="12979"/>
                    </a:cubicBezTo>
                    <a:cubicBezTo>
                      <a:pt x="3063" y="12979"/>
                      <a:pt x="3074" y="12979"/>
                      <a:pt x="3085" y="12979"/>
                    </a:cubicBezTo>
                    <a:cubicBezTo>
                      <a:pt x="3245" y="12977"/>
                      <a:pt x="3379" y="12969"/>
                      <a:pt x="3540" y="12949"/>
                    </a:cubicBezTo>
                    <a:cubicBezTo>
                      <a:pt x="3703" y="12929"/>
                      <a:pt x="3837" y="12906"/>
                      <a:pt x="4000" y="12865"/>
                    </a:cubicBezTo>
                    <a:cubicBezTo>
                      <a:pt x="4165" y="12826"/>
                      <a:pt x="4299" y="12789"/>
                      <a:pt x="4463" y="12732"/>
                    </a:cubicBezTo>
                    <a:cubicBezTo>
                      <a:pt x="4625" y="12676"/>
                      <a:pt x="4759" y="12622"/>
                      <a:pt x="4923" y="12548"/>
                    </a:cubicBezTo>
                    <a:cubicBezTo>
                      <a:pt x="5085" y="12474"/>
                      <a:pt x="5219" y="12408"/>
                      <a:pt x="5380" y="12318"/>
                    </a:cubicBezTo>
                    <a:cubicBezTo>
                      <a:pt x="5538" y="12230"/>
                      <a:pt x="5664" y="12154"/>
                      <a:pt x="5818" y="12052"/>
                    </a:cubicBezTo>
                    <a:cubicBezTo>
                      <a:pt x="5973" y="11950"/>
                      <a:pt x="6099" y="11862"/>
                      <a:pt x="6250" y="11747"/>
                    </a:cubicBezTo>
                    <a:cubicBezTo>
                      <a:pt x="6403" y="11629"/>
                      <a:pt x="6526" y="11531"/>
                      <a:pt x="6672" y="11403"/>
                    </a:cubicBezTo>
                    <a:cubicBezTo>
                      <a:pt x="6820" y="11275"/>
                      <a:pt x="6940" y="11165"/>
                      <a:pt x="7082" y="11025"/>
                    </a:cubicBezTo>
                    <a:cubicBezTo>
                      <a:pt x="7224" y="10887"/>
                      <a:pt x="7342" y="10765"/>
                      <a:pt x="7479" y="10615"/>
                    </a:cubicBezTo>
                    <a:cubicBezTo>
                      <a:pt x="7615" y="10467"/>
                      <a:pt x="7730" y="10334"/>
                      <a:pt x="7860" y="10175"/>
                    </a:cubicBezTo>
                    <a:cubicBezTo>
                      <a:pt x="8360" y="9563"/>
                      <a:pt x="8799" y="8893"/>
                      <a:pt x="9165" y="8177"/>
                    </a:cubicBezTo>
                    <a:cubicBezTo>
                      <a:pt x="9254" y="8003"/>
                      <a:pt x="9346" y="7813"/>
                      <a:pt x="9425" y="7635"/>
                    </a:cubicBezTo>
                    <a:cubicBezTo>
                      <a:pt x="9504" y="7458"/>
                      <a:pt x="9588" y="7261"/>
                      <a:pt x="9655" y="7083"/>
                    </a:cubicBezTo>
                    <a:cubicBezTo>
                      <a:pt x="9724" y="6908"/>
                      <a:pt x="9796" y="6702"/>
                      <a:pt x="9854" y="6527"/>
                    </a:cubicBezTo>
                    <a:cubicBezTo>
                      <a:pt x="9908" y="6348"/>
                      <a:pt x="9970" y="6143"/>
                      <a:pt x="10015" y="5967"/>
                    </a:cubicBezTo>
                    <a:cubicBezTo>
                      <a:pt x="10059" y="5793"/>
                      <a:pt x="10107" y="5586"/>
                      <a:pt x="10141" y="5412"/>
                    </a:cubicBezTo>
                    <a:cubicBezTo>
                      <a:pt x="10174" y="5240"/>
                      <a:pt x="10207" y="5033"/>
                      <a:pt x="10229" y="4862"/>
                    </a:cubicBezTo>
                    <a:cubicBezTo>
                      <a:pt x="10251" y="4694"/>
                      <a:pt x="10271" y="4488"/>
                      <a:pt x="10279" y="4323"/>
                    </a:cubicBezTo>
                    <a:cubicBezTo>
                      <a:pt x="10288" y="4157"/>
                      <a:pt x="10292" y="3963"/>
                      <a:pt x="10288" y="3804"/>
                    </a:cubicBezTo>
                    <a:cubicBezTo>
                      <a:pt x="10285" y="3647"/>
                      <a:pt x="10274" y="3462"/>
                      <a:pt x="10253" y="3315"/>
                    </a:cubicBezTo>
                    <a:cubicBezTo>
                      <a:pt x="10238" y="3161"/>
                      <a:pt x="10213" y="2984"/>
                      <a:pt x="10186" y="2838"/>
                    </a:cubicBezTo>
                    <a:cubicBezTo>
                      <a:pt x="10159" y="2692"/>
                      <a:pt x="10117" y="2521"/>
                      <a:pt x="10078" y="2383"/>
                    </a:cubicBezTo>
                    <a:cubicBezTo>
                      <a:pt x="10038" y="2245"/>
                      <a:pt x="9983" y="2083"/>
                      <a:pt x="9929" y="1952"/>
                    </a:cubicBezTo>
                    <a:cubicBezTo>
                      <a:pt x="9875" y="1821"/>
                      <a:pt x="9803" y="1670"/>
                      <a:pt x="9736" y="1548"/>
                    </a:cubicBezTo>
                    <a:cubicBezTo>
                      <a:pt x="9668" y="1424"/>
                      <a:pt x="9582" y="1288"/>
                      <a:pt x="9502" y="1176"/>
                    </a:cubicBezTo>
                    <a:cubicBezTo>
                      <a:pt x="9420" y="1065"/>
                      <a:pt x="9317" y="943"/>
                      <a:pt x="9223" y="842"/>
                    </a:cubicBezTo>
                    <a:cubicBezTo>
                      <a:pt x="9128" y="742"/>
                      <a:pt x="9010" y="637"/>
                      <a:pt x="8902" y="550"/>
                    </a:cubicBezTo>
                    <a:cubicBezTo>
                      <a:pt x="8793" y="464"/>
                      <a:pt x="8668" y="378"/>
                      <a:pt x="8545" y="307"/>
                    </a:cubicBezTo>
                    <a:cubicBezTo>
                      <a:pt x="8171" y="91"/>
                      <a:pt x="7746" y="1"/>
                      <a:pt x="7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25"/>
              <p:cNvSpPr/>
              <p:nvPr/>
            </p:nvSpPr>
            <p:spPr>
              <a:xfrm>
                <a:off x="8479071" y="1773779"/>
                <a:ext cx="272806" cy="349989"/>
              </a:xfrm>
              <a:custGeom>
                <a:avLst/>
                <a:gdLst/>
                <a:ahLst/>
                <a:cxnLst/>
                <a:rect l="l" t="t" r="r" b="b"/>
                <a:pathLst>
                  <a:path w="8748" h="11223" extrusionOk="0">
                    <a:moveTo>
                      <a:pt x="5633" y="570"/>
                    </a:moveTo>
                    <a:cubicBezTo>
                      <a:pt x="5712" y="570"/>
                      <a:pt x="5795" y="576"/>
                      <a:pt x="5859" y="586"/>
                    </a:cubicBezTo>
                    <a:cubicBezTo>
                      <a:pt x="5893" y="590"/>
                      <a:pt x="5931" y="596"/>
                      <a:pt x="5965" y="606"/>
                    </a:cubicBezTo>
                    <a:cubicBezTo>
                      <a:pt x="6010" y="616"/>
                      <a:pt x="6051" y="628"/>
                      <a:pt x="6092" y="646"/>
                    </a:cubicBezTo>
                    <a:cubicBezTo>
                      <a:pt x="6159" y="669"/>
                      <a:pt x="6230" y="702"/>
                      <a:pt x="6289" y="737"/>
                    </a:cubicBezTo>
                    <a:cubicBezTo>
                      <a:pt x="7200" y="1263"/>
                      <a:pt x="7426" y="2577"/>
                      <a:pt x="7332" y="3710"/>
                    </a:cubicBezTo>
                    <a:cubicBezTo>
                      <a:pt x="7238" y="4863"/>
                      <a:pt x="6813" y="5828"/>
                      <a:pt x="6289" y="6735"/>
                    </a:cubicBezTo>
                    <a:cubicBezTo>
                      <a:pt x="5765" y="7642"/>
                      <a:pt x="5143" y="8493"/>
                      <a:pt x="4191" y="9150"/>
                    </a:cubicBezTo>
                    <a:cubicBezTo>
                      <a:pt x="3540" y="9602"/>
                      <a:pt x="2736" y="9962"/>
                      <a:pt x="2000" y="9962"/>
                    </a:cubicBezTo>
                    <a:cubicBezTo>
                      <a:pt x="1679" y="9962"/>
                      <a:pt x="1372" y="9893"/>
                      <a:pt x="1096" y="9734"/>
                    </a:cubicBezTo>
                    <a:cubicBezTo>
                      <a:pt x="1034" y="9701"/>
                      <a:pt x="971" y="9653"/>
                      <a:pt x="918" y="9607"/>
                    </a:cubicBezTo>
                    <a:cubicBezTo>
                      <a:pt x="889" y="9581"/>
                      <a:pt x="856" y="9550"/>
                      <a:pt x="826" y="9517"/>
                    </a:cubicBezTo>
                    <a:cubicBezTo>
                      <a:pt x="801" y="9492"/>
                      <a:pt x="777" y="9464"/>
                      <a:pt x="755" y="9436"/>
                    </a:cubicBezTo>
                    <a:cubicBezTo>
                      <a:pt x="708" y="9377"/>
                      <a:pt x="652" y="9291"/>
                      <a:pt x="608" y="9213"/>
                    </a:cubicBezTo>
                    <a:cubicBezTo>
                      <a:pt x="567" y="9136"/>
                      <a:pt x="516" y="9027"/>
                      <a:pt x="482" y="8933"/>
                    </a:cubicBezTo>
                    <a:cubicBezTo>
                      <a:pt x="449" y="8840"/>
                      <a:pt x="409" y="8706"/>
                      <a:pt x="384" y="8597"/>
                    </a:cubicBezTo>
                    <a:cubicBezTo>
                      <a:pt x="358" y="8487"/>
                      <a:pt x="334" y="8336"/>
                      <a:pt x="320" y="8210"/>
                    </a:cubicBezTo>
                    <a:cubicBezTo>
                      <a:pt x="305" y="8085"/>
                      <a:pt x="295" y="7920"/>
                      <a:pt x="294" y="7782"/>
                    </a:cubicBezTo>
                    <a:lnTo>
                      <a:pt x="294" y="7740"/>
                    </a:lnTo>
                    <a:lnTo>
                      <a:pt x="294" y="7704"/>
                    </a:lnTo>
                    <a:cubicBezTo>
                      <a:pt x="295" y="7540"/>
                      <a:pt x="302" y="7411"/>
                      <a:pt x="320" y="7235"/>
                    </a:cubicBezTo>
                    <a:cubicBezTo>
                      <a:pt x="335" y="7058"/>
                      <a:pt x="355" y="6920"/>
                      <a:pt x="387" y="6735"/>
                    </a:cubicBezTo>
                    <a:cubicBezTo>
                      <a:pt x="420" y="6549"/>
                      <a:pt x="450" y="6404"/>
                      <a:pt x="499" y="6214"/>
                    </a:cubicBezTo>
                    <a:cubicBezTo>
                      <a:pt x="545" y="6025"/>
                      <a:pt x="590" y="5871"/>
                      <a:pt x="653" y="5678"/>
                    </a:cubicBezTo>
                    <a:cubicBezTo>
                      <a:pt x="716" y="5490"/>
                      <a:pt x="774" y="5327"/>
                      <a:pt x="851" y="5138"/>
                    </a:cubicBezTo>
                    <a:cubicBezTo>
                      <a:pt x="926" y="4951"/>
                      <a:pt x="1000" y="4781"/>
                      <a:pt x="1089" y="4597"/>
                    </a:cubicBezTo>
                    <a:cubicBezTo>
                      <a:pt x="1257" y="4239"/>
                      <a:pt x="1458" y="3880"/>
                      <a:pt x="1672" y="3545"/>
                    </a:cubicBezTo>
                    <a:cubicBezTo>
                      <a:pt x="1776" y="3382"/>
                      <a:pt x="1898" y="3204"/>
                      <a:pt x="2012" y="3049"/>
                    </a:cubicBezTo>
                    <a:cubicBezTo>
                      <a:pt x="2125" y="2896"/>
                      <a:pt x="2260" y="2725"/>
                      <a:pt x="2378" y="2584"/>
                    </a:cubicBezTo>
                    <a:cubicBezTo>
                      <a:pt x="2498" y="2442"/>
                      <a:pt x="2643" y="2280"/>
                      <a:pt x="2766" y="2153"/>
                    </a:cubicBezTo>
                    <a:cubicBezTo>
                      <a:pt x="2889" y="2025"/>
                      <a:pt x="3044" y="1877"/>
                      <a:pt x="3169" y="1765"/>
                    </a:cubicBezTo>
                    <a:cubicBezTo>
                      <a:pt x="3295" y="1651"/>
                      <a:pt x="3455" y="1521"/>
                      <a:pt x="3580" y="1423"/>
                    </a:cubicBezTo>
                    <a:cubicBezTo>
                      <a:pt x="3708" y="1326"/>
                      <a:pt x="3871" y="1214"/>
                      <a:pt x="3996" y="1135"/>
                    </a:cubicBezTo>
                    <a:cubicBezTo>
                      <a:pt x="4060" y="1094"/>
                      <a:pt x="4132" y="1050"/>
                      <a:pt x="4197" y="1014"/>
                    </a:cubicBezTo>
                    <a:cubicBezTo>
                      <a:pt x="4318" y="947"/>
                      <a:pt x="4467" y="871"/>
                      <a:pt x="4582" y="820"/>
                    </a:cubicBezTo>
                    <a:cubicBezTo>
                      <a:pt x="4697" y="770"/>
                      <a:pt x="4841" y="717"/>
                      <a:pt x="4949" y="682"/>
                    </a:cubicBezTo>
                    <a:cubicBezTo>
                      <a:pt x="5057" y="648"/>
                      <a:pt x="5189" y="616"/>
                      <a:pt x="5288" y="600"/>
                    </a:cubicBezTo>
                    <a:cubicBezTo>
                      <a:pt x="5387" y="582"/>
                      <a:pt x="5505" y="572"/>
                      <a:pt x="5593" y="570"/>
                    </a:cubicBezTo>
                    <a:cubicBezTo>
                      <a:pt x="5606" y="570"/>
                      <a:pt x="5620" y="570"/>
                      <a:pt x="5633" y="570"/>
                    </a:cubicBezTo>
                    <a:close/>
                    <a:moveTo>
                      <a:pt x="6293" y="0"/>
                    </a:moveTo>
                    <a:cubicBezTo>
                      <a:pt x="5835" y="0"/>
                      <a:pt x="5366" y="131"/>
                      <a:pt x="4934" y="313"/>
                    </a:cubicBezTo>
                    <a:cubicBezTo>
                      <a:pt x="4126" y="654"/>
                      <a:pt x="3454" y="1177"/>
                      <a:pt x="2853" y="1786"/>
                    </a:cubicBezTo>
                    <a:cubicBezTo>
                      <a:pt x="2102" y="2548"/>
                      <a:pt x="1464" y="3446"/>
                      <a:pt x="988" y="4402"/>
                    </a:cubicBezTo>
                    <a:cubicBezTo>
                      <a:pt x="514" y="5355"/>
                      <a:pt x="197" y="6371"/>
                      <a:pt x="69" y="7458"/>
                    </a:cubicBezTo>
                    <a:cubicBezTo>
                      <a:pt x="42" y="7675"/>
                      <a:pt x="25" y="7897"/>
                      <a:pt x="19" y="8115"/>
                    </a:cubicBezTo>
                    <a:cubicBezTo>
                      <a:pt x="0" y="8768"/>
                      <a:pt x="91" y="9416"/>
                      <a:pt x="413" y="9975"/>
                    </a:cubicBezTo>
                    <a:cubicBezTo>
                      <a:pt x="732" y="10533"/>
                      <a:pt x="1284" y="11000"/>
                      <a:pt x="1895" y="11159"/>
                    </a:cubicBezTo>
                    <a:cubicBezTo>
                      <a:pt x="2067" y="11203"/>
                      <a:pt x="2243" y="11223"/>
                      <a:pt x="2421" y="11223"/>
                    </a:cubicBezTo>
                    <a:cubicBezTo>
                      <a:pt x="2879" y="11223"/>
                      <a:pt x="3348" y="11092"/>
                      <a:pt x="3780" y="10910"/>
                    </a:cubicBezTo>
                    <a:cubicBezTo>
                      <a:pt x="4586" y="10569"/>
                      <a:pt x="5261" y="10046"/>
                      <a:pt x="5862" y="9436"/>
                    </a:cubicBezTo>
                    <a:cubicBezTo>
                      <a:pt x="6612" y="8674"/>
                      <a:pt x="7250" y="7777"/>
                      <a:pt x="7726" y="6821"/>
                    </a:cubicBezTo>
                    <a:cubicBezTo>
                      <a:pt x="8202" y="5868"/>
                      <a:pt x="8518" y="4852"/>
                      <a:pt x="8646" y="3765"/>
                    </a:cubicBezTo>
                    <a:cubicBezTo>
                      <a:pt x="8747" y="2902"/>
                      <a:pt x="8731" y="1993"/>
                      <a:pt x="8301" y="1247"/>
                    </a:cubicBezTo>
                    <a:cubicBezTo>
                      <a:pt x="7979" y="690"/>
                      <a:pt x="7430" y="225"/>
                      <a:pt x="6819" y="64"/>
                    </a:cubicBezTo>
                    <a:cubicBezTo>
                      <a:pt x="6648" y="20"/>
                      <a:pt x="6471" y="0"/>
                      <a:pt x="6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2" name="Google Shape;6952;p25"/>
              <p:cNvSpPr/>
              <p:nvPr/>
            </p:nvSpPr>
            <p:spPr>
              <a:xfrm>
                <a:off x="8504767" y="1792771"/>
                <a:ext cx="205852" cy="291549"/>
              </a:xfrm>
              <a:custGeom>
                <a:avLst/>
                <a:gdLst/>
                <a:ahLst/>
                <a:cxnLst/>
                <a:rect l="l" t="t" r="r" b="b"/>
                <a:pathLst>
                  <a:path w="6601" h="9349" extrusionOk="0">
                    <a:moveTo>
                      <a:pt x="5140" y="0"/>
                    </a:moveTo>
                    <a:lnTo>
                      <a:pt x="5140" y="0"/>
                    </a:lnTo>
                    <a:cubicBezTo>
                      <a:pt x="5183" y="42"/>
                      <a:pt x="5222" y="85"/>
                      <a:pt x="5262" y="129"/>
                    </a:cubicBezTo>
                    <a:cubicBezTo>
                      <a:pt x="5394" y="285"/>
                      <a:pt x="5508" y="464"/>
                      <a:pt x="5597" y="667"/>
                    </a:cubicBezTo>
                    <a:cubicBezTo>
                      <a:pt x="5621" y="717"/>
                      <a:pt x="5643" y="769"/>
                      <a:pt x="5662" y="824"/>
                    </a:cubicBezTo>
                    <a:cubicBezTo>
                      <a:pt x="5682" y="877"/>
                      <a:pt x="5702" y="933"/>
                      <a:pt x="5718" y="989"/>
                    </a:cubicBezTo>
                    <a:cubicBezTo>
                      <a:pt x="5726" y="1015"/>
                      <a:pt x="5736" y="1044"/>
                      <a:pt x="5744" y="1073"/>
                    </a:cubicBezTo>
                    <a:cubicBezTo>
                      <a:pt x="5752" y="1100"/>
                      <a:pt x="5759" y="1130"/>
                      <a:pt x="5767" y="1159"/>
                    </a:cubicBezTo>
                    <a:cubicBezTo>
                      <a:pt x="5774" y="1188"/>
                      <a:pt x="5781" y="1219"/>
                      <a:pt x="5787" y="1248"/>
                    </a:cubicBezTo>
                    <a:cubicBezTo>
                      <a:pt x="5791" y="1277"/>
                      <a:pt x="5798" y="1307"/>
                      <a:pt x="5804" y="1337"/>
                    </a:cubicBezTo>
                    <a:cubicBezTo>
                      <a:pt x="5815" y="1399"/>
                      <a:pt x="5826" y="1459"/>
                      <a:pt x="5834" y="1523"/>
                    </a:cubicBezTo>
                    <a:cubicBezTo>
                      <a:pt x="5844" y="1586"/>
                      <a:pt x="5851" y="1650"/>
                      <a:pt x="5856" y="1715"/>
                    </a:cubicBezTo>
                    <a:cubicBezTo>
                      <a:pt x="5859" y="1747"/>
                      <a:pt x="5861" y="1781"/>
                      <a:pt x="5863" y="1813"/>
                    </a:cubicBezTo>
                    <a:cubicBezTo>
                      <a:pt x="5866" y="1846"/>
                      <a:pt x="5867" y="1878"/>
                      <a:pt x="5869" y="1912"/>
                    </a:cubicBezTo>
                    <a:cubicBezTo>
                      <a:pt x="5870" y="1947"/>
                      <a:pt x="5873" y="1981"/>
                      <a:pt x="5873" y="2014"/>
                    </a:cubicBezTo>
                    <a:cubicBezTo>
                      <a:pt x="5874" y="2049"/>
                      <a:pt x="5874" y="2083"/>
                      <a:pt x="5874" y="2118"/>
                    </a:cubicBezTo>
                    <a:cubicBezTo>
                      <a:pt x="5874" y="2187"/>
                      <a:pt x="5873" y="2259"/>
                      <a:pt x="5869" y="2330"/>
                    </a:cubicBezTo>
                    <a:lnTo>
                      <a:pt x="5863" y="2438"/>
                    </a:lnTo>
                    <a:cubicBezTo>
                      <a:pt x="5861" y="2474"/>
                      <a:pt x="5860" y="2510"/>
                      <a:pt x="5856" y="2549"/>
                    </a:cubicBezTo>
                    <a:cubicBezTo>
                      <a:pt x="5853" y="2585"/>
                      <a:pt x="5850" y="2622"/>
                      <a:pt x="5846" y="2658"/>
                    </a:cubicBezTo>
                    <a:cubicBezTo>
                      <a:pt x="5841" y="2694"/>
                      <a:pt x="5838" y="2732"/>
                      <a:pt x="5833" y="2769"/>
                    </a:cubicBezTo>
                    <a:cubicBezTo>
                      <a:pt x="5824" y="2845"/>
                      <a:pt x="5814" y="2918"/>
                      <a:pt x="5801" y="2993"/>
                    </a:cubicBezTo>
                    <a:cubicBezTo>
                      <a:pt x="5794" y="3032"/>
                      <a:pt x="5788" y="3069"/>
                      <a:pt x="5781" y="3107"/>
                    </a:cubicBezTo>
                    <a:lnTo>
                      <a:pt x="5759" y="3220"/>
                    </a:lnTo>
                    <a:cubicBezTo>
                      <a:pt x="5752" y="3258"/>
                      <a:pt x="5745" y="3298"/>
                      <a:pt x="5736" y="3335"/>
                    </a:cubicBezTo>
                    <a:cubicBezTo>
                      <a:pt x="5729" y="3373"/>
                      <a:pt x="5719" y="3413"/>
                      <a:pt x="5711" y="3450"/>
                    </a:cubicBezTo>
                    <a:cubicBezTo>
                      <a:pt x="5693" y="3528"/>
                      <a:pt x="5673" y="3606"/>
                      <a:pt x="5653" y="3682"/>
                    </a:cubicBezTo>
                    <a:cubicBezTo>
                      <a:pt x="5631" y="3760"/>
                      <a:pt x="5610" y="3839"/>
                      <a:pt x="5587" y="3916"/>
                    </a:cubicBezTo>
                    <a:cubicBezTo>
                      <a:pt x="5564" y="3994"/>
                      <a:pt x="5539" y="4070"/>
                      <a:pt x="5514" y="4149"/>
                    </a:cubicBezTo>
                    <a:cubicBezTo>
                      <a:pt x="5486" y="4227"/>
                      <a:pt x="5459" y="4306"/>
                      <a:pt x="5430" y="4383"/>
                    </a:cubicBezTo>
                    <a:cubicBezTo>
                      <a:pt x="5373" y="4540"/>
                      <a:pt x="5312" y="4694"/>
                      <a:pt x="5243" y="4849"/>
                    </a:cubicBezTo>
                    <a:cubicBezTo>
                      <a:pt x="5108" y="5155"/>
                      <a:pt x="4954" y="5460"/>
                      <a:pt x="4783" y="5755"/>
                    </a:cubicBezTo>
                    <a:cubicBezTo>
                      <a:pt x="4612" y="6050"/>
                      <a:pt x="4425" y="6333"/>
                      <a:pt x="4227" y="6600"/>
                    </a:cubicBezTo>
                    <a:cubicBezTo>
                      <a:pt x="4027" y="6869"/>
                      <a:pt x="3814" y="7122"/>
                      <a:pt x="3594" y="7354"/>
                    </a:cubicBezTo>
                    <a:cubicBezTo>
                      <a:pt x="3540" y="7411"/>
                      <a:pt x="3482" y="7469"/>
                      <a:pt x="3426" y="7525"/>
                    </a:cubicBezTo>
                    <a:cubicBezTo>
                      <a:pt x="3369" y="7578"/>
                      <a:pt x="3314" y="7634"/>
                      <a:pt x="3256" y="7686"/>
                    </a:cubicBezTo>
                    <a:cubicBezTo>
                      <a:pt x="3228" y="7712"/>
                      <a:pt x="3199" y="7739"/>
                      <a:pt x="3170" y="7763"/>
                    </a:cubicBezTo>
                    <a:cubicBezTo>
                      <a:pt x="3141" y="7791"/>
                      <a:pt x="3113" y="7815"/>
                      <a:pt x="3084" y="7841"/>
                    </a:cubicBezTo>
                    <a:cubicBezTo>
                      <a:pt x="3055" y="7865"/>
                      <a:pt x="3026" y="7891"/>
                      <a:pt x="2998" y="7914"/>
                    </a:cubicBezTo>
                    <a:cubicBezTo>
                      <a:pt x="2969" y="7937"/>
                      <a:pt x="2939" y="7963"/>
                      <a:pt x="2909" y="7986"/>
                    </a:cubicBezTo>
                    <a:cubicBezTo>
                      <a:pt x="2850" y="8034"/>
                      <a:pt x="2792" y="8078"/>
                      <a:pt x="2733" y="8123"/>
                    </a:cubicBezTo>
                    <a:cubicBezTo>
                      <a:pt x="2674" y="8167"/>
                      <a:pt x="2617" y="8209"/>
                      <a:pt x="2558" y="8251"/>
                    </a:cubicBezTo>
                    <a:cubicBezTo>
                      <a:pt x="2526" y="8272"/>
                      <a:pt x="2496" y="8292"/>
                      <a:pt x="2467" y="8311"/>
                    </a:cubicBezTo>
                    <a:cubicBezTo>
                      <a:pt x="2438" y="8331"/>
                      <a:pt x="2410" y="8351"/>
                      <a:pt x="2379" y="8369"/>
                    </a:cubicBezTo>
                    <a:cubicBezTo>
                      <a:pt x="2349" y="8389"/>
                      <a:pt x="2321" y="8407"/>
                      <a:pt x="2289" y="8425"/>
                    </a:cubicBezTo>
                    <a:cubicBezTo>
                      <a:pt x="2259" y="8443"/>
                      <a:pt x="2230" y="8459"/>
                      <a:pt x="2200" y="8476"/>
                    </a:cubicBezTo>
                    <a:cubicBezTo>
                      <a:pt x="2141" y="8512"/>
                      <a:pt x="2079" y="8545"/>
                      <a:pt x="2019" y="8577"/>
                    </a:cubicBezTo>
                    <a:cubicBezTo>
                      <a:pt x="1987" y="8591"/>
                      <a:pt x="1958" y="8609"/>
                      <a:pt x="1928" y="8623"/>
                    </a:cubicBezTo>
                    <a:lnTo>
                      <a:pt x="1836" y="8666"/>
                    </a:lnTo>
                    <a:cubicBezTo>
                      <a:pt x="1777" y="8695"/>
                      <a:pt x="1717" y="8719"/>
                      <a:pt x="1656" y="8745"/>
                    </a:cubicBezTo>
                    <a:cubicBezTo>
                      <a:pt x="1596" y="8768"/>
                      <a:pt x="1537" y="8791"/>
                      <a:pt x="1477" y="8811"/>
                    </a:cubicBezTo>
                    <a:cubicBezTo>
                      <a:pt x="1446" y="8820"/>
                      <a:pt x="1416" y="8832"/>
                      <a:pt x="1387" y="8840"/>
                    </a:cubicBezTo>
                    <a:cubicBezTo>
                      <a:pt x="1359" y="8849"/>
                      <a:pt x="1329" y="8857"/>
                      <a:pt x="1300" y="8868"/>
                    </a:cubicBezTo>
                    <a:cubicBezTo>
                      <a:pt x="1268" y="8875"/>
                      <a:pt x="1239" y="8883"/>
                      <a:pt x="1211" y="8891"/>
                    </a:cubicBezTo>
                    <a:cubicBezTo>
                      <a:pt x="1182" y="8899"/>
                      <a:pt x="1153" y="8905"/>
                      <a:pt x="1124" y="8912"/>
                    </a:cubicBezTo>
                    <a:cubicBezTo>
                      <a:pt x="1067" y="8926"/>
                      <a:pt x="1008" y="8937"/>
                      <a:pt x="952" y="8947"/>
                    </a:cubicBezTo>
                    <a:cubicBezTo>
                      <a:pt x="897" y="8955"/>
                      <a:pt x="840" y="8962"/>
                      <a:pt x="784" y="8968"/>
                    </a:cubicBezTo>
                    <a:cubicBezTo>
                      <a:pt x="709" y="8975"/>
                      <a:pt x="635" y="8979"/>
                      <a:pt x="562" y="8979"/>
                    </a:cubicBezTo>
                    <a:cubicBezTo>
                      <a:pt x="419" y="8979"/>
                      <a:pt x="279" y="8965"/>
                      <a:pt x="147" y="8939"/>
                    </a:cubicBezTo>
                    <a:cubicBezTo>
                      <a:pt x="96" y="8928"/>
                      <a:pt x="49" y="8918"/>
                      <a:pt x="0" y="8903"/>
                    </a:cubicBezTo>
                    <a:lnTo>
                      <a:pt x="0" y="8903"/>
                    </a:lnTo>
                    <a:cubicBezTo>
                      <a:pt x="30" y="8935"/>
                      <a:pt x="61" y="8968"/>
                      <a:pt x="92" y="8993"/>
                    </a:cubicBezTo>
                    <a:cubicBezTo>
                      <a:pt x="147" y="9041"/>
                      <a:pt x="210" y="9086"/>
                      <a:pt x="269" y="9121"/>
                    </a:cubicBezTo>
                    <a:cubicBezTo>
                      <a:pt x="545" y="9280"/>
                      <a:pt x="853" y="9348"/>
                      <a:pt x="1173" y="9348"/>
                    </a:cubicBezTo>
                    <a:cubicBezTo>
                      <a:pt x="1910" y="9348"/>
                      <a:pt x="2715" y="8987"/>
                      <a:pt x="3366" y="8537"/>
                    </a:cubicBezTo>
                    <a:cubicBezTo>
                      <a:pt x="4316" y="7878"/>
                      <a:pt x="4940" y="7029"/>
                      <a:pt x="5463" y="6122"/>
                    </a:cubicBezTo>
                    <a:cubicBezTo>
                      <a:pt x="5988" y="5213"/>
                      <a:pt x="6412" y="4248"/>
                      <a:pt x="6507" y="3097"/>
                    </a:cubicBezTo>
                    <a:cubicBezTo>
                      <a:pt x="6600" y="1962"/>
                      <a:pt x="6372" y="647"/>
                      <a:pt x="5463" y="122"/>
                    </a:cubicBezTo>
                    <a:cubicBezTo>
                      <a:pt x="5404" y="86"/>
                      <a:pt x="5334" y="55"/>
                      <a:pt x="5263" y="35"/>
                    </a:cubicBezTo>
                    <a:cubicBezTo>
                      <a:pt x="5226" y="22"/>
                      <a:pt x="5184" y="12"/>
                      <a:pt x="51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3" name="Google Shape;6953;p25"/>
              <p:cNvSpPr/>
              <p:nvPr/>
            </p:nvSpPr>
            <p:spPr>
              <a:xfrm>
                <a:off x="8488177" y="1791305"/>
                <a:ext cx="199802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9024" extrusionOk="0">
                    <a:moveTo>
                      <a:pt x="5340" y="0"/>
                    </a:moveTo>
                    <a:cubicBezTo>
                      <a:pt x="5326" y="0"/>
                      <a:pt x="5312" y="1"/>
                      <a:pt x="5299" y="1"/>
                    </a:cubicBezTo>
                    <a:cubicBezTo>
                      <a:pt x="5212" y="2"/>
                      <a:pt x="5092" y="13"/>
                      <a:pt x="4995" y="31"/>
                    </a:cubicBezTo>
                    <a:cubicBezTo>
                      <a:pt x="4895" y="47"/>
                      <a:pt x="4762" y="80"/>
                      <a:pt x="4654" y="113"/>
                    </a:cubicBezTo>
                    <a:cubicBezTo>
                      <a:pt x="4546" y="148"/>
                      <a:pt x="4402" y="202"/>
                      <a:pt x="4287" y="253"/>
                    </a:cubicBezTo>
                    <a:cubicBezTo>
                      <a:pt x="4172" y="304"/>
                      <a:pt x="4024" y="378"/>
                      <a:pt x="3903" y="447"/>
                    </a:cubicBezTo>
                    <a:cubicBezTo>
                      <a:pt x="3840" y="483"/>
                      <a:pt x="3767" y="526"/>
                      <a:pt x="3702" y="566"/>
                    </a:cubicBezTo>
                    <a:cubicBezTo>
                      <a:pt x="3576" y="645"/>
                      <a:pt x="3415" y="757"/>
                      <a:pt x="3287" y="854"/>
                    </a:cubicBezTo>
                    <a:cubicBezTo>
                      <a:pt x="3162" y="951"/>
                      <a:pt x="3001" y="1082"/>
                      <a:pt x="2876" y="1196"/>
                    </a:cubicBezTo>
                    <a:cubicBezTo>
                      <a:pt x="2749" y="1309"/>
                      <a:pt x="2595" y="1456"/>
                      <a:pt x="2473" y="1584"/>
                    </a:cubicBezTo>
                    <a:cubicBezTo>
                      <a:pt x="2349" y="1713"/>
                      <a:pt x="2203" y="1874"/>
                      <a:pt x="2085" y="2015"/>
                    </a:cubicBezTo>
                    <a:cubicBezTo>
                      <a:pt x="1964" y="2158"/>
                      <a:pt x="1829" y="2327"/>
                      <a:pt x="1718" y="2481"/>
                    </a:cubicBezTo>
                    <a:cubicBezTo>
                      <a:pt x="1605" y="2636"/>
                      <a:pt x="1484" y="2813"/>
                      <a:pt x="1379" y="2977"/>
                    </a:cubicBezTo>
                    <a:cubicBezTo>
                      <a:pt x="1165" y="3311"/>
                      <a:pt x="965" y="3671"/>
                      <a:pt x="794" y="4028"/>
                    </a:cubicBezTo>
                    <a:cubicBezTo>
                      <a:pt x="706" y="4213"/>
                      <a:pt x="633" y="4382"/>
                      <a:pt x="557" y="4568"/>
                    </a:cubicBezTo>
                    <a:cubicBezTo>
                      <a:pt x="480" y="4757"/>
                      <a:pt x="423" y="4921"/>
                      <a:pt x="360" y="5109"/>
                    </a:cubicBezTo>
                    <a:cubicBezTo>
                      <a:pt x="298" y="5302"/>
                      <a:pt x="253" y="5457"/>
                      <a:pt x="204" y="5645"/>
                    </a:cubicBezTo>
                    <a:cubicBezTo>
                      <a:pt x="158" y="5835"/>
                      <a:pt x="125" y="5983"/>
                      <a:pt x="94" y="6166"/>
                    </a:cubicBezTo>
                    <a:cubicBezTo>
                      <a:pt x="61" y="6351"/>
                      <a:pt x="42" y="6489"/>
                      <a:pt x="25" y="6666"/>
                    </a:cubicBezTo>
                    <a:cubicBezTo>
                      <a:pt x="7" y="6841"/>
                      <a:pt x="2" y="6971"/>
                      <a:pt x="0" y="7135"/>
                    </a:cubicBezTo>
                    <a:lnTo>
                      <a:pt x="0" y="7171"/>
                    </a:lnTo>
                    <a:lnTo>
                      <a:pt x="0" y="7212"/>
                    </a:lnTo>
                    <a:cubicBezTo>
                      <a:pt x="2" y="7350"/>
                      <a:pt x="10" y="7516"/>
                      <a:pt x="25" y="7642"/>
                    </a:cubicBezTo>
                    <a:cubicBezTo>
                      <a:pt x="39" y="7767"/>
                      <a:pt x="65" y="7918"/>
                      <a:pt x="89" y="8027"/>
                    </a:cubicBezTo>
                    <a:cubicBezTo>
                      <a:pt x="115" y="8140"/>
                      <a:pt x="154" y="8270"/>
                      <a:pt x="189" y="8364"/>
                    </a:cubicBezTo>
                    <a:cubicBezTo>
                      <a:pt x="223" y="8459"/>
                      <a:pt x="273" y="8567"/>
                      <a:pt x="315" y="8644"/>
                    </a:cubicBezTo>
                    <a:cubicBezTo>
                      <a:pt x="358" y="8722"/>
                      <a:pt x="413" y="8807"/>
                      <a:pt x="462" y="8867"/>
                    </a:cubicBezTo>
                    <a:cubicBezTo>
                      <a:pt x="483" y="8894"/>
                      <a:pt x="506" y="8922"/>
                      <a:pt x="532" y="8948"/>
                    </a:cubicBezTo>
                    <a:cubicBezTo>
                      <a:pt x="581" y="8962"/>
                      <a:pt x="628" y="8973"/>
                      <a:pt x="679" y="8984"/>
                    </a:cubicBezTo>
                    <a:cubicBezTo>
                      <a:pt x="810" y="9010"/>
                      <a:pt x="947" y="9023"/>
                      <a:pt x="1089" y="9023"/>
                    </a:cubicBezTo>
                    <a:cubicBezTo>
                      <a:pt x="1164" y="9023"/>
                      <a:pt x="1239" y="9020"/>
                      <a:pt x="1316" y="9012"/>
                    </a:cubicBezTo>
                    <a:cubicBezTo>
                      <a:pt x="1372" y="9008"/>
                      <a:pt x="1429" y="9001"/>
                      <a:pt x="1484" y="8991"/>
                    </a:cubicBezTo>
                    <a:cubicBezTo>
                      <a:pt x="1540" y="8981"/>
                      <a:pt x="1599" y="8969"/>
                      <a:pt x="1656" y="8958"/>
                    </a:cubicBezTo>
                    <a:lnTo>
                      <a:pt x="1743" y="8936"/>
                    </a:lnTo>
                    <a:cubicBezTo>
                      <a:pt x="1771" y="8929"/>
                      <a:pt x="1803" y="8922"/>
                      <a:pt x="1832" y="8912"/>
                    </a:cubicBezTo>
                    <a:cubicBezTo>
                      <a:pt x="1861" y="8903"/>
                      <a:pt x="1889" y="8894"/>
                      <a:pt x="1919" y="8886"/>
                    </a:cubicBezTo>
                    <a:cubicBezTo>
                      <a:pt x="1950" y="8876"/>
                      <a:pt x="1978" y="8867"/>
                      <a:pt x="2009" y="8857"/>
                    </a:cubicBezTo>
                    <a:cubicBezTo>
                      <a:pt x="2069" y="8837"/>
                      <a:pt x="2128" y="8815"/>
                      <a:pt x="2188" y="8789"/>
                    </a:cubicBezTo>
                    <a:cubicBezTo>
                      <a:pt x="2249" y="8765"/>
                      <a:pt x="2308" y="8739"/>
                      <a:pt x="2368" y="8710"/>
                    </a:cubicBezTo>
                    <a:lnTo>
                      <a:pt x="2460" y="8667"/>
                    </a:lnTo>
                    <a:cubicBezTo>
                      <a:pt x="2489" y="8653"/>
                      <a:pt x="2519" y="8638"/>
                      <a:pt x="2551" y="8623"/>
                    </a:cubicBezTo>
                    <a:cubicBezTo>
                      <a:pt x="2610" y="8591"/>
                      <a:pt x="2673" y="8557"/>
                      <a:pt x="2732" y="8522"/>
                    </a:cubicBezTo>
                    <a:cubicBezTo>
                      <a:pt x="2762" y="8506"/>
                      <a:pt x="2791" y="8488"/>
                      <a:pt x="2821" y="8470"/>
                    </a:cubicBezTo>
                    <a:cubicBezTo>
                      <a:pt x="2853" y="8452"/>
                      <a:pt x="2881" y="8434"/>
                      <a:pt x="2911" y="8414"/>
                    </a:cubicBezTo>
                    <a:cubicBezTo>
                      <a:pt x="2940" y="8397"/>
                      <a:pt x="2970" y="8377"/>
                      <a:pt x="2999" y="8357"/>
                    </a:cubicBezTo>
                    <a:cubicBezTo>
                      <a:pt x="3029" y="8337"/>
                      <a:pt x="3058" y="8315"/>
                      <a:pt x="3090" y="8296"/>
                    </a:cubicBezTo>
                    <a:cubicBezTo>
                      <a:pt x="3149" y="8255"/>
                      <a:pt x="3206" y="8213"/>
                      <a:pt x="3265" y="8168"/>
                    </a:cubicBezTo>
                    <a:cubicBezTo>
                      <a:pt x="3324" y="8124"/>
                      <a:pt x="3382" y="8078"/>
                      <a:pt x="3442" y="8032"/>
                    </a:cubicBezTo>
                    <a:cubicBezTo>
                      <a:pt x="3471" y="8009"/>
                      <a:pt x="3501" y="7984"/>
                      <a:pt x="3530" y="7960"/>
                    </a:cubicBezTo>
                    <a:cubicBezTo>
                      <a:pt x="3558" y="7937"/>
                      <a:pt x="3587" y="7911"/>
                      <a:pt x="3616" y="7887"/>
                    </a:cubicBezTo>
                    <a:cubicBezTo>
                      <a:pt x="3645" y="7861"/>
                      <a:pt x="3673" y="7833"/>
                      <a:pt x="3702" y="7809"/>
                    </a:cubicBezTo>
                    <a:cubicBezTo>
                      <a:pt x="3731" y="7783"/>
                      <a:pt x="3760" y="7759"/>
                      <a:pt x="3788" y="7731"/>
                    </a:cubicBezTo>
                    <a:cubicBezTo>
                      <a:pt x="3846" y="7680"/>
                      <a:pt x="3903" y="7625"/>
                      <a:pt x="3960" y="7570"/>
                    </a:cubicBezTo>
                    <a:cubicBezTo>
                      <a:pt x="4014" y="7514"/>
                      <a:pt x="4070" y="7457"/>
                      <a:pt x="4126" y="7399"/>
                    </a:cubicBezTo>
                    <a:cubicBezTo>
                      <a:pt x="4345" y="7168"/>
                      <a:pt x="4559" y="6913"/>
                      <a:pt x="4759" y="6646"/>
                    </a:cubicBezTo>
                    <a:cubicBezTo>
                      <a:pt x="4959" y="6378"/>
                      <a:pt x="5146" y="6094"/>
                      <a:pt x="5315" y="5799"/>
                    </a:cubicBezTo>
                    <a:cubicBezTo>
                      <a:pt x="5486" y="5507"/>
                      <a:pt x="5642" y="5202"/>
                      <a:pt x="5775" y="4893"/>
                    </a:cubicBezTo>
                    <a:cubicBezTo>
                      <a:pt x="5843" y="4740"/>
                      <a:pt x="5905" y="4584"/>
                      <a:pt x="5962" y="4429"/>
                    </a:cubicBezTo>
                    <a:cubicBezTo>
                      <a:pt x="5991" y="4351"/>
                      <a:pt x="6020" y="4272"/>
                      <a:pt x="6046" y="4195"/>
                    </a:cubicBezTo>
                    <a:cubicBezTo>
                      <a:pt x="6070" y="4116"/>
                      <a:pt x="6096" y="4038"/>
                      <a:pt x="6119" y="3962"/>
                    </a:cubicBezTo>
                    <a:cubicBezTo>
                      <a:pt x="6142" y="3884"/>
                      <a:pt x="6166" y="3805"/>
                      <a:pt x="6185" y="3727"/>
                    </a:cubicBezTo>
                    <a:cubicBezTo>
                      <a:pt x="6205" y="3650"/>
                      <a:pt x="6225" y="3574"/>
                      <a:pt x="6243" y="3496"/>
                    </a:cubicBezTo>
                    <a:cubicBezTo>
                      <a:pt x="6253" y="3459"/>
                      <a:pt x="6260" y="3418"/>
                      <a:pt x="6268" y="3381"/>
                    </a:cubicBezTo>
                    <a:cubicBezTo>
                      <a:pt x="6277" y="3344"/>
                      <a:pt x="6284" y="3303"/>
                      <a:pt x="6291" y="3266"/>
                    </a:cubicBezTo>
                    <a:lnTo>
                      <a:pt x="6313" y="3152"/>
                    </a:lnTo>
                    <a:cubicBezTo>
                      <a:pt x="6320" y="3115"/>
                      <a:pt x="6327" y="3076"/>
                      <a:pt x="6333" y="3039"/>
                    </a:cubicBezTo>
                    <a:cubicBezTo>
                      <a:pt x="6346" y="2964"/>
                      <a:pt x="6356" y="2889"/>
                      <a:pt x="6365" y="2815"/>
                    </a:cubicBezTo>
                    <a:cubicBezTo>
                      <a:pt x="6370" y="2777"/>
                      <a:pt x="6375" y="2740"/>
                      <a:pt x="6378" y="2704"/>
                    </a:cubicBezTo>
                    <a:cubicBezTo>
                      <a:pt x="6382" y="2668"/>
                      <a:pt x="6385" y="2629"/>
                      <a:pt x="6389" y="2593"/>
                    </a:cubicBezTo>
                    <a:cubicBezTo>
                      <a:pt x="6391" y="2557"/>
                      <a:pt x="6393" y="2520"/>
                      <a:pt x="6396" y="2484"/>
                    </a:cubicBezTo>
                    <a:lnTo>
                      <a:pt x="6401" y="2376"/>
                    </a:lnTo>
                    <a:cubicBezTo>
                      <a:pt x="6405" y="2304"/>
                      <a:pt x="6406" y="2232"/>
                      <a:pt x="6406" y="2162"/>
                    </a:cubicBezTo>
                    <a:cubicBezTo>
                      <a:pt x="6406" y="2129"/>
                      <a:pt x="6405" y="2094"/>
                      <a:pt x="6405" y="2060"/>
                    </a:cubicBezTo>
                    <a:cubicBezTo>
                      <a:pt x="6405" y="2025"/>
                      <a:pt x="6404" y="1992"/>
                      <a:pt x="6401" y="1949"/>
                    </a:cubicBezTo>
                    <a:cubicBezTo>
                      <a:pt x="6399" y="1916"/>
                      <a:pt x="6398" y="1881"/>
                      <a:pt x="6396" y="1850"/>
                    </a:cubicBezTo>
                    <a:cubicBezTo>
                      <a:pt x="6393" y="1815"/>
                      <a:pt x="6392" y="1784"/>
                      <a:pt x="6389" y="1751"/>
                    </a:cubicBezTo>
                    <a:cubicBezTo>
                      <a:pt x="6383" y="1686"/>
                      <a:pt x="6376" y="1621"/>
                      <a:pt x="6368" y="1558"/>
                    </a:cubicBezTo>
                    <a:cubicBezTo>
                      <a:pt x="6358" y="1496"/>
                      <a:pt x="6347" y="1434"/>
                      <a:pt x="6336" y="1374"/>
                    </a:cubicBezTo>
                    <a:cubicBezTo>
                      <a:pt x="6332" y="1345"/>
                      <a:pt x="6324" y="1312"/>
                      <a:pt x="6319" y="1283"/>
                    </a:cubicBezTo>
                    <a:cubicBezTo>
                      <a:pt x="6313" y="1255"/>
                      <a:pt x="6306" y="1224"/>
                      <a:pt x="6299" y="1196"/>
                    </a:cubicBezTo>
                    <a:cubicBezTo>
                      <a:pt x="6291" y="1167"/>
                      <a:pt x="6283" y="1138"/>
                      <a:pt x="6276" y="1109"/>
                    </a:cubicBezTo>
                    <a:cubicBezTo>
                      <a:pt x="6267" y="1081"/>
                      <a:pt x="6260" y="1052"/>
                      <a:pt x="6250" y="1025"/>
                    </a:cubicBezTo>
                    <a:cubicBezTo>
                      <a:pt x="6234" y="969"/>
                      <a:pt x="6214" y="914"/>
                      <a:pt x="6195" y="859"/>
                    </a:cubicBezTo>
                    <a:cubicBezTo>
                      <a:pt x="6175" y="806"/>
                      <a:pt x="6153" y="753"/>
                      <a:pt x="6130" y="703"/>
                    </a:cubicBezTo>
                    <a:cubicBezTo>
                      <a:pt x="6038" y="500"/>
                      <a:pt x="5926" y="320"/>
                      <a:pt x="5794" y="166"/>
                    </a:cubicBezTo>
                    <a:cubicBezTo>
                      <a:pt x="5754" y="120"/>
                      <a:pt x="5715" y="77"/>
                      <a:pt x="5672" y="37"/>
                    </a:cubicBezTo>
                    <a:cubicBezTo>
                      <a:pt x="5636" y="30"/>
                      <a:pt x="5600" y="23"/>
                      <a:pt x="5565" y="17"/>
                    </a:cubicBezTo>
                    <a:cubicBezTo>
                      <a:pt x="5502" y="7"/>
                      <a:pt x="5417" y="0"/>
                      <a:pt x="5340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4" name="Google Shape;6954;p25"/>
              <p:cNvSpPr/>
              <p:nvPr/>
            </p:nvSpPr>
            <p:spPr>
              <a:xfrm>
                <a:off x="8288534" y="1649821"/>
                <a:ext cx="416039" cy="478128"/>
              </a:xfrm>
              <a:custGeom>
                <a:avLst/>
                <a:gdLst/>
                <a:ahLst/>
                <a:cxnLst/>
                <a:rect l="l" t="t" r="r" b="b"/>
                <a:pathLst>
                  <a:path w="13341" h="15332" extrusionOk="0">
                    <a:moveTo>
                      <a:pt x="10277" y="1307"/>
                    </a:moveTo>
                    <a:cubicBezTo>
                      <a:pt x="10280" y="1309"/>
                      <a:pt x="10283" y="1310"/>
                      <a:pt x="10285" y="1312"/>
                    </a:cubicBezTo>
                    <a:cubicBezTo>
                      <a:pt x="10283" y="1310"/>
                      <a:pt x="10280" y="1309"/>
                      <a:pt x="10277" y="1307"/>
                    </a:cubicBezTo>
                    <a:close/>
                    <a:moveTo>
                      <a:pt x="13339" y="3074"/>
                    </a:moveTo>
                    <a:lnTo>
                      <a:pt x="13339" y="3074"/>
                    </a:lnTo>
                    <a:cubicBezTo>
                      <a:pt x="13340" y="3074"/>
                      <a:pt x="13340" y="3074"/>
                      <a:pt x="13340" y="3074"/>
                    </a:cubicBezTo>
                    <a:cubicBezTo>
                      <a:pt x="13340" y="3074"/>
                      <a:pt x="13340" y="3074"/>
                      <a:pt x="13339" y="3074"/>
                    </a:cubicBezTo>
                    <a:close/>
                    <a:moveTo>
                      <a:pt x="7305" y="0"/>
                    </a:moveTo>
                    <a:cubicBezTo>
                      <a:pt x="6579" y="0"/>
                      <a:pt x="5805" y="246"/>
                      <a:pt x="5133" y="584"/>
                    </a:cubicBezTo>
                    <a:cubicBezTo>
                      <a:pt x="3678" y="1318"/>
                      <a:pt x="2699" y="2485"/>
                      <a:pt x="1866" y="3812"/>
                    </a:cubicBezTo>
                    <a:cubicBezTo>
                      <a:pt x="818" y="5477"/>
                      <a:pt x="0" y="7393"/>
                      <a:pt x="0" y="9325"/>
                    </a:cubicBezTo>
                    <a:cubicBezTo>
                      <a:pt x="0" y="9635"/>
                      <a:pt x="22" y="9944"/>
                      <a:pt x="65" y="10256"/>
                    </a:cubicBezTo>
                    <a:cubicBezTo>
                      <a:pt x="151" y="10874"/>
                      <a:pt x="391" y="11440"/>
                      <a:pt x="781" y="11953"/>
                    </a:cubicBezTo>
                    <a:cubicBezTo>
                      <a:pt x="975" y="12209"/>
                      <a:pt x="1204" y="12412"/>
                      <a:pt x="1467" y="12564"/>
                    </a:cubicBezTo>
                    <a:cubicBezTo>
                      <a:pt x="3065" y="13487"/>
                      <a:pt x="4664" y="14409"/>
                      <a:pt x="6261" y="15332"/>
                    </a:cubicBezTo>
                    <a:cubicBezTo>
                      <a:pt x="5998" y="15180"/>
                      <a:pt x="5770" y="14977"/>
                      <a:pt x="5576" y="14721"/>
                    </a:cubicBezTo>
                    <a:cubicBezTo>
                      <a:pt x="5186" y="14209"/>
                      <a:pt x="4946" y="13641"/>
                      <a:pt x="4860" y="13023"/>
                    </a:cubicBezTo>
                    <a:cubicBezTo>
                      <a:pt x="4816" y="12711"/>
                      <a:pt x="4795" y="12402"/>
                      <a:pt x="4795" y="12093"/>
                    </a:cubicBezTo>
                    <a:cubicBezTo>
                      <a:pt x="4795" y="10161"/>
                      <a:pt x="5613" y="8247"/>
                      <a:pt x="6661" y="6579"/>
                    </a:cubicBezTo>
                    <a:cubicBezTo>
                      <a:pt x="7495" y="5253"/>
                      <a:pt x="8472" y="4085"/>
                      <a:pt x="9927" y="3352"/>
                    </a:cubicBezTo>
                    <a:cubicBezTo>
                      <a:pt x="10600" y="3013"/>
                      <a:pt x="11374" y="2768"/>
                      <a:pt x="12100" y="2768"/>
                    </a:cubicBezTo>
                    <a:cubicBezTo>
                      <a:pt x="12542" y="2768"/>
                      <a:pt x="12966" y="2858"/>
                      <a:pt x="13339" y="3074"/>
                    </a:cubicBezTo>
                    <a:lnTo>
                      <a:pt x="13339" y="3074"/>
                    </a:lnTo>
                    <a:cubicBezTo>
                      <a:pt x="12754" y="2736"/>
                      <a:pt x="12170" y="2400"/>
                      <a:pt x="11586" y="2062"/>
                    </a:cubicBezTo>
                    <a:cubicBezTo>
                      <a:pt x="11555" y="2045"/>
                      <a:pt x="11522" y="2026"/>
                      <a:pt x="11493" y="2009"/>
                    </a:cubicBezTo>
                    <a:cubicBezTo>
                      <a:pt x="11371" y="1946"/>
                      <a:pt x="11241" y="1893"/>
                      <a:pt x="11109" y="1851"/>
                    </a:cubicBezTo>
                    <a:cubicBezTo>
                      <a:pt x="11037" y="1828"/>
                      <a:pt x="10961" y="1808"/>
                      <a:pt x="10886" y="1792"/>
                    </a:cubicBezTo>
                    <a:cubicBezTo>
                      <a:pt x="10822" y="1779"/>
                      <a:pt x="10757" y="1766"/>
                      <a:pt x="10692" y="1758"/>
                    </a:cubicBezTo>
                    <a:cubicBezTo>
                      <a:pt x="10560" y="1739"/>
                      <a:pt x="10420" y="1730"/>
                      <a:pt x="10280" y="1730"/>
                    </a:cubicBezTo>
                    <a:cubicBezTo>
                      <a:pt x="10269" y="1730"/>
                      <a:pt x="10259" y="1730"/>
                      <a:pt x="10248" y="1730"/>
                    </a:cubicBezTo>
                    <a:cubicBezTo>
                      <a:pt x="10097" y="1732"/>
                      <a:pt x="9939" y="1746"/>
                      <a:pt x="9781" y="1771"/>
                    </a:cubicBezTo>
                    <a:cubicBezTo>
                      <a:pt x="9624" y="1794"/>
                      <a:pt x="9457" y="1831"/>
                      <a:pt x="9295" y="1875"/>
                    </a:cubicBezTo>
                    <a:cubicBezTo>
                      <a:pt x="9134" y="1921"/>
                      <a:pt x="8961" y="1980"/>
                      <a:pt x="8796" y="2047"/>
                    </a:cubicBezTo>
                    <a:cubicBezTo>
                      <a:pt x="8631" y="2113"/>
                      <a:pt x="8454" y="2195"/>
                      <a:pt x="8287" y="2282"/>
                    </a:cubicBezTo>
                    <a:cubicBezTo>
                      <a:pt x="8119" y="2371"/>
                      <a:pt x="7953" y="2468"/>
                      <a:pt x="7784" y="2576"/>
                    </a:cubicBezTo>
                    <a:cubicBezTo>
                      <a:pt x="7616" y="2685"/>
                      <a:pt x="7453" y="2796"/>
                      <a:pt x="7286" y="2924"/>
                    </a:cubicBezTo>
                    <a:cubicBezTo>
                      <a:pt x="7117" y="3050"/>
                      <a:pt x="6959" y="3181"/>
                      <a:pt x="6793" y="3325"/>
                    </a:cubicBezTo>
                    <a:cubicBezTo>
                      <a:pt x="6631" y="3468"/>
                      <a:pt x="6473" y="3615"/>
                      <a:pt x="6314" y="3776"/>
                    </a:cubicBezTo>
                    <a:cubicBezTo>
                      <a:pt x="6153" y="3936"/>
                      <a:pt x="6003" y="4097"/>
                      <a:pt x="5850" y="4272"/>
                    </a:cubicBezTo>
                    <a:cubicBezTo>
                      <a:pt x="5699" y="4446"/>
                      <a:pt x="5554" y="4624"/>
                      <a:pt x="5410" y="4808"/>
                    </a:cubicBezTo>
                    <a:cubicBezTo>
                      <a:pt x="5266" y="4994"/>
                      <a:pt x="5130" y="5185"/>
                      <a:pt x="4995" y="5380"/>
                    </a:cubicBezTo>
                    <a:cubicBezTo>
                      <a:pt x="4860" y="5576"/>
                      <a:pt x="4733" y="5776"/>
                      <a:pt x="4611" y="5980"/>
                    </a:cubicBezTo>
                    <a:cubicBezTo>
                      <a:pt x="4486" y="6184"/>
                      <a:pt x="4369" y="6394"/>
                      <a:pt x="4260" y="6604"/>
                    </a:cubicBezTo>
                    <a:cubicBezTo>
                      <a:pt x="4151" y="6814"/>
                      <a:pt x="4046" y="7029"/>
                      <a:pt x="3950" y="7245"/>
                    </a:cubicBezTo>
                    <a:cubicBezTo>
                      <a:pt x="3852" y="7461"/>
                      <a:pt x="3763" y="7681"/>
                      <a:pt x="3679" y="7898"/>
                    </a:cubicBezTo>
                    <a:cubicBezTo>
                      <a:pt x="3597" y="8115"/>
                      <a:pt x="3521" y="8338"/>
                      <a:pt x="3455" y="8553"/>
                    </a:cubicBezTo>
                    <a:cubicBezTo>
                      <a:pt x="3389" y="8769"/>
                      <a:pt x="3327" y="8992"/>
                      <a:pt x="3277" y="9206"/>
                    </a:cubicBezTo>
                    <a:cubicBezTo>
                      <a:pt x="3255" y="9301"/>
                      <a:pt x="3234" y="9399"/>
                      <a:pt x="3213" y="9495"/>
                    </a:cubicBezTo>
                    <a:cubicBezTo>
                      <a:pt x="3190" y="9616"/>
                      <a:pt x="3167" y="9735"/>
                      <a:pt x="3149" y="9850"/>
                    </a:cubicBezTo>
                    <a:cubicBezTo>
                      <a:pt x="3116" y="10059"/>
                      <a:pt x="3088" y="10276"/>
                      <a:pt x="3073" y="10477"/>
                    </a:cubicBezTo>
                    <a:cubicBezTo>
                      <a:pt x="3054" y="10678"/>
                      <a:pt x="3045" y="10888"/>
                      <a:pt x="3045" y="11081"/>
                    </a:cubicBezTo>
                    <a:lnTo>
                      <a:pt x="1757" y="10336"/>
                    </a:lnTo>
                    <a:cubicBezTo>
                      <a:pt x="1757" y="10145"/>
                      <a:pt x="1767" y="9934"/>
                      <a:pt x="1783" y="9732"/>
                    </a:cubicBezTo>
                    <a:cubicBezTo>
                      <a:pt x="1800" y="9531"/>
                      <a:pt x="1826" y="9314"/>
                      <a:pt x="1861" y="9105"/>
                    </a:cubicBezTo>
                    <a:cubicBezTo>
                      <a:pt x="1895" y="8897"/>
                      <a:pt x="1938" y="8676"/>
                      <a:pt x="1989" y="8463"/>
                    </a:cubicBezTo>
                    <a:cubicBezTo>
                      <a:pt x="2039" y="8249"/>
                      <a:pt x="2099" y="8026"/>
                      <a:pt x="2167" y="7810"/>
                    </a:cubicBezTo>
                    <a:cubicBezTo>
                      <a:pt x="2233" y="7593"/>
                      <a:pt x="2308" y="7370"/>
                      <a:pt x="2391" y="7155"/>
                    </a:cubicBezTo>
                    <a:cubicBezTo>
                      <a:pt x="2473" y="6936"/>
                      <a:pt x="2564" y="6718"/>
                      <a:pt x="2660" y="6502"/>
                    </a:cubicBezTo>
                    <a:cubicBezTo>
                      <a:pt x="2758" y="6286"/>
                      <a:pt x="2861" y="6071"/>
                      <a:pt x="2972" y="5861"/>
                    </a:cubicBezTo>
                    <a:cubicBezTo>
                      <a:pt x="3083" y="5649"/>
                      <a:pt x="3199" y="5441"/>
                      <a:pt x="3321" y="5237"/>
                    </a:cubicBezTo>
                    <a:cubicBezTo>
                      <a:pt x="3443" y="5031"/>
                      <a:pt x="3571" y="4833"/>
                      <a:pt x="3707" y="4636"/>
                    </a:cubicBezTo>
                    <a:cubicBezTo>
                      <a:pt x="3842" y="4440"/>
                      <a:pt x="3978" y="4250"/>
                      <a:pt x="4122" y="4065"/>
                    </a:cubicBezTo>
                    <a:cubicBezTo>
                      <a:pt x="4263" y="3878"/>
                      <a:pt x="4410" y="3701"/>
                      <a:pt x="4562" y="3527"/>
                    </a:cubicBezTo>
                    <a:cubicBezTo>
                      <a:pt x="4713" y="3353"/>
                      <a:pt x="4864" y="3191"/>
                      <a:pt x="5023" y="3031"/>
                    </a:cubicBezTo>
                    <a:cubicBezTo>
                      <a:pt x="5183" y="2872"/>
                      <a:pt x="5340" y="2724"/>
                      <a:pt x="5504" y="2580"/>
                    </a:cubicBezTo>
                    <a:cubicBezTo>
                      <a:pt x="5669" y="2436"/>
                      <a:pt x="5829" y="2307"/>
                      <a:pt x="5995" y="2180"/>
                    </a:cubicBezTo>
                    <a:cubicBezTo>
                      <a:pt x="6165" y="2054"/>
                      <a:pt x="6326" y="1940"/>
                      <a:pt x="6496" y="1832"/>
                    </a:cubicBezTo>
                    <a:cubicBezTo>
                      <a:pt x="6664" y="1723"/>
                      <a:pt x="6829" y="1628"/>
                      <a:pt x="6999" y="1541"/>
                    </a:cubicBezTo>
                    <a:cubicBezTo>
                      <a:pt x="7166" y="1454"/>
                      <a:pt x="7342" y="1371"/>
                      <a:pt x="7508" y="1305"/>
                    </a:cubicBezTo>
                    <a:cubicBezTo>
                      <a:pt x="7673" y="1239"/>
                      <a:pt x="7846" y="1178"/>
                      <a:pt x="8007" y="1134"/>
                    </a:cubicBezTo>
                    <a:cubicBezTo>
                      <a:pt x="8169" y="1089"/>
                      <a:pt x="8336" y="1052"/>
                      <a:pt x="8493" y="1027"/>
                    </a:cubicBezTo>
                    <a:cubicBezTo>
                      <a:pt x="8648" y="1004"/>
                      <a:pt x="8809" y="990"/>
                      <a:pt x="8960" y="988"/>
                    </a:cubicBezTo>
                    <a:cubicBezTo>
                      <a:pt x="8971" y="988"/>
                      <a:pt x="8981" y="988"/>
                      <a:pt x="8992" y="988"/>
                    </a:cubicBezTo>
                    <a:cubicBezTo>
                      <a:pt x="9132" y="988"/>
                      <a:pt x="9272" y="997"/>
                      <a:pt x="9403" y="1016"/>
                    </a:cubicBezTo>
                    <a:cubicBezTo>
                      <a:pt x="9546" y="1034"/>
                      <a:pt x="9687" y="1068"/>
                      <a:pt x="9820" y="1109"/>
                    </a:cubicBezTo>
                    <a:cubicBezTo>
                      <a:pt x="9953" y="1149"/>
                      <a:pt x="10083" y="1204"/>
                      <a:pt x="10205" y="1267"/>
                    </a:cubicBezTo>
                    <a:cubicBezTo>
                      <a:pt x="10229" y="1280"/>
                      <a:pt x="10253" y="1293"/>
                      <a:pt x="10277" y="1307"/>
                    </a:cubicBezTo>
                    <a:lnTo>
                      <a:pt x="10277" y="1307"/>
                    </a:lnTo>
                    <a:cubicBezTo>
                      <a:pt x="9699" y="974"/>
                      <a:pt x="9124" y="640"/>
                      <a:pt x="8546" y="307"/>
                    </a:cubicBezTo>
                    <a:cubicBezTo>
                      <a:pt x="8172" y="91"/>
                      <a:pt x="7748" y="0"/>
                      <a:pt x="7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5" name="Google Shape;6955;p25"/>
              <p:cNvSpPr/>
              <p:nvPr/>
            </p:nvSpPr>
            <p:spPr>
              <a:xfrm>
                <a:off x="8343169" y="1680663"/>
                <a:ext cx="284719" cy="291580"/>
              </a:xfrm>
              <a:custGeom>
                <a:avLst/>
                <a:gdLst/>
                <a:ahLst/>
                <a:cxnLst/>
                <a:rect l="l" t="t" r="r" b="b"/>
                <a:pathLst>
                  <a:path w="9130" h="9350" extrusionOk="0">
                    <a:moveTo>
                      <a:pt x="7236" y="1"/>
                    </a:moveTo>
                    <a:cubicBezTo>
                      <a:pt x="7225" y="1"/>
                      <a:pt x="7214" y="1"/>
                      <a:pt x="7203" y="1"/>
                    </a:cubicBezTo>
                    <a:cubicBezTo>
                      <a:pt x="7053" y="2"/>
                      <a:pt x="6894" y="17"/>
                      <a:pt x="6736" y="40"/>
                    </a:cubicBezTo>
                    <a:cubicBezTo>
                      <a:pt x="6580" y="64"/>
                      <a:pt x="6413" y="102"/>
                      <a:pt x="6252" y="146"/>
                    </a:cubicBezTo>
                    <a:cubicBezTo>
                      <a:pt x="6089" y="191"/>
                      <a:pt x="5917" y="251"/>
                      <a:pt x="5751" y="317"/>
                    </a:cubicBezTo>
                    <a:cubicBezTo>
                      <a:pt x="5586" y="383"/>
                      <a:pt x="5411" y="464"/>
                      <a:pt x="5243" y="553"/>
                    </a:cubicBezTo>
                    <a:cubicBezTo>
                      <a:pt x="5074" y="642"/>
                      <a:pt x="4909" y="737"/>
                      <a:pt x="4739" y="845"/>
                    </a:cubicBezTo>
                    <a:cubicBezTo>
                      <a:pt x="4570" y="953"/>
                      <a:pt x="4409" y="1065"/>
                      <a:pt x="4240" y="1193"/>
                    </a:cubicBezTo>
                    <a:cubicBezTo>
                      <a:pt x="4071" y="1318"/>
                      <a:pt x="3913" y="1450"/>
                      <a:pt x="3747" y="1594"/>
                    </a:cubicBezTo>
                    <a:cubicBezTo>
                      <a:pt x="3585" y="1738"/>
                      <a:pt x="3428" y="1884"/>
                      <a:pt x="3269" y="2044"/>
                    </a:cubicBezTo>
                    <a:cubicBezTo>
                      <a:pt x="3110" y="2205"/>
                      <a:pt x="2959" y="2366"/>
                      <a:pt x="2806" y="2540"/>
                    </a:cubicBezTo>
                    <a:cubicBezTo>
                      <a:pt x="2655" y="2715"/>
                      <a:pt x="2510" y="2892"/>
                      <a:pt x="2366" y="3077"/>
                    </a:cubicBezTo>
                    <a:cubicBezTo>
                      <a:pt x="2222" y="3263"/>
                      <a:pt x="2084" y="3453"/>
                      <a:pt x="1950" y="3650"/>
                    </a:cubicBezTo>
                    <a:cubicBezTo>
                      <a:pt x="1817" y="3845"/>
                      <a:pt x="1689" y="4045"/>
                      <a:pt x="1566" y="4249"/>
                    </a:cubicBezTo>
                    <a:cubicBezTo>
                      <a:pt x="1443" y="4452"/>
                      <a:pt x="1325" y="4663"/>
                      <a:pt x="1216" y="4873"/>
                    </a:cubicBezTo>
                    <a:cubicBezTo>
                      <a:pt x="1106" y="5083"/>
                      <a:pt x="1001" y="5299"/>
                      <a:pt x="905" y="5514"/>
                    </a:cubicBezTo>
                    <a:cubicBezTo>
                      <a:pt x="807" y="5730"/>
                      <a:pt x="717" y="5950"/>
                      <a:pt x="635" y="6167"/>
                    </a:cubicBezTo>
                    <a:cubicBezTo>
                      <a:pt x="553" y="6384"/>
                      <a:pt x="477" y="6607"/>
                      <a:pt x="411" y="6823"/>
                    </a:cubicBezTo>
                    <a:cubicBezTo>
                      <a:pt x="344" y="7038"/>
                      <a:pt x="283" y="7261"/>
                      <a:pt x="232" y="7475"/>
                    </a:cubicBezTo>
                    <a:cubicBezTo>
                      <a:pt x="185" y="7689"/>
                      <a:pt x="139" y="7909"/>
                      <a:pt x="106" y="8118"/>
                    </a:cubicBezTo>
                    <a:cubicBezTo>
                      <a:pt x="73" y="8326"/>
                      <a:pt x="45" y="8545"/>
                      <a:pt x="28" y="8746"/>
                    </a:cubicBezTo>
                    <a:cubicBezTo>
                      <a:pt x="9" y="8947"/>
                      <a:pt x="1" y="9157"/>
                      <a:pt x="1" y="9350"/>
                    </a:cubicBezTo>
                    <a:lnTo>
                      <a:pt x="1459" y="8509"/>
                    </a:lnTo>
                    <a:cubicBezTo>
                      <a:pt x="1479" y="8411"/>
                      <a:pt x="1497" y="8315"/>
                      <a:pt x="1522" y="8219"/>
                    </a:cubicBezTo>
                    <a:cubicBezTo>
                      <a:pt x="1572" y="8006"/>
                      <a:pt x="1633" y="7783"/>
                      <a:pt x="1699" y="7567"/>
                    </a:cubicBezTo>
                    <a:cubicBezTo>
                      <a:pt x="1766" y="7349"/>
                      <a:pt x="1841" y="7126"/>
                      <a:pt x="1924" y="6910"/>
                    </a:cubicBezTo>
                    <a:cubicBezTo>
                      <a:pt x="2006" y="6693"/>
                      <a:pt x="2097" y="6475"/>
                      <a:pt x="2193" y="6259"/>
                    </a:cubicBezTo>
                    <a:cubicBezTo>
                      <a:pt x="2291" y="6043"/>
                      <a:pt x="2394" y="5828"/>
                      <a:pt x="2504" y="5616"/>
                    </a:cubicBezTo>
                    <a:cubicBezTo>
                      <a:pt x="2616" y="5406"/>
                      <a:pt x="2732" y="5198"/>
                      <a:pt x="2855" y="4994"/>
                    </a:cubicBezTo>
                    <a:cubicBezTo>
                      <a:pt x="2977" y="4788"/>
                      <a:pt x="3106" y="4588"/>
                      <a:pt x="3240" y="4393"/>
                    </a:cubicBezTo>
                    <a:cubicBezTo>
                      <a:pt x="3374" y="4197"/>
                      <a:pt x="3510" y="4006"/>
                      <a:pt x="3654" y="3822"/>
                    </a:cubicBezTo>
                    <a:cubicBezTo>
                      <a:pt x="3798" y="3635"/>
                      <a:pt x="3944" y="3458"/>
                      <a:pt x="4095" y="3284"/>
                    </a:cubicBezTo>
                    <a:cubicBezTo>
                      <a:pt x="4248" y="3111"/>
                      <a:pt x="4399" y="2948"/>
                      <a:pt x="4558" y="2789"/>
                    </a:cubicBezTo>
                    <a:cubicBezTo>
                      <a:pt x="4718" y="2629"/>
                      <a:pt x="4874" y="2481"/>
                      <a:pt x="5038" y="2337"/>
                    </a:cubicBezTo>
                    <a:cubicBezTo>
                      <a:pt x="5204" y="2193"/>
                      <a:pt x="5363" y="2062"/>
                      <a:pt x="5530" y="1936"/>
                    </a:cubicBezTo>
                    <a:cubicBezTo>
                      <a:pt x="5698" y="1809"/>
                      <a:pt x="5859" y="1696"/>
                      <a:pt x="6029" y="1588"/>
                    </a:cubicBezTo>
                    <a:cubicBezTo>
                      <a:pt x="6197" y="1477"/>
                      <a:pt x="6362" y="1382"/>
                      <a:pt x="6532" y="1295"/>
                    </a:cubicBezTo>
                    <a:cubicBezTo>
                      <a:pt x="6699" y="1209"/>
                      <a:pt x="6874" y="1125"/>
                      <a:pt x="7040" y="1059"/>
                    </a:cubicBezTo>
                    <a:cubicBezTo>
                      <a:pt x="7205" y="993"/>
                      <a:pt x="7377" y="934"/>
                      <a:pt x="7540" y="889"/>
                    </a:cubicBezTo>
                    <a:cubicBezTo>
                      <a:pt x="7701" y="843"/>
                      <a:pt x="7869" y="806"/>
                      <a:pt x="8024" y="783"/>
                    </a:cubicBezTo>
                    <a:cubicBezTo>
                      <a:pt x="8181" y="760"/>
                      <a:pt x="8341" y="746"/>
                      <a:pt x="8492" y="743"/>
                    </a:cubicBezTo>
                    <a:cubicBezTo>
                      <a:pt x="8502" y="743"/>
                      <a:pt x="8513" y="743"/>
                      <a:pt x="8524" y="743"/>
                    </a:cubicBezTo>
                    <a:cubicBezTo>
                      <a:pt x="8664" y="743"/>
                      <a:pt x="8804" y="751"/>
                      <a:pt x="8936" y="770"/>
                    </a:cubicBezTo>
                    <a:cubicBezTo>
                      <a:pt x="9001" y="779"/>
                      <a:pt x="9067" y="790"/>
                      <a:pt x="9130" y="805"/>
                    </a:cubicBezTo>
                    <a:cubicBezTo>
                      <a:pt x="9123" y="796"/>
                      <a:pt x="9116" y="786"/>
                      <a:pt x="9108" y="779"/>
                    </a:cubicBezTo>
                    <a:cubicBezTo>
                      <a:pt x="9013" y="675"/>
                      <a:pt x="8909" y="582"/>
                      <a:pt x="8799" y="497"/>
                    </a:cubicBezTo>
                    <a:cubicBezTo>
                      <a:pt x="8713" y="432"/>
                      <a:pt x="8625" y="373"/>
                      <a:pt x="8532" y="321"/>
                    </a:cubicBezTo>
                    <a:cubicBezTo>
                      <a:pt x="8505" y="307"/>
                      <a:pt x="8477" y="293"/>
                      <a:pt x="8448" y="280"/>
                    </a:cubicBezTo>
                    <a:cubicBezTo>
                      <a:pt x="8326" y="217"/>
                      <a:pt x="8197" y="162"/>
                      <a:pt x="8065" y="122"/>
                    </a:cubicBezTo>
                    <a:cubicBezTo>
                      <a:pt x="7931" y="80"/>
                      <a:pt x="7791" y="47"/>
                      <a:pt x="7648" y="28"/>
                    </a:cubicBezTo>
                    <a:cubicBezTo>
                      <a:pt x="7515" y="10"/>
                      <a:pt x="7376" y="1"/>
                      <a:pt x="7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6" name="Google Shape;6956;p25"/>
              <p:cNvSpPr/>
              <p:nvPr/>
            </p:nvSpPr>
            <p:spPr>
              <a:xfrm>
                <a:off x="8343232" y="1945917"/>
                <a:ext cx="45468" cy="49459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586" extrusionOk="0">
                    <a:moveTo>
                      <a:pt x="1458" y="0"/>
                    </a:moveTo>
                    <a:lnTo>
                      <a:pt x="0" y="841"/>
                    </a:lnTo>
                    <a:lnTo>
                      <a:pt x="1290" y="1586"/>
                    </a:lnTo>
                    <a:cubicBezTo>
                      <a:pt x="1290" y="1393"/>
                      <a:pt x="1298" y="1183"/>
                      <a:pt x="1316" y="982"/>
                    </a:cubicBezTo>
                    <a:cubicBezTo>
                      <a:pt x="1333" y="781"/>
                      <a:pt x="1359" y="562"/>
                      <a:pt x="1393" y="354"/>
                    </a:cubicBezTo>
                    <a:cubicBezTo>
                      <a:pt x="1412" y="240"/>
                      <a:pt x="1434" y="121"/>
                      <a:pt x="145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7" name="Google Shape;6957;p25"/>
              <p:cNvSpPr/>
              <p:nvPr/>
            </p:nvSpPr>
            <p:spPr>
              <a:xfrm>
                <a:off x="8474954" y="1769788"/>
                <a:ext cx="281756" cy="358097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483" extrusionOk="0">
                    <a:moveTo>
                      <a:pt x="6422" y="257"/>
                    </a:moveTo>
                    <a:cubicBezTo>
                      <a:pt x="6598" y="257"/>
                      <a:pt x="6763" y="278"/>
                      <a:pt x="6920" y="319"/>
                    </a:cubicBezTo>
                    <a:cubicBezTo>
                      <a:pt x="7470" y="461"/>
                      <a:pt x="8008" y="889"/>
                      <a:pt x="8324" y="1440"/>
                    </a:cubicBezTo>
                    <a:cubicBezTo>
                      <a:pt x="8672" y="2045"/>
                      <a:pt x="8777" y="2820"/>
                      <a:pt x="8652" y="3878"/>
                    </a:cubicBezTo>
                    <a:cubicBezTo>
                      <a:pt x="8531" y="4918"/>
                      <a:pt x="8225" y="5931"/>
                      <a:pt x="7745" y="6895"/>
                    </a:cubicBezTo>
                    <a:cubicBezTo>
                      <a:pt x="7275" y="7839"/>
                      <a:pt x="6638" y="8732"/>
                      <a:pt x="5903" y="9477"/>
                    </a:cubicBezTo>
                    <a:cubicBezTo>
                      <a:pt x="5240" y="10148"/>
                      <a:pt x="4572" y="10621"/>
                      <a:pt x="3863" y="10921"/>
                    </a:cubicBezTo>
                    <a:cubicBezTo>
                      <a:pt x="3387" y="11123"/>
                      <a:pt x="2949" y="11224"/>
                      <a:pt x="2556" y="11224"/>
                    </a:cubicBezTo>
                    <a:cubicBezTo>
                      <a:pt x="2382" y="11224"/>
                      <a:pt x="2217" y="11205"/>
                      <a:pt x="2062" y="11164"/>
                    </a:cubicBezTo>
                    <a:cubicBezTo>
                      <a:pt x="1511" y="11022"/>
                      <a:pt x="973" y="10592"/>
                      <a:pt x="657" y="10043"/>
                    </a:cubicBezTo>
                    <a:cubicBezTo>
                      <a:pt x="384" y="9566"/>
                      <a:pt x="260" y="8981"/>
                      <a:pt x="280" y="8249"/>
                    </a:cubicBezTo>
                    <a:cubicBezTo>
                      <a:pt x="286" y="8046"/>
                      <a:pt x="302" y="7833"/>
                      <a:pt x="329" y="7603"/>
                    </a:cubicBezTo>
                    <a:cubicBezTo>
                      <a:pt x="449" y="6565"/>
                      <a:pt x="755" y="5552"/>
                      <a:pt x="1235" y="4589"/>
                    </a:cubicBezTo>
                    <a:cubicBezTo>
                      <a:pt x="1704" y="3645"/>
                      <a:pt x="2342" y="2751"/>
                      <a:pt x="3077" y="2006"/>
                    </a:cubicBezTo>
                    <a:cubicBezTo>
                      <a:pt x="3739" y="1332"/>
                      <a:pt x="4407" y="859"/>
                      <a:pt x="5117" y="559"/>
                    </a:cubicBezTo>
                    <a:cubicBezTo>
                      <a:pt x="5593" y="357"/>
                      <a:pt x="6031" y="257"/>
                      <a:pt x="6422" y="257"/>
                    </a:cubicBezTo>
                    <a:close/>
                    <a:moveTo>
                      <a:pt x="6421" y="1"/>
                    </a:moveTo>
                    <a:cubicBezTo>
                      <a:pt x="5993" y="1"/>
                      <a:pt x="5521" y="108"/>
                      <a:pt x="5012" y="324"/>
                    </a:cubicBezTo>
                    <a:cubicBezTo>
                      <a:pt x="4271" y="638"/>
                      <a:pt x="3576" y="1130"/>
                      <a:pt x="2890" y="1827"/>
                    </a:cubicBezTo>
                    <a:cubicBezTo>
                      <a:pt x="2136" y="2592"/>
                      <a:pt x="1482" y="3506"/>
                      <a:pt x="1001" y="4475"/>
                    </a:cubicBezTo>
                    <a:cubicBezTo>
                      <a:pt x="509" y="5465"/>
                      <a:pt x="196" y="6508"/>
                      <a:pt x="71" y="7575"/>
                    </a:cubicBezTo>
                    <a:cubicBezTo>
                      <a:pt x="42" y="7812"/>
                      <a:pt x="25" y="8032"/>
                      <a:pt x="20" y="8243"/>
                    </a:cubicBezTo>
                    <a:cubicBezTo>
                      <a:pt x="0" y="9024"/>
                      <a:pt x="132" y="9655"/>
                      <a:pt x="431" y="10172"/>
                    </a:cubicBezTo>
                    <a:cubicBezTo>
                      <a:pt x="785" y="10788"/>
                      <a:pt x="1369" y="11253"/>
                      <a:pt x="1993" y="11413"/>
                    </a:cubicBezTo>
                    <a:cubicBezTo>
                      <a:pt x="2171" y="11459"/>
                      <a:pt x="2358" y="11482"/>
                      <a:pt x="2553" y="11482"/>
                    </a:cubicBezTo>
                    <a:cubicBezTo>
                      <a:pt x="2982" y="11482"/>
                      <a:pt x="3452" y="11374"/>
                      <a:pt x="3959" y="11159"/>
                    </a:cubicBezTo>
                    <a:cubicBezTo>
                      <a:pt x="4700" y="10845"/>
                      <a:pt x="5393" y="10354"/>
                      <a:pt x="6081" y="9656"/>
                    </a:cubicBezTo>
                    <a:cubicBezTo>
                      <a:pt x="6835" y="8893"/>
                      <a:pt x="7489" y="7976"/>
                      <a:pt x="7970" y="7007"/>
                    </a:cubicBezTo>
                    <a:cubicBezTo>
                      <a:pt x="8462" y="6019"/>
                      <a:pt x="8777" y="4975"/>
                      <a:pt x="8902" y="3907"/>
                    </a:cubicBezTo>
                    <a:cubicBezTo>
                      <a:pt x="9034" y="2791"/>
                      <a:pt x="8919" y="1966"/>
                      <a:pt x="8541" y="1311"/>
                    </a:cubicBezTo>
                    <a:cubicBezTo>
                      <a:pt x="8186" y="694"/>
                      <a:pt x="7604" y="228"/>
                      <a:pt x="6980" y="69"/>
                    </a:cubicBezTo>
                    <a:cubicBezTo>
                      <a:pt x="6803" y="23"/>
                      <a:pt x="6617" y="1"/>
                      <a:pt x="64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8" name="Google Shape;6958;p25"/>
              <p:cNvSpPr/>
              <p:nvPr/>
            </p:nvSpPr>
            <p:spPr>
              <a:xfrm>
                <a:off x="8632311" y="1321419"/>
                <a:ext cx="235384" cy="296601"/>
              </a:xfrm>
              <a:custGeom>
                <a:avLst/>
                <a:gdLst/>
                <a:ahLst/>
                <a:cxnLst/>
                <a:rect l="l" t="t" r="r" b="b"/>
                <a:pathLst>
                  <a:path w="7548" h="9511" extrusionOk="0">
                    <a:moveTo>
                      <a:pt x="5536" y="622"/>
                    </a:moveTo>
                    <a:cubicBezTo>
                      <a:pt x="5884" y="622"/>
                      <a:pt x="6218" y="695"/>
                      <a:pt x="6490" y="866"/>
                    </a:cubicBezTo>
                    <a:cubicBezTo>
                      <a:pt x="7022" y="1200"/>
                      <a:pt x="7314" y="1912"/>
                      <a:pt x="7407" y="2590"/>
                    </a:cubicBezTo>
                    <a:cubicBezTo>
                      <a:pt x="7525" y="3443"/>
                      <a:pt x="7325" y="4245"/>
                      <a:pt x="7025" y="5007"/>
                    </a:cubicBezTo>
                    <a:cubicBezTo>
                      <a:pt x="6664" y="5920"/>
                      <a:pt x="6159" y="6775"/>
                      <a:pt x="5531" y="7543"/>
                    </a:cubicBezTo>
                    <a:cubicBezTo>
                      <a:pt x="5009" y="8180"/>
                      <a:pt x="4402" y="8758"/>
                      <a:pt x="3593" y="9041"/>
                    </a:cubicBezTo>
                    <a:cubicBezTo>
                      <a:pt x="3429" y="9098"/>
                      <a:pt x="3258" y="9143"/>
                      <a:pt x="3084" y="9175"/>
                    </a:cubicBezTo>
                    <a:cubicBezTo>
                      <a:pt x="2923" y="9203"/>
                      <a:pt x="2760" y="9218"/>
                      <a:pt x="2599" y="9218"/>
                    </a:cubicBezTo>
                    <a:cubicBezTo>
                      <a:pt x="2252" y="9218"/>
                      <a:pt x="1918" y="9146"/>
                      <a:pt x="1646" y="8975"/>
                    </a:cubicBezTo>
                    <a:cubicBezTo>
                      <a:pt x="1114" y="8640"/>
                      <a:pt x="821" y="7928"/>
                      <a:pt x="728" y="7251"/>
                    </a:cubicBezTo>
                    <a:cubicBezTo>
                      <a:pt x="611" y="6396"/>
                      <a:pt x="811" y="5596"/>
                      <a:pt x="1110" y="4834"/>
                    </a:cubicBezTo>
                    <a:cubicBezTo>
                      <a:pt x="1470" y="3921"/>
                      <a:pt x="1976" y="3066"/>
                      <a:pt x="2604" y="2298"/>
                    </a:cubicBezTo>
                    <a:cubicBezTo>
                      <a:pt x="3127" y="1660"/>
                      <a:pt x="3732" y="1083"/>
                      <a:pt x="4543" y="800"/>
                    </a:cubicBezTo>
                    <a:cubicBezTo>
                      <a:pt x="4858" y="689"/>
                      <a:pt x="5203" y="622"/>
                      <a:pt x="5536" y="622"/>
                    </a:cubicBezTo>
                    <a:close/>
                    <a:moveTo>
                      <a:pt x="5424" y="0"/>
                    </a:moveTo>
                    <a:cubicBezTo>
                      <a:pt x="4687" y="0"/>
                      <a:pt x="3882" y="361"/>
                      <a:pt x="3231" y="812"/>
                    </a:cubicBezTo>
                    <a:cubicBezTo>
                      <a:pt x="2282" y="1470"/>
                      <a:pt x="1659" y="2320"/>
                      <a:pt x="1135" y="3227"/>
                    </a:cubicBezTo>
                    <a:cubicBezTo>
                      <a:pt x="611" y="4136"/>
                      <a:pt x="187" y="5100"/>
                      <a:pt x="92" y="6252"/>
                    </a:cubicBezTo>
                    <a:cubicBezTo>
                      <a:pt x="0" y="7365"/>
                      <a:pt x="216" y="8650"/>
                      <a:pt x="1081" y="9193"/>
                    </a:cubicBezTo>
                    <a:lnTo>
                      <a:pt x="1206" y="9265"/>
                    </a:lnTo>
                    <a:lnTo>
                      <a:pt x="1208" y="9268"/>
                    </a:lnTo>
                    <a:cubicBezTo>
                      <a:pt x="1258" y="9294"/>
                      <a:pt x="1309" y="9318"/>
                      <a:pt x="1365" y="9341"/>
                    </a:cubicBezTo>
                    <a:cubicBezTo>
                      <a:pt x="1498" y="9397"/>
                      <a:pt x="1616" y="9433"/>
                      <a:pt x="1761" y="9464"/>
                    </a:cubicBezTo>
                    <a:cubicBezTo>
                      <a:pt x="1911" y="9494"/>
                      <a:pt x="2029" y="9507"/>
                      <a:pt x="2186" y="9510"/>
                    </a:cubicBezTo>
                    <a:cubicBezTo>
                      <a:pt x="2207" y="9510"/>
                      <a:pt x="2228" y="9510"/>
                      <a:pt x="2248" y="9510"/>
                    </a:cubicBezTo>
                    <a:cubicBezTo>
                      <a:pt x="2378" y="9510"/>
                      <a:pt x="2488" y="9502"/>
                      <a:pt x="2627" y="9481"/>
                    </a:cubicBezTo>
                    <a:cubicBezTo>
                      <a:pt x="2705" y="9471"/>
                      <a:pt x="2774" y="9458"/>
                      <a:pt x="2850" y="9441"/>
                    </a:cubicBezTo>
                    <a:cubicBezTo>
                      <a:pt x="2986" y="9409"/>
                      <a:pt x="3093" y="9380"/>
                      <a:pt x="3231" y="9333"/>
                    </a:cubicBezTo>
                    <a:cubicBezTo>
                      <a:pt x="3392" y="9277"/>
                      <a:pt x="3508" y="9228"/>
                      <a:pt x="3668" y="9150"/>
                    </a:cubicBezTo>
                    <a:cubicBezTo>
                      <a:pt x="3827" y="9074"/>
                      <a:pt x="3945" y="9011"/>
                      <a:pt x="4103" y="8912"/>
                    </a:cubicBezTo>
                    <a:cubicBezTo>
                      <a:pt x="4262" y="8815"/>
                      <a:pt x="4378" y="8733"/>
                      <a:pt x="4532" y="8617"/>
                    </a:cubicBezTo>
                    <a:cubicBezTo>
                      <a:pt x="4686" y="8500"/>
                      <a:pt x="4802" y="8404"/>
                      <a:pt x="4952" y="8270"/>
                    </a:cubicBezTo>
                    <a:cubicBezTo>
                      <a:pt x="5098" y="8137"/>
                      <a:pt x="5213" y="8024"/>
                      <a:pt x="5356" y="7875"/>
                    </a:cubicBezTo>
                    <a:cubicBezTo>
                      <a:pt x="5495" y="7727"/>
                      <a:pt x="5609" y="7598"/>
                      <a:pt x="5739" y="7436"/>
                    </a:cubicBezTo>
                    <a:cubicBezTo>
                      <a:pt x="5998" y="7120"/>
                      <a:pt x="6220" y="6804"/>
                      <a:pt x="6434" y="6446"/>
                    </a:cubicBezTo>
                    <a:cubicBezTo>
                      <a:pt x="6536" y="6276"/>
                      <a:pt x="6638" y="6091"/>
                      <a:pt x="6729" y="5914"/>
                    </a:cubicBezTo>
                    <a:cubicBezTo>
                      <a:pt x="6816" y="5741"/>
                      <a:pt x="6910" y="5540"/>
                      <a:pt x="6983" y="5365"/>
                    </a:cubicBezTo>
                    <a:cubicBezTo>
                      <a:pt x="7058" y="5189"/>
                      <a:pt x="7137" y="4980"/>
                      <a:pt x="7196" y="4804"/>
                    </a:cubicBezTo>
                    <a:cubicBezTo>
                      <a:pt x="7253" y="4629"/>
                      <a:pt x="7317" y="4412"/>
                      <a:pt x="7360" y="4239"/>
                    </a:cubicBezTo>
                    <a:cubicBezTo>
                      <a:pt x="7381" y="4151"/>
                      <a:pt x="7403" y="4057"/>
                      <a:pt x="7420" y="3967"/>
                    </a:cubicBezTo>
                    <a:cubicBezTo>
                      <a:pt x="7455" y="3801"/>
                      <a:pt x="7486" y="3601"/>
                      <a:pt x="7506" y="3440"/>
                    </a:cubicBezTo>
                    <a:cubicBezTo>
                      <a:pt x="7526" y="3280"/>
                      <a:pt x="7541" y="3080"/>
                      <a:pt x="7544" y="2925"/>
                    </a:cubicBezTo>
                    <a:cubicBezTo>
                      <a:pt x="7548" y="2771"/>
                      <a:pt x="7542" y="2579"/>
                      <a:pt x="7532" y="2432"/>
                    </a:cubicBezTo>
                    <a:cubicBezTo>
                      <a:pt x="7519" y="2284"/>
                      <a:pt x="7493" y="2101"/>
                      <a:pt x="7463" y="1965"/>
                    </a:cubicBezTo>
                    <a:cubicBezTo>
                      <a:pt x="7434" y="1825"/>
                      <a:pt x="7390" y="1656"/>
                      <a:pt x="7345" y="1528"/>
                    </a:cubicBezTo>
                    <a:cubicBezTo>
                      <a:pt x="7299" y="1398"/>
                      <a:pt x="7233" y="1242"/>
                      <a:pt x="7173" y="1127"/>
                    </a:cubicBezTo>
                    <a:cubicBezTo>
                      <a:pt x="7110" y="1009"/>
                      <a:pt x="7023" y="874"/>
                      <a:pt x="6944" y="772"/>
                    </a:cubicBezTo>
                    <a:cubicBezTo>
                      <a:pt x="6865" y="667"/>
                      <a:pt x="6759" y="553"/>
                      <a:pt x="6662" y="470"/>
                    </a:cubicBezTo>
                    <a:cubicBezTo>
                      <a:pt x="6562" y="380"/>
                      <a:pt x="6441" y="294"/>
                      <a:pt x="6327" y="228"/>
                    </a:cubicBezTo>
                    <a:cubicBezTo>
                      <a:pt x="6052" y="69"/>
                      <a:pt x="5744" y="0"/>
                      <a:pt x="5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9" name="Google Shape;6959;p25"/>
              <p:cNvSpPr/>
              <p:nvPr/>
            </p:nvSpPr>
            <p:spPr>
              <a:xfrm>
                <a:off x="8651364" y="1340816"/>
                <a:ext cx="215613" cy="268097"/>
              </a:xfrm>
              <a:custGeom>
                <a:avLst/>
                <a:gdLst/>
                <a:ahLst/>
                <a:cxnLst/>
                <a:rect l="l" t="t" r="r" b="b"/>
                <a:pathLst>
                  <a:path w="6914" h="8597" extrusionOk="0">
                    <a:moveTo>
                      <a:pt x="4780" y="423"/>
                    </a:moveTo>
                    <a:cubicBezTo>
                      <a:pt x="4828" y="423"/>
                      <a:pt x="4875" y="424"/>
                      <a:pt x="4923" y="427"/>
                    </a:cubicBezTo>
                    <a:cubicBezTo>
                      <a:pt x="5184" y="444"/>
                      <a:pt x="5433" y="512"/>
                      <a:pt x="5643" y="641"/>
                    </a:cubicBezTo>
                    <a:cubicBezTo>
                      <a:pt x="6123" y="943"/>
                      <a:pt x="6386" y="1584"/>
                      <a:pt x="6471" y="2195"/>
                    </a:cubicBezTo>
                    <a:cubicBezTo>
                      <a:pt x="6578" y="2964"/>
                      <a:pt x="6398" y="3688"/>
                      <a:pt x="6126" y="4373"/>
                    </a:cubicBezTo>
                    <a:cubicBezTo>
                      <a:pt x="5801" y="5199"/>
                      <a:pt x="5344" y="5969"/>
                      <a:pt x="4779" y="6662"/>
                    </a:cubicBezTo>
                    <a:cubicBezTo>
                      <a:pt x="4308" y="7237"/>
                      <a:pt x="3760" y="7756"/>
                      <a:pt x="3029" y="8014"/>
                    </a:cubicBezTo>
                    <a:cubicBezTo>
                      <a:pt x="2746" y="8113"/>
                      <a:pt x="2435" y="8173"/>
                      <a:pt x="2136" y="8173"/>
                    </a:cubicBezTo>
                    <a:cubicBezTo>
                      <a:pt x="1822" y="8173"/>
                      <a:pt x="1520" y="8108"/>
                      <a:pt x="1274" y="7953"/>
                    </a:cubicBezTo>
                    <a:cubicBezTo>
                      <a:pt x="1099" y="7844"/>
                      <a:pt x="951" y="7687"/>
                      <a:pt x="830" y="7502"/>
                    </a:cubicBezTo>
                    <a:cubicBezTo>
                      <a:pt x="624" y="7184"/>
                      <a:pt x="498" y="6786"/>
                      <a:pt x="446" y="6399"/>
                    </a:cubicBezTo>
                    <a:cubicBezTo>
                      <a:pt x="340" y="5630"/>
                      <a:pt x="519" y="4907"/>
                      <a:pt x="791" y="4221"/>
                    </a:cubicBezTo>
                    <a:cubicBezTo>
                      <a:pt x="1116" y="3396"/>
                      <a:pt x="1573" y="2625"/>
                      <a:pt x="2138" y="1934"/>
                    </a:cubicBezTo>
                    <a:cubicBezTo>
                      <a:pt x="2610" y="1359"/>
                      <a:pt x="3157" y="840"/>
                      <a:pt x="3888" y="582"/>
                    </a:cubicBezTo>
                    <a:cubicBezTo>
                      <a:pt x="4034" y="530"/>
                      <a:pt x="4190" y="489"/>
                      <a:pt x="4345" y="461"/>
                    </a:cubicBezTo>
                    <a:cubicBezTo>
                      <a:pt x="4489" y="436"/>
                      <a:pt x="4635" y="423"/>
                      <a:pt x="4780" y="423"/>
                    </a:cubicBezTo>
                    <a:close/>
                    <a:moveTo>
                      <a:pt x="4925" y="0"/>
                    </a:moveTo>
                    <a:cubicBezTo>
                      <a:pt x="4592" y="0"/>
                      <a:pt x="4247" y="67"/>
                      <a:pt x="3932" y="178"/>
                    </a:cubicBezTo>
                    <a:cubicBezTo>
                      <a:pt x="3121" y="461"/>
                      <a:pt x="2516" y="1038"/>
                      <a:pt x="1993" y="1676"/>
                    </a:cubicBezTo>
                    <a:cubicBezTo>
                      <a:pt x="1366" y="2443"/>
                      <a:pt x="861" y="3299"/>
                      <a:pt x="499" y="4212"/>
                    </a:cubicBezTo>
                    <a:cubicBezTo>
                      <a:pt x="200" y="4974"/>
                      <a:pt x="0" y="5775"/>
                      <a:pt x="117" y="6629"/>
                    </a:cubicBezTo>
                    <a:cubicBezTo>
                      <a:pt x="210" y="7306"/>
                      <a:pt x="503" y="8018"/>
                      <a:pt x="1035" y="8353"/>
                    </a:cubicBezTo>
                    <a:cubicBezTo>
                      <a:pt x="1307" y="8524"/>
                      <a:pt x="1641" y="8596"/>
                      <a:pt x="1988" y="8596"/>
                    </a:cubicBezTo>
                    <a:cubicBezTo>
                      <a:pt x="2149" y="8596"/>
                      <a:pt x="2312" y="8581"/>
                      <a:pt x="2473" y="8553"/>
                    </a:cubicBezTo>
                    <a:cubicBezTo>
                      <a:pt x="2647" y="8521"/>
                      <a:pt x="2818" y="8476"/>
                      <a:pt x="2982" y="8419"/>
                    </a:cubicBezTo>
                    <a:cubicBezTo>
                      <a:pt x="3791" y="8136"/>
                      <a:pt x="4398" y="7558"/>
                      <a:pt x="4920" y="6921"/>
                    </a:cubicBezTo>
                    <a:cubicBezTo>
                      <a:pt x="5548" y="6155"/>
                      <a:pt x="6053" y="5299"/>
                      <a:pt x="6414" y="4385"/>
                    </a:cubicBezTo>
                    <a:cubicBezTo>
                      <a:pt x="6714" y="3623"/>
                      <a:pt x="6914" y="2821"/>
                      <a:pt x="6796" y="1968"/>
                    </a:cubicBezTo>
                    <a:cubicBezTo>
                      <a:pt x="6703" y="1290"/>
                      <a:pt x="6411" y="578"/>
                      <a:pt x="5879" y="244"/>
                    </a:cubicBezTo>
                    <a:cubicBezTo>
                      <a:pt x="5607" y="73"/>
                      <a:pt x="5273" y="0"/>
                      <a:pt x="4925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0" name="Google Shape;6960;p25"/>
              <p:cNvSpPr/>
              <p:nvPr/>
            </p:nvSpPr>
            <p:spPr>
              <a:xfrm>
                <a:off x="8677123" y="1354100"/>
                <a:ext cx="179251" cy="241590"/>
              </a:xfrm>
              <a:custGeom>
                <a:avLst/>
                <a:gdLst/>
                <a:ahLst/>
                <a:cxnLst/>
                <a:rect l="l" t="t" r="r" b="b"/>
                <a:pathLst>
                  <a:path w="5748" h="7747" extrusionOk="0">
                    <a:moveTo>
                      <a:pt x="4093" y="1"/>
                    </a:moveTo>
                    <a:cubicBezTo>
                      <a:pt x="4425" y="527"/>
                      <a:pt x="4508" y="1279"/>
                      <a:pt x="4452" y="1950"/>
                    </a:cubicBezTo>
                    <a:cubicBezTo>
                      <a:pt x="4374" y="2895"/>
                      <a:pt x="4026" y="3687"/>
                      <a:pt x="3597" y="4430"/>
                    </a:cubicBezTo>
                    <a:cubicBezTo>
                      <a:pt x="3167" y="5177"/>
                      <a:pt x="2656" y="5874"/>
                      <a:pt x="1877" y="6413"/>
                    </a:cubicBezTo>
                    <a:cubicBezTo>
                      <a:pt x="1343" y="6782"/>
                      <a:pt x="683" y="7077"/>
                      <a:pt x="80" y="7077"/>
                    </a:cubicBezTo>
                    <a:cubicBezTo>
                      <a:pt x="53" y="7077"/>
                      <a:pt x="27" y="7077"/>
                      <a:pt x="1" y="7076"/>
                    </a:cubicBezTo>
                    <a:lnTo>
                      <a:pt x="1" y="7076"/>
                    </a:lnTo>
                    <a:cubicBezTo>
                      <a:pt x="122" y="7260"/>
                      <a:pt x="268" y="7416"/>
                      <a:pt x="445" y="7527"/>
                    </a:cubicBezTo>
                    <a:cubicBezTo>
                      <a:pt x="690" y="7681"/>
                      <a:pt x="992" y="7746"/>
                      <a:pt x="1306" y="7746"/>
                    </a:cubicBezTo>
                    <a:cubicBezTo>
                      <a:pt x="1606" y="7746"/>
                      <a:pt x="1917" y="7687"/>
                      <a:pt x="2201" y="7588"/>
                    </a:cubicBezTo>
                    <a:cubicBezTo>
                      <a:pt x="2929" y="7330"/>
                      <a:pt x="3479" y="6811"/>
                      <a:pt x="3949" y="6236"/>
                    </a:cubicBezTo>
                    <a:cubicBezTo>
                      <a:pt x="4515" y="5543"/>
                      <a:pt x="4971" y="4773"/>
                      <a:pt x="5297" y="3947"/>
                    </a:cubicBezTo>
                    <a:cubicBezTo>
                      <a:pt x="5566" y="3263"/>
                      <a:pt x="5747" y="2538"/>
                      <a:pt x="5642" y="1769"/>
                    </a:cubicBezTo>
                    <a:cubicBezTo>
                      <a:pt x="5559" y="1158"/>
                      <a:pt x="5294" y="517"/>
                      <a:pt x="4811" y="217"/>
                    </a:cubicBezTo>
                    <a:cubicBezTo>
                      <a:pt x="4603" y="86"/>
                      <a:pt x="4356" y="20"/>
                      <a:pt x="40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1" name="Google Shape;6961;p25"/>
              <p:cNvSpPr/>
              <p:nvPr/>
            </p:nvSpPr>
            <p:spPr>
              <a:xfrm>
                <a:off x="8614473" y="1310879"/>
                <a:ext cx="215364" cy="29725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9532" extrusionOk="0">
                    <a:moveTo>
                      <a:pt x="5299" y="0"/>
                    </a:moveTo>
                    <a:cubicBezTo>
                      <a:pt x="5190" y="0"/>
                      <a:pt x="5091" y="7"/>
                      <a:pt x="4969" y="21"/>
                    </a:cubicBezTo>
                    <a:cubicBezTo>
                      <a:pt x="4894" y="30"/>
                      <a:pt x="4825" y="41"/>
                      <a:pt x="4749" y="57"/>
                    </a:cubicBezTo>
                    <a:cubicBezTo>
                      <a:pt x="4591" y="90"/>
                      <a:pt x="4476" y="120"/>
                      <a:pt x="4315" y="176"/>
                    </a:cubicBezTo>
                    <a:cubicBezTo>
                      <a:pt x="4156" y="231"/>
                      <a:pt x="4040" y="280"/>
                      <a:pt x="3880" y="358"/>
                    </a:cubicBezTo>
                    <a:cubicBezTo>
                      <a:pt x="3721" y="435"/>
                      <a:pt x="3603" y="499"/>
                      <a:pt x="3445" y="596"/>
                    </a:cubicBezTo>
                    <a:cubicBezTo>
                      <a:pt x="3287" y="694"/>
                      <a:pt x="3170" y="775"/>
                      <a:pt x="3016" y="891"/>
                    </a:cubicBezTo>
                    <a:cubicBezTo>
                      <a:pt x="2861" y="1009"/>
                      <a:pt x="2746" y="1104"/>
                      <a:pt x="2597" y="1239"/>
                    </a:cubicBezTo>
                    <a:cubicBezTo>
                      <a:pt x="2448" y="1371"/>
                      <a:pt x="2335" y="1485"/>
                      <a:pt x="2193" y="1634"/>
                    </a:cubicBezTo>
                    <a:cubicBezTo>
                      <a:pt x="2053" y="1781"/>
                      <a:pt x="1939" y="1910"/>
                      <a:pt x="1809" y="2073"/>
                    </a:cubicBezTo>
                    <a:cubicBezTo>
                      <a:pt x="1550" y="2389"/>
                      <a:pt x="1328" y="2705"/>
                      <a:pt x="1114" y="3062"/>
                    </a:cubicBezTo>
                    <a:cubicBezTo>
                      <a:pt x="1012" y="3231"/>
                      <a:pt x="910" y="3418"/>
                      <a:pt x="820" y="3594"/>
                    </a:cubicBezTo>
                    <a:cubicBezTo>
                      <a:pt x="732" y="3766"/>
                      <a:pt x="638" y="3968"/>
                      <a:pt x="565" y="4144"/>
                    </a:cubicBezTo>
                    <a:cubicBezTo>
                      <a:pt x="490" y="4318"/>
                      <a:pt x="411" y="4528"/>
                      <a:pt x="352" y="4705"/>
                    </a:cubicBezTo>
                    <a:cubicBezTo>
                      <a:pt x="295" y="4879"/>
                      <a:pt x="232" y="5096"/>
                      <a:pt x="188" y="5269"/>
                    </a:cubicBezTo>
                    <a:cubicBezTo>
                      <a:pt x="167" y="5358"/>
                      <a:pt x="145" y="5453"/>
                      <a:pt x="128" y="5540"/>
                    </a:cubicBezTo>
                    <a:cubicBezTo>
                      <a:pt x="94" y="5707"/>
                      <a:pt x="62" y="5907"/>
                      <a:pt x="42" y="6069"/>
                    </a:cubicBezTo>
                    <a:cubicBezTo>
                      <a:pt x="22" y="6230"/>
                      <a:pt x="7" y="6429"/>
                      <a:pt x="4" y="6583"/>
                    </a:cubicBezTo>
                    <a:cubicBezTo>
                      <a:pt x="0" y="6737"/>
                      <a:pt x="4" y="6929"/>
                      <a:pt x="16" y="7077"/>
                    </a:cubicBezTo>
                    <a:cubicBezTo>
                      <a:pt x="27" y="7224"/>
                      <a:pt x="55" y="7408"/>
                      <a:pt x="81" y="7546"/>
                    </a:cubicBezTo>
                    <a:cubicBezTo>
                      <a:pt x="109" y="7684"/>
                      <a:pt x="155" y="7855"/>
                      <a:pt x="200" y="7983"/>
                    </a:cubicBezTo>
                    <a:cubicBezTo>
                      <a:pt x="244" y="8111"/>
                      <a:pt x="312" y="8266"/>
                      <a:pt x="372" y="8381"/>
                    </a:cubicBezTo>
                    <a:cubicBezTo>
                      <a:pt x="436" y="8501"/>
                      <a:pt x="522" y="8636"/>
                      <a:pt x="601" y="8738"/>
                    </a:cubicBezTo>
                    <a:cubicBezTo>
                      <a:pt x="682" y="8841"/>
                      <a:pt x="786" y="8953"/>
                      <a:pt x="883" y="9040"/>
                    </a:cubicBezTo>
                    <a:cubicBezTo>
                      <a:pt x="983" y="9126"/>
                      <a:pt x="1104" y="9212"/>
                      <a:pt x="1218" y="9278"/>
                    </a:cubicBezTo>
                    <a:lnTo>
                      <a:pt x="1659" y="9531"/>
                    </a:lnTo>
                    <a:cubicBezTo>
                      <a:pt x="794" y="8985"/>
                      <a:pt x="578" y="7701"/>
                      <a:pt x="669" y="6590"/>
                    </a:cubicBezTo>
                    <a:cubicBezTo>
                      <a:pt x="762" y="5438"/>
                      <a:pt x="1186" y="4474"/>
                      <a:pt x="1711" y="3565"/>
                    </a:cubicBezTo>
                    <a:cubicBezTo>
                      <a:pt x="2234" y="2658"/>
                      <a:pt x="2858" y="1808"/>
                      <a:pt x="3808" y="1150"/>
                    </a:cubicBezTo>
                    <a:cubicBezTo>
                      <a:pt x="4459" y="698"/>
                      <a:pt x="5264" y="338"/>
                      <a:pt x="6000" y="338"/>
                    </a:cubicBezTo>
                    <a:cubicBezTo>
                      <a:pt x="6321" y="338"/>
                      <a:pt x="6629" y="407"/>
                      <a:pt x="6905" y="566"/>
                    </a:cubicBezTo>
                    <a:lnTo>
                      <a:pt x="6409" y="280"/>
                    </a:lnTo>
                    <a:cubicBezTo>
                      <a:pt x="6346" y="245"/>
                      <a:pt x="6287" y="215"/>
                      <a:pt x="6224" y="189"/>
                    </a:cubicBezTo>
                    <a:cubicBezTo>
                      <a:pt x="6090" y="129"/>
                      <a:pt x="5974" y="90"/>
                      <a:pt x="5830" y="57"/>
                    </a:cubicBezTo>
                    <a:cubicBezTo>
                      <a:pt x="5683" y="23"/>
                      <a:pt x="5564" y="7"/>
                      <a:pt x="5410" y="3"/>
                    </a:cubicBezTo>
                    <a:cubicBezTo>
                      <a:pt x="5371" y="1"/>
                      <a:pt x="5334" y="0"/>
                      <a:pt x="5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25"/>
              <p:cNvSpPr/>
              <p:nvPr/>
            </p:nvSpPr>
            <p:spPr>
              <a:xfrm>
                <a:off x="8661936" y="1353975"/>
                <a:ext cx="155863" cy="220883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083" extrusionOk="0">
                    <a:moveTo>
                      <a:pt x="4441" y="1"/>
                    </a:moveTo>
                    <a:cubicBezTo>
                      <a:pt x="4296" y="1"/>
                      <a:pt x="4150" y="14"/>
                      <a:pt x="4006" y="39"/>
                    </a:cubicBezTo>
                    <a:cubicBezTo>
                      <a:pt x="3851" y="68"/>
                      <a:pt x="3695" y="108"/>
                      <a:pt x="3549" y="160"/>
                    </a:cubicBezTo>
                    <a:cubicBezTo>
                      <a:pt x="2818" y="418"/>
                      <a:pt x="2271" y="937"/>
                      <a:pt x="1799" y="1512"/>
                    </a:cubicBezTo>
                    <a:cubicBezTo>
                      <a:pt x="1234" y="2203"/>
                      <a:pt x="777" y="2974"/>
                      <a:pt x="452" y="3799"/>
                    </a:cubicBezTo>
                    <a:cubicBezTo>
                      <a:pt x="182" y="4483"/>
                      <a:pt x="1" y="5208"/>
                      <a:pt x="107" y="5977"/>
                    </a:cubicBezTo>
                    <a:cubicBezTo>
                      <a:pt x="160" y="6365"/>
                      <a:pt x="285" y="6765"/>
                      <a:pt x="491" y="7081"/>
                    </a:cubicBezTo>
                    <a:cubicBezTo>
                      <a:pt x="516" y="7082"/>
                      <a:pt x="541" y="7083"/>
                      <a:pt x="566" y="7083"/>
                    </a:cubicBezTo>
                    <a:cubicBezTo>
                      <a:pt x="1170" y="7083"/>
                      <a:pt x="1833" y="6788"/>
                      <a:pt x="2367" y="6417"/>
                    </a:cubicBezTo>
                    <a:cubicBezTo>
                      <a:pt x="3146" y="5876"/>
                      <a:pt x="3658" y="5179"/>
                      <a:pt x="4088" y="4436"/>
                    </a:cubicBezTo>
                    <a:cubicBezTo>
                      <a:pt x="4516" y="3691"/>
                      <a:pt x="4866" y="2900"/>
                      <a:pt x="4943" y="1956"/>
                    </a:cubicBezTo>
                    <a:cubicBezTo>
                      <a:pt x="4998" y="1283"/>
                      <a:pt x="4916" y="533"/>
                      <a:pt x="4584" y="5"/>
                    </a:cubicBezTo>
                    <a:cubicBezTo>
                      <a:pt x="4536" y="2"/>
                      <a:pt x="4489" y="1"/>
                      <a:pt x="44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25"/>
              <p:cNvSpPr/>
              <p:nvPr/>
            </p:nvSpPr>
            <p:spPr>
              <a:xfrm>
                <a:off x="8666115" y="1608097"/>
                <a:ext cx="3867" cy="2277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3" extrusionOk="0">
                    <a:moveTo>
                      <a:pt x="0" y="0"/>
                    </a:moveTo>
                    <a:cubicBezTo>
                      <a:pt x="18" y="12"/>
                      <a:pt x="33" y="22"/>
                      <a:pt x="52" y="33"/>
                    </a:cubicBezTo>
                    <a:cubicBezTo>
                      <a:pt x="76" y="48"/>
                      <a:pt x="101" y="61"/>
                      <a:pt x="124" y="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25"/>
              <p:cNvSpPr/>
              <p:nvPr/>
            </p:nvSpPr>
            <p:spPr>
              <a:xfrm>
                <a:off x="8647778" y="1336855"/>
                <a:ext cx="222786" cy="276081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8853" extrusionOk="0">
                    <a:moveTo>
                      <a:pt x="5061" y="256"/>
                    </a:moveTo>
                    <a:cubicBezTo>
                      <a:pt x="5399" y="259"/>
                      <a:pt x="5696" y="337"/>
                      <a:pt x="5925" y="481"/>
                    </a:cubicBezTo>
                    <a:cubicBezTo>
                      <a:pt x="6360" y="754"/>
                      <a:pt x="6681" y="1363"/>
                      <a:pt x="6785" y="2112"/>
                    </a:cubicBezTo>
                    <a:cubicBezTo>
                      <a:pt x="6881" y="2823"/>
                      <a:pt x="6760" y="3570"/>
                      <a:pt x="6408" y="4464"/>
                    </a:cubicBezTo>
                    <a:cubicBezTo>
                      <a:pt x="6054" y="5363"/>
                      <a:pt x="5558" y="6207"/>
                      <a:pt x="4934" y="6966"/>
                    </a:cubicBezTo>
                    <a:cubicBezTo>
                      <a:pt x="4302" y="7741"/>
                      <a:pt x="3722" y="8191"/>
                      <a:pt x="3054" y="8425"/>
                    </a:cubicBezTo>
                    <a:cubicBezTo>
                      <a:pt x="2891" y="8481"/>
                      <a:pt x="2728" y="8524"/>
                      <a:pt x="2564" y="8553"/>
                    </a:cubicBezTo>
                    <a:cubicBezTo>
                      <a:pt x="2404" y="8581"/>
                      <a:pt x="2250" y="8595"/>
                      <a:pt x="2102" y="8595"/>
                    </a:cubicBezTo>
                    <a:cubicBezTo>
                      <a:pt x="1757" y="8595"/>
                      <a:pt x="1452" y="8519"/>
                      <a:pt x="1217" y="8372"/>
                    </a:cubicBezTo>
                    <a:cubicBezTo>
                      <a:pt x="782" y="8099"/>
                      <a:pt x="460" y="7489"/>
                      <a:pt x="358" y="6740"/>
                    </a:cubicBezTo>
                    <a:cubicBezTo>
                      <a:pt x="260" y="6030"/>
                      <a:pt x="378" y="5282"/>
                      <a:pt x="733" y="4387"/>
                    </a:cubicBezTo>
                    <a:cubicBezTo>
                      <a:pt x="1087" y="3487"/>
                      <a:pt x="1583" y="2646"/>
                      <a:pt x="2207" y="1887"/>
                    </a:cubicBezTo>
                    <a:cubicBezTo>
                      <a:pt x="2840" y="1112"/>
                      <a:pt x="3420" y="662"/>
                      <a:pt x="4089" y="427"/>
                    </a:cubicBezTo>
                    <a:cubicBezTo>
                      <a:pt x="4407" y="315"/>
                      <a:pt x="4733" y="256"/>
                      <a:pt x="5039" y="256"/>
                    </a:cubicBezTo>
                    <a:close/>
                    <a:moveTo>
                      <a:pt x="5052" y="0"/>
                    </a:moveTo>
                    <a:cubicBezTo>
                      <a:pt x="4716" y="0"/>
                      <a:pt x="4354" y="64"/>
                      <a:pt x="4006" y="186"/>
                    </a:cubicBezTo>
                    <a:cubicBezTo>
                      <a:pt x="3090" y="508"/>
                      <a:pt x="2456" y="1178"/>
                      <a:pt x="2009" y="1724"/>
                    </a:cubicBezTo>
                    <a:cubicBezTo>
                      <a:pt x="1369" y="2505"/>
                      <a:pt x="859" y="3369"/>
                      <a:pt x="495" y="4295"/>
                    </a:cubicBezTo>
                    <a:cubicBezTo>
                      <a:pt x="124" y="5231"/>
                      <a:pt x="0" y="6020"/>
                      <a:pt x="102" y="6775"/>
                    </a:cubicBezTo>
                    <a:cubicBezTo>
                      <a:pt x="154" y="7149"/>
                      <a:pt x="260" y="7504"/>
                      <a:pt x="410" y="7804"/>
                    </a:cubicBezTo>
                    <a:cubicBezTo>
                      <a:pt x="584" y="8155"/>
                      <a:pt x="808" y="8418"/>
                      <a:pt x="1080" y="8589"/>
                    </a:cubicBezTo>
                    <a:cubicBezTo>
                      <a:pt x="1357" y="8762"/>
                      <a:pt x="1710" y="8852"/>
                      <a:pt x="2105" y="8852"/>
                    </a:cubicBezTo>
                    <a:cubicBezTo>
                      <a:pt x="2266" y="8852"/>
                      <a:pt x="2436" y="8835"/>
                      <a:pt x="2611" y="8806"/>
                    </a:cubicBezTo>
                    <a:cubicBezTo>
                      <a:pt x="2788" y="8776"/>
                      <a:pt x="2965" y="8730"/>
                      <a:pt x="3140" y="8668"/>
                    </a:cubicBezTo>
                    <a:cubicBezTo>
                      <a:pt x="4054" y="8346"/>
                      <a:pt x="4687" y="7676"/>
                      <a:pt x="5134" y="7130"/>
                    </a:cubicBezTo>
                    <a:cubicBezTo>
                      <a:pt x="5774" y="6351"/>
                      <a:pt x="6284" y="5485"/>
                      <a:pt x="6649" y="4561"/>
                    </a:cubicBezTo>
                    <a:cubicBezTo>
                      <a:pt x="7019" y="3622"/>
                      <a:pt x="7144" y="2833"/>
                      <a:pt x="7041" y="2078"/>
                    </a:cubicBezTo>
                    <a:cubicBezTo>
                      <a:pt x="6989" y="1704"/>
                      <a:pt x="6882" y="1349"/>
                      <a:pt x="6733" y="1049"/>
                    </a:cubicBezTo>
                    <a:cubicBezTo>
                      <a:pt x="6559" y="696"/>
                      <a:pt x="6333" y="435"/>
                      <a:pt x="6063" y="264"/>
                    </a:cubicBezTo>
                    <a:cubicBezTo>
                      <a:pt x="5790" y="92"/>
                      <a:pt x="5455" y="5"/>
                      <a:pt x="5064" y="0"/>
                    </a:cubicBezTo>
                    <a:cubicBezTo>
                      <a:pt x="5060" y="0"/>
                      <a:pt x="5056" y="0"/>
                      <a:pt x="50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25"/>
              <p:cNvSpPr/>
              <p:nvPr/>
            </p:nvSpPr>
            <p:spPr>
              <a:xfrm>
                <a:off x="8099276" y="1940491"/>
                <a:ext cx="79896" cy="107744"/>
              </a:xfrm>
              <a:custGeom>
                <a:avLst/>
                <a:gdLst/>
                <a:ahLst/>
                <a:cxnLst/>
                <a:rect l="l" t="t" r="r" b="b"/>
                <a:pathLst>
                  <a:path w="2562" h="3455" extrusionOk="0">
                    <a:moveTo>
                      <a:pt x="2561" y="0"/>
                    </a:moveTo>
                    <a:lnTo>
                      <a:pt x="1081" y="851"/>
                    </a:lnTo>
                    <a:cubicBezTo>
                      <a:pt x="810" y="1011"/>
                      <a:pt x="587" y="1247"/>
                      <a:pt x="412" y="1514"/>
                    </a:cubicBezTo>
                    <a:cubicBezTo>
                      <a:pt x="267" y="1737"/>
                      <a:pt x="156" y="1978"/>
                      <a:pt x="86" y="2230"/>
                    </a:cubicBezTo>
                    <a:cubicBezTo>
                      <a:pt x="30" y="2431"/>
                      <a:pt x="1" y="2640"/>
                      <a:pt x="28" y="2852"/>
                    </a:cubicBezTo>
                    <a:cubicBezTo>
                      <a:pt x="48" y="3011"/>
                      <a:pt x="99" y="3172"/>
                      <a:pt x="206" y="3284"/>
                    </a:cubicBezTo>
                    <a:cubicBezTo>
                      <a:pt x="235" y="3312"/>
                      <a:pt x="267" y="3340"/>
                      <a:pt x="303" y="3361"/>
                    </a:cubicBezTo>
                    <a:cubicBezTo>
                      <a:pt x="311" y="3369"/>
                      <a:pt x="323" y="3373"/>
                      <a:pt x="332" y="3379"/>
                    </a:cubicBezTo>
                    <a:cubicBezTo>
                      <a:pt x="332" y="3380"/>
                      <a:pt x="333" y="3380"/>
                      <a:pt x="333" y="3380"/>
                    </a:cubicBezTo>
                    <a:cubicBezTo>
                      <a:pt x="423" y="3428"/>
                      <a:pt x="527" y="3455"/>
                      <a:pt x="630" y="3455"/>
                    </a:cubicBezTo>
                    <a:cubicBezTo>
                      <a:pt x="633" y="3455"/>
                      <a:pt x="635" y="3455"/>
                      <a:pt x="638" y="3455"/>
                    </a:cubicBezTo>
                    <a:cubicBezTo>
                      <a:pt x="796" y="3452"/>
                      <a:pt x="944" y="3387"/>
                      <a:pt x="1079" y="3311"/>
                    </a:cubicBezTo>
                    <a:lnTo>
                      <a:pt x="2561" y="2456"/>
                    </a:lnTo>
                    <a:lnTo>
                      <a:pt x="25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25"/>
              <p:cNvSpPr/>
              <p:nvPr/>
            </p:nvSpPr>
            <p:spPr>
              <a:xfrm>
                <a:off x="8052250" y="1913392"/>
                <a:ext cx="126923" cy="132037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234" extrusionOk="0">
                    <a:moveTo>
                      <a:pt x="2566" y="1"/>
                    </a:moveTo>
                    <a:lnTo>
                      <a:pt x="1083" y="856"/>
                    </a:lnTo>
                    <a:cubicBezTo>
                      <a:pt x="810" y="1014"/>
                      <a:pt x="587" y="1252"/>
                      <a:pt x="413" y="1517"/>
                    </a:cubicBezTo>
                    <a:cubicBezTo>
                      <a:pt x="267" y="1740"/>
                      <a:pt x="156" y="1983"/>
                      <a:pt x="86" y="2235"/>
                    </a:cubicBezTo>
                    <a:cubicBezTo>
                      <a:pt x="30" y="2436"/>
                      <a:pt x="1" y="2645"/>
                      <a:pt x="28" y="2857"/>
                    </a:cubicBezTo>
                    <a:cubicBezTo>
                      <a:pt x="48" y="3016"/>
                      <a:pt x="99" y="3175"/>
                      <a:pt x="206" y="3286"/>
                    </a:cubicBezTo>
                    <a:cubicBezTo>
                      <a:pt x="235" y="3315"/>
                      <a:pt x="265" y="3340"/>
                      <a:pt x="300" y="3362"/>
                    </a:cubicBezTo>
                    <a:cubicBezTo>
                      <a:pt x="790" y="3645"/>
                      <a:pt x="1316" y="3950"/>
                      <a:pt x="1809" y="4233"/>
                    </a:cubicBezTo>
                    <a:cubicBezTo>
                      <a:pt x="1773" y="4212"/>
                      <a:pt x="1740" y="4184"/>
                      <a:pt x="1712" y="4156"/>
                    </a:cubicBezTo>
                    <a:cubicBezTo>
                      <a:pt x="1604" y="4045"/>
                      <a:pt x="1553" y="3882"/>
                      <a:pt x="1533" y="3724"/>
                    </a:cubicBezTo>
                    <a:cubicBezTo>
                      <a:pt x="1507" y="3513"/>
                      <a:pt x="1536" y="3305"/>
                      <a:pt x="1592" y="3103"/>
                    </a:cubicBezTo>
                    <a:cubicBezTo>
                      <a:pt x="1661" y="2850"/>
                      <a:pt x="1773" y="2609"/>
                      <a:pt x="1919" y="2386"/>
                    </a:cubicBezTo>
                    <a:cubicBezTo>
                      <a:pt x="2093" y="2118"/>
                      <a:pt x="2315" y="1881"/>
                      <a:pt x="2587" y="1725"/>
                    </a:cubicBezTo>
                    <a:lnTo>
                      <a:pt x="4069" y="869"/>
                    </a:lnTo>
                    <a:lnTo>
                      <a:pt x="256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25"/>
              <p:cNvSpPr/>
              <p:nvPr/>
            </p:nvSpPr>
            <p:spPr>
              <a:xfrm>
                <a:off x="8108663" y="2045395"/>
                <a:ext cx="936" cy="593"/>
              </a:xfrm>
              <a:custGeom>
                <a:avLst/>
                <a:gdLst/>
                <a:ahLst/>
                <a:cxnLst/>
                <a:rect l="l" t="t" r="r" b="b"/>
                <a:pathLst>
                  <a:path w="30" h="19" extrusionOk="0">
                    <a:moveTo>
                      <a:pt x="0" y="0"/>
                    </a:moveTo>
                    <a:cubicBezTo>
                      <a:pt x="9" y="6"/>
                      <a:pt x="20" y="12"/>
                      <a:pt x="29" y="19"/>
                    </a:cubicBezTo>
                    <a:cubicBezTo>
                      <a:pt x="20" y="12"/>
                      <a:pt x="9" y="6"/>
                      <a:pt x="0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8" name="Google Shape;6968;p25"/>
              <p:cNvSpPr/>
              <p:nvPr/>
            </p:nvSpPr>
            <p:spPr>
              <a:xfrm>
                <a:off x="7753348" y="1938152"/>
                <a:ext cx="9106" cy="5769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5" extrusionOk="0">
                    <a:moveTo>
                      <a:pt x="1" y="0"/>
                    </a:moveTo>
                    <a:lnTo>
                      <a:pt x="291" y="184"/>
                    </a:lnTo>
                    <a:cubicBezTo>
                      <a:pt x="205" y="125"/>
                      <a:pt x="119" y="69"/>
                      <a:pt x="28" y="1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9" name="Google Shape;6969;p25"/>
              <p:cNvSpPr/>
              <p:nvPr/>
            </p:nvSpPr>
            <p:spPr>
              <a:xfrm>
                <a:off x="7172539" y="1917945"/>
                <a:ext cx="611226" cy="621236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19921" extrusionOk="0">
                    <a:moveTo>
                      <a:pt x="19585" y="1252"/>
                    </a:moveTo>
                    <a:lnTo>
                      <a:pt x="19599" y="1261"/>
                    </a:lnTo>
                    <a:cubicBezTo>
                      <a:pt x="19594" y="1258"/>
                      <a:pt x="19590" y="1255"/>
                      <a:pt x="19585" y="1252"/>
                    </a:cubicBezTo>
                    <a:close/>
                    <a:moveTo>
                      <a:pt x="15951" y="1"/>
                    </a:moveTo>
                    <a:cubicBezTo>
                      <a:pt x="15784" y="1"/>
                      <a:pt x="15614" y="6"/>
                      <a:pt x="15444" y="17"/>
                    </a:cubicBezTo>
                    <a:cubicBezTo>
                      <a:pt x="15240" y="29"/>
                      <a:pt x="15025" y="52"/>
                      <a:pt x="14812" y="80"/>
                    </a:cubicBezTo>
                    <a:cubicBezTo>
                      <a:pt x="14599" y="109"/>
                      <a:pt x="14378" y="145"/>
                      <a:pt x="14156" y="188"/>
                    </a:cubicBezTo>
                    <a:cubicBezTo>
                      <a:pt x="13938" y="231"/>
                      <a:pt x="13708" y="283"/>
                      <a:pt x="13482" y="339"/>
                    </a:cubicBezTo>
                    <a:cubicBezTo>
                      <a:pt x="13258" y="397"/>
                      <a:pt x="13022" y="461"/>
                      <a:pt x="12792" y="530"/>
                    </a:cubicBezTo>
                    <a:cubicBezTo>
                      <a:pt x="12639" y="578"/>
                      <a:pt x="12483" y="628"/>
                      <a:pt x="12327" y="680"/>
                    </a:cubicBezTo>
                    <a:cubicBezTo>
                      <a:pt x="12171" y="732"/>
                      <a:pt x="12020" y="786"/>
                      <a:pt x="11862" y="844"/>
                    </a:cubicBezTo>
                    <a:cubicBezTo>
                      <a:pt x="11624" y="932"/>
                      <a:pt x="11396" y="1019"/>
                      <a:pt x="11157" y="1118"/>
                    </a:cubicBezTo>
                    <a:cubicBezTo>
                      <a:pt x="10916" y="1218"/>
                      <a:pt x="10689" y="1317"/>
                      <a:pt x="10447" y="1425"/>
                    </a:cubicBezTo>
                    <a:cubicBezTo>
                      <a:pt x="10207" y="1533"/>
                      <a:pt x="9977" y="1640"/>
                      <a:pt x="9735" y="1757"/>
                    </a:cubicBezTo>
                    <a:cubicBezTo>
                      <a:pt x="9495" y="1873"/>
                      <a:pt x="9265" y="1990"/>
                      <a:pt x="9024" y="2115"/>
                    </a:cubicBezTo>
                    <a:cubicBezTo>
                      <a:pt x="8785" y="2238"/>
                      <a:pt x="8555" y="2362"/>
                      <a:pt x="8318" y="2493"/>
                    </a:cubicBezTo>
                    <a:cubicBezTo>
                      <a:pt x="8081" y="2625"/>
                      <a:pt x="7852" y="2756"/>
                      <a:pt x="7616" y="2893"/>
                    </a:cubicBezTo>
                    <a:cubicBezTo>
                      <a:pt x="7264" y="3100"/>
                      <a:pt x="6929" y="3304"/>
                      <a:pt x="6584" y="3521"/>
                    </a:cubicBezTo>
                    <a:cubicBezTo>
                      <a:pt x="6242" y="3739"/>
                      <a:pt x="5913" y="3955"/>
                      <a:pt x="5582" y="4181"/>
                    </a:cubicBezTo>
                    <a:cubicBezTo>
                      <a:pt x="5254" y="4405"/>
                      <a:pt x="4935" y="4632"/>
                      <a:pt x="4619" y="4865"/>
                    </a:cubicBezTo>
                    <a:cubicBezTo>
                      <a:pt x="4307" y="5096"/>
                      <a:pt x="4001" y="5332"/>
                      <a:pt x="3704" y="5572"/>
                    </a:cubicBezTo>
                    <a:cubicBezTo>
                      <a:pt x="3410" y="5808"/>
                      <a:pt x="3121" y="6055"/>
                      <a:pt x="2848" y="6300"/>
                    </a:cubicBezTo>
                    <a:cubicBezTo>
                      <a:pt x="2576" y="6544"/>
                      <a:pt x="2304" y="6802"/>
                      <a:pt x="2058" y="7055"/>
                    </a:cubicBezTo>
                    <a:cubicBezTo>
                      <a:pt x="1894" y="7223"/>
                      <a:pt x="1729" y="7401"/>
                      <a:pt x="1581" y="7574"/>
                    </a:cubicBezTo>
                    <a:cubicBezTo>
                      <a:pt x="1430" y="7746"/>
                      <a:pt x="1280" y="7932"/>
                      <a:pt x="1145" y="8111"/>
                    </a:cubicBezTo>
                    <a:cubicBezTo>
                      <a:pt x="1010" y="8291"/>
                      <a:pt x="879" y="8482"/>
                      <a:pt x="764" y="8670"/>
                    </a:cubicBezTo>
                    <a:cubicBezTo>
                      <a:pt x="649" y="8856"/>
                      <a:pt x="537" y="9059"/>
                      <a:pt x="447" y="9251"/>
                    </a:cubicBezTo>
                    <a:cubicBezTo>
                      <a:pt x="355" y="9445"/>
                      <a:pt x="270" y="9658"/>
                      <a:pt x="205" y="9861"/>
                    </a:cubicBezTo>
                    <a:cubicBezTo>
                      <a:pt x="140" y="10064"/>
                      <a:pt x="87" y="10285"/>
                      <a:pt x="53" y="10495"/>
                    </a:cubicBezTo>
                    <a:cubicBezTo>
                      <a:pt x="18" y="10708"/>
                      <a:pt x="1" y="10933"/>
                      <a:pt x="1" y="11152"/>
                    </a:cubicBezTo>
                    <a:cubicBezTo>
                      <a:pt x="1" y="11349"/>
                      <a:pt x="14" y="11537"/>
                      <a:pt x="41" y="11737"/>
                    </a:cubicBezTo>
                    <a:cubicBezTo>
                      <a:pt x="73" y="11961"/>
                      <a:pt x="117" y="12173"/>
                      <a:pt x="181" y="12393"/>
                    </a:cubicBezTo>
                    <a:cubicBezTo>
                      <a:pt x="242" y="12615"/>
                      <a:pt x="317" y="12822"/>
                      <a:pt x="409" y="13040"/>
                    </a:cubicBezTo>
                    <a:cubicBezTo>
                      <a:pt x="500" y="13258"/>
                      <a:pt x="598" y="13459"/>
                      <a:pt x="713" y="13668"/>
                    </a:cubicBezTo>
                    <a:cubicBezTo>
                      <a:pt x="828" y="13876"/>
                      <a:pt x="945" y="14070"/>
                      <a:pt x="1081" y="14269"/>
                    </a:cubicBezTo>
                    <a:cubicBezTo>
                      <a:pt x="1216" y="14469"/>
                      <a:pt x="1352" y="14654"/>
                      <a:pt x="1505" y="14844"/>
                    </a:cubicBezTo>
                    <a:cubicBezTo>
                      <a:pt x="1732" y="15128"/>
                      <a:pt x="1965" y="15387"/>
                      <a:pt x="2222" y="15646"/>
                    </a:cubicBezTo>
                    <a:cubicBezTo>
                      <a:pt x="2478" y="15903"/>
                      <a:pt x="2741" y="16141"/>
                      <a:pt x="3021" y="16371"/>
                    </a:cubicBezTo>
                    <a:cubicBezTo>
                      <a:pt x="3438" y="16711"/>
                      <a:pt x="3877" y="17023"/>
                      <a:pt x="4337" y="17299"/>
                    </a:cubicBezTo>
                    <a:lnTo>
                      <a:pt x="4509" y="17401"/>
                    </a:lnTo>
                    <a:cubicBezTo>
                      <a:pt x="5941" y="18228"/>
                      <a:pt x="7529" y="19094"/>
                      <a:pt x="8963" y="19920"/>
                    </a:cubicBezTo>
                    <a:cubicBezTo>
                      <a:pt x="8388" y="19587"/>
                      <a:pt x="7878" y="19109"/>
                      <a:pt x="7494" y="18560"/>
                    </a:cubicBezTo>
                    <a:cubicBezTo>
                      <a:pt x="7418" y="18451"/>
                      <a:pt x="7347" y="18339"/>
                      <a:pt x="7280" y="18225"/>
                    </a:cubicBezTo>
                    <a:cubicBezTo>
                      <a:pt x="6716" y="17243"/>
                      <a:pt x="6557" y="16102"/>
                      <a:pt x="6587" y="14954"/>
                    </a:cubicBezTo>
                    <a:cubicBezTo>
                      <a:pt x="6597" y="14568"/>
                      <a:pt x="6629" y="14180"/>
                      <a:pt x="6673" y="13799"/>
                    </a:cubicBezTo>
                    <a:cubicBezTo>
                      <a:pt x="6897" y="11888"/>
                      <a:pt x="7452" y="10104"/>
                      <a:pt x="8289" y="8423"/>
                    </a:cubicBezTo>
                    <a:cubicBezTo>
                      <a:pt x="9126" y="6741"/>
                      <a:pt x="10247" y="5165"/>
                      <a:pt x="11568" y="3824"/>
                    </a:cubicBezTo>
                    <a:cubicBezTo>
                      <a:pt x="12625" y="2753"/>
                      <a:pt x="13810" y="1833"/>
                      <a:pt x="15227" y="1233"/>
                    </a:cubicBezTo>
                    <a:cubicBezTo>
                      <a:pt x="15987" y="913"/>
                      <a:pt x="16812" y="684"/>
                      <a:pt x="17616" y="684"/>
                    </a:cubicBezTo>
                    <a:cubicBezTo>
                      <a:pt x="17929" y="684"/>
                      <a:pt x="18239" y="719"/>
                      <a:pt x="18541" y="796"/>
                    </a:cubicBezTo>
                    <a:cubicBezTo>
                      <a:pt x="18764" y="854"/>
                      <a:pt x="18981" y="934"/>
                      <a:pt x="19191" y="1035"/>
                    </a:cubicBezTo>
                    <a:cubicBezTo>
                      <a:pt x="19325" y="1100"/>
                      <a:pt x="19457" y="1172"/>
                      <a:pt x="19585" y="1252"/>
                    </a:cubicBezTo>
                    <a:lnTo>
                      <a:pt x="19585" y="1252"/>
                    </a:lnTo>
                    <a:lnTo>
                      <a:pt x="18916" y="832"/>
                    </a:lnTo>
                    <a:lnTo>
                      <a:pt x="18626" y="648"/>
                    </a:lnTo>
                    <a:cubicBezTo>
                      <a:pt x="18417" y="528"/>
                      <a:pt x="18195" y="423"/>
                      <a:pt x="17963" y="335"/>
                    </a:cubicBezTo>
                    <a:cubicBezTo>
                      <a:pt x="17720" y="243"/>
                      <a:pt x="17461" y="171"/>
                      <a:pt x="17194" y="118"/>
                    </a:cubicBezTo>
                    <a:cubicBezTo>
                      <a:pt x="16925" y="63"/>
                      <a:pt x="16642" y="29"/>
                      <a:pt x="16353" y="11"/>
                    </a:cubicBezTo>
                    <a:cubicBezTo>
                      <a:pt x="16222" y="4"/>
                      <a:pt x="16088" y="1"/>
                      <a:pt x="159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25"/>
              <p:cNvSpPr/>
              <p:nvPr/>
            </p:nvSpPr>
            <p:spPr>
              <a:xfrm>
                <a:off x="7423168" y="1966686"/>
                <a:ext cx="484459" cy="615623"/>
              </a:xfrm>
              <a:custGeom>
                <a:avLst/>
                <a:gdLst/>
                <a:ahLst/>
                <a:cxnLst/>
                <a:rect l="l" t="t" r="r" b="b"/>
                <a:pathLst>
                  <a:path w="15535" h="19741" extrusionOk="0">
                    <a:moveTo>
                      <a:pt x="11403" y="1188"/>
                    </a:moveTo>
                    <a:cubicBezTo>
                      <a:pt x="11689" y="1188"/>
                      <a:pt x="11972" y="1220"/>
                      <a:pt x="12248" y="1291"/>
                    </a:cubicBezTo>
                    <a:cubicBezTo>
                      <a:pt x="13227" y="1545"/>
                      <a:pt x="14111" y="2293"/>
                      <a:pt x="14624" y="3187"/>
                    </a:cubicBezTo>
                    <a:cubicBezTo>
                      <a:pt x="15314" y="4385"/>
                      <a:pt x="15342" y="5842"/>
                      <a:pt x="15178" y="7227"/>
                    </a:cubicBezTo>
                    <a:cubicBezTo>
                      <a:pt x="14974" y="8972"/>
                      <a:pt x="14466" y="10601"/>
                      <a:pt x="13703" y="12135"/>
                    </a:cubicBezTo>
                    <a:cubicBezTo>
                      <a:pt x="12939" y="13669"/>
                      <a:pt x="11914" y="15107"/>
                      <a:pt x="10710" y="16332"/>
                    </a:cubicBezTo>
                    <a:cubicBezTo>
                      <a:pt x="9746" y="17309"/>
                      <a:pt x="8665" y="18147"/>
                      <a:pt x="7370" y="18696"/>
                    </a:cubicBezTo>
                    <a:cubicBezTo>
                      <a:pt x="6678" y="18988"/>
                      <a:pt x="5925" y="19197"/>
                      <a:pt x="5190" y="19197"/>
                    </a:cubicBezTo>
                    <a:cubicBezTo>
                      <a:pt x="4904" y="19197"/>
                      <a:pt x="4621" y="19166"/>
                      <a:pt x="4345" y="19095"/>
                    </a:cubicBezTo>
                    <a:cubicBezTo>
                      <a:pt x="3365" y="18842"/>
                      <a:pt x="2480" y="18093"/>
                      <a:pt x="1966" y="17198"/>
                    </a:cubicBezTo>
                    <a:cubicBezTo>
                      <a:pt x="1451" y="16303"/>
                      <a:pt x="1307" y="15260"/>
                      <a:pt x="1333" y="14212"/>
                    </a:cubicBezTo>
                    <a:cubicBezTo>
                      <a:pt x="1343" y="13860"/>
                      <a:pt x="1372" y="13507"/>
                      <a:pt x="1412" y="13157"/>
                    </a:cubicBezTo>
                    <a:cubicBezTo>
                      <a:pt x="1618" y="11415"/>
                      <a:pt x="2124" y="9784"/>
                      <a:pt x="2889" y="8252"/>
                    </a:cubicBezTo>
                    <a:cubicBezTo>
                      <a:pt x="3652" y="6716"/>
                      <a:pt x="4676" y="5279"/>
                      <a:pt x="5882" y="4055"/>
                    </a:cubicBezTo>
                    <a:cubicBezTo>
                      <a:pt x="6847" y="3078"/>
                      <a:pt x="7928" y="2237"/>
                      <a:pt x="9223" y="1690"/>
                    </a:cubicBezTo>
                    <a:cubicBezTo>
                      <a:pt x="9915" y="1398"/>
                      <a:pt x="10669" y="1188"/>
                      <a:pt x="11403" y="1188"/>
                    </a:cubicBezTo>
                    <a:close/>
                    <a:moveTo>
                      <a:pt x="11132" y="1"/>
                    </a:moveTo>
                    <a:cubicBezTo>
                      <a:pt x="10025" y="1"/>
                      <a:pt x="8846" y="375"/>
                      <a:pt x="7823" y="891"/>
                    </a:cubicBezTo>
                    <a:cubicBezTo>
                      <a:pt x="5606" y="2007"/>
                      <a:pt x="4114" y="3788"/>
                      <a:pt x="2843" y="5809"/>
                    </a:cubicBezTo>
                    <a:cubicBezTo>
                      <a:pt x="1245" y="8351"/>
                      <a:pt x="0" y="11270"/>
                      <a:pt x="0" y="14214"/>
                    </a:cubicBezTo>
                    <a:cubicBezTo>
                      <a:pt x="0" y="14685"/>
                      <a:pt x="32" y="15158"/>
                      <a:pt x="100" y="15633"/>
                    </a:cubicBezTo>
                    <a:cubicBezTo>
                      <a:pt x="231" y="16576"/>
                      <a:pt x="593" y="17438"/>
                      <a:pt x="1188" y="18222"/>
                    </a:cubicBezTo>
                    <a:cubicBezTo>
                      <a:pt x="1483" y="18610"/>
                      <a:pt x="1832" y="18921"/>
                      <a:pt x="2235" y="19152"/>
                    </a:cubicBezTo>
                    <a:cubicBezTo>
                      <a:pt x="2368" y="19230"/>
                      <a:pt x="2498" y="19296"/>
                      <a:pt x="2640" y="19359"/>
                    </a:cubicBezTo>
                    <a:cubicBezTo>
                      <a:pt x="2768" y="19417"/>
                      <a:pt x="2889" y="19461"/>
                      <a:pt x="3021" y="19507"/>
                    </a:cubicBezTo>
                    <a:cubicBezTo>
                      <a:pt x="3155" y="19552"/>
                      <a:pt x="3278" y="19586"/>
                      <a:pt x="3416" y="19618"/>
                    </a:cubicBezTo>
                    <a:cubicBezTo>
                      <a:pt x="3554" y="19651"/>
                      <a:pt x="3682" y="19674"/>
                      <a:pt x="3825" y="19694"/>
                    </a:cubicBezTo>
                    <a:cubicBezTo>
                      <a:pt x="3967" y="19713"/>
                      <a:pt x="4096" y="19726"/>
                      <a:pt x="4242" y="19733"/>
                    </a:cubicBezTo>
                    <a:cubicBezTo>
                      <a:pt x="4334" y="19738"/>
                      <a:pt x="4420" y="19740"/>
                      <a:pt x="4509" y="19740"/>
                    </a:cubicBezTo>
                    <a:cubicBezTo>
                      <a:pt x="4560" y="19740"/>
                      <a:pt x="4612" y="19740"/>
                      <a:pt x="4667" y="19739"/>
                    </a:cubicBezTo>
                    <a:cubicBezTo>
                      <a:pt x="4817" y="19734"/>
                      <a:pt x="4949" y="19726"/>
                      <a:pt x="5100" y="19710"/>
                    </a:cubicBezTo>
                    <a:cubicBezTo>
                      <a:pt x="5254" y="19694"/>
                      <a:pt x="5386" y="19674"/>
                      <a:pt x="5538" y="19647"/>
                    </a:cubicBezTo>
                    <a:cubicBezTo>
                      <a:pt x="5692" y="19618"/>
                      <a:pt x="5826" y="19589"/>
                      <a:pt x="5981" y="19550"/>
                    </a:cubicBezTo>
                    <a:cubicBezTo>
                      <a:pt x="6135" y="19510"/>
                      <a:pt x="6272" y="19471"/>
                      <a:pt x="6427" y="19421"/>
                    </a:cubicBezTo>
                    <a:cubicBezTo>
                      <a:pt x="6581" y="19371"/>
                      <a:pt x="6716" y="19322"/>
                      <a:pt x="6873" y="19260"/>
                    </a:cubicBezTo>
                    <a:cubicBezTo>
                      <a:pt x="7029" y="19200"/>
                      <a:pt x="7163" y="19142"/>
                      <a:pt x="7320" y="19070"/>
                    </a:cubicBezTo>
                    <a:cubicBezTo>
                      <a:pt x="7476" y="18998"/>
                      <a:pt x="7613" y="18932"/>
                      <a:pt x="7767" y="18849"/>
                    </a:cubicBezTo>
                    <a:cubicBezTo>
                      <a:pt x="7921" y="18768"/>
                      <a:pt x="8054" y="18692"/>
                      <a:pt x="8208" y="18603"/>
                    </a:cubicBezTo>
                    <a:cubicBezTo>
                      <a:pt x="8359" y="18512"/>
                      <a:pt x="8491" y="18430"/>
                      <a:pt x="8641" y="18331"/>
                    </a:cubicBezTo>
                    <a:cubicBezTo>
                      <a:pt x="8792" y="18232"/>
                      <a:pt x="8921" y="18143"/>
                      <a:pt x="9071" y="18035"/>
                    </a:cubicBezTo>
                    <a:cubicBezTo>
                      <a:pt x="9217" y="17927"/>
                      <a:pt x="9347" y="17830"/>
                      <a:pt x="9495" y="17713"/>
                    </a:cubicBezTo>
                    <a:cubicBezTo>
                      <a:pt x="9640" y="17597"/>
                      <a:pt x="9769" y="17490"/>
                      <a:pt x="9913" y="17367"/>
                    </a:cubicBezTo>
                    <a:cubicBezTo>
                      <a:pt x="10057" y="17243"/>
                      <a:pt x="10182" y="17129"/>
                      <a:pt x="10324" y="16996"/>
                    </a:cubicBezTo>
                    <a:cubicBezTo>
                      <a:pt x="10467" y="16865"/>
                      <a:pt x="10590" y="16743"/>
                      <a:pt x="10728" y="16605"/>
                    </a:cubicBezTo>
                    <a:cubicBezTo>
                      <a:pt x="10868" y="16467"/>
                      <a:pt x="10990" y="16337"/>
                      <a:pt x="11124" y="16191"/>
                    </a:cubicBezTo>
                    <a:cubicBezTo>
                      <a:pt x="11259" y="16045"/>
                      <a:pt x="11378" y="15910"/>
                      <a:pt x="11509" y="15758"/>
                    </a:cubicBezTo>
                    <a:cubicBezTo>
                      <a:pt x="11775" y="15449"/>
                      <a:pt x="11996" y="15174"/>
                      <a:pt x="12242" y="14842"/>
                    </a:cubicBezTo>
                    <a:cubicBezTo>
                      <a:pt x="12719" y="14197"/>
                      <a:pt x="13144" y="13537"/>
                      <a:pt x="13538" y="12826"/>
                    </a:cubicBezTo>
                    <a:cubicBezTo>
                      <a:pt x="13726" y="12483"/>
                      <a:pt x="13919" y="12105"/>
                      <a:pt x="14084" y="11753"/>
                    </a:cubicBezTo>
                    <a:cubicBezTo>
                      <a:pt x="14246" y="11405"/>
                      <a:pt x="14419" y="11004"/>
                      <a:pt x="14553" y="10650"/>
                    </a:cubicBezTo>
                    <a:cubicBezTo>
                      <a:pt x="14622" y="10473"/>
                      <a:pt x="14693" y="10276"/>
                      <a:pt x="14754" y="10096"/>
                    </a:cubicBezTo>
                    <a:cubicBezTo>
                      <a:pt x="14816" y="9917"/>
                      <a:pt x="14880" y="9720"/>
                      <a:pt x="14933" y="9541"/>
                    </a:cubicBezTo>
                    <a:cubicBezTo>
                      <a:pt x="14988" y="9362"/>
                      <a:pt x="15046" y="9165"/>
                      <a:pt x="15092" y="8987"/>
                    </a:cubicBezTo>
                    <a:cubicBezTo>
                      <a:pt x="15139" y="8807"/>
                      <a:pt x="15188" y="8610"/>
                      <a:pt x="15227" y="8433"/>
                    </a:cubicBezTo>
                    <a:cubicBezTo>
                      <a:pt x="15267" y="8258"/>
                      <a:pt x="15306" y="8059"/>
                      <a:pt x="15339" y="7885"/>
                    </a:cubicBezTo>
                    <a:cubicBezTo>
                      <a:pt x="15369" y="7711"/>
                      <a:pt x="15401" y="7514"/>
                      <a:pt x="15425" y="7342"/>
                    </a:cubicBezTo>
                    <a:cubicBezTo>
                      <a:pt x="15450" y="7169"/>
                      <a:pt x="15471" y="6975"/>
                      <a:pt x="15487" y="6807"/>
                    </a:cubicBezTo>
                    <a:cubicBezTo>
                      <a:pt x="15501" y="6636"/>
                      <a:pt x="15516" y="6446"/>
                      <a:pt x="15523" y="6278"/>
                    </a:cubicBezTo>
                    <a:cubicBezTo>
                      <a:pt x="15530" y="6113"/>
                      <a:pt x="15534" y="5926"/>
                      <a:pt x="15534" y="5763"/>
                    </a:cubicBezTo>
                    <a:cubicBezTo>
                      <a:pt x="15533" y="5602"/>
                      <a:pt x="15529" y="5425"/>
                      <a:pt x="15521" y="5274"/>
                    </a:cubicBezTo>
                    <a:cubicBezTo>
                      <a:pt x="15513" y="5118"/>
                      <a:pt x="15498" y="4944"/>
                      <a:pt x="15483" y="4793"/>
                    </a:cubicBezTo>
                    <a:cubicBezTo>
                      <a:pt x="15465" y="4639"/>
                      <a:pt x="15444" y="4471"/>
                      <a:pt x="15419" y="4323"/>
                    </a:cubicBezTo>
                    <a:cubicBezTo>
                      <a:pt x="15396" y="4176"/>
                      <a:pt x="15363" y="4011"/>
                      <a:pt x="15332" y="3868"/>
                    </a:cubicBezTo>
                    <a:cubicBezTo>
                      <a:pt x="15299" y="3726"/>
                      <a:pt x="15257" y="3567"/>
                      <a:pt x="15217" y="3430"/>
                    </a:cubicBezTo>
                    <a:cubicBezTo>
                      <a:pt x="15176" y="3293"/>
                      <a:pt x="15125" y="3141"/>
                      <a:pt x="15076" y="3010"/>
                    </a:cubicBezTo>
                    <a:cubicBezTo>
                      <a:pt x="15026" y="2876"/>
                      <a:pt x="14967" y="2733"/>
                      <a:pt x="14909" y="2608"/>
                    </a:cubicBezTo>
                    <a:cubicBezTo>
                      <a:pt x="14852" y="2481"/>
                      <a:pt x="14783" y="2345"/>
                      <a:pt x="14716" y="2227"/>
                    </a:cubicBezTo>
                    <a:cubicBezTo>
                      <a:pt x="14650" y="2107"/>
                      <a:pt x="14571" y="1978"/>
                      <a:pt x="14498" y="1867"/>
                    </a:cubicBezTo>
                    <a:cubicBezTo>
                      <a:pt x="14422" y="1754"/>
                      <a:pt x="14334" y="1634"/>
                      <a:pt x="14251" y="1531"/>
                    </a:cubicBezTo>
                    <a:cubicBezTo>
                      <a:pt x="14167" y="1426"/>
                      <a:pt x="14071" y="1317"/>
                      <a:pt x="13980" y="1222"/>
                    </a:cubicBezTo>
                    <a:cubicBezTo>
                      <a:pt x="13887" y="1124"/>
                      <a:pt x="13783" y="1026"/>
                      <a:pt x="13683" y="940"/>
                    </a:cubicBezTo>
                    <a:cubicBezTo>
                      <a:pt x="13486" y="769"/>
                      <a:pt x="13249" y="598"/>
                      <a:pt x="13024" y="468"/>
                    </a:cubicBezTo>
                    <a:cubicBezTo>
                      <a:pt x="12454" y="139"/>
                      <a:pt x="11806" y="1"/>
                      <a:pt x="11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25"/>
              <p:cNvSpPr/>
              <p:nvPr/>
            </p:nvSpPr>
            <p:spPr>
              <a:xfrm>
                <a:off x="7463832" y="2003670"/>
                <a:ext cx="437775" cy="561642"/>
              </a:xfrm>
              <a:custGeom>
                <a:avLst/>
                <a:gdLst/>
                <a:ahLst/>
                <a:cxnLst/>
                <a:rect l="l" t="t" r="r" b="b"/>
                <a:pathLst>
                  <a:path w="14038" h="18010" extrusionOk="0">
                    <a:moveTo>
                      <a:pt x="9433" y="574"/>
                    </a:moveTo>
                    <a:cubicBezTo>
                      <a:pt x="9523" y="574"/>
                      <a:pt x="9616" y="577"/>
                      <a:pt x="9697" y="583"/>
                    </a:cubicBezTo>
                    <a:cubicBezTo>
                      <a:pt x="9797" y="591"/>
                      <a:pt x="9905" y="605"/>
                      <a:pt x="9997" y="624"/>
                    </a:cubicBezTo>
                    <a:cubicBezTo>
                      <a:pt x="10090" y="641"/>
                      <a:pt x="10189" y="664"/>
                      <a:pt x="10275" y="691"/>
                    </a:cubicBezTo>
                    <a:cubicBezTo>
                      <a:pt x="10334" y="710"/>
                      <a:pt x="10393" y="732"/>
                      <a:pt x="10452" y="755"/>
                    </a:cubicBezTo>
                    <a:cubicBezTo>
                      <a:pt x="10566" y="799"/>
                      <a:pt x="10679" y="854"/>
                      <a:pt x="10779" y="908"/>
                    </a:cubicBezTo>
                    <a:cubicBezTo>
                      <a:pt x="12338" y="1810"/>
                      <a:pt x="12727" y="4064"/>
                      <a:pt x="12566" y="6008"/>
                    </a:cubicBezTo>
                    <a:cubicBezTo>
                      <a:pt x="12405" y="7982"/>
                      <a:pt x="11677" y="9638"/>
                      <a:pt x="10770" y="11186"/>
                    </a:cubicBezTo>
                    <a:cubicBezTo>
                      <a:pt x="9871" y="12743"/>
                      <a:pt x="8803" y="14202"/>
                      <a:pt x="7174" y="15328"/>
                    </a:cubicBezTo>
                    <a:cubicBezTo>
                      <a:pt x="6058" y="16101"/>
                      <a:pt x="4680" y="16719"/>
                      <a:pt x="3419" y="16719"/>
                    </a:cubicBezTo>
                    <a:cubicBezTo>
                      <a:pt x="2868" y="16719"/>
                      <a:pt x="2340" y="16601"/>
                      <a:pt x="1867" y="16327"/>
                    </a:cubicBezTo>
                    <a:cubicBezTo>
                      <a:pt x="1769" y="16270"/>
                      <a:pt x="1665" y="16201"/>
                      <a:pt x="1569" y="16123"/>
                    </a:cubicBezTo>
                    <a:cubicBezTo>
                      <a:pt x="1519" y="16083"/>
                      <a:pt x="1473" y="16043"/>
                      <a:pt x="1428" y="16001"/>
                    </a:cubicBezTo>
                    <a:cubicBezTo>
                      <a:pt x="1363" y="15939"/>
                      <a:pt x="1291" y="15866"/>
                      <a:pt x="1230" y="15794"/>
                    </a:cubicBezTo>
                    <a:cubicBezTo>
                      <a:pt x="1169" y="15723"/>
                      <a:pt x="1102" y="15637"/>
                      <a:pt x="1047" y="15557"/>
                    </a:cubicBezTo>
                    <a:cubicBezTo>
                      <a:pt x="991" y="15476"/>
                      <a:pt x="929" y="15378"/>
                      <a:pt x="879" y="15288"/>
                    </a:cubicBezTo>
                    <a:cubicBezTo>
                      <a:pt x="829" y="15196"/>
                      <a:pt x="775" y="15087"/>
                      <a:pt x="731" y="14986"/>
                    </a:cubicBezTo>
                    <a:cubicBezTo>
                      <a:pt x="688" y="14885"/>
                      <a:pt x="639" y="14763"/>
                      <a:pt x="601" y="14652"/>
                    </a:cubicBezTo>
                    <a:cubicBezTo>
                      <a:pt x="563" y="14543"/>
                      <a:pt x="524" y="14411"/>
                      <a:pt x="494" y="14292"/>
                    </a:cubicBezTo>
                    <a:cubicBezTo>
                      <a:pt x="465" y="14174"/>
                      <a:pt x="432" y="14030"/>
                      <a:pt x="409" y="13902"/>
                    </a:cubicBezTo>
                    <a:cubicBezTo>
                      <a:pt x="386" y="13774"/>
                      <a:pt x="364" y="13622"/>
                      <a:pt x="347" y="13486"/>
                    </a:cubicBezTo>
                    <a:cubicBezTo>
                      <a:pt x="331" y="13351"/>
                      <a:pt x="318" y="13190"/>
                      <a:pt x="311" y="13048"/>
                    </a:cubicBezTo>
                    <a:cubicBezTo>
                      <a:pt x="304" y="12920"/>
                      <a:pt x="301" y="12770"/>
                      <a:pt x="301" y="12638"/>
                    </a:cubicBezTo>
                    <a:lnTo>
                      <a:pt x="301" y="12617"/>
                    </a:lnTo>
                    <a:cubicBezTo>
                      <a:pt x="301" y="12453"/>
                      <a:pt x="307" y="12312"/>
                      <a:pt x="315" y="12141"/>
                    </a:cubicBezTo>
                    <a:cubicBezTo>
                      <a:pt x="325" y="11970"/>
                      <a:pt x="337" y="11823"/>
                      <a:pt x="357" y="11646"/>
                    </a:cubicBezTo>
                    <a:cubicBezTo>
                      <a:pt x="376" y="11472"/>
                      <a:pt x="396" y="11320"/>
                      <a:pt x="425" y="11137"/>
                    </a:cubicBezTo>
                    <a:cubicBezTo>
                      <a:pt x="452" y="10958"/>
                      <a:pt x="481" y="10799"/>
                      <a:pt x="518" y="10617"/>
                    </a:cubicBezTo>
                    <a:cubicBezTo>
                      <a:pt x="555" y="10431"/>
                      <a:pt x="591" y="10272"/>
                      <a:pt x="639" y="10085"/>
                    </a:cubicBezTo>
                    <a:cubicBezTo>
                      <a:pt x="685" y="9898"/>
                      <a:pt x="731" y="9734"/>
                      <a:pt x="785" y="9546"/>
                    </a:cubicBezTo>
                    <a:cubicBezTo>
                      <a:pt x="841" y="9359"/>
                      <a:pt x="893" y="9192"/>
                      <a:pt x="958" y="9002"/>
                    </a:cubicBezTo>
                    <a:cubicBezTo>
                      <a:pt x="1023" y="8815"/>
                      <a:pt x="1084" y="8644"/>
                      <a:pt x="1156" y="8458"/>
                    </a:cubicBezTo>
                    <a:cubicBezTo>
                      <a:pt x="1228" y="8271"/>
                      <a:pt x="1299" y="8098"/>
                      <a:pt x="1378" y="7914"/>
                    </a:cubicBezTo>
                    <a:cubicBezTo>
                      <a:pt x="1537" y="7542"/>
                      <a:pt x="1698" y="7202"/>
                      <a:pt x="1890" y="6839"/>
                    </a:cubicBezTo>
                    <a:cubicBezTo>
                      <a:pt x="2075" y="6485"/>
                      <a:pt x="2278" y="6131"/>
                      <a:pt x="2488" y="5794"/>
                    </a:cubicBezTo>
                    <a:cubicBezTo>
                      <a:pt x="2693" y="5464"/>
                      <a:pt x="2935" y="5105"/>
                      <a:pt x="3162" y="4796"/>
                    </a:cubicBezTo>
                    <a:cubicBezTo>
                      <a:pt x="3275" y="4639"/>
                      <a:pt x="3402" y="4472"/>
                      <a:pt x="3521" y="4323"/>
                    </a:cubicBezTo>
                    <a:cubicBezTo>
                      <a:pt x="3639" y="4175"/>
                      <a:pt x="3773" y="4012"/>
                      <a:pt x="3895" y="3870"/>
                    </a:cubicBezTo>
                    <a:cubicBezTo>
                      <a:pt x="4017" y="3729"/>
                      <a:pt x="4155" y="3574"/>
                      <a:pt x="4282" y="3439"/>
                    </a:cubicBezTo>
                    <a:cubicBezTo>
                      <a:pt x="4407" y="3306"/>
                      <a:pt x="4551" y="3158"/>
                      <a:pt x="4679" y="3033"/>
                    </a:cubicBezTo>
                    <a:cubicBezTo>
                      <a:pt x="4808" y="2907"/>
                      <a:pt x="4953" y="2769"/>
                      <a:pt x="5084" y="2652"/>
                    </a:cubicBezTo>
                    <a:cubicBezTo>
                      <a:pt x="5213" y="2536"/>
                      <a:pt x="5364" y="2406"/>
                      <a:pt x="5497" y="2299"/>
                    </a:cubicBezTo>
                    <a:cubicBezTo>
                      <a:pt x="5627" y="2191"/>
                      <a:pt x="5780" y="2073"/>
                      <a:pt x="5914" y="1975"/>
                    </a:cubicBezTo>
                    <a:cubicBezTo>
                      <a:pt x="6046" y="1877"/>
                      <a:pt x="6198" y="1770"/>
                      <a:pt x="6332" y="1682"/>
                    </a:cubicBezTo>
                    <a:cubicBezTo>
                      <a:pt x="6463" y="1594"/>
                      <a:pt x="6618" y="1498"/>
                      <a:pt x="6749" y="1422"/>
                    </a:cubicBezTo>
                    <a:cubicBezTo>
                      <a:pt x="6878" y="1345"/>
                      <a:pt x="7025" y="1265"/>
                      <a:pt x="7153" y="1200"/>
                    </a:cubicBezTo>
                    <a:cubicBezTo>
                      <a:pt x="7281" y="1136"/>
                      <a:pt x="7427" y="1065"/>
                      <a:pt x="7552" y="1012"/>
                    </a:cubicBezTo>
                    <a:cubicBezTo>
                      <a:pt x="7676" y="957"/>
                      <a:pt x="7820" y="900"/>
                      <a:pt x="7942" y="857"/>
                    </a:cubicBezTo>
                    <a:cubicBezTo>
                      <a:pt x="8064" y="813"/>
                      <a:pt x="8204" y="769"/>
                      <a:pt x="8323" y="736"/>
                    </a:cubicBezTo>
                    <a:cubicBezTo>
                      <a:pt x="8441" y="704"/>
                      <a:pt x="8576" y="671"/>
                      <a:pt x="8691" y="650"/>
                    </a:cubicBezTo>
                    <a:cubicBezTo>
                      <a:pt x="8805" y="628"/>
                      <a:pt x="8936" y="609"/>
                      <a:pt x="9043" y="596"/>
                    </a:cubicBezTo>
                    <a:cubicBezTo>
                      <a:pt x="9153" y="583"/>
                      <a:pt x="9276" y="576"/>
                      <a:pt x="9380" y="575"/>
                    </a:cubicBezTo>
                    <a:cubicBezTo>
                      <a:pt x="9397" y="575"/>
                      <a:pt x="9415" y="574"/>
                      <a:pt x="9433" y="574"/>
                    </a:cubicBezTo>
                    <a:close/>
                    <a:moveTo>
                      <a:pt x="10100" y="1"/>
                    </a:moveTo>
                    <a:cubicBezTo>
                      <a:pt x="9366" y="1"/>
                      <a:pt x="8611" y="210"/>
                      <a:pt x="7919" y="503"/>
                    </a:cubicBezTo>
                    <a:cubicBezTo>
                      <a:pt x="6624" y="1049"/>
                      <a:pt x="5541" y="1890"/>
                      <a:pt x="4578" y="2868"/>
                    </a:cubicBezTo>
                    <a:cubicBezTo>
                      <a:pt x="3372" y="4090"/>
                      <a:pt x="2350" y="5529"/>
                      <a:pt x="1585" y="7064"/>
                    </a:cubicBezTo>
                    <a:cubicBezTo>
                      <a:pt x="820" y="8597"/>
                      <a:pt x="314" y="10224"/>
                      <a:pt x="108" y="11970"/>
                    </a:cubicBezTo>
                    <a:cubicBezTo>
                      <a:pt x="68" y="12319"/>
                      <a:pt x="39" y="12673"/>
                      <a:pt x="29" y="13025"/>
                    </a:cubicBezTo>
                    <a:cubicBezTo>
                      <a:pt x="0" y="14074"/>
                      <a:pt x="147" y="15115"/>
                      <a:pt x="662" y="16011"/>
                    </a:cubicBezTo>
                    <a:cubicBezTo>
                      <a:pt x="1178" y="16904"/>
                      <a:pt x="2061" y="17654"/>
                      <a:pt x="3041" y="17907"/>
                    </a:cubicBezTo>
                    <a:cubicBezTo>
                      <a:pt x="3316" y="17978"/>
                      <a:pt x="3599" y="18010"/>
                      <a:pt x="3885" y="18010"/>
                    </a:cubicBezTo>
                    <a:cubicBezTo>
                      <a:pt x="4620" y="18010"/>
                      <a:pt x="5374" y="17801"/>
                      <a:pt x="6066" y="17509"/>
                    </a:cubicBezTo>
                    <a:cubicBezTo>
                      <a:pt x="7360" y="16960"/>
                      <a:pt x="8441" y="16120"/>
                      <a:pt x="9404" y="15143"/>
                    </a:cubicBezTo>
                    <a:cubicBezTo>
                      <a:pt x="10610" y="13921"/>
                      <a:pt x="11635" y="12482"/>
                      <a:pt x="12399" y="10948"/>
                    </a:cubicBezTo>
                    <a:cubicBezTo>
                      <a:pt x="13162" y="9414"/>
                      <a:pt x="13670" y="7785"/>
                      <a:pt x="13874" y="6041"/>
                    </a:cubicBezTo>
                    <a:cubicBezTo>
                      <a:pt x="14038" y="4658"/>
                      <a:pt x="14009" y="3199"/>
                      <a:pt x="13320" y="2001"/>
                    </a:cubicBezTo>
                    <a:cubicBezTo>
                      <a:pt x="12807" y="1107"/>
                      <a:pt x="11923" y="359"/>
                      <a:pt x="10944" y="103"/>
                    </a:cubicBezTo>
                    <a:cubicBezTo>
                      <a:pt x="10669" y="32"/>
                      <a:pt x="10386" y="1"/>
                      <a:pt x="10100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25"/>
              <p:cNvSpPr/>
              <p:nvPr/>
            </p:nvSpPr>
            <p:spPr>
              <a:xfrm>
                <a:off x="7513010" y="2027059"/>
                <a:ext cx="347713" cy="498243"/>
              </a:xfrm>
              <a:custGeom>
                <a:avLst/>
                <a:gdLst/>
                <a:ahLst/>
                <a:cxnLst/>
                <a:rect l="l" t="t" r="r" b="b"/>
                <a:pathLst>
                  <a:path w="11150" h="15977" extrusionOk="0">
                    <a:moveTo>
                      <a:pt x="8865" y="0"/>
                    </a:moveTo>
                    <a:lnTo>
                      <a:pt x="8865" y="0"/>
                    </a:lnTo>
                    <a:cubicBezTo>
                      <a:pt x="8895" y="25"/>
                      <a:pt x="8926" y="49"/>
                      <a:pt x="8957" y="75"/>
                    </a:cubicBezTo>
                    <a:cubicBezTo>
                      <a:pt x="9087" y="184"/>
                      <a:pt x="9209" y="305"/>
                      <a:pt x="9321" y="437"/>
                    </a:cubicBezTo>
                    <a:cubicBezTo>
                      <a:pt x="9377" y="503"/>
                      <a:pt x="9433" y="572"/>
                      <a:pt x="9485" y="644"/>
                    </a:cubicBezTo>
                    <a:cubicBezTo>
                      <a:pt x="9537" y="716"/>
                      <a:pt x="9587" y="790"/>
                      <a:pt x="9636" y="867"/>
                    </a:cubicBezTo>
                    <a:cubicBezTo>
                      <a:pt x="9685" y="945"/>
                      <a:pt x="9731" y="1024"/>
                      <a:pt x="9774" y="1106"/>
                    </a:cubicBezTo>
                    <a:cubicBezTo>
                      <a:pt x="9795" y="1147"/>
                      <a:pt x="9817" y="1191"/>
                      <a:pt x="9837" y="1232"/>
                    </a:cubicBezTo>
                    <a:cubicBezTo>
                      <a:pt x="9857" y="1273"/>
                      <a:pt x="9877" y="1316"/>
                      <a:pt x="9896" y="1359"/>
                    </a:cubicBezTo>
                    <a:cubicBezTo>
                      <a:pt x="9916" y="1405"/>
                      <a:pt x="9936" y="1448"/>
                      <a:pt x="9954" y="1493"/>
                    </a:cubicBezTo>
                    <a:cubicBezTo>
                      <a:pt x="9972" y="1539"/>
                      <a:pt x="9989" y="1585"/>
                      <a:pt x="10007" y="1629"/>
                    </a:cubicBezTo>
                    <a:cubicBezTo>
                      <a:pt x="10040" y="1721"/>
                      <a:pt x="10073" y="1816"/>
                      <a:pt x="10102" y="1911"/>
                    </a:cubicBezTo>
                    <a:cubicBezTo>
                      <a:pt x="10117" y="1960"/>
                      <a:pt x="10130" y="2009"/>
                      <a:pt x="10145" y="2056"/>
                    </a:cubicBezTo>
                    <a:cubicBezTo>
                      <a:pt x="10159" y="2106"/>
                      <a:pt x="10172" y="2155"/>
                      <a:pt x="10184" y="2206"/>
                    </a:cubicBezTo>
                    <a:cubicBezTo>
                      <a:pt x="10196" y="2256"/>
                      <a:pt x="10209" y="2306"/>
                      <a:pt x="10219" y="2358"/>
                    </a:cubicBezTo>
                    <a:cubicBezTo>
                      <a:pt x="10232" y="2411"/>
                      <a:pt x="10244" y="2463"/>
                      <a:pt x="10253" y="2515"/>
                    </a:cubicBezTo>
                    <a:cubicBezTo>
                      <a:pt x="10261" y="2565"/>
                      <a:pt x="10270" y="2620"/>
                      <a:pt x="10280" y="2671"/>
                    </a:cubicBezTo>
                    <a:cubicBezTo>
                      <a:pt x="10288" y="2725"/>
                      <a:pt x="10297" y="2779"/>
                      <a:pt x="10304" y="2832"/>
                    </a:cubicBezTo>
                    <a:cubicBezTo>
                      <a:pt x="10320" y="2940"/>
                      <a:pt x="10332" y="3051"/>
                      <a:pt x="10342" y="3162"/>
                    </a:cubicBezTo>
                    <a:cubicBezTo>
                      <a:pt x="10352" y="3275"/>
                      <a:pt x="10359" y="3386"/>
                      <a:pt x="10363" y="3501"/>
                    </a:cubicBezTo>
                    <a:cubicBezTo>
                      <a:pt x="10366" y="3558"/>
                      <a:pt x="10368" y="3619"/>
                      <a:pt x="10369" y="3676"/>
                    </a:cubicBezTo>
                    <a:cubicBezTo>
                      <a:pt x="10370" y="3734"/>
                      <a:pt x="10370" y="3793"/>
                      <a:pt x="10370" y="3852"/>
                    </a:cubicBezTo>
                    <a:cubicBezTo>
                      <a:pt x="10370" y="3911"/>
                      <a:pt x="10370" y="3971"/>
                      <a:pt x="10369" y="4031"/>
                    </a:cubicBezTo>
                    <a:cubicBezTo>
                      <a:pt x="10369" y="4093"/>
                      <a:pt x="10368" y="4154"/>
                      <a:pt x="10363" y="4215"/>
                    </a:cubicBezTo>
                    <a:cubicBezTo>
                      <a:pt x="10362" y="4277"/>
                      <a:pt x="10359" y="4339"/>
                      <a:pt x="10355" y="4402"/>
                    </a:cubicBezTo>
                    <a:cubicBezTo>
                      <a:pt x="10352" y="4464"/>
                      <a:pt x="10347" y="4526"/>
                      <a:pt x="10342" y="4589"/>
                    </a:cubicBezTo>
                    <a:cubicBezTo>
                      <a:pt x="10332" y="4713"/>
                      <a:pt x="10319" y="4842"/>
                      <a:pt x="10303" y="4967"/>
                    </a:cubicBezTo>
                    <a:cubicBezTo>
                      <a:pt x="10288" y="5095"/>
                      <a:pt x="10268" y="5225"/>
                      <a:pt x="10248" y="5354"/>
                    </a:cubicBezTo>
                    <a:lnTo>
                      <a:pt x="10217" y="5548"/>
                    </a:lnTo>
                    <a:cubicBezTo>
                      <a:pt x="10205" y="5613"/>
                      <a:pt x="10194" y="5678"/>
                      <a:pt x="10181" y="5744"/>
                    </a:cubicBezTo>
                    <a:cubicBezTo>
                      <a:pt x="10168" y="5808"/>
                      <a:pt x="10155" y="5873"/>
                      <a:pt x="10140" y="5941"/>
                    </a:cubicBezTo>
                    <a:cubicBezTo>
                      <a:pt x="10129" y="6005"/>
                      <a:pt x="10112" y="6071"/>
                      <a:pt x="10097" y="6138"/>
                    </a:cubicBezTo>
                    <a:cubicBezTo>
                      <a:pt x="10083" y="6204"/>
                      <a:pt x="10067" y="6268"/>
                      <a:pt x="10051" y="6336"/>
                    </a:cubicBezTo>
                    <a:cubicBezTo>
                      <a:pt x="10035" y="6402"/>
                      <a:pt x="10018" y="6468"/>
                      <a:pt x="10001" y="6534"/>
                    </a:cubicBezTo>
                    <a:cubicBezTo>
                      <a:pt x="9965" y="6668"/>
                      <a:pt x="9928" y="6799"/>
                      <a:pt x="9887" y="6934"/>
                    </a:cubicBezTo>
                    <a:cubicBezTo>
                      <a:pt x="9867" y="7002"/>
                      <a:pt x="9849" y="7069"/>
                      <a:pt x="9827" y="7135"/>
                    </a:cubicBezTo>
                    <a:cubicBezTo>
                      <a:pt x="9807" y="7201"/>
                      <a:pt x="9785" y="7268"/>
                      <a:pt x="9762" y="7335"/>
                    </a:cubicBezTo>
                    <a:cubicBezTo>
                      <a:pt x="9741" y="7401"/>
                      <a:pt x="9716" y="7469"/>
                      <a:pt x="9693" y="7536"/>
                    </a:cubicBezTo>
                    <a:cubicBezTo>
                      <a:pt x="9670" y="7603"/>
                      <a:pt x="9647" y="7669"/>
                      <a:pt x="9621" y="7735"/>
                    </a:cubicBezTo>
                    <a:cubicBezTo>
                      <a:pt x="9571" y="7869"/>
                      <a:pt x="9521" y="8001"/>
                      <a:pt x="9468" y="8134"/>
                    </a:cubicBezTo>
                    <a:cubicBezTo>
                      <a:pt x="9413" y="8267"/>
                      <a:pt x="9357" y="8402"/>
                      <a:pt x="9299" y="8533"/>
                    </a:cubicBezTo>
                    <a:cubicBezTo>
                      <a:pt x="9242" y="8665"/>
                      <a:pt x="9183" y="8797"/>
                      <a:pt x="9120" y="8928"/>
                    </a:cubicBezTo>
                    <a:cubicBezTo>
                      <a:pt x="9059" y="9060"/>
                      <a:pt x="8996" y="9191"/>
                      <a:pt x="8930" y="9321"/>
                    </a:cubicBezTo>
                    <a:cubicBezTo>
                      <a:pt x="8799" y="9579"/>
                      <a:pt x="8658" y="9837"/>
                      <a:pt x="8513" y="10088"/>
                    </a:cubicBezTo>
                    <a:cubicBezTo>
                      <a:pt x="8365" y="10340"/>
                      <a:pt x="8212" y="10587"/>
                      <a:pt x="8053" y="10830"/>
                    </a:cubicBezTo>
                    <a:cubicBezTo>
                      <a:pt x="7972" y="10952"/>
                      <a:pt x="7890" y="11070"/>
                      <a:pt x="7809" y="11190"/>
                    </a:cubicBezTo>
                    <a:cubicBezTo>
                      <a:pt x="7724" y="11307"/>
                      <a:pt x="7642" y="11425"/>
                      <a:pt x="7555" y="11540"/>
                    </a:cubicBezTo>
                    <a:cubicBezTo>
                      <a:pt x="7469" y="11655"/>
                      <a:pt x="7383" y="11767"/>
                      <a:pt x="7294" y="11880"/>
                    </a:cubicBezTo>
                    <a:cubicBezTo>
                      <a:pt x="7251" y="11936"/>
                      <a:pt x="7206" y="11989"/>
                      <a:pt x="7162" y="12045"/>
                    </a:cubicBezTo>
                    <a:cubicBezTo>
                      <a:pt x="7117" y="12101"/>
                      <a:pt x="7071" y="12154"/>
                      <a:pt x="7026" y="12209"/>
                    </a:cubicBezTo>
                    <a:cubicBezTo>
                      <a:pt x="6982" y="12262"/>
                      <a:pt x="6937" y="12314"/>
                      <a:pt x="6890" y="12368"/>
                    </a:cubicBezTo>
                    <a:cubicBezTo>
                      <a:pt x="6844" y="12422"/>
                      <a:pt x="6798" y="12475"/>
                      <a:pt x="6752" y="12527"/>
                    </a:cubicBezTo>
                    <a:cubicBezTo>
                      <a:pt x="6658" y="12630"/>
                      <a:pt x="6565" y="12734"/>
                      <a:pt x="6470" y="12831"/>
                    </a:cubicBezTo>
                    <a:cubicBezTo>
                      <a:pt x="6423" y="12880"/>
                      <a:pt x="6377" y="12931"/>
                      <a:pt x="6328" y="12979"/>
                    </a:cubicBezTo>
                    <a:cubicBezTo>
                      <a:pt x="6280" y="13028"/>
                      <a:pt x="6233" y="13076"/>
                      <a:pt x="6184" y="13125"/>
                    </a:cubicBezTo>
                    <a:lnTo>
                      <a:pt x="6039" y="13266"/>
                    </a:lnTo>
                    <a:cubicBezTo>
                      <a:pt x="5990" y="13312"/>
                      <a:pt x="5940" y="13359"/>
                      <a:pt x="5891" y="13404"/>
                    </a:cubicBezTo>
                    <a:cubicBezTo>
                      <a:pt x="5842" y="13448"/>
                      <a:pt x="5791" y="13491"/>
                      <a:pt x="5744" y="13536"/>
                    </a:cubicBezTo>
                    <a:cubicBezTo>
                      <a:pt x="5695" y="13582"/>
                      <a:pt x="5645" y="13625"/>
                      <a:pt x="5595" y="13668"/>
                    </a:cubicBezTo>
                    <a:cubicBezTo>
                      <a:pt x="5495" y="13754"/>
                      <a:pt x="5396" y="13836"/>
                      <a:pt x="5295" y="13917"/>
                    </a:cubicBezTo>
                    <a:cubicBezTo>
                      <a:pt x="5195" y="13999"/>
                      <a:pt x="5094" y="14075"/>
                      <a:pt x="4994" y="14151"/>
                    </a:cubicBezTo>
                    <a:cubicBezTo>
                      <a:pt x="4943" y="14188"/>
                      <a:pt x="4891" y="14226"/>
                      <a:pt x="4841" y="14262"/>
                    </a:cubicBezTo>
                    <a:cubicBezTo>
                      <a:pt x="4791" y="14298"/>
                      <a:pt x="4741" y="14332"/>
                      <a:pt x="4690" y="14368"/>
                    </a:cubicBezTo>
                    <a:cubicBezTo>
                      <a:pt x="4640" y="14404"/>
                      <a:pt x="4588" y="14439"/>
                      <a:pt x="4538" y="14473"/>
                    </a:cubicBezTo>
                    <a:cubicBezTo>
                      <a:pt x="4488" y="14506"/>
                      <a:pt x="4437" y="14539"/>
                      <a:pt x="4387" y="14571"/>
                    </a:cubicBezTo>
                    <a:cubicBezTo>
                      <a:pt x="4337" y="14604"/>
                      <a:pt x="4286" y="14636"/>
                      <a:pt x="4234" y="14667"/>
                    </a:cubicBezTo>
                    <a:cubicBezTo>
                      <a:pt x="4184" y="14699"/>
                      <a:pt x="4134" y="14728"/>
                      <a:pt x="4081" y="14758"/>
                    </a:cubicBezTo>
                    <a:cubicBezTo>
                      <a:pt x="4030" y="14789"/>
                      <a:pt x="3979" y="14818"/>
                      <a:pt x="3927" y="14847"/>
                    </a:cubicBezTo>
                    <a:cubicBezTo>
                      <a:pt x="3875" y="14876"/>
                      <a:pt x="3822" y="14902"/>
                      <a:pt x="3770" y="14929"/>
                    </a:cubicBezTo>
                    <a:cubicBezTo>
                      <a:pt x="3718" y="14956"/>
                      <a:pt x="3667" y="14984"/>
                      <a:pt x="3613" y="15008"/>
                    </a:cubicBezTo>
                    <a:cubicBezTo>
                      <a:pt x="3562" y="15034"/>
                      <a:pt x="3511" y="15058"/>
                      <a:pt x="3460" y="15081"/>
                    </a:cubicBezTo>
                    <a:cubicBezTo>
                      <a:pt x="3408" y="15107"/>
                      <a:pt x="3355" y="15130"/>
                      <a:pt x="3303" y="15152"/>
                    </a:cubicBezTo>
                    <a:cubicBezTo>
                      <a:pt x="3251" y="15173"/>
                      <a:pt x="3201" y="15195"/>
                      <a:pt x="3149" y="15216"/>
                    </a:cubicBezTo>
                    <a:cubicBezTo>
                      <a:pt x="3096" y="15237"/>
                      <a:pt x="3046" y="15257"/>
                      <a:pt x="2994" y="15275"/>
                    </a:cubicBezTo>
                    <a:cubicBezTo>
                      <a:pt x="2943" y="15295"/>
                      <a:pt x="2892" y="15314"/>
                      <a:pt x="2841" y="15331"/>
                    </a:cubicBezTo>
                    <a:cubicBezTo>
                      <a:pt x="2741" y="15366"/>
                      <a:pt x="2639" y="15398"/>
                      <a:pt x="2538" y="15426"/>
                    </a:cubicBezTo>
                    <a:cubicBezTo>
                      <a:pt x="2437" y="15455"/>
                      <a:pt x="2337" y="15482"/>
                      <a:pt x="2238" y="15504"/>
                    </a:cubicBezTo>
                    <a:cubicBezTo>
                      <a:pt x="2189" y="15515"/>
                      <a:pt x="2138" y="15526"/>
                      <a:pt x="2089" y="15534"/>
                    </a:cubicBezTo>
                    <a:cubicBezTo>
                      <a:pt x="2041" y="15544"/>
                      <a:pt x="1992" y="15553"/>
                      <a:pt x="1943" y="15560"/>
                    </a:cubicBezTo>
                    <a:cubicBezTo>
                      <a:pt x="1894" y="15569"/>
                      <a:pt x="1845" y="15576"/>
                      <a:pt x="1796" y="15582"/>
                    </a:cubicBezTo>
                    <a:cubicBezTo>
                      <a:pt x="1750" y="15587"/>
                      <a:pt x="1701" y="15592"/>
                      <a:pt x="1652" y="15597"/>
                    </a:cubicBezTo>
                    <a:cubicBezTo>
                      <a:pt x="1556" y="15606"/>
                      <a:pt x="1463" y="15613"/>
                      <a:pt x="1369" y="15616"/>
                    </a:cubicBezTo>
                    <a:cubicBezTo>
                      <a:pt x="1336" y="15617"/>
                      <a:pt x="1303" y="15618"/>
                      <a:pt x="1270" y="15618"/>
                    </a:cubicBezTo>
                    <a:cubicBezTo>
                      <a:pt x="1211" y="15618"/>
                      <a:pt x="1152" y="15616"/>
                      <a:pt x="1093" y="15613"/>
                    </a:cubicBezTo>
                    <a:cubicBezTo>
                      <a:pt x="1047" y="15612"/>
                      <a:pt x="1003" y="15609"/>
                      <a:pt x="958" y="15605"/>
                    </a:cubicBezTo>
                    <a:cubicBezTo>
                      <a:pt x="913" y="15599"/>
                      <a:pt x="870" y="15596"/>
                      <a:pt x="824" y="15590"/>
                    </a:cubicBezTo>
                    <a:cubicBezTo>
                      <a:pt x="737" y="15580"/>
                      <a:pt x="650" y="15567"/>
                      <a:pt x="564" y="15549"/>
                    </a:cubicBezTo>
                    <a:cubicBezTo>
                      <a:pt x="478" y="15533"/>
                      <a:pt x="393" y="15511"/>
                      <a:pt x="311" y="15488"/>
                    </a:cubicBezTo>
                    <a:cubicBezTo>
                      <a:pt x="228" y="15465"/>
                      <a:pt x="147" y="15438"/>
                      <a:pt x="68" y="15408"/>
                    </a:cubicBezTo>
                    <a:cubicBezTo>
                      <a:pt x="45" y="15398"/>
                      <a:pt x="24" y="15389"/>
                      <a:pt x="1" y="15380"/>
                    </a:cubicBezTo>
                    <a:lnTo>
                      <a:pt x="1" y="15380"/>
                    </a:lnTo>
                    <a:cubicBezTo>
                      <a:pt x="95" y="15458"/>
                      <a:pt x="198" y="15530"/>
                      <a:pt x="297" y="15584"/>
                    </a:cubicBezTo>
                    <a:cubicBezTo>
                      <a:pt x="771" y="15858"/>
                      <a:pt x="1299" y="15976"/>
                      <a:pt x="1850" y="15976"/>
                    </a:cubicBezTo>
                    <a:cubicBezTo>
                      <a:pt x="3111" y="15976"/>
                      <a:pt x="4489" y="15359"/>
                      <a:pt x="5605" y="14585"/>
                    </a:cubicBezTo>
                    <a:cubicBezTo>
                      <a:pt x="7233" y="13457"/>
                      <a:pt x="8303" y="12000"/>
                      <a:pt x="9202" y="10443"/>
                    </a:cubicBezTo>
                    <a:cubicBezTo>
                      <a:pt x="10100" y="8888"/>
                      <a:pt x="10828" y="7235"/>
                      <a:pt x="10989" y="5259"/>
                    </a:cubicBezTo>
                    <a:cubicBezTo>
                      <a:pt x="11150" y="3314"/>
                      <a:pt x="10761" y="1061"/>
                      <a:pt x="9202" y="161"/>
                    </a:cubicBezTo>
                    <a:cubicBezTo>
                      <a:pt x="9102" y="104"/>
                      <a:pt x="8989" y="49"/>
                      <a:pt x="88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25"/>
              <p:cNvSpPr/>
              <p:nvPr/>
            </p:nvSpPr>
            <p:spPr>
              <a:xfrm>
                <a:off x="7473687" y="2021851"/>
                <a:ext cx="363368" cy="492286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15786" extrusionOk="0">
                    <a:moveTo>
                      <a:pt x="9133" y="0"/>
                    </a:moveTo>
                    <a:cubicBezTo>
                      <a:pt x="9115" y="0"/>
                      <a:pt x="9097" y="0"/>
                      <a:pt x="9080" y="0"/>
                    </a:cubicBezTo>
                    <a:cubicBezTo>
                      <a:pt x="8976" y="2"/>
                      <a:pt x="8854" y="9"/>
                      <a:pt x="8743" y="22"/>
                    </a:cubicBezTo>
                    <a:cubicBezTo>
                      <a:pt x="8635" y="35"/>
                      <a:pt x="8505" y="54"/>
                      <a:pt x="8391" y="75"/>
                    </a:cubicBezTo>
                    <a:cubicBezTo>
                      <a:pt x="8276" y="97"/>
                      <a:pt x="8142" y="130"/>
                      <a:pt x="8023" y="161"/>
                    </a:cubicBezTo>
                    <a:cubicBezTo>
                      <a:pt x="7905" y="195"/>
                      <a:pt x="7764" y="239"/>
                      <a:pt x="7642" y="282"/>
                    </a:cubicBezTo>
                    <a:cubicBezTo>
                      <a:pt x="7521" y="325"/>
                      <a:pt x="7377" y="383"/>
                      <a:pt x="7252" y="438"/>
                    </a:cubicBezTo>
                    <a:cubicBezTo>
                      <a:pt x="7126" y="491"/>
                      <a:pt x="6981" y="561"/>
                      <a:pt x="6853" y="626"/>
                    </a:cubicBezTo>
                    <a:cubicBezTo>
                      <a:pt x="6726" y="691"/>
                      <a:pt x="6578" y="771"/>
                      <a:pt x="6449" y="847"/>
                    </a:cubicBezTo>
                    <a:cubicBezTo>
                      <a:pt x="6318" y="923"/>
                      <a:pt x="6165" y="1020"/>
                      <a:pt x="6032" y="1107"/>
                    </a:cubicBezTo>
                    <a:cubicBezTo>
                      <a:pt x="5899" y="1195"/>
                      <a:pt x="5744" y="1302"/>
                      <a:pt x="5613" y="1401"/>
                    </a:cubicBezTo>
                    <a:cubicBezTo>
                      <a:pt x="5480" y="1497"/>
                      <a:pt x="5327" y="1616"/>
                      <a:pt x="5196" y="1724"/>
                    </a:cubicBezTo>
                    <a:cubicBezTo>
                      <a:pt x="5066" y="1832"/>
                      <a:pt x="4915" y="1961"/>
                      <a:pt x="4785" y="2078"/>
                    </a:cubicBezTo>
                    <a:cubicBezTo>
                      <a:pt x="4653" y="2194"/>
                      <a:pt x="4506" y="2332"/>
                      <a:pt x="4378" y="2459"/>
                    </a:cubicBezTo>
                    <a:cubicBezTo>
                      <a:pt x="4250" y="2584"/>
                      <a:pt x="4107" y="2732"/>
                      <a:pt x="3982" y="2864"/>
                    </a:cubicBezTo>
                    <a:cubicBezTo>
                      <a:pt x="3855" y="2999"/>
                      <a:pt x="3717" y="3155"/>
                      <a:pt x="3595" y="3296"/>
                    </a:cubicBezTo>
                    <a:cubicBezTo>
                      <a:pt x="3473" y="3438"/>
                      <a:pt x="3340" y="3600"/>
                      <a:pt x="3221" y="3748"/>
                    </a:cubicBezTo>
                    <a:cubicBezTo>
                      <a:pt x="3103" y="3899"/>
                      <a:pt x="2977" y="4065"/>
                      <a:pt x="2862" y="4221"/>
                    </a:cubicBezTo>
                    <a:cubicBezTo>
                      <a:pt x="2636" y="4531"/>
                      <a:pt x="2393" y="4890"/>
                      <a:pt x="2187" y="5219"/>
                    </a:cubicBezTo>
                    <a:cubicBezTo>
                      <a:pt x="1976" y="5557"/>
                      <a:pt x="1775" y="5911"/>
                      <a:pt x="1589" y="6264"/>
                    </a:cubicBezTo>
                    <a:cubicBezTo>
                      <a:pt x="1400" y="6628"/>
                      <a:pt x="1237" y="6967"/>
                      <a:pt x="1078" y="7340"/>
                    </a:cubicBezTo>
                    <a:cubicBezTo>
                      <a:pt x="998" y="7527"/>
                      <a:pt x="928" y="7698"/>
                      <a:pt x="856" y="7885"/>
                    </a:cubicBezTo>
                    <a:cubicBezTo>
                      <a:pt x="784" y="8071"/>
                      <a:pt x="724" y="8241"/>
                      <a:pt x="659" y="8428"/>
                    </a:cubicBezTo>
                    <a:cubicBezTo>
                      <a:pt x="594" y="8618"/>
                      <a:pt x="541" y="8785"/>
                      <a:pt x="487" y="8971"/>
                    </a:cubicBezTo>
                    <a:cubicBezTo>
                      <a:pt x="431" y="9160"/>
                      <a:pt x="386" y="9324"/>
                      <a:pt x="339" y="9511"/>
                    </a:cubicBezTo>
                    <a:cubicBezTo>
                      <a:pt x="293" y="9697"/>
                      <a:pt x="257" y="9858"/>
                      <a:pt x="218" y="10043"/>
                    </a:cubicBezTo>
                    <a:cubicBezTo>
                      <a:pt x="182" y="10225"/>
                      <a:pt x="153" y="10383"/>
                      <a:pt x="124" y="10563"/>
                    </a:cubicBezTo>
                    <a:cubicBezTo>
                      <a:pt x="96" y="10743"/>
                      <a:pt x="74" y="10896"/>
                      <a:pt x="57" y="11072"/>
                    </a:cubicBezTo>
                    <a:cubicBezTo>
                      <a:pt x="37" y="11249"/>
                      <a:pt x="24" y="11395"/>
                      <a:pt x="15" y="11566"/>
                    </a:cubicBezTo>
                    <a:cubicBezTo>
                      <a:pt x="6" y="11735"/>
                      <a:pt x="1" y="11878"/>
                      <a:pt x="1" y="12042"/>
                    </a:cubicBezTo>
                    <a:lnTo>
                      <a:pt x="1" y="12064"/>
                    </a:lnTo>
                    <a:cubicBezTo>
                      <a:pt x="1" y="12198"/>
                      <a:pt x="5" y="12344"/>
                      <a:pt x="12" y="12474"/>
                    </a:cubicBezTo>
                    <a:cubicBezTo>
                      <a:pt x="19" y="12616"/>
                      <a:pt x="31" y="12775"/>
                      <a:pt x="48" y="12912"/>
                    </a:cubicBezTo>
                    <a:cubicBezTo>
                      <a:pt x="64" y="13047"/>
                      <a:pt x="86" y="13200"/>
                      <a:pt x="109" y="13328"/>
                    </a:cubicBezTo>
                    <a:cubicBezTo>
                      <a:pt x="130" y="13456"/>
                      <a:pt x="163" y="13599"/>
                      <a:pt x="193" y="13717"/>
                    </a:cubicBezTo>
                    <a:cubicBezTo>
                      <a:pt x="224" y="13836"/>
                      <a:pt x="264" y="13969"/>
                      <a:pt x="301" y="14078"/>
                    </a:cubicBezTo>
                    <a:cubicBezTo>
                      <a:pt x="339" y="14189"/>
                      <a:pt x="386" y="14311"/>
                      <a:pt x="431" y="14412"/>
                    </a:cubicBezTo>
                    <a:cubicBezTo>
                      <a:pt x="475" y="14512"/>
                      <a:pt x="530" y="14623"/>
                      <a:pt x="580" y="14713"/>
                    </a:cubicBezTo>
                    <a:cubicBezTo>
                      <a:pt x="630" y="14803"/>
                      <a:pt x="691" y="14902"/>
                      <a:pt x="747" y="14982"/>
                    </a:cubicBezTo>
                    <a:cubicBezTo>
                      <a:pt x="803" y="15061"/>
                      <a:pt x="869" y="15148"/>
                      <a:pt x="929" y="15220"/>
                    </a:cubicBezTo>
                    <a:cubicBezTo>
                      <a:pt x="991" y="15290"/>
                      <a:pt x="1062" y="15365"/>
                      <a:pt x="1128" y="15427"/>
                    </a:cubicBezTo>
                    <a:cubicBezTo>
                      <a:pt x="1172" y="15468"/>
                      <a:pt x="1220" y="15508"/>
                      <a:pt x="1270" y="15549"/>
                    </a:cubicBezTo>
                    <a:cubicBezTo>
                      <a:pt x="1292" y="15557"/>
                      <a:pt x="1315" y="15566"/>
                      <a:pt x="1338" y="15576"/>
                    </a:cubicBezTo>
                    <a:cubicBezTo>
                      <a:pt x="1417" y="15606"/>
                      <a:pt x="1497" y="15634"/>
                      <a:pt x="1581" y="15657"/>
                    </a:cubicBezTo>
                    <a:cubicBezTo>
                      <a:pt x="1663" y="15680"/>
                      <a:pt x="1747" y="15700"/>
                      <a:pt x="1834" y="15717"/>
                    </a:cubicBezTo>
                    <a:cubicBezTo>
                      <a:pt x="1919" y="15734"/>
                      <a:pt x="2006" y="15749"/>
                      <a:pt x="2094" y="15759"/>
                    </a:cubicBezTo>
                    <a:cubicBezTo>
                      <a:pt x="2137" y="15764"/>
                      <a:pt x="2183" y="15770"/>
                      <a:pt x="2228" y="15773"/>
                    </a:cubicBezTo>
                    <a:cubicBezTo>
                      <a:pt x="2271" y="15777"/>
                      <a:pt x="2317" y="15780"/>
                      <a:pt x="2363" y="15782"/>
                    </a:cubicBezTo>
                    <a:cubicBezTo>
                      <a:pt x="2420" y="15784"/>
                      <a:pt x="2478" y="15785"/>
                      <a:pt x="2537" y="15785"/>
                    </a:cubicBezTo>
                    <a:cubicBezTo>
                      <a:pt x="2571" y="15785"/>
                      <a:pt x="2605" y="15785"/>
                      <a:pt x="2639" y="15785"/>
                    </a:cubicBezTo>
                    <a:cubicBezTo>
                      <a:pt x="2732" y="15780"/>
                      <a:pt x="2827" y="15774"/>
                      <a:pt x="2923" y="15766"/>
                    </a:cubicBezTo>
                    <a:cubicBezTo>
                      <a:pt x="2970" y="15760"/>
                      <a:pt x="3018" y="15756"/>
                      <a:pt x="3067" y="15750"/>
                    </a:cubicBezTo>
                    <a:lnTo>
                      <a:pt x="3212" y="15728"/>
                    </a:lnTo>
                    <a:cubicBezTo>
                      <a:pt x="3261" y="15721"/>
                      <a:pt x="3309" y="15713"/>
                      <a:pt x="3359" y="15703"/>
                    </a:cubicBezTo>
                    <a:cubicBezTo>
                      <a:pt x="3408" y="15694"/>
                      <a:pt x="3457" y="15684"/>
                      <a:pt x="3507" y="15672"/>
                    </a:cubicBezTo>
                    <a:cubicBezTo>
                      <a:pt x="3606" y="15649"/>
                      <a:pt x="3707" y="15623"/>
                      <a:pt x="3808" y="15595"/>
                    </a:cubicBezTo>
                    <a:cubicBezTo>
                      <a:pt x="3905" y="15569"/>
                      <a:pt x="4009" y="15536"/>
                      <a:pt x="4111" y="15500"/>
                    </a:cubicBezTo>
                    <a:cubicBezTo>
                      <a:pt x="4161" y="15483"/>
                      <a:pt x="4212" y="15464"/>
                      <a:pt x="4263" y="15444"/>
                    </a:cubicBezTo>
                    <a:cubicBezTo>
                      <a:pt x="4315" y="15427"/>
                      <a:pt x="4365" y="15406"/>
                      <a:pt x="4419" y="15385"/>
                    </a:cubicBezTo>
                    <a:cubicBezTo>
                      <a:pt x="4470" y="15363"/>
                      <a:pt x="4521" y="15342"/>
                      <a:pt x="4572" y="15320"/>
                    </a:cubicBezTo>
                    <a:lnTo>
                      <a:pt x="4729" y="15250"/>
                    </a:lnTo>
                    <a:cubicBezTo>
                      <a:pt x="4781" y="15227"/>
                      <a:pt x="4831" y="15202"/>
                      <a:pt x="4883" y="15176"/>
                    </a:cubicBezTo>
                    <a:cubicBezTo>
                      <a:pt x="4936" y="15152"/>
                      <a:pt x="4988" y="15125"/>
                      <a:pt x="5040" y="15097"/>
                    </a:cubicBezTo>
                    <a:cubicBezTo>
                      <a:pt x="5093" y="15070"/>
                      <a:pt x="5145" y="15044"/>
                      <a:pt x="5196" y="15015"/>
                    </a:cubicBezTo>
                    <a:cubicBezTo>
                      <a:pt x="5247" y="14987"/>
                      <a:pt x="5299" y="14958"/>
                      <a:pt x="5350" y="14926"/>
                    </a:cubicBezTo>
                    <a:cubicBezTo>
                      <a:pt x="5401" y="14896"/>
                      <a:pt x="5452" y="14866"/>
                      <a:pt x="5504" y="14836"/>
                    </a:cubicBezTo>
                    <a:cubicBezTo>
                      <a:pt x="5554" y="14803"/>
                      <a:pt x="5606" y="14772"/>
                      <a:pt x="5656" y="14739"/>
                    </a:cubicBezTo>
                    <a:cubicBezTo>
                      <a:pt x="5707" y="14708"/>
                      <a:pt x="5757" y="14675"/>
                      <a:pt x="5807" y="14642"/>
                    </a:cubicBezTo>
                    <a:cubicBezTo>
                      <a:pt x="5858" y="14607"/>
                      <a:pt x="5910" y="14571"/>
                      <a:pt x="5960" y="14537"/>
                    </a:cubicBezTo>
                    <a:cubicBezTo>
                      <a:pt x="6010" y="14502"/>
                      <a:pt x="6060" y="14466"/>
                      <a:pt x="6111" y="14430"/>
                    </a:cubicBezTo>
                    <a:cubicBezTo>
                      <a:pt x="6161" y="14394"/>
                      <a:pt x="6213" y="14357"/>
                      <a:pt x="6263" y="14320"/>
                    </a:cubicBezTo>
                    <a:cubicBezTo>
                      <a:pt x="6367" y="14243"/>
                      <a:pt x="6464" y="14167"/>
                      <a:pt x="6565" y="14085"/>
                    </a:cubicBezTo>
                    <a:cubicBezTo>
                      <a:pt x="6666" y="14005"/>
                      <a:pt x="6765" y="13923"/>
                      <a:pt x="6864" y="13836"/>
                    </a:cubicBezTo>
                    <a:cubicBezTo>
                      <a:pt x="6914" y="13793"/>
                      <a:pt x="6965" y="13750"/>
                      <a:pt x="7014" y="13704"/>
                    </a:cubicBezTo>
                    <a:cubicBezTo>
                      <a:pt x="7061" y="13661"/>
                      <a:pt x="7111" y="13617"/>
                      <a:pt x="7160" y="13572"/>
                    </a:cubicBezTo>
                    <a:cubicBezTo>
                      <a:pt x="7211" y="13525"/>
                      <a:pt x="7259" y="13480"/>
                      <a:pt x="7308" y="13434"/>
                    </a:cubicBezTo>
                    <a:lnTo>
                      <a:pt x="7454" y="13293"/>
                    </a:lnTo>
                    <a:cubicBezTo>
                      <a:pt x="7501" y="13244"/>
                      <a:pt x="7548" y="13197"/>
                      <a:pt x="7597" y="13148"/>
                    </a:cubicBezTo>
                    <a:cubicBezTo>
                      <a:pt x="7645" y="13099"/>
                      <a:pt x="7692" y="13050"/>
                      <a:pt x="7740" y="13000"/>
                    </a:cubicBezTo>
                    <a:cubicBezTo>
                      <a:pt x="7835" y="12902"/>
                      <a:pt x="7928" y="12798"/>
                      <a:pt x="8021" y="12695"/>
                    </a:cubicBezTo>
                    <a:cubicBezTo>
                      <a:pt x="8069" y="12643"/>
                      <a:pt x="8113" y="12590"/>
                      <a:pt x="8159" y="12537"/>
                    </a:cubicBezTo>
                    <a:cubicBezTo>
                      <a:pt x="8205" y="12485"/>
                      <a:pt x="8251" y="12430"/>
                      <a:pt x="8296" y="12377"/>
                    </a:cubicBezTo>
                    <a:cubicBezTo>
                      <a:pt x="8342" y="12323"/>
                      <a:pt x="8387" y="12267"/>
                      <a:pt x="8431" y="12213"/>
                    </a:cubicBezTo>
                    <a:cubicBezTo>
                      <a:pt x="8474" y="12159"/>
                      <a:pt x="8519" y="12104"/>
                      <a:pt x="8565" y="12048"/>
                    </a:cubicBezTo>
                    <a:cubicBezTo>
                      <a:pt x="8653" y="11936"/>
                      <a:pt x="8739" y="11824"/>
                      <a:pt x="8825" y="11709"/>
                    </a:cubicBezTo>
                    <a:cubicBezTo>
                      <a:pt x="8911" y="11591"/>
                      <a:pt x="8996" y="11476"/>
                      <a:pt x="9078" y="11358"/>
                    </a:cubicBezTo>
                    <a:cubicBezTo>
                      <a:pt x="9162" y="11239"/>
                      <a:pt x="9242" y="11119"/>
                      <a:pt x="9323" y="10999"/>
                    </a:cubicBezTo>
                    <a:cubicBezTo>
                      <a:pt x="9482" y="10756"/>
                      <a:pt x="9637" y="10508"/>
                      <a:pt x="9783" y="10257"/>
                    </a:cubicBezTo>
                    <a:cubicBezTo>
                      <a:pt x="9928" y="10005"/>
                      <a:pt x="10069" y="9748"/>
                      <a:pt x="10200" y="9489"/>
                    </a:cubicBezTo>
                    <a:cubicBezTo>
                      <a:pt x="10264" y="9360"/>
                      <a:pt x="10329" y="9229"/>
                      <a:pt x="10391" y="9097"/>
                    </a:cubicBezTo>
                    <a:cubicBezTo>
                      <a:pt x="10453" y="8966"/>
                      <a:pt x="10513" y="8833"/>
                      <a:pt x="10570" y="8701"/>
                    </a:cubicBezTo>
                    <a:cubicBezTo>
                      <a:pt x="10628" y="8569"/>
                      <a:pt x="10683" y="8435"/>
                      <a:pt x="10737" y="8303"/>
                    </a:cubicBezTo>
                    <a:cubicBezTo>
                      <a:pt x="10790" y="8172"/>
                      <a:pt x="10844" y="8037"/>
                      <a:pt x="10891" y="7903"/>
                    </a:cubicBezTo>
                    <a:cubicBezTo>
                      <a:pt x="10917" y="7837"/>
                      <a:pt x="10940" y="7771"/>
                      <a:pt x="10963" y="7705"/>
                    </a:cubicBezTo>
                    <a:cubicBezTo>
                      <a:pt x="10987" y="7637"/>
                      <a:pt x="11010" y="7570"/>
                      <a:pt x="11032" y="7504"/>
                    </a:cubicBezTo>
                    <a:lnTo>
                      <a:pt x="11097" y="7304"/>
                    </a:lnTo>
                    <a:cubicBezTo>
                      <a:pt x="11117" y="7238"/>
                      <a:pt x="11138" y="7169"/>
                      <a:pt x="11157" y="7102"/>
                    </a:cubicBezTo>
                    <a:cubicBezTo>
                      <a:pt x="11197" y="6969"/>
                      <a:pt x="11235" y="6837"/>
                      <a:pt x="11271" y="6703"/>
                    </a:cubicBezTo>
                    <a:cubicBezTo>
                      <a:pt x="11286" y="6637"/>
                      <a:pt x="11305" y="6571"/>
                      <a:pt x="11321" y="6504"/>
                    </a:cubicBezTo>
                    <a:cubicBezTo>
                      <a:pt x="11337" y="6437"/>
                      <a:pt x="11351" y="6372"/>
                      <a:pt x="11368" y="6306"/>
                    </a:cubicBezTo>
                    <a:cubicBezTo>
                      <a:pt x="11383" y="6241"/>
                      <a:pt x="11397" y="6175"/>
                      <a:pt x="11411" y="6109"/>
                    </a:cubicBezTo>
                    <a:cubicBezTo>
                      <a:pt x="11426" y="6042"/>
                      <a:pt x="11437" y="5977"/>
                      <a:pt x="11450" y="5912"/>
                    </a:cubicBezTo>
                    <a:cubicBezTo>
                      <a:pt x="11463" y="5847"/>
                      <a:pt x="11476" y="5781"/>
                      <a:pt x="11486" y="5717"/>
                    </a:cubicBezTo>
                    <a:lnTo>
                      <a:pt x="11519" y="5523"/>
                    </a:lnTo>
                    <a:cubicBezTo>
                      <a:pt x="11538" y="5393"/>
                      <a:pt x="11558" y="5264"/>
                      <a:pt x="11572" y="5136"/>
                    </a:cubicBezTo>
                    <a:cubicBezTo>
                      <a:pt x="11588" y="5011"/>
                      <a:pt x="11601" y="4883"/>
                      <a:pt x="11613" y="4758"/>
                    </a:cubicBezTo>
                    <a:cubicBezTo>
                      <a:pt x="11616" y="4694"/>
                      <a:pt x="11621" y="4633"/>
                      <a:pt x="11624" y="4571"/>
                    </a:cubicBezTo>
                    <a:cubicBezTo>
                      <a:pt x="11629" y="4508"/>
                      <a:pt x="11631" y="4444"/>
                      <a:pt x="11634" y="4384"/>
                    </a:cubicBezTo>
                    <a:cubicBezTo>
                      <a:pt x="11636" y="4321"/>
                      <a:pt x="11637" y="4262"/>
                      <a:pt x="11639" y="4200"/>
                    </a:cubicBezTo>
                    <a:cubicBezTo>
                      <a:pt x="11641" y="4141"/>
                      <a:pt x="11641" y="4081"/>
                      <a:pt x="11641" y="4020"/>
                    </a:cubicBezTo>
                    <a:cubicBezTo>
                      <a:pt x="11641" y="3961"/>
                      <a:pt x="11641" y="3902"/>
                      <a:pt x="11639" y="3845"/>
                    </a:cubicBezTo>
                    <a:cubicBezTo>
                      <a:pt x="11637" y="3786"/>
                      <a:pt x="11636" y="3728"/>
                      <a:pt x="11652" y="3681"/>
                    </a:cubicBezTo>
                    <a:cubicBezTo>
                      <a:pt x="11647" y="3566"/>
                      <a:pt x="11640" y="3454"/>
                      <a:pt x="11630" y="3342"/>
                    </a:cubicBezTo>
                    <a:cubicBezTo>
                      <a:pt x="11618" y="3229"/>
                      <a:pt x="11607" y="3122"/>
                      <a:pt x="11593" y="3012"/>
                    </a:cubicBezTo>
                    <a:cubicBezTo>
                      <a:pt x="11583" y="2958"/>
                      <a:pt x="11575" y="2905"/>
                      <a:pt x="11567" y="2850"/>
                    </a:cubicBezTo>
                    <a:cubicBezTo>
                      <a:pt x="11560" y="2798"/>
                      <a:pt x="11551" y="2746"/>
                      <a:pt x="11539" y="2695"/>
                    </a:cubicBezTo>
                    <a:lnTo>
                      <a:pt x="11508" y="2538"/>
                    </a:lnTo>
                    <a:cubicBezTo>
                      <a:pt x="11495" y="2486"/>
                      <a:pt x="11485" y="2436"/>
                      <a:pt x="11472" y="2386"/>
                    </a:cubicBezTo>
                    <a:cubicBezTo>
                      <a:pt x="11459" y="2335"/>
                      <a:pt x="11446" y="2286"/>
                      <a:pt x="11432" y="2236"/>
                    </a:cubicBezTo>
                    <a:lnTo>
                      <a:pt x="11388" y="2091"/>
                    </a:lnTo>
                    <a:cubicBezTo>
                      <a:pt x="11360" y="1994"/>
                      <a:pt x="11328" y="1900"/>
                      <a:pt x="11294" y="1808"/>
                    </a:cubicBezTo>
                    <a:cubicBezTo>
                      <a:pt x="11278" y="1762"/>
                      <a:pt x="11259" y="1717"/>
                      <a:pt x="11242" y="1671"/>
                    </a:cubicBezTo>
                    <a:cubicBezTo>
                      <a:pt x="11223" y="1626"/>
                      <a:pt x="11204" y="1582"/>
                      <a:pt x="11184" y="1539"/>
                    </a:cubicBezTo>
                    <a:cubicBezTo>
                      <a:pt x="11166" y="1496"/>
                      <a:pt x="11147" y="1454"/>
                      <a:pt x="11125" y="1411"/>
                    </a:cubicBezTo>
                    <a:cubicBezTo>
                      <a:pt x="11105" y="1368"/>
                      <a:pt x="11084" y="1326"/>
                      <a:pt x="11062" y="1286"/>
                    </a:cubicBezTo>
                    <a:cubicBezTo>
                      <a:pt x="11018" y="1202"/>
                      <a:pt x="10972" y="1123"/>
                      <a:pt x="10924" y="1046"/>
                    </a:cubicBezTo>
                    <a:cubicBezTo>
                      <a:pt x="10875" y="969"/>
                      <a:pt x="10825" y="895"/>
                      <a:pt x="10773" y="823"/>
                    </a:cubicBezTo>
                    <a:cubicBezTo>
                      <a:pt x="10720" y="751"/>
                      <a:pt x="10667" y="683"/>
                      <a:pt x="10609" y="617"/>
                    </a:cubicBezTo>
                    <a:cubicBezTo>
                      <a:pt x="10496" y="484"/>
                      <a:pt x="10373" y="363"/>
                      <a:pt x="10244" y="253"/>
                    </a:cubicBezTo>
                    <a:cubicBezTo>
                      <a:pt x="10214" y="229"/>
                      <a:pt x="10184" y="203"/>
                      <a:pt x="10152" y="180"/>
                    </a:cubicBezTo>
                    <a:cubicBezTo>
                      <a:pt x="10093" y="157"/>
                      <a:pt x="10034" y="136"/>
                      <a:pt x="9975" y="117"/>
                    </a:cubicBezTo>
                    <a:cubicBezTo>
                      <a:pt x="9889" y="90"/>
                      <a:pt x="9788" y="67"/>
                      <a:pt x="9696" y="49"/>
                    </a:cubicBezTo>
                    <a:cubicBezTo>
                      <a:pt x="9603" y="31"/>
                      <a:pt x="9496" y="16"/>
                      <a:pt x="9397" y="9"/>
                    </a:cubicBezTo>
                    <a:cubicBezTo>
                      <a:pt x="9316" y="3"/>
                      <a:pt x="9222" y="0"/>
                      <a:pt x="9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25"/>
              <p:cNvSpPr/>
              <p:nvPr/>
            </p:nvSpPr>
            <p:spPr>
              <a:xfrm>
                <a:off x="7376267" y="1939524"/>
                <a:ext cx="453087" cy="624355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20021" extrusionOk="0">
                    <a:moveTo>
                      <a:pt x="14527" y="1336"/>
                    </a:moveTo>
                    <a:lnTo>
                      <a:pt x="14528" y="1337"/>
                    </a:lnTo>
                    <a:cubicBezTo>
                      <a:pt x="14528" y="1336"/>
                      <a:pt x="14527" y="1336"/>
                      <a:pt x="14527" y="1336"/>
                    </a:cubicBezTo>
                    <a:close/>
                    <a:moveTo>
                      <a:pt x="11132" y="1"/>
                    </a:moveTo>
                    <a:cubicBezTo>
                      <a:pt x="10025" y="1"/>
                      <a:pt x="8846" y="374"/>
                      <a:pt x="7823" y="888"/>
                    </a:cubicBezTo>
                    <a:cubicBezTo>
                      <a:pt x="5605" y="2006"/>
                      <a:pt x="4114" y="3788"/>
                      <a:pt x="2843" y="5809"/>
                    </a:cubicBezTo>
                    <a:cubicBezTo>
                      <a:pt x="1246" y="8349"/>
                      <a:pt x="1" y="11268"/>
                      <a:pt x="1" y="14214"/>
                    </a:cubicBezTo>
                    <a:cubicBezTo>
                      <a:pt x="1" y="14684"/>
                      <a:pt x="32" y="15157"/>
                      <a:pt x="98" y="15631"/>
                    </a:cubicBezTo>
                    <a:cubicBezTo>
                      <a:pt x="231" y="16574"/>
                      <a:pt x="593" y="17437"/>
                      <a:pt x="1188" y="18222"/>
                    </a:cubicBezTo>
                    <a:cubicBezTo>
                      <a:pt x="1483" y="18610"/>
                      <a:pt x="1831" y="18921"/>
                      <a:pt x="2233" y="19152"/>
                    </a:cubicBezTo>
                    <a:lnTo>
                      <a:pt x="3739" y="20020"/>
                    </a:lnTo>
                    <a:cubicBezTo>
                      <a:pt x="3336" y="19787"/>
                      <a:pt x="2987" y="19477"/>
                      <a:pt x="2692" y="19089"/>
                    </a:cubicBezTo>
                    <a:cubicBezTo>
                      <a:pt x="2097" y="18305"/>
                      <a:pt x="1735" y="17443"/>
                      <a:pt x="1604" y="16499"/>
                    </a:cubicBezTo>
                    <a:cubicBezTo>
                      <a:pt x="1536" y="16025"/>
                      <a:pt x="1504" y="15552"/>
                      <a:pt x="1504" y="15082"/>
                    </a:cubicBezTo>
                    <a:cubicBezTo>
                      <a:pt x="1504" y="12136"/>
                      <a:pt x="2749" y="9218"/>
                      <a:pt x="4347" y="6677"/>
                    </a:cubicBezTo>
                    <a:cubicBezTo>
                      <a:pt x="5618" y="4657"/>
                      <a:pt x="7110" y="2876"/>
                      <a:pt x="9327" y="1758"/>
                    </a:cubicBezTo>
                    <a:cubicBezTo>
                      <a:pt x="10351" y="1242"/>
                      <a:pt x="11529" y="869"/>
                      <a:pt x="12636" y="869"/>
                    </a:cubicBezTo>
                    <a:cubicBezTo>
                      <a:pt x="13310" y="869"/>
                      <a:pt x="13957" y="1007"/>
                      <a:pt x="14527" y="1336"/>
                    </a:cubicBezTo>
                    <a:lnTo>
                      <a:pt x="14527" y="1336"/>
                    </a:lnTo>
                    <a:lnTo>
                      <a:pt x="13023" y="468"/>
                    </a:lnTo>
                    <a:cubicBezTo>
                      <a:pt x="12454" y="139"/>
                      <a:pt x="11806" y="1"/>
                      <a:pt x="11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25"/>
              <p:cNvSpPr/>
              <p:nvPr/>
            </p:nvSpPr>
            <p:spPr>
              <a:xfrm>
                <a:off x="7459716" y="1999741"/>
                <a:ext cx="444137" cy="569594"/>
              </a:xfrm>
              <a:custGeom>
                <a:avLst/>
                <a:gdLst/>
                <a:ahLst/>
                <a:cxnLst/>
                <a:rect l="l" t="t" r="r" b="b"/>
                <a:pathLst>
                  <a:path w="14242" h="18265" extrusionOk="0">
                    <a:moveTo>
                      <a:pt x="10231" y="253"/>
                    </a:moveTo>
                    <a:cubicBezTo>
                      <a:pt x="10517" y="253"/>
                      <a:pt x="10788" y="286"/>
                      <a:pt x="11044" y="351"/>
                    </a:cubicBezTo>
                    <a:cubicBezTo>
                      <a:pt x="11499" y="469"/>
                      <a:pt x="11954" y="707"/>
                      <a:pt x="12360" y="1034"/>
                    </a:cubicBezTo>
                    <a:cubicBezTo>
                      <a:pt x="12752" y="1355"/>
                      <a:pt x="13093" y="1753"/>
                      <a:pt x="13343" y="2189"/>
                    </a:cubicBezTo>
                    <a:cubicBezTo>
                      <a:pt x="13911" y="3176"/>
                      <a:pt x="14082" y="4437"/>
                      <a:pt x="13881" y="6151"/>
                    </a:cubicBezTo>
                    <a:cubicBezTo>
                      <a:pt x="13682" y="7827"/>
                      <a:pt x="13191" y="9465"/>
                      <a:pt x="12417" y="11016"/>
                    </a:cubicBezTo>
                    <a:cubicBezTo>
                      <a:pt x="11660" y="12539"/>
                      <a:pt x="10632" y="13978"/>
                      <a:pt x="9447" y="15179"/>
                    </a:cubicBezTo>
                    <a:cubicBezTo>
                      <a:pt x="8376" y="16266"/>
                      <a:pt x="7296" y="17031"/>
                      <a:pt x="6149" y="17516"/>
                    </a:cubicBezTo>
                    <a:cubicBezTo>
                      <a:pt x="5373" y="17845"/>
                      <a:pt x="4661" y="18009"/>
                      <a:pt x="4021" y="18009"/>
                    </a:cubicBezTo>
                    <a:cubicBezTo>
                      <a:pt x="3737" y="18009"/>
                      <a:pt x="3462" y="17976"/>
                      <a:pt x="3206" y="17910"/>
                    </a:cubicBezTo>
                    <a:cubicBezTo>
                      <a:pt x="2750" y="17793"/>
                      <a:pt x="2296" y="17557"/>
                      <a:pt x="1891" y="17227"/>
                    </a:cubicBezTo>
                    <a:cubicBezTo>
                      <a:pt x="1497" y="16908"/>
                      <a:pt x="1156" y="16509"/>
                      <a:pt x="906" y="16075"/>
                    </a:cubicBezTo>
                    <a:cubicBezTo>
                      <a:pt x="460" y="15300"/>
                      <a:pt x="259" y="14346"/>
                      <a:pt x="289" y="13157"/>
                    </a:cubicBezTo>
                    <a:cubicBezTo>
                      <a:pt x="298" y="12825"/>
                      <a:pt x="324" y="12484"/>
                      <a:pt x="368" y="12110"/>
                    </a:cubicBezTo>
                    <a:cubicBezTo>
                      <a:pt x="467" y="11260"/>
                      <a:pt x="643" y="10415"/>
                      <a:pt x="892" y="9600"/>
                    </a:cubicBezTo>
                    <a:cubicBezTo>
                      <a:pt x="1132" y="8805"/>
                      <a:pt x="1448" y="8013"/>
                      <a:pt x="1830" y="7245"/>
                    </a:cubicBezTo>
                    <a:cubicBezTo>
                      <a:pt x="2589" y="5724"/>
                      <a:pt x="3617" y="4282"/>
                      <a:pt x="4802" y="3082"/>
                    </a:cubicBezTo>
                    <a:cubicBezTo>
                      <a:pt x="5874" y="1995"/>
                      <a:pt x="6954" y="1231"/>
                      <a:pt x="8101" y="745"/>
                    </a:cubicBezTo>
                    <a:cubicBezTo>
                      <a:pt x="8878" y="417"/>
                      <a:pt x="9591" y="253"/>
                      <a:pt x="10231" y="253"/>
                    </a:cubicBezTo>
                    <a:close/>
                    <a:moveTo>
                      <a:pt x="10229" y="1"/>
                    </a:moveTo>
                    <a:cubicBezTo>
                      <a:pt x="9553" y="1"/>
                      <a:pt x="8806" y="172"/>
                      <a:pt x="7999" y="513"/>
                    </a:cubicBezTo>
                    <a:cubicBezTo>
                      <a:pt x="6820" y="1011"/>
                      <a:pt x="5713" y="1793"/>
                      <a:pt x="4617" y="2906"/>
                    </a:cubicBezTo>
                    <a:cubicBezTo>
                      <a:pt x="3415" y="4125"/>
                      <a:pt x="2371" y="5589"/>
                      <a:pt x="1599" y="7136"/>
                    </a:cubicBezTo>
                    <a:cubicBezTo>
                      <a:pt x="1211" y="7916"/>
                      <a:pt x="890" y="8722"/>
                      <a:pt x="646" y="9529"/>
                    </a:cubicBezTo>
                    <a:cubicBezTo>
                      <a:pt x="394" y="10360"/>
                      <a:pt x="216" y="11219"/>
                      <a:pt x="114" y="12083"/>
                    </a:cubicBezTo>
                    <a:cubicBezTo>
                      <a:pt x="68" y="12462"/>
                      <a:pt x="42" y="12812"/>
                      <a:pt x="32" y="13150"/>
                    </a:cubicBezTo>
                    <a:cubicBezTo>
                      <a:pt x="0" y="14387"/>
                      <a:pt x="214" y="15385"/>
                      <a:pt x="683" y="16202"/>
                    </a:cubicBezTo>
                    <a:cubicBezTo>
                      <a:pt x="949" y="16665"/>
                      <a:pt x="1310" y="17089"/>
                      <a:pt x="1727" y="17427"/>
                    </a:cubicBezTo>
                    <a:cubicBezTo>
                      <a:pt x="2162" y="17779"/>
                      <a:pt x="2651" y="18032"/>
                      <a:pt x="3140" y="18157"/>
                    </a:cubicBezTo>
                    <a:cubicBezTo>
                      <a:pt x="3418" y="18229"/>
                      <a:pt x="3711" y="18265"/>
                      <a:pt x="4020" y="18265"/>
                    </a:cubicBezTo>
                    <a:cubicBezTo>
                      <a:pt x="4694" y="18265"/>
                      <a:pt x="5440" y="18095"/>
                      <a:pt x="6245" y="17754"/>
                    </a:cubicBezTo>
                    <a:cubicBezTo>
                      <a:pt x="7424" y="17257"/>
                      <a:pt x="8531" y="16475"/>
                      <a:pt x="9627" y="15362"/>
                    </a:cubicBezTo>
                    <a:cubicBezTo>
                      <a:pt x="10832" y="14140"/>
                      <a:pt x="11874" y="12678"/>
                      <a:pt x="12644" y="11132"/>
                    </a:cubicBezTo>
                    <a:cubicBezTo>
                      <a:pt x="13431" y="9552"/>
                      <a:pt x="13931" y="7889"/>
                      <a:pt x="14132" y="6184"/>
                    </a:cubicBezTo>
                    <a:cubicBezTo>
                      <a:pt x="14227" y="5380"/>
                      <a:pt x="14242" y="4686"/>
                      <a:pt x="14176" y="4065"/>
                    </a:cubicBezTo>
                    <a:cubicBezTo>
                      <a:pt x="14092" y="3294"/>
                      <a:pt x="13894" y="2640"/>
                      <a:pt x="13563" y="2065"/>
                    </a:cubicBezTo>
                    <a:cubicBezTo>
                      <a:pt x="13297" y="1602"/>
                      <a:pt x="12935" y="1178"/>
                      <a:pt x="12518" y="840"/>
                    </a:cubicBezTo>
                    <a:cubicBezTo>
                      <a:pt x="12084" y="487"/>
                      <a:pt x="11595" y="234"/>
                      <a:pt x="11106" y="107"/>
                    </a:cubicBezTo>
                    <a:cubicBezTo>
                      <a:pt x="10829" y="36"/>
                      <a:pt x="10536" y="1"/>
                      <a:pt x="10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25"/>
              <p:cNvSpPr/>
              <p:nvPr/>
            </p:nvSpPr>
            <p:spPr>
              <a:xfrm>
                <a:off x="7684586" y="2170507"/>
                <a:ext cx="320987" cy="404719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12978" extrusionOk="0">
                    <a:moveTo>
                      <a:pt x="7609" y="1206"/>
                    </a:moveTo>
                    <a:cubicBezTo>
                      <a:pt x="7788" y="1206"/>
                      <a:pt x="7965" y="1226"/>
                      <a:pt x="8138" y="1270"/>
                    </a:cubicBezTo>
                    <a:cubicBezTo>
                      <a:pt x="8749" y="1425"/>
                      <a:pt x="9301" y="1893"/>
                      <a:pt x="9620" y="2451"/>
                    </a:cubicBezTo>
                    <a:cubicBezTo>
                      <a:pt x="10050" y="3197"/>
                      <a:pt x="10066" y="4105"/>
                      <a:pt x="9965" y="4968"/>
                    </a:cubicBezTo>
                    <a:cubicBezTo>
                      <a:pt x="9836" y="6055"/>
                      <a:pt x="9522" y="7070"/>
                      <a:pt x="9045" y="8029"/>
                    </a:cubicBezTo>
                    <a:cubicBezTo>
                      <a:pt x="8569" y="8985"/>
                      <a:pt x="7931" y="9882"/>
                      <a:pt x="7180" y="10644"/>
                    </a:cubicBezTo>
                    <a:cubicBezTo>
                      <a:pt x="6579" y="11252"/>
                      <a:pt x="5906" y="11775"/>
                      <a:pt x="5098" y="12117"/>
                    </a:cubicBezTo>
                    <a:cubicBezTo>
                      <a:pt x="4668" y="12299"/>
                      <a:pt x="4199" y="12429"/>
                      <a:pt x="3742" y="12429"/>
                    </a:cubicBezTo>
                    <a:cubicBezTo>
                      <a:pt x="3563" y="12429"/>
                      <a:pt x="3386" y="12409"/>
                      <a:pt x="3214" y="12365"/>
                    </a:cubicBezTo>
                    <a:cubicBezTo>
                      <a:pt x="2603" y="12206"/>
                      <a:pt x="2051" y="11739"/>
                      <a:pt x="1731" y="11183"/>
                    </a:cubicBezTo>
                    <a:cubicBezTo>
                      <a:pt x="1411" y="10625"/>
                      <a:pt x="1320" y="9975"/>
                      <a:pt x="1338" y="9323"/>
                    </a:cubicBezTo>
                    <a:cubicBezTo>
                      <a:pt x="1345" y="9101"/>
                      <a:pt x="1363" y="8883"/>
                      <a:pt x="1388" y="8664"/>
                    </a:cubicBezTo>
                    <a:cubicBezTo>
                      <a:pt x="1516" y="7577"/>
                      <a:pt x="1831" y="6562"/>
                      <a:pt x="2307" y="5606"/>
                    </a:cubicBezTo>
                    <a:cubicBezTo>
                      <a:pt x="2782" y="4650"/>
                      <a:pt x="3421" y="3753"/>
                      <a:pt x="4171" y="2991"/>
                    </a:cubicBezTo>
                    <a:cubicBezTo>
                      <a:pt x="4772" y="2383"/>
                      <a:pt x="5446" y="1860"/>
                      <a:pt x="6253" y="1517"/>
                    </a:cubicBezTo>
                    <a:cubicBezTo>
                      <a:pt x="6683" y="1336"/>
                      <a:pt x="7152" y="1206"/>
                      <a:pt x="7609" y="1206"/>
                    </a:cubicBezTo>
                    <a:close/>
                    <a:moveTo>
                      <a:pt x="7304" y="1"/>
                    </a:moveTo>
                    <a:cubicBezTo>
                      <a:pt x="6578" y="1"/>
                      <a:pt x="5804" y="247"/>
                      <a:pt x="5133" y="584"/>
                    </a:cubicBezTo>
                    <a:cubicBezTo>
                      <a:pt x="3678" y="1318"/>
                      <a:pt x="2700" y="2486"/>
                      <a:pt x="1867" y="3812"/>
                    </a:cubicBezTo>
                    <a:cubicBezTo>
                      <a:pt x="819" y="5478"/>
                      <a:pt x="0" y="7395"/>
                      <a:pt x="0" y="9325"/>
                    </a:cubicBezTo>
                    <a:cubicBezTo>
                      <a:pt x="0" y="9634"/>
                      <a:pt x="22" y="9946"/>
                      <a:pt x="65" y="10257"/>
                    </a:cubicBezTo>
                    <a:cubicBezTo>
                      <a:pt x="151" y="10875"/>
                      <a:pt x="390" y="11442"/>
                      <a:pt x="781" y="11955"/>
                    </a:cubicBezTo>
                    <a:cubicBezTo>
                      <a:pt x="975" y="12211"/>
                      <a:pt x="1202" y="12413"/>
                      <a:pt x="1467" y="12566"/>
                    </a:cubicBezTo>
                    <a:cubicBezTo>
                      <a:pt x="1576" y="12629"/>
                      <a:pt x="1681" y="12681"/>
                      <a:pt x="1796" y="12730"/>
                    </a:cubicBezTo>
                    <a:cubicBezTo>
                      <a:pt x="1936" y="12787"/>
                      <a:pt x="2062" y="12830"/>
                      <a:pt x="2209" y="12869"/>
                    </a:cubicBezTo>
                    <a:cubicBezTo>
                      <a:pt x="2357" y="12909"/>
                      <a:pt x="2486" y="12932"/>
                      <a:pt x="2640" y="12953"/>
                    </a:cubicBezTo>
                    <a:cubicBezTo>
                      <a:pt x="2778" y="12968"/>
                      <a:pt x="2897" y="12978"/>
                      <a:pt x="3033" y="12978"/>
                    </a:cubicBezTo>
                    <a:cubicBezTo>
                      <a:pt x="3050" y="12978"/>
                      <a:pt x="3068" y="12977"/>
                      <a:pt x="3086" y="12977"/>
                    </a:cubicBezTo>
                    <a:cubicBezTo>
                      <a:pt x="3247" y="12976"/>
                      <a:pt x="3379" y="12967"/>
                      <a:pt x="3541" y="12947"/>
                    </a:cubicBezTo>
                    <a:cubicBezTo>
                      <a:pt x="3704" y="12925"/>
                      <a:pt x="3838" y="12902"/>
                      <a:pt x="4002" y="12862"/>
                    </a:cubicBezTo>
                    <a:cubicBezTo>
                      <a:pt x="4167" y="12823"/>
                      <a:pt x="4299" y="12786"/>
                      <a:pt x="4463" y="12728"/>
                    </a:cubicBezTo>
                    <a:cubicBezTo>
                      <a:pt x="4627" y="12672"/>
                      <a:pt x="4759" y="12618"/>
                      <a:pt x="4923" y="12544"/>
                    </a:cubicBezTo>
                    <a:cubicBezTo>
                      <a:pt x="5087" y="12472"/>
                      <a:pt x="5219" y="12405"/>
                      <a:pt x="5382" y="12314"/>
                    </a:cubicBezTo>
                    <a:cubicBezTo>
                      <a:pt x="5540" y="12227"/>
                      <a:pt x="5665" y="12150"/>
                      <a:pt x="5820" y="12048"/>
                    </a:cubicBezTo>
                    <a:cubicBezTo>
                      <a:pt x="5974" y="11948"/>
                      <a:pt x="6101" y="11860"/>
                      <a:pt x="6251" y="11745"/>
                    </a:cubicBezTo>
                    <a:cubicBezTo>
                      <a:pt x="6404" y="11629"/>
                      <a:pt x="6526" y="11529"/>
                      <a:pt x="6673" y="11401"/>
                    </a:cubicBezTo>
                    <a:cubicBezTo>
                      <a:pt x="6822" y="11273"/>
                      <a:pt x="6943" y="11163"/>
                      <a:pt x="7085" y="11025"/>
                    </a:cubicBezTo>
                    <a:cubicBezTo>
                      <a:pt x="7226" y="10884"/>
                      <a:pt x="7346" y="10762"/>
                      <a:pt x="7482" y="10612"/>
                    </a:cubicBezTo>
                    <a:cubicBezTo>
                      <a:pt x="7619" y="10464"/>
                      <a:pt x="7734" y="10330"/>
                      <a:pt x="7863" y="10172"/>
                    </a:cubicBezTo>
                    <a:cubicBezTo>
                      <a:pt x="8362" y="9560"/>
                      <a:pt x="8800" y="8890"/>
                      <a:pt x="9167" y="8174"/>
                    </a:cubicBezTo>
                    <a:cubicBezTo>
                      <a:pt x="9258" y="8000"/>
                      <a:pt x="9350" y="7809"/>
                      <a:pt x="9429" y="7632"/>
                    </a:cubicBezTo>
                    <a:cubicBezTo>
                      <a:pt x="9508" y="7455"/>
                      <a:pt x="9590" y="7258"/>
                      <a:pt x="9659" y="7080"/>
                    </a:cubicBezTo>
                    <a:cubicBezTo>
                      <a:pt x="9725" y="6903"/>
                      <a:pt x="9797" y="6699"/>
                      <a:pt x="9854" y="6522"/>
                    </a:cubicBezTo>
                    <a:cubicBezTo>
                      <a:pt x="9910" y="6345"/>
                      <a:pt x="9971" y="6140"/>
                      <a:pt x="10015" y="5964"/>
                    </a:cubicBezTo>
                    <a:cubicBezTo>
                      <a:pt x="10061" y="5789"/>
                      <a:pt x="10107" y="5582"/>
                      <a:pt x="10142" y="5408"/>
                    </a:cubicBezTo>
                    <a:cubicBezTo>
                      <a:pt x="10173" y="5234"/>
                      <a:pt x="10208" y="5030"/>
                      <a:pt x="10229" y="4859"/>
                    </a:cubicBezTo>
                    <a:cubicBezTo>
                      <a:pt x="10251" y="4689"/>
                      <a:pt x="10271" y="4485"/>
                      <a:pt x="10280" y="4319"/>
                    </a:cubicBezTo>
                    <a:cubicBezTo>
                      <a:pt x="10288" y="4154"/>
                      <a:pt x="10293" y="3960"/>
                      <a:pt x="10288" y="3800"/>
                    </a:cubicBezTo>
                    <a:cubicBezTo>
                      <a:pt x="10286" y="3644"/>
                      <a:pt x="10274" y="3458"/>
                      <a:pt x="10255" y="3315"/>
                    </a:cubicBezTo>
                    <a:cubicBezTo>
                      <a:pt x="10238" y="3162"/>
                      <a:pt x="10214" y="2984"/>
                      <a:pt x="10186" y="2839"/>
                    </a:cubicBezTo>
                    <a:cubicBezTo>
                      <a:pt x="10159" y="2693"/>
                      <a:pt x="10119" y="2522"/>
                      <a:pt x="10079" y="2384"/>
                    </a:cubicBezTo>
                    <a:cubicBezTo>
                      <a:pt x="10040" y="2245"/>
                      <a:pt x="9984" y="2084"/>
                      <a:pt x="9929" y="1953"/>
                    </a:cubicBezTo>
                    <a:cubicBezTo>
                      <a:pt x="9876" y="1821"/>
                      <a:pt x="9804" y="1670"/>
                      <a:pt x="9738" y="1548"/>
                    </a:cubicBezTo>
                    <a:cubicBezTo>
                      <a:pt x="9669" y="1424"/>
                      <a:pt x="9583" y="1287"/>
                      <a:pt x="9502" y="1177"/>
                    </a:cubicBezTo>
                    <a:cubicBezTo>
                      <a:pt x="9422" y="1065"/>
                      <a:pt x="9318" y="942"/>
                      <a:pt x="9223" y="842"/>
                    </a:cubicBezTo>
                    <a:cubicBezTo>
                      <a:pt x="9128" y="741"/>
                      <a:pt x="9012" y="638"/>
                      <a:pt x="8904" y="551"/>
                    </a:cubicBezTo>
                    <a:cubicBezTo>
                      <a:pt x="8793" y="465"/>
                      <a:pt x="8668" y="379"/>
                      <a:pt x="8546" y="308"/>
                    </a:cubicBezTo>
                    <a:cubicBezTo>
                      <a:pt x="8172" y="92"/>
                      <a:pt x="7747" y="1"/>
                      <a:pt x="7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25"/>
              <p:cNvSpPr/>
              <p:nvPr/>
            </p:nvSpPr>
            <p:spPr>
              <a:xfrm>
                <a:off x="7725750" y="2207959"/>
                <a:ext cx="272744" cy="350083"/>
              </a:xfrm>
              <a:custGeom>
                <a:avLst/>
                <a:gdLst/>
                <a:ahLst/>
                <a:cxnLst/>
                <a:rect l="l" t="t" r="r" b="b"/>
                <a:pathLst>
                  <a:path w="8746" h="11226" extrusionOk="0">
                    <a:moveTo>
                      <a:pt x="5633" y="570"/>
                    </a:moveTo>
                    <a:cubicBezTo>
                      <a:pt x="5710" y="570"/>
                      <a:pt x="5794" y="577"/>
                      <a:pt x="5859" y="587"/>
                    </a:cubicBezTo>
                    <a:cubicBezTo>
                      <a:pt x="5895" y="592"/>
                      <a:pt x="5931" y="597"/>
                      <a:pt x="5964" y="607"/>
                    </a:cubicBezTo>
                    <a:cubicBezTo>
                      <a:pt x="6010" y="617"/>
                      <a:pt x="6050" y="628"/>
                      <a:pt x="6089" y="647"/>
                    </a:cubicBezTo>
                    <a:cubicBezTo>
                      <a:pt x="6155" y="672"/>
                      <a:pt x="6227" y="703"/>
                      <a:pt x="6286" y="738"/>
                    </a:cubicBezTo>
                    <a:cubicBezTo>
                      <a:pt x="7197" y="1264"/>
                      <a:pt x="7423" y="2578"/>
                      <a:pt x="7329" y="3712"/>
                    </a:cubicBezTo>
                    <a:cubicBezTo>
                      <a:pt x="7235" y="4864"/>
                      <a:pt x="6810" y="5828"/>
                      <a:pt x="6286" y="6736"/>
                    </a:cubicBezTo>
                    <a:cubicBezTo>
                      <a:pt x="5762" y="7644"/>
                      <a:pt x="5140" y="8494"/>
                      <a:pt x="4188" y="9151"/>
                    </a:cubicBezTo>
                    <a:cubicBezTo>
                      <a:pt x="3537" y="9603"/>
                      <a:pt x="2733" y="9964"/>
                      <a:pt x="1997" y="9964"/>
                    </a:cubicBezTo>
                    <a:cubicBezTo>
                      <a:pt x="1676" y="9964"/>
                      <a:pt x="1369" y="9895"/>
                      <a:pt x="1093" y="9736"/>
                    </a:cubicBezTo>
                    <a:cubicBezTo>
                      <a:pt x="1031" y="9701"/>
                      <a:pt x="968" y="9654"/>
                      <a:pt x="915" y="9608"/>
                    </a:cubicBezTo>
                    <a:cubicBezTo>
                      <a:pt x="886" y="9582"/>
                      <a:pt x="853" y="9551"/>
                      <a:pt x="823" y="9517"/>
                    </a:cubicBezTo>
                    <a:cubicBezTo>
                      <a:pt x="798" y="9492"/>
                      <a:pt x="774" y="9464"/>
                      <a:pt x="752" y="9437"/>
                    </a:cubicBezTo>
                    <a:cubicBezTo>
                      <a:pt x="705" y="9377"/>
                      <a:pt x="649" y="9292"/>
                      <a:pt x="606" y="9214"/>
                    </a:cubicBezTo>
                    <a:cubicBezTo>
                      <a:pt x="564" y="9136"/>
                      <a:pt x="514" y="9029"/>
                      <a:pt x="479" y="8934"/>
                    </a:cubicBezTo>
                    <a:cubicBezTo>
                      <a:pt x="446" y="8840"/>
                      <a:pt x="406" y="8708"/>
                      <a:pt x="381" y="8597"/>
                    </a:cubicBezTo>
                    <a:cubicBezTo>
                      <a:pt x="355" y="8488"/>
                      <a:pt x="331" y="8337"/>
                      <a:pt x="317" y="8212"/>
                    </a:cubicBezTo>
                    <a:cubicBezTo>
                      <a:pt x="302" y="8086"/>
                      <a:pt x="292" y="7920"/>
                      <a:pt x="291" y="7782"/>
                    </a:cubicBezTo>
                    <a:lnTo>
                      <a:pt x="291" y="7741"/>
                    </a:lnTo>
                    <a:lnTo>
                      <a:pt x="291" y="7705"/>
                    </a:lnTo>
                    <a:cubicBezTo>
                      <a:pt x="292" y="7539"/>
                      <a:pt x="299" y="7411"/>
                      <a:pt x="317" y="7236"/>
                    </a:cubicBezTo>
                    <a:cubicBezTo>
                      <a:pt x="332" y="7059"/>
                      <a:pt x="352" y="6921"/>
                      <a:pt x="384" y="6736"/>
                    </a:cubicBezTo>
                    <a:cubicBezTo>
                      <a:pt x="417" y="6553"/>
                      <a:pt x="447" y="6405"/>
                      <a:pt x="496" y="6215"/>
                    </a:cubicBezTo>
                    <a:cubicBezTo>
                      <a:pt x="542" y="6027"/>
                      <a:pt x="587" y="5872"/>
                      <a:pt x="650" y="5679"/>
                    </a:cubicBezTo>
                    <a:cubicBezTo>
                      <a:pt x="713" y="5491"/>
                      <a:pt x="771" y="5330"/>
                      <a:pt x="848" y="5138"/>
                    </a:cubicBezTo>
                    <a:cubicBezTo>
                      <a:pt x="923" y="4951"/>
                      <a:pt x="997" y="4783"/>
                      <a:pt x="1086" y="4598"/>
                    </a:cubicBezTo>
                    <a:cubicBezTo>
                      <a:pt x="1255" y="4240"/>
                      <a:pt x="1457" y="3880"/>
                      <a:pt x="1671" y="3547"/>
                    </a:cubicBezTo>
                    <a:cubicBezTo>
                      <a:pt x="1776" y="3383"/>
                      <a:pt x="1895" y="3205"/>
                      <a:pt x="2010" y="3051"/>
                    </a:cubicBezTo>
                    <a:cubicBezTo>
                      <a:pt x="2124" y="2897"/>
                      <a:pt x="2259" y="2727"/>
                      <a:pt x="2377" y="2585"/>
                    </a:cubicBezTo>
                    <a:cubicBezTo>
                      <a:pt x="2496" y="2443"/>
                      <a:pt x="2641" y="2282"/>
                      <a:pt x="2765" y="2154"/>
                    </a:cubicBezTo>
                    <a:cubicBezTo>
                      <a:pt x="2887" y="2026"/>
                      <a:pt x="3042" y="1879"/>
                      <a:pt x="3167" y="1766"/>
                    </a:cubicBezTo>
                    <a:cubicBezTo>
                      <a:pt x="3294" y="1652"/>
                      <a:pt x="3454" y="1521"/>
                      <a:pt x="3580" y="1423"/>
                    </a:cubicBezTo>
                    <a:cubicBezTo>
                      <a:pt x="3707" y="1327"/>
                      <a:pt x="3869" y="1215"/>
                      <a:pt x="3994" y="1136"/>
                    </a:cubicBezTo>
                    <a:cubicBezTo>
                      <a:pt x="4059" y="1096"/>
                      <a:pt x="4131" y="1053"/>
                      <a:pt x="4195" y="1017"/>
                    </a:cubicBezTo>
                    <a:cubicBezTo>
                      <a:pt x="4316" y="948"/>
                      <a:pt x="4466" y="873"/>
                      <a:pt x="4581" y="823"/>
                    </a:cubicBezTo>
                    <a:cubicBezTo>
                      <a:pt x="4696" y="769"/>
                      <a:pt x="4839" y="718"/>
                      <a:pt x="4947" y="683"/>
                    </a:cubicBezTo>
                    <a:cubicBezTo>
                      <a:pt x="5055" y="649"/>
                      <a:pt x="5187" y="617"/>
                      <a:pt x="5287" y="601"/>
                    </a:cubicBezTo>
                    <a:cubicBezTo>
                      <a:pt x="5386" y="582"/>
                      <a:pt x="5504" y="572"/>
                      <a:pt x="5593" y="571"/>
                    </a:cubicBezTo>
                    <a:cubicBezTo>
                      <a:pt x="5606" y="571"/>
                      <a:pt x="5619" y="570"/>
                      <a:pt x="5633" y="570"/>
                    </a:cubicBezTo>
                    <a:close/>
                    <a:moveTo>
                      <a:pt x="6291" y="1"/>
                    </a:moveTo>
                    <a:cubicBezTo>
                      <a:pt x="5834" y="1"/>
                      <a:pt x="5364" y="131"/>
                      <a:pt x="4933" y="314"/>
                    </a:cubicBezTo>
                    <a:cubicBezTo>
                      <a:pt x="4126" y="654"/>
                      <a:pt x="3452" y="1178"/>
                      <a:pt x="2851" y="1787"/>
                    </a:cubicBezTo>
                    <a:cubicBezTo>
                      <a:pt x="2101" y="2549"/>
                      <a:pt x="1462" y="3446"/>
                      <a:pt x="987" y="4402"/>
                    </a:cubicBezTo>
                    <a:cubicBezTo>
                      <a:pt x="512" y="5358"/>
                      <a:pt x="196" y="6373"/>
                      <a:pt x="68" y="7460"/>
                    </a:cubicBezTo>
                    <a:cubicBezTo>
                      <a:pt x="41" y="7677"/>
                      <a:pt x="23" y="7899"/>
                      <a:pt x="18" y="8119"/>
                    </a:cubicBezTo>
                    <a:cubicBezTo>
                      <a:pt x="0" y="8770"/>
                      <a:pt x="89" y="9420"/>
                      <a:pt x="411" y="9978"/>
                    </a:cubicBezTo>
                    <a:cubicBezTo>
                      <a:pt x="731" y="10537"/>
                      <a:pt x="1283" y="11003"/>
                      <a:pt x="1894" y="11161"/>
                    </a:cubicBezTo>
                    <a:cubicBezTo>
                      <a:pt x="2066" y="11205"/>
                      <a:pt x="2243" y="11225"/>
                      <a:pt x="2422" y="11225"/>
                    </a:cubicBezTo>
                    <a:cubicBezTo>
                      <a:pt x="2879" y="11225"/>
                      <a:pt x="3348" y="11095"/>
                      <a:pt x="3778" y="10912"/>
                    </a:cubicBezTo>
                    <a:cubicBezTo>
                      <a:pt x="4586" y="10571"/>
                      <a:pt x="5259" y="10048"/>
                      <a:pt x="5860" y="9438"/>
                    </a:cubicBezTo>
                    <a:cubicBezTo>
                      <a:pt x="6611" y="8676"/>
                      <a:pt x="7249" y="7781"/>
                      <a:pt x="7725" y="6825"/>
                    </a:cubicBezTo>
                    <a:cubicBezTo>
                      <a:pt x="8202" y="5870"/>
                      <a:pt x="8518" y="4855"/>
                      <a:pt x="8645" y="3767"/>
                    </a:cubicBezTo>
                    <a:cubicBezTo>
                      <a:pt x="8746" y="2904"/>
                      <a:pt x="8730" y="1996"/>
                      <a:pt x="8300" y="1250"/>
                    </a:cubicBezTo>
                    <a:cubicBezTo>
                      <a:pt x="7979" y="693"/>
                      <a:pt x="7429" y="226"/>
                      <a:pt x="6818" y="65"/>
                    </a:cubicBezTo>
                    <a:cubicBezTo>
                      <a:pt x="6646" y="21"/>
                      <a:pt x="6470" y="1"/>
                      <a:pt x="6291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25"/>
              <p:cNvSpPr/>
              <p:nvPr/>
            </p:nvSpPr>
            <p:spPr>
              <a:xfrm>
                <a:off x="7751383" y="2226919"/>
                <a:ext cx="205821" cy="291580"/>
              </a:xfrm>
              <a:custGeom>
                <a:avLst/>
                <a:gdLst/>
                <a:ahLst/>
                <a:cxnLst/>
                <a:rect l="l" t="t" r="r" b="b"/>
                <a:pathLst>
                  <a:path w="6600" h="9350" extrusionOk="0">
                    <a:moveTo>
                      <a:pt x="5136" y="0"/>
                    </a:moveTo>
                    <a:lnTo>
                      <a:pt x="5136" y="0"/>
                    </a:lnTo>
                    <a:cubicBezTo>
                      <a:pt x="5179" y="42"/>
                      <a:pt x="5219" y="85"/>
                      <a:pt x="5258" y="130"/>
                    </a:cubicBezTo>
                    <a:cubicBezTo>
                      <a:pt x="5392" y="284"/>
                      <a:pt x="5503" y="463"/>
                      <a:pt x="5595" y="667"/>
                    </a:cubicBezTo>
                    <a:cubicBezTo>
                      <a:pt x="5618" y="718"/>
                      <a:pt x="5639" y="769"/>
                      <a:pt x="5659" y="823"/>
                    </a:cubicBezTo>
                    <a:cubicBezTo>
                      <a:pt x="5679" y="877"/>
                      <a:pt x="5700" y="933"/>
                      <a:pt x="5715" y="988"/>
                    </a:cubicBezTo>
                    <a:cubicBezTo>
                      <a:pt x="5724" y="1015"/>
                      <a:pt x="5733" y="1044"/>
                      <a:pt x="5740" y="1073"/>
                    </a:cubicBezTo>
                    <a:cubicBezTo>
                      <a:pt x="5750" y="1102"/>
                      <a:pt x="5757" y="1130"/>
                      <a:pt x="5764" y="1159"/>
                    </a:cubicBezTo>
                    <a:cubicBezTo>
                      <a:pt x="5771" y="1188"/>
                      <a:pt x="5776" y="1217"/>
                      <a:pt x="5783" y="1247"/>
                    </a:cubicBezTo>
                    <a:cubicBezTo>
                      <a:pt x="5789" y="1278"/>
                      <a:pt x="5796" y="1309"/>
                      <a:pt x="5802" y="1339"/>
                    </a:cubicBezTo>
                    <a:cubicBezTo>
                      <a:pt x="5812" y="1401"/>
                      <a:pt x="5823" y="1461"/>
                      <a:pt x="5832" y="1524"/>
                    </a:cubicBezTo>
                    <a:cubicBezTo>
                      <a:pt x="5840" y="1587"/>
                      <a:pt x="5848" y="1652"/>
                      <a:pt x="5853" y="1717"/>
                    </a:cubicBezTo>
                    <a:cubicBezTo>
                      <a:pt x="5855" y="1749"/>
                      <a:pt x="5859" y="1783"/>
                      <a:pt x="5861" y="1815"/>
                    </a:cubicBezTo>
                    <a:cubicBezTo>
                      <a:pt x="5862" y="1848"/>
                      <a:pt x="5865" y="1879"/>
                      <a:pt x="5866" y="1914"/>
                    </a:cubicBezTo>
                    <a:cubicBezTo>
                      <a:pt x="5868" y="1948"/>
                      <a:pt x="5869" y="1983"/>
                      <a:pt x="5869" y="2016"/>
                    </a:cubicBezTo>
                    <a:cubicBezTo>
                      <a:pt x="5872" y="2050"/>
                      <a:pt x="5872" y="2085"/>
                      <a:pt x="5872" y="2119"/>
                    </a:cubicBezTo>
                    <a:cubicBezTo>
                      <a:pt x="5872" y="2188"/>
                      <a:pt x="5869" y="2260"/>
                      <a:pt x="5866" y="2332"/>
                    </a:cubicBezTo>
                    <a:lnTo>
                      <a:pt x="5861" y="2440"/>
                    </a:lnTo>
                    <a:cubicBezTo>
                      <a:pt x="5859" y="2476"/>
                      <a:pt x="5858" y="2512"/>
                      <a:pt x="5853" y="2551"/>
                    </a:cubicBezTo>
                    <a:cubicBezTo>
                      <a:pt x="5850" y="2587"/>
                      <a:pt x="5846" y="2624"/>
                      <a:pt x="5843" y="2660"/>
                    </a:cubicBezTo>
                    <a:cubicBezTo>
                      <a:pt x="5839" y="2696"/>
                      <a:pt x="5836" y="2733"/>
                      <a:pt x="5830" y="2771"/>
                    </a:cubicBezTo>
                    <a:cubicBezTo>
                      <a:pt x="5822" y="2847"/>
                      <a:pt x="5810" y="2920"/>
                      <a:pt x="5797" y="2996"/>
                    </a:cubicBezTo>
                    <a:cubicBezTo>
                      <a:pt x="5790" y="3034"/>
                      <a:pt x="5786" y="3071"/>
                      <a:pt x="5779" y="3109"/>
                    </a:cubicBezTo>
                    <a:lnTo>
                      <a:pt x="5757" y="3222"/>
                    </a:lnTo>
                    <a:cubicBezTo>
                      <a:pt x="5750" y="3259"/>
                      <a:pt x="5743" y="3300"/>
                      <a:pt x="5733" y="3337"/>
                    </a:cubicBezTo>
                    <a:cubicBezTo>
                      <a:pt x="5725" y="3374"/>
                      <a:pt x="5717" y="3415"/>
                      <a:pt x="5708" y="3452"/>
                    </a:cubicBezTo>
                    <a:cubicBezTo>
                      <a:pt x="5689" y="3530"/>
                      <a:pt x="5671" y="3607"/>
                      <a:pt x="5651" y="3684"/>
                    </a:cubicBezTo>
                    <a:cubicBezTo>
                      <a:pt x="5629" y="3761"/>
                      <a:pt x="5608" y="3840"/>
                      <a:pt x="5585" y="3918"/>
                    </a:cubicBezTo>
                    <a:cubicBezTo>
                      <a:pt x="5560" y="3996"/>
                      <a:pt x="5537" y="4072"/>
                      <a:pt x="5510" y="4151"/>
                    </a:cubicBezTo>
                    <a:cubicBezTo>
                      <a:pt x="5485" y="4228"/>
                      <a:pt x="5458" y="4308"/>
                      <a:pt x="5429" y="4385"/>
                    </a:cubicBezTo>
                    <a:cubicBezTo>
                      <a:pt x="5372" y="4542"/>
                      <a:pt x="5311" y="4696"/>
                      <a:pt x="5242" y="4851"/>
                    </a:cubicBezTo>
                    <a:cubicBezTo>
                      <a:pt x="5107" y="5157"/>
                      <a:pt x="4953" y="5462"/>
                      <a:pt x="4782" y="5755"/>
                    </a:cubicBezTo>
                    <a:cubicBezTo>
                      <a:pt x="4611" y="6051"/>
                      <a:pt x="4424" y="6335"/>
                      <a:pt x="4226" y="6602"/>
                    </a:cubicBezTo>
                    <a:cubicBezTo>
                      <a:pt x="4026" y="6869"/>
                      <a:pt x="3813" y="7124"/>
                      <a:pt x="3593" y="7355"/>
                    </a:cubicBezTo>
                    <a:cubicBezTo>
                      <a:pt x="3537" y="7413"/>
                      <a:pt x="3481" y="7470"/>
                      <a:pt x="3425" y="7526"/>
                    </a:cubicBezTo>
                    <a:cubicBezTo>
                      <a:pt x="3368" y="7580"/>
                      <a:pt x="3313" y="7636"/>
                      <a:pt x="3255" y="7687"/>
                    </a:cubicBezTo>
                    <a:cubicBezTo>
                      <a:pt x="3227" y="7713"/>
                      <a:pt x="3198" y="7741"/>
                      <a:pt x="3169" y="7765"/>
                    </a:cubicBezTo>
                    <a:cubicBezTo>
                      <a:pt x="3140" y="7792"/>
                      <a:pt x="3112" y="7817"/>
                      <a:pt x="3083" y="7843"/>
                    </a:cubicBezTo>
                    <a:cubicBezTo>
                      <a:pt x="3054" y="7867"/>
                      <a:pt x="3025" y="7893"/>
                      <a:pt x="2997" y="7916"/>
                    </a:cubicBezTo>
                    <a:cubicBezTo>
                      <a:pt x="2968" y="7939"/>
                      <a:pt x="2936" y="7965"/>
                      <a:pt x="2908" y="7988"/>
                    </a:cubicBezTo>
                    <a:cubicBezTo>
                      <a:pt x="2849" y="8035"/>
                      <a:pt x="2791" y="8080"/>
                      <a:pt x="2732" y="8125"/>
                    </a:cubicBezTo>
                    <a:cubicBezTo>
                      <a:pt x="2673" y="8169"/>
                      <a:pt x="2616" y="8211"/>
                      <a:pt x="2555" y="8252"/>
                    </a:cubicBezTo>
                    <a:cubicBezTo>
                      <a:pt x="2525" y="8274"/>
                      <a:pt x="2495" y="8294"/>
                      <a:pt x="2466" y="8313"/>
                    </a:cubicBezTo>
                    <a:cubicBezTo>
                      <a:pt x="2437" y="8333"/>
                      <a:pt x="2409" y="8353"/>
                      <a:pt x="2379" y="8370"/>
                    </a:cubicBezTo>
                    <a:cubicBezTo>
                      <a:pt x="2347" y="8390"/>
                      <a:pt x="2320" y="8409"/>
                      <a:pt x="2288" y="8426"/>
                    </a:cubicBezTo>
                    <a:cubicBezTo>
                      <a:pt x="2258" y="8445"/>
                      <a:pt x="2229" y="8461"/>
                      <a:pt x="2199" y="8478"/>
                    </a:cubicBezTo>
                    <a:cubicBezTo>
                      <a:pt x="2138" y="8513"/>
                      <a:pt x="2078" y="8547"/>
                      <a:pt x="2016" y="8579"/>
                    </a:cubicBezTo>
                    <a:cubicBezTo>
                      <a:pt x="1986" y="8593"/>
                      <a:pt x="1957" y="8610"/>
                      <a:pt x="1927" y="8625"/>
                    </a:cubicBezTo>
                    <a:lnTo>
                      <a:pt x="1835" y="8668"/>
                    </a:lnTo>
                    <a:cubicBezTo>
                      <a:pt x="1776" y="8697"/>
                      <a:pt x="1717" y="8721"/>
                      <a:pt x="1655" y="8747"/>
                    </a:cubicBezTo>
                    <a:cubicBezTo>
                      <a:pt x="1595" y="8770"/>
                      <a:pt x="1535" y="8793"/>
                      <a:pt x="1476" y="8813"/>
                    </a:cubicBezTo>
                    <a:cubicBezTo>
                      <a:pt x="1447" y="8822"/>
                      <a:pt x="1417" y="8833"/>
                      <a:pt x="1388" y="8842"/>
                    </a:cubicBezTo>
                    <a:cubicBezTo>
                      <a:pt x="1359" y="8851"/>
                      <a:pt x="1329" y="8859"/>
                      <a:pt x="1300" y="8869"/>
                    </a:cubicBezTo>
                    <a:cubicBezTo>
                      <a:pt x="1272" y="8876"/>
                      <a:pt x="1241" y="8885"/>
                      <a:pt x="1213" y="8892"/>
                    </a:cubicBezTo>
                    <a:cubicBezTo>
                      <a:pt x="1184" y="8901"/>
                      <a:pt x="1155" y="8907"/>
                      <a:pt x="1126" y="8914"/>
                    </a:cubicBezTo>
                    <a:cubicBezTo>
                      <a:pt x="1069" y="8928"/>
                      <a:pt x="1008" y="8938"/>
                      <a:pt x="954" y="8948"/>
                    </a:cubicBezTo>
                    <a:cubicBezTo>
                      <a:pt x="898" y="8957"/>
                      <a:pt x="840" y="8964"/>
                      <a:pt x="784" y="8970"/>
                    </a:cubicBezTo>
                    <a:cubicBezTo>
                      <a:pt x="710" y="8977"/>
                      <a:pt x="637" y="8980"/>
                      <a:pt x="564" y="8980"/>
                    </a:cubicBezTo>
                    <a:cubicBezTo>
                      <a:pt x="420" y="8980"/>
                      <a:pt x="281" y="8967"/>
                      <a:pt x="149" y="8940"/>
                    </a:cubicBezTo>
                    <a:cubicBezTo>
                      <a:pt x="98" y="8930"/>
                      <a:pt x="49" y="8918"/>
                      <a:pt x="1" y="8904"/>
                    </a:cubicBezTo>
                    <a:lnTo>
                      <a:pt x="1" y="8904"/>
                    </a:lnTo>
                    <a:cubicBezTo>
                      <a:pt x="31" y="8937"/>
                      <a:pt x="64" y="8970"/>
                      <a:pt x="93" y="8994"/>
                    </a:cubicBezTo>
                    <a:cubicBezTo>
                      <a:pt x="146" y="9043"/>
                      <a:pt x="211" y="9088"/>
                      <a:pt x="271" y="9122"/>
                    </a:cubicBezTo>
                    <a:cubicBezTo>
                      <a:pt x="547" y="9281"/>
                      <a:pt x="854" y="9350"/>
                      <a:pt x="1174" y="9350"/>
                    </a:cubicBezTo>
                    <a:cubicBezTo>
                      <a:pt x="1910" y="9350"/>
                      <a:pt x="2715" y="8989"/>
                      <a:pt x="3366" y="8539"/>
                    </a:cubicBezTo>
                    <a:cubicBezTo>
                      <a:pt x="4318" y="7880"/>
                      <a:pt x="4939" y="7030"/>
                      <a:pt x="5464" y="6123"/>
                    </a:cubicBezTo>
                    <a:cubicBezTo>
                      <a:pt x="5988" y="5215"/>
                      <a:pt x="6413" y="4250"/>
                      <a:pt x="6507" y="3098"/>
                    </a:cubicBezTo>
                    <a:cubicBezTo>
                      <a:pt x="6599" y="1964"/>
                      <a:pt x="6374" y="649"/>
                      <a:pt x="5464" y="124"/>
                    </a:cubicBezTo>
                    <a:cubicBezTo>
                      <a:pt x="5405" y="89"/>
                      <a:pt x="5334" y="58"/>
                      <a:pt x="5261" y="35"/>
                    </a:cubicBezTo>
                    <a:cubicBezTo>
                      <a:pt x="5222" y="22"/>
                      <a:pt x="5182" y="10"/>
                      <a:pt x="51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25"/>
              <p:cNvSpPr/>
              <p:nvPr/>
            </p:nvSpPr>
            <p:spPr>
              <a:xfrm>
                <a:off x="7734918" y="2225485"/>
                <a:ext cx="199678" cy="281445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9025" extrusionOk="0">
                    <a:moveTo>
                      <a:pt x="5324" y="0"/>
                    </a:moveTo>
                    <a:cubicBezTo>
                      <a:pt x="5317" y="0"/>
                      <a:pt x="5309" y="0"/>
                      <a:pt x="5302" y="0"/>
                    </a:cubicBezTo>
                    <a:cubicBezTo>
                      <a:pt x="5214" y="3"/>
                      <a:pt x="5095" y="13"/>
                      <a:pt x="4997" y="32"/>
                    </a:cubicBezTo>
                    <a:cubicBezTo>
                      <a:pt x="4898" y="48"/>
                      <a:pt x="4764" y="79"/>
                      <a:pt x="4656" y="114"/>
                    </a:cubicBezTo>
                    <a:cubicBezTo>
                      <a:pt x="4548" y="148"/>
                      <a:pt x="4405" y="202"/>
                      <a:pt x="4290" y="252"/>
                    </a:cubicBezTo>
                    <a:cubicBezTo>
                      <a:pt x="4175" y="305"/>
                      <a:pt x="4026" y="378"/>
                      <a:pt x="3906" y="446"/>
                    </a:cubicBezTo>
                    <a:cubicBezTo>
                      <a:pt x="3842" y="482"/>
                      <a:pt x="3769" y="525"/>
                      <a:pt x="3704" y="567"/>
                    </a:cubicBezTo>
                    <a:cubicBezTo>
                      <a:pt x="3578" y="646"/>
                      <a:pt x="3417" y="758"/>
                      <a:pt x="3289" y="854"/>
                    </a:cubicBezTo>
                    <a:cubicBezTo>
                      <a:pt x="3164" y="952"/>
                      <a:pt x="3003" y="1083"/>
                      <a:pt x="2878" y="1196"/>
                    </a:cubicBezTo>
                    <a:cubicBezTo>
                      <a:pt x="2751" y="1309"/>
                      <a:pt x="2597" y="1457"/>
                      <a:pt x="2475" y="1585"/>
                    </a:cubicBezTo>
                    <a:cubicBezTo>
                      <a:pt x="2352" y="1714"/>
                      <a:pt x="2205" y="1875"/>
                      <a:pt x="2087" y="2016"/>
                    </a:cubicBezTo>
                    <a:cubicBezTo>
                      <a:pt x="1966" y="2157"/>
                      <a:pt x="1831" y="2328"/>
                      <a:pt x="1720" y="2480"/>
                    </a:cubicBezTo>
                    <a:cubicBezTo>
                      <a:pt x="1607" y="2637"/>
                      <a:pt x="1486" y="2814"/>
                      <a:pt x="1381" y="2976"/>
                    </a:cubicBezTo>
                    <a:cubicBezTo>
                      <a:pt x="1165" y="3311"/>
                      <a:pt x="966" y="3672"/>
                      <a:pt x="795" y="4029"/>
                    </a:cubicBezTo>
                    <a:cubicBezTo>
                      <a:pt x="707" y="4213"/>
                      <a:pt x="634" y="4382"/>
                      <a:pt x="557" y="4569"/>
                    </a:cubicBezTo>
                    <a:cubicBezTo>
                      <a:pt x="480" y="4759"/>
                      <a:pt x="422" y="4921"/>
                      <a:pt x="360" y="5110"/>
                    </a:cubicBezTo>
                    <a:cubicBezTo>
                      <a:pt x="299" y="5302"/>
                      <a:pt x="254" y="5456"/>
                      <a:pt x="205" y="5646"/>
                    </a:cubicBezTo>
                    <a:cubicBezTo>
                      <a:pt x="159" y="5836"/>
                      <a:pt x="126" y="5984"/>
                      <a:pt x="94" y="6166"/>
                    </a:cubicBezTo>
                    <a:cubicBezTo>
                      <a:pt x="61" y="6352"/>
                      <a:pt x="41" y="6490"/>
                      <a:pt x="25" y="6667"/>
                    </a:cubicBezTo>
                    <a:cubicBezTo>
                      <a:pt x="8" y="6842"/>
                      <a:pt x="2" y="6972"/>
                      <a:pt x="1" y="7135"/>
                    </a:cubicBezTo>
                    <a:lnTo>
                      <a:pt x="1" y="7171"/>
                    </a:lnTo>
                    <a:lnTo>
                      <a:pt x="1" y="7213"/>
                    </a:lnTo>
                    <a:cubicBezTo>
                      <a:pt x="2" y="7351"/>
                      <a:pt x="11" y="7516"/>
                      <a:pt x="25" y="7641"/>
                    </a:cubicBezTo>
                    <a:cubicBezTo>
                      <a:pt x="40" y="7768"/>
                      <a:pt x="66" y="7919"/>
                      <a:pt x="90" y="8028"/>
                    </a:cubicBezTo>
                    <a:cubicBezTo>
                      <a:pt x="116" y="8140"/>
                      <a:pt x="155" y="8271"/>
                      <a:pt x="189" y="8365"/>
                    </a:cubicBezTo>
                    <a:cubicBezTo>
                      <a:pt x="224" y="8459"/>
                      <a:pt x="274" y="8567"/>
                      <a:pt x="314" y="8645"/>
                    </a:cubicBezTo>
                    <a:cubicBezTo>
                      <a:pt x="358" y="8723"/>
                      <a:pt x="414" y="8806"/>
                      <a:pt x="462" y="8868"/>
                    </a:cubicBezTo>
                    <a:cubicBezTo>
                      <a:pt x="484" y="8895"/>
                      <a:pt x="507" y="8921"/>
                      <a:pt x="533" y="8948"/>
                    </a:cubicBezTo>
                    <a:cubicBezTo>
                      <a:pt x="580" y="8963"/>
                      <a:pt x="629" y="8974"/>
                      <a:pt x="680" y="8984"/>
                    </a:cubicBezTo>
                    <a:cubicBezTo>
                      <a:pt x="811" y="9011"/>
                      <a:pt x="948" y="9024"/>
                      <a:pt x="1090" y="9024"/>
                    </a:cubicBezTo>
                    <a:cubicBezTo>
                      <a:pt x="1164" y="9024"/>
                      <a:pt x="1240" y="9020"/>
                      <a:pt x="1316" y="9013"/>
                    </a:cubicBezTo>
                    <a:cubicBezTo>
                      <a:pt x="1371" y="9007"/>
                      <a:pt x="1429" y="9000"/>
                      <a:pt x="1485" y="8991"/>
                    </a:cubicBezTo>
                    <a:cubicBezTo>
                      <a:pt x="1542" y="8981"/>
                      <a:pt x="1600" y="8970"/>
                      <a:pt x="1657" y="8957"/>
                    </a:cubicBezTo>
                    <a:lnTo>
                      <a:pt x="1743" y="8935"/>
                    </a:lnTo>
                    <a:cubicBezTo>
                      <a:pt x="1772" y="8928"/>
                      <a:pt x="1802" y="8921"/>
                      <a:pt x="1831" y="8912"/>
                    </a:cubicBezTo>
                    <a:cubicBezTo>
                      <a:pt x="1860" y="8904"/>
                      <a:pt x="1889" y="8895"/>
                      <a:pt x="1920" y="8885"/>
                    </a:cubicBezTo>
                    <a:cubicBezTo>
                      <a:pt x="1949" y="8876"/>
                      <a:pt x="1978" y="8868"/>
                      <a:pt x="2008" y="8856"/>
                    </a:cubicBezTo>
                    <a:cubicBezTo>
                      <a:pt x="2068" y="8838"/>
                      <a:pt x="2126" y="8816"/>
                      <a:pt x="2188" y="8790"/>
                    </a:cubicBezTo>
                    <a:cubicBezTo>
                      <a:pt x="2247" y="8766"/>
                      <a:pt x="2306" y="8740"/>
                      <a:pt x="2367" y="8711"/>
                    </a:cubicBezTo>
                    <a:lnTo>
                      <a:pt x="2459" y="8668"/>
                    </a:lnTo>
                    <a:cubicBezTo>
                      <a:pt x="2488" y="8654"/>
                      <a:pt x="2518" y="8639"/>
                      <a:pt x="2549" y="8623"/>
                    </a:cubicBezTo>
                    <a:cubicBezTo>
                      <a:pt x="2607" y="8590"/>
                      <a:pt x="2671" y="8557"/>
                      <a:pt x="2730" y="8523"/>
                    </a:cubicBezTo>
                    <a:cubicBezTo>
                      <a:pt x="2761" y="8507"/>
                      <a:pt x="2790" y="8488"/>
                      <a:pt x="2820" y="8471"/>
                    </a:cubicBezTo>
                    <a:cubicBezTo>
                      <a:pt x="2850" y="8452"/>
                      <a:pt x="2879" y="8435"/>
                      <a:pt x="2909" y="8415"/>
                    </a:cubicBezTo>
                    <a:cubicBezTo>
                      <a:pt x="2938" y="8396"/>
                      <a:pt x="2970" y="8378"/>
                      <a:pt x="2999" y="8357"/>
                    </a:cubicBezTo>
                    <a:cubicBezTo>
                      <a:pt x="3029" y="8337"/>
                      <a:pt x="3057" y="8316"/>
                      <a:pt x="3088" y="8297"/>
                    </a:cubicBezTo>
                    <a:cubicBezTo>
                      <a:pt x="3147" y="8255"/>
                      <a:pt x="3204" y="8214"/>
                      <a:pt x="3264" y="8169"/>
                    </a:cubicBezTo>
                    <a:cubicBezTo>
                      <a:pt x="3323" y="8123"/>
                      <a:pt x="3381" y="8079"/>
                      <a:pt x="3440" y="8033"/>
                    </a:cubicBezTo>
                    <a:cubicBezTo>
                      <a:pt x="3469" y="8008"/>
                      <a:pt x="3499" y="7985"/>
                      <a:pt x="3528" y="7961"/>
                    </a:cubicBezTo>
                    <a:cubicBezTo>
                      <a:pt x="3556" y="7936"/>
                      <a:pt x="3585" y="7912"/>
                      <a:pt x="3614" y="7886"/>
                    </a:cubicBezTo>
                    <a:cubicBezTo>
                      <a:pt x="3643" y="7861"/>
                      <a:pt x="3671" y="7834"/>
                      <a:pt x="3700" y="7810"/>
                    </a:cubicBezTo>
                    <a:cubicBezTo>
                      <a:pt x="3729" y="7784"/>
                      <a:pt x="3758" y="7759"/>
                      <a:pt x="3786" y="7732"/>
                    </a:cubicBezTo>
                    <a:cubicBezTo>
                      <a:pt x="3844" y="7680"/>
                      <a:pt x="3901" y="7626"/>
                      <a:pt x="3957" y="7570"/>
                    </a:cubicBezTo>
                    <a:cubicBezTo>
                      <a:pt x="4014" y="7515"/>
                      <a:pt x="4070" y="7457"/>
                      <a:pt x="4124" y="7400"/>
                    </a:cubicBezTo>
                    <a:cubicBezTo>
                      <a:pt x="4344" y="7167"/>
                      <a:pt x="4558" y="6914"/>
                      <a:pt x="4757" y="6647"/>
                    </a:cubicBezTo>
                    <a:cubicBezTo>
                      <a:pt x="4957" y="6379"/>
                      <a:pt x="5144" y="6095"/>
                      <a:pt x="5315" y="5800"/>
                    </a:cubicBezTo>
                    <a:cubicBezTo>
                      <a:pt x="5486" y="5507"/>
                      <a:pt x="5640" y="5203"/>
                      <a:pt x="5775" y="4894"/>
                    </a:cubicBezTo>
                    <a:cubicBezTo>
                      <a:pt x="5841" y="4740"/>
                      <a:pt x="5904" y="4585"/>
                      <a:pt x="5962" y="4428"/>
                    </a:cubicBezTo>
                    <a:cubicBezTo>
                      <a:pt x="5989" y="4352"/>
                      <a:pt x="6018" y="4273"/>
                      <a:pt x="6042" y="4195"/>
                    </a:cubicBezTo>
                    <a:cubicBezTo>
                      <a:pt x="6068" y="4118"/>
                      <a:pt x="6092" y="4039"/>
                      <a:pt x="6115" y="3961"/>
                    </a:cubicBezTo>
                    <a:cubicBezTo>
                      <a:pt x="6140" y="3885"/>
                      <a:pt x="6163" y="3806"/>
                      <a:pt x="6183" y="3728"/>
                    </a:cubicBezTo>
                    <a:cubicBezTo>
                      <a:pt x="6202" y="3651"/>
                      <a:pt x="6222" y="3573"/>
                      <a:pt x="6240" y="3497"/>
                    </a:cubicBezTo>
                    <a:cubicBezTo>
                      <a:pt x="6249" y="3459"/>
                      <a:pt x="6256" y="3419"/>
                      <a:pt x="6265" y="3382"/>
                    </a:cubicBezTo>
                    <a:cubicBezTo>
                      <a:pt x="6274" y="3344"/>
                      <a:pt x="6281" y="3304"/>
                      <a:pt x="6288" y="3267"/>
                    </a:cubicBezTo>
                    <a:lnTo>
                      <a:pt x="6309" y="3153"/>
                    </a:lnTo>
                    <a:cubicBezTo>
                      <a:pt x="6317" y="3116"/>
                      <a:pt x="6324" y="3078"/>
                      <a:pt x="6330" y="3040"/>
                    </a:cubicBezTo>
                    <a:cubicBezTo>
                      <a:pt x="6343" y="2965"/>
                      <a:pt x="6353" y="2890"/>
                      <a:pt x="6363" y="2815"/>
                    </a:cubicBezTo>
                    <a:cubicBezTo>
                      <a:pt x="6367" y="2778"/>
                      <a:pt x="6371" y="2740"/>
                      <a:pt x="6374" y="2705"/>
                    </a:cubicBezTo>
                    <a:cubicBezTo>
                      <a:pt x="6378" y="2669"/>
                      <a:pt x="6381" y="2630"/>
                      <a:pt x="6386" y="2594"/>
                    </a:cubicBezTo>
                    <a:cubicBezTo>
                      <a:pt x="6387" y="2558"/>
                      <a:pt x="6391" y="2521"/>
                      <a:pt x="6393" y="2485"/>
                    </a:cubicBezTo>
                    <a:lnTo>
                      <a:pt x="6399" y="2377"/>
                    </a:lnTo>
                    <a:cubicBezTo>
                      <a:pt x="6401" y="2305"/>
                      <a:pt x="6403" y="2233"/>
                      <a:pt x="6403" y="2163"/>
                    </a:cubicBezTo>
                    <a:cubicBezTo>
                      <a:pt x="6403" y="2129"/>
                      <a:pt x="6401" y="2095"/>
                      <a:pt x="6401" y="2060"/>
                    </a:cubicBezTo>
                    <a:cubicBezTo>
                      <a:pt x="6401" y="2026"/>
                      <a:pt x="6400" y="1991"/>
                      <a:pt x="6403" y="1951"/>
                    </a:cubicBezTo>
                    <a:cubicBezTo>
                      <a:pt x="6401" y="1918"/>
                      <a:pt x="6400" y="1884"/>
                      <a:pt x="6399" y="1852"/>
                    </a:cubicBezTo>
                    <a:cubicBezTo>
                      <a:pt x="6396" y="1819"/>
                      <a:pt x="6394" y="1786"/>
                      <a:pt x="6391" y="1753"/>
                    </a:cubicBezTo>
                    <a:cubicBezTo>
                      <a:pt x="6386" y="1687"/>
                      <a:pt x="6378" y="1623"/>
                      <a:pt x="6370" y="1560"/>
                    </a:cubicBezTo>
                    <a:cubicBezTo>
                      <a:pt x="6360" y="1498"/>
                      <a:pt x="6350" y="1437"/>
                      <a:pt x="6338" y="1376"/>
                    </a:cubicBezTo>
                    <a:cubicBezTo>
                      <a:pt x="6334" y="1345"/>
                      <a:pt x="6328" y="1314"/>
                      <a:pt x="6321" y="1284"/>
                    </a:cubicBezTo>
                    <a:cubicBezTo>
                      <a:pt x="6315" y="1255"/>
                      <a:pt x="6308" y="1225"/>
                      <a:pt x="6301" y="1196"/>
                    </a:cubicBezTo>
                    <a:cubicBezTo>
                      <a:pt x="6294" y="1168"/>
                      <a:pt x="6285" y="1139"/>
                      <a:pt x="6278" y="1110"/>
                    </a:cubicBezTo>
                    <a:cubicBezTo>
                      <a:pt x="6269" y="1081"/>
                      <a:pt x="6262" y="1053"/>
                      <a:pt x="6252" y="1025"/>
                    </a:cubicBezTo>
                    <a:cubicBezTo>
                      <a:pt x="6236" y="968"/>
                      <a:pt x="6216" y="913"/>
                      <a:pt x="6197" y="860"/>
                    </a:cubicBezTo>
                    <a:cubicBezTo>
                      <a:pt x="6177" y="805"/>
                      <a:pt x="6156" y="754"/>
                      <a:pt x="6133" y="703"/>
                    </a:cubicBezTo>
                    <a:cubicBezTo>
                      <a:pt x="6041" y="501"/>
                      <a:pt x="5928" y="321"/>
                      <a:pt x="5796" y="166"/>
                    </a:cubicBezTo>
                    <a:cubicBezTo>
                      <a:pt x="5756" y="121"/>
                      <a:pt x="5717" y="78"/>
                      <a:pt x="5674" y="36"/>
                    </a:cubicBezTo>
                    <a:cubicBezTo>
                      <a:pt x="5638" y="29"/>
                      <a:pt x="5602" y="22"/>
                      <a:pt x="5568" y="18"/>
                    </a:cubicBezTo>
                    <a:cubicBezTo>
                      <a:pt x="5499" y="7"/>
                      <a:pt x="5407" y="0"/>
                      <a:pt x="5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25"/>
              <p:cNvSpPr/>
              <p:nvPr/>
            </p:nvSpPr>
            <p:spPr>
              <a:xfrm>
                <a:off x="8488177" y="1791305"/>
                <a:ext cx="199802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9024" extrusionOk="0">
                    <a:moveTo>
                      <a:pt x="5340" y="0"/>
                    </a:moveTo>
                    <a:cubicBezTo>
                      <a:pt x="5326" y="0"/>
                      <a:pt x="5312" y="1"/>
                      <a:pt x="5299" y="1"/>
                    </a:cubicBezTo>
                    <a:cubicBezTo>
                      <a:pt x="5212" y="2"/>
                      <a:pt x="5092" y="13"/>
                      <a:pt x="4995" y="31"/>
                    </a:cubicBezTo>
                    <a:cubicBezTo>
                      <a:pt x="4895" y="47"/>
                      <a:pt x="4762" y="80"/>
                      <a:pt x="4654" y="113"/>
                    </a:cubicBezTo>
                    <a:cubicBezTo>
                      <a:pt x="4546" y="148"/>
                      <a:pt x="4402" y="202"/>
                      <a:pt x="4287" y="253"/>
                    </a:cubicBezTo>
                    <a:cubicBezTo>
                      <a:pt x="4172" y="304"/>
                      <a:pt x="4024" y="378"/>
                      <a:pt x="3903" y="447"/>
                    </a:cubicBezTo>
                    <a:cubicBezTo>
                      <a:pt x="3840" y="483"/>
                      <a:pt x="3767" y="526"/>
                      <a:pt x="3702" y="566"/>
                    </a:cubicBezTo>
                    <a:cubicBezTo>
                      <a:pt x="3576" y="645"/>
                      <a:pt x="3415" y="757"/>
                      <a:pt x="3287" y="854"/>
                    </a:cubicBezTo>
                    <a:cubicBezTo>
                      <a:pt x="3162" y="951"/>
                      <a:pt x="3001" y="1082"/>
                      <a:pt x="2876" y="1196"/>
                    </a:cubicBezTo>
                    <a:cubicBezTo>
                      <a:pt x="2749" y="1309"/>
                      <a:pt x="2595" y="1456"/>
                      <a:pt x="2473" y="1584"/>
                    </a:cubicBezTo>
                    <a:cubicBezTo>
                      <a:pt x="2349" y="1713"/>
                      <a:pt x="2203" y="1874"/>
                      <a:pt x="2085" y="2015"/>
                    </a:cubicBezTo>
                    <a:cubicBezTo>
                      <a:pt x="1964" y="2158"/>
                      <a:pt x="1829" y="2327"/>
                      <a:pt x="1718" y="2481"/>
                    </a:cubicBezTo>
                    <a:cubicBezTo>
                      <a:pt x="1605" y="2636"/>
                      <a:pt x="1484" y="2813"/>
                      <a:pt x="1379" y="2977"/>
                    </a:cubicBezTo>
                    <a:cubicBezTo>
                      <a:pt x="1165" y="3311"/>
                      <a:pt x="965" y="3671"/>
                      <a:pt x="794" y="4028"/>
                    </a:cubicBezTo>
                    <a:cubicBezTo>
                      <a:pt x="706" y="4213"/>
                      <a:pt x="633" y="4382"/>
                      <a:pt x="557" y="4568"/>
                    </a:cubicBezTo>
                    <a:cubicBezTo>
                      <a:pt x="480" y="4757"/>
                      <a:pt x="423" y="4921"/>
                      <a:pt x="360" y="5109"/>
                    </a:cubicBezTo>
                    <a:cubicBezTo>
                      <a:pt x="298" y="5302"/>
                      <a:pt x="253" y="5457"/>
                      <a:pt x="204" y="5645"/>
                    </a:cubicBezTo>
                    <a:cubicBezTo>
                      <a:pt x="158" y="5835"/>
                      <a:pt x="125" y="5983"/>
                      <a:pt x="94" y="6166"/>
                    </a:cubicBezTo>
                    <a:cubicBezTo>
                      <a:pt x="61" y="6351"/>
                      <a:pt x="42" y="6489"/>
                      <a:pt x="25" y="6666"/>
                    </a:cubicBezTo>
                    <a:cubicBezTo>
                      <a:pt x="7" y="6841"/>
                      <a:pt x="2" y="6971"/>
                      <a:pt x="0" y="7135"/>
                    </a:cubicBezTo>
                    <a:lnTo>
                      <a:pt x="0" y="7171"/>
                    </a:lnTo>
                    <a:lnTo>
                      <a:pt x="0" y="7212"/>
                    </a:lnTo>
                    <a:cubicBezTo>
                      <a:pt x="2" y="7350"/>
                      <a:pt x="10" y="7516"/>
                      <a:pt x="25" y="7642"/>
                    </a:cubicBezTo>
                    <a:cubicBezTo>
                      <a:pt x="39" y="7767"/>
                      <a:pt x="65" y="7918"/>
                      <a:pt x="89" y="8027"/>
                    </a:cubicBezTo>
                    <a:cubicBezTo>
                      <a:pt x="115" y="8140"/>
                      <a:pt x="154" y="8270"/>
                      <a:pt x="189" y="8364"/>
                    </a:cubicBezTo>
                    <a:cubicBezTo>
                      <a:pt x="223" y="8459"/>
                      <a:pt x="273" y="8567"/>
                      <a:pt x="315" y="8644"/>
                    </a:cubicBezTo>
                    <a:cubicBezTo>
                      <a:pt x="358" y="8722"/>
                      <a:pt x="413" y="8807"/>
                      <a:pt x="462" y="8867"/>
                    </a:cubicBezTo>
                    <a:cubicBezTo>
                      <a:pt x="483" y="8894"/>
                      <a:pt x="506" y="8922"/>
                      <a:pt x="532" y="8948"/>
                    </a:cubicBezTo>
                    <a:cubicBezTo>
                      <a:pt x="581" y="8962"/>
                      <a:pt x="628" y="8973"/>
                      <a:pt x="679" y="8984"/>
                    </a:cubicBezTo>
                    <a:cubicBezTo>
                      <a:pt x="810" y="9010"/>
                      <a:pt x="947" y="9023"/>
                      <a:pt x="1089" y="9023"/>
                    </a:cubicBezTo>
                    <a:cubicBezTo>
                      <a:pt x="1164" y="9023"/>
                      <a:pt x="1239" y="9020"/>
                      <a:pt x="1316" y="9012"/>
                    </a:cubicBezTo>
                    <a:cubicBezTo>
                      <a:pt x="1372" y="9008"/>
                      <a:pt x="1429" y="9001"/>
                      <a:pt x="1484" y="8991"/>
                    </a:cubicBezTo>
                    <a:cubicBezTo>
                      <a:pt x="1540" y="8981"/>
                      <a:pt x="1599" y="8969"/>
                      <a:pt x="1656" y="8958"/>
                    </a:cubicBezTo>
                    <a:lnTo>
                      <a:pt x="1743" y="8936"/>
                    </a:lnTo>
                    <a:cubicBezTo>
                      <a:pt x="1771" y="8929"/>
                      <a:pt x="1803" y="8922"/>
                      <a:pt x="1832" y="8912"/>
                    </a:cubicBezTo>
                    <a:cubicBezTo>
                      <a:pt x="1861" y="8903"/>
                      <a:pt x="1889" y="8894"/>
                      <a:pt x="1919" y="8886"/>
                    </a:cubicBezTo>
                    <a:cubicBezTo>
                      <a:pt x="1950" y="8876"/>
                      <a:pt x="1978" y="8867"/>
                      <a:pt x="2009" y="8857"/>
                    </a:cubicBezTo>
                    <a:cubicBezTo>
                      <a:pt x="2069" y="8837"/>
                      <a:pt x="2128" y="8815"/>
                      <a:pt x="2188" y="8789"/>
                    </a:cubicBezTo>
                    <a:cubicBezTo>
                      <a:pt x="2249" y="8765"/>
                      <a:pt x="2308" y="8739"/>
                      <a:pt x="2368" y="8710"/>
                    </a:cubicBezTo>
                    <a:lnTo>
                      <a:pt x="2460" y="8667"/>
                    </a:lnTo>
                    <a:cubicBezTo>
                      <a:pt x="2489" y="8653"/>
                      <a:pt x="2519" y="8638"/>
                      <a:pt x="2551" y="8623"/>
                    </a:cubicBezTo>
                    <a:cubicBezTo>
                      <a:pt x="2610" y="8591"/>
                      <a:pt x="2673" y="8557"/>
                      <a:pt x="2732" y="8522"/>
                    </a:cubicBezTo>
                    <a:cubicBezTo>
                      <a:pt x="2762" y="8506"/>
                      <a:pt x="2791" y="8488"/>
                      <a:pt x="2821" y="8470"/>
                    </a:cubicBezTo>
                    <a:cubicBezTo>
                      <a:pt x="2853" y="8452"/>
                      <a:pt x="2881" y="8434"/>
                      <a:pt x="2911" y="8414"/>
                    </a:cubicBezTo>
                    <a:cubicBezTo>
                      <a:pt x="2940" y="8397"/>
                      <a:pt x="2970" y="8377"/>
                      <a:pt x="2999" y="8357"/>
                    </a:cubicBezTo>
                    <a:cubicBezTo>
                      <a:pt x="3029" y="8337"/>
                      <a:pt x="3058" y="8315"/>
                      <a:pt x="3090" y="8296"/>
                    </a:cubicBezTo>
                    <a:cubicBezTo>
                      <a:pt x="3149" y="8255"/>
                      <a:pt x="3206" y="8213"/>
                      <a:pt x="3265" y="8168"/>
                    </a:cubicBezTo>
                    <a:cubicBezTo>
                      <a:pt x="3324" y="8124"/>
                      <a:pt x="3382" y="8078"/>
                      <a:pt x="3442" y="8032"/>
                    </a:cubicBezTo>
                    <a:cubicBezTo>
                      <a:pt x="3471" y="8009"/>
                      <a:pt x="3501" y="7984"/>
                      <a:pt x="3530" y="7960"/>
                    </a:cubicBezTo>
                    <a:cubicBezTo>
                      <a:pt x="3558" y="7937"/>
                      <a:pt x="3587" y="7911"/>
                      <a:pt x="3616" y="7887"/>
                    </a:cubicBezTo>
                    <a:cubicBezTo>
                      <a:pt x="3645" y="7861"/>
                      <a:pt x="3673" y="7833"/>
                      <a:pt x="3702" y="7809"/>
                    </a:cubicBezTo>
                    <a:cubicBezTo>
                      <a:pt x="3731" y="7783"/>
                      <a:pt x="3760" y="7759"/>
                      <a:pt x="3788" y="7731"/>
                    </a:cubicBezTo>
                    <a:cubicBezTo>
                      <a:pt x="3846" y="7680"/>
                      <a:pt x="3903" y="7625"/>
                      <a:pt x="3960" y="7570"/>
                    </a:cubicBezTo>
                    <a:cubicBezTo>
                      <a:pt x="4014" y="7514"/>
                      <a:pt x="4070" y="7457"/>
                      <a:pt x="4126" y="7399"/>
                    </a:cubicBezTo>
                    <a:cubicBezTo>
                      <a:pt x="4345" y="7168"/>
                      <a:pt x="4559" y="6913"/>
                      <a:pt x="4759" y="6646"/>
                    </a:cubicBezTo>
                    <a:cubicBezTo>
                      <a:pt x="4959" y="6378"/>
                      <a:pt x="5146" y="6094"/>
                      <a:pt x="5315" y="5799"/>
                    </a:cubicBezTo>
                    <a:cubicBezTo>
                      <a:pt x="5486" y="5507"/>
                      <a:pt x="5642" y="5202"/>
                      <a:pt x="5775" y="4893"/>
                    </a:cubicBezTo>
                    <a:cubicBezTo>
                      <a:pt x="5843" y="4740"/>
                      <a:pt x="5905" y="4584"/>
                      <a:pt x="5962" y="4429"/>
                    </a:cubicBezTo>
                    <a:cubicBezTo>
                      <a:pt x="5991" y="4351"/>
                      <a:pt x="6020" y="4272"/>
                      <a:pt x="6046" y="4195"/>
                    </a:cubicBezTo>
                    <a:cubicBezTo>
                      <a:pt x="6070" y="4116"/>
                      <a:pt x="6096" y="4038"/>
                      <a:pt x="6119" y="3962"/>
                    </a:cubicBezTo>
                    <a:cubicBezTo>
                      <a:pt x="6142" y="3884"/>
                      <a:pt x="6166" y="3805"/>
                      <a:pt x="6185" y="3727"/>
                    </a:cubicBezTo>
                    <a:cubicBezTo>
                      <a:pt x="6205" y="3650"/>
                      <a:pt x="6225" y="3574"/>
                      <a:pt x="6243" y="3496"/>
                    </a:cubicBezTo>
                    <a:cubicBezTo>
                      <a:pt x="6253" y="3459"/>
                      <a:pt x="6260" y="3418"/>
                      <a:pt x="6268" y="3381"/>
                    </a:cubicBezTo>
                    <a:cubicBezTo>
                      <a:pt x="6277" y="3344"/>
                      <a:pt x="6284" y="3303"/>
                      <a:pt x="6291" y="3266"/>
                    </a:cubicBezTo>
                    <a:lnTo>
                      <a:pt x="6313" y="3152"/>
                    </a:lnTo>
                    <a:cubicBezTo>
                      <a:pt x="6320" y="3115"/>
                      <a:pt x="6327" y="3076"/>
                      <a:pt x="6333" y="3039"/>
                    </a:cubicBezTo>
                    <a:cubicBezTo>
                      <a:pt x="6346" y="2964"/>
                      <a:pt x="6356" y="2889"/>
                      <a:pt x="6365" y="2815"/>
                    </a:cubicBezTo>
                    <a:cubicBezTo>
                      <a:pt x="6370" y="2777"/>
                      <a:pt x="6375" y="2740"/>
                      <a:pt x="6378" y="2704"/>
                    </a:cubicBezTo>
                    <a:cubicBezTo>
                      <a:pt x="6382" y="2668"/>
                      <a:pt x="6385" y="2629"/>
                      <a:pt x="6389" y="2593"/>
                    </a:cubicBezTo>
                    <a:cubicBezTo>
                      <a:pt x="6391" y="2557"/>
                      <a:pt x="6393" y="2520"/>
                      <a:pt x="6396" y="2484"/>
                    </a:cubicBezTo>
                    <a:lnTo>
                      <a:pt x="6401" y="2376"/>
                    </a:lnTo>
                    <a:cubicBezTo>
                      <a:pt x="6405" y="2304"/>
                      <a:pt x="6406" y="2232"/>
                      <a:pt x="6406" y="2162"/>
                    </a:cubicBezTo>
                    <a:cubicBezTo>
                      <a:pt x="6406" y="2129"/>
                      <a:pt x="6405" y="2094"/>
                      <a:pt x="6405" y="2060"/>
                    </a:cubicBezTo>
                    <a:cubicBezTo>
                      <a:pt x="6405" y="2025"/>
                      <a:pt x="6404" y="1992"/>
                      <a:pt x="6401" y="1949"/>
                    </a:cubicBezTo>
                    <a:cubicBezTo>
                      <a:pt x="6399" y="1916"/>
                      <a:pt x="6398" y="1881"/>
                      <a:pt x="6396" y="1850"/>
                    </a:cubicBezTo>
                    <a:cubicBezTo>
                      <a:pt x="6393" y="1815"/>
                      <a:pt x="6392" y="1784"/>
                      <a:pt x="6389" y="1751"/>
                    </a:cubicBezTo>
                    <a:cubicBezTo>
                      <a:pt x="6383" y="1686"/>
                      <a:pt x="6376" y="1621"/>
                      <a:pt x="6368" y="1558"/>
                    </a:cubicBezTo>
                    <a:cubicBezTo>
                      <a:pt x="6358" y="1496"/>
                      <a:pt x="6347" y="1434"/>
                      <a:pt x="6336" y="1374"/>
                    </a:cubicBezTo>
                    <a:cubicBezTo>
                      <a:pt x="6332" y="1345"/>
                      <a:pt x="6324" y="1312"/>
                      <a:pt x="6319" y="1283"/>
                    </a:cubicBezTo>
                    <a:cubicBezTo>
                      <a:pt x="6313" y="1255"/>
                      <a:pt x="6306" y="1224"/>
                      <a:pt x="6299" y="1196"/>
                    </a:cubicBezTo>
                    <a:cubicBezTo>
                      <a:pt x="6291" y="1167"/>
                      <a:pt x="6283" y="1138"/>
                      <a:pt x="6276" y="1109"/>
                    </a:cubicBezTo>
                    <a:cubicBezTo>
                      <a:pt x="6267" y="1081"/>
                      <a:pt x="6260" y="1052"/>
                      <a:pt x="6250" y="1025"/>
                    </a:cubicBezTo>
                    <a:cubicBezTo>
                      <a:pt x="6234" y="969"/>
                      <a:pt x="6214" y="914"/>
                      <a:pt x="6195" y="859"/>
                    </a:cubicBezTo>
                    <a:cubicBezTo>
                      <a:pt x="6175" y="806"/>
                      <a:pt x="6153" y="753"/>
                      <a:pt x="6130" y="703"/>
                    </a:cubicBezTo>
                    <a:cubicBezTo>
                      <a:pt x="6038" y="500"/>
                      <a:pt x="5926" y="320"/>
                      <a:pt x="5794" y="166"/>
                    </a:cubicBezTo>
                    <a:cubicBezTo>
                      <a:pt x="5754" y="120"/>
                      <a:pt x="5715" y="77"/>
                      <a:pt x="5672" y="37"/>
                    </a:cubicBezTo>
                    <a:cubicBezTo>
                      <a:pt x="5636" y="30"/>
                      <a:pt x="5600" y="23"/>
                      <a:pt x="5565" y="17"/>
                    </a:cubicBezTo>
                    <a:cubicBezTo>
                      <a:pt x="5502" y="7"/>
                      <a:pt x="5417" y="0"/>
                      <a:pt x="53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25"/>
              <p:cNvSpPr/>
              <p:nvPr/>
            </p:nvSpPr>
            <p:spPr>
              <a:xfrm>
                <a:off x="7535213" y="2083939"/>
                <a:ext cx="415977" cy="478222"/>
              </a:xfrm>
              <a:custGeom>
                <a:avLst/>
                <a:gdLst/>
                <a:ahLst/>
                <a:cxnLst/>
                <a:rect l="l" t="t" r="r" b="b"/>
                <a:pathLst>
                  <a:path w="13339" h="15335" extrusionOk="0">
                    <a:moveTo>
                      <a:pt x="10246" y="1290"/>
                    </a:moveTo>
                    <a:lnTo>
                      <a:pt x="10246" y="1290"/>
                    </a:lnTo>
                    <a:cubicBezTo>
                      <a:pt x="10258" y="1297"/>
                      <a:pt x="10271" y="1304"/>
                      <a:pt x="10284" y="1312"/>
                    </a:cubicBezTo>
                    <a:cubicBezTo>
                      <a:pt x="10271" y="1304"/>
                      <a:pt x="10259" y="1297"/>
                      <a:pt x="10246" y="1290"/>
                    </a:cubicBezTo>
                    <a:close/>
                    <a:moveTo>
                      <a:pt x="13334" y="3074"/>
                    </a:moveTo>
                    <a:cubicBezTo>
                      <a:pt x="13335" y="3075"/>
                      <a:pt x="13337" y="3076"/>
                      <a:pt x="13339" y="3077"/>
                    </a:cubicBezTo>
                    <a:cubicBezTo>
                      <a:pt x="13337" y="3076"/>
                      <a:pt x="13335" y="3075"/>
                      <a:pt x="13334" y="3074"/>
                    </a:cubicBezTo>
                    <a:close/>
                    <a:moveTo>
                      <a:pt x="7303" y="0"/>
                    </a:moveTo>
                    <a:cubicBezTo>
                      <a:pt x="6576" y="0"/>
                      <a:pt x="5803" y="246"/>
                      <a:pt x="5133" y="584"/>
                    </a:cubicBezTo>
                    <a:cubicBezTo>
                      <a:pt x="3676" y="1318"/>
                      <a:pt x="2699" y="2486"/>
                      <a:pt x="1865" y="3812"/>
                    </a:cubicBezTo>
                    <a:cubicBezTo>
                      <a:pt x="817" y="5478"/>
                      <a:pt x="0" y="7393"/>
                      <a:pt x="0" y="9325"/>
                    </a:cubicBezTo>
                    <a:cubicBezTo>
                      <a:pt x="0" y="9634"/>
                      <a:pt x="22" y="9945"/>
                      <a:pt x="65" y="10257"/>
                    </a:cubicBezTo>
                    <a:cubicBezTo>
                      <a:pt x="151" y="10875"/>
                      <a:pt x="390" y="11440"/>
                      <a:pt x="779" y="11955"/>
                    </a:cubicBezTo>
                    <a:cubicBezTo>
                      <a:pt x="973" y="12209"/>
                      <a:pt x="1202" y="12413"/>
                      <a:pt x="1467" y="12566"/>
                    </a:cubicBezTo>
                    <a:cubicBezTo>
                      <a:pt x="3063" y="13489"/>
                      <a:pt x="4660" y="14410"/>
                      <a:pt x="6258" y="15333"/>
                    </a:cubicBezTo>
                    <a:lnTo>
                      <a:pt x="6258" y="15333"/>
                    </a:lnTo>
                    <a:cubicBezTo>
                      <a:pt x="5995" y="15180"/>
                      <a:pt x="5767" y="14978"/>
                      <a:pt x="5574" y="14724"/>
                    </a:cubicBezTo>
                    <a:cubicBezTo>
                      <a:pt x="5184" y="14212"/>
                      <a:pt x="4946" y="13644"/>
                      <a:pt x="4860" y="13026"/>
                    </a:cubicBezTo>
                    <a:cubicBezTo>
                      <a:pt x="4816" y="12712"/>
                      <a:pt x="4795" y="12405"/>
                      <a:pt x="4795" y="12096"/>
                    </a:cubicBezTo>
                    <a:cubicBezTo>
                      <a:pt x="4795" y="10163"/>
                      <a:pt x="5611" y="8250"/>
                      <a:pt x="6659" y="6582"/>
                    </a:cubicBezTo>
                    <a:cubicBezTo>
                      <a:pt x="7493" y="5255"/>
                      <a:pt x="8471" y="4086"/>
                      <a:pt x="9927" y="3353"/>
                    </a:cubicBezTo>
                    <a:cubicBezTo>
                      <a:pt x="10599" y="3015"/>
                      <a:pt x="11373" y="2770"/>
                      <a:pt x="12099" y="2770"/>
                    </a:cubicBezTo>
                    <a:cubicBezTo>
                      <a:pt x="12539" y="2770"/>
                      <a:pt x="12961" y="2860"/>
                      <a:pt x="13334" y="3074"/>
                    </a:cubicBezTo>
                    <a:lnTo>
                      <a:pt x="13334" y="3074"/>
                    </a:lnTo>
                    <a:cubicBezTo>
                      <a:pt x="12750" y="2737"/>
                      <a:pt x="12168" y="2402"/>
                      <a:pt x="11585" y="2065"/>
                    </a:cubicBezTo>
                    <a:cubicBezTo>
                      <a:pt x="11553" y="2048"/>
                      <a:pt x="11520" y="2029"/>
                      <a:pt x="11491" y="2013"/>
                    </a:cubicBezTo>
                    <a:cubicBezTo>
                      <a:pt x="11369" y="1950"/>
                      <a:pt x="11240" y="1897"/>
                      <a:pt x="11108" y="1855"/>
                    </a:cubicBezTo>
                    <a:cubicBezTo>
                      <a:pt x="11036" y="1832"/>
                      <a:pt x="10960" y="1812"/>
                      <a:pt x="10885" y="1796"/>
                    </a:cubicBezTo>
                    <a:cubicBezTo>
                      <a:pt x="10820" y="1783"/>
                      <a:pt x="10755" y="1770"/>
                      <a:pt x="10691" y="1762"/>
                    </a:cubicBezTo>
                    <a:cubicBezTo>
                      <a:pt x="10558" y="1743"/>
                      <a:pt x="10419" y="1734"/>
                      <a:pt x="10279" y="1734"/>
                    </a:cubicBezTo>
                    <a:cubicBezTo>
                      <a:pt x="10268" y="1734"/>
                      <a:pt x="10257" y="1734"/>
                      <a:pt x="10246" y="1734"/>
                    </a:cubicBezTo>
                    <a:cubicBezTo>
                      <a:pt x="10095" y="1737"/>
                      <a:pt x="9937" y="1750"/>
                      <a:pt x="9779" y="1775"/>
                    </a:cubicBezTo>
                    <a:cubicBezTo>
                      <a:pt x="9622" y="1798"/>
                      <a:pt x="9456" y="1835"/>
                      <a:pt x="9295" y="1881"/>
                    </a:cubicBezTo>
                    <a:cubicBezTo>
                      <a:pt x="9132" y="1926"/>
                      <a:pt x="8960" y="1985"/>
                      <a:pt x="8794" y="2051"/>
                    </a:cubicBezTo>
                    <a:cubicBezTo>
                      <a:pt x="8629" y="2118"/>
                      <a:pt x="8454" y="2199"/>
                      <a:pt x="8285" y="2286"/>
                    </a:cubicBezTo>
                    <a:cubicBezTo>
                      <a:pt x="8117" y="2377"/>
                      <a:pt x="7952" y="2472"/>
                      <a:pt x="7782" y="2580"/>
                    </a:cubicBezTo>
                    <a:cubicBezTo>
                      <a:pt x="7614" y="2689"/>
                      <a:pt x="7452" y="2800"/>
                      <a:pt x="7285" y="2928"/>
                    </a:cubicBezTo>
                    <a:cubicBezTo>
                      <a:pt x="7117" y="3054"/>
                      <a:pt x="6958" y="3185"/>
                      <a:pt x="6793" y="3329"/>
                    </a:cubicBezTo>
                    <a:cubicBezTo>
                      <a:pt x="6629" y="3473"/>
                      <a:pt x="6471" y="3621"/>
                      <a:pt x="6313" y="3780"/>
                    </a:cubicBezTo>
                    <a:cubicBezTo>
                      <a:pt x="6153" y="3940"/>
                      <a:pt x="6002" y="4102"/>
                      <a:pt x="5849" y="4276"/>
                    </a:cubicBezTo>
                    <a:cubicBezTo>
                      <a:pt x="5698" y="4450"/>
                      <a:pt x="5552" y="4628"/>
                      <a:pt x="5409" y="4814"/>
                    </a:cubicBezTo>
                    <a:cubicBezTo>
                      <a:pt x="5265" y="4998"/>
                      <a:pt x="5128" y="5189"/>
                      <a:pt x="4993" y="5385"/>
                    </a:cubicBezTo>
                    <a:cubicBezTo>
                      <a:pt x="4860" y="5580"/>
                      <a:pt x="4732" y="5780"/>
                      <a:pt x="4609" y="5986"/>
                    </a:cubicBezTo>
                    <a:cubicBezTo>
                      <a:pt x="4486" y="6188"/>
                      <a:pt x="4368" y="6398"/>
                      <a:pt x="4259" y="6608"/>
                    </a:cubicBezTo>
                    <a:cubicBezTo>
                      <a:pt x="4149" y="6818"/>
                      <a:pt x="4044" y="7034"/>
                      <a:pt x="3948" y="7249"/>
                    </a:cubicBezTo>
                    <a:cubicBezTo>
                      <a:pt x="3850" y="7465"/>
                      <a:pt x="3760" y="7685"/>
                      <a:pt x="3678" y="7902"/>
                    </a:cubicBezTo>
                    <a:cubicBezTo>
                      <a:pt x="3596" y="8121"/>
                      <a:pt x="3520" y="8343"/>
                      <a:pt x="3453" y="8559"/>
                    </a:cubicBezTo>
                    <a:cubicBezTo>
                      <a:pt x="3387" y="8775"/>
                      <a:pt x="3326" y="8997"/>
                      <a:pt x="3275" y="9210"/>
                    </a:cubicBezTo>
                    <a:cubicBezTo>
                      <a:pt x="3254" y="9307"/>
                      <a:pt x="3232" y="9403"/>
                      <a:pt x="3213" y="9501"/>
                    </a:cubicBezTo>
                    <a:cubicBezTo>
                      <a:pt x="3189" y="9619"/>
                      <a:pt x="3166" y="9739"/>
                      <a:pt x="3149" y="9854"/>
                    </a:cubicBezTo>
                    <a:cubicBezTo>
                      <a:pt x="3114" y="10063"/>
                      <a:pt x="3087" y="10280"/>
                      <a:pt x="3071" y="10481"/>
                    </a:cubicBezTo>
                    <a:cubicBezTo>
                      <a:pt x="3052" y="10682"/>
                      <a:pt x="3044" y="10892"/>
                      <a:pt x="3044" y="11085"/>
                    </a:cubicBezTo>
                    <a:lnTo>
                      <a:pt x="1756" y="10342"/>
                    </a:lnTo>
                    <a:cubicBezTo>
                      <a:pt x="1756" y="10149"/>
                      <a:pt x="1766" y="9939"/>
                      <a:pt x="1783" y="9738"/>
                    </a:cubicBezTo>
                    <a:cubicBezTo>
                      <a:pt x="1799" y="9537"/>
                      <a:pt x="1826" y="9318"/>
                      <a:pt x="1859" y="9110"/>
                    </a:cubicBezTo>
                    <a:cubicBezTo>
                      <a:pt x="1892" y="8901"/>
                      <a:pt x="1937" y="8681"/>
                      <a:pt x="1987" y="8467"/>
                    </a:cubicBezTo>
                    <a:cubicBezTo>
                      <a:pt x="2037" y="8253"/>
                      <a:pt x="2099" y="8030"/>
                      <a:pt x="2165" y="7814"/>
                    </a:cubicBezTo>
                    <a:cubicBezTo>
                      <a:pt x="2231" y="7597"/>
                      <a:pt x="2308" y="7374"/>
                      <a:pt x="2390" y="7159"/>
                    </a:cubicBezTo>
                    <a:cubicBezTo>
                      <a:pt x="2473" y="6942"/>
                      <a:pt x="2562" y="6722"/>
                      <a:pt x="2660" y="6506"/>
                    </a:cubicBezTo>
                    <a:cubicBezTo>
                      <a:pt x="2756" y="6290"/>
                      <a:pt x="2861" y="6075"/>
                      <a:pt x="2970" y="5865"/>
                    </a:cubicBezTo>
                    <a:cubicBezTo>
                      <a:pt x="3081" y="5655"/>
                      <a:pt x="3199" y="5446"/>
                      <a:pt x="3321" y="5241"/>
                    </a:cubicBezTo>
                    <a:cubicBezTo>
                      <a:pt x="3443" y="5034"/>
                      <a:pt x="3573" y="4835"/>
                      <a:pt x="3705" y="4639"/>
                    </a:cubicBezTo>
                    <a:cubicBezTo>
                      <a:pt x="3840" y="4443"/>
                      <a:pt x="3977" y="4253"/>
                      <a:pt x="4121" y="4068"/>
                    </a:cubicBezTo>
                    <a:cubicBezTo>
                      <a:pt x="4263" y="3881"/>
                      <a:pt x="4408" y="3704"/>
                      <a:pt x="4560" y="3530"/>
                    </a:cubicBezTo>
                    <a:cubicBezTo>
                      <a:pt x="4711" y="3356"/>
                      <a:pt x="4864" y="3194"/>
                      <a:pt x="5022" y="3034"/>
                    </a:cubicBezTo>
                    <a:cubicBezTo>
                      <a:pt x="5183" y="2874"/>
                      <a:pt x="5337" y="2726"/>
                      <a:pt x="5502" y="2583"/>
                    </a:cubicBezTo>
                    <a:cubicBezTo>
                      <a:pt x="5667" y="2439"/>
                      <a:pt x="5827" y="2308"/>
                      <a:pt x="5995" y="2182"/>
                    </a:cubicBezTo>
                    <a:cubicBezTo>
                      <a:pt x="6163" y="2055"/>
                      <a:pt x="6326" y="1941"/>
                      <a:pt x="6494" y="1834"/>
                    </a:cubicBezTo>
                    <a:cubicBezTo>
                      <a:pt x="6664" y="1724"/>
                      <a:pt x="6829" y="1628"/>
                      <a:pt x="6997" y="1540"/>
                    </a:cubicBezTo>
                    <a:cubicBezTo>
                      <a:pt x="7164" y="1453"/>
                      <a:pt x="7341" y="1372"/>
                      <a:pt x="7506" y="1305"/>
                    </a:cubicBezTo>
                    <a:cubicBezTo>
                      <a:pt x="7672" y="1238"/>
                      <a:pt x="7844" y="1179"/>
                      <a:pt x="8005" y="1135"/>
                    </a:cubicBezTo>
                    <a:cubicBezTo>
                      <a:pt x="8168" y="1089"/>
                      <a:pt x="8334" y="1052"/>
                      <a:pt x="8491" y="1029"/>
                    </a:cubicBezTo>
                    <a:cubicBezTo>
                      <a:pt x="8649" y="1006"/>
                      <a:pt x="8807" y="991"/>
                      <a:pt x="8958" y="988"/>
                    </a:cubicBezTo>
                    <a:cubicBezTo>
                      <a:pt x="8969" y="988"/>
                      <a:pt x="8980" y="988"/>
                      <a:pt x="8990" y="988"/>
                    </a:cubicBezTo>
                    <a:cubicBezTo>
                      <a:pt x="9131" y="988"/>
                      <a:pt x="9270" y="997"/>
                      <a:pt x="9403" y="1016"/>
                    </a:cubicBezTo>
                    <a:cubicBezTo>
                      <a:pt x="9546" y="1036"/>
                      <a:pt x="9686" y="1067"/>
                      <a:pt x="9819" y="1109"/>
                    </a:cubicBezTo>
                    <a:cubicBezTo>
                      <a:pt x="9952" y="1151"/>
                      <a:pt x="10081" y="1204"/>
                      <a:pt x="10203" y="1267"/>
                    </a:cubicBezTo>
                    <a:cubicBezTo>
                      <a:pt x="10217" y="1275"/>
                      <a:pt x="10232" y="1282"/>
                      <a:pt x="10246" y="1290"/>
                    </a:cubicBezTo>
                    <a:lnTo>
                      <a:pt x="10246" y="1290"/>
                    </a:lnTo>
                    <a:cubicBezTo>
                      <a:pt x="9679" y="963"/>
                      <a:pt x="9112" y="634"/>
                      <a:pt x="8544" y="308"/>
                    </a:cubicBezTo>
                    <a:cubicBezTo>
                      <a:pt x="8170" y="92"/>
                      <a:pt x="7745" y="0"/>
                      <a:pt x="7303" y="0"/>
                    </a:cubicBezTo>
                    <a:close/>
                    <a:moveTo>
                      <a:pt x="6258" y="15333"/>
                    </a:moveTo>
                    <a:cubicBezTo>
                      <a:pt x="6259" y="15333"/>
                      <a:pt x="6260" y="15334"/>
                      <a:pt x="6261" y="15335"/>
                    </a:cubicBezTo>
                    <a:cubicBezTo>
                      <a:pt x="6260" y="15334"/>
                      <a:pt x="6259" y="15333"/>
                      <a:pt x="6258" y="153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2" name="Google Shape;6982;p25"/>
              <p:cNvSpPr/>
              <p:nvPr/>
            </p:nvSpPr>
            <p:spPr>
              <a:xfrm>
                <a:off x="7589911" y="2114749"/>
                <a:ext cx="284719" cy="291704"/>
              </a:xfrm>
              <a:custGeom>
                <a:avLst/>
                <a:gdLst/>
                <a:ahLst/>
                <a:cxnLst/>
                <a:rect l="l" t="t" r="r" b="b"/>
                <a:pathLst>
                  <a:path w="9130" h="9354" extrusionOk="0">
                    <a:moveTo>
                      <a:pt x="7234" y="0"/>
                    </a:moveTo>
                    <a:cubicBezTo>
                      <a:pt x="7223" y="0"/>
                      <a:pt x="7212" y="0"/>
                      <a:pt x="7201" y="0"/>
                    </a:cubicBezTo>
                    <a:cubicBezTo>
                      <a:pt x="7050" y="3"/>
                      <a:pt x="6892" y="18"/>
                      <a:pt x="6734" y="41"/>
                    </a:cubicBezTo>
                    <a:cubicBezTo>
                      <a:pt x="6579" y="64"/>
                      <a:pt x="6411" y="101"/>
                      <a:pt x="6250" y="147"/>
                    </a:cubicBezTo>
                    <a:cubicBezTo>
                      <a:pt x="6087" y="191"/>
                      <a:pt x="5916" y="250"/>
                      <a:pt x="5751" y="317"/>
                    </a:cubicBezTo>
                    <a:cubicBezTo>
                      <a:pt x="5585" y="384"/>
                      <a:pt x="5409" y="465"/>
                      <a:pt x="5242" y="552"/>
                    </a:cubicBezTo>
                    <a:cubicBezTo>
                      <a:pt x="5071" y="643"/>
                      <a:pt x="4907" y="738"/>
                      <a:pt x="4739" y="846"/>
                    </a:cubicBezTo>
                    <a:cubicBezTo>
                      <a:pt x="4568" y="955"/>
                      <a:pt x="4408" y="1067"/>
                      <a:pt x="4238" y="1194"/>
                    </a:cubicBezTo>
                    <a:cubicBezTo>
                      <a:pt x="4070" y="1320"/>
                      <a:pt x="3911" y="1451"/>
                      <a:pt x="3747" y="1595"/>
                    </a:cubicBezTo>
                    <a:cubicBezTo>
                      <a:pt x="3583" y="1738"/>
                      <a:pt x="3426" y="1886"/>
                      <a:pt x="3267" y="2046"/>
                    </a:cubicBezTo>
                    <a:cubicBezTo>
                      <a:pt x="3108" y="2206"/>
                      <a:pt x="2957" y="2368"/>
                      <a:pt x="2805" y="2542"/>
                    </a:cubicBezTo>
                    <a:cubicBezTo>
                      <a:pt x="2654" y="2716"/>
                      <a:pt x="2509" y="2894"/>
                      <a:pt x="2365" y="3080"/>
                    </a:cubicBezTo>
                    <a:cubicBezTo>
                      <a:pt x="2221" y="3265"/>
                      <a:pt x="2082" y="3455"/>
                      <a:pt x="1950" y="3651"/>
                    </a:cubicBezTo>
                    <a:cubicBezTo>
                      <a:pt x="1814" y="3849"/>
                      <a:pt x="1687" y="4049"/>
                      <a:pt x="1564" y="4253"/>
                    </a:cubicBezTo>
                    <a:cubicBezTo>
                      <a:pt x="1441" y="4456"/>
                      <a:pt x="1324" y="4667"/>
                      <a:pt x="1215" y="4877"/>
                    </a:cubicBezTo>
                    <a:cubicBezTo>
                      <a:pt x="1104" y="5087"/>
                      <a:pt x="1001" y="5302"/>
                      <a:pt x="903" y="5518"/>
                    </a:cubicBezTo>
                    <a:cubicBezTo>
                      <a:pt x="807" y="5734"/>
                      <a:pt x="715" y="5954"/>
                      <a:pt x="634" y="6171"/>
                    </a:cubicBezTo>
                    <a:cubicBezTo>
                      <a:pt x="551" y="6388"/>
                      <a:pt x="476" y="6611"/>
                      <a:pt x="410" y="6826"/>
                    </a:cubicBezTo>
                    <a:cubicBezTo>
                      <a:pt x="342" y="7042"/>
                      <a:pt x="282" y="7265"/>
                      <a:pt x="232" y="7479"/>
                    </a:cubicBezTo>
                    <a:cubicBezTo>
                      <a:pt x="183" y="7693"/>
                      <a:pt x="138" y="7913"/>
                      <a:pt x="104" y="8122"/>
                    </a:cubicBezTo>
                    <a:cubicBezTo>
                      <a:pt x="72" y="8330"/>
                      <a:pt x="45" y="8549"/>
                      <a:pt x="26" y="8750"/>
                    </a:cubicBezTo>
                    <a:cubicBezTo>
                      <a:pt x="9" y="8951"/>
                      <a:pt x="0" y="9161"/>
                      <a:pt x="0" y="9354"/>
                    </a:cubicBezTo>
                    <a:lnTo>
                      <a:pt x="1457" y="8513"/>
                    </a:lnTo>
                    <a:cubicBezTo>
                      <a:pt x="1477" y="8415"/>
                      <a:pt x="1497" y="8319"/>
                      <a:pt x="1520" y="8222"/>
                    </a:cubicBezTo>
                    <a:cubicBezTo>
                      <a:pt x="1570" y="8008"/>
                      <a:pt x="1632" y="7787"/>
                      <a:pt x="1698" y="7571"/>
                    </a:cubicBezTo>
                    <a:cubicBezTo>
                      <a:pt x="1764" y="7352"/>
                      <a:pt x="1842" y="7130"/>
                      <a:pt x="1922" y="6914"/>
                    </a:cubicBezTo>
                    <a:cubicBezTo>
                      <a:pt x="2003" y="6697"/>
                      <a:pt x="2095" y="6477"/>
                      <a:pt x="2193" y="6261"/>
                    </a:cubicBezTo>
                    <a:cubicBezTo>
                      <a:pt x="2289" y="6046"/>
                      <a:pt x="2394" y="5830"/>
                      <a:pt x="2503" y="5620"/>
                    </a:cubicBezTo>
                    <a:cubicBezTo>
                      <a:pt x="2614" y="5410"/>
                      <a:pt x="2732" y="5202"/>
                      <a:pt x="2854" y="4998"/>
                    </a:cubicBezTo>
                    <a:cubicBezTo>
                      <a:pt x="2976" y="4793"/>
                      <a:pt x="3106" y="4592"/>
                      <a:pt x="3238" y="4397"/>
                    </a:cubicBezTo>
                    <a:cubicBezTo>
                      <a:pt x="3373" y="4201"/>
                      <a:pt x="3509" y="4010"/>
                      <a:pt x="3653" y="3826"/>
                    </a:cubicBezTo>
                    <a:cubicBezTo>
                      <a:pt x="3797" y="3639"/>
                      <a:pt x="3942" y="3462"/>
                      <a:pt x="4093" y="3288"/>
                    </a:cubicBezTo>
                    <a:cubicBezTo>
                      <a:pt x="4246" y="3114"/>
                      <a:pt x="4397" y="2952"/>
                      <a:pt x="4558" y="2792"/>
                    </a:cubicBezTo>
                    <a:cubicBezTo>
                      <a:pt x="4717" y="2631"/>
                      <a:pt x="4874" y="2485"/>
                      <a:pt x="5036" y="2341"/>
                    </a:cubicBezTo>
                    <a:cubicBezTo>
                      <a:pt x="5202" y="2197"/>
                      <a:pt x="5363" y="2066"/>
                      <a:pt x="5529" y="1940"/>
                    </a:cubicBezTo>
                    <a:cubicBezTo>
                      <a:pt x="5696" y="1813"/>
                      <a:pt x="5859" y="1700"/>
                      <a:pt x="6027" y="1592"/>
                    </a:cubicBezTo>
                    <a:cubicBezTo>
                      <a:pt x="6196" y="1481"/>
                      <a:pt x="6362" y="1386"/>
                      <a:pt x="6530" y="1298"/>
                    </a:cubicBezTo>
                    <a:cubicBezTo>
                      <a:pt x="6697" y="1211"/>
                      <a:pt x="6874" y="1130"/>
                      <a:pt x="7039" y="1063"/>
                    </a:cubicBezTo>
                    <a:cubicBezTo>
                      <a:pt x="7204" y="997"/>
                      <a:pt x="7377" y="938"/>
                      <a:pt x="7538" y="893"/>
                    </a:cubicBezTo>
                    <a:cubicBezTo>
                      <a:pt x="7700" y="847"/>
                      <a:pt x="7867" y="810"/>
                      <a:pt x="8024" y="787"/>
                    </a:cubicBezTo>
                    <a:cubicBezTo>
                      <a:pt x="8182" y="764"/>
                      <a:pt x="8340" y="749"/>
                      <a:pt x="8491" y="746"/>
                    </a:cubicBezTo>
                    <a:cubicBezTo>
                      <a:pt x="8502" y="746"/>
                      <a:pt x="8512" y="746"/>
                      <a:pt x="8523" y="746"/>
                    </a:cubicBezTo>
                    <a:cubicBezTo>
                      <a:pt x="8663" y="746"/>
                      <a:pt x="8803" y="755"/>
                      <a:pt x="8935" y="774"/>
                    </a:cubicBezTo>
                    <a:cubicBezTo>
                      <a:pt x="9001" y="782"/>
                      <a:pt x="9066" y="794"/>
                      <a:pt x="9129" y="808"/>
                    </a:cubicBezTo>
                    <a:cubicBezTo>
                      <a:pt x="9121" y="800"/>
                      <a:pt x="9114" y="792"/>
                      <a:pt x="9106" y="782"/>
                    </a:cubicBezTo>
                    <a:cubicBezTo>
                      <a:pt x="9010" y="679"/>
                      <a:pt x="8906" y="585"/>
                      <a:pt x="8796" y="501"/>
                    </a:cubicBezTo>
                    <a:cubicBezTo>
                      <a:pt x="8710" y="436"/>
                      <a:pt x="8622" y="377"/>
                      <a:pt x="8528" y="325"/>
                    </a:cubicBezTo>
                    <a:cubicBezTo>
                      <a:pt x="8501" y="311"/>
                      <a:pt x="8475" y="296"/>
                      <a:pt x="8448" y="279"/>
                    </a:cubicBezTo>
                    <a:cubicBezTo>
                      <a:pt x="8326" y="216"/>
                      <a:pt x="8196" y="163"/>
                      <a:pt x="8063" y="121"/>
                    </a:cubicBezTo>
                    <a:cubicBezTo>
                      <a:pt x="7930" y="79"/>
                      <a:pt x="7789" y="48"/>
                      <a:pt x="7646" y="28"/>
                    </a:cubicBezTo>
                    <a:cubicBezTo>
                      <a:pt x="7513" y="9"/>
                      <a:pt x="7374" y="0"/>
                      <a:pt x="7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3" name="Google Shape;6983;p25"/>
              <p:cNvSpPr/>
              <p:nvPr/>
            </p:nvSpPr>
            <p:spPr>
              <a:xfrm>
                <a:off x="7589911" y="2380097"/>
                <a:ext cx="45437" cy="49491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587" extrusionOk="0">
                    <a:moveTo>
                      <a:pt x="1457" y="1"/>
                    </a:moveTo>
                    <a:lnTo>
                      <a:pt x="0" y="842"/>
                    </a:lnTo>
                    <a:lnTo>
                      <a:pt x="1288" y="1587"/>
                    </a:lnTo>
                    <a:cubicBezTo>
                      <a:pt x="1288" y="1394"/>
                      <a:pt x="1297" y="1184"/>
                      <a:pt x="1316" y="983"/>
                    </a:cubicBezTo>
                    <a:cubicBezTo>
                      <a:pt x="1331" y="781"/>
                      <a:pt x="1359" y="564"/>
                      <a:pt x="1392" y="356"/>
                    </a:cubicBezTo>
                    <a:cubicBezTo>
                      <a:pt x="1410" y="241"/>
                      <a:pt x="1432" y="122"/>
                      <a:pt x="14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4" name="Google Shape;6984;p25"/>
              <p:cNvSpPr/>
              <p:nvPr/>
            </p:nvSpPr>
            <p:spPr>
              <a:xfrm>
                <a:off x="7721634" y="2203999"/>
                <a:ext cx="281788" cy="358066"/>
              </a:xfrm>
              <a:custGeom>
                <a:avLst/>
                <a:gdLst/>
                <a:ahLst/>
                <a:cxnLst/>
                <a:rect l="l" t="t" r="r" b="b"/>
                <a:pathLst>
                  <a:path w="9036" h="11482" extrusionOk="0">
                    <a:moveTo>
                      <a:pt x="6422" y="259"/>
                    </a:moveTo>
                    <a:cubicBezTo>
                      <a:pt x="6596" y="259"/>
                      <a:pt x="6761" y="278"/>
                      <a:pt x="6919" y="318"/>
                    </a:cubicBezTo>
                    <a:cubicBezTo>
                      <a:pt x="7469" y="461"/>
                      <a:pt x="8006" y="889"/>
                      <a:pt x="8323" y="1440"/>
                    </a:cubicBezTo>
                    <a:cubicBezTo>
                      <a:pt x="8672" y="2045"/>
                      <a:pt x="8776" y="2820"/>
                      <a:pt x="8652" y="3878"/>
                    </a:cubicBezTo>
                    <a:cubicBezTo>
                      <a:pt x="8530" y="4917"/>
                      <a:pt x="8223" y="5932"/>
                      <a:pt x="7745" y="6894"/>
                    </a:cubicBezTo>
                    <a:cubicBezTo>
                      <a:pt x="7273" y="7839"/>
                      <a:pt x="6636" y="8732"/>
                      <a:pt x="5902" y="9476"/>
                    </a:cubicBezTo>
                    <a:cubicBezTo>
                      <a:pt x="5239" y="10148"/>
                      <a:pt x="4570" y="10621"/>
                      <a:pt x="3863" y="10921"/>
                    </a:cubicBezTo>
                    <a:cubicBezTo>
                      <a:pt x="3387" y="11122"/>
                      <a:pt x="2949" y="11224"/>
                      <a:pt x="2557" y="11224"/>
                    </a:cubicBezTo>
                    <a:cubicBezTo>
                      <a:pt x="2382" y="11224"/>
                      <a:pt x="2216" y="11203"/>
                      <a:pt x="2060" y="11163"/>
                    </a:cubicBezTo>
                    <a:cubicBezTo>
                      <a:pt x="1510" y="11022"/>
                      <a:pt x="973" y="10592"/>
                      <a:pt x="657" y="10043"/>
                    </a:cubicBezTo>
                    <a:cubicBezTo>
                      <a:pt x="382" y="9565"/>
                      <a:pt x="259" y="8980"/>
                      <a:pt x="279" y="8249"/>
                    </a:cubicBezTo>
                    <a:cubicBezTo>
                      <a:pt x="285" y="8046"/>
                      <a:pt x="300" y="7833"/>
                      <a:pt x="328" y="7603"/>
                    </a:cubicBezTo>
                    <a:cubicBezTo>
                      <a:pt x="449" y="6565"/>
                      <a:pt x="753" y="5551"/>
                      <a:pt x="1234" y="4588"/>
                    </a:cubicBezTo>
                    <a:cubicBezTo>
                      <a:pt x="1702" y="3645"/>
                      <a:pt x="2341" y="2751"/>
                      <a:pt x="3075" y="2006"/>
                    </a:cubicBezTo>
                    <a:cubicBezTo>
                      <a:pt x="3738" y="1333"/>
                      <a:pt x="4405" y="860"/>
                      <a:pt x="5115" y="561"/>
                    </a:cubicBezTo>
                    <a:cubicBezTo>
                      <a:pt x="5591" y="360"/>
                      <a:pt x="6030" y="259"/>
                      <a:pt x="6422" y="259"/>
                    </a:cubicBezTo>
                    <a:close/>
                    <a:moveTo>
                      <a:pt x="6423" y="0"/>
                    </a:moveTo>
                    <a:cubicBezTo>
                      <a:pt x="5995" y="0"/>
                      <a:pt x="5523" y="108"/>
                      <a:pt x="5015" y="324"/>
                    </a:cubicBezTo>
                    <a:cubicBezTo>
                      <a:pt x="4274" y="638"/>
                      <a:pt x="3578" y="1129"/>
                      <a:pt x="2893" y="1826"/>
                    </a:cubicBezTo>
                    <a:cubicBezTo>
                      <a:pt x="2138" y="2591"/>
                      <a:pt x="1482" y="3506"/>
                      <a:pt x="1001" y="4475"/>
                    </a:cubicBezTo>
                    <a:cubicBezTo>
                      <a:pt x="509" y="5465"/>
                      <a:pt x="197" y="6508"/>
                      <a:pt x="70" y="7574"/>
                    </a:cubicBezTo>
                    <a:cubicBezTo>
                      <a:pt x="42" y="7811"/>
                      <a:pt x="26" y="8031"/>
                      <a:pt x="20" y="8243"/>
                    </a:cubicBezTo>
                    <a:cubicBezTo>
                      <a:pt x="0" y="9023"/>
                      <a:pt x="134" y="9653"/>
                      <a:pt x="431" y="10172"/>
                    </a:cubicBezTo>
                    <a:cubicBezTo>
                      <a:pt x="785" y="10787"/>
                      <a:pt x="1370" y="11253"/>
                      <a:pt x="1994" y="11413"/>
                    </a:cubicBezTo>
                    <a:cubicBezTo>
                      <a:pt x="2171" y="11459"/>
                      <a:pt x="2358" y="11482"/>
                      <a:pt x="2555" y="11482"/>
                    </a:cubicBezTo>
                    <a:cubicBezTo>
                      <a:pt x="2980" y="11482"/>
                      <a:pt x="3450" y="11374"/>
                      <a:pt x="3961" y="11158"/>
                    </a:cubicBezTo>
                    <a:cubicBezTo>
                      <a:pt x="4701" y="10845"/>
                      <a:pt x="5396" y="10353"/>
                      <a:pt x="6084" y="9656"/>
                    </a:cubicBezTo>
                    <a:cubicBezTo>
                      <a:pt x="6836" y="8893"/>
                      <a:pt x="7489" y="7975"/>
                      <a:pt x="7972" y="7006"/>
                    </a:cubicBezTo>
                    <a:cubicBezTo>
                      <a:pt x="8465" y="6019"/>
                      <a:pt x="8780" y="4975"/>
                      <a:pt x="8905" y="3907"/>
                    </a:cubicBezTo>
                    <a:cubicBezTo>
                      <a:pt x="9036" y="2791"/>
                      <a:pt x="8921" y="1966"/>
                      <a:pt x="8544" y="1310"/>
                    </a:cubicBezTo>
                    <a:cubicBezTo>
                      <a:pt x="8188" y="694"/>
                      <a:pt x="7605" y="228"/>
                      <a:pt x="6983" y="68"/>
                    </a:cubicBezTo>
                    <a:cubicBezTo>
                      <a:pt x="6806" y="23"/>
                      <a:pt x="6619" y="0"/>
                      <a:pt x="64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5" name="Google Shape;6985;p25"/>
              <p:cNvSpPr/>
              <p:nvPr/>
            </p:nvSpPr>
            <p:spPr>
              <a:xfrm>
                <a:off x="7429280" y="2289818"/>
                <a:ext cx="197027" cy="305582"/>
              </a:xfrm>
              <a:custGeom>
                <a:avLst/>
                <a:gdLst/>
                <a:ahLst/>
                <a:cxnLst/>
                <a:rect l="l" t="t" r="r" b="b"/>
                <a:pathLst>
                  <a:path w="6318" h="9799" extrusionOk="0">
                    <a:moveTo>
                      <a:pt x="3262" y="0"/>
                    </a:moveTo>
                    <a:lnTo>
                      <a:pt x="3262" y="0"/>
                    </a:lnTo>
                    <a:cubicBezTo>
                      <a:pt x="3159" y="58"/>
                      <a:pt x="3059" y="112"/>
                      <a:pt x="2956" y="160"/>
                    </a:cubicBezTo>
                    <a:cubicBezTo>
                      <a:pt x="2770" y="246"/>
                      <a:pt x="2586" y="311"/>
                      <a:pt x="2407" y="354"/>
                    </a:cubicBezTo>
                    <a:cubicBezTo>
                      <a:pt x="2352" y="366"/>
                      <a:pt x="2300" y="377"/>
                      <a:pt x="2246" y="386"/>
                    </a:cubicBezTo>
                    <a:cubicBezTo>
                      <a:pt x="2194" y="394"/>
                      <a:pt x="2142" y="400"/>
                      <a:pt x="2090" y="406"/>
                    </a:cubicBezTo>
                    <a:lnTo>
                      <a:pt x="1130" y="6467"/>
                    </a:lnTo>
                    <a:cubicBezTo>
                      <a:pt x="761" y="6777"/>
                      <a:pt x="467" y="7200"/>
                      <a:pt x="266" y="7643"/>
                    </a:cubicBezTo>
                    <a:cubicBezTo>
                      <a:pt x="104" y="7995"/>
                      <a:pt x="0" y="8363"/>
                      <a:pt x="0" y="8764"/>
                    </a:cubicBezTo>
                    <a:cubicBezTo>
                      <a:pt x="0" y="9016"/>
                      <a:pt x="40" y="9278"/>
                      <a:pt x="181" y="9476"/>
                    </a:cubicBezTo>
                    <a:cubicBezTo>
                      <a:pt x="246" y="9565"/>
                      <a:pt x="329" y="9638"/>
                      <a:pt x="424" y="9694"/>
                    </a:cubicBezTo>
                    <a:cubicBezTo>
                      <a:pt x="497" y="9738"/>
                      <a:pt x="579" y="9768"/>
                      <a:pt x="661" y="9785"/>
                    </a:cubicBezTo>
                    <a:cubicBezTo>
                      <a:pt x="710" y="9794"/>
                      <a:pt x="758" y="9799"/>
                      <a:pt x="807" y="9799"/>
                    </a:cubicBezTo>
                    <a:cubicBezTo>
                      <a:pt x="953" y="9799"/>
                      <a:pt x="1100" y="9761"/>
                      <a:pt x="1236" y="9706"/>
                    </a:cubicBezTo>
                    <a:cubicBezTo>
                      <a:pt x="1557" y="9578"/>
                      <a:pt x="1823" y="9358"/>
                      <a:pt x="2053" y="9104"/>
                    </a:cubicBezTo>
                    <a:cubicBezTo>
                      <a:pt x="2379" y="8738"/>
                      <a:pt x="2635" y="8304"/>
                      <a:pt x="2782" y="7844"/>
                    </a:cubicBezTo>
                    <a:lnTo>
                      <a:pt x="6317" y="5803"/>
                    </a:lnTo>
                    <a:lnTo>
                      <a:pt x="6317" y="4420"/>
                    </a:lnTo>
                    <a:lnTo>
                      <a:pt x="2780" y="6460"/>
                    </a:lnTo>
                    <a:cubicBezTo>
                      <a:pt x="2717" y="6097"/>
                      <a:pt x="2519" y="6065"/>
                      <a:pt x="2396" y="6065"/>
                    </a:cubicBezTo>
                    <a:cubicBezTo>
                      <a:pt x="2370" y="6065"/>
                      <a:pt x="2348" y="6067"/>
                      <a:pt x="2331" y="6067"/>
                    </a:cubicBezTo>
                    <a:cubicBezTo>
                      <a:pt x="2318" y="6067"/>
                      <a:pt x="2308" y="6066"/>
                      <a:pt x="2302" y="6063"/>
                    </a:cubicBezTo>
                    <a:lnTo>
                      <a:pt x="2384" y="5551"/>
                    </a:lnTo>
                    <a:lnTo>
                      <a:pt x="32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6" name="Google Shape;6986;p25"/>
              <p:cNvSpPr/>
              <p:nvPr/>
            </p:nvSpPr>
            <p:spPr>
              <a:xfrm>
                <a:off x="7501129" y="2409909"/>
                <a:ext cx="125177" cy="81424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2611" extrusionOk="0">
                    <a:moveTo>
                      <a:pt x="3024" y="1"/>
                    </a:moveTo>
                    <a:lnTo>
                      <a:pt x="81" y="1702"/>
                    </a:lnTo>
                    <a:lnTo>
                      <a:pt x="1" y="2213"/>
                    </a:lnTo>
                    <a:cubicBezTo>
                      <a:pt x="6" y="2216"/>
                      <a:pt x="15" y="2217"/>
                      <a:pt x="27" y="2217"/>
                    </a:cubicBezTo>
                    <a:cubicBezTo>
                      <a:pt x="45" y="2217"/>
                      <a:pt x="69" y="2215"/>
                      <a:pt x="97" y="2215"/>
                    </a:cubicBezTo>
                    <a:cubicBezTo>
                      <a:pt x="220" y="2215"/>
                      <a:pt x="415" y="2249"/>
                      <a:pt x="478" y="2610"/>
                    </a:cubicBezTo>
                    <a:lnTo>
                      <a:pt x="4013" y="569"/>
                    </a:lnTo>
                    <a:lnTo>
                      <a:pt x="30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7" name="Google Shape;6987;p25"/>
              <p:cNvSpPr/>
              <p:nvPr/>
            </p:nvSpPr>
            <p:spPr>
              <a:xfrm>
                <a:off x="7433708" y="2284704"/>
                <a:ext cx="60717" cy="206788"/>
              </a:xfrm>
              <a:custGeom>
                <a:avLst/>
                <a:gdLst/>
                <a:ahLst/>
                <a:cxnLst/>
                <a:rect l="l" t="t" r="r" b="b"/>
                <a:pathLst>
                  <a:path w="1947" h="6631" extrusionOk="0">
                    <a:moveTo>
                      <a:pt x="959" y="0"/>
                    </a:moveTo>
                    <a:lnTo>
                      <a:pt x="0" y="6062"/>
                    </a:lnTo>
                    <a:cubicBezTo>
                      <a:pt x="330" y="6251"/>
                      <a:pt x="657" y="6440"/>
                      <a:pt x="987" y="6631"/>
                    </a:cubicBezTo>
                    <a:lnTo>
                      <a:pt x="1947" y="570"/>
                    </a:lnTo>
                    <a:cubicBezTo>
                      <a:pt x="1618" y="379"/>
                      <a:pt x="1288" y="189"/>
                      <a:pt x="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25"/>
              <p:cNvSpPr/>
              <p:nvPr/>
            </p:nvSpPr>
            <p:spPr>
              <a:xfrm>
                <a:off x="7398407" y="2473712"/>
                <a:ext cx="66081" cy="118441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3798" extrusionOk="0">
                    <a:moveTo>
                      <a:pt x="1132" y="1"/>
                    </a:moveTo>
                    <a:cubicBezTo>
                      <a:pt x="761" y="311"/>
                      <a:pt x="471" y="731"/>
                      <a:pt x="267" y="1175"/>
                    </a:cubicBezTo>
                    <a:cubicBezTo>
                      <a:pt x="106" y="1527"/>
                      <a:pt x="1" y="1895"/>
                      <a:pt x="1" y="2297"/>
                    </a:cubicBezTo>
                    <a:cubicBezTo>
                      <a:pt x="1" y="2548"/>
                      <a:pt x="41" y="2811"/>
                      <a:pt x="183" y="3008"/>
                    </a:cubicBezTo>
                    <a:cubicBezTo>
                      <a:pt x="248" y="3099"/>
                      <a:pt x="333" y="3174"/>
                      <a:pt x="429" y="3230"/>
                    </a:cubicBezTo>
                    <a:cubicBezTo>
                      <a:pt x="754" y="3418"/>
                      <a:pt x="1088" y="3609"/>
                      <a:pt x="1413" y="3797"/>
                    </a:cubicBezTo>
                    <a:cubicBezTo>
                      <a:pt x="1318" y="3741"/>
                      <a:pt x="1233" y="3667"/>
                      <a:pt x="1170" y="3578"/>
                    </a:cubicBezTo>
                    <a:cubicBezTo>
                      <a:pt x="1027" y="3381"/>
                      <a:pt x="989" y="3116"/>
                      <a:pt x="989" y="2866"/>
                    </a:cubicBezTo>
                    <a:cubicBezTo>
                      <a:pt x="989" y="2466"/>
                      <a:pt x="1092" y="2100"/>
                      <a:pt x="1255" y="1744"/>
                    </a:cubicBezTo>
                    <a:cubicBezTo>
                      <a:pt x="1456" y="1303"/>
                      <a:pt x="1749" y="882"/>
                      <a:pt x="2119" y="570"/>
                    </a:cubicBezTo>
                    <a:cubicBezTo>
                      <a:pt x="1789" y="380"/>
                      <a:pt x="1462" y="190"/>
                      <a:pt x="1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25"/>
              <p:cNvSpPr/>
              <p:nvPr/>
            </p:nvSpPr>
            <p:spPr>
              <a:xfrm>
                <a:off x="7416401" y="2007132"/>
                <a:ext cx="235416" cy="296601"/>
              </a:xfrm>
              <a:custGeom>
                <a:avLst/>
                <a:gdLst/>
                <a:ahLst/>
                <a:cxnLst/>
                <a:rect l="l" t="t" r="r" b="b"/>
                <a:pathLst>
                  <a:path w="7549" h="9511" extrusionOk="0">
                    <a:moveTo>
                      <a:pt x="5535" y="622"/>
                    </a:moveTo>
                    <a:cubicBezTo>
                      <a:pt x="5883" y="622"/>
                      <a:pt x="6217" y="695"/>
                      <a:pt x="6489" y="866"/>
                    </a:cubicBezTo>
                    <a:cubicBezTo>
                      <a:pt x="7021" y="1200"/>
                      <a:pt x="7314" y="1912"/>
                      <a:pt x="7407" y="2590"/>
                    </a:cubicBezTo>
                    <a:cubicBezTo>
                      <a:pt x="7524" y="3446"/>
                      <a:pt x="7325" y="4245"/>
                      <a:pt x="7025" y="5007"/>
                    </a:cubicBezTo>
                    <a:cubicBezTo>
                      <a:pt x="6664" y="5920"/>
                      <a:pt x="6158" y="6777"/>
                      <a:pt x="5531" y="7543"/>
                    </a:cubicBezTo>
                    <a:cubicBezTo>
                      <a:pt x="5008" y="8180"/>
                      <a:pt x="4403" y="8758"/>
                      <a:pt x="3592" y="9041"/>
                    </a:cubicBezTo>
                    <a:cubicBezTo>
                      <a:pt x="3429" y="9098"/>
                      <a:pt x="3258" y="9143"/>
                      <a:pt x="3084" y="9175"/>
                    </a:cubicBezTo>
                    <a:cubicBezTo>
                      <a:pt x="2923" y="9203"/>
                      <a:pt x="2760" y="9218"/>
                      <a:pt x="2599" y="9218"/>
                    </a:cubicBezTo>
                    <a:cubicBezTo>
                      <a:pt x="2252" y="9218"/>
                      <a:pt x="1918" y="9146"/>
                      <a:pt x="1647" y="8975"/>
                    </a:cubicBezTo>
                    <a:cubicBezTo>
                      <a:pt x="1115" y="8640"/>
                      <a:pt x="821" y="7928"/>
                      <a:pt x="728" y="7251"/>
                    </a:cubicBezTo>
                    <a:cubicBezTo>
                      <a:pt x="611" y="6396"/>
                      <a:pt x="810" y="5596"/>
                      <a:pt x="1110" y="4834"/>
                    </a:cubicBezTo>
                    <a:cubicBezTo>
                      <a:pt x="1470" y="3921"/>
                      <a:pt x="1977" y="3066"/>
                      <a:pt x="2604" y="2298"/>
                    </a:cubicBezTo>
                    <a:cubicBezTo>
                      <a:pt x="3127" y="1660"/>
                      <a:pt x="3733" y="1083"/>
                      <a:pt x="4543" y="800"/>
                    </a:cubicBezTo>
                    <a:cubicBezTo>
                      <a:pt x="4858" y="689"/>
                      <a:pt x="5203" y="622"/>
                      <a:pt x="5535" y="622"/>
                    </a:cubicBezTo>
                    <a:close/>
                    <a:moveTo>
                      <a:pt x="5422" y="1"/>
                    </a:moveTo>
                    <a:cubicBezTo>
                      <a:pt x="4686" y="1"/>
                      <a:pt x="3881" y="361"/>
                      <a:pt x="3231" y="812"/>
                    </a:cubicBezTo>
                    <a:cubicBezTo>
                      <a:pt x="2282" y="1470"/>
                      <a:pt x="1658" y="2320"/>
                      <a:pt x="1133" y="3227"/>
                    </a:cubicBezTo>
                    <a:cubicBezTo>
                      <a:pt x="611" y="4136"/>
                      <a:pt x="184" y="5100"/>
                      <a:pt x="91" y="6252"/>
                    </a:cubicBezTo>
                    <a:cubicBezTo>
                      <a:pt x="0" y="7365"/>
                      <a:pt x="217" y="8650"/>
                      <a:pt x="1082" y="9193"/>
                    </a:cubicBezTo>
                    <a:lnTo>
                      <a:pt x="1205" y="9265"/>
                    </a:lnTo>
                    <a:lnTo>
                      <a:pt x="1208" y="9268"/>
                    </a:lnTo>
                    <a:cubicBezTo>
                      <a:pt x="1258" y="9294"/>
                      <a:pt x="1309" y="9318"/>
                      <a:pt x="1363" y="9341"/>
                    </a:cubicBezTo>
                    <a:cubicBezTo>
                      <a:pt x="1498" y="9397"/>
                      <a:pt x="1615" y="9433"/>
                      <a:pt x="1762" y="9464"/>
                    </a:cubicBezTo>
                    <a:cubicBezTo>
                      <a:pt x="1910" y="9494"/>
                      <a:pt x="2029" y="9507"/>
                      <a:pt x="2186" y="9510"/>
                    </a:cubicBezTo>
                    <a:cubicBezTo>
                      <a:pt x="2207" y="9510"/>
                      <a:pt x="2228" y="9510"/>
                      <a:pt x="2248" y="9510"/>
                    </a:cubicBezTo>
                    <a:cubicBezTo>
                      <a:pt x="2378" y="9510"/>
                      <a:pt x="2488" y="9502"/>
                      <a:pt x="2627" y="9481"/>
                    </a:cubicBezTo>
                    <a:cubicBezTo>
                      <a:pt x="2705" y="9471"/>
                      <a:pt x="2772" y="9458"/>
                      <a:pt x="2850" y="9441"/>
                    </a:cubicBezTo>
                    <a:cubicBezTo>
                      <a:pt x="2986" y="9409"/>
                      <a:pt x="3093" y="9380"/>
                      <a:pt x="3231" y="9333"/>
                    </a:cubicBezTo>
                    <a:cubicBezTo>
                      <a:pt x="3390" y="9277"/>
                      <a:pt x="3508" y="9228"/>
                      <a:pt x="3668" y="9150"/>
                    </a:cubicBezTo>
                    <a:cubicBezTo>
                      <a:pt x="3827" y="9074"/>
                      <a:pt x="3944" y="9011"/>
                      <a:pt x="4102" y="8912"/>
                    </a:cubicBezTo>
                    <a:cubicBezTo>
                      <a:pt x="4260" y="8815"/>
                      <a:pt x="4378" y="8733"/>
                      <a:pt x="4532" y="8617"/>
                    </a:cubicBezTo>
                    <a:cubicBezTo>
                      <a:pt x="4684" y="8500"/>
                      <a:pt x="4802" y="8405"/>
                      <a:pt x="4950" y="8270"/>
                    </a:cubicBezTo>
                    <a:cubicBezTo>
                      <a:pt x="5098" y="8137"/>
                      <a:pt x="5213" y="8024"/>
                      <a:pt x="5356" y="7875"/>
                    </a:cubicBezTo>
                    <a:cubicBezTo>
                      <a:pt x="5495" y="7727"/>
                      <a:pt x="5609" y="7597"/>
                      <a:pt x="5740" y="7436"/>
                    </a:cubicBezTo>
                    <a:cubicBezTo>
                      <a:pt x="5998" y="7120"/>
                      <a:pt x="6220" y="6804"/>
                      <a:pt x="6434" y="6446"/>
                    </a:cubicBezTo>
                    <a:cubicBezTo>
                      <a:pt x="6536" y="6278"/>
                      <a:pt x="6638" y="6091"/>
                      <a:pt x="6729" y="5914"/>
                    </a:cubicBezTo>
                    <a:cubicBezTo>
                      <a:pt x="6816" y="5741"/>
                      <a:pt x="6910" y="5540"/>
                      <a:pt x="6983" y="5363"/>
                    </a:cubicBezTo>
                    <a:cubicBezTo>
                      <a:pt x="7056" y="5189"/>
                      <a:pt x="7136" y="4980"/>
                      <a:pt x="7196" y="4804"/>
                    </a:cubicBezTo>
                    <a:cubicBezTo>
                      <a:pt x="7253" y="4629"/>
                      <a:pt x="7315" y="4412"/>
                      <a:pt x="7358" y="4239"/>
                    </a:cubicBezTo>
                    <a:cubicBezTo>
                      <a:pt x="7380" y="4151"/>
                      <a:pt x="7401" y="4057"/>
                      <a:pt x="7420" y="3967"/>
                    </a:cubicBezTo>
                    <a:cubicBezTo>
                      <a:pt x="7455" y="3801"/>
                      <a:pt x="7486" y="3601"/>
                      <a:pt x="7506" y="3440"/>
                    </a:cubicBezTo>
                    <a:cubicBezTo>
                      <a:pt x="7527" y="3279"/>
                      <a:pt x="7541" y="3080"/>
                      <a:pt x="7544" y="2925"/>
                    </a:cubicBezTo>
                    <a:cubicBezTo>
                      <a:pt x="7548" y="2771"/>
                      <a:pt x="7542" y="2579"/>
                      <a:pt x="7531" y="2432"/>
                    </a:cubicBezTo>
                    <a:cubicBezTo>
                      <a:pt x="7519" y="2284"/>
                      <a:pt x="7493" y="2101"/>
                      <a:pt x="7463" y="1965"/>
                    </a:cubicBezTo>
                    <a:cubicBezTo>
                      <a:pt x="7435" y="1825"/>
                      <a:pt x="7390" y="1656"/>
                      <a:pt x="7344" y="1528"/>
                    </a:cubicBezTo>
                    <a:cubicBezTo>
                      <a:pt x="7299" y="1400"/>
                      <a:pt x="7233" y="1243"/>
                      <a:pt x="7171" y="1128"/>
                    </a:cubicBezTo>
                    <a:cubicBezTo>
                      <a:pt x="7110" y="1010"/>
                      <a:pt x="7023" y="875"/>
                      <a:pt x="6944" y="773"/>
                    </a:cubicBezTo>
                    <a:cubicBezTo>
                      <a:pt x="6865" y="668"/>
                      <a:pt x="6759" y="556"/>
                      <a:pt x="6661" y="471"/>
                    </a:cubicBezTo>
                    <a:cubicBezTo>
                      <a:pt x="6560" y="383"/>
                      <a:pt x="6441" y="296"/>
                      <a:pt x="6328" y="229"/>
                    </a:cubicBezTo>
                    <a:cubicBezTo>
                      <a:pt x="6051" y="70"/>
                      <a:pt x="5743" y="1"/>
                      <a:pt x="54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25"/>
              <p:cNvSpPr/>
              <p:nvPr/>
            </p:nvSpPr>
            <p:spPr>
              <a:xfrm>
                <a:off x="7435454" y="2026529"/>
                <a:ext cx="215582" cy="268066"/>
              </a:xfrm>
              <a:custGeom>
                <a:avLst/>
                <a:gdLst/>
                <a:ahLst/>
                <a:cxnLst/>
                <a:rect l="l" t="t" r="r" b="b"/>
                <a:pathLst>
                  <a:path w="6913" h="8596" extrusionOk="0">
                    <a:moveTo>
                      <a:pt x="4779" y="423"/>
                    </a:moveTo>
                    <a:cubicBezTo>
                      <a:pt x="4827" y="423"/>
                      <a:pt x="4874" y="424"/>
                      <a:pt x="4922" y="427"/>
                    </a:cubicBezTo>
                    <a:cubicBezTo>
                      <a:pt x="5185" y="444"/>
                      <a:pt x="5432" y="512"/>
                      <a:pt x="5643" y="643"/>
                    </a:cubicBezTo>
                    <a:cubicBezTo>
                      <a:pt x="6122" y="945"/>
                      <a:pt x="6387" y="1586"/>
                      <a:pt x="6471" y="2197"/>
                    </a:cubicBezTo>
                    <a:cubicBezTo>
                      <a:pt x="6578" y="2966"/>
                      <a:pt x="6398" y="3689"/>
                      <a:pt x="6126" y="4375"/>
                    </a:cubicBezTo>
                    <a:cubicBezTo>
                      <a:pt x="5801" y="5200"/>
                      <a:pt x="5344" y="5971"/>
                      <a:pt x="4778" y="6664"/>
                    </a:cubicBezTo>
                    <a:cubicBezTo>
                      <a:pt x="4308" y="7239"/>
                      <a:pt x="3760" y="7758"/>
                      <a:pt x="3030" y="8015"/>
                    </a:cubicBezTo>
                    <a:cubicBezTo>
                      <a:pt x="2746" y="8115"/>
                      <a:pt x="2435" y="8175"/>
                      <a:pt x="2135" y="8175"/>
                    </a:cubicBezTo>
                    <a:cubicBezTo>
                      <a:pt x="1821" y="8175"/>
                      <a:pt x="1520" y="8109"/>
                      <a:pt x="1274" y="7955"/>
                    </a:cubicBezTo>
                    <a:cubicBezTo>
                      <a:pt x="1097" y="7844"/>
                      <a:pt x="951" y="7687"/>
                      <a:pt x="830" y="7502"/>
                    </a:cubicBezTo>
                    <a:cubicBezTo>
                      <a:pt x="623" y="7184"/>
                      <a:pt x="498" y="6786"/>
                      <a:pt x="446" y="6399"/>
                    </a:cubicBezTo>
                    <a:cubicBezTo>
                      <a:pt x="340" y="5630"/>
                      <a:pt x="519" y="4907"/>
                      <a:pt x="791" y="4221"/>
                    </a:cubicBezTo>
                    <a:cubicBezTo>
                      <a:pt x="1116" y="3396"/>
                      <a:pt x="1572" y="2625"/>
                      <a:pt x="2138" y="1934"/>
                    </a:cubicBezTo>
                    <a:cubicBezTo>
                      <a:pt x="2610" y="1359"/>
                      <a:pt x="3158" y="840"/>
                      <a:pt x="3886" y="582"/>
                    </a:cubicBezTo>
                    <a:cubicBezTo>
                      <a:pt x="4034" y="530"/>
                      <a:pt x="4188" y="489"/>
                      <a:pt x="4345" y="461"/>
                    </a:cubicBezTo>
                    <a:cubicBezTo>
                      <a:pt x="4490" y="436"/>
                      <a:pt x="4636" y="423"/>
                      <a:pt x="4779" y="423"/>
                    </a:cubicBezTo>
                    <a:close/>
                    <a:moveTo>
                      <a:pt x="4923" y="0"/>
                    </a:moveTo>
                    <a:cubicBezTo>
                      <a:pt x="4591" y="0"/>
                      <a:pt x="4246" y="67"/>
                      <a:pt x="3932" y="177"/>
                    </a:cubicBezTo>
                    <a:cubicBezTo>
                      <a:pt x="3122" y="461"/>
                      <a:pt x="2516" y="1038"/>
                      <a:pt x="1993" y="1676"/>
                    </a:cubicBezTo>
                    <a:cubicBezTo>
                      <a:pt x="1366" y="2441"/>
                      <a:pt x="860" y="3299"/>
                      <a:pt x="499" y="4212"/>
                    </a:cubicBezTo>
                    <a:cubicBezTo>
                      <a:pt x="199" y="4974"/>
                      <a:pt x="0" y="5775"/>
                      <a:pt x="117" y="6629"/>
                    </a:cubicBezTo>
                    <a:cubicBezTo>
                      <a:pt x="210" y="7306"/>
                      <a:pt x="504" y="8018"/>
                      <a:pt x="1036" y="8353"/>
                    </a:cubicBezTo>
                    <a:cubicBezTo>
                      <a:pt x="1306" y="8523"/>
                      <a:pt x="1639" y="8596"/>
                      <a:pt x="1985" y="8596"/>
                    </a:cubicBezTo>
                    <a:cubicBezTo>
                      <a:pt x="2147" y="8596"/>
                      <a:pt x="2311" y="8580"/>
                      <a:pt x="2473" y="8551"/>
                    </a:cubicBezTo>
                    <a:cubicBezTo>
                      <a:pt x="2647" y="8521"/>
                      <a:pt x="2818" y="8476"/>
                      <a:pt x="2981" y="8419"/>
                    </a:cubicBezTo>
                    <a:cubicBezTo>
                      <a:pt x="3792" y="8136"/>
                      <a:pt x="4397" y="7558"/>
                      <a:pt x="4920" y="6921"/>
                    </a:cubicBezTo>
                    <a:cubicBezTo>
                      <a:pt x="5547" y="6155"/>
                      <a:pt x="6053" y="5299"/>
                      <a:pt x="6414" y="4385"/>
                    </a:cubicBezTo>
                    <a:cubicBezTo>
                      <a:pt x="6714" y="3623"/>
                      <a:pt x="6913" y="2821"/>
                      <a:pt x="6796" y="1968"/>
                    </a:cubicBezTo>
                    <a:cubicBezTo>
                      <a:pt x="6703" y="1290"/>
                      <a:pt x="6410" y="578"/>
                      <a:pt x="5878" y="244"/>
                    </a:cubicBezTo>
                    <a:cubicBezTo>
                      <a:pt x="5605" y="73"/>
                      <a:pt x="5271" y="0"/>
                      <a:pt x="4923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25"/>
              <p:cNvSpPr/>
              <p:nvPr/>
            </p:nvSpPr>
            <p:spPr>
              <a:xfrm>
                <a:off x="7461182" y="2039813"/>
                <a:ext cx="179283" cy="241621"/>
              </a:xfrm>
              <a:custGeom>
                <a:avLst/>
                <a:gdLst/>
                <a:ahLst/>
                <a:cxnLst/>
                <a:rect l="l" t="t" r="r" b="b"/>
                <a:pathLst>
                  <a:path w="5749" h="7748" extrusionOk="0">
                    <a:moveTo>
                      <a:pt x="4094" y="1"/>
                    </a:moveTo>
                    <a:cubicBezTo>
                      <a:pt x="4426" y="529"/>
                      <a:pt x="4509" y="1279"/>
                      <a:pt x="4453" y="1952"/>
                    </a:cubicBezTo>
                    <a:cubicBezTo>
                      <a:pt x="4375" y="2895"/>
                      <a:pt x="4026" y="3687"/>
                      <a:pt x="3598" y="4432"/>
                    </a:cubicBezTo>
                    <a:cubicBezTo>
                      <a:pt x="3168" y="5177"/>
                      <a:pt x="2657" y="5874"/>
                      <a:pt x="1877" y="6413"/>
                    </a:cubicBezTo>
                    <a:cubicBezTo>
                      <a:pt x="1342" y="6783"/>
                      <a:pt x="680" y="7079"/>
                      <a:pt x="75" y="7079"/>
                    </a:cubicBezTo>
                    <a:cubicBezTo>
                      <a:pt x="50" y="7079"/>
                      <a:pt x="25" y="7078"/>
                      <a:pt x="1" y="7077"/>
                    </a:cubicBezTo>
                    <a:lnTo>
                      <a:pt x="1" y="7077"/>
                    </a:lnTo>
                    <a:cubicBezTo>
                      <a:pt x="121" y="7261"/>
                      <a:pt x="269" y="7418"/>
                      <a:pt x="445" y="7530"/>
                    </a:cubicBezTo>
                    <a:cubicBezTo>
                      <a:pt x="690" y="7683"/>
                      <a:pt x="992" y="7748"/>
                      <a:pt x="1305" y="7748"/>
                    </a:cubicBezTo>
                    <a:cubicBezTo>
                      <a:pt x="1606" y="7748"/>
                      <a:pt x="1918" y="7688"/>
                      <a:pt x="2202" y="7589"/>
                    </a:cubicBezTo>
                    <a:cubicBezTo>
                      <a:pt x="2931" y="7332"/>
                      <a:pt x="3478" y="6813"/>
                      <a:pt x="3950" y="6238"/>
                    </a:cubicBezTo>
                    <a:cubicBezTo>
                      <a:pt x="4516" y="5546"/>
                      <a:pt x="4972" y="4774"/>
                      <a:pt x="5297" y="3950"/>
                    </a:cubicBezTo>
                    <a:cubicBezTo>
                      <a:pt x="5567" y="3264"/>
                      <a:pt x="5748" y="2541"/>
                      <a:pt x="5642" y="1772"/>
                    </a:cubicBezTo>
                    <a:cubicBezTo>
                      <a:pt x="5560" y="1158"/>
                      <a:pt x="5296" y="517"/>
                      <a:pt x="4812" y="217"/>
                    </a:cubicBezTo>
                    <a:cubicBezTo>
                      <a:pt x="4604" y="86"/>
                      <a:pt x="4355" y="20"/>
                      <a:pt x="40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2" name="Google Shape;6992;p25"/>
              <p:cNvSpPr/>
              <p:nvPr/>
            </p:nvSpPr>
            <p:spPr>
              <a:xfrm>
                <a:off x="7398595" y="1996560"/>
                <a:ext cx="215332" cy="297287"/>
              </a:xfrm>
              <a:custGeom>
                <a:avLst/>
                <a:gdLst/>
                <a:ahLst/>
                <a:cxnLst/>
                <a:rect l="l" t="t" r="r" b="b"/>
                <a:pathLst>
                  <a:path w="6905" h="9533" extrusionOk="0">
                    <a:moveTo>
                      <a:pt x="6899" y="565"/>
                    </a:moveTo>
                    <a:lnTo>
                      <a:pt x="6904" y="568"/>
                    </a:lnTo>
                    <a:cubicBezTo>
                      <a:pt x="6902" y="567"/>
                      <a:pt x="6901" y="566"/>
                      <a:pt x="6899" y="565"/>
                    </a:cubicBezTo>
                    <a:close/>
                    <a:moveTo>
                      <a:pt x="5307" y="1"/>
                    </a:moveTo>
                    <a:cubicBezTo>
                      <a:pt x="5195" y="1"/>
                      <a:pt x="5095" y="7"/>
                      <a:pt x="4969" y="22"/>
                    </a:cubicBezTo>
                    <a:cubicBezTo>
                      <a:pt x="4893" y="31"/>
                      <a:pt x="4825" y="42"/>
                      <a:pt x="4749" y="58"/>
                    </a:cubicBezTo>
                    <a:cubicBezTo>
                      <a:pt x="4591" y="91"/>
                      <a:pt x="4476" y="121"/>
                      <a:pt x="4315" y="177"/>
                    </a:cubicBezTo>
                    <a:cubicBezTo>
                      <a:pt x="4157" y="232"/>
                      <a:pt x="4040" y="281"/>
                      <a:pt x="3881" y="359"/>
                    </a:cubicBezTo>
                    <a:cubicBezTo>
                      <a:pt x="3721" y="436"/>
                      <a:pt x="3603" y="498"/>
                      <a:pt x="3445" y="597"/>
                    </a:cubicBezTo>
                    <a:cubicBezTo>
                      <a:pt x="3287" y="695"/>
                      <a:pt x="3171" y="776"/>
                      <a:pt x="3017" y="892"/>
                    </a:cubicBezTo>
                    <a:cubicBezTo>
                      <a:pt x="2862" y="1008"/>
                      <a:pt x="2747" y="1105"/>
                      <a:pt x="2597" y="1238"/>
                    </a:cubicBezTo>
                    <a:cubicBezTo>
                      <a:pt x="2449" y="1372"/>
                      <a:pt x="2335" y="1486"/>
                      <a:pt x="2193" y="1634"/>
                    </a:cubicBezTo>
                    <a:cubicBezTo>
                      <a:pt x="2054" y="1782"/>
                      <a:pt x="1940" y="1911"/>
                      <a:pt x="1809" y="2072"/>
                    </a:cubicBezTo>
                    <a:cubicBezTo>
                      <a:pt x="1550" y="2389"/>
                      <a:pt x="1329" y="2705"/>
                      <a:pt x="1115" y="3063"/>
                    </a:cubicBezTo>
                    <a:cubicBezTo>
                      <a:pt x="1013" y="3232"/>
                      <a:pt x="911" y="3419"/>
                      <a:pt x="820" y="3595"/>
                    </a:cubicBezTo>
                    <a:cubicBezTo>
                      <a:pt x="732" y="3767"/>
                      <a:pt x="639" y="3969"/>
                      <a:pt x="566" y="4145"/>
                    </a:cubicBezTo>
                    <a:cubicBezTo>
                      <a:pt x="491" y="4319"/>
                      <a:pt x="412" y="4529"/>
                      <a:pt x="353" y="4706"/>
                    </a:cubicBezTo>
                    <a:cubicBezTo>
                      <a:pt x="295" y="4880"/>
                      <a:pt x="232" y="5097"/>
                      <a:pt x="189" y="5270"/>
                    </a:cubicBezTo>
                    <a:cubicBezTo>
                      <a:pt x="167" y="5357"/>
                      <a:pt x="146" y="5454"/>
                      <a:pt x="129" y="5541"/>
                    </a:cubicBezTo>
                    <a:cubicBezTo>
                      <a:pt x="94" y="5708"/>
                      <a:pt x="62" y="5908"/>
                      <a:pt x="42" y="6069"/>
                    </a:cubicBezTo>
                    <a:cubicBezTo>
                      <a:pt x="22" y="6231"/>
                      <a:pt x="8" y="6428"/>
                      <a:pt x="5" y="6584"/>
                    </a:cubicBezTo>
                    <a:cubicBezTo>
                      <a:pt x="1" y="6737"/>
                      <a:pt x="5" y="6930"/>
                      <a:pt x="16" y="7078"/>
                    </a:cubicBezTo>
                    <a:cubicBezTo>
                      <a:pt x="28" y="7225"/>
                      <a:pt x="55" y="7409"/>
                      <a:pt x="81" y="7547"/>
                    </a:cubicBezTo>
                    <a:cubicBezTo>
                      <a:pt x="108" y="7685"/>
                      <a:pt x="153" y="7856"/>
                      <a:pt x="199" y="7984"/>
                    </a:cubicBezTo>
                    <a:cubicBezTo>
                      <a:pt x="244" y="8110"/>
                      <a:pt x="310" y="8267"/>
                      <a:pt x="372" y="8382"/>
                    </a:cubicBezTo>
                    <a:cubicBezTo>
                      <a:pt x="433" y="8501"/>
                      <a:pt x="521" y="8638"/>
                      <a:pt x="600" y="8739"/>
                    </a:cubicBezTo>
                    <a:cubicBezTo>
                      <a:pt x="681" y="8842"/>
                      <a:pt x="784" y="8954"/>
                      <a:pt x="882" y="9041"/>
                    </a:cubicBezTo>
                    <a:cubicBezTo>
                      <a:pt x="983" y="9127"/>
                      <a:pt x="1103" y="9213"/>
                      <a:pt x="1215" y="9279"/>
                    </a:cubicBezTo>
                    <a:lnTo>
                      <a:pt x="1658" y="9532"/>
                    </a:lnTo>
                    <a:cubicBezTo>
                      <a:pt x="791" y="8986"/>
                      <a:pt x="576" y="7702"/>
                      <a:pt x="668" y="6591"/>
                    </a:cubicBezTo>
                    <a:cubicBezTo>
                      <a:pt x="761" y="5439"/>
                      <a:pt x="1185" y="4475"/>
                      <a:pt x="1710" y="3566"/>
                    </a:cubicBezTo>
                    <a:cubicBezTo>
                      <a:pt x="2233" y="2659"/>
                      <a:pt x="2857" y="1809"/>
                      <a:pt x="3808" y="1151"/>
                    </a:cubicBezTo>
                    <a:cubicBezTo>
                      <a:pt x="4458" y="700"/>
                      <a:pt x="5263" y="341"/>
                      <a:pt x="5999" y="341"/>
                    </a:cubicBezTo>
                    <a:cubicBezTo>
                      <a:pt x="6318" y="341"/>
                      <a:pt x="6624" y="408"/>
                      <a:pt x="6899" y="565"/>
                    </a:cubicBezTo>
                    <a:lnTo>
                      <a:pt x="6899" y="565"/>
                    </a:lnTo>
                    <a:lnTo>
                      <a:pt x="6408" y="284"/>
                    </a:lnTo>
                    <a:cubicBezTo>
                      <a:pt x="6345" y="248"/>
                      <a:pt x="6286" y="216"/>
                      <a:pt x="6224" y="189"/>
                    </a:cubicBezTo>
                    <a:cubicBezTo>
                      <a:pt x="6091" y="130"/>
                      <a:pt x="5974" y="91"/>
                      <a:pt x="5830" y="58"/>
                    </a:cubicBezTo>
                    <a:cubicBezTo>
                      <a:pt x="5684" y="24"/>
                      <a:pt x="5564" y="8"/>
                      <a:pt x="5411" y="2"/>
                    </a:cubicBezTo>
                    <a:cubicBezTo>
                      <a:pt x="5374" y="1"/>
                      <a:pt x="5340" y="1"/>
                      <a:pt x="53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3" name="Google Shape;6993;p25"/>
              <p:cNvSpPr/>
              <p:nvPr/>
            </p:nvSpPr>
            <p:spPr>
              <a:xfrm>
                <a:off x="7446026" y="2039688"/>
                <a:ext cx="155863" cy="220883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083" extrusionOk="0">
                    <a:moveTo>
                      <a:pt x="4440" y="1"/>
                    </a:moveTo>
                    <a:cubicBezTo>
                      <a:pt x="4297" y="1"/>
                      <a:pt x="4151" y="14"/>
                      <a:pt x="4006" y="39"/>
                    </a:cubicBezTo>
                    <a:cubicBezTo>
                      <a:pt x="3849" y="67"/>
                      <a:pt x="3695" y="108"/>
                      <a:pt x="3547" y="160"/>
                    </a:cubicBezTo>
                    <a:cubicBezTo>
                      <a:pt x="2819" y="418"/>
                      <a:pt x="2271" y="937"/>
                      <a:pt x="1799" y="1512"/>
                    </a:cubicBezTo>
                    <a:cubicBezTo>
                      <a:pt x="1233" y="2203"/>
                      <a:pt x="777" y="2974"/>
                      <a:pt x="452" y="3799"/>
                    </a:cubicBezTo>
                    <a:cubicBezTo>
                      <a:pt x="182" y="4483"/>
                      <a:pt x="1" y="5208"/>
                      <a:pt x="107" y="5977"/>
                    </a:cubicBezTo>
                    <a:cubicBezTo>
                      <a:pt x="160" y="6365"/>
                      <a:pt x="284" y="6763"/>
                      <a:pt x="491" y="7081"/>
                    </a:cubicBezTo>
                    <a:cubicBezTo>
                      <a:pt x="516" y="7082"/>
                      <a:pt x="541" y="7083"/>
                      <a:pt x="566" y="7083"/>
                    </a:cubicBezTo>
                    <a:cubicBezTo>
                      <a:pt x="1170" y="7083"/>
                      <a:pt x="1833" y="6788"/>
                      <a:pt x="2367" y="6417"/>
                    </a:cubicBezTo>
                    <a:cubicBezTo>
                      <a:pt x="3145" y="5876"/>
                      <a:pt x="3658" y="5179"/>
                      <a:pt x="4087" y="4436"/>
                    </a:cubicBezTo>
                    <a:cubicBezTo>
                      <a:pt x="4516" y="3691"/>
                      <a:pt x="4866" y="2900"/>
                      <a:pt x="4942" y="1956"/>
                    </a:cubicBezTo>
                    <a:cubicBezTo>
                      <a:pt x="4998" y="1283"/>
                      <a:pt x="4916" y="533"/>
                      <a:pt x="4583" y="5"/>
                    </a:cubicBezTo>
                    <a:cubicBezTo>
                      <a:pt x="4535" y="2"/>
                      <a:pt x="4488" y="1"/>
                      <a:pt x="44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25"/>
              <p:cNvSpPr/>
              <p:nvPr/>
            </p:nvSpPr>
            <p:spPr>
              <a:xfrm>
                <a:off x="7450142" y="2293810"/>
                <a:ext cx="3960" cy="2277"/>
              </a:xfrm>
              <a:custGeom>
                <a:avLst/>
                <a:gdLst/>
                <a:ahLst/>
                <a:cxnLst/>
                <a:rect l="l" t="t" r="r" b="b"/>
                <a:pathLst>
                  <a:path w="127" h="73" extrusionOk="0">
                    <a:moveTo>
                      <a:pt x="1" y="0"/>
                    </a:moveTo>
                    <a:cubicBezTo>
                      <a:pt x="20" y="13"/>
                      <a:pt x="37" y="25"/>
                      <a:pt x="54" y="33"/>
                    </a:cubicBezTo>
                    <a:cubicBezTo>
                      <a:pt x="79" y="48"/>
                      <a:pt x="102" y="61"/>
                      <a:pt x="126" y="7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25"/>
              <p:cNvSpPr/>
              <p:nvPr/>
            </p:nvSpPr>
            <p:spPr>
              <a:xfrm>
                <a:off x="7431868" y="2022568"/>
                <a:ext cx="222754" cy="276081"/>
              </a:xfrm>
              <a:custGeom>
                <a:avLst/>
                <a:gdLst/>
                <a:ahLst/>
                <a:cxnLst/>
                <a:rect l="l" t="t" r="r" b="b"/>
                <a:pathLst>
                  <a:path w="7143" h="8853" extrusionOk="0">
                    <a:moveTo>
                      <a:pt x="5061" y="256"/>
                    </a:moveTo>
                    <a:cubicBezTo>
                      <a:pt x="5399" y="259"/>
                      <a:pt x="5696" y="337"/>
                      <a:pt x="5925" y="481"/>
                    </a:cubicBezTo>
                    <a:cubicBezTo>
                      <a:pt x="6359" y="754"/>
                      <a:pt x="6681" y="1363"/>
                      <a:pt x="6783" y="2112"/>
                    </a:cubicBezTo>
                    <a:cubicBezTo>
                      <a:pt x="6881" y="2823"/>
                      <a:pt x="6762" y="3570"/>
                      <a:pt x="6408" y="4464"/>
                    </a:cubicBezTo>
                    <a:cubicBezTo>
                      <a:pt x="6054" y="5364"/>
                      <a:pt x="5558" y="6205"/>
                      <a:pt x="4934" y="6966"/>
                    </a:cubicBezTo>
                    <a:cubicBezTo>
                      <a:pt x="4302" y="7741"/>
                      <a:pt x="3721" y="8189"/>
                      <a:pt x="3053" y="8425"/>
                    </a:cubicBezTo>
                    <a:cubicBezTo>
                      <a:pt x="2892" y="8481"/>
                      <a:pt x="2728" y="8524"/>
                      <a:pt x="2564" y="8553"/>
                    </a:cubicBezTo>
                    <a:cubicBezTo>
                      <a:pt x="2404" y="8581"/>
                      <a:pt x="2250" y="8595"/>
                      <a:pt x="2102" y="8595"/>
                    </a:cubicBezTo>
                    <a:cubicBezTo>
                      <a:pt x="1757" y="8595"/>
                      <a:pt x="1452" y="8519"/>
                      <a:pt x="1217" y="8372"/>
                    </a:cubicBezTo>
                    <a:cubicBezTo>
                      <a:pt x="781" y="8099"/>
                      <a:pt x="460" y="7488"/>
                      <a:pt x="357" y="6740"/>
                    </a:cubicBezTo>
                    <a:cubicBezTo>
                      <a:pt x="261" y="6030"/>
                      <a:pt x="381" y="5282"/>
                      <a:pt x="734" y="4387"/>
                    </a:cubicBezTo>
                    <a:cubicBezTo>
                      <a:pt x="1087" y="3487"/>
                      <a:pt x="1583" y="2646"/>
                      <a:pt x="2207" y="1885"/>
                    </a:cubicBezTo>
                    <a:cubicBezTo>
                      <a:pt x="2840" y="1112"/>
                      <a:pt x="3419" y="662"/>
                      <a:pt x="4088" y="427"/>
                    </a:cubicBezTo>
                    <a:cubicBezTo>
                      <a:pt x="4407" y="315"/>
                      <a:pt x="4733" y="256"/>
                      <a:pt x="5039" y="256"/>
                    </a:cubicBezTo>
                    <a:close/>
                    <a:moveTo>
                      <a:pt x="5052" y="0"/>
                    </a:moveTo>
                    <a:cubicBezTo>
                      <a:pt x="4714" y="0"/>
                      <a:pt x="4354" y="64"/>
                      <a:pt x="4006" y="186"/>
                    </a:cubicBezTo>
                    <a:cubicBezTo>
                      <a:pt x="3088" y="508"/>
                      <a:pt x="2456" y="1178"/>
                      <a:pt x="2009" y="1724"/>
                    </a:cubicBezTo>
                    <a:cubicBezTo>
                      <a:pt x="1369" y="2505"/>
                      <a:pt x="859" y="3369"/>
                      <a:pt x="494" y="4293"/>
                    </a:cubicBezTo>
                    <a:cubicBezTo>
                      <a:pt x="124" y="5231"/>
                      <a:pt x="0" y="6019"/>
                      <a:pt x="102" y="6773"/>
                    </a:cubicBezTo>
                    <a:cubicBezTo>
                      <a:pt x="154" y="7148"/>
                      <a:pt x="261" y="7504"/>
                      <a:pt x="410" y="7804"/>
                    </a:cubicBezTo>
                    <a:cubicBezTo>
                      <a:pt x="584" y="8155"/>
                      <a:pt x="808" y="8418"/>
                      <a:pt x="1080" y="8589"/>
                    </a:cubicBezTo>
                    <a:cubicBezTo>
                      <a:pt x="1356" y="8762"/>
                      <a:pt x="1708" y="8852"/>
                      <a:pt x="2104" y="8852"/>
                    </a:cubicBezTo>
                    <a:cubicBezTo>
                      <a:pt x="2266" y="8852"/>
                      <a:pt x="2434" y="8838"/>
                      <a:pt x="2610" y="8805"/>
                    </a:cubicBezTo>
                    <a:cubicBezTo>
                      <a:pt x="2785" y="8774"/>
                      <a:pt x="2963" y="8727"/>
                      <a:pt x="3137" y="8667"/>
                    </a:cubicBezTo>
                    <a:cubicBezTo>
                      <a:pt x="4055" y="8345"/>
                      <a:pt x="4687" y="7675"/>
                      <a:pt x="5134" y="7128"/>
                    </a:cubicBezTo>
                    <a:cubicBezTo>
                      <a:pt x="5774" y="6348"/>
                      <a:pt x="6284" y="5484"/>
                      <a:pt x="6650" y="4558"/>
                    </a:cubicBezTo>
                    <a:cubicBezTo>
                      <a:pt x="7019" y="3622"/>
                      <a:pt x="7143" y="2833"/>
                      <a:pt x="7041" y="2078"/>
                    </a:cubicBezTo>
                    <a:cubicBezTo>
                      <a:pt x="6989" y="1704"/>
                      <a:pt x="6882" y="1349"/>
                      <a:pt x="6733" y="1049"/>
                    </a:cubicBezTo>
                    <a:cubicBezTo>
                      <a:pt x="6559" y="696"/>
                      <a:pt x="6332" y="433"/>
                      <a:pt x="6063" y="264"/>
                    </a:cubicBezTo>
                    <a:cubicBezTo>
                      <a:pt x="5790" y="92"/>
                      <a:pt x="5453" y="5"/>
                      <a:pt x="5064" y="0"/>
                    </a:cubicBezTo>
                    <a:cubicBezTo>
                      <a:pt x="5060" y="0"/>
                      <a:pt x="5056" y="0"/>
                      <a:pt x="50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96" name="Google Shape;6996;p25"/>
            <p:cNvGrpSpPr/>
            <p:nvPr/>
          </p:nvGrpSpPr>
          <p:grpSpPr>
            <a:xfrm>
              <a:off x="8035970" y="3851902"/>
              <a:ext cx="1491969" cy="1190743"/>
              <a:chOff x="2467908" y="3381209"/>
              <a:chExt cx="1765225" cy="1408830"/>
            </a:xfrm>
          </p:grpSpPr>
          <p:sp>
            <p:nvSpPr>
              <p:cNvPr id="6997" name="Google Shape;6997;p25"/>
              <p:cNvSpPr/>
              <p:nvPr/>
            </p:nvSpPr>
            <p:spPr>
              <a:xfrm>
                <a:off x="2675160" y="3885491"/>
                <a:ext cx="1503086" cy="867785"/>
              </a:xfrm>
              <a:custGeom>
                <a:avLst/>
                <a:gdLst/>
                <a:ahLst/>
                <a:cxnLst/>
                <a:rect l="l" t="t" r="r" b="b"/>
                <a:pathLst>
                  <a:path w="48199" h="27827" extrusionOk="0">
                    <a:moveTo>
                      <a:pt x="36578" y="0"/>
                    </a:moveTo>
                    <a:cubicBezTo>
                      <a:pt x="36427" y="45"/>
                      <a:pt x="36274" y="92"/>
                      <a:pt x="36125" y="138"/>
                    </a:cubicBezTo>
                    <a:cubicBezTo>
                      <a:pt x="35975" y="186"/>
                      <a:pt x="35824" y="236"/>
                      <a:pt x="35678" y="284"/>
                    </a:cubicBezTo>
                    <a:cubicBezTo>
                      <a:pt x="35530" y="333"/>
                      <a:pt x="35382" y="384"/>
                      <a:pt x="35238" y="435"/>
                    </a:cubicBezTo>
                    <a:cubicBezTo>
                      <a:pt x="35091" y="485"/>
                      <a:pt x="34945" y="540"/>
                      <a:pt x="34802" y="591"/>
                    </a:cubicBezTo>
                    <a:cubicBezTo>
                      <a:pt x="34658" y="643"/>
                      <a:pt x="34513" y="699"/>
                      <a:pt x="34371" y="754"/>
                    </a:cubicBezTo>
                    <a:cubicBezTo>
                      <a:pt x="34160" y="834"/>
                      <a:pt x="33941" y="921"/>
                      <a:pt x="33733" y="1005"/>
                    </a:cubicBezTo>
                    <a:cubicBezTo>
                      <a:pt x="33524" y="1089"/>
                      <a:pt x="33311" y="1178"/>
                      <a:pt x="33106" y="1266"/>
                    </a:cubicBezTo>
                    <a:cubicBezTo>
                      <a:pt x="32902" y="1352"/>
                      <a:pt x="32690" y="1445"/>
                      <a:pt x="32492" y="1534"/>
                    </a:cubicBezTo>
                    <a:cubicBezTo>
                      <a:pt x="32291" y="1625"/>
                      <a:pt x="32084" y="1720"/>
                      <a:pt x="31885" y="1812"/>
                    </a:cubicBezTo>
                    <a:cubicBezTo>
                      <a:pt x="31688" y="1904"/>
                      <a:pt x="31486" y="2000"/>
                      <a:pt x="31291" y="2095"/>
                    </a:cubicBezTo>
                    <a:cubicBezTo>
                      <a:pt x="31097" y="2191"/>
                      <a:pt x="30896" y="2289"/>
                      <a:pt x="30705" y="2386"/>
                    </a:cubicBezTo>
                    <a:cubicBezTo>
                      <a:pt x="30512" y="2482"/>
                      <a:pt x="30317" y="2583"/>
                      <a:pt x="30128" y="2682"/>
                    </a:cubicBezTo>
                    <a:cubicBezTo>
                      <a:pt x="29940" y="2781"/>
                      <a:pt x="29746" y="2883"/>
                      <a:pt x="29559" y="2984"/>
                    </a:cubicBezTo>
                    <a:cubicBezTo>
                      <a:pt x="29372" y="3084"/>
                      <a:pt x="29181" y="3188"/>
                      <a:pt x="28998" y="3288"/>
                    </a:cubicBezTo>
                    <a:cubicBezTo>
                      <a:pt x="28814" y="3392"/>
                      <a:pt x="28626" y="3495"/>
                      <a:pt x="28445" y="3600"/>
                    </a:cubicBezTo>
                    <a:cubicBezTo>
                      <a:pt x="28346" y="3652"/>
                      <a:pt x="28245" y="3710"/>
                      <a:pt x="28149" y="3767"/>
                    </a:cubicBezTo>
                    <a:cubicBezTo>
                      <a:pt x="27876" y="3925"/>
                      <a:pt x="27611" y="4078"/>
                      <a:pt x="27338" y="4234"/>
                    </a:cubicBezTo>
                    <a:cubicBezTo>
                      <a:pt x="27065" y="4393"/>
                      <a:pt x="26800" y="4545"/>
                      <a:pt x="26527" y="4702"/>
                    </a:cubicBezTo>
                    <a:cubicBezTo>
                      <a:pt x="26254" y="4860"/>
                      <a:pt x="25989" y="5012"/>
                      <a:pt x="25716" y="5169"/>
                    </a:cubicBezTo>
                    <a:cubicBezTo>
                      <a:pt x="25443" y="5327"/>
                      <a:pt x="25180" y="5479"/>
                      <a:pt x="24905" y="5636"/>
                    </a:cubicBezTo>
                    <a:cubicBezTo>
                      <a:pt x="24632" y="5794"/>
                      <a:pt x="24369" y="5947"/>
                      <a:pt x="24096" y="6105"/>
                    </a:cubicBezTo>
                    <a:cubicBezTo>
                      <a:pt x="23824" y="6263"/>
                      <a:pt x="23558" y="6415"/>
                      <a:pt x="23287" y="6573"/>
                    </a:cubicBezTo>
                    <a:cubicBezTo>
                      <a:pt x="23015" y="6732"/>
                      <a:pt x="22749" y="6885"/>
                      <a:pt x="22479" y="7044"/>
                    </a:cubicBezTo>
                    <a:cubicBezTo>
                      <a:pt x="22207" y="7202"/>
                      <a:pt x="21942" y="7354"/>
                      <a:pt x="21671" y="7512"/>
                    </a:cubicBezTo>
                    <a:cubicBezTo>
                      <a:pt x="21400" y="7670"/>
                      <a:pt x="21136" y="7823"/>
                      <a:pt x="20864" y="7981"/>
                    </a:cubicBezTo>
                    <a:cubicBezTo>
                      <a:pt x="20592" y="8139"/>
                      <a:pt x="20331" y="8291"/>
                      <a:pt x="20059" y="8452"/>
                    </a:cubicBezTo>
                    <a:cubicBezTo>
                      <a:pt x="19787" y="8611"/>
                      <a:pt x="19526" y="8764"/>
                      <a:pt x="19255" y="8923"/>
                    </a:cubicBezTo>
                    <a:cubicBezTo>
                      <a:pt x="18985" y="9081"/>
                      <a:pt x="18723" y="9236"/>
                      <a:pt x="18453" y="9394"/>
                    </a:cubicBezTo>
                    <a:cubicBezTo>
                      <a:pt x="18183" y="9554"/>
                      <a:pt x="17921" y="9706"/>
                      <a:pt x="17651" y="9866"/>
                    </a:cubicBezTo>
                    <a:cubicBezTo>
                      <a:pt x="17382" y="10027"/>
                      <a:pt x="17120" y="10179"/>
                      <a:pt x="16852" y="10339"/>
                    </a:cubicBezTo>
                    <a:cubicBezTo>
                      <a:pt x="16581" y="10498"/>
                      <a:pt x="16324" y="10654"/>
                      <a:pt x="16055" y="10813"/>
                    </a:cubicBezTo>
                    <a:cubicBezTo>
                      <a:pt x="15788" y="10973"/>
                      <a:pt x="15529" y="11128"/>
                      <a:pt x="15262" y="11289"/>
                    </a:cubicBezTo>
                    <a:cubicBezTo>
                      <a:pt x="14994" y="11450"/>
                      <a:pt x="14737" y="11605"/>
                      <a:pt x="14471" y="11768"/>
                    </a:cubicBezTo>
                    <a:cubicBezTo>
                      <a:pt x="14205" y="11929"/>
                      <a:pt x="13947" y="12084"/>
                      <a:pt x="13683" y="12245"/>
                    </a:cubicBezTo>
                    <a:cubicBezTo>
                      <a:pt x="13417" y="12407"/>
                      <a:pt x="13163" y="12564"/>
                      <a:pt x="12898" y="12727"/>
                    </a:cubicBezTo>
                    <a:cubicBezTo>
                      <a:pt x="12633" y="12889"/>
                      <a:pt x="12380" y="13047"/>
                      <a:pt x="12117" y="13211"/>
                    </a:cubicBezTo>
                    <a:cubicBezTo>
                      <a:pt x="11856" y="13374"/>
                      <a:pt x="11604" y="13532"/>
                      <a:pt x="11344" y="13696"/>
                    </a:cubicBezTo>
                    <a:cubicBezTo>
                      <a:pt x="11082" y="13860"/>
                      <a:pt x="10834" y="14019"/>
                      <a:pt x="10575" y="14184"/>
                    </a:cubicBezTo>
                    <a:cubicBezTo>
                      <a:pt x="10316" y="14350"/>
                      <a:pt x="10067" y="14509"/>
                      <a:pt x="9810" y="14678"/>
                    </a:cubicBezTo>
                    <a:cubicBezTo>
                      <a:pt x="9554" y="14844"/>
                      <a:pt x="9307" y="15004"/>
                      <a:pt x="9054" y="15171"/>
                    </a:cubicBezTo>
                    <a:cubicBezTo>
                      <a:pt x="8801" y="15339"/>
                      <a:pt x="8556" y="15501"/>
                      <a:pt x="8305" y="15671"/>
                    </a:cubicBezTo>
                    <a:cubicBezTo>
                      <a:pt x="8055" y="15839"/>
                      <a:pt x="7812" y="16004"/>
                      <a:pt x="7567" y="16177"/>
                    </a:cubicBezTo>
                    <a:cubicBezTo>
                      <a:pt x="7323" y="16348"/>
                      <a:pt x="7086" y="16519"/>
                      <a:pt x="6848" y="16693"/>
                    </a:cubicBezTo>
                    <a:cubicBezTo>
                      <a:pt x="6316" y="17087"/>
                      <a:pt x="5810" y="17485"/>
                      <a:pt x="5332" y="17901"/>
                    </a:cubicBezTo>
                    <a:cubicBezTo>
                      <a:pt x="5122" y="18085"/>
                      <a:pt x="4912" y="18275"/>
                      <a:pt x="4713" y="18463"/>
                    </a:cubicBezTo>
                    <a:cubicBezTo>
                      <a:pt x="4583" y="18589"/>
                      <a:pt x="4452" y="18719"/>
                      <a:pt x="4325" y="18847"/>
                    </a:cubicBezTo>
                    <a:cubicBezTo>
                      <a:pt x="4200" y="18973"/>
                      <a:pt x="4076" y="19104"/>
                      <a:pt x="3957" y="19235"/>
                    </a:cubicBezTo>
                    <a:cubicBezTo>
                      <a:pt x="3839" y="19364"/>
                      <a:pt x="3720" y="19498"/>
                      <a:pt x="3609" y="19630"/>
                    </a:cubicBezTo>
                    <a:cubicBezTo>
                      <a:pt x="3497" y="19761"/>
                      <a:pt x="3384" y="19898"/>
                      <a:pt x="3280" y="20030"/>
                    </a:cubicBezTo>
                    <a:cubicBezTo>
                      <a:pt x="3175" y="20164"/>
                      <a:pt x="3070" y="20302"/>
                      <a:pt x="2971" y="20437"/>
                    </a:cubicBezTo>
                    <a:cubicBezTo>
                      <a:pt x="2872" y="20572"/>
                      <a:pt x="2773" y="20711"/>
                      <a:pt x="2682" y="20847"/>
                    </a:cubicBezTo>
                    <a:cubicBezTo>
                      <a:pt x="2590" y="20980"/>
                      <a:pt x="2497" y="21124"/>
                      <a:pt x="2410" y="21261"/>
                    </a:cubicBezTo>
                    <a:cubicBezTo>
                      <a:pt x="2324" y="21399"/>
                      <a:pt x="2238" y="21542"/>
                      <a:pt x="2159" y="21680"/>
                    </a:cubicBezTo>
                    <a:cubicBezTo>
                      <a:pt x="2080" y="21818"/>
                      <a:pt x="1999" y="21962"/>
                      <a:pt x="1923" y="22100"/>
                    </a:cubicBezTo>
                    <a:cubicBezTo>
                      <a:pt x="1850" y="22238"/>
                      <a:pt x="1773" y="22385"/>
                      <a:pt x="1704" y="22524"/>
                    </a:cubicBezTo>
                    <a:cubicBezTo>
                      <a:pt x="1635" y="22665"/>
                      <a:pt x="1565" y="22810"/>
                      <a:pt x="1500" y="22950"/>
                    </a:cubicBezTo>
                    <a:cubicBezTo>
                      <a:pt x="1436" y="23091"/>
                      <a:pt x="1371" y="23237"/>
                      <a:pt x="1312" y="23378"/>
                    </a:cubicBezTo>
                    <a:cubicBezTo>
                      <a:pt x="1253" y="23518"/>
                      <a:pt x="1191" y="23666"/>
                      <a:pt x="1136" y="23808"/>
                    </a:cubicBezTo>
                    <a:cubicBezTo>
                      <a:pt x="1080" y="23949"/>
                      <a:pt x="1024" y="24097"/>
                      <a:pt x="973" y="24239"/>
                    </a:cubicBezTo>
                    <a:cubicBezTo>
                      <a:pt x="921" y="24380"/>
                      <a:pt x="868" y="24528"/>
                      <a:pt x="822" y="24671"/>
                    </a:cubicBezTo>
                    <a:cubicBezTo>
                      <a:pt x="773" y="24812"/>
                      <a:pt x="724" y="24961"/>
                      <a:pt x="681" y="25103"/>
                    </a:cubicBezTo>
                    <a:cubicBezTo>
                      <a:pt x="636" y="25246"/>
                      <a:pt x="592" y="25394"/>
                      <a:pt x="550" y="25536"/>
                    </a:cubicBezTo>
                    <a:cubicBezTo>
                      <a:pt x="508" y="25678"/>
                      <a:pt x="468" y="25828"/>
                      <a:pt x="428" y="25969"/>
                    </a:cubicBezTo>
                    <a:cubicBezTo>
                      <a:pt x="390" y="26111"/>
                      <a:pt x="350" y="26261"/>
                      <a:pt x="314" y="26405"/>
                    </a:cubicBezTo>
                    <a:cubicBezTo>
                      <a:pt x="278" y="26547"/>
                      <a:pt x="242" y="26696"/>
                      <a:pt x="211" y="26840"/>
                    </a:cubicBezTo>
                    <a:cubicBezTo>
                      <a:pt x="178" y="26984"/>
                      <a:pt x="144" y="27131"/>
                      <a:pt x="113" y="27274"/>
                    </a:cubicBezTo>
                    <a:cubicBezTo>
                      <a:pt x="83" y="27418"/>
                      <a:pt x="52" y="27566"/>
                      <a:pt x="24" y="27710"/>
                    </a:cubicBezTo>
                    <a:cubicBezTo>
                      <a:pt x="17" y="27749"/>
                      <a:pt x="8" y="27786"/>
                      <a:pt x="1" y="27826"/>
                    </a:cubicBezTo>
                    <a:cubicBezTo>
                      <a:pt x="1885" y="27704"/>
                      <a:pt x="3769" y="27546"/>
                      <a:pt x="5646" y="27332"/>
                    </a:cubicBezTo>
                    <a:cubicBezTo>
                      <a:pt x="7523" y="27116"/>
                      <a:pt x="9393" y="26844"/>
                      <a:pt x="11246" y="26461"/>
                    </a:cubicBezTo>
                    <a:cubicBezTo>
                      <a:pt x="13098" y="26075"/>
                      <a:pt x="14928" y="25579"/>
                      <a:pt x="16701" y="24931"/>
                    </a:cubicBezTo>
                    <a:cubicBezTo>
                      <a:pt x="19064" y="24065"/>
                      <a:pt x="21323" y="22925"/>
                      <a:pt x="23557" y="21752"/>
                    </a:cubicBezTo>
                    <a:cubicBezTo>
                      <a:pt x="26349" y="20286"/>
                      <a:pt x="29100" y="18768"/>
                      <a:pt x="31841" y="17219"/>
                    </a:cubicBezTo>
                    <a:cubicBezTo>
                      <a:pt x="35130" y="15363"/>
                      <a:pt x="38401" y="13464"/>
                      <a:pt x="41673" y="11575"/>
                    </a:cubicBezTo>
                    <a:cubicBezTo>
                      <a:pt x="42262" y="11236"/>
                      <a:pt x="42846" y="10884"/>
                      <a:pt x="43422" y="10523"/>
                    </a:cubicBezTo>
                    <a:cubicBezTo>
                      <a:pt x="44577" y="9800"/>
                      <a:pt x="45678" y="9000"/>
                      <a:pt x="46729" y="8125"/>
                    </a:cubicBezTo>
                    <a:cubicBezTo>
                      <a:pt x="47254" y="7688"/>
                      <a:pt x="47743" y="7216"/>
                      <a:pt x="48198" y="6709"/>
                    </a:cubicBezTo>
                    <a:cubicBezTo>
                      <a:pt x="44325" y="4473"/>
                      <a:pt x="40451" y="2236"/>
                      <a:pt x="365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25"/>
              <p:cNvSpPr/>
              <p:nvPr/>
            </p:nvSpPr>
            <p:spPr>
              <a:xfrm>
                <a:off x="2961370" y="4454793"/>
                <a:ext cx="251601" cy="143732"/>
              </a:xfrm>
              <a:custGeom>
                <a:avLst/>
                <a:gdLst/>
                <a:ahLst/>
                <a:cxnLst/>
                <a:rect l="l" t="t" r="r" b="b"/>
                <a:pathLst>
                  <a:path w="8068" h="4609" extrusionOk="0">
                    <a:moveTo>
                      <a:pt x="2433" y="121"/>
                    </a:moveTo>
                    <a:cubicBezTo>
                      <a:pt x="2474" y="121"/>
                      <a:pt x="2514" y="130"/>
                      <a:pt x="2544" y="148"/>
                    </a:cubicBezTo>
                    <a:lnTo>
                      <a:pt x="7774" y="3167"/>
                    </a:lnTo>
                    <a:cubicBezTo>
                      <a:pt x="7835" y="3203"/>
                      <a:pt x="7835" y="3260"/>
                      <a:pt x="7774" y="3296"/>
                    </a:cubicBezTo>
                    <a:lnTo>
                      <a:pt x="5747" y="4461"/>
                    </a:lnTo>
                    <a:cubicBezTo>
                      <a:pt x="5717" y="4479"/>
                      <a:pt x="5676" y="4488"/>
                      <a:pt x="5636" y="4488"/>
                    </a:cubicBezTo>
                    <a:cubicBezTo>
                      <a:pt x="5595" y="4488"/>
                      <a:pt x="5554" y="4479"/>
                      <a:pt x="5524" y="4461"/>
                    </a:cubicBezTo>
                    <a:lnTo>
                      <a:pt x="294" y="1442"/>
                    </a:lnTo>
                    <a:cubicBezTo>
                      <a:pt x="234" y="1406"/>
                      <a:pt x="234" y="1348"/>
                      <a:pt x="294" y="1312"/>
                    </a:cubicBezTo>
                    <a:lnTo>
                      <a:pt x="2323" y="148"/>
                    </a:lnTo>
                    <a:cubicBezTo>
                      <a:pt x="2353" y="130"/>
                      <a:pt x="2393" y="121"/>
                      <a:pt x="2433" y="121"/>
                    </a:cubicBezTo>
                    <a:close/>
                    <a:moveTo>
                      <a:pt x="2432" y="0"/>
                    </a:moveTo>
                    <a:cubicBezTo>
                      <a:pt x="2338" y="0"/>
                      <a:pt x="2244" y="21"/>
                      <a:pt x="2172" y="62"/>
                    </a:cubicBezTo>
                    <a:lnTo>
                      <a:pt x="145" y="1226"/>
                    </a:lnTo>
                    <a:cubicBezTo>
                      <a:pt x="1" y="1311"/>
                      <a:pt x="1" y="1445"/>
                      <a:pt x="145" y="1528"/>
                    </a:cubicBezTo>
                    <a:lnTo>
                      <a:pt x="5373" y="4547"/>
                    </a:lnTo>
                    <a:cubicBezTo>
                      <a:pt x="5446" y="4588"/>
                      <a:pt x="5541" y="4609"/>
                      <a:pt x="5636" y="4609"/>
                    </a:cubicBezTo>
                    <a:cubicBezTo>
                      <a:pt x="5730" y="4609"/>
                      <a:pt x="5825" y="4588"/>
                      <a:pt x="5897" y="4547"/>
                    </a:cubicBezTo>
                    <a:lnTo>
                      <a:pt x="7924" y="3383"/>
                    </a:lnTo>
                    <a:cubicBezTo>
                      <a:pt x="8067" y="3301"/>
                      <a:pt x="8067" y="3164"/>
                      <a:pt x="7924" y="3081"/>
                    </a:cubicBezTo>
                    <a:lnTo>
                      <a:pt x="2694" y="62"/>
                    </a:lnTo>
                    <a:cubicBezTo>
                      <a:pt x="2621" y="21"/>
                      <a:pt x="2526" y="0"/>
                      <a:pt x="24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25"/>
              <p:cNvSpPr/>
              <p:nvPr/>
            </p:nvSpPr>
            <p:spPr>
              <a:xfrm>
                <a:off x="2968636" y="4458504"/>
                <a:ext cx="237162" cy="136216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4368" extrusionOk="0">
                    <a:moveTo>
                      <a:pt x="2202" y="1"/>
                    </a:moveTo>
                    <a:cubicBezTo>
                      <a:pt x="2161" y="1"/>
                      <a:pt x="2121" y="10"/>
                      <a:pt x="2091" y="28"/>
                    </a:cubicBezTo>
                    <a:lnTo>
                      <a:pt x="64" y="1192"/>
                    </a:lnTo>
                    <a:cubicBezTo>
                      <a:pt x="1" y="1229"/>
                      <a:pt x="1" y="1288"/>
                      <a:pt x="61" y="1323"/>
                    </a:cubicBezTo>
                    <a:lnTo>
                      <a:pt x="123" y="1357"/>
                    </a:lnTo>
                    <a:lnTo>
                      <a:pt x="1070" y="1904"/>
                    </a:lnTo>
                    <a:lnTo>
                      <a:pt x="5293" y="4340"/>
                    </a:lnTo>
                    <a:cubicBezTo>
                      <a:pt x="5324" y="4358"/>
                      <a:pt x="5364" y="4367"/>
                      <a:pt x="5405" y="4367"/>
                    </a:cubicBezTo>
                    <a:cubicBezTo>
                      <a:pt x="5445" y="4367"/>
                      <a:pt x="5485" y="4358"/>
                      <a:pt x="5516" y="4340"/>
                    </a:cubicBezTo>
                    <a:lnTo>
                      <a:pt x="7482" y="3209"/>
                    </a:lnTo>
                    <a:lnTo>
                      <a:pt x="7543" y="3176"/>
                    </a:lnTo>
                    <a:cubicBezTo>
                      <a:pt x="7604" y="3140"/>
                      <a:pt x="7604" y="3083"/>
                      <a:pt x="7543" y="3047"/>
                    </a:cubicBezTo>
                    <a:lnTo>
                      <a:pt x="2314" y="28"/>
                    </a:lnTo>
                    <a:cubicBezTo>
                      <a:pt x="2283" y="10"/>
                      <a:pt x="2242" y="1"/>
                      <a:pt x="2202" y="1"/>
                    </a:cubicBezTo>
                    <a:close/>
                  </a:path>
                </a:pathLst>
              </a:custGeom>
              <a:solidFill>
                <a:srgbClr val="2A7F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25"/>
              <p:cNvSpPr/>
              <p:nvPr/>
            </p:nvSpPr>
            <p:spPr>
              <a:xfrm>
                <a:off x="2972409" y="4464772"/>
                <a:ext cx="229490" cy="129979"/>
              </a:xfrm>
              <a:custGeom>
                <a:avLst/>
                <a:gdLst/>
                <a:ahLst/>
                <a:cxnLst/>
                <a:rect l="l" t="t" r="r" b="b"/>
                <a:pathLst>
                  <a:path w="7359" h="4168" extrusionOk="0">
                    <a:moveTo>
                      <a:pt x="2078" y="1"/>
                    </a:moveTo>
                    <a:cubicBezTo>
                      <a:pt x="2037" y="1"/>
                      <a:pt x="1997" y="10"/>
                      <a:pt x="1966" y="28"/>
                    </a:cubicBezTo>
                    <a:lnTo>
                      <a:pt x="0" y="1158"/>
                    </a:lnTo>
                    <a:lnTo>
                      <a:pt x="946" y="1704"/>
                    </a:lnTo>
                    <a:lnTo>
                      <a:pt x="5170" y="4141"/>
                    </a:lnTo>
                    <a:cubicBezTo>
                      <a:pt x="5200" y="4159"/>
                      <a:pt x="5241" y="4168"/>
                      <a:pt x="5282" y="4168"/>
                    </a:cubicBezTo>
                    <a:cubicBezTo>
                      <a:pt x="5322" y="4168"/>
                      <a:pt x="5363" y="4159"/>
                      <a:pt x="5393" y="4141"/>
                    </a:cubicBezTo>
                    <a:lnTo>
                      <a:pt x="7358" y="3011"/>
                    </a:lnTo>
                    <a:lnTo>
                      <a:pt x="2189" y="28"/>
                    </a:lnTo>
                    <a:cubicBezTo>
                      <a:pt x="2158" y="10"/>
                      <a:pt x="2118" y="1"/>
                      <a:pt x="20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25"/>
              <p:cNvSpPr/>
              <p:nvPr/>
            </p:nvSpPr>
            <p:spPr>
              <a:xfrm>
                <a:off x="2968636" y="4459377"/>
                <a:ext cx="65145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1330" extrusionOk="0">
                    <a:moveTo>
                      <a:pt x="2088" y="1"/>
                    </a:moveTo>
                    <a:lnTo>
                      <a:pt x="61" y="1165"/>
                    </a:lnTo>
                    <a:cubicBezTo>
                      <a:pt x="1" y="1201"/>
                      <a:pt x="1" y="1260"/>
                      <a:pt x="61" y="1295"/>
                    </a:cubicBezTo>
                    <a:lnTo>
                      <a:pt x="123" y="1329"/>
                    </a:lnTo>
                    <a:lnTo>
                      <a:pt x="2088" y="198"/>
                    </a:lnTo>
                    <a:lnTo>
                      <a:pt x="20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25"/>
              <p:cNvSpPr/>
              <p:nvPr/>
            </p:nvSpPr>
            <p:spPr>
              <a:xfrm>
                <a:off x="3040734" y="4459377"/>
                <a:ext cx="163035" cy="9421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302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6" y="130"/>
                      <a:pt x="433" y="258"/>
                      <a:pt x="649" y="388"/>
                    </a:cubicBezTo>
                    <a:lnTo>
                      <a:pt x="1299" y="770"/>
                    </a:lnTo>
                    <a:cubicBezTo>
                      <a:pt x="1734" y="1025"/>
                      <a:pt x="2168" y="1275"/>
                      <a:pt x="2604" y="1528"/>
                    </a:cubicBezTo>
                    <a:lnTo>
                      <a:pt x="3914" y="2280"/>
                    </a:lnTo>
                    <a:lnTo>
                      <a:pt x="4569" y="2652"/>
                    </a:lnTo>
                    <a:cubicBezTo>
                      <a:pt x="4789" y="2774"/>
                      <a:pt x="5008" y="2899"/>
                      <a:pt x="5228" y="3020"/>
                    </a:cubicBezTo>
                    <a:cubicBezTo>
                      <a:pt x="5012" y="2891"/>
                      <a:pt x="4795" y="2763"/>
                      <a:pt x="4579" y="2633"/>
                    </a:cubicBezTo>
                    <a:lnTo>
                      <a:pt x="3928" y="2251"/>
                    </a:lnTo>
                    <a:lnTo>
                      <a:pt x="2624" y="1492"/>
                    </a:lnTo>
                    <a:cubicBezTo>
                      <a:pt x="2187" y="1243"/>
                      <a:pt x="1752" y="991"/>
                      <a:pt x="1313" y="741"/>
                    </a:cubicBezTo>
                    <a:lnTo>
                      <a:pt x="657" y="369"/>
                    </a:lnTo>
                    <a:cubicBezTo>
                      <a:pt x="439" y="247"/>
                      <a:pt x="219" y="123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25"/>
              <p:cNvSpPr/>
              <p:nvPr/>
            </p:nvSpPr>
            <p:spPr>
              <a:xfrm>
                <a:off x="4097198" y="3438027"/>
                <a:ext cx="135935" cy="141642"/>
              </a:xfrm>
              <a:custGeom>
                <a:avLst/>
                <a:gdLst/>
                <a:ahLst/>
                <a:cxnLst/>
                <a:rect l="l" t="t" r="r" b="b"/>
                <a:pathLst>
                  <a:path w="4359" h="4542" extrusionOk="0">
                    <a:moveTo>
                      <a:pt x="4359" y="0"/>
                    </a:moveTo>
                    <a:lnTo>
                      <a:pt x="4359" y="0"/>
                    </a:lnTo>
                    <a:cubicBezTo>
                      <a:pt x="3193" y="81"/>
                      <a:pt x="2762" y="845"/>
                      <a:pt x="1061" y="845"/>
                    </a:cubicBezTo>
                    <a:cubicBezTo>
                      <a:pt x="1010" y="845"/>
                      <a:pt x="958" y="844"/>
                      <a:pt x="904" y="843"/>
                    </a:cubicBezTo>
                    <a:lnTo>
                      <a:pt x="1" y="4539"/>
                    </a:lnTo>
                    <a:cubicBezTo>
                      <a:pt x="55" y="4540"/>
                      <a:pt x="107" y="4541"/>
                      <a:pt x="159" y="4541"/>
                    </a:cubicBezTo>
                    <a:cubicBezTo>
                      <a:pt x="1859" y="4541"/>
                      <a:pt x="2289" y="3779"/>
                      <a:pt x="3454" y="3696"/>
                    </a:cubicBezTo>
                    <a:lnTo>
                      <a:pt x="4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25"/>
              <p:cNvSpPr/>
              <p:nvPr/>
            </p:nvSpPr>
            <p:spPr>
              <a:xfrm>
                <a:off x="3989394" y="3444357"/>
                <a:ext cx="146632" cy="552349"/>
              </a:xfrm>
              <a:custGeom>
                <a:avLst/>
                <a:gdLst/>
                <a:ahLst/>
                <a:cxnLst/>
                <a:rect l="l" t="t" r="r" b="b"/>
                <a:pathLst>
                  <a:path w="4702" h="17712" extrusionOk="0">
                    <a:moveTo>
                      <a:pt x="4465" y="1"/>
                    </a:moveTo>
                    <a:cubicBezTo>
                      <a:pt x="4369" y="1"/>
                      <a:pt x="4282" y="66"/>
                      <a:pt x="4259" y="164"/>
                    </a:cubicBezTo>
                    <a:lnTo>
                      <a:pt x="29" y="17447"/>
                    </a:lnTo>
                    <a:cubicBezTo>
                      <a:pt x="0" y="17562"/>
                      <a:pt x="69" y="17677"/>
                      <a:pt x="184" y="17705"/>
                    </a:cubicBezTo>
                    <a:cubicBezTo>
                      <a:pt x="203" y="17710"/>
                      <a:pt x="219" y="17712"/>
                      <a:pt x="235" y="17712"/>
                    </a:cubicBezTo>
                    <a:cubicBezTo>
                      <a:pt x="331" y="17712"/>
                      <a:pt x="419" y="17647"/>
                      <a:pt x="442" y="17549"/>
                    </a:cubicBezTo>
                    <a:lnTo>
                      <a:pt x="4673" y="264"/>
                    </a:lnTo>
                    <a:cubicBezTo>
                      <a:pt x="4702" y="149"/>
                      <a:pt x="4631" y="34"/>
                      <a:pt x="4516" y="7"/>
                    </a:cubicBezTo>
                    <a:cubicBezTo>
                      <a:pt x="4499" y="3"/>
                      <a:pt x="4482" y="1"/>
                      <a:pt x="4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25"/>
              <p:cNvSpPr/>
              <p:nvPr/>
            </p:nvSpPr>
            <p:spPr>
              <a:xfrm>
                <a:off x="2629069" y="4390927"/>
                <a:ext cx="182651" cy="259896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334" extrusionOk="0">
                    <a:moveTo>
                      <a:pt x="4607" y="1"/>
                    </a:moveTo>
                    <a:lnTo>
                      <a:pt x="4094" y="156"/>
                    </a:lnTo>
                    <a:lnTo>
                      <a:pt x="2462" y="2272"/>
                    </a:lnTo>
                    <a:lnTo>
                      <a:pt x="1298" y="4394"/>
                    </a:lnTo>
                    <a:lnTo>
                      <a:pt x="152" y="7476"/>
                    </a:lnTo>
                    <a:lnTo>
                      <a:pt x="1" y="8333"/>
                    </a:lnTo>
                    <a:lnTo>
                      <a:pt x="1" y="8333"/>
                    </a:lnTo>
                    <a:lnTo>
                      <a:pt x="2975" y="8020"/>
                    </a:lnTo>
                    <a:lnTo>
                      <a:pt x="5856" y="4403"/>
                    </a:lnTo>
                    <a:lnTo>
                      <a:pt x="5208" y="314"/>
                    </a:lnTo>
                    <a:lnTo>
                      <a:pt x="460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25"/>
              <p:cNvSpPr/>
              <p:nvPr/>
            </p:nvSpPr>
            <p:spPr>
              <a:xfrm>
                <a:off x="2772735" y="4025696"/>
                <a:ext cx="540530" cy="494158"/>
              </a:xfrm>
              <a:custGeom>
                <a:avLst/>
                <a:gdLst/>
                <a:ahLst/>
                <a:cxnLst/>
                <a:rect l="l" t="t" r="r" b="b"/>
                <a:pathLst>
                  <a:path w="17333" h="15846" extrusionOk="0">
                    <a:moveTo>
                      <a:pt x="17333" y="0"/>
                    </a:moveTo>
                    <a:cubicBezTo>
                      <a:pt x="16727" y="357"/>
                      <a:pt x="16132" y="704"/>
                      <a:pt x="15553" y="1050"/>
                    </a:cubicBezTo>
                    <a:cubicBezTo>
                      <a:pt x="12312" y="2967"/>
                      <a:pt x="9446" y="4718"/>
                      <a:pt x="6783" y="6444"/>
                    </a:cubicBezTo>
                    <a:cubicBezTo>
                      <a:pt x="5450" y="7306"/>
                      <a:pt x="4175" y="8159"/>
                      <a:pt x="2990" y="9063"/>
                    </a:cubicBezTo>
                    <a:cubicBezTo>
                      <a:pt x="1912" y="9890"/>
                      <a:pt x="907" y="10757"/>
                      <a:pt x="0" y="11713"/>
                    </a:cubicBezTo>
                    <a:lnTo>
                      <a:pt x="0" y="15846"/>
                    </a:lnTo>
                    <a:cubicBezTo>
                      <a:pt x="906" y="14891"/>
                      <a:pt x="1912" y="14024"/>
                      <a:pt x="2995" y="13198"/>
                    </a:cubicBezTo>
                    <a:cubicBezTo>
                      <a:pt x="3156" y="13074"/>
                      <a:pt x="3321" y="12952"/>
                      <a:pt x="3486" y="12830"/>
                    </a:cubicBezTo>
                    <a:lnTo>
                      <a:pt x="3486" y="10764"/>
                    </a:lnTo>
                    <a:lnTo>
                      <a:pt x="3486" y="10738"/>
                    </a:lnTo>
                    <a:cubicBezTo>
                      <a:pt x="3488" y="10715"/>
                      <a:pt x="3489" y="10688"/>
                      <a:pt x="3495" y="10660"/>
                    </a:cubicBezTo>
                    <a:cubicBezTo>
                      <a:pt x="3498" y="10649"/>
                      <a:pt x="3501" y="10634"/>
                      <a:pt x="3504" y="10621"/>
                    </a:cubicBezTo>
                    <a:cubicBezTo>
                      <a:pt x="3508" y="10609"/>
                      <a:pt x="3511" y="10594"/>
                      <a:pt x="3515" y="10580"/>
                    </a:cubicBezTo>
                    <a:cubicBezTo>
                      <a:pt x="3524" y="10552"/>
                      <a:pt x="3534" y="10527"/>
                      <a:pt x="3544" y="10499"/>
                    </a:cubicBezTo>
                    <a:cubicBezTo>
                      <a:pt x="3560" y="10459"/>
                      <a:pt x="3580" y="10420"/>
                      <a:pt x="3603" y="10383"/>
                    </a:cubicBezTo>
                    <a:cubicBezTo>
                      <a:pt x="3617" y="10357"/>
                      <a:pt x="3634" y="10334"/>
                      <a:pt x="3652" y="10312"/>
                    </a:cubicBezTo>
                    <a:cubicBezTo>
                      <a:pt x="3668" y="10291"/>
                      <a:pt x="3686" y="10271"/>
                      <a:pt x="3703" y="10253"/>
                    </a:cubicBezTo>
                    <a:cubicBezTo>
                      <a:pt x="3714" y="10243"/>
                      <a:pt x="3722" y="10235"/>
                      <a:pt x="3731" y="10228"/>
                    </a:cubicBezTo>
                    <a:lnTo>
                      <a:pt x="3758" y="10206"/>
                    </a:lnTo>
                    <a:cubicBezTo>
                      <a:pt x="4545" y="9637"/>
                      <a:pt x="5377" y="9075"/>
                      <a:pt x="6211" y="8528"/>
                    </a:cubicBezTo>
                    <a:cubicBezTo>
                      <a:pt x="6786" y="8152"/>
                      <a:pt x="7365" y="7778"/>
                      <a:pt x="7947" y="7408"/>
                    </a:cubicBezTo>
                    <a:cubicBezTo>
                      <a:pt x="7955" y="7404"/>
                      <a:pt x="7959" y="7400"/>
                      <a:pt x="7966" y="7395"/>
                    </a:cubicBezTo>
                    <a:cubicBezTo>
                      <a:pt x="7986" y="7385"/>
                      <a:pt x="8006" y="7375"/>
                      <a:pt x="8024" y="7371"/>
                    </a:cubicBezTo>
                    <a:cubicBezTo>
                      <a:pt x="8034" y="7367"/>
                      <a:pt x="8042" y="7365"/>
                      <a:pt x="8051" y="7364"/>
                    </a:cubicBezTo>
                    <a:cubicBezTo>
                      <a:pt x="8060" y="7361"/>
                      <a:pt x="8070" y="7361"/>
                      <a:pt x="8078" y="7359"/>
                    </a:cubicBezTo>
                    <a:cubicBezTo>
                      <a:pt x="8096" y="7359"/>
                      <a:pt x="8113" y="7361"/>
                      <a:pt x="8129" y="7367"/>
                    </a:cubicBezTo>
                    <a:lnTo>
                      <a:pt x="8144" y="7374"/>
                    </a:lnTo>
                    <a:cubicBezTo>
                      <a:pt x="8721" y="7661"/>
                      <a:pt x="9105" y="7853"/>
                      <a:pt x="9681" y="8140"/>
                    </a:cubicBezTo>
                    <a:cubicBezTo>
                      <a:pt x="9717" y="8157"/>
                      <a:pt x="9753" y="8183"/>
                      <a:pt x="9783" y="8209"/>
                    </a:cubicBezTo>
                    <a:cubicBezTo>
                      <a:pt x="9814" y="8238"/>
                      <a:pt x="9841" y="8272"/>
                      <a:pt x="9862" y="8307"/>
                    </a:cubicBezTo>
                    <a:cubicBezTo>
                      <a:pt x="9884" y="8343"/>
                      <a:pt x="9898" y="8380"/>
                      <a:pt x="9910" y="8418"/>
                    </a:cubicBezTo>
                    <a:cubicBezTo>
                      <a:pt x="9920" y="8456"/>
                      <a:pt x="9924" y="8494"/>
                      <a:pt x="9924" y="8530"/>
                    </a:cubicBezTo>
                    <a:lnTo>
                      <a:pt x="9924" y="8586"/>
                    </a:lnTo>
                    <a:cubicBezTo>
                      <a:pt x="11721" y="7467"/>
                      <a:pt x="13498" y="6398"/>
                      <a:pt x="15553" y="5183"/>
                    </a:cubicBezTo>
                    <a:cubicBezTo>
                      <a:pt x="16135" y="4841"/>
                      <a:pt x="16727" y="4490"/>
                      <a:pt x="17333" y="4133"/>
                    </a:cubicBezTo>
                    <a:lnTo>
                      <a:pt x="173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25"/>
              <p:cNvSpPr/>
              <p:nvPr/>
            </p:nvSpPr>
            <p:spPr>
              <a:xfrm>
                <a:off x="2621086" y="4073782"/>
                <a:ext cx="597723" cy="581694"/>
              </a:xfrm>
              <a:custGeom>
                <a:avLst/>
                <a:gdLst/>
                <a:ahLst/>
                <a:cxnLst/>
                <a:rect l="l" t="t" r="r" b="b"/>
                <a:pathLst>
                  <a:path w="19167" h="18653" extrusionOk="0">
                    <a:moveTo>
                      <a:pt x="18893" y="1"/>
                    </a:moveTo>
                    <a:cubicBezTo>
                      <a:pt x="16635" y="1359"/>
                      <a:pt x="13236" y="3442"/>
                      <a:pt x="11266" y="4718"/>
                    </a:cubicBezTo>
                    <a:cubicBezTo>
                      <a:pt x="5921" y="8181"/>
                      <a:pt x="1388" y="11552"/>
                      <a:pt x="1" y="18653"/>
                    </a:cubicBezTo>
                    <a:cubicBezTo>
                      <a:pt x="195" y="18539"/>
                      <a:pt x="391" y="18427"/>
                      <a:pt x="585" y="18315"/>
                    </a:cubicBezTo>
                    <a:cubicBezTo>
                      <a:pt x="930" y="16706"/>
                      <a:pt x="1440" y="15297"/>
                      <a:pt x="2087" y="14039"/>
                    </a:cubicBezTo>
                    <a:cubicBezTo>
                      <a:pt x="2780" y="12689"/>
                      <a:pt x="3631" y="11515"/>
                      <a:pt x="4601" y="10451"/>
                    </a:cubicBezTo>
                    <a:cubicBezTo>
                      <a:pt x="5572" y="9387"/>
                      <a:pt x="6666" y="8434"/>
                      <a:pt x="7851" y="7530"/>
                    </a:cubicBezTo>
                    <a:cubicBezTo>
                      <a:pt x="9034" y="6627"/>
                      <a:pt x="10310" y="5773"/>
                      <a:pt x="11642" y="4910"/>
                    </a:cubicBezTo>
                    <a:cubicBezTo>
                      <a:pt x="13501" y="3705"/>
                      <a:pt x="15459" y="2489"/>
                      <a:pt x="17573" y="1214"/>
                    </a:cubicBezTo>
                    <a:cubicBezTo>
                      <a:pt x="17693" y="1142"/>
                      <a:pt x="19046" y="331"/>
                      <a:pt x="19166" y="258"/>
                    </a:cubicBezTo>
                    <a:cubicBezTo>
                      <a:pt x="19047" y="189"/>
                      <a:pt x="19011" y="68"/>
                      <a:pt x="188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25"/>
              <p:cNvSpPr/>
              <p:nvPr/>
            </p:nvSpPr>
            <p:spPr>
              <a:xfrm>
                <a:off x="4009601" y="3858984"/>
                <a:ext cx="205197" cy="229147"/>
              </a:xfrm>
              <a:custGeom>
                <a:avLst/>
                <a:gdLst/>
                <a:ahLst/>
                <a:cxnLst/>
                <a:rect l="l" t="t" r="r" b="b"/>
                <a:pathLst>
                  <a:path w="6580" h="7348" extrusionOk="0">
                    <a:moveTo>
                      <a:pt x="1086" y="1"/>
                    </a:moveTo>
                    <a:cubicBezTo>
                      <a:pt x="694" y="1605"/>
                      <a:pt x="392" y="2834"/>
                      <a:pt x="1" y="4437"/>
                    </a:cubicBezTo>
                    <a:cubicBezTo>
                      <a:pt x="1681" y="5408"/>
                      <a:pt x="3359" y="6377"/>
                      <a:pt x="5040" y="7347"/>
                    </a:cubicBezTo>
                    <a:cubicBezTo>
                      <a:pt x="5343" y="6269"/>
                      <a:pt x="5646" y="5191"/>
                      <a:pt x="5948" y="4113"/>
                    </a:cubicBezTo>
                    <a:lnTo>
                      <a:pt x="6580" y="2742"/>
                    </a:lnTo>
                    <a:lnTo>
                      <a:pt x="5948" y="2807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rgbClr val="557B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25"/>
              <p:cNvSpPr/>
              <p:nvPr/>
            </p:nvSpPr>
            <p:spPr>
              <a:xfrm>
                <a:off x="4034705" y="3847353"/>
                <a:ext cx="180093" cy="99231"/>
              </a:xfrm>
              <a:custGeom>
                <a:avLst/>
                <a:gdLst/>
                <a:ahLst/>
                <a:cxnLst/>
                <a:rect l="l" t="t" r="r" b="b"/>
                <a:pathLst>
                  <a:path w="5775" h="3182" extrusionOk="0">
                    <a:moveTo>
                      <a:pt x="375" y="0"/>
                    </a:moveTo>
                    <a:cubicBezTo>
                      <a:pt x="248" y="69"/>
                      <a:pt x="125" y="141"/>
                      <a:pt x="1" y="213"/>
                    </a:cubicBezTo>
                    <a:lnTo>
                      <a:pt x="281" y="375"/>
                    </a:lnTo>
                    <a:lnTo>
                      <a:pt x="5143" y="3182"/>
                    </a:lnTo>
                    <a:lnTo>
                      <a:pt x="5775" y="3117"/>
                    </a:lnTo>
                    <a:cubicBezTo>
                      <a:pt x="3975" y="2079"/>
                      <a:pt x="2173" y="1038"/>
                      <a:pt x="3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25"/>
              <p:cNvSpPr/>
              <p:nvPr/>
            </p:nvSpPr>
            <p:spPr>
              <a:xfrm>
                <a:off x="3208662" y="4161878"/>
                <a:ext cx="260582" cy="272806"/>
              </a:xfrm>
              <a:custGeom>
                <a:avLst/>
                <a:gdLst/>
                <a:ahLst/>
                <a:cxnLst/>
                <a:rect l="l" t="t" r="r" b="b"/>
                <a:pathLst>
                  <a:path w="8356" h="8748" extrusionOk="0">
                    <a:moveTo>
                      <a:pt x="1" y="1"/>
                    </a:moveTo>
                    <a:cubicBezTo>
                      <a:pt x="1" y="3"/>
                      <a:pt x="1" y="5"/>
                      <a:pt x="1" y="7"/>
                    </a:cubicBezTo>
                    <a:lnTo>
                      <a:pt x="1" y="7"/>
                    </a:lnTo>
                    <a:cubicBezTo>
                      <a:pt x="1" y="5"/>
                      <a:pt x="1" y="3"/>
                      <a:pt x="1" y="1"/>
                    </a:cubicBezTo>
                    <a:close/>
                    <a:moveTo>
                      <a:pt x="1" y="7"/>
                    </a:moveTo>
                    <a:cubicBezTo>
                      <a:pt x="4" y="1247"/>
                      <a:pt x="4" y="2483"/>
                      <a:pt x="4" y="3718"/>
                    </a:cubicBezTo>
                    <a:lnTo>
                      <a:pt x="4" y="4098"/>
                    </a:lnTo>
                    <a:cubicBezTo>
                      <a:pt x="4" y="4219"/>
                      <a:pt x="132" y="4278"/>
                      <a:pt x="132" y="4278"/>
                    </a:cubicBezTo>
                    <a:lnTo>
                      <a:pt x="7746" y="8673"/>
                    </a:lnTo>
                    <a:cubicBezTo>
                      <a:pt x="7756" y="8678"/>
                      <a:pt x="7764" y="8684"/>
                      <a:pt x="7773" y="8687"/>
                    </a:cubicBezTo>
                    <a:cubicBezTo>
                      <a:pt x="7789" y="8694"/>
                      <a:pt x="7806" y="8701"/>
                      <a:pt x="7823" y="8709"/>
                    </a:cubicBezTo>
                    <a:cubicBezTo>
                      <a:pt x="7842" y="8716"/>
                      <a:pt x="7859" y="8721"/>
                      <a:pt x="7879" y="8726"/>
                    </a:cubicBezTo>
                    <a:cubicBezTo>
                      <a:pt x="7899" y="8730"/>
                      <a:pt x="7918" y="8734"/>
                      <a:pt x="7938" y="8737"/>
                    </a:cubicBezTo>
                    <a:cubicBezTo>
                      <a:pt x="7958" y="8742"/>
                      <a:pt x="7980" y="8743"/>
                      <a:pt x="8002" y="8744"/>
                    </a:cubicBezTo>
                    <a:cubicBezTo>
                      <a:pt x="8023" y="8747"/>
                      <a:pt x="8045" y="8747"/>
                      <a:pt x="8065" y="8747"/>
                    </a:cubicBezTo>
                    <a:cubicBezTo>
                      <a:pt x="8086" y="8747"/>
                      <a:pt x="8108" y="8744"/>
                      <a:pt x="8127" y="8743"/>
                    </a:cubicBezTo>
                    <a:cubicBezTo>
                      <a:pt x="8148" y="8742"/>
                      <a:pt x="8168" y="8737"/>
                      <a:pt x="8190" y="8734"/>
                    </a:cubicBezTo>
                    <a:cubicBezTo>
                      <a:pt x="8210" y="8730"/>
                      <a:pt x="8232" y="8726"/>
                      <a:pt x="8249" y="8720"/>
                    </a:cubicBezTo>
                    <a:cubicBezTo>
                      <a:pt x="8269" y="8714"/>
                      <a:pt x="8288" y="8707"/>
                      <a:pt x="8305" y="8700"/>
                    </a:cubicBezTo>
                    <a:cubicBezTo>
                      <a:pt x="8324" y="8693"/>
                      <a:pt x="8339" y="8684"/>
                      <a:pt x="8355" y="8677"/>
                    </a:cubicBezTo>
                    <a:lnTo>
                      <a:pt x="8355" y="4581"/>
                    </a:lnTo>
                    <a:cubicBezTo>
                      <a:pt x="8339" y="4590"/>
                      <a:pt x="8325" y="4597"/>
                      <a:pt x="8306" y="4604"/>
                    </a:cubicBezTo>
                    <a:cubicBezTo>
                      <a:pt x="8295" y="4610"/>
                      <a:pt x="8283" y="4614"/>
                      <a:pt x="8270" y="4617"/>
                    </a:cubicBezTo>
                    <a:cubicBezTo>
                      <a:pt x="8246" y="4626"/>
                      <a:pt x="8219" y="4631"/>
                      <a:pt x="8191" y="4637"/>
                    </a:cubicBezTo>
                    <a:cubicBezTo>
                      <a:pt x="8163" y="4643"/>
                      <a:pt x="8137" y="4646"/>
                      <a:pt x="8105" y="4647"/>
                    </a:cubicBezTo>
                    <a:cubicBezTo>
                      <a:pt x="8087" y="4649"/>
                      <a:pt x="8069" y="4650"/>
                      <a:pt x="8050" y="4650"/>
                    </a:cubicBezTo>
                    <a:cubicBezTo>
                      <a:pt x="8025" y="4650"/>
                      <a:pt x="7999" y="4648"/>
                      <a:pt x="7974" y="4646"/>
                    </a:cubicBezTo>
                    <a:cubicBezTo>
                      <a:pt x="7945" y="4643"/>
                      <a:pt x="7917" y="4639"/>
                      <a:pt x="7889" y="4631"/>
                    </a:cubicBezTo>
                    <a:cubicBezTo>
                      <a:pt x="7863" y="4624"/>
                      <a:pt x="7836" y="4617"/>
                      <a:pt x="7810" y="4608"/>
                    </a:cubicBezTo>
                    <a:cubicBezTo>
                      <a:pt x="7799" y="4603"/>
                      <a:pt x="7786" y="4600"/>
                      <a:pt x="7774" y="4594"/>
                    </a:cubicBezTo>
                    <a:cubicBezTo>
                      <a:pt x="7764" y="4588"/>
                      <a:pt x="7753" y="4582"/>
                      <a:pt x="7743" y="4575"/>
                    </a:cubicBezTo>
                    <a:cubicBezTo>
                      <a:pt x="7648" y="4521"/>
                      <a:pt x="7550" y="4465"/>
                      <a:pt x="7455" y="4410"/>
                    </a:cubicBezTo>
                    <a:lnTo>
                      <a:pt x="7442" y="4410"/>
                    </a:lnTo>
                    <a:lnTo>
                      <a:pt x="7442" y="7870"/>
                    </a:lnTo>
                    <a:cubicBezTo>
                      <a:pt x="7442" y="7953"/>
                      <a:pt x="7397" y="7999"/>
                      <a:pt x="7331" y="7999"/>
                    </a:cubicBezTo>
                    <a:cubicBezTo>
                      <a:pt x="7298" y="7999"/>
                      <a:pt x="7260" y="7988"/>
                      <a:pt x="7219" y="7964"/>
                    </a:cubicBezTo>
                    <a:lnTo>
                      <a:pt x="4406" y="6341"/>
                    </a:lnTo>
                    <a:cubicBezTo>
                      <a:pt x="4281" y="6269"/>
                      <a:pt x="4183" y="6112"/>
                      <a:pt x="4183" y="5988"/>
                    </a:cubicBezTo>
                    <a:lnTo>
                      <a:pt x="4183" y="2519"/>
                    </a:lnTo>
                    <a:cubicBezTo>
                      <a:pt x="3473" y="2110"/>
                      <a:pt x="3287" y="2002"/>
                      <a:pt x="3044" y="1864"/>
                    </a:cubicBezTo>
                    <a:cubicBezTo>
                      <a:pt x="3009" y="1844"/>
                      <a:pt x="2973" y="1822"/>
                      <a:pt x="2934" y="1799"/>
                    </a:cubicBezTo>
                    <a:cubicBezTo>
                      <a:pt x="1999" y="1259"/>
                      <a:pt x="1063" y="719"/>
                      <a:pt x="129" y="177"/>
                    </a:cubicBezTo>
                    <a:cubicBezTo>
                      <a:pt x="114" y="169"/>
                      <a:pt x="100" y="160"/>
                      <a:pt x="87" y="152"/>
                    </a:cubicBezTo>
                    <a:cubicBezTo>
                      <a:pt x="79" y="144"/>
                      <a:pt x="71" y="137"/>
                      <a:pt x="64" y="130"/>
                    </a:cubicBezTo>
                    <a:cubicBezTo>
                      <a:pt x="50" y="116"/>
                      <a:pt x="37" y="101"/>
                      <a:pt x="25" y="85"/>
                    </a:cubicBezTo>
                    <a:cubicBezTo>
                      <a:pt x="15" y="68"/>
                      <a:pt x="8" y="52"/>
                      <a:pt x="4" y="37"/>
                    </a:cubicBezTo>
                    <a:cubicBezTo>
                      <a:pt x="1" y="26"/>
                      <a:pt x="1" y="17"/>
                      <a:pt x="1" y="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25"/>
              <p:cNvSpPr/>
              <p:nvPr/>
            </p:nvSpPr>
            <p:spPr>
              <a:xfrm>
                <a:off x="3207789" y="4161941"/>
                <a:ext cx="262609" cy="273711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8777" extrusionOk="0">
                    <a:moveTo>
                      <a:pt x="63" y="145"/>
                    </a:moveTo>
                    <a:lnTo>
                      <a:pt x="72" y="154"/>
                    </a:lnTo>
                    <a:cubicBezTo>
                      <a:pt x="81" y="164"/>
                      <a:pt x="88" y="171"/>
                      <a:pt x="99" y="178"/>
                    </a:cubicBezTo>
                    <a:cubicBezTo>
                      <a:pt x="114" y="187"/>
                      <a:pt x="128" y="197"/>
                      <a:pt x="144" y="207"/>
                    </a:cubicBezTo>
                    <a:cubicBezTo>
                      <a:pt x="1078" y="746"/>
                      <a:pt x="2014" y="1285"/>
                      <a:pt x="2949" y="1826"/>
                    </a:cubicBezTo>
                    <a:lnTo>
                      <a:pt x="3061" y="1891"/>
                    </a:lnTo>
                    <a:cubicBezTo>
                      <a:pt x="3301" y="2029"/>
                      <a:pt x="3486" y="2135"/>
                      <a:pt x="4182" y="2538"/>
                    </a:cubicBezTo>
                    <a:lnTo>
                      <a:pt x="4182" y="5988"/>
                    </a:lnTo>
                    <a:cubicBezTo>
                      <a:pt x="4182" y="6123"/>
                      <a:pt x="4286" y="6290"/>
                      <a:pt x="4421" y="6367"/>
                    </a:cubicBezTo>
                    <a:lnTo>
                      <a:pt x="7234" y="7991"/>
                    </a:lnTo>
                    <a:cubicBezTo>
                      <a:pt x="7279" y="8016"/>
                      <a:pt x="7323" y="8029"/>
                      <a:pt x="7362" y="8029"/>
                    </a:cubicBezTo>
                    <a:cubicBezTo>
                      <a:pt x="7389" y="8029"/>
                      <a:pt x="7414" y="8022"/>
                      <a:pt x="7436" y="8009"/>
                    </a:cubicBezTo>
                    <a:cubicBezTo>
                      <a:pt x="7482" y="7985"/>
                      <a:pt x="7506" y="7935"/>
                      <a:pt x="7506" y="7868"/>
                    </a:cubicBezTo>
                    <a:lnTo>
                      <a:pt x="7506" y="4457"/>
                    </a:lnTo>
                    <a:lnTo>
                      <a:pt x="7758" y="4602"/>
                    </a:lnTo>
                    <a:cubicBezTo>
                      <a:pt x="7771" y="4608"/>
                      <a:pt x="7781" y="4615"/>
                      <a:pt x="7794" y="4621"/>
                    </a:cubicBezTo>
                    <a:lnTo>
                      <a:pt x="7831" y="4637"/>
                    </a:lnTo>
                    <a:cubicBezTo>
                      <a:pt x="7857" y="4645"/>
                      <a:pt x="7884" y="4655"/>
                      <a:pt x="7915" y="4662"/>
                    </a:cubicBezTo>
                    <a:cubicBezTo>
                      <a:pt x="7943" y="4670"/>
                      <a:pt x="7973" y="4672"/>
                      <a:pt x="8002" y="4677"/>
                    </a:cubicBezTo>
                    <a:cubicBezTo>
                      <a:pt x="8031" y="4680"/>
                      <a:pt x="8061" y="4682"/>
                      <a:pt x="8091" y="4682"/>
                    </a:cubicBezTo>
                    <a:cubicBezTo>
                      <a:pt x="8107" y="4682"/>
                      <a:pt x="8123" y="4681"/>
                      <a:pt x="8139" y="4680"/>
                    </a:cubicBezTo>
                    <a:cubicBezTo>
                      <a:pt x="8169" y="4678"/>
                      <a:pt x="8201" y="4674"/>
                      <a:pt x="8229" y="4670"/>
                    </a:cubicBezTo>
                    <a:cubicBezTo>
                      <a:pt x="8260" y="4664"/>
                      <a:pt x="8287" y="4657"/>
                      <a:pt x="8313" y="4648"/>
                    </a:cubicBezTo>
                    <a:cubicBezTo>
                      <a:pt x="8326" y="4642"/>
                      <a:pt x="8339" y="4638"/>
                      <a:pt x="8352" y="4634"/>
                    </a:cubicBezTo>
                    <a:cubicBezTo>
                      <a:pt x="8352" y="4634"/>
                      <a:pt x="8352" y="4632"/>
                      <a:pt x="8353" y="4632"/>
                    </a:cubicBezTo>
                    <a:lnTo>
                      <a:pt x="8353" y="4632"/>
                    </a:lnTo>
                    <a:lnTo>
                      <a:pt x="8353" y="8653"/>
                    </a:lnTo>
                    <a:cubicBezTo>
                      <a:pt x="8341" y="8658"/>
                      <a:pt x="8333" y="8663"/>
                      <a:pt x="8321" y="8668"/>
                    </a:cubicBezTo>
                    <a:cubicBezTo>
                      <a:pt x="8306" y="8675"/>
                      <a:pt x="8288" y="8679"/>
                      <a:pt x="8270" y="8685"/>
                    </a:cubicBezTo>
                    <a:cubicBezTo>
                      <a:pt x="8252" y="8691"/>
                      <a:pt x="8232" y="8696"/>
                      <a:pt x="8212" y="8699"/>
                    </a:cubicBezTo>
                    <a:cubicBezTo>
                      <a:pt x="8195" y="8704"/>
                      <a:pt x="8173" y="8707"/>
                      <a:pt x="8153" y="8709"/>
                    </a:cubicBezTo>
                    <a:cubicBezTo>
                      <a:pt x="8133" y="8711"/>
                      <a:pt x="8111" y="8712"/>
                      <a:pt x="8091" y="8712"/>
                    </a:cubicBezTo>
                    <a:cubicBezTo>
                      <a:pt x="8073" y="8712"/>
                      <a:pt x="8051" y="8712"/>
                      <a:pt x="8031" y="8711"/>
                    </a:cubicBezTo>
                    <a:cubicBezTo>
                      <a:pt x="8011" y="8709"/>
                      <a:pt x="7991" y="8707"/>
                      <a:pt x="7972" y="8704"/>
                    </a:cubicBezTo>
                    <a:cubicBezTo>
                      <a:pt x="7952" y="8701"/>
                      <a:pt x="7932" y="8698"/>
                      <a:pt x="7915" y="8692"/>
                    </a:cubicBezTo>
                    <a:cubicBezTo>
                      <a:pt x="7896" y="8688"/>
                      <a:pt x="7880" y="8684"/>
                      <a:pt x="7861" y="8676"/>
                    </a:cubicBezTo>
                    <a:cubicBezTo>
                      <a:pt x="7844" y="8671"/>
                      <a:pt x="7830" y="8663"/>
                      <a:pt x="7814" y="8656"/>
                    </a:cubicBezTo>
                    <a:cubicBezTo>
                      <a:pt x="7804" y="8650"/>
                      <a:pt x="7798" y="8648"/>
                      <a:pt x="7788" y="8642"/>
                    </a:cubicBezTo>
                    <a:lnTo>
                      <a:pt x="174" y="4247"/>
                    </a:lnTo>
                    <a:cubicBezTo>
                      <a:pt x="171" y="4244"/>
                      <a:pt x="63" y="4192"/>
                      <a:pt x="63" y="4096"/>
                    </a:cubicBezTo>
                    <a:lnTo>
                      <a:pt x="63" y="145"/>
                    </a:lnTo>
                    <a:close/>
                    <a:moveTo>
                      <a:pt x="0" y="0"/>
                    </a:moveTo>
                    <a:lnTo>
                      <a:pt x="0" y="4096"/>
                    </a:lnTo>
                    <a:cubicBezTo>
                      <a:pt x="0" y="4234"/>
                      <a:pt x="141" y="4300"/>
                      <a:pt x="147" y="4304"/>
                    </a:cubicBezTo>
                    <a:lnTo>
                      <a:pt x="7759" y="8698"/>
                    </a:lnTo>
                    <a:cubicBezTo>
                      <a:pt x="7768" y="8704"/>
                      <a:pt x="7778" y="8709"/>
                      <a:pt x="7788" y="8714"/>
                    </a:cubicBezTo>
                    <a:cubicBezTo>
                      <a:pt x="7804" y="8724"/>
                      <a:pt x="7822" y="8731"/>
                      <a:pt x="7843" y="8738"/>
                    </a:cubicBezTo>
                    <a:cubicBezTo>
                      <a:pt x="7863" y="8745"/>
                      <a:pt x="7880" y="8750"/>
                      <a:pt x="7902" y="8755"/>
                    </a:cubicBezTo>
                    <a:cubicBezTo>
                      <a:pt x="7922" y="8761"/>
                      <a:pt x="7943" y="8764"/>
                      <a:pt x="7965" y="8768"/>
                    </a:cubicBezTo>
                    <a:cubicBezTo>
                      <a:pt x="7986" y="8771"/>
                      <a:pt x="8008" y="8774"/>
                      <a:pt x="8030" y="8776"/>
                    </a:cubicBezTo>
                    <a:cubicBezTo>
                      <a:pt x="8038" y="8776"/>
                      <a:pt x="8046" y="8776"/>
                      <a:pt x="8054" y="8776"/>
                    </a:cubicBezTo>
                    <a:cubicBezTo>
                      <a:pt x="8066" y="8776"/>
                      <a:pt x="8077" y="8776"/>
                      <a:pt x="8090" y="8774"/>
                    </a:cubicBezTo>
                    <a:lnTo>
                      <a:pt x="8097" y="8774"/>
                    </a:lnTo>
                    <a:cubicBezTo>
                      <a:pt x="8119" y="8774"/>
                      <a:pt x="8143" y="8771"/>
                      <a:pt x="8165" y="8770"/>
                    </a:cubicBezTo>
                    <a:cubicBezTo>
                      <a:pt x="8186" y="8768"/>
                      <a:pt x="8208" y="8764"/>
                      <a:pt x="8229" y="8761"/>
                    </a:cubicBezTo>
                    <a:cubicBezTo>
                      <a:pt x="8251" y="8757"/>
                      <a:pt x="8272" y="8753"/>
                      <a:pt x="8291" y="8747"/>
                    </a:cubicBezTo>
                    <a:cubicBezTo>
                      <a:pt x="8311" y="8741"/>
                      <a:pt x="8333" y="8734"/>
                      <a:pt x="8352" y="8727"/>
                    </a:cubicBezTo>
                    <a:cubicBezTo>
                      <a:pt x="8369" y="8719"/>
                      <a:pt x="8389" y="8711"/>
                      <a:pt x="8405" y="8702"/>
                    </a:cubicBezTo>
                    <a:lnTo>
                      <a:pt x="8421" y="8692"/>
                    </a:lnTo>
                    <a:lnTo>
                      <a:pt x="8421" y="4523"/>
                    </a:lnTo>
                    <a:lnTo>
                      <a:pt x="8375" y="4549"/>
                    </a:lnTo>
                    <a:cubicBezTo>
                      <a:pt x="8360" y="4556"/>
                      <a:pt x="8346" y="4563"/>
                      <a:pt x="8330" y="4570"/>
                    </a:cubicBezTo>
                    <a:cubicBezTo>
                      <a:pt x="8318" y="4573"/>
                      <a:pt x="8308" y="4579"/>
                      <a:pt x="8295" y="4583"/>
                    </a:cubicBezTo>
                    <a:cubicBezTo>
                      <a:pt x="8272" y="4591"/>
                      <a:pt x="8247" y="4598"/>
                      <a:pt x="8219" y="4602"/>
                    </a:cubicBezTo>
                    <a:cubicBezTo>
                      <a:pt x="8193" y="4608"/>
                      <a:pt x="8166" y="4612"/>
                      <a:pt x="8137" y="4614"/>
                    </a:cubicBezTo>
                    <a:cubicBezTo>
                      <a:pt x="8121" y="4615"/>
                      <a:pt x="8105" y="4615"/>
                      <a:pt x="8089" y="4615"/>
                    </a:cubicBezTo>
                    <a:cubicBezTo>
                      <a:pt x="8063" y="4615"/>
                      <a:pt x="8037" y="4614"/>
                      <a:pt x="8011" y="4612"/>
                    </a:cubicBezTo>
                    <a:cubicBezTo>
                      <a:pt x="7985" y="4609"/>
                      <a:pt x="7958" y="4605"/>
                      <a:pt x="7930" y="4599"/>
                    </a:cubicBezTo>
                    <a:cubicBezTo>
                      <a:pt x="7903" y="4593"/>
                      <a:pt x="7879" y="4586"/>
                      <a:pt x="7857" y="4578"/>
                    </a:cubicBezTo>
                    <a:cubicBezTo>
                      <a:pt x="7844" y="4572"/>
                      <a:pt x="7834" y="4569"/>
                      <a:pt x="7822" y="4563"/>
                    </a:cubicBezTo>
                    <a:cubicBezTo>
                      <a:pt x="7812" y="4557"/>
                      <a:pt x="7801" y="4552"/>
                      <a:pt x="7792" y="4547"/>
                    </a:cubicBezTo>
                    <a:lnTo>
                      <a:pt x="7498" y="4376"/>
                    </a:lnTo>
                    <a:lnTo>
                      <a:pt x="7443" y="4376"/>
                    </a:lnTo>
                    <a:lnTo>
                      <a:pt x="7443" y="7868"/>
                    </a:lnTo>
                    <a:cubicBezTo>
                      <a:pt x="7443" y="7897"/>
                      <a:pt x="7439" y="7936"/>
                      <a:pt x="7406" y="7955"/>
                    </a:cubicBezTo>
                    <a:cubicBezTo>
                      <a:pt x="7394" y="7961"/>
                      <a:pt x="7380" y="7965"/>
                      <a:pt x="7364" y="7965"/>
                    </a:cubicBezTo>
                    <a:cubicBezTo>
                      <a:pt x="7337" y="7965"/>
                      <a:pt x="7304" y="7955"/>
                      <a:pt x="7269" y="7935"/>
                    </a:cubicBezTo>
                    <a:lnTo>
                      <a:pt x="4455" y="6311"/>
                    </a:lnTo>
                    <a:cubicBezTo>
                      <a:pt x="4343" y="6247"/>
                      <a:pt x="4248" y="6100"/>
                      <a:pt x="4248" y="5988"/>
                    </a:cubicBezTo>
                    <a:lnTo>
                      <a:pt x="4248" y="2502"/>
                    </a:lnTo>
                    <a:lnTo>
                      <a:pt x="4233" y="2493"/>
                    </a:lnTo>
                    <a:cubicBezTo>
                      <a:pt x="3522" y="2083"/>
                      <a:pt x="3337" y="1977"/>
                      <a:pt x="3094" y="1837"/>
                    </a:cubicBezTo>
                    <a:lnTo>
                      <a:pt x="2983" y="1773"/>
                    </a:lnTo>
                    <a:cubicBezTo>
                      <a:pt x="2049" y="1231"/>
                      <a:pt x="1114" y="690"/>
                      <a:pt x="178" y="151"/>
                    </a:cubicBezTo>
                    <a:cubicBezTo>
                      <a:pt x="163" y="142"/>
                      <a:pt x="151" y="135"/>
                      <a:pt x="140" y="127"/>
                    </a:cubicBezTo>
                    <a:cubicBezTo>
                      <a:pt x="131" y="121"/>
                      <a:pt x="125" y="115"/>
                      <a:pt x="118" y="108"/>
                    </a:cubicBezTo>
                    <a:cubicBezTo>
                      <a:pt x="107" y="95"/>
                      <a:pt x="95" y="83"/>
                      <a:pt x="86" y="69"/>
                    </a:cubicBezTo>
                    <a:cubicBezTo>
                      <a:pt x="76" y="56"/>
                      <a:pt x="72" y="42"/>
                      <a:pt x="68" y="29"/>
                    </a:cubicBezTo>
                    <a:cubicBezTo>
                      <a:pt x="66" y="20"/>
                      <a:pt x="65" y="9"/>
                      <a:pt x="65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25"/>
              <p:cNvSpPr/>
              <p:nvPr/>
            </p:nvSpPr>
            <p:spPr>
              <a:xfrm>
                <a:off x="3208755" y="3929711"/>
                <a:ext cx="94990" cy="290457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9314" extrusionOk="0">
                    <a:moveTo>
                      <a:pt x="1" y="0"/>
                    </a:moveTo>
                    <a:lnTo>
                      <a:pt x="1" y="7449"/>
                    </a:lnTo>
                    <a:cubicBezTo>
                      <a:pt x="1" y="7461"/>
                      <a:pt x="4" y="7474"/>
                      <a:pt x="5" y="7484"/>
                    </a:cubicBezTo>
                    <a:cubicBezTo>
                      <a:pt x="8" y="7502"/>
                      <a:pt x="15" y="7519"/>
                      <a:pt x="27" y="7533"/>
                    </a:cubicBezTo>
                    <a:cubicBezTo>
                      <a:pt x="37" y="7549"/>
                      <a:pt x="50" y="7566"/>
                      <a:pt x="64" y="7578"/>
                    </a:cubicBezTo>
                    <a:cubicBezTo>
                      <a:pt x="71" y="7585"/>
                      <a:pt x="78" y="7592"/>
                      <a:pt x="87" y="7599"/>
                    </a:cubicBezTo>
                    <a:cubicBezTo>
                      <a:pt x="100" y="7610"/>
                      <a:pt x="113" y="7618"/>
                      <a:pt x="129" y="7627"/>
                    </a:cubicBezTo>
                    <a:cubicBezTo>
                      <a:pt x="1065" y="8166"/>
                      <a:pt x="1999" y="8706"/>
                      <a:pt x="2934" y="9248"/>
                    </a:cubicBezTo>
                    <a:cubicBezTo>
                      <a:pt x="2974" y="9271"/>
                      <a:pt x="3010" y="9292"/>
                      <a:pt x="3046" y="9313"/>
                    </a:cubicBezTo>
                    <a:lnTo>
                      <a:pt x="3046" y="8459"/>
                    </a:lnTo>
                    <a:lnTo>
                      <a:pt x="523" y="7003"/>
                    </a:lnTo>
                    <a:cubicBezTo>
                      <a:pt x="399" y="6931"/>
                      <a:pt x="300" y="6776"/>
                      <a:pt x="300" y="6651"/>
                    </a:cubicBezTo>
                    <a:lnTo>
                      <a:pt x="300" y="1360"/>
                    </a:lnTo>
                    <a:cubicBezTo>
                      <a:pt x="300" y="1277"/>
                      <a:pt x="345" y="1231"/>
                      <a:pt x="412" y="1231"/>
                    </a:cubicBezTo>
                    <a:cubicBezTo>
                      <a:pt x="445" y="1231"/>
                      <a:pt x="483" y="1242"/>
                      <a:pt x="523" y="1265"/>
                    </a:cubicBezTo>
                    <a:lnTo>
                      <a:pt x="3046" y="2721"/>
                    </a:lnTo>
                    <a:lnTo>
                      <a:pt x="3046" y="1862"/>
                    </a:lnTo>
                    <a:lnTo>
                      <a:pt x="129" y="178"/>
                    </a:lnTo>
                    <a:cubicBezTo>
                      <a:pt x="120" y="173"/>
                      <a:pt x="111" y="167"/>
                      <a:pt x="104" y="162"/>
                    </a:cubicBezTo>
                    <a:cubicBezTo>
                      <a:pt x="90" y="152"/>
                      <a:pt x="78" y="142"/>
                      <a:pt x="65" y="134"/>
                    </a:cubicBezTo>
                    <a:cubicBezTo>
                      <a:pt x="55" y="122"/>
                      <a:pt x="44" y="112"/>
                      <a:pt x="37" y="101"/>
                    </a:cubicBezTo>
                    <a:cubicBezTo>
                      <a:pt x="28" y="91"/>
                      <a:pt x="21" y="78"/>
                      <a:pt x="15" y="66"/>
                    </a:cubicBezTo>
                    <a:cubicBezTo>
                      <a:pt x="11" y="55"/>
                      <a:pt x="7" y="43"/>
                      <a:pt x="4" y="30"/>
                    </a:cubicBezTo>
                    <a:cubicBezTo>
                      <a:pt x="4" y="20"/>
                      <a:pt x="1" y="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25"/>
              <p:cNvSpPr/>
              <p:nvPr/>
            </p:nvSpPr>
            <p:spPr>
              <a:xfrm>
                <a:off x="3207789" y="3929711"/>
                <a:ext cx="97048" cy="292110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9367" extrusionOk="0">
                    <a:moveTo>
                      <a:pt x="66" y="145"/>
                    </a:moveTo>
                    <a:cubicBezTo>
                      <a:pt x="71" y="151"/>
                      <a:pt x="75" y="155"/>
                      <a:pt x="79" y="158"/>
                    </a:cubicBezTo>
                    <a:cubicBezTo>
                      <a:pt x="91" y="170"/>
                      <a:pt x="104" y="180"/>
                      <a:pt x="121" y="191"/>
                    </a:cubicBezTo>
                    <a:lnTo>
                      <a:pt x="147" y="207"/>
                    </a:lnTo>
                    <a:lnTo>
                      <a:pt x="3048" y="1882"/>
                    </a:lnTo>
                    <a:lnTo>
                      <a:pt x="3048" y="2667"/>
                    </a:lnTo>
                    <a:lnTo>
                      <a:pt x="571" y="1241"/>
                    </a:lnTo>
                    <a:cubicBezTo>
                      <a:pt x="527" y="1215"/>
                      <a:pt x="482" y="1202"/>
                      <a:pt x="443" y="1202"/>
                    </a:cubicBezTo>
                    <a:cubicBezTo>
                      <a:pt x="416" y="1202"/>
                      <a:pt x="391" y="1208"/>
                      <a:pt x="370" y="1221"/>
                    </a:cubicBezTo>
                    <a:cubicBezTo>
                      <a:pt x="325" y="1245"/>
                      <a:pt x="301" y="1295"/>
                      <a:pt x="301" y="1363"/>
                    </a:cubicBezTo>
                    <a:lnTo>
                      <a:pt x="301" y="6652"/>
                    </a:lnTo>
                    <a:cubicBezTo>
                      <a:pt x="301" y="6787"/>
                      <a:pt x="404" y="6955"/>
                      <a:pt x="539" y="7032"/>
                    </a:cubicBezTo>
                    <a:lnTo>
                      <a:pt x="3048" y="8479"/>
                    </a:lnTo>
                    <a:lnTo>
                      <a:pt x="3048" y="9257"/>
                    </a:lnTo>
                    <a:lnTo>
                      <a:pt x="2985" y="9221"/>
                    </a:lnTo>
                    <a:cubicBezTo>
                      <a:pt x="2050" y="8681"/>
                      <a:pt x="1116" y="8139"/>
                      <a:pt x="180" y="7599"/>
                    </a:cubicBezTo>
                    <a:cubicBezTo>
                      <a:pt x="165" y="7591"/>
                      <a:pt x="153" y="7584"/>
                      <a:pt x="142" y="7575"/>
                    </a:cubicBezTo>
                    <a:cubicBezTo>
                      <a:pt x="132" y="7569"/>
                      <a:pt x="127" y="7564"/>
                      <a:pt x="121" y="7556"/>
                    </a:cubicBezTo>
                    <a:cubicBezTo>
                      <a:pt x="108" y="7545"/>
                      <a:pt x="96" y="7532"/>
                      <a:pt x="88" y="7518"/>
                    </a:cubicBezTo>
                    <a:cubicBezTo>
                      <a:pt x="79" y="7505"/>
                      <a:pt x="73" y="7490"/>
                      <a:pt x="71" y="7477"/>
                    </a:cubicBezTo>
                    <a:cubicBezTo>
                      <a:pt x="68" y="7469"/>
                      <a:pt x="66" y="7459"/>
                      <a:pt x="66" y="7449"/>
                    </a:cubicBezTo>
                    <a:lnTo>
                      <a:pt x="66" y="145"/>
                    </a:lnTo>
                    <a:close/>
                    <a:moveTo>
                      <a:pt x="0" y="0"/>
                    </a:moveTo>
                    <a:lnTo>
                      <a:pt x="0" y="7449"/>
                    </a:lnTo>
                    <a:cubicBezTo>
                      <a:pt x="0" y="7463"/>
                      <a:pt x="2" y="7477"/>
                      <a:pt x="6" y="7492"/>
                    </a:cubicBezTo>
                    <a:cubicBezTo>
                      <a:pt x="10" y="7512"/>
                      <a:pt x="17" y="7532"/>
                      <a:pt x="30" y="7551"/>
                    </a:cubicBezTo>
                    <a:cubicBezTo>
                      <a:pt x="43" y="7571"/>
                      <a:pt x="58" y="7587"/>
                      <a:pt x="73" y="7604"/>
                    </a:cubicBezTo>
                    <a:cubicBezTo>
                      <a:pt x="82" y="7612"/>
                      <a:pt x="89" y="7620"/>
                      <a:pt x="101" y="7627"/>
                    </a:cubicBezTo>
                    <a:cubicBezTo>
                      <a:pt x="115" y="7635"/>
                      <a:pt x="130" y="7647"/>
                      <a:pt x="145" y="7656"/>
                    </a:cubicBezTo>
                    <a:cubicBezTo>
                      <a:pt x="1080" y="8195"/>
                      <a:pt x="2016" y="8734"/>
                      <a:pt x="2950" y="9274"/>
                    </a:cubicBezTo>
                    <a:lnTo>
                      <a:pt x="3110" y="9366"/>
                    </a:lnTo>
                    <a:lnTo>
                      <a:pt x="3110" y="8439"/>
                    </a:lnTo>
                    <a:lnTo>
                      <a:pt x="3094" y="8430"/>
                    </a:lnTo>
                    <a:lnTo>
                      <a:pt x="571" y="6974"/>
                    </a:lnTo>
                    <a:cubicBezTo>
                      <a:pt x="460" y="6909"/>
                      <a:pt x="365" y="6763"/>
                      <a:pt x="365" y="6651"/>
                    </a:cubicBezTo>
                    <a:lnTo>
                      <a:pt x="365" y="1360"/>
                    </a:lnTo>
                    <a:cubicBezTo>
                      <a:pt x="365" y="1331"/>
                      <a:pt x="370" y="1292"/>
                      <a:pt x="403" y="1274"/>
                    </a:cubicBezTo>
                    <a:cubicBezTo>
                      <a:pt x="414" y="1267"/>
                      <a:pt x="428" y="1264"/>
                      <a:pt x="443" y="1264"/>
                    </a:cubicBezTo>
                    <a:cubicBezTo>
                      <a:pt x="471" y="1264"/>
                      <a:pt x="504" y="1274"/>
                      <a:pt x="539" y="1294"/>
                    </a:cubicBezTo>
                    <a:lnTo>
                      <a:pt x="3111" y="2776"/>
                    </a:lnTo>
                    <a:lnTo>
                      <a:pt x="3111" y="1845"/>
                    </a:lnTo>
                    <a:lnTo>
                      <a:pt x="3094" y="1834"/>
                    </a:lnTo>
                    <a:lnTo>
                      <a:pt x="178" y="151"/>
                    </a:lnTo>
                    <a:cubicBezTo>
                      <a:pt x="168" y="145"/>
                      <a:pt x="161" y="142"/>
                      <a:pt x="154" y="137"/>
                    </a:cubicBezTo>
                    <a:cubicBezTo>
                      <a:pt x="142" y="128"/>
                      <a:pt x="132" y="119"/>
                      <a:pt x="122" y="109"/>
                    </a:cubicBezTo>
                    <a:cubicBezTo>
                      <a:pt x="111" y="101"/>
                      <a:pt x="102" y="92"/>
                      <a:pt x="95" y="81"/>
                    </a:cubicBezTo>
                    <a:cubicBezTo>
                      <a:pt x="88" y="72"/>
                      <a:pt x="82" y="63"/>
                      <a:pt x="78" y="52"/>
                    </a:cubicBezTo>
                    <a:cubicBezTo>
                      <a:pt x="72" y="43"/>
                      <a:pt x="68" y="35"/>
                      <a:pt x="66" y="23"/>
                    </a:cubicBezTo>
                    <a:cubicBezTo>
                      <a:pt x="65" y="16"/>
                      <a:pt x="65" y="9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25"/>
              <p:cNvSpPr/>
              <p:nvPr/>
            </p:nvSpPr>
            <p:spPr>
              <a:xfrm>
                <a:off x="3218142" y="3968067"/>
                <a:ext cx="101632" cy="23176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7432" extrusionOk="0">
                    <a:moveTo>
                      <a:pt x="249" y="343"/>
                    </a:moveTo>
                    <a:lnTo>
                      <a:pt x="2910" y="1877"/>
                    </a:lnTo>
                    <a:cubicBezTo>
                      <a:pt x="2963" y="1908"/>
                      <a:pt x="3006" y="1985"/>
                      <a:pt x="3009" y="2012"/>
                    </a:cubicBezTo>
                    <a:lnTo>
                      <a:pt x="3009" y="7091"/>
                    </a:lnTo>
                    <a:lnTo>
                      <a:pt x="347" y="5556"/>
                    </a:lnTo>
                    <a:cubicBezTo>
                      <a:pt x="295" y="5526"/>
                      <a:pt x="252" y="5449"/>
                      <a:pt x="249" y="5421"/>
                    </a:cubicBezTo>
                    <a:lnTo>
                      <a:pt x="249" y="343"/>
                    </a:lnTo>
                    <a:close/>
                    <a:moveTo>
                      <a:pt x="112" y="1"/>
                    </a:moveTo>
                    <a:cubicBezTo>
                      <a:pt x="46" y="1"/>
                      <a:pt x="0" y="47"/>
                      <a:pt x="0" y="130"/>
                    </a:cubicBezTo>
                    <a:lnTo>
                      <a:pt x="0" y="5421"/>
                    </a:lnTo>
                    <a:cubicBezTo>
                      <a:pt x="0" y="5546"/>
                      <a:pt x="99" y="5701"/>
                      <a:pt x="223" y="5773"/>
                    </a:cubicBezTo>
                    <a:lnTo>
                      <a:pt x="2746" y="7229"/>
                    </a:lnTo>
                    <a:lnTo>
                      <a:pt x="3035" y="7396"/>
                    </a:lnTo>
                    <a:cubicBezTo>
                      <a:pt x="3076" y="7420"/>
                      <a:pt x="3114" y="7431"/>
                      <a:pt x="3147" y="7431"/>
                    </a:cubicBezTo>
                    <a:cubicBezTo>
                      <a:pt x="3213" y="7431"/>
                      <a:pt x="3258" y="7385"/>
                      <a:pt x="3258" y="7303"/>
                    </a:cubicBezTo>
                    <a:lnTo>
                      <a:pt x="3258" y="2012"/>
                    </a:lnTo>
                    <a:cubicBezTo>
                      <a:pt x="3258" y="1888"/>
                      <a:pt x="3160" y="1732"/>
                      <a:pt x="3035" y="1660"/>
                    </a:cubicBezTo>
                    <a:lnTo>
                      <a:pt x="2746" y="1490"/>
                    </a:lnTo>
                    <a:lnTo>
                      <a:pt x="223" y="35"/>
                    </a:lnTo>
                    <a:cubicBezTo>
                      <a:pt x="183" y="12"/>
                      <a:pt x="145" y="1"/>
                      <a:pt x="112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25"/>
              <p:cNvSpPr/>
              <p:nvPr/>
            </p:nvSpPr>
            <p:spPr>
              <a:xfrm>
                <a:off x="3217050" y="3967101"/>
                <a:ext cx="103752" cy="233638"/>
              </a:xfrm>
              <a:custGeom>
                <a:avLst/>
                <a:gdLst/>
                <a:ahLst/>
                <a:cxnLst/>
                <a:rect l="l" t="t" r="r" b="b"/>
                <a:pathLst>
                  <a:path w="3327" h="7492" extrusionOk="0">
                    <a:moveTo>
                      <a:pt x="317" y="427"/>
                    </a:moveTo>
                    <a:lnTo>
                      <a:pt x="2931" y="1934"/>
                    </a:lnTo>
                    <a:cubicBezTo>
                      <a:pt x="2977" y="1961"/>
                      <a:pt x="3011" y="2027"/>
                      <a:pt x="3013" y="2043"/>
                    </a:cubicBezTo>
                    <a:lnTo>
                      <a:pt x="3013" y="7065"/>
                    </a:lnTo>
                    <a:lnTo>
                      <a:pt x="400" y="5558"/>
                    </a:lnTo>
                    <a:cubicBezTo>
                      <a:pt x="356" y="5534"/>
                      <a:pt x="320" y="5469"/>
                      <a:pt x="317" y="5450"/>
                    </a:cubicBezTo>
                    <a:lnTo>
                      <a:pt x="317" y="427"/>
                    </a:lnTo>
                    <a:close/>
                    <a:moveTo>
                      <a:pt x="252" y="318"/>
                    </a:moveTo>
                    <a:lnTo>
                      <a:pt x="252" y="5456"/>
                    </a:lnTo>
                    <a:cubicBezTo>
                      <a:pt x="255" y="5495"/>
                      <a:pt x="306" y="5580"/>
                      <a:pt x="366" y="5616"/>
                    </a:cubicBezTo>
                    <a:lnTo>
                      <a:pt x="3074" y="7175"/>
                    </a:lnTo>
                    <a:lnTo>
                      <a:pt x="3074" y="2041"/>
                    </a:lnTo>
                    <a:cubicBezTo>
                      <a:pt x="3073" y="2000"/>
                      <a:pt x="3023" y="1915"/>
                      <a:pt x="2961" y="1879"/>
                    </a:cubicBezTo>
                    <a:lnTo>
                      <a:pt x="252" y="318"/>
                    </a:lnTo>
                    <a:close/>
                    <a:moveTo>
                      <a:pt x="145" y="66"/>
                    </a:moveTo>
                    <a:cubicBezTo>
                      <a:pt x="172" y="66"/>
                      <a:pt x="206" y="78"/>
                      <a:pt x="241" y="96"/>
                    </a:cubicBezTo>
                    <a:lnTo>
                      <a:pt x="3054" y="1719"/>
                    </a:lnTo>
                    <a:cubicBezTo>
                      <a:pt x="3166" y="1784"/>
                      <a:pt x="3261" y="1932"/>
                      <a:pt x="3261" y="2043"/>
                    </a:cubicBezTo>
                    <a:lnTo>
                      <a:pt x="3261" y="7332"/>
                    </a:lnTo>
                    <a:cubicBezTo>
                      <a:pt x="3261" y="7361"/>
                      <a:pt x="3256" y="7400"/>
                      <a:pt x="3224" y="7418"/>
                    </a:cubicBezTo>
                    <a:cubicBezTo>
                      <a:pt x="3212" y="7426"/>
                      <a:pt x="3197" y="7430"/>
                      <a:pt x="3181" y="7430"/>
                    </a:cubicBezTo>
                    <a:cubicBezTo>
                      <a:pt x="3153" y="7430"/>
                      <a:pt x="3121" y="7419"/>
                      <a:pt x="3087" y="7398"/>
                    </a:cubicBezTo>
                    <a:lnTo>
                      <a:pt x="274" y="5775"/>
                    </a:lnTo>
                    <a:cubicBezTo>
                      <a:pt x="163" y="5710"/>
                      <a:pt x="68" y="5564"/>
                      <a:pt x="68" y="5452"/>
                    </a:cubicBezTo>
                    <a:lnTo>
                      <a:pt x="68" y="161"/>
                    </a:lnTo>
                    <a:cubicBezTo>
                      <a:pt x="68" y="132"/>
                      <a:pt x="73" y="93"/>
                      <a:pt x="106" y="75"/>
                    </a:cubicBezTo>
                    <a:cubicBezTo>
                      <a:pt x="116" y="68"/>
                      <a:pt x="130" y="66"/>
                      <a:pt x="145" y="66"/>
                    </a:cubicBezTo>
                    <a:close/>
                    <a:moveTo>
                      <a:pt x="145" y="1"/>
                    </a:moveTo>
                    <a:cubicBezTo>
                      <a:pt x="118" y="1"/>
                      <a:pt x="93" y="7"/>
                      <a:pt x="71" y="20"/>
                    </a:cubicBezTo>
                    <a:cubicBezTo>
                      <a:pt x="27" y="45"/>
                      <a:pt x="1" y="95"/>
                      <a:pt x="1" y="161"/>
                    </a:cubicBezTo>
                    <a:lnTo>
                      <a:pt x="1" y="5452"/>
                    </a:lnTo>
                    <a:cubicBezTo>
                      <a:pt x="1" y="5587"/>
                      <a:pt x="106" y="5754"/>
                      <a:pt x="241" y="5831"/>
                    </a:cubicBezTo>
                    <a:lnTo>
                      <a:pt x="3054" y="7454"/>
                    </a:lnTo>
                    <a:cubicBezTo>
                      <a:pt x="3096" y="7480"/>
                      <a:pt x="3137" y="7492"/>
                      <a:pt x="3176" y="7492"/>
                    </a:cubicBezTo>
                    <a:cubicBezTo>
                      <a:pt x="3178" y="7492"/>
                      <a:pt x="3180" y="7492"/>
                      <a:pt x="3182" y="7492"/>
                    </a:cubicBezTo>
                    <a:cubicBezTo>
                      <a:pt x="3208" y="7492"/>
                      <a:pt x="3234" y="7486"/>
                      <a:pt x="3256" y="7474"/>
                    </a:cubicBezTo>
                    <a:cubicBezTo>
                      <a:pt x="3300" y="7449"/>
                      <a:pt x="3326" y="7397"/>
                      <a:pt x="3326" y="7332"/>
                    </a:cubicBezTo>
                    <a:lnTo>
                      <a:pt x="3326" y="2041"/>
                    </a:lnTo>
                    <a:cubicBezTo>
                      <a:pt x="3326" y="1906"/>
                      <a:pt x="3221" y="1740"/>
                      <a:pt x="3086" y="1662"/>
                    </a:cubicBezTo>
                    <a:lnTo>
                      <a:pt x="272" y="39"/>
                    </a:lnTo>
                    <a:cubicBezTo>
                      <a:pt x="228" y="14"/>
                      <a:pt x="184" y="1"/>
                      <a:pt x="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25"/>
              <p:cNvSpPr/>
              <p:nvPr/>
            </p:nvSpPr>
            <p:spPr>
              <a:xfrm>
                <a:off x="3303774" y="3987807"/>
                <a:ext cx="165624" cy="348399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11172" extrusionOk="0">
                    <a:moveTo>
                      <a:pt x="0" y="0"/>
                    </a:moveTo>
                    <a:lnTo>
                      <a:pt x="0" y="860"/>
                    </a:lnTo>
                    <a:lnTo>
                      <a:pt x="289" y="1027"/>
                    </a:lnTo>
                    <a:cubicBezTo>
                      <a:pt x="414" y="1099"/>
                      <a:pt x="512" y="1255"/>
                      <a:pt x="512" y="1379"/>
                    </a:cubicBezTo>
                    <a:lnTo>
                      <a:pt x="512" y="6670"/>
                    </a:lnTo>
                    <a:cubicBezTo>
                      <a:pt x="512" y="6752"/>
                      <a:pt x="467" y="6798"/>
                      <a:pt x="401" y="6798"/>
                    </a:cubicBezTo>
                    <a:cubicBezTo>
                      <a:pt x="368" y="6798"/>
                      <a:pt x="330" y="6787"/>
                      <a:pt x="289" y="6763"/>
                    </a:cubicBezTo>
                    <a:lnTo>
                      <a:pt x="0" y="6596"/>
                    </a:lnTo>
                    <a:lnTo>
                      <a:pt x="0" y="7450"/>
                    </a:lnTo>
                    <a:cubicBezTo>
                      <a:pt x="243" y="7590"/>
                      <a:pt x="429" y="7696"/>
                      <a:pt x="1137" y="8106"/>
                    </a:cubicBezTo>
                    <a:lnTo>
                      <a:pt x="1137" y="1613"/>
                    </a:lnTo>
                    <a:cubicBezTo>
                      <a:pt x="1137" y="1530"/>
                      <a:pt x="1182" y="1484"/>
                      <a:pt x="1248" y="1484"/>
                    </a:cubicBezTo>
                    <a:cubicBezTo>
                      <a:pt x="1281" y="1484"/>
                      <a:pt x="1319" y="1496"/>
                      <a:pt x="1360" y="1520"/>
                    </a:cubicBezTo>
                    <a:lnTo>
                      <a:pt x="4175" y="3141"/>
                    </a:lnTo>
                    <a:cubicBezTo>
                      <a:pt x="4299" y="3213"/>
                      <a:pt x="4398" y="3370"/>
                      <a:pt x="4398" y="3494"/>
                    </a:cubicBezTo>
                    <a:lnTo>
                      <a:pt x="4398" y="10932"/>
                    </a:lnTo>
                    <a:lnTo>
                      <a:pt x="4411" y="10932"/>
                    </a:lnTo>
                    <a:cubicBezTo>
                      <a:pt x="4506" y="10988"/>
                      <a:pt x="4602" y="11044"/>
                      <a:pt x="4698" y="11097"/>
                    </a:cubicBezTo>
                    <a:cubicBezTo>
                      <a:pt x="4709" y="11103"/>
                      <a:pt x="4720" y="11109"/>
                      <a:pt x="4730" y="11116"/>
                    </a:cubicBezTo>
                    <a:cubicBezTo>
                      <a:pt x="4742" y="11121"/>
                      <a:pt x="4753" y="11126"/>
                      <a:pt x="4766" y="11131"/>
                    </a:cubicBezTo>
                    <a:cubicBezTo>
                      <a:pt x="4792" y="11139"/>
                      <a:pt x="4818" y="11148"/>
                      <a:pt x="4845" y="11154"/>
                    </a:cubicBezTo>
                    <a:cubicBezTo>
                      <a:pt x="4872" y="11159"/>
                      <a:pt x="4901" y="11164"/>
                      <a:pt x="4930" y="11168"/>
                    </a:cubicBezTo>
                    <a:cubicBezTo>
                      <a:pt x="4957" y="11170"/>
                      <a:pt x="4985" y="11172"/>
                      <a:pt x="5013" y="11172"/>
                    </a:cubicBezTo>
                    <a:cubicBezTo>
                      <a:pt x="5029" y="11172"/>
                      <a:pt x="5045" y="11171"/>
                      <a:pt x="5061" y="11169"/>
                    </a:cubicBezTo>
                    <a:cubicBezTo>
                      <a:pt x="5090" y="11168"/>
                      <a:pt x="5118" y="11164"/>
                      <a:pt x="5147" y="11159"/>
                    </a:cubicBezTo>
                    <a:cubicBezTo>
                      <a:pt x="5176" y="11154"/>
                      <a:pt x="5203" y="11146"/>
                      <a:pt x="5226" y="11139"/>
                    </a:cubicBezTo>
                    <a:cubicBezTo>
                      <a:pt x="5239" y="11135"/>
                      <a:pt x="5251" y="11131"/>
                      <a:pt x="5262" y="11126"/>
                    </a:cubicBezTo>
                    <a:cubicBezTo>
                      <a:pt x="5279" y="11119"/>
                      <a:pt x="5295" y="11112"/>
                      <a:pt x="5311" y="11103"/>
                    </a:cubicBezTo>
                    <a:lnTo>
                      <a:pt x="5311" y="2720"/>
                    </a:lnTo>
                    <a:cubicBezTo>
                      <a:pt x="5301" y="2725"/>
                      <a:pt x="5292" y="2729"/>
                      <a:pt x="5282" y="2735"/>
                    </a:cubicBezTo>
                    <a:cubicBezTo>
                      <a:pt x="5265" y="2742"/>
                      <a:pt x="5248" y="2749"/>
                      <a:pt x="5229" y="2753"/>
                    </a:cubicBezTo>
                    <a:cubicBezTo>
                      <a:pt x="5212" y="2761"/>
                      <a:pt x="5192" y="2765"/>
                      <a:pt x="5171" y="2771"/>
                    </a:cubicBezTo>
                    <a:cubicBezTo>
                      <a:pt x="5153" y="2775"/>
                      <a:pt x="5133" y="2779"/>
                      <a:pt x="5111" y="2781"/>
                    </a:cubicBezTo>
                    <a:cubicBezTo>
                      <a:pt x="5090" y="2785"/>
                      <a:pt x="5069" y="2786"/>
                      <a:pt x="5048" y="2786"/>
                    </a:cubicBezTo>
                    <a:cubicBezTo>
                      <a:pt x="5037" y="2787"/>
                      <a:pt x="5026" y="2787"/>
                      <a:pt x="5015" y="2787"/>
                    </a:cubicBezTo>
                    <a:cubicBezTo>
                      <a:pt x="5005" y="2787"/>
                      <a:pt x="4994" y="2787"/>
                      <a:pt x="4983" y="2786"/>
                    </a:cubicBezTo>
                    <a:cubicBezTo>
                      <a:pt x="4962" y="2786"/>
                      <a:pt x="4940" y="2785"/>
                      <a:pt x="4920" y="2782"/>
                    </a:cubicBezTo>
                    <a:cubicBezTo>
                      <a:pt x="4900" y="2781"/>
                      <a:pt x="4880" y="2778"/>
                      <a:pt x="4858" y="2772"/>
                    </a:cubicBezTo>
                    <a:cubicBezTo>
                      <a:pt x="4838" y="2768"/>
                      <a:pt x="4818" y="2763"/>
                      <a:pt x="4798" y="2758"/>
                    </a:cubicBezTo>
                    <a:cubicBezTo>
                      <a:pt x="4780" y="2752"/>
                      <a:pt x="4760" y="2745"/>
                      <a:pt x="4744" y="2738"/>
                    </a:cubicBezTo>
                    <a:cubicBezTo>
                      <a:pt x="4729" y="2730"/>
                      <a:pt x="4710" y="2722"/>
                      <a:pt x="4696" y="271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25"/>
              <p:cNvSpPr/>
              <p:nvPr/>
            </p:nvSpPr>
            <p:spPr>
              <a:xfrm>
                <a:off x="3302683" y="3986154"/>
                <a:ext cx="167619" cy="351018"/>
              </a:xfrm>
              <a:custGeom>
                <a:avLst/>
                <a:gdLst/>
                <a:ahLst/>
                <a:cxnLst/>
                <a:rect l="l" t="t" r="r" b="b"/>
                <a:pathLst>
                  <a:path w="5375" h="11256" extrusionOk="0">
                    <a:moveTo>
                      <a:pt x="65" y="109"/>
                    </a:moveTo>
                    <a:lnTo>
                      <a:pt x="4715" y="2792"/>
                    </a:lnTo>
                    <a:cubicBezTo>
                      <a:pt x="4731" y="2803"/>
                      <a:pt x="4749" y="2812"/>
                      <a:pt x="4767" y="2819"/>
                    </a:cubicBezTo>
                    <a:cubicBezTo>
                      <a:pt x="4785" y="2828"/>
                      <a:pt x="4805" y="2835"/>
                      <a:pt x="4824" y="2841"/>
                    </a:cubicBezTo>
                    <a:cubicBezTo>
                      <a:pt x="4846" y="2848"/>
                      <a:pt x="4866" y="2854"/>
                      <a:pt x="4887" y="2857"/>
                    </a:cubicBezTo>
                    <a:cubicBezTo>
                      <a:pt x="4909" y="2862"/>
                      <a:pt x="4930" y="2865"/>
                      <a:pt x="4952" y="2868"/>
                    </a:cubicBezTo>
                    <a:cubicBezTo>
                      <a:pt x="4974" y="2871"/>
                      <a:pt x="4997" y="2874"/>
                      <a:pt x="5018" y="2874"/>
                    </a:cubicBezTo>
                    <a:cubicBezTo>
                      <a:pt x="5029" y="2875"/>
                      <a:pt x="5040" y="2875"/>
                      <a:pt x="5052" y="2875"/>
                    </a:cubicBezTo>
                    <a:cubicBezTo>
                      <a:pt x="5063" y="2875"/>
                      <a:pt x="5075" y="2875"/>
                      <a:pt x="5086" y="2874"/>
                    </a:cubicBezTo>
                    <a:cubicBezTo>
                      <a:pt x="5109" y="2871"/>
                      <a:pt x="5130" y="2870"/>
                      <a:pt x="5152" y="2867"/>
                    </a:cubicBezTo>
                    <a:cubicBezTo>
                      <a:pt x="5173" y="2862"/>
                      <a:pt x="5194" y="2860"/>
                      <a:pt x="5215" y="2854"/>
                    </a:cubicBezTo>
                    <a:cubicBezTo>
                      <a:pt x="5234" y="2848"/>
                      <a:pt x="5254" y="2842"/>
                      <a:pt x="5274" y="2835"/>
                    </a:cubicBezTo>
                    <a:cubicBezTo>
                      <a:pt x="5287" y="2831"/>
                      <a:pt x="5298" y="2826"/>
                      <a:pt x="5311" y="2821"/>
                    </a:cubicBezTo>
                    <a:lnTo>
                      <a:pt x="5313" y="2821"/>
                    </a:lnTo>
                    <a:lnTo>
                      <a:pt x="5313" y="11130"/>
                    </a:lnTo>
                    <a:cubicBezTo>
                      <a:pt x="5304" y="11135"/>
                      <a:pt x="5296" y="11140"/>
                      <a:pt x="5284" y="11143"/>
                    </a:cubicBezTo>
                    <a:cubicBezTo>
                      <a:pt x="5274" y="11148"/>
                      <a:pt x="5263" y="11152"/>
                      <a:pt x="5251" y="11156"/>
                    </a:cubicBezTo>
                    <a:cubicBezTo>
                      <a:pt x="5227" y="11165"/>
                      <a:pt x="5202" y="11171"/>
                      <a:pt x="5175" y="11176"/>
                    </a:cubicBezTo>
                    <a:cubicBezTo>
                      <a:pt x="5148" y="11181"/>
                      <a:pt x="5119" y="11185"/>
                      <a:pt x="5093" y="11186"/>
                    </a:cubicBezTo>
                    <a:cubicBezTo>
                      <a:pt x="5078" y="11188"/>
                      <a:pt x="5062" y="11189"/>
                      <a:pt x="5047" y="11189"/>
                    </a:cubicBezTo>
                    <a:cubicBezTo>
                      <a:pt x="5020" y="11189"/>
                      <a:pt x="4994" y="11187"/>
                      <a:pt x="4966" y="11185"/>
                    </a:cubicBezTo>
                    <a:cubicBezTo>
                      <a:pt x="4939" y="11184"/>
                      <a:pt x="4913" y="11178"/>
                      <a:pt x="4886" y="11172"/>
                    </a:cubicBezTo>
                    <a:cubicBezTo>
                      <a:pt x="4859" y="11166"/>
                      <a:pt x="4834" y="11159"/>
                      <a:pt x="4813" y="11150"/>
                    </a:cubicBezTo>
                    <a:cubicBezTo>
                      <a:pt x="4800" y="11145"/>
                      <a:pt x="4788" y="11142"/>
                      <a:pt x="4778" y="11136"/>
                    </a:cubicBezTo>
                    <a:cubicBezTo>
                      <a:pt x="4767" y="11130"/>
                      <a:pt x="4756" y="11126"/>
                      <a:pt x="4748" y="11120"/>
                    </a:cubicBezTo>
                    <a:lnTo>
                      <a:pt x="4463" y="10956"/>
                    </a:lnTo>
                    <a:lnTo>
                      <a:pt x="4463" y="3545"/>
                    </a:lnTo>
                    <a:cubicBezTo>
                      <a:pt x="4463" y="3410"/>
                      <a:pt x="4360" y="3243"/>
                      <a:pt x="4225" y="3166"/>
                    </a:cubicBezTo>
                    <a:lnTo>
                      <a:pt x="1410" y="1544"/>
                    </a:lnTo>
                    <a:cubicBezTo>
                      <a:pt x="1365" y="1518"/>
                      <a:pt x="1321" y="1506"/>
                      <a:pt x="1282" y="1506"/>
                    </a:cubicBezTo>
                    <a:cubicBezTo>
                      <a:pt x="1255" y="1506"/>
                      <a:pt x="1230" y="1512"/>
                      <a:pt x="1208" y="1524"/>
                    </a:cubicBezTo>
                    <a:cubicBezTo>
                      <a:pt x="1164" y="1548"/>
                      <a:pt x="1139" y="1602"/>
                      <a:pt x="1139" y="1666"/>
                    </a:cubicBezTo>
                    <a:lnTo>
                      <a:pt x="1139" y="8103"/>
                    </a:lnTo>
                    <a:cubicBezTo>
                      <a:pt x="485" y="7723"/>
                      <a:pt x="294" y="7614"/>
                      <a:pt x="65" y="7483"/>
                    </a:cubicBezTo>
                    <a:lnTo>
                      <a:pt x="65" y="6704"/>
                    </a:lnTo>
                    <a:lnTo>
                      <a:pt x="307" y="6845"/>
                    </a:lnTo>
                    <a:cubicBezTo>
                      <a:pt x="351" y="6870"/>
                      <a:pt x="396" y="6883"/>
                      <a:pt x="435" y="6883"/>
                    </a:cubicBezTo>
                    <a:cubicBezTo>
                      <a:pt x="462" y="6883"/>
                      <a:pt x="487" y="6877"/>
                      <a:pt x="508" y="6865"/>
                    </a:cubicBezTo>
                    <a:cubicBezTo>
                      <a:pt x="553" y="6839"/>
                      <a:pt x="579" y="6787"/>
                      <a:pt x="579" y="6723"/>
                    </a:cubicBezTo>
                    <a:lnTo>
                      <a:pt x="579" y="1432"/>
                    </a:lnTo>
                    <a:cubicBezTo>
                      <a:pt x="579" y="1297"/>
                      <a:pt x="474" y="1130"/>
                      <a:pt x="339" y="1052"/>
                    </a:cubicBezTo>
                    <a:lnTo>
                      <a:pt x="65" y="894"/>
                    </a:lnTo>
                    <a:lnTo>
                      <a:pt x="65" y="109"/>
                    </a:lnTo>
                    <a:close/>
                    <a:moveTo>
                      <a:pt x="1" y="0"/>
                    </a:moveTo>
                    <a:lnTo>
                      <a:pt x="1" y="933"/>
                    </a:lnTo>
                    <a:lnTo>
                      <a:pt x="307" y="1108"/>
                    </a:lnTo>
                    <a:cubicBezTo>
                      <a:pt x="418" y="1173"/>
                      <a:pt x="514" y="1321"/>
                      <a:pt x="514" y="1432"/>
                    </a:cubicBezTo>
                    <a:lnTo>
                      <a:pt x="514" y="6723"/>
                    </a:lnTo>
                    <a:cubicBezTo>
                      <a:pt x="514" y="6751"/>
                      <a:pt x="508" y="6790"/>
                      <a:pt x="475" y="6809"/>
                    </a:cubicBezTo>
                    <a:cubicBezTo>
                      <a:pt x="463" y="6816"/>
                      <a:pt x="449" y="6820"/>
                      <a:pt x="433" y="6820"/>
                    </a:cubicBezTo>
                    <a:cubicBezTo>
                      <a:pt x="405" y="6820"/>
                      <a:pt x="373" y="6809"/>
                      <a:pt x="339" y="6789"/>
                    </a:cubicBezTo>
                    <a:lnTo>
                      <a:pt x="1" y="6595"/>
                    </a:lnTo>
                    <a:lnTo>
                      <a:pt x="1" y="7522"/>
                    </a:lnTo>
                    <a:lnTo>
                      <a:pt x="17" y="7530"/>
                    </a:lnTo>
                    <a:cubicBezTo>
                      <a:pt x="259" y="7670"/>
                      <a:pt x="445" y="7778"/>
                      <a:pt x="1155" y="8187"/>
                    </a:cubicBezTo>
                    <a:lnTo>
                      <a:pt x="1203" y="8216"/>
                    </a:lnTo>
                    <a:lnTo>
                      <a:pt x="1203" y="1668"/>
                    </a:lnTo>
                    <a:cubicBezTo>
                      <a:pt x="1203" y="1639"/>
                      <a:pt x="1208" y="1599"/>
                      <a:pt x="1241" y="1581"/>
                    </a:cubicBezTo>
                    <a:cubicBezTo>
                      <a:pt x="1253" y="1574"/>
                      <a:pt x="1268" y="1570"/>
                      <a:pt x="1284" y="1570"/>
                    </a:cubicBezTo>
                    <a:cubicBezTo>
                      <a:pt x="1311" y="1570"/>
                      <a:pt x="1344" y="1581"/>
                      <a:pt x="1378" y="1602"/>
                    </a:cubicBezTo>
                    <a:lnTo>
                      <a:pt x="4191" y="3223"/>
                    </a:lnTo>
                    <a:cubicBezTo>
                      <a:pt x="4305" y="3288"/>
                      <a:pt x="4399" y="3435"/>
                      <a:pt x="4399" y="3547"/>
                    </a:cubicBezTo>
                    <a:lnTo>
                      <a:pt x="4399" y="11015"/>
                    </a:lnTo>
                    <a:lnTo>
                      <a:pt x="4434" y="11015"/>
                    </a:lnTo>
                    <a:lnTo>
                      <a:pt x="4715" y="11178"/>
                    </a:lnTo>
                    <a:cubicBezTo>
                      <a:pt x="4728" y="11184"/>
                      <a:pt x="4738" y="11191"/>
                      <a:pt x="4751" y="11195"/>
                    </a:cubicBezTo>
                    <a:lnTo>
                      <a:pt x="4788" y="11212"/>
                    </a:lnTo>
                    <a:cubicBezTo>
                      <a:pt x="4814" y="11221"/>
                      <a:pt x="4841" y="11230"/>
                      <a:pt x="4872" y="11237"/>
                    </a:cubicBezTo>
                    <a:cubicBezTo>
                      <a:pt x="4900" y="11244"/>
                      <a:pt x="4930" y="11248"/>
                      <a:pt x="4959" y="11251"/>
                    </a:cubicBezTo>
                    <a:cubicBezTo>
                      <a:pt x="4988" y="11253"/>
                      <a:pt x="5017" y="11255"/>
                      <a:pt x="5043" y="11255"/>
                    </a:cubicBezTo>
                    <a:cubicBezTo>
                      <a:pt x="5060" y="11255"/>
                      <a:pt x="5076" y="11255"/>
                      <a:pt x="5094" y="11253"/>
                    </a:cubicBezTo>
                    <a:cubicBezTo>
                      <a:pt x="5125" y="11251"/>
                      <a:pt x="5155" y="11248"/>
                      <a:pt x="5183" y="11243"/>
                    </a:cubicBezTo>
                    <a:cubicBezTo>
                      <a:pt x="5212" y="11237"/>
                      <a:pt x="5241" y="11230"/>
                      <a:pt x="5268" y="11221"/>
                    </a:cubicBezTo>
                    <a:cubicBezTo>
                      <a:pt x="5281" y="11215"/>
                      <a:pt x="5294" y="11212"/>
                      <a:pt x="5306" y="11207"/>
                    </a:cubicBezTo>
                    <a:cubicBezTo>
                      <a:pt x="5324" y="11199"/>
                      <a:pt x="5342" y="11191"/>
                      <a:pt x="5359" y="11181"/>
                    </a:cubicBezTo>
                    <a:lnTo>
                      <a:pt x="5375" y="11172"/>
                    </a:lnTo>
                    <a:lnTo>
                      <a:pt x="5375" y="2717"/>
                    </a:lnTo>
                    <a:lnTo>
                      <a:pt x="5327" y="2742"/>
                    </a:lnTo>
                    <a:cubicBezTo>
                      <a:pt x="5319" y="2746"/>
                      <a:pt x="5310" y="2752"/>
                      <a:pt x="5300" y="2755"/>
                    </a:cubicBezTo>
                    <a:cubicBezTo>
                      <a:pt x="5284" y="2762"/>
                      <a:pt x="5270" y="2769"/>
                      <a:pt x="5252" y="2775"/>
                    </a:cubicBezTo>
                    <a:cubicBezTo>
                      <a:pt x="5234" y="2782"/>
                      <a:pt x="5217" y="2788"/>
                      <a:pt x="5198" y="2791"/>
                    </a:cubicBezTo>
                    <a:cubicBezTo>
                      <a:pt x="5179" y="2795"/>
                      <a:pt x="5160" y="2798"/>
                      <a:pt x="5140" y="2802"/>
                    </a:cubicBezTo>
                    <a:cubicBezTo>
                      <a:pt x="5119" y="2803"/>
                      <a:pt x="5100" y="2805"/>
                      <a:pt x="5080" y="2806"/>
                    </a:cubicBezTo>
                    <a:lnTo>
                      <a:pt x="5018" y="2806"/>
                    </a:lnTo>
                    <a:cubicBezTo>
                      <a:pt x="4999" y="2806"/>
                      <a:pt x="4978" y="2805"/>
                      <a:pt x="4958" y="2803"/>
                    </a:cubicBezTo>
                    <a:cubicBezTo>
                      <a:pt x="4938" y="2802"/>
                      <a:pt x="4918" y="2798"/>
                      <a:pt x="4899" y="2795"/>
                    </a:cubicBezTo>
                    <a:cubicBezTo>
                      <a:pt x="4880" y="2791"/>
                      <a:pt x="4860" y="2785"/>
                      <a:pt x="4843" y="2780"/>
                    </a:cubicBezTo>
                    <a:cubicBezTo>
                      <a:pt x="4827" y="2775"/>
                      <a:pt x="4808" y="2769"/>
                      <a:pt x="4792" y="2762"/>
                    </a:cubicBezTo>
                    <a:cubicBezTo>
                      <a:pt x="4775" y="2755"/>
                      <a:pt x="4759" y="2746"/>
                      <a:pt x="4745" y="273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25"/>
              <p:cNvSpPr/>
              <p:nvPr/>
            </p:nvSpPr>
            <p:spPr>
              <a:xfrm>
                <a:off x="3339168" y="4034085"/>
                <a:ext cx="101725" cy="377339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12100" extrusionOk="0">
                    <a:moveTo>
                      <a:pt x="251" y="341"/>
                    </a:moveTo>
                    <a:lnTo>
                      <a:pt x="2912" y="1876"/>
                    </a:lnTo>
                    <a:cubicBezTo>
                      <a:pt x="2967" y="1906"/>
                      <a:pt x="3010" y="1984"/>
                      <a:pt x="3011" y="2010"/>
                    </a:cubicBezTo>
                    <a:lnTo>
                      <a:pt x="3011" y="11760"/>
                    </a:lnTo>
                    <a:lnTo>
                      <a:pt x="350" y="10225"/>
                    </a:lnTo>
                    <a:cubicBezTo>
                      <a:pt x="297" y="10193"/>
                      <a:pt x="254" y="10117"/>
                      <a:pt x="251" y="10089"/>
                    </a:cubicBezTo>
                    <a:lnTo>
                      <a:pt x="251" y="341"/>
                    </a:lnTo>
                    <a:close/>
                    <a:moveTo>
                      <a:pt x="111" y="0"/>
                    </a:moveTo>
                    <a:cubicBezTo>
                      <a:pt x="46" y="0"/>
                      <a:pt x="1" y="46"/>
                      <a:pt x="1" y="129"/>
                    </a:cubicBezTo>
                    <a:lnTo>
                      <a:pt x="1" y="6622"/>
                    </a:lnTo>
                    <a:lnTo>
                      <a:pt x="1" y="10089"/>
                    </a:lnTo>
                    <a:cubicBezTo>
                      <a:pt x="1" y="10214"/>
                      <a:pt x="100" y="10370"/>
                      <a:pt x="224" y="10442"/>
                    </a:cubicBezTo>
                    <a:lnTo>
                      <a:pt x="3039" y="12065"/>
                    </a:lnTo>
                    <a:cubicBezTo>
                      <a:pt x="3079" y="12089"/>
                      <a:pt x="3117" y="12100"/>
                      <a:pt x="3150" y="12100"/>
                    </a:cubicBezTo>
                    <a:cubicBezTo>
                      <a:pt x="3216" y="12100"/>
                      <a:pt x="3262" y="12054"/>
                      <a:pt x="3262" y="11971"/>
                    </a:cubicBezTo>
                    <a:lnTo>
                      <a:pt x="3262" y="8512"/>
                    </a:lnTo>
                    <a:lnTo>
                      <a:pt x="3262" y="2010"/>
                    </a:lnTo>
                    <a:cubicBezTo>
                      <a:pt x="3262" y="1886"/>
                      <a:pt x="3162" y="1729"/>
                      <a:pt x="3039" y="1657"/>
                    </a:cubicBezTo>
                    <a:lnTo>
                      <a:pt x="224" y="36"/>
                    </a:lnTo>
                    <a:cubicBezTo>
                      <a:pt x="183" y="12"/>
                      <a:pt x="145" y="0"/>
                      <a:pt x="111" y="0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25"/>
              <p:cNvSpPr/>
              <p:nvPr/>
            </p:nvSpPr>
            <p:spPr>
              <a:xfrm>
                <a:off x="3198496" y="4065674"/>
                <a:ext cx="875862" cy="374968"/>
              </a:xfrm>
              <a:custGeom>
                <a:avLst/>
                <a:gdLst/>
                <a:ahLst/>
                <a:cxnLst/>
                <a:rect l="l" t="t" r="r" b="b"/>
                <a:pathLst>
                  <a:path w="28086" h="12024" extrusionOk="0">
                    <a:moveTo>
                      <a:pt x="27752" y="0"/>
                    </a:moveTo>
                    <a:lnTo>
                      <a:pt x="27752" y="376"/>
                    </a:lnTo>
                    <a:cubicBezTo>
                      <a:pt x="27752" y="376"/>
                      <a:pt x="27739" y="468"/>
                      <a:pt x="27671" y="521"/>
                    </a:cubicBezTo>
                    <a:cubicBezTo>
                      <a:pt x="27436" y="714"/>
                      <a:pt x="27185" y="909"/>
                      <a:pt x="26918" y="1109"/>
                    </a:cubicBezTo>
                    <a:cubicBezTo>
                      <a:pt x="25940" y="1838"/>
                      <a:pt x="24749" y="2613"/>
                      <a:pt x="23341" y="3425"/>
                    </a:cubicBezTo>
                    <a:cubicBezTo>
                      <a:pt x="19954" y="5380"/>
                      <a:pt x="16929" y="7127"/>
                      <a:pt x="14137" y="8714"/>
                    </a:cubicBezTo>
                    <a:cubicBezTo>
                      <a:pt x="12222" y="9801"/>
                      <a:pt x="10421" y="10812"/>
                      <a:pt x="8685" y="11763"/>
                    </a:cubicBezTo>
                    <a:cubicBezTo>
                      <a:pt x="8668" y="11772"/>
                      <a:pt x="8652" y="11779"/>
                      <a:pt x="8635" y="11786"/>
                    </a:cubicBezTo>
                    <a:cubicBezTo>
                      <a:pt x="8616" y="11794"/>
                      <a:pt x="8599" y="11801"/>
                      <a:pt x="8579" y="11806"/>
                    </a:cubicBezTo>
                    <a:cubicBezTo>
                      <a:pt x="8559" y="11812"/>
                      <a:pt x="8539" y="11818"/>
                      <a:pt x="8519" y="11821"/>
                    </a:cubicBezTo>
                    <a:cubicBezTo>
                      <a:pt x="8500" y="11825"/>
                      <a:pt x="8478" y="11828"/>
                      <a:pt x="8457" y="11829"/>
                    </a:cubicBezTo>
                    <a:cubicBezTo>
                      <a:pt x="8435" y="11832"/>
                      <a:pt x="8414" y="11834"/>
                      <a:pt x="8394" y="11834"/>
                    </a:cubicBezTo>
                    <a:cubicBezTo>
                      <a:pt x="8372" y="11834"/>
                      <a:pt x="8351" y="11834"/>
                      <a:pt x="8330" y="11832"/>
                    </a:cubicBezTo>
                    <a:cubicBezTo>
                      <a:pt x="8309" y="11829"/>
                      <a:pt x="8289" y="11828"/>
                      <a:pt x="8267" y="11825"/>
                    </a:cubicBezTo>
                    <a:cubicBezTo>
                      <a:pt x="8246" y="11821"/>
                      <a:pt x="8227" y="11818"/>
                      <a:pt x="8208" y="11812"/>
                    </a:cubicBezTo>
                    <a:cubicBezTo>
                      <a:pt x="8188" y="11806"/>
                      <a:pt x="8171" y="11801"/>
                      <a:pt x="8152" y="11796"/>
                    </a:cubicBezTo>
                    <a:cubicBezTo>
                      <a:pt x="8135" y="11789"/>
                      <a:pt x="8119" y="11783"/>
                      <a:pt x="8102" y="11775"/>
                    </a:cubicBezTo>
                    <a:cubicBezTo>
                      <a:pt x="8093" y="11769"/>
                      <a:pt x="8085" y="11765"/>
                      <a:pt x="8076" y="11760"/>
                    </a:cubicBezTo>
                    <a:lnTo>
                      <a:pt x="461" y="7364"/>
                    </a:lnTo>
                    <a:cubicBezTo>
                      <a:pt x="461" y="7364"/>
                      <a:pt x="334" y="7305"/>
                      <a:pt x="334" y="7184"/>
                    </a:cubicBezTo>
                    <a:lnTo>
                      <a:pt x="334" y="6805"/>
                    </a:lnTo>
                    <a:cubicBezTo>
                      <a:pt x="265" y="6847"/>
                      <a:pt x="292" y="6831"/>
                      <a:pt x="213" y="6880"/>
                    </a:cubicBezTo>
                    <a:cubicBezTo>
                      <a:pt x="195" y="6890"/>
                      <a:pt x="179" y="6901"/>
                      <a:pt x="164" y="6911"/>
                    </a:cubicBezTo>
                    <a:cubicBezTo>
                      <a:pt x="150" y="6923"/>
                      <a:pt x="136" y="6934"/>
                      <a:pt x="123" y="6946"/>
                    </a:cubicBezTo>
                    <a:cubicBezTo>
                      <a:pt x="111" y="6959"/>
                      <a:pt x="98" y="6969"/>
                      <a:pt x="87" y="6982"/>
                    </a:cubicBezTo>
                    <a:cubicBezTo>
                      <a:pt x="77" y="6995"/>
                      <a:pt x="65" y="7006"/>
                      <a:pt x="57" y="7019"/>
                    </a:cubicBezTo>
                    <a:cubicBezTo>
                      <a:pt x="39" y="7046"/>
                      <a:pt x="25" y="7074"/>
                      <a:pt x="15" y="7100"/>
                    </a:cubicBezTo>
                    <a:cubicBezTo>
                      <a:pt x="6" y="7128"/>
                      <a:pt x="1" y="7156"/>
                      <a:pt x="1" y="7184"/>
                    </a:cubicBezTo>
                    <a:cubicBezTo>
                      <a:pt x="1" y="7213"/>
                      <a:pt x="6" y="7242"/>
                      <a:pt x="15" y="7271"/>
                    </a:cubicBezTo>
                    <a:cubicBezTo>
                      <a:pt x="21" y="7285"/>
                      <a:pt x="26" y="7299"/>
                      <a:pt x="34" y="7312"/>
                    </a:cubicBezTo>
                    <a:cubicBezTo>
                      <a:pt x="41" y="7327"/>
                      <a:pt x="49" y="7340"/>
                      <a:pt x="58" y="7354"/>
                    </a:cubicBezTo>
                    <a:cubicBezTo>
                      <a:pt x="78" y="7380"/>
                      <a:pt x="101" y="7406"/>
                      <a:pt x="129" y="7430"/>
                    </a:cubicBezTo>
                    <a:cubicBezTo>
                      <a:pt x="143" y="7443"/>
                      <a:pt x="157" y="7456"/>
                      <a:pt x="173" y="7466"/>
                    </a:cubicBezTo>
                    <a:cubicBezTo>
                      <a:pt x="190" y="7478"/>
                      <a:pt x="206" y="7488"/>
                      <a:pt x="223" y="7499"/>
                    </a:cubicBezTo>
                    <a:cubicBezTo>
                      <a:pt x="2761" y="8964"/>
                      <a:pt x="5298" y="10431"/>
                      <a:pt x="7839" y="11894"/>
                    </a:cubicBezTo>
                    <a:cubicBezTo>
                      <a:pt x="7856" y="11906"/>
                      <a:pt x="7875" y="11914"/>
                      <a:pt x="7893" y="11923"/>
                    </a:cubicBezTo>
                    <a:cubicBezTo>
                      <a:pt x="7912" y="11933"/>
                      <a:pt x="7932" y="11942"/>
                      <a:pt x="7951" y="11949"/>
                    </a:cubicBezTo>
                    <a:cubicBezTo>
                      <a:pt x="7971" y="11956"/>
                      <a:pt x="7993" y="11963"/>
                      <a:pt x="8014" y="11970"/>
                    </a:cubicBezTo>
                    <a:cubicBezTo>
                      <a:pt x="8036" y="11978"/>
                      <a:pt x="8057" y="11983"/>
                      <a:pt x="8080" y="11988"/>
                    </a:cubicBezTo>
                    <a:cubicBezTo>
                      <a:pt x="8126" y="11999"/>
                      <a:pt x="8172" y="12008"/>
                      <a:pt x="8221" y="12013"/>
                    </a:cubicBezTo>
                    <a:cubicBezTo>
                      <a:pt x="8270" y="12019"/>
                      <a:pt x="8317" y="12022"/>
                      <a:pt x="8368" y="12024"/>
                    </a:cubicBezTo>
                    <a:cubicBezTo>
                      <a:pt x="8418" y="12024"/>
                      <a:pt x="8467" y="12022"/>
                      <a:pt x="8517" y="12016"/>
                    </a:cubicBezTo>
                    <a:cubicBezTo>
                      <a:pt x="8543" y="12015"/>
                      <a:pt x="8566" y="12012"/>
                      <a:pt x="8591" y="12008"/>
                    </a:cubicBezTo>
                    <a:cubicBezTo>
                      <a:pt x="8615" y="12005"/>
                      <a:pt x="8639" y="11999"/>
                      <a:pt x="8662" y="11993"/>
                    </a:cubicBezTo>
                    <a:cubicBezTo>
                      <a:pt x="8710" y="11983"/>
                      <a:pt x="8755" y="11970"/>
                      <a:pt x="8798" y="11955"/>
                    </a:cubicBezTo>
                    <a:cubicBezTo>
                      <a:pt x="8819" y="11947"/>
                      <a:pt x="8841" y="11937"/>
                      <a:pt x="8861" y="11929"/>
                    </a:cubicBezTo>
                    <a:cubicBezTo>
                      <a:pt x="8881" y="11920"/>
                      <a:pt x="8900" y="11911"/>
                      <a:pt x="8918" y="11900"/>
                    </a:cubicBezTo>
                    <a:cubicBezTo>
                      <a:pt x="11056" y="10727"/>
                      <a:pt x="13295" y="9465"/>
                      <a:pt x="15711" y="8084"/>
                    </a:cubicBezTo>
                    <a:cubicBezTo>
                      <a:pt x="18127" y="6704"/>
                      <a:pt x="20722" y="5208"/>
                      <a:pt x="23574" y="3562"/>
                    </a:cubicBezTo>
                    <a:cubicBezTo>
                      <a:pt x="24475" y="3041"/>
                      <a:pt x="25289" y="2535"/>
                      <a:pt x="26018" y="2046"/>
                    </a:cubicBezTo>
                    <a:cubicBezTo>
                      <a:pt x="26745" y="1557"/>
                      <a:pt x="27385" y="1086"/>
                      <a:pt x="27940" y="634"/>
                    </a:cubicBezTo>
                    <a:cubicBezTo>
                      <a:pt x="27947" y="629"/>
                      <a:pt x="27953" y="623"/>
                      <a:pt x="27960" y="619"/>
                    </a:cubicBezTo>
                    <a:cubicBezTo>
                      <a:pt x="27966" y="613"/>
                      <a:pt x="27973" y="607"/>
                      <a:pt x="27978" y="601"/>
                    </a:cubicBezTo>
                    <a:cubicBezTo>
                      <a:pt x="27989" y="591"/>
                      <a:pt x="27999" y="580"/>
                      <a:pt x="28009" y="568"/>
                    </a:cubicBezTo>
                    <a:cubicBezTo>
                      <a:pt x="28018" y="557"/>
                      <a:pt x="28026" y="544"/>
                      <a:pt x="28034" y="532"/>
                    </a:cubicBezTo>
                    <a:cubicBezTo>
                      <a:pt x="28041" y="519"/>
                      <a:pt x="28048" y="508"/>
                      <a:pt x="28054" y="496"/>
                    </a:cubicBezTo>
                    <a:cubicBezTo>
                      <a:pt x="28077" y="448"/>
                      <a:pt x="28085" y="396"/>
                      <a:pt x="28078" y="343"/>
                    </a:cubicBezTo>
                    <a:cubicBezTo>
                      <a:pt x="28075" y="318"/>
                      <a:pt x="28068" y="291"/>
                      <a:pt x="28057" y="266"/>
                    </a:cubicBezTo>
                    <a:cubicBezTo>
                      <a:pt x="28047" y="241"/>
                      <a:pt x="28031" y="216"/>
                      <a:pt x="28012" y="192"/>
                    </a:cubicBezTo>
                    <a:cubicBezTo>
                      <a:pt x="28003" y="180"/>
                      <a:pt x="27992" y="169"/>
                      <a:pt x="27982" y="156"/>
                    </a:cubicBezTo>
                    <a:cubicBezTo>
                      <a:pt x="27970" y="146"/>
                      <a:pt x="27959" y="134"/>
                      <a:pt x="27946" y="123"/>
                    </a:cubicBezTo>
                    <a:cubicBezTo>
                      <a:pt x="27933" y="111"/>
                      <a:pt x="27919" y="101"/>
                      <a:pt x="27904" y="90"/>
                    </a:cubicBezTo>
                    <a:cubicBezTo>
                      <a:pt x="27890" y="79"/>
                      <a:pt x="27874" y="69"/>
                      <a:pt x="27858" y="61"/>
                    </a:cubicBezTo>
                    <a:cubicBezTo>
                      <a:pt x="27795" y="25"/>
                      <a:pt x="27812" y="36"/>
                      <a:pt x="277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25"/>
              <p:cNvSpPr/>
              <p:nvPr/>
            </p:nvSpPr>
            <p:spPr>
              <a:xfrm>
                <a:off x="3469332" y="4005270"/>
                <a:ext cx="456891" cy="427266"/>
              </a:xfrm>
              <a:custGeom>
                <a:avLst/>
                <a:gdLst/>
                <a:ahLst/>
                <a:cxnLst/>
                <a:rect l="l" t="t" r="r" b="b"/>
                <a:pathLst>
                  <a:path w="14651" h="13701" extrusionOk="0">
                    <a:moveTo>
                      <a:pt x="14650" y="1"/>
                    </a:moveTo>
                    <a:cubicBezTo>
                      <a:pt x="13734" y="530"/>
                      <a:pt x="12847" y="1042"/>
                      <a:pt x="11983" y="1541"/>
                    </a:cubicBezTo>
                    <a:lnTo>
                      <a:pt x="11983" y="2278"/>
                    </a:lnTo>
                    <a:lnTo>
                      <a:pt x="4946" y="6341"/>
                    </a:lnTo>
                    <a:lnTo>
                      <a:pt x="4946" y="6843"/>
                    </a:lnTo>
                    <a:cubicBezTo>
                      <a:pt x="3215" y="7822"/>
                      <a:pt x="1589" y="8733"/>
                      <a:pt x="0" y="9604"/>
                    </a:cubicBezTo>
                    <a:lnTo>
                      <a:pt x="0" y="13700"/>
                    </a:lnTo>
                    <a:cubicBezTo>
                      <a:pt x="1734" y="12747"/>
                      <a:pt x="3534" y="11738"/>
                      <a:pt x="5445" y="10653"/>
                    </a:cubicBezTo>
                    <a:cubicBezTo>
                      <a:pt x="8237" y="9065"/>
                      <a:pt x="11262" y="7319"/>
                      <a:pt x="14650" y="5363"/>
                    </a:cubicBezTo>
                    <a:lnTo>
                      <a:pt x="14650" y="2961"/>
                    </a:lnTo>
                    <a:lnTo>
                      <a:pt x="146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25"/>
              <p:cNvSpPr/>
              <p:nvPr/>
            </p:nvSpPr>
            <p:spPr>
              <a:xfrm>
                <a:off x="3468303" y="4003618"/>
                <a:ext cx="458856" cy="430665"/>
              </a:xfrm>
              <a:custGeom>
                <a:avLst/>
                <a:gdLst/>
                <a:ahLst/>
                <a:cxnLst/>
                <a:rect l="l" t="t" r="r" b="b"/>
                <a:pathLst>
                  <a:path w="14714" h="13810" extrusionOk="0">
                    <a:moveTo>
                      <a:pt x="14649" y="111"/>
                    </a:moveTo>
                    <a:lnTo>
                      <a:pt x="14649" y="5401"/>
                    </a:lnTo>
                    <a:lnTo>
                      <a:pt x="14586" y="5436"/>
                    </a:lnTo>
                    <a:cubicBezTo>
                      <a:pt x="11177" y="7405"/>
                      <a:pt x="8232" y="9104"/>
                      <a:pt x="5462" y="10678"/>
                    </a:cubicBezTo>
                    <a:cubicBezTo>
                      <a:pt x="3435" y="11831"/>
                      <a:pt x="1668" y="12819"/>
                      <a:pt x="65" y="13700"/>
                    </a:cubicBezTo>
                    <a:lnTo>
                      <a:pt x="65" y="9678"/>
                    </a:lnTo>
                    <a:cubicBezTo>
                      <a:pt x="1555" y="8860"/>
                      <a:pt x="3168" y="7958"/>
                      <a:pt x="4993" y="6923"/>
                    </a:cubicBezTo>
                    <a:lnTo>
                      <a:pt x="5009" y="6914"/>
                    </a:lnTo>
                    <a:lnTo>
                      <a:pt x="5009" y="6413"/>
                    </a:lnTo>
                    <a:lnTo>
                      <a:pt x="12047" y="2350"/>
                    </a:lnTo>
                    <a:lnTo>
                      <a:pt x="12047" y="1612"/>
                    </a:lnTo>
                    <a:cubicBezTo>
                      <a:pt x="12890" y="1125"/>
                      <a:pt x="13758" y="627"/>
                      <a:pt x="14649" y="111"/>
                    </a:cubicBezTo>
                    <a:close/>
                    <a:moveTo>
                      <a:pt x="14713" y="1"/>
                    </a:moveTo>
                    <a:lnTo>
                      <a:pt x="14644" y="40"/>
                    </a:lnTo>
                    <a:cubicBezTo>
                      <a:pt x="13737" y="563"/>
                      <a:pt x="12855" y="1073"/>
                      <a:pt x="11998" y="1568"/>
                    </a:cubicBezTo>
                    <a:lnTo>
                      <a:pt x="11982" y="1576"/>
                    </a:lnTo>
                    <a:lnTo>
                      <a:pt x="11982" y="2314"/>
                    </a:lnTo>
                    <a:lnTo>
                      <a:pt x="4945" y="6377"/>
                    </a:lnTo>
                    <a:lnTo>
                      <a:pt x="4945" y="6876"/>
                    </a:lnTo>
                    <a:cubicBezTo>
                      <a:pt x="3119" y="7911"/>
                      <a:pt x="1507" y="8812"/>
                      <a:pt x="16" y="9629"/>
                    </a:cubicBezTo>
                    <a:lnTo>
                      <a:pt x="0" y="9639"/>
                    </a:lnTo>
                    <a:lnTo>
                      <a:pt x="2" y="9639"/>
                    </a:lnTo>
                    <a:lnTo>
                      <a:pt x="2" y="13809"/>
                    </a:lnTo>
                    <a:lnTo>
                      <a:pt x="49" y="13782"/>
                    </a:lnTo>
                    <a:cubicBezTo>
                      <a:pt x="1665" y="12895"/>
                      <a:pt x="3445" y="11899"/>
                      <a:pt x="5494" y="10734"/>
                    </a:cubicBezTo>
                    <a:cubicBezTo>
                      <a:pt x="8264" y="9160"/>
                      <a:pt x="11208" y="7461"/>
                      <a:pt x="14619" y="5493"/>
                    </a:cubicBezTo>
                    <a:lnTo>
                      <a:pt x="14713" y="5436"/>
                    </a:lnTo>
                    <a:lnTo>
                      <a:pt x="147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25"/>
              <p:cNvSpPr/>
              <p:nvPr/>
            </p:nvSpPr>
            <p:spPr>
              <a:xfrm>
                <a:off x="3469332" y="3812645"/>
                <a:ext cx="456517" cy="521288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6716" extrusionOk="0">
                    <a:moveTo>
                      <a:pt x="14639" y="0"/>
                    </a:moveTo>
                    <a:cubicBezTo>
                      <a:pt x="11252" y="1955"/>
                      <a:pt x="8227" y="3702"/>
                      <a:pt x="5435" y="5288"/>
                    </a:cubicBezTo>
                    <a:cubicBezTo>
                      <a:pt x="3537" y="6371"/>
                      <a:pt x="1736" y="7381"/>
                      <a:pt x="0" y="8333"/>
                    </a:cubicBezTo>
                    <a:lnTo>
                      <a:pt x="0" y="16716"/>
                    </a:lnTo>
                    <a:cubicBezTo>
                      <a:pt x="1586" y="15845"/>
                      <a:pt x="3229" y="14925"/>
                      <a:pt x="4960" y="13946"/>
                    </a:cubicBezTo>
                    <a:lnTo>
                      <a:pt x="4943" y="11421"/>
                    </a:lnTo>
                    <a:cubicBezTo>
                      <a:pt x="4907" y="11440"/>
                      <a:pt x="4871" y="11461"/>
                      <a:pt x="4835" y="11481"/>
                    </a:cubicBezTo>
                    <a:cubicBezTo>
                      <a:pt x="4431" y="11710"/>
                      <a:pt x="4043" y="11931"/>
                      <a:pt x="3639" y="12159"/>
                    </a:cubicBezTo>
                    <a:cubicBezTo>
                      <a:pt x="3235" y="12387"/>
                      <a:pt x="2844" y="12606"/>
                      <a:pt x="2437" y="12833"/>
                    </a:cubicBezTo>
                    <a:cubicBezTo>
                      <a:pt x="1964" y="13097"/>
                      <a:pt x="1507" y="13350"/>
                      <a:pt x="1033" y="13615"/>
                    </a:cubicBezTo>
                    <a:cubicBezTo>
                      <a:pt x="1008" y="13629"/>
                      <a:pt x="987" y="13638"/>
                      <a:pt x="961" y="13647"/>
                    </a:cubicBezTo>
                    <a:cubicBezTo>
                      <a:pt x="944" y="13652"/>
                      <a:pt x="931" y="13657"/>
                      <a:pt x="915" y="13659"/>
                    </a:cubicBezTo>
                    <a:cubicBezTo>
                      <a:pt x="899" y="13662"/>
                      <a:pt x="886" y="13665"/>
                      <a:pt x="869" y="13665"/>
                    </a:cubicBezTo>
                    <a:cubicBezTo>
                      <a:pt x="853" y="13665"/>
                      <a:pt x="843" y="13665"/>
                      <a:pt x="827" y="13662"/>
                    </a:cubicBezTo>
                    <a:cubicBezTo>
                      <a:pt x="813" y="13661"/>
                      <a:pt x="801" y="13659"/>
                      <a:pt x="787" y="13654"/>
                    </a:cubicBezTo>
                    <a:cubicBezTo>
                      <a:pt x="774" y="13651"/>
                      <a:pt x="764" y="13645"/>
                      <a:pt x="751" y="13638"/>
                    </a:cubicBezTo>
                    <a:cubicBezTo>
                      <a:pt x="738" y="13631"/>
                      <a:pt x="729" y="13625"/>
                      <a:pt x="719" y="13616"/>
                    </a:cubicBezTo>
                    <a:cubicBezTo>
                      <a:pt x="708" y="13608"/>
                      <a:pt x="701" y="13599"/>
                      <a:pt x="692" y="13588"/>
                    </a:cubicBezTo>
                    <a:cubicBezTo>
                      <a:pt x="683" y="13576"/>
                      <a:pt x="676" y="13566"/>
                      <a:pt x="669" y="13553"/>
                    </a:cubicBezTo>
                    <a:cubicBezTo>
                      <a:pt x="662" y="13542"/>
                      <a:pt x="656" y="13527"/>
                      <a:pt x="650" y="13513"/>
                    </a:cubicBezTo>
                    <a:cubicBezTo>
                      <a:pt x="645" y="13497"/>
                      <a:pt x="642" y="13483"/>
                      <a:pt x="637" y="13467"/>
                    </a:cubicBezTo>
                    <a:cubicBezTo>
                      <a:pt x="633" y="13441"/>
                      <a:pt x="630" y="13411"/>
                      <a:pt x="630" y="13381"/>
                    </a:cubicBezTo>
                    <a:lnTo>
                      <a:pt x="630" y="8921"/>
                    </a:lnTo>
                    <a:cubicBezTo>
                      <a:pt x="630" y="8879"/>
                      <a:pt x="636" y="8835"/>
                      <a:pt x="645" y="8789"/>
                    </a:cubicBezTo>
                    <a:cubicBezTo>
                      <a:pt x="652" y="8760"/>
                      <a:pt x="662" y="8728"/>
                      <a:pt x="670" y="8700"/>
                    </a:cubicBezTo>
                    <a:cubicBezTo>
                      <a:pt x="681" y="8671"/>
                      <a:pt x="693" y="8639"/>
                      <a:pt x="708" y="8609"/>
                    </a:cubicBezTo>
                    <a:cubicBezTo>
                      <a:pt x="721" y="8583"/>
                      <a:pt x="738" y="8549"/>
                      <a:pt x="755" y="8523"/>
                    </a:cubicBezTo>
                    <a:cubicBezTo>
                      <a:pt x="771" y="8498"/>
                      <a:pt x="793" y="8465"/>
                      <a:pt x="810" y="8442"/>
                    </a:cubicBezTo>
                    <a:cubicBezTo>
                      <a:pt x="823" y="8426"/>
                      <a:pt x="839" y="8409"/>
                      <a:pt x="852" y="8392"/>
                    </a:cubicBezTo>
                    <a:cubicBezTo>
                      <a:pt x="865" y="8378"/>
                      <a:pt x="882" y="8360"/>
                      <a:pt x="895" y="8347"/>
                    </a:cubicBezTo>
                    <a:cubicBezTo>
                      <a:pt x="909" y="8334"/>
                      <a:pt x="928" y="8319"/>
                      <a:pt x="939" y="8307"/>
                    </a:cubicBezTo>
                    <a:cubicBezTo>
                      <a:pt x="954" y="8297"/>
                      <a:pt x="972" y="8283"/>
                      <a:pt x="987" y="8274"/>
                    </a:cubicBezTo>
                    <a:cubicBezTo>
                      <a:pt x="1000" y="8265"/>
                      <a:pt x="1015" y="8255"/>
                      <a:pt x="1028" y="8248"/>
                    </a:cubicBezTo>
                    <a:cubicBezTo>
                      <a:pt x="1431" y="8025"/>
                      <a:pt x="1849" y="7794"/>
                      <a:pt x="2250" y="7570"/>
                    </a:cubicBezTo>
                    <a:cubicBezTo>
                      <a:pt x="2650" y="7345"/>
                      <a:pt x="3067" y="7112"/>
                      <a:pt x="3467" y="6887"/>
                    </a:cubicBezTo>
                    <a:cubicBezTo>
                      <a:pt x="3868" y="6662"/>
                      <a:pt x="4280" y="6427"/>
                      <a:pt x="4680" y="6201"/>
                    </a:cubicBezTo>
                    <a:cubicBezTo>
                      <a:pt x="5078" y="5975"/>
                      <a:pt x="5492" y="5741"/>
                      <a:pt x="5889" y="5515"/>
                    </a:cubicBezTo>
                    <a:cubicBezTo>
                      <a:pt x="6286" y="5288"/>
                      <a:pt x="6700" y="5054"/>
                      <a:pt x="7097" y="4827"/>
                    </a:cubicBezTo>
                    <a:cubicBezTo>
                      <a:pt x="7528" y="4581"/>
                      <a:pt x="7974" y="4326"/>
                      <a:pt x="8404" y="4079"/>
                    </a:cubicBezTo>
                    <a:cubicBezTo>
                      <a:pt x="8428" y="4065"/>
                      <a:pt x="8450" y="4054"/>
                      <a:pt x="8476" y="4044"/>
                    </a:cubicBezTo>
                    <a:cubicBezTo>
                      <a:pt x="8493" y="4040"/>
                      <a:pt x="8504" y="4036"/>
                      <a:pt x="8520" y="4033"/>
                    </a:cubicBezTo>
                    <a:cubicBezTo>
                      <a:pt x="8536" y="4029"/>
                      <a:pt x="8549" y="4027"/>
                      <a:pt x="8563" y="4027"/>
                    </a:cubicBezTo>
                    <a:cubicBezTo>
                      <a:pt x="8568" y="4027"/>
                      <a:pt x="8572" y="4027"/>
                      <a:pt x="8576" y="4027"/>
                    </a:cubicBezTo>
                    <a:cubicBezTo>
                      <a:pt x="8586" y="4027"/>
                      <a:pt x="8595" y="4028"/>
                      <a:pt x="8605" y="4029"/>
                    </a:cubicBezTo>
                    <a:cubicBezTo>
                      <a:pt x="8619" y="4031"/>
                      <a:pt x="8629" y="4033"/>
                      <a:pt x="8644" y="4039"/>
                    </a:cubicBezTo>
                    <a:cubicBezTo>
                      <a:pt x="8657" y="4042"/>
                      <a:pt x="8667" y="4047"/>
                      <a:pt x="8680" y="4054"/>
                    </a:cubicBezTo>
                    <a:cubicBezTo>
                      <a:pt x="8691" y="4062"/>
                      <a:pt x="8701" y="4066"/>
                      <a:pt x="8710" y="4076"/>
                    </a:cubicBezTo>
                    <a:cubicBezTo>
                      <a:pt x="8721" y="4085"/>
                      <a:pt x="8729" y="4093"/>
                      <a:pt x="8737" y="4105"/>
                    </a:cubicBezTo>
                    <a:cubicBezTo>
                      <a:pt x="8746" y="4115"/>
                      <a:pt x="8753" y="4126"/>
                      <a:pt x="8759" y="4138"/>
                    </a:cubicBezTo>
                    <a:cubicBezTo>
                      <a:pt x="8766" y="4151"/>
                      <a:pt x="8772" y="4165"/>
                      <a:pt x="8777" y="4178"/>
                    </a:cubicBezTo>
                    <a:cubicBezTo>
                      <a:pt x="8782" y="4192"/>
                      <a:pt x="8786" y="4207"/>
                      <a:pt x="8787" y="4223"/>
                    </a:cubicBezTo>
                    <a:cubicBezTo>
                      <a:pt x="8793" y="4250"/>
                      <a:pt x="8795" y="4279"/>
                      <a:pt x="8795" y="4308"/>
                    </a:cubicBezTo>
                    <a:lnTo>
                      <a:pt x="8795" y="4975"/>
                    </a:lnTo>
                    <a:cubicBezTo>
                      <a:pt x="9820" y="4387"/>
                      <a:pt x="10876" y="3777"/>
                      <a:pt x="11972" y="3144"/>
                    </a:cubicBezTo>
                    <a:lnTo>
                      <a:pt x="11972" y="7722"/>
                    </a:lnTo>
                    <a:cubicBezTo>
                      <a:pt x="12836" y="7225"/>
                      <a:pt x="13724" y="6710"/>
                      <a:pt x="14639" y="6182"/>
                    </a:cubicBezTo>
                    <a:lnTo>
                      <a:pt x="14639" y="2196"/>
                    </a:lnTo>
                    <a:lnTo>
                      <a:pt x="146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25"/>
              <p:cNvSpPr/>
              <p:nvPr/>
            </p:nvSpPr>
            <p:spPr>
              <a:xfrm>
                <a:off x="3468241" y="3810836"/>
                <a:ext cx="458825" cy="52468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6825" extrusionOk="0">
                    <a:moveTo>
                      <a:pt x="14646" y="116"/>
                    </a:moveTo>
                    <a:lnTo>
                      <a:pt x="14646" y="6222"/>
                    </a:lnTo>
                    <a:lnTo>
                      <a:pt x="14644" y="6224"/>
                    </a:lnTo>
                    <a:cubicBezTo>
                      <a:pt x="13754" y="6738"/>
                      <a:pt x="12887" y="7238"/>
                      <a:pt x="12044" y="7724"/>
                    </a:cubicBezTo>
                    <a:lnTo>
                      <a:pt x="12044" y="3191"/>
                    </a:lnTo>
                    <a:lnTo>
                      <a:pt x="12017" y="3164"/>
                    </a:lnTo>
                    <a:lnTo>
                      <a:pt x="11995" y="3177"/>
                    </a:lnTo>
                    <a:cubicBezTo>
                      <a:pt x="10917" y="3798"/>
                      <a:pt x="9878" y="4399"/>
                      <a:pt x="8867" y="4977"/>
                    </a:cubicBezTo>
                    <a:lnTo>
                      <a:pt x="8867" y="4364"/>
                    </a:lnTo>
                    <a:cubicBezTo>
                      <a:pt x="8867" y="4331"/>
                      <a:pt x="8864" y="4301"/>
                      <a:pt x="8858" y="4272"/>
                    </a:cubicBezTo>
                    <a:cubicBezTo>
                      <a:pt x="8854" y="4253"/>
                      <a:pt x="8851" y="4239"/>
                      <a:pt x="8845" y="4223"/>
                    </a:cubicBezTo>
                    <a:cubicBezTo>
                      <a:pt x="8840" y="4207"/>
                      <a:pt x="8833" y="4193"/>
                      <a:pt x="8825" y="4179"/>
                    </a:cubicBezTo>
                    <a:cubicBezTo>
                      <a:pt x="8818" y="4164"/>
                      <a:pt x="8811" y="4151"/>
                      <a:pt x="8801" y="4138"/>
                    </a:cubicBezTo>
                    <a:cubicBezTo>
                      <a:pt x="8792" y="4127"/>
                      <a:pt x="8781" y="4118"/>
                      <a:pt x="8771" y="4107"/>
                    </a:cubicBezTo>
                    <a:cubicBezTo>
                      <a:pt x="8759" y="4098"/>
                      <a:pt x="8746" y="4088"/>
                      <a:pt x="8735" y="4082"/>
                    </a:cubicBezTo>
                    <a:cubicBezTo>
                      <a:pt x="8720" y="4075"/>
                      <a:pt x="8707" y="4069"/>
                      <a:pt x="8693" y="4064"/>
                    </a:cubicBezTo>
                    <a:cubicBezTo>
                      <a:pt x="8677" y="4058"/>
                      <a:pt x="8664" y="4056"/>
                      <a:pt x="8649" y="4055"/>
                    </a:cubicBezTo>
                    <a:cubicBezTo>
                      <a:pt x="8636" y="4053"/>
                      <a:pt x="8626" y="4052"/>
                      <a:pt x="8615" y="4052"/>
                    </a:cubicBezTo>
                    <a:cubicBezTo>
                      <a:pt x="8611" y="4052"/>
                      <a:pt x="8606" y="4052"/>
                      <a:pt x="8601" y="4052"/>
                    </a:cubicBezTo>
                    <a:cubicBezTo>
                      <a:pt x="8584" y="4055"/>
                      <a:pt x="8571" y="4056"/>
                      <a:pt x="8552" y="4059"/>
                    </a:cubicBezTo>
                    <a:cubicBezTo>
                      <a:pt x="8534" y="4064"/>
                      <a:pt x="8522" y="4066"/>
                      <a:pt x="8502" y="4074"/>
                    </a:cubicBezTo>
                    <a:cubicBezTo>
                      <a:pt x="8477" y="4085"/>
                      <a:pt x="8454" y="4094"/>
                      <a:pt x="8427" y="4110"/>
                    </a:cubicBezTo>
                    <a:lnTo>
                      <a:pt x="8387" y="4131"/>
                    </a:lnTo>
                    <a:cubicBezTo>
                      <a:pt x="7969" y="4371"/>
                      <a:pt x="7536" y="4619"/>
                      <a:pt x="7119" y="4857"/>
                    </a:cubicBezTo>
                    <a:cubicBezTo>
                      <a:pt x="6722" y="5084"/>
                      <a:pt x="6308" y="5320"/>
                      <a:pt x="5911" y="5546"/>
                    </a:cubicBezTo>
                    <a:cubicBezTo>
                      <a:pt x="5514" y="5773"/>
                      <a:pt x="5100" y="6006"/>
                      <a:pt x="4702" y="6233"/>
                    </a:cubicBezTo>
                    <a:cubicBezTo>
                      <a:pt x="4302" y="6457"/>
                      <a:pt x="3890" y="6693"/>
                      <a:pt x="3489" y="6917"/>
                    </a:cubicBezTo>
                    <a:cubicBezTo>
                      <a:pt x="3089" y="7143"/>
                      <a:pt x="2672" y="7376"/>
                      <a:pt x="2272" y="7600"/>
                    </a:cubicBezTo>
                    <a:cubicBezTo>
                      <a:pt x="1871" y="7825"/>
                      <a:pt x="1453" y="8056"/>
                      <a:pt x="1050" y="8279"/>
                    </a:cubicBezTo>
                    <a:cubicBezTo>
                      <a:pt x="1036" y="8286"/>
                      <a:pt x="1019" y="8298"/>
                      <a:pt x="1004" y="8306"/>
                    </a:cubicBezTo>
                    <a:cubicBezTo>
                      <a:pt x="990" y="8315"/>
                      <a:pt x="971" y="8329"/>
                      <a:pt x="957" y="8342"/>
                    </a:cubicBezTo>
                    <a:cubicBezTo>
                      <a:pt x="943" y="8354"/>
                      <a:pt x="924" y="8371"/>
                      <a:pt x="910" y="8384"/>
                    </a:cubicBezTo>
                    <a:cubicBezTo>
                      <a:pt x="895" y="8398"/>
                      <a:pt x="879" y="8415"/>
                      <a:pt x="865" y="8431"/>
                    </a:cubicBezTo>
                    <a:cubicBezTo>
                      <a:pt x="851" y="8447"/>
                      <a:pt x="835" y="8467"/>
                      <a:pt x="822" y="8483"/>
                    </a:cubicBezTo>
                    <a:cubicBezTo>
                      <a:pt x="803" y="8505"/>
                      <a:pt x="782" y="8536"/>
                      <a:pt x="764" y="8565"/>
                    </a:cubicBezTo>
                    <a:cubicBezTo>
                      <a:pt x="749" y="8594"/>
                      <a:pt x="728" y="8628"/>
                      <a:pt x="716" y="8655"/>
                    </a:cubicBezTo>
                    <a:cubicBezTo>
                      <a:pt x="701" y="8684"/>
                      <a:pt x="687" y="8719"/>
                      <a:pt x="677" y="8749"/>
                    </a:cubicBezTo>
                    <a:cubicBezTo>
                      <a:pt x="665" y="8778"/>
                      <a:pt x="657" y="8809"/>
                      <a:pt x="649" y="8842"/>
                    </a:cubicBezTo>
                    <a:cubicBezTo>
                      <a:pt x="639" y="8890"/>
                      <a:pt x="634" y="8937"/>
                      <a:pt x="634" y="8980"/>
                    </a:cubicBezTo>
                    <a:lnTo>
                      <a:pt x="634" y="13440"/>
                    </a:lnTo>
                    <a:cubicBezTo>
                      <a:pt x="634" y="13473"/>
                      <a:pt x="636" y="13503"/>
                      <a:pt x="642" y="13532"/>
                    </a:cubicBezTo>
                    <a:cubicBezTo>
                      <a:pt x="647" y="13551"/>
                      <a:pt x="649" y="13565"/>
                      <a:pt x="655" y="13581"/>
                    </a:cubicBezTo>
                    <a:cubicBezTo>
                      <a:pt x="661" y="13597"/>
                      <a:pt x="668" y="13611"/>
                      <a:pt x="675" y="13625"/>
                    </a:cubicBezTo>
                    <a:cubicBezTo>
                      <a:pt x="682" y="13640"/>
                      <a:pt x="691" y="13653"/>
                      <a:pt x="700" y="13666"/>
                    </a:cubicBezTo>
                    <a:cubicBezTo>
                      <a:pt x="711" y="13676"/>
                      <a:pt x="720" y="13687"/>
                      <a:pt x="733" y="13697"/>
                    </a:cubicBezTo>
                    <a:cubicBezTo>
                      <a:pt x="744" y="13706"/>
                      <a:pt x="756" y="13716"/>
                      <a:pt x="770" y="13723"/>
                    </a:cubicBezTo>
                    <a:cubicBezTo>
                      <a:pt x="785" y="13730"/>
                      <a:pt x="795" y="13735"/>
                      <a:pt x="812" y="13740"/>
                    </a:cubicBezTo>
                    <a:cubicBezTo>
                      <a:pt x="826" y="13746"/>
                      <a:pt x="838" y="13749"/>
                      <a:pt x="856" y="13752"/>
                    </a:cubicBezTo>
                    <a:cubicBezTo>
                      <a:pt x="874" y="13753"/>
                      <a:pt x="887" y="13753"/>
                      <a:pt x="905" y="13753"/>
                    </a:cubicBezTo>
                    <a:cubicBezTo>
                      <a:pt x="923" y="13753"/>
                      <a:pt x="937" y="13752"/>
                      <a:pt x="956" y="13748"/>
                    </a:cubicBezTo>
                    <a:cubicBezTo>
                      <a:pt x="973" y="13745"/>
                      <a:pt x="987" y="13740"/>
                      <a:pt x="1006" y="13733"/>
                    </a:cubicBezTo>
                    <a:cubicBezTo>
                      <a:pt x="1032" y="13725"/>
                      <a:pt x="1058" y="13715"/>
                      <a:pt x="1082" y="13699"/>
                    </a:cubicBezTo>
                    <a:cubicBezTo>
                      <a:pt x="1557" y="13437"/>
                      <a:pt x="2014" y="13181"/>
                      <a:pt x="2487" y="12918"/>
                    </a:cubicBezTo>
                    <a:cubicBezTo>
                      <a:pt x="2894" y="12691"/>
                      <a:pt x="3285" y="12472"/>
                      <a:pt x="3689" y="12244"/>
                    </a:cubicBezTo>
                    <a:cubicBezTo>
                      <a:pt x="4094" y="12015"/>
                      <a:pt x="4482" y="11794"/>
                      <a:pt x="4888" y="11567"/>
                    </a:cubicBezTo>
                    <a:lnTo>
                      <a:pt x="4948" y="11532"/>
                    </a:lnTo>
                    <a:lnTo>
                      <a:pt x="4957" y="13989"/>
                    </a:lnTo>
                    <a:cubicBezTo>
                      <a:pt x="3144" y="15017"/>
                      <a:pt x="1542" y="15914"/>
                      <a:pt x="61" y="16726"/>
                    </a:cubicBezTo>
                    <a:lnTo>
                      <a:pt x="61" y="8414"/>
                    </a:lnTo>
                    <a:cubicBezTo>
                      <a:pt x="1677" y="7527"/>
                      <a:pt x="3454" y="6532"/>
                      <a:pt x="5490" y="5376"/>
                    </a:cubicBezTo>
                    <a:cubicBezTo>
                      <a:pt x="8268" y="3798"/>
                      <a:pt x="11219" y="2094"/>
                      <a:pt x="14638" y="122"/>
                    </a:cubicBezTo>
                    <a:lnTo>
                      <a:pt x="14646" y="116"/>
                    </a:lnTo>
                    <a:close/>
                    <a:moveTo>
                      <a:pt x="14713" y="1"/>
                    </a:moveTo>
                    <a:lnTo>
                      <a:pt x="14608" y="61"/>
                    </a:lnTo>
                    <a:cubicBezTo>
                      <a:pt x="11192" y="2035"/>
                      <a:pt x="8239" y="3739"/>
                      <a:pt x="5463" y="5316"/>
                    </a:cubicBezTo>
                    <a:cubicBezTo>
                      <a:pt x="3418" y="6477"/>
                      <a:pt x="1638" y="7475"/>
                      <a:pt x="18" y="8364"/>
                    </a:cubicBezTo>
                    <a:lnTo>
                      <a:pt x="2" y="8374"/>
                    </a:lnTo>
                    <a:lnTo>
                      <a:pt x="1" y="8374"/>
                    </a:lnTo>
                    <a:lnTo>
                      <a:pt x="1" y="16824"/>
                    </a:lnTo>
                    <a:lnTo>
                      <a:pt x="47" y="16798"/>
                    </a:lnTo>
                    <a:cubicBezTo>
                      <a:pt x="1546" y="15975"/>
                      <a:pt x="3168" y="15067"/>
                      <a:pt x="5007" y="14025"/>
                    </a:cubicBezTo>
                    <a:lnTo>
                      <a:pt x="5023" y="14017"/>
                    </a:lnTo>
                    <a:lnTo>
                      <a:pt x="5007" y="11417"/>
                    </a:lnTo>
                    <a:lnTo>
                      <a:pt x="4852" y="11505"/>
                    </a:lnTo>
                    <a:cubicBezTo>
                      <a:pt x="4448" y="11735"/>
                      <a:pt x="4058" y="11955"/>
                      <a:pt x="3654" y="12183"/>
                    </a:cubicBezTo>
                    <a:cubicBezTo>
                      <a:pt x="3250" y="12411"/>
                      <a:pt x="2861" y="12631"/>
                      <a:pt x="2454" y="12856"/>
                    </a:cubicBezTo>
                    <a:cubicBezTo>
                      <a:pt x="1981" y="13121"/>
                      <a:pt x="1525" y="13375"/>
                      <a:pt x="1050" y="13638"/>
                    </a:cubicBezTo>
                    <a:cubicBezTo>
                      <a:pt x="1029" y="13651"/>
                      <a:pt x="1007" y="13660"/>
                      <a:pt x="983" y="13669"/>
                    </a:cubicBezTo>
                    <a:cubicBezTo>
                      <a:pt x="967" y="13676"/>
                      <a:pt x="957" y="13679"/>
                      <a:pt x="940" y="13682"/>
                    </a:cubicBezTo>
                    <a:cubicBezTo>
                      <a:pt x="925" y="13684"/>
                      <a:pt x="915" y="13687"/>
                      <a:pt x="901" y="13687"/>
                    </a:cubicBezTo>
                    <a:cubicBezTo>
                      <a:pt x="888" y="13687"/>
                      <a:pt x="878" y="13687"/>
                      <a:pt x="865" y="13684"/>
                    </a:cubicBezTo>
                    <a:cubicBezTo>
                      <a:pt x="854" y="13683"/>
                      <a:pt x="843" y="13682"/>
                      <a:pt x="832" y="13679"/>
                    </a:cubicBezTo>
                    <a:cubicBezTo>
                      <a:pt x="822" y="13674"/>
                      <a:pt x="813" y="13671"/>
                      <a:pt x="802" y="13666"/>
                    </a:cubicBezTo>
                    <a:cubicBezTo>
                      <a:pt x="792" y="13660"/>
                      <a:pt x="785" y="13654"/>
                      <a:pt x="776" y="13647"/>
                    </a:cubicBezTo>
                    <a:cubicBezTo>
                      <a:pt x="766" y="13640"/>
                      <a:pt x="759" y="13633"/>
                      <a:pt x="751" y="13624"/>
                    </a:cubicBezTo>
                    <a:cubicBezTo>
                      <a:pt x="744" y="13614"/>
                      <a:pt x="737" y="13604"/>
                      <a:pt x="731" y="13594"/>
                    </a:cubicBezTo>
                    <a:cubicBezTo>
                      <a:pt x="724" y="13582"/>
                      <a:pt x="720" y="13571"/>
                      <a:pt x="716" y="13558"/>
                    </a:cubicBezTo>
                    <a:cubicBezTo>
                      <a:pt x="710" y="13544"/>
                      <a:pt x="708" y="13531"/>
                      <a:pt x="705" y="13516"/>
                    </a:cubicBezTo>
                    <a:cubicBezTo>
                      <a:pt x="700" y="13493"/>
                      <a:pt x="698" y="13466"/>
                      <a:pt x="698" y="13437"/>
                    </a:cubicBezTo>
                    <a:lnTo>
                      <a:pt x="698" y="8978"/>
                    </a:lnTo>
                    <a:cubicBezTo>
                      <a:pt x="698" y="8939"/>
                      <a:pt x="704" y="8896"/>
                      <a:pt x="713" y="8852"/>
                    </a:cubicBezTo>
                    <a:cubicBezTo>
                      <a:pt x="720" y="8824"/>
                      <a:pt x="728" y="8793"/>
                      <a:pt x="737" y="8766"/>
                    </a:cubicBezTo>
                    <a:cubicBezTo>
                      <a:pt x="746" y="8740"/>
                      <a:pt x="760" y="8707"/>
                      <a:pt x="773" y="8680"/>
                    </a:cubicBezTo>
                    <a:cubicBezTo>
                      <a:pt x="785" y="8654"/>
                      <a:pt x="802" y="8622"/>
                      <a:pt x="818" y="8597"/>
                    </a:cubicBezTo>
                    <a:cubicBezTo>
                      <a:pt x="835" y="8571"/>
                      <a:pt x="856" y="8540"/>
                      <a:pt x="872" y="8519"/>
                    </a:cubicBezTo>
                    <a:cubicBezTo>
                      <a:pt x="885" y="8503"/>
                      <a:pt x="900" y="8484"/>
                      <a:pt x="911" y="8470"/>
                    </a:cubicBezTo>
                    <a:cubicBezTo>
                      <a:pt x="924" y="8456"/>
                      <a:pt x="940" y="8440"/>
                      <a:pt x="953" y="8427"/>
                    </a:cubicBezTo>
                    <a:cubicBezTo>
                      <a:pt x="966" y="8414"/>
                      <a:pt x="983" y="8400"/>
                      <a:pt x="996" y="8390"/>
                    </a:cubicBezTo>
                    <a:cubicBezTo>
                      <a:pt x="1010" y="8378"/>
                      <a:pt x="1029" y="8367"/>
                      <a:pt x="1040" y="8356"/>
                    </a:cubicBezTo>
                    <a:cubicBezTo>
                      <a:pt x="1053" y="8348"/>
                      <a:pt x="1068" y="8339"/>
                      <a:pt x="1081" y="8332"/>
                    </a:cubicBezTo>
                    <a:cubicBezTo>
                      <a:pt x="1483" y="8109"/>
                      <a:pt x="1902" y="7878"/>
                      <a:pt x="2303" y="7652"/>
                    </a:cubicBezTo>
                    <a:cubicBezTo>
                      <a:pt x="2705" y="7428"/>
                      <a:pt x="3121" y="7195"/>
                      <a:pt x="3520" y="6969"/>
                    </a:cubicBezTo>
                    <a:cubicBezTo>
                      <a:pt x="3920" y="6745"/>
                      <a:pt x="4336" y="6512"/>
                      <a:pt x="4734" y="6285"/>
                    </a:cubicBezTo>
                    <a:cubicBezTo>
                      <a:pt x="5131" y="6061"/>
                      <a:pt x="5546" y="5825"/>
                      <a:pt x="5943" y="5599"/>
                    </a:cubicBezTo>
                    <a:cubicBezTo>
                      <a:pt x="6341" y="5372"/>
                      <a:pt x="6754" y="5136"/>
                      <a:pt x="7150" y="4910"/>
                    </a:cubicBezTo>
                    <a:cubicBezTo>
                      <a:pt x="7570" y="4672"/>
                      <a:pt x="8003" y="4423"/>
                      <a:pt x="8420" y="4184"/>
                    </a:cubicBezTo>
                    <a:lnTo>
                      <a:pt x="8459" y="4163"/>
                    </a:lnTo>
                    <a:cubicBezTo>
                      <a:pt x="8485" y="4150"/>
                      <a:pt x="8502" y="4141"/>
                      <a:pt x="8526" y="4133"/>
                    </a:cubicBezTo>
                    <a:cubicBezTo>
                      <a:pt x="8542" y="4127"/>
                      <a:pt x="8551" y="4123"/>
                      <a:pt x="8567" y="4120"/>
                    </a:cubicBezTo>
                    <a:cubicBezTo>
                      <a:pt x="8581" y="4115"/>
                      <a:pt x="8592" y="4114"/>
                      <a:pt x="8607" y="4114"/>
                    </a:cubicBezTo>
                    <a:cubicBezTo>
                      <a:pt x="8621" y="4114"/>
                      <a:pt x="8630" y="4114"/>
                      <a:pt x="8643" y="4115"/>
                    </a:cubicBezTo>
                    <a:cubicBezTo>
                      <a:pt x="8656" y="4118"/>
                      <a:pt x="8663" y="4120"/>
                      <a:pt x="8674" y="4123"/>
                    </a:cubicBezTo>
                    <a:cubicBezTo>
                      <a:pt x="8686" y="4127"/>
                      <a:pt x="8693" y="4130"/>
                      <a:pt x="8703" y="4135"/>
                    </a:cubicBezTo>
                    <a:cubicBezTo>
                      <a:pt x="8713" y="4141"/>
                      <a:pt x="8720" y="4147"/>
                      <a:pt x="8729" y="4154"/>
                    </a:cubicBezTo>
                    <a:cubicBezTo>
                      <a:pt x="8738" y="4161"/>
                      <a:pt x="8745" y="4169"/>
                      <a:pt x="8752" y="4177"/>
                    </a:cubicBezTo>
                    <a:cubicBezTo>
                      <a:pt x="8759" y="4186"/>
                      <a:pt x="8765" y="4194"/>
                      <a:pt x="8771" y="4206"/>
                    </a:cubicBezTo>
                    <a:cubicBezTo>
                      <a:pt x="8778" y="4216"/>
                      <a:pt x="8782" y="4229"/>
                      <a:pt x="8787" y="4242"/>
                    </a:cubicBezTo>
                    <a:cubicBezTo>
                      <a:pt x="8792" y="4255"/>
                      <a:pt x="8794" y="4266"/>
                      <a:pt x="8797" y="4281"/>
                    </a:cubicBezTo>
                    <a:cubicBezTo>
                      <a:pt x="8802" y="4305"/>
                      <a:pt x="8804" y="4331"/>
                      <a:pt x="8804" y="4360"/>
                    </a:cubicBezTo>
                    <a:lnTo>
                      <a:pt x="8804" y="5083"/>
                    </a:lnTo>
                    <a:lnTo>
                      <a:pt x="8853" y="5056"/>
                    </a:lnTo>
                    <a:cubicBezTo>
                      <a:pt x="9860" y="4478"/>
                      <a:pt x="10903" y="3877"/>
                      <a:pt x="11981" y="3256"/>
                    </a:cubicBezTo>
                    <a:lnTo>
                      <a:pt x="11981" y="7832"/>
                    </a:lnTo>
                    <a:lnTo>
                      <a:pt x="12030" y="7806"/>
                    </a:lnTo>
                    <a:cubicBezTo>
                      <a:pt x="12887" y="7311"/>
                      <a:pt x="13769" y="6802"/>
                      <a:pt x="14677" y="6278"/>
                    </a:cubicBezTo>
                    <a:lnTo>
                      <a:pt x="14713" y="6256"/>
                    </a:lnTo>
                    <a:lnTo>
                      <a:pt x="147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25"/>
              <p:cNvSpPr/>
              <p:nvPr/>
            </p:nvSpPr>
            <p:spPr>
              <a:xfrm>
                <a:off x="3488885" y="3938193"/>
                <a:ext cx="254844" cy="300623"/>
              </a:xfrm>
              <a:custGeom>
                <a:avLst/>
                <a:gdLst/>
                <a:ahLst/>
                <a:cxnLst/>
                <a:rect l="l" t="t" r="r" b="b"/>
                <a:pathLst>
                  <a:path w="8172" h="9640" extrusionOk="0">
                    <a:moveTo>
                      <a:pt x="7866" y="265"/>
                    </a:moveTo>
                    <a:cubicBezTo>
                      <a:pt x="7869" y="265"/>
                      <a:pt x="7871" y="265"/>
                      <a:pt x="7874" y="266"/>
                    </a:cubicBezTo>
                    <a:cubicBezTo>
                      <a:pt x="7884" y="266"/>
                      <a:pt x="7892" y="267"/>
                      <a:pt x="7900" y="271"/>
                    </a:cubicBezTo>
                    <a:cubicBezTo>
                      <a:pt x="7909" y="274"/>
                      <a:pt x="7915" y="279"/>
                      <a:pt x="7922" y="283"/>
                    </a:cubicBezTo>
                    <a:cubicBezTo>
                      <a:pt x="7929" y="289"/>
                      <a:pt x="7935" y="294"/>
                      <a:pt x="7939" y="302"/>
                    </a:cubicBezTo>
                    <a:cubicBezTo>
                      <a:pt x="7946" y="309"/>
                      <a:pt x="7951" y="316"/>
                      <a:pt x="7953" y="325"/>
                    </a:cubicBezTo>
                    <a:cubicBezTo>
                      <a:pt x="7964" y="346"/>
                      <a:pt x="7966" y="368"/>
                      <a:pt x="7966" y="395"/>
                    </a:cubicBezTo>
                    <a:lnTo>
                      <a:pt x="7966" y="4855"/>
                    </a:lnTo>
                    <a:cubicBezTo>
                      <a:pt x="7966" y="4868"/>
                      <a:pt x="7966" y="4881"/>
                      <a:pt x="7965" y="4894"/>
                    </a:cubicBezTo>
                    <a:cubicBezTo>
                      <a:pt x="7961" y="4905"/>
                      <a:pt x="7959" y="4919"/>
                      <a:pt x="7956" y="4932"/>
                    </a:cubicBezTo>
                    <a:cubicBezTo>
                      <a:pt x="7952" y="4947"/>
                      <a:pt x="7949" y="4961"/>
                      <a:pt x="7943" y="4974"/>
                    </a:cubicBezTo>
                    <a:cubicBezTo>
                      <a:pt x="7938" y="4987"/>
                      <a:pt x="7932" y="5001"/>
                      <a:pt x="7925" y="5013"/>
                    </a:cubicBezTo>
                    <a:cubicBezTo>
                      <a:pt x="7920" y="5026"/>
                      <a:pt x="7910" y="5040"/>
                      <a:pt x="7903" y="5052"/>
                    </a:cubicBezTo>
                    <a:cubicBezTo>
                      <a:pt x="7896" y="5062"/>
                      <a:pt x="7887" y="5076"/>
                      <a:pt x="7879" y="5088"/>
                    </a:cubicBezTo>
                    <a:cubicBezTo>
                      <a:pt x="7872" y="5098"/>
                      <a:pt x="7860" y="5111"/>
                      <a:pt x="7851" y="5119"/>
                    </a:cubicBezTo>
                    <a:cubicBezTo>
                      <a:pt x="7844" y="5128"/>
                      <a:pt x="7831" y="5139"/>
                      <a:pt x="7823" y="5147"/>
                    </a:cubicBezTo>
                    <a:cubicBezTo>
                      <a:pt x="7813" y="5154"/>
                      <a:pt x="7795" y="5167"/>
                      <a:pt x="7785" y="5171"/>
                    </a:cubicBezTo>
                    <a:cubicBezTo>
                      <a:pt x="7384" y="5401"/>
                      <a:pt x="6997" y="5622"/>
                      <a:pt x="6595" y="5852"/>
                    </a:cubicBezTo>
                    <a:cubicBezTo>
                      <a:pt x="6192" y="6082"/>
                      <a:pt x="5807" y="6302"/>
                      <a:pt x="5404" y="6532"/>
                    </a:cubicBezTo>
                    <a:cubicBezTo>
                      <a:pt x="5002" y="6762"/>
                      <a:pt x="4615" y="6982"/>
                      <a:pt x="4211" y="7211"/>
                    </a:cubicBezTo>
                    <a:cubicBezTo>
                      <a:pt x="3809" y="7441"/>
                      <a:pt x="3418" y="7661"/>
                      <a:pt x="3014" y="7888"/>
                    </a:cubicBezTo>
                    <a:cubicBezTo>
                      <a:pt x="2608" y="8117"/>
                      <a:pt x="2217" y="8334"/>
                      <a:pt x="1812" y="8562"/>
                    </a:cubicBezTo>
                    <a:cubicBezTo>
                      <a:pt x="1339" y="8827"/>
                      <a:pt x="883" y="9081"/>
                      <a:pt x="409" y="9345"/>
                    </a:cubicBezTo>
                    <a:cubicBezTo>
                      <a:pt x="397" y="9350"/>
                      <a:pt x="387" y="9355"/>
                      <a:pt x="376" y="9359"/>
                    </a:cubicBezTo>
                    <a:cubicBezTo>
                      <a:pt x="363" y="9362"/>
                      <a:pt x="355" y="9363"/>
                      <a:pt x="345" y="9366"/>
                    </a:cubicBezTo>
                    <a:cubicBezTo>
                      <a:pt x="337" y="9367"/>
                      <a:pt x="331" y="9368"/>
                      <a:pt x="325" y="9368"/>
                    </a:cubicBezTo>
                    <a:cubicBezTo>
                      <a:pt x="322" y="9368"/>
                      <a:pt x="320" y="9368"/>
                      <a:pt x="317" y="9368"/>
                    </a:cubicBezTo>
                    <a:cubicBezTo>
                      <a:pt x="305" y="9368"/>
                      <a:pt x="298" y="9366"/>
                      <a:pt x="289" y="9362"/>
                    </a:cubicBezTo>
                    <a:cubicBezTo>
                      <a:pt x="281" y="9359"/>
                      <a:pt x="273" y="9355"/>
                      <a:pt x="266" y="9350"/>
                    </a:cubicBezTo>
                    <a:cubicBezTo>
                      <a:pt x="259" y="9345"/>
                      <a:pt x="253" y="9339"/>
                      <a:pt x="248" y="9332"/>
                    </a:cubicBezTo>
                    <a:cubicBezTo>
                      <a:pt x="243" y="9324"/>
                      <a:pt x="238" y="9317"/>
                      <a:pt x="233" y="9309"/>
                    </a:cubicBezTo>
                    <a:cubicBezTo>
                      <a:pt x="225" y="9288"/>
                      <a:pt x="222" y="9265"/>
                      <a:pt x="222" y="9237"/>
                    </a:cubicBezTo>
                    <a:lnTo>
                      <a:pt x="222" y="4776"/>
                    </a:lnTo>
                    <a:cubicBezTo>
                      <a:pt x="222" y="4764"/>
                      <a:pt x="223" y="4751"/>
                      <a:pt x="225" y="4738"/>
                    </a:cubicBezTo>
                    <a:cubicBezTo>
                      <a:pt x="226" y="4725"/>
                      <a:pt x="230" y="4711"/>
                      <a:pt x="233" y="4699"/>
                    </a:cubicBezTo>
                    <a:cubicBezTo>
                      <a:pt x="236" y="4686"/>
                      <a:pt x="240" y="4672"/>
                      <a:pt x="246" y="4659"/>
                    </a:cubicBezTo>
                    <a:cubicBezTo>
                      <a:pt x="252" y="4646"/>
                      <a:pt x="258" y="4632"/>
                      <a:pt x="265" y="4620"/>
                    </a:cubicBezTo>
                    <a:cubicBezTo>
                      <a:pt x="269" y="4607"/>
                      <a:pt x="279" y="4593"/>
                      <a:pt x="286" y="4582"/>
                    </a:cubicBezTo>
                    <a:cubicBezTo>
                      <a:pt x="294" y="4570"/>
                      <a:pt x="302" y="4557"/>
                      <a:pt x="311" y="4546"/>
                    </a:cubicBezTo>
                    <a:cubicBezTo>
                      <a:pt x="319" y="4537"/>
                      <a:pt x="331" y="4524"/>
                      <a:pt x="340" y="4515"/>
                    </a:cubicBezTo>
                    <a:cubicBezTo>
                      <a:pt x="348" y="4507"/>
                      <a:pt x="361" y="4495"/>
                      <a:pt x="370" y="4488"/>
                    </a:cubicBezTo>
                    <a:cubicBezTo>
                      <a:pt x="381" y="4479"/>
                      <a:pt x="397" y="4469"/>
                      <a:pt x="409" y="4464"/>
                    </a:cubicBezTo>
                    <a:cubicBezTo>
                      <a:pt x="813" y="4241"/>
                      <a:pt x="1230" y="4009"/>
                      <a:pt x="1631" y="3784"/>
                    </a:cubicBezTo>
                    <a:cubicBezTo>
                      <a:pt x="2030" y="3559"/>
                      <a:pt x="2446" y="3326"/>
                      <a:pt x="2847" y="3101"/>
                    </a:cubicBezTo>
                    <a:cubicBezTo>
                      <a:pt x="3245" y="2876"/>
                      <a:pt x="3661" y="2644"/>
                      <a:pt x="4060" y="2416"/>
                    </a:cubicBezTo>
                    <a:cubicBezTo>
                      <a:pt x="4457" y="2191"/>
                      <a:pt x="4873" y="1955"/>
                      <a:pt x="5269" y="1728"/>
                    </a:cubicBezTo>
                    <a:cubicBezTo>
                      <a:pt x="5666" y="1502"/>
                      <a:pt x="6080" y="1266"/>
                      <a:pt x="6477" y="1041"/>
                    </a:cubicBezTo>
                    <a:cubicBezTo>
                      <a:pt x="6907" y="793"/>
                      <a:pt x="7354" y="537"/>
                      <a:pt x="7784" y="290"/>
                    </a:cubicBezTo>
                    <a:cubicBezTo>
                      <a:pt x="7795" y="286"/>
                      <a:pt x="7805" y="280"/>
                      <a:pt x="7815" y="276"/>
                    </a:cubicBezTo>
                    <a:cubicBezTo>
                      <a:pt x="7828" y="271"/>
                      <a:pt x="7834" y="269"/>
                      <a:pt x="7846" y="267"/>
                    </a:cubicBezTo>
                    <a:cubicBezTo>
                      <a:pt x="7854" y="266"/>
                      <a:pt x="7860" y="265"/>
                      <a:pt x="7866" y="265"/>
                    </a:cubicBezTo>
                    <a:close/>
                    <a:moveTo>
                      <a:pt x="7953" y="1"/>
                    </a:moveTo>
                    <a:cubicBezTo>
                      <a:pt x="7949" y="1"/>
                      <a:pt x="7944" y="1"/>
                      <a:pt x="7939" y="1"/>
                    </a:cubicBezTo>
                    <a:cubicBezTo>
                      <a:pt x="7925" y="1"/>
                      <a:pt x="7913" y="3"/>
                      <a:pt x="7896" y="7"/>
                    </a:cubicBezTo>
                    <a:cubicBezTo>
                      <a:pt x="7880" y="10"/>
                      <a:pt x="7870" y="14"/>
                      <a:pt x="7851" y="20"/>
                    </a:cubicBezTo>
                    <a:cubicBezTo>
                      <a:pt x="7827" y="28"/>
                      <a:pt x="7805" y="39"/>
                      <a:pt x="7780" y="53"/>
                    </a:cubicBezTo>
                    <a:cubicBezTo>
                      <a:pt x="7350" y="300"/>
                      <a:pt x="6904" y="555"/>
                      <a:pt x="6473" y="801"/>
                    </a:cubicBezTo>
                    <a:cubicBezTo>
                      <a:pt x="6076" y="1028"/>
                      <a:pt x="5663" y="1263"/>
                      <a:pt x="5265" y="1489"/>
                    </a:cubicBezTo>
                    <a:cubicBezTo>
                      <a:pt x="4868" y="1716"/>
                      <a:pt x="4456" y="1949"/>
                      <a:pt x="4056" y="2176"/>
                    </a:cubicBezTo>
                    <a:cubicBezTo>
                      <a:pt x="3658" y="2401"/>
                      <a:pt x="3244" y="2636"/>
                      <a:pt x="2843" y="2861"/>
                    </a:cubicBezTo>
                    <a:cubicBezTo>
                      <a:pt x="2444" y="3086"/>
                      <a:pt x="2027" y="3319"/>
                      <a:pt x="1626" y="3544"/>
                    </a:cubicBezTo>
                    <a:cubicBezTo>
                      <a:pt x="1225" y="3768"/>
                      <a:pt x="807" y="3999"/>
                      <a:pt x="404" y="4222"/>
                    </a:cubicBezTo>
                    <a:cubicBezTo>
                      <a:pt x="391" y="4229"/>
                      <a:pt x="376" y="4239"/>
                      <a:pt x="363" y="4248"/>
                    </a:cubicBezTo>
                    <a:cubicBezTo>
                      <a:pt x="348" y="4257"/>
                      <a:pt x="331" y="4271"/>
                      <a:pt x="317" y="4283"/>
                    </a:cubicBezTo>
                    <a:cubicBezTo>
                      <a:pt x="304" y="4293"/>
                      <a:pt x="286" y="4308"/>
                      <a:pt x="272" y="4321"/>
                    </a:cubicBezTo>
                    <a:cubicBezTo>
                      <a:pt x="259" y="4334"/>
                      <a:pt x="240" y="4352"/>
                      <a:pt x="229" y="4366"/>
                    </a:cubicBezTo>
                    <a:cubicBezTo>
                      <a:pt x="216" y="4383"/>
                      <a:pt x="200" y="4400"/>
                      <a:pt x="187" y="4416"/>
                    </a:cubicBezTo>
                    <a:cubicBezTo>
                      <a:pt x="169" y="4441"/>
                      <a:pt x="147" y="4472"/>
                      <a:pt x="131" y="4498"/>
                    </a:cubicBezTo>
                    <a:cubicBezTo>
                      <a:pt x="115" y="4523"/>
                      <a:pt x="97" y="4557"/>
                      <a:pt x="85" y="4584"/>
                    </a:cubicBezTo>
                    <a:cubicBezTo>
                      <a:pt x="71" y="4613"/>
                      <a:pt x="58" y="4645"/>
                      <a:pt x="46" y="4674"/>
                    </a:cubicBezTo>
                    <a:cubicBezTo>
                      <a:pt x="38" y="4702"/>
                      <a:pt x="29" y="4735"/>
                      <a:pt x="22" y="4764"/>
                    </a:cubicBezTo>
                    <a:cubicBezTo>
                      <a:pt x="10" y="4809"/>
                      <a:pt x="6" y="4855"/>
                      <a:pt x="0" y="4895"/>
                    </a:cubicBezTo>
                    <a:lnTo>
                      <a:pt x="0" y="9355"/>
                    </a:lnTo>
                    <a:cubicBezTo>
                      <a:pt x="0" y="9385"/>
                      <a:pt x="2" y="9415"/>
                      <a:pt x="8" y="9441"/>
                    </a:cubicBezTo>
                    <a:cubicBezTo>
                      <a:pt x="10" y="9457"/>
                      <a:pt x="15" y="9471"/>
                      <a:pt x="20" y="9487"/>
                    </a:cubicBezTo>
                    <a:cubicBezTo>
                      <a:pt x="25" y="9501"/>
                      <a:pt x="31" y="9516"/>
                      <a:pt x="38" y="9527"/>
                    </a:cubicBezTo>
                    <a:cubicBezTo>
                      <a:pt x="45" y="9540"/>
                      <a:pt x="52" y="9550"/>
                      <a:pt x="61" y="9562"/>
                    </a:cubicBezTo>
                    <a:cubicBezTo>
                      <a:pt x="71" y="9573"/>
                      <a:pt x="78" y="9582"/>
                      <a:pt x="88" y="9590"/>
                    </a:cubicBezTo>
                    <a:cubicBezTo>
                      <a:pt x="100" y="9599"/>
                      <a:pt x="108" y="9605"/>
                      <a:pt x="121" y="9612"/>
                    </a:cubicBezTo>
                    <a:cubicBezTo>
                      <a:pt x="133" y="9619"/>
                      <a:pt x="144" y="9625"/>
                      <a:pt x="157" y="9628"/>
                    </a:cubicBezTo>
                    <a:cubicBezTo>
                      <a:pt x="171" y="9633"/>
                      <a:pt x="181" y="9635"/>
                      <a:pt x="196" y="9636"/>
                    </a:cubicBezTo>
                    <a:cubicBezTo>
                      <a:pt x="212" y="9639"/>
                      <a:pt x="223" y="9639"/>
                      <a:pt x="239" y="9639"/>
                    </a:cubicBezTo>
                    <a:cubicBezTo>
                      <a:pt x="255" y="9639"/>
                      <a:pt x="268" y="9636"/>
                      <a:pt x="284" y="9633"/>
                    </a:cubicBezTo>
                    <a:cubicBezTo>
                      <a:pt x="301" y="9631"/>
                      <a:pt x="312" y="9626"/>
                      <a:pt x="331" y="9621"/>
                    </a:cubicBezTo>
                    <a:cubicBezTo>
                      <a:pt x="355" y="9612"/>
                      <a:pt x="377" y="9603"/>
                      <a:pt x="403" y="9589"/>
                    </a:cubicBezTo>
                    <a:cubicBezTo>
                      <a:pt x="877" y="9324"/>
                      <a:pt x="1333" y="9071"/>
                      <a:pt x="1806" y="8807"/>
                    </a:cubicBezTo>
                    <a:cubicBezTo>
                      <a:pt x="2214" y="8580"/>
                      <a:pt x="2604" y="8361"/>
                      <a:pt x="3008" y="8133"/>
                    </a:cubicBezTo>
                    <a:cubicBezTo>
                      <a:pt x="3413" y="7905"/>
                      <a:pt x="3801" y="7684"/>
                      <a:pt x="4205" y="7455"/>
                    </a:cubicBezTo>
                    <a:cubicBezTo>
                      <a:pt x="4241" y="7435"/>
                      <a:pt x="4277" y="7414"/>
                      <a:pt x="4313" y="7395"/>
                    </a:cubicBezTo>
                    <a:cubicBezTo>
                      <a:pt x="4678" y="7188"/>
                      <a:pt x="5032" y="6987"/>
                      <a:pt x="5399" y="6778"/>
                    </a:cubicBezTo>
                    <a:cubicBezTo>
                      <a:pt x="5801" y="6550"/>
                      <a:pt x="6188" y="6328"/>
                      <a:pt x="6591" y="6098"/>
                    </a:cubicBezTo>
                    <a:cubicBezTo>
                      <a:pt x="6993" y="5868"/>
                      <a:pt x="7378" y="5648"/>
                      <a:pt x="7780" y="5418"/>
                    </a:cubicBezTo>
                    <a:cubicBezTo>
                      <a:pt x="7792" y="5408"/>
                      <a:pt x="7808" y="5400"/>
                      <a:pt x="7821" y="5391"/>
                    </a:cubicBezTo>
                    <a:cubicBezTo>
                      <a:pt x="7834" y="5382"/>
                      <a:pt x="7853" y="5368"/>
                      <a:pt x="7866" y="5356"/>
                    </a:cubicBezTo>
                    <a:cubicBezTo>
                      <a:pt x="7880" y="5346"/>
                      <a:pt x="7899" y="5329"/>
                      <a:pt x="7910" y="5318"/>
                    </a:cubicBezTo>
                    <a:cubicBezTo>
                      <a:pt x="7923" y="5305"/>
                      <a:pt x="7942" y="5286"/>
                      <a:pt x="7953" y="5272"/>
                    </a:cubicBezTo>
                    <a:cubicBezTo>
                      <a:pt x="7966" y="5256"/>
                      <a:pt x="7981" y="5239"/>
                      <a:pt x="7994" y="5221"/>
                    </a:cubicBezTo>
                    <a:cubicBezTo>
                      <a:pt x="8011" y="5198"/>
                      <a:pt x="8033" y="5167"/>
                      <a:pt x="8050" y="5141"/>
                    </a:cubicBezTo>
                    <a:cubicBezTo>
                      <a:pt x="8066" y="5113"/>
                      <a:pt x="8083" y="5080"/>
                      <a:pt x="8096" y="5053"/>
                    </a:cubicBezTo>
                    <a:cubicBezTo>
                      <a:pt x="8109" y="5026"/>
                      <a:pt x="8122" y="4991"/>
                      <a:pt x="8132" y="4963"/>
                    </a:cubicBezTo>
                    <a:cubicBezTo>
                      <a:pt x="8143" y="4934"/>
                      <a:pt x="8152" y="4902"/>
                      <a:pt x="8158" y="4873"/>
                    </a:cubicBezTo>
                    <a:cubicBezTo>
                      <a:pt x="8166" y="4829"/>
                      <a:pt x="8172" y="4783"/>
                      <a:pt x="8172" y="4743"/>
                    </a:cubicBezTo>
                    <a:lnTo>
                      <a:pt x="8172" y="949"/>
                    </a:lnTo>
                    <a:lnTo>
                      <a:pt x="8172" y="282"/>
                    </a:lnTo>
                    <a:cubicBezTo>
                      <a:pt x="8172" y="253"/>
                      <a:pt x="8169" y="224"/>
                      <a:pt x="8165" y="197"/>
                    </a:cubicBezTo>
                    <a:cubicBezTo>
                      <a:pt x="8162" y="181"/>
                      <a:pt x="8159" y="166"/>
                      <a:pt x="8153" y="152"/>
                    </a:cubicBezTo>
                    <a:cubicBezTo>
                      <a:pt x="8148" y="139"/>
                      <a:pt x="8143" y="125"/>
                      <a:pt x="8136" y="113"/>
                    </a:cubicBezTo>
                    <a:cubicBezTo>
                      <a:pt x="8130" y="100"/>
                      <a:pt x="8123" y="89"/>
                      <a:pt x="8114" y="79"/>
                    </a:cubicBezTo>
                    <a:cubicBezTo>
                      <a:pt x="8104" y="67"/>
                      <a:pt x="8097" y="59"/>
                      <a:pt x="8087" y="50"/>
                    </a:cubicBezTo>
                    <a:cubicBezTo>
                      <a:pt x="8079" y="41"/>
                      <a:pt x="8067" y="36"/>
                      <a:pt x="8057" y="28"/>
                    </a:cubicBezTo>
                    <a:cubicBezTo>
                      <a:pt x="8044" y="21"/>
                      <a:pt x="8033" y="16"/>
                      <a:pt x="8021" y="13"/>
                    </a:cubicBezTo>
                    <a:cubicBezTo>
                      <a:pt x="8007" y="7"/>
                      <a:pt x="7995" y="5"/>
                      <a:pt x="7981" y="3"/>
                    </a:cubicBezTo>
                    <a:cubicBezTo>
                      <a:pt x="7971" y="2"/>
                      <a:pt x="7963" y="1"/>
                      <a:pt x="7953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25"/>
              <p:cNvSpPr/>
              <p:nvPr/>
            </p:nvSpPr>
            <p:spPr>
              <a:xfrm>
                <a:off x="3488011" y="3937257"/>
                <a:ext cx="256808" cy="302526"/>
              </a:xfrm>
              <a:custGeom>
                <a:avLst/>
                <a:gdLst/>
                <a:ahLst/>
                <a:cxnLst/>
                <a:rect l="l" t="t" r="r" b="b"/>
                <a:pathLst>
                  <a:path w="8235" h="9701" extrusionOk="0">
                    <a:moveTo>
                      <a:pt x="7900" y="324"/>
                    </a:moveTo>
                    <a:cubicBezTo>
                      <a:pt x="7907" y="324"/>
                      <a:pt x="7910" y="326"/>
                      <a:pt x="7917" y="327"/>
                    </a:cubicBezTo>
                    <a:cubicBezTo>
                      <a:pt x="7923" y="330"/>
                      <a:pt x="7927" y="332"/>
                      <a:pt x="7931" y="335"/>
                    </a:cubicBezTo>
                    <a:cubicBezTo>
                      <a:pt x="7935" y="340"/>
                      <a:pt x="7938" y="342"/>
                      <a:pt x="7943" y="347"/>
                    </a:cubicBezTo>
                    <a:cubicBezTo>
                      <a:pt x="7948" y="353"/>
                      <a:pt x="7950" y="359"/>
                      <a:pt x="7953" y="366"/>
                    </a:cubicBezTo>
                    <a:cubicBezTo>
                      <a:pt x="7960" y="382"/>
                      <a:pt x="7964" y="402"/>
                      <a:pt x="7964" y="424"/>
                    </a:cubicBezTo>
                    <a:lnTo>
                      <a:pt x="7964" y="4883"/>
                    </a:lnTo>
                    <a:cubicBezTo>
                      <a:pt x="7964" y="4895"/>
                      <a:pt x="7964" y="4905"/>
                      <a:pt x="7963" y="4918"/>
                    </a:cubicBezTo>
                    <a:cubicBezTo>
                      <a:pt x="7960" y="4928"/>
                      <a:pt x="7958" y="4941"/>
                      <a:pt x="7956" y="4954"/>
                    </a:cubicBezTo>
                    <a:cubicBezTo>
                      <a:pt x="7951" y="4967"/>
                      <a:pt x="7948" y="4978"/>
                      <a:pt x="7943" y="4991"/>
                    </a:cubicBezTo>
                    <a:cubicBezTo>
                      <a:pt x="7938" y="5003"/>
                      <a:pt x="7931" y="5017"/>
                      <a:pt x="7927" y="5027"/>
                    </a:cubicBezTo>
                    <a:cubicBezTo>
                      <a:pt x="7921" y="5040"/>
                      <a:pt x="7914" y="5053"/>
                      <a:pt x="7907" y="5063"/>
                    </a:cubicBezTo>
                    <a:cubicBezTo>
                      <a:pt x="7900" y="5072"/>
                      <a:pt x="7891" y="5086"/>
                      <a:pt x="7884" y="5096"/>
                    </a:cubicBezTo>
                    <a:cubicBezTo>
                      <a:pt x="7877" y="5105"/>
                      <a:pt x="7865" y="5118"/>
                      <a:pt x="7858" y="5125"/>
                    </a:cubicBezTo>
                    <a:cubicBezTo>
                      <a:pt x="7851" y="5133"/>
                      <a:pt x="7838" y="5142"/>
                      <a:pt x="7831" y="5149"/>
                    </a:cubicBezTo>
                    <a:cubicBezTo>
                      <a:pt x="7822" y="5158"/>
                      <a:pt x="7808" y="5168"/>
                      <a:pt x="7799" y="5172"/>
                    </a:cubicBezTo>
                    <a:cubicBezTo>
                      <a:pt x="7396" y="5402"/>
                      <a:pt x="7011" y="5624"/>
                      <a:pt x="6609" y="5854"/>
                    </a:cubicBezTo>
                    <a:cubicBezTo>
                      <a:pt x="6206" y="6084"/>
                      <a:pt x="5821" y="6304"/>
                      <a:pt x="5418" y="6534"/>
                    </a:cubicBezTo>
                    <a:cubicBezTo>
                      <a:pt x="5016" y="6764"/>
                      <a:pt x="4629" y="6984"/>
                      <a:pt x="4225" y="7212"/>
                    </a:cubicBezTo>
                    <a:cubicBezTo>
                      <a:pt x="3822" y="7442"/>
                      <a:pt x="3431" y="7662"/>
                      <a:pt x="3027" y="7889"/>
                    </a:cubicBezTo>
                    <a:cubicBezTo>
                      <a:pt x="2623" y="8118"/>
                      <a:pt x="2234" y="8335"/>
                      <a:pt x="1827" y="8564"/>
                    </a:cubicBezTo>
                    <a:cubicBezTo>
                      <a:pt x="1354" y="8828"/>
                      <a:pt x="898" y="9083"/>
                      <a:pt x="424" y="9346"/>
                    </a:cubicBezTo>
                    <a:cubicBezTo>
                      <a:pt x="415" y="9352"/>
                      <a:pt x="405" y="9354"/>
                      <a:pt x="396" y="9359"/>
                    </a:cubicBezTo>
                    <a:cubicBezTo>
                      <a:pt x="386" y="9362"/>
                      <a:pt x="381" y="9362"/>
                      <a:pt x="372" y="9363"/>
                    </a:cubicBezTo>
                    <a:lnTo>
                      <a:pt x="350" y="9363"/>
                    </a:lnTo>
                    <a:cubicBezTo>
                      <a:pt x="340" y="9363"/>
                      <a:pt x="337" y="9362"/>
                      <a:pt x="332" y="9360"/>
                    </a:cubicBezTo>
                    <a:cubicBezTo>
                      <a:pt x="326" y="9359"/>
                      <a:pt x="323" y="9356"/>
                      <a:pt x="317" y="9353"/>
                    </a:cubicBezTo>
                    <a:cubicBezTo>
                      <a:pt x="312" y="9349"/>
                      <a:pt x="309" y="9346"/>
                      <a:pt x="304" y="9340"/>
                    </a:cubicBezTo>
                    <a:cubicBezTo>
                      <a:pt x="301" y="9334"/>
                      <a:pt x="297" y="9330"/>
                      <a:pt x="294" y="9323"/>
                    </a:cubicBezTo>
                    <a:cubicBezTo>
                      <a:pt x="287" y="9308"/>
                      <a:pt x="283" y="9288"/>
                      <a:pt x="283" y="9267"/>
                    </a:cubicBezTo>
                    <a:lnTo>
                      <a:pt x="283" y="4806"/>
                    </a:lnTo>
                    <a:cubicBezTo>
                      <a:pt x="283" y="4796"/>
                      <a:pt x="283" y="4784"/>
                      <a:pt x="286" y="4774"/>
                    </a:cubicBezTo>
                    <a:cubicBezTo>
                      <a:pt x="287" y="4762"/>
                      <a:pt x="289" y="4751"/>
                      <a:pt x="293" y="4738"/>
                    </a:cubicBezTo>
                    <a:cubicBezTo>
                      <a:pt x="296" y="4727"/>
                      <a:pt x="300" y="4715"/>
                      <a:pt x="304" y="4702"/>
                    </a:cubicBezTo>
                    <a:cubicBezTo>
                      <a:pt x="309" y="4691"/>
                      <a:pt x="316" y="4676"/>
                      <a:pt x="322" y="4666"/>
                    </a:cubicBezTo>
                    <a:cubicBezTo>
                      <a:pt x="326" y="4653"/>
                      <a:pt x="333" y="4640"/>
                      <a:pt x="340" y="4630"/>
                    </a:cubicBezTo>
                    <a:cubicBezTo>
                      <a:pt x="347" y="4622"/>
                      <a:pt x="358" y="4607"/>
                      <a:pt x="365" y="4597"/>
                    </a:cubicBezTo>
                    <a:cubicBezTo>
                      <a:pt x="372" y="4589"/>
                      <a:pt x="382" y="4576"/>
                      <a:pt x="389" y="4568"/>
                    </a:cubicBezTo>
                    <a:cubicBezTo>
                      <a:pt x="396" y="4561"/>
                      <a:pt x="409" y="4551"/>
                      <a:pt x="416" y="4545"/>
                    </a:cubicBezTo>
                    <a:cubicBezTo>
                      <a:pt x="427" y="4537"/>
                      <a:pt x="441" y="4528"/>
                      <a:pt x="451" y="4522"/>
                    </a:cubicBezTo>
                    <a:cubicBezTo>
                      <a:pt x="854" y="4300"/>
                      <a:pt x="1272" y="4068"/>
                      <a:pt x="1673" y="3842"/>
                    </a:cubicBezTo>
                    <a:cubicBezTo>
                      <a:pt x="2076" y="3618"/>
                      <a:pt x="2490" y="3385"/>
                      <a:pt x="2891" y="3160"/>
                    </a:cubicBezTo>
                    <a:cubicBezTo>
                      <a:pt x="3290" y="2935"/>
                      <a:pt x="3704" y="2702"/>
                      <a:pt x="4104" y="2475"/>
                    </a:cubicBezTo>
                    <a:cubicBezTo>
                      <a:pt x="4501" y="2248"/>
                      <a:pt x="4916" y="2014"/>
                      <a:pt x="5313" y="1787"/>
                    </a:cubicBezTo>
                    <a:cubicBezTo>
                      <a:pt x="5710" y="1561"/>
                      <a:pt x="6124" y="1325"/>
                      <a:pt x="6521" y="1098"/>
                    </a:cubicBezTo>
                    <a:cubicBezTo>
                      <a:pt x="6951" y="852"/>
                      <a:pt x="7398" y="595"/>
                      <a:pt x="7828" y="349"/>
                    </a:cubicBezTo>
                    <a:cubicBezTo>
                      <a:pt x="7836" y="343"/>
                      <a:pt x="7845" y="340"/>
                      <a:pt x="7855" y="336"/>
                    </a:cubicBezTo>
                    <a:cubicBezTo>
                      <a:pt x="7865" y="333"/>
                      <a:pt x="7871" y="332"/>
                      <a:pt x="7879" y="330"/>
                    </a:cubicBezTo>
                    <a:cubicBezTo>
                      <a:pt x="7885" y="330"/>
                      <a:pt x="7888" y="330"/>
                      <a:pt x="7892" y="324"/>
                    </a:cubicBezTo>
                    <a:close/>
                    <a:moveTo>
                      <a:pt x="7900" y="268"/>
                    </a:moveTo>
                    <a:cubicBezTo>
                      <a:pt x="7887" y="268"/>
                      <a:pt x="7878" y="268"/>
                      <a:pt x="7864" y="270"/>
                    </a:cubicBezTo>
                    <a:cubicBezTo>
                      <a:pt x="7849" y="273"/>
                      <a:pt x="7842" y="274"/>
                      <a:pt x="7828" y="280"/>
                    </a:cubicBezTo>
                    <a:cubicBezTo>
                      <a:pt x="7815" y="284"/>
                      <a:pt x="7805" y="290"/>
                      <a:pt x="7792" y="297"/>
                    </a:cubicBezTo>
                    <a:cubicBezTo>
                      <a:pt x="7362" y="543"/>
                      <a:pt x="6916" y="799"/>
                      <a:pt x="6485" y="1045"/>
                    </a:cubicBezTo>
                    <a:cubicBezTo>
                      <a:pt x="6088" y="1272"/>
                      <a:pt x="5674" y="1506"/>
                      <a:pt x="5277" y="1733"/>
                    </a:cubicBezTo>
                    <a:cubicBezTo>
                      <a:pt x="4880" y="1959"/>
                      <a:pt x="4466" y="2195"/>
                      <a:pt x="4068" y="2422"/>
                    </a:cubicBezTo>
                    <a:cubicBezTo>
                      <a:pt x="3668" y="2646"/>
                      <a:pt x="3256" y="2882"/>
                      <a:pt x="2855" y="3106"/>
                    </a:cubicBezTo>
                    <a:cubicBezTo>
                      <a:pt x="2457" y="3331"/>
                      <a:pt x="2040" y="3565"/>
                      <a:pt x="1638" y="3789"/>
                    </a:cubicBezTo>
                    <a:cubicBezTo>
                      <a:pt x="1237" y="4013"/>
                      <a:pt x="820" y="4245"/>
                      <a:pt x="416" y="4468"/>
                    </a:cubicBezTo>
                    <a:cubicBezTo>
                      <a:pt x="405" y="4475"/>
                      <a:pt x="388" y="4488"/>
                      <a:pt x="375" y="4497"/>
                    </a:cubicBezTo>
                    <a:cubicBezTo>
                      <a:pt x="366" y="4504"/>
                      <a:pt x="352" y="4517"/>
                      <a:pt x="343" y="4525"/>
                    </a:cubicBezTo>
                    <a:cubicBezTo>
                      <a:pt x="333" y="4535"/>
                      <a:pt x="322" y="4550"/>
                      <a:pt x="312" y="4560"/>
                    </a:cubicBezTo>
                    <a:cubicBezTo>
                      <a:pt x="303" y="4571"/>
                      <a:pt x="293" y="4586"/>
                      <a:pt x="286" y="4597"/>
                    </a:cubicBezTo>
                    <a:cubicBezTo>
                      <a:pt x="278" y="4610"/>
                      <a:pt x="268" y="4626"/>
                      <a:pt x="261" y="4639"/>
                    </a:cubicBezTo>
                    <a:cubicBezTo>
                      <a:pt x="254" y="4653"/>
                      <a:pt x="247" y="4668"/>
                      <a:pt x="243" y="4682"/>
                    </a:cubicBezTo>
                    <a:cubicBezTo>
                      <a:pt x="237" y="4695"/>
                      <a:pt x="231" y="4711"/>
                      <a:pt x="228" y="4725"/>
                    </a:cubicBezTo>
                    <a:cubicBezTo>
                      <a:pt x="224" y="4739"/>
                      <a:pt x="221" y="4754"/>
                      <a:pt x="218" y="4768"/>
                    </a:cubicBezTo>
                    <a:cubicBezTo>
                      <a:pt x="217" y="4783"/>
                      <a:pt x="215" y="4796"/>
                      <a:pt x="215" y="4810"/>
                    </a:cubicBezTo>
                    <a:lnTo>
                      <a:pt x="215" y="9270"/>
                    </a:lnTo>
                    <a:cubicBezTo>
                      <a:pt x="215" y="9303"/>
                      <a:pt x="221" y="9327"/>
                      <a:pt x="231" y="9353"/>
                    </a:cubicBezTo>
                    <a:cubicBezTo>
                      <a:pt x="237" y="9366"/>
                      <a:pt x="243" y="9375"/>
                      <a:pt x="250" y="9383"/>
                    </a:cubicBezTo>
                    <a:cubicBezTo>
                      <a:pt x="257" y="9392"/>
                      <a:pt x="264" y="9402"/>
                      <a:pt x="274" y="9409"/>
                    </a:cubicBezTo>
                    <a:cubicBezTo>
                      <a:pt x="283" y="9416"/>
                      <a:pt x="293" y="9421"/>
                      <a:pt x="304" y="9425"/>
                    </a:cubicBezTo>
                    <a:cubicBezTo>
                      <a:pt x="316" y="9428"/>
                      <a:pt x="324" y="9429"/>
                      <a:pt x="339" y="9432"/>
                    </a:cubicBezTo>
                    <a:cubicBezTo>
                      <a:pt x="345" y="9432"/>
                      <a:pt x="350" y="9432"/>
                      <a:pt x="343" y="9435"/>
                    </a:cubicBezTo>
                    <a:cubicBezTo>
                      <a:pt x="350" y="9435"/>
                      <a:pt x="358" y="9435"/>
                      <a:pt x="366" y="9433"/>
                    </a:cubicBezTo>
                    <a:cubicBezTo>
                      <a:pt x="381" y="9432"/>
                      <a:pt x="389" y="9428"/>
                      <a:pt x="402" y="9425"/>
                    </a:cubicBezTo>
                    <a:cubicBezTo>
                      <a:pt x="415" y="9421"/>
                      <a:pt x="427" y="9415"/>
                      <a:pt x="439" y="9408"/>
                    </a:cubicBezTo>
                    <a:cubicBezTo>
                      <a:pt x="914" y="9144"/>
                      <a:pt x="1371" y="8890"/>
                      <a:pt x="1843" y="8627"/>
                    </a:cubicBezTo>
                    <a:cubicBezTo>
                      <a:pt x="2251" y="8400"/>
                      <a:pt x="2641" y="8181"/>
                      <a:pt x="3046" y="7953"/>
                    </a:cubicBezTo>
                    <a:cubicBezTo>
                      <a:pt x="3450" y="7724"/>
                      <a:pt x="3838" y="7503"/>
                      <a:pt x="4242" y="7276"/>
                    </a:cubicBezTo>
                    <a:cubicBezTo>
                      <a:pt x="4646" y="7045"/>
                      <a:pt x="5034" y="6826"/>
                      <a:pt x="5437" y="6596"/>
                    </a:cubicBezTo>
                    <a:cubicBezTo>
                      <a:pt x="5839" y="6367"/>
                      <a:pt x="6226" y="6147"/>
                      <a:pt x="6629" y="5917"/>
                    </a:cubicBezTo>
                    <a:cubicBezTo>
                      <a:pt x="7031" y="5687"/>
                      <a:pt x="7418" y="5466"/>
                      <a:pt x="7819" y="5235"/>
                    </a:cubicBezTo>
                    <a:cubicBezTo>
                      <a:pt x="7831" y="5228"/>
                      <a:pt x="7849" y="5215"/>
                      <a:pt x="7859" y="5207"/>
                    </a:cubicBezTo>
                    <a:cubicBezTo>
                      <a:pt x="7869" y="5198"/>
                      <a:pt x="7884" y="5185"/>
                      <a:pt x="7892" y="5177"/>
                    </a:cubicBezTo>
                    <a:cubicBezTo>
                      <a:pt x="7901" y="5166"/>
                      <a:pt x="7914" y="5152"/>
                      <a:pt x="7923" y="5142"/>
                    </a:cubicBezTo>
                    <a:cubicBezTo>
                      <a:pt x="7931" y="5131"/>
                      <a:pt x="7943" y="5116"/>
                      <a:pt x="7950" y="5105"/>
                    </a:cubicBezTo>
                    <a:cubicBezTo>
                      <a:pt x="7957" y="5092"/>
                      <a:pt x="7966" y="5076"/>
                      <a:pt x="7973" y="5063"/>
                    </a:cubicBezTo>
                    <a:cubicBezTo>
                      <a:pt x="7980" y="5050"/>
                      <a:pt x="7987" y="5034"/>
                      <a:pt x="7993" y="5020"/>
                    </a:cubicBezTo>
                    <a:cubicBezTo>
                      <a:pt x="7999" y="5007"/>
                      <a:pt x="8003" y="4991"/>
                      <a:pt x="8007" y="4977"/>
                    </a:cubicBezTo>
                    <a:cubicBezTo>
                      <a:pt x="8010" y="4962"/>
                      <a:pt x="8015" y="4948"/>
                      <a:pt x="8016" y="4934"/>
                    </a:cubicBezTo>
                    <a:cubicBezTo>
                      <a:pt x="8020" y="4918"/>
                      <a:pt x="8020" y="4903"/>
                      <a:pt x="8020" y="4890"/>
                    </a:cubicBezTo>
                    <a:lnTo>
                      <a:pt x="8020" y="429"/>
                    </a:lnTo>
                    <a:cubicBezTo>
                      <a:pt x="8020" y="398"/>
                      <a:pt x="8016" y="370"/>
                      <a:pt x="8006" y="347"/>
                    </a:cubicBezTo>
                    <a:cubicBezTo>
                      <a:pt x="8000" y="336"/>
                      <a:pt x="7994" y="326"/>
                      <a:pt x="7987" y="317"/>
                    </a:cubicBezTo>
                    <a:cubicBezTo>
                      <a:pt x="7981" y="307"/>
                      <a:pt x="7974" y="299"/>
                      <a:pt x="7964" y="291"/>
                    </a:cubicBezTo>
                    <a:cubicBezTo>
                      <a:pt x="7953" y="284"/>
                      <a:pt x="7944" y="278"/>
                      <a:pt x="7934" y="276"/>
                    </a:cubicBezTo>
                    <a:cubicBezTo>
                      <a:pt x="7921" y="271"/>
                      <a:pt x="7912" y="270"/>
                      <a:pt x="7900" y="268"/>
                    </a:cubicBezTo>
                    <a:close/>
                    <a:moveTo>
                      <a:pt x="7987" y="53"/>
                    </a:moveTo>
                    <a:cubicBezTo>
                      <a:pt x="7996" y="53"/>
                      <a:pt x="8002" y="53"/>
                      <a:pt x="8010" y="54"/>
                    </a:cubicBezTo>
                    <a:cubicBezTo>
                      <a:pt x="8023" y="57"/>
                      <a:pt x="8030" y="58"/>
                      <a:pt x="8043" y="61"/>
                    </a:cubicBezTo>
                    <a:cubicBezTo>
                      <a:pt x="8053" y="66"/>
                      <a:pt x="8061" y="69"/>
                      <a:pt x="8072" y="74"/>
                    </a:cubicBezTo>
                    <a:cubicBezTo>
                      <a:pt x="8081" y="80"/>
                      <a:pt x="8088" y="86"/>
                      <a:pt x="8096" y="93"/>
                    </a:cubicBezTo>
                    <a:cubicBezTo>
                      <a:pt x="8107" y="100"/>
                      <a:pt x="8114" y="107"/>
                      <a:pt x="8121" y="116"/>
                    </a:cubicBezTo>
                    <a:cubicBezTo>
                      <a:pt x="8128" y="125"/>
                      <a:pt x="8132" y="133"/>
                      <a:pt x="8138" y="145"/>
                    </a:cubicBezTo>
                    <a:cubicBezTo>
                      <a:pt x="8145" y="155"/>
                      <a:pt x="8151" y="168"/>
                      <a:pt x="8154" y="181"/>
                    </a:cubicBezTo>
                    <a:cubicBezTo>
                      <a:pt x="8160" y="194"/>
                      <a:pt x="8161" y="205"/>
                      <a:pt x="8165" y="219"/>
                    </a:cubicBezTo>
                    <a:cubicBezTo>
                      <a:pt x="8171" y="244"/>
                      <a:pt x="8173" y="270"/>
                      <a:pt x="8173" y="299"/>
                    </a:cubicBezTo>
                    <a:lnTo>
                      <a:pt x="8173" y="4760"/>
                    </a:lnTo>
                    <a:cubicBezTo>
                      <a:pt x="8173" y="4798"/>
                      <a:pt x="8167" y="4842"/>
                      <a:pt x="8158" y="4885"/>
                    </a:cubicBezTo>
                    <a:cubicBezTo>
                      <a:pt x="8153" y="4912"/>
                      <a:pt x="8144" y="4945"/>
                      <a:pt x="8135" y="4971"/>
                    </a:cubicBezTo>
                    <a:cubicBezTo>
                      <a:pt x="8124" y="5000"/>
                      <a:pt x="8111" y="5033"/>
                      <a:pt x="8099" y="5060"/>
                    </a:cubicBezTo>
                    <a:cubicBezTo>
                      <a:pt x="8086" y="5086"/>
                      <a:pt x="8069" y="5119"/>
                      <a:pt x="8053" y="5143"/>
                    </a:cubicBezTo>
                    <a:cubicBezTo>
                      <a:pt x="8038" y="5169"/>
                      <a:pt x="8017" y="5200"/>
                      <a:pt x="8000" y="5223"/>
                    </a:cubicBezTo>
                    <a:cubicBezTo>
                      <a:pt x="7987" y="5240"/>
                      <a:pt x="7973" y="5257"/>
                      <a:pt x="7960" y="5271"/>
                    </a:cubicBezTo>
                    <a:cubicBezTo>
                      <a:pt x="7948" y="5284"/>
                      <a:pt x="7931" y="5302"/>
                      <a:pt x="7920" y="5315"/>
                    </a:cubicBezTo>
                    <a:cubicBezTo>
                      <a:pt x="7907" y="5326"/>
                      <a:pt x="7888" y="5342"/>
                      <a:pt x="7877" y="5352"/>
                    </a:cubicBezTo>
                    <a:cubicBezTo>
                      <a:pt x="7864" y="5363"/>
                      <a:pt x="7845" y="5378"/>
                      <a:pt x="7833" y="5386"/>
                    </a:cubicBezTo>
                    <a:cubicBezTo>
                      <a:pt x="7820" y="5395"/>
                      <a:pt x="7806" y="5405"/>
                      <a:pt x="7793" y="5412"/>
                    </a:cubicBezTo>
                    <a:cubicBezTo>
                      <a:pt x="7391" y="5641"/>
                      <a:pt x="7007" y="5862"/>
                      <a:pt x="6604" y="6092"/>
                    </a:cubicBezTo>
                    <a:cubicBezTo>
                      <a:pt x="6202" y="6322"/>
                      <a:pt x="5815" y="6542"/>
                      <a:pt x="5412" y="6772"/>
                    </a:cubicBezTo>
                    <a:cubicBezTo>
                      <a:pt x="5046" y="6981"/>
                      <a:pt x="4692" y="7182"/>
                      <a:pt x="4327" y="7389"/>
                    </a:cubicBezTo>
                    <a:lnTo>
                      <a:pt x="4219" y="7449"/>
                    </a:lnTo>
                    <a:cubicBezTo>
                      <a:pt x="3817" y="7680"/>
                      <a:pt x="3427" y="7899"/>
                      <a:pt x="3022" y="8127"/>
                    </a:cubicBezTo>
                    <a:cubicBezTo>
                      <a:pt x="2618" y="8355"/>
                      <a:pt x="2228" y="8574"/>
                      <a:pt x="1821" y="8801"/>
                    </a:cubicBezTo>
                    <a:cubicBezTo>
                      <a:pt x="1350" y="9065"/>
                      <a:pt x="892" y="9320"/>
                      <a:pt x="418" y="9583"/>
                    </a:cubicBezTo>
                    <a:cubicBezTo>
                      <a:pt x="396" y="9594"/>
                      <a:pt x="375" y="9605"/>
                      <a:pt x="352" y="9613"/>
                    </a:cubicBezTo>
                    <a:cubicBezTo>
                      <a:pt x="336" y="9620"/>
                      <a:pt x="324" y="9622"/>
                      <a:pt x="309" y="9626"/>
                    </a:cubicBezTo>
                    <a:cubicBezTo>
                      <a:pt x="294" y="9629"/>
                      <a:pt x="283" y="9630"/>
                      <a:pt x="268" y="9630"/>
                    </a:cubicBezTo>
                    <a:cubicBezTo>
                      <a:pt x="257" y="9630"/>
                      <a:pt x="245" y="9630"/>
                      <a:pt x="232" y="9629"/>
                    </a:cubicBezTo>
                    <a:cubicBezTo>
                      <a:pt x="222" y="9628"/>
                      <a:pt x="211" y="9626"/>
                      <a:pt x="201" y="9622"/>
                    </a:cubicBezTo>
                    <a:cubicBezTo>
                      <a:pt x="189" y="9619"/>
                      <a:pt x="181" y="9615"/>
                      <a:pt x="171" y="9609"/>
                    </a:cubicBezTo>
                    <a:cubicBezTo>
                      <a:pt x="159" y="9605"/>
                      <a:pt x="152" y="9599"/>
                      <a:pt x="143" y="9592"/>
                    </a:cubicBezTo>
                    <a:cubicBezTo>
                      <a:pt x="135" y="9584"/>
                      <a:pt x="128" y="9577"/>
                      <a:pt x="120" y="9569"/>
                    </a:cubicBezTo>
                    <a:cubicBezTo>
                      <a:pt x="113" y="9557"/>
                      <a:pt x="106" y="9548"/>
                      <a:pt x="100" y="9537"/>
                    </a:cubicBezTo>
                    <a:cubicBezTo>
                      <a:pt x="93" y="9527"/>
                      <a:pt x="87" y="9514"/>
                      <a:pt x="84" y="9501"/>
                    </a:cubicBezTo>
                    <a:cubicBezTo>
                      <a:pt x="79" y="9487"/>
                      <a:pt x="77" y="9475"/>
                      <a:pt x="73" y="9461"/>
                    </a:cubicBezTo>
                    <a:cubicBezTo>
                      <a:pt x="67" y="9438"/>
                      <a:pt x="66" y="9410"/>
                      <a:pt x="66" y="9382"/>
                    </a:cubicBezTo>
                    <a:lnTo>
                      <a:pt x="66" y="4921"/>
                    </a:lnTo>
                    <a:cubicBezTo>
                      <a:pt x="66" y="4883"/>
                      <a:pt x="71" y="4840"/>
                      <a:pt x="80" y="4797"/>
                    </a:cubicBezTo>
                    <a:cubicBezTo>
                      <a:pt x="87" y="4768"/>
                      <a:pt x="96" y="4738"/>
                      <a:pt x="106" y="4711"/>
                    </a:cubicBezTo>
                    <a:cubicBezTo>
                      <a:pt x="115" y="4683"/>
                      <a:pt x="129" y="4652"/>
                      <a:pt x="142" y="4624"/>
                    </a:cubicBezTo>
                    <a:cubicBezTo>
                      <a:pt x="152" y="4597"/>
                      <a:pt x="171" y="4567"/>
                      <a:pt x="186" y="4540"/>
                    </a:cubicBezTo>
                    <a:cubicBezTo>
                      <a:pt x="202" y="4515"/>
                      <a:pt x="224" y="4485"/>
                      <a:pt x="240" y="4463"/>
                    </a:cubicBezTo>
                    <a:cubicBezTo>
                      <a:pt x="253" y="4446"/>
                      <a:pt x="267" y="4429"/>
                      <a:pt x="280" y="4415"/>
                    </a:cubicBezTo>
                    <a:cubicBezTo>
                      <a:pt x="293" y="4400"/>
                      <a:pt x="309" y="4384"/>
                      <a:pt x="322" y="4371"/>
                    </a:cubicBezTo>
                    <a:cubicBezTo>
                      <a:pt x="333" y="4359"/>
                      <a:pt x="352" y="4344"/>
                      <a:pt x="365" y="4334"/>
                    </a:cubicBezTo>
                    <a:cubicBezTo>
                      <a:pt x="379" y="4323"/>
                      <a:pt x="396" y="4310"/>
                      <a:pt x="409" y="4301"/>
                    </a:cubicBezTo>
                    <a:cubicBezTo>
                      <a:pt x="422" y="4292"/>
                      <a:pt x="437" y="4284"/>
                      <a:pt x="448" y="4277"/>
                    </a:cubicBezTo>
                    <a:cubicBezTo>
                      <a:pt x="851" y="4054"/>
                      <a:pt x="1270" y="3821"/>
                      <a:pt x="1670" y="3597"/>
                    </a:cubicBezTo>
                    <a:cubicBezTo>
                      <a:pt x="2073" y="3372"/>
                      <a:pt x="2488" y="3138"/>
                      <a:pt x="2889" y="2914"/>
                    </a:cubicBezTo>
                    <a:cubicBezTo>
                      <a:pt x="3287" y="2689"/>
                      <a:pt x="3703" y="2455"/>
                      <a:pt x="4103" y="2229"/>
                    </a:cubicBezTo>
                    <a:cubicBezTo>
                      <a:pt x="4499" y="2005"/>
                      <a:pt x="4915" y="1769"/>
                      <a:pt x="5312" y="1542"/>
                    </a:cubicBezTo>
                    <a:cubicBezTo>
                      <a:pt x="5709" y="1316"/>
                      <a:pt x="6123" y="1081"/>
                      <a:pt x="6519" y="855"/>
                    </a:cubicBezTo>
                    <a:cubicBezTo>
                      <a:pt x="6938" y="615"/>
                      <a:pt x="7370" y="368"/>
                      <a:pt x="7787" y="129"/>
                    </a:cubicBezTo>
                    <a:lnTo>
                      <a:pt x="7828" y="107"/>
                    </a:lnTo>
                    <a:cubicBezTo>
                      <a:pt x="7852" y="94"/>
                      <a:pt x="7871" y="86"/>
                      <a:pt x="7894" y="76"/>
                    </a:cubicBezTo>
                    <a:cubicBezTo>
                      <a:pt x="7910" y="71"/>
                      <a:pt x="7920" y="67"/>
                      <a:pt x="7935" y="64"/>
                    </a:cubicBezTo>
                    <a:cubicBezTo>
                      <a:pt x="7950" y="60"/>
                      <a:pt x="7960" y="58"/>
                      <a:pt x="7974" y="58"/>
                    </a:cubicBezTo>
                    <a:cubicBezTo>
                      <a:pt x="7980" y="58"/>
                      <a:pt x="7984" y="58"/>
                      <a:pt x="7987" y="53"/>
                    </a:cubicBezTo>
                    <a:close/>
                    <a:moveTo>
                      <a:pt x="7984" y="0"/>
                    </a:moveTo>
                    <a:cubicBezTo>
                      <a:pt x="7979" y="0"/>
                      <a:pt x="7974" y="1"/>
                      <a:pt x="7969" y="1"/>
                    </a:cubicBezTo>
                    <a:cubicBezTo>
                      <a:pt x="7951" y="2"/>
                      <a:pt x="7938" y="4"/>
                      <a:pt x="7921" y="8"/>
                    </a:cubicBezTo>
                    <a:cubicBezTo>
                      <a:pt x="7901" y="11"/>
                      <a:pt x="7889" y="15"/>
                      <a:pt x="7871" y="23"/>
                    </a:cubicBezTo>
                    <a:cubicBezTo>
                      <a:pt x="7843" y="33"/>
                      <a:pt x="7822" y="43"/>
                      <a:pt x="7795" y="58"/>
                    </a:cubicBezTo>
                    <a:lnTo>
                      <a:pt x="7756" y="80"/>
                    </a:lnTo>
                    <a:cubicBezTo>
                      <a:pt x="7336" y="319"/>
                      <a:pt x="6903" y="567"/>
                      <a:pt x="6486" y="806"/>
                    </a:cubicBezTo>
                    <a:cubicBezTo>
                      <a:pt x="6090" y="1032"/>
                      <a:pt x="5675" y="1268"/>
                      <a:pt x="5279" y="1495"/>
                    </a:cubicBezTo>
                    <a:cubicBezTo>
                      <a:pt x="4882" y="1720"/>
                      <a:pt x="4468" y="1953"/>
                      <a:pt x="4070" y="2180"/>
                    </a:cubicBezTo>
                    <a:cubicBezTo>
                      <a:pt x="3670" y="2405"/>
                      <a:pt x="3257" y="2641"/>
                      <a:pt x="2856" y="2865"/>
                    </a:cubicBezTo>
                    <a:cubicBezTo>
                      <a:pt x="2458" y="3092"/>
                      <a:pt x="2041" y="3323"/>
                      <a:pt x="1640" y="3548"/>
                    </a:cubicBezTo>
                    <a:cubicBezTo>
                      <a:pt x="1239" y="3773"/>
                      <a:pt x="820" y="4005"/>
                      <a:pt x="418" y="4228"/>
                    </a:cubicBezTo>
                    <a:cubicBezTo>
                      <a:pt x="404" y="4235"/>
                      <a:pt x="388" y="4245"/>
                      <a:pt x="373" y="4255"/>
                    </a:cubicBezTo>
                    <a:cubicBezTo>
                      <a:pt x="359" y="4264"/>
                      <a:pt x="339" y="4278"/>
                      <a:pt x="324" y="4291"/>
                    </a:cubicBezTo>
                    <a:cubicBezTo>
                      <a:pt x="310" y="4301"/>
                      <a:pt x="291" y="4320"/>
                      <a:pt x="277" y="4331"/>
                    </a:cubicBezTo>
                    <a:cubicBezTo>
                      <a:pt x="263" y="4346"/>
                      <a:pt x="247" y="4364"/>
                      <a:pt x="232" y="4379"/>
                    </a:cubicBezTo>
                    <a:cubicBezTo>
                      <a:pt x="218" y="4394"/>
                      <a:pt x="202" y="4415"/>
                      <a:pt x="189" y="4430"/>
                    </a:cubicBezTo>
                    <a:cubicBezTo>
                      <a:pt x="172" y="4452"/>
                      <a:pt x="151" y="4485"/>
                      <a:pt x="132" y="4514"/>
                    </a:cubicBezTo>
                    <a:cubicBezTo>
                      <a:pt x="116" y="4543"/>
                      <a:pt x="96" y="4576"/>
                      <a:pt x="83" y="4603"/>
                    </a:cubicBezTo>
                    <a:cubicBezTo>
                      <a:pt x="69" y="4632"/>
                      <a:pt x="54" y="4666"/>
                      <a:pt x="44" y="4696"/>
                    </a:cubicBezTo>
                    <a:cubicBezTo>
                      <a:pt x="33" y="4725"/>
                      <a:pt x="24" y="4758"/>
                      <a:pt x="17" y="4790"/>
                    </a:cubicBezTo>
                    <a:cubicBezTo>
                      <a:pt x="7" y="4839"/>
                      <a:pt x="1" y="4885"/>
                      <a:pt x="1" y="4928"/>
                    </a:cubicBezTo>
                    <a:lnTo>
                      <a:pt x="1" y="9389"/>
                    </a:lnTo>
                    <a:cubicBezTo>
                      <a:pt x="1" y="9421"/>
                      <a:pt x="4" y="9452"/>
                      <a:pt x="10" y="9481"/>
                    </a:cubicBezTo>
                    <a:cubicBezTo>
                      <a:pt x="14" y="9498"/>
                      <a:pt x="17" y="9513"/>
                      <a:pt x="23" y="9528"/>
                    </a:cubicBezTo>
                    <a:cubicBezTo>
                      <a:pt x="28" y="9546"/>
                      <a:pt x="36" y="9560"/>
                      <a:pt x="43" y="9574"/>
                    </a:cubicBezTo>
                    <a:cubicBezTo>
                      <a:pt x="50" y="9589"/>
                      <a:pt x="59" y="9600"/>
                      <a:pt x="67" y="9613"/>
                    </a:cubicBezTo>
                    <a:cubicBezTo>
                      <a:pt x="79" y="9625"/>
                      <a:pt x="87" y="9635"/>
                      <a:pt x="100" y="9646"/>
                    </a:cubicBezTo>
                    <a:cubicBezTo>
                      <a:pt x="113" y="9655"/>
                      <a:pt x="123" y="9663"/>
                      <a:pt x="138" y="9671"/>
                    </a:cubicBezTo>
                    <a:cubicBezTo>
                      <a:pt x="152" y="9678"/>
                      <a:pt x="163" y="9684"/>
                      <a:pt x="179" y="9689"/>
                    </a:cubicBezTo>
                    <a:cubicBezTo>
                      <a:pt x="194" y="9694"/>
                      <a:pt x="207" y="9698"/>
                      <a:pt x="224" y="9699"/>
                    </a:cubicBezTo>
                    <a:cubicBezTo>
                      <a:pt x="237" y="9701"/>
                      <a:pt x="247" y="9701"/>
                      <a:pt x="253" y="9701"/>
                    </a:cubicBezTo>
                    <a:lnTo>
                      <a:pt x="267" y="9701"/>
                    </a:lnTo>
                    <a:cubicBezTo>
                      <a:pt x="284" y="9701"/>
                      <a:pt x="299" y="9699"/>
                      <a:pt x="317" y="9697"/>
                    </a:cubicBezTo>
                    <a:cubicBezTo>
                      <a:pt x="335" y="9692"/>
                      <a:pt x="349" y="9688"/>
                      <a:pt x="368" y="9681"/>
                    </a:cubicBezTo>
                    <a:cubicBezTo>
                      <a:pt x="395" y="9672"/>
                      <a:pt x="419" y="9662"/>
                      <a:pt x="445" y="9648"/>
                    </a:cubicBezTo>
                    <a:cubicBezTo>
                      <a:pt x="920" y="9385"/>
                      <a:pt x="1375" y="9130"/>
                      <a:pt x="1848" y="8866"/>
                    </a:cubicBezTo>
                    <a:cubicBezTo>
                      <a:pt x="2257" y="8638"/>
                      <a:pt x="2646" y="8420"/>
                      <a:pt x="3050" y="8191"/>
                    </a:cubicBezTo>
                    <a:cubicBezTo>
                      <a:pt x="3457" y="7964"/>
                      <a:pt x="3845" y="7743"/>
                      <a:pt x="4249" y="7514"/>
                    </a:cubicBezTo>
                    <a:lnTo>
                      <a:pt x="4357" y="7454"/>
                    </a:lnTo>
                    <a:cubicBezTo>
                      <a:pt x="4722" y="7247"/>
                      <a:pt x="5076" y="7045"/>
                      <a:pt x="5443" y="6837"/>
                    </a:cubicBezTo>
                    <a:cubicBezTo>
                      <a:pt x="5845" y="6608"/>
                      <a:pt x="6232" y="6387"/>
                      <a:pt x="6634" y="6157"/>
                    </a:cubicBezTo>
                    <a:cubicBezTo>
                      <a:pt x="7037" y="5927"/>
                      <a:pt x="7422" y="5707"/>
                      <a:pt x="7823" y="5477"/>
                    </a:cubicBezTo>
                    <a:cubicBezTo>
                      <a:pt x="7836" y="5467"/>
                      <a:pt x="7852" y="5457"/>
                      <a:pt x="7866" y="5448"/>
                    </a:cubicBezTo>
                    <a:cubicBezTo>
                      <a:pt x="7881" y="5438"/>
                      <a:pt x="7901" y="5424"/>
                      <a:pt x="7915" y="5412"/>
                    </a:cubicBezTo>
                    <a:cubicBezTo>
                      <a:pt x="7930" y="5401"/>
                      <a:pt x="7947" y="5384"/>
                      <a:pt x="7961" y="5371"/>
                    </a:cubicBezTo>
                    <a:cubicBezTo>
                      <a:pt x="7976" y="5356"/>
                      <a:pt x="7994" y="5338"/>
                      <a:pt x="8007" y="5323"/>
                    </a:cubicBezTo>
                    <a:cubicBezTo>
                      <a:pt x="8019" y="5307"/>
                      <a:pt x="8036" y="5287"/>
                      <a:pt x="8048" y="5271"/>
                    </a:cubicBezTo>
                    <a:cubicBezTo>
                      <a:pt x="8068" y="5247"/>
                      <a:pt x="8089" y="5214"/>
                      <a:pt x="8105" y="5187"/>
                    </a:cubicBezTo>
                    <a:cubicBezTo>
                      <a:pt x="8122" y="5161"/>
                      <a:pt x="8140" y="5126"/>
                      <a:pt x="8154" y="5097"/>
                    </a:cubicBezTo>
                    <a:cubicBezTo>
                      <a:pt x="8168" y="5069"/>
                      <a:pt x="8181" y="5034"/>
                      <a:pt x="8191" y="5004"/>
                    </a:cubicBezTo>
                    <a:cubicBezTo>
                      <a:pt x="8203" y="4975"/>
                      <a:pt x="8211" y="4941"/>
                      <a:pt x="8219" y="4911"/>
                    </a:cubicBezTo>
                    <a:cubicBezTo>
                      <a:pt x="8230" y="4863"/>
                      <a:pt x="8234" y="4816"/>
                      <a:pt x="8234" y="4773"/>
                    </a:cubicBezTo>
                    <a:lnTo>
                      <a:pt x="8234" y="312"/>
                    </a:lnTo>
                    <a:cubicBezTo>
                      <a:pt x="8234" y="280"/>
                      <a:pt x="8232" y="248"/>
                      <a:pt x="8226" y="219"/>
                    </a:cubicBezTo>
                    <a:cubicBezTo>
                      <a:pt x="8223" y="202"/>
                      <a:pt x="8219" y="188"/>
                      <a:pt x="8213" y="172"/>
                    </a:cubicBezTo>
                    <a:cubicBezTo>
                      <a:pt x="8209" y="155"/>
                      <a:pt x="8201" y="140"/>
                      <a:pt x="8194" y="126"/>
                    </a:cubicBezTo>
                    <a:cubicBezTo>
                      <a:pt x="8187" y="112"/>
                      <a:pt x="8180" y="100"/>
                      <a:pt x="8168" y="87"/>
                    </a:cubicBezTo>
                    <a:cubicBezTo>
                      <a:pt x="8160" y="74"/>
                      <a:pt x="8148" y="66"/>
                      <a:pt x="8138" y="54"/>
                    </a:cubicBezTo>
                    <a:cubicBezTo>
                      <a:pt x="8127" y="46"/>
                      <a:pt x="8115" y="37"/>
                      <a:pt x="8102" y="30"/>
                    </a:cubicBezTo>
                    <a:cubicBezTo>
                      <a:pt x="8088" y="23"/>
                      <a:pt x="8075" y="17"/>
                      <a:pt x="8061" y="11"/>
                    </a:cubicBezTo>
                    <a:cubicBezTo>
                      <a:pt x="8045" y="7"/>
                      <a:pt x="8032" y="4"/>
                      <a:pt x="8016" y="2"/>
                    </a:cubicBezTo>
                    <a:cubicBezTo>
                      <a:pt x="8005" y="1"/>
                      <a:pt x="7995" y="0"/>
                      <a:pt x="79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25"/>
              <p:cNvSpPr/>
              <p:nvPr/>
            </p:nvSpPr>
            <p:spPr>
              <a:xfrm>
                <a:off x="3225938" y="3978732"/>
                <a:ext cx="86102" cy="210499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6750" extrusionOk="0">
                    <a:moveTo>
                      <a:pt x="0" y="1"/>
                    </a:moveTo>
                    <a:lnTo>
                      <a:pt x="0" y="5079"/>
                    </a:lnTo>
                    <a:cubicBezTo>
                      <a:pt x="2" y="5106"/>
                      <a:pt x="45" y="5184"/>
                      <a:pt x="100" y="5214"/>
                    </a:cubicBezTo>
                    <a:lnTo>
                      <a:pt x="2761" y="6749"/>
                    </a:lnTo>
                    <a:lnTo>
                      <a:pt x="2761" y="1670"/>
                    </a:lnTo>
                    <a:cubicBezTo>
                      <a:pt x="2759" y="1643"/>
                      <a:pt x="2716" y="1566"/>
                      <a:pt x="2662" y="153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25"/>
              <p:cNvSpPr/>
              <p:nvPr/>
            </p:nvSpPr>
            <p:spPr>
              <a:xfrm>
                <a:off x="3347027" y="4044656"/>
                <a:ext cx="86071" cy="356102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11419" extrusionOk="0">
                    <a:moveTo>
                      <a:pt x="1" y="0"/>
                    </a:moveTo>
                    <a:lnTo>
                      <a:pt x="1" y="9749"/>
                    </a:lnTo>
                    <a:cubicBezTo>
                      <a:pt x="2" y="9776"/>
                      <a:pt x="45" y="9854"/>
                      <a:pt x="98" y="9884"/>
                    </a:cubicBezTo>
                    <a:lnTo>
                      <a:pt x="2759" y="11418"/>
                    </a:lnTo>
                    <a:lnTo>
                      <a:pt x="2759" y="1669"/>
                    </a:lnTo>
                    <a:cubicBezTo>
                      <a:pt x="2758" y="1642"/>
                      <a:pt x="2715" y="1564"/>
                      <a:pt x="2660" y="15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25"/>
              <p:cNvSpPr/>
              <p:nvPr/>
            </p:nvSpPr>
            <p:spPr>
              <a:xfrm>
                <a:off x="3495776" y="3946425"/>
                <a:ext cx="241559" cy="283939"/>
              </a:xfrm>
              <a:custGeom>
                <a:avLst/>
                <a:gdLst/>
                <a:ahLst/>
                <a:cxnLst/>
                <a:rect l="l" t="t" r="r" b="b"/>
                <a:pathLst>
                  <a:path w="7746" h="9105" extrusionOk="0">
                    <a:moveTo>
                      <a:pt x="1" y="4515"/>
                    </a:moveTo>
                    <a:lnTo>
                      <a:pt x="1" y="8974"/>
                    </a:lnTo>
                    <a:cubicBezTo>
                      <a:pt x="1" y="9001"/>
                      <a:pt x="4" y="9024"/>
                      <a:pt x="12" y="9045"/>
                    </a:cubicBezTo>
                    <a:cubicBezTo>
                      <a:pt x="17" y="9053"/>
                      <a:pt x="22" y="9060"/>
                      <a:pt x="27" y="9068"/>
                    </a:cubicBezTo>
                    <a:cubicBezTo>
                      <a:pt x="32" y="9075"/>
                      <a:pt x="38" y="9081"/>
                      <a:pt x="45" y="9086"/>
                    </a:cubicBezTo>
                    <a:cubicBezTo>
                      <a:pt x="52" y="9091"/>
                      <a:pt x="60" y="9095"/>
                      <a:pt x="68" y="9098"/>
                    </a:cubicBezTo>
                    <a:cubicBezTo>
                      <a:pt x="77" y="9102"/>
                      <a:pt x="84" y="9104"/>
                      <a:pt x="96" y="9104"/>
                    </a:cubicBezTo>
                    <a:cubicBezTo>
                      <a:pt x="106" y="9105"/>
                      <a:pt x="113" y="9104"/>
                      <a:pt x="124" y="9102"/>
                    </a:cubicBezTo>
                    <a:cubicBezTo>
                      <a:pt x="134" y="9099"/>
                      <a:pt x="142" y="9098"/>
                      <a:pt x="155" y="9095"/>
                    </a:cubicBezTo>
                    <a:cubicBezTo>
                      <a:pt x="166" y="9091"/>
                      <a:pt x="176" y="9086"/>
                      <a:pt x="188" y="9081"/>
                    </a:cubicBezTo>
                    <a:cubicBezTo>
                      <a:pt x="662" y="8817"/>
                      <a:pt x="1118" y="8563"/>
                      <a:pt x="1591" y="8298"/>
                    </a:cubicBezTo>
                    <a:cubicBezTo>
                      <a:pt x="1996" y="8070"/>
                      <a:pt x="2387" y="7853"/>
                      <a:pt x="2793" y="7624"/>
                    </a:cubicBezTo>
                    <a:cubicBezTo>
                      <a:pt x="3197" y="7397"/>
                      <a:pt x="3588" y="7177"/>
                      <a:pt x="3990" y="6947"/>
                    </a:cubicBezTo>
                    <a:cubicBezTo>
                      <a:pt x="4394" y="6718"/>
                      <a:pt x="4781" y="6498"/>
                      <a:pt x="5183" y="6268"/>
                    </a:cubicBezTo>
                    <a:cubicBezTo>
                      <a:pt x="5586" y="6038"/>
                      <a:pt x="5971" y="5818"/>
                      <a:pt x="6374" y="5588"/>
                    </a:cubicBezTo>
                    <a:cubicBezTo>
                      <a:pt x="6776" y="5358"/>
                      <a:pt x="7163" y="5137"/>
                      <a:pt x="7564" y="4907"/>
                    </a:cubicBezTo>
                    <a:cubicBezTo>
                      <a:pt x="7574" y="4903"/>
                      <a:pt x="7592" y="4890"/>
                      <a:pt x="7602" y="4883"/>
                    </a:cubicBezTo>
                    <a:cubicBezTo>
                      <a:pt x="7610" y="4875"/>
                      <a:pt x="7623" y="4864"/>
                      <a:pt x="7630" y="4855"/>
                    </a:cubicBezTo>
                    <a:cubicBezTo>
                      <a:pt x="7639" y="4847"/>
                      <a:pt x="7651" y="4834"/>
                      <a:pt x="7658" y="4824"/>
                    </a:cubicBezTo>
                    <a:cubicBezTo>
                      <a:pt x="7666" y="4812"/>
                      <a:pt x="7675" y="4798"/>
                      <a:pt x="7682" y="4788"/>
                    </a:cubicBezTo>
                    <a:cubicBezTo>
                      <a:pt x="7689" y="4776"/>
                      <a:pt x="7699" y="4762"/>
                      <a:pt x="7704" y="4749"/>
                    </a:cubicBezTo>
                    <a:cubicBezTo>
                      <a:pt x="7711" y="4737"/>
                      <a:pt x="7717" y="4723"/>
                      <a:pt x="7722" y="4710"/>
                    </a:cubicBezTo>
                    <a:cubicBezTo>
                      <a:pt x="7728" y="4697"/>
                      <a:pt x="7731" y="4683"/>
                      <a:pt x="7735" y="4668"/>
                    </a:cubicBezTo>
                    <a:cubicBezTo>
                      <a:pt x="7738" y="4655"/>
                      <a:pt x="7740" y="4641"/>
                      <a:pt x="7744" y="4630"/>
                    </a:cubicBezTo>
                    <a:cubicBezTo>
                      <a:pt x="7745" y="4617"/>
                      <a:pt x="7745" y="4604"/>
                      <a:pt x="7745" y="4591"/>
                    </a:cubicBezTo>
                    <a:lnTo>
                      <a:pt x="7745" y="131"/>
                    </a:lnTo>
                    <a:cubicBezTo>
                      <a:pt x="7745" y="104"/>
                      <a:pt x="7743" y="82"/>
                      <a:pt x="7732" y="61"/>
                    </a:cubicBezTo>
                    <a:cubicBezTo>
                      <a:pt x="7730" y="52"/>
                      <a:pt x="7725" y="45"/>
                      <a:pt x="7718" y="38"/>
                    </a:cubicBezTo>
                    <a:cubicBezTo>
                      <a:pt x="7714" y="30"/>
                      <a:pt x="7708" y="25"/>
                      <a:pt x="7701" y="19"/>
                    </a:cubicBezTo>
                    <a:cubicBezTo>
                      <a:pt x="7694" y="15"/>
                      <a:pt x="7688" y="10"/>
                      <a:pt x="7679" y="7"/>
                    </a:cubicBezTo>
                    <a:cubicBezTo>
                      <a:pt x="7671" y="3"/>
                      <a:pt x="7663" y="2"/>
                      <a:pt x="7653" y="2"/>
                    </a:cubicBezTo>
                    <a:cubicBezTo>
                      <a:pt x="7643" y="0"/>
                      <a:pt x="7636" y="2"/>
                      <a:pt x="7625" y="3"/>
                    </a:cubicBezTo>
                    <a:cubicBezTo>
                      <a:pt x="7613" y="5"/>
                      <a:pt x="7607" y="7"/>
                      <a:pt x="7594" y="12"/>
                    </a:cubicBezTo>
                    <a:cubicBezTo>
                      <a:pt x="7584" y="16"/>
                      <a:pt x="7574" y="22"/>
                      <a:pt x="7563" y="26"/>
                    </a:cubicBezTo>
                    <a:cubicBezTo>
                      <a:pt x="7133" y="273"/>
                      <a:pt x="6686" y="529"/>
                      <a:pt x="6256" y="777"/>
                    </a:cubicBezTo>
                    <a:cubicBezTo>
                      <a:pt x="5859" y="1002"/>
                      <a:pt x="5445" y="1238"/>
                      <a:pt x="5048" y="1464"/>
                    </a:cubicBezTo>
                    <a:cubicBezTo>
                      <a:pt x="4652" y="1691"/>
                      <a:pt x="4236" y="1927"/>
                      <a:pt x="3839" y="2152"/>
                    </a:cubicBezTo>
                    <a:cubicBezTo>
                      <a:pt x="3440" y="2380"/>
                      <a:pt x="3024" y="2612"/>
                      <a:pt x="2626" y="2837"/>
                    </a:cubicBezTo>
                    <a:cubicBezTo>
                      <a:pt x="2225" y="3062"/>
                      <a:pt x="1809" y="3295"/>
                      <a:pt x="1410" y="3520"/>
                    </a:cubicBezTo>
                    <a:cubicBezTo>
                      <a:pt x="1009" y="3745"/>
                      <a:pt x="592" y="3977"/>
                      <a:pt x="188" y="4200"/>
                    </a:cubicBezTo>
                    <a:cubicBezTo>
                      <a:pt x="176" y="4205"/>
                      <a:pt x="160" y="4215"/>
                      <a:pt x="149" y="4224"/>
                    </a:cubicBezTo>
                    <a:cubicBezTo>
                      <a:pt x="140" y="4231"/>
                      <a:pt x="127" y="4243"/>
                      <a:pt x="119" y="4251"/>
                    </a:cubicBezTo>
                    <a:cubicBezTo>
                      <a:pt x="110" y="4260"/>
                      <a:pt x="98" y="4273"/>
                      <a:pt x="90" y="4282"/>
                    </a:cubicBezTo>
                    <a:cubicBezTo>
                      <a:pt x="81" y="4293"/>
                      <a:pt x="73" y="4306"/>
                      <a:pt x="65" y="4318"/>
                    </a:cubicBezTo>
                    <a:cubicBezTo>
                      <a:pt x="58" y="4329"/>
                      <a:pt x="48" y="4343"/>
                      <a:pt x="44" y="4356"/>
                    </a:cubicBezTo>
                    <a:cubicBezTo>
                      <a:pt x="37" y="4368"/>
                      <a:pt x="31" y="4382"/>
                      <a:pt x="25" y="4395"/>
                    </a:cubicBezTo>
                    <a:cubicBezTo>
                      <a:pt x="19" y="4408"/>
                      <a:pt x="15" y="4422"/>
                      <a:pt x="12" y="4435"/>
                    </a:cubicBezTo>
                    <a:cubicBezTo>
                      <a:pt x="9" y="4447"/>
                      <a:pt x="5" y="4461"/>
                      <a:pt x="4" y="4474"/>
                    </a:cubicBezTo>
                    <a:cubicBezTo>
                      <a:pt x="1" y="4489"/>
                      <a:pt x="1" y="4502"/>
                      <a:pt x="1" y="451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25"/>
              <p:cNvSpPr/>
              <p:nvPr/>
            </p:nvSpPr>
            <p:spPr>
              <a:xfrm>
                <a:off x="3623476" y="3910563"/>
                <a:ext cx="219480" cy="292422"/>
              </a:xfrm>
              <a:custGeom>
                <a:avLst/>
                <a:gdLst/>
                <a:ahLst/>
                <a:cxnLst/>
                <a:rect l="l" t="t" r="r" b="b"/>
                <a:pathLst>
                  <a:path w="7038" h="9377" extrusionOk="0">
                    <a:moveTo>
                      <a:pt x="7038" y="0"/>
                    </a:moveTo>
                    <a:cubicBezTo>
                      <a:pt x="5942" y="633"/>
                      <a:pt x="4885" y="1239"/>
                      <a:pt x="3860" y="1829"/>
                    </a:cubicBezTo>
                    <a:lnTo>
                      <a:pt x="3860" y="5623"/>
                    </a:lnTo>
                    <a:cubicBezTo>
                      <a:pt x="3860" y="5665"/>
                      <a:pt x="3856" y="5709"/>
                      <a:pt x="3846" y="5754"/>
                    </a:cubicBezTo>
                    <a:cubicBezTo>
                      <a:pt x="3842" y="5782"/>
                      <a:pt x="3832" y="5815"/>
                      <a:pt x="3821" y="5844"/>
                    </a:cubicBezTo>
                    <a:cubicBezTo>
                      <a:pt x="3810" y="5873"/>
                      <a:pt x="3798" y="5906"/>
                      <a:pt x="3786" y="5933"/>
                    </a:cubicBezTo>
                    <a:cubicBezTo>
                      <a:pt x="3773" y="5961"/>
                      <a:pt x="3755" y="5995"/>
                      <a:pt x="3738" y="6021"/>
                    </a:cubicBezTo>
                    <a:cubicBezTo>
                      <a:pt x="3722" y="6047"/>
                      <a:pt x="3701" y="6079"/>
                      <a:pt x="3683" y="6103"/>
                    </a:cubicBezTo>
                    <a:cubicBezTo>
                      <a:pt x="3671" y="6119"/>
                      <a:pt x="3656" y="6136"/>
                      <a:pt x="3643" y="6153"/>
                    </a:cubicBezTo>
                    <a:cubicBezTo>
                      <a:pt x="3630" y="6168"/>
                      <a:pt x="3613" y="6185"/>
                      <a:pt x="3600" y="6198"/>
                    </a:cubicBezTo>
                    <a:cubicBezTo>
                      <a:pt x="3587" y="6211"/>
                      <a:pt x="3570" y="6227"/>
                      <a:pt x="3556" y="6237"/>
                    </a:cubicBezTo>
                    <a:cubicBezTo>
                      <a:pt x="3543" y="6248"/>
                      <a:pt x="3522" y="6263"/>
                      <a:pt x="3511" y="6271"/>
                    </a:cubicBezTo>
                    <a:cubicBezTo>
                      <a:pt x="3498" y="6280"/>
                      <a:pt x="3482" y="6290"/>
                      <a:pt x="3469" y="6299"/>
                    </a:cubicBezTo>
                    <a:cubicBezTo>
                      <a:pt x="3068" y="6529"/>
                      <a:pt x="2681" y="6750"/>
                      <a:pt x="2279" y="6979"/>
                    </a:cubicBezTo>
                    <a:cubicBezTo>
                      <a:pt x="1876" y="7210"/>
                      <a:pt x="1491" y="7430"/>
                      <a:pt x="1088" y="7659"/>
                    </a:cubicBezTo>
                    <a:cubicBezTo>
                      <a:pt x="722" y="7873"/>
                      <a:pt x="367" y="8074"/>
                      <a:pt x="0" y="8281"/>
                    </a:cubicBezTo>
                    <a:lnTo>
                      <a:pt x="0" y="9377"/>
                    </a:lnTo>
                    <a:lnTo>
                      <a:pt x="7038" y="5314"/>
                    </a:lnTo>
                    <a:lnTo>
                      <a:pt x="7038" y="4576"/>
                    </a:lnTo>
                    <a:lnTo>
                      <a:pt x="7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25"/>
              <p:cNvSpPr/>
              <p:nvPr/>
            </p:nvSpPr>
            <p:spPr>
              <a:xfrm>
                <a:off x="3622510" y="3909285"/>
                <a:ext cx="221569" cy="309293"/>
              </a:xfrm>
              <a:custGeom>
                <a:avLst/>
                <a:gdLst/>
                <a:ahLst/>
                <a:cxnLst/>
                <a:rect l="l" t="t" r="r" b="b"/>
                <a:pathLst>
                  <a:path w="7105" h="9918" extrusionOk="0">
                    <a:moveTo>
                      <a:pt x="7035" y="99"/>
                    </a:moveTo>
                    <a:lnTo>
                      <a:pt x="7035" y="5335"/>
                    </a:lnTo>
                    <a:lnTo>
                      <a:pt x="63" y="9360"/>
                    </a:lnTo>
                    <a:lnTo>
                      <a:pt x="63" y="8338"/>
                    </a:lnTo>
                    <a:cubicBezTo>
                      <a:pt x="422" y="8135"/>
                      <a:pt x="770" y="7937"/>
                      <a:pt x="1131" y="7730"/>
                    </a:cubicBezTo>
                    <a:cubicBezTo>
                      <a:pt x="1534" y="7503"/>
                      <a:pt x="1920" y="7281"/>
                      <a:pt x="2323" y="7051"/>
                    </a:cubicBezTo>
                    <a:cubicBezTo>
                      <a:pt x="2725" y="6821"/>
                      <a:pt x="3112" y="6600"/>
                      <a:pt x="3513" y="6370"/>
                    </a:cubicBezTo>
                    <a:cubicBezTo>
                      <a:pt x="3525" y="6361"/>
                      <a:pt x="3542" y="6350"/>
                      <a:pt x="3556" y="6341"/>
                    </a:cubicBezTo>
                    <a:cubicBezTo>
                      <a:pt x="3571" y="6332"/>
                      <a:pt x="3589" y="6318"/>
                      <a:pt x="3604" y="6305"/>
                    </a:cubicBezTo>
                    <a:cubicBezTo>
                      <a:pt x="3618" y="6295"/>
                      <a:pt x="3637" y="6276"/>
                      <a:pt x="3651" y="6263"/>
                    </a:cubicBezTo>
                    <a:cubicBezTo>
                      <a:pt x="3666" y="6249"/>
                      <a:pt x="3683" y="6232"/>
                      <a:pt x="3696" y="6217"/>
                    </a:cubicBezTo>
                    <a:cubicBezTo>
                      <a:pt x="3709" y="6201"/>
                      <a:pt x="3725" y="6181"/>
                      <a:pt x="3737" y="6166"/>
                    </a:cubicBezTo>
                    <a:cubicBezTo>
                      <a:pt x="3758" y="6140"/>
                      <a:pt x="3779" y="6108"/>
                      <a:pt x="3795" y="6081"/>
                    </a:cubicBezTo>
                    <a:cubicBezTo>
                      <a:pt x="3811" y="6053"/>
                      <a:pt x="3829" y="6019"/>
                      <a:pt x="3844" y="5990"/>
                    </a:cubicBezTo>
                    <a:cubicBezTo>
                      <a:pt x="3858" y="5961"/>
                      <a:pt x="3870" y="5928"/>
                      <a:pt x="3881" y="5897"/>
                    </a:cubicBezTo>
                    <a:cubicBezTo>
                      <a:pt x="3891" y="5868"/>
                      <a:pt x="3901" y="5835"/>
                      <a:pt x="3909" y="5803"/>
                    </a:cubicBezTo>
                    <a:cubicBezTo>
                      <a:pt x="3919" y="5757"/>
                      <a:pt x="3924" y="5708"/>
                      <a:pt x="3924" y="5665"/>
                    </a:cubicBezTo>
                    <a:lnTo>
                      <a:pt x="3924" y="1890"/>
                    </a:lnTo>
                    <a:cubicBezTo>
                      <a:pt x="4929" y="1314"/>
                      <a:pt x="5963" y="717"/>
                      <a:pt x="7035" y="99"/>
                    </a:cubicBezTo>
                    <a:close/>
                    <a:moveTo>
                      <a:pt x="7077" y="1"/>
                    </a:moveTo>
                    <a:lnTo>
                      <a:pt x="7056" y="14"/>
                    </a:lnTo>
                    <a:cubicBezTo>
                      <a:pt x="5960" y="646"/>
                      <a:pt x="4903" y="1256"/>
                      <a:pt x="3878" y="1843"/>
                    </a:cubicBezTo>
                    <a:lnTo>
                      <a:pt x="3863" y="1853"/>
                    </a:lnTo>
                    <a:lnTo>
                      <a:pt x="3863" y="5664"/>
                    </a:lnTo>
                    <a:cubicBezTo>
                      <a:pt x="3863" y="5703"/>
                      <a:pt x="3857" y="5746"/>
                      <a:pt x="3848" y="5789"/>
                    </a:cubicBezTo>
                    <a:cubicBezTo>
                      <a:pt x="3842" y="5816"/>
                      <a:pt x="3834" y="5849"/>
                      <a:pt x="3825" y="5875"/>
                    </a:cubicBezTo>
                    <a:cubicBezTo>
                      <a:pt x="3814" y="5904"/>
                      <a:pt x="3802" y="5937"/>
                      <a:pt x="3789" y="5964"/>
                    </a:cubicBezTo>
                    <a:cubicBezTo>
                      <a:pt x="3776" y="5990"/>
                      <a:pt x="3760" y="6023"/>
                      <a:pt x="3745" y="6048"/>
                    </a:cubicBezTo>
                    <a:cubicBezTo>
                      <a:pt x="3727" y="6074"/>
                      <a:pt x="3709" y="6104"/>
                      <a:pt x="3690" y="6127"/>
                    </a:cubicBezTo>
                    <a:cubicBezTo>
                      <a:pt x="3677" y="6144"/>
                      <a:pt x="3663" y="6161"/>
                      <a:pt x="3651" y="6176"/>
                    </a:cubicBezTo>
                    <a:cubicBezTo>
                      <a:pt x="3638" y="6189"/>
                      <a:pt x="3622" y="6206"/>
                      <a:pt x="3610" y="6219"/>
                    </a:cubicBezTo>
                    <a:cubicBezTo>
                      <a:pt x="3597" y="6230"/>
                      <a:pt x="3579" y="6246"/>
                      <a:pt x="3566" y="6256"/>
                    </a:cubicBezTo>
                    <a:cubicBezTo>
                      <a:pt x="3553" y="6268"/>
                      <a:pt x="3536" y="6282"/>
                      <a:pt x="3523" y="6291"/>
                    </a:cubicBezTo>
                    <a:cubicBezTo>
                      <a:pt x="3510" y="6299"/>
                      <a:pt x="3496" y="6309"/>
                      <a:pt x="3484" y="6317"/>
                    </a:cubicBezTo>
                    <a:cubicBezTo>
                      <a:pt x="3082" y="6547"/>
                      <a:pt x="2697" y="6766"/>
                      <a:pt x="2294" y="6997"/>
                    </a:cubicBezTo>
                    <a:cubicBezTo>
                      <a:pt x="1892" y="7227"/>
                      <a:pt x="1505" y="7447"/>
                      <a:pt x="1102" y="7677"/>
                    </a:cubicBezTo>
                    <a:cubicBezTo>
                      <a:pt x="736" y="7885"/>
                      <a:pt x="382" y="8086"/>
                      <a:pt x="17" y="8293"/>
                    </a:cubicBezTo>
                    <a:lnTo>
                      <a:pt x="1" y="8302"/>
                    </a:lnTo>
                    <a:lnTo>
                      <a:pt x="2" y="8302"/>
                    </a:lnTo>
                    <a:lnTo>
                      <a:pt x="2" y="9918"/>
                    </a:lnTo>
                    <a:lnTo>
                      <a:pt x="67" y="9918"/>
                    </a:lnTo>
                    <a:lnTo>
                      <a:pt x="67" y="9436"/>
                    </a:lnTo>
                    <a:lnTo>
                      <a:pt x="7104" y="5372"/>
                    </a:lnTo>
                    <a:lnTo>
                      <a:pt x="7104" y="28"/>
                    </a:lnTo>
                    <a:lnTo>
                      <a:pt x="70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25"/>
              <p:cNvSpPr/>
              <p:nvPr/>
            </p:nvSpPr>
            <p:spPr>
              <a:xfrm>
                <a:off x="3926183" y="4005364"/>
                <a:ext cx="137526" cy="167276"/>
              </a:xfrm>
              <a:custGeom>
                <a:avLst/>
                <a:gdLst/>
                <a:ahLst/>
                <a:cxnLst/>
                <a:rect l="l" t="t" r="r" b="b"/>
                <a:pathLst>
                  <a:path w="4410" h="5364" extrusionOk="0">
                    <a:moveTo>
                      <a:pt x="4410" y="1"/>
                    </a:moveTo>
                    <a:cubicBezTo>
                      <a:pt x="4270" y="113"/>
                      <a:pt x="4056" y="277"/>
                      <a:pt x="3912" y="389"/>
                    </a:cubicBezTo>
                    <a:cubicBezTo>
                      <a:pt x="3761" y="505"/>
                      <a:pt x="3617" y="615"/>
                      <a:pt x="3461" y="728"/>
                    </a:cubicBezTo>
                    <a:cubicBezTo>
                      <a:pt x="3307" y="843"/>
                      <a:pt x="3156" y="951"/>
                      <a:pt x="2998" y="1062"/>
                    </a:cubicBezTo>
                    <a:cubicBezTo>
                      <a:pt x="2756" y="1231"/>
                      <a:pt x="2531" y="1388"/>
                      <a:pt x="2280" y="1553"/>
                    </a:cubicBezTo>
                    <a:cubicBezTo>
                      <a:pt x="2032" y="1719"/>
                      <a:pt x="1794" y="1871"/>
                      <a:pt x="1540" y="2032"/>
                    </a:cubicBezTo>
                    <a:cubicBezTo>
                      <a:pt x="1284" y="2195"/>
                      <a:pt x="1040" y="2344"/>
                      <a:pt x="778" y="2502"/>
                    </a:cubicBezTo>
                    <a:cubicBezTo>
                      <a:pt x="518" y="2658"/>
                      <a:pt x="268" y="2806"/>
                      <a:pt x="0" y="2959"/>
                    </a:cubicBezTo>
                    <a:lnTo>
                      <a:pt x="0" y="5363"/>
                    </a:lnTo>
                    <a:cubicBezTo>
                      <a:pt x="1406" y="4551"/>
                      <a:pt x="2600" y="3776"/>
                      <a:pt x="3576" y="3046"/>
                    </a:cubicBezTo>
                    <a:cubicBezTo>
                      <a:pt x="3843" y="2847"/>
                      <a:pt x="4093" y="2650"/>
                      <a:pt x="4329" y="2459"/>
                    </a:cubicBezTo>
                    <a:cubicBezTo>
                      <a:pt x="4397" y="2403"/>
                      <a:pt x="4410" y="2313"/>
                      <a:pt x="4410" y="2313"/>
                    </a:cubicBezTo>
                    <a:lnTo>
                      <a:pt x="4410" y="1937"/>
                    </a:lnTo>
                    <a:lnTo>
                      <a:pt x="44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25"/>
              <p:cNvSpPr/>
              <p:nvPr/>
            </p:nvSpPr>
            <p:spPr>
              <a:xfrm>
                <a:off x="3925092" y="4003181"/>
                <a:ext cx="139553" cy="171112"/>
              </a:xfrm>
              <a:custGeom>
                <a:avLst/>
                <a:gdLst/>
                <a:ahLst/>
                <a:cxnLst/>
                <a:rect l="l" t="t" r="r" b="b"/>
                <a:pathLst>
                  <a:path w="4475" h="5487" extrusionOk="0">
                    <a:moveTo>
                      <a:pt x="4413" y="135"/>
                    </a:moveTo>
                    <a:lnTo>
                      <a:pt x="4413" y="2381"/>
                    </a:lnTo>
                    <a:cubicBezTo>
                      <a:pt x="4413" y="2381"/>
                      <a:pt x="4400" y="2459"/>
                      <a:pt x="4345" y="2505"/>
                    </a:cubicBezTo>
                    <a:cubicBezTo>
                      <a:pt x="4108" y="2699"/>
                      <a:pt x="3855" y="2896"/>
                      <a:pt x="3594" y="3091"/>
                    </a:cubicBezTo>
                    <a:cubicBezTo>
                      <a:pt x="2616" y="3819"/>
                      <a:pt x="1430" y="4588"/>
                      <a:pt x="67" y="5377"/>
                    </a:cubicBezTo>
                    <a:lnTo>
                      <a:pt x="67" y="3050"/>
                    </a:lnTo>
                    <a:cubicBezTo>
                      <a:pt x="337" y="2893"/>
                      <a:pt x="582" y="2749"/>
                      <a:pt x="830" y="2598"/>
                    </a:cubicBezTo>
                    <a:cubicBezTo>
                      <a:pt x="1101" y="2437"/>
                      <a:pt x="1341" y="2288"/>
                      <a:pt x="1592" y="2130"/>
                    </a:cubicBezTo>
                    <a:cubicBezTo>
                      <a:pt x="1855" y="1963"/>
                      <a:pt x="2091" y="1812"/>
                      <a:pt x="2333" y="1649"/>
                    </a:cubicBezTo>
                    <a:cubicBezTo>
                      <a:pt x="2587" y="1481"/>
                      <a:pt x="2814" y="1324"/>
                      <a:pt x="3050" y="1159"/>
                    </a:cubicBezTo>
                    <a:cubicBezTo>
                      <a:pt x="3214" y="1044"/>
                      <a:pt x="3361" y="936"/>
                      <a:pt x="3516" y="823"/>
                    </a:cubicBezTo>
                    <a:cubicBezTo>
                      <a:pt x="3674" y="705"/>
                      <a:pt x="3818" y="597"/>
                      <a:pt x="3967" y="482"/>
                    </a:cubicBezTo>
                    <a:lnTo>
                      <a:pt x="4072" y="399"/>
                    </a:lnTo>
                    <a:cubicBezTo>
                      <a:pt x="4186" y="312"/>
                      <a:pt x="4312" y="216"/>
                      <a:pt x="4413" y="135"/>
                    </a:cubicBezTo>
                    <a:close/>
                    <a:moveTo>
                      <a:pt x="4475" y="0"/>
                    </a:moveTo>
                    <a:lnTo>
                      <a:pt x="4423" y="43"/>
                    </a:lnTo>
                    <a:cubicBezTo>
                      <a:pt x="4315" y="131"/>
                      <a:pt x="4166" y="246"/>
                      <a:pt x="4033" y="348"/>
                    </a:cubicBezTo>
                    <a:lnTo>
                      <a:pt x="3927" y="432"/>
                    </a:lnTo>
                    <a:cubicBezTo>
                      <a:pt x="3778" y="547"/>
                      <a:pt x="3634" y="654"/>
                      <a:pt x="3476" y="771"/>
                    </a:cubicBezTo>
                    <a:cubicBezTo>
                      <a:pt x="3322" y="884"/>
                      <a:pt x="3174" y="989"/>
                      <a:pt x="3013" y="1104"/>
                    </a:cubicBezTo>
                    <a:cubicBezTo>
                      <a:pt x="2777" y="1270"/>
                      <a:pt x="2551" y="1425"/>
                      <a:pt x="2297" y="1593"/>
                    </a:cubicBezTo>
                    <a:cubicBezTo>
                      <a:pt x="2055" y="1754"/>
                      <a:pt x="1819" y="1907"/>
                      <a:pt x="1556" y="2072"/>
                    </a:cubicBezTo>
                    <a:cubicBezTo>
                      <a:pt x="1308" y="2230"/>
                      <a:pt x="1065" y="2380"/>
                      <a:pt x="797" y="2541"/>
                    </a:cubicBezTo>
                    <a:cubicBezTo>
                      <a:pt x="541" y="2696"/>
                      <a:pt x="296" y="2841"/>
                      <a:pt x="18" y="3001"/>
                    </a:cubicBezTo>
                    <a:lnTo>
                      <a:pt x="2" y="3011"/>
                    </a:lnTo>
                    <a:lnTo>
                      <a:pt x="1" y="3011"/>
                    </a:lnTo>
                    <a:lnTo>
                      <a:pt x="1" y="5486"/>
                    </a:lnTo>
                    <a:lnTo>
                      <a:pt x="50" y="5458"/>
                    </a:lnTo>
                    <a:cubicBezTo>
                      <a:pt x="1433" y="4660"/>
                      <a:pt x="2637" y="3878"/>
                      <a:pt x="3629" y="3139"/>
                    </a:cubicBezTo>
                    <a:cubicBezTo>
                      <a:pt x="3893" y="2943"/>
                      <a:pt x="4147" y="2746"/>
                      <a:pt x="4384" y="2552"/>
                    </a:cubicBezTo>
                    <a:cubicBezTo>
                      <a:pt x="4459" y="2489"/>
                      <a:pt x="4475" y="2388"/>
                      <a:pt x="4475" y="2384"/>
                    </a:cubicBezTo>
                    <a:lnTo>
                      <a:pt x="4475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25"/>
              <p:cNvSpPr/>
              <p:nvPr/>
            </p:nvSpPr>
            <p:spPr>
              <a:xfrm>
                <a:off x="3926090" y="3788165"/>
                <a:ext cx="137619" cy="309511"/>
              </a:xfrm>
              <a:custGeom>
                <a:avLst/>
                <a:gdLst/>
                <a:ahLst/>
                <a:cxnLst/>
                <a:rect l="l" t="t" r="r" b="b"/>
                <a:pathLst>
                  <a:path w="4413" h="9925" extrusionOk="0">
                    <a:moveTo>
                      <a:pt x="3849" y="1809"/>
                    </a:moveTo>
                    <a:lnTo>
                      <a:pt x="3849" y="2174"/>
                    </a:lnTo>
                    <a:cubicBezTo>
                      <a:pt x="3764" y="2239"/>
                      <a:pt x="3684" y="2302"/>
                      <a:pt x="3597" y="2365"/>
                    </a:cubicBezTo>
                    <a:cubicBezTo>
                      <a:pt x="3444" y="2480"/>
                      <a:pt x="3296" y="2588"/>
                      <a:pt x="3137" y="2700"/>
                    </a:cubicBezTo>
                    <a:cubicBezTo>
                      <a:pt x="2897" y="2871"/>
                      <a:pt x="2673" y="3028"/>
                      <a:pt x="2426" y="3193"/>
                    </a:cubicBezTo>
                    <a:cubicBezTo>
                      <a:pt x="2177" y="3360"/>
                      <a:pt x="1944" y="3513"/>
                      <a:pt x="1688" y="3675"/>
                    </a:cubicBezTo>
                    <a:cubicBezTo>
                      <a:pt x="1434" y="3836"/>
                      <a:pt x="1191" y="3987"/>
                      <a:pt x="932" y="4145"/>
                    </a:cubicBezTo>
                    <a:lnTo>
                      <a:pt x="932" y="3781"/>
                    </a:lnTo>
                    <a:cubicBezTo>
                      <a:pt x="1176" y="3633"/>
                      <a:pt x="1434" y="3474"/>
                      <a:pt x="1671" y="3323"/>
                    </a:cubicBezTo>
                    <a:cubicBezTo>
                      <a:pt x="1918" y="3165"/>
                      <a:pt x="2183" y="2992"/>
                      <a:pt x="2423" y="2830"/>
                    </a:cubicBezTo>
                    <a:cubicBezTo>
                      <a:pt x="2585" y="2720"/>
                      <a:pt x="2752" y="2605"/>
                      <a:pt x="2910" y="2496"/>
                    </a:cubicBezTo>
                    <a:cubicBezTo>
                      <a:pt x="3068" y="2387"/>
                      <a:pt x="3234" y="2268"/>
                      <a:pt x="3386" y="2157"/>
                    </a:cubicBezTo>
                    <a:cubicBezTo>
                      <a:pt x="3540" y="2043"/>
                      <a:pt x="3700" y="1924"/>
                      <a:pt x="3849" y="1809"/>
                    </a:cubicBezTo>
                    <a:close/>
                    <a:moveTo>
                      <a:pt x="3849" y="2541"/>
                    </a:moveTo>
                    <a:lnTo>
                      <a:pt x="3849" y="2906"/>
                    </a:lnTo>
                    <a:cubicBezTo>
                      <a:pt x="3764" y="2971"/>
                      <a:pt x="3684" y="3034"/>
                      <a:pt x="3597" y="3096"/>
                    </a:cubicBezTo>
                    <a:cubicBezTo>
                      <a:pt x="3444" y="3211"/>
                      <a:pt x="3296" y="3318"/>
                      <a:pt x="3137" y="3432"/>
                    </a:cubicBezTo>
                    <a:cubicBezTo>
                      <a:pt x="2897" y="3603"/>
                      <a:pt x="2673" y="3760"/>
                      <a:pt x="2426" y="3925"/>
                    </a:cubicBezTo>
                    <a:cubicBezTo>
                      <a:pt x="2177" y="4092"/>
                      <a:pt x="1944" y="4244"/>
                      <a:pt x="1688" y="4407"/>
                    </a:cubicBezTo>
                    <a:cubicBezTo>
                      <a:pt x="1434" y="4568"/>
                      <a:pt x="1191" y="4719"/>
                      <a:pt x="932" y="4877"/>
                    </a:cubicBezTo>
                    <a:lnTo>
                      <a:pt x="932" y="4512"/>
                    </a:lnTo>
                    <a:cubicBezTo>
                      <a:pt x="1176" y="4365"/>
                      <a:pt x="1434" y="4204"/>
                      <a:pt x="1671" y="4055"/>
                    </a:cubicBezTo>
                    <a:cubicBezTo>
                      <a:pt x="1918" y="3896"/>
                      <a:pt x="2183" y="3724"/>
                      <a:pt x="2423" y="3561"/>
                    </a:cubicBezTo>
                    <a:cubicBezTo>
                      <a:pt x="2585" y="3452"/>
                      <a:pt x="2752" y="3337"/>
                      <a:pt x="2910" y="3228"/>
                    </a:cubicBezTo>
                    <a:cubicBezTo>
                      <a:pt x="3068" y="3117"/>
                      <a:pt x="3234" y="2999"/>
                      <a:pt x="3386" y="2887"/>
                    </a:cubicBezTo>
                    <a:cubicBezTo>
                      <a:pt x="3540" y="2775"/>
                      <a:pt x="3700" y="2656"/>
                      <a:pt x="3849" y="2541"/>
                    </a:cubicBezTo>
                    <a:close/>
                    <a:moveTo>
                      <a:pt x="3849" y="3272"/>
                    </a:moveTo>
                    <a:lnTo>
                      <a:pt x="3849" y="3638"/>
                    </a:lnTo>
                    <a:cubicBezTo>
                      <a:pt x="3764" y="3702"/>
                      <a:pt x="3684" y="3763"/>
                      <a:pt x="3597" y="3827"/>
                    </a:cubicBezTo>
                    <a:cubicBezTo>
                      <a:pt x="3444" y="3942"/>
                      <a:pt x="3296" y="4050"/>
                      <a:pt x="3137" y="4164"/>
                    </a:cubicBezTo>
                    <a:cubicBezTo>
                      <a:pt x="2897" y="4335"/>
                      <a:pt x="2673" y="4490"/>
                      <a:pt x="2426" y="4655"/>
                    </a:cubicBezTo>
                    <a:cubicBezTo>
                      <a:pt x="2177" y="4824"/>
                      <a:pt x="1944" y="4976"/>
                      <a:pt x="1688" y="5137"/>
                    </a:cubicBezTo>
                    <a:cubicBezTo>
                      <a:pt x="1434" y="5300"/>
                      <a:pt x="1191" y="5449"/>
                      <a:pt x="932" y="5609"/>
                    </a:cubicBezTo>
                    <a:lnTo>
                      <a:pt x="932" y="5243"/>
                    </a:lnTo>
                    <a:cubicBezTo>
                      <a:pt x="1176" y="5097"/>
                      <a:pt x="1434" y="4936"/>
                      <a:pt x="1671" y="4785"/>
                    </a:cubicBezTo>
                    <a:cubicBezTo>
                      <a:pt x="1918" y="4627"/>
                      <a:pt x="2183" y="4454"/>
                      <a:pt x="2423" y="4293"/>
                    </a:cubicBezTo>
                    <a:cubicBezTo>
                      <a:pt x="2585" y="4182"/>
                      <a:pt x="2752" y="4069"/>
                      <a:pt x="2910" y="3958"/>
                    </a:cubicBezTo>
                    <a:cubicBezTo>
                      <a:pt x="3068" y="3849"/>
                      <a:pt x="3234" y="3731"/>
                      <a:pt x="3386" y="3619"/>
                    </a:cubicBezTo>
                    <a:cubicBezTo>
                      <a:pt x="3540" y="3505"/>
                      <a:pt x="3700" y="3387"/>
                      <a:pt x="3849" y="3272"/>
                    </a:cubicBezTo>
                    <a:close/>
                    <a:moveTo>
                      <a:pt x="3849" y="4001"/>
                    </a:moveTo>
                    <a:lnTo>
                      <a:pt x="3849" y="4366"/>
                    </a:lnTo>
                    <a:cubicBezTo>
                      <a:pt x="3764" y="4431"/>
                      <a:pt x="3684" y="4494"/>
                      <a:pt x="3597" y="4558"/>
                    </a:cubicBezTo>
                    <a:cubicBezTo>
                      <a:pt x="3444" y="4673"/>
                      <a:pt x="3296" y="4781"/>
                      <a:pt x="3137" y="4893"/>
                    </a:cubicBezTo>
                    <a:cubicBezTo>
                      <a:pt x="2897" y="5064"/>
                      <a:pt x="2673" y="5220"/>
                      <a:pt x="2426" y="5386"/>
                    </a:cubicBezTo>
                    <a:cubicBezTo>
                      <a:pt x="2177" y="5553"/>
                      <a:pt x="1944" y="5705"/>
                      <a:pt x="1688" y="5867"/>
                    </a:cubicBezTo>
                    <a:cubicBezTo>
                      <a:pt x="1434" y="6031"/>
                      <a:pt x="1191" y="6179"/>
                      <a:pt x="932" y="6338"/>
                    </a:cubicBezTo>
                    <a:lnTo>
                      <a:pt x="932" y="5974"/>
                    </a:lnTo>
                    <a:cubicBezTo>
                      <a:pt x="1176" y="5826"/>
                      <a:pt x="1434" y="5666"/>
                      <a:pt x="1671" y="5515"/>
                    </a:cubicBezTo>
                    <a:cubicBezTo>
                      <a:pt x="1918" y="5357"/>
                      <a:pt x="2183" y="5185"/>
                      <a:pt x="2423" y="5022"/>
                    </a:cubicBezTo>
                    <a:cubicBezTo>
                      <a:pt x="2585" y="4913"/>
                      <a:pt x="2752" y="4798"/>
                      <a:pt x="2910" y="4689"/>
                    </a:cubicBezTo>
                    <a:cubicBezTo>
                      <a:pt x="3068" y="4579"/>
                      <a:pt x="3234" y="4460"/>
                      <a:pt x="3386" y="4349"/>
                    </a:cubicBezTo>
                    <a:cubicBezTo>
                      <a:pt x="3540" y="4236"/>
                      <a:pt x="3700" y="4116"/>
                      <a:pt x="3849" y="4001"/>
                    </a:cubicBezTo>
                    <a:close/>
                    <a:moveTo>
                      <a:pt x="3849" y="4733"/>
                    </a:moveTo>
                    <a:lnTo>
                      <a:pt x="3849" y="5098"/>
                    </a:lnTo>
                    <a:cubicBezTo>
                      <a:pt x="3764" y="5163"/>
                      <a:pt x="3684" y="5226"/>
                      <a:pt x="3597" y="5288"/>
                    </a:cubicBezTo>
                    <a:cubicBezTo>
                      <a:pt x="3444" y="5403"/>
                      <a:pt x="3296" y="5511"/>
                      <a:pt x="3137" y="5624"/>
                    </a:cubicBezTo>
                    <a:cubicBezTo>
                      <a:pt x="2897" y="5796"/>
                      <a:pt x="2673" y="5952"/>
                      <a:pt x="2426" y="6118"/>
                    </a:cubicBezTo>
                    <a:cubicBezTo>
                      <a:pt x="2177" y="6284"/>
                      <a:pt x="1944" y="6437"/>
                      <a:pt x="1688" y="6599"/>
                    </a:cubicBezTo>
                    <a:cubicBezTo>
                      <a:pt x="1434" y="6760"/>
                      <a:pt x="1191" y="6911"/>
                      <a:pt x="932" y="7069"/>
                    </a:cubicBezTo>
                    <a:lnTo>
                      <a:pt x="932" y="6704"/>
                    </a:lnTo>
                    <a:cubicBezTo>
                      <a:pt x="1176" y="6557"/>
                      <a:pt x="1434" y="6396"/>
                      <a:pt x="1671" y="6247"/>
                    </a:cubicBezTo>
                    <a:cubicBezTo>
                      <a:pt x="1918" y="6089"/>
                      <a:pt x="2183" y="5916"/>
                      <a:pt x="2423" y="5754"/>
                    </a:cubicBezTo>
                    <a:cubicBezTo>
                      <a:pt x="2585" y="5645"/>
                      <a:pt x="2752" y="5530"/>
                      <a:pt x="2910" y="5420"/>
                    </a:cubicBezTo>
                    <a:cubicBezTo>
                      <a:pt x="3068" y="5310"/>
                      <a:pt x="3234" y="5192"/>
                      <a:pt x="3386" y="5080"/>
                    </a:cubicBezTo>
                    <a:cubicBezTo>
                      <a:pt x="3540" y="4967"/>
                      <a:pt x="3700" y="4848"/>
                      <a:pt x="3849" y="4733"/>
                    </a:cubicBezTo>
                    <a:close/>
                    <a:moveTo>
                      <a:pt x="4413" y="0"/>
                    </a:moveTo>
                    <a:cubicBezTo>
                      <a:pt x="4177" y="192"/>
                      <a:pt x="3846" y="462"/>
                      <a:pt x="3579" y="662"/>
                    </a:cubicBezTo>
                    <a:cubicBezTo>
                      <a:pt x="2603" y="1391"/>
                      <a:pt x="1409" y="2165"/>
                      <a:pt x="3" y="2978"/>
                    </a:cubicBezTo>
                    <a:lnTo>
                      <a:pt x="0" y="2978"/>
                    </a:lnTo>
                    <a:lnTo>
                      <a:pt x="0" y="6966"/>
                    </a:lnTo>
                    <a:lnTo>
                      <a:pt x="0" y="9924"/>
                    </a:lnTo>
                    <a:cubicBezTo>
                      <a:pt x="269" y="9771"/>
                      <a:pt x="518" y="9623"/>
                      <a:pt x="781" y="9464"/>
                    </a:cubicBezTo>
                    <a:cubicBezTo>
                      <a:pt x="1043" y="9306"/>
                      <a:pt x="1287" y="9158"/>
                      <a:pt x="1543" y="8996"/>
                    </a:cubicBezTo>
                    <a:cubicBezTo>
                      <a:pt x="1797" y="8835"/>
                      <a:pt x="2035" y="8681"/>
                      <a:pt x="2283" y="8516"/>
                    </a:cubicBezTo>
                    <a:cubicBezTo>
                      <a:pt x="2534" y="8350"/>
                      <a:pt x="2759" y="8195"/>
                      <a:pt x="3001" y="8025"/>
                    </a:cubicBezTo>
                    <a:cubicBezTo>
                      <a:pt x="3159" y="7915"/>
                      <a:pt x="3310" y="7807"/>
                      <a:pt x="3464" y="7692"/>
                    </a:cubicBezTo>
                    <a:cubicBezTo>
                      <a:pt x="3620" y="7578"/>
                      <a:pt x="3764" y="7469"/>
                      <a:pt x="3915" y="7351"/>
                    </a:cubicBezTo>
                    <a:cubicBezTo>
                      <a:pt x="4059" y="7240"/>
                      <a:pt x="4273" y="7076"/>
                      <a:pt x="4413" y="6963"/>
                    </a:cubicBez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25"/>
              <p:cNvSpPr/>
              <p:nvPr/>
            </p:nvSpPr>
            <p:spPr>
              <a:xfrm>
                <a:off x="3925154" y="3786044"/>
                <a:ext cx="139553" cy="313503"/>
              </a:xfrm>
              <a:custGeom>
                <a:avLst/>
                <a:gdLst/>
                <a:ahLst/>
                <a:cxnLst/>
                <a:rect l="l" t="t" r="r" b="b"/>
                <a:pathLst>
                  <a:path w="4475" h="10053" extrusionOk="0">
                    <a:moveTo>
                      <a:pt x="3845" y="1944"/>
                    </a:moveTo>
                    <a:lnTo>
                      <a:pt x="3845" y="2229"/>
                    </a:lnTo>
                    <a:cubicBezTo>
                      <a:pt x="3764" y="2291"/>
                      <a:pt x="3686" y="2348"/>
                      <a:pt x="3606" y="2409"/>
                    </a:cubicBezTo>
                    <a:cubicBezTo>
                      <a:pt x="3453" y="2522"/>
                      <a:pt x="3308" y="2629"/>
                      <a:pt x="3144" y="2745"/>
                    </a:cubicBezTo>
                    <a:cubicBezTo>
                      <a:pt x="2910" y="2915"/>
                      <a:pt x="2683" y="3070"/>
                      <a:pt x="2433" y="3238"/>
                    </a:cubicBezTo>
                    <a:cubicBezTo>
                      <a:pt x="2191" y="3399"/>
                      <a:pt x="1957" y="3552"/>
                      <a:pt x="1698" y="3717"/>
                    </a:cubicBezTo>
                    <a:cubicBezTo>
                      <a:pt x="1461" y="3868"/>
                      <a:pt x="1235" y="4009"/>
                      <a:pt x="991" y="4158"/>
                    </a:cubicBezTo>
                    <a:lnTo>
                      <a:pt x="991" y="3867"/>
                    </a:lnTo>
                    <a:cubicBezTo>
                      <a:pt x="1237" y="3717"/>
                      <a:pt x="1487" y="3563"/>
                      <a:pt x="1715" y="3418"/>
                    </a:cubicBezTo>
                    <a:cubicBezTo>
                      <a:pt x="1971" y="3256"/>
                      <a:pt x="2233" y="3085"/>
                      <a:pt x="2470" y="2925"/>
                    </a:cubicBezTo>
                    <a:cubicBezTo>
                      <a:pt x="2635" y="2813"/>
                      <a:pt x="2802" y="2699"/>
                      <a:pt x="2956" y="2591"/>
                    </a:cubicBezTo>
                    <a:cubicBezTo>
                      <a:pt x="3114" y="2481"/>
                      <a:pt x="3280" y="2363"/>
                      <a:pt x="3433" y="2251"/>
                    </a:cubicBezTo>
                    <a:cubicBezTo>
                      <a:pt x="3571" y="2150"/>
                      <a:pt x="3711" y="2045"/>
                      <a:pt x="3845" y="1944"/>
                    </a:cubicBezTo>
                    <a:close/>
                    <a:moveTo>
                      <a:pt x="3911" y="1815"/>
                    </a:moveTo>
                    <a:lnTo>
                      <a:pt x="3859" y="1854"/>
                    </a:lnTo>
                    <a:cubicBezTo>
                      <a:pt x="3711" y="1966"/>
                      <a:pt x="3551" y="2085"/>
                      <a:pt x="3396" y="2199"/>
                    </a:cubicBezTo>
                    <a:cubicBezTo>
                      <a:pt x="3244" y="2311"/>
                      <a:pt x="3081" y="2429"/>
                      <a:pt x="2923" y="2538"/>
                    </a:cubicBezTo>
                    <a:cubicBezTo>
                      <a:pt x="2768" y="2645"/>
                      <a:pt x="2601" y="2760"/>
                      <a:pt x="2436" y="2872"/>
                    </a:cubicBezTo>
                    <a:cubicBezTo>
                      <a:pt x="2198" y="3031"/>
                      <a:pt x="1938" y="3202"/>
                      <a:pt x="1682" y="3363"/>
                    </a:cubicBezTo>
                    <a:cubicBezTo>
                      <a:pt x="1449" y="3512"/>
                      <a:pt x="1193" y="3671"/>
                      <a:pt x="943" y="3822"/>
                    </a:cubicBezTo>
                    <a:lnTo>
                      <a:pt x="928" y="3831"/>
                    </a:lnTo>
                    <a:lnTo>
                      <a:pt x="929" y="3831"/>
                    </a:lnTo>
                    <a:lnTo>
                      <a:pt x="929" y="4273"/>
                    </a:lnTo>
                    <a:lnTo>
                      <a:pt x="978" y="4242"/>
                    </a:lnTo>
                    <a:cubicBezTo>
                      <a:pt x="1242" y="4082"/>
                      <a:pt x="1482" y="3931"/>
                      <a:pt x="1735" y="3772"/>
                    </a:cubicBezTo>
                    <a:cubicBezTo>
                      <a:pt x="1994" y="3606"/>
                      <a:pt x="2230" y="3454"/>
                      <a:pt x="2473" y="3290"/>
                    </a:cubicBezTo>
                    <a:cubicBezTo>
                      <a:pt x="2723" y="3123"/>
                      <a:pt x="2949" y="2967"/>
                      <a:pt x="3185" y="2797"/>
                    </a:cubicBezTo>
                    <a:cubicBezTo>
                      <a:pt x="3349" y="2681"/>
                      <a:pt x="3495" y="2573"/>
                      <a:pt x="3646" y="2459"/>
                    </a:cubicBezTo>
                    <a:cubicBezTo>
                      <a:pt x="3732" y="2394"/>
                      <a:pt x="3813" y="2334"/>
                      <a:pt x="3898" y="2269"/>
                    </a:cubicBezTo>
                    <a:lnTo>
                      <a:pt x="3911" y="2261"/>
                    </a:lnTo>
                    <a:lnTo>
                      <a:pt x="3911" y="1815"/>
                    </a:lnTo>
                    <a:close/>
                    <a:moveTo>
                      <a:pt x="3845" y="2673"/>
                    </a:moveTo>
                    <a:lnTo>
                      <a:pt x="3845" y="2959"/>
                    </a:lnTo>
                    <a:cubicBezTo>
                      <a:pt x="3764" y="3020"/>
                      <a:pt x="3686" y="3077"/>
                      <a:pt x="3606" y="3139"/>
                    </a:cubicBezTo>
                    <a:cubicBezTo>
                      <a:pt x="3448" y="3257"/>
                      <a:pt x="3301" y="3363"/>
                      <a:pt x="3144" y="3476"/>
                    </a:cubicBezTo>
                    <a:cubicBezTo>
                      <a:pt x="2910" y="3642"/>
                      <a:pt x="2683" y="3799"/>
                      <a:pt x="2433" y="3967"/>
                    </a:cubicBezTo>
                    <a:cubicBezTo>
                      <a:pt x="2191" y="4130"/>
                      <a:pt x="1957" y="4282"/>
                      <a:pt x="1698" y="4447"/>
                    </a:cubicBezTo>
                    <a:cubicBezTo>
                      <a:pt x="1461" y="4598"/>
                      <a:pt x="1235" y="4738"/>
                      <a:pt x="991" y="4887"/>
                    </a:cubicBezTo>
                    <a:lnTo>
                      <a:pt x="991" y="4597"/>
                    </a:lnTo>
                    <a:cubicBezTo>
                      <a:pt x="1234" y="4449"/>
                      <a:pt x="1482" y="4295"/>
                      <a:pt x="1715" y="4147"/>
                    </a:cubicBezTo>
                    <a:cubicBezTo>
                      <a:pt x="1970" y="3986"/>
                      <a:pt x="2230" y="3815"/>
                      <a:pt x="2470" y="3655"/>
                    </a:cubicBezTo>
                    <a:cubicBezTo>
                      <a:pt x="2635" y="3543"/>
                      <a:pt x="2804" y="3427"/>
                      <a:pt x="2956" y="3320"/>
                    </a:cubicBezTo>
                    <a:cubicBezTo>
                      <a:pt x="3114" y="3211"/>
                      <a:pt x="3278" y="3095"/>
                      <a:pt x="3433" y="2981"/>
                    </a:cubicBezTo>
                    <a:cubicBezTo>
                      <a:pt x="3570" y="2882"/>
                      <a:pt x="3709" y="2775"/>
                      <a:pt x="3845" y="2673"/>
                    </a:cubicBezTo>
                    <a:close/>
                    <a:moveTo>
                      <a:pt x="3911" y="2544"/>
                    </a:moveTo>
                    <a:lnTo>
                      <a:pt x="3859" y="2584"/>
                    </a:lnTo>
                    <a:cubicBezTo>
                      <a:pt x="3709" y="2699"/>
                      <a:pt x="3550" y="2817"/>
                      <a:pt x="3396" y="2929"/>
                    </a:cubicBezTo>
                    <a:cubicBezTo>
                      <a:pt x="3244" y="3041"/>
                      <a:pt x="3078" y="3159"/>
                      <a:pt x="2923" y="3269"/>
                    </a:cubicBezTo>
                    <a:cubicBezTo>
                      <a:pt x="2769" y="3376"/>
                      <a:pt x="2601" y="3491"/>
                      <a:pt x="2436" y="3602"/>
                    </a:cubicBezTo>
                    <a:cubicBezTo>
                      <a:pt x="2197" y="3763"/>
                      <a:pt x="1938" y="3933"/>
                      <a:pt x="1682" y="4095"/>
                    </a:cubicBezTo>
                    <a:cubicBezTo>
                      <a:pt x="1447" y="4245"/>
                      <a:pt x="1192" y="4403"/>
                      <a:pt x="943" y="4554"/>
                    </a:cubicBezTo>
                    <a:lnTo>
                      <a:pt x="928" y="4562"/>
                    </a:lnTo>
                    <a:lnTo>
                      <a:pt x="929" y="4562"/>
                    </a:lnTo>
                    <a:lnTo>
                      <a:pt x="929" y="5001"/>
                    </a:lnTo>
                    <a:lnTo>
                      <a:pt x="978" y="4972"/>
                    </a:lnTo>
                    <a:cubicBezTo>
                      <a:pt x="1242" y="4813"/>
                      <a:pt x="1482" y="4663"/>
                      <a:pt x="1735" y="4501"/>
                    </a:cubicBezTo>
                    <a:cubicBezTo>
                      <a:pt x="1997" y="4335"/>
                      <a:pt x="2230" y="4183"/>
                      <a:pt x="2473" y="4019"/>
                    </a:cubicBezTo>
                    <a:cubicBezTo>
                      <a:pt x="2723" y="3851"/>
                      <a:pt x="2949" y="3694"/>
                      <a:pt x="3185" y="3527"/>
                    </a:cubicBezTo>
                    <a:cubicBezTo>
                      <a:pt x="3341" y="3415"/>
                      <a:pt x="3488" y="3310"/>
                      <a:pt x="3646" y="3191"/>
                    </a:cubicBezTo>
                    <a:cubicBezTo>
                      <a:pt x="3732" y="3128"/>
                      <a:pt x="3813" y="3066"/>
                      <a:pt x="3898" y="3001"/>
                    </a:cubicBezTo>
                    <a:lnTo>
                      <a:pt x="3911" y="2991"/>
                    </a:lnTo>
                    <a:lnTo>
                      <a:pt x="3911" y="2544"/>
                    </a:lnTo>
                    <a:close/>
                    <a:moveTo>
                      <a:pt x="3845" y="3405"/>
                    </a:moveTo>
                    <a:lnTo>
                      <a:pt x="3845" y="3691"/>
                    </a:lnTo>
                    <a:cubicBezTo>
                      <a:pt x="3764" y="3752"/>
                      <a:pt x="3686" y="3809"/>
                      <a:pt x="3606" y="3871"/>
                    </a:cubicBezTo>
                    <a:cubicBezTo>
                      <a:pt x="3452" y="3986"/>
                      <a:pt x="3307" y="4091"/>
                      <a:pt x="3144" y="4206"/>
                    </a:cubicBezTo>
                    <a:cubicBezTo>
                      <a:pt x="2907" y="4376"/>
                      <a:pt x="2683" y="4532"/>
                      <a:pt x="2433" y="4699"/>
                    </a:cubicBezTo>
                    <a:cubicBezTo>
                      <a:pt x="2191" y="4860"/>
                      <a:pt x="1957" y="5014"/>
                      <a:pt x="1698" y="5179"/>
                    </a:cubicBezTo>
                    <a:cubicBezTo>
                      <a:pt x="1467" y="5326"/>
                      <a:pt x="1239" y="5467"/>
                      <a:pt x="991" y="5619"/>
                    </a:cubicBezTo>
                    <a:lnTo>
                      <a:pt x="991" y="5327"/>
                    </a:lnTo>
                    <a:cubicBezTo>
                      <a:pt x="1231" y="5182"/>
                      <a:pt x="1481" y="5025"/>
                      <a:pt x="1715" y="4879"/>
                    </a:cubicBezTo>
                    <a:cubicBezTo>
                      <a:pt x="1974" y="4715"/>
                      <a:pt x="2234" y="4544"/>
                      <a:pt x="2470" y="4386"/>
                    </a:cubicBezTo>
                    <a:cubicBezTo>
                      <a:pt x="2635" y="4275"/>
                      <a:pt x="2802" y="4160"/>
                      <a:pt x="2956" y="4052"/>
                    </a:cubicBezTo>
                    <a:cubicBezTo>
                      <a:pt x="3113" y="3943"/>
                      <a:pt x="3278" y="3825"/>
                      <a:pt x="3433" y="3713"/>
                    </a:cubicBezTo>
                    <a:cubicBezTo>
                      <a:pt x="3573" y="3609"/>
                      <a:pt x="3714" y="3506"/>
                      <a:pt x="3845" y="3405"/>
                    </a:cubicBezTo>
                    <a:close/>
                    <a:moveTo>
                      <a:pt x="3911" y="3276"/>
                    </a:moveTo>
                    <a:lnTo>
                      <a:pt x="3859" y="3315"/>
                    </a:lnTo>
                    <a:cubicBezTo>
                      <a:pt x="3714" y="3427"/>
                      <a:pt x="3553" y="3545"/>
                      <a:pt x="3396" y="3660"/>
                    </a:cubicBezTo>
                    <a:cubicBezTo>
                      <a:pt x="3242" y="3773"/>
                      <a:pt x="3078" y="3890"/>
                      <a:pt x="2923" y="4000"/>
                    </a:cubicBezTo>
                    <a:cubicBezTo>
                      <a:pt x="2768" y="4105"/>
                      <a:pt x="2601" y="4220"/>
                      <a:pt x="2436" y="4332"/>
                    </a:cubicBezTo>
                    <a:cubicBezTo>
                      <a:pt x="2201" y="4491"/>
                      <a:pt x="1941" y="4662"/>
                      <a:pt x="1682" y="4824"/>
                    </a:cubicBezTo>
                    <a:cubicBezTo>
                      <a:pt x="1444" y="4975"/>
                      <a:pt x="1188" y="5133"/>
                      <a:pt x="943" y="5283"/>
                    </a:cubicBezTo>
                    <a:lnTo>
                      <a:pt x="928" y="5291"/>
                    </a:lnTo>
                    <a:lnTo>
                      <a:pt x="929" y="5291"/>
                    </a:lnTo>
                    <a:lnTo>
                      <a:pt x="929" y="5730"/>
                    </a:lnTo>
                    <a:lnTo>
                      <a:pt x="978" y="5701"/>
                    </a:lnTo>
                    <a:cubicBezTo>
                      <a:pt x="1250" y="5539"/>
                      <a:pt x="1490" y="5388"/>
                      <a:pt x="1735" y="5231"/>
                    </a:cubicBezTo>
                    <a:cubicBezTo>
                      <a:pt x="1997" y="5066"/>
                      <a:pt x="2230" y="4913"/>
                      <a:pt x="2473" y="4749"/>
                    </a:cubicBezTo>
                    <a:cubicBezTo>
                      <a:pt x="2720" y="4583"/>
                      <a:pt x="2947" y="4426"/>
                      <a:pt x="3185" y="4256"/>
                    </a:cubicBezTo>
                    <a:cubicBezTo>
                      <a:pt x="3346" y="4141"/>
                      <a:pt x="3494" y="4036"/>
                      <a:pt x="3646" y="3921"/>
                    </a:cubicBezTo>
                    <a:cubicBezTo>
                      <a:pt x="3732" y="3857"/>
                      <a:pt x="3813" y="3795"/>
                      <a:pt x="3898" y="3730"/>
                    </a:cubicBezTo>
                    <a:lnTo>
                      <a:pt x="3911" y="3721"/>
                    </a:lnTo>
                    <a:lnTo>
                      <a:pt x="3911" y="3276"/>
                    </a:lnTo>
                    <a:close/>
                    <a:moveTo>
                      <a:pt x="3845" y="4137"/>
                    </a:moveTo>
                    <a:lnTo>
                      <a:pt x="3845" y="4422"/>
                    </a:lnTo>
                    <a:cubicBezTo>
                      <a:pt x="3764" y="4483"/>
                      <a:pt x="3686" y="4541"/>
                      <a:pt x="3606" y="4601"/>
                    </a:cubicBezTo>
                    <a:cubicBezTo>
                      <a:pt x="3449" y="4719"/>
                      <a:pt x="3304" y="4827"/>
                      <a:pt x="3144" y="4938"/>
                    </a:cubicBezTo>
                    <a:cubicBezTo>
                      <a:pt x="2910" y="5107"/>
                      <a:pt x="2683" y="5263"/>
                      <a:pt x="2433" y="5431"/>
                    </a:cubicBezTo>
                    <a:cubicBezTo>
                      <a:pt x="2190" y="5593"/>
                      <a:pt x="1955" y="5746"/>
                      <a:pt x="1698" y="5910"/>
                    </a:cubicBezTo>
                    <a:cubicBezTo>
                      <a:pt x="1461" y="6060"/>
                      <a:pt x="1235" y="6201"/>
                      <a:pt x="991" y="6351"/>
                    </a:cubicBezTo>
                    <a:lnTo>
                      <a:pt x="991" y="6059"/>
                    </a:lnTo>
                    <a:cubicBezTo>
                      <a:pt x="1235" y="5912"/>
                      <a:pt x="1485" y="5756"/>
                      <a:pt x="1715" y="5610"/>
                    </a:cubicBezTo>
                    <a:cubicBezTo>
                      <a:pt x="1977" y="5445"/>
                      <a:pt x="2237" y="5274"/>
                      <a:pt x="2470" y="5117"/>
                    </a:cubicBezTo>
                    <a:cubicBezTo>
                      <a:pt x="2635" y="5005"/>
                      <a:pt x="2802" y="4892"/>
                      <a:pt x="2956" y="4784"/>
                    </a:cubicBezTo>
                    <a:cubicBezTo>
                      <a:pt x="3117" y="4672"/>
                      <a:pt x="3282" y="4555"/>
                      <a:pt x="3433" y="4443"/>
                    </a:cubicBezTo>
                    <a:cubicBezTo>
                      <a:pt x="3571" y="4342"/>
                      <a:pt x="3714" y="4238"/>
                      <a:pt x="3845" y="4137"/>
                    </a:cubicBezTo>
                    <a:close/>
                    <a:moveTo>
                      <a:pt x="3911" y="4008"/>
                    </a:moveTo>
                    <a:lnTo>
                      <a:pt x="3859" y="4046"/>
                    </a:lnTo>
                    <a:cubicBezTo>
                      <a:pt x="3714" y="4158"/>
                      <a:pt x="3553" y="4276"/>
                      <a:pt x="3396" y="4391"/>
                    </a:cubicBezTo>
                    <a:cubicBezTo>
                      <a:pt x="3246" y="4501"/>
                      <a:pt x="3083" y="4620"/>
                      <a:pt x="2923" y="4731"/>
                    </a:cubicBezTo>
                    <a:cubicBezTo>
                      <a:pt x="2768" y="4837"/>
                      <a:pt x="2601" y="4952"/>
                      <a:pt x="2436" y="5064"/>
                    </a:cubicBezTo>
                    <a:cubicBezTo>
                      <a:pt x="2204" y="5219"/>
                      <a:pt x="1943" y="5391"/>
                      <a:pt x="1682" y="5556"/>
                    </a:cubicBezTo>
                    <a:cubicBezTo>
                      <a:pt x="1447" y="5705"/>
                      <a:pt x="1192" y="5864"/>
                      <a:pt x="943" y="6014"/>
                    </a:cubicBezTo>
                    <a:lnTo>
                      <a:pt x="928" y="6023"/>
                    </a:lnTo>
                    <a:lnTo>
                      <a:pt x="929" y="6023"/>
                    </a:lnTo>
                    <a:lnTo>
                      <a:pt x="929" y="6466"/>
                    </a:lnTo>
                    <a:lnTo>
                      <a:pt x="978" y="6437"/>
                    </a:lnTo>
                    <a:cubicBezTo>
                      <a:pt x="1242" y="6276"/>
                      <a:pt x="1482" y="6128"/>
                      <a:pt x="1735" y="5966"/>
                    </a:cubicBezTo>
                    <a:cubicBezTo>
                      <a:pt x="1993" y="5802"/>
                      <a:pt x="2229" y="5649"/>
                      <a:pt x="2473" y="5484"/>
                    </a:cubicBezTo>
                    <a:cubicBezTo>
                      <a:pt x="2723" y="5317"/>
                      <a:pt x="2949" y="5161"/>
                      <a:pt x="3185" y="4992"/>
                    </a:cubicBezTo>
                    <a:cubicBezTo>
                      <a:pt x="3343" y="4879"/>
                      <a:pt x="3489" y="4771"/>
                      <a:pt x="3646" y="4654"/>
                    </a:cubicBezTo>
                    <a:cubicBezTo>
                      <a:pt x="3732" y="4591"/>
                      <a:pt x="3813" y="4528"/>
                      <a:pt x="3898" y="4463"/>
                    </a:cubicBezTo>
                    <a:lnTo>
                      <a:pt x="3911" y="4455"/>
                    </a:lnTo>
                    <a:lnTo>
                      <a:pt x="3911" y="4008"/>
                    </a:lnTo>
                    <a:close/>
                    <a:moveTo>
                      <a:pt x="3845" y="4867"/>
                    </a:moveTo>
                    <a:lnTo>
                      <a:pt x="3845" y="5153"/>
                    </a:lnTo>
                    <a:cubicBezTo>
                      <a:pt x="3764" y="5215"/>
                      <a:pt x="3686" y="5273"/>
                      <a:pt x="3606" y="5333"/>
                    </a:cubicBezTo>
                    <a:cubicBezTo>
                      <a:pt x="3453" y="5447"/>
                      <a:pt x="3308" y="5553"/>
                      <a:pt x="3144" y="5669"/>
                    </a:cubicBezTo>
                    <a:cubicBezTo>
                      <a:pt x="2913" y="5835"/>
                      <a:pt x="2687" y="5991"/>
                      <a:pt x="2433" y="6161"/>
                    </a:cubicBezTo>
                    <a:cubicBezTo>
                      <a:pt x="2198" y="6319"/>
                      <a:pt x="1964" y="6473"/>
                      <a:pt x="1698" y="6641"/>
                    </a:cubicBezTo>
                    <a:cubicBezTo>
                      <a:pt x="1459" y="6794"/>
                      <a:pt x="1234" y="6935"/>
                      <a:pt x="991" y="7081"/>
                    </a:cubicBezTo>
                    <a:lnTo>
                      <a:pt x="991" y="6791"/>
                    </a:lnTo>
                    <a:cubicBezTo>
                      <a:pt x="1231" y="6646"/>
                      <a:pt x="1481" y="6489"/>
                      <a:pt x="1715" y="6341"/>
                    </a:cubicBezTo>
                    <a:cubicBezTo>
                      <a:pt x="1970" y="6180"/>
                      <a:pt x="2230" y="6009"/>
                      <a:pt x="2470" y="5849"/>
                    </a:cubicBezTo>
                    <a:cubicBezTo>
                      <a:pt x="2635" y="5737"/>
                      <a:pt x="2804" y="5621"/>
                      <a:pt x="2956" y="5514"/>
                    </a:cubicBezTo>
                    <a:cubicBezTo>
                      <a:pt x="3113" y="5405"/>
                      <a:pt x="3278" y="5288"/>
                      <a:pt x="3433" y="5175"/>
                    </a:cubicBezTo>
                    <a:cubicBezTo>
                      <a:pt x="3573" y="5073"/>
                      <a:pt x="3714" y="4968"/>
                      <a:pt x="3845" y="4867"/>
                    </a:cubicBezTo>
                    <a:close/>
                    <a:moveTo>
                      <a:pt x="3911" y="4736"/>
                    </a:moveTo>
                    <a:lnTo>
                      <a:pt x="3859" y="4777"/>
                    </a:lnTo>
                    <a:cubicBezTo>
                      <a:pt x="3714" y="4887"/>
                      <a:pt x="3553" y="5007"/>
                      <a:pt x="3396" y="5122"/>
                    </a:cubicBezTo>
                    <a:cubicBezTo>
                      <a:pt x="3242" y="5234"/>
                      <a:pt x="3078" y="5352"/>
                      <a:pt x="2923" y="5461"/>
                    </a:cubicBezTo>
                    <a:cubicBezTo>
                      <a:pt x="2769" y="5569"/>
                      <a:pt x="2601" y="5684"/>
                      <a:pt x="2436" y="5795"/>
                    </a:cubicBezTo>
                    <a:cubicBezTo>
                      <a:pt x="2197" y="5956"/>
                      <a:pt x="1938" y="6125"/>
                      <a:pt x="1682" y="6288"/>
                    </a:cubicBezTo>
                    <a:cubicBezTo>
                      <a:pt x="1444" y="6439"/>
                      <a:pt x="1188" y="6597"/>
                      <a:pt x="943" y="6746"/>
                    </a:cubicBezTo>
                    <a:lnTo>
                      <a:pt x="928" y="6755"/>
                    </a:lnTo>
                    <a:lnTo>
                      <a:pt x="929" y="6755"/>
                    </a:lnTo>
                    <a:lnTo>
                      <a:pt x="929" y="7192"/>
                    </a:lnTo>
                    <a:lnTo>
                      <a:pt x="978" y="7163"/>
                    </a:lnTo>
                    <a:cubicBezTo>
                      <a:pt x="1239" y="7005"/>
                      <a:pt x="1481" y="6856"/>
                      <a:pt x="1735" y="6692"/>
                    </a:cubicBezTo>
                    <a:cubicBezTo>
                      <a:pt x="2004" y="6521"/>
                      <a:pt x="2237" y="6368"/>
                      <a:pt x="2473" y="6210"/>
                    </a:cubicBezTo>
                    <a:cubicBezTo>
                      <a:pt x="2726" y="6039"/>
                      <a:pt x="2953" y="5884"/>
                      <a:pt x="3185" y="5718"/>
                    </a:cubicBezTo>
                    <a:cubicBezTo>
                      <a:pt x="3349" y="5600"/>
                      <a:pt x="3495" y="5495"/>
                      <a:pt x="3646" y="5382"/>
                    </a:cubicBezTo>
                    <a:cubicBezTo>
                      <a:pt x="3732" y="5317"/>
                      <a:pt x="3813" y="5255"/>
                      <a:pt x="3898" y="5191"/>
                    </a:cubicBezTo>
                    <a:lnTo>
                      <a:pt x="3911" y="5182"/>
                    </a:lnTo>
                    <a:lnTo>
                      <a:pt x="3911" y="4736"/>
                    </a:lnTo>
                    <a:close/>
                    <a:moveTo>
                      <a:pt x="4411" y="136"/>
                    </a:moveTo>
                    <a:lnTo>
                      <a:pt x="4411" y="7015"/>
                    </a:lnTo>
                    <a:cubicBezTo>
                      <a:pt x="4305" y="7101"/>
                      <a:pt x="4161" y="7212"/>
                      <a:pt x="4033" y="7311"/>
                    </a:cubicBezTo>
                    <a:lnTo>
                      <a:pt x="3926" y="7395"/>
                    </a:lnTo>
                    <a:cubicBezTo>
                      <a:pt x="3778" y="7510"/>
                      <a:pt x="3635" y="7617"/>
                      <a:pt x="3476" y="7734"/>
                    </a:cubicBezTo>
                    <a:cubicBezTo>
                      <a:pt x="3321" y="7847"/>
                      <a:pt x="3175" y="7952"/>
                      <a:pt x="3012" y="8067"/>
                    </a:cubicBezTo>
                    <a:cubicBezTo>
                      <a:pt x="2776" y="8233"/>
                      <a:pt x="2551" y="8388"/>
                      <a:pt x="2298" y="8556"/>
                    </a:cubicBezTo>
                    <a:cubicBezTo>
                      <a:pt x="2055" y="8717"/>
                      <a:pt x="1819" y="8870"/>
                      <a:pt x="1557" y="9035"/>
                    </a:cubicBezTo>
                    <a:cubicBezTo>
                      <a:pt x="1307" y="9193"/>
                      <a:pt x="1064" y="9343"/>
                      <a:pt x="797" y="9504"/>
                    </a:cubicBezTo>
                    <a:cubicBezTo>
                      <a:pt x="555" y="9650"/>
                      <a:pt x="322" y="9785"/>
                      <a:pt x="65" y="9935"/>
                    </a:cubicBezTo>
                    <a:lnTo>
                      <a:pt x="65" y="3063"/>
                    </a:lnTo>
                    <a:cubicBezTo>
                      <a:pt x="1442" y="2268"/>
                      <a:pt x="2640" y="1492"/>
                      <a:pt x="3629" y="754"/>
                    </a:cubicBezTo>
                    <a:cubicBezTo>
                      <a:pt x="3866" y="579"/>
                      <a:pt x="4154" y="346"/>
                      <a:pt x="4411" y="136"/>
                    </a:cubicBezTo>
                    <a:close/>
                    <a:moveTo>
                      <a:pt x="4474" y="1"/>
                    </a:moveTo>
                    <a:lnTo>
                      <a:pt x="4422" y="44"/>
                    </a:lnTo>
                    <a:cubicBezTo>
                      <a:pt x="4154" y="265"/>
                      <a:pt x="3843" y="515"/>
                      <a:pt x="3592" y="704"/>
                    </a:cubicBezTo>
                    <a:cubicBezTo>
                      <a:pt x="2601" y="1443"/>
                      <a:pt x="1399" y="2220"/>
                      <a:pt x="16" y="3018"/>
                    </a:cubicBezTo>
                    <a:lnTo>
                      <a:pt x="0" y="3027"/>
                    </a:lnTo>
                    <a:lnTo>
                      <a:pt x="0" y="10053"/>
                    </a:lnTo>
                    <a:lnTo>
                      <a:pt x="49" y="10024"/>
                    </a:lnTo>
                    <a:cubicBezTo>
                      <a:pt x="325" y="9863"/>
                      <a:pt x="574" y="9718"/>
                      <a:pt x="828" y="9564"/>
                    </a:cubicBezTo>
                    <a:cubicBezTo>
                      <a:pt x="1099" y="9402"/>
                      <a:pt x="1339" y="9252"/>
                      <a:pt x="1590" y="9094"/>
                    </a:cubicBezTo>
                    <a:cubicBezTo>
                      <a:pt x="1853" y="8927"/>
                      <a:pt x="2089" y="8776"/>
                      <a:pt x="2331" y="8615"/>
                    </a:cubicBezTo>
                    <a:cubicBezTo>
                      <a:pt x="2585" y="8446"/>
                      <a:pt x="2812" y="8289"/>
                      <a:pt x="3048" y="8124"/>
                    </a:cubicBezTo>
                    <a:cubicBezTo>
                      <a:pt x="3212" y="8009"/>
                      <a:pt x="3359" y="7901"/>
                      <a:pt x="3514" y="7789"/>
                    </a:cubicBezTo>
                    <a:cubicBezTo>
                      <a:pt x="3672" y="7669"/>
                      <a:pt x="3816" y="7561"/>
                      <a:pt x="3965" y="7446"/>
                    </a:cubicBezTo>
                    <a:lnTo>
                      <a:pt x="4070" y="7364"/>
                    </a:lnTo>
                    <a:cubicBezTo>
                      <a:pt x="4204" y="7261"/>
                      <a:pt x="4355" y="7144"/>
                      <a:pt x="4463" y="7057"/>
                    </a:cubicBezTo>
                    <a:lnTo>
                      <a:pt x="4474" y="7048"/>
                    </a:lnTo>
                    <a:lnTo>
                      <a:pt x="44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25"/>
              <p:cNvSpPr/>
              <p:nvPr/>
            </p:nvSpPr>
            <p:spPr>
              <a:xfrm>
                <a:off x="3955091" y="3935760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0"/>
                    </a:moveTo>
                    <a:cubicBezTo>
                      <a:pt x="2768" y="115"/>
                      <a:pt x="2607" y="234"/>
                      <a:pt x="2455" y="347"/>
                    </a:cubicBezTo>
                    <a:cubicBezTo>
                      <a:pt x="2302" y="459"/>
                      <a:pt x="2137" y="577"/>
                      <a:pt x="1979" y="687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3"/>
                      <a:pt x="987" y="1356"/>
                      <a:pt x="738" y="1514"/>
                    </a:cubicBezTo>
                    <a:cubicBezTo>
                      <a:pt x="501" y="1665"/>
                      <a:pt x="245" y="1823"/>
                      <a:pt x="1" y="1971"/>
                    </a:cubicBezTo>
                    <a:lnTo>
                      <a:pt x="1" y="2336"/>
                    </a:lnTo>
                    <a:cubicBezTo>
                      <a:pt x="261" y="2178"/>
                      <a:pt x="504" y="2027"/>
                      <a:pt x="757" y="1866"/>
                    </a:cubicBezTo>
                    <a:cubicBezTo>
                      <a:pt x="1011" y="1704"/>
                      <a:pt x="1246" y="1551"/>
                      <a:pt x="1493" y="1385"/>
                    </a:cubicBezTo>
                    <a:cubicBezTo>
                      <a:pt x="1742" y="1219"/>
                      <a:pt x="1966" y="1063"/>
                      <a:pt x="2205" y="891"/>
                    </a:cubicBezTo>
                    <a:cubicBezTo>
                      <a:pt x="2363" y="778"/>
                      <a:pt x="2512" y="670"/>
                      <a:pt x="2665" y="555"/>
                    </a:cubicBezTo>
                    <a:cubicBezTo>
                      <a:pt x="2751" y="493"/>
                      <a:pt x="2833" y="430"/>
                      <a:pt x="2916" y="365"/>
                    </a:cubicBezTo>
                    <a:lnTo>
                      <a:pt x="29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25"/>
              <p:cNvSpPr/>
              <p:nvPr/>
            </p:nvSpPr>
            <p:spPr>
              <a:xfrm>
                <a:off x="3955091" y="3912933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0"/>
                    </a:moveTo>
                    <a:cubicBezTo>
                      <a:pt x="2768" y="115"/>
                      <a:pt x="2607" y="235"/>
                      <a:pt x="2455" y="348"/>
                    </a:cubicBezTo>
                    <a:cubicBezTo>
                      <a:pt x="2302" y="459"/>
                      <a:pt x="2137" y="578"/>
                      <a:pt x="1979" y="688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4"/>
                      <a:pt x="987" y="1356"/>
                      <a:pt x="738" y="1514"/>
                    </a:cubicBezTo>
                    <a:cubicBezTo>
                      <a:pt x="501" y="1665"/>
                      <a:pt x="245" y="1825"/>
                      <a:pt x="1" y="1973"/>
                    </a:cubicBezTo>
                    <a:lnTo>
                      <a:pt x="1" y="2337"/>
                    </a:lnTo>
                    <a:cubicBezTo>
                      <a:pt x="261" y="2178"/>
                      <a:pt x="504" y="2027"/>
                      <a:pt x="757" y="1866"/>
                    </a:cubicBezTo>
                    <a:cubicBezTo>
                      <a:pt x="1011" y="1704"/>
                      <a:pt x="1246" y="1552"/>
                      <a:pt x="1493" y="1385"/>
                    </a:cubicBezTo>
                    <a:cubicBezTo>
                      <a:pt x="1742" y="1219"/>
                      <a:pt x="1966" y="1063"/>
                      <a:pt x="2205" y="892"/>
                    </a:cubicBezTo>
                    <a:cubicBezTo>
                      <a:pt x="2363" y="780"/>
                      <a:pt x="2512" y="672"/>
                      <a:pt x="2665" y="557"/>
                    </a:cubicBezTo>
                    <a:cubicBezTo>
                      <a:pt x="2751" y="493"/>
                      <a:pt x="2833" y="430"/>
                      <a:pt x="2916" y="365"/>
                    </a:cubicBezTo>
                    <a:lnTo>
                      <a:pt x="29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25"/>
              <p:cNvSpPr/>
              <p:nvPr/>
            </p:nvSpPr>
            <p:spPr>
              <a:xfrm>
                <a:off x="3955091" y="3890138"/>
                <a:ext cx="90967" cy="72911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8" extrusionOk="0">
                    <a:moveTo>
                      <a:pt x="2916" y="1"/>
                    </a:moveTo>
                    <a:cubicBezTo>
                      <a:pt x="2768" y="116"/>
                      <a:pt x="2607" y="234"/>
                      <a:pt x="2455" y="347"/>
                    </a:cubicBezTo>
                    <a:cubicBezTo>
                      <a:pt x="2302" y="458"/>
                      <a:pt x="2137" y="577"/>
                      <a:pt x="1979" y="687"/>
                    </a:cubicBezTo>
                    <a:cubicBezTo>
                      <a:pt x="1821" y="796"/>
                      <a:pt x="1654" y="911"/>
                      <a:pt x="1491" y="1022"/>
                    </a:cubicBezTo>
                    <a:cubicBezTo>
                      <a:pt x="1251" y="1183"/>
                      <a:pt x="987" y="1355"/>
                      <a:pt x="738" y="1513"/>
                    </a:cubicBezTo>
                    <a:cubicBezTo>
                      <a:pt x="501" y="1664"/>
                      <a:pt x="245" y="1824"/>
                      <a:pt x="1" y="1972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6"/>
                    </a:cubicBezTo>
                    <a:cubicBezTo>
                      <a:pt x="1011" y="1705"/>
                      <a:pt x="1246" y="1551"/>
                      <a:pt x="1493" y="1384"/>
                    </a:cubicBezTo>
                    <a:cubicBezTo>
                      <a:pt x="1742" y="1219"/>
                      <a:pt x="1966" y="1062"/>
                      <a:pt x="2205" y="892"/>
                    </a:cubicBezTo>
                    <a:cubicBezTo>
                      <a:pt x="2363" y="779"/>
                      <a:pt x="2512" y="671"/>
                      <a:pt x="2665" y="556"/>
                    </a:cubicBezTo>
                    <a:cubicBezTo>
                      <a:pt x="2751" y="491"/>
                      <a:pt x="2833" y="429"/>
                      <a:pt x="2916" y="365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25"/>
              <p:cNvSpPr/>
              <p:nvPr/>
            </p:nvSpPr>
            <p:spPr>
              <a:xfrm>
                <a:off x="3955091" y="3867373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1"/>
                    </a:moveTo>
                    <a:cubicBezTo>
                      <a:pt x="2768" y="116"/>
                      <a:pt x="2607" y="235"/>
                      <a:pt x="2455" y="347"/>
                    </a:cubicBezTo>
                    <a:cubicBezTo>
                      <a:pt x="2302" y="459"/>
                      <a:pt x="2137" y="577"/>
                      <a:pt x="1979" y="688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4"/>
                      <a:pt x="987" y="1356"/>
                      <a:pt x="738" y="1515"/>
                    </a:cubicBezTo>
                    <a:cubicBezTo>
                      <a:pt x="501" y="1665"/>
                      <a:pt x="245" y="1824"/>
                      <a:pt x="1" y="1972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7"/>
                    </a:cubicBezTo>
                    <a:cubicBezTo>
                      <a:pt x="1011" y="1704"/>
                      <a:pt x="1246" y="1552"/>
                      <a:pt x="1493" y="1385"/>
                    </a:cubicBezTo>
                    <a:cubicBezTo>
                      <a:pt x="1742" y="1220"/>
                      <a:pt x="1966" y="1063"/>
                      <a:pt x="2205" y="892"/>
                    </a:cubicBezTo>
                    <a:cubicBezTo>
                      <a:pt x="2363" y="778"/>
                      <a:pt x="2512" y="671"/>
                      <a:pt x="2665" y="556"/>
                    </a:cubicBezTo>
                    <a:cubicBezTo>
                      <a:pt x="2751" y="494"/>
                      <a:pt x="2833" y="431"/>
                      <a:pt x="2916" y="366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25"/>
              <p:cNvSpPr/>
              <p:nvPr/>
            </p:nvSpPr>
            <p:spPr>
              <a:xfrm>
                <a:off x="3955091" y="3844546"/>
                <a:ext cx="90967" cy="72911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8" extrusionOk="0">
                    <a:moveTo>
                      <a:pt x="2916" y="1"/>
                    </a:moveTo>
                    <a:cubicBezTo>
                      <a:pt x="2768" y="116"/>
                      <a:pt x="2607" y="235"/>
                      <a:pt x="2455" y="349"/>
                    </a:cubicBezTo>
                    <a:cubicBezTo>
                      <a:pt x="2302" y="460"/>
                      <a:pt x="2137" y="579"/>
                      <a:pt x="1979" y="688"/>
                    </a:cubicBezTo>
                    <a:cubicBezTo>
                      <a:pt x="1821" y="797"/>
                      <a:pt x="1654" y="912"/>
                      <a:pt x="1491" y="1022"/>
                    </a:cubicBezTo>
                    <a:cubicBezTo>
                      <a:pt x="1251" y="1184"/>
                      <a:pt x="987" y="1357"/>
                      <a:pt x="738" y="1515"/>
                    </a:cubicBezTo>
                    <a:cubicBezTo>
                      <a:pt x="501" y="1666"/>
                      <a:pt x="245" y="1824"/>
                      <a:pt x="1" y="1973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7"/>
                    </a:cubicBezTo>
                    <a:cubicBezTo>
                      <a:pt x="1011" y="1705"/>
                      <a:pt x="1246" y="1552"/>
                      <a:pt x="1493" y="1385"/>
                    </a:cubicBezTo>
                    <a:cubicBezTo>
                      <a:pt x="1742" y="1220"/>
                      <a:pt x="1966" y="1063"/>
                      <a:pt x="2205" y="892"/>
                    </a:cubicBezTo>
                    <a:cubicBezTo>
                      <a:pt x="2363" y="780"/>
                      <a:pt x="2512" y="672"/>
                      <a:pt x="2665" y="557"/>
                    </a:cubicBezTo>
                    <a:cubicBezTo>
                      <a:pt x="2751" y="494"/>
                      <a:pt x="2833" y="431"/>
                      <a:pt x="2916" y="366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25"/>
              <p:cNvSpPr/>
              <p:nvPr/>
            </p:nvSpPr>
            <p:spPr>
              <a:xfrm>
                <a:off x="3926090" y="3717688"/>
                <a:ext cx="137588" cy="163409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240" extrusionOk="0">
                    <a:moveTo>
                      <a:pt x="4411" y="0"/>
                    </a:moveTo>
                    <a:lnTo>
                      <a:pt x="4411" y="13"/>
                    </a:lnTo>
                    <a:lnTo>
                      <a:pt x="4411" y="13"/>
                    </a:lnTo>
                    <a:cubicBezTo>
                      <a:pt x="4412" y="9"/>
                      <a:pt x="4412" y="4"/>
                      <a:pt x="4411" y="0"/>
                    </a:cubicBezTo>
                    <a:close/>
                    <a:moveTo>
                      <a:pt x="4411" y="13"/>
                    </a:moveTo>
                    <a:cubicBezTo>
                      <a:pt x="4410" y="21"/>
                      <a:pt x="4408" y="29"/>
                      <a:pt x="4405" y="36"/>
                    </a:cubicBezTo>
                    <a:cubicBezTo>
                      <a:pt x="4403" y="49"/>
                      <a:pt x="4397" y="62"/>
                      <a:pt x="4390" y="72"/>
                    </a:cubicBezTo>
                    <a:cubicBezTo>
                      <a:pt x="4382" y="84"/>
                      <a:pt x="4375" y="97"/>
                      <a:pt x="4364" y="107"/>
                    </a:cubicBezTo>
                    <a:cubicBezTo>
                      <a:pt x="4355" y="118"/>
                      <a:pt x="4342" y="128"/>
                      <a:pt x="4331" y="140"/>
                    </a:cubicBezTo>
                    <a:cubicBezTo>
                      <a:pt x="4095" y="331"/>
                      <a:pt x="3845" y="528"/>
                      <a:pt x="3577" y="726"/>
                    </a:cubicBezTo>
                    <a:cubicBezTo>
                      <a:pt x="2600" y="1457"/>
                      <a:pt x="1408" y="2232"/>
                      <a:pt x="0" y="3044"/>
                    </a:cubicBezTo>
                    <a:lnTo>
                      <a:pt x="0" y="5239"/>
                    </a:lnTo>
                    <a:cubicBezTo>
                      <a:pt x="1408" y="4427"/>
                      <a:pt x="2601" y="3652"/>
                      <a:pt x="3577" y="2923"/>
                    </a:cubicBezTo>
                    <a:cubicBezTo>
                      <a:pt x="3845" y="2723"/>
                      <a:pt x="4175" y="2453"/>
                      <a:pt x="4411" y="2262"/>
                    </a:cubicBezTo>
                    <a:lnTo>
                      <a:pt x="4411" y="13"/>
                    </a:ln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25"/>
              <p:cNvSpPr/>
              <p:nvPr/>
            </p:nvSpPr>
            <p:spPr>
              <a:xfrm>
                <a:off x="3128424" y="3903453"/>
                <a:ext cx="366548" cy="220634"/>
              </a:xfrm>
              <a:custGeom>
                <a:avLst/>
                <a:gdLst/>
                <a:ahLst/>
                <a:cxnLst/>
                <a:rect l="l" t="t" r="r" b="b"/>
                <a:pathLst>
                  <a:path w="11754" h="7075" extrusionOk="0">
                    <a:moveTo>
                      <a:pt x="8" y="1"/>
                    </a:moveTo>
                    <a:cubicBezTo>
                      <a:pt x="8" y="3"/>
                      <a:pt x="8" y="6"/>
                      <a:pt x="8" y="8"/>
                    </a:cubicBezTo>
                    <a:lnTo>
                      <a:pt x="8" y="8"/>
                    </a:lnTo>
                    <a:cubicBezTo>
                      <a:pt x="8" y="6"/>
                      <a:pt x="8" y="3"/>
                      <a:pt x="8" y="1"/>
                    </a:cubicBezTo>
                    <a:close/>
                    <a:moveTo>
                      <a:pt x="8" y="8"/>
                    </a:moveTo>
                    <a:cubicBezTo>
                      <a:pt x="11" y="178"/>
                      <a:pt x="11" y="350"/>
                      <a:pt x="11" y="523"/>
                    </a:cubicBezTo>
                    <a:cubicBezTo>
                      <a:pt x="11" y="523"/>
                      <a:pt x="1" y="655"/>
                      <a:pt x="180" y="760"/>
                    </a:cubicBezTo>
                    <a:lnTo>
                      <a:pt x="10950" y="6978"/>
                    </a:lnTo>
                    <a:cubicBezTo>
                      <a:pt x="10961" y="6982"/>
                      <a:pt x="10973" y="6989"/>
                      <a:pt x="10984" y="6995"/>
                    </a:cubicBezTo>
                    <a:cubicBezTo>
                      <a:pt x="11027" y="7017"/>
                      <a:pt x="11071" y="7033"/>
                      <a:pt x="11122" y="7046"/>
                    </a:cubicBezTo>
                    <a:cubicBezTo>
                      <a:pt x="11174" y="7058"/>
                      <a:pt x="11226" y="7067"/>
                      <a:pt x="11282" y="7073"/>
                    </a:cubicBezTo>
                    <a:cubicBezTo>
                      <a:pt x="11307" y="7074"/>
                      <a:pt x="11333" y="7075"/>
                      <a:pt x="11358" y="7075"/>
                    </a:cubicBezTo>
                    <a:cubicBezTo>
                      <a:pt x="11389" y="7075"/>
                      <a:pt x="11419" y="7074"/>
                      <a:pt x="11449" y="7071"/>
                    </a:cubicBezTo>
                    <a:cubicBezTo>
                      <a:pt x="11503" y="7066"/>
                      <a:pt x="11561" y="7054"/>
                      <a:pt x="11611" y="7043"/>
                    </a:cubicBezTo>
                    <a:cubicBezTo>
                      <a:pt x="11660" y="7027"/>
                      <a:pt x="11713" y="7008"/>
                      <a:pt x="11753" y="6987"/>
                    </a:cubicBezTo>
                    <a:lnTo>
                      <a:pt x="11753" y="6463"/>
                    </a:lnTo>
                    <a:cubicBezTo>
                      <a:pt x="11742" y="6469"/>
                      <a:pt x="11729" y="6476"/>
                      <a:pt x="11717" y="6481"/>
                    </a:cubicBezTo>
                    <a:cubicBezTo>
                      <a:pt x="11671" y="6501"/>
                      <a:pt x="11627" y="6516"/>
                      <a:pt x="11575" y="6528"/>
                    </a:cubicBezTo>
                    <a:cubicBezTo>
                      <a:pt x="11523" y="6541"/>
                      <a:pt x="11470" y="6548"/>
                      <a:pt x="11413" y="6551"/>
                    </a:cubicBezTo>
                    <a:cubicBezTo>
                      <a:pt x="11393" y="6552"/>
                      <a:pt x="11373" y="6553"/>
                      <a:pt x="11353" y="6553"/>
                    </a:cubicBezTo>
                    <a:cubicBezTo>
                      <a:pt x="11317" y="6553"/>
                      <a:pt x="11281" y="6551"/>
                      <a:pt x="11246" y="6545"/>
                    </a:cubicBezTo>
                    <a:cubicBezTo>
                      <a:pt x="11193" y="6541"/>
                      <a:pt x="11135" y="6528"/>
                      <a:pt x="11086" y="6514"/>
                    </a:cubicBezTo>
                    <a:cubicBezTo>
                      <a:pt x="11037" y="6499"/>
                      <a:pt x="10987" y="6478"/>
                      <a:pt x="10948" y="6455"/>
                    </a:cubicBezTo>
                    <a:lnTo>
                      <a:pt x="177" y="237"/>
                    </a:lnTo>
                    <a:cubicBezTo>
                      <a:pt x="167" y="230"/>
                      <a:pt x="156" y="224"/>
                      <a:pt x="146" y="217"/>
                    </a:cubicBezTo>
                    <a:cubicBezTo>
                      <a:pt x="110" y="191"/>
                      <a:pt x="81" y="166"/>
                      <a:pt x="58" y="136"/>
                    </a:cubicBezTo>
                    <a:cubicBezTo>
                      <a:pt x="34" y="104"/>
                      <a:pt x="19" y="76"/>
                      <a:pt x="12" y="44"/>
                    </a:cubicBezTo>
                    <a:cubicBezTo>
                      <a:pt x="10" y="32"/>
                      <a:pt x="8" y="20"/>
                      <a:pt x="8" y="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25"/>
              <p:cNvSpPr/>
              <p:nvPr/>
            </p:nvSpPr>
            <p:spPr>
              <a:xfrm>
                <a:off x="3128736" y="3521850"/>
                <a:ext cx="1015072" cy="585966"/>
              </a:xfrm>
              <a:custGeom>
                <a:avLst/>
                <a:gdLst/>
                <a:ahLst/>
                <a:cxnLst/>
                <a:rect l="l" t="t" r="r" b="b"/>
                <a:pathLst>
                  <a:path w="32550" h="18790" extrusionOk="0">
                    <a:moveTo>
                      <a:pt x="22325" y="1"/>
                    </a:moveTo>
                    <a:cubicBezTo>
                      <a:pt x="20016" y="688"/>
                      <a:pt x="17541" y="1793"/>
                      <a:pt x="14906" y="3316"/>
                    </a:cubicBezTo>
                    <a:cubicBezTo>
                      <a:pt x="8943" y="6758"/>
                      <a:pt x="4242" y="9472"/>
                      <a:pt x="157" y="12012"/>
                    </a:cubicBezTo>
                    <a:cubicBezTo>
                      <a:pt x="120" y="12035"/>
                      <a:pt x="84" y="12065"/>
                      <a:pt x="61" y="12093"/>
                    </a:cubicBezTo>
                    <a:cubicBezTo>
                      <a:pt x="37" y="12122"/>
                      <a:pt x="19" y="12153"/>
                      <a:pt x="11" y="12186"/>
                    </a:cubicBezTo>
                    <a:cubicBezTo>
                      <a:pt x="5" y="12201"/>
                      <a:pt x="1" y="12218"/>
                      <a:pt x="1" y="12237"/>
                    </a:cubicBezTo>
                    <a:cubicBezTo>
                      <a:pt x="1" y="12251"/>
                      <a:pt x="3" y="12267"/>
                      <a:pt x="6" y="12281"/>
                    </a:cubicBezTo>
                    <a:cubicBezTo>
                      <a:pt x="14" y="12314"/>
                      <a:pt x="28" y="12344"/>
                      <a:pt x="51" y="12373"/>
                    </a:cubicBezTo>
                    <a:cubicBezTo>
                      <a:pt x="75" y="12403"/>
                      <a:pt x="101" y="12429"/>
                      <a:pt x="139" y="12454"/>
                    </a:cubicBezTo>
                    <a:cubicBezTo>
                      <a:pt x="150" y="12461"/>
                      <a:pt x="160" y="12467"/>
                      <a:pt x="172" y="12474"/>
                    </a:cubicBezTo>
                    <a:lnTo>
                      <a:pt x="10941" y="18692"/>
                    </a:lnTo>
                    <a:cubicBezTo>
                      <a:pt x="10981" y="18713"/>
                      <a:pt x="11032" y="18735"/>
                      <a:pt x="11081" y="18751"/>
                    </a:cubicBezTo>
                    <a:cubicBezTo>
                      <a:pt x="11128" y="18765"/>
                      <a:pt x="11186" y="18778"/>
                      <a:pt x="11240" y="18784"/>
                    </a:cubicBezTo>
                    <a:cubicBezTo>
                      <a:pt x="11273" y="18788"/>
                      <a:pt x="11307" y="18790"/>
                      <a:pt x="11342" y="18790"/>
                    </a:cubicBezTo>
                    <a:cubicBezTo>
                      <a:pt x="11363" y="18790"/>
                      <a:pt x="11385" y="18789"/>
                      <a:pt x="11407" y="18788"/>
                    </a:cubicBezTo>
                    <a:cubicBezTo>
                      <a:pt x="11463" y="18785"/>
                      <a:pt x="11516" y="18778"/>
                      <a:pt x="11569" y="18765"/>
                    </a:cubicBezTo>
                    <a:cubicBezTo>
                      <a:pt x="11621" y="18752"/>
                      <a:pt x="11666" y="18738"/>
                      <a:pt x="11710" y="18719"/>
                    </a:cubicBezTo>
                    <a:cubicBezTo>
                      <a:pt x="11723" y="18713"/>
                      <a:pt x="11735" y="18707"/>
                      <a:pt x="11746" y="18700"/>
                    </a:cubicBezTo>
                    <a:cubicBezTo>
                      <a:pt x="16144" y="16342"/>
                      <a:pt x="20845" y="13627"/>
                      <a:pt x="26809" y="10186"/>
                    </a:cubicBezTo>
                    <a:cubicBezTo>
                      <a:pt x="29444" y="8664"/>
                      <a:pt x="31359" y="7236"/>
                      <a:pt x="32549" y="5904"/>
                    </a:cubicBezTo>
                    <a:cubicBezTo>
                      <a:pt x="29141" y="3936"/>
                      <a:pt x="25733" y="1967"/>
                      <a:pt x="22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25"/>
              <p:cNvSpPr/>
              <p:nvPr/>
            </p:nvSpPr>
            <p:spPr>
              <a:xfrm>
                <a:off x="3494966" y="3705900"/>
                <a:ext cx="648773" cy="415415"/>
              </a:xfrm>
              <a:custGeom>
                <a:avLst/>
                <a:gdLst/>
                <a:ahLst/>
                <a:cxnLst/>
                <a:rect l="l" t="t" r="r" b="b"/>
                <a:pathLst>
                  <a:path w="20804" h="13321" extrusionOk="0">
                    <a:moveTo>
                      <a:pt x="20804" y="0"/>
                    </a:moveTo>
                    <a:cubicBezTo>
                      <a:pt x="19612" y="1333"/>
                      <a:pt x="17698" y="2761"/>
                      <a:pt x="15062" y="4282"/>
                    </a:cubicBezTo>
                    <a:cubicBezTo>
                      <a:pt x="9100" y="7723"/>
                      <a:pt x="4399" y="10439"/>
                      <a:pt x="1" y="12797"/>
                    </a:cubicBezTo>
                    <a:lnTo>
                      <a:pt x="1" y="13320"/>
                    </a:lnTo>
                    <a:cubicBezTo>
                      <a:pt x="4399" y="10962"/>
                      <a:pt x="9100" y="8247"/>
                      <a:pt x="15062" y="4805"/>
                    </a:cubicBezTo>
                    <a:cubicBezTo>
                      <a:pt x="17698" y="3282"/>
                      <a:pt x="19612" y="1856"/>
                      <a:pt x="20804" y="522"/>
                    </a:cubicBezTo>
                    <a:lnTo>
                      <a:pt x="208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25"/>
              <p:cNvSpPr/>
              <p:nvPr/>
            </p:nvSpPr>
            <p:spPr>
              <a:xfrm>
                <a:off x="2881444" y="4361240"/>
                <a:ext cx="47744" cy="88285"/>
              </a:xfrm>
              <a:custGeom>
                <a:avLst/>
                <a:gdLst/>
                <a:ahLst/>
                <a:cxnLst/>
                <a:rect l="l" t="t" r="r" b="b"/>
                <a:pathLst>
                  <a:path w="1531" h="2831" extrusionOk="0">
                    <a:moveTo>
                      <a:pt x="0" y="1"/>
                    </a:moveTo>
                    <a:lnTo>
                      <a:pt x="0" y="2068"/>
                    </a:lnTo>
                    <a:lnTo>
                      <a:pt x="1530" y="2830"/>
                    </a:lnTo>
                    <a:lnTo>
                      <a:pt x="1530" y="76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25"/>
              <p:cNvSpPr/>
              <p:nvPr/>
            </p:nvSpPr>
            <p:spPr>
              <a:xfrm>
                <a:off x="2881475" y="4255213"/>
                <a:ext cx="200987" cy="196310"/>
              </a:xfrm>
              <a:custGeom>
                <a:avLst/>
                <a:gdLst/>
                <a:ahLst/>
                <a:cxnLst/>
                <a:rect l="l" t="t" r="r" b="b"/>
                <a:pathLst>
                  <a:path w="6445" h="6295" extrusionOk="0">
                    <a:moveTo>
                      <a:pt x="4594" y="1"/>
                    </a:moveTo>
                    <a:cubicBezTo>
                      <a:pt x="4586" y="1"/>
                      <a:pt x="4577" y="4"/>
                      <a:pt x="4568" y="5"/>
                    </a:cubicBezTo>
                    <a:cubicBezTo>
                      <a:pt x="4558" y="7"/>
                      <a:pt x="4550" y="8"/>
                      <a:pt x="4541" y="12"/>
                    </a:cubicBezTo>
                    <a:cubicBezTo>
                      <a:pt x="4521" y="18"/>
                      <a:pt x="4504" y="27"/>
                      <a:pt x="4483" y="37"/>
                    </a:cubicBezTo>
                    <a:cubicBezTo>
                      <a:pt x="4476" y="41"/>
                      <a:pt x="4471" y="44"/>
                      <a:pt x="4463" y="50"/>
                    </a:cubicBezTo>
                    <a:lnTo>
                      <a:pt x="6003" y="817"/>
                    </a:lnTo>
                    <a:lnTo>
                      <a:pt x="1817" y="3617"/>
                    </a:lnTo>
                    <a:lnTo>
                      <a:pt x="273" y="2847"/>
                    </a:lnTo>
                    <a:lnTo>
                      <a:pt x="245" y="2869"/>
                    </a:lnTo>
                    <a:cubicBezTo>
                      <a:pt x="237" y="2876"/>
                      <a:pt x="228" y="2885"/>
                      <a:pt x="219" y="2895"/>
                    </a:cubicBezTo>
                    <a:cubicBezTo>
                      <a:pt x="201" y="2912"/>
                      <a:pt x="183" y="2932"/>
                      <a:pt x="166" y="2954"/>
                    </a:cubicBezTo>
                    <a:cubicBezTo>
                      <a:pt x="150" y="2975"/>
                      <a:pt x="135" y="2998"/>
                      <a:pt x="119" y="3024"/>
                    </a:cubicBezTo>
                    <a:cubicBezTo>
                      <a:pt x="97" y="3060"/>
                      <a:pt x="77" y="3099"/>
                      <a:pt x="58" y="3141"/>
                    </a:cubicBezTo>
                    <a:cubicBezTo>
                      <a:pt x="48" y="3168"/>
                      <a:pt x="37" y="3194"/>
                      <a:pt x="30" y="3221"/>
                    </a:cubicBezTo>
                    <a:cubicBezTo>
                      <a:pt x="27" y="3236"/>
                      <a:pt x="22" y="3249"/>
                      <a:pt x="20" y="3263"/>
                    </a:cubicBezTo>
                    <a:cubicBezTo>
                      <a:pt x="15" y="3276"/>
                      <a:pt x="14" y="3290"/>
                      <a:pt x="11" y="3302"/>
                    </a:cubicBezTo>
                    <a:cubicBezTo>
                      <a:pt x="5" y="3329"/>
                      <a:pt x="4" y="3355"/>
                      <a:pt x="1" y="3379"/>
                    </a:cubicBezTo>
                    <a:lnTo>
                      <a:pt x="1" y="3405"/>
                    </a:lnTo>
                    <a:lnTo>
                      <a:pt x="1531" y="4167"/>
                    </a:lnTo>
                    <a:lnTo>
                      <a:pt x="1531" y="6233"/>
                    </a:lnTo>
                    <a:cubicBezTo>
                      <a:pt x="1578" y="6256"/>
                      <a:pt x="1630" y="6273"/>
                      <a:pt x="1683" y="6283"/>
                    </a:cubicBezTo>
                    <a:cubicBezTo>
                      <a:pt x="1727" y="6291"/>
                      <a:pt x="1770" y="6295"/>
                      <a:pt x="1814" y="6295"/>
                    </a:cubicBezTo>
                    <a:cubicBezTo>
                      <a:pt x="1877" y="6295"/>
                      <a:pt x="1941" y="6287"/>
                      <a:pt x="2005" y="6270"/>
                    </a:cubicBezTo>
                    <a:cubicBezTo>
                      <a:pt x="2060" y="6259"/>
                      <a:pt x="2107" y="6237"/>
                      <a:pt x="2150" y="6206"/>
                    </a:cubicBezTo>
                    <a:lnTo>
                      <a:pt x="2150" y="4140"/>
                    </a:lnTo>
                    <a:lnTo>
                      <a:pt x="6338" y="1339"/>
                    </a:lnTo>
                    <a:lnTo>
                      <a:pt x="6338" y="3407"/>
                    </a:lnTo>
                    <a:cubicBezTo>
                      <a:pt x="6370" y="3385"/>
                      <a:pt x="6398" y="3359"/>
                      <a:pt x="6419" y="3326"/>
                    </a:cubicBezTo>
                    <a:cubicBezTo>
                      <a:pt x="6433" y="3300"/>
                      <a:pt x="6444" y="3270"/>
                      <a:pt x="6444" y="3241"/>
                    </a:cubicBezTo>
                    <a:cubicBezTo>
                      <a:pt x="6440" y="2567"/>
                      <a:pt x="6440" y="1897"/>
                      <a:pt x="6440" y="1227"/>
                    </a:cubicBezTo>
                    <a:lnTo>
                      <a:pt x="6440" y="1171"/>
                    </a:lnTo>
                    <a:cubicBezTo>
                      <a:pt x="6440" y="1135"/>
                      <a:pt x="6437" y="1098"/>
                      <a:pt x="6426" y="1060"/>
                    </a:cubicBezTo>
                    <a:cubicBezTo>
                      <a:pt x="6414" y="1022"/>
                      <a:pt x="6401" y="984"/>
                      <a:pt x="6378" y="948"/>
                    </a:cubicBezTo>
                    <a:cubicBezTo>
                      <a:pt x="6358" y="912"/>
                      <a:pt x="6331" y="881"/>
                      <a:pt x="6301" y="852"/>
                    </a:cubicBezTo>
                    <a:cubicBezTo>
                      <a:pt x="6269" y="823"/>
                      <a:pt x="6233" y="799"/>
                      <a:pt x="6197" y="781"/>
                    </a:cubicBezTo>
                    <a:cubicBezTo>
                      <a:pt x="5621" y="494"/>
                      <a:pt x="5238" y="303"/>
                      <a:pt x="4662" y="15"/>
                    </a:cubicBezTo>
                    <a:lnTo>
                      <a:pt x="4645" y="8"/>
                    </a:lnTo>
                    <a:cubicBezTo>
                      <a:pt x="4629" y="4"/>
                      <a:pt x="4613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25"/>
              <p:cNvSpPr/>
              <p:nvPr/>
            </p:nvSpPr>
            <p:spPr>
              <a:xfrm>
                <a:off x="2889926" y="4256648"/>
                <a:ext cx="178721" cy="111268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3568" extrusionOk="0">
                    <a:moveTo>
                      <a:pt x="4191" y="1"/>
                    </a:moveTo>
                    <a:cubicBezTo>
                      <a:pt x="3607" y="372"/>
                      <a:pt x="3028" y="744"/>
                      <a:pt x="2454" y="1119"/>
                    </a:cubicBezTo>
                    <a:cubicBezTo>
                      <a:pt x="1619" y="1669"/>
                      <a:pt x="787" y="2229"/>
                      <a:pt x="0" y="2799"/>
                    </a:cubicBezTo>
                    <a:lnTo>
                      <a:pt x="1543" y="3568"/>
                    </a:lnTo>
                    <a:lnTo>
                      <a:pt x="5731" y="767"/>
                    </a:lnTo>
                    <a:lnTo>
                      <a:pt x="4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25"/>
              <p:cNvSpPr/>
              <p:nvPr/>
            </p:nvSpPr>
            <p:spPr>
              <a:xfrm>
                <a:off x="2948428" y="4296875"/>
                <a:ext cx="130572" cy="151840"/>
              </a:xfrm>
              <a:custGeom>
                <a:avLst/>
                <a:gdLst/>
                <a:ahLst/>
                <a:cxnLst/>
                <a:rect l="l" t="t" r="r" b="b"/>
                <a:pathLst>
                  <a:path w="4187" h="4869" extrusionOk="0">
                    <a:moveTo>
                      <a:pt x="4187" y="0"/>
                    </a:moveTo>
                    <a:lnTo>
                      <a:pt x="0" y="2802"/>
                    </a:lnTo>
                    <a:lnTo>
                      <a:pt x="0" y="4868"/>
                    </a:lnTo>
                    <a:lnTo>
                      <a:pt x="4187" y="2068"/>
                    </a:lnTo>
                    <a:lnTo>
                      <a:pt x="418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25"/>
              <p:cNvSpPr/>
              <p:nvPr/>
            </p:nvSpPr>
            <p:spPr>
              <a:xfrm>
                <a:off x="2621086" y="4291543"/>
                <a:ext cx="1049656" cy="461663"/>
              </a:xfrm>
              <a:custGeom>
                <a:avLst/>
                <a:gdLst/>
                <a:ahLst/>
                <a:cxnLst/>
                <a:rect l="l" t="t" r="r" b="b"/>
                <a:pathLst>
                  <a:path w="33659" h="14804" extrusionOk="0">
                    <a:moveTo>
                      <a:pt x="33658" y="0"/>
                    </a:moveTo>
                    <a:lnTo>
                      <a:pt x="33658" y="0"/>
                    </a:lnTo>
                    <a:cubicBezTo>
                      <a:pt x="30268" y="1911"/>
                      <a:pt x="27183" y="3599"/>
                      <a:pt x="24135" y="5166"/>
                    </a:cubicBezTo>
                    <a:cubicBezTo>
                      <a:pt x="18138" y="8251"/>
                      <a:pt x="12296" y="10868"/>
                      <a:pt x="1" y="11670"/>
                    </a:cubicBezTo>
                    <a:lnTo>
                      <a:pt x="1730" y="14804"/>
                    </a:lnTo>
                    <a:cubicBezTo>
                      <a:pt x="14027" y="14003"/>
                      <a:pt x="18414" y="12225"/>
                      <a:pt x="23684" y="9559"/>
                    </a:cubicBezTo>
                    <a:cubicBezTo>
                      <a:pt x="26281" y="8245"/>
                      <a:pt x="29092" y="6719"/>
                      <a:pt x="32269" y="4932"/>
                    </a:cubicBezTo>
                    <a:cubicBezTo>
                      <a:pt x="32269" y="3363"/>
                      <a:pt x="32813" y="1836"/>
                      <a:pt x="33473" y="384"/>
                    </a:cubicBezTo>
                    <a:cubicBezTo>
                      <a:pt x="33532" y="255"/>
                      <a:pt x="33593" y="127"/>
                      <a:pt x="336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25"/>
              <p:cNvSpPr/>
              <p:nvPr/>
            </p:nvSpPr>
            <p:spPr>
              <a:xfrm>
                <a:off x="2675035" y="4094489"/>
                <a:ext cx="1503242" cy="695550"/>
              </a:xfrm>
              <a:custGeom>
                <a:avLst/>
                <a:gdLst/>
                <a:ahLst/>
                <a:cxnLst/>
                <a:rect l="l" t="t" r="r" b="b"/>
                <a:pathLst>
                  <a:path w="48204" h="22304" extrusionOk="0">
                    <a:moveTo>
                      <a:pt x="48204" y="1"/>
                    </a:moveTo>
                    <a:lnTo>
                      <a:pt x="48204" y="1"/>
                    </a:lnTo>
                    <a:cubicBezTo>
                      <a:pt x="46848" y="1516"/>
                      <a:pt x="44674" y="3139"/>
                      <a:pt x="41678" y="4867"/>
                    </a:cubicBezTo>
                    <a:cubicBezTo>
                      <a:pt x="41522" y="4958"/>
                      <a:pt x="41382" y="5038"/>
                      <a:pt x="41230" y="5126"/>
                    </a:cubicBezTo>
                    <a:cubicBezTo>
                      <a:pt x="41230" y="4348"/>
                      <a:pt x="41132" y="3555"/>
                      <a:pt x="40744" y="2865"/>
                    </a:cubicBezTo>
                    <a:cubicBezTo>
                      <a:pt x="40514" y="2456"/>
                      <a:pt x="40183" y="2091"/>
                      <a:pt x="39795" y="1822"/>
                    </a:cubicBezTo>
                    <a:cubicBezTo>
                      <a:pt x="39684" y="1743"/>
                      <a:pt x="39566" y="1674"/>
                      <a:pt x="39447" y="1614"/>
                    </a:cubicBezTo>
                    <a:cubicBezTo>
                      <a:pt x="39283" y="1531"/>
                      <a:pt x="39113" y="1464"/>
                      <a:pt x="38940" y="1420"/>
                    </a:cubicBezTo>
                    <a:cubicBezTo>
                      <a:pt x="38937" y="1417"/>
                      <a:pt x="38931" y="1417"/>
                      <a:pt x="38927" y="1415"/>
                    </a:cubicBezTo>
                    <a:cubicBezTo>
                      <a:pt x="38712" y="1360"/>
                      <a:pt x="38491" y="1335"/>
                      <a:pt x="38268" y="1335"/>
                    </a:cubicBezTo>
                    <a:cubicBezTo>
                      <a:pt x="37710" y="1335"/>
                      <a:pt x="37139" y="1490"/>
                      <a:pt x="36612" y="1709"/>
                    </a:cubicBezTo>
                    <a:cubicBezTo>
                      <a:pt x="35620" y="2120"/>
                      <a:pt x="34792" y="2764"/>
                      <a:pt x="34051" y="3500"/>
                    </a:cubicBezTo>
                    <a:cubicBezTo>
                      <a:pt x="33222" y="4327"/>
                      <a:pt x="32474" y="5274"/>
                      <a:pt x="31937" y="6316"/>
                    </a:cubicBezTo>
                    <a:cubicBezTo>
                      <a:pt x="31872" y="6442"/>
                      <a:pt x="31809" y="6570"/>
                      <a:pt x="31751" y="6699"/>
                    </a:cubicBezTo>
                    <a:cubicBezTo>
                      <a:pt x="31091" y="8149"/>
                      <a:pt x="30548" y="9676"/>
                      <a:pt x="30548" y="11248"/>
                    </a:cubicBezTo>
                    <a:cubicBezTo>
                      <a:pt x="27372" y="13033"/>
                      <a:pt x="24560" y="14561"/>
                      <a:pt x="21962" y="15875"/>
                    </a:cubicBezTo>
                    <a:cubicBezTo>
                      <a:pt x="16684" y="18542"/>
                      <a:pt x="12297" y="20321"/>
                      <a:pt x="0" y="21123"/>
                    </a:cubicBezTo>
                    <a:cubicBezTo>
                      <a:pt x="58" y="21136"/>
                      <a:pt x="118" y="21152"/>
                      <a:pt x="176" y="21166"/>
                    </a:cubicBezTo>
                    <a:cubicBezTo>
                      <a:pt x="446" y="21234"/>
                      <a:pt x="738" y="21304"/>
                      <a:pt x="1017" y="21369"/>
                    </a:cubicBezTo>
                    <a:cubicBezTo>
                      <a:pt x="1294" y="21433"/>
                      <a:pt x="1593" y="21500"/>
                      <a:pt x="1877" y="21559"/>
                    </a:cubicBezTo>
                    <a:cubicBezTo>
                      <a:pt x="2163" y="21620"/>
                      <a:pt x="2467" y="21681"/>
                      <a:pt x="2759" y="21735"/>
                    </a:cubicBezTo>
                    <a:cubicBezTo>
                      <a:pt x="3051" y="21790"/>
                      <a:pt x="3365" y="21845"/>
                      <a:pt x="3665" y="21894"/>
                    </a:cubicBezTo>
                    <a:cubicBezTo>
                      <a:pt x="3964" y="21941"/>
                      <a:pt x="4288" y="21990"/>
                      <a:pt x="4592" y="22032"/>
                    </a:cubicBezTo>
                    <a:cubicBezTo>
                      <a:pt x="4900" y="22073"/>
                      <a:pt x="5229" y="22112"/>
                      <a:pt x="5543" y="22145"/>
                    </a:cubicBezTo>
                    <a:cubicBezTo>
                      <a:pt x="5857" y="22177"/>
                      <a:pt x="6194" y="22207"/>
                      <a:pt x="6516" y="22231"/>
                    </a:cubicBezTo>
                    <a:cubicBezTo>
                      <a:pt x="6835" y="22254"/>
                      <a:pt x="7180" y="22272"/>
                      <a:pt x="7508" y="22285"/>
                    </a:cubicBezTo>
                    <a:cubicBezTo>
                      <a:pt x="7834" y="22297"/>
                      <a:pt x="8184" y="22303"/>
                      <a:pt x="8516" y="22303"/>
                    </a:cubicBezTo>
                    <a:cubicBezTo>
                      <a:pt x="8848" y="22303"/>
                      <a:pt x="9201" y="22293"/>
                      <a:pt x="9538" y="22279"/>
                    </a:cubicBezTo>
                    <a:cubicBezTo>
                      <a:pt x="9874" y="22264"/>
                      <a:pt x="10229" y="22241"/>
                      <a:pt x="10570" y="22211"/>
                    </a:cubicBezTo>
                    <a:cubicBezTo>
                      <a:pt x="10909" y="22181"/>
                      <a:pt x="11265" y="22141"/>
                      <a:pt x="11605" y="22096"/>
                    </a:cubicBezTo>
                    <a:cubicBezTo>
                      <a:pt x="11945" y="22049"/>
                      <a:pt x="12298" y="21994"/>
                      <a:pt x="12636" y="21931"/>
                    </a:cubicBezTo>
                    <a:cubicBezTo>
                      <a:pt x="12974" y="21868"/>
                      <a:pt x="13325" y="21796"/>
                      <a:pt x="13658" y="21717"/>
                    </a:cubicBezTo>
                    <a:cubicBezTo>
                      <a:pt x="13993" y="21638"/>
                      <a:pt x="14335" y="21550"/>
                      <a:pt x="14665" y="21456"/>
                    </a:cubicBezTo>
                    <a:cubicBezTo>
                      <a:pt x="15323" y="21271"/>
                      <a:pt x="15984" y="21052"/>
                      <a:pt x="16613" y="20817"/>
                    </a:cubicBezTo>
                    <a:cubicBezTo>
                      <a:pt x="17242" y="20581"/>
                      <a:pt x="17843" y="20334"/>
                      <a:pt x="18440" y="20071"/>
                    </a:cubicBezTo>
                    <a:cubicBezTo>
                      <a:pt x="19039" y="19806"/>
                      <a:pt x="19586" y="19550"/>
                      <a:pt x="20155" y="19277"/>
                    </a:cubicBezTo>
                    <a:cubicBezTo>
                      <a:pt x="20441" y="19140"/>
                      <a:pt x="20714" y="19007"/>
                      <a:pt x="20996" y="18867"/>
                    </a:cubicBezTo>
                    <a:cubicBezTo>
                      <a:pt x="21562" y="18588"/>
                      <a:pt x="22083" y="18325"/>
                      <a:pt x="22641" y="18042"/>
                    </a:cubicBezTo>
                    <a:cubicBezTo>
                      <a:pt x="23199" y="17756"/>
                      <a:pt x="23713" y="17489"/>
                      <a:pt x="24265" y="17197"/>
                    </a:cubicBezTo>
                    <a:cubicBezTo>
                      <a:pt x="24816" y="16906"/>
                      <a:pt x="25326" y="16633"/>
                      <a:pt x="25873" y="16338"/>
                    </a:cubicBezTo>
                    <a:cubicBezTo>
                      <a:pt x="26419" y="16044"/>
                      <a:pt x="26928" y="15765"/>
                      <a:pt x="27471" y="15467"/>
                    </a:cubicBezTo>
                    <a:cubicBezTo>
                      <a:pt x="28013" y="15168"/>
                      <a:pt x="28518" y="14888"/>
                      <a:pt x="29057" y="14586"/>
                    </a:cubicBezTo>
                    <a:cubicBezTo>
                      <a:pt x="29596" y="14285"/>
                      <a:pt x="30099" y="14002"/>
                      <a:pt x="30637" y="13700"/>
                    </a:cubicBezTo>
                    <a:cubicBezTo>
                      <a:pt x="31173" y="13398"/>
                      <a:pt x="31676" y="13112"/>
                      <a:pt x="32211" y="12809"/>
                    </a:cubicBezTo>
                    <a:cubicBezTo>
                      <a:pt x="32745" y="12506"/>
                      <a:pt x="33248" y="12218"/>
                      <a:pt x="33780" y="11915"/>
                    </a:cubicBezTo>
                    <a:cubicBezTo>
                      <a:pt x="34312" y="11608"/>
                      <a:pt x="34815" y="11321"/>
                      <a:pt x="35347" y="11016"/>
                    </a:cubicBezTo>
                    <a:cubicBezTo>
                      <a:pt x="35879" y="10710"/>
                      <a:pt x="36380" y="10421"/>
                      <a:pt x="36911" y="10115"/>
                    </a:cubicBezTo>
                    <a:cubicBezTo>
                      <a:pt x="37441" y="9810"/>
                      <a:pt x="37945" y="9518"/>
                      <a:pt x="38474" y="9213"/>
                    </a:cubicBezTo>
                    <a:cubicBezTo>
                      <a:pt x="39004" y="8907"/>
                      <a:pt x="39507" y="8617"/>
                      <a:pt x="40038" y="8311"/>
                    </a:cubicBezTo>
                    <a:cubicBezTo>
                      <a:pt x="40162" y="8239"/>
                      <a:pt x="40289" y="8165"/>
                      <a:pt x="40413" y="8092"/>
                    </a:cubicBezTo>
                    <a:cubicBezTo>
                      <a:pt x="40693" y="7927"/>
                      <a:pt x="40985" y="7750"/>
                      <a:pt x="41263" y="7576"/>
                    </a:cubicBezTo>
                    <a:cubicBezTo>
                      <a:pt x="41540" y="7403"/>
                      <a:pt x="41829" y="7218"/>
                      <a:pt x="42104" y="7037"/>
                    </a:cubicBezTo>
                    <a:cubicBezTo>
                      <a:pt x="42377" y="6856"/>
                      <a:pt x="42663" y="6662"/>
                      <a:pt x="42933" y="6473"/>
                    </a:cubicBezTo>
                    <a:cubicBezTo>
                      <a:pt x="43202" y="6283"/>
                      <a:pt x="43484" y="6079"/>
                      <a:pt x="43749" y="5879"/>
                    </a:cubicBezTo>
                    <a:cubicBezTo>
                      <a:pt x="44013" y="5680"/>
                      <a:pt x="44289" y="5464"/>
                      <a:pt x="44548" y="5254"/>
                    </a:cubicBezTo>
                    <a:cubicBezTo>
                      <a:pt x="44807" y="5044"/>
                      <a:pt x="45077" y="4816"/>
                      <a:pt x="45329" y="4594"/>
                    </a:cubicBezTo>
                    <a:cubicBezTo>
                      <a:pt x="45551" y="4397"/>
                      <a:pt x="45784" y="4183"/>
                      <a:pt x="46004" y="3973"/>
                    </a:cubicBezTo>
                    <a:cubicBezTo>
                      <a:pt x="46678" y="3269"/>
                      <a:pt x="47840" y="1801"/>
                      <a:pt x="47840" y="1801"/>
                    </a:cubicBezTo>
                    <a:cubicBezTo>
                      <a:pt x="47908" y="1661"/>
                      <a:pt x="47962" y="1518"/>
                      <a:pt x="48008" y="1369"/>
                    </a:cubicBezTo>
                    <a:cubicBezTo>
                      <a:pt x="48099" y="1072"/>
                      <a:pt x="48159" y="770"/>
                      <a:pt x="48184" y="464"/>
                    </a:cubicBezTo>
                    <a:cubicBezTo>
                      <a:pt x="48197" y="309"/>
                      <a:pt x="48204" y="156"/>
                      <a:pt x="482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25"/>
              <p:cNvSpPr/>
              <p:nvPr/>
            </p:nvSpPr>
            <p:spPr>
              <a:xfrm>
                <a:off x="2621086" y="4285337"/>
                <a:ext cx="1049656" cy="370135"/>
              </a:xfrm>
              <a:custGeom>
                <a:avLst/>
                <a:gdLst/>
                <a:ahLst/>
                <a:cxnLst/>
                <a:rect l="l" t="t" r="r" b="b"/>
                <a:pathLst>
                  <a:path w="33659" h="11869" extrusionOk="0">
                    <a:moveTo>
                      <a:pt x="33314" y="1"/>
                    </a:moveTo>
                    <a:cubicBezTo>
                      <a:pt x="33258" y="31"/>
                      <a:pt x="26792" y="3609"/>
                      <a:pt x="23801" y="5148"/>
                    </a:cubicBezTo>
                    <a:cubicBezTo>
                      <a:pt x="22306" y="5917"/>
                      <a:pt x="20828" y="6653"/>
                      <a:pt x="19263" y="7336"/>
                    </a:cubicBezTo>
                    <a:cubicBezTo>
                      <a:pt x="17699" y="8019"/>
                      <a:pt x="16048" y="8651"/>
                      <a:pt x="14205" y="9212"/>
                    </a:cubicBezTo>
                    <a:cubicBezTo>
                      <a:pt x="13627" y="9387"/>
                      <a:pt x="13033" y="9556"/>
                      <a:pt x="12417" y="9717"/>
                    </a:cubicBezTo>
                    <a:cubicBezTo>
                      <a:pt x="11059" y="10072"/>
                      <a:pt x="9594" y="10389"/>
                      <a:pt x="7989" y="10664"/>
                    </a:cubicBezTo>
                    <a:cubicBezTo>
                      <a:pt x="6064" y="10993"/>
                      <a:pt x="3934" y="11262"/>
                      <a:pt x="1542" y="11459"/>
                    </a:cubicBezTo>
                    <a:cubicBezTo>
                      <a:pt x="1227" y="11484"/>
                      <a:pt x="908" y="11509"/>
                      <a:pt x="585" y="11532"/>
                    </a:cubicBezTo>
                    <a:cubicBezTo>
                      <a:pt x="391" y="11642"/>
                      <a:pt x="195" y="11755"/>
                      <a:pt x="1" y="11869"/>
                    </a:cubicBezTo>
                    <a:cubicBezTo>
                      <a:pt x="504" y="11836"/>
                      <a:pt x="996" y="11800"/>
                      <a:pt x="1477" y="11761"/>
                    </a:cubicBezTo>
                    <a:cubicBezTo>
                      <a:pt x="5813" y="11412"/>
                      <a:pt x="9311" y="10824"/>
                      <a:pt x="12302" y="10066"/>
                    </a:cubicBezTo>
                    <a:cubicBezTo>
                      <a:pt x="17102" y="8847"/>
                      <a:pt x="20591" y="7189"/>
                      <a:pt x="24135" y="5365"/>
                    </a:cubicBezTo>
                    <a:cubicBezTo>
                      <a:pt x="27183" y="3798"/>
                      <a:pt x="30271" y="2109"/>
                      <a:pt x="33658" y="199"/>
                    </a:cubicBezTo>
                    <a:cubicBezTo>
                      <a:pt x="33544" y="133"/>
                      <a:pt x="33429" y="67"/>
                      <a:pt x="333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25"/>
              <p:cNvSpPr/>
              <p:nvPr/>
            </p:nvSpPr>
            <p:spPr>
              <a:xfrm>
                <a:off x="3659962" y="4131848"/>
                <a:ext cx="229116" cy="159730"/>
              </a:xfrm>
              <a:custGeom>
                <a:avLst/>
                <a:gdLst/>
                <a:ahLst/>
                <a:cxnLst/>
                <a:rect l="l" t="t" r="r" b="b"/>
                <a:pathLst>
                  <a:path w="7347" h="5122" extrusionOk="0">
                    <a:moveTo>
                      <a:pt x="7344" y="224"/>
                    </a:moveTo>
                    <a:cubicBezTo>
                      <a:pt x="7345" y="224"/>
                      <a:pt x="7346" y="224"/>
                      <a:pt x="7347" y="225"/>
                    </a:cubicBezTo>
                    <a:cubicBezTo>
                      <a:pt x="7346" y="224"/>
                      <a:pt x="7345" y="224"/>
                      <a:pt x="7344" y="224"/>
                    </a:cubicBezTo>
                    <a:close/>
                    <a:moveTo>
                      <a:pt x="5992" y="0"/>
                    </a:moveTo>
                    <a:cubicBezTo>
                      <a:pt x="5804" y="0"/>
                      <a:pt x="5624" y="16"/>
                      <a:pt x="5461" y="49"/>
                    </a:cubicBezTo>
                    <a:cubicBezTo>
                      <a:pt x="4346" y="275"/>
                      <a:pt x="3415" y="919"/>
                      <a:pt x="2587" y="1667"/>
                    </a:cubicBezTo>
                    <a:cubicBezTo>
                      <a:pt x="1544" y="2604"/>
                      <a:pt x="663" y="3705"/>
                      <a:pt x="0" y="4923"/>
                    </a:cubicBezTo>
                    <a:cubicBezTo>
                      <a:pt x="115" y="4989"/>
                      <a:pt x="229" y="5055"/>
                      <a:pt x="344" y="5121"/>
                    </a:cubicBezTo>
                    <a:cubicBezTo>
                      <a:pt x="882" y="4078"/>
                      <a:pt x="1631" y="3130"/>
                      <a:pt x="2459" y="2306"/>
                    </a:cubicBezTo>
                    <a:cubicBezTo>
                      <a:pt x="3199" y="1567"/>
                      <a:pt x="4027" y="926"/>
                      <a:pt x="5019" y="514"/>
                    </a:cubicBezTo>
                    <a:cubicBezTo>
                      <a:pt x="5546" y="296"/>
                      <a:pt x="6117" y="141"/>
                      <a:pt x="6674" y="141"/>
                    </a:cubicBezTo>
                    <a:cubicBezTo>
                      <a:pt x="6898" y="141"/>
                      <a:pt x="7119" y="166"/>
                      <a:pt x="7334" y="222"/>
                    </a:cubicBezTo>
                    <a:cubicBezTo>
                      <a:pt x="7337" y="223"/>
                      <a:pt x="7341" y="223"/>
                      <a:pt x="7344" y="224"/>
                    </a:cubicBezTo>
                    <a:lnTo>
                      <a:pt x="7344" y="224"/>
                    </a:lnTo>
                    <a:cubicBezTo>
                      <a:pt x="6911" y="84"/>
                      <a:pt x="6429" y="0"/>
                      <a:pt x="59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25"/>
              <p:cNvSpPr/>
              <p:nvPr/>
            </p:nvSpPr>
            <p:spPr>
              <a:xfrm>
                <a:off x="3904915" y="3944492"/>
                <a:ext cx="309885" cy="206881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6634" extrusionOk="0">
                    <a:moveTo>
                      <a:pt x="9937" y="0"/>
                    </a:moveTo>
                    <a:lnTo>
                      <a:pt x="9305" y="65"/>
                    </a:lnTo>
                    <a:cubicBezTo>
                      <a:pt x="8671" y="745"/>
                      <a:pt x="7866" y="1450"/>
                      <a:pt x="6887" y="2178"/>
                    </a:cubicBezTo>
                    <a:cubicBezTo>
                      <a:pt x="5816" y="2976"/>
                      <a:pt x="4540" y="3804"/>
                      <a:pt x="3056" y="4663"/>
                    </a:cubicBezTo>
                    <a:cubicBezTo>
                      <a:pt x="2012" y="5264"/>
                      <a:pt x="980" y="5860"/>
                      <a:pt x="1" y="6425"/>
                    </a:cubicBezTo>
                    <a:cubicBezTo>
                      <a:pt x="122" y="6486"/>
                      <a:pt x="238" y="6556"/>
                      <a:pt x="349" y="6634"/>
                    </a:cubicBezTo>
                    <a:cubicBezTo>
                      <a:pt x="1329" y="6069"/>
                      <a:pt x="2369" y="5469"/>
                      <a:pt x="3411" y="4867"/>
                    </a:cubicBezTo>
                    <a:cubicBezTo>
                      <a:pt x="6407" y="3139"/>
                      <a:pt x="8581" y="1516"/>
                      <a:pt x="99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25"/>
              <p:cNvSpPr/>
              <p:nvPr/>
            </p:nvSpPr>
            <p:spPr>
              <a:xfrm>
                <a:off x="3915768" y="3944523"/>
                <a:ext cx="299002" cy="309979"/>
              </a:xfrm>
              <a:custGeom>
                <a:avLst/>
                <a:gdLst/>
                <a:ahLst/>
                <a:cxnLst/>
                <a:rect l="l" t="t" r="r" b="b"/>
                <a:pathLst>
                  <a:path w="9588" h="9940" extrusionOk="0">
                    <a:moveTo>
                      <a:pt x="9587" y="1"/>
                    </a:moveTo>
                    <a:cubicBezTo>
                      <a:pt x="8231" y="1516"/>
                      <a:pt x="6058" y="3139"/>
                      <a:pt x="3062" y="4867"/>
                    </a:cubicBezTo>
                    <a:cubicBezTo>
                      <a:pt x="2021" y="5468"/>
                      <a:pt x="981" y="6071"/>
                      <a:pt x="1" y="6634"/>
                    </a:cubicBezTo>
                    <a:cubicBezTo>
                      <a:pt x="389" y="6905"/>
                      <a:pt x="720" y="7268"/>
                      <a:pt x="950" y="7677"/>
                    </a:cubicBezTo>
                    <a:cubicBezTo>
                      <a:pt x="1338" y="8367"/>
                      <a:pt x="1436" y="9163"/>
                      <a:pt x="1436" y="9939"/>
                    </a:cubicBezTo>
                    <a:cubicBezTo>
                      <a:pt x="1589" y="9849"/>
                      <a:pt x="1730" y="9770"/>
                      <a:pt x="1884" y="9681"/>
                    </a:cubicBezTo>
                    <a:cubicBezTo>
                      <a:pt x="4879" y="7951"/>
                      <a:pt x="7055" y="6329"/>
                      <a:pt x="8410" y="4814"/>
                    </a:cubicBezTo>
                    <a:lnTo>
                      <a:pt x="95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25"/>
              <p:cNvSpPr/>
              <p:nvPr/>
            </p:nvSpPr>
            <p:spPr>
              <a:xfrm>
                <a:off x="3627406" y="4136245"/>
                <a:ext cx="333149" cy="309106"/>
              </a:xfrm>
              <a:custGeom>
                <a:avLst/>
                <a:gdLst/>
                <a:ahLst/>
                <a:cxnLst/>
                <a:rect l="l" t="t" r="r" b="b"/>
                <a:pathLst>
                  <a:path w="10683" h="9912" extrusionOk="0">
                    <a:moveTo>
                      <a:pt x="7720" y="0"/>
                    </a:moveTo>
                    <a:cubicBezTo>
                      <a:pt x="7163" y="0"/>
                      <a:pt x="6592" y="155"/>
                      <a:pt x="6066" y="373"/>
                    </a:cubicBezTo>
                    <a:cubicBezTo>
                      <a:pt x="5074" y="785"/>
                      <a:pt x="4245" y="1428"/>
                      <a:pt x="3504" y="2165"/>
                    </a:cubicBezTo>
                    <a:cubicBezTo>
                      <a:pt x="2675" y="2992"/>
                      <a:pt x="1927" y="3938"/>
                      <a:pt x="1389" y="4980"/>
                    </a:cubicBezTo>
                    <a:cubicBezTo>
                      <a:pt x="1325" y="5107"/>
                      <a:pt x="1262" y="5235"/>
                      <a:pt x="1204" y="5364"/>
                    </a:cubicBezTo>
                    <a:cubicBezTo>
                      <a:pt x="546" y="6813"/>
                      <a:pt x="1" y="8342"/>
                      <a:pt x="1" y="9912"/>
                    </a:cubicBezTo>
                    <a:lnTo>
                      <a:pt x="10683" y="3791"/>
                    </a:lnTo>
                    <a:cubicBezTo>
                      <a:pt x="10683" y="3014"/>
                      <a:pt x="10585" y="2219"/>
                      <a:pt x="10197" y="1529"/>
                    </a:cubicBezTo>
                    <a:cubicBezTo>
                      <a:pt x="9967" y="1120"/>
                      <a:pt x="9636" y="757"/>
                      <a:pt x="9248" y="486"/>
                    </a:cubicBezTo>
                    <a:cubicBezTo>
                      <a:pt x="9137" y="407"/>
                      <a:pt x="9021" y="340"/>
                      <a:pt x="8900" y="278"/>
                    </a:cubicBezTo>
                    <a:cubicBezTo>
                      <a:pt x="8736" y="196"/>
                      <a:pt x="8568" y="128"/>
                      <a:pt x="8392" y="84"/>
                    </a:cubicBezTo>
                    <a:cubicBezTo>
                      <a:pt x="8389" y="82"/>
                      <a:pt x="8384" y="82"/>
                      <a:pt x="8381" y="81"/>
                    </a:cubicBezTo>
                    <a:cubicBezTo>
                      <a:pt x="8165" y="25"/>
                      <a:pt x="7944" y="0"/>
                      <a:pt x="77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25"/>
              <p:cNvSpPr/>
              <p:nvPr/>
            </p:nvSpPr>
            <p:spPr>
              <a:xfrm>
                <a:off x="3830447" y="3459450"/>
                <a:ext cx="118098" cy="62152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1993" extrusionOk="0">
                    <a:moveTo>
                      <a:pt x="1894" y="0"/>
                    </a:moveTo>
                    <a:cubicBezTo>
                      <a:pt x="1453" y="0"/>
                      <a:pt x="1011" y="97"/>
                      <a:pt x="674" y="292"/>
                    </a:cubicBezTo>
                    <a:cubicBezTo>
                      <a:pt x="1" y="680"/>
                      <a:pt x="1" y="1312"/>
                      <a:pt x="674" y="1701"/>
                    </a:cubicBezTo>
                    <a:cubicBezTo>
                      <a:pt x="1011" y="1895"/>
                      <a:pt x="1453" y="1992"/>
                      <a:pt x="1894" y="1992"/>
                    </a:cubicBezTo>
                    <a:cubicBezTo>
                      <a:pt x="2336" y="1992"/>
                      <a:pt x="2777" y="1895"/>
                      <a:pt x="3113" y="1701"/>
                    </a:cubicBezTo>
                    <a:cubicBezTo>
                      <a:pt x="3786" y="1313"/>
                      <a:pt x="3786" y="682"/>
                      <a:pt x="3113" y="292"/>
                    </a:cubicBezTo>
                    <a:cubicBezTo>
                      <a:pt x="2777" y="97"/>
                      <a:pt x="2336" y="0"/>
                      <a:pt x="18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25"/>
              <p:cNvSpPr/>
              <p:nvPr/>
            </p:nvSpPr>
            <p:spPr>
              <a:xfrm>
                <a:off x="3835655" y="3490167"/>
                <a:ext cx="107869" cy="47495"/>
              </a:xfrm>
              <a:custGeom>
                <a:avLst/>
                <a:gdLst/>
                <a:ahLst/>
                <a:cxnLst/>
                <a:rect l="l" t="t" r="r" b="b"/>
                <a:pathLst>
                  <a:path w="3459" h="1523" extrusionOk="0">
                    <a:moveTo>
                      <a:pt x="1" y="0"/>
                    </a:moveTo>
                    <a:lnTo>
                      <a:pt x="1" y="525"/>
                    </a:lnTo>
                    <a:cubicBezTo>
                      <a:pt x="1" y="590"/>
                      <a:pt x="11" y="657"/>
                      <a:pt x="35" y="719"/>
                    </a:cubicBezTo>
                    <a:cubicBezTo>
                      <a:pt x="39" y="738"/>
                      <a:pt x="47" y="754"/>
                      <a:pt x="54" y="772"/>
                    </a:cubicBezTo>
                    <a:cubicBezTo>
                      <a:pt x="58" y="779"/>
                      <a:pt x="60" y="784"/>
                      <a:pt x="64" y="791"/>
                    </a:cubicBezTo>
                    <a:cubicBezTo>
                      <a:pt x="83" y="831"/>
                      <a:pt x="104" y="869"/>
                      <a:pt x="133" y="906"/>
                    </a:cubicBezTo>
                    <a:cubicBezTo>
                      <a:pt x="176" y="968"/>
                      <a:pt x="231" y="1025"/>
                      <a:pt x="294" y="1078"/>
                    </a:cubicBezTo>
                    <a:cubicBezTo>
                      <a:pt x="356" y="1133"/>
                      <a:pt x="428" y="1183"/>
                      <a:pt x="510" y="1229"/>
                    </a:cubicBezTo>
                    <a:cubicBezTo>
                      <a:pt x="587" y="1277"/>
                      <a:pt x="676" y="1319"/>
                      <a:pt x="771" y="1354"/>
                    </a:cubicBezTo>
                    <a:cubicBezTo>
                      <a:pt x="865" y="1390"/>
                      <a:pt x="965" y="1421"/>
                      <a:pt x="1070" y="1445"/>
                    </a:cubicBezTo>
                    <a:cubicBezTo>
                      <a:pt x="1174" y="1471"/>
                      <a:pt x="1283" y="1491"/>
                      <a:pt x="1394" y="1503"/>
                    </a:cubicBezTo>
                    <a:cubicBezTo>
                      <a:pt x="1504" y="1516"/>
                      <a:pt x="1618" y="1523"/>
                      <a:pt x="1732" y="1523"/>
                    </a:cubicBezTo>
                    <a:cubicBezTo>
                      <a:pt x="1844" y="1523"/>
                      <a:pt x="1957" y="1516"/>
                      <a:pt x="2069" y="1503"/>
                    </a:cubicBezTo>
                    <a:cubicBezTo>
                      <a:pt x="2180" y="1491"/>
                      <a:pt x="2288" y="1471"/>
                      <a:pt x="2393" y="1445"/>
                    </a:cubicBezTo>
                    <a:cubicBezTo>
                      <a:pt x="2496" y="1421"/>
                      <a:pt x="2597" y="1390"/>
                      <a:pt x="2691" y="1354"/>
                    </a:cubicBezTo>
                    <a:cubicBezTo>
                      <a:pt x="2714" y="1344"/>
                      <a:pt x="2739" y="1334"/>
                      <a:pt x="2762" y="1324"/>
                    </a:cubicBezTo>
                    <a:cubicBezTo>
                      <a:pt x="2829" y="1296"/>
                      <a:pt x="2893" y="1264"/>
                      <a:pt x="2954" y="1229"/>
                    </a:cubicBezTo>
                    <a:cubicBezTo>
                      <a:pt x="3033" y="1183"/>
                      <a:pt x="3106" y="1133"/>
                      <a:pt x="3166" y="1078"/>
                    </a:cubicBezTo>
                    <a:cubicBezTo>
                      <a:pt x="3230" y="1025"/>
                      <a:pt x="3284" y="968"/>
                      <a:pt x="3327" y="906"/>
                    </a:cubicBezTo>
                    <a:cubicBezTo>
                      <a:pt x="3359" y="863"/>
                      <a:pt x="3385" y="817"/>
                      <a:pt x="3404" y="771"/>
                    </a:cubicBezTo>
                    <a:cubicBezTo>
                      <a:pt x="3411" y="754"/>
                      <a:pt x="3418" y="738"/>
                      <a:pt x="3424" y="719"/>
                    </a:cubicBezTo>
                    <a:cubicBezTo>
                      <a:pt x="3445" y="654"/>
                      <a:pt x="3458" y="590"/>
                      <a:pt x="3458" y="525"/>
                    </a:cubicBezTo>
                    <a:lnTo>
                      <a:pt x="3457" y="22"/>
                    </a:lnTo>
                    <a:cubicBezTo>
                      <a:pt x="3454" y="79"/>
                      <a:pt x="3445" y="138"/>
                      <a:pt x="3425" y="194"/>
                    </a:cubicBezTo>
                    <a:cubicBezTo>
                      <a:pt x="3404" y="259"/>
                      <a:pt x="3371" y="322"/>
                      <a:pt x="3327" y="381"/>
                    </a:cubicBezTo>
                    <a:cubicBezTo>
                      <a:pt x="3284" y="443"/>
                      <a:pt x="3230" y="501"/>
                      <a:pt x="3166" y="554"/>
                    </a:cubicBezTo>
                    <a:cubicBezTo>
                      <a:pt x="3105" y="608"/>
                      <a:pt x="3033" y="659"/>
                      <a:pt x="2954" y="705"/>
                    </a:cubicBezTo>
                    <a:cubicBezTo>
                      <a:pt x="2948" y="709"/>
                      <a:pt x="2944" y="710"/>
                      <a:pt x="2939" y="712"/>
                    </a:cubicBezTo>
                    <a:cubicBezTo>
                      <a:pt x="2882" y="745"/>
                      <a:pt x="2821" y="775"/>
                      <a:pt x="2757" y="802"/>
                    </a:cubicBezTo>
                    <a:cubicBezTo>
                      <a:pt x="2735" y="811"/>
                      <a:pt x="2712" y="820"/>
                      <a:pt x="2691" y="828"/>
                    </a:cubicBezTo>
                    <a:cubicBezTo>
                      <a:pt x="2597" y="864"/>
                      <a:pt x="2496" y="896"/>
                      <a:pt x="2393" y="920"/>
                    </a:cubicBezTo>
                    <a:cubicBezTo>
                      <a:pt x="2393" y="920"/>
                      <a:pt x="2179" y="965"/>
                      <a:pt x="2069" y="978"/>
                    </a:cubicBezTo>
                    <a:cubicBezTo>
                      <a:pt x="1957" y="991"/>
                      <a:pt x="1844" y="998"/>
                      <a:pt x="1732" y="998"/>
                    </a:cubicBezTo>
                    <a:cubicBezTo>
                      <a:pt x="1618" y="998"/>
                      <a:pt x="1504" y="991"/>
                      <a:pt x="1394" y="978"/>
                    </a:cubicBezTo>
                    <a:cubicBezTo>
                      <a:pt x="1310" y="969"/>
                      <a:pt x="1228" y="955"/>
                      <a:pt x="1146" y="939"/>
                    </a:cubicBezTo>
                    <a:cubicBezTo>
                      <a:pt x="1121" y="933"/>
                      <a:pt x="1095" y="927"/>
                      <a:pt x="1070" y="923"/>
                    </a:cubicBezTo>
                    <a:cubicBezTo>
                      <a:pt x="1017" y="910"/>
                      <a:pt x="965" y="896"/>
                      <a:pt x="915" y="880"/>
                    </a:cubicBezTo>
                    <a:cubicBezTo>
                      <a:pt x="865" y="866"/>
                      <a:pt x="819" y="847"/>
                      <a:pt x="771" y="831"/>
                    </a:cubicBezTo>
                    <a:cubicBezTo>
                      <a:pt x="725" y="812"/>
                      <a:pt x="679" y="794"/>
                      <a:pt x="635" y="772"/>
                    </a:cubicBezTo>
                    <a:cubicBezTo>
                      <a:pt x="592" y="752"/>
                      <a:pt x="550" y="729"/>
                      <a:pt x="510" y="705"/>
                    </a:cubicBezTo>
                    <a:cubicBezTo>
                      <a:pt x="431" y="659"/>
                      <a:pt x="356" y="608"/>
                      <a:pt x="294" y="554"/>
                    </a:cubicBezTo>
                    <a:cubicBezTo>
                      <a:pt x="277" y="539"/>
                      <a:pt x="262" y="528"/>
                      <a:pt x="248" y="513"/>
                    </a:cubicBezTo>
                    <a:cubicBezTo>
                      <a:pt x="203" y="472"/>
                      <a:pt x="166" y="427"/>
                      <a:pt x="133" y="381"/>
                    </a:cubicBezTo>
                    <a:cubicBezTo>
                      <a:pt x="90" y="322"/>
                      <a:pt x="57" y="259"/>
                      <a:pt x="35" y="194"/>
                    </a:cubicBezTo>
                    <a:cubicBezTo>
                      <a:pt x="11" y="130"/>
                      <a:pt x="1" y="6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25"/>
              <p:cNvSpPr/>
              <p:nvPr/>
            </p:nvSpPr>
            <p:spPr>
              <a:xfrm>
                <a:off x="3846195" y="3465126"/>
                <a:ext cx="86725" cy="3074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986" extrusionOk="0">
                    <a:moveTo>
                      <a:pt x="1391" y="1"/>
                    </a:moveTo>
                    <a:cubicBezTo>
                      <a:pt x="1210" y="1"/>
                      <a:pt x="1028" y="23"/>
                      <a:pt x="859" y="61"/>
                    </a:cubicBezTo>
                    <a:cubicBezTo>
                      <a:pt x="729" y="92"/>
                      <a:pt x="609" y="135"/>
                      <a:pt x="501" y="185"/>
                    </a:cubicBezTo>
                    <a:cubicBezTo>
                      <a:pt x="469" y="202"/>
                      <a:pt x="436" y="218"/>
                      <a:pt x="407" y="234"/>
                    </a:cubicBezTo>
                    <a:cubicBezTo>
                      <a:pt x="311" y="290"/>
                      <a:pt x="231" y="355"/>
                      <a:pt x="166" y="422"/>
                    </a:cubicBezTo>
                    <a:cubicBezTo>
                      <a:pt x="144" y="447"/>
                      <a:pt x="124" y="470"/>
                      <a:pt x="108" y="494"/>
                    </a:cubicBezTo>
                    <a:cubicBezTo>
                      <a:pt x="98" y="507"/>
                      <a:pt x="91" y="519"/>
                      <a:pt x="82" y="530"/>
                    </a:cubicBezTo>
                    <a:cubicBezTo>
                      <a:pt x="67" y="556"/>
                      <a:pt x="54" y="580"/>
                      <a:pt x="44" y="606"/>
                    </a:cubicBezTo>
                    <a:cubicBezTo>
                      <a:pt x="32" y="631"/>
                      <a:pt x="23" y="658"/>
                      <a:pt x="16" y="684"/>
                    </a:cubicBezTo>
                    <a:cubicBezTo>
                      <a:pt x="6" y="724"/>
                      <a:pt x="0" y="764"/>
                      <a:pt x="0" y="803"/>
                    </a:cubicBezTo>
                    <a:cubicBezTo>
                      <a:pt x="0" y="843"/>
                      <a:pt x="6" y="882"/>
                      <a:pt x="15" y="921"/>
                    </a:cubicBezTo>
                    <a:cubicBezTo>
                      <a:pt x="21" y="943"/>
                      <a:pt x="28" y="964"/>
                      <a:pt x="36" y="986"/>
                    </a:cubicBezTo>
                    <a:cubicBezTo>
                      <a:pt x="52" y="943"/>
                      <a:pt x="75" y="901"/>
                      <a:pt x="105" y="861"/>
                    </a:cubicBezTo>
                    <a:cubicBezTo>
                      <a:pt x="176" y="764"/>
                      <a:pt x="279" y="677"/>
                      <a:pt x="406" y="600"/>
                    </a:cubicBezTo>
                    <a:cubicBezTo>
                      <a:pt x="436" y="583"/>
                      <a:pt x="468" y="566"/>
                      <a:pt x="499" y="550"/>
                    </a:cubicBezTo>
                    <a:cubicBezTo>
                      <a:pt x="607" y="498"/>
                      <a:pt x="728" y="457"/>
                      <a:pt x="857" y="427"/>
                    </a:cubicBezTo>
                    <a:cubicBezTo>
                      <a:pt x="1026" y="386"/>
                      <a:pt x="1208" y="365"/>
                      <a:pt x="1389" y="365"/>
                    </a:cubicBezTo>
                    <a:cubicBezTo>
                      <a:pt x="1570" y="365"/>
                      <a:pt x="1752" y="386"/>
                      <a:pt x="1921" y="427"/>
                    </a:cubicBezTo>
                    <a:cubicBezTo>
                      <a:pt x="2088" y="465"/>
                      <a:pt x="2243" y="526"/>
                      <a:pt x="2373" y="600"/>
                    </a:cubicBezTo>
                    <a:cubicBezTo>
                      <a:pt x="2502" y="674"/>
                      <a:pt x="2604" y="764"/>
                      <a:pt x="2675" y="861"/>
                    </a:cubicBezTo>
                    <a:cubicBezTo>
                      <a:pt x="2703" y="901"/>
                      <a:pt x="2726" y="943"/>
                      <a:pt x="2745" y="986"/>
                    </a:cubicBezTo>
                    <a:cubicBezTo>
                      <a:pt x="2748" y="976"/>
                      <a:pt x="2751" y="969"/>
                      <a:pt x="2754" y="960"/>
                    </a:cubicBezTo>
                    <a:cubicBezTo>
                      <a:pt x="2765" y="923"/>
                      <a:pt x="2775" y="882"/>
                      <a:pt x="2778" y="843"/>
                    </a:cubicBezTo>
                    <a:cubicBezTo>
                      <a:pt x="2781" y="831"/>
                      <a:pt x="2781" y="816"/>
                      <a:pt x="2781" y="803"/>
                    </a:cubicBezTo>
                    <a:cubicBezTo>
                      <a:pt x="2781" y="792"/>
                      <a:pt x="2781" y="777"/>
                      <a:pt x="2778" y="764"/>
                    </a:cubicBezTo>
                    <a:cubicBezTo>
                      <a:pt x="2775" y="724"/>
                      <a:pt x="2765" y="685"/>
                      <a:pt x="2754" y="648"/>
                    </a:cubicBezTo>
                    <a:cubicBezTo>
                      <a:pt x="2745" y="622"/>
                      <a:pt x="2733" y="595"/>
                      <a:pt x="2721" y="570"/>
                    </a:cubicBezTo>
                    <a:cubicBezTo>
                      <a:pt x="2709" y="544"/>
                      <a:pt x="2692" y="520"/>
                      <a:pt x="2675" y="497"/>
                    </a:cubicBezTo>
                    <a:cubicBezTo>
                      <a:pt x="2664" y="484"/>
                      <a:pt x="2656" y="473"/>
                      <a:pt x="2647" y="461"/>
                    </a:cubicBezTo>
                    <a:cubicBezTo>
                      <a:pt x="2639" y="448"/>
                      <a:pt x="2627" y="437"/>
                      <a:pt x="2617" y="425"/>
                    </a:cubicBezTo>
                    <a:cubicBezTo>
                      <a:pt x="2552" y="355"/>
                      <a:pt x="2470" y="291"/>
                      <a:pt x="2374" y="235"/>
                    </a:cubicBezTo>
                    <a:cubicBezTo>
                      <a:pt x="2246" y="162"/>
                      <a:pt x="2092" y="103"/>
                      <a:pt x="1923" y="61"/>
                    </a:cubicBezTo>
                    <a:cubicBezTo>
                      <a:pt x="1756" y="23"/>
                      <a:pt x="1572" y="1"/>
                      <a:pt x="13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25"/>
              <p:cNvSpPr/>
              <p:nvPr/>
            </p:nvSpPr>
            <p:spPr>
              <a:xfrm>
                <a:off x="3847349" y="3476477"/>
                <a:ext cx="84387" cy="38732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1242" extrusionOk="0">
                    <a:moveTo>
                      <a:pt x="1351" y="1"/>
                    </a:moveTo>
                    <a:cubicBezTo>
                      <a:pt x="1170" y="1"/>
                      <a:pt x="987" y="22"/>
                      <a:pt x="819" y="63"/>
                    </a:cubicBezTo>
                    <a:cubicBezTo>
                      <a:pt x="649" y="101"/>
                      <a:pt x="497" y="160"/>
                      <a:pt x="367" y="236"/>
                    </a:cubicBezTo>
                    <a:cubicBezTo>
                      <a:pt x="353" y="245"/>
                      <a:pt x="340" y="252"/>
                      <a:pt x="326" y="261"/>
                    </a:cubicBezTo>
                    <a:cubicBezTo>
                      <a:pt x="217" y="330"/>
                      <a:pt x="129" y="410"/>
                      <a:pt x="67" y="497"/>
                    </a:cubicBezTo>
                    <a:cubicBezTo>
                      <a:pt x="41" y="538"/>
                      <a:pt x="17" y="580"/>
                      <a:pt x="1" y="622"/>
                    </a:cubicBezTo>
                    <a:cubicBezTo>
                      <a:pt x="12" y="651"/>
                      <a:pt x="28" y="681"/>
                      <a:pt x="45" y="709"/>
                    </a:cubicBezTo>
                    <a:cubicBezTo>
                      <a:pt x="53" y="721"/>
                      <a:pt x="63" y="734"/>
                      <a:pt x="71" y="745"/>
                    </a:cubicBezTo>
                    <a:cubicBezTo>
                      <a:pt x="89" y="768"/>
                      <a:pt x="107" y="793"/>
                      <a:pt x="129" y="817"/>
                    </a:cubicBezTo>
                    <a:cubicBezTo>
                      <a:pt x="194" y="886"/>
                      <a:pt x="274" y="950"/>
                      <a:pt x="372" y="1006"/>
                    </a:cubicBezTo>
                    <a:cubicBezTo>
                      <a:pt x="373" y="1006"/>
                      <a:pt x="373" y="1007"/>
                      <a:pt x="375" y="1007"/>
                    </a:cubicBezTo>
                    <a:cubicBezTo>
                      <a:pt x="503" y="1082"/>
                      <a:pt x="655" y="1141"/>
                      <a:pt x="822" y="1180"/>
                    </a:cubicBezTo>
                    <a:cubicBezTo>
                      <a:pt x="863" y="1191"/>
                      <a:pt x="907" y="1200"/>
                      <a:pt x="950" y="1207"/>
                    </a:cubicBezTo>
                    <a:cubicBezTo>
                      <a:pt x="1081" y="1230"/>
                      <a:pt x="1217" y="1241"/>
                      <a:pt x="1354" y="1241"/>
                    </a:cubicBezTo>
                    <a:cubicBezTo>
                      <a:pt x="1487" y="1241"/>
                      <a:pt x="1620" y="1230"/>
                      <a:pt x="1748" y="1208"/>
                    </a:cubicBezTo>
                    <a:cubicBezTo>
                      <a:pt x="1794" y="1200"/>
                      <a:pt x="1840" y="1191"/>
                      <a:pt x="1884" y="1180"/>
                    </a:cubicBezTo>
                    <a:cubicBezTo>
                      <a:pt x="2052" y="1141"/>
                      <a:pt x="2206" y="1080"/>
                      <a:pt x="2336" y="1006"/>
                    </a:cubicBezTo>
                    <a:cubicBezTo>
                      <a:pt x="2416" y="958"/>
                      <a:pt x="2487" y="906"/>
                      <a:pt x="2544" y="850"/>
                    </a:cubicBezTo>
                    <a:cubicBezTo>
                      <a:pt x="2567" y="829"/>
                      <a:pt x="2589" y="806"/>
                      <a:pt x="2609" y="781"/>
                    </a:cubicBezTo>
                    <a:cubicBezTo>
                      <a:pt x="2617" y="770"/>
                      <a:pt x="2629" y="757"/>
                      <a:pt x="2636" y="745"/>
                    </a:cubicBezTo>
                    <a:cubicBezTo>
                      <a:pt x="2653" y="721"/>
                      <a:pt x="2668" y="697"/>
                      <a:pt x="2682" y="671"/>
                    </a:cubicBezTo>
                    <a:cubicBezTo>
                      <a:pt x="2691" y="655"/>
                      <a:pt x="2698" y="638"/>
                      <a:pt x="2705" y="620"/>
                    </a:cubicBezTo>
                    <a:cubicBezTo>
                      <a:pt x="2689" y="577"/>
                      <a:pt x="2666" y="537"/>
                      <a:pt x="2636" y="497"/>
                    </a:cubicBezTo>
                    <a:cubicBezTo>
                      <a:pt x="2566" y="400"/>
                      <a:pt x="2464" y="311"/>
                      <a:pt x="2334" y="236"/>
                    </a:cubicBezTo>
                    <a:cubicBezTo>
                      <a:pt x="2206" y="160"/>
                      <a:pt x="2051" y="101"/>
                      <a:pt x="1883" y="63"/>
                    </a:cubicBezTo>
                    <a:cubicBezTo>
                      <a:pt x="1713" y="22"/>
                      <a:pt x="1532" y="1"/>
                      <a:pt x="1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25"/>
              <p:cNvSpPr/>
              <p:nvPr/>
            </p:nvSpPr>
            <p:spPr>
              <a:xfrm>
                <a:off x="3850312" y="3561673"/>
                <a:ext cx="78399" cy="216736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6950" extrusionOk="0">
                    <a:moveTo>
                      <a:pt x="1" y="0"/>
                    </a:moveTo>
                    <a:lnTo>
                      <a:pt x="1" y="6224"/>
                    </a:lnTo>
                    <a:cubicBezTo>
                      <a:pt x="1" y="6271"/>
                      <a:pt x="11" y="6319"/>
                      <a:pt x="25" y="6366"/>
                    </a:cubicBezTo>
                    <a:cubicBezTo>
                      <a:pt x="40" y="6412"/>
                      <a:pt x="64" y="6458"/>
                      <a:pt x="97" y="6503"/>
                    </a:cubicBezTo>
                    <a:cubicBezTo>
                      <a:pt x="129" y="6546"/>
                      <a:pt x="166" y="6589"/>
                      <a:pt x="214" y="6628"/>
                    </a:cubicBezTo>
                    <a:cubicBezTo>
                      <a:pt x="258" y="6668"/>
                      <a:pt x="310" y="6706"/>
                      <a:pt x="370" y="6739"/>
                    </a:cubicBezTo>
                    <a:cubicBezTo>
                      <a:pt x="429" y="6770"/>
                      <a:pt x="492" y="6803"/>
                      <a:pt x="560" y="6828"/>
                    </a:cubicBezTo>
                    <a:cubicBezTo>
                      <a:pt x="629" y="6855"/>
                      <a:pt x="701" y="6877"/>
                      <a:pt x="777" y="6894"/>
                    </a:cubicBezTo>
                    <a:cubicBezTo>
                      <a:pt x="853" y="6913"/>
                      <a:pt x="932" y="6927"/>
                      <a:pt x="1013" y="6936"/>
                    </a:cubicBezTo>
                    <a:cubicBezTo>
                      <a:pt x="1093" y="6944"/>
                      <a:pt x="1177" y="6950"/>
                      <a:pt x="1257" y="6950"/>
                    </a:cubicBezTo>
                    <a:cubicBezTo>
                      <a:pt x="1341" y="6950"/>
                      <a:pt x="1421" y="6944"/>
                      <a:pt x="1502" y="6936"/>
                    </a:cubicBezTo>
                    <a:cubicBezTo>
                      <a:pt x="1506" y="6936"/>
                      <a:pt x="1507" y="6936"/>
                      <a:pt x="1510" y="6934"/>
                    </a:cubicBezTo>
                    <a:cubicBezTo>
                      <a:pt x="1588" y="6925"/>
                      <a:pt x="1666" y="6911"/>
                      <a:pt x="1739" y="6894"/>
                    </a:cubicBezTo>
                    <a:cubicBezTo>
                      <a:pt x="1815" y="6877"/>
                      <a:pt x="1888" y="6854"/>
                      <a:pt x="1956" y="6828"/>
                    </a:cubicBezTo>
                    <a:cubicBezTo>
                      <a:pt x="2025" y="6800"/>
                      <a:pt x="2090" y="6770"/>
                      <a:pt x="2147" y="6739"/>
                    </a:cubicBezTo>
                    <a:cubicBezTo>
                      <a:pt x="2205" y="6706"/>
                      <a:pt x="2256" y="6668"/>
                      <a:pt x="2304" y="6628"/>
                    </a:cubicBezTo>
                    <a:cubicBezTo>
                      <a:pt x="2348" y="6589"/>
                      <a:pt x="2387" y="6547"/>
                      <a:pt x="2419" y="6503"/>
                    </a:cubicBezTo>
                    <a:cubicBezTo>
                      <a:pt x="2451" y="6458"/>
                      <a:pt x="2474" y="6412"/>
                      <a:pt x="2491" y="6366"/>
                    </a:cubicBezTo>
                    <a:cubicBezTo>
                      <a:pt x="2507" y="6319"/>
                      <a:pt x="2514" y="6273"/>
                      <a:pt x="2514" y="6224"/>
                    </a:cubicBezTo>
                    <a:lnTo>
                      <a:pt x="2514" y="0"/>
                    </a:lnTo>
                    <a:cubicBezTo>
                      <a:pt x="2514" y="25"/>
                      <a:pt x="2512" y="48"/>
                      <a:pt x="2507" y="71"/>
                    </a:cubicBezTo>
                    <a:cubicBezTo>
                      <a:pt x="2495" y="135"/>
                      <a:pt x="2471" y="199"/>
                      <a:pt x="2429" y="259"/>
                    </a:cubicBezTo>
                    <a:cubicBezTo>
                      <a:pt x="2390" y="319"/>
                      <a:pt x="2334" y="378"/>
                      <a:pt x="2269" y="430"/>
                    </a:cubicBezTo>
                    <a:cubicBezTo>
                      <a:pt x="2203" y="482"/>
                      <a:pt x="2124" y="529"/>
                      <a:pt x="2035" y="571"/>
                    </a:cubicBezTo>
                    <a:cubicBezTo>
                      <a:pt x="1947" y="610"/>
                      <a:pt x="1851" y="644"/>
                      <a:pt x="1746" y="669"/>
                    </a:cubicBezTo>
                    <a:cubicBezTo>
                      <a:pt x="1671" y="687"/>
                      <a:pt x="1592" y="702"/>
                      <a:pt x="1509" y="712"/>
                    </a:cubicBezTo>
                    <a:cubicBezTo>
                      <a:pt x="1480" y="716"/>
                      <a:pt x="1451" y="719"/>
                      <a:pt x="1421" y="721"/>
                    </a:cubicBezTo>
                    <a:cubicBezTo>
                      <a:pt x="1365" y="726"/>
                      <a:pt x="1309" y="728"/>
                      <a:pt x="1253" y="728"/>
                    </a:cubicBezTo>
                    <a:cubicBezTo>
                      <a:pt x="1197" y="728"/>
                      <a:pt x="1141" y="726"/>
                      <a:pt x="1085" y="721"/>
                    </a:cubicBezTo>
                    <a:cubicBezTo>
                      <a:pt x="974" y="712"/>
                      <a:pt x="863" y="695"/>
                      <a:pt x="761" y="669"/>
                    </a:cubicBezTo>
                    <a:cubicBezTo>
                      <a:pt x="659" y="644"/>
                      <a:pt x="560" y="610"/>
                      <a:pt x="474" y="568"/>
                    </a:cubicBezTo>
                    <a:cubicBezTo>
                      <a:pt x="438" y="552"/>
                      <a:pt x="402" y="535"/>
                      <a:pt x="367" y="515"/>
                    </a:cubicBezTo>
                    <a:cubicBezTo>
                      <a:pt x="288" y="469"/>
                      <a:pt x="221" y="417"/>
                      <a:pt x="165" y="360"/>
                    </a:cubicBezTo>
                    <a:cubicBezTo>
                      <a:pt x="109" y="304"/>
                      <a:pt x="68" y="243"/>
                      <a:pt x="40" y="180"/>
                    </a:cubicBezTo>
                    <a:cubicBezTo>
                      <a:pt x="15" y="121"/>
                      <a:pt x="1" y="62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25"/>
              <p:cNvSpPr/>
              <p:nvPr/>
            </p:nvSpPr>
            <p:spPr>
              <a:xfrm>
                <a:off x="3837557" y="3514148"/>
                <a:ext cx="104220" cy="70197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251" extrusionOk="0">
                    <a:moveTo>
                      <a:pt x="3341" y="0"/>
                    </a:moveTo>
                    <a:cubicBezTo>
                      <a:pt x="3339" y="5"/>
                      <a:pt x="3337" y="9"/>
                      <a:pt x="3336" y="13"/>
                    </a:cubicBezTo>
                    <a:lnTo>
                      <a:pt x="3336" y="13"/>
                    </a:lnTo>
                    <a:cubicBezTo>
                      <a:pt x="3337" y="9"/>
                      <a:pt x="3339" y="5"/>
                      <a:pt x="3341" y="0"/>
                    </a:cubicBezTo>
                    <a:close/>
                    <a:moveTo>
                      <a:pt x="3336" y="13"/>
                    </a:moveTo>
                    <a:cubicBezTo>
                      <a:pt x="3316" y="56"/>
                      <a:pt x="3291" y="96"/>
                      <a:pt x="3264" y="135"/>
                    </a:cubicBezTo>
                    <a:cubicBezTo>
                      <a:pt x="3220" y="197"/>
                      <a:pt x="3167" y="255"/>
                      <a:pt x="3104" y="308"/>
                    </a:cubicBezTo>
                    <a:cubicBezTo>
                      <a:pt x="3041" y="363"/>
                      <a:pt x="2969" y="413"/>
                      <a:pt x="2890" y="459"/>
                    </a:cubicBezTo>
                    <a:cubicBezTo>
                      <a:pt x="2811" y="506"/>
                      <a:pt x="2723" y="547"/>
                      <a:pt x="2628" y="583"/>
                    </a:cubicBezTo>
                    <a:cubicBezTo>
                      <a:pt x="2535" y="619"/>
                      <a:pt x="2434" y="650"/>
                      <a:pt x="2329" y="675"/>
                    </a:cubicBezTo>
                    <a:cubicBezTo>
                      <a:pt x="2226" y="700"/>
                      <a:pt x="2115" y="719"/>
                      <a:pt x="2006" y="732"/>
                    </a:cubicBezTo>
                    <a:cubicBezTo>
                      <a:pt x="1895" y="745"/>
                      <a:pt x="1781" y="752"/>
                      <a:pt x="1668" y="752"/>
                    </a:cubicBezTo>
                    <a:cubicBezTo>
                      <a:pt x="1554" y="752"/>
                      <a:pt x="1442" y="745"/>
                      <a:pt x="1330" y="732"/>
                    </a:cubicBezTo>
                    <a:cubicBezTo>
                      <a:pt x="1219" y="719"/>
                      <a:pt x="1111" y="700"/>
                      <a:pt x="1006" y="675"/>
                    </a:cubicBezTo>
                    <a:cubicBezTo>
                      <a:pt x="903" y="650"/>
                      <a:pt x="802" y="619"/>
                      <a:pt x="709" y="583"/>
                    </a:cubicBezTo>
                    <a:cubicBezTo>
                      <a:pt x="615" y="547"/>
                      <a:pt x="526" y="506"/>
                      <a:pt x="446" y="459"/>
                    </a:cubicBezTo>
                    <a:cubicBezTo>
                      <a:pt x="367" y="413"/>
                      <a:pt x="293" y="363"/>
                      <a:pt x="230" y="308"/>
                    </a:cubicBezTo>
                    <a:cubicBezTo>
                      <a:pt x="167" y="255"/>
                      <a:pt x="114" y="197"/>
                      <a:pt x="70" y="135"/>
                    </a:cubicBezTo>
                    <a:cubicBezTo>
                      <a:pt x="43" y="100"/>
                      <a:pt x="20" y="62"/>
                      <a:pt x="0" y="22"/>
                    </a:cubicBezTo>
                    <a:lnTo>
                      <a:pt x="0" y="22"/>
                    </a:lnTo>
                    <a:cubicBezTo>
                      <a:pt x="68" y="173"/>
                      <a:pt x="134" y="322"/>
                      <a:pt x="198" y="472"/>
                    </a:cubicBezTo>
                    <a:cubicBezTo>
                      <a:pt x="214" y="508"/>
                      <a:pt x="229" y="542"/>
                      <a:pt x="243" y="580"/>
                    </a:cubicBezTo>
                    <a:cubicBezTo>
                      <a:pt x="270" y="652"/>
                      <a:pt x="292" y="718"/>
                      <a:pt x="313" y="795"/>
                    </a:cubicBezTo>
                    <a:cubicBezTo>
                      <a:pt x="335" y="873"/>
                      <a:pt x="351" y="946"/>
                      <a:pt x="365" y="1028"/>
                    </a:cubicBezTo>
                    <a:cubicBezTo>
                      <a:pt x="380" y="1110"/>
                      <a:pt x="390" y="1189"/>
                      <a:pt x="398" y="1273"/>
                    </a:cubicBezTo>
                    <a:cubicBezTo>
                      <a:pt x="404" y="1352"/>
                      <a:pt x="408" y="1429"/>
                      <a:pt x="408" y="1510"/>
                    </a:cubicBezTo>
                    <a:lnTo>
                      <a:pt x="408" y="1524"/>
                    </a:lnTo>
                    <a:cubicBezTo>
                      <a:pt x="408" y="1585"/>
                      <a:pt x="421" y="1645"/>
                      <a:pt x="449" y="1703"/>
                    </a:cubicBezTo>
                    <a:cubicBezTo>
                      <a:pt x="474" y="1766"/>
                      <a:pt x="518" y="1826"/>
                      <a:pt x="574" y="1882"/>
                    </a:cubicBezTo>
                    <a:cubicBezTo>
                      <a:pt x="630" y="1938"/>
                      <a:pt x="697" y="1990"/>
                      <a:pt x="776" y="2038"/>
                    </a:cubicBezTo>
                    <a:cubicBezTo>
                      <a:pt x="811" y="2056"/>
                      <a:pt x="845" y="2075"/>
                      <a:pt x="883" y="2091"/>
                    </a:cubicBezTo>
                    <a:cubicBezTo>
                      <a:pt x="970" y="2132"/>
                      <a:pt x="1068" y="2164"/>
                      <a:pt x="1170" y="2191"/>
                    </a:cubicBezTo>
                    <a:cubicBezTo>
                      <a:pt x="1272" y="2217"/>
                      <a:pt x="1383" y="2234"/>
                      <a:pt x="1494" y="2243"/>
                    </a:cubicBezTo>
                    <a:cubicBezTo>
                      <a:pt x="1549" y="2248"/>
                      <a:pt x="1605" y="2251"/>
                      <a:pt x="1661" y="2251"/>
                    </a:cubicBezTo>
                    <a:cubicBezTo>
                      <a:pt x="1718" y="2251"/>
                      <a:pt x="1774" y="2248"/>
                      <a:pt x="1830" y="2243"/>
                    </a:cubicBezTo>
                    <a:cubicBezTo>
                      <a:pt x="1859" y="2242"/>
                      <a:pt x="1889" y="2239"/>
                      <a:pt x="1918" y="2234"/>
                    </a:cubicBezTo>
                    <a:cubicBezTo>
                      <a:pt x="1998" y="2226"/>
                      <a:pt x="2077" y="2211"/>
                      <a:pt x="2155" y="2191"/>
                    </a:cubicBezTo>
                    <a:cubicBezTo>
                      <a:pt x="2257" y="2167"/>
                      <a:pt x="2356" y="2132"/>
                      <a:pt x="2444" y="2092"/>
                    </a:cubicBezTo>
                    <a:cubicBezTo>
                      <a:pt x="2532" y="2053"/>
                      <a:pt x="2611" y="2004"/>
                      <a:pt x="2678" y="1953"/>
                    </a:cubicBezTo>
                    <a:cubicBezTo>
                      <a:pt x="2745" y="1901"/>
                      <a:pt x="2798" y="1843"/>
                      <a:pt x="2838" y="1782"/>
                    </a:cubicBezTo>
                    <a:cubicBezTo>
                      <a:pt x="2877" y="1721"/>
                      <a:pt x="2904" y="1658"/>
                      <a:pt x="2916" y="1593"/>
                    </a:cubicBezTo>
                    <a:cubicBezTo>
                      <a:pt x="2918" y="1570"/>
                      <a:pt x="2923" y="1546"/>
                      <a:pt x="2923" y="1523"/>
                    </a:cubicBezTo>
                    <a:cubicBezTo>
                      <a:pt x="2923" y="1355"/>
                      <a:pt x="2937" y="1189"/>
                      <a:pt x="2966" y="1027"/>
                    </a:cubicBezTo>
                    <a:cubicBezTo>
                      <a:pt x="2980" y="945"/>
                      <a:pt x="2998" y="870"/>
                      <a:pt x="3019" y="794"/>
                    </a:cubicBezTo>
                    <a:cubicBezTo>
                      <a:pt x="3031" y="754"/>
                      <a:pt x="3041" y="719"/>
                      <a:pt x="3054" y="682"/>
                    </a:cubicBezTo>
                    <a:cubicBezTo>
                      <a:pt x="3067" y="646"/>
                      <a:pt x="3077" y="611"/>
                      <a:pt x="3091" y="575"/>
                    </a:cubicBezTo>
                    <a:cubicBezTo>
                      <a:pt x="3105" y="542"/>
                      <a:pt x="3118" y="509"/>
                      <a:pt x="3133" y="478"/>
                    </a:cubicBezTo>
                    <a:cubicBezTo>
                      <a:pt x="3133" y="475"/>
                      <a:pt x="3134" y="473"/>
                      <a:pt x="3134" y="470"/>
                    </a:cubicBezTo>
                    <a:cubicBezTo>
                      <a:pt x="3203" y="318"/>
                      <a:pt x="3268" y="166"/>
                      <a:pt x="3336" y="1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1" name="Google Shape;7061;p25"/>
              <p:cNvSpPr/>
              <p:nvPr/>
            </p:nvSpPr>
            <p:spPr>
              <a:xfrm>
                <a:off x="3850312" y="3755733"/>
                <a:ext cx="78461" cy="23264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746" extrusionOk="0">
                    <a:moveTo>
                      <a:pt x="5" y="1"/>
                    </a:moveTo>
                    <a:cubicBezTo>
                      <a:pt x="1" y="135"/>
                      <a:pt x="65" y="261"/>
                      <a:pt x="157" y="359"/>
                    </a:cubicBezTo>
                    <a:cubicBezTo>
                      <a:pt x="249" y="455"/>
                      <a:pt x="364" y="527"/>
                      <a:pt x="485" y="585"/>
                    </a:cubicBezTo>
                    <a:cubicBezTo>
                      <a:pt x="546" y="613"/>
                      <a:pt x="607" y="638"/>
                      <a:pt x="672" y="656"/>
                    </a:cubicBezTo>
                    <a:cubicBezTo>
                      <a:pt x="704" y="667"/>
                      <a:pt x="734" y="675"/>
                      <a:pt x="767" y="684"/>
                    </a:cubicBezTo>
                    <a:cubicBezTo>
                      <a:pt x="799" y="691"/>
                      <a:pt x="832" y="697"/>
                      <a:pt x="833" y="697"/>
                    </a:cubicBezTo>
                    <a:lnTo>
                      <a:pt x="932" y="714"/>
                    </a:lnTo>
                    <a:lnTo>
                      <a:pt x="1013" y="728"/>
                    </a:lnTo>
                    <a:lnTo>
                      <a:pt x="1063" y="733"/>
                    </a:lnTo>
                    <a:lnTo>
                      <a:pt x="1263" y="746"/>
                    </a:lnTo>
                    <a:lnTo>
                      <a:pt x="1463" y="733"/>
                    </a:lnTo>
                    <a:lnTo>
                      <a:pt x="1513" y="728"/>
                    </a:lnTo>
                    <a:lnTo>
                      <a:pt x="1561" y="720"/>
                    </a:lnTo>
                    <a:lnTo>
                      <a:pt x="1660" y="702"/>
                    </a:lnTo>
                    <a:cubicBezTo>
                      <a:pt x="1693" y="697"/>
                      <a:pt x="1725" y="691"/>
                      <a:pt x="1759" y="684"/>
                    </a:cubicBezTo>
                    <a:cubicBezTo>
                      <a:pt x="1791" y="675"/>
                      <a:pt x="1824" y="668"/>
                      <a:pt x="1854" y="656"/>
                    </a:cubicBezTo>
                    <a:cubicBezTo>
                      <a:pt x="1917" y="638"/>
                      <a:pt x="1980" y="613"/>
                      <a:pt x="2041" y="585"/>
                    </a:cubicBezTo>
                    <a:cubicBezTo>
                      <a:pt x="2162" y="530"/>
                      <a:pt x="2277" y="458"/>
                      <a:pt x="2369" y="359"/>
                    </a:cubicBezTo>
                    <a:cubicBezTo>
                      <a:pt x="2451" y="261"/>
                      <a:pt x="2515" y="136"/>
                      <a:pt x="2514" y="1"/>
                    </a:cubicBezTo>
                    <a:lnTo>
                      <a:pt x="2514" y="1"/>
                    </a:lnTo>
                    <a:cubicBezTo>
                      <a:pt x="2512" y="135"/>
                      <a:pt x="2442" y="257"/>
                      <a:pt x="2350" y="347"/>
                    </a:cubicBezTo>
                    <a:cubicBezTo>
                      <a:pt x="2258" y="441"/>
                      <a:pt x="2143" y="510"/>
                      <a:pt x="2025" y="562"/>
                    </a:cubicBezTo>
                    <a:cubicBezTo>
                      <a:pt x="1904" y="612"/>
                      <a:pt x="1779" y="655"/>
                      <a:pt x="1650" y="671"/>
                    </a:cubicBezTo>
                    <a:lnTo>
                      <a:pt x="1552" y="688"/>
                    </a:lnTo>
                    <a:lnTo>
                      <a:pt x="1503" y="697"/>
                    </a:lnTo>
                    <a:lnTo>
                      <a:pt x="1456" y="700"/>
                    </a:lnTo>
                    <a:lnTo>
                      <a:pt x="1259" y="711"/>
                    </a:lnTo>
                    <a:lnTo>
                      <a:pt x="1063" y="700"/>
                    </a:lnTo>
                    <a:lnTo>
                      <a:pt x="1014" y="697"/>
                    </a:lnTo>
                    <a:lnTo>
                      <a:pt x="967" y="688"/>
                    </a:lnTo>
                    <a:lnTo>
                      <a:pt x="869" y="671"/>
                    </a:lnTo>
                    <a:cubicBezTo>
                      <a:pt x="740" y="654"/>
                      <a:pt x="615" y="612"/>
                      <a:pt x="494" y="562"/>
                    </a:cubicBezTo>
                    <a:cubicBezTo>
                      <a:pt x="373" y="510"/>
                      <a:pt x="260" y="441"/>
                      <a:pt x="169" y="347"/>
                    </a:cubicBezTo>
                    <a:cubicBezTo>
                      <a:pt x="76" y="258"/>
                      <a:pt x="7" y="135"/>
                      <a:pt x="5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25"/>
              <p:cNvSpPr/>
              <p:nvPr/>
            </p:nvSpPr>
            <p:spPr>
              <a:xfrm>
                <a:off x="3908595" y="3490791"/>
                <a:ext cx="34771" cy="28381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9101" extrusionOk="0">
                    <a:moveTo>
                      <a:pt x="1113" y="0"/>
                    </a:moveTo>
                    <a:cubicBezTo>
                      <a:pt x="1112" y="58"/>
                      <a:pt x="1103" y="117"/>
                      <a:pt x="1083" y="173"/>
                    </a:cubicBezTo>
                    <a:cubicBezTo>
                      <a:pt x="1062" y="238"/>
                      <a:pt x="1027" y="301"/>
                      <a:pt x="984" y="360"/>
                    </a:cubicBezTo>
                    <a:cubicBezTo>
                      <a:pt x="941" y="420"/>
                      <a:pt x="888" y="478"/>
                      <a:pt x="825" y="532"/>
                    </a:cubicBezTo>
                    <a:cubicBezTo>
                      <a:pt x="761" y="585"/>
                      <a:pt x="689" y="636"/>
                      <a:pt x="610" y="683"/>
                    </a:cubicBezTo>
                    <a:cubicBezTo>
                      <a:pt x="605" y="686"/>
                      <a:pt x="602" y="689"/>
                      <a:pt x="596" y="690"/>
                    </a:cubicBezTo>
                    <a:cubicBezTo>
                      <a:pt x="538" y="722"/>
                      <a:pt x="479" y="754"/>
                      <a:pt x="415" y="780"/>
                    </a:cubicBezTo>
                    <a:lnTo>
                      <a:pt x="418" y="1303"/>
                    </a:lnTo>
                    <a:lnTo>
                      <a:pt x="418" y="1304"/>
                    </a:lnTo>
                    <a:cubicBezTo>
                      <a:pt x="1" y="1825"/>
                      <a:pt x="19" y="2795"/>
                      <a:pt x="21" y="2894"/>
                    </a:cubicBezTo>
                    <a:cubicBezTo>
                      <a:pt x="21" y="2899"/>
                      <a:pt x="86" y="9101"/>
                      <a:pt x="86" y="9101"/>
                    </a:cubicBezTo>
                    <a:cubicBezTo>
                      <a:pt x="86" y="9101"/>
                      <a:pt x="219" y="9043"/>
                      <a:pt x="277" y="9010"/>
                    </a:cubicBezTo>
                    <a:cubicBezTo>
                      <a:pt x="334" y="8977"/>
                      <a:pt x="386" y="8941"/>
                      <a:pt x="432" y="8901"/>
                    </a:cubicBezTo>
                    <a:cubicBezTo>
                      <a:pt x="478" y="8862"/>
                      <a:pt x="517" y="8820"/>
                      <a:pt x="547" y="8776"/>
                    </a:cubicBezTo>
                    <a:cubicBezTo>
                      <a:pt x="580" y="8730"/>
                      <a:pt x="603" y="8685"/>
                      <a:pt x="619" y="8639"/>
                    </a:cubicBezTo>
                    <a:cubicBezTo>
                      <a:pt x="636" y="8592"/>
                      <a:pt x="643" y="8546"/>
                      <a:pt x="643" y="8497"/>
                    </a:cubicBezTo>
                    <a:lnTo>
                      <a:pt x="643" y="2273"/>
                    </a:lnTo>
                    <a:cubicBezTo>
                      <a:pt x="643" y="2105"/>
                      <a:pt x="658" y="1940"/>
                      <a:pt x="686" y="1777"/>
                    </a:cubicBezTo>
                    <a:cubicBezTo>
                      <a:pt x="701" y="1695"/>
                      <a:pt x="718" y="1621"/>
                      <a:pt x="740" y="1544"/>
                    </a:cubicBezTo>
                    <a:cubicBezTo>
                      <a:pt x="751" y="1504"/>
                      <a:pt x="761" y="1470"/>
                      <a:pt x="774" y="1432"/>
                    </a:cubicBezTo>
                    <a:cubicBezTo>
                      <a:pt x="786" y="1396"/>
                      <a:pt x="797" y="1362"/>
                      <a:pt x="812" y="1326"/>
                    </a:cubicBezTo>
                    <a:cubicBezTo>
                      <a:pt x="826" y="1293"/>
                      <a:pt x="839" y="1260"/>
                      <a:pt x="853" y="1225"/>
                    </a:cubicBezTo>
                    <a:cubicBezTo>
                      <a:pt x="853" y="1224"/>
                      <a:pt x="855" y="1222"/>
                      <a:pt x="855" y="1218"/>
                    </a:cubicBezTo>
                    <a:cubicBezTo>
                      <a:pt x="925" y="1063"/>
                      <a:pt x="993" y="906"/>
                      <a:pt x="1062" y="749"/>
                    </a:cubicBezTo>
                    <a:cubicBezTo>
                      <a:pt x="1069" y="732"/>
                      <a:pt x="1076" y="715"/>
                      <a:pt x="1082" y="698"/>
                    </a:cubicBezTo>
                    <a:cubicBezTo>
                      <a:pt x="1103" y="633"/>
                      <a:pt x="1115" y="568"/>
                      <a:pt x="1115" y="504"/>
                    </a:cubicBezTo>
                    <a:lnTo>
                      <a:pt x="1113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25"/>
              <p:cNvSpPr/>
              <p:nvPr/>
            </p:nvSpPr>
            <p:spPr>
              <a:xfrm>
                <a:off x="3917982" y="3506913"/>
                <a:ext cx="18493" cy="26098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369" extrusionOk="0">
                    <a:moveTo>
                      <a:pt x="532" y="1"/>
                    </a:moveTo>
                    <a:cubicBezTo>
                      <a:pt x="517" y="168"/>
                      <a:pt x="508" y="337"/>
                      <a:pt x="496" y="506"/>
                    </a:cubicBezTo>
                    <a:lnTo>
                      <a:pt x="496" y="506"/>
                    </a:lnTo>
                    <a:cubicBezTo>
                      <a:pt x="276" y="766"/>
                      <a:pt x="155" y="1092"/>
                      <a:pt x="86" y="1418"/>
                    </a:cubicBezTo>
                    <a:cubicBezTo>
                      <a:pt x="51" y="1584"/>
                      <a:pt x="29" y="1753"/>
                      <a:pt x="15" y="1922"/>
                    </a:cubicBezTo>
                    <a:cubicBezTo>
                      <a:pt x="0" y="2093"/>
                      <a:pt x="7" y="2258"/>
                      <a:pt x="5" y="2423"/>
                    </a:cubicBezTo>
                    <a:cubicBezTo>
                      <a:pt x="2" y="3085"/>
                      <a:pt x="23" y="3745"/>
                      <a:pt x="33" y="4406"/>
                    </a:cubicBezTo>
                    <a:cubicBezTo>
                      <a:pt x="51" y="5726"/>
                      <a:pt x="76" y="7047"/>
                      <a:pt x="102" y="8368"/>
                    </a:cubicBezTo>
                    <a:lnTo>
                      <a:pt x="124" y="8368"/>
                    </a:lnTo>
                    <a:cubicBezTo>
                      <a:pt x="153" y="7047"/>
                      <a:pt x="176" y="5726"/>
                      <a:pt x="194" y="4406"/>
                    </a:cubicBezTo>
                    <a:cubicBezTo>
                      <a:pt x="203" y="3745"/>
                      <a:pt x="224" y="3085"/>
                      <a:pt x="223" y="2423"/>
                    </a:cubicBezTo>
                    <a:cubicBezTo>
                      <a:pt x="220" y="2088"/>
                      <a:pt x="210" y="1772"/>
                      <a:pt x="263" y="1453"/>
                    </a:cubicBezTo>
                    <a:cubicBezTo>
                      <a:pt x="316" y="1138"/>
                      <a:pt x="396" y="819"/>
                      <a:pt x="581" y="557"/>
                    </a:cubicBezTo>
                    <a:lnTo>
                      <a:pt x="593" y="541"/>
                    </a:lnTo>
                    <a:lnTo>
                      <a:pt x="591" y="527"/>
                    </a:lnTo>
                    <a:cubicBezTo>
                      <a:pt x="578" y="353"/>
                      <a:pt x="570" y="179"/>
                      <a:pt x="554" y="2"/>
                    </a:cubicBezTo>
                    <a:lnTo>
                      <a:pt x="532" y="2"/>
                    </a:lnTo>
                    <a:lnTo>
                      <a:pt x="532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25"/>
              <p:cNvSpPr/>
              <p:nvPr/>
            </p:nvSpPr>
            <p:spPr>
              <a:xfrm>
                <a:off x="3848066" y="3510905"/>
                <a:ext cx="17838" cy="261424"/>
              </a:xfrm>
              <a:custGeom>
                <a:avLst/>
                <a:gdLst/>
                <a:ahLst/>
                <a:cxnLst/>
                <a:rect l="l" t="t" r="r" b="b"/>
                <a:pathLst>
                  <a:path w="572" h="8383" extrusionOk="0">
                    <a:moveTo>
                      <a:pt x="11" y="1"/>
                    </a:moveTo>
                    <a:lnTo>
                      <a:pt x="1" y="514"/>
                    </a:lnTo>
                    <a:lnTo>
                      <a:pt x="1" y="521"/>
                    </a:lnTo>
                    <a:lnTo>
                      <a:pt x="7" y="528"/>
                    </a:lnTo>
                    <a:cubicBezTo>
                      <a:pt x="205" y="792"/>
                      <a:pt x="296" y="1115"/>
                      <a:pt x="350" y="1437"/>
                    </a:cubicBezTo>
                    <a:cubicBezTo>
                      <a:pt x="406" y="1762"/>
                      <a:pt x="401" y="2087"/>
                      <a:pt x="393" y="2419"/>
                    </a:cubicBezTo>
                    <a:lnTo>
                      <a:pt x="363" y="4407"/>
                    </a:lnTo>
                    <a:cubicBezTo>
                      <a:pt x="350" y="5070"/>
                      <a:pt x="334" y="5731"/>
                      <a:pt x="350" y="6394"/>
                    </a:cubicBezTo>
                    <a:cubicBezTo>
                      <a:pt x="367" y="7058"/>
                      <a:pt x="386" y="7720"/>
                      <a:pt x="442" y="8382"/>
                    </a:cubicBezTo>
                    <a:lnTo>
                      <a:pt x="464" y="8382"/>
                    </a:lnTo>
                    <a:cubicBezTo>
                      <a:pt x="518" y="7720"/>
                      <a:pt x="539" y="7058"/>
                      <a:pt x="554" y="6394"/>
                    </a:cubicBezTo>
                    <a:cubicBezTo>
                      <a:pt x="572" y="5731"/>
                      <a:pt x="554" y="5070"/>
                      <a:pt x="543" y="4407"/>
                    </a:cubicBezTo>
                    <a:lnTo>
                      <a:pt x="511" y="2419"/>
                    </a:lnTo>
                    <a:cubicBezTo>
                      <a:pt x="511" y="2091"/>
                      <a:pt x="501" y="1749"/>
                      <a:pt x="431" y="1423"/>
                    </a:cubicBezTo>
                    <a:cubicBezTo>
                      <a:pt x="364" y="1099"/>
                      <a:pt x="257" y="772"/>
                      <a:pt x="47" y="511"/>
                    </a:cubicBezTo>
                    <a:lnTo>
                      <a:pt x="47" y="511"/>
                    </a:lnTo>
                    <a:lnTo>
                      <a:pt x="35" y="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25"/>
              <p:cNvSpPr/>
              <p:nvPr/>
            </p:nvSpPr>
            <p:spPr>
              <a:xfrm>
                <a:off x="3846195" y="3470957"/>
                <a:ext cx="15593" cy="24917"/>
              </a:xfrm>
              <a:custGeom>
                <a:avLst/>
                <a:gdLst/>
                <a:ahLst/>
                <a:cxnLst/>
                <a:rect l="l" t="t" r="r" b="b"/>
                <a:pathLst>
                  <a:path w="500" h="799" extrusionOk="0">
                    <a:moveTo>
                      <a:pt x="499" y="1"/>
                    </a:moveTo>
                    <a:cubicBezTo>
                      <a:pt x="468" y="17"/>
                      <a:pt x="435" y="33"/>
                      <a:pt x="406" y="48"/>
                    </a:cubicBezTo>
                    <a:cubicBezTo>
                      <a:pt x="310" y="104"/>
                      <a:pt x="229" y="169"/>
                      <a:pt x="163" y="238"/>
                    </a:cubicBezTo>
                    <a:cubicBezTo>
                      <a:pt x="141" y="261"/>
                      <a:pt x="123" y="284"/>
                      <a:pt x="105" y="310"/>
                    </a:cubicBezTo>
                    <a:cubicBezTo>
                      <a:pt x="97" y="321"/>
                      <a:pt x="90" y="333"/>
                      <a:pt x="81" y="346"/>
                    </a:cubicBezTo>
                    <a:cubicBezTo>
                      <a:pt x="65" y="370"/>
                      <a:pt x="52" y="396"/>
                      <a:pt x="42" y="421"/>
                    </a:cubicBezTo>
                    <a:cubicBezTo>
                      <a:pt x="31" y="445"/>
                      <a:pt x="22" y="472"/>
                      <a:pt x="15" y="498"/>
                    </a:cubicBezTo>
                    <a:cubicBezTo>
                      <a:pt x="6" y="537"/>
                      <a:pt x="0" y="577"/>
                      <a:pt x="0" y="616"/>
                    </a:cubicBezTo>
                    <a:cubicBezTo>
                      <a:pt x="0" y="656"/>
                      <a:pt x="6" y="695"/>
                      <a:pt x="15" y="734"/>
                    </a:cubicBezTo>
                    <a:cubicBezTo>
                      <a:pt x="21" y="756"/>
                      <a:pt x="28" y="777"/>
                      <a:pt x="36" y="799"/>
                    </a:cubicBezTo>
                    <a:cubicBezTo>
                      <a:pt x="52" y="756"/>
                      <a:pt x="75" y="714"/>
                      <a:pt x="105" y="674"/>
                    </a:cubicBezTo>
                    <a:cubicBezTo>
                      <a:pt x="176" y="577"/>
                      <a:pt x="279" y="490"/>
                      <a:pt x="406" y="413"/>
                    </a:cubicBezTo>
                    <a:cubicBezTo>
                      <a:pt x="436" y="396"/>
                      <a:pt x="468" y="379"/>
                      <a:pt x="499" y="363"/>
                    </a:cubicBezTo>
                    <a:lnTo>
                      <a:pt x="499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25"/>
              <p:cNvSpPr/>
              <p:nvPr/>
            </p:nvSpPr>
            <p:spPr>
              <a:xfrm>
                <a:off x="3847349" y="3484647"/>
                <a:ext cx="11694" cy="23264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46" extrusionOk="0">
                    <a:moveTo>
                      <a:pt x="330" y="0"/>
                    </a:moveTo>
                    <a:cubicBezTo>
                      <a:pt x="219" y="68"/>
                      <a:pt x="132" y="148"/>
                      <a:pt x="71" y="235"/>
                    </a:cubicBezTo>
                    <a:cubicBezTo>
                      <a:pt x="41" y="276"/>
                      <a:pt x="17" y="318"/>
                      <a:pt x="1" y="360"/>
                    </a:cubicBezTo>
                    <a:cubicBezTo>
                      <a:pt x="12" y="389"/>
                      <a:pt x="28" y="419"/>
                      <a:pt x="45" y="447"/>
                    </a:cubicBezTo>
                    <a:cubicBezTo>
                      <a:pt x="53" y="459"/>
                      <a:pt x="63" y="472"/>
                      <a:pt x="71" y="483"/>
                    </a:cubicBezTo>
                    <a:cubicBezTo>
                      <a:pt x="89" y="506"/>
                      <a:pt x="107" y="531"/>
                      <a:pt x="129" y="555"/>
                    </a:cubicBezTo>
                    <a:cubicBezTo>
                      <a:pt x="194" y="624"/>
                      <a:pt x="274" y="688"/>
                      <a:pt x="372" y="744"/>
                    </a:cubicBezTo>
                    <a:cubicBezTo>
                      <a:pt x="373" y="744"/>
                      <a:pt x="373" y="745"/>
                      <a:pt x="375" y="745"/>
                    </a:cubicBezTo>
                    <a:cubicBezTo>
                      <a:pt x="362" y="489"/>
                      <a:pt x="346" y="226"/>
                      <a:pt x="33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25"/>
              <p:cNvSpPr/>
              <p:nvPr/>
            </p:nvSpPr>
            <p:spPr>
              <a:xfrm>
                <a:off x="3872951" y="3463847"/>
                <a:ext cx="60249" cy="27599"/>
              </a:xfrm>
              <a:custGeom>
                <a:avLst/>
                <a:gdLst/>
                <a:ahLst/>
                <a:cxnLst/>
                <a:rect l="l" t="t" r="r" b="b"/>
                <a:pathLst>
                  <a:path w="1932" h="885" extrusionOk="0">
                    <a:moveTo>
                      <a:pt x="634" y="1"/>
                    </a:moveTo>
                    <a:cubicBezTo>
                      <a:pt x="616" y="1"/>
                      <a:pt x="598" y="1"/>
                      <a:pt x="580" y="2"/>
                    </a:cubicBezTo>
                    <a:cubicBezTo>
                      <a:pt x="382" y="7"/>
                      <a:pt x="186" y="38"/>
                      <a:pt x="1" y="102"/>
                    </a:cubicBezTo>
                    <a:cubicBezTo>
                      <a:pt x="134" y="87"/>
                      <a:pt x="266" y="78"/>
                      <a:pt x="398" y="78"/>
                    </a:cubicBezTo>
                    <a:cubicBezTo>
                      <a:pt x="650" y="78"/>
                      <a:pt x="899" y="109"/>
                      <a:pt x="1137" y="176"/>
                    </a:cubicBezTo>
                    <a:cubicBezTo>
                      <a:pt x="1319" y="229"/>
                      <a:pt x="1493" y="304"/>
                      <a:pt x="1644" y="413"/>
                    </a:cubicBezTo>
                    <a:cubicBezTo>
                      <a:pt x="1795" y="525"/>
                      <a:pt x="1906" y="686"/>
                      <a:pt x="1920" y="884"/>
                    </a:cubicBezTo>
                    <a:cubicBezTo>
                      <a:pt x="1932" y="836"/>
                      <a:pt x="1930" y="787"/>
                      <a:pt x="1920" y="736"/>
                    </a:cubicBezTo>
                    <a:cubicBezTo>
                      <a:pt x="1917" y="686"/>
                      <a:pt x="1898" y="639"/>
                      <a:pt x="1881" y="591"/>
                    </a:cubicBezTo>
                    <a:cubicBezTo>
                      <a:pt x="1838" y="499"/>
                      <a:pt x="1772" y="420"/>
                      <a:pt x="1696" y="353"/>
                    </a:cubicBezTo>
                    <a:cubicBezTo>
                      <a:pt x="1545" y="216"/>
                      <a:pt x="1358" y="133"/>
                      <a:pt x="1168" y="75"/>
                    </a:cubicBezTo>
                    <a:cubicBezTo>
                      <a:pt x="993" y="27"/>
                      <a:pt x="813" y="1"/>
                      <a:pt x="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25"/>
              <p:cNvSpPr/>
              <p:nvPr/>
            </p:nvSpPr>
            <p:spPr>
              <a:xfrm>
                <a:off x="3836653" y="3496217"/>
                <a:ext cx="77089" cy="26757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85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5" y="230"/>
                      <a:pt x="236" y="414"/>
                      <a:pt x="432" y="542"/>
                    </a:cubicBezTo>
                    <a:cubicBezTo>
                      <a:pt x="631" y="672"/>
                      <a:pt x="859" y="754"/>
                      <a:pt x="1089" y="803"/>
                    </a:cubicBezTo>
                    <a:cubicBezTo>
                      <a:pt x="1265" y="839"/>
                      <a:pt x="1446" y="858"/>
                      <a:pt x="1627" y="858"/>
                    </a:cubicBezTo>
                    <a:cubicBezTo>
                      <a:pt x="1916" y="858"/>
                      <a:pt x="2204" y="809"/>
                      <a:pt x="2472" y="708"/>
                    </a:cubicBezTo>
                    <a:lnTo>
                      <a:pt x="2472" y="708"/>
                    </a:lnTo>
                    <a:cubicBezTo>
                      <a:pt x="2260" y="745"/>
                      <a:pt x="2049" y="770"/>
                      <a:pt x="1837" y="770"/>
                    </a:cubicBezTo>
                    <a:cubicBezTo>
                      <a:pt x="1821" y="770"/>
                      <a:pt x="1804" y="770"/>
                      <a:pt x="1787" y="769"/>
                    </a:cubicBezTo>
                    <a:cubicBezTo>
                      <a:pt x="1559" y="767"/>
                      <a:pt x="1332" y="746"/>
                      <a:pt x="1112" y="698"/>
                    </a:cubicBezTo>
                    <a:cubicBezTo>
                      <a:pt x="890" y="653"/>
                      <a:pt x="675" y="578"/>
                      <a:pt x="475" y="472"/>
                    </a:cubicBezTo>
                    <a:cubicBezTo>
                      <a:pt x="278" y="364"/>
                      <a:pt x="94" y="21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25"/>
              <p:cNvSpPr/>
              <p:nvPr/>
            </p:nvSpPr>
            <p:spPr>
              <a:xfrm>
                <a:off x="3692612" y="3381209"/>
                <a:ext cx="118066" cy="62152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1993" extrusionOk="0">
                    <a:moveTo>
                      <a:pt x="1892" y="0"/>
                    </a:moveTo>
                    <a:cubicBezTo>
                      <a:pt x="1451" y="0"/>
                      <a:pt x="1009" y="98"/>
                      <a:pt x="673" y="293"/>
                    </a:cubicBezTo>
                    <a:cubicBezTo>
                      <a:pt x="0" y="681"/>
                      <a:pt x="0" y="1312"/>
                      <a:pt x="673" y="1701"/>
                    </a:cubicBezTo>
                    <a:cubicBezTo>
                      <a:pt x="1010" y="1896"/>
                      <a:pt x="1452" y="1993"/>
                      <a:pt x="1893" y="1993"/>
                    </a:cubicBezTo>
                    <a:cubicBezTo>
                      <a:pt x="2335" y="1993"/>
                      <a:pt x="2776" y="1896"/>
                      <a:pt x="3113" y="1701"/>
                    </a:cubicBezTo>
                    <a:cubicBezTo>
                      <a:pt x="3785" y="1313"/>
                      <a:pt x="3785" y="682"/>
                      <a:pt x="3113" y="293"/>
                    </a:cubicBezTo>
                    <a:cubicBezTo>
                      <a:pt x="2775" y="98"/>
                      <a:pt x="2334" y="0"/>
                      <a:pt x="18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25"/>
              <p:cNvSpPr/>
              <p:nvPr/>
            </p:nvSpPr>
            <p:spPr>
              <a:xfrm>
                <a:off x="3697758" y="3411925"/>
                <a:ext cx="107838" cy="47495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523" extrusionOk="0">
                    <a:moveTo>
                      <a:pt x="0" y="0"/>
                    </a:moveTo>
                    <a:lnTo>
                      <a:pt x="0" y="525"/>
                    </a:lnTo>
                    <a:cubicBezTo>
                      <a:pt x="0" y="590"/>
                      <a:pt x="10" y="658"/>
                      <a:pt x="33" y="719"/>
                    </a:cubicBezTo>
                    <a:cubicBezTo>
                      <a:pt x="39" y="738"/>
                      <a:pt x="46" y="754"/>
                      <a:pt x="54" y="773"/>
                    </a:cubicBezTo>
                    <a:cubicBezTo>
                      <a:pt x="58" y="778"/>
                      <a:pt x="59" y="784"/>
                      <a:pt x="62" y="791"/>
                    </a:cubicBezTo>
                    <a:cubicBezTo>
                      <a:pt x="82" y="831"/>
                      <a:pt x="104" y="869"/>
                      <a:pt x="133" y="906"/>
                    </a:cubicBezTo>
                    <a:cubicBezTo>
                      <a:pt x="176" y="968"/>
                      <a:pt x="229" y="1026"/>
                      <a:pt x="292" y="1079"/>
                    </a:cubicBezTo>
                    <a:cubicBezTo>
                      <a:pt x="355" y="1133"/>
                      <a:pt x="427" y="1184"/>
                      <a:pt x="508" y="1230"/>
                    </a:cubicBezTo>
                    <a:cubicBezTo>
                      <a:pt x="587" y="1277"/>
                      <a:pt x="676" y="1317"/>
                      <a:pt x="771" y="1353"/>
                    </a:cubicBezTo>
                    <a:cubicBezTo>
                      <a:pt x="864" y="1389"/>
                      <a:pt x="965" y="1421"/>
                      <a:pt x="1069" y="1445"/>
                    </a:cubicBezTo>
                    <a:cubicBezTo>
                      <a:pt x="1174" y="1471"/>
                      <a:pt x="1283" y="1491"/>
                      <a:pt x="1392" y="1503"/>
                    </a:cubicBezTo>
                    <a:cubicBezTo>
                      <a:pt x="1504" y="1516"/>
                      <a:pt x="1618" y="1523"/>
                      <a:pt x="1730" y="1523"/>
                    </a:cubicBezTo>
                    <a:cubicBezTo>
                      <a:pt x="1843" y="1523"/>
                      <a:pt x="1957" y="1516"/>
                      <a:pt x="2068" y="1503"/>
                    </a:cubicBezTo>
                    <a:cubicBezTo>
                      <a:pt x="2180" y="1490"/>
                      <a:pt x="2288" y="1471"/>
                      <a:pt x="2391" y="1445"/>
                    </a:cubicBezTo>
                    <a:cubicBezTo>
                      <a:pt x="2496" y="1421"/>
                      <a:pt x="2597" y="1389"/>
                      <a:pt x="2690" y="1353"/>
                    </a:cubicBezTo>
                    <a:cubicBezTo>
                      <a:pt x="2713" y="1345"/>
                      <a:pt x="2739" y="1335"/>
                      <a:pt x="2762" y="1325"/>
                    </a:cubicBezTo>
                    <a:cubicBezTo>
                      <a:pt x="2828" y="1296"/>
                      <a:pt x="2893" y="1264"/>
                      <a:pt x="2952" y="1230"/>
                    </a:cubicBezTo>
                    <a:cubicBezTo>
                      <a:pt x="3031" y="1184"/>
                      <a:pt x="3106" y="1133"/>
                      <a:pt x="3166" y="1079"/>
                    </a:cubicBezTo>
                    <a:cubicBezTo>
                      <a:pt x="3229" y="1026"/>
                      <a:pt x="3283" y="968"/>
                      <a:pt x="3326" y="906"/>
                    </a:cubicBezTo>
                    <a:cubicBezTo>
                      <a:pt x="3359" y="863"/>
                      <a:pt x="3383" y="817"/>
                      <a:pt x="3403" y="771"/>
                    </a:cubicBezTo>
                    <a:cubicBezTo>
                      <a:pt x="3411" y="754"/>
                      <a:pt x="3418" y="738"/>
                      <a:pt x="3423" y="719"/>
                    </a:cubicBezTo>
                    <a:cubicBezTo>
                      <a:pt x="3445" y="655"/>
                      <a:pt x="3458" y="590"/>
                      <a:pt x="3458" y="525"/>
                    </a:cubicBezTo>
                    <a:lnTo>
                      <a:pt x="3455" y="22"/>
                    </a:lnTo>
                    <a:cubicBezTo>
                      <a:pt x="3454" y="80"/>
                      <a:pt x="3445" y="139"/>
                      <a:pt x="3425" y="195"/>
                    </a:cubicBezTo>
                    <a:cubicBezTo>
                      <a:pt x="3403" y="259"/>
                      <a:pt x="3369" y="323"/>
                      <a:pt x="3326" y="381"/>
                    </a:cubicBezTo>
                    <a:cubicBezTo>
                      <a:pt x="3283" y="443"/>
                      <a:pt x="3229" y="501"/>
                      <a:pt x="3166" y="554"/>
                    </a:cubicBezTo>
                    <a:cubicBezTo>
                      <a:pt x="3103" y="609"/>
                      <a:pt x="3031" y="659"/>
                      <a:pt x="2952" y="705"/>
                    </a:cubicBezTo>
                    <a:cubicBezTo>
                      <a:pt x="2948" y="709"/>
                      <a:pt x="2943" y="711"/>
                      <a:pt x="2938" y="712"/>
                    </a:cubicBezTo>
                    <a:cubicBezTo>
                      <a:pt x="2880" y="745"/>
                      <a:pt x="2820" y="775"/>
                      <a:pt x="2756" y="803"/>
                    </a:cubicBezTo>
                    <a:cubicBezTo>
                      <a:pt x="2735" y="811"/>
                      <a:pt x="2712" y="820"/>
                      <a:pt x="2690" y="829"/>
                    </a:cubicBezTo>
                    <a:cubicBezTo>
                      <a:pt x="2597" y="865"/>
                      <a:pt x="2496" y="896"/>
                      <a:pt x="2391" y="921"/>
                    </a:cubicBezTo>
                    <a:cubicBezTo>
                      <a:pt x="2391" y="921"/>
                      <a:pt x="2178" y="965"/>
                      <a:pt x="2068" y="978"/>
                    </a:cubicBezTo>
                    <a:cubicBezTo>
                      <a:pt x="1957" y="991"/>
                      <a:pt x="1843" y="998"/>
                      <a:pt x="1730" y="998"/>
                    </a:cubicBezTo>
                    <a:cubicBezTo>
                      <a:pt x="1618" y="998"/>
                      <a:pt x="1504" y="991"/>
                      <a:pt x="1392" y="978"/>
                    </a:cubicBezTo>
                    <a:cubicBezTo>
                      <a:pt x="1310" y="969"/>
                      <a:pt x="1227" y="955"/>
                      <a:pt x="1146" y="939"/>
                    </a:cubicBezTo>
                    <a:cubicBezTo>
                      <a:pt x="1119" y="934"/>
                      <a:pt x="1094" y="928"/>
                      <a:pt x="1069" y="922"/>
                    </a:cubicBezTo>
                    <a:cubicBezTo>
                      <a:pt x="1017" y="911"/>
                      <a:pt x="965" y="896"/>
                      <a:pt x="915" y="880"/>
                    </a:cubicBezTo>
                    <a:cubicBezTo>
                      <a:pt x="866" y="865"/>
                      <a:pt x="817" y="847"/>
                      <a:pt x="771" y="831"/>
                    </a:cubicBezTo>
                    <a:cubicBezTo>
                      <a:pt x="724" y="813"/>
                      <a:pt x="679" y="793"/>
                      <a:pt x="634" y="773"/>
                    </a:cubicBezTo>
                    <a:cubicBezTo>
                      <a:pt x="591" y="752"/>
                      <a:pt x="550" y="729"/>
                      <a:pt x="508" y="705"/>
                    </a:cubicBezTo>
                    <a:cubicBezTo>
                      <a:pt x="429" y="659"/>
                      <a:pt x="355" y="609"/>
                      <a:pt x="292" y="554"/>
                    </a:cubicBezTo>
                    <a:cubicBezTo>
                      <a:pt x="276" y="540"/>
                      <a:pt x="262" y="528"/>
                      <a:pt x="248" y="514"/>
                    </a:cubicBezTo>
                    <a:cubicBezTo>
                      <a:pt x="203" y="472"/>
                      <a:pt x="164" y="427"/>
                      <a:pt x="133" y="381"/>
                    </a:cubicBezTo>
                    <a:cubicBezTo>
                      <a:pt x="90" y="323"/>
                      <a:pt x="55" y="259"/>
                      <a:pt x="33" y="195"/>
                    </a:cubicBezTo>
                    <a:cubicBezTo>
                      <a:pt x="10" y="130"/>
                      <a:pt x="0" y="6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25"/>
              <p:cNvSpPr/>
              <p:nvPr/>
            </p:nvSpPr>
            <p:spPr>
              <a:xfrm>
                <a:off x="3708329" y="3386947"/>
                <a:ext cx="86757" cy="30748"/>
              </a:xfrm>
              <a:custGeom>
                <a:avLst/>
                <a:gdLst/>
                <a:ahLst/>
                <a:cxnLst/>
                <a:rect l="l" t="t" r="r" b="b"/>
                <a:pathLst>
                  <a:path w="2782" h="986" extrusionOk="0">
                    <a:moveTo>
                      <a:pt x="1391" y="1"/>
                    </a:moveTo>
                    <a:cubicBezTo>
                      <a:pt x="1210" y="1"/>
                      <a:pt x="1029" y="22"/>
                      <a:pt x="859" y="61"/>
                    </a:cubicBezTo>
                    <a:cubicBezTo>
                      <a:pt x="730" y="93"/>
                      <a:pt x="609" y="136"/>
                      <a:pt x="501" y="186"/>
                    </a:cubicBezTo>
                    <a:cubicBezTo>
                      <a:pt x="469" y="202"/>
                      <a:pt x="436" y="218"/>
                      <a:pt x="408" y="234"/>
                    </a:cubicBezTo>
                    <a:cubicBezTo>
                      <a:pt x="311" y="290"/>
                      <a:pt x="231" y="354"/>
                      <a:pt x="166" y="423"/>
                    </a:cubicBezTo>
                    <a:cubicBezTo>
                      <a:pt x="144" y="446"/>
                      <a:pt x="124" y="469"/>
                      <a:pt x="109" y="495"/>
                    </a:cubicBezTo>
                    <a:cubicBezTo>
                      <a:pt x="98" y="507"/>
                      <a:pt x="91" y="518"/>
                      <a:pt x="83" y="531"/>
                    </a:cubicBezTo>
                    <a:cubicBezTo>
                      <a:pt x="67" y="556"/>
                      <a:pt x="54" y="582"/>
                      <a:pt x="44" y="606"/>
                    </a:cubicBezTo>
                    <a:cubicBezTo>
                      <a:pt x="32" y="632"/>
                      <a:pt x="24" y="658"/>
                      <a:pt x="16" y="684"/>
                    </a:cubicBezTo>
                    <a:cubicBezTo>
                      <a:pt x="6" y="722"/>
                      <a:pt x="1" y="763"/>
                      <a:pt x="1" y="801"/>
                    </a:cubicBezTo>
                    <a:cubicBezTo>
                      <a:pt x="1" y="842"/>
                      <a:pt x="6" y="881"/>
                      <a:pt x="15" y="919"/>
                    </a:cubicBezTo>
                    <a:cubicBezTo>
                      <a:pt x="21" y="941"/>
                      <a:pt x="28" y="963"/>
                      <a:pt x="37" y="984"/>
                    </a:cubicBezTo>
                    <a:cubicBezTo>
                      <a:pt x="52" y="941"/>
                      <a:pt x="75" y="899"/>
                      <a:pt x="106" y="859"/>
                    </a:cubicBezTo>
                    <a:cubicBezTo>
                      <a:pt x="176" y="763"/>
                      <a:pt x="280" y="672"/>
                      <a:pt x="406" y="599"/>
                    </a:cubicBezTo>
                    <a:cubicBezTo>
                      <a:pt x="436" y="582"/>
                      <a:pt x="468" y="564"/>
                      <a:pt x="500" y="550"/>
                    </a:cubicBezTo>
                    <a:cubicBezTo>
                      <a:pt x="607" y="498"/>
                      <a:pt x="728" y="456"/>
                      <a:pt x="858" y="426"/>
                    </a:cubicBezTo>
                    <a:cubicBezTo>
                      <a:pt x="1026" y="387"/>
                      <a:pt x="1208" y="366"/>
                      <a:pt x="1389" y="366"/>
                    </a:cubicBezTo>
                    <a:cubicBezTo>
                      <a:pt x="1571" y="366"/>
                      <a:pt x="1752" y="387"/>
                      <a:pt x="1921" y="426"/>
                    </a:cubicBezTo>
                    <a:cubicBezTo>
                      <a:pt x="2088" y="467"/>
                      <a:pt x="2243" y="525"/>
                      <a:pt x="2373" y="600"/>
                    </a:cubicBezTo>
                    <a:cubicBezTo>
                      <a:pt x="2502" y="675"/>
                      <a:pt x="2604" y="764"/>
                      <a:pt x="2675" y="862"/>
                    </a:cubicBezTo>
                    <a:cubicBezTo>
                      <a:pt x="2703" y="901"/>
                      <a:pt x="2726" y="942"/>
                      <a:pt x="2745" y="986"/>
                    </a:cubicBezTo>
                    <a:cubicBezTo>
                      <a:pt x="2748" y="977"/>
                      <a:pt x="2751" y="970"/>
                      <a:pt x="2754" y="960"/>
                    </a:cubicBezTo>
                    <a:cubicBezTo>
                      <a:pt x="2765" y="922"/>
                      <a:pt x="2775" y="883"/>
                      <a:pt x="2778" y="843"/>
                    </a:cubicBezTo>
                    <a:cubicBezTo>
                      <a:pt x="2781" y="830"/>
                      <a:pt x="2781" y="816"/>
                      <a:pt x="2781" y="804"/>
                    </a:cubicBezTo>
                    <a:cubicBezTo>
                      <a:pt x="2781" y="791"/>
                      <a:pt x="2781" y="777"/>
                      <a:pt x="2778" y="764"/>
                    </a:cubicBezTo>
                    <a:cubicBezTo>
                      <a:pt x="2775" y="725"/>
                      <a:pt x="2765" y="685"/>
                      <a:pt x="2754" y="648"/>
                    </a:cubicBezTo>
                    <a:cubicBezTo>
                      <a:pt x="2745" y="622"/>
                      <a:pt x="2734" y="596"/>
                      <a:pt x="2721" y="570"/>
                    </a:cubicBezTo>
                    <a:cubicBezTo>
                      <a:pt x="2709" y="546"/>
                      <a:pt x="2692" y="520"/>
                      <a:pt x="2675" y="497"/>
                    </a:cubicBezTo>
                    <a:cubicBezTo>
                      <a:pt x="2665" y="484"/>
                      <a:pt x="2656" y="474"/>
                      <a:pt x="2647" y="461"/>
                    </a:cubicBezTo>
                    <a:cubicBezTo>
                      <a:pt x="2639" y="448"/>
                      <a:pt x="2627" y="438"/>
                      <a:pt x="2617" y="425"/>
                    </a:cubicBezTo>
                    <a:cubicBezTo>
                      <a:pt x="2553" y="354"/>
                      <a:pt x="2471" y="291"/>
                      <a:pt x="2374" y="236"/>
                    </a:cubicBezTo>
                    <a:cubicBezTo>
                      <a:pt x="2246" y="162"/>
                      <a:pt x="2092" y="103"/>
                      <a:pt x="1923" y="61"/>
                    </a:cubicBezTo>
                    <a:cubicBezTo>
                      <a:pt x="1756" y="22"/>
                      <a:pt x="1572" y="1"/>
                      <a:pt x="13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25"/>
              <p:cNvSpPr/>
              <p:nvPr/>
            </p:nvSpPr>
            <p:spPr>
              <a:xfrm>
                <a:off x="3709452" y="3398329"/>
                <a:ext cx="84324" cy="38701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1241" extrusionOk="0">
                    <a:moveTo>
                      <a:pt x="1348" y="1"/>
                    </a:moveTo>
                    <a:cubicBezTo>
                      <a:pt x="1167" y="1"/>
                      <a:pt x="985" y="22"/>
                      <a:pt x="816" y="61"/>
                    </a:cubicBezTo>
                    <a:cubicBezTo>
                      <a:pt x="648" y="100"/>
                      <a:pt x="495" y="160"/>
                      <a:pt x="364" y="235"/>
                    </a:cubicBezTo>
                    <a:cubicBezTo>
                      <a:pt x="350" y="244"/>
                      <a:pt x="338" y="251"/>
                      <a:pt x="324" y="261"/>
                    </a:cubicBezTo>
                    <a:cubicBezTo>
                      <a:pt x="213" y="329"/>
                      <a:pt x="126" y="409"/>
                      <a:pt x="65" y="495"/>
                    </a:cubicBezTo>
                    <a:cubicBezTo>
                      <a:pt x="39" y="536"/>
                      <a:pt x="18" y="577"/>
                      <a:pt x="1" y="621"/>
                    </a:cubicBezTo>
                    <a:cubicBezTo>
                      <a:pt x="11" y="649"/>
                      <a:pt x="28" y="679"/>
                      <a:pt x="45" y="708"/>
                    </a:cubicBezTo>
                    <a:cubicBezTo>
                      <a:pt x="52" y="721"/>
                      <a:pt x="61" y="733"/>
                      <a:pt x="70" y="744"/>
                    </a:cubicBezTo>
                    <a:cubicBezTo>
                      <a:pt x="88" y="767"/>
                      <a:pt x="106" y="793"/>
                      <a:pt x="127" y="816"/>
                    </a:cubicBezTo>
                    <a:cubicBezTo>
                      <a:pt x="193" y="886"/>
                      <a:pt x="274" y="948"/>
                      <a:pt x="370" y="1004"/>
                    </a:cubicBezTo>
                    <a:cubicBezTo>
                      <a:pt x="373" y="1004"/>
                      <a:pt x="373" y="1007"/>
                      <a:pt x="374" y="1007"/>
                    </a:cubicBezTo>
                    <a:cubicBezTo>
                      <a:pt x="501" y="1081"/>
                      <a:pt x="655" y="1140"/>
                      <a:pt x="822" y="1180"/>
                    </a:cubicBezTo>
                    <a:cubicBezTo>
                      <a:pt x="863" y="1190"/>
                      <a:pt x="906" y="1198"/>
                      <a:pt x="949" y="1206"/>
                    </a:cubicBezTo>
                    <a:cubicBezTo>
                      <a:pt x="1080" y="1230"/>
                      <a:pt x="1217" y="1240"/>
                      <a:pt x="1352" y="1240"/>
                    </a:cubicBezTo>
                    <a:cubicBezTo>
                      <a:pt x="1484" y="1240"/>
                      <a:pt x="1618" y="1229"/>
                      <a:pt x="1745" y="1209"/>
                    </a:cubicBezTo>
                    <a:cubicBezTo>
                      <a:pt x="1792" y="1198"/>
                      <a:pt x="1837" y="1190"/>
                      <a:pt x="1881" y="1178"/>
                    </a:cubicBezTo>
                    <a:cubicBezTo>
                      <a:pt x="2051" y="1140"/>
                      <a:pt x="2203" y="1081"/>
                      <a:pt x="2333" y="1004"/>
                    </a:cubicBezTo>
                    <a:cubicBezTo>
                      <a:pt x="2413" y="958"/>
                      <a:pt x="2483" y="905"/>
                      <a:pt x="2541" y="851"/>
                    </a:cubicBezTo>
                    <a:cubicBezTo>
                      <a:pt x="2565" y="829"/>
                      <a:pt x="2586" y="805"/>
                      <a:pt x="2606" y="780"/>
                    </a:cubicBezTo>
                    <a:cubicBezTo>
                      <a:pt x="2616" y="769"/>
                      <a:pt x="2626" y="757"/>
                      <a:pt x="2633" y="744"/>
                    </a:cubicBezTo>
                    <a:cubicBezTo>
                      <a:pt x="2652" y="721"/>
                      <a:pt x="2666" y="695"/>
                      <a:pt x="2680" y="671"/>
                    </a:cubicBezTo>
                    <a:cubicBezTo>
                      <a:pt x="2689" y="654"/>
                      <a:pt x="2696" y="636"/>
                      <a:pt x="2703" y="621"/>
                    </a:cubicBezTo>
                    <a:cubicBezTo>
                      <a:pt x="2688" y="577"/>
                      <a:pt x="2663" y="536"/>
                      <a:pt x="2633" y="495"/>
                    </a:cubicBezTo>
                    <a:cubicBezTo>
                      <a:pt x="2563" y="399"/>
                      <a:pt x="2460" y="310"/>
                      <a:pt x="2331" y="235"/>
                    </a:cubicBezTo>
                    <a:cubicBezTo>
                      <a:pt x="2203" y="160"/>
                      <a:pt x="2049" y="100"/>
                      <a:pt x="1880" y="61"/>
                    </a:cubicBezTo>
                    <a:cubicBezTo>
                      <a:pt x="1711" y="22"/>
                      <a:pt x="1530" y="1"/>
                      <a:pt x="13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25"/>
              <p:cNvSpPr/>
              <p:nvPr/>
            </p:nvSpPr>
            <p:spPr>
              <a:xfrm>
                <a:off x="3712445" y="3483525"/>
                <a:ext cx="78399" cy="21670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6949" extrusionOk="0">
                    <a:moveTo>
                      <a:pt x="1" y="0"/>
                    </a:moveTo>
                    <a:lnTo>
                      <a:pt x="1" y="6223"/>
                    </a:lnTo>
                    <a:cubicBezTo>
                      <a:pt x="1" y="6270"/>
                      <a:pt x="11" y="6319"/>
                      <a:pt x="25" y="6365"/>
                    </a:cubicBezTo>
                    <a:cubicBezTo>
                      <a:pt x="41" y="6412"/>
                      <a:pt x="64" y="6457"/>
                      <a:pt x="97" y="6502"/>
                    </a:cubicBezTo>
                    <a:cubicBezTo>
                      <a:pt x="129" y="6545"/>
                      <a:pt x="166" y="6588"/>
                      <a:pt x="214" y="6628"/>
                    </a:cubicBezTo>
                    <a:cubicBezTo>
                      <a:pt x="258" y="6667"/>
                      <a:pt x="310" y="6704"/>
                      <a:pt x="370" y="6737"/>
                    </a:cubicBezTo>
                    <a:cubicBezTo>
                      <a:pt x="428" y="6772"/>
                      <a:pt x="493" y="6802"/>
                      <a:pt x="560" y="6826"/>
                    </a:cubicBezTo>
                    <a:cubicBezTo>
                      <a:pt x="629" y="6854"/>
                      <a:pt x="701" y="6875"/>
                      <a:pt x="777" y="6894"/>
                    </a:cubicBezTo>
                    <a:cubicBezTo>
                      <a:pt x="853" y="6911"/>
                      <a:pt x="933" y="6926"/>
                      <a:pt x="1013" y="6934"/>
                    </a:cubicBezTo>
                    <a:cubicBezTo>
                      <a:pt x="1094" y="6944"/>
                      <a:pt x="1177" y="6949"/>
                      <a:pt x="1257" y="6949"/>
                    </a:cubicBezTo>
                    <a:cubicBezTo>
                      <a:pt x="1341" y="6949"/>
                      <a:pt x="1421" y="6944"/>
                      <a:pt x="1502" y="6934"/>
                    </a:cubicBezTo>
                    <a:cubicBezTo>
                      <a:pt x="1506" y="6934"/>
                      <a:pt x="1508" y="6934"/>
                      <a:pt x="1510" y="6933"/>
                    </a:cubicBezTo>
                    <a:cubicBezTo>
                      <a:pt x="1588" y="6924"/>
                      <a:pt x="1666" y="6910"/>
                      <a:pt x="1739" y="6894"/>
                    </a:cubicBezTo>
                    <a:cubicBezTo>
                      <a:pt x="1815" y="6875"/>
                      <a:pt x="1889" y="6852"/>
                      <a:pt x="1956" y="6826"/>
                    </a:cubicBezTo>
                    <a:cubicBezTo>
                      <a:pt x="2025" y="6801"/>
                      <a:pt x="2090" y="6769"/>
                      <a:pt x="2147" y="6737"/>
                    </a:cubicBezTo>
                    <a:cubicBezTo>
                      <a:pt x="2205" y="6703"/>
                      <a:pt x="2257" y="6667"/>
                      <a:pt x="2304" y="6628"/>
                    </a:cubicBezTo>
                    <a:cubicBezTo>
                      <a:pt x="2349" y="6588"/>
                      <a:pt x="2387" y="6546"/>
                      <a:pt x="2419" y="6502"/>
                    </a:cubicBezTo>
                    <a:cubicBezTo>
                      <a:pt x="2451" y="6457"/>
                      <a:pt x="2474" y="6412"/>
                      <a:pt x="2491" y="6365"/>
                    </a:cubicBezTo>
                    <a:cubicBezTo>
                      <a:pt x="2507" y="6318"/>
                      <a:pt x="2514" y="6272"/>
                      <a:pt x="2514" y="6223"/>
                    </a:cubicBezTo>
                    <a:lnTo>
                      <a:pt x="2514" y="0"/>
                    </a:lnTo>
                    <a:cubicBezTo>
                      <a:pt x="2514" y="23"/>
                      <a:pt x="2513" y="46"/>
                      <a:pt x="2507" y="69"/>
                    </a:cubicBezTo>
                    <a:cubicBezTo>
                      <a:pt x="2495" y="134"/>
                      <a:pt x="2471" y="197"/>
                      <a:pt x="2429" y="258"/>
                    </a:cubicBezTo>
                    <a:cubicBezTo>
                      <a:pt x="2390" y="318"/>
                      <a:pt x="2334" y="377"/>
                      <a:pt x="2270" y="429"/>
                    </a:cubicBezTo>
                    <a:cubicBezTo>
                      <a:pt x="2203" y="481"/>
                      <a:pt x="2124" y="528"/>
                      <a:pt x="2035" y="570"/>
                    </a:cubicBezTo>
                    <a:cubicBezTo>
                      <a:pt x="1948" y="609"/>
                      <a:pt x="1851" y="643"/>
                      <a:pt x="1746" y="669"/>
                    </a:cubicBezTo>
                    <a:cubicBezTo>
                      <a:pt x="1672" y="686"/>
                      <a:pt x="1592" y="701"/>
                      <a:pt x="1509" y="711"/>
                    </a:cubicBezTo>
                    <a:cubicBezTo>
                      <a:pt x="1480" y="715"/>
                      <a:pt x="1452" y="718"/>
                      <a:pt x="1421" y="721"/>
                    </a:cubicBezTo>
                    <a:cubicBezTo>
                      <a:pt x="1365" y="725"/>
                      <a:pt x="1309" y="727"/>
                      <a:pt x="1253" y="727"/>
                    </a:cubicBezTo>
                    <a:cubicBezTo>
                      <a:pt x="1197" y="727"/>
                      <a:pt x="1141" y="725"/>
                      <a:pt x="1085" y="721"/>
                    </a:cubicBezTo>
                    <a:cubicBezTo>
                      <a:pt x="974" y="711"/>
                      <a:pt x="864" y="693"/>
                      <a:pt x="761" y="669"/>
                    </a:cubicBezTo>
                    <a:cubicBezTo>
                      <a:pt x="659" y="643"/>
                      <a:pt x="560" y="609"/>
                      <a:pt x="474" y="567"/>
                    </a:cubicBezTo>
                    <a:cubicBezTo>
                      <a:pt x="438" y="551"/>
                      <a:pt x="402" y="534"/>
                      <a:pt x="368" y="514"/>
                    </a:cubicBezTo>
                    <a:cubicBezTo>
                      <a:pt x="288" y="469"/>
                      <a:pt x="221" y="417"/>
                      <a:pt x="165" y="358"/>
                    </a:cubicBezTo>
                    <a:cubicBezTo>
                      <a:pt x="109" y="304"/>
                      <a:pt x="69" y="242"/>
                      <a:pt x="40" y="179"/>
                    </a:cubicBezTo>
                    <a:cubicBezTo>
                      <a:pt x="14" y="120"/>
                      <a:pt x="1" y="59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25"/>
              <p:cNvSpPr/>
              <p:nvPr/>
            </p:nvSpPr>
            <p:spPr>
              <a:xfrm>
                <a:off x="3699691" y="3435906"/>
                <a:ext cx="104220" cy="70197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251" extrusionOk="0">
                    <a:moveTo>
                      <a:pt x="3341" y="1"/>
                    </a:moveTo>
                    <a:cubicBezTo>
                      <a:pt x="3339" y="5"/>
                      <a:pt x="3338" y="9"/>
                      <a:pt x="3336" y="13"/>
                    </a:cubicBezTo>
                    <a:lnTo>
                      <a:pt x="3336" y="13"/>
                    </a:lnTo>
                    <a:cubicBezTo>
                      <a:pt x="3338" y="9"/>
                      <a:pt x="3340" y="5"/>
                      <a:pt x="3341" y="1"/>
                    </a:cubicBezTo>
                    <a:close/>
                    <a:moveTo>
                      <a:pt x="3336" y="13"/>
                    </a:moveTo>
                    <a:cubicBezTo>
                      <a:pt x="3316" y="56"/>
                      <a:pt x="3291" y="97"/>
                      <a:pt x="3264" y="136"/>
                    </a:cubicBezTo>
                    <a:cubicBezTo>
                      <a:pt x="3221" y="198"/>
                      <a:pt x="3167" y="255"/>
                      <a:pt x="3104" y="308"/>
                    </a:cubicBezTo>
                    <a:cubicBezTo>
                      <a:pt x="3041" y="363"/>
                      <a:pt x="2969" y="413"/>
                      <a:pt x="2890" y="459"/>
                    </a:cubicBezTo>
                    <a:cubicBezTo>
                      <a:pt x="2811" y="507"/>
                      <a:pt x="2723" y="547"/>
                      <a:pt x="2628" y="583"/>
                    </a:cubicBezTo>
                    <a:cubicBezTo>
                      <a:pt x="2535" y="619"/>
                      <a:pt x="2434" y="650"/>
                      <a:pt x="2329" y="675"/>
                    </a:cubicBezTo>
                    <a:cubicBezTo>
                      <a:pt x="2226" y="701"/>
                      <a:pt x="2115" y="719"/>
                      <a:pt x="2006" y="732"/>
                    </a:cubicBezTo>
                    <a:cubicBezTo>
                      <a:pt x="1895" y="745"/>
                      <a:pt x="1781" y="753"/>
                      <a:pt x="1668" y="753"/>
                    </a:cubicBezTo>
                    <a:cubicBezTo>
                      <a:pt x="1554" y="753"/>
                      <a:pt x="1442" y="745"/>
                      <a:pt x="1330" y="732"/>
                    </a:cubicBezTo>
                    <a:cubicBezTo>
                      <a:pt x="1219" y="719"/>
                      <a:pt x="1112" y="701"/>
                      <a:pt x="1007" y="675"/>
                    </a:cubicBezTo>
                    <a:cubicBezTo>
                      <a:pt x="903" y="650"/>
                      <a:pt x="802" y="619"/>
                      <a:pt x="709" y="583"/>
                    </a:cubicBezTo>
                    <a:cubicBezTo>
                      <a:pt x="616" y="547"/>
                      <a:pt x="526" y="507"/>
                      <a:pt x="446" y="459"/>
                    </a:cubicBezTo>
                    <a:cubicBezTo>
                      <a:pt x="367" y="413"/>
                      <a:pt x="293" y="363"/>
                      <a:pt x="230" y="308"/>
                    </a:cubicBezTo>
                    <a:cubicBezTo>
                      <a:pt x="167" y="255"/>
                      <a:pt x="114" y="198"/>
                      <a:pt x="71" y="136"/>
                    </a:cubicBezTo>
                    <a:cubicBezTo>
                      <a:pt x="42" y="101"/>
                      <a:pt x="19" y="62"/>
                      <a:pt x="0" y="22"/>
                    </a:cubicBezTo>
                    <a:lnTo>
                      <a:pt x="0" y="22"/>
                    </a:lnTo>
                    <a:cubicBezTo>
                      <a:pt x="68" y="173"/>
                      <a:pt x="134" y="323"/>
                      <a:pt x="199" y="472"/>
                    </a:cubicBezTo>
                    <a:cubicBezTo>
                      <a:pt x="214" y="508"/>
                      <a:pt x="229" y="543"/>
                      <a:pt x="243" y="580"/>
                    </a:cubicBezTo>
                    <a:cubicBezTo>
                      <a:pt x="270" y="652"/>
                      <a:pt x="292" y="718"/>
                      <a:pt x="314" y="796"/>
                    </a:cubicBezTo>
                    <a:cubicBezTo>
                      <a:pt x="335" y="873"/>
                      <a:pt x="351" y="947"/>
                      <a:pt x="365" y="1029"/>
                    </a:cubicBezTo>
                    <a:cubicBezTo>
                      <a:pt x="380" y="1111"/>
                      <a:pt x="390" y="1190"/>
                      <a:pt x="398" y="1273"/>
                    </a:cubicBezTo>
                    <a:cubicBezTo>
                      <a:pt x="404" y="1352"/>
                      <a:pt x="409" y="1430"/>
                      <a:pt x="409" y="1510"/>
                    </a:cubicBezTo>
                    <a:lnTo>
                      <a:pt x="409" y="1525"/>
                    </a:lnTo>
                    <a:cubicBezTo>
                      <a:pt x="409" y="1585"/>
                      <a:pt x="421" y="1645"/>
                      <a:pt x="449" y="1703"/>
                    </a:cubicBezTo>
                    <a:cubicBezTo>
                      <a:pt x="475" y="1766"/>
                      <a:pt x="518" y="1826"/>
                      <a:pt x="574" y="1883"/>
                    </a:cubicBezTo>
                    <a:cubicBezTo>
                      <a:pt x="630" y="1939"/>
                      <a:pt x="697" y="1990"/>
                      <a:pt x="777" y="2038"/>
                    </a:cubicBezTo>
                    <a:cubicBezTo>
                      <a:pt x="811" y="2056"/>
                      <a:pt x="846" y="2075"/>
                      <a:pt x="883" y="2091"/>
                    </a:cubicBezTo>
                    <a:cubicBezTo>
                      <a:pt x="971" y="2133"/>
                      <a:pt x="1068" y="2164"/>
                      <a:pt x="1170" y="2192"/>
                    </a:cubicBezTo>
                    <a:cubicBezTo>
                      <a:pt x="1273" y="2218"/>
                      <a:pt x="1383" y="2235"/>
                      <a:pt x="1494" y="2243"/>
                    </a:cubicBezTo>
                    <a:cubicBezTo>
                      <a:pt x="1549" y="2248"/>
                      <a:pt x="1605" y="2251"/>
                      <a:pt x="1662" y="2251"/>
                    </a:cubicBezTo>
                    <a:cubicBezTo>
                      <a:pt x="1718" y="2251"/>
                      <a:pt x="1774" y="2248"/>
                      <a:pt x="1830" y="2243"/>
                    </a:cubicBezTo>
                    <a:cubicBezTo>
                      <a:pt x="1859" y="2242"/>
                      <a:pt x="1889" y="2239"/>
                      <a:pt x="1918" y="2235"/>
                    </a:cubicBezTo>
                    <a:cubicBezTo>
                      <a:pt x="1999" y="2226"/>
                      <a:pt x="2078" y="2212"/>
                      <a:pt x="2155" y="2192"/>
                    </a:cubicBezTo>
                    <a:cubicBezTo>
                      <a:pt x="2257" y="2167"/>
                      <a:pt x="2357" y="2133"/>
                      <a:pt x="2444" y="2092"/>
                    </a:cubicBezTo>
                    <a:cubicBezTo>
                      <a:pt x="2532" y="2054"/>
                      <a:pt x="2611" y="2005"/>
                      <a:pt x="2679" y="1953"/>
                    </a:cubicBezTo>
                    <a:cubicBezTo>
                      <a:pt x="2745" y="1901"/>
                      <a:pt x="2798" y="1844"/>
                      <a:pt x="2838" y="1782"/>
                    </a:cubicBezTo>
                    <a:cubicBezTo>
                      <a:pt x="2877" y="1722"/>
                      <a:pt x="2904" y="1658"/>
                      <a:pt x="2916" y="1594"/>
                    </a:cubicBezTo>
                    <a:cubicBezTo>
                      <a:pt x="2919" y="1571"/>
                      <a:pt x="2923" y="1546"/>
                      <a:pt x="2923" y="1523"/>
                    </a:cubicBezTo>
                    <a:cubicBezTo>
                      <a:pt x="2923" y="1355"/>
                      <a:pt x="2937" y="1190"/>
                      <a:pt x="2966" y="1027"/>
                    </a:cubicBezTo>
                    <a:cubicBezTo>
                      <a:pt x="2980" y="945"/>
                      <a:pt x="2998" y="870"/>
                      <a:pt x="3019" y="794"/>
                    </a:cubicBezTo>
                    <a:cubicBezTo>
                      <a:pt x="3031" y="754"/>
                      <a:pt x="3041" y="719"/>
                      <a:pt x="3054" y="682"/>
                    </a:cubicBezTo>
                    <a:cubicBezTo>
                      <a:pt x="3067" y="646"/>
                      <a:pt x="3077" y="612"/>
                      <a:pt x="3091" y="576"/>
                    </a:cubicBezTo>
                    <a:cubicBezTo>
                      <a:pt x="3106" y="543"/>
                      <a:pt x="3119" y="510"/>
                      <a:pt x="3133" y="478"/>
                    </a:cubicBezTo>
                    <a:cubicBezTo>
                      <a:pt x="3133" y="475"/>
                      <a:pt x="3134" y="474"/>
                      <a:pt x="3134" y="471"/>
                    </a:cubicBezTo>
                    <a:cubicBezTo>
                      <a:pt x="3203" y="318"/>
                      <a:pt x="3269" y="166"/>
                      <a:pt x="3336" y="1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25"/>
              <p:cNvSpPr/>
              <p:nvPr/>
            </p:nvSpPr>
            <p:spPr>
              <a:xfrm>
                <a:off x="3712414" y="3677523"/>
                <a:ext cx="78493" cy="23233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745" extrusionOk="0">
                    <a:moveTo>
                      <a:pt x="5" y="0"/>
                    </a:moveTo>
                    <a:cubicBezTo>
                      <a:pt x="1" y="134"/>
                      <a:pt x="65" y="260"/>
                      <a:pt x="157" y="358"/>
                    </a:cubicBezTo>
                    <a:cubicBezTo>
                      <a:pt x="249" y="454"/>
                      <a:pt x="364" y="526"/>
                      <a:pt x="484" y="584"/>
                    </a:cubicBezTo>
                    <a:cubicBezTo>
                      <a:pt x="545" y="613"/>
                      <a:pt x="606" y="637"/>
                      <a:pt x="670" y="656"/>
                    </a:cubicBezTo>
                    <a:cubicBezTo>
                      <a:pt x="704" y="666"/>
                      <a:pt x="734" y="674"/>
                      <a:pt x="767" y="683"/>
                    </a:cubicBezTo>
                    <a:cubicBezTo>
                      <a:pt x="798" y="690"/>
                      <a:pt x="831" y="696"/>
                      <a:pt x="833" y="696"/>
                    </a:cubicBezTo>
                    <a:lnTo>
                      <a:pt x="932" y="713"/>
                    </a:lnTo>
                    <a:lnTo>
                      <a:pt x="1013" y="728"/>
                    </a:lnTo>
                    <a:lnTo>
                      <a:pt x="1063" y="732"/>
                    </a:lnTo>
                    <a:lnTo>
                      <a:pt x="1263" y="745"/>
                    </a:lnTo>
                    <a:lnTo>
                      <a:pt x="1461" y="732"/>
                    </a:lnTo>
                    <a:lnTo>
                      <a:pt x="1511" y="728"/>
                    </a:lnTo>
                    <a:lnTo>
                      <a:pt x="1560" y="719"/>
                    </a:lnTo>
                    <a:lnTo>
                      <a:pt x="1660" y="702"/>
                    </a:lnTo>
                    <a:cubicBezTo>
                      <a:pt x="1691" y="696"/>
                      <a:pt x="1724" y="690"/>
                      <a:pt x="1759" y="683"/>
                    </a:cubicBezTo>
                    <a:cubicBezTo>
                      <a:pt x="1790" y="674"/>
                      <a:pt x="1823" y="667"/>
                      <a:pt x="1854" y="656"/>
                    </a:cubicBezTo>
                    <a:cubicBezTo>
                      <a:pt x="1917" y="637"/>
                      <a:pt x="1979" y="613"/>
                      <a:pt x="2041" y="584"/>
                    </a:cubicBezTo>
                    <a:cubicBezTo>
                      <a:pt x="2161" y="529"/>
                      <a:pt x="2276" y="457"/>
                      <a:pt x="2367" y="358"/>
                    </a:cubicBezTo>
                    <a:cubicBezTo>
                      <a:pt x="2450" y="263"/>
                      <a:pt x="2516" y="135"/>
                      <a:pt x="2514" y="0"/>
                    </a:cubicBezTo>
                    <a:lnTo>
                      <a:pt x="2514" y="0"/>
                    </a:lnTo>
                    <a:cubicBezTo>
                      <a:pt x="2511" y="134"/>
                      <a:pt x="2442" y="256"/>
                      <a:pt x="2350" y="347"/>
                    </a:cubicBezTo>
                    <a:cubicBezTo>
                      <a:pt x="2258" y="440"/>
                      <a:pt x="2143" y="509"/>
                      <a:pt x="2023" y="561"/>
                    </a:cubicBezTo>
                    <a:cubicBezTo>
                      <a:pt x="1904" y="611"/>
                      <a:pt x="1777" y="654"/>
                      <a:pt x="1648" y="670"/>
                    </a:cubicBezTo>
                    <a:lnTo>
                      <a:pt x="1552" y="687"/>
                    </a:lnTo>
                    <a:lnTo>
                      <a:pt x="1503" y="696"/>
                    </a:lnTo>
                    <a:lnTo>
                      <a:pt x="1454" y="699"/>
                    </a:lnTo>
                    <a:lnTo>
                      <a:pt x="1258" y="710"/>
                    </a:lnTo>
                    <a:lnTo>
                      <a:pt x="1063" y="699"/>
                    </a:lnTo>
                    <a:lnTo>
                      <a:pt x="1014" y="696"/>
                    </a:lnTo>
                    <a:lnTo>
                      <a:pt x="965" y="687"/>
                    </a:lnTo>
                    <a:lnTo>
                      <a:pt x="869" y="670"/>
                    </a:lnTo>
                    <a:cubicBezTo>
                      <a:pt x="739" y="653"/>
                      <a:pt x="613" y="611"/>
                      <a:pt x="494" y="561"/>
                    </a:cubicBezTo>
                    <a:cubicBezTo>
                      <a:pt x="373" y="509"/>
                      <a:pt x="259" y="440"/>
                      <a:pt x="167" y="347"/>
                    </a:cubicBezTo>
                    <a:cubicBezTo>
                      <a:pt x="77" y="258"/>
                      <a:pt x="6" y="134"/>
                      <a:pt x="5" y="0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25"/>
              <p:cNvSpPr/>
              <p:nvPr/>
            </p:nvSpPr>
            <p:spPr>
              <a:xfrm>
                <a:off x="3770729" y="3412549"/>
                <a:ext cx="34740" cy="283815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9101" extrusionOk="0">
                    <a:moveTo>
                      <a:pt x="1112" y="1"/>
                    </a:moveTo>
                    <a:cubicBezTo>
                      <a:pt x="1111" y="58"/>
                      <a:pt x="1101" y="117"/>
                      <a:pt x="1082" y="173"/>
                    </a:cubicBezTo>
                    <a:cubicBezTo>
                      <a:pt x="1060" y="238"/>
                      <a:pt x="1026" y="301"/>
                      <a:pt x="983" y="360"/>
                    </a:cubicBezTo>
                    <a:cubicBezTo>
                      <a:pt x="940" y="420"/>
                      <a:pt x="885" y="479"/>
                      <a:pt x="823" y="533"/>
                    </a:cubicBezTo>
                    <a:cubicBezTo>
                      <a:pt x="760" y="587"/>
                      <a:pt x="688" y="638"/>
                      <a:pt x="609" y="684"/>
                    </a:cubicBezTo>
                    <a:cubicBezTo>
                      <a:pt x="603" y="686"/>
                      <a:pt x="600" y="689"/>
                      <a:pt x="595" y="691"/>
                    </a:cubicBezTo>
                    <a:cubicBezTo>
                      <a:pt x="537" y="722"/>
                      <a:pt x="475" y="754"/>
                      <a:pt x="414" y="780"/>
                    </a:cubicBezTo>
                    <a:lnTo>
                      <a:pt x="416" y="1303"/>
                    </a:lnTo>
                    <a:lnTo>
                      <a:pt x="416" y="1306"/>
                    </a:lnTo>
                    <a:cubicBezTo>
                      <a:pt x="1" y="1825"/>
                      <a:pt x="18" y="2797"/>
                      <a:pt x="20" y="2895"/>
                    </a:cubicBezTo>
                    <a:cubicBezTo>
                      <a:pt x="20" y="2899"/>
                      <a:pt x="84" y="9101"/>
                      <a:pt x="84" y="9101"/>
                    </a:cubicBezTo>
                    <a:cubicBezTo>
                      <a:pt x="84" y="9101"/>
                      <a:pt x="217" y="9043"/>
                      <a:pt x="274" y="9012"/>
                    </a:cubicBezTo>
                    <a:cubicBezTo>
                      <a:pt x="332" y="8977"/>
                      <a:pt x="385" y="8941"/>
                      <a:pt x="431" y="8901"/>
                    </a:cubicBezTo>
                    <a:cubicBezTo>
                      <a:pt x="475" y="8862"/>
                      <a:pt x="516" y="8821"/>
                      <a:pt x="546" y="8776"/>
                    </a:cubicBezTo>
                    <a:cubicBezTo>
                      <a:pt x="579" y="8732"/>
                      <a:pt x="602" y="8686"/>
                      <a:pt x="618" y="8640"/>
                    </a:cubicBezTo>
                    <a:cubicBezTo>
                      <a:pt x="633" y="8592"/>
                      <a:pt x="641" y="8546"/>
                      <a:pt x="641" y="8497"/>
                    </a:cubicBezTo>
                    <a:lnTo>
                      <a:pt x="641" y="2274"/>
                    </a:lnTo>
                    <a:cubicBezTo>
                      <a:pt x="641" y="2105"/>
                      <a:pt x="655" y="1940"/>
                      <a:pt x="684" y="1778"/>
                    </a:cubicBezTo>
                    <a:cubicBezTo>
                      <a:pt x="698" y="1696"/>
                      <a:pt x="717" y="1621"/>
                      <a:pt x="738" y="1545"/>
                    </a:cubicBezTo>
                    <a:cubicBezTo>
                      <a:pt x="748" y="1504"/>
                      <a:pt x="760" y="1470"/>
                      <a:pt x="773" y="1433"/>
                    </a:cubicBezTo>
                    <a:cubicBezTo>
                      <a:pt x="784" y="1397"/>
                      <a:pt x="796" y="1364"/>
                      <a:pt x="810" y="1328"/>
                    </a:cubicBezTo>
                    <a:cubicBezTo>
                      <a:pt x="825" y="1293"/>
                      <a:pt x="838" y="1260"/>
                      <a:pt x="852" y="1226"/>
                    </a:cubicBezTo>
                    <a:cubicBezTo>
                      <a:pt x="852" y="1224"/>
                      <a:pt x="853" y="1223"/>
                      <a:pt x="853" y="1220"/>
                    </a:cubicBezTo>
                    <a:cubicBezTo>
                      <a:pt x="924" y="1063"/>
                      <a:pt x="991" y="906"/>
                      <a:pt x="1060" y="750"/>
                    </a:cubicBezTo>
                    <a:cubicBezTo>
                      <a:pt x="1068" y="732"/>
                      <a:pt x="1075" y="717"/>
                      <a:pt x="1079" y="698"/>
                    </a:cubicBezTo>
                    <a:cubicBezTo>
                      <a:pt x="1101" y="633"/>
                      <a:pt x="1114" y="568"/>
                      <a:pt x="1114" y="504"/>
                    </a:cubicBezTo>
                    <a:lnTo>
                      <a:pt x="1112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25"/>
              <p:cNvSpPr/>
              <p:nvPr/>
            </p:nvSpPr>
            <p:spPr>
              <a:xfrm>
                <a:off x="3780116" y="3428703"/>
                <a:ext cx="18493" cy="260956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368" extrusionOk="0">
                    <a:moveTo>
                      <a:pt x="532" y="0"/>
                    </a:moveTo>
                    <a:cubicBezTo>
                      <a:pt x="517" y="167"/>
                      <a:pt x="509" y="336"/>
                      <a:pt x="496" y="505"/>
                    </a:cubicBezTo>
                    <a:lnTo>
                      <a:pt x="496" y="505"/>
                    </a:lnTo>
                    <a:cubicBezTo>
                      <a:pt x="276" y="765"/>
                      <a:pt x="155" y="1091"/>
                      <a:pt x="87" y="1418"/>
                    </a:cubicBezTo>
                    <a:cubicBezTo>
                      <a:pt x="51" y="1583"/>
                      <a:pt x="29" y="1753"/>
                      <a:pt x="15" y="1921"/>
                    </a:cubicBezTo>
                    <a:cubicBezTo>
                      <a:pt x="0" y="2092"/>
                      <a:pt x="8" y="2257"/>
                      <a:pt x="5" y="2423"/>
                    </a:cubicBezTo>
                    <a:cubicBezTo>
                      <a:pt x="2" y="3084"/>
                      <a:pt x="23" y="3744"/>
                      <a:pt x="33" y="4405"/>
                    </a:cubicBezTo>
                    <a:cubicBezTo>
                      <a:pt x="51" y="5726"/>
                      <a:pt x="77" y="7046"/>
                      <a:pt x="102" y="8367"/>
                    </a:cubicBezTo>
                    <a:lnTo>
                      <a:pt x="124" y="8367"/>
                    </a:lnTo>
                    <a:cubicBezTo>
                      <a:pt x="153" y="7046"/>
                      <a:pt x="176" y="5726"/>
                      <a:pt x="194" y="4405"/>
                    </a:cubicBezTo>
                    <a:cubicBezTo>
                      <a:pt x="203" y="3744"/>
                      <a:pt x="225" y="3084"/>
                      <a:pt x="223" y="2423"/>
                    </a:cubicBezTo>
                    <a:cubicBezTo>
                      <a:pt x="220" y="2088"/>
                      <a:pt x="210" y="1773"/>
                      <a:pt x="263" y="1452"/>
                    </a:cubicBezTo>
                    <a:cubicBezTo>
                      <a:pt x="317" y="1137"/>
                      <a:pt x="396" y="818"/>
                      <a:pt x="581" y="558"/>
                    </a:cubicBezTo>
                    <a:lnTo>
                      <a:pt x="593" y="541"/>
                    </a:lnTo>
                    <a:lnTo>
                      <a:pt x="591" y="526"/>
                    </a:lnTo>
                    <a:cubicBezTo>
                      <a:pt x="578" y="352"/>
                      <a:pt x="570" y="178"/>
                      <a:pt x="554" y="2"/>
                    </a:cubicBezTo>
                    <a:lnTo>
                      <a:pt x="532" y="2"/>
                    </a:lnTo>
                    <a:lnTo>
                      <a:pt x="532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25"/>
              <p:cNvSpPr/>
              <p:nvPr/>
            </p:nvSpPr>
            <p:spPr>
              <a:xfrm>
                <a:off x="3710169" y="3432694"/>
                <a:ext cx="17775" cy="261393"/>
              </a:xfrm>
              <a:custGeom>
                <a:avLst/>
                <a:gdLst/>
                <a:ahLst/>
                <a:cxnLst/>
                <a:rect l="l" t="t" r="r" b="b"/>
                <a:pathLst>
                  <a:path w="570" h="8382" extrusionOk="0">
                    <a:moveTo>
                      <a:pt x="9" y="0"/>
                    </a:moveTo>
                    <a:lnTo>
                      <a:pt x="1" y="513"/>
                    </a:lnTo>
                    <a:lnTo>
                      <a:pt x="1" y="521"/>
                    </a:lnTo>
                    <a:lnTo>
                      <a:pt x="6" y="528"/>
                    </a:lnTo>
                    <a:cubicBezTo>
                      <a:pt x="203" y="791"/>
                      <a:pt x="295" y="1114"/>
                      <a:pt x="350" y="1436"/>
                    </a:cubicBezTo>
                    <a:cubicBezTo>
                      <a:pt x="405" y="1761"/>
                      <a:pt x="400" y="2086"/>
                      <a:pt x="393" y="2418"/>
                    </a:cubicBezTo>
                    <a:lnTo>
                      <a:pt x="361" y="4407"/>
                    </a:lnTo>
                    <a:cubicBezTo>
                      <a:pt x="350" y="5069"/>
                      <a:pt x="333" y="5731"/>
                      <a:pt x="350" y="6393"/>
                    </a:cubicBezTo>
                    <a:cubicBezTo>
                      <a:pt x="367" y="7058"/>
                      <a:pt x="386" y="7719"/>
                      <a:pt x="441" y="8382"/>
                    </a:cubicBezTo>
                    <a:lnTo>
                      <a:pt x="462" y="8382"/>
                    </a:lnTo>
                    <a:cubicBezTo>
                      <a:pt x="518" y="7719"/>
                      <a:pt x="538" y="7058"/>
                      <a:pt x="554" y="6393"/>
                    </a:cubicBezTo>
                    <a:cubicBezTo>
                      <a:pt x="570" y="5731"/>
                      <a:pt x="554" y="5069"/>
                      <a:pt x="541" y="4407"/>
                    </a:cubicBezTo>
                    <a:lnTo>
                      <a:pt x="511" y="2418"/>
                    </a:lnTo>
                    <a:cubicBezTo>
                      <a:pt x="511" y="2089"/>
                      <a:pt x="501" y="1748"/>
                      <a:pt x="430" y="1421"/>
                    </a:cubicBezTo>
                    <a:cubicBezTo>
                      <a:pt x="362" y="1098"/>
                      <a:pt x="255" y="769"/>
                      <a:pt x="45" y="508"/>
                    </a:cubicBezTo>
                    <a:lnTo>
                      <a:pt x="45" y="508"/>
                    </a:lnTo>
                    <a:lnTo>
                      <a:pt x="35" y="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25"/>
              <p:cNvSpPr/>
              <p:nvPr/>
            </p:nvSpPr>
            <p:spPr>
              <a:xfrm>
                <a:off x="3708329" y="3392747"/>
                <a:ext cx="15593" cy="24917"/>
              </a:xfrm>
              <a:custGeom>
                <a:avLst/>
                <a:gdLst/>
                <a:ahLst/>
                <a:cxnLst/>
                <a:rect l="l" t="t" r="r" b="b"/>
                <a:pathLst>
                  <a:path w="500" h="799" extrusionOk="0">
                    <a:moveTo>
                      <a:pt x="500" y="0"/>
                    </a:moveTo>
                    <a:cubicBezTo>
                      <a:pt x="468" y="16"/>
                      <a:pt x="435" y="32"/>
                      <a:pt x="406" y="48"/>
                    </a:cubicBezTo>
                    <a:cubicBezTo>
                      <a:pt x="310" y="104"/>
                      <a:pt x="229" y="168"/>
                      <a:pt x="163" y="237"/>
                    </a:cubicBezTo>
                    <a:cubicBezTo>
                      <a:pt x="142" y="260"/>
                      <a:pt x="123" y="283"/>
                      <a:pt x="106" y="309"/>
                    </a:cubicBezTo>
                    <a:cubicBezTo>
                      <a:pt x="97" y="321"/>
                      <a:pt x="90" y="332"/>
                      <a:pt x="81" y="345"/>
                    </a:cubicBezTo>
                    <a:cubicBezTo>
                      <a:pt x="65" y="370"/>
                      <a:pt x="52" y="396"/>
                      <a:pt x="42" y="420"/>
                    </a:cubicBezTo>
                    <a:cubicBezTo>
                      <a:pt x="31" y="446"/>
                      <a:pt x="22" y="472"/>
                      <a:pt x="15" y="498"/>
                    </a:cubicBezTo>
                    <a:cubicBezTo>
                      <a:pt x="6" y="536"/>
                      <a:pt x="1" y="577"/>
                      <a:pt x="1" y="615"/>
                    </a:cubicBezTo>
                    <a:cubicBezTo>
                      <a:pt x="1" y="656"/>
                      <a:pt x="6" y="695"/>
                      <a:pt x="15" y="733"/>
                    </a:cubicBezTo>
                    <a:cubicBezTo>
                      <a:pt x="21" y="755"/>
                      <a:pt x="28" y="777"/>
                      <a:pt x="37" y="798"/>
                    </a:cubicBezTo>
                    <a:cubicBezTo>
                      <a:pt x="52" y="755"/>
                      <a:pt x="75" y="713"/>
                      <a:pt x="106" y="673"/>
                    </a:cubicBezTo>
                    <a:cubicBezTo>
                      <a:pt x="176" y="577"/>
                      <a:pt x="280" y="486"/>
                      <a:pt x="406" y="413"/>
                    </a:cubicBezTo>
                    <a:cubicBezTo>
                      <a:pt x="436" y="396"/>
                      <a:pt x="468" y="378"/>
                      <a:pt x="500" y="364"/>
                    </a:cubicBez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25"/>
              <p:cNvSpPr/>
              <p:nvPr/>
            </p:nvSpPr>
            <p:spPr>
              <a:xfrm>
                <a:off x="3709452" y="3406468"/>
                <a:ext cx="11694" cy="2329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47" extrusionOk="0">
                    <a:moveTo>
                      <a:pt x="328" y="0"/>
                    </a:moveTo>
                    <a:cubicBezTo>
                      <a:pt x="219" y="68"/>
                      <a:pt x="131" y="150"/>
                      <a:pt x="70" y="236"/>
                    </a:cubicBezTo>
                    <a:cubicBezTo>
                      <a:pt x="39" y="275"/>
                      <a:pt x="18" y="316"/>
                      <a:pt x="1" y="360"/>
                    </a:cubicBezTo>
                    <a:cubicBezTo>
                      <a:pt x="11" y="388"/>
                      <a:pt x="28" y="418"/>
                      <a:pt x="45" y="447"/>
                    </a:cubicBezTo>
                    <a:cubicBezTo>
                      <a:pt x="52" y="460"/>
                      <a:pt x="61" y="472"/>
                      <a:pt x="70" y="483"/>
                    </a:cubicBezTo>
                    <a:cubicBezTo>
                      <a:pt x="88" y="506"/>
                      <a:pt x="106" y="532"/>
                      <a:pt x="127" y="555"/>
                    </a:cubicBezTo>
                    <a:cubicBezTo>
                      <a:pt x="193" y="625"/>
                      <a:pt x="274" y="687"/>
                      <a:pt x="370" y="743"/>
                    </a:cubicBezTo>
                    <a:cubicBezTo>
                      <a:pt x="373" y="743"/>
                      <a:pt x="373" y="746"/>
                      <a:pt x="374" y="746"/>
                    </a:cubicBezTo>
                    <a:cubicBezTo>
                      <a:pt x="361" y="489"/>
                      <a:pt x="346" y="226"/>
                      <a:pt x="328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25"/>
              <p:cNvSpPr/>
              <p:nvPr/>
            </p:nvSpPr>
            <p:spPr>
              <a:xfrm>
                <a:off x="3735054" y="3385637"/>
                <a:ext cx="60249" cy="27568"/>
              </a:xfrm>
              <a:custGeom>
                <a:avLst/>
                <a:gdLst/>
                <a:ahLst/>
                <a:cxnLst/>
                <a:rect l="l" t="t" r="r" b="b"/>
                <a:pathLst>
                  <a:path w="1932" h="884" extrusionOk="0">
                    <a:moveTo>
                      <a:pt x="634" y="0"/>
                    </a:moveTo>
                    <a:cubicBezTo>
                      <a:pt x="616" y="0"/>
                      <a:pt x="598" y="1"/>
                      <a:pt x="580" y="1"/>
                    </a:cubicBezTo>
                    <a:cubicBezTo>
                      <a:pt x="382" y="7"/>
                      <a:pt x="186" y="37"/>
                      <a:pt x="1" y="102"/>
                    </a:cubicBezTo>
                    <a:cubicBezTo>
                      <a:pt x="133" y="85"/>
                      <a:pt x="266" y="77"/>
                      <a:pt x="398" y="77"/>
                    </a:cubicBezTo>
                    <a:cubicBezTo>
                      <a:pt x="650" y="77"/>
                      <a:pt x="898" y="108"/>
                      <a:pt x="1136" y="175"/>
                    </a:cubicBezTo>
                    <a:cubicBezTo>
                      <a:pt x="1317" y="228"/>
                      <a:pt x="1493" y="303"/>
                      <a:pt x="1644" y="412"/>
                    </a:cubicBezTo>
                    <a:cubicBezTo>
                      <a:pt x="1796" y="524"/>
                      <a:pt x="1907" y="685"/>
                      <a:pt x="1920" y="884"/>
                    </a:cubicBezTo>
                    <a:cubicBezTo>
                      <a:pt x="1931" y="835"/>
                      <a:pt x="1928" y="786"/>
                      <a:pt x="1920" y="736"/>
                    </a:cubicBezTo>
                    <a:cubicBezTo>
                      <a:pt x="1917" y="685"/>
                      <a:pt x="1898" y="638"/>
                      <a:pt x="1881" y="590"/>
                    </a:cubicBezTo>
                    <a:cubicBezTo>
                      <a:pt x="1838" y="498"/>
                      <a:pt x="1770" y="419"/>
                      <a:pt x="1696" y="352"/>
                    </a:cubicBezTo>
                    <a:cubicBezTo>
                      <a:pt x="1545" y="215"/>
                      <a:pt x="1358" y="132"/>
                      <a:pt x="1166" y="74"/>
                    </a:cubicBezTo>
                    <a:cubicBezTo>
                      <a:pt x="993" y="26"/>
                      <a:pt x="813" y="0"/>
                      <a:pt x="6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25"/>
              <p:cNvSpPr/>
              <p:nvPr/>
            </p:nvSpPr>
            <p:spPr>
              <a:xfrm>
                <a:off x="3698756" y="3417975"/>
                <a:ext cx="77089" cy="26788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8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231"/>
                      <a:pt x="236" y="415"/>
                      <a:pt x="431" y="543"/>
                    </a:cubicBezTo>
                    <a:cubicBezTo>
                      <a:pt x="631" y="672"/>
                      <a:pt x="857" y="754"/>
                      <a:pt x="1087" y="803"/>
                    </a:cubicBezTo>
                    <a:cubicBezTo>
                      <a:pt x="1264" y="839"/>
                      <a:pt x="1445" y="858"/>
                      <a:pt x="1625" y="858"/>
                    </a:cubicBezTo>
                    <a:cubicBezTo>
                      <a:pt x="1915" y="858"/>
                      <a:pt x="2203" y="810"/>
                      <a:pt x="2471" y="708"/>
                    </a:cubicBezTo>
                    <a:lnTo>
                      <a:pt x="2471" y="708"/>
                    </a:lnTo>
                    <a:cubicBezTo>
                      <a:pt x="2259" y="745"/>
                      <a:pt x="2047" y="770"/>
                      <a:pt x="1837" y="770"/>
                    </a:cubicBezTo>
                    <a:cubicBezTo>
                      <a:pt x="1820" y="770"/>
                      <a:pt x="1804" y="770"/>
                      <a:pt x="1787" y="770"/>
                    </a:cubicBezTo>
                    <a:cubicBezTo>
                      <a:pt x="1558" y="767"/>
                      <a:pt x="1331" y="747"/>
                      <a:pt x="1111" y="698"/>
                    </a:cubicBezTo>
                    <a:cubicBezTo>
                      <a:pt x="890" y="653"/>
                      <a:pt x="674" y="579"/>
                      <a:pt x="474" y="472"/>
                    </a:cubicBezTo>
                    <a:cubicBezTo>
                      <a:pt x="277" y="364"/>
                      <a:pt x="95" y="21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25"/>
              <p:cNvSpPr/>
              <p:nvPr/>
            </p:nvSpPr>
            <p:spPr>
              <a:xfrm>
                <a:off x="2467908" y="4510956"/>
                <a:ext cx="11320" cy="658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11" extrusionOk="0">
                    <a:moveTo>
                      <a:pt x="44" y="0"/>
                    </a:moveTo>
                    <a:lnTo>
                      <a:pt x="0" y="210"/>
                    </a:lnTo>
                    <a:lnTo>
                      <a:pt x="0" y="210"/>
                    </a:lnTo>
                    <a:lnTo>
                      <a:pt x="363" y="186"/>
                    </a:lnTo>
                    <a:lnTo>
                      <a:pt x="328" y="22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EA61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25"/>
              <p:cNvSpPr/>
              <p:nvPr/>
            </p:nvSpPr>
            <p:spPr>
              <a:xfrm>
                <a:off x="2467908" y="4516725"/>
                <a:ext cx="173389" cy="138742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449" extrusionOk="0">
                    <a:moveTo>
                      <a:pt x="363" y="1"/>
                    </a:moveTo>
                    <a:lnTo>
                      <a:pt x="0" y="25"/>
                    </a:lnTo>
                    <a:lnTo>
                      <a:pt x="4913" y="4449"/>
                    </a:lnTo>
                    <a:lnTo>
                      <a:pt x="5560" y="4403"/>
                    </a:lnTo>
                    <a:lnTo>
                      <a:pt x="3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25"/>
              <p:cNvSpPr/>
              <p:nvPr/>
            </p:nvSpPr>
            <p:spPr>
              <a:xfrm>
                <a:off x="2478137" y="4511611"/>
                <a:ext cx="163160" cy="142422"/>
              </a:xfrm>
              <a:custGeom>
                <a:avLst/>
                <a:gdLst/>
                <a:ahLst/>
                <a:cxnLst/>
                <a:rect l="l" t="t" r="r" b="b"/>
                <a:pathLst>
                  <a:path w="5232" h="4567" extrusionOk="0">
                    <a:moveTo>
                      <a:pt x="0" y="1"/>
                    </a:moveTo>
                    <a:lnTo>
                      <a:pt x="35" y="165"/>
                    </a:lnTo>
                    <a:lnTo>
                      <a:pt x="5232" y="4567"/>
                    </a:lnTo>
                    <a:lnTo>
                      <a:pt x="5169" y="4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25"/>
              <p:cNvSpPr/>
              <p:nvPr/>
            </p:nvSpPr>
            <p:spPr>
              <a:xfrm>
                <a:off x="2796747" y="4497110"/>
                <a:ext cx="62713" cy="34397"/>
              </a:xfrm>
              <a:custGeom>
                <a:avLst/>
                <a:gdLst/>
                <a:ahLst/>
                <a:cxnLst/>
                <a:rect l="l" t="t" r="r" b="b"/>
                <a:pathLst>
                  <a:path w="2011" h="1103" extrusionOk="0">
                    <a:moveTo>
                      <a:pt x="5" y="0"/>
                    </a:moveTo>
                    <a:cubicBezTo>
                      <a:pt x="5" y="170"/>
                      <a:pt x="1" y="352"/>
                      <a:pt x="1" y="522"/>
                    </a:cubicBezTo>
                    <a:cubicBezTo>
                      <a:pt x="1" y="725"/>
                      <a:pt x="201" y="890"/>
                      <a:pt x="399" y="983"/>
                    </a:cubicBezTo>
                    <a:cubicBezTo>
                      <a:pt x="600" y="1078"/>
                      <a:pt x="803" y="1103"/>
                      <a:pt x="1006" y="1103"/>
                    </a:cubicBezTo>
                    <a:cubicBezTo>
                      <a:pt x="1208" y="1103"/>
                      <a:pt x="1412" y="1081"/>
                      <a:pt x="1614" y="983"/>
                    </a:cubicBezTo>
                    <a:cubicBezTo>
                      <a:pt x="1812" y="890"/>
                      <a:pt x="2011" y="725"/>
                      <a:pt x="2011" y="522"/>
                    </a:cubicBezTo>
                    <a:cubicBezTo>
                      <a:pt x="2011" y="355"/>
                      <a:pt x="2005" y="168"/>
                      <a:pt x="2005" y="0"/>
                    </a:cubicBezTo>
                    <a:cubicBezTo>
                      <a:pt x="2002" y="119"/>
                      <a:pt x="1933" y="244"/>
                      <a:pt x="1845" y="334"/>
                    </a:cubicBezTo>
                    <a:cubicBezTo>
                      <a:pt x="1737" y="441"/>
                      <a:pt x="1599" y="495"/>
                      <a:pt x="1457" y="532"/>
                    </a:cubicBezTo>
                    <a:cubicBezTo>
                      <a:pt x="1313" y="571"/>
                      <a:pt x="1165" y="594"/>
                      <a:pt x="1017" y="594"/>
                    </a:cubicBezTo>
                    <a:cubicBezTo>
                      <a:pt x="1012" y="594"/>
                      <a:pt x="1008" y="594"/>
                      <a:pt x="1003" y="594"/>
                    </a:cubicBezTo>
                    <a:cubicBezTo>
                      <a:pt x="860" y="594"/>
                      <a:pt x="715" y="573"/>
                      <a:pt x="576" y="538"/>
                    </a:cubicBezTo>
                    <a:cubicBezTo>
                      <a:pt x="435" y="502"/>
                      <a:pt x="295" y="450"/>
                      <a:pt x="183" y="348"/>
                    </a:cubicBezTo>
                    <a:cubicBezTo>
                      <a:pt x="85" y="257"/>
                      <a:pt x="8" y="127"/>
                      <a:pt x="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25"/>
              <p:cNvSpPr/>
              <p:nvPr/>
            </p:nvSpPr>
            <p:spPr>
              <a:xfrm>
                <a:off x="2796841" y="4485167"/>
                <a:ext cx="62588" cy="3053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979" extrusionOk="0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51" y="77"/>
                      <a:pt x="25" y="200"/>
                      <a:pt x="3" y="337"/>
                    </a:cubicBezTo>
                    <a:cubicBezTo>
                      <a:pt x="2" y="353"/>
                      <a:pt x="1" y="369"/>
                      <a:pt x="1" y="386"/>
                    </a:cubicBezTo>
                    <a:cubicBezTo>
                      <a:pt x="2" y="511"/>
                      <a:pt x="81" y="642"/>
                      <a:pt x="180" y="732"/>
                    </a:cubicBezTo>
                    <a:cubicBezTo>
                      <a:pt x="292" y="836"/>
                      <a:pt x="432" y="886"/>
                      <a:pt x="573" y="922"/>
                    </a:cubicBezTo>
                    <a:cubicBezTo>
                      <a:pt x="712" y="957"/>
                      <a:pt x="857" y="978"/>
                      <a:pt x="1000" y="978"/>
                    </a:cubicBezTo>
                    <a:cubicBezTo>
                      <a:pt x="1005" y="978"/>
                      <a:pt x="1009" y="978"/>
                      <a:pt x="1014" y="978"/>
                    </a:cubicBezTo>
                    <a:cubicBezTo>
                      <a:pt x="1161" y="977"/>
                      <a:pt x="1309" y="955"/>
                      <a:pt x="1454" y="918"/>
                    </a:cubicBezTo>
                    <a:cubicBezTo>
                      <a:pt x="1596" y="879"/>
                      <a:pt x="1736" y="826"/>
                      <a:pt x="1842" y="718"/>
                    </a:cubicBezTo>
                    <a:cubicBezTo>
                      <a:pt x="1934" y="627"/>
                      <a:pt x="2002" y="504"/>
                      <a:pt x="2006" y="383"/>
                    </a:cubicBezTo>
                    <a:cubicBezTo>
                      <a:pt x="2006" y="360"/>
                      <a:pt x="2003" y="337"/>
                      <a:pt x="2000" y="314"/>
                    </a:cubicBezTo>
                    <a:cubicBezTo>
                      <a:pt x="1973" y="185"/>
                      <a:pt x="1854" y="72"/>
                      <a:pt x="1736" y="1"/>
                    </a:cubicBezTo>
                    <a:lnTo>
                      <a:pt x="1736" y="1"/>
                    </a:lnTo>
                    <a:cubicBezTo>
                      <a:pt x="1737" y="131"/>
                      <a:pt x="1740" y="264"/>
                      <a:pt x="1742" y="396"/>
                    </a:cubicBezTo>
                    <a:lnTo>
                      <a:pt x="1742" y="400"/>
                    </a:lnTo>
                    <a:cubicBezTo>
                      <a:pt x="1742" y="455"/>
                      <a:pt x="1721" y="511"/>
                      <a:pt x="1685" y="563"/>
                    </a:cubicBezTo>
                    <a:cubicBezTo>
                      <a:pt x="1648" y="616"/>
                      <a:pt x="1593" y="662"/>
                      <a:pt x="1526" y="702"/>
                    </a:cubicBezTo>
                    <a:cubicBezTo>
                      <a:pt x="1457" y="741"/>
                      <a:pt x="1376" y="774"/>
                      <a:pt x="1287" y="793"/>
                    </a:cubicBezTo>
                    <a:cubicBezTo>
                      <a:pt x="1197" y="814"/>
                      <a:pt x="1102" y="826"/>
                      <a:pt x="1004" y="826"/>
                    </a:cubicBezTo>
                    <a:cubicBezTo>
                      <a:pt x="908" y="826"/>
                      <a:pt x="813" y="814"/>
                      <a:pt x="722" y="793"/>
                    </a:cubicBezTo>
                    <a:cubicBezTo>
                      <a:pt x="633" y="771"/>
                      <a:pt x="551" y="741"/>
                      <a:pt x="484" y="702"/>
                    </a:cubicBezTo>
                    <a:cubicBezTo>
                      <a:pt x="415" y="662"/>
                      <a:pt x="361" y="616"/>
                      <a:pt x="324" y="563"/>
                    </a:cubicBezTo>
                    <a:cubicBezTo>
                      <a:pt x="285" y="511"/>
                      <a:pt x="268" y="455"/>
                      <a:pt x="268" y="400"/>
                    </a:cubicBezTo>
                    <a:lnTo>
                      <a:pt x="268" y="396"/>
                    </a:lnTo>
                    <a:cubicBezTo>
                      <a:pt x="269" y="265"/>
                      <a:pt x="271" y="131"/>
                      <a:pt x="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25"/>
              <p:cNvSpPr/>
              <p:nvPr/>
            </p:nvSpPr>
            <p:spPr>
              <a:xfrm>
                <a:off x="2805230" y="4029033"/>
                <a:ext cx="45967" cy="481871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15452" extrusionOk="0">
                    <a:moveTo>
                      <a:pt x="233" y="1"/>
                    </a:moveTo>
                    <a:lnTo>
                      <a:pt x="232" y="5"/>
                    </a:lnTo>
                    <a:cubicBezTo>
                      <a:pt x="159" y="4982"/>
                      <a:pt x="82" y="9662"/>
                      <a:pt x="9" y="14626"/>
                    </a:cubicBezTo>
                    <a:cubicBezTo>
                      <a:pt x="5" y="14757"/>
                      <a:pt x="2" y="14888"/>
                      <a:pt x="0" y="15022"/>
                    </a:cubicBezTo>
                    <a:lnTo>
                      <a:pt x="0" y="15024"/>
                    </a:lnTo>
                    <a:cubicBezTo>
                      <a:pt x="0" y="15080"/>
                      <a:pt x="21" y="15137"/>
                      <a:pt x="56" y="15188"/>
                    </a:cubicBezTo>
                    <a:cubicBezTo>
                      <a:pt x="92" y="15240"/>
                      <a:pt x="148" y="15287"/>
                      <a:pt x="216" y="15326"/>
                    </a:cubicBezTo>
                    <a:cubicBezTo>
                      <a:pt x="233" y="15338"/>
                      <a:pt x="252" y="15346"/>
                      <a:pt x="272" y="15355"/>
                    </a:cubicBezTo>
                    <a:cubicBezTo>
                      <a:pt x="324" y="15381"/>
                      <a:pt x="383" y="15401"/>
                      <a:pt x="446" y="15417"/>
                    </a:cubicBezTo>
                    <a:cubicBezTo>
                      <a:pt x="449" y="15417"/>
                      <a:pt x="452" y="15418"/>
                      <a:pt x="455" y="15418"/>
                    </a:cubicBezTo>
                    <a:cubicBezTo>
                      <a:pt x="542" y="15440"/>
                      <a:pt x="640" y="15451"/>
                      <a:pt x="736" y="15451"/>
                    </a:cubicBezTo>
                    <a:cubicBezTo>
                      <a:pt x="834" y="15451"/>
                      <a:pt x="929" y="15440"/>
                      <a:pt x="1020" y="15418"/>
                    </a:cubicBezTo>
                    <a:cubicBezTo>
                      <a:pt x="1107" y="15397"/>
                      <a:pt x="1189" y="15367"/>
                      <a:pt x="1258" y="15326"/>
                    </a:cubicBezTo>
                    <a:cubicBezTo>
                      <a:pt x="1327" y="15287"/>
                      <a:pt x="1381" y="15240"/>
                      <a:pt x="1418" y="15188"/>
                    </a:cubicBezTo>
                    <a:cubicBezTo>
                      <a:pt x="1454" y="15137"/>
                      <a:pt x="1474" y="15080"/>
                      <a:pt x="1474" y="15024"/>
                    </a:cubicBezTo>
                    <a:lnTo>
                      <a:pt x="1474" y="15022"/>
                    </a:lnTo>
                    <a:cubicBezTo>
                      <a:pt x="1473" y="14891"/>
                      <a:pt x="1471" y="14757"/>
                      <a:pt x="1468" y="14626"/>
                    </a:cubicBezTo>
                    <a:cubicBezTo>
                      <a:pt x="1393" y="9665"/>
                      <a:pt x="1319" y="4982"/>
                      <a:pt x="1244" y="5"/>
                    </a:cubicBezTo>
                    <a:lnTo>
                      <a:pt x="1243" y="1"/>
                    </a:lnTo>
                    <a:cubicBezTo>
                      <a:pt x="1222" y="12"/>
                      <a:pt x="1202" y="22"/>
                      <a:pt x="1182" y="32"/>
                    </a:cubicBezTo>
                    <a:cubicBezTo>
                      <a:pt x="1129" y="57"/>
                      <a:pt x="1073" y="77"/>
                      <a:pt x="1020" y="90"/>
                    </a:cubicBezTo>
                    <a:cubicBezTo>
                      <a:pt x="926" y="113"/>
                      <a:pt x="833" y="119"/>
                      <a:pt x="736" y="119"/>
                    </a:cubicBezTo>
                    <a:cubicBezTo>
                      <a:pt x="669" y="119"/>
                      <a:pt x="598" y="114"/>
                      <a:pt x="531" y="104"/>
                    </a:cubicBezTo>
                    <a:cubicBezTo>
                      <a:pt x="473" y="94"/>
                      <a:pt x="413" y="80"/>
                      <a:pt x="355" y="58"/>
                    </a:cubicBezTo>
                    <a:cubicBezTo>
                      <a:pt x="334" y="51"/>
                      <a:pt x="312" y="43"/>
                      <a:pt x="294" y="32"/>
                    </a:cubicBezTo>
                    <a:cubicBezTo>
                      <a:pt x="274" y="22"/>
                      <a:pt x="253" y="12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25"/>
              <p:cNvSpPr/>
              <p:nvPr/>
            </p:nvSpPr>
            <p:spPr>
              <a:xfrm>
                <a:off x="2805230" y="3900990"/>
                <a:ext cx="45967" cy="2466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791" extrusionOk="0">
                    <a:moveTo>
                      <a:pt x="1474" y="1"/>
                    </a:moveTo>
                    <a:cubicBezTo>
                      <a:pt x="1473" y="60"/>
                      <a:pt x="1451" y="122"/>
                      <a:pt x="1416" y="169"/>
                    </a:cubicBezTo>
                    <a:cubicBezTo>
                      <a:pt x="1368" y="240"/>
                      <a:pt x="1296" y="290"/>
                      <a:pt x="1217" y="324"/>
                    </a:cubicBezTo>
                    <a:cubicBezTo>
                      <a:pt x="1172" y="345"/>
                      <a:pt x="1123" y="360"/>
                      <a:pt x="1077" y="373"/>
                    </a:cubicBezTo>
                    <a:cubicBezTo>
                      <a:pt x="957" y="405"/>
                      <a:pt x="838" y="419"/>
                      <a:pt x="720" y="419"/>
                    </a:cubicBezTo>
                    <a:cubicBezTo>
                      <a:pt x="689" y="419"/>
                      <a:pt x="659" y="418"/>
                      <a:pt x="629" y="416"/>
                    </a:cubicBezTo>
                    <a:cubicBezTo>
                      <a:pt x="482" y="406"/>
                      <a:pt x="337" y="378"/>
                      <a:pt x="203" y="291"/>
                    </a:cubicBezTo>
                    <a:cubicBezTo>
                      <a:pt x="105" y="227"/>
                      <a:pt x="13" y="132"/>
                      <a:pt x="3" y="25"/>
                    </a:cubicBezTo>
                    <a:cubicBezTo>
                      <a:pt x="0" y="21"/>
                      <a:pt x="0" y="15"/>
                      <a:pt x="0" y="10"/>
                    </a:cubicBezTo>
                    <a:lnTo>
                      <a:pt x="0" y="365"/>
                    </a:lnTo>
                    <a:cubicBezTo>
                      <a:pt x="0" y="508"/>
                      <a:pt x="131" y="622"/>
                      <a:pt x="276" y="692"/>
                    </a:cubicBezTo>
                    <a:cubicBezTo>
                      <a:pt x="298" y="704"/>
                      <a:pt x="322" y="714"/>
                      <a:pt x="344" y="724"/>
                    </a:cubicBezTo>
                    <a:cubicBezTo>
                      <a:pt x="468" y="773"/>
                      <a:pt x="590" y="791"/>
                      <a:pt x="711" y="791"/>
                    </a:cubicBezTo>
                    <a:cubicBezTo>
                      <a:pt x="756" y="791"/>
                      <a:pt x="800" y="788"/>
                      <a:pt x="844" y="784"/>
                    </a:cubicBezTo>
                    <a:cubicBezTo>
                      <a:pt x="965" y="773"/>
                      <a:pt x="1084" y="751"/>
                      <a:pt x="1197" y="698"/>
                    </a:cubicBezTo>
                    <a:cubicBezTo>
                      <a:pt x="1202" y="694"/>
                      <a:pt x="1209" y="692"/>
                      <a:pt x="1215" y="690"/>
                    </a:cubicBezTo>
                    <a:cubicBezTo>
                      <a:pt x="1228" y="684"/>
                      <a:pt x="1240" y="677"/>
                      <a:pt x="1253" y="669"/>
                    </a:cubicBezTo>
                    <a:cubicBezTo>
                      <a:pt x="1358" y="610"/>
                      <a:pt x="1454" y="518"/>
                      <a:pt x="1471" y="409"/>
                    </a:cubicBezTo>
                    <a:lnTo>
                      <a:pt x="1474" y="366"/>
                    </a:lnTo>
                    <a:lnTo>
                      <a:pt x="14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25"/>
              <p:cNvSpPr/>
              <p:nvPr/>
            </p:nvSpPr>
            <p:spPr>
              <a:xfrm>
                <a:off x="2805230" y="3738426"/>
                <a:ext cx="304459" cy="175665"/>
              </a:xfrm>
              <a:custGeom>
                <a:avLst/>
                <a:gdLst/>
                <a:ahLst/>
                <a:cxnLst/>
                <a:rect l="l" t="t" r="r" b="b"/>
                <a:pathLst>
                  <a:path w="9763" h="5633" extrusionOk="0">
                    <a:moveTo>
                      <a:pt x="9446" y="1"/>
                    </a:moveTo>
                    <a:lnTo>
                      <a:pt x="1181" y="4771"/>
                    </a:lnTo>
                    <a:cubicBezTo>
                      <a:pt x="1182" y="4935"/>
                      <a:pt x="1181" y="5028"/>
                      <a:pt x="1185" y="5210"/>
                    </a:cubicBezTo>
                    <a:lnTo>
                      <a:pt x="1185" y="5212"/>
                    </a:lnTo>
                    <a:cubicBezTo>
                      <a:pt x="1185" y="5220"/>
                      <a:pt x="1185" y="5227"/>
                      <a:pt x="1182" y="5233"/>
                    </a:cubicBezTo>
                    <a:cubicBezTo>
                      <a:pt x="1179" y="5257"/>
                      <a:pt x="1171" y="5283"/>
                      <a:pt x="1153" y="5306"/>
                    </a:cubicBezTo>
                    <a:cubicBezTo>
                      <a:pt x="1149" y="5313"/>
                      <a:pt x="1143" y="5320"/>
                      <a:pt x="1138" y="5326"/>
                    </a:cubicBezTo>
                    <a:cubicBezTo>
                      <a:pt x="1117" y="5349"/>
                      <a:pt x="1093" y="5369"/>
                      <a:pt x="1064" y="5388"/>
                    </a:cubicBezTo>
                    <a:lnTo>
                      <a:pt x="1037" y="5405"/>
                    </a:lnTo>
                    <a:cubicBezTo>
                      <a:pt x="1023" y="5412"/>
                      <a:pt x="1008" y="5419"/>
                      <a:pt x="992" y="5427"/>
                    </a:cubicBezTo>
                    <a:cubicBezTo>
                      <a:pt x="977" y="5434"/>
                      <a:pt x="959" y="5438"/>
                      <a:pt x="943" y="5444"/>
                    </a:cubicBezTo>
                    <a:cubicBezTo>
                      <a:pt x="926" y="5450"/>
                      <a:pt x="909" y="5453"/>
                      <a:pt x="892" y="5457"/>
                    </a:cubicBezTo>
                    <a:cubicBezTo>
                      <a:pt x="873" y="5460"/>
                      <a:pt x="856" y="5464"/>
                      <a:pt x="836" y="5465"/>
                    </a:cubicBezTo>
                    <a:cubicBezTo>
                      <a:pt x="818" y="5467"/>
                      <a:pt x="798" y="5470"/>
                      <a:pt x="778" y="5471"/>
                    </a:cubicBezTo>
                    <a:cubicBezTo>
                      <a:pt x="758" y="5473"/>
                      <a:pt x="741" y="5473"/>
                      <a:pt x="721" y="5473"/>
                    </a:cubicBezTo>
                    <a:cubicBezTo>
                      <a:pt x="701" y="5473"/>
                      <a:pt x="683" y="5471"/>
                      <a:pt x="663" y="5470"/>
                    </a:cubicBezTo>
                    <a:cubicBezTo>
                      <a:pt x="646" y="5467"/>
                      <a:pt x="626" y="5465"/>
                      <a:pt x="607" y="5463"/>
                    </a:cubicBezTo>
                    <a:lnTo>
                      <a:pt x="554" y="5451"/>
                    </a:lnTo>
                    <a:cubicBezTo>
                      <a:pt x="535" y="5448"/>
                      <a:pt x="519" y="5442"/>
                      <a:pt x="504" y="5435"/>
                    </a:cubicBezTo>
                    <a:cubicBezTo>
                      <a:pt x="488" y="5430"/>
                      <a:pt x="470" y="5422"/>
                      <a:pt x="456" y="5415"/>
                    </a:cubicBezTo>
                    <a:lnTo>
                      <a:pt x="413" y="5394"/>
                    </a:lnTo>
                    <a:cubicBezTo>
                      <a:pt x="401" y="5385"/>
                      <a:pt x="389" y="5378"/>
                      <a:pt x="376" y="5369"/>
                    </a:cubicBezTo>
                    <a:cubicBezTo>
                      <a:pt x="366" y="5359"/>
                      <a:pt x="354" y="5350"/>
                      <a:pt x="345" y="5340"/>
                    </a:cubicBezTo>
                    <a:cubicBezTo>
                      <a:pt x="337" y="5330"/>
                      <a:pt x="327" y="5320"/>
                      <a:pt x="320" y="5309"/>
                    </a:cubicBezTo>
                    <a:cubicBezTo>
                      <a:pt x="312" y="5299"/>
                      <a:pt x="308" y="5287"/>
                      <a:pt x="302" y="5277"/>
                    </a:cubicBezTo>
                    <a:cubicBezTo>
                      <a:pt x="297" y="5266"/>
                      <a:pt x="294" y="5256"/>
                      <a:pt x="291" y="5244"/>
                    </a:cubicBezTo>
                    <a:cubicBezTo>
                      <a:pt x="289" y="5234"/>
                      <a:pt x="288" y="5223"/>
                      <a:pt x="288" y="5212"/>
                    </a:cubicBezTo>
                    <a:lnTo>
                      <a:pt x="288" y="5211"/>
                    </a:lnTo>
                    <a:cubicBezTo>
                      <a:pt x="289" y="5076"/>
                      <a:pt x="282" y="4984"/>
                      <a:pt x="279" y="4876"/>
                    </a:cubicBezTo>
                    <a:cubicBezTo>
                      <a:pt x="233" y="4896"/>
                      <a:pt x="202" y="4915"/>
                      <a:pt x="160" y="4948"/>
                    </a:cubicBezTo>
                    <a:cubicBezTo>
                      <a:pt x="72" y="5017"/>
                      <a:pt x="0" y="5122"/>
                      <a:pt x="0" y="5223"/>
                    </a:cubicBezTo>
                    <a:lnTo>
                      <a:pt x="0" y="5238"/>
                    </a:lnTo>
                    <a:cubicBezTo>
                      <a:pt x="9" y="5343"/>
                      <a:pt x="101" y="5440"/>
                      <a:pt x="200" y="5506"/>
                    </a:cubicBezTo>
                    <a:cubicBezTo>
                      <a:pt x="332" y="5592"/>
                      <a:pt x="479" y="5622"/>
                      <a:pt x="626" y="5629"/>
                    </a:cubicBezTo>
                    <a:cubicBezTo>
                      <a:pt x="656" y="5631"/>
                      <a:pt x="686" y="5632"/>
                      <a:pt x="716" y="5632"/>
                    </a:cubicBezTo>
                    <a:cubicBezTo>
                      <a:pt x="834" y="5632"/>
                      <a:pt x="953" y="5618"/>
                      <a:pt x="1073" y="5586"/>
                    </a:cubicBezTo>
                    <a:cubicBezTo>
                      <a:pt x="1204" y="5550"/>
                      <a:pt x="1339" y="5493"/>
                      <a:pt x="1412" y="5381"/>
                    </a:cubicBezTo>
                    <a:cubicBezTo>
                      <a:pt x="1447" y="5330"/>
                      <a:pt x="1468" y="5271"/>
                      <a:pt x="1470" y="5212"/>
                    </a:cubicBezTo>
                    <a:cubicBezTo>
                      <a:pt x="1470" y="5197"/>
                      <a:pt x="1468" y="5182"/>
                      <a:pt x="1467" y="5165"/>
                    </a:cubicBezTo>
                    <a:cubicBezTo>
                      <a:pt x="1458" y="5110"/>
                      <a:pt x="1425" y="5057"/>
                      <a:pt x="1389" y="5017"/>
                    </a:cubicBezTo>
                    <a:lnTo>
                      <a:pt x="9762" y="182"/>
                    </a:lnTo>
                    <a:cubicBezTo>
                      <a:pt x="9657" y="122"/>
                      <a:pt x="9552" y="60"/>
                      <a:pt x="94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25"/>
              <p:cNvSpPr/>
              <p:nvPr/>
            </p:nvSpPr>
            <p:spPr>
              <a:xfrm>
                <a:off x="2805230" y="3991955"/>
                <a:ext cx="45967" cy="40790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1308" extrusionOk="0">
                    <a:moveTo>
                      <a:pt x="1473" y="1"/>
                    </a:moveTo>
                    <a:cubicBezTo>
                      <a:pt x="1468" y="90"/>
                      <a:pt x="1415" y="184"/>
                      <a:pt x="1345" y="251"/>
                    </a:cubicBezTo>
                    <a:cubicBezTo>
                      <a:pt x="1307" y="287"/>
                      <a:pt x="1264" y="316"/>
                      <a:pt x="1217" y="337"/>
                    </a:cubicBezTo>
                    <a:cubicBezTo>
                      <a:pt x="1165" y="362"/>
                      <a:pt x="1107" y="379"/>
                      <a:pt x="1050" y="395"/>
                    </a:cubicBezTo>
                    <a:cubicBezTo>
                      <a:pt x="947" y="420"/>
                      <a:pt x="840" y="434"/>
                      <a:pt x="736" y="434"/>
                    </a:cubicBezTo>
                    <a:cubicBezTo>
                      <a:pt x="731" y="434"/>
                      <a:pt x="726" y="434"/>
                      <a:pt x="721" y="434"/>
                    </a:cubicBezTo>
                    <a:cubicBezTo>
                      <a:pt x="611" y="432"/>
                      <a:pt x="502" y="414"/>
                      <a:pt x="391" y="383"/>
                    </a:cubicBezTo>
                    <a:cubicBezTo>
                      <a:pt x="286" y="353"/>
                      <a:pt x="180" y="311"/>
                      <a:pt x="107" y="227"/>
                    </a:cubicBezTo>
                    <a:cubicBezTo>
                      <a:pt x="52" y="166"/>
                      <a:pt x="15" y="81"/>
                      <a:pt x="9" y="2"/>
                    </a:cubicBezTo>
                    <a:cubicBezTo>
                      <a:pt x="8" y="287"/>
                      <a:pt x="0" y="599"/>
                      <a:pt x="0" y="884"/>
                    </a:cubicBezTo>
                    <a:cubicBezTo>
                      <a:pt x="0" y="1013"/>
                      <a:pt x="108" y="1121"/>
                      <a:pt x="232" y="1190"/>
                    </a:cubicBezTo>
                    <a:cubicBezTo>
                      <a:pt x="252" y="1201"/>
                      <a:pt x="272" y="1211"/>
                      <a:pt x="291" y="1221"/>
                    </a:cubicBezTo>
                    <a:cubicBezTo>
                      <a:pt x="439" y="1290"/>
                      <a:pt x="588" y="1308"/>
                      <a:pt x="736" y="1308"/>
                    </a:cubicBezTo>
                    <a:cubicBezTo>
                      <a:pt x="886" y="1308"/>
                      <a:pt x="1034" y="1290"/>
                      <a:pt x="1184" y="1221"/>
                    </a:cubicBezTo>
                    <a:lnTo>
                      <a:pt x="1215" y="1204"/>
                    </a:lnTo>
                    <a:cubicBezTo>
                      <a:pt x="1224" y="1200"/>
                      <a:pt x="1234" y="1196"/>
                      <a:pt x="1243" y="1190"/>
                    </a:cubicBezTo>
                    <a:cubicBezTo>
                      <a:pt x="1366" y="1118"/>
                      <a:pt x="1474" y="1010"/>
                      <a:pt x="1474" y="884"/>
                    </a:cubicBezTo>
                    <a:cubicBezTo>
                      <a:pt x="1474" y="692"/>
                      <a:pt x="1473" y="498"/>
                      <a:pt x="1473" y="30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25"/>
              <p:cNvSpPr/>
              <p:nvPr/>
            </p:nvSpPr>
            <p:spPr>
              <a:xfrm>
                <a:off x="2805417" y="3847665"/>
                <a:ext cx="144667" cy="157827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5061" extrusionOk="0">
                    <a:moveTo>
                      <a:pt x="4638" y="0"/>
                    </a:moveTo>
                    <a:lnTo>
                      <a:pt x="3921" y="414"/>
                    </a:lnTo>
                    <a:lnTo>
                      <a:pt x="3924" y="417"/>
                    </a:lnTo>
                    <a:lnTo>
                      <a:pt x="1218" y="4204"/>
                    </a:lnTo>
                    <a:cubicBezTo>
                      <a:pt x="1221" y="4339"/>
                      <a:pt x="1222" y="4480"/>
                      <a:pt x="1225" y="4631"/>
                    </a:cubicBezTo>
                    <a:lnTo>
                      <a:pt x="1225" y="4634"/>
                    </a:lnTo>
                    <a:cubicBezTo>
                      <a:pt x="1225" y="4642"/>
                      <a:pt x="1225" y="4652"/>
                      <a:pt x="1224" y="4662"/>
                    </a:cubicBezTo>
                    <a:cubicBezTo>
                      <a:pt x="1221" y="4687"/>
                      <a:pt x="1209" y="4713"/>
                      <a:pt x="1193" y="4736"/>
                    </a:cubicBezTo>
                    <a:cubicBezTo>
                      <a:pt x="1188" y="4743"/>
                      <a:pt x="1185" y="4750"/>
                      <a:pt x="1179" y="4756"/>
                    </a:cubicBezTo>
                    <a:cubicBezTo>
                      <a:pt x="1170" y="4766"/>
                      <a:pt x="1160" y="4775"/>
                      <a:pt x="1150" y="4785"/>
                    </a:cubicBezTo>
                    <a:cubicBezTo>
                      <a:pt x="1139" y="4793"/>
                      <a:pt x="1129" y="4802"/>
                      <a:pt x="1116" y="4811"/>
                    </a:cubicBezTo>
                    <a:cubicBezTo>
                      <a:pt x="1103" y="4821"/>
                      <a:pt x="1091" y="4828"/>
                      <a:pt x="1077" y="4836"/>
                    </a:cubicBezTo>
                    <a:lnTo>
                      <a:pt x="1034" y="4858"/>
                    </a:lnTo>
                    <a:cubicBezTo>
                      <a:pt x="1019" y="4865"/>
                      <a:pt x="1002" y="4871"/>
                      <a:pt x="985" y="4878"/>
                    </a:cubicBezTo>
                    <a:cubicBezTo>
                      <a:pt x="969" y="4882"/>
                      <a:pt x="950" y="4888"/>
                      <a:pt x="935" y="4894"/>
                    </a:cubicBezTo>
                    <a:cubicBezTo>
                      <a:pt x="916" y="4900"/>
                      <a:pt x="899" y="4903"/>
                      <a:pt x="880" y="4907"/>
                    </a:cubicBezTo>
                    <a:cubicBezTo>
                      <a:pt x="863" y="4910"/>
                      <a:pt x="843" y="4911"/>
                      <a:pt x="825" y="4915"/>
                    </a:cubicBezTo>
                    <a:cubicBezTo>
                      <a:pt x="807" y="4917"/>
                      <a:pt x="787" y="4918"/>
                      <a:pt x="768" y="4918"/>
                    </a:cubicBezTo>
                    <a:cubicBezTo>
                      <a:pt x="754" y="4918"/>
                      <a:pt x="742" y="4920"/>
                      <a:pt x="729" y="4920"/>
                    </a:cubicBezTo>
                    <a:cubicBezTo>
                      <a:pt x="723" y="4920"/>
                      <a:pt x="717" y="4919"/>
                      <a:pt x="710" y="4918"/>
                    </a:cubicBezTo>
                    <a:cubicBezTo>
                      <a:pt x="690" y="4918"/>
                      <a:pt x="672" y="4917"/>
                      <a:pt x="653" y="4915"/>
                    </a:cubicBezTo>
                    <a:cubicBezTo>
                      <a:pt x="633" y="4914"/>
                      <a:pt x="614" y="4911"/>
                      <a:pt x="597" y="4908"/>
                    </a:cubicBezTo>
                    <a:lnTo>
                      <a:pt x="542" y="4897"/>
                    </a:lnTo>
                    <a:cubicBezTo>
                      <a:pt x="525" y="4894"/>
                      <a:pt x="506" y="4888"/>
                      <a:pt x="490" y="4882"/>
                    </a:cubicBezTo>
                    <a:cubicBezTo>
                      <a:pt x="475" y="4878"/>
                      <a:pt x="459" y="4872"/>
                      <a:pt x="441" y="4865"/>
                    </a:cubicBezTo>
                    <a:cubicBezTo>
                      <a:pt x="426" y="4858"/>
                      <a:pt x="411" y="4851"/>
                      <a:pt x="397" y="4844"/>
                    </a:cubicBezTo>
                    <a:cubicBezTo>
                      <a:pt x="383" y="4836"/>
                      <a:pt x="370" y="4828"/>
                      <a:pt x="358" y="4821"/>
                    </a:cubicBezTo>
                    <a:cubicBezTo>
                      <a:pt x="345" y="4811"/>
                      <a:pt x="334" y="4802"/>
                      <a:pt x="324" y="4793"/>
                    </a:cubicBezTo>
                    <a:cubicBezTo>
                      <a:pt x="312" y="4785"/>
                      <a:pt x="303" y="4775"/>
                      <a:pt x="295" y="4764"/>
                    </a:cubicBezTo>
                    <a:cubicBezTo>
                      <a:pt x="286" y="4753"/>
                      <a:pt x="279" y="4744"/>
                      <a:pt x="272" y="4734"/>
                    </a:cubicBezTo>
                    <a:cubicBezTo>
                      <a:pt x="265" y="4723"/>
                      <a:pt x="259" y="4713"/>
                      <a:pt x="255" y="4701"/>
                    </a:cubicBezTo>
                    <a:lnTo>
                      <a:pt x="245" y="4670"/>
                    </a:lnTo>
                    <a:cubicBezTo>
                      <a:pt x="243" y="4658"/>
                      <a:pt x="240" y="4648"/>
                      <a:pt x="240" y="4637"/>
                    </a:cubicBezTo>
                    <a:lnTo>
                      <a:pt x="240" y="4635"/>
                    </a:lnTo>
                    <a:cubicBezTo>
                      <a:pt x="243" y="4526"/>
                      <a:pt x="245" y="4419"/>
                      <a:pt x="246" y="4319"/>
                    </a:cubicBezTo>
                    <a:lnTo>
                      <a:pt x="246" y="4319"/>
                    </a:lnTo>
                    <a:cubicBezTo>
                      <a:pt x="151" y="4368"/>
                      <a:pt x="46" y="4444"/>
                      <a:pt x="16" y="4545"/>
                    </a:cubicBezTo>
                    <a:cubicBezTo>
                      <a:pt x="3" y="4569"/>
                      <a:pt x="0" y="4598"/>
                      <a:pt x="2" y="4626"/>
                    </a:cubicBezTo>
                    <a:lnTo>
                      <a:pt x="2" y="4629"/>
                    </a:lnTo>
                    <a:cubicBezTo>
                      <a:pt x="7" y="4710"/>
                      <a:pt x="45" y="4793"/>
                      <a:pt x="99" y="4854"/>
                    </a:cubicBezTo>
                    <a:cubicBezTo>
                      <a:pt x="173" y="4938"/>
                      <a:pt x="279" y="4980"/>
                      <a:pt x="384" y="5010"/>
                    </a:cubicBezTo>
                    <a:cubicBezTo>
                      <a:pt x="492" y="5041"/>
                      <a:pt x="603" y="5059"/>
                      <a:pt x="713" y="5061"/>
                    </a:cubicBezTo>
                    <a:cubicBezTo>
                      <a:pt x="718" y="5061"/>
                      <a:pt x="723" y="5061"/>
                      <a:pt x="728" y="5061"/>
                    </a:cubicBezTo>
                    <a:cubicBezTo>
                      <a:pt x="833" y="5061"/>
                      <a:pt x="940" y="5047"/>
                      <a:pt x="1042" y="5022"/>
                    </a:cubicBezTo>
                    <a:cubicBezTo>
                      <a:pt x="1147" y="4995"/>
                      <a:pt x="1252" y="4957"/>
                      <a:pt x="1337" y="4878"/>
                    </a:cubicBezTo>
                    <a:cubicBezTo>
                      <a:pt x="1406" y="4813"/>
                      <a:pt x="1461" y="4717"/>
                      <a:pt x="1465" y="4628"/>
                    </a:cubicBezTo>
                    <a:cubicBezTo>
                      <a:pt x="1467" y="4612"/>
                      <a:pt x="1465" y="4595"/>
                      <a:pt x="1461" y="4579"/>
                    </a:cubicBezTo>
                    <a:cubicBezTo>
                      <a:pt x="1455" y="4555"/>
                      <a:pt x="1446" y="4529"/>
                      <a:pt x="1433" y="4506"/>
                    </a:cubicBezTo>
                    <a:lnTo>
                      <a:pt x="463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25"/>
              <p:cNvSpPr/>
              <p:nvPr/>
            </p:nvSpPr>
            <p:spPr>
              <a:xfrm>
                <a:off x="2812807" y="3922507"/>
                <a:ext cx="30748" cy="7846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2516" extrusionOk="0">
                    <a:moveTo>
                      <a:pt x="32" y="1"/>
                    </a:moveTo>
                    <a:cubicBezTo>
                      <a:pt x="22" y="744"/>
                      <a:pt x="15" y="1236"/>
                      <a:pt x="3" y="1915"/>
                    </a:cubicBezTo>
                    <a:cubicBezTo>
                      <a:pt x="2" y="2018"/>
                      <a:pt x="2" y="2122"/>
                      <a:pt x="0" y="2231"/>
                    </a:cubicBezTo>
                    <a:lnTo>
                      <a:pt x="0" y="2234"/>
                    </a:lnTo>
                    <a:cubicBezTo>
                      <a:pt x="0" y="2244"/>
                      <a:pt x="2" y="2255"/>
                      <a:pt x="3" y="2265"/>
                    </a:cubicBezTo>
                    <a:cubicBezTo>
                      <a:pt x="6" y="2277"/>
                      <a:pt x="9" y="2287"/>
                      <a:pt x="15" y="2298"/>
                    </a:cubicBezTo>
                    <a:cubicBezTo>
                      <a:pt x="18" y="2308"/>
                      <a:pt x="25" y="2320"/>
                      <a:pt x="31" y="2330"/>
                    </a:cubicBezTo>
                    <a:cubicBezTo>
                      <a:pt x="38" y="2341"/>
                      <a:pt x="45" y="2352"/>
                      <a:pt x="54" y="2360"/>
                    </a:cubicBezTo>
                    <a:cubicBezTo>
                      <a:pt x="62" y="2372"/>
                      <a:pt x="72" y="2380"/>
                      <a:pt x="82" y="2389"/>
                    </a:cubicBezTo>
                    <a:cubicBezTo>
                      <a:pt x="94" y="2399"/>
                      <a:pt x="104" y="2408"/>
                      <a:pt x="117" y="2416"/>
                    </a:cubicBezTo>
                    <a:cubicBezTo>
                      <a:pt x="130" y="2425"/>
                      <a:pt x="141" y="2432"/>
                      <a:pt x="156" y="2439"/>
                    </a:cubicBezTo>
                    <a:cubicBezTo>
                      <a:pt x="170" y="2446"/>
                      <a:pt x="186" y="2454"/>
                      <a:pt x="202" y="2461"/>
                    </a:cubicBezTo>
                    <a:cubicBezTo>
                      <a:pt x="217" y="2468"/>
                      <a:pt x="233" y="2474"/>
                      <a:pt x="249" y="2480"/>
                    </a:cubicBezTo>
                    <a:cubicBezTo>
                      <a:pt x="262" y="2482"/>
                      <a:pt x="276" y="2488"/>
                      <a:pt x="291" y="2492"/>
                    </a:cubicBezTo>
                    <a:cubicBezTo>
                      <a:pt x="295" y="2492"/>
                      <a:pt x="298" y="2494"/>
                      <a:pt x="302" y="2494"/>
                    </a:cubicBezTo>
                    <a:lnTo>
                      <a:pt x="355" y="2504"/>
                    </a:lnTo>
                    <a:cubicBezTo>
                      <a:pt x="374" y="2508"/>
                      <a:pt x="394" y="2510"/>
                      <a:pt x="412" y="2511"/>
                    </a:cubicBezTo>
                    <a:cubicBezTo>
                      <a:pt x="432" y="2514"/>
                      <a:pt x="449" y="2515"/>
                      <a:pt x="469" y="2515"/>
                    </a:cubicBezTo>
                    <a:lnTo>
                      <a:pt x="527" y="2515"/>
                    </a:lnTo>
                    <a:cubicBezTo>
                      <a:pt x="547" y="2515"/>
                      <a:pt x="564" y="2514"/>
                      <a:pt x="584" y="2511"/>
                    </a:cubicBezTo>
                    <a:cubicBezTo>
                      <a:pt x="601" y="2510"/>
                      <a:pt x="621" y="2507"/>
                      <a:pt x="640" y="2503"/>
                    </a:cubicBezTo>
                    <a:cubicBezTo>
                      <a:pt x="657" y="2500"/>
                      <a:pt x="676" y="2495"/>
                      <a:pt x="693" y="2490"/>
                    </a:cubicBezTo>
                    <a:cubicBezTo>
                      <a:pt x="712" y="2487"/>
                      <a:pt x="728" y="2481"/>
                      <a:pt x="744" y="2474"/>
                    </a:cubicBezTo>
                    <a:cubicBezTo>
                      <a:pt x="754" y="2471"/>
                      <a:pt x="764" y="2467"/>
                      <a:pt x="772" y="2464"/>
                    </a:cubicBezTo>
                    <a:cubicBezTo>
                      <a:pt x="780" y="2459"/>
                      <a:pt x="785" y="2458"/>
                      <a:pt x="793" y="2454"/>
                    </a:cubicBezTo>
                    <a:cubicBezTo>
                      <a:pt x="808" y="2446"/>
                      <a:pt x="823" y="2439"/>
                      <a:pt x="836" y="2432"/>
                    </a:cubicBezTo>
                    <a:cubicBezTo>
                      <a:pt x="850" y="2425"/>
                      <a:pt x="863" y="2416"/>
                      <a:pt x="876" y="2408"/>
                    </a:cubicBezTo>
                    <a:cubicBezTo>
                      <a:pt x="887" y="2399"/>
                      <a:pt x="899" y="2389"/>
                      <a:pt x="909" y="2380"/>
                    </a:cubicBezTo>
                    <a:cubicBezTo>
                      <a:pt x="920" y="2372"/>
                      <a:pt x="929" y="2360"/>
                      <a:pt x="938" y="2352"/>
                    </a:cubicBezTo>
                    <a:cubicBezTo>
                      <a:pt x="943" y="2344"/>
                      <a:pt x="949" y="2337"/>
                      <a:pt x="952" y="2331"/>
                    </a:cubicBezTo>
                    <a:cubicBezTo>
                      <a:pt x="969" y="2308"/>
                      <a:pt x="978" y="2284"/>
                      <a:pt x="984" y="2258"/>
                    </a:cubicBezTo>
                    <a:cubicBezTo>
                      <a:pt x="985" y="2249"/>
                      <a:pt x="985" y="2238"/>
                      <a:pt x="985" y="2229"/>
                    </a:cubicBezTo>
                    <a:lnTo>
                      <a:pt x="985" y="2228"/>
                    </a:lnTo>
                    <a:cubicBezTo>
                      <a:pt x="984" y="2076"/>
                      <a:pt x="981" y="1935"/>
                      <a:pt x="978" y="1799"/>
                    </a:cubicBezTo>
                    <a:cubicBezTo>
                      <a:pt x="969" y="1180"/>
                      <a:pt x="962" y="704"/>
                      <a:pt x="951" y="2"/>
                    </a:cubicBezTo>
                    <a:cubicBezTo>
                      <a:pt x="893" y="30"/>
                      <a:pt x="833" y="50"/>
                      <a:pt x="772" y="64"/>
                    </a:cubicBezTo>
                    <a:cubicBezTo>
                      <a:pt x="715" y="76"/>
                      <a:pt x="656" y="86"/>
                      <a:pt x="598" y="90"/>
                    </a:cubicBezTo>
                    <a:cubicBezTo>
                      <a:pt x="555" y="95"/>
                      <a:pt x="510" y="97"/>
                      <a:pt x="465" y="97"/>
                    </a:cubicBezTo>
                    <a:cubicBezTo>
                      <a:pt x="412" y="97"/>
                      <a:pt x="358" y="94"/>
                      <a:pt x="304" y="86"/>
                    </a:cubicBezTo>
                    <a:cubicBezTo>
                      <a:pt x="246" y="76"/>
                      <a:pt x="187" y="61"/>
                      <a:pt x="130" y="43"/>
                    </a:cubicBezTo>
                    <a:cubicBezTo>
                      <a:pt x="118" y="38"/>
                      <a:pt x="110" y="35"/>
                      <a:pt x="100" y="31"/>
                    </a:cubicBezTo>
                    <a:cubicBezTo>
                      <a:pt x="78" y="23"/>
                      <a:pt x="54" y="11"/>
                      <a:pt x="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25"/>
              <p:cNvSpPr/>
              <p:nvPr/>
            </p:nvSpPr>
            <p:spPr>
              <a:xfrm>
                <a:off x="2813774" y="3885055"/>
                <a:ext cx="28441" cy="24012"/>
              </a:xfrm>
              <a:custGeom>
                <a:avLst/>
                <a:gdLst/>
                <a:ahLst/>
                <a:cxnLst/>
                <a:rect l="l" t="t" r="r" b="b"/>
                <a:pathLst>
                  <a:path w="912" h="770" extrusionOk="0">
                    <a:moveTo>
                      <a:pt x="4" y="0"/>
                    </a:moveTo>
                    <a:cubicBezTo>
                      <a:pt x="1" y="68"/>
                      <a:pt x="1" y="122"/>
                      <a:pt x="4" y="174"/>
                    </a:cubicBezTo>
                    <a:cubicBezTo>
                      <a:pt x="7" y="282"/>
                      <a:pt x="14" y="374"/>
                      <a:pt x="12" y="509"/>
                    </a:cubicBezTo>
                    <a:lnTo>
                      <a:pt x="12" y="510"/>
                    </a:lnTo>
                    <a:cubicBezTo>
                      <a:pt x="12" y="521"/>
                      <a:pt x="14" y="532"/>
                      <a:pt x="15" y="542"/>
                    </a:cubicBezTo>
                    <a:cubicBezTo>
                      <a:pt x="18" y="554"/>
                      <a:pt x="21" y="564"/>
                      <a:pt x="27" y="575"/>
                    </a:cubicBezTo>
                    <a:cubicBezTo>
                      <a:pt x="33" y="585"/>
                      <a:pt x="37" y="597"/>
                      <a:pt x="44" y="607"/>
                    </a:cubicBezTo>
                    <a:cubicBezTo>
                      <a:pt x="51" y="618"/>
                      <a:pt x="61" y="627"/>
                      <a:pt x="70" y="638"/>
                    </a:cubicBezTo>
                    <a:cubicBezTo>
                      <a:pt x="79" y="647"/>
                      <a:pt x="90" y="657"/>
                      <a:pt x="100" y="667"/>
                    </a:cubicBezTo>
                    <a:lnTo>
                      <a:pt x="102" y="669"/>
                    </a:lnTo>
                    <a:cubicBezTo>
                      <a:pt x="113" y="677"/>
                      <a:pt x="123" y="684"/>
                      <a:pt x="136" y="692"/>
                    </a:cubicBezTo>
                    <a:cubicBezTo>
                      <a:pt x="149" y="699"/>
                      <a:pt x="163" y="707"/>
                      <a:pt x="179" y="713"/>
                    </a:cubicBezTo>
                    <a:cubicBezTo>
                      <a:pt x="194" y="720"/>
                      <a:pt x="209" y="726"/>
                      <a:pt x="227" y="733"/>
                    </a:cubicBezTo>
                    <a:cubicBezTo>
                      <a:pt x="243" y="739"/>
                      <a:pt x="258" y="743"/>
                      <a:pt x="277" y="748"/>
                    </a:cubicBezTo>
                    <a:lnTo>
                      <a:pt x="278" y="748"/>
                    </a:lnTo>
                    <a:cubicBezTo>
                      <a:pt x="296" y="751"/>
                      <a:pt x="314" y="756"/>
                      <a:pt x="332" y="758"/>
                    </a:cubicBezTo>
                    <a:cubicBezTo>
                      <a:pt x="350" y="762"/>
                      <a:pt x="370" y="763"/>
                      <a:pt x="388" y="765"/>
                    </a:cubicBezTo>
                    <a:cubicBezTo>
                      <a:pt x="408" y="768"/>
                      <a:pt x="425" y="769"/>
                      <a:pt x="445" y="769"/>
                    </a:cubicBezTo>
                    <a:cubicBezTo>
                      <a:pt x="465" y="769"/>
                      <a:pt x="485" y="769"/>
                      <a:pt x="503" y="768"/>
                    </a:cubicBezTo>
                    <a:cubicBezTo>
                      <a:pt x="523" y="765"/>
                      <a:pt x="540" y="763"/>
                      <a:pt x="560" y="762"/>
                    </a:cubicBezTo>
                    <a:cubicBezTo>
                      <a:pt x="580" y="761"/>
                      <a:pt x="598" y="756"/>
                      <a:pt x="616" y="753"/>
                    </a:cubicBezTo>
                    <a:cubicBezTo>
                      <a:pt x="634" y="749"/>
                      <a:pt x="652" y="743"/>
                      <a:pt x="668" y="740"/>
                    </a:cubicBezTo>
                    <a:cubicBezTo>
                      <a:pt x="687" y="735"/>
                      <a:pt x="703" y="729"/>
                      <a:pt x="717" y="722"/>
                    </a:cubicBezTo>
                    <a:cubicBezTo>
                      <a:pt x="726" y="719"/>
                      <a:pt x="733" y="715"/>
                      <a:pt x="741" y="712"/>
                    </a:cubicBezTo>
                    <a:lnTo>
                      <a:pt x="763" y="700"/>
                    </a:lnTo>
                    <a:lnTo>
                      <a:pt x="790" y="684"/>
                    </a:lnTo>
                    <a:cubicBezTo>
                      <a:pt x="819" y="667"/>
                      <a:pt x="843" y="646"/>
                      <a:pt x="864" y="621"/>
                    </a:cubicBezTo>
                    <a:cubicBezTo>
                      <a:pt x="869" y="614"/>
                      <a:pt x="875" y="607"/>
                      <a:pt x="879" y="602"/>
                    </a:cubicBezTo>
                    <a:cubicBezTo>
                      <a:pt x="897" y="578"/>
                      <a:pt x="905" y="554"/>
                      <a:pt x="910" y="528"/>
                    </a:cubicBezTo>
                    <a:cubicBezTo>
                      <a:pt x="911" y="521"/>
                      <a:pt x="911" y="513"/>
                      <a:pt x="911" y="509"/>
                    </a:cubicBezTo>
                    <a:lnTo>
                      <a:pt x="911" y="506"/>
                    </a:lnTo>
                    <a:cubicBezTo>
                      <a:pt x="907" y="325"/>
                      <a:pt x="910" y="233"/>
                      <a:pt x="907" y="68"/>
                    </a:cubicBezTo>
                    <a:lnTo>
                      <a:pt x="907" y="13"/>
                    </a:lnTo>
                    <a:cubicBezTo>
                      <a:pt x="891" y="25"/>
                      <a:pt x="874" y="37"/>
                      <a:pt x="856" y="49"/>
                    </a:cubicBezTo>
                    <a:cubicBezTo>
                      <a:pt x="839" y="59"/>
                      <a:pt x="823" y="71"/>
                      <a:pt x="805" y="79"/>
                    </a:cubicBezTo>
                    <a:cubicBezTo>
                      <a:pt x="785" y="89"/>
                      <a:pt x="766" y="99"/>
                      <a:pt x="744" y="108"/>
                    </a:cubicBezTo>
                    <a:cubicBezTo>
                      <a:pt x="701" y="125"/>
                      <a:pt x="654" y="140"/>
                      <a:pt x="605" y="150"/>
                    </a:cubicBezTo>
                    <a:cubicBezTo>
                      <a:pt x="605" y="150"/>
                      <a:pt x="512" y="158"/>
                      <a:pt x="428" y="158"/>
                    </a:cubicBezTo>
                    <a:cubicBezTo>
                      <a:pt x="386" y="158"/>
                      <a:pt x="346" y="156"/>
                      <a:pt x="320" y="150"/>
                    </a:cubicBezTo>
                    <a:cubicBezTo>
                      <a:pt x="309" y="147"/>
                      <a:pt x="300" y="145"/>
                      <a:pt x="291" y="142"/>
                    </a:cubicBezTo>
                    <a:cubicBezTo>
                      <a:pt x="287" y="142"/>
                      <a:pt x="286" y="140"/>
                      <a:pt x="281" y="140"/>
                    </a:cubicBezTo>
                    <a:cubicBezTo>
                      <a:pt x="241" y="129"/>
                      <a:pt x="199" y="115"/>
                      <a:pt x="159" y="96"/>
                    </a:cubicBezTo>
                    <a:cubicBezTo>
                      <a:pt x="142" y="88"/>
                      <a:pt x="123" y="81"/>
                      <a:pt x="107" y="71"/>
                    </a:cubicBezTo>
                    <a:cubicBezTo>
                      <a:pt x="84" y="58"/>
                      <a:pt x="63" y="43"/>
                      <a:pt x="41" y="29"/>
                    </a:cubicBezTo>
                    <a:cubicBezTo>
                      <a:pt x="28" y="20"/>
                      <a:pt x="15" y="10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25"/>
              <p:cNvSpPr/>
              <p:nvPr/>
            </p:nvSpPr>
            <p:spPr>
              <a:xfrm>
                <a:off x="3107531" y="3760161"/>
                <a:ext cx="14376" cy="1843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591" extrusionOk="0">
                    <a:moveTo>
                      <a:pt x="333" y="1"/>
                    </a:moveTo>
                    <a:cubicBezTo>
                      <a:pt x="309" y="1"/>
                      <a:pt x="284" y="8"/>
                      <a:pt x="262" y="17"/>
                    </a:cubicBezTo>
                    <a:cubicBezTo>
                      <a:pt x="221" y="36"/>
                      <a:pt x="185" y="62"/>
                      <a:pt x="153" y="95"/>
                    </a:cubicBezTo>
                    <a:cubicBezTo>
                      <a:pt x="113" y="133"/>
                      <a:pt x="80" y="181"/>
                      <a:pt x="55" y="231"/>
                    </a:cubicBezTo>
                    <a:cubicBezTo>
                      <a:pt x="28" y="282"/>
                      <a:pt x="12" y="333"/>
                      <a:pt x="5" y="391"/>
                    </a:cubicBezTo>
                    <a:cubicBezTo>
                      <a:pt x="1" y="435"/>
                      <a:pt x="2" y="484"/>
                      <a:pt x="24" y="525"/>
                    </a:cubicBezTo>
                    <a:cubicBezTo>
                      <a:pt x="34" y="543"/>
                      <a:pt x="51" y="560"/>
                      <a:pt x="70" y="572"/>
                    </a:cubicBezTo>
                    <a:cubicBezTo>
                      <a:pt x="80" y="578"/>
                      <a:pt x="90" y="583"/>
                      <a:pt x="101" y="586"/>
                    </a:cubicBezTo>
                    <a:cubicBezTo>
                      <a:pt x="110" y="589"/>
                      <a:pt x="120" y="590"/>
                      <a:pt x="129" y="590"/>
                    </a:cubicBezTo>
                    <a:cubicBezTo>
                      <a:pt x="153" y="590"/>
                      <a:pt x="177" y="583"/>
                      <a:pt x="199" y="575"/>
                    </a:cubicBezTo>
                    <a:cubicBezTo>
                      <a:pt x="242" y="556"/>
                      <a:pt x="277" y="529"/>
                      <a:pt x="310" y="497"/>
                    </a:cubicBezTo>
                    <a:cubicBezTo>
                      <a:pt x="348" y="457"/>
                      <a:pt x="383" y="411"/>
                      <a:pt x="407" y="359"/>
                    </a:cubicBezTo>
                    <a:cubicBezTo>
                      <a:pt x="433" y="309"/>
                      <a:pt x="449" y="254"/>
                      <a:pt x="456" y="198"/>
                    </a:cubicBezTo>
                    <a:cubicBezTo>
                      <a:pt x="458" y="188"/>
                      <a:pt x="458" y="175"/>
                      <a:pt x="458" y="165"/>
                    </a:cubicBezTo>
                    <a:cubicBezTo>
                      <a:pt x="461" y="131"/>
                      <a:pt x="455" y="96"/>
                      <a:pt x="439" y="67"/>
                    </a:cubicBezTo>
                    <a:cubicBezTo>
                      <a:pt x="426" y="46"/>
                      <a:pt x="406" y="26"/>
                      <a:pt x="384" y="14"/>
                    </a:cubicBezTo>
                    <a:cubicBezTo>
                      <a:pt x="377" y="10"/>
                      <a:pt x="369" y="7"/>
                      <a:pt x="361" y="4"/>
                    </a:cubicBezTo>
                    <a:cubicBezTo>
                      <a:pt x="352" y="2"/>
                      <a:pt x="343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25"/>
              <p:cNvSpPr/>
              <p:nvPr/>
            </p:nvSpPr>
            <p:spPr>
              <a:xfrm>
                <a:off x="2848638" y="3737771"/>
                <a:ext cx="273087" cy="263732"/>
              </a:xfrm>
              <a:custGeom>
                <a:avLst/>
                <a:gdLst/>
                <a:ahLst/>
                <a:cxnLst/>
                <a:rect l="l" t="t" r="r" b="b"/>
                <a:pathLst>
                  <a:path w="8757" h="8457" extrusionOk="0">
                    <a:moveTo>
                      <a:pt x="8629" y="1"/>
                    </a:moveTo>
                    <a:cubicBezTo>
                      <a:pt x="8602" y="1"/>
                      <a:pt x="8575" y="9"/>
                      <a:pt x="8551" y="19"/>
                    </a:cubicBezTo>
                    <a:cubicBezTo>
                      <a:pt x="8514" y="36"/>
                      <a:pt x="8484" y="61"/>
                      <a:pt x="8455" y="88"/>
                    </a:cubicBezTo>
                    <a:cubicBezTo>
                      <a:pt x="8425" y="123"/>
                      <a:pt x="8396" y="161"/>
                      <a:pt x="8372" y="203"/>
                    </a:cubicBezTo>
                    <a:lnTo>
                      <a:pt x="0" y="5038"/>
                    </a:lnTo>
                    <a:cubicBezTo>
                      <a:pt x="37" y="5078"/>
                      <a:pt x="68" y="5131"/>
                      <a:pt x="76" y="5186"/>
                    </a:cubicBezTo>
                    <a:cubicBezTo>
                      <a:pt x="81" y="5200"/>
                      <a:pt x="81" y="5218"/>
                      <a:pt x="81" y="5233"/>
                    </a:cubicBezTo>
                    <a:lnTo>
                      <a:pt x="81" y="5354"/>
                    </a:lnTo>
                    <a:lnTo>
                      <a:pt x="2533" y="3938"/>
                    </a:lnTo>
                    <a:lnTo>
                      <a:pt x="3251" y="3524"/>
                    </a:lnTo>
                    <a:lnTo>
                      <a:pt x="46" y="8030"/>
                    </a:lnTo>
                    <a:cubicBezTo>
                      <a:pt x="59" y="8053"/>
                      <a:pt x="69" y="8079"/>
                      <a:pt x="73" y="8103"/>
                    </a:cubicBezTo>
                    <a:cubicBezTo>
                      <a:pt x="76" y="8119"/>
                      <a:pt x="76" y="8136"/>
                      <a:pt x="76" y="8152"/>
                    </a:cubicBezTo>
                    <a:lnTo>
                      <a:pt x="76" y="8457"/>
                    </a:lnTo>
                    <a:lnTo>
                      <a:pt x="3787" y="3214"/>
                    </a:lnTo>
                    <a:lnTo>
                      <a:pt x="8042" y="757"/>
                    </a:lnTo>
                    <a:lnTo>
                      <a:pt x="8363" y="571"/>
                    </a:lnTo>
                    <a:cubicBezTo>
                      <a:pt x="8380" y="583"/>
                      <a:pt x="8402" y="588"/>
                      <a:pt x="8423" y="588"/>
                    </a:cubicBezTo>
                    <a:cubicBezTo>
                      <a:pt x="8428" y="588"/>
                      <a:pt x="8433" y="588"/>
                      <a:pt x="8438" y="587"/>
                    </a:cubicBezTo>
                    <a:cubicBezTo>
                      <a:pt x="8465" y="586"/>
                      <a:pt x="8494" y="577"/>
                      <a:pt x="8520" y="564"/>
                    </a:cubicBezTo>
                    <a:cubicBezTo>
                      <a:pt x="8587" y="532"/>
                      <a:pt x="8633" y="478"/>
                      <a:pt x="8671" y="417"/>
                    </a:cubicBezTo>
                    <a:cubicBezTo>
                      <a:pt x="8718" y="340"/>
                      <a:pt x="8757" y="253"/>
                      <a:pt x="8757" y="163"/>
                    </a:cubicBezTo>
                    <a:cubicBezTo>
                      <a:pt x="8757" y="124"/>
                      <a:pt x="8750" y="79"/>
                      <a:pt x="8725" y="48"/>
                    </a:cubicBezTo>
                    <a:cubicBezTo>
                      <a:pt x="8717" y="36"/>
                      <a:pt x="8705" y="25"/>
                      <a:pt x="8689" y="16"/>
                    </a:cubicBezTo>
                    <a:cubicBezTo>
                      <a:pt x="8675" y="9"/>
                      <a:pt x="8661" y="3"/>
                      <a:pt x="8645" y="2"/>
                    </a:cubicBezTo>
                    <a:cubicBezTo>
                      <a:pt x="8640" y="1"/>
                      <a:pt x="8634" y="1"/>
                      <a:pt x="8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25"/>
              <p:cNvSpPr/>
              <p:nvPr/>
            </p:nvSpPr>
            <p:spPr>
              <a:xfrm>
                <a:off x="3099828" y="3732126"/>
                <a:ext cx="19990" cy="11944"/>
              </a:xfrm>
              <a:custGeom>
                <a:avLst/>
                <a:gdLst/>
                <a:ahLst/>
                <a:cxnLst/>
                <a:rect l="l" t="t" r="r" b="b"/>
                <a:pathLst>
                  <a:path w="641" h="383" extrusionOk="0">
                    <a:moveTo>
                      <a:pt x="263" y="1"/>
                    </a:moveTo>
                    <a:cubicBezTo>
                      <a:pt x="236" y="1"/>
                      <a:pt x="210" y="9"/>
                      <a:pt x="186" y="19"/>
                    </a:cubicBezTo>
                    <a:cubicBezTo>
                      <a:pt x="150" y="36"/>
                      <a:pt x="118" y="61"/>
                      <a:pt x="89" y="88"/>
                    </a:cubicBezTo>
                    <a:cubicBezTo>
                      <a:pt x="55" y="121"/>
                      <a:pt x="26" y="160"/>
                      <a:pt x="0" y="202"/>
                    </a:cubicBezTo>
                    <a:cubicBezTo>
                      <a:pt x="107" y="262"/>
                      <a:pt x="212" y="324"/>
                      <a:pt x="317" y="383"/>
                    </a:cubicBezTo>
                    <a:cubicBezTo>
                      <a:pt x="341" y="341"/>
                      <a:pt x="371" y="302"/>
                      <a:pt x="406" y="269"/>
                    </a:cubicBezTo>
                    <a:cubicBezTo>
                      <a:pt x="434" y="242"/>
                      <a:pt x="466" y="217"/>
                      <a:pt x="502" y="202"/>
                    </a:cubicBezTo>
                    <a:cubicBezTo>
                      <a:pt x="525" y="190"/>
                      <a:pt x="550" y="181"/>
                      <a:pt x="576" y="181"/>
                    </a:cubicBezTo>
                    <a:cubicBezTo>
                      <a:pt x="583" y="181"/>
                      <a:pt x="589" y="182"/>
                      <a:pt x="595" y="183"/>
                    </a:cubicBezTo>
                    <a:cubicBezTo>
                      <a:pt x="611" y="184"/>
                      <a:pt x="626" y="190"/>
                      <a:pt x="640" y="197"/>
                    </a:cubicBezTo>
                    <a:cubicBezTo>
                      <a:pt x="535" y="137"/>
                      <a:pt x="430" y="75"/>
                      <a:pt x="324" y="16"/>
                    </a:cubicBezTo>
                    <a:lnTo>
                      <a:pt x="279" y="2"/>
                    </a:lnTo>
                    <a:cubicBezTo>
                      <a:pt x="274" y="1"/>
                      <a:pt x="269" y="1"/>
                      <a:pt x="2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25"/>
              <p:cNvSpPr/>
              <p:nvPr/>
            </p:nvSpPr>
            <p:spPr>
              <a:xfrm>
                <a:off x="3097708" y="3755515"/>
                <a:ext cx="21829" cy="22484"/>
              </a:xfrm>
              <a:custGeom>
                <a:avLst/>
                <a:gdLst/>
                <a:ahLst/>
                <a:cxnLst/>
                <a:rect l="l" t="t" r="r" b="b"/>
                <a:pathLst>
                  <a:path w="700" h="721" extrusionOk="0">
                    <a:moveTo>
                      <a:pt x="379" y="1"/>
                    </a:moveTo>
                    <a:lnTo>
                      <a:pt x="60" y="186"/>
                    </a:lnTo>
                    <a:cubicBezTo>
                      <a:pt x="32" y="236"/>
                      <a:pt x="11" y="293"/>
                      <a:pt x="5" y="354"/>
                    </a:cubicBezTo>
                    <a:cubicBezTo>
                      <a:pt x="1" y="425"/>
                      <a:pt x="15" y="508"/>
                      <a:pt x="71" y="540"/>
                    </a:cubicBezTo>
                    <a:cubicBezTo>
                      <a:pt x="176" y="602"/>
                      <a:pt x="281" y="662"/>
                      <a:pt x="387" y="721"/>
                    </a:cubicBezTo>
                    <a:lnTo>
                      <a:pt x="387" y="720"/>
                    </a:lnTo>
                    <a:cubicBezTo>
                      <a:pt x="367" y="707"/>
                      <a:pt x="351" y="691"/>
                      <a:pt x="340" y="671"/>
                    </a:cubicBezTo>
                    <a:cubicBezTo>
                      <a:pt x="317" y="632"/>
                      <a:pt x="317" y="584"/>
                      <a:pt x="323" y="538"/>
                    </a:cubicBezTo>
                    <a:cubicBezTo>
                      <a:pt x="328" y="481"/>
                      <a:pt x="346" y="429"/>
                      <a:pt x="370" y="379"/>
                    </a:cubicBezTo>
                    <a:cubicBezTo>
                      <a:pt x="396" y="328"/>
                      <a:pt x="428" y="281"/>
                      <a:pt x="468" y="242"/>
                    </a:cubicBezTo>
                    <a:cubicBezTo>
                      <a:pt x="500" y="209"/>
                      <a:pt x="534" y="182"/>
                      <a:pt x="577" y="165"/>
                    </a:cubicBezTo>
                    <a:cubicBezTo>
                      <a:pt x="601" y="155"/>
                      <a:pt x="625" y="148"/>
                      <a:pt x="649" y="148"/>
                    </a:cubicBezTo>
                    <a:cubicBezTo>
                      <a:pt x="658" y="148"/>
                      <a:pt x="667" y="149"/>
                      <a:pt x="676" y="152"/>
                    </a:cubicBezTo>
                    <a:cubicBezTo>
                      <a:pt x="684" y="153"/>
                      <a:pt x="692" y="157"/>
                      <a:pt x="699" y="159"/>
                    </a:cubicBezTo>
                    <a:cubicBezTo>
                      <a:pt x="600" y="101"/>
                      <a:pt x="557" y="77"/>
                      <a:pt x="455" y="17"/>
                    </a:cubicBezTo>
                    <a:cubicBezTo>
                      <a:pt x="450" y="17"/>
                      <a:pt x="444" y="17"/>
                      <a:pt x="439" y="17"/>
                    </a:cubicBezTo>
                    <a:cubicBezTo>
                      <a:pt x="417" y="17"/>
                      <a:pt x="396" y="12"/>
                      <a:pt x="37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25"/>
              <p:cNvSpPr/>
              <p:nvPr/>
            </p:nvSpPr>
            <p:spPr>
              <a:xfrm>
                <a:off x="2836975" y="3885491"/>
                <a:ext cx="5270" cy="21829"/>
              </a:xfrm>
              <a:custGeom>
                <a:avLst/>
                <a:gdLst/>
                <a:ahLst/>
                <a:cxnLst/>
                <a:rect l="l" t="t" r="r" b="b"/>
                <a:pathLst>
                  <a:path w="169" h="700" extrusionOk="0">
                    <a:moveTo>
                      <a:pt x="166" y="0"/>
                    </a:moveTo>
                    <a:cubicBezTo>
                      <a:pt x="148" y="12"/>
                      <a:pt x="131" y="25"/>
                      <a:pt x="115" y="36"/>
                    </a:cubicBezTo>
                    <a:cubicBezTo>
                      <a:pt x="97" y="46"/>
                      <a:pt x="81" y="58"/>
                      <a:pt x="62" y="67"/>
                    </a:cubicBezTo>
                    <a:cubicBezTo>
                      <a:pt x="42" y="75"/>
                      <a:pt x="22" y="87"/>
                      <a:pt x="0" y="95"/>
                    </a:cubicBezTo>
                    <a:lnTo>
                      <a:pt x="0" y="699"/>
                    </a:lnTo>
                    <a:lnTo>
                      <a:pt x="22" y="689"/>
                    </a:lnTo>
                    <a:lnTo>
                      <a:pt x="48" y="672"/>
                    </a:lnTo>
                    <a:cubicBezTo>
                      <a:pt x="76" y="655"/>
                      <a:pt x="102" y="633"/>
                      <a:pt x="122" y="610"/>
                    </a:cubicBezTo>
                    <a:cubicBezTo>
                      <a:pt x="127" y="603"/>
                      <a:pt x="133" y="596"/>
                      <a:pt x="138" y="590"/>
                    </a:cubicBezTo>
                    <a:cubicBezTo>
                      <a:pt x="154" y="567"/>
                      <a:pt x="163" y="541"/>
                      <a:pt x="167" y="517"/>
                    </a:cubicBezTo>
                    <a:cubicBezTo>
                      <a:pt x="168" y="509"/>
                      <a:pt x="168" y="502"/>
                      <a:pt x="168" y="496"/>
                    </a:cubicBezTo>
                    <a:lnTo>
                      <a:pt x="168" y="494"/>
                    </a:lnTo>
                    <a:cubicBezTo>
                      <a:pt x="166" y="312"/>
                      <a:pt x="167" y="220"/>
                      <a:pt x="166" y="55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25"/>
              <p:cNvSpPr/>
              <p:nvPr/>
            </p:nvSpPr>
            <p:spPr>
              <a:xfrm>
                <a:off x="2836975" y="3922757"/>
                <a:ext cx="6611" cy="7671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2460" extrusionOk="0">
                    <a:moveTo>
                      <a:pt x="177" y="0"/>
                    </a:moveTo>
                    <a:cubicBezTo>
                      <a:pt x="120" y="27"/>
                      <a:pt x="61" y="45"/>
                      <a:pt x="0" y="59"/>
                    </a:cubicBezTo>
                    <a:lnTo>
                      <a:pt x="0" y="2460"/>
                    </a:lnTo>
                    <a:cubicBezTo>
                      <a:pt x="6" y="2457"/>
                      <a:pt x="12" y="2456"/>
                      <a:pt x="19" y="2451"/>
                    </a:cubicBezTo>
                    <a:cubicBezTo>
                      <a:pt x="36" y="2444"/>
                      <a:pt x="51" y="2437"/>
                      <a:pt x="62" y="2430"/>
                    </a:cubicBezTo>
                    <a:cubicBezTo>
                      <a:pt x="76" y="2423"/>
                      <a:pt x="89" y="2414"/>
                      <a:pt x="102" y="2405"/>
                    </a:cubicBezTo>
                    <a:cubicBezTo>
                      <a:pt x="114" y="2395"/>
                      <a:pt x="125" y="2387"/>
                      <a:pt x="135" y="2378"/>
                    </a:cubicBezTo>
                    <a:cubicBezTo>
                      <a:pt x="147" y="2369"/>
                      <a:pt x="156" y="2358"/>
                      <a:pt x="166" y="2349"/>
                    </a:cubicBezTo>
                    <a:cubicBezTo>
                      <a:pt x="170" y="2342"/>
                      <a:pt x="176" y="2335"/>
                      <a:pt x="180" y="2329"/>
                    </a:cubicBezTo>
                    <a:cubicBezTo>
                      <a:pt x="196" y="2306"/>
                      <a:pt x="204" y="2280"/>
                      <a:pt x="210" y="2256"/>
                    </a:cubicBezTo>
                    <a:cubicBezTo>
                      <a:pt x="212" y="2247"/>
                      <a:pt x="212" y="2236"/>
                      <a:pt x="212" y="2227"/>
                    </a:cubicBezTo>
                    <a:lnTo>
                      <a:pt x="212" y="2224"/>
                    </a:lnTo>
                    <a:cubicBezTo>
                      <a:pt x="210" y="2072"/>
                      <a:pt x="209" y="1932"/>
                      <a:pt x="204" y="1797"/>
                    </a:cubicBezTo>
                    <a:cubicBezTo>
                      <a:pt x="196" y="1178"/>
                      <a:pt x="189" y="700"/>
                      <a:pt x="177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25"/>
              <p:cNvSpPr/>
              <p:nvPr/>
            </p:nvSpPr>
            <p:spPr>
              <a:xfrm>
                <a:off x="2836975" y="4029002"/>
                <a:ext cx="14189" cy="48081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15418" extrusionOk="0">
                    <a:moveTo>
                      <a:pt x="222" y="0"/>
                    </a:moveTo>
                    <a:cubicBezTo>
                      <a:pt x="203" y="10"/>
                      <a:pt x="183" y="22"/>
                      <a:pt x="163" y="31"/>
                    </a:cubicBezTo>
                    <a:cubicBezTo>
                      <a:pt x="110" y="59"/>
                      <a:pt x="55" y="78"/>
                      <a:pt x="0" y="91"/>
                    </a:cubicBezTo>
                    <a:lnTo>
                      <a:pt x="0" y="15418"/>
                    </a:lnTo>
                    <a:cubicBezTo>
                      <a:pt x="88" y="15396"/>
                      <a:pt x="170" y="15366"/>
                      <a:pt x="239" y="15326"/>
                    </a:cubicBezTo>
                    <a:cubicBezTo>
                      <a:pt x="306" y="15287"/>
                      <a:pt x="361" y="15240"/>
                      <a:pt x="398" y="15188"/>
                    </a:cubicBezTo>
                    <a:cubicBezTo>
                      <a:pt x="434" y="15136"/>
                      <a:pt x="455" y="15080"/>
                      <a:pt x="455" y="15024"/>
                    </a:cubicBezTo>
                    <a:lnTo>
                      <a:pt x="455" y="15020"/>
                    </a:lnTo>
                    <a:cubicBezTo>
                      <a:pt x="453" y="14889"/>
                      <a:pt x="450" y="14757"/>
                      <a:pt x="449" y="14624"/>
                    </a:cubicBezTo>
                    <a:cubicBezTo>
                      <a:pt x="374" y="9663"/>
                      <a:pt x="299" y="4982"/>
                      <a:pt x="225" y="3"/>
                    </a:cubicBez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25"/>
              <p:cNvSpPr/>
              <p:nvPr/>
            </p:nvSpPr>
            <p:spPr>
              <a:xfrm>
                <a:off x="2805042" y="3844078"/>
                <a:ext cx="46216" cy="46185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481" extrusionOk="0">
                    <a:moveTo>
                      <a:pt x="741" y="0"/>
                    </a:moveTo>
                    <a:cubicBezTo>
                      <a:pt x="331" y="0"/>
                      <a:pt x="1" y="331"/>
                      <a:pt x="1" y="740"/>
                    </a:cubicBezTo>
                    <a:cubicBezTo>
                      <a:pt x="1" y="979"/>
                      <a:pt x="114" y="1193"/>
                      <a:pt x="292" y="1328"/>
                    </a:cubicBezTo>
                    <a:cubicBezTo>
                      <a:pt x="416" y="1423"/>
                      <a:pt x="573" y="1481"/>
                      <a:pt x="741" y="1481"/>
                    </a:cubicBezTo>
                    <a:cubicBezTo>
                      <a:pt x="758" y="1481"/>
                      <a:pt x="773" y="1481"/>
                      <a:pt x="788" y="1479"/>
                    </a:cubicBezTo>
                    <a:cubicBezTo>
                      <a:pt x="1026" y="1465"/>
                      <a:pt x="1233" y="1339"/>
                      <a:pt x="1356" y="1155"/>
                    </a:cubicBezTo>
                    <a:cubicBezTo>
                      <a:pt x="1435" y="1035"/>
                      <a:pt x="1481" y="893"/>
                      <a:pt x="1481" y="740"/>
                    </a:cubicBezTo>
                    <a:cubicBezTo>
                      <a:pt x="1481" y="561"/>
                      <a:pt x="1420" y="397"/>
                      <a:pt x="1315" y="272"/>
                    </a:cubicBezTo>
                    <a:cubicBezTo>
                      <a:pt x="1306" y="260"/>
                      <a:pt x="1299" y="252"/>
                      <a:pt x="1289" y="243"/>
                    </a:cubicBezTo>
                    <a:cubicBezTo>
                      <a:pt x="1155" y="95"/>
                      <a:pt x="961" y="2"/>
                      <a:pt x="7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25"/>
              <p:cNvSpPr/>
              <p:nvPr/>
            </p:nvSpPr>
            <p:spPr>
              <a:xfrm>
                <a:off x="2805042" y="3844016"/>
                <a:ext cx="39044" cy="42942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377" extrusionOk="0">
                    <a:moveTo>
                      <a:pt x="741" y="1"/>
                    </a:moveTo>
                    <a:cubicBezTo>
                      <a:pt x="331" y="1"/>
                      <a:pt x="1" y="331"/>
                      <a:pt x="1" y="741"/>
                    </a:cubicBezTo>
                    <a:cubicBezTo>
                      <a:pt x="1" y="980"/>
                      <a:pt x="114" y="1194"/>
                      <a:pt x="292" y="1329"/>
                    </a:cubicBezTo>
                    <a:cubicBezTo>
                      <a:pt x="372" y="1361"/>
                      <a:pt x="459" y="1376"/>
                      <a:pt x="550" y="1376"/>
                    </a:cubicBezTo>
                    <a:cubicBezTo>
                      <a:pt x="566" y="1376"/>
                      <a:pt x="580" y="1376"/>
                      <a:pt x="594" y="1375"/>
                    </a:cubicBezTo>
                    <a:cubicBezTo>
                      <a:pt x="817" y="1362"/>
                      <a:pt x="1013" y="1244"/>
                      <a:pt x="1132" y="1067"/>
                    </a:cubicBezTo>
                    <a:cubicBezTo>
                      <a:pt x="1207" y="957"/>
                      <a:pt x="1251" y="822"/>
                      <a:pt x="1251" y="676"/>
                    </a:cubicBezTo>
                    <a:cubicBezTo>
                      <a:pt x="1251" y="507"/>
                      <a:pt x="1192" y="351"/>
                      <a:pt x="1092" y="229"/>
                    </a:cubicBezTo>
                    <a:cubicBezTo>
                      <a:pt x="1085" y="219"/>
                      <a:pt x="1076" y="211"/>
                      <a:pt x="1069" y="202"/>
                    </a:cubicBezTo>
                    <a:cubicBezTo>
                      <a:pt x="983" y="108"/>
                      <a:pt x="870" y="37"/>
                      <a:pt x="745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25"/>
              <p:cNvSpPr/>
              <p:nvPr/>
            </p:nvSpPr>
            <p:spPr>
              <a:xfrm>
                <a:off x="2808410" y="3851656"/>
                <a:ext cx="25728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3" extrusionOk="0">
                    <a:moveTo>
                      <a:pt x="413" y="0"/>
                    </a:moveTo>
                    <a:cubicBezTo>
                      <a:pt x="186" y="0"/>
                      <a:pt x="0" y="183"/>
                      <a:pt x="0" y="411"/>
                    </a:cubicBezTo>
                    <a:cubicBezTo>
                      <a:pt x="0" y="637"/>
                      <a:pt x="184" y="822"/>
                      <a:pt x="413" y="822"/>
                    </a:cubicBezTo>
                    <a:cubicBezTo>
                      <a:pt x="639" y="822"/>
                      <a:pt x="824" y="640"/>
                      <a:pt x="824" y="411"/>
                    </a:cubicBezTo>
                    <a:cubicBezTo>
                      <a:pt x="824" y="186"/>
                      <a:pt x="639" y="0"/>
                      <a:pt x="41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25"/>
              <p:cNvSpPr/>
              <p:nvPr/>
            </p:nvSpPr>
            <p:spPr>
              <a:xfrm>
                <a:off x="2810999" y="3855804"/>
                <a:ext cx="11351" cy="11383"/>
              </a:xfrm>
              <a:custGeom>
                <a:avLst/>
                <a:gdLst/>
                <a:ahLst/>
                <a:cxnLst/>
                <a:rect l="l" t="t" r="r" b="b"/>
                <a:pathLst>
                  <a:path w="364" h="365" extrusionOk="0">
                    <a:moveTo>
                      <a:pt x="182" y="1"/>
                    </a:moveTo>
                    <a:cubicBezTo>
                      <a:pt x="81" y="1"/>
                      <a:pt x="1" y="83"/>
                      <a:pt x="1" y="183"/>
                    </a:cubicBezTo>
                    <a:cubicBezTo>
                      <a:pt x="1" y="284"/>
                      <a:pt x="81" y="364"/>
                      <a:pt x="182" y="364"/>
                    </a:cubicBezTo>
                    <a:cubicBezTo>
                      <a:pt x="283" y="364"/>
                      <a:pt x="363" y="284"/>
                      <a:pt x="363" y="183"/>
                    </a:cubicBezTo>
                    <a:cubicBezTo>
                      <a:pt x="363" y="83"/>
                      <a:pt x="283" y="2"/>
                      <a:pt x="1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25"/>
              <p:cNvSpPr/>
              <p:nvPr/>
            </p:nvSpPr>
            <p:spPr>
              <a:xfrm>
                <a:off x="2843056" y="3900959"/>
                <a:ext cx="8108" cy="21518"/>
              </a:xfrm>
              <a:custGeom>
                <a:avLst/>
                <a:gdLst/>
                <a:ahLst/>
                <a:cxnLst/>
                <a:rect l="l" t="t" r="r" b="b"/>
                <a:pathLst>
                  <a:path w="260" h="690" extrusionOk="0">
                    <a:moveTo>
                      <a:pt x="260" y="0"/>
                    </a:moveTo>
                    <a:cubicBezTo>
                      <a:pt x="258" y="59"/>
                      <a:pt x="237" y="121"/>
                      <a:pt x="202" y="169"/>
                    </a:cubicBezTo>
                    <a:cubicBezTo>
                      <a:pt x="153" y="239"/>
                      <a:pt x="81" y="289"/>
                      <a:pt x="1" y="324"/>
                    </a:cubicBezTo>
                    <a:lnTo>
                      <a:pt x="1" y="689"/>
                    </a:lnTo>
                    <a:cubicBezTo>
                      <a:pt x="12" y="683"/>
                      <a:pt x="25" y="676"/>
                      <a:pt x="38" y="669"/>
                    </a:cubicBezTo>
                    <a:cubicBezTo>
                      <a:pt x="143" y="610"/>
                      <a:pt x="239" y="518"/>
                      <a:pt x="255" y="409"/>
                    </a:cubicBezTo>
                    <a:lnTo>
                      <a:pt x="260" y="366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25"/>
              <p:cNvSpPr/>
              <p:nvPr/>
            </p:nvSpPr>
            <p:spPr>
              <a:xfrm>
                <a:off x="2843056" y="3992017"/>
                <a:ext cx="8108" cy="37609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206" extrusionOk="0">
                    <a:moveTo>
                      <a:pt x="257" y="0"/>
                    </a:moveTo>
                    <a:cubicBezTo>
                      <a:pt x="252" y="88"/>
                      <a:pt x="198" y="182"/>
                      <a:pt x="129" y="249"/>
                    </a:cubicBezTo>
                    <a:cubicBezTo>
                      <a:pt x="90" y="285"/>
                      <a:pt x="47" y="314"/>
                      <a:pt x="1" y="335"/>
                    </a:cubicBezTo>
                    <a:lnTo>
                      <a:pt x="1" y="1205"/>
                    </a:lnTo>
                    <a:cubicBezTo>
                      <a:pt x="9" y="1199"/>
                      <a:pt x="18" y="1195"/>
                      <a:pt x="27" y="1191"/>
                    </a:cubicBezTo>
                    <a:cubicBezTo>
                      <a:pt x="152" y="1119"/>
                      <a:pt x="260" y="1011"/>
                      <a:pt x="260" y="883"/>
                    </a:cubicBezTo>
                    <a:cubicBezTo>
                      <a:pt x="260" y="692"/>
                      <a:pt x="257" y="498"/>
                      <a:pt x="257" y="305"/>
                    </a:cubicBezTo>
                    <a:lnTo>
                      <a:pt x="2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25"/>
              <p:cNvSpPr/>
              <p:nvPr/>
            </p:nvSpPr>
            <p:spPr>
              <a:xfrm>
                <a:off x="2816924" y="3887269"/>
                <a:ext cx="5582" cy="21081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76" extrusionOk="0">
                    <a:moveTo>
                      <a:pt x="5" y="1"/>
                    </a:moveTo>
                    <a:lnTo>
                      <a:pt x="1" y="596"/>
                    </a:lnTo>
                    <a:cubicBezTo>
                      <a:pt x="12" y="605"/>
                      <a:pt x="22" y="612"/>
                      <a:pt x="35" y="619"/>
                    </a:cubicBezTo>
                    <a:cubicBezTo>
                      <a:pt x="48" y="626"/>
                      <a:pt x="62" y="635"/>
                      <a:pt x="78" y="641"/>
                    </a:cubicBezTo>
                    <a:cubicBezTo>
                      <a:pt x="93" y="648"/>
                      <a:pt x="108" y="654"/>
                      <a:pt x="126" y="661"/>
                    </a:cubicBezTo>
                    <a:cubicBezTo>
                      <a:pt x="142" y="665"/>
                      <a:pt x="157" y="671"/>
                      <a:pt x="176" y="675"/>
                    </a:cubicBezTo>
                    <a:lnTo>
                      <a:pt x="179" y="71"/>
                    </a:lnTo>
                    <a:cubicBezTo>
                      <a:pt x="137" y="60"/>
                      <a:pt x="95" y="46"/>
                      <a:pt x="57" y="28"/>
                    </a:cubicBezTo>
                    <a:cubicBezTo>
                      <a:pt x="38" y="18"/>
                      <a:pt x="21" y="1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25"/>
              <p:cNvSpPr/>
              <p:nvPr/>
            </p:nvSpPr>
            <p:spPr>
              <a:xfrm>
                <a:off x="2816425" y="3923910"/>
                <a:ext cx="5863" cy="7643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451" extrusionOk="0">
                    <a:moveTo>
                      <a:pt x="14" y="1"/>
                    </a:moveTo>
                    <a:lnTo>
                      <a:pt x="1" y="2376"/>
                    </a:lnTo>
                    <a:cubicBezTo>
                      <a:pt x="14" y="2384"/>
                      <a:pt x="25" y="2391"/>
                      <a:pt x="40" y="2399"/>
                    </a:cubicBezTo>
                    <a:cubicBezTo>
                      <a:pt x="54" y="2406"/>
                      <a:pt x="70" y="2413"/>
                      <a:pt x="86" y="2420"/>
                    </a:cubicBezTo>
                    <a:cubicBezTo>
                      <a:pt x="101" y="2427"/>
                      <a:pt x="117" y="2433"/>
                      <a:pt x="133" y="2437"/>
                    </a:cubicBezTo>
                    <a:cubicBezTo>
                      <a:pt x="146" y="2442"/>
                      <a:pt x="160" y="2447"/>
                      <a:pt x="175" y="2450"/>
                    </a:cubicBezTo>
                    <a:lnTo>
                      <a:pt x="188" y="44"/>
                    </a:lnTo>
                    <a:cubicBezTo>
                      <a:pt x="130" y="35"/>
                      <a:pt x="71" y="2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25"/>
              <p:cNvSpPr/>
              <p:nvPr/>
            </p:nvSpPr>
            <p:spPr>
              <a:xfrm>
                <a:off x="2813618" y="4030935"/>
                <a:ext cx="8077" cy="478846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5355" extrusionOk="0">
                    <a:moveTo>
                      <a:pt x="85" y="0"/>
                    </a:moveTo>
                    <a:lnTo>
                      <a:pt x="0" y="15293"/>
                    </a:lnTo>
                    <a:cubicBezTo>
                      <a:pt x="53" y="15318"/>
                      <a:pt x="112" y="15337"/>
                      <a:pt x="176" y="15354"/>
                    </a:cubicBezTo>
                    <a:lnTo>
                      <a:pt x="259" y="45"/>
                    </a:lnTo>
                    <a:cubicBezTo>
                      <a:pt x="201" y="36"/>
                      <a:pt x="143" y="22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25"/>
              <p:cNvSpPr/>
              <p:nvPr/>
            </p:nvSpPr>
            <p:spPr>
              <a:xfrm>
                <a:off x="3652478" y="4392986"/>
                <a:ext cx="159854" cy="110208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3534" extrusionOk="0">
                    <a:moveTo>
                      <a:pt x="3042" y="1"/>
                    </a:moveTo>
                    <a:lnTo>
                      <a:pt x="2641" y="339"/>
                    </a:lnTo>
                    <a:lnTo>
                      <a:pt x="0" y="2560"/>
                    </a:lnTo>
                    <a:lnTo>
                      <a:pt x="1506" y="3430"/>
                    </a:lnTo>
                    <a:cubicBezTo>
                      <a:pt x="1592" y="3480"/>
                      <a:pt x="1685" y="3510"/>
                      <a:pt x="1790" y="3523"/>
                    </a:cubicBezTo>
                    <a:cubicBezTo>
                      <a:pt x="1842" y="3530"/>
                      <a:pt x="1893" y="3533"/>
                      <a:pt x="1944" y="3533"/>
                    </a:cubicBezTo>
                    <a:cubicBezTo>
                      <a:pt x="2096" y="3533"/>
                      <a:pt x="2244" y="3503"/>
                      <a:pt x="2387" y="3444"/>
                    </a:cubicBezTo>
                    <a:cubicBezTo>
                      <a:pt x="2482" y="3404"/>
                      <a:pt x="2568" y="3352"/>
                      <a:pt x="2643" y="3289"/>
                    </a:cubicBezTo>
                    <a:lnTo>
                      <a:pt x="5126" y="1203"/>
                    </a:lnTo>
                    <a:cubicBezTo>
                      <a:pt x="4431" y="802"/>
                      <a:pt x="3738" y="402"/>
                      <a:pt x="30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25"/>
              <p:cNvSpPr/>
              <p:nvPr/>
            </p:nvSpPr>
            <p:spPr>
              <a:xfrm>
                <a:off x="3686188" y="4308881"/>
                <a:ext cx="141081" cy="63617"/>
              </a:xfrm>
              <a:custGeom>
                <a:avLst/>
                <a:gdLst/>
                <a:ahLst/>
                <a:cxnLst/>
                <a:rect l="l" t="t" r="r" b="b"/>
                <a:pathLst>
                  <a:path w="4524" h="2040" extrusionOk="0">
                    <a:moveTo>
                      <a:pt x="0" y="1"/>
                    </a:moveTo>
                    <a:lnTo>
                      <a:pt x="1507" y="871"/>
                    </a:lnTo>
                    <a:cubicBezTo>
                      <a:pt x="1589" y="917"/>
                      <a:pt x="1672" y="963"/>
                      <a:pt x="1756" y="1007"/>
                    </a:cubicBezTo>
                    <a:cubicBezTo>
                      <a:pt x="1926" y="1093"/>
                      <a:pt x="2095" y="1175"/>
                      <a:pt x="2269" y="1253"/>
                    </a:cubicBezTo>
                    <a:cubicBezTo>
                      <a:pt x="2355" y="1290"/>
                      <a:pt x="2443" y="1326"/>
                      <a:pt x="2532" y="1356"/>
                    </a:cubicBezTo>
                    <a:lnTo>
                      <a:pt x="4523" y="2039"/>
                    </a:lnTo>
                    <a:cubicBezTo>
                      <a:pt x="3830" y="1640"/>
                      <a:pt x="3135" y="1239"/>
                      <a:pt x="2442" y="837"/>
                    </a:cubicBezTo>
                    <a:lnTo>
                      <a:pt x="1639" y="56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25"/>
              <p:cNvSpPr/>
              <p:nvPr/>
            </p:nvSpPr>
            <p:spPr>
              <a:xfrm>
                <a:off x="3724327" y="4351698"/>
                <a:ext cx="95676" cy="78804"/>
              </a:xfrm>
              <a:custGeom>
                <a:avLst/>
                <a:gdLst/>
                <a:ahLst/>
                <a:cxnLst/>
                <a:rect l="l" t="t" r="r" b="b"/>
                <a:pathLst>
                  <a:path w="3068" h="2527" extrusionOk="0">
                    <a:moveTo>
                      <a:pt x="99" y="1"/>
                    </a:moveTo>
                    <a:cubicBezTo>
                      <a:pt x="94" y="17"/>
                      <a:pt x="91" y="31"/>
                      <a:pt x="87" y="47"/>
                    </a:cubicBezTo>
                    <a:cubicBezTo>
                      <a:pt x="73" y="103"/>
                      <a:pt x="63" y="159"/>
                      <a:pt x="51" y="213"/>
                    </a:cubicBezTo>
                    <a:cubicBezTo>
                      <a:pt x="41" y="270"/>
                      <a:pt x="31" y="324"/>
                      <a:pt x="24" y="377"/>
                    </a:cubicBezTo>
                    <a:cubicBezTo>
                      <a:pt x="17" y="432"/>
                      <a:pt x="12" y="484"/>
                      <a:pt x="8" y="537"/>
                    </a:cubicBezTo>
                    <a:cubicBezTo>
                      <a:pt x="4" y="590"/>
                      <a:pt x="1" y="640"/>
                      <a:pt x="1" y="692"/>
                    </a:cubicBezTo>
                    <a:cubicBezTo>
                      <a:pt x="1" y="727"/>
                      <a:pt x="1" y="760"/>
                      <a:pt x="4" y="793"/>
                    </a:cubicBezTo>
                    <a:cubicBezTo>
                      <a:pt x="5" y="842"/>
                      <a:pt x="11" y="892"/>
                      <a:pt x="15" y="939"/>
                    </a:cubicBezTo>
                    <a:cubicBezTo>
                      <a:pt x="21" y="987"/>
                      <a:pt x="30" y="1033"/>
                      <a:pt x="40" y="1079"/>
                    </a:cubicBezTo>
                    <a:cubicBezTo>
                      <a:pt x="48" y="1123"/>
                      <a:pt x="58" y="1167"/>
                      <a:pt x="73" y="1210"/>
                    </a:cubicBezTo>
                    <a:cubicBezTo>
                      <a:pt x="86" y="1251"/>
                      <a:pt x="100" y="1292"/>
                      <a:pt x="116" y="1331"/>
                    </a:cubicBezTo>
                    <a:cubicBezTo>
                      <a:pt x="132" y="1368"/>
                      <a:pt x="150" y="1405"/>
                      <a:pt x="171" y="1440"/>
                    </a:cubicBezTo>
                    <a:cubicBezTo>
                      <a:pt x="199" y="1492"/>
                      <a:pt x="234" y="1542"/>
                      <a:pt x="267" y="1585"/>
                    </a:cubicBezTo>
                    <a:cubicBezTo>
                      <a:pt x="288" y="1612"/>
                      <a:pt x="311" y="1637"/>
                      <a:pt x="337" y="1663"/>
                    </a:cubicBezTo>
                    <a:lnTo>
                      <a:pt x="738" y="1325"/>
                    </a:lnTo>
                    <a:cubicBezTo>
                      <a:pt x="1431" y="1726"/>
                      <a:pt x="2127" y="2126"/>
                      <a:pt x="2820" y="2527"/>
                    </a:cubicBezTo>
                    <a:cubicBezTo>
                      <a:pt x="2809" y="2410"/>
                      <a:pt x="2806" y="2291"/>
                      <a:pt x="2816" y="2173"/>
                    </a:cubicBezTo>
                    <a:cubicBezTo>
                      <a:pt x="2832" y="1936"/>
                      <a:pt x="2875" y="1701"/>
                      <a:pt x="2947" y="1477"/>
                    </a:cubicBezTo>
                    <a:cubicBezTo>
                      <a:pt x="2983" y="1364"/>
                      <a:pt x="3021" y="1253"/>
                      <a:pt x="3067" y="1144"/>
                    </a:cubicBezTo>
                    <a:lnTo>
                      <a:pt x="1076" y="461"/>
                    </a:lnTo>
                    <a:cubicBezTo>
                      <a:pt x="986" y="429"/>
                      <a:pt x="898" y="396"/>
                      <a:pt x="812" y="356"/>
                    </a:cubicBezTo>
                    <a:cubicBezTo>
                      <a:pt x="639" y="278"/>
                      <a:pt x="468" y="196"/>
                      <a:pt x="300" y="110"/>
                    </a:cubicBezTo>
                    <a:cubicBezTo>
                      <a:pt x="231" y="74"/>
                      <a:pt x="165" y="38"/>
                      <a:pt x="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25"/>
              <p:cNvSpPr/>
              <p:nvPr/>
            </p:nvSpPr>
            <p:spPr>
              <a:xfrm>
                <a:off x="3729129" y="4447122"/>
                <a:ext cx="107183" cy="131258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4209" extrusionOk="0">
                    <a:moveTo>
                      <a:pt x="2557" y="0"/>
                    </a:moveTo>
                    <a:lnTo>
                      <a:pt x="523" y="1714"/>
                    </a:lnTo>
                    <a:lnTo>
                      <a:pt x="1" y="3268"/>
                    </a:lnTo>
                    <a:lnTo>
                      <a:pt x="1506" y="4138"/>
                    </a:lnTo>
                    <a:cubicBezTo>
                      <a:pt x="1582" y="4181"/>
                      <a:pt x="1671" y="4208"/>
                      <a:pt x="1759" y="4208"/>
                    </a:cubicBezTo>
                    <a:lnTo>
                      <a:pt x="1772" y="4208"/>
                    </a:lnTo>
                    <a:cubicBezTo>
                      <a:pt x="1886" y="4205"/>
                      <a:pt x="1995" y="4161"/>
                      <a:pt x="2087" y="4090"/>
                    </a:cubicBezTo>
                    <a:cubicBezTo>
                      <a:pt x="2203" y="4000"/>
                      <a:pt x="2284" y="3864"/>
                      <a:pt x="2331" y="3726"/>
                    </a:cubicBezTo>
                    <a:lnTo>
                      <a:pt x="3437" y="439"/>
                    </a:lnTo>
                    <a:cubicBezTo>
                      <a:pt x="3359" y="427"/>
                      <a:pt x="3282" y="405"/>
                      <a:pt x="3208" y="370"/>
                    </a:cubicBezTo>
                    <a:cubicBezTo>
                      <a:pt x="3185" y="358"/>
                      <a:pt x="3164" y="348"/>
                      <a:pt x="3142" y="335"/>
                    </a:cubicBezTo>
                    <a:cubicBezTo>
                      <a:pt x="2842" y="162"/>
                      <a:pt x="2857" y="173"/>
                      <a:pt x="25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25"/>
              <p:cNvSpPr/>
              <p:nvPr/>
            </p:nvSpPr>
            <p:spPr>
              <a:xfrm>
                <a:off x="3737299" y="4276824"/>
                <a:ext cx="121029" cy="95676"/>
              </a:xfrm>
              <a:custGeom>
                <a:avLst/>
                <a:gdLst/>
                <a:ahLst/>
                <a:cxnLst/>
                <a:rect l="l" t="t" r="r" b="b"/>
                <a:pathLst>
                  <a:path w="3881" h="3068" extrusionOk="0">
                    <a:moveTo>
                      <a:pt x="1797" y="1"/>
                    </a:moveTo>
                    <a:cubicBezTo>
                      <a:pt x="1787" y="2"/>
                      <a:pt x="1777" y="4"/>
                      <a:pt x="1767" y="5"/>
                    </a:cubicBezTo>
                    <a:cubicBezTo>
                      <a:pt x="1724" y="15"/>
                      <a:pt x="1682" y="25"/>
                      <a:pt x="1639" y="40"/>
                    </a:cubicBezTo>
                    <a:cubicBezTo>
                      <a:pt x="1596" y="54"/>
                      <a:pt x="1553" y="68"/>
                      <a:pt x="1510" y="87"/>
                    </a:cubicBezTo>
                    <a:cubicBezTo>
                      <a:pt x="1465" y="104"/>
                      <a:pt x="1424" y="124"/>
                      <a:pt x="1379" y="146"/>
                    </a:cubicBezTo>
                    <a:cubicBezTo>
                      <a:pt x="1349" y="160"/>
                      <a:pt x="1322" y="176"/>
                      <a:pt x="1291" y="192"/>
                    </a:cubicBezTo>
                    <a:cubicBezTo>
                      <a:pt x="1271" y="204"/>
                      <a:pt x="1251" y="214"/>
                      <a:pt x="1231" y="227"/>
                    </a:cubicBezTo>
                    <a:cubicBezTo>
                      <a:pt x="1188" y="254"/>
                      <a:pt x="1142" y="283"/>
                      <a:pt x="1099" y="313"/>
                    </a:cubicBezTo>
                    <a:cubicBezTo>
                      <a:pt x="1056" y="343"/>
                      <a:pt x="1008" y="377"/>
                      <a:pt x="965" y="411"/>
                    </a:cubicBezTo>
                    <a:cubicBezTo>
                      <a:pt x="922" y="444"/>
                      <a:pt x="877" y="482"/>
                      <a:pt x="834" y="518"/>
                    </a:cubicBezTo>
                    <a:cubicBezTo>
                      <a:pt x="791" y="556"/>
                      <a:pt x="748" y="595"/>
                      <a:pt x="706" y="636"/>
                    </a:cubicBezTo>
                    <a:cubicBezTo>
                      <a:pt x="666" y="678"/>
                      <a:pt x="623" y="721"/>
                      <a:pt x="583" y="764"/>
                    </a:cubicBezTo>
                    <a:cubicBezTo>
                      <a:pt x="522" y="830"/>
                      <a:pt x="462" y="901"/>
                      <a:pt x="404" y="973"/>
                    </a:cubicBezTo>
                    <a:cubicBezTo>
                      <a:pt x="347" y="1045"/>
                      <a:pt x="292" y="1119"/>
                      <a:pt x="239" y="1197"/>
                    </a:cubicBezTo>
                    <a:cubicBezTo>
                      <a:pt x="187" y="1275"/>
                      <a:pt x="137" y="1354"/>
                      <a:pt x="88" y="1434"/>
                    </a:cubicBezTo>
                    <a:cubicBezTo>
                      <a:pt x="56" y="1489"/>
                      <a:pt x="28" y="1539"/>
                      <a:pt x="0" y="1591"/>
                    </a:cubicBezTo>
                    <a:lnTo>
                      <a:pt x="803" y="1865"/>
                    </a:lnTo>
                    <a:cubicBezTo>
                      <a:pt x="1496" y="2267"/>
                      <a:pt x="2190" y="2668"/>
                      <a:pt x="2884" y="3067"/>
                    </a:cubicBezTo>
                    <a:cubicBezTo>
                      <a:pt x="2948" y="2958"/>
                      <a:pt x="3017" y="2852"/>
                      <a:pt x="3090" y="2750"/>
                    </a:cubicBezTo>
                    <a:cubicBezTo>
                      <a:pt x="3235" y="2543"/>
                      <a:pt x="3400" y="2353"/>
                      <a:pt x="3587" y="2180"/>
                    </a:cubicBezTo>
                    <a:cubicBezTo>
                      <a:pt x="3681" y="2094"/>
                      <a:pt x="3779" y="2015"/>
                      <a:pt x="3881" y="1942"/>
                    </a:cubicBezTo>
                    <a:cubicBezTo>
                      <a:pt x="3186" y="1541"/>
                      <a:pt x="2493" y="1139"/>
                      <a:pt x="1797" y="738"/>
                    </a:cubicBezTo>
                    <a:lnTo>
                      <a:pt x="17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25"/>
              <p:cNvSpPr/>
              <p:nvPr/>
            </p:nvSpPr>
            <p:spPr>
              <a:xfrm>
                <a:off x="3793307" y="4187449"/>
                <a:ext cx="6499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4808" extrusionOk="0">
                    <a:moveTo>
                      <a:pt x="1" y="0"/>
                    </a:moveTo>
                    <a:lnTo>
                      <a:pt x="1" y="2867"/>
                    </a:lnTo>
                    <a:lnTo>
                      <a:pt x="0" y="2867"/>
                    </a:lnTo>
                    <a:lnTo>
                      <a:pt x="0" y="3604"/>
                    </a:lnTo>
                    <a:cubicBezTo>
                      <a:pt x="693" y="4005"/>
                      <a:pt x="1389" y="4407"/>
                      <a:pt x="2083" y="4808"/>
                    </a:cubicBezTo>
                    <a:lnTo>
                      <a:pt x="2083" y="1868"/>
                    </a:lnTo>
                    <a:cubicBezTo>
                      <a:pt x="2083" y="1768"/>
                      <a:pt x="2066" y="1671"/>
                      <a:pt x="2036" y="1574"/>
                    </a:cubicBezTo>
                    <a:cubicBezTo>
                      <a:pt x="1973" y="1380"/>
                      <a:pt x="1873" y="1209"/>
                      <a:pt x="1737" y="1057"/>
                    </a:cubicBezTo>
                    <a:cubicBezTo>
                      <a:pt x="1669" y="981"/>
                      <a:pt x="1592" y="919"/>
                      <a:pt x="1507" y="87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25"/>
              <p:cNvSpPr/>
              <p:nvPr/>
            </p:nvSpPr>
            <p:spPr>
              <a:xfrm>
                <a:off x="3808930" y="4442163"/>
                <a:ext cx="18243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6" extrusionOk="0">
                    <a:moveTo>
                      <a:pt x="191" y="1"/>
                    </a:moveTo>
                    <a:lnTo>
                      <a:pt x="1" y="162"/>
                    </a:lnTo>
                    <a:cubicBezTo>
                      <a:pt x="295" y="332"/>
                      <a:pt x="284" y="322"/>
                      <a:pt x="571" y="488"/>
                    </a:cubicBezTo>
                    <a:lnTo>
                      <a:pt x="571" y="488"/>
                    </a:lnTo>
                    <a:cubicBezTo>
                      <a:pt x="458" y="421"/>
                      <a:pt x="368" y="330"/>
                      <a:pt x="297" y="217"/>
                    </a:cubicBezTo>
                    <a:cubicBezTo>
                      <a:pt x="254" y="148"/>
                      <a:pt x="218" y="76"/>
                      <a:pt x="191" y="1"/>
                    </a:cubicBezTo>
                    <a:close/>
                    <a:moveTo>
                      <a:pt x="571" y="488"/>
                    </a:moveTo>
                    <a:cubicBezTo>
                      <a:pt x="576" y="490"/>
                      <a:pt x="580" y="493"/>
                      <a:pt x="584" y="495"/>
                    </a:cubicBezTo>
                    <a:cubicBezTo>
                      <a:pt x="580" y="493"/>
                      <a:pt x="576" y="490"/>
                      <a:pt x="571" y="488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25"/>
              <p:cNvSpPr/>
              <p:nvPr/>
            </p:nvSpPr>
            <p:spPr>
              <a:xfrm>
                <a:off x="3846881" y="4440729"/>
                <a:ext cx="7066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2243" extrusionOk="0">
                    <a:moveTo>
                      <a:pt x="1106" y="1"/>
                    </a:moveTo>
                    <a:cubicBezTo>
                      <a:pt x="1028" y="76"/>
                      <a:pt x="947" y="148"/>
                      <a:pt x="864" y="217"/>
                    </a:cubicBezTo>
                    <a:cubicBezTo>
                      <a:pt x="697" y="352"/>
                      <a:pt x="512" y="462"/>
                      <a:pt x="311" y="547"/>
                    </a:cubicBezTo>
                    <a:cubicBezTo>
                      <a:pt x="210" y="590"/>
                      <a:pt x="106" y="621"/>
                      <a:pt x="0" y="639"/>
                    </a:cubicBezTo>
                    <a:lnTo>
                      <a:pt x="375" y="1263"/>
                    </a:lnTo>
                    <a:lnTo>
                      <a:pt x="1883" y="2133"/>
                    </a:lnTo>
                    <a:cubicBezTo>
                      <a:pt x="1927" y="2159"/>
                      <a:pt x="1973" y="2182"/>
                      <a:pt x="2020" y="2202"/>
                    </a:cubicBezTo>
                    <a:cubicBezTo>
                      <a:pt x="2057" y="2218"/>
                      <a:pt x="2093" y="2231"/>
                      <a:pt x="2138" y="2238"/>
                    </a:cubicBezTo>
                    <a:cubicBezTo>
                      <a:pt x="2152" y="2240"/>
                      <a:pt x="2167" y="2242"/>
                      <a:pt x="2181" y="2242"/>
                    </a:cubicBezTo>
                    <a:cubicBezTo>
                      <a:pt x="2199" y="2242"/>
                      <a:pt x="2216" y="2239"/>
                      <a:pt x="2228" y="2231"/>
                    </a:cubicBezTo>
                    <a:cubicBezTo>
                      <a:pt x="2234" y="2226"/>
                      <a:pt x="2239" y="2222"/>
                      <a:pt x="2244" y="2216"/>
                    </a:cubicBezTo>
                    <a:cubicBezTo>
                      <a:pt x="2251" y="2209"/>
                      <a:pt x="2256" y="2200"/>
                      <a:pt x="2259" y="2192"/>
                    </a:cubicBezTo>
                    <a:cubicBezTo>
                      <a:pt x="2266" y="2167"/>
                      <a:pt x="2260" y="2142"/>
                      <a:pt x="2253" y="2116"/>
                    </a:cubicBezTo>
                    <a:cubicBezTo>
                      <a:pt x="2243" y="2078"/>
                      <a:pt x="2228" y="2045"/>
                      <a:pt x="2210" y="2012"/>
                    </a:cubicBezTo>
                    <a:lnTo>
                      <a:pt x="110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25"/>
              <p:cNvSpPr/>
              <p:nvPr/>
            </p:nvSpPr>
            <p:spPr>
              <a:xfrm>
                <a:off x="3869958" y="4312031"/>
                <a:ext cx="30998" cy="1855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595" extrusionOk="0">
                    <a:moveTo>
                      <a:pt x="0" y="0"/>
                    </a:moveTo>
                    <a:lnTo>
                      <a:pt x="0" y="594"/>
                    </a:lnTo>
                    <a:cubicBezTo>
                      <a:pt x="80" y="561"/>
                      <a:pt x="160" y="529"/>
                      <a:pt x="243" y="506"/>
                    </a:cubicBezTo>
                    <a:cubicBezTo>
                      <a:pt x="341" y="478"/>
                      <a:pt x="440" y="463"/>
                      <a:pt x="541" y="463"/>
                    </a:cubicBezTo>
                    <a:cubicBezTo>
                      <a:pt x="611" y="463"/>
                      <a:pt x="682" y="471"/>
                      <a:pt x="754" y="485"/>
                    </a:cubicBezTo>
                    <a:cubicBezTo>
                      <a:pt x="840" y="501"/>
                      <a:pt x="921" y="532"/>
                      <a:pt x="994" y="573"/>
                    </a:cubicBezTo>
                    <a:cubicBezTo>
                      <a:pt x="538" y="311"/>
                      <a:pt x="456" y="263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25"/>
              <p:cNvSpPr/>
              <p:nvPr/>
            </p:nvSpPr>
            <p:spPr>
              <a:xfrm>
                <a:off x="3869958" y="4178437"/>
                <a:ext cx="98170" cy="151466"/>
              </a:xfrm>
              <a:custGeom>
                <a:avLst/>
                <a:gdLst/>
                <a:ahLst/>
                <a:cxnLst/>
                <a:rect l="l" t="t" r="r" b="b"/>
                <a:pathLst>
                  <a:path w="3148" h="4857" extrusionOk="0">
                    <a:moveTo>
                      <a:pt x="1353" y="0"/>
                    </a:moveTo>
                    <a:lnTo>
                      <a:pt x="0" y="2027"/>
                    </a:lnTo>
                    <a:lnTo>
                      <a:pt x="0" y="4284"/>
                    </a:lnTo>
                    <a:cubicBezTo>
                      <a:pt x="456" y="4547"/>
                      <a:pt x="538" y="4595"/>
                      <a:pt x="994" y="4857"/>
                    </a:cubicBezTo>
                    <a:lnTo>
                      <a:pt x="2985" y="1876"/>
                    </a:lnTo>
                    <a:cubicBezTo>
                      <a:pt x="3071" y="1747"/>
                      <a:pt x="3130" y="1590"/>
                      <a:pt x="3140" y="1432"/>
                    </a:cubicBezTo>
                    <a:cubicBezTo>
                      <a:pt x="3148" y="1304"/>
                      <a:pt x="3122" y="1176"/>
                      <a:pt x="3058" y="1068"/>
                    </a:cubicBezTo>
                    <a:cubicBezTo>
                      <a:pt x="3028" y="1018"/>
                      <a:pt x="2991" y="971"/>
                      <a:pt x="2946" y="932"/>
                    </a:cubicBezTo>
                    <a:cubicBezTo>
                      <a:pt x="2919" y="909"/>
                      <a:pt x="2890" y="887"/>
                      <a:pt x="2860" y="870"/>
                    </a:cubicBezTo>
                    <a:lnTo>
                      <a:pt x="135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25"/>
              <p:cNvSpPr/>
              <p:nvPr/>
            </p:nvSpPr>
            <p:spPr>
              <a:xfrm>
                <a:off x="3908283" y="4303362"/>
                <a:ext cx="92245" cy="67297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2158" extrusionOk="0">
                    <a:moveTo>
                      <a:pt x="1208" y="1"/>
                    </a:moveTo>
                    <a:lnTo>
                      <a:pt x="571" y="199"/>
                    </a:lnTo>
                    <a:lnTo>
                      <a:pt x="1" y="1056"/>
                    </a:lnTo>
                    <a:cubicBezTo>
                      <a:pt x="50" y="1117"/>
                      <a:pt x="88" y="1181"/>
                      <a:pt x="121" y="1253"/>
                    </a:cubicBezTo>
                    <a:cubicBezTo>
                      <a:pt x="186" y="1397"/>
                      <a:pt x="226" y="1546"/>
                      <a:pt x="244" y="1700"/>
                    </a:cubicBezTo>
                    <a:cubicBezTo>
                      <a:pt x="252" y="1778"/>
                      <a:pt x="255" y="1855"/>
                      <a:pt x="255" y="1935"/>
                    </a:cubicBezTo>
                    <a:lnTo>
                      <a:pt x="255" y="1991"/>
                    </a:lnTo>
                    <a:cubicBezTo>
                      <a:pt x="254" y="2028"/>
                      <a:pt x="252" y="2064"/>
                      <a:pt x="251" y="2101"/>
                    </a:cubicBezTo>
                    <a:cubicBezTo>
                      <a:pt x="248" y="2120"/>
                      <a:pt x="246" y="2140"/>
                      <a:pt x="246" y="2157"/>
                    </a:cubicBezTo>
                    <a:lnTo>
                      <a:pt x="2728" y="1380"/>
                    </a:lnTo>
                    <a:cubicBezTo>
                      <a:pt x="2777" y="1365"/>
                      <a:pt x="2824" y="1345"/>
                      <a:pt x="2864" y="1315"/>
                    </a:cubicBezTo>
                    <a:cubicBezTo>
                      <a:pt x="2899" y="1290"/>
                      <a:pt x="2929" y="1260"/>
                      <a:pt x="2944" y="1223"/>
                    </a:cubicBezTo>
                    <a:cubicBezTo>
                      <a:pt x="2948" y="1211"/>
                      <a:pt x="2951" y="1203"/>
                      <a:pt x="2954" y="1193"/>
                    </a:cubicBezTo>
                    <a:cubicBezTo>
                      <a:pt x="2958" y="1164"/>
                      <a:pt x="2956" y="1132"/>
                      <a:pt x="2948" y="1104"/>
                    </a:cubicBezTo>
                    <a:cubicBezTo>
                      <a:pt x="2933" y="1056"/>
                      <a:pt x="2898" y="1014"/>
                      <a:pt x="2862" y="978"/>
                    </a:cubicBezTo>
                    <a:cubicBezTo>
                      <a:pt x="2817" y="935"/>
                      <a:pt x="2768" y="901"/>
                      <a:pt x="2714" y="871"/>
                    </a:cubicBezTo>
                    <a:lnTo>
                      <a:pt x="12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25"/>
              <p:cNvSpPr/>
              <p:nvPr/>
            </p:nvSpPr>
            <p:spPr>
              <a:xfrm>
                <a:off x="3793307" y="4180745"/>
                <a:ext cx="75156" cy="55852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1791" extrusionOk="0">
                    <a:moveTo>
                      <a:pt x="375" y="1"/>
                    </a:moveTo>
                    <a:lnTo>
                      <a:pt x="0" y="217"/>
                    </a:lnTo>
                    <a:lnTo>
                      <a:pt x="1505" y="1086"/>
                    </a:lnTo>
                    <a:cubicBezTo>
                      <a:pt x="1592" y="1135"/>
                      <a:pt x="1668" y="1198"/>
                      <a:pt x="1735" y="1273"/>
                    </a:cubicBezTo>
                    <a:cubicBezTo>
                      <a:pt x="1872" y="1424"/>
                      <a:pt x="1971" y="1597"/>
                      <a:pt x="2034" y="1791"/>
                    </a:cubicBezTo>
                    <a:lnTo>
                      <a:pt x="2410" y="1574"/>
                    </a:lnTo>
                    <a:cubicBezTo>
                      <a:pt x="2346" y="1380"/>
                      <a:pt x="2249" y="1209"/>
                      <a:pt x="2112" y="1058"/>
                    </a:cubicBezTo>
                    <a:cubicBezTo>
                      <a:pt x="2043" y="983"/>
                      <a:pt x="1965" y="920"/>
                      <a:pt x="1882" y="871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25"/>
              <p:cNvSpPr/>
              <p:nvPr/>
            </p:nvSpPr>
            <p:spPr>
              <a:xfrm>
                <a:off x="3652478" y="4207345"/>
                <a:ext cx="347931" cy="371039"/>
              </a:xfrm>
              <a:custGeom>
                <a:avLst/>
                <a:gdLst/>
                <a:ahLst/>
                <a:cxnLst/>
                <a:rect l="l" t="t" r="r" b="b"/>
                <a:pathLst>
                  <a:path w="11157" h="11898" extrusionOk="0">
                    <a:moveTo>
                      <a:pt x="9920" y="0"/>
                    </a:moveTo>
                    <a:cubicBezTo>
                      <a:pt x="9922" y="2"/>
                      <a:pt x="9924" y="4"/>
                      <a:pt x="9926" y="6"/>
                    </a:cubicBezTo>
                    <a:lnTo>
                      <a:pt x="9926" y="6"/>
                    </a:lnTo>
                    <a:cubicBezTo>
                      <a:pt x="9924" y="4"/>
                      <a:pt x="9922" y="2"/>
                      <a:pt x="9920" y="0"/>
                    </a:cubicBezTo>
                    <a:close/>
                    <a:moveTo>
                      <a:pt x="8482" y="9694"/>
                    </a:moveTo>
                    <a:cubicBezTo>
                      <a:pt x="8481" y="9696"/>
                      <a:pt x="8480" y="9697"/>
                      <a:pt x="8478" y="9699"/>
                    </a:cubicBezTo>
                    <a:cubicBezTo>
                      <a:pt x="8480" y="9697"/>
                      <a:pt x="8481" y="9696"/>
                      <a:pt x="8482" y="9694"/>
                    </a:cubicBezTo>
                    <a:close/>
                    <a:moveTo>
                      <a:pt x="9926" y="6"/>
                    </a:moveTo>
                    <a:cubicBezTo>
                      <a:pt x="9968" y="43"/>
                      <a:pt x="10004" y="89"/>
                      <a:pt x="10032" y="137"/>
                    </a:cubicBezTo>
                    <a:cubicBezTo>
                      <a:pt x="10096" y="245"/>
                      <a:pt x="10122" y="374"/>
                      <a:pt x="10114" y="499"/>
                    </a:cubicBezTo>
                    <a:cubicBezTo>
                      <a:pt x="10104" y="657"/>
                      <a:pt x="10045" y="814"/>
                      <a:pt x="9959" y="944"/>
                    </a:cubicBezTo>
                    <a:lnTo>
                      <a:pt x="7968" y="3925"/>
                    </a:lnTo>
                    <a:cubicBezTo>
                      <a:pt x="7895" y="3882"/>
                      <a:pt x="7815" y="3853"/>
                      <a:pt x="7728" y="3836"/>
                    </a:cubicBezTo>
                    <a:cubicBezTo>
                      <a:pt x="7656" y="3823"/>
                      <a:pt x="7585" y="3816"/>
                      <a:pt x="7514" y="3816"/>
                    </a:cubicBezTo>
                    <a:cubicBezTo>
                      <a:pt x="7414" y="3816"/>
                      <a:pt x="7315" y="3830"/>
                      <a:pt x="7217" y="3858"/>
                    </a:cubicBezTo>
                    <a:cubicBezTo>
                      <a:pt x="7133" y="3882"/>
                      <a:pt x="7052" y="3912"/>
                      <a:pt x="6974" y="3947"/>
                    </a:cubicBezTo>
                    <a:lnTo>
                      <a:pt x="6974" y="1007"/>
                    </a:lnTo>
                    <a:cubicBezTo>
                      <a:pt x="6974" y="908"/>
                      <a:pt x="6959" y="810"/>
                      <a:pt x="6927" y="714"/>
                    </a:cubicBezTo>
                    <a:lnTo>
                      <a:pt x="6552" y="931"/>
                    </a:lnTo>
                    <a:cubicBezTo>
                      <a:pt x="6582" y="1028"/>
                      <a:pt x="6599" y="1125"/>
                      <a:pt x="6599" y="1224"/>
                    </a:cubicBezTo>
                    <a:lnTo>
                      <a:pt x="6599" y="4170"/>
                    </a:lnTo>
                    <a:cubicBezTo>
                      <a:pt x="6496" y="4242"/>
                      <a:pt x="6398" y="4322"/>
                      <a:pt x="6306" y="4408"/>
                    </a:cubicBezTo>
                    <a:cubicBezTo>
                      <a:pt x="6120" y="4581"/>
                      <a:pt x="5955" y="4771"/>
                      <a:pt x="5809" y="4978"/>
                    </a:cubicBezTo>
                    <a:cubicBezTo>
                      <a:pt x="5734" y="5083"/>
                      <a:pt x="5668" y="5187"/>
                      <a:pt x="5603" y="5295"/>
                    </a:cubicBezTo>
                    <a:lnTo>
                      <a:pt x="3612" y="4612"/>
                    </a:lnTo>
                    <a:cubicBezTo>
                      <a:pt x="3523" y="4582"/>
                      <a:pt x="3433" y="4548"/>
                      <a:pt x="3347" y="4509"/>
                    </a:cubicBezTo>
                    <a:cubicBezTo>
                      <a:pt x="3175" y="4431"/>
                      <a:pt x="3005" y="4349"/>
                      <a:pt x="2835" y="4263"/>
                    </a:cubicBezTo>
                    <a:cubicBezTo>
                      <a:pt x="2751" y="4220"/>
                      <a:pt x="2669" y="4173"/>
                      <a:pt x="2585" y="4127"/>
                    </a:cubicBezTo>
                    <a:lnTo>
                      <a:pt x="1080" y="3257"/>
                    </a:lnTo>
                    <a:lnTo>
                      <a:pt x="846" y="3731"/>
                    </a:lnTo>
                    <a:lnTo>
                      <a:pt x="2352" y="4599"/>
                    </a:lnTo>
                    <a:lnTo>
                      <a:pt x="2401" y="4627"/>
                    </a:lnTo>
                    <a:cubicBezTo>
                      <a:pt x="2467" y="4666"/>
                      <a:pt x="2534" y="4702"/>
                      <a:pt x="2603" y="4738"/>
                    </a:cubicBezTo>
                    <a:cubicBezTo>
                      <a:pt x="2771" y="4824"/>
                      <a:pt x="2942" y="4906"/>
                      <a:pt x="3114" y="4983"/>
                    </a:cubicBezTo>
                    <a:cubicBezTo>
                      <a:pt x="3201" y="5021"/>
                      <a:pt x="3288" y="5057"/>
                      <a:pt x="3379" y="5087"/>
                    </a:cubicBezTo>
                    <a:lnTo>
                      <a:pt x="5370" y="5770"/>
                    </a:lnTo>
                    <a:cubicBezTo>
                      <a:pt x="5324" y="5880"/>
                      <a:pt x="5284" y="5991"/>
                      <a:pt x="5249" y="6105"/>
                    </a:cubicBezTo>
                    <a:cubicBezTo>
                      <a:pt x="5179" y="6330"/>
                      <a:pt x="5134" y="6563"/>
                      <a:pt x="5118" y="6801"/>
                    </a:cubicBezTo>
                    <a:cubicBezTo>
                      <a:pt x="5108" y="6918"/>
                      <a:pt x="5111" y="7038"/>
                      <a:pt x="5123" y="7154"/>
                    </a:cubicBezTo>
                    <a:lnTo>
                      <a:pt x="2641" y="9240"/>
                    </a:lnTo>
                    <a:cubicBezTo>
                      <a:pt x="2567" y="9305"/>
                      <a:pt x="2480" y="9357"/>
                      <a:pt x="2384" y="9394"/>
                    </a:cubicBezTo>
                    <a:cubicBezTo>
                      <a:pt x="2242" y="9453"/>
                      <a:pt x="2094" y="9483"/>
                      <a:pt x="1941" y="9483"/>
                    </a:cubicBezTo>
                    <a:cubicBezTo>
                      <a:pt x="1891" y="9483"/>
                      <a:pt x="1839" y="9480"/>
                      <a:pt x="1787" y="9473"/>
                    </a:cubicBezTo>
                    <a:cubicBezTo>
                      <a:pt x="1685" y="9462"/>
                      <a:pt x="1590" y="9429"/>
                      <a:pt x="1504" y="9380"/>
                    </a:cubicBezTo>
                    <a:lnTo>
                      <a:pt x="0" y="8513"/>
                    </a:lnTo>
                    <a:lnTo>
                      <a:pt x="0" y="8513"/>
                    </a:lnTo>
                    <a:lnTo>
                      <a:pt x="84" y="8888"/>
                    </a:lnTo>
                    <a:lnTo>
                      <a:pt x="1590" y="9758"/>
                    </a:lnTo>
                    <a:cubicBezTo>
                      <a:pt x="1677" y="9808"/>
                      <a:pt x="1770" y="9838"/>
                      <a:pt x="1874" y="9851"/>
                    </a:cubicBezTo>
                    <a:cubicBezTo>
                      <a:pt x="1926" y="9858"/>
                      <a:pt x="1977" y="9862"/>
                      <a:pt x="2029" y="9862"/>
                    </a:cubicBezTo>
                    <a:cubicBezTo>
                      <a:pt x="2181" y="9862"/>
                      <a:pt x="2328" y="9831"/>
                      <a:pt x="2470" y="9772"/>
                    </a:cubicBezTo>
                    <a:cubicBezTo>
                      <a:pt x="2567" y="9733"/>
                      <a:pt x="2653" y="9680"/>
                      <a:pt x="2728" y="9618"/>
                    </a:cubicBezTo>
                    <a:lnTo>
                      <a:pt x="2984" y="9403"/>
                    </a:lnTo>
                    <a:lnTo>
                      <a:pt x="5019" y="7689"/>
                    </a:lnTo>
                    <a:lnTo>
                      <a:pt x="5209" y="7529"/>
                    </a:lnTo>
                    <a:cubicBezTo>
                      <a:pt x="5236" y="7603"/>
                      <a:pt x="5272" y="7675"/>
                      <a:pt x="5315" y="7745"/>
                    </a:cubicBezTo>
                    <a:cubicBezTo>
                      <a:pt x="5389" y="7862"/>
                      <a:pt x="5485" y="7955"/>
                      <a:pt x="5603" y="8024"/>
                    </a:cubicBezTo>
                    <a:cubicBezTo>
                      <a:pt x="5624" y="8037"/>
                      <a:pt x="5646" y="8047"/>
                      <a:pt x="5669" y="8059"/>
                    </a:cubicBezTo>
                    <a:cubicBezTo>
                      <a:pt x="5744" y="8092"/>
                      <a:pt x="5820" y="8116"/>
                      <a:pt x="5898" y="8128"/>
                    </a:cubicBezTo>
                    <a:lnTo>
                      <a:pt x="4792" y="11415"/>
                    </a:lnTo>
                    <a:cubicBezTo>
                      <a:pt x="4746" y="11553"/>
                      <a:pt x="4664" y="11689"/>
                      <a:pt x="4548" y="11779"/>
                    </a:cubicBezTo>
                    <a:cubicBezTo>
                      <a:pt x="4459" y="11850"/>
                      <a:pt x="4346" y="11894"/>
                      <a:pt x="4233" y="11897"/>
                    </a:cubicBezTo>
                    <a:cubicBezTo>
                      <a:pt x="4346" y="11894"/>
                      <a:pt x="4460" y="11891"/>
                      <a:pt x="4572" y="11890"/>
                    </a:cubicBezTo>
                    <a:lnTo>
                      <a:pt x="4602" y="11887"/>
                    </a:lnTo>
                    <a:cubicBezTo>
                      <a:pt x="4704" y="11878"/>
                      <a:pt x="4804" y="11837"/>
                      <a:pt x="4886" y="11772"/>
                    </a:cubicBezTo>
                    <a:cubicBezTo>
                      <a:pt x="5003" y="11681"/>
                      <a:pt x="5084" y="11546"/>
                      <a:pt x="5130" y="11408"/>
                    </a:cubicBezTo>
                    <a:lnTo>
                      <a:pt x="6235" y="8120"/>
                    </a:lnTo>
                    <a:cubicBezTo>
                      <a:pt x="6342" y="8103"/>
                      <a:pt x="6444" y="8073"/>
                      <a:pt x="6545" y="8030"/>
                    </a:cubicBezTo>
                    <a:cubicBezTo>
                      <a:pt x="6746" y="7945"/>
                      <a:pt x="6931" y="7833"/>
                      <a:pt x="7098" y="7699"/>
                    </a:cubicBezTo>
                    <a:cubicBezTo>
                      <a:pt x="7183" y="7630"/>
                      <a:pt x="7263" y="7558"/>
                      <a:pt x="7340" y="7483"/>
                    </a:cubicBezTo>
                    <a:lnTo>
                      <a:pt x="8444" y="9493"/>
                    </a:lnTo>
                    <a:cubicBezTo>
                      <a:pt x="8462" y="9528"/>
                      <a:pt x="8477" y="9561"/>
                      <a:pt x="8487" y="9598"/>
                    </a:cubicBezTo>
                    <a:cubicBezTo>
                      <a:pt x="8494" y="9623"/>
                      <a:pt x="8500" y="9650"/>
                      <a:pt x="8493" y="9673"/>
                    </a:cubicBezTo>
                    <a:cubicBezTo>
                      <a:pt x="8490" y="9681"/>
                      <a:pt x="8487" y="9688"/>
                      <a:pt x="8482" y="9694"/>
                    </a:cubicBezTo>
                    <a:lnTo>
                      <a:pt x="8482" y="9694"/>
                    </a:lnTo>
                    <a:cubicBezTo>
                      <a:pt x="8594" y="9568"/>
                      <a:pt x="8707" y="9441"/>
                      <a:pt x="8816" y="9314"/>
                    </a:cubicBezTo>
                    <a:cubicBezTo>
                      <a:pt x="8853" y="9206"/>
                      <a:pt x="8782" y="9108"/>
                      <a:pt x="8782" y="9108"/>
                    </a:cubicBezTo>
                    <a:lnTo>
                      <a:pt x="7677" y="7097"/>
                    </a:lnTo>
                    <a:cubicBezTo>
                      <a:pt x="7755" y="6995"/>
                      <a:pt x="7830" y="6887"/>
                      <a:pt x="7899" y="6775"/>
                    </a:cubicBezTo>
                    <a:cubicBezTo>
                      <a:pt x="8038" y="6552"/>
                      <a:pt x="8153" y="6320"/>
                      <a:pt x="8247" y="6076"/>
                    </a:cubicBezTo>
                    <a:cubicBezTo>
                      <a:pt x="8293" y="5954"/>
                      <a:pt x="8333" y="5830"/>
                      <a:pt x="8365" y="5704"/>
                    </a:cubicBezTo>
                    <a:lnTo>
                      <a:pt x="10848" y="4926"/>
                    </a:lnTo>
                    <a:cubicBezTo>
                      <a:pt x="10895" y="4911"/>
                      <a:pt x="10942" y="4891"/>
                      <a:pt x="10984" y="4861"/>
                    </a:cubicBezTo>
                    <a:cubicBezTo>
                      <a:pt x="11017" y="4838"/>
                      <a:pt x="11046" y="4807"/>
                      <a:pt x="11063" y="4769"/>
                    </a:cubicBezTo>
                    <a:lnTo>
                      <a:pt x="11073" y="4735"/>
                    </a:lnTo>
                    <a:cubicBezTo>
                      <a:pt x="11101" y="4579"/>
                      <a:pt x="11129" y="4423"/>
                      <a:pt x="11157" y="4266"/>
                    </a:cubicBezTo>
                    <a:lnTo>
                      <a:pt x="11157" y="4266"/>
                    </a:lnTo>
                    <a:cubicBezTo>
                      <a:pt x="11154" y="4277"/>
                      <a:pt x="11151" y="4288"/>
                      <a:pt x="11147" y="4296"/>
                    </a:cubicBezTo>
                    <a:cubicBezTo>
                      <a:pt x="11132" y="4335"/>
                      <a:pt x="11102" y="4365"/>
                      <a:pt x="11067" y="4388"/>
                    </a:cubicBezTo>
                    <a:cubicBezTo>
                      <a:pt x="11027" y="4418"/>
                      <a:pt x="10980" y="4438"/>
                      <a:pt x="10931" y="4453"/>
                    </a:cubicBezTo>
                    <a:lnTo>
                      <a:pt x="8449" y="5231"/>
                    </a:lnTo>
                    <a:cubicBezTo>
                      <a:pt x="8451" y="5213"/>
                      <a:pt x="8454" y="5195"/>
                      <a:pt x="8454" y="5176"/>
                    </a:cubicBezTo>
                    <a:cubicBezTo>
                      <a:pt x="8455" y="5137"/>
                      <a:pt x="8457" y="5101"/>
                      <a:pt x="8458" y="5064"/>
                    </a:cubicBezTo>
                    <a:lnTo>
                      <a:pt x="8458" y="5008"/>
                    </a:lnTo>
                    <a:cubicBezTo>
                      <a:pt x="8458" y="4932"/>
                      <a:pt x="8455" y="4854"/>
                      <a:pt x="8447" y="4775"/>
                    </a:cubicBezTo>
                    <a:cubicBezTo>
                      <a:pt x="8429" y="4620"/>
                      <a:pt x="8389" y="4472"/>
                      <a:pt x="8324" y="4328"/>
                    </a:cubicBezTo>
                    <a:cubicBezTo>
                      <a:pt x="8291" y="4256"/>
                      <a:pt x="8250" y="4188"/>
                      <a:pt x="8204" y="4129"/>
                    </a:cubicBezTo>
                    <a:lnTo>
                      <a:pt x="8774" y="3273"/>
                    </a:lnTo>
                    <a:lnTo>
                      <a:pt x="10193" y="1148"/>
                    </a:lnTo>
                    <a:cubicBezTo>
                      <a:pt x="10280" y="1018"/>
                      <a:pt x="10339" y="863"/>
                      <a:pt x="10347" y="705"/>
                    </a:cubicBezTo>
                    <a:cubicBezTo>
                      <a:pt x="10354" y="577"/>
                      <a:pt x="10330" y="449"/>
                      <a:pt x="10267" y="341"/>
                    </a:cubicBezTo>
                    <a:cubicBezTo>
                      <a:pt x="10237" y="289"/>
                      <a:pt x="10198" y="242"/>
                      <a:pt x="10152" y="203"/>
                    </a:cubicBezTo>
                    <a:cubicBezTo>
                      <a:pt x="10076" y="136"/>
                      <a:pt x="10000" y="71"/>
                      <a:pt x="9926" y="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25"/>
              <p:cNvSpPr/>
              <p:nvPr/>
            </p:nvSpPr>
            <p:spPr>
              <a:xfrm>
                <a:off x="3726790" y="4207376"/>
                <a:ext cx="273524" cy="371039"/>
              </a:xfrm>
              <a:custGeom>
                <a:avLst/>
                <a:gdLst/>
                <a:ahLst/>
                <a:cxnLst/>
                <a:rect l="l" t="t" r="r" b="b"/>
                <a:pathLst>
                  <a:path w="8771" h="11898" extrusionOk="0">
                    <a:moveTo>
                      <a:pt x="7534" y="1"/>
                    </a:moveTo>
                    <a:lnTo>
                      <a:pt x="7534" y="1"/>
                    </a:lnTo>
                    <a:cubicBezTo>
                      <a:pt x="7538" y="4"/>
                      <a:pt x="7541" y="7"/>
                      <a:pt x="7545" y="10"/>
                    </a:cubicBezTo>
                    <a:lnTo>
                      <a:pt x="7545" y="10"/>
                    </a:lnTo>
                    <a:cubicBezTo>
                      <a:pt x="7541" y="7"/>
                      <a:pt x="7538" y="4"/>
                      <a:pt x="7534" y="1"/>
                    </a:cubicBezTo>
                    <a:close/>
                    <a:moveTo>
                      <a:pt x="8771" y="4266"/>
                    </a:moveTo>
                    <a:cubicBezTo>
                      <a:pt x="8770" y="4270"/>
                      <a:pt x="8770" y="4273"/>
                      <a:pt x="8769" y="4276"/>
                    </a:cubicBezTo>
                    <a:lnTo>
                      <a:pt x="8769" y="4276"/>
                    </a:lnTo>
                    <a:cubicBezTo>
                      <a:pt x="8770" y="4273"/>
                      <a:pt x="8770" y="4270"/>
                      <a:pt x="8771" y="4266"/>
                    </a:cubicBezTo>
                    <a:close/>
                    <a:moveTo>
                      <a:pt x="6097" y="9695"/>
                    </a:moveTo>
                    <a:cubicBezTo>
                      <a:pt x="6096" y="9697"/>
                      <a:pt x="6095" y="9698"/>
                      <a:pt x="6094" y="9699"/>
                    </a:cubicBezTo>
                    <a:cubicBezTo>
                      <a:pt x="6095" y="9698"/>
                      <a:pt x="6096" y="9697"/>
                      <a:pt x="6097" y="9695"/>
                    </a:cubicBezTo>
                    <a:close/>
                    <a:moveTo>
                      <a:pt x="7545" y="10"/>
                    </a:moveTo>
                    <a:cubicBezTo>
                      <a:pt x="7586" y="47"/>
                      <a:pt x="7620" y="91"/>
                      <a:pt x="7648" y="137"/>
                    </a:cubicBezTo>
                    <a:cubicBezTo>
                      <a:pt x="7711" y="245"/>
                      <a:pt x="7736" y="375"/>
                      <a:pt x="7728" y="500"/>
                    </a:cubicBezTo>
                    <a:cubicBezTo>
                      <a:pt x="7720" y="658"/>
                      <a:pt x="7661" y="815"/>
                      <a:pt x="7575" y="944"/>
                    </a:cubicBezTo>
                    <a:lnTo>
                      <a:pt x="5583" y="3926"/>
                    </a:lnTo>
                    <a:cubicBezTo>
                      <a:pt x="5510" y="3883"/>
                      <a:pt x="5431" y="3854"/>
                      <a:pt x="5342" y="3838"/>
                    </a:cubicBezTo>
                    <a:cubicBezTo>
                      <a:pt x="5270" y="3824"/>
                      <a:pt x="5198" y="3817"/>
                      <a:pt x="5128" y="3817"/>
                    </a:cubicBezTo>
                    <a:cubicBezTo>
                      <a:pt x="5027" y="3817"/>
                      <a:pt x="4928" y="3831"/>
                      <a:pt x="4832" y="3860"/>
                    </a:cubicBezTo>
                    <a:cubicBezTo>
                      <a:pt x="4748" y="3883"/>
                      <a:pt x="4666" y="3913"/>
                      <a:pt x="4590" y="3947"/>
                    </a:cubicBezTo>
                    <a:lnTo>
                      <a:pt x="4590" y="1007"/>
                    </a:lnTo>
                    <a:cubicBezTo>
                      <a:pt x="4590" y="908"/>
                      <a:pt x="4573" y="812"/>
                      <a:pt x="4543" y="714"/>
                    </a:cubicBezTo>
                    <a:lnTo>
                      <a:pt x="4167" y="931"/>
                    </a:lnTo>
                    <a:cubicBezTo>
                      <a:pt x="4198" y="1029"/>
                      <a:pt x="4213" y="1125"/>
                      <a:pt x="4213" y="1224"/>
                    </a:cubicBezTo>
                    <a:lnTo>
                      <a:pt x="4213" y="4169"/>
                    </a:lnTo>
                    <a:cubicBezTo>
                      <a:pt x="4111" y="4241"/>
                      <a:pt x="4012" y="4321"/>
                      <a:pt x="3922" y="4407"/>
                    </a:cubicBezTo>
                    <a:cubicBezTo>
                      <a:pt x="3736" y="4580"/>
                      <a:pt x="3571" y="4770"/>
                      <a:pt x="3423" y="4977"/>
                    </a:cubicBezTo>
                    <a:cubicBezTo>
                      <a:pt x="3349" y="5082"/>
                      <a:pt x="3283" y="5186"/>
                      <a:pt x="3218" y="5294"/>
                    </a:cubicBezTo>
                    <a:lnTo>
                      <a:pt x="1227" y="4611"/>
                    </a:lnTo>
                    <a:lnTo>
                      <a:pt x="993" y="5086"/>
                    </a:lnTo>
                    <a:lnTo>
                      <a:pt x="2984" y="5769"/>
                    </a:lnTo>
                    <a:cubicBezTo>
                      <a:pt x="2940" y="5879"/>
                      <a:pt x="2898" y="5990"/>
                      <a:pt x="2865" y="6104"/>
                    </a:cubicBezTo>
                    <a:cubicBezTo>
                      <a:pt x="2794" y="6329"/>
                      <a:pt x="2750" y="6562"/>
                      <a:pt x="2733" y="6800"/>
                    </a:cubicBezTo>
                    <a:cubicBezTo>
                      <a:pt x="2724" y="6917"/>
                      <a:pt x="2725" y="7037"/>
                      <a:pt x="2738" y="7153"/>
                    </a:cubicBezTo>
                    <a:lnTo>
                      <a:pt x="257" y="9239"/>
                    </a:lnTo>
                    <a:cubicBezTo>
                      <a:pt x="184" y="9305"/>
                      <a:pt x="97" y="9357"/>
                      <a:pt x="1" y="9397"/>
                    </a:cubicBezTo>
                    <a:lnTo>
                      <a:pt x="86" y="9773"/>
                    </a:lnTo>
                    <a:cubicBezTo>
                      <a:pt x="181" y="9734"/>
                      <a:pt x="267" y="9681"/>
                      <a:pt x="343" y="9619"/>
                    </a:cubicBezTo>
                    <a:lnTo>
                      <a:pt x="598" y="9403"/>
                    </a:lnTo>
                    <a:lnTo>
                      <a:pt x="2635" y="7691"/>
                    </a:lnTo>
                    <a:lnTo>
                      <a:pt x="2825" y="7530"/>
                    </a:lnTo>
                    <a:cubicBezTo>
                      <a:pt x="2852" y="7605"/>
                      <a:pt x="2888" y="7677"/>
                      <a:pt x="2931" y="7746"/>
                    </a:cubicBezTo>
                    <a:cubicBezTo>
                      <a:pt x="3004" y="7863"/>
                      <a:pt x="3099" y="7957"/>
                      <a:pt x="3218" y="8024"/>
                    </a:cubicBezTo>
                    <a:cubicBezTo>
                      <a:pt x="3240" y="8037"/>
                      <a:pt x="3262" y="8047"/>
                      <a:pt x="3285" y="8059"/>
                    </a:cubicBezTo>
                    <a:cubicBezTo>
                      <a:pt x="3358" y="8093"/>
                      <a:pt x="3436" y="8116"/>
                      <a:pt x="3513" y="8129"/>
                    </a:cubicBezTo>
                    <a:lnTo>
                      <a:pt x="2408" y="11416"/>
                    </a:lnTo>
                    <a:cubicBezTo>
                      <a:pt x="2360" y="11554"/>
                      <a:pt x="2280" y="11689"/>
                      <a:pt x="2163" y="11780"/>
                    </a:cubicBezTo>
                    <a:cubicBezTo>
                      <a:pt x="2073" y="11850"/>
                      <a:pt x="1962" y="11895"/>
                      <a:pt x="1848" y="11897"/>
                    </a:cubicBezTo>
                    <a:cubicBezTo>
                      <a:pt x="1962" y="11895"/>
                      <a:pt x="2076" y="11892"/>
                      <a:pt x="2186" y="11890"/>
                    </a:cubicBezTo>
                    <a:lnTo>
                      <a:pt x="2216" y="11887"/>
                    </a:lnTo>
                    <a:cubicBezTo>
                      <a:pt x="2320" y="11879"/>
                      <a:pt x="2418" y="11837"/>
                      <a:pt x="2501" y="11772"/>
                    </a:cubicBezTo>
                    <a:cubicBezTo>
                      <a:pt x="2618" y="11682"/>
                      <a:pt x="2698" y="11547"/>
                      <a:pt x="2745" y="11409"/>
                    </a:cubicBezTo>
                    <a:lnTo>
                      <a:pt x="3851" y="8122"/>
                    </a:lnTo>
                    <a:cubicBezTo>
                      <a:pt x="3956" y="8104"/>
                      <a:pt x="4060" y="8073"/>
                      <a:pt x="4160" y="8030"/>
                    </a:cubicBezTo>
                    <a:cubicBezTo>
                      <a:pt x="4361" y="7945"/>
                      <a:pt x="4545" y="7835"/>
                      <a:pt x="4714" y="7700"/>
                    </a:cubicBezTo>
                    <a:cubicBezTo>
                      <a:pt x="4797" y="7631"/>
                      <a:pt x="4879" y="7559"/>
                      <a:pt x="4954" y="7484"/>
                    </a:cubicBezTo>
                    <a:lnTo>
                      <a:pt x="6059" y="9495"/>
                    </a:lnTo>
                    <a:cubicBezTo>
                      <a:pt x="6077" y="9528"/>
                      <a:pt x="6091" y="9561"/>
                      <a:pt x="6102" y="9599"/>
                    </a:cubicBezTo>
                    <a:cubicBezTo>
                      <a:pt x="6110" y="9623"/>
                      <a:pt x="6115" y="9650"/>
                      <a:pt x="6108" y="9675"/>
                    </a:cubicBezTo>
                    <a:cubicBezTo>
                      <a:pt x="6105" y="9682"/>
                      <a:pt x="6102" y="9689"/>
                      <a:pt x="6097" y="9695"/>
                    </a:cubicBezTo>
                    <a:lnTo>
                      <a:pt x="6097" y="9695"/>
                    </a:lnTo>
                    <a:cubicBezTo>
                      <a:pt x="6208" y="9569"/>
                      <a:pt x="6321" y="9442"/>
                      <a:pt x="6432" y="9315"/>
                    </a:cubicBezTo>
                    <a:cubicBezTo>
                      <a:pt x="6469" y="9208"/>
                      <a:pt x="6397" y="9108"/>
                      <a:pt x="6397" y="9108"/>
                    </a:cubicBezTo>
                    <a:lnTo>
                      <a:pt x="5292" y="7097"/>
                    </a:lnTo>
                    <a:cubicBezTo>
                      <a:pt x="5371" y="6995"/>
                      <a:pt x="5444" y="6887"/>
                      <a:pt x="5514" y="6775"/>
                    </a:cubicBezTo>
                    <a:cubicBezTo>
                      <a:pt x="5652" y="6552"/>
                      <a:pt x="5767" y="6321"/>
                      <a:pt x="5861" y="6076"/>
                    </a:cubicBezTo>
                    <a:cubicBezTo>
                      <a:pt x="5908" y="5954"/>
                      <a:pt x="5947" y="5831"/>
                      <a:pt x="5980" y="5704"/>
                    </a:cubicBezTo>
                    <a:lnTo>
                      <a:pt x="8462" y="4926"/>
                    </a:lnTo>
                    <a:cubicBezTo>
                      <a:pt x="8511" y="4912"/>
                      <a:pt x="8558" y="4892"/>
                      <a:pt x="8598" y="4862"/>
                    </a:cubicBezTo>
                    <a:cubicBezTo>
                      <a:pt x="8633" y="4839"/>
                      <a:pt x="8661" y="4808"/>
                      <a:pt x="8677" y="4770"/>
                    </a:cubicBezTo>
                    <a:lnTo>
                      <a:pt x="8689" y="4737"/>
                    </a:lnTo>
                    <a:cubicBezTo>
                      <a:pt x="8716" y="4583"/>
                      <a:pt x="8744" y="4429"/>
                      <a:pt x="8769" y="4276"/>
                    </a:cubicBezTo>
                    <a:lnTo>
                      <a:pt x="8769" y="4276"/>
                    </a:lnTo>
                    <a:cubicBezTo>
                      <a:pt x="8768" y="4284"/>
                      <a:pt x="8765" y="4291"/>
                      <a:pt x="8762" y="4298"/>
                    </a:cubicBezTo>
                    <a:cubicBezTo>
                      <a:pt x="8748" y="4335"/>
                      <a:pt x="8718" y="4366"/>
                      <a:pt x="8683" y="4389"/>
                    </a:cubicBezTo>
                    <a:cubicBezTo>
                      <a:pt x="8641" y="4420"/>
                      <a:pt x="8595" y="4439"/>
                      <a:pt x="8546" y="4453"/>
                    </a:cubicBezTo>
                    <a:lnTo>
                      <a:pt x="6065" y="5233"/>
                    </a:lnTo>
                    <a:cubicBezTo>
                      <a:pt x="6066" y="5214"/>
                      <a:pt x="6068" y="5197"/>
                      <a:pt x="6068" y="5176"/>
                    </a:cubicBezTo>
                    <a:cubicBezTo>
                      <a:pt x="6071" y="5139"/>
                      <a:pt x="6072" y="5103"/>
                      <a:pt x="6074" y="5064"/>
                    </a:cubicBezTo>
                    <a:lnTo>
                      <a:pt x="6074" y="5010"/>
                    </a:lnTo>
                    <a:cubicBezTo>
                      <a:pt x="6074" y="4932"/>
                      <a:pt x="6071" y="4854"/>
                      <a:pt x="6061" y="4775"/>
                    </a:cubicBezTo>
                    <a:cubicBezTo>
                      <a:pt x="6045" y="4621"/>
                      <a:pt x="6003" y="4472"/>
                      <a:pt x="5939" y="4328"/>
                    </a:cubicBezTo>
                    <a:cubicBezTo>
                      <a:pt x="5907" y="4256"/>
                      <a:pt x="5865" y="4190"/>
                      <a:pt x="5819" y="4130"/>
                    </a:cubicBezTo>
                    <a:lnTo>
                      <a:pt x="6390" y="3273"/>
                    </a:lnTo>
                    <a:lnTo>
                      <a:pt x="7808" y="1150"/>
                    </a:lnTo>
                    <a:cubicBezTo>
                      <a:pt x="7894" y="1020"/>
                      <a:pt x="7954" y="863"/>
                      <a:pt x="7963" y="705"/>
                    </a:cubicBezTo>
                    <a:cubicBezTo>
                      <a:pt x="7970" y="577"/>
                      <a:pt x="7944" y="449"/>
                      <a:pt x="7882" y="342"/>
                    </a:cubicBezTo>
                    <a:cubicBezTo>
                      <a:pt x="7851" y="290"/>
                      <a:pt x="7813" y="244"/>
                      <a:pt x="7767" y="204"/>
                    </a:cubicBezTo>
                    <a:cubicBezTo>
                      <a:pt x="7693" y="139"/>
                      <a:pt x="7619" y="74"/>
                      <a:pt x="7545" y="1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25"/>
              <p:cNvSpPr/>
              <p:nvPr/>
            </p:nvSpPr>
            <p:spPr>
              <a:xfrm>
                <a:off x="2667363" y="4450240"/>
                <a:ext cx="339168" cy="192380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6169" extrusionOk="0">
                    <a:moveTo>
                      <a:pt x="3250" y="1"/>
                    </a:moveTo>
                    <a:lnTo>
                      <a:pt x="3250" y="1"/>
                    </a:lnTo>
                    <a:lnTo>
                      <a:pt x="3250" y="1"/>
                    </a:lnTo>
                    <a:cubicBezTo>
                      <a:pt x="3250" y="1"/>
                      <a:pt x="3250" y="1"/>
                      <a:pt x="3250" y="1"/>
                    </a:cubicBezTo>
                    <a:close/>
                    <a:moveTo>
                      <a:pt x="3250" y="1"/>
                    </a:moveTo>
                    <a:cubicBezTo>
                      <a:pt x="3250" y="2"/>
                      <a:pt x="783" y="2795"/>
                      <a:pt x="1" y="6168"/>
                    </a:cubicBezTo>
                    <a:cubicBezTo>
                      <a:pt x="2394" y="5973"/>
                      <a:pt x="4522" y="5705"/>
                      <a:pt x="6447" y="5375"/>
                    </a:cubicBezTo>
                    <a:cubicBezTo>
                      <a:pt x="8053" y="5100"/>
                      <a:pt x="9518" y="4781"/>
                      <a:pt x="10875" y="4427"/>
                    </a:cubicBezTo>
                    <a:lnTo>
                      <a:pt x="32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25"/>
              <p:cNvSpPr/>
              <p:nvPr/>
            </p:nvSpPr>
            <p:spPr>
              <a:xfrm>
                <a:off x="2730075" y="4507682"/>
                <a:ext cx="44906" cy="52671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689" extrusionOk="0">
                    <a:moveTo>
                      <a:pt x="550" y="0"/>
                    </a:moveTo>
                    <a:cubicBezTo>
                      <a:pt x="481" y="0"/>
                      <a:pt x="413" y="9"/>
                      <a:pt x="347" y="30"/>
                    </a:cubicBezTo>
                    <a:cubicBezTo>
                      <a:pt x="234" y="66"/>
                      <a:pt x="133" y="140"/>
                      <a:pt x="71" y="239"/>
                    </a:cubicBezTo>
                    <a:lnTo>
                      <a:pt x="71" y="240"/>
                    </a:lnTo>
                    <a:cubicBezTo>
                      <a:pt x="24" y="315"/>
                      <a:pt x="1" y="407"/>
                      <a:pt x="1" y="495"/>
                    </a:cubicBezTo>
                    <a:lnTo>
                      <a:pt x="1" y="1391"/>
                    </a:lnTo>
                    <a:lnTo>
                      <a:pt x="1440" y="1688"/>
                    </a:lnTo>
                    <a:lnTo>
                      <a:pt x="1440" y="794"/>
                    </a:lnTo>
                    <a:cubicBezTo>
                      <a:pt x="1440" y="620"/>
                      <a:pt x="1354" y="447"/>
                      <a:pt x="1233" y="312"/>
                    </a:cubicBezTo>
                    <a:cubicBezTo>
                      <a:pt x="1114" y="179"/>
                      <a:pt x="960" y="85"/>
                      <a:pt x="790" y="35"/>
                    </a:cubicBezTo>
                    <a:cubicBezTo>
                      <a:pt x="712" y="13"/>
                      <a:pt x="631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25"/>
              <p:cNvSpPr/>
              <p:nvPr/>
            </p:nvSpPr>
            <p:spPr>
              <a:xfrm>
                <a:off x="2732321" y="4502848"/>
                <a:ext cx="45811" cy="57536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845" extrusionOk="0">
                    <a:moveTo>
                      <a:pt x="1" y="394"/>
                    </a:moveTo>
                    <a:cubicBezTo>
                      <a:pt x="1" y="395"/>
                      <a:pt x="1" y="395"/>
                      <a:pt x="1" y="395"/>
                    </a:cubicBezTo>
                    <a:cubicBezTo>
                      <a:pt x="1" y="395"/>
                      <a:pt x="1" y="395"/>
                      <a:pt x="1" y="394"/>
                    </a:cubicBezTo>
                    <a:close/>
                    <a:moveTo>
                      <a:pt x="576" y="1"/>
                    </a:moveTo>
                    <a:cubicBezTo>
                      <a:pt x="508" y="1"/>
                      <a:pt x="440" y="10"/>
                      <a:pt x="375" y="30"/>
                    </a:cubicBezTo>
                    <a:cubicBezTo>
                      <a:pt x="363" y="33"/>
                      <a:pt x="350" y="39"/>
                      <a:pt x="340" y="43"/>
                    </a:cubicBezTo>
                    <a:cubicBezTo>
                      <a:pt x="241" y="82"/>
                      <a:pt x="153" y="148"/>
                      <a:pt x="100" y="239"/>
                    </a:cubicBezTo>
                    <a:lnTo>
                      <a:pt x="100" y="240"/>
                    </a:lnTo>
                    <a:cubicBezTo>
                      <a:pt x="66" y="289"/>
                      <a:pt x="33" y="343"/>
                      <a:pt x="1" y="394"/>
                    </a:cubicBezTo>
                    <a:lnTo>
                      <a:pt x="1" y="394"/>
                    </a:lnTo>
                    <a:cubicBezTo>
                      <a:pt x="62" y="296"/>
                      <a:pt x="165" y="224"/>
                      <a:pt x="277" y="187"/>
                    </a:cubicBezTo>
                    <a:cubicBezTo>
                      <a:pt x="341" y="165"/>
                      <a:pt x="409" y="156"/>
                      <a:pt x="477" y="156"/>
                    </a:cubicBezTo>
                    <a:cubicBezTo>
                      <a:pt x="559" y="156"/>
                      <a:pt x="641" y="169"/>
                      <a:pt x="720" y="191"/>
                    </a:cubicBezTo>
                    <a:cubicBezTo>
                      <a:pt x="892" y="240"/>
                      <a:pt x="1044" y="334"/>
                      <a:pt x="1164" y="469"/>
                    </a:cubicBezTo>
                    <a:cubicBezTo>
                      <a:pt x="1283" y="601"/>
                      <a:pt x="1369" y="773"/>
                      <a:pt x="1369" y="950"/>
                    </a:cubicBezTo>
                    <a:lnTo>
                      <a:pt x="1369" y="1845"/>
                    </a:lnTo>
                    <a:lnTo>
                      <a:pt x="1469" y="1686"/>
                    </a:lnTo>
                    <a:lnTo>
                      <a:pt x="1469" y="792"/>
                    </a:lnTo>
                    <a:cubicBezTo>
                      <a:pt x="1469" y="776"/>
                      <a:pt x="1469" y="759"/>
                      <a:pt x="1467" y="745"/>
                    </a:cubicBezTo>
                    <a:cubicBezTo>
                      <a:pt x="1453" y="587"/>
                      <a:pt x="1371" y="433"/>
                      <a:pt x="1262" y="312"/>
                    </a:cubicBezTo>
                    <a:cubicBezTo>
                      <a:pt x="1142" y="180"/>
                      <a:pt x="988" y="86"/>
                      <a:pt x="816" y="36"/>
                    </a:cubicBezTo>
                    <a:cubicBezTo>
                      <a:pt x="738" y="13"/>
                      <a:pt x="657" y="1"/>
                      <a:pt x="5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25"/>
              <p:cNvSpPr/>
              <p:nvPr/>
            </p:nvSpPr>
            <p:spPr>
              <a:xfrm>
                <a:off x="2749846" y="4475905"/>
                <a:ext cx="44906" cy="5264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688" extrusionOk="0">
                    <a:moveTo>
                      <a:pt x="550" y="0"/>
                    </a:moveTo>
                    <a:cubicBezTo>
                      <a:pt x="481" y="0"/>
                      <a:pt x="413" y="10"/>
                      <a:pt x="347" y="30"/>
                    </a:cubicBezTo>
                    <a:cubicBezTo>
                      <a:pt x="237" y="66"/>
                      <a:pt x="135" y="139"/>
                      <a:pt x="71" y="239"/>
                    </a:cubicBezTo>
                    <a:lnTo>
                      <a:pt x="71" y="240"/>
                    </a:lnTo>
                    <a:cubicBezTo>
                      <a:pt x="24" y="315"/>
                      <a:pt x="1" y="407"/>
                      <a:pt x="1" y="495"/>
                    </a:cubicBezTo>
                    <a:lnTo>
                      <a:pt x="1" y="545"/>
                    </a:lnTo>
                    <a:cubicBezTo>
                      <a:pt x="43" y="479"/>
                      <a:pt x="87" y="405"/>
                      <a:pt x="158" y="293"/>
                    </a:cubicBezTo>
                    <a:cubicBezTo>
                      <a:pt x="237" y="168"/>
                      <a:pt x="401" y="98"/>
                      <a:pt x="554" y="88"/>
                    </a:cubicBezTo>
                    <a:cubicBezTo>
                      <a:pt x="567" y="87"/>
                      <a:pt x="580" y="86"/>
                      <a:pt x="593" y="86"/>
                    </a:cubicBezTo>
                    <a:cubicBezTo>
                      <a:pt x="735" y="86"/>
                      <a:pt x="871" y="137"/>
                      <a:pt x="990" y="211"/>
                    </a:cubicBezTo>
                    <a:cubicBezTo>
                      <a:pt x="1121" y="292"/>
                      <a:pt x="1232" y="401"/>
                      <a:pt x="1293" y="548"/>
                    </a:cubicBezTo>
                    <a:cubicBezTo>
                      <a:pt x="1352" y="692"/>
                      <a:pt x="1362" y="868"/>
                      <a:pt x="1285" y="995"/>
                    </a:cubicBezTo>
                    <a:cubicBezTo>
                      <a:pt x="1111" y="1274"/>
                      <a:pt x="1083" y="1317"/>
                      <a:pt x="920" y="1580"/>
                    </a:cubicBezTo>
                    <a:lnTo>
                      <a:pt x="1440" y="1688"/>
                    </a:lnTo>
                    <a:lnTo>
                      <a:pt x="1440" y="794"/>
                    </a:lnTo>
                    <a:cubicBezTo>
                      <a:pt x="1440" y="620"/>
                      <a:pt x="1354" y="447"/>
                      <a:pt x="1234" y="312"/>
                    </a:cubicBezTo>
                    <a:cubicBezTo>
                      <a:pt x="1114" y="180"/>
                      <a:pt x="961" y="86"/>
                      <a:pt x="790" y="36"/>
                    </a:cubicBezTo>
                    <a:cubicBezTo>
                      <a:pt x="712" y="13"/>
                      <a:pt x="631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25"/>
              <p:cNvSpPr/>
              <p:nvPr/>
            </p:nvSpPr>
            <p:spPr>
              <a:xfrm>
                <a:off x="2752091" y="4470978"/>
                <a:ext cx="45811" cy="57661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849" extrusionOk="0">
                    <a:moveTo>
                      <a:pt x="577" y="0"/>
                    </a:moveTo>
                    <a:cubicBezTo>
                      <a:pt x="508" y="0"/>
                      <a:pt x="440" y="10"/>
                      <a:pt x="375" y="30"/>
                    </a:cubicBezTo>
                    <a:cubicBezTo>
                      <a:pt x="264" y="66"/>
                      <a:pt x="159" y="139"/>
                      <a:pt x="99" y="239"/>
                    </a:cubicBezTo>
                    <a:lnTo>
                      <a:pt x="99" y="240"/>
                    </a:lnTo>
                    <a:cubicBezTo>
                      <a:pt x="65" y="292"/>
                      <a:pt x="32" y="345"/>
                      <a:pt x="1" y="398"/>
                    </a:cubicBezTo>
                    <a:cubicBezTo>
                      <a:pt x="63" y="299"/>
                      <a:pt x="165" y="226"/>
                      <a:pt x="278" y="190"/>
                    </a:cubicBezTo>
                    <a:cubicBezTo>
                      <a:pt x="342" y="169"/>
                      <a:pt x="410" y="159"/>
                      <a:pt x="478" y="159"/>
                    </a:cubicBezTo>
                    <a:cubicBezTo>
                      <a:pt x="559" y="159"/>
                      <a:pt x="641" y="173"/>
                      <a:pt x="720" y="195"/>
                    </a:cubicBezTo>
                    <a:cubicBezTo>
                      <a:pt x="892" y="244"/>
                      <a:pt x="1044" y="336"/>
                      <a:pt x="1164" y="471"/>
                    </a:cubicBezTo>
                    <a:cubicBezTo>
                      <a:pt x="1285" y="605"/>
                      <a:pt x="1371" y="779"/>
                      <a:pt x="1371" y="953"/>
                    </a:cubicBezTo>
                    <a:lnTo>
                      <a:pt x="1371" y="1849"/>
                    </a:lnTo>
                    <a:lnTo>
                      <a:pt x="1469" y="1688"/>
                    </a:lnTo>
                    <a:lnTo>
                      <a:pt x="1469" y="793"/>
                    </a:lnTo>
                    <a:cubicBezTo>
                      <a:pt x="1469" y="619"/>
                      <a:pt x="1382" y="447"/>
                      <a:pt x="1263" y="312"/>
                    </a:cubicBezTo>
                    <a:cubicBezTo>
                      <a:pt x="1142" y="180"/>
                      <a:pt x="990" y="85"/>
                      <a:pt x="817" y="36"/>
                    </a:cubicBezTo>
                    <a:cubicBezTo>
                      <a:pt x="740" y="13"/>
                      <a:pt x="658" y="0"/>
                      <a:pt x="5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25"/>
              <p:cNvSpPr/>
              <p:nvPr/>
            </p:nvSpPr>
            <p:spPr>
              <a:xfrm>
                <a:off x="2742923" y="4478649"/>
                <a:ext cx="49366" cy="47401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1520" extrusionOk="0">
                    <a:moveTo>
                      <a:pt x="812" y="0"/>
                    </a:moveTo>
                    <a:cubicBezTo>
                      <a:pt x="801" y="0"/>
                      <a:pt x="789" y="1"/>
                      <a:pt x="778" y="1"/>
                    </a:cubicBezTo>
                    <a:cubicBezTo>
                      <a:pt x="624" y="10"/>
                      <a:pt x="460" y="80"/>
                      <a:pt x="381" y="208"/>
                    </a:cubicBezTo>
                    <a:cubicBezTo>
                      <a:pt x="311" y="320"/>
                      <a:pt x="265" y="395"/>
                      <a:pt x="224" y="460"/>
                    </a:cubicBezTo>
                    <a:cubicBezTo>
                      <a:pt x="160" y="560"/>
                      <a:pt x="109" y="642"/>
                      <a:pt x="0" y="818"/>
                    </a:cubicBezTo>
                    <a:cubicBezTo>
                      <a:pt x="12" y="813"/>
                      <a:pt x="23" y="808"/>
                      <a:pt x="35" y="805"/>
                    </a:cubicBezTo>
                    <a:cubicBezTo>
                      <a:pt x="99" y="783"/>
                      <a:pt x="166" y="774"/>
                      <a:pt x="234" y="774"/>
                    </a:cubicBezTo>
                    <a:cubicBezTo>
                      <a:pt x="316" y="774"/>
                      <a:pt x="398" y="787"/>
                      <a:pt x="476" y="809"/>
                    </a:cubicBezTo>
                    <a:cubicBezTo>
                      <a:pt x="648" y="858"/>
                      <a:pt x="802" y="951"/>
                      <a:pt x="922" y="1087"/>
                    </a:cubicBezTo>
                    <a:cubicBezTo>
                      <a:pt x="965" y="1135"/>
                      <a:pt x="1004" y="1187"/>
                      <a:pt x="1035" y="1243"/>
                    </a:cubicBezTo>
                    <a:cubicBezTo>
                      <a:pt x="1084" y="1330"/>
                      <a:pt x="1119" y="1423"/>
                      <a:pt x="1126" y="1519"/>
                    </a:cubicBezTo>
                    <a:cubicBezTo>
                      <a:pt x="1130" y="1511"/>
                      <a:pt x="1136" y="1502"/>
                      <a:pt x="1142" y="1495"/>
                    </a:cubicBezTo>
                    <a:cubicBezTo>
                      <a:pt x="1305" y="1230"/>
                      <a:pt x="1333" y="1187"/>
                      <a:pt x="1507" y="908"/>
                    </a:cubicBezTo>
                    <a:cubicBezTo>
                      <a:pt x="1583" y="785"/>
                      <a:pt x="1576" y="608"/>
                      <a:pt x="1518" y="467"/>
                    </a:cubicBezTo>
                    <a:cubicBezTo>
                      <a:pt x="1518" y="464"/>
                      <a:pt x="1517" y="463"/>
                      <a:pt x="1517" y="461"/>
                    </a:cubicBezTo>
                    <a:cubicBezTo>
                      <a:pt x="1456" y="317"/>
                      <a:pt x="1344" y="208"/>
                      <a:pt x="1213" y="125"/>
                    </a:cubicBezTo>
                    <a:cubicBezTo>
                      <a:pt x="1093" y="50"/>
                      <a:pt x="956" y="0"/>
                      <a:pt x="8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25"/>
              <p:cNvSpPr/>
              <p:nvPr/>
            </p:nvSpPr>
            <p:spPr>
              <a:xfrm>
                <a:off x="2775199" y="4493150"/>
                <a:ext cx="17089" cy="3283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53" extrusionOk="0">
                    <a:moveTo>
                      <a:pt x="483" y="0"/>
                    </a:moveTo>
                    <a:lnTo>
                      <a:pt x="483" y="0"/>
                    </a:lnTo>
                    <a:cubicBezTo>
                      <a:pt x="319" y="262"/>
                      <a:pt x="203" y="450"/>
                      <a:pt x="98" y="622"/>
                    </a:cubicBezTo>
                    <a:cubicBezTo>
                      <a:pt x="63" y="676"/>
                      <a:pt x="33" y="727"/>
                      <a:pt x="0" y="777"/>
                    </a:cubicBezTo>
                    <a:cubicBezTo>
                      <a:pt x="49" y="863"/>
                      <a:pt x="84" y="957"/>
                      <a:pt x="91" y="1053"/>
                    </a:cubicBezTo>
                    <a:cubicBezTo>
                      <a:pt x="95" y="1044"/>
                      <a:pt x="101" y="1036"/>
                      <a:pt x="107" y="1028"/>
                    </a:cubicBezTo>
                    <a:cubicBezTo>
                      <a:pt x="270" y="764"/>
                      <a:pt x="298" y="721"/>
                      <a:pt x="472" y="442"/>
                    </a:cubicBezTo>
                    <a:cubicBezTo>
                      <a:pt x="548" y="318"/>
                      <a:pt x="541" y="141"/>
                      <a:pt x="4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25"/>
              <p:cNvSpPr/>
              <p:nvPr/>
            </p:nvSpPr>
            <p:spPr>
              <a:xfrm>
                <a:off x="2794814" y="4495676"/>
                <a:ext cx="3087" cy="329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56" extrusionOk="0">
                    <a:moveTo>
                      <a:pt x="99" y="0"/>
                    </a:moveTo>
                    <a:lnTo>
                      <a:pt x="1" y="160"/>
                    </a:lnTo>
                    <a:lnTo>
                      <a:pt x="1" y="1055"/>
                    </a:lnTo>
                    <a:lnTo>
                      <a:pt x="99" y="897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25"/>
              <p:cNvSpPr/>
              <p:nvPr/>
            </p:nvSpPr>
            <p:spPr>
              <a:xfrm>
                <a:off x="2775012" y="4527453"/>
                <a:ext cx="3119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55" extrusionOk="0">
                    <a:moveTo>
                      <a:pt x="100" y="0"/>
                    </a:moveTo>
                    <a:lnTo>
                      <a:pt x="0" y="160"/>
                    </a:lnTo>
                    <a:lnTo>
                      <a:pt x="0" y="1054"/>
                    </a:lnTo>
                    <a:lnTo>
                      <a:pt x="100" y="896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25"/>
              <p:cNvSpPr/>
              <p:nvPr/>
            </p:nvSpPr>
            <p:spPr>
              <a:xfrm>
                <a:off x="3341570" y="3849473"/>
                <a:ext cx="222754" cy="127141"/>
              </a:xfrm>
              <a:custGeom>
                <a:avLst/>
                <a:gdLst/>
                <a:ahLst/>
                <a:cxnLst/>
                <a:rect l="l" t="t" r="r" b="b"/>
                <a:pathLst>
                  <a:path w="7143" h="4077" extrusionOk="0">
                    <a:moveTo>
                      <a:pt x="2431" y="122"/>
                    </a:moveTo>
                    <a:cubicBezTo>
                      <a:pt x="2471" y="122"/>
                      <a:pt x="2512" y="131"/>
                      <a:pt x="2542" y="149"/>
                    </a:cubicBezTo>
                    <a:lnTo>
                      <a:pt x="6848" y="2635"/>
                    </a:lnTo>
                    <a:cubicBezTo>
                      <a:pt x="6910" y="2671"/>
                      <a:pt x="6910" y="2728"/>
                      <a:pt x="6848" y="2764"/>
                    </a:cubicBezTo>
                    <a:lnTo>
                      <a:pt x="4821" y="3929"/>
                    </a:lnTo>
                    <a:cubicBezTo>
                      <a:pt x="4790" y="3947"/>
                      <a:pt x="4750" y="3956"/>
                      <a:pt x="4710" y="3956"/>
                    </a:cubicBezTo>
                    <a:cubicBezTo>
                      <a:pt x="4669" y="3956"/>
                      <a:pt x="4629" y="3947"/>
                      <a:pt x="4598" y="3929"/>
                    </a:cubicBezTo>
                    <a:lnTo>
                      <a:pt x="292" y="1443"/>
                    </a:lnTo>
                    <a:cubicBezTo>
                      <a:pt x="232" y="1407"/>
                      <a:pt x="232" y="1350"/>
                      <a:pt x="292" y="1314"/>
                    </a:cubicBezTo>
                    <a:lnTo>
                      <a:pt x="2319" y="149"/>
                    </a:lnTo>
                    <a:cubicBezTo>
                      <a:pt x="2350" y="131"/>
                      <a:pt x="2391" y="122"/>
                      <a:pt x="2431" y="122"/>
                    </a:cubicBezTo>
                    <a:close/>
                    <a:moveTo>
                      <a:pt x="2431" y="0"/>
                    </a:moveTo>
                    <a:cubicBezTo>
                      <a:pt x="2337" y="0"/>
                      <a:pt x="2243" y="21"/>
                      <a:pt x="2171" y="63"/>
                    </a:cubicBezTo>
                    <a:lnTo>
                      <a:pt x="144" y="1227"/>
                    </a:lnTo>
                    <a:cubicBezTo>
                      <a:pt x="0" y="1312"/>
                      <a:pt x="0" y="1446"/>
                      <a:pt x="144" y="1529"/>
                    </a:cubicBezTo>
                    <a:lnTo>
                      <a:pt x="4450" y="4015"/>
                    </a:lnTo>
                    <a:cubicBezTo>
                      <a:pt x="4522" y="4056"/>
                      <a:pt x="4617" y="4076"/>
                      <a:pt x="4711" y="4076"/>
                    </a:cubicBezTo>
                    <a:cubicBezTo>
                      <a:pt x="4806" y="4076"/>
                      <a:pt x="4900" y="4056"/>
                      <a:pt x="4972" y="4015"/>
                    </a:cubicBezTo>
                    <a:lnTo>
                      <a:pt x="6999" y="2850"/>
                    </a:lnTo>
                    <a:cubicBezTo>
                      <a:pt x="7142" y="2767"/>
                      <a:pt x="7142" y="2631"/>
                      <a:pt x="6999" y="2549"/>
                    </a:cubicBezTo>
                    <a:lnTo>
                      <a:pt x="2693" y="63"/>
                    </a:lnTo>
                    <a:cubicBezTo>
                      <a:pt x="2620" y="21"/>
                      <a:pt x="2526" y="0"/>
                      <a:pt x="24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25"/>
              <p:cNvSpPr/>
              <p:nvPr/>
            </p:nvSpPr>
            <p:spPr>
              <a:xfrm>
                <a:off x="3348773" y="3853278"/>
                <a:ext cx="208285" cy="119532"/>
              </a:xfrm>
              <a:custGeom>
                <a:avLst/>
                <a:gdLst/>
                <a:ahLst/>
                <a:cxnLst/>
                <a:rect l="l" t="t" r="r" b="b"/>
                <a:pathLst>
                  <a:path w="6679" h="3833" extrusionOk="0">
                    <a:moveTo>
                      <a:pt x="2200" y="0"/>
                    </a:moveTo>
                    <a:cubicBezTo>
                      <a:pt x="2160" y="0"/>
                      <a:pt x="2119" y="9"/>
                      <a:pt x="2088" y="27"/>
                    </a:cubicBezTo>
                    <a:lnTo>
                      <a:pt x="61" y="1192"/>
                    </a:lnTo>
                    <a:cubicBezTo>
                      <a:pt x="1" y="1229"/>
                      <a:pt x="1" y="1287"/>
                      <a:pt x="61" y="1322"/>
                    </a:cubicBezTo>
                    <a:lnTo>
                      <a:pt x="123" y="1357"/>
                    </a:lnTo>
                    <a:lnTo>
                      <a:pt x="1069" y="1903"/>
                    </a:lnTo>
                    <a:lnTo>
                      <a:pt x="4367" y="3805"/>
                    </a:lnTo>
                    <a:cubicBezTo>
                      <a:pt x="4398" y="3823"/>
                      <a:pt x="4438" y="3832"/>
                      <a:pt x="4479" y="3832"/>
                    </a:cubicBezTo>
                    <a:cubicBezTo>
                      <a:pt x="4519" y="3832"/>
                      <a:pt x="4559" y="3823"/>
                      <a:pt x="4590" y="3805"/>
                    </a:cubicBezTo>
                    <a:lnTo>
                      <a:pt x="6556" y="2675"/>
                    </a:lnTo>
                    <a:lnTo>
                      <a:pt x="6617" y="2642"/>
                    </a:lnTo>
                    <a:cubicBezTo>
                      <a:pt x="6679" y="2606"/>
                      <a:pt x="6679" y="2549"/>
                      <a:pt x="6617" y="2513"/>
                    </a:cubicBezTo>
                    <a:lnTo>
                      <a:pt x="2311" y="27"/>
                    </a:lnTo>
                    <a:cubicBezTo>
                      <a:pt x="2281" y="9"/>
                      <a:pt x="2240" y="0"/>
                      <a:pt x="22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25"/>
              <p:cNvSpPr/>
              <p:nvPr/>
            </p:nvSpPr>
            <p:spPr>
              <a:xfrm>
                <a:off x="3352578" y="3859172"/>
                <a:ext cx="200675" cy="113919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3653" extrusionOk="0">
                    <a:moveTo>
                      <a:pt x="1" y="1168"/>
                    </a:moveTo>
                    <a:lnTo>
                      <a:pt x="948" y="1714"/>
                    </a:lnTo>
                    <a:lnTo>
                      <a:pt x="4245" y="3616"/>
                    </a:lnTo>
                    <a:cubicBezTo>
                      <a:pt x="4307" y="3652"/>
                      <a:pt x="4407" y="3652"/>
                      <a:pt x="4468" y="3616"/>
                    </a:cubicBezTo>
                    <a:lnTo>
                      <a:pt x="6434" y="2486"/>
                    </a:lnTo>
                    <a:lnTo>
                      <a:pt x="2189" y="37"/>
                    </a:lnTo>
                    <a:cubicBezTo>
                      <a:pt x="2129" y="1"/>
                      <a:pt x="2028" y="1"/>
                      <a:pt x="1966" y="3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25"/>
              <p:cNvSpPr/>
              <p:nvPr/>
            </p:nvSpPr>
            <p:spPr>
              <a:xfrm>
                <a:off x="3348773" y="3854151"/>
                <a:ext cx="65145" cy="4144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1329" extrusionOk="0">
                    <a:moveTo>
                      <a:pt x="2088" y="1"/>
                    </a:moveTo>
                    <a:lnTo>
                      <a:pt x="61" y="1165"/>
                    </a:lnTo>
                    <a:cubicBezTo>
                      <a:pt x="1" y="1201"/>
                      <a:pt x="1" y="1259"/>
                      <a:pt x="61" y="1294"/>
                    </a:cubicBezTo>
                    <a:lnTo>
                      <a:pt x="123" y="1329"/>
                    </a:lnTo>
                    <a:lnTo>
                      <a:pt x="2088" y="199"/>
                    </a:lnTo>
                    <a:lnTo>
                      <a:pt x="208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25"/>
              <p:cNvSpPr/>
              <p:nvPr/>
            </p:nvSpPr>
            <p:spPr>
              <a:xfrm>
                <a:off x="3420809" y="3854151"/>
                <a:ext cx="134283" cy="77557"/>
              </a:xfrm>
              <a:custGeom>
                <a:avLst/>
                <a:gdLst/>
                <a:ahLst/>
                <a:cxnLst/>
                <a:rect l="l" t="t" r="r" b="b"/>
                <a:pathLst>
                  <a:path w="4306" h="248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7" y="130"/>
                      <a:pt x="435" y="258"/>
                      <a:pt x="651" y="387"/>
                    </a:cubicBezTo>
                    <a:lnTo>
                      <a:pt x="1301" y="770"/>
                    </a:lnTo>
                    <a:cubicBezTo>
                      <a:pt x="1467" y="868"/>
                      <a:pt x="1499" y="886"/>
                      <a:pt x="1498" y="886"/>
                    </a:cubicBezTo>
                    <a:cubicBezTo>
                      <a:pt x="1498" y="886"/>
                      <a:pt x="1485" y="879"/>
                      <a:pt x="1485" y="879"/>
                    </a:cubicBezTo>
                    <a:lnTo>
                      <a:pt x="1485" y="879"/>
                    </a:lnTo>
                    <a:cubicBezTo>
                      <a:pt x="1485" y="879"/>
                      <a:pt x="1516" y="898"/>
                      <a:pt x="1682" y="994"/>
                    </a:cubicBezTo>
                    <a:lnTo>
                      <a:pt x="2991" y="1746"/>
                    </a:lnTo>
                    <a:lnTo>
                      <a:pt x="3647" y="2118"/>
                    </a:lnTo>
                    <a:cubicBezTo>
                      <a:pt x="3867" y="2240"/>
                      <a:pt x="4085" y="2366"/>
                      <a:pt x="4305" y="2486"/>
                    </a:cubicBezTo>
                    <a:cubicBezTo>
                      <a:pt x="4090" y="2357"/>
                      <a:pt x="3873" y="2229"/>
                      <a:pt x="3657" y="2100"/>
                    </a:cubicBezTo>
                    <a:lnTo>
                      <a:pt x="3006" y="1717"/>
                    </a:lnTo>
                    <a:lnTo>
                      <a:pt x="1702" y="958"/>
                    </a:lnTo>
                    <a:cubicBezTo>
                      <a:pt x="1537" y="865"/>
                      <a:pt x="1504" y="846"/>
                      <a:pt x="1503" y="846"/>
                    </a:cubicBezTo>
                    <a:lnTo>
                      <a:pt x="1503" y="846"/>
                    </a:lnTo>
                    <a:cubicBezTo>
                      <a:pt x="1502" y="846"/>
                      <a:pt x="1516" y="854"/>
                      <a:pt x="1515" y="854"/>
                    </a:cubicBezTo>
                    <a:cubicBezTo>
                      <a:pt x="1514" y="854"/>
                      <a:pt x="1481" y="835"/>
                      <a:pt x="1316" y="741"/>
                    </a:cubicBezTo>
                    <a:lnTo>
                      <a:pt x="661" y="369"/>
                    </a:lnTo>
                    <a:cubicBezTo>
                      <a:pt x="439" y="246"/>
                      <a:pt x="221" y="12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25"/>
              <p:cNvSpPr/>
              <p:nvPr/>
            </p:nvSpPr>
            <p:spPr>
              <a:xfrm>
                <a:off x="3527959" y="3760629"/>
                <a:ext cx="108399" cy="117755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3776" extrusionOk="0">
                    <a:moveTo>
                      <a:pt x="191" y="1"/>
                    </a:moveTo>
                    <a:cubicBezTo>
                      <a:pt x="179" y="21"/>
                      <a:pt x="169" y="39"/>
                      <a:pt x="158" y="61"/>
                    </a:cubicBezTo>
                    <a:cubicBezTo>
                      <a:pt x="63" y="246"/>
                      <a:pt x="1" y="453"/>
                      <a:pt x="1" y="660"/>
                    </a:cubicBezTo>
                    <a:lnTo>
                      <a:pt x="1" y="1878"/>
                    </a:lnTo>
                    <a:lnTo>
                      <a:pt x="3286" y="3776"/>
                    </a:lnTo>
                    <a:lnTo>
                      <a:pt x="3286" y="2558"/>
                    </a:lnTo>
                    <a:cubicBezTo>
                      <a:pt x="3286" y="2351"/>
                      <a:pt x="3349" y="2144"/>
                      <a:pt x="3443" y="1957"/>
                    </a:cubicBezTo>
                    <a:cubicBezTo>
                      <a:pt x="3454" y="1937"/>
                      <a:pt x="3464" y="1916"/>
                      <a:pt x="3476" y="1897"/>
                    </a:cubicBez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25"/>
              <p:cNvSpPr/>
              <p:nvPr/>
            </p:nvSpPr>
            <p:spPr>
              <a:xfrm>
                <a:off x="3533884" y="3740297"/>
                <a:ext cx="133628" cy="79397"/>
              </a:xfrm>
              <a:custGeom>
                <a:avLst/>
                <a:gdLst/>
                <a:ahLst/>
                <a:cxnLst/>
                <a:rect l="l" t="t" r="r" b="b"/>
                <a:pathLst>
                  <a:path w="4285" h="2546" extrusionOk="0">
                    <a:moveTo>
                      <a:pt x="823" y="0"/>
                    </a:moveTo>
                    <a:cubicBezTo>
                      <a:pt x="750" y="0"/>
                      <a:pt x="674" y="21"/>
                      <a:pt x="606" y="50"/>
                    </a:cubicBezTo>
                    <a:cubicBezTo>
                      <a:pt x="475" y="106"/>
                      <a:pt x="367" y="191"/>
                      <a:pt x="270" y="289"/>
                    </a:cubicBezTo>
                    <a:cubicBezTo>
                      <a:pt x="163" y="395"/>
                      <a:pt x="73" y="517"/>
                      <a:pt x="1" y="651"/>
                    </a:cubicBezTo>
                    <a:lnTo>
                      <a:pt x="3286" y="2546"/>
                    </a:lnTo>
                    <a:cubicBezTo>
                      <a:pt x="3359" y="2414"/>
                      <a:pt x="3448" y="2292"/>
                      <a:pt x="3555" y="2184"/>
                    </a:cubicBezTo>
                    <a:cubicBezTo>
                      <a:pt x="3652" y="2085"/>
                      <a:pt x="3762" y="2000"/>
                      <a:pt x="3891" y="1946"/>
                    </a:cubicBezTo>
                    <a:cubicBezTo>
                      <a:pt x="3960" y="1917"/>
                      <a:pt x="4035" y="1896"/>
                      <a:pt x="4110" y="1896"/>
                    </a:cubicBezTo>
                    <a:cubicBezTo>
                      <a:pt x="4139" y="1896"/>
                      <a:pt x="4167" y="1899"/>
                      <a:pt x="4196" y="1906"/>
                    </a:cubicBezTo>
                    <a:cubicBezTo>
                      <a:pt x="4223" y="1913"/>
                      <a:pt x="4258" y="1925"/>
                      <a:pt x="4285" y="1939"/>
                    </a:cubicBezTo>
                    <a:cubicBezTo>
                      <a:pt x="4127" y="1849"/>
                      <a:pt x="2064" y="655"/>
                      <a:pt x="1009" y="49"/>
                    </a:cubicBezTo>
                    <a:lnTo>
                      <a:pt x="975" y="33"/>
                    </a:lnTo>
                    <a:cubicBezTo>
                      <a:pt x="974" y="30"/>
                      <a:pt x="971" y="30"/>
                      <a:pt x="968" y="29"/>
                    </a:cubicBezTo>
                    <a:cubicBezTo>
                      <a:pt x="951" y="21"/>
                      <a:pt x="928" y="16"/>
                      <a:pt x="911" y="11"/>
                    </a:cubicBezTo>
                    <a:cubicBezTo>
                      <a:pt x="882" y="4"/>
                      <a:pt x="853" y="0"/>
                      <a:pt x="8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25"/>
              <p:cNvSpPr/>
              <p:nvPr/>
            </p:nvSpPr>
            <p:spPr>
              <a:xfrm>
                <a:off x="3525745" y="3739767"/>
                <a:ext cx="38295" cy="79459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2548" extrusionOk="0">
                    <a:moveTo>
                      <a:pt x="1015" y="0"/>
                    </a:moveTo>
                    <a:cubicBezTo>
                      <a:pt x="991" y="0"/>
                      <a:pt x="966" y="1"/>
                      <a:pt x="945" y="4"/>
                    </a:cubicBezTo>
                    <a:cubicBezTo>
                      <a:pt x="910" y="8"/>
                      <a:pt x="868" y="17"/>
                      <a:pt x="834" y="28"/>
                    </a:cubicBezTo>
                    <a:cubicBezTo>
                      <a:pt x="801" y="38"/>
                      <a:pt x="761" y="53"/>
                      <a:pt x="726" y="69"/>
                    </a:cubicBezTo>
                    <a:lnTo>
                      <a:pt x="673" y="96"/>
                    </a:lnTo>
                    <a:cubicBezTo>
                      <a:pt x="654" y="105"/>
                      <a:pt x="637" y="118"/>
                      <a:pt x="618" y="129"/>
                    </a:cubicBezTo>
                    <a:cubicBezTo>
                      <a:pt x="585" y="151"/>
                      <a:pt x="545" y="179"/>
                      <a:pt x="513" y="205"/>
                    </a:cubicBezTo>
                    <a:cubicBezTo>
                      <a:pt x="480" y="233"/>
                      <a:pt x="444" y="267"/>
                      <a:pt x="414" y="297"/>
                    </a:cubicBezTo>
                    <a:cubicBezTo>
                      <a:pt x="384" y="327"/>
                      <a:pt x="351" y="366"/>
                      <a:pt x="322" y="399"/>
                    </a:cubicBezTo>
                    <a:cubicBezTo>
                      <a:pt x="293" y="435"/>
                      <a:pt x="265" y="476"/>
                      <a:pt x="239" y="513"/>
                    </a:cubicBezTo>
                    <a:cubicBezTo>
                      <a:pt x="188" y="591"/>
                      <a:pt x="144" y="675"/>
                      <a:pt x="106" y="759"/>
                    </a:cubicBezTo>
                    <a:cubicBezTo>
                      <a:pt x="88" y="802"/>
                      <a:pt x="72" y="844"/>
                      <a:pt x="59" y="887"/>
                    </a:cubicBezTo>
                    <a:cubicBezTo>
                      <a:pt x="45" y="931"/>
                      <a:pt x="35" y="972"/>
                      <a:pt x="26" y="1015"/>
                    </a:cubicBezTo>
                    <a:cubicBezTo>
                      <a:pt x="16" y="1059"/>
                      <a:pt x="12" y="1097"/>
                      <a:pt x="6" y="1140"/>
                    </a:cubicBezTo>
                    <a:cubicBezTo>
                      <a:pt x="2" y="1176"/>
                      <a:pt x="0" y="1204"/>
                      <a:pt x="0" y="1239"/>
                    </a:cubicBezTo>
                    <a:lnTo>
                      <a:pt x="0" y="2458"/>
                    </a:lnTo>
                    <a:cubicBezTo>
                      <a:pt x="7" y="2477"/>
                      <a:pt x="17" y="2495"/>
                      <a:pt x="27" y="2511"/>
                    </a:cubicBezTo>
                    <a:cubicBezTo>
                      <a:pt x="40" y="2527"/>
                      <a:pt x="55" y="2539"/>
                      <a:pt x="71" y="2547"/>
                    </a:cubicBezTo>
                    <a:lnTo>
                      <a:pt x="71" y="1329"/>
                    </a:lnTo>
                    <a:cubicBezTo>
                      <a:pt x="71" y="1122"/>
                      <a:pt x="132" y="915"/>
                      <a:pt x="227" y="729"/>
                    </a:cubicBezTo>
                    <a:cubicBezTo>
                      <a:pt x="237" y="708"/>
                      <a:pt x="249" y="687"/>
                      <a:pt x="259" y="668"/>
                    </a:cubicBezTo>
                    <a:cubicBezTo>
                      <a:pt x="334" y="534"/>
                      <a:pt x="423" y="412"/>
                      <a:pt x="529" y="304"/>
                    </a:cubicBezTo>
                    <a:cubicBezTo>
                      <a:pt x="625" y="205"/>
                      <a:pt x="736" y="122"/>
                      <a:pt x="866" y="66"/>
                    </a:cubicBezTo>
                    <a:cubicBezTo>
                      <a:pt x="935" y="36"/>
                      <a:pt x="1010" y="16"/>
                      <a:pt x="1084" y="16"/>
                    </a:cubicBezTo>
                    <a:cubicBezTo>
                      <a:pt x="1113" y="16"/>
                      <a:pt x="1142" y="19"/>
                      <a:pt x="1170" y="26"/>
                    </a:cubicBezTo>
                    <a:cubicBezTo>
                      <a:pt x="1189" y="30"/>
                      <a:pt x="1211" y="37"/>
                      <a:pt x="1228" y="44"/>
                    </a:cubicBezTo>
                    <a:cubicBezTo>
                      <a:pt x="1208" y="36"/>
                      <a:pt x="1186" y="26"/>
                      <a:pt x="1165" y="21"/>
                    </a:cubicBezTo>
                    <a:cubicBezTo>
                      <a:pt x="1133" y="10"/>
                      <a:pt x="1091" y="3"/>
                      <a:pt x="1055" y="1"/>
                    </a:cubicBezTo>
                    <a:cubicBezTo>
                      <a:pt x="1043" y="1"/>
                      <a:pt x="1029" y="0"/>
                      <a:pt x="10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25"/>
              <p:cNvSpPr/>
              <p:nvPr/>
            </p:nvSpPr>
            <p:spPr>
              <a:xfrm>
                <a:off x="3630431" y="3799485"/>
                <a:ext cx="45936" cy="7999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2565" extrusionOk="0">
                    <a:moveTo>
                      <a:pt x="1019" y="1"/>
                    </a:moveTo>
                    <a:cubicBezTo>
                      <a:pt x="945" y="1"/>
                      <a:pt x="868" y="22"/>
                      <a:pt x="798" y="50"/>
                    </a:cubicBezTo>
                    <a:cubicBezTo>
                      <a:pt x="667" y="106"/>
                      <a:pt x="559" y="191"/>
                      <a:pt x="463" y="287"/>
                    </a:cubicBezTo>
                    <a:cubicBezTo>
                      <a:pt x="357" y="394"/>
                      <a:pt x="266" y="517"/>
                      <a:pt x="193" y="651"/>
                    </a:cubicBezTo>
                    <a:cubicBezTo>
                      <a:pt x="183" y="670"/>
                      <a:pt x="171" y="690"/>
                      <a:pt x="161" y="711"/>
                    </a:cubicBezTo>
                    <a:cubicBezTo>
                      <a:pt x="62" y="898"/>
                      <a:pt x="0" y="1104"/>
                      <a:pt x="0" y="1309"/>
                    </a:cubicBezTo>
                    <a:lnTo>
                      <a:pt x="0" y="2528"/>
                    </a:lnTo>
                    <a:cubicBezTo>
                      <a:pt x="24" y="2541"/>
                      <a:pt x="49" y="2551"/>
                      <a:pt x="76" y="2557"/>
                    </a:cubicBezTo>
                    <a:cubicBezTo>
                      <a:pt x="103" y="2562"/>
                      <a:pt x="130" y="2565"/>
                      <a:pt x="157" y="2565"/>
                    </a:cubicBezTo>
                    <a:cubicBezTo>
                      <a:pt x="184" y="2565"/>
                      <a:pt x="211" y="2562"/>
                      <a:pt x="237" y="2557"/>
                    </a:cubicBezTo>
                    <a:cubicBezTo>
                      <a:pt x="265" y="2551"/>
                      <a:pt x="289" y="2543"/>
                      <a:pt x="313" y="2528"/>
                    </a:cubicBezTo>
                    <a:lnTo>
                      <a:pt x="313" y="1309"/>
                    </a:lnTo>
                    <a:cubicBezTo>
                      <a:pt x="313" y="1148"/>
                      <a:pt x="361" y="989"/>
                      <a:pt x="436" y="842"/>
                    </a:cubicBezTo>
                    <a:cubicBezTo>
                      <a:pt x="496" y="720"/>
                      <a:pt x="575" y="609"/>
                      <a:pt x="671" y="514"/>
                    </a:cubicBezTo>
                    <a:cubicBezTo>
                      <a:pt x="746" y="437"/>
                      <a:pt x="831" y="372"/>
                      <a:pt x="933" y="329"/>
                    </a:cubicBezTo>
                    <a:cubicBezTo>
                      <a:pt x="987" y="305"/>
                      <a:pt x="1044" y="290"/>
                      <a:pt x="1101" y="290"/>
                    </a:cubicBezTo>
                    <a:cubicBezTo>
                      <a:pt x="1124" y="290"/>
                      <a:pt x="1147" y="293"/>
                      <a:pt x="1170" y="299"/>
                    </a:cubicBezTo>
                    <a:cubicBezTo>
                      <a:pt x="1248" y="317"/>
                      <a:pt x="1318" y="375"/>
                      <a:pt x="1357" y="447"/>
                    </a:cubicBezTo>
                    <a:cubicBezTo>
                      <a:pt x="1397" y="517"/>
                      <a:pt x="1407" y="602"/>
                      <a:pt x="1407" y="681"/>
                    </a:cubicBezTo>
                    <a:lnTo>
                      <a:pt x="1407" y="1899"/>
                    </a:lnTo>
                    <a:cubicBezTo>
                      <a:pt x="1435" y="1883"/>
                      <a:pt x="1464" y="1859"/>
                      <a:pt x="1471" y="1827"/>
                    </a:cubicBezTo>
                    <a:lnTo>
                      <a:pt x="1472" y="1810"/>
                    </a:lnTo>
                    <a:lnTo>
                      <a:pt x="1472" y="590"/>
                    </a:lnTo>
                    <a:cubicBezTo>
                      <a:pt x="1472" y="546"/>
                      <a:pt x="1469" y="509"/>
                      <a:pt x="1464" y="467"/>
                    </a:cubicBezTo>
                    <a:cubicBezTo>
                      <a:pt x="1456" y="424"/>
                      <a:pt x="1449" y="389"/>
                      <a:pt x="1436" y="350"/>
                    </a:cubicBezTo>
                    <a:cubicBezTo>
                      <a:pt x="1430" y="330"/>
                      <a:pt x="1423" y="314"/>
                      <a:pt x="1416" y="296"/>
                    </a:cubicBezTo>
                    <a:cubicBezTo>
                      <a:pt x="1409" y="279"/>
                      <a:pt x="1400" y="263"/>
                      <a:pt x="1392" y="244"/>
                    </a:cubicBezTo>
                    <a:cubicBezTo>
                      <a:pt x="1383" y="227"/>
                      <a:pt x="1373" y="212"/>
                      <a:pt x="1361" y="195"/>
                    </a:cubicBezTo>
                    <a:cubicBezTo>
                      <a:pt x="1350" y="179"/>
                      <a:pt x="1340" y="165"/>
                      <a:pt x="1327" y="151"/>
                    </a:cubicBezTo>
                    <a:cubicBezTo>
                      <a:pt x="1300" y="120"/>
                      <a:pt x="1277" y="99"/>
                      <a:pt x="1244" y="76"/>
                    </a:cubicBezTo>
                    <a:cubicBezTo>
                      <a:pt x="1229" y="64"/>
                      <a:pt x="1218" y="57"/>
                      <a:pt x="1203" y="48"/>
                    </a:cubicBezTo>
                    <a:cubicBezTo>
                      <a:pt x="1203" y="48"/>
                      <a:pt x="1200" y="48"/>
                      <a:pt x="1199" y="47"/>
                    </a:cubicBezTo>
                    <a:cubicBezTo>
                      <a:pt x="1198" y="44"/>
                      <a:pt x="1196" y="44"/>
                      <a:pt x="1192" y="43"/>
                    </a:cubicBezTo>
                    <a:cubicBezTo>
                      <a:pt x="1165" y="28"/>
                      <a:pt x="1131" y="18"/>
                      <a:pt x="1104" y="11"/>
                    </a:cubicBezTo>
                    <a:cubicBezTo>
                      <a:pt x="1076" y="4"/>
                      <a:pt x="1048" y="1"/>
                      <a:pt x="10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25"/>
              <p:cNvSpPr/>
              <p:nvPr/>
            </p:nvSpPr>
            <p:spPr>
              <a:xfrm>
                <a:off x="3640067" y="3808466"/>
                <a:ext cx="34085" cy="698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241" extrusionOk="0">
                    <a:moveTo>
                      <a:pt x="791" y="0"/>
                    </a:moveTo>
                    <a:cubicBezTo>
                      <a:pt x="733" y="0"/>
                      <a:pt x="674" y="16"/>
                      <a:pt x="618" y="39"/>
                    </a:cubicBezTo>
                    <a:cubicBezTo>
                      <a:pt x="518" y="81"/>
                      <a:pt x="431" y="149"/>
                      <a:pt x="357" y="223"/>
                    </a:cubicBezTo>
                    <a:cubicBezTo>
                      <a:pt x="263" y="320"/>
                      <a:pt x="183" y="430"/>
                      <a:pt x="121" y="553"/>
                    </a:cubicBezTo>
                    <a:cubicBezTo>
                      <a:pt x="49" y="701"/>
                      <a:pt x="0" y="862"/>
                      <a:pt x="0" y="1021"/>
                    </a:cubicBezTo>
                    <a:lnTo>
                      <a:pt x="0" y="2240"/>
                    </a:lnTo>
                    <a:lnTo>
                      <a:pt x="1093" y="1609"/>
                    </a:lnTo>
                    <a:lnTo>
                      <a:pt x="1093" y="392"/>
                    </a:lnTo>
                    <a:cubicBezTo>
                      <a:pt x="1093" y="313"/>
                      <a:pt x="1084" y="228"/>
                      <a:pt x="1042" y="157"/>
                    </a:cubicBezTo>
                    <a:cubicBezTo>
                      <a:pt x="1004" y="87"/>
                      <a:pt x="933" y="28"/>
                      <a:pt x="856" y="8"/>
                    </a:cubicBezTo>
                    <a:cubicBezTo>
                      <a:pt x="835" y="3"/>
                      <a:pt x="813" y="0"/>
                      <a:pt x="7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25"/>
              <p:cNvSpPr/>
              <p:nvPr/>
            </p:nvSpPr>
            <p:spPr>
              <a:xfrm>
                <a:off x="3667415" y="3800763"/>
                <a:ext cx="249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8" h="4" extrusionOk="0">
                    <a:moveTo>
                      <a:pt x="0" y="0"/>
                    </a:moveTo>
                    <a:cubicBezTo>
                      <a:pt x="3" y="2"/>
                      <a:pt x="4" y="2"/>
                      <a:pt x="7" y="3"/>
                    </a:cubicBezTo>
                    <a:cubicBezTo>
                      <a:pt x="6" y="2"/>
                      <a:pt x="4" y="2"/>
                      <a:pt x="0" y="0"/>
                    </a:cubicBezTo>
                    <a:close/>
                  </a:path>
                </a:pathLst>
              </a:custGeom>
              <a:solidFill>
                <a:srgbClr val="F36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25"/>
              <p:cNvSpPr/>
              <p:nvPr/>
            </p:nvSpPr>
            <p:spPr>
              <a:xfrm>
                <a:off x="3533884" y="3749247"/>
                <a:ext cx="110863" cy="70447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2259" extrusionOk="0">
                    <a:moveTo>
                      <a:pt x="270" y="0"/>
                    </a:moveTo>
                    <a:cubicBezTo>
                      <a:pt x="163" y="108"/>
                      <a:pt x="73" y="230"/>
                      <a:pt x="1" y="364"/>
                    </a:cubicBezTo>
                    <a:lnTo>
                      <a:pt x="3286" y="2259"/>
                    </a:lnTo>
                    <a:cubicBezTo>
                      <a:pt x="3359" y="2127"/>
                      <a:pt x="3448" y="2005"/>
                      <a:pt x="3555" y="1897"/>
                    </a:cubicBez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25"/>
              <p:cNvSpPr/>
              <p:nvPr/>
            </p:nvSpPr>
            <p:spPr>
              <a:xfrm>
                <a:off x="3538062" y="3754985"/>
                <a:ext cx="102474" cy="591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89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24" y="360"/>
                      <a:pt x="1069" y="679"/>
                      <a:pt x="1612" y="1001"/>
                    </a:cubicBezTo>
                    <a:cubicBezTo>
                      <a:pt x="2163" y="1310"/>
                      <a:pt x="2713" y="1622"/>
                      <a:pt x="3285" y="1895"/>
                    </a:cubicBezTo>
                    <a:cubicBezTo>
                      <a:pt x="2762" y="1536"/>
                      <a:pt x="2219" y="1217"/>
                      <a:pt x="1674" y="895"/>
                    </a:cubicBezTo>
                    <a:cubicBezTo>
                      <a:pt x="1122" y="584"/>
                      <a:pt x="574" y="271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25"/>
              <p:cNvSpPr/>
              <p:nvPr/>
            </p:nvSpPr>
            <p:spPr>
              <a:xfrm>
                <a:off x="3133040" y="3910158"/>
                <a:ext cx="336923" cy="194501"/>
              </a:xfrm>
              <a:custGeom>
                <a:avLst/>
                <a:gdLst/>
                <a:ahLst/>
                <a:cxnLst/>
                <a:rect l="l" t="t" r="r" b="b"/>
                <a:pathLst>
                  <a:path w="10804" h="623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86" y="548"/>
                      <a:pt x="1778" y="1081"/>
                      <a:pt x="2672" y="1612"/>
                    </a:cubicBezTo>
                    <a:lnTo>
                      <a:pt x="5362" y="3187"/>
                    </a:lnTo>
                    <a:lnTo>
                      <a:pt x="8072" y="4732"/>
                    </a:lnTo>
                    <a:cubicBezTo>
                      <a:pt x="8977" y="5240"/>
                      <a:pt x="9887" y="5747"/>
                      <a:pt x="10803" y="6237"/>
                    </a:cubicBezTo>
                    <a:cubicBezTo>
                      <a:pt x="9919" y="5689"/>
                      <a:pt x="9028" y="5156"/>
                      <a:pt x="8133" y="4625"/>
                    </a:cubicBezTo>
                    <a:lnTo>
                      <a:pt x="5441" y="3049"/>
                    </a:lnTo>
                    <a:lnTo>
                      <a:pt x="2731" y="1505"/>
                    </a:lnTo>
                    <a:cubicBezTo>
                      <a:pt x="1825" y="999"/>
                      <a:pt x="918" y="492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25"/>
              <p:cNvSpPr/>
              <p:nvPr/>
            </p:nvSpPr>
            <p:spPr>
              <a:xfrm>
                <a:off x="3622510" y="4168801"/>
                <a:ext cx="2058" cy="134563"/>
              </a:xfrm>
              <a:custGeom>
                <a:avLst/>
                <a:gdLst/>
                <a:ahLst/>
                <a:cxnLst/>
                <a:rect l="l" t="t" r="r" b="b"/>
                <a:pathLst>
                  <a:path w="66" h="4315" extrusionOk="0">
                    <a:moveTo>
                      <a:pt x="1" y="0"/>
                    </a:moveTo>
                    <a:lnTo>
                      <a:pt x="1" y="4314"/>
                    </a:lnTo>
                    <a:lnTo>
                      <a:pt x="66" y="4314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4016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149" name="Google Shape;7149;p25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"/>
          <p:cNvSpPr/>
          <p:nvPr/>
        </p:nvSpPr>
        <p:spPr>
          <a:xfrm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0" name="Google Shape;530;p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81925" y="8417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1" name="Google Shape;531;p3"/>
          <p:cNvGrpSpPr/>
          <p:nvPr/>
        </p:nvGrpSpPr>
        <p:grpSpPr>
          <a:xfrm>
            <a:off x="-260555" y="-314411"/>
            <a:ext cx="5510151" cy="5172655"/>
            <a:chOff x="-260555" y="-314411"/>
            <a:chExt cx="5510151" cy="5172655"/>
          </a:xfrm>
        </p:grpSpPr>
        <p:grpSp>
          <p:nvGrpSpPr>
            <p:cNvPr id="532" name="Google Shape;532;p3"/>
            <p:cNvGrpSpPr/>
            <p:nvPr/>
          </p:nvGrpSpPr>
          <p:grpSpPr>
            <a:xfrm>
              <a:off x="-260555" y="615421"/>
              <a:ext cx="3137207" cy="3995183"/>
              <a:chOff x="4718921" y="1155175"/>
              <a:chExt cx="1567741" cy="1996493"/>
            </a:xfrm>
          </p:grpSpPr>
          <p:sp>
            <p:nvSpPr>
              <p:cNvPr id="533" name="Google Shape;533;p3"/>
              <p:cNvSpPr/>
              <p:nvPr/>
            </p:nvSpPr>
            <p:spPr>
              <a:xfrm>
                <a:off x="5020412" y="2236649"/>
                <a:ext cx="420935" cy="274272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8795" extrusionOk="0">
                    <a:moveTo>
                      <a:pt x="12540" y="1"/>
                    </a:moveTo>
                    <a:cubicBezTo>
                      <a:pt x="12482" y="1"/>
                      <a:pt x="12426" y="13"/>
                      <a:pt x="12377" y="42"/>
                    </a:cubicBezTo>
                    <a:cubicBezTo>
                      <a:pt x="8251" y="2423"/>
                      <a:pt x="4126" y="4806"/>
                      <a:pt x="0" y="7187"/>
                    </a:cubicBezTo>
                    <a:lnTo>
                      <a:pt x="6" y="7194"/>
                    </a:lnTo>
                    <a:cubicBezTo>
                      <a:pt x="35" y="7177"/>
                      <a:pt x="64" y="7163"/>
                      <a:pt x="95" y="7156"/>
                    </a:cubicBezTo>
                    <a:cubicBezTo>
                      <a:pt x="121" y="7149"/>
                      <a:pt x="147" y="7146"/>
                      <a:pt x="174" y="7146"/>
                    </a:cubicBezTo>
                    <a:cubicBezTo>
                      <a:pt x="243" y="7146"/>
                      <a:pt x="315" y="7166"/>
                      <a:pt x="380" y="7193"/>
                    </a:cubicBezTo>
                    <a:cubicBezTo>
                      <a:pt x="502" y="7245"/>
                      <a:pt x="604" y="7324"/>
                      <a:pt x="693" y="7416"/>
                    </a:cubicBezTo>
                    <a:cubicBezTo>
                      <a:pt x="807" y="7531"/>
                      <a:pt x="902" y="7667"/>
                      <a:pt x="977" y="7811"/>
                    </a:cubicBezTo>
                    <a:cubicBezTo>
                      <a:pt x="1047" y="7955"/>
                      <a:pt x="1094" y="8109"/>
                      <a:pt x="1115" y="8273"/>
                    </a:cubicBezTo>
                    <a:cubicBezTo>
                      <a:pt x="1117" y="8306"/>
                      <a:pt x="1120" y="8337"/>
                      <a:pt x="1122" y="8372"/>
                    </a:cubicBezTo>
                    <a:cubicBezTo>
                      <a:pt x="1125" y="8468"/>
                      <a:pt x="1112" y="8567"/>
                      <a:pt x="1063" y="8652"/>
                    </a:cubicBezTo>
                    <a:cubicBezTo>
                      <a:pt x="1030" y="8708"/>
                      <a:pt x="984" y="8756"/>
                      <a:pt x="928" y="8790"/>
                    </a:cubicBezTo>
                    <a:lnTo>
                      <a:pt x="929" y="8794"/>
                    </a:lnTo>
                    <a:cubicBezTo>
                      <a:pt x="5054" y="6411"/>
                      <a:pt x="9178" y="4030"/>
                      <a:pt x="13304" y="1649"/>
                    </a:cubicBezTo>
                    <a:cubicBezTo>
                      <a:pt x="13304" y="1649"/>
                      <a:pt x="13497" y="1478"/>
                      <a:pt x="13497" y="1224"/>
                    </a:cubicBezTo>
                    <a:cubicBezTo>
                      <a:pt x="13497" y="971"/>
                      <a:pt x="13391" y="721"/>
                      <a:pt x="13253" y="502"/>
                    </a:cubicBezTo>
                    <a:cubicBezTo>
                      <a:pt x="13142" y="328"/>
                      <a:pt x="13016" y="176"/>
                      <a:pt x="12824" y="79"/>
                    </a:cubicBezTo>
                    <a:cubicBezTo>
                      <a:pt x="12736" y="34"/>
                      <a:pt x="12635" y="1"/>
                      <a:pt x="125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"/>
              <p:cNvSpPr/>
              <p:nvPr/>
            </p:nvSpPr>
            <p:spPr>
              <a:xfrm>
                <a:off x="5097531" y="2604500"/>
                <a:ext cx="318056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10199" h="3854" extrusionOk="0">
                    <a:moveTo>
                      <a:pt x="99" y="0"/>
                    </a:moveTo>
                    <a:lnTo>
                      <a:pt x="0" y="279"/>
                    </a:lnTo>
                    <a:lnTo>
                      <a:pt x="10100" y="3853"/>
                    </a:lnTo>
                    <a:lnTo>
                      <a:pt x="10199" y="3573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"/>
              <p:cNvSpPr/>
              <p:nvPr/>
            </p:nvSpPr>
            <p:spPr>
              <a:xfrm>
                <a:off x="5396994" y="2670548"/>
                <a:ext cx="54012" cy="69293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2222" extrusionOk="0">
                    <a:moveTo>
                      <a:pt x="486" y="1"/>
                    </a:moveTo>
                    <a:cubicBezTo>
                      <a:pt x="450" y="1"/>
                      <a:pt x="415" y="5"/>
                      <a:pt x="382" y="14"/>
                    </a:cubicBezTo>
                    <a:cubicBezTo>
                      <a:pt x="340" y="24"/>
                      <a:pt x="303" y="42"/>
                      <a:pt x="265" y="65"/>
                    </a:cubicBezTo>
                    <a:cubicBezTo>
                      <a:pt x="193" y="109"/>
                      <a:pt x="130" y="174"/>
                      <a:pt x="88" y="247"/>
                    </a:cubicBezTo>
                    <a:cubicBezTo>
                      <a:pt x="5" y="395"/>
                      <a:pt x="1" y="575"/>
                      <a:pt x="21" y="746"/>
                    </a:cubicBezTo>
                    <a:cubicBezTo>
                      <a:pt x="48" y="962"/>
                      <a:pt x="109" y="1163"/>
                      <a:pt x="203" y="1351"/>
                    </a:cubicBezTo>
                    <a:cubicBezTo>
                      <a:pt x="297" y="1540"/>
                      <a:pt x="423" y="1718"/>
                      <a:pt x="573" y="1869"/>
                    </a:cubicBezTo>
                    <a:cubicBezTo>
                      <a:pt x="691" y="1990"/>
                      <a:pt x="824" y="2092"/>
                      <a:pt x="984" y="2159"/>
                    </a:cubicBezTo>
                    <a:cubicBezTo>
                      <a:pt x="1069" y="2195"/>
                      <a:pt x="1163" y="2222"/>
                      <a:pt x="1254" y="2222"/>
                    </a:cubicBezTo>
                    <a:cubicBezTo>
                      <a:pt x="1289" y="2222"/>
                      <a:pt x="1324" y="2217"/>
                      <a:pt x="1358" y="2208"/>
                    </a:cubicBezTo>
                    <a:cubicBezTo>
                      <a:pt x="1397" y="2198"/>
                      <a:pt x="1437" y="2181"/>
                      <a:pt x="1474" y="2158"/>
                    </a:cubicBezTo>
                    <a:cubicBezTo>
                      <a:pt x="1546" y="2113"/>
                      <a:pt x="1609" y="2049"/>
                      <a:pt x="1651" y="1975"/>
                    </a:cubicBezTo>
                    <a:cubicBezTo>
                      <a:pt x="1713" y="1865"/>
                      <a:pt x="1732" y="1735"/>
                      <a:pt x="1727" y="1606"/>
                    </a:cubicBezTo>
                    <a:cubicBezTo>
                      <a:pt x="1727" y="1563"/>
                      <a:pt x="1724" y="1520"/>
                      <a:pt x="1719" y="1476"/>
                    </a:cubicBezTo>
                    <a:cubicBezTo>
                      <a:pt x="1694" y="1261"/>
                      <a:pt x="1631" y="1062"/>
                      <a:pt x="1538" y="871"/>
                    </a:cubicBezTo>
                    <a:cubicBezTo>
                      <a:pt x="1441" y="683"/>
                      <a:pt x="1316" y="505"/>
                      <a:pt x="1167" y="354"/>
                    </a:cubicBezTo>
                    <a:cubicBezTo>
                      <a:pt x="1049" y="233"/>
                      <a:pt x="915" y="131"/>
                      <a:pt x="755" y="63"/>
                    </a:cubicBezTo>
                    <a:cubicBezTo>
                      <a:pt x="671" y="28"/>
                      <a:pt x="577" y="1"/>
                      <a:pt x="4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"/>
              <p:cNvSpPr/>
              <p:nvPr/>
            </p:nvSpPr>
            <p:spPr>
              <a:xfrm>
                <a:off x="5405165" y="2658885"/>
                <a:ext cx="66455" cy="79148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538" extrusionOk="0">
                    <a:moveTo>
                      <a:pt x="876" y="0"/>
                    </a:moveTo>
                    <a:cubicBezTo>
                      <a:pt x="800" y="0"/>
                      <a:pt x="728" y="16"/>
                      <a:pt x="665" y="52"/>
                    </a:cubicBezTo>
                    <a:lnTo>
                      <a:pt x="0" y="434"/>
                    </a:lnTo>
                    <a:lnTo>
                      <a:pt x="5" y="440"/>
                    </a:lnTo>
                    <a:cubicBezTo>
                      <a:pt x="42" y="417"/>
                      <a:pt x="82" y="401"/>
                      <a:pt x="121" y="390"/>
                    </a:cubicBezTo>
                    <a:cubicBezTo>
                      <a:pt x="156" y="381"/>
                      <a:pt x="191" y="377"/>
                      <a:pt x="227" y="377"/>
                    </a:cubicBezTo>
                    <a:cubicBezTo>
                      <a:pt x="318" y="377"/>
                      <a:pt x="410" y="403"/>
                      <a:pt x="495" y="439"/>
                    </a:cubicBezTo>
                    <a:cubicBezTo>
                      <a:pt x="655" y="505"/>
                      <a:pt x="788" y="610"/>
                      <a:pt x="906" y="729"/>
                    </a:cubicBezTo>
                    <a:cubicBezTo>
                      <a:pt x="1056" y="880"/>
                      <a:pt x="1182" y="1058"/>
                      <a:pt x="1277" y="1247"/>
                    </a:cubicBezTo>
                    <a:cubicBezTo>
                      <a:pt x="1370" y="1438"/>
                      <a:pt x="1434" y="1638"/>
                      <a:pt x="1458" y="1853"/>
                    </a:cubicBezTo>
                    <a:cubicBezTo>
                      <a:pt x="1464" y="1896"/>
                      <a:pt x="1467" y="1940"/>
                      <a:pt x="1467" y="1983"/>
                    </a:cubicBezTo>
                    <a:cubicBezTo>
                      <a:pt x="1471" y="2112"/>
                      <a:pt x="1452" y="2239"/>
                      <a:pt x="1391" y="2351"/>
                    </a:cubicBezTo>
                    <a:cubicBezTo>
                      <a:pt x="1349" y="2424"/>
                      <a:pt x="1289" y="2489"/>
                      <a:pt x="1214" y="2533"/>
                    </a:cubicBezTo>
                    <a:lnTo>
                      <a:pt x="1217" y="2538"/>
                    </a:lnTo>
                    <a:cubicBezTo>
                      <a:pt x="1438" y="2410"/>
                      <a:pt x="1659" y="2282"/>
                      <a:pt x="1881" y="2155"/>
                    </a:cubicBezTo>
                    <a:cubicBezTo>
                      <a:pt x="1925" y="2128"/>
                      <a:pt x="1966" y="2092"/>
                      <a:pt x="1997" y="2049"/>
                    </a:cubicBezTo>
                    <a:cubicBezTo>
                      <a:pt x="2063" y="1961"/>
                      <a:pt x="2105" y="1863"/>
                      <a:pt x="2119" y="1757"/>
                    </a:cubicBezTo>
                    <a:cubicBezTo>
                      <a:pt x="2127" y="1704"/>
                      <a:pt x="2131" y="1652"/>
                      <a:pt x="2131" y="1597"/>
                    </a:cubicBezTo>
                    <a:cubicBezTo>
                      <a:pt x="2131" y="1267"/>
                      <a:pt x="1990" y="937"/>
                      <a:pt x="1810" y="653"/>
                    </a:cubicBezTo>
                    <a:cubicBezTo>
                      <a:pt x="1668" y="426"/>
                      <a:pt x="1500" y="224"/>
                      <a:pt x="1250" y="99"/>
                    </a:cubicBezTo>
                    <a:cubicBezTo>
                      <a:pt x="1134" y="42"/>
                      <a:pt x="1001" y="0"/>
                      <a:pt x="876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"/>
              <p:cNvSpPr/>
              <p:nvPr/>
            </p:nvSpPr>
            <p:spPr>
              <a:xfrm>
                <a:off x="4970111" y="2343019"/>
                <a:ext cx="188451" cy="261705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8392" extrusionOk="0">
                    <a:moveTo>
                      <a:pt x="1393" y="1"/>
                    </a:moveTo>
                    <a:cubicBezTo>
                      <a:pt x="1111" y="1"/>
                      <a:pt x="840" y="59"/>
                      <a:pt x="601" y="196"/>
                    </a:cubicBezTo>
                    <a:cubicBezTo>
                      <a:pt x="399" y="313"/>
                      <a:pt x="202" y="448"/>
                      <a:pt x="0" y="566"/>
                    </a:cubicBezTo>
                    <a:cubicBezTo>
                      <a:pt x="120" y="498"/>
                      <a:pt x="249" y="444"/>
                      <a:pt x="381" y="411"/>
                    </a:cubicBezTo>
                    <a:cubicBezTo>
                      <a:pt x="509" y="377"/>
                      <a:pt x="640" y="362"/>
                      <a:pt x="772" y="362"/>
                    </a:cubicBezTo>
                    <a:cubicBezTo>
                      <a:pt x="1107" y="362"/>
                      <a:pt x="1450" y="458"/>
                      <a:pt x="1766" y="592"/>
                    </a:cubicBezTo>
                    <a:cubicBezTo>
                      <a:pt x="2359" y="843"/>
                      <a:pt x="2855" y="1229"/>
                      <a:pt x="3295" y="1676"/>
                    </a:cubicBezTo>
                    <a:cubicBezTo>
                      <a:pt x="3849" y="2236"/>
                      <a:pt x="4316" y="2893"/>
                      <a:pt x="4667" y="3596"/>
                    </a:cubicBezTo>
                    <a:cubicBezTo>
                      <a:pt x="5018" y="4299"/>
                      <a:pt x="5249" y="5046"/>
                      <a:pt x="5343" y="5842"/>
                    </a:cubicBezTo>
                    <a:cubicBezTo>
                      <a:pt x="5360" y="6003"/>
                      <a:pt x="5374" y="6164"/>
                      <a:pt x="5379" y="6327"/>
                    </a:cubicBezTo>
                    <a:cubicBezTo>
                      <a:pt x="5392" y="6807"/>
                      <a:pt x="5324" y="7283"/>
                      <a:pt x="5090" y="7694"/>
                    </a:cubicBezTo>
                    <a:cubicBezTo>
                      <a:pt x="4933" y="7965"/>
                      <a:pt x="4703" y="8208"/>
                      <a:pt x="4433" y="8374"/>
                    </a:cubicBezTo>
                    <a:lnTo>
                      <a:pt x="4444" y="8391"/>
                    </a:lnTo>
                    <a:cubicBezTo>
                      <a:pt x="4666" y="8266"/>
                      <a:pt x="4888" y="8137"/>
                      <a:pt x="5108" y="8009"/>
                    </a:cubicBezTo>
                    <a:cubicBezTo>
                      <a:pt x="5277" y="7911"/>
                      <a:pt x="5422" y="7781"/>
                      <a:pt x="5547" y="7616"/>
                    </a:cubicBezTo>
                    <a:cubicBezTo>
                      <a:pt x="5796" y="7290"/>
                      <a:pt x="5948" y="6927"/>
                      <a:pt x="6003" y="6535"/>
                    </a:cubicBezTo>
                    <a:cubicBezTo>
                      <a:pt x="6030" y="6335"/>
                      <a:pt x="6043" y="6137"/>
                      <a:pt x="6043" y="5941"/>
                    </a:cubicBezTo>
                    <a:cubicBezTo>
                      <a:pt x="6043" y="4711"/>
                      <a:pt x="5522" y="3490"/>
                      <a:pt x="4855" y="2428"/>
                    </a:cubicBezTo>
                    <a:cubicBezTo>
                      <a:pt x="4325" y="1584"/>
                      <a:pt x="3702" y="838"/>
                      <a:pt x="2774" y="372"/>
                    </a:cubicBezTo>
                    <a:cubicBezTo>
                      <a:pt x="2347" y="157"/>
                      <a:pt x="1855" y="1"/>
                      <a:pt x="13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"/>
              <p:cNvSpPr/>
              <p:nvPr/>
            </p:nvSpPr>
            <p:spPr>
              <a:xfrm>
                <a:off x="5037532" y="1155175"/>
                <a:ext cx="214210" cy="112609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3611" extrusionOk="0">
                    <a:moveTo>
                      <a:pt x="3435" y="0"/>
                    </a:moveTo>
                    <a:cubicBezTo>
                      <a:pt x="2634" y="0"/>
                      <a:pt x="1834" y="176"/>
                      <a:pt x="1223" y="529"/>
                    </a:cubicBezTo>
                    <a:cubicBezTo>
                      <a:pt x="1" y="1235"/>
                      <a:pt x="1" y="2379"/>
                      <a:pt x="1223" y="3082"/>
                    </a:cubicBezTo>
                    <a:cubicBezTo>
                      <a:pt x="1834" y="3434"/>
                      <a:pt x="2634" y="3610"/>
                      <a:pt x="3434" y="3610"/>
                    </a:cubicBezTo>
                    <a:cubicBezTo>
                      <a:pt x="4235" y="3610"/>
                      <a:pt x="5035" y="3434"/>
                      <a:pt x="5646" y="3082"/>
                    </a:cubicBezTo>
                    <a:cubicBezTo>
                      <a:pt x="6868" y="2376"/>
                      <a:pt x="6868" y="1233"/>
                      <a:pt x="5646" y="529"/>
                    </a:cubicBezTo>
                    <a:cubicBezTo>
                      <a:pt x="5036" y="176"/>
                      <a:pt x="4236" y="0"/>
                      <a:pt x="34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"/>
              <p:cNvSpPr/>
              <p:nvPr/>
            </p:nvSpPr>
            <p:spPr>
              <a:xfrm>
                <a:off x="4978968" y="2342395"/>
                <a:ext cx="460883" cy="327817"/>
              </a:xfrm>
              <a:custGeom>
                <a:avLst/>
                <a:gdLst/>
                <a:ahLst/>
                <a:cxnLst/>
                <a:rect l="l" t="t" r="r" b="b"/>
                <a:pathLst>
                  <a:path w="14779" h="10512" extrusionOk="0">
                    <a:moveTo>
                      <a:pt x="920" y="1"/>
                    </a:moveTo>
                    <a:cubicBezTo>
                      <a:pt x="818" y="1"/>
                      <a:pt x="719" y="8"/>
                      <a:pt x="623" y="22"/>
                    </a:cubicBezTo>
                    <a:cubicBezTo>
                      <a:pt x="401" y="57"/>
                      <a:pt x="186" y="132"/>
                      <a:pt x="1" y="242"/>
                    </a:cubicBezTo>
                    <a:lnTo>
                      <a:pt x="152" y="497"/>
                    </a:lnTo>
                    <a:cubicBezTo>
                      <a:pt x="303" y="408"/>
                      <a:pt x="481" y="344"/>
                      <a:pt x="667" y="316"/>
                    </a:cubicBezTo>
                    <a:cubicBezTo>
                      <a:pt x="748" y="303"/>
                      <a:pt x="832" y="296"/>
                      <a:pt x="919" y="296"/>
                    </a:cubicBezTo>
                    <a:cubicBezTo>
                      <a:pt x="1018" y="296"/>
                      <a:pt x="1119" y="305"/>
                      <a:pt x="1223" y="321"/>
                    </a:cubicBezTo>
                    <a:cubicBezTo>
                      <a:pt x="1401" y="347"/>
                      <a:pt x="1587" y="398"/>
                      <a:pt x="1775" y="472"/>
                    </a:cubicBezTo>
                    <a:cubicBezTo>
                      <a:pt x="2001" y="560"/>
                      <a:pt x="2234" y="681"/>
                      <a:pt x="2464" y="829"/>
                    </a:cubicBezTo>
                    <a:cubicBezTo>
                      <a:pt x="2784" y="1037"/>
                      <a:pt x="3086" y="1292"/>
                      <a:pt x="3378" y="1538"/>
                    </a:cubicBezTo>
                    <a:lnTo>
                      <a:pt x="3561" y="1691"/>
                    </a:lnTo>
                    <a:cubicBezTo>
                      <a:pt x="3962" y="2025"/>
                      <a:pt x="4377" y="2348"/>
                      <a:pt x="4778" y="2660"/>
                    </a:cubicBezTo>
                    <a:lnTo>
                      <a:pt x="5145" y="2948"/>
                    </a:lnTo>
                    <a:cubicBezTo>
                      <a:pt x="5782" y="3448"/>
                      <a:pt x="6413" y="3957"/>
                      <a:pt x="7045" y="4470"/>
                    </a:cubicBezTo>
                    <a:lnTo>
                      <a:pt x="7661" y="4966"/>
                    </a:lnTo>
                    <a:cubicBezTo>
                      <a:pt x="8439" y="5593"/>
                      <a:pt x="9218" y="6217"/>
                      <a:pt x="10000" y="6838"/>
                    </a:cubicBezTo>
                    <a:lnTo>
                      <a:pt x="10812" y="7485"/>
                    </a:lnTo>
                    <a:cubicBezTo>
                      <a:pt x="11646" y="8151"/>
                      <a:pt x="12478" y="8818"/>
                      <a:pt x="13312" y="9486"/>
                    </a:cubicBezTo>
                    <a:lnTo>
                      <a:pt x="14592" y="10511"/>
                    </a:lnTo>
                    <a:lnTo>
                      <a:pt x="14779" y="10280"/>
                    </a:lnTo>
                    <a:lnTo>
                      <a:pt x="13499" y="9253"/>
                    </a:lnTo>
                    <a:cubicBezTo>
                      <a:pt x="12667" y="8585"/>
                      <a:pt x="11833" y="7916"/>
                      <a:pt x="10999" y="7252"/>
                    </a:cubicBezTo>
                    <a:lnTo>
                      <a:pt x="10187" y="6605"/>
                    </a:lnTo>
                    <a:cubicBezTo>
                      <a:pt x="9406" y="5983"/>
                      <a:pt x="8625" y="5362"/>
                      <a:pt x="7848" y="4735"/>
                    </a:cubicBezTo>
                    <a:lnTo>
                      <a:pt x="7232" y="4239"/>
                    </a:lnTo>
                    <a:cubicBezTo>
                      <a:pt x="6600" y="3726"/>
                      <a:pt x="5967" y="3214"/>
                      <a:pt x="5327" y="2712"/>
                    </a:cubicBezTo>
                    <a:lnTo>
                      <a:pt x="4959" y="2425"/>
                    </a:lnTo>
                    <a:cubicBezTo>
                      <a:pt x="4560" y="2114"/>
                      <a:pt x="4147" y="1792"/>
                      <a:pt x="3752" y="1461"/>
                    </a:cubicBezTo>
                    <a:lnTo>
                      <a:pt x="3568" y="1309"/>
                    </a:lnTo>
                    <a:cubicBezTo>
                      <a:pt x="3270" y="1057"/>
                      <a:pt x="2961" y="797"/>
                      <a:pt x="2625" y="580"/>
                    </a:cubicBezTo>
                    <a:cubicBezTo>
                      <a:pt x="2377" y="419"/>
                      <a:pt x="2127" y="290"/>
                      <a:pt x="1883" y="195"/>
                    </a:cubicBezTo>
                    <a:cubicBezTo>
                      <a:pt x="1676" y="114"/>
                      <a:pt x="1469" y="58"/>
                      <a:pt x="1270" y="28"/>
                    </a:cubicBezTo>
                    <a:cubicBezTo>
                      <a:pt x="1151" y="10"/>
                      <a:pt x="1033" y="1"/>
                      <a:pt x="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"/>
              <p:cNvSpPr/>
              <p:nvPr/>
            </p:nvSpPr>
            <p:spPr>
              <a:xfrm>
                <a:off x="4937742" y="2354557"/>
                <a:ext cx="200426" cy="257027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8242" extrusionOk="0">
                    <a:moveTo>
                      <a:pt x="1808" y="0"/>
                    </a:moveTo>
                    <a:cubicBezTo>
                      <a:pt x="1676" y="0"/>
                      <a:pt x="1546" y="15"/>
                      <a:pt x="1419" y="48"/>
                    </a:cubicBezTo>
                    <a:cubicBezTo>
                      <a:pt x="1287" y="79"/>
                      <a:pt x="1158" y="134"/>
                      <a:pt x="1038" y="204"/>
                    </a:cubicBezTo>
                    <a:cubicBezTo>
                      <a:pt x="1021" y="213"/>
                      <a:pt x="1005" y="223"/>
                      <a:pt x="989" y="233"/>
                    </a:cubicBezTo>
                    <a:lnTo>
                      <a:pt x="978" y="238"/>
                    </a:lnTo>
                    <a:cubicBezTo>
                      <a:pt x="712" y="406"/>
                      <a:pt x="485" y="646"/>
                      <a:pt x="330" y="913"/>
                    </a:cubicBezTo>
                    <a:cubicBezTo>
                      <a:pt x="13" y="1462"/>
                      <a:pt x="0" y="2128"/>
                      <a:pt x="76" y="2764"/>
                    </a:cubicBezTo>
                    <a:cubicBezTo>
                      <a:pt x="170" y="3561"/>
                      <a:pt x="401" y="4306"/>
                      <a:pt x="752" y="5009"/>
                    </a:cubicBezTo>
                    <a:cubicBezTo>
                      <a:pt x="1103" y="5712"/>
                      <a:pt x="1572" y="6369"/>
                      <a:pt x="2122" y="6930"/>
                    </a:cubicBezTo>
                    <a:cubicBezTo>
                      <a:pt x="2565" y="7378"/>
                      <a:pt x="3060" y="7762"/>
                      <a:pt x="3652" y="8012"/>
                    </a:cubicBezTo>
                    <a:cubicBezTo>
                      <a:pt x="3967" y="8147"/>
                      <a:pt x="4312" y="8242"/>
                      <a:pt x="4649" y="8242"/>
                    </a:cubicBezTo>
                    <a:cubicBezTo>
                      <a:pt x="4780" y="8242"/>
                      <a:pt x="4910" y="8227"/>
                      <a:pt x="5036" y="8195"/>
                    </a:cubicBezTo>
                    <a:cubicBezTo>
                      <a:pt x="5187" y="8158"/>
                      <a:pt x="5333" y="8091"/>
                      <a:pt x="5469" y="8007"/>
                    </a:cubicBezTo>
                    <a:cubicBezTo>
                      <a:pt x="5739" y="7841"/>
                      <a:pt x="5968" y="7598"/>
                      <a:pt x="6125" y="7328"/>
                    </a:cubicBezTo>
                    <a:cubicBezTo>
                      <a:pt x="6361" y="6915"/>
                      <a:pt x="6427" y="6440"/>
                      <a:pt x="6415" y="5959"/>
                    </a:cubicBezTo>
                    <a:cubicBezTo>
                      <a:pt x="6411" y="5798"/>
                      <a:pt x="6396" y="5635"/>
                      <a:pt x="6381" y="5481"/>
                    </a:cubicBezTo>
                    <a:cubicBezTo>
                      <a:pt x="6286" y="4683"/>
                      <a:pt x="6053" y="3937"/>
                      <a:pt x="5705" y="3234"/>
                    </a:cubicBezTo>
                    <a:cubicBezTo>
                      <a:pt x="5354" y="2531"/>
                      <a:pt x="4887" y="1874"/>
                      <a:pt x="4333" y="1313"/>
                    </a:cubicBezTo>
                    <a:cubicBezTo>
                      <a:pt x="3892" y="866"/>
                      <a:pt x="3397" y="481"/>
                      <a:pt x="2804" y="229"/>
                    </a:cubicBezTo>
                    <a:cubicBezTo>
                      <a:pt x="2488" y="96"/>
                      <a:pt x="2144" y="0"/>
                      <a:pt x="18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"/>
              <p:cNvSpPr/>
              <p:nvPr/>
            </p:nvSpPr>
            <p:spPr>
              <a:xfrm>
                <a:off x="5943968" y="2689384"/>
                <a:ext cx="91715" cy="11766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773" extrusionOk="0">
                    <a:moveTo>
                      <a:pt x="826" y="1"/>
                    </a:moveTo>
                    <a:cubicBezTo>
                      <a:pt x="766" y="1"/>
                      <a:pt x="706" y="7"/>
                      <a:pt x="649" y="23"/>
                    </a:cubicBezTo>
                    <a:cubicBezTo>
                      <a:pt x="584" y="39"/>
                      <a:pt x="524" y="66"/>
                      <a:pt x="466" y="100"/>
                    </a:cubicBezTo>
                    <a:cubicBezTo>
                      <a:pt x="337" y="175"/>
                      <a:pt x="224" y="290"/>
                      <a:pt x="151" y="420"/>
                    </a:cubicBezTo>
                    <a:cubicBezTo>
                      <a:pt x="6" y="671"/>
                      <a:pt x="0" y="976"/>
                      <a:pt x="35" y="1266"/>
                    </a:cubicBezTo>
                    <a:cubicBezTo>
                      <a:pt x="78" y="1633"/>
                      <a:pt x="184" y="1972"/>
                      <a:pt x="344" y="2294"/>
                    </a:cubicBezTo>
                    <a:cubicBezTo>
                      <a:pt x="503" y="2616"/>
                      <a:pt x="718" y="2915"/>
                      <a:pt x="971" y="3173"/>
                    </a:cubicBezTo>
                    <a:cubicBezTo>
                      <a:pt x="1172" y="3378"/>
                      <a:pt x="1399" y="3554"/>
                      <a:pt x="1669" y="3669"/>
                    </a:cubicBezTo>
                    <a:cubicBezTo>
                      <a:pt x="1816" y="3730"/>
                      <a:pt x="1975" y="3773"/>
                      <a:pt x="2129" y="3773"/>
                    </a:cubicBezTo>
                    <a:cubicBezTo>
                      <a:pt x="2188" y="3773"/>
                      <a:pt x="2247" y="3766"/>
                      <a:pt x="2305" y="3752"/>
                    </a:cubicBezTo>
                    <a:cubicBezTo>
                      <a:pt x="2372" y="3733"/>
                      <a:pt x="2438" y="3705"/>
                      <a:pt x="2502" y="3666"/>
                    </a:cubicBezTo>
                    <a:cubicBezTo>
                      <a:pt x="2625" y="3590"/>
                      <a:pt x="2730" y="3480"/>
                      <a:pt x="2802" y="3357"/>
                    </a:cubicBezTo>
                    <a:cubicBezTo>
                      <a:pt x="2910" y="3170"/>
                      <a:pt x="2940" y="2950"/>
                      <a:pt x="2934" y="2731"/>
                    </a:cubicBezTo>
                    <a:cubicBezTo>
                      <a:pt x="2933" y="2658"/>
                      <a:pt x="2927" y="2583"/>
                      <a:pt x="2919" y="2508"/>
                    </a:cubicBezTo>
                    <a:cubicBezTo>
                      <a:pt x="2876" y="2142"/>
                      <a:pt x="2769" y="1800"/>
                      <a:pt x="2610" y="1481"/>
                    </a:cubicBezTo>
                    <a:cubicBezTo>
                      <a:pt x="2450" y="1159"/>
                      <a:pt x="2236" y="857"/>
                      <a:pt x="1983" y="602"/>
                    </a:cubicBezTo>
                    <a:cubicBezTo>
                      <a:pt x="1781" y="397"/>
                      <a:pt x="1553" y="220"/>
                      <a:pt x="1284" y="106"/>
                    </a:cubicBezTo>
                    <a:cubicBezTo>
                      <a:pt x="1137" y="45"/>
                      <a:pt x="979" y="1"/>
                      <a:pt x="826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"/>
              <p:cNvSpPr/>
              <p:nvPr/>
            </p:nvSpPr>
            <p:spPr>
              <a:xfrm>
                <a:off x="5958500" y="2676005"/>
                <a:ext cx="100977" cy="127983"/>
              </a:xfrm>
              <a:custGeom>
                <a:avLst/>
                <a:gdLst/>
                <a:ahLst/>
                <a:cxnLst/>
                <a:rect l="l" t="t" r="r" b="b"/>
                <a:pathLst>
                  <a:path w="3238" h="4104" extrusionOk="0">
                    <a:moveTo>
                      <a:pt x="1109" y="0"/>
                    </a:moveTo>
                    <a:cubicBezTo>
                      <a:pt x="980" y="0"/>
                      <a:pt x="857" y="26"/>
                      <a:pt x="749" y="88"/>
                    </a:cubicBezTo>
                    <a:lnTo>
                      <a:pt x="0" y="531"/>
                    </a:lnTo>
                    <a:lnTo>
                      <a:pt x="0" y="532"/>
                    </a:lnTo>
                    <a:cubicBezTo>
                      <a:pt x="59" y="499"/>
                      <a:pt x="119" y="472"/>
                      <a:pt x="183" y="456"/>
                    </a:cubicBezTo>
                    <a:cubicBezTo>
                      <a:pt x="242" y="441"/>
                      <a:pt x="302" y="434"/>
                      <a:pt x="363" y="434"/>
                    </a:cubicBezTo>
                    <a:cubicBezTo>
                      <a:pt x="517" y="434"/>
                      <a:pt x="674" y="477"/>
                      <a:pt x="818" y="538"/>
                    </a:cubicBezTo>
                    <a:cubicBezTo>
                      <a:pt x="1088" y="653"/>
                      <a:pt x="1315" y="830"/>
                      <a:pt x="1517" y="1034"/>
                    </a:cubicBezTo>
                    <a:cubicBezTo>
                      <a:pt x="1770" y="1290"/>
                      <a:pt x="1984" y="1592"/>
                      <a:pt x="2144" y="1912"/>
                    </a:cubicBezTo>
                    <a:cubicBezTo>
                      <a:pt x="2303" y="2234"/>
                      <a:pt x="2410" y="2575"/>
                      <a:pt x="2453" y="2940"/>
                    </a:cubicBezTo>
                    <a:cubicBezTo>
                      <a:pt x="2461" y="3015"/>
                      <a:pt x="2467" y="3088"/>
                      <a:pt x="2468" y="3162"/>
                    </a:cubicBezTo>
                    <a:cubicBezTo>
                      <a:pt x="2474" y="3380"/>
                      <a:pt x="2444" y="3599"/>
                      <a:pt x="2336" y="3787"/>
                    </a:cubicBezTo>
                    <a:cubicBezTo>
                      <a:pt x="2264" y="3909"/>
                      <a:pt x="2158" y="4021"/>
                      <a:pt x="2036" y="4096"/>
                    </a:cubicBezTo>
                    <a:lnTo>
                      <a:pt x="2041" y="4103"/>
                    </a:lnTo>
                    <a:cubicBezTo>
                      <a:pt x="2297" y="3957"/>
                      <a:pt x="2553" y="3807"/>
                      <a:pt x="2811" y="3659"/>
                    </a:cubicBezTo>
                    <a:cubicBezTo>
                      <a:pt x="2887" y="3615"/>
                      <a:pt x="2954" y="3557"/>
                      <a:pt x="3009" y="3482"/>
                    </a:cubicBezTo>
                    <a:cubicBezTo>
                      <a:pt x="3124" y="3330"/>
                      <a:pt x="3193" y="3167"/>
                      <a:pt x="3218" y="2985"/>
                    </a:cubicBezTo>
                    <a:cubicBezTo>
                      <a:pt x="3233" y="2896"/>
                      <a:pt x="3238" y="2805"/>
                      <a:pt x="3238" y="2716"/>
                    </a:cubicBezTo>
                    <a:cubicBezTo>
                      <a:pt x="3238" y="2154"/>
                      <a:pt x="3000" y="1595"/>
                      <a:pt x="2696" y="1110"/>
                    </a:cubicBezTo>
                    <a:cubicBezTo>
                      <a:pt x="2453" y="723"/>
                      <a:pt x="2167" y="383"/>
                      <a:pt x="1742" y="170"/>
                    </a:cubicBezTo>
                    <a:cubicBezTo>
                      <a:pt x="1546" y="71"/>
                      <a:pt x="1320" y="0"/>
                      <a:pt x="1109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"/>
              <p:cNvSpPr/>
              <p:nvPr/>
            </p:nvSpPr>
            <p:spPr>
              <a:xfrm>
                <a:off x="5858367" y="2566517"/>
                <a:ext cx="278544" cy="357193"/>
              </a:xfrm>
              <a:custGeom>
                <a:avLst/>
                <a:gdLst/>
                <a:ahLst/>
                <a:cxnLst/>
                <a:rect l="l" t="t" r="r" b="b"/>
                <a:pathLst>
                  <a:path w="8932" h="11454" extrusionOk="0">
                    <a:moveTo>
                      <a:pt x="2619" y="771"/>
                    </a:moveTo>
                    <a:cubicBezTo>
                      <a:pt x="2681" y="771"/>
                      <a:pt x="2729" y="771"/>
                      <a:pt x="2796" y="777"/>
                    </a:cubicBezTo>
                    <a:cubicBezTo>
                      <a:pt x="2862" y="780"/>
                      <a:pt x="2913" y="786"/>
                      <a:pt x="2984" y="797"/>
                    </a:cubicBezTo>
                    <a:cubicBezTo>
                      <a:pt x="3053" y="807"/>
                      <a:pt x="3108" y="819"/>
                      <a:pt x="3182" y="834"/>
                    </a:cubicBezTo>
                    <a:cubicBezTo>
                      <a:pt x="3254" y="850"/>
                      <a:pt x="3313" y="866"/>
                      <a:pt x="3388" y="888"/>
                    </a:cubicBezTo>
                    <a:cubicBezTo>
                      <a:pt x="3464" y="912"/>
                      <a:pt x="3524" y="931"/>
                      <a:pt x="3602" y="959"/>
                    </a:cubicBezTo>
                    <a:cubicBezTo>
                      <a:pt x="3680" y="988"/>
                      <a:pt x="3744" y="1014"/>
                      <a:pt x="3822" y="1049"/>
                    </a:cubicBezTo>
                    <a:cubicBezTo>
                      <a:pt x="3898" y="1082"/>
                      <a:pt x="3966" y="1115"/>
                      <a:pt x="4045" y="1154"/>
                    </a:cubicBezTo>
                    <a:cubicBezTo>
                      <a:pt x="4124" y="1194"/>
                      <a:pt x="4191" y="1231"/>
                      <a:pt x="4271" y="1276"/>
                    </a:cubicBezTo>
                    <a:cubicBezTo>
                      <a:pt x="4348" y="1322"/>
                      <a:pt x="4414" y="1361"/>
                      <a:pt x="4492" y="1411"/>
                    </a:cubicBezTo>
                    <a:cubicBezTo>
                      <a:pt x="4571" y="1461"/>
                      <a:pt x="4637" y="1506"/>
                      <a:pt x="4715" y="1562"/>
                    </a:cubicBezTo>
                    <a:cubicBezTo>
                      <a:pt x="4792" y="1616"/>
                      <a:pt x="4860" y="1667"/>
                      <a:pt x="4938" y="1727"/>
                    </a:cubicBezTo>
                    <a:cubicBezTo>
                      <a:pt x="5015" y="1789"/>
                      <a:pt x="5081" y="1842"/>
                      <a:pt x="5159" y="1907"/>
                    </a:cubicBezTo>
                    <a:cubicBezTo>
                      <a:pt x="5234" y="1972"/>
                      <a:pt x="5300" y="2031"/>
                      <a:pt x="5376" y="2100"/>
                    </a:cubicBezTo>
                    <a:cubicBezTo>
                      <a:pt x="5451" y="2167"/>
                      <a:pt x="5518" y="2230"/>
                      <a:pt x="5592" y="2304"/>
                    </a:cubicBezTo>
                    <a:cubicBezTo>
                      <a:pt x="5664" y="2376"/>
                      <a:pt x="5730" y="2445"/>
                      <a:pt x="5802" y="2522"/>
                    </a:cubicBezTo>
                    <a:cubicBezTo>
                      <a:pt x="5874" y="2598"/>
                      <a:pt x="5938" y="2673"/>
                      <a:pt x="6009" y="2752"/>
                    </a:cubicBezTo>
                    <a:cubicBezTo>
                      <a:pt x="6079" y="2831"/>
                      <a:pt x="6141" y="2908"/>
                      <a:pt x="6210" y="2991"/>
                    </a:cubicBezTo>
                    <a:cubicBezTo>
                      <a:pt x="6276" y="3073"/>
                      <a:pt x="6339" y="3155"/>
                      <a:pt x="6404" y="3241"/>
                    </a:cubicBezTo>
                    <a:cubicBezTo>
                      <a:pt x="6533" y="3415"/>
                      <a:pt x="6651" y="3582"/>
                      <a:pt x="6771" y="3766"/>
                    </a:cubicBezTo>
                    <a:cubicBezTo>
                      <a:pt x="6887" y="3946"/>
                      <a:pt x="6999" y="4130"/>
                      <a:pt x="7104" y="4319"/>
                    </a:cubicBezTo>
                    <a:cubicBezTo>
                      <a:pt x="7208" y="4503"/>
                      <a:pt x="7311" y="4703"/>
                      <a:pt x="7402" y="4894"/>
                    </a:cubicBezTo>
                    <a:cubicBezTo>
                      <a:pt x="7448" y="4989"/>
                      <a:pt x="7492" y="5090"/>
                      <a:pt x="7534" y="5186"/>
                    </a:cubicBezTo>
                    <a:cubicBezTo>
                      <a:pt x="7576" y="5283"/>
                      <a:pt x="7617" y="5385"/>
                      <a:pt x="7655" y="5481"/>
                    </a:cubicBezTo>
                    <a:cubicBezTo>
                      <a:pt x="7692" y="5579"/>
                      <a:pt x="7732" y="5681"/>
                      <a:pt x="7766" y="5779"/>
                    </a:cubicBezTo>
                    <a:cubicBezTo>
                      <a:pt x="7799" y="5875"/>
                      <a:pt x="7833" y="5977"/>
                      <a:pt x="7863" y="6075"/>
                    </a:cubicBezTo>
                    <a:cubicBezTo>
                      <a:pt x="7893" y="6170"/>
                      <a:pt x="7922" y="6275"/>
                      <a:pt x="7950" y="6369"/>
                    </a:cubicBezTo>
                    <a:cubicBezTo>
                      <a:pt x="7977" y="6464"/>
                      <a:pt x="8001" y="6569"/>
                      <a:pt x="8023" y="6663"/>
                    </a:cubicBezTo>
                    <a:cubicBezTo>
                      <a:pt x="8043" y="6758"/>
                      <a:pt x="8066" y="6861"/>
                      <a:pt x="8082" y="6953"/>
                    </a:cubicBezTo>
                    <a:cubicBezTo>
                      <a:pt x="8099" y="7045"/>
                      <a:pt x="8116" y="7147"/>
                      <a:pt x="8129" y="7239"/>
                    </a:cubicBezTo>
                    <a:cubicBezTo>
                      <a:pt x="8142" y="7328"/>
                      <a:pt x="8154" y="7432"/>
                      <a:pt x="8164" y="7520"/>
                    </a:cubicBezTo>
                    <a:cubicBezTo>
                      <a:pt x="8172" y="7606"/>
                      <a:pt x="8180" y="7706"/>
                      <a:pt x="8182" y="7793"/>
                    </a:cubicBezTo>
                    <a:cubicBezTo>
                      <a:pt x="8188" y="7877"/>
                      <a:pt x="8190" y="7975"/>
                      <a:pt x="8190" y="8059"/>
                    </a:cubicBezTo>
                    <a:lnTo>
                      <a:pt x="8190" y="8166"/>
                    </a:lnTo>
                    <a:cubicBezTo>
                      <a:pt x="8188" y="8246"/>
                      <a:pt x="8182" y="8335"/>
                      <a:pt x="8178" y="8412"/>
                    </a:cubicBezTo>
                    <a:cubicBezTo>
                      <a:pt x="8172" y="8490"/>
                      <a:pt x="8161" y="8576"/>
                      <a:pt x="8152" y="8650"/>
                    </a:cubicBezTo>
                    <a:cubicBezTo>
                      <a:pt x="8144" y="8723"/>
                      <a:pt x="8129" y="8808"/>
                      <a:pt x="8116" y="8877"/>
                    </a:cubicBezTo>
                    <a:cubicBezTo>
                      <a:pt x="8103" y="8944"/>
                      <a:pt x="8085" y="9023"/>
                      <a:pt x="8067" y="9088"/>
                    </a:cubicBezTo>
                    <a:cubicBezTo>
                      <a:pt x="8052" y="9151"/>
                      <a:pt x="8029" y="9226"/>
                      <a:pt x="8008" y="9286"/>
                    </a:cubicBezTo>
                    <a:cubicBezTo>
                      <a:pt x="7987" y="9345"/>
                      <a:pt x="7962" y="9416"/>
                      <a:pt x="7938" y="9469"/>
                    </a:cubicBezTo>
                    <a:cubicBezTo>
                      <a:pt x="7916" y="9524"/>
                      <a:pt x="7886" y="9588"/>
                      <a:pt x="7862" y="9636"/>
                    </a:cubicBezTo>
                    <a:cubicBezTo>
                      <a:pt x="7836" y="9685"/>
                      <a:pt x="7804" y="9742"/>
                      <a:pt x="7777" y="9785"/>
                    </a:cubicBezTo>
                    <a:cubicBezTo>
                      <a:pt x="7748" y="9828"/>
                      <a:pt x="7714" y="9877"/>
                      <a:pt x="7685" y="9915"/>
                    </a:cubicBezTo>
                    <a:cubicBezTo>
                      <a:pt x="7656" y="9952"/>
                      <a:pt x="7620" y="9995"/>
                      <a:pt x="7590" y="10028"/>
                    </a:cubicBezTo>
                    <a:cubicBezTo>
                      <a:pt x="7563" y="10058"/>
                      <a:pt x="7531" y="10089"/>
                      <a:pt x="7502" y="10116"/>
                    </a:cubicBezTo>
                    <a:cubicBezTo>
                      <a:pt x="7500" y="10120"/>
                      <a:pt x="7497" y="10122"/>
                      <a:pt x="7495" y="10123"/>
                    </a:cubicBezTo>
                    <a:cubicBezTo>
                      <a:pt x="7464" y="10150"/>
                      <a:pt x="7428" y="10179"/>
                      <a:pt x="7396" y="10202"/>
                    </a:cubicBezTo>
                    <a:cubicBezTo>
                      <a:pt x="7363" y="10225"/>
                      <a:pt x="7327" y="10248"/>
                      <a:pt x="7294" y="10268"/>
                    </a:cubicBezTo>
                    <a:cubicBezTo>
                      <a:pt x="7007" y="10434"/>
                      <a:pt x="6688" y="10505"/>
                      <a:pt x="6356" y="10505"/>
                    </a:cubicBezTo>
                    <a:cubicBezTo>
                      <a:pt x="5593" y="10505"/>
                      <a:pt x="4760" y="10131"/>
                      <a:pt x="4085" y="9665"/>
                    </a:cubicBezTo>
                    <a:cubicBezTo>
                      <a:pt x="3100" y="8983"/>
                      <a:pt x="2456" y="8103"/>
                      <a:pt x="1913" y="7163"/>
                    </a:cubicBezTo>
                    <a:cubicBezTo>
                      <a:pt x="1371" y="6221"/>
                      <a:pt x="932" y="5222"/>
                      <a:pt x="833" y="4029"/>
                    </a:cubicBezTo>
                    <a:cubicBezTo>
                      <a:pt x="735" y="2856"/>
                      <a:pt x="971" y="1494"/>
                      <a:pt x="1913" y="949"/>
                    </a:cubicBezTo>
                    <a:cubicBezTo>
                      <a:pt x="1924" y="944"/>
                      <a:pt x="1933" y="938"/>
                      <a:pt x="1943" y="934"/>
                    </a:cubicBezTo>
                    <a:cubicBezTo>
                      <a:pt x="1982" y="913"/>
                      <a:pt x="2015" y="898"/>
                      <a:pt x="2055" y="880"/>
                    </a:cubicBezTo>
                    <a:cubicBezTo>
                      <a:pt x="2085" y="866"/>
                      <a:pt x="2117" y="856"/>
                      <a:pt x="2149" y="844"/>
                    </a:cubicBezTo>
                    <a:cubicBezTo>
                      <a:pt x="2157" y="842"/>
                      <a:pt x="2167" y="840"/>
                      <a:pt x="2172" y="837"/>
                    </a:cubicBezTo>
                    <a:cubicBezTo>
                      <a:pt x="2219" y="823"/>
                      <a:pt x="2256" y="813"/>
                      <a:pt x="2307" y="804"/>
                    </a:cubicBezTo>
                    <a:cubicBezTo>
                      <a:pt x="2357" y="793"/>
                      <a:pt x="2400" y="786"/>
                      <a:pt x="2456" y="780"/>
                    </a:cubicBezTo>
                    <a:cubicBezTo>
                      <a:pt x="2511" y="775"/>
                      <a:pt x="2558" y="771"/>
                      <a:pt x="2619" y="771"/>
                    </a:cubicBezTo>
                    <a:close/>
                    <a:moveTo>
                      <a:pt x="2507" y="0"/>
                    </a:moveTo>
                    <a:cubicBezTo>
                      <a:pt x="2325" y="0"/>
                      <a:pt x="2144" y="20"/>
                      <a:pt x="1969" y="65"/>
                    </a:cubicBezTo>
                    <a:cubicBezTo>
                      <a:pt x="1345" y="225"/>
                      <a:pt x="783" y="701"/>
                      <a:pt x="455" y="1271"/>
                    </a:cubicBezTo>
                    <a:cubicBezTo>
                      <a:pt x="19" y="2033"/>
                      <a:pt x="1" y="2961"/>
                      <a:pt x="106" y="3841"/>
                    </a:cubicBezTo>
                    <a:cubicBezTo>
                      <a:pt x="236" y="4952"/>
                      <a:pt x="559" y="5987"/>
                      <a:pt x="1043" y="6962"/>
                    </a:cubicBezTo>
                    <a:cubicBezTo>
                      <a:pt x="1529" y="7938"/>
                      <a:pt x="2180" y="8852"/>
                      <a:pt x="2948" y="9631"/>
                    </a:cubicBezTo>
                    <a:cubicBezTo>
                      <a:pt x="3560" y="10253"/>
                      <a:pt x="4249" y="10789"/>
                      <a:pt x="5073" y="11135"/>
                    </a:cubicBezTo>
                    <a:cubicBezTo>
                      <a:pt x="5513" y="11321"/>
                      <a:pt x="5992" y="11453"/>
                      <a:pt x="6459" y="11453"/>
                    </a:cubicBezTo>
                    <a:cubicBezTo>
                      <a:pt x="6642" y="11453"/>
                      <a:pt x="6822" y="11433"/>
                      <a:pt x="6998" y="11388"/>
                    </a:cubicBezTo>
                    <a:cubicBezTo>
                      <a:pt x="7623" y="11229"/>
                      <a:pt x="8184" y="10753"/>
                      <a:pt x="8510" y="10182"/>
                    </a:cubicBezTo>
                    <a:cubicBezTo>
                      <a:pt x="8838" y="9613"/>
                      <a:pt x="8931" y="8950"/>
                      <a:pt x="8913" y="8283"/>
                    </a:cubicBezTo>
                    <a:cubicBezTo>
                      <a:pt x="8907" y="8060"/>
                      <a:pt x="8890" y="7836"/>
                      <a:pt x="8860" y="7613"/>
                    </a:cubicBezTo>
                    <a:cubicBezTo>
                      <a:pt x="8727" y="6505"/>
                      <a:pt x="8408" y="5467"/>
                      <a:pt x="7921" y="4493"/>
                    </a:cubicBezTo>
                    <a:cubicBezTo>
                      <a:pt x="7433" y="3516"/>
                      <a:pt x="6784" y="2601"/>
                      <a:pt x="6016" y="1822"/>
                    </a:cubicBezTo>
                    <a:cubicBezTo>
                      <a:pt x="5403" y="1201"/>
                      <a:pt x="4716" y="665"/>
                      <a:pt x="3891" y="318"/>
                    </a:cubicBezTo>
                    <a:cubicBezTo>
                      <a:pt x="3452" y="132"/>
                      <a:pt x="2974" y="0"/>
                      <a:pt x="2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"/>
              <p:cNvSpPr/>
              <p:nvPr/>
            </p:nvSpPr>
            <p:spPr>
              <a:xfrm>
                <a:off x="5850134" y="2543628"/>
                <a:ext cx="317588" cy="387630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12430" extrusionOk="0">
                    <a:moveTo>
                      <a:pt x="2775" y="733"/>
                    </a:moveTo>
                    <a:cubicBezTo>
                      <a:pt x="3241" y="733"/>
                      <a:pt x="3719" y="866"/>
                      <a:pt x="4159" y="1052"/>
                    </a:cubicBezTo>
                    <a:cubicBezTo>
                      <a:pt x="4983" y="1400"/>
                      <a:pt x="5670" y="1935"/>
                      <a:pt x="6284" y="2556"/>
                    </a:cubicBezTo>
                    <a:cubicBezTo>
                      <a:pt x="7050" y="3334"/>
                      <a:pt x="7702" y="4251"/>
                      <a:pt x="8189" y="5227"/>
                    </a:cubicBezTo>
                    <a:cubicBezTo>
                      <a:pt x="8674" y="6201"/>
                      <a:pt x="8996" y="7239"/>
                      <a:pt x="9126" y="8347"/>
                    </a:cubicBezTo>
                    <a:cubicBezTo>
                      <a:pt x="9152" y="8568"/>
                      <a:pt x="9171" y="8793"/>
                      <a:pt x="9177" y="9017"/>
                    </a:cubicBezTo>
                    <a:cubicBezTo>
                      <a:pt x="9195" y="9685"/>
                      <a:pt x="9103" y="10347"/>
                      <a:pt x="8774" y="10916"/>
                    </a:cubicBezTo>
                    <a:cubicBezTo>
                      <a:pt x="8448" y="11487"/>
                      <a:pt x="7887" y="11963"/>
                      <a:pt x="7265" y="12122"/>
                    </a:cubicBezTo>
                    <a:cubicBezTo>
                      <a:pt x="7089" y="12168"/>
                      <a:pt x="6908" y="12188"/>
                      <a:pt x="6726" y="12188"/>
                    </a:cubicBezTo>
                    <a:cubicBezTo>
                      <a:pt x="6259" y="12188"/>
                      <a:pt x="5781" y="12055"/>
                      <a:pt x="5340" y="11869"/>
                    </a:cubicBezTo>
                    <a:cubicBezTo>
                      <a:pt x="4514" y="11520"/>
                      <a:pt x="3829" y="10987"/>
                      <a:pt x="3216" y="10364"/>
                    </a:cubicBezTo>
                    <a:cubicBezTo>
                      <a:pt x="2449" y="9586"/>
                      <a:pt x="1797" y="8672"/>
                      <a:pt x="1311" y="7696"/>
                    </a:cubicBezTo>
                    <a:cubicBezTo>
                      <a:pt x="825" y="6720"/>
                      <a:pt x="502" y="5684"/>
                      <a:pt x="373" y="4575"/>
                    </a:cubicBezTo>
                    <a:cubicBezTo>
                      <a:pt x="269" y="3692"/>
                      <a:pt x="285" y="2766"/>
                      <a:pt x="723" y="2004"/>
                    </a:cubicBezTo>
                    <a:cubicBezTo>
                      <a:pt x="1050" y="1436"/>
                      <a:pt x="1613" y="959"/>
                      <a:pt x="2236" y="799"/>
                    </a:cubicBezTo>
                    <a:cubicBezTo>
                      <a:pt x="2411" y="754"/>
                      <a:pt x="2592" y="733"/>
                      <a:pt x="2775" y="733"/>
                    </a:cubicBezTo>
                    <a:close/>
                    <a:moveTo>
                      <a:pt x="3500" y="0"/>
                    </a:moveTo>
                    <a:cubicBezTo>
                      <a:pt x="3447" y="0"/>
                      <a:pt x="3391" y="2"/>
                      <a:pt x="3341" y="3"/>
                    </a:cubicBezTo>
                    <a:cubicBezTo>
                      <a:pt x="3268" y="6"/>
                      <a:pt x="3185" y="13"/>
                      <a:pt x="3113" y="23"/>
                    </a:cubicBezTo>
                    <a:cubicBezTo>
                      <a:pt x="3039" y="32"/>
                      <a:pt x="2959" y="44"/>
                      <a:pt x="2887" y="59"/>
                    </a:cubicBezTo>
                    <a:cubicBezTo>
                      <a:pt x="2815" y="73"/>
                      <a:pt x="2732" y="92"/>
                      <a:pt x="2663" y="112"/>
                    </a:cubicBezTo>
                    <a:cubicBezTo>
                      <a:pt x="2592" y="132"/>
                      <a:pt x="2513" y="157"/>
                      <a:pt x="2443" y="184"/>
                    </a:cubicBezTo>
                    <a:cubicBezTo>
                      <a:pt x="2372" y="210"/>
                      <a:pt x="2296" y="241"/>
                      <a:pt x="2227" y="275"/>
                    </a:cubicBezTo>
                    <a:cubicBezTo>
                      <a:pt x="2160" y="306"/>
                      <a:pt x="2088" y="346"/>
                      <a:pt x="2020" y="384"/>
                    </a:cubicBezTo>
                    <a:cubicBezTo>
                      <a:pt x="1873" y="469"/>
                      <a:pt x="1725" y="555"/>
                      <a:pt x="1579" y="638"/>
                    </a:cubicBezTo>
                    <a:cubicBezTo>
                      <a:pt x="1513" y="677"/>
                      <a:pt x="1444" y="722"/>
                      <a:pt x="1380" y="765"/>
                    </a:cubicBezTo>
                    <a:cubicBezTo>
                      <a:pt x="1320" y="806"/>
                      <a:pt x="1254" y="858"/>
                      <a:pt x="1196" y="904"/>
                    </a:cubicBezTo>
                    <a:cubicBezTo>
                      <a:pt x="1139" y="952"/>
                      <a:pt x="1077" y="1008"/>
                      <a:pt x="1024" y="1059"/>
                    </a:cubicBezTo>
                    <a:cubicBezTo>
                      <a:pt x="971" y="1110"/>
                      <a:pt x="913" y="1170"/>
                      <a:pt x="866" y="1226"/>
                    </a:cubicBezTo>
                    <a:cubicBezTo>
                      <a:pt x="818" y="1282"/>
                      <a:pt x="765" y="1347"/>
                      <a:pt x="722" y="1405"/>
                    </a:cubicBezTo>
                    <a:cubicBezTo>
                      <a:pt x="679" y="1463"/>
                      <a:pt x="631" y="1532"/>
                      <a:pt x="592" y="1593"/>
                    </a:cubicBezTo>
                    <a:cubicBezTo>
                      <a:pt x="554" y="1652"/>
                      <a:pt x="513" y="1727"/>
                      <a:pt x="477" y="1788"/>
                    </a:cubicBezTo>
                    <a:cubicBezTo>
                      <a:pt x="443" y="1852"/>
                      <a:pt x="406" y="1928"/>
                      <a:pt x="374" y="1994"/>
                    </a:cubicBezTo>
                    <a:cubicBezTo>
                      <a:pt x="344" y="2060"/>
                      <a:pt x="312" y="2139"/>
                      <a:pt x="285" y="2208"/>
                    </a:cubicBezTo>
                    <a:cubicBezTo>
                      <a:pt x="258" y="2276"/>
                      <a:pt x="229" y="2359"/>
                      <a:pt x="207" y="2431"/>
                    </a:cubicBezTo>
                    <a:cubicBezTo>
                      <a:pt x="184" y="2503"/>
                      <a:pt x="161" y="2586"/>
                      <a:pt x="143" y="2661"/>
                    </a:cubicBezTo>
                    <a:cubicBezTo>
                      <a:pt x="125" y="2734"/>
                      <a:pt x="105" y="2822"/>
                      <a:pt x="91" y="2898"/>
                    </a:cubicBezTo>
                    <a:cubicBezTo>
                      <a:pt x="76" y="2973"/>
                      <a:pt x="62" y="3064"/>
                      <a:pt x="50" y="3143"/>
                    </a:cubicBezTo>
                    <a:cubicBezTo>
                      <a:pt x="40" y="3222"/>
                      <a:pt x="29" y="3312"/>
                      <a:pt x="22" y="3394"/>
                    </a:cubicBezTo>
                    <a:cubicBezTo>
                      <a:pt x="15" y="3475"/>
                      <a:pt x="10" y="3570"/>
                      <a:pt x="6" y="3653"/>
                    </a:cubicBezTo>
                    <a:cubicBezTo>
                      <a:pt x="3" y="3736"/>
                      <a:pt x="0" y="3833"/>
                      <a:pt x="0" y="3916"/>
                    </a:cubicBezTo>
                    <a:cubicBezTo>
                      <a:pt x="0" y="4002"/>
                      <a:pt x="3" y="4103"/>
                      <a:pt x="6" y="4192"/>
                    </a:cubicBezTo>
                    <a:cubicBezTo>
                      <a:pt x="10" y="4280"/>
                      <a:pt x="17" y="4382"/>
                      <a:pt x="25" y="4472"/>
                    </a:cubicBezTo>
                    <a:cubicBezTo>
                      <a:pt x="33" y="4562"/>
                      <a:pt x="43" y="4664"/>
                      <a:pt x="55" y="4756"/>
                    </a:cubicBezTo>
                    <a:cubicBezTo>
                      <a:pt x="65" y="4848"/>
                      <a:pt x="82" y="4950"/>
                      <a:pt x="97" y="5043"/>
                    </a:cubicBezTo>
                    <a:cubicBezTo>
                      <a:pt x="112" y="5137"/>
                      <a:pt x="130" y="5242"/>
                      <a:pt x="150" y="5335"/>
                    </a:cubicBezTo>
                    <a:cubicBezTo>
                      <a:pt x="170" y="5430"/>
                      <a:pt x="191" y="5533"/>
                      <a:pt x="214" y="5630"/>
                    </a:cubicBezTo>
                    <a:cubicBezTo>
                      <a:pt x="237" y="5726"/>
                      <a:pt x="263" y="5831"/>
                      <a:pt x="291" y="5926"/>
                    </a:cubicBezTo>
                    <a:cubicBezTo>
                      <a:pt x="316" y="6022"/>
                      <a:pt x="348" y="6127"/>
                      <a:pt x="377" y="6224"/>
                    </a:cubicBezTo>
                    <a:cubicBezTo>
                      <a:pt x="406" y="6321"/>
                      <a:pt x="439" y="6425"/>
                      <a:pt x="473" y="6523"/>
                    </a:cubicBezTo>
                    <a:cubicBezTo>
                      <a:pt x="508" y="6619"/>
                      <a:pt x="544" y="6722"/>
                      <a:pt x="581" y="6819"/>
                    </a:cubicBezTo>
                    <a:cubicBezTo>
                      <a:pt x="617" y="6918"/>
                      <a:pt x="659" y="7019"/>
                      <a:pt x="697" y="7115"/>
                    </a:cubicBezTo>
                    <a:cubicBezTo>
                      <a:pt x="777" y="7308"/>
                      <a:pt x="870" y="7513"/>
                      <a:pt x="962" y="7703"/>
                    </a:cubicBezTo>
                    <a:cubicBezTo>
                      <a:pt x="1055" y="7894"/>
                      <a:pt x="1157" y="8090"/>
                      <a:pt x="1262" y="8277"/>
                    </a:cubicBezTo>
                    <a:cubicBezTo>
                      <a:pt x="1369" y="8465"/>
                      <a:pt x="1480" y="8650"/>
                      <a:pt x="1596" y="8831"/>
                    </a:cubicBezTo>
                    <a:cubicBezTo>
                      <a:pt x="1715" y="9015"/>
                      <a:pt x="1832" y="9188"/>
                      <a:pt x="1960" y="9362"/>
                    </a:cubicBezTo>
                    <a:cubicBezTo>
                      <a:pt x="2088" y="9537"/>
                      <a:pt x="2210" y="9694"/>
                      <a:pt x="2346" y="9861"/>
                    </a:cubicBezTo>
                    <a:cubicBezTo>
                      <a:pt x="2414" y="9944"/>
                      <a:pt x="2479" y="10019"/>
                      <a:pt x="2549" y="10098"/>
                    </a:cubicBezTo>
                    <a:cubicBezTo>
                      <a:pt x="2620" y="10177"/>
                      <a:pt x="2686" y="10252"/>
                      <a:pt x="2758" y="10328"/>
                    </a:cubicBezTo>
                    <a:cubicBezTo>
                      <a:pt x="2828" y="10404"/>
                      <a:pt x="2896" y="10475"/>
                      <a:pt x="2969" y="10548"/>
                    </a:cubicBezTo>
                    <a:cubicBezTo>
                      <a:pt x="3044" y="10621"/>
                      <a:pt x="3111" y="10687"/>
                      <a:pt x="3185" y="10758"/>
                    </a:cubicBezTo>
                    <a:cubicBezTo>
                      <a:pt x="3261" y="10828"/>
                      <a:pt x="3331" y="10892"/>
                      <a:pt x="3406" y="10958"/>
                    </a:cubicBezTo>
                    <a:cubicBezTo>
                      <a:pt x="3482" y="11025"/>
                      <a:pt x="3551" y="11083"/>
                      <a:pt x="3629" y="11146"/>
                    </a:cubicBezTo>
                    <a:cubicBezTo>
                      <a:pt x="3708" y="11208"/>
                      <a:pt x="3778" y="11263"/>
                      <a:pt x="3856" y="11323"/>
                    </a:cubicBezTo>
                    <a:cubicBezTo>
                      <a:pt x="3935" y="11380"/>
                      <a:pt x="4004" y="11432"/>
                      <a:pt x="4083" y="11485"/>
                    </a:cubicBezTo>
                    <a:cubicBezTo>
                      <a:pt x="4161" y="11541"/>
                      <a:pt x="4233" y="11589"/>
                      <a:pt x="4312" y="11639"/>
                    </a:cubicBezTo>
                    <a:cubicBezTo>
                      <a:pt x="4391" y="11690"/>
                      <a:pt x="4461" y="11733"/>
                      <a:pt x="4542" y="11779"/>
                    </a:cubicBezTo>
                    <a:cubicBezTo>
                      <a:pt x="4622" y="11826"/>
                      <a:pt x="4694" y="11865"/>
                      <a:pt x="4778" y="11908"/>
                    </a:cubicBezTo>
                    <a:cubicBezTo>
                      <a:pt x="4859" y="11951"/>
                      <a:pt x="4930" y="11987"/>
                      <a:pt x="5013" y="12025"/>
                    </a:cubicBezTo>
                    <a:cubicBezTo>
                      <a:pt x="5095" y="12063"/>
                      <a:pt x="5166" y="12094"/>
                      <a:pt x="5248" y="12128"/>
                    </a:cubicBezTo>
                    <a:cubicBezTo>
                      <a:pt x="5331" y="12161"/>
                      <a:pt x="5401" y="12187"/>
                      <a:pt x="5483" y="12216"/>
                    </a:cubicBezTo>
                    <a:cubicBezTo>
                      <a:pt x="5567" y="12244"/>
                      <a:pt x="5637" y="12266"/>
                      <a:pt x="5719" y="12289"/>
                    </a:cubicBezTo>
                    <a:cubicBezTo>
                      <a:pt x="5800" y="12311"/>
                      <a:pt x="5870" y="12329"/>
                      <a:pt x="5954" y="12347"/>
                    </a:cubicBezTo>
                    <a:cubicBezTo>
                      <a:pt x="6035" y="12365"/>
                      <a:pt x="6105" y="12377"/>
                      <a:pt x="6186" y="12390"/>
                    </a:cubicBezTo>
                    <a:cubicBezTo>
                      <a:pt x="6270" y="12403"/>
                      <a:pt x="6337" y="12411"/>
                      <a:pt x="6421" y="12418"/>
                    </a:cubicBezTo>
                    <a:cubicBezTo>
                      <a:pt x="6501" y="12426"/>
                      <a:pt x="6569" y="12427"/>
                      <a:pt x="6652" y="12430"/>
                    </a:cubicBezTo>
                    <a:cubicBezTo>
                      <a:pt x="6733" y="12430"/>
                      <a:pt x="6800" y="12430"/>
                      <a:pt x="6882" y="12424"/>
                    </a:cubicBezTo>
                    <a:cubicBezTo>
                      <a:pt x="6963" y="12418"/>
                      <a:pt x="7029" y="12413"/>
                      <a:pt x="7111" y="12403"/>
                    </a:cubicBezTo>
                    <a:cubicBezTo>
                      <a:pt x="7191" y="12391"/>
                      <a:pt x="7259" y="12380"/>
                      <a:pt x="7338" y="12362"/>
                    </a:cubicBezTo>
                    <a:cubicBezTo>
                      <a:pt x="7417" y="12345"/>
                      <a:pt x="7486" y="12329"/>
                      <a:pt x="7564" y="12305"/>
                    </a:cubicBezTo>
                    <a:cubicBezTo>
                      <a:pt x="7643" y="12282"/>
                      <a:pt x="7709" y="12259"/>
                      <a:pt x="7784" y="12230"/>
                    </a:cubicBezTo>
                    <a:cubicBezTo>
                      <a:pt x="7860" y="12200"/>
                      <a:pt x="7926" y="12171"/>
                      <a:pt x="7998" y="12135"/>
                    </a:cubicBezTo>
                    <a:cubicBezTo>
                      <a:pt x="8055" y="12106"/>
                      <a:pt x="8107" y="12079"/>
                      <a:pt x="8163" y="12046"/>
                    </a:cubicBezTo>
                    <a:cubicBezTo>
                      <a:pt x="8311" y="11963"/>
                      <a:pt x="8458" y="11876"/>
                      <a:pt x="8606" y="11792"/>
                    </a:cubicBezTo>
                    <a:cubicBezTo>
                      <a:pt x="8672" y="11754"/>
                      <a:pt x="8740" y="11711"/>
                      <a:pt x="8803" y="11668"/>
                    </a:cubicBezTo>
                    <a:cubicBezTo>
                      <a:pt x="8865" y="11625"/>
                      <a:pt x="8931" y="11575"/>
                      <a:pt x="8988" y="11526"/>
                    </a:cubicBezTo>
                    <a:cubicBezTo>
                      <a:pt x="9046" y="11478"/>
                      <a:pt x="9109" y="11424"/>
                      <a:pt x="9161" y="11370"/>
                    </a:cubicBezTo>
                    <a:cubicBezTo>
                      <a:pt x="9213" y="11320"/>
                      <a:pt x="9270" y="11260"/>
                      <a:pt x="9319" y="11204"/>
                    </a:cubicBezTo>
                    <a:cubicBezTo>
                      <a:pt x="9368" y="11148"/>
                      <a:pt x="9420" y="11083"/>
                      <a:pt x="9463" y="11025"/>
                    </a:cubicBezTo>
                    <a:cubicBezTo>
                      <a:pt x="9506" y="10968"/>
                      <a:pt x="9555" y="10899"/>
                      <a:pt x="9592" y="10837"/>
                    </a:cubicBezTo>
                    <a:cubicBezTo>
                      <a:pt x="9630" y="10778"/>
                      <a:pt x="9673" y="10705"/>
                      <a:pt x="9707" y="10641"/>
                    </a:cubicBezTo>
                    <a:cubicBezTo>
                      <a:pt x="9742" y="10578"/>
                      <a:pt x="9779" y="10503"/>
                      <a:pt x="9809" y="10436"/>
                    </a:cubicBezTo>
                    <a:cubicBezTo>
                      <a:pt x="9840" y="10373"/>
                      <a:pt x="9873" y="10291"/>
                      <a:pt x="9900" y="10223"/>
                    </a:cubicBezTo>
                    <a:cubicBezTo>
                      <a:pt x="9926" y="10153"/>
                      <a:pt x="9953" y="10072"/>
                      <a:pt x="9976" y="10000"/>
                    </a:cubicBezTo>
                    <a:cubicBezTo>
                      <a:pt x="10001" y="9928"/>
                      <a:pt x="10024" y="9844"/>
                      <a:pt x="10041" y="9770"/>
                    </a:cubicBezTo>
                    <a:cubicBezTo>
                      <a:pt x="10060" y="9697"/>
                      <a:pt x="10080" y="9608"/>
                      <a:pt x="10094" y="9533"/>
                    </a:cubicBezTo>
                    <a:cubicBezTo>
                      <a:pt x="10106" y="9455"/>
                      <a:pt x="10123" y="9366"/>
                      <a:pt x="10133" y="9289"/>
                    </a:cubicBezTo>
                    <a:cubicBezTo>
                      <a:pt x="10144" y="9210"/>
                      <a:pt x="10154" y="9118"/>
                      <a:pt x="10162" y="9037"/>
                    </a:cubicBezTo>
                    <a:cubicBezTo>
                      <a:pt x="10169" y="8957"/>
                      <a:pt x="10175" y="8860"/>
                      <a:pt x="10177" y="8778"/>
                    </a:cubicBezTo>
                    <a:cubicBezTo>
                      <a:pt x="10182" y="8698"/>
                      <a:pt x="10183" y="8606"/>
                      <a:pt x="10183" y="8522"/>
                    </a:cubicBezTo>
                    <a:lnTo>
                      <a:pt x="10183" y="8519"/>
                    </a:lnTo>
                    <a:cubicBezTo>
                      <a:pt x="10183" y="8426"/>
                      <a:pt x="10182" y="8346"/>
                      <a:pt x="10177" y="8248"/>
                    </a:cubicBezTo>
                    <a:cubicBezTo>
                      <a:pt x="10175" y="8153"/>
                      <a:pt x="10169" y="8070"/>
                      <a:pt x="10162" y="7973"/>
                    </a:cubicBezTo>
                    <a:cubicBezTo>
                      <a:pt x="10153" y="7877"/>
                      <a:pt x="10143" y="7791"/>
                      <a:pt x="10133" y="7694"/>
                    </a:cubicBezTo>
                    <a:cubicBezTo>
                      <a:pt x="10121" y="7597"/>
                      <a:pt x="10110" y="7509"/>
                      <a:pt x="10093" y="7410"/>
                    </a:cubicBezTo>
                    <a:cubicBezTo>
                      <a:pt x="10078" y="7312"/>
                      <a:pt x="10062" y="7223"/>
                      <a:pt x="10042" y="7122"/>
                    </a:cubicBezTo>
                    <a:cubicBezTo>
                      <a:pt x="10024" y="7024"/>
                      <a:pt x="10003" y="6934"/>
                      <a:pt x="9980" y="6833"/>
                    </a:cubicBezTo>
                    <a:cubicBezTo>
                      <a:pt x="9956" y="6732"/>
                      <a:pt x="9933" y="6640"/>
                      <a:pt x="9906" y="6540"/>
                    </a:cubicBezTo>
                    <a:cubicBezTo>
                      <a:pt x="9880" y="6438"/>
                      <a:pt x="9852" y="6346"/>
                      <a:pt x="9822" y="6245"/>
                    </a:cubicBezTo>
                    <a:cubicBezTo>
                      <a:pt x="9794" y="6144"/>
                      <a:pt x="9762" y="6051"/>
                      <a:pt x="9729" y="5950"/>
                    </a:cubicBezTo>
                    <a:cubicBezTo>
                      <a:pt x="9694" y="5850"/>
                      <a:pt x="9660" y="5756"/>
                      <a:pt x="9622" y="5656"/>
                    </a:cubicBezTo>
                    <a:cubicBezTo>
                      <a:pt x="9546" y="5454"/>
                      <a:pt x="9472" y="5270"/>
                      <a:pt x="9384" y="5071"/>
                    </a:cubicBezTo>
                    <a:cubicBezTo>
                      <a:pt x="9298" y="4872"/>
                      <a:pt x="9207" y="4685"/>
                      <a:pt x="9106" y="4491"/>
                    </a:cubicBezTo>
                    <a:cubicBezTo>
                      <a:pt x="9007" y="4300"/>
                      <a:pt x="8904" y="4110"/>
                      <a:pt x="8794" y="3926"/>
                    </a:cubicBezTo>
                    <a:cubicBezTo>
                      <a:pt x="8684" y="3741"/>
                      <a:pt x="8566" y="3554"/>
                      <a:pt x="8446" y="3377"/>
                    </a:cubicBezTo>
                    <a:cubicBezTo>
                      <a:pt x="8329" y="3203"/>
                      <a:pt x="8195" y="3020"/>
                      <a:pt x="8070" y="2855"/>
                    </a:cubicBezTo>
                    <a:cubicBezTo>
                      <a:pt x="8007" y="2772"/>
                      <a:pt x="7939" y="2685"/>
                      <a:pt x="7871" y="2605"/>
                    </a:cubicBezTo>
                    <a:cubicBezTo>
                      <a:pt x="7807" y="2526"/>
                      <a:pt x="7738" y="2441"/>
                      <a:pt x="7669" y="2363"/>
                    </a:cubicBezTo>
                    <a:cubicBezTo>
                      <a:pt x="7603" y="2287"/>
                      <a:pt x="7531" y="2208"/>
                      <a:pt x="7460" y="2132"/>
                    </a:cubicBezTo>
                    <a:cubicBezTo>
                      <a:pt x="7393" y="2059"/>
                      <a:pt x="7316" y="1981"/>
                      <a:pt x="7246" y="1909"/>
                    </a:cubicBezTo>
                    <a:cubicBezTo>
                      <a:pt x="7177" y="1837"/>
                      <a:pt x="7099" y="1762"/>
                      <a:pt x="7027" y="1695"/>
                    </a:cubicBezTo>
                    <a:cubicBezTo>
                      <a:pt x="6956" y="1627"/>
                      <a:pt x="6877" y="1555"/>
                      <a:pt x="6805" y="1492"/>
                    </a:cubicBezTo>
                    <a:cubicBezTo>
                      <a:pt x="6733" y="1428"/>
                      <a:pt x="6652" y="1361"/>
                      <a:pt x="6577" y="1300"/>
                    </a:cubicBezTo>
                    <a:cubicBezTo>
                      <a:pt x="6503" y="1241"/>
                      <a:pt x="6422" y="1176"/>
                      <a:pt x="6347" y="1120"/>
                    </a:cubicBezTo>
                    <a:cubicBezTo>
                      <a:pt x="6274" y="1065"/>
                      <a:pt x="6192" y="1003"/>
                      <a:pt x="6116" y="952"/>
                    </a:cubicBezTo>
                    <a:cubicBezTo>
                      <a:pt x="6041" y="901"/>
                      <a:pt x="5958" y="844"/>
                      <a:pt x="5883" y="796"/>
                    </a:cubicBezTo>
                    <a:cubicBezTo>
                      <a:pt x="5808" y="749"/>
                      <a:pt x="5725" y="696"/>
                      <a:pt x="5649" y="653"/>
                    </a:cubicBezTo>
                    <a:cubicBezTo>
                      <a:pt x="5575" y="609"/>
                      <a:pt x="5491" y="563"/>
                      <a:pt x="5417" y="526"/>
                    </a:cubicBezTo>
                    <a:cubicBezTo>
                      <a:pt x="5344" y="486"/>
                      <a:pt x="5259" y="444"/>
                      <a:pt x="5186" y="411"/>
                    </a:cubicBezTo>
                    <a:cubicBezTo>
                      <a:pt x="5111" y="377"/>
                      <a:pt x="5028" y="341"/>
                      <a:pt x="4953" y="310"/>
                    </a:cubicBezTo>
                    <a:cubicBezTo>
                      <a:pt x="4880" y="282"/>
                      <a:pt x="4795" y="249"/>
                      <a:pt x="4721" y="224"/>
                    </a:cubicBezTo>
                    <a:cubicBezTo>
                      <a:pt x="4648" y="198"/>
                      <a:pt x="4563" y="171"/>
                      <a:pt x="4490" y="149"/>
                    </a:cubicBezTo>
                    <a:cubicBezTo>
                      <a:pt x="4418" y="128"/>
                      <a:pt x="4333" y="106"/>
                      <a:pt x="4260" y="90"/>
                    </a:cubicBezTo>
                    <a:cubicBezTo>
                      <a:pt x="4188" y="75"/>
                      <a:pt x="4102" y="56"/>
                      <a:pt x="4030" y="46"/>
                    </a:cubicBezTo>
                    <a:cubicBezTo>
                      <a:pt x="3957" y="33"/>
                      <a:pt x="3872" y="23"/>
                      <a:pt x="3800" y="16"/>
                    </a:cubicBezTo>
                    <a:cubicBezTo>
                      <a:pt x="3727" y="9"/>
                      <a:pt x="3642" y="3"/>
                      <a:pt x="3570" y="1"/>
                    </a:cubicBezTo>
                    <a:cubicBezTo>
                      <a:pt x="3548" y="0"/>
                      <a:pt x="3524" y="0"/>
                      <a:pt x="3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"/>
              <p:cNvSpPr/>
              <p:nvPr/>
            </p:nvSpPr>
            <p:spPr>
              <a:xfrm>
                <a:off x="5881631" y="2592837"/>
                <a:ext cx="210998" cy="301372"/>
              </a:xfrm>
              <a:custGeom>
                <a:avLst/>
                <a:gdLst/>
                <a:ahLst/>
                <a:cxnLst/>
                <a:rect l="l" t="t" r="r" b="b"/>
                <a:pathLst>
                  <a:path w="6766" h="9664" extrusionOk="0">
                    <a:moveTo>
                      <a:pt x="1403" y="0"/>
                    </a:moveTo>
                    <a:lnTo>
                      <a:pt x="1403" y="0"/>
                    </a:lnTo>
                    <a:cubicBezTo>
                      <a:pt x="1371" y="12"/>
                      <a:pt x="1342" y="25"/>
                      <a:pt x="1309" y="36"/>
                    </a:cubicBezTo>
                    <a:cubicBezTo>
                      <a:pt x="1267" y="54"/>
                      <a:pt x="1236" y="69"/>
                      <a:pt x="1198" y="90"/>
                    </a:cubicBezTo>
                    <a:cubicBezTo>
                      <a:pt x="1188" y="94"/>
                      <a:pt x="1178" y="100"/>
                      <a:pt x="1177" y="107"/>
                    </a:cubicBezTo>
                    <a:cubicBezTo>
                      <a:pt x="235" y="652"/>
                      <a:pt x="1" y="2013"/>
                      <a:pt x="96" y="3188"/>
                    </a:cubicBezTo>
                    <a:cubicBezTo>
                      <a:pt x="194" y="4381"/>
                      <a:pt x="633" y="5382"/>
                      <a:pt x="1177" y="6322"/>
                    </a:cubicBezTo>
                    <a:cubicBezTo>
                      <a:pt x="1719" y="7261"/>
                      <a:pt x="2364" y="8142"/>
                      <a:pt x="3349" y="8823"/>
                    </a:cubicBezTo>
                    <a:cubicBezTo>
                      <a:pt x="4024" y="9290"/>
                      <a:pt x="4857" y="9663"/>
                      <a:pt x="5619" y="9663"/>
                    </a:cubicBezTo>
                    <a:cubicBezTo>
                      <a:pt x="5952" y="9663"/>
                      <a:pt x="6270" y="9592"/>
                      <a:pt x="6557" y="9427"/>
                    </a:cubicBezTo>
                    <a:cubicBezTo>
                      <a:pt x="6591" y="9407"/>
                      <a:pt x="6627" y="9384"/>
                      <a:pt x="6659" y="9360"/>
                    </a:cubicBezTo>
                    <a:cubicBezTo>
                      <a:pt x="6692" y="9337"/>
                      <a:pt x="6728" y="9308"/>
                      <a:pt x="6758" y="9281"/>
                    </a:cubicBezTo>
                    <a:cubicBezTo>
                      <a:pt x="6759" y="9278"/>
                      <a:pt x="6764" y="9276"/>
                      <a:pt x="6765" y="9273"/>
                    </a:cubicBezTo>
                    <a:lnTo>
                      <a:pt x="6765" y="9273"/>
                    </a:lnTo>
                    <a:cubicBezTo>
                      <a:pt x="6728" y="9286"/>
                      <a:pt x="6683" y="9299"/>
                      <a:pt x="6643" y="9308"/>
                    </a:cubicBezTo>
                    <a:cubicBezTo>
                      <a:pt x="6600" y="9317"/>
                      <a:pt x="6544" y="9328"/>
                      <a:pt x="6498" y="9334"/>
                    </a:cubicBezTo>
                    <a:cubicBezTo>
                      <a:pt x="6450" y="9341"/>
                      <a:pt x="6390" y="9345"/>
                      <a:pt x="6340" y="9348"/>
                    </a:cubicBezTo>
                    <a:cubicBezTo>
                      <a:pt x="6288" y="9348"/>
                      <a:pt x="6223" y="9348"/>
                      <a:pt x="6167" y="9345"/>
                    </a:cubicBezTo>
                    <a:cubicBezTo>
                      <a:pt x="6111" y="9342"/>
                      <a:pt x="6043" y="9337"/>
                      <a:pt x="5983" y="9329"/>
                    </a:cubicBezTo>
                    <a:cubicBezTo>
                      <a:pt x="5925" y="9322"/>
                      <a:pt x="5852" y="9312"/>
                      <a:pt x="5792" y="9299"/>
                    </a:cubicBezTo>
                    <a:cubicBezTo>
                      <a:pt x="5730" y="9286"/>
                      <a:pt x="5655" y="9269"/>
                      <a:pt x="5590" y="9250"/>
                    </a:cubicBezTo>
                    <a:cubicBezTo>
                      <a:pt x="5526" y="9233"/>
                      <a:pt x="5448" y="9207"/>
                      <a:pt x="5382" y="9186"/>
                    </a:cubicBezTo>
                    <a:cubicBezTo>
                      <a:pt x="5314" y="9163"/>
                      <a:pt x="5235" y="9134"/>
                      <a:pt x="5168" y="9105"/>
                    </a:cubicBezTo>
                    <a:cubicBezTo>
                      <a:pt x="5102" y="9078"/>
                      <a:pt x="5020" y="9042"/>
                      <a:pt x="4951" y="9007"/>
                    </a:cubicBezTo>
                    <a:cubicBezTo>
                      <a:pt x="4882" y="8974"/>
                      <a:pt x="4801" y="8934"/>
                      <a:pt x="4731" y="8895"/>
                    </a:cubicBezTo>
                    <a:cubicBezTo>
                      <a:pt x="4660" y="8856"/>
                      <a:pt x="4578" y="8809"/>
                      <a:pt x="4508" y="8766"/>
                    </a:cubicBezTo>
                    <a:cubicBezTo>
                      <a:pt x="4435" y="8723"/>
                      <a:pt x="4351" y="8667"/>
                      <a:pt x="4279" y="8618"/>
                    </a:cubicBezTo>
                    <a:cubicBezTo>
                      <a:pt x="4207" y="8567"/>
                      <a:pt x="4126" y="8509"/>
                      <a:pt x="4054" y="8454"/>
                    </a:cubicBezTo>
                    <a:cubicBezTo>
                      <a:pt x="3980" y="8399"/>
                      <a:pt x="3898" y="8336"/>
                      <a:pt x="3826" y="8277"/>
                    </a:cubicBezTo>
                    <a:cubicBezTo>
                      <a:pt x="3755" y="8217"/>
                      <a:pt x="3674" y="8149"/>
                      <a:pt x="3604" y="8086"/>
                    </a:cubicBezTo>
                    <a:cubicBezTo>
                      <a:pt x="3535" y="8021"/>
                      <a:pt x="3456" y="7949"/>
                      <a:pt x="3385" y="7882"/>
                    </a:cubicBezTo>
                    <a:cubicBezTo>
                      <a:pt x="3315" y="7813"/>
                      <a:pt x="3237" y="7735"/>
                      <a:pt x="3169" y="7663"/>
                    </a:cubicBezTo>
                    <a:cubicBezTo>
                      <a:pt x="3099" y="7590"/>
                      <a:pt x="3026" y="7511"/>
                      <a:pt x="2960" y="7436"/>
                    </a:cubicBezTo>
                    <a:cubicBezTo>
                      <a:pt x="2891" y="7360"/>
                      <a:pt x="2820" y="7275"/>
                      <a:pt x="2754" y="7196"/>
                    </a:cubicBezTo>
                    <a:cubicBezTo>
                      <a:pt x="2688" y="7117"/>
                      <a:pt x="2619" y="7031"/>
                      <a:pt x="2557" y="6949"/>
                    </a:cubicBezTo>
                    <a:cubicBezTo>
                      <a:pt x="2492" y="6864"/>
                      <a:pt x="2428" y="6776"/>
                      <a:pt x="2366" y="6690"/>
                    </a:cubicBezTo>
                    <a:cubicBezTo>
                      <a:pt x="2244" y="6519"/>
                      <a:pt x="2120" y="6332"/>
                      <a:pt x="2008" y="6151"/>
                    </a:cubicBezTo>
                    <a:cubicBezTo>
                      <a:pt x="1782" y="5783"/>
                      <a:pt x="1581" y="5402"/>
                      <a:pt x="1408" y="5011"/>
                    </a:cubicBezTo>
                    <a:cubicBezTo>
                      <a:pt x="1364" y="4913"/>
                      <a:pt x="1324" y="4817"/>
                      <a:pt x="1285" y="4719"/>
                    </a:cubicBezTo>
                    <a:cubicBezTo>
                      <a:pt x="1243" y="4618"/>
                      <a:pt x="1207" y="4525"/>
                      <a:pt x="1171" y="4424"/>
                    </a:cubicBezTo>
                    <a:cubicBezTo>
                      <a:pt x="1135" y="4324"/>
                      <a:pt x="1102" y="4232"/>
                      <a:pt x="1070" y="4131"/>
                    </a:cubicBezTo>
                    <a:cubicBezTo>
                      <a:pt x="1037" y="4030"/>
                      <a:pt x="1012" y="3938"/>
                      <a:pt x="983" y="3838"/>
                    </a:cubicBezTo>
                    <a:cubicBezTo>
                      <a:pt x="955" y="3738"/>
                      <a:pt x="932" y="3648"/>
                      <a:pt x="907" y="3549"/>
                    </a:cubicBezTo>
                    <a:cubicBezTo>
                      <a:pt x="884" y="3448"/>
                      <a:pt x="863" y="3360"/>
                      <a:pt x="843" y="3261"/>
                    </a:cubicBezTo>
                    <a:cubicBezTo>
                      <a:pt x="825" y="3162"/>
                      <a:pt x="807" y="3076"/>
                      <a:pt x="793" y="2979"/>
                    </a:cubicBezTo>
                    <a:cubicBezTo>
                      <a:pt x="777" y="2882"/>
                      <a:pt x="767" y="2797"/>
                      <a:pt x="756" y="2702"/>
                    </a:cubicBezTo>
                    <a:cubicBezTo>
                      <a:pt x="743" y="2608"/>
                      <a:pt x="736" y="2526"/>
                      <a:pt x="731" y="2433"/>
                    </a:cubicBezTo>
                    <a:cubicBezTo>
                      <a:pt x="724" y="2340"/>
                      <a:pt x="720" y="2260"/>
                      <a:pt x="718" y="2168"/>
                    </a:cubicBezTo>
                    <a:cubicBezTo>
                      <a:pt x="717" y="2076"/>
                      <a:pt x="717" y="1999"/>
                      <a:pt x="718" y="1911"/>
                    </a:cubicBezTo>
                    <a:cubicBezTo>
                      <a:pt x="720" y="1822"/>
                      <a:pt x="725" y="1747"/>
                      <a:pt x="733" y="1661"/>
                    </a:cubicBezTo>
                    <a:cubicBezTo>
                      <a:pt x="740" y="1575"/>
                      <a:pt x="747" y="1506"/>
                      <a:pt x="760" y="1422"/>
                    </a:cubicBezTo>
                    <a:cubicBezTo>
                      <a:pt x="770" y="1340"/>
                      <a:pt x="783" y="1273"/>
                      <a:pt x="799" y="1197"/>
                    </a:cubicBezTo>
                    <a:cubicBezTo>
                      <a:pt x="813" y="1119"/>
                      <a:pt x="829" y="1057"/>
                      <a:pt x="849" y="984"/>
                    </a:cubicBezTo>
                    <a:cubicBezTo>
                      <a:pt x="871" y="911"/>
                      <a:pt x="886" y="854"/>
                      <a:pt x="912" y="787"/>
                    </a:cubicBezTo>
                    <a:cubicBezTo>
                      <a:pt x="937" y="718"/>
                      <a:pt x="957" y="668"/>
                      <a:pt x="984" y="604"/>
                    </a:cubicBezTo>
                    <a:cubicBezTo>
                      <a:pt x="1012" y="542"/>
                      <a:pt x="1035" y="496"/>
                      <a:pt x="1065" y="442"/>
                    </a:cubicBezTo>
                    <a:cubicBezTo>
                      <a:pt x="1095" y="386"/>
                      <a:pt x="1121" y="344"/>
                      <a:pt x="1152" y="295"/>
                    </a:cubicBezTo>
                    <a:cubicBezTo>
                      <a:pt x="1184" y="248"/>
                      <a:pt x="1210" y="212"/>
                      <a:pt x="1244" y="170"/>
                    </a:cubicBezTo>
                    <a:cubicBezTo>
                      <a:pt x="1278" y="128"/>
                      <a:pt x="1303" y="98"/>
                      <a:pt x="1339" y="62"/>
                    </a:cubicBezTo>
                    <a:cubicBezTo>
                      <a:pt x="1361" y="39"/>
                      <a:pt x="1381" y="21"/>
                      <a:pt x="14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"/>
              <p:cNvSpPr/>
              <p:nvPr/>
            </p:nvSpPr>
            <p:spPr>
              <a:xfrm>
                <a:off x="5893106" y="2623740"/>
                <a:ext cx="71320" cy="71164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2" extrusionOk="0">
                    <a:moveTo>
                      <a:pt x="209" y="0"/>
                    </a:moveTo>
                    <a:lnTo>
                      <a:pt x="1" y="210"/>
                    </a:lnTo>
                    <a:lnTo>
                      <a:pt x="2077" y="2282"/>
                    </a:lnTo>
                    <a:lnTo>
                      <a:pt x="2287" y="2072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"/>
              <p:cNvSpPr/>
              <p:nvPr/>
            </p:nvSpPr>
            <p:spPr>
              <a:xfrm>
                <a:off x="6051274" y="276060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8" y="0"/>
                    </a:moveTo>
                    <a:lnTo>
                      <a:pt x="1" y="259"/>
                    </a:lnTo>
                    <a:lnTo>
                      <a:pt x="1876" y="1314"/>
                    </a:lnTo>
                    <a:lnTo>
                      <a:pt x="2021" y="105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"/>
              <p:cNvSpPr/>
              <p:nvPr/>
            </p:nvSpPr>
            <p:spPr>
              <a:xfrm>
                <a:off x="5895820" y="2716452"/>
                <a:ext cx="54667" cy="17183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551" extrusionOk="0">
                    <a:moveTo>
                      <a:pt x="45" y="0"/>
                    </a:moveTo>
                    <a:lnTo>
                      <a:pt x="0" y="292"/>
                    </a:lnTo>
                    <a:lnTo>
                      <a:pt x="1708" y="551"/>
                    </a:lnTo>
                    <a:lnTo>
                      <a:pt x="1753" y="256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"/>
              <p:cNvSpPr/>
              <p:nvPr/>
            </p:nvSpPr>
            <p:spPr>
              <a:xfrm>
                <a:off x="5944717" y="2780224"/>
                <a:ext cx="35676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1" extrusionOk="0">
                    <a:moveTo>
                      <a:pt x="901" y="1"/>
                    </a:moveTo>
                    <a:lnTo>
                      <a:pt x="1" y="1290"/>
                    </a:lnTo>
                    <a:lnTo>
                      <a:pt x="244" y="1460"/>
                    </a:lnTo>
                    <a:lnTo>
                      <a:pt x="1144" y="17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"/>
              <p:cNvSpPr/>
              <p:nvPr/>
            </p:nvSpPr>
            <p:spPr>
              <a:xfrm>
                <a:off x="6013884" y="2802209"/>
                <a:ext cx="19678" cy="83701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684" extrusionOk="0">
                    <a:moveTo>
                      <a:pt x="294" y="0"/>
                    </a:moveTo>
                    <a:lnTo>
                      <a:pt x="1" y="38"/>
                    </a:lnTo>
                    <a:lnTo>
                      <a:pt x="336" y="2683"/>
                    </a:lnTo>
                    <a:lnTo>
                      <a:pt x="631" y="2646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"/>
              <p:cNvSpPr/>
              <p:nvPr/>
            </p:nvSpPr>
            <p:spPr>
              <a:xfrm>
                <a:off x="6038769" y="2789828"/>
                <a:ext cx="61965" cy="888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848" extrusionOk="0">
                    <a:moveTo>
                      <a:pt x="250" y="1"/>
                    </a:moveTo>
                    <a:lnTo>
                      <a:pt x="1" y="162"/>
                    </a:lnTo>
                    <a:lnTo>
                      <a:pt x="1738" y="2847"/>
                    </a:lnTo>
                    <a:lnTo>
                      <a:pt x="1986" y="2686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"/>
              <p:cNvSpPr/>
              <p:nvPr/>
            </p:nvSpPr>
            <p:spPr>
              <a:xfrm>
                <a:off x="6040858" y="2705100"/>
                <a:ext cx="43285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779" extrusionOk="0">
                    <a:moveTo>
                      <a:pt x="1278" y="0"/>
                    </a:moveTo>
                    <a:lnTo>
                      <a:pt x="0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8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"/>
              <p:cNvSpPr/>
              <p:nvPr/>
            </p:nvSpPr>
            <p:spPr>
              <a:xfrm>
                <a:off x="6011015" y="2632004"/>
                <a:ext cx="18960" cy="6015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9" extrusionOk="0">
                    <a:moveTo>
                      <a:pt x="316" y="1"/>
                    </a:moveTo>
                    <a:lnTo>
                      <a:pt x="1" y="1880"/>
                    </a:lnTo>
                    <a:lnTo>
                      <a:pt x="294" y="1929"/>
                    </a:lnTo>
                    <a:lnTo>
                      <a:pt x="608" y="50"/>
                    </a:lnTo>
                    <a:lnTo>
                      <a:pt x="316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"/>
              <p:cNvSpPr/>
              <p:nvPr/>
            </p:nvSpPr>
            <p:spPr>
              <a:xfrm>
                <a:off x="5947367" y="2591527"/>
                <a:ext cx="42318" cy="9012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2890" extrusionOk="0">
                    <a:moveTo>
                      <a:pt x="278" y="1"/>
                    </a:moveTo>
                    <a:lnTo>
                      <a:pt x="0" y="107"/>
                    </a:lnTo>
                    <a:lnTo>
                      <a:pt x="1080" y="2889"/>
                    </a:lnTo>
                    <a:lnTo>
                      <a:pt x="1356" y="2781"/>
                    </a:lnTo>
                    <a:lnTo>
                      <a:pt x="278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"/>
              <p:cNvSpPr/>
              <p:nvPr/>
            </p:nvSpPr>
            <p:spPr>
              <a:xfrm>
                <a:off x="5592707" y="2733572"/>
                <a:ext cx="406840" cy="253503"/>
              </a:xfrm>
              <a:custGeom>
                <a:avLst/>
                <a:gdLst/>
                <a:ahLst/>
                <a:cxnLst/>
                <a:rect l="l" t="t" r="r" b="b"/>
                <a:pathLst>
                  <a:path w="13046" h="8129" extrusionOk="0">
                    <a:moveTo>
                      <a:pt x="12474" y="1"/>
                    </a:moveTo>
                    <a:cubicBezTo>
                      <a:pt x="12440" y="1"/>
                      <a:pt x="12407" y="8"/>
                      <a:pt x="12377" y="25"/>
                    </a:cubicBezTo>
                    <a:cubicBezTo>
                      <a:pt x="8251" y="2408"/>
                      <a:pt x="4126" y="4789"/>
                      <a:pt x="0" y="7171"/>
                    </a:cubicBezTo>
                    <a:lnTo>
                      <a:pt x="4" y="7176"/>
                    </a:lnTo>
                    <a:cubicBezTo>
                      <a:pt x="20" y="7166"/>
                      <a:pt x="40" y="7156"/>
                      <a:pt x="58" y="7153"/>
                    </a:cubicBezTo>
                    <a:cubicBezTo>
                      <a:pt x="74" y="7148"/>
                      <a:pt x="90" y="7146"/>
                      <a:pt x="107" y="7146"/>
                    </a:cubicBezTo>
                    <a:cubicBezTo>
                      <a:pt x="147" y="7146"/>
                      <a:pt x="189" y="7158"/>
                      <a:pt x="227" y="7174"/>
                    </a:cubicBezTo>
                    <a:cubicBezTo>
                      <a:pt x="301" y="7204"/>
                      <a:pt x="361" y="7253"/>
                      <a:pt x="416" y="7306"/>
                    </a:cubicBezTo>
                    <a:cubicBezTo>
                      <a:pt x="482" y="7375"/>
                      <a:pt x="539" y="7456"/>
                      <a:pt x="582" y="7542"/>
                    </a:cubicBezTo>
                    <a:cubicBezTo>
                      <a:pt x="626" y="7627"/>
                      <a:pt x="654" y="7719"/>
                      <a:pt x="666" y="7817"/>
                    </a:cubicBezTo>
                    <a:cubicBezTo>
                      <a:pt x="667" y="7837"/>
                      <a:pt x="667" y="7857"/>
                      <a:pt x="669" y="7877"/>
                    </a:cubicBezTo>
                    <a:cubicBezTo>
                      <a:pt x="670" y="7935"/>
                      <a:pt x="661" y="7994"/>
                      <a:pt x="633" y="8044"/>
                    </a:cubicBezTo>
                    <a:cubicBezTo>
                      <a:pt x="613" y="8077"/>
                      <a:pt x="587" y="8107"/>
                      <a:pt x="552" y="8127"/>
                    </a:cubicBezTo>
                    <a:lnTo>
                      <a:pt x="554" y="8129"/>
                    </a:lnTo>
                    <a:cubicBezTo>
                      <a:pt x="4680" y="5748"/>
                      <a:pt x="8804" y="3364"/>
                      <a:pt x="12930" y="984"/>
                    </a:cubicBezTo>
                    <a:lnTo>
                      <a:pt x="13045" y="729"/>
                    </a:lnTo>
                    <a:cubicBezTo>
                      <a:pt x="13045" y="578"/>
                      <a:pt x="12982" y="427"/>
                      <a:pt x="12900" y="298"/>
                    </a:cubicBezTo>
                    <a:cubicBezTo>
                      <a:pt x="12833" y="196"/>
                      <a:pt x="12758" y="104"/>
                      <a:pt x="12644" y="46"/>
                    </a:cubicBezTo>
                    <a:cubicBezTo>
                      <a:pt x="12591" y="20"/>
                      <a:pt x="12531" y="1"/>
                      <a:pt x="12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"/>
              <p:cNvSpPr/>
              <p:nvPr/>
            </p:nvSpPr>
            <p:spPr>
              <a:xfrm>
                <a:off x="5467564" y="2764070"/>
                <a:ext cx="317494" cy="387598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2429" extrusionOk="0">
                    <a:moveTo>
                      <a:pt x="2832" y="1282"/>
                    </a:moveTo>
                    <a:cubicBezTo>
                      <a:pt x="3257" y="1282"/>
                      <a:pt x="3692" y="1403"/>
                      <a:pt x="4092" y="1573"/>
                    </a:cubicBezTo>
                    <a:cubicBezTo>
                      <a:pt x="4844" y="1889"/>
                      <a:pt x="5469" y="2376"/>
                      <a:pt x="6027" y="2941"/>
                    </a:cubicBezTo>
                    <a:cubicBezTo>
                      <a:pt x="6725" y="3650"/>
                      <a:pt x="7318" y="4484"/>
                      <a:pt x="7763" y="5371"/>
                    </a:cubicBezTo>
                    <a:cubicBezTo>
                      <a:pt x="8204" y="6259"/>
                      <a:pt x="8497" y="7203"/>
                      <a:pt x="8615" y="8213"/>
                    </a:cubicBezTo>
                    <a:cubicBezTo>
                      <a:pt x="8638" y="8415"/>
                      <a:pt x="8655" y="8619"/>
                      <a:pt x="8661" y="8824"/>
                    </a:cubicBezTo>
                    <a:cubicBezTo>
                      <a:pt x="8677" y="9431"/>
                      <a:pt x="8592" y="10033"/>
                      <a:pt x="8294" y="10552"/>
                    </a:cubicBezTo>
                    <a:cubicBezTo>
                      <a:pt x="7997" y="11071"/>
                      <a:pt x="7485" y="11505"/>
                      <a:pt x="6916" y="11651"/>
                    </a:cubicBezTo>
                    <a:cubicBezTo>
                      <a:pt x="6756" y="11692"/>
                      <a:pt x="6591" y="11710"/>
                      <a:pt x="6425" y="11710"/>
                    </a:cubicBezTo>
                    <a:cubicBezTo>
                      <a:pt x="6000" y="11710"/>
                      <a:pt x="5564" y="11590"/>
                      <a:pt x="5163" y="11421"/>
                    </a:cubicBezTo>
                    <a:cubicBezTo>
                      <a:pt x="4414" y="11104"/>
                      <a:pt x="3789" y="10617"/>
                      <a:pt x="3230" y="10051"/>
                    </a:cubicBezTo>
                    <a:cubicBezTo>
                      <a:pt x="2531" y="9343"/>
                      <a:pt x="1937" y="8509"/>
                      <a:pt x="1496" y="7621"/>
                    </a:cubicBezTo>
                    <a:cubicBezTo>
                      <a:pt x="1053" y="6734"/>
                      <a:pt x="761" y="5791"/>
                      <a:pt x="642" y="4780"/>
                    </a:cubicBezTo>
                    <a:cubicBezTo>
                      <a:pt x="547" y="3976"/>
                      <a:pt x="563" y="3134"/>
                      <a:pt x="961" y="2441"/>
                    </a:cubicBezTo>
                    <a:cubicBezTo>
                      <a:pt x="1260" y="1923"/>
                      <a:pt x="1772" y="1489"/>
                      <a:pt x="2340" y="1343"/>
                    </a:cubicBezTo>
                    <a:cubicBezTo>
                      <a:pt x="2501" y="1301"/>
                      <a:pt x="2666" y="1282"/>
                      <a:pt x="2832" y="1282"/>
                    </a:cubicBezTo>
                    <a:close/>
                    <a:moveTo>
                      <a:pt x="3475" y="0"/>
                    </a:moveTo>
                    <a:cubicBezTo>
                      <a:pt x="3430" y="0"/>
                      <a:pt x="3384" y="1"/>
                      <a:pt x="3342" y="3"/>
                    </a:cubicBezTo>
                    <a:cubicBezTo>
                      <a:pt x="3267" y="6"/>
                      <a:pt x="3185" y="13"/>
                      <a:pt x="3113" y="21"/>
                    </a:cubicBezTo>
                    <a:cubicBezTo>
                      <a:pt x="3041" y="29"/>
                      <a:pt x="2958" y="43"/>
                      <a:pt x="2886" y="57"/>
                    </a:cubicBezTo>
                    <a:cubicBezTo>
                      <a:pt x="2814" y="72"/>
                      <a:pt x="2732" y="92"/>
                      <a:pt x="2662" y="111"/>
                    </a:cubicBezTo>
                    <a:cubicBezTo>
                      <a:pt x="2591" y="131"/>
                      <a:pt x="2512" y="157"/>
                      <a:pt x="2443" y="182"/>
                    </a:cubicBezTo>
                    <a:cubicBezTo>
                      <a:pt x="2373" y="208"/>
                      <a:pt x="2295" y="240"/>
                      <a:pt x="2228" y="273"/>
                    </a:cubicBezTo>
                    <a:cubicBezTo>
                      <a:pt x="2159" y="305"/>
                      <a:pt x="2087" y="343"/>
                      <a:pt x="2021" y="381"/>
                    </a:cubicBezTo>
                    <a:cubicBezTo>
                      <a:pt x="1872" y="466"/>
                      <a:pt x="1726" y="552"/>
                      <a:pt x="1578" y="635"/>
                    </a:cubicBezTo>
                    <a:cubicBezTo>
                      <a:pt x="1512" y="674"/>
                      <a:pt x="1444" y="719"/>
                      <a:pt x="1381" y="762"/>
                    </a:cubicBezTo>
                    <a:cubicBezTo>
                      <a:pt x="1319" y="805"/>
                      <a:pt x="1253" y="855"/>
                      <a:pt x="1195" y="901"/>
                    </a:cubicBezTo>
                    <a:cubicBezTo>
                      <a:pt x="1138" y="949"/>
                      <a:pt x="1075" y="1005"/>
                      <a:pt x="1023" y="1057"/>
                    </a:cubicBezTo>
                    <a:cubicBezTo>
                      <a:pt x="971" y="1107"/>
                      <a:pt x="914" y="1167"/>
                      <a:pt x="865" y="1223"/>
                    </a:cubicBezTo>
                    <a:cubicBezTo>
                      <a:pt x="819" y="1279"/>
                      <a:pt x="764" y="1344"/>
                      <a:pt x="721" y="1402"/>
                    </a:cubicBezTo>
                    <a:cubicBezTo>
                      <a:pt x="678" y="1461"/>
                      <a:pt x="632" y="1530"/>
                      <a:pt x="591" y="1590"/>
                    </a:cubicBezTo>
                    <a:cubicBezTo>
                      <a:pt x="554" y="1649"/>
                      <a:pt x="511" y="1724"/>
                      <a:pt x="476" y="1785"/>
                    </a:cubicBezTo>
                    <a:cubicBezTo>
                      <a:pt x="442" y="1849"/>
                      <a:pt x="405" y="1926"/>
                      <a:pt x="374" y="1992"/>
                    </a:cubicBezTo>
                    <a:cubicBezTo>
                      <a:pt x="343" y="2059"/>
                      <a:pt x="311" y="2138"/>
                      <a:pt x="284" y="2207"/>
                    </a:cubicBezTo>
                    <a:cubicBezTo>
                      <a:pt x="258" y="2277"/>
                      <a:pt x="231" y="2358"/>
                      <a:pt x="208" y="2430"/>
                    </a:cubicBezTo>
                    <a:cubicBezTo>
                      <a:pt x="183" y="2500"/>
                      <a:pt x="160" y="2583"/>
                      <a:pt x="143" y="2658"/>
                    </a:cubicBezTo>
                    <a:cubicBezTo>
                      <a:pt x="124" y="2731"/>
                      <a:pt x="104" y="2819"/>
                      <a:pt x="90" y="2895"/>
                    </a:cubicBezTo>
                    <a:cubicBezTo>
                      <a:pt x="75" y="2970"/>
                      <a:pt x="61" y="3061"/>
                      <a:pt x="51" y="3140"/>
                    </a:cubicBezTo>
                    <a:cubicBezTo>
                      <a:pt x="39" y="3219"/>
                      <a:pt x="29" y="3309"/>
                      <a:pt x="22" y="3391"/>
                    </a:cubicBezTo>
                    <a:cubicBezTo>
                      <a:pt x="15" y="3473"/>
                      <a:pt x="9" y="3567"/>
                      <a:pt x="6" y="3650"/>
                    </a:cubicBezTo>
                    <a:cubicBezTo>
                      <a:pt x="2" y="3732"/>
                      <a:pt x="1" y="3827"/>
                      <a:pt x="1" y="3913"/>
                    </a:cubicBezTo>
                    <a:cubicBezTo>
                      <a:pt x="1" y="3999"/>
                      <a:pt x="2" y="4100"/>
                      <a:pt x="6" y="4189"/>
                    </a:cubicBezTo>
                    <a:cubicBezTo>
                      <a:pt x="9" y="4277"/>
                      <a:pt x="16" y="4379"/>
                      <a:pt x="24" y="4470"/>
                    </a:cubicBezTo>
                    <a:cubicBezTo>
                      <a:pt x="32" y="4559"/>
                      <a:pt x="44" y="4661"/>
                      <a:pt x="54" y="4753"/>
                    </a:cubicBezTo>
                    <a:cubicBezTo>
                      <a:pt x="65" y="4845"/>
                      <a:pt x="81" y="4947"/>
                      <a:pt x="95" y="5040"/>
                    </a:cubicBezTo>
                    <a:cubicBezTo>
                      <a:pt x="111" y="5135"/>
                      <a:pt x="130" y="5239"/>
                      <a:pt x="150" y="5334"/>
                    </a:cubicBezTo>
                    <a:cubicBezTo>
                      <a:pt x="169" y="5428"/>
                      <a:pt x="190" y="5533"/>
                      <a:pt x="215" y="5628"/>
                    </a:cubicBezTo>
                    <a:cubicBezTo>
                      <a:pt x="238" y="5723"/>
                      <a:pt x="262" y="5828"/>
                      <a:pt x="290" y="5924"/>
                    </a:cubicBezTo>
                    <a:cubicBezTo>
                      <a:pt x="315" y="6019"/>
                      <a:pt x="346" y="6124"/>
                      <a:pt x="376" y="6221"/>
                    </a:cubicBezTo>
                    <a:cubicBezTo>
                      <a:pt x="406" y="6318"/>
                      <a:pt x="439" y="6422"/>
                      <a:pt x="474" y="6520"/>
                    </a:cubicBezTo>
                    <a:cubicBezTo>
                      <a:pt x="507" y="6616"/>
                      <a:pt x="543" y="6720"/>
                      <a:pt x="581" y="6816"/>
                    </a:cubicBezTo>
                    <a:cubicBezTo>
                      <a:pt x="617" y="6914"/>
                      <a:pt x="658" y="7016"/>
                      <a:pt x="698" y="7112"/>
                    </a:cubicBezTo>
                    <a:cubicBezTo>
                      <a:pt x="777" y="7305"/>
                      <a:pt x="870" y="7510"/>
                      <a:pt x="962" y="7700"/>
                    </a:cubicBezTo>
                    <a:cubicBezTo>
                      <a:pt x="1056" y="7891"/>
                      <a:pt x="1158" y="8087"/>
                      <a:pt x="1261" y="8274"/>
                    </a:cubicBezTo>
                    <a:cubicBezTo>
                      <a:pt x="1368" y="8462"/>
                      <a:pt x="1481" y="8647"/>
                      <a:pt x="1596" y="8829"/>
                    </a:cubicBezTo>
                    <a:cubicBezTo>
                      <a:pt x="1714" y="9013"/>
                      <a:pt x="1832" y="9185"/>
                      <a:pt x="1959" y="9359"/>
                    </a:cubicBezTo>
                    <a:cubicBezTo>
                      <a:pt x="2087" y="9534"/>
                      <a:pt x="2209" y="9693"/>
                      <a:pt x="2347" y="9858"/>
                    </a:cubicBezTo>
                    <a:cubicBezTo>
                      <a:pt x="2416" y="9941"/>
                      <a:pt x="2481" y="10016"/>
                      <a:pt x="2551" y="10095"/>
                    </a:cubicBezTo>
                    <a:cubicBezTo>
                      <a:pt x="2620" y="10174"/>
                      <a:pt x="2688" y="10249"/>
                      <a:pt x="2759" y="10325"/>
                    </a:cubicBezTo>
                    <a:cubicBezTo>
                      <a:pt x="2831" y="10401"/>
                      <a:pt x="2897" y="10472"/>
                      <a:pt x="2971" y="10545"/>
                    </a:cubicBezTo>
                    <a:cubicBezTo>
                      <a:pt x="3044" y="10618"/>
                      <a:pt x="3113" y="10685"/>
                      <a:pt x="3188" y="10755"/>
                    </a:cubicBezTo>
                    <a:cubicBezTo>
                      <a:pt x="3263" y="10825"/>
                      <a:pt x="3332" y="10889"/>
                      <a:pt x="3408" y="10955"/>
                    </a:cubicBezTo>
                    <a:cubicBezTo>
                      <a:pt x="3483" y="11022"/>
                      <a:pt x="3553" y="11080"/>
                      <a:pt x="3631" y="11143"/>
                    </a:cubicBezTo>
                    <a:cubicBezTo>
                      <a:pt x="3708" y="11206"/>
                      <a:pt x="3777" y="11260"/>
                      <a:pt x="3856" y="11320"/>
                    </a:cubicBezTo>
                    <a:cubicBezTo>
                      <a:pt x="3935" y="11379"/>
                      <a:pt x="4006" y="11429"/>
                      <a:pt x="4085" y="11485"/>
                    </a:cubicBezTo>
                    <a:cubicBezTo>
                      <a:pt x="4164" y="11540"/>
                      <a:pt x="4236" y="11587"/>
                      <a:pt x="4315" y="11638"/>
                    </a:cubicBezTo>
                    <a:cubicBezTo>
                      <a:pt x="4394" y="11688"/>
                      <a:pt x="4465" y="11731"/>
                      <a:pt x="4545" y="11777"/>
                    </a:cubicBezTo>
                    <a:cubicBezTo>
                      <a:pt x="4626" y="11826"/>
                      <a:pt x="4697" y="11866"/>
                      <a:pt x="4781" y="11907"/>
                    </a:cubicBezTo>
                    <a:cubicBezTo>
                      <a:pt x="4863" y="11950"/>
                      <a:pt x="4933" y="11986"/>
                      <a:pt x="5017" y="12024"/>
                    </a:cubicBezTo>
                    <a:cubicBezTo>
                      <a:pt x="5099" y="12062"/>
                      <a:pt x="5169" y="12092"/>
                      <a:pt x="5251" y="12127"/>
                    </a:cubicBezTo>
                    <a:cubicBezTo>
                      <a:pt x="5334" y="12161"/>
                      <a:pt x="5405" y="12185"/>
                      <a:pt x="5487" y="12214"/>
                    </a:cubicBezTo>
                    <a:cubicBezTo>
                      <a:pt x="5570" y="12243"/>
                      <a:pt x="5639" y="12265"/>
                      <a:pt x="5722" y="12288"/>
                    </a:cubicBezTo>
                    <a:cubicBezTo>
                      <a:pt x="5803" y="12309"/>
                      <a:pt x="5873" y="12328"/>
                      <a:pt x="5955" y="12345"/>
                    </a:cubicBezTo>
                    <a:cubicBezTo>
                      <a:pt x="6039" y="12364"/>
                      <a:pt x="6106" y="12377"/>
                      <a:pt x="6190" y="12388"/>
                    </a:cubicBezTo>
                    <a:cubicBezTo>
                      <a:pt x="6270" y="12403"/>
                      <a:pt x="6339" y="12410"/>
                      <a:pt x="6421" y="12417"/>
                    </a:cubicBezTo>
                    <a:cubicBezTo>
                      <a:pt x="6505" y="12424"/>
                      <a:pt x="6571" y="12427"/>
                      <a:pt x="6653" y="12428"/>
                    </a:cubicBezTo>
                    <a:cubicBezTo>
                      <a:pt x="6673" y="12429"/>
                      <a:pt x="6693" y="12429"/>
                      <a:pt x="6712" y="12429"/>
                    </a:cubicBezTo>
                    <a:cubicBezTo>
                      <a:pt x="6769" y="12429"/>
                      <a:pt x="6822" y="12427"/>
                      <a:pt x="6883" y="12424"/>
                    </a:cubicBezTo>
                    <a:cubicBezTo>
                      <a:pt x="6965" y="12420"/>
                      <a:pt x="7032" y="12414"/>
                      <a:pt x="7113" y="12403"/>
                    </a:cubicBezTo>
                    <a:cubicBezTo>
                      <a:pt x="7192" y="12393"/>
                      <a:pt x="7261" y="12380"/>
                      <a:pt x="7340" y="12364"/>
                    </a:cubicBezTo>
                    <a:cubicBezTo>
                      <a:pt x="7419" y="12348"/>
                      <a:pt x="7487" y="12329"/>
                      <a:pt x="7564" y="12306"/>
                    </a:cubicBezTo>
                    <a:cubicBezTo>
                      <a:pt x="7642" y="12283"/>
                      <a:pt x="7708" y="12262"/>
                      <a:pt x="7784" y="12230"/>
                    </a:cubicBezTo>
                    <a:cubicBezTo>
                      <a:pt x="7859" y="12201"/>
                      <a:pt x="7925" y="12173"/>
                      <a:pt x="7997" y="12137"/>
                    </a:cubicBezTo>
                    <a:cubicBezTo>
                      <a:pt x="8054" y="12108"/>
                      <a:pt x="8108" y="12082"/>
                      <a:pt x="8162" y="12049"/>
                    </a:cubicBezTo>
                    <a:cubicBezTo>
                      <a:pt x="8310" y="11963"/>
                      <a:pt x="8457" y="11878"/>
                      <a:pt x="8605" y="11794"/>
                    </a:cubicBezTo>
                    <a:cubicBezTo>
                      <a:pt x="8657" y="11763"/>
                      <a:pt x="8707" y="11733"/>
                      <a:pt x="8759" y="11697"/>
                    </a:cubicBezTo>
                    <a:cubicBezTo>
                      <a:pt x="8828" y="11652"/>
                      <a:pt x="8885" y="11609"/>
                      <a:pt x="8949" y="11559"/>
                    </a:cubicBezTo>
                    <a:cubicBezTo>
                      <a:pt x="9010" y="11507"/>
                      <a:pt x="9065" y="11462"/>
                      <a:pt x="9124" y="11406"/>
                    </a:cubicBezTo>
                    <a:cubicBezTo>
                      <a:pt x="9183" y="11350"/>
                      <a:pt x="9232" y="11301"/>
                      <a:pt x="9286" y="11241"/>
                    </a:cubicBezTo>
                    <a:cubicBezTo>
                      <a:pt x="9341" y="11181"/>
                      <a:pt x="9384" y="11129"/>
                      <a:pt x="9435" y="11064"/>
                    </a:cubicBezTo>
                    <a:cubicBezTo>
                      <a:pt x="9483" y="10999"/>
                      <a:pt x="9524" y="10946"/>
                      <a:pt x="9568" y="10877"/>
                    </a:cubicBezTo>
                    <a:cubicBezTo>
                      <a:pt x="9611" y="10810"/>
                      <a:pt x="9647" y="10752"/>
                      <a:pt x="9686" y="10680"/>
                    </a:cubicBezTo>
                    <a:cubicBezTo>
                      <a:pt x="9726" y="10608"/>
                      <a:pt x="9757" y="10549"/>
                      <a:pt x="9793" y="10473"/>
                    </a:cubicBezTo>
                    <a:cubicBezTo>
                      <a:pt x="9827" y="10398"/>
                      <a:pt x="9854" y="10335"/>
                      <a:pt x="9885" y="10258"/>
                    </a:cubicBezTo>
                    <a:cubicBezTo>
                      <a:pt x="9915" y="10180"/>
                      <a:pt x="9938" y="10114"/>
                      <a:pt x="9964" y="10033"/>
                    </a:cubicBezTo>
                    <a:cubicBezTo>
                      <a:pt x="9991" y="9953"/>
                      <a:pt x="10010" y="9884"/>
                      <a:pt x="10031" y="9802"/>
                    </a:cubicBezTo>
                    <a:cubicBezTo>
                      <a:pt x="10051" y="9717"/>
                      <a:pt x="10070" y="9647"/>
                      <a:pt x="10086" y="9560"/>
                    </a:cubicBezTo>
                    <a:cubicBezTo>
                      <a:pt x="10102" y="9474"/>
                      <a:pt x="10115" y="9401"/>
                      <a:pt x="10127" y="9313"/>
                    </a:cubicBezTo>
                    <a:cubicBezTo>
                      <a:pt x="10139" y="9224"/>
                      <a:pt x="10149" y="9148"/>
                      <a:pt x="10158" y="9057"/>
                    </a:cubicBezTo>
                    <a:cubicBezTo>
                      <a:pt x="10166" y="8968"/>
                      <a:pt x="10172" y="8886"/>
                      <a:pt x="10175" y="8795"/>
                    </a:cubicBezTo>
                    <a:cubicBezTo>
                      <a:pt x="10179" y="8703"/>
                      <a:pt x="10181" y="8620"/>
                      <a:pt x="10181" y="8525"/>
                    </a:cubicBezTo>
                    <a:lnTo>
                      <a:pt x="10181" y="8524"/>
                    </a:lnTo>
                    <a:cubicBezTo>
                      <a:pt x="10181" y="8430"/>
                      <a:pt x="10179" y="8350"/>
                      <a:pt x="10176" y="8251"/>
                    </a:cubicBezTo>
                    <a:cubicBezTo>
                      <a:pt x="10174" y="8157"/>
                      <a:pt x="10168" y="8072"/>
                      <a:pt x="10161" y="7975"/>
                    </a:cubicBezTo>
                    <a:cubicBezTo>
                      <a:pt x="10153" y="7880"/>
                      <a:pt x="10143" y="7793"/>
                      <a:pt x="10132" y="7697"/>
                    </a:cubicBezTo>
                    <a:cubicBezTo>
                      <a:pt x="10122" y="7599"/>
                      <a:pt x="10109" y="7512"/>
                      <a:pt x="10093" y="7412"/>
                    </a:cubicBezTo>
                    <a:cubicBezTo>
                      <a:pt x="10079" y="7313"/>
                      <a:pt x="10061" y="7226"/>
                      <a:pt x="10043" y="7125"/>
                    </a:cubicBezTo>
                    <a:cubicBezTo>
                      <a:pt x="10023" y="7026"/>
                      <a:pt x="10002" y="6937"/>
                      <a:pt x="9979" y="6836"/>
                    </a:cubicBezTo>
                    <a:cubicBezTo>
                      <a:pt x="9956" y="6735"/>
                      <a:pt x="9932" y="6643"/>
                      <a:pt x="9906" y="6543"/>
                    </a:cubicBezTo>
                    <a:cubicBezTo>
                      <a:pt x="9880" y="6442"/>
                      <a:pt x="9853" y="6349"/>
                      <a:pt x="9823" y="6248"/>
                    </a:cubicBezTo>
                    <a:cubicBezTo>
                      <a:pt x="9793" y="6147"/>
                      <a:pt x="9762" y="6054"/>
                      <a:pt x="9728" y="5953"/>
                    </a:cubicBezTo>
                    <a:cubicBezTo>
                      <a:pt x="9693" y="5853"/>
                      <a:pt x="9659" y="5759"/>
                      <a:pt x="9621" y="5659"/>
                    </a:cubicBezTo>
                    <a:cubicBezTo>
                      <a:pt x="9547" y="5456"/>
                      <a:pt x="9470" y="5272"/>
                      <a:pt x="9383" y="5073"/>
                    </a:cubicBezTo>
                    <a:cubicBezTo>
                      <a:pt x="9297" y="4876"/>
                      <a:pt x="9206" y="4688"/>
                      <a:pt x="9105" y="4494"/>
                    </a:cubicBezTo>
                    <a:cubicBezTo>
                      <a:pt x="9008" y="4301"/>
                      <a:pt x="8903" y="4113"/>
                      <a:pt x="8793" y="3928"/>
                    </a:cubicBezTo>
                    <a:cubicBezTo>
                      <a:pt x="8684" y="3744"/>
                      <a:pt x="8565" y="3557"/>
                      <a:pt x="8447" y="3380"/>
                    </a:cubicBezTo>
                    <a:cubicBezTo>
                      <a:pt x="8328" y="3206"/>
                      <a:pt x="8195" y="3022"/>
                      <a:pt x="8069" y="2857"/>
                    </a:cubicBezTo>
                    <a:cubicBezTo>
                      <a:pt x="8004" y="2773"/>
                      <a:pt x="7937" y="2687"/>
                      <a:pt x="7872" y="2608"/>
                    </a:cubicBezTo>
                    <a:cubicBezTo>
                      <a:pt x="7807" y="2526"/>
                      <a:pt x="7735" y="2442"/>
                      <a:pt x="7668" y="2365"/>
                    </a:cubicBezTo>
                    <a:cubicBezTo>
                      <a:pt x="7600" y="2287"/>
                      <a:pt x="7528" y="2208"/>
                      <a:pt x="7458" y="2133"/>
                    </a:cubicBezTo>
                    <a:cubicBezTo>
                      <a:pt x="7390" y="2059"/>
                      <a:pt x="7315" y="1982"/>
                      <a:pt x="7244" y="1911"/>
                    </a:cubicBezTo>
                    <a:cubicBezTo>
                      <a:pt x="7176" y="1839"/>
                      <a:pt x="7098" y="1764"/>
                      <a:pt x="7026" y="1696"/>
                    </a:cubicBezTo>
                    <a:cubicBezTo>
                      <a:pt x="6955" y="1627"/>
                      <a:pt x="6877" y="1558"/>
                      <a:pt x="6804" y="1494"/>
                    </a:cubicBezTo>
                    <a:cubicBezTo>
                      <a:pt x="6730" y="1430"/>
                      <a:pt x="6651" y="1361"/>
                      <a:pt x="6578" y="1301"/>
                    </a:cubicBezTo>
                    <a:cubicBezTo>
                      <a:pt x="6502" y="1242"/>
                      <a:pt x="6421" y="1177"/>
                      <a:pt x="6348" y="1121"/>
                    </a:cubicBezTo>
                    <a:cubicBezTo>
                      <a:pt x="6273" y="1067"/>
                      <a:pt x="6191" y="1006"/>
                      <a:pt x="6115" y="954"/>
                    </a:cubicBezTo>
                    <a:cubicBezTo>
                      <a:pt x="6042" y="901"/>
                      <a:pt x="5957" y="844"/>
                      <a:pt x="5882" y="798"/>
                    </a:cubicBezTo>
                    <a:cubicBezTo>
                      <a:pt x="5809" y="749"/>
                      <a:pt x="5724" y="697"/>
                      <a:pt x="5648" y="654"/>
                    </a:cubicBezTo>
                    <a:cubicBezTo>
                      <a:pt x="5574" y="611"/>
                      <a:pt x="5492" y="563"/>
                      <a:pt x="5416" y="526"/>
                    </a:cubicBezTo>
                    <a:cubicBezTo>
                      <a:pt x="5343" y="487"/>
                      <a:pt x="5258" y="446"/>
                      <a:pt x="5185" y="411"/>
                    </a:cubicBezTo>
                    <a:cubicBezTo>
                      <a:pt x="5111" y="377"/>
                      <a:pt x="5027" y="341"/>
                      <a:pt x="4953" y="310"/>
                    </a:cubicBezTo>
                    <a:cubicBezTo>
                      <a:pt x="4879" y="282"/>
                      <a:pt x="4795" y="250"/>
                      <a:pt x="4720" y="224"/>
                    </a:cubicBezTo>
                    <a:cubicBezTo>
                      <a:pt x="4647" y="200"/>
                      <a:pt x="4564" y="172"/>
                      <a:pt x="4489" y="151"/>
                    </a:cubicBezTo>
                    <a:cubicBezTo>
                      <a:pt x="4417" y="129"/>
                      <a:pt x="4334" y="108"/>
                      <a:pt x="4259" y="92"/>
                    </a:cubicBezTo>
                    <a:cubicBezTo>
                      <a:pt x="4187" y="75"/>
                      <a:pt x="4101" y="57"/>
                      <a:pt x="4029" y="46"/>
                    </a:cubicBezTo>
                    <a:cubicBezTo>
                      <a:pt x="3956" y="34"/>
                      <a:pt x="3871" y="23"/>
                      <a:pt x="3799" y="16"/>
                    </a:cubicBezTo>
                    <a:cubicBezTo>
                      <a:pt x="3726" y="9"/>
                      <a:pt x="3641" y="3"/>
                      <a:pt x="3569" y="1"/>
                    </a:cubicBezTo>
                    <a:cubicBezTo>
                      <a:pt x="3539" y="1"/>
                      <a:pt x="3507" y="0"/>
                      <a:pt x="3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"/>
              <p:cNvSpPr/>
              <p:nvPr/>
            </p:nvSpPr>
            <p:spPr>
              <a:xfrm>
                <a:off x="5484591" y="2804048"/>
                <a:ext cx="253565" cy="325197"/>
              </a:xfrm>
              <a:custGeom>
                <a:avLst/>
                <a:gdLst/>
                <a:ahLst/>
                <a:cxnLst/>
                <a:rect l="l" t="t" r="r" b="b"/>
                <a:pathLst>
                  <a:path w="8131" h="10428" extrusionOk="0">
                    <a:moveTo>
                      <a:pt x="2371" y="229"/>
                    </a:moveTo>
                    <a:cubicBezTo>
                      <a:pt x="2401" y="229"/>
                      <a:pt x="2431" y="230"/>
                      <a:pt x="2459" y="230"/>
                    </a:cubicBezTo>
                    <a:cubicBezTo>
                      <a:pt x="2513" y="235"/>
                      <a:pt x="2583" y="240"/>
                      <a:pt x="2642" y="248"/>
                    </a:cubicBezTo>
                    <a:cubicBezTo>
                      <a:pt x="2699" y="255"/>
                      <a:pt x="2773" y="266"/>
                      <a:pt x="2835" y="279"/>
                    </a:cubicBezTo>
                    <a:cubicBezTo>
                      <a:pt x="2895" y="291"/>
                      <a:pt x="2971" y="311"/>
                      <a:pt x="3036" y="327"/>
                    </a:cubicBezTo>
                    <a:cubicBezTo>
                      <a:pt x="3099" y="344"/>
                      <a:pt x="3178" y="368"/>
                      <a:pt x="3244" y="391"/>
                    </a:cubicBezTo>
                    <a:cubicBezTo>
                      <a:pt x="3310" y="414"/>
                      <a:pt x="3389" y="443"/>
                      <a:pt x="3458" y="472"/>
                    </a:cubicBezTo>
                    <a:cubicBezTo>
                      <a:pt x="3525" y="499"/>
                      <a:pt x="3605" y="535"/>
                      <a:pt x="3676" y="570"/>
                    </a:cubicBezTo>
                    <a:cubicBezTo>
                      <a:pt x="3743" y="603"/>
                      <a:pt x="3825" y="644"/>
                      <a:pt x="3894" y="682"/>
                    </a:cubicBezTo>
                    <a:cubicBezTo>
                      <a:pt x="3965" y="719"/>
                      <a:pt x="4045" y="768"/>
                      <a:pt x="4117" y="811"/>
                    </a:cubicBezTo>
                    <a:cubicBezTo>
                      <a:pt x="4192" y="857"/>
                      <a:pt x="4274" y="912"/>
                      <a:pt x="4346" y="961"/>
                    </a:cubicBezTo>
                    <a:cubicBezTo>
                      <a:pt x="4417" y="1010"/>
                      <a:pt x="4501" y="1068"/>
                      <a:pt x="4573" y="1123"/>
                    </a:cubicBezTo>
                    <a:cubicBezTo>
                      <a:pt x="4646" y="1176"/>
                      <a:pt x="4727" y="1241"/>
                      <a:pt x="4798" y="1300"/>
                    </a:cubicBezTo>
                    <a:cubicBezTo>
                      <a:pt x="4870" y="1357"/>
                      <a:pt x="4949" y="1426"/>
                      <a:pt x="5021" y="1491"/>
                    </a:cubicBezTo>
                    <a:cubicBezTo>
                      <a:pt x="5092" y="1554"/>
                      <a:pt x="5171" y="1628"/>
                      <a:pt x="5241" y="1695"/>
                    </a:cubicBezTo>
                    <a:cubicBezTo>
                      <a:pt x="5312" y="1764"/>
                      <a:pt x="5388" y="1842"/>
                      <a:pt x="5457" y="1914"/>
                    </a:cubicBezTo>
                    <a:cubicBezTo>
                      <a:pt x="5524" y="1986"/>
                      <a:pt x="5601" y="2066"/>
                      <a:pt x="5667" y="2141"/>
                    </a:cubicBezTo>
                    <a:cubicBezTo>
                      <a:pt x="5736" y="2217"/>
                      <a:pt x="5805" y="2302"/>
                      <a:pt x="5872" y="2381"/>
                    </a:cubicBezTo>
                    <a:cubicBezTo>
                      <a:pt x="5938" y="2460"/>
                      <a:pt x="6006" y="2546"/>
                      <a:pt x="6069" y="2628"/>
                    </a:cubicBezTo>
                    <a:cubicBezTo>
                      <a:pt x="6134" y="2713"/>
                      <a:pt x="6199" y="2801"/>
                      <a:pt x="6260" y="2887"/>
                    </a:cubicBezTo>
                    <a:cubicBezTo>
                      <a:pt x="6383" y="3058"/>
                      <a:pt x="6506" y="3247"/>
                      <a:pt x="6617" y="3426"/>
                    </a:cubicBezTo>
                    <a:cubicBezTo>
                      <a:pt x="6844" y="3794"/>
                      <a:pt x="7045" y="4175"/>
                      <a:pt x="7218" y="4565"/>
                    </a:cubicBezTo>
                    <a:cubicBezTo>
                      <a:pt x="7263" y="4664"/>
                      <a:pt x="7301" y="4759"/>
                      <a:pt x="7342" y="4858"/>
                    </a:cubicBezTo>
                    <a:cubicBezTo>
                      <a:pt x="7382" y="4957"/>
                      <a:pt x="7418" y="5051"/>
                      <a:pt x="7454" y="5151"/>
                    </a:cubicBezTo>
                    <a:cubicBezTo>
                      <a:pt x="7490" y="5252"/>
                      <a:pt x="7521" y="5344"/>
                      <a:pt x="7554" y="5445"/>
                    </a:cubicBezTo>
                    <a:cubicBezTo>
                      <a:pt x="7586" y="5547"/>
                      <a:pt x="7613" y="5637"/>
                      <a:pt x="7642" y="5738"/>
                    </a:cubicBezTo>
                    <a:cubicBezTo>
                      <a:pt x="7671" y="5837"/>
                      <a:pt x="7694" y="5929"/>
                      <a:pt x="7717" y="6028"/>
                    </a:cubicBezTo>
                    <a:cubicBezTo>
                      <a:pt x="7743" y="6128"/>
                      <a:pt x="7763" y="6215"/>
                      <a:pt x="7782" y="6314"/>
                    </a:cubicBezTo>
                    <a:cubicBezTo>
                      <a:pt x="7802" y="6412"/>
                      <a:pt x="7817" y="6500"/>
                      <a:pt x="7832" y="6596"/>
                    </a:cubicBezTo>
                    <a:cubicBezTo>
                      <a:pt x="7849" y="6693"/>
                      <a:pt x="7859" y="6777"/>
                      <a:pt x="7871" y="6872"/>
                    </a:cubicBezTo>
                    <a:cubicBezTo>
                      <a:pt x="7881" y="6969"/>
                      <a:pt x="7889" y="7049"/>
                      <a:pt x="7895" y="7143"/>
                    </a:cubicBezTo>
                    <a:cubicBezTo>
                      <a:pt x="7902" y="7237"/>
                      <a:pt x="7907" y="7317"/>
                      <a:pt x="7908" y="7407"/>
                    </a:cubicBezTo>
                    <a:lnTo>
                      <a:pt x="7908" y="7515"/>
                    </a:lnTo>
                    <a:lnTo>
                      <a:pt x="7908" y="7623"/>
                    </a:lnTo>
                    <a:cubicBezTo>
                      <a:pt x="7907" y="7703"/>
                      <a:pt x="7901" y="7792"/>
                      <a:pt x="7895" y="7870"/>
                    </a:cubicBezTo>
                    <a:cubicBezTo>
                      <a:pt x="7889" y="7946"/>
                      <a:pt x="7881" y="8034"/>
                      <a:pt x="7872" y="8106"/>
                    </a:cubicBezTo>
                    <a:cubicBezTo>
                      <a:pt x="7861" y="8179"/>
                      <a:pt x="7846" y="8264"/>
                      <a:pt x="7835" y="8333"/>
                    </a:cubicBezTo>
                    <a:cubicBezTo>
                      <a:pt x="7822" y="8401"/>
                      <a:pt x="7802" y="8480"/>
                      <a:pt x="7786" y="8544"/>
                    </a:cubicBezTo>
                    <a:cubicBezTo>
                      <a:pt x="7770" y="8609"/>
                      <a:pt x="7746" y="8685"/>
                      <a:pt x="7727" y="8744"/>
                    </a:cubicBezTo>
                    <a:cubicBezTo>
                      <a:pt x="7707" y="8803"/>
                      <a:pt x="7679" y="8874"/>
                      <a:pt x="7656" y="8927"/>
                    </a:cubicBezTo>
                    <a:cubicBezTo>
                      <a:pt x="7633" y="8981"/>
                      <a:pt x="7602" y="9046"/>
                      <a:pt x="7577" y="9095"/>
                    </a:cubicBezTo>
                    <a:cubicBezTo>
                      <a:pt x="7552" y="9142"/>
                      <a:pt x="7520" y="9200"/>
                      <a:pt x="7493" y="9243"/>
                    </a:cubicBezTo>
                    <a:cubicBezTo>
                      <a:pt x="7464" y="9286"/>
                      <a:pt x="7429" y="9335"/>
                      <a:pt x="7401" y="9372"/>
                    </a:cubicBezTo>
                    <a:cubicBezTo>
                      <a:pt x="7372" y="9411"/>
                      <a:pt x="7339" y="9454"/>
                      <a:pt x="7307" y="9486"/>
                    </a:cubicBezTo>
                    <a:cubicBezTo>
                      <a:pt x="7278" y="9516"/>
                      <a:pt x="7245" y="9549"/>
                      <a:pt x="7217" y="9574"/>
                    </a:cubicBezTo>
                    <a:cubicBezTo>
                      <a:pt x="7214" y="9577"/>
                      <a:pt x="7212" y="9578"/>
                      <a:pt x="7208" y="9578"/>
                    </a:cubicBezTo>
                    <a:cubicBezTo>
                      <a:pt x="7178" y="9605"/>
                      <a:pt x="7142" y="9633"/>
                      <a:pt x="7110" y="9657"/>
                    </a:cubicBezTo>
                    <a:cubicBezTo>
                      <a:pt x="7077" y="9680"/>
                      <a:pt x="7041" y="9703"/>
                      <a:pt x="7007" y="9723"/>
                    </a:cubicBezTo>
                    <a:cubicBezTo>
                      <a:pt x="6720" y="9889"/>
                      <a:pt x="6401" y="9960"/>
                      <a:pt x="6069" y="9960"/>
                    </a:cubicBezTo>
                    <a:cubicBezTo>
                      <a:pt x="5307" y="9960"/>
                      <a:pt x="4474" y="9586"/>
                      <a:pt x="3799" y="9119"/>
                    </a:cubicBezTo>
                    <a:cubicBezTo>
                      <a:pt x="2816" y="8438"/>
                      <a:pt x="2169" y="7558"/>
                      <a:pt x="1627" y="6618"/>
                    </a:cubicBezTo>
                    <a:cubicBezTo>
                      <a:pt x="1083" y="5678"/>
                      <a:pt x="645" y="4677"/>
                      <a:pt x="547" y="3485"/>
                    </a:cubicBezTo>
                    <a:cubicBezTo>
                      <a:pt x="449" y="2312"/>
                      <a:pt x="685" y="949"/>
                      <a:pt x="1627" y="406"/>
                    </a:cubicBezTo>
                    <a:cubicBezTo>
                      <a:pt x="1661" y="386"/>
                      <a:pt x="1699" y="365"/>
                      <a:pt x="1736" y="350"/>
                    </a:cubicBezTo>
                    <a:cubicBezTo>
                      <a:pt x="1771" y="335"/>
                      <a:pt x="1814" y="317"/>
                      <a:pt x="1853" y="305"/>
                    </a:cubicBezTo>
                    <a:lnTo>
                      <a:pt x="1855" y="305"/>
                    </a:lnTo>
                    <a:cubicBezTo>
                      <a:pt x="1893" y="292"/>
                      <a:pt x="1942" y="279"/>
                      <a:pt x="1982" y="269"/>
                    </a:cubicBezTo>
                    <a:cubicBezTo>
                      <a:pt x="2025" y="259"/>
                      <a:pt x="2081" y="249"/>
                      <a:pt x="2129" y="243"/>
                    </a:cubicBezTo>
                    <a:cubicBezTo>
                      <a:pt x="2175" y="237"/>
                      <a:pt x="2234" y="233"/>
                      <a:pt x="2287" y="230"/>
                    </a:cubicBezTo>
                    <a:cubicBezTo>
                      <a:pt x="2313" y="230"/>
                      <a:pt x="2342" y="229"/>
                      <a:pt x="2371" y="229"/>
                    </a:cubicBezTo>
                    <a:close/>
                    <a:moveTo>
                      <a:pt x="2285" y="1"/>
                    </a:moveTo>
                    <a:cubicBezTo>
                      <a:pt x="2119" y="1"/>
                      <a:pt x="1954" y="19"/>
                      <a:pt x="1794" y="61"/>
                    </a:cubicBezTo>
                    <a:cubicBezTo>
                      <a:pt x="1224" y="206"/>
                      <a:pt x="714" y="641"/>
                      <a:pt x="415" y="1159"/>
                    </a:cubicBezTo>
                    <a:cubicBezTo>
                      <a:pt x="17" y="1852"/>
                      <a:pt x="1" y="2694"/>
                      <a:pt x="96" y="3498"/>
                    </a:cubicBezTo>
                    <a:cubicBezTo>
                      <a:pt x="215" y="4509"/>
                      <a:pt x="507" y="5452"/>
                      <a:pt x="950" y="6339"/>
                    </a:cubicBezTo>
                    <a:cubicBezTo>
                      <a:pt x="1391" y="7227"/>
                      <a:pt x="1985" y="8061"/>
                      <a:pt x="2684" y="8769"/>
                    </a:cubicBezTo>
                    <a:cubicBezTo>
                      <a:pt x="3240" y="9335"/>
                      <a:pt x="3868" y="9822"/>
                      <a:pt x="4617" y="10139"/>
                    </a:cubicBezTo>
                    <a:cubicBezTo>
                      <a:pt x="5019" y="10306"/>
                      <a:pt x="5455" y="10428"/>
                      <a:pt x="5881" y="10428"/>
                    </a:cubicBezTo>
                    <a:cubicBezTo>
                      <a:pt x="6046" y="10428"/>
                      <a:pt x="6210" y="10410"/>
                      <a:pt x="6370" y="10369"/>
                    </a:cubicBezTo>
                    <a:cubicBezTo>
                      <a:pt x="6939" y="10223"/>
                      <a:pt x="7449" y="9788"/>
                      <a:pt x="7748" y="9270"/>
                    </a:cubicBezTo>
                    <a:cubicBezTo>
                      <a:pt x="8046" y="8751"/>
                      <a:pt x="8131" y="8149"/>
                      <a:pt x="8115" y="7542"/>
                    </a:cubicBezTo>
                    <a:cubicBezTo>
                      <a:pt x="8109" y="7338"/>
                      <a:pt x="8092" y="7134"/>
                      <a:pt x="8069" y="6931"/>
                    </a:cubicBezTo>
                    <a:cubicBezTo>
                      <a:pt x="7951" y="5921"/>
                      <a:pt x="7658" y="4977"/>
                      <a:pt x="7217" y="4089"/>
                    </a:cubicBezTo>
                    <a:cubicBezTo>
                      <a:pt x="6772" y="3202"/>
                      <a:pt x="6179" y="2368"/>
                      <a:pt x="5481" y="1659"/>
                    </a:cubicBezTo>
                    <a:cubicBezTo>
                      <a:pt x="4923" y="1094"/>
                      <a:pt x="4297" y="607"/>
                      <a:pt x="3546" y="291"/>
                    </a:cubicBezTo>
                    <a:cubicBezTo>
                      <a:pt x="3145" y="122"/>
                      <a:pt x="2710" y="1"/>
                      <a:pt x="22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"/>
              <p:cNvSpPr/>
              <p:nvPr/>
            </p:nvSpPr>
            <p:spPr>
              <a:xfrm>
                <a:off x="5588841" y="2888652"/>
                <a:ext cx="101632" cy="12807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4107" extrusionOk="0">
                    <a:moveTo>
                      <a:pt x="1129" y="1"/>
                    </a:moveTo>
                    <a:cubicBezTo>
                      <a:pt x="1001" y="1"/>
                      <a:pt x="878" y="27"/>
                      <a:pt x="770" y="89"/>
                    </a:cubicBezTo>
                    <a:cubicBezTo>
                      <a:pt x="512" y="237"/>
                      <a:pt x="256" y="384"/>
                      <a:pt x="0" y="534"/>
                    </a:cubicBezTo>
                    <a:cubicBezTo>
                      <a:pt x="109" y="470"/>
                      <a:pt x="233" y="444"/>
                      <a:pt x="361" y="444"/>
                    </a:cubicBezTo>
                    <a:cubicBezTo>
                      <a:pt x="573" y="444"/>
                      <a:pt x="798" y="516"/>
                      <a:pt x="994" y="614"/>
                    </a:cubicBezTo>
                    <a:cubicBezTo>
                      <a:pt x="1418" y="828"/>
                      <a:pt x="1704" y="1168"/>
                      <a:pt x="1946" y="1554"/>
                    </a:cubicBezTo>
                    <a:cubicBezTo>
                      <a:pt x="2252" y="2042"/>
                      <a:pt x="2489" y="2598"/>
                      <a:pt x="2489" y="3162"/>
                    </a:cubicBezTo>
                    <a:cubicBezTo>
                      <a:pt x="2489" y="3251"/>
                      <a:pt x="2482" y="3341"/>
                      <a:pt x="2469" y="3432"/>
                    </a:cubicBezTo>
                    <a:cubicBezTo>
                      <a:pt x="2445" y="3614"/>
                      <a:pt x="2375" y="3777"/>
                      <a:pt x="2260" y="3928"/>
                    </a:cubicBezTo>
                    <a:cubicBezTo>
                      <a:pt x="2207" y="3999"/>
                      <a:pt x="2144" y="4057"/>
                      <a:pt x="2072" y="4100"/>
                    </a:cubicBezTo>
                    <a:lnTo>
                      <a:pt x="2072" y="4100"/>
                    </a:lnTo>
                    <a:cubicBezTo>
                      <a:pt x="2325" y="3955"/>
                      <a:pt x="2578" y="3809"/>
                      <a:pt x="2830" y="3662"/>
                    </a:cubicBezTo>
                    <a:cubicBezTo>
                      <a:pt x="2907" y="3617"/>
                      <a:pt x="2974" y="3558"/>
                      <a:pt x="3030" y="3485"/>
                    </a:cubicBezTo>
                    <a:cubicBezTo>
                      <a:pt x="3145" y="3334"/>
                      <a:pt x="3214" y="3170"/>
                      <a:pt x="3238" y="2989"/>
                    </a:cubicBezTo>
                    <a:cubicBezTo>
                      <a:pt x="3252" y="2898"/>
                      <a:pt x="3258" y="2806"/>
                      <a:pt x="3258" y="2717"/>
                    </a:cubicBezTo>
                    <a:cubicBezTo>
                      <a:pt x="3258" y="2155"/>
                      <a:pt x="3021" y="1597"/>
                      <a:pt x="2715" y="1110"/>
                    </a:cubicBezTo>
                    <a:cubicBezTo>
                      <a:pt x="2473" y="725"/>
                      <a:pt x="2187" y="384"/>
                      <a:pt x="1763" y="171"/>
                    </a:cubicBezTo>
                    <a:cubicBezTo>
                      <a:pt x="1567" y="73"/>
                      <a:pt x="1341" y="1"/>
                      <a:pt x="1129" y="1"/>
                    </a:cubicBezTo>
                    <a:close/>
                    <a:moveTo>
                      <a:pt x="2072" y="4100"/>
                    </a:moveTo>
                    <a:cubicBezTo>
                      <a:pt x="2068" y="4102"/>
                      <a:pt x="2064" y="4104"/>
                      <a:pt x="2061" y="4106"/>
                    </a:cubicBezTo>
                    <a:cubicBezTo>
                      <a:pt x="2064" y="4104"/>
                      <a:pt x="2068" y="4102"/>
                      <a:pt x="2072" y="410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"/>
              <p:cNvSpPr/>
              <p:nvPr/>
            </p:nvSpPr>
            <p:spPr>
              <a:xfrm>
                <a:off x="5568695" y="2902591"/>
                <a:ext cx="97796" cy="11947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3831" extrusionOk="0">
                    <a:moveTo>
                      <a:pt x="1010" y="1298"/>
                    </a:moveTo>
                    <a:cubicBezTo>
                      <a:pt x="1134" y="1298"/>
                      <a:pt x="1271" y="1358"/>
                      <a:pt x="1380" y="1435"/>
                    </a:cubicBezTo>
                    <a:cubicBezTo>
                      <a:pt x="1541" y="1546"/>
                      <a:pt x="1646" y="1690"/>
                      <a:pt x="1733" y="1842"/>
                    </a:cubicBezTo>
                    <a:cubicBezTo>
                      <a:pt x="1821" y="1996"/>
                      <a:pt x="1893" y="2157"/>
                      <a:pt x="1909" y="2351"/>
                    </a:cubicBezTo>
                    <a:cubicBezTo>
                      <a:pt x="1926" y="2543"/>
                      <a:pt x="1886" y="2765"/>
                      <a:pt x="1733" y="2853"/>
                    </a:cubicBezTo>
                    <a:cubicBezTo>
                      <a:pt x="1696" y="2874"/>
                      <a:pt x="1660" y="2894"/>
                      <a:pt x="1621" y="2916"/>
                    </a:cubicBezTo>
                    <a:cubicBezTo>
                      <a:pt x="1575" y="2942"/>
                      <a:pt x="1519" y="2966"/>
                      <a:pt x="1470" y="2983"/>
                    </a:cubicBezTo>
                    <a:cubicBezTo>
                      <a:pt x="1424" y="3002"/>
                      <a:pt x="1367" y="3016"/>
                      <a:pt x="1316" y="3024"/>
                    </a:cubicBezTo>
                    <a:cubicBezTo>
                      <a:pt x="1291" y="3027"/>
                      <a:pt x="1262" y="3027"/>
                      <a:pt x="1237" y="3028"/>
                    </a:cubicBezTo>
                    <a:cubicBezTo>
                      <a:pt x="1211" y="3028"/>
                      <a:pt x="1186" y="3028"/>
                      <a:pt x="1160" y="3027"/>
                    </a:cubicBezTo>
                    <a:cubicBezTo>
                      <a:pt x="1135" y="3025"/>
                      <a:pt x="1108" y="3021"/>
                      <a:pt x="1085" y="3018"/>
                    </a:cubicBezTo>
                    <a:cubicBezTo>
                      <a:pt x="1061" y="3012"/>
                      <a:pt x="1035" y="3005"/>
                      <a:pt x="1013" y="2999"/>
                    </a:cubicBezTo>
                    <a:cubicBezTo>
                      <a:pt x="989" y="2992"/>
                      <a:pt x="964" y="2983"/>
                      <a:pt x="943" y="2975"/>
                    </a:cubicBezTo>
                    <a:cubicBezTo>
                      <a:pt x="921" y="2966"/>
                      <a:pt x="895" y="2953"/>
                      <a:pt x="877" y="2942"/>
                    </a:cubicBezTo>
                    <a:cubicBezTo>
                      <a:pt x="855" y="2932"/>
                      <a:pt x="830" y="2917"/>
                      <a:pt x="812" y="2904"/>
                    </a:cubicBezTo>
                    <a:cubicBezTo>
                      <a:pt x="792" y="2891"/>
                      <a:pt x="769" y="2874"/>
                      <a:pt x="750" y="2860"/>
                    </a:cubicBezTo>
                    <a:cubicBezTo>
                      <a:pt x="730" y="2845"/>
                      <a:pt x="708" y="2825"/>
                      <a:pt x="691" y="2809"/>
                    </a:cubicBezTo>
                    <a:cubicBezTo>
                      <a:pt x="672" y="2794"/>
                      <a:pt x="654" y="2772"/>
                      <a:pt x="635" y="2753"/>
                    </a:cubicBezTo>
                    <a:cubicBezTo>
                      <a:pt x="619" y="2733"/>
                      <a:pt x="600" y="2712"/>
                      <a:pt x="585" y="2693"/>
                    </a:cubicBezTo>
                    <a:cubicBezTo>
                      <a:pt x="569" y="2673"/>
                      <a:pt x="550" y="2650"/>
                      <a:pt x="536" y="2628"/>
                    </a:cubicBezTo>
                    <a:cubicBezTo>
                      <a:pt x="507" y="2585"/>
                      <a:pt x="478" y="2535"/>
                      <a:pt x="455" y="2487"/>
                    </a:cubicBezTo>
                    <a:cubicBezTo>
                      <a:pt x="431" y="2437"/>
                      <a:pt x="412" y="2393"/>
                      <a:pt x="395" y="2341"/>
                    </a:cubicBezTo>
                    <a:cubicBezTo>
                      <a:pt x="385" y="2315"/>
                      <a:pt x="378" y="2293"/>
                      <a:pt x="373" y="2266"/>
                    </a:cubicBezTo>
                    <a:cubicBezTo>
                      <a:pt x="368" y="2240"/>
                      <a:pt x="362" y="2219"/>
                      <a:pt x="359" y="2191"/>
                    </a:cubicBezTo>
                    <a:cubicBezTo>
                      <a:pt x="355" y="2162"/>
                      <a:pt x="352" y="2142"/>
                      <a:pt x="349" y="2115"/>
                    </a:cubicBezTo>
                    <a:cubicBezTo>
                      <a:pt x="347" y="2092"/>
                      <a:pt x="347" y="2075"/>
                      <a:pt x="347" y="2053"/>
                    </a:cubicBezTo>
                    <a:cubicBezTo>
                      <a:pt x="347" y="2024"/>
                      <a:pt x="349" y="2003"/>
                      <a:pt x="352" y="1976"/>
                    </a:cubicBezTo>
                    <a:cubicBezTo>
                      <a:pt x="355" y="1948"/>
                      <a:pt x="359" y="1927"/>
                      <a:pt x="363" y="1899"/>
                    </a:cubicBezTo>
                    <a:cubicBezTo>
                      <a:pt x="369" y="1874"/>
                      <a:pt x="375" y="1852"/>
                      <a:pt x="383" y="1825"/>
                    </a:cubicBezTo>
                    <a:cubicBezTo>
                      <a:pt x="392" y="1797"/>
                      <a:pt x="402" y="1777"/>
                      <a:pt x="414" y="1751"/>
                    </a:cubicBezTo>
                    <a:cubicBezTo>
                      <a:pt x="425" y="1724"/>
                      <a:pt x="438" y="1704"/>
                      <a:pt x="452" y="1679"/>
                    </a:cubicBezTo>
                    <a:cubicBezTo>
                      <a:pt x="467" y="1655"/>
                      <a:pt x="481" y="1636"/>
                      <a:pt x="498" y="1612"/>
                    </a:cubicBezTo>
                    <a:cubicBezTo>
                      <a:pt x="534" y="1569"/>
                      <a:pt x="569" y="1533"/>
                      <a:pt x="612" y="1495"/>
                    </a:cubicBezTo>
                    <a:cubicBezTo>
                      <a:pt x="654" y="1459"/>
                      <a:pt x="694" y="1431"/>
                      <a:pt x="741" y="1402"/>
                    </a:cubicBezTo>
                    <a:cubicBezTo>
                      <a:pt x="743" y="1402"/>
                      <a:pt x="744" y="1401"/>
                      <a:pt x="747" y="1401"/>
                    </a:cubicBezTo>
                    <a:cubicBezTo>
                      <a:pt x="784" y="1379"/>
                      <a:pt x="820" y="1357"/>
                      <a:pt x="858" y="1336"/>
                    </a:cubicBezTo>
                    <a:cubicBezTo>
                      <a:pt x="904" y="1309"/>
                      <a:pt x="956" y="1298"/>
                      <a:pt x="1010" y="1298"/>
                    </a:cubicBezTo>
                    <a:close/>
                    <a:moveTo>
                      <a:pt x="1008" y="0"/>
                    </a:moveTo>
                    <a:cubicBezTo>
                      <a:pt x="879" y="0"/>
                      <a:pt x="755" y="27"/>
                      <a:pt x="646" y="91"/>
                    </a:cubicBezTo>
                    <a:cubicBezTo>
                      <a:pt x="605" y="114"/>
                      <a:pt x="562" y="143"/>
                      <a:pt x="521" y="171"/>
                    </a:cubicBezTo>
                    <a:cubicBezTo>
                      <a:pt x="484" y="200"/>
                      <a:pt x="442" y="235"/>
                      <a:pt x="409" y="266"/>
                    </a:cubicBezTo>
                    <a:cubicBezTo>
                      <a:pt x="375" y="296"/>
                      <a:pt x="339" y="337"/>
                      <a:pt x="310" y="371"/>
                    </a:cubicBezTo>
                    <a:cubicBezTo>
                      <a:pt x="281" y="404"/>
                      <a:pt x="248" y="446"/>
                      <a:pt x="225" y="482"/>
                    </a:cubicBezTo>
                    <a:cubicBezTo>
                      <a:pt x="202" y="518"/>
                      <a:pt x="178" y="561"/>
                      <a:pt x="158" y="598"/>
                    </a:cubicBezTo>
                    <a:cubicBezTo>
                      <a:pt x="138" y="634"/>
                      <a:pt x="116" y="682"/>
                      <a:pt x="102" y="719"/>
                    </a:cubicBezTo>
                    <a:cubicBezTo>
                      <a:pt x="87" y="756"/>
                      <a:pt x="71" y="805"/>
                      <a:pt x="60" y="843"/>
                    </a:cubicBezTo>
                    <a:cubicBezTo>
                      <a:pt x="47" y="882"/>
                      <a:pt x="37" y="932"/>
                      <a:pt x="30" y="971"/>
                    </a:cubicBezTo>
                    <a:cubicBezTo>
                      <a:pt x="21" y="1011"/>
                      <a:pt x="14" y="1061"/>
                      <a:pt x="10" y="1102"/>
                    </a:cubicBezTo>
                    <a:cubicBezTo>
                      <a:pt x="4" y="1143"/>
                      <a:pt x="2" y="1195"/>
                      <a:pt x="1" y="1237"/>
                    </a:cubicBezTo>
                    <a:cubicBezTo>
                      <a:pt x="1" y="1280"/>
                      <a:pt x="1" y="1332"/>
                      <a:pt x="2" y="1378"/>
                    </a:cubicBezTo>
                    <a:cubicBezTo>
                      <a:pt x="7" y="1422"/>
                      <a:pt x="10" y="1478"/>
                      <a:pt x="15" y="1523"/>
                    </a:cubicBezTo>
                    <a:cubicBezTo>
                      <a:pt x="21" y="1569"/>
                      <a:pt x="28" y="1625"/>
                      <a:pt x="37" y="1672"/>
                    </a:cubicBezTo>
                    <a:cubicBezTo>
                      <a:pt x="46" y="1718"/>
                      <a:pt x="58" y="1774"/>
                      <a:pt x="70" y="1820"/>
                    </a:cubicBezTo>
                    <a:cubicBezTo>
                      <a:pt x="80" y="1868"/>
                      <a:pt x="96" y="1924"/>
                      <a:pt x="110" y="1970"/>
                    </a:cubicBezTo>
                    <a:cubicBezTo>
                      <a:pt x="125" y="2019"/>
                      <a:pt x="143" y="2072"/>
                      <a:pt x="161" y="2121"/>
                    </a:cubicBezTo>
                    <a:cubicBezTo>
                      <a:pt x="179" y="2170"/>
                      <a:pt x="201" y="2223"/>
                      <a:pt x="219" y="2270"/>
                    </a:cubicBezTo>
                    <a:cubicBezTo>
                      <a:pt x="240" y="2319"/>
                      <a:pt x="263" y="2371"/>
                      <a:pt x="287" y="2417"/>
                    </a:cubicBezTo>
                    <a:cubicBezTo>
                      <a:pt x="333" y="2513"/>
                      <a:pt x="388" y="2611"/>
                      <a:pt x="442" y="2702"/>
                    </a:cubicBezTo>
                    <a:cubicBezTo>
                      <a:pt x="503" y="2795"/>
                      <a:pt x="560" y="2880"/>
                      <a:pt x="626" y="2966"/>
                    </a:cubicBezTo>
                    <a:cubicBezTo>
                      <a:pt x="658" y="3009"/>
                      <a:pt x="690" y="3047"/>
                      <a:pt x="726" y="3088"/>
                    </a:cubicBezTo>
                    <a:cubicBezTo>
                      <a:pt x="759" y="3129"/>
                      <a:pt x="792" y="3165"/>
                      <a:pt x="829" y="3203"/>
                    </a:cubicBezTo>
                    <a:cubicBezTo>
                      <a:pt x="865" y="3242"/>
                      <a:pt x="900" y="3275"/>
                      <a:pt x="937" y="3311"/>
                    </a:cubicBezTo>
                    <a:cubicBezTo>
                      <a:pt x="974" y="3347"/>
                      <a:pt x="1009" y="3376"/>
                      <a:pt x="1049" y="3409"/>
                    </a:cubicBezTo>
                    <a:cubicBezTo>
                      <a:pt x="1088" y="3443"/>
                      <a:pt x="1122" y="3469"/>
                      <a:pt x="1164" y="3500"/>
                    </a:cubicBezTo>
                    <a:cubicBezTo>
                      <a:pt x="1204" y="3528"/>
                      <a:pt x="1239" y="3551"/>
                      <a:pt x="1280" y="3579"/>
                    </a:cubicBezTo>
                    <a:cubicBezTo>
                      <a:pt x="1324" y="3606"/>
                      <a:pt x="1358" y="3625"/>
                      <a:pt x="1401" y="3649"/>
                    </a:cubicBezTo>
                    <a:cubicBezTo>
                      <a:pt x="1446" y="3672"/>
                      <a:pt x="1482" y="3689"/>
                      <a:pt x="1526" y="3709"/>
                    </a:cubicBezTo>
                    <a:cubicBezTo>
                      <a:pt x="1574" y="3730"/>
                      <a:pt x="1608" y="3744"/>
                      <a:pt x="1654" y="3758"/>
                    </a:cubicBezTo>
                    <a:cubicBezTo>
                      <a:pt x="1703" y="3774"/>
                      <a:pt x="1736" y="3786"/>
                      <a:pt x="1785" y="3796"/>
                    </a:cubicBezTo>
                    <a:cubicBezTo>
                      <a:pt x="1834" y="3807"/>
                      <a:pt x="1870" y="3814"/>
                      <a:pt x="1919" y="3819"/>
                    </a:cubicBezTo>
                    <a:cubicBezTo>
                      <a:pt x="1968" y="3826"/>
                      <a:pt x="2005" y="3830"/>
                      <a:pt x="2055" y="3830"/>
                    </a:cubicBezTo>
                    <a:cubicBezTo>
                      <a:pt x="2106" y="3830"/>
                      <a:pt x="2145" y="3829"/>
                      <a:pt x="2195" y="3824"/>
                    </a:cubicBezTo>
                    <a:cubicBezTo>
                      <a:pt x="2245" y="3819"/>
                      <a:pt x="2287" y="3814"/>
                      <a:pt x="2337" y="3803"/>
                    </a:cubicBezTo>
                    <a:cubicBezTo>
                      <a:pt x="2387" y="3794"/>
                      <a:pt x="2429" y="3781"/>
                      <a:pt x="2477" y="3765"/>
                    </a:cubicBezTo>
                    <a:cubicBezTo>
                      <a:pt x="2527" y="3750"/>
                      <a:pt x="2569" y="3732"/>
                      <a:pt x="2616" y="3709"/>
                    </a:cubicBezTo>
                    <a:cubicBezTo>
                      <a:pt x="2646" y="3695"/>
                      <a:pt x="2675" y="3679"/>
                      <a:pt x="2707" y="3661"/>
                    </a:cubicBezTo>
                    <a:cubicBezTo>
                      <a:pt x="2784" y="3616"/>
                      <a:pt x="2850" y="3557"/>
                      <a:pt x="2906" y="3484"/>
                    </a:cubicBezTo>
                    <a:cubicBezTo>
                      <a:pt x="3021" y="3333"/>
                      <a:pt x="3091" y="3167"/>
                      <a:pt x="3115" y="2988"/>
                    </a:cubicBezTo>
                    <a:cubicBezTo>
                      <a:pt x="3129" y="2896"/>
                      <a:pt x="3135" y="2805"/>
                      <a:pt x="3135" y="2716"/>
                    </a:cubicBezTo>
                    <a:cubicBezTo>
                      <a:pt x="3135" y="2151"/>
                      <a:pt x="2898" y="1595"/>
                      <a:pt x="2592" y="1112"/>
                    </a:cubicBezTo>
                    <a:cubicBezTo>
                      <a:pt x="2350" y="725"/>
                      <a:pt x="2064" y="386"/>
                      <a:pt x="1640" y="171"/>
                    </a:cubicBezTo>
                    <a:cubicBezTo>
                      <a:pt x="1444" y="72"/>
                      <a:pt x="1219" y="0"/>
                      <a:pt x="10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"/>
              <p:cNvSpPr/>
              <p:nvPr/>
            </p:nvSpPr>
            <p:spPr>
              <a:xfrm>
                <a:off x="5579516" y="2943100"/>
                <a:ext cx="49241" cy="54012"/>
              </a:xfrm>
              <a:custGeom>
                <a:avLst/>
                <a:gdLst/>
                <a:ahLst/>
                <a:cxnLst/>
                <a:rect l="l" t="t" r="r" b="b"/>
                <a:pathLst>
                  <a:path w="1579" h="1732" extrusionOk="0">
                    <a:moveTo>
                      <a:pt x="664" y="0"/>
                    </a:moveTo>
                    <a:cubicBezTo>
                      <a:pt x="610" y="0"/>
                      <a:pt x="558" y="12"/>
                      <a:pt x="511" y="38"/>
                    </a:cubicBezTo>
                    <a:cubicBezTo>
                      <a:pt x="473" y="60"/>
                      <a:pt x="436" y="81"/>
                      <a:pt x="400" y="103"/>
                    </a:cubicBezTo>
                    <a:cubicBezTo>
                      <a:pt x="399" y="103"/>
                      <a:pt x="396" y="104"/>
                      <a:pt x="394" y="104"/>
                    </a:cubicBezTo>
                    <a:cubicBezTo>
                      <a:pt x="348" y="133"/>
                      <a:pt x="307" y="162"/>
                      <a:pt x="265" y="198"/>
                    </a:cubicBezTo>
                    <a:cubicBezTo>
                      <a:pt x="222" y="234"/>
                      <a:pt x="187" y="270"/>
                      <a:pt x="151" y="316"/>
                    </a:cubicBezTo>
                    <a:cubicBezTo>
                      <a:pt x="134" y="339"/>
                      <a:pt x="120" y="357"/>
                      <a:pt x="105" y="382"/>
                    </a:cubicBezTo>
                    <a:cubicBezTo>
                      <a:pt x="91" y="406"/>
                      <a:pt x="78" y="428"/>
                      <a:pt x="68" y="454"/>
                    </a:cubicBezTo>
                    <a:cubicBezTo>
                      <a:pt x="55" y="480"/>
                      <a:pt x="46" y="500"/>
                      <a:pt x="36" y="527"/>
                    </a:cubicBezTo>
                    <a:cubicBezTo>
                      <a:pt x="28" y="554"/>
                      <a:pt x="22" y="576"/>
                      <a:pt x="18" y="603"/>
                    </a:cubicBezTo>
                    <a:cubicBezTo>
                      <a:pt x="11" y="629"/>
                      <a:pt x="6" y="649"/>
                      <a:pt x="5" y="678"/>
                    </a:cubicBezTo>
                    <a:cubicBezTo>
                      <a:pt x="0" y="705"/>
                      <a:pt x="0" y="727"/>
                      <a:pt x="0" y="756"/>
                    </a:cubicBezTo>
                    <a:cubicBezTo>
                      <a:pt x="0" y="779"/>
                      <a:pt x="3" y="797"/>
                      <a:pt x="3" y="819"/>
                    </a:cubicBezTo>
                    <a:cubicBezTo>
                      <a:pt x="5" y="845"/>
                      <a:pt x="8" y="866"/>
                      <a:pt x="12" y="894"/>
                    </a:cubicBezTo>
                    <a:cubicBezTo>
                      <a:pt x="15" y="921"/>
                      <a:pt x="21" y="943"/>
                      <a:pt x="26" y="968"/>
                    </a:cubicBezTo>
                    <a:cubicBezTo>
                      <a:pt x="34" y="994"/>
                      <a:pt x="41" y="1016"/>
                      <a:pt x="48" y="1043"/>
                    </a:cubicBezTo>
                    <a:cubicBezTo>
                      <a:pt x="65" y="1096"/>
                      <a:pt x="84" y="1140"/>
                      <a:pt x="108" y="1190"/>
                    </a:cubicBezTo>
                    <a:cubicBezTo>
                      <a:pt x="131" y="1237"/>
                      <a:pt x="160" y="1288"/>
                      <a:pt x="190" y="1331"/>
                    </a:cubicBezTo>
                    <a:cubicBezTo>
                      <a:pt x="205" y="1352"/>
                      <a:pt x="222" y="1375"/>
                      <a:pt x="238" y="1395"/>
                    </a:cubicBezTo>
                    <a:cubicBezTo>
                      <a:pt x="252" y="1414"/>
                      <a:pt x="272" y="1436"/>
                      <a:pt x="288" y="1456"/>
                    </a:cubicBezTo>
                    <a:cubicBezTo>
                      <a:pt x="304" y="1475"/>
                      <a:pt x="327" y="1496"/>
                      <a:pt x="344" y="1512"/>
                    </a:cubicBezTo>
                    <a:cubicBezTo>
                      <a:pt x="363" y="1528"/>
                      <a:pt x="383" y="1548"/>
                      <a:pt x="403" y="1562"/>
                    </a:cubicBezTo>
                    <a:cubicBezTo>
                      <a:pt x="422" y="1577"/>
                      <a:pt x="445" y="1595"/>
                      <a:pt x="465" y="1607"/>
                    </a:cubicBezTo>
                    <a:cubicBezTo>
                      <a:pt x="483" y="1620"/>
                      <a:pt x="509" y="1634"/>
                      <a:pt x="530" y="1646"/>
                    </a:cubicBezTo>
                    <a:cubicBezTo>
                      <a:pt x="551" y="1656"/>
                      <a:pt x="574" y="1669"/>
                      <a:pt x="596" y="1677"/>
                    </a:cubicBezTo>
                    <a:cubicBezTo>
                      <a:pt x="617" y="1686"/>
                      <a:pt x="645" y="1696"/>
                      <a:pt x="666" y="1703"/>
                    </a:cubicBezTo>
                    <a:cubicBezTo>
                      <a:pt x="688" y="1710"/>
                      <a:pt x="715" y="1717"/>
                      <a:pt x="738" y="1720"/>
                    </a:cubicBezTo>
                    <a:cubicBezTo>
                      <a:pt x="761" y="1725"/>
                      <a:pt x="788" y="1728"/>
                      <a:pt x="813" y="1729"/>
                    </a:cubicBezTo>
                    <a:cubicBezTo>
                      <a:pt x="839" y="1732"/>
                      <a:pt x="866" y="1732"/>
                      <a:pt x="890" y="1732"/>
                    </a:cubicBezTo>
                    <a:cubicBezTo>
                      <a:pt x="915" y="1732"/>
                      <a:pt x="945" y="1729"/>
                      <a:pt x="969" y="1726"/>
                    </a:cubicBezTo>
                    <a:cubicBezTo>
                      <a:pt x="1018" y="1717"/>
                      <a:pt x="1076" y="1705"/>
                      <a:pt x="1125" y="1686"/>
                    </a:cubicBezTo>
                    <a:cubicBezTo>
                      <a:pt x="1174" y="1669"/>
                      <a:pt x="1230" y="1646"/>
                      <a:pt x="1274" y="1618"/>
                    </a:cubicBezTo>
                    <a:cubicBezTo>
                      <a:pt x="1313" y="1595"/>
                      <a:pt x="1349" y="1575"/>
                      <a:pt x="1386" y="1554"/>
                    </a:cubicBezTo>
                    <a:cubicBezTo>
                      <a:pt x="1539" y="1466"/>
                      <a:pt x="1579" y="1244"/>
                      <a:pt x="1562" y="1052"/>
                    </a:cubicBezTo>
                    <a:cubicBezTo>
                      <a:pt x="1546" y="858"/>
                      <a:pt x="1474" y="697"/>
                      <a:pt x="1386" y="544"/>
                    </a:cubicBezTo>
                    <a:cubicBezTo>
                      <a:pt x="1299" y="392"/>
                      <a:pt x="1192" y="248"/>
                      <a:pt x="1033" y="137"/>
                    </a:cubicBezTo>
                    <a:cubicBezTo>
                      <a:pt x="924" y="60"/>
                      <a:pt x="788" y="0"/>
                      <a:pt x="6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"/>
              <p:cNvSpPr/>
              <p:nvPr/>
            </p:nvSpPr>
            <p:spPr>
              <a:xfrm>
                <a:off x="5594703" y="2945750"/>
                <a:ext cx="31185" cy="44064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413" extrusionOk="0">
                    <a:moveTo>
                      <a:pt x="175" y="1"/>
                    </a:moveTo>
                    <a:cubicBezTo>
                      <a:pt x="135" y="1"/>
                      <a:pt x="99" y="9"/>
                      <a:pt x="67" y="27"/>
                    </a:cubicBezTo>
                    <a:lnTo>
                      <a:pt x="1" y="65"/>
                    </a:lnTo>
                    <a:cubicBezTo>
                      <a:pt x="91" y="80"/>
                      <a:pt x="195" y="124"/>
                      <a:pt x="296" y="195"/>
                    </a:cubicBezTo>
                    <a:cubicBezTo>
                      <a:pt x="469" y="314"/>
                      <a:pt x="577" y="475"/>
                      <a:pt x="659" y="615"/>
                    </a:cubicBezTo>
                    <a:cubicBezTo>
                      <a:pt x="740" y="755"/>
                      <a:pt x="825" y="925"/>
                      <a:pt x="840" y="1138"/>
                    </a:cubicBezTo>
                    <a:cubicBezTo>
                      <a:pt x="849" y="1226"/>
                      <a:pt x="843" y="1326"/>
                      <a:pt x="820" y="1413"/>
                    </a:cubicBezTo>
                    <a:cubicBezTo>
                      <a:pt x="833" y="1405"/>
                      <a:pt x="846" y="1398"/>
                      <a:pt x="856" y="1392"/>
                    </a:cubicBezTo>
                    <a:cubicBezTo>
                      <a:pt x="973" y="1325"/>
                      <a:pt x="1000" y="1132"/>
                      <a:pt x="987" y="973"/>
                    </a:cubicBezTo>
                    <a:cubicBezTo>
                      <a:pt x="973" y="780"/>
                      <a:pt x="895" y="626"/>
                      <a:pt x="823" y="500"/>
                    </a:cubicBezTo>
                    <a:cubicBezTo>
                      <a:pt x="750" y="375"/>
                      <a:pt x="654" y="231"/>
                      <a:pt x="495" y="120"/>
                    </a:cubicBezTo>
                    <a:cubicBezTo>
                      <a:pt x="383" y="45"/>
                      <a:pt x="267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"/>
              <p:cNvSpPr/>
              <p:nvPr/>
            </p:nvSpPr>
            <p:spPr>
              <a:xfrm>
                <a:off x="5498998" y="2813560"/>
                <a:ext cx="210935" cy="301091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9655" extrusionOk="0">
                    <a:moveTo>
                      <a:pt x="1402" y="0"/>
                    </a:moveTo>
                    <a:cubicBezTo>
                      <a:pt x="1401" y="0"/>
                      <a:pt x="1401" y="1"/>
                      <a:pt x="1400" y="1"/>
                    </a:cubicBezTo>
                    <a:lnTo>
                      <a:pt x="1400" y="1"/>
                    </a:lnTo>
                    <a:lnTo>
                      <a:pt x="1404" y="0"/>
                    </a:lnTo>
                    <a:close/>
                    <a:moveTo>
                      <a:pt x="1400" y="1"/>
                    </a:moveTo>
                    <a:lnTo>
                      <a:pt x="1396" y="2"/>
                    </a:lnTo>
                    <a:cubicBezTo>
                      <a:pt x="1396" y="2"/>
                      <a:pt x="1396" y="2"/>
                      <a:pt x="1395" y="2"/>
                    </a:cubicBezTo>
                    <a:lnTo>
                      <a:pt x="1395" y="2"/>
                    </a:lnTo>
                    <a:cubicBezTo>
                      <a:pt x="1397" y="2"/>
                      <a:pt x="1398" y="1"/>
                      <a:pt x="1400" y="1"/>
                    </a:cubicBezTo>
                    <a:close/>
                    <a:moveTo>
                      <a:pt x="1395" y="2"/>
                    </a:moveTo>
                    <a:cubicBezTo>
                      <a:pt x="1358" y="15"/>
                      <a:pt x="1320" y="30"/>
                      <a:pt x="1286" y="45"/>
                    </a:cubicBezTo>
                    <a:cubicBezTo>
                      <a:pt x="1248" y="60"/>
                      <a:pt x="1209" y="81"/>
                      <a:pt x="1176" y="101"/>
                    </a:cubicBezTo>
                    <a:cubicBezTo>
                      <a:pt x="235" y="646"/>
                      <a:pt x="0" y="2006"/>
                      <a:pt x="95" y="3180"/>
                    </a:cubicBezTo>
                    <a:cubicBezTo>
                      <a:pt x="193" y="4372"/>
                      <a:pt x="633" y="5373"/>
                      <a:pt x="1176" y="6313"/>
                    </a:cubicBezTo>
                    <a:cubicBezTo>
                      <a:pt x="1718" y="7253"/>
                      <a:pt x="2364" y="8133"/>
                      <a:pt x="3349" y="8814"/>
                    </a:cubicBezTo>
                    <a:cubicBezTo>
                      <a:pt x="4023" y="9281"/>
                      <a:pt x="4856" y="9655"/>
                      <a:pt x="5619" y="9655"/>
                    </a:cubicBezTo>
                    <a:cubicBezTo>
                      <a:pt x="5951" y="9655"/>
                      <a:pt x="6270" y="9584"/>
                      <a:pt x="6556" y="9418"/>
                    </a:cubicBezTo>
                    <a:cubicBezTo>
                      <a:pt x="6591" y="9398"/>
                      <a:pt x="6627" y="9375"/>
                      <a:pt x="6658" y="9352"/>
                    </a:cubicBezTo>
                    <a:cubicBezTo>
                      <a:pt x="6691" y="9329"/>
                      <a:pt x="6727" y="9300"/>
                      <a:pt x="6757" y="9273"/>
                    </a:cubicBezTo>
                    <a:lnTo>
                      <a:pt x="6763" y="9267"/>
                    </a:lnTo>
                    <a:lnTo>
                      <a:pt x="6763" y="9267"/>
                    </a:lnTo>
                    <a:cubicBezTo>
                      <a:pt x="6726" y="9280"/>
                      <a:pt x="6683" y="9293"/>
                      <a:pt x="6642" y="9302"/>
                    </a:cubicBezTo>
                    <a:cubicBezTo>
                      <a:pt x="6599" y="9310"/>
                      <a:pt x="6543" y="9322"/>
                      <a:pt x="6497" y="9326"/>
                    </a:cubicBezTo>
                    <a:cubicBezTo>
                      <a:pt x="6450" y="9333"/>
                      <a:pt x="6389" y="9339"/>
                      <a:pt x="6339" y="9341"/>
                    </a:cubicBezTo>
                    <a:cubicBezTo>
                      <a:pt x="6313" y="9342"/>
                      <a:pt x="6284" y="9343"/>
                      <a:pt x="6254" y="9343"/>
                    </a:cubicBezTo>
                    <a:cubicBezTo>
                      <a:pt x="6225" y="9343"/>
                      <a:pt x="6195" y="9342"/>
                      <a:pt x="6167" y="9341"/>
                    </a:cubicBezTo>
                    <a:cubicBezTo>
                      <a:pt x="6112" y="9339"/>
                      <a:pt x="6043" y="9333"/>
                      <a:pt x="5983" y="9326"/>
                    </a:cubicBezTo>
                    <a:cubicBezTo>
                      <a:pt x="5925" y="9318"/>
                      <a:pt x="5852" y="9307"/>
                      <a:pt x="5791" y="9295"/>
                    </a:cubicBezTo>
                    <a:cubicBezTo>
                      <a:pt x="5729" y="9282"/>
                      <a:pt x="5655" y="9264"/>
                      <a:pt x="5590" y="9246"/>
                    </a:cubicBezTo>
                    <a:cubicBezTo>
                      <a:pt x="5525" y="9228"/>
                      <a:pt x="5448" y="9204"/>
                      <a:pt x="5382" y="9181"/>
                    </a:cubicBezTo>
                    <a:cubicBezTo>
                      <a:pt x="5314" y="9159"/>
                      <a:pt x="5235" y="9129"/>
                      <a:pt x="5167" y="9100"/>
                    </a:cubicBezTo>
                    <a:cubicBezTo>
                      <a:pt x="5101" y="9073"/>
                      <a:pt x="5019" y="9037"/>
                      <a:pt x="4950" y="9003"/>
                    </a:cubicBezTo>
                    <a:cubicBezTo>
                      <a:pt x="4881" y="8971"/>
                      <a:pt x="4801" y="8929"/>
                      <a:pt x="4730" y="8891"/>
                    </a:cubicBezTo>
                    <a:cubicBezTo>
                      <a:pt x="4660" y="8852"/>
                      <a:pt x="4579" y="8804"/>
                      <a:pt x="4507" y="8761"/>
                    </a:cubicBezTo>
                    <a:cubicBezTo>
                      <a:pt x="4434" y="8718"/>
                      <a:pt x="4351" y="8662"/>
                      <a:pt x="4279" y="8613"/>
                    </a:cubicBezTo>
                    <a:cubicBezTo>
                      <a:pt x="4207" y="8564"/>
                      <a:pt x="4125" y="8504"/>
                      <a:pt x="4053" y="8449"/>
                    </a:cubicBezTo>
                    <a:cubicBezTo>
                      <a:pt x="3980" y="8395"/>
                      <a:pt x="3898" y="8331"/>
                      <a:pt x="3826" y="8272"/>
                    </a:cubicBezTo>
                    <a:cubicBezTo>
                      <a:pt x="3754" y="8215"/>
                      <a:pt x="3674" y="8144"/>
                      <a:pt x="3603" y="8081"/>
                    </a:cubicBezTo>
                    <a:cubicBezTo>
                      <a:pt x="3533" y="8016"/>
                      <a:pt x="3455" y="7945"/>
                      <a:pt x="3385" y="7877"/>
                    </a:cubicBezTo>
                    <a:cubicBezTo>
                      <a:pt x="3314" y="7808"/>
                      <a:pt x="3237" y="7730"/>
                      <a:pt x="3169" y="7658"/>
                    </a:cubicBezTo>
                    <a:cubicBezTo>
                      <a:pt x="3100" y="7587"/>
                      <a:pt x="3025" y="7506"/>
                      <a:pt x="2958" y="7431"/>
                    </a:cubicBezTo>
                    <a:cubicBezTo>
                      <a:pt x="2890" y="7355"/>
                      <a:pt x="2820" y="7270"/>
                      <a:pt x="2754" y="7191"/>
                    </a:cubicBezTo>
                    <a:cubicBezTo>
                      <a:pt x="2687" y="7112"/>
                      <a:pt x="2618" y="7026"/>
                      <a:pt x="2557" y="6944"/>
                    </a:cubicBezTo>
                    <a:cubicBezTo>
                      <a:pt x="2490" y="6861"/>
                      <a:pt x="2426" y="6771"/>
                      <a:pt x="2365" y="6687"/>
                    </a:cubicBezTo>
                    <a:cubicBezTo>
                      <a:pt x="2243" y="6516"/>
                      <a:pt x="2120" y="6329"/>
                      <a:pt x="2007" y="6147"/>
                    </a:cubicBezTo>
                    <a:cubicBezTo>
                      <a:pt x="1782" y="5779"/>
                      <a:pt x="1580" y="5400"/>
                      <a:pt x="1408" y="5009"/>
                    </a:cubicBezTo>
                    <a:cubicBezTo>
                      <a:pt x="1363" y="4910"/>
                      <a:pt x="1323" y="4815"/>
                      <a:pt x="1284" y="4716"/>
                    </a:cubicBezTo>
                    <a:cubicBezTo>
                      <a:pt x="1243" y="4615"/>
                      <a:pt x="1207" y="4522"/>
                      <a:pt x="1171" y="4421"/>
                    </a:cubicBezTo>
                    <a:cubicBezTo>
                      <a:pt x="1135" y="4320"/>
                      <a:pt x="1102" y="4228"/>
                      <a:pt x="1070" y="4128"/>
                    </a:cubicBezTo>
                    <a:cubicBezTo>
                      <a:pt x="1037" y="4027"/>
                      <a:pt x="1011" y="3935"/>
                      <a:pt x="982" y="3834"/>
                    </a:cubicBezTo>
                    <a:cubicBezTo>
                      <a:pt x="954" y="3737"/>
                      <a:pt x="929" y="3645"/>
                      <a:pt x="906" y="3545"/>
                    </a:cubicBezTo>
                    <a:cubicBezTo>
                      <a:pt x="882" y="3445"/>
                      <a:pt x="862" y="3357"/>
                      <a:pt x="841" y="3258"/>
                    </a:cubicBezTo>
                    <a:cubicBezTo>
                      <a:pt x="821" y="3161"/>
                      <a:pt x="805" y="3072"/>
                      <a:pt x="791" y="2976"/>
                    </a:cubicBezTo>
                    <a:cubicBezTo>
                      <a:pt x="775" y="2878"/>
                      <a:pt x="764" y="2795"/>
                      <a:pt x="754" y="2699"/>
                    </a:cubicBezTo>
                    <a:cubicBezTo>
                      <a:pt x="742" y="2604"/>
                      <a:pt x="734" y="2522"/>
                      <a:pt x="728" y="2428"/>
                    </a:cubicBezTo>
                    <a:cubicBezTo>
                      <a:pt x="721" y="2335"/>
                      <a:pt x="718" y="2256"/>
                      <a:pt x="716" y="2165"/>
                    </a:cubicBezTo>
                    <a:cubicBezTo>
                      <a:pt x="713" y="2073"/>
                      <a:pt x="713" y="1997"/>
                      <a:pt x="716" y="1908"/>
                    </a:cubicBezTo>
                    <a:cubicBezTo>
                      <a:pt x="719" y="1819"/>
                      <a:pt x="724" y="1745"/>
                      <a:pt x="729" y="1659"/>
                    </a:cubicBezTo>
                    <a:cubicBezTo>
                      <a:pt x="736" y="1573"/>
                      <a:pt x="744" y="1501"/>
                      <a:pt x="757" y="1419"/>
                    </a:cubicBezTo>
                    <a:cubicBezTo>
                      <a:pt x="768" y="1337"/>
                      <a:pt x="781" y="1271"/>
                      <a:pt x="797" y="1193"/>
                    </a:cubicBezTo>
                    <a:cubicBezTo>
                      <a:pt x="813" y="1114"/>
                      <a:pt x="827" y="1052"/>
                      <a:pt x="849" y="979"/>
                    </a:cubicBezTo>
                    <a:cubicBezTo>
                      <a:pt x="870" y="906"/>
                      <a:pt x="886" y="850"/>
                      <a:pt x="912" y="782"/>
                    </a:cubicBezTo>
                    <a:cubicBezTo>
                      <a:pt x="936" y="713"/>
                      <a:pt x="956" y="663"/>
                      <a:pt x="984" y="600"/>
                    </a:cubicBezTo>
                    <a:cubicBezTo>
                      <a:pt x="1011" y="539"/>
                      <a:pt x="1034" y="492"/>
                      <a:pt x="1064" y="437"/>
                    </a:cubicBezTo>
                    <a:cubicBezTo>
                      <a:pt x="1094" y="381"/>
                      <a:pt x="1120" y="339"/>
                      <a:pt x="1152" y="290"/>
                    </a:cubicBezTo>
                    <a:cubicBezTo>
                      <a:pt x="1184" y="243"/>
                      <a:pt x="1209" y="207"/>
                      <a:pt x="1244" y="165"/>
                    </a:cubicBezTo>
                    <a:cubicBezTo>
                      <a:pt x="1276" y="124"/>
                      <a:pt x="1303" y="94"/>
                      <a:pt x="1339" y="58"/>
                    </a:cubicBezTo>
                    <a:cubicBezTo>
                      <a:pt x="1359" y="36"/>
                      <a:pt x="1376" y="18"/>
                      <a:pt x="1395" y="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"/>
              <p:cNvSpPr/>
              <p:nvPr/>
            </p:nvSpPr>
            <p:spPr>
              <a:xfrm>
                <a:off x="4764637" y="2173064"/>
                <a:ext cx="510405" cy="639386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20503" extrusionOk="0">
                    <a:moveTo>
                      <a:pt x="4365" y="939"/>
                    </a:moveTo>
                    <a:cubicBezTo>
                      <a:pt x="5148" y="939"/>
                      <a:pt x="5951" y="1162"/>
                      <a:pt x="6688" y="1473"/>
                    </a:cubicBezTo>
                    <a:cubicBezTo>
                      <a:pt x="8069" y="2058"/>
                      <a:pt x="9223" y="2952"/>
                      <a:pt x="10251" y="3994"/>
                    </a:cubicBezTo>
                    <a:cubicBezTo>
                      <a:pt x="11536" y="5300"/>
                      <a:pt x="12627" y="6834"/>
                      <a:pt x="13443" y="8471"/>
                    </a:cubicBezTo>
                    <a:cubicBezTo>
                      <a:pt x="14256" y="10106"/>
                      <a:pt x="14795" y="11843"/>
                      <a:pt x="15015" y="13703"/>
                    </a:cubicBezTo>
                    <a:cubicBezTo>
                      <a:pt x="15060" y="14075"/>
                      <a:pt x="15090" y="14451"/>
                      <a:pt x="15100" y="14827"/>
                    </a:cubicBezTo>
                    <a:cubicBezTo>
                      <a:pt x="15130" y="15944"/>
                      <a:pt x="14975" y="17054"/>
                      <a:pt x="14426" y="18010"/>
                    </a:cubicBezTo>
                    <a:cubicBezTo>
                      <a:pt x="13875" y="18963"/>
                      <a:pt x="12934" y="19763"/>
                      <a:pt x="11890" y="20032"/>
                    </a:cubicBezTo>
                    <a:cubicBezTo>
                      <a:pt x="11596" y="20107"/>
                      <a:pt x="11293" y="20141"/>
                      <a:pt x="10988" y="20141"/>
                    </a:cubicBezTo>
                    <a:cubicBezTo>
                      <a:pt x="10205" y="20141"/>
                      <a:pt x="9402" y="19919"/>
                      <a:pt x="8664" y="19607"/>
                    </a:cubicBezTo>
                    <a:cubicBezTo>
                      <a:pt x="7284" y="19024"/>
                      <a:pt x="6131" y="18127"/>
                      <a:pt x="5103" y="17084"/>
                    </a:cubicBezTo>
                    <a:cubicBezTo>
                      <a:pt x="3817" y="15782"/>
                      <a:pt x="2725" y="14246"/>
                      <a:pt x="1911" y="12610"/>
                    </a:cubicBezTo>
                    <a:cubicBezTo>
                      <a:pt x="1096" y="10976"/>
                      <a:pt x="557" y="9239"/>
                      <a:pt x="338" y="7379"/>
                    </a:cubicBezTo>
                    <a:cubicBezTo>
                      <a:pt x="164" y="5904"/>
                      <a:pt x="193" y="4347"/>
                      <a:pt x="928" y="3072"/>
                    </a:cubicBezTo>
                    <a:cubicBezTo>
                      <a:pt x="1476" y="2118"/>
                      <a:pt x="2417" y="1319"/>
                      <a:pt x="3464" y="1049"/>
                    </a:cubicBezTo>
                    <a:cubicBezTo>
                      <a:pt x="3758" y="973"/>
                      <a:pt x="4060" y="939"/>
                      <a:pt x="4365" y="939"/>
                    </a:cubicBezTo>
                    <a:close/>
                    <a:moveTo>
                      <a:pt x="5086" y="1"/>
                    </a:moveTo>
                    <a:cubicBezTo>
                      <a:pt x="5012" y="1"/>
                      <a:pt x="4938" y="2"/>
                      <a:pt x="4868" y="5"/>
                    </a:cubicBezTo>
                    <a:cubicBezTo>
                      <a:pt x="4730" y="12"/>
                      <a:pt x="4579" y="25"/>
                      <a:pt x="4444" y="42"/>
                    </a:cubicBezTo>
                    <a:cubicBezTo>
                      <a:pt x="4308" y="63"/>
                      <a:pt x="4163" y="88"/>
                      <a:pt x="4032" y="119"/>
                    </a:cubicBezTo>
                    <a:cubicBezTo>
                      <a:pt x="3898" y="149"/>
                      <a:pt x="3759" y="190"/>
                      <a:pt x="3632" y="232"/>
                    </a:cubicBezTo>
                    <a:cubicBezTo>
                      <a:pt x="3505" y="274"/>
                      <a:pt x="3370" y="327"/>
                      <a:pt x="3250" y="382"/>
                    </a:cubicBezTo>
                    <a:cubicBezTo>
                      <a:pt x="3127" y="436"/>
                      <a:pt x="3002" y="500"/>
                      <a:pt x="2884" y="567"/>
                    </a:cubicBezTo>
                    <a:cubicBezTo>
                      <a:pt x="2738" y="652"/>
                      <a:pt x="2590" y="738"/>
                      <a:pt x="2443" y="823"/>
                    </a:cubicBezTo>
                    <a:cubicBezTo>
                      <a:pt x="2391" y="852"/>
                      <a:pt x="2341" y="882"/>
                      <a:pt x="2291" y="915"/>
                    </a:cubicBezTo>
                    <a:cubicBezTo>
                      <a:pt x="2226" y="957"/>
                      <a:pt x="2161" y="1001"/>
                      <a:pt x="2105" y="1044"/>
                    </a:cubicBezTo>
                    <a:cubicBezTo>
                      <a:pt x="1997" y="1123"/>
                      <a:pt x="1884" y="1213"/>
                      <a:pt x="1783" y="1300"/>
                    </a:cubicBezTo>
                    <a:cubicBezTo>
                      <a:pt x="1683" y="1389"/>
                      <a:pt x="1578" y="1492"/>
                      <a:pt x="1487" y="1591"/>
                    </a:cubicBezTo>
                    <a:cubicBezTo>
                      <a:pt x="1395" y="1690"/>
                      <a:pt x="1297" y="1802"/>
                      <a:pt x="1215" y="1910"/>
                    </a:cubicBezTo>
                    <a:cubicBezTo>
                      <a:pt x="1132" y="2018"/>
                      <a:pt x="1046" y="2143"/>
                      <a:pt x="971" y="2259"/>
                    </a:cubicBezTo>
                    <a:cubicBezTo>
                      <a:pt x="898" y="2374"/>
                      <a:pt x="819" y="2511"/>
                      <a:pt x="754" y="2634"/>
                    </a:cubicBezTo>
                    <a:cubicBezTo>
                      <a:pt x="686" y="2758"/>
                      <a:pt x="619" y="2903"/>
                      <a:pt x="563" y="3036"/>
                    </a:cubicBezTo>
                    <a:cubicBezTo>
                      <a:pt x="507" y="3166"/>
                      <a:pt x="448" y="3322"/>
                      <a:pt x="402" y="3460"/>
                    </a:cubicBezTo>
                    <a:cubicBezTo>
                      <a:pt x="353" y="3599"/>
                      <a:pt x="305" y="3762"/>
                      <a:pt x="266" y="3907"/>
                    </a:cubicBezTo>
                    <a:cubicBezTo>
                      <a:pt x="226" y="4052"/>
                      <a:pt x="189" y="4222"/>
                      <a:pt x="159" y="4374"/>
                    </a:cubicBezTo>
                    <a:cubicBezTo>
                      <a:pt x="128" y="4525"/>
                      <a:pt x="100" y="4700"/>
                      <a:pt x="80" y="4859"/>
                    </a:cubicBezTo>
                    <a:cubicBezTo>
                      <a:pt x="58" y="5018"/>
                      <a:pt x="39" y="5199"/>
                      <a:pt x="28" y="5362"/>
                    </a:cubicBezTo>
                    <a:cubicBezTo>
                      <a:pt x="15" y="5526"/>
                      <a:pt x="6" y="5712"/>
                      <a:pt x="2" y="5881"/>
                    </a:cubicBezTo>
                    <a:cubicBezTo>
                      <a:pt x="2" y="5968"/>
                      <a:pt x="0" y="6060"/>
                      <a:pt x="0" y="6148"/>
                    </a:cubicBezTo>
                    <a:cubicBezTo>
                      <a:pt x="0" y="6321"/>
                      <a:pt x="8" y="6522"/>
                      <a:pt x="16" y="6699"/>
                    </a:cubicBezTo>
                    <a:cubicBezTo>
                      <a:pt x="25" y="6877"/>
                      <a:pt x="42" y="7083"/>
                      <a:pt x="61" y="7264"/>
                    </a:cubicBezTo>
                    <a:cubicBezTo>
                      <a:pt x="80" y="7443"/>
                      <a:pt x="107" y="7652"/>
                      <a:pt x="133" y="7837"/>
                    </a:cubicBezTo>
                    <a:cubicBezTo>
                      <a:pt x="161" y="8021"/>
                      <a:pt x="197" y="8233"/>
                      <a:pt x="233" y="8420"/>
                    </a:cubicBezTo>
                    <a:cubicBezTo>
                      <a:pt x="272" y="8608"/>
                      <a:pt x="317" y="8819"/>
                      <a:pt x="361" y="9009"/>
                    </a:cubicBezTo>
                    <a:cubicBezTo>
                      <a:pt x="406" y="9199"/>
                      <a:pt x="462" y="9412"/>
                      <a:pt x="514" y="9601"/>
                    </a:cubicBezTo>
                    <a:cubicBezTo>
                      <a:pt x="568" y="9793"/>
                      <a:pt x="633" y="10004"/>
                      <a:pt x="693" y="10197"/>
                    </a:cubicBezTo>
                    <a:cubicBezTo>
                      <a:pt x="755" y="10389"/>
                      <a:pt x="827" y="10599"/>
                      <a:pt x="898" y="10792"/>
                    </a:cubicBezTo>
                    <a:cubicBezTo>
                      <a:pt x="967" y="10986"/>
                      <a:pt x="1049" y="11194"/>
                      <a:pt x="1125" y="11385"/>
                    </a:cubicBezTo>
                    <a:cubicBezTo>
                      <a:pt x="1204" y="11578"/>
                      <a:pt x="1293" y="11785"/>
                      <a:pt x="1376" y="11975"/>
                    </a:cubicBezTo>
                    <a:cubicBezTo>
                      <a:pt x="1463" y="12168"/>
                      <a:pt x="1559" y="12369"/>
                      <a:pt x="1649" y="12560"/>
                    </a:cubicBezTo>
                    <a:cubicBezTo>
                      <a:pt x="1743" y="12750"/>
                      <a:pt x="1844" y="12945"/>
                      <a:pt x="1944" y="13135"/>
                    </a:cubicBezTo>
                    <a:cubicBezTo>
                      <a:pt x="2351" y="13897"/>
                      <a:pt x="2810" y="14629"/>
                      <a:pt x="3313" y="15320"/>
                    </a:cubicBezTo>
                    <a:cubicBezTo>
                      <a:pt x="3439" y="15494"/>
                      <a:pt x="3564" y="15658"/>
                      <a:pt x="3697" y="15826"/>
                    </a:cubicBezTo>
                    <a:cubicBezTo>
                      <a:pt x="3830" y="15998"/>
                      <a:pt x="3955" y="16151"/>
                      <a:pt x="4093" y="16315"/>
                    </a:cubicBezTo>
                    <a:cubicBezTo>
                      <a:pt x="4233" y="16481"/>
                      <a:pt x="4359" y="16629"/>
                      <a:pt x="4503" y="16785"/>
                    </a:cubicBezTo>
                    <a:cubicBezTo>
                      <a:pt x="4647" y="16942"/>
                      <a:pt x="4776" y="17081"/>
                      <a:pt x="4924" y="17232"/>
                    </a:cubicBezTo>
                    <a:cubicBezTo>
                      <a:pt x="5071" y="17382"/>
                      <a:pt x="5205" y="17513"/>
                      <a:pt x="5356" y="17654"/>
                    </a:cubicBezTo>
                    <a:cubicBezTo>
                      <a:pt x="5507" y="17796"/>
                      <a:pt x="5642" y="17918"/>
                      <a:pt x="5796" y="18052"/>
                    </a:cubicBezTo>
                    <a:cubicBezTo>
                      <a:pt x="5951" y="18187"/>
                      <a:pt x="6088" y="18299"/>
                      <a:pt x="6243" y="18424"/>
                    </a:cubicBezTo>
                    <a:cubicBezTo>
                      <a:pt x="6400" y="18549"/>
                      <a:pt x="6538" y="18654"/>
                      <a:pt x="6696" y="18768"/>
                    </a:cubicBezTo>
                    <a:cubicBezTo>
                      <a:pt x="6854" y="18884"/>
                      <a:pt x="6993" y="18979"/>
                      <a:pt x="7153" y="19086"/>
                    </a:cubicBezTo>
                    <a:cubicBezTo>
                      <a:pt x="7312" y="19189"/>
                      <a:pt x="7450" y="19275"/>
                      <a:pt x="7613" y="19370"/>
                    </a:cubicBezTo>
                    <a:cubicBezTo>
                      <a:pt x="7692" y="19418"/>
                      <a:pt x="7765" y="19461"/>
                      <a:pt x="7844" y="19504"/>
                    </a:cubicBezTo>
                    <a:cubicBezTo>
                      <a:pt x="8010" y="19595"/>
                      <a:pt x="8153" y="19671"/>
                      <a:pt x="8317" y="19750"/>
                    </a:cubicBezTo>
                    <a:cubicBezTo>
                      <a:pt x="8481" y="19829"/>
                      <a:pt x="8625" y="19894"/>
                      <a:pt x="8787" y="19961"/>
                    </a:cubicBezTo>
                    <a:cubicBezTo>
                      <a:pt x="8951" y="20030"/>
                      <a:pt x="9094" y="20083"/>
                      <a:pt x="9258" y="20139"/>
                    </a:cubicBezTo>
                    <a:cubicBezTo>
                      <a:pt x="9420" y="20195"/>
                      <a:pt x="9561" y="20239"/>
                      <a:pt x="9722" y="20283"/>
                    </a:cubicBezTo>
                    <a:cubicBezTo>
                      <a:pt x="9884" y="20326"/>
                      <a:pt x="10024" y="20359"/>
                      <a:pt x="10185" y="20391"/>
                    </a:cubicBezTo>
                    <a:cubicBezTo>
                      <a:pt x="10344" y="20424"/>
                      <a:pt x="10482" y="20446"/>
                      <a:pt x="10641" y="20463"/>
                    </a:cubicBezTo>
                    <a:cubicBezTo>
                      <a:pt x="10799" y="20483"/>
                      <a:pt x="10934" y="20493"/>
                      <a:pt x="11088" y="20499"/>
                    </a:cubicBezTo>
                    <a:cubicBezTo>
                      <a:pt x="11161" y="20502"/>
                      <a:pt x="11229" y="20503"/>
                      <a:pt x="11297" y="20503"/>
                    </a:cubicBezTo>
                    <a:cubicBezTo>
                      <a:pt x="11372" y="20503"/>
                      <a:pt x="11447" y="20501"/>
                      <a:pt x="11526" y="20497"/>
                    </a:cubicBezTo>
                    <a:cubicBezTo>
                      <a:pt x="11676" y="20490"/>
                      <a:pt x="11807" y="20477"/>
                      <a:pt x="11953" y="20457"/>
                    </a:cubicBezTo>
                    <a:cubicBezTo>
                      <a:pt x="12098" y="20436"/>
                      <a:pt x="12226" y="20413"/>
                      <a:pt x="12367" y="20378"/>
                    </a:cubicBezTo>
                    <a:cubicBezTo>
                      <a:pt x="12507" y="20346"/>
                      <a:pt x="12632" y="20310"/>
                      <a:pt x="12767" y="20264"/>
                    </a:cubicBezTo>
                    <a:cubicBezTo>
                      <a:pt x="12901" y="20218"/>
                      <a:pt x="13020" y="20171"/>
                      <a:pt x="13148" y="20111"/>
                    </a:cubicBezTo>
                    <a:cubicBezTo>
                      <a:pt x="13263" y="20057"/>
                      <a:pt x="13371" y="20001"/>
                      <a:pt x="13480" y="19938"/>
                    </a:cubicBezTo>
                    <a:cubicBezTo>
                      <a:pt x="13628" y="19853"/>
                      <a:pt x="13775" y="19767"/>
                      <a:pt x="13923" y="19684"/>
                    </a:cubicBezTo>
                    <a:lnTo>
                      <a:pt x="14003" y="19635"/>
                    </a:lnTo>
                    <a:cubicBezTo>
                      <a:pt x="14124" y="19563"/>
                      <a:pt x="14232" y="19490"/>
                      <a:pt x="14343" y="19405"/>
                    </a:cubicBezTo>
                    <a:cubicBezTo>
                      <a:pt x="14456" y="19320"/>
                      <a:pt x="14555" y="19235"/>
                      <a:pt x="14659" y="19139"/>
                    </a:cubicBezTo>
                    <a:cubicBezTo>
                      <a:pt x="14764" y="19041"/>
                      <a:pt x="14856" y="18950"/>
                      <a:pt x="14951" y="18840"/>
                    </a:cubicBezTo>
                    <a:cubicBezTo>
                      <a:pt x="15047" y="18732"/>
                      <a:pt x="15130" y="18630"/>
                      <a:pt x="15218" y="18512"/>
                    </a:cubicBezTo>
                    <a:cubicBezTo>
                      <a:pt x="15306" y="18391"/>
                      <a:pt x="15381" y="18282"/>
                      <a:pt x="15457" y="18153"/>
                    </a:cubicBezTo>
                    <a:cubicBezTo>
                      <a:pt x="15536" y="18023"/>
                      <a:pt x="15599" y="17905"/>
                      <a:pt x="15670" y="17766"/>
                    </a:cubicBezTo>
                    <a:cubicBezTo>
                      <a:pt x="15739" y="17625"/>
                      <a:pt x="15795" y="17501"/>
                      <a:pt x="15854" y="17352"/>
                    </a:cubicBezTo>
                    <a:cubicBezTo>
                      <a:pt x="15914" y="17205"/>
                      <a:pt x="15960" y="17071"/>
                      <a:pt x="16010" y="16916"/>
                    </a:cubicBezTo>
                    <a:cubicBezTo>
                      <a:pt x="16059" y="16759"/>
                      <a:pt x="16098" y="16621"/>
                      <a:pt x="16138" y="16456"/>
                    </a:cubicBezTo>
                    <a:cubicBezTo>
                      <a:pt x="16178" y="16291"/>
                      <a:pt x="16206" y="16144"/>
                      <a:pt x="16237" y="15975"/>
                    </a:cubicBezTo>
                    <a:cubicBezTo>
                      <a:pt x="16268" y="15802"/>
                      <a:pt x="16289" y="15651"/>
                      <a:pt x="16309" y="15471"/>
                    </a:cubicBezTo>
                    <a:cubicBezTo>
                      <a:pt x="16329" y="15293"/>
                      <a:pt x="16342" y="15136"/>
                      <a:pt x="16352" y="14951"/>
                    </a:cubicBezTo>
                    <a:cubicBezTo>
                      <a:pt x="16363" y="14767"/>
                      <a:pt x="16367" y="14603"/>
                      <a:pt x="16367" y="14415"/>
                    </a:cubicBezTo>
                    <a:lnTo>
                      <a:pt x="16367" y="14318"/>
                    </a:lnTo>
                    <a:cubicBezTo>
                      <a:pt x="16364" y="14131"/>
                      <a:pt x="16360" y="13969"/>
                      <a:pt x="16348" y="13778"/>
                    </a:cubicBezTo>
                    <a:cubicBezTo>
                      <a:pt x="16338" y="13585"/>
                      <a:pt x="16325" y="13418"/>
                      <a:pt x="16304" y="13224"/>
                    </a:cubicBezTo>
                    <a:cubicBezTo>
                      <a:pt x="16283" y="13030"/>
                      <a:pt x="16262" y="12858"/>
                      <a:pt x="16232" y="12661"/>
                    </a:cubicBezTo>
                    <a:cubicBezTo>
                      <a:pt x="16202" y="12462"/>
                      <a:pt x="16173" y="12287"/>
                      <a:pt x="16132" y="12087"/>
                    </a:cubicBezTo>
                    <a:cubicBezTo>
                      <a:pt x="16095" y="11886"/>
                      <a:pt x="16055" y="11708"/>
                      <a:pt x="16009" y="11506"/>
                    </a:cubicBezTo>
                    <a:cubicBezTo>
                      <a:pt x="15960" y="11305"/>
                      <a:pt x="15915" y="11124"/>
                      <a:pt x="15858" y="10921"/>
                    </a:cubicBezTo>
                    <a:cubicBezTo>
                      <a:pt x="15800" y="10717"/>
                      <a:pt x="15747" y="10536"/>
                      <a:pt x="15683" y="10333"/>
                    </a:cubicBezTo>
                    <a:cubicBezTo>
                      <a:pt x="15616" y="10130"/>
                      <a:pt x="15555" y="9946"/>
                      <a:pt x="15480" y="9744"/>
                    </a:cubicBezTo>
                    <a:cubicBezTo>
                      <a:pt x="15408" y="9541"/>
                      <a:pt x="15336" y="9356"/>
                      <a:pt x="15256" y="9154"/>
                    </a:cubicBezTo>
                    <a:cubicBezTo>
                      <a:pt x="15175" y="8953"/>
                      <a:pt x="15096" y="8766"/>
                      <a:pt x="15008" y="8568"/>
                    </a:cubicBezTo>
                    <a:cubicBezTo>
                      <a:pt x="14659" y="7784"/>
                      <a:pt x="14255" y="7022"/>
                      <a:pt x="13799" y="6289"/>
                    </a:cubicBezTo>
                    <a:cubicBezTo>
                      <a:pt x="13687" y="6108"/>
                      <a:pt x="13566" y="5922"/>
                      <a:pt x="13448" y="5747"/>
                    </a:cubicBezTo>
                    <a:cubicBezTo>
                      <a:pt x="13329" y="5570"/>
                      <a:pt x="13203" y="5389"/>
                      <a:pt x="13080" y="5218"/>
                    </a:cubicBezTo>
                    <a:cubicBezTo>
                      <a:pt x="12958" y="5050"/>
                      <a:pt x="12823" y="4870"/>
                      <a:pt x="12695" y="4706"/>
                    </a:cubicBezTo>
                    <a:cubicBezTo>
                      <a:pt x="12567" y="4542"/>
                      <a:pt x="12426" y="4368"/>
                      <a:pt x="12294" y="4212"/>
                    </a:cubicBezTo>
                    <a:cubicBezTo>
                      <a:pt x="12163" y="4056"/>
                      <a:pt x="12016" y="3887"/>
                      <a:pt x="11881" y="3737"/>
                    </a:cubicBezTo>
                    <a:cubicBezTo>
                      <a:pt x="11746" y="3589"/>
                      <a:pt x="11594" y="3427"/>
                      <a:pt x="11456" y="3284"/>
                    </a:cubicBezTo>
                    <a:cubicBezTo>
                      <a:pt x="11316" y="3145"/>
                      <a:pt x="11161" y="2990"/>
                      <a:pt x="11019" y="2857"/>
                    </a:cubicBezTo>
                    <a:cubicBezTo>
                      <a:pt x="10876" y="2724"/>
                      <a:pt x="10715" y="2578"/>
                      <a:pt x="10572" y="2453"/>
                    </a:cubicBezTo>
                    <a:cubicBezTo>
                      <a:pt x="10428" y="2328"/>
                      <a:pt x="10264" y="2192"/>
                      <a:pt x="10116" y="2075"/>
                    </a:cubicBezTo>
                    <a:cubicBezTo>
                      <a:pt x="9971" y="1959"/>
                      <a:pt x="9805" y="1832"/>
                      <a:pt x="9656" y="1724"/>
                    </a:cubicBezTo>
                    <a:cubicBezTo>
                      <a:pt x="9509" y="1617"/>
                      <a:pt x="9340" y="1500"/>
                      <a:pt x="9191" y="1404"/>
                    </a:cubicBezTo>
                    <a:cubicBezTo>
                      <a:pt x="9042" y="1305"/>
                      <a:pt x="8872" y="1200"/>
                      <a:pt x="8721" y="1112"/>
                    </a:cubicBezTo>
                    <a:cubicBezTo>
                      <a:pt x="8647" y="1069"/>
                      <a:pt x="8566" y="1023"/>
                      <a:pt x="8490" y="981"/>
                    </a:cubicBezTo>
                    <a:cubicBezTo>
                      <a:pt x="8343" y="901"/>
                      <a:pt x="8178" y="816"/>
                      <a:pt x="8030" y="744"/>
                    </a:cubicBezTo>
                    <a:cubicBezTo>
                      <a:pt x="7883" y="672"/>
                      <a:pt x="7715" y="599"/>
                      <a:pt x="7568" y="537"/>
                    </a:cubicBezTo>
                    <a:cubicBezTo>
                      <a:pt x="7420" y="477"/>
                      <a:pt x="7253" y="413"/>
                      <a:pt x="7108" y="363"/>
                    </a:cubicBezTo>
                    <a:cubicBezTo>
                      <a:pt x="6960" y="311"/>
                      <a:pt x="6795" y="261"/>
                      <a:pt x="6650" y="221"/>
                    </a:cubicBezTo>
                    <a:cubicBezTo>
                      <a:pt x="6504" y="182"/>
                      <a:pt x="6339" y="142"/>
                      <a:pt x="6195" y="113"/>
                    </a:cubicBezTo>
                    <a:cubicBezTo>
                      <a:pt x="6052" y="84"/>
                      <a:pt x="5888" y="60"/>
                      <a:pt x="5745" y="41"/>
                    </a:cubicBezTo>
                    <a:cubicBezTo>
                      <a:pt x="5604" y="25"/>
                      <a:pt x="5443" y="11"/>
                      <a:pt x="5304" y="5"/>
                    </a:cubicBezTo>
                    <a:cubicBezTo>
                      <a:pt x="5234" y="2"/>
                      <a:pt x="5160" y="1"/>
                      <a:pt x="5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"/>
              <p:cNvSpPr/>
              <p:nvPr/>
            </p:nvSpPr>
            <p:spPr>
              <a:xfrm>
                <a:off x="4769752" y="2202315"/>
                <a:ext cx="466746" cy="598814"/>
              </a:xfrm>
              <a:custGeom>
                <a:avLst/>
                <a:gdLst/>
                <a:ahLst/>
                <a:cxnLst/>
                <a:rect l="l" t="t" r="r" b="b"/>
                <a:pathLst>
                  <a:path w="14967" h="19202" extrusionOk="0">
                    <a:moveTo>
                      <a:pt x="4768" y="1254"/>
                    </a:moveTo>
                    <a:cubicBezTo>
                      <a:pt x="4828" y="1254"/>
                      <a:pt x="4893" y="1257"/>
                      <a:pt x="4956" y="1258"/>
                    </a:cubicBezTo>
                    <a:cubicBezTo>
                      <a:pt x="5019" y="1261"/>
                      <a:pt x="5087" y="1267"/>
                      <a:pt x="5150" y="1272"/>
                    </a:cubicBezTo>
                    <a:cubicBezTo>
                      <a:pt x="5213" y="1280"/>
                      <a:pt x="5284" y="1288"/>
                      <a:pt x="5348" y="1297"/>
                    </a:cubicBezTo>
                    <a:cubicBezTo>
                      <a:pt x="5410" y="1307"/>
                      <a:pt x="5482" y="1318"/>
                      <a:pt x="5550" y="1331"/>
                    </a:cubicBezTo>
                    <a:cubicBezTo>
                      <a:pt x="5616" y="1343"/>
                      <a:pt x="5688" y="1359"/>
                      <a:pt x="5754" y="1374"/>
                    </a:cubicBezTo>
                    <a:cubicBezTo>
                      <a:pt x="5820" y="1390"/>
                      <a:pt x="5895" y="1410"/>
                      <a:pt x="5962" y="1429"/>
                    </a:cubicBezTo>
                    <a:cubicBezTo>
                      <a:pt x="6031" y="1448"/>
                      <a:pt x="6106" y="1472"/>
                      <a:pt x="6175" y="1494"/>
                    </a:cubicBezTo>
                    <a:cubicBezTo>
                      <a:pt x="6243" y="1517"/>
                      <a:pt x="6319" y="1541"/>
                      <a:pt x="6388" y="1567"/>
                    </a:cubicBezTo>
                    <a:cubicBezTo>
                      <a:pt x="6458" y="1592"/>
                      <a:pt x="6536" y="1623"/>
                      <a:pt x="6606" y="1652"/>
                    </a:cubicBezTo>
                    <a:cubicBezTo>
                      <a:pt x="6677" y="1681"/>
                      <a:pt x="6753" y="1712"/>
                      <a:pt x="6825" y="1745"/>
                    </a:cubicBezTo>
                    <a:cubicBezTo>
                      <a:pt x="6895" y="1777"/>
                      <a:pt x="6973" y="1813"/>
                      <a:pt x="7045" y="1849"/>
                    </a:cubicBezTo>
                    <a:cubicBezTo>
                      <a:pt x="7117" y="1885"/>
                      <a:pt x="7193" y="1925"/>
                      <a:pt x="7265" y="1962"/>
                    </a:cubicBezTo>
                    <a:cubicBezTo>
                      <a:pt x="7337" y="2000"/>
                      <a:pt x="7416" y="2043"/>
                      <a:pt x="7488" y="2085"/>
                    </a:cubicBezTo>
                    <a:cubicBezTo>
                      <a:pt x="7562" y="2126"/>
                      <a:pt x="7642" y="2172"/>
                      <a:pt x="7715" y="2217"/>
                    </a:cubicBezTo>
                    <a:cubicBezTo>
                      <a:pt x="7788" y="2263"/>
                      <a:pt x="7867" y="2315"/>
                      <a:pt x="7941" y="2361"/>
                    </a:cubicBezTo>
                    <a:cubicBezTo>
                      <a:pt x="8015" y="2410"/>
                      <a:pt x="8094" y="2464"/>
                      <a:pt x="8168" y="2514"/>
                    </a:cubicBezTo>
                    <a:cubicBezTo>
                      <a:pt x="8241" y="2562"/>
                      <a:pt x="8320" y="2619"/>
                      <a:pt x="8395" y="2674"/>
                    </a:cubicBezTo>
                    <a:cubicBezTo>
                      <a:pt x="8467" y="2727"/>
                      <a:pt x="8546" y="2789"/>
                      <a:pt x="8619" y="2845"/>
                    </a:cubicBezTo>
                    <a:cubicBezTo>
                      <a:pt x="8692" y="2903"/>
                      <a:pt x="8772" y="2964"/>
                      <a:pt x="8843" y="3025"/>
                    </a:cubicBezTo>
                    <a:cubicBezTo>
                      <a:pt x="8915" y="3084"/>
                      <a:pt x="8994" y="3149"/>
                      <a:pt x="9066" y="3212"/>
                    </a:cubicBezTo>
                    <a:cubicBezTo>
                      <a:pt x="9138" y="3272"/>
                      <a:pt x="9216" y="3341"/>
                      <a:pt x="9288" y="3406"/>
                    </a:cubicBezTo>
                    <a:cubicBezTo>
                      <a:pt x="9360" y="3471"/>
                      <a:pt x="9437" y="3542"/>
                      <a:pt x="9506" y="3609"/>
                    </a:cubicBezTo>
                    <a:cubicBezTo>
                      <a:pt x="9578" y="3675"/>
                      <a:pt x="9654" y="3748"/>
                      <a:pt x="9725" y="3818"/>
                    </a:cubicBezTo>
                    <a:cubicBezTo>
                      <a:pt x="9861" y="3956"/>
                      <a:pt x="10015" y="4117"/>
                      <a:pt x="10150" y="4264"/>
                    </a:cubicBezTo>
                    <a:cubicBezTo>
                      <a:pt x="10285" y="4412"/>
                      <a:pt x="10433" y="4580"/>
                      <a:pt x="10563" y="4736"/>
                    </a:cubicBezTo>
                    <a:cubicBezTo>
                      <a:pt x="10692" y="4891"/>
                      <a:pt x="10836" y="5069"/>
                      <a:pt x="10961" y="5232"/>
                    </a:cubicBezTo>
                    <a:cubicBezTo>
                      <a:pt x="11086" y="5397"/>
                      <a:pt x="11221" y="5578"/>
                      <a:pt x="11342" y="5749"/>
                    </a:cubicBezTo>
                    <a:cubicBezTo>
                      <a:pt x="11464" y="5922"/>
                      <a:pt x="11588" y="6106"/>
                      <a:pt x="11703" y="6284"/>
                    </a:cubicBezTo>
                    <a:cubicBezTo>
                      <a:pt x="11818" y="6464"/>
                      <a:pt x="11933" y="6651"/>
                      <a:pt x="12042" y="6836"/>
                    </a:cubicBezTo>
                    <a:cubicBezTo>
                      <a:pt x="12264" y="7210"/>
                      <a:pt x="12465" y="7585"/>
                      <a:pt x="12653" y="7973"/>
                    </a:cubicBezTo>
                    <a:cubicBezTo>
                      <a:pt x="12748" y="8172"/>
                      <a:pt x="12834" y="8356"/>
                      <a:pt x="12921" y="8556"/>
                    </a:cubicBezTo>
                    <a:cubicBezTo>
                      <a:pt x="13010" y="8757"/>
                      <a:pt x="13085" y="8941"/>
                      <a:pt x="13162" y="9142"/>
                    </a:cubicBezTo>
                    <a:cubicBezTo>
                      <a:pt x="13240" y="9343"/>
                      <a:pt x="13306" y="9525"/>
                      <a:pt x="13374" y="9727"/>
                    </a:cubicBezTo>
                    <a:cubicBezTo>
                      <a:pt x="13443" y="9929"/>
                      <a:pt x="13500" y="10108"/>
                      <a:pt x="13558" y="10311"/>
                    </a:cubicBezTo>
                    <a:cubicBezTo>
                      <a:pt x="13615" y="10512"/>
                      <a:pt x="13661" y="10689"/>
                      <a:pt x="13710" y="10890"/>
                    </a:cubicBezTo>
                    <a:cubicBezTo>
                      <a:pt x="13736" y="10987"/>
                      <a:pt x="13754" y="11079"/>
                      <a:pt x="13776" y="11178"/>
                    </a:cubicBezTo>
                    <a:cubicBezTo>
                      <a:pt x="13796" y="11274"/>
                      <a:pt x="13816" y="11366"/>
                      <a:pt x="13834" y="11464"/>
                    </a:cubicBezTo>
                    <a:cubicBezTo>
                      <a:pt x="13852" y="11559"/>
                      <a:pt x="13868" y="11648"/>
                      <a:pt x="13884" y="11746"/>
                    </a:cubicBezTo>
                    <a:cubicBezTo>
                      <a:pt x="13901" y="11842"/>
                      <a:pt x="13916" y="11931"/>
                      <a:pt x="13927" y="12026"/>
                    </a:cubicBezTo>
                    <a:cubicBezTo>
                      <a:pt x="13940" y="12121"/>
                      <a:pt x="13951" y="12209"/>
                      <a:pt x="13962" y="12302"/>
                    </a:cubicBezTo>
                    <a:cubicBezTo>
                      <a:pt x="13973" y="12396"/>
                      <a:pt x="13982" y="12482"/>
                      <a:pt x="13989" y="12575"/>
                    </a:cubicBezTo>
                    <a:cubicBezTo>
                      <a:pt x="13996" y="12667"/>
                      <a:pt x="14002" y="12752"/>
                      <a:pt x="14006" y="12844"/>
                    </a:cubicBezTo>
                    <a:cubicBezTo>
                      <a:pt x="14012" y="12935"/>
                      <a:pt x="14016" y="13018"/>
                      <a:pt x="14018" y="13107"/>
                    </a:cubicBezTo>
                    <a:cubicBezTo>
                      <a:pt x="14019" y="13191"/>
                      <a:pt x="14019" y="13264"/>
                      <a:pt x="14019" y="13344"/>
                    </a:cubicBezTo>
                    <a:lnTo>
                      <a:pt x="14019" y="13386"/>
                    </a:lnTo>
                    <a:cubicBezTo>
                      <a:pt x="14019" y="13469"/>
                      <a:pt x="14018" y="13559"/>
                      <a:pt x="14013" y="13639"/>
                    </a:cubicBezTo>
                    <a:cubicBezTo>
                      <a:pt x="14010" y="13721"/>
                      <a:pt x="14006" y="13809"/>
                      <a:pt x="14002" y="13888"/>
                    </a:cubicBezTo>
                    <a:cubicBezTo>
                      <a:pt x="13996" y="13968"/>
                      <a:pt x="13987" y="14053"/>
                      <a:pt x="13980" y="14131"/>
                    </a:cubicBezTo>
                    <a:cubicBezTo>
                      <a:pt x="13970" y="14207"/>
                      <a:pt x="13962" y="14290"/>
                      <a:pt x="13951" y="14365"/>
                    </a:cubicBezTo>
                    <a:cubicBezTo>
                      <a:pt x="13940" y="14443"/>
                      <a:pt x="13927" y="14522"/>
                      <a:pt x="13916" y="14595"/>
                    </a:cubicBezTo>
                    <a:cubicBezTo>
                      <a:pt x="13903" y="14670"/>
                      <a:pt x="13888" y="14749"/>
                      <a:pt x="13872" y="14818"/>
                    </a:cubicBezTo>
                    <a:cubicBezTo>
                      <a:pt x="13858" y="14890"/>
                      <a:pt x="13839" y="14966"/>
                      <a:pt x="13822" y="15034"/>
                    </a:cubicBezTo>
                    <a:cubicBezTo>
                      <a:pt x="13803" y="15104"/>
                      <a:pt x="13783" y="15176"/>
                      <a:pt x="13765" y="15242"/>
                    </a:cubicBezTo>
                    <a:cubicBezTo>
                      <a:pt x="13744" y="15307"/>
                      <a:pt x="13723" y="15377"/>
                      <a:pt x="13700" y="15442"/>
                    </a:cubicBezTo>
                    <a:cubicBezTo>
                      <a:pt x="13675" y="15507"/>
                      <a:pt x="13652" y="15573"/>
                      <a:pt x="13628" y="15635"/>
                    </a:cubicBezTo>
                    <a:cubicBezTo>
                      <a:pt x="13604" y="15695"/>
                      <a:pt x="13578" y="15760"/>
                      <a:pt x="13550" y="15817"/>
                    </a:cubicBezTo>
                    <a:cubicBezTo>
                      <a:pt x="13523" y="15875"/>
                      <a:pt x="13494" y="15936"/>
                      <a:pt x="13466" y="15993"/>
                    </a:cubicBezTo>
                    <a:cubicBezTo>
                      <a:pt x="13438" y="16047"/>
                      <a:pt x="13407" y="16108"/>
                      <a:pt x="13376" y="16159"/>
                    </a:cubicBezTo>
                    <a:cubicBezTo>
                      <a:pt x="13345" y="16211"/>
                      <a:pt x="13312" y="16267"/>
                      <a:pt x="13279" y="16316"/>
                    </a:cubicBezTo>
                    <a:cubicBezTo>
                      <a:pt x="13215" y="16412"/>
                      <a:pt x="13139" y="16519"/>
                      <a:pt x="13069" y="16604"/>
                    </a:cubicBezTo>
                    <a:cubicBezTo>
                      <a:pt x="12998" y="16691"/>
                      <a:pt x="12913" y="16780"/>
                      <a:pt x="12837" y="16857"/>
                    </a:cubicBezTo>
                    <a:cubicBezTo>
                      <a:pt x="12758" y="16931"/>
                      <a:pt x="12668" y="17009"/>
                      <a:pt x="12583" y="17074"/>
                    </a:cubicBezTo>
                    <a:lnTo>
                      <a:pt x="12524" y="17117"/>
                    </a:lnTo>
                    <a:cubicBezTo>
                      <a:pt x="12453" y="17167"/>
                      <a:pt x="12380" y="17215"/>
                      <a:pt x="12308" y="17255"/>
                    </a:cubicBezTo>
                    <a:cubicBezTo>
                      <a:pt x="11828" y="17532"/>
                      <a:pt x="11294" y="17651"/>
                      <a:pt x="10736" y="17651"/>
                    </a:cubicBezTo>
                    <a:cubicBezTo>
                      <a:pt x="9459" y="17651"/>
                      <a:pt x="8062" y="17025"/>
                      <a:pt x="6931" y="16241"/>
                    </a:cubicBezTo>
                    <a:cubicBezTo>
                      <a:pt x="5279" y="15101"/>
                      <a:pt x="4198" y="13623"/>
                      <a:pt x="3288" y="12048"/>
                    </a:cubicBezTo>
                    <a:cubicBezTo>
                      <a:pt x="2380" y="10473"/>
                      <a:pt x="1641" y="8797"/>
                      <a:pt x="1477" y="6796"/>
                    </a:cubicBezTo>
                    <a:cubicBezTo>
                      <a:pt x="1316" y="4829"/>
                      <a:pt x="1710" y="2546"/>
                      <a:pt x="3288" y="1633"/>
                    </a:cubicBezTo>
                    <a:cubicBezTo>
                      <a:pt x="3359" y="1594"/>
                      <a:pt x="3435" y="1554"/>
                      <a:pt x="3511" y="1518"/>
                    </a:cubicBezTo>
                    <a:cubicBezTo>
                      <a:pt x="3536" y="1508"/>
                      <a:pt x="3559" y="1497"/>
                      <a:pt x="3580" y="1484"/>
                    </a:cubicBezTo>
                    <a:cubicBezTo>
                      <a:pt x="3678" y="1443"/>
                      <a:pt x="3790" y="1403"/>
                      <a:pt x="3894" y="1373"/>
                    </a:cubicBezTo>
                    <a:cubicBezTo>
                      <a:pt x="3999" y="1343"/>
                      <a:pt x="4116" y="1315"/>
                      <a:pt x="4229" y="1297"/>
                    </a:cubicBezTo>
                    <a:cubicBezTo>
                      <a:pt x="4338" y="1280"/>
                      <a:pt x="4466" y="1265"/>
                      <a:pt x="4582" y="1259"/>
                    </a:cubicBezTo>
                    <a:cubicBezTo>
                      <a:pt x="4641" y="1257"/>
                      <a:pt x="4706" y="1254"/>
                      <a:pt x="4768" y="1254"/>
                    </a:cubicBezTo>
                    <a:close/>
                    <a:moveTo>
                      <a:pt x="4201" y="0"/>
                    </a:moveTo>
                    <a:cubicBezTo>
                      <a:pt x="3896" y="0"/>
                      <a:pt x="3593" y="34"/>
                      <a:pt x="3300" y="109"/>
                    </a:cubicBezTo>
                    <a:cubicBezTo>
                      <a:pt x="2255" y="380"/>
                      <a:pt x="1312" y="1177"/>
                      <a:pt x="764" y="2132"/>
                    </a:cubicBezTo>
                    <a:cubicBezTo>
                      <a:pt x="29" y="3407"/>
                      <a:pt x="0" y="4961"/>
                      <a:pt x="174" y="6439"/>
                    </a:cubicBezTo>
                    <a:cubicBezTo>
                      <a:pt x="391" y="8300"/>
                      <a:pt x="932" y="10035"/>
                      <a:pt x="1747" y="11671"/>
                    </a:cubicBezTo>
                    <a:cubicBezTo>
                      <a:pt x="2561" y="13307"/>
                      <a:pt x="3652" y="14841"/>
                      <a:pt x="4939" y="16145"/>
                    </a:cubicBezTo>
                    <a:cubicBezTo>
                      <a:pt x="5967" y="17189"/>
                      <a:pt x="7120" y="18084"/>
                      <a:pt x="8500" y="18668"/>
                    </a:cubicBezTo>
                    <a:cubicBezTo>
                      <a:pt x="9238" y="18979"/>
                      <a:pt x="10041" y="19202"/>
                      <a:pt x="10824" y="19202"/>
                    </a:cubicBezTo>
                    <a:cubicBezTo>
                      <a:pt x="11129" y="19202"/>
                      <a:pt x="11432" y="19168"/>
                      <a:pt x="11726" y="19092"/>
                    </a:cubicBezTo>
                    <a:cubicBezTo>
                      <a:pt x="12770" y="18823"/>
                      <a:pt x="13714" y="18025"/>
                      <a:pt x="14262" y="17071"/>
                    </a:cubicBezTo>
                    <a:cubicBezTo>
                      <a:pt x="14811" y="16116"/>
                      <a:pt x="14966" y="15003"/>
                      <a:pt x="14936" y="13888"/>
                    </a:cubicBezTo>
                    <a:cubicBezTo>
                      <a:pt x="14925" y="13513"/>
                      <a:pt x="14895" y="13134"/>
                      <a:pt x="14851" y="12764"/>
                    </a:cubicBezTo>
                    <a:cubicBezTo>
                      <a:pt x="14633" y="10903"/>
                      <a:pt x="14092" y="9167"/>
                      <a:pt x="13279" y="7532"/>
                    </a:cubicBezTo>
                    <a:cubicBezTo>
                      <a:pt x="12465" y="5893"/>
                      <a:pt x="11374" y="4360"/>
                      <a:pt x="10087" y="3055"/>
                    </a:cubicBezTo>
                    <a:cubicBezTo>
                      <a:pt x="9059" y="2013"/>
                      <a:pt x="7905" y="1119"/>
                      <a:pt x="6524" y="533"/>
                    </a:cubicBezTo>
                    <a:cubicBezTo>
                      <a:pt x="5787" y="222"/>
                      <a:pt x="4983" y="0"/>
                      <a:pt x="4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"/>
              <p:cNvSpPr/>
              <p:nvPr/>
            </p:nvSpPr>
            <p:spPr>
              <a:xfrm>
                <a:off x="4960725" y="2383964"/>
                <a:ext cx="154147" cy="205291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6583" extrusionOk="0">
                    <a:moveTo>
                      <a:pt x="13" y="587"/>
                    </a:moveTo>
                    <a:cubicBezTo>
                      <a:pt x="9" y="590"/>
                      <a:pt x="5" y="592"/>
                      <a:pt x="1" y="594"/>
                    </a:cubicBezTo>
                    <a:cubicBezTo>
                      <a:pt x="5" y="592"/>
                      <a:pt x="9" y="590"/>
                      <a:pt x="13" y="587"/>
                    </a:cubicBezTo>
                    <a:close/>
                    <a:moveTo>
                      <a:pt x="1377" y="1"/>
                    </a:moveTo>
                    <a:cubicBezTo>
                      <a:pt x="1160" y="1"/>
                      <a:pt x="953" y="45"/>
                      <a:pt x="770" y="150"/>
                    </a:cubicBezTo>
                    <a:cubicBezTo>
                      <a:pt x="517" y="296"/>
                      <a:pt x="266" y="443"/>
                      <a:pt x="13" y="587"/>
                    </a:cubicBezTo>
                    <a:lnTo>
                      <a:pt x="13" y="587"/>
                    </a:lnTo>
                    <a:cubicBezTo>
                      <a:pt x="192" y="487"/>
                      <a:pt x="394" y="445"/>
                      <a:pt x="604" y="445"/>
                    </a:cubicBezTo>
                    <a:cubicBezTo>
                      <a:pt x="959" y="445"/>
                      <a:pt x="1338" y="565"/>
                      <a:pt x="1667" y="731"/>
                    </a:cubicBezTo>
                    <a:cubicBezTo>
                      <a:pt x="2379" y="1089"/>
                      <a:pt x="2856" y="1658"/>
                      <a:pt x="3263" y="2306"/>
                    </a:cubicBezTo>
                    <a:cubicBezTo>
                      <a:pt x="3775" y="3122"/>
                      <a:pt x="4173" y="4056"/>
                      <a:pt x="4173" y="4999"/>
                    </a:cubicBezTo>
                    <a:cubicBezTo>
                      <a:pt x="4173" y="5150"/>
                      <a:pt x="4163" y="5301"/>
                      <a:pt x="4141" y="5453"/>
                    </a:cubicBezTo>
                    <a:cubicBezTo>
                      <a:pt x="4100" y="5755"/>
                      <a:pt x="3983" y="6033"/>
                      <a:pt x="3792" y="6284"/>
                    </a:cubicBezTo>
                    <a:cubicBezTo>
                      <a:pt x="3697" y="6408"/>
                      <a:pt x="3586" y="6507"/>
                      <a:pt x="3457" y="6582"/>
                    </a:cubicBezTo>
                    <a:cubicBezTo>
                      <a:pt x="3713" y="6435"/>
                      <a:pt x="3969" y="6286"/>
                      <a:pt x="4226" y="6138"/>
                    </a:cubicBezTo>
                    <a:cubicBezTo>
                      <a:pt x="4355" y="6064"/>
                      <a:pt x="4466" y="5964"/>
                      <a:pt x="4561" y="5840"/>
                    </a:cubicBezTo>
                    <a:cubicBezTo>
                      <a:pt x="4752" y="5589"/>
                      <a:pt x="4869" y="5311"/>
                      <a:pt x="4910" y="5009"/>
                    </a:cubicBezTo>
                    <a:cubicBezTo>
                      <a:pt x="4932" y="4857"/>
                      <a:pt x="4942" y="4706"/>
                      <a:pt x="4942" y="4555"/>
                    </a:cubicBezTo>
                    <a:cubicBezTo>
                      <a:pt x="4942" y="3612"/>
                      <a:pt x="4544" y="2676"/>
                      <a:pt x="4032" y="1861"/>
                    </a:cubicBezTo>
                    <a:cubicBezTo>
                      <a:pt x="3624" y="1214"/>
                      <a:pt x="3145" y="643"/>
                      <a:pt x="2436" y="285"/>
                    </a:cubicBezTo>
                    <a:cubicBezTo>
                      <a:pt x="2108" y="120"/>
                      <a:pt x="1731" y="1"/>
                      <a:pt x="13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"/>
              <p:cNvSpPr/>
              <p:nvPr/>
            </p:nvSpPr>
            <p:spPr>
              <a:xfrm>
                <a:off x="4933657" y="2397934"/>
                <a:ext cx="157204" cy="1977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6342" extrusionOk="0">
                    <a:moveTo>
                      <a:pt x="1738" y="2025"/>
                    </a:moveTo>
                    <a:cubicBezTo>
                      <a:pt x="1946" y="2025"/>
                      <a:pt x="2173" y="2127"/>
                      <a:pt x="2357" y="2254"/>
                    </a:cubicBezTo>
                    <a:cubicBezTo>
                      <a:pt x="2626" y="2441"/>
                      <a:pt x="2802" y="2679"/>
                      <a:pt x="2949" y="2937"/>
                    </a:cubicBezTo>
                    <a:cubicBezTo>
                      <a:pt x="3097" y="3193"/>
                      <a:pt x="3218" y="3466"/>
                      <a:pt x="3244" y="3791"/>
                    </a:cubicBezTo>
                    <a:cubicBezTo>
                      <a:pt x="3271" y="4113"/>
                      <a:pt x="3206" y="4482"/>
                      <a:pt x="2949" y="4632"/>
                    </a:cubicBezTo>
                    <a:cubicBezTo>
                      <a:pt x="2912" y="4653"/>
                      <a:pt x="2876" y="4675"/>
                      <a:pt x="2840" y="4702"/>
                    </a:cubicBezTo>
                    <a:cubicBezTo>
                      <a:pt x="2798" y="4725"/>
                      <a:pt x="2752" y="4747"/>
                      <a:pt x="2709" y="4762"/>
                    </a:cubicBezTo>
                    <a:cubicBezTo>
                      <a:pt x="2666" y="4777"/>
                      <a:pt x="2616" y="4791"/>
                      <a:pt x="2571" y="4800"/>
                    </a:cubicBezTo>
                    <a:cubicBezTo>
                      <a:pt x="2525" y="4809"/>
                      <a:pt x="2473" y="4813"/>
                      <a:pt x="2429" y="4816"/>
                    </a:cubicBezTo>
                    <a:cubicBezTo>
                      <a:pt x="2423" y="4816"/>
                      <a:pt x="2416" y="4816"/>
                      <a:pt x="2410" y="4816"/>
                    </a:cubicBezTo>
                    <a:cubicBezTo>
                      <a:pt x="2369" y="4816"/>
                      <a:pt x="2324" y="4812"/>
                      <a:pt x="2286" y="4810"/>
                    </a:cubicBezTo>
                    <a:cubicBezTo>
                      <a:pt x="2243" y="4804"/>
                      <a:pt x="2191" y="4796"/>
                      <a:pt x="2148" y="4784"/>
                    </a:cubicBezTo>
                    <a:cubicBezTo>
                      <a:pt x="2105" y="4774"/>
                      <a:pt x="2055" y="4758"/>
                      <a:pt x="2013" y="4741"/>
                    </a:cubicBezTo>
                    <a:cubicBezTo>
                      <a:pt x="1971" y="4725"/>
                      <a:pt x="1924" y="4702"/>
                      <a:pt x="1884" y="4682"/>
                    </a:cubicBezTo>
                    <a:cubicBezTo>
                      <a:pt x="1845" y="4660"/>
                      <a:pt x="1796" y="4632"/>
                      <a:pt x="1759" y="4607"/>
                    </a:cubicBezTo>
                    <a:cubicBezTo>
                      <a:pt x="1718" y="4580"/>
                      <a:pt x="1672" y="4545"/>
                      <a:pt x="1634" y="4515"/>
                    </a:cubicBezTo>
                    <a:cubicBezTo>
                      <a:pt x="1596" y="4485"/>
                      <a:pt x="1553" y="4445"/>
                      <a:pt x="1517" y="4410"/>
                    </a:cubicBezTo>
                    <a:cubicBezTo>
                      <a:pt x="1481" y="4377"/>
                      <a:pt x="1440" y="4334"/>
                      <a:pt x="1408" y="4295"/>
                    </a:cubicBezTo>
                    <a:cubicBezTo>
                      <a:pt x="1375" y="4258"/>
                      <a:pt x="1337" y="4212"/>
                      <a:pt x="1307" y="4170"/>
                    </a:cubicBezTo>
                    <a:cubicBezTo>
                      <a:pt x="1277" y="4128"/>
                      <a:pt x="1243" y="4080"/>
                      <a:pt x="1215" y="4036"/>
                    </a:cubicBezTo>
                    <a:cubicBezTo>
                      <a:pt x="1158" y="3947"/>
                      <a:pt x="1106" y="3850"/>
                      <a:pt x="1064" y="3753"/>
                    </a:cubicBezTo>
                    <a:cubicBezTo>
                      <a:pt x="1043" y="3702"/>
                      <a:pt x="1026" y="3656"/>
                      <a:pt x="1007" y="3604"/>
                    </a:cubicBezTo>
                    <a:cubicBezTo>
                      <a:pt x="990" y="3552"/>
                      <a:pt x="977" y="3509"/>
                      <a:pt x="962" y="3454"/>
                    </a:cubicBezTo>
                    <a:cubicBezTo>
                      <a:pt x="948" y="3400"/>
                      <a:pt x="939" y="3358"/>
                      <a:pt x="929" y="3303"/>
                    </a:cubicBezTo>
                    <a:cubicBezTo>
                      <a:pt x="921" y="3250"/>
                      <a:pt x="915" y="3208"/>
                      <a:pt x="912" y="3155"/>
                    </a:cubicBezTo>
                    <a:cubicBezTo>
                      <a:pt x="908" y="3116"/>
                      <a:pt x="908" y="3085"/>
                      <a:pt x="908" y="3047"/>
                    </a:cubicBezTo>
                    <a:cubicBezTo>
                      <a:pt x="908" y="2993"/>
                      <a:pt x="911" y="2950"/>
                      <a:pt x="915" y="2896"/>
                    </a:cubicBezTo>
                    <a:cubicBezTo>
                      <a:pt x="922" y="2842"/>
                      <a:pt x="929" y="2800"/>
                      <a:pt x="942" y="2748"/>
                    </a:cubicBezTo>
                    <a:cubicBezTo>
                      <a:pt x="954" y="2697"/>
                      <a:pt x="965" y="2656"/>
                      <a:pt x="985" y="2609"/>
                    </a:cubicBezTo>
                    <a:cubicBezTo>
                      <a:pt x="1005" y="2560"/>
                      <a:pt x="1023" y="2523"/>
                      <a:pt x="1049" y="2477"/>
                    </a:cubicBezTo>
                    <a:cubicBezTo>
                      <a:pt x="1074" y="2433"/>
                      <a:pt x="1099" y="2398"/>
                      <a:pt x="1130" y="2359"/>
                    </a:cubicBezTo>
                    <a:cubicBezTo>
                      <a:pt x="1164" y="2318"/>
                      <a:pt x="1194" y="2288"/>
                      <a:pt x="1231" y="2254"/>
                    </a:cubicBezTo>
                    <a:cubicBezTo>
                      <a:pt x="1270" y="2219"/>
                      <a:pt x="1306" y="2195"/>
                      <a:pt x="1346" y="2168"/>
                    </a:cubicBezTo>
                    <a:cubicBezTo>
                      <a:pt x="1355" y="2162"/>
                      <a:pt x="1362" y="2157"/>
                      <a:pt x="1369" y="2153"/>
                    </a:cubicBezTo>
                    <a:cubicBezTo>
                      <a:pt x="1408" y="2132"/>
                      <a:pt x="1444" y="2111"/>
                      <a:pt x="1481" y="2090"/>
                    </a:cubicBezTo>
                    <a:cubicBezTo>
                      <a:pt x="1560" y="2045"/>
                      <a:pt x="1647" y="2025"/>
                      <a:pt x="1738" y="2025"/>
                    </a:cubicBezTo>
                    <a:close/>
                    <a:moveTo>
                      <a:pt x="1476" y="0"/>
                    </a:moveTo>
                    <a:cubicBezTo>
                      <a:pt x="1261" y="0"/>
                      <a:pt x="1054" y="44"/>
                      <a:pt x="872" y="149"/>
                    </a:cubicBezTo>
                    <a:cubicBezTo>
                      <a:pt x="806" y="189"/>
                      <a:pt x="735" y="238"/>
                      <a:pt x="675" y="287"/>
                    </a:cubicBezTo>
                    <a:cubicBezTo>
                      <a:pt x="614" y="335"/>
                      <a:pt x="553" y="395"/>
                      <a:pt x="499" y="451"/>
                    </a:cubicBezTo>
                    <a:cubicBezTo>
                      <a:pt x="448" y="507"/>
                      <a:pt x="394" y="577"/>
                      <a:pt x="351" y="641"/>
                    </a:cubicBezTo>
                    <a:cubicBezTo>
                      <a:pt x="310" y="703"/>
                      <a:pt x="265" y="780"/>
                      <a:pt x="230" y="851"/>
                    </a:cubicBezTo>
                    <a:cubicBezTo>
                      <a:pt x="215" y="887"/>
                      <a:pt x="195" y="925"/>
                      <a:pt x="180" y="964"/>
                    </a:cubicBezTo>
                    <a:cubicBezTo>
                      <a:pt x="164" y="1002"/>
                      <a:pt x="149" y="1043"/>
                      <a:pt x="136" y="1081"/>
                    </a:cubicBezTo>
                    <a:cubicBezTo>
                      <a:pt x="123" y="1118"/>
                      <a:pt x="108" y="1161"/>
                      <a:pt x="97" y="1201"/>
                    </a:cubicBezTo>
                    <a:cubicBezTo>
                      <a:pt x="87" y="1240"/>
                      <a:pt x="74" y="1285"/>
                      <a:pt x="65" y="1325"/>
                    </a:cubicBezTo>
                    <a:cubicBezTo>
                      <a:pt x="57" y="1364"/>
                      <a:pt x="48" y="1410"/>
                      <a:pt x="41" y="1450"/>
                    </a:cubicBezTo>
                    <a:cubicBezTo>
                      <a:pt x="34" y="1492"/>
                      <a:pt x="25" y="1539"/>
                      <a:pt x="21" y="1580"/>
                    </a:cubicBezTo>
                    <a:cubicBezTo>
                      <a:pt x="15" y="1623"/>
                      <a:pt x="12" y="1670"/>
                      <a:pt x="8" y="1713"/>
                    </a:cubicBezTo>
                    <a:cubicBezTo>
                      <a:pt x="5" y="1756"/>
                      <a:pt x="2" y="1805"/>
                      <a:pt x="0" y="1848"/>
                    </a:cubicBezTo>
                    <a:lnTo>
                      <a:pt x="0" y="1985"/>
                    </a:lnTo>
                    <a:cubicBezTo>
                      <a:pt x="0" y="2030"/>
                      <a:pt x="2" y="2081"/>
                      <a:pt x="5" y="2126"/>
                    </a:cubicBezTo>
                    <a:cubicBezTo>
                      <a:pt x="6" y="2173"/>
                      <a:pt x="9" y="2224"/>
                      <a:pt x="13" y="2270"/>
                    </a:cubicBezTo>
                    <a:cubicBezTo>
                      <a:pt x="16" y="2317"/>
                      <a:pt x="23" y="2369"/>
                      <a:pt x="29" y="2416"/>
                    </a:cubicBezTo>
                    <a:cubicBezTo>
                      <a:pt x="35" y="2462"/>
                      <a:pt x="44" y="2514"/>
                      <a:pt x="51" y="2563"/>
                    </a:cubicBezTo>
                    <a:cubicBezTo>
                      <a:pt x="59" y="2610"/>
                      <a:pt x="69" y="2664"/>
                      <a:pt x="80" y="2711"/>
                    </a:cubicBezTo>
                    <a:cubicBezTo>
                      <a:pt x="88" y="2758"/>
                      <a:pt x="101" y="2812"/>
                      <a:pt x="113" y="2859"/>
                    </a:cubicBezTo>
                    <a:cubicBezTo>
                      <a:pt x="134" y="2952"/>
                      <a:pt x="166" y="3066"/>
                      <a:pt x="195" y="3160"/>
                    </a:cubicBezTo>
                    <a:cubicBezTo>
                      <a:pt x="223" y="3254"/>
                      <a:pt x="261" y="3367"/>
                      <a:pt x="297" y="3460"/>
                    </a:cubicBezTo>
                    <a:cubicBezTo>
                      <a:pt x="333" y="3555"/>
                      <a:pt x="379" y="3663"/>
                      <a:pt x="419" y="3756"/>
                    </a:cubicBezTo>
                    <a:cubicBezTo>
                      <a:pt x="462" y="3851"/>
                      <a:pt x="512" y="3955"/>
                      <a:pt x="561" y="4048"/>
                    </a:cubicBezTo>
                    <a:cubicBezTo>
                      <a:pt x="610" y="4141"/>
                      <a:pt x="663" y="4238"/>
                      <a:pt x="719" y="4330"/>
                    </a:cubicBezTo>
                    <a:cubicBezTo>
                      <a:pt x="775" y="4423"/>
                      <a:pt x="831" y="4511"/>
                      <a:pt x="892" y="4601"/>
                    </a:cubicBezTo>
                    <a:cubicBezTo>
                      <a:pt x="955" y="4692"/>
                      <a:pt x="1014" y="4775"/>
                      <a:pt x="1080" y="4862"/>
                    </a:cubicBezTo>
                    <a:cubicBezTo>
                      <a:pt x="1148" y="4948"/>
                      <a:pt x="1208" y="5023"/>
                      <a:pt x="1280" y="5105"/>
                    </a:cubicBezTo>
                    <a:cubicBezTo>
                      <a:pt x="1352" y="5188"/>
                      <a:pt x="1415" y="5256"/>
                      <a:pt x="1490" y="5332"/>
                    </a:cubicBezTo>
                    <a:cubicBezTo>
                      <a:pt x="1566" y="5409"/>
                      <a:pt x="1631" y="5468"/>
                      <a:pt x="1710" y="5539"/>
                    </a:cubicBezTo>
                    <a:cubicBezTo>
                      <a:pt x="1747" y="5573"/>
                      <a:pt x="1783" y="5604"/>
                      <a:pt x="1823" y="5637"/>
                    </a:cubicBezTo>
                    <a:cubicBezTo>
                      <a:pt x="1862" y="5668"/>
                      <a:pt x="1898" y="5697"/>
                      <a:pt x="1938" y="5727"/>
                    </a:cubicBezTo>
                    <a:cubicBezTo>
                      <a:pt x="1977" y="5759"/>
                      <a:pt x="2015" y="5783"/>
                      <a:pt x="2055" y="5812"/>
                    </a:cubicBezTo>
                    <a:cubicBezTo>
                      <a:pt x="2094" y="5841"/>
                      <a:pt x="2130" y="5867"/>
                      <a:pt x="2171" y="5892"/>
                    </a:cubicBezTo>
                    <a:cubicBezTo>
                      <a:pt x="2213" y="5920"/>
                      <a:pt x="2249" y="5941"/>
                      <a:pt x="2291" y="5967"/>
                    </a:cubicBezTo>
                    <a:cubicBezTo>
                      <a:pt x="2331" y="5992"/>
                      <a:pt x="2370" y="6013"/>
                      <a:pt x="2410" y="6035"/>
                    </a:cubicBezTo>
                    <a:cubicBezTo>
                      <a:pt x="2452" y="6058"/>
                      <a:pt x="2492" y="6078"/>
                      <a:pt x="2532" y="6098"/>
                    </a:cubicBezTo>
                    <a:cubicBezTo>
                      <a:pt x="2575" y="6118"/>
                      <a:pt x="2614" y="6135"/>
                      <a:pt x="2657" y="6154"/>
                    </a:cubicBezTo>
                    <a:cubicBezTo>
                      <a:pt x="2700" y="6171"/>
                      <a:pt x="2738" y="6186"/>
                      <a:pt x="2781" y="6202"/>
                    </a:cubicBezTo>
                    <a:cubicBezTo>
                      <a:pt x="2824" y="6216"/>
                      <a:pt x="2861" y="6230"/>
                      <a:pt x="2905" y="6243"/>
                    </a:cubicBezTo>
                    <a:cubicBezTo>
                      <a:pt x="2949" y="6258"/>
                      <a:pt x="2988" y="6269"/>
                      <a:pt x="3031" y="6279"/>
                    </a:cubicBezTo>
                    <a:cubicBezTo>
                      <a:pt x="3074" y="6291"/>
                      <a:pt x="3112" y="6299"/>
                      <a:pt x="3155" y="6307"/>
                    </a:cubicBezTo>
                    <a:cubicBezTo>
                      <a:pt x="3198" y="6315"/>
                      <a:pt x="3237" y="6321"/>
                      <a:pt x="3280" y="6327"/>
                    </a:cubicBezTo>
                    <a:cubicBezTo>
                      <a:pt x="3323" y="6331"/>
                      <a:pt x="3363" y="6335"/>
                      <a:pt x="3403" y="6337"/>
                    </a:cubicBezTo>
                    <a:cubicBezTo>
                      <a:pt x="3447" y="6338"/>
                      <a:pt x="3487" y="6341"/>
                      <a:pt x="3528" y="6341"/>
                    </a:cubicBezTo>
                    <a:cubicBezTo>
                      <a:pt x="3572" y="6341"/>
                      <a:pt x="3609" y="6341"/>
                      <a:pt x="3651" y="6337"/>
                    </a:cubicBezTo>
                    <a:cubicBezTo>
                      <a:pt x="3691" y="6335"/>
                      <a:pt x="3730" y="6330"/>
                      <a:pt x="3770" y="6325"/>
                    </a:cubicBezTo>
                    <a:cubicBezTo>
                      <a:pt x="3855" y="6312"/>
                      <a:pt x="3927" y="6295"/>
                      <a:pt x="4009" y="6271"/>
                    </a:cubicBezTo>
                    <a:cubicBezTo>
                      <a:pt x="4086" y="6246"/>
                      <a:pt x="4155" y="6220"/>
                      <a:pt x="4230" y="6183"/>
                    </a:cubicBezTo>
                    <a:cubicBezTo>
                      <a:pt x="4263" y="6169"/>
                      <a:pt x="4293" y="6153"/>
                      <a:pt x="4325" y="6134"/>
                    </a:cubicBezTo>
                    <a:cubicBezTo>
                      <a:pt x="4454" y="6061"/>
                      <a:pt x="4565" y="5960"/>
                      <a:pt x="4660" y="5836"/>
                    </a:cubicBezTo>
                    <a:cubicBezTo>
                      <a:pt x="4851" y="5585"/>
                      <a:pt x="4968" y="5307"/>
                      <a:pt x="5009" y="5005"/>
                    </a:cubicBezTo>
                    <a:cubicBezTo>
                      <a:pt x="5032" y="4853"/>
                      <a:pt x="5041" y="4702"/>
                      <a:pt x="5041" y="4551"/>
                    </a:cubicBezTo>
                    <a:cubicBezTo>
                      <a:pt x="5041" y="3608"/>
                      <a:pt x="4643" y="2674"/>
                      <a:pt x="4134" y="1863"/>
                    </a:cubicBezTo>
                    <a:cubicBezTo>
                      <a:pt x="3725" y="1214"/>
                      <a:pt x="3248" y="644"/>
                      <a:pt x="2538" y="287"/>
                    </a:cubicBezTo>
                    <a:cubicBezTo>
                      <a:pt x="2210" y="121"/>
                      <a:pt x="1832" y="0"/>
                      <a:pt x="14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"/>
              <p:cNvSpPr/>
              <p:nvPr/>
            </p:nvSpPr>
            <p:spPr>
              <a:xfrm>
                <a:off x="4961941" y="2460927"/>
                <a:ext cx="73753" cy="87037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791" extrusionOk="0">
                    <a:moveTo>
                      <a:pt x="831" y="1"/>
                    </a:moveTo>
                    <a:cubicBezTo>
                      <a:pt x="740" y="1"/>
                      <a:pt x="653" y="20"/>
                      <a:pt x="574" y="66"/>
                    </a:cubicBezTo>
                    <a:cubicBezTo>
                      <a:pt x="537" y="87"/>
                      <a:pt x="501" y="107"/>
                      <a:pt x="462" y="129"/>
                    </a:cubicBezTo>
                    <a:cubicBezTo>
                      <a:pt x="453" y="133"/>
                      <a:pt x="446" y="139"/>
                      <a:pt x="439" y="143"/>
                    </a:cubicBezTo>
                    <a:cubicBezTo>
                      <a:pt x="397" y="169"/>
                      <a:pt x="361" y="195"/>
                      <a:pt x="324" y="229"/>
                    </a:cubicBezTo>
                    <a:cubicBezTo>
                      <a:pt x="287" y="263"/>
                      <a:pt x="257" y="296"/>
                      <a:pt x="223" y="333"/>
                    </a:cubicBezTo>
                    <a:cubicBezTo>
                      <a:pt x="192" y="373"/>
                      <a:pt x="167" y="409"/>
                      <a:pt x="142" y="452"/>
                    </a:cubicBezTo>
                    <a:cubicBezTo>
                      <a:pt x="116" y="497"/>
                      <a:pt x="98" y="534"/>
                      <a:pt x="78" y="583"/>
                    </a:cubicBezTo>
                    <a:cubicBezTo>
                      <a:pt x="60" y="632"/>
                      <a:pt x="48" y="671"/>
                      <a:pt x="35" y="723"/>
                    </a:cubicBezTo>
                    <a:cubicBezTo>
                      <a:pt x="22" y="776"/>
                      <a:pt x="15" y="816"/>
                      <a:pt x="8" y="871"/>
                    </a:cubicBezTo>
                    <a:cubicBezTo>
                      <a:pt x="2" y="924"/>
                      <a:pt x="1" y="967"/>
                      <a:pt x="1" y="1022"/>
                    </a:cubicBezTo>
                    <a:cubicBezTo>
                      <a:pt x="1" y="1059"/>
                      <a:pt x="2" y="1092"/>
                      <a:pt x="5" y="1129"/>
                    </a:cubicBezTo>
                    <a:cubicBezTo>
                      <a:pt x="8" y="1183"/>
                      <a:pt x="14" y="1224"/>
                      <a:pt x="22" y="1279"/>
                    </a:cubicBezTo>
                    <a:cubicBezTo>
                      <a:pt x="31" y="1332"/>
                      <a:pt x="41" y="1375"/>
                      <a:pt x="55" y="1430"/>
                    </a:cubicBezTo>
                    <a:cubicBezTo>
                      <a:pt x="67" y="1483"/>
                      <a:pt x="81" y="1526"/>
                      <a:pt x="100" y="1578"/>
                    </a:cubicBezTo>
                    <a:cubicBezTo>
                      <a:pt x="117" y="1633"/>
                      <a:pt x="134" y="1676"/>
                      <a:pt x="157" y="1728"/>
                    </a:cubicBezTo>
                    <a:cubicBezTo>
                      <a:pt x="199" y="1825"/>
                      <a:pt x="251" y="1922"/>
                      <a:pt x="308" y="2012"/>
                    </a:cubicBezTo>
                    <a:cubicBezTo>
                      <a:pt x="336" y="2055"/>
                      <a:pt x="369" y="2103"/>
                      <a:pt x="400" y="2144"/>
                    </a:cubicBezTo>
                    <a:cubicBezTo>
                      <a:pt x="429" y="2186"/>
                      <a:pt x="466" y="2232"/>
                      <a:pt x="501" y="2271"/>
                    </a:cubicBezTo>
                    <a:cubicBezTo>
                      <a:pt x="534" y="2308"/>
                      <a:pt x="574" y="2351"/>
                      <a:pt x="610" y="2386"/>
                    </a:cubicBezTo>
                    <a:cubicBezTo>
                      <a:pt x="646" y="2419"/>
                      <a:pt x="689" y="2459"/>
                      <a:pt x="727" y="2489"/>
                    </a:cubicBezTo>
                    <a:cubicBezTo>
                      <a:pt x="765" y="2520"/>
                      <a:pt x="811" y="2554"/>
                      <a:pt x="850" y="2581"/>
                    </a:cubicBezTo>
                    <a:cubicBezTo>
                      <a:pt x="889" y="2606"/>
                      <a:pt x="937" y="2635"/>
                      <a:pt x="977" y="2656"/>
                    </a:cubicBezTo>
                    <a:cubicBezTo>
                      <a:pt x="1017" y="2678"/>
                      <a:pt x="1066" y="2699"/>
                      <a:pt x="1106" y="2717"/>
                    </a:cubicBezTo>
                    <a:cubicBezTo>
                      <a:pt x="1148" y="2732"/>
                      <a:pt x="1200" y="2748"/>
                      <a:pt x="1241" y="2760"/>
                    </a:cubicBezTo>
                    <a:cubicBezTo>
                      <a:pt x="1284" y="2770"/>
                      <a:pt x="1336" y="2778"/>
                      <a:pt x="1379" y="2784"/>
                    </a:cubicBezTo>
                    <a:cubicBezTo>
                      <a:pt x="1416" y="2788"/>
                      <a:pt x="1459" y="2790"/>
                      <a:pt x="1497" y="2790"/>
                    </a:cubicBezTo>
                    <a:cubicBezTo>
                      <a:pt x="1506" y="2790"/>
                      <a:pt x="1514" y="2790"/>
                      <a:pt x="1522" y="2790"/>
                    </a:cubicBezTo>
                    <a:cubicBezTo>
                      <a:pt x="1566" y="2790"/>
                      <a:pt x="1618" y="2783"/>
                      <a:pt x="1664" y="2776"/>
                    </a:cubicBezTo>
                    <a:cubicBezTo>
                      <a:pt x="1709" y="2768"/>
                      <a:pt x="1759" y="2754"/>
                      <a:pt x="1802" y="2738"/>
                    </a:cubicBezTo>
                    <a:cubicBezTo>
                      <a:pt x="1847" y="2721"/>
                      <a:pt x="1893" y="2699"/>
                      <a:pt x="1933" y="2676"/>
                    </a:cubicBezTo>
                    <a:cubicBezTo>
                      <a:pt x="1969" y="2655"/>
                      <a:pt x="2005" y="2635"/>
                      <a:pt x="2042" y="2613"/>
                    </a:cubicBezTo>
                    <a:cubicBezTo>
                      <a:pt x="2299" y="2465"/>
                      <a:pt x="2364" y="2093"/>
                      <a:pt x="2337" y="1772"/>
                    </a:cubicBezTo>
                    <a:cubicBezTo>
                      <a:pt x="2311" y="1446"/>
                      <a:pt x="2190" y="1174"/>
                      <a:pt x="2042" y="912"/>
                    </a:cubicBezTo>
                    <a:cubicBezTo>
                      <a:pt x="1895" y="655"/>
                      <a:pt x="1717" y="416"/>
                      <a:pt x="1450" y="229"/>
                    </a:cubicBezTo>
                    <a:cubicBezTo>
                      <a:pt x="1266" y="102"/>
                      <a:pt x="1039" y="1"/>
                      <a:pt x="8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"/>
              <p:cNvSpPr/>
              <p:nvPr/>
            </p:nvSpPr>
            <p:spPr>
              <a:xfrm>
                <a:off x="4979124" y="2463858"/>
                <a:ext cx="53825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2553" extrusionOk="0">
                    <a:moveTo>
                      <a:pt x="281" y="0"/>
                    </a:moveTo>
                    <a:cubicBezTo>
                      <a:pt x="199" y="0"/>
                      <a:pt x="130" y="16"/>
                      <a:pt x="68" y="52"/>
                    </a:cubicBezTo>
                    <a:lnTo>
                      <a:pt x="0" y="92"/>
                    </a:lnTo>
                    <a:cubicBezTo>
                      <a:pt x="45" y="75"/>
                      <a:pt x="97" y="66"/>
                      <a:pt x="153" y="66"/>
                    </a:cubicBezTo>
                    <a:cubicBezTo>
                      <a:pt x="318" y="66"/>
                      <a:pt x="525" y="144"/>
                      <a:pt x="721" y="279"/>
                    </a:cubicBezTo>
                    <a:cubicBezTo>
                      <a:pt x="1001" y="473"/>
                      <a:pt x="1171" y="729"/>
                      <a:pt x="1287" y="933"/>
                    </a:cubicBezTo>
                    <a:cubicBezTo>
                      <a:pt x="1405" y="1138"/>
                      <a:pt x="1544" y="1412"/>
                      <a:pt x="1570" y="1750"/>
                    </a:cubicBezTo>
                    <a:cubicBezTo>
                      <a:pt x="1582" y="1889"/>
                      <a:pt x="1596" y="2349"/>
                      <a:pt x="1319" y="2509"/>
                    </a:cubicBezTo>
                    <a:lnTo>
                      <a:pt x="1244" y="2552"/>
                    </a:lnTo>
                    <a:cubicBezTo>
                      <a:pt x="1275" y="2539"/>
                      <a:pt x="1309" y="2523"/>
                      <a:pt x="1337" y="2505"/>
                    </a:cubicBezTo>
                    <a:lnTo>
                      <a:pt x="1447" y="2443"/>
                    </a:lnTo>
                    <a:cubicBezTo>
                      <a:pt x="1725" y="2282"/>
                      <a:pt x="1710" y="1822"/>
                      <a:pt x="1698" y="1684"/>
                    </a:cubicBezTo>
                    <a:cubicBezTo>
                      <a:pt x="1671" y="1346"/>
                      <a:pt x="1531" y="1070"/>
                      <a:pt x="1413" y="866"/>
                    </a:cubicBezTo>
                    <a:cubicBezTo>
                      <a:pt x="1298" y="665"/>
                      <a:pt x="1129" y="406"/>
                      <a:pt x="848" y="212"/>
                    </a:cubicBezTo>
                    <a:cubicBezTo>
                      <a:pt x="652" y="78"/>
                      <a:pt x="446" y="0"/>
                      <a:pt x="2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"/>
              <p:cNvSpPr/>
              <p:nvPr/>
            </p:nvSpPr>
            <p:spPr>
              <a:xfrm>
                <a:off x="4810728" y="2249653"/>
                <a:ext cx="349833" cy="503170"/>
              </a:xfrm>
              <a:custGeom>
                <a:avLst/>
                <a:gdLst/>
                <a:ahLst/>
                <a:cxnLst/>
                <a:rect l="l" t="t" r="r" b="b"/>
                <a:pathLst>
                  <a:path w="11218" h="16135" extrusionOk="0">
                    <a:moveTo>
                      <a:pt x="2197" y="0"/>
                    </a:moveTo>
                    <a:lnTo>
                      <a:pt x="2197" y="0"/>
                    </a:lnTo>
                    <a:cubicBezTo>
                      <a:pt x="2122" y="36"/>
                      <a:pt x="2045" y="76"/>
                      <a:pt x="1974" y="115"/>
                    </a:cubicBezTo>
                    <a:cubicBezTo>
                      <a:pt x="393" y="1028"/>
                      <a:pt x="0" y="3311"/>
                      <a:pt x="170" y="5279"/>
                    </a:cubicBezTo>
                    <a:cubicBezTo>
                      <a:pt x="334" y="7278"/>
                      <a:pt x="1070" y="8954"/>
                      <a:pt x="1981" y="10530"/>
                    </a:cubicBezTo>
                    <a:cubicBezTo>
                      <a:pt x="2892" y="12105"/>
                      <a:pt x="3974" y="13582"/>
                      <a:pt x="5625" y="14725"/>
                    </a:cubicBezTo>
                    <a:cubicBezTo>
                      <a:pt x="6755" y="15508"/>
                      <a:pt x="8152" y="16134"/>
                      <a:pt x="9430" y="16134"/>
                    </a:cubicBezTo>
                    <a:cubicBezTo>
                      <a:pt x="9987" y="16134"/>
                      <a:pt x="10522" y="16015"/>
                      <a:pt x="11001" y="15738"/>
                    </a:cubicBezTo>
                    <a:cubicBezTo>
                      <a:pt x="11073" y="15697"/>
                      <a:pt x="11147" y="15649"/>
                      <a:pt x="11217" y="15599"/>
                    </a:cubicBezTo>
                    <a:lnTo>
                      <a:pt x="11217" y="15599"/>
                    </a:lnTo>
                    <a:cubicBezTo>
                      <a:pt x="11194" y="15610"/>
                      <a:pt x="11172" y="15620"/>
                      <a:pt x="11148" y="15630"/>
                    </a:cubicBezTo>
                    <a:cubicBezTo>
                      <a:pt x="11052" y="15671"/>
                      <a:pt x="10940" y="15711"/>
                      <a:pt x="10835" y="15741"/>
                    </a:cubicBezTo>
                    <a:cubicBezTo>
                      <a:pt x="10730" y="15771"/>
                      <a:pt x="10612" y="15799"/>
                      <a:pt x="10500" y="15817"/>
                    </a:cubicBezTo>
                    <a:cubicBezTo>
                      <a:pt x="10390" y="15835"/>
                      <a:pt x="10261" y="15849"/>
                      <a:pt x="10146" y="15855"/>
                    </a:cubicBezTo>
                    <a:cubicBezTo>
                      <a:pt x="10087" y="15858"/>
                      <a:pt x="10022" y="15860"/>
                      <a:pt x="9961" y="15860"/>
                    </a:cubicBezTo>
                    <a:cubicBezTo>
                      <a:pt x="9900" y="15860"/>
                      <a:pt x="9833" y="15858"/>
                      <a:pt x="9771" y="15855"/>
                    </a:cubicBezTo>
                    <a:cubicBezTo>
                      <a:pt x="9707" y="15850"/>
                      <a:pt x="9641" y="15846"/>
                      <a:pt x="9577" y="15840"/>
                    </a:cubicBezTo>
                    <a:cubicBezTo>
                      <a:pt x="9513" y="15833"/>
                      <a:pt x="9443" y="15825"/>
                      <a:pt x="9378" y="15814"/>
                    </a:cubicBezTo>
                    <a:cubicBezTo>
                      <a:pt x="9314" y="15806"/>
                      <a:pt x="9243" y="15793"/>
                      <a:pt x="9177" y="15781"/>
                    </a:cubicBezTo>
                    <a:cubicBezTo>
                      <a:pt x="9112" y="15768"/>
                      <a:pt x="9039" y="15754"/>
                      <a:pt x="8973" y="15738"/>
                    </a:cubicBezTo>
                    <a:cubicBezTo>
                      <a:pt x="8905" y="15721"/>
                      <a:pt x="8832" y="15704"/>
                      <a:pt x="8764" y="15684"/>
                    </a:cubicBezTo>
                    <a:cubicBezTo>
                      <a:pt x="8695" y="15663"/>
                      <a:pt x="8622" y="15642"/>
                      <a:pt x="8552" y="15619"/>
                    </a:cubicBezTo>
                    <a:cubicBezTo>
                      <a:pt x="8484" y="15597"/>
                      <a:pt x="8408" y="15570"/>
                      <a:pt x="8337" y="15546"/>
                    </a:cubicBezTo>
                    <a:cubicBezTo>
                      <a:pt x="8268" y="15520"/>
                      <a:pt x="8192" y="15491"/>
                      <a:pt x="8120" y="15462"/>
                    </a:cubicBezTo>
                    <a:cubicBezTo>
                      <a:pt x="8050" y="15433"/>
                      <a:pt x="7975" y="15402"/>
                      <a:pt x="7903" y="15369"/>
                    </a:cubicBezTo>
                    <a:cubicBezTo>
                      <a:pt x="7831" y="15339"/>
                      <a:pt x="7754" y="15303"/>
                      <a:pt x="7682" y="15267"/>
                    </a:cubicBezTo>
                    <a:cubicBezTo>
                      <a:pt x="7610" y="15231"/>
                      <a:pt x="7532" y="15193"/>
                      <a:pt x="7460" y="15153"/>
                    </a:cubicBezTo>
                    <a:cubicBezTo>
                      <a:pt x="7389" y="15116"/>
                      <a:pt x="7309" y="15073"/>
                      <a:pt x="7238" y="15031"/>
                    </a:cubicBezTo>
                    <a:cubicBezTo>
                      <a:pt x="7166" y="14991"/>
                      <a:pt x="7088" y="14943"/>
                      <a:pt x="7013" y="14899"/>
                    </a:cubicBezTo>
                    <a:cubicBezTo>
                      <a:pt x="6940" y="14854"/>
                      <a:pt x="6861" y="14804"/>
                      <a:pt x="6788" y="14755"/>
                    </a:cubicBezTo>
                    <a:cubicBezTo>
                      <a:pt x="6713" y="14706"/>
                      <a:pt x="6634" y="14653"/>
                      <a:pt x="6560" y="14602"/>
                    </a:cubicBezTo>
                    <a:cubicBezTo>
                      <a:pt x="6487" y="14552"/>
                      <a:pt x="6408" y="14495"/>
                      <a:pt x="6335" y="14440"/>
                    </a:cubicBezTo>
                    <a:cubicBezTo>
                      <a:pt x="6263" y="14387"/>
                      <a:pt x="6184" y="14326"/>
                      <a:pt x="6109" y="14269"/>
                    </a:cubicBezTo>
                    <a:cubicBezTo>
                      <a:pt x="6036" y="14214"/>
                      <a:pt x="5958" y="14151"/>
                      <a:pt x="5885" y="14092"/>
                    </a:cubicBezTo>
                    <a:cubicBezTo>
                      <a:pt x="5811" y="14032"/>
                      <a:pt x="5734" y="13967"/>
                      <a:pt x="5662" y="13905"/>
                    </a:cubicBezTo>
                    <a:cubicBezTo>
                      <a:pt x="5590" y="13842"/>
                      <a:pt x="5512" y="13773"/>
                      <a:pt x="5441" y="13708"/>
                    </a:cubicBezTo>
                    <a:cubicBezTo>
                      <a:pt x="5369" y="13644"/>
                      <a:pt x="5294" y="13575"/>
                      <a:pt x="5222" y="13506"/>
                    </a:cubicBezTo>
                    <a:cubicBezTo>
                      <a:pt x="5152" y="13439"/>
                      <a:pt x="5077" y="13366"/>
                      <a:pt x="5006" y="13296"/>
                    </a:cubicBezTo>
                    <a:cubicBezTo>
                      <a:pt x="4870" y="13159"/>
                      <a:pt x="4714" y="12997"/>
                      <a:pt x="4581" y="12851"/>
                    </a:cubicBezTo>
                    <a:cubicBezTo>
                      <a:pt x="4446" y="12706"/>
                      <a:pt x="4296" y="12535"/>
                      <a:pt x="4167" y="12381"/>
                    </a:cubicBezTo>
                    <a:cubicBezTo>
                      <a:pt x="4037" y="12225"/>
                      <a:pt x="3895" y="12048"/>
                      <a:pt x="3770" y="11885"/>
                    </a:cubicBezTo>
                    <a:cubicBezTo>
                      <a:pt x="3642" y="11720"/>
                      <a:pt x="3510" y="11537"/>
                      <a:pt x="3389" y="11368"/>
                    </a:cubicBezTo>
                    <a:cubicBezTo>
                      <a:pt x="3268" y="11195"/>
                      <a:pt x="3143" y="11010"/>
                      <a:pt x="3028" y="10832"/>
                    </a:cubicBezTo>
                    <a:cubicBezTo>
                      <a:pt x="2913" y="10652"/>
                      <a:pt x="2798" y="10465"/>
                      <a:pt x="2687" y="10279"/>
                    </a:cubicBezTo>
                    <a:cubicBezTo>
                      <a:pt x="2469" y="9906"/>
                      <a:pt x="2268" y="9529"/>
                      <a:pt x="2079" y="9141"/>
                    </a:cubicBezTo>
                    <a:cubicBezTo>
                      <a:pt x="1983" y="8945"/>
                      <a:pt x="1897" y="8758"/>
                      <a:pt x="1810" y="8560"/>
                    </a:cubicBezTo>
                    <a:cubicBezTo>
                      <a:pt x="1724" y="8359"/>
                      <a:pt x="1649" y="8176"/>
                      <a:pt x="1572" y="7975"/>
                    </a:cubicBezTo>
                    <a:cubicBezTo>
                      <a:pt x="1494" y="7771"/>
                      <a:pt x="1428" y="7590"/>
                      <a:pt x="1360" y="7388"/>
                    </a:cubicBezTo>
                    <a:cubicBezTo>
                      <a:pt x="1291" y="7186"/>
                      <a:pt x="1235" y="7006"/>
                      <a:pt x="1176" y="6805"/>
                    </a:cubicBezTo>
                    <a:cubicBezTo>
                      <a:pt x="1119" y="6603"/>
                      <a:pt x="1073" y="6427"/>
                      <a:pt x="1024" y="6225"/>
                    </a:cubicBezTo>
                    <a:cubicBezTo>
                      <a:pt x="998" y="6128"/>
                      <a:pt x="979" y="6035"/>
                      <a:pt x="958" y="5938"/>
                    </a:cubicBezTo>
                    <a:cubicBezTo>
                      <a:pt x="938" y="5841"/>
                      <a:pt x="918" y="5749"/>
                      <a:pt x="900" y="5653"/>
                    </a:cubicBezTo>
                    <a:cubicBezTo>
                      <a:pt x="882" y="5555"/>
                      <a:pt x="866" y="5466"/>
                      <a:pt x="850" y="5368"/>
                    </a:cubicBezTo>
                    <a:cubicBezTo>
                      <a:pt x="836" y="5274"/>
                      <a:pt x="821" y="5183"/>
                      <a:pt x="808" y="5088"/>
                    </a:cubicBezTo>
                    <a:cubicBezTo>
                      <a:pt x="794" y="4993"/>
                      <a:pt x="782" y="4907"/>
                      <a:pt x="772" y="4812"/>
                    </a:cubicBezTo>
                    <a:cubicBezTo>
                      <a:pt x="761" y="4719"/>
                      <a:pt x="752" y="4632"/>
                      <a:pt x="745" y="4540"/>
                    </a:cubicBezTo>
                    <a:cubicBezTo>
                      <a:pt x="736" y="4447"/>
                      <a:pt x="731" y="4362"/>
                      <a:pt x="725" y="4270"/>
                    </a:cubicBezTo>
                    <a:cubicBezTo>
                      <a:pt x="721" y="4179"/>
                      <a:pt x="716" y="4096"/>
                      <a:pt x="715" y="4007"/>
                    </a:cubicBezTo>
                    <a:cubicBezTo>
                      <a:pt x="711" y="3916"/>
                      <a:pt x="711" y="3836"/>
                      <a:pt x="711" y="3748"/>
                    </a:cubicBezTo>
                    <a:cubicBezTo>
                      <a:pt x="711" y="3659"/>
                      <a:pt x="713" y="3577"/>
                      <a:pt x="715" y="3491"/>
                    </a:cubicBezTo>
                    <a:cubicBezTo>
                      <a:pt x="718" y="3405"/>
                      <a:pt x="722" y="3324"/>
                      <a:pt x="728" y="3239"/>
                    </a:cubicBezTo>
                    <a:cubicBezTo>
                      <a:pt x="732" y="3154"/>
                      <a:pt x="738" y="3077"/>
                      <a:pt x="747" y="2995"/>
                    </a:cubicBezTo>
                    <a:cubicBezTo>
                      <a:pt x="757" y="2911"/>
                      <a:pt x="765" y="2837"/>
                      <a:pt x="775" y="2756"/>
                    </a:cubicBezTo>
                    <a:cubicBezTo>
                      <a:pt x="787" y="2674"/>
                      <a:pt x="800" y="2601"/>
                      <a:pt x="811" y="2523"/>
                    </a:cubicBezTo>
                    <a:cubicBezTo>
                      <a:pt x="824" y="2447"/>
                      <a:pt x="839" y="2375"/>
                      <a:pt x="854" y="2299"/>
                    </a:cubicBezTo>
                    <a:cubicBezTo>
                      <a:pt x="869" y="2224"/>
                      <a:pt x="886" y="2155"/>
                      <a:pt x="905" y="2082"/>
                    </a:cubicBezTo>
                    <a:cubicBezTo>
                      <a:pt x="923" y="2009"/>
                      <a:pt x="941" y="1941"/>
                      <a:pt x="962" y="1872"/>
                    </a:cubicBezTo>
                    <a:cubicBezTo>
                      <a:pt x="984" y="1802"/>
                      <a:pt x="1004" y="1738"/>
                      <a:pt x="1027" y="1671"/>
                    </a:cubicBezTo>
                    <a:cubicBezTo>
                      <a:pt x="1051" y="1602"/>
                      <a:pt x="1074" y="1541"/>
                      <a:pt x="1099" y="1477"/>
                    </a:cubicBezTo>
                    <a:cubicBezTo>
                      <a:pt x="1126" y="1409"/>
                      <a:pt x="1149" y="1352"/>
                      <a:pt x="1178" y="1291"/>
                    </a:cubicBezTo>
                    <a:cubicBezTo>
                      <a:pt x="1205" y="1228"/>
                      <a:pt x="1232" y="1175"/>
                      <a:pt x="1263" y="1114"/>
                    </a:cubicBezTo>
                    <a:cubicBezTo>
                      <a:pt x="1294" y="1055"/>
                      <a:pt x="1323" y="1004"/>
                      <a:pt x="1355" y="948"/>
                    </a:cubicBezTo>
                    <a:cubicBezTo>
                      <a:pt x="1386" y="892"/>
                      <a:pt x="1418" y="841"/>
                      <a:pt x="1451" y="789"/>
                    </a:cubicBezTo>
                    <a:cubicBezTo>
                      <a:pt x="1485" y="738"/>
                      <a:pt x="1520" y="690"/>
                      <a:pt x="1556" y="640"/>
                    </a:cubicBezTo>
                    <a:cubicBezTo>
                      <a:pt x="1629" y="539"/>
                      <a:pt x="1698" y="459"/>
                      <a:pt x="1779" y="371"/>
                    </a:cubicBezTo>
                    <a:cubicBezTo>
                      <a:pt x="1859" y="285"/>
                      <a:pt x="1935" y="213"/>
                      <a:pt x="2023" y="137"/>
                    </a:cubicBezTo>
                    <a:cubicBezTo>
                      <a:pt x="2075" y="92"/>
                      <a:pt x="2144" y="40"/>
                      <a:pt x="2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"/>
              <p:cNvSpPr/>
              <p:nvPr/>
            </p:nvSpPr>
            <p:spPr>
              <a:xfrm>
                <a:off x="4967149" y="2487465"/>
                <a:ext cx="38264" cy="48368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551" extrusionOk="0">
                    <a:moveTo>
                      <a:pt x="360" y="1"/>
                    </a:moveTo>
                    <a:cubicBezTo>
                      <a:pt x="307" y="1"/>
                      <a:pt x="257" y="11"/>
                      <a:pt x="213" y="37"/>
                    </a:cubicBezTo>
                    <a:cubicBezTo>
                      <a:pt x="197" y="46"/>
                      <a:pt x="179" y="57"/>
                      <a:pt x="164" y="70"/>
                    </a:cubicBezTo>
                    <a:cubicBezTo>
                      <a:pt x="150" y="80"/>
                      <a:pt x="134" y="94"/>
                      <a:pt x="121" y="109"/>
                    </a:cubicBezTo>
                    <a:cubicBezTo>
                      <a:pt x="108" y="123"/>
                      <a:pt x="97" y="139"/>
                      <a:pt x="85" y="156"/>
                    </a:cubicBezTo>
                    <a:cubicBezTo>
                      <a:pt x="77" y="172"/>
                      <a:pt x="65" y="192"/>
                      <a:pt x="56" y="208"/>
                    </a:cubicBezTo>
                    <a:cubicBezTo>
                      <a:pt x="54" y="217"/>
                      <a:pt x="48" y="225"/>
                      <a:pt x="44" y="235"/>
                    </a:cubicBezTo>
                    <a:cubicBezTo>
                      <a:pt x="41" y="244"/>
                      <a:pt x="36" y="254"/>
                      <a:pt x="33" y="264"/>
                    </a:cubicBezTo>
                    <a:cubicBezTo>
                      <a:pt x="29" y="273"/>
                      <a:pt x="28" y="283"/>
                      <a:pt x="25" y="293"/>
                    </a:cubicBezTo>
                    <a:cubicBezTo>
                      <a:pt x="22" y="303"/>
                      <a:pt x="19" y="314"/>
                      <a:pt x="18" y="323"/>
                    </a:cubicBezTo>
                    <a:cubicBezTo>
                      <a:pt x="15" y="332"/>
                      <a:pt x="13" y="343"/>
                      <a:pt x="12" y="353"/>
                    </a:cubicBezTo>
                    <a:lnTo>
                      <a:pt x="6" y="386"/>
                    </a:lnTo>
                    <a:cubicBezTo>
                      <a:pt x="5" y="396"/>
                      <a:pt x="3" y="408"/>
                      <a:pt x="3" y="418"/>
                    </a:cubicBezTo>
                    <a:cubicBezTo>
                      <a:pt x="3" y="429"/>
                      <a:pt x="0" y="439"/>
                      <a:pt x="0" y="451"/>
                    </a:cubicBezTo>
                    <a:lnTo>
                      <a:pt x="0" y="484"/>
                    </a:lnTo>
                    <a:cubicBezTo>
                      <a:pt x="0" y="496"/>
                      <a:pt x="3" y="508"/>
                      <a:pt x="3" y="519"/>
                    </a:cubicBezTo>
                    <a:cubicBezTo>
                      <a:pt x="3" y="531"/>
                      <a:pt x="3" y="544"/>
                      <a:pt x="5" y="554"/>
                    </a:cubicBezTo>
                    <a:cubicBezTo>
                      <a:pt x="5" y="567"/>
                      <a:pt x="6" y="580"/>
                      <a:pt x="8" y="590"/>
                    </a:cubicBezTo>
                    <a:cubicBezTo>
                      <a:pt x="10" y="602"/>
                      <a:pt x="12" y="613"/>
                      <a:pt x="13" y="626"/>
                    </a:cubicBezTo>
                    <a:cubicBezTo>
                      <a:pt x="15" y="638"/>
                      <a:pt x="19" y="652"/>
                      <a:pt x="21" y="662"/>
                    </a:cubicBezTo>
                    <a:cubicBezTo>
                      <a:pt x="22" y="674"/>
                      <a:pt x="25" y="685"/>
                      <a:pt x="28" y="698"/>
                    </a:cubicBezTo>
                    <a:cubicBezTo>
                      <a:pt x="33" y="721"/>
                      <a:pt x="41" y="749"/>
                      <a:pt x="48" y="772"/>
                    </a:cubicBezTo>
                    <a:cubicBezTo>
                      <a:pt x="55" y="796"/>
                      <a:pt x="64" y="822"/>
                      <a:pt x="72" y="846"/>
                    </a:cubicBezTo>
                    <a:cubicBezTo>
                      <a:pt x="82" y="869"/>
                      <a:pt x="92" y="894"/>
                      <a:pt x="104" y="918"/>
                    </a:cubicBezTo>
                    <a:cubicBezTo>
                      <a:pt x="114" y="940"/>
                      <a:pt x="125" y="964"/>
                      <a:pt x="137" y="987"/>
                    </a:cubicBezTo>
                    <a:cubicBezTo>
                      <a:pt x="150" y="1012"/>
                      <a:pt x="163" y="1035"/>
                      <a:pt x="177" y="1056"/>
                    </a:cubicBezTo>
                    <a:cubicBezTo>
                      <a:pt x="190" y="1079"/>
                      <a:pt x="205" y="1101"/>
                      <a:pt x="219" y="1122"/>
                    </a:cubicBezTo>
                    <a:cubicBezTo>
                      <a:pt x="233" y="1144"/>
                      <a:pt x="248" y="1164"/>
                      <a:pt x="263" y="1186"/>
                    </a:cubicBezTo>
                    <a:cubicBezTo>
                      <a:pt x="279" y="1207"/>
                      <a:pt x="294" y="1224"/>
                      <a:pt x="312" y="1245"/>
                    </a:cubicBezTo>
                    <a:cubicBezTo>
                      <a:pt x="328" y="1265"/>
                      <a:pt x="344" y="1282"/>
                      <a:pt x="363" y="1301"/>
                    </a:cubicBezTo>
                    <a:cubicBezTo>
                      <a:pt x="381" y="1318"/>
                      <a:pt x="396" y="1334"/>
                      <a:pt x="416" y="1351"/>
                    </a:cubicBezTo>
                    <a:cubicBezTo>
                      <a:pt x="425" y="1358"/>
                      <a:pt x="435" y="1367"/>
                      <a:pt x="443" y="1374"/>
                    </a:cubicBezTo>
                    <a:lnTo>
                      <a:pt x="471" y="1396"/>
                    </a:lnTo>
                    <a:cubicBezTo>
                      <a:pt x="481" y="1406"/>
                      <a:pt x="489" y="1410"/>
                      <a:pt x="499" y="1417"/>
                    </a:cubicBezTo>
                    <a:cubicBezTo>
                      <a:pt x="509" y="1424"/>
                      <a:pt x="517" y="1430"/>
                      <a:pt x="528" y="1437"/>
                    </a:cubicBezTo>
                    <a:cubicBezTo>
                      <a:pt x="538" y="1444"/>
                      <a:pt x="545" y="1450"/>
                      <a:pt x="557" y="1456"/>
                    </a:cubicBezTo>
                    <a:cubicBezTo>
                      <a:pt x="565" y="1460"/>
                      <a:pt x="574" y="1466"/>
                      <a:pt x="586" y="1472"/>
                    </a:cubicBezTo>
                    <a:cubicBezTo>
                      <a:pt x="596" y="1479"/>
                      <a:pt x="604" y="1482"/>
                      <a:pt x="616" y="1488"/>
                    </a:cubicBezTo>
                    <a:cubicBezTo>
                      <a:pt x="626" y="1493"/>
                      <a:pt x="636" y="1496"/>
                      <a:pt x="646" y="1502"/>
                    </a:cubicBezTo>
                    <a:cubicBezTo>
                      <a:pt x="657" y="1508"/>
                      <a:pt x="666" y="1511"/>
                      <a:pt x="676" y="1515"/>
                    </a:cubicBezTo>
                    <a:cubicBezTo>
                      <a:pt x="688" y="1518"/>
                      <a:pt x="696" y="1522"/>
                      <a:pt x="708" y="1525"/>
                    </a:cubicBezTo>
                    <a:cubicBezTo>
                      <a:pt x="718" y="1529"/>
                      <a:pt x="726" y="1532"/>
                      <a:pt x="738" y="1534"/>
                    </a:cubicBezTo>
                    <a:cubicBezTo>
                      <a:pt x="748" y="1538"/>
                      <a:pt x="758" y="1539"/>
                      <a:pt x="768" y="1541"/>
                    </a:cubicBezTo>
                    <a:cubicBezTo>
                      <a:pt x="780" y="1544"/>
                      <a:pt x="788" y="1545"/>
                      <a:pt x="798" y="1546"/>
                    </a:cubicBezTo>
                    <a:cubicBezTo>
                      <a:pt x="810" y="1548"/>
                      <a:pt x="818" y="1551"/>
                      <a:pt x="830" y="1551"/>
                    </a:cubicBezTo>
                    <a:lnTo>
                      <a:pt x="860" y="1551"/>
                    </a:lnTo>
                    <a:cubicBezTo>
                      <a:pt x="870" y="1551"/>
                      <a:pt x="880" y="1548"/>
                      <a:pt x="890" y="1548"/>
                    </a:cubicBezTo>
                    <a:cubicBezTo>
                      <a:pt x="899" y="1546"/>
                      <a:pt x="909" y="1546"/>
                      <a:pt x="919" y="1545"/>
                    </a:cubicBezTo>
                    <a:cubicBezTo>
                      <a:pt x="939" y="1544"/>
                      <a:pt x="958" y="1538"/>
                      <a:pt x="977" y="1532"/>
                    </a:cubicBezTo>
                    <a:cubicBezTo>
                      <a:pt x="997" y="1526"/>
                      <a:pt x="1013" y="1519"/>
                      <a:pt x="1031" y="1511"/>
                    </a:cubicBezTo>
                    <a:cubicBezTo>
                      <a:pt x="1040" y="1508"/>
                      <a:pt x="1047" y="1502"/>
                      <a:pt x="1054" y="1498"/>
                    </a:cubicBezTo>
                    <a:cubicBezTo>
                      <a:pt x="1084" y="1480"/>
                      <a:pt x="1112" y="1457"/>
                      <a:pt x="1135" y="1426"/>
                    </a:cubicBezTo>
                    <a:cubicBezTo>
                      <a:pt x="1182" y="1365"/>
                      <a:pt x="1209" y="1299"/>
                      <a:pt x="1220" y="1226"/>
                    </a:cubicBezTo>
                    <a:cubicBezTo>
                      <a:pt x="1225" y="1187"/>
                      <a:pt x="1227" y="1150"/>
                      <a:pt x="1227" y="1114"/>
                    </a:cubicBezTo>
                    <a:cubicBezTo>
                      <a:pt x="1227" y="884"/>
                      <a:pt x="1130" y="658"/>
                      <a:pt x="1007" y="452"/>
                    </a:cubicBezTo>
                    <a:cubicBezTo>
                      <a:pt x="909" y="296"/>
                      <a:pt x="791" y="156"/>
                      <a:pt x="619" y="70"/>
                    </a:cubicBezTo>
                    <a:cubicBezTo>
                      <a:pt x="538" y="30"/>
                      <a:pt x="446" y="1"/>
                      <a:pt x="3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"/>
              <p:cNvSpPr/>
              <p:nvPr/>
            </p:nvSpPr>
            <p:spPr>
              <a:xfrm>
                <a:off x="5582105" y="2962902"/>
                <a:ext cx="21954" cy="2800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898" extrusionOk="0">
                    <a:moveTo>
                      <a:pt x="196" y="0"/>
                    </a:moveTo>
                    <a:cubicBezTo>
                      <a:pt x="182" y="0"/>
                      <a:pt x="168" y="2"/>
                      <a:pt x="155" y="6"/>
                    </a:cubicBezTo>
                    <a:cubicBezTo>
                      <a:pt x="140" y="9"/>
                      <a:pt x="126" y="14"/>
                      <a:pt x="114" y="21"/>
                    </a:cubicBezTo>
                    <a:cubicBezTo>
                      <a:pt x="110" y="21"/>
                      <a:pt x="109" y="23"/>
                      <a:pt x="107" y="24"/>
                    </a:cubicBezTo>
                    <a:cubicBezTo>
                      <a:pt x="76" y="43"/>
                      <a:pt x="51" y="70"/>
                      <a:pt x="35" y="99"/>
                    </a:cubicBezTo>
                    <a:cubicBezTo>
                      <a:pt x="1" y="158"/>
                      <a:pt x="1" y="231"/>
                      <a:pt x="8" y="300"/>
                    </a:cubicBezTo>
                    <a:cubicBezTo>
                      <a:pt x="18" y="387"/>
                      <a:pt x="44" y="467"/>
                      <a:pt x="81" y="545"/>
                    </a:cubicBezTo>
                    <a:cubicBezTo>
                      <a:pt x="119" y="622"/>
                      <a:pt x="169" y="694"/>
                      <a:pt x="231" y="755"/>
                    </a:cubicBezTo>
                    <a:cubicBezTo>
                      <a:pt x="280" y="804"/>
                      <a:pt x="333" y="847"/>
                      <a:pt x="398" y="874"/>
                    </a:cubicBezTo>
                    <a:cubicBezTo>
                      <a:pt x="433" y="887"/>
                      <a:pt x="470" y="898"/>
                      <a:pt x="507" y="898"/>
                    </a:cubicBezTo>
                    <a:cubicBezTo>
                      <a:pt x="521" y="898"/>
                      <a:pt x="535" y="896"/>
                      <a:pt x="549" y="893"/>
                    </a:cubicBezTo>
                    <a:cubicBezTo>
                      <a:pt x="563" y="890"/>
                      <a:pt x="577" y="884"/>
                      <a:pt x="590" y="877"/>
                    </a:cubicBezTo>
                    <a:cubicBezTo>
                      <a:pt x="592" y="877"/>
                      <a:pt x="592" y="875"/>
                      <a:pt x="593" y="875"/>
                    </a:cubicBezTo>
                    <a:cubicBezTo>
                      <a:pt x="625" y="857"/>
                      <a:pt x="651" y="831"/>
                      <a:pt x="669" y="799"/>
                    </a:cubicBezTo>
                    <a:cubicBezTo>
                      <a:pt x="697" y="755"/>
                      <a:pt x="704" y="703"/>
                      <a:pt x="701" y="651"/>
                    </a:cubicBezTo>
                    <a:cubicBezTo>
                      <a:pt x="700" y="632"/>
                      <a:pt x="700" y="615"/>
                      <a:pt x="695" y="598"/>
                    </a:cubicBezTo>
                    <a:cubicBezTo>
                      <a:pt x="685" y="512"/>
                      <a:pt x="659" y="431"/>
                      <a:pt x="622" y="354"/>
                    </a:cubicBezTo>
                    <a:cubicBezTo>
                      <a:pt x="585" y="277"/>
                      <a:pt x="533" y="205"/>
                      <a:pt x="472" y="144"/>
                    </a:cubicBezTo>
                    <a:cubicBezTo>
                      <a:pt x="425" y="93"/>
                      <a:pt x="370" y="52"/>
                      <a:pt x="306" y="26"/>
                    </a:cubicBezTo>
                    <a:cubicBezTo>
                      <a:pt x="271" y="11"/>
                      <a:pt x="233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"/>
              <p:cNvSpPr/>
              <p:nvPr/>
            </p:nvSpPr>
            <p:spPr>
              <a:xfrm>
                <a:off x="5512220" y="2844744"/>
                <a:ext cx="71320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1" extrusionOk="0">
                    <a:moveTo>
                      <a:pt x="210" y="1"/>
                    </a:moveTo>
                    <a:lnTo>
                      <a:pt x="1" y="211"/>
                    </a:lnTo>
                    <a:lnTo>
                      <a:pt x="2076" y="2281"/>
                    </a:lnTo>
                    <a:lnTo>
                      <a:pt x="2286" y="2071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"/>
              <p:cNvSpPr/>
              <p:nvPr/>
            </p:nvSpPr>
            <p:spPr>
              <a:xfrm>
                <a:off x="5670481" y="298179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6" y="1"/>
                    </a:moveTo>
                    <a:lnTo>
                      <a:pt x="0" y="259"/>
                    </a:lnTo>
                    <a:lnTo>
                      <a:pt x="1875" y="1315"/>
                    </a:lnTo>
                    <a:lnTo>
                      <a:pt x="2020" y="1056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"/>
              <p:cNvSpPr/>
              <p:nvPr/>
            </p:nvSpPr>
            <p:spPr>
              <a:xfrm>
                <a:off x="5514996" y="2937206"/>
                <a:ext cx="54698" cy="1724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553" extrusionOk="0">
                    <a:moveTo>
                      <a:pt x="45" y="0"/>
                    </a:moveTo>
                    <a:lnTo>
                      <a:pt x="1" y="293"/>
                    </a:lnTo>
                    <a:lnTo>
                      <a:pt x="1709" y="552"/>
                    </a:lnTo>
                    <a:lnTo>
                      <a:pt x="1753" y="259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"/>
              <p:cNvSpPr/>
              <p:nvPr/>
            </p:nvSpPr>
            <p:spPr>
              <a:xfrm>
                <a:off x="5563924" y="3001134"/>
                <a:ext cx="35676" cy="4553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0" extrusionOk="0">
                    <a:moveTo>
                      <a:pt x="900" y="0"/>
                    </a:moveTo>
                    <a:lnTo>
                      <a:pt x="0" y="1290"/>
                    </a:lnTo>
                    <a:lnTo>
                      <a:pt x="243" y="1459"/>
                    </a:lnTo>
                    <a:lnTo>
                      <a:pt x="1143" y="170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"/>
              <p:cNvSpPr/>
              <p:nvPr/>
            </p:nvSpPr>
            <p:spPr>
              <a:xfrm>
                <a:off x="5632873" y="3023275"/>
                <a:ext cx="19647" cy="83732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685" extrusionOk="0">
                    <a:moveTo>
                      <a:pt x="295" y="0"/>
                    </a:moveTo>
                    <a:lnTo>
                      <a:pt x="0" y="38"/>
                    </a:lnTo>
                    <a:lnTo>
                      <a:pt x="335" y="2685"/>
                    </a:lnTo>
                    <a:lnTo>
                      <a:pt x="630" y="2647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"/>
              <p:cNvSpPr/>
              <p:nvPr/>
            </p:nvSpPr>
            <p:spPr>
              <a:xfrm>
                <a:off x="5657883" y="3010957"/>
                <a:ext cx="61933" cy="88846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9" extrusionOk="0">
                    <a:moveTo>
                      <a:pt x="249" y="0"/>
                    </a:moveTo>
                    <a:lnTo>
                      <a:pt x="0" y="161"/>
                    </a:lnTo>
                    <a:lnTo>
                      <a:pt x="1737" y="2848"/>
                    </a:lnTo>
                    <a:lnTo>
                      <a:pt x="1986" y="2687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"/>
              <p:cNvSpPr/>
              <p:nvPr/>
            </p:nvSpPr>
            <p:spPr>
              <a:xfrm>
                <a:off x="5660565" y="2925948"/>
                <a:ext cx="43254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779" extrusionOk="0">
                    <a:moveTo>
                      <a:pt x="1279" y="0"/>
                    </a:moveTo>
                    <a:lnTo>
                      <a:pt x="1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"/>
              <p:cNvSpPr/>
              <p:nvPr/>
            </p:nvSpPr>
            <p:spPr>
              <a:xfrm>
                <a:off x="5630534" y="2853102"/>
                <a:ext cx="18960" cy="601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8" extrusionOk="0">
                    <a:moveTo>
                      <a:pt x="314" y="0"/>
                    </a:moveTo>
                    <a:lnTo>
                      <a:pt x="1" y="1878"/>
                    </a:lnTo>
                    <a:lnTo>
                      <a:pt x="292" y="1928"/>
                    </a:lnTo>
                    <a:lnTo>
                      <a:pt x="607" y="4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"/>
              <p:cNvSpPr/>
              <p:nvPr/>
            </p:nvSpPr>
            <p:spPr>
              <a:xfrm>
                <a:off x="5566481" y="2812562"/>
                <a:ext cx="42287" cy="90093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2889" extrusionOk="0">
                    <a:moveTo>
                      <a:pt x="276" y="0"/>
                    </a:moveTo>
                    <a:lnTo>
                      <a:pt x="0" y="108"/>
                    </a:lnTo>
                    <a:lnTo>
                      <a:pt x="1078" y="2889"/>
                    </a:lnTo>
                    <a:lnTo>
                      <a:pt x="1356" y="2782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"/>
              <p:cNvSpPr/>
              <p:nvPr/>
            </p:nvSpPr>
            <p:spPr>
              <a:xfrm>
                <a:off x="5434540" y="2662565"/>
                <a:ext cx="3461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243" extrusionOk="0">
                    <a:moveTo>
                      <a:pt x="150" y="0"/>
                    </a:moveTo>
                    <a:lnTo>
                      <a:pt x="0" y="257"/>
                    </a:lnTo>
                    <a:cubicBezTo>
                      <a:pt x="326" y="446"/>
                      <a:pt x="531" y="786"/>
                      <a:pt x="646" y="1038"/>
                    </a:cubicBezTo>
                    <a:cubicBezTo>
                      <a:pt x="765" y="1295"/>
                      <a:pt x="808" y="1510"/>
                      <a:pt x="782" y="1711"/>
                    </a:cubicBezTo>
                    <a:cubicBezTo>
                      <a:pt x="765" y="1849"/>
                      <a:pt x="717" y="1957"/>
                      <a:pt x="650" y="2013"/>
                    </a:cubicBezTo>
                    <a:lnTo>
                      <a:pt x="838" y="2243"/>
                    </a:lnTo>
                    <a:cubicBezTo>
                      <a:pt x="966" y="2136"/>
                      <a:pt x="1048" y="1967"/>
                      <a:pt x="1077" y="1747"/>
                    </a:cubicBezTo>
                    <a:cubicBezTo>
                      <a:pt x="1110" y="1488"/>
                      <a:pt x="1060" y="1225"/>
                      <a:pt x="917" y="913"/>
                    </a:cubicBezTo>
                    <a:cubicBezTo>
                      <a:pt x="784" y="623"/>
                      <a:pt x="543" y="227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"/>
              <p:cNvSpPr/>
              <p:nvPr/>
            </p:nvSpPr>
            <p:spPr>
              <a:xfrm>
                <a:off x="5314512" y="2269829"/>
                <a:ext cx="972068" cy="560270"/>
              </a:xfrm>
              <a:custGeom>
                <a:avLst/>
                <a:gdLst/>
                <a:ahLst/>
                <a:cxnLst/>
                <a:rect l="l" t="t" r="r" b="b"/>
                <a:pathLst>
                  <a:path w="31171" h="17966" extrusionOk="0">
                    <a:moveTo>
                      <a:pt x="14000" y="0"/>
                    </a:moveTo>
                    <a:lnTo>
                      <a:pt x="0" y="8084"/>
                    </a:lnTo>
                    <a:lnTo>
                      <a:pt x="16817" y="17762"/>
                    </a:lnTo>
                    <a:cubicBezTo>
                      <a:pt x="16945" y="17834"/>
                      <a:pt x="17080" y="17887"/>
                      <a:pt x="17226" y="17918"/>
                    </a:cubicBezTo>
                    <a:cubicBezTo>
                      <a:pt x="17374" y="17949"/>
                      <a:pt x="17521" y="17965"/>
                      <a:pt x="17668" y="17965"/>
                    </a:cubicBezTo>
                    <a:cubicBezTo>
                      <a:pt x="17815" y="17965"/>
                      <a:pt x="17961" y="17949"/>
                      <a:pt x="18108" y="17918"/>
                    </a:cubicBezTo>
                    <a:cubicBezTo>
                      <a:pt x="18253" y="17886"/>
                      <a:pt x="18390" y="17837"/>
                      <a:pt x="18516" y="17762"/>
                    </a:cubicBezTo>
                    <a:lnTo>
                      <a:pt x="30818" y="10659"/>
                    </a:lnTo>
                    <a:cubicBezTo>
                      <a:pt x="30966" y="10574"/>
                      <a:pt x="31123" y="10429"/>
                      <a:pt x="31162" y="10265"/>
                    </a:cubicBezTo>
                    <a:cubicBezTo>
                      <a:pt x="31168" y="10242"/>
                      <a:pt x="31170" y="10219"/>
                      <a:pt x="31170" y="10196"/>
                    </a:cubicBezTo>
                    <a:lnTo>
                      <a:pt x="31170" y="10169"/>
                    </a:lnTo>
                    <a:cubicBezTo>
                      <a:pt x="31169" y="10067"/>
                      <a:pt x="31124" y="9962"/>
                      <a:pt x="31060" y="9877"/>
                    </a:cubicBezTo>
                    <a:cubicBezTo>
                      <a:pt x="30995" y="9792"/>
                      <a:pt x="30909" y="9730"/>
                      <a:pt x="30818" y="9678"/>
                    </a:cubicBezTo>
                    <a:lnTo>
                      <a:pt x="140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"/>
              <p:cNvSpPr/>
              <p:nvPr/>
            </p:nvSpPr>
            <p:spPr>
              <a:xfrm>
                <a:off x="5839002" y="2587691"/>
                <a:ext cx="447661" cy="292983"/>
              </a:xfrm>
              <a:custGeom>
                <a:avLst/>
                <a:gdLst/>
                <a:ahLst/>
                <a:cxnLst/>
                <a:rect l="l" t="t" r="r" b="b"/>
                <a:pathLst>
                  <a:path w="14355" h="9395" extrusionOk="0">
                    <a:moveTo>
                      <a:pt x="14354" y="0"/>
                    </a:moveTo>
                    <a:cubicBezTo>
                      <a:pt x="14354" y="26"/>
                      <a:pt x="14350" y="48"/>
                      <a:pt x="14344" y="71"/>
                    </a:cubicBezTo>
                    <a:cubicBezTo>
                      <a:pt x="14305" y="236"/>
                      <a:pt x="14147" y="380"/>
                      <a:pt x="14002" y="465"/>
                    </a:cubicBezTo>
                    <a:lnTo>
                      <a:pt x="1699" y="7568"/>
                    </a:lnTo>
                    <a:cubicBezTo>
                      <a:pt x="1573" y="7640"/>
                      <a:pt x="1438" y="7692"/>
                      <a:pt x="1290" y="7723"/>
                    </a:cubicBezTo>
                    <a:cubicBezTo>
                      <a:pt x="1143" y="7754"/>
                      <a:pt x="996" y="7770"/>
                      <a:pt x="849" y="7770"/>
                    </a:cubicBezTo>
                    <a:cubicBezTo>
                      <a:pt x="703" y="7770"/>
                      <a:pt x="556" y="7754"/>
                      <a:pt x="410" y="7723"/>
                    </a:cubicBezTo>
                    <a:cubicBezTo>
                      <a:pt x="262" y="7692"/>
                      <a:pt x="126" y="7641"/>
                      <a:pt x="1" y="7568"/>
                    </a:cubicBezTo>
                    <a:lnTo>
                      <a:pt x="1" y="9191"/>
                    </a:lnTo>
                    <a:cubicBezTo>
                      <a:pt x="127" y="9264"/>
                      <a:pt x="262" y="9315"/>
                      <a:pt x="410" y="9348"/>
                    </a:cubicBezTo>
                    <a:cubicBezTo>
                      <a:pt x="558" y="9379"/>
                      <a:pt x="705" y="9394"/>
                      <a:pt x="851" y="9394"/>
                    </a:cubicBezTo>
                    <a:cubicBezTo>
                      <a:pt x="998" y="9394"/>
                      <a:pt x="1144" y="9379"/>
                      <a:pt x="1290" y="9348"/>
                    </a:cubicBezTo>
                    <a:cubicBezTo>
                      <a:pt x="1435" y="9315"/>
                      <a:pt x="1573" y="9264"/>
                      <a:pt x="1699" y="9191"/>
                    </a:cubicBezTo>
                    <a:lnTo>
                      <a:pt x="14002" y="2088"/>
                    </a:lnTo>
                    <a:cubicBezTo>
                      <a:pt x="14149" y="2003"/>
                      <a:pt x="14305" y="1858"/>
                      <a:pt x="14344" y="1694"/>
                    </a:cubicBezTo>
                    <a:lnTo>
                      <a:pt x="14354" y="1596"/>
                    </a:lnTo>
                    <a:lnTo>
                      <a:pt x="14354" y="0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"/>
              <p:cNvSpPr/>
              <p:nvPr/>
            </p:nvSpPr>
            <p:spPr>
              <a:xfrm>
                <a:off x="4719046" y="1990168"/>
                <a:ext cx="1120009" cy="884188"/>
              </a:xfrm>
              <a:custGeom>
                <a:avLst/>
                <a:gdLst/>
                <a:ahLst/>
                <a:cxnLst/>
                <a:rect l="l" t="t" r="r" b="b"/>
                <a:pathLst>
                  <a:path w="35915" h="28353" extrusionOk="0">
                    <a:moveTo>
                      <a:pt x="0" y="0"/>
                    </a:moveTo>
                    <a:lnTo>
                      <a:pt x="0" y="1615"/>
                    </a:lnTo>
                    <a:lnTo>
                      <a:pt x="9" y="1712"/>
                    </a:lnTo>
                    <a:cubicBezTo>
                      <a:pt x="48" y="1876"/>
                      <a:pt x="206" y="2021"/>
                      <a:pt x="353" y="2106"/>
                    </a:cubicBezTo>
                    <a:lnTo>
                      <a:pt x="16032" y="11135"/>
                    </a:lnTo>
                    <a:lnTo>
                      <a:pt x="18170" y="18140"/>
                    </a:lnTo>
                    <a:lnTo>
                      <a:pt x="35915" y="28352"/>
                    </a:lnTo>
                    <a:lnTo>
                      <a:pt x="35915" y="26729"/>
                    </a:lnTo>
                    <a:lnTo>
                      <a:pt x="19097" y="17054"/>
                    </a:lnTo>
                    <a:lnTo>
                      <a:pt x="16959" y="10046"/>
                    </a:lnTo>
                    <a:lnTo>
                      <a:pt x="351" y="483"/>
                    </a:lnTo>
                    <a:cubicBezTo>
                      <a:pt x="262" y="431"/>
                      <a:pt x="176" y="367"/>
                      <a:pt x="111" y="283"/>
                    </a:cubicBezTo>
                    <a:cubicBezTo>
                      <a:pt x="46" y="201"/>
                      <a:pt x="3" y="10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"/>
              <p:cNvSpPr/>
              <p:nvPr/>
            </p:nvSpPr>
            <p:spPr>
              <a:xfrm>
                <a:off x="5247839" y="2051383"/>
                <a:ext cx="503326" cy="470582"/>
              </a:xfrm>
              <a:custGeom>
                <a:avLst/>
                <a:gdLst/>
                <a:ahLst/>
                <a:cxnLst/>
                <a:rect l="l" t="t" r="r" b="b"/>
                <a:pathLst>
                  <a:path w="16140" h="15090" extrusionOk="0">
                    <a:moveTo>
                      <a:pt x="14001" y="1"/>
                    </a:moveTo>
                    <a:lnTo>
                      <a:pt x="1" y="8083"/>
                    </a:lnTo>
                    <a:lnTo>
                      <a:pt x="2138" y="15089"/>
                    </a:lnTo>
                    <a:lnTo>
                      <a:pt x="16140" y="7005"/>
                    </a:lnTo>
                    <a:lnTo>
                      <a:pt x="14001" y="1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"/>
              <p:cNvSpPr/>
              <p:nvPr/>
            </p:nvSpPr>
            <p:spPr>
              <a:xfrm>
                <a:off x="4718921" y="1737824"/>
                <a:ext cx="965550" cy="565665"/>
              </a:xfrm>
              <a:custGeom>
                <a:avLst/>
                <a:gdLst/>
                <a:ahLst/>
                <a:cxnLst/>
                <a:rect l="l" t="t" r="r" b="b"/>
                <a:pathLst>
                  <a:path w="30962" h="18139" extrusionOk="0">
                    <a:moveTo>
                      <a:pt x="13505" y="1"/>
                    </a:moveTo>
                    <a:lnTo>
                      <a:pt x="354" y="7593"/>
                    </a:lnTo>
                    <a:cubicBezTo>
                      <a:pt x="207" y="7678"/>
                      <a:pt x="49" y="7823"/>
                      <a:pt x="12" y="7987"/>
                    </a:cubicBezTo>
                    <a:cubicBezTo>
                      <a:pt x="4" y="8020"/>
                      <a:pt x="0" y="8052"/>
                      <a:pt x="1" y="8085"/>
                    </a:cubicBezTo>
                    <a:lnTo>
                      <a:pt x="1" y="8092"/>
                    </a:lnTo>
                    <a:cubicBezTo>
                      <a:pt x="7" y="8193"/>
                      <a:pt x="50" y="8295"/>
                      <a:pt x="114" y="8375"/>
                    </a:cubicBezTo>
                    <a:cubicBezTo>
                      <a:pt x="178" y="8460"/>
                      <a:pt x="265" y="8523"/>
                      <a:pt x="354" y="8575"/>
                    </a:cubicBezTo>
                    <a:lnTo>
                      <a:pt x="16962" y="18138"/>
                    </a:lnTo>
                    <a:lnTo>
                      <a:pt x="30962" y="10056"/>
                    </a:lnTo>
                    <a:lnTo>
                      <a:pt x="135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"/>
              <p:cNvSpPr/>
              <p:nvPr/>
            </p:nvSpPr>
            <p:spPr>
              <a:xfrm>
                <a:off x="4826788" y="1740599"/>
                <a:ext cx="272682" cy="233326"/>
              </a:xfrm>
              <a:custGeom>
                <a:avLst/>
                <a:gdLst/>
                <a:ahLst/>
                <a:cxnLst/>
                <a:rect l="l" t="t" r="r" b="b"/>
                <a:pathLst>
                  <a:path w="8744" h="7482" extrusionOk="0">
                    <a:moveTo>
                      <a:pt x="6392" y="1"/>
                    </a:moveTo>
                    <a:cubicBezTo>
                      <a:pt x="6253" y="1"/>
                      <a:pt x="6120" y="30"/>
                      <a:pt x="6001" y="99"/>
                    </a:cubicBezTo>
                    <a:cubicBezTo>
                      <a:pt x="5804" y="212"/>
                      <a:pt x="5604" y="327"/>
                      <a:pt x="5406" y="442"/>
                    </a:cubicBezTo>
                    <a:cubicBezTo>
                      <a:pt x="3604" y="1483"/>
                      <a:pt x="1801" y="2521"/>
                      <a:pt x="0" y="3562"/>
                    </a:cubicBezTo>
                    <a:cubicBezTo>
                      <a:pt x="108" y="3510"/>
                      <a:pt x="225" y="3487"/>
                      <a:pt x="347" y="3487"/>
                    </a:cubicBezTo>
                    <a:cubicBezTo>
                      <a:pt x="599" y="3487"/>
                      <a:pt x="870" y="3585"/>
                      <a:pt x="1111" y="3722"/>
                    </a:cubicBezTo>
                    <a:cubicBezTo>
                      <a:pt x="1176" y="3758"/>
                      <a:pt x="1236" y="3798"/>
                      <a:pt x="1295" y="3838"/>
                    </a:cubicBezTo>
                    <a:cubicBezTo>
                      <a:pt x="1708" y="4123"/>
                      <a:pt x="1978" y="4491"/>
                      <a:pt x="2205" y="4885"/>
                    </a:cubicBezTo>
                    <a:cubicBezTo>
                      <a:pt x="2433" y="5276"/>
                      <a:pt x="2615" y="5696"/>
                      <a:pt x="2657" y="6194"/>
                    </a:cubicBezTo>
                    <a:cubicBezTo>
                      <a:pt x="2697" y="6683"/>
                      <a:pt x="2599" y="7253"/>
                      <a:pt x="2205" y="7481"/>
                    </a:cubicBezTo>
                    <a:cubicBezTo>
                      <a:pt x="4220" y="6318"/>
                      <a:pt x="6237" y="5154"/>
                      <a:pt x="8251" y="3992"/>
                    </a:cubicBezTo>
                    <a:cubicBezTo>
                      <a:pt x="8645" y="3763"/>
                      <a:pt x="8744" y="3194"/>
                      <a:pt x="8702" y="2708"/>
                    </a:cubicBezTo>
                    <a:cubicBezTo>
                      <a:pt x="8661" y="2209"/>
                      <a:pt x="8478" y="1792"/>
                      <a:pt x="8251" y="1398"/>
                    </a:cubicBezTo>
                    <a:cubicBezTo>
                      <a:pt x="8022" y="1006"/>
                      <a:pt x="7753" y="638"/>
                      <a:pt x="7342" y="352"/>
                    </a:cubicBezTo>
                    <a:cubicBezTo>
                      <a:pt x="7060" y="156"/>
                      <a:pt x="6711" y="1"/>
                      <a:pt x="63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"/>
              <p:cNvSpPr/>
              <p:nvPr/>
            </p:nvSpPr>
            <p:spPr>
              <a:xfrm>
                <a:off x="4806237" y="1849277"/>
                <a:ext cx="104688" cy="129574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4155" extrusionOk="0">
                    <a:moveTo>
                      <a:pt x="924" y="880"/>
                    </a:moveTo>
                    <a:cubicBezTo>
                      <a:pt x="1036" y="880"/>
                      <a:pt x="1150" y="913"/>
                      <a:pt x="1254" y="957"/>
                    </a:cubicBezTo>
                    <a:cubicBezTo>
                      <a:pt x="1302" y="977"/>
                      <a:pt x="1348" y="1000"/>
                      <a:pt x="1389" y="1026"/>
                    </a:cubicBezTo>
                    <a:cubicBezTo>
                      <a:pt x="1527" y="1104"/>
                      <a:pt x="1650" y="1204"/>
                      <a:pt x="1759" y="1316"/>
                    </a:cubicBezTo>
                    <a:cubicBezTo>
                      <a:pt x="1941" y="1502"/>
                      <a:pt x="2098" y="1719"/>
                      <a:pt x="2212" y="1953"/>
                    </a:cubicBezTo>
                    <a:cubicBezTo>
                      <a:pt x="2330" y="2185"/>
                      <a:pt x="2404" y="2433"/>
                      <a:pt x="2437" y="2697"/>
                    </a:cubicBezTo>
                    <a:cubicBezTo>
                      <a:pt x="2460" y="2908"/>
                      <a:pt x="2456" y="3128"/>
                      <a:pt x="2353" y="3310"/>
                    </a:cubicBezTo>
                    <a:cubicBezTo>
                      <a:pt x="2274" y="3444"/>
                      <a:pt x="2140" y="3559"/>
                      <a:pt x="1990" y="3598"/>
                    </a:cubicBezTo>
                    <a:cubicBezTo>
                      <a:pt x="1949" y="3609"/>
                      <a:pt x="1907" y="3614"/>
                      <a:pt x="1863" y="3614"/>
                    </a:cubicBezTo>
                    <a:cubicBezTo>
                      <a:pt x="1752" y="3614"/>
                      <a:pt x="1638" y="3582"/>
                      <a:pt x="1533" y="3536"/>
                    </a:cubicBezTo>
                    <a:cubicBezTo>
                      <a:pt x="1484" y="3516"/>
                      <a:pt x="1435" y="3492"/>
                      <a:pt x="1392" y="3466"/>
                    </a:cubicBezTo>
                    <a:cubicBezTo>
                      <a:pt x="1259" y="3389"/>
                      <a:pt x="1136" y="3290"/>
                      <a:pt x="1029" y="3177"/>
                    </a:cubicBezTo>
                    <a:cubicBezTo>
                      <a:pt x="845" y="2991"/>
                      <a:pt x="688" y="2774"/>
                      <a:pt x="576" y="2541"/>
                    </a:cubicBezTo>
                    <a:cubicBezTo>
                      <a:pt x="458" y="2308"/>
                      <a:pt x="382" y="2061"/>
                      <a:pt x="350" y="1797"/>
                    </a:cubicBezTo>
                    <a:cubicBezTo>
                      <a:pt x="343" y="1743"/>
                      <a:pt x="340" y="1689"/>
                      <a:pt x="337" y="1637"/>
                    </a:cubicBezTo>
                    <a:cubicBezTo>
                      <a:pt x="334" y="1479"/>
                      <a:pt x="356" y="1319"/>
                      <a:pt x="435" y="1184"/>
                    </a:cubicBezTo>
                    <a:cubicBezTo>
                      <a:pt x="514" y="1049"/>
                      <a:pt x="646" y="935"/>
                      <a:pt x="794" y="897"/>
                    </a:cubicBezTo>
                    <a:cubicBezTo>
                      <a:pt x="837" y="885"/>
                      <a:pt x="880" y="880"/>
                      <a:pt x="924" y="880"/>
                    </a:cubicBezTo>
                    <a:close/>
                    <a:moveTo>
                      <a:pt x="1006" y="0"/>
                    </a:moveTo>
                    <a:cubicBezTo>
                      <a:pt x="884" y="0"/>
                      <a:pt x="767" y="23"/>
                      <a:pt x="659" y="76"/>
                    </a:cubicBezTo>
                    <a:cubicBezTo>
                      <a:pt x="645" y="84"/>
                      <a:pt x="629" y="91"/>
                      <a:pt x="615" y="100"/>
                    </a:cubicBezTo>
                    <a:cubicBezTo>
                      <a:pt x="579" y="122"/>
                      <a:pt x="548" y="142"/>
                      <a:pt x="514" y="166"/>
                    </a:cubicBezTo>
                    <a:cubicBezTo>
                      <a:pt x="485" y="188"/>
                      <a:pt x="458" y="209"/>
                      <a:pt x="432" y="235"/>
                    </a:cubicBezTo>
                    <a:cubicBezTo>
                      <a:pt x="405" y="258"/>
                      <a:pt x="379" y="284"/>
                      <a:pt x="356" y="310"/>
                    </a:cubicBezTo>
                    <a:cubicBezTo>
                      <a:pt x="328" y="337"/>
                      <a:pt x="308" y="363"/>
                      <a:pt x="285" y="392"/>
                    </a:cubicBezTo>
                    <a:cubicBezTo>
                      <a:pt x="264" y="422"/>
                      <a:pt x="245" y="449"/>
                      <a:pt x="225" y="480"/>
                    </a:cubicBezTo>
                    <a:cubicBezTo>
                      <a:pt x="205" y="511"/>
                      <a:pt x="188" y="540"/>
                      <a:pt x="170" y="575"/>
                    </a:cubicBezTo>
                    <a:cubicBezTo>
                      <a:pt x="153" y="609"/>
                      <a:pt x="139" y="638"/>
                      <a:pt x="124" y="674"/>
                    </a:cubicBezTo>
                    <a:cubicBezTo>
                      <a:pt x="110" y="708"/>
                      <a:pt x="97" y="740"/>
                      <a:pt x="85" y="776"/>
                    </a:cubicBezTo>
                    <a:cubicBezTo>
                      <a:pt x="74" y="813"/>
                      <a:pt x="64" y="846"/>
                      <a:pt x="54" y="884"/>
                    </a:cubicBezTo>
                    <a:cubicBezTo>
                      <a:pt x="45" y="921"/>
                      <a:pt x="38" y="954"/>
                      <a:pt x="31" y="993"/>
                    </a:cubicBezTo>
                    <a:cubicBezTo>
                      <a:pt x="24" y="1033"/>
                      <a:pt x="18" y="1068"/>
                      <a:pt x="12" y="1106"/>
                    </a:cubicBezTo>
                    <a:cubicBezTo>
                      <a:pt x="9" y="1148"/>
                      <a:pt x="5" y="1183"/>
                      <a:pt x="3" y="1221"/>
                    </a:cubicBezTo>
                    <a:cubicBezTo>
                      <a:pt x="1" y="1263"/>
                      <a:pt x="1" y="1299"/>
                      <a:pt x="1" y="1338"/>
                    </a:cubicBezTo>
                    <a:cubicBezTo>
                      <a:pt x="1" y="1367"/>
                      <a:pt x="1" y="1393"/>
                      <a:pt x="2" y="1421"/>
                    </a:cubicBezTo>
                    <a:cubicBezTo>
                      <a:pt x="3" y="1463"/>
                      <a:pt x="5" y="1499"/>
                      <a:pt x="9" y="1538"/>
                    </a:cubicBezTo>
                    <a:cubicBezTo>
                      <a:pt x="12" y="1581"/>
                      <a:pt x="16" y="1617"/>
                      <a:pt x="24" y="1657"/>
                    </a:cubicBezTo>
                    <a:cubicBezTo>
                      <a:pt x="28" y="1700"/>
                      <a:pt x="34" y="1736"/>
                      <a:pt x="41" y="1776"/>
                    </a:cubicBezTo>
                    <a:cubicBezTo>
                      <a:pt x="50" y="1820"/>
                      <a:pt x="57" y="1855"/>
                      <a:pt x="68" y="1897"/>
                    </a:cubicBezTo>
                    <a:cubicBezTo>
                      <a:pt x="77" y="1940"/>
                      <a:pt x="85" y="1978"/>
                      <a:pt x="98" y="2019"/>
                    </a:cubicBezTo>
                    <a:cubicBezTo>
                      <a:pt x="110" y="2063"/>
                      <a:pt x="121" y="2100"/>
                      <a:pt x="134" y="2142"/>
                    </a:cubicBezTo>
                    <a:cubicBezTo>
                      <a:pt x="149" y="2183"/>
                      <a:pt x="162" y="2222"/>
                      <a:pt x="177" y="2262"/>
                    </a:cubicBezTo>
                    <a:cubicBezTo>
                      <a:pt x="209" y="2349"/>
                      <a:pt x="239" y="2420"/>
                      <a:pt x="277" y="2505"/>
                    </a:cubicBezTo>
                    <a:cubicBezTo>
                      <a:pt x="314" y="2587"/>
                      <a:pt x="354" y="2661"/>
                      <a:pt x="396" y="2743"/>
                    </a:cubicBezTo>
                    <a:cubicBezTo>
                      <a:pt x="439" y="2819"/>
                      <a:pt x="485" y="2896"/>
                      <a:pt x="533" y="2970"/>
                    </a:cubicBezTo>
                    <a:cubicBezTo>
                      <a:pt x="579" y="3042"/>
                      <a:pt x="636" y="3119"/>
                      <a:pt x="685" y="3185"/>
                    </a:cubicBezTo>
                    <a:cubicBezTo>
                      <a:pt x="712" y="3220"/>
                      <a:pt x="741" y="3256"/>
                      <a:pt x="770" y="3290"/>
                    </a:cubicBezTo>
                    <a:cubicBezTo>
                      <a:pt x="794" y="3322"/>
                      <a:pt x="827" y="3358"/>
                      <a:pt x="853" y="3389"/>
                    </a:cubicBezTo>
                    <a:cubicBezTo>
                      <a:pt x="882" y="3421"/>
                      <a:pt x="915" y="3453"/>
                      <a:pt x="944" y="3484"/>
                    </a:cubicBezTo>
                    <a:cubicBezTo>
                      <a:pt x="972" y="3513"/>
                      <a:pt x="1007" y="3545"/>
                      <a:pt x="1036" y="3573"/>
                    </a:cubicBezTo>
                    <a:cubicBezTo>
                      <a:pt x="1066" y="3601"/>
                      <a:pt x="1100" y="3631"/>
                      <a:pt x="1131" y="3658"/>
                    </a:cubicBezTo>
                    <a:cubicBezTo>
                      <a:pt x="1161" y="3684"/>
                      <a:pt x="1197" y="3713"/>
                      <a:pt x="1227" y="3737"/>
                    </a:cubicBezTo>
                    <a:cubicBezTo>
                      <a:pt x="1260" y="3760"/>
                      <a:pt x="1295" y="3788"/>
                      <a:pt x="1326" y="3809"/>
                    </a:cubicBezTo>
                    <a:cubicBezTo>
                      <a:pt x="1359" y="3832"/>
                      <a:pt x="1395" y="3858"/>
                      <a:pt x="1427" y="3878"/>
                    </a:cubicBezTo>
                    <a:cubicBezTo>
                      <a:pt x="1450" y="3893"/>
                      <a:pt x="1479" y="3908"/>
                      <a:pt x="1504" y="3923"/>
                    </a:cubicBezTo>
                    <a:lnTo>
                      <a:pt x="1507" y="3926"/>
                    </a:lnTo>
                    <a:cubicBezTo>
                      <a:pt x="1513" y="3929"/>
                      <a:pt x="1519" y="3931"/>
                      <a:pt x="1525" y="3936"/>
                    </a:cubicBezTo>
                    <a:cubicBezTo>
                      <a:pt x="1527" y="3937"/>
                      <a:pt x="1529" y="3937"/>
                      <a:pt x="1529" y="3937"/>
                    </a:cubicBezTo>
                    <a:cubicBezTo>
                      <a:pt x="1562" y="3954"/>
                      <a:pt x="1598" y="3973"/>
                      <a:pt x="1629" y="3989"/>
                    </a:cubicBezTo>
                    <a:cubicBezTo>
                      <a:pt x="1664" y="4005"/>
                      <a:pt x="1700" y="4022"/>
                      <a:pt x="1734" y="4036"/>
                    </a:cubicBezTo>
                    <a:cubicBezTo>
                      <a:pt x="1769" y="4051"/>
                      <a:pt x="1805" y="4062"/>
                      <a:pt x="1838" y="4075"/>
                    </a:cubicBezTo>
                    <a:cubicBezTo>
                      <a:pt x="1872" y="4085"/>
                      <a:pt x="1910" y="4097"/>
                      <a:pt x="1944" y="4105"/>
                    </a:cubicBezTo>
                    <a:cubicBezTo>
                      <a:pt x="1979" y="4114"/>
                      <a:pt x="2016" y="4124"/>
                      <a:pt x="2051" y="4128"/>
                    </a:cubicBezTo>
                    <a:cubicBezTo>
                      <a:pt x="2084" y="4136"/>
                      <a:pt x="2123" y="4141"/>
                      <a:pt x="2156" y="4146"/>
                    </a:cubicBezTo>
                    <a:cubicBezTo>
                      <a:pt x="2190" y="4151"/>
                      <a:pt x="2230" y="4153"/>
                      <a:pt x="2264" y="4154"/>
                    </a:cubicBezTo>
                    <a:cubicBezTo>
                      <a:pt x="2298" y="4154"/>
                      <a:pt x="2335" y="4154"/>
                      <a:pt x="2370" y="4153"/>
                    </a:cubicBezTo>
                    <a:cubicBezTo>
                      <a:pt x="2404" y="4151"/>
                      <a:pt x="2442" y="4147"/>
                      <a:pt x="2476" y="4141"/>
                    </a:cubicBezTo>
                    <a:cubicBezTo>
                      <a:pt x="2511" y="4138"/>
                      <a:pt x="2548" y="4131"/>
                      <a:pt x="2580" y="4123"/>
                    </a:cubicBezTo>
                    <a:cubicBezTo>
                      <a:pt x="2614" y="4115"/>
                      <a:pt x="2650" y="4104"/>
                      <a:pt x="2683" y="4094"/>
                    </a:cubicBezTo>
                    <a:cubicBezTo>
                      <a:pt x="2748" y="4072"/>
                      <a:pt x="2816" y="4039"/>
                      <a:pt x="2875" y="4005"/>
                    </a:cubicBezTo>
                    <a:cubicBezTo>
                      <a:pt x="3260" y="3766"/>
                      <a:pt x="3356" y="3198"/>
                      <a:pt x="3316" y="2708"/>
                    </a:cubicBezTo>
                    <a:cubicBezTo>
                      <a:pt x="3274" y="2208"/>
                      <a:pt x="3092" y="1789"/>
                      <a:pt x="2864" y="1398"/>
                    </a:cubicBezTo>
                    <a:cubicBezTo>
                      <a:pt x="2637" y="1004"/>
                      <a:pt x="2367" y="636"/>
                      <a:pt x="1954" y="352"/>
                    </a:cubicBezTo>
                    <a:cubicBezTo>
                      <a:pt x="1895" y="310"/>
                      <a:pt x="1835" y="271"/>
                      <a:pt x="1770" y="235"/>
                    </a:cubicBezTo>
                    <a:cubicBezTo>
                      <a:pt x="1529" y="99"/>
                      <a:pt x="1258" y="0"/>
                      <a:pt x="10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"/>
              <p:cNvSpPr/>
              <p:nvPr/>
            </p:nvSpPr>
            <p:spPr>
              <a:xfrm>
                <a:off x="4806237" y="1754008"/>
                <a:ext cx="192380" cy="217297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6968" extrusionOk="0">
                    <a:moveTo>
                      <a:pt x="6065" y="1"/>
                    </a:moveTo>
                    <a:cubicBezTo>
                      <a:pt x="4263" y="1042"/>
                      <a:pt x="2460" y="2080"/>
                      <a:pt x="659" y="3121"/>
                    </a:cubicBezTo>
                    <a:cubicBezTo>
                      <a:pt x="645" y="3129"/>
                      <a:pt x="629" y="3138"/>
                      <a:pt x="615" y="3146"/>
                    </a:cubicBezTo>
                    <a:cubicBezTo>
                      <a:pt x="579" y="3168"/>
                      <a:pt x="548" y="3187"/>
                      <a:pt x="514" y="3213"/>
                    </a:cubicBezTo>
                    <a:cubicBezTo>
                      <a:pt x="485" y="3234"/>
                      <a:pt x="458" y="3256"/>
                      <a:pt x="432" y="3282"/>
                    </a:cubicBezTo>
                    <a:cubicBezTo>
                      <a:pt x="405" y="3305"/>
                      <a:pt x="379" y="3329"/>
                      <a:pt x="356" y="3356"/>
                    </a:cubicBezTo>
                    <a:cubicBezTo>
                      <a:pt x="328" y="3384"/>
                      <a:pt x="308" y="3408"/>
                      <a:pt x="285" y="3437"/>
                    </a:cubicBezTo>
                    <a:cubicBezTo>
                      <a:pt x="264" y="3469"/>
                      <a:pt x="245" y="3494"/>
                      <a:pt x="225" y="3525"/>
                    </a:cubicBezTo>
                    <a:cubicBezTo>
                      <a:pt x="205" y="3558"/>
                      <a:pt x="188" y="3586"/>
                      <a:pt x="170" y="3621"/>
                    </a:cubicBezTo>
                    <a:cubicBezTo>
                      <a:pt x="153" y="3655"/>
                      <a:pt x="139" y="3684"/>
                      <a:pt x="124" y="3720"/>
                    </a:cubicBezTo>
                    <a:cubicBezTo>
                      <a:pt x="110" y="3753"/>
                      <a:pt x="97" y="3786"/>
                      <a:pt x="85" y="3822"/>
                    </a:cubicBezTo>
                    <a:cubicBezTo>
                      <a:pt x="74" y="3860"/>
                      <a:pt x="65" y="3893"/>
                      <a:pt x="54" y="3930"/>
                    </a:cubicBezTo>
                    <a:cubicBezTo>
                      <a:pt x="45" y="3967"/>
                      <a:pt x="38" y="4000"/>
                      <a:pt x="31" y="4039"/>
                    </a:cubicBezTo>
                    <a:cubicBezTo>
                      <a:pt x="24" y="4080"/>
                      <a:pt x="18" y="4113"/>
                      <a:pt x="12" y="4153"/>
                    </a:cubicBezTo>
                    <a:cubicBezTo>
                      <a:pt x="9" y="4192"/>
                      <a:pt x="5" y="4226"/>
                      <a:pt x="3" y="4268"/>
                    </a:cubicBezTo>
                    <a:cubicBezTo>
                      <a:pt x="1" y="4307"/>
                      <a:pt x="1" y="4343"/>
                      <a:pt x="1" y="4384"/>
                    </a:cubicBezTo>
                    <a:cubicBezTo>
                      <a:pt x="1" y="4413"/>
                      <a:pt x="1" y="4439"/>
                      <a:pt x="2" y="4468"/>
                    </a:cubicBezTo>
                    <a:cubicBezTo>
                      <a:pt x="3" y="4507"/>
                      <a:pt x="5" y="4542"/>
                      <a:pt x="9" y="4584"/>
                    </a:cubicBezTo>
                    <a:cubicBezTo>
                      <a:pt x="12" y="4624"/>
                      <a:pt x="16" y="4660"/>
                      <a:pt x="24" y="4702"/>
                    </a:cubicBezTo>
                    <a:cubicBezTo>
                      <a:pt x="28" y="4744"/>
                      <a:pt x="34" y="4780"/>
                      <a:pt x="41" y="4823"/>
                    </a:cubicBezTo>
                    <a:cubicBezTo>
                      <a:pt x="50" y="4864"/>
                      <a:pt x="57" y="4900"/>
                      <a:pt x="68" y="4944"/>
                    </a:cubicBezTo>
                    <a:cubicBezTo>
                      <a:pt x="77" y="4984"/>
                      <a:pt x="85" y="5023"/>
                      <a:pt x="98" y="5066"/>
                    </a:cubicBezTo>
                    <a:cubicBezTo>
                      <a:pt x="110" y="5106"/>
                      <a:pt x="121" y="5145"/>
                      <a:pt x="134" y="5188"/>
                    </a:cubicBezTo>
                    <a:cubicBezTo>
                      <a:pt x="149" y="5227"/>
                      <a:pt x="162" y="5267"/>
                      <a:pt x="177" y="5307"/>
                    </a:cubicBezTo>
                    <a:cubicBezTo>
                      <a:pt x="209" y="5394"/>
                      <a:pt x="239" y="5465"/>
                      <a:pt x="277" y="5550"/>
                    </a:cubicBezTo>
                    <a:cubicBezTo>
                      <a:pt x="313" y="5634"/>
                      <a:pt x="353" y="5707"/>
                      <a:pt x="396" y="5787"/>
                    </a:cubicBezTo>
                    <a:cubicBezTo>
                      <a:pt x="436" y="5865"/>
                      <a:pt x="484" y="5943"/>
                      <a:pt x="533" y="6016"/>
                    </a:cubicBezTo>
                    <a:cubicBezTo>
                      <a:pt x="577" y="6088"/>
                      <a:pt x="635" y="6166"/>
                      <a:pt x="685" y="6232"/>
                    </a:cubicBezTo>
                    <a:cubicBezTo>
                      <a:pt x="712" y="6266"/>
                      <a:pt x="741" y="6302"/>
                      <a:pt x="770" y="6335"/>
                    </a:cubicBezTo>
                    <a:cubicBezTo>
                      <a:pt x="794" y="6368"/>
                      <a:pt x="827" y="6404"/>
                      <a:pt x="853" y="6434"/>
                    </a:cubicBezTo>
                    <a:cubicBezTo>
                      <a:pt x="882" y="6467"/>
                      <a:pt x="915" y="6499"/>
                      <a:pt x="944" y="6529"/>
                    </a:cubicBezTo>
                    <a:cubicBezTo>
                      <a:pt x="972" y="6558"/>
                      <a:pt x="1007" y="6591"/>
                      <a:pt x="1036" y="6620"/>
                    </a:cubicBezTo>
                    <a:cubicBezTo>
                      <a:pt x="1066" y="6647"/>
                      <a:pt x="1100" y="6677"/>
                      <a:pt x="1131" y="6705"/>
                    </a:cubicBezTo>
                    <a:cubicBezTo>
                      <a:pt x="1161" y="6729"/>
                      <a:pt x="1197" y="6758"/>
                      <a:pt x="1227" y="6784"/>
                    </a:cubicBezTo>
                    <a:cubicBezTo>
                      <a:pt x="1260" y="6807"/>
                      <a:pt x="1295" y="6834"/>
                      <a:pt x="1326" y="6856"/>
                    </a:cubicBezTo>
                    <a:cubicBezTo>
                      <a:pt x="1359" y="6879"/>
                      <a:pt x="1395" y="6903"/>
                      <a:pt x="1427" y="6923"/>
                    </a:cubicBezTo>
                    <a:cubicBezTo>
                      <a:pt x="1450" y="6938"/>
                      <a:pt x="1479" y="6953"/>
                      <a:pt x="1504" y="6968"/>
                    </a:cubicBezTo>
                    <a:cubicBezTo>
                      <a:pt x="1464" y="6938"/>
                      <a:pt x="1391" y="6840"/>
                      <a:pt x="1391" y="6526"/>
                    </a:cubicBezTo>
                    <a:lnTo>
                      <a:pt x="1391" y="4103"/>
                    </a:lnTo>
                    <a:cubicBezTo>
                      <a:pt x="1391" y="4103"/>
                      <a:pt x="1389" y="4095"/>
                      <a:pt x="1388" y="4082"/>
                    </a:cubicBezTo>
                    <a:cubicBezTo>
                      <a:pt x="1379" y="3982"/>
                      <a:pt x="1362" y="3529"/>
                      <a:pt x="1770" y="3289"/>
                    </a:cubicBezTo>
                    <a:cubicBezTo>
                      <a:pt x="2230" y="3019"/>
                      <a:pt x="6168" y="780"/>
                      <a:pt x="6168" y="780"/>
                    </a:cubicBezTo>
                    <a:lnTo>
                      <a:pt x="6065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"/>
              <p:cNvSpPr/>
              <p:nvPr/>
            </p:nvSpPr>
            <p:spPr>
              <a:xfrm>
                <a:off x="4816466" y="1876781"/>
                <a:ext cx="66518" cy="85229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2733" extrusionOk="0">
                    <a:moveTo>
                      <a:pt x="590" y="0"/>
                    </a:moveTo>
                    <a:cubicBezTo>
                      <a:pt x="546" y="0"/>
                      <a:pt x="503" y="5"/>
                      <a:pt x="460" y="16"/>
                    </a:cubicBezTo>
                    <a:cubicBezTo>
                      <a:pt x="311" y="53"/>
                      <a:pt x="177" y="167"/>
                      <a:pt x="100" y="304"/>
                    </a:cubicBezTo>
                    <a:cubicBezTo>
                      <a:pt x="22" y="440"/>
                      <a:pt x="0" y="598"/>
                      <a:pt x="5" y="756"/>
                    </a:cubicBezTo>
                    <a:cubicBezTo>
                      <a:pt x="6" y="810"/>
                      <a:pt x="9" y="864"/>
                      <a:pt x="16" y="916"/>
                    </a:cubicBezTo>
                    <a:cubicBezTo>
                      <a:pt x="49" y="1181"/>
                      <a:pt x="124" y="1429"/>
                      <a:pt x="242" y="1661"/>
                    </a:cubicBezTo>
                    <a:cubicBezTo>
                      <a:pt x="358" y="1892"/>
                      <a:pt x="512" y="2112"/>
                      <a:pt x="696" y="2296"/>
                    </a:cubicBezTo>
                    <a:cubicBezTo>
                      <a:pt x="841" y="2446"/>
                      <a:pt x="1007" y="2574"/>
                      <a:pt x="1202" y="2656"/>
                    </a:cubicBezTo>
                    <a:cubicBezTo>
                      <a:pt x="1309" y="2700"/>
                      <a:pt x="1424" y="2732"/>
                      <a:pt x="1536" y="2732"/>
                    </a:cubicBezTo>
                    <a:cubicBezTo>
                      <a:pt x="1578" y="2732"/>
                      <a:pt x="1620" y="2728"/>
                      <a:pt x="1661" y="2717"/>
                    </a:cubicBezTo>
                    <a:cubicBezTo>
                      <a:pt x="1810" y="2680"/>
                      <a:pt x="1946" y="2566"/>
                      <a:pt x="2022" y="2430"/>
                    </a:cubicBezTo>
                    <a:cubicBezTo>
                      <a:pt x="2128" y="2249"/>
                      <a:pt x="2132" y="2027"/>
                      <a:pt x="2107" y="1817"/>
                    </a:cubicBezTo>
                    <a:cubicBezTo>
                      <a:pt x="2076" y="1551"/>
                      <a:pt x="1999" y="1304"/>
                      <a:pt x="1881" y="1071"/>
                    </a:cubicBezTo>
                    <a:cubicBezTo>
                      <a:pt x="1763" y="840"/>
                      <a:pt x="1609" y="620"/>
                      <a:pt x="1425" y="434"/>
                    </a:cubicBezTo>
                    <a:cubicBezTo>
                      <a:pt x="1280" y="286"/>
                      <a:pt x="1115" y="158"/>
                      <a:pt x="919" y="75"/>
                    </a:cubicBezTo>
                    <a:cubicBezTo>
                      <a:pt x="815" y="32"/>
                      <a:pt x="701" y="0"/>
                      <a:pt x="5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"/>
              <p:cNvSpPr/>
              <p:nvPr/>
            </p:nvSpPr>
            <p:spPr>
              <a:xfrm>
                <a:off x="4949467" y="1624344"/>
                <a:ext cx="390904" cy="479875"/>
              </a:xfrm>
              <a:custGeom>
                <a:avLst/>
                <a:gdLst/>
                <a:ahLst/>
                <a:cxnLst/>
                <a:rect l="l" t="t" r="r" b="b"/>
                <a:pathLst>
                  <a:path w="12535" h="15388" extrusionOk="0">
                    <a:moveTo>
                      <a:pt x="6262" y="1"/>
                    </a:moveTo>
                    <a:cubicBezTo>
                      <a:pt x="6073" y="1"/>
                      <a:pt x="5875" y="6"/>
                      <a:pt x="5690" y="21"/>
                    </a:cubicBezTo>
                    <a:cubicBezTo>
                      <a:pt x="5583" y="28"/>
                      <a:pt x="5473" y="37"/>
                      <a:pt x="5368" y="50"/>
                    </a:cubicBezTo>
                    <a:cubicBezTo>
                      <a:pt x="5264" y="60"/>
                      <a:pt x="5152" y="75"/>
                      <a:pt x="5049" y="89"/>
                    </a:cubicBezTo>
                    <a:cubicBezTo>
                      <a:pt x="4947" y="105"/>
                      <a:pt x="4833" y="123"/>
                      <a:pt x="4732" y="144"/>
                    </a:cubicBezTo>
                    <a:cubicBezTo>
                      <a:pt x="4630" y="162"/>
                      <a:pt x="4518" y="187"/>
                      <a:pt x="4419" y="210"/>
                    </a:cubicBezTo>
                    <a:cubicBezTo>
                      <a:pt x="4318" y="233"/>
                      <a:pt x="4209" y="261"/>
                      <a:pt x="4110" y="289"/>
                    </a:cubicBezTo>
                    <a:cubicBezTo>
                      <a:pt x="4012" y="316"/>
                      <a:pt x="3904" y="348"/>
                      <a:pt x="3806" y="381"/>
                    </a:cubicBezTo>
                    <a:cubicBezTo>
                      <a:pt x="3710" y="411"/>
                      <a:pt x="3604" y="448"/>
                      <a:pt x="3509" y="484"/>
                    </a:cubicBezTo>
                    <a:cubicBezTo>
                      <a:pt x="3415" y="520"/>
                      <a:pt x="3310" y="562"/>
                      <a:pt x="3217" y="601"/>
                    </a:cubicBezTo>
                    <a:cubicBezTo>
                      <a:pt x="3125" y="641"/>
                      <a:pt x="3023" y="687"/>
                      <a:pt x="2934" y="730"/>
                    </a:cubicBezTo>
                    <a:cubicBezTo>
                      <a:pt x="2843" y="773"/>
                      <a:pt x="2744" y="826"/>
                      <a:pt x="2656" y="874"/>
                    </a:cubicBezTo>
                    <a:cubicBezTo>
                      <a:pt x="2570" y="921"/>
                      <a:pt x="2477" y="974"/>
                      <a:pt x="2392" y="1028"/>
                    </a:cubicBezTo>
                    <a:cubicBezTo>
                      <a:pt x="2310" y="1078"/>
                      <a:pt x="2219" y="1137"/>
                      <a:pt x="2139" y="1190"/>
                    </a:cubicBezTo>
                    <a:cubicBezTo>
                      <a:pt x="2058" y="1246"/>
                      <a:pt x="1972" y="1309"/>
                      <a:pt x="1894" y="1368"/>
                    </a:cubicBezTo>
                    <a:cubicBezTo>
                      <a:pt x="1817" y="1427"/>
                      <a:pt x="1735" y="1496"/>
                      <a:pt x="1661" y="1560"/>
                    </a:cubicBezTo>
                    <a:cubicBezTo>
                      <a:pt x="1587" y="1624"/>
                      <a:pt x="1508" y="1696"/>
                      <a:pt x="1439" y="1762"/>
                    </a:cubicBezTo>
                    <a:cubicBezTo>
                      <a:pt x="1367" y="1830"/>
                      <a:pt x="1292" y="1908"/>
                      <a:pt x="1226" y="1979"/>
                    </a:cubicBezTo>
                    <a:cubicBezTo>
                      <a:pt x="1160" y="2053"/>
                      <a:pt x="1089" y="2132"/>
                      <a:pt x="1029" y="2209"/>
                    </a:cubicBezTo>
                    <a:cubicBezTo>
                      <a:pt x="966" y="2287"/>
                      <a:pt x="902" y="2372"/>
                      <a:pt x="843" y="2452"/>
                    </a:cubicBezTo>
                    <a:cubicBezTo>
                      <a:pt x="786" y="2533"/>
                      <a:pt x="728" y="2621"/>
                      <a:pt x="674" y="2705"/>
                    </a:cubicBezTo>
                    <a:cubicBezTo>
                      <a:pt x="622" y="2790"/>
                      <a:pt x="569" y="2882"/>
                      <a:pt x="521" y="2971"/>
                    </a:cubicBezTo>
                    <a:cubicBezTo>
                      <a:pt x="475" y="3059"/>
                      <a:pt x="428" y="3155"/>
                      <a:pt x="386" y="3246"/>
                    </a:cubicBezTo>
                    <a:cubicBezTo>
                      <a:pt x="346" y="3338"/>
                      <a:pt x="306" y="3437"/>
                      <a:pt x="271" y="3531"/>
                    </a:cubicBezTo>
                    <a:cubicBezTo>
                      <a:pt x="235" y="3626"/>
                      <a:pt x="204" y="3726"/>
                      <a:pt x="175" y="3824"/>
                    </a:cubicBezTo>
                    <a:cubicBezTo>
                      <a:pt x="146" y="3920"/>
                      <a:pt x="120" y="4022"/>
                      <a:pt x="99" y="4122"/>
                    </a:cubicBezTo>
                    <a:cubicBezTo>
                      <a:pt x="77" y="4221"/>
                      <a:pt x="60" y="4324"/>
                      <a:pt x="46" y="4428"/>
                    </a:cubicBezTo>
                    <a:cubicBezTo>
                      <a:pt x="31" y="4528"/>
                      <a:pt x="18" y="4632"/>
                      <a:pt x="11" y="4734"/>
                    </a:cubicBezTo>
                    <a:cubicBezTo>
                      <a:pt x="4" y="4837"/>
                      <a:pt x="1" y="4942"/>
                      <a:pt x="1" y="5043"/>
                    </a:cubicBezTo>
                    <a:lnTo>
                      <a:pt x="1" y="11810"/>
                    </a:lnTo>
                    <a:cubicBezTo>
                      <a:pt x="1" y="12819"/>
                      <a:pt x="828" y="13715"/>
                      <a:pt x="1723" y="14302"/>
                    </a:cubicBezTo>
                    <a:cubicBezTo>
                      <a:pt x="2179" y="14601"/>
                      <a:pt x="2649" y="14818"/>
                      <a:pt x="3137" y="14977"/>
                    </a:cubicBezTo>
                    <a:cubicBezTo>
                      <a:pt x="3940" y="15242"/>
                      <a:pt x="4783" y="15344"/>
                      <a:pt x="5645" y="15377"/>
                    </a:cubicBezTo>
                    <a:cubicBezTo>
                      <a:pt x="5831" y="15384"/>
                      <a:pt x="6018" y="15387"/>
                      <a:pt x="6205" y="15387"/>
                    </a:cubicBezTo>
                    <a:cubicBezTo>
                      <a:pt x="7773" y="15387"/>
                      <a:pt x="9374" y="15130"/>
                      <a:pt x="10699" y="14366"/>
                    </a:cubicBezTo>
                    <a:cubicBezTo>
                      <a:pt x="10934" y="14230"/>
                      <a:pt x="11162" y="14076"/>
                      <a:pt x="11383" y="13905"/>
                    </a:cubicBezTo>
                    <a:cubicBezTo>
                      <a:pt x="11820" y="13565"/>
                      <a:pt x="12149" y="13133"/>
                      <a:pt x="12369" y="12604"/>
                    </a:cubicBezTo>
                    <a:cubicBezTo>
                      <a:pt x="12480" y="12343"/>
                      <a:pt x="12535" y="12078"/>
                      <a:pt x="12535" y="11807"/>
                    </a:cubicBezTo>
                    <a:lnTo>
                      <a:pt x="12535" y="5042"/>
                    </a:lnTo>
                    <a:cubicBezTo>
                      <a:pt x="12524" y="5000"/>
                      <a:pt x="12523" y="4961"/>
                      <a:pt x="12523" y="4921"/>
                    </a:cubicBezTo>
                    <a:cubicBezTo>
                      <a:pt x="12519" y="4817"/>
                      <a:pt x="12513" y="4718"/>
                      <a:pt x="12503" y="4615"/>
                    </a:cubicBezTo>
                    <a:cubicBezTo>
                      <a:pt x="12491" y="4510"/>
                      <a:pt x="12480" y="4410"/>
                      <a:pt x="12461" y="4308"/>
                    </a:cubicBezTo>
                    <a:cubicBezTo>
                      <a:pt x="12444" y="4206"/>
                      <a:pt x="12424" y="4107"/>
                      <a:pt x="12398" y="4006"/>
                    </a:cubicBezTo>
                    <a:cubicBezTo>
                      <a:pt x="12373" y="3904"/>
                      <a:pt x="12346" y="3810"/>
                      <a:pt x="12316" y="3710"/>
                    </a:cubicBezTo>
                    <a:cubicBezTo>
                      <a:pt x="12283" y="3610"/>
                      <a:pt x="12248" y="3518"/>
                      <a:pt x="12211" y="3418"/>
                    </a:cubicBezTo>
                    <a:cubicBezTo>
                      <a:pt x="12172" y="3322"/>
                      <a:pt x="12135" y="3230"/>
                      <a:pt x="12087" y="3137"/>
                    </a:cubicBezTo>
                    <a:cubicBezTo>
                      <a:pt x="12043" y="3042"/>
                      <a:pt x="11995" y="2956"/>
                      <a:pt x="11944" y="2864"/>
                    </a:cubicBezTo>
                    <a:cubicBezTo>
                      <a:pt x="11892" y="2772"/>
                      <a:pt x="11842" y="2688"/>
                      <a:pt x="11784" y="2599"/>
                    </a:cubicBezTo>
                    <a:cubicBezTo>
                      <a:pt x="11727" y="2511"/>
                      <a:pt x="11669" y="2431"/>
                      <a:pt x="11606" y="2346"/>
                    </a:cubicBezTo>
                    <a:cubicBezTo>
                      <a:pt x="11543" y="2261"/>
                      <a:pt x="11482" y="2186"/>
                      <a:pt x="11413" y="2106"/>
                    </a:cubicBezTo>
                    <a:cubicBezTo>
                      <a:pt x="11344" y="2027"/>
                      <a:pt x="11279" y="1952"/>
                      <a:pt x="11205" y="1877"/>
                    </a:cubicBezTo>
                    <a:cubicBezTo>
                      <a:pt x="11131" y="1801"/>
                      <a:pt x="11061" y="1734"/>
                      <a:pt x="10982" y="1662"/>
                    </a:cubicBezTo>
                    <a:cubicBezTo>
                      <a:pt x="10906" y="1590"/>
                      <a:pt x="10829" y="1527"/>
                      <a:pt x="10747" y="1459"/>
                    </a:cubicBezTo>
                    <a:cubicBezTo>
                      <a:pt x="10664" y="1391"/>
                      <a:pt x="10586" y="1332"/>
                      <a:pt x="10500" y="1269"/>
                    </a:cubicBezTo>
                    <a:cubicBezTo>
                      <a:pt x="10414" y="1207"/>
                      <a:pt x="10333" y="1153"/>
                      <a:pt x="10244" y="1094"/>
                    </a:cubicBezTo>
                    <a:cubicBezTo>
                      <a:pt x="10154" y="1036"/>
                      <a:pt x="10069" y="985"/>
                      <a:pt x="9975" y="931"/>
                    </a:cubicBezTo>
                    <a:cubicBezTo>
                      <a:pt x="9885" y="878"/>
                      <a:pt x="9800" y="834"/>
                      <a:pt x="9705" y="785"/>
                    </a:cubicBezTo>
                    <a:cubicBezTo>
                      <a:pt x="9609" y="736"/>
                      <a:pt x="9523" y="694"/>
                      <a:pt x="9426" y="651"/>
                    </a:cubicBezTo>
                    <a:cubicBezTo>
                      <a:pt x="9327" y="608"/>
                      <a:pt x="9239" y="570"/>
                      <a:pt x="9140" y="532"/>
                    </a:cubicBezTo>
                    <a:cubicBezTo>
                      <a:pt x="9040" y="491"/>
                      <a:pt x="8950" y="457"/>
                      <a:pt x="8847" y="421"/>
                    </a:cubicBezTo>
                    <a:cubicBezTo>
                      <a:pt x="8745" y="385"/>
                      <a:pt x="8653" y="356"/>
                      <a:pt x="8548" y="326"/>
                    </a:cubicBezTo>
                    <a:cubicBezTo>
                      <a:pt x="8441" y="296"/>
                      <a:pt x="8349" y="269"/>
                      <a:pt x="8242" y="244"/>
                    </a:cubicBezTo>
                    <a:cubicBezTo>
                      <a:pt x="8135" y="217"/>
                      <a:pt x="8040" y="195"/>
                      <a:pt x="7933" y="172"/>
                    </a:cubicBezTo>
                    <a:cubicBezTo>
                      <a:pt x="7825" y="148"/>
                      <a:pt x="7728" y="131"/>
                      <a:pt x="7621" y="112"/>
                    </a:cubicBezTo>
                    <a:cubicBezTo>
                      <a:pt x="7513" y="95"/>
                      <a:pt x="7412" y="79"/>
                      <a:pt x="7301" y="66"/>
                    </a:cubicBezTo>
                    <a:cubicBezTo>
                      <a:pt x="7194" y="52"/>
                      <a:pt x="7092" y="40"/>
                      <a:pt x="6982" y="31"/>
                    </a:cubicBezTo>
                    <a:cubicBezTo>
                      <a:pt x="6765" y="11"/>
                      <a:pt x="6557" y="3"/>
                      <a:pt x="6337" y="1"/>
                    </a:cubicBezTo>
                    <a:cubicBezTo>
                      <a:pt x="6312" y="1"/>
                      <a:pt x="6287" y="1"/>
                      <a:pt x="6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"/>
              <p:cNvSpPr/>
              <p:nvPr/>
            </p:nvSpPr>
            <p:spPr>
              <a:xfrm>
                <a:off x="5069091" y="1652815"/>
                <a:ext cx="151029" cy="86133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2762" extrusionOk="0">
                    <a:moveTo>
                      <a:pt x="2440" y="1"/>
                    </a:moveTo>
                    <a:cubicBezTo>
                      <a:pt x="2351" y="1"/>
                      <a:pt x="2263" y="4"/>
                      <a:pt x="2174" y="10"/>
                    </a:cubicBezTo>
                    <a:cubicBezTo>
                      <a:pt x="1769" y="37"/>
                      <a:pt x="1361" y="125"/>
                      <a:pt x="965" y="293"/>
                    </a:cubicBezTo>
                    <a:cubicBezTo>
                      <a:pt x="652" y="428"/>
                      <a:pt x="343" y="614"/>
                      <a:pt x="180" y="901"/>
                    </a:cubicBezTo>
                    <a:cubicBezTo>
                      <a:pt x="19" y="1184"/>
                      <a:pt x="1" y="1568"/>
                      <a:pt x="149" y="1856"/>
                    </a:cubicBezTo>
                    <a:cubicBezTo>
                      <a:pt x="333" y="2217"/>
                      <a:pt x="777" y="2429"/>
                      <a:pt x="1200" y="2564"/>
                    </a:cubicBezTo>
                    <a:cubicBezTo>
                      <a:pt x="1618" y="2701"/>
                      <a:pt x="2014" y="2761"/>
                      <a:pt x="2408" y="2761"/>
                    </a:cubicBezTo>
                    <a:cubicBezTo>
                      <a:pt x="2495" y="2761"/>
                      <a:pt x="2582" y="2758"/>
                      <a:pt x="2669" y="2753"/>
                    </a:cubicBezTo>
                    <a:cubicBezTo>
                      <a:pt x="3074" y="2725"/>
                      <a:pt x="3480" y="2636"/>
                      <a:pt x="3877" y="2468"/>
                    </a:cubicBezTo>
                    <a:cubicBezTo>
                      <a:pt x="3956" y="2436"/>
                      <a:pt x="4035" y="2398"/>
                      <a:pt x="4111" y="2357"/>
                    </a:cubicBezTo>
                    <a:cubicBezTo>
                      <a:pt x="4340" y="2234"/>
                      <a:pt x="4541" y="2077"/>
                      <a:pt x="4663" y="1863"/>
                    </a:cubicBezTo>
                    <a:cubicBezTo>
                      <a:pt x="4824" y="1578"/>
                      <a:pt x="4843" y="1196"/>
                      <a:pt x="4695" y="908"/>
                    </a:cubicBezTo>
                    <a:cubicBezTo>
                      <a:pt x="4512" y="547"/>
                      <a:pt x="4066" y="333"/>
                      <a:pt x="3644" y="197"/>
                    </a:cubicBezTo>
                    <a:cubicBezTo>
                      <a:pt x="3227" y="62"/>
                      <a:pt x="2832" y="1"/>
                      <a:pt x="2440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"/>
              <p:cNvSpPr/>
              <p:nvPr/>
            </p:nvSpPr>
            <p:spPr>
              <a:xfrm>
                <a:off x="4949249" y="1624219"/>
                <a:ext cx="311289" cy="446039"/>
              </a:xfrm>
              <a:custGeom>
                <a:avLst/>
                <a:gdLst/>
                <a:ahLst/>
                <a:cxnLst/>
                <a:rect l="l" t="t" r="r" b="b"/>
                <a:pathLst>
                  <a:path w="9982" h="14303" extrusionOk="0">
                    <a:moveTo>
                      <a:pt x="6283" y="1"/>
                    </a:moveTo>
                    <a:cubicBezTo>
                      <a:pt x="6087" y="1"/>
                      <a:pt x="5882" y="8"/>
                      <a:pt x="5690" y="21"/>
                    </a:cubicBezTo>
                    <a:cubicBezTo>
                      <a:pt x="5586" y="28"/>
                      <a:pt x="5474" y="40"/>
                      <a:pt x="5368" y="50"/>
                    </a:cubicBezTo>
                    <a:cubicBezTo>
                      <a:pt x="5264" y="61"/>
                      <a:pt x="5152" y="76"/>
                      <a:pt x="5048" y="90"/>
                    </a:cubicBezTo>
                    <a:cubicBezTo>
                      <a:pt x="4946" y="106"/>
                      <a:pt x="4834" y="123"/>
                      <a:pt x="4732" y="143"/>
                    </a:cubicBezTo>
                    <a:cubicBezTo>
                      <a:pt x="4631" y="163"/>
                      <a:pt x="4519" y="186"/>
                      <a:pt x="4419" y="209"/>
                    </a:cubicBezTo>
                    <a:cubicBezTo>
                      <a:pt x="4318" y="234"/>
                      <a:pt x="4209" y="263"/>
                      <a:pt x="4110" y="288"/>
                    </a:cubicBezTo>
                    <a:cubicBezTo>
                      <a:pt x="4012" y="316"/>
                      <a:pt x="3904" y="349"/>
                      <a:pt x="3806" y="380"/>
                    </a:cubicBezTo>
                    <a:cubicBezTo>
                      <a:pt x="3710" y="411"/>
                      <a:pt x="3604" y="449"/>
                      <a:pt x="3509" y="485"/>
                    </a:cubicBezTo>
                    <a:cubicBezTo>
                      <a:pt x="3414" y="521"/>
                      <a:pt x="3310" y="562"/>
                      <a:pt x="3217" y="602"/>
                    </a:cubicBezTo>
                    <a:cubicBezTo>
                      <a:pt x="3125" y="641"/>
                      <a:pt x="3023" y="688"/>
                      <a:pt x="2934" y="731"/>
                    </a:cubicBezTo>
                    <a:cubicBezTo>
                      <a:pt x="2843" y="776"/>
                      <a:pt x="2744" y="826"/>
                      <a:pt x="2656" y="875"/>
                    </a:cubicBezTo>
                    <a:cubicBezTo>
                      <a:pt x="2570" y="921"/>
                      <a:pt x="2476" y="976"/>
                      <a:pt x="2392" y="1027"/>
                    </a:cubicBezTo>
                    <a:cubicBezTo>
                      <a:pt x="2310" y="1078"/>
                      <a:pt x="2219" y="1135"/>
                      <a:pt x="2139" y="1191"/>
                    </a:cubicBezTo>
                    <a:cubicBezTo>
                      <a:pt x="2058" y="1247"/>
                      <a:pt x="1973" y="1309"/>
                      <a:pt x="1894" y="1370"/>
                    </a:cubicBezTo>
                    <a:cubicBezTo>
                      <a:pt x="1817" y="1428"/>
                      <a:pt x="1735" y="1496"/>
                      <a:pt x="1660" y="1559"/>
                    </a:cubicBezTo>
                    <a:cubicBezTo>
                      <a:pt x="1587" y="1623"/>
                      <a:pt x="1507" y="1694"/>
                      <a:pt x="1437" y="1762"/>
                    </a:cubicBezTo>
                    <a:cubicBezTo>
                      <a:pt x="1365" y="1831"/>
                      <a:pt x="1292" y="1909"/>
                      <a:pt x="1226" y="1981"/>
                    </a:cubicBezTo>
                    <a:cubicBezTo>
                      <a:pt x="1160" y="2054"/>
                      <a:pt x="1091" y="2133"/>
                      <a:pt x="1029" y="2211"/>
                    </a:cubicBezTo>
                    <a:cubicBezTo>
                      <a:pt x="965" y="2287"/>
                      <a:pt x="901" y="2372"/>
                      <a:pt x="843" y="2452"/>
                    </a:cubicBezTo>
                    <a:cubicBezTo>
                      <a:pt x="786" y="2534"/>
                      <a:pt x="727" y="2622"/>
                      <a:pt x="674" y="2707"/>
                    </a:cubicBezTo>
                    <a:cubicBezTo>
                      <a:pt x="620" y="2793"/>
                      <a:pt x="569" y="2883"/>
                      <a:pt x="521" y="2973"/>
                    </a:cubicBezTo>
                    <a:cubicBezTo>
                      <a:pt x="475" y="3060"/>
                      <a:pt x="426" y="3155"/>
                      <a:pt x="386" y="3247"/>
                    </a:cubicBezTo>
                    <a:cubicBezTo>
                      <a:pt x="347" y="3339"/>
                      <a:pt x="307" y="3437"/>
                      <a:pt x="271" y="3530"/>
                    </a:cubicBezTo>
                    <a:cubicBezTo>
                      <a:pt x="235" y="3627"/>
                      <a:pt x="203" y="3727"/>
                      <a:pt x="175" y="3824"/>
                    </a:cubicBezTo>
                    <a:cubicBezTo>
                      <a:pt x="146" y="3921"/>
                      <a:pt x="120" y="4023"/>
                      <a:pt x="99" y="4123"/>
                    </a:cubicBezTo>
                    <a:cubicBezTo>
                      <a:pt x="77" y="4223"/>
                      <a:pt x="60" y="4327"/>
                      <a:pt x="45" y="4427"/>
                    </a:cubicBezTo>
                    <a:cubicBezTo>
                      <a:pt x="30" y="4528"/>
                      <a:pt x="18" y="4633"/>
                      <a:pt x="11" y="4735"/>
                    </a:cubicBezTo>
                    <a:cubicBezTo>
                      <a:pt x="4" y="4836"/>
                      <a:pt x="1" y="4942"/>
                      <a:pt x="1" y="5044"/>
                    </a:cubicBezTo>
                    <a:lnTo>
                      <a:pt x="1" y="11810"/>
                    </a:lnTo>
                    <a:cubicBezTo>
                      <a:pt x="1" y="12820"/>
                      <a:pt x="829" y="13715"/>
                      <a:pt x="1723" y="14303"/>
                    </a:cubicBezTo>
                    <a:lnTo>
                      <a:pt x="1893" y="5950"/>
                    </a:lnTo>
                    <a:cubicBezTo>
                      <a:pt x="1893" y="5950"/>
                      <a:pt x="1880" y="4482"/>
                      <a:pt x="5004" y="3277"/>
                    </a:cubicBezTo>
                    <a:cubicBezTo>
                      <a:pt x="7136" y="2456"/>
                      <a:pt x="7718" y="1529"/>
                      <a:pt x="7718" y="1529"/>
                    </a:cubicBezTo>
                    <a:cubicBezTo>
                      <a:pt x="7727" y="1477"/>
                      <a:pt x="8371" y="813"/>
                      <a:pt x="9293" y="813"/>
                    </a:cubicBezTo>
                    <a:cubicBezTo>
                      <a:pt x="9508" y="813"/>
                      <a:pt x="9739" y="849"/>
                      <a:pt x="9981" y="938"/>
                    </a:cubicBezTo>
                    <a:cubicBezTo>
                      <a:pt x="9889" y="885"/>
                      <a:pt x="9804" y="840"/>
                      <a:pt x="9704" y="784"/>
                    </a:cubicBezTo>
                    <a:cubicBezTo>
                      <a:pt x="9609" y="737"/>
                      <a:pt x="9522" y="695"/>
                      <a:pt x="9426" y="652"/>
                    </a:cubicBezTo>
                    <a:cubicBezTo>
                      <a:pt x="9328" y="609"/>
                      <a:pt x="9241" y="572"/>
                      <a:pt x="9140" y="531"/>
                    </a:cubicBezTo>
                    <a:cubicBezTo>
                      <a:pt x="9039" y="493"/>
                      <a:pt x="8950" y="458"/>
                      <a:pt x="8847" y="422"/>
                    </a:cubicBezTo>
                    <a:cubicBezTo>
                      <a:pt x="8743" y="388"/>
                      <a:pt x="8653" y="357"/>
                      <a:pt x="8546" y="327"/>
                    </a:cubicBezTo>
                    <a:cubicBezTo>
                      <a:pt x="8441" y="296"/>
                      <a:pt x="8348" y="271"/>
                      <a:pt x="8241" y="244"/>
                    </a:cubicBezTo>
                    <a:cubicBezTo>
                      <a:pt x="8135" y="215"/>
                      <a:pt x="8040" y="194"/>
                      <a:pt x="7932" y="172"/>
                    </a:cubicBezTo>
                    <a:cubicBezTo>
                      <a:pt x="7826" y="149"/>
                      <a:pt x="7727" y="130"/>
                      <a:pt x="7619" y="113"/>
                    </a:cubicBezTo>
                    <a:cubicBezTo>
                      <a:pt x="7511" y="94"/>
                      <a:pt x="7410" y="79"/>
                      <a:pt x="7301" y="66"/>
                    </a:cubicBezTo>
                    <a:cubicBezTo>
                      <a:pt x="7193" y="51"/>
                      <a:pt x="7091" y="41"/>
                      <a:pt x="6982" y="32"/>
                    </a:cubicBezTo>
                    <a:cubicBezTo>
                      <a:pt x="6764" y="12"/>
                      <a:pt x="6557" y="4"/>
                      <a:pt x="6337" y="1"/>
                    </a:cubicBezTo>
                    <a:cubicBezTo>
                      <a:pt x="6319" y="1"/>
                      <a:pt x="6301" y="1"/>
                      <a:pt x="628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"/>
              <p:cNvSpPr/>
              <p:nvPr/>
            </p:nvSpPr>
            <p:spPr>
              <a:xfrm>
                <a:off x="5219961" y="1724103"/>
                <a:ext cx="79303" cy="344688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11053" extrusionOk="0">
                    <a:moveTo>
                      <a:pt x="26" y="1"/>
                    </a:moveTo>
                    <a:lnTo>
                      <a:pt x="0" y="61"/>
                    </a:lnTo>
                    <a:cubicBezTo>
                      <a:pt x="847" y="598"/>
                      <a:pt x="1549" y="1296"/>
                      <a:pt x="1766" y="2173"/>
                    </a:cubicBezTo>
                    <a:cubicBezTo>
                      <a:pt x="1826" y="2382"/>
                      <a:pt x="1869" y="2610"/>
                      <a:pt x="1865" y="2803"/>
                    </a:cubicBezTo>
                    <a:lnTo>
                      <a:pt x="1879" y="3552"/>
                    </a:lnTo>
                    <a:lnTo>
                      <a:pt x="1940" y="5053"/>
                    </a:lnTo>
                    <a:cubicBezTo>
                      <a:pt x="1999" y="7053"/>
                      <a:pt x="2075" y="9052"/>
                      <a:pt x="2170" y="11051"/>
                    </a:cubicBezTo>
                    <a:lnTo>
                      <a:pt x="2170" y="11052"/>
                    </a:lnTo>
                    <a:lnTo>
                      <a:pt x="2236" y="11052"/>
                    </a:lnTo>
                    <a:cubicBezTo>
                      <a:pt x="2332" y="9054"/>
                      <a:pt x="2407" y="7056"/>
                      <a:pt x="2466" y="5060"/>
                    </a:cubicBezTo>
                    <a:lnTo>
                      <a:pt x="2528" y="3562"/>
                    </a:lnTo>
                    <a:lnTo>
                      <a:pt x="2542" y="2813"/>
                    </a:lnTo>
                    <a:cubicBezTo>
                      <a:pt x="2536" y="2504"/>
                      <a:pt x="2476" y="2238"/>
                      <a:pt x="2384" y="1972"/>
                    </a:cubicBezTo>
                    <a:cubicBezTo>
                      <a:pt x="1990" y="914"/>
                      <a:pt x="1024" y="195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"/>
              <p:cNvSpPr/>
              <p:nvPr/>
            </p:nvSpPr>
            <p:spPr>
              <a:xfrm>
                <a:off x="5046856" y="1210870"/>
                <a:ext cx="195468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6268" h="2761" extrusionOk="0">
                    <a:moveTo>
                      <a:pt x="6267" y="1"/>
                    </a:moveTo>
                    <a:cubicBezTo>
                      <a:pt x="6267" y="120"/>
                      <a:pt x="6247" y="238"/>
                      <a:pt x="6204" y="357"/>
                    </a:cubicBezTo>
                    <a:cubicBezTo>
                      <a:pt x="6165" y="474"/>
                      <a:pt x="6105" y="587"/>
                      <a:pt x="6026" y="696"/>
                    </a:cubicBezTo>
                    <a:cubicBezTo>
                      <a:pt x="5967" y="780"/>
                      <a:pt x="5896" y="860"/>
                      <a:pt x="5817" y="935"/>
                    </a:cubicBezTo>
                    <a:cubicBezTo>
                      <a:pt x="5790" y="962"/>
                      <a:pt x="5764" y="985"/>
                      <a:pt x="5735" y="1011"/>
                    </a:cubicBezTo>
                    <a:cubicBezTo>
                      <a:pt x="5620" y="1108"/>
                      <a:pt x="5491" y="1201"/>
                      <a:pt x="5344" y="1284"/>
                    </a:cubicBezTo>
                    <a:cubicBezTo>
                      <a:pt x="5271" y="1325"/>
                      <a:pt x="5196" y="1365"/>
                      <a:pt x="5117" y="1402"/>
                    </a:cubicBezTo>
                    <a:cubicBezTo>
                      <a:pt x="5038" y="1440"/>
                      <a:pt x="4955" y="1476"/>
                      <a:pt x="4870" y="1509"/>
                    </a:cubicBezTo>
                    <a:cubicBezTo>
                      <a:pt x="4787" y="1542"/>
                      <a:pt x="4697" y="1572"/>
                      <a:pt x="4608" y="1599"/>
                    </a:cubicBezTo>
                    <a:cubicBezTo>
                      <a:pt x="4516" y="1628"/>
                      <a:pt x="4423" y="1653"/>
                      <a:pt x="4328" y="1676"/>
                    </a:cubicBezTo>
                    <a:cubicBezTo>
                      <a:pt x="4280" y="1687"/>
                      <a:pt x="4233" y="1697"/>
                      <a:pt x="4186" y="1707"/>
                    </a:cubicBezTo>
                    <a:cubicBezTo>
                      <a:pt x="4042" y="1737"/>
                      <a:pt x="3891" y="1760"/>
                      <a:pt x="3740" y="1779"/>
                    </a:cubicBezTo>
                    <a:cubicBezTo>
                      <a:pt x="3539" y="1802"/>
                      <a:pt x="3335" y="1815"/>
                      <a:pt x="3129" y="1815"/>
                    </a:cubicBezTo>
                    <a:cubicBezTo>
                      <a:pt x="2925" y="1815"/>
                      <a:pt x="2719" y="1802"/>
                      <a:pt x="2518" y="1779"/>
                    </a:cubicBezTo>
                    <a:cubicBezTo>
                      <a:pt x="2318" y="1755"/>
                      <a:pt x="1930" y="1676"/>
                      <a:pt x="1930" y="1676"/>
                    </a:cubicBezTo>
                    <a:cubicBezTo>
                      <a:pt x="1742" y="1630"/>
                      <a:pt x="1560" y="1573"/>
                      <a:pt x="1389" y="1509"/>
                    </a:cubicBezTo>
                    <a:cubicBezTo>
                      <a:pt x="1348" y="1493"/>
                      <a:pt x="1309" y="1477"/>
                      <a:pt x="1269" y="1460"/>
                    </a:cubicBezTo>
                    <a:cubicBezTo>
                      <a:pt x="1154" y="1410"/>
                      <a:pt x="1043" y="1356"/>
                      <a:pt x="941" y="1297"/>
                    </a:cubicBezTo>
                    <a:cubicBezTo>
                      <a:pt x="934" y="1292"/>
                      <a:pt x="924" y="1287"/>
                      <a:pt x="915" y="1283"/>
                    </a:cubicBezTo>
                    <a:cubicBezTo>
                      <a:pt x="771" y="1200"/>
                      <a:pt x="640" y="1108"/>
                      <a:pt x="527" y="1010"/>
                    </a:cubicBezTo>
                    <a:cubicBezTo>
                      <a:pt x="413" y="911"/>
                      <a:pt x="317" y="806"/>
                      <a:pt x="238" y="696"/>
                    </a:cubicBezTo>
                    <a:cubicBezTo>
                      <a:pt x="160" y="587"/>
                      <a:pt x="100" y="472"/>
                      <a:pt x="60" y="357"/>
                    </a:cubicBezTo>
                    <a:cubicBezTo>
                      <a:pt x="25" y="257"/>
                      <a:pt x="9" y="149"/>
                      <a:pt x="6" y="44"/>
                    </a:cubicBezTo>
                    <a:lnTo>
                      <a:pt x="1" y="955"/>
                    </a:lnTo>
                    <a:cubicBezTo>
                      <a:pt x="1" y="1073"/>
                      <a:pt x="22" y="1192"/>
                      <a:pt x="61" y="1307"/>
                    </a:cubicBezTo>
                    <a:cubicBezTo>
                      <a:pt x="72" y="1338"/>
                      <a:pt x="87" y="1368"/>
                      <a:pt x="100" y="1401"/>
                    </a:cubicBezTo>
                    <a:cubicBezTo>
                      <a:pt x="137" y="1483"/>
                      <a:pt x="183" y="1566"/>
                      <a:pt x="241" y="1645"/>
                    </a:cubicBezTo>
                    <a:cubicBezTo>
                      <a:pt x="318" y="1755"/>
                      <a:pt x="416" y="1860"/>
                      <a:pt x="531" y="1957"/>
                    </a:cubicBezTo>
                    <a:cubicBezTo>
                      <a:pt x="643" y="2055"/>
                      <a:pt x="773" y="2149"/>
                      <a:pt x="919" y="2230"/>
                    </a:cubicBezTo>
                    <a:cubicBezTo>
                      <a:pt x="1027" y="2292"/>
                      <a:pt x="1142" y="2351"/>
                      <a:pt x="1264" y="2403"/>
                    </a:cubicBezTo>
                    <a:cubicBezTo>
                      <a:pt x="1307" y="2422"/>
                      <a:pt x="1351" y="2439"/>
                      <a:pt x="1394" y="2456"/>
                    </a:cubicBezTo>
                    <a:cubicBezTo>
                      <a:pt x="1563" y="2521"/>
                      <a:pt x="1746" y="2578"/>
                      <a:pt x="1934" y="2623"/>
                    </a:cubicBezTo>
                    <a:cubicBezTo>
                      <a:pt x="2124" y="2668"/>
                      <a:pt x="2321" y="2702"/>
                      <a:pt x="2522" y="2725"/>
                    </a:cubicBezTo>
                    <a:cubicBezTo>
                      <a:pt x="2723" y="2748"/>
                      <a:pt x="2928" y="2761"/>
                      <a:pt x="3133" y="2761"/>
                    </a:cubicBezTo>
                    <a:cubicBezTo>
                      <a:pt x="3337" y="2761"/>
                      <a:pt x="3543" y="2748"/>
                      <a:pt x="3744" y="2725"/>
                    </a:cubicBezTo>
                    <a:cubicBezTo>
                      <a:pt x="3946" y="2702"/>
                      <a:pt x="4141" y="2668"/>
                      <a:pt x="4332" y="2623"/>
                    </a:cubicBezTo>
                    <a:cubicBezTo>
                      <a:pt x="4521" y="2578"/>
                      <a:pt x="4702" y="2522"/>
                      <a:pt x="4873" y="2456"/>
                    </a:cubicBezTo>
                    <a:cubicBezTo>
                      <a:pt x="5044" y="2391"/>
                      <a:pt x="5201" y="2315"/>
                      <a:pt x="5347" y="2230"/>
                    </a:cubicBezTo>
                    <a:cubicBezTo>
                      <a:pt x="5492" y="2149"/>
                      <a:pt x="5622" y="2057"/>
                      <a:pt x="5737" y="1957"/>
                    </a:cubicBezTo>
                    <a:cubicBezTo>
                      <a:pt x="5852" y="1860"/>
                      <a:pt x="5950" y="1755"/>
                      <a:pt x="6026" y="1645"/>
                    </a:cubicBezTo>
                    <a:cubicBezTo>
                      <a:pt x="6076" y="1576"/>
                      <a:pt x="6118" y="1507"/>
                      <a:pt x="6152" y="1435"/>
                    </a:cubicBezTo>
                    <a:cubicBezTo>
                      <a:pt x="6158" y="1423"/>
                      <a:pt x="6162" y="1410"/>
                      <a:pt x="6168" y="1400"/>
                    </a:cubicBezTo>
                    <a:cubicBezTo>
                      <a:pt x="6183" y="1368"/>
                      <a:pt x="6195" y="1338"/>
                      <a:pt x="6206" y="1306"/>
                    </a:cubicBezTo>
                    <a:cubicBezTo>
                      <a:pt x="6247" y="1191"/>
                      <a:pt x="6267" y="1072"/>
                      <a:pt x="6267" y="954"/>
                    </a:cubicBezTo>
                    <a:lnTo>
                      <a:pt x="62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"/>
              <p:cNvSpPr/>
              <p:nvPr/>
            </p:nvSpPr>
            <p:spPr>
              <a:xfrm>
                <a:off x="5066128" y="1165372"/>
                <a:ext cx="157016" cy="55852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1791" extrusionOk="0">
                    <a:moveTo>
                      <a:pt x="2517" y="0"/>
                    </a:moveTo>
                    <a:cubicBezTo>
                      <a:pt x="2187" y="0"/>
                      <a:pt x="1857" y="39"/>
                      <a:pt x="1553" y="113"/>
                    </a:cubicBezTo>
                    <a:cubicBezTo>
                      <a:pt x="1247" y="184"/>
                      <a:pt x="967" y="292"/>
                      <a:pt x="735" y="427"/>
                    </a:cubicBezTo>
                    <a:cubicBezTo>
                      <a:pt x="561" y="529"/>
                      <a:pt x="412" y="645"/>
                      <a:pt x="295" y="770"/>
                    </a:cubicBezTo>
                    <a:cubicBezTo>
                      <a:pt x="275" y="791"/>
                      <a:pt x="258" y="813"/>
                      <a:pt x="239" y="834"/>
                    </a:cubicBezTo>
                    <a:cubicBezTo>
                      <a:pt x="222" y="856"/>
                      <a:pt x="205" y="877"/>
                      <a:pt x="189" y="899"/>
                    </a:cubicBezTo>
                    <a:cubicBezTo>
                      <a:pt x="159" y="945"/>
                      <a:pt x="130" y="990"/>
                      <a:pt x="107" y="1034"/>
                    </a:cubicBezTo>
                    <a:cubicBezTo>
                      <a:pt x="84" y="1079"/>
                      <a:pt x="64" y="1126"/>
                      <a:pt x="48" y="1172"/>
                    </a:cubicBezTo>
                    <a:cubicBezTo>
                      <a:pt x="24" y="1243"/>
                      <a:pt x="8" y="1313"/>
                      <a:pt x="2" y="1385"/>
                    </a:cubicBezTo>
                    <a:cubicBezTo>
                      <a:pt x="1" y="1409"/>
                      <a:pt x="1" y="1434"/>
                      <a:pt x="1" y="1457"/>
                    </a:cubicBezTo>
                    <a:cubicBezTo>
                      <a:pt x="1" y="1481"/>
                      <a:pt x="1" y="1506"/>
                      <a:pt x="2" y="1529"/>
                    </a:cubicBezTo>
                    <a:cubicBezTo>
                      <a:pt x="8" y="1601"/>
                      <a:pt x="24" y="1671"/>
                      <a:pt x="48" y="1740"/>
                    </a:cubicBezTo>
                    <a:cubicBezTo>
                      <a:pt x="53" y="1757"/>
                      <a:pt x="60" y="1773"/>
                      <a:pt x="65" y="1787"/>
                    </a:cubicBezTo>
                    <a:cubicBezTo>
                      <a:pt x="96" y="1710"/>
                      <a:pt x="139" y="1636"/>
                      <a:pt x="192" y="1563"/>
                    </a:cubicBezTo>
                    <a:cubicBezTo>
                      <a:pt x="317" y="1388"/>
                      <a:pt x="504" y="1227"/>
                      <a:pt x="737" y="1092"/>
                    </a:cubicBezTo>
                    <a:cubicBezTo>
                      <a:pt x="970" y="956"/>
                      <a:pt x="1250" y="849"/>
                      <a:pt x="1553" y="777"/>
                    </a:cubicBezTo>
                    <a:cubicBezTo>
                      <a:pt x="1857" y="703"/>
                      <a:pt x="2187" y="666"/>
                      <a:pt x="2517" y="666"/>
                    </a:cubicBezTo>
                    <a:cubicBezTo>
                      <a:pt x="2846" y="666"/>
                      <a:pt x="3175" y="703"/>
                      <a:pt x="3480" y="777"/>
                    </a:cubicBezTo>
                    <a:cubicBezTo>
                      <a:pt x="3714" y="833"/>
                      <a:pt x="3933" y="910"/>
                      <a:pt x="4127" y="1004"/>
                    </a:cubicBezTo>
                    <a:cubicBezTo>
                      <a:pt x="4186" y="1033"/>
                      <a:pt x="4243" y="1061"/>
                      <a:pt x="4298" y="1093"/>
                    </a:cubicBezTo>
                    <a:cubicBezTo>
                      <a:pt x="4529" y="1227"/>
                      <a:pt x="4716" y="1388"/>
                      <a:pt x="4841" y="1565"/>
                    </a:cubicBezTo>
                    <a:cubicBezTo>
                      <a:pt x="4895" y="1638"/>
                      <a:pt x="4938" y="1713"/>
                      <a:pt x="4968" y="1790"/>
                    </a:cubicBezTo>
                    <a:cubicBezTo>
                      <a:pt x="4984" y="1753"/>
                      <a:pt x="4997" y="1713"/>
                      <a:pt x="5008" y="1674"/>
                    </a:cubicBezTo>
                    <a:cubicBezTo>
                      <a:pt x="5025" y="1603"/>
                      <a:pt x="5034" y="1532"/>
                      <a:pt x="5034" y="1460"/>
                    </a:cubicBezTo>
                    <a:cubicBezTo>
                      <a:pt x="5034" y="1389"/>
                      <a:pt x="5025" y="1317"/>
                      <a:pt x="5010" y="1244"/>
                    </a:cubicBezTo>
                    <a:cubicBezTo>
                      <a:pt x="4997" y="1198"/>
                      <a:pt x="4981" y="1151"/>
                      <a:pt x="4961" y="1105"/>
                    </a:cubicBezTo>
                    <a:cubicBezTo>
                      <a:pt x="4941" y="1057"/>
                      <a:pt x="4918" y="1013"/>
                      <a:pt x="4889" y="968"/>
                    </a:cubicBezTo>
                    <a:cubicBezTo>
                      <a:pt x="4874" y="945"/>
                      <a:pt x="4860" y="922"/>
                      <a:pt x="4844" y="902"/>
                    </a:cubicBezTo>
                    <a:cubicBezTo>
                      <a:pt x="4811" y="856"/>
                      <a:pt x="4775" y="813"/>
                      <a:pt x="4738" y="772"/>
                    </a:cubicBezTo>
                    <a:cubicBezTo>
                      <a:pt x="4621" y="646"/>
                      <a:pt x="4472" y="529"/>
                      <a:pt x="4298" y="429"/>
                    </a:cubicBezTo>
                    <a:cubicBezTo>
                      <a:pt x="4242" y="396"/>
                      <a:pt x="4186" y="367"/>
                      <a:pt x="4127" y="338"/>
                    </a:cubicBezTo>
                    <a:cubicBezTo>
                      <a:pt x="3933" y="245"/>
                      <a:pt x="3714" y="169"/>
                      <a:pt x="3480" y="113"/>
                    </a:cubicBezTo>
                    <a:cubicBezTo>
                      <a:pt x="3177" y="39"/>
                      <a:pt x="2847" y="0"/>
                      <a:pt x="2517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"/>
              <p:cNvSpPr/>
              <p:nvPr/>
            </p:nvSpPr>
            <p:spPr>
              <a:xfrm>
                <a:off x="5068155" y="1186359"/>
                <a:ext cx="152900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4903" h="2244" extrusionOk="0">
                    <a:moveTo>
                      <a:pt x="2452" y="0"/>
                    </a:moveTo>
                    <a:cubicBezTo>
                      <a:pt x="2122" y="0"/>
                      <a:pt x="1795" y="38"/>
                      <a:pt x="1488" y="111"/>
                    </a:cubicBezTo>
                    <a:cubicBezTo>
                      <a:pt x="1185" y="183"/>
                      <a:pt x="905" y="291"/>
                      <a:pt x="673" y="426"/>
                    </a:cubicBezTo>
                    <a:cubicBezTo>
                      <a:pt x="439" y="558"/>
                      <a:pt x="252" y="721"/>
                      <a:pt x="127" y="896"/>
                    </a:cubicBezTo>
                    <a:cubicBezTo>
                      <a:pt x="74" y="968"/>
                      <a:pt x="31" y="1044"/>
                      <a:pt x="0" y="1122"/>
                    </a:cubicBezTo>
                    <a:cubicBezTo>
                      <a:pt x="12" y="1152"/>
                      <a:pt x="26" y="1182"/>
                      <a:pt x="42" y="1212"/>
                    </a:cubicBezTo>
                    <a:cubicBezTo>
                      <a:pt x="65" y="1260"/>
                      <a:pt x="92" y="1304"/>
                      <a:pt x="124" y="1347"/>
                    </a:cubicBezTo>
                    <a:cubicBezTo>
                      <a:pt x="141" y="1369"/>
                      <a:pt x="157" y="1390"/>
                      <a:pt x="174" y="1412"/>
                    </a:cubicBezTo>
                    <a:cubicBezTo>
                      <a:pt x="210" y="1455"/>
                      <a:pt x="251" y="1498"/>
                      <a:pt x="292" y="1539"/>
                    </a:cubicBezTo>
                    <a:cubicBezTo>
                      <a:pt x="397" y="1641"/>
                      <a:pt x="525" y="1734"/>
                      <a:pt x="670" y="1819"/>
                    </a:cubicBezTo>
                    <a:cubicBezTo>
                      <a:pt x="905" y="1953"/>
                      <a:pt x="1184" y="2060"/>
                      <a:pt x="1488" y="2132"/>
                    </a:cubicBezTo>
                    <a:cubicBezTo>
                      <a:pt x="1569" y="2151"/>
                      <a:pt x="1652" y="2168"/>
                      <a:pt x="1737" y="2183"/>
                    </a:cubicBezTo>
                    <a:cubicBezTo>
                      <a:pt x="1969" y="2223"/>
                      <a:pt x="2212" y="2243"/>
                      <a:pt x="2452" y="2243"/>
                    </a:cubicBezTo>
                    <a:cubicBezTo>
                      <a:pt x="2698" y="2243"/>
                      <a:pt x="2946" y="2221"/>
                      <a:pt x="3183" y="2180"/>
                    </a:cubicBezTo>
                    <a:cubicBezTo>
                      <a:pt x="3261" y="2165"/>
                      <a:pt x="3337" y="2150"/>
                      <a:pt x="3415" y="2131"/>
                    </a:cubicBezTo>
                    <a:cubicBezTo>
                      <a:pt x="3717" y="2060"/>
                      <a:pt x="3994" y="1953"/>
                      <a:pt x="4226" y="1820"/>
                    </a:cubicBezTo>
                    <a:cubicBezTo>
                      <a:pt x="4227" y="1819"/>
                      <a:pt x="4229" y="1816"/>
                      <a:pt x="4231" y="1816"/>
                    </a:cubicBezTo>
                    <a:cubicBezTo>
                      <a:pt x="4405" y="1714"/>
                      <a:pt x="4555" y="1599"/>
                      <a:pt x="4671" y="1474"/>
                    </a:cubicBezTo>
                    <a:cubicBezTo>
                      <a:pt x="4710" y="1431"/>
                      <a:pt x="4745" y="1388"/>
                      <a:pt x="4778" y="1344"/>
                    </a:cubicBezTo>
                    <a:cubicBezTo>
                      <a:pt x="4794" y="1323"/>
                      <a:pt x="4808" y="1301"/>
                      <a:pt x="4822" y="1278"/>
                    </a:cubicBezTo>
                    <a:cubicBezTo>
                      <a:pt x="4854" y="1228"/>
                      <a:pt x="4881" y="1173"/>
                      <a:pt x="4903" y="1120"/>
                    </a:cubicBezTo>
                    <a:cubicBezTo>
                      <a:pt x="4873" y="1043"/>
                      <a:pt x="4831" y="966"/>
                      <a:pt x="4779" y="896"/>
                    </a:cubicBezTo>
                    <a:cubicBezTo>
                      <a:pt x="4667" y="741"/>
                      <a:pt x="4506" y="594"/>
                      <a:pt x="4308" y="470"/>
                    </a:cubicBezTo>
                    <a:cubicBezTo>
                      <a:pt x="4283" y="456"/>
                      <a:pt x="4257" y="440"/>
                      <a:pt x="4233" y="426"/>
                    </a:cubicBezTo>
                    <a:cubicBezTo>
                      <a:pt x="3999" y="291"/>
                      <a:pt x="3721" y="183"/>
                      <a:pt x="3415" y="111"/>
                    </a:cubicBezTo>
                    <a:cubicBezTo>
                      <a:pt x="3112" y="38"/>
                      <a:pt x="2781" y="0"/>
                      <a:pt x="2452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"/>
              <p:cNvSpPr/>
              <p:nvPr/>
            </p:nvSpPr>
            <p:spPr>
              <a:xfrm>
                <a:off x="5073768" y="1340628"/>
                <a:ext cx="141861" cy="392806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12596" extrusionOk="0">
                    <a:moveTo>
                      <a:pt x="0" y="0"/>
                    </a:moveTo>
                    <a:lnTo>
                      <a:pt x="0" y="11280"/>
                    </a:lnTo>
                    <a:cubicBezTo>
                      <a:pt x="0" y="11366"/>
                      <a:pt x="15" y="11453"/>
                      <a:pt x="43" y="11537"/>
                    </a:cubicBezTo>
                    <a:cubicBezTo>
                      <a:pt x="72" y="11622"/>
                      <a:pt x="115" y="11704"/>
                      <a:pt x="173" y="11783"/>
                    </a:cubicBezTo>
                    <a:cubicBezTo>
                      <a:pt x="230" y="11862"/>
                      <a:pt x="301" y="11939"/>
                      <a:pt x="383" y="12010"/>
                    </a:cubicBezTo>
                    <a:cubicBezTo>
                      <a:pt x="466" y="12082"/>
                      <a:pt x="559" y="12148"/>
                      <a:pt x="664" y="12210"/>
                    </a:cubicBezTo>
                    <a:cubicBezTo>
                      <a:pt x="771" y="12271"/>
                      <a:pt x="886" y="12327"/>
                      <a:pt x="1009" y="12373"/>
                    </a:cubicBezTo>
                    <a:cubicBezTo>
                      <a:pt x="1134" y="12422"/>
                      <a:pt x="1267" y="12462"/>
                      <a:pt x="1403" y="12495"/>
                    </a:cubicBezTo>
                    <a:cubicBezTo>
                      <a:pt x="1538" y="12528"/>
                      <a:pt x="1675" y="12552"/>
                      <a:pt x="1817" y="12570"/>
                    </a:cubicBezTo>
                    <a:cubicBezTo>
                      <a:pt x="1822" y="12571"/>
                      <a:pt x="1826" y="12571"/>
                      <a:pt x="1832" y="12571"/>
                    </a:cubicBezTo>
                    <a:cubicBezTo>
                      <a:pt x="1977" y="12587"/>
                      <a:pt x="2126" y="12596"/>
                      <a:pt x="2275" y="12596"/>
                    </a:cubicBezTo>
                    <a:cubicBezTo>
                      <a:pt x="2424" y="12596"/>
                      <a:pt x="2572" y="12587"/>
                      <a:pt x="2719" y="12571"/>
                    </a:cubicBezTo>
                    <a:cubicBezTo>
                      <a:pt x="2864" y="12552"/>
                      <a:pt x="3006" y="12528"/>
                      <a:pt x="3144" y="12495"/>
                    </a:cubicBezTo>
                    <a:cubicBezTo>
                      <a:pt x="3284" y="12462"/>
                      <a:pt x="3415" y="12422"/>
                      <a:pt x="3538" y="12373"/>
                    </a:cubicBezTo>
                    <a:cubicBezTo>
                      <a:pt x="3662" y="12325"/>
                      <a:pt x="3777" y="12271"/>
                      <a:pt x="3883" y="12210"/>
                    </a:cubicBezTo>
                    <a:cubicBezTo>
                      <a:pt x="3988" y="12148"/>
                      <a:pt x="4083" y="12082"/>
                      <a:pt x="4165" y="12010"/>
                    </a:cubicBezTo>
                    <a:cubicBezTo>
                      <a:pt x="4248" y="11939"/>
                      <a:pt x="4319" y="11862"/>
                      <a:pt x="4376" y="11783"/>
                    </a:cubicBezTo>
                    <a:cubicBezTo>
                      <a:pt x="4434" y="11704"/>
                      <a:pt x="4477" y="11622"/>
                      <a:pt x="4506" y="11537"/>
                    </a:cubicBezTo>
                    <a:cubicBezTo>
                      <a:pt x="4535" y="11453"/>
                      <a:pt x="4549" y="11366"/>
                      <a:pt x="4549" y="11280"/>
                    </a:cubicBezTo>
                    <a:lnTo>
                      <a:pt x="4549" y="0"/>
                    </a:lnTo>
                    <a:cubicBezTo>
                      <a:pt x="4549" y="108"/>
                      <a:pt x="4526" y="217"/>
                      <a:pt x="4481" y="322"/>
                    </a:cubicBezTo>
                    <a:cubicBezTo>
                      <a:pt x="4431" y="437"/>
                      <a:pt x="4355" y="547"/>
                      <a:pt x="4254" y="649"/>
                    </a:cubicBezTo>
                    <a:cubicBezTo>
                      <a:pt x="4154" y="749"/>
                      <a:pt x="4028" y="846"/>
                      <a:pt x="3885" y="928"/>
                    </a:cubicBezTo>
                    <a:cubicBezTo>
                      <a:pt x="3824" y="963"/>
                      <a:pt x="3760" y="997"/>
                      <a:pt x="3694" y="1027"/>
                    </a:cubicBezTo>
                    <a:cubicBezTo>
                      <a:pt x="3533" y="1100"/>
                      <a:pt x="3357" y="1162"/>
                      <a:pt x="3170" y="1208"/>
                    </a:cubicBezTo>
                    <a:cubicBezTo>
                      <a:pt x="2985" y="1255"/>
                      <a:pt x="2785" y="1286"/>
                      <a:pt x="2584" y="1301"/>
                    </a:cubicBezTo>
                    <a:cubicBezTo>
                      <a:pt x="2481" y="1311"/>
                      <a:pt x="2377" y="1316"/>
                      <a:pt x="2273" y="1316"/>
                    </a:cubicBezTo>
                    <a:cubicBezTo>
                      <a:pt x="2174" y="1316"/>
                      <a:pt x="2074" y="1311"/>
                      <a:pt x="1976" y="1303"/>
                    </a:cubicBezTo>
                    <a:cubicBezTo>
                      <a:pt x="1922" y="1300"/>
                      <a:pt x="1869" y="1294"/>
                      <a:pt x="1817" y="1288"/>
                    </a:cubicBezTo>
                    <a:cubicBezTo>
                      <a:pt x="1669" y="1271"/>
                      <a:pt x="1526" y="1245"/>
                      <a:pt x="1389" y="1212"/>
                    </a:cubicBezTo>
                    <a:cubicBezTo>
                      <a:pt x="1202" y="1165"/>
                      <a:pt x="1024" y="1106"/>
                      <a:pt x="864" y="1032"/>
                    </a:cubicBezTo>
                    <a:cubicBezTo>
                      <a:pt x="706" y="958"/>
                      <a:pt x="562" y="874"/>
                      <a:pt x="442" y="778"/>
                    </a:cubicBezTo>
                    <a:cubicBezTo>
                      <a:pt x="322" y="685"/>
                      <a:pt x="223" y="581"/>
                      <a:pt x="151" y="472"/>
                    </a:cubicBezTo>
                    <a:cubicBezTo>
                      <a:pt x="78" y="360"/>
                      <a:pt x="30" y="245"/>
                      <a:pt x="10" y="128"/>
                    </a:cubicBezTo>
                    <a:cubicBezTo>
                      <a:pt x="3" y="85"/>
                      <a:pt x="0" y="4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"/>
              <p:cNvSpPr/>
              <p:nvPr/>
            </p:nvSpPr>
            <p:spPr>
              <a:xfrm>
                <a:off x="5049943" y="1254528"/>
                <a:ext cx="188825" cy="127017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40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4" y="283"/>
                      <a:pt x="249" y="567"/>
                      <a:pt x="376" y="851"/>
                    </a:cubicBezTo>
                    <a:cubicBezTo>
                      <a:pt x="377" y="855"/>
                      <a:pt x="380" y="858"/>
                      <a:pt x="380" y="862"/>
                    </a:cubicBezTo>
                    <a:cubicBezTo>
                      <a:pt x="406" y="922"/>
                      <a:pt x="431" y="980"/>
                      <a:pt x="455" y="1043"/>
                    </a:cubicBezTo>
                    <a:cubicBezTo>
                      <a:pt x="481" y="1108"/>
                      <a:pt x="501" y="1170"/>
                      <a:pt x="524" y="1236"/>
                    </a:cubicBezTo>
                    <a:cubicBezTo>
                      <a:pt x="544" y="1302"/>
                      <a:pt x="564" y="1367"/>
                      <a:pt x="584" y="1437"/>
                    </a:cubicBezTo>
                    <a:cubicBezTo>
                      <a:pt x="623" y="1577"/>
                      <a:pt x="655" y="1710"/>
                      <a:pt x="681" y="1860"/>
                    </a:cubicBezTo>
                    <a:cubicBezTo>
                      <a:pt x="734" y="2155"/>
                      <a:pt x="760" y="2452"/>
                      <a:pt x="760" y="2760"/>
                    </a:cubicBezTo>
                    <a:cubicBezTo>
                      <a:pt x="760" y="2803"/>
                      <a:pt x="764" y="2846"/>
                      <a:pt x="771" y="2888"/>
                    </a:cubicBezTo>
                    <a:cubicBezTo>
                      <a:pt x="791" y="3004"/>
                      <a:pt x="837" y="3121"/>
                      <a:pt x="911" y="3230"/>
                    </a:cubicBezTo>
                    <a:cubicBezTo>
                      <a:pt x="983" y="3338"/>
                      <a:pt x="1082" y="3444"/>
                      <a:pt x="1203" y="3538"/>
                    </a:cubicBezTo>
                    <a:cubicBezTo>
                      <a:pt x="1323" y="3632"/>
                      <a:pt x="1467" y="3717"/>
                      <a:pt x="1625" y="3791"/>
                    </a:cubicBezTo>
                    <a:cubicBezTo>
                      <a:pt x="1785" y="3864"/>
                      <a:pt x="1963" y="3926"/>
                      <a:pt x="2150" y="3970"/>
                    </a:cubicBezTo>
                    <a:cubicBezTo>
                      <a:pt x="2287" y="4005"/>
                      <a:pt x="2430" y="4031"/>
                      <a:pt x="2577" y="4048"/>
                    </a:cubicBezTo>
                    <a:cubicBezTo>
                      <a:pt x="2629" y="4054"/>
                      <a:pt x="2682" y="4059"/>
                      <a:pt x="2735" y="4062"/>
                    </a:cubicBezTo>
                    <a:cubicBezTo>
                      <a:pt x="2833" y="4069"/>
                      <a:pt x="2933" y="4073"/>
                      <a:pt x="3033" y="4073"/>
                    </a:cubicBezTo>
                    <a:cubicBezTo>
                      <a:pt x="3137" y="4073"/>
                      <a:pt x="3242" y="4069"/>
                      <a:pt x="3345" y="4061"/>
                    </a:cubicBezTo>
                    <a:cubicBezTo>
                      <a:pt x="3546" y="4045"/>
                      <a:pt x="3743" y="4012"/>
                      <a:pt x="3930" y="3967"/>
                    </a:cubicBezTo>
                    <a:cubicBezTo>
                      <a:pt x="4117" y="3920"/>
                      <a:pt x="4295" y="3860"/>
                      <a:pt x="4453" y="3786"/>
                    </a:cubicBezTo>
                    <a:cubicBezTo>
                      <a:pt x="4522" y="3755"/>
                      <a:pt x="4585" y="3723"/>
                      <a:pt x="4646" y="3687"/>
                    </a:cubicBezTo>
                    <a:cubicBezTo>
                      <a:pt x="4788" y="3604"/>
                      <a:pt x="4913" y="3510"/>
                      <a:pt x="5014" y="3408"/>
                    </a:cubicBezTo>
                    <a:cubicBezTo>
                      <a:pt x="5115" y="3306"/>
                      <a:pt x="5192" y="3197"/>
                      <a:pt x="5242" y="3082"/>
                    </a:cubicBezTo>
                    <a:cubicBezTo>
                      <a:pt x="5290" y="2975"/>
                      <a:pt x="5313" y="2866"/>
                      <a:pt x="5313" y="2758"/>
                    </a:cubicBezTo>
                    <a:lnTo>
                      <a:pt x="5313" y="2732"/>
                    </a:lnTo>
                    <a:cubicBezTo>
                      <a:pt x="5313" y="2589"/>
                      <a:pt x="5320" y="2446"/>
                      <a:pt x="5333" y="2306"/>
                    </a:cubicBezTo>
                    <a:cubicBezTo>
                      <a:pt x="5347" y="2152"/>
                      <a:pt x="5365" y="2008"/>
                      <a:pt x="5392" y="1861"/>
                    </a:cubicBezTo>
                    <a:cubicBezTo>
                      <a:pt x="5419" y="1713"/>
                      <a:pt x="5447" y="1579"/>
                      <a:pt x="5487" y="1439"/>
                    </a:cubicBezTo>
                    <a:cubicBezTo>
                      <a:pt x="5527" y="1299"/>
                      <a:pt x="5566" y="1177"/>
                      <a:pt x="5615" y="1048"/>
                    </a:cubicBezTo>
                    <a:cubicBezTo>
                      <a:pt x="5641" y="979"/>
                      <a:pt x="5667" y="915"/>
                      <a:pt x="5695" y="851"/>
                    </a:cubicBezTo>
                    <a:cubicBezTo>
                      <a:pt x="5816" y="577"/>
                      <a:pt x="5935" y="307"/>
                      <a:pt x="6055" y="35"/>
                    </a:cubicBezTo>
                    <a:lnTo>
                      <a:pt x="6055" y="35"/>
                    </a:lnTo>
                    <a:cubicBezTo>
                      <a:pt x="6020" y="107"/>
                      <a:pt x="5980" y="178"/>
                      <a:pt x="5927" y="245"/>
                    </a:cubicBezTo>
                    <a:cubicBezTo>
                      <a:pt x="5848" y="355"/>
                      <a:pt x="5753" y="460"/>
                      <a:pt x="5638" y="559"/>
                    </a:cubicBezTo>
                    <a:cubicBezTo>
                      <a:pt x="5523" y="655"/>
                      <a:pt x="5393" y="749"/>
                      <a:pt x="5248" y="832"/>
                    </a:cubicBezTo>
                    <a:cubicBezTo>
                      <a:pt x="5103" y="915"/>
                      <a:pt x="4945" y="991"/>
                      <a:pt x="4774" y="1056"/>
                    </a:cubicBezTo>
                    <a:cubicBezTo>
                      <a:pt x="4604" y="1121"/>
                      <a:pt x="4423" y="1178"/>
                      <a:pt x="4233" y="1223"/>
                    </a:cubicBezTo>
                    <a:cubicBezTo>
                      <a:pt x="4042" y="1268"/>
                      <a:pt x="3847" y="1302"/>
                      <a:pt x="3645" y="1325"/>
                    </a:cubicBezTo>
                    <a:cubicBezTo>
                      <a:pt x="3444" y="1349"/>
                      <a:pt x="3238" y="1361"/>
                      <a:pt x="3034" y="1361"/>
                    </a:cubicBezTo>
                    <a:cubicBezTo>
                      <a:pt x="2829" y="1361"/>
                      <a:pt x="2624" y="1349"/>
                      <a:pt x="2423" y="1325"/>
                    </a:cubicBezTo>
                    <a:cubicBezTo>
                      <a:pt x="2222" y="1302"/>
                      <a:pt x="2026" y="1268"/>
                      <a:pt x="1835" y="1223"/>
                    </a:cubicBezTo>
                    <a:cubicBezTo>
                      <a:pt x="1647" y="1178"/>
                      <a:pt x="1466" y="1122"/>
                      <a:pt x="1295" y="1056"/>
                    </a:cubicBezTo>
                    <a:cubicBezTo>
                      <a:pt x="1124" y="991"/>
                      <a:pt x="965" y="915"/>
                      <a:pt x="820" y="832"/>
                    </a:cubicBezTo>
                    <a:cubicBezTo>
                      <a:pt x="676" y="749"/>
                      <a:pt x="544" y="657"/>
                      <a:pt x="432" y="559"/>
                    </a:cubicBezTo>
                    <a:cubicBezTo>
                      <a:pt x="318" y="460"/>
                      <a:pt x="219" y="355"/>
                      <a:pt x="142" y="245"/>
                    </a:cubicBezTo>
                    <a:cubicBezTo>
                      <a:pt x="86" y="166"/>
                      <a:pt x="38" y="84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"/>
              <p:cNvSpPr/>
              <p:nvPr/>
            </p:nvSpPr>
            <p:spPr>
              <a:xfrm>
                <a:off x="5073082" y="1692326"/>
                <a:ext cx="143014" cy="43316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1389" extrusionOk="0">
                    <a:moveTo>
                      <a:pt x="4571" y="1"/>
                    </a:moveTo>
                    <a:cubicBezTo>
                      <a:pt x="4551" y="239"/>
                      <a:pt x="4436" y="462"/>
                      <a:pt x="4250" y="609"/>
                    </a:cubicBezTo>
                    <a:cubicBezTo>
                      <a:pt x="4176" y="698"/>
                      <a:pt x="4072" y="757"/>
                      <a:pt x="3976" y="822"/>
                    </a:cubicBezTo>
                    <a:cubicBezTo>
                      <a:pt x="3884" y="893"/>
                      <a:pt x="3770" y="932"/>
                      <a:pt x="3665" y="980"/>
                    </a:cubicBezTo>
                    <a:cubicBezTo>
                      <a:pt x="3234" y="1158"/>
                      <a:pt x="2762" y="1238"/>
                      <a:pt x="2294" y="1241"/>
                    </a:cubicBezTo>
                    <a:cubicBezTo>
                      <a:pt x="1825" y="1238"/>
                      <a:pt x="1353" y="1158"/>
                      <a:pt x="922" y="980"/>
                    </a:cubicBezTo>
                    <a:cubicBezTo>
                      <a:pt x="817" y="932"/>
                      <a:pt x="704" y="893"/>
                      <a:pt x="612" y="822"/>
                    </a:cubicBezTo>
                    <a:cubicBezTo>
                      <a:pt x="517" y="757"/>
                      <a:pt x="412" y="699"/>
                      <a:pt x="331" y="616"/>
                    </a:cubicBezTo>
                    <a:cubicBezTo>
                      <a:pt x="163" y="458"/>
                      <a:pt x="35" y="244"/>
                      <a:pt x="19" y="2"/>
                    </a:cubicBezTo>
                    <a:lnTo>
                      <a:pt x="19" y="2"/>
                    </a:lnTo>
                    <a:cubicBezTo>
                      <a:pt x="1" y="245"/>
                      <a:pt x="118" y="482"/>
                      <a:pt x="281" y="662"/>
                    </a:cubicBezTo>
                    <a:cubicBezTo>
                      <a:pt x="360" y="757"/>
                      <a:pt x="464" y="822"/>
                      <a:pt x="561" y="898"/>
                    </a:cubicBezTo>
                    <a:cubicBezTo>
                      <a:pt x="656" y="980"/>
                      <a:pt x="770" y="1026"/>
                      <a:pt x="878" y="1082"/>
                    </a:cubicBezTo>
                    <a:cubicBezTo>
                      <a:pt x="1319" y="1290"/>
                      <a:pt x="1811" y="1374"/>
                      <a:pt x="2295" y="1388"/>
                    </a:cubicBezTo>
                    <a:cubicBezTo>
                      <a:pt x="2781" y="1374"/>
                      <a:pt x="3271" y="1293"/>
                      <a:pt x="3713" y="1082"/>
                    </a:cubicBezTo>
                    <a:cubicBezTo>
                      <a:pt x="3820" y="1027"/>
                      <a:pt x="3935" y="980"/>
                      <a:pt x="4029" y="899"/>
                    </a:cubicBezTo>
                    <a:cubicBezTo>
                      <a:pt x="4127" y="826"/>
                      <a:pt x="4230" y="758"/>
                      <a:pt x="4305" y="659"/>
                    </a:cubicBezTo>
                    <a:cubicBezTo>
                      <a:pt x="4479" y="488"/>
                      <a:pt x="4585" y="239"/>
                      <a:pt x="4571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"/>
              <p:cNvSpPr/>
              <p:nvPr/>
            </p:nvSpPr>
            <p:spPr>
              <a:xfrm>
                <a:off x="5046950" y="1212305"/>
                <a:ext cx="63056" cy="514178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6488" extrusionOk="0">
                    <a:moveTo>
                      <a:pt x="6" y="1"/>
                    </a:moveTo>
                    <a:lnTo>
                      <a:pt x="0" y="911"/>
                    </a:lnTo>
                    <a:cubicBezTo>
                      <a:pt x="0" y="1030"/>
                      <a:pt x="22" y="1148"/>
                      <a:pt x="62" y="1263"/>
                    </a:cubicBezTo>
                    <a:cubicBezTo>
                      <a:pt x="72" y="1295"/>
                      <a:pt x="87" y="1325"/>
                      <a:pt x="100" y="1356"/>
                    </a:cubicBezTo>
                    <a:cubicBezTo>
                      <a:pt x="223" y="1640"/>
                      <a:pt x="350" y="1923"/>
                      <a:pt x="475" y="2207"/>
                    </a:cubicBezTo>
                    <a:cubicBezTo>
                      <a:pt x="478" y="2210"/>
                      <a:pt x="479" y="2215"/>
                      <a:pt x="479" y="2218"/>
                    </a:cubicBezTo>
                    <a:cubicBezTo>
                      <a:pt x="506" y="2279"/>
                      <a:pt x="529" y="2337"/>
                      <a:pt x="555" y="2399"/>
                    </a:cubicBezTo>
                    <a:cubicBezTo>
                      <a:pt x="580" y="2463"/>
                      <a:pt x="601" y="2525"/>
                      <a:pt x="623" y="2591"/>
                    </a:cubicBezTo>
                    <a:cubicBezTo>
                      <a:pt x="645" y="2657"/>
                      <a:pt x="665" y="2722"/>
                      <a:pt x="683" y="2793"/>
                    </a:cubicBezTo>
                    <a:cubicBezTo>
                      <a:pt x="724" y="2933"/>
                      <a:pt x="754" y="3066"/>
                      <a:pt x="781" y="3215"/>
                    </a:cubicBezTo>
                    <a:cubicBezTo>
                      <a:pt x="833" y="3510"/>
                      <a:pt x="860" y="3808"/>
                      <a:pt x="860" y="4115"/>
                    </a:cubicBezTo>
                    <a:lnTo>
                      <a:pt x="860" y="15395"/>
                    </a:lnTo>
                    <a:cubicBezTo>
                      <a:pt x="860" y="15481"/>
                      <a:pt x="875" y="15568"/>
                      <a:pt x="903" y="15652"/>
                    </a:cubicBezTo>
                    <a:cubicBezTo>
                      <a:pt x="932" y="15737"/>
                      <a:pt x="975" y="15819"/>
                      <a:pt x="1033" y="15898"/>
                    </a:cubicBezTo>
                    <a:cubicBezTo>
                      <a:pt x="1090" y="15977"/>
                      <a:pt x="1161" y="16054"/>
                      <a:pt x="1243" y="16125"/>
                    </a:cubicBezTo>
                    <a:cubicBezTo>
                      <a:pt x="1326" y="16197"/>
                      <a:pt x="1419" y="16263"/>
                      <a:pt x="1526" y="16325"/>
                    </a:cubicBezTo>
                    <a:cubicBezTo>
                      <a:pt x="1631" y="16386"/>
                      <a:pt x="1871" y="16488"/>
                      <a:pt x="1871" y="16488"/>
                    </a:cubicBezTo>
                    <a:cubicBezTo>
                      <a:pt x="1871" y="16488"/>
                      <a:pt x="1987" y="5245"/>
                      <a:pt x="1987" y="5237"/>
                    </a:cubicBezTo>
                    <a:cubicBezTo>
                      <a:pt x="1990" y="5058"/>
                      <a:pt x="2022" y="3299"/>
                      <a:pt x="1263" y="2366"/>
                    </a:cubicBezTo>
                    <a:lnTo>
                      <a:pt x="1263" y="2363"/>
                    </a:lnTo>
                    <a:lnTo>
                      <a:pt x="1270" y="1417"/>
                    </a:lnTo>
                    <a:cubicBezTo>
                      <a:pt x="1155" y="1366"/>
                      <a:pt x="1043" y="1312"/>
                      <a:pt x="941" y="1253"/>
                    </a:cubicBezTo>
                    <a:cubicBezTo>
                      <a:pt x="933" y="1247"/>
                      <a:pt x="925" y="1244"/>
                      <a:pt x="916" y="1238"/>
                    </a:cubicBezTo>
                    <a:cubicBezTo>
                      <a:pt x="772" y="1155"/>
                      <a:pt x="640" y="1065"/>
                      <a:pt x="528" y="965"/>
                    </a:cubicBezTo>
                    <a:cubicBezTo>
                      <a:pt x="414" y="866"/>
                      <a:pt x="317" y="763"/>
                      <a:pt x="238" y="652"/>
                    </a:cubicBezTo>
                    <a:cubicBezTo>
                      <a:pt x="161" y="543"/>
                      <a:pt x="100" y="428"/>
                      <a:pt x="61" y="313"/>
                    </a:cubicBezTo>
                    <a:cubicBezTo>
                      <a:pt x="26" y="212"/>
                      <a:pt x="11" y="104"/>
                      <a:pt x="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"/>
              <p:cNvSpPr/>
              <p:nvPr/>
            </p:nvSpPr>
            <p:spPr>
              <a:xfrm>
                <a:off x="5061014" y="1241275"/>
                <a:ext cx="30624" cy="472983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5167" extrusionOk="0">
                    <a:moveTo>
                      <a:pt x="43" y="0"/>
                    </a:moveTo>
                    <a:lnTo>
                      <a:pt x="1" y="951"/>
                    </a:lnTo>
                    <a:lnTo>
                      <a:pt x="1" y="961"/>
                    </a:lnTo>
                    <a:lnTo>
                      <a:pt x="11" y="977"/>
                    </a:lnTo>
                    <a:cubicBezTo>
                      <a:pt x="669" y="1971"/>
                      <a:pt x="731" y="3212"/>
                      <a:pt x="681" y="4388"/>
                    </a:cubicBezTo>
                    <a:lnTo>
                      <a:pt x="661" y="7981"/>
                    </a:lnTo>
                    <a:cubicBezTo>
                      <a:pt x="677" y="10376"/>
                      <a:pt x="698" y="12770"/>
                      <a:pt x="820" y="15166"/>
                    </a:cubicBezTo>
                    <a:cubicBezTo>
                      <a:pt x="943" y="12770"/>
                      <a:pt x="967" y="10376"/>
                      <a:pt x="981" y="7981"/>
                    </a:cubicBezTo>
                    <a:lnTo>
                      <a:pt x="961" y="4388"/>
                    </a:lnTo>
                    <a:cubicBezTo>
                      <a:pt x="960" y="3218"/>
                      <a:pt x="861" y="1903"/>
                      <a:pt x="82" y="939"/>
                    </a:cubicBezTo>
                    <a:lnTo>
                      <a:pt x="82" y="939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"/>
              <p:cNvSpPr/>
              <p:nvPr/>
            </p:nvSpPr>
            <p:spPr>
              <a:xfrm>
                <a:off x="5188527" y="1248479"/>
                <a:ext cx="32432" cy="4736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5187" extrusionOk="0">
                    <a:moveTo>
                      <a:pt x="951" y="1"/>
                    </a:moveTo>
                    <a:lnTo>
                      <a:pt x="894" y="907"/>
                    </a:lnTo>
                    <a:lnTo>
                      <a:pt x="894" y="907"/>
                    </a:lnTo>
                    <a:cubicBezTo>
                      <a:pt x="118" y="1890"/>
                      <a:pt x="1" y="3207"/>
                      <a:pt x="26" y="4383"/>
                    </a:cubicBezTo>
                    <a:lnTo>
                      <a:pt x="64" y="7984"/>
                    </a:lnTo>
                    <a:lnTo>
                      <a:pt x="172" y="15187"/>
                    </a:lnTo>
                    <a:lnTo>
                      <a:pt x="203" y="15187"/>
                    </a:lnTo>
                    <a:lnTo>
                      <a:pt x="311" y="7984"/>
                    </a:lnTo>
                    <a:lnTo>
                      <a:pt x="350" y="4383"/>
                    </a:lnTo>
                    <a:cubicBezTo>
                      <a:pt x="333" y="3207"/>
                      <a:pt x="367" y="1968"/>
                      <a:pt x="1021" y="980"/>
                    </a:cubicBezTo>
                    <a:lnTo>
                      <a:pt x="1040" y="953"/>
                    </a:lnTo>
                    <a:lnTo>
                      <a:pt x="1037" y="934"/>
                    </a:lnTo>
                    <a:lnTo>
                      <a:pt x="9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"/>
              <p:cNvSpPr/>
              <p:nvPr/>
            </p:nvSpPr>
            <p:spPr>
              <a:xfrm>
                <a:off x="5194795" y="1176037"/>
                <a:ext cx="28347" cy="4518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49" extrusionOk="0">
                    <a:moveTo>
                      <a:pt x="1" y="1"/>
                    </a:moveTo>
                    <a:lnTo>
                      <a:pt x="1" y="662"/>
                    </a:lnTo>
                    <a:cubicBezTo>
                      <a:pt x="60" y="691"/>
                      <a:pt x="117" y="719"/>
                      <a:pt x="172" y="751"/>
                    </a:cubicBezTo>
                    <a:cubicBezTo>
                      <a:pt x="403" y="885"/>
                      <a:pt x="590" y="1046"/>
                      <a:pt x="715" y="1223"/>
                    </a:cubicBezTo>
                    <a:cubicBezTo>
                      <a:pt x="769" y="1296"/>
                      <a:pt x="812" y="1371"/>
                      <a:pt x="842" y="1448"/>
                    </a:cubicBezTo>
                    <a:cubicBezTo>
                      <a:pt x="858" y="1411"/>
                      <a:pt x="871" y="1371"/>
                      <a:pt x="882" y="1332"/>
                    </a:cubicBezTo>
                    <a:cubicBezTo>
                      <a:pt x="899" y="1261"/>
                      <a:pt x="908" y="1190"/>
                      <a:pt x="908" y="1118"/>
                    </a:cubicBezTo>
                    <a:cubicBezTo>
                      <a:pt x="908" y="1047"/>
                      <a:pt x="899" y="975"/>
                      <a:pt x="884" y="906"/>
                    </a:cubicBezTo>
                    <a:cubicBezTo>
                      <a:pt x="871" y="859"/>
                      <a:pt x="855" y="813"/>
                      <a:pt x="835" y="765"/>
                    </a:cubicBezTo>
                    <a:cubicBezTo>
                      <a:pt x="815" y="719"/>
                      <a:pt x="792" y="673"/>
                      <a:pt x="763" y="629"/>
                    </a:cubicBezTo>
                    <a:cubicBezTo>
                      <a:pt x="748" y="606"/>
                      <a:pt x="734" y="584"/>
                      <a:pt x="718" y="563"/>
                    </a:cubicBezTo>
                    <a:cubicBezTo>
                      <a:pt x="685" y="518"/>
                      <a:pt x="649" y="475"/>
                      <a:pt x="612" y="433"/>
                    </a:cubicBezTo>
                    <a:cubicBezTo>
                      <a:pt x="495" y="308"/>
                      <a:pt x="346" y="190"/>
                      <a:pt x="172" y="90"/>
                    </a:cubicBezTo>
                    <a:cubicBezTo>
                      <a:pt x="116" y="58"/>
                      <a:pt x="60" y="29"/>
                      <a:pt x="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"/>
              <p:cNvSpPr/>
              <p:nvPr/>
            </p:nvSpPr>
            <p:spPr>
              <a:xfrm>
                <a:off x="5199909" y="1200954"/>
                <a:ext cx="21143" cy="4219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353" extrusionOk="0">
                    <a:moveTo>
                      <a:pt x="81" y="1"/>
                    </a:moveTo>
                    <a:cubicBezTo>
                      <a:pt x="53" y="411"/>
                      <a:pt x="24" y="887"/>
                      <a:pt x="1" y="1352"/>
                    </a:cubicBezTo>
                    <a:cubicBezTo>
                      <a:pt x="2" y="1351"/>
                      <a:pt x="4" y="1348"/>
                      <a:pt x="6" y="1348"/>
                    </a:cubicBezTo>
                    <a:cubicBezTo>
                      <a:pt x="180" y="1246"/>
                      <a:pt x="330" y="1131"/>
                      <a:pt x="446" y="1006"/>
                    </a:cubicBezTo>
                    <a:cubicBezTo>
                      <a:pt x="485" y="963"/>
                      <a:pt x="520" y="920"/>
                      <a:pt x="553" y="876"/>
                    </a:cubicBezTo>
                    <a:cubicBezTo>
                      <a:pt x="569" y="855"/>
                      <a:pt x="583" y="833"/>
                      <a:pt x="597" y="810"/>
                    </a:cubicBezTo>
                    <a:cubicBezTo>
                      <a:pt x="629" y="760"/>
                      <a:pt x="656" y="705"/>
                      <a:pt x="678" y="652"/>
                    </a:cubicBezTo>
                    <a:cubicBezTo>
                      <a:pt x="648" y="575"/>
                      <a:pt x="606" y="498"/>
                      <a:pt x="553" y="426"/>
                    </a:cubicBezTo>
                    <a:cubicBezTo>
                      <a:pt x="441" y="270"/>
                      <a:pt x="280" y="125"/>
                      <a:pt x="8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"/>
              <p:cNvSpPr/>
              <p:nvPr/>
            </p:nvSpPr>
            <p:spPr>
              <a:xfrm>
                <a:off x="5065598" y="1165060"/>
                <a:ext cx="109116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3499" h="1542" extrusionOk="0">
                    <a:moveTo>
                      <a:pt x="2482" y="1"/>
                    </a:moveTo>
                    <a:cubicBezTo>
                      <a:pt x="2119" y="1"/>
                      <a:pt x="1756" y="47"/>
                      <a:pt x="1404" y="143"/>
                    </a:cubicBezTo>
                    <a:cubicBezTo>
                      <a:pt x="1062" y="233"/>
                      <a:pt x="728" y="380"/>
                      <a:pt x="449" y="607"/>
                    </a:cubicBezTo>
                    <a:cubicBezTo>
                      <a:pt x="314" y="725"/>
                      <a:pt x="190" y="862"/>
                      <a:pt x="110" y="1023"/>
                    </a:cubicBezTo>
                    <a:cubicBezTo>
                      <a:pt x="72" y="1103"/>
                      <a:pt x="36" y="1188"/>
                      <a:pt x="26" y="1278"/>
                    </a:cubicBezTo>
                    <a:cubicBezTo>
                      <a:pt x="9" y="1366"/>
                      <a:pt x="1" y="1454"/>
                      <a:pt x="15" y="1542"/>
                    </a:cubicBezTo>
                    <a:lnTo>
                      <a:pt x="24" y="1540"/>
                    </a:lnTo>
                    <a:cubicBezTo>
                      <a:pt x="18" y="1452"/>
                      <a:pt x="34" y="1366"/>
                      <a:pt x="61" y="1283"/>
                    </a:cubicBezTo>
                    <a:cubicBezTo>
                      <a:pt x="77" y="1199"/>
                      <a:pt x="117" y="1122"/>
                      <a:pt x="156" y="1046"/>
                    </a:cubicBezTo>
                    <a:cubicBezTo>
                      <a:pt x="242" y="897"/>
                      <a:pt x="363" y="770"/>
                      <a:pt x="498" y="663"/>
                    </a:cubicBezTo>
                    <a:cubicBezTo>
                      <a:pt x="765" y="446"/>
                      <a:pt x="1087" y="301"/>
                      <a:pt x="1419" y="197"/>
                    </a:cubicBezTo>
                    <a:cubicBezTo>
                      <a:pt x="1796" y="88"/>
                      <a:pt x="2191" y="33"/>
                      <a:pt x="2586" y="33"/>
                    </a:cubicBezTo>
                    <a:cubicBezTo>
                      <a:pt x="2892" y="33"/>
                      <a:pt x="3198" y="66"/>
                      <a:pt x="3497" y="131"/>
                    </a:cubicBezTo>
                    <a:lnTo>
                      <a:pt x="3498" y="124"/>
                    </a:lnTo>
                    <a:cubicBezTo>
                      <a:pt x="3167" y="42"/>
                      <a:pt x="2824" y="1"/>
                      <a:pt x="24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"/>
              <p:cNvSpPr/>
              <p:nvPr/>
            </p:nvSpPr>
            <p:spPr>
              <a:xfrm>
                <a:off x="4979373" y="1713095"/>
                <a:ext cx="107464" cy="348648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11180" extrusionOk="0">
                    <a:moveTo>
                      <a:pt x="3435" y="0"/>
                    </a:moveTo>
                    <a:cubicBezTo>
                      <a:pt x="2363" y="118"/>
                      <a:pt x="1227" y="433"/>
                      <a:pt x="419" y="1388"/>
                    </a:cubicBezTo>
                    <a:cubicBezTo>
                      <a:pt x="235" y="1635"/>
                      <a:pt x="86" y="1938"/>
                      <a:pt x="53" y="2266"/>
                    </a:cubicBezTo>
                    <a:cubicBezTo>
                      <a:pt x="1" y="2614"/>
                      <a:pt x="31" y="2825"/>
                      <a:pt x="31" y="3113"/>
                    </a:cubicBezTo>
                    <a:lnTo>
                      <a:pt x="91" y="4726"/>
                    </a:lnTo>
                    <a:cubicBezTo>
                      <a:pt x="158" y="6877"/>
                      <a:pt x="229" y="9029"/>
                      <a:pt x="330" y="11180"/>
                    </a:cubicBezTo>
                    <a:lnTo>
                      <a:pt x="395" y="11180"/>
                    </a:lnTo>
                    <a:cubicBezTo>
                      <a:pt x="494" y="9030"/>
                      <a:pt x="567" y="6880"/>
                      <a:pt x="633" y="4727"/>
                    </a:cubicBezTo>
                    <a:lnTo>
                      <a:pt x="692" y="3114"/>
                    </a:lnTo>
                    <a:cubicBezTo>
                      <a:pt x="707" y="2531"/>
                      <a:pt x="662" y="2129"/>
                      <a:pt x="925" y="1744"/>
                    </a:cubicBezTo>
                    <a:cubicBezTo>
                      <a:pt x="1450" y="966"/>
                      <a:pt x="2472" y="478"/>
                      <a:pt x="3446" y="66"/>
                    </a:cubicBezTo>
                    <a:lnTo>
                      <a:pt x="3435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"/>
              <p:cNvSpPr/>
              <p:nvPr/>
            </p:nvSpPr>
            <p:spPr>
              <a:xfrm>
                <a:off x="4953396" y="1896739"/>
                <a:ext cx="88908" cy="94834"/>
              </a:xfrm>
              <a:custGeom>
                <a:avLst/>
                <a:gdLst/>
                <a:ahLst/>
                <a:cxnLst/>
                <a:rect l="l" t="t" r="r" b="b"/>
                <a:pathLst>
                  <a:path w="2851" h="3041" extrusionOk="0">
                    <a:moveTo>
                      <a:pt x="566" y="902"/>
                    </a:moveTo>
                    <a:cubicBezTo>
                      <a:pt x="641" y="902"/>
                      <a:pt x="718" y="924"/>
                      <a:pt x="789" y="955"/>
                    </a:cubicBezTo>
                    <a:cubicBezTo>
                      <a:pt x="922" y="1009"/>
                      <a:pt x="1032" y="1095"/>
                      <a:pt x="1130" y="1196"/>
                    </a:cubicBezTo>
                    <a:cubicBezTo>
                      <a:pt x="1255" y="1323"/>
                      <a:pt x="1359" y="1469"/>
                      <a:pt x="1438" y="1626"/>
                    </a:cubicBezTo>
                    <a:cubicBezTo>
                      <a:pt x="1515" y="1783"/>
                      <a:pt x="1569" y="1949"/>
                      <a:pt x="1589" y="2129"/>
                    </a:cubicBezTo>
                    <a:cubicBezTo>
                      <a:pt x="1603" y="2267"/>
                      <a:pt x="1602" y="2417"/>
                      <a:pt x="1531" y="2539"/>
                    </a:cubicBezTo>
                    <a:cubicBezTo>
                      <a:pt x="1479" y="2631"/>
                      <a:pt x="1387" y="2709"/>
                      <a:pt x="1288" y="2733"/>
                    </a:cubicBezTo>
                    <a:cubicBezTo>
                      <a:pt x="1260" y="2741"/>
                      <a:pt x="1231" y="2744"/>
                      <a:pt x="1202" y="2744"/>
                    </a:cubicBezTo>
                    <a:cubicBezTo>
                      <a:pt x="1127" y="2744"/>
                      <a:pt x="1050" y="2722"/>
                      <a:pt x="979" y="2694"/>
                    </a:cubicBezTo>
                    <a:cubicBezTo>
                      <a:pt x="935" y="2674"/>
                      <a:pt x="893" y="2652"/>
                      <a:pt x="854" y="2629"/>
                    </a:cubicBezTo>
                    <a:cubicBezTo>
                      <a:pt x="775" y="2581"/>
                      <a:pt x="703" y="2519"/>
                      <a:pt x="638" y="2453"/>
                    </a:cubicBezTo>
                    <a:cubicBezTo>
                      <a:pt x="513" y="2329"/>
                      <a:pt x="410" y="2179"/>
                      <a:pt x="331" y="2023"/>
                    </a:cubicBezTo>
                    <a:cubicBezTo>
                      <a:pt x="252" y="1867"/>
                      <a:pt x="201" y="1699"/>
                      <a:pt x="180" y="1520"/>
                    </a:cubicBezTo>
                    <a:cubicBezTo>
                      <a:pt x="175" y="1484"/>
                      <a:pt x="173" y="1448"/>
                      <a:pt x="173" y="1412"/>
                    </a:cubicBezTo>
                    <a:cubicBezTo>
                      <a:pt x="168" y="1304"/>
                      <a:pt x="185" y="1199"/>
                      <a:pt x="237" y="1107"/>
                    </a:cubicBezTo>
                    <a:cubicBezTo>
                      <a:pt x="289" y="1015"/>
                      <a:pt x="381" y="937"/>
                      <a:pt x="480" y="913"/>
                    </a:cubicBezTo>
                    <a:cubicBezTo>
                      <a:pt x="508" y="905"/>
                      <a:pt x="537" y="902"/>
                      <a:pt x="566" y="902"/>
                    </a:cubicBezTo>
                    <a:close/>
                    <a:moveTo>
                      <a:pt x="1186" y="1"/>
                    </a:moveTo>
                    <a:cubicBezTo>
                      <a:pt x="1178" y="1"/>
                      <a:pt x="1171" y="1"/>
                      <a:pt x="1163" y="1"/>
                    </a:cubicBezTo>
                    <a:cubicBezTo>
                      <a:pt x="1136" y="3"/>
                      <a:pt x="1113" y="7"/>
                      <a:pt x="1088" y="13"/>
                    </a:cubicBezTo>
                    <a:cubicBezTo>
                      <a:pt x="1064" y="17"/>
                      <a:pt x="1044" y="24"/>
                      <a:pt x="1022" y="36"/>
                    </a:cubicBezTo>
                    <a:lnTo>
                      <a:pt x="413" y="387"/>
                    </a:lnTo>
                    <a:cubicBezTo>
                      <a:pt x="382" y="404"/>
                      <a:pt x="355" y="423"/>
                      <a:pt x="329" y="444"/>
                    </a:cubicBezTo>
                    <a:cubicBezTo>
                      <a:pt x="296" y="470"/>
                      <a:pt x="269" y="495"/>
                      <a:pt x="240" y="525"/>
                    </a:cubicBezTo>
                    <a:cubicBezTo>
                      <a:pt x="211" y="555"/>
                      <a:pt x="188" y="584"/>
                      <a:pt x="165" y="618"/>
                    </a:cubicBezTo>
                    <a:cubicBezTo>
                      <a:pt x="139" y="654"/>
                      <a:pt x="122" y="684"/>
                      <a:pt x="104" y="722"/>
                    </a:cubicBezTo>
                    <a:cubicBezTo>
                      <a:pt x="85" y="762"/>
                      <a:pt x="72" y="794"/>
                      <a:pt x="58" y="835"/>
                    </a:cubicBezTo>
                    <a:cubicBezTo>
                      <a:pt x="43" y="877"/>
                      <a:pt x="35" y="913"/>
                      <a:pt x="24" y="956"/>
                    </a:cubicBezTo>
                    <a:cubicBezTo>
                      <a:pt x="16" y="1001"/>
                      <a:pt x="10" y="1035"/>
                      <a:pt x="6" y="1081"/>
                    </a:cubicBezTo>
                    <a:cubicBezTo>
                      <a:pt x="1" y="1129"/>
                      <a:pt x="0" y="1166"/>
                      <a:pt x="0" y="1213"/>
                    </a:cubicBezTo>
                    <a:cubicBezTo>
                      <a:pt x="0" y="1232"/>
                      <a:pt x="0" y="1251"/>
                      <a:pt x="1" y="1268"/>
                    </a:cubicBezTo>
                    <a:cubicBezTo>
                      <a:pt x="3" y="1315"/>
                      <a:pt x="7" y="1351"/>
                      <a:pt x="13" y="1400"/>
                    </a:cubicBezTo>
                    <a:cubicBezTo>
                      <a:pt x="20" y="1446"/>
                      <a:pt x="24" y="1484"/>
                      <a:pt x="35" y="1531"/>
                    </a:cubicBezTo>
                    <a:cubicBezTo>
                      <a:pt x="43" y="1577"/>
                      <a:pt x="52" y="1617"/>
                      <a:pt x="66" y="1663"/>
                    </a:cubicBezTo>
                    <a:cubicBezTo>
                      <a:pt x="79" y="1711"/>
                      <a:pt x="92" y="1750"/>
                      <a:pt x="109" y="1798"/>
                    </a:cubicBezTo>
                    <a:cubicBezTo>
                      <a:pt x="125" y="1846"/>
                      <a:pt x="142" y="1885"/>
                      <a:pt x="161" y="1932"/>
                    </a:cubicBezTo>
                    <a:cubicBezTo>
                      <a:pt x="201" y="2021"/>
                      <a:pt x="243" y="2105"/>
                      <a:pt x="293" y="2188"/>
                    </a:cubicBezTo>
                    <a:cubicBezTo>
                      <a:pt x="316" y="2230"/>
                      <a:pt x="345" y="2273"/>
                      <a:pt x="372" y="2313"/>
                    </a:cubicBezTo>
                    <a:cubicBezTo>
                      <a:pt x="398" y="2351"/>
                      <a:pt x="430" y="2394"/>
                      <a:pt x="459" y="2430"/>
                    </a:cubicBezTo>
                    <a:cubicBezTo>
                      <a:pt x="485" y="2466"/>
                      <a:pt x="520" y="2507"/>
                      <a:pt x="549" y="2539"/>
                    </a:cubicBezTo>
                    <a:cubicBezTo>
                      <a:pt x="578" y="2572"/>
                      <a:pt x="617" y="2611"/>
                      <a:pt x="647" y="2641"/>
                    </a:cubicBezTo>
                    <a:cubicBezTo>
                      <a:pt x="679" y="2673"/>
                      <a:pt x="719" y="2706"/>
                      <a:pt x="750" y="2733"/>
                    </a:cubicBezTo>
                    <a:cubicBezTo>
                      <a:pt x="784" y="2760"/>
                      <a:pt x="825" y="2792"/>
                      <a:pt x="858" y="2816"/>
                    </a:cubicBezTo>
                    <a:cubicBezTo>
                      <a:pt x="893" y="2839"/>
                      <a:pt x="936" y="2867"/>
                      <a:pt x="970" y="2885"/>
                    </a:cubicBezTo>
                    <a:cubicBezTo>
                      <a:pt x="1005" y="2905"/>
                      <a:pt x="1045" y="2926"/>
                      <a:pt x="1080" y="2941"/>
                    </a:cubicBezTo>
                    <a:cubicBezTo>
                      <a:pt x="1081" y="2941"/>
                      <a:pt x="1081" y="2943"/>
                      <a:pt x="1081" y="2943"/>
                    </a:cubicBezTo>
                    <a:cubicBezTo>
                      <a:pt x="1116" y="2960"/>
                      <a:pt x="1160" y="2976"/>
                      <a:pt x="1195" y="2989"/>
                    </a:cubicBezTo>
                    <a:cubicBezTo>
                      <a:pt x="1231" y="3000"/>
                      <a:pt x="1274" y="3012"/>
                      <a:pt x="1311" y="3020"/>
                    </a:cubicBezTo>
                    <a:cubicBezTo>
                      <a:pt x="1350" y="3028"/>
                      <a:pt x="1393" y="3033"/>
                      <a:pt x="1431" y="3036"/>
                    </a:cubicBezTo>
                    <a:cubicBezTo>
                      <a:pt x="1454" y="3039"/>
                      <a:pt x="1480" y="3040"/>
                      <a:pt x="1506" y="3040"/>
                    </a:cubicBezTo>
                    <a:cubicBezTo>
                      <a:pt x="1520" y="3040"/>
                      <a:pt x="1535" y="3040"/>
                      <a:pt x="1548" y="3039"/>
                    </a:cubicBezTo>
                    <a:cubicBezTo>
                      <a:pt x="1587" y="3036"/>
                      <a:pt x="1630" y="3032"/>
                      <a:pt x="1668" y="3022"/>
                    </a:cubicBezTo>
                    <a:cubicBezTo>
                      <a:pt x="1705" y="3015"/>
                      <a:pt x="1747" y="3003"/>
                      <a:pt x="1783" y="2989"/>
                    </a:cubicBezTo>
                    <a:cubicBezTo>
                      <a:pt x="1819" y="2976"/>
                      <a:pt x="1856" y="2956"/>
                      <a:pt x="1891" y="2936"/>
                    </a:cubicBezTo>
                    <a:lnTo>
                      <a:pt x="2516" y="2576"/>
                    </a:lnTo>
                    <a:cubicBezTo>
                      <a:pt x="2546" y="2555"/>
                      <a:pt x="2594" y="2517"/>
                      <a:pt x="2618" y="2493"/>
                    </a:cubicBezTo>
                    <a:cubicBezTo>
                      <a:pt x="2645" y="2466"/>
                      <a:pt x="2665" y="2444"/>
                      <a:pt x="2688" y="2414"/>
                    </a:cubicBezTo>
                    <a:cubicBezTo>
                      <a:pt x="2713" y="2381"/>
                      <a:pt x="2727" y="2359"/>
                      <a:pt x="2746" y="2323"/>
                    </a:cubicBezTo>
                    <a:cubicBezTo>
                      <a:pt x="2766" y="2287"/>
                      <a:pt x="2778" y="2264"/>
                      <a:pt x="2792" y="2224"/>
                    </a:cubicBezTo>
                    <a:cubicBezTo>
                      <a:pt x="2809" y="2181"/>
                      <a:pt x="2814" y="2162"/>
                      <a:pt x="2825" y="2115"/>
                    </a:cubicBezTo>
                    <a:cubicBezTo>
                      <a:pt x="2832" y="2085"/>
                      <a:pt x="2835" y="2070"/>
                      <a:pt x="2839" y="2037"/>
                    </a:cubicBezTo>
                    <a:cubicBezTo>
                      <a:pt x="2845" y="2001"/>
                      <a:pt x="2847" y="1997"/>
                      <a:pt x="2848" y="1958"/>
                    </a:cubicBezTo>
                    <a:cubicBezTo>
                      <a:pt x="2849" y="1926"/>
                      <a:pt x="2849" y="1911"/>
                      <a:pt x="2849" y="1878"/>
                    </a:cubicBezTo>
                    <a:cubicBezTo>
                      <a:pt x="2851" y="1863"/>
                      <a:pt x="2847" y="1819"/>
                      <a:pt x="2845" y="1798"/>
                    </a:cubicBezTo>
                    <a:cubicBezTo>
                      <a:pt x="2842" y="1768"/>
                      <a:pt x="2834" y="1704"/>
                      <a:pt x="2829" y="1671"/>
                    </a:cubicBezTo>
                    <a:cubicBezTo>
                      <a:pt x="2822" y="1635"/>
                      <a:pt x="2809" y="1577"/>
                      <a:pt x="2798" y="1541"/>
                    </a:cubicBezTo>
                    <a:cubicBezTo>
                      <a:pt x="2788" y="1504"/>
                      <a:pt x="2769" y="1451"/>
                      <a:pt x="2755" y="1410"/>
                    </a:cubicBezTo>
                    <a:cubicBezTo>
                      <a:pt x="2740" y="1371"/>
                      <a:pt x="2717" y="1318"/>
                      <a:pt x="2699" y="1279"/>
                    </a:cubicBezTo>
                    <a:cubicBezTo>
                      <a:pt x="2680" y="1239"/>
                      <a:pt x="2654" y="1189"/>
                      <a:pt x="2632" y="1150"/>
                    </a:cubicBezTo>
                    <a:cubicBezTo>
                      <a:pt x="2611" y="1110"/>
                      <a:pt x="2582" y="1062"/>
                      <a:pt x="2558" y="1022"/>
                    </a:cubicBezTo>
                    <a:cubicBezTo>
                      <a:pt x="2530" y="983"/>
                      <a:pt x="2500" y="937"/>
                      <a:pt x="2473" y="898"/>
                    </a:cubicBezTo>
                    <a:cubicBezTo>
                      <a:pt x="2444" y="858"/>
                      <a:pt x="2410" y="815"/>
                      <a:pt x="2379" y="778"/>
                    </a:cubicBezTo>
                    <a:cubicBezTo>
                      <a:pt x="2349" y="740"/>
                      <a:pt x="2313" y="699"/>
                      <a:pt x="2280" y="663"/>
                    </a:cubicBezTo>
                    <a:cubicBezTo>
                      <a:pt x="2249" y="627"/>
                      <a:pt x="2210" y="589"/>
                      <a:pt x="2174" y="553"/>
                    </a:cubicBezTo>
                    <a:cubicBezTo>
                      <a:pt x="2138" y="518"/>
                      <a:pt x="2102" y="484"/>
                      <a:pt x="2069" y="454"/>
                    </a:cubicBezTo>
                    <a:cubicBezTo>
                      <a:pt x="2033" y="423"/>
                      <a:pt x="1994" y="390"/>
                      <a:pt x="1957" y="361"/>
                    </a:cubicBezTo>
                    <a:cubicBezTo>
                      <a:pt x="1919" y="331"/>
                      <a:pt x="1883" y="303"/>
                      <a:pt x="1846" y="276"/>
                    </a:cubicBezTo>
                    <a:cubicBezTo>
                      <a:pt x="1807" y="250"/>
                      <a:pt x="1771" y="224"/>
                      <a:pt x="1734" y="201"/>
                    </a:cubicBezTo>
                    <a:cubicBezTo>
                      <a:pt x="1695" y="175"/>
                      <a:pt x="1656" y="154"/>
                      <a:pt x="1619" y="132"/>
                    </a:cubicBezTo>
                    <a:cubicBezTo>
                      <a:pt x="1587" y="116"/>
                      <a:pt x="1556" y="101"/>
                      <a:pt x="1525" y="86"/>
                    </a:cubicBezTo>
                    <a:cubicBezTo>
                      <a:pt x="1491" y="70"/>
                      <a:pt x="1459" y="57"/>
                      <a:pt x="1426" y="46"/>
                    </a:cubicBezTo>
                    <a:cubicBezTo>
                      <a:pt x="1395" y="34"/>
                      <a:pt x="1362" y="24"/>
                      <a:pt x="1331" y="17"/>
                    </a:cubicBezTo>
                    <a:cubicBezTo>
                      <a:pt x="1301" y="10"/>
                      <a:pt x="1272" y="6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"/>
              <p:cNvSpPr/>
              <p:nvPr/>
            </p:nvSpPr>
            <p:spPr>
              <a:xfrm>
                <a:off x="4953303" y="1896958"/>
                <a:ext cx="50489" cy="9174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942" extrusionOk="0">
                    <a:moveTo>
                      <a:pt x="1186" y="1"/>
                    </a:moveTo>
                    <a:cubicBezTo>
                      <a:pt x="1178" y="1"/>
                      <a:pt x="1170" y="1"/>
                      <a:pt x="1162" y="2"/>
                    </a:cubicBezTo>
                    <a:cubicBezTo>
                      <a:pt x="1136" y="3"/>
                      <a:pt x="1114" y="4"/>
                      <a:pt x="1088" y="12"/>
                    </a:cubicBezTo>
                    <a:cubicBezTo>
                      <a:pt x="1064" y="17"/>
                      <a:pt x="1044" y="25"/>
                      <a:pt x="1022" y="36"/>
                    </a:cubicBezTo>
                    <a:lnTo>
                      <a:pt x="413" y="387"/>
                    </a:lnTo>
                    <a:cubicBezTo>
                      <a:pt x="383" y="404"/>
                      <a:pt x="355" y="423"/>
                      <a:pt x="328" y="443"/>
                    </a:cubicBezTo>
                    <a:cubicBezTo>
                      <a:pt x="296" y="469"/>
                      <a:pt x="269" y="495"/>
                      <a:pt x="240" y="525"/>
                    </a:cubicBezTo>
                    <a:cubicBezTo>
                      <a:pt x="210" y="555"/>
                      <a:pt x="188" y="584"/>
                      <a:pt x="165" y="618"/>
                    </a:cubicBezTo>
                    <a:cubicBezTo>
                      <a:pt x="141" y="651"/>
                      <a:pt x="124" y="683"/>
                      <a:pt x="104" y="722"/>
                    </a:cubicBezTo>
                    <a:cubicBezTo>
                      <a:pt x="84" y="762"/>
                      <a:pt x="72" y="794"/>
                      <a:pt x="58" y="835"/>
                    </a:cubicBezTo>
                    <a:cubicBezTo>
                      <a:pt x="43" y="877"/>
                      <a:pt x="33" y="910"/>
                      <a:pt x="25" y="956"/>
                    </a:cubicBezTo>
                    <a:cubicBezTo>
                      <a:pt x="16" y="1001"/>
                      <a:pt x="10" y="1037"/>
                      <a:pt x="4" y="1081"/>
                    </a:cubicBezTo>
                    <a:cubicBezTo>
                      <a:pt x="2" y="1129"/>
                      <a:pt x="0" y="1166"/>
                      <a:pt x="0" y="1214"/>
                    </a:cubicBezTo>
                    <a:cubicBezTo>
                      <a:pt x="0" y="1231"/>
                      <a:pt x="2" y="1249"/>
                      <a:pt x="2" y="1268"/>
                    </a:cubicBezTo>
                    <a:cubicBezTo>
                      <a:pt x="3" y="1316"/>
                      <a:pt x="7" y="1353"/>
                      <a:pt x="12" y="1400"/>
                    </a:cubicBezTo>
                    <a:cubicBezTo>
                      <a:pt x="17" y="1446"/>
                      <a:pt x="23" y="1484"/>
                      <a:pt x="33" y="1531"/>
                    </a:cubicBezTo>
                    <a:cubicBezTo>
                      <a:pt x="45" y="1577"/>
                      <a:pt x="52" y="1618"/>
                      <a:pt x="66" y="1664"/>
                    </a:cubicBezTo>
                    <a:cubicBezTo>
                      <a:pt x="81" y="1712"/>
                      <a:pt x="94" y="1753"/>
                      <a:pt x="109" y="1799"/>
                    </a:cubicBezTo>
                    <a:cubicBezTo>
                      <a:pt x="125" y="1846"/>
                      <a:pt x="141" y="1885"/>
                      <a:pt x="161" y="1932"/>
                    </a:cubicBezTo>
                    <a:cubicBezTo>
                      <a:pt x="199" y="2020"/>
                      <a:pt x="242" y="2105"/>
                      <a:pt x="292" y="2188"/>
                    </a:cubicBezTo>
                    <a:cubicBezTo>
                      <a:pt x="318" y="2230"/>
                      <a:pt x="345" y="2273"/>
                      <a:pt x="371" y="2313"/>
                    </a:cubicBezTo>
                    <a:cubicBezTo>
                      <a:pt x="398" y="2351"/>
                      <a:pt x="429" y="2394"/>
                      <a:pt x="457" y="2430"/>
                    </a:cubicBezTo>
                    <a:cubicBezTo>
                      <a:pt x="485" y="2466"/>
                      <a:pt x="519" y="2507"/>
                      <a:pt x="549" y="2539"/>
                    </a:cubicBezTo>
                    <a:cubicBezTo>
                      <a:pt x="578" y="2574"/>
                      <a:pt x="614" y="2611"/>
                      <a:pt x="647" y="2641"/>
                    </a:cubicBezTo>
                    <a:cubicBezTo>
                      <a:pt x="679" y="2670"/>
                      <a:pt x="719" y="2706"/>
                      <a:pt x="751" y="2733"/>
                    </a:cubicBezTo>
                    <a:cubicBezTo>
                      <a:pt x="782" y="2760"/>
                      <a:pt x="824" y="2792"/>
                      <a:pt x="858" y="2817"/>
                    </a:cubicBezTo>
                    <a:cubicBezTo>
                      <a:pt x="893" y="2840"/>
                      <a:pt x="936" y="2867"/>
                      <a:pt x="971" y="2886"/>
                    </a:cubicBezTo>
                    <a:cubicBezTo>
                      <a:pt x="1004" y="2906"/>
                      <a:pt x="1045" y="2927"/>
                      <a:pt x="1080" y="2942"/>
                    </a:cubicBezTo>
                    <a:cubicBezTo>
                      <a:pt x="1057" y="2927"/>
                      <a:pt x="869" y="2798"/>
                      <a:pt x="850" y="2621"/>
                    </a:cubicBezTo>
                    <a:cubicBezTo>
                      <a:pt x="835" y="2431"/>
                      <a:pt x="785" y="946"/>
                      <a:pt x="785" y="946"/>
                    </a:cubicBezTo>
                    <a:cubicBezTo>
                      <a:pt x="785" y="946"/>
                      <a:pt x="684" y="679"/>
                      <a:pt x="985" y="505"/>
                    </a:cubicBezTo>
                    <a:cubicBezTo>
                      <a:pt x="1258" y="348"/>
                      <a:pt x="1563" y="165"/>
                      <a:pt x="1619" y="132"/>
                    </a:cubicBezTo>
                    <a:cubicBezTo>
                      <a:pt x="1589" y="115"/>
                      <a:pt x="1556" y="98"/>
                      <a:pt x="1526" y="86"/>
                    </a:cubicBezTo>
                    <a:cubicBezTo>
                      <a:pt x="1491" y="71"/>
                      <a:pt x="1459" y="58"/>
                      <a:pt x="1426" y="46"/>
                    </a:cubicBezTo>
                    <a:cubicBezTo>
                      <a:pt x="1395" y="35"/>
                      <a:pt x="1362" y="25"/>
                      <a:pt x="1331" y="17"/>
                    </a:cubicBezTo>
                    <a:cubicBezTo>
                      <a:pt x="1301" y="10"/>
                      <a:pt x="1272" y="7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"/>
              <p:cNvSpPr/>
              <p:nvPr/>
            </p:nvSpPr>
            <p:spPr>
              <a:xfrm>
                <a:off x="4958573" y="1924805"/>
                <a:ext cx="44844" cy="57505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1844" extrusionOk="0">
                    <a:moveTo>
                      <a:pt x="398" y="0"/>
                    </a:moveTo>
                    <a:cubicBezTo>
                      <a:pt x="368" y="0"/>
                      <a:pt x="340" y="4"/>
                      <a:pt x="311" y="11"/>
                    </a:cubicBezTo>
                    <a:cubicBezTo>
                      <a:pt x="214" y="36"/>
                      <a:pt x="122" y="114"/>
                      <a:pt x="70" y="206"/>
                    </a:cubicBezTo>
                    <a:cubicBezTo>
                      <a:pt x="17" y="296"/>
                      <a:pt x="1" y="402"/>
                      <a:pt x="5" y="510"/>
                    </a:cubicBezTo>
                    <a:cubicBezTo>
                      <a:pt x="5" y="546"/>
                      <a:pt x="8" y="582"/>
                      <a:pt x="12" y="618"/>
                    </a:cubicBezTo>
                    <a:cubicBezTo>
                      <a:pt x="34" y="798"/>
                      <a:pt x="84" y="965"/>
                      <a:pt x="163" y="1121"/>
                    </a:cubicBezTo>
                    <a:cubicBezTo>
                      <a:pt x="242" y="1278"/>
                      <a:pt x="346" y="1428"/>
                      <a:pt x="469" y="1551"/>
                    </a:cubicBezTo>
                    <a:cubicBezTo>
                      <a:pt x="569" y="1652"/>
                      <a:pt x="678" y="1738"/>
                      <a:pt x="812" y="1794"/>
                    </a:cubicBezTo>
                    <a:cubicBezTo>
                      <a:pt x="883" y="1822"/>
                      <a:pt x="959" y="1844"/>
                      <a:pt x="1034" y="1844"/>
                    </a:cubicBezTo>
                    <a:cubicBezTo>
                      <a:pt x="1063" y="1844"/>
                      <a:pt x="1092" y="1841"/>
                      <a:pt x="1121" y="1833"/>
                    </a:cubicBezTo>
                    <a:cubicBezTo>
                      <a:pt x="1220" y="1809"/>
                      <a:pt x="1311" y="1731"/>
                      <a:pt x="1364" y="1639"/>
                    </a:cubicBezTo>
                    <a:cubicBezTo>
                      <a:pt x="1436" y="1517"/>
                      <a:pt x="1437" y="1367"/>
                      <a:pt x="1421" y="1226"/>
                    </a:cubicBezTo>
                    <a:cubicBezTo>
                      <a:pt x="1401" y="1048"/>
                      <a:pt x="1349" y="881"/>
                      <a:pt x="1270" y="725"/>
                    </a:cubicBezTo>
                    <a:cubicBezTo>
                      <a:pt x="1191" y="568"/>
                      <a:pt x="1086" y="421"/>
                      <a:pt x="963" y="295"/>
                    </a:cubicBezTo>
                    <a:cubicBezTo>
                      <a:pt x="863" y="194"/>
                      <a:pt x="754" y="108"/>
                      <a:pt x="622" y="52"/>
                    </a:cubicBezTo>
                    <a:cubicBezTo>
                      <a:pt x="550" y="23"/>
                      <a:pt x="473" y="0"/>
                      <a:pt x="3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"/>
              <p:cNvSpPr/>
              <p:nvPr/>
            </p:nvSpPr>
            <p:spPr>
              <a:xfrm>
                <a:off x="4991005" y="1927019"/>
                <a:ext cx="20925" cy="56757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820" extrusionOk="0">
                    <a:moveTo>
                      <a:pt x="15" y="1"/>
                    </a:moveTo>
                    <a:lnTo>
                      <a:pt x="0" y="14"/>
                    </a:lnTo>
                    <a:cubicBezTo>
                      <a:pt x="84" y="160"/>
                      <a:pt x="176" y="294"/>
                      <a:pt x="249" y="438"/>
                    </a:cubicBezTo>
                    <a:cubicBezTo>
                      <a:pt x="327" y="577"/>
                      <a:pt x="411" y="714"/>
                      <a:pt x="470" y="865"/>
                    </a:cubicBezTo>
                    <a:cubicBezTo>
                      <a:pt x="529" y="1016"/>
                      <a:pt x="571" y="1174"/>
                      <a:pt x="591" y="1336"/>
                    </a:cubicBezTo>
                    <a:cubicBezTo>
                      <a:pt x="614" y="1496"/>
                      <a:pt x="613" y="1663"/>
                      <a:pt x="539" y="1812"/>
                    </a:cubicBezTo>
                    <a:lnTo>
                      <a:pt x="552" y="1819"/>
                    </a:lnTo>
                    <a:cubicBezTo>
                      <a:pt x="647" y="1676"/>
                      <a:pt x="670" y="1497"/>
                      <a:pt x="666" y="1329"/>
                    </a:cubicBezTo>
                    <a:cubicBezTo>
                      <a:pt x="662" y="1160"/>
                      <a:pt x="634" y="990"/>
                      <a:pt x="585" y="826"/>
                    </a:cubicBezTo>
                    <a:cubicBezTo>
                      <a:pt x="539" y="662"/>
                      <a:pt x="478" y="497"/>
                      <a:pt x="378" y="357"/>
                    </a:cubicBezTo>
                    <a:cubicBezTo>
                      <a:pt x="276" y="221"/>
                      <a:pt x="161" y="9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"/>
              <p:cNvSpPr/>
              <p:nvPr/>
            </p:nvSpPr>
            <p:spPr>
              <a:xfrm>
                <a:off x="5182072" y="1568493"/>
                <a:ext cx="17245" cy="694864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2282" extrusionOk="0">
                    <a:moveTo>
                      <a:pt x="1" y="1"/>
                    </a:moveTo>
                    <a:lnTo>
                      <a:pt x="1" y="22282"/>
                    </a:lnTo>
                    <a:lnTo>
                      <a:pt x="553" y="22282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"/>
              <p:cNvSpPr/>
              <p:nvPr/>
            </p:nvSpPr>
            <p:spPr>
              <a:xfrm>
                <a:off x="5608892" y="1837988"/>
                <a:ext cx="226216" cy="493752"/>
              </a:xfrm>
              <a:custGeom>
                <a:avLst/>
                <a:gdLst/>
                <a:ahLst/>
                <a:cxnLst/>
                <a:rect l="l" t="t" r="r" b="b"/>
                <a:pathLst>
                  <a:path w="7254" h="15833" extrusionOk="0">
                    <a:moveTo>
                      <a:pt x="0" y="1"/>
                    </a:moveTo>
                    <a:lnTo>
                      <a:pt x="0" y="5873"/>
                    </a:lnTo>
                    <a:lnTo>
                      <a:pt x="2055" y="7060"/>
                    </a:lnTo>
                    <a:lnTo>
                      <a:pt x="4194" y="14067"/>
                    </a:lnTo>
                    <a:lnTo>
                      <a:pt x="7253" y="15832"/>
                    </a:lnTo>
                    <a:lnTo>
                      <a:pt x="7253" y="4923"/>
                    </a:lnTo>
                    <a:cubicBezTo>
                      <a:pt x="7253" y="4812"/>
                      <a:pt x="7237" y="4705"/>
                      <a:pt x="7201" y="4600"/>
                    </a:cubicBezTo>
                    <a:cubicBezTo>
                      <a:pt x="7134" y="4385"/>
                      <a:pt x="7023" y="4194"/>
                      <a:pt x="6872" y="4028"/>
                    </a:cubicBezTo>
                    <a:cubicBezTo>
                      <a:pt x="6797" y="3943"/>
                      <a:pt x="6711" y="3875"/>
                      <a:pt x="6618" y="382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"/>
              <p:cNvSpPr/>
              <p:nvPr/>
            </p:nvSpPr>
            <p:spPr>
              <a:xfrm>
                <a:off x="5815301" y="1950345"/>
                <a:ext cx="31497" cy="381393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2230" extrusionOk="0">
                    <a:moveTo>
                      <a:pt x="372" y="0"/>
                    </a:moveTo>
                    <a:lnTo>
                      <a:pt x="0" y="217"/>
                    </a:lnTo>
                    <a:cubicBezTo>
                      <a:pt x="95" y="272"/>
                      <a:pt x="180" y="340"/>
                      <a:pt x="256" y="425"/>
                    </a:cubicBezTo>
                    <a:cubicBezTo>
                      <a:pt x="404" y="591"/>
                      <a:pt x="515" y="782"/>
                      <a:pt x="584" y="997"/>
                    </a:cubicBezTo>
                    <a:cubicBezTo>
                      <a:pt x="620" y="1102"/>
                      <a:pt x="637" y="1209"/>
                      <a:pt x="637" y="1320"/>
                    </a:cubicBezTo>
                    <a:lnTo>
                      <a:pt x="637" y="12229"/>
                    </a:lnTo>
                    <a:lnTo>
                      <a:pt x="1009" y="12013"/>
                    </a:lnTo>
                    <a:lnTo>
                      <a:pt x="1009" y="1105"/>
                    </a:lnTo>
                    <a:cubicBezTo>
                      <a:pt x="1009" y="994"/>
                      <a:pt x="992" y="886"/>
                      <a:pt x="958" y="778"/>
                    </a:cubicBezTo>
                    <a:cubicBezTo>
                      <a:pt x="889" y="565"/>
                      <a:pt x="778" y="374"/>
                      <a:pt x="627" y="207"/>
                    </a:cubicBezTo>
                    <a:cubicBezTo>
                      <a:pt x="552" y="124"/>
                      <a:pt x="467" y="55"/>
                      <a:pt x="3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"/>
              <p:cNvSpPr/>
              <p:nvPr/>
            </p:nvSpPr>
            <p:spPr>
              <a:xfrm>
                <a:off x="5195668" y="1837988"/>
                <a:ext cx="413326" cy="33021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10589" extrusionOk="0">
                    <a:moveTo>
                      <a:pt x="13254" y="1"/>
                    </a:moveTo>
                    <a:lnTo>
                      <a:pt x="0" y="7652"/>
                    </a:lnTo>
                    <a:lnTo>
                      <a:pt x="5085" y="10589"/>
                    </a:lnTo>
                    <a:lnTo>
                      <a:pt x="13254" y="5873"/>
                    </a:lnTo>
                    <a:lnTo>
                      <a:pt x="132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"/>
              <p:cNvSpPr/>
              <p:nvPr/>
            </p:nvSpPr>
            <p:spPr>
              <a:xfrm>
                <a:off x="5195668" y="1837988"/>
                <a:ext cx="413326" cy="23862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7652" extrusionOk="0">
                    <a:moveTo>
                      <a:pt x="13254" y="1"/>
                    </a:moveTo>
                    <a:lnTo>
                      <a:pt x="13254" y="1"/>
                    </a:lnTo>
                    <a:cubicBezTo>
                      <a:pt x="11028" y="1247"/>
                      <a:pt x="8823" y="2531"/>
                      <a:pt x="6608" y="3795"/>
                    </a:cubicBezTo>
                    <a:cubicBezTo>
                      <a:pt x="4407" y="5081"/>
                      <a:pt x="2193" y="6349"/>
                      <a:pt x="0" y="7652"/>
                    </a:cubicBezTo>
                    <a:cubicBezTo>
                      <a:pt x="2224" y="6405"/>
                      <a:pt x="4430" y="5122"/>
                      <a:pt x="6645" y="3859"/>
                    </a:cubicBezTo>
                    <a:cubicBezTo>
                      <a:pt x="8846" y="2573"/>
                      <a:pt x="11062" y="1303"/>
                      <a:pt x="132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"/>
              <p:cNvSpPr/>
              <p:nvPr/>
            </p:nvSpPr>
            <p:spPr>
              <a:xfrm>
                <a:off x="5751093" y="2153418"/>
                <a:ext cx="421902" cy="609947"/>
              </a:xfrm>
              <a:custGeom>
                <a:avLst/>
                <a:gdLst/>
                <a:ahLst/>
                <a:cxnLst/>
                <a:rect l="l" t="t" r="r" b="b"/>
                <a:pathLst>
                  <a:path w="13529" h="19559" extrusionOk="0">
                    <a:moveTo>
                      <a:pt x="13529" y="1"/>
                    </a:moveTo>
                    <a:cubicBezTo>
                      <a:pt x="13526" y="20"/>
                      <a:pt x="13523" y="37"/>
                      <a:pt x="13517" y="57"/>
                    </a:cubicBezTo>
                    <a:cubicBezTo>
                      <a:pt x="13510" y="74"/>
                      <a:pt x="13501" y="90"/>
                      <a:pt x="13490" y="104"/>
                    </a:cubicBezTo>
                    <a:cubicBezTo>
                      <a:pt x="13478" y="119"/>
                      <a:pt x="13466" y="132"/>
                      <a:pt x="13451" y="143"/>
                    </a:cubicBezTo>
                    <a:cubicBezTo>
                      <a:pt x="13437" y="153"/>
                      <a:pt x="13422" y="165"/>
                      <a:pt x="13407" y="174"/>
                    </a:cubicBezTo>
                    <a:lnTo>
                      <a:pt x="6703" y="4042"/>
                    </a:lnTo>
                    <a:lnTo>
                      <a:pt x="0" y="7914"/>
                    </a:lnTo>
                    <a:lnTo>
                      <a:pt x="0" y="13736"/>
                    </a:lnTo>
                    <a:lnTo>
                      <a:pt x="0" y="19559"/>
                    </a:lnTo>
                    <a:cubicBezTo>
                      <a:pt x="2233" y="18269"/>
                      <a:pt x="4469" y="16980"/>
                      <a:pt x="6703" y="15689"/>
                    </a:cubicBezTo>
                    <a:cubicBezTo>
                      <a:pt x="8937" y="14399"/>
                      <a:pt x="11172" y="13108"/>
                      <a:pt x="13407" y="11819"/>
                    </a:cubicBezTo>
                    <a:cubicBezTo>
                      <a:pt x="13407" y="11819"/>
                      <a:pt x="13437" y="11804"/>
                      <a:pt x="13467" y="11775"/>
                    </a:cubicBezTo>
                    <a:cubicBezTo>
                      <a:pt x="13497" y="11747"/>
                      <a:pt x="13529" y="11704"/>
                      <a:pt x="13529" y="11646"/>
                    </a:cubicBezTo>
                    <a:lnTo>
                      <a:pt x="13529" y="5824"/>
                    </a:lnTo>
                    <a:lnTo>
                      <a:pt x="135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"/>
              <p:cNvSpPr/>
              <p:nvPr/>
            </p:nvSpPr>
            <p:spPr>
              <a:xfrm>
                <a:off x="6075597" y="2116277"/>
                <a:ext cx="79522" cy="83046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663" extrusionOk="0">
                    <a:moveTo>
                      <a:pt x="346" y="0"/>
                    </a:moveTo>
                    <a:cubicBezTo>
                      <a:pt x="314" y="0"/>
                      <a:pt x="283" y="4"/>
                      <a:pt x="255" y="13"/>
                    </a:cubicBezTo>
                    <a:cubicBezTo>
                      <a:pt x="230" y="20"/>
                      <a:pt x="207" y="32"/>
                      <a:pt x="187" y="43"/>
                    </a:cubicBezTo>
                    <a:cubicBezTo>
                      <a:pt x="121" y="84"/>
                      <a:pt x="71" y="150"/>
                      <a:pt x="40" y="223"/>
                    </a:cubicBezTo>
                    <a:cubicBezTo>
                      <a:pt x="10" y="298"/>
                      <a:pt x="0" y="378"/>
                      <a:pt x="0" y="456"/>
                    </a:cubicBezTo>
                    <a:lnTo>
                      <a:pt x="0" y="2663"/>
                    </a:lnTo>
                    <a:lnTo>
                      <a:pt x="2549" y="1192"/>
                    </a:lnTo>
                    <a:lnTo>
                      <a:pt x="637" y="89"/>
                    </a:lnTo>
                    <a:cubicBezTo>
                      <a:pt x="554" y="40"/>
                      <a:pt x="445" y="0"/>
                      <a:pt x="346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"/>
              <p:cNvSpPr/>
              <p:nvPr/>
            </p:nvSpPr>
            <p:spPr>
              <a:xfrm>
                <a:off x="5732382" y="2400055"/>
                <a:ext cx="18649" cy="36542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1718" extrusionOk="0">
                    <a:moveTo>
                      <a:pt x="1" y="1"/>
                    </a:moveTo>
                    <a:lnTo>
                      <a:pt x="1" y="11646"/>
                    </a:lnTo>
                    <a:cubicBezTo>
                      <a:pt x="15" y="11657"/>
                      <a:pt x="35" y="11666"/>
                      <a:pt x="54" y="11673"/>
                    </a:cubicBezTo>
                    <a:cubicBezTo>
                      <a:pt x="71" y="11680"/>
                      <a:pt x="93" y="11687"/>
                      <a:pt x="113" y="11693"/>
                    </a:cubicBezTo>
                    <a:cubicBezTo>
                      <a:pt x="133" y="11697"/>
                      <a:pt x="153" y="11703"/>
                      <a:pt x="176" y="11707"/>
                    </a:cubicBezTo>
                    <a:cubicBezTo>
                      <a:pt x="198" y="11712"/>
                      <a:pt x="221" y="11715"/>
                      <a:pt x="242" y="11716"/>
                    </a:cubicBezTo>
                    <a:cubicBezTo>
                      <a:pt x="265" y="11717"/>
                      <a:pt x="288" y="11717"/>
                      <a:pt x="310" y="11717"/>
                    </a:cubicBezTo>
                    <a:cubicBezTo>
                      <a:pt x="333" y="11717"/>
                      <a:pt x="356" y="11716"/>
                      <a:pt x="379" y="11715"/>
                    </a:cubicBezTo>
                    <a:cubicBezTo>
                      <a:pt x="402" y="11712"/>
                      <a:pt x="422" y="11709"/>
                      <a:pt x="444" y="11705"/>
                    </a:cubicBezTo>
                    <a:cubicBezTo>
                      <a:pt x="465" y="11702"/>
                      <a:pt x="484" y="11696"/>
                      <a:pt x="504" y="11689"/>
                    </a:cubicBezTo>
                    <a:cubicBezTo>
                      <a:pt x="524" y="11682"/>
                      <a:pt x="541" y="11674"/>
                      <a:pt x="560" y="11667"/>
                    </a:cubicBezTo>
                    <a:cubicBezTo>
                      <a:pt x="575" y="11660"/>
                      <a:pt x="585" y="11654"/>
                      <a:pt x="598" y="11648"/>
                    </a:cubicBezTo>
                    <a:lnTo>
                      <a:pt x="598" y="3"/>
                    </a:lnTo>
                    <a:cubicBezTo>
                      <a:pt x="553" y="28"/>
                      <a:pt x="505" y="48"/>
                      <a:pt x="452" y="55"/>
                    </a:cubicBezTo>
                    <a:cubicBezTo>
                      <a:pt x="401" y="66"/>
                      <a:pt x="350" y="71"/>
                      <a:pt x="299" y="71"/>
                    </a:cubicBezTo>
                    <a:cubicBezTo>
                      <a:pt x="248" y="71"/>
                      <a:pt x="196" y="66"/>
                      <a:pt x="145" y="55"/>
                    </a:cubicBezTo>
                    <a:cubicBezTo>
                      <a:pt x="93" y="44"/>
                      <a:pt x="44" y="2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"/>
              <p:cNvSpPr/>
              <p:nvPr/>
            </p:nvSpPr>
            <p:spPr>
              <a:xfrm>
                <a:off x="5195761" y="1974014"/>
                <a:ext cx="647962" cy="374064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1995" extrusionOk="0">
                    <a:moveTo>
                      <a:pt x="13251" y="0"/>
                    </a:moveTo>
                    <a:lnTo>
                      <a:pt x="0" y="7650"/>
                    </a:lnTo>
                    <a:lnTo>
                      <a:pt x="7529" y="11995"/>
                    </a:lnTo>
                    <a:lnTo>
                      <a:pt x="20777" y="4345"/>
                    </a:lnTo>
                    <a:lnTo>
                      <a:pt x="132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"/>
              <p:cNvSpPr/>
              <p:nvPr/>
            </p:nvSpPr>
            <p:spPr>
              <a:xfrm>
                <a:off x="5195761" y="2212606"/>
                <a:ext cx="246642" cy="189948"/>
              </a:xfrm>
              <a:custGeom>
                <a:avLst/>
                <a:gdLst/>
                <a:ahLst/>
                <a:cxnLst/>
                <a:rect l="l" t="t" r="r" b="b"/>
                <a:pathLst>
                  <a:path w="7909" h="6091" extrusionOk="0">
                    <a:moveTo>
                      <a:pt x="0" y="1"/>
                    </a:moveTo>
                    <a:lnTo>
                      <a:pt x="0" y="1525"/>
                    </a:lnTo>
                    <a:lnTo>
                      <a:pt x="7909" y="6091"/>
                    </a:lnTo>
                    <a:lnTo>
                      <a:pt x="7909" y="5056"/>
                    </a:lnTo>
                    <a:cubicBezTo>
                      <a:pt x="7909" y="4986"/>
                      <a:pt x="7900" y="4917"/>
                      <a:pt x="7880" y="4850"/>
                    </a:cubicBezTo>
                    <a:cubicBezTo>
                      <a:pt x="7842" y="4713"/>
                      <a:pt x="7778" y="4591"/>
                      <a:pt x="7686" y="4479"/>
                    </a:cubicBezTo>
                    <a:cubicBezTo>
                      <a:pt x="7641" y="4423"/>
                      <a:pt x="7588" y="4380"/>
                      <a:pt x="7529" y="434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"/>
              <p:cNvSpPr/>
              <p:nvPr/>
            </p:nvSpPr>
            <p:spPr>
              <a:xfrm>
                <a:off x="5430455" y="2109510"/>
                <a:ext cx="425145" cy="293014"/>
              </a:xfrm>
              <a:custGeom>
                <a:avLst/>
                <a:gdLst/>
                <a:ahLst/>
                <a:cxnLst/>
                <a:rect l="l" t="t" r="r" b="b"/>
                <a:pathLst>
                  <a:path w="13633" h="9396" extrusionOk="0">
                    <a:moveTo>
                      <a:pt x="13251" y="0"/>
                    </a:moveTo>
                    <a:lnTo>
                      <a:pt x="0" y="7648"/>
                    </a:lnTo>
                    <a:cubicBezTo>
                      <a:pt x="61" y="7684"/>
                      <a:pt x="114" y="7729"/>
                      <a:pt x="158" y="7784"/>
                    </a:cubicBezTo>
                    <a:cubicBezTo>
                      <a:pt x="249" y="7894"/>
                      <a:pt x="314" y="8016"/>
                      <a:pt x="352" y="8153"/>
                    </a:cubicBezTo>
                    <a:cubicBezTo>
                      <a:pt x="373" y="8222"/>
                      <a:pt x="381" y="8290"/>
                      <a:pt x="381" y="8360"/>
                    </a:cubicBezTo>
                    <a:lnTo>
                      <a:pt x="381" y="9395"/>
                    </a:lnTo>
                    <a:lnTo>
                      <a:pt x="13632" y="1745"/>
                    </a:lnTo>
                    <a:lnTo>
                      <a:pt x="13632" y="712"/>
                    </a:lnTo>
                    <a:cubicBezTo>
                      <a:pt x="13632" y="641"/>
                      <a:pt x="13622" y="574"/>
                      <a:pt x="13602" y="505"/>
                    </a:cubicBezTo>
                    <a:cubicBezTo>
                      <a:pt x="13565" y="368"/>
                      <a:pt x="13500" y="246"/>
                      <a:pt x="13409" y="135"/>
                    </a:cubicBezTo>
                    <a:cubicBezTo>
                      <a:pt x="13363" y="79"/>
                      <a:pt x="13310" y="36"/>
                      <a:pt x="132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"/>
              <p:cNvSpPr/>
              <p:nvPr/>
            </p:nvSpPr>
            <p:spPr>
              <a:xfrm>
                <a:off x="5903148" y="2501342"/>
                <a:ext cx="188981" cy="204231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6549" extrusionOk="0">
                    <a:moveTo>
                      <a:pt x="5890" y="0"/>
                    </a:moveTo>
                    <a:lnTo>
                      <a:pt x="1" y="3402"/>
                    </a:lnTo>
                    <a:cubicBezTo>
                      <a:pt x="28" y="3416"/>
                      <a:pt x="51" y="3438"/>
                      <a:pt x="71" y="3461"/>
                    </a:cubicBezTo>
                    <a:cubicBezTo>
                      <a:pt x="110" y="3510"/>
                      <a:pt x="139" y="3564"/>
                      <a:pt x="158" y="3625"/>
                    </a:cubicBezTo>
                    <a:cubicBezTo>
                      <a:pt x="166" y="3656"/>
                      <a:pt x="169" y="3686"/>
                      <a:pt x="169" y="3717"/>
                    </a:cubicBezTo>
                    <a:lnTo>
                      <a:pt x="169" y="6549"/>
                    </a:lnTo>
                    <a:lnTo>
                      <a:pt x="6059" y="3149"/>
                    </a:lnTo>
                    <a:lnTo>
                      <a:pt x="6059" y="315"/>
                    </a:lnTo>
                    <a:cubicBezTo>
                      <a:pt x="6059" y="285"/>
                      <a:pt x="6055" y="253"/>
                      <a:pt x="6046" y="223"/>
                    </a:cubicBezTo>
                    <a:cubicBezTo>
                      <a:pt x="6030" y="164"/>
                      <a:pt x="6002" y="108"/>
                      <a:pt x="5960" y="59"/>
                    </a:cubicBezTo>
                    <a:cubicBezTo>
                      <a:pt x="5940" y="36"/>
                      <a:pt x="5917" y="16"/>
                      <a:pt x="58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"/>
              <p:cNvSpPr/>
              <p:nvPr/>
            </p:nvSpPr>
            <p:spPr>
              <a:xfrm>
                <a:off x="5878450" y="2487215"/>
                <a:ext cx="208378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6682" h="3854" extrusionOk="0">
                    <a:moveTo>
                      <a:pt x="5889" y="0"/>
                    </a:moveTo>
                    <a:lnTo>
                      <a:pt x="2947" y="1701"/>
                    </a:lnTo>
                    <a:lnTo>
                      <a:pt x="1" y="3400"/>
                    </a:lnTo>
                    <a:lnTo>
                      <a:pt x="396" y="3626"/>
                    </a:lnTo>
                    <a:lnTo>
                      <a:pt x="793" y="3853"/>
                    </a:lnTo>
                    <a:lnTo>
                      <a:pt x="3739" y="2153"/>
                    </a:lnTo>
                    <a:lnTo>
                      <a:pt x="6682" y="453"/>
                    </a:lnTo>
                    <a:lnTo>
                      <a:pt x="6286" y="228"/>
                    </a:lnTo>
                    <a:lnTo>
                      <a:pt x="58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"/>
              <p:cNvSpPr/>
              <p:nvPr/>
            </p:nvSpPr>
            <p:spPr>
              <a:xfrm>
                <a:off x="5878450" y="2593180"/>
                <a:ext cx="30000" cy="112360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603" extrusionOk="0">
                    <a:moveTo>
                      <a:pt x="1" y="1"/>
                    </a:moveTo>
                    <a:lnTo>
                      <a:pt x="1" y="3050"/>
                    </a:lnTo>
                    <a:lnTo>
                      <a:pt x="961" y="3602"/>
                    </a:lnTo>
                    <a:lnTo>
                      <a:pt x="961" y="770"/>
                    </a:lnTo>
                    <a:cubicBezTo>
                      <a:pt x="961" y="740"/>
                      <a:pt x="958" y="708"/>
                      <a:pt x="950" y="678"/>
                    </a:cubicBezTo>
                    <a:cubicBezTo>
                      <a:pt x="932" y="619"/>
                      <a:pt x="904" y="563"/>
                      <a:pt x="863" y="514"/>
                    </a:cubicBezTo>
                    <a:cubicBezTo>
                      <a:pt x="843" y="491"/>
                      <a:pt x="820" y="471"/>
                      <a:pt x="793" y="45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"/>
              <p:cNvSpPr/>
              <p:nvPr/>
            </p:nvSpPr>
            <p:spPr>
              <a:xfrm>
                <a:off x="5177643" y="1827448"/>
                <a:ext cx="649303" cy="374937"/>
              </a:xfrm>
              <a:custGeom>
                <a:avLst/>
                <a:gdLst/>
                <a:ahLst/>
                <a:cxnLst/>
                <a:rect l="l" t="t" r="r" b="b"/>
                <a:pathLst>
                  <a:path w="20821" h="12023" extrusionOk="0">
                    <a:moveTo>
                      <a:pt x="13827" y="0"/>
                    </a:moveTo>
                    <a:cubicBezTo>
                      <a:pt x="13776" y="0"/>
                      <a:pt x="13725" y="6"/>
                      <a:pt x="13674" y="17"/>
                    </a:cubicBezTo>
                    <a:cubicBezTo>
                      <a:pt x="13621" y="30"/>
                      <a:pt x="13575" y="47"/>
                      <a:pt x="13530" y="73"/>
                    </a:cubicBezTo>
                    <a:lnTo>
                      <a:pt x="124" y="7813"/>
                    </a:lnTo>
                    <a:cubicBezTo>
                      <a:pt x="72" y="7842"/>
                      <a:pt x="17" y="7894"/>
                      <a:pt x="5" y="7951"/>
                    </a:cubicBezTo>
                    <a:cubicBezTo>
                      <a:pt x="0" y="7964"/>
                      <a:pt x="0" y="7974"/>
                      <a:pt x="0" y="7986"/>
                    </a:cubicBezTo>
                    <a:cubicBezTo>
                      <a:pt x="0" y="8021"/>
                      <a:pt x="17" y="8057"/>
                      <a:pt x="39" y="8088"/>
                    </a:cubicBezTo>
                    <a:cubicBezTo>
                      <a:pt x="62" y="8118"/>
                      <a:pt x="91" y="8139"/>
                      <a:pt x="124" y="8158"/>
                    </a:cubicBezTo>
                    <a:lnTo>
                      <a:pt x="6818" y="12022"/>
                    </a:lnTo>
                    <a:lnTo>
                      <a:pt x="7191" y="11807"/>
                    </a:lnTo>
                    <a:lnTo>
                      <a:pt x="5662" y="10926"/>
                    </a:lnTo>
                    <a:lnTo>
                      <a:pt x="575" y="7988"/>
                    </a:lnTo>
                    <a:lnTo>
                      <a:pt x="13829" y="337"/>
                    </a:lnTo>
                    <a:lnTo>
                      <a:pt x="20447" y="4157"/>
                    </a:lnTo>
                    <a:lnTo>
                      <a:pt x="20820" y="3941"/>
                    </a:lnTo>
                    <a:lnTo>
                      <a:pt x="14200" y="116"/>
                    </a:lnTo>
                    <a:lnTo>
                      <a:pt x="14124" y="73"/>
                    </a:lnTo>
                    <a:cubicBezTo>
                      <a:pt x="14079" y="47"/>
                      <a:pt x="14030" y="28"/>
                      <a:pt x="13980" y="17"/>
                    </a:cubicBezTo>
                    <a:cubicBezTo>
                      <a:pt x="13929" y="6"/>
                      <a:pt x="13878" y="0"/>
                      <a:pt x="138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"/>
              <p:cNvSpPr/>
              <p:nvPr/>
            </p:nvSpPr>
            <p:spPr>
              <a:xfrm>
                <a:off x="5390321" y="2195673"/>
                <a:ext cx="31559" cy="38136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2229" extrusionOk="0">
                    <a:moveTo>
                      <a:pt x="373" y="0"/>
                    </a:moveTo>
                    <a:lnTo>
                      <a:pt x="1" y="216"/>
                    </a:lnTo>
                    <a:cubicBezTo>
                      <a:pt x="97" y="271"/>
                      <a:pt x="180" y="341"/>
                      <a:pt x="256" y="423"/>
                    </a:cubicBezTo>
                    <a:cubicBezTo>
                      <a:pt x="406" y="591"/>
                      <a:pt x="515" y="781"/>
                      <a:pt x="586" y="995"/>
                    </a:cubicBezTo>
                    <a:cubicBezTo>
                      <a:pt x="619" y="1100"/>
                      <a:pt x="637" y="1208"/>
                      <a:pt x="637" y="1319"/>
                    </a:cubicBezTo>
                    <a:lnTo>
                      <a:pt x="637" y="12229"/>
                    </a:lnTo>
                    <a:lnTo>
                      <a:pt x="1011" y="12013"/>
                    </a:lnTo>
                    <a:lnTo>
                      <a:pt x="1011" y="1103"/>
                    </a:lnTo>
                    <a:cubicBezTo>
                      <a:pt x="1011" y="992"/>
                      <a:pt x="995" y="884"/>
                      <a:pt x="959" y="779"/>
                    </a:cubicBezTo>
                    <a:cubicBezTo>
                      <a:pt x="889" y="565"/>
                      <a:pt x="780" y="375"/>
                      <a:pt x="629" y="207"/>
                    </a:cubicBezTo>
                    <a:cubicBezTo>
                      <a:pt x="553" y="125"/>
                      <a:pt x="468" y="55"/>
                      <a:pt x="3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"/>
              <p:cNvSpPr/>
              <p:nvPr/>
            </p:nvSpPr>
            <p:spPr>
              <a:xfrm>
                <a:off x="5417451" y="1704332"/>
                <a:ext cx="17245" cy="878918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4" extrusionOk="0">
                    <a:moveTo>
                      <a:pt x="0" y="1"/>
                    </a:moveTo>
                    <a:lnTo>
                      <a:pt x="0" y="28053"/>
                    </a:lnTo>
                    <a:cubicBezTo>
                      <a:pt x="0" y="28053"/>
                      <a:pt x="7" y="28183"/>
                      <a:pt x="276" y="28183"/>
                    </a:cubicBezTo>
                    <a:cubicBezTo>
                      <a:pt x="545" y="28183"/>
                      <a:pt x="552" y="28053"/>
                      <a:pt x="552" y="28053"/>
                    </a:cubicBezTo>
                    <a:lnTo>
                      <a:pt x="5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"/>
              <p:cNvSpPr/>
              <p:nvPr/>
            </p:nvSpPr>
            <p:spPr>
              <a:xfrm>
                <a:off x="5843710" y="1457445"/>
                <a:ext cx="17245" cy="878949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5" extrusionOk="0">
                    <a:moveTo>
                      <a:pt x="1" y="1"/>
                    </a:moveTo>
                    <a:lnTo>
                      <a:pt x="1" y="28054"/>
                    </a:lnTo>
                    <a:cubicBezTo>
                      <a:pt x="1" y="28054"/>
                      <a:pt x="6" y="28185"/>
                      <a:pt x="275" y="28185"/>
                    </a:cubicBezTo>
                    <a:cubicBezTo>
                      <a:pt x="545" y="28185"/>
                      <a:pt x="553" y="28054"/>
                      <a:pt x="553" y="28054"/>
                    </a:cubicBez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"/>
              <p:cNvSpPr/>
              <p:nvPr/>
            </p:nvSpPr>
            <p:spPr>
              <a:xfrm>
                <a:off x="5176770" y="2076580"/>
                <a:ext cx="233451" cy="500519"/>
              </a:xfrm>
              <a:custGeom>
                <a:avLst/>
                <a:gdLst/>
                <a:ahLst/>
                <a:cxnLst/>
                <a:rect l="l" t="t" r="r" b="b"/>
                <a:pathLst>
                  <a:path w="7486" h="16050" extrusionOk="0">
                    <a:moveTo>
                      <a:pt x="31" y="1"/>
                    </a:moveTo>
                    <a:lnTo>
                      <a:pt x="31" y="5874"/>
                    </a:lnTo>
                    <a:cubicBezTo>
                      <a:pt x="31" y="5874"/>
                      <a:pt x="1" y="5958"/>
                      <a:pt x="153" y="6046"/>
                    </a:cubicBezTo>
                    <a:lnTo>
                      <a:pt x="2284" y="7275"/>
                    </a:lnTo>
                    <a:lnTo>
                      <a:pt x="4423" y="14283"/>
                    </a:lnTo>
                    <a:lnTo>
                      <a:pt x="7485" y="16049"/>
                    </a:lnTo>
                    <a:lnTo>
                      <a:pt x="7485" y="5139"/>
                    </a:lnTo>
                    <a:cubicBezTo>
                      <a:pt x="7485" y="5030"/>
                      <a:pt x="7467" y="4922"/>
                      <a:pt x="7431" y="4817"/>
                    </a:cubicBezTo>
                    <a:cubicBezTo>
                      <a:pt x="7363" y="4604"/>
                      <a:pt x="7254" y="4413"/>
                      <a:pt x="7103" y="4246"/>
                    </a:cubicBezTo>
                    <a:cubicBezTo>
                      <a:pt x="7027" y="4163"/>
                      <a:pt x="6941" y="4094"/>
                      <a:pt x="6847" y="4039"/>
                    </a:cubicBezTo>
                    <a:lnTo>
                      <a:pt x="153" y="173"/>
                    </a:lnTo>
                    <a:cubicBezTo>
                      <a:pt x="120" y="156"/>
                      <a:pt x="91" y="133"/>
                      <a:pt x="68" y="104"/>
                    </a:cubicBezTo>
                    <a:cubicBezTo>
                      <a:pt x="47" y="73"/>
                      <a:pt x="31" y="37"/>
                      <a:pt x="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"/>
              <p:cNvSpPr/>
              <p:nvPr/>
            </p:nvSpPr>
            <p:spPr>
              <a:xfrm>
                <a:off x="5132925" y="1285401"/>
                <a:ext cx="1093003" cy="630873"/>
              </a:xfrm>
              <a:custGeom>
                <a:avLst/>
                <a:gdLst/>
                <a:ahLst/>
                <a:cxnLst/>
                <a:rect l="l" t="t" r="r" b="b"/>
                <a:pathLst>
                  <a:path w="35049" h="20230" extrusionOk="0">
                    <a:moveTo>
                      <a:pt x="13963" y="0"/>
                    </a:moveTo>
                    <a:cubicBezTo>
                      <a:pt x="13760" y="0"/>
                      <a:pt x="13558" y="22"/>
                      <a:pt x="13355" y="65"/>
                    </a:cubicBezTo>
                    <a:cubicBezTo>
                      <a:pt x="13151" y="108"/>
                      <a:pt x="12966" y="180"/>
                      <a:pt x="12790" y="280"/>
                    </a:cubicBezTo>
                    <a:lnTo>
                      <a:pt x="488" y="7384"/>
                    </a:lnTo>
                    <a:cubicBezTo>
                      <a:pt x="287" y="7499"/>
                      <a:pt x="67" y="7700"/>
                      <a:pt x="15" y="7926"/>
                    </a:cubicBezTo>
                    <a:cubicBezTo>
                      <a:pt x="4" y="7969"/>
                      <a:pt x="1" y="8015"/>
                      <a:pt x="2" y="8060"/>
                    </a:cubicBezTo>
                    <a:cubicBezTo>
                      <a:pt x="7" y="8203"/>
                      <a:pt x="66" y="8346"/>
                      <a:pt x="155" y="8462"/>
                    </a:cubicBezTo>
                    <a:cubicBezTo>
                      <a:pt x="244" y="8577"/>
                      <a:pt x="363" y="8665"/>
                      <a:pt x="488" y="8737"/>
                    </a:cubicBezTo>
                    <a:lnTo>
                      <a:pt x="19908" y="19949"/>
                    </a:lnTo>
                    <a:cubicBezTo>
                      <a:pt x="20084" y="20050"/>
                      <a:pt x="20272" y="20122"/>
                      <a:pt x="20475" y="20165"/>
                    </a:cubicBezTo>
                    <a:cubicBezTo>
                      <a:pt x="20678" y="20208"/>
                      <a:pt x="20881" y="20229"/>
                      <a:pt x="21083" y="20229"/>
                    </a:cubicBezTo>
                    <a:cubicBezTo>
                      <a:pt x="21286" y="20229"/>
                      <a:pt x="21489" y="20208"/>
                      <a:pt x="21692" y="20165"/>
                    </a:cubicBezTo>
                    <a:cubicBezTo>
                      <a:pt x="21895" y="20122"/>
                      <a:pt x="22083" y="20050"/>
                      <a:pt x="22257" y="19949"/>
                    </a:cubicBezTo>
                    <a:lnTo>
                      <a:pt x="34561" y="12846"/>
                    </a:lnTo>
                    <a:cubicBezTo>
                      <a:pt x="34685" y="12774"/>
                      <a:pt x="34804" y="12687"/>
                      <a:pt x="34893" y="12569"/>
                    </a:cubicBezTo>
                    <a:cubicBezTo>
                      <a:pt x="34984" y="12454"/>
                      <a:pt x="35042" y="12311"/>
                      <a:pt x="35045" y="12170"/>
                    </a:cubicBezTo>
                    <a:cubicBezTo>
                      <a:pt x="35048" y="12124"/>
                      <a:pt x="35042" y="12079"/>
                      <a:pt x="35034" y="12036"/>
                    </a:cubicBezTo>
                    <a:cubicBezTo>
                      <a:pt x="34981" y="11808"/>
                      <a:pt x="34762" y="11609"/>
                      <a:pt x="34561" y="11491"/>
                    </a:cubicBezTo>
                    <a:lnTo>
                      <a:pt x="15135" y="280"/>
                    </a:lnTo>
                    <a:cubicBezTo>
                      <a:pt x="14961" y="180"/>
                      <a:pt x="14773" y="108"/>
                      <a:pt x="14572" y="65"/>
                    </a:cubicBezTo>
                    <a:cubicBezTo>
                      <a:pt x="14368" y="22"/>
                      <a:pt x="14165" y="0"/>
                      <a:pt x="139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"/>
              <p:cNvSpPr/>
              <p:nvPr/>
            </p:nvSpPr>
            <p:spPr>
              <a:xfrm>
                <a:off x="5753837" y="1664852"/>
                <a:ext cx="472079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15138" h="9183" extrusionOk="0">
                    <a:moveTo>
                      <a:pt x="15137" y="0"/>
                    </a:moveTo>
                    <a:cubicBezTo>
                      <a:pt x="15133" y="143"/>
                      <a:pt x="15074" y="286"/>
                      <a:pt x="14983" y="401"/>
                    </a:cubicBezTo>
                    <a:cubicBezTo>
                      <a:pt x="14894" y="518"/>
                      <a:pt x="14775" y="606"/>
                      <a:pt x="14651" y="678"/>
                    </a:cubicBezTo>
                    <a:lnTo>
                      <a:pt x="2349" y="7781"/>
                    </a:lnTo>
                    <a:cubicBezTo>
                      <a:pt x="2174" y="7882"/>
                      <a:pt x="1985" y="7954"/>
                      <a:pt x="1783" y="7997"/>
                    </a:cubicBezTo>
                    <a:cubicBezTo>
                      <a:pt x="1579" y="8040"/>
                      <a:pt x="1377" y="8061"/>
                      <a:pt x="1174" y="8061"/>
                    </a:cubicBezTo>
                    <a:cubicBezTo>
                      <a:pt x="972" y="8061"/>
                      <a:pt x="769" y="8040"/>
                      <a:pt x="567" y="7997"/>
                    </a:cubicBezTo>
                    <a:cubicBezTo>
                      <a:pt x="362" y="7954"/>
                      <a:pt x="174" y="7882"/>
                      <a:pt x="0" y="7781"/>
                    </a:cubicBezTo>
                    <a:lnTo>
                      <a:pt x="0" y="8902"/>
                    </a:lnTo>
                    <a:cubicBezTo>
                      <a:pt x="174" y="9003"/>
                      <a:pt x="362" y="9075"/>
                      <a:pt x="567" y="9118"/>
                    </a:cubicBezTo>
                    <a:cubicBezTo>
                      <a:pt x="769" y="9161"/>
                      <a:pt x="972" y="9183"/>
                      <a:pt x="1174" y="9183"/>
                    </a:cubicBezTo>
                    <a:cubicBezTo>
                      <a:pt x="1377" y="9183"/>
                      <a:pt x="1579" y="9161"/>
                      <a:pt x="1783" y="9118"/>
                    </a:cubicBezTo>
                    <a:cubicBezTo>
                      <a:pt x="1985" y="9075"/>
                      <a:pt x="2174" y="9003"/>
                      <a:pt x="2349" y="8902"/>
                    </a:cubicBezTo>
                    <a:lnTo>
                      <a:pt x="14651" y="1799"/>
                    </a:lnTo>
                    <a:cubicBezTo>
                      <a:pt x="14775" y="1727"/>
                      <a:pt x="14894" y="1638"/>
                      <a:pt x="14983" y="1523"/>
                    </a:cubicBezTo>
                    <a:cubicBezTo>
                      <a:pt x="15073" y="1409"/>
                      <a:pt x="15131" y="1270"/>
                      <a:pt x="15137" y="1128"/>
                    </a:cubicBezTo>
                    <a:lnTo>
                      <a:pt x="15137" y="1122"/>
                    </a:lnTo>
                    <a:lnTo>
                      <a:pt x="151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"/>
              <p:cNvSpPr/>
              <p:nvPr/>
            </p:nvSpPr>
            <p:spPr>
              <a:xfrm>
                <a:off x="5133018" y="1536716"/>
                <a:ext cx="620862" cy="405810"/>
              </a:xfrm>
              <a:custGeom>
                <a:avLst/>
                <a:gdLst/>
                <a:ahLst/>
                <a:cxnLst/>
                <a:rect l="l" t="t" r="r" b="b"/>
                <a:pathLst>
                  <a:path w="19909" h="13013" extrusionOk="0">
                    <a:moveTo>
                      <a:pt x="1" y="1"/>
                    </a:moveTo>
                    <a:lnTo>
                      <a:pt x="1" y="1123"/>
                    </a:lnTo>
                    <a:cubicBezTo>
                      <a:pt x="5" y="1267"/>
                      <a:pt x="64" y="1411"/>
                      <a:pt x="155" y="1526"/>
                    </a:cubicBezTo>
                    <a:cubicBezTo>
                      <a:pt x="242" y="1641"/>
                      <a:pt x="363" y="1729"/>
                      <a:pt x="487" y="1801"/>
                    </a:cubicBezTo>
                    <a:lnTo>
                      <a:pt x="19908" y="13013"/>
                    </a:lnTo>
                    <a:lnTo>
                      <a:pt x="19908" y="11890"/>
                    </a:lnTo>
                    <a:lnTo>
                      <a:pt x="487" y="678"/>
                    </a:lnTo>
                    <a:cubicBezTo>
                      <a:pt x="363" y="606"/>
                      <a:pt x="242" y="518"/>
                      <a:pt x="155" y="403"/>
                    </a:cubicBezTo>
                    <a:cubicBezTo>
                      <a:pt x="64" y="285"/>
                      <a:pt x="5" y="144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"/>
              <p:cNvSpPr/>
              <p:nvPr/>
            </p:nvSpPr>
            <p:spPr>
              <a:xfrm>
                <a:off x="5695865" y="2314392"/>
                <a:ext cx="12006" cy="121933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910" extrusionOk="0">
                    <a:moveTo>
                      <a:pt x="0" y="0"/>
                    </a:moveTo>
                    <a:lnTo>
                      <a:pt x="0" y="3"/>
                    </a:lnTo>
                    <a:lnTo>
                      <a:pt x="0" y="3909"/>
                    </a:lnTo>
                    <a:lnTo>
                      <a:pt x="383" y="3909"/>
                    </a:lnTo>
                    <a:lnTo>
                      <a:pt x="383" y="3"/>
                    </a:lnTo>
                    <a:lnTo>
                      <a:pt x="384" y="3"/>
                    </a:lnTo>
                    <a:lnTo>
                      <a:pt x="384" y="0"/>
                    </a:lnTo>
                    <a:cubicBezTo>
                      <a:pt x="314" y="3"/>
                      <a:pt x="244" y="4"/>
                      <a:pt x="173" y="4"/>
                    </a:cubicBezTo>
                    <a:cubicBezTo>
                      <a:pt x="123" y="4"/>
                      <a:pt x="72" y="3"/>
                      <a:pt x="22" y="2"/>
                    </a:cubicBezTo>
                    <a:cubicBezTo>
                      <a:pt x="15" y="2"/>
                      <a:pt x="7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"/>
              <p:cNvSpPr/>
              <p:nvPr/>
            </p:nvSpPr>
            <p:spPr>
              <a:xfrm>
                <a:off x="5695865" y="2272604"/>
                <a:ext cx="12037" cy="27692"/>
              </a:xfrm>
              <a:custGeom>
                <a:avLst/>
                <a:gdLst/>
                <a:ahLst/>
                <a:cxnLst/>
                <a:rect l="l" t="t" r="r" b="b"/>
                <a:pathLst>
                  <a:path w="386" h="888" extrusionOk="0">
                    <a:moveTo>
                      <a:pt x="0" y="0"/>
                    </a:moveTo>
                    <a:lnTo>
                      <a:pt x="0" y="371"/>
                    </a:lnTo>
                    <a:lnTo>
                      <a:pt x="0" y="884"/>
                    </a:lnTo>
                    <a:cubicBezTo>
                      <a:pt x="72" y="886"/>
                      <a:pt x="144" y="887"/>
                      <a:pt x="216" y="887"/>
                    </a:cubicBezTo>
                    <a:cubicBezTo>
                      <a:pt x="272" y="886"/>
                      <a:pt x="328" y="886"/>
                      <a:pt x="383" y="884"/>
                    </a:cubicBezTo>
                    <a:lnTo>
                      <a:pt x="383" y="514"/>
                    </a:lnTo>
                    <a:lnTo>
                      <a:pt x="385" y="514"/>
                    </a:lnTo>
                    <a:lnTo>
                      <a:pt x="385" y="371"/>
                    </a:lnTo>
                    <a:lnTo>
                      <a:pt x="385" y="0"/>
                    </a:lnTo>
                    <a:cubicBezTo>
                      <a:pt x="321" y="7"/>
                      <a:pt x="258" y="9"/>
                      <a:pt x="193" y="9"/>
                    </a:cubicBezTo>
                    <a:cubicBezTo>
                      <a:pt x="128" y="9"/>
                      <a:pt x="65" y="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"/>
              <p:cNvSpPr/>
              <p:nvPr/>
            </p:nvSpPr>
            <p:spPr>
              <a:xfrm>
                <a:off x="5600285" y="2191307"/>
                <a:ext cx="203077" cy="123305"/>
              </a:xfrm>
              <a:custGeom>
                <a:avLst/>
                <a:gdLst/>
                <a:ahLst/>
                <a:cxnLst/>
                <a:rect l="l" t="t" r="r" b="b"/>
                <a:pathLst>
                  <a:path w="6512" h="3954" extrusionOk="0">
                    <a:moveTo>
                      <a:pt x="3256" y="459"/>
                    </a:moveTo>
                    <a:cubicBezTo>
                      <a:pt x="3383" y="459"/>
                      <a:pt x="3509" y="464"/>
                      <a:pt x="3633" y="474"/>
                    </a:cubicBezTo>
                    <a:cubicBezTo>
                      <a:pt x="3741" y="482"/>
                      <a:pt x="3849" y="495"/>
                      <a:pt x="3954" y="510"/>
                    </a:cubicBezTo>
                    <a:cubicBezTo>
                      <a:pt x="4057" y="524"/>
                      <a:pt x="4164" y="543"/>
                      <a:pt x="4264" y="564"/>
                    </a:cubicBezTo>
                    <a:cubicBezTo>
                      <a:pt x="4365" y="586"/>
                      <a:pt x="4470" y="613"/>
                      <a:pt x="4565" y="641"/>
                    </a:cubicBezTo>
                    <a:cubicBezTo>
                      <a:pt x="4658" y="668"/>
                      <a:pt x="4759" y="701"/>
                      <a:pt x="4846" y="735"/>
                    </a:cubicBezTo>
                    <a:cubicBezTo>
                      <a:pt x="4934" y="770"/>
                      <a:pt x="5026" y="807"/>
                      <a:pt x="5105" y="848"/>
                    </a:cubicBezTo>
                    <a:cubicBezTo>
                      <a:pt x="5184" y="886"/>
                      <a:pt x="5263" y="930"/>
                      <a:pt x="5335" y="973"/>
                    </a:cubicBezTo>
                    <a:cubicBezTo>
                      <a:pt x="5406" y="1016"/>
                      <a:pt x="5473" y="1065"/>
                      <a:pt x="5535" y="1109"/>
                    </a:cubicBezTo>
                    <a:cubicBezTo>
                      <a:pt x="5593" y="1154"/>
                      <a:pt x="5652" y="1204"/>
                      <a:pt x="5700" y="1253"/>
                    </a:cubicBezTo>
                    <a:cubicBezTo>
                      <a:pt x="5749" y="1302"/>
                      <a:pt x="5797" y="1355"/>
                      <a:pt x="5836" y="1405"/>
                    </a:cubicBezTo>
                    <a:cubicBezTo>
                      <a:pt x="5873" y="1453"/>
                      <a:pt x="5910" y="1512"/>
                      <a:pt x="5938" y="1561"/>
                    </a:cubicBezTo>
                    <a:cubicBezTo>
                      <a:pt x="5966" y="1611"/>
                      <a:pt x="5991" y="1667"/>
                      <a:pt x="6008" y="1717"/>
                    </a:cubicBezTo>
                    <a:cubicBezTo>
                      <a:pt x="6025" y="1766"/>
                      <a:pt x="6038" y="1824"/>
                      <a:pt x="6045" y="1871"/>
                    </a:cubicBezTo>
                    <a:cubicBezTo>
                      <a:pt x="6053" y="1924"/>
                      <a:pt x="6054" y="1975"/>
                      <a:pt x="6051" y="2026"/>
                    </a:cubicBezTo>
                    <a:cubicBezTo>
                      <a:pt x="6047" y="2080"/>
                      <a:pt x="6038" y="2129"/>
                      <a:pt x="6024" y="2183"/>
                    </a:cubicBezTo>
                    <a:cubicBezTo>
                      <a:pt x="6017" y="2209"/>
                      <a:pt x="6008" y="2236"/>
                      <a:pt x="5998" y="2261"/>
                    </a:cubicBezTo>
                    <a:cubicBezTo>
                      <a:pt x="5361" y="2163"/>
                      <a:pt x="4235" y="1992"/>
                      <a:pt x="3597" y="1893"/>
                    </a:cubicBezTo>
                    <a:lnTo>
                      <a:pt x="3597" y="2064"/>
                    </a:lnTo>
                    <a:cubicBezTo>
                      <a:pt x="3597" y="2100"/>
                      <a:pt x="3590" y="2136"/>
                      <a:pt x="3576" y="2169"/>
                    </a:cubicBezTo>
                    <a:cubicBezTo>
                      <a:pt x="4205" y="2265"/>
                      <a:pt x="5227" y="2422"/>
                      <a:pt x="5860" y="2518"/>
                    </a:cubicBezTo>
                    <a:cubicBezTo>
                      <a:pt x="5844" y="2540"/>
                      <a:pt x="5833" y="2554"/>
                      <a:pt x="5814" y="2579"/>
                    </a:cubicBezTo>
                    <a:cubicBezTo>
                      <a:pt x="5771" y="2630"/>
                      <a:pt x="5723" y="2681"/>
                      <a:pt x="5667" y="2732"/>
                    </a:cubicBezTo>
                    <a:cubicBezTo>
                      <a:pt x="5611" y="2783"/>
                      <a:pt x="5555" y="2832"/>
                      <a:pt x="5488" y="2878"/>
                    </a:cubicBezTo>
                    <a:cubicBezTo>
                      <a:pt x="5423" y="2926"/>
                      <a:pt x="5355" y="2970"/>
                      <a:pt x="5279" y="3013"/>
                    </a:cubicBezTo>
                    <a:cubicBezTo>
                      <a:pt x="5206" y="3056"/>
                      <a:pt x="5133" y="3093"/>
                      <a:pt x="5049" y="3132"/>
                    </a:cubicBezTo>
                    <a:cubicBezTo>
                      <a:pt x="4964" y="3171"/>
                      <a:pt x="4885" y="3204"/>
                      <a:pt x="4795" y="3237"/>
                    </a:cubicBezTo>
                    <a:cubicBezTo>
                      <a:pt x="4704" y="3270"/>
                      <a:pt x="4616" y="3299"/>
                      <a:pt x="4520" y="3326"/>
                    </a:cubicBezTo>
                    <a:cubicBezTo>
                      <a:pt x="4422" y="3355"/>
                      <a:pt x="4329" y="3376"/>
                      <a:pt x="4227" y="3398"/>
                    </a:cubicBezTo>
                    <a:cubicBezTo>
                      <a:pt x="4125" y="3417"/>
                      <a:pt x="4026" y="3435"/>
                      <a:pt x="3919" y="3450"/>
                    </a:cubicBezTo>
                    <a:cubicBezTo>
                      <a:pt x="3765" y="3471"/>
                      <a:pt x="3606" y="3486"/>
                      <a:pt x="3448" y="3491"/>
                    </a:cubicBezTo>
                    <a:cubicBezTo>
                      <a:pt x="3393" y="3493"/>
                      <a:pt x="3337" y="3494"/>
                      <a:pt x="3272" y="3496"/>
                    </a:cubicBezTo>
                    <a:cubicBezTo>
                      <a:pt x="3200" y="3496"/>
                      <a:pt x="3128" y="3496"/>
                      <a:pt x="3057" y="3493"/>
                    </a:cubicBezTo>
                    <a:cubicBezTo>
                      <a:pt x="2911" y="3487"/>
                      <a:pt x="2765" y="3474"/>
                      <a:pt x="2625" y="3457"/>
                    </a:cubicBezTo>
                    <a:cubicBezTo>
                      <a:pt x="2522" y="3444"/>
                      <a:pt x="2415" y="3425"/>
                      <a:pt x="2313" y="3407"/>
                    </a:cubicBezTo>
                    <a:cubicBezTo>
                      <a:pt x="2213" y="3385"/>
                      <a:pt x="2108" y="3361"/>
                      <a:pt x="2011" y="3335"/>
                    </a:cubicBezTo>
                    <a:cubicBezTo>
                      <a:pt x="1915" y="3309"/>
                      <a:pt x="1813" y="3277"/>
                      <a:pt x="1724" y="3244"/>
                    </a:cubicBezTo>
                    <a:cubicBezTo>
                      <a:pt x="1646" y="3215"/>
                      <a:pt x="1566" y="3184"/>
                      <a:pt x="1491" y="3151"/>
                    </a:cubicBezTo>
                    <a:cubicBezTo>
                      <a:pt x="1961" y="2879"/>
                      <a:pt x="2770" y="2409"/>
                      <a:pt x="3241" y="2137"/>
                    </a:cubicBezTo>
                    <a:cubicBezTo>
                      <a:pt x="3156" y="2085"/>
                      <a:pt x="3078" y="2016"/>
                      <a:pt x="3035" y="1940"/>
                    </a:cubicBezTo>
                    <a:cubicBezTo>
                      <a:pt x="2566" y="2209"/>
                      <a:pt x="1692" y="2741"/>
                      <a:pt x="1224" y="3013"/>
                    </a:cubicBezTo>
                    <a:cubicBezTo>
                      <a:pt x="1152" y="2970"/>
                      <a:pt x="1080" y="2922"/>
                      <a:pt x="1017" y="2878"/>
                    </a:cubicBezTo>
                    <a:cubicBezTo>
                      <a:pt x="956" y="2833"/>
                      <a:pt x="894" y="2784"/>
                      <a:pt x="843" y="2735"/>
                    </a:cubicBezTo>
                    <a:cubicBezTo>
                      <a:pt x="791" y="2688"/>
                      <a:pt x="740" y="2636"/>
                      <a:pt x="699" y="2584"/>
                    </a:cubicBezTo>
                    <a:cubicBezTo>
                      <a:pt x="657" y="2537"/>
                      <a:pt x="618" y="2479"/>
                      <a:pt x="588" y="2430"/>
                    </a:cubicBezTo>
                    <a:cubicBezTo>
                      <a:pt x="556" y="2380"/>
                      <a:pt x="531" y="2324"/>
                      <a:pt x="510" y="2274"/>
                    </a:cubicBezTo>
                    <a:cubicBezTo>
                      <a:pt x="490" y="2223"/>
                      <a:pt x="475" y="2169"/>
                      <a:pt x="466" y="2117"/>
                    </a:cubicBezTo>
                    <a:cubicBezTo>
                      <a:pt x="456" y="2070"/>
                      <a:pt x="453" y="2014"/>
                      <a:pt x="453" y="1963"/>
                    </a:cubicBezTo>
                    <a:cubicBezTo>
                      <a:pt x="453" y="1911"/>
                      <a:pt x="460" y="1863"/>
                      <a:pt x="470" y="1808"/>
                    </a:cubicBezTo>
                    <a:cubicBezTo>
                      <a:pt x="483" y="1755"/>
                      <a:pt x="498" y="1706"/>
                      <a:pt x="521" y="1653"/>
                    </a:cubicBezTo>
                    <a:cubicBezTo>
                      <a:pt x="545" y="1597"/>
                      <a:pt x="569" y="1549"/>
                      <a:pt x="605" y="1495"/>
                    </a:cubicBezTo>
                    <a:cubicBezTo>
                      <a:pt x="640" y="1438"/>
                      <a:pt x="677" y="1390"/>
                      <a:pt x="725" y="1336"/>
                    </a:cubicBezTo>
                    <a:cubicBezTo>
                      <a:pt x="771" y="1283"/>
                      <a:pt x="821" y="1233"/>
                      <a:pt x="878" y="1183"/>
                    </a:cubicBezTo>
                    <a:cubicBezTo>
                      <a:pt x="936" y="1132"/>
                      <a:pt x="995" y="1086"/>
                      <a:pt x="1065" y="1039"/>
                    </a:cubicBezTo>
                    <a:cubicBezTo>
                      <a:pt x="1134" y="993"/>
                      <a:pt x="1203" y="951"/>
                      <a:pt x="1281" y="908"/>
                    </a:cubicBezTo>
                    <a:cubicBezTo>
                      <a:pt x="1359" y="866"/>
                      <a:pt x="1435" y="829"/>
                      <a:pt x="1520" y="792"/>
                    </a:cubicBezTo>
                    <a:cubicBezTo>
                      <a:pt x="1606" y="754"/>
                      <a:pt x="1686" y="723"/>
                      <a:pt x="1781" y="691"/>
                    </a:cubicBezTo>
                    <a:cubicBezTo>
                      <a:pt x="1872" y="658"/>
                      <a:pt x="1962" y="633"/>
                      <a:pt x="2062" y="606"/>
                    </a:cubicBezTo>
                    <a:cubicBezTo>
                      <a:pt x="2159" y="579"/>
                      <a:pt x="2256" y="560"/>
                      <a:pt x="2358" y="540"/>
                    </a:cubicBezTo>
                    <a:cubicBezTo>
                      <a:pt x="2378" y="536"/>
                      <a:pt x="2400" y="533"/>
                      <a:pt x="2418" y="528"/>
                    </a:cubicBezTo>
                    <a:cubicBezTo>
                      <a:pt x="2589" y="895"/>
                      <a:pt x="2612" y="965"/>
                      <a:pt x="2783" y="1334"/>
                    </a:cubicBezTo>
                    <a:cubicBezTo>
                      <a:pt x="2795" y="1331"/>
                      <a:pt x="2804" y="1325"/>
                      <a:pt x="2814" y="1322"/>
                    </a:cubicBezTo>
                    <a:cubicBezTo>
                      <a:pt x="2839" y="1311"/>
                      <a:pt x="2860" y="1303"/>
                      <a:pt x="2884" y="1295"/>
                    </a:cubicBezTo>
                    <a:cubicBezTo>
                      <a:pt x="2911" y="1286"/>
                      <a:pt x="2931" y="1280"/>
                      <a:pt x="2957" y="1273"/>
                    </a:cubicBezTo>
                    <a:cubicBezTo>
                      <a:pt x="2985" y="1266"/>
                      <a:pt x="3006" y="1260"/>
                      <a:pt x="3035" y="1254"/>
                    </a:cubicBezTo>
                    <a:cubicBezTo>
                      <a:pt x="2884" y="931"/>
                      <a:pt x="2862" y="815"/>
                      <a:pt x="2712" y="491"/>
                    </a:cubicBezTo>
                    <a:lnTo>
                      <a:pt x="2712" y="488"/>
                    </a:lnTo>
                    <a:cubicBezTo>
                      <a:pt x="2801" y="478"/>
                      <a:pt x="2891" y="471"/>
                      <a:pt x="2985" y="467"/>
                    </a:cubicBezTo>
                    <a:cubicBezTo>
                      <a:pt x="3075" y="461"/>
                      <a:pt x="3165" y="459"/>
                      <a:pt x="3256" y="459"/>
                    </a:cubicBezTo>
                    <a:close/>
                    <a:moveTo>
                      <a:pt x="3262" y="1"/>
                    </a:moveTo>
                    <a:cubicBezTo>
                      <a:pt x="3203" y="1"/>
                      <a:pt x="3144" y="2"/>
                      <a:pt x="3085" y="4"/>
                    </a:cubicBezTo>
                    <a:cubicBezTo>
                      <a:pt x="2870" y="11"/>
                      <a:pt x="2648" y="31"/>
                      <a:pt x="2440" y="64"/>
                    </a:cubicBezTo>
                    <a:cubicBezTo>
                      <a:pt x="2336" y="80"/>
                      <a:pt x="2230" y="100"/>
                      <a:pt x="2129" y="123"/>
                    </a:cubicBezTo>
                    <a:cubicBezTo>
                      <a:pt x="2029" y="146"/>
                      <a:pt x="1925" y="172"/>
                      <a:pt x="1827" y="201"/>
                    </a:cubicBezTo>
                    <a:cubicBezTo>
                      <a:pt x="1731" y="229"/>
                      <a:pt x="1630" y="261"/>
                      <a:pt x="1538" y="296"/>
                    </a:cubicBezTo>
                    <a:cubicBezTo>
                      <a:pt x="1446" y="331"/>
                      <a:pt x="1353" y="369"/>
                      <a:pt x="1268" y="409"/>
                    </a:cubicBezTo>
                    <a:cubicBezTo>
                      <a:pt x="1182" y="446"/>
                      <a:pt x="1098" y="491"/>
                      <a:pt x="1021" y="534"/>
                    </a:cubicBezTo>
                    <a:cubicBezTo>
                      <a:pt x="943" y="577"/>
                      <a:pt x="866" y="626"/>
                      <a:pt x="797" y="675"/>
                    </a:cubicBezTo>
                    <a:cubicBezTo>
                      <a:pt x="726" y="721"/>
                      <a:pt x="657" y="776"/>
                      <a:pt x="597" y="827"/>
                    </a:cubicBezTo>
                    <a:cubicBezTo>
                      <a:pt x="535" y="879"/>
                      <a:pt x="476" y="937"/>
                      <a:pt x="424" y="993"/>
                    </a:cubicBezTo>
                    <a:cubicBezTo>
                      <a:pt x="370" y="1049"/>
                      <a:pt x="318" y="1111"/>
                      <a:pt x="276" y="1171"/>
                    </a:cubicBezTo>
                    <a:cubicBezTo>
                      <a:pt x="234" y="1229"/>
                      <a:pt x="191" y="1298"/>
                      <a:pt x="158" y="1359"/>
                    </a:cubicBezTo>
                    <a:cubicBezTo>
                      <a:pt x="125" y="1423"/>
                      <a:pt x="95" y="1492"/>
                      <a:pt x="72" y="1559"/>
                    </a:cubicBezTo>
                    <a:cubicBezTo>
                      <a:pt x="49" y="1625"/>
                      <a:pt x="29" y="1699"/>
                      <a:pt x="17" y="1765"/>
                    </a:cubicBezTo>
                    <a:cubicBezTo>
                      <a:pt x="7" y="1834"/>
                      <a:pt x="0" y="1909"/>
                      <a:pt x="0" y="1978"/>
                    </a:cubicBezTo>
                    <a:cubicBezTo>
                      <a:pt x="0" y="2045"/>
                      <a:pt x="7" y="2121"/>
                      <a:pt x="17" y="2189"/>
                    </a:cubicBezTo>
                    <a:cubicBezTo>
                      <a:pt x="30" y="2256"/>
                      <a:pt x="49" y="2330"/>
                      <a:pt x="72" y="2396"/>
                    </a:cubicBezTo>
                    <a:cubicBezTo>
                      <a:pt x="94" y="2464"/>
                      <a:pt x="124" y="2533"/>
                      <a:pt x="158" y="2596"/>
                    </a:cubicBezTo>
                    <a:cubicBezTo>
                      <a:pt x="190" y="2659"/>
                      <a:pt x="233" y="2727"/>
                      <a:pt x="276" y="2787"/>
                    </a:cubicBezTo>
                    <a:cubicBezTo>
                      <a:pt x="319" y="2846"/>
                      <a:pt x="372" y="2908"/>
                      <a:pt x="424" y="2964"/>
                    </a:cubicBezTo>
                    <a:cubicBezTo>
                      <a:pt x="476" y="3020"/>
                      <a:pt x="535" y="3077"/>
                      <a:pt x="597" y="3129"/>
                    </a:cubicBezTo>
                    <a:cubicBezTo>
                      <a:pt x="657" y="3181"/>
                      <a:pt x="726" y="3236"/>
                      <a:pt x="797" y="3283"/>
                    </a:cubicBezTo>
                    <a:cubicBezTo>
                      <a:pt x="866" y="3330"/>
                      <a:pt x="943" y="3379"/>
                      <a:pt x="1021" y="3422"/>
                    </a:cubicBezTo>
                    <a:cubicBezTo>
                      <a:pt x="1100" y="3467"/>
                      <a:pt x="1183" y="3510"/>
                      <a:pt x="1268" y="3550"/>
                    </a:cubicBezTo>
                    <a:cubicBezTo>
                      <a:pt x="1353" y="3589"/>
                      <a:pt x="1446" y="3628"/>
                      <a:pt x="1538" y="3661"/>
                    </a:cubicBezTo>
                    <a:cubicBezTo>
                      <a:pt x="1630" y="3696"/>
                      <a:pt x="1731" y="3730"/>
                      <a:pt x="1827" y="3757"/>
                    </a:cubicBezTo>
                    <a:cubicBezTo>
                      <a:pt x="1925" y="3786"/>
                      <a:pt x="2029" y="3812"/>
                      <a:pt x="2129" y="3834"/>
                    </a:cubicBezTo>
                    <a:cubicBezTo>
                      <a:pt x="2230" y="3855"/>
                      <a:pt x="2336" y="3875"/>
                      <a:pt x="2440" y="3891"/>
                    </a:cubicBezTo>
                    <a:cubicBezTo>
                      <a:pt x="2641" y="3924"/>
                      <a:pt x="2855" y="3944"/>
                      <a:pt x="3064" y="3951"/>
                    </a:cubicBezTo>
                    <a:cubicBezTo>
                      <a:pt x="3071" y="3951"/>
                      <a:pt x="3078" y="3953"/>
                      <a:pt x="3085" y="3953"/>
                    </a:cubicBezTo>
                    <a:cubicBezTo>
                      <a:pt x="3135" y="3954"/>
                      <a:pt x="3185" y="3954"/>
                      <a:pt x="3235" y="3954"/>
                    </a:cubicBezTo>
                    <a:cubicBezTo>
                      <a:pt x="3306" y="3954"/>
                      <a:pt x="3376" y="3953"/>
                      <a:pt x="3446" y="3951"/>
                    </a:cubicBezTo>
                    <a:cubicBezTo>
                      <a:pt x="3542" y="3947"/>
                      <a:pt x="3637" y="3940"/>
                      <a:pt x="3731" y="3933"/>
                    </a:cubicBezTo>
                    <a:cubicBezTo>
                      <a:pt x="3945" y="3916"/>
                      <a:pt x="4148" y="3882"/>
                      <a:pt x="4352" y="3839"/>
                    </a:cubicBezTo>
                    <a:cubicBezTo>
                      <a:pt x="4455" y="3818"/>
                      <a:pt x="4550" y="3793"/>
                      <a:pt x="4649" y="3766"/>
                    </a:cubicBezTo>
                    <a:cubicBezTo>
                      <a:pt x="4746" y="3737"/>
                      <a:pt x="4836" y="3710"/>
                      <a:pt x="4930" y="3675"/>
                    </a:cubicBezTo>
                    <a:cubicBezTo>
                      <a:pt x="5023" y="3644"/>
                      <a:pt x="5107" y="3608"/>
                      <a:pt x="5196" y="3571"/>
                    </a:cubicBezTo>
                    <a:cubicBezTo>
                      <a:pt x="5283" y="3532"/>
                      <a:pt x="5363" y="3491"/>
                      <a:pt x="5443" y="3448"/>
                    </a:cubicBezTo>
                    <a:lnTo>
                      <a:pt x="5508" y="3409"/>
                    </a:lnTo>
                    <a:cubicBezTo>
                      <a:pt x="5578" y="3369"/>
                      <a:pt x="5647" y="3326"/>
                      <a:pt x="5712" y="3280"/>
                    </a:cubicBezTo>
                    <a:cubicBezTo>
                      <a:pt x="5782" y="3234"/>
                      <a:pt x="5851" y="3179"/>
                      <a:pt x="5912" y="3128"/>
                    </a:cubicBezTo>
                    <a:cubicBezTo>
                      <a:pt x="5974" y="3076"/>
                      <a:pt x="6033" y="3018"/>
                      <a:pt x="6084" y="2962"/>
                    </a:cubicBezTo>
                    <a:cubicBezTo>
                      <a:pt x="6137" y="2906"/>
                      <a:pt x="6189" y="2844"/>
                      <a:pt x="6232" y="2784"/>
                    </a:cubicBezTo>
                    <a:cubicBezTo>
                      <a:pt x="6275" y="2725"/>
                      <a:pt x="6319" y="2658"/>
                      <a:pt x="6350" y="2594"/>
                    </a:cubicBezTo>
                    <a:cubicBezTo>
                      <a:pt x="6385" y="2531"/>
                      <a:pt x="6415" y="2461"/>
                      <a:pt x="6439" y="2395"/>
                    </a:cubicBezTo>
                    <a:cubicBezTo>
                      <a:pt x="6462" y="2330"/>
                      <a:pt x="6483" y="2256"/>
                      <a:pt x="6493" y="2187"/>
                    </a:cubicBezTo>
                    <a:cubicBezTo>
                      <a:pt x="6504" y="2120"/>
                      <a:pt x="6511" y="2044"/>
                      <a:pt x="6511" y="1976"/>
                    </a:cubicBezTo>
                    <a:lnTo>
                      <a:pt x="6511" y="1968"/>
                    </a:lnTo>
                    <a:cubicBezTo>
                      <a:pt x="6511" y="1893"/>
                      <a:pt x="6503" y="1827"/>
                      <a:pt x="6488" y="1756"/>
                    </a:cubicBezTo>
                    <a:cubicBezTo>
                      <a:pt x="6474" y="1683"/>
                      <a:pt x="6458" y="1618"/>
                      <a:pt x="6434" y="1548"/>
                    </a:cubicBezTo>
                    <a:cubicBezTo>
                      <a:pt x="6408" y="1476"/>
                      <a:pt x="6380" y="1415"/>
                      <a:pt x="6343" y="1346"/>
                    </a:cubicBezTo>
                    <a:cubicBezTo>
                      <a:pt x="6306" y="1276"/>
                      <a:pt x="6268" y="1217"/>
                      <a:pt x="6219" y="1152"/>
                    </a:cubicBezTo>
                    <a:cubicBezTo>
                      <a:pt x="6172" y="1088"/>
                      <a:pt x="6122" y="1030"/>
                      <a:pt x="6064" y="971"/>
                    </a:cubicBezTo>
                    <a:cubicBezTo>
                      <a:pt x="6007" y="912"/>
                      <a:pt x="5948" y="856"/>
                      <a:pt x="5882" y="800"/>
                    </a:cubicBezTo>
                    <a:cubicBezTo>
                      <a:pt x="5815" y="747"/>
                      <a:pt x="5748" y="697"/>
                      <a:pt x="5673" y="646"/>
                    </a:cubicBezTo>
                    <a:cubicBezTo>
                      <a:pt x="5600" y="596"/>
                      <a:pt x="5524" y="550"/>
                      <a:pt x="5443" y="507"/>
                    </a:cubicBezTo>
                    <a:cubicBezTo>
                      <a:pt x="5363" y="462"/>
                      <a:pt x="5283" y="425"/>
                      <a:pt x="5194" y="385"/>
                    </a:cubicBezTo>
                    <a:cubicBezTo>
                      <a:pt x="5107" y="346"/>
                      <a:pt x="5023" y="313"/>
                      <a:pt x="4928" y="280"/>
                    </a:cubicBezTo>
                    <a:cubicBezTo>
                      <a:pt x="4838" y="245"/>
                      <a:pt x="4747" y="216"/>
                      <a:pt x="4648" y="189"/>
                    </a:cubicBezTo>
                    <a:cubicBezTo>
                      <a:pt x="4550" y="160"/>
                      <a:pt x="4454" y="137"/>
                      <a:pt x="4352" y="116"/>
                    </a:cubicBezTo>
                    <a:cubicBezTo>
                      <a:pt x="4148" y="71"/>
                      <a:pt x="3944" y="43"/>
                      <a:pt x="3731" y="22"/>
                    </a:cubicBezTo>
                    <a:cubicBezTo>
                      <a:pt x="3575" y="8"/>
                      <a:pt x="3419" y="1"/>
                      <a:pt x="3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"/>
              <p:cNvSpPr/>
              <p:nvPr/>
            </p:nvSpPr>
            <p:spPr>
              <a:xfrm>
                <a:off x="5675938" y="2248717"/>
                <a:ext cx="51861" cy="24137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74" extrusionOk="0">
                    <a:moveTo>
                      <a:pt x="1663" y="0"/>
                    </a:moveTo>
                    <a:cubicBezTo>
                      <a:pt x="1663" y="170"/>
                      <a:pt x="1497" y="306"/>
                      <a:pt x="1334" y="382"/>
                    </a:cubicBezTo>
                    <a:cubicBezTo>
                      <a:pt x="1165" y="461"/>
                      <a:pt x="999" y="480"/>
                      <a:pt x="832" y="482"/>
                    </a:cubicBezTo>
                    <a:cubicBezTo>
                      <a:pt x="665" y="482"/>
                      <a:pt x="497" y="464"/>
                      <a:pt x="330" y="385"/>
                    </a:cubicBezTo>
                    <a:cubicBezTo>
                      <a:pt x="165" y="308"/>
                      <a:pt x="1" y="170"/>
                      <a:pt x="1" y="1"/>
                    </a:cubicBezTo>
                    <a:lnTo>
                      <a:pt x="1" y="296"/>
                    </a:lnTo>
                    <a:cubicBezTo>
                      <a:pt x="1" y="345"/>
                      <a:pt x="14" y="392"/>
                      <a:pt x="40" y="436"/>
                    </a:cubicBezTo>
                    <a:cubicBezTo>
                      <a:pt x="83" y="513"/>
                      <a:pt x="159" y="581"/>
                      <a:pt x="244" y="633"/>
                    </a:cubicBezTo>
                    <a:cubicBezTo>
                      <a:pt x="273" y="648"/>
                      <a:pt x="300" y="663"/>
                      <a:pt x="329" y="677"/>
                    </a:cubicBezTo>
                    <a:cubicBezTo>
                      <a:pt x="432" y="726"/>
                      <a:pt x="536" y="752"/>
                      <a:pt x="639" y="763"/>
                    </a:cubicBezTo>
                    <a:cubicBezTo>
                      <a:pt x="704" y="771"/>
                      <a:pt x="767" y="773"/>
                      <a:pt x="832" y="773"/>
                    </a:cubicBezTo>
                    <a:cubicBezTo>
                      <a:pt x="897" y="773"/>
                      <a:pt x="960" y="771"/>
                      <a:pt x="1024" y="763"/>
                    </a:cubicBezTo>
                    <a:cubicBezTo>
                      <a:pt x="1128" y="753"/>
                      <a:pt x="1231" y="726"/>
                      <a:pt x="1335" y="677"/>
                    </a:cubicBezTo>
                    <a:cubicBezTo>
                      <a:pt x="1463" y="617"/>
                      <a:pt x="1592" y="519"/>
                      <a:pt x="1640" y="400"/>
                    </a:cubicBezTo>
                    <a:cubicBezTo>
                      <a:pt x="1656" y="367"/>
                      <a:pt x="1663" y="331"/>
                      <a:pt x="1663" y="295"/>
                    </a:cubicBezTo>
                    <a:lnTo>
                      <a:pt x="1663" y="124"/>
                    </a:lnTo>
                    <a:lnTo>
                      <a:pt x="16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"/>
              <p:cNvSpPr/>
              <p:nvPr/>
            </p:nvSpPr>
            <p:spPr>
              <a:xfrm>
                <a:off x="5676001" y="2229882"/>
                <a:ext cx="51798" cy="33836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085" extrusionOk="0">
                    <a:moveTo>
                      <a:pt x="834" y="1"/>
                    </a:moveTo>
                    <a:cubicBezTo>
                      <a:pt x="813" y="1"/>
                      <a:pt x="793" y="1"/>
                      <a:pt x="774" y="2"/>
                    </a:cubicBezTo>
                    <a:cubicBezTo>
                      <a:pt x="716" y="6"/>
                      <a:pt x="670" y="12"/>
                      <a:pt x="616" y="20"/>
                    </a:cubicBezTo>
                    <a:cubicBezTo>
                      <a:pt x="587" y="26"/>
                      <a:pt x="565" y="30"/>
                      <a:pt x="539" y="38"/>
                    </a:cubicBezTo>
                    <a:cubicBezTo>
                      <a:pt x="512" y="45"/>
                      <a:pt x="492" y="51"/>
                      <a:pt x="465" y="59"/>
                    </a:cubicBezTo>
                    <a:cubicBezTo>
                      <a:pt x="440" y="69"/>
                      <a:pt x="420" y="76"/>
                      <a:pt x="396" y="86"/>
                    </a:cubicBezTo>
                    <a:cubicBezTo>
                      <a:pt x="384" y="91"/>
                      <a:pt x="374" y="95"/>
                      <a:pt x="364" y="99"/>
                    </a:cubicBezTo>
                    <a:cubicBezTo>
                      <a:pt x="353" y="105"/>
                      <a:pt x="340" y="109"/>
                      <a:pt x="327" y="117"/>
                    </a:cubicBezTo>
                    <a:cubicBezTo>
                      <a:pt x="319" y="122"/>
                      <a:pt x="312" y="127"/>
                      <a:pt x="305" y="130"/>
                    </a:cubicBezTo>
                    <a:cubicBezTo>
                      <a:pt x="298" y="134"/>
                      <a:pt x="291" y="138"/>
                      <a:pt x="284" y="143"/>
                    </a:cubicBezTo>
                    <a:cubicBezTo>
                      <a:pt x="263" y="153"/>
                      <a:pt x="242" y="170"/>
                      <a:pt x="225" y="181"/>
                    </a:cubicBezTo>
                    <a:cubicBezTo>
                      <a:pt x="206" y="194"/>
                      <a:pt x="187" y="213"/>
                      <a:pt x="170" y="227"/>
                    </a:cubicBezTo>
                    <a:cubicBezTo>
                      <a:pt x="154" y="243"/>
                      <a:pt x="135" y="260"/>
                      <a:pt x="121" y="279"/>
                    </a:cubicBezTo>
                    <a:cubicBezTo>
                      <a:pt x="110" y="295"/>
                      <a:pt x="94" y="316"/>
                      <a:pt x="81" y="335"/>
                    </a:cubicBezTo>
                    <a:cubicBezTo>
                      <a:pt x="68" y="354"/>
                      <a:pt x="55" y="375"/>
                      <a:pt x="46" y="396"/>
                    </a:cubicBezTo>
                    <a:cubicBezTo>
                      <a:pt x="38" y="417"/>
                      <a:pt x="29" y="440"/>
                      <a:pt x="22" y="462"/>
                    </a:cubicBezTo>
                    <a:cubicBezTo>
                      <a:pt x="15" y="485"/>
                      <a:pt x="9" y="509"/>
                      <a:pt x="5" y="532"/>
                    </a:cubicBezTo>
                    <a:cubicBezTo>
                      <a:pt x="2" y="555"/>
                      <a:pt x="0" y="581"/>
                      <a:pt x="0" y="604"/>
                    </a:cubicBezTo>
                    <a:cubicBezTo>
                      <a:pt x="0" y="774"/>
                      <a:pt x="166" y="910"/>
                      <a:pt x="328" y="986"/>
                    </a:cubicBezTo>
                    <a:cubicBezTo>
                      <a:pt x="493" y="1065"/>
                      <a:pt x="663" y="1084"/>
                      <a:pt x="830" y="1084"/>
                    </a:cubicBezTo>
                    <a:cubicBezTo>
                      <a:pt x="997" y="1084"/>
                      <a:pt x="1165" y="1065"/>
                      <a:pt x="1332" y="986"/>
                    </a:cubicBezTo>
                    <a:cubicBezTo>
                      <a:pt x="1497" y="910"/>
                      <a:pt x="1661" y="771"/>
                      <a:pt x="1661" y="604"/>
                    </a:cubicBezTo>
                    <a:cubicBezTo>
                      <a:pt x="1661" y="581"/>
                      <a:pt x="1658" y="555"/>
                      <a:pt x="1655" y="532"/>
                    </a:cubicBezTo>
                    <a:cubicBezTo>
                      <a:pt x="1651" y="509"/>
                      <a:pt x="1644" y="485"/>
                      <a:pt x="1641" y="462"/>
                    </a:cubicBezTo>
                    <a:cubicBezTo>
                      <a:pt x="1633" y="440"/>
                      <a:pt x="1622" y="417"/>
                      <a:pt x="1613" y="396"/>
                    </a:cubicBezTo>
                    <a:cubicBezTo>
                      <a:pt x="1605" y="375"/>
                      <a:pt x="1592" y="354"/>
                      <a:pt x="1579" y="335"/>
                    </a:cubicBezTo>
                    <a:cubicBezTo>
                      <a:pt x="1569" y="316"/>
                      <a:pt x="1553" y="295"/>
                      <a:pt x="1539" y="279"/>
                    </a:cubicBezTo>
                    <a:cubicBezTo>
                      <a:pt x="1523" y="260"/>
                      <a:pt x="1506" y="243"/>
                      <a:pt x="1490" y="227"/>
                    </a:cubicBezTo>
                    <a:cubicBezTo>
                      <a:pt x="1474" y="213"/>
                      <a:pt x="1454" y="196"/>
                      <a:pt x="1435" y="181"/>
                    </a:cubicBezTo>
                    <a:cubicBezTo>
                      <a:pt x="1418" y="170"/>
                      <a:pt x="1396" y="155"/>
                      <a:pt x="1376" y="143"/>
                    </a:cubicBezTo>
                    <a:cubicBezTo>
                      <a:pt x="1356" y="130"/>
                      <a:pt x="1332" y="117"/>
                      <a:pt x="1311" y="107"/>
                    </a:cubicBezTo>
                    <a:cubicBezTo>
                      <a:pt x="1290" y="95"/>
                      <a:pt x="1265" y="85"/>
                      <a:pt x="1241" y="76"/>
                    </a:cubicBezTo>
                    <a:cubicBezTo>
                      <a:pt x="1218" y="65"/>
                      <a:pt x="1191" y="56"/>
                      <a:pt x="1168" y="49"/>
                    </a:cubicBezTo>
                    <a:cubicBezTo>
                      <a:pt x="1145" y="42"/>
                      <a:pt x="1117" y="35"/>
                      <a:pt x="1091" y="29"/>
                    </a:cubicBezTo>
                    <a:cubicBezTo>
                      <a:pt x="1068" y="22"/>
                      <a:pt x="1040" y="16"/>
                      <a:pt x="1015" y="13"/>
                    </a:cubicBezTo>
                    <a:cubicBezTo>
                      <a:pt x="989" y="9"/>
                      <a:pt x="961" y="6"/>
                      <a:pt x="936" y="5"/>
                    </a:cubicBezTo>
                    <a:cubicBezTo>
                      <a:pt x="904" y="2"/>
                      <a:pt x="869" y="1"/>
                      <a:pt x="8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"/>
              <p:cNvSpPr/>
              <p:nvPr/>
            </p:nvSpPr>
            <p:spPr>
              <a:xfrm>
                <a:off x="5650617" y="2361605"/>
                <a:ext cx="81861" cy="401725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2882" extrusionOk="0">
                    <a:moveTo>
                      <a:pt x="349" y="1"/>
                    </a:moveTo>
                    <a:cubicBezTo>
                      <a:pt x="316" y="1"/>
                      <a:pt x="285" y="5"/>
                      <a:pt x="255" y="14"/>
                    </a:cubicBezTo>
                    <a:cubicBezTo>
                      <a:pt x="231" y="20"/>
                      <a:pt x="210" y="30"/>
                      <a:pt x="190" y="45"/>
                    </a:cubicBezTo>
                    <a:cubicBezTo>
                      <a:pt x="121" y="83"/>
                      <a:pt x="71" y="150"/>
                      <a:pt x="41" y="224"/>
                    </a:cubicBezTo>
                    <a:cubicBezTo>
                      <a:pt x="11" y="298"/>
                      <a:pt x="1" y="378"/>
                      <a:pt x="1" y="456"/>
                    </a:cubicBezTo>
                    <a:lnTo>
                      <a:pt x="1" y="11366"/>
                    </a:lnTo>
                    <a:cubicBezTo>
                      <a:pt x="875" y="11871"/>
                      <a:pt x="1750" y="12375"/>
                      <a:pt x="2624" y="12881"/>
                    </a:cubicBezTo>
                    <a:lnTo>
                      <a:pt x="2624" y="1236"/>
                    </a:lnTo>
                    <a:lnTo>
                      <a:pt x="2550" y="1192"/>
                    </a:lnTo>
                    <a:lnTo>
                      <a:pt x="637" y="89"/>
                    </a:lnTo>
                    <a:cubicBezTo>
                      <a:pt x="556" y="40"/>
                      <a:pt x="449" y="1"/>
                      <a:pt x="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"/>
              <p:cNvSpPr/>
              <p:nvPr/>
            </p:nvSpPr>
            <p:spPr>
              <a:xfrm>
                <a:off x="5656479" y="2109510"/>
                <a:ext cx="516517" cy="292827"/>
              </a:xfrm>
              <a:custGeom>
                <a:avLst/>
                <a:gdLst/>
                <a:ahLst/>
                <a:cxnLst/>
                <a:rect l="l" t="t" r="r" b="b"/>
                <a:pathLst>
                  <a:path w="16563" h="9390" extrusionOk="0">
                    <a:moveTo>
                      <a:pt x="24" y="8115"/>
                    </a:moveTo>
                    <a:cubicBezTo>
                      <a:pt x="16" y="8119"/>
                      <a:pt x="8" y="8124"/>
                      <a:pt x="1" y="8129"/>
                    </a:cubicBezTo>
                    <a:cubicBezTo>
                      <a:pt x="8" y="8124"/>
                      <a:pt x="16" y="8120"/>
                      <a:pt x="24" y="8115"/>
                    </a:cubicBezTo>
                    <a:close/>
                    <a:moveTo>
                      <a:pt x="14169" y="1"/>
                    </a:moveTo>
                    <a:cubicBezTo>
                      <a:pt x="14061" y="1"/>
                      <a:pt x="14001" y="43"/>
                      <a:pt x="14001" y="43"/>
                    </a:cubicBezTo>
                    <a:cubicBezTo>
                      <a:pt x="13877" y="115"/>
                      <a:pt x="13752" y="187"/>
                      <a:pt x="13627" y="259"/>
                    </a:cubicBezTo>
                    <a:lnTo>
                      <a:pt x="13627" y="260"/>
                    </a:lnTo>
                    <a:cubicBezTo>
                      <a:pt x="13649" y="247"/>
                      <a:pt x="13670" y="237"/>
                      <a:pt x="13695" y="230"/>
                    </a:cubicBezTo>
                    <a:cubicBezTo>
                      <a:pt x="13722" y="222"/>
                      <a:pt x="13752" y="218"/>
                      <a:pt x="13783" y="218"/>
                    </a:cubicBezTo>
                    <a:cubicBezTo>
                      <a:pt x="13883" y="218"/>
                      <a:pt x="13994" y="258"/>
                      <a:pt x="14077" y="305"/>
                    </a:cubicBezTo>
                    <a:lnTo>
                      <a:pt x="15989" y="1409"/>
                    </a:lnTo>
                    <a:lnTo>
                      <a:pt x="13440" y="2878"/>
                    </a:lnTo>
                    <a:lnTo>
                      <a:pt x="2735" y="9059"/>
                    </a:lnTo>
                    <a:lnTo>
                      <a:pt x="825" y="7956"/>
                    </a:lnTo>
                    <a:cubicBezTo>
                      <a:pt x="721" y="7897"/>
                      <a:pt x="625" y="7879"/>
                      <a:pt x="549" y="7879"/>
                    </a:cubicBezTo>
                    <a:cubicBezTo>
                      <a:pt x="443" y="7879"/>
                      <a:pt x="375" y="7913"/>
                      <a:pt x="375" y="7913"/>
                    </a:cubicBezTo>
                    <a:cubicBezTo>
                      <a:pt x="256" y="7980"/>
                      <a:pt x="140" y="8048"/>
                      <a:pt x="24" y="8115"/>
                    </a:cubicBezTo>
                    <a:lnTo>
                      <a:pt x="24" y="8115"/>
                    </a:lnTo>
                    <a:cubicBezTo>
                      <a:pt x="38" y="8108"/>
                      <a:pt x="53" y="8103"/>
                      <a:pt x="68" y="8097"/>
                    </a:cubicBezTo>
                    <a:cubicBezTo>
                      <a:pt x="96" y="8089"/>
                      <a:pt x="126" y="8085"/>
                      <a:pt x="157" y="8085"/>
                    </a:cubicBezTo>
                    <a:cubicBezTo>
                      <a:pt x="257" y="8085"/>
                      <a:pt x="367" y="8125"/>
                      <a:pt x="451" y="8173"/>
                    </a:cubicBezTo>
                    <a:lnTo>
                      <a:pt x="2363" y="9276"/>
                    </a:lnTo>
                    <a:lnTo>
                      <a:pt x="2439" y="9319"/>
                    </a:lnTo>
                    <a:cubicBezTo>
                      <a:pt x="2484" y="9345"/>
                      <a:pt x="2533" y="9362"/>
                      <a:pt x="2583" y="9374"/>
                    </a:cubicBezTo>
                    <a:cubicBezTo>
                      <a:pt x="2634" y="9384"/>
                      <a:pt x="2685" y="9390"/>
                      <a:pt x="2736" y="9390"/>
                    </a:cubicBezTo>
                    <a:cubicBezTo>
                      <a:pt x="2787" y="9390"/>
                      <a:pt x="2839" y="9384"/>
                      <a:pt x="2891" y="9374"/>
                    </a:cubicBezTo>
                    <a:cubicBezTo>
                      <a:pt x="2942" y="9362"/>
                      <a:pt x="2988" y="9345"/>
                      <a:pt x="3034" y="9319"/>
                    </a:cubicBezTo>
                    <a:lnTo>
                      <a:pt x="16441" y="1580"/>
                    </a:lnTo>
                    <a:cubicBezTo>
                      <a:pt x="16472" y="1560"/>
                      <a:pt x="16501" y="1538"/>
                      <a:pt x="16524" y="1510"/>
                    </a:cubicBezTo>
                    <a:cubicBezTo>
                      <a:pt x="16546" y="1479"/>
                      <a:pt x="16563" y="1443"/>
                      <a:pt x="16563" y="1408"/>
                    </a:cubicBezTo>
                    <a:cubicBezTo>
                      <a:pt x="16563" y="1396"/>
                      <a:pt x="16560" y="1383"/>
                      <a:pt x="16558" y="1373"/>
                    </a:cubicBezTo>
                    <a:cubicBezTo>
                      <a:pt x="16546" y="1316"/>
                      <a:pt x="16491" y="1265"/>
                      <a:pt x="16441" y="1235"/>
                    </a:cubicBezTo>
                    <a:lnTo>
                      <a:pt x="14452" y="86"/>
                    </a:lnTo>
                    <a:cubicBezTo>
                      <a:pt x="14338" y="21"/>
                      <a:pt x="14242" y="1"/>
                      <a:pt x="141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"/>
              <p:cNvSpPr/>
              <p:nvPr/>
            </p:nvSpPr>
            <p:spPr>
              <a:xfrm>
                <a:off x="5098560" y="2063607"/>
                <a:ext cx="46247" cy="112547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3609" extrusionOk="0">
                    <a:moveTo>
                      <a:pt x="740" y="91"/>
                    </a:moveTo>
                    <a:cubicBezTo>
                      <a:pt x="824" y="91"/>
                      <a:pt x="907" y="104"/>
                      <a:pt x="995" y="134"/>
                    </a:cubicBezTo>
                    <a:cubicBezTo>
                      <a:pt x="1086" y="162"/>
                      <a:pt x="1181" y="207"/>
                      <a:pt x="1219" y="285"/>
                    </a:cubicBezTo>
                    <a:cubicBezTo>
                      <a:pt x="1252" y="348"/>
                      <a:pt x="1248" y="428"/>
                      <a:pt x="1212" y="489"/>
                    </a:cubicBezTo>
                    <a:cubicBezTo>
                      <a:pt x="1188" y="535"/>
                      <a:pt x="1145" y="568"/>
                      <a:pt x="1096" y="595"/>
                    </a:cubicBezTo>
                    <a:cubicBezTo>
                      <a:pt x="1080" y="604"/>
                      <a:pt x="1061" y="611"/>
                      <a:pt x="1045" y="618"/>
                    </a:cubicBezTo>
                    <a:cubicBezTo>
                      <a:pt x="961" y="654"/>
                      <a:pt x="874" y="673"/>
                      <a:pt x="788" y="680"/>
                    </a:cubicBezTo>
                    <a:cubicBezTo>
                      <a:pt x="769" y="681"/>
                      <a:pt x="750" y="682"/>
                      <a:pt x="731" y="682"/>
                    </a:cubicBezTo>
                    <a:cubicBezTo>
                      <a:pt x="648" y="682"/>
                      <a:pt x="565" y="669"/>
                      <a:pt x="476" y="640"/>
                    </a:cubicBezTo>
                    <a:cubicBezTo>
                      <a:pt x="385" y="609"/>
                      <a:pt x="291" y="565"/>
                      <a:pt x="252" y="487"/>
                    </a:cubicBezTo>
                    <a:cubicBezTo>
                      <a:pt x="220" y="427"/>
                      <a:pt x="224" y="345"/>
                      <a:pt x="259" y="285"/>
                    </a:cubicBezTo>
                    <a:cubicBezTo>
                      <a:pt x="292" y="223"/>
                      <a:pt x="360" y="184"/>
                      <a:pt x="426" y="155"/>
                    </a:cubicBezTo>
                    <a:cubicBezTo>
                      <a:pt x="511" y="118"/>
                      <a:pt x="597" y="99"/>
                      <a:pt x="683" y="93"/>
                    </a:cubicBezTo>
                    <a:cubicBezTo>
                      <a:pt x="702" y="92"/>
                      <a:pt x="721" y="91"/>
                      <a:pt x="740" y="91"/>
                    </a:cubicBezTo>
                    <a:close/>
                    <a:moveTo>
                      <a:pt x="742" y="1"/>
                    </a:moveTo>
                    <a:cubicBezTo>
                      <a:pt x="715" y="1"/>
                      <a:pt x="687" y="2"/>
                      <a:pt x="662" y="4"/>
                    </a:cubicBezTo>
                    <a:cubicBezTo>
                      <a:pt x="634" y="6"/>
                      <a:pt x="605" y="7"/>
                      <a:pt x="580" y="11"/>
                    </a:cubicBezTo>
                    <a:cubicBezTo>
                      <a:pt x="555" y="14"/>
                      <a:pt x="526" y="19"/>
                      <a:pt x="503" y="23"/>
                    </a:cubicBezTo>
                    <a:cubicBezTo>
                      <a:pt x="477" y="29"/>
                      <a:pt x="449" y="36"/>
                      <a:pt x="427" y="43"/>
                    </a:cubicBezTo>
                    <a:cubicBezTo>
                      <a:pt x="404" y="49"/>
                      <a:pt x="377" y="59"/>
                      <a:pt x="355" y="66"/>
                    </a:cubicBezTo>
                    <a:cubicBezTo>
                      <a:pt x="334" y="75"/>
                      <a:pt x="306" y="86"/>
                      <a:pt x="288" y="95"/>
                    </a:cubicBezTo>
                    <a:cubicBezTo>
                      <a:pt x="268" y="105"/>
                      <a:pt x="245" y="119"/>
                      <a:pt x="226" y="129"/>
                    </a:cubicBezTo>
                    <a:cubicBezTo>
                      <a:pt x="209" y="141"/>
                      <a:pt x="187" y="155"/>
                      <a:pt x="170" y="167"/>
                    </a:cubicBezTo>
                    <a:cubicBezTo>
                      <a:pt x="154" y="180"/>
                      <a:pt x="137" y="195"/>
                      <a:pt x="122" y="208"/>
                    </a:cubicBezTo>
                    <a:cubicBezTo>
                      <a:pt x="108" y="221"/>
                      <a:pt x="91" y="241"/>
                      <a:pt x="81" y="256"/>
                    </a:cubicBezTo>
                    <a:cubicBezTo>
                      <a:pt x="69" y="270"/>
                      <a:pt x="55" y="290"/>
                      <a:pt x="46" y="306"/>
                    </a:cubicBezTo>
                    <a:cubicBezTo>
                      <a:pt x="38" y="322"/>
                      <a:pt x="26" y="344"/>
                      <a:pt x="22" y="359"/>
                    </a:cubicBezTo>
                    <a:cubicBezTo>
                      <a:pt x="15" y="378"/>
                      <a:pt x="9" y="400"/>
                      <a:pt x="5" y="417"/>
                    </a:cubicBezTo>
                    <a:cubicBezTo>
                      <a:pt x="2" y="436"/>
                      <a:pt x="0" y="457"/>
                      <a:pt x="0" y="477"/>
                    </a:cubicBezTo>
                    <a:lnTo>
                      <a:pt x="0" y="3187"/>
                    </a:lnTo>
                    <a:cubicBezTo>
                      <a:pt x="0" y="3305"/>
                      <a:pt x="98" y="3411"/>
                      <a:pt x="203" y="3480"/>
                    </a:cubicBezTo>
                    <a:cubicBezTo>
                      <a:pt x="347" y="3574"/>
                      <a:pt x="503" y="3601"/>
                      <a:pt x="666" y="3607"/>
                    </a:cubicBezTo>
                    <a:cubicBezTo>
                      <a:pt x="687" y="3608"/>
                      <a:pt x="708" y="3608"/>
                      <a:pt x="729" y="3608"/>
                    </a:cubicBezTo>
                    <a:cubicBezTo>
                      <a:pt x="916" y="3608"/>
                      <a:pt x="1107" y="3578"/>
                      <a:pt x="1265" y="3488"/>
                    </a:cubicBezTo>
                    <a:cubicBezTo>
                      <a:pt x="1265" y="3488"/>
                      <a:pt x="1482" y="3384"/>
                      <a:pt x="1482" y="3186"/>
                    </a:cubicBezTo>
                    <a:lnTo>
                      <a:pt x="1482" y="476"/>
                    </a:lnTo>
                    <a:cubicBezTo>
                      <a:pt x="1478" y="463"/>
                      <a:pt x="1477" y="446"/>
                      <a:pt x="1475" y="428"/>
                    </a:cubicBezTo>
                    <a:cubicBezTo>
                      <a:pt x="1471" y="407"/>
                      <a:pt x="1468" y="391"/>
                      <a:pt x="1461" y="369"/>
                    </a:cubicBezTo>
                    <a:cubicBezTo>
                      <a:pt x="1454" y="349"/>
                      <a:pt x="1446" y="333"/>
                      <a:pt x="1435" y="313"/>
                    </a:cubicBezTo>
                    <a:cubicBezTo>
                      <a:pt x="1425" y="293"/>
                      <a:pt x="1416" y="279"/>
                      <a:pt x="1402" y="262"/>
                    </a:cubicBezTo>
                    <a:cubicBezTo>
                      <a:pt x="1388" y="243"/>
                      <a:pt x="1375" y="229"/>
                      <a:pt x="1359" y="213"/>
                    </a:cubicBezTo>
                    <a:cubicBezTo>
                      <a:pt x="1342" y="197"/>
                      <a:pt x="1327" y="184"/>
                      <a:pt x="1308" y="170"/>
                    </a:cubicBezTo>
                    <a:cubicBezTo>
                      <a:pt x="1288" y="155"/>
                      <a:pt x="1273" y="144"/>
                      <a:pt x="1251" y="129"/>
                    </a:cubicBezTo>
                    <a:cubicBezTo>
                      <a:pt x="1229" y="118"/>
                      <a:pt x="1212" y="108"/>
                      <a:pt x="1189" y="96"/>
                    </a:cubicBezTo>
                    <a:cubicBezTo>
                      <a:pt x="1166" y="85"/>
                      <a:pt x="1147" y="78"/>
                      <a:pt x="1123" y="67"/>
                    </a:cubicBezTo>
                    <a:cubicBezTo>
                      <a:pt x="1097" y="57"/>
                      <a:pt x="1080" y="50"/>
                      <a:pt x="1053" y="43"/>
                    </a:cubicBezTo>
                    <a:cubicBezTo>
                      <a:pt x="1028" y="36"/>
                      <a:pt x="1007" y="32"/>
                      <a:pt x="979" y="26"/>
                    </a:cubicBezTo>
                    <a:cubicBezTo>
                      <a:pt x="952" y="20"/>
                      <a:pt x="929" y="17"/>
                      <a:pt x="902" y="11"/>
                    </a:cubicBezTo>
                    <a:cubicBezTo>
                      <a:pt x="874" y="7"/>
                      <a:pt x="850" y="6"/>
                      <a:pt x="823" y="4"/>
                    </a:cubicBezTo>
                    <a:cubicBezTo>
                      <a:pt x="797" y="2"/>
                      <a:pt x="769" y="1"/>
                      <a:pt x="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"/>
              <p:cNvSpPr/>
              <p:nvPr/>
            </p:nvSpPr>
            <p:spPr>
              <a:xfrm>
                <a:off x="5105420" y="2066445"/>
                <a:ext cx="32214" cy="1843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591" extrusionOk="0">
                    <a:moveTo>
                      <a:pt x="520" y="0"/>
                    </a:moveTo>
                    <a:cubicBezTo>
                      <a:pt x="501" y="0"/>
                      <a:pt x="482" y="1"/>
                      <a:pt x="463" y="2"/>
                    </a:cubicBezTo>
                    <a:cubicBezTo>
                      <a:pt x="377" y="8"/>
                      <a:pt x="291" y="27"/>
                      <a:pt x="206" y="64"/>
                    </a:cubicBezTo>
                    <a:cubicBezTo>
                      <a:pt x="140" y="93"/>
                      <a:pt x="72" y="132"/>
                      <a:pt x="39" y="194"/>
                    </a:cubicBezTo>
                    <a:cubicBezTo>
                      <a:pt x="4" y="254"/>
                      <a:pt x="0" y="336"/>
                      <a:pt x="32" y="396"/>
                    </a:cubicBezTo>
                    <a:cubicBezTo>
                      <a:pt x="71" y="474"/>
                      <a:pt x="165" y="518"/>
                      <a:pt x="256" y="549"/>
                    </a:cubicBezTo>
                    <a:cubicBezTo>
                      <a:pt x="345" y="578"/>
                      <a:pt x="428" y="591"/>
                      <a:pt x="511" y="591"/>
                    </a:cubicBezTo>
                    <a:cubicBezTo>
                      <a:pt x="530" y="591"/>
                      <a:pt x="549" y="590"/>
                      <a:pt x="568" y="589"/>
                    </a:cubicBezTo>
                    <a:cubicBezTo>
                      <a:pt x="654" y="582"/>
                      <a:pt x="741" y="563"/>
                      <a:pt x="825" y="527"/>
                    </a:cubicBezTo>
                    <a:cubicBezTo>
                      <a:pt x="841" y="520"/>
                      <a:pt x="860" y="513"/>
                      <a:pt x="876" y="504"/>
                    </a:cubicBezTo>
                    <a:cubicBezTo>
                      <a:pt x="925" y="477"/>
                      <a:pt x="968" y="444"/>
                      <a:pt x="992" y="398"/>
                    </a:cubicBezTo>
                    <a:cubicBezTo>
                      <a:pt x="1027" y="339"/>
                      <a:pt x="1032" y="257"/>
                      <a:pt x="999" y="195"/>
                    </a:cubicBezTo>
                    <a:cubicBezTo>
                      <a:pt x="961" y="117"/>
                      <a:pt x="867" y="73"/>
                      <a:pt x="775" y="43"/>
                    </a:cubicBezTo>
                    <a:cubicBezTo>
                      <a:pt x="687" y="13"/>
                      <a:pt x="604" y="0"/>
                      <a:pt x="52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"/>
              <p:cNvSpPr/>
              <p:nvPr/>
            </p:nvSpPr>
            <p:spPr>
              <a:xfrm>
                <a:off x="4830998" y="2303477"/>
                <a:ext cx="117755" cy="117536"/>
              </a:xfrm>
              <a:custGeom>
                <a:avLst/>
                <a:gdLst/>
                <a:ahLst/>
                <a:cxnLst/>
                <a:rect l="l" t="t" r="r" b="b"/>
                <a:pathLst>
                  <a:path w="3776" h="3769" extrusionOk="0">
                    <a:moveTo>
                      <a:pt x="209" y="1"/>
                    </a:moveTo>
                    <a:lnTo>
                      <a:pt x="0" y="211"/>
                    </a:lnTo>
                    <a:lnTo>
                      <a:pt x="3566" y="3769"/>
                    </a:lnTo>
                    <a:lnTo>
                      <a:pt x="3776" y="3559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"/>
              <p:cNvSpPr/>
              <p:nvPr/>
            </p:nvSpPr>
            <p:spPr>
              <a:xfrm>
                <a:off x="5094568" y="2533399"/>
                <a:ext cx="113981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281" extrusionOk="0">
                    <a:moveTo>
                      <a:pt x="148" y="0"/>
                    </a:moveTo>
                    <a:lnTo>
                      <a:pt x="0" y="256"/>
                    </a:lnTo>
                    <a:lnTo>
                      <a:pt x="3507" y="2280"/>
                    </a:lnTo>
                    <a:lnTo>
                      <a:pt x="3655" y="202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"/>
              <p:cNvSpPr/>
              <p:nvPr/>
            </p:nvSpPr>
            <p:spPr>
              <a:xfrm>
                <a:off x="4833493" y="2459243"/>
                <a:ext cx="10275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768" extrusionOk="0">
                    <a:moveTo>
                      <a:pt x="42" y="0"/>
                    </a:moveTo>
                    <a:lnTo>
                      <a:pt x="1" y="294"/>
                    </a:lnTo>
                    <a:lnTo>
                      <a:pt x="3251" y="768"/>
                    </a:lnTo>
                    <a:lnTo>
                      <a:pt x="3294" y="475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"/>
              <p:cNvSpPr/>
              <p:nvPr/>
            </p:nvSpPr>
            <p:spPr>
              <a:xfrm>
                <a:off x="4917784" y="2556351"/>
                <a:ext cx="60748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603" extrusionOk="0">
                    <a:moveTo>
                      <a:pt x="1706" y="0"/>
                    </a:moveTo>
                    <a:lnTo>
                      <a:pt x="1" y="2431"/>
                    </a:lnTo>
                    <a:lnTo>
                      <a:pt x="243" y="2602"/>
                    </a:lnTo>
                    <a:lnTo>
                      <a:pt x="1947" y="171"/>
                    </a:lnTo>
                    <a:lnTo>
                      <a:pt x="1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"/>
              <p:cNvSpPr/>
              <p:nvPr/>
            </p:nvSpPr>
            <p:spPr>
              <a:xfrm>
                <a:off x="5031389" y="2595269"/>
                <a:ext cx="28503" cy="144511"/>
              </a:xfrm>
              <a:custGeom>
                <a:avLst/>
                <a:gdLst/>
                <a:ahLst/>
                <a:cxnLst/>
                <a:rect l="l" t="t" r="r" b="b"/>
                <a:pathLst>
                  <a:path w="914" h="4634" extrusionOk="0">
                    <a:moveTo>
                      <a:pt x="294" y="0"/>
                    </a:moveTo>
                    <a:lnTo>
                      <a:pt x="1" y="40"/>
                    </a:lnTo>
                    <a:lnTo>
                      <a:pt x="619" y="4634"/>
                    </a:lnTo>
                    <a:lnTo>
                      <a:pt x="913" y="4593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"/>
              <p:cNvSpPr/>
              <p:nvPr/>
            </p:nvSpPr>
            <p:spPr>
              <a:xfrm>
                <a:off x="5075203" y="2581299"/>
                <a:ext cx="100572" cy="148628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4766" extrusionOk="0">
                    <a:moveTo>
                      <a:pt x="249" y="1"/>
                    </a:moveTo>
                    <a:lnTo>
                      <a:pt x="0" y="162"/>
                    </a:lnTo>
                    <a:lnTo>
                      <a:pt x="2976" y="4765"/>
                    </a:lnTo>
                    <a:lnTo>
                      <a:pt x="3225" y="4604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"/>
              <p:cNvSpPr/>
              <p:nvPr/>
            </p:nvSpPr>
            <p:spPr>
              <a:xfrm>
                <a:off x="5077292" y="2435200"/>
                <a:ext cx="82360" cy="39574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269" extrusionOk="0">
                    <a:moveTo>
                      <a:pt x="2531" y="1"/>
                    </a:moveTo>
                    <a:lnTo>
                      <a:pt x="1" y="993"/>
                    </a:lnTo>
                    <a:lnTo>
                      <a:pt x="109" y="1269"/>
                    </a:lnTo>
                    <a:lnTo>
                      <a:pt x="2640" y="277"/>
                    </a:lnTo>
                    <a:lnTo>
                      <a:pt x="25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"/>
              <p:cNvSpPr/>
              <p:nvPr/>
            </p:nvSpPr>
            <p:spPr>
              <a:xfrm>
                <a:off x="5029455" y="2302510"/>
                <a:ext cx="27692" cy="112422"/>
              </a:xfrm>
              <a:custGeom>
                <a:avLst/>
                <a:gdLst/>
                <a:ahLst/>
                <a:cxnLst/>
                <a:rect l="l" t="t" r="r" b="b"/>
                <a:pathLst>
                  <a:path w="888" h="3605" extrusionOk="0">
                    <a:moveTo>
                      <a:pt x="596" y="0"/>
                    </a:moveTo>
                    <a:lnTo>
                      <a:pt x="1" y="3556"/>
                    </a:lnTo>
                    <a:lnTo>
                      <a:pt x="293" y="3604"/>
                    </a:lnTo>
                    <a:lnTo>
                      <a:pt x="888" y="49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"/>
              <p:cNvSpPr/>
              <p:nvPr/>
            </p:nvSpPr>
            <p:spPr>
              <a:xfrm>
                <a:off x="4920372" y="2241202"/>
                <a:ext cx="66798" cy="15583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4997" extrusionOk="0">
                    <a:moveTo>
                      <a:pt x="277" y="1"/>
                    </a:moveTo>
                    <a:lnTo>
                      <a:pt x="1" y="107"/>
                    </a:lnTo>
                    <a:lnTo>
                      <a:pt x="1866" y="4997"/>
                    </a:lnTo>
                    <a:lnTo>
                      <a:pt x="2142" y="4892"/>
                    </a:lnTo>
                    <a:lnTo>
                      <a:pt x="2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"/>
              <p:cNvSpPr/>
              <p:nvPr/>
            </p:nvSpPr>
            <p:spPr>
              <a:xfrm>
                <a:off x="5120888" y="2037755"/>
                <a:ext cx="2838" cy="40385"/>
              </a:xfrm>
              <a:custGeom>
                <a:avLst/>
                <a:gdLst/>
                <a:ahLst/>
                <a:cxnLst/>
                <a:rect l="l" t="t" r="r" b="b"/>
                <a:pathLst>
                  <a:path w="91" h="1295" extrusionOk="0">
                    <a:moveTo>
                      <a:pt x="46" y="1"/>
                    </a:moveTo>
                    <a:cubicBezTo>
                      <a:pt x="20" y="1"/>
                      <a:pt x="0" y="21"/>
                      <a:pt x="0" y="45"/>
                    </a:cubicBezTo>
                    <a:lnTo>
                      <a:pt x="0" y="1250"/>
                    </a:lnTo>
                    <a:cubicBezTo>
                      <a:pt x="0" y="1275"/>
                      <a:pt x="20" y="1295"/>
                      <a:pt x="46" y="1295"/>
                    </a:cubicBezTo>
                    <a:cubicBezTo>
                      <a:pt x="71" y="1295"/>
                      <a:pt x="91" y="1275"/>
                      <a:pt x="91" y="1250"/>
                    </a:cubicBezTo>
                    <a:lnTo>
                      <a:pt x="91" y="45"/>
                    </a:lnTo>
                    <a:cubicBezTo>
                      <a:pt x="91" y="21"/>
                      <a:pt x="71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"/>
              <p:cNvSpPr/>
              <p:nvPr/>
            </p:nvSpPr>
            <p:spPr>
              <a:xfrm>
                <a:off x="5107572" y="1976291"/>
                <a:ext cx="29563" cy="64335"/>
              </a:xfrm>
              <a:custGeom>
                <a:avLst/>
                <a:gdLst/>
                <a:ahLst/>
                <a:cxnLst/>
                <a:rect l="l" t="t" r="r" b="b"/>
                <a:pathLst>
                  <a:path w="948" h="2063" extrusionOk="0">
                    <a:moveTo>
                      <a:pt x="463" y="152"/>
                    </a:moveTo>
                    <a:lnTo>
                      <a:pt x="851" y="1273"/>
                    </a:lnTo>
                    <a:lnTo>
                      <a:pt x="483" y="1911"/>
                    </a:lnTo>
                    <a:lnTo>
                      <a:pt x="95" y="790"/>
                    </a:lnTo>
                    <a:lnTo>
                      <a:pt x="463" y="152"/>
                    </a:lnTo>
                    <a:close/>
                    <a:moveTo>
                      <a:pt x="474" y="1"/>
                    </a:moveTo>
                    <a:cubicBezTo>
                      <a:pt x="458" y="1"/>
                      <a:pt x="444" y="9"/>
                      <a:pt x="434" y="22"/>
                    </a:cubicBezTo>
                    <a:lnTo>
                      <a:pt x="7" y="761"/>
                    </a:lnTo>
                    <a:cubicBezTo>
                      <a:pt x="0" y="773"/>
                      <a:pt x="0" y="786"/>
                      <a:pt x="3" y="799"/>
                    </a:cubicBezTo>
                    <a:lnTo>
                      <a:pt x="431" y="2031"/>
                    </a:lnTo>
                    <a:cubicBezTo>
                      <a:pt x="437" y="2049"/>
                      <a:pt x="450" y="2060"/>
                      <a:pt x="469" y="2062"/>
                    </a:cubicBezTo>
                    <a:lnTo>
                      <a:pt x="473" y="2062"/>
                    </a:lnTo>
                    <a:cubicBezTo>
                      <a:pt x="489" y="2062"/>
                      <a:pt x="503" y="2052"/>
                      <a:pt x="512" y="2041"/>
                    </a:cubicBezTo>
                    <a:lnTo>
                      <a:pt x="939" y="1302"/>
                    </a:lnTo>
                    <a:cubicBezTo>
                      <a:pt x="948" y="1289"/>
                      <a:pt x="948" y="1276"/>
                      <a:pt x="943" y="1265"/>
                    </a:cubicBezTo>
                    <a:lnTo>
                      <a:pt x="516" y="31"/>
                    </a:lnTo>
                    <a:cubicBezTo>
                      <a:pt x="511" y="14"/>
                      <a:pt x="496" y="2"/>
                      <a:pt x="477" y="1"/>
                    </a:cubicBezTo>
                    <a:cubicBezTo>
                      <a:pt x="476" y="1"/>
                      <a:pt x="47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"/>
              <p:cNvSpPr/>
              <p:nvPr/>
            </p:nvSpPr>
            <p:spPr>
              <a:xfrm>
                <a:off x="5117832" y="1971956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6"/>
                      <a:pt x="25" y="20"/>
                      <a:pt x="13" y="41"/>
                    </a:cubicBezTo>
                    <a:cubicBezTo>
                      <a:pt x="0" y="66"/>
                      <a:pt x="0" y="95"/>
                      <a:pt x="3" y="124"/>
                    </a:cubicBezTo>
                    <a:cubicBezTo>
                      <a:pt x="8" y="160"/>
                      <a:pt x="18" y="193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0"/>
                      <a:pt x="136" y="348"/>
                      <a:pt x="163" y="358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6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2"/>
                      <a:pt x="219" y="84"/>
                      <a:pt x="193" y="59"/>
                    </a:cubicBezTo>
                    <a:cubicBezTo>
                      <a:pt x="174" y="39"/>
                      <a:pt x="153" y="20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"/>
              <p:cNvSpPr/>
              <p:nvPr/>
            </p:nvSpPr>
            <p:spPr>
              <a:xfrm>
                <a:off x="5104454" y="1995032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2" y="0"/>
                    </a:moveTo>
                    <a:cubicBezTo>
                      <a:pt x="76" y="0"/>
                      <a:pt x="70" y="1"/>
                      <a:pt x="64" y="2"/>
                    </a:cubicBezTo>
                    <a:cubicBezTo>
                      <a:pt x="44" y="6"/>
                      <a:pt x="27" y="21"/>
                      <a:pt x="15" y="41"/>
                    </a:cubicBezTo>
                    <a:cubicBezTo>
                      <a:pt x="1" y="67"/>
                      <a:pt x="1" y="96"/>
                      <a:pt x="5" y="124"/>
                    </a:cubicBezTo>
                    <a:cubicBezTo>
                      <a:pt x="8" y="160"/>
                      <a:pt x="18" y="193"/>
                      <a:pt x="35" y="225"/>
                    </a:cubicBezTo>
                    <a:cubicBezTo>
                      <a:pt x="51" y="257"/>
                      <a:pt x="71" y="285"/>
                      <a:pt x="96" y="311"/>
                    </a:cubicBezTo>
                    <a:cubicBezTo>
                      <a:pt x="116" y="330"/>
                      <a:pt x="138" y="349"/>
                      <a:pt x="165" y="359"/>
                    </a:cubicBezTo>
                    <a:cubicBezTo>
                      <a:pt x="180" y="366"/>
                      <a:pt x="195" y="370"/>
                      <a:pt x="211" y="370"/>
                    </a:cubicBezTo>
                    <a:cubicBezTo>
                      <a:pt x="216" y="370"/>
                      <a:pt x="221" y="369"/>
                      <a:pt x="227" y="369"/>
                    </a:cubicBezTo>
                    <a:cubicBezTo>
                      <a:pt x="247" y="363"/>
                      <a:pt x="265" y="349"/>
                      <a:pt x="276" y="329"/>
                    </a:cubicBezTo>
                    <a:cubicBezTo>
                      <a:pt x="287" y="308"/>
                      <a:pt x="290" y="290"/>
                      <a:pt x="288" y="268"/>
                    </a:cubicBezTo>
                    <a:cubicBezTo>
                      <a:pt x="288" y="261"/>
                      <a:pt x="288" y="252"/>
                      <a:pt x="287" y="247"/>
                    </a:cubicBezTo>
                    <a:cubicBezTo>
                      <a:pt x="283" y="211"/>
                      <a:pt x="273" y="176"/>
                      <a:pt x="257" y="146"/>
                    </a:cubicBezTo>
                    <a:cubicBezTo>
                      <a:pt x="240" y="113"/>
                      <a:pt x="221" y="84"/>
                      <a:pt x="195" y="60"/>
                    </a:cubicBezTo>
                    <a:cubicBezTo>
                      <a:pt x="175" y="40"/>
                      <a:pt x="153" y="21"/>
                      <a:pt x="127" y="11"/>
                    </a:cubicBezTo>
                    <a:cubicBezTo>
                      <a:pt x="113" y="4"/>
                      <a:pt x="97" y="0"/>
                      <a:pt x="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"/>
              <p:cNvSpPr/>
              <p:nvPr/>
            </p:nvSpPr>
            <p:spPr>
              <a:xfrm>
                <a:off x="5131085" y="2010375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0" y="1"/>
                    </a:moveTo>
                    <a:cubicBezTo>
                      <a:pt x="75" y="1"/>
                      <a:pt x="70" y="1"/>
                      <a:pt x="64" y="2"/>
                    </a:cubicBezTo>
                    <a:cubicBezTo>
                      <a:pt x="44" y="8"/>
                      <a:pt x="25" y="22"/>
                      <a:pt x="15" y="42"/>
                    </a:cubicBezTo>
                    <a:cubicBezTo>
                      <a:pt x="1" y="67"/>
                      <a:pt x="1" y="95"/>
                      <a:pt x="4" y="124"/>
                    </a:cubicBezTo>
                    <a:cubicBezTo>
                      <a:pt x="8" y="160"/>
                      <a:pt x="18" y="195"/>
                      <a:pt x="35" y="225"/>
                    </a:cubicBezTo>
                    <a:cubicBezTo>
                      <a:pt x="51" y="258"/>
                      <a:pt x="71" y="287"/>
                      <a:pt x="96" y="311"/>
                    </a:cubicBezTo>
                    <a:cubicBezTo>
                      <a:pt x="116" y="331"/>
                      <a:pt x="138" y="348"/>
                      <a:pt x="163" y="360"/>
                    </a:cubicBezTo>
                    <a:cubicBezTo>
                      <a:pt x="178" y="366"/>
                      <a:pt x="194" y="370"/>
                      <a:pt x="210" y="370"/>
                    </a:cubicBezTo>
                    <a:cubicBezTo>
                      <a:pt x="216" y="370"/>
                      <a:pt x="221" y="369"/>
                      <a:pt x="227" y="368"/>
                    </a:cubicBezTo>
                    <a:cubicBezTo>
                      <a:pt x="247" y="363"/>
                      <a:pt x="265" y="348"/>
                      <a:pt x="276" y="330"/>
                    </a:cubicBezTo>
                    <a:cubicBezTo>
                      <a:pt x="287" y="311"/>
                      <a:pt x="290" y="289"/>
                      <a:pt x="288" y="268"/>
                    </a:cubicBezTo>
                    <a:cubicBezTo>
                      <a:pt x="288" y="261"/>
                      <a:pt x="288" y="253"/>
                      <a:pt x="287" y="246"/>
                    </a:cubicBezTo>
                    <a:cubicBezTo>
                      <a:pt x="283" y="210"/>
                      <a:pt x="273" y="176"/>
                      <a:pt x="255" y="146"/>
                    </a:cubicBezTo>
                    <a:cubicBezTo>
                      <a:pt x="240" y="114"/>
                      <a:pt x="219" y="85"/>
                      <a:pt x="195" y="59"/>
                    </a:cubicBezTo>
                    <a:cubicBezTo>
                      <a:pt x="175" y="39"/>
                      <a:pt x="153" y="22"/>
                      <a:pt x="126" y="10"/>
                    </a:cubicBezTo>
                    <a:cubicBezTo>
                      <a:pt x="112" y="4"/>
                      <a:pt x="96" y="1"/>
                      <a:pt x="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"/>
              <p:cNvSpPr/>
              <p:nvPr/>
            </p:nvSpPr>
            <p:spPr>
              <a:xfrm>
                <a:off x="5117832" y="2033420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8"/>
                      <a:pt x="25" y="22"/>
                      <a:pt x="13" y="41"/>
                    </a:cubicBezTo>
                    <a:cubicBezTo>
                      <a:pt x="0" y="67"/>
                      <a:pt x="0" y="95"/>
                      <a:pt x="3" y="124"/>
                    </a:cubicBezTo>
                    <a:cubicBezTo>
                      <a:pt x="8" y="160"/>
                      <a:pt x="18" y="194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1"/>
                      <a:pt x="136" y="348"/>
                      <a:pt x="163" y="360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5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3"/>
                      <a:pt x="219" y="84"/>
                      <a:pt x="193" y="59"/>
                    </a:cubicBezTo>
                    <a:cubicBezTo>
                      <a:pt x="174" y="39"/>
                      <a:pt x="153" y="22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"/>
              <p:cNvSpPr/>
              <p:nvPr/>
            </p:nvSpPr>
            <p:spPr>
              <a:xfrm>
                <a:off x="5894946" y="2600196"/>
                <a:ext cx="383763" cy="221632"/>
              </a:xfrm>
              <a:custGeom>
                <a:avLst/>
                <a:gdLst/>
                <a:ahLst/>
                <a:cxnLst/>
                <a:rect l="l" t="t" r="r" b="b"/>
                <a:pathLst>
                  <a:path w="12306" h="7107" extrusionOk="0">
                    <a:moveTo>
                      <a:pt x="12306" y="0"/>
                    </a:moveTo>
                    <a:cubicBezTo>
                      <a:pt x="11266" y="570"/>
                      <a:pt x="10231" y="1143"/>
                      <a:pt x="9200" y="1727"/>
                    </a:cubicBezTo>
                    <a:lnTo>
                      <a:pt x="6117" y="3488"/>
                    </a:lnTo>
                    <a:lnTo>
                      <a:pt x="3050" y="5281"/>
                    </a:lnTo>
                    <a:cubicBezTo>
                      <a:pt x="2028" y="5882"/>
                      <a:pt x="1013" y="6491"/>
                      <a:pt x="1" y="7107"/>
                    </a:cubicBezTo>
                    <a:cubicBezTo>
                      <a:pt x="1040" y="6536"/>
                      <a:pt x="2075" y="5964"/>
                      <a:pt x="3106" y="5377"/>
                    </a:cubicBezTo>
                    <a:lnTo>
                      <a:pt x="6191" y="3616"/>
                    </a:lnTo>
                    <a:lnTo>
                      <a:pt x="9258" y="1826"/>
                    </a:lnTo>
                    <a:cubicBezTo>
                      <a:pt x="10279" y="1224"/>
                      <a:pt x="11295" y="617"/>
                      <a:pt x="123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"/>
              <p:cNvSpPr/>
              <p:nvPr/>
            </p:nvSpPr>
            <p:spPr>
              <a:xfrm>
                <a:off x="5750968" y="2158782"/>
                <a:ext cx="418128" cy="241403"/>
              </a:xfrm>
              <a:custGeom>
                <a:avLst/>
                <a:gdLst/>
                <a:ahLst/>
                <a:cxnLst/>
                <a:rect l="l" t="t" r="r" b="b"/>
                <a:pathLst>
                  <a:path w="13408" h="7741" extrusionOk="0">
                    <a:moveTo>
                      <a:pt x="13408" y="0"/>
                    </a:moveTo>
                    <a:lnTo>
                      <a:pt x="13408" y="0"/>
                    </a:lnTo>
                    <a:cubicBezTo>
                      <a:pt x="11156" y="1262"/>
                      <a:pt x="8927" y="2559"/>
                      <a:pt x="6685" y="3839"/>
                    </a:cubicBezTo>
                    <a:cubicBezTo>
                      <a:pt x="4457" y="5140"/>
                      <a:pt x="2220" y="6422"/>
                      <a:pt x="0" y="7740"/>
                    </a:cubicBezTo>
                    <a:cubicBezTo>
                      <a:pt x="2250" y="6478"/>
                      <a:pt x="4483" y="5181"/>
                      <a:pt x="6723" y="3900"/>
                    </a:cubicBezTo>
                    <a:cubicBezTo>
                      <a:pt x="8951" y="2599"/>
                      <a:pt x="11189" y="1317"/>
                      <a:pt x="134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"/>
              <p:cNvSpPr/>
              <p:nvPr/>
            </p:nvSpPr>
            <p:spPr>
              <a:xfrm>
                <a:off x="5826902" y="1685964"/>
                <a:ext cx="383794" cy="221507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7103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0240" y="1155"/>
                      <a:pt x="8194" y="2347"/>
                      <a:pt x="6135" y="3518"/>
                    </a:cubicBezTo>
                    <a:cubicBezTo>
                      <a:pt x="4091" y="4713"/>
                      <a:pt x="2036" y="5891"/>
                      <a:pt x="0" y="7103"/>
                    </a:cubicBezTo>
                    <a:cubicBezTo>
                      <a:pt x="2066" y="5947"/>
                      <a:pt x="4114" y="4756"/>
                      <a:pt x="6171" y="3583"/>
                    </a:cubicBezTo>
                    <a:cubicBezTo>
                      <a:pt x="8217" y="2388"/>
                      <a:pt x="10273" y="1211"/>
                      <a:pt x="123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"/>
              <p:cNvSpPr/>
              <p:nvPr/>
            </p:nvSpPr>
            <p:spPr>
              <a:xfrm>
                <a:off x="5496971" y="1489970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0"/>
                    </a:moveTo>
                    <a:lnTo>
                      <a:pt x="12307" y="0"/>
                    </a:lnTo>
                    <a:cubicBezTo>
                      <a:pt x="11779" y="266"/>
                      <a:pt x="11258" y="551"/>
                      <a:pt x="10733" y="825"/>
                    </a:cubicBezTo>
                    <a:lnTo>
                      <a:pt x="9173" y="1678"/>
                    </a:lnTo>
                    <a:cubicBezTo>
                      <a:pt x="8135" y="2249"/>
                      <a:pt x="7110" y="2842"/>
                      <a:pt x="6079" y="3425"/>
                    </a:cubicBezTo>
                    <a:cubicBezTo>
                      <a:pt x="5060" y="4028"/>
                      <a:pt x="4033" y="4618"/>
                      <a:pt x="3020" y="5230"/>
                    </a:cubicBezTo>
                    <a:cubicBezTo>
                      <a:pt x="2006" y="5843"/>
                      <a:pt x="997" y="6459"/>
                      <a:pt x="1" y="7105"/>
                    </a:cubicBezTo>
                    <a:cubicBezTo>
                      <a:pt x="1057" y="6567"/>
                      <a:pt x="2097" y="5999"/>
                      <a:pt x="3132" y="5424"/>
                    </a:cubicBezTo>
                    <a:cubicBezTo>
                      <a:pt x="4170" y="4855"/>
                      <a:pt x="5195" y="4260"/>
                      <a:pt x="6226" y="3679"/>
                    </a:cubicBezTo>
                    <a:cubicBezTo>
                      <a:pt x="7247" y="3077"/>
                      <a:pt x="8273" y="2487"/>
                      <a:pt x="9287" y="1875"/>
                    </a:cubicBezTo>
                    <a:lnTo>
                      <a:pt x="10805" y="952"/>
                    </a:lnTo>
                    <a:cubicBezTo>
                      <a:pt x="11306" y="633"/>
                      <a:pt x="11811" y="326"/>
                      <a:pt x="12307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"/>
              <p:cNvSpPr/>
              <p:nvPr/>
            </p:nvSpPr>
            <p:spPr>
              <a:xfrm>
                <a:off x="5651739" y="1593534"/>
                <a:ext cx="383856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9" h="7105" extrusionOk="0">
                    <a:moveTo>
                      <a:pt x="12308" y="0"/>
                    </a:moveTo>
                    <a:lnTo>
                      <a:pt x="12308" y="0"/>
                    </a:lnTo>
                    <a:cubicBezTo>
                      <a:pt x="11779" y="269"/>
                      <a:pt x="11259" y="551"/>
                      <a:pt x="10734" y="825"/>
                    </a:cubicBezTo>
                    <a:lnTo>
                      <a:pt x="9174" y="1678"/>
                    </a:lnTo>
                    <a:cubicBezTo>
                      <a:pt x="8135" y="2249"/>
                      <a:pt x="7111" y="2841"/>
                      <a:pt x="6079" y="3423"/>
                    </a:cubicBezTo>
                    <a:cubicBezTo>
                      <a:pt x="5060" y="4027"/>
                      <a:pt x="4033" y="4618"/>
                      <a:pt x="3020" y="5230"/>
                    </a:cubicBezTo>
                    <a:cubicBezTo>
                      <a:pt x="2007" y="5843"/>
                      <a:pt x="997" y="6459"/>
                      <a:pt x="1" y="7105"/>
                    </a:cubicBezTo>
                    <a:cubicBezTo>
                      <a:pt x="1059" y="6566"/>
                      <a:pt x="2098" y="5999"/>
                      <a:pt x="3132" y="5424"/>
                    </a:cubicBezTo>
                    <a:cubicBezTo>
                      <a:pt x="4171" y="4855"/>
                      <a:pt x="5195" y="4260"/>
                      <a:pt x="6227" y="3679"/>
                    </a:cubicBezTo>
                    <a:cubicBezTo>
                      <a:pt x="7248" y="3080"/>
                      <a:pt x="8273" y="2487"/>
                      <a:pt x="9286" y="1875"/>
                    </a:cubicBezTo>
                    <a:lnTo>
                      <a:pt x="10806" y="952"/>
                    </a:lnTo>
                    <a:cubicBezTo>
                      <a:pt x="11306" y="636"/>
                      <a:pt x="11812" y="325"/>
                      <a:pt x="12308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"/>
              <p:cNvSpPr/>
              <p:nvPr/>
            </p:nvSpPr>
            <p:spPr>
              <a:xfrm>
                <a:off x="5327765" y="1392176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1780" y="268"/>
                      <a:pt x="11258" y="551"/>
                      <a:pt x="10733" y="826"/>
                    </a:cubicBezTo>
                    <a:lnTo>
                      <a:pt x="9173" y="1677"/>
                    </a:lnTo>
                    <a:cubicBezTo>
                      <a:pt x="8135" y="2249"/>
                      <a:pt x="7110" y="2841"/>
                      <a:pt x="6079" y="3424"/>
                    </a:cubicBezTo>
                    <a:cubicBezTo>
                      <a:pt x="5060" y="4027"/>
                      <a:pt x="4034" y="4617"/>
                      <a:pt x="3020" y="5231"/>
                    </a:cubicBezTo>
                    <a:cubicBezTo>
                      <a:pt x="2007" y="5843"/>
                      <a:pt x="997" y="6460"/>
                      <a:pt x="1" y="7104"/>
                    </a:cubicBezTo>
                    <a:cubicBezTo>
                      <a:pt x="1058" y="6565"/>
                      <a:pt x="2099" y="6000"/>
                      <a:pt x="3132" y="5425"/>
                    </a:cubicBezTo>
                    <a:cubicBezTo>
                      <a:pt x="4170" y="4854"/>
                      <a:pt x="5195" y="4260"/>
                      <a:pt x="6226" y="3680"/>
                    </a:cubicBezTo>
                    <a:cubicBezTo>
                      <a:pt x="7247" y="3077"/>
                      <a:pt x="8273" y="2488"/>
                      <a:pt x="9287" y="1875"/>
                    </a:cubicBezTo>
                    <a:lnTo>
                      <a:pt x="10805" y="951"/>
                    </a:lnTo>
                    <a:cubicBezTo>
                      <a:pt x="11307" y="635"/>
                      <a:pt x="11811" y="325"/>
                      <a:pt x="12307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"/>
              <p:cNvSpPr/>
              <p:nvPr/>
            </p:nvSpPr>
            <p:spPr>
              <a:xfrm>
                <a:off x="5687601" y="2232408"/>
                <a:ext cx="28472" cy="1496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0" extrusionOk="0">
                    <a:moveTo>
                      <a:pt x="457" y="0"/>
                    </a:moveTo>
                    <a:cubicBezTo>
                      <a:pt x="350" y="0"/>
                      <a:pt x="244" y="23"/>
                      <a:pt x="163" y="70"/>
                    </a:cubicBezTo>
                    <a:cubicBezTo>
                      <a:pt x="1" y="164"/>
                      <a:pt x="1" y="316"/>
                      <a:pt x="163" y="409"/>
                    </a:cubicBezTo>
                    <a:cubicBezTo>
                      <a:pt x="244" y="456"/>
                      <a:pt x="350" y="480"/>
                      <a:pt x="457" y="480"/>
                    </a:cubicBezTo>
                    <a:cubicBezTo>
                      <a:pt x="563" y="480"/>
                      <a:pt x="670" y="456"/>
                      <a:pt x="751" y="409"/>
                    </a:cubicBezTo>
                    <a:cubicBezTo>
                      <a:pt x="912" y="316"/>
                      <a:pt x="912" y="164"/>
                      <a:pt x="751" y="70"/>
                    </a:cubicBezTo>
                    <a:cubicBezTo>
                      <a:pt x="670" y="23"/>
                      <a:pt x="563" y="0"/>
                      <a:pt x="4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"/>
              <p:cNvSpPr/>
              <p:nvPr/>
            </p:nvSpPr>
            <p:spPr>
              <a:xfrm>
                <a:off x="5100867" y="1221847"/>
                <a:ext cx="139740" cy="46559"/>
              </a:xfrm>
              <a:custGeom>
                <a:avLst/>
                <a:gdLst/>
                <a:ahLst/>
                <a:cxnLst/>
                <a:rect l="l" t="t" r="r" b="b"/>
                <a:pathLst>
                  <a:path w="4481" h="1493" extrusionOk="0">
                    <a:moveTo>
                      <a:pt x="4476" y="1"/>
                    </a:moveTo>
                    <a:cubicBezTo>
                      <a:pt x="4321" y="393"/>
                      <a:pt x="3998" y="687"/>
                      <a:pt x="3640" y="888"/>
                    </a:cubicBezTo>
                    <a:cubicBezTo>
                      <a:pt x="3283" y="1096"/>
                      <a:pt x="2889" y="1242"/>
                      <a:pt x="2482" y="1331"/>
                    </a:cubicBezTo>
                    <a:cubicBezTo>
                      <a:pt x="2113" y="1412"/>
                      <a:pt x="1733" y="1452"/>
                      <a:pt x="1354" y="1452"/>
                    </a:cubicBezTo>
                    <a:cubicBezTo>
                      <a:pt x="899" y="1452"/>
                      <a:pt x="443" y="1394"/>
                      <a:pt x="2" y="1278"/>
                    </a:cubicBezTo>
                    <a:lnTo>
                      <a:pt x="1" y="1285"/>
                    </a:lnTo>
                    <a:cubicBezTo>
                      <a:pt x="473" y="1423"/>
                      <a:pt x="965" y="1492"/>
                      <a:pt x="1458" y="1492"/>
                    </a:cubicBezTo>
                    <a:cubicBezTo>
                      <a:pt x="1806" y="1492"/>
                      <a:pt x="2154" y="1458"/>
                      <a:pt x="2495" y="1388"/>
                    </a:cubicBezTo>
                    <a:cubicBezTo>
                      <a:pt x="2909" y="1309"/>
                      <a:pt x="3313" y="1165"/>
                      <a:pt x="3678" y="950"/>
                    </a:cubicBezTo>
                    <a:cubicBezTo>
                      <a:pt x="4031" y="727"/>
                      <a:pt x="4366" y="416"/>
                      <a:pt x="4481" y="4"/>
                    </a:cubicBezTo>
                    <a:lnTo>
                      <a:pt x="44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"/>
              <p:cNvSpPr/>
              <p:nvPr/>
            </p:nvSpPr>
            <p:spPr>
              <a:xfrm>
                <a:off x="5856714" y="2308560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0"/>
                    </a:moveTo>
                    <a:cubicBezTo>
                      <a:pt x="6073" y="0"/>
                      <a:pt x="5953" y="36"/>
                      <a:pt x="5824" y="110"/>
                    </a:cubicBezTo>
                    <a:lnTo>
                      <a:pt x="704" y="3065"/>
                    </a:lnTo>
                    <a:cubicBezTo>
                      <a:pt x="315" y="3290"/>
                      <a:pt x="1" y="3784"/>
                      <a:pt x="1" y="4174"/>
                    </a:cubicBezTo>
                    <a:lnTo>
                      <a:pt x="1" y="5150"/>
                    </a:lnTo>
                    <a:cubicBezTo>
                      <a:pt x="1" y="5411"/>
                      <a:pt x="142" y="5557"/>
                      <a:pt x="352" y="5557"/>
                    </a:cubicBezTo>
                    <a:cubicBezTo>
                      <a:pt x="456" y="5557"/>
                      <a:pt x="576" y="5522"/>
                      <a:pt x="704" y="5448"/>
                    </a:cubicBezTo>
                    <a:lnTo>
                      <a:pt x="5824" y="2490"/>
                    </a:lnTo>
                    <a:cubicBezTo>
                      <a:pt x="6213" y="2266"/>
                      <a:pt x="6528" y="1770"/>
                      <a:pt x="6528" y="1383"/>
                    </a:cubicBezTo>
                    <a:lnTo>
                      <a:pt x="6528" y="406"/>
                    </a:lnTo>
                    <a:cubicBezTo>
                      <a:pt x="6528" y="146"/>
                      <a:pt x="6386" y="0"/>
                      <a:pt x="6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"/>
              <p:cNvSpPr/>
              <p:nvPr/>
            </p:nvSpPr>
            <p:spPr>
              <a:xfrm>
                <a:off x="5860176" y="2312365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1"/>
                    </a:moveTo>
                    <a:cubicBezTo>
                      <a:pt x="6073" y="1"/>
                      <a:pt x="5953" y="36"/>
                      <a:pt x="5824" y="110"/>
                    </a:cubicBezTo>
                    <a:lnTo>
                      <a:pt x="703" y="3067"/>
                    </a:lnTo>
                    <a:cubicBezTo>
                      <a:pt x="315" y="3290"/>
                      <a:pt x="0" y="3786"/>
                      <a:pt x="0" y="4174"/>
                    </a:cubicBezTo>
                    <a:lnTo>
                      <a:pt x="0" y="5152"/>
                    </a:lnTo>
                    <a:cubicBezTo>
                      <a:pt x="0" y="5412"/>
                      <a:pt x="142" y="5557"/>
                      <a:pt x="352" y="5557"/>
                    </a:cubicBezTo>
                    <a:cubicBezTo>
                      <a:pt x="455" y="5557"/>
                      <a:pt x="575" y="5522"/>
                      <a:pt x="703" y="5448"/>
                    </a:cubicBezTo>
                    <a:lnTo>
                      <a:pt x="5824" y="2492"/>
                    </a:lnTo>
                    <a:cubicBezTo>
                      <a:pt x="6214" y="2269"/>
                      <a:pt x="6527" y="1773"/>
                      <a:pt x="6527" y="1384"/>
                    </a:cubicBezTo>
                    <a:lnTo>
                      <a:pt x="6527" y="407"/>
                    </a:lnTo>
                    <a:cubicBezTo>
                      <a:pt x="6527" y="146"/>
                      <a:pt x="6386" y="1"/>
                      <a:pt x="61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"/>
              <p:cNvSpPr/>
              <p:nvPr/>
            </p:nvSpPr>
            <p:spPr>
              <a:xfrm>
                <a:off x="5908418" y="2511196"/>
                <a:ext cx="183711" cy="106060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401" extrusionOk="0">
                    <a:moveTo>
                      <a:pt x="5890" y="1"/>
                    </a:moveTo>
                    <a:cubicBezTo>
                      <a:pt x="4893" y="540"/>
                      <a:pt x="3915" y="1113"/>
                      <a:pt x="2926" y="1668"/>
                    </a:cubicBezTo>
                    <a:cubicBezTo>
                      <a:pt x="1952" y="2248"/>
                      <a:pt x="966" y="2805"/>
                      <a:pt x="0" y="3401"/>
                    </a:cubicBezTo>
                    <a:cubicBezTo>
                      <a:pt x="998" y="2861"/>
                      <a:pt x="1975" y="2288"/>
                      <a:pt x="2965" y="1733"/>
                    </a:cubicBezTo>
                    <a:cubicBezTo>
                      <a:pt x="3938" y="1155"/>
                      <a:pt x="4924" y="596"/>
                      <a:pt x="58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"/>
              <p:cNvSpPr/>
              <p:nvPr/>
            </p:nvSpPr>
            <p:spPr>
              <a:xfrm>
                <a:off x="5882130" y="2315732"/>
                <a:ext cx="159792" cy="92308"/>
              </a:xfrm>
              <a:custGeom>
                <a:avLst/>
                <a:gdLst/>
                <a:ahLst/>
                <a:cxnLst/>
                <a:rect l="l" t="t" r="r" b="b"/>
                <a:pathLst>
                  <a:path w="5124" h="2960" extrusionOk="0">
                    <a:moveTo>
                      <a:pt x="5123" y="0"/>
                    </a:moveTo>
                    <a:lnTo>
                      <a:pt x="5123" y="0"/>
                    </a:lnTo>
                    <a:cubicBezTo>
                      <a:pt x="4253" y="466"/>
                      <a:pt x="3405" y="965"/>
                      <a:pt x="2544" y="1447"/>
                    </a:cubicBezTo>
                    <a:cubicBezTo>
                      <a:pt x="1696" y="1953"/>
                      <a:pt x="839" y="2437"/>
                      <a:pt x="1" y="2959"/>
                    </a:cubicBezTo>
                    <a:cubicBezTo>
                      <a:pt x="869" y="2493"/>
                      <a:pt x="1719" y="1993"/>
                      <a:pt x="2580" y="1510"/>
                    </a:cubicBezTo>
                    <a:cubicBezTo>
                      <a:pt x="3428" y="1007"/>
                      <a:pt x="4285" y="521"/>
                      <a:pt x="5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"/>
              <p:cNvSpPr/>
              <p:nvPr/>
            </p:nvSpPr>
            <p:spPr>
              <a:xfrm>
                <a:off x="5771924" y="2491082"/>
                <a:ext cx="52765" cy="105499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3" extrusionOk="0">
                    <a:moveTo>
                      <a:pt x="846" y="96"/>
                    </a:moveTo>
                    <a:cubicBezTo>
                      <a:pt x="937" y="96"/>
                      <a:pt x="1029" y="110"/>
                      <a:pt x="1124" y="141"/>
                    </a:cubicBezTo>
                    <a:cubicBezTo>
                      <a:pt x="1219" y="171"/>
                      <a:pt x="1319" y="220"/>
                      <a:pt x="1361" y="300"/>
                    </a:cubicBezTo>
                    <a:cubicBezTo>
                      <a:pt x="1393" y="367"/>
                      <a:pt x="1390" y="453"/>
                      <a:pt x="1354" y="518"/>
                    </a:cubicBezTo>
                    <a:cubicBezTo>
                      <a:pt x="1318" y="585"/>
                      <a:pt x="1247" y="625"/>
                      <a:pt x="1175" y="654"/>
                    </a:cubicBezTo>
                    <a:cubicBezTo>
                      <a:pt x="1088" y="693"/>
                      <a:pt x="994" y="715"/>
                      <a:pt x="902" y="719"/>
                    </a:cubicBezTo>
                    <a:cubicBezTo>
                      <a:pt x="879" y="721"/>
                      <a:pt x="855" y="722"/>
                      <a:pt x="832" y="722"/>
                    </a:cubicBezTo>
                    <a:cubicBezTo>
                      <a:pt x="747" y="722"/>
                      <a:pt x="660" y="708"/>
                      <a:pt x="570" y="679"/>
                    </a:cubicBezTo>
                    <a:cubicBezTo>
                      <a:pt x="474" y="647"/>
                      <a:pt x="372" y="599"/>
                      <a:pt x="330" y="516"/>
                    </a:cubicBezTo>
                    <a:cubicBezTo>
                      <a:pt x="298" y="451"/>
                      <a:pt x="301" y="365"/>
                      <a:pt x="337" y="300"/>
                    </a:cubicBezTo>
                    <a:cubicBezTo>
                      <a:pt x="366" y="250"/>
                      <a:pt x="412" y="214"/>
                      <a:pt x="464" y="187"/>
                    </a:cubicBezTo>
                    <a:cubicBezTo>
                      <a:pt x="480" y="178"/>
                      <a:pt x="498" y="170"/>
                      <a:pt x="516" y="162"/>
                    </a:cubicBezTo>
                    <a:cubicBezTo>
                      <a:pt x="606" y="125"/>
                      <a:pt x="697" y="104"/>
                      <a:pt x="789" y="98"/>
                    </a:cubicBezTo>
                    <a:cubicBezTo>
                      <a:pt x="808" y="96"/>
                      <a:pt x="827" y="96"/>
                      <a:pt x="846" y="96"/>
                    </a:cubicBezTo>
                    <a:close/>
                    <a:moveTo>
                      <a:pt x="851" y="1"/>
                    </a:moveTo>
                    <a:cubicBezTo>
                      <a:pt x="810" y="1"/>
                      <a:pt x="768" y="3"/>
                      <a:pt x="730" y="6"/>
                    </a:cubicBezTo>
                    <a:cubicBezTo>
                      <a:pt x="705" y="7"/>
                      <a:pt x="675" y="11"/>
                      <a:pt x="651" y="14"/>
                    </a:cubicBezTo>
                    <a:cubicBezTo>
                      <a:pt x="626" y="19"/>
                      <a:pt x="598" y="23"/>
                      <a:pt x="572" y="29"/>
                    </a:cubicBezTo>
                    <a:cubicBezTo>
                      <a:pt x="549" y="34"/>
                      <a:pt x="520" y="42"/>
                      <a:pt x="495" y="49"/>
                    </a:cubicBezTo>
                    <a:cubicBezTo>
                      <a:pt x="472" y="56"/>
                      <a:pt x="444" y="65"/>
                      <a:pt x="422" y="73"/>
                    </a:cubicBezTo>
                    <a:cubicBezTo>
                      <a:pt x="399" y="81"/>
                      <a:pt x="375" y="93"/>
                      <a:pt x="352" y="102"/>
                    </a:cubicBezTo>
                    <a:cubicBezTo>
                      <a:pt x="330" y="114"/>
                      <a:pt x="307" y="127"/>
                      <a:pt x="287" y="137"/>
                    </a:cubicBezTo>
                    <a:cubicBezTo>
                      <a:pt x="280" y="141"/>
                      <a:pt x="275" y="144"/>
                      <a:pt x="270" y="148"/>
                    </a:cubicBezTo>
                    <a:cubicBezTo>
                      <a:pt x="251" y="158"/>
                      <a:pt x="229" y="173"/>
                      <a:pt x="214" y="185"/>
                    </a:cubicBezTo>
                    <a:cubicBezTo>
                      <a:pt x="196" y="196"/>
                      <a:pt x="176" y="214"/>
                      <a:pt x="162" y="227"/>
                    </a:cubicBezTo>
                    <a:cubicBezTo>
                      <a:pt x="148" y="240"/>
                      <a:pt x="130" y="259"/>
                      <a:pt x="117" y="273"/>
                    </a:cubicBezTo>
                    <a:cubicBezTo>
                      <a:pt x="103" y="289"/>
                      <a:pt x="89" y="309"/>
                      <a:pt x="77" y="325"/>
                    </a:cubicBezTo>
                    <a:cubicBezTo>
                      <a:pt x="67" y="342"/>
                      <a:pt x="54" y="364"/>
                      <a:pt x="45" y="381"/>
                    </a:cubicBezTo>
                    <a:cubicBezTo>
                      <a:pt x="35" y="400"/>
                      <a:pt x="25" y="421"/>
                      <a:pt x="20" y="441"/>
                    </a:cubicBezTo>
                    <a:cubicBezTo>
                      <a:pt x="15" y="460"/>
                      <a:pt x="10" y="483"/>
                      <a:pt x="5" y="503"/>
                    </a:cubicBezTo>
                    <a:cubicBezTo>
                      <a:pt x="2" y="525"/>
                      <a:pt x="1" y="546"/>
                      <a:pt x="1" y="568"/>
                    </a:cubicBezTo>
                    <a:lnTo>
                      <a:pt x="1" y="2890"/>
                    </a:lnTo>
                    <a:cubicBezTo>
                      <a:pt x="1" y="3061"/>
                      <a:pt x="168" y="3199"/>
                      <a:pt x="334" y="3278"/>
                    </a:cubicBezTo>
                    <a:cubicBezTo>
                      <a:pt x="412" y="3317"/>
                      <a:pt x="487" y="3340"/>
                      <a:pt x="564" y="3354"/>
                    </a:cubicBezTo>
                    <a:cubicBezTo>
                      <a:pt x="658" y="3371"/>
                      <a:pt x="753" y="3377"/>
                      <a:pt x="843" y="3383"/>
                    </a:cubicBezTo>
                    <a:cubicBezTo>
                      <a:pt x="937" y="3383"/>
                      <a:pt x="1030" y="3377"/>
                      <a:pt x="1124" y="3357"/>
                    </a:cubicBezTo>
                    <a:cubicBezTo>
                      <a:pt x="1200" y="3343"/>
                      <a:pt x="1276" y="3320"/>
                      <a:pt x="1354" y="3282"/>
                    </a:cubicBezTo>
                    <a:cubicBezTo>
                      <a:pt x="1516" y="3205"/>
                      <a:pt x="1679" y="3071"/>
                      <a:pt x="1687" y="2908"/>
                    </a:cubicBezTo>
                    <a:lnTo>
                      <a:pt x="1687" y="2908"/>
                    </a:lnTo>
                    <a:cubicBezTo>
                      <a:pt x="1666" y="2911"/>
                      <a:pt x="1646" y="2916"/>
                      <a:pt x="1627" y="2917"/>
                    </a:cubicBezTo>
                    <a:cubicBezTo>
                      <a:pt x="1609" y="2919"/>
                      <a:pt x="1591" y="2920"/>
                      <a:pt x="1574" y="2920"/>
                    </a:cubicBezTo>
                    <a:cubicBezTo>
                      <a:pt x="1494" y="2920"/>
                      <a:pt x="1419" y="2901"/>
                      <a:pt x="1357" y="2865"/>
                    </a:cubicBezTo>
                    <a:cubicBezTo>
                      <a:pt x="1279" y="2819"/>
                      <a:pt x="1217" y="2747"/>
                      <a:pt x="1175" y="2657"/>
                    </a:cubicBezTo>
                    <a:cubicBezTo>
                      <a:pt x="1152" y="2602"/>
                      <a:pt x="1134" y="2542"/>
                      <a:pt x="1124" y="2473"/>
                    </a:cubicBezTo>
                    <a:cubicBezTo>
                      <a:pt x="1124" y="2467"/>
                      <a:pt x="1124" y="2464"/>
                      <a:pt x="1121" y="2460"/>
                    </a:cubicBezTo>
                    <a:cubicBezTo>
                      <a:pt x="1083" y="2198"/>
                      <a:pt x="1048" y="1980"/>
                      <a:pt x="1009" y="1717"/>
                    </a:cubicBezTo>
                    <a:lnTo>
                      <a:pt x="1009" y="1688"/>
                    </a:lnTo>
                    <a:cubicBezTo>
                      <a:pt x="1009" y="1688"/>
                      <a:pt x="1016" y="1610"/>
                      <a:pt x="1025" y="1567"/>
                    </a:cubicBezTo>
                    <a:cubicBezTo>
                      <a:pt x="1030" y="1547"/>
                      <a:pt x="1037" y="1525"/>
                      <a:pt x="1046" y="1505"/>
                    </a:cubicBezTo>
                    <a:cubicBezTo>
                      <a:pt x="1055" y="1484"/>
                      <a:pt x="1066" y="1464"/>
                      <a:pt x="1076" y="1443"/>
                    </a:cubicBezTo>
                    <a:cubicBezTo>
                      <a:pt x="1099" y="1403"/>
                      <a:pt x="1127" y="1363"/>
                      <a:pt x="1157" y="1326"/>
                    </a:cubicBezTo>
                    <a:cubicBezTo>
                      <a:pt x="1174" y="1307"/>
                      <a:pt x="1190" y="1287"/>
                      <a:pt x="1206" y="1269"/>
                    </a:cubicBezTo>
                    <a:cubicBezTo>
                      <a:pt x="1224" y="1251"/>
                      <a:pt x="1242" y="1231"/>
                      <a:pt x="1262" y="1213"/>
                    </a:cubicBezTo>
                    <a:cubicBezTo>
                      <a:pt x="1282" y="1195"/>
                      <a:pt x="1299" y="1179"/>
                      <a:pt x="1319" y="1163"/>
                    </a:cubicBezTo>
                    <a:cubicBezTo>
                      <a:pt x="1341" y="1147"/>
                      <a:pt x="1358" y="1133"/>
                      <a:pt x="1378" y="1118"/>
                    </a:cubicBezTo>
                    <a:lnTo>
                      <a:pt x="1462" y="1062"/>
                    </a:lnTo>
                    <a:cubicBezTo>
                      <a:pt x="1551" y="1026"/>
                      <a:pt x="1623" y="999"/>
                      <a:pt x="1692" y="972"/>
                    </a:cubicBezTo>
                    <a:lnTo>
                      <a:pt x="1692" y="569"/>
                    </a:lnTo>
                    <a:lnTo>
                      <a:pt x="1692" y="565"/>
                    </a:lnTo>
                    <a:cubicBezTo>
                      <a:pt x="1692" y="541"/>
                      <a:pt x="1689" y="522"/>
                      <a:pt x="1686" y="500"/>
                    </a:cubicBezTo>
                    <a:cubicBezTo>
                      <a:pt x="1682" y="476"/>
                      <a:pt x="1677" y="459"/>
                      <a:pt x="1670" y="437"/>
                    </a:cubicBezTo>
                    <a:cubicBezTo>
                      <a:pt x="1663" y="414"/>
                      <a:pt x="1656" y="397"/>
                      <a:pt x="1644" y="375"/>
                    </a:cubicBezTo>
                    <a:cubicBezTo>
                      <a:pt x="1634" y="357"/>
                      <a:pt x="1623" y="339"/>
                      <a:pt x="1610" y="321"/>
                    </a:cubicBezTo>
                    <a:cubicBezTo>
                      <a:pt x="1598" y="300"/>
                      <a:pt x="1585" y="286"/>
                      <a:pt x="1569" y="267"/>
                    </a:cubicBezTo>
                    <a:cubicBezTo>
                      <a:pt x="1552" y="250"/>
                      <a:pt x="1538" y="236"/>
                      <a:pt x="1521" y="220"/>
                    </a:cubicBezTo>
                    <a:cubicBezTo>
                      <a:pt x="1502" y="203"/>
                      <a:pt x="1486" y="191"/>
                      <a:pt x="1464" y="177"/>
                    </a:cubicBezTo>
                    <a:cubicBezTo>
                      <a:pt x="1443" y="162"/>
                      <a:pt x="1427" y="150"/>
                      <a:pt x="1404" y="137"/>
                    </a:cubicBezTo>
                    <a:cubicBezTo>
                      <a:pt x="1382" y="124"/>
                      <a:pt x="1364" y="115"/>
                      <a:pt x="1341" y="105"/>
                    </a:cubicBezTo>
                    <a:cubicBezTo>
                      <a:pt x="1318" y="93"/>
                      <a:pt x="1299" y="85"/>
                      <a:pt x="1275" y="76"/>
                    </a:cubicBezTo>
                    <a:cubicBezTo>
                      <a:pt x="1249" y="66"/>
                      <a:pt x="1227" y="59"/>
                      <a:pt x="1203" y="52"/>
                    </a:cubicBezTo>
                    <a:cubicBezTo>
                      <a:pt x="1175" y="43"/>
                      <a:pt x="1154" y="37"/>
                      <a:pt x="1127" y="33"/>
                    </a:cubicBezTo>
                    <a:cubicBezTo>
                      <a:pt x="1099" y="27"/>
                      <a:pt x="1076" y="22"/>
                      <a:pt x="1049" y="19"/>
                    </a:cubicBezTo>
                    <a:cubicBezTo>
                      <a:pt x="996" y="9"/>
                      <a:pt x="947" y="4"/>
                      <a:pt x="891" y="1"/>
                    </a:cubicBezTo>
                    <a:cubicBezTo>
                      <a:pt x="878" y="1"/>
                      <a:pt x="864" y="1"/>
                      <a:pt x="8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"/>
              <p:cNvSpPr/>
              <p:nvPr/>
            </p:nvSpPr>
            <p:spPr>
              <a:xfrm>
                <a:off x="5781186" y="2494138"/>
                <a:ext cx="34210" cy="1958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628" extrusionOk="0">
                    <a:moveTo>
                      <a:pt x="550" y="1"/>
                    </a:moveTo>
                    <a:cubicBezTo>
                      <a:pt x="530" y="1"/>
                      <a:pt x="511" y="1"/>
                      <a:pt x="492" y="3"/>
                    </a:cubicBezTo>
                    <a:cubicBezTo>
                      <a:pt x="403" y="8"/>
                      <a:pt x="309" y="29"/>
                      <a:pt x="219" y="67"/>
                    </a:cubicBezTo>
                    <a:cubicBezTo>
                      <a:pt x="203" y="75"/>
                      <a:pt x="183" y="85"/>
                      <a:pt x="167" y="93"/>
                    </a:cubicBezTo>
                    <a:cubicBezTo>
                      <a:pt x="115" y="122"/>
                      <a:pt x="70" y="158"/>
                      <a:pt x="42" y="207"/>
                    </a:cubicBezTo>
                    <a:cubicBezTo>
                      <a:pt x="6" y="269"/>
                      <a:pt x="0" y="358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4"/>
                      <a:pt x="456" y="627"/>
                      <a:pt x="545" y="627"/>
                    </a:cubicBezTo>
                    <a:cubicBezTo>
                      <a:pt x="565" y="627"/>
                      <a:pt x="585" y="626"/>
                      <a:pt x="605" y="625"/>
                    </a:cubicBezTo>
                    <a:cubicBezTo>
                      <a:pt x="697" y="618"/>
                      <a:pt x="789" y="598"/>
                      <a:pt x="878" y="560"/>
                    </a:cubicBezTo>
                    <a:cubicBezTo>
                      <a:pt x="950" y="530"/>
                      <a:pt x="1019" y="487"/>
                      <a:pt x="1057" y="422"/>
                    </a:cubicBezTo>
                    <a:cubicBezTo>
                      <a:pt x="1093" y="358"/>
                      <a:pt x="1097" y="271"/>
                      <a:pt x="1064" y="204"/>
                    </a:cubicBezTo>
                    <a:cubicBezTo>
                      <a:pt x="1022" y="122"/>
                      <a:pt x="922" y="75"/>
                      <a:pt x="827" y="46"/>
                    </a:cubicBezTo>
                    <a:cubicBezTo>
                      <a:pt x="731" y="15"/>
                      <a:pt x="640" y="1"/>
                      <a:pt x="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5789543" y="2595612"/>
                <a:ext cx="17495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380" extrusionOk="0">
                    <a:moveTo>
                      <a:pt x="1" y="1"/>
                    </a:moveTo>
                    <a:cubicBezTo>
                      <a:pt x="1" y="1891"/>
                      <a:pt x="2" y="3326"/>
                      <a:pt x="2" y="5216"/>
                    </a:cubicBezTo>
                    <a:lnTo>
                      <a:pt x="2" y="5224"/>
                    </a:lnTo>
                    <a:cubicBezTo>
                      <a:pt x="5" y="5244"/>
                      <a:pt x="12" y="5264"/>
                      <a:pt x="22" y="5280"/>
                    </a:cubicBezTo>
                    <a:cubicBezTo>
                      <a:pt x="41" y="5310"/>
                      <a:pt x="73" y="5330"/>
                      <a:pt x="106" y="5344"/>
                    </a:cubicBezTo>
                    <a:cubicBezTo>
                      <a:pt x="150" y="5365"/>
                      <a:pt x="195" y="5375"/>
                      <a:pt x="242" y="5379"/>
                    </a:cubicBezTo>
                    <a:cubicBezTo>
                      <a:pt x="253" y="5380"/>
                      <a:pt x="264" y="5380"/>
                      <a:pt x="275" y="5380"/>
                    </a:cubicBezTo>
                    <a:cubicBezTo>
                      <a:pt x="311" y="5380"/>
                      <a:pt x="348" y="5376"/>
                      <a:pt x="383" y="5367"/>
                    </a:cubicBezTo>
                    <a:cubicBezTo>
                      <a:pt x="431" y="5357"/>
                      <a:pt x="474" y="5343"/>
                      <a:pt x="511" y="5310"/>
                    </a:cubicBezTo>
                    <a:cubicBezTo>
                      <a:pt x="539" y="5287"/>
                      <a:pt x="560" y="5255"/>
                      <a:pt x="560" y="5219"/>
                    </a:cubicBezTo>
                    <a:lnTo>
                      <a:pt x="560" y="2"/>
                    </a:lnTo>
                    <a:cubicBezTo>
                      <a:pt x="467" y="19"/>
                      <a:pt x="375" y="25"/>
                      <a:pt x="281" y="25"/>
                    </a:cubicBezTo>
                    <a:cubicBezTo>
                      <a:pt x="188" y="25"/>
                      <a:pt x="94" y="1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5803451" y="2516747"/>
                <a:ext cx="33150" cy="51019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636" extrusionOk="0">
                    <a:moveTo>
                      <a:pt x="1063" y="1"/>
                    </a:moveTo>
                    <a:lnTo>
                      <a:pt x="1063" y="1"/>
                    </a:lnTo>
                    <a:cubicBezTo>
                      <a:pt x="906" y="61"/>
                      <a:pt x="803" y="101"/>
                      <a:pt x="683" y="147"/>
                    </a:cubicBezTo>
                    <a:cubicBezTo>
                      <a:pt x="616" y="175"/>
                      <a:pt x="544" y="202"/>
                      <a:pt x="453" y="238"/>
                    </a:cubicBezTo>
                    <a:lnTo>
                      <a:pt x="371" y="293"/>
                    </a:lnTo>
                    <a:cubicBezTo>
                      <a:pt x="350" y="307"/>
                      <a:pt x="334" y="320"/>
                      <a:pt x="313" y="339"/>
                    </a:cubicBezTo>
                    <a:cubicBezTo>
                      <a:pt x="292" y="354"/>
                      <a:pt x="274" y="370"/>
                      <a:pt x="255" y="389"/>
                    </a:cubicBezTo>
                    <a:cubicBezTo>
                      <a:pt x="235" y="406"/>
                      <a:pt x="216" y="426"/>
                      <a:pt x="199" y="445"/>
                    </a:cubicBezTo>
                    <a:cubicBezTo>
                      <a:pt x="183" y="462"/>
                      <a:pt x="166" y="481"/>
                      <a:pt x="150" y="500"/>
                    </a:cubicBezTo>
                    <a:cubicBezTo>
                      <a:pt x="120" y="538"/>
                      <a:pt x="93" y="579"/>
                      <a:pt x="70" y="619"/>
                    </a:cubicBezTo>
                    <a:cubicBezTo>
                      <a:pt x="58" y="639"/>
                      <a:pt x="48" y="658"/>
                      <a:pt x="39" y="679"/>
                    </a:cubicBezTo>
                    <a:cubicBezTo>
                      <a:pt x="29" y="701"/>
                      <a:pt x="22" y="722"/>
                      <a:pt x="18" y="743"/>
                    </a:cubicBezTo>
                    <a:cubicBezTo>
                      <a:pt x="8" y="786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40" y="1150"/>
                      <a:pt x="73" y="1367"/>
                      <a:pt x="112" y="1623"/>
                    </a:cubicBezTo>
                    <a:lnTo>
                      <a:pt x="112" y="1623"/>
                    </a:lnTo>
                    <a:cubicBezTo>
                      <a:pt x="107" y="1584"/>
                      <a:pt x="106" y="1544"/>
                      <a:pt x="108" y="1505"/>
                    </a:cubicBezTo>
                    <a:cubicBezTo>
                      <a:pt x="108" y="1402"/>
                      <a:pt x="123" y="1295"/>
                      <a:pt x="150" y="1181"/>
                    </a:cubicBezTo>
                    <a:cubicBezTo>
                      <a:pt x="156" y="1154"/>
                      <a:pt x="164" y="1126"/>
                      <a:pt x="172" y="1101"/>
                    </a:cubicBezTo>
                    <a:cubicBezTo>
                      <a:pt x="215" y="958"/>
                      <a:pt x="277" y="816"/>
                      <a:pt x="353" y="684"/>
                    </a:cubicBezTo>
                    <a:cubicBezTo>
                      <a:pt x="430" y="549"/>
                      <a:pt x="522" y="425"/>
                      <a:pt x="623" y="318"/>
                    </a:cubicBezTo>
                    <a:lnTo>
                      <a:pt x="652" y="290"/>
                    </a:lnTo>
                    <a:cubicBezTo>
                      <a:pt x="744" y="196"/>
                      <a:pt x="842" y="117"/>
                      <a:pt x="941" y="61"/>
                    </a:cubicBezTo>
                    <a:cubicBezTo>
                      <a:pt x="982" y="38"/>
                      <a:pt x="1024" y="17"/>
                      <a:pt x="1063" y="1"/>
                    </a:cubicBezTo>
                    <a:close/>
                    <a:moveTo>
                      <a:pt x="112" y="1623"/>
                    </a:moveTo>
                    <a:lnTo>
                      <a:pt x="112" y="1623"/>
                    </a:lnTo>
                    <a:cubicBezTo>
                      <a:pt x="113" y="1627"/>
                      <a:pt x="113" y="1631"/>
                      <a:pt x="114" y="1635"/>
                    </a:cubicBezTo>
                    <a:cubicBezTo>
                      <a:pt x="114" y="1631"/>
                      <a:pt x="113" y="1627"/>
                      <a:pt x="112" y="1623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5806507" y="2514346"/>
                <a:ext cx="44688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578" extrusionOk="0">
                    <a:moveTo>
                      <a:pt x="1198" y="0"/>
                    </a:moveTo>
                    <a:cubicBezTo>
                      <a:pt x="1118" y="0"/>
                      <a:pt x="1042" y="28"/>
                      <a:pt x="964" y="42"/>
                    </a:cubicBezTo>
                    <a:lnTo>
                      <a:pt x="959" y="43"/>
                    </a:lnTo>
                    <a:lnTo>
                      <a:pt x="949" y="46"/>
                    </a:lnTo>
                    <a:lnTo>
                      <a:pt x="951" y="45"/>
                    </a:lnTo>
                    <a:lnTo>
                      <a:pt x="951" y="45"/>
                    </a:lnTo>
                    <a:cubicBezTo>
                      <a:pt x="647" y="165"/>
                      <a:pt x="427" y="420"/>
                      <a:pt x="266" y="686"/>
                    </a:cubicBezTo>
                    <a:cubicBezTo>
                      <a:pt x="107" y="956"/>
                      <a:pt x="0" y="1264"/>
                      <a:pt x="6" y="1577"/>
                    </a:cubicBezTo>
                    <a:lnTo>
                      <a:pt x="13" y="1577"/>
                    </a:lnTo>
                    <a:cubicBezTo>
                      <a:pt x="23" y="1265"/>
                      <a:pt x="146" y="971"/>
                      <a:pt x="309" y="712"/>
                    </a:cubicBezTo>
                    <a:cubicBezTo>
                      <a:pt x="476" y="454"/>
                      <a:pt x="705" y="234"/>
                      <a:pt x="977" y="107"/>
                    </a:cubicBezTo>
                    <a:lnTo>
                      <a:pt x="978" y="107"/>
                    </a:lnTo>
                    <a:lnTo>
                      <a:pt x="986" y="102"/>
                    </a:lnTo>
                    <a:lnTo>
                      <a:pt x="986" y="102"/>
                    </a:lnTo>
                    <a:cubicBezTo>
                      <a:pt x="1057" y="86"/>
                      <a:pt x="1128" y="52"/>
                      <a:pt x="1202" y="45"/>
                    </a:cubicBezTo>
                    <a:cubicBezTo>
                      <a:pt x="1215" y="44"/>
                      <a:pt x="1227" y="44"/>
                      <a:pt x="1240" y="44"/>
                    </a:cubicBezTo>
                    <a:cubicBezTo>
                      <a:pt x="1302" y="44"/>
                      <a:pt x="1367" y="53"/>
                      <a:pt x="1425" y="81"/>
                    </a:cubicBezTo>
                    <a:lnTo>
                      <a:pt x="1432" y="73"/>
                    </a:lnTo>
                    <a:cubicBezTo>
                      <a:pt x="1368" y="29"/>
                      <a:pt x="1287" y="2"/>
                      <a:pt x="1204" y="0"/>
                    </a:cubicBezTo>
                    <a:cubicBezTo>
                      <a:pt x="1202" y="0"/>
                      <a:pt x="1200" y="0"/>
                      <a:pt x="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6125742" y="2296492"/>
                <a:ext cx="52765" cy="105436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1" extrusionOk="0">
                    <a:moveTo>
                      <a:pt x="848" y="96"/>
                    </a:moveTo>
                    <a:cubicBezTo>
                      <a:pt x="938" y="96"/>
                      <a:pt x="1029" y="111"/>
                      <a:pt x="1124" y="141"/>
                    </a:cubicBezTo>
                    <a:cubicBezTo>
                      <a:pt x="1220" y="172"/>
                      <a:pt x="1321" y="221"/>
                      <a:pt x="1361" y="301"/>
                    </a:cubicBezTo>
                    <a:cubicBezTo>
                      <a:pt x="1394" y="367"/>
                      <a:pt x="1390" y="453"/>
                      <a:pt x="1354" y="518"/>
                    </a:cubicBezTo>
                    <a:cubicBezTo>
                      <a:pt x="1316" y="583"/>
                      <a:pt x="1249" y="626"/>
                      <a:pt x="1176" y="655"/>
                    </a:cubicBezTo>
                    <a:cubicBezTo>
                      <a:pt x="1088" y="694"/>
                      <a:pt x="994" y="715"/>
                      <a:pt x="902" y="719"/>
                    </a:cubicBezTo>
                    <a:cubicBezTo>
                      <a:pt x="879" y="722"/>
                      <a:pt x="855" y="723"/>
                      <a:pt x="832" y="723"/>
                    </a:cubicBezTo>
                    <a:cubicBezTo>
                      <a:pt x="747" y="723"/>
                      <a:pt x="660" y="708"/>
                      <a:pt x="570" y="679"/>
                    </a:cubicBezTo>
                    <a:cubicBezTo>
                      <a:pt x="475" y="648"/>
                      <a:pt x="373" y="600"/>
                      <a:pt x="332" y="517"/>
                    </a:cubicBezTo>
                    <a:cubicBezTo>
                      <a:pt x="299" y="452"/>
                      <a:pt x="303" y="366"/>
                      <a:pt x="339" y="301"/>
                    </a:cubicBezTo>
                    <a:cubicBezTo>
                      <a:pt x="368" y="251"/>
                      <a:pt x="412" y="215"/>
                      <a:pt x="464" y="187"/>
                    </a:cubicBezTo>
                    <a:cubicBezTo>
                      <a:pt x="481" y="179"/>
                      <a:pt x="498" y="170"/>
                      <a:pt x="517" y="163"/>
                    </a:cubicBezTo>
                    <a:cubicBezTo>
                      <a:pt x="606" y="126"/>
                      <a:pt x="698" y="104"/>
                      <a:pt x="790" y="98"/>
                    </a:cubicBezTo>
                    <a:cubicBezTo>
                      <a:pt x="809" y="97"/>
                      <a:pt x="829" y="96"/>
                      <a:pt x="848" y="96"/>
                    </a:cubicBezTo>
                    <a:close/>
                    <a:moveTo>
                      <a:pt x="852" y="0"/>
                    </a:moveTo>
                    <a:cubicBezTo>
                      <a:pt x="811" y="0"/>
                      <a:pt x="768" y="2"/>
                      <a:pt x="731" y="5"/>
                    </a:cubicBezTo>
                    <a:cubicBezTo>
                      <a:pt x="705" y="6"/>
                      <a:pt x="677" y="9"/>
                      <a:pt x="652" y="13"/>
                    </a:cubicBezTo>
                    <a:cubicBezTo>
                      <a:pt x="626" y="16"/>
                      <a:pt x="598" y="22"/>
                      <a:pt x="573" y="28"/>
                    </a:cubicBezTo>
                    <a:cubicBezTo>
                      <a:pt x="549" y="34"/>
                      <a:pt x="520" y="41"/>
                      <a:pt x="497" y="48"/>
                    </a:cubicBezTo>
                    <a:cubicBezTo>
                      <a:pt x="474" y="55"/>
                      <a:pt x="445" y="64"/>
                      <a:pt x="424" y="72"/>
                    </a:cubicBezTo>
                    <a:cubicBezTo>
                      <a:pt x="401" y="80"/>
                      <a:pt x="375" y="91"/>
                      <a:pt x="353" y="101"/>
                    </a:cubicBezTo>
                    <a:cubicBezTo>
                      <a:pt x="332" y="113"/>
                      <a:pt x="309" y="124"/>
                      <a:pt x="288" y="136"/>
                    </a:cubicBezTo>
                    <a:cubicBezTo>
                      <a:pt x="281" y="139"/>
                      <a:pt x="276" y="143"/>
                      <a:pt x="270" y="146"/>
                    </a:cubicBezTo>
                    <a:cubicBezTo>
                      <a:pt x="253" y="157"/>
                      <a:pt x="231" y="172"/>
                      <a:pt x="215" y="185"/>
                    </a:cubicBezTo>
                    <a:cubicBezTo>
                      <a:pt x="196" y="195"/>
                      <a:pt x="176" y="213"/>
                      <a:pt x="162" y="225"/>
                    </a:cubicBezTo>
                    <a:cubicBezTo>
                      <a:pt x="149" y="238"/>
                      <a:pt x="130" y="258"/>
                      <a:pt x="117" y="272"/>
                    </a:cubicBezTo>
                    <a:cubicBezTo>
                      <a:pt x="103" y="288"/>
                      <a:pt x="89" y="308"/>
                      <a:pt x="79" y="324"/>
                    </a:cubicBezTo>
                    <a:cubicBezTo>
                      <a:pt x="67" y="341"/>
                      <a:pt x="54" y="361"/>
                      <a:pt x="46" y="380"/>
                    </a:cubicBezTo>
                    <a:cubicBezTo>
                      <a:pt x="37" y="397"/>
                      <a:pt x="25" y="419"/>
                      <a:pt x="21" y="439"/>
                    </a:cubicBezTo>
                    <a:cubicBezTo>
                      <a:pt x="15" y="459"/>
                      <a:pt x="10" y="482"/>
                      <a:pt x="7" y="502"/>
                    </a:cubicBezTo>
                    <a:cubicBezTo>
                      <a:pt x="2" y="524"/>
                      <a:pt x="1" y="545"/>
                      <a:pt x="1" y="567"/>
                    </a:cubicBezTo>
                    <a:lnTo>
                      <a:pt x="1" y="2889"/>
                    </a:lnTo>
                    <a:cubicBezTo>
                      <a:pt x="1" y="3060"/>
                      <a:pt x="168" y="3198"/>
                      <a:pt x="336" y="3277"/>
                    </a:cubicBezTo>
                    <a:cubicBezTo>
                      <a:pt x="412" y="3314"/>
                      <a:pt x="488" y="3339"/>
                      <a:pt x="566" y="3353"/>
                    </a:cubicBezTo>
                    <a:cubicBezTo>
                      <a:pt x="659" y="3372"/>
                      <a:pt x="753" y="3378"/>
                      <a:pt x="843" y="3380"/>
                    </a:cubicBezTo>
                    <a:cubicBezTo>
                      <a:pt x="937" y="3380"/>
                      <a:pt x="1030" y="3376"/>
                      <a:pt x="1124" y="3356"/>
                    </a:cubicBezTo>
                    <a:cubicBezTo>
                      <a:pt x="1201" y="3342"/>
                      <a:pt x="1276" y="3319"/>
                      <a:pt x="1354" y="3280"/>
                    </a:cubicBezTo>
                    <a:cubicBezTo>
                      <a:pt x="1518" y="3204"/>
                      <a:pt x="1679" y="3070"/>
                      <a:pt x="1689" y="2906"/>
                    </a:cubicBezTo>
                    <a:lnTo>
                      <a:pt x="1689" y="2906"/>
                    </a:lnTo>
                    <a:cubicBezTo>
                      <a:pt x="1667" y="2910"/>
                      <a:pt x="1647" y="2913"/>
                      <a:pt x="1627" y="2916"/>
                    </a:cubicBezTo>
                    <a:cubicBezTo>
                      <a:pt x="1610" y="2918"/>
                      <a:pt x="1593" y="2919"/>
                      <a:pt x="1576" y="2919"/>
                    </a:cubicBezTo>
                    <a:cubicBezTo>
                      <a:pt x="1495" y="2919"/>
                      <a:pt x="1421" y="2899"/>
                      <a:pt x="1358" y="2863"/>
                    </a:cubicBezTo>
                    <a:cubicBezTo>
                      <a:pt x="1280" y="2818"/>
                      <a:pt x="1217" y="2746"/>
                      <a:pt x="1176" y="2654"/>
                    </a:cubicBezTo>
                    <a:cubicBezTo>
                      <a:pt x="1153" y="2601"/>
                      <a:pt x="1135" y="2539"/>
                      <a:pt x="1124" y="2472"/>
                    </a:cubicBezTo>
                    <a:cubicBezTo>
                      <a:pt x="1124" y="2466"/>
                      <a:pt x="1124" y="2463"/>
                      <a:pt x="1122" y="2459"/>
                    </a:cubicBezTo>
                    <a:cubicBezTo>
                      <a:pt x="1085" y="2197"/>
                      <a:pt x="1049" y="1977"/>
                      <a:pt x="1009" y="1716"/>
                    </a:cubicBezTo>
                    <a:lnTo>
                      <a:pt x="1009" y="1687"/>
                    </a:lnTo>
                    <a:cubicBezTo>
                      <a:pt x="1009" y="1687"/>
                      <a:pt x="1016" y="1609"/>
                      <a:pt x="1025" y="1566"/>
                    </a:cubicBezTo>
                    <a:cubicBezTo>
                      <a:pt x="1030" y="1546"/>
                      <a:pt x="1037" y="1524"/>
                      <a:pt x="1046" y="1503"/>
                    </a:cubicBezTo>
                    <a:cubicBezTo>
                      <a:pt x="1056" y="1481"/>
                      <a:pt x="1066" y="1463"/>
                      <a:pt x="1078" y="1443"/>
                    </a:cubicBezTo>
                    <a:cubicBezTo>
                      <a:pt x="1101" y="1402"/>
                      <a:pt x="1128" y="1362"/>
                      <a:pt x="1158" y="1323"/>
                    </a:cubicBezTo>
                    <a:cubicBezTo>
                      <a:pt x="1174" y="1306"/>
                      <a:pt x="1190" y="1286"/>
                      <a:pt x="1207" y="1267"/>
                    </a:cubicBezTo>
                    <a:cubicBezTo>
                      <a:pt x="1224" y="1250"/>
                      <a:pt x="1243" y="1230"/>
                      <a:pt x="1262" y="1213"/>
                    </a:cubicBezTo>
                    <a:cubicBezTo>
                      <a:pt x="1282" y="1194"/>
                      <a:pt x="1301" y="1178"/>
                      <a:pt x="1319" y="1162"/>
                    </a:cubicBezTo>
                    <a:cubicBezTo>
                      <a:pt x="1341" y="1145"/>
                      <a:pt x="1360" y="1131"/>
                      <a:pt x="1380" y="1116"/>
                    </a:cubicBezTo>
                    <a:lnTo>
                      <a:pt x="1462" y="1062"/>
                    </a:lnTo>
                    <a:cubicBezTo>
                      <a:pt x="1552" y="1026"/>
                      <a:pt x="1624" y="998"/>
                      <a:pt x="1692" y="971"/>
                    </a:cubicBezTo>
                    <a:lnTo>
                      <a:pt x="1692" y="568"/>
                    </a:lnTo>
                    <a:lnTo>
                      <a:pt x="1692" y="563"/>
                    </a:lnTo>
                    <a:cubicBezTo>
                      <a:pt x="1692" y="540"/>
                      <a:pt x="1690" y="520"/>
                      <a:pt x="1686" y="498"/>
                    </a:cubicBezTo>
                    <a:cubicBezTo>
                      <a:pt x="1683" y="475"/>
                      <a:pt x="1677" y="458"/>
                      <a:pt x="1670" y="436"/>
                    </a:cubicBezTo>
                    <a:cubicBezTo>
                      <a:pt x="1663" y="412"/>
                      <a:pt x="1656" y="396"/>
                      <a:pt x="1646" y="374"/>
                    </a:cubicBezTo>
                    <a:cubicBezTo>
                      <a:pt x="1634" y="354"/>
                      <a:pt x="1624" y="338"/>
                      <a:pt x="1611" y="318"/>
                    </a:cubicBezTo>
                    <a:cubicBezTo>
                      <a:pt x="1598" y="300"/>
                      <a:pt x="1587" y="285"/>
                      <a:pt x="1569" y="267"/>
                    </a:cubicBezTo>
                    <a:cubicBezTo>
                      <a:pt x="1554" y="249"/>
                      <a:pt x="1539" y="235"/>
                      <a:pt x="1522" y="218"/>
                    </a:cubicBezTo>
                    <a:cubicBezTo>
                      <a:pt x="1503" y="202"/>
                      <a:pt x="1487" y="189"/>
                      <a:pt x="1466" y="175"/>
                    </a:cubicBezTo>
                    <a:cubicBezTo>
                      <a:pt x="1444" y="160"/>
                      <a:pt x="1427" y="149"/>
                      <a:pt x="1404" y="136"/>
                    </a:cubicBezTo>
                    <a:cubicBezTo>
                      <a:pt x="1383" y="123"/>
                      <a:pt x="1365" y="114"/>
                      <a:pt x="1342" y="103"/>
                    </a:cubicBezTo>
                    <a:cubicBezTo>
                      <a:pt x="1318" y="93"/>
                      <a:pt x="1301" y="84"/>
                      <a:pt x="1275" y="74"/>
                    </a:cubicBezTo>
                    <a:cubicBezTo>
                      <a:pt x="1250" y="65"/>
                      <a:pt x="1229" y="58"/>
                      <a:pt x="1203" y="51"/>
                    </a:cubicBezTo>
                    <a:cubicBezTo>
                      <a:pt x="1176" y="42"/>
                      <a:pt x="1154" y="36"/>
                      <a:pt x="1128" y="31"/>
                    </a:cubicBezTo>
                    <a:cubicBezTo>
                      <a:pt x="1101" y="26"/>
                      <a:pt x="1078" y="21"/>
                      <a:pt x="1050" y="16"/>
                    </a:cubicBezTo>
                    <a:cubicBezTo>
                      <a:pt x="996" y="8"/>
                      <a:pt x="948" y="2"/>
                      <a:pt x="892" y="1"/>
                    </a:cubicBezTo>
                    <a:cubicBezTo>
                      <a:pt x="879" y="0"/>
                      <a:pt x="866" y="0"/>
                      <a:pt x="8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6135004" y="2299579"/>
                <a:ext cx="34272" cy="1955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627" extrusionOk="0">
                    <a:moveTo>
                      <a:pt x="551" y="0"/>
                    </a:moveTo>
                    <a:cubicBezTo>
                      <a:pt x="531" y="0"/>
                      <a:pt x="512" y="1"/>
                      <a:pt x="493" y="2"/>
                    </a:cubicBezTo>
                    <a:cubicBezTo>
                      <a:pt x="403" y="8"/>
                      <a:pt x="309" y="30"/>
                      <a:pt x="220" y="67"/>
                    </a:cubicBezTo>
                    <a:cubicBezTo>
                      <a:pt x="204" y="74"/>
                      <a:pt x="184" y="84"/>
                      <a:pt x="168" y="93"/>
                    </a:cubicBezTo>
                    <a:cubicBezTo>
                      <a:pt x="115" y="122"/>
                      <a:pt x="71" y="157"/>
                      <a:pt x="42" y="206"/>
                    </a:cubicBezTo>
                    <a:cubicBezTo>
                      <a:pt x="6" y="268"/>
                      <a:pt x="0" y="357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3"/>
                      <a:pt x="456" y="627"/>
                      <a:pt x="545" y="627"/>
                    </a:cubicBezTo>
                    <a:cubicBezTo>
                      <a:pt x="566" y="627"/>
                      <a:pt x="586" y="626"/>
                      <a:pt x="607" y="625"/>
                    </a:cubicBezTo>
                    <a:cubicBezTo>
                      <a:pt x="697" y="618"/>
                      <a:pt x="789" y="597"/>
                      <a:pt x="880" y="560"/>
                    </a:cubicBezTo>
                    <a:cubicBezTo>
                      <a:pt x="952" y="530"/>
                      <a:pt x="1019" y="487"/>
                      <a:pt x="1057" y="422"/>
                    </a:cubicBezTo>
                    <a:cubicBezTo>
                      <a:pt x="1093" y="357"/>
                      <a:pt x="1098" y="271"/>
                      <a:pt x="1064" y="203"/>
                    </a:cubicBezTo>
                    <a:cubicBezTo>
                      <a:pt x="1024" y="122"/>
                      <a:pt x="923" y="73"/>
                      <a:pt x="827" y="45"/>
                    </a:cubicBezTo>
                    <a:cubicBezTo>
                      <a:pt x="731" y="14"/>
                      <a:pt x="641" y="0"/>
                      <a:pt x="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6143423" y="2400959"/>
                <a:ext cx="17464" cy="16783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382" extrusionOk="0">
                    <a:moveTo>
                      <a:pt x="0" y="0"/>
                    </a:moveTo>
                    <a:cubicBezTo>
                      <a:pt x="0" y="1891"/>
                      <a:pt x="2" y="3327"/>
                      <a:pt x="2" y="5218"/>
                    </a:cubicBezTo>
                    <a:lnTo>
                      <a:pt x="2" y="5225"/>
                    </a:lnTo>
                    <a:cubicBezTo>
                      <a:pt x="3" y="5245"/>
                      <a:pt x="10" y="5265"/>
                      <a:pt x="22" y="5281"/>
                    </a:cubicBezTo>
                    <a:cubicBezTo>
                      <a:pt x="39" y="5311"/>
                      <a:pt x="72" y="5331"/>
                      <a:pt x="104" y="5346"/>
                    </a:cubicBezTo>
                    <a:cubicBezTo>
                      <a:pt x="150" y="5366"/>
                      <a:pt x="194" y="5376"/>
                      <a:pt x="240" y="5380"/>
                    </a:cubicBezTo>
                    <a:cubicBezTo>
                      <a:pt x="252" y="5381"/>
                      <a:pt x="263" y="5381"/>
                      <a:pt x="274" y="5381"/>
                    </a:cubicBezTo>
                    <a:cubicBezTo>
                      <a:pt x="311" y="5381"/>
                      <a:pt x="348" y="5377"/>
                      <a:pt x="383" y="5369"/>
                    </a:cubicBezTo>
                    <a:cubicBezTo>
                      <a:pt x="430" y="5358"/>
                      <a:pt x="473" y="5344"/>
                      <a:pt x="511" y="5311"/>
                    </a:cubicBezTo>
                    <a:cubicBezTo>
                      <a:pt x="538" y="5288"/>
                      <a:pt x="560" y="5255"/>
                      <a:pt x="560" y="5219"/>
                    </a:cubicBezTo>
                    <a:lnTo>
                      <a:pt x="560" y="3"/>
                    </a:lnTo>
                    <a:cubicBezTo>
                      <a:pt x="475" y="20"/>
                      <a:pt x="391" y="26"/>
                      <a:pt x="307" y="26"/>
                    </a:cubicBezTo>
                    <a:cubicBezTo>
                      <a:pt x="298" y="26"/>
                      <a:pt x="290" y="26"/>
                      <a:pt x="281" y="26"/>
                    </a:cubicBezTo>
                    <a:cubicBezTo>
                      <a:pt x="187" y="26"/>
                      <a:pt x="94" y="2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6157269" y="2322188"/>
                <a:ext cx="33118" cy="50987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635" extrusionOk="0">
                    <a:moveTo>
                      <a:pt x="1062" y="0"/>
                    </a:moveTo>
                    <a:cubicBezTo>
                      <a:pt x="906" y="61"/>
                      <a:pt x="801" y="101"/>
                      <a:pt x="684" y="147"/>
                    </a:cubicBezTo>
                    <a:cubicBezTo>
                      <a:pt x="614" y="174"/>
                      <a:pt x="543" y="202"/>
                      <a:pt x="453" y="238"/>
                    </a:cubicBezTo>
                    <a:lnTo>
                      <a:pt x="370" y="292"/>
                    </a:lnTo>
                    <a:cubicBezTo>
                      <a:pt x="349" y="308"/>
                      <a:pt x="333" y="319"/>
                      <a:pt x="311" y="338"/>
                    </a:cubicBezTo>
                    <a:cubicBezTo>
                      <a:pt x="291" y="354"/>
                      <a:pt x="274" y="370"/>
                      <a:pt x="254" y="389"/>
                    </a:cubicBezTo>
                    <a:cubicBezTo>
                      <a:pt x="234" y="406"/>
                      <a:pt x="216" y="426"/>
                      <a:pt x="198" y="445"/>
                    </a:cubicBezTo>
                    <a:cubicBezTo>
                      <a:pt x="182" y="462"/>
                      <a:pt x="166" y="481"/>
                      <a:pt x="149" y="499"/>
                    </a:cubicBezTo>
                    <a:cubicBezTo>
                      <a:pt x="119" y="538"/>
                      <a:pt x="91" y="578"/>
                      <a:pt x="68" y="619"/>
                    </a:cubicBezTo>
                    <a:cubicBezTo>
                      <a:pt x="58" y="639"/>
                      <a:pt x="47" y="657"/>
                      <a:pt x="38" y="679"/>
                    </a:cubicBezTo>
                    <a:cubicBezTo>
                      <a:pt x="29" y="700"/>
                      <a:pt x="22" y="722"/>
                      <a:pt x="16" y="742"/>
                    </a:cubicBezTo>
                    <a:cubicBezTo>
                      <a:pt x="8" y="785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39" y="1153"/>
                      <a:pt x="74" y="1373"/>
                      <a:pt x="113" y="1635"/>
                    </a:cubicBezTo>
                    <a:cubicBezTo>
                      <a:pt x="108" y="1592"/>
                      <a:pt x="106" y="1547"/>
                      <a:pt x="108" y="1504"/>
                    </a:cubicBezTo>
                    <a:cubicBezTo>
                      <a:pt x="108" y="1402"/>
                      <a:pt x="123" y="1291"/>
                      <a:pt x="149" y="1181"/>
                    </a:cubicBezTo>
                    <a:cubicBezTo>
                      <a:pt x="154" y="1153"/>
                      <a:pt x="163" y="1126"/>
                      <a:pt x="170" y="1100"/>
                    </a:cubicBezTo>
                    <a:cubicBezTo>
                      <a:pt x="213" y="958"/>
                      <a:pt x="275" y="815"/>
                      <a:pt x="353" y="683"/>
                    </a:cubicBezTo>
                    <a:cubicBezTo>
                      <a:pt x="429" y="548"/>
                      <a:pt x="521" y="424"/>
                      <a:pt x="622" y="318"/>
                    </a:cubicBezTo>
                    <a:lnTo>
                      <a:pt x="650" y="289"/>
                    </a:lnTo>
                    <a:cubicBezTo>
                      <a:pt x="742" y="196"/>
                      <a:pt x="842" y="117"/>
                      <a:pt x="939" y="61"/>
                    </a:cubicBezTo>
                    <a:cubicBezTo>
                      <a:pt x="981" y="38"/>
                      <a:pt x="1023" y="16"/>
                      <a:pt x="1062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6160325" y="2319755"/>
                <a:ext cx="44719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1578" extrusionOk="0">
                    <a:moveTo>
                      <a:pt x="1199" y="1"/>
                    </a:moveTo>
                    <a:cubicBezTo>
                      <a:pt x="1118" y="1"/>
                      <a:pt x="1044" y="28"/>
                      <a:pt x="964" y="42"/>
                    </a:cubicBezTo>
                    <a:lnTo>
                      <a:pt x="961" y="44"/>
                    </a:lnTo>
                    <a:lnTo>
                      <a:pt x="949" y="47"/>
                    </a:lnTo>
                    <a:lnTo>
                      <a:pt x="952" y="45"/>
                    </a:lnTo>
                    <a:lnTo>
                      <a:pt x="952" y="45"/>
                    </a:lnTo>
                    <a:cubicBezTo>
                      <a:pt x="647" y="166"/>
                      <a:pt x="429" y="420"/>
                      <a:pt x="266" y="686"/>
                    </a:cubicBezTo>
                    <a:cubicBezTo>
                      <a:pt x="107" y="957"/>
                      <a:pt x="0" y="1264"/>
                      <a:pt x="6" y="1578"/>
                    </a:cubicBezTo>
                    <a:lnTo>
                      <a:pt x="13" y="1578"/>
                    </a:lnTo>
                    <a:cubicBezTo>
                      <a:pt x="25" y="1266"/>
                      <a:pt x="147" y="971"/>
                      <a:pt x="309" y="712"/>
                    </a:cubicBezTo>
                    <a:cubicBezTo>
                      <a:pt x="478" y="455"/>
                      <a:pt x="705" y="235"/>
                      <a:pt x="977" y="107"/>
                    </a:cubicBezTo>
                    <a:lnTo>
                      <a:pt x="978" y="107"/>
                    </a:lnTo>
                    <a:lnTo>
                      <a:pt x="988" y="102"/>
                    </a:lnTo>
                    <a:lnTo>
                      <a:pt x="988" y="102"/>
                    </a:lnTo>
                    <a:cubicBezTo>
                      <a:pt x="1059" y="86"/>
                      <a:pt x="1128" y="52"/>
                      <a:pt x="1204" y="45"/>
                    </a:cubicBezTo>
                    <a:cubicBezTo>
                      <a:pt x="1216" y="45"/>
                      <a:pt x="1229" y="44"/>
                      <a:pt x="1241" y="44"/>
                    </a:cubicBezTo>
                    <a:cubicBezTo>
                      <a:pt x="1304" y="44"/>
                      <a:pt x="1368" y="54"/>
                      <a:pt x="1427" y="81"/>
                    </a:cubicBezTo>
                    <a:lnTo>
                      <a:pt x="1434" y="74"/>
                    </a:lnTo>
                    <a:cubicBezTo>
                      <a:pt x="1369" y="29"/>
                      <a:pt x="1286" y="2"/>
                      <a:pt x="1205" y="1"/>
                    </a:cubicBezTo>
                    <a:cubicBezTo>
                      <a:pt x="1203" y="1"/>
                      <a:pt x="1201" y="1"/>
                      <a:pt x="11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5794158" y="2109635"/>
                <a:ext cx="61497" cy="78992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2533" extrusionOk="0">
                    <a:moveTo>
                      <a:pt x="1590" y="0"/>
                    </a:moveTo>
                    <a:lnTo>
                      <a:pt x="1" y="915"/>
                    </a:lnTo>
                    <a:lnTo>
                      <a:pt x="603" y="2532"/>
                    </a:lnTo>
                    <a:lnTo>
                      <a:pt x="1972" y="1741"/>
                    </a:lnTo>
                    <a:lnTo>
                      <a:pt x="1972" y="708"/>
                    </a:lnTo>
                    <a:cubicBezTo>
                      <a:pt x="1972" y="636"/>
                      <a:pt x="1959" y="571"/>
                      <a:pt x="1943" y="501"/>
                    </a:cubicBezTo>
                    <a:cubicBezTo>
                      <a:pt x="1902" y="364"/>
                      <a:pt x="1837" y="240"/>
                      <a:pt x="1749" y="128"/>
                    </a:cubicBezTo>
                    <a:cubicBezTo>
                      <a:pt x="1700" y="77"/>
                      <a:pt x="1649" y="36"/>
                      <a:pt x="15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9" name="Google Shape;689;p3"/>
            <p:cNvGrpSpPr/>
            <p:nvPr/>
          </p:nvGrpSpPr>
          <p:grpSpPr>
            <a:xfrm>
              <a:off x="2142529" y="-314411"/>
              <a:ext cx="3107066" cy="2995115"/>
              <a:chOff x="395800" y="1378798"/>
              <a:chExt cx="1595085" cy="1537612"/>
            </a:xfrm>
          </p:grpSpPr>
          <p:sp>
            <p:nvSpPr>
              <p:cNvPr id="690" name="Google Shape;690;p3"/>
              <p:cNvSpPr/>
              <p:nvPr/>
            </p:nvSpPr>
            <p:spPr>
              <a:xfrm>
                <a:off x="1597833" y="2044054"/>
                <a:ext cx="109023" cy="640696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20545" extrusionOk="0">
                    <a:moveTo>
                      <a:pt x="3220" y="0"/>
                    </a:moveTo>
                    <a:lnTo>
                      <a:pt x="1" y="20501"/>
                    </a:lnTo>
                    <a:lnTo>
                      <a:pt x="277" y="20544"/>
                    </a:lnTo>
                    <a:lnTo>
                      <a:pt x="3496" y="43"/>
                    </a:lnTo>
                    <a:lnTo>
                      <a:pt x="32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1597646" y="2069064"/>
                <a:ext cx="147006" cy="615779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19746" extrusionOk="0">
                    <a:moveTo>
                      <a:pt x="4439" y="0"/>
                    </a:moveTo>
                    <a:lnTo>
                      <a:pt x="1" y="19683"/>
                    </a:lnTo>
                    <a:lnTo>
                      <a:pt x="274" y="19745"/>
                    </a:lnTo>
                    <a:lnTo>
                      <a:pt x="4714" y="62"/>
                    </a:lnTo>
                    <a:lnTo>
                      <a:pt x="44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1597926" y="2016456"/>
                <a:ext cx="69698" cy="668014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21421" extrusionOk="0">
                    <a:moveTo>
                      <a:pt x="1956" y="1"/>
                    </a:moveTo>
                    <a:lnTo>
                      <a:pt x="1" y="21393"/>
                    </a:lnTo>
                    <a:lnTo>
                      <a:pt x="281" y="21421"/>
                    </a:lnTo>
                    <a:lnTo>
                      <a:pt x="2235" y="27"/>
                    </a:lnTo>
                    <a:lnTo>
                      <a:pt x="195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1250782" y="1878839"/>
                <a:ext cx="134439" cy="608357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19508" extrusionOk="0">
                    <a:moveTo>
                      <a:pt x="4036" y="0"/>
                    </a:moveTo>
                    <a:lnTo>
                      <a:pt x="1" y="19450"/>
                    </a:lnTo>
                    <a:lnTo>
                      <a:pt x="275" y="19508"/>
                    </a:lnTo>
                    <a:lnTo>
                      <a:pt x="4311" y="56"/>
                    </a:lnTo>
                    <a:lnTo>
                      <a:pt x="4036" y="0"/>
                    </a:lnTo>
                    <a:close/>
                  </a:path>
                </a:pathLst>
              </a:custGeom>
              <a:solidFill>
                <a:srgbClr val="231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1250876" y="1841637"/>
                <a:ext cx="88846" cy="645311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0693" extrusionOk="0">
                    <a:moveTo>
                      <a:pt x="2571" y="0"/>
                    </a:moveTo>
                    <a:lnTo>
                      <a:pt x="1" y="20658"/>
                    </a:lnTo>
                    <a:lnTo>
                      <a:pt x="278" y="20692"/>
                    </a:lnTo>
                    <a:lnTo>
                      <a:pt x="2849" y="35"/>
                    </a:lnTo>
                    <a:lnTo>
                      <a:pt x="2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1251094" y="1818092"/>
                <a:ext cx="38825" cy="668482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21436" extrusionOk="0">
                    <a:moveTo>
                      <a:pt x="964" y="0"/>
                    </a:moveTo>
                    <a:lnTo>
                      <a:pt x="1" y="21423"/>
                    </a:lnTo>
                    <a:lnTo>
                      <a:pt x="281" y="21436"/>
                    </a:lnTo>
                    <a:lnTo>
                      <a:pt x="1244" y="13"/>
                    </a:lnTo>
                    <a:lnTo>
                      <a:pt x="9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891133" y="2432331"/>
                <a:ext cx="28067" cy="27723"/>
              </a:xfrm>
              <a:custGeom>
                <a:avLst/>
                <a:gdLst/>
                <a:ahLst/>
                <a:cxnLst/>
                <a:rect l="l" t="t" r="r" b="b"/>
                <a:pathLst>
                  <a:path w="900" h="889" extrusionOk="0">
                    <a:moveTo>
                      <a:pt x="379" y="1"/>
                    </a:moveTo>
                    <a:cubicBezTo>
                      <a:pt x="367" y="4"/>
                      <a:pt x="359" y="5"/>
                      <a:pt x="350" y="6"/>
                    </a:cubicBezTo>
                    <a:cubicBezTo>
                      <a:pt x="294" y="19"/>
                      <a:pt x="242" y="42"/>
                      <a:pt x="198" y="75"/>
                    </a:cubicBezTo>
                    <a:cubicBezTo>
                      <a:pt x="152" y="107"/>
                      <a:pt x="114" y="144"/>
                      <a:pt x="86" y="186"/>
                    </a:cubicBezTo>
                    <a:cubicBezTo>
                      <a:pt x="71" y="206"/>
                      <a:pt x="58" y="226"/>
                      <a:pt x="48" y="249"/>
                    </a:cubicBezTo>
                    <a:cubicBezTo>
                      <a:pt x="37" y="271"/>
                      <a:pt x="28" y="295"/>
                      <a:pt x="21" y="321"/>
                    </a:cubicBezTo>
                    <a:cubicBezTo>
                      <a:pt x="7" y="372"/>
                      <a:pt x="1" y="428"/>
                      <a:pt x="7" y="482"/>
                    </a:cubicBezTo>
                    <a:cubicBezTo>
                      <a:pt x="12" y="538"/>
                      <a:pt x="28" y="594"/>
                      <a:pt x="54" y="645"/>
                    </a:cubicBezTo>
                    <a:cubicBezTo>
                      <a:pt x="78" y="694"/>
                      <a:pt x="114" y="738"/>
                      <a:pt x="152" y="773"/>
                    </a:cubicBezTo>
                    <a:cubicBezTo>
                      <a:pt x="172" y="790"/>
                      <a:pt x="192" y="806"/>
                      <a:pt x="214" y="819"/>
                    </a:cubicBezTo>
                    <a:cubicBezTo>
                      <a:pt x="234" y="832"/>
                      <a:pt x="255" y="845"/>
                      <a:pt x="278" y="853"/>
                    </a:cubicBezTo>
                    <a:cubicBezTo>
                      <a:pt x="324" y="873"/>
                      <a:pt x="377" y="885"/>
                      <a:pt x="432" y="888"/>
                    </a:cubicBezTo>
                    <a:cubicBezTo>
                      <a:pt x="439" y="888"/>
                      <a:pt x="446" y="888"/>
                      <a:pt x="453" y="888"/>
                    </a:cubicBezTo>
                    <a:cubicBezTo>
                      <a:pt x="501" y="888"/>
                      <a:pt x="551" y="880"/>
                      <a:pt x="597" y="863"/>
                    </a:cubicBezTo>
                    <a:cubicBezTo>
                      <a:pt x="652" y="845"/>
                      <a:pt x="701" y="816"/>
                      <a:pt x="741" y="781"/>
                    </a:cubicBezTo>
                    <a:cubicBezTo>
                      <a:pt x="761" y="765"/>
                      <a:pt x="780" y="747"/>
                      <a:pt x="796" y="727"/>
                    </a:cubicBezTo>
                    <a:lnTo>
                      <a:pt x="899" y="439"/>
                    </a:lnTo>
                    <a:cubicBezTo>
                      <a:pt x="899" y="385"/>
                      <a:pt x="889" y="327"/>
                      <a:pt x="873" y="277"/>
                    </a:cubicBezTo>
                    <a:cubicBezTo>
                      <a:pt x="852" y="223"/>
                      <a:pt x="820" y="177"/>
                      <a:pt x="784" y="137"/>
                    </a:cubicBezTo>
                    <a:cubicBezTo>
                      <a:pt x="767" y="119"/>
                      <a:pt x="747" y="101"/>
                      <a:pt x="727" y="85"/>
                    </a:cubicBezTo>
                    <a:cubicBezTo>
                      <a:pt x="705" y="71"/>
                      <a:pt x="687" y="57"/>
                      <a:pt x="665" y="47"/>
                    </a:cubicBezTo>
                    <a:cubicBezTo>
                      <a:pt x="625" y="27"/>
                      <a:pt x="580" y="11"/>
                      <a:pt x="5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896933" y="2406916"/>
                <a:ext cx="16622" cy="31715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017" extrusionOk="0">
                    <a:moveTo>
                      <a:pt x="0" y="1"/>
                    </a:moveTo>
                    <a:lnTo>
                      <a:pt x="0" y="852"/>
                    </a:lnTo>
                    <a:lnTo>
                      <a:pt x="0" y="860"/>
                    </a:lnTo>
                    <a:cubicBezTo>
                      <a:pt x="0" y="880"/>
                      <a:pt x="9" y="902"/>
                      <a:pt x="16" y="915"/>
                    </a:cubicBezTo>
                    <a:cubicBezTo>
                      <a:pt x="35" y="946"/>
                      <a:pt x="71" y="968"/>
                      <a:pt x="105" y="982"/>
                    </a:cubicBezTo>
                    <a:cubicBezTo>
                      <a:pt x="150" y="1003"/>
                      <a:pt x="194" y="1011"/>
                      <a:pt x="239" y="1015"/>
                    </a:cubicBezTo>
                    <a:cubicBezTo>
                      <a:pt x="247" y="1016"/>
                      <a:pt x="254" y="1016"/>
                      <a:pt x="262" y="1016"/>
                    </a:cubicBezTo>
                    <a:cubicBezTo>
                      <a:pt x="308" y="1016"/>
                      <a:pt x="353" y="1009"/>
                      <a:pt x="403" y="994"/>
                    </a:cubicBezTo>
                    <a:cubicBezTo>
                      <a:pt x="449" y="980"/>
                      <a:pt x="501" y="954"/>
                      <a:pt x="519" y="915"/>
                    </a:cubicBezTo>
                    <a:cubicBezTo>
                      <a:pt x="526" y="902"/>
                      <a:pt x="532" y="879"/>
                      <a:pt x="532" y="863"/>
                    </a:cubicBezTo>
                    <a:lnTo>
                      <a:pt x="5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891133" y="2387051"/>
                <a:ext cx="28067" cy="27723"/>
              </a:xfrm>
              <a:custGeom>
                <a:avLst/>
                <a:gdLst/>
                <a:ahLst/>
                <a:cxnLst/>
                <a:rect l="l" t="t" r="r" b="b"/>
                <a:pathLst>
                  <a:path w="900" h="889" extrusionOk="0">
                    <a:moveTo>
                      <a:pt x="379" y="1"/>
                    </a:moveTo>
                    <a:cubicBezTo>
                      <a:pt x="367" y="3"/>
                      <a:pt x="359" y="5"/>
                      <a:pt x="350" y="6"/>
                    </a:cubicBezTo>
                    <a:cubicBezTo>
                      <a:pt x="294" y="19"/>
                      <a:pt x="242" y="42"/>
                      <a:pt x="198" y="75"/>
                    </a:cubicBezTo>
                    <a:cubicBezTo>
                      <a:pt x="152" y="107"/>
                      <a:pt x="114" y="144"/>
                      <a:pt x="86" y="186"/>
                    </a:cubicBezTo>
                    <a:cubicBezTo>
                      <a:pt x="71" y="206"/>
                      <a:pt x="58" y="226"/>
                      <a:pt x="48" y="249"/>
                    </a:cubicBezTo>
                    <a:cubicBezTo>
                      <a:pt x="37" y="271"/>
                      <a:pt x="28" y="295"/>
                      <a:pt x="21" y="321"/>
                    </a:cubicBezTo>
                    <a:cubicBezTo>
                      <a:pt x="7" y="372"/>
                      <a:pt x="1" y="428"/>
                      <a:pt x="7" y="482"/>
                    </a:cubicBezTo>
                    <a:cubicBezTo>
                      <a:pt x="12" y="538"/>
                      <a:pt x="28" y="594"/>
                      <a:pt x="54" y="645"/>
                    </a:cubicBezTo>
                    <a:cubicBezTo>
                      <a:pt x="78" y="694"/>
                      <a:pt x="114" y="738"/>
                      <a:pt x="152" y="773"/>
                    </a:cubicBezTo>
                    <a:cubicBezTo>
                      <a:pt x="172" y="790"/>
                      <a:pt x="192" y="806"/>
                      <a:pt x="214" y="819"/>
                    </a:cubicBezTo>
                    <a:cubicBezTo>
                      <a:pt x="234" y="832"/>
                      <a:pt x="255" y="845"/>
                      <a:pt x="278" y="853"/>
                    </a:cubicBezTo>
                    <a:cubicBezTo>
                      <a:pt x="324" y="873"/>
                      <a:pt x="377" y="885"/>
                      <a:pt x="432" y="888"/>
                    </a:cubicBezTo>
                    <a:cubicBezTo>
                      <a:pt x="439" y="888"/>
                      <a:pt x="446" y="888"/>
                      <a:pt x="453" y="888"/>
                    </a:cubicBezTo>
                    <a:cubicBezTo>
                      <a:pt x="501" y="888"/>
                      <a:pt x="551" y="880"/>
                      <a:pt x="597" y="863"/>
                    </a:cubicBezTo>
                    <a:cubicBezTo>
                      <a:pt x="652" y="845"/>
                      <a:pt x="701" y="816"/>
                      <a:pt x="741" y="781"/>
                    </a:cubicBezTo>
                    <a:cubicBezTo>
                      <a:pt x="761" y="765"/>
                      <a:pt x="780" y="747"/>
                      <a:pt x="796" y="727"/>
                    </a:cubicBezTo>
                    <a:lnTo>
                      <a:pt x="899" y="439"/>
                    </a:lnTo>
                    <a:cubicBezTo>
                      <a:pt x="899" y="384"/>
                      <a:pt x="889" y="327"/>
                      <a:pt x="873" y="277"/>
                    </a:cubicBezTo>
                    <a:cubicBezTo>
                      <a:pt x="852" y="223"/>
                      <a:pt x="820" y="177"/>
                      <a:pt x="784" y="137"/>
                    </a:cubicBezTo>
                    <a:cubicBezTo>
                      <a:pt x="767" y="119"/>
                      <a:pt x="747" y="101"/>
                      <a:pt x="727" y="85"/>
                    </a:cubicBezTo>
                    <a:cubicBezTo>
                      <a:pt x="705" y="71"/>
                      <a:pt x="687" y="57"/>
                      <a:pt x="665" y="47"/>
                    </a:cubicBezTo>
                    <a:cubicBezTo>
                      <a:pt x="625" y="27"/>
                      <a:pt x="580" y="11"/>
                      <a:pt x="5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562325" y="1606444"/>
                <a:ext cx="51954" cy="166216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5330" extrusionOk="0">
                    <a:moveTo>
                      <a:pt x="517" y="0"/>
                    </a:moveTo>
                    <a:lnTo>
                      <a:pt x="1" y="581"/>
                    </a:lnTo>
                    <a:lnTo>
                      <a:pt x="57" y="791"/>
                    </a:lnTo>
                    <a:cubicBezTo>
                      <a:pt x="77" y="4112"/>
                      <a:pt x="218" y="4940"/>
                      <a:pt x="434" y="5064"/>
                    </a:cubicBezTo>
                    <a:cubicBezTo>
                      <a:pt x="586" y="5153"/>
                      <a:pt x="740" y="5242"/>
                      <a:pt x="895" y="5330"/>
                    </a:cubicBezTo>
                    <a:lnTo>
                      <a:pt x="1666" y="2763"/>
                    </a:lnTo>
                    <a:lnTo>
                      <a:pt x="1155" y="710"/>
                    </a:lnTo>
                    <a:lnTo>
                      <a:pt x="5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95800" y="1595186"/>
                <a:ext cx="163784" cy="167308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5365" extrusionOk="0">
                    <a:moveTo>
                      <a:pt x="4720" y="0"/>
                    </a:moveTo>
                    <a:lnTo>
                      <a:pt x="4490" y="33"/>
                    </a:lnTo>
                    <a:cubicBezTo>
                      <a:pt x="10" y="2631"/>
                      <a:pt x="9" y="2933"/>
                      <a:pt x="6" y="3373"/>
                    </a:cubicBezTo>
                    <a:cubicBezTo>
                      <a:pt x="4" y="3840"/>
                      <a:pt x="0" y="4464"/>
                      <a:pt x="91" y="4828"/>
                    </a:cubicBezTo>
                    <a:cubicBezTo>
                      <a:pt x="121" y="4956"/>
                      <a:pt x="164" y="5051"/>
                      <a:pt x="243" y="5098"/>
                    </a:cubicBezTo>
                    <a:cubicBezTo>
                      <a:pt x="398" y="5186"/>
                      <a:pt x="551" y="5276"/>
                      <a:pt x="704" y="5364"/>
                    </a:cubicBezTo>
                    <a:lnTo>
                      <a:pt x="5252" y="302"/>
                    </a:lnTo>
                    <a:lnTo>
                      <a:pt x="47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578291" y="1404775"/>
                <a:ext cx="160915" cy="147037"/>
              </a:xfrm>
              <a:custGeom>
                <a:avLst/>
                <a:gdLst/>
                <a:ahLst/>
                <a:cxnLst/>
                <a:rect l="l" t="t" r="r" b="b"/>
                <a:pathLst>
                  <a:path w="5160" h="4715" extrusionOk="0">
                    <a:moveTo>
                      <a:pt x="5156" y="298"/>
                    </a:moveTo>
                    <a:cubicBezTo>
                      <a:pt x="5157" y="298"/>
                      <a:pt x="5158" y="299"/>
                      <a:pt x="5159" y="300"/>
                    </a:cubicBezTo>
                    <a:cubicBezTo>
                      <a:pt x="5158" y="299"/>
                      <a:pt x="5157" y="298"/>
                      <a:pt x="5156" y="298"/>
                    </a:cubicBezTo>
                    <a:close/>
                    <a:moveTo>
                      <a:pt x="4561" y="0"/>
                    </a:moveTo>
                    <a:cubicBezTo>
                      <a:pt x="4473" y="0"/>
                      <a:pt x="4400" y="34"/>
                      <a:pt x="4400" y="34"/>
                    </a:cubicBezTo>
                    <a:cubicBezTo>
                      <a:pt x="4235" y="84"/>
                      <a:pt x="4006" y="199"/>
                      <a:pt x="3688" y="400"/>
                    </a:cubicBezTo>
                    <a:cubicBezTo>
                      <a:pt x="2873" y="913"/>
                      <a:pt x="1467" y="1977"/>
                      <a:pt x="1" y="4259"/>
                    </a:cubicBezTo>
                    <a:cubicBezTo>
                      <a:pt x="1" y="4342"/>
                      <a:pt x="2" y="4427"/>
                      <a:pt x="2" y="4515"/>
                    </a:cubicBezTo>
                    <a:lnTo>
                      <a:pt x="340" y="4715"/>
                    </a:lnTo>
                    <a:cubicBezTo>
                      <a:pt x="1850" y="2304"/>
                      <a:pt x="3310" y="1192"/>
                      <a:pt x="4148" y="666"/>
                    </a:cubicBezTo>
                    <a:cubicBezTo>
                      <a:pt x="4595" y="384"/>
                      <a:pt x="4864" y="269"/>
                      <a:pt x="5031" y="269"/>
                    </a:cubicBezTo>
                    <a:cubicBezTo>
                      <a:pt x="5081" y="269"/>
                      <a:pt x="5122" y="279"/>
                      <a:pt x="5156" y="298"/>
                    </a:cubicBezTo>
                    <a:lnTo>
                      <a:pt x="5156" y="298"/>
                    </a:lnTo>
                    <a:cubicBezTo>
                      <a:pt x="5003" y="211"/>
                      <a:pt x="4852" y="121"/>
                      <a:pt x="4699" y="35"/>
                    </a:cubicBezTo>
                    <a:cubicBezTo>
                      <a:pt x="4654" y="9"/>
                      <a:pt x="4606" y="0"/>
                      <a:pt x="45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578385" y="1584927"/>
                <a:ext cx="77775" cy="188326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6039" extrusionOk="0">
                    <a:moveTo>
                      <a:pt x="847" y="0"/>
                    </a:moveTo>
                    <a:cubicBezTo>
                      <a:pt x="813" y="125"/>
                      <a:pt x="767" y="246"/>
                      <a:pt x="709" y="361"/>
                    </a:cubicBezTo>
                    <a:cubicBezTo>
                      <a:pt x="609" y="561"/>
                      <a:pt x="475" y="749"/>
                      <a:pt x="317" y="909"/>
                    </a:cubicBezTo>
                    <a:cubicBezTo>
                      <a:pt x="222" y="1006"/>
                      <a:pt x="120" y="1093"/>
                      <a:pt x="1" y="1159"/>
                    </a:cubicBezTo>
                    <a:cubicBezTo>
                      <a:pt x="8" y="5338"/>
                      <a:pt x="180" y="6038"/>
                      <a:pt x="446" y="6038"/>
                    </a:cubicBezTo>
                    <a:cubicBezTo>
                      <a:pt x="509" y="6038"/>
                      <a:pt x="577" y="5999"/>
                      <a:pt x="649" y="5958"/>
                    </a:cubicBezTo>
                    <a:cubicBezTo>
                      <a:pt x="1054" y="5728"/>
                      <a:pt x="1594" y="5419"/>
                      <a:pt x="1953" y="5109"/>
                    </a:cubicBezTo>
                    <a:cubicBezTo>
                      <a:pt x="2312" y="4800"/>
                      <a:pt x="2494" y="4488"/>
                      <a:pt x="2452" y="3475"/>
                    </a:cubicBezTo>
                    <a:cubicBezTo>
                      <a:pt x="2414" y="2530"/>
                      <a:pt x="2184" y="973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588894" y="1413101"/>
                <a:ext cx="157827" cy="158888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5095" extrusionOk="0">
                    <a:moveTo>
                      <a:pt x="576" y="5094"/>
                    </a:moveTo>
                    <a:cubicBezTo>
                      <a:pt x="575" y="5094"/>
                      <a:pt x="576" y="5095"/>
                      <a:pt x="577" y="5095"/>
                    </a:cubicBezTo>
                    <a:cubicBezTo>
                      <a:pt x="576" y="5094"/>
                      <a:pt x="576" y="5094"/>
                      <a:pt x="576" y="5094"/>
                    </a:cubicBezTo>
                    <a:close/>
                    <a:moveTo>
                      <a:pt x="4693" y="0"/>
                    </a:moveTo>
                    <a:cubicBezTo>
                      <a:pt x="4526" y="0"/>
                      <a:pt x="4257" y="114"/>
                      <a:pt x="3808" y="396"/>
                    </a:cubicBezTo>
                    <a:cubicBezTo>
                      <a:pt x="2972" y="925"/>
                      <a:pt x="1510" y="2034"/>
                      <a:pt x="0" y="4446"/>
                    </a:cubicBezTo>
                    <a:cubicBezTo>
                      <a:pt x="24" y="4443"/>
                      <a:pt x="48" y="4442"/>
                      <a:pt x="71" y="4442"/>
                    </a:cubicBezTo>
                    <a:cubicBezTo>
                      <a:pt x="109" y="4442"/>
                      <a:pt x="146" y="4446"/>
                      <a:pt x="183" y="4455"/>
                    </a:cubicBezTo>
                    <a:cubicBezTo>
                      <a:pt x="311" y="4489"/>
                      <a:pt x="427" y="4586"/>
                      <a:pt x="495" y="4704"/>
                    </a:cubicBezTo>
                    <a:cubicBezTo>
                      <a:pt x="561" y="4820"/>
                      <a:pt x="581" y="4957"/>
                      <a:pt x="577" y="5095"/>
                    </a:cubicBezTo>
                    <a:cubicBezTo>
                      <a:pt x="5053" y="2500"/>
                      <a:pt x="5055" y="2198"/>
                      <a:pt x="5056" y="1755"/>
                    </a:cubicBezTo>
                    <a:cubicBezTo>
                      <a:pt x="5058" y="1288"/>
                      <a:pt x="5061" y="665"/>
                      <a:pt x="4973" y="300"/>
                    </a:cubicBezTo>
                    <a:cubicBezTo>
                      <a:pt x="4941" y="172"/>
                      <a:pt x="4901" y="77"/>
                      <a:pt x="4819" y="30"/>
                    </a:cubicBezTo>
                    <a:cubicBezTo>
                      <a:pt x="4785" y="10"/>
                      <a:pt x="4744" y="0"/>
                      <a:pt x="46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550069" y="1551560"/>
                <a:ext cx="56944" cy="73503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2357" extrusionOk="0">
                    <a:moveTo>
                      <a:pt x="1318" y="1"/>
                    </a:moveTo>
                    <a:cubicBezTo>
                      <a:pt x="1293" y="1"/>
                      <a:pt x="1269" y="3"/>
                      <a:pt x="1245" y="6"/>
                    </a:cubicBezTo>
                    <a:cubicBezTo>
                      <a:pt x="1172" y="16"/>
                      <a:pt x="1100" y="38"/>
                      <a:pt x="1034" y="67"/>
                    </a:cubicBezTo>
                    <a:cubicBezTo>
                      <a:pt x="991" y="85"/>
                      <a:pt x="950" y="104"/>
                      <a:pt x="910" y="128"/>
                    </a:cubicBezTo>
                    <a:cubicBezTo>
                      <a:pt x="794" y="195"/>
                      <a:pt x="692" y="281"/>
                      <a:pt x="598" y="376"/>
                    </a:cubicBezTo>
                    <a:cubicBezTo>
                      <a:pt x="440" y="537"/>
                      <a:pt x="306" y="724"/>
                      <a:pt x="206" y="923"/>
                    </a:cubicBezTo>
                    <a:cubicBezTo>
                      <a:pt x="147" y="1043"/>
                      <a:pt x="99" y="1163"/>
                      <a:pt x="66" y="1291"/>
                    </a:cubicBezTo>
                    <a:cubicBezTo>
                      <a:pt x="43" y="1381"/>
                      <a:pt x="24" y="1473"/>
                      <a:pt x="14" y="1566"/>
                    </a:cubicBezTo>
                    <a:cubicBezTo>
                      <a:pt x="9" y="1611"/>
                      <a:pt x="4" y="1658"/>
                      <a:pt x="3" y="1703"/>
                    </a:cubicBezTo>
                    <a:cubicBezTo>
                      <a:pt x="0" y="1841"/>
                      <a:pt x="17" y="1977"/>
                      <a:pt x="86" y="2094"/>
                    </a:cubicBezTo>
                    <a:cubicBezTo>
                      <a:pt x="154" y="2212"/>
                      <a:pt x="269" y="2309"/>
                      <a:pt x="397" y="2342"/>
                    </a:cubicBezTo>
                    <a:cubicBezTo>
                      <a:pt x="432" y="2352"/>
                      <a:pt x="470" y="2356"/>
                      <a:pt x="507" y="2356"/>
                    </a:cubicBezTo>
                    <a:cubicBezTo>
                      <a:pt x="531" y="2356"/>
                      <a:pt x="556" y="2354"/>
                      <a:pt x="579" y="2351"/>
                    </a:cubicBezTo>
                    <a:cubicBezTo>
                      <a:pt x="651" y="2341"/>
                      <a:pt x="723" y="2319"/>
                      <a:pt x="792" y="2291"/>
                    </a:cubicBezTo>
                    <a:cubicBezTo>
                      <a:pt x="834" y="2272"/>
                      <a:pt x="873" y="2252"/>
                      <a:pt x="910" y="2230"/>
                    </a:cubicBezTo>
                    <a:cubicBezTo>
                      <a:pt x="1028" y="2164"/>
                      <a:pt x="1131" y="2078"/>
                      <a:pt x="1226" y="1982"/>
                    </a:cubicBezTo>
                    <a:cubicBezTo>
                      <a:pt x="1385" y="1821"/>
                      <a:pt x="1518" y="1634"/>
                      <a:pt x="1619" y="1432"/>
                    </a:cubicBezTo>
                    <a:cubicBezTo>
                      <a:pt x="1676" y="1316"/>
                      <a:pt x="1722" y="1195"/>
                      <a:pt x="1757" y="1071"/>
                    </a:cubicBezTo>
                    <a:cubicBezTo>
                      <a:pt x="1783" y="979"/>
                      <a:pt x="1800" y="886"/>
                      <a:pt x="1811" y="791"/>
                    </a:cubicBezTo>
                    <a:cubicBezTo>
                      <a:pt x="1816" y="747"/>
                      <a:pt x="1820" y="699"/>
                      <a:pt x="1822" y="655"/>
                    </a:cubicBezTo>
                    <a:lnTo>
                      <a:pt x="1822" y="653"/>
                    </a:lnTo>
                    <a:cubicBezTo>
                      <a:pt x="1826" y="517"/>
                      <a:pt x="1807" y="380"/>
                      <a:pt x="1740" y="264"/>
                    </a:cubicBezTo>
                    <a:cubicBezTo>
                      <a:pt x="1672" y="146"/>
                      <a:pt x="1556" y="48"/>
                      <a:pt x="1428" y="15"/>
                    </a:cubicBezTo>
                    <a:cubicBezTo>
                      <a:pt x="1392" y="5"/>
                      <a:pt x="1355" y="1"/>
                      <a:pt x="1318" y="1"/>
                    </a:cubicBez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578291" y="1545510"/>
                <a:ext cx="10572" cy="1007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23" extrusionOk="0">
                    <a:moveTo>
                      <a:pt x="1" y="0"/>
                    </a:moveTo>
                    <a:cubicBezTo>
                      <a:pt x="2" y="105"/>
                      <a:pt x="2" y="213"/>
                      <a:pt x="2" y="321"/>
                    </a:cubicBezTo>
                    <a:lnTo>
                      <a:pt x="2" y="322"/>
                    </a:lnTo>
                    <a:cubicBezTo>
                      <a:pt x="41" y="299"/>
                      <a:pt x="83" y="279"/>
                      <a:pt x="126" y="261"/>
                    </a:cubicBezTo>
                    <a:cubicBezTo>
                      <a:pt x="195" y="232"/>
                      <a:pt x="267" y="209"/>
                      <a:pt x="339" y="20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500081" y="1403870"/>
                <a:ext cx="78337" cy="187983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6028" extrusionOk="0">
                    <a:moveTo>
                      <a:pt x="2044" y="1"/>
                    </a:moveTo>
                    <a:cubicBezTo>
                      <a:pt x="1981" y="1"/>
                      <a:pt x="1912" y="40"/>
                      <a:pt x="1840" y="83"/>
                    </a:cubicBezTo>
                    <a:cubicBezTo>
                      <a:pt x="1438" y="316"/>
                      <a:pt x="899" y="626"/>
                      <a:pt x="539" y="938"/>
                    </a:cubicBezTo>
                    <a:cubicBezTo>
                      <a:pt x="180" y="1249"/>
                      <a:pt x="0" y="1559"/>
                      <a:pt x="45" y="2571"/>
                    </a:cubicBezTo>
                    <a:cubicBezTo>
                      <a:pt x="86" y="3513"/>
                      <a:pt x="324" y="5066"/>
                      <a:pt x="1668" y="6027"/>
                    </a:cubicBezTo>
                    <a:cubicBezTo>
                      <a:pt x="1701" y="5899"/>
                      <a:pt x="1748" y="5777"/>
                      <a:pt x="1807" y="5661"/>
                    </a:cubicBezTo>
                    <a:cubicBezTo>
                      <a:pt x="1908" y="5461"/>
                      <a:pt x="2042" y="5273"/>
                      <a:pt x="2200" y="5112"/>
                    </a:cubicBezTo>
                    <a:cubicBezTo>
                      <a:pt x="2292" y="5017"/>
                      <a:pt x="2397" y="4932"/>
                      <a:pt x="2512" y="4864"/>
                    </a:cubicBezTo>
                    <a:cubicBezTo>
                      <a:pt x="2510" y="4755"/>
                      <a:pt x="2510" y="4647"/>
                      <a:pt x="2506" y="4542"/>
                    </a:cubicBezTo>
                    <a:cubicBezTo>
                      <a:pt x="2506" y="4455"/>
                      <a:pt x="2506" y="4370"/>
                      <a:pt x="2504" y="4285"/>
                    </a:cubicBezTo>
                    <a:cubicBezTo>
                      <a:pt x="2473" y="964"/>
                      <a:pt x="2329" y="140"/>
                      <a:pt x="2111" y="18"/>
                    </a:cubicBezTo>
                    <a:cubicBezTo>
                      <a:pt x="2089" y="6"/>
                      <a:pt x="2067" y="1"/>
                      <a:pt x="20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410270" y="1604604"/>
                <a:ext cx="157827" cy="158856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5094" extrusionOk="0">
                    <a:moveTo>
                      <a:pt x="4484" y="0"/>
                    </a:moveTo>
                    <a:lnTo>
                      <a:pt x="4484" y="0"/>
                    </a:lnTo>
                    <a:cubicBezTo>
                      <a:pt x="8" y="2595"/>
                      <a:pt x="6" y="2897"/>
                      <a:pt x="5" y="3337"/>
                    </a:cubicBezTo>
                    <a:cubicBezTo>
                      <a:pt x="2" y="3804"/>
                      <a:pt x="0" y="4428"/>
                      <a:pt x="88" y="4792"/>
                    </a:cubicBezTo>
                    <a:cubicBezTo>
                      <a:pt x="133" y="4976"/>
                      <a:pt x="200" y="5094"/>
                      <a:pt x="370" y="5094"/>
                    </a:cubicBezTo>
                    <a:cubicBezTo>
                      <a:pt x="538" y="5094"/>
                      <a:pt x="806" y="4978"/>
                      <a:pt x="1253" y="4697"/>
                    </a:cubicBezTo>
                    <a:cubicBezTo>
                      <a:pt x="2089" y="4169"/>
                      <a:pt x="3551" y="3060"/>
                      <a:pt x="5061" y="649"/>
                    </a:cubicBezTo>
                    <a:lnTo>
                      <a:pt x="5061" y="649"/>
                    </a:lnTo>
                    <a:cubicBezTo>
                      <a:pt x="5038" y="651"/>
                      <a:pt x="5015" y="653"/>
                      <a:pt x="4991" y="653"/>
                    </a:cubicBezTo>
                    <a:cubicBezTo>
                      <a:pt x="4953" y="653"/>
                      <a:pt x="4915" y="649"/>
                      <a:pt x="4878" y="640"/>
                    </a:cubicBezTo>
                    <a:cubicBezTo>
                      <a:pt x="4750" y="607"/>
                      <a:pt x="4635" y="511"/>
                      <a:pt x="4566" y="391"/>
                    </a:cubicBezTo>
                    <a:cubicBezTo>
                      <a:pt x="4499" y="273"/>
                      <a:pt x="4480" y="137"/>
                      <a:pt x="44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485705" y="1395513"/>
                <a:ext cx="80301" cy="196341"/>
              </a:xfrm>
              <a:custGeom>
                <a:avLst/>
                <a:gdLst/>
                <a:ahLst/>
                <a:cxnLst/>
                <a:rect l="l" t="t" r="r" b="b"/>
                <a:pathLst>
                  <a:path w="2575" h="6296" extrusionOk="0">
                    <a:moveTo>
                      <a:pt x="2044" y="1"/>
                    </a:moveTo>
                    <a:cubicBezTo>
                      <a:pt x="1982" y="1"/>
                      <a:pt x="1914" y="40"/>
                      <a:pt x="1840" y="82"/>
                    </a:cubicBezTo>
                    <a:cubicBezTo>
                      <a:pt x="1439" y="316"/>
                      <a:pt x="900" y="627"/>
                      <a:pt x="540" y="937"/>
                    </a:cubicBezTo>
                    <a:cubicBezTo>
                      <a:pt x="181" y="1249"/>
                      <a:pt x="1" y="1560"/>
                      <a:pt x="46" y="2572"/>
                    </a:cubicBezTo>
                    <a:cubicBezTo>
                      <a:pt x="86" y="3514"/>
                      <a:pt x="324" y="5062"/>
                      <a:pt x="1660" y="6024"/>
                    </a:cubicBezTo>
                    <a:lnTo>
                      <a:pt x="2130" y="6295"/>
                    </a:lnTo>
                    <a:cubicBezTo>
                      <a:pt x="786" y="5334"/>
                      <a:pt x="549" y="3782"/>
                      <a:pt x="507" y="2839"/>
                    </a:cubicBezTo>
                    <a:cubicBezTo>
                      <a:pt x="462" y="1827"/>
                      <a:pt x="642" y="1517"/>
                      <a:pt x="1002" y="1206"/>
                    </a:cubicBezTo>
                    <a:cubicBezTo>
                      <a:pt x="1360" y="894"/>
                      <a:pt x="1899" y="584"/>
                      <a:pt x="2303" y="351"/>
                    </a:cubicBezTo>
                    <a:cubicBezTo>
                      <a:pt x="2376" y="308"/>
                      <a:pt x="2444" y="269"/>
                      <a:pt x="2507" y="269"/>
                    </a:cubicBezTo>
                    <a:cubicBezTo>
                      <a:pt x="2530" y="269"/>
                      <a:pt x="2553" y="274"/>
                      <a:pt x="2574" y="286"/>
                    </a:cubicBezTo>
                    <a:cubicBezTo>
                      <a:pt x="2421" y="197"/>
                      <a:pt x="2267" y="109"/>
                      <a:pt x="2114" y="20"/>
                    </a:cubicBezTo>
                    <a:cubicBezTo>
                      <a:pt x="2092" y="7"/>
                      <a:pt x="2068" y="1"/>
                      <a:pt x="20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535787" y="1583399"/>
                <a:ext cx="16279" cy="21268"/>
              </a:xfrm>
              <a:custGeom>
                <a:avLst/>
                <a:gdLst/>
                <a:ahLst/>
                <a:cxnLst/>
                <a:rect l="l" t="t" r="r" b="b"/>
                <a:pathLst>
                  <a:path w="522" h="682" extrusionOk="0">
                    <a:moveTo>
                      <a:pt x="57" y="0"/>
                    </a:moveTo>
                    <a:cubicBezTo>
                      <a:pt x="32" y="86"/>
                      <a:pt x="15" y="174"/>
                      <a:pt x="8" y="270"/>
                    </a:cubicBezTo>
                    <a:cubicBezTo>
                      <a:pt x="2" y="316"/>
                      <a:pt x="1" y="365"/>
                      <a:pt x="2" y="414"/>
                    </a:cubicBezTo>
                    <a:lnTo>
                      <a:pt x="459" y="682"/>
                    </a:lnTo>
                    <a:cubicBezTo>
                      <a:pt x="461" y="634"/>
                      <a:pt x="465" y="590"/>
                      <a:pt x="470" y="545"/>
                    </a:cubicBezTo>
                    <a:cubicBezTo>
                      <a:pt x="481" y="450"/>
                      <a:pt x="498" y="360"/>
                      <a:pt x="521" y="270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1710471" y="2725776"/>
                <a:ext cx="22422" cy="71507"/>
              </a:xfrm>
              <a:custGeom>
                <a:avLst/>
                <a:gdLst/>
                <a:ahLst/>
                <a:cxnLst/>
                <a:rect l="l" t="t" r="r" b="b"/>
                <a:pathLst>
                  <a:path w="719" h="2293" extrusionOk="0">
                    <a:moveTo>
                      <a:pt x="367" y="0"/>
                    </a:moveTo>
                    <a:cubicBezTo>
                      <a:pt x="365" y="0"/>
                      <a:pt x="364" y="2"/>
                      <a:pt x="361" y="2"/>
                    </a:cubicBezTo>
                    <a:lnTo>
                      <a:pt x="357" y="2"/>
                    </a:lnTo>
                    <a:cubicBezTo>
                      <a:pt x="354" y="2"/>
                      <a:pt x="354" y="4"/>
                      <a:pt x="352" y="4"/>
                    </a:cubicBezTo>
                    <a:cubicBezTo>
                      <a:pt x="351" y="6"/>
                      <a:pt x="349" y="6"/>
                      <a:pt x="347" y="7"/>
                    </a:cubicBezTo>
                    <a:lnTo>
                      <a:pt x="329" y="26"/>
                    </a:lnTo>
                    <a:cubicBezTo>
                      <a:pt x="322" y="32"/>
                      <a:pt x="316" y="39"/>
                      <a:pt x="311" y="46"/>
                    </a:cubicBezTo>
                    <a:cubicBezTo>
                      <a:pt x="299" y="62"/>
                      <a:pt x="292" y="72"/>
                      <a:pt x="280" y="91"/>
                    </a:cubicBezTo>
                    <a:cubicBezTo>
                      <a:pt x="270" y="107"/>
                      <a:pt x="263" y="121"/>
                      <a:pt x="253" y="140"/>
                    </a:cubicBezTo>
                    <a:cubicBezTo>
                      <a:pt x="244" y="157"/>
                      <a:pt x="237" y="173"/>
                      <a:pt x="230" y="191"/>
                    </a:cubicBezTo>
                    <a:cubicBezTo>
                      <a:pt x="216" y="227"/>
                      <a:pt x="203" y="257"/>
                      <a:pt x="191" y="295"/>
                    </a:cubicBezTo>
                    <a:cubicBezTo>
                      <a:pt x="165" y="368"/>
                      <a:pt x="148" y="431"/>
                      <a:pt x="129" y="505"/>
                    </a:cubicBezTo>
                    <a:cubicBezTo>
                      <a:pt x="112" y="580"/>
                      <a:pt x="98" y="647"/>
                      <a:pt x="85" y="720"/>
                    </a:cubicBezTo>
                    <a:cubicBezTo>
                      <a:pt x="72" y="795"/>
                      <a:pt x="59" y="867"/>
                      <a:pt x="50" y="940"/>
                    </a:cubicBezTo>
                    <a:cubicBezTo>
                      <a:pt x="30" y="1087"/>
                      <a:pt x="14" y="1251"/>
                      <a:pt x="7" y="1396"/>
                    </a:cubicBezTo>
                    <a:cubicBezTo>
                      <a:pt x="4" y="1468"/>
                      <a:pt x="0" y="1553"/>
                      <a:pt x="0" y="1626"/>
                    </a:cubicBezTo>
                    <a:cubicBezTo>
                      <a:pt x="0" y="1701"/>
                      <a:pt x="4" y="1791"/>
                      <a:pt x="12" y="1868"/>
                    </a:cubicBezTo>
                    <a:cubicBezTo>
                      <a:pt x="14" y="1905"/>
                      <a:pt x="22" y="1948"/>
                      <a:pt x="29" y="1986"/>
                    </a:cubicBezTo>
                    <a:cubicBezTo>
                      <a:pt x="36" y="2024"/>
                      <a:pt x="48" y="2069"/>
                      <a:pt x="62" y="2105"/>
                    </a:cubicBezTo>
                    <a:cubicBezTo>
                      <a:pt x="76" y="2142"/>
                      <a:pt x="95" y="2184"/>
                      <a:pt x="121" y="2214"/>
                    </a:cubicBezTo>
                    <a:cubicBezTo>
                      <a:pt x="134" y="2229"/>
                      <a:pt x="148" y="2243"/>
                      <a:pt x="164" y="2256"/>
                    </a:cubicBezTo>
                    <a:cubicBezTo>
                      <a:pt x="178" y="2267"/>
                      <a:pt x="197" y="2276"/>
                      <a:pt x="214" y="2283"/>
                    </a:cubicBezTo>
                    <a:cubicBezTo>
                      <a:pt x="233" y="2289"/>
                      <a:pt x="249" y="2292"/>
                      <a:pt x="266" y="2292"/>
                    </a:cubicBezTo>
                    <a:cubicBezTo>
                      <a:pt x="271" y="2292"/>
                      <a:pt x="276" y="2292"/>
                      <a:pt x="280" y="2292"/>
                    </a:cubicBezTo>
                    <a:cubicBezTo>
                      <a:pt x="293" y="2292"/>
                      <a:pt x="304" y="2291"/>
                      <a:pt x="316" y="2289"/>
                    </a:cubicBezTo>
                    <a:cubicBezTo>
                      <a:pt x="334" y="2285"/>
                      <a:pt x="348" y="2282"/>
                      <a:pt x="364" y="2275"/>
                    </a:cubicBezTo>
                    <a:cubicBezTo>
                      <a:pt x="393" y="2262"/>
                      <a:pt x="417" y="2247"/>
                      <a:pt x="441" y="2227"/>
                    </a:cubicBezTo>
                    <a:cubicBezTo>
                      <a:pt x="466" y="2207"/>
                      <a:pt x="492" y="2184"/>
                      <a:pt x="510" y="2158"/>
                    </a:cubicBezTo>
                    <a:cubicBezTo>
                      <a:pt x="532" y="2134"/>
                      <a:pt x="554" y="2102"/>
                      <a:pt x="572" y="2070"/>
                    </a:cubicBezTo>
                    <a:cubicBezTo>
                      <a:pt x="595" y="2032"/>
                      <a:pt x="617" y="1984"/>
                      <a:pt x="633" y="1940"/>
                    </a:cubicBezTo>
                    <a:cubicBezTo>
                      <a:pt x="659" y="1868"/>
                      <a:pt x="676" y="1796"/>
                      <a:pt x="689" y="1722"/>
                    </a:cubicBezTo>
                    <a:cubicBezTo>
                      <a:pt x="703" y="1643"/>
                      <a:pt x="710" y="1574"/>
                      <a:pt x="715" y="1500"/>
                    </a:cubicBezTo>
                    <a:cubicBezTo>
                      <a:pt x="717" y="1422"/>
                      <a:pt x="719" y="1356"/>
                      <a:pt x="717" y="1284"/>
                    </a:cubicBezTo>
                    <a:cubicBezTo>
                      <a:pt x="717" y="1211"/>
                      <a:pt x="715" y="1147"/>
                      <a:pt x="709" y="1080"/>
                    </a:cubicBezTo>
                    <a:cubicBezTo>
                      <a:pt x="703" y="1011"/>
                      <a:pt x="697" y="943"/>
                      <a:pt x="690" y="876"/>
                    </a:cubicBezTo>
                    <a:cubicBezTo>
                      <a:pt x="676" y="739"/>
                      <a:pt x="653" y="592"/>
                      <a:pt x="624" y="464"/>
                    </a:cubicBezTo>
                    <a:cubicBezTo>
                      <a:pt x="610" y="401"/>
                      <a:pt x="590" y="329"/>
                      <a:pt x="569" y="270"/>
                    </a:cubicBezTo>
                    <a:cubicBezTo>
                      <a:pt x="561" y="242"/>
                      <a:pt x="548" y="209"/>
                      <a:pt x="536" y="181"/>
                    </a:cubicBezTo>
                    <a:cubicBezTo>
                      <a:pt x="523" y="155"/>
                      <a:pt x="508" y="125"/>
                      <a:pt x="493" y="101"/>
                    </a:cubicBezTo>
                    <a:cubicBezTo>
                      <a:pt x="479" y="78"/>
                      <a:pt x="460" y="52"/>
                      <a:pt x="443" y="36"/>
                    </a:cubicBezTo>
                    <a:cubicBezTo>
                      <a:pt x="433" y="29"/>
                      <a:pt x="423" y="20"/>
                      <a:pt x="414" y="15"/>
                    </a:cubicBezTo>
                    <a:cubicBezTo>
                      <a:pt x="407" y="9"/>
                      <a:pt x="394" y="4"/>
                      <a:pt x="387" y="2"/>
                    </a:cubicBezTo>
                    <a:cubicBezTo>
                      <a:pt x="381" y="0"/>
                      <a:pt x="372" y="0"/>
                      <a:pt x="3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903731" y="2440657"/>
                <a:ext cx="145135" cy="92807"/>
              </a:xfrm>
              <a:custGeom>
                <a:avLst/>
                <a:gdLst/>
                <a:ahLst/>
                <a:cxnLst/>
                <a:rect l="l" t="t" r="r" b="b"/>
                <a:pathLst>
                  <a:path w="4654" h="2976" extrusionOk="0">
                    <a:moveTo>
                      <a:pt x="273" y="0"/>
                    </a:moveTo>
                    <a:cubicBezTo>
                      <a:pt x="269" y="0"/>
                      <a:pt x="265" y="1"/>
                      <a:pt x="260" y="3"/>
                    </a:cubicBezTo>
                    <a:cubicBezTo>
                      <a:pt x="251" y="3"/>
                      <a:pt x="242" y="4"/>
                      <a:pt x="234" y="7"/>
                    </a:cubicBezTo>
                    <a:lnTo>
                      <a:pt x="206" y="18"/>
                    </a:lnTo>
                    <a:lnTo>
                      <a:pt x="179" y="34"/>
                    </a:lnTo>
                    <a:cubicBezTo>
                      <a:pt x="169" y="40"/>
                      <a:pt x="159" y="47"/>
                      <a:pt x="150" y="54"/>
                    </a:cubicBezTo>
                    <a:cubicBezTo>
                      <a:pt x="142" y="61"/>
                      <a:pt x="133" y="70"/>
                      <a:pt x="123" y="79"/>
                    </a:cubicBezTo>
                    <a:cubicBezTo>
                      <a:pt x="114" y="89"/>
                      <a:pt x="107" y="99"/>
                      <a:pt x="99" y="107"/>
                    </a:cubicBezTo>
                    <a:cubicBezTo>
                      <a:pt x="90" y="118"/>
                      <a:pt x="83" y="128"/>
                      <a:pt x="76" y="139"/>
                    </a:cubicBezTo>
                    <a:cubicBezTo>
                      <a:pt x="68" y="149"/>
                      <a:pt x="61" y="162"/>
                      <a:pt x="55" y="172"/>
                    </a:cubicBezTo>
                    <a:cubicBezTo>
                      <a:pt x="48" y="184"/>
                      <a:pt x="42" y="194"/>
                      <a:pt x="37" y="207"/>
                    </a:cubicBezTo>
                    <a:cubicBezTo>
                      <a:pt x="32" y="220"/>
                      <a:pt x="27" y="230"/>
                      <a:pt x="22" y="243"/>
                    </a:cubicBezTo>
                    <a:cubicBezTo>
                      <a:pt x="19" y="256"/>
                      <a:pt x="17" y="266"/>
                      <a:pt x="12" y="279"/>
                    </a:cubicBezTo>
                    <a:cubicBezTo>
                      <a:pt x="9" y="291"/>
                      <a:pt x="7" y="302"/>
                      <a:pt x="5" y="313"/>
                    </a:cubicBezTo>
                    <a:cubicBezTo>
                      <a:pt x="4" y="323"/>
                      <a:pt x="1" y="335"/>
                      <a:pt x="1" y="345"/>
                    </a:cubicBezTo>
                    <a:lnTo>
                      <a:pt x="1" y="355"/>
                    </a:lnTo>
                    <a:lnTo>
                      <a:pt x="1" y="363"/>
                    </a:lnTo>
                    <a:cubicBezTo>
                      <a:pt x="4" y="373"/>
                      <a:pt x="4" y="383"/>
                      <a:pt x="5" y="392"/>
                    </a:cubicBezTo>
                    <a:cubicBezTo>
                      <a:pt x="7" y="402"/>
                      <a:pt x="9" y="409"/>
                      <a:pt x="12" y="419"/>
                    </a:cubicBezTo>
                    <a:cubicBezTo>
                      <a:pt x="15" y="428"/>
                      <a:pt x="19" y="435"/>
                      <a:pt x="22" y="442"/>
                    </a:cubicBezTo>
                    <a:cubicBezTo>
                      <a:pt x="27" y="448"/>
                      <a:pt x="32" y="455"/>
                      <a:pt x="37" y="460"/>
                    </a:cubicBezTo>
                    <a:cubicBezTo>
                      <a:pt x="40" y="463"/>
                      <a:pt x="41" y="465"/>
                      <a:pt x="45" y="467"/>
                    </a:cubicBezTo>
                    <a:lnTo>
                      <a:pt x="57" y="477"/>
                    </a:lnTo>
                    <a:cubicBezTo>
                      <a:pt x="1500" y="1311"/>
                      <a:pt x="2944" y="2142"/>
                      <a:pt x="4387" y="2976"/>
                    </a:cubicBezTo>
                    <a:lnTo>
                      <a:pt x="4653" y="2516"/>
                    </a:lnTo>
                    <a:cubicBezTo>
                      <a:pt x="3210" y="1682"/>
                      <a:pt x="1768" y="852"/>
                      <a:pt x="329" y="17"/>
                    </a:cubicBezTo>
                    <a:lnTo>
                      <a:pt x="324" y="14"/>
                    </a:lnTo>
                    <a:cubicBezTo>
                      <a:pt x="320" y="11"/>
                      <a:pt x="314" y="10"/>
                      <a:pt x="308" y="7"/>
                    </a:cubicBezTo>
                    <a:cubicBezTo>
                      <a:pt x="301" y="4"/>
                      <a:pt x="293" y="3"/>
                      <a:pt x="285" y="3"/>
                    </a:cubicBezTo>
                    <a:cubicBezTo>
                      <a:pt x="281" y="1"/>
                      <a:pt x="277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903731" y="2395876"/>
                <a:ext cx="145135" cy="92744"/>
              </a:xfrm>
              <a:custGeom>
                <a:avLst/>
                <a:gdLst/>
                <a:ahLst/>
                <a:cxnLst/>
                <a:rect l="l" t="t" r="r" b="b"/>
                <a:pathLst>
                  <a:path w="4654" h="2974" extrusionOk="0">
                    <a:moveTo>
                      <a:pt x="273" y="0"/>
                    </a:moveTo>
                    <a:cubicBezTo>
                      <a:pt x="269" y="0"/>
                      <a:pt x="265" y="1"/>
                      <a:pt x="260" y="2"/>
                    </a:cubicBezTo>
                    <a:cubicBezTo>
                      <a:pt x="251" y="2"/>
                      <a:pt x="242" y="4"/>
                      <a:pt x="234" y="8"/>
                    </a:cubicBezTo>
                    <a:lnTo>
                      <a:pt x="206" y="18"/>
                    </a:lnTo>
                    <a:cubicBezTo>
                      <a:pt x="198" y="22"/>
                      <a:pt x="188" y="27"/>
                      <a:pt x="179" y="32"/>
                    </a:cubicBezTo>
                    <a:cubicBezTo>
                      <a:pt x="169" y="38"/>
                      <a:pt x="159" y="45"/>
                      <a:pt x="150" y="53"/>
                    </a:cubicBezTo>
                    <a:cubicBezTo>
                      <a:pt x="142" y="60"/>
                      <a:pt x="133" y="68"/>
                      <a:pt x="123" y="77"/>
                    </a:cubicBezTo>
                    <a:cubicBezTo>
                      <a:pt x="114" y="87"/>
                      <a:pt x="107" y="97"/>
                      <a:pt x="99" y="106"/>
                    </a:cubicBezTo>
                    <a:cubicBezTo>
                      <a:pt x="90" y="116"/>
                      <a:pt x="83" y="126"/>
                      <a:pt x="76" y="137"/>
                    </a:cubicBezTo>
                    <a:cubicBezTo>
                      <a:pt x="68" y="147"/>
                      <a:pt x="61" y="160"/>
                      <a:pt x="55" y="170"/>
                    </a:cubicBezTo>
                    <a:cubicBezTo>
                      <a:pt x="48" y="182"/>
                      <a:pt x="42" y="192"/>
                      <a:pt x="37" y="205"/>
                    </a:cubicBezTo>
                    <a:cubicBezTo>
                      <a:pt x="32" y="218"/>
                      <a:pt x="27" y="228"/>
                      <a:pt x="22" y="241"/>
                    </a:cubicBezTo>
                    <a:cubicBezTo>
                      <a:pt x="19" y="254"/>
                      <a:pt x="17" y="264"/>
                      <a:pt x="12" y="277"/>
                    </a:cubicBezTo>
                    <a:cubicBezTo>
                      <a:pt x="9" y="290"/>
                      <a:pt x="7" y="300"/>
                      <a:pt x="5" y="311"/>
                    </a:cubicBezTo>
                    <a:cubicBezTo>
                      <a:pt x="4" y="321"/>
                      <a:pt x="1" y="333"/>
                      <a:pt x="1" y="343"/>
                    </a:cubicBezTo>
                    <a:lnTo>
                      <a:pt x="1" y="353"/>
                    </a:lnTo>
                    <a:lnTo>
                      <a:pt x="1" y="362"/>
                    </a:lnTo>
                    <a:cubicBezTo>
                      <a:pt x="4" y="370"/>
                      <a:pt x="4" y="382"/>
                      <a:pt x="5" y="390"/>
                    </a:cubicBezTo>
                    <a:cubicBezTo>
                      <a:pt x="7" y="401"/>
                      <a:pt x="9" y="408"/>
                      <a:pt x="12" y="418"/>
                    </a:cubicBezTo>
                    <a:cubicBezTo>
                      <a:pt x="15" y="426"/>
                      <a:pt x="19" y="434"/>
                      <a:pt x="22" y="441"/>
                    </a:cubicBezTo>
                    <a:cubicBezTo>
                      <a:pt x="27" y="447"/>
                      <a:pt x="32" y="454"/>
                      <a:pt x="37" y="458"/>
                    </a:cubicBezTo>
                    <a:cubicBezTo>
                      <a:pt x="40" y="461"/>
                      <a:pt x="41" y="464"/>
                      <a:pt x="45" y="465"/>
                    </a:cubicBezTo>
                    <a:lnTo>
                      <a:pt x="57" y="475"/>
                    </a:lnTo>
                    <a:cubicBezTo>
                      <a:pt x="1500" y="1309"/>
                      <a:pt x="2944" y="2140"/>
                      <a:pt x="4387" y="2974"/>
                    </a:cubicBezTo>
                    <a:lnTo>
                      <a:pt x="4653" y="2514"/>
                    </a:lnTo>
                    <a:cubicBezTo>
                      <a:pt x="3210" y="1680"/>
                      <a:pt x="1768" y="849"/>
                      <a:pt x="329" y="17"/>
                    </a:cubicBezTo>
                    <a:lnTo>
                      <a:pt x="324" y="14"/>
                    </a:lnTo>
                    <a:cubicBezTo>
                      <a:pt x="320" y="11"/>
                      <a:pt x="314" y="9"/>
                      <a:pt x="308" y="8"/>
                    </a:cubicBezTo>
                    <a:cubicBezTo>
                      <a:pt x="301" y="4"/>
                      <a:pt x="293" y="2"/>
                      <a:pt x="285" y="2"/>
                    </a:cubicBezTo>
                    <a:cubicBezTo>
                      <a:pt x="281" y="1"/>
                      <a:pt x="277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812579" y="2040281"/>
                <a:ext cx="95863" cy="55385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1776" extrusionOk="0">
                    <a:moveTo>
                      <a:pt x="198" y="0"/>
                    </a:moveTo>
                    <a:cubicBezTo>
                      <a:pt x="188" y="15"/>
                      <a:pt x="174" y="28"/>
                      <a:pt x="156" y="41"/>
                    </a:cubicBezTo>
                    <a:cubicBezTo>
                      <a:pt x="126" y="64"/>
                      <a:pt x="93" y="84"/>
                      <a:pt x="57" y="98"/>
                    </a:cubicBezTo>
                    <a:cubicBezTo>
                      <a:pt x="38" y="105"/>
                      <a:pt x="18" y="112"/>
                      <a:pt x="1" y="118"/>
                    </a:cubicBezTo>
                    <a:lnTo>
                      <a:pt x="2875" y="1776"/>
                    </a:lnTo>
                    <a:lnTo>
                      <a:pt x="3073" y="1661"/>
                    </a:lnTo>
                    <a:lnTo>
                      <a:pt x="198" y="0"/>
                    </a:lnTo>
                    <a:close/>
                  </a:path>
                </a:pathLst>
              </a:custGeom>
              <a:solidFill>
                <a:srgbClr val="00A5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792029" y="2022911"/>
                <a:ext cx="28222" cy="27755"/>
              </a:xfrm>
              <a:custGeom>
                <a:avLst/>
                <a:gdLst/>
                <a:ahLst/>
                <a:cxnLst/>
                <a:rect l="l" t="t" r="r" b="b"/>
                <a:pathLst>
                  <a:path w="905" h="890" extrusionOk="0">
                    <a:moveTo>
                      <a:pt x="460" y="0"/>
                    </a:moveTo>
                    <a:cubicBezTo>
                      <a:pt x="423" y="0"/>
                      <a:pt x="386" y="5"/>
                      <a:pt x="349" y="12"/>
                    </a:cubicBezTo>
                    <a:cubicBezTo>
                      <a:pt x="293" y="25"/>
                      <a:pt x="242" y="48"/>
                      <a:pt x="196" y="81"/>
                    </a:cubicBezTo>
                    <a:cubicBezTo>
                      <a:pt x="170" y="99"/>
                      <a:pt x="145" y="119"/>
                      <a:pt x="127" y="140"/>
                    </a:cubicBezTo>
                    <a:cubicBezTo>
                      <a:pt x="112" y="158"/>
                      <a:pt x="98" y="173"/>
                      <a:pt x="85" y="191"/>
                    </a:cubicBezTo>
                    <a:cubicBezTo>
                      <a:pt x="71" y="211"/>
                      <a:pt x="58" y="232"/>
                      <a:pt x="48" y="254"/>
                    </a:cubicBezTo>
                    <a:cubicBezTo>
                      <a:pt x="37" y="273"/>
                      <a:pt x="30" y="291"/>
                      <a:pt x="23" y="311"/>
                    </a:cubicBezTo>
                    <a:cubicBezTo>
                      <a:pt x="23" y="317"/>
                      <a:pt x="22" y="320"/>
                      <a:pt x="20" y="326"/>
                    </a:cubicBezTo>
                    <a:cubicBezTo>
                      <a:pt x="6" y="376"/>
                      <a:pt x="0" y="432"/>
                      <a:pt x="6" y="488"/>
                    </a:cubicBezTo>
                    <a:cubicBezTo>
                      <a:pt x="12" y="543"/>
                      <a:pt x="27" y="599"/>
                      <a:pt x="52" y="649"/>
                    </a:cubicBezTo>
                    <a:cubicBezTo>
                      <a:pt x="78" y="698"/>
                      <a:pt x="114" y="743"/>
                      <a:pt x="151" y="777"/>
                    </a:cubicBezTo>
                    <a:cubicBezTo>
                      <a:pt x="163" y="787"/>
                      <a:pt x="174" y="796"/>
                      <a:pt x="186" y="806"/>
                    </a:cubicBezTo>
                    <a:cubicBezTo>
                      <a:pt x="194" y="813"/>
                      <a:pt x="203" y="818"/>
                      <a:pt x="213" y="823"/>
                    </a:cubicBezTo>
                    <a:cubicBezTo>
                      <a:pt x="232" y="836"/>
                      <a:pt x="253" y="849"/>
                      <a:pt x="278" y="858"/>
                    </a:cubicBezTo>
                    <a:cubicBezTo>
                      <a:pt x="308" y="871"/>
                      <a:pt x="342" y="879"/>
                      <a:pt x="375" y="887"/>
                    </a:cubicBezTo>
                    <a:cubicBezTo>
                      <a:pt x="388" y="889"/>
                      <a:pt x="413" y="890"/>
                      <a:pt x="439" y="890"/>
                    </a:cubicBezTo>
                    <a:cubicBezTo>
                      <a:pt x="477" y="890"/>
                      <a:pt x="516" y="888"/>
                      <a:pt x="516" y="888"/>
                    </a:cubicBezTo>
                    <a:lnTo>
                      <a:pt x="518" y="888"/>
                    </a:lnTo>
                    <a:cubicBezTo>
                      <a:pt x="532" y="887"/>
                      <a:pt x="545" y="884"/>
                      <a:pt x="555" y="878"/>
                    </a:cubicBezTo>
                    <a:cubicBezTo>
                      <a:pt x="567" y="872"/>
                      <a:pt x="579" y="865"/>
                      <a:pt x="588" y="858"/>
                    </a:cubicBezTo>
                    <a:cubicBezTo>
                      <a:pt x="598" y="851"/>
                      <a:pt x="608" y="842"/>
                      <a:pt x="615" y="830"/>
                    </a:cubicBezTo>
                    <a:cubicBezTo>
                      <a:pt x="624" y="820"/>
                      <a:pt x="631" y="807"/>
                      <a:pt x="637" y="795"/>
                    </a:cubicBezTo>
                    <a:cubicBezTo>
                      <a:pt x="641" y="780"/>
                      <a:pt x="647" y="769"/>
                      <a:pt x="651" y="751"/>
                    </a:cubicBezTo>
                    <a:cubicBezTo>
                      <a:pt x="656" y="728"/>
                      <a:pt x="660" y="701"/>
                      <a:pt x="660" y="674"/>
                    </a:cubicBezTo>
                    <a:cubicBezTo>
                      <a:pt x="680" y="669"/>
                      <a:pt x="697" y="662"/>
                      <a:pt x="716" y="655"/>
                    </a:cubicBezTo>
                    <a:cubicBezTo>
                      <a:pt x="752" y="641"/>
                      <a:pt x="785" y="621"/>
                      <a:pt x="817" y="598"/>
                    </a:cubicBezTo>
                    <a:cubicBezTo>
                      <a:pt x="831" y="586"/>
                      <a:pt x="845" y="572"/>
                      <a:pt x="857" y="557"/>
                    </a:cubicBezTo>
                    <a:cubicBezTo>
                      <a:pt x="900" y="519"/>
                      <a:pt x="904" y="445"/>
                      <a:pt x="904" y="445"/>
                    </a:cubicBezTo>
                    <a:cubicBezTo>
                      <a:pt x="904" y="389"/>
                      <a:pt x="893" y="332"/>
                      <a:pt x="871" y="280"/>
                    </a:cubicBezTo>
                    <a:cubicBezTo>
                      <a:pt x="853" y="227"/>
                      <a:pt x="821" y="179"/>
                      <a:pt x="782" y="142"/>
                    </a:cubicBezTo>
                    <a:cubicBezTo>
                      <a:pt x="764" y="123"/>
                      <a:pt x="745" y="106"/>
                      <a:pt x="725" y="90"/>
                    </a:cubicBezTo>
                    <a:cubicBezTo>
                      <a:pt x="703" y="76"/>
                      <a:pt x="683" y="61"/>
                      <a:pt x="661" y="51"/>
                    </a:cubicBezTo>
                    <a:cubicBezTo>
                      <a:pt x="618" y="30"/>
                      <a:pt x="568" y="11"/>
                      <a:pt x="515" y="4"/>
                    </a:cubicBezTo>
                    <a:cubicBezTo>
                      <a:pt x="497" y="1"/>
                      <a:pt x="478" y="0"/>
                      <a:pt x="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792185" y="2229383"/>
                <a:ext cx="24355" cy="2516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807" extrusionOk="0">
                    <a:moveTo>
                      <a:pt x="188" y="0"/>
                    </a:moveTo>
                    <a:cubicBezTo>
                      <a:pt x="146" y="31"/>
                      <a:pt x="112" y="67"/>
                      <a:pt x="86" y="104"/>
                    </a:cubicBezTo>
                    <a:cubicBezTo>
                      <a:pt x="71" y="124"/>
                      <a:pt x="58" y="144"/>
                      <a:pt x="47" y="167"/>
                    </a:cubicBezTo>
                    <a:cubicBezTo>
                      <a:pt x="37" y="189"/>
                      <a:pt x="28" y="215"/>
                      <a:pt x="21" y="239"/>
                    </a:cubicBezTo>
                    <a:cubicBezTo>
                      <a:pt x="7" y="289"/>
                      <a:pt x="1" y="345"/>
                      <a:pt x="7" y="401"/>
                    </a:cubicBezTo>
                    <a:cubicBezTo>
                      <a:pt x="11" y="456"/>
                      <a:pt x="28" y="512"/>
                      <a:pt x="53" y="563"/>
                    </a:cubicBezTo>
                    <a:cubicBezTo>
                      <a:pt x="78" y="613"/>
                      <a:pt x="114" y="657"/>
                      <a:pt x="152" y="692"/>
                    </a:cubicBezTo>
                    <a:cubicBezTo>
                      <a:pt x="172" y="708"/>
                      <a:pt x="191" y="725"/>
                      <a:pt x="212" y="736"/>
                    </a:cubicBezTo>
                    <a:cubicBezTo>
                      <a:pt x="232" y="749"/>
                      <a:pt x="254" y="762"/>
                      <a:pt x="277" y="771"/>
                    </a:cubicBezTo>
                    <a:cubicBezTo>
                      <a:pt x="324" y="790"/>
                      <a:pt x="376" y="804"/>
                      <a:pt x="432" y="805"/>
                    </a:cubicBezTo>
                    <a:cubicBezTo>
                      <a:pt x="439" y="806"/>
                      <a:pt x="446" y="806"/>
                      <a:pt x="453" y="806"/>
                    </a:cubicBezTo>
                    <a:cubicBezTo>
                      <a:pt x="500" y="806"/>
                      <a:pt x="550" y="798"/>
                      <a:pt x="597" y="782"/>
                    </a:cubicBezTo>
                    <a:cubicBezTo>
                      <a:pt x="651" y="762"/>
                      <a:pt x="700" y="734"/>
                      <a:pt x="741" y="699"/>
                    </a:cubicBezTo>
                    <a:cubicBezTo>
                      <a:pt x="756" y="689"/>
                      <a:pt x="769" y="675"/>
                      <a:pt x="780" y="662"/>
                    </a:cubicBezTo>
                    <a:cubicBezTo>
                      <a:pt x="740" y="636"/>
                      <a:pt x="697" y="613"/>
                      <a:pt x="655" y="588"/>
                    </a:cubicBezTo>
                    <a:cubicBezTo>
                      <a:pt x="655" y="561"/>
                      <a:pt x="651" y="532"/>
                      <a:pt x="649" y="499"/>
                    </a:cubicBezTo>
                    <a:cubicBezTo>
                      <a:pt x="645" y="481"/>
                      <a:pt x="641" y="460"/>
                      <a:pt x="635" y="440"/>
                    </a:cubicBezTo>
                    <a:lnTo>
                      <a:pt x="613" y="381"/>
                    </a:lnTo>
                    <a:lnTo>
                      <a:pt x="586" y="322"/>
                    </a:lnTo>
                    <a:cubicBezTo>
                      <a:pt x="576" y="302"/>
                      <a:pt x="564" y="282"/>
                      <a:pt x="554" y="265"/>
                    </a:cubicBezTo>
                    <a:cubicBezTo>
                      <a:pt x="541" y="245"/>
                      <a:pt x="528" y="226"/>
                      <a:pt x="516" y="210"/>
                    </a:cubicBezTo>
                    <a:cubicBezTo>
                      <a:pt x="514" y="210"/>
                      <a:pt x="514" y="209"/>
                      <a:pt x="514" y="209"/>
                    </a:cubicBezTo>
                    <a:lnTo>
                      <a:pt x="513" y="209"/>
                    </a:lnTo>
                    <a:cubicBezTo>
                      <a:pt x="504" y="210"/>
                      <a:pt x="493" y="212"/>
                      <a:pt x="484" y="212"/>
                    </a:cubicBezTo>
                    <a:cubicBezTo>
                      <a:pt x="475" y="215"/>
                      <a:pt x="464" y="215"/>
                      <a:pt x="455" y="215"/>
                    </a:cubicBezTo>
                    <a:lnTo>
                      <a:pt x="426" y="215"/>
                    </a:lnTo>
                    <a:cubicBezTo>
                      <a:pt x="418" y="215"/>
                      <a:pt x="406" y="215"/>
                      <a:pt x="398" y="212"/>
                    </a:cubicBezTo>
                    <a:cubicBezTo>
                      <a:pt x="388" y="212"/>
                      <a:pt x="378" y="210"/>
                      <a:pt x="369" y="209"/>
                    </a:cubicBezTo>
                    <a:lnTo>
                      <a:pt x="342" y="203"/>
                    </a:lnTo>
                    <a:cubicBezTo>
                      <a:pt x="334" y="202"/>
                      <a:pt x="326" y="200"/>
                      <a:pt x="317" y="196"/>
                    </a:cubicBezTo>
                    <a:cubicBezTo>
                      <a:pt x="309" y="194"/>
                      <a:pt x="298" y="190"/>
                      <a:pt x="291" y="187"/>
                    </a:cubicBezTo>
                    <a:lnTo>
                      <a:pt x="270" y="176"/>
                    </a:lnTo>
                    <a:cubicBezTo>
                      <a:pt x="267" y="174"/>
                      <a:pt x="265" y="173"/>
                      <a:pt x="261" y="171"/>
                    </a:cubicBezTo>
                    <a:cubicBezTo>
                      <a:pt x="255" y="167"/>
                      <a:pt x="248" y="161"/>
                      <a:pt x="244" y="159"/>
                    </a:cubicBezTo>
                    <a:cubicBezTo>
                      <a:pt x="238" y="154"/>
                      <a:pt x="232" y="151"/>
                      <a:pt x="227" y="146"/>
                    </a:cubicBezTo>
                    <a:cubicBezTo>
                      <a:pt x="221" y="140"/>
                      <a:pt x="217" y="137"/>
                      <a:pt x="212" y="131"/>
                    </a:cubicBezTo>
                    <a:cubicBezTo>
                      <a:pt x="209" y="128"/>
                      <a:pt x="205" y="123"/>
                      <a:pt x="202" y="117"/>
                    </a:cubicBezTo>
                    <a:cubicBezTo>
                      <a:pt x="199" y="111"/>
                      <a:pt x="196" y="107"/>
                      <a:pt x="195" y="101"/>
                    </a:cubicBezTo>
                    <a:lnTo>
                      <a:pt x="189" y="85"/>
                    </a:lnTo>
                    <a:cubicBezTo>
                      <a:pt x="188" y="79"/>
                      <a:pt x="188" y="74"/>
                      <a:pt x="188" y="68"/>
                    </a:cubicBezTo>
                    <a:lnTo>
                      <a:pt x="188" y="67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808120" y="2043805"/>
                <a:ext cx="94116" cy="255561"/>
              </a:xfrm>
              <a:custGeom>
                <a:avLst/>
                <a:gdLst/>
                <a:ahLst/>
                <a:cxnLst/>
                <a:rect l="l" t="t" r="r" b="b"/>
                <a:pathLst>
                  <a:path w="3018" h="8195" extrusionOk="0">
                    <a:moveTo>
                      <a:pt x="144" y="1"/>
                    </a:moveTo>
                    <a:cubicBezTo>
                      <a:pt x="144" y="30"/>
                      <a:pt x="140" y="54"/>
                      <a:pt x="135" y="79"/>
                    </a:cubicBezTo>
                    <a:cubicBezTo>
                      <a:pt x="131" y="94"/>
                      <a:pt x="125" y="109"/>
                      <a:pt x="121" y="122"/>
                    </a:cubicBezTo>
                    <a:cubicBezTo>
                      <a:pt x="114" y="133"/>
                      <a:pt x="107" y="146"/>
                      <a:pt x="99" y="158"/>
                    </a:cubicBezTo>
                    <a:cubicBezTo>
                      <a:pt x="89" y="166"/>
                      <a:pt x="81" y="176"/>
                      <a:pt x="72" y="183"/>
                    </a:cubicBezTo>
                    <a:cubicBezTo>
                      <a:pt x="61" y="194"/>
                      <a:pt x="51" y="198"/>
                      <a:pt x="39" y="204"/>
                    </a:cubicBezTo>
                    <a:cubicBezTo>
                      <a:pt x="28" y="209"/>
                      <a:pt x="15" y="212"/>
                      <a:pt x="2" y="215"/>
                    </a:cubicBezTo>
                    <a:lnTo>
                      <a:pt x="0" y="215"/>
                    </a:lnTo>
                    <a:lnTo>
                      <a:pt x="0" y="6161"/>
                    </a:lnTo>
                    <a:lnTo>
                      <a:pt x="2" y="6163"/>
                    </a:lnTo>
                    <a:cubicBezTo>
                      <a:pt x="16" y="6181"/>
                      <a:pt x="29" y="6199"/>
                      <a:pt x="39" y="6217"/>
                    </a:cubicBezTo>
                    <a:cubicBezTo>
                      <a:pt x="51" y="6236"/>
                      <a:pt x="63" y="6255"/>
                      <a:pt x="72" y="6275"/>
                    </a:cubicBezTo>
                    <a:cubicBezTo>
                      <a:pt x="82" y="6294"/>
                      <a:pt x="92" y="6314"/>
                      <a:pt x="99" y="6334"/>
                    </a:cubicBezTo>
                    <a:cubicBezTo>
                      <a:pt x="108" y="6354"/>
                      <a:pt x="115" y="6373"/>
                      <a:pt x="121" y="6393"/>
                    </a:cubicBezTo>
                    <a:cubicBezTo>
                      <a:pt x="125" y="6413"/>
                      <a:pt x="131" y="6433"/>
                      <a:pt x="135" y="6452"/>
                    </a:cubicBezTo>
                    <a:cubicBezTo>
                      <a:pt x="140" y="6483"/>
                      <a:pt x="144" y="6512"/>
                      <a:pt x="144" y="6539"/>
                    </a:cubicBezTo>
                    <a:cubicBezTo>
                      <a:pt x="186" y="6564"/>
                      <a:pt x="229" y="6587"/>
                      <a:pt x="269" y="6613"/>
                    </a:cubicBezTo>
                    <a:cubicBezTo>
                      <a:pt x="1186" y="7140"/>
                      <a:pt x="2101" y="7669"/>
                      <a:pt x="3018" y="8194"/>
                    </a:cubicBezTo>
                    <a:lnTo>
                      <a:pt x="3018" y="1660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797923" y="2048046"/>
                <a:ext cx="10353" cy="18817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034" extrusionOk="0">
                    <a:moveTo>
                      <a:pt x="1" y="0"/>
                    </a:moveTo>
                    <a:lnTo>
                      <a:pt x="1" y="4694"/>
                    </a:lnTo>
                    <a:cubicBezTo>
                      <a:pt x="1" y="5063"/>
                      <a:pt x="1" y="5437"/>
                      <a:pt x="5" y="5821"/>
                    </a:cubicBezTo>
                    <a:lnTo>
                      <a:pt x="5" y="5887"/>
                    </a:lnTo>
                    <a:lnTo>
                      <a:pt x="5" y="5889"/>
                    </a:lnTo>
                    <a:cubicBezTo>
                      <a:pt x="5" y="5894"/>
                      <a:pt x="5" y="5900"/>
                      <a:pt x="7" y="5905"/>
                    </a:cubicBezTo>
                    <a:lnTo>
                      <a:pt x="12" y="5922"/>
                    </a:lnTo>
                    <a:cubicBezTo>
                      <a:pt x="14" y="5926"/>
                      <a:pt x="17" y="5932"/>
                      <a:pt x="20" y="5938"/>
                    </a:cubicBezTo>
                    <a:cubicBezTo>
                      <a:pt x="24" y="5940"/>
                      <a:pt x="27" y="5946"/>
                      <a:pt x="31" y="5952"/>
                    </a:cubicBezTo>
                    <a:lnTo>
                      <a:pt x="45" y="5966"/>
                    </a:lnTo>
                    <a:cubicBezTo>
                      <a:pt x="50" y="5969"/>
                      <a:pt x="56" y="5975"/>
                      <a:pt x="61" y="5979"/>
                    </a:cubicBezTo>
                    <a:cubicBezTo>
                      <a:pt x="67" y="5982"/>
                      <a:pt x="71" y="5988"/>
                      <a:pt x="79" y="5991"/>
                    </a:cubicBezTo>
                    <a:cubicBezTo>
                      <a:pt x="83" y="5994"/>
                      <a:pt x="84" y="5995"/>
                      <a:pt x="89" y="5997"/>
                    </a:cubicBezTo>
                    <a:cubicBezTo>
                      <a:pt x="93" y="6001"/>
                      <a:pt x="103" y="6004"/>
                      <a:pt x="110" y="6008"/>
                    </a:cubicBezTo>
                    <a:cubicBezTo>
                      <a:pt x="119" y="6011"/>
                      <a:pt x="126" y="6012"/>
                      <a:pt x="135" y="6017"/>
                    </a:cubicBezTo>
                    <a:cubicBezTo>
                      <a:pt x="142" y="6018"/>
                      <a:pt x="150" y="6022"/>
                      <a:pt x="160" y="6024"/>
                    </a:cubicBezTo>
                    <a:lnTo>
                      <a:pt x="186" y="6030"/>
                    </a:lnTo>
                    <a:cubicBezTo>
                      <a:pt x="196" y="6031"/>
                      <a:pt x="206" y="6031"/>
                      <a:pt x="215" y="6032"/>
                    </a:cubicBezTo>
                    <a:cubicBezTo>
                      <a:pt x="225" y="6032"/>
                      <a:pt x="235" y="6034"/>
                      <a:pt x="244" y="6034"/>
                    </a:cubicBezTo>
                    <a:lnTo>
                      <a:pt x="273" y="6034"/>
                    </a:lnTo>
                    <a:cubicBezTo>
                      <a:pt x="283" y="6034"/>
                      <a:pt x="293" y="6032"/>
                      <a:pt x="301" y="6032"/>
                    </a:cubicBezTo>
                    <a:cubicBezTo>
                      <a:pt x="313" y="6031"/>
                      <a:pt x="321" y="6031"/>
                      <a:pt x="330" y="6030"/>
                    </a:cubicBezTo>
                    <a:lnTo>
                      <a:pt x="332" y="6030"/>
                    </a:lnTo>
                    <a:lnTo>
                      <a:pt x="332" y="82"/>
                    </a:lnTo>
                    <a:cubicBezTo>
                      <a:pt x="332" y="82"/>
                      <a:pt x="292" y="84"/>
                      <a:pt x="254" y="84"/>
                    </a:cubicBezTo>
                    <a:cubicBezTo>
                      <a:pt x="229" y="84"/>
                      <a:pt x="204" y="83"/>
                      <a:pt x="192" y="81"/>
                    </a:cubicBezTo>
                    <a:cubicBezTo>
                      <a:pt x="158" y="73"/>
                      <a:pt x="123" y="65"/>
                      <a:pt x="93" y="52"/>
                    </a:cubicBezTo>
                    <a:cubicBezTo>
                      <a:pt x="70" y="43"/>
                      <a:pt x="50" y="30"/>
                      <a:pt x="28" y="17"/>
                    </a:cubicBezTo>
                    <a:cubicBezTo>
                      <a:pt x="20" y="13"/>
                      <a:pt x="11" y="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741354" y="2007849"/>
                <a:ext cx="56601" cy="186549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5982" extrusionOk="0">
                    <a:moveTo>
                      <a:pt x="205" y="0"/>
                    </a:moveTo>
                    <a:cubicBezTo>
                      <a:pt x="171" y="0"/>
                      <a:pt x="136" y="8"/>
                      <a:pt x="107" y="24"/>
                    </a:cubicBezTo>
                    <a:cubicBezTo>
                      <a:pt x="94" y="30"/>
                      <a:pt x="82" y="38"/>
                      <a:pt x="72" y="47"/>
                    </a:cubicBezTo>
                    <a:cubicBezTo>
                      <a:pt x="21" y="97"/>
                      <a:pt x="1" y="185"/>
                      <a:pt x="1" y="257"/>
                    </a:cubicBezTo>
                    <a:lnTo>
                      <a:pt x="1" y="1397"/>
                    </a:lnTo>
                    <a:cubicBezTo>
                      <a:pt x="1" y="1427"/>
                      <a:pt x="2" y="1450"/>
                      <a:pt x="8" y="1485"/>
                    </a:cubicBezTo>
                    <a:cubicBezTo>
                      <a:pt x="13" y="1512"/>
                      <a:pt x="18" y="1539"/>
                      <a:pt x="28" y="1568"/>
                    </a:cubicBezTo>
                    <a:cubicBezTo>
                      <a:pt x="36" y="1597"/>
                      <a:pt x="45" y="1623"/>
                      <a:pt x="58" y="1651"/>
                    </a:cubicBezTo>
                    <a:cubicBezTo>
                      <a:pt x="68" y="1680"/>
                      <a:pt x="84" y="1709"/>
                      <a:pt x="97" y="1736"/>
                    </a:cubicBezTo>
                    <a:cubicBezTo>
                      <a:pt x="114" y="1763"/>
                      <a:pt x="130" y="1791"/>
                      <a:pt x="147" y="1815"/>
                    </a:cubicBezTo>
                    <a:cubicBezTo>
                      <a:pt x="166" y="1841"/>
                      <a:pt x="186" y="1866"/>
                      <a:pt x="205" y="1887"/>
                    </a:cubicBezTo>
                    <a:cubicBezTo>
                      <a:pt x="225" y="1909"/>
                      <a:pt x="246" y="1932"/>
                      <a:pt x="268" y="1950"/>
                    </a:cubicBezTo>
                    <a:cubicBezTo>
                      <a:pt x="985" y="2589"/>
                      <a:pt x="1526" y="3998"/>
                      <a:pt x="1815" y="5982"/>
                    </a:cubicBezTo>
                    <a:lnTo>
                      <a:pt x="1815" y="1288"/>
                    </a:lnTo>
                    <a:cubicBezTo>
                      <a:pt x="1803" y="1280"/>
                      <a:pt x="1792" y="1269"/>
                      <a:pt x="1779" y="1260"/>
                    </a:cubicBezTo>
                    <a:cubicBezTo>
                      <a:pt x="1740" y="1226"/>
                      <a:pt x="1706" y="1183"/>
                      <a:pt x="1681" y="1132"/>
                    </a:cubicBezTo>
                    <a:cubicBezTo>
                      <a:pt x="1655" y="1082"/>
                      <a:pt x="1639" y="1026"/>
                      <a:pt x="1634" y="971"/>
                    </a:cubicBezTo>
                    <a:cubicBezTo>
                      <a:pt x="1628" y="915"/>
                      <a:pt x="1634" y="859"/>
                      <a:pt x="1648" y="809"/>
                    </a:cubicBezTo>
                    <a:cubicBezTo>
                      <a:pt x="1648" y="803"/>
                      <a:pt x="1650" y="800"/>
                      <a:pt x="1652" y="794"/>
                    </a:cubicBezTo>
                    <a:lnTo>
                      <a:pt x="361" y="48"/>
                    </a:lnTo>
                    <a:cubicBezTo>
                      <a:pt x="324" y="25"/>
                      <a:pt x="282" y="8"/>
                      <a:pt x="238" y="2"/>
                    </a:cubicBezTo>
                    <a:cubicBezTo>
                      <a:pt x="227" y="1"/>
                      <a:pt x="216" y="0"/>
                      <a:pt x="2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744660" y="2004294"/>
                <a:ext cx="51424" cy="28254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906" extrusionOk="0">
                    <a:moveTo>
                      <a:pt x="298" y="0"/>
                    </a:moveTo>
                    <a:cubicBezTo>
                      <a:pt x="241" y="0"/>
                      <a:pt x="205" y="19"/>
                      <a:pt x="201" y="19"/>
                    </a:cubicBezTo>
                    <a:cubicBezTo>
                      <a:pt x="201" y="19"/>
                      <a:pt x="201" y="19"/>
                      <a:pt x="201" y="19"/>
                    </a:cubicBezTo>
                    <a:cubicBezTo>
                      <a:pt x="133" y="57"/>
                      <a:pt x="67" y="96"/>
                      <a:pt x="1" y="134"/>
                    </a:cubicBezTo>
                    <a:cubicBezTo>
                      <a:pt x="31" y="117"/>
                      <a:pt x="66" y="111"/>
                      <a:pt x="101" y="111"/>
                    </a:cubicBezTo>
                    <a:cubicBezTo>
                      <a:pt x="112" y="111"/>
                      <a:pt x="122" y="111"/>
                      <a:pt x="132" y="112"/>
                    </a:cubicBezTo>
                    <a:cubicBezTo>
                      <a:pt x="175" y="119"/>
                      <a:pt x="218" y="138"/>
                      <a:pt x="255" y="159"/>
                    </a:cubicBezTo>
                    <a:lnTo>
                      <a:pt x="1546" y="906"/>
                    </a:lnTo>
                    <a:cubicBezTo>
                      <a:pt x="1554" y="885"/>
                      <a:pt x="1561" y="865"/>
                      <a:pt x="1569" y="848"/>
                    </a:cubicBezTo>
                    <a:cubicBezTo>
                      <a:pt x="1581" y="827"/>
                      <a:pt x="1592" y="805"/>
                      <a:pt x="1607" y="785"/>
                    </a:cubicBezTo>
                    <a:cubicBezTo>
                      <a:pt x="1620" y="769"/>
                      <a:pt x="1634" y="750"/>
                      <a:pt x="1648" y="735"/>
                    </a:cubicBezTo>
                    <a:lnTo>
                      <a:pt x="457" y="46"/>
                    </a:lnTo>
                    <a:cubicBezTo>
                      <a:pt x="395" y="11"/>
                      <a:pt x="340" y="0"/>
                      <a:pt x="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558925" y="1562568"/>
                <a:ext cx="64023" cy="66767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2141" extrusionOk="0">
                    <a:moveTo>
                      <a:pt x="926" y="0"/>
                    </a:moveTo>
                    <a:cubicBezTo>
                      <a:pt x="800" y="0"/>
                      <a:pt x="664" y="62"/>
                      <a:pt x="553" y="138"/>
                    </a:cubicBezTo>
                    <a:cubicBezTo>
                      <a:pt x="392" y="250"/>
                      <a:pt x="285" y="395"/>
                      <a:pt x="195" y="550"/>
                    </a:cubicBezTo>
                    <a:cubicBezTo>
                      <a:pt x="106" y="704"/>
                      <a:pt x="34" y="869"/>
                      <a:pt x="18" y="1065"/>
                    </a:cubicBezTo>
                    <a:cubicBezTo>
                      <a:pt x="1" y="1259"/>
                      <a:pt x="41" y="1482"/>
                      <a:pt x="195" y="1572"/>
                    </a:cubicBezTo>
                    <a:cubicBezTo>
                      <a:pt x="523" y="1761"/>
                      <a:pt x="852" y="1952"/>
                      <a:pt x="1178" y="2140"/>
                    </a:cubicBezTo>
                    <a:lnTo>
                      <a:pt x="1181" y="2136"/>
                    </a:lnTo>
                    <a:cubicBezTo>
                      <a:pt x="1129" y="2104"/>
                      <a:pt x="1085" y="2057"/>
                      <a:pt x="1054" y="2004"/>
                    </a:cubicBezTo>
                    <a:cubicBezTo>
                      <a:pt x="991" y="1896"/>
                      <a:pt x="990" y="1765"/>
                      <a:pt x="1004" y="1640"/>
                    </a:cubicBezTo>
                    <a:cubicBezTo>
                      <a:pt x="1023" y="1485"/>
                      <a:pt x="1069" y="1338"/>
                      <a:pt x="1136" y="1200"/>
                    </a:cubicBezTo>
                    <a:cubicBezTo>
                      <a:pt x="1205" y="1062"/>
                      <a:pt x="1299" y="933"/>
                      <a:pt x="1407" y="823"/>
                    </a:cubicBezTo>
                    <a:cubicBezTo>
                      <a:pt x="1493" y="734"/>
                      <a:pt x="1589" y="660"/>
                      <a:pt x="1706" y="611"/>
                    </a:cubicBezTo>
                    <a:cubicBezTo>
                      <a:pt x="1769" y="585"/>
                      <a:pt x="1837" y="565"/>
                      <a:pt x="1903" y="565"/>
                    </a:cubicBezTo>
                    <a:cubicBezTo>
                      <a:pt x="1928" y="565"/>
                      <a:pt x="1953" y="568"/>
                      <a:pt x="1977" y="575"/>
                    </a:cubicBezTo>
                    <a:cubicBezTo>
                      <a:pt x="2003" y="580"/>
                      <a:pt x="2026" y="591"/>
                      <a:pt x="2049" y="603"/>
                    </a:cubicBezTo>
                    <a:lnTo>
                      <a:pt x="2052" y="601"/>
                    </a:lnTo>
                    <a:lnTo>
                      <a:pt x="1082" y="40"/>
                    </a:lnTo>
                    <a:cubicBezTo>
                      <a:pt x="1034" y="12"/>
                      <a:pt x="981" y="0"/>
                      <a:pt x="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1421735" y="2642607"/>
                <a:ext cx="265977" cy="129231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4144" extrusionOk="0">
                    <a:moveTo>
                      <a:pt x="5369" y="0"/>
                    </a:moveTo>
                    <a:lnTo>
                      <a:pt x="3077" y="1323"/>
                    </a:lnTo>
                    <a:lnTo>
                      <a:pt x="1" y="3100"/>
                    </a:lnTo>
                    <a:cubicBezTo>
                      <a:pt x="409" y="3282"/>
                      <a:pt x="821" y="3456"/>
                      <a:pt x="1237" y="3616"/>
                    </a:cubicBezTo>
                    <a:cubicBezTo>
                      <a:pt x="1742" y="3789"/>
                      <a:pt x="2250" y="3924"/>
                      <a:pt x="2755" y="4014"/>
                    </a:cubicBezTo>
                    <a:cubicBezTo>
                      <a:pt x="3093" y="4075"/>
                      <a:pt x="3437" y="4115"/>
                      <a:pt x="3766" y="4132"/>
                    </a:cubicBezTo>
                    <a:cubicBezTo>
                      <a:pt x="3899" y="4140"/>
                      <a:pt x="4035" y="4144"/>
                      <a:pt x="4168" y="4144"/>
                    </a:cubicBezTo>
                    <a:cubicBezTo>
                      <a:pt x="4254" y="4144"/>
                      <a:pt x="4340" y="4142"/>
                      <a:pt x="4423" y="4139"/>
                    </a:cubicBezTo>
                    <a:cubicBezTo>
                      <a:pt x="4636" y="4132"/>
                      <a:pt x="4854" y="4113"/>
                      <a:pt x="5058" y="4089"/>
                    </a:cubicBezTo>
                    <a:cubicBezTo>
                      <a:pt x="5192" y="4070"/>
                      <a:pt x="5333" y="4050"/>
                      <a:pt x="5464" y="4026"/>
                    </a:cubicBezTo>
                    <a:cubicBezTo>
                      <a:pt x="5594" y="4003"/>
                      <a:pt x="5730" y="3974"/>
                      <a:pt x="5856" y="3944"/>
                    </a:cubicBezTo>
                    <a:cubicBezTo>
                      <a:pt x="5981" y="3912"/>
                      <a:pt x="6111" y="3879"/>
                      <a:pt x="6231" y="3843"/>
                    </a:cubicBezTo>
                    <a:cubicBezTo>
                      <a:pt x="6352" y="3807"/>
                      <a:pt x="6476" y="3767"/>
                      <a:pt x="6591" y="3728"/>
                    </a:cubicBezTo>
                    <a:cubicBezTo>
                      <a:pt x="6706" y="3688"/>
                      <a:pt x="6824" y="3645"/>
                      <a:pt x="6934" y="3602"/>
                    </a:cubicBezTo>
                    <a:cubicBezTo>
                      <a:pt x="7044" y="3558"/>
                      <a:pt x="7157" y="3512"/>
                      <a:pt x="7261" y="3466"/>
                    </a:cubicBezTo>
                    <a:cubicBezTo>
                      <a:pt x="7366" y="3423"/>
                      <a:pt x="7473" y="3376"/>
                      <a:pt x="7571" y="3328"/>
                    </a:cubicBezTo>
                    <a:cubicBezTo>
                      <a:pt x="7670" y="3282"/>
                      <a:pt x="7773" y="3234"/>
                      <a:pt x="7866" y="3188"/>
                    </a:cubicBezTo>
                    <a:cubicBezTo>
                      <a:pt x="7959" y="3140"/>
                      <a:pt x="8057" y="3091"/>
                      <a:pt x="8146" y="3045"/>
                    </a:cubicBezTo>
                    <a:cubicBezTo>
                      <a:pt x="8235" y="3001"/>
                      <a:pt x="8329" y="2950"/>
                      <a:pt x="8414" y="2904"/>
                    </a:cubicBezTo>
                    <a:cubicBezTo>
                      <a:pt x="8451" y="2886"/>
                      <a:pt x="8488" y="2864"/>
                      <a:pt x="8526" y="2844"/>
                    </a:cubicBezTo>
                    <a:lnTo>
                      <a:pt x="8529" y="2843"/>
                    </a:lnTo>
                    <a:cubicBezTo>
                      <a:pt x="8483" y="2771"/>
                      <a:pt x="8437" y="2700"/>
                      <a:pt x="8384" y="2631"/>
                    </a:cubicBezTo>
                    <a:cubicBezTo>
                      <a:pt x="8271" y="2472"/>
                      <a:pt x="8149" y="2322"/>
                      <a:pt x="8013" y="2170"/>
                    </a:cubicBezTo>
                    <a:cubicBezTo>
                      <a:pt x="7877" y="2017"/>
                      <a:pt x="7735" y="1871"/>
                      <a:pt x="7583" y="1725"/>
                    </a:cubicBezTo>
                    <a:cubicBezTo>
                      <a:pt x="7354" y="1507"/>
                      <a:pt x="7114" y="1298"/>
                      <a:pt x="6857" y="1090"/>
                    </a:cubicBezTo>
                    <a:cubicBezTo>
                      <a:pt x="6601" y="883"/>
                      <a:pt x="6338" y="683"/>
                      <a:pt x="6062" y="483"/>
                    </a:cubicBezTo>
                    <a:cubicBezTo>
                      <a:pt x="5836" y="321"/>
                      <a:pt x="5606" y="158"/>
                      <a:pt x="5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1040662" y="2339308"/>
                <a:ext cx="673440" cy="391933"/>
              </a:xfrm>
              <a:custGeom>
                <a:avLst/>
                <a:gdLst/>
                <a:ahLst/>
                <a:cxnLst/>
                <a:rect l="l" t="t" r="r" b="b"/>
                <a:pathLst>
                  <a:path w="21595" h="12568" extrusionOk="0">
                    <a:moveTo>
                      <a:pt x="1342" y="1"/>
                    </a:moveTo>
                    <a:cubicBezTo>
                      <a:pt x="1214" y="1"/>
                      <a:pt x="1096" y="3"/>
                      <a:pt x="971" y="6"/>
                    </a:cubicBezTo>
                    <a:cubicBezTo>
                      <a:pt x="849" y="11"/>
                      <a:pt x="732" y="18"/>
                      <a:pt x="614" y="25"/>
                    </a:cubicBezTo>
                    <a:cubicBezTo>
                      <a:pt x="557" y="544"/>
                      <a:pt x="450" y="1064"/>
                      <a:pt x="294" y="1565"/>
                    </a:cubicBezTo>
                    <a:cubicBezTo>
                      <a:pt x="213" y="1822"/>
                      <a:pt x="118" y="2074"/>
                      <a:pt x="0" y="2318"/>
                    </a:cubicBezTo>
                    <a:cubicBezTo>
                      <a:pt x="85" y="2299"/>
                      <a:pt x="163" y="2285"/>
                      <a:pt x="249" y="2271"/>
                    </a:cubicBezTo>
                    <a:cubicBezTo>
                      <a:pt x="334" y="2256"/>
                      <a:pt x="414" y="2243"/>
                      <a:pt x="501" y="2233"/>
                    </a:cubicBezTo>
                    <a:cubicBezTo>
                      <a:pt x="587" y="2222"/>
                      <a:pt x="667" y="2213"/>
                      <a:pt x="755" y="2204"/>
                    </a:cubicBezTo>
                    <a:cubicBezTo>
                      <a:pt x="841" y="2197"/>
                      <a:pt x="925" y="2190"/>
                      <a:pt x="1012" y="2184"/>
                    </a:cubicBezTo>
                    <a:cubicBezTo>
                      <a:pt x="1100" y="2179"/>
                      <a:pt x="1184" y="2176"/>
                      <a:pt x="1271" y="2171"/>
                    </a:cubicBezTo>
                    <a:cubicBezTo>
                      <a:pt x="1368" y="2168"/>
                      <a:pt x="1459" y="2166"/>
                      <a:pt x="1552" y="2166"/>
                    </a:cubicBezTo>
                    <a:cubicBezTo>
                      <a:pt x="1588" y="2166"/>
                      <a:pt x="1624" y="2166"/>
                      <a:pt x="1661" y="2167"/>
                    </a:cubicBezTo>
                    <a:cubicBezTo>
                      <a:pt x="1793" y="2167"/>
                      <a:pt x="1918" y="2170"/>
                      <a:pt x="2049" y="2177"/>
                    </a:cubicBezTo>
                    <a:cubicBezTo>
                      <a:pt x="2181" y="2183"/>
                      <a:pt x="2305" y="2192"/>
                      <a:pt x="2436" y="2203"/>
                    </a:cubicBezTo>
                    <a:cubicBezTo>
                      <a:pt x="2565" y="2213"/>
                      <a:pt x="2689" y="2226"/>
                      <a:pt x="2818" y="2242"/>
                    </a:cubicBezTo>
                    <a:cubicBezTo>
                      <a:pt x="3012" y="2265"/>
                      <a:pt x="3196" y="2292"/>
                      <a:pt x="3386" y="2325"/>
                    </a:cubicBezTo>
                    <a:cubicBezTo>
                      <a:pt x="3576" y="2357"/>
                      <a:pt x="3757" y="2393"/>
                      <a:pt x="3942" y="2433"/>
                    </a:cubicBezTo>
                    <a:cubicBezTo>
                      <a:pt x="4126" y="2472"/>
                      <a:pt x="4305" y="2515"/>
                      <a:pt x="4484" y="2562"/>
                    </a:cubicBezTo>
                    <a:cubicBezTo>
                      <a:pt x="4806" y="2644"/>
                      <a:pt x="5108" y="2736"/>
                      <a:pt x="5413" y="2837"/>
                    </a:cubicBezTo>
                    <a:cubicBezTo>
                      <a:pt x="5579" y="3199"/>
                      <a:pt x="5734" y="3566"/>
                      <a:pt x="5878" y="3940"/>
                    </a:cubicBezTo>
                    <a:cubicBezTo>
                      <a:pt x="6034" y="4348"/>
                      <a:pt x="6174" y="4758"/>
                      <a:pt x="6300" y="5176"/>
                    </a:cubicBezTo>
                    <a:cubicBezTo>
                      <a:pt x="6353" y="5423"/>
                      <a:pt x="6404" y="5672"/>
                      <a:pt x="6448" y="5924"/>
                    </a:cubicBezTo>
                    <a:cubicBezTo>
                      <a:pt x="8884" y="7330"/>
                      <a:pt x="11011" y="8559"/>
                      <a:pt x="13447" y="9961"/>
                    </a:cubicBezTo>
                    <a:cubicBezTo>
                      <a:pt x="13760" y="10142"/>
                      <a:pt x="14077" y="10323"/>
                      <a:pt x="14390" y="10507"/>
                    </a:cubicBezTo>
                    <a:cubicBezTo>
                      <a:pt x="14695" y="10687"/>
                      <a:pt x="15000" y="10865"/>
                      <a:pt x="15297" y="11046"/>
                    </a:cubicBezTo>
                    <a:lnTo>
                      <a:pt x="17589" y="9723"/>
                    </a:lnTo>
                    <a:cubicBezTo>
                      <a:pt x="17825" y="9883"/>
                      <a:pt x="18056" y="10043"/>
                      <a:pt x="18282" y="10206"/>
                    </a:cubicBezTo>
                    <a:cubicBezTo>
                      <a:pt x="18558" y="10405"/>
                      <a:pt x="18821" y="10606"/>
                      <a:pt x="19077" y="10812"/>
                    </a:cubicBezTo>
                    <a:cubicBezTo>
                      <a:pt x="19334" y="11020"/>
                      <a:pt x="19574" y="11229"/>
                      <a:pt x="19803" y="11449"/>
                    </a:cubicBezTo>
                    <a:cubicBezTo>
                      <a:pt x="19955" y="11595"/>
                      <a:pt x="20097" y="11742"/>
                      <a:pt x="20233" y="11891"/>
                    </a:cubicBezTo>
                    <a:cubicBezTo>
                      <a:pt x="20369" y="12045"/>
                      <a:pt x="20491" y="12196"/>
                      <a:pt x="20604" y="12354"/>
                    </a:cubicBezTo>
                    <a:cubicBezTo>
                      <a:pt x="20657" y="12426"/>
                      <a:pt x="20703" y="12495"/>
                      <a:pt x="20747" y="12567"/>
                    </a:cubicBezTo>
                    <a:cubicBezTo>
                      <a:pt x="20766" y="12557"/>
                      <a:pt x="20786" y="12548"/>
                      <a:pt x="20803" y="12537"/>
                    </a:cubicBezTo>
                    <a:cubicBezTo>
                      <a:pt x="20818" y="12528"/>
                      <a:pt x="20832" y="12521"/>
                      <a:pt x="20845" y="12512"/>
                    </a:cubicBezTo>
                    <a:cubicBezTo>
                      <a:pt x="20870" y="12498"/>
                      <a:pt x="20895" y="12481"/>
                      <a:pt x="20920" y="12465"/>
                    </a:cubicBezTo>
                    <a:cubicBezTo>
                      <a:pt x="20974" y="12431"/>
                      <a:pt x="21031" y="12395"/>
                      <a:pt x="21078" y="12362"/>
                    </a:cubicBezTo>
                    <a:cubicBezTo>
                      <a:pt x="21127" y="12328"/>
                      <a:pt x="21176" y="12292"/>
                      <a:pt x="21219" y="12261"/>
                    </a:cubicBezTo>
                    <a:cubicBezTo>
                      <a:pt x="21261" y="12228"/>
                      <a:pt x="21304" y="12193"/>
                      <a:pt x="21340" y="12162"/>
                    </a:cubicBezTo>
                    <a:cubicBezTo>
                      <a:pt x="21377" y="12131"/>
                      <a:pt x="21412" y="12097"/>
                      <a:pt x="21440" y="12064"/>
                    </a:cubicBezTo>
                    <a:cubicBezTo>
                      <a:pt x="21470" y="12032"/>
                      <a:pt x="21496" y="11998"/>
                      <a:pt x="21516" y="11966"/>
                    </a:cubicBezTo>
                    <a:cubicBezTo>
                      <a:pt x="21537" y="11933"/>
                      <a:pt x="21555" y="11899"/>
                      <a:pt x="21568" y="11866"/>
                    </a:cubicBezTo>
                    <a:cubicBezTo>
                      <a:pt x="21580" y="11831"/>
                      <a:pt x="21587" y="11795"/>
                      <a:pt x="21591" y="11759"/>
                    </a:cubicBezTo>
                    <a:cubicBezTo>
                      <a:pt x="21594" y="11723"/>
                      <a:pt x="21593" y="11683"/>
                      <a:pt x="21585" y="11646"/>
                    </a:cubicBezTo>
                    <a:cubicBezTo>
                      <a:pt x="21578" y="11608"/>
                      <a:pt x="21568" y="11565"/>
                      <a:pt x="21550" y="11523"/>
                    </a:cubicBezTo>
                    <a:cubicBezTo>
                      <a:pt x="21532" y="11482"/>
                      <a:pt x="21508" y="11436"/>
                      <a:pt x="21481" y="11391"/>
                    </a:cubicBezTo>
                    <a:cubicBezTo>
                      <a:pt x="21437" y="11322"/>
                      <a:pt x="21383" y="11244"/>
                      <a:pt x="21318" y="11168"/>
                    </a:cubicBezTo>
                    <a:cubicBezTo>
                      <a:pt x="21253" y="11091"/>
                      <a:pt x="21173" y="11004"/>
                      <a:pt x="21084" y="10917"/>
                    </a:cubicBezTo>
                    <a:cubicBezTo>
                      <a:pt x="20953" y="10786"/>
                      <a:pt x="20793" y="10639"/>
                      <a:pt x="20615" y="10487"/>
                    </a:cubicBezTo>
                    <a:cubicBezTo>
                      <a:pt x="20349" y="10258"/>
                      <a:pt x="20039" y="10009"/>
                      <a:pt x="19696" y="9744"/>
                    </a:cubicBezTo>
                    <a:cubicBezTo>
                      <a:pt x="19350" y="9443"/>
                      <a:pt x="18967" y="9147"/>
                      <a:pt x="18565" y="8855"/>
                    </a:cubicBezTo>
                    <a:cubicBezTo>
                      <a:pt x="18283" y="8652"/>
                      <a:pt x="17991" y="8451"/>
                      <a:pt x="17692" y="8253"/>
                    </a:cubicBezTo>
                    <a:cubicBezTo>
                      <a:pt x="17513" y="8133"/>
                      <a:pt x="17326" y="8033"/>
                      <a:pt x="17139" y="7964"/>
                    </a:cubicBezTo>
                    <a:cubicBezTo>
                      <a:pt x="17057" y="7934"/>
                      <a:pt x="16969" y="7908"/>
                      <a:pt x="16886" y="7892"/>
                    </a:cubicBezTo>
                    <a:cubicBezTo>
                      <a:pt x="16804" y="7875"/>
                      <a:pt x="16718" y="7865"/>
                      <a:pt x="16636" y="7865"/>
                    </a:cubicBezTo>
                    <a:cubicBezTo>
                      <a:pt x="16630" y="7864"/>
                      <a:pt x="16624" y="7864"/>
                      <a:pt x="16618" y="7864"/>
                    </a:cubicBezTo>
                    <a:cubicBezTo>
                      <a:pt x="16543" y="7864"/>
                      <a:pt x="16465" y="7873"/>
                      <a:pt x="16394" y="7886"/>
                    </a:cubicBezTo>
                    <a:cubicBezTo>
                      <a:pt x="16365" y="7892"/>
                      <a:pt x="16337" y="7899"/>
                      <a:pt x="16305" y="7906"/>
                    </a:cubicBezTo>
                    <a:cubicBezTo>
                      <a:pt x="16302" y="7906"/>
                      <a:pt x="16301" y="7908"/>
                      <a:pt x="16296" y="7911"/>
                    </a:cubicBezTo>
                    <a:cubicBezTo>
                      <a:pt x="16265" y="7926"/>
                      <a:pt x="16233" y="7942"/>
                      <a:pt x="16203" y="7961"/>
                    </a:cubicBezTo>
                    <a:cubicBezTo>
                      <a:pt x="16173" y="7977"/>
                      <a:pt x="16140" y="7997"/>
                      <a:pt x="16109" y="8014"/>
                    </a:cubicBezTo>
                    <a:cubicBezTo>
                      <a:pt x="16048" y="8051"/>
                      <a:pt x="15984" y="8092"/>
                      <a:pt x="15923" y="8129"/>
                    </a:cubicBezTo>
                    <a:cubicBezTo>
                      <a:pt x="15862" y="8166"/>
                      <a:pt x="15803" y="8202"/>
                      <a:pt x="15741" y="8237"/>
                    </a:cubicBezTo>
                    <a:cubicBezTo>
                      <a:pt x="15708" y="8253"/>
                      <a:pt x="15677" y="8270"/>
                      <a:pt x="15646" y="8286"/>
                    </a:cubicBezTo>
                    <a:cubicBezTo>
                      <a:pt x="15613" y="8302"/>
                      <a:pt x="15583" y="8316"/>
                      <a:pt x="15550" y="8329"/>
                    </a:cubicBezTo>
                    <a:cubicBezTo>
                      <a:pt x="15534" y="8336"/>
                      <a:pt x="15517" y="8343"/>
                      <a:pt x="15500" y="8349"/>
                    </a:cubicBezTo>
                    <a:lnTo>
                      <a:pt x="15452" y="8365"/>
                    </a:lnTo>
                    <a:cubicBezTo>
                      <a:pt x="15435" y="8369"/>
                      <a:pt x="15418" y="8375"/>
                      <a:pt x="15402" y="8379"/>
                    </a:cubicBezTo>
                    <a:cubicBezTo>
                      <a:pt x="15385" y="8385"/>
                      <a:pt x="15368" y="8388"/>
                      <a:pt x="15349" y="8391"/>
                    </a:cubicBezTo>
                    <a:cubicBezTo>
                      <a:pt x="15347" y="8391"/>
                      <a:pt x="15345" y="8394"/>
                      <a:pt x="15342" y="8394"/>
                    </a:cubicBezTo>
                    <a:cubicBezTo>
                      <a:pt x="15309" y="8408"/>
                      <a:pt x="15276" y="8422"/>
                      <a:pt x="15240" y="8435"/>
                    </a:cubicBezTo>
                    <a:cubicBezTo>
                      <a:pt x="15184" y="8457"/>
                      <a:pt x="15133" y="8471"/>
                      <a:pt x="15074" y="8481"/>
                    </a:cubicBezTo>
                    <a:cubicBezTo>
                      <a:pt x="15023" y="8491"/>
                      <a:pt x="14974" y="8496"/>
                      <a:pt x="14921" y="8496"/>
                    </a:cubicBezTo>
                    <a:cubicBezTo>
                      <a:pt x="14914" y="8496"/>
                      <a:pt x="14907" y="8496"/>
                      <a:pt x="14899" y="8496"/>
                    </a:cubicBezTo>
                    <a:cubicBezTo>
                      <a:pt x="14836" y="8496"/>
                      <a:pt x="14778" y="8488"/>
                      <a:pt x="14713" y="8473"/>
                    </a:cubicBezTo>
                    <a:cubicBezTo>
                      <a:pt x="14647" y="8457"/>
                      <a:pt x="14587" y="8435"/>
                      <a:pt x="14522" y="8407"/>
                    </a:cubicBezTo>
                    <a:cubicBezTo>
                      <a:pt x="14483" y="8388"/>
                      <a:pt x="14443" y="8368"/>
                      <a:pt x="14404" y="8345"/>
                    </a:cubicBezTo>
                    <a:cubicBezTo>
                      <a:pt x="14233" y="8245"/>
                      <a:pt x="14072" y="8152"/>
                      <a:pt x="13900" y="8054"/>
                    </a:cubicBezTo>
                    <a:cubicBezTo>
                      <a:pt x="11868" y="6880"/>
                      <a:pt x="9835" y="5707"/>
                      <a:pt x="7804" y="4533"/>
                    </a:cubicBezTo>
                    <a:cubicBezTo>
                      <a:pt x="7713" y="4482"/>
                      <a:pt x="7626" y="4418"/>
                      <a:pt x="7545" y="4345"/>
                    </a:cubicBezTo>
                    <a:cubicBezTo>
                      <a:pt x="7491" y="4295"/>
                      <a:pt x="7435" y="4237"/>
                      <a:pt x="7387" y="4177"/>
                    </a:cubicBezTo>
                    <a:cubicBezTo>
                      <a:pt x="7338" y="4119"/>
                      <a:pt x="7288" y="4050"/>
                      <a:pt x="7245" y="3983"/>
                    </a:cubicBezTo>
                    <a:cubicBezTo>
                      <a:pt x="7202" y="3917"/>
                      <a:pt x="7157" y="3838"/>
                      <a:pt x="7118" y="3767"/>
                    </a:cubicBezTo>
                    <a:cubicBezTo>
                      <a:pt x="7081" y="3698"/>
                      <a:pt x="7042" y="3615"/>
                      <a:pt x="7008" y="3541"/>
                    </a:cubicBezTo>
                    <a:cubicBezTo>
                      <a:pt x="6973" y="3465"/>
                      <a:pt x="6939" y="3383"/>
                      <a:pt x="6907" y="3307"/>
                    </a:cubicBezTo>
                    <a:cubicBezTo>
                      <a:pt x="6851" y="3175"/>
                      <a:pt x="6795" y="3030"/>
                      <a:pt x="6742" y="2895"/>
                    </a:cubicBezTo>
                    <a:cubicBezTo>
                      <a:pt x="6727" y="2864"/>
                      <a:pt x="6711" y="2833"/>
                      <a:pt x="6697" y="2803"/>
                    </a:cubicBezTo>
                    <a:cubicBezTo>
                      <a:pt x="6641" y="2689"/>
                      <a:pt x="6579" y="2571"/>
                      <a:pt x="6520" y="2462"/>
                    </a:cubicBezTo>
                    <a:cubicBezTo>
                      <a:pt x="6463" y="2354"/>
                      <a:pt x="6395" y="2233"/>
                      <a:pt x="6330" y="2128"/>
                    </a:cubicBezTo>
                    <a:cubicBezTo>
                      <a:pt x="6266" y="2025"/>
                      <a:pt x="6190" y="1910"/>
                      <a:pt x="6118" y="1811"/>
                    </a:cubicBezTo>
                    <a:cubicBezTo>
                      <a:pt x="6046" y="1711"/>
                      <a:pt x="5964" y="1604"/>
                      <a:pt x="5885" y="1513"/>
                    </a:cubicBezTo>
                    <a:cubicBezTo>
                      <a:pt x="5806" y="1421"/>
                      <a:pt x="5715" y="1323"/>
                      <a:pt x="5630" y="1240"/>
                    </a:cubicBezTo>
                    <a:cubicBezTo>
                      <a:pt x="5547" y="1154"/>
                      <a:pt x="5451" y="1069"/>
                      <a:pt x="5361" y="993"/>
                    </a:cubicBezTo>
                    <a:cubicBezTo>
                      <a:pt x="5226" y="880"/>
                      <a:pt x="5080" y="773"/>
                      <a:pt x="4937" y="681"/>
                    </a:cubicBezTo>
                    <a:cubicBezTo>
                      <a:pt x="4794" y="587"/>
                      <a:pt x="4644" y="502"/>
                      <a:pt x="4499" y="429"/>
                    </a:cubicBezTo>
                    <a:cubicBezTo>
                      <a:pt x="4346" y="387"/>
                      <a:pt x="4197" y="351"/>
                      <a:pt x="4046" y="317"/>
                    </a:cubicBezTo>
                    <a:cubicBezTo>
                      <a:pt x="3817" y="266"/>
                      <a:pt x="3600" y="222"/>
                      <a:pt x="3379" y="185"/>
                    </a:cubicBezTo>
                    <a:cubicBezTo>
                      <a:pt x="3159" y="144"/>
                      <a:pt x="2950" y="114"/>
                      <a:pt x="2736" y="90"/>
                    </a:cubicBezTo>
                    <a:cubicBezTo>
                      <a:pt x="2522" y="62"/>
                      <a:pt x="2325" y="44"/>
                      <a:pt x="2119" y="29"/>
                    </a:cubicBezTo>
                    <a:cubicBezTo>
                      <a:pt x="1984" y="19"/>
                      <a:pt x="1855" y="13"/>
                      <a:pt x="1724" y="8"/>
                    </a:cubicBezTo>
                    <a:cubicBezTo>
                      <a:pt x="1593" y="3"/>
                      <a:pt x="1470" y="1"/>
                      <a:pt x="13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"/>
              <p:cNvSpPr/>
              <p:nvPr/>
            </p:nvSpPr>
            <p:spPr>
              <a:xfrm>
                <a:off x="954343" y="2333071"/>
                <a:ext cx="772297" cy="446725"/>
              </a:xfrm>
              <a:custGeom>
                <a:avLst/>
                <a:gdLst/>
                <a:ahLst/>
                <a:cxnLst/>
                <a:rect l="l" t="t" r="r" b="b"/>
                <a:pathLst>
                  <a:path w="24765" h="14325" extrusionOk="0">
                    <a:moveTo>
                      <a:pt x="4023" y="1"/>
                    </a:moveTo>
                    <a:cubicBezTo>
                      <a:pt x="3946" y="1"/>
                      <a:pt x="3868" y="4"/>
                      <a:pt x="3792" y="5"/>
                    </a:cubicBezTo>
                    <a:cubicBezTo>
                      <a:pt x="3752" y="5"/>
                      <a:pt x="3713" y="6"/>
                      <a:pt x="3674" y="8"/>
                    </a:cubicBezTo>
                    <a:lnTo>
                      <a:pt x="3562" y="14"/>
                    </a:lnTo>
                    <a:cubicBezTo>
                      <a:pt x="3486" y="19"/>
                      <a:pt x="3412" y="22"/>
                      <a:pt x="3336" y="28"/>
                    </a:cubicBezTo>
                    <a:cubicBezTo>
                      <a:pt x="3290" y="32"/>
                      <a:pt x="3241" y="35"/>
                      <a:pt x="3195" y="37"/>
                    </a:cubicBezTo>
                    <a:cubicBezTo>
                      <a:pt x="3159" y="61"/>
                      <a:pt x="2456" y="439"/>
                      <a:pt x="2399" y="472"/>
                    </a:cubicBezTo>
                    <a:cubicBezTo>
                      <a:pt x="2284" y="537"/>
                      <a:pt x="2169" y="603"/>
                      <a:pt x="2054" y="669"/>
                    </a:cubicBezTo>
                    <a:cubicBezTo>
                      <a:pt x="1995" y="704"/>
                      <a:pt x="1937" y="737"/>
                      <a:pt x="1880" y="768"/>
                    </a:cubicBezTo>
                    <a:cubicBezTo>
                      <a:pt x="1822" y="801"/>
                      <a:pt x="1762" y="833"/>
                      <a:pt x="1705" y="869"/>
                    </a:cubicBezTo>
                    <a:cubicBezTo>
                      <a:pt x="1680" y="883"/>
                      <a:pt x="1654" y="899"/>
                      <a:pt x="1630" y="914"/>
                    </a:cubicBezTo>
                    <a:cubicBezTo>
                      <a:pt x="1571" y="945"/>
                      <a:pt x="1443" y="1019"/>
                      <a:pt x="1385" y="1053"/>
                    </a:cubicBezTo>
                    <a:cubicBezTo>
                      <a:pt x="1328" y="1086"/>
                      <a:pt x="1269" y="1121"/>
                      <a:pt x="1211" y="1155"/>
                    </a:cubicBezTo>
                    <a:cubicBezTo>
                      <a:pt x="1094" y="1221"/>
                      <a:pt x="978" y="1290"/>
                      <a:pt x="863" y="1356"/>
                    </a:cubicBezTo>
                    <a:cubicBezTo>
                      <a:pt x="805" y="1391"/>
                      <a:pt x="747" y="1423"/>
                      <a:pt x="690" y="1457"/>
                    </a:cubicBezTo>
                    <a:cubicBezTo>
                      <a:pt x="632" y="1489"/>
                      <a:pt x="573" y="1523"/>
                      <a:pt x="516" y="1558"/>
                    </a:cubicBezTo>
                    <a:cubicBezTo>
                      <a:pt x="399" y="1624"/>
                      <a:pt x="284" y="1693"/>
                      <a:pt x="166" y="1759"/>
                    </a:cubicBezTo>
                    <a:cubicBezTo>
                      <a:pt x="130" y="1779"/>
                      <a:pt x="97" y="1798"/>
                      <a:pt x="61" y="1816"/>
                    </a:cubicBezTo>
                    <a:cubicBezTo>
                      <a:pt x="56" y="1845"/>
                      <a:pt x="30" y="2012"/>
                      <a:pt x="25" y="2055"/>
                    </a:cubicBezTo>
                    <a:cubicBezTo>
                      <a:pt x="21" y="2077"/>
                      <a:pt x="18" y="2098"/>
                      <a:pt x="15" y="2120"/>
                    </a:cubicBezTo>
                    <a:cubicBezTo>
                      <a:pt x="12" y="2141"/>
                      <a:pt x="11" y="2166"/>
                      <a:pt x="8" y="2187"/>
                    </a:cubicBezTo>
                    <a:cubicBezTo>
                      <a:pt x="5" y="2229"/>
                      <a:pt x="1" y="2275"/>
                      <a:pt x="1" y="2320"/>
                    </a:cubicBezTo>
                    <a:cubicBezTo>
                      <a:pt x="1" y="2366"/>
                      <a:pt x="1" y="2412"/>
                      <a:pt x="4" y="2458"/>
                    </a:cubicBezTo>
                    <a:cubicBezTo>
                      <a:pt x="5" y="2495"/>
                      <a:pt x="7" y="2531"/>
                      <a:pt x="11" y="2570"/>
                    </a:cubicBezTo>
                    <a:cubicBezTo>
                      <a:pt x="12" y="2578"/>
                      <a:pt x="12" y="2588"/>
                      <a:pt x="14" y="2599"/>
                    </a:cubicBezTo>
                    <a:cubicBezTo>
                      <a:pt x="18" y="2645"/>
                      <a:pt x="25" y="2692"/>
                      <a:pt x="33" y="2739"/>
                    </a:cubicBezTo>
                    <a:cubicBezTo>
                      <a:pt x="35" y="2764"/>
                      <a:pt x="40" y="2788"/>
                      <a:pt x="44" y="2811"/>
                    </a:cubicBezTo>
                    <a:cubicBezTo>
                      <a:pt x="48" y="2837"/>
                      <a:pt x="54" y="2860"/>
                      <a:pt x="58" y="2886"/>
                    </a:cubicBezTo>
                    <a:cubicBezTo>
                      <a:pt x="70" y="2935"/>
                      <a:pt x="83" y="2982"/>
                      <a:pt x="97" y="3031"/>
                    </a:cubicBezTo>
                    <a:cubicBezTo>
                      <a:pt x="112" y="3080"/>
                      <a:pt x="126" y="3130"/>
                      <a:pt x="143" y="3181"/>
                    </a:cubicBezTo>
                    <a:cubicBezTo>
                      <a:pt x="162" y="3231"/>
                      <a:pt x="179" y="3283"/>
                      <a:pt x="201" y="3333"/>
                    </a:cubicBezTo>
                    <a:cubicBezTo>
                      <a:pt x="222" y="3383"/>
                      <a:pt x="244" y="3434"/>
                      <a:pt x="270" y="3486"/>
                    </a:cubicBezTo>
                    <a:cubicBezTo>
                      <a:pt x="294" y="3536"/>
                      <a:pt x="320" y="3591"/>
                      <a:pt x="349" y="3642"/>
                    </a:cubicBezTo>
                    <a:cubicBezTo>
                      <a:pt x="406" y="3749"/>
                      <a:pt x="468" y="3852"/>
                      <a:pt x="539" y="3960"/>
                    </a:cubicBezTo>
                    <a:cubicBezTo>
                      <a:pt x="573" y="4015"/>
                      <a:pt x="610" y="4068"/>
                      <a:pt x="651" y="4122"/>
                    </a:cubicBezTo>
                    <a:cubicBezTo>
                      <a:pt x="690" y="4176"/>
                      <a:pt x="731" y="4230"/>
                      <a:pt x="774" y="4286"/>
                    </a:cubicBezTo>
                    <a:cubicBezTo>
                      <a:pt x="828" y="4380"/>
                      <a:pt x="885" y="4478"/>
                      <a:pt x="947" y="4578"/>
                    </a:cubicBezTo>
                    <a:cubicBezTo>
                      <a:pt x="977" y="4629"/>
                      <a:pt x="1007" y="4679"/>
                      <a:pt x="1039" y="4733"/>
                    </a:cubicBezTo>
                    <a:cubicBezTo>
                      <a:pt x="1071" y="4785"/>
                      <a:pt x="1104" y="4841"/>
                      <a:pt x="1135" y="4897"/>
                    </a:cubicBezTo>
                    <a:cubicBezTo>
                      <a:pt x="1170" y="4952"/>
                      <a:pt x="1201" y="5008"/>
                      <a:pt x="1236" y="5066"/>
                    </a:cubicBezTo>
                    <a:cubicBezTo>
                      <a:pt x="1252" y="5094"/>
                      <a:pt x="1270" y="5123"/>
                      <a:pt x="1286" y="5152"/>
                    </a:cubicBezTo>
                    <a:cubicBezTo>
                      <a:pt x="1305" y="5181"/>
                      <a:pt x="1321" y="5209"/>
                      <a:pt x="1338" y="5240"/>
                    </a:cubicBezTo>
                    <a:cubicBezTo>
                      <a:pt x="1372" y="5301"/>
                      <a:pt x="1408" y="5360"/>
                      <a:pt x="1443" y="5422"/>
                    </a:cubicBezTo>
                    <a:cubicBezTo>
                      <a:pt x="1477" y="5482"/>
                      <a:pt x="1513" y="5546"/>
                      <a:pt x="1549" y="5610"/>
                    </a:cubicBezTo>
                    <a:cubicBezTo>
                      <a:pt x="1566" y="5642"/>
                      <a:pt x="1585" y="5674"/>
                      <a:pt x="1602" y="5705"/>
                    </a:cubicBezTo>
                    <a:cubicBezTo>
                      <a:pt x="1618" y="5738"/>
                      <a:pt x="1637" y="5769"/>
                      <a:pt x="1654" y="5800"/>
                    </a:cubicBezTo>
                    <a:cubicBezTo>
                      <a:pt x="1690" y="5865"/>
                      <a:pt x="1729" y="5934"/>
                      <a:pt x="1765" y="6000"/>
                    </a:cubicBezTo>
                    <a:lnTo>
                      <a:pt x="1818" y="6098"/>
                    </a:lnTo>
                    <a:cubicBezTo>
                      <a:pt x="1837" y="6129"/>
                      <a:pt x="1854" y="6164"/>
                      <a:pt x="1873" y="6198"/>
                    </a:cubicBezTo>
                    <a:cubicBezTo>
                      <a:pt x="1910" y="6266"/>
                      <a:pt x="1947" y="6335"/>
                      <a:pt x="1982" y="6401"/>
                    </a:cubicBezTo>
                    <a:cubicBezTo>
                      <a:pt x="1998" y="6433"/>
                      <a:pt x="2016" y="6466"/>
                      <a:pt x="2034" y="6500"/>
                    </a:cubicBezTo>
                    <a:lnTo>
                      <a:pt x="2088" y="6602"/>
                    </a:lnTo>
                    <a:lnTo>
                      <a:pt x="2142" y="6704"/>
                    </a:lnTo>
                    <a:cubicBezTo>
                      <a:pt x="2160" y="6738"/>
                      <a:pt x="2176" y="6769"/>
                      <a:pt x="2193" y="6804"/>
                    </a:cubicBezTo>
                    <a:cubicBezTo>
                      <a:pt x="2228" y="6870"/>
                      <a:pt x="2386" y="7126"/>
                      <a:pt x="2422" y="7190"/>
                    </a:cubicBezTo>
                    <a:cubicBezTo>
                      <a:pt x="2431" y="7202"/>
                      <a:pt x="2438" y="7215"/>
                      <a:pt x="2448" y="7228"/>
                    </a:cubicBezTo>
                    <a:cubicBezTo>
                      <a:pt x="2494" y="7300"/>
                      <a:pt x="2543" y="7373"/>
                      <a:pt x="2592" y="7445"/>
                    </a:cubicBezTo>
                    <a:cubicBezTo>
                      <a:pt x="2616" y="7481"/>
                      <a:pt x="2642" y="7517"/>
                      <a:pt x="2665" y="7553"/>
                    </a:cubicBezTo>
                    <a:cubicBezTo>
                      <a:pt x="2689" y="7589"/>
                      <a:pt x="2714" y="7623"/>
                      <a:pt x="2738" y="7659"/>
                    </a:cubicBezTo>
                    <a:cubicBezTo>
                      <a:pt x="2764" y="7695"/>
                      <a:pt x="2790" y="7731"/>
                      <a:pt x="2816" y="7767"/>
                    </a:cubicBezTo>
                    <a:cubicBezTo>
                      <a:pt x="2843" y="7801"/>
                      <a:pt x="2868" y="7834"/>
                      <a:pt x="2895" y="7870"/>
                    </a:cubicBezTo>
                    <a:cubicBezTo>
                      <a:pt x="2922" y="7906"/>
                      <a:pt x="2951" y="7942"/>
                      <a:pt x="2977" y="7977"/>
                    </a:cubicBezTo>
                    <a:cubicBezTo>
                      <a:pt x="2991" y="7996"/>
                      <a:pt x="3004" y="8011"/>
                      <a:pt x="3019" y="8027"/>
                    </a:cubicBezTo>
                    <a:cubicBezTo>
                      <a:pt x="3033" y="8043"/>
                      <a:pt x="3047" y="8060"/>
                      <a:pt x="3062" y="8077"/>
                    </a:cubicBezTo>
                    <a:cubicBezTo>
                      <a:pt x="3090" y="8112"/>
                      <a:pt x="3123" y="8146"/>
                      <a:pt x="3152" y="8178"/>
                    </a:cubicBezTo>
                    <a:cubicBezTo>
                      <a:pt x="3168" y="8194"/>
                      <a:pt x="3182" y="8208"/>
                      <a:pt x="3197" y="8226"/>
                    </a:cubicBezTo>
                    <a:cubicBezTo>
                      <a:pt x="3213" y="8240"/>
                      <a:pt x="3227" y="8256"/>
                      <a:pt x="3243" y="8272"/>
                    </a:cubicBezTo>
                    <a:cubicBezTo>
                      <a:pt x="3276" y="8305"/>
                      <a:pt x="3308" y="8335"/>
                      <a:pt x="3339" y="8364"/>
                    </a:cubicBezTo>
                    <a:cubicBezTo>
                      <a:pt x="3355" y="8378"/>
                      <a:pt x="3369" y="8391"/>
                      <a:pt x="3385" y="8405"/>
                    </a:cubicBezTo>
                    <a:cubicBezTo>
                      <a:pt x="3400" y="8420"/>
                      <a:pt x="3415" y="8431"/>
                      <a:pt x="3433" y="8445"/>
                    </a:cubicBezTo>
                    <a:cubicBezTo>
                      <a:pt x="3463" y="8474"/>
                      <a:pt x="3496" y="8500"/>
                      <a:pt x="3527" y="8525"/>
                    </a:cubicBezTo>
                    <a:cubicBezTo>
                      <a:pt x="3558" y="8550"/>
                      <a:pt x="3591" y="8573"/>
                      <a:pt x="3621" y="8595"/>
                    </a:cubicBezTo>
                    <a:cubicBezTo>
                      <a:pt x="3684" y="8640"/>
                      <a:pt x="3746" y="8680"/>
                      <a:pt x="3808" y="8716"/>
                    </a:cubicBezTo>
                    <a:lnTo>
                      <a:pt x="4522" y="9128"/>
                    </a:lnTo>
                    <a:lnTo>
                      <a:pt x="4699" y="9229"/>
                    </a:lnTo>
                    <a:cubicBezTo>
                      <a:pt x="4715" y="9239"/>
                      <a:pt x="4729" y="9248"/>
                      <a:pt x="4745" y="9256"/>
                    </a:cubicBezTo>
                    <a:lnTo>
                      <a:pt x="4793" y="9284"/>
                    </a:lnTo>
                    <a:lnTo>
                      <a:pt x="9904" y="12234"/>
                    </a:lnTo>
                    <a:cubicBezTo>
                      <a:pt x="10069" y="12330"/>
                      <a:pt x="10237" y="12426"/>
                      <a:pt x="10411" y="12527"/>
                    </a:cubicBezTo>
                    <a:cubicBezTo>
                      <a:pt x="10447" y="12549"/>
                      <a:pt x="10486" y="12569"/>
                      <a:pt x="10522" y="12586"/>
                    </a:cubicBezTo>
                    <a:cubicBezTo>
                      <a:pt x="10559" y="12605"/>
                      <a:pt x="10595" y="12620"/>
                      <a:pt x="10630" y="12635"/>
                    </a:cubicBezTo>
                    <a:cubicBezTo>
                      <a:pt x="10647" y="12642"/>
                      <a:pt x="10663" y="12649"/>
                      <a:pt x="10681" y="12655"/>
                    </a:cubicBezTo>
                    <a:cubicBezTo>
                      <a:pt x="10699" y="12661"/>
                      <a:pt x="10717" y="12665"/>
                      <a:pt x="10733" y="12671"/>
                    </a:cubicBezTo>
                    <a:cubicBezTo>
                      <a:pt x="10768" y="12682"/>
                      <a:pt x="10798" y="12689"/>
                      <a:pt x="10828" y="12694"/>
                    </a:cubicBezTo>
                    <a:cubicBezTo>
                      <a:pt x="10845" y="12698"/>
                      <a:pt x="10860" y="12700"/>
                      <a:pt x="10875" y="12701"/>
                    </a:cubicBezTo>
                    <a:cubicBezTo>
                      <a:pt x="10890" y="12704"/>
                      <a:pt x="10904" y="12705"/>
                      <a:pt x="10918" y="12705"/>
                    </a:cubicBezTo>
                    <a:cubicBezTo>
                      <a:pt x="10927" y="12706"/>
                      <a:pt x="10935" y="12706"/>
                      <a:pt x="10943" y="12706"/>
                    </a:cubicBezTo>
                    <a:cubicBezTo>
                      <a:pt x="10963" y="12706"/>
                      <a:pt x="10982" y="12705"/>
                      <a:pt x="11000" y="12704"/>
                    </a:cubicBezTo>
                    <a:cubicBezTo>
                      <a:pt x="11013" y="12704"/>
                      <a:pt x="11028" y="12701"/>
                      <a:pt x="11041" y="12700"/>
                    </a:cubicBezTo>
                    <a:cubicBezTo>
                      <a:pt x="11054" y="12698"/>
                      <a:pt x="11065" y="12694"/>
                      <a:pt x="11078" y="12692"/>
                    </a:cubicBezTo>
                    <a:cubicBezTo>
                      <a:pt x="11091" y="12691"/>
                      <a:pt x="11101" y="12687"/>
                      <a:pt x="11114" y="12684"/>
                    </a:cubicBezTo>
                    <a:cubicBezTo>
                      <a:pt x="11126" y="12679"/>
                      <a:pt x="11137" y="12677"/>
                      <a:pt x="11150" y="12672"/>
                    </a:cubicBezTo>
                    <a:cubicBezTo>
                      <a:pt x="11173" y="12665"/>
                      <a:pt x="11197" y="12656"/>
                      <a:pt x="11219" y="12646"/>
                    </a:cubicBezTo>
                    <a:cubicBezTo>
                      <a:pt x="11241" y="12636"/>
                      <a:pt x="11264" y="12626"/>
                      <a:pt x="11285" y="12613"/>
                    </a:cubicBezTo>
                    <a:cubicBezTo>
                      <a:pt x="11328" y="12590"/>
                      <a:pt x="11370" y="12563"/>
                      <a:pt x="11413" y="12536"/>
                    </a:cubicBezTo>
                    <a:cubicBezTo>
                      <a:pt x="11456" y="12510"/>
                      <a:pt x="11501" y="12481"/>
                      <a:pt x="11547" y="12452"/>
                    </a:cubicBezTo>
                    <a:cubicBezTo>
                      <a:pt x="11571" y="12438"/>
                      <a:pt x="11594" y="12423"/>
                      <a:pt x="11617" y="12411"/>
                    </a:cubicBezTo>
                    <a:cubicBezTo>
                      <a:pt x="11643" y="12398"/>
                      <a:pt x="11666" y="12385"/>
                      <a:pt x="11691" y="12373"/>
                    </a:cubicBezTo>
                    <a:cubicBezTo>
                      <a:pt x="11716" y="12360"/>
                      <a:pt x="11744" y="12347"/>
                      <a:pt x="11770" y="12337"/>
                    </a:cubicBezTo>
                    <a:cubicBezTo>
                      <a:pt x="11797" y="12326"/>
                      <a:pt x="11823" y="12316"/>
                      <a:pt x="11852" y="12306"/>
                    </a:cubicBezTo>
                    <a:cubicBezTo>
                      <a:pt x="11880" y="12297"/>
                      <a:pt x="11909" y="12288"/>
                      <a:pt x="11939" y="12281"/>
                    </a:cubicBezTo>
                    <a:cubicBezTo>
                      <a:pt x="11969" y="12274"/>
                      <a:pt x="12000" y="12268"/>
                      <a:pt x="12031" y="12262"/>
                    </a:cubicBezTo>
                    <a:cubicBezTo>
                      <a:pt x="12092" y="12252"/>
                      <a:pt x="12161" y="12248"/>
                      <a:pt x="12228" y="12248"/>
                    </a:cubicBezTo>
                    <a:cubicBezTo>
                      <a:pt x="12263" y="12248"/>
                      <a:pt x="12297" y="12251"/>
                      <a:pt x="12333" y="12254"/>
                    </a:cubicBezTo>
                    <a:cubicBezTo>
                      <a:pt x="12369" y="12258"/>
                      <a:pt x="12406" y="12261"/>
                      <a:pt x="12442" y="12267"/>
                    </a:cubicBezTo>
                    <a:cubicBezTo>
                      <a:pt x="12480" y="12273"/>
                      <a:pt x="12516" y="12280"/>
                      <a:pt x="12553" y="12287"/>
                    </a:cubicBezTo>
                    <a:cubicBezTo>
                      <a:pt x="12589" y="12294"/>
                      <a:pt x="12629" y="12303"/>
                      <a:pt x="12667" y="12313"/>
                    </a:cubicBezTo>
                    <a:cubicBezTo>
                      <a:pt x="12743" y="12333"/>
                      <a:pt x="12819" y="12359"/>
                      <a:pt x="12898" y="12388"/>
                    </a:cubicBezTo>
                    <a:cubicBezTo>
                      <a:pt x="13055" y="12445"/>
                      <a:pt x="13217" y="12517"/>
                      <a:pt x="13380" y="12599"/>
                    </a:cubicBezTo>
                    <a:cubicBezTo>
                      <a:pt x="13802" y="12812"/>
                      <a:pt x="14231" y="13016"/>
                      <a:pt x="14666" y="13214"/>
                    </a:cubicBezTo>
                    <a:cubicBezTo>
                      <a:pt x="15105" y="13411"/>
                      <a:pt x="15552" y="13599"/>
                      <a:pt x="16002" y="13775"/>
                    </a:cubicBezTo>
                    <a:cubicBezTo>
                      <a:pt x="16374" y="13901"/>
                      <a:pt x="16751" y="14009"/>
                      <a:pt x="17128" y="14095"/>
                    </a:cubicBezTo>
                    <a:cubicBezTo>
                      <a:pt x="17316" y="14139"/>
                      <a:pt x="17504" y="14175"/>
                      <a:pt x="17693" y="14208"/>
                    </a:cubicBezTo>
                    <a:cubicBezTo>
                      <a:pt x="17883" y="14238"/>
                      <a:pt x="18072" y="14264"/>
                      <a:pt x="18261" y="14282"/>
                    </a:cubicBezTo>
                    <a:cubicBezTo>
                      <a:pt x="18357" y="14292"/>
                      <a:pt x="18450" y="14301"/>
                      <a:pt x="18544" y="14307"/>
                    </a:cubicBezTo>
                    <a:cubicBezTo>
                      <a:pt x="18634" y="14314"/>
                      <a:pt x="18728" y="14317"/>
                      <a:pt x="18821" y="14321"/>
                    </a:cubicBezTo>
                    <a:cubicBezTo>
                      <a:pt x="18915" y="14323"/>
                      <a:pt x="19011" y="14324"/>
                      <a:pt x="19102" y="14324"/>
                    </a:cubicBezTo>
                    <a:cubicBezTo>
                      <a:pt x="19195" y="14324"/>
                      <a:pt x="19286" y="14323"/>
                      <a:pt x="19378" y="14318"/>
                    </a:cubicBezTo>
                    <a:cubicBezTo>
                      <a:pt x="19559" y="14311"/>
                      <a:pt x="19744" y="14297"/>
                      <a:pt x="19920" y="14280"/>
                    </a:cubicBezTo>
                    <a:cubicBezTo>
                      <a:pt x="19963" y="14275"/>
                      <a:pt x="20007" y="14271"/>
                      <a:pt x="20051" y="14265"/>
                    </a:cubicBezTo>
                    <a:cubicBezTo>
                      <a:pt x="20094" y="14259"/>
                      <a:pt x="20140" y="14252"/>
                      <a:pt x="20183" y="14246"/>
                    </a:cubicBezTo>
                    <a:cubicBezTo>
                      <a:pt x="20270" y="14235"/>
                      <a:pt x="20357" y="14221"/>
                      <a:pt x="20442" y="14206"/>
                    </a:cubicBezTo>
                    <a:cubicBezTo>
                      <a:pt x="20525" y="14192"/>
                      <a:pt x="20613" y="14175"/>
                      <a:pt x="20696" y="14157"/>
                    </a:cubicBezTo>
                    <a:cubicBezTo>
                      <a:pt x="20781" y="14139"/>
                      <a:pt x="20861" y="14121"/>
                      <a:pt x="20945" y="14101"/>
                    </a:cubicBezTo>
                    <a:cubicBezTo>
                      <a:pt x="21025" y="14081"/>
                      <a:pt x="21107" y="14060"/>
                      <a:pt x="21189" y="14038"/>
                    </a:cubicBezTo>
                    <a:lnTo>
                      <a:pt x="21307" y="14006"/>
                    </a:lnTo>
                    <a:cubicBezTo>
                      <a:pt x="21347" y="13993"/>
                      <a:pt x="21386" y="13983"/>
                      <a:pt x="21426" y="13970"/>
                    </a:cubicBezTo>
                    <a:cubicBezTo>
                      <a:pt x="21464" y="13959"/>
                      <a:pt x="21503" y="13947"/>
                      <a:pt x="21543" y="13934"/>
                    </a:cubicBezTo>
                    <a:cubicBezTo>
                      <a:pt x="21583" y="13922"/>
                      <a:pt x="21620" y="13909"/>
                      <a:pt x="21658" y="13897"/>
                    </a:cubicBezTo>
                    <a:cubicBezTo>
                      <a:pt x="21733" y="13871"/>
                      <a:pt x="21809" y="13844"/>
                      <a:pt x="21884" y="13818"/>
                    </a:cubicBezTo>
                    <a:cubicBezTo>
                      <a:pt x="21960" y="13791"/>
                      <a:pt x="22032" y="13765"/>
                      <a:pt x="22104" y="13736"/>
                    </a:cubicBezTo>
                    <a:cubicBezTo>
                      <a:pt x="22177" y="13707"/>
                      <a:pt x="22249" y="13679"/>
                      <a:pt x="22319" y="13650"/>
                    </a:cubicBezTo>
                    <a:cubicBezTo>
                      <a:pt x="22355" y="13635"/>
                      <a:pt x="22390" y="13621"/>
                      <a:pt x="22423" y="13607"/>
                    </a:cubicBezTo>
                    <a:cubicBezTo>
                      <a:pt x="22457" y="13592"/>
                      <a:pt x="22493" y="13576"/>
                      <a:pt x="22528" y="13562"/>
                    </a:cubicBezTo>
                    <a:cubicBezTo>
                      <a:pt x="22562" y="13548"/>
                      <a:pt x="22595" y="13532"/>
                      <a:pt x="22630" y="13518"/>
                    </a:cubicBezTo>
                    <a:cubicBezTo>
                      <a:pt x="22664" y="13503"/>
                      <a:pt x="22699" y="13487"/>
                      <a:pt x="22730" y="13473"/>
                    </a:cubicBezTo>
                    <a:cubicBezTo>
                      <a:pt x="22796" y="13441"/>
                      <a:pt x="22864" y="13410"/>
                      <a:pt x="22930" y="13380"/>
                    </a:cubicBezTo>
                    <a:cubicBezTo>
                      <a:pt x="22996" y="13348"/>
                      <a:pt x="23060" y="13318"/>
                      <a:pt x="23124" y="13286"/>
                    </a:cubicBezTo>
                    <a:cubicBezTo>
                      <a:pt x="23188" y="13254"/>
                      <a:pt x="23252" y="13223"/>
                      <a:pt x="23314" y="13190"/>
                    </a:cubicBezTo>
                    <a:cubicBezTo>
                      <a:pt x="23346" y="13174"/>
                      <a:pt x="23376" y="13160"/>
                      <a:pt x="23406" y="13144"/>
                    </a:cubicBezTo>
                    <a:cubicBezTo>
                      <a:pt x="23436" y="13128"/>
                      <a:pt x="23469" y="13111"/>
                      <a:pt x="23499" y="13095"/>
                    </a:cubicBezTo>
                    <a:lnTo>
                      <a:pt x="23592" y="13046"/>
                    </a:lnTo>
                    <a:cubicBezTo>
                      <a:pt x="23622" y="13030"/>
                      <a:pt x="23650" y="13014"/>
                      <a:pt x="23681" y="12999"/>
                    </a:cubicBezTo>
                    <a:cubicBezTo>
                      <a:pt x="23722" y="12974"/>
                      <a:pt x="23763" y="12953"/>
                      <a:pt x="23803" y="12931"/>
                    </a:cubicBezTo>
                    <a:lnTo>
                      <a:pt x="23896" y="12878"/>
                    </a:lnTo>
                    <a:cubicBezTo>
                      <a:pt x="23925" y="12859"/>
                      <a:pt x="23954" y="12842"/>
                      <a:pt x="23981" y="12823"/>
                    </a:cubicBezTo>
                    <a:lnTo>
                      <a:pt x="24040" y="12786"/>
                    </a:lnTo>
                    <a:cubicBezTo>
                      <a:pt x="24060" y="12773"/>
                      <a:pt x="24079" y="12761"/>
                      <a:pt x="24098" y="12748"/>
                    </a:cubicBezTo>
                    <a:cubicBezTo>
                      <a:pt x="24118" y="12735"/>
                      <a:pt x="24136" y="12723"/>
                      <a:pt x="24154" y="12711"/>
                    </a:cubicBezTo>
                    <a:cubicBezTo>
                      <a:pt x="24172" y="12698"/>
                      <a:pt x="24188" y="12687"/>
                      <a:pt x="24205" y="12675"/>
                    </a:cubicBezTo>
                    <a:cubicBezTo>
                      <a:pt x="24240" y="12651"/>
                      <a:pt x="24274" y="12626"/>
                      <a:pt x="24306" y="12603"/>
                    </a:cubicBezTo>
                    <a:cubicBezTo>
                      <a:pt x="24339" y="12579"/>
                      <a:pt x="24368" y="12556"/>
                      <a:pt x="24397" y="12533"/>
                    </a:cubicBezTo>
                    <a:cubicBezTo>
                      <a:pt x="24427" y="12510"/>
                      <a:pt x="24454" y="12485"/>
                      <a:pt x="24479" y="12462"/>
                    </a:cubicBezTo>
                    <a:cubicBezTo>
                      <a:pt x="24491" y="12452"/>
                      <a:pt x="24503" y="12439"/>
                      <a:pt x="24514" y="12428"/>
                    </a:cubicBezTo>
                    <a:lnTo>
                      <a:pt x="24549" y="12395"/>
                    </a:lnTo>
                    <a:cubicBezTo>
                      <a:pt x="24560" y="12383"/>
                      <a:pt x="24571" y="12370"/>
                      <a:pt x="24582" y="12360"/>
                    </a:cubicBezTo>
                    <a:cubicBezTo>
                      <a:pt x="24591" y="12347"/>
                      <a:pt x="24601" y="12337"/>
                      <a:pt x="24611" y="12326"/>
                    </a:cubicBezTo>
                    <a:cubicBezTo>
                      <a:pt x="24628" y="12304"/>
                      <a:pt x="24647" y="12281"/>
                      <a:pt x="24663" y="12258"/>
                    </a:cubicBezTo>
                    <a:cubicBezTo>
                      <a:pt x="24678" y="12237"/>
                      <a:pt x="24691" y="12212"/>
                      <a:pt x="24704" y="12189"/>
                    </a:cubicBezTo>
                    <a:cubicBezTo>
                      <a:pt x="24716" y="12165"/>
                      <a:pt x="24727" y="12140"/>
                      <a:pt x="24736" y="12117"/>
                    </a:cubicBezTo>
                    <a:cubicBezTo>
                      <a:pt x="24740" y="12104"/>
                      <a:pt x="24743" y="12094"/>
                      <a:pt x="24747" y="12081"/>
                    </a:cubicBezTo>
                    <a:cubicBezTo>
                      <a:pt x="24750" y="12071"/>
                      <a:pt x="24755" y="12058"/>
                      <a:pt x="24756" y="12045"/>
                    </a:cubicBezTo>
                    <a:lnTo>
                      <a:pt x="24762" y="12008"/>
                    </a:lnTo>
                    <a:cubicBezTo>
                      <a:pt x="24762" y="12002"/>
                      <a:pt x="24763" y="11997"/>
                      <a:pt x="24763" y="11992"/>
                    </a:cubicBezTo>
                    <a:lnTo>
                      <a:pt x="24763" y="11989"/>
                    </a:lnTo>
                    <a:lnTo>
                      <a:pt x="24763" y="11981"/>
                    </a:lnTo>
                    <a:lnTo>
                      <a:pt x="24763" y="11971"/>
                    </a:lnTo>
                    <a:cubicBezTo>
                      <a:pt x="24765" y="11945"/>
                      <a:pt x="24763" y="11920"/>
                      <a:pt x="24762" y="11893"/>
                    </a:cubicBezTo>
                    <a:cubicBezTo>
                      <a:pt x="24757" y="11867"/>
                      <a:pt x="24755" y="11841"/>
                      <a:pt x="24747" y="11814"/>
                    </a:cubicBezTo>
                    <a:cubicBezTo>
                      <a:pt x="24742" y="11785"/>
                      <a:pt x="24733" y="11758"/>
                      <a:pt x="24722" y="11729"/>
                    </a:cubicBezTo>
                    <a:cubicBezTo>
                      <a:pt x="24711" y="11702"/>
                      <a:pt x="24699" y="11673"/>
                      <a:pt x="24684" y="11643"/>
                    </a:cubicBezTo>
                    <a:cubicBezTo>
                      <a:pt x="24677" y="11628"/>
                      <a:pt x="24670" y="11613"/>
                      <a:pt x="24661" y="11598"/>
                    </a:cubicBezTo>
                    <a:cubicBezTo>
                      <a:pt x="24651" y="11584"/>
                      <a:pt x="24642" y="11568"/>
                      <a:pt x="24634" y="11554"/>
                    </a:cubicBezTo>
                    <a:cubicBezTo>
                      <a:pt x="24596" y="11490"/>
                      <a:pt x="24549" y="11424"/>
                      <a:pt x="24496" y="11357"/>
                    </a:cubicBezTo>
                    <a:cubicBezTo>
                      <a:pt x="24468" y="11325"/>
                      <a:pt x="24440" y="11291"/>
                      <a:pt x="24410" y="11255"/>
                    </a:cubicBezTo>
                    <a:cubicBezTo>
                      <a:pt x="24378" y="11220"/>
                      <a:pt x="24345" y="11184"/>
                      <a:pt x="24310" y="11147"/>
                    </a:cubicBezTo>
                    <a:cubicBezTo>
                      <a:pt x="24274" y="11111"/>
                      <a:pt x="24238" y="11074"/>
                      <a:pt x="24201" y="11036"/>
                    </a:cubicBezTo>
                    <a:cubicBezTo>
                      <a:pt x="24162" y="10997"/>
                      <a:pt x="24122" y="10959"/>
                      <a:pt x="24080" y="10918"/>
                    </a:cubicBezTo>
                    <a:cubicBezTo>
                      <a:pt x="23997" y="10838"/>
                      <a:pt x="23906" y="10756"/>
                      <a:pt x="23809" y="10671"/>
                    </a:cubicBezTo>
                    <a:cubicBezTo>
                      <a:pt x="23714" y="10586"/>
                      <a:pt x="23612" y="10500"/>
                      <a:pt x="23504" y="10411"/>
                    </a:cubicBezTo>
                    <a:cubicBezTo>
                      <a:pt x="23290" y="10232"/>
                      <a:pt x="23052" y="10044"/>
                      <a:pt x="22801" y="9846"/>
                    </a:cubicBezTo>
                    <a:cubicBezTo>
                      <a:pt x="22499" y="9586"/>
                      <a:pt x="22171" y="9327"/>
                      <a:pt x="21830" y="9074"/>
                    </a:cubicBezTo>
                    <a:cubicBezTo>
                      <a:pt x="21488" y="8819"/>
                      <a:pt x="21133" y="8573"/>
                      <a:pt x="20766" y="8329"/>
                    </a:cubicBezTo>
                    <a:cubicBezTo>
                      <a:pt x="20624" y="8234"/>
                      <a:pt x="20479" y="8154"/>
                      <a:pt x="20334" y="8089"/>
                    </a:cubicBezTo>
                    <a:cubicBezTo>
                      <a:pt x="20262" y="8056"/>
                      <a:pt x="20189" y="8027"/>
                      <a:pt x="20114" y="8006"/>
                    </a:cubicBezTo>
                    <a:cubicBezTo>
                      <a:pt x="20076" y="7996"/>
                      <a:pt x="20039" y="7985"/>
                      <a:pt x="20003" y="7977"/>
                    </a:cubicBezTo>
                    <a:cubicBezTo>
                      <a:pt x="19967" y="7968"/>
                      <a:pt x="19931" y="7961"/>
                      <a:pt x="19894" y="7955"/>
                    </a:cubicBezTo>
                    <a:cubicBezTo>
                      <a:pt x="19858" y="7949"/>
                      <a:pt x="19819" y="7945"/>
                      <a:pt x="19783" y="7942"/>
                    </a:cubicBezTo>
                    <a:cubicBezTo>
                      <a:pt x="19746" y="7939"/>
                      <a:pt x="19711" y="7939"/>
                      <a:pt x="19675" y="7939"/>
                    </a:cubicBezTo>
                    <a:cubicBezTo>
                      <a:pt x="19603" y="7941"/>
                      <a:pt x="19530" y="7949"/>
                      <a:pt x="19463" y="7962"/>
                    </a:cubicBezTo>
                    <a:cubicBezTo>
                      <a:pt x="19428" y="7970"/>
                      <a:pt x="19394" y="7978"/>
                      <a:pt x="19359" y="7988"/>
                    </a:cubicBezTo>
                    <a:cubicBezTo>
                      <a:pt x="19326" y="7998"/>
                      <a:pt x="19291" y="8010"/>
                      <a:pt x="19257" y="8021"/>
                    </a:cubicBezTo>
                    <a:cubicBezTo>
                      <a:pt x="19225" y="8034"/>
                      <a:pt x="19192" y="8047"/>
                      <a:pt x="19161" y="8062"/>
                    </a:cubicBezTo>
                    <a:cubicBezTo>
                      <a:pt x="19129" y="8076"/>
                      <a:pt x="19099" y="8090"/>
                      <a:pt x="19070" y="8105"/>
                    </a:cubicBezTo>
                    <a:cubicBezTo>
                      <a:pt x="19099" y="8098"/>
                      <a:pt x="19129" y="8090"/>
                      <a:pt x="19158" y="8085"/>
                    </a:cubicBezTo>
                    <a:cubicBezTo>
                      <a:pt x="19235" y="8070"/>
                      <a:pt x="19320" y="8063"/>
                      <a:pt x="19401" y="8063"/>
                    </a:cubicBezTo>
                    <a:cubicBezTo>
                      <a:pt x="19480" y="8065"/>
                      <a:pt x="19567" y="8075"/>
                      <a:pt x="19651" y="8090"/>
                    </a:cubicBezTo>
                    <a:cubicBezTo>
                      <a:pt x="19733" y="8106"/>
                      <a:pt x="19819" y="8132"/>
                      <a:pt x="19904" y="8162"/>
                    </a:cubicBezTo>
                    <a:cubicBezTo>
                      <a:pt x="20091" y="8230"/>
                      <a:pt x="20276" y="8330"/>
                      <a:pt x="20457" y="8451"/>
                    </a:cubicBezTo>
                    <a:cubicBezTo>
                      <a:pt x="20758" y="8650"/>
                      <a:pt x="21047" y="8851"/>
                      <a:pt x="21329" y="9054"/>
                    </a:cubicBezTo>
                    <a:cubicBezTo>
                      <a:pt x="21731" y="9344"/>
                      <a:pt x="22115" y="9642"/>
                      <a:pt x="22461" y="9941"/>
                    </a:cubicBezTo>
                    <a:cubicBezTo>
                      <a:pt x="22802" y="10207"/>
                      <a:pt x="23114" y="10457"/>
                      <a:pt x="23380" y="10685"/>
                    </a:cubicBezTo>
                    <a:cubicBezTo>
                      <a:pt x="23556" y="10838"/>
                      <a:pt x="23718" y="10983"/>
                      <a:pt x="23849" y="11115"/>
                    </a:cubicBezTo>
                    <a:cubicBezTo>
                      <a:pt x="23937" y="11203"/>
                      <a:pt x="24017" y="11289"/>
                      <a:pt x="24082" y="11367"/>
                    </a:cubicBezTo>
                    <a:cubicBezTo>
                      <a:pt x="24149" y="11443"/>
                      <a:pt x="24204" y="11521"/>
                      <a:pt x="24246" y="11590"/>
                    </a:cubicBezTo>
                    <a:cubicBezTo>
                      <a:pt x="24274" y="11634"/>
                      <a:pt x="24297" y="11680"/>
                      <a:pt x="24315" y="11722"/>
                    </a:cubicBezTo>
                    <a:cubicBezTo>
                      <a:pt x="24330" y="11764"/>
                      <a:pt x="24343" y="11805"/>
                      <a:pt x="24351" y="11844"/>
                    </a:cubicBezTo>
                    <a:cubicBezTo>
                      <a:pt x="24358" y="11881"/>
                      <a:pt x="24359" y="11922"/>
                      <a:pt x="24355" y="11958"/>
                    </a:cubicBezTo>
                    <a:cubicBezTo>
                      <a:pt x="24353" y="11994"/>
                      <a:pt x="24345" y="12030"/>
                      <a:pt x="24332" y="12064"/>
                    </a:cubicBezTo>
                    <a:cubicBezTo>
                      <a:pt x="24322" y="12096"/>
                      <a:pt x="24303" y="12132"/>
                      <a:pt x="24282" y="12165"/>
                    </a:cubicBezTo>
                    <a:cubicBezTo>
                      <a:pt x="24260" y="12196"/>
                      <a:pt x="24233" y="12231"/>
                      <a:pt x="24204" y="12262"/>
                    </a:cubicBezTo>
                    <a:cubicBezTo>
                      <a:pt x="24175" y="12294"/>
                      <a:pt x="24139" y="12327"/>
                      <a:pt x="24103" y="12360"/>
                    </a:cubicBezTo>
                    <a:cubicBezTo>
                      <a:pt x="24067" y="12392"/>
                      <a:pt x="24027" y="12426"/>
                      <a:pt x="23984" y="12459"/>
                    </a:cubicBezTo>
                    <a:cubicBezTo>
                      <a:pt x="23941" y="12491"/>
                      <a:pt x="23892" y="12526"/>
                      <a:pt x="23843" y="12560"/>
                    </a:cubicBezTo>
                    <a:cubicBezTo>
                      <a:pt x="23794" y="12593"/>
                      <a:pt x="23740" y="12629"/>
                      <a:pt x="23685" y="12664"/>
                    </a:cubicBezTo>
                    <a:cubicBezTo>
                      <a:pt x="23661" y="12678"/>
                      <a:pt x="23635" y="12694"/>
                      <a:pt x="23610" y="12711"/>
                    </a:cubicBezTo>
                    <a:cubicBezTo>
                      <a:pt x="23596" y="12720"/>
                      <a:pt x="23583" y="12727"/>
                      <a:pt x="23568" y="12735"/>
                    </a:cubicBezTo>
                    <a:cubicBezTo>
                      <a:pt x="23550" y="12747"/>
                      <a:pt x="23533" y="12756"/>
                      <a:pt x="23512" y="12766"/>
                    </a:cubicBezTo>
                    <a:cubicBezTo>
                      <a:pt x="23512" y="12769"/>
                      <a:pt x="23511" y="12769"/>
                      <a:pt x="23511" y="12769"/>
                    </a:cubicBezTo>
                    <a:cubicBezTo>
                      <a:pt x="23475" y="12787"/>
                      <a:pt x="23435" y="12809"/>
                      <a:pt x="23397" y="12829"/>
                    </a:cubicBezTo>
                    <a:cubicBezTo>
                      <a:pt x="23313" y="12873"/>
                      <a:pt x="23222" y="12922"/>
                      <a:pt x="23131" y="12970"/>
                    </a:cubicBezTo>
                    <a:cubicBezTo>
                      <a:pt x="23042" y="13016"/>
                      <a:pt x="22945" y="13065"/>
                      <a:pt x="22851" y="13111"/>
                    </a:cubicBezTo>
                    <a:cubicBezTo>
                      <a:pt x="22758" y="13158"/>
                      <a:pt x="22656" y="13207"/>
                      <a:pt x="22556" y="13253"/>
                    </a:cubicBezTo>
                    <a:cubicBezTo>
                      <a:pt x="22457" y="13298"/>
                      <a:pt x="22349" y="13346"/>
                      <a:pt x="22246" y="13391"/>
                    </a:cubicBezTo>
                    <a:cubicBezTo>
                      <a:pt x="22141" y="13437"/>
                      <a:pt x="22029" y="13483"/>
                      <a:pt x="21918" y="13526"/>
                    </a:cubicBezTo>
                    <a:cubicBezTo>
                      <a:pt x="21809" y="13569"/>
                      <a:pt x="21691" y="13612"/>
                      <a:pt x="21576" y="13653"/>
                    </a:cubicBezTo>
                    <a:cubicBezTo>
                      <a:pt x="21461" y="13692"/>
                      <a:pt x="21336" y="13732"/>
                      <a:pt x="21216" y="13768"/>
                    </a:cubicBezTo>
                    <a:cubicBezTo>
                      <a:pt x="21096" y="13804"/>
                      <a:pt x="20966" y="13837"/>
                      <a:pt x="20840" y="13868"/>
                    </a:cubicBezTo>
                    <a:cubicBezTo>
                      <a:pt x="20715" y="13899"/>
                      <a:pt x="20580" y="13927"/>
                      <a:pt x="20449" y="13950"/>
                    </a:cubicBezTo>
                    <a:cubicBezTo>
                      <a:pt x="20318" y="13976"/>
                      <a:pt x="20178" y="13998"/>
                      <a:pt x="20042" y="14014"/>
                    </a:cubicBezTo>
                    <a:cubicBezTo>
                      <a:pt x="19839" y="14038"/>
                      <a:pt x="19621" y="14057"/>
                      <a:pt x="19408" y="14064"/>
                    </a:cubicBezTo>
                    <a:cubicBezTo>
                      <a:pt x="19325" y="14067"/>
                      <a:pt x="19240" y="14068"/>
                      <a:pt x="19155" y="14068"/>
                    </a:cubicBezTo>
                    <a:cubicBezTo>
                      <a:pt x="19021" y="14068"/>
                      <a:pt x="18885" y="14065"/>
                      <a:pt x="18751" y="14057"/>
                    </a:cubicBezTo>
                    <a:cubicBezTo>
                      <a:pt x="18422" y="14038"/>
                      <a:pt x="18078" y="13999"/>
                      <a:pt x="17740" y="13937"/>
                    </a:cubicBezTo>
                    <a:cubicBezTo>
                      <a:pt x="17236" y="13848"/>
                      <a:pt x="16727" y="13713"/>
                      <a:pt x="16222" y="13541"/>
                    </a:cubicBezTo>
                    <a:cubicBezTo>
                      <a:pt x="15807" y="13381"/>
                      <a:pt x="15391" y="13207"/>
                      <a:pt x="14986" y="13024"/>
                    </a:cubicBezTo>
                    <a:cubicBezTo>
                      <a:pt x="14885" y="12980"/>
                      <a:pt x="14784" y="12935"/>
                      <a:pt x="14684" y="12888"/>
                    </a:cubicBezTo>
                    <a:cubicBezTo>
                      <a:pt x="14332" y="12725"/>
                      <a:pt x="13984" y="12557"/>
                      <a:pt x="13641" y="12385"/>
                    </a:cubicBezTo>
                    <a:cubicBezTo>
                      <a:pt x="13434" y="12281"/>
                      <a:pt x="13227" y="12191"/>
                      <a:pt x="13030" y="12130"/>
                    </a:cubicBezTo>
                    <a:cubicBezTo>
                      <a:pt x="12941" y="12103"/>
                      <a:pt x="12852" y="12080"/>
                      <a:pt x="12767" y="12064"/>
                    </a:cubicBezTo>
                    <a:cubicBezTo>
                      <a:pt x="12685" y="12047"/>
                      <a:pt x="12599" y="12038"/>
                      <a:pt x="12521" y="12035"/>
                    </a:cubicBezTo>
                    <a:cubicBezTo>
                      <a:pt x="12506" y="12035"/>
                      <a:pt x="12490" y="12034"/>
                      <a:pt x="12474" y="12034"/>
                    </a:cubicBezTo>
                    <a:cubicBezTo>
                      <a:pt x="12412" y="12034"/>
                      <a:pt x="12350" y="12039"/>
                      <a:pt x="12296" y="12047"/>
                    </a:cubicBezTo>
                    <a:cubicBezTo>
                      <a:pt x="12227" y="12058"/>
                      <a:pt x="12155" y="12076"/>
                      <a:pt x="12095" y="12097"/>
                    </a:cubicBezTo>
                    <a:cubicBezTo>
                      <a:pt x="12033" y="12119"/>
                      <a:pt x="11969" y="12146"/>
                      <a:pt x="11916" y="12175"/>
                    </a:cubicBezTo>
                    <a:cubicBezTo>
                      <a:pt x="11833" y="12216"/>
                      <a:pt x="11752" y="12268"/>
                      <a:pt x="11678" y="12313"/>
                    </a:cubicBezTo>
                    <a:cubicBezTo>
                      <a:pt x="11624" y="12346"/>
                      <a:pt x="11577" y="12375"/>
                      <a:pt x="11521" y="12399"/>
                    </a:cubicBezTo>
                    <a:cubicBezTo>
                      <a:pt x="11483" y="12418"/>
                      <a:pt x="11449" y="12432"/>
                      <a:pt x="11407" y="12442"/>
                    </a:cubicBezTo>
                    <a:cubicBezTo>
                      <a:pt x="11368" y="12455"/>
                      <a:pt x="11328" y="12462"/>
                      <a:pt x="11284" y="12467"/>
                    </a:cubicBezTo>
                    <a:cubicBezTo>
                      <a:pt x="11269" y="12468"/>
                      <a:pt x="11254" y="12468"/>
                      <a:pt x="11239" y="12468"/>
                    </a:cubicBezTo>
                    <a:cubicBezTo>
                      <a:pt x="11208" y="12468"/>
                      <a:pt x="11177" y="12466"/>
                      <a:pt x="11141" y="12461"/>
                    </a:cubicBezTo>
                    <a:cubicBezTo>
                      <a:pt x="11090" y="12452"/>
                      <a:pt x="11039" y="12441"/>
                      <a:pt x="10982" y="12421"/>
                    </a:cubicBezTo>
                    <a:cubicBezTo>
                      <a:pt x="10924" y="12402"/>
                      <a:pt x="10868" y="12377"/>
                      <a:pt x="10805" y="12347"/>
                    </a:cubicBezTo>
                    <a:cubicBezTo>
                      <a:pt x="10768" y="12327"/>
                      <a:pt x="10729" y="12308"/>
                      <a:pt x="10688" y="12284"/>
                    </a:cubicBezTo>
                    <a:cubicBezTo>
                      <a:pt x="10517" y="12186"/>
                      <a:pt x="10356" y="12093"/>
                      <a:pt x="10184" y="11994"/>
                    </a:cubicBezTo>
                    <a:cubicBezTo>
                      <a:pt x="8328" y="10923"/>
                      <a:pt x="6473" y="9852"/>
                      <a:pt x="4619" y="8780"/>
                    </a:cubicBezTo>
                    <a:cubicBezTo>
                      <a:pt x="4442" y="8677"/>
                      <a:pt x="4264" y="8575"/>
                      <a:pt x="4104" y="8479"/>
                    </a:cubicBezTo>
                    <a:cubicBezTo>
                      <a:pt x="4016" y="8427"/>
                      <a:pt x="3923" y="8365"/>
                      <a:pt x="3832" y="8297"/>
                    </a:cubicBezTo>
                    <a:cubicBezTo>
                      <a:pt x="3772" y="8251"/>
                      <a:pt x="3709" y="8198"/>
                      <a:pt x="3650" y="8144"/>
                    </a:cubicBezTo>
                    <a:cubicBezTo>
                      <a:pt x="3591" y="8092"/>
                      <a:pt x="3527" y="8027"/>
                      <a:pt x="3471" y="7970"/>
                    </a:cubicBezTo>
                    <a:cubicBezTo>
                      <a:pt x="3415" y="7911"/>
                      <a:pt x="3355" y="7840"/>
                      <a:pt x="3303" y="7780"/>
                    </a:cubicBezTo>
                    <a:cubicBezTo>
                      <a:pt x="3250" y="7717"/>
                      <a:pt x="3192" y="7645"/>
                      <a:pt x="3145" y="7580"/>
                    </a:cubicBezTo>
                    <a:cubicBezTo>
                      <a:pt x="3095" y="7515"/>
                      <a:pt x="3042" y="7442"/>
                      <a:pt x="2996" y="7374"/>
                    </a:cubicBezTo>
                    <a:cubicBezTo>
                      <a:pt x="2912" y="7257"/>
                      <a:pt x="2826" y="7129"/>
                      <a:pt x="2747" y="7008"/>
                    </a:cubicBezTo>
                    <a:cubicBezTo>
                      <a:pt x="2731" y="6978"/>
                      <a:pt x="2715" y="6949"/>
                      <a:pt x="2699" y="6919"/>
                    </a:cubicBezTo>
                    <a:cubicBezTo>
                      <a:pt x="2639" y="6809"/>
                      <a:pt x="2577" y="6690"/>
                      <a:pt x="2520" y="6581"/>
                    </a:cubicBezTo>
                    <a:cubicBezTo>
                      <a:pt x="2485" y="6518"/>
                      <a:pt x="2449" y="6450"/>
                      <a:pt x="2413" y="6381"/>
                    </a:cubicBezTo>
                    <a:cubicBezTo>
                      <a:pt x="2387" y="6332"/>
                      <a:pt x="2363" y="6286"/>
                      <a:pt x="2340" y="6242"/>
                    </a:cubicBezTo>
                    <a:cubicBezTo>
                      <a:pt x="2282" y="6134"/>
                      <a:pt x="2218" y="6013"/>
                      <a:pt x="2160" y="5905"/>
                    </a:cubicBezTo>
                    <a:cubicBezTo>
                      <a:pt x="2103" y="5797"/>
                      <a:pt x="2038" y="5681"/>
                      <a:pt x="1981" y="5576"/>
                    </a:cubicBezTo>
                    <a:cubicBezTo>
                      <a:pt x="1923" y="5472"/>
                      <a:pt x="1860" y="5360"/>
                      <a:pt x="1802" y="5260"/>
                    </a:cubicBezTo>
                    <a:cubicBezTo>
                      <a:pt x="1745" y="5158"/>
                      <a:pt x="1683" y="5053"/>
                      <a:pt x="1628" y="4958"/>
                    </a:cubicBezTo>
                    <a:cubicBezTo>
                      <a:pt x="1543" y="4814"/>
                      <a:pt x="1459" y="4670"/>
                      <a:pt x="1381" y="4541"/>
                    </a:cubicBezTo>
                    <a:cubicBezTo>
                      <a:pt x="1305" y="4410"/>
                      <a:pt x="1229" y="4282"/>
                      <a:pt x="1161" y="4164"/>
                    </a:cubicBezTo>
                    <a:cubicBezTo>
                      <a:pt x="1092" y="4075"/>
                      <a:pt x="1029" y="3989"/>
                      <a:pt x="970" y="3902"/>
                    </a:cubicBezTo>
                    <a:cubicBezTo>
                      <a:pt x="917" y="3823"/>
                      <a:pt x="868" y="3747"/>
                      <a:pt x="823" y="3671"/>
                    </a:cubicBezTo>
                    <a:cubicBezTo>
                      <a:pt x="792" y="3621"/>
                      <a:pt x="766" y="3569"/>
                      <a:pt x="738" y="3519"/>
                    </a:cubicBezTo>
                    <a:cubicBezTo>
                      <a:pt x="672" y="3389"/>
                      <a:pt x="618" y="3270"/>
                      <a:pt x="573" y="3146"/>
                    </a:cubicBezTo>
                    <a:cubicBezTo>
                      <a:pt x="529" y="3023"/>
                      <a:pt x="495" y="2909"/>
                      <a:pt x="471" y="2791"/>
                    </a:cubicBezTo>
                    <a:cubicBezTo>
                      <a:pt x="454" y="2714"/>
                      <a:pt x="442" y="2637"/>
                      <a:pt x="435" y="2563"/>
                    </a:cubicBezTo>
                    <a:cubicBezTo>
                      <a:pt x="425" y="2486"/>
                      <a:pt x="422" y="2415"/>
                      <a:pt x="422" y="2341"/>
                    </a:cubicBezTo>
                    <a:cubicBezTo>
                      <a:pt x="422" y="2268"/>
                      <a:pt x="425" y="2199"/>
                      <a:pt x="432" y="2127"/>
                    </a:cubicBezTo>
                    <a:cubicBezTo>
                      <a:pt x="439" y="2055"/>
                      <a:pt x="449" y="1989"/>
                      <a:pt x="464" y="1921"/>
                    </a:cubicBezTo>
                    <a:lnTo>
                      <a:pt x="1858" y="1116"/>
                    </a:lnTo>
                    <a:cubicBezTo>
                      <a:pt x="1860" y="1113"/>
                      <a:pt x="1861" y="1112"/>
                      <a:pt x="1863" y="1112"/>
                    </a:cubicBezTo>
                    <a:cubicBezTo>
                      <a:pt x="1884" y="1099"/>
                      <a:pt x="1982" y="1044"/>
                      <a:pt x="2004" y="1031"/>
                    </a:cubicBezTo>
                    <a:lnTo>
                      <a:pt x="3392" y="229"/>
                    </a:lnTo>
                    <a:cubicBezTo>
                      <a:pt x="3512" y="222"/>
                      <a:pt x="3627" y="215"/>
                      <a:pt x="3750" y="212"/>
                    </a:cubicBezTo>
                    <a:cubicBezTo>
                      <a:pt x="3873" y="208"/>
                      <a:pt x="3993" y="206"/>
                      <a:pt x="4120" y="206"/>
                    </a:cubicBezTo>
                    <a:cubicBezTo>
                      <a:pt x="4248" y="206"/>
                      <a:pt x="4371" y="211"/>
                      <a:pt x="4504" y="213"/>
                    </a:cubicBezTo>
                    <a:cubicBezTo>
                      <a:pt x="4634" y="219"/>
                      <a:pt x="4762" y="226"/>
                      <a:pt x="4899" y="235"/>
                    </a:cubicBezTo>
                    <a:cubicBezTo>
                      <a:pt x="5103" y="249"/>
                      <a:pt x="5302" y="270"/>
                      <a:pt x="5514" y="294"/>
                    </a:cubicBezTo>
                    <a:cubicBezTo>
                      <a:pt x="5729" y="320"/>
                      <a:pt x="5937" y="351"/>
                      <a:pt x="6158" y="390"/>
                    </a:cubicBezTo>
                    <a:cubicBezTo>
                      <a:pt x="6380" y="428"/>
                      <a:pt x="6597" y="471"/>
                      <a:pt x="6825" y="523"/>
                    </a:cubicBezTo>
                    <a:cubicBezTo>
                      <a:pt x="6976" y="557"/>
                      <a:pt x="7125" y="594"/>
                      <a:pt x="7278" y="635"/>
                    </a:cubicBezTo>
                    <a:cubicBezTo>
                      <a:pt x="7424" y="708"/>
                      <a:pt x="7573" y="793"/>
                      <a:pt x="7717" y="886"/>
                    </a:cubicBezTo>
                    <a:cubicBezTo>
                      <a:pt x="7858" y="977"/>
                      <a:pt x="8006" y="1085"/>
                      <a:pt x="8141" y="1198"/>
                    </a:cubicBezTo>
                    <a:cubicBezTo>
                      <a:pt x="8230" y="1274"/>
                      <a:pt x="8324" y="1361"/>
                      <a:pt x="8410" y="1444"/>
                    </a:cubicBezTo>
                    <a:cubicBezTo>
                      <a:pt x="8495" y="1529"/>
                      <a:pt x="8584" y="1624"/>
                      <a:pt x="8663" y="1717"/>
                    </a:cubicBezTo>
                    <a:cubicBezTo>
                      <a:pt x="8742" y="1809"/>
                      <a:pt x="8825" y="1917"/>
                      <a:pt x="8897" y="2016"/>
                    </a:cubicBezTo>
                    <a:cubicBezTo>
                      <a:pt x="8969" y="2115"/>
                      <a:pt x="9044" y="2230"/>
                      <a:pt x="9108" y="2334"/>
                    </a:cubicBezTo>
                    <a:cubicBezTo>
                      <a:pt x="9173" y="2439"/>
                      <a:pt x="9241" y="2557"/>
                      <a:pt x="9300" y="2666"/>
                    </a:cubicBezTo>
                    <a:cubicBezTo>
                      <a:pt x="9359" y="2778"/>
                      <a:pt x="9420" y="2896"/>
                      <a:pt x="9475" y="3008"/>
                    </a:cubicBezTo>
                    <a:cubicBezTo>
                      <a:pt x="9489" y="3038"/>
                      <a:pt x="9507" y="3069"/>
                      <a:pt x="9521" y="3100"/>
                    </a:cubicBezTo>
                    <a:cubicBezTo>
                      <a:pt x="9574" y="3234"/>
                      <a:pt x="9630" y="3381"/>
                      <a:pt x="9686" y="3513"/>
                    </a:cubicBezTo>
                    <a:cubicBezTo>
                      <a:pt x="9718" y="3591"/>
                      <a:pt x="9753" y="3672"/>
                      <a:pt x="9787" y="3747"/>
                    </a:cubicBezTo>
                    <a:cubicBezTo>
                      <a:pt x="9820" y="3821"/>
                      <a:pt x="9860" y="3902"/>
                      <a:pt x="9898" y="3973"/>
                    </a:cubicBezTo>
                    <a:cubicBezTo>
                      <a:pt x="9935" y="4045"/>
                      <a:pt x="9981" y="4122"/>
                      <a:pt x="10024" y="4189"/>
                    </a:cubicBezTo>
                    <a:cubicBezTo>
                      <a:pt x="10067" y="4253"/>
                      <a:pt x="10118" y="4324"/>
                      <a:pt x="10165" y="4383"/>
                    </a:cubicBezTo>
                    <a:cubicBezTo>
                      <a:pt x="10214" y="4442"/>
                      <a:pt x="10270" y="4502"/>
                      <a:pt x="10323" y="4549"/>
                    </a:cubicBezTo>
                    <a:cubicBezTo>
                      <a:pt x="10407" y="4624"/>
                      <a:pt x="10494" y="4689"/>
                      <a:pt x="10582" y="4739"/>
                    </a:cubicBezTo>
                    <a:cubicBezTo>
                      <a:pt x="12615" y="5912"/>
                      <a:pt x="14646" y="7085"/>
                      <a:pt x="16678" y="8259"/>
                    </a:cubicBezTo>
                    <a:cubicBezTo>
                      <a:pt x="16849" y="8358"/>
                      <a:pt x="17013" y="8451"/>
                      <a:pt x="17184" y="8550"/>
                    </a:cubicBezTo>
                    <a:cubicBezTo>
                      <a:pt x="17223" y="8573"/>
                      <a:pt x="17260" y="8594"/>
                      <a:pt x="17302" y="8611"/>
                    </a:cubicBezTo>
                    <a:cubicBezTo>
                      <a:pt x="17366" y="8642"/>
                      <a:pt x="17428" y="8661"/>
                      <a:pt x="17493" y="8678"/>
                    </a:cubicBezTo>
                    <a:cubicBezTo>
                      <a:pt x="17558" y="8693"/>
                      <a:pt x="17615" y="8700"/>
                      <a:pt x="17677" y="8701"/>
                    </a:cubicBezTo>
                    <a:cubicBezTo>
                      <a:pt x="17683" y="8702"/>
                      <a:pt x="17690" y="8702"/>
                      <a:pt x="17696" y="8702"/>
                    </a:cubicBezTo>
                    <a:cubicBezTo>
                      <a:pt x="17751" y="8702"/>
                      <a:pt x="17801" y="8696"/>
                      <a:pt x="17854" y="8687"/>
                    </a:cubicBezTo>
                    <a:cubicBezTo>
                      <a:pt x="17913" y="8676"/>
                      <a:pt x="17963" y="8660"/>
                      <a:pt x="18019" y="8640"/>
                    </a:cubicBezTo>
                    <a:cubicBezTo>
                      <a:pt x="18055" y="8628"/>
                      <a:pt x="18087" y="8614"/>
                      <a:pt x="18121" y="8599"/>
                    </a:cubicBezTo>
                    <a:lnTo>
                      <a:pt x="18121" y="8599"/>
                    </a:lnTo>
                    <a:cubicBezTo>
                      <a:pt x="18087" y="8604"/>
                      <a:pt x="18056" y="8609"/>
                      <a:pt x="18025" y="8611"/>
                    </a:cubicBezTo>
                    <a:cubicBezTo>
                      <a:pt x="18006" y="8614"/>
                      <a:pt x="17989" y="8614"/>
                      <a:pt x="17970" y="8614"/>
                    </a:cubicBezTo>
                    <a:cubicBezTo>
                      <a:pt x="17953" y="8614"/>
                      <a:pt x="17933" y="8614"/>
                      <a:pt x="17914" y="8611"/>
                    </a:cubicBezTo>
                    <a:cubicBezTo>
                      <a:pt x="17878" y="8609"/>
                      <a:pt x="17842" y="8604"/>
                      <a:pt x="17805" y="8596"/>
                    </a:cubicBezTo>
                    <a:cubicBezTo>
                      <a:pt x="17785" y="8594"/>
                      <a:pt x="17768" y="8589"/>
                      <a:pt x="17747" y="8585"/>
                    </a:cubicBezTo>
                    <a:cubicBezTo>
                      <a:pt x="17727" y="8581"/>
                      <a:pt x="17710" y="8573"/>
                      <a:pt x="17690" y="8568"/>
                    </a:cubicBezTo>
                    <a:cubicBezTo>
                      <a:pt x="17653" y="8556"/>
                      <a:pt x="17615" y="8542"/>
                      <a:pt x="17576" y="8523"/>
                    </a:cubicBezTo>
                    <a:cubicBezTo>
                      <a:pt x="17539" y="8507"/>
                      <a:pt x="17503" y="8487"/>
                      <a:pt x="17466" y="8466"/>
                    </a:cubicBezTo>
                    <a:cubicBezTo>
                      <a:pt x="17293" y="8365"/>
                      <a:pt x="17123" y="8269"/>
                      <a:pt x="16958" y="8172"/>
                    </a:cubicBezTo>
                    <a:lnTo>
                      <a:pt x="11847" y="5222"/>
                    </a:lnTo>
                    <a:cubicBezTo>
                      <a:pt x="11816" y="5204"/>
                      <a:pt x="11785" y="5186"/>
                      <a:pt x="11754" y="5168"/>
                    </a:cubicBezTo>
                    <a:cubicBezTo>
                      <a:pt x="11695" y="5136"/>
                      <a:pt x="11637" y="5101"/>
                      <a:pt x="11578" y="5067"/>
                    </a:cubicBezTo>
                    <a:cubicBezTo>
                      <a:pt x="11486" y="5014"/>
                      <a:pt x="11393" y="4962"/>
                      <a:pt x="11301" y="4907"/>
                    </a:cubicBezTo>
                    <a:cubicBezTo>
                      <a:pt x="11156" y="4823"/>
                      <a:pt x="11009" y="4739"/>
                      <a:pt x="10862" y="4654"/>
                    </a:cubicBezTo>
                    <a:cubicBezTo>
                      <a:pt x="10802" y="4618"/>
                      <a:pt x="10740" y="4577"/>
                      <a:pt x="10681" y="4531"/>
                    </a:cubicBezTo>
                    <a:cubicBezTo>
                      <a:pt x="10653" y="4506"/>
                      <a:pt x="10624" y="4483"/>
                      <a:pt x="10595" y="4456"/>
                    </a:cubicBezTo>
                    <a:cubicBezTo>
                      <a:pt x="10566" y="4432"/>
                      <a:pt x="10538" y="4403"/>
                      <a:pt x="10510" y="4373"/>
                    </a:cubicBezTo>
                    <a:cubicBezTo>
                      <a:pt x="10496" y="4358"/>
                      <a:pt x="10481" y="4344"/>
                      <a:pt x="10470" y="4327"/>
                    </a:cubicBezTo>
                    <a:cubicBezTo>
                      <a:pt x="10457" y="4311"/>
                      <a:pt x="10444" y="4296"/>
                      <a:pt x="10431" y="4281"/>
                    </a:cubicBezTo>
                    <a:cubicBezTo>
                      <a:pt x="10407" y="4248"/>
                      <a:pt x="10381" y="4214"/>
                      <a:pt x="10356" y="4179"/>
                    </a:cubicBezTo>
                    <a:cubicBezTo>
                      <a:pt x="10343" y="4160"/>
                      <a:pt x="10330" y="4143"/>
                      <a:pt x="10320" y="4124"/>
                    </a:cubicBezTo>
                    <a:cubicBezTo>
                      <a:pt x="10307" y="4107"/>
                      <a:pt x="10297" y="4088"/>
                      <a:pt x="10286" y="4071"/>
                    </a:cubicBezTo>
                    <a:cubicBezTo>
                      <a:pt x="10264" y="4032"/>
                      <a:pt x="10241" y="3994"/>
                      <a:pt x="10220" y="3956"/>
                    </a:cubicBezTo>
                    <a:cubicBezTo>
                      <a:pt x="10208" y="3936"/>
                      <a:pt x="10200" y="3917"/>
                      <a:pt x="10190" y="3898"/>
                    </a:cubicBezTo>
                    <a:cubicBezTo>
                      <a:pt x="10180" y="3878"/>
                      <a:pt x="10169" y="3859"/>
                      <a:pt x="10161" y="3841"/>
                    </a:cubicBezTo>
                    <a:cubicBezTo>
                      <a:pt x="10141" y="3800"/>
                      <a:pt x="10121" y="3759"/>
                      <a:pt x="10103" y="3720"/>
                    </a:cubicBezTo>
                    <a:cubicBezTo>
                      <a:pt x="10083" y="3680"/>
                      <a:pt x="10067" y="3641"/>
                      <a:pt x="10049" y="3601"/>
                    </a:cubicBezTo>
                    <a:cubicBezTo>
                      <a:pt x="10031" y="3562"/>
                      <a:pt x="10013" y="3520"/>
                      <a:pt x="9997" y="3478"/>
                    </a:cubicBezTo>
                    <a:cubicBezTo>
                      <a:pt x="9978" y="3440"/>
                      <a:pt x="9796" y="3051"/>
                      <a:pt x="9780" y="3011"/>
                    </a:cubicBezTo>
                    <a:cubicBezTo>
                      <a:pt x="9774" y="3000"/>
                      <a:pt x="9767" y="2985"/>
                      <a:pt x="9760" y="2971"/>
                    </a:cubicBezTo>
                    <a:cubicBezTo>
                      <a:pt x="9727" y="2906"/>
                      <a:pt x="9695" y="2839"/>
                      <a:pt x="9661" y="2771"/>
                    </a:cubicBezTo>
                    <a:cubicBezTo>
                      <a:pt x="9625" y="2702"/>
                      <a:pt x="9590" y="2634"/>
                      <a:pt x="9554" y="2567"/>
                    </a:cubicBezTo>
                    <a:cubicBezTo>
                      <a:pt x="9537" y="2535"/>
                      <a:pt x="9518" y="2502"/>
                      <a:pt x="9501" y="2469"/>
                    </a:cubicBezTo>
                    <a:cubicBezTo>
                      <a:pt x="9481" y="2436"/>
                      <a:pt x="9464" y="2402"/>
                      <a:pt x="9443" y="2369"/>
                    </a:cubicBezTo>
                    <a:cubicBezTo>
                      <a:pt x="9423" y="2334"/>
                      <a:pt x="9403" y="2299"/>
                      <a:pt x="9385" y="2268"/>
                    </a:cubicBezTo>
                    <a:cubicBezTo>
                      <a:pt x="9364" y="2233"/>
                      <a:pt x="9344" y="2203"/>
                      <a:pt x="9324" y="2170"/>
                    </a:cubicBezTo>
                    <a:cubicBezTo>
                      <a:pt x="9285" y="2107"/>
                      <a:pt x="9242" y="2041"/>
                      <a:pt x="9199" y="1976"/>
                    </a:cubicBezTo>
                    <a:cubicBezTo>
                      <a:pt x="9177" y="1944"/>
                      <a:pt x="9156" y="1913"/>
                      <a:pt x="9134" y="1883"/>
                    </a:cubicBezTo>
                    <a:cubicBezTo>
                      <a:pt x="9113" y="1852"/>
                      <a:pt x="9091" y="1824"/>
                      <a:pt x="9068" y="1793"/>
                    </a:cubicBezTo>
                    <a:cubicBezTo>
                      <a:pt x="9022" y="1733"/>
                      <a:pt x="8975" y="1671"/>
                      <a:pt x="8926" y="1614"/>
                    </a:cubicBezTo>
                    <a:cubicBezTo>
                      <a:pt x="8900" y="1585"/>
                      <a:pt x="8877" y="1556"/>
                      <a:pt x="8854" y="1529"/>
                    </a:cubicBezTo>
                    <a:cubicBezTo>
                      <a:pt x="8828" y="1500"/>
                      <a:pt x="8804" y="1473"/>
                      <a:pt x="8778" y="1444"/>
                    </a:cubicBezTo>
                    <a:cubicBezTo>
                      <a:pt x="8727" y="1389"/>
                      <a:pt x="8674" y="1335"/>
                      <a:pt x="8624" y="1285"/>
                    </a:cubicBezTo>
                    <a:cubicBezTo>
                      <a:pt x="8574" y="1234"/>
                      <a:pt x="8519" y="1184"/>
                      <a:pt x="8466" y="1135"/>
                    </a:cubicBezTo>
                    <a:cubicBezTo>
                      <a:pt x="8437" y="1111"/>
                      <a:pt x="8410" y="1088"/>
                      <a:pt x="8382" y="1063"/>
                    </a:cubicBezTo>
                    <a:cubicBezTo>
                      <a:pt x="8357" y="1040"/>
                      <a:pt x="8329" y="1017"/>
                      <a:pt x="8302" y="996"/>
                    </a:cubicBezTo>
                    <a:cubicBezTo>
                      <a:pt x="8249" y="950"/>
                      <a:pt x="8193" y="908"/>
                      <a:pt x="8135" y="866"/>
                    </a:cubicBezTo>
                    <a:cubicBezTo>
                      <a:pt x="8078" y="824"/>
                      <a:pt x="8020" y="783"/>
                      <a:pt x="7963" y="745"/>
                    </a:cubicBezTo>
                    <a:cubicBezTo>
                      <a:pt x="7905" y="705"/>
                      <a:pt x="7849" y="669"/>
                      <a:pt x="7792" y="636"/>
                    </a:cubicBezTo>
                    <a:cubicBezTo>
                      <a:pt x="7677" y="566"/>
                      <a:pt x="7560" y="501"/>
                      <a:pt x="7444" y="443"/>
                    </a:cubicBezTo>
                    <a:cubicBezTo>
                      <a:pt x="7347" y="420"/>
                      <a:pt x="7252" y="397"/>
                      <a:pt x="7159" y="373"/>
                    </a:cubicBezTo>
                    <a:cubicBezTo>
                      <a:pt x="7066" y="350"/>
                      <a:pt x="6971" y="328"/>
                      <a:pt x="6877" y="308"/>
                    </a:cubicBezTo>
                    <a:cubicBezTo>
                      <a:pt x="6690" y="267"/>
                      <a:pt x="6509" y="231"/>
                      <a:pt x="6325" y="199"/>
                    </a:cubicBezTo>
                    <a:cubicBezTo>
                      <a:pt x="6233" y="183"/>
                      <a:pt x="6143" y="169"/>
                      <a:pt x="6052" y="155"/>
                    </a:cubicBezTo>
                    <a:cubicBezTo>
                      <a:pt x="5963" y="140"/>
                      <a:pt x="5874" y="127"/>
                      <a:pt x="5786" y="114"/>
                    </a:cubicBezTo>
                    <a:cubicBezTo>
                      <a:pt x="5698" y="104"/>
                      <a:pt x="5608" y="93"/>
                      <a:pt x="5520" y="83"/>
                    </a:cubicBezTo>
                    <a:cubicBezTo>
                      <a:pt x="5432" y="71"/>
                      <a:pt x="5346" y="63"/>
                      <a:pt x="5261" y="55"/>
                    </a:cubicBezTo>
                    <a:cubicBezTo>
                      <a:pt x="5175" y="47"/>
                      <a:pt x="5090" y="40"/>
                      <a:pt x="5007" y="34"/>
                    </a:cubicBezTo>
                    <a:cubicBezTo>
                      <a:pt x="4964" y="31"/>
                      <a:pt x="4921" y="27"/>
                      <a:pt x="4879" y="25"/>
                    </a:cubicBezTo>
                    <a:cubicBezTo>
                      <a:pt x="4836" y="21"/>
                      <a:pt x="4794" y="19"/>
                      <a:pt x="4752" y="18"/>
                    </a:cubicBezTo>
                    <a:cubicBezTo>
                      <a:pt x="4670" y="12"/>
                      <a:pt x="4587" y="11"/>
                      <a:pt x="4505" y="6"/>
                    </a:cubicBezTo>
                    <a:cubicBezTo>
                      <a:pt x="4422" y="4"/>
                      <a:pt x="4341" y="1"/>
                      <a:pt x="42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"/>
              <p:cNvSpPr/>
              <p:nvPr/>
            </p:nvSpPr>
            <p:spPr>
              <a:xfrm>
                <a:off x="1502752" y="2833112"/>
                <a:ext cx="32838" cy="22703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728" extrusionOk="0">
                    <a:moveTo>
                      <a:pt x="222" y="1"/>
                    </a:moveTo>
                    <a:cubicBezTo>
                      <a:pt x="215" y="1"/>
                      <a:pt x="209" y="1"/>
                      <a:pt x="203" y="1"/>
                    </a:cubicBezTo>
                    <a:cubicBezTo>
                      <a:pt x="166" y="1"/>
                      <a:pt x="137" y="7"/>
                      <a:pt x="108" y="17"/>
                    </a:cubicBezTo>
                    <a:cubicBezTo>
                      <a:pt x="75" y="29"/>
                      <a:pt x="59" y="39"/>
                      <a:pt x="39" y="59"/>
                    </a:cubicBezTo>
                    <a:cubicBezTo>
                      <a:pt x="18" y="80"/>
                      <a:pt x="12" y="95"/>
                      <a:pt x="5" y="124"/>
                    </a:cubicBezTo>
                    <a:cubicBezTo>
                      <a:pt x="0" y="151"/>
                      <a:pt x="0" y="172"/>
                      <a:pt x="9" y="204"/>
                    </a:cubicBezTo>
                    <a:cubicBezTo>
                      <a:pt x="16" y="231"/>
                      <a:pt x="29" y="264"/>
                      <a:pt x="44" y="290"/>
                    </a:cubicBezTo>
                    <a:cubicBezTo>
                      <a:pt x="58" y="316"/>
                      <a:pt x="84" y="354"/>
                      <a:pt x="105" y="379"/>
                    </a:cubicBezTo>
                    <a:cubicBezTo>
                      <a:pt x="127" y="405"/>
                      <a:pt x="161" y="440"/>
                      <a:pt x="190" y="466"/>
                    </a:cubicBezTo>
                    <a:cubicBezTo>
                      <a:pt x="220" y="490"/>
                      <a:pt x="261" y="520"/>
                      <a:pt x="295" y="545"/>
                    </a:cubicBezTo>
                    <a:cubicBezTo>
                      <a:pt x="328" y="568"/>
                      <a:pt x="374" y="592"/>
                      <a:pt x="412" y="612"/>
                    </a:cubicBezTo>
                    <a:cubicBezTo>
                      <a:pt x="450" y="632"/>
                      <a:pt x="496" y="653"/>
                      <a:pt x="537" y="668"/>
                    </a:cubicBezTo>
                    <a:cubicBezTo>
                      <a:pt x="578" y="684"/>
                      <a:pt x="623" y="699"/>
                      <a:pt x="666" y="707"/>
                    </a:cubicBezTo>
                    <a:cubicBezTo>
                      <a:pt x="708" y="717"/>
                      <a:pt x="748" y="724"/>
                      <a:pt x="785" y="726"/>
                    </a:cubicBezTo>
                    <a:cubicBezTo>
                      <a:pt x="798" y="727"/>
                      <a:pt x="811" y="727"/>
                      <a:pt x="824" y="727"/>
                    </a:cubicBezTo>
                    <a:cubicBezTo>
                      <a:pt x="849" y="727"/>
                      <a:pt x="873" y="725"/>
                      <a:pt x="896" y="722"/>
                    </a:cubicBezTo>
                    <a:cubicBezTo>
                      <a:pt x="932" y="714"/>
                      <a:pt x="958" y="707"/>
                      <a:pt x="982" y="693"/>
                    </a:cubicBezTo>
                    <a:cubicBezTo>
                      <a:pt x="1010" y="677"/>
                      <a:pt x="1023" y="664"/>
                      <a:pt x="1037" y="641"/>
                    </a:cubicBezTo>
                    <a:cubicBezTo>
                      <a:pt x="1051" y="617"/>
                      <a:pt x="1053" y="601"/>
                      <a:pt x="1053" y="572"/>
                    </a:cubicBezTo>
                    <a:cubicBezTo>
                      <a:pt x="1053" y="546"/>
                      <a:pt x="1046" y="519"/>
                      <a:pt x="1033" y="490"/>
                    </a:cubicBezTo>
                    <a:cubicBezTo>
                      <a:pt x="1021" y="460"/>
                      <a:pt x="994" y="418"/>
                      <a:pt x="971" y="388"/>
                    </a:cubicBezTo>
                    <a:cubicBezTo>
                      <a:pt x="951" y="364"/>
                      <a:pt x="918" y="329"/>
                      <a:pt x="893" y="303"/>
                    </a:cubicBezTo>
                    <a:cubicBezTo>
                      <a:pt x="866" y="279"/>
                      <a:pt x="828" y="246"/>
                      <a:pt x="795" y="223"/>
                    </a:cubicBezTo>
                    <a:cubicBezTo>
                      <a:pt x="764" y="200"/>
                      <a:pt x="722" y="171"/>
                      <a:pt x="686" y="151"/>
                    </a:cubicBezTo>
                    <a:cubicBezTo>
                      <a:pt x="649" y="129"/>
                      <a:pt x="604" y="106"/>
                      <a:pt x="564" y="88"/>
                    </a:cubicBezTo>
                    <a:cubicBezTo>
                      <a:pt x="525" y="67"/>
                      <a:pt x="479" y="52"/>
                      <a:pt x="436" y="37"/>
                    </a:cubicBezTo>
                    <a:cubicBezTo>
                      <a:pt x="393" y="24"/>
                      <a:pt x="354" y="16"/>
                      <a:pt x="317" y="9"/>
                    </a:cubicBezTo>
                    <a:cubicBezTo>
                      <a:pt x="283" y="4"/>
                      <a:pt x="252" y="1"/>
                      <a:pt x="2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1098446" y="2524138"/>
                <a:ext cx="419282" cy="215145"/>
              </a:xfrm>
              <a:custGeom>
                <a:avLst/>
                <a:gdLst/>
                <a:ahLst/>
                <a:cxnLst/>
                <a:rect l="l" t="t" r="r" b="b"/>
                <a:pathLst>
                  <a:path w="13445" h="6899" extrusionOk="0">
                    <a:moveTo>
                      <a:pt x="4600" y="1"/>
                    </a:moveTo>
                    <a:lnTo>
                      <a:pt x="3711" y="478"/>
                    </a:lnTo>
                    <a:lnTo>
                      <a:pt x="6635" y="2166"/>
                    </a:lnTo>
                    <a:lnTo>
                      <a:pt x="6635" y="3125"/>
                    </a:lnTo>
                    <a:lnTo>
                      <a:pt x="4436" y="4396"/>
                    </a:lnTo>
                    <a:lnTo>
                      <a:pt x="711" y="2245"/>
                    </a:lnTo>
                    <a:lnTo>
                      <a:pt x="1" y="2655"/>
                    </a:lnTo>
                    <a:cubicBezTo>
                      <a:pt x="1857" y="3726"/>
                      <a:pt x="3711" y="4797"/>
                      <a:pt x="5566" y="5868"/>
                    </a:cubicBezTo>
                    <a:cubicBezTo>
                      <a:pt x="5737" y="5967"/>
                      <a:pt x="5899" y="6061"/>
                      <a:pt x="6072" y="6158"/>
                    </a:cubicBezTo>
                    <a:cubicBezTo>
                      <a:pt x="6111" y="6183"/>
                      <a:pt x="6148" y="6202"/>
                      <a:pt x="6188" y="6222"/>
                    </a:cubicBezTo>
                    <a:cubicBezTo>
                      <a:pt x="6249" y="6252"/>
                      <a:pt x="6306" y="6276"/>
                      <a:pt x="6364" y="6295"/>
                    </a:cubicBezTo>
                    <a:cubicBezTo>
                      <a:pt x="6421" y="6315"/>
                      <a:pt x="6471" y="6328"/>
                      <a:pt x="6525" y="6335"/>
                    </a:cubicBezTo>
                    <a:cubicBezTo>
                      <a:pt x="6560" y="6340"/>
                      <a:pt x="6591" y="6342"/>
                      <a:pt x="6622" y="6342"/>
                    </a:cubicBezTo>
                    <a:cubicBezTo>
                      <a:pt x="6637" y="6342"/>
                      <a:pt x="6651" y="6342"/>
                      <a:pt x="6666" y="6341"/>
                    </a:cubicBezTo>
                    <a:cubicBezTo>
                      <a:pt x="6712" y="6337"/>
                      <a:pt x="6749" y="6330"/>
                      <a:pt x="6791" y="6317"/>
                    </a:cubicBezTo>
                    <a:cubicBezTo>
                      <a:pt x="6831" y="6305"/>
                      <a:pt x="6865" y="6292"/>
                      <a:pt x="6903" y="6273"/>
                    </a:cubicBezTo>
                    <a:cubicBezTo>
                      <a:pt x="6957" y="6248"/>
                      <a:pt x="7008" y="6220"/>
                      <a:pt x="7059" y="6187"/>
                    </a:cubicBezTo>
                    <a:cubicBezTo>
                      <a:pt x="7136" y="6143"/>
                      <a:pt x="7216" y="6092"/>
                      <a:pt x="7298" y="6049"/>
                    </a:cubicBezTo>
                    <a:cubicBezTo>
                      <a:pt x="7353" y="6022"/>
                      <a:pt x="7416" y="5993"/>
                      <a:pt x="7476" y="5972"/>
                    </a:cubicBezTo>
                    <a:cubicBezTo>
                      <a:pt x="7538" y="5950"/>
                      <a:pt x="7610" y="5933"/>
                      <a:pt x="7678" y="5921"/>
                    </a:cubicBezTo>
                    <a:cubicBezTo>
                      <a:pt x="7734" y="5913"/>
                      <a:pt x="7795" y="5909"/>
                      <a:pt x="7857" y="5909"/>
                    </a:cubicBezTo>
                    <a:cubicBezTo>
                      <a:pt x="7873" y="5909"/>
                      <a:pt x="7889" y="5909"/>
                      <a:pt x="7905" y="5910"/>
                    </a:cubicBezTo>
                    <a:cubicBezTo>
                      <a:pt x="7981" y="5913"/>
                      <a:pt x="8066" y="5923"/>
                      <a:pt x="8151" y="5939"/>
                    </a:cubicBezTo>
                    <a:cubicBezTo>
                      <a:pt x="8235" y="5954"/>
                      <a:pt x="8325" y="5976"/>
                      <a:pt x="8412" y="6005"/>
                    </a:cubicBezTo>
                    <a:cubicBezTo>
                      <a:pt x="8611" y="6065"/>
                      <a:pt x="8815" y="6156"/>
                      <a:pt x="9023" y="6259"/>
                    </a:cubicBezTo>
                    <a:cubicBezTo>
                      <a:pt x="9367" y="6432"/>
                      <a:pt x="9713" y="6601"/>
                      <a:pt x="10066" y="6762"/>
                    </a:cubicBezTo>
                    <a:cubicBezTo>
                      <a:pt x="10166" y="6808"/>
                      <a:pt x="10267" y="6854"/>
                      <a:pt x="10368" y="6899"/>
                    </a:cubicBezTo>
                    <a:lnTo>
                      <a:pt x="13444" y="5122"/>
                    </a:lnTo>
                    <a:cubicBezTo>
                      <a:pt x="13147" y="4941"/>
                      <a:pt x="12843" y="4761"/>
                      <a:pt x="12541" y="4587"/>
                    </a:cubicBezTo>
                    <a:cubicBezTo>
                      <a:pt x="12228" y="4405"/>
                      <a:pt x="11912" y="4222"/>
                      <a:pt x="11597" y="4041"/>
                    </a:cubicBezTo>
                    <a:cubicBezTo>
                      <a:pt x="9163" y="2635"/>
                      <a:pt x="7035" y="1406"/>
                      <a:pt x="46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1459717" y="2819111"/>
                <a:ext cx="29314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940" h="768" extrusionOk="0">
                    <a:moveTo>
                      <a:pt x="171" y="0"/>
                    </a:moveTo>
                    <a:cubicBezTo>
                      <a:pt x="155" y="0"/>
                      <a:pt x="139" y="2"/>
                      <a:pt x="124" y="5"/>
                    </a:cubicBezTo>
                    <a:cubicBezTo>
                      <a:pt x="91" y="10"/>
                      <a:pt x="74" y="18"/>
                      <a:pt x="52" y="33"/>
                    </a:cubicBezTo>
                    <a:cubicBezTo>
                      <a:pt x="30" y="51"/>
                      <a:pt x="22" y="62"/>
                      <a:pt x="10" y="88"/>
                    </a:cubicBezTo>
                    <a:cubicBezTo>
                      <a:pt x="2" y="115"/>
                      <a:pt x="0" y="131"/>
                      <a:pt x="2" y="163"/>
                    </a:cubicBezTo>
                    <a:cubicBezTo>
                      <a:pt x="3" y="190"/>
                      <a:pt x="10" y="220"/>
                      <a:pt x="23" y="250"/>
                    </a:cubicBezTo>
                    <a:cubicBezTo>
                      <a:pt x="33" y="276"/>
                      <a:pt x="53" y="317"/>
                      <a:pt x="72" y="342"/>
                    </a:cubicBezTo>
                    <a:cubicBezTo>
                      <a:pt x="89" y="370"/>
                      <a:pt x="122" y="410"/>
                      <a:pt x="145" y="436"/>
                    </a:cubicBezTo>
                    <a:cubicBezTo>
                      <a:pt x="170" y="465"/>
                      <a:pt x="209" y="501"/>
                      <a:pt x="239" y="528"/>
                    </a:cubicBezTo>
                    <a:cubicBezTo>
                      <a:pt x="269" y="555"/>
                      <a:pt x="311" y="587"/>
                      <a:pt x="347" y="611"/>
                    </a:cubicBezTo>
                    <a:cubicBezTo>
                      <a:pt x="383" y="636"/>
                      <a:pt x="427" y="662"/>
                      <a:pt x="465" y="680"/>
                    </a:cubicBezTo>
                    <a:cubicBezTo>
                      <a:pt x="505" y="700"/>
                      <a:pt x="548" y="718"/>
                      <a:pt x="587" y="734"/>
                    </a:cubicBezTo>
                    <a:cubicBezTo>
                      <a:pt x="627" y="748"/>
                      <a:pt x="663" y="757"/>
                      <a:pt x="697" y="762"/>
                    </a:cubicBezTo>
                    <a:cubicBezTo>
                      <a:pt x="721" y="765"/>
                      <a:pt x="743" y="767"/>
                      <a:pt x="764" y="767"/>
                    </a:cubicBezTo>
                    <a:cubicBezTo>
                      <a:pt x="776" y="767"/>
                      <a:pt x="787" y="767"/>
                      <a:pt x="798" y="765"/>
                    </a:cubicBezTo>
                    <a:cubicBezTo>
                      <a:pt x="830" y="764"/>
                      <a:pt x="851" y="757"/>
                      <a:pt x="874" y="744"/>
                    </a:cubicBezTo>
                    <a:cubicBezTo>
                      <a:pt x="900" y="729"/>
                      <a:pt x="910" y="719"/>
                      <a:pt x="923" y="695"/>
                    </a:cubicBezTo>
                    <a:cubicBezTo>
                      <a:pt x="936" y="672"/>
                      <a:pt x="939" y="657"/>
                      <a:pt x="939" y="627"/>
                    </a:cubicBezTo>
                    <a:cubicBezTo>
                      <a:pt x="939" y="600"/>
                      <a:pt x="935" y="573"/>
                      <a:pt x="923" y="542"/>
                    </a:cubicBezTo>
                    <a:cubicBezTo>
                      <a:pt x="920" y="529"/>
                      <a:pt x="913" y="514"/>
                      <a:pt x="906" y="499"/>
                    </a:cubicBezTo>
                    <a:cubicBezTo>
                      <a:pt x="893" y="475"/>
                      <a:pt x="870" y="435"/>
                      <a:pt x="850" y="407"/>
                    </a:cubicBezTo>
                    <a:cubicBezTo>
                      <a:pt x="830" y="381"/>
                      <a:pt x="798" y="341"/>
                      <a:pt x="772" y="314"/>
                    </a:cubicBezTo>
                    <a:cubicBezTo>
                      <a:pt x="745" y="285"/>
                      <a:pt x="706" y="252"/>
                      <a:pt x="676" y="225"/>
                    </a:cubicBezTo>
                    <a:cubicBezTo>
                      <a:pt x="643" y="197"/>
                      <a:pt x="601" y="166"/>
                      <a:pt x="562" y="143"/>
                    </a:cubicBezTo>
                    <a:cubicBezTo>
                      <a:pt x="525" y="118"/>
                      <a:pt x="482" y="92"/>
                      <a:pt x="443" y="75"/>
                    </a:cubicBezTo>
                    <a:cubicBezTo>
                      <a:pt x="364" y="35"/>
                      <a:pt x="288" y="10"/>
                      <a:pt x="217" y="3"/>
                    </a:cubicBezTo>
                    <a:cubicBezTo>
                      <a:pt x="201" y="1"/>
                      <a:pt x="185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"/>
              <p:cNvSpPr/>
              <p:nvPr/>
            </p:nvSpPr>
            <p:spPr>
              <a:xfrm>
                <a:off x="1420113" y="2803082"/>
                <a:ext cx="27131" cy="24854"/>
              </a:xfrm>
              <a:custGeom>
                <a:avLst/>
                <a:gdLst/>
                <a:ahLst/>
                <a:cxnLst/>
                <a:rect l="l" t="t" r="r" b="b"/>
                <a:pathLst>
                  <a:path w="870" h="797" extrusionOk="0">
                    <a:moveTo>
                      <a:pt x="167" y="1"/>
                    </a:moveTo>
                    <a:cubicBezTo>
                      <a:pt x="154" y="1"/>
                      <a:pt x="142" y="2"/>
                      <a:pt x="129" y="5"/>
                    </a:cubicBezTo>
                    <a:cubicBezTo>
                      <a:pt x="99" y="7"/>
                      <a:pt x="80" y="14"/>
                      <a:pt x="58" y="27"/>
                    </a:cubicBezTo>
                    <a:cubicBezTo>
                      <a:pt x="37" y="41"/>
                      <a:pt x="27" y="51"/>
                      <a:pt x="15" y="76"/>
                    </a:cubicBezTo>
                    <a:cubicBezTo>
                      <a:pt x="2" y="100"/>
                      <a:pt x="1" y="115"/>
                      <a:pt x="1" y="148"/>
                    </a:cubicBezTo>
                    <a:cubicBezTo>
                      <a:pt x="1" y="176"/>
                      <a:pt x="7" y="202"/>
                      <a:pt x="17" y="235"/>
                    </a:cubicBezTo>
                    <a:cubicBezTo>
                      <a:pt x="27" y="260"/>
                      <a:pt x="44" y="300"/>
                      <a:pt x="60" y="329"/>
                    </a:cubicBezTo>
                    <a:cubicBezTo>
                      <a:pt x="77" y="358"/>
                      <a:pt x="106" y="399"/>
                      <a:pt x="127" y="428"/>
                    </a:cubicBezTo>
                    <a:cubicBezTo>
                      <a:pt x="150" y="457"/>
                      <a:pt x="185" y="496"/>
                      <a:pt x="214" y="524"/>
                    </a:cubicBezTo>
                    <a:cubicBezTo>
                      <a:pt x="242" y="553"/>
                      <a:pt x="281" y="588"/>
                      <a:pt x="316" y="615"/>
                    </a:cubicBezTo>
                    <a:cubicBezTo>
                      <a:pt x="352" y="644"/>
                      <a:pt x="393" y="672"/>
                      <a:pt x="429" y="694"/>
                    </a:cubicBezTo>
                    <a:cubicBezTo>
                      <a:pt x="468" y="717"/>
                      <a:pt x="508" y="737"/>
                      <a:pt x="546" y="753"/>
                    </a:cubicBezTo>
                    <a:cubicBezTo>
                      <a:pt x="582" y="769"/>
                      <a:pt x="616" y="780"/>
                      <a:pt x="648" y="787"/>
                    </a:cubicBezTo>
                    <a:cubicBezTo>
                      <a:pt x="676" y="793"/>
                      <a:pt x="702" y="796"/>
                      <a:pt x="727" y="796"/>
                    </a:cubicBezTo>
                    <a:cubicBezTo>
                      <a:pt x="732" y="796"/>
                      <a:pt x="736" y="796"/>
                      <a:pt x="741" y="796"/>
                    </a:cubicBezTo>
                    <a:cubicBezTo>
                      <a:pt x="771" y="795"/>
                      <a:pt x="790" y="789"/>
                      <a:pt x="812" y="776"/>
                    </a:cubicBezTo>
                    <a:cubicBezTo>
                      <a:pt x="833" y="763"/>
                      <a:pt x="843" y="753"/>
                      <a:pt x="855" y="731"/>
                    </a:cubicBezTo>
                    <a:cubicBezTo>
                      <a:pt x="865" y="708"/>
                      <a:pt x="869" y="694"/>
                      <a:pt x="869" y="662"/>
                    </a:cubicBezTo>
                    <a:cubicBezTo>
                      <a:pt x="869" y="634"/>
                      <a:pt x="865" y="609"/>
                      <a:pt x="855" y="576"/>
                    </a:cubicBezTo>
                    <a:cubicBezTo>
                      <a:pt x="846" y="546"/>
                      <a:pt x="825" y="500"/>
                      <a:pt x="804" y="465"/>
                    </a:cubicBezTo>
                    <a:cubicBezTo>
                      <a:pt x="789" y="437"/>
                      <a:pt x="757" y="395"/>
                      <a:pt x="735" y="366"/>
                    </a:cubicBezTo>
                    <a:cubicBezTo>
                      <a:pt x="712" y="336"/>
                      <a:pt x="678" y="296"/>
                      <a:pt x="649" y="267"/>
                    </a:cubicBezTo>
                    <a:cubicBezTo>
                      <a:pt x="619" y="237"/>
                      <a:pt x="580" y="202"/>
                      <a:pt x="547" y="176"/>
                    </a:cubicBezTo>
                    <a:cubicBezTo>
                      <a:pt x="513" y="149"/>
                      <a:pt x="472" y="120"/>
                      <a:pt x="436" y="99"/>
                    </a:cubicBezTo>
                    <a:cubicBezTo>
                      <a:pt x="398" y="76"/>
                      <a:pt x="359" y="56"/>
                      <a:pt x="323" y="40"/>
                    </a:cubicBezTo>
                    <a:cubicBezTo>
                      <a:pt x="285" y="23"/>
                      <a:pt x="252" y="14"/>
                      <a:pt x="218" y="7"/>
                    </a:cubicBezTo>
                    <a:cubicBezTo>
                      <a:pt x="200" y="3"/>
                      <a:pt x="183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"/>
              <p:cNvSpPr/>
              <p:nvPr/>
            </p:nvSpPr>
            <p:spPr>
              <a:xfrm>
                <a:off x="1236656" y="2591621"/>
                <a:ext cx="68638" cy="69574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2231" extrusionOk="0">
                    <a:moveTo>
                      <a:pt x="2200" y="1"/>
                    </a:moveTo>
                    <a:lnTo>
                      <a:pt x="1" y="1269"/>
                    </a:lnTo>
                    <a:lnTo>
                      <a:pt x="1" y="2230"/>
                    </a:lnTo>
                    <a:lnTo>
                      <a:pt x="2200" y="960"/>
                    </a:lnTo>
                    <a:lnTo>
                      <a:pt x="220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"/>
              <p:cNvSpPr/>
              <p:nvPr/>
            </p:nvSpPr>
            <p:spPr>
              <a:xfrm>
                <a:off x="1101315" y="2513441"/>
                <a:ext cx="203981" cy="117755"/>
              </a:xfrm>
              <a:custGeom>
                <a:avLst/>
                <a:gdLst/>
                <a:ahLst/>
                <a:cxnLst/>
                <a:rect l="l" t="t" r="r" b="b"/>
                <a:pathLst>
                  <a:path w="6541" h="3776" extrusionOk="0">
                    <a:moveTo>
                      <a:pt x="2199" y="0"/>
                    </a:moveTo>
                    <a:lnTo>
                      <a:pt x="1" y="1271"/>
                    </a:lnTo>
                    <a:lnTo>
                      <a:pt x="4341" y="3776"/>
                    </a:lnTo>
                    <a:lnTo>
                      <a:pt x="6540" y="2508"/>
                    </a:lnTo>
                    <a:lnTo>
                      <a:pt x="3616" y="818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"/>
              <p:cNvSpPr/>
              <p:nvPr/>
            </p:nvSpPr>
            <p:spPr>
              <a:xfrm>
                <a:off x="1028999" y="2427684"/>
                <a:ext cx="212775" cy="179189"/>
              </a:xfrm>
              <a:custGeom>
                <a:avLst/>
                <a:gdLst/>
                <a:ahLst/>
                <a:cxnLst/>
                <a:rect l="l" t="t" r="r" b="b"/>
                <a:pathLst>
                  <a:path w="6823" h="5746" extrusionOk="0">
                    <a:moveTo>
                      <a:pt x="5784" y="0"/>
                    </a:moveTo>
                    <a:lnTo>
                      <a:pt x="1" y="3340"/>
                    </a:lnTo>
                    <a:cubicBezTo>
                      <a:pt x="37" y="3406"/>
                      <a:pt x="72" y="3475"/>
                      <a:pt x="107" y="3540"/>
                    </a:cubicBezTo>
                    <a:cubicBezTo>
                      <a:pt x="164" y="3649"/>
                      <a:pt x="228" y="3768"/>
                      <a:pt x="287" y="3878"/>
                    </a:cubicBezTo>
                    <a:cubicBezTo>
                      <a:pt x="303" y="3908"/>
                      <a:pt x="320" y="3938"/>
                      <a:pt x="336" y="3967"/>
                    </a:cubicBezTo>
                    <a:cubicBezTo>
                      <a:pt x="415" y="4087"/>
                      <a:pt x="501" y="4215"/>
                      <a:pt x="583" y="4333"/>
                    </a:cubicBezTo>
                    <a:cubicBezTo>
                      <a:pt x="630" y="4401"/>
                      <a:pt x="682" y="4473"/>
                      <a:pt x="732" y="4539"/>
                    </a:cubicBezTo>
                    <a:cubicBezTo>
                      <a:pt x="781" y="4604"/>
                      <a:pt x="839" y="4675"/>
                      <a:pt x="891" y="4739"/>
                    </a:cubicBezTo>
                    <a:cubicBezTo>
                      <a:pt x="942" y="4800"/>
                      <a:pt x="1004" y="4869"/>
                      <a:pt x="1060" y="4928"/>
                    </a:cubicBezTo>
                    <a:cubicBezTo>
                      <a:pt x="1115" y="4986"/>
                      <a:pt x="1179" y="5051"/>
                      <a:pt x="1237" y="5102"/>
                    </a:cubicBezTo>
                    <a:cubicBezTo>
                      <a:pt x="1297" y="5157"/>
                      <a:pt x="1362" y="5210"/>
                      <a:pt x="1421" y="5256"/>
                    </a:cubicBezTo>
                    <a:cubicBezTo>
                      <a:pt x="1510" y="5325"/>
                      <a:pt x="1604" y="5387"/>
                      <a:pt x="1693" y="5437"/>
                    </a:cubicBezTo>
                    <a:cubicBezTo>
                      <a:pt x="1870" y="5539"/>
                      <a:pt x="2046" y="5642"/>
                      <a:pt x="2225" y="5745"/>
                    </a:cubicBezTo>
                    <a:lnTo>
                      <a:pt x="2933" y="5335"/>
                    </a:lnTo>
                    <a:lnTo>
                      <a:pt x="2320" y="4020"/>
                    </a:lnTo>
                    <a:lnTo>
                      <a:pt x="4519" y="2750"/>
                    </a:lnTo>
                    <a:lnTo>
                      <a:pt x="5935" y="3568"/>
                    </a:lnTo>
                    <a:lnTo>
                      <a:pt x="6822" y="3090"/>
                    </a:lnTo>
                    <a:cubicBezTo>
                      <a:pt x="6778" y="2838"/>
                      <a:pt x="6727" y="2588"/>
                      <a:pt x="6674" y="2342"/>
                    </a:cubicBezTo>
                    <a:cubicBezTo>
                      <a:pt x="6548" y="1924"/>
                      <a:pt x="6408" y="1514"/>
                      <a:pt x="6247" y="1104"/>
                    </a:cubicBezTo>
                    <a:cubicBezTo>
                      <a:pt x="6106" y="730"/>
                      <a:pt x="5951" y="364"/>
                      <a:pt x="57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"/>
              <p:cNvSpPr/>
              <p:nvPr/>
            </p:nvSpPr>
            <p:spPr>
              <a:xfrm>
                <a:off x="1101315" y="2553077"/>
                <a:ext cx="135374" cy="108118"/>
              </a:xfrm>
              <a:custGeom>
                <a:avLst/>
                <a:gdLst/>
                <a:ahLst/>
                <a:cxnLst/>
                <a:rect l="l" t="t" r="r" b="b"/>
                <a:pathLst>
                  <a:path w="4341" h="3467" extrusionOk="0">
                    <a:moveTo>
                      <a:pt x="1" y="0"/>
                    </a:moveTo>
                    <a:lnTo>
                      <a:pt x="614" y="1316"/>
                    </a:lnTo>
                    <a:lnTo>
                      <a:pt x="4341" y="3466"/>
                    </a:lnTo>
                    <a:lnTo>
                      <a:pt x="4341" y="25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"/>
              <p:cNvSpPr/>
              <p:nvPr/>
            </p:nvSpPr>
            <p:spPr>
              <a:xfrm>
                <a:off x="1100816" y="2620778"/>
                <a:ext cx="1466" cy="842"/>
              </a:xfrm>
              <a:custGeom>
                <a:avLst/>
                <a:gdLst/>
                <a:ahLst/>
                <a:cxnLst/>
                <a:rect l="l" t="t" r="r" b="b"/>
                <a:pathLst>
                  <a:path w="47" h="27" extrusionOk="0">
                    <a:moveTo>
                      <a:pt x="1" y="0"/>
                    </a:moveTo>
                    <a:lnTo>
                      <a:pt x="47" y="26"/>
                    </a:lnTo>
                    <a:cubicBezTo>
                      <a:pt x="32" y="17"/>
                      <a:pt x="17" y="9"/>
                      <a:pt x="1" y="0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"/>
              <p:cNvSpPr/>
              <p:nvPr/>
            </p:nvSpPr>
            <p:spPr>
              <a:xfrm>
                <a:off x="966848" y="2340056"/>
                <a:ext cx="92807" cy="107276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440" extrusionOk="0">
                    <a:moveTo>
                      <a:pt x="2976" y="1"/>
                    </a:moveTo>
                    <a:lnTo>
                      <a:pt x="1587" y="802"/>
                    </a:lnTo>
                    <a:cubicBezTo>
                      <a:pt x="1565" y="815"/>
                      <a:pt x="1467" y="872"/>
                      <a:pt x="1442" y="881"/>
                    </a:cubicBezTo>
                    <a:cubicBezTo>
                      <a:pt x="1440" y="882"/>
                      <a:pt x="1439" y="882"/>
                      <a:pt x="1437" y="884"/>
                    </a:cubicBezTo>
                    <a:lnTo>
                      <a:pt x="43" y="1689"/>
                    </a:lnTo>
                    <a:cubicBezTo>
                      <a:pt x="30" y="1758"/>
                      <a:pt x="20" y="1824"/>
                      <a:pt x="12" y="1896"/>
                    </a:cubicBezTo>
                    <a:cubicBezTo>
                      <a:pt x="5" y="1966"/>
                      <a:pt x="1" y="2037"/>
                      <a:pt x="1" y="2110"/>
                    </a:cubicBezTo>
                    <a:cubicBezTo>
                      <a:pt x="1" y="2183"/>
                      <a:pt x="7" y="2255"/>
                      <a:pt x="14" y="2331"/>
                    </a:cubicBezTo>
                    <a:cubicBezTo>
                      <a:pt x="21" y="2406"/>
                      <a:pt x="34" y="2479"/>
                      <a:pt x="50" y="2559"/>
                    </a:cubicBezTo>
                    <a:cubicBezTo>
                      <a:pt x="74" y="2678"/>
                      <a:pt x="107" y="2791"/>
                      <a:pt x="152" y="2915"/>
                    </a:cubicBezTo>
                    <a:cubicBezTo>
                      <a:pt x="197" y="3039"/>
                      <a:pt x="251" y="3159"/>
                      <a:pt x="317" y="3287"/>
                    </a:cubicBezTo>
                    <a:cubicBezTo>
                      <a:pt x="345" y="3338"/>
                      <a:pt x="372" y="3390"/>
                      <a:pt x="402" y="3440"/>
                    </a:cubicBezTo>
                    <a:cubicBezTo>
                      <a:pt x="534" y="3362"/>
                      <a:pt x="921" y="3122"/>
                      <a:pt x="1052" y="3046"/>
                    </a:cubicBezTo>
                    <a:cubicBezTo>
                      <a:pt x="1141" y="2996"/>
                      <a:pt x="1230" y="2944"/>
                      <a:pt x="1318" y="2894"/>
                    </a:cubicBezTo>
                    <a:cubicBezTo>
                      <a:pt x="1381" y="2858"/>
                      <a:pt x="1446" y="2820"/>
                      <a:pt x="1509" y="2784"/>
                    </a:cubicBezTo>
                    <a:cubicBezTo>
                      <a:pt x="1603" y="2731"/>
                      <a:pt x="1695" y="2678"/>
                      <a:pt x="1788" y="2623"/>
                    </a:cubicBezTo>
                    <a:lnTo>
                      <a:pt x="2068" y="2462"/>
                    </a:lnTo>
                    <a:cubicBezTo>
                      <a:pt x="2166" y="2406"/>
                      <a:pt x="2264" y="2350"/>
                      <a:pt x="2363" y="2293"/>
                    </a:cubicBezTo>
                    <a:cubicBezTo>
                      <a:pt x="2480" y="2050"/>
                      <a:pt x="2574" y="1798"/>
                      <a:pt x="2655" y="1541"/>
                    </a:cubicBezTo>
                    <a:cubicBezTo>
                      <a:pt x="2813" y="1040"/>
                      <a:pt x="2919" y="521"/>
                      <a:pt x="29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"/>
              <p:cNvSpPr/>
              <p:nvPr/>
            </p:nvSpPr>
            <p:spPr>
              <a:xfrm>
                <a:off x="979447" y="2406822"/>
                <a:ext cx="229958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7374" h="4012" extrusionOk="0">
                    <a:moveTo>
                      <a:pt x="3621" y="1"/>
                    </a:moveTo>
                    <a:cubicBezTo>
                      <a:pt x="3487" y="1"/>
                      <a:pt x="3364" y="4"/>
                      <a:pt x="3231" y="6"/>
                    </a:cubicBezTo>
                    <a:cubicBezTo>
                      <a:pt x="3142" y="11"/>
                      <a:pt x="3060" y="14"/>
                      <a:pt x="2973" y="19"/>
                    </a:cubicBezTo>
                    <a:cubicBezTo>
                      <a:pt x="2883" y="25"/>
                      <a:pt x="2803" y="29"/>
                      <a:pt x="2715" y="39"/>
                    </a:cubicBezTo>
                    <a:cubicBezTo>
                      <a:pt x="2628" y="48"/>
                      <a:pt x="2546" y="57"/>
                      <a:pt x="2459" y="68"/>
                    </a:cubicBezTo>
                    <a:cubicBezTo>
                      <a:pt x="2373" y="78"/>
                      <a:pt x="2294" y="91"/>
                      <a:pt x="2208" y="106"/>
                    </a:cubicBezTo>
                    <a:cubicBezTo>
                      <a:pt x="2122" y="120"/>
                      <a:pt x="2042" y="134"/>
                      <a:pt x="1961" y="153"/>
                    </a:cubicBezTo>
                    <a:cubicBezTo>
                      <a:pt x="1861" y="211"/>
                      <a:pt x="1765" y="265"/>
                      <a:pt x="1667" y="326"/>
                    </a:cubicBezTo>
                    <a:lnTo>
                      <a:pt x="1387" y="487"/>
                    </a:lnTo>
                    <a:cubicBezTo>
                      <a:pt x="1293" y="538"/>
                      <a:pt x="1201" y="593"/>
                      <a:pt x="1108" y="646"/>
                    </a:cubicBezTo>
                    <a:cubicBezTo>
                      <a:pt x="1046" y="682"/>
                      <a:pt x="981" y="721"/>
                      <a:pt x="918" y="757"/>
                    </a:cubicBezTo>
                    <a:cubicBezTo>
                      <a:pt x="831" y="807"/>
                      <a:pt x="740" y="857"/>
                      <a:pt x="652" y="909"/>
                    </a:cubicBezTo>
                    <a:cubicBezTo>
                      <a:pt x="519" y="985"/>
                      <a:pt x="133" y="1227"/>
                      <a:pt x="1" y="1302"/>
                    </a:cubicBezTo>
                    <a:cubicBezTo>
                      <a:pt x="47" y="1378"/>
                      <a:pt x="94" y="1456"/>
                      <a:pt x="149" y="1535"/>
                    </a:cubicBezTo>
                    <a:cubicBezTo>
                      <a:pt x="207" y="1621"/>
                      <a:pt x="271" y="1707"/>
                      <a:pt x="339" y="1795"/>
                    </a:cubicBezTo>
                    <a:cubicBezTo>
                      <a:pt x="408" y="1913"/>
                      <a:pt x="483" y="2041"/>
                      <a:pt x="560" y="2171"/>
                    </a:cubicBezTo>
                    <a:cubicBezTo>
                      <a:pt x="638" y="2301"/>
                      <a:pt x="724" y="2445"/>
                      <a:pt x="806" y="2588"/>
                    </a:cubicBezTo>
                    <a:cubicBezTo>
                      <a:pt x="862" y="2686"/>
                      <a:pt x="924" y="2790"/>
                      <a:pt x="981" y="2890"/>
                    </a:cubicBezTo>
                    <a:cubicBezTo>
                      <a:pt x="1039" y="2991"/>
                      <a:pt x="1101" y="3103"/>
                      <a:pt x="1158" y="3207"/>
                    </a:cubicBezTo>
                    <a:cubicBezTo>
                      <a:pt x="1216" y="3312"/>
                      <a:pt x="1280" y="3428"/>
                      <a:pt x="1338" y="3536"/>
                    </a:cubicBezTo>
                    <a:cubicBezTo>
                      <a:pt x="1396" y="3642"/>
                      <a:pt x="1460" y="3764"/>
                      <a:pt x="1518" y="3872"/>
                    </a:cubicBezTo>
                    <a:cubicBezTo>
                      <a:pt x="1542" y="3917"/>
                      <a:pt x="1567" y="3966"/>
                      <a:pt x="1592" y="4012"/>
                    </a:cubicBezTo>
                    <a:lnTo>
                      <a:pt x="7373" y="672"/>
                    </a:lnTo>
                    <a:cubicBezTo>
                      <a:pt x="7067" y="571"/>
                      <a:pt x="6765" y="481"/>
                      <a:pt x="6445" y="396"/>
                    </a:cubicBezTo>
                    <a:cubicBezTo>
                      <a:pt x="6262" y="350"/>
                      <a:pt x="6087" y="307"/>
                      <a:pt x="5901" y="267"/>
                    </a:cubicBezTo>
                    <a:cubicBezTo>
                      <a:pt x="5716" y="226"/>
                      <a:pt x="5536" y="192"/>
                      <a:pt x="5346" y="159"/>
                    </a:cubicBezTo>
                    <a:cubicBezTo>
                      <a:pt x="5155" y="127"/>
                      <a:pt x="4972" y="100"/>
                      <a:pt x="4778" y="77"/>
                    </a:cubicBezTo>
                    <a:cubicBezTo>
                      <a:pt x="4650" y="61"/>
                      <a:pt x="4527" y="48"/>
                      <a:pt x="4396" y="37"/>
                    </a:cubicBezTo>
                    <a:cubicBezTo>
                      <a:pt x="4267" y="27"/>
                      <a:pt x="4140" y="18"/>
                      <a:pt x="4009" y="12"/>
                    </a:cubicBezTo>
                    <a:cubicBezTo>
                      <a:pt x="3878" y="6"/>
                      <a:pt x="3753" y="4"/>
                      <a:pt x="36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"/>
              <p:cNvSpPr/>
              <p:nvPr/>
            </p:nvSpPr>
            <p:spPr>
              <a:xfrm>
                <a:off x="954655" y="2413246"/>
                <a:ext cx="772016" cy="483898"/>
              </a:xfrm>
              <a:custGeom>
                <a:avLst/>
                <a:gdLst/>
                <a:ahLst/>
                <a:cxnLst/>
                <a:rect l="l" t="t" r="r" b="b"/>
                <a:pathLst>
                  <a:path w="24756" h="15517" extrusionOk="0">
                    <a:moveTo>
                      <a:pt x="24756" y="9429"/>
                    </a:moveTo>
                    <a:cubicBezTo>
                      <a:pt x="24756" y="9429"/>
                      <a:pt x="24756" y="9430"/>
                      <a:pt x="24755" y="9433"/>
                    </a:cubicBezTo>
                    <a:cubicBezTo>
                      <a:pt x="24754" y="9436"/>
                      <a:pt x="24754" y="9438"/>
                      <a:pt x="24754" y="9441"/>
                    </a:cubicBezTo>
                    <a:lnTo>
                      <a:pt x="24754" y="9441"/>
                    </a:lnTo>
                    <a:lnTo>
                      <a:pt x="24755" y="9437"/>
                    </a:lnTo>
                    <a:cubicBezTo>
                      <a:pt x="24755" y="9433"/>
                      <a:pt x="24756" y="9429"/>
                      <a:pt x="24756" y="9429"/>
                    </a:cubicBezTo>
                    <a:close/>
                    <a:moveTo>
                      <a:pt x="15087" y="12503"/>
                    </a:moveTo>
                    <a:cubicBezTo>
                      <a:pt x="15105" y="12503"/>
                      <a:pt x="15123" y="12505"/>
                      <a:pt x="15144" y="12509"/>
                    </a:cubicBezTo>
                    <a:cubicBezTo>
                      <a:pt x="15178" y="12516"/>
                      <a:pt x="15211" y="12527"/>
                      <a:pt x="15249" y="12542"/>
                    </a:cubicBezTo>
                    <a:cubicBezTo>
                      <a:pt x="15285" y="12558"/>
                      <a:pt x="15324" y="12578"/>
                      <a:pt x="15362" y="12601"/>
                    </a:cubicBezTo>
                    <a:cubicBezTo>
                      <a:pt x="15398" y="12623"/>
                      <a:pt x="15439" y="12652"/>
                      <a:pt x="15473" y="12679"/>
                    </a:cubicBezTo>
                    <a:cubicBezTo>
                      <a:pt x="15506" y="12706"/>
                      <a:pt x="15545" y="12739"/>
                      <a:pt x="15575" y="12771"/>
                    </a:cubicBezTo>
                    <a:cubicBezTo>
                      <a:pt x="15604" y="12800"/>
                      <a:pt x="15638" y="12839"/>
                      <a:pt x="15661" y="12869"/>
                    </a:cubicBezTo>
                    <a:cubicBezTo>
                      <a:pt x="15683" y="12897"/>
                      <a:pt x="15715" y="12939"/>
                      <a:pt x="15730" y="12968"/>
                    </a:cubicBezTo>
                    <a:cubicBezTo>
                      <a:pt x="15751" y="13002"/>
                      <a:pt x="15772" y="13048"/>
                      <a:pt x="15781" y="13080"/>
                    </a:cubicBezTo>
                    <a:cubicBezTo>
                      <a:pt x="15791" y="13112"/>
                      <a:pt x="15795" y="13138"/>
                      <a:pt x="15795" y="13166"/>
                    </a:cubicBezTo>
                    <a:cubicBezTo>
                      <a:pt x="15795" y="13196"/>
                      <a:pt x="15791" y="13211"/>
                      <a:pt x="15781" y="13234"/>
                    </a:cubicBezTo>
                    <a:cubicBezTo>
                      <a:pt x="15769" y="13255"/>
                      <a:pt x="15759" y="13267"/>
                      <a:pt x="15738" y="13278"/>
                    </a:cubicBezTo>
                    <a:cubicBezTo>
                      <a:pt x="15716" y="13291"/>
                      <a:pt x="15697" y="13297"/>
                      <a:pt x="15667" y="13299"/>
                    </a:cubicBezTo>
                    <a:cubicBezTo>
                      <a:pt x="15662" y="13299"/>
                      <a:pt x="15658" y="13299"/>
                      <a:pt x="15653" y="13299"/>
                    </a:cubicBezTo>
                    <a:cubicBezTo>
                      <a:pt x="15628" y="13299"/>
                      <a:pt x="15602" y="13296"/>
                      <a:pt x="15574" y="13290"/>
                    </a:cubicBezTo>
                    <a:cubicBezTo>
                      <a:pt x="15542" y="13283"/>
                      <a:pt x="15508" y="13271"/>
                      <a:pt x="15472" y="13255"/>
                    </a:cubicBezTo>
                    <a:cubicBezTo>
                      <a:pt x="15434" y="13240"/>
                      <a:pt x="15394" y="13219"/>
                      <a:pt x="15355" y="13196"/>
                    </a:cubicBezTo>
                    <a:cubicBezTo>
                      <a:pt x="15319" y="13175"/>
                      <a:pt x="15278" y="13146"/>
                      <a:pt x="15242" y="13117"/>
                    </a:cubicBezTo>
                    <a:cubicBezTo>
                      <a:pt x="15207" y="13090"/>
                      <a:pt x="15168" y="13056"/>
                      <a:pt x="15140" y="13027"/>
                    </a:cubicBezTo>
                    <a:cubicBezTo>
                      <a:pt x="15111" y="12998"/>
                      <a:pt x="15076" y="12959"/>
                      <a:pt x="15053" y="12931"/>
                    </a:cubicBezTo>
                    <a:cubicBezTo>
                      <a:pt x="15032" y="12902"/>
                      <a:pt x="15003" y="12860"/>
                      <a:pt x="14986" y="12831"/>
                    </a:cubicBezTo>
                    <a:cubicBezTo>
                      <a:pt x="14970" y="12803"/>
                      <a:pt x="14953" y="12764"/>
                      <a:pt x="14943" y="12738"/>
                    </a:cubicBezTo>
                    <a:cubicBezTo>
                      <a:pt x="14933" y="12706"/>
                      <a:pt x="14927" y="12679"/>
                      <a:pt x="14927" y="12650"/>
                    </a:cubicBezTo>
                    <a:cubicBezTo>
                      <a:pt x="14927" y="12614"/>
                      <a:pt x="14931" y="12598"/>
                      <a:pt x="14941" y="12574"/>
                    </a:cubicBezTo>
                    <a:cubicBezTo>
                      <a:pt x="14951" y="12551"/>
                      <a:pt x="14963" y="12541"/>
                      <a:pt x="14984" y="12527"/>
                    </a:cubicBezTo>
                    <a:cubicBezTo>
                      <a:pt x="15006" y="12514"/>
                      <a:pt x="15023" y="12506"/>
                      <a:pt x="15055" y="12505"/>
                    </a:cubicBezTo>
                    <a:cubicBezTo>
                      <a:pt x="15066" y="12503"/>
                      <a:pt x="15076" y="12503"/>
                      <a:pt x="15087" y="12503"/>
                    </a:cubicBezTo>
                    <a:close/>
                    <a:moveTo>
                      <a:pt x="16370" y="13015"/>
                    </a:moveTo>
                    <a:cubicBezTo>
                      <a:pt x="16384" y="13015"/>
                      <a:pt x="16400" y="13016"/>
                      <a:pt x="16416" y="13018"/>
                    </a:cubicBezTo>
                    <a:cubicBezTo>
                      <a:pt x="16487" y="13025"/>
                      <a:pt x="16564" y="13050"/>
                      <a:pt x="16643" y="13090"/>
                    </a:cubicBezTo>
                    <a:cubicBezTo>
                      <a:pt x="16681" y="13107"/>
                      <a:pt x="16724" y="13133"/>
                      <a:pt x="16761" y="13158"/>
                    </a:cubicBezTo>
                    <a:cubicBezTo>
                      <a:pt x="16797" y="13182"/>
                      <a:pt x="16839" y="13212"/>
                      <a:pt x="16870" y="13240"/>
                    </a:cubicBezTo>
                    <a:cubicBezTo>
                      <a:pt x="16902" y="13265"/>
                      <a:pt x="16941" y="13300"/>
                      <a:pt x="16968" y="13329"/>
                    </a:cubicBezTo>
                    <a:cubicBezTo>
                      <a:pt x="16993" y="13356"/>
                      <a:pt x="17026" y="13395"/>
                      <a:pt x="17046" y="13422"/>
                    </a:cubicBezTo>
                    <a:cubicBezTo>
                      <a:pt x="17065" y="13450"/>
                      <a:pt x="17089" y="13488"/>
                      <a:pt x="17101" y="13514"/>
                    </a:cubicBezTo>
                    <a:cubicBezTo>
                      <a:pt x="17108" y="13529"/>
                      <a:pt x="17116" y="13544"/>
                      <a:pt x="17119" y="13557"/>
                    </a:cubicBezTo>
                    <a:cubicBezTo>
                      <a:pt x="17129" y="13588"/>
                      <a:pt x="17135" y="13615"/>
                      <a:pt x="17135" y="13642"/>
                    </a:cubicBezTo>
                    <a:cubicBezTo>
                      <a:pt x="17135" y="13672"/>
                      <a:pt x="17132" y="13687"/>
                      <a:pt x="17119" y="13710"/>
                    </a:cubicBezTo>
                    <a:cubicBezTo>
                      <a:pt x="17106" y="13733"/>
                      <a:pt x="17096" y="13744"/>
                      <a:pt x="17070" y="13759"/>
                    </a:cubicBezTo>
                    <a:cubicBezTo>
                      <a:pt x="17047" y="13772"/>
                      <a:pt x="17026" y="13779"/>
                      <a:pt x="16993" y="13780"/>
                    </a:cubicBezTo>
                    <a:cubicBezTo>
                      <a:pt x="16983" y="13781"/>
                      <a:pt x="16972" y="13782"/>
                      <a:pt x="16961" y="13782"/>
                    </a:cubicBezTo>
                    <a:cubicBezTo>
                      <a:pt x="16939" y="13782"/>
                      <a:pt x="16916" y="13780"/>
                      <a:pt x="16892" y="13776"/>
                    </a:cubicBezTo>
                    <a:cubicBezTo>
                      <a:pt x="16859" y="13772"/>
                      <a:pt x="16823" y="13761"/>
                      <a:pt x="16783" y="13747"/>
                    </a:cubicBezTo>
                    <a:cubicBezTo>
                      <a:pt x="16744" y="13733"/>
                      <a:pt x="16701" y="13715"/>
                      <a:pt x="16661" y="13695"/>
                    </a:cubicBezTo>
                    <a:cubicBezTo>
                      <a:pt x="16623" y="13675"/>
                      <a:pt x="16579" y="13651"/>
                      <a:pt x="16543" y="13625"/>
                    </a:cubicBezTo>
                    <a:cubicBezTo>
                      <a:pt x="16507" y="13602"/>
                      <a:pt x="16465" y="13570"/>
                      <a:pt x="16435" y="13543"/>
                    </a:cubicBezTo>
                    <a:cubicBezTo>
                      <a:pt x="16405" y="13516"/>
                      <a:pt x="16366" y="13480"/>
                      <a:pt x="16341" y="13451"/>
                    </a:cubicBezTo>
                    <a:cubicBezTo>
                      <a:pt x="16317" y="13424"/>
                      <a:pt x="16285" y="13385"/>
                      <a:pt x="16268" y="13357"/>
                    </a:cubicBezTo>
                    <a:cubicBezTo>
                      <a:pt x="16249" y="13330"/>
                      <a:pt x="16229" y="13291"/>
                      <a:pt x="16219" y="13265"/>
                    </a:cubicBezTo>
                    <a:cubicBezTo>
                      <a:pt x="16206" y="13235"/>
                      <a:pt x="16199" y="13205"/>
                      <a:pt x="16198" y="13178"/>
                    </a:cubicBezTo>
                    <a:cubicBezTo>
                      <a:pt x="16198" y="13146"/>
                      <a:pt x="16199" y="13130"/>
                      <a:pt x="16209" y="13103"/>
                    </a:cubicBezTo>
                    <a:cubicBezTo>
                      <a:pt x="16221" y="13077"/>
                      <a:pt x="16229" y="13066"/>
                      <a:pt x="16251" y="13048"/>
                    </a:cubicBezTo>
                    <a:cubicBezTo>
                      <a:pt x="16272" y="13033"/>
                      <a:pt x="16291" y="13025"/>
                      <a:pt x="16323" y="13020"/>
                    </a:cubicBezTo>
                    <a:cubicBezTo>
                      <a:pt x="16338" y="13017"/>
                      <a:pt x="16354" y="13015"/>
                      <a:pt x="16370" y="13015"/>
                    </a:cubicBezTo>
                    <a:close/>
                    <a:moveTo>
                      <a:pt x="17798" y="13464"/>
                    </a:moveTo>
                    <a:cubicBezTo>
                      <a:pt x="17828" y="13464"/>
                      <a:pt x="17859" y="13466"/>
                      <a:pt x="17893" y="13471"/>
                    </a:cubicBezTo>
                    <a:cubicBezTo>
                      <a:pt x="17930" y="13478"/>
                      <a:pt x="17969" y="13487"/>
                      <a:pt x="18012" y="13500"/>
                    </a:cubicBezTo>
                    <a:cubicBezTo>
                      <a:pt x="18055" y="13514"/>
                      <a:pt x="18101" y="13530"/>
                      <a:pt x="18140" y="13550"/>
                    </a:cubicBezTo>
                    <a:cubicBezTo>
                      <a:pt x="18180" y="13569"/>
                      <a:pt x="18225" y="13592"/>
                      <a:pt x="18262" y="13613"/>
                    </a:cubicBezTo>
                    <a:cubicBezTo>
                      <a:pt x="18298" y="13635"/>
                      <a:pt x="18341" y="13662"/>
                      <a:pt x="18374" y="13687"/>
                    </a:cubicBezTo>
                    <a:cubicBezTo>
                      <a:pt x="18406" y="13710"/>
                      <a:pt x="18443" y="13743"/>
                      <a:pt x="18471" y="13767"/>
                    </a:cubicBezTo>
                    <a:cubicBezTo>
                      <a:pt x="18496" y="13793"/>
                      <a:pt x="18528" y="13828"/>
                      <a:pt x="18548" y="13852"/>
                    </a:cubicBezTo>
                    <a:cubicBezTo>
                      <a:pt x="18571" y="13882"/>
                      <a:pt x="18599" y="13924"/>
                      <a:pt x="18611" y="13954"/>
                    </a:cubicBezTo>
                    <a:cubicBezTo>
                      <a:pt x="18623" y="13983"/>
                      <a:pt x="18630" y="14010"/>
                      <a:pt x="18630" y="14036"/>
                    </a:cubicBezTo>
                    <a:cubicBezTo>
                      <a:pt x="18630" y="14065"/>
                      <a:pt x="18629" y="14081"/>
                      <a:pt x="18614" y="14105"/>
                    </a:cubicBezTo>
                    <a:cubicBezTo>
                      <a:pt x="18600" y="14130"/>
                      <a:pt x="18587" y="14141"/>
                      <a:pt x="18561" y="14158"/>
                    </a:cubicBezTo>
                    <a:cubicBezTo>
                      <a:pt x="18535" y="14173"/>
                      <a:pt x="18511" y="14180"/>
                      <a:pt x="18475" y="14187"/>
                    </a:cubicBezTo>
                    <a:cubicBezTo>
                      <a:pt x="18452" y="14190"/>
                      <a:pt x="18429" y="14192"/>
                      <a:pt x="18404" y="14192"/>
                    </a:cubicBezTo>
                    <a:cubicBezTo>
                      <a:pt x="18391" y="14192"/>
                      <a:pt x="18378" y="14191"/>
                      <a:pt x="18364" y="14190"/>
                    </a:cubicBezTo>
                    <a:cubicBezTo>
                      <a:pt x="18327" y="14188"/>
                      <a:pt x="18288" y="14181"/>
                      <a:pt x="18246" y="14173"/>
                    </a:cubicBezTo>
                    <a:cubicBezTo>
                      <a:pt x="18203" y="14163"/>
                      <a:pt x="18159" y="14148"/>
                      <a:pt x="18117" y="14132"/>
                    </a:cubicBezTo>
                    <a:cubicBezTo>
                      <a:pt x="18075" y="14117"/>
                      <a:pt x="18031" y="14096"/>
                      <a:pt x="17990" y="14076"/>
                    </a:cubicBezTo>
                    <a:cubicBezTo>
                      <a:pt x="17953" y="14056"/>
                      <a:pt x="17908" y="14032"/>
                      <a:pt x="17874" y="14009"/>
                    </a:cubicBezTo>
                    <a:cubicBezTo>
                      <a:pt x="17839" y="13984"/>
                      <a:pt x="17801" y="13954"/>
                      <a:pt x="17770" y="13930"/>
                    </a:cubicBezTo>
                    <a:cubicBezTo>
                      <a:pt x="17742" y="13904"/>
                      <a:pt x="17707" y="13871"/>
                      <a:pt x="17686" y="13843"/>
                    </a:cubicBezTo>
                    <a:cubicBezTo>
                      <a:pt x="17664" y="13818"/>
                      <a:pt x="17637" y="13780"/>
                      <a:pt x="17622" y="13756"/>
                    </a:cubicBezTo>
                    <a:cubicBezTo>
                      <a:pt x="17608" y="13728"/>
                      <a:pt x="17595" y="13695"/>
                      <a:pt x="17588" y="13669"/>
                    </a:cubicBezTo>
                    <a:cubicBezTo>
                      <a:pt x="17575" y="13635"/>
                      <a:pt x="17574" y="13615"/>
                      <a:pt x="17581" y="13586"/>
                    </a:cubicBezTo>
                    <a:cubicBezTo>
                      <a:pt x="17586" y="13557"/>
                      <a:pt x="17594" y="13543"/>
                      <a:pt x="17615" y="13521"/>
                    </a:cubicBezTo>
                    <a:cubicBezTo>
                      <a:pt x="17635" y="13501"/>
                      <a:pt x="17651" y="13491"/>
                      <a:pt x="17684" y="13480"/>
                    </a:cubicBezTo>
                    <a:cubicBezTo>
                      <a:pt x="17713" y="13470"/>
                      <a:pt x="17742" y="13464"/>
                      <a:pt x="17779" y="13464"/>
                    </a:cubicBezTo>
                    <a:cubicBezTo>
                      <a:pt x="17785" y="13464"/>
                      <a:pt x="17791" y="13464"/>
                      <a:pt x="17798" y="13464"/>
                    </a:cubicBezTo>
                    <a:close/>
                    <a:moveTo>
                      <a:pt x="1" y="0"/>
                    </a:moveTo>
                    <a:cubicBezTo>
                      <a:pt x="12" y="135"/>
                      <a:pt x="25" y="262"/>
                      <a:pt x="41" y="401"/>
                    </a:cubicBezTo>
                    <a:cubicBezTo>
                      <a:pt x="61" y="570"/>
                      <a:pt x="84" y="728"/>
                      <a:pt x="112" y="897"/>
                    </a:cubicBezTo>
                    <a:cubicBezTo>
                      <a:pt x="139" y="1064"/>
                      <a:pt x="168" y="1222"/>
                      <a:pt x="199" y="1389"/>
                    </a:cubicBezTo>
                    <a:cubicBezTo>
                      <a:pt x="232" y="1554"/>
                      <a:pt x="268" y="1712"/>
                      <a:pt x="306" y="1876"/>
                    </a:cubicBezTo>
                    <a:cubicBezTo>
                      <a:pt x="346" y="2040"/>
                      <a:pt x="385" y="2196"/>
                      <a:pt x="429" y="2358"/>
                    </a:cubicBezTo>
                    <a:cubicBezTo>
                      <a:pt x="521" y="2690"/>
                      <a:pt x="619" y="2989"/>
                      <a:pt x="736" y="3315"/>
                    </a:cubicBezTo>
                    <a:cubicBezTo>
                      <a:pt x="852" y="3637"/>
                      <a:pt x="973" y="3932"/>
                      <a:pt x="1115" y="4244"/>
                    </a:cubicBezTo>
                    <a:cubicBezTo>
                      <a:pt x="1256" y="4556"/>
                      <a:pt x="1398" y="4841"/>
                      <a:pt x="1564" y="5141"/>
                    </a:cubicBezTo>
                    <a:cubicBezTo>
                      <a:pt x="1729" y="5440"/>
                      <a:pt x="1896" y="5716"/>
                      <a:pt x="2086" y="6001"/>
                    </a:cubicBezTo>
                    <a:cubicBezTo>
                      <a:pt x="2274" y="6284"/>
                      <a:pt x="2464" y="6549"/>
                      <a:pt x="2675" y="6816"/>
                    </a:cubicBezTo>
                    <a:cubicBezTo>
                      <a:pt x="2885" y="7082"/>
                      <a:pt x="3099" y="7332"/>
                      <a:pt x="3326" y="7580"/>
                    </a:cubicBezTo>
                    <a:cubicBezTo>
                      <a:pt x="3440" y="7702"/>
                      <a:pt x="3556" y="7821"/>
                      <a:pt x="3674" y="7939"/>
                    </a:cubicBezTo>
                    <a:cubicBezTo>
                      <a:pt x="3703" y="7968"/>
                      <a:pt x="3733" y="7996"/>
                      <a:pt x="3762" y="8025"/>
                    </a:cubicBezTo>
                    <a:lnTo>
                      <a:pt x="3783" y="8047"/>
                    </a:lnTo>
                    <a:lnTo>
                      <a:pt x="3794" y="8058"/>
                    </a:lnTo>
                    <a:lnTo>
                      <a:pt x="3805" y="8068"/>
                    </a:lnTo>
                    <a:cubicBezTo>
                      <a:pt x="3812" y="8076"/>
                      <a:pt x="3821" y="8083"/>
                      <a:pt x="3828" y="8090"/>
                    </a:cubicBezTo>
                    <a:cubicBezTo>
                      <a:pt x="3828" y="8090"/>
                      <a:pt x="4164" y="8360"/>
                      <a:pt x="4235" y="8402"/>
                    </a:cubicBezTo>
                    <a:cubicBezTo>
                      <a:pt x="6680" y="9812"/>
                      <a:pt x="9124" y="11224"/>
                      <a:pt x="11570" y="12637"/>
                    </a:cubicBezTo>
                    <a:cubicBezTo>
                      <a:pt x="11806" y="12772"/>
                      <a:pt x="12072" y="12926"/>
                      <a:pt x="12315" y="13064"/>
                    </a:cubicBezTo>
                    <a:cubicBezTo>
                      <a:pt x="12556" y="13204"/>
                      <a:pt x="12821" y="13352"/>
                      <a:pt x="13071" y="13488"/>
                    </a:cubicBezTo>
                    <a:cubicBezTo>
                      <a:pt x="13318" y="13625"/>
                      <a:pt x="13584" y="13767"/>
                      <a:pt x="13837" y="13898"/>
                    </a:cubicBezTo>
                    <a:cubicBezTo>
                      <a:pt x="14093" y="14030"/>
                      <a:pt x="14359" y="14163"/>
                      <a:pt x="14619" y="14285"/>
                    </a:cubicBezTo>
                    <a:cubicBezTo>
                      <a:pt x="14879" y="14407"/>
                      <a:pt x="15148" y="14528"/>
                      <a:pt x="15416" y="14638"/>
                    </a:cubicBezTo>
                    <a:cubicBezTo>
                      <a:pt x="15450" y="14653"/>
                      <a:pt x="15485" y="14667"/>
                      <a:pt x="15518" y="14680"/>
                    </a:cubicBezTo>
                    <a:cubicBezTo>
                      <a:pt x="16019" y="14886"/>
                      <a:pt x="16538" y="15068"/>
                      <a:pt x="17062" y="15209"/>
                    </a:cubicBezTo>
                    <a:cubicBezTo>
                      <a:pt x="17342" y="15284"/>
                      <a:pt x="17624" y="15349"/>
                      <a:pt x="17910" y="15399"/>
                    </a:cubicBezTo>
                    <a:cubicBezTo>
                      <a:pt x="18196" y="15449"/>
                      <a:pt x="18484" y="15485"/>
                      <a:pt x="18773" y="15504"/>
                    </a:cubicBezTo>
                    <a:cubicBezTo>
                      <a:pt x="18911" y="15512"/>
                      <a:pt x="19052" y="15517"/>
                      <a:pt x="19192" y="15517"/>
                    </a:cubicBezTo>
                    <a:cubicBezTo>
                      <a:pt x="19344" y="15517"/>
                      <a:pt x="19495" y="15511"/>
                      <a:pt x="19645" y="15501"/>
                    </a:cubicBezTo>
                    <a:cubicBezTo>
                      <a:pt x="19936" y="15479"/>
                      <a:pt x="20230" y="15436"/>
                      <a:pt x="20512" y="15370"/>
                    </a:cubicBezTo>
                    <a:cubicBezTo>
                      <a:pt x="20584" y="15354"/>
                      <a:pt x="20657" y="15334"/>
                      <a:pt x="20729" y="15313"/>
                    </a:cubicBezTo>
                    <a:cubicBezTo>
                      <a:pt x="20882" y="15270"/>
                      <a:pt x="21035" y="15218"/>
                      <a:pt x="21183" y="15160"/>
                    </a:cubicBezTo>
                    <a:cubicBezTo>
                      <a:pt x="21241" y="15139"/>
                      <a:pt x="21297" y="15116"/>
                      <a:pt x="21352" y="15090"/>
                    </a:cubicBezTo>
                    <a:cubicBezTo>
                      <a:pt x="21514" y="15018"/>
                      <a:pt x="21681" y="14936"/>
                      <a:pt x="21835" y="14847"/>
                    </a:cubicBezTo>
                    <a:cubicBezTo>
                      <a:pt x="21917" y="14801"/>
                      <a:pt x="21996" y="14752"/>
                      <a:pt x="22076" y="14699"/>
                    </a:cubicBezTo>
                    <a:cubicBezTo>
                      <a:pt x="22200" y="14617"/>
                      <a:pt x="22312" y="14535"/>
                      <a:pt x="22430" y="14441"/>
                    </a:cubicBezTo>
                    <a:cubicBezTo>
                      <a:pt x="22546" y="14349"/>
                      <a:pt x="22653" y="14256"/>
                      <a:pt x="22759" y="14154"/>
                    </a:cubicBezTo>
                    <a:cubicBezTo>
                      <a:pt x="22867" y="14052"/>
                      <a:pt x="22963" y="13951"/>
                      <a:pt x="23063" y="13839"/>
                    </a:cubicBezTo>
                    <a:cubicBezTo>
                      <a:pt x="23162" y="13728"/>
                      <a:pt x="23251" y="13618"/>
                      <a:pt x="23341" y="13500"/>
                    </a:cubicBezTo>
                    <a:cubicBezTo>
                      <a:pt x="23429" y="13383"/>
                      <a:pt x="23510" y="13268"/>
                      <a:pt x="23590" y="13143"/>
                    </a:cubicBezTo>
                    <a:cubicBezTo>
                      <a:pt x="23593" y="13142"/>
                      <a:pt x="23593" y="13140"/>
                      <a:pt x="23594" y="13139"/>
                    </a:cubicBezTo>
                    <a:cubicBezTo>
                      <a:pt x="23675" y="13014"/>
                      <a:pt x="23748" y="12890"/>
                      <a:pt x="23820" y="12759"/>
                    </a:cubicBezTo>
                    <a:cubicBezTo>
                      <a:pt x="23892" y="12630"/>
                      <a:pt x="23958" y="12501"/>
                      <a:pt x="24021" y="12366"/>
                    </a:cubicBezTo>
                    <a:cubicBezTo>
                      <a:pt x="24144" y="12104"/>
                      <a:pt x="24251" y="11834"/>
                      <a:pt x="24343" y="11558"/>
                    </a:cubicBezTo>
                    <a:cubicBezTo>
                      <a:pt x="24379" y="11447"/>
                      <a:pt x="24414" y="11336"/>
                      <a:pt x="24446" y="11223"/>
                    </a:cubicBezTo>
                    <a:cubicBezTo>
                      <a:pt x="24494" y="11051"/>
                      <a:pt x="24538" y="10879"/>
                      <a:pt x="24575" y="10709"/>
                    </a:cubicBezTo>
                    <a:cubicBezTo>
                      <a:pt x="24637" y="10425"/>
                      <a:pt x="24687" y="10121"/>
                      <a:pt x="24719" y="9828"/>
                    </a:cubicBezTo>
                    <a:cubicBezTo>
                      <a:pt x="24726" y="9771"/>
                      <a:pt x="24732" y="9713"/>
                      <a:pt x="24737" y="9656"/>
                    </a:cubicBezTo>
                    <a:cubicBezTo>
                      <a:pt x="24744" y="9585"/>
                      <a:pt x="24749" y="9512"/>
                      <a:pt x="24754" y="9441"/>
                    </a:cubicBezTo>
                    <a:lnTo>
                      <a:pt x="24754" y="9441"/>
                    </a:lnTo>
                    <a:lnTo>
                      <a:pt x="24749" y="9474"/>
                    </a:lnTo>
                    <a:cubicBezTo>
                      <a:pt x="24747" y="9487"/>
                      <a:pt x="24745" y="9500"/>
                      <a:pt x="24740" y="9510"/>
                    </a:cubicBezTo>
                    <a:cubicBezTo>
                      <a:pt x="24737" y="9523"/>
                      <a:pt x="24733" y="9533"/>
                      <a:pt x="24730" y="9546"/>
                    </a:cubicBezTo>
                    <a:cubicBezTo>
                      <a:pt x="24722" y="9569"/>
                      <a:pt x="24710" y="9594"/>
                      <a:pt x="24697" y="9618"/>
                    </a:cubicBezTo>
                    <a:cubicBezTo>
                      <a:pt x="24694" y="9624"/>
                      <a:pt x="24691" y="9630"/>
                      <a:pt x="24689" y="9634"/>
                    </a:cubicBezTo>
                    <a:lnTo>
                      <a:pt x="24655" y="9689"/>
                    </a:lnTo>
                    <a:cubicBezTo>
                      <a:pt x="24641" y="9710"/>
                      <a:pt x="24624" y="9732"/>
                      <a:pt x="24608" y="9753"/>
                    </a:cubicBezTo>
                    <a:cubicBezTo>
                      <a:pt x="24608" y="9755"/>
                      <a:pt x="24605" y="9755"/>
                      <a:pt x="24604" y="9756"/>
                    </a:cubicBezTo>
                    <a:cubicBezTo>
                      <a:pt x="24595" y="9768"/>
                      <a:pt x="24585" y="9778"/>
                      <a:pt x="24575" y="9791"/>
                    </a:cubicBezTo>
                    <a:cubicBezTo>
                      <a:pt x="24565" y="9802"/>
                      <a:pt x="24553" y="9814"/>
                      <a:pt x="24543" y="9825"/>
                    </a:cubicBezTo>
                    <a:lnTo>
                      <a:pt x="24509" y="9858"/>
                    </a:lnTo>
                    <a:cubicBezTo>
                      <a:pt x="24496" y="9870"/>
                      <a:pt x="24486" y="9883"/>
                      <a:pt x="24473" y="9893"/>
                    </a:cubicBezTo>
                    <a:cubicBezTo>
                      <a:pt x="24447" y="9916"/>
                      <a:pt x="24421" y="9940"/>
                      <a:pt x="24389" y="9963"/>
                    </a:cubicBezTo>
                    <a:cubicBezTo>
                      <a:pt x="24362" y="9986"/>
                      <a:pt x="24333" y="10009"/>
                      <a:pt x="24300" y="10034"/>
                    </a:cubicBezTo>
                    <a:cubicBezTo>
                      <a:pt x="24267" y="10057"/>
                      <a:pt x="24234" y="10081"/>
                      <a:pt x="24200" y="10106"/>
                    </a:cubicBezTo>
                    <a:cubicBezTo>
                      <a:pt x="24182" y="10117"/>
                      <a:pt x="24165" y="10129"/>
                      <a:pt x="24148" y="10141"/>
                    </a:cubicBezTo>
                    <a:cubicBezTo>
                      <a:pt x="24129" y="10153"/>
                      <a:pt x="24112" y="10166"/>
                      <a:pt x="24092" y="10179"/>
                    </a:cubicBezTo>
                    <a:cubicBezTo>
                      <a:pt x="24072" y="10192"/>
                      <a:pt x="24054" y="10203"/>
                      <a:pt x="24034" y="10216"/>
                    </a:cubicBezTo>
                    <a:cubicBezTo>
                      <a:pt x="24031" y="10218"/>
                      <a:pt x="24027" y="10221"/>
                      <a:pt x="24026" y="10222"/>
                    </a:cubicBezTo>
                    <a:cubicBezTo>
                      <a:pt x="24010" y="10232"/>
                      <a:pt x="23993" y="10244"/>
                      <a:pt x="23975" y="10254"/>
                    </a:cubicBezTo>
                    <a:cubicBezTo>
                      <a:pt x="23948" y="10272"/>
                      <a:pt x="23919" y="10290"/>
                      <a:pt x="23891" y="10308"/>
                    </a:cubicBezTo>
                    <a:lnTo>
                      <a:pt x="23797" y="10361"/>
                    </a:lnTo>
                    <a:cubicBezTo>
                      <a:pt x="23755" y="10383"/>
                      <a:pt x="23717" y="10405"/>
                      <a:pt x="23675" y="10429"/>
                    </a:cubicBezTo>
                    <a:cubicBezTo>
                      <a:pt x="23645" y="10445"/>
                      <a:pt x="23616" y="10461"/>
                      <a:pt x="23586" y="10476"/>
                    </a:cubicBezTo>
                    <a:lnTo>
                      <a:pt x="23494" y="10525"/>
                    </a:lnTo>
                    <a:cubicBezTo>
                      <a:pt x="23465" y="10540"/>
                      <a:pt x="23435" y="10556"/>
                      <a:pt x="23406" y="10570"/>
                    </a:cubicBezTo>
                    <a:cubicBezTo>
                      <a:pt x="23403" y="10573"/>
                      <a:pt x="23402" y="10573"/>
                      <a:pt x="23400" y="10574"/>
                    </a:cubicBezTo>
                    <a:cubicBezTo>
                      <a:pt x="23370" y="10590"/>
                      <a:pt x="23339" y="10604"/>
                      <a:pt x="23308" y="10620"/>
                    </a:cubicBezTo>
                    <a:cubicBezTo>
                      <a:pt x="23245" y="10653"/>
                      <a:pt x="23180" y="10685"/>
                      <a:pt x="23119" y="10717"/>
                    </a:cubicBezTo>
                    <a:cubicBezTo>
                      <a:pt x="23054" y="10748"/>
                      <a:pt x="22991" y="10778"/>
                      <a:pt x="22924" y="10810"/>
                    </a:cubicBezTo>
                    <a:cubicBezTo>
                      <a:pt x="22857" y="10840"/>
                      <a:pt x="22791" y="10872"/>
                      <a:pt x="22725" y="10903"/>
                    </a:cubicBezTo>
                    <a:cubicBezTo>
                      <a:pt x="22692" y="10918"/>
                      <a:pt x="22659" y="10934"/>
                      <a:pt x="22624" y="10948"/>
                    </a:cubicBezTo>
                    <a:cubicBezTo>
                      <a:pt x="22590" y="10962"/>
                      <a:pt x="22555" y="10978"/>
                      <a:pt x="22522" y="10993"/>
                    </a:cubicBezTo>
                    <a:cubicBezTo>
                      <a:pt x="22487" y="11007"/>
                      <a:pt x="22451" y="11023"/>
                      <a:pt x="22417" y="11037"/>
                    </a:cubicBezTo>
                    <a:cubicBezTo>
                      <a:pt x="22382" y="11051"/>
                      <a:pt x="22348" y="11066"/>
                      <a:pt x="22312" y="11080"/>
                    </a:cubicBezTo>
                    <a:cubicBezTo>
                      <a:pt x="22243" y="11109"/>
                      <a:pt x="22171" y="11138"/>
                      <a:pt x="22096" y="11167"/>
                    </a:cubicBezTo>
                    <a:cubicBezTo>
                      <a:pt x="22025" y="11195"/>
                      <a:pt x="21953" y="11221"/>
                      <a:pt x="21878" y="11248"/>
                    </a:cubicBezTo>
                    <a:cubicBezTo>
                      <a:pt x="21803" y="11274"/>
                      <a:pt x="21727" y="11302"/>
                      <a:pt x="21652" y="11328"/>
                    </a:cubicBezTo>
                    <a:cubicBezTo>
                      <a:pt x="21613" y="11339"/>
                      <a:pt x="21576" y="11352"/>
                      <a:pt x="21537" y="11365"/>
                    </a:cubicBezTo>
                    <a:cubicBezTo>
                      <a:pt x="21497" y="11378"/>
                      <a:pt x="21457" y="11389"/>
                      <a:pt x="21419" y="11401"/>
                    </a:cubicBezTo>
                    <a:cubicBezTo>
                      <a:pt x="21380" y="11414"/>
                      <a:pt x="21340" y="11424"/>
                      <a:pt x="21301" y="11437"/>
                    </a:cubicBezTo>
                    <a:lnTo>
                      <a:pt x="21182" y="11468"/>
                    </a:lnTo>
                    <a:cubicBezTo>
                      <a:pt x="21102" y="11490"/>
                      <a:pt x="21020" y="11512"/>
                      <a:pt x="20938" y="11532"/>
                    </a:cubicBezTo>
                    <a:cubicBezTo>
                      <a:pt x="20856" y="11552"/>
                      <a:pt x="20775" y="11569"/>
                      <a:pt x="20690" y="11588"/>
                    </a:cubicBezTo>
                    <a:cubicBezTo>
                      <a:pt x="20606" y="11605"/>
                      <a:pt x="20519" y="11622"/>
                      <a:pt x="20434" y="11637"/>
                    </a:cubicBezTo>
                    <a:cubicBezTo>
                      <a:pt x="20351" y="11651"/>
                      <a:pt x="20265" y="11665"/>
                      <a:pt x="20176" y="11677"/>
                    </a:cubicBezTo>
                    <a:cubicBezTo>
                      <a:pt x="20133" y="11683"/>
                      <a:pt x="20088" y="11690"/>
                      <a:pt x="20045" y="11696"/>
                    </a:cubicBezTo>
                    <a:cubicBezTo>
                      <a:pt x="20002" y="11701"/>
                      <a:pt x="19957" y="11706"/>
                      <a:pt x="19914" y="11710"/>
                    </a:cubicBezTo>
                    <a:cubicBezTo>
                      <a:pt x="19737" y="11727"/>
                      <a:pt x="19552" y="11742"/>
                      <a:pt x="19369" y="11749"/>
                    </a:cubicBezTo>
                    <a:cubicBezTo>
                      <a:pt x="19277" y="11753"/>
                      <a:pt x="19188" y="11755"/>
                      <a:pt x="19095" y="11755"/>
                    </a:cubicBezTo>
                    <a:cubicBezTo>
                      <a:pt x="19003" y="11755"/>
                      <a:pt x="18908" y="11753"/>
                      <a:pt x="18814" y="11752"/>
                    </a:cubicBezTo>
                    <a:cubicBezTo>
                      <a:pt x="18721" y="11747"/>
                      <a:pt x="18627" y="11744"/>
                      <a:pt x="18535" y="11737"/>
                    </a:cubicBezTo>
                    <a:cubicBezTo>
                      <a:pt x="18442" y="11732"/>
                      <a:pt x="18348" y="11723"/>
                      <a:pt x="18254" y="11713"/>
                    </a:cubicBezTo>
                    <a:cubicBezTo>
                      <a:pt x="18064" y="11694"/>
                      <a:pt x="17874" y="11668"/>
                      <a:pt x="17686" y="11638"/>
                    </a:cubicBezTo>
                    <a:cubicBezTo>
                      <a:pt x="17496" y="11605"/>
                      <a:pt x="17308" y="11569"/>
                      <a:pt x="17119" y="11526"/>
                    </a:cubicBezTo>
                    <a:cubicBezTo>
                      <a:pt x="16744" y="11440"/>
                      <a:pt x="16366" y="11332"/>
                      <a:pt x="15994" y="11205"/>
                    </a:cubicBezTo>
                    <a:cubicBezTo>
                      <a:pt x="15544" y="11030"/>
                      <a:pt x="15098" y="10842"/>
                      <a:pt x="14659" y="10645"/>
                    </a:cubicBezTo>
                    <a:cubicBezTo>
                      <a:pt x="14222" y="10446"/>
                      <a:pt x="13794" y="10242"/>
                      <a:pt x="13373" y="10029"/>
                    </a:cubicBezTo>
                    <a:cubicBezTo>
                      <a:pt x="13209" y="9947"/>
                      <a:pt x="13046" y="9875"/>
                      <a:pt x="12891" y="9818"/>
                    </a:cubicBezTo>
                    <a:cubicBezTo>
                      <a:pt x="12812" y="9789"/>
                      <a:pt x="12734" y="9763"/>
                      <a:pt x="12658" y="9743"/>
                    </a:cubicBezTo>
                    <a:cubicBezTo>
                      <a:pt x="12621" y="9733"/>
                      <a:pt x="12582" y="9725"/>
                      <a:pt x="12543" y="9717"/>
                    </a:cubicBezTo>
                    <a:cubicBezTo>
                      <a:pt x="12506" y="9710"/>
                      <a:pt x="12470" y="9703"/>
                      <a:pt x="12434" y="9697"/>
                    </a:cubicBezTo>
                    <a:cubicBezTo>
                      <a:pt x="12398" y="9691"/>
                      <a:pt x="12361" y="9689"/>
                      <a:pt x="12325" y="9684"/>
                    </a:cubicBezTo>
                    <a:cubicBezTo>
                      <a:pt x="12289" y="9681"/>
                      <a:pt x="12254" y="9679"/>
                      <a:pt x="12220" y="9679"/>
                    </a:cubicBezTo>
                    <a:cubicBezTo>
                      <a:pt x="12152" y="9679"/>
                      <a:pt x="12083" y="9683"/>
                      <a:pt x="12023" y="9693"/>
                    </a:cubicBezTo>
                    <a:cubicBezTo>
                      <a:pt x="11992" y="9699"/>
                      <a:pt x="11961" y="9704"/>
                      <a:pt x="11931" y="9712"/>
                    </a:cubicBezTo>
                    <a:cubicBezTo>
                      <a:pt x="11900" y="9719"/>
                      <a:pt x="11872" y="9727"/>
                      <a:pt x="11843" y="9736"/>
                    </a:cubicBezTo>
                    <a:cubicBezTo>
                      <a:pt x="11814" y="9746"/>
                      <a:pt x="11788" y="9756"/>
                      <a:pt x="11762" y="9768"/>
                    </a:cubicBezTo>
                    <a:cubicBezTo>
                      <a:pt x="11735" y="9778"/>
                      <a:pt x="11708" y="9791"/>
                      <a:pt x="11683" y="9804"/>
                    </a:cubicBezTo>
                    <a:cubicBezTo>
                      <a:pt x="11658" y="9815"/>
                      <a:pt x="11635" y="9828"/>
                      <a:pt x="11609" y="9841"/>
                    </a:cubicBezTo>
                    <a:cubicBezTo>
                      <a:pt x="11586" y="9854"/>
                      <a:pt x="11563" y="9868"/>
                      <a:pt x="11540" y="9883"/>
                    </a:cubicBezTo>
                    <a:cubicBezTo>
                      <a:pt x="11492" y="9911"/>
                      <a:pt x="11448" y="9940"/>
                      <a:pt x="11404" y="9966"/>
                    </a:cubicBezTo>
                    <a:cubicBezTo>
                      <a:pt x="11361" y="9993"/>
                      <a:pt x="11320" y="10021"/>
                      <a:pt x="11277" y="10044"/>
                    </a:cubicBezTo>
                    <a:cubicBezTo>
                      <a:pt x="11255" y="10057"/>
                      <a:pt x="11232" y="10067"/>
                      <a:pt x="11210" y="10077"/>
                    </a:cubicBezTo>
                    <a:cubicBezTo>
                      <a:pt x="11189" y="10087"/>
                      <a:pt x="11166" y="10095"/>
                      <a:pt x="11141" y="10103"/>
                    </a:cubicBezTo>
                    <a:cubicBezTo>
                      <a:pt x="11130" y="10107"/>
                      <a:pt x="11117" y="10110"/>
                      <a:pt x="11105" y="10114"/>
                    </a:cubicBezTo>
                    <a:cubicBezTo>
                      <a:pt x="11094" y="10117"/>
                      <a:pt x="11082" y="10121"/>
                      <a:pt x="11070" y="10123"/>
                    </a:cubicBezTo>
                    <a:cubicBezTo>
                      <a:pt x="11058" y="10126"/>
                      <a:pt x="11045" y="10129"/>
                      <a:pt x="11032" y="10130"/>
                    </a:cubicBezTo>
                    <a:cubicBezTo>
                      <a:pt x="11019" y="10131"/>
                      <a:pt x="11005" y="10134"/>
                      <a:pt x="10993" y="10134"/>
                    </a:cubicBezTo>
                    <a:cubicBezTo>
                      <a:pt x="10974" y="10135"/>
                      <a:pt x="10955" y="10136"/>
                      <a:pt x="10935" y="10136"/>
                    </a:cubicBezTo>
                    <a:cubicBezTo>
                      <a:pt x="10927" y="10136"/>
                      <a:pt x="10918" y="10136"/>
                      <a:pt x="10910" y="10136"/>
                    </a:cubicBezTo>
                    <a:cubicBezTo>
                      <a:pt x="10896" y="10136"/>
                      <a:pt x="10881" y="10134"/>
                      <a:pt x="10867" y="10131"/>
                    </a:cubicBezTo>
                    <a:cubicBezTo>
                      <a:pt x="10852" y="10130"/>
                      <a:pt x="10837" y="10129"/>
                      <a:pt x="10821" y="10126"/>
                    </a:cubicBezTo>
                    <a:cubicBezTo>
                      <a:pt x="10789" y="10120"/>
                      <a:pt x="10759" y="10113"/>
                      <a:pt x="10724" y="10101"/>
                    </a:cubicBezTo>
                    <a:cubicBezTo>
                      <a:pt x="10709" y="10095"/>
                      <a:pt x="10691" y="10091"/>
                      <a:pt x="10673" y="10085"/>
                    </a:cubicBezTo>
                    <a:cubicBezTo>
                      <a:pt x="10655" y="10080"/>
                      <a:pt x="10638" y="10072"/>
                      <a:pt x="10621" y="10065"/>
                    </a:cubicBezTo>
                    <a:cubicBezTo>
                      <a:pt x="10586" y="10051"/>
                      <a:pt x="10551" y="10035"/>
                      <a:pt x="10513" y="10018"/>
                    </a:cubicBezTo>
                    <a:cubicBezTo>
                      <a:pt x="10477" y="9999"/>
                      <a:pt x="10440" y="9979"/>
                      <a:pt x="10404" y="9957"/>
                    </a:cubicBezTo>
                    <a:cubicBezTo>
                      <a:pt x="10228" y="9857"/>
                      <a:pt x="10060" y="9760"/>
                      <a:pt x="9895" y="9664"/>
                    </a:cubicBezTo>
                    <a:lnTo>
                      <a:pt x="4784" y="6714"/>
                    </a:lnTo>
                    <a:lnTo>
                      <a:pt x="4737" y="6687"/>
                    </a:lnTo>
                    <a:lnTo>
                      <a:pt x="4691" y="6661"/>
                    </a:lnTo>
                    <a:lnTo>
                      <a:pt x="4515" y="6559"/>
                    </a:lnTo>
                    <a:lnTo>
                      <a:pt x="3799" y="6146"/>
                    </a:lnTo>
                    <a:cubicBezTo>
                      <a:pt x="3737" y="6110"/>
                      <a:pt x="3676" y="6070"/>
                      <a:pt x="3612" y="6025"/>
                    </a:cubicBezTo>
                    <a:cubicBezTo>
                      <a:pt x="3582" y="6004"/>
                      <a:pt x="3549" y="5981"/>
                      <a:pt x="3519" y="5956"/>
                    </a:cubicBezTo>
                    <a:cubicBezTo>
                      <a:pt x="3489" y="5931"/>
                      <a:pt x="3454" y="5906"/>
                      <a:pt x="3424" y="5877"/>
                    </a:cubicBezTo>
                    <a:cubicBezTo>
                      <a:pt x="3407" y="5863"/>
                      <a:pt x="3391" y="5850"/>
                      <a:pt x="3377" y="5836"/>
                    </a:cubicBezTo>
                    <a:cubicBezTo>
                      <a:pt x="3361" y="5821"/>
                      <a:pt x="3346" y="5808"/>
                      <a:pt x="3331" y="5794"/>
                    </a:cubicBezTo>
                    <a:cubicBezTo>
                      <a:pt x="3300" y="5765"/>
                      <a:pt x="3267" y="5735"/>
                      <a:pt x="3236" y="5702"/>
                    </a:cubicBezTo>
                    <a:cubicBezTo>
                      <a:pt x="3218" y="5686"/>
                      <a:pt x="3204" y="5670"/>
                      <a:pt x="3188" y="5656"/>
                    </a:cubicBezTo>
                    <a:cubicBezTo>
                      <a:pt x="3174" y="5639"/>
                      <a:pt x="3159" y="5624"/>
                      <a:pt x="3144" y="5609"/>
                    </a:cubicBezTo>
                    <a:cubicBezTo>
                      <a:pt x="3115" y="5577"/>
                      <a:pt x="3082" y="5542"/>
                      <a:pt x="3053" y="5508"/>
                    </a:cubicBezTo>
                    <a:cubicBezTo>
                      <a:pt x="3039" y="5491"/>
                      <a:pt x="3024" y="5473"/>
                      <a:pt x="3010" y="5458"/>
                    </a:cubicBezTo>
                    <a:cubicBezTo>
                      <a:pt x="2996" y="5442"/>
                      <a:pt x="2984" y="5426"/>
                      <a:pt x="2970" y="5407"/>
                    </a:cubicBezTo>
                    <a:cubicBezTo>
                      <a:pt x="2942" y="5373"/>
                      <a:pt x="2914" y="5337"/>
                      <a:pt x="2886" y="5301"/>
                    </a:cubicBezTo>
                    <a:cubicBezTo>
                      <a:pt x="2859" y="5265"/>
                      <a:pt x="2835" y="5232"/>
                      <a:pt x="2807" y="5197"/>
                    </a:cubicBezTo>
                    <a:cubicBezTo>
                      <a:pt x="2783" y="5161"/>
                      <a:pt x="2756" y="5125"/>
                      <a:pt x="2730" y="5090"/>
                    </a:cubicBezTo>
                    <a:cubicBezTo>
                      <a:pt x="2705" y="5054"/>
                      <a:pt x="2682" y="5019"/>
                      <a:pt x="2656" y="4983"/>
                    </a:cubicBezTo>
                    <a:cubicBezTo>
                      <a:pt x="2633" y="4947"/>
                      <a:pt x="2607" y="4911"/>
                      <a:pt x="2583" y="4875"/>
                    </a:cubicBezTo>
                    <a:cubicBezTo>
                      <a:pt x="2534" y="4803"/>
                      <a:pt x="2485" y="4730"/>
                      <a:pt x="2439" y="4658"/>
                    </a:cubicBezTo>
                    <a:cubicBezTo>
                      <a:pt x="2431" y="4645"/>
                      <a:pt x="2423" y="4632"/>
                      <a:pt x="2413" y="4621"/>
                    </a:cubicBezTo>
                    <a:cubicBezTo>
                      <a:pt x="2377" y="4556"/>
                      <a:pt x="2219" y="4300"/>
                      <a:pt x="2186" y="4234"/>
                    </a:cubicBezTo>
                    <a:cubicBezTo>
                      <a:pt x="2168" y="4200"/>
                      <a:pt x="2152" y="4168"/>
                      <a:pt x="2133" y="4135"/>
                    </a:cubicBezTo>
                    <a:lnTo>
                      <a:pt x="2080" y="4033"/>
                    </a:lnTo>
                    <a:lnTo>
                      <a:pt x="2025" y="3931"/>
                    </a:lnTo>
                    <a:cubicBezTo>
                      <a:pt x="2008" y="3896"/>
                      <a:pt x="1989" y="3863"/>
                      <a:pt x="1973" y="3832"/>
                    </a:cubicBezTo>
                    <a:cubicBezTo>
                      <a:pt x="1939" y="3765"/>
                      <a:pt x="1902" y="3696"/>
                      <a:pt x="1864" y="3629"/>
                    </a:cubicBezTo>
                    <a:cubicBezTo>
                      <a:pt x="1845" y="3594"/>
                      <a:pt x="1828" y="3560"/>
                      <a:pt x="1810" y="3528"/>
                    </a:cubicBezTo>
                    <a:lnTo>
                      <a:pt x="1756" y="3430"/>
                    </a:lnTo>
                    <a:cubicBezTo>
                      <a:pt x="1720" y="3364"/>
                      <a:pt x="1683" y="3295"/>
                      <a:pt x="1647" y="3231"/>
                    </a:cubicBezTo>
                    <a:cubicBezTo>
                      <a:pt x="1628" y="3199"/>
                      <a:pt x="1611" y="3169"/>
                      <a:pt x="1594" y="3136"/>
                    </a:cubicBezTo>
                    <a:cubicBezTo>
                      <a:pt x="1577" y="3104"/>
                      <a:pt x="1558" y="3072"/>
                      <a:pt x="1541" y="3041"/>
                    </a:cubicBezTo>
                    <a:cubicBezTo>
                      <a:pt x="1505" y="2976"/>
                      <a:pt x="1469" y="2913"/>
                      <a:pt x="1434" y="2853"/>
                    </a:cubicBezTo>
                    <a:cubicBezTo>
                      <a:pt x="1400" y="2791"/>
                      <a:pt x="1364" y="2732"/>
                      <a:pt x="1331" y="2670"/>
                    </a:cubicBezTo>
                    <a:cubicBezTo>
                      <a:pt x="1312" y="2640"/>
                      <a:pt x="1296" y="2611"/>
                      <a:pt x="1278" y="2582"/>
                    </a:cubicBezTo>
                    <a:cubicBezTo>
                      <a:pt x="1262" y="2553"/>
                      <a:pt x="1245" y="2525"/>
                      <a:pt x="1227" y="2496"/>
                    </a:cubicBezTo>
                    <a:cubicBezTo>
                      <a:pt x="1194" y="2438"/>
                      <a:pt x="1161" y="2382"/>
                      <a:pt x="1127" y="2328"/>
                    </a:cubicBezTo>
                    <a:cubicBezTo>
                      <a:pt x="1095" y="2272"/>
                      <a:pt x="1062" y="2217"/>
                      <a:pt x="1030" y="2164"/>
                    </a:cubicBezTo>
                    <a:cubicBezTo>
                      <a:pt x="1000" y="2109"/>
                      <a:pt x="968" y="2059"/>
                      <a:pt x="938" y="2009"/>
                    </a:cubicBezTo>
                    <a:cubicBezTo>
                      <a:pt x="878" y="1908"/>
                      <a:pt x="820" y="1810"/>
                      <a:pt x="766" y="1717"/>
                    </a:cubicBezTo>
                    <a:cubicBezTo>
                      <a:pt x="723" y="1661"/>
                      <a:pt x="681" y="1606"/>
                      <a:pt x="642" y="1553"/>
                    </a:cubicBezTo>
                    <a:cubicBezTo>
                      <a:pt x="602" y="1498"/>
                      <a:pt x="565" y="1445"/>
                      <a:pt x="530" y="1390"/>
                    </a:cubicBezTo>
                    <a:cubicBezTo>
                      <a:pt x="461" y="1283"/>
                      <a:pt x="398" y="1179"/>
                      <a:pt x="340" y="1073"/>
                    </a:cubicBezTo>
                    <a:cubicBezTo>
                      <a:pt x="311" y="1021"/>
                      <a:pt x="286" y="966"/>
                      <a:pt x="261" y="916"/>
                    </a:cubicBezTo>
                    <a:cubicBezTo>
                      <a:pt x="235" y="864"/>
                      <a:pt x="214" y="814"/>
                      <a:pt x="192" y="764"/>
                    </a:cubicBezTo>
                    <a:cubicBezTo>
                      <a:pt x="171" y="713"/>
                      <a:pt x="153" y="662"/>
                      <a:pt x="135" y="611"/>
                    </a:cubicBezTo>
                    <a:cubicBezTo>
                      <a:pt x="117" y="561"/>
                      <a:pt x="103" y="511"/>
                      <a:pt x="89" y="462"/>
                    </a:cubicBezTo>
                    <a:cubicBezTo>
                      <a:pt x="74" y="413"/>
                      <a:pt x="61" y="365"/>
                      <a:pt x="51" y="317"/>
                    </a:cubicBezTo>
                    <a:cubicBezTo>
                      <a:pt x="46" y="291"/>
                      <a:pt x="40" y="268"/>
                      <a:pt x="34" y="243"/>
                    </a:cubicBezTo>
                    <a:cubicBezTo>
                      <a:pt x="30" y="219"/>
                      <a:pt x="25" y="194"/>
                      <a:pt x="23" y="171"/>
                    </a:cubicBezTo>
                    <a:cubicBezTo>
                      <a:pt x="15" y="122"/>
                      <a:pt x="8" y="75"/>
                      <a:pt x="4" y="29"/>
                    </a:cubicBezTo>
                    <a:cubicBezTo>
                      <a:pt x="2" y="20"/>
                      <a:pt x="2" y="9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"/>
              <p:cNvSpPr/>
              <p:nvPr/>
            </p:nvSpPr>
            <p:spPr>
              <a:xfrm>
                <a:off x="1139610" y="2462517"/>
                <a:ext cx="57100" cy="109272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3504" extrusionOk="0">
                    <a:moveTo>
                      <a:pt x="928" y="0"/>
                    </a:moveTo>
                    <a:cubicBezTo>
                      <a:pt x="896" y="0"/>
                      <a:pt x="863" y="0"/>
                      <a:pt x="831" y="3"/>
                    </a:cubicBezTo>
                    <a:cubicBezTo>
                      <a:pt x="815" y="6"/>
                      <a:pt x="800" y="6"/>
                      <a:pt x="785" y="7"/>
                    </a:cubicBezTo>
                    <a:cubicBezTo>
                      <a:pt x="771" y="9"/>
                      <a:pt x="752" y="10"/>
                      <a:pt x="738" y="13"/>
                    </a:cubicBezTo>
                    <a:cubicBezTo>
                      <a:pt x="723" y="15"/>
                      <a:pt x="708" y="17"/>
                      <a:pt x="692" y="19"/>
                    </a:cubicBezTo>
                    <a:cubicBezTo>
                      <a:pt x="677" y="23"/>
                      <a:pt x="662" y="26"/>
                      <a:pt x="644" y="29"/>
                    </a:cubicBezTo>
                    <a:cubicBezTo>
                      <a:pt x="630" y="32"/>
                      <a:pt x="614" y="36"/>
                      <a:pt x="600" y="39"/>
                    </a:cubicBezTo>
                    <a:cubicBezTo>
                      <a:pt x="585" y="43"/>
                      <a:pt x="570" y="49"/>
                      <a:pt x="555" y="52"/>
                    </a:cubicBezTo>
                    <a:cubicBezTo>
                      <a:pt x="541" y="55"/>
                      <a:pt x="525" y="63"/>
                      <a:pt x="512" y="66"/>
                    </a:cubicBezTo>
                    <a:lnTo>
                      <a:pt x="469" y="82"/>
                    </a:lnTo>
                    <a:cubicBezTo>
                      <a:pt x="456" y="88"/>
                      <a:pt x="440" y="95"/>
                      <a:pt x="427" y="102"/>
                    </a:cubicBezTo>
                    <a:cubicBezTo>
                      <a:pt x="414" y="109"/>
                      <a:pt x="400" y="117"/>
                      <a:pt x="386" y="124"/>
                    </a:cubicBezTo>
                    <a:cubicBezTo>
                      <a:pt x="374" y="131"/>
                      <a:pt x="360" y="138"/>
                      <a:pt x="348" y="145"/>
                    </a:cubicBezTo>
                    <a:cubicBezTo>
                      <a:pt x="335" y="153"/>
                      <a:pt x="324" y="161"/>
                      <a:pt x="311" y="168"/>
                    </a:cubicBezTo>
                    <a:cubicBezTo>
                      <a:pt x="298" y="177"/>
                      <a:pt x="285" y="187"/>
                      <a:pt x="275" y="196"/>
                    </a:cubicBezTo>
                    <a:cubicBezTo>
                      <a:pt x="263" y="204"/>
                      <a:pt x="252" y="213"/>
                      <a:pt x="240" y="223"/>
                    </a:cubicBezTo>
                    <a:cubicBezTo>
                      <a:pt x="230" y="232"/>
                      <a:pt x="219" y="243"/>
                      <a:pt x="209" y="253"/>
                    </a:cubicBezTo>
                    <a:cubicBezTo>
                      <a:pt x="197" y="265"/>
                      <a:pt x="187" y="275"/>
                      <a:pt x="177" y="285"/>
                    </a:cubicBezTo>
                    <a:cubicBezTo>
                      <a:pt x="169" y="296"/>
                      <a:pt x="158" y="306"/>
                      <a:pt x="148" y="319"/>
                    </a:cubicBezTo>
                    <a:cubicBezTo>
                      <a:pt x="140" y="331"/>
                      <a:pt x="131" y="342"/>
                      <a:pt x="123" y="355"/>
                    </a:cubicBezTo>
                    <a:cubicBezTo>
                      <a:pt x="112" y="368"/>
                      <a:pt x="105" y="381"/>
                      <a:pt x="97" y="393"/>
                    </a:cubicBezTo>
                    <a:cubicBezTo>
                      <a:pt x="89" y="406"/>
                      <a:pt x="81" y="419"/>
                      <a:pt x="75" y="433"/>
                    </a:cubicBezTo>
                    <a:cubicBezTo>
                      <a:pt x="68" y="446"/>
                      <a:pt x="61" y="460"/>
                      <a:pt x="55" y="472"/>
                    </a:cubicBezTo>
                    <a:cubicBezTo>
                      <a:pt x="51" y="485"/>
                      <a:pt x="43" y="499"/>
                      <a:pt x="39" y="513"/>
                    </a:cubicBezTo>
                    <a:cubicBezTo>
                      <a:pt x="33" y="528"/>
                      <a:pt x="29" y="542"/>
                      <a:pt x="25" y="557"/>
                    </a:cubicBezTo>
                    <a:lnTo>
                      <a:pt x="15" y="600"/>
                    </a:lnTo>
                    <a:cubicBezTo>
                      <a:pt x="10" y="614"/>
                      <a:pt x="9" y="630"/>
                      <a:pt x="7" y="644"/>
                    </a:cubicBezTo>
                    <a:cubicBezTo>
                      <a:pt x="5" y="659"/>
                      <a:pt x="3" y="676"/>
                      <a:pt x="2" y="690"/>
                    </a:cubicBezTo>
                    <a:cubicBezTo>
                      <a:pt x="0" y="705"/>
                      <a:pt x="0" y="720"/>
                      <a:pt x="0" y="735"/>
                    </a:cubicBezTo>
                    <a:lnTo>
                      <a:pt x="0" y="2980"/>
                    </a:lnTo>
                    <a:cubicBezTo>
                      <a:pt x="0" y="3129"/>
                      <a:pt x="120" y="3259"/>
                      <a:pt x="252" y="3346"/>
                    </a:cubicBezTo>
                    <a:cubicBezTo>
                      <a:pt x="318" y="3389"/>
                      <a:pt x="386" y="3422"/>
                      <a:pt x="457" y="3445"/>
                    </a:cubicBezTo>
                    <a:cubicBezTo>
                      <a:pt x="575" y="3482"/>
                      <a:pt x="699" y="3498"/>
                      <a:pt x="824" y="3502"/>
                    </a:cubicBezTo>
                    <a:cubicBezTo>
                      <a:pt x="850" y="3503"/>
                      <a:pt x="876" y="3504"/>
                      <a:pt x="901" y="3504"/>
                    </a:cubicBezTo>
                    <a:cubicBezTo>
                      <a:pt x="1133" y="3504"/>
                      <a:pt x="1368" y="3467"/>
                      <a:pt x="1563" y="3354"/>
                    </a:cubicBezTo>
                    <a:cubicBezTo>
                      <a:pt x="1598" y="3336"/>
                      <a:pt x="1632" y="3311"/>
                      <a:pt x="1664" y="3287"/>
                    </a:cubicBezTo>
                    <a:cubicBezTo>
                      <a:pt x="1728" y="3236"/>
                      <a:pt x="1776" y="3173"/>
                      <a:pt x="1807" y="3095"/>
                    </a:cubicBezTo>
                    <a:cubicBezTo>
                      <a:pt x="1823" y="3058"/>
                      <a:pt x="1830" y="3019"/>
                      <a:pt x="1830" y="2979"/>
                    </a:cubicBezTo>
                    <a:lnTo>
                      <a:pt x="1830" y="733"/>
                    </a:lnTo>
                    <a:cubicBezTo>
                      <a:pt x="1830" y="734"/>
                      <a:pt x="1830" y="734"/>
                      <a:pt x="1830" y="734"/>
                    </a:cubicBezTo>
                    <a:cubicBezTo>
                      <a:pt x="1829" y="734"/>
                      <a:pt x="1829" y="729"/>
                      <a:pt x="1829" y="725"/>
                    </a:cubicBezTo>
                    <a:cubicBezTo>
                      <a:pt x="1829" y="710"/>
                      <a:pt x="1828" y="693"/>
                      <a:pt x="1826" y="679"/>
                    </a:cubicBezTo>
                    <a:cubicBezTo>
                      <a:pt x="1823" y="664"/>
                      <a:pt x="1822" y="650"/>
                      <a:pt x="1820" y="634"/>
                    </a:cubicBezTo>
                    <a:cubicBezTo>
                      <a:pt x="1819" y="620"/>
                      <a:pt x="1815" y="605"/>
                      <a:pt x="1812" y="590"/>
                    </a:cubicBezTo>
                    <a:cubicBezTo>
                      <a:pt x="1807" y="575"/>
                      <a:pt x="1805" y="561"/>
                      <a:pt x="1799" y="547"/>
                    </a:cubicBezTo>
                    <a:cubicBezTo>
                      <a:pt x="1793" y="532"/>
                      <a:pt x="1790" y="518"/>
                      <a:pt x="1784" y="503"/>
                    </a:cubicBezTo>
                    <a:cubicBezTo>
                      <a:pt x="1779" y="489"/>
                      <a:pt x="1773" y="476"/>
                      <a:pt x="1766" y="462"/>
                    </a:cubicBezTo>
                    <a:cubicBezTo>
                      <a:pt x="1759" y="447"/>
                      <a:pt x="1754" y="434"/>
                      <a:pt x="1744" y="423"/>
                    </a:cubicBezTo>
                    <a:cubicBezTo>
                      <a:pt x="1737" y="410"/>
                      <a:pt x="1730" y="397"/>
                      <a:pt x="1721" y="384"/>
                    </a:cubicBezTo>
                    <a:cubicBezTo>
                      <a:pt x="1713" y="373"/>
                      <a:pt x="1705" y="360"/>
                      <a:pt x="1697" y="347"/>
                    </a:cubicBezTo>
                    <a:cubicBezTo>
                      <a:pt x="1687" y="334"/>
                      <a:pt x="1678" y="324"/>
                      <a:pt x="1668" y="311"/>
                    </a:cubicBezTo>
                    <a:cubicBezTo>
                      <a:pt x="1656" y="298"/>
                      <a:pt x="1648" y="289"/>
                      <a:pt x="1636" y="276"/>
                    </a:cubicBezTo>
                    <a:lnTo>
                      <a:pt x="1605" y="245"/>
                    </a:lnTo>
                    <a:cubicBezTo>
                      <a:pt x="1593" y="233"/>
                      <a:pt x="1583" y="224"/>
                      <a:pt x="1570" y="216"/>
                    </a:cubicBezTo>
                    <a:cubicBezTo>
                      <a:pt x="1557" y="207"/>
                      <a:pt x="1547" y="197"/>
                      <a:pt x="1534" y="189"/>
                    </a:cubicBezTo>
                    <a:cubicBezTo>
                      <a:pt x="1521" y="180"/>
                      <a:pt x="1508" y="171"/>
                      <a:pt x="1497" y="164"/>
                    </a:cubicBezTo>
                    <a:cubicBezTo>
                      <a:pt x="1484" y="154"/>
                      <a:pt x="1471" y="147"/>
                      <a:pt x="1457" y="140"/>
                    </a:cubicBezTo>
                    <a:cubicBezTo>
                      <a:pt x="1445" y="132"/>
                      <a:pt x="1432" y="125"/>
                      <a:pt x="1418" y="118"/>
                    </a:cubicBezTo>
                    <a:cubicBezTo>
                      <a:pt x="1403" y="111"/>
                      <a:pt x="1391" y="107"/>
                      <a:pt x="1376" y="99"/>
                    </a:cubicBezTo>
                    <a:cubicBezTo>
                      <a:pt x="1362" y="92"/>
                      <a:pt x="1349" y="86"/>
                      <a:pt x="1334" y="81"/>
                    </a:cubicBezTo>
                    <a:cubicBezTo>
                      <a:pt x="1320" y="75"/>
                      <a:pt x="1309" y="69"/>
                      <a:pt x="1291" y="65"/>
                    </a:cubicBezTo>
                    <a:cubicBezTo>
                      <a:pt x="1277" y="59"/>
                      <a:pt x="1263" y="56"/>
                      <a:pt x="1248" y="51"/>
                    </a:cubicBezTo>
                    <a:cubicBezTo>
                      <a:pt x="1234" y="46"/>
                      <a:pt x="1219" y="42"/>
                      <a:pt x="1204" y="38"/>
                    </a:cubicBezTo>
                    <a:cubicBezTo>
                      <a:pt x="1188" y="35"/>
                      <a:pt x="1175" y="30"/>
                      <a:pt x="1159" y="28"/>
                    </a:cubicBezTo>
                    <a:cubicBezTo>
                      <a:pt x="1142" y="23"/>
                      <a:pt x="1127" y="22"/>
                      <a:pt x="1113" y="17"/>
                    </a:cubicBezTo>
                    <a:cubicBezTo>
                      <a:pt x="1097" y="16"/>
                      <a:pt x="1083" y="13"/>
                      <a:pt x="1067" y="10"/>
                    </a:cubicBezTo>
                    <a:cubicBezTo>
                      <a:pt x="1051" y="9"/>
                      <a:pt x="1037" y="7"/>
                      <a:pt x="1021" y="6"/>
                    </a:cubicBezTo>
                    <a:cubicBezTo>
                      <a:pt x="988" y="2"/>
                      <a:pt x="958" y="2"/>
                      <a:pt x="9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"/>
              <p:cNvSpPr/>
              <p:nvPr/>
            </p:nvSpPr>
            <p:spPr>
              <a:xfrm>
                <a:off x="1139454" y="2462673"/>
                <a:ext cx="45561" cy="104376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3347" extrusionOk="0">
                    <a:moveTo>
                      <a:pt x="928" y="1"/>
                    </a:moveTo>
                    <a:cubicBezTo>
                      <a:pt x="895" y="1"/>
                      <a:pt x="864" y="2"/>
                      <a:pt x="833" y="4"/>
                    </a:cubicBezTo>
                    <a:cubicBezTo>
                      <a:pt x="819" y="4"/>
                      <a:pt x="802" y="5"/>
                      <a:pt x="786" y="8"/>
                    </a:cubicBezTo>
                    <a:cubicBezTo>
                      <a:pt x="772" y="10"/>
                      <a:pt x="754" y="11"/>
                      <a:pt x="740" y="12"/>
                    </a:cubicBezTo>
                    <a:cubicBezTo>
                      <a:pt x="723" y="15"/>
                      <a:pt x="707" y="17"/>
                      <a:pt x="693" y="20"/>
                    </a:cubicBezTo>
                    <a:cubicBezTo>
                      <a:pt x="677" y="23"/>
                      <a:pt x="661" y="25"/>
                      <a:pt x="647" y="30"/>
                    </a:cubicBezTo>
                    <a:cubicBezTo>
                      <a:pt x="632" y="33"/>
                      <a:pt x="615" y="37"/>
                      <a:pt x="602" y="40"/>
                    </a:cubicBezTo>
                    <a:cubicBezTo>
                      <a:pt x="588" y="44"/>
                      <a:pt x="570" y="47"/>
                      <a:pt x="556" y="53"/>
                    </a:cubicBezTo>
                    <a:cubicBezTo>
                      <a:pt x="542" y="56"/>
                      <a:pt x="527" y="61"/>
                      <a:pt x="513" y="67"/>
                    </a:cubicBezTo>
                    <a:cubicBezTo>
                      <a:pt x="498" y="70"/>
                      <a:pt x="484" y="77"/>
                      <a:pt x="470" y="83"/>
                    </a:cubicBezTo>
                    <a:cubicBezTo>
                      <a:pt x="457" y="90"/>
                      <a:pt x="441" y="96"/>
                      <a:pt x="428" y="103"/>
                    </a:cubicBezTo>
                    <a:cubicBezTo>
                      <a:pt x="414" y="110"/>
                      <a:pt x="399" y="117"/>
                      <a:pt x="388" y="125"/>
                    </a:cubicBezTo>
                    <a:cubicBezTo>
                      <a:pt x="375" y="130"/>
                      <a:pt x="362" y="139"/>
                      <a:pt x="350" y="146"/>
                    </a:cubicBezTo>
                    <a:cubicBezTo>
                      <a:pt x="337" y="153"/>
                      <a:pt x="324" y="161"/>
                      <a:pt x="312" y="169"/>
                    </a:cubicBezTo>
                    <a:cubicBezTo>
                      <a:pt x="300" y="178"/>
                      <a:pt x="287" y="188"/>
                      <a:pt x="276" y="196"/>
                    </a:cubicBezTo>
                    <a:cubicBezTo>
                      <a:pt x="266" y="204"/>
                      <a:pt x="253" y="214"/>
                      <a:pt x="243" y="224"/>
                    </a:cubicBezTo>
                    <a:cubicBezTo>
                      <a:pt x="231" y="234"/>
                      <a:pt x="220" y="245"/>
                      <a:pt x="209" y="254"/>
                    </a:cubicBezTo>
                    <a:cubicBezTo>
                      <a:pt x="198" y="264"/>
                      <a:pt x="188" y="276"/>
                      <a:pt x="179" y="286"/>
                    </a:cubicBezTo>
                    <a:cubicBezTo>
                      <a:pt x="171" y="297"/>
                      <a:pt x="159" y="310"/>
                      <a:pt x="151" y="320"/>
                    </a:cubicBezTo>
                    <a:cubicBezTo>
                      <a:pt x="142" y="333"/>
                      <a:pt x="132" y="343"/>
                      <a:pt x="123" y="356"/>
                    </a:cubicBezTo>
                    <a:cubicBezTo>
                      <a:pt x="115" y="369"/>
                      <a:pt x="106" y="382"/>
                      <a:pt x="99" y="393"/>
                    </a:cubicBezTo>
                    <a:cubicBezTo>
                      <a:pt x="90" y="406"/>
                      <a:pt x="84" y="421"/>
                      <a:pt x="76" y="434"/>
                    </a:cubicBezTo>
                    <a:cubicBezTo>
                      <a:pt x="70" y="447"/>
                      <a:pt x="63" y="461"/>
                      <a:pt x="57" y="473"/>
                    </a:cubicBezTo>
                    <a:cubicBezTo>
                      <a:pt x="51" y="485"/>
                      <a:pt x="46" y="500"/>
                      <a:pt x="40" y="514"/>
                    </a:cubicBezTo>
                    <a:cubicBezTo>
                      <a:pt x="35" y="529"/>
                      <a:pt x="30" y="543"/>
                      <a:pt x="27" y="557"/>
                    </a:cubicBezTo>
                    <a:lnTo>
                      <a:pt x="15" y="600"/>
                    </a:lnTo>
                    <a:cubicBezTo>
                      <a:pt x="14" y="615"/>
                      <a:pt x="10" y="631"/>
                      <a:pt x="8" y="645"/>
                    </a:cubicBezTo>
                    <a:cubicBezTo>
                      <a:pt x="7" y="659"/>
                      <a:pt x="4" y="675"/>
                      <a:pt x="2" y="691"/>
                    </a:cubicBezTo>
                    <a:cubicBezTo>
                      <a:pt x="1" y="705"/>
                      <a:pt x="1" y="721"/>
                      <a:pt x="1" y="736"/>
                    </a:cubicBezTo>
                    <a:lnTo>
                      <a:pt x="1" y="2981"/>
                    </a:lnTo>
                    <a:cubicBezTo>
                      <a:pt x="1" y="3129"/>
                      <a:pt x="122" y="3260"/>
                      <a:pt x="253" y="3346"/>
                    </a:cubicBezTo>
                    <a:cubicBezTo>
                      <a:pt x="253" y="3346"/>
                      <a:pt x="271" y="1217"/>
                      <a:pt x="278" y="868"/>
                    </a:cubicBezTo>
                    <a:cubicBezTo>
                      <a:pt x="285" y="543"/>
                      <a:pt x="1144" y="128"/>
                      <a:pt x="1412" y="128"/>
                    </a:cubicBezTo>
                    <a:cubicBezTo>
                      <a:pt x="1431" y="128"/>
                      <a:pt x="1448" y="130"/>
                      <a:pt x="1460" y="135"/>
                    </a:cubicBezTo>
                    <a:cubicBezTo>
                      <a:pt x="1447" y="127"/>
                      <a:pt x="1436" y="120"/>
                      <a:pt x="1419" y="119"/>
                    </a:cubicBezTo>
                    <a:cubicBezTo>
                      <a:pt x="1404" y="112"/>
                      <a:pt x="1391" y="106"/>
                      <a:pt x="1377" y="99"/>
                    </a:cubicBezTo>
                    <a:cubicBezTo>
                      <a:pt x="1362" y="92"/>
                      <a:pt x="1351" y="87"/>
                      <a:pt x="1337" y="81"/>
                    </a:cubicBezTo>
                    <a:lnTo>
                      <a:pt x="1293" y="66"/>
                    </a:lnTo>
                    <a:cubicBezTo>
                      <a:pt x="1279" y="60"/>
                      <a:pt x="1265" y="56"/>
                      <a:pt x="1250" y="51"/>
                    </a:cubicBezTo>
                    <a:cubicBezTo>
                      <a:pt x="1233" y="46"/>
                      <a:pt x="1222" y="41"/>
                      <a:pt x="1204" y="38"/>
                    </a:cubicBezTo>
                    <a:cubicBezTo>
                      <a:pt x="1190" y="34"/>
                      <a:pt x="1176" y="31"/>
                      <a:pt x="1160" y="27"/>
                    </a:cubicBezTo>
                    <a:cubicBezTo>
                      <a:pt x="1145" y="24"/>
                      <a:pt x="1131" y="20"/>
                      <a:pt x="1115" y="18"/>
                    </a:cubicBezTo>
                    <a:cubicBezTo>
                      <a:pt x="1099" y="15"/>
                      <a:pt x="1085" y="12"/>
                      <a:pt x="1068" y="11"/>
                    </a:cubicBezTo>
                    <a:cubicBezTo>
                      <a:pt x="1052" y="10"/>
                      <a:pt x="1038" y="8"/>
                      <a:pt x="1022" y="5"/>
                    </a:cubicBezTo>
                    <a:cubicBezTo>
                      <a:pt x="992" y="2"/>
                      <a:pt x="960" y="1"/>
                      <a:pt x="928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"/>
              <p:cNvSpPr/>
              <p:nvPr/>
            </p:nvSpPr>
            <p:spPr>
              <a:xfrm>
                <a:off x="1179058" y="2477267"/>
                <a:ext cx="11601" cy="89563"/>
              </a:xfrm>
              <a:custGeom>
                <a:avLst/>
                <a:gdLst/>
                <a:ahLst/>
                <a:cxnLst/>
                <a:rect l="l" t="t" r="r" b="b"/>
                <a:pathLst>
                  <a:path w="372" h="2872" extrusionOk="0">
                    <a:moveTo>
                      <a:pt x="3" y="0"/>
                    </a:moveTo>
                    <a:lnTo>
                      <a:pt x="0" y="9"/>
                    </a:lnTo>
                    <a:cubicBezTo>
                      <a:pt x="124" y="88"/>
                      <a:pt x="226" y="190"/>
                      <a:pt x="259" y="318"/>
                    </a:cubicBezTo>
                    <a:cubicBezTo>
                      <a:pt x="268" y="348"/>
                      <a:pt x="274" y="381"/>
                      <a:pt x="274" y="410"/>
                    </a:cubicBezTo>
                    <a:lnTo>
                      <a:pt x="275" y="519"/>
                    </a:lnTo>
                    <a:lnTo>
                      <a:pt x="284" y="738"/>
                    </a:lnTo>
                    <a:cubicBezTo>
                      <a:pt x="292" y="1030"/>
                      <a:pt x="304" y="2578"/>
                      <a:pt x="318" y="2871"/>
                    </a:cubicBezTo>
                    <a:lnTo>
                      <a:pt x="327" y="2871"/>
                    </a:lnTo>
                    <a:cubicBezTo>
                      <a:pt x="341" y="2578"/>
                      <a:pt x="353" y="1030"/>
                      <a:pt x="361" y="738"/>
                    </a:cubicBezTo>
                    <a:lnTo>
                      <a:pt x="370" y="519"/>
                    </a:lnTo>
                    <a:lnTo>
                      <a:pt x="371" y="410"/>
                    </a:lnTo>
                    <a:cubicBezTo>
                      <a:pt x="370" y="364"/>
                      <a:pt x="361" y="327"/>
                      <a:pt x="348" y="288"/>
                    </a:cubicBezTo>
                    <a:cubicBezTo>
                      <a:pt x="291" y="132"/>
                      <a:pt x="149" y="29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"/>
              <p:cNvSpPr/>
              <p:nvPr/>
            </p:nvSpPr>
            <p:spPr>
              <a:xfrm>
                <a:off x="1156948" y="2466821"/>
                <a:ext cx="22173" cy="1263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405" extrusionOk="0">
                    <a:moveTo>
                      <a:pt x="353" y="1"/>
                    </a:moveTo>
                    <a:cubicBezTo>
                      <a:pt x="342" y="1"/>
                      <a:pt x="330" y="1"/>
                      <a:pt x="318" y="2"/>
                    </a:cubicBezTo>
                    <a:cubicBezTo>
                      <a:pt x="259" y="6"/>
                      <a:pt x="201" y="19"/>
                      <a:pt x="143" y="43"/>
                    </a:cubicBezTo>
                    <a:cubicBezTo>
                      <a:pt x="96" y="62"/>
                      <a:pt x="51" y="91"/>
                      <a:pt x="28" y="131"/>
                    </a:cubicBezTo>
                    <a:cubicBezTo>
                      <a:pt x="5" y="173"/>
                      <a:pt x="1" y="230"/>
                      <a:pt x="22" y="272"/>
                    </a:cubicBezTo>
                    <a:cubicBezTo>
                      <a:pt x="50" y="325"/>
                      <a:pt x="116" y="357"/>
                      <a:pt x="178" y="375"/>
                    </a:cubicBezTo>
                    <a:cubicBezTo>
                      <a:pt x="237" y="395"/>
                      <a:pt x="295" y="404"/>
                      <a:pt x="351" y="404"/>
                    </a:cubicBezTo>
                    <a:cubicBezTo>
                      <a:pt x="365" y="404"/>
                      <a:pt x="379" y="404"/>
                      <a:pt x="393" y="403"/>
                    </a:cubicBezTo>
                    <a:cubicBezTo>
                      <a:pt x="452" y="400"/>
                      <a:pt x="511" y="387"/>
                      <a:pt x="569" y="361"/>
                    </a:cubicBezTo>
                    <a:cubicBezTo>
                      <a:pt x="580" y="357"/>
                      <a:pt x="592" y="351"/>
                      <a:pt x="603" y="345"/>
                    </a:cubicBezTo>
                    <a:cubicBezTo>
                      <a:pt x="638" y="328"/>
                      <a:pt x="666" y="304"/>
                      <a:pt x="684" y="273"/>
                    </a:cubicBezTo>
                    <a:cubicBezTo>
                      <a:pt x="707" y="232"/>
                      <a:pt x="711" y="174"/>
                      <a:pt x="689" y="134"/>
                    </a:cubicBezTo>
                    <a:cubicBezTo>
                      <a:pt x="662" y="79"/>
                      <a:pt x="597" y="49"/>
                      <a:pt x="534" y="29"/>
                    </a:cubicBezTo>
                    <a:cubicBezTo>
                      <a:pt x="472" y="10"/>
                      <a:pt x="412" y="1"/>
                      <a:pt x="35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"/>
              <p:cNvSpPr/>
              <p:nvPr/>
            </p:nvSpPr>
            <p:spPr>
              <a:xfrm>
                <a:off x="1140015" y="2541632"/>
                <a:ext cx="13129" cy="14189"/>
              </a:xfrm>
              <a:custGeom>
                <a:avLst/>
                <a:gdLst/>
                <a:ahLst/>
                <a:cxnLst/>
                <a:rect l="l" t="t" r="r" b="b"/>
                <a:pathLst>
                  <a:path w="421" h="455" extrusionOk="0">
                    <a:moveTo>
                      <a:pt x="86" y="134"/>
                    </a:moveTo>
                    <a:cubicBezTo>
                      <a:pt x="97" y="134"/>
                      <a:pt x="108" y="137"/>
                      <a:pt x="118" y="140"/>
                    </a:cubicBezTo>
                    <a:cubicBezTo>
                      <a:pt x="138" y="147"/>
                      <a:pt x="154" y="160"/>
                      <a:pt x="168" y="176"/>
                    </a:cubicBezTo>
                    <a:cubicBezTo>
                      <a:pt x="186" y="195"/>
                      <a:pt x="203" y="216"/>
                      <a:pt x="213" y="239"/>
                    </a:cubicBezTo>
                    <a:cubicBezTo>
                      <a:pt x="225" y="262"/>
                      <a:pt x="233" y="287"/>
                      <a:pt x="235" y="313"/>
                    </a:cubicBezTo>
                    <a:cubicBezTo>
                      <a:pt x="239" y="333"/>
                      <a:pt x="239" y="354"/>
                      <a:pt x="227" y="372"/>
                    </a:cubicBezTo>
                    <a:cubicBezTo>
                      <a:pt x="220" y="385"/>
                      <a:pt x="206" y="397"/>
                      <a:pt x="191" y="402"/>
                    </a:cubicBezTo>
                    <a:cubicBezTo>
                      <a:pt x="188" y="403"/>
                      <a:pt x="184" y="403"/>
                      <a:pt x="180" y="403"/>
                    </a:cubicBezTo>
                    <a:cubicBezTo>
                      <a:pt x="169" y="403"/>
                      <a:pt x="157" y="400"/>
                      <a:pt x="147" y="396"/>
                    </a:cubicBezTo>
                    <a:cubicBezTo>
                      <a:pt x="140" y="392"/>
                      <a:pt x="134" y="390"/>
                      <a:pt x="128" y="387"/>
                    </a:cubicBezTo>
                    <a:cubicBezTo>
                      <a:pt x="118" y="380"/>
                      <a:pt x="107" y="370"/>
                      <a:pt x="97" y="362"/>
                    </a:cubicBezTo>
                    <a:cubicBezTo>
                      <a:pt x="78" y="344"/>
                      <a:pt x="62" y="323"/>
                      <a:pt x="52" y="298"/>
                    </a:cubicBezTo>
                    <a:cubicBezTo>
                      <a:pt x="41" y="275"/>
                      <a:pt x="32" y="252"/>
                      <a:pt x="30" y="225"/>
                    </a:cubicBezTo>
                    <a:cubicBezTo>
                      <a:pt x="30" y="219"/>
                      <a:pt x="28" y="213"/>
                      <a:pt x="28" y="209"/>
                    </a:cubicBezTo>
                    <a:cubicBezTo>
                      <a:pt x="28" y="193"/>
                      <a:pt x="30" y="179"/>
                      <a:pt x="38" y="165"/>
                    </a:cubicBezTo>
                    <a:cubicBezTo>
                      <a:pt x="45" y="152"/>
                      <a:pt x="59" y="139"/>
                      <a:pt x="74" y="136"/>
                    </a:cubicBezTo>
                    <a:cubicBezTo>
                      <a:pt x="78" y="135"/>
                      <a:pt x="82" y="134"/>
                      <a:pt x="86" y="134"/>
                    </a:cubicBezTo>
                    <a:close/>
                    <a:moveTo>
                      <a:pt x="173" y="1"/>
                    </a:moveTo>
                    <a:cubicBezTo>
                      <a:pt x="170" y="1"/>
                      <a:pt x="166" y="1"/>
                      <a:pt x="163" y="2"/>
                    </a:cubicBezTo>
                    <a:cubicBezTo>
                      <a:pt x="158" y="2"/>
                      <a:pt x="156" y="4"/>
                      <a:pt x="154" y="5"/>
                    </a:cubicBezTo>
                    <a:lnTo>
                      <a:pt x="64" y="58"/>
                    </a:lnTo>
                    <a:cubicBezTo>
                      <a:pt x="61" y="60"/>
                      <a:pt x="55" y="62"/>
                      <a:pt x="51" y="67"/>
                    </a:cubicBezTo>
                    <a:cubicBezTo>
                      <a:pt x="46" y="70"/>
                      <a:pt x="42" y="74"/>
                      <a:pt x="39" y="80"/>
                    </a:cubicBezTo>
                    <a:cubicBezTo>
                      <a:pt x="35" y="84"/>
                      <a:pt x="32" y="88"/>
                      <a:pt x="28" y="94"/>
                    </a:cubicBezTo>
                    <a:cubicBezTo>
                      <a:pt x="25" y="98"/>
                      <a:pt x="22" y="103"/>
                      <a:pt x="19" y="110"/>
                    </a:cubicBezTo>
                    <a:cubicBezTo>
                      <a:pt x="15" y="116"/>
                      <a:pt x="13" y="120"/>
                      <a:pt x="12" y="126"/>
                    </a:cubicBezTo>
                    <a:cubicBezTo>
                      <a:pt x="10" y="131"/>
                      <a:pt x="7" y="137"/>
                      <a:pt x="6" y="144"/>
                    </a:cubicBezTo>
                    <a:cubicBezTo>
                      <a:pt x="5" y="152"/>
                      <a:pt x="5" y="154"/>
                      <a:pt x="3" y="162"/>
                    </a:cubicBezTo>
                    <a:cubicBezTo>
                      <a:pt x="3" y="169"/>
                      <a:pt x="0" y="175"/>
                      <a:pt x="0" y="182"/>
                    </a:cubicBezTo>
                    <a:lnTo>
                      <a:pt x="0" y="190"/>
                    </a:lnTo>
                    <a:cubicBezTo>
                      <a:pt x="0" y="198"/>
                      <a:pt x="0" y="203"/>
                      <a:pt x="3" y="211"/>
                    </a:cubicBezTo>
                    <a:cubicBezTo>
                      <a:pt x="5" y="218"/>
                      <a:pt x="5" y="224"/>
                      <a:pt x="6" y="231"/>
                    </a:cubicBezTo>
                    <a:cubicBezTo>
                      <a:pt x="7" y="238"/>
                      <a:pt x="7" y="242"/>
                      <a:pt x="12" y="249"/>
                    </a:cubicBezTo>
                    <a:cubicBezTo>
                      <a:pt x="13" y="257"/>
                      <a:pt x="15" y="262"/>
                      <a:pt x="17" y="270"/>
                    </a:cubicBezTo>
                    <a:cubicBezTo>
                      <a:pt x="19" y="277"/>
                      <a:pt x="22" y="282"/>
                      <a:pt x="25" y="290"/>
                    </a:cubicBezTo>
                    <a:cubicBezTo>
                      <a:pt x="29" y="303"/>
                      <a:pt x="36" y="314"/>
                      <a:pt x="43" y="327"/>
                    </a:cubicBezTo>
                    <a:cubicBezTo>
                      <a:pt x="48" y="333"/>
                      <a:pt x="51" y="340"/>
                      <a:pt x="55" y="346"/>
                    </a:cubicBezTo>
                    <a:cubicBezTo>
                      <a:pt x="58" y="351"/>
                      <a:pt x="64" y="357"/>
                      <a:pt x="68" y="363"/>
                    </a:cubicBezTo>
                    <a:cubicBezTo>
                      <a:pt x="71" y="369"/>
                      <a:pt x="76" y="374"/>
                      <a:pt x="82" y="379"/>
                    </a:cubicBezTo>
                    <a:cubicBezTo>
                      <a:pt x="85" y="385"/>
                      <a:pt x="91" y="390"/>
                      <a:pt x="97" y="393"/>
                    </a:cubicBezTo>
                    <a:cubicBezTo>
                      <a:pt x="101" y="397"/>
                      <a:pt x="107" y="403"/>
                      <a:pt x="111" y="408"/>
                    </a:cubicBezTo>
                    <a:cubicBezTo>
                      <a:pt x="115" y="412"/>
                      <a:pt x="121" y="418"/>
                      <a:pt x="127" y="420"/>
                    </a:cubicBezTo>
                    <a:lnTo>
                      <a:pt x="143" y="432"/>
                    </a:lnTo>
                    <a:cubicBezTo>
                      <a:pt x="148" y="435"/>
                      <a:pt x="154" y="438"/>
                      <a:pt x="158" y="441"/>
                    </a:cubicBezTo>
                    <a:cubicBezTo>
                      <a:pt x="164" y="442"/>
                      <a:pt x="170" y="446"/>
                      <a:pt x="176" y="448"/>
                    </a:cubicBezTo>
                    <a:lnTo>
                      <a:pt x="191" y="454"/>
                    </a:lnTo>
                    <a:cubicBezTo>
                      <a:pt x="197" y="455"/>
                      <a:pt x="204" y="455"/>
                      <a:pt x="210" y="455"/>
                    </a:cubicBezTo>
                    <a:lnTo>
                      <a:pt x="227" y="455"/>
                    </a:lnTo>
                    <a:cubicBezTo>
                      <a:pt x="233" y="455"/>
                      <a:pt x="240" y="454"/>
                      <a:pt x="246" y="454"/>
                    </a:cubicBezTo>
                    <a:lnTo>
                      <a:pt x="262" y="448"/>
                    </a:lnTo>
                    <a:cubicBezTo>
                      <a:pt x="268" y="446"/>
                      <a:pt x="272" y="442"/>
                      <a:pt x="278" y="441"/>
                    </a:cubicBezTo>
                    <a:lnTo>
                      <a:pt x="370" y="389"/>
                    </a:lnTo>
                    <a:cubicBezTo>
                      <a:pt x="373" y="385"/>
                      <a:pt x="380" y="380"/>
                      <a:pt x="384" y="376"/>
                    </a:cubicBezTo>
                    <a:lnTo>
                      <a:pt x="394" y="366"/>
                    </a:lnTo>
                    <a:cubicBezTo>
                      <a:pt x="398" y="360"/>
                      <a:pt x="400" y="359"/>
                      <a:pt x="404" y="353"/>
                    </a:cubicBezTo>
                    <a:cubicBezTo>
                      <a:pt x="407" y="347"/>
                      <a:pt x="409" y="344"/>
                      <a:pt x="411" y="339"/>
                    </a:cubicBezTo>
                    <a:cubicBezTo>
                      <a:pt x="413" y="331"/>
                      <a:pt x="414" y="330"/>
                      <a:pt x="416" y="323"/>
                    </a:cubicBezTo>
                    <a:cubicBezTo>
                      <a:pt x="417" y="317"/>
                      <a:pt x="417" y="316"/>
                      <a:pt x="417" y="311"/>
                    </a:cubicBezTo>
                    <a:cubicBezTo>
                      <a:pt x="417" y="305"/>
                      <a:pt x="420" y="305"/>
                      <a:pt x="420" y="300"/>
                    </a:cubicBezTo>
                    <a:lnTo>
                      <a:pt x="420" y="288"/>
                    </a:lnTo>
                    <a:lnTo>
                      <a:pt x="420" y="264"/>
                    </a:lnTo>
                    <a:cubicBezTo>
                      <a:pt x="420" y="259"/>
                      <a:pt x="419" y="249"/>
                      <a:pt x="419" y="247"/>
                    </a:cubicBezTo>
                    <a:cubicBezTo>
                      <a:pt x="416" y="241"/>
                      <a:pt x="414" y="232"/>
                      <a:pt x="414" y="226"/>
                    </a:cubicBezTo>
                    <a:cubicBezTo>
                      <a:pt x="413" y="221"/>
                      <a:pt x="411" y="212"/>
                      <a:pt x="409" y="206"/>
                    </a:cubicBezTo>
                    <a:cubicBezTo>
                      <a:pt x="407" y="202"/>
                      <a:pt x="404" y="195"/>
                      <a:pt x="400" y="188"/>
                    </a:cubicBezTo>
                    <a:cubicBezTo>
                      <a:pt x="397" y="182"/>
                      <a:pt x="393" y="175"/>
                      <a:pt x="391" y="167"/>
                    </a:cubicBezTo>
                    <a:cubicBezTo>
                      <a:pt x="387" y="162"/>
                      <a:pt x="384" y="154"/>
                      <a:pt x="380" y="149"/>
                    </a:cubicBezTo>
                    <a:cubicBezTo>
                      <a:pt x="377" y="144"/>
                      <a:pt x="371" y="137"/>
                      <a:pt x="368" y="131"/>
                    </a:cubicBezTo>
                    <a:cubicBezTo>
                      <a:pt x="364" y="126"/>
                      <a:pt x="358" y="119"/>
                      <a:pt x="354" y="113"/>
                    </a:cubicBezTo>
                    <a:cubicBezTo>
                      <a:pt x="348" y="108"/>
                      <a:pt x="344" y="103"/>
                      <a:pt x="340" y="97"/>
                    </a:cubicBezTo>
                    <a:lnTo>
                      <a:pt x="322" y="81"/>
                    </a:lnTo>
                    <a:cubicBezTo>
                      <a:pt x="318" y="75"/>
                      <a:pt x="312" y="70"/>
                      <a:pt x="306" y="67"/>
                    </a:cubicBezTo>
                    <a:cubicBezTo>
                      <a:pt x="301" y="61"/>
                      <a:pt x="296" y="58"/>
                      <a:pt x="291" y="52"/>
                    </a:cubicBezTo>
                    <a:cubicBezTo>
                      <a:pt x="285" y="48"/>
                      <a:pt x="279" y="44"/>
                      <a:pt x="273" y="39"/>
                    </a:cubicBezTo>
                    <a:lnTo>
                      <a:pt x="258" y="29"/>
                    </a:lnTo>
                    <a:lnTo>
                      <a:pt x="242" y="18"/>
                    </a:lnTo>
                    <a:cubicBezTo>
                      <a:pt x="236" y="16"/>
                      <a:pt x="233" y="12"/>
                      <a:pt x="227" y="11"/>
                    </a:cubicBezTo>
                    <a:cubicBezTo>
                      <a:pt x="222" y="9"/>
                      <a:pt x="219" y="8"/>
                      <a:pt x="213" y="5"/>
                    </a:cubicBezTo>
                    <a:cubicBezTo>
                      <a:pt x="207" y="4"/>
                      <a:pt x="204" y="2"/>
                      <a:pt x="199" y="2"/>
                    </a:cubicBezTo>
                    <a:cubicBezTo>
                      <a:pt x="193" y="1"/>
                      <a:pt x="190" y="1"/>
                      <a:pt x="18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"/>
              <p:cNvSpPr/>
              <p:nvPr/>
            </p:nvSpPr>
            <p:spPr>
              <a:xfrm>
                <a:off x="1140109" y="2541320"/>
                <a:ext cx="7516" cy="1378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42" extrusionOk="0">
                    <a:moveTo>
                      <a:pt x="173" y="1"/>
                    </a:moveTo>
                    <a:cubicBezTo>
                      <a:pt x="168" y="1"/>
                      <a:pt x="165" y="1"/>
                      <a:pt x="161" y="3"/>
                    </a:cubicBezTo>
                    <a:cubicBezTo>
                      <a:pt x="158" y="5"/>
                      <a:pt x="157" y="5"/>
                      <a:pt x="153" y="6"/>
                    </a:cubicBezTo>
                    <a:lnTo>
                      <a:pt x="63" y="58"/>
                    </a:lnTo>
                    <a:cubicBezTo>
                      <a:pt x="58" y="62"/>
                      <a:pt x="53" y="64"/>
                      <a:pt x="50" y="68"/>
                    </a:cubicBezTo>
                    <a:cubicBezTo>
                      <a:pt x="46" y="72"/>
                      <a:pt x="42" y="75"/>
                      <a:pt x="38" y="80"/>
                    </a:cubicBezTo>
                    <a:cubicBezTo>
                      <a:pt x="35" y="85"/>
                      <a:pt x="30" y="90"/>
                      <a:pt x="27" y="94"/>
                    </a:cubicBezTo>
                    <a:cubicBezTo>
                      <a:pt x="23" y="100"/>
                      <a:pt x="22" y="106"/>
                      <a:pt x="17" y="111"/>
                    </a:cubicBezTo>
                    <a:cubicBezTo>
                      <a:pt x="14" y="116"/>
                      <a:pt x="13" y="121"/>
                      <a:pt x="10" y="127"/>
                    </a:cubicBezTo>
                    <a:cubicBezTo>
                      <a:pt x="7" y="134"/>
                      <a:pt x="7" y="140"/>
                      <a:pt x="6" y="144"/>
                    </a:cubicBezTo>
                    <a:cubicBezTo>
                      <a:pt x="3" y="150"/>
                      <a:pt x="2" y="156"/>
                      <a:pt x="2" y="163"/>
                    </a:cubicBezTo>
                    <a:cubicBezTo>
                      <a:pt x="0" y="170"/>
                      <a:pt x="0" y="176"/>
                      <a:pt x="0" y="183"/>
                    </a:cubicBezTo>
                    <a:lnTo>
                      <a:pt x="0" y="192"/>
                    </a:lnTo>
                    <a:cubicBezTo>
                      <a:pt x="0" y="199"/>
                      <a:pt x="2" y="205"/>
                      <a:pt x="2" y="212"/>
                    </a:cubicBezTo>
                    <a:cubicBezTo>
                      <a:pt x="3" y="219"/>
                      <a:pt x="3" y="223"/>
                      <a:pt x="6" y="231"/>
                    </a:cubicBezTo>
                    <a:cubicBezTo>
                      <a:pt x="7" y="238"/>
                      <a:pt x="9" y="244"/>
                      <a:pt x="10" y="251"/>
                    </a:cubicBezTo>
                    <a:cubicBezTo>
                      <a:pt x="13" y="258"/>
                      <a:pt x="14" y="264"/>
                      <a:pt x="16" y="271"/>
                    </a:cubicBezTo>
                    <a:cubicBezTo>
                      <a:pt x="17" y="278"/>
                      <a:pt x="20" y="284"/>
                      <a:pt x="23" y="291"/>
                    </a:cubicBezTo>
                    <a:cubicBezTo>
                      <a:pt x="29" y="304"/>
                      <a:pt x="36" y="315"/>
                      <a:pt x="43" y="328"/>
                    </a:cubicBezTo>
                    <a:cubicBezTo>
                      <a:pt x="46" y="334"/>
                      <a:pt x="50" y="341"/>
                      <a:pt x="53" y="346"/>
                    </a:cubicBezTo>
                    <a:cubicBezTo>
                      <a:pt x="58" y="353"/>
                      <a:pt x="63" y="359"/>
                      <a:pt x="66" y="364"/>
                    </a:cubicBezTo>
                    <a:cubicBezTo>
                      <a:pt x="72" y="370"/>
                      <a:pt x="78" y="374"/>
                      <a:pt x="81" y="380"/>
                    </a:cubicBezTo>
                    <a:lnTo>
                      <a:pt x="95" y="395"/>
                    </a:lnTo>
                    <a:cubicBezTo>
                      <a:pt x="99" y="400"/>
                      <a:pt x="104" y="406"/>
                      <a:pt x="109" y="409"/>
                    </a:cubicBezTo>
                    <a:cubicBezTo>
                      <a:pt x="115" y="415"/>
                      <a:pt x="121" y="418"/>
                      <a:pt x="125" y="422"/>
                    </a:cubicBezTo>
                    <a:lnTo>
                      <a:pt x="142" y="433"/>
                    </a:lnTo>
                    <a:cubicBezTo>
                      <a:pt x="146" y="436"/>
                      <a:pt x="151" y="438"/>
                      <a:pt x="156" y="441"/>
                    </a:cubicBezTo>
                    <a:lnTo>
                      <a:pt x="156" y="441"/>
                    </a:lnTo>
                    <a:cubicBezTo>
                      <a:pt x="149" y="437"/>
                      <a:pt x="128" y="418"/>
                      <a:pt x="128" y="382"/>
                    </a:cubicBezTo>
                    <a:cubicBezTo>
                      <a:pt x="125" y="356"/>
                      <a:pt x="118" y="137"/>
                      <a:pt x="118" y="137"/>
                    </a:cubicBezTo>
                    <a:cubicBezTo>
                      <a:pt x="118" y="137"/>
                      <a:pt x="104" y="98"/>
                      <a:pt x="147" y="72"/>
                    </a:cubicBezTo>
                    <a:cubicBezTo>
                      <a:pt x="188" y="51"/>
                      <a:pt x="232" y="25"/>
                      <a:pt x="240" y="19"/>
                    </a:cubicBezTo>
                    <a:cubicBezTo>
                      <a:pt x="236" y="15"/>
                      <a:pt x="230" y="14"/>
                      <a:pt x="226" y="12"/>
                    </a:cubicBezTo>
                    <a:cubicBezTo>
                      <a:pt x="222" y="11"/>
                      <a:pt x="217" y="8"/>
                      <a:pt x="211" y="6"/>
                    </a:cubicBezTo>
                    <a:cubicBezTo>
                      <a:pt x="207" y="5"/>
                      <a:pt x="201" y="5"/>
                      <a:pt x="197" y="3"/>
                    </a:cubicBezTo>
                    <a:cubicBezTo>
                      <a:pt x="194" y="3"/>
                      <a:pt x="188" y="1"/>
                      <a:pt x="186" y="1"/>
                    </a:cubicBezTo>
                    <a:close/>
                    <a:moveTo>
                      <a:pt x="156" y="441"/>
                    </a:moveTo>
                    <a:cubicBezTo>
                      <a:pt x="157" y="442"/>
                      <a:pt x="158" y="442"/>
                      <a:pt x="158" y="442"/>
                    </a:cubicBezTo>
                    <a:cubicBezTo>
                      <a:pt x="158" y="442"/>
                      <a:pt x="157" y="441"/>
                      <a:pt x="156" y="441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"/>
              <p:cNvSpPr/>
              <p:nvPr/>
            </p:nvSpPr>
            <p:spPr>
              <a:xfrm>
                <a:off x="1140826" y="2545717"/>
                <a:ext cx="6580" cy="8482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72" extrusionOk="0">
                    <a:moveTo>
                      <a:pt x="57" y="1"/>
                    </a:moveTo>
                    <a:cubicBezTo>
                      <a:pt x="53" y="1"/>
                      <a:pt x="49" y="1"/>
                      <a:pt x="45" y="2"/>
                    </a:cubicBezTo>
                    <a:cubicBezTo>
                      <a:pt x="30" y="6"/>
                      <a:pt x="16" y="19"/>
                      <a:pt x="9" y="31"/>
                    </a:cubicBezTo>
                    <a:cubicBezTo>
                      <a:pt x="2" y="45"/>
                      <a:pt x="0" y="59"/>
                      <a:pt x="0" y="77"/>
                    </a:cubicBezTo>
                    <a:cubicBezTo>
                      <a:pt x="0" y="81"/>
                      <a:pt x="2" y="87"/>
                      <a:pt x="2" y="93"/>
                    </a:cubicBezTo>
                    <a:cubicBezTo>
                      <a:pt x="4" y="118"/>
                      <a:pt x="13" y="143"/>
                      <a:pt x="23" y="166"/>
                    </a:cubicBezTo>
                    <a:cubicBezTo>
                      <a:pt x="35" y="189"/>
                      <a:pt x="50" y="210"/>
                      <a:pt x="69" y="229"/>
                    </a:cubicBezTo>
                    <a:cubicBezTo>
                      <a:pt x="84" y="243"/>
                      <a:pt x="99" y="256"/>
                      <a:pt x="119" y="265"/>
                    </a:cubicBezTo>
                    <a:cubicBezTo>
                      <a:pt x="130" y="269"/>
                      <a:pt x="141" y="272"/>
                      <a:pt x="152" y="272"/>
                    </a:cubicBezTo>
                    <a:cubicBezTo>
                      <a:pt x="156" y="272"/>
                      <a:pt x="160" y="272"/>
                      <a:pt x="164" y="271"/>
                    </a:cubicBezTo>
                    <a:cubicBezTo>
                      <a:pt x="178" y="266"/>
                      <a:pt x="193" y="254"/>
                      <a:pt x="200" y="241"/>
                    </a:cubicBezTo>
                    <a:cubicBezTo>
                      <a:pt x="210" y="223"/>
                      <a:pt x="210" y="202"/>
                      <a:pt x="209" y="180"/>
                    </a:cubicBezTo>
                    <a:cubicBezTo>
                      <a:pt x="207" y="156"/>
                      <a:pt x="196" y="130"/>
                      <a:pt x="186" y="107"/>
                    </a:cubicBezTo>
                    <a:cubicBezTo>
                      <a:pt x="174" y="82"/>
                      <a:pt x="158" y="61"/>
                      <a:pt x="141" y="44"/>
                    </a:cubicBezTo>
                    <a:cubicBezTo>
                      <a:pt x="127" y="29"/>
                      <a:pt x="109" y="15"/>
                      <a:pt x="91" y="8"/>
                    </a:cubicBezTo>
                    <a:cubicBezTo>
                      <a:pt x="80" y="3"/>
                      <a:pt x="68" y="1"/>
                      <a:pt x="57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"/>
              <p:cNvSpPr/>
              <p:nvPr/>
            </p:nvSpPr>
            <p:spPr>
              <a:xfrm>
                <a:off x="1145691" y="2546123"/>
                <a:ext cx="3056" cy="8326"/>
              </a:xfrm>
              <a:custGeom>
                <a:avLst/>
                <a:gdLst/>
                <a:ahLst/>
                <a:cxnLst/>
                <a:rect l="l" t="t" r="r" b="b"/>
                <a:pathLst>
                  <a:path w="98" h="267" extrusionOk="0">
                    <a:moveTo>
                      <a:pt x="1" y="0"/>
                    </a:moveTo>
                    <a:cubicBezTo>
                      <a:pt x="11" y="22"/>
                      <a:pt x="24" y="42"/>
                      <a:pt x="37" y="64"/>
                    </a:cubicBezTo>
                    <a:cubicBezTo>
                      <a:pt x="47" y="84"/>
                      <a:pt x="60" y="104"/>
                      <a:pt x="68" y="126"/>
                    </a:cubicBezTo>
                    <a:cubicBezTo>
                      <a:pt x="78" y="147"/>
                      <a:pt x="83" y="172"/>
                      <a:pt x="87" y="195"/>
                    </a:cubicBezTo>
                    <a:cubicBezTo>
                      <a:pt x="90" y="218"/>
                      <a:pt x="90" y="243"/>
                      <a:pt x="80" y="264"/>
                    </a:cubicBezTo>
                    <a:lnTo>
                      <a:pt x="81" y="266"/>
                    </a:lnTo>
                    <a:cubicBezTo>
                      <a:pt x="94" y="245"/>
                      <a:pt x="97" y="219"/>
                      <a:pt x="97" y="195"/>
                    </a:cubicBezTo>
                    <a:cubicBezTo>
                      <a:pt x="96" y="169"/>
                      <a:pt x="93" y="144"/>
                      <a:pt x="86" y="120"/>
                    </a:cubicBezTo>
                    <a:cubicBezTo>
                      <a:pt x="78" y="97"/>
                      <a:pt x="68" y="72"/>
                      <a:pt x="54" y="52"/>
                    </a:cubicBezTo>
                    <a:cubicBezTo>
                      <a:pt x="38" y="32"/>
                      <a:pt x="22" y="12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"/>
              <p:cNvSpPr/>
              <p:nvPr/>
            </p:nvSpPr>
            <p:spPr>
              <a:xfrm>
                <a:off x="1204037" y="2497693"/>
                <a:ext cx="57131" cy="109303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3505" extrusionOk="0">
                    <a:moveTo>
                      <a:pt x="925" y="1"/>
                    </a:moveTo>
                    <a:cubicBezTo>
                      <a:pt x="893" y="1"/>
                      <a:pt x="861" y="1"/>
                      <a:pt x="828" y="4"/>
                    </a:cubicBezTo>
                    <a:cubicBezTo>
                      <a:pt x="813" y="7"/>
                      <a:pt x="797" y="7"/>
                      <a:pt x="782" y="8"/>
                    </a:cubicBezTo>
                    <a:cubicBezTo>
                      <a:pt x="768" y="9"/>
                      <a:pt x="749" y="11"/>
                      <a:pt x="735" y="14"/>
                    </a:cubicBezTo>
                    <a:cubicBezTo>
                      <a:pt x="720" y="15"/>
                      <a:pt x="703" y="18"/>
                      <a:pt x="689" y="19"/>
                    </a:cubicBezTo>
                    <a:cubicBezTo>
                      <a:pt x="674" y="24"/>
                      <a:pt x="659" y="27"/>
                      <a:pt x="644" y="30"/>
                    </a:cubicBezTo>
                    <a:cubicBezTo>
                      <a:pt x="630" y="32"/>
                      <a:pt x="613" y="37"/>
                      <a:pt x="598" y="40"/>
                    </a:cubicBezTo>
                    <a:cubicBezTo>
                      <a:pt x="584" y="44"/>
                      <a:pt x="568" y="50"/>
                      <a:pt x="554" y="53"/>
                    </a:cubicBezTo>
                    <a:cubicBezTo>
                      <a:pt x="539" y="58"/>
                      <a:pt x="524" y="64"/>
                      <a:pt x="511" y="67"/>
                    </a:cubicBezTo>
                    <a:lnTo>
                      <a:pt x="467" y="83"/>
                    </a:lnTo>
                    <a:cubicBezTo>
                      <a:pt x="453" y="88"/>
                      <a:pt x="439" y="96"/>
                      <a:pt x="426" y="103"/>
                    </a:cubicBezTo>
                    <a:cubicBezTo>
                      <a:pt x="414" y="110"/>
                      <a:pt x="400" y="117"/>
                      <a:pt x="387" y="124"/>
                    </a:cubicBezTo>
                    <a:cubicBezTo>
                      <a:pt x="374" y="132"/>
                      <a:pt x="360" y="139"/>
                      <a:pt x="350" y="146"/>
                    </a:cubicBezTo>
                    <a:cubicBezTo>
                      <a:pt x="337" y="153"/>
                      <a:pt x="324" y="162"/>
                      <a:pt x="311" y="169"/>
                    </a:cubicBezTo>
                    <a:cubicBezTo>
                      <a:pt x="299" y="179"/>
                      <a:pt x="286" y="188"/>
                      <a:pt x="275" y="196"/>
                    </a:cubicBezTo>
                    <a:cubicBezTo>
                      <a:pt x="265" y="205"/>
                      <a:pt x="252" y="215"/>
                      <a:pt x="242" y="224"/>
                    </a:cubicBezTo>
                    <a:cubicBezTo>
                      <a:pt x="230" y="232"/>
                      <a:pt x="220" y="244"/>
                      <a:pt x="209" y="254"/>
                    </a:cubicBezTo>
                    <a:cubicBezTo>
                      <a:pt x="199" y="265"/>
                      <a:pt x="187" y="275"/>
                      <a:pt x="178" y="287"/>
                    </a:cubicBezTo>
                    <a:cubicBezTo>
                      <a:pt x="170" y="297"/>
                      <a:pt x="158" y="307"/>
                      <a:pt x="150" y="320"/>
                    </a:cubicBezTo>
                    <a:cubicBezTo>
                      <a:pt x="141" y="331"/>
                      <a:pt x="131" y="343"/>
                      <a:pt x="122" y="356"/>
                    </a:cubicBezTo>
                    <a:cubicBezTo>
                      <a:pt x="114" y="369"/>
                      <a:pt x="107" y="382"/>
                      <a:pt x="98" y="395"/>
                    </a:cubicBezTo>
                    <a:cubicBezTo>
                      <a:pt x="91" y="406"/>
                      <a:pt x="81" y="419"/>
                      <a:pt x="76" y="434"/>
                    </a:cubicBezTo>
                    <a:cubicBezTo>
                      <a:pt x="69" y="446"/>
                      <a:pt x="62" y="461"/>
                      <a:pt x="56" y="472"/>
                    </a:cubicBezTo>
                    <a:cubicBezTo>
                      <a:pt x="51" y="485"/>
                      <a:pt x="43" y="500"/>
                      <a:pt x="40" y="514"/>
                    </a:cubicBezTo>
                    <a:cubicBezTo>
                      <a:pt x="35" y="528"/>
                      <a:pt x="30" y="543"/>
                      <a:pt x="26" y="557"/>
                    </a:cubicBezTo>
                    <a:lnTo>
                      <a:pt x="15" y="600"/>
                    </a:lnTo>
                    <a:cubicBezTo>
                      <a:pt x="12" y="615"/>
                      <a:pt x="9" y="630"/>
                      <a:pt x="7" y="645"/>
                    </a:cubicBezTo>
                    <a:cubicBezTo>
                      <a:pt x="6" y="659"/>
                      <a:pt x="5" y="676"/>
                      <a:pt x="2" y="691"/>
                    </a:cubicBezTo>
                    <a:cubicBezTo>
                      <a:pt x="0" y="705"/>
                      <a:pt x="0" y="721"/>
                      <a:pt x="0" y="735"/>
                    </a:cubicBezTo>
                    <a:lnTo>
                      <a:pt x="0" y="2981"/>
                    </a:lnTo>
                    <a:cubicBezTo>
                      <a:pt x="0" y="3129"/>
                      <a:pt x="121" y="3260"/>
                      <a:pt x="252" y="3346"/>
                    </a:cubicBezTo>
                    <a:cubicBezTo>
                      <a:pt x="318" y="3389"/>
                      <a:pt x="387" y="3422"/>
                      <a:pt x="459" y="3445"/>
                    </a:cubicBezTo>
                    <a:cubicBezTo>
                      <a:pt x="575" y="3483"/>
                      <a:pt x="699" y="3499"/>
                      <a:pt x="825" y="3503"/>
                    </a:cubicBezTo>
                    <a:cubicBezTo>
                      <a:pt x="851" y="3504"/>
                      <a:pt x="877" y="3504"/>
                      <a:pt x="902" y="3504"/>
                    </a:cubicBezTo>
                    <a:cubicBezTo>
                      <a:pt x="1133" y="3504"/>
                      <a:pt x="1368" y="3467"/>
                      <a:pt x="1564" y="3355"/>
                    </a:cubicBezTo>
                    <a:cubicBezTo>
                      <a:pt x="1597" y="3336"/>
                      <a:pt x="1632" y="3312"/>
                      <a:pt x="1665" y="3287"/>
                    </a:cubicBezTo>
                    <a:cubicBezTo>
                      <a:pt x="1730" y="3237"/>
                      <a:pt x="1776" y="3174"/>
                      <a:pt x="1809" y="3096"/>
                    </a:cubicBezTo>
                    <a:cubicBezTo>
                      <a:pt x="1825" y="3059"/>
                      <a:pt x="1832" y="3020"/>
                      <a:pt x="1832" y="2980"/>
                    </a:cubicBezTo>
                    <a:lnTo>
                      <a:pt x="1832" y="734"/>
                    </a:lnTo>
                    <a:cubicBezTo>
                      <a:pt x="1832" y="734"/>
                      <a:pt x="1831" y="735"/>
                      <a:pt x="1831" y="735"/>
                    </a:cubicBezTo>
                    <a:cubicBezTo>
                      <a:pt x="1830" y="735"/>
                      <a:pt x="1830" y="729"/>
                      <a:pt x="1830" y="725"/>
                    </a:cubicBezTo>
                    <a:cubicBezTo>
                      <a:pt x="1830" y="711"/>
                      <a:pt x="1827" y="694"/>
                      <a:pt x="1826" y="679"/>
                    </a:cubicBezTo>
                    <a:cubicBezTo>
                      <a:pt x="1825" y="665"/>
                      <a:pt x="1823" y="651"/>
                      <a:pt x="1820" y="635"/>
                    </a:cubicBezTo>
                    <a:cubicBezTo>
                      <a:pt x="1819" y="620"/>
                      <a:pt x="1816" y="606"/>
                      <a:pt x="1812" y="590"/>
                    </a:cubicBezTo>
                    <a:cubicBezTo>
                      <a:pt x="1809" y="576"/>
                      <a:pt x="1804" y="561"/>
                      <a:pt x="1799" y="547"/>
                    </a:cubicBezTo>
                    <a:cubicBezTo>
                      <a:pt x="1794" y="533"/>
                      <a:pt x="1790" y="518"/>
                      <a:pt x="1784" y="504"/>
                    </a:cubicBezTo>
                    <a:cubicBezTo>
                      <a:pt x="1780" y="490"/>
                      <a:pt x="1774" y="477"/>
                      <a:pt x="1767" y="462"/>
                    </a:cubicBezTo>
                    <a:cubicBezTo>
                      <a:pt x="1760" y="448"/>
                      <a:pt x="1754" y="435"/>
                      <a:pt x="1746" y="423"/>
                    </a:cubicBezTo>
                    <a:cubicBezTo>
                      <a:pt x="1738" y="410"/>
                      <a:pt x="1731" y="398"/>
                      <a:pt x="1723" y="385"/>
                    </a:cubicBezTo>
                    <a:cubicBezTo>
                      <a:pt x="1712" y="373"/>
                      <a:pt x="1705" y="360"/>
                      <a:pt x="1697" y="347"/>
                    </a:cubicBezTo>
                    <a:cubicBezTo>
                      <a:pt x="1688" y="334"/>
                      <a:pt x="1679" y="324"/>
                      <a:pt x="1668" y="311"/>
                    </a:cubicBezTo>
                    <a:cubicBezTo>
                      <a:pt x="1658" y="298"/>
                      <a:pt x="1648" y="290"/>
                      <a:pt x="1638" y="277"/>
                    </a:cubicBezTo>
                    <a:lnTo>
                      <a:pt x="1605" y="245"/>
                    </a:lnTo>
                    <a:cubicBezTo>
                      <a:pt x="1595" y="234"/>
                      <a:pt x="1583" y="225"/>
                      <a:pt x="1572" y="216"/>
                    </a:cubicBezTo>
                    <a:cubicBezTo>
                      <a:pt x="1559" y="208"/>
                      <a:pt x="1547" y="198"/>
                      <a:pt x="1536" y="189"/>
                    </a:cubicBezTo>
                    <a:cubicBezTo>
                      <a:pt x="1523" y="180"/>
                      <a:pt x="1510" y="172"/>
                      <a:pt x="1497" y="165"/>
                    </a:cubicBezTo>
                    <a:cubicBezTo>
                      <a:pt x="1485" y="155"/>
                      <a:pt x="1472" y="147"/>
                      <a:pt x="1458" y="140"/>
                    </a:cubicBezTo>
                    <a:cubicBezTo>
                      <a:pt x="1444" y="133"/>
                      <a:pt x="1432" y="126"/>
                      <a:pt x="1418" y="119"/>
                    </a:cubicBezTo>
                    <a:cubicBezTo>
                      <a:pt x="1403" y="111"/>
                      <a:pt x="1392" y="107"/>
                      <a:pt x="1378" y="100"/>
                    </a:cubicBezTo>
                    <a:cubicBezTo>
                      <a:pt x="1363" y="93"/>
                      <a:pt x="1350" y="87"/>
                      <a:pt x="1336" y="81"/>
                    </a:cubicBezTo>
                    <a:cubicBezTo>
                      <a:pt x="1321" y="76"/>
                      <a:pt x="1309" y="71"/>
                      <a:pt x="1293" y="65"/>
                    </a:cubicBezTo>
                    <a:cubicBezTo>
                      <a:pt x="1278" y="60"/>
                      <a:pt x="1264" y="57"/>
                      <a:pt x="1250" y="51"/>
                    </a:cubicBezTo>
                    <a:cubicBezTo>
                      <a:pt x="1232" y="47"/>
                      <a:pt x="1221" y="42"/>
                      <a:pt x="1204" y="38"/>
                    </a:cubicBezTo>
                    <a:cubicBezTo>
                      <a:pt x="1188" y="35"/>
                      <a:pt x="1176" y="31"/>
                      <a:pt x="1159" y="28"/>
                    </a:cubicBezTo>
                    <a:cubicBezTo>
                      <a:pt x="1143" y="24"/>
                      <a:pt x="1129" y="22"/>
                      <a:pt x="1113" y="18"/>
                    </a:cubicBezTo>
                    <a:cubicBezTo>
                      <a:pt x="1096" y="17"/>
                      <a:pt x="1083" y="14"/>
                      <a:pt x="1066" y="11"/>
                    </a:cubicBezTo>
                    <a:cubicBezTo>
                      <a:pt x="1050" y="9"/>
                      <a:pt x="1035" y="8"/>
                      <a:pt x="1020" y="7"/>
                    </a:cubicBezTo>
                    <a:cubicBezTo>
                      <a:pt x="986" y="2"/>
                      <a:pt x="956" y="2"/>
                      <a:pt x="9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"/>
              <p:cNvSpPr/>
              <p:nvPr/>
            </p:nvSpPr>
            <p:spPr>
              <a:xfrm>
                <a:off x="1203974" y="2497912"/>
                <a:ext cx="45561" cy="104376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3347" extrusionOk="0">
                    <a:moveTo>
                      <a:pt x="924" y="1"/>
                    </a:moveTo>
                    <a:cubicBezTo>
                      <a:pt x="892" y="1"/>
                      <a:pt x="859" y="2"/>
                      <a:pt x="829" y="4"/>
                    </a:cubicBezTo>
                    <a:cubicBezTo>
                      <a:pt x="815" y="4"/>
                      <a:pt x="799" y="7"/>
                      <a:pt x="781" y="8"/>
                    </a:cubicBezTo>
                    <a:cubicBezTo>
                      <a:pt x="766" y="10"/>
                      <a:pt x="750" y="11"/>
                      <a:pt x="735" y="14"/>
                    </a:cubicBezTo>
                    <a:cubicBezTo>
                      <a:pt x="720" y="15"/>
                      <a:pt x="702" y="17"/>
                      <a:pt x="689" y="21"/>
                    </a:cubicBezTo>
                    <a:cubicBezTo>
                      <a:pt x="675" y="23"/>
                      <a:pt x="658" y="25"/>
                      <a:pt x="643" y="30"/>
                    </a:cubicBezTo>
                    <a:cubicBezTo>
                      <a:pt x="629" y="31"/>
                      <a:pt x="613" y="37"/>
                      <a:pt x="599" y="40"/>
                    </a:cubicBezTo>
                    <a:cubicBezTo>
                      <a:pt x="584" y="44"/>
                      <a:pt x="569" y="47"/>
                      <a:pt x="554" y="53"/>
                    </a:cubicBezTo>
                    <a:cubicBezTo>
                      <a:pt x="540" y="57"/>
                      <a:pt x="526" y="61"/>
                      <a:pt x="511" y="67"/>
                    </a:cubicBezTo>
                    <a:cubicBezTo>
                      <a:pt x="497" y="71"/>
                      <a:pt x="482" y="79"/>
                      <a:pt x="468" y="83"/>
                    </a:cubicBezTo>
                    <a:cubicBezTo>
                      <a:pt x="455" y="90"/>
                      <a:pt x="439" y="96"/>
                      <a:pt x="426" y="103"/>
                    </a:cubicBezTo>
                    <a:cubicBezTo>
                      <a:pt x="413" y="110"/>
                      <a:pt x="399" y="117"/>
                      <a:pt x="386" y="125"/>
                    </a:cubicBezTo>
                    <a:cubicBezTo>
                      <a:pt x="375" y="130"/>
                      <a:pt x="362" y="139"/>
                      <a:pt x="349" y="146"/>
                    </a:cubicBezTo>
                    <a:cubicBezTo>
                      <a:pt x="337" y="153"/>
                      <a:pt x="324" y="162"/>
                      <a:pt x="311" y="169"/>
                    </a:cubicBezTo>
                    <a:cubicBezTo>
                      <a:pt x="298" y="179"/>
                      <a:pt x="285" y="188"/>
                      <a:pt x="275" y="196"/>
                    </a:cubicBezTo>
                    <a:cubicBezTo>
                      <a:pt x="264" y="204"/>
                      <a:pt x="252" y="215"/>
                      <a:pt x="241" y="224"/>
                    </a:cubicBezTo>
                    <a:cubicBezTo>
                      <a:pt x="231" y="234"/>
                      <a:pt x="219" y="245"/>
                      <a:pt x="209" y="254"/>
                    </a:cubicBezTo>
                    <a:cubicBezTo>
                      <a:pt x="198" y="265"/>
                      <a:pt x="188" y="276"/>
                      <a:pt x="178" y="287"/>
                    </a:cubicBezTo>
                    <a:cubicBezTo>
                      <a:pt x="169" y="297"/>
                      <a:pt x="159" y="310"/>
                      <a:pt x="150" y="320"/>
                    </a:cubicBezTo>
                    <a:cubicBezTo>
                      <a:pt x="140" y="333"/>
                      <a:pt x="132" y="345"/>
                      <a:pt x="123" y="356"/>
                    </a:cubicBezTo>
                    <a:cubicBezTo>
                      <a:pt x="114" y="369"/>
                      <a:pt x="104" y="382"/>
                      <a:pt x="97" y="395"/>
                    </a:cubicBezTo>
                    <a:cubicBezTo>
                      <a:pt x="90" y="406"/>
                      <a:pt x="83" y="421"/>
                      <a:pt x="76" y="434"/>
                    </a:cubicBezTo>
                    <a:cubicBezTo>
                      <a:pt x="68" y="447"/>
                      <a:pt x="61" y="461"/>
                      <a:pt x="55" y="474"/>
                    </a:cubicBezTo>
                    <a:cubicBezTo>
                      <a:pt x="51" y="485"/>
                      <a:pt x="45" y="500"/>
                      <a:pt x="40" y="514"/>
                    </a:cubicBezTo>
                    <a:cubicBezTo>
                      <a:pt x="34" y="529"/>
                      <a:pt x="30" y="543"/>
                      <a:pt x="25" y="557"/>
                    </a:cubicBezTo>
                    <a:lnTo>
                      <a:pt x="15" y="600"/>
                    </a:lnTo>
                    <a:cubicBezTo>
                      <a:pt x="12" y="615"/>
                      <a:pt x="9" y="631"/>
                      <a:pt x="8" y="645"/>
                    </a:cubicBezTo>
                    <a:cubicBezTo>
                      <a:pt x="7" y="659"/>
                      <a:pt x="4" y="677"/>
                      <a:pt x="2" y="691"/>
                    </a:cubicBezTo>
                    <a:cubicBezTo>
                      <a:pt x="1" y="705"/>
                      <a:pt x="1" y="721"/>
                      <a:pt x="1" y="736"/>
                    </a:cubicBezTo>
                    <a:lnTo>
                      <a:pt x="1" y="2981"/>
                    </a:lnTo>
                    <a:cubicBezTo>
                      <a:pt x="1" y="3129"/>
                      <a:pt x="122" y="3260"/>
                      <a:pt x="252" y="3346"/>
                    </a:cubicBezTo>
                    <a:cubicBezTo>
                      <a:pt x="252" y="3346"/>
                      <a:pt x="270" y="1217"/>
                      <a:pt x="277" y="869"/>
                    </a:cubicBezTo>
                    <a:cubicBezTo>
                      <a:pt x="284" y="544"/>
                      <a:pt x="1141" y="129"/>
                      <a:pt x="1410" y="129"/>
                    </a:cubicBezTo>
                    <a:cubicBezTo>
                      <a:pt x="1430" y="129"/>
                      <a:pt x="1447" y="131"/>
                      <a:pt x="1460" y="136"/>
                    </a:cubicBezTo>
                    <a:cubicBezTo>
                      <a:pt x="1446" y="126"/>
                      <a:pt x="1434" y="120"/>
                      <a:pt x="1418" y="119"/>
                    </a:cubicBezTo>
                    <a:cubicBezTo>
                      <a:pt x="1404" y="112"/>
                      <a:pt x="1391" y="107"/>
                      <a:pt x="1377" y="100"/>
                    </a:cubicBezTo>
                    <a:cubicBezTo>
                      <a:pt x="1362" y="93"/>
                      <a:pt x="1349" y="87"/>
                      <a:pt x="1335" y="81"/>
                    </a:cubicBezTo>
                    <a:lnTo>
                      <a:pt x="1292" y="66"/>
                    </a:lnTo>
                    <a:cubicBezTo>
                      <a:pt x="1277" y="60"/>
                      <a:pt x="1263" y="54"/>
                      <a:pt x="1249" y="51"/>
                    </a:cubicBezTo>
                    <a:cubicBezTo>
                      <a:pt x="1233" y="46"/>
                      <a:pt x="1220" y="43"/>
                      <a:pt x="1204" y="38"/>
                    </a:cubicBezTo>
                    <a:cubicBezTo>
                      <a:pt x="1190" y="35"/>
                      <a:pt x="1175" y="31"/>
                      <a:pt x="1160" y="28"/>
                    </a:cubicBezTo>
                    <a:cubicBezTo>
                      <a:pt x="1144" y="24"/>
                      <a:pt x="1129" y="21"/>
                      <a:pt x="1112" y="18"/>
                    </a:cubicBezTo>
                    <a:cubicBezTo>
                      <a:pt x="1096" y="15"/>
                      <a:pt x="1082" y="14"/>
                      <a:pt x="1066" y="11"/>
                    </a:cubicBezTo>
                    <a:cubicBezTo>
                      <a:pt x="1050" y="10"/>
                      <a:pt x="1036" y="8"/>
                      <a:pt x="1019" y="7"/>
                    </a:cubicBezTo>
                    <a:cubicBezTo>
                      <a:pt x="987" y="2"/>
                      <a:pt x="957" y="1"/>
                      <a:pt x="92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"/>
              <p:cNvSpPr/>
              <p:nvPr/>
            </p:nvSpPr>
            <p:spPr>
              <a:xfrm>
                <a:off x="1243516" y="2512506"/>
                <a:ext cx="11663" cy="89563"/>
              </a:xfrm>
              <a:custGeom>
                <a:avLst/>
                <a:gdLst/>
                <a:ahLst/>
                <a:cxnLst/>
                <a:rect l="l" t="t" r="r" b="b"/>
                <a:pathLst>
                  <a:path w="374" h="2872" extrusionOk="0">
                    <a:moveTo>
                      <a:pt x="5" y="0"/>
                    </a:moveTo>
                    <a:lnTo>
                      <a:pt x="1" y="9"/>
                    </a:lnTo>
                    <a:cubicBezTo>
                      <a:pt x="126" y="88"/>
                      <a:pt x="228" y="190"/>
                      <a:pt x="260" y="318"/>
                    </a:cubicBezTo>
                    <a:cubicBezTo>
                      <a:pt x="270" y="348"/>
                      <a:pt x="277" y="381"/>
                      <a:pt x="274" y="410"/>
                    </a:cubicBezTo>
                    <a:lnTo>
                      <a:pt x="277" y="519"/>
                    </a:lnTo>
                    <a:lnTo>
                      <a:pt x="285" y="739"/>
                    </a:lnTo>
                    <a:cubicBezTo>
                      <a:pt x="294" y="1030"/>
                      <a:pt x="306" y="2579"/>
                      <a:pt x="320" y="2871"/>
                    </a:cubicBezTo>
                    <a:lnTo>
                      <a:pt x="329" y="2871"/>
                    </a:lnTo>
                    <a:cubicBezTo>
                      <a:pt x="343" y="2579"/>
                      <a:pt x="353" y="1030"/>
                      <a:pt x="363" y="739"/>
                    </a:cubicBezTo>
                    <a:lnTo>
                      <a:pt x="372" y="519"/>
                    </a:lnTo>
                    <a:lnTo>
                      <a:pt x="373" y="410"/>
                    </a:lnTo>
                    <a:cubicBezTo>
                      <a:pt x="372" y="365"/>
                      <a:pt x="363" y="327"/>
                      <a:pt x="350" y="288"/>
                    </a:cubicBezTo>
                    <a:cubicBezTo>
                      <a:pt x="293" y="132"/>
                      <a:pt x="150" y="29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"/>
              <p:cNvSpPr/>
              <p:nvPr/>
            </p:nvSpPr>
            <p:spPr>
              <a:xfrm>
                <a:off x="1221500" y="2501997"/>
                <a:ext cx="22141" cy="12661"/>
              </a:xfrm>
              <a:custGeom>
                <a:avLst/>
                <a:gdLst/>
                <a:ahLst/>
                <a:cxnLst/>
                <a:rect l="l" t="t" r="r" b="b"/>
                <a:pathLst>
                  <a:path w="710" h="406" extrusionOk="0">
                    <a:moveTo>
                      <a:pt x="358" y="1"/>
                    </a:moveTo>
                    <a:cubicBezTo>
                      <a:pt x="345" y="1"/>
                      <a:pt x="332" y="1"/>
                      <a:pt x="319" y="2"/>
                    </a:cubicBezTo>
                    <a:cubicBezTo>
                      <a:pt x="260" y="7"/>
                      <a:pt x="201" y="19"/>
                      <a:pt x="143" y="44"/>
                    </a:cubicBezTo>
                    <a:cubicBezTo>
                      <a:pt x="96" y="61"/>
                      <a:pt x="51" y="90"/>
                      <a:pt x="28" y="132"/>
                    </a:cubicBezTo>
                    <a:cubicBezTo>
                      <a:pt x="5" y="173"/>
                      <a:pt x="1" y="231"/>
                      <a:pt x="22" y="272"/>
                    </a:cubicBezTo>
                    <a:cubicBezTo>
                      <a:pt x="48" y="326"/>
                      <a:pt x="114" y="356"/>
                      <a:pt x="175" y="376"/>
                    </a:cubicBezTo>
                    <a:cubicBezTo>
                      <a:pt x="236" y="396"/>
                      <a:pt x="292" y="405"/>
                      <a:pt x="349" y="405"/>
                    </a:cubicBezTo>
                    <a:cubicBezTo>
                      <a:pt x="363" y="405"/>
                      <a:pt x="377" y="404"/>
                      <a:pt x="391" y="403"/>
                    </a:cubicBezTo>
                    <a:cubicBezTo>
                      <a:pt x="451" y="400"/>
                      <a:pt x="510" y="388"/>
                      <a:pt x="567" y="362"/>
                    </a:cubicBezTo>
                    <a:cubicBezTo>
                      <a:pt x="577" y="357"/>
                      <a:pt x="590" y="352"/>
                      <a:pt x="602" y="346"/>
                    </a:cubicBezTo>
                    <a:cubicBezTo>
                      <a:pt x="635" y="329"/>
                      <a:pt x="664" y="304"/>
                      <a:pt x="682" y="274"/>
                    </a:cubicBezTo>
                    <a:cubicBezTo>
                      <a:pt x="705" y="232"/>
                      <a:pt x="710" y="175"/>
                      <a:pt x="688" y="133"/>
                    </a:cubicBezTo>
                    <a:cubicBezTo>
                      <a:pt x="661" y="81"/>
                      <a:pt x="595" y="50"/>
                      <a:pt x="534" y="30"/>
                    </a:cubicBezTo>
                    <a:cubicBezTo>
                      <a:pt x="473" y="11"/>
                      <a:pt x="415" y="1"/>
                      <a:pt x="358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"/>
              <p:cNvSpPr/>
              <p:nvPr/>
            </p:nvSpPr>
            <p:spPr>
              <a:xfrm>
                <a:off x="1204473" y="2576839"/>
                <a:ext cx="13160" cy="14158"/>
              </a:xfrm>
              <a:custGeom>
                <a:avLst/>
                <a:gdLst/>
                <a:ahLst/>
                <a:cxnLst/>
                <a:rect l="l" t="t" r="r" b="b"/>
                <a:pathLst>
                  <a:path w="422" h="454" extrusionOk="0">
                    <a:moveTo>
                      <a:pt x="85" y="134"/>
                    </a:moveTo>
                    <a:cubicBezTo>
                      <a:pt x="96" y="134"/>
                      <a:pt x="107" y="137"/>
                      <a:pt x="117" y="140"/>
                    </a:cubicBezTo>
                    <a:cubicBezTo>
                      <a:pt x="137" y="150"/>
                      <a:pt x="153" y="160"/>
                      <a:pt x="167" y="176"/>
                    </a:cubicBezTo>
                    <a:cubicBezTo>
                      <a:pt x="186" y="194"/>
                      <a:pt x="202" y="216"/>
                      <a:pt x="213" y="239"/>
                    </a:cubicBezTo>
                    <a:cubicBezTo>
                      <a:pt x="223" y="262"/>
                      <a:pt x="232" y="286"/>
                      <a:pt x="235" y="312"/>
                    </a:cubicBezTo>
                    <a:cubicBezTo>
                      <a:pt x="238" y="332"/>
                      <a:pt x="238" y="354"/>
                      <a:pt x="228" y="373"/>
                    </a:cubicBezTo>
                    <a:cubicBezTo>
                      <a:pt x="219" y="384"/>
                      <a:pt x="206" y="397"/>
                      <a:pt x="192" y="401"/>
                    </a:cubicBezTo>
                    <a:cubicBezTo>
                      <a:pt x="188" y="402"/>
                      <a:pt x="184" y="402"/>
                      <a:pt x="180" y="402"/>
                    </a:cubicBezTo>
                    <a:cubicBezTo>
                      <a:pt x="168" y="402"/>
                      <a:pt x="156" y="400"/>
                      <a:pt x="146" y="396"/>
                    </a:cubicBezTo>
                    <a:cubicBezTo>
                      <a:pt x="139" y="391"/>
                      <a:pt x="134" y="390"/>
                      <a:pt x="129" y="387"/>
                    </a:cubicBezTo>
                    <a:cubicBezTo>
                      <a:pt x="117" y="380"/>
                      <a:pt x="107" y="370"/>
                      <a:pt x="95" y="361"/>
                    </a:cubicBezTo>
                    <a:cubicBezTo>
                      <a:pt x="78" y="344"/>
                      <a:pt x="62" y="322"/>
                      <a:pt x="51" y="298"/>
                    </a:cubicBezTo>
                    <a:cubicBezTo>
                      <a:pt x="41" y="275"/>
                      <a:pt x="31" y="252"/>
                      <a:pt x="29" y="225"/>
                    </a:cubicBezTo>
                    <a:cubicBezTo>
                      <a:pt x="29" y="219"/>
                      <a:pt x="28" y="213"/>
                      <a:pt x="28" y="209"/>
                    </a:cubicBezTo>
                    <a:cubicBezTo>
                      <a:pt x="28" y="193"/>
                      <a:pt x="29" y="179"/>
                      <a:pt x="37" y="164"/>
                    </a:cubicBezTo>
                    <a:cubicBezTo>
                      <a:pt x="44" y="151"/>
                      <a:pt x="58" y="138"/>
                      <a:pt x="72" y="135"/>
                    </a:cubicBezTo>
                    <a:cubicBezTo>
                      <a:pt x="77" y="134"/>
                      <a:pt x="81" y="134"/>
                      <a:pt x="85" y="134"/>
                    </a:cubicBezTo>
                    <a:close/>
                    <a:moveTo>
                      <a:pt x="173" y="0"/>
                    </a:moveTo>
                    <a:cubicBezTo>
                      <a:pt x="169" y="0"/>
                      <a:pt x="166" y="0"/>
                      <a:pt x="162" y="2"/>
                    </a:cubicBezTo>
                    <a:cubicBezTo>
                      <a:pt x="159" y="2"/>
                      <a:pt x="154" y="3"/>
                      <a:pt x="153" y="5"/>
                    </a:cubicBezTo>
                    <a:lnTo>
                      <a:pt x="64" y="58"/>
                    </a:lnTo>
                    <a:cubicBezTo>
                      <a:pt x="58" y="59"/>
                      <a:pt x="54" y="62"/>
                      <a:pt x="51" y="66"/>
                    </a:cubicBezTo>
                    <a:cubicBezTo>
                      <a:pt x="45" y="69"/>
                      <a:pt x="42" y="74"/>
                      <a:pt x="38" y="79"/>
                    </a:cubicBezTo>
                    <a:cubicBezTo>
                      <a:pt x="35" y="82"/>
                      <a:pt x="31" y="88"/>
                      <a:pt x="28" y="94"/>
                    </a:cubicBezTo>
                    <a:cubicBezTo>
                      <a:pt x="24" y="98"/>
                      <a:pt x="22" y="102"/>
                      <a:pt x="18" y="109"/>
                    </a:cubicBezTo>
                    <a:cubicBezTo>
                      <a:pt x="15" y="115"/>
                      <a:pt x="14" y="120"/>
                      <a:pt x="11" y="125"/>
                    </a:cubicBezTo>
                    <a:cubicBezTo>
                      <a:pt x="9" y="131"/>
                      <a:pt x="8" y="137"/>
                      <a:pt x="6" y="144"/>
                    </a:cubicBezTo>
                    <a:cubicBezTo>
                      <a:pt x="3" y="151"/>
                      <a:pt x="3" y="154"/>
                      <a:pt x="2" y="161"/>
                    </a:cubicBezTo>
                    <a:cubicBezTo>
                      <a:pt x="2" y="168"/>
                      <a:pt x="1" y="174"/>
                      <a:pt x="1" y="181"/>
                    </a:cubicBezTo>
                    <a:lnTo>
                      <a:pt x="1" y="190"/>
                    </a:lnTo>
                    <a:cubicBezTo>
                      <a:pt x="1" y="197"/>
                      <a:pt x="1" y="203"/>
                      <a:pt x="2" y="210"/>
                    </a:cubicBezTo>
                    <a:cubicBezTo>
                      <a:pt x="3" y="217"/>
                      <a:pt x="3" y="223"/>
                      <a:pt x="6" y="230"/>
                    </a:cubicBezTo>
                    <a:cubicBezTo>
                      <a:pt x="8" y="237"/>
                      <a:pt x="8" y="242"/>
                      <a:pt x="11" y="249"/>
                    </a:cubicBezTo>
                    <a:cubicBezTo>
                      <a:pt x="14" y="256"/>
                      <a:pt x="15" y="262"/>
                      <a:pt x="16" y="269"/>
                    </a:cubicBezTo>
                    <a:cubicBezTo>
                      <a:pt x="18" y="276"/>
                      <a:pt x="22" y="282"/>
                      <a:pt x="24" y="289"/>
                    </a:cubicBezTo>
                    <a:cubicBezTo>
                      <a:pt x="29" y="302"/>
                      <a:pt x="37" y="314"/>
                      <a:pt x="44" y="327"/>
                    </a:cubicBezTo>
                    <a:cubicBezTo>
                      <a:pt x="47" y="332"/>
                      <a:pt x="51" y="340"/>
                      <a:pt x="54" y="345"/>
                    </a:cubicBezTo>
                    <a:cubicBezTo>
                      <a:pt x="58" y="351"/>
                      <a:pt x="64" y="357"/>
                      <a:pt x="67" y="363"/>
                    </a:cubicBezTo>
                    <a:cubicBezTo>
                      <a:pt x="71" y="368"/>
                      <a:pt x="75" y="374"/>
                      <a:pt x="81" y="378"/>
                    </a:cubicBezTo>
                    <a:cubicBezTo>
                      <a:pt x="85" y="384"/>
                      <a:pt x="90" y="390"/>
                      <a:pt x="95" y="393"/>
                    </a:cubicBezTo>
                    <a:cubicBezTo>
                      <a:pt x="101" y="397"/>
                      <a:pt x="107" y="403"/>
                      <a:pt x="110" y="409"/>
                    </a:cubicBezTo>
                    <a:cubicBezTo>
                      <a:pt x="116" y="411"/>
                      <a:pt x="121" y="417"/>
                      <a:pt x="126" y="420"/>
                    </a:cubicBezTo>
                    <a:lnTo>
                      <a:pt x="143" y="432"/>
                    </a:lnTo>
                    <a:cubicBezTo>
                      <a:pt x="147" y="434"/>
                      <a:pt x="153" y="437"/>
                      <a:pt x="159" y="439"/>
                    </a:cubicBezTo>
                    <a:cubicBezTo>
                      <a:pt x="164" y="440"/>
                      <a:pt x="169" y="444"/>
                      <a:pt x="175" y="446"/>
                    </a:cubicBezTo>
                    <a:lnTo>
                      <a:pt x="192" y="450"/>
                    </a:lnTo>
                    <a:cubicBezTo>
                      <a:pt x="196" y="453"/>
                      <a:pt x="203" y="453"/>
                      <a:pt x="209" y="453"/>
                    </a:cubicBezTo>
                    <a:lnTo>
                      <a:pt x="228" y="453"/>
                    </a:lnTo>
                    <a:cubicBezTo>
                      <a:pt x="232" y="453"/>
                      <a:pt x="239" y="450"/>
                      <a:pt x="245" y="450"/>
                    </a:cubicBezTo>
                    <a:lnTo>
                      <a:pt x="261" y="446"/>
                    </a:lnTo>
                    <a:cubicBezTo>
                      <a:pt x="267" y="443"/>
                      <a:pt x="272" y="440"/>
                      <a:pt x="278" y="439"/>
                    </a:cubicBezTo>
                    <a:lnTo>
                      <a:pt x="369" y="387"/>
                    </a:lnTo>
                    <a:cubicBezTo>
                      <a:pt x="373" y="383"/>
                      <a:pt x="380" y="377"/>
                      <a:pt x="383" y="374"/>
                    </a:cubicBezTo>
                    <a:lnTo>
                      <a:pt x="395" y="363"/>
                    </a:lnTo>
                    <a:cubicBezTo>
                      <a:pt x="397" y="357"/>
                      <a:pt x="399" y="355"/>
                      <a:pt x="403" y="351"/>
                    </a:cubicBezTo>
                    <a:cubicBezTo>
                      <a:pt x="407" y="345"/>
                      <a:pt x="409" y="341"/>
                      <a:pt x="410" y="337"/>
                    </a:cubicBezTo>
                    <a:cubicBezTo>
                      <a:pt x="412" y="329"/>
                      <a:pt x="415" y="327"/>
                      <a:pt x="416" y="319"/>
                    </a:cubicBezTo>
                    <a:cubicBezTo>
                      <a:pt x="418" y="317"/>
                      <a:pt x="418" y="312"/>
                      <a:pt x="418" y="309"/>
                    </a:cubicBezTo>
                    <a:cubicBezTo>
                      <a:pt x="418" y="304"/>
                      <a:pt x="419" y="304"/>
                      <a:pt x="419" y="298"/>
                    </a:cubicBezTo>
                    <a:lnTo>
                      <a:pt x="419" y="285"/>
                    </a:lnTo>
                    <a:cubicBezTo>
                      <a:pt x="422" y="273"/>
                      <a:pt x="419" y="268"/>
                      <a:pt x="419" y="265"/>
                    </a:cubicBezTo>
                    <a:cubicBezTo>
                      <a:pt x="419" y="260"/>
                      <a:pt x="418" y="249"/>
                      <a:pt x="418" y="246"/>
                    </a:cubicBezTo>
                    <a:cubicBezTo>
                      <a:pt x="416" y="240"/>
                      <a:pt x="415" y="232"/>
                      <a:pt x="415" y="226"/>
                    </a:cubicBezTo>
                    <a:cubicBezTo>
                      <a:pt x="412" y="220"/>
                      <a:pt x="410" y="212"/>
                      <a:pt x="409" y="206"/>
                    </a:cubicBezTo>
                    <a:cubicBezTo>
                      <a:pt x="407" y="202"/>
                      <a:pt x="403" y="194"/>
                      <a:pt x="400" y="187"/>
                    </a:cubicBezTo>
                    <a:cubicBezTo>
                      <a:pt x="396" y="181"/>
                      <a:pt x="393" y="174"/>
                      <a:pt x="390" y="167"/>
                    </a:cubicBezTo>
                    <a:cubicBezTo>
                      <a:pt x="387" y="161"/>
                      <a:pt x="383" y="154"/>
                      <a:pt x="380" y="148"/>
                    </a:cubicBezTo>
                    <a:cubicBezTo>
                      <a:pt x="376" y="144"/>
                      <a:pt x="372" y="137"/>
                      <a:pt x="367" y="131"/>
                    </a:cubicBezTo>
                    <a:cubicBezTo>
                      <a:pt x="364" y="125"/>
                      <a:pt x="359" y="118"/>
                      <a:pt x="353" y="112"/>
                    </a:cubicBezTo>
                    <a:cubicBezTo>
                      <a:pt x="347" y="108"/>
                      <a:pt x="344" y="102"/>
                      <a:pt x="338" y="97"/>
                    </a:cubicBezTo>
                    <a:lnTo>
                      <a:pt x="323" y="81"/>
                    </a:lnTo>
                    <a:cubicBezTo>
                      <a:pt x="317" y="75"/>
                      <a:pt x="311" y="69"/>
                      <a:pt x="307" y="66"/>
                    </a:cubicBezTo>
                    <a:cubicBezTo>
                      <a:pt x="301" y="61"/>
                      <a:pt x="295" y="58"/>
                      <a:pt x="290" y="52"/>
                    </a:cubicBezTo>
                    <a:cubicBezTo>
                      <a:pt x="285" y="48"/>
                      <a:pt x="280" y="43"/>
                      <a:pt x="274" y="39"/>
                    </a:cubicBezTo>
                    <a:lnTo>
                      <a:pt x="258" y="29"/>
                    </a:lnTo>
                    <a:lnTo>
                      <a:pt x="241" y="17"/>
                    </a:lnTo>
                    <a:cubicBezTo>
                      <a:pt x="236" y="16"/>
                      <a:pt x="232" y="12"/>
                      <a:pt x="226" y="10"/>
                    </a:cubicBezTo>
                    <a:cubicBezTo>
                      <a:pt x="222" y="9"/>
                      <a:pt x="218" y="7"/>
                      <a:pt x="212" y="5"/>
                    </a:cubicBezTo>
                    <a:cubicBezTo>
                      <a:pt x="208" y="3"/>
                      <a:pt x="203" y="2"/>
                      <a:pt x="198" y="2"/>
                    </a:cubicBezTo>
                    <a:cubicBezTo>
                      <a:pt x="195" y="0"/>
                      <a:pt x="189" y="0"/>
                      <a:pt x="186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"/>
              <p:cNvSpPr/>
              <p:nvPr/>
            </p:nvSpPr>
            <p:spPr>
              <a:xfrm>
                <a:off x="1204536" y="2576652"/>
                <a:ext cx="7547" cy="13690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39" extrusionOk="0">
                    <a:moveTo>
                      <a:pt x="173" y="0"/>
                    </a:moveTo>
                    <a:cubicBezTo>
                      <a:pt x="170" y="0"/>
                      <a:pt x="165" y="0"/>
                      <a:pt x="162" y="2"/>
                    </a:cubicBezTo>
                    <a:cubicBezTo>
                      <a:pt x="158" y="3"/>
                      <a:pt x="157" y="3"/>
                      <a:pt x="154" y="6"/>
                    </a:cubicBezTo>
                    <a:lnTo>
                      <a:pt x="63" y="58"/>
                    </a:lnTo>
                    <a:cubicBezTo>
                      <a:pt x="58" y="61"/>
                      <a:pt x="55" y="64"/>
                      <a:pt x="50" y="67"/>
                    </a:cubicBezTo>
                    <a:cubicBezTo>
                      <a:pt x="46" y="71"/>
                      <a:pt x="42" y="74"/>
                      <a:pt x="39" y="80"/>
                    </a:cubicBezTo>
                    <a:cubicBezTo>
                      <a:pt x="35" y="85"/>
                      <a:pt x="32" y="88"/>
                      <a:pt x="27" y="94"/>
                    </a:cubicBezTo>
                    <a:cubicBezTo>
                      <a:pt x="24" y="100"/>
                      <a:pt x="22" y="104"/>
                      <a:pt x="19" y="110"/>
                    </a:cubicBezTo>
                    <a:cubicBezTo>
                      <a:pt x="14" y="115"/>
                      <a:pt x="13" y="121"/>
                      <a:pt x="12" y="126"/>
                    </a:cubicBezTo>
                    <a:cubicBezTo>
                      <a:pt x="7" y="133"/>
                      <a:pt x="7" y="138"/>
                      <a:pt x="6" y="144"/>
                    </a:cubicBezTo>
                    <a:cubicBezTo>
                      <a:pt x="4" y="150"/>
                      <a:pt x="3" y="154"/>
                      <a:pt x="3" y="161"/>
                    </a:cubicBezTo>
                    <a:cubicBezTo>
                      <a:pt x="0" y="169"/>
                      <a:pt x="0" y="174"/>
                      <a:pt x="0" y="182"/>
                    </a:cubicBezTo>
                    <a:lnTo>
                      <a:pt x="0" y="190"/>
                    </a:lnTo>
                    <a:cubicBezTo>
                      <a:pt x="0" y="197"/>
                      <a:pt x="3" y="203"/>
                      <a:pt x="3" y="210"/>
                    </a:cubicBezTo>
                    <a:cubicBezTo>
                      <a:pt x="4" y="218"/>
                      <a:pt x="4" y="223"/>
                      <a:pt x="6" y="231"/>
                    </a:cubicBezTo>
                    <a:cubicBezTo>
                      <a:pt x="7" y="238"/>
                      <a:pt x="10" y="243"/>
                      <a:pt x="12" y="251"/>
                    </a:cubicBezTo>
                    <a:cubicBezTo>
                      <a:pt x="13" y="258"/>
                      <a:pt x="14" y="264"/>
                      <a:pt x="17" y="271"/>
                    </a:cubicBezTo>
                    <a:cubicBezTo>
                      <a:pt x="19" y="278"/>
                      <a:pt x="20" y="282"/>
                      <a:pt x="24" y="289"/>
                    </a:cubicBezTo>
                    <a:cubicBezTo>
                      <a:pt x="29" y="302"/>
                      <a:pt x="36" y="315"/>
                      <a:pt x="43" y="328"/>
                    </a:cubicBezTo>
                    <a:cubicBezTo>
                      <a:pt x="47" y="333"/>
                      <a:pt x="50" y="340"/>
                      <a:pt x="55" y="346"/>
                    </a:cubicBezTo>
                    <a:cubicBezTo>
                      <a:pt x="58" y="353"/>
                      <a:pt x="63" y="358"/>
                      <a:pt x="68" y="364"/>
                    </a:cubicBezTo>
                    <a:cubicBezTo>
                      <a:pt x="72" y="369"/>
                      <a:pt x="78" y="374"/>
                      <a:pt x="82" y="380"/>
                    </a:cubicBezTo>
                    <a:lnTo>
                      <a:pt x="96" y="394"/>
                    </a:lnTo>
                    <a:cubicBezTo>
                      <a:pt x="99" y="400"/>
                      <a:pt x="105" y="404"/>
                      <a:pt x="109" y="409"/>
                    </a:cubicBezTo>
                    <a:cubicBezTo>
                      <a:pt x="115" y="412"/>
                      <a:pt x="121" y="417"/>
                      <a:pt x="127" y="422"/>
                    </a:cubicBezTo>
                    <a:lnTo>
                      <a:pt x="142" y="432"/>
                    </a:lnTo>
                    <a:cubicBezTo>
                      <a:pt x="148" y="433"/>
                      <a:pt x="154" y="438"/>
                      <a:pt x="158" y="439"/>
                    </a:cubicBezTo>
                    <a:cubicBezTo>
                      <a:pt x="155" y="438"/>
                      <a:pt x="128" y="417"/>
                      <a:pt x="128" y="381"/>
                    </a:cubicBezTo>
                    <a:cubicBezTo>
                      <a:pt x="127" y="354"/>
                      <a:pt x="119" y="137"/>
                      <a:pt x="119" y="137"/>
                    </a:cubicBezTo>
                    <a:cubicBezTo>
                      <a:pt x="119" y="137"/>
                      <a:pt x="105" y="97"/>
                      <a:pt x="148" y="72"/>
                    </a:cubicBezTo>
                    <a:cubicBezTo>
                      <a:pt x="190" y="51"/>
                      <a:pt x="233" y="23"/>
                      <a:pt x="242" y="18"/>
                    </a:cubicBezTo>
                    <a:cubicBezTo>
                      <a:pt x="236" y="15"/>
                      <a:pt x="233" y="13"/>
                      <a:pt x="227" y="11"/>
                    </a:cubicBezTo>
                    <a:cubicBezTo>
                      <a:pt x="221" y="9"/>
                      <a:pt x="219" y="8"/>
                      <a:pt x="213" y="6"/>
                    </a:cubicBezTo>
                    <a:cubicBezTo>
                      <a:pt x="207" y="3"/>
                      <a:pt x="204" y="3"/>
                      <a:pt x="198" y="2"/>
                    </a:cubicBezTo>
                    <a:cubicBezTo>
                      <a:pt x="194" y="2"/>
                      <a:pt x="190" y="0"/>
                      <a:pt x="186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"/>
              <p:cNvSpPr/>
              <p:nvPr/>
            </p:nvSpPr>
            <p:spPr>
              <a:xfrm>
                <a:off x="1205315" y="2580956"/>
                <a:ext cx="6580" cy="8482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72" extrusionOk="0">
                    <a:moveTo>
                      <a:pt x="57" y="1"/>
                    </a:moveTo>
                    <a:cubicBezTo>
                      <a:pt x="53" y="1"/>
                      <a:pt x="49" y="1"/>
                      <a:pt x="45" y="2"/>
                    </a:cubicBezTo>
                    <a:cubicBezTo>
                      <a:pt x="31" y="6"/>
                      <a:pt x="17" y="19"/>
                      <a:pt x="10" y="31"/>
                    </a:cubicBezTo>
                    <a:cubicBezTo>
                      <a:pt x="2" y="45"/>
                      <a:pt x="1" y="61"/>
                      <a:pt x="1" y="77"/>
                    </a:cubicBezTo>
                    <a:cubicBezTo>
                      <a:pt x="1" y="81"/>
                      <a:pt x="2" y="87"/>
                      <a:pt x="2" y="93"/>
                    </a:cubicBezTo>
                    <a:cubicBezTo>
                      <a:pt x="4" y="120"/>
                      <a:pt x="14" y="143"/>
                      <a:pt x="24" y="166"/>
                    </a:cubicBezTo>
                    <a:cubicBezTo>
                      <a:pt x="35" y="189"/>
                      <a:pt x="51" y="210"/>
                      <a:pt x="68" y="229"/>
                    </a:cubicBezTo>
                    <a:cubicBezTo>
                      <a:pt x="83" y="243"/>
                      <a:pt x="100" y="256"/>
                      <a:pt x="119" y="265"/>
                    </a:cubicBezTo>
                    <a:cubicBezTo>
                      <a:pt x="129" y="269"/>
                      <a:pt x="141" y="272"/>
                      <a:pt x="153" y="272"/>
                    </a:cubicBezTo>
                    <a:cubicBezTo>
                      <a:pt x="157" y="272"/>
                      <a:pt x="161" y="272"/>
                      <a:pt x="165" y="271"/>
                    </a:cubicBezTo>
                    <a:cubicBezTo>
                      <a:pt x="179" y="266"/>
                      <a:pt x="192" y="254"/>
                      <a:pt x="201" y="242"/>
                    </a:cubicBezTo>
                    <a:cubicBezTo>
                      <a:pt x="211" y="223"/>
                      <a:pt x="211" y="202"/>
                      <a:pt x="209" y="180"/>
                    </a:cubicBezTo>
                    <a:cubicBezTo>
                      <a:pt x="205" y="153"/>
                      <a:pt x="198" y="130"/>
                      <a:pt x="186" y="107"/>
                    </a:cubicBezTo>
                    <a:cubicBezTo>
                      <a:pt x="175" y="84"/>
                      <a:pt x="159" y="62"/>
                      <a:pt x="140" y="44"/>
                    </a:cubicBezTo>
                    <a:cubicBezTo>
                      <a:pt x="126" y="29"/>
                      <a:pt x="110" y="15"/>
                      <a:pt x="90" y="8"/>
                    </a:cubicBezTo>
                    <a:cubicBezTo>
                      <a:pt x="80" y="3"/>
                      <a:pt x="68" y="1"/>
                      <a:pt x="57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"/>
              <p:cNvSpPr/>
              <p:nvPr/>
            </p:nvSpPr>
            <p:spPr>
              <a:xfrm>
                <a:off x="1210118" y="2581299"/>
                <a:ext cx="3087" cy="8326"/>
              </a:xfrm>
              <a:custGeom>
                <a:avLst/>
                <a:gdLst/>
                <a:ahLst/>
                <a:cxnLst/>
                <a:rect l="l" t="t" r="r" b="b"/>
                <a:pathLst>
                  <a:path w="99" h="26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" y="24"/>
                      <a:pt x="27" y="44"/>
                      <a:pt x="37" y="64"/>
                    </a:cubicBezTo>
                    <a:cubicBezTo>
                      <a:pt x="48" y="86"/>
                      <a:pt x="61" y="105"/>
                      <a:pt x="70" y="126"/>
                    </a:cubicBezTo>
                    <a:cubicBezTo>
                      <a:pt x="78" y="148"/>
                      <a:pt x="84" y="172"/>
                      <a:pt x="87" y="195"/>
                    </a:cubicBezTo>
                    <a:cubicBezTo>
                      <a:pt x="91" y="218"/>
                      <a:pt x="91" y="244"/>
                      <a:pt x="80" y="266"/>
                    </a:cubicBezTo>
                    <a:lnTo>
                      <a:pt x="83" y="267"/>
                    </a:lnTo>
                    <a:cubicBezTo>
                      <a:pt x="94" y="245"/>
                      <a:pt x="99" y="220"/>
                      <a:pt x="99" y="195"/>
                    </a:cubicBezTo>
                    <a:cubicBezTo>
                      <a:pt x="97" y="169"/>
                      <a:pt x="93" y="145"/>
                      <a:pt x="86" y="122"/>
                    </a:cubicBezTo>
                    <a:cubicBezTo>
                      <a:pt x="78" y="97"/>
                      <a:pt x="70" y="73"/>
                      <a:pt x="55" y="53"/>
                    </a:cubicBezTo>
                    <a:cubicBezTo>
                      <a:pt x="38" y="33"/>
                      <a:pt x="22" y="14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"/>
              <p:cNvSpPr/>
              <p:nvPr/>
            </p:nvSpPr>
            <p:spPr>
              <a:xfrm>
                <a:off x="1029092" y="2427809"/>
                <a:ext cx="180343" cy="104189"/>
              </a:xfrm>
              <a:custGeom>
                <a:avLst/>
                <a:gdLst/>
                <a:ahLst/>
                <a:cxnLst/>
                <a:rect l="l" t="t" r="r" b="b"/>
                <a:pathLst>
                  <a:path w="5783" h="3341" extrusionOk="0">
                    <a:moveTo>
                      <a:pt x="5783" y="0"/>
                    </a:moveTo>
                    <a:lnTo>
                      <a:pt x="5783" y="0"/>
                    </a:lnTo>
                    <a:cubicBezTo>
                      <a:pt x="4807" y="534"/>
                      <a:pt x="3846" y="1097"/>
                      <a:pt x="2877" y="1645"/>
                    </a:cubicBezTo>
                    <a:cubicBezTo>
                      <a:pt x="1917" y="2212"/>
                      <a:pt x="951" y="2761"/>
                      <a:pt x="0" y="3340"/>
                    </a:cubicBezTo>
                    <a:cubicBezTo>
                      <a:pt x="975" y="2804"/>
                      <a:pt x="1937" y="2243"/>
                      <a:pt x="2906" y="1695"/>
                    </a:cubicBezTo>
                    <a:cubicBezTo>
                      <a:pt x="3865" y="1129"/>
                      <a:pt x="4832" y="580"/>
                      <a:pt x="57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"/>
              <p:cNvSpPr/>
              <p:nvPr/>
            </p:nvSpPr>
            <p:spPr>
              <a:xfrm>
                <a:off x="968345" y="2340056"/>
                <a:ext cx="91341" cy="52765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1692" extrusionOk="0">
                    <a:moveTo>
                      <a:pt x="2929" y="1"/>
                    </a:moveTo>
                    <a:cubicBezTo>
                      <a:pt x="2430" y="261"/>
                      <a:pt x="1941" y="542"/>
                      <a:pt x="1450" y="820"/>
                    </a:cubicBezTo>
                    <a:cubicBezTo>
                      <a:pt x="962" y="1105"/>
                      <a:pt x="476" y="1390"/>
                      <a:pt x="0" y="1692"/>
                    </a:cubicBezTo>
                    <a:cubicBezTo>
                      <a:pt x="499" y="1431"/>
                      <a:pt x="988" y="1151"/>
                      <a:pt x="1478" y="872"/>
                    </a:cubicBezTo>
                    <a:cubicBezTo>
                      <a:pt x="1966" y="586"/>
                      <a:pt x="2453" y="304"/>
                      <a:pt x="29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"/>
              <p:cNvSpPr/>
              <p:nvPr/>
            </p:nvSpPr>
            <p:spPr>
              <a:xfrm>
                <a:off x="1913045" y="2742896"/>
                <a:ext cx="7609" cy="1001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321" extrusionOk="0">
                    <a:moveTo>
                      <a:pt x="179" y="0"/>
                    </a:moveTo>
                    <a:lnTo>
                      <a:pt x="1" y="102"/>
                    </a:lnTo>
                    <a:lnTo>
                      <a:pt x="67" y="321"/>
                    </a:lnTo>
                    <a:lnTo>
                      <a:pt x="244" y="219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rgbClr val="00A5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"/>
              <p:cNvSpPr/>
              <p:nvPr/>
            </p:nvSpPr>
            <p:spPr>
              <a:xfrm>
                <a:off x="1438543" y="2685953"/>
                <a:ext cx="476538" cy="230457"/>
              </a:xfrm>
              <a:custGeom>
                <a:avLst/>
                <a:gdLst/>
                <a:ahLst/>
                <a:cxnLst/>
                <a:rect l="l" t="t" r="r" b="b"/>
                <a:pathLst>
                  <a:path w="15281" h="7390" extrusionOk="0">
                    <a:moveTo>
                      <a:pt x="8029" y="0"/>
                    </a:moveTo>
                    <a:lnTo>
                      <a:pt x="7883" y="1823"/>
                    </a:lnTo>
                    <a:lnTo>
                      <a:pt x="7875" y="1943"/>
                    </a:lnTo>
                    <a:cubicBezTo>
                      <a:pt x="7797" y="2923"/>
                      <a:pt x="7638" y="3702"/>
                      <a:pt x="7409" y="4331"/>
                    </a:cubicBezTo>
                    <a:cubicBezTo>
                      <a:pt x="7180" y="4960"/>
                      <a:pt x="6886" y="5442"/>
                      <a:pt x="6539" y="5797"/>
                    </a:cubicBezTo>
                    <a:cubicBezTo>
                      <a:pt x="6440" y="5898"/>
                      <a:pt x="6335" y="5990"/>
                      <a:pt x="6230" y="6072"/>
                    </a:cubicBezTo>
                    <a:cubicBezTo>
                      <a:pt x="6052" y="6207"/>
                      <a:pt x="5865" y="6316"/>
                      <a:pt x="5668" y="6401"/>
                    </a:cubicBezTo>
                    <a:cubicBezTo>
                      <a:pt x="5520" y="6464"/>
                      <a:pt x="5369" y="6515"/>
                      <a:pt x="5212" y="6553"/>
                    </a:cubicBezTo>
                    <a:cubicBezTo>
                      <a:pt x="5140" y="6575"/>
                      <a:pt x="5067" y="6594"/>
                      <a:pt x="4995" y="6611"/>
                    </a:cubicBezTo>
                    <a:cubicBezTo>
                      <a:pt x="4713" y="6678"/>
                      <a:pt x="4419" y="6722"/>
                      <a:pt x="4130" y="6743"/>
                    </a:cubicBezTo>
                    <a:cubicBezTo>
                      <a:pt x="3987" y="6754"/>
                      <a:pt x="3844" y="6758"/>
                      <a:pt x="3700" y="6758"/>
                    </a:cubicBezTo>
                    <a:cubicBezTo>
                      <a:pt x="3551" y="6758"/>
                      <a:pt x="3403" y="6753"/>
                      <a:pt x="3256" y="6745"/>
                    </a:cubicBezTo>
                    <a:cubicBezTo>
                      <a:pt x="2967" y="6726"/>
                      <a:pt x="2678" y="6690"/>
                      <a:pt x="2393" y="6640"/>
                    </a:cubicBezTo>
                    <a:cubicBezTo>
                      <a:pt x="2107" y="6589"/>
                      <a:pt x="1825" y="6525"/>
                      <a:pt x="1545" y="6450"/>
                    </a:cubicBezTo>
                    <a:cubicBezTo>
                      <a:pt x="1021" y="6307"/>
                      <a:pt x="502" y="6126"/>
                      <a:pt x="1" y="5921"/>
                    </a:cubicBezTo>
                    <a:lnTo>
                      <a:pt x="1" y="5921"/>
                    </a:lnTo>
                    <a:cubicBezTo>
                      <a:pt x="271" y="6062"/>
                      <a:pt x="544" y="6198"/>
                      <a:pt x="820" y="6328"/>
                    </a:cubicBezTo>
                    <a:cubicBezTo>
                      <a:pt x="1931" y="6848"/>
                      <a:pt x="3082" y="7269"/>
                      <a:pt x="4158" y="7368"/>
                    </a:cubicBezTo>
                    <a:cubicBezTo>
                      <a:pt x="4311" y="7382"/>
                      <a:pt x="4462" y="7390"/>
                      <a:pt x="4610" y="7390"/>
                    </a:cubicBezTo>
                    <a:cubicBezTo>
                      <a:pt x="5235" y="7390"/>
                      <a:pt x="5825" y="7262"/>
                      <a:pt x="6348" y="6960"/>
                    </a:cubicBezTo>
                    <a:cubicBezTo>
                      <a:pt x="6581" y="6826"/>
                      <a:pt x="6798" y="6658"/>
                      <a:pt x="6999" y="6451"/>
                    </a:cubicBezTo>
                    <a:cubicBezTo>
                      <a:pt x="7380" y="6062"/>
                      <a:pt x="7702" y="5535"/>
                      <a:pt x="7947" y="4860"/>
                    </a:cubicBezTo>
                    <a:cubicBezTo>
                      <a:pt x="7987" y="4746"/>
                      <a:pt x="8029" y="4584"/>
                      <a:pt x="8072" y="4390"/>
                    </a:cubicBezTo>
                    <a:cubicBezTo>
                      <a:pt x="8236" y="3642"/>
                      <a:pt x="8402" y="2401"/>
                      <a:pt x="8502" y="1478"/>
                    </a:cubicBezTo>
                    <a:cubicBezTo>
                      <a:pt x="8530" y="1205"/>
                      <a:pt x="8553" y="961"/>
                      <a:pt x="8569" y="767"/>
                    </a:cubicBezTo>
                    <a:lnTo>
                      <a:pt x="9097" y="875"/>
                    </a:lnTo>
                    <a:lnTo>
                      <a:pt x="9169" y="889"/>
                    </a:lnTo>
                    <a:lnTo>
                      <a:pt x="9219" y="900"/>
                    </a:lnTo>
                    <a:lnTo>
                      <a:pt x="15280" y="2150"/>
                    </a:lnTo>
                    <a:lnTo>
                      <a:pt x="15217" y="1928"/>
                    </a:lnTo>
                    <a:lnTo>
                      <a:pt x="80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"/>
              <p:cNvSpPr/>
              <p:nvPr/>
            </p:nvSpPr>
            <p:spPr>
              <a:xfrm>
                <a:off x="1636626" y="2709747"/>
                <a:ext cx="85696" cy="193129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6193" extrusionOk="0">
                    <a:moveTo>
                      <a:pt x="2221" y="1"/>
                    </a:moveTo>
                    <a:cubicBezTo>
                      <a:pt x="2206" y="195"/>
                      <a:pt x="2181" y="439"/>
                      <a:pt x="2152" y="713"/>
                    </a:cubicBezTo>
                    <a:cubicBezTo>
                      <a:pt x="2055" y="1634"/>
                      <a:pt x="1886" y="2876"/>
                      <a:pt x="1724" y="3624"/>
                    </a:cubicBezTo>
                    <a:cubicBezTo>
                      <a:pt x="1681" y="3818"/>
                      <a:pt x="1639" y="3979"/>
                      <a:pt x="1597" y="4092"/>
                    </a:cubicBezTo>
                    <a:cubicBezTo>
                      <a:pt x="1353" y="4768"/>
                      <a:pt x="1031" y="5294"/>
                      <a:pt x="650" y="5685"/>
                    </a:cubicBezTo>
                    <a:cubicBezTo>
                      <a:pt x="449" y="5891"/>
                      <a:pt x="232" y="6061"/>
                      <a:pt x="0" y="6193"/>
                    </a:cubicBezTo>
                    <a:cubicBezTo>
                      <a:pt x="197" y="6081"/>
                      <a:pt x="396" y="5966"/>
                      <a:pt x="593" y="5852"/>
                    </a:cubicBezTo>
                    <a:cubicBezTo>
                      <a:pt x="825" y="5717"/>
                      <a:pt x="1043" y="5550"/>
                      <a:pt x="1244" y="5343"/>
                    </a:cubicBezTo>
                    <a:cubicBezTo>
                      <a:pt x="1626" y="4952"/>
                      <a:pt x="1947" y="4427"/>
                      <a:pt x="2191" y="3752"/>
                    </a:cubicBezTo>
                    <a:cubicBezTo>
                      <a:pt x="2332" y="3356"/>
                      <a:pt x="2472" y="2527"/>
                      <a:pt x="2579" y="1702"/>
                    </a:cubicBezTo>
                    <a:cubicBezTo>
                      <a:pt x="2647" y="1178"/>
                      <a:pt x="2703" y="654"/>
                      <a:pt x="2738" y="244"/>
                    </a:cubicBezTo>
                    <a:cubicBezTo>
                      <a:pt x="2740" y="198"/>
                      <a:pt x="2745" y="153"/>
                      <a:pt x="2748" y="110"/>
                    </a:cubicBezTo>
                    <a:lnTo>
                      <a:pt x="22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"/>
              <p:cNvSpPr/>
              <p:nvPr/>
            </p:nvSpPr>
            <p:spPr>
              <a:xfrm>
                <a:off x="1688891" y="2675288"/>
                <a:ext cx="229771" cy="70821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2271" extrusionOk="0">
                    <a:moveTo>
                      <a:pt x="594" y="0"/>
                    </a:moveTo>
                    <a:lnTo>
                      <a:pt x="1" y="342"/>
                    </a:lnTo>
                    <a:lnTo>
                      <a:pt x="7189" y="2270"/>
                    </a:lnTo>
                    <a:lnTo>
                      <a:pt x="7367" y="2168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"/>
              <p:cNvSpPr/>
              <p:nvPr/>
            </p:nvSpPr>
            <p:spPr>
              <a:xfrm>
                <a:off x="1013906" y="2613574"/>
                <a:ext cx="81580" cy="57037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1829" extrusionOk="0">
                    <a:moveTo>
                      <a:pt x="301" y="0"/>
                    </a:moveTo>
                    <a:cubicBezTo>
                      <a:pt x="259" y="0"/>
                      <a:pt x="214" y="21"/>
                      <a:pt x="178" y="46"/>
                    </a:cubicBezTo>
                    <a:cubicBezTo>
                      <a:pt x="178" y="47"/>
                      <a:pt x="175" y="47"/>
                      <a:pt x="174" y="50"/>
                    </a:cubicBezTo>
                    <a:cubicBezTo>
                      <a:pt x="124" y="86"/>
                      <a:pt x="89" y="132"/>
                      <a:pt x="60" y="182"/>
                    </a:cubicBezTo>
                    <a:cubicBezTo>
                      <a:pt x="45" y="210"/>
                      <a:pt x="30" y="238"/>
                      <a:pt x="20" y="269"/>
                    </a:cubicBezTo>
                    <a:cubicBezTo>
                      <a:pt x="13" y="287"/>
                      <a:pt x="9" y="304"/>
                      <a:pt x="6" y="323"/>
                    </a:cubicBezTo>
                    <a:cubicBezTo>
                      <a:pt x="3" y="333"/>
                      <a:pt x="2" y="342"/>
                      <a:pt x="2" y="353"/>
                    </a:cubicBezTo>
                    <a:cubicBezTo>
                      <a:pt x="0" y="363"/>
                      <a:pt x="0" y="376"/>
                      <a:pt x="0" y="386"/>
                    </a:cubicBezTo>
                    <a:cubicBezTo>
                      <a:pt x="0" y="442"/>
                      <a:pt x="16" y="497"/>
                      <a:pt x="59" y="522"/>
                    </a:cubicBezTo>
                    <a:cubicBezTo>
                      <a:pt x="398" y="716"/>
                      <a:pt x="1986" y="1633"/>
                      <a:pt x="2325" y="1828"/>
                    </a:cubicBezTo>
                    <a:cubicBezTo>
                      <a:pt x="2282" y="1802"/>
                      <a:pt x="2266" y="1748"/>
                      <a:pt x="2266" y="1692"/>
                    </a:cubicBezTo>
                    <a:cubicBezTo>
                      <a:pt x="2264" y="1683"/>
                      <a:pt x="2266" y="1672"/>
                      <a:pt x="2266" y="1662"/>
                    </a:cubicBezTo>
                    <a:cubicBezTo>
                      <a:pt x="2266" y="1650"/>
                      <a:pt x="2267" y="1640"/>
                      <a:pt x="2270" y="1630"/>
                    </a:cubicBezTo>
                    <a:cubicBezTo>
                      <a:pt x="2273" y="1611"/>
                      <a:pt x="2279" y="1593"/>
                      <a:pt x="2285" y="1575"/>
                    </a:cubicBezTo>
                    <a:cubicBezTo>
                      <a:pt x="2293" y="1547"/>
                      <a:pt x="2308" y="1518"/>
                      <a:pt x="2323" y="1491"/>
                    </a:cubicBezTo>
                    <a:cubicBezTo>
                      <a:pt x="2352" y="1440"/>
                      <a:pt x="2387" y="1393"/>
                      <a:pt x="2437" y="1357"/>
                    </a:cubicBezTo>
                    <a:cubicBezTo>
                      <a:pt x="2437" y="1355"/>
                      <a:pt x="2438" y="1355"/>
                      <a:pt x="2440" y="1354"/>
                    </a:cubicBezTo>
                    <a:cubicBezTo>
                      <a:pt x="2477" y="1328"/>
                      <a:pt x="2522" y="1307"/>
                      <a:pt x="2564" y="1307"/>
                    </a:cubicBezTo>
                    <a:cubicBezTo>
                      <a:pt x="2582" y="1307"/>
                      <a:pt x="2599" y="1311"/>
                      <a:pt x="2615" y="1319"/>
                    </a:cubicBezTo>
                    <a:cubicBezTo>
                      <a:pt x="2277" y="1124"/>
                      <a:pt x="689" y="208"/>
                      <a:pt x="352" y="14"/>
                    </a:cubicBezTo>
                    <a:cubicBezTo>
                      <a:pt x="337" y="4"/>
                      <a:pt x="319" y="0"/>
                      <a:pt x="3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"/>
              <p:cNvSpPr/>
              <p:nvPr/>
            </p:nvSpPr>
            <p:spPr>
              <a:xfrm>
                <a:off x="1013843" y="2624520"/>
                <a:ext cx="72536" cy="46029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1476" extrusionOk="0"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11"/>
                      <a:pt x="1" y="24"/>
                      <a:pt x="1" y="34"/>
                    </a:cubicBezTo>
                    <a:cubicBezTo>
                      <a:pt x="1" y="90"/>
                      <a:pt x="16" y="145"/>
                      <a:pt x="60" y="169"/>
                    </a:cubicBezTo>
                    <a:cubicBezTo>
                      <a:pt x="399" y="363"/>
                      <a:pt x="1986" y="1280"/>
                      <a:pt x="2325" y="1476"/>
                    </a:cubicBezTo>
                    <a:cubicBezTo>
                      <a:pt x="2282" y="1450"/>
                      <a:pt x="2266" y="1395"/>
                      <a:pt x="2268" y="1338"/>
                    </a:cubicBezTo>
                    <a:cubicBezTo>
                      <a:pt x="2266" y="1328"/>
                      <a:pt x="2268" y="1318"/>
                      <a:pt x="2268" y="1306"/>
                    </a:cubicBezTo>
                    <a:cubicBezTo>
                      <a:pt x="2268" y="1298"/>
                      <a:pt x="22" y="1"/>
                      <a:pt x="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"/>
              <p:cNvSpPr/>
              <p:nvPr/>
            </p:nvSpPr>
            <p:spPr>
              <a:xfrm>
                <a:off x="1084320" y="2654239"/>
                <a:ext cx="25759" cy="19023"/>
              </a:xfrm>
              <a:custGeom>
                <a:avLst/>
                <a:gdLst/>
                <a:ahLst/>
                <a:cxnLst/>
                <a:rect l="l" t="t" r="r" b="b"/>
                <a:pathLst>
                  <a:path w="826" h="610" extrusionOk="0">
                    <a:moveTo>
                      <a:pt x="517" y="0"/>
                    </a:moveTo>
                    <a:cubicBezTo>
                      <a:pt x="506" y="0"/>
                      <a:pt x="495" y="2"/>
                      <a:pt x="484" y="5"/>
                    </a:cubicBezTo>
                    <a:cubicBezTo>
                      <a:pt x="479" y="7"/>
                      <a:pt x="472" y="8"/>
                      <a:pt x="466" y="13"/>
                    </a:cubicBezTo>
                    <a:cubicBezTo>
                      <a:pt x="465" y="13"/>
                      <a:pt x="465" y="14"/>
                      <a:pt x="462" y="14"/>
                    </a:cubicBezTo>
                    <a:cubicBezTo>
                      <a:pt x="461" y="14"/>
                      <a:pt x="459" y="15"/>
                      <a:pt x="458" y="15"/>
                    </a:cubicBezTo>
                    <a:cubicBezTo>
                      <a:pt x="455" y="15"/>
                      <a:pt x="452" y="18"/>
                      <a:pt x="448" y="18"/>
                    </a:cubicBezTo>
                    <a:cubicBezTo>
                      <a:pt x="445" y="18"/>
                      <a:pt x="441" y="20"/>
                      <a:pt x="438" y="20"/>
                    </a:cubicBezTo>
                    <a:cubicBezTo>
                      <a:pt x="433" y="21"/>
                      <a:pt x="429" y="21"/>
                      <a:pt x="425" y="21"/>
                    </a:cubicBezTo>
                    <a:lnTo>
                      <a:pt x="396" y="21"/>
                    </a:lnTo>
                    <a:cubicBezTo>
                      <a:pt x="393" y="21"/>
                      <a:pt x="387" y="20"/>
                      <a:pt x="383" y="20"/>
                    </a:cubicBezTo>
                    <a:cubicBezTo>
                      <a:pt x="380" y="20"/>
                      <a:pt x="376" y="18"/>
                      <a:pt x="373" y="18"/>
                    </a:cubicBezTo>
                    <a:cubicBezTo>
                      <a:pt x="369" y="18"/>
                      <a:pt x="366" y="15"/>
                      <a:pt x="364" y="15"/>
                    </a:cubicBezTo>
                    <a:cubicBezTo>
                      <a:pt x="362" y="15"/>
                      <a:pt x="360" y="14"/>
                      <a:pt x="359" y="14"/>
                    </a:cubicBezTo>
                    <a:cubicBezTo>
                      <a:pt x="359" y="13"/>
                      <a:pt x="357" y="13"/>
                      <a:pt x="357" y="13"/>
                    </a:cubicBezTo>
                    <a:cubicBezTo>
                      <a:pt x="354" y="13"/>
                      <a:pt x="354" y="11"/>
                      <a:pt x="353" y="11"/>
                    </a:cubicBezTo>
                    <a:cubicBezTo>
                      <a:pt x="338" y="4"/>
                      <a:pt x="322" y="1"/>
                      <a:pt x="306" y="1"/>
                    </a:cubicBezTo>
                    <a:cubicBezTo>
                      <a:pt x="264" y="1"/>
                      <a:pt x="218" y="21"/>
                      <a:pt x="182" y="47"/>
                    </a:cubicBezTo>
                    <a:cubicBezTo>
                      <a:pt x="182" y="49"/>
                      <a:pt x="180" y="49"/>
                      <a:pt x="179" y="50"/>
                    </a:cubicBezTo>
                    <a:cubicBezTo>
                      <a:pt x="129" y="86"/>
                      <a:pt x="94" y="132"/>
                      <a:pt x="65" y="182"/>
                    </a:cubicBezTo>
                    <a:cubicBezTo>
                      <a:pt x="41" y="227"/>
                      <a:pt x="19" y="271"/>
                      <a:pt x="9" y="323"/>
                    </a:cubicBezTo>
                    <a:cubicBezTo>
                      <a:pt x="8" y="333"/>
                      <a:pt x="6" y="343"/>
                      <a:pt x="6" y="353"/>
                    </a:cubicBezTo>
                    <a:cubicBezTo>
                      <a:pt x="1" y="417"/>
                      <a:pt x="15" y="490"/>
                      <a:pt x="65" y="520"/>
                    </a:cubicBezTo>
                    <a:cubicBezTo>
                      <a:pt x="96" y="540"/>
                      <a:pt x="130" y="555"/>
                      <a:pt x="165" y="568"/>
                    </a:cubicBezTo>
                    <a:cubicBezTo>
                      <a:pt x="199" y="580"/>
                      <a:pt x="236" y="589"/>
                      <a:pt x="272" y="596"/>
                    </a:cubicBezTo>
                    <a:cubicBezTo>
                      <a:pt x="310" y="603"/>
                      <a:pt x="347" y="606"/>
                      <a:pt x="386" y="609"/>
                    </a:cubicBezTo>
                    <a:cubicBezTo>
                      <a:pt x="395" y="610"/>
                      <a:pt x="405" y="610"/>
                      <a:pt x="414" y="610"/>
                    </a:cubicBezTo>
                    <a:cubicBezTo>
                      <a:pt x="442" y="610"/>
                      <a:pt x="470" y="608"/>
                      <a:pt x="498" y="605"/>
                    </a:cubicBezTo>
                    <a:cubicBezTo>
                      <a:pt x="505" y="605"/>
                      <a:pt x="511" y="603"/>
                      <a:pt x="517" y="603"/>
                    </a:cubicBezTo>
                    <a:cubicBezTo>
                      <a:pt x="547" y="601"/>
                      <a:pt x="577" y="592"/>
                      <a:pt x="609" y="586"/>
                    </a:cubicBezTo>
                    <a:cubicBezTo>
                      <a:pt x="642" y="576"/>
                      <a:pt x="676" y="565"/>
                      <a:pt x="709" y="550"/>
                    </a:cubicBezTo>
                    <a:cubicBezTo>
                      <a:pt x="727" y="543"/>
                      <a:pt x="745" y="533"/>
                      <a:pt x="763" y="523"/>
                    </a:cubicBezTo>
                    <a:cubicBezTo>
                      <a:pt x="812" y="494"/>
                      <a:pt x="826" y="422"/>
                      <a:pt x="817" y="358"/>
                    </a:cubicBezTo>
                    <a:lnTo>
                      <a:pt x="817" y="353"/>
                    </a:lnTo>
                    <a:cubicBezTo>
                      <a:pt x="812" y="289"/>
                      <a:pt x="786" y="234"/>
                      <a:pt x="757" y="184"/>
                    </a:cubicBezTo>
                    <a:cubicBezTo>
                      <a:pt x="754" y="178"/>
                      <a:pt x="753" y="174"/>
                      <a:pt x="748" y="169"/>
                    </a:cubicBezTo>
                    <a:cubicBezTo>
                      <a:pt x="745" y="164"/>
                      <a:pt x="741" y="156"/>
                      <a:pt x="738" y="151"/>
                    </a:cubicBezTo>
                    <a:cubicBezTo>
                      <a:pt x="734" y="148"/>
                      <a:pt x="731" y="142"/>
                      <a:pt x="727" y="136"/>
                    </a:cubicBezTo>
                    <a:cubicBezTo>
                      <a:pt x="724" y="130"/>
                      <a:pt x="719" y="128"/>
                      <a:pt x="717" y="122"/>
                    </a:cubicBezTo>
                    <a:cubicBezTo>
                      <a:pt x="709" y="113"/>
                      <a:pt x="699" y="102"/>
                      <a:pt x="691" y="93"/>
                    </a:cubicBezTo>
                    <a:cubicBezTo>
                      <a:pt x="688" y="90"/>
                      <a:pt x="684" y="84"/>
                      <a:pt x="678" y="80"/>
                    </a:cubicBezTo>
                    <a:cubicBezTo>
                      <a:pt x="676" y="77"/>
                      <a:pt x="673" y="76"/>
                      <a:pt x="671" y="73"/>
                    </a:cubicBezTo>
                    <a:cubicBezTo>
                      <a:pt x="669" y="70"/>
                      <a:pt x="666" y="69"/>
                      <a:pt x="663" y="66"/>
                    </a:cubicBezTo>
                    <a:cubicBezTo>
                      <a:pt x="656" y="59"/>
                      <a:pt x="648" y="51"/>
                      <a:pt x="639" y="47"/>
                    </a:cubicBezTo>
                    <a:lnTo>
                      <a:pt x="623" y="36"/>
                    </a:lnTo>
                    <a:cubicBezTo>
                      <a:pt x="620" y="34"/>
                      <a:pt x="619" y="34"/>
                      <a:pt x="617" y="33"/>
                    </a:cubicBezTo>
                    <a:cubicBezTo>
                      <a:pt x="616" y="33"/>
                      <a:pt x="616" y="30"/>
                      <a:pt x="613" y="30"/>
                    </a:cubicBezTo>
                    <a:cubicBezTo>
                      <a:pt x="612" y="28"/>
                      <a:pt x="609" y="28"/>
                      <a:pt x="606" y="27"/>
                    </a:cubicBezTo>
                    <a:cubicBezTo>
                      <a:pt x="600" y="23"/>
                      <a:pt x="596" y="20"/>
                      <a:pt x="590" y="18"/>
                    </a:cubicBezTo>
                    <a:cubicBezTo>
                      <a:pt x="589" y="18"/>
                      <a:pt x="586" y="15"/>
                      <a:pt x="584" y="15"/>
                    </a:cubicBezTo>
                    <a:cubicBezTo>
                      <a:pt x="583" y="15"/>
                      <a:pt x="581" y="14"/>
                      <a:pt x="580" y="14"/>
                    </a:cubicBezTo>
                    <a:cubicBezTo>
                      <a:pt x="580" y="14"/>
                      <a:pt x="577" y="13"/>
                      <a:pt x="576" y="13"/>
                    </a:cubicBezTo>
                    <a:cubicBezTo>
                      <a:pt x="573" y="13"/>
                      <a:pt x="567" y="11"/>
                      <a:pt x="563" y="8"/>
                    </a:cubicBezTo>
                    <a:cubicBezTo>
                      <a:pt x="560" y="7"/>
                      <a:pt x="556" y="5"/>
                      <a:pt x="553" y="5"/>
                    </a:cubicBezTo>
                    <a:cubicBezTo>
                      <a:pt x="548" y="4"/>
                      <a:pt x="547" y="4"/>
                      <a:pt x="546" y="4"/>
                    </a:cubicBezTo>
                    <a:cubicBezTo>
                      <a:pt x="541" y="4"/>
                      <a:pt x="538" y="1"/>
                      <a:pt x="534" y="1"/>
                    </a:cubicBezTo>
                    <a:cubicBezTo>
                      <a:pt x="528" y="1"/>
                      <a:pt x="523" y="0"/>
                      <a:pt x="5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"/>
              <p:cNvSpPr/>
              <p:nvPr/>
            </p:nvSpPr>
            <p:spPr>
              <a:xfrm>
                <a:off x="1098945" y="2645507"/>
                <a:ext cx="26258" cy="25042"/>
              </a:xfrm>
              <a:custGeom>
                <a:avLst/>
                <a:gdLst/>
                <a:ahLst/>
                <a:cxnLst/>
                <a:rect l="l" t="t" r="r" b="b"/>
                <a:pathLst>
                  <a:path w="842" h="803" extrusionOk="0">
                    <a:moveTo>
                      <a:pt x="6" y="291"/>
                    </a:moveTo>
                    <a:cubicBezTo>
                      <a:pt x="4" y="292"/>
                      <a:pt x="2" y="293"/>
                      <a:pt x="0" y="294"/>
                    </a:cubicBezTo>
                    <a:lnTo>
                      <a:pt x="6" y="291"/>
                    </a:lnTo>
                    <a:close/>
                    <a:moveTo>
                      <a:pt x="538" y="1"/>
                    </a:moveTo>
                    <a:cubicBezTo>
                      <a:pt x="519" y="1"/>
                      <a:pt x="501" y="5"/>
                      <a:pt x="486" y="14"/>
                    </a:cubicBezTo>
                    <a:lnTo>
                      <a:pt x="6" y="291"/>
                    </a:lnTo>
                    <a:lnTo>
                      <a:pt x="6" y="291"/>
                    </a:lnTo>
                    <a:cubicBezTo>
                      <a:pt x="10" y="289"/>
                      <a:pt x="15" y="288"/>
                      <a:pt x="19" y="287"/>
                    </a:cubicBezTo>
                    <a:cubicBezTo>
                      <a:pt x="30" y="283"/>
                      <a:pt x="40" y="282"/>
                      <a:pt x="52" y="282"/>
                    </a:cubicBezTo>
                    <a:cubicBezTo>
                      <a:pt x="57" y="282"/>
                      <a:pt x="63" y="282"/>
                      <a:pt x="69" y="283"/>
                    </a:cubicBezTo>
                    <a:cubicBezTo>
                      <a:pt x="72" y="283"/>
                      <a:pt x="77" y="285"/>
                      <a:pt x="79" y="285"/>
                    </a:cubicBezTo>
                    <a:cubicBezTo>
                      <a:pt x="84" y="285"/>
                      <a:pt x="85" y="287"/>
                      <a:pt x="87" y="287"/>
                    </a:cubicBezTo>
                    <a:cubicBezTo>
                      <a:pt x="92" y="288"/>
                      <a:pt x="95" y="288"/>
                      <a:pt x="100" y="290"/>
                    </a:cubicBezTo>
                    <a:cubicBezTo>
                      <a:pt x="102" y="290"/>
                      <a:pt x="108" y="293"/>
                      <a:pt x="112" y="294"/>
                    </a:cubicBezTo>
                    <a:cubicBezTo>
                      <a:pt x="112" y="294"/>
                      <a:pt x="114" y="295"/>
                      <a:pt x="115" y="295"/>
                    </a:cubicBezTo>
                    <a:cubicBezTo>
                      <a:pt x="117" y="295"/>
                      <a:pt x="120" y="297"/>
                      <a:pt x="121" y="297"/>
                    </a:cubicBezTo>
                    <a:cubicBezTo>
                      <a:pt x="123" y="297"/>
                      <a:pt x="124" y="300"/>
                      <a:pt x="127" y="300"/>
                    </a:cubicBezTo>
                    <a:cubicBezTo>
                      <a:pt x="131" y="303"/>
                      <a:pt x="137" y="306"/>
                      <a:pt x="143" y="308"/>
                    </a:cubicBezTo>
                    <a:cubicBezTo>
                      <a:pt x="144" y="310"/>
                      <a:pt x="148" y="310"/>
                      <a:pt x="150" y="311"/>
                    </a:cubicBezTo>
                    <a:cubicBezTo>
                      <a:pt x="151" y="311"/>
                      <a:pt x="151" y="314"/>
                      <a:pt x="153" y="314"/>
                    </a:cubicBezTo>
                    <a:cubicBezTo>
                      <a:pt x="156" y="316"/>
                      <a:pt x="157" y="316"/>
                      <a:pt x="158" y="317"/>
                    </a:cubicBezTo>
                    <a:lnTo>
                      <a:pt x="176" y="329"/>
                    </a:lnTo>
                    <a:cubicBezTo>
                      <a:pt x="184" y="336"/>
                      <a:pt x="193" y="341"/>
                      <a:pt x="200" y="349"/>
                    </a:cubicBezTo>
                    <a:cubicBezTo>
                      <a:pt x="202" y="352"/>
                      <a:pt x="206" y="353"/>
                      <a:pt x="207" y="356"/>
                    </a:cubicBezTo>
                    <a:cubicBezTo>
                      <a:pt x="209" y="359"/>
                      <a:pt x="213" y="360"/>
                      <a:pt x="215" y="363"/>
                    </a:cubicBezTo>
                    <a:cubicBezTo>
                      <a:pt x="219" y="366"/>
                      <a:pt x="223" y="369"/>
                      <a:pt x="227" y="375"/>
                    </a:cubicBezTo>
                    <a:cubicBezTo>
                      <a:pt x="236" y="383"/>
                      <a:pt x="245" y="393"/>
                      <a:pt x="252" y="403"/>
                    </a:cubicBezTo>
                    <a:cubicBezTo>
                      <a:pt x="256" y="409"/>
                      <a:pt x="259" y="413"/>
                      <a:pt x="263" y="418"/>
                    </a:cubicBezTo>
                    <a:cubicBezTo>
                      <a:pt x="266" y="422"/>
                      <a:pt x="271" y="428"/>
                      <a:pt x="274" y="432"/>
                    </a:cubicBezTo>
                    <a:cubicBezTo>
                      <a:pt x="278" y="438"/>
                      <a:pt x="281" y="445"/>
                      <a:pt x="285" y="451"/>
                    </a:cubicBezTo>
                    <a:cubicBezTo>
                      <a:pt x="288" y="456"/>
                      <a:pt x="291" y="459"/>
                      <a:pt x="294" y="465"/>
                    </a:cubicBezTo>
                    <a:cubicBezTo>
                      <a:pt x="324" y="517"/>
                      <a:pt x="348" y="571"/>
                      <a:pt x="353" y="636"/>
                    </a:cubicBezTo>
                    <a:lnTo>
                      <a:pt x="353" y="639"/>
                    </a:lnTo>
                    <a:cubicBezTo>
                      <a:pt x="357" y="702"/>
                      <a:pt x="344" y="774"/>
                      <a:pt x="294" y="803"/>
                    </a:cubicBezTo>
                    <a:lnTo>
                      <a:pt x="294" y="803"/>
                    </a:lnTo>
                    <a:lnTo>
                      <a:pt x="780" y="523"/>
                    </a:lnTo>
                    <a:cubicBezTo>
                      <a:pt x="830" y="494"/>
                      <a:pt x="841" y="422"/>
                      <a:pt x="836" y="357"/>
                    </a:cubicBezTo>
                    <a:lnTo>
                      <a:pt x="836" y="353"/>
                    </a:lnTo>
                    <a:cubicBezTo>
                      <a:pt x="831" y="288"/>
                      <a:pt x="805" y="235"/>
                      <a:pt x="777" y="182"/>
                    </a:cubicBezTo>
                    <a:cubicBezTo>
                      <a:pt x="754" y="142"/>
                      <a:pt x="726" y="101"/>
                      <a:pt x="689" y="70"/>
                    </a:cubicBezTo>
                    <a:cubicBezTo>
                      <a:pt x="680" y="60"/>
                      <a:pt x="670" y="52"/>
                      <a:pt x="660" y="45"/>
                    </a:cubicBezTo>
                    <a:cubicBezTo>
                      <a:pt x="656" y="44"/>
                      <a:pt x="653" y="41"/>
                      <a:pt x="649" y="38"/>
                    </a:cubicBezTo>
                    <a:cubicBezTo>
                      <a:pt x="627" y="24"/>
                      <a:pt x="603" y="14"/>
                      <a:pt x="580" y="6"/>
                    </a:cubicBezTo>
                    <a:cubicBezTo>
                      <a:pt x="566" y="3"/>
                      <a:pt x="551" y="1"/>
                      <a:pt x="538" y="1"/>
                    </a:cubicBezTo>
                    <a:close/>
                    <a:moveTo>
                      <a:pt x="294" y="803"/>
                    </a:moveTo>
                    <a:lnTo>
                      <a:pt x="294" y="803"/>
                    </a:lnTo>
                    <a:cubicBezTo>
                      <a:pt x="294" y="803"/>
                      <a:pt x="294" y="803"/>
                      <a:pt x="294" y="80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"/>
              <p:cNvSpPr/>
              <p:nvPr/>
            </p:nvSpPr>
            <p:spPr>
              <a:xfrm>
                <a:off x="1095484" y="2645476"/>
                <a:ext cx="23763" cy="1091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350" extrusionOk="0">
                    <a:moveTo>
                      <a:pt x="647" y="0"/>
                    </a:moveTo>
                    <a:cubicBezTo>
                      <a:pt x="628" y="0"/>
                      <a:pt x="610" y="4"/>
                      <a:pt x="594" y="13"/>
                    </a:cubicBezTo>
                    <a:lnTo>
                      <a:pt x="110" y="294"/>
                    </a:lnTo>
                    <a:cubicBezTo>
                      <a:pt x="108" y="294"/>
                      <a:pt x="108" y="295"/>
                      <a:pt x="106" y="295"/>
                    </a:cubicBezTo>
                    <a:cubicBezTo>
                      <a:pt x="104" y="295"/>
                      <a:pt x="103" y="296"/>
                      <a:pt x="101" y="296"/>
                    </a:cubicBezTo>
                    <a:cubicBezTo>
                      <a:pt x="98" y="296"/>
                      <a:pt x="96" y="299"/>
                      <a:pt x="91" y="299"/>
                    </a:cubicBezTo>
                    <a:cubicBezTo>
                      <a:pt x="88" y="299"/>
                      <a:pt x="84" y="301"/>
                      <a:pt x="81" y="301"/>
                    </a:cubicBezTo>
                    <a:lnTo>
                      <a:pt x="80" y="301"/>
                    </a:lnTo>
                    <a:cubicBezTo>
                      <a:pt x="77" y="302"/>
                      <a:pt x="74" y="302"/>
                      <a:pt x="70" y="302"/>
                    </a:cubicBezTo>
                    <a:lnTo>
                      <a:pt x="38" y="302"/>
                    </a:lnTo>
                    <a:cubicBezTo>
                      <a:pt x="32" y="302"/>
                      <a:pt x="29" y="301"/>
                      <a:pt x="25" y="301"/>
                    </a:cubicBezTo>
                    <a:cubicBezTo>
                      <a:pt x="22" y="301"/>
                      <a:pt x="18" y="299"/>
                      <a:pt x="15" y="299"/>
                    </a:cubicBezTo>
                    <a:lnTo>
                      <a:pt x="12" y="299"/>
                    </a:lnTo>
                    <a:cubicBezTo>
                      <a:pt x="11" y="299"/>
                      <a:pt x="9" y="296"/>
                      <a:pt x="8" y="296"/>
                    </a:cubicBezTo>
                    <a:lnTo>
                      <a:pt x="5" y="296"/>
                    </a:lnTo>
                    <a:cubicBezTo>
                      <a:pt x="4" y="295"/>
                      <a:pt x="4" y="295"/>
                      <a:pt x="2" y="295"/>
                    </a:cubicBezTo>
                    <a:lnTo>
                      <a:pt x="1" y="295"/>
                    </a:lnTo>
                    <a:cubicBezTo>
                      <a:pt x="1" y="295"/>
                      <a:pt x="62" y="350"/>
                      <a:pt x="170" y="350"/>
                    </a:cubicBezTo>
                    <a:cubicBezTo>
                      <a:pt x="204" y="350"/>
                      <a:pt x="243" y="344"/>
                      <a:pt x="287" y="330"/>
                    </a:cubicBezTo>
                    <a:cubicBezTo>
                      <a:pt x="432" y="249"/>
                      <a:pt x="626" y="127"/>
                      <a:pt x="761" y="42"/>
                    </a:cubicBezTo>
                    <a:cubicBezTo>
                      <a:pt x="740" y="29"/>
                      <a:pt x="714" y="16"/>
                      <a:pt x="688" y="6"/>
                    </a:cubicBezTo>
                    <a:cubicBezTo>
                      <a:pt x="674" y="2"/>
                      <a:pt x="660" y="0"/>
                      <a:pt x="6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"/>
              <p:cNvSpPr/>
              <p:nvPr/>
            </p:nvSpPr>
            <p:spPr>
              <a:xfrm>
                <a:off x="1084320" y="2665278"/>
                <a:ext cx="13316" cy="801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57" extrusionOk="0">
                    <a:moveTo>
                      <a:pt x="7" y="0"/>
                    </a:moveTo>
                    <a:cubicBezTo>
                      <a:pt x="7" y="0"/>
                      <a:pt x="6" y="0"/>
                      <a:pt x="6" y="1"/>
                    </a:cubicBezTo>
                    <a:cubicBezTo>
                      <a:pt x="1" y="64"/>
                      <a:pt x="15" y="139"/>
                      <a:pt x="65" y="169"/>
                    </a:cubicBezTo>
                    <a:cubicBezTo>
                      <a:pt x="96" y="189"/>
                      <a:pt x="130" y="203"/>
                      <a:pt x="165" y="215"/>
                    </a:cubicBezTo>
                    <a:cubicBezTo>
                      <a:pt x="199" y="228"/>
                      <a:pt x="236" y="237"/>
                      <a:pt x="272" y="244"/>
                    </a:cubicBezTo>
                    <a:cubicBezTo>
                      <a:pt x="310" y="251"/>
                      <a:pt x="347" y="255"/>
                      <a:pt x="386" y="257"/>
                    </a:cubicBezTo>
                    <a:lnTo>
                      <a:pt x="426" y="257"/>
                    </a:lnTo>
                    <a:cubicBezTo>
                      <a:pt x="383" y="251"/>
                      <a:pt x="324" y="235"/>
                      <a:pt x="247" y="196"/>
                    </a:cubicBezTo>
                    <a:cubicBezTo>
                      <a:pt x="196" y="170"/>
                      <a:pt x="17" y="0"/>
                      <a:pt x="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"/>
              <p:cNvSpPr/>
              <p:nvPr/>
            </p:nvSpPr>
            <p:spPr>
              <a:xfrm>
                <a:off x="1027845" y="2647316"/>
                <a:ext cx="81580" cy="57006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1828" extrusionOk="0">
                    <a:moveTo>
                      <a:pt x="302" y="0"/>
                    </a:moveTo>
                    <a:cubicBezTo>
                      <a:pt x="261" y="0"/>
                      <a:pt x="215" y="21"/>
                      <a:pt x="178" y="46"/>
                    </a:cubicBezTo>
                    <a:cubicBezTo>
                      <a:pt x="178" y="48"/>
                      <a:pt x="176" y="48"/>
                      <a:pt x="174" y="49"/>
                    </a:cubicBezTo>
                    <a:cubicBezTo>
                      <a:pt x="124" y="85"/>
                      <a:pt x="89" y="131"/>
                      <a:pt x="61" y="181"/>
                    </a:cubicBezTo>
                    <a:cubicBezTo>
                      <a:pt x="45" y="209"/>
                      <a:pt x="30" y="237"/>
                      <a:pt x="20" y="269"/>
                    </a:cubicBezTo>
                    <a:cubicBezTo>
                      <a:pt x="13" y="286"/>
                      <a:pt x="9" y="305"/>
                      <a:pt x="6" y="322"/>
                    </a:cubicBezTo>
                    <a:cubicBezTo>
                      <a:pt x="3" y="332"/>
                      <a:pt x="2" y="342"/>
                      <a:pt x="2" y="352"/>
                    </a:cubicBezTo>
                    <a:cubicBezTo>
                      <a:pt x="0" y="364"/>
                      <a:pt x="0" y="375"/>
                      <a:pt x="0" y="387"/>
                    </a:cubicBezTo>
                    <a:cubicBezTo>
                      <a:pt x="0" y="443"/>
                      <a:pt x="16" y="496"/>
                      <a:pt x="59" y="522"/>
                    </a:cubicBezTo>
                    <a:cubicBezTo>
                      <a:pt x="398" y="716"/>
                      <a:pt x="1986" y="1632"/>
                      <a:pt x="2325" y="1827"/>
                    </a:cubicBezTo>
                    <a:cubicBezTo>
                      <a:pt x="2283" y="1803"/>
                      <a:pt x="2266" y="1747"/>
                      <a:pt x="2266" y="1691"/>
                    </a:cubicBezTo>
                    <a:cubicBezTo>
                      <a:pt x="2265" y="1682"/>
                      <a:pt x="2266" y="1672"/>
                      <a:pt x="2266" y="1661"/>
                    </a:cubicBezTo>
                    <a:cubicBezTo>
                      <a:pt x="2266" y="1651"/>
                      <a:pt x="2269" y="1639"/>
                      <a:pt x="2270" y="1631"/>
                    </a:cubicBezTo>
                    <a:cubicBezTo>
                      <a:pt x="2273" y="1610"/>
                      <a:pt x="2277" y="1593"/>
                      <a:pt x="2285" y="1574"/>
                    </a:cubicBezTo>
                    <a:cubicBezTo>
                      <a:pt x="2293" y="1546"/>
                      <a:pt x="2308" y="1517"/>
                      <a:pt x="2323" y="1490"/>
                    </a:cubicBezTo>
                    <a:cubicBezTo>
                      <a:pt x="2352" y="1439"/>
                      <a:pt x="2387" y="1393"/>
                      <a:pt x="2437" y="1357"/>
                    </a:cubicBezTo>
                    <a:cubicBezTo>
                      <a:pt x="2437" y="1356"/>
                      <a:pt x="2438" y="1356"/>
                      <a:pt x="2441" y="1353"/>
                    </a:cubicBezTo>
                    <a:cubicBezTo>
                      <a:pt x="2477" y="1327"/>
                      <a:pt x="2522" y="1307"/>
                      <a:pt x="2564" y="1307"/>
                    </a:cubicBezTo>
                    <a:cubicBezTo>
                      <a:pt x="2582" y="1307"/>
                      <a:pt x="2600" y="1311"/>
                      <a:pt x="2615" y="1320"/>
                    </a:cubicBezTo>
                    <a:cubicBezTo>
                      <a:pt x="2277" y="1126"/>
                      <a:pt x="689" y="209"/>
                      <a:pt x="352" y="13"/>
                    </a:cubicBezTo>
                    <a:cubicBezTo>
                      <a:pt x="337" y="4"/>
                      <a:pt x="320" y="0"/>
                      <a:pt x="302" y="0"/>
                    </a:cubicBezTo>
                    <a:close/>
                  </a:path>
                </a:pathLst>
              </a:custGeom>
              <a:solidFill>
                <a:srgbClr val="00A5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"/>
              <p:cNvSpPr/>
              <p:nvPr/>
            </p:nvSpPr>
            <p:spPr>
              <a:xfrm>
                <a:off x="1027751" y="2658293"/>
                <a:ext cx="72536" cy="4606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1477" extrusionOk="0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2"/>
                      <a:pt x="0" y="25"/>
                      <a:pt x="0" y="35"/>
                    </a:cubicBezTo>
                    <a:cubicBezTo>
                      <a:pt x="0" y="91"/>
                      <a:pt x="16" y="144"/>
                      <a:pt x="59" y="170"/>
                    </a:cubicBezTo>
                    <a:cubicBezTo>
                      <a:pt x="399" y="364"/>
                      <a:pt x="1986" y="1280"/>
                      <a:pt x="2325" y="1477"/>
                    </a:cubicBezTo>
                    <a:cubicBezTo>
                      <a:pt x="2283" y="1451"/>
                      <a:pt x="2268" y="1395"/>
                      <a:pt x="2268" y="1337"/>
                    </a:cubicBezTo>
                    <a:cubicBezTo>
                      <a:pt x="2266" y="1329"/>
                      <a:pt x="2268" y="1319"/>
                      <a:pt x="2268" y="1307"/>
                    </a:cubicBezTo>
                    <a:cubicBezTo>
                      <a:pt x="2268" y="1299"/>
                      <a:pt x="19" y="0"/>
                      <a:pt x="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"/>
              <p:cNvSpPr/>
              <p:nvPr/>
            </p:nvSpPr>
            <p:spPr>
              <a:xfrm>
                <a:off x="1098228" y="2688011"/>
                <a:ext cx="25759" cy="1905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611" extrusionOk="0">
                    <a:moveTo>
                      <a:pt x="306" y="1"/>
                    </a:moveTo>
                    <a:cubicBezTo>
                      <a:pt x="264" y="1"/>
                      <a:pt x="218" y="21"/>
                      <a:pt x="181" y="47"/>
                    </a:cubicBezTo>
                    <a:cubicBezTo>
                      <a:pt x="181" y="48"/>
                      <a:pt x="180" y="48"/>
                      <a:pt x="179" y="51"/>
                    </a:cubicBezTo>
                    <a:cubicBezTo>
                      <a:pt x="128" y="87"/>
                      <a:pt x="94" y="133"/>
                      <a:pt x="65" y="183"/>
                    </a:cubicBezTo>
                    <a:cubicBezTo>
                      <a:pt x="41" y="226"/>
                      <a:pt x="19" y="272"/>
                      <a:pt x="9" y="324"/>
                    </a:cubicBezTo>
                    <a:cubicBezTo>
                      <a:pt x="8" y="334"/>
                      <a:pt x="6" y="343"/>
                      <a:pt x="6" y="354"/>
                    </a:cubicBezTo>
                    <a:cubicBezTo>
                      <a:pt x="0" y="418"/>
                      <a:pt x="15" y="491"/>
                      <a:pt x="65" y="521"/>
                    </a:cubicBezTo>
                    <a:cubicBezTo>
                      <a:pt x="95" y="540"/>
                      <a:pt x="130" y="556"/>
                      <a:pt x="164" y="568"/>
                    </a:cubicBezTo>
                    <a:cubicBezTo>
                      <a:pt x="199" y="581"/>
                      <a:pt x="236" y="590"/>
                      <a:pt x="272" y="597"/>
                    </a:cubicBezTo>
                    <a:cubicBezTo>
                      <a:pt x="309" y="604"/>
                      <a:pt x="347" y="607"/>
                      <a:pt x="386" y="610"/>
                    </a:cubicBezTo>
                    <a:cubicBezTo>
                      <a:pt x="395" y="611"/>
                      <a:pt x="404" y="611"/>
                      <a:pt x="414" y="611"/>
                    </a:cubicBezTo>
                    <a:cubicBezTo>
                      <a:pt x="442" y="611"/>
                      <a:pt x="470" y="609"/>
                      <a:pt x="498" y="606"/>
                    </a:cubicBezTo>
                    <a:cubicBezTo>
                      <a:pt x="505" y="606"/>
                      <a:pt x="511" y="604"/>
                      <a:pt x="516" y="604"/>
                    </a:cubicBezTo>
                    <a:cubicBezTo>
                      <a:pt x="547" y="600"/>
                      <a:pt x="577" y="593"/>
                      <a:pt x="608" y="586"/>
                    </a:cubicBezTo>
                    <a:cubicBezTo>
                      <a:pt x="642" y="577"/>
                      <a:pt x="676" y="564"/>
                      <a:pt x="709" y="550"/>
                    </a:cubicBezTo>
                    <a:cubicBezTo>
                      <a:pt x="726" y="543"/>
                      <a:pt x="745" y="534"/>
                      <a:pt x="762" y="524"/>
                    </a:cubicBezTo>
                    <a:cubicBezTo>
                      <a:pt x="813" y="494"/>
                      <a:pt x="826" y="422"/>
                      <a:pt x="817" y="359"/>
                    </a:cubicBezTo>
                    <a:lnTo>
                      <a:pt x="817" y="354"/>
                    </a:lnTo>
                    <a:cubicBezTo>
                      <a:pt x="811" y="290"/>
                      <a:pt x="785" y="234"/>
                      <a:pt x="757" y="183"/>
                    </a:cubicBezTo>
                    <a:cubicBezTo>
                      <a:pt x="754" y="179"/>
                      <a:pt x="752" y="175"/>
                      <a:pt x="748" y="169"/>
                    </a:cubicBezTo>
                    <a:cubicBezTo>
                      <a:pt x="745" y="165"/>
                      <a:pt x="741" y="157"/>
                      <a:pt x="738" y="152"/>
                    </a:cubicBezTo>
                    <a:cubicBezTo>
                      <a:pt x="734" y="147"/>
                      <a:pt x="731" y="143"/>
                      <a:pt x="726" y="137"/>
                    </a:cubicBezTo>
                    <a:cubicBezTo>
                      <a:pt x="723" y="131"/>
                      <a:pt x="719" y="129"/>
                      <a:pt x="716" y="123"/>
                    </a:cubicBezTo>
                    <a:cubicBezTo>
                      <a:pt x="709" y="114"/>
                      <a:pt x="699" y="103"/>
                      <a:pt x="690" y="94"/>
                    </a:cubicBezTo>
                    <a:cubicBezTo>
                      <a:pt x="688" y="90"/>
                      <a:pt x="683" y="85"/>
                      <a:pt x="677" y="81"/>
                    </a:cubicBezTo>
                    <a:cubicBezTo>
                      <a:pt x="676" y="78"/>
                      <a:pt x="673" y="75"/>
                      <a:pt x="670" y="74"/>
                    </a:cubicBezTo>
                    <a:cubicBezTo>
                      <a:pt x="669" y="71"/>
                      <a:pt x="666" y="68"/>
                      <a:pt x="663" y="67"/>
                    </a:cubicBezTo>
                    <a:cubicBezTo>
                      <a:pt x="656" y="60"/>
                      <a:pt x="647" y="52"/>
                      <a:pt x="639" y="47"/>
                    </a:cubicBezTo>
                    <a:lnTo>
                      <a:pt x="623" y="37"/>
                    </a:lnTo>
                    <a:cubicBezTo>
                      <a:pt x="620" y="35"/>
                      <a:pt x="619" y="35"/>
                      <a:pt x="617" y="32"/>
                    </a:cubicBezTo>
                    <a:cubicBezTo>
                      <a:pt x="616" y="32"/>
                      <a:pt x="616" y="31"/>
                      <a:pt x="613" y="31"/>
                    </a:cubicBezTo>
                    <a:cubicBezTo>
                      <a:pt x="611" y="29"/>
                      <a:pt x="607" y="29"/>
                      <a:pt x="606" y="28"/>
                    </a:cubicBezTo>
                    <a:cubicBezTo>
                      <a:pt x="600" y="24"/>
                      <a:pt x="596" y="21"/>
                      <a:pt x="590" y="18"/>
                    </a:cubicBezTo>
                    <a:cubicBezTo>
                      <a:pt x="588" y="18"/>
                      <a:pt x="585" y="16"/>
                      <a:pt x="584" y="16"/>
                    </a:cubicBezTo>
                    <a:cubicBezTo>
                      <a:pt x="583" y="16"/>
                      <a:pt x="581" y="15"/>
                      <a:pt x="580" y="15"/>
                    </a:cubicBezTo>
                    <a:cubicBezTo>
                      <a:pt x="580" y="15"/>
                      <a:pt x="577" y="14"/>
                      <a:pt x="575" y="14"/>
                    </a:cubicBezTo>
                    <a:cubicBezTo>
                      <a:pt x="571" y="14"/>
                      <a:pt x="567" y="11"/>
                      <a:pt x="562" y="9"/>
                    </a:cubicBezTo>
                    <a:cubicBezTo>
                      <a:pt x="560" y="8"/>
                      <a:pt x="555" y="6"/>
                      <a:pt x="552" y="6"/>
                    </a:cubicBezTo>
                    <a:cubicBezTo>
                      <a:pt x="548" y="3"/>
                      <a:pt x="547" y="3"/>
                      <a:pt x="545" y="3"/>
                    </a:cubicBezTo>
                    <a:cubicBezTo>
                      <a:pt x="541" y="3"/>
                      <a:pt x="538" y="2"/>
                      <a:pt x="534" y="2"/>
                    </a:cubicBezTo>
                    <a:cubicBezTo>
                      <a:pt x="528" y="2"/>
                      <a:pt x="522" y="1"/>
                      <a:pt x="517" y="1"/>
                    </a:cubicBezTo>
                    <a:cubicBezTo>
                      <a:pt x="506" y="1"/>
                      <a:pt x="495" y="3"/>
                      <a:pt x="483" y="6"/>
                    </a:cubicBezTo>
                    <a:cubicBezTo>
                      <a:pt x="479" y="8"/>
                      <a:pt x="472" y="9"/>
                      <a:pt x="466" y="14"/>
                    </a:cubicBezTo>
                    <a:cubicBezTo>
                      <a:pt x="463" y="14"/>
                      <a:pt x="463" y="15"/>
                      <a:pt x="462" y="15"/>
                    </a:cubicBezTo>
                    <a:cubicBezTo>
                      <a:pt x="460" y="15"/>
                      <a:pt x="459" y="16"/>
                      <a:pt x="458" y="16"/>
                    </a:cubicBezTo>
                    <a:cubicBezTo>
                      <a:pt x="455" y="16"/>
                      <a:pt x="452" y="18"/>
                      <a:pt x="447" y="18"/>
                    </a:cubicBezTo>
                    <a:cubicBezTo>
                      <a:pt x="445" y="18"/>
                      <a:pt x="440" y="21"/>
                      <a:pt x="437" y="21"/>
                    </a:cubicBezTo>
                    <a:cubicBezTo>
                      <a:pt x="433" y="22"/>
                      <a:pt x="429" y="22"/>
                      <a:pt x="424" y="22"/>
                    </a:cubicBezTo>
                    <a:lnTo>
                      <a:pt x="396" y="22"/>
                    </a:lnTo>
                    <a:cubicBezTo>
                      <a:pt x="393" y="22"/>
                      <a:pt x="387" y="21"/>
                      <a:pt x="383" y="21"/>
                    </a:cubicBezTo>
                    <a:cubicBezTo>
                      <a:pt x="380" y="21"/>
                      <a:pt x="376" y="18"/>
                      <a:pt x="373" y="18"/>
                    </a:cubicBezTo>
                    <a:cubicBezTo>
                      <a:pt x="368" y="18"/>
                      <a:pt x="366" y="16"/>
                      <a:pt x="364" y="16"/>
                    </a:cubicBezTo>
                    <a:cubicBezTo>
                      <a:pt x="361" y="16"/>
                      <a:pt x="360" y="15"/>
                      <a:pt x="358" y="15"/>
                    </a:cubicBezTo>
                    <a:cubicBezTo>
                      <a:pt x="358" y="14"/>
                      <a:pt x="357" y="14"/>
                      <a:pt x="357" y="14"/>
                    </a:cubicBezTo>
                    <a:cubicBezTo>
                      <a:pt x="354" y="14"/>
                      <a:pt x="354" y="11"/>
                      <a:pt x="353" y="11"/>
                    </a:cubicBezTo>
                    <a:cubicBezTo>
                      <a:pt x="338" y="4"/>
                      <a:pt x="322" y="1"/>
                      <a:pt x="3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"/>
              <p:cNvSpPr/>
              <p:nvPr/>
            </p:nvSpPr>
            <p:spPr>
              <a:xfrm>
                <a:off x="1112854" y="2679280"/>
                <a:ext cx="26320" cy="25073"/>
              </a:xfrm>
              <a:custGeom>
                <a:avLst/>
                <a:gdLst/>
                <a:ahLst/>
                <a:cxnLst/>
                <a:rect l="l" t="t" r="r" b="b"/>
                <a:pathLst>
                  <a:path w="844" h="804" extrusionOk="0">
                    <a:moveTo>
                      <a:pt x="6" y="292"/>
                    </a:moveTo>
                    <a:cubicBezTo>
                      <a:pt x="4" y="293"/>
                      <a:pt x="2" y="294"/>
                      <a:pt x="0" y="295"/>
                    </a:cubicBezTo>
                    <a:lnTo>
                      <a:pt x="6" y="292"/>
                    </a:lnTo>
                    <a:close/>
                    <a:moveTo>
                      <a:pt x="536" y="1"/>
                    </a:moveTo>
                    <a:cubicBezTo>
                      <a:pt x="518" y="1"/>
                      <a:pt x="501" y="5"/>
                      <a:pt x="486" y="15"/>
                    </a:cubicBezTo>
                    <a:lnTo>
                      <a:pt x="6" y="292"/>
                    </a:lnTo>
                    <a:lnTo>
                      <a:pt x="6" y="292"/>
                    </a:lnTo>
                    <a:cubicBezTo>
                      <a:pt x="10" y="290"/>
                      <a:pt x="15" y="289"/>
                      <a:pt x="19" y="288"/>
                    </a:cubicBezTo>
                    <a:cubicBezTo>
                      <a:pt x="29" y="284"/>
                      <a:pt x="40" y="283"/>
                      <a:pt x="51" y="283"/>
                    </a:cubicBezTo>
                    <a:cubicBezTo>
                      <a:pt x="57" y="283"/>
                      <a:pt x="63" y="283"/>
                      <a:pt x="69" y="283"/>
                    </a:cubicBezTo>
                    <a:cubicBezTo>
                      <a:pt x="72" y="283"/>
                      <a:pt x="76" y="285"/>
                      <a:pt x="79" y="285"/>
                    </a:cubicBezTo>
                    <a:cubicBezTo>
                      <a:pt x="83" y="285"/>
                      <a:pt x="85" y="288"/>
                      <a:pt x="86" y="288"/>
                    </a:cubicBezTo>
                    <a:cubicBezTo>
                      <a:pt x="92" y="289"/>
                      <a:pt x="95" y="289"/>
                      <a:pt x="99" y="291"/>
                    </a:cubicBezTo>
                    <a:cubicBezTo>
                      <a:pt x="102" y="291"/>
                      <a:pt x="108" y="292"/>
                      <a:pt x="112" y="295"/>
                    </a:cubicBezTo>
                    <a:cubicBezTo>
                      <a:pt x="112" y="295"/>
                      <a:pt x="114" y="296"/>
                      <a:pt x="115" y="296"/>
                    </a:cubicBezTo>
                    <a:cubicBezTo>
                      <a:pt x="116" y="296"/>
                      <a:pt x="119" y="298"/>
                      <a:pt x="121" y="298"/>
                    </a:cubicBezTo>
                    <a:cubicBezTo>
                      <a:pt x="122" y="298"/>
                      <a:pt x="124" y="299"/>
                      <a:pt x="127" y="299"/>
                    </a:cubicBezTo>
                    <a:cubicBezTo>
                      <a:pt x="131" y="304"/>
                      <a:pt x="137" y="305"/>
                      <a:pt x="142" y="309"/>
                    </a:cubicBezTo>
                    <a:cubicBezTo>
                      <a:pt x="144" y="311"/>
                      <a:pt x="148" y="311"/>
                      <a:pt x="150" y="312"/>
                    </a:cubicBezTo>
                    <a:cubicBezTo>
                      <a:pt x="151" y="312"/>
                      <a:pt x="151" y="314"/>
                      <a:pt x="152" y="314"/>
                    </a:cubicBezTo>
                    <a:cubicBezTo>
                      <a:pt x="155" y="317"/>
                      <a:pt x="157" y="317"/>
                      <a:pt x="158" y="318"/>
                    </a:cubicBezTo>
                    <a:lnTo>
                      <a:pt x="174" y="328"/>
                    </a:lnTo>
                    <a:cubicBezTo>
                      <a:pt x="184" y="337"/>
                      <a:pt x="193" y="341"/>
                      <a:pt x="200" y="348"/>
                    </a:cubicBezTo>
                    <a:cubicBezTo>
                      <a:pt x="201" y="353"/>
                      <a:pt x="206" y="354"/>
                      <a:pt x="207" y="355"/>
                    </a:cubicBezTo>
                    <a:cubicBezTo>
                      <a:pt x="208" y="360"/>
                      <a:pt x="213" y="361"/>
                      <a:pt x="214" y="363"/>
                    </a:cubicBezTo>
                    <a:cubicBezTo>
                      <a:pt x="219" y="367"/>
                      <a:pt x="223" y="370"/>
                      <a:pt x="227" y="376"/>
                    </a:cubicBezTo>
                    <a:cubicBezTo>
                      <a:pt x="236" y="384"/>
                      <a:pt x="244" y="393"/>
                      <a:pt x="252" y="404"/>
                    </a:cubicBezTo>
                    <a:cubicBezTo>
                      <a:pt x="256" y="410"/>
                      <a:pt x="259" y="413"/>
                      <a:pt x="263" y="419"/>
                    </a:cubicBezTo>
                    <a:cubicBezTo>
                      <a:pt x="266" y="422"/>
                      <a:pt x="270" y="427"/>
                      <a:pt x="273" y="433"/>
                    </a:cubicBezTo>
                    <a:cubicBezTo>
                      <a:pt x="277" y="439"/>
                      <a:pt x="280" y="446"/>
                      <a:pt x="285" y="450"/>
                    </a:cubicBezTo>
                    <a:cubicBezTo>
                      <a:pt x="288" y="456"/>
                      <a:pt x="290" y="460"/>
                      <a:pt x="293" y="466"/>
                    </a:cubicBezTo>
                    <a:cubicBezTo>
                      <a:pt x="323" y="518"/>
                      <a:pt x="348" y="571"/>
                      <a:pt x="352" y="636"/>
                    </a:cubicBezTo>
                    <a:lnTo>
                      <a:pt x="352" y="640"/>
                    </a:lnTo>
                    <a:cubicBezTo>
                      <a:pt x="357" y="702"/>
                      <a:pt x="344" y="774"/>
                      <a:pt x="293" y="804"/>
                    </a:cubicBezTo>
                    <a:lnTo>
                      <a:pt x="779" y="522"/>
                    </a:lnTo>
                    <a:cubicBezTo>
                      <a:pt x="830" y="495"/>
                      <a:pt x="844" y="423"/>
                      <a:pt x="835" y="357"/>
                    </a:cubicBezTo>
                    <a:lnTo>
                      <a:pt x="835" y="354"/>
                    </a:lnTo>
                    <a:cubicBezTo>
                      <a:pt x="831" y="289"/>
                      <a:pt x="805" y="235"/>
                      <a:pt x="776" y="183"/>
                    </a:cubicBezTo>
                    <a:cubicBezTo>
                      <a:pt x="753" y="141"/>
                      <a:pt x="726" y="102"/>
                      <a:pt x="689" y="69"/>
                    </a:cubicBezTo>
                    <a:cubicBezTo>
                      <a:pt x="680" y="61"/>
                      <a:pt x="670" y="53"/>
                      <a:pt x="660" y="46"/>
                    </a:cubicBezTo>
                    <a:cubicBezTo>
                      <a:pt x="656" y="45"/>
                      <a:pt x="653" y="41"/>
                      <a:pt x="648" y="39"/>
                    </a:cubicBezTo>
                    <a:cubicBezTo>
                      <a:pt x="627" y="25"/>
                      <a:pt x="602" y="15"/>
                      <a:pt x="579" y="7"/>
                    </a:cubicBezTo>
                    <a:cubicBezTo>
                      <a:pt x="565" y="3"/>
                      <a:pt x="550" y="1"/>
                      <a:pt x="5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"/>
              <p:cNvSpPr/>
              <p:nvPr/>
            </p:nvSpPr>
            <p:spPr>
              <a:xfrm>
                <a:off x="1109423" y="2679249"/>
                <a:ext cx="23763" cy="10946"/>
              </a:xfrm>
              <a:custGeom>
                <a:avLst/>
                <a:gdLst/>
                <a:ahLst/>
                <a:cxnLst/>
                <a:rect l="l" t="t" r="r" b="b"/>
                <a:pathLst>
                  <a:path w="762" h="351" extrusionOk="0">
                    <a:moveTo>
                      <a:pt x="646" y="0"/>
                    </a:moveTo>
                    <a:cubicBezTo>
                      <a:pt x="628" y="0"/>
                      <a:pt x="611" y="4"/>
                      <a:pt x="596" y="14"/>
                    </a:cubicBezTo>
                    <a:lnTo>
                      <a:pt x="110" y="295"/>
                    </a:lnTo>
                    <a:cubicBezTo>
                      <a:pt x="109" y="295"/>
                      <a:pt x="109" y="296"/>
                      <a:pt x="107" y="296"/>
                    </a:cubicBezTo>
                    <a:cubicBezTo>
                      <a:pt x="104" y="296"/>
                      <a:pt x="103" y="297"/>
                      <a:pt x="101" y="297"/>
                    </a:cubicBezTo>
                    <a:cubicBezTo>
                      <a:pt x="100" y="297"/>
                      <a:pt x="96" y="299"/>
                      <a:pt x="93" y="299"/>
                    </a:cubicBezTo>
                    <a:cubicBezTo>
                      <a:pt x="88" y="299"/>
                      <a:pt x="86" y="302"/>
                      <a:pt x="81" y="302"/>
                    </a:cubicBezTo>
                    <a:lnTo>
                      <a:pt x="80" y="302"/>
                    </a:lnTo>
                    <a:cubicBezTo>
                      <a:pt x="78" y="303"/>
                      <a:pt x="74" y="303"/>
                      <a:pt x="71" y="303"/>
                    </a:cubicBezTo>
                    <a:lnTo>
                      <a:pt x="38" y="303"/>
                    </a:lnTo>
                    <a:cubicBezTo>
                      <a:pt x="32" y="303"/>
                      <a:pt x="30" y="302"/>
                      <a:pt x="25" y="302"/>
                    </a:cubicBezTo>
                    <a:cubicBezTo>
                      <a:pt x="22" y="302"/>
                      <a:pt x="18" y="299"/>
                      <a:pt x="15" y="299"/>
                    </a:cubicBezTo>
                    <a:lnTo>
                      <a:pt x="14" y="299"/>
                    </a:lnTo>
                    <a:cubicBezTo>
                      <a:pt x="11" y="299"/>
                      <a:pt x="9" y="297"/>
                      <a:pt x="8" y="297"/>
                    </a:cubicBezTo>
                    <a:lnTo>
                      <a:pt x="7" y="297"/>
                    </a:lnTo>
                    <a:cubicBezTo>
                      <a:pt x="4" y="296"/>
                      <a:pt x="4" y="296"/>
                      <a:pt x="2" y="296"/>
                    </a:cubicBezTo>
                    <a:lnTo>
                      <a:pt x="1" y="296"/>
                    </a:lnTo>
                    <a:cubicBezTo>
                      <a:pt x="1" y="296"/>
                      <a:pt x="62" y="351"/>
                      <a:pt x="170" y="351"/>
                    </a:cubicBezTo>
                    <a:cubicBezTo>
                      <a:pt x="204" y="351"/>
                      <a:pt x="243" y="345"/>
                      <a:pt x="287" y="331"/>
                    </a:cubicBezTo>
                    <a:cubicBezTo>
                      <a:pt x="432" y="249"/>
                      <a:pt x="626" y="126"/>
                      <a:pt x="761" y="43"/>
                    </a:cubicBezTo>
                    <a:cubicBezTo>
                      <a:pt x="738" y="29"/>
                      <a:pt x="714" y="17"/>
                      <a:pt x="689" y="7"/>
                    </a:cubicBezTo>
                    <a:cubicBezTo>
                      <a:pt x="675" y="3"/>
                      <a:pt x="660" y="0"/>
                      <a:pt x="6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"/>
              <p:cNvSpPr/>
              <p:nvPr/>
            </p:nvSpPr>
            <p:spPr>
              <a:xfrm>
                <a:off x="1098259" y="2699020"/>
                <a:ext cx="13347" cy="804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58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1" y="65"/>
                      <a:pt x="15" y="138"/>
                      <a:pt x="65" y="168"/>
                    </a:cubicBezTo>
                    <a:cubicBezTo>
                      <a:pt x="97" y="187"/>
                      <a:pt x="130" y="203"/>
                      <a:pt x="165" y="215"/>
                    </a:cubicBezTo>
                    <a:cubicBezTo>
                      <a:pt x="199" y="228"/>
                      <a:pt x="237" y="237"/>
                      <a:pt x="272" y="244"/>
                    </a:cubicBezTo>
                    <a:cubicBezTo>
                      <a:pt x="310" y="251"/>
                      <a:pt x="349" y="254"/>
                      <a:pt x="386" y="257"/>
                    </a:cubicBezTo>
                    <a:lnTo>
                      <a:pt x="428" y="257"/>
                    </a:lnTo>
                    <a:cubicBezTo>
                      <a:pt x="385" y="251"/>
                      <a:pt x="324" y="237"/>
                      <a:pt x="248" y="195"/>
                    </a:cubicBezTo>
                    <a:cubicBezTo>
                      <a:pt x="197" y="169"/>
                      <a:pt x="18" y="1"/>
                      <a:pt x="7" y="1"/>
                    </a:cubicBezTo>
                    <a:close/>
                  </a:path>
                </a:pathLst>
              </a:custGeom>
              <a:solidFill>
                <a:srgbClr val="0077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"/>
              <p:cNvSpPr/>
              <p:nvPr/>
            </p:nvSpPr>
            <p:spPr>
              <a:xfrm>
                <a:off x="514425" y="1614365"/>
                <a:ext cx="123773" cy="227120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7283" extrusionOk="0">
                    <a:moveTo>
                      <a:pt x="3501" y="1"/>
                    </a:moveTo>
                    <a:cubicBezTo>
                      <a:pt x="0" y="6341"/>
                      <a:pt x="7" y="6742"/>
                      <a:pt x="269" y="6893"/>
                    </a:cubicBezTo>
                    <a:cubicBezTo>
                      <a:pt x="282" y="6900"/>
                      <a:pt x="296" y="6907"/>
                      <a:pt x="311" y="6914"/>
                    </a:cubicBezTo>
                    <a:cubicBezTo>
                      <a:pt x="605" y="7062"/>
                      <a:pt x="999" y="7259"/>
                      <a:pt x="1323" y="7281"/>
                    </a:cubicBezTo>
                    <a:cubicBezTo>
                      <a:pt x="1339" y="7282"/>
                      <a:pt x="1356" y="7282"/>
                      <a:pt x="1372" y="7282"/>
                    </a:cubicBezTo>
                    <a:cubicBezTo>
                      <a:pt x="1673" y="7282"/>
                      <a:pt x="1929" y="7087"/>
                      <a:pt x="2480" y="6017"/>
                    </a:cubicBezTo>
                    <a:cubicBezTo>
                      <a:pt x="3059" y="4889"/>
                      <a:pt x="3968" y="2790"/>
                      <a:pt x="3892" y="198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"/>
              <p:cNvSpPr/>
              <p:nvPr/>
            </p:nvSpPr>
            <p:spPr>
              <a:xfrm>
                <a:off x="499925" y="1606039"/>
                <a:ext cx="123586" cy="223253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7159" extrusionOk="0">
                    <a:moveTo>
                      <a:pt x="3501" y="0"/>
                    </a:moveTo>
                    <a:cubicBezTo>
                      <a:pt x="1" y="6340"/>
                      <a:pt x="8" y="6740"/>
                      <a:pt x="270" y="6892"/>
                    </a:cubicBezTo>
                    <a:cubicBezTo>
                      <a:pt x="425" y="6980"/>
                      <a:pt x="580" y="7070"/>
                      <a:pt x="732" y="7158"/>
                    </a:cubicBezTo>
                    <a:lnTo>
                      <a:pt x="732" y="7158"/>
                    </a:lnTo>
                    <a:cubicBezTo>
                      <a:pt x="469" y="7007"/>
                      <a:pt x="466" y="6600"/>
                      <a:pt x="3963" y="266"/>
                    </a:cubicBezTo>
                    <a:lnTo>
                      <a:pt x="3501" y="0"/>
                    </a:lnTo>
                    <a:close/>
                    <a:moveTo>
                      <a:pt x="732" y="7158"/>
                    </a:moveTo>
                    <a:cubicBezTo>
                      <a:pt x="732" y="7158"/>
                      <a:pt x="732" y="7158"/>
                      <a:pt x="732" y="7158"/>
                    </a:cubicBezTo>
                    <a:cubicBezTo>
                      <a:pt x="732" y="7158"/>
                      <a:pt x="732" y="7158"/>
                      <a:pt x="732" y="71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"/>
              <p:cNvSpPr/>
              <p:nvPr/>
            </p:nvSpPr>
            <p:spPr>
              <a:xfrm>
                <a:off x="639631" y="1557329"/>
                <a:ext cx="14909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4781" h="1633" extrusionOk="0">
                    <a:moveTo>
                      <a:pt x="2959" y="0"/>
                    </a:moveTo>
                    <a:cubicBezTo>
                      <a:pt x="2286" y="0"/>
                      <a:pt x="1393" y="191"/>
                      <a:pt x="243" y="820"/>
                    </a:cubicBezTo>
                    <a:lnTo>
                      <a:pt x="0" y="1289"/>
                    </a:lnTo>
                    <a:lnTo>
                      <a:pt x="633" y="1633"/>
                    </a:lnTo>
                    <a:lnTo>
                      <a:pt x="2959" y="1384"/>
                    </a:lnTo>
                    <a:lnTo>
                      <a:pt x="4781" y="575"/>
                    </a:lnTo>
                    <a:lnTo>
                      <a:pt x="4388" y="344"/>
                    </a:lnTo>
                    <a:cubicBezTo>
                      <a:pt x="4312" y="301"/>
                      <a:pt x="4224" y="258"/>
                      <a:pt x="4118" y="217"/>
                    </a:cubicBezTo>
                    <a:cubicBezTo>
                      <a:pt x="3845" y="107"/>
                      <a:pt x="3463" y="0"/>
                      <a:pt x="2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"/>
              <p:cNvSpPr/>
              <p:nvPr/>
            </p:nvSpPr>
            <p:spPr>
              <a:xfrm>
                <a:off x="644215" y="1565624"/>
                <a:ext cx="159885" cy="104064"/>
              </a:xfrm>
              <a:custGeom>
                <a:avLst/>
                <a:gdLst/>
                <a:ahLst/>
                <a:cxnLst/>
                <a:rect l="l" t="t" r="r" b="b"/>
                <a:pathLst>
                  <a:path w="5127" h="3337" extrusionOk="0">
                    <a:moveTo>
                      <a:pt x="3271" y="0"/>
                    </a:moveTo>
                    <a:cubicBezTo>
                      <a:pt x="2539" y="0"/>
                      <a:pt x="1546" y="226"/>
                      <a:pt x="247" y="999"/>
                    </a:cubicBezTo>
                    <a:cubicBezTo>
                      <a:pt x="249" y="1089"/>
                      <a:pt x="237" y="1183"/>
                      <a:pt x="219" y="1275"/>
                    </a:cubicBezTo>
                    <a:cubicBezTo>
                      <a:pt x="176" y="1495"/>
                      <a:pt x="98" y="1700"/>
                      <a:pt x="0" y="1891"/>
                    </a:cubicBezTo>
                    <a:cubicBezTo>
                      <a:pt x="2194" y="2995"/>
                      <a:pt x="3137" y="3337"/>
                      <a:pt x="3590" y="3337"/>
                    </a:cubicBezTo>
                    <a:cubicBezTo>
                      <a:pt x="3949" y="3337"/>
                      <a:pt x="4000" y="3122"/>
                      <a:pt x="4122" y="2901"/>
                    </a:cubicBezTo>
                    <a:cubicBezTo>
                      <a:pt x="4396" y="2402"/>
                      <a:pt x="4765" y="1735"/>
                      <a:pt x="4944" y="1257"/>
                    </a:cubicBezTo>
                    <a:cubicBezTo>
                      <a:pt x="5127" y="779"/>
                      <a:pt x="5118" y="491"/>
                      <a:pt x="4431" y="216"/>
                    </a:cubicBezTo>
                    <a:cubicBezTo>
                      <a:pt x="4158" y="107"/>
                      <a:pt x="3776" y="0"/>
                      <a:pt x="32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"/>
              <p:cNvSpPr/>
              <p:nvPr/>
            </p:nvSpPr>
            <p:spPr>
              <a:xfrm>
                <a:off x="596783" y="1378798"/>
                <a:ext cx="130665" cy="212838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6825" extrusionOk="0">
                    <a:moveTo>
                      <a:pt x="2522" y="1"/>
                    </a:moveTo>
                    <a:cubicBezTo>
                      <a:pt x="2222" y="1"/>
                      <a:pt x="1966" y="195"/>
                      <a:pt x="1415" y="1265"/>
                    </a:cubicBezTo>
                    <a:cubicBezTo>
                      <a:pt x="874" y="2314"/>
                      <a:pt x="49" y="4209"/>
                      <a:pt x="0" y="6560"/>
                    </a:cubicBezTo>
                    <a:lnTo>
                      <a:pt x="462" y="6824"/>
                    </a:lnTo>
                    <a:cubicBezTo>
                      <a:pt x="512" y="4474"/>
                      <a:pt x="1336" y="2580"/>
                      <a:pt x="1876" y="1531"/>
                    </a:cubicBezTo>
                    <a:cubicBezTo>
                      <a:pt x="2425" y="464"/>
                      <a:pt x="2682" y="267"/>
                      <a:pt x="2981" y="267"/>
                    </a:cubicBezTo>
                    <a:cubicBezTo>
                      <a:pt x="2999" y="267"/>
                      <a:pt x="3016" y="267"/>
                      <a:pt x="3034" y="269"/>
                    </a:cubicBezTo>
                    <a:cubicBezTo>
                      <a:pt x="3357" y="287"/>
                      <a:pt x="3751" y="486"/>
                      <a:pt x="4046" y="635"/>
                    </a:cubicBezTo>
                    <a:cubicBezTo>
                      <a:pt x="4092" y="658"/>
                      <a:pt x="4146" y="664"/>
                      <a:pt x="4189" y="683"/>
                    </a:cubicBezTo>
                    <a:cubicBezTo>
                      <a:pt x="4037" y="595"/>
                      <a:pt x="3781" y="478"/>
                      <a:pt x="3627" y="392"/>
                    </a:cubicBezTo>
                    <a:lnTo>
                      <a:pt x="3373" y="264"/>
                    </a:lnTo>
                    <a:cubicBezTo>
                      <a:pt x="3117" y="141"/>
                      <a:pt x="2824" y="18"/>
                      <a:pt x="2572" y="3"/>
                    </a:cubicBezTo>
                    <a:cubicBezTo>
                      <a:pt x="2555" y="2"/>
                      <a:pt x="2539" y="1"/>
                      <a:pt x="25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"/>
              <p:cNvSpPr/>
              <p:nvPr/>
            </p:nvSpPr>
            <p:spPr>
              <a:xfrm>
                <a:off x="594382" y="1577224"/>
                <a:ext cx="57692" cy="73908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370" extrusionOk="0">
                    <a:moveTo>
                      <a:pt x="1345" y="1"/>
                    </a:moveTo>
                    <a:cubicBezTo>
                      <a:pt x="1161" y="1"/>
                      <a:pt x="955" y="110"/>
                      <a:pt x="789" y="233"/>
                    </a:cubicBezTo>
                    <a:cubicBezTo>
                      <a:pt x="694" y="303"/>
                      <a:pt x="610" y="378"/>
                      <a:pt x="539" y="458"/>
                    </a:cubicBezTo>
                    <a:cubicBezTo>
                      <a:pt x="434" y="576"/>
                      <a:pt x="349" y="701"/>
                      <a:pt x="277" y="838"/>
                    </a:cubicBezTo>
                    <a:lnTo>
                      <a:pt x="265" y="859"/>
                    </a:lnTo>
                    <a:cubicBezTo>
                      <a:pt x="169" y="1048"/>
                      <a:pt x="93" y="1253"/>
                      <a:pt x="50" y="1469"/>
                    </a:cubicBezTo>
                    <a:cubicBezTo>
                      <a:pt x="14" y="1647"/>
                      <a:pt x="1" y="1834"/>
                      <a:pt x="66" y="2002"/>
                    </a:cubicBezTo>
                    <a:cubicBezTo>
                      <a:pt x="81" y="2043"/>
                      <a:pt x="100" y="2080"/>
                      <a:pt x="122" y="2116"/>
                    </a:cubicBezTo>
                    <a:cubicBezTo>
                      <a:pt x="166" y="2188"/>
                      <a:pt x="225" y="2253"/>
                      <a:pt x="293" y="2297"/>
                    </a:cubicBezTo>
                    <a:cubicBezTo>
                      <a:pt x="336" y="2326"/>
                      <a:pt x="380" y="2346"/>
                      <a:pt x="429" y="2359"/>
                    </a:cubicBezTo>
                    <a:cubicBezTo>
                      <a:pt x="460" y="2366"/>
                      <a:pt x="491" y="2369"/>
                      <a:pt x="523" y="2369"/>
                    </a:cubicBezTo>
                    <a:cubicBezTo>
                      <a:pt x="708" y="2369"/>
                      <a:pt x="915" y="2260"/>
                      <a:pt x="1081" y="2138"/>
                    </a:cubicBezTo>
                    <a:cubicBezTo>
                      <a:pt x="1175" y="2067"/>
                      <a:pt x="1257" y="1992"/>
                      <a:pt x="1329" y="1910"/>
                    </a:cubicBezTo>
                    <a:cubicBezTo>
                      <a:pt x="1436" y="1794"/>
                      <a:pt x="1520" y="1669"/>
                      <a:pt x="1592" y="1532"/>
                    </a:cubicBezTo>
                    <a:cubicBezTo>
                      <a:pt x="1594" y="1527"/>
                      <a:pt x="1598" y="1522"/>
                      <a:pt x="1600" y="1518"/>
                    </a:cubicBezTo>
                    <a:cubicBezTo>
                      <a:pt x="1699" y="1328"/>
                      <a:pt x="1775" y="1120"/>
                      <a:pt x="1818" y="901"/>
                    </a:cubicBezTo>
                    <a:cubicBezTo>
                      <a:pt x="1837" y="809"/>
                      <a:pt x="1850" y="716"/>
                      <a:pt x="1847" y="624"/>
                    </a:cubicBezTo>
                    <a:cubicBezTo>
                      <a:pt x="1845" y="537"/>
                      <a:pt x="1832" y="450"/>
                      <a:pt x="1802" y="368"/>
                    </a:cubicBezTo>
                    <a:cubicBezTo>
                      <a:pt x="1778" y="300"/>
                      <a:pt x="1739" y="238"/>
                      <a:pt x="1694" y="182"/>
                    </a:cubicBezTo>
                    <a:cubicBezTo>
                      <a:pt x="1656" y="133"/>
                      <a:pt x="1608" y="90"/>
                      <a:pt x="1556" y="60"/>
                    </a:cubicBezTo>
                    <a:cubicBezTo>
                      <a:pt x="1555" y="60"/>
                      <a:pt x="1552" y="59"/>
                      <a:pt x="1552" y="59"/>
                    </a:cubicBezTo>
                    <a:cubicBezTo>
                      <a:pt x="1516" y="37"/>
                      <a:pt x="1479" y="20"/>
                      <a:pt x="1440" y="11"/>
                    </a:cubicBezTo>
                    <a:cubicBezTo>
                      <a:pt x="1409" y="4"/>
                      <a:pt x="1378" y="1"/>
                      <a:pt x="1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"/>
              <p:cNvSpPr/>
              <p:nvPr/>
            </p:nvSpPr>
            <p:spPr>
              <a:xfrm>
                <a:off x="611128" y="1387031"/>
                <a:ext cx="123087" cy="204511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6558" extrusionOk="0">
                    <a:moveTo>
                      <a:pt x="2525" y="0"/>
                    </a:moveTo>
                    <a:cubicBezTo>
                      <a:pt x="2223" y="0"/>
                      <a:pt x="1967" y="192"/>
                      <a:pt x="1415" y="1265"/>
                    </a:cubicBezTo>
                    <a:cubicBezTo>
                      <a:pt x="874" y="2316"/>
                      <a:pt x="50" y="4207"/>
                      <a:pt x="0" y="6557"/>
                    </a:cubicBezTo>
                    <a:cubicBezTo>
                      <a:pt x="72" y="6478"/>
                      <a:pt x="155" y="6404"/>
                      <a:pt x="250" y="6332"/>
                    </a:cubicBezTo>
                    <a:cubicBezTo>
                      <a:pt x="415" y="6209"/>
                      <a:pt x="620" y="6099"/>
                      <a:pt x="804" y="6099"/>
                    </a:cubicBezTo>
                    <a:cubicBezTo>
                      <a:pt x="837" y="6099"/>
                      <a:pt x="869" y="6103"/>
                      <a:pt x="900" y="6110"/>
                    </a:cubicBezTo>
                    <a:cubicBezTo>
                      <a:pt x="940" y="6119"/>
                      <a:pt x="978" y="6136"/>
                      <a:pt x="1014" y="6158"/>
                    </a:cubicBezTo>
                    <a:cubicBezTo>
                      <a:pt x="1015" y="6158"/>
                      <a:pt x="1018" y="6159"/>
                      <a:pt x="1018" y="6159"/>
                    </a:cubicBezTo>
                    <a:cubicBezTo>
                      <a:pt x="3860" y="992"/>
                      <a:pt x="3947" y="519"/>
                      <a:pt x="3727" y="417"/>
                    </a:cubicBezTo>
                    <a:cubicBezTo>
                      <a:pt x="3685" y="397"/>
                      <a:pt x="3630" y="393"/>
                      <a:pt x="3583" y="368"/>
                    </a:cubicBezTo>
                    <a:cubicBezTo>
                      <a:pt x="3290" y="222"/>
                      <a:pt x="2896" y="23"/>
                      <a:pt x="2572" y="2"/>
                    </a:cubicBezTo>
                    <a:cubicBezTo>
                      <a:pt x="2556" y="1"/>
                      <a:pt x="2541" y="0"/>
                      <a:pt x="2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"/>
              <p:cNvSpPr/>
              <p:nvPr/>
            </p:nvSpPr>
            <p:spPr>
              <a:xfrm>
                <a:off x="455331" y="1567401"/>
                <a:ext cx="147349" cy="102131"/>
              </a:xfrm>
              <a:custGeom>
                <a:avLst/>
                <a:gdLst/>
                <a:ahLst/>
                <a:cxnLst/>
                <a:rect l="l" t="t" r="r" b="b"/>
                <a:pathLst>
                  <a:path w="4725" h="3275" extrusionOk="0">
                    <a:moveTo>
                      <a:pt x="1552" y="1"/>
                    </a:moveTo>
                    <a:cubicBezTo>
                      <a:pt x="1196" y="1"/>
                      <a:pt x="1098" y="179"/>
                      <a:pt x="985" y="385"/>
                    </a:cubicBezTo>
                    <a:cubicBezTo>
                      <a:pt x="710" y="887"/>
                      <a:pt x="344" y="1554"/>
                      <a:pt x="166" y="2031"/>
                    </a:cubicBezTo>
                    <a:cubicBezTo>
                      <a:pt x="19" y="2428"/>
                      <a:pt x="0" y="2696"/>
                      <a:pt x="396" y="2928"/>
                    </a:cubicBezTo>
                    <a:cubicBezTo>
                      <a:pt x="397" y="2930"/>
                      <a:pt x="401" y="2933"/>
                      <a:pt x="404" y="2934"/>
                    </a:cubicBezTo>
                    <a:cubicBezTo>
                      <a:pt x="482" y="2979"/>
                      <a:pt x="575" y="3022"/>
                      <a:pt x="685" y="3065"/>
                    </a:cubicBezTo>
                    <a:cubicBezTo>
                      <a:pt x="955" y="3171"/>
                      <a:pt x="1330" y="3274"/>
                      <a:pt x="1825" y="3274"/>
                    </a:cubicBezTo>
                    <a:cubicBezTo>
                      <a:pt x="2419" y="3274"/>
                      <a:pt x="3187" y="3125"/>
                      <a:pt x="4152" y="2654"/>
                    </a:cubicBezTo>
                    <a:cubicBezTo>
                      <a:pt x="4267" y="2598"/>
                      <a:pt x="4384" y="2537"/>
                      <a:pt x="4504" y="2473"/>
                    </a:cubicBezTo>
                    <a:cubicBezTo>
                      <a:pt x="4530" y="2460"/>
                      <a:pt x="4556" y="2445"/>
                      <a:pt x="4581" y="2431"/>
                    </a:cubicBezTo>
                    <a:cubicBezTo>
                      <a:pt x="4558" y="2395"/>
                      <a:pt x="4540" y="2356"/>
                      <a:pt x="4526" y="2317"/>
                    </a:cubicBezTo>
                    <a:cubicBezTo>
                      <a:pt x="4463" y="2149"/>
                      <a:pt x="4476" y="1962"/>
                      <a:pt x="4509" y="1784"/>
                    </a:cubicBezTo>
                    <a:cubicBezTo>
                      <a:pt x="4552" y="1568"/>
                      <a:pt x="4628" y="1361"/>
                      <a:pt x="4724" y="1174"/>
                    </a:cubicBezTo>
                    <a:cubicBezTo>
                      <a:pt x="2875" y="289"/>
                      <a:pt x="2005" y="1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"/>
              <p:cNvSpPr/>
              <p:nvPr/>
            </p:nvSpPr>
            <p:spPr>
              <a:xfrm>
                <a:off x="588301" y="1583305"/>
                <a:ext cx="22890" cy="20738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65" extrusionOk="0">
                    <a:moveTo>
                      <a:pt x="272" y="0"/>
                    </a:moveTo>
                    <a:cubicBezTo>
                      <a:pt x="171" y="112"/>
                      <a:pt x="91" y="238"/>
                      <a:pt x="18" y="364"/>
                    </a:cubicBezTo>
                    <a:cubicBezTo>
                      <a:pt x="12" y="374"/>
                      <a:pt x="6" y="384"/>
                      <a:pt x="0" y="393"/>
                    </a:cubicBezTo>
                    <a:lnTo>
                      <a:pt x="460" y="664"/>
                    </a:lnTo>
                    <a:lnTo>
                      <a:pt x="472" y="643"/>
                    </a:lnTo>
                    <a:cubicBezTo>
                      <a:pt x="545" y="508"/>
                      <a:pt x="629" y="381"/>
                      <a:pt x="734" y="263"/>
                    </a:cubicBezTo>
                    <a:lnTo>
                      <a:pt x="2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"/>
              <p:cNvSpPr/>
              <p:nvPr/>
            </p:nvSpPr>
            <p:spPr>
              <a:xfrm>
                <a:off x="440924" y="1559075"/>
                <a:ext cx="161757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5187" h="3197" extrusionOk="0">
                    <a:moveTo>
                      <a:pt x="1559" y="0"/>
                    </a:moveTo>
                    <a:cubicBezTo>
                      <a:pt x="1200" y="0"/>
                      <a:pt x="1101" y="181"/>
                      <a:pt x="987" y="389"/>
                    </a:cubicBezTo>
                    <a:cubicBezTo>
                      <a:pt x="712" y="889"/>
                      <a:pt x="346" y="1556"/>
                      <a:pt x="168" y="2035"/>
                    </a:cubicBezTo>
                    <a:cubicBezTo>
                      <a:pt x="18" y="2435"/>
                      <a:pt x="1" y="2704"/>
                      <a:pt x="406" y="2937"/>
                    </a:cubicBezTo>
                    <a:cubicBezTo>
                      <a:pt x="557" y="3023"/>
                      <a:pt x="707" y="3111"/>
                      <a:pt x="858" y="3197"/>
                    </a:cubicBezTo>
                    <a:cubicBezTo>
                      <a:pt x="461" y="2964"/>
                      <a:pt x="478" y="2698"/>
                      <a:pt x="628" y="2300"/>
                    </a:cubicBezTo>
                    <a:cubicBezTo>
                      <a:pt x="806" y="1822"/>
                      <a:pt x="1172" y="1155"/>
                      <a:pt x="1447" y="655"/>
                    </a:cubicBezTo>
                    <a:cubicBezTo>
                      <a:pt x="1561" y="447"/>
                      <a:pt x="1659" y="268"/>
                      <a:pt x="2016" y="268"/>
                    </a:cubicBezTo>
                    <a:cubicBezTo>
                      <a:pt x="2469" y="268"/>
                      <a:pt x="3338" y="557"/>
                      <a:pt x="5186" y="1441"/>
                    </a:cubicBezTo>
                    <a:lnTo>
                      <a:pt x="4728" y="1173"/>
                    </a:lnTo>
                    <a:cubicBezTo>
                      <a:pt x="2883" y="288"/>
                      <a:pt x="2013" y="0"/>
                      <a:pt x="15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"/>
              <p:cNvSpPr/>
              <p:nvPr/>
            </p:nvSpPr>
            <p:spPr>
              <a:xfrm>
                <a:off x="604174" y="1589729"/>
                <a:ext cx="145540" cy="113888"/>
              </a:xfrm>
              <a:custGeom>
                <a:avLst/>
                <a:gdLst/>
                <a:ahLst/>
                <a:cxnLst/>
                <a:rect l="l" t="t" r="r" b="b"/>
                <a:pathLst>
                  <a:path w="4667" h="3652" extrusionOk="0">
                    <a:moveTo>
                      <a:pt x="925" y="1"/>
                    </a:moveTo>
                    <a:cubicBezTo>
                      <a:pt x="800" y="1"/>
                      <a:pt x="663" y="62"/>
                      <a:pt x="552" y="139"/>
                    </a:cubicBezTo>
                    <a:cubicBezTo>
                      <a:pt x="390" y="250"/>
                      <a:pt x="285" y="395"/>
                      <a:pt x="194" y="550"/>
                    </a:cubicBezTo>
                    <a:cubicBezTo>
                      <a:pt x="105" y="704"/>
                      <a:pt x="33" y="870"/>
                      <a:pt x="16" y="1067"/>
                    </a:cubicBezTo>
                    <a:cubicBezTo>
                      <a:pt x="0" y="1261"/>
                      <a:pt x="41" y="1484"/>
                      <a:pt x="194" y="1573"/>
                    </a:cubicBezTo>
                    <a:cubicBezTo>
                      <a:pt x="1395" y="2267"/>
                      <a:pt x="2595" y="2959"/>
                      <a:pt x="3796" y="3652"/>
                    </a:cubicBezTo>
                    <a:lnTo>
                      <a:pt x="3797" y="3649"/>
                    </a:lnTo>
                    <a:cubicBezTo>
                      <a:pt x="3745" y="3616"/>
                      <a:pt x="3701" y="3570"/>
                      <a:pt x="3671" y="3515"/>
                    </a:cubicBezTo>
                    <a:cubicBezTo>
                      <a:pt x="3609" y="3407"/>
                      <a:pt x="3606" y="3276"/>
                      <a:pt x="3620" y="3153"/>
                    </a:cubicBezTo>
                    <a:cubicBezTo>
                      <a:pt x="3639" y="2996"/>
                      <a:pt x="3685" y="2851"/>
                      <a:pt x="3753" y="2713"/>
                    </a:cubicBezTo>
                    <a:cubicBezTo>
                      <a:pt x="3823" y="2573"/>
                      <a:pt x="3914" y="2444"/>
                      <a:pt x="4021" y="2335"/>
                    </a:cubicBezTo>
                    <a:cubicBezTo>
                      <a:pt x="4109" y="2247"/>
                      <a:pt x="4205" y="2171"/>
                      <a:pt x="4322" y="2123"/>
                    </a:cubicBezTo>
                    <a:cubicBezTo>
                      <a:pt x="4384" y="2097"/>
                      <a:pt x="4452" y="2077"/>
                      <a:pt x="4518" y="2077"/>
                    </a:cubicBezTo>
                    <a:cubicBezTo>
                      <a:pt x="4544" y="2077"/>
                      <a:pt x="4569" y="2081"/>
                      <a:pt x="4594" y="2087"/>
                    </a:cubicBezTo>
                    <a:cubicBezTo>
                      <a:pt x="4620" y="2092"/>
                      <a:pt x="4643" y="2103"/>
                      <a:pt x="4666" y="2116"/>
                    </a:cubicBezTo>
                    <a:lnTo>
                      <a:pt x="4667" y="2112"/>
                    </a:lnTo>
                    <a:cubicBezTo>
                      <a:pt x="3472" y="1420"/>
                      <a:pt x="2276" y="730"/>
                      <a:pt x="1080" y="40"/>
                    </a:cubicBezTo>
                    <a:cubicBezTo>
                      <a:pt x="1033" y="13"/>
                      <a:pt x="980" y="1"/>
                      <a:pt x="9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"/>
              <p:cNvSpPr/>
              <p:nvPr/>
            </p:nvSpPr>
            <p:spPr>
              <a:xfrm>
                <a:off x="896933" y="2011716"/>
                <a:ext cx="16622" cy="384386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2326" extrusionOk="0">
                    <a:moveTo>
                      <a:pt x="0" y="1"/>
                    </a:moveTo>
                    <a:lnTo>
                      <a:pt x="0" y="12160"/>
                    </a:lnTo>
                    <a:lnTo>
                      <a:pt x="0" y="12170"/>
                    </a:lnTo>
                    <a:cubicBezTo>
                      <a:pt x="0" y="12189"/>
                      <a:pt x="9" y="12211"/>
                      <a:pt x="16" y="12224"/>
                    </a:cubicBezTo>
                    <a:cubicBezTo>
                      <a:pt x="35" y="12257"/>
                      <a:pt x="71" y="12278"/>
                      <a:pt x="105" y="12293"/>
                    </a:cubicBezTo>
                    <a:cubicBezTo>
                      <a:pt x="150" y="12311"/>
                      <a:pt x="194" y="12321"/>
                      <a:pt x="239" y="12324"/>
                    </a:cubicBezTo>
                    <a:cubicBezTo>
                      <a:pt x="249" y="12325"/>
                      <a:pt x="259" y="12325"/>
                      <a:pt x="269" y="12325"/>
                    </a:cubicBezTo>
                    <a:cubicBezTo>
                      <a:pt x="313" y="12325"/>
                      <a:pt x="356" y="12318"/>
                      <a:pt x="403" y="12303"/>
                    </a:cubicBezTo>
                    <a:cubicBezTo>
                      <a:pt x="449" y="12288"/>
                      <a:pt x="501" y="12264"/>
                      <a:pt x="519" y="12224"/>
                    </a:cubicBezTo>
                    <a:cubicBezTo>
                      <a:pt x="526" y="12211"/>
                      <a:pt x="532" y="12188"/>
                      <a:pt x="532" y="12172"/>
                    </a:cubicBezTo>
                    <a:lnTo>
                      <a:pt x="5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"/>
              <p:cNvSpPr/>
              <p:nvPr/>
            </p:nvSpPr>
            <p:spPr>
              <a:xfrm>
                <a:off x="1078956" y="2431614"/>
                <a:ext cx="49522" cy="62089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991" extrusionOk="0">
                    <a:moveTo>
                      <a:pt x="1198" y="1"/>
                    </a:moveTo>
                    <a:cubicBezTo>
                      <a:pt x="1084" y="1"/>
                      <a:pt x="961" y="45"/>
                      <a:pt x="866" y="100"/>
                    </a:cubicBezTo>
                    <a:lnTo>
                      <a:pt x="722" y="182"/>
                    </a:lnTo>
                    <a:cubicBezTo>
                      <a:pt x="614" y="245"/>
                      <a:pt x="519" y="323"/>
                      <a:pt x="433" y="418"/>
                    </a:cubicBezTo>
                    <a:cubicBezTo>
                      <a:pt x="263" y="609"/>
                      <a:pt x="138" y="824"/>
                      <a:pt x="59" y="1066"/>
                    </a:cubicBezTo>
                    <a:cubicBezTo>
                      <a:pt x="20" y="1188"/>
                      <a:pt x="0" y="1310"/>
                      <a:pt x="0" y="1435"/>
                    </a:cubicBezTo>
                    <a:lnTo>
                      <a:pt x="0" y="1990"/>
                    </a:lnTo>
                    <a:lnTo>
                      <a:pt x="1587" y="1073"/>
                    </a:lnTo>
                    <a:lnTo>
                      <a:pt x="1587" y="518"/>
                    </a:lnTo>
                    <a:cubicBezTo>
                      <a:pt x="1587" y="431"/>
                      <a:pt x="1576" y="340"/>
                      <a:pt x="1544" y="252"/>
                    </a:cubicBezTo>
                    <a:cubicBezTo>
                      <a:pt x="1510" y="169"/>
                      <a:pt x="1452" y="94"/>
                      <a:pt x="1377" y="47"/>
                    </a:cubicBezTo>
                    <a:lnTo>
                      <a:pt x="1375" y="47"/>
                    </a:lnTo>
                    <a:cubicBezTo>
                      <a:pt x="1369" y="45"/>
                      <a:pt x="1364" y="42"/>
                      <a:pt x="1359" y="38"/>
                    </a:cubicBezTo>
                    <a:cubicBezTo>
                      <a:pt x="1341" y="29"/>
                      <a:pt x="1321" y="21"/>
                      <a:pt x="1301" y="15"/>
                    </a:cubicBezTo>
                    <a:cubicBezTo>
                      <a:pt x="1268" y="5"/>
                      <a:pt x="1234" y="1"/>
                      <a:pt x="11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"/>
              <p:cNvSpPr/>
              <p:nvPr/>
            </p:nvSpPr>
            <p:spPr>
              <a:xfrm>
                <a:off x="1121273" y="2432923"/>
                <a:ext cx="530" cy="281"/>
              </a:xfrm>
              <a:custGeom>
                <a:avLst/>
                <a:gdLst/>
                <a:ahLst/>
                <a:cxnLst/>
                <a:rect l="l" t="t" r="r" b="b"/>
                <a:pathLst>
                  <a:path w="17" h="9" extrusionOk="0">
                    <a:moveTo>
                      <a:pt x="16" y="9"/>
                    </a:moveTo>
                    <a:cubicBezTo>
                      <a:pt x="10" y="6"/>
                      <a:pt x="6" y="2"/>
                      <a:pt x="0" y="0"/>
                    </a:cubicBezTo>
                    <a:cubicBezTo>
                      <a:pt x="6" y="2"/>
                      <a:pt x="10" y="6"/>
                      <a:pt x="16" y="9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"/>
              <p:cNvSpPr/>
              <p:nvPr/>
            </p:nvSpPr>
            <p:spPr>
              <a:xfrm>
                <a:off x="1068229" y="2425564"/>
                <a:ext cx="53077" cy="68233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2188" extrusionOk="0">
                    <a:moveTo>
                      <a:pt x="1198" y="0"/>
                    </a:moveTo>
                    <a:cubicBezTo>
                      <a:pt x="1084" y="0"/>
                      <a:pt x="961" y="45"/>
                      <a:pt x="867" y="100"/>
                    </a:cubicBezTo>
                    <a:lnTo>
                      <a:pt x="724" y="182"/>
                    </a:lnTo>
                    <a:cubicBezTo>
                      <a:pt x="616" y="245"/>
                      <a:pt x="518" y="323"/>
                      <a:pt x="435" y="417"/>
                    </a:cubicBezTo>
                    <a:cubicBezTo>
                      <a:pt x="264" y="609"/>
                      <a:pt x="140" y="824"/>
                      <a:pt x="61" y="1066"/>
                    </a:cubicBezTo>
                    <a:cubicBezTo>
                      <a:pt x="21" y="1188"/>
                      <a:pt x="1" y="1310"/>
                      <a:pt x="1" y="1435"/>
                    </a:cubicBezTo>
                    <a:lnTo>
                      <a:pt x="1" y="1990"/>
                    </a:lnTo>
                    <a:lnTo>
                      <a:pt x="343" y="2187"/>
                    </a:lnTo>
                    <a:lnTo>
                      <a:pt x="343" y="1632"/>
                    </a:lnTo>
                    <a:cubicBezTo>
                      <a:pt x="343" y="1509"/>
                      <a:pt x="363" y="1385"/>
                      <a:pt x="402" y="1264"/>
                    </a:cubicBezTo>
                    <a:cubicBezTo>
                      <a:pt x="481" y="1021"/>
                      <a:pt x="604" y="804"/>
                      <a:pt x="775" y="616"/>
                    </a:cubicBezTo>
                    <a:cubicBezTo>
                      <a:pt x="862" y="520"/>
                      <a:pt x="957" y="440"/>
                      <a:pt x="1064" y="380"/>
                    </a:cubicBezTo>
                    <a:lnTo>
                      <a:pt x="1208" y="297"/>
                    </a:lnTo>
                    <a:cubicBezTo>
                      <a:pt x="1303" y="242"/>
                      <a:pt x="1427" y="198"/>
                      <a:pt x="1541" y="198"/>
                    </a:cubicBezTo>
                    <a:cubicBezTo>
                      <a:pt x="1577" y="198"/>
                      <a:pt x="1611" y="202"/>
                      <a:pt x="1644" y="212"/>
                    </a:cubicBezTo>
                    <a:cubicBezTo>
                      <a:pt x="1664" y="218"/>
                      <a:pt x="1683" y="228"/>
                      <a:pt x="1701" y="236"/>
                    </a:cubicBezTo>
                    <a:cubicBezTo>
                      <a:pt x="1593" y="173"/>
                      <a:pt x="1486" y="110"/>
                      <a:pt x="1378" y="49"/>
                    </a:cubicBezTo>
                    <a:lnTo>
                      <a:pt x="1340" y="29"/>
                    </a:lnTo>
                    <a:cubicBezTo>
                      <a:pt x="1328" y="24"/>
                      <a:pt x="1315" y="18"/>
                      <a:pt x="1302" y="15"/>
                    </a:cubicBezTo>
                    <a:cubicBezTo>
                      <a:pt x="1269" y="5"/>
                      <a:pt x="1234" y="0"/>
                      <a:pt x="11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"/>
              <p:cNvSpPr/>
              <p:nvPr/>
            </p:nvSpPr>
            <p:spPr>
              <a:xfrm>
                <a:off x="1080702" y="2431239"/>
                <a:ext cx="38857" cy="33617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078" extrusionOk="0">
                    <a:moveTo>
                      <a:pt x="1105" y="0"/>
                    </a:moveTo>
                    <a:cubicBezTo>
                      <a:pt x="1004" y="0"/>
                      <a:pt x="901" y="35"/>
                      <a:pt x="810" y="79"/>
                    </a:cubicBezTo>
                    <a:cubicBezTo>
                      <a:pt x="685" y="151"/>
                      <a:pt x="552" y="221"/>
                      <a:pt x="446" y="329"/>
                    </a:cubicBezTo>
                    <a:cubicBezTo>
                      <a:pt x="233" y="536"/>
                      <a:pt x="82" y="798"/>
                      <a:pt x="0" y="1078"/>
                    </a:cubicBezTo>
                    <a:lnTo>
                      <a:pt x="7" y="1078"/>
                    </a:lnTo>
                    <a:cubicBezTo>
                      <a:pt x="104" y="805"/>
                      <a:pt x="266" y="553"/>
                      <a:pt x="478" y="362"/>
                    </a:cubicBezTo>
                    <a:cubicBezTo>
                      <a:pt x="584" y="266"/>
                      <a:pt x="713" y="204"/>
                      <a:pt x="840" y="129"/>
                    </a:cubicBezTo>
                    <a:cubicBezTo>
                      <a:pt x="940" y="72"/>
                      <a:pt x="1056" y="26"/>
                      <a:pt x="1177" y="26"/>
                    </a:cubicBezTo>
                    <a:cubicBezTo>
                      <a:pt x="1199" y="26"/>
                      <a:pt x="1221" y="28"/>
                      <a:pt x="1244" y="31"/>
                    </a:cubicBezTo>
                    <a:lnTo>
                      <a:pt x="1245" y="26"/>
                    </a:lnTo>
                    <a:cubicBezTo>
                      <a:pt x="1200" y="8"/>
                      <a:pt x="1153" y="0"/>
                      <a:pt x="1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"/>
              <p:cNvSpPr/>
              <p:nvPr/>
            </p:nvSpPr>
            <p:spPr>
              <a:xfrm>
                <a:off x="1788151" y="2215475"/>
                <a:ext cx="202734" cy="259334"/>
              </a:xfrm>
              <a:custGeom>
                <a:avLst/>
                <a:gdLst/>
                <a:ahLst/>
                <a:cxnLst/>
                <a:rect l="l" t="t" r="r" b="b"/>
                <a:pathLst>
                  <a:path w="6501" h="8316" extrusionOk="0">
                    <a:moveTo>
                      <a:pt x="5356" y="3217"/>
                    </a:moveTo>
                    <a:cubicBezTo>
                      <a:pt x="5455" y="3217"/>
                      <a:pt x="5548" y="3234"/>
                      <a:pt x="5632" y="3267"/>
                    </a:cubicBezTo>
                    <a:cubicBezTo>
                      <a:pt x="5786" y="3329"/>
                      <a:pt x="5911" y="3447"/>
                      <a:pt x="5996" y="3609"/>
                    </a:cubicBezTo>
                    <a:cubicBezTo>
                      <a:pt x="6080" y="3770"/>
                      <a:pt x="6125" y="3982"/>
                      <a:pt x="6125" y="4213"/>
                    </a:cubicBezTo>
                    <a:cubicBezTo>
                      <a:pt x="6125" y="4443"/>
                      <a:pt x="6080" y="4708"/>
                      <a:pt x="5996" y="4968"/>
                    </a:cubicBezTo>
                    <a:cubicBezTo>
                      <a:pt x="5912" y="5227"/>
                      <a:pt x="5786" y="5494"/>
                      <a:pt x="5632" y="5731"/>
                    </a:cubicBezTo>
                    <a:cubicBezTo>
                      <a:pt x="5479" y="5968"/>
                      <a:pt x="5294" y="6190"/>
                      <a:pt x="5103" y="6362"/>
                    </a:cubicBezTo>
                    <a:cubicBezTo>
                      <a:pt x="4975" y="6474"/>
                      <a:pt x="4841" y="6572"/>
                      <a:pt x="4710" y="6646"/>
                    </a:cubicBezTo>
                    <a:cubicBezTo>
                      <a:pt x="4580" y="6719"/>
                      <a:pt x="4446" y="6774"/>
                      <a:pt x="4321" y="6801"/>
                    </a:cubicBezTo>
                    <a:cubicBezTo>
                      <a:pt x="4248" y="6816"/>
                      <a:pt x="4176" y="6824"/>
                      <a:pt x="4107" y="6824"/>
                    </a:cubicBezTo>
                    <a:cubicBezTo>
                      <a:pt x="4057" y="6824"/>
                      <a:pt x="4009" y="6819"/>
                      <a:pt x="3963" y="6811"/>
                    </a:cubicBezTo>
                    <a:cubicBezTo>
                      <a:pt x="3853" y="6789"/>
                      <a:pt x="3753" y="6745"/>
                      <a:pt x="3668" y="6679"/>
                    </a:cubicBezTo>
                    <a:cubicBezTo>
                      <a:pt x="3582" y="6610"/>
                      <a:pt x="3511" y="6520"/>
                      <a:pt x="3458" y="6413"/>
                    </a:cubicBezTo>
                    <a:cubicBezTo>
                      <a:pt x="3403" y="6305"/>
                      <a:pt x="3368" y="6175"/>
                      <a:pt x="3350" y="6035"/>
                    </a:cubicBezTo>
                    <a:cubicBezTo>
                      <a:pt x="3332" y="5895"/>
                      <a:pt x="3334" y="5738"/>
                      <a:pt x="3353" y="5577"/>
                    </a:cubicBezTo>
                    <a:cubicBezTo>
                      <a:pt x="3373" y="5415"/>
                      <a:pt x="3411" y="5244"/>
                      <a:pt x="3467" y="5074"/>
                    </a:cubicBezTo>
                    <a:cubicBezTo>
                      <a:pt x="3523" y="4905"/>
                      <a:pt x="3596" y="4732"/>
                      <a:pt x="3682" y="4567"/>
                    </a:cubicBezTo>
                    <a:cubicBezTo>
                      <a:pt x="3770" y="4401"/>
                      <a:pt x="3871" y="4242"/>
                      <a:pt x="3983" y="4097"/>
                    </a:cubicBezTo>
                    <a:cubicBezTo>
                      <a:pt x="4094" y="3950"/>
                      <a:pt x="4216" y="3813"/>
                      <a:pt x="4342" y="3698"/>
                    </a:cubicBezTo>
                    <a:cubicBezTo>
                      <a:pt x="4427" y="3622"/>
                      <a:pt x="4513" y="3552"/>
                      <a:pt x="4600" y="3493"/>
                    </a:cubicBezTo>
                    <a:cubicBezTo>
                      <a:pt x="4643" y="3463"/>
                      <a:pt x="4683" y="3437"/>
                      <a:pt x="4726" y="3411"/>
                    </a:cubicBezTo>
                    <a:cubicBezTo>
                      <a:pt x="4853" y="3338"/>
                      <a:pt x="4981" y="3284"/>
                      <a:pt x="5103" y="3251"/>
                    </a:cubicBezTo>
                    <a:cubicBezTo>
                      <a:pt x="5189" y="3229"/>
                      <a:pt x="5274" y="3217"/>
                      <a:pt x="5356" y="3217"/>
                    </a:cubicBezTo>
                    <a:close/>
                    <a:moveTo>
                      <a:pt x="4654" y="1"/>
                    </a:moveTo>
                    <a:cubicBezTo>
                      <a:pt x="4619" y="1"/>
                      <a:pt x="4583" y="1"/>
                      <a:pt x="4546" y="4"/>
                    </a:cubicBezTo>
                    <a:cubicBezTo>
                      <a:pt x="4446" y="9"/>
                      <a:pt x="4344" y="22"/>
                      <a:pt x="4243" y="41"/>
                    </a:cubicBezTo>
                    <a:cubicBezTo>
                      <a:pt x="4141" y="61"/>
                      <a:pt x="4040" y="87"/>
                      <a:pt x="3934" y="120"/>
                    </a:cubicBezTo>
                    <a:cubicBezTo>
                      <a:pt x="3826" y="153"/>
                      <a:pt x="3724" y="192"/>
                      <a:pt x="3616" y="239"/>
                    </a:cubicBezTo>
                    <a:cubicBezTo>
                      <a:pt x="3483" y="297"/>
                      <a:pt x="3357" y="362"/>
                      <a:pt x="3222" y="439"/>
                    </a:cubicBezTo>
                    <a:cubicBezTo>
                      <a:pt x="3061" y="533"/>
                      <a:pt x="2886" y="648"/>
                      <a:pt x="2728" y="767"/>
                    </a:cubicBezTo>
                    <a:cubicBezTo>
                      <a:pt x="2570" y="888"/>
                      <a:pt x="2401" y="1030"/>
                      <a:pt x="2249" y="1175"/>
                    </a:cubicBezTo>
                    <a:cubicBezTo>
                      <a:pt x="2094" y="1320"/>
                      <a:pt x="1936" y="1484"/>
                      <a:pt x="1792" y="1651"/>
                    </a:cubicBezTo>
                    <a:cubicBezTo>
                      <a:pt x="1648" y="1816"/>
                      <a:pt x="1504" y="2000"/>
                      <a:pt x="1372" y="2183"/>
                    </a:cubicBezTo>
                    <a:cubicBezTo>
                      <a:pt x="1106" y="2553"/>
                      <a:pt x="866" y="2955"/>
                      <a:pt x="669" y="3366"/>
                    </a:cubicBezTo>
                    <a:cubicBezTo>
                      <a:pt x="570" y="3573"/>
                      <a:pt x="482" y="3779"/>
                      <a:pt x="403" y="3990"/>
                    </a:cubicBezTo>
                    <a:cubicBezTo>
                      <a:pt x="324" y="4202"/>
                      <a:pt x="259" y="4404"/>
                      <a:pt x="202" y="4616"/>
                    </a:cubicBezTo>
                    <a:cubicBezTo>
                      <a:pt x="144" y="4825"/>
                      <a:pt x="101" y="5024"/>
                      <a:pt x="68" y="5228"/>
                    </a:cubicBezTo>
                    <a:cubicBezTo>
                      <a:pt x="36" y="5435"/>
                      <a:pt x="16" y="5622"/>
                      <a:pt x="8" y="5816"/>
                    </a:cubicBezTo>
                    <a:cubicBezTo>
                      <a:pt x="1" y="5945"/>
                      <a:pt x="1" y="6066"/>
                      <a:pt x="6" y="6190"/>
                    </a:cubicBezTo>
                    <a:cubicBezTo>
                      <a:pt x="11" y="6312"/>
                      <a:pt x="22" y="6436"/>
                      <a:pt x="38" y="6549"/>
                    </a:cubicBezTo>
                    <a:cubicBezTo>
                      <a:pt x="54" y="6661"/>
                      <a:pt x="75" y="6776"/>
                      <a:pt x="103" y="6881"/>
                    </a:cubicBezTo>
                    <a:cubicBezTo>
                      <a:pt x="130" y="6988"/>
                      <a:pt x="162" y="7088"/>
                      <a:pt x="200" y="7185"/>
                    </a:cubicBezTo>
                    <a:cubicBezTo>
                      <a:pt x="239" y="7282"/>
                      <a:pt x="282" y="7376"/>
                      <a:pt x="330" y="7459"/>
                    </a:cubicBezTo>
                    <a:cubicBezTo>
                      <a:pt x="425" y="7629"/>
                      <a:pt x="541" y="7778"/>
                      <a:pt x="672" y="7901"/>
                    </a:cubicBezTo>
                    <a:cubicBezTo>
                      <a:pt x="870" y="8083"/>
                      <a:pt x="1110" y="8210"/>
                      <a:pt x="1375" y="8270"/>
                    </a:cubicBezTo>
                    <a:cubicBezTo>
                      <a:pt x="1463" y="8292"/>
                      <a:pt x="1553" y="8305"/>
                      <a:pt x="1648" y="8312"/>
                    </a:cubicBezTo>
                    <a:cubicBezTo>
                      <a:pt x="1693" y="8315"/>
                      <a:pt x="1738" y="8316"/>
                      <a:pt x="1784" y="8316"/>
                    </a:cubicBezTo>
                    <a:cubicBezTo>
                      <a:pt x="1835" y="8316"/>
                      <a:pt x="1887" y="8314"/>
                      <a:pt x="1939" y="8310"/>
                    </a:cubicBezTo>
                    <a:cubicBezTo>
                      <a:pt x="2038" y="8303"/>
                      <a:pt x="2137" y="8289"/>
                      <a:pt x="2242" y="8267"/>
                    </a:cubicBezTo>
                    <a:cubicBezTo>
                      <a:pt x="2345" y="8246"/>
                      <a:pt x="2447" y="8218"/>
                      <a:pt x="2554" y="8182"/>
                    </a:cubicBezTo>
                    <a:cubicBezTo>
                      <a:pt x="2594" y="8169"/>
                      <a:pt x="2633" y="8155"/>
                      <a:pt x="2673" y="8141"/>
                    </a:cubicBezTo>
                    <a:cubicBezTo>
                      <a:pt x="2676" y="8141"/>
                      <a:pt x="2680" y="8139"/>
                      <a:pt x="2683" y="8138"/>
                    </a:cubicBezTo>
                    <a:cubicBezTo>
                      <a:pt x="2721" y="8123"/>
                      <a:pt x="2759" y="8108"/>
                      <a:pt x="2797" y="8093"/>
                    </a:cubicBezTo>
                    <a:cubicBezTo>
                      <a:pt x="2945" y="8031"/>
                      <a:pt x="3102" y="7965"/>
                      <a:pt x="3248" y="7895"/>
                    </a:cubicBezTo>
                    <a:cubicBezTo>
                      <a:pt x="3393" y="7824"/>
                      <a:pt x="3546" y="7745"/>
                      <a:pt x="3688" y="7665"/>
                    </a:cubicBezTo>
                    <a:cubicBezTo>
                      <a:pt x="3828" y="7586"/>
                      <a:pt x="3974" y="7498"/>
                      <a:pt x="4108" y="7406"/>
                    </a:cubicBezTo>
                    <a:cubicBezTo>
                      <a:pt x="4243" y="7317"/>
                      <a:pt x="4381" y="7216"/>
                      <a:pt x="4509" y="7113"/>
                    </a:cubicBezTo>
                    <a:cubicBezTo>
                      <a:pt x="4637" y="7012"/>
                      <a:pt x="4766" y="6900"/>
                      <a:pt x="4884" y="6786"/>
                    </a:cubicBezTo>
                    <a:cubicBezTo>
                      <a:pt x="5004" y="6673"/>
                      <a:pt x="5122" y="6549"/>
                      <a:pt x="5229" y="6426"/>
                    </a:cubicBezTo>
                    <a:cubicBezTo>
                      <a:pt x="5436" y="6188"/>
                      <a:pt x="5629" y="5920"/>
                      <a:pt x="5787" y="5646"/>
                    </a:cubicBezTo>
                    <a:cubicBezTo>
                      <a:pt x="5947" y="5370"/>
                      <a:pt x="6076" y="5086"/>
                      <a:pt x="6183" y="4787"/>
                    </a:cubicBezTo>
                    <a:cubicBezTo>
                      <a:pt x="6290" y="4479"/>
                      <a:pt x="6364" y="4186"/>
                      <a:pt x="6415" y="3868"/>
                    </a:cubicBezTo>
                    <a:cubicBezTo>
                      <a:pt x="6470" y="3546"/>
                      <a:pt x="6493" y="3246"/>
                      <a:pt x="6497" y="2926"/>
                    </a:cubicBezTo>
                    <a:cubicBezTo>
                      <a:pt x="6500" y="2604"/>
                      <a:pt x="6483" y="2318"/>
                      <a:pt x="6444" y="2005"/>
                    </a:cubicBezTo>
                    <a:cubicBezTo>
                      <a:pt x="6431" y="1898"/>
                      <a:pt x="6418" y="1793"/>
                      <a:pt x="6401" y="1691"/>
                    </a:cubicBezTo>
                    <a:cubicBezTo>
                      <a:pt x="6390" y="1617"/>
                      <a:pt x="6375" y="1545"/>
                      <a:pt x="6352" y="1477"/>
                    </a:cubicBezTo>
                    <a:cubicBezTo>
                      <a:pt x="6328" y="1371"/>
                      <a:pt x="6298" y="1269"/>
                      <a:pt x="6262" y="1170"/>
                    </a:cubicBezTo>
                    <a:cubicBezTo>
                      <a:pt x="6226" y="1072"/>
                      <a:pt x="6184" y="978"/>
                      <a:pt x="6136" y="892"/>
                    </a:cubicBezTo>
                    <a:cubicBezTo>
                      <a:pt x="6046" y="720"/>
                      <a:pt x="5931" y="564"/>
                      <a:pt x="5802" y="441"/>
                    </a:cubicBezTo>
                    <a:cubicBezTo>
                      <a:pt x="5605" y="252"/>
                      <a:pt x="5372" y="120"/>
                      <a:pt x="5107" y="54"/>
                    </a:cubicBezTo>
                    <a:cubicBezTo>
                      <a:pt x="5019" y="31"/>
                      <a:pt x="4927" y="17"/>
                      <a:pt x="4834" y="8"/>
                    </a:cubicBezTo>
                    <a:cubicBezTo>
                      <a:pt x="4775" y="3"/>
                      <a:pt x="4715" y="1"/>
                      <a:pt x="4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"/>
              <p:cNvSpPr/>
              <p:nvPr/>
            </p:nvSpPr>
            <p:spPr>
              <a:xfrm>
                <a:off x="1898450" y="2325556"/>
                <a:ext cx="64990" cy="8675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782" extrusionOk="0">
                    <a:moveTo>
                      <a:pt x="1583" y="0"/>
                    </a:moveTo>
                    <a:cubicBezTo>
                      <a:pt x="1546" y="0"/>
                      <a:pt x="1503" y="3"/>
                      <a:pt x="1458" y="12"/>
                    </a:cubicBezTo>
                    <a:cubicBezTo>
                      <a:pt x="1412" y="22"/>
                      <a:pt x="1362" y="38"/>
                      <a:pt x="1311" y="58"/>
                    </a:cubicBezTo>
                    <a:cubicBezTo>
                      <a:pt x="1260" y="79"/>
                      <a:pt x="1204" y="105"/>
                      <a:pt x="1149" y="138"/>
                    </a:cubicBezTo>
                    <a:cubicBezTo>
                      <a:pt x="1038" y="203"/>
                      <a:pt x="920" y="292"/>
                      <a:pt x="811" y="397"/>
                    </a:cubicBezTo>
                    <a:cubicBezTo>
                      <a:pt x="700" y="503"/>
                      <a:pt x="593" y="627"/>
                      <a:pt x="496" y="762"/>
                    </a:cubicBezTo>
                    <a:cubicBezTo>
                      <a:pt x="401" y="896"/>
                      <a:pt x="315" y="1044"/>
                      <a:pt x="243" y="1193"/>
                    </a:cubicBezTo>
                    <a:cubicBezTo>
                      <a:pt x="171" y="1341"/>
                      <a:pt x="114" y="1495"/>
                      <a:pt x="74" y="1643"/>
                    </a:cubicBezTo>
                    <a:cubicBezTo>
                      <a:pt x="35" y="1796"/>
                      <a:pt x="10" y="1937"/>
                      <a:pt x="6" y="2069"/>
                    </a:cubicBezTo>
                    <a:cubicBezTo>
                      <a:pt x="0" y="2200"/>
                      <a:pt x="10" y="2313"/>
                      <a:pt x="36" y="2410"/>
                    </a:cubicBezTo>
                    <a:cubicBezTo>
                      <a:pt x="61" y="2507"/>
                      <a:pt x="97" y="2575"/>
                      <a:pt x="138" y="2627"/>
                    </a:cubicBezTo>
                    <a:cubicBezTo>
                      <a:pt x="168" y="2666"/>
                      <a:pt x="197" y="2690"/>
                      <a:pt x="232" y="2710"/>
                    </a:cubicBezTo>
                    <a:lnTo>
                      <a:pt x="233" y="2710"/>
                    </a:lnTo>
                    <a:cubicBezTo>
                      <a:pt x="283" y="2739"/>
                      <a:pt x="341" y="2760"/>
                      <a:pt x="401" y="2771"/>
                    </a:cubicBezTo>
                    <a:cubicBezTo>
                      <a:pt x="437" y="2778"/>
                      <a:pt x="475" y="2781"/>
                      <a:pt x="513" y="2781"/>
                    </a:cubicBezTo>
                    <a:cubicBezTo>
                      <a:pt x="567" y="2781"/>
                      <a:pt x="623" y="2774"/>
                      <a:pt x="679" y="2762"/>
                    </a:cubicBezTo>
                    <a:cubicBezTo>
                      <a:pt x="778" y="2740"/>
                      <a:pt x="880" y="2699"/>
                      <a:pt x="984" y="2641"/>
                    </a:cubicBezTo>
                    <a:cubicBezTo>
                      <a:pt x="1084" y="2584"/>
                      <a:pt x="1188" y="2509"/>
                      <a:pt x="1287" y="2421"/>
                    </a:cubicBezTo>
                    <a:cubicBezTo>
                      <a:pt x="1438" y="2286"/>
                      <a:pt x="1582" y="2114"/>
                      <a:pt x="1700" y="1928"/>
                    </a:cubicBezTo>
                    <a:cubicBezTo>
                      <a:pt x="1819" y="1741"/>
                      <a:pt x="1918" y="1534"/>
                      <a:pt x="1983" y="1333"/>
                    </a:cubicBezTo>
                    <a:cubicBezTo>
                      <a:pt x="2049" y="1132"/>
                      <a:pt x="2083" y="927"/>
                      <a:pt x="2083" y="748"/>
                    </a:cubicBezTo>
                    <a:cubicBezTo>
                      <a:pt x="2083" y="568"/>
                      <a:pt x="2049" y="404"/>
                      <a:pt x="1984" y="278"/>
                    </a:cubicBezTo>
                    <a:cubicBezTo>
                      <a:pt x="1930" y="177"/>
                      <a:pt x="1855" y="96"/>
                      <a:pt x="1764" y="45"/>
                    </a:cubicBezTo>
                    <a:cubicBezTo>
                      <a:pt x="1741" y="30"/>
                      <a:pt x="1714" y="19"/>
                      <a:pt x="1685" y="12"/>
                    </a:cubicBezTo>
                    <a:cubicBezTo>
                      <a:pt x="1655" y="4"/>
                      <a:pt x="1620" y="0"/>
                      <a:pt x="15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"/>
              <p:cNvSpPr/>
              <p:nvPr/>
            </p:nvSpPr>
            <p:spPr>
              <a:xfrm>
                <a:off x="1892026" y="2315732"/>
                <a:ext cx="87131" cy="112515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3608" extrusionOk="0">
                    <a:moveTo>
                      <a:pt x="1788" y="315"/>
                    </a:moveTo>
                    <a:cubicBezTo>
                      <a:pt x="1825" y="315"/>
                      <a:pt x="1861" y="319"/>
                      <a:pt x="1890" y="327"/>
                    </a:cubicBezTo>
                    <a:cubicBezTo>
                      <a:pt x="1920" y="337"/>
                      <a:pt x="1946" y="345"/>
                      <a:pt x="1969" y="360"/>
                    </a:cubicBezTo>
                    <a:cubicBezTo>
                      <a:pt x="2059" y="411"/>
                      <a:pt x="2134" y="491"/>
                      <a:pt x="2189" y="593"/>
                    </a:cubicBezTo>
                    <a:cubicBezTo>
                      <a:pt x="2255" y="719"/>
                      <a:pt x="2289" y="883"/>
                      <a:pt x="2289" y="1063"/>
                    </a:cubicBezTo>
                    <a:cubicBezTo>
                      <a:pt x="2289" y="1242"/>
                      <a:pt x="2253" y="1447"/>
                      <a:pt x="2189" y="1648"/>
                    </a:cubicBezTo>
                    <a:cubicBezTo>
                      <a:pt x="2124" y="1852"/>
                      <a:pt x="2025" y="2058"/>
                      <a:pt x="1906" y="2243"/>
                    </a:cubicBezTo>
                    <a:cubicBezTo>
                      <a:pt x="1788" y="2429"/>
                      <a:pt x="1644" y="2601"/>
                      <a:pt x="1493" y="2736"/>
                    </a:cubicBezTo>
                    <a:cubicBezTo>
                      <a:pt x="1395" y="2824"/>
                      <a:pt x="1292" y="2899"/>
                      <a:pt x="1190" y="2956"/>
                    </a:cubicBezTo>
                    <a:cubicBezTo>
                      <a:pt x="1086" y="3014"/>
                      <a:pt x="983" y="3055"/>
                      <a:pt x="885" y="3077"/>
                    </a:cubicBezTo>
                    <a:cubicBezTo>
                      <a:pt x="828" y="3089"/>
                      <a:pt x="772" y="3096"/>
                      <a:pt x="719" y="3096"/>
                    </a:cubicBezTo>
                    <a:cubicBezTo>
                      <a:pt x="681" y="3096"/>
                      <a:pt x="643" y="3093"/>
                      <a:pt x="607" y="3086"/>
                    </a:cubicBezTo>
                    <a:cubicBezTo>
                      <a:pt x="547" y="3075"/>
                      <a:pt x="492" y="3054"/>
                      <a:pt x="439" y="3025"/>
                    </a:cubicBezTo>
                    <a:lnTo>
                      <a:pt x="438" y="3025"/>
                    </a:lnTo>
                    <a:cubicBezTo>
                      <a:pt x="403" y="3004"/>
                      <a:pt x="374" y="2981"/>
                      <a:pt x="344" y="2942"/>
                    </a:cubicBezTo>
                    <a:cubicBezTo>
                      <a:pt x="303" y="2890"/>
                      <a:pt x="269" y="2822"/>
                      <a:pt x="241" y="2725"/>
                    </a:cubicBezTo>
                    <a:cubicBezTo>
                      <a:pt x="215" y="2628"/>
                      <a:pt x="205" y="2515"/>
                      <a:pt x="209" y="2384"/>
                    </a:cubicBezTo>
                    <a:cubicBezTo>
                      <a:pt x="215" y="2250"/>
                      <a:pt x="238" y="2108"/>
                      <a:pt x="278" y="1958"/>
                    </a:cubicBezTo>
                    <a:cubicBezTo>
                      <a:pt x="320" y="1810"/>
                      <a:pt x="374" y="1656"/>
                      <a:pt x="446" y="1508"/>
                    </a:cubicBezTo>
                    <a:cubicBezTo>
                      <a:pt x="517" y="1357"/>
                      <a:pt x="604" y="1211"/>
                      <a:pt x="701" y="1077"/>
                    </a:cubicBezTo>
                    <a:cubicBezTo>
                      <a:pt x="797" y="942"/>
                      <a:pt x="905" y="815"/>
                      <a:pt x="1014" y="712"/>
                    </a:cubicBezTo>
                    <a:cubicBezTo>
                      <a:pt x="1126" y="606"/>
                      <a:pt x="1243" y="518"/>
                      <a:pt x="1352" y="453"/>
                    </a:cubicBezTo>
                    <a:cubicBezTo>
                      <a:pt x="1408" y="420"/>
                      <a:pt x="1464" y="394"/>
                      <a:pt x="1516" y="373"/>
                    </a:cubicBezTo>
                    <a:cubicBezTo>
                      <a:pt x="1566" y="353"/>
                      <a:pt x="1617" y="337"/>
                      <a:pt x="1661" y="327"/>
                    </a:cubicBezTo>
                    <a:cubicBezTo>
                      <a:pt x="1707" y="318"/>
                      <a:pt x="1750" y="315"/>
                      <a:pt x="1788" y="315"/>
                    </a:cubicBezTo>
                    <a:close/>
                    <a:moveTo>
                      <a:pt x="2025" y="1"/>
                    </a:moveTo>
                    <a:cubicBezTo>
                      <a:pt x="1943" y="1"/>
                      <a:pt x="1858" y="12"/>
                      <a:pt x="1772" y="35"/>
                    </a:cubicBezTo>
                    <a:cubicBezTo>
                      <a:pt x="1650" y="66"/>
                      <a:pt x="1522" y="121"/>
                      <a:pt x="1395" y="194"/>
                    </a:cubicBezTo>
                    <a:cubicBezTo>
                      <a:pt x="1352" y="220"/>
                      <a:pt x="1309" y="246"/>
                      <a:pt x="1269" y="275"/>
                    </a:cubicBezTo>
                    <a:cubicBezTo>
                      <a:pt x="1182" y="337"/>
                      <a:pt x="1096" y="404"/>
                      <a:pt x="1011" y="482"/>
                    </a:cubicBezTo>
                    <a:cubicBezTo>
                      <a:pt x="885" y="598"/>
                      <a:pt x="763" y="734"/>
                      <a:pt x="652" y="879"/>
                    </a:cubicBezTo>
                    <a:cubicBezTo>
                      <a:pt x="540" y="1025"/>
                      <a:pt x="438" y="1185"/>
                      <a:pt x="351" y="1350"/>
                    </a:cubicBezTo>
                    <a:cubicBezTo>
                      <a:pt x="265" y="1514"/>
                      <a:pt x="192" y="1687"/>
                      <a:pt x="136" y="1856"/>
                    </a:cubicBezTo>
                    <a:cubicBezTo>
                      <a:pt x="80" y="2027"/>
                      <a:pt x="42" y="2198"/>
                      <a:pt x="22" y="2360"/>
                    </a:cubicBezTo>
                    <a:cubicBezTo>
                      <a:pt x="3" y="2522"/>
                      <a:pt x="1" y="2679"/>
                      <a:pt x="19" y="2818"/>
                    </a:cubicBezTo>
                    <a:cubicBezTo>
                      <a:pt x="37" y="2960"/>
                      <a:pt x="72" y="3088"/>
                      <a:pt x="127" y="3196"/>
                    </a:cubicBezTo>
                    <a:cubicBezTo>
                      <a:pt x="180" y="3305"/>
                      <a:pt x="252" y="3395"/>
                      <a:pt x="337" y="3462"/>
                    </a:cubicBezTo>
                    <a:cubicBezTo>
                      <a:pt x="422" y="3530"/>
                      <a:pt x="522" y="3574"/>
                      <a:pt x="632" y="3594"/>
                    </a:cubicBezTo>
                    <a:cubicBezTo>
                      <a:pt x="679" y="3603"/>
                      <a:pt x="727" y="3608"/>
                      <a:pt x="776" y="3608"/>
                    </a:cubicBezTo>
                    <a:cubicBezTo>
                      <a:pt x="845" y="3608"/>
                      <a:pt x="916" y="3599"/>
                      <a:pt x="990" y="3584"/>
                    </a:cubicBezTo>
                    <a:cubicBezTo>
                      <a:pt x="1115" y="3556"/>
                      <a:pt x="1249" y="3502"/>
                      <a:pt x="1379" y="3429"/>
                    </a:cubicBezTo>
                    <a:cubicBezTo>
                      <a:pt x="1510" y="3356"/>
                      <a:pt x="1644" y="3258"/>
                      <a:pt x="1772" y="3146"/>
                    </a:cubicBezTo>
                    <a:cubicBezTo>
                      <a:pt x="1963" y="2973"/>
                      <a:pt x="2148" y="2752"/>
                      <a:pt x="2301" y="2515"/>
                    </a:cubicBezTo>
                    <a:cubicBezTo>
                      <a:pt x="2455" y="2276"/>
                      <a:pt x="2580" y="2009"/>
                      <a:pt x="2665" y="1751"/>
                    </a:cubicBezTo>
                    <a:cubicBezTo>
                      <a:pt x="2749" y="1493"/>
                      <a:pt x="2794" y="1230"/>
                      <a:pt x="2794" y="998"/>
                    </a:cubicBezTo>
                    <a:cubicBezTo>
                      <a:pt x="2794" y="767"/>
                      <a:pt x="2749" y="555"/>
                      <a:pt x="2665" y="394"/>
                    </a:cubicBezTo>
                    <a:cubicBezTo>
                      <a:pt x="2580" y="232"/>
                      <a:pt x="2455" y="114"/>
                      <a:pt x="2301" y="51"/>
                    </a:cubicBezTo>
                    <a:cubicBezTo>
                      <a:pt x="2217" y="17"/>
                      <a:pt x="212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"/>
              <p:cNvSpPr/>
              <p:nvPr/>
            </p:nvSpPr>
            <p:spPr>
              <a:xfrm>
                <a:off x="1689421" y="2131090"/>
                <a:ext cx="298378" cy="358596"/>
              </a:xfrm>
              <a:custGeom>
                <a:avLst/>
                <a:gdLst/>
                <a:ahLst/>
                <a:cxnLst/>
                <a:rect l="l" t="t" r="r" b="b"/>
                <a:pathLst>
                  <a:path w="9568" h="11499" extrusionOk="0">
                    <a:moveTo>
                      <a:pt x="9562" y="4369"/>
                    </a:moveTo>
                    <a:lnTo>
                      <a:pt x="9562" y="4369"/>
                    </a:lnTo>
                    <a:cubicBezTo>
                      <a:pt x="9564" y="4379"/>
                      <a:pt x="9565" y="4389"/>
                      <a:pt x="9567" y="4399"/>
                    </a:cubicBezTo>
                    <a:cubicBezTo>
                      <a:pt x="9565" y="4389"/>
                      <a:pt x="9564" y="4379"/>
                      <a:pt x="9562" y="4369"/>
                    </a:cubicBezTo>
                    <a:close/>
                    <a:moveTo>
                      <a:pt x="6461" y="1"/>
                    </a:moveTo>
                    <a:cubicBezTo>
                      <a:pt x="6398" y="1"/>
                      <a:pt x="6334" y="3"/>
                      <a:pt x="6269" y="7"/>
                    </a:cubicBezTo>
                    <a:cubicBezTo>
                      <a:pt x="6121" y="15"/>
                      <a:pt x="5973" y="37"/>
                      <a:pt x="5816" y="70"/>
                    </a:cubicBezTo>
                    <a:cubicBezTo>
                      <a:pt x="5661" y="102"/>
                      <a:pt x="5509" y="143"/>
                      <a:pt x="5347" y="199"/>
                    </a:cubicBezTo>
                    <a:cubicBezTo>
                      <a:pt x="5188" y="253"/>
                      <a:pt x="5033" y="316"/>
                      <a:pt x="4870" y="394"/>
                    </a:cubicBezTo>
                    <a:cubicBezTo>
                      <a:pt x="4734" y="458"/>
                      <a:pt x="4601" y="529"/>
                      <a:pt x="4463" y="608"/>
                    </a:cubicBezTo>
                    <a:cubicBezTo>
                      <a:pt x="4225" y="746"/>
                      <a:pt x="3960" y="924"/>
                      <a:pt x="3723" y="1107"/>
                    </a:cubicBezTo>
                    <a:cubicBezTo>
                      <a:pt x="3486" y="1291"/>
                      <a:pt x="3234" y="1509"/>
                      <a:pt x="3007" y="1732"/>
                    </a:cubicBezTo>
                    <a:cubicBezTo>
                      <a:pt x="2777" y="1958"/>
                      <a:pt x="2543" y="2211"/>
                      <a:pt x="2331" y="2467"/>
                    </a:cubicBezTo>
                    <a:cubicBezTo>
                      <a:pt x="2117" y="2724"/>
                      <a:pt x="1907" y="3004"/>
                      <a:pt x="1716" y="3289"/>
                    </a:cubicBezTo>
                    <a:cubicBezTo>
                      <a:pt x="1523" y="3575"/>
                      <a:pt x="1344" y="3873"/>
                      <a:pt x="1178" y="4175"/>
                    </a:cubicBezTo>
                    <a:cubicBezTo>
                      <a:pt x="1013" y="4478"/>
                      <a:pt x="865" y="4784"/>
                      <a:pt x="731" y="5098"/>
                    </a:cubicBezTo>
                    <a:cubicBezTo>
                      <a:pt x="596" y="5414"/>
                      <a:pt x="484" y="5721"/>
                      <a:pt x="385" y="6038"/>
                    </a:cubicBezTo>
                    <a:cubicBezTo>
                      <a:pt x="285" y="6354"/>
                      <a:pt x="208" y="6655"/>
                      <a:pt x="147" y="6965"/>
                    </a:cubicBezTo>
                    <a:cubicBezTo>
                      <a:pt x="86" y="7278"/>
                      <a:pt x="47" y="7562"/>
                      <a:pt x="25" y="7858"/>
                    </a:cubicBezTo>
                    <a:cubicBezTo>
                      <a:pt x="4" y="8153"/>
                      <a:pt x="1" y="8424"/>
                      <a:pt x="20" y="8697"/>
                    </a:cubicBezTo>
                    <a:cubicBezTo>
                      <a:pt x="37" y="8963"/>
                      <a:pt x="78" y="9239"/>
                      <a:pt x="136" y="9475"/>
                    </a:cubicBezTo>
                    <a:cubicBezTo>
                      <a:pt x="193" y="9712"/>
                      <a:pt x="277" y="9947"/>
                      <a:pt x="372" y="10148"/>
                    </a:cubicBezTo>
                    <a:cubicBezTo>
                      <a:pt x="468" y="10349"/>
                      <a:pt x="587" y="10538"/>
                      <a:pt x="718" y="10697"/>
                    </a:cubicBezTo>
                    <a:cubicBezTo>
                      <a:pt x="852" y="10858"/>
                      <a:pt x="1003" y="10998"/>
                      <a:pt x="1167" y="11111"/>
                    </a:cubicBezTo>
                    <a:cubicBezTo>
                      <a:pt x="1332" y="11226"/>
                      <a:pt x="1509" y="11314"/>
                      <a:pt x="1702" y="11379"/>
                    </a:cubicBezTo>
                    <a:cubicBezTo>
                      <a:pt x="1894" y="11443"/>
                      <a:pt x="2095" y="11481"/>
                      <a:pt x="2310" y="11494"/>
                    </a:cubicBezTo>
                    <a:cubicBezTo>
                      <a:pt x="2363" y="11497"/>
                      <a:pt x="2417" y="11499"/>
                      <a:pt x="2471" y="11499"/>
                    </a:cubicBezTo>
                    <a:cubicBezTo>
                      <a:pt x="2514" y="11499"/>
                      <a:pt x="2557" y="11498"/>
                      <a:pt x="2600" y="11495"/>
                    </a:cubicBezTo>
                    <a:cubicBezTo>
                      <a:pt x="2781" y="11485"/>
                      <a:pt x="2965" y="11471"/>
                      <a:pt x="3141" y="11452"/>
                    </a:cubicBezTo>
                    <a:cubicBezTo>
                      <a:pt x="3450" y="11422"/>
                      <a:pt x="3778" y="11379"/>
                      <a:pt x="4087" y="11324"/>
                    </a:cubicBezTo>
                    <a:cubicBezTo>
                      <a:pt x="4394" y="11269"/>
                      <a:pt x="4725" y="11196"/>
                      <a:pt x="5030" y="11111"/>
                    </a:cubicBezTo>
                    <a:cubicBezTo>
                      <a:pt x="5294" y="11038"/>
                      <a:pt x="5575" y="10947"/>
                      <a:pt x="5839" y="10847"/>
                    </a:cubicBezTo>
                    <a:lnTo>
                      <a:pt x="5839" y="10847"/>
                    </a:lnTo>
                    <a:cubicBezTo>
                      <a:pt x="5800" y="10861"/>
                      <a:pt x="5762" y="10875"/>
                      <a:pt x="5726" y="10888"/>
                    </a:cubicBezTo>
                    <a:cubicBezTo>
                      <a:pt x="5618" y="10924"/>
                      <a:pt x="5517" y="10952"/>
                      <a:pt x="5412" y="10973"/>
                    </a:cubicBezTo>
                    <a:cubicBezTo>
                      <a:pt x="5309" y="10995"/>
                      <a:pt x="5209" y="11009"/>
                      <a:pt x="5110" y="11016"/>
                    </a:cubicBezTo>
                    <a:cubicBezTo>
                      <a:pt x="5057" y="11020"/>
                      <a:pt x="5003" y="11023"/>
                      <a:pt x="4950" y="11023"/>
                    </a:cubicBezTo>
                    <a:cubicBezTo>
                      <a:pt x="4906" y="11023"/>
                      <a:pt x="4863" y="11021"/>
                      <a:pt x="4820" y="11018"/>
                    </a:cubicBezTo>
                    <a:cubicBezTo>
                      <a:pt x="4725" y="11011"/>
                      <a:pt x="4634" y="10998"/>
                      <a:pt x="4547" y="10976"/>
                    </a:cubicBezTo>
                    <a:cubicBezTo>
                      <a:pt x="4282" y="10916"/>
                      <a:pt x="4042" y="10789"/>
                      <a:pt x="3844" y="10607"/>
                    </a:cubicBezTo>
                    <a:cubicBezTo>
                      <a:pt x="3713" y="10486"/>
                      <a:pt x="3596" y="10335"/>
                      <a:pt x="3500" y="10167"/>
                    </a:cubicBezTo>
                    <a:cubicBezTo>
                      <a:pt x="3453" y="10082"/>
                      <a:pt x="3410" y="9988"/>
                      <a:pt x="3371" y="9891"/>
                    </a:cubicBezTo>
                    <a:cubicBezTo>
                      <a:pt x="3333" y="9794"/>
                      <a:pt x="3302" y="9692"/>
                      <a:pt x="3274" y="9587"/>
                    </a:cubicBezTo>
                    <a:cubicBezTo>
                      <a:pt x="3247" y="9484"/>
                      <a:pt x="3225" y="9369"/>
                      <a:pt x="3210" y="9255"/>
                    </a:cubicBezTo>
                    <a:cubicBezTo>
                      <a:pt x="3194" y="9142"/>
                      <a:pt x="3182" y="9018"/>
                      <a:pt x="3177" y="8896"/>
                    </a:cubicBezTo>
                    <a:cubicBezTo>
                      <a:pt x="3172" y="8772"/>
                      <a:pt x="3174" y="8651"/>
                      <a:pt x="3179" y="8522"/>
                    </a:cubicBezTo>
                    <a:cubicBezTo>
                      <a:pt x="3188" y="8327"/>
                      <a:pt x="3205" y="8140"/>
                      <a:pt x="3240" y="7934"/>
                    </a:cubicBezTo>
                    <a:cubicBezTo>
                      <a:pt x="3274" y="7730"/>
                      <a:pt x="3316" y="7531"/>
                      <a:pt x="3374" y="7322"/>
                    </a:cubicBezTo>
                    <a:cubicBezTo>
                      <a:pt x="3428" y="7112"/>
                      <a:pt x="3496" y="6906"/>
                      <a:pt x="3575" y="6696"/>
                    </a:cubicBezTo>
                    <a:cubicBezTo>
                      <a:pt x="3654" y="6486"/>
                      <a:pt x="3742" y="6279"/>
                      <a:pt x="3841" y="6072"/>
                    </a:cubicBezTo>
                    <a:cubicBezTo>
                      <a:pt x="4038" y="5661"/>
                      <a:pt x="4276" y="5260"/>
                      <a:pt x="4542" y="4891"/>
                    </a:cubicBezTo>
                    <a:cubicBezTo>
                      <a:pt x="4675" y="4706"/>
                      <a:pt x="4818" y="4525"/>
                      <a:pt x="4964" y="4357"/>
                    </a:cubicBezTo>
                    <a:cubicBezTo>
                      <a:pt x="5109" y="4190"/>
                      <a:pt x="5266" y="4028"/>
                      <a:pt x="5419" y="3881"/>
                    </a:cubicBezTo>
                    <a:cubicBezTo>
                      <a:pt x="5573" y="3736"/>
                      <a:pt x="5741" y="3594"/>
                      <a:pt x="5900" y="3473"/>
                    </a:cubicBezTo>
                    <a:cubicBezTo>
                      <a:pt x="6059" y="3354"/>
                      <a:pt x="6235" y="3239"/>
                      <a:pt x="6394" y="3145"/>
                    </a:cubicBezTo>
                    <a:cubicBezTo>
                      <a:pt x="6526" y="3068"/>
                      <a:pt x="6654" y="3003"/>
                      <a:pt x="6788" y="2945"/>
                    </a:cubicBezTo>
                    <a:cubicBezTo>
                      <a:pt x="6897" y="2898"/>
                      <a:pt x="6999" y="2861"/>
                      <a:pt x="7106" y="2826"/>
                    </a:cubicBezTo>
                    <a:cubicBezTo>
                      <a:pt x="7212" y="2793"/>
                      <a:pt x="7313" y="2767"/>
                      <a:pt x="7415" y="2747"/>
                    </a:cubicBezTo>
                    <a:cubicBezTo>
                      <a:pt x="7517" y="2728"/>
                      <a:pt x="7619" y="2715"/>
                      <a:pt x="7718" y="2710"/>
                    </a:cubicBezTo>
                    <a:cubicBezTo>
                      <a:pt x="7761" y="2707"/>
                      <a:pt x="7803" y="2706"/>
                      <a:pt x="7844" y="2706"/>
                    </a:cubicBezTo>
                    <a:cubicBezTo>
                      <a:pt x="7899" y="2706"/>
                      <a:pt x="7953" y="2708"/>
                      <a:pt x="8006" y="2714"/>
                    </a:cubicBezTo>
                    <a:cubicBezTo>
                      <a:pt x="8099" y="2723"/>
                      <a:pt x="8191" y="2738"/>
                      <a:pt x="8279" y="2760"/>
                    </a:cubicBezTo>
                    <a:cubicBezTo>
                      <a:pt x="8543" y="2829"/>
                      <a:pt x="8776" y="2958"/>
                      <a:pt x="8973" y="3147"/>
                    </a:cubicBezTo>
                    <a:cubicBezTo>
                      <a:pt x="9103" y="3272"/>
                      <a:pt x="9218" y="3426"/>
                      <a:pt x="9308" y="3598"/>
                    </a:cubicBezTo>
                    <a:cubicBezTo>
                      <a:pt x="9354" y="3684"/>
                      <a:pt x="9397" y="3778"/>
                      <a:pt x="9433" y="3876"/>
                    </a:cubicBezTo>
                    <a:cubicBezTo>
                      <a:pt x="9469" y="3975"/>
                      <a:pt x="9499" y="4078"/>
                      <a:pt x="9524" y="4183"/>
                    </a:cubicBezTo>
                    <a:cubicBezTo>
                      <a:pt x="9539" y="4243"/>
                      <a:pt x="9552" y="4306"/>
                      <a:pt x="9562" y="4369"/>
                    </a:cubicBezTo>
                    <a:lnTo>
                      <a:pt x="9562" y="4369"/>
                    </a:lnTo>
                    <a:cubicBezTo>
                      <a:pt x="9532" y="4183"/>
                      <a:pt x="9496" y="3998"/>
                      <a:pt x="9451" y="3807"/>
                    </a:cubicBezTo>
                    <a:cubicBezTo>
                      <a:pt x="9380" y="3500"/>
                      <a:pt x="9300" y="3220"/>
                      <a:pt x="9202" y="2925"/>
                    </a:cubicBezTo>
                    <a:cubicBezTo>
                      <a:pt x="9106" y="2631"/>
                      <a:pt x="9001" y="2359"/>
                      <a:pt x="8883" y="2076"/>
                    </a:cubicBezTo>
                    <a:cubicBezTo>
                      <a:pt x="8768" y="1800"/>
                      <a:pt x="8648" y="1542"/>
                      <a:pt x="8516" y="1278"/>
                    </a:cubicBezTo>
                    <a:cubicBezTo>
                      <a:pt x="8474" y="1196"/>
                      <a:pt x="8428" y="1114"/>
                      <a:pt x="8380" y="1040"/>
                    </a:cubicBezTo>
                    <a:cubicBezTo>
                      <a:pt x="8224" y="799"/>
                      <a:pt x="8036" y="595"/>
                      <a:pt x="7825" y="435"/>
                    </a:cubicBezTo>
                    <a:cubicBezTo>
                      <a:pt x="7610" y="274"/>
                      <a:pt x="7372" y="158"/>
                      <a:pt x="7109" y="86"/>
                    </a:cubicBezTo>
                    <a:cubicBezTo>
                      <a:pt x="6978" y="50"/>
                      <a:pt x="6841" y="25"/>
                      <a:pt x="6700" y="13"/>
                    </a:cubicBezTo>
                    <a:cubicBezTo>
                      <a:pt x="6622" y="4"/>
                      <a:pt x="6542" y="1"/>
                      <a:pt x="64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"/>
              <p:cNvSpPr/>
              <p:nvPr/>
            </p:nvSpPr>
            <p:spPr>
              <a:xfrm>
                <a:off x="1323629" y="1878091"/>
                <a:ext cx="631340" cy="612224"/>
              </a:xfrm>
              <a:custGeom>
                <a:avLst/>
                <a:gdLst/>
                <a:ahLst/>
                <a:cxnLst/>
                <a:rect l="l" t="t" r="r" b="b"/>
                <a:pathLst>
                  <a:path w="20245" h="19632" extrusionOk="0">
                    <a:moveTo>
                      <a:pt x="20240" y="9378"/>
                    </a:moveTo>
                    <a:cubicBezTo>
                      <a:pt x="20241" y="9382"/>
                      <a:pt x="20243" y="9385"/>
                      <a:pt x="20245" y="9388"/>
                    </a:cubicBezTo>
                    <a:cubicBezTo>
                      <a:pt x="20243" y="9385"/>
                      <a:pt x="20241" y="9381"/>
                      <a:pt x="20240" y="9378"/>
                    </a:cubicBezTo>
                    <a:close/>
                    <a:moveTo>
                      <a:pt x="10444" y="1"/>
                    </a:moveTo>
                    <a:cubicBezTo>
                      <a:pt x="10248" y="1"/>
                      <a:pt x="10046" y="16"/>
                      <a:pt x="9835" y="47"/>
                    </a:cubicBezTo>
                    <a:cubicBezTo>
                      <a:pt x="9500" y="96"/>
                      <a:pt x="9173" y="177"/>
                      <a:pt x="8818" y="297"/>
                    </a:cubicBezTo>
                    <a:cubicBezTo>
                      <a:pt x="8463" y="418"/>
                      <a:pt x="8125" y="563"/>
                      <a:pt x="7757" y="753"/>
                    </a:cubicBezTo>
                    <a:cubicBezTo>
                      <a:pt x="7628" y="821"/>
                      <a:pt x="7503" y="888"/>
                      <a:pt x="7372" y="965"/>
                    </a:cubicBezTo>
                    <a:cubicBezTo>
                      <a:pt x="7132" y="1104"/>
                      <a:pt x="6874" y="1268"/>
                      <a:pt x="6631" y="1435"/>
                    </a:cubicBezTo>
                    <a:cubicBezTo>
                      <a:pt x="6391" y="1604"/>
                      <a:pt x="6135" y="1794"/>
                      <a:pt x="5895" y="1988"/>
                    </a:cubicBezTo>
                    <a:cubicBezTo>
                      <a:pt x="5655" y="2182"/>
                      <a:pt x="5407" y="2399"/>
                      <a:pt x="5171" y="2618"/>
                    </a:cubicBezTo>
                    <a:cubicBezTo>
                      <a:pt x="4935" y="2835"/>
                      <a:pt x="4695" y="3074"/>
                      <a:pt x="4466" y="3312"/>
                    </a:cubicBezTo>
                    <a:cubicBezTo>
                      <a:pt x="4238" y="3552"/>
                      <a:pt x="4008" y="3808"/>
                      <a:pt x="3791" y="4067"/>
                    </a:cubicBezTo>
                    <a:cubicBezTo>
                      <a:pt x="3571" y="4326"/>
                      <a:pt x="3355" y="4598"/>
                      <a:pt x="3151" y="4872"/>
                    </a:cubicBezTo>
                    <a:cubicBezTo>
                      <a:pt x="2740" y="5423"/>
                      <a:pt x="2354" y="6004"/>
                      <a:pt x="2009" y="6596"/>
                    </a:cubicBezTo>
                    <a:cubicBezTo>
                      <a:pt x="1835" y="6895"/>
                      <a:pt x="1671" y="7197"/>
                      <a:pt x="1519" y="7496"/>
                    </a:cubicBezTo>
                    <a:cubicBezTo>
                      <a:pt x="1367" y="7798"/>
                      <a:pt x="1226" y="8097"/>
                      <a:pt x="1094" y="8402"/>
                    </a:cubicBezTo>
                    <a:cubicBezTo>
                      <a:pt x="960" y="8708"/>
                      <a:pt x="842" y="9005"/>
                      <a:pt x="731" y="9310"/>
                    </a:cubicBezTo>
                    <a:cubicBezTo>
                      <a:pt x="622" y="9614"/>
                      <a:pt x="527" y="9907"/>
                      <a:pt x="441" y="10206"/>
                    </a:cubicBezTo>
                    <a:cubicBezTo>
                      <a:pt x="355" y="10506"/>
                      <a:pt x="283" y="10792"/>
                      <a:pt x="221" y="11083"/>
                    </a:cubicBezTo>
                    <a:cubicBezTo>
                      <a:pt x="160" y="11376"/>
                      <a:pt x="113" y="11649"/>
                      <a:pt x="77" y="11930"/>
                    </a:cubicBezTo>
                    <a:cubicBezTo>
                      <a:pt x="41" y="12210"/>
                      <a:pt x="18" y="12470"/>
                      <a:pt x="10" y="12739"/>
                    </a:cubicBezTo>
                    <a:cubicBezTo>
                      <a:pt x="1" y="13001"/>
                      <a:pt x="4" y="13268"/>
                      <a:pt x="20" y="13512"/>
                    </a:cubicBezTo>
                    <a:cubicBezTo>
                      <a:pt x="37" y="13758"/>
                      <a:pt x="67" y="14006"/>
                      <a:pt x="110" y="14228"/>
                    </a:cubicBezTo>
                    <a:cubicBezTo>
                      <a:pt x="153" y="14453"/>
                      <a:pt x="211" y="14674"/>
                      <a:pt x="278" y="14875"/>
                    </a:cubicBezTo>
                    <a:cubicBezTo>
                      <a:pt x="347" y="15075"/>
                      <a:pt x="429" y="15271"/>
                      <a:pt x="523" y="15448"/>
                    </a:cubicBezTo>
                    <a:cubicBezTo>
                      <a:pt x="615" y="15623"/>
                      <a:pt x="723" y="15788"/>
                      <a:pt x="839" y="15938"/>
                    </a:cubicBezTo>
                    <a:cubicBezTo>
                      <a:pt x="954" y="16084"/>
                      <a:pt x="1086" y="16221"/>
                      <a:pt x="1224" y="16342"/>
                    </a:cubicBezTo>
                    <a:cubicBezTo>
                      <a:pt x="1420" y="16510"/>
                      <a:pt x="1637" y="16651"/>
                      <a:pt x="1874" y="16759"/>
                    </a:cubicBezTo>
                    <a:cubicBezTo>
                      <a:pt x="1877" y="16760"/>
                      <a:pt x="1879" y="16760"/>
                      <a:pt x="1880" y="16762"/>
                    </a:cubicBezTo>
                    <a:cubicBezTo>
                      <a:pt x="2067" y="16846"/>
                      <a:pt x="2254" y="16927"/>
                      <a:pt x="2439" y="17009"/>
                    </a:cubicBezTo>
                    <a:cubicBezTo>
                      <a:pt x="2980" y="17242"/>
                      <a:pt x="3548" y="17472"/>
                      <a:pt x="4100" y="17682"/>
                    </a:cubicBezTo>
                    <a:cubicBezTo>
                      <a:pt x="4652" y="17892"/>
                      <a:pt x="5237" y="18099"/>
                      <a:pt x="5799" y="18281"/>
                    </a:cubicBezTo>
                    <a:cubicBezTo>
                      <a:pt x="6363" y="18462"/>
                      <a:pt x="6964" y="18642"/>
                      <a:pt x="7539" y="18793"/>
                    </a:cubicBezTo>
                    <a:cubicBezTo>
                      <a:pt x="8112" y="18944"/>
                      <a:pt x="8736" y="19089"/>
                      <a:pt x="9321" y="19204"/>
                    </a:cubicBezTo>
                    <a:cubicBezTo>
                      <a:pt x="9909" y="19319"/>
                      <a:pt x="10553" y="19424"/>
                      <a:pt x="11151" y="19493"/>
                    </a:cubicBezTo>
                    <a:cubicBezTo>
                      <a:pt x="11452" y="19529"/>
                      <a:pt x="11765" y="19561"/>
                      <a:pt x="12067" y="19582"/>
                    </a:cubicBezTo>
                    <a:cubicBezTo>
                      <a:pt x="12369" y="19604"/>
                      <a:pt x="12690" y="19620"/>
                      <a:pt x="12993" y="19627"/>
                    </a:cubicBezTo>
                    <a:cubicBezTo>
                      <a:pt x="13128" y="19630"/>
                      <a:pt x="13266" y="19632"/>
                      <a:pt x="13405" y="19632"/>
                    </a:cubicBezTo>
                    <a:cubicBezTo>
                      <a:pt x="13580" y="19632"/>
                      <a:pt x="13756" y="19629"/>
                      <a:pt x="13928" y="19622"/>
                    </a:cubicBezTo>
                    <a:cubicBezTo>
                      <a:pt x="14058" y="19620"/>
                      <a:pt x="14194" y="19614"/>
                      <a:pt x="14329" y="19605"/>
                    </a:cubicBezTo>
                    <a:lnTo>
                      <a:pt x="14329" y="19605"/>
                    </a:lnTo>
                    <a:cubicBezTo>
                      <a:pt x="14290" y="19608"/>
                      <a:pt x="14251" y="19608"/>
                      <a:pt x="14212" y="19608"/>
                    </a:cubicBezTo>
                    <a:cubicBezTo>
                      <a:pt x="14154" y="19608"/>
                      <a:pt x="14095" y="19606"/>
                      <a:pt x="14037" y="19604"/>
                    </a:cubicBezTo>
                    <a:cubicBezTo>
                      <a:pt x="13821" y="19591"/>
                      <a:pt x="13623" y="19553"/>
                      <a:pt x="13430" y="19489"/>
                    </a:cubicBezTo>
                    <a:cubicBezTo>
                      <a:pt x="13237" y="19424"/>
                      <a:pt x="13059" y="19335"/>
                      <a:pt x="12894" y="19221"/>
                    </a:cubicBezTo>
                    <a:cubicBezTo>
                      <a:pt x="12729" y="19106"/>
                      <a:pt x="12578" y="18967"/>
                      <a:pt x="12447" y="18807"/>
                    </a:cubicBezTo>
                    <a:cubicBezTo>
                      <a:pt x="12316" y="18648"/>
                      <a:pt x="12195" y="18458"/>
                      <a:pt x="12100" y="18257"/>
                    </a:cubicBezTo>
                    <a:cubicBezTo>
                      <a:pt x="12005" y="18058"/>
                      <a:pt x="11922" y="17823"/>
                      <a:pt x="11865" y="17585"/>
                    </a:cubicBezTo>
                    <a:cubicBezTo>
                      <a:pt x="11807" y="17350"/>
                      <a:pt x="11765" y="17075"/>
                      <a:pt x="11748" y="16808"/>
                    </a:cubicBezTo>
                    <a:cubicBezTo>
                      <a:pt x="11729" y="16534"/>
                      <a:pt x="11732" y="16264"/>
                      <a:pt x="11754" y="15968"/>
                    </a:cubicBezTo>
                    <a:cubicBezTo>
                      <a:pt x="11775" y="15672"/>
                      <a:pt x="11814" y="15387"/>
                      <a:pt x="11876" y="15075"/>
                    </a:cubicBezTo>
                    <a:cubicBezTo>
                      <a:pt x="11936" y="14766"/>
                      <a:pt x="12014" y="14466"/>
                      <a:pt x="12113" y="14148"/>
                    </a:cubicBezTo>
                    <a:cubicBezTo>
                      <a:pt x="12211" y="13830"/>
                      <a:pt x="12325" y="13523"/>
                      <a:pt x="12460" y="13208"/>
                    </a:cubicBezTo>
                    <a:cubicBezTo>
                      <a:pt x="12592" y="12896"/>
                      <a:pt x="12741" y="12588"/>
                      <a:pt x="12907" y="12285"/>
                    </a:cubicBezTo>
                    <a:cubicBezTo>
                      <a:pt x="13071" y="11980"/>
                      <a:pt x="13252" y="11682"/>
                      <a:pt x="13445" y="11398"/>
                    </a:cubicBezTo>
                    <a:cubicBezTo>
                      <a:pt x="13637" y="11114"/>
                      <a:pt x="13846" y="10834"/>
                      <a:pt x="14058" y="10577"/>
                    </a:cubicBezTo>
                    <a:cubicBezTo>
                      <a:pt x="14273" y="10319"/>
                      <a:pt x="14507" y="10065"/>
                      <a:pt x="14734" y="9842"/>
                    </a:cubicBezTo>
                    <a:cubicBezTo>
                      <a:pt x="14963" y="9619"/>
                      <a:pt x="15214" y="9399"/>
                      <a:pt x="15451" y="9217"/>
                    </a:cubicBezTo>
                    <a:cubicBezTo>
                      <a:pt x="15689" y="9033"/>
                      <a:pt x="15952" y="8856"/>
                      <a:pt x="16192" y="8716"/>
                    </a:cubicBezTo>
                    <a:cubicBezTo>
                      <a:pt x="16330" y="8636"/>
                      <a:pt x="16459" y="8568"/>
                      <a:pt x="16599" y="8504"/>
                    </a:cubicBezTo>
                    <a:cubicBezTo>
                      <a:pt x="16761" y="8427"/>
                      <a:pt x="16916" y="8364"/>
                      <a:pt x="17076" y="8310"/>
                    </a:cubicBezTo>
                    <a:cubicBezTo>
                      <a:pt x="17239" y="8255"/>
                      <a:pt x="17389" y="8212"/>
                      <a:pt x="17545" y="8180"/>
                    </a:cubicBezTo>
                    <a:cubicBezTo>
                      <a:pt x="17701" y="8147"/>
                      <a:pt x="17850" y="8126"/>
                      <a:pt x="17998" y="8117"/>
                    </a:cubicBezTo>
                    <a:cubicBezTo>
                      <a:pt x="18060" y="8113"/>
                      <a:pt x="18121" y="8111"/>
                      <a:pt x="18181" y="8111"/>
                    </a:cubicBezTo>
                    <a:cubicBezTo>
                      <a:pt x="18265" y="8111"/>
                      <a:pt x="18347" y="8115"/>
                      <a:pt x="18429" y="8123"/>
                    </a:cubicBezTo>
                    <a:cubicBezTo>
                      <a:pt x="18570" y="8134"/>
                      <a:pt x="18706" y="8160"/>
                      <a:pt x="18837" y="8196"/>
                    </a:cubicBezTo>
                    <a:cubicBezTo>
                      <a:pt x="19100" y="8268"/>
                      <a:pt x="19339" y="8384"/>
                      <a:pt x="19553" y="8544"/>
                    </a:cubicBezTo>
                    <a:cubicBezTo>
                      <a:pt x="19764" y="8705"/>
                      <a:pt x="19953" y="8909"/>
                      <a:pt x="20108" y="9151"/>
                    </a:cubicBezTo>
                    <a:cubicBezTo>
                      <a:pt x="20155" y="9221"/>
                      <a:pt x="20198" y="9298"/>
                      <a:pt x="20240" y="9378"/>
                    </a:cubicBezTo>
                    <a:lnTo>
                      <a:pt x="20240" y="9378"/>
                    </a:lnTo>
                    <a:cubicBezTo>
                      <a:pt x="20238" y="9374"/>
                      <a:pt x="20236" y="9368"/>
                      <a:pt x="20233" y="9362"/>
                    </a:cubicBezTo>
                    <a:cubicBezTo>
                      <a:pt x="20097" y="9089"/>
                      <a:pt x="19959" y="8836"/>
                      <a:pt x="19808" y="8571"/>
                    </a:cubicBezTo>
                    <a:cubicBezTo>
                      <a:pt x="19655" y="8307"/>
                      <a:pt x="19504" y="8061"/>
                      <a:pt x="19340" y="7808"/>
                    </a:cubicBezTo>
                    <a:cubicBezTo>
                      <a:pt x="19175" y="7553"/>
                      <a:pt x="19014" y="7315"/>
                      <a:pt x="18839" y="7070"/>
                    </a:cubicBezTo>
                    <a:cubicBezTo>
                      <a:pt x="18665" y="6824"/>
                      <a:pt x="18492" y="6594"/>
                      <a:pt x="18310" y="6357"/>
                    </a:cubicBezTo>
                    <a:cubicBezTo>
                      <a:pt x="17943" y="5883"/>
                      <a:pt x="17586" y="5459"/>
                      <a:pt x="17190" y="5014"/>
                    </a:cubicBezTo>
                    <a:cubicBezTo>
                      <a:pt x="16793" y="4570"/>
                      <a:pt x="16408" y="4166"/>
                      <a:pt x="15988" y="3749"/>
                    </a:cubicBezTo>
                    <a:cubicBezTo>
                      <a:pt x="15565" y="3332"/>
                      <a:pt x="15157" y="2949"/>
                      <a:pt x="14717" y="2555"/>
                    </a:cubicBezTo>
                    <a:cubicBezTo>
                      <a:pt x="14274" y="2161"/>
                      <a:pt x="13847" y="1796"/>
                      <a:pt x="13388" y="1425"/>
                    </a:cubicBezTo>
                    <a:cubicBezTo>
                      <a:pt x="13030" y="1134"/>
                      <a:pt x="12681" y="860"/>
                      <a:pt x="12319" y="586"/>
                    </a:cubicBezTo>
                    <a:lnTo>
                      <a:pt x="12297" y="571"/>
                    </a:lnTo>
                    <a:cubicBezTo>
                      <a:pt x="12092" y="415"/>
                      <a:pt x="11862" y="292"/>
                      <a:pt x="11617" y="200"/>
                    </a:cubicBezTo>
                    <a:cubicBezTo>
                      <a:pt x="11354" y="102"/>
                      <a:pt x="11075" y="40"/>
                      <a:pt x="10776" y="16"/>
                    </a:cubicBezTo>
                    <a:cubicBezTo>
                      <a:pt x="10667" y="6"/>
                      <a:pt x="10556" y="1"/>
                      <a:pt x="104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"/>
              <p:cNvSpPr/>
              <p:nvPr/>
            </p:nvSpPr>
            <p:spPr>
              <a:xfrm>
                <a:off x="1277320" y="1838300"/>
                <a:ext cx="429979" cy="562609"/>
              </a:xfrm>
              <a:custGeom>
                <a:avLst/>
                <a:gdLst/>
                <a:ahLst/>
                <a:cxnLst/>
                <a:rect l="l" t="t" r="r" b="b"/>
                <a:pathLst>
                  <a:path w="13788" h="18041" extrusionOk="0">
                    <a:moveTo>
                      <a:pt x="10019" y="1"/>
                    </a:moveTo>
                    <a:cubicBezTo>
                      <a:pt x="9890" y="1"/>
                      <a:pt x="9759" y="7"/>
                      <a:pt x="9625" y="18"/>
                    </a:cubicBezTo>
                    <a:cubicBezTo>
                      <a:pt x="9284" y="48"/>
                      <a:pt x="8950" y="111"/>
                      <a:pt x="8592" y="215"/>
                    </a:cubicBezTo>
                    <a:cubicBezTo>
                      <a:pt x="8233" y="317"/>
                      <a:pt x="7892" y="449"/>
                      <a:pt x="7523" y="625"/>
                    </a:cubicBezTo>
                    <a:cubicBezTo>
                      <a:pt x="7320" y="722"/>
                      <a:pt x="7124" y="824"/>
                      <a:pt x="6919" y="942"/>
                    </a:cubicBezTo>
                    <a:cubicBezTo>
                      <a:pt x="6677" y="1082"/>
                      <a:pt x="6421" y="1244"/>
                      <a:pt x="6181" y="1414"/>
                    </a:cubicBezTo>
                    <a:cubicBezTo>
                      <a:pt x="5940" y="1582"/>
                      <a:pt x="5688" y="1775"/>
                      <a:pt x="5452" y="1970"/>
                    </a:cubicBezTo>
                    <a:cubicBezTo>
                      <a:pt x="5218" y="2167"/>
                      <a:pt x="4974" y="2384"/>
                      <a:pt x="4744" y="2606"/>
                    </a:cubicBezTo>
                    <a:cubicBezTo>
                      <a:pt x="4514" y="2826"/>
                      <a:pt x="4279" y="3067"/>
                      <a:pt x="4058" y="3310"/>
                    </a:cubicBezTo>
                    <a:cubicBezTo>
                      <a:pt x="3839" y="3555"/>
                      <a:pt x="3617" y="3815"/>
                      <a:pt x="3408" y="4076"/>
                    </a:cubicBezTo>
                    <a:cubicBezTo>
                      <a:pt x="3198" y="4341"/>
                      <a:pt x="2993" y="4618"/>
                      <a:pt x="2797" y="4899"/>
                    </a:cubicBezTo>
                    <a:cubicBezTo>
                      <a:pt x="2406" y="5459"/>
                      <a:pt x="2042" y="6056"/>
                      <a:pt x="1723" y="6663"/>
                    </a:cubicBezTo>
                    <a:cubicBezTo>
                      <a:pt x="1562" y="6966"/>
                      <a:pt x="1411" y="7274"/>
                      <a:pt x="1272" y="7584"/>
                    </a:cubicBezTo>
                    <a:cubicBezTo>
                      <a:pt x="1131" y="7896"/>
                      <a:pt x="1001" y="8207"/>
                      <a:pt x="884" y="8522"/>
                    </a:cubicBezTo>
                    <a:cubicBezTo>
                      <a:pt x="763" y="8838"/>
                      <a:pt x="659" y="9144"/>
                      <a:pt x="561" y="9460"/>
                    </a:cubicBezTo>
                    <a:cubicBezTo>
                      <a:pt x="467" y="9777"/>
                      <a:pt x="383" y="10082"/>
                      <a:pt x="311" y="10394"/>
                    </a:cubicBezTo>
                    <a:cubicBezTo>
                      <a:pt x="238" y="10707"/>
                      <a:pt x="181" y="11003"/>
                      <a:pt x="135" y="11308"/>
                    </a:cubicBezTo>
                    <a:cubicBezTo>
                      <a:pt x="86" y="11614"/>
                      <a:pt x="53" y="11902"/>
                      <a:pt x="31" y="12196"/>
                    </a:cubicBezTo>
                    <a:cubicBezTo>
                      <a:pt x="17" y="12392"/>
                      <a:pt x="8" y="12583"/>
                      <a:pt x="4" y="12771"/>
                    </a:cubicBezTo>
                    <a:cubicBezTo>
                      <a:pt x="1" y="12960"/>
                      <a:pt x="2" y="13145"/>
                      <a:pt x="12" y="13328"/>
                    </a:cubicBezTo>
                    <a:cubicBezTo>
                      <a:pt x="31" y="13735"/>
                      <a:pt x="84" y="14154"/>
                      <a:pt x="159" y="14518"/>
                    </a:cubicBezTo>
                    <a:cubicBezTo>
                      <a:pt x="235" y="14882"/>
                      <a:pt x="347" y="15246"/>
                      <a:pt x="480" y="15558"/>
                    </a:cubicBezTo>
                    <a:cubicBezTo>
                      <a:pt x="610" y="15872"/>
                      <a:pt x="777" y="16171"/>
                      <a:pt x="963" y="16426"/>
                    </a:cubicBezTo>
                    <a:cubicBezTo>
                      <a:pt x="1148" y="16682"/>
                      <a:pt x="1364" y="16912"/>
                      <a:pt x="1597" y="17100"/>
                    </a:cubicBezTo>
                    <a:cubicBezTo>
                      <a:pt x="1795" y="17263"/>
                      <a:pt x="2011" y="17399"/>
                      <a:pt x="2238" y="17510"/>
                    </a:cubicBezTo>
                    <a:cubicBezTo>
                      <a:pt x="2262" y="17521"/>
                      <a:pt x="2284" y="17531"/>
                      <a:pt x="2308" y="17546"/>
                    </a:cubicBezTo>
                    <a:cubicBezTo>
                      <a:pt x="2653" y="17713"/>
                      <a:pt x="3008" y="17881"/>
                      <a:pt x="3365" y="18040"/>
                    </a:cubicBezTo>
                    <a:cubicBezTo>
                      <a:pt x="3129" y="17933"/>
                      <a:pt x="2911" y="17792"/>
                      <a:pt x="2714" y="17624"/>
                    </a:cubicBezTo>
                    <a:cubicBezTo>
                      <a:pt x="2576" y="17504"/>
                      <a:pt x="2446" y="17368"/>
                      <a:pt x="2330" y="17220"/>
                    </a:cubicBezTo>
                    <a:cubicBezTo>
                      <a:pt x="2213" y="17071"/>
                      <a:pt x="2107" y="16905"/>
                      <a:pt x="2014" y="16728"/>
                    </a:cubicBezTo>
                    <a:cubicBezTo>
                      <a:pt x="1920" y="16554"/>
                      <a:pt x="1837" y="16358"/>
                      <a:pt x="1769" y="16157"/>
                    </a:cubicBezTo>
                    <a:cubicBezTo>
                      <a:pt x="1700" y="15956"/>
                      <a:pt x="1643" y="15734"/>
                      <a:pt x="1599" y="15510"/>
                    </a:cubicBezTo>
                    <a:cubicBezTo>
                      <a:pt x="1556" y="15286"/>
                      <a:pt x="1526" y="15039"/>
                      <a:pt x="1510" y="14794"/>
                    </a:cubicBezTo>
                    <a:cubicBezTo>
                      <a:pt x="1495" y="14553"/>
                      <a:pt x="1490" y="14282"/>
                      <a:pt x="1499" y="14021"/>
                    </a:cubicBezTo>
                    <a:cubicBezTo>
                      <a:pt x="1509" y="13752"/>
                      <a:pt x="1532" y="13492"/>
                      <a:pt x="1568" y="13211"/>
                    </a:cubicBezTo>
                    <a:cubicBezTo>
                      <a:pt x="1604" y="12931"/>
                      <a:pt x="1650" y="12658"/>
                      <a:pt x="1712" y="12365"/>
                    </a:cubicBezTo>
                    <a:cubicBezTo>
                      <a:pt x="1772" y="12073"/>
                      <a:pt x="1844" y="11788"/>
                      <a:pt x="1930" y="11488"/>
                    </a:cubicBezTo>
                    <a:cubicBezTo>
                      <a:pt x="2016" y="11189"/>
                      <a:pt x="2113" y="10895"/>
                      <a:pt x="2222" y="10592"/>
                    </a:cubicBezTo>
                    <a:cubicBezTo>
                      <a:pt x="2331" y="10287"/>
                      <a:pt x="2451" y="9990"/>
                      <a:pt x="2583" y="9683"/>
                    </a:cubicBezTo>
                    <a:cubicBezTo>
                      <a:pt x="2717" y="9379"/>
                      <a:pt x="2856" y="9078"/>
                      <a:pt x="3008" y="8778"/>
                    </a:cubicBezTo>
                    <a:cubicBezTo>
                      <a:pt x="3162" y="8476"/>
                      <a:pt x="3328" y="8174"/>
                      <a:pt x="3500" y="7878"/>
                    </a:cubicBezTo>
                    <a:cubicBezTo>
                      <a:pt x="3845" y="7285"/>
                      <a:pt x="4229" y="6704"/>
                      <a:pt x="4640" y="6154"/>
                    </a:cubicBezTo>
                    <a:cubicBezTo>
                      <a:pt x="4847" y="5881"/>
                      <a:pt x="5063" y="5608"/>
                      <a:pt x="5280" y="5349"/>
                    </a:cubicBezTo>
                    <a:cubicBezTo>
                      <a:pt x="5498" y="5090"/>
                      <a:pt x="5728" y="4836"/>
                      <a:pt x="5956" y="4594"/>
                    </a:cubicBezTo>
                    <a:cubicBezTo>
                      <a:pt x="6184" y="4355"/>
                      <a:pt x="6426" y="4118"/>
                      <a:pt x="6660" y="3900"/>
                    </a:cubicBezTo>
                    <a:cubicBezTo>
                      <a:pt x="6896" y="3680"/>
                      <a:pt x="7145" y="3464"/>
                      <a:pt x="7385" y="3270"/>
                    </a:cubicBezTo>
                    <a:cubicBezTo>
                      <a:pt x="7623" y="3076"/>
                      <a:pt x="7879" y="2883"/>
                      <a:pt x="8122" y="2716"/>
                    </a:cubicBezTo>
                    <a:cubicBezTo>
                      <a:pt x="8362" y="2550"/>
                      <a:pt x="8621" y="2386"/>
                      <a:pt x="8863" y="2246"/>
                    </a:cubicBezTo>
                    <a:cubicBezTo>
                      <a:pt x="8992" y="2172"/>
                      <a:pt x="9117" y="2103"/>
                      <a:pt x="9246" y="2035"/>
                    </a:cubicBezTo>
                    <a:cubicBezTo>
                      <a:pt x="9614" y="1845"/>
                      <a:pt x="9952" y="1700"/>
                      <a:pt x="10309" y="1579"/>
                    </a:cubicBezTo>
                    <a:cubicBezTo>
                      <a:pt x="10664" y="1457"/>
                      <a:pt x="10992" y="1378"/>
                      <a:pt x="11324" y="1329"/>
                    </a:cubicBezTo>
                    <a:cubicBezTo>
                      <a:pt x="11539" y="1299"/>
                      <a:pt x="11745" y="1284"/>
                      <a:pt x="11945" y="1284"/>
                    </a:cubicBezTo>
                    <a:cubicBezTo>
                      <a:pt x="12053" y="1284"/>
                      <a:pt x="12160" y="1288"/>
                      <a:pt x="12266" y="1297"/>
                    </a:cubicBezTo>
                    <a:cubicBezTo>
                      <a:pt x="12566" y="1322"/>
                      <a:pt x="12845" y="1384"/>
                      <a:pt x="13107" y="1481"/>
                    </a:cubicBezTo>
                    <a:cubicBezTo>
                      <a:pt x="13351" y="1573"/>
                      <a:pt x="13581" y="1697"/>
                      <a:pt x="13788" y="1852"/>
                    </a:cubicBezTo>
                    <a:cubicBezTo>
                      <a:pt x="13693" y="1781"/>
                      <a:pt x="13595" y="1709"/>
                      <a:pt x="13499" y="1637"/>
                    </a:cubicBezTo>
                    <a:cubicBezTo>
                      <a:pt x="13026" y="1286"/>
                      <a:pt x="12562" y="957"/>
                      <a:pt x="12077" y="629"/>
                    </a:cubicBezTo>
                    <a:cubicBezTo>
                      <a:pt x="12048" y="609"/>
                      <a:pt x="12021" y="590"/>
                      <a:pt x="11992" y="571"/>
                    </a:cubicBezTo>
                    <a:cubicBezTo>
                      <a:pt x="11827" y="459"/>
                      <a:pt x="11653" y="366"/>
                      <a:pt x="11472" y="287"/>
                    </a:cubicBezTo>
                    <a:cubicBezTo>
                      <a:pt x="11194" y="169"/>
                      <a:pt x="10904" y="86"/>
                      <a:pt x="10592" y="41"/>
                    </a:cubicBezTo>
                    <a:cubicBezTo>
                      <a:pt x="10404" y="14"/>
                      <a:pt x="10214" y="1"/>
                      <a:pt x="100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3"/>
              <p:cNvSpPr/>
              <p:nvPr/>
            </p:nvSpPr>
            <p:spPr>
              <a:xfrm>
                <a:off x="1230481" y="1801377"/>
                <a:ext cx="420717" cy="583035"/>
              </a:xfrm>
              <a:custGeom>
                <a:avLst/>
                <a:gdLst/>
                <a:ahLst/>
                <a:cxnLst/>
                <a:rect l="l" t="t" r="r" b="b"/>
                <a:pathLst>
                  <a:path w="13491" h="18696" extrusionOk="0">
                    <a:moveTo>
                      <a:pt x="9520" y="1"/>
                    </a:moveTo>
                    <a:cubicBezTo>
                      <a:pt x="9320" y="1"/>
                      <a:pt x="9122" y="14"/>
                      <a:pt x="8915" y="40"/>
                    </a:cubicBezTo>
                    <a:cubicBezTo>
                      <a:pt x="8681" y="71"/>
                      <a:pt x="8448" y="117"/>
                      <a:pt x="8207" y="181"/>
                    </a:cubicBezTo>
                    <a:cubicBezTo>
                      <a:pt x="7964" y="246"/>
                      <a:pt x="7729" y="322"/>
                      <a:pt x="7483" y="420"/>
                    </a:cubicBezTo>
                    <a:cubicBezTo>
                      <a:pt x="7238" y="516"/>
                      <a:pt x="7003" y="624"/>
                      <a:pt x="6757" y="753"/>
                    </a:cubicBezTo>
                    <a:cubicBezTo>
                      <a:pt x="6657" y="808"/>
                      <a:pt x="6561" y="861"/>
                      <a:pt x="6460" y="919"/>
                    </a:cubicBezTo>
                    <a:cubicBezTo>
                      <a:pt x="6100" y="1127"/>
                      <a:pt x="5708" y="1392"/>
                      <a:pt x="5356" y="1666"/>
                    </a:cubicBezTo>
                    <a:cubicBezTo>
                      <a:pt x="5002" y="1942"/>
                      <a:pt x="4631" y="2270"/>
                      <a:pt x="4298" y="2605"/>
                    </a:cubicBezTo>
                    <a:cubicBezTo>
                      <a:pt x="3963" y="2942"/>
                      <a:pt x="3622" y="3322"/>
                      <a:pt x="3313" y="3708"/>
                    </a:cubicBezTo>
                    <a:cubicBezTo>
                      <a:pt x="3002" y="4095"/>
                      <a:pt x="2698" y="4519"/>
                      <a:pt x="2423" y="4947"/>
                    </a:cubicBezTo>
                    <a:cubicBezTo>
                      <a:pt x="2147" y="5375"/>
                      <a:pt x="1885" y="5828"/>
                      <a:pt x="1651" y="6288"/>
                    </a:cubicBezTo>
                    <a:cubicBezTo>
                      <a:pt x="1414" y="6748"/>
                      <a:pt x="1201" y="7220"/>
                      <a:pt x="1013" y="7700"/>
                    </a:cubicBezTo>
                    <a:cubicBezTo>
                      <a:pt x="821" y="8182"/>
                      <a:pt x="662" y="8656"/>
                      <a:pt x="524" y="9145"/>
                    </a:cubicBezTo>
                    <a:cubicBezTo>
                      <a:pt x="386" y="9635"/>
                      <a:pt x="279" y="10104"/>
                      <a:pt x="195" y="10590"/>
                    </a:cubicBezTo>
                    <a:cubicBezTo>
                      <a:pt x="110" y="11074"/>
                      <a:pt x="58" y="11526"/>
                      <a:pt x="31" y="11996"/>
                    </a:cubicBezTo>
                    <a:cubicBezTo>
                      <a:pt x="2" y="12467"/>
                      <a:pt x="0" y="12890"/>
                      <a:pt x="34" y="13333"/>
                    </a:cubicBezTo>
                    <a:cubicBezTo>
                      <a:pt x="65" y="13764"/>
                      <a:pt x="128" y="14217"/>
                      <a:pt x="215" y="14610"/>
                    </a:cubicBezTo>
                    <a:cubicBezTo>
                      <a:pt x="301" y="15002"/>
                      <a:pt x="425" y="15400"/>
                      <a:pt x="565" y="15745"/>
                    </a:cubicBezTo>
                    <a:cubicBezTo>
                      <a:pt x="706" y="16090"/>
                      <a:pt x="883" y="16425"/>
                      <a:pt x="1076" y="16716"/>
                    </a:cubicBezTo>
                    <a:cubicBezTo>
                      <a:pt x="1270" y="17005"/>
                      <a:pt x="1494" y="17272"/>
                      <a:pt x="1733" y="17496"/>
                    </a:cubicBezTo>
                    <a:cubicBezTo>
                      <a:pt x="1974" y="17724"/>
                      <a:pt x="2237" y="17918"/>
                      <a:pt x="2518" y="18074"/>
                    </a:cubicBezTo>
                    <a:lnTo>
                      <a:pt x="2578" y="18106"/>
                    </a:lnTo>
                    <a:cubicBezTo>
                      <a:pt x="2937" y="18294"/>
                      <a:pt x="3304" y="18480"/>
                      <a:pt x="3662" y="18658"/>
                    </a:cubicBezTo>
                    <a:lnTo>
                      <a:pt x="3662" y="18658"/>
                    </a:lnTo>
                    <a:cubicBezTo>
                      <a:pt x="3460" y="18555"/>
                      <a:pt x="3270" y="18430"/>
                      <a:pt x="3093" y="18286"/>
                    </a:cubicBezTo>
                    <a:cubicBezTo>
                      <a:pt x="2860" y="18097"/>
                      <a:pt x="2644" y="17867"/>
                      <a:pt x="2459" y="17611"/>
                    </a:cubicBezTo>
                    <a:cubicBezTo>
                      <a:pt x="2273" y="17357"/>
                      <a:pt x="2108" y="17058"/>
                      <a:pt x="1976" y="16744"/>
                    </a:cubicBezTo>
                    <a:cubicBezTo>
                      <a:pt x="1845" y="16431"/>
                      <a:pt x="1733" y="16069"/>
                      <a:pt x="1655" y="15704"/>
                    </a:cubicBezTo>
                    <a:cubicBezTo>
                      <a:pt x="1579" y="15340"/>
                      <a:pt x="1526" y="14920"/>
                      <a:pt x="1509" y="14513"/>
                    </a:cubicBezTo>
                    <a:cubicBezTo>
                      <a:pt x="1501" y="14331"/>
                      <a:pt x="1497" y="14144"/>
                      <a:pt x="1501" y="13957"/>
                    </a:cubicBezTo>
                    <a:cubicBezTo>
                      <a:pt x="1504" y="13769"/>
                      <a:pt x="1514" y="13577"/>
                      <a:pt x="1529" y="13382"/>
                    </a:cubicBezTo>
                    <a:cubicBezTo>
                      <a:pt x="1550" y="13087"/>
                      <a:pt x="1583" y="12800"/>
                      <a:pt x="1631" y="12493"/>
                    </a:cubicBezTo>
                    <a:cubicBezTo>
                      <a:pt x="1680" y="12189"/>
                      <a:pt x="1737" y="11892"/>
                      <a:pt x="1809" y="11579"/>
                    </a:cubicBezTo>
                    <a:cubicBezTo>
                      <a:pt x="1881" y="11267"/>
                      <a:pt x="1961" y="10962"/>
                      <a:pt x="2058" y="10646"/>
                    </a:cubicBezTo>
                    <a:cubicBezTo>
                      <a:pt x="2156" y="10330"/>
                      <a:pt x="2259" y="10023"/>
                      <a:pt x="2380" y="9707"/>
                    </a:cubicBezTo>
                    <a:cubicBezTo>
                      <a:pt x="2499" y="9392"/>
                      <a:pt x="2628" y="9083"/>
                      <a:pt x="2768" y="8770"/>
                    </a:cubicBezTo>
                    <a:cubicBezTo>
                      <a:pt x="2909" y="8459"/>
                      <a:pt x="3057" y="8152"/>
                      <a:pt x="3219" y="7848"/>
                    </a:cubicBezTo>
                    <a:cubicBezTo>
                      <a:pt x="3539" y="7242"/>
                      <a:pt x="3902" y="6645"/>
                      <a:pt x="4293" y="6084"/>
                    </a:cubicBezTo>
                    <a:cubicBezTo>
                      <a:pt x="4490" y="5804"/>
                      <a:pt x="4696" y="5526"/>
                      <a:pt x="4904" y="5262"/>
                    </a:cubicBezTo>
                    <a:cubicBezTo>
                      <a:pt x="5113" y="5000"/>
                      <a:pt x="5334" y="4740"/>
                      <a:pt x="5556" y="4496"/>
                    </a:cubicBezTo>
                    <a:cubicBezTo>
                      <a:pt x="5776" y="4253"/>
                      <a:pt x="6010" y="4013"/>
                      <a:pt x="6240" y="3791"/>
                    </a:cubicBezTo>
                    <a:cubicBezTo>
                      <a:pt x="6470" y="3570"/>
                      <a:pt x="6713" y="3353"/>
                      <a:pt x="6950" y="3156"/>
                    </a:cubicBezTo>
                    <a:cubicBezTo>
                      <a:pt x="7184" y="2960"/>
                      <a:pt x="7436" y="2769"/>
                      <a:pt x="7678" y="2599"/>
                    </a:cubicBezTo>
                    <a:cubicBezTo>
                      <a:pt x="7919" y="2433"/>
                      <a:pt x="8175" y="2267"/>
                      <a:pt x="8417" y="2129"/>
                    </a:cubicBezTo>
                    <a:cubicBezTo>
                      <a:pt x="8621" y="2010"/>
                      <a:pt x="8815" y="1908"/>
                      <a:pt x="9020" y="1810"/>
                    </a:cubicBezTo>
                    <a:cubicBezTo>
                      <a:pt x="9388" y="1636"/>
                      <a:pt x="9729" y="1505"/>
                      <a:pt x="10089" y="1400"/>
                    </a:cubicBezTo>
                    <a:cubicBezTo>
                      <a:pt x="10447" y="1297"/>
                      <a:pt x="10781" y="1232"/>
                      <a:pt x="11121" y="1203"/>
                    </a:cubicBezTo>
                    <a:cubicBezTo>
                      <a:pt x="11255" y="1191"/>
                      <a:pt x="11385" y="1186"/>
                      <a:pt x="11513" y="1186"/>
                    </a:cubicBezTo>
                    <a:cubicBezTo>
                      <a:pt x="11709" y="1186"/>
                      <a:pt x="11900" y="1199"/>
                      <a:pt x="12090" y="1226"/>
                    </a:cubicBezTo>
                    <a:cubicBezTo>
                      <a:pt x="12402" y="1271"/>
                      <a:pt x="12694" y="1354"/>
                      <a:pt x="12968" y="1472"/>
                    </a:cubicBezTo>
                    <a:cubicBezTo>
                      <a:pt x="13149" y="1551"/>
                      <a:pt x="13325" y="1648"/>
                      <a:pt x="13490" y="1757"/>
                    </a:cubicBezTo>
                    <a:cubicBezTo>
                      <a:pt x="12846" y="1321"/>
                      <a:pt x="12211" y="917"/>
                      <a:pt x="11558" y="523"/>
                    </a:cubicBezTo>
                    <a:lnTo>
                      <a:pt x="11556" y="523"/>
                    </a:lnTo>
                    <a:cubicBezTo>
                      <a:pt x="11345" y="404"/>
                      <a:pt x="11125" y="303"/>
                      <a:pt x="10897" y="224"/>
                    </a:cubicBezTo>
                    <a:cubicBezTo>
                      <a:pt x="10694" y="154"/>
                      <a:pt x="10482" y="99"/>
                      <a:pt x="10267" y="62"/>
                    </a:cubicBezTo>
                    <a:cubicBezTo>
                      <a:pt x="10051" y="24"/>
                      <a:pt x="9834" y="4"/>
                      <a:pt x="9605" y="1"/>
                    </a:cubicBezTo>
                    <a:cubicBezTo>
                      <a:pt x="9577" y="1"/>
                      <a:pt x="9548" y="1"/>
                      <a:pt x="9520" y="1"/>
                    </a:cubicBezTo>
                    <a:close/>
                    <a:moveTo>
                      <a:pt x="3662" y="18658"/>
                    </a:moveTo>
                    <a:cubicBezTo>
                      <a:pt x="3687" y="18671"/>
                      <a:pt x="3712" y="18683"/>
                      <a:pt x="3737" y="18695"/>
                    </a:cubicBezTo>
                    <a:cubicBezTo>
                      <a:pt x="3712" y="18683"/>
                      <a:pt x="3687" y="18671"/>
                      <a:pt x="3662" y="186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3"/>
              <p:cNvSpPr/>
              <p:nvPr/>
            </p:nvSpPr>
            <p:spPr>
              <a:xfrm>
                <a:off x="986557" y="1686713"/>
                <a:ext cx="604459" cy="679053"/>
              </a:xfrm>
              <a:custGeom>
                <a:avLst/>
                <a:gdLst/>
                <a:ahLst/>
                <a:cxnLst/>
                <a:rect l="l" t="t" r="r" b="b"/>
                <a:pathLst>
                  <a:path w="19383" h="21775" extrusionOk="0">
                    <a:moveTo>
                      <a:pt x="9902" y="1"/>
                    </a:moveTo>
                    <a:cubicBezTo>
                      <a:pt x="9715" y="1"/>
                      <a:pt x="9526" y="13"/>
                      <a:pt x="9328" y="41"/>
                    </a:cubicBezTo>
                    <a:cubicBezTo>
                      <a:pt x="9108" y="71"/>
                      <a:pt x="8889" y="116"/>
                      <a:pt x="8658" y="181"/>
                    </a:cubicBezTo>
                    <a:cubicBezTo>
                      <a:pt x="8426" y="245"/>
                      <a:pt x="8199" y="323"/>
                      <a:pt x="7960" y="422"/>
                    </a:cubicBezTo>
                    <a:cubicBezTo>
                      <a:pt x="7720" y="519"/>
                      <a:pt x="7490" y="626"/>
                      <a:pt x="7246" y="757"/>
                    </a:cubicBezTo>
                    <a:cubicBezTo>
                      <a:pt x="7154" y="806"/>
                      <a:pt x="7062" y="856"/>
                      <a:pt x="6970" y="911"/>
                    </a:cubicBezTo>
                    <a:cubicBezTo>
                      <a:pt x="6728" y="1049"/>
                      <a:pt x="6471" y="1214"/>
                      <a:pt x="6228" y="1383"/>
                    </a:cubicBezTo>
                    <a:cubicBezTo>
                      <a:pt x="5985" y="1554"/>
                      <a:pt x="5731" y="1746"/>
                      <a:pt x="5492" y="1943"/>
                    </a:cubicBezTo>
                    <a:cubicBezTo>
                      <a:pt x="5253" y="2140"/>
                      <a:pt x="5003" y="2359"/>
                      <a:pt x="4769" y="2582"/>
                    </a:cubicBezTo>
                    <a:cubicBezTo>
                      <a:pt x="4536" y="2804"/>
                      <a:pt x="4296" y="3047"/>
                      <a:pt x="4070" y="3292"/>
                    </a:cubicBezTo>
                    <a:cubicBezTo>
                      <a:pt x="3843" y="3536"/>
                      <a:pt x="3617" y="3796"/>
                      <a:pt x="3403" y="4061"/>
                    </a:cubicBezTo>
                    <a:cubicBezTo>
                      <a:pt x="3190" y="4325"/>
                      <a:pt x="2978" y="4601"/>
                      <a:pt x="2778" y="4880"/>
                    </a:cubicBezTo>
                    <a:cubicBezTo>
                      <a:pt x="2378" y="5440"/>
                      <a:pt x="2009" y="6026"/>
                      <a:pt x="1681" y="6626"/>
                    </a:cubicBezTo>
                    <a:cubicBezTo>
                      <a:pt x="1515" y="6925"/>
                      <a:pt x="1364" y="7225"/>
                      <a:pt x="1221" y="7529"/>
                    </a:cubicBezTo>
                    <a:cubicBezTo>
                      <a:pt x="1077" y="7835"/>
                      <a:pt x="949" y="8132"/>
                      <a:pt x="828" y="8439"/>
                    </a:cubicBezTo>
                    <a:cubicBezTo>
                      <a:pt x="707" y="8743"/>
                      <a:pt x="604" y="9038"/>
                      <a:pt x="509" y="9340"/>
                    </a:cubicBezTo>
                    <a:cubicBezTo>
                      <a:pt x="413" y="9642"/>
                      <a:pt x="334" y="9929"/>
                      <a:pt x="266" y="10224"/>
                    </a:cubicBezTo>
                    <a:cubicBezTo>
                      <a:pt x="196" y="10522"/>
                      <a:pt x="144" y="10796"/>
                      <a:pt x="101" y="11080"/>
                    </a:cubicBezTo>
                    <a:cubicBezTo>
                      <a:pt x="58" y="11364"/>
                      <a:pt x="29" y="11626"/>
                      <a:pt x="15" y="11896"/>
                    </a:cubicBezTo>
                    <a:cubicBezTo>
                      <a:pt x="0" y="12161"/>
                      <a:pt x="0" y="12434"/>
                      <a:pt x="13" y="12680"/>
                    </a:cubicBezTo>
                    <a:cubicBezTo>
                      <a:pt x="25" y="12927"/>
                      <a:pt x="53" y="13177"/>
                      <a:pt x="94" y="13401"/>
                    </a:cubicBezTo>
                    <a:cubicBezTo>
                      <a:pt x="132" y="13627"/>
                      <a:pt x="190" y="13851"/>
                      <a:pt x="257" y="14053"/>
                    </a:cubicBezTo>
                    <a:cubicBezTo>
                      <a:pt x="324" y="14254"/>
                      <a:pt x="408" y="14449"/>
                      <a:pt x="502" y="14623"/>
                    </a:cubicBezTo>
                    <a:cubicBezTo>
                      <a:pt x="595" y="14800"/>
                      <a:pt x="700" y="14961"/>
                      <a:pt x="821" y="15109"/>
                    </a:cubicBezTo>
                    <a:cubicBezTo>
                      <a:pt x="922" y="15234"/>
                      <a:pt x="1034" y="15348"/>
                      <a:pt x="1150" y="15450"/>
                    </a:cubicBezTo>
                    <a:cubicBezTo>
                      <a:pt x="1159" y="15460"/>
                      <a:pt x="1169" y="15469"/>
                      <a:pt x="1179" y="15476"/>
                    </a:cubicBezTo>
                    <a:cubicBezTo>
                      <a:pt x="1247" y="15533"/>
                      <a:pt x="1316" y="15592"/>
                      <a:pt x="1383" y="15650"/>
                    </a:cubicBezTo>
                    <a:cubicBezTo>
                      <a:pt x="3137" y="17135"/>
                      <a:pt x="5026" y="18548"/>
                      <a:pt x="7002" y="19799"/>
                    </a:cubicBezTo>
                    <a:cubicBezTo>
                      <a:pt x="7493" y="20114"/>
                      <a:pt x="8002" y="20424"/>
                      <a:pt x="8507" y="20722"/>
                    </a:cubicBezTo>
                    <a:cubicBezTo>
                      <a:pt x="9011" y="21018"/>
                      <a:pt x="9535" y="21311"/>
                      <a:pt x="10052" y="21587"/>
                    </a:cubicBezTo>
                    <a:cubicBezTo>
                      <a:pt x="10169" y="21651"/>
                      <a:pt x="10287" y="21714"/>
                      <a:pt x="10404" y="21774"/>
                    </a:cubicBezTo>
                    <a:lnTo>
                      <a:pt x="10346" y="21743"/>
                    </a:lnTo>
                    <a:cubicBezTo>
                      <a:pt x="10065" y="21586"/>
                      <a:pt x="9801" y="21392"/>
                      <a:pt x="9561" y="21165"/>
                    </a:cubicBezTo>
                    <a:cubicBezTo>
                      <a:pt x="9319" y="20940"/>
                      <a:pt x="9095" y="20673"/>
                      <a:pt x="8902" y="20384"/>
                    </a:cubicBezTo>
                    <a:cubicBezTo>
                      <a:pt x="8709" y="20094"/>
                      <a:pt x="8534" y="19760"/>
                      <a:pt x="8392" y="19414"/>
                    </a:cubicBezTo>
                    <a:cubicBezTo>
                      <a:pt x="8249" y="19069"/>
                      <a:pt x="8127" y="18670"/>
                      <a:pt x="8041" y="18278"/>
                    </a:cubicBezTo>
                    <a:cubicBezTo>
                      <a:pt x="7955" y="17885"/>
                      <a:pt x="7890" y="17433"/>
                      <a:pt x="7860" y="17001"/>
                    </a:cubicBezTo>
                    <a:cubicBezTo>
                      <a:pt x="7830" y="16557"/>
                      <a:pt x="7831" y="16136"/>
                      <a:pt x="7858" y="15664"/>
                    </a:cubicBezTo>
                    <a:cubicBezTo>
                      <a:pt x="7886" y="15196"/>
                      <a:pt x="7937" y="14744"/>
                      <a:pt x="8022" y="14257"/>
                    </a:cubicBezTo>
                    <a:cubicBezTo>
                      <a:pt x="8104" y="13772"/>
                      <a:pt x="8212" y="13304"/>
                      <a:pt x="8350" y="12812"/>
                    </a:cubicBezTo>
                    <a:cubicBezTo>
                      <a:pt x="8490" y="12326"/>
                      <a:pt x="8649" y="11849"/>
                      <a:pt x="8839" y="11367"/>
                    </a:cubicBezTo>
                    <a:cubicBezTo>
                      <a:pt x="9029" y="10888"/>
                      <a:pt x="9243" y="10418"/>
                      <a:pt x="9477" y="9957"/>
                    </a:cubicBezTo>
                    <a:cubicBezTo>
                      <a:pt x="9713" y="9497"/>
                      <a:pt x="9973" y="9044"/>
                      <a:pt x="10251" y="8614"/>
                    </a:cubicBezTo>
                    <a:cubicBezTo>
                      <a:pt x="10527" y="8187"/>
                      <a:pt x="10829" y="7764"/>
                      <a:pt x="11139" y="7376"/>
                    </a:cubicBezTo>
                    <a:cubicBezTo>
                      <a:pt x="11448" y="6989"/>
                      <a:pt x="11789" y="6608"/>
                      <a:pt x="12124" y="6273"/>
                    </a:cubicBezTo>
                    <a:cubicBezTo>
                      <a:pt x="12460" y="5938"/>
                      <a:pt x="12831" y="5609"/>
                      <a:pt x="13183" y="5335"/>
                    </a:cubicBezTo>
                    <a:cubicBezTo>
                      <a:pt x="13533" y="5062"/>
                      <a:pt x="13925" y="4796"/>
                      <a:pt x="14286" y="4587"/>
                    </a:cubicBezTo>
                    <a:cubicBezTo>
                      <a:pt x="14385" y="4528"/>
                      <a:pt x="14485" y="4474"/>
                      <a:pt x="14585" y="4422"/>
                    </a:cubicBezTo>
                    <a:cubicBezTo>
                      <a:pt x="14831" y="4292"/>
                      <a:pt x="15065" y="4185"/>
                      <a:pt x="15311" y="4088"/>
                    </a:cubicBezTo>
                    <a:cubicBezTo>
                      <a:pt x="15557" y="3990"/>
                      <a:pt x="15790" y="3913"/>
                      <a:pt x="16033" y="3848"/>
                    </a:cubicBezTo>
                    <a:cubicBezTo>
                      <a:pt x="16276" y="3783"/>
                      <a:pt x="16506" y="3739"/>
                      <a:pt x="16743" y="3709"/>
                    </a:cubicBezTo>
                    <a:cubicBezTo>
                      <a:pt x="16958" y="3681"/>
                      <a:pt x="17164" y="3668"/>
                      <a:pt x="17371" y="3668"/>
                    </a:cubicBezTo>
                    <a:cubicBezTo>
                      <a:pt x="17392" y="3668"/>
                      <a:pt x="17413" y="3668"/>
                      <a:pt x="17433" y="3668"/>
                    </a:cubicBezTo>
                    <a:cubicBezTo>
                      <a:pt x="17662" y="3673"/>
                      <a:pt x="17879" y="3693"/>
                      <a:pt x="18095" y="3730"/>
                    </a:cubicBezTo>
                    <a:cubicBezTo>
                      <a:pt x="18309" y="3768"/>
                      <a:pt x="18520" y="3822"/>
                      <a:pt x="18724" y="3891"/>
                    </a:cubicBezTo>
                    <a:cubicBezTo>
                      <a:pt x="18953" y="3970"/>
                      <a:pt x="19174" y="4071"/>
                      <a:pt x="19383" y="4192"/>
                    </a:cubicBezTo>
                    <a:cubicBezTo>
                      <a:pt x="19079" y="4011"/>
                      <a:pt x="18773" y="3831"/>
                      <a:pt x="18461" y="3653"/>
                    </a:cubicBezTo>
                    <a:cubicBezTo>
                      <a:pt x="17952" y="3364"/>
                      <a:pt x="17446" y="3086"/>
                      <a:pt x="16929" y="2817"/>
                    </a:cubicBezTo>
                    <a:cubicBezTo>
                      <a:pt x="15893" y="2277"/>
                      <a:pt x="14853" y="1782"/>
                      <a:pt x="13792" y="1321"/>
                    </a:cubicBezTo>
                    <a:cubicBezTo>
                      <a:pt x="12857" y="912"/>
                      <a:pt x="11898" y="527"/>
                      <a:pt x="10944" y="173"/>
                    </a:cubicBezTo>
                    <a:cubicBezTo>
                      <a:pt x="10819" y="129"/>
                      <a:pt x="10689" y="93"/>
                      <a:pt x="10554" y="66"/>
                    </a:cubicBezTo>
                    <a:cubicBezTo>
                      <a:pt x="10363" y="27"/>
                      <a:pt x="10169" y="5"/>
                      <a:pt x="9963" y="1"/>
                    </a:cubicBezTo>
                    <a:cubicBezTo>
                      <a:pt x="9943" y="1"/>
                      <a:pt x="9923" y="1"/>
                      <a:pt x="9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3"/>
              <p:cNvSpPr/>
              <p:nvPr/>
            </p:nvSpPr>
            <p:spPr>
              <a:xfrm>
                <a:off x="950040" y="1664790"/>
                <a:ext cx="378025" cy="503887"/>
              </a:xfrm>
              <a:custGeom>
                <a:avLst/>
                <a:gdLst/>
                <a:ahLst/>
                <a:cxnLst/>
                <a:rect l="l" t="t" r="r" b="b"/>
                <a:pathLst>
                  <a:path w="12122" h="16158" extrusionOk="0">
                    <a:moveTo>
                      <a:pt x="12101" y="873"/>
                    </a:moveTo>
                    <a:cubicBezTo>
                      <a:pt x="12108" y="876"/>
                      <a:pt x="12115" y="878"/>
                      <a:pt x="12122" y="881"/>
                    </a:cubicBezTo>
                    <a:cubicBezTo>
                      <a:pt x="12115" y="878"/>
                      <a:pt x="12108" y="876"/>
                      <a:pt x="12101" y="873"/>
                    </a:cubicBezTo>
                    <a:close/>
                    <a:moveTo>
                      <a:pt x="9002" y="1"/>
                    </a:moveTo>
                    <a:cubicBezTo>
                      <a:pt x="8800" y="1"/>
                      <a:pt x="8599" y="17"/>
                      <a:pt x="8387" y="48"/>
                    </a:cubicBezTo>
                    <a:cubicBezTo>
                      <a:pt x="8157" y="83"/>
                      <a:pt x="7931" y="135"/>
                      <a:pt x="7692" y="205"/>
                    </a:cubicBezTo>
                    <a:cubicBezTo>
                      <a:pt x="7454" y="277"/>
                      <a:pt x="7224" y="360"/>
                      <a:pt x="6979" y="467"/>
                    </a:cubicBezTo>
                    <a:cubicBezTo>
                      <a:pt x="6722" y="579"/>
                      <a:pt x="6482" y="701"/>
                      <a:pt x="6225" y="849"/>
                    </a:cubicBezTo>
                    <a:cubicBezTo>
                      <a:pt x="5983" y="989"/>
                      <a:pt x="5724" y="1155"/>
                      <a:pt x="5486" y="1326"/>
                    </a:cubicBezTo>
                    <a:cubicBezTo>
                      <a:pt x="5247" y="1499"/>
                      <a:pt x="4995" y="1696"/>
                      <a:pt x="4760" y="1897"/>
                    </a:cubicBezTo>
                    <a:cubicBezTo>
                      <a:pt x="4524" y="2098"/>
                      <a:pt x="4281" y="2326"/>
                      <a:pt x="4055" y="2553"/>
                    </a:cubicBezTo>
                    <a:cubicBezTo>
                      <a:pt x="3828" y="2781"/>
                      <a:pt x="3598" y="3033"/>
                      <a:pt x="3382" y="3285"/>
                    </a:cubicBezTo>
                    <a:cubicBezTo>
                      <a:pt x="3165" y="3538"/>
                      <a:pt x="2951" y="3808"/>
                      <a:pt x="2750" y="4081"/>
                    </a:cubicBezTo>
                    <a:cubicBezTo>
                      <a:pt x="2346" y="4629"/>
                      <a:pt x="1970" y="5218"/>
                      <a:pt x="1641" y="5822"/>
                    </a:cubicBezTo>
                    <a:cubicBezTo>
                      <a:pt x="1476" y="6125"/>
                      <a:pt x="1322" y="6432"/>
                      <a:pt x="1180" y="6742"/>
                    </a:cubicBezTo>
                    <a:cubicBezTo>
                      <a:pt x="1036" y="7053"/>
                      <a:pt x="907" y="7362"/>
                      <a:pt x="787" y="7678"/>
                    </a:cubicBezTo>
                    <a:cubicBezTo>
                      <a:pt x="668" y="7994"/>
                      <a:pt x="566" y="8302"/>
                      <a:pt x="471" y="8618"/>
                    </a:cubicBezTo>
                    <a:cubicBezTo>
                      <a:pt x="378" y="8933"/>
                      <a:pt x="301" y="9236"/>
                      <a:pt x="234" y="9547"/>
                    </a:cubicBezTo>
                    <a:cubicBezTo>
                      <a:pt x="168" y="9860"/>
                      <a:pt x="117" y="10154"/>
                      <a:pt x="80" y="10456"/>
                    </a:cubicBezTo>
                    <a:cubicBezTo>
                      <a:pt x="40" y="10759"/>
                      <a:pt x="17" y="11039"/>
                      <a:pt x="8" y="11328"/>
                    </a:cubicBezTo>
                    <a:cubicBezTo>
                      <a:pt x="2" y="11521"/>
                      <a:pt x="1" y="11702"/>
                      <a:pt x="8" y="11888"/>
                    </a:cubicBezTo>
                    <a:cubicBezTo>
                      <a:pt x="17" y="12161"/>
                      <a:pt x="43" y="12442"/>
                      <a:pt x="80" y="12695"/>
                    </a:cubicBezTo>
                    <a:cubicBezTo>
                      <a:pt x="117" y="12950"/>
                      <a:pt x="172" y="13206"/>
                      <a:pt x="238" y="13436"/>
                    </a:cubicBezTo>
                    <a:cubicBezTo>
                      <a:pt x="304" y="13669"/>
                      <a:pt x="388" y="13894"/>
                      <a:pt x="481" y="14100"/>
                    </a:cubicBezTo>
                    <a:cubicBezTo>
                      <a:pt x="574" y="14304"/>
                      <a:pt x="684" y="14500"/>
                      <a:pt x="803" y="14677"/>
                    </a:cubicBezTo>
                    <a:cubicBezTo>
                      <a:pt x="921" y="14852"/>
                      <a:pt x="1056" y="15016"/>
                      <a:pt x="1200" y="15160"/>
                    </a:cubicBezTo>
                    <a:cubicBezTo>
                      <a:pt x="1239" y="15201"/>
                      <a:pt x="1280" y="15240"/>
                      <a:pt x="1324" y="15279"/>
                    </a:cubicBezTo>
                    <a:cubicBezTo>
                      <a:pt x="1651" y="15574"/>
                      <a:pt x="1982" y="15864"/>
                      <a:pt x="2328" y="16157"/>
                    </a:cubicBezTo>
                    <a:cubicBezTo>
                      <a:pt x="2212" y="16055"/>
                      <a:pt x="2100" y="15940"/>
                      <a:pt x="1999" y="15815"/>
                    </a:cubicBezTo>
                    <a:cubicBezTo>
                      <a:pt x="1881" y="15669"/>
                      <a:pt x="1774" y="15505"/>
                      <a:pt x="1680" y="15331"/>
                    </a:cubicBezTo>
                    <a:cubicBezTo>
                      <a:pt x="1587" y="15157"/>
                      <a:pt x="1503" y="14960"/>
                      <a:pt x="1436" y="14759"/>
                    </a:cubicBezTo>
                    <a:cubicBezTo>
                      <a:pt x="1368" y="14557"/>
                      <a:pt x="1311" y="14334"/>
                      <a:pt x="1272" y="14109"/>
                    </a:cubicBezTo>
                    <a:cubicBezTo>
                      <a:pt x="1232" y="13882"/>
                      <a:pt x="1203" y="13633"/>
                      <a:pt x="1191" y="13386"/>
                    </a:cubicBezTo>
                    <a:cubicBezTo>
                      <a:pt x="1178" y="13140"/>
                      <a:pt x="1178" y="12867"/>
                      <a:pt x="1193" y="12602"/>
                    </a:cubicBezTo>
                    <a:cubicBezTo>
                      <a:pt x="1209" y="12333"/>
                      <a:pt x="1236" y="12070"/>
                      <a:pt x="1279" y="11787"/>
                    </a:cubicBezTo>
                    <a:cubicBezTo>
                      <a:pt x="1322" y="11502"/>
                      <a:pt x="1374" y="11226"/>
                      <a:pt x="1444" y="10931"/>
                    </a:cubicBezTo>
                    <a:cubicBezTo>
                      <a:pt x="1512" y="10637"/>
                      <a:pt x="1591" y="10349"/>
                      <a:pt x="1687" y="10047"/>
                    </a:cubicBezTo>
                    <a:cubicBezTo>
                      <a:pt x="1782" y="9745"/>
                      <a:pt x="1886" y="9451"/>
                      <a:pt x="2006" y="9144"/>
                    </a:cubicBezTo>
                    <a:cubicBezTo>
                      <a:pt x="2127" y="8840"/>
                      <a:pt x="2255" y="8541"/>
                      <a:pt x="2399" y="8236"/>
                    </a:cubicBezTo>
                    <a:cubicBezTo>
                      <a:pt x="2543" y="7930"/>
                      <a:pt x="2694" y="7632"/>
                      <a:pt x="2859" y="7332"/>
                    </a:cubicBezTo>
                    <a:cubicBezTo>
                      <a:pt x="3185" y="6734"/>
                      <a:pt x="3556" y="6147"/>
                      <a:pt x="3956" y="5586"/>
                    </a:cubicBezTo>
                    <a:cubicBezTo>
                      <a:pt x="4156" y="5309"/>
                      <a:pt x="4366" y="5031"/>
                      <a:pt x="4581" y="4767"/>
                    </a:cubicBezTo>
                    <a:cubicBezTo>
                      <a:pt x="4795" y="4504"/>
                      <a:pt x="5023" y="4242"/>
                      <a:pt x="5248" y="3998"/>
                    </a:cubicBezTo>
                    <a:cubicBezTo>
                      <a:pt x="5475" y="3752"/>
                      <a:pt x="5713" y="3512"/>
                      <a:pt x="5947" y="3289"/>
                    </a:cubicBezTo>
                    <a:cubicBezTo>
                      <a:pt x="6181" y="3067"/>
                      <a:pt x="6429" y="2848"/>
                      <a:pt x="6670" y="2651"/>
                    </a:cubicBezTo>
                    <a:cubicBezTo>
                      <a:pt x="6909" y="2452"/>
                      <a:pt x="7165" y="2258"/>
                      <a:pt x="7406" y="2090"/>
                    </a:cubicBezTo>
                    <a:cubicBezTo>
                      <a:pt x="7649" y="1920"/>
                      <a:pt x="7908" y="1755"/>
                      <a:pt x="8150" y="1617"/>
                    </a:cubicBezTo>
                    <a:cubicBezTo>
                      <a:pt x="8243" y="1564"/>
                      <a:pt x="8332" y="1513"/>
                      <a:pt x="8424" y="1464"/>
                    </a:cubicBezTo>
                    <a:cubicBezTo>
                      <a:pt x="8670" y="1335"/>
                      <a:pt x="8899" y="1227"/>
                      <a:pt x="9139" y="1128"/>
                    </a:cubicBezTo>
                    <a:cubicBezTo>
                      <a:pt x="9377" y="1029"/>
                      <a:pt x="9604" y="953"/>
                      <a:pt x="9836" y="888"/>
                    </a:cubicBezTo>
                    <a:cubicBezTo>
                      <a:pt x="10067" y="823"/>
                      <a:pt x="10286" y="777"/>
                      <a:pt x="10506" y="747"/>
                    </a:cubicBezTo>
                    <a:cubicBezTo>
                      <a:pt x="10698" y="721"/>
                      <a:pt x="10882" y="707"/>
                      <a:pt x="11064" y="707"/>
                    </a:cubicBezTo>
                    <a:cubicBezTo>
                      <a:pt x="11090" y="707"/>
                      <a:pt x="11115" y="708"/>
                      <a:pt x="11141" y="708"/>
                    </a:cubicBezTo>
                    <a:cubicBezTo>
                      <a:pt x="11347" y="713"/>
                      <a:pt x="11541" y="734"/>
                      <a:pt x="11732" y="773"/>
                    </a:cubicBezTo>
                    <a:cubicBezTo>
                      <a:pt x="11860" y="797"/>
                      <a:pt x="11983" y="831"/>
                      <a:pt x="12101" y="873"/>
                    </a:cubicBezTo>
                    <a:lnTo>
                      <a:pt x="12101" y="873"/>
                    </a:lnTo>
                    <a:cubicBezTo>
                      <a:pt x="11979" y="828"/>
                      <a:pt x="11858" y="785"/>
                      <a:pt x="11738" y="740"/>
                    </a:cubicBezTo>
                    <a:cubicBezTo>
                      <a:pt x="11170" y="533"/>
                      <a:pt x="10582" y="332"/>
                      <a:pt x="9993" y="142"/>
                    </a:cubicBezTo>
                    <a:cubicBezTo>
                      <a:pt x="9892" y="112"/>
                      <a:pt x="9788" y="86"/>
                      <a:pt x="9682" y="64"/>
                    </a:cubicBezTo>
                    <a:cubicBezTo>
                      <a:pt x="9477" y="25"/>
                      <a:pt x="9269" y="5"/>
                      <a:pt x="9052" y="1"/>
                    </a:cubicBezTo>
                    <a:cubicBezTo>
                      <a:pt x="9036" y="1"/>
                      <a:pt x="9019" y="1"/>
                      <a:pt x="90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3"/>
              <p:cNvSpPr/>
              <p:nvPr/>
            </p:nvSpPr>
            <p:spPr>
              <a:xfrm>
                <a:off x="1022450" y="2168573"/>
                <a:ext cx="936" cy="811"/>
              </a:xfrm>
              <a:custGeom>
                <a:avLst/>
                <a:gdLst/>
                <a:ahLst/>
                <a:cxnLst/>
                <a:rect l="l" t="t" r="r" b="b"/>
                <a:pathLst>
                  <a:path w="30" h="2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10"/>
                      <a:pt x="19" y="17"/>
                      <a:pt x="29" y="25"/>
                    </a:cubicBezTo>
                    <a:cubicBezTo>
                      <a:pt x="19" y="17"/>
                      <a:pt x="9" y="7"/>
                      <a:pt x="1" y="1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"/>
              <p:cNvSpPr/>
              <p:nvPr/>
            </p:nvSpPr>
            <p:spPr>
              <a:xfrm>
                <a:off x="913960" y="1645799"/>
                <a:ext cx="347588" cy="495467"/>
              </a:xfrm>
              <a:custGeom>
                <a:avLst/>
                <a:gdLst/>
                <a:ahLst/>
                <a:cxnLst/>
                <a:rect l="l" t="t" r="r" b="b"/>
                <a:pathLst>
                  <a:path w="11146" h="15888" extrusionOk="0">
                    <a:moveTo>
                      <a:pt x="8129" y="0"/>
                    </a:moveTo>
                    <a:cubicBezTo>
                      <a:pt x="8024" y="0"/>
                      <a:pt x="7917" y="5"/>
                      <a:pt x="7808" y="13"/>
                    </a:cubicBezTo>
                    <a:cubicBezTo>
                      <a:pt x="7574" y="33"/>
                      <a:pt x="7346" y="69"/>
                      <a:pt x="7103" y="128"/>
                    </a:cubicBezTo>
                    <a:cubicBezTo>
                      <a:pt x="6860" y="186"/>
                      <a:pt x="6628" y="262"/>
                      <a:pt x="6382" y="358"/>
                    </a:cubicBezTo>
                    <a:cubicBezTo>
                      <a:pt x="6083" y="478"/>
                      <a:pt x="5803" y="613"/>
                      <a:pt x="5507" y="785"/>
                    </a:cubicBezTo>
                    <a:cubicBezTo>
                      <a:pt x="5267" y="923"/>
                      <a:pt x="5009" y="1092"/>
                      <a:pt x="4772" y="1267"/>
                    </a:cubicBezTo>
                    <a:cubicBezTo>
                      <a:pt x="4535" y="1441"/>
                      <a:pt x="4286" y="1644"/>
                      <a:pt x="4056" y="1851"/>
                    </a:cubicBezTo>
                    <a:cubicBezTo>
                      <a:pt x="3826" y="2058"/>
                      <a:pt x="3592" y="2291"/>
                      <a:pt x="3372" y="2526"/>
                    </a:cubicBezTo>
                    <a:cubicBezTo>
                      <a:pt x="3153" y="2764"/>
                      <a:pt x="2933" y="3022"/>
                      <a:pt x="2729" y="3283"/>
                    </a:cubicBezTo>
                    <a:cubicBezTo>
                      <a:pt x="2525" y="3544"/>
                      <a:pt x="2324" y="3823"/>
                      <a:pt x="2137" y="4108"/>
                    </a:cubicBezTo>
                    <a:cubicBezTo>
                      <a:pt x="1950" y="4390"/>
                      <a:pt x="1773" y="4684"/>
                      <a:pt x="1605" y="4986"/>
                    </a:cubicBezTo>
                    <a:cubicBezTo>
                      <a:pt x="1438" y="5288"/>
                      <a:pt x="1282" y="5599"/>
                      <a:pt x="1138" y="5912"/>
                    </a:cubicBezTo>
                    <a:cubicBezTo>
                      <a:pt x="994" y="6224"/>
                      <a:pt x="865" y="6540"/>
                      <a:pt x="747" y="6862"/>
                    </a:cubicBezTo>
                    <a:cubicBezTo>
                      <a:pt x="627" y="7184"/>
                      <a:pt x="525" y="7502"/>
                      <a:pt x="433" y="7827"/>
                    </a:cubicBezTo>
                    <a:cubicBezTo>
                      <a:pt x="343" y="8153"/>
                      <a:pt x="267" y="8468"/>
                      <a:pt x="203" y="8792"/>
                    </a:cubicBezTo>
                    <a:cubicBezTo>
                      <a:pt x="141" y="9118"/>
                      <a:pt x="94" y="9426"/>
                      <a:pt x="59" y="9743"/>
                    </a:cubicBezTo>
                    <a:cubicBezTo>
                      <a:pt x="26" y="10061"/>
                      <a:pt x="6" y="10357"/>
                      <a:pt x="2" y="10665"/>
                    </a:cubicBezTo>
                    <a:cubicBezTo>
                      <a:pt x="1" y="10868"/>
                      <a:pt x="2" y="11060"/>
                      <a:pt x="13" y="11259"/>
                    </a:cubicBezTo>
                    <a:cubicBezTo>
                      <a:pt x="28" y="11549"/>
                      <a:pt x="59" y="11852"/>
                      <a:pt x="104" y="12124"/>
                    </a:cubicBezTo>
                    <a:cubicBezTo>
                      <a:pt x="150" y="12397"/>
                      <a:pt x="212" y="12673"/>
                      <a:pt x="287" y="12923"/>
                    </a:cubicBezTo>
                    <a:cubicBezTo>
                      <a:pt x="360" y="13174"/>
                      <a:pt x="452" y="13424"/>
                      <a:pt x="554" y="13647"/>
                    </a:cubicBezTo>
                    <a:cubicBezTo>
                      <a:pt x="656" y="13871"/>
                      <a:pt x="777" y="14087"/>
                      <a:pt x="905" y="14281"/>
                    </a:cubicBezTo>
                    <a:cubicBezTo>
                      <a:pt x="1033" y="14473"/>
                      <a:pt x="1178" y="14656"/>
                      <a:pt x="1330" y="14817"/>
                    </a:cubicBezTo>
                    <a:cubicBezTo>
                      <a:pt x="1366" y="14854"/>
                      <a:pt x="1404" y="14892"/>
                      <a:pt x="1443" y="14928"/>
                    </a:cubicBezTo>
                    <a:cubicBezTo>
                      <a:pt x="1786" y="15254"/>
                      <a:pt x="2127" y="15570"/>
                      <a:pt x="2475" y="15883"/>
                    </a:cubicBezTo>
                    <a:lnTo>
                      <a:pt x="2475" y="15883"/>
                    </a:lnTo>
                    <a:cubicBezTo>
                      <a:pt x="2434" y="15846"/>
                      <a:pt x="2394" y="15808"/>
                      <a:pt x="2353" y="15767"/>
                    </a:cubicBezTo>
                    <a:cubicBezTo>
                      <a:pt x="2209" y="15623"/>
                      <a:pt x="2074" y="15460"/>
                      <a:pt x="1956" y="15283"/>
                    </a:cubicBezTo>
                    <a:cubicBezTo>
                      <a:pt x="1836" y="15107"/>
                      <a:pt x="1727" y="14912"/>
                      <a:pt x="1634" y="14706"/>
                    </a:cubicBezTo>
                    <a:cubicBezTo>
                      <a:pt x="1540" y="14502"/>
                      <a:pt x="1458" y="14275"/>
                      <a:pt x="1391" y="14043"/>
                    </a:cubicBezTo>
                    <a:cubicBezTo>
                      <a:pt x="1328" y="13813"/>
                      <a:pt x="1271" y="13556"/>
                      <a:pt x="1233" y="13303"/>
                    </a:cubicBezTo>
                    <a:cubicBezTo>
                      <a:pt x="1195" y="13050"/>
                      <a:pt x="1171" y="12770"/>
                      <a:pt x="1161" y="12494"/>
                    </a:cubicBezTo>
                    <a:cubicBezTo>
                      <a:pt x="1154" y="12310"/>
                      <a:pt x="1154" y="12127"/>
                      <a:pt x="1161" y="11936"/>
                    </a:cubicBezTo>
                    <a:cubicBezTo>
                      <a:pt x="1172" y="11644"/>
                      <a:pt x="1195" y="11365"/>
                      <a:pt x="1233" y="11062"/>
                    </a:cubicBezTo>
                    <a:cubicBezTo>
                      <a:pt x="1271" y="10760"/>
                      <a:pt x="1322" y="10465"/>
                      <a:pt x="1388" y="10155"/>
                    </a:cubicBezTo>
                    <a:cubicBezTo>
                      <a:pt x="1454" y="9844"/>
                      <a:pt x="1532" y="9542"/>
                      <a:pt x="1625" y="9226"/>
                    </a:cubicBezTo>
                    <a:cubicBezTo>
                      <a:pt x="1719" y="8910"/>
                      <a:pt x="1822" y="8602"/>
                      <a:pt x="1941" y="8286"/>
                    </a:cubicBezTo>
                    <a:cubicBezTo>
                      <a:pt x="2062" y="7969"/>
                      <a:pt x="2189" y="7660"/>
                      <a:pt x="2332" y="7350"/>
                    </a:cubicBezTo>
                    <a:cubicBezTo>
                      <a:pt x="2476" y="7038"/>
                      <a:pt x="2630" y="6731"/>
                      <a:pt x="2795" y="6430"/>
                    </a:cubicBezTo>
                    <a:cubicBezTo>
                      <a:pt x="3126" y="5826"/>
                      <a:pt x="3500" y="5236"/>
                      <a:pt x="3904" y="4687"/>
                    </a:cubicBezTo>
                    <a:cubicBezTo>
                      <a:pt x="4105" y="4414"/>
                      <a:pt x="4321" y="4145"/>
                      <a:pt x="4536" y="3892"/>
                    </a:cubicBezTo>
                    <a:cubicBezTo>
                      <a:pt x="4752" y="3641"/>
                      <a:pt x="4982" y="3389"/>
                      <a:pt x="5209" y="3160"/>
                    </a:cubicBezTo>
                    <a:cubicBezTo>
                      <a:pt x="5435" y="2932"/>
                      <a:pt x="5678" y="2706"/>
                      <a:pt x="5914" y="2505"/>
                    </a:cubicBezTo>
                    <a:cubicBezTo>
                      <a:pt x="6147" y="2304"/>
                      <a:pt x="6400" y="2105"/>
                      <a:pt x="6640" y="1933"/>
                    </a:cubicBezTo>
                    <a:cubicBezTo>
                      <a:pt x="6878" y="1762"/>
                      <a:pt x="7137" y="1595"/>
                      <a:pt x="7377" y="1457"/>
                    </a:cubicBezTo>
                    <a:cubicBezTo>
                      <a:pt x="7636" y="1307"/>
                      <a:pt x="7878" y="1185"/>
                      <a:pt x="8132" y="1074"/>
                    </a:cubicBezTo>
                    <a:cubicBezTo>
                      <a:pt x="8376" y="966"/>
                      <a:pt x="8606" y="883"/>
                      <a:pt x="8846" y="811"/>
                    </a:cubicBezTo>
                    <a:cubicBezTo>
                      <a:pt x="9082" y="739"/>
                      <a:pt x="9309" y="689"/>
                      <a:pt x="9539" y="655"/>
                    </a:cubicBezTo>
                    <a:cubicBezTo>
                      <a:pt x="9759" y="623"/>
                      <a:pt x="9967" y="608"/>
                      <a:pt x="10177" y="608"/>
                    </a:cubicBezTo>
                    <a:cubicBezTo>
                      <a:pt x="10187" y="608"/>
                      <a:pt x="10197" y="608"/>
                      <a:pt x="10207" y="609"/>
                    </a:cubicBezTo>
                    <a:cubicBezTo>
                      <a:pt x="10425" y="610"/>
                      <a:pt x="10632" y="632"/>
                      <a:pt x="10835" y="672"/>
                    </a:cubicBezTo>
                    <a:cubicBezTo>
                      <a:pt x="10941" y="693"/>
                      <a:pt x="11045" y="718"/>
                      <a:pt x="11145" y="748"/>
                    </a:cubicBezTo>
                    <a:cubicBezTo>
                      <a:pt x="10616" y="575"/>
                      <a:pt x="10084" y="413"/>
                      <a:pt x="9564" y="262"/>
                    </a:cubicBezTo>
                    <a:cubicBezTo>
                      <a:pt x="9420" y="220"/>
                      <a:pt x="9276" y="179"/>
                      <a:pt x="9131" y="137"/>
                    </a:cubicBezTo>
                    <a:cubicBezTo>
                      <a:pt x="9115" y="134"/>
                      <a:pt x="9101" y="128"/>
                      <a:pt x="9085" y="125"/>
                    </a:cubicBezTo>
                    <a:cubicBezTo>
                      <a:pt x="8892" y="72"/>
                      <a:pt x="8696" y="36"/>
                      <a:pt x="8489" y="18"/>
                    </a:cubicBezTo>
                    <a:cubicBezTo>
                      <a:pt x="8369" y="6"/>
                      <a:pt x="8250" y="0"/>
                      <a:pt x="8129" y="0"/>
                    </a:cubicBezTo>
                    <a:close/>
                    <a:moveTo>
                      <a:pt x="2475" y="15883"/>
                    </a:moveTo>
                    <a:lnTo>
                      <a:pt x="2475" y="15883"/>
                    </a:lnTo>
                    <a:cubicBezTo>
                      <a:pt x="2477" y="15884"/>
                      <a:pt x="2479" y="15886"/>
                      <a:pt x="2481" y="15888"/>
                    </a:cubicBezTo>
                    <a:cubicBezTo>
                      <a:pt x="2479" y="15886"/>
                      <a:pt x="2477" y="15884"/>
                      <a:pt x="2475" y="1588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"/>
              <p:cNvSpPr/>
              <p:nvPr/>
            </p:nvSpPr>
            <p:spPr>
              <a:xfrm>
                <a:off x="791374" y="1609219"/>
                <a:ext cx="405842" cy="502110"/>
              </a:xfrm>
              <a:custGeom>
                <a:avLst/>
                <a:gdLst/>
                <a:ahLst/>
                <a:cxnLst/>
                <a:rect l="l" t="t" r="r" b="b"/>
                <a:pathLst>
                  <a:path w="13014" h="16101" extrusionOk="0">
                    <a:moveTo>
                      <a:pt x="6642" y="1"/>
                    </a:moveTo>
                    <a:cubicBezTo>
                      <a:pt x="6546" y="1"/>
                      <a:pt x="6449" y="6"/>
                      <a:pt x="6348" y="18"/>
                    </a:cubicBezTo>
                    <a:cubicBezTo>
                      <a:pt x="6196" y="33"/>
                      <a:pt x="6046" y="58"/>
                      <a:pt x="5890" y="97"/>
                    </a:cubicBezTo>
                    <a:cubicBezTo>
                      <a:pt x="5734" y="134"/>
                      <a:pt x="5581" y="180"/>
                      <a:pt x="5420" y="240"/>
                    </a:cubicBezTo>
                    <a:cubicBezTo>
                      <a:pt x="5257" y="299"/>
                      <a:pt x="5103" y="365"/>
                      <a:pt x="4939" y="446"/>
                    </a:cubicBezTo>
                    <a:cubicBezTo>
                      <a:pt x="4826" y="503"/>
                      <a:pt x="4717" y="561"/>
                      <a:pt x="4601" y="629"/>
                    </a:cubicBezTo>
                    <a:cubicBezTo>
                      <a:pt x="4361" y="768"/>
                      <a:pt x="4098" y="943"/>
                      <a:pt x="3861" y="1126"/>
                    </a:cubicBezTo>
                    <a:cubicBezTo>
                      <a:pt x="3622" y="1307"/>
                      <a:pt x="3371" y="1524"/>
                      <a:pt x="3142" y="1746"/>
                    </a:cubicBezTo>
                    <a:cubicBezTo>
                      <a:pt x="2912" y="1967"/>
                      <a:pt x="2676" y="2219"/>
                      <a:pt x="2464" y="2472"/>
                    </a:cubicBezTo>
                    <a:cubicBezTo>
                      <a:pt x="2248" y="2726"/>
                      <a:pt x="2035" y="3004"/>
                      <a:pt x="1841" y="3284"/>
                    </a:cubicBezTo>
                    <a:cubicBezTo>
                      <a:pt x="1646" y="3564"/>
                      <a:pt x="1460" y="3860"/>
                      <a:pt x="1292" y="4161"/>
                    </a:cubicBezTo>
                    <a:cubicBezTo>
                      <a:pt x="1122" y="4463"/>
                      <a:pt x="969" y="4768"/>
                      <a:pt x="828" y="5081"/>
                    </a:cubicBezTo>
                    <a:cubicBezTo>
                      <a:pt x="688" y="5393"/>
                      <a:pt x="566" y="5702"/>
                      <a:pt x="460" y="6018"/>
                    </a:cubicBezTo>
                    <a:cubicBezTo>
                      <a:pt x="353" y="6335"/>
                      <a:pt x="267" y="6639"/>
                      <a:pt x="196" y="6951"/>
                    </a:cubicBezTo>
                    <a:cubicBezTo>
                      <a:pt x="127" y="7266"/>
                      <a:pt x="77" y="7555"/>
                      <a:pt x="44" y="7857"/>
                    </a:cubicBezTo>
                    <a:cubicBezTo>
                      <a:pt x="23" y="8057"/>
                      <a:pt x="10" y="8248"/>
                      <a:pt x="5" y="8438"/>
                    </a:cubicBezTo>
                    <a:cubicBezTo>
                      <a:pt x="1" y="8625"/>
                      <a:pt x="5" y="8812"/>
                      <a:pt x="17" y="8991"/>
                    </a:cubicBezTo>
                    <a:cubicBezTo>
                      <a:pt x="30" y="9170"/>
                      <a:pt x="53" y="9352"/>
                      <a:pt x="81" y="9518"/>
                    </a:cubicBezTo>
                    <a:cubicBezTo>
                      <a:pt x="110" y="9686"/>
                      <a:pt x="150" y="9853"/>
                      <a:pt x="196" y="10003"/>
                    </a:cubicBezTo>
                    <a:cubicBezTo>
                      <a:pt x="244" y="10154"/>
                      <a:pt x="300" y="10304"/>
                      <a:pt x="362" y="10441"/>
                    </a:cubicBezTo>
                    <a:cubicBezTo>
                      <a:pt x="425" y="10577"/>
                      <a:pt x="498" y="10708"/>
                      <a:pt x="576" y="10826"/>
                    </a:cubicBezTo>
                    <a:cubicBezTo>
                      <a:pt x="612" y="10882"/>
                      <a:pt x="652" y="10938"/>
                      <a:pt x="692" y="10990"/>
                    </a:cubicBezTo>
                    <a:cubicBezTo>
                      <a:pt x="1015" y="11404"/>
                      <a:pt x="1324" y="11786"/>
                      <a:pt x="1666" y="12190"/>
                    </a:cubicBezTo>
                    <a:cubicBezTo>
                      <a:pt x="2032" y="12627"/>
                      <a:pt x="2386" y="13030"/>
                      <a:pt x="2768" y="13450"/>
                    </a:cubicBezTo>
                    <a:cubicBezTo>
                      <a:pt x="3154" y="13871"/>
                      <a:pt x="3525" y="14266"/>
                      <a:pt x="3924" y="14674"/>
                    </a:cubicBezTo>
                    <a:cubicBezTo>
                      <a:pt x="4323" y="15081"/>
                      <a:pt x="4715" y="15469"/>
                      <a:pt x="5126" y="15865"/>
                    </a:cubicBezTo>
                    <a:cubicBezTo>
                      <a:pt x="5206" y="15940"/>
                      <a:pt x="5282" y="16015"/>
                      <a:pt x="5362" y="16089"/>
                    </a:cubicBezTo>
                    <a:lnTo>
                      <a:pt x="5362" y="16089"/>
                    </a:lnTo>
                    <a:cubicBezTo>
                      <a:pt x="5327" y="16057"/>
                      <a:pt x="5293" y="16023"/>
                      <a:pt x="5260" y="15987"/>
                    </a:cubicBezTo>
                    <a:cubicBezTo>
                      <a:pt x="5106" y="15827"/>
                      <a:pt x="4962" y="15646"/>
                      <a:pt x="4833" y="15452"/>
                    </a:cubicBezTo>
                    <a:cubicBezTo>
                      <a:pt x="4704" y="15258"/>
                      <a:pt x="4586" y="15041"/>
                      <a:pt x="4484" y="14817"/>
                    </a:cubicBezTo>
                    <a:cubicBezTo>
                      <a:pt x="4383" y="14592"/>
                      <a:pt x="4290" y="14345"/>
                      <a:pt x="4215" y="14095"/>
                    </a:cubicBezTo>
                    <a:cubicBezTo>
                      <a:pt x="4141" y="13845"/>
                      <a:pt x="4078" y="13567"/>
                      <a:pt x="4034" y="13296"/>
                    </a:cubicBezTo>
                    <a:cubicBezTo>
                      <a:pt x="3990" y="13023"/>
                      <a:pt x="3959" y="12721"/>
                      <a:pt x="3942" y="12429"/>
                    </a:cubicBezTo>
                    <a:cubicBezTo>
                      <a:pt x="3932" y="12232"/>
                      <a:pt x="3927" y="12041"/>
                      <a:pt x="3932" y="11836"/>
                    </a:cubicBezTo>
                    <a:cubicBezTo>
                      <a:pt x="3937" y="11529"/>
                      <a:pt x="3955" y="11233"/>
                      <a:pt x="3989" y="10915"/>
                    </a:cubicBezTo>
                    <a:cubicBezTo>
                      <a:pt x="4024" y="10596"/>
                      <a:pt x="4070" y="10288"/>
                      <a:pt x="4133" y="9963"/>
                    </a:cubicBezTo>
                    <a:cubicBezTo>
                      <a:pt x="4196" y="9640"/>
                      <a:pt x="4271" y="9323"/>
                      <a:pt x="4363" y="8999"/>
                    </a:cubicBezTo>
                    <a:cubicBezTo>
                      <a:pt x="4455" y="8674"/>
                      <a:pt x="4557" y="8356"/>
                      <a:pt x="4675" y="8034"/>
                    </a:cubicBezTo>
                    <a:cubicBezTo>
                      <a:pt x="4794" y="7712"/>
                      <a:pt x="4924" y="7396"/>
                      <a:pt x="5067" y="7084"/>
                    </a:cubicBezTo>
                    <a:cubicBezTo>
                      <a:pt x="5211" y="6770"/>
                      <a:pt x="5368" y="6460"/>
                      <a:pt x="5535" y="6158"/>
                    </a:cubicBezTo>
                    <a:cubicBezTo>
                      <a:pt x="5701" y="5856"/>
                      <a:pt x="5880" y="5563"/>
                      <a:pt x="6066" y="5279"/>
                    </a:cubicBezTo>
                    <a:cubicBezTo>
                      <a:pt x="6252" y="4995"/>
                      <a:pt x="6453" y="4716"/>
                      <a:pt x="6657" y="4454"/>
                    </a:cubicBezTo>
                    <a:cubicBezTo>
                      <a:pt x="6863" y="4191"/>
                      <a:pt x="7081" y="3932"/>
                      <a:pt x="7301" y="3698"/>
                    </a:cubicBezTo>
                    <a:cubicBezTo>
                      <a:pt x="7520" y="3462"/>
                      <a:pt x="7756" y="3228"/>
                      <a:pt x="7986" y="3022"/>
                    </a:cubicBezTo>
                    <a:cubicBezTo>
                      <a:pt x="8216" y="2815"/>
                      <a:pt x="8463" y="2612"/>
                      <a:pt x="8700" y="2437"/>
                    </a:cubicBezTo>
                    <a:cubicBezTo>
                      <a:pt x="8937" y="2263"/>
                      <a:pt x="9195" y="2093"/>
                      <a:pt x="9436" y="1955"/>
                    </a:cubicBezTo>
                    <a:cubicBezTo>
                      <a:pt x="9734" y="1783"/>
                      <a:pt x="10013" y="1649"/>
                      <a:pt x="10310" y="1530"/>
                    </a:cubicBezTo>
                    <a:cubicBezTo>
                      <a:pt x="10558" y="1434"/>
                      <a:pt x="10789" y="1359"/>
                      <a:pt x="11032" y="1300"/>
                    </a:cubicBezTo>
                    <a:cubicBezTo>
                      <a:pt x="11274" y="1241"/>
                      <a:pt x="11504" y="1205"/>
                      <a:pt x="11738" y="1185"/>
                    </a:cubicBezTo>
                    <a:cubicBezTo>
                      <a:pt x="11850" y="1177"/>
                      <a:pt x="11960" y="1172"/>
                      <a:pt x="12068" y="1172"/>
                    </a:cubicBezTo>
                    <a:cubicBezTo>
                      <a:pt x="12185" y="1172"/>
                      <a:pt x="12301" y="1177"/>
                      <a:pt x="12417" y="1188"/>
                    </a:cubicBezTo>
                    <a:cubicBezTo>
                      <a:pt x="12622" y="1208"/>
                      <a:pt x="12819" y="1242"/>
                      <a:pt x="13013" y="1296"/>
                    </a:cubicBezTo>
                    <a:cubicBezTo>
                      <a:pt x="12615" y="1185"/>
                      <a:pt x="12211" y="1077"/>
                      <a:pt x="11817" y="976"/>
                    </a:cubicBezTo>
                    <a:cubicBezTo>
                      <a:pt x="11264" y="836"/>
                      <a:pt x="10680" y="698"/>
                      <a:pt x="10122" y="577"/>
                    </a:cubicBezTo>
                    <a:cubicBezTo>
                      <a:pt x="9566" y="457"/>
                      <a:pt x="8966" y="341"/>
                      <a:pt x="8406" y="242"/>
                    </a:cubicBezTo>
                    <a:cubicBezTo>
                      <a:pt x="7953" y="163"/>
                      <a:pt x="7462" y="87"/>
                      <a:pt x="6994" y="22"/>
                    </a:cubicBezTo>
                    <a:cubicBezTo>
                      <a:pt x="6925" y="13"/>
                      <a:pt x="6856" y="7"/>
                      <a:pt x="6785" y="5"/>
                    </a:cubicBezTo>
                    <a:cubicBezTo>
                      <a:pt x="6738" y="2"/>
                      <a:pt x="6690" y="1"/>
                      <a:pt x="6642" y="1"/>
                    </a:cubicBezTo>
                    <a:close/>
                    <a:moveTo>
                      <a:pt x="5362" y="16089"/>
                    </a:moveTo>
                    <a:cubicBezTo>
                      <a:pt x="5366" y="16093"/>
                      <a:pt x="5370" y="16097"/>
                      <a:pt x="5374" y="16101"/>
                    </a:cubicBezTo>
                    <a:cubicBezTo>
                      <a:pt x="5370" y="16097"/>
                      <a:pt x="5366" y="16093"/>
                      <a:pt x="5362" y="1608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"/>
              <p:cNvSpPr/>
              <p:nvPr/>
            </p:nvSpPr>
            <p:spPr>
              <a:xfrm>
                <a:off x="932171" y="1602577"/>
                <a:ext cx="780" cy="62"/>
              </a:xfrm>
              <a:custGeom>
                <a:avLst/>
                <a:gdLst/>
                <a:ahLst/>
                <a:cxnLst/>
                <a:rect l="l" t="t" r="r" b="b"/>
                <a:pathLst>
                  <a:path w="25" h="2" extrusionOk="0">
                    <a:moveTo>
                      <a:pt x="0" y="0"/>
                    </a:moveTo>
                    <a:cubicBezTo>
                      <a:pt x="10" y="2"/>
                      <a:pt x="17" y="2"/>
                      <a:pt x="25" y="2"/>
                    </a:cubicBezTo>
                    <a:cubicBezTo>
                      <a:pt x="17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"/>
              <p:cNvSpPr/>
              <p:nvPr/>
            </p:nvSpPr>
            <p:spPr>
              <a:xfrm>
                <a:off x="752736" y="1602484"/>
                <a:ext cx="256715" cy="349521"/>
              </a:xfrm>
              <a:custGeom>
                <a:avLst/>
                <a:gdLst/>
                <a:ahLst/>
                <a:cxnLst/>
                <a:rect l="l" t="t" r="r" b="b"/>
                <a:pathLst>
                  <a:path w="8232" h="11208" extrusionOk="0">
                    <a:moveTo>
                      <a:pt x="8212" y="238"/>
                    </a:moveTo>
                    <a:cubicBezTo>
                      <a:pt x="8218" y="239"/>
                      <a:pt x="8225" y="240"/>
                      <a:pt x="8231" y="241"/>
                    </a:cubicBezTo>
                    <a:cubicBezTo>
                      <a:pt x="8225" y="240"/>
                      <a:pt x="8218" y="239"/>
                      <a:pt x="8212" y="238"/>
                    </a:cubicBezTo>
                    <a:close/>
                    <a:moveTo>
                      <a:pt x="5643" y="1"/>
                    </a:moveTo>
                    <a:cubicBezTo>
                      <a:pt x="5573" y="1"/>
                      <a:pt x="5502" y="4"/>
                      <a:pt x="5429" y="11"/>
                    </a:cubicBezTo>
                    <a:cubicBezTo>
                      <a:pt x="5278" y="22"/>
                      <a:pt x="5130" y="48"/>
                      <a:pt x="4972" y="87"/>
                    </a:cubicBezTo>
                    <a:cubicBezTo>
                      <a:pt x="4814" y="127"/>
                      <a:pt x="4662" y="177"/>
                      <a:pt x="4501" y="242"/>
                    </a:cubicBezTo>
                    <a:cubicBezTo>
                      <a:pt x="4301" y="323"/>
                      <a:pt x="4110" y="416"/>
                      <a:pt x="3907" y="533"/>
                    </a:cubicBezTo>
                    <a:cubicBezTo>
                      <a:pt x="3667" y="672"/>
                      <a:pt x="3401" y="855"/>
                      <a:pt x="3165" y="1043"/>
                    </a:cubicBezTo>
                    <a:cubicBezTo>
                      <a:pt x="2928" y="1234"/>
                      <a:pt x="2678" y="1463"/>
                      <a:pt x="2453" y="1696"/>
                    </a:cubicBezTo>
                    <a:cubicBezTo>
                      <a:pt x="2229" y="1930"/>
                      <a:pt x="2000" y="2196"/>
                      <a:pt x="1798" y="2465"/>
                    </a:cubicBezTo>
                    <a:cubicBezTo>
                      <a:pt x="1592" y="2735"/>
                      <a:pt x="1398" y="3024"/>
                      <a:pt x="1221" y="3320"/>
                    </a:cubicBezTo>
                    <a:cubicBezTo>
                      <a:pt x="1043" y="3619"/>
                      <a:pt x="881" y="3924"/>
                      <a:pt x="740" y="4235"/>
                    </a:cubicBezTo>
                    <a:cubicBezTo>
                      <a:pt x="596" y="4548"/>
                      <a:pt x="475" y="4857"/>
                      <a:pt x="370" y="5173"/>
                    </a:cubicBezTo>
                    <a:cubicBezTo>
                      <a:pt x="267" y="5491"/>
                      <a:pt x="188" y="5791"/>
                      <a:pt x="126" y="6102"/>
                    </a:cubicBezTo>
                    <a:cubicBezTo>
                      <a:pt x="65" y="6417"/>
                      <a:pt x="29" y="6697"/>
                      <a:pt x="14" y="6992"/>
                    </a:cubicBezTo>
                    <a:cubicBezTo>
                      <a:pt x="2" y="7186"/>
                      <a:pt x="1" y="7366"/>
                      <a:pt x="11" y="7551"/>
                    </a:cubicBezTo>
                    <a:cubicBezTo>
                      <a:pt x="22" y="7732"/>
                      <a:pt x="44" y="7918"/>
                      <a:pt x="73" y="8083"/>
                    </a:cubicBezTo>
                    <a:cubicBezTo>
                      <a:pt x="101" y="8250"/>
                      <a:pt x="144" y="8415"/>
                      <a:pt x="193" y="8565"/>
                    </a:cubicBezTo>
                    <a:cubicBezTo>
                      <a:pt x="244" y="8713"/>
                      <a:pt x="304" y="8859"/>
                      <a:pt x="373" y="8989"/>
                    </a:cubicBezTo>
                    <a:cubicBezTo>
                      <a:pt x="403" y="9048"/>
                      <a:pt x="438" y="9105"/>
                      <a:pt x="474" y="9161"/>
                    </a:cubicBezTo>
                    <a:cubicBezTo>
                      <a:pt x="605" y="9363"/>
                      <a:pt x="732" y="9552"/>
                      <a:pt x="869" y="9752"/>
                    </a:cubicBezTo>
                    <a:cubicBezTo>
                      <a:pt x="1030" y="9988"/>
                      <a:pt x="1187" y="10208"/>
                      <a:pt x="1352" y="10438"/>
                    </a:cubicBezTo>
                    <a:cubicBezTo>
                      <a:pt x="1520" y="10671"/>
                      <a:pt x="1683" y="10887"/>
                      <a:pt x="1857" y="11112"/>
                    </a:cubicBezTo>
                    <a:cubicBezTo>
                      <a:pt x="1883" y="11145"/>
                      <a:pt x="1906" y="11176"/>
                      <a:pt x="1930" y="11207"/>
                    </a:cubicBezTo>
                    <a:cubicBezTo>
                      <a:pt x="1891" y="11155"/>
                      <a:pt x="1851" y="11099"/>
                      <a:pt x="1814" y="11045"/>
                    </a:cubicBezTo>
                    <a:cubicBezTo>
                      <a:pt x="1735" y="10925"/>
                      <a:pt x="1663" y="10795"/>
                      <a:pt x="1599" y="10658"/>
                    </a:cubicBezTo>
                    <a:cubicBezTo>
                      <a:pt x="1538" y="10523"/>
                      <a:pt x="1482" y="10373"/>
                      <a:pt x="1434" y="10221"/>
                    </a:cubicBezTo>
                    <a:cubicBezTo>
                      <a:pt x="1389" y="10069"/>
                      <a:pt x="1348" y="9902"/>
                      <a:pt x="1319" y="9736"/>
                    </a:cubicBezTo>
                    <a:cubicBezTo>
                      <a:pt x="1289" y="9570"/>
                      <a:pt x="1267" y="9387"/>
                      <a:pt x="1254" y="9209"/>
                    </a:cubicBezTo>
                    <a:cubicBezTo>
                      <a:pt x="1243" y="9029"/>
                      <a:pt x="1239" y="8842"/>
                      <a:pt x="1243" y="8655"/>
                    </a:cubicBezTo>
                    <a:cubicBezTo>
                      <a:pt x="1246" y="8467"/>
                      <a:pt x="1260" y="8276"/>
                      <a:pt x="1282" y="8074"/>
                    </a:cubicBezTo>
                    <a:cubicBezTo>
                      <a:pt x="1315" y="7773"/>
                      <a:pt x="1362" y="7484"/>
                      <a:pt x="1434" y="7169"/>
                    </a:cubicBezTo>
                    <a:cubicBezTo>
                      <a:pt x="1505" y="6857"/>
                      <a:pt x="1589" y="6555"/>
                      <a:pt x="1697" y="6237"/>
                    </a:cubicBezTo>
                    <a:cubicBezTo>
                      <a:pt x="1805" y="5921"/>
                      <a:pt x="1926" y="5612"/>
                      <a:pt x="2065" y="5298"/>
                    </a:cubicBezTo>
                    <a:cubicBezTo>
                      <a:pt x="2205" y="4986"/>
                      <a:pt x="2360" y="4680"/>
                      <a:pt x="2528" y="4378"/>
                    </a:cubicBezTo>
                    <a:cubicBezTo>
                      <a:pt x="2699" y="4078"/>
                      <a:pt x="2885" y="3783"/>
                      <a:pt x="3079" y="3501"/>
                    </a:cubicBezTo>
                    <a:cubicBezTo>
                      <a:pt x="3273" y="3221"/>
                      <a:pt x="3484" y="2945"/>
                      <a:pt x="3700" y="2689"/>
                    </a:cubicBezTo>
                    <a:cubicBezTo>
                      <a:pt x="3915" y="2436"/>
                      <a:pt x="4150" y="2184"/>
                      <a:pt x="4380" y="1963"/>
                    </a:cubicBezTo>
                    <a:cubicBezTo>
                      <a:pt x="4608" y="1742"/>
                      <a:pt x="4860" y="1526"/>
                      <a:pt x="5099" y="1343"/>
                    </a:cubicBezTo>
                    <a:cubicBezTo>
                      <a:pt x="5336" y="1159"/>
                      <a:pt x="5598" y="984"/>
                      <a:pt x="5839" y="846"/>
                    </a:cubicBezTo>
                    <a:cubicBezTo>
                      <a:pt x="5953" y="780"/>
                      <a:pt x="6062" y="719"/>
                      <a:pt x="6177" y="665"/>
                    </a:cubicBezTo>
                    <a:cubicBezTo>
                      <a:pt x="6341" y="583"/>
                      <a:pt x="6495" y="517"/>
                      <a:pt x="6657" y="458"/>
                    </a:cubicBezTo>
                    <a:cubicBezTo>
                      <a:pt x="6818" y="397"/>
                      <a:pt x="6971" y="351"/>
                      <a:pt x="7127" y="314"/>
                    </a:cubicBezTo>
                    <a:cubicBezTo>
                      <a:pt x="7285" y="277"/>
                      <a:pt x="7435" y="251"/>
                      <a:pt x="7586" y="235"/>
                    </a:cubicBezTo>
                    <a:cubicBezTo>
                      <a:pt x="7693" y="225"/>
                      <a:pt x="7796" y="219"/>
                      <a:pt x="7898" y="219"/>
                    </a:cubicBezTo>
                    <a:cubicBezTo>
                      <a:pt x="7940" y="219"/>
                      <a:pt x="7981" y="220"/>
                      <a:pt x="8023" y="222"/>
                    </a:cubicBezTo>
                    <a:cubicBezTo>
                      <a:pt x="8085" y="225"/>
                      <a:pt x="8149" y="230"/>
                      <a:pt x="8212" y="238"/>
                    </a:cubicBezTo>
                    <a:lnTo>
                      <a:pt x="8212" y="238"/>
                    </a:lnTo>
                    <a:cubicBezTo>
                      <a:pt x="8106" y="223"/>
                      <a:pt x="8002" y="211"/>
                      <a:pt x="7901" y="198"/>
                    </a:cubicBezTo>
                    <a:cubicBezTo>
                      <a:pt x="7617" y="162"/>
                      <a:pt x="7318" y="129"/>
                      <a:pt x="7034" y="100"/>
                    </a:cubicBezTo>
                    <a:cubicBezTo>
                      <a:pt x="6751" y="72"/>
                      <a:pt x="6446" y="48"/>
                      <a:pt x="6161" y="28"/>
                    </a:cubicBezTo>
                    <a:cubicBezTo>
                      <a:pt x="6043" y="21"/>
                      <a:pt x="5921" y="14"/>
                      <a:pt x="5799" y="6"/>
                    </a:cubicBezTo>
                    <a:cubicBezTo>
                      <a:pt x="5790" y="5"/>
                      <a:pt x="5783" y="5"/>
                      <a:pt x="5776" y="5"/>
                    </a:cubicBezTo>
                    <a:cubicBezTo>
                      <a:pt x="5767" y="3"/>
                      <a:pt x="5760" y="3"/>
                      <a:pt x="5753" y="3"/>
                    </a:cubicBezTo>
                    <a:cubicBezTo>
                      <a:pt x="5716" y="2"/>
                      <a:pt x="5680" y="1"/>
                      <a:pt x="56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"/>
              <p:cNvSpPr/>
              <p:nvPr/>
            </p:nvSpPr>
            <p:spPr>
              <a:xfrm>
                <a:off x="702405" y="1601392"/>
                <a:ext cx="229802" cy="286715"/>
              </a:xfrm>
              <a:custGeom>
                <a:avLst/>
                <a:gdLst/>
                <a:ahLst/>
                <a:cxnLst/>
                <a:rect l="l" t="t" r="r" b="b"/>
                <a:pathLst>
                  <a:path w="7369" h="9194" extrusionOk="0">
                    <a:moveTo>
                      <a:pt x="6248" y="1"/>
                    </a:moveTo>
                    <a:cubicBezTo>
                      <a:pt x="6168" y="1"/>
                      <a:pt x="6089" y="1"/>
                      <a:pt x="6011" y="3"/>
                    </a:cubicBezTo>
                    <a:cubicBezTo>
                      <a:pt x="5722" y="5"/>
                      <a:pt x="5403" y="17"/>
                      <a:pt x="5111" y="36"/>
                    </a:cubicBezTo>
                    <a:cubicBezTo>
                      <a:pt x="4821" y="56"/>
                      <a:pt x="4491" y="89"/>
                      <a:pt x="4198" y="128"/>
                    </a:cubicBezTo>
                    <a:cubicBezTo>
                      <a:pt x="4053" y="149"/>
                      <a:pt x="3895" y="172"/>
                      <a:pt x="3750" y="199"/>
                    </a:cubicBezTo>
                    <a:cubicBezTo>
                      <a:pt x="3602" y="227"/>
                      <a:pt x="3443" y="258"/>
                      <a:pt x="3297" y="293"/>
                    </a:cubicBezTo>
                    <a:cubicBezTo>
                      <a:pt x="3150" y="327"/>
                      <a:pt x="2989" y="371"/>
                      <a:pt x="2844" y="414"/>
                    </a:cubicBezTo>
                    <a:cubicBezTo>
                      <a:pt x="2699" y="458"/>
                      <a:pt x="2533" y="514"/>
                      <a:pt x="2390" y="570"/>
                    </a:cubicBezTo>
                    <a:cubicBezTo>
                      <a:pt x="2246" y="625"/>
                      <a:pt x="2078" y="700"/>
                      <a:pt x="1938" y="769"/>
                    </a:cubicBezTo>
                    <a:cubicBezTo>
                      <a:pt x="1868" y="803"/>
                      <a:pt x="1789" y="846"/>
                      <a:pt x="1721" y="887"/>
                    </a:cubicBezTo>
                    <a:cubicBezTo>
                      <a:pt x="1646" y="930"/>
                      <a:pt x="1567" y="977"/>
                      <a:pt x="1495" y="1026"/>
                    </a:cubicBezTo>
                    <a:cubicBezTo>
                      <a:pt x="1405" y="1088"/>
                      <a:pt x="1307" y="1161"/>
                      <a:pt x="1215" y="1235"/>
                    </a:cubicBezTo>
                    <a:cubicBezTo>
                      <a:pt x="1176" y="1265"/>
                      <a:pt x="1139" y="1298"/>
                      <a:pt x="1103" y="1329"/>
                    </a:cubicBezTo>
                    <a:cubicBezTo>
                      <a:pt x="1070" y="1358"/>
                      <a:pt x="1035" y="1390"/>
                      <a:pt x="1004" y="1422"/>
                    </a:cubicBezTo>
                    <a:cubicBezTo>
                      <a:pt x="917" y="1506"/>
                      <a:pt x="833" y="1595"/>
                      <a:pt x="758" y="1686"/>
                    </a:cubicBezTo>
                    <a:cubicBezTo>
                      <a:pt x="653" y="1811"/>
                      <a:pt x="557" y="1948"/>
                      <a:pt x="472" y="2089"/>
                    </a:cubicBezTo>
                    <a:cubicBezTo>
                      <a:pt x="387" y="2231"/>
                      <a:pt x="315" y="2375"/>
                      <a:pt x="252" y="2527"/>
                    </a:cubicBezTo>
                    <a:cubicBezTo>
                      <a:pt x="190" y="2681"/>
                      <a:pt x="143" y="2828"/>
                      <a:pt x="104" y="2989"/>
                    </a:cubicBezTo>
                    <a:cubicBezTo>
                      <a:pt x="72" y="3117"/>
                      <a:pt x="51" y="3233"/>
                      <a:pt x="35" y="3357"/>
                    </a:cubicBezTo>
                    <a:cubicBezTo>
                      <a:pt x="29" y="3391"/>
                      <a:pt x="26" y="3426"/>
                      <a:pt x="22" y="3459"/>
                    </a:cubicBezTo>
                    <a:cubicBezTo>
                      <a:pt x="17" y="3523"/>
                      <a:pt x="12" y="3587"/>
                      <a:pt x="7" y="3647"/>
                    </a:cubicBezTo>
                    <a:cubicBezTo>
                      <a:pt x="3" y="3738"/>
                      <a:pt x="0" y="3828"/>
                      <a:pt x="3" y="3926"/>
                    </a:cubicBezTo>
                    <a:cubicBezTo>
                      <a:pt x="6" y="4088"/>
                      <a:pt x="15" y="4224"/>
                      <a:pt x="33" y="4382"/>
                    </a:cubicBezTo>
                    <a:cubicBezTo>
                      <a:pt x="49" y="4540"/>
                      <a:pt x="71" y="4675"/>
                      <a:pt x="101" y="4827"/>
                    </a:cubicBezTo>
                    <a:cubicBezTo>
                      <a:pt x="130" y="4978"/>
                      <a:pt x="161" y="5113"/>
                      <a:pt x="200" y="5260"/>
                    </a:cubicBezTo>
                    <a:cubicBezTo>
                      <a:pt x="237" y="5408"/>
                      <a:pt x="278" y="5540"/>
                      <a:pt x="324" y="5683"/>
                    </a:cubicBezTo>
                    <a:cubicBezTo>
                      <a:pt x="371" y="5825"/>
                      <a:pt x="416" y="5956"/>
                      <a:pt x="467" y="6094"/>
                    </a:cubicBezTo>
                    <a:cubicBezTo>
                      <a:pt x="572" y="6373"/>
                      <a:pt x="673" y="6610"/>
                      <a:pt x="795" y="6876"/>
                    </a:cubicBezTo>
                    <a:cubicBezTo>
                      <a:pt x="917" y="7142"/>
                      <a:pt x="1034" y="7378"/>
                      <a:pt x="1169" y="7632"/>
                    </a:cubicBezTo>
                    <a:cubicBezTo>
                      <a:pt x="1304" y="7890"/>
                      <a:pt x="1434" y="8120"/>
                      <a:pt x="1579" y="8367"/>
                    </a:cubicBezTo>
                    <a:cubicBezTo>
                      <a:pt x="1724" y="8616"/>
                      <a:pt x="1865" y="8844"/>
                      <a:pt x="2019" y="9084"/>
                    </a:cubicBezTo>
                    <a:cubicBezTo>
                      <a:pt x="2037" y="9114"/>
                      <a:pt x="2056" y="9143"/>
                      <a:pt x="2075" y="9172"/>
                    </a:cubicBezTo>
                    <a:lnTo>
                      <a:pt x="2075" y="9172"/>
                    </a:lnTo>
                    <a:cubicBezTo>
                      <a:pt x="2045" y="9124"/>
                      <a:pt x="2016" y="9073"/>
                      <a:pt x="1989" y="9021"/>
                    </a:cubicBezTo>
                    <a:cubicBezTo>
                      <a:pt x="1919" y="8892"/>
                      <a:pt x="1858" y="8746"/>
                      <a:pt x="1809" y="8597"/>
                    </a:cubicBezTo>
                    <a:cubicBezTo>
                      <a:pt x="1760" y="8449"/>
                      <a:pt x="1717" y="8281"/>
                      <a:pt x="1688" y="8115"/>
                    </a:cubicBezTo>
                    <a:cubicBezTo>
                      <a:pt x="1658" y="7950"/>
                      <a:pt x="1636" y="7766"/>
                      <a:pt x="1628" y="7583"/>
                    </a:cubicBezTo>
                    <a:cubicBezTo>
                      <a:pt x="1616" y="7401"/>
                      <a:pt x="1618" y="7220"/>
                      <a:pt x="1629" y="7026"/>
                    </a:cubicBezTo>
                    <a:cubicBezTo>
                      <a:pt x="1636" y="6876"/>
                      <a:pt x="1649" y="6732"/>
                      <a:pt x="1668" y="6584"/>
                    </a:cubicBezTo>
                    <a:cubicBezTo>
                      <a:pt x="1675" y="6540"/>
                      <a:pt x="1681" y="6495"/>
                      <a:pt x="1688" y="6450"/>
                    </a:cubicBezTo>
                    <a:cubicBezTo>
                      <a:pt x="1702" y="6347"/>
                      <a:pt x="1721" y="6243"/>
                      <a:pt x="1743" y="6136"/>
                    </a:cubicBezTo>
                    <a:cubicBezTo>
                      <a:pt x="1803" y="5825"/>
                      <a:pt x="1882" y="5525"/>
                      <a:pt x="1987" y="5207"/>
                    </a:cubicBezTo>
                    <a:cubicBezTo>
                      <a:pt x="2091" y="4888"/>
                      <a:pt x="2211" y="4581"/>
                      <a:pt x="2355" y="4268"/>
                    </a:cubicBezTo>
                    <a:cubicBezTo>
                      <a:pt x="2497" y="3958"/>
                      <a:pt x="2658" y="3651"/>
                      <a:pt x="2837" y="3354"/>
                    </a:cubicBezTo>
                    <a:cubicBezTo>
                      <a:pt x="3015" y="3058"/>
                      <a:pt x="3208" y="2767"/>
                      <a:pt x="3413" y="2498"/>
                    </a:cubicBezTo>
                    <a:cubicBezTo>
                      <a:pt x="3619" y="2228"/>
                      <a:pt x="3845" y="1962"/>
                      <a:pt x="4069" y="1729"/>
                    </a:cubicBezTo>
                    <a:cubicBezTo>
                      <a:pt x="4295" y="1495"/>
                      <a:pt x="4543" y="1268"/>
                      <a:pt x="4780" y="1076"/>
                    </a:cubicBezTo>
                    <a:cubicBezTo>
                      <a:pt x="5016" y="888"/>
                      <a:pt x="5282" y="704"/>
                      <a:pt x="5522" y="566"/>
                    </a:cubicBezTo>
                    <a:cubicBezTo>
                      <a:pt x="5557" y="546"/>
                      <a:pt x="5590" y="529"/>
                      <a:pt x="5621" y="510"/>
                    </a:cubicBezTo>
                    <a:cubicBezTo>
                      <a:pt x="5690" y="473"/>
                      <a:pt x="5758" y="437"/>
                      <a:pt x="5827" y="405"/>
                    </a:cubicBezTo>
                    <a:cubicBezTo>
                      <a:pt x="5922" y="358"/>
                      <a:pt x="6017" y="316"/>
                      <a:pt x="6116" y="277"/>
                    </a:cubicBezTo>
                    <a:cubicBezTo>
                      <a:pt x="6277" y="211"/>
                      <a:pt x="6431" y="162"/>
                      <a:pt x="6589" y="122"/>
                    </a:cubicBezTo>
                    <a:cubicBezTo>
                      <a:pt x="6744" y="84"/>
                      <a:pt x="6894" y="57"/>
                      <a:pt x="7045" y="46"/>
                    </a:cubicBezTo>
                    <a:cubicBezTo>
                      <a:pt x="7118" y="39"/>
                      <a:pt x="7190" y="36"/>
                      <a:pt x="7260" y="36"/>
                    </a:cubicBezTo>
                    <a:cubicBezTo>
                      <a:pt x="7297" y="36"/>
                      <a:pt x="7333" y="37"/>
                      <a:pt x="7368" y="38"/>
                    </a:cubicBezTo>
                    <a:cubicBezTo>
                      <a:pt x="7210" y="28"/>
                      <a:pt x="7051" y="24"/>
                      <a:pt x="6901" y="11"/>
                    </a:cubicBezTo>
                    <a:cubicBezTo>
                      <a:pt x="6691" y="5"/>
                      <a:pt x="6467" y="1"/>
                      <a:pt x="6248" y="1"/>
                    </a:cubicBezTo>
                    <a:close/>
                    <a:moveTo>
                      <a:pt x="2075" y="9172"/>
                    </a:moveTo>
                    <a:cubicBezTo>
                      <a:pt x="2080" y="9179"/>
                      <a:pt x="2084" y="9186"/>
                      <a:pt x="2089" y="9193"/>
                    </a:cubicBezTo>
                    <a:cubicBezTo>
                      <a:pt x="2085" y="9186"/>
                      <a:pt x="2080" y="9179"/>
                      <a:pt x="2075" y="91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"/>
              <p:cNvSpPr/>
              <p:nvPr/>
            </p:nvSpPr>
            <p:spPr>
              <a:xfrm>
                <a:off x="945612" y="1660424"/>
                <a:ext cx="343783" cy="498149"/>
              </a:xfrm>
              <a:custGeom>
                <a:avLst/>
                <a:gdLst/>
                <a:ahLst/>
                <a:cxnLst/>
                <a:rect l="l" t="t" r="r" b="b"/>
                <a:pathLst>
                  <a:path w="11024" h="15974" extrusionOk="0">
                    <a:moveTo>
                      <a:pt x="9135" y="0"/>
                    </a:moveTo>
                    <a:cubicBezTo>
                      <a:pt x="8927" y="0"/>
                      <a:pt x="8719" y="16"/>
                      <a:pt x="8497" y="48"/>
                    </a:cubicBezTo>
                    <a:cubicBezTo>
                      <a:pt x="8263" y="82"/>
                      <a:pt x="8028" y="134"/>
                      <a:pt x="7784" y="209"/>
                    </a:cubicBezTo>
                    <a:cubicBezTo>
                      <a:pt x="7537" y="282"/>
                      <a:pt x="7304" y="367"/>
                      <a:pt x="7055" y="476"/>
                    </a:cubicBezTo>
                    <a:cubicBezTo>
                      <a:pt x="6792" y="591"/>
                      <a:pt x="6549" y="715"/>
                      <a:pt x="6287" y="866"/>
                    </a:cubicBezTo>
                    <a:cubicBezTo>
                      <a:pt x="6042" y="1009"/>
                      <a:pt x="5783" y="1176"/>
                      <a:pt x="5538" y="1350"/>
                    </a:cubicBezTo>
                    <a:cubicBezTo>
                      <a:pt x="5294" y="1525"/>
                      <a:pt x="5038" y="1727"/>
                      <a:pt x="4801" y="1929"/>
                    </a:cubicBezTo>
                    <a:cubicBezTo>
                      <a:pt x="4565" y="2131"/>
                      <a:pt x="4318" y="2361"/>
                      <a:pt x="4088" y="2592"/>
                    </a:cubicBezTo>
                    <a:cubicBezTo>
                      <a:pt x="3859" y="2822"/>
                      <a:pt x="3623" y="3078"/>
                      <a:pt x="3408" y="3331"/>
                    </a:cubicBezTo>
                    <a:cubicBezTo>
                      <a:pt x="3188" y="3590"/>
                      <a:pt x="2974" y="3862"/>
                      <a:pt x="2771" y="4136"/>
                    </a:cubicBezTo>
                    <a:cubicBezTo>
                      <a:pt x="2363" y="4688"/>
                      <a:pt x="1987" y="5279"/>
                      <a:pt x="1652" y="5894"/>
                    </a:cubicBezTo>
                    <a:cubicBezTo>
                      <a:pt x="1489" y="6195"/>
                      <a:pt x="1333" y="6507"/>
                      <a:pt x="1187" y="6823"/>
                    </a:cubicBezTo>
                    <a:cubicBezTo>
                      <a:pt x="1041" y="7139"/>
                      <a:pt x="912" y="7449"/>
                      <a:pt x="791" y="7768"/>
                    </a:cubicBezTo>
                    <a:cubicBezTo>
                      <a:pt x="673" y="8087"/>
                      <a:pt x="568" y="8397"/>
                      <a:pt x="474" y="8717"/>
                    </a:cubicBezTo>
                    <a:cubicBezTo>
                      <a:pt x="380" y="9033"/>
                      <a:pt x="301" y="9341"/>
                      <a:pt x="235" y="9657"/>
                    </a:cubicBezTo>
                    <a:cubicBezTo>
                      <a:pt x="169" y="9967"/>
                      <a:pt x="118" y="10268"/>
                      <a:pt x="78" y="10575"/>
                    </a:cubicBezTo>
                    <a:cubicBezTo>
                      <a:pt x="39" y="10885"/>
                      <a:pt x="15" y="11165"/>
                      <a:pt x="6" y="11461"/>
                    </a:cubicBezTo>
                    <a:cubicBezTo>
                      <a:pt x="1" y="11664"/>
                      <a:pt x="1" y="11851"/>
                      <a:pt x="6" y="12030"/>
                    </a:cubicBezTo>
                    <a:cubicBezTo>
                      <a:pt x="15" y="12311"/>
                      <a:pt x="42" y="12597"/>
                      <a:pt x="80" y="12856"/>
                    </a:cubicBezTo>
                    <a:cubicBezTo>
                      <a:pt x="120" y="13119"/>
                      <a:pt x="177" y="13380"/>
                      <a:pt x="244" y="13615"/>
                    </a:cubicBezTo>
                    <a:cubicBezTo>
                      <a:pt x="313" y="13850"/>
                      <a:pt x="399" y="14089"/>
                      <a:pt x="494" y="14298"/>
                    </a:cubicBezTo>
                    <a:cubicBezTo>
                      <a:pt x="590" y="14510"/>
                      <a:pt x="704" y="14712"/>
                      <a:pt x="827" y="14896"/>
                    </a:cubicBezTo>
                    <a:cubicBezTo>
                      <a:pt x="952" y="15078"/>
                      <a:pt x="1092" y="15248"/>
                      <a:pt x="1241" y="15399"/>
                    </a:cubicBezTo>
                    <a:cubicBezTo>
                      <a:pt x="1284" y="15442"/>
                      <a:pt x="1328" y="15484"/>
                      <a:pt x="1386" y="15534"/>
                    </a:cubicBezTo>
                    <a:lnTo>
                      <a:pt x="2061" y="15974"/>
                    </a:lnTo>
                    <a:lnTo>
                      <a:pt x="2061" y="15974"/>
                    </a:lnTo>
                    <a:lnTo>
                      <a:pt x="1719" y="15522"/>
                    </a:lnTo>
                    <a:lnTo>
                      <a:pt x="1558" y="15310"/>
                    </a:lnTo>
                    <a:cubicBezTo>
                      <a:pt x="1516" y="15274"/>
                      <a:pt x="1474" y="15236"/>
                      <a:pt x="1437" y="15198"/>
                    </a:cubicBezTo>
                    <a:cubicBezTo>
                      <a:pt x="1299" y="15061"/>
                      <a:pt x="1171" y="14904"/>
                      <a:pt x="1056" y="14735"/>
                    </a:cubicBezTo>
                    <a:cubicBezTo>
                      <a:pt x="941" y="14566"/>
                      <a:pt x="834" y="14374"/>
                      <a:pt x="745" y="14178"/>
                    </a:cubicBezTo>
                    <a:cubicBezTo>
                      <a:pt x="655" y="13983"/>
                      <a:pt x="574" y="13760"/>
                      <a:pt x="509" y="13534"/>
                    </a:cubicBezTo>
                    <a:cubicBezTo>
                      <a:pt x="445" y="13310"/>
                      <a:pt x="392" y="13060"/>
                      <a:pt x="356" y="12812"/>
                    </a:cubicBezTo>
                    <a:cubicBezTo>
                      <a:pt x="317" y="12567"/>
                      <a:pt x="292" y="12293"/>
                      <a:pt x="284" y="12020"/>
                    </a:cubicBezTo>
                    <a:cubicBezTo>
                      <a:pt x="277" y="11845"/>
                      <a:pt x="277" y="11665"/>
                      <a:pt x="284" y="11470"/>
                    </a:cubicBezTo>
                    <a:cubicBezTo>
                      <a:pt x="292" y="11186"/>
                      <a:pt x="315" y="10913"/>
                      <a:pt x="353" y="10611"/>
                    </a:cubicBezTo>
                    <a:cubicBezTo>
                      <a:pt x="392" y="10312"/>
                      <a:pt x="442" y="10019"/>
                      <a:pt x="507" y="9714"/>
                    </a:cubicBezTo>
                    <a:cubicBezTo>
                      <a:pt x="571" y="9407"/>
                      <a:pt x="647" y="9106"/>
                      <a:pt x="739" y="8794"/>
                    </a:cubicBezTo>
                    <a:cubicBezTo>
                      <a:pt x="833" y="8482"/>
                      <a:pt x="935" y="8177"/>
                      <a:pt x="1053" y="7865"/>
                    </a:cubicBezTo>
                    <a:cubicBezTo>
                      <a:pt x="1171" y="7552"/>
                      <a:pt x="1299" y="7249"/>
                      <a:pt x="1441" y="6938"/>
                    </a:cubicBezTo>
                    <a:cubicBezTo>
                      <a:pt x="1582" y="6629"/>
                      <a:pt x="1736" y="6321"/>
                      <a:pt x="1897" y="6027"/>
                    </a:cubicBezTo>
                    <a:cubicBezTo>
                      <a:pt x="2226" y="5423"/>
                      <a:pt x="2596" y="4842"/>
                      <a:pt x="2995" y="4302"/>
                    </a:cubicBezTo>
                    <a:cubicBezTo>
                      <a:pt x="3192" y="4033"/>
                      <a:pt x="3405" y="3767"/>
                      <a:pt x="3621" y="3512"/>
                    </a:cubicBezTo>
                    <a:cubicBezTo>
                      <a:pt x="3832" y="3264"/>
                      <a:pt x="4062" y="3013"/>
                      <a:pt x="4285" y="2788"/>
                    </a:cubicBezTo>
                    <a:cubicBezTo>
                      <a:pt x="4510" y="2562"/>
                      <a:pt x="4751" y="2338"/>
                      <a:pt x="4982" y="2139"/>
                    </a:cubicBezTo>
                    <a:cubicBezTo>
                      <a:pt x="5215" y="1942"/>
                      <a:pt x="5462" y="1745"/>
                      <a:pt x="5699" y="1577"/>
                    </a:cubicBezTo>
                    <a:cubicBezTo>
                      <a:pt x="5935" y="1406"/>
                      <a:pt x="6187" y="1245"/>
                      <a:pt x="6425" y="1107"/>
                    </a:cubicBezTo>
                    <a:cubicBezTo>
                      <a:pt x="6678" y="959"/>
                      <a:pt x="6914" y="840"/>
                      <a:pt x="7166" y="730"/>
                    </a:cubicBezTo>
                    <a:cubicBezTo>
                      <a:pt x="7407" y="627"/>
                      <a:pt x="7627" y="546"/>
                      <a:pt x="7863" y="476"/>
                    </a:cubicBezTo>
                    <a:cubicBezTo>
                      <a:pt x="8097" y="407"/>
                      <a:pt x="8316" y="357"/>
                      <a:pt x="8539" y="325"/>
                    </a:cubicBezTo>
                    <a:cubicBezTo>
                      <a:pt x="8746" y="292"/>
                      <a:pt x="8943" y="278"/>
                      <a:pt x="9140" y="278"/>
                    </a:cubicBezTo>
                    <a:lnTo>
                      <a:pt x="9183" y="278"/>
                    </a:lnTo>
                    <a:cubicBezTo>
                      <a:pt x="9394" y="282"/>
                      <a:pt x="9590" y="302"/>
                      <a:pt x="9787" y="339"/>
                    </a:cubicBezTo>
                    <a:cubicBezTo>
                      <a:pt x="9887" y="359"/>
                      <a:pt x="9985" y="382"/>
                      <a:pt x="10093" y="414"/>
                    </a:cubicBezTo>
                    <a:lnTo>
                      <a:pt x="11023" y="578"/>
                    </a:lnTo>
                    <a:lnTo>
                      <a:pt x="11023" y="578"/>
                    </a:lnTo>
                    <a:lnTo>
                      <a:pt x="10484" y="301"/>
                    </a:lnTo>
                    <a:lnTo>
                      <a:pt x="10163" y="145"/>
                    </a:lnTo>
                    <a:cubicBezTo>
                      <a:pt x="10060" y="112"/>
                      <a:pt x="9949" y="85"/>
                      <a:pt x="9840" y="65"/>
                    </a:cubicBezTo>
                    <a:cubicBezTo>
                      <a:pt x="9626" y="25"/>
                      <a:pt x="9414" y="3"/>
                      <a:pt x="9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3"/>
              <p:cNvSpPr/>
              <p:nvPr/>
            </p:nvSpPr>
            <p:spPr>
              <a:xfrm>
                <a:off x="1272892" y="1833903"/>
                <a:ext cx="405654" cy="563607"/>
              </a:xfrm>
              <a:custGeom>
                <a:avLst/>
                <a:gdLst/>
                <a:ahLst/>
                <a:cxnLst/>
                <a:rect l="l" t="t" r="r" b="b"/>
                <a:pathLst>
                  <a:path w="13008" h="18073" extrusionOk="0">
                    <a:moveTo>
                      <a:pt x="10159" y="1"/>
                    </a:moveTo>
                    <a:cubicBezTo>
                      <a:pt x="10028" y="1"/>
                      <a:pt x="9893" y="5"/>
                      <a:pt x="9756" y="18"/>
                    </a:cubicBezTo>
                    <a:cubicBezTo>
                      <a:pt x="9409" y="48"/>
                      <a:pt x="9064" y="113"/>
                      <a:pt x="8698" y="219"/>
                    </a:cubicBezTo>
                    <a:cubicBezTo>
                      <a:pt x="8332" y="326"/>
                      <a:pt x="7985" y="458"/>
                      <a:pt x="7607" y="638"/>
                    </a:cubicBezTo>
                    <a:cubicBezTo>
                      <a:pt x="7399" y="737"/>
                      <a:pt x="7199" y="843"/>
                      <a:pt x="6993" y="961"/>
                    </a:cubicBezTo>
                    <a:cubicBezTo>
                      <a:pt x="6749" y="1102"/>
                      <a:pt x="6490" y="1267"/>
                      <a:pt x="6246" y="1440"/>
                    </a:cubicBezTo>
                    <a:cubicBezTo>
                      <a:pt x="6003" y="1608"/>
                      <a:pt x="5750" y="1805"/>
                      <a:pt x="5510" y="2002"/>
                    </a:cubicBezTo>
                    <a:cubicBezTo>
                      <a:pt x="5270" y="2200"/>
                      <a:pt x="5022" y="2420"/>
                      <a:pt x="4791" y="2643"/>
                    </a:cubicBezTo>
                    <a:cubicBezTo>
                      <a:pt x="4558" y="2865"/>
                      <a:pt x="4319" y="3110"/>
                      <a:pt x="4098" y="3355"/>
                    </a:cubicBezTo>
                    <a:cubicBezTo>
                      <a:pt x="3878" y="3599"/>
                      <a:pt x="3655" y="3861"/>
                      <a:pt x="3441" y="4130"/>
                    </a:cubicBezTo>
                    <a:cubicBezTo>
                      <a:pt x="3225" y="4401"/>
                      <a:pt x="3018" y="4680"/>
                      <a:pt x="2824" y="4958"/>
                    </a:cubicBezTo>
                    <a:cubicBezTo>
                      <a:pt x="2429" y="5526"/>
                      <a:pt x="2064" y="6125"/>
                      <a:pt x="1740" y="6738"/>
                    </a:cubicBezTo>
                    <a:cubicBezTo>
                      <a:pt x="1579" y="7042"/>
                      <a:pt x="1427" y="7356"/>
                      <a:pt x="1284" y="7668"/>
                    </a:cubicBezTo>
                    <a:cubicBezTo>
                      <a:pt x="1142" y="7983"/>
                      <a:pt x="1014" y="8292"/>
                      <a:pt x="892" y="8614"/>
                    </a:cubicBezTo>
                    <a:cubicBezTo>
                      <a:pt x="773" y="8929"/>
                      <a:pt x="666" y="9239"/>
                      <a:pt x="567" y="9563"/>
                    </a:cubicBezTo>
                    <a:cubicBezTo>
                      <a:pt x="468" y="9882"/>
                      <a:pt x="386" y="10191"/>
                      <a:pt x="314" y="10504"/>
                    </a:cubicBezTo>
                    <a:cubicBezTo>
                      <a:pt x="241" y="10816"/>
                      <a:pt x="183" y="11121"/>
                      <a:pt x="134" y="11430"/>
                    </a:cubicBezTo>
                    <a:cubicBezTo>
                      <a:pt x="87" y="11739"/>
                      <a:pt x="54" y="12034"/>
                      <a:pt x="32" y="12329"/>
                    </a:cubicBezTo>
                    <a:cubicBezTo>
                      <a:pt x="15" y="12530"/>
                      <a:pt x="8" y="12720"/>
                      <a:pt x="5" y="12911"/>
                    </a:cubicBezTo>
                    <a:cubicBezTo>
                      <a:pt x="0" y="13102"/>
                      <a:pt x="3" y="13293"/>
                      <a:pt x="12" y="13475"/>
                    </a:cubicBezTo>
                    <a:cubicBezTo>
                      <a:pt x="29" y="13886"/>
                      <a:pt x="84" y="14317"/>
                      <a:pt x="161" y="14686"/>
                    </a:cubicBezTo>
                    <a:cubicBezTo>
                      <a:pt x="241" y="15059"/>
                      <a:pt x="353" y="15430"/>
                      <a:pt x="489" y="15753"/>
                    </a:cubicBezTo>
                    <a:cubicBezTo>
                      <a:pt x="626" y="16077"/>
                      <a:pt x="798" y="16386"/>
                      <a:pt x="990" y="16649"/>
                    </a:cubicBezTo>
                    <a:cubicBezTo>
                      <a:pt x="1184" y="16915"/>
                      <a:pt x="1405" y="17152"/>
                      <a:pt x="1649" y="17349"/>
                    </a:cubicBezTo>
                    <a:cubicBezTo>
                      <a:pt x="1854" y="17516"/>
                      <a:pt x="2078" y="17660"/>
                      <a:pt x="2328" y="17780"/>
                    </a:cubicBezTo>
                    <a:lnTo>
                      <a:pt x="3296" y="18072"/>
                    </a:lnTo>
                    <a:lnTo>
                      <a:pt x="3296" y="18072"/>
                    </a:lnTo>
                    <a:lnTo>
                      <a:pt x="2866" y="17779"/>
                    </a:lnTo>
                    <a:lnTo>
                      <a:pt x="2446" y="17523"/>
                    </a:lnTo>
                    <a:cubicBezTo>
                      <a:pt x="2227" y="17418"/>
                      <a:pt x="2020" y="17284"/>
                      <a:pt x="1832" y="17132"/>
                    </a:cubicBezTo>
                    <a:cubicBezTo>
                      <a:pt x="1608" y="16948"/>
                      <a:pt x="1402" y="16731"/>
                      <a:pt x="1222" y="16484"/>
                    </a:cubicBezTo>
                    <a:cubicBezTo>
                      <a:pt x="1046" y="16239"/>
                      <a:pt x="882" y="15947"/>
                      <a:pt x="754" y="15644"/>
                    </a:cubicBezTo>
                    <a:cubicBezTo>
                      <a:pt x="624" y="15338"/>
                      <a:pt x="517" y="14986"/>
                      <a:pt x="442" y="14629"/>
                    </a:cubicBezTo>
                    <a:cubicBezTo>
                      <a:pt x="367" y="14274"/>
                      <a:pt x="315" y="13860"/>
                      <a:pt x="298" y="13462"/>
                    </a:cubicBezTo>
                    <a:cubicBezTo>
                      <a:pt x="289" y="13286"/>
                      <a:pt x="288" y="13101"/>
                      <a:pt x="289" y="12914"/>
                    </a:cubicBezTo>
                    <a:cubicBezTo>
                      <a:pt x="292" y="12731"/>
                      <a:pt x="301" y="12544"/>
                      <a:pt x="315" y="12347"/>
                    </a:cubicBezTo>
                    <a:cubicBezTo>
                      <a:pt x="337" y="12060"/>
                      <a:pt x="370" y="11772"/>
                      <a:pt x="416" y="11470"/>
                    </a:cubicBezTo>
                    <a:cubicBezTo>
                      <a:pt x="461" y="11171"/>
                      <a:pt x="518" y="10874"/>
                      <a:pt x="590" y="10565"/>
                    </a:cubicBezTo>
                    <a:cubicBezTo>
                      <a:pt x="662" y="10254"/>
                      <a:pt x="744" y="9952"/>
                      <a:pt x="839" y="9642"/>
                    </a:cubicBezTo>
                    <a:cubicBezTo>
                      <a:pt x="934" y="9331"/>
                      <a:pt x="1038" y="9025"/>
                      <a:pt x="1156" y="8710"/>
                    </a:cubicBezTo>
                    <a:cubicBezTo>
                      <a:pt x="1273" y="8398"/>
                      <a:pt x="1399" y="8095"/>
                      <a:pt x="1542" y="7781"/>
                    </a:cubicBezTo>
                    <a:cubicBezTo>
                      <a:pt x="1680" y="7472"/>
                      <a:pt x="1831" y="7165"/>
                      <a:pt x="1989" y="6867"/>
                    </a:cubicBezTo>
                    <a:cubicBezTo>
                      <a:pt x="2308" y="6262"/>
                      <a:pt x="2667" y="5672"/>
                      <a:pt x="3054" y="5116"/>
                    </a:cubicBezTo>
                    <a:cubicBezTo>
                      <a:pt x="3248" y="4839"/>
                      <a:pt x="3451" y="4565"/>
                      <a:pt x="3659" y="4302"/>
                    </a:cubicBezTo>
                    <a:cubicBezTo>
                      <a:pt x="3869" y="4038"/>
                      <a:pt x="4088" y="3783"/>
                      <a:pt x="4306" y="3542"/>
                    </a:cubicBezTo>
                    <a:cubicBezTo>
                      <a:pt x="4520" y="3307"/>
                      <a:pt x="4753" y="3066"/>
                      <a:pt x="4983" y="2844"/>
                    </a:cubicBezTo>
                    <a:cubicBezTo>
                      <a:pt x="5213" y="2626"/>
                      <a:pt x="5456" y="2409"/>
                      <a:pt x="5686" y="2218"/>
                    </a:cubicBezTo>
                    <a:cubicBezTo>
                      <a:pt x="5916" y="2025"/>
                      <a:pt x="6167" y="1835"/>
                      <a:pt x="6405" y="1668"/>
                    </a:cubicBezTo>
                    <a:cubicBezTo>
                      <a:pt x="6644" y="1500"/>
                      <a:pt x="6896" y="1339"/>
                      <a:pt x="7133" y="1203"/>
                    </a:cubicBezTo>
                    <a:cubicBezTo>
                      <a:pt x="7334" y="1086"/>
                      <a:pt x="7525" y="987"/>
                      <a:pt x="7728" y="889"/>
                    </a:cubicBezTo>
                    <a:cubicBezTo>
                      <a:pt x="8092" y="717"/>
                      <a:pt x="8424" y="590"/>
                      <a:pt x="8777" y="487"/>
                    </a:cubicBezTo>
                    <a:cubicBezTo>
                      <a:pt x="9124" y="386"/>
                      <a:pt x="9452" y="324"/>
                      <a:pt x="9782" y="296"/>
                    </a:cubicBezTo>
                    <a:cubicBezTo>
                      <a:pt x="9910" y="284"/>
                      <a:pt x="10035" y="278"/>
                      <a:pt x="10159" y="278"/>
                    </a:cubicBezTo>
                    <a:cubicBezTo>
                      <a:pt x="10350" y="278"/>
                      <a:pt x="10533" y="291"/>
                      <a:pt x="10717" y="319"/>
                    </a:cubicBezTo>
                    <a:cubicBezTo>
                      <a:pt x="11019" y="363"/>
                      <a:pt x="11293" y="441"/>
                      <a:pt x="11559" y="556"/>
                    </a:cubicBezTo>
                    <a:cubicBezTo>
                      <a:pt x="11735" y="630"/>
                      <a:pt x="11901" y="723"/>
                      <a:pt x="12068" y="832"/>
                    </a:cubicBezTo>
                    <a:lnTo>
                      <a:pt x="13007" y="1313"/>
                    </a:lnTo>
                    <a:lnTo>
                      <a:pt x="12510" y="856"/>
                    </a:lnTo>
                    <a:lnTo>
                      <a:pt x="12213" y="595"/>
                    </a:lnTo>
                    <a:cubicBezTo>
                      <a:pt x="12041" y="480"/>
                      <a:pt x="11860" y="382"/>
                      <a:pt x="11671" y="300"/>
                    </a:cubicBezTo>
                    <a:cubicBezTo>
                      <a:pt x="11381" y="175"/>
                      <a:pt x="11083" y="91"/>
                      <a:pt x="10759" y="44"/>
                    </a:cubicBezTo>
                    <a:cubicBezTo>
                      <a:pt x="10560" y="15"/>
                      <a:pt x="10365" y="1"/>
                      <a:pt x="10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3"/>
              <p:cNvSpPr/>
              <p:nvPr/>
            </p:nvSpPr>
            <p:spPr>
              <a:xfrm>
                <a:off x="1319294" y="1873819"/>
                <a:ext cx="412172" cy="541434"/>
              </a:xfrm>
              <a:custGeom>
                <a:avLst/>
                <a:gdLst/>
                <a:ahLst/>
                <a:cxnLst/>
                <a:rect l="l" t="t" r="r" b="b"/>
                <a:pathLst>
                  <a:path w="13217" h="17362" extrusionOk="0">
                    <a:moveTo>
                      <a:pt x="10600" y="0"/>
                    </a:moveTo>
                    <a:cubicBezTo>
                      <a:pt x="10393" y="0"/>
                      <a:pt x="10183" y="16"/>
                      <a:pt x="9959" y="48"/>
                    </a:cubicBezTo>
                    <a:cubicBezTo>
                      <a:pt x="9614" y="98"/>
                      <a:pt x="9283" y="180"/>
                      <a:pt x="8918" y="304"/>
                    </a:cubicBezTo>
                    <a:cubicBezTo>
                      <a:pt x="8557" y="427"/>
                      <a:pt x="8214" y="575"/>
                      <a:pt x="7836" y="769"/>
                    </a:cubicBezTo>
                    <a:cubicBezTo>
                      <a:pt x="7706" y="836"/>
                      <a:pt x="7580" y="906"/>
                      <a:pt x="7445" y="982"/>
                    </a:cubicBezTo>
                    <a:cubicBezTo>
                      <a:pt x="7200" y="1123"/>
                      <a:pt x="6942" y="1288"/>
                      <a:pt x="6693" y="1460"/>
                    </a:cubicBezTo>
                    <a:cubicBezTo>
                      <a:pt x="6447" y="1628"/>
                      <a:pt x="6190" y="1822"/>
                      <a:pt x="5948" y="2017"/>
                    </a:cubicBezTo>
                    <a:cubicBezTo>
                      <a:pt x="5705" y="2214"/>
                      <a:pt x="5452" y="2433"/>
                      <a:pt x="5215" y="2653"/>
                    </a:cubicBezTo>
                    <a:cubicBezTo>
                      <a:pt x="4979" y="2870"/>
                      <a:pt x="4733" y="3113"/>
                      <a:pt x="4505" y="3353"/>
                    </a:cubicBezTo>
                    <a:cubicBezTo>
                      <a:pt x="4273" y="3597"/>
                      <a:pt x="4045" y="3853"/>
                      <a:pt x="3823" y="4115"/>
                    </a:cubicBezTo>
                    <a:cubicBezTo>
                      <a:pt x="3600" y="4379"/>
                      <a:pt x="3385" y="4651"/>
                      <a:pt x="3178" y="4927"/>
                    </a:cubicBezTo>
                    <a:cubicBezTo>
                      <a:pt x="2764" y="5482"/>
                      <a:pt x="2375" y="6067"/>
                      <a:pt x="2028" y="6664"/>
                    </a:cubicBezTo>
                    <a:cubicBezTo>
                      <a:pt x="1855" y="6960"/>
                      <a:pt x="1690" y="7265"/>
                      <a:pt x="1534" y="7571"/>
                    </a:cubicBezTo>
                    <a:cubicBezTo>
                      <a:pt x="1379" y="7874"/>
                      <a:pt x="1240" y="8173"/>
                      <a:pt x="1105" y="8484"/>
                    </a:cubicBezTo>
                    <a:cubicBezTo>
                      <a:pt x="971" y="8789"/>
                      <a:pt x="852" y="9088"/>
                      <a:pt x="739" y="9398"/>
                    </a:cubicBezTo>
                    <a:cubicBezTo>
                      <a:pt x="629" y="9705"/>
                      <a:pt x="532" y="10001"/>
                      <a:pt x="445" y="10304"/>
                    </a:cubicBezTo>
                    <a:cubicBezTo>
                      <a:pt x="358" y="10606"/>
                      <a:pt x="285" y="10895"/>
                      <a:pt x="223" y="11190"/>
                    </a:cubicBezTo>
                    <a:cubicBezTo>
                      <a:pt x="161" y="11490"/>
                      <a:pt x="114" y="11763"/>
                      <a:pt x="78" y="12048"/>
                    </a:cubicBezTo>
                    <a:cubicBezTo>
                      <a:pt x="41" y="12344"/>
                      <a:pt x="19" y="12604"/>
                      <a:pt x="11" y="12869"/>
                    </a:cubicBezTo>
                    <a:cubicBezTo>
                      <a:pt x="0" y="13136"/>
                      <a:pt x="5" y="13409"/>
                      <a:pt x="21" y="13660"/>
                    </a:cubicBezTo>
                    <a:cubicBezTo>
                      <a:pt x="36" y="13910"/>
                      <a:pt x="69" y="14163"/>
                      <a:pt x="113" y="14391"/>
                    </a:cubicBezTo>
                    <a:cubicBezTo>
                      <a:pt x="156" y="14621"/>
                      <a:pt x="216" y="14851"/>
                      <a:pt x="285" y="15055"/>
                    </a:cubicBezTo>
                    <a:cubicBezTo>
                      <a:pt x="357" y="15265"/>
                      <a:pt x="440" y="15465"/>
                      <a:pt x="538" y="15649"/>
                    </a:cubicBezTo>
                    <a:cubicBezTo>
                      <a:pt x="634" y="15832"/>
                      <a:pt x="747" y="16004"/>
                      <a:pt x="869" y="16161"/>
                    </a:cubicBezTo>
                    <a:cubicBezTo>
                      <a:pt x="991" y="16318"/>
                      <a:pt x="1128" y="16461"/>
                      <a:pt x="1273" y="16587"/>
                    </a:cubicBezTo>
                    <a:cubicBezTo>
                      <a:pt x="1480" y="16765"/>
                      <a:pt x="1710" y="16911"/>
                      <a:pt x="1973" y="17031"/>
                    </a:cubicBezTo>
                    <a:lnTo>
                      <a:pt x="2509" y="17211"/>
                    </a:lnTo>
                    <a:lnTo>
                      <a:pt x="3097" y="17361"/>
                    </a:lnTo>
                    <a:lnTo>
                      <a:pt x="2082" y="16768"/>
                    </a:lnTo>
                    <a:cubicBezTo>
                      <a:pt x="1858" y="16666"/>
                      <a:pt x="1649" y="16533"/>
                      <a:pt x="1464" y="16372"/>
                    </a:cubicBezTo>
                    <a:cubicBezTo>
                      <a:pt x="1330" y="16257"/>
                      <a:pt x="1207" y="16128"/>
                      <a:pt x="1097" y="15987"/>
                    </a:cubicBezTo>
                    <a:cubicBezTo>
                      <a:pt x="985" y="15845"/>
                      <a:pt x="883" y="15687"/>
                      <a:pt x="794" y="15516"/>
                    </a:cubicBezTo>
                    <a:cubicBezTo>
                      <a:pt x="703" y="15344"/>
                      <a:pt x="624" y="15160"/>
                      <a:pt x="558" y="14963"/>
                    </a:cubicBezTo>
                    <a:cubicBezTo>
                      <a:pt x="492" y="14774"/>
                      <a:pt x="436" y="14557"/>
                      <a:pt x="394" y="14337"/>
                    </a:cubicBezTo>
                    <a:cubicBezTo>
                      <a:pt x="353" y="14121"/>
                      <a:pt x="322" y="13878"/>
                      <a:pt x="307" y="13639"/>
                    </a:cubicBezTo>
                    <a:cubicBezTo>
                      <a:pt x="291" y="13402"/>
                      <a:pt x="287" y="13141"/>
                      <a:pt x="295" y="12879"/>
                    </a:cubicBezTo>
                    <a:cubicBezTo>
                      <a:pt x="305" y="12623"/>
                      <a:pt x="327" y="12368"/>
                      <a:pt x="363" y="12084"/>
                    </a:cubicBezTo>
                    <a:cubicBezTo>
                      <a:pt x="399" y="11805"/>
                      <a:pt x="443" y="11539"/>
                      <a:pt x="504" y="11247"/>
                    </a:cubicBezTo>
                    <a:cubicBezTo>
                      <a:pt x="564" y="10958"/>
                      <a:pt x="636" y="10676"/>
                      <a:pt x="719" y="10382"/>
                    </a:cubicBezTo>
                    <a:cubicBezTo>
                      <a:pt x="806" y="10085"/>
                      <a:pt x="899" y="9794"/>
                      <a:pt x="1010" y="9493"/>
                    </a:cubicBezTo>
                    <a:cubicBezTo>
                      <a:pt x="1119" y="9190"/>
                      <a:pt x="1235" y="8897"/>
                      <a:pt x="1366" y="8595"/>
                    </a:cubicBezTo>
                    <a:cubicBezTo>
                      <a:pt x="1499" y="8293"/>
                      <a:pt x="1635" y="7998"/>
                      <a:pt x="1789" y="7696"/>
                    </a:cubicBezTo>
                    <a:cubicBezTo>
                      <a:pt x="1941" y="7397"/>
                      <a:pt x="2107" y="7097"/>
                      <a:pt x="2276" y="6805"/>
                    </a:cubicBezTo>
                    <a:cubicBezTo>
                      <a:pt x="2617" y="6220"/>
                      <a:pt x="2998" y="5645"/>
                      <a:pt x="3408" y="5097"/>
                    </a:cubicBezTo>
                    <a:cubicBezTo>
                      <a:pt x="3613" y="4821"/>
                      <a:pt x="3828" y="4553"/>
                      <a:pt x="4043" y="4296"/>
                    </a:cubicBezTo>
                    <a:cubicBezTo>
                      <a:pt x="4262" y="4036"/>
                      <a:pt x="4489" y="3784"/>
                      <a:pt x="4713" y="3547"/>
                    </a:cubicBezTo>
                    <a:cubicBezTo>
                      <a:pt x="4936" y="3311"/>
                      <a:pt x="5176" y="3073"/>
                      <a:pt x="5410" y="2857"/>
                    </a:cubicBezTo>
                    <a:cubicBezTo>
                      <a:pt x="5640" y="2643"/>
                      <a:pt x="5888" y="2427"/>
                      <a:pt x="6128" y="2236"/>
                    </a:cubicBezTo>
                    <a:cubicBezTo>
                      <a:pt x="6365" y="2045"/>
                      <a:pt x="6617" y="1856"/>
                      <a:pt x="6857" y="1690"/>
                    </a:cubicBezTo>
                    <a:cubicBezTo>
                      <a:pt x="7095" y="1524"/>
                      <a:pt x="7350" y="1363"/>
                      <a:pt x="7588" y="1225"/>
                    </a:cubicBezTo>
                    <a:cubicBezTo>
                      <a:pt x="7718" y="1150"/>
                      <a:pt x="7841" y="1081"/>
                      <a:pt x="7968" y="1017"/>
                    </a:cubicBezTo>
                    <a:cubicBezTo>
                      <a:pt x="8330" y="830"/>
                      <a:pt x="8661" y="688"/>
                      <a:pt x="9010" y="570"/>
                    </a:cubicBezTo>
                    <a:cubicBezTo>
                      <a:pt x="9358" y="450"/>
                      <a:pt x="9673" y="374"/>
                      <a:pt x="9999" y="327"/>
                    </a:cubicBezTo>
                    <a:cubicBezTo>
                      <a:pt x="10208" y="296"/>
                      <a:pt x="10405" y="282"/>
                      <a:pt x="10599" y="282"/>
                    </a:cubicBezTo>
                    <a:cubicBezTo>
                      <a:pt x="10702" y="282"/>
                      <a:pt x="10805" y="285"/>
                      <a:pt x="10908" y="295"/>
                    </a:cubicBezTo>
                    <a:cubicBezTo>
                      <a:pt x="11197" y="319"/>
                      <a:pt x="11459" y="377"/>
                      <a:pt x="11710" y="470"/>
                    </a:cubicBezTo>
                    <a:cubicBezTo>
                      <a:pt x="11945" y="558"/>
                      <a:pt x="12162" y="677"/>
                      <a:pt x="12356" y="821"/>
                    </a:cubicBezTo>
                    <a:lnTo>
                      <a:pt x="12403" y="857"/>
                    </a:lnTo>
                    <a:lnTo>
                      <a:pt x="13217" y="1310"/>
                    </a:lnTo>
                    <a:lnTo>
                      <a:pt x="12745" y="827"/>
                    </a:lnTo>
                    <a:cubicBezTo>
                      <a:pt x="12737" y="817"/>
                      <a:pt x="12692" y="769"/>
                      <a:pt x="12650" y="722"/>
                    </a:cubicBezTo>
                    <a:cubicBezTo>
                      <a:pt x="12604" y="670"/>
                      <a:pt x="12558" y="621"/>
                      <a:pt x="12554" y="619"/>
                    </a:cubicBezTo>
                    <a:lnTo>
                      <a:pt x="12525" y="597"/>
                    </a:lnTo>
                    <a:cubicBezTo>
                      <a:pt x="12310" y="436"/>
                      <a:pt x="12068" y="305"/>
                      <a:pt x="11809" y="209"/>
                    </a:cubicBezTo>
                    <a:cubicBezTo>
                      <a:pt x="11535" y="104"/>
                      <a:pt x="11247" y="41"/>
                      <a:pt x="10931" y="15"/>
                    </a:cubicBezTo>
                    <a:cubicBezTo>
                      <a:pt x="10823" y="5"/>
                      <a:pt x="10711" y="0"/>
                      <a:pt x="10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3"/>
              <p:cNvSpPr/>
              <p:nvPr/>
            </p:nvSpPr>
            <p:spPr>
              <a:xfrm>
                <a:off x="1226209" y="1796918"/>
                <a:ext cx="391746" cy="581351"/>
              </a:xfrm>
              <a:custGeom>
                <a:avLst/>
                <a:gdLst/>
                <a:ahLst/>
                <a:cxnLst/>
                <a:rect l="l" t="t" r="r" b="b"/>
                <a:pathLst>
                  <a:path w="12562" h="18642" extrusionOk="0">
                    <a:moveTo>
                      <a:pt x="9676" y="1"/>
                    </a:moveTo>
                    <a:cubicBezTo>
                      <a:pt x="9466" y="1"/>
                      <a:pt x="9258" y="12"/>
                      <a:pt x="9039" y="41"/>
                    </a:cubicBezTo>
                    <a:cubicBezTo>
                      <a:pt x="8798" y="73"/>
                      <a:pt x="8558" y="120"/>
                      <a:pt x="8312" y="185"/>
                    </a:cubicBezTo>
                    <a:cubicBezTo>
                      <a:pt x="8065" y="252"/>
                      <a:pt x="7822" y="331"/>
                      <a:pt x="7573" y="429"/>
                    </a:cubicBezTo>
                    <a:cubicBezTo>
                      <a:pt x="7320" y="528"/>
                      <a:pt x="7086" y="636"/>
                      <a:pt x="6834" y="770"/>
                    </a:cubicBezTo>
                    <a:cubicBezTo>
                      <a:pt x="6733" y="822"/>
                      <a:pt x="6634" y="878"/>
                      <a:pt x="6529" y="937"/>
                    </a:cubicBezTo>
                    <a:cubicBezTo>
                      <a:pt x="6163" y="1147"/>
                      <a:pt x="5766" y="1417"/>
                      <a:pt x="5409" y="1694"/>
                    </a:cubicBezTo>
                    <a:cubicBezTo>
                      <a:pt x="5049" y="1978"/>
                      <a:pt x="4679" y="2305"/>
                      <a:pt x="4338" y="2646"/>
                    </a:cubicBezTo>
                    <a:cubicBezTo>
                      <a:pt x="3999" y="2985"/>
                      <a:pt x="3654" y="3372"/>
                      <a:pt x="3343" y="3760"/>
                    </a:cubicBezTo>
                    <a:cubicBezTo>
                      <a:pt x="3033" y="4148"/>
                      <a:pt x="2722" y="4581"/>
                      <a:pt x="2445" y="5011"/>
                    </a:cubicBezTo>
                    <a:cubicBezTo>
                      <a:pt x="2166" y="5444"/>
                      <a:pt x="1904" y="5898"/>
                      <a:pt x="1666" y="6365"/>
                    </a:cubicBezTo>
                    <a:cubicBezTo>
                      <a:pt x="1427" y="6830"/>
                      <a:pt x="1210" y="7308"/>
                      <a:pt x="1022" y="7789"/>
                    </a:cubicBezTo>
                    <a:cubicBezTo>
                      <a:pt x="829" y="8274"/>
                      <a:pt x="668" y="8752"/>
                      <a:pt x="527" y="9248"/>
                    </a:cubicBezTo>
                    <a:cubicBezTo>
                      <a:pt x="388" y="9742"/>
                      <a:pt x="280" y="10218"/>
                      <a:pt x="195" y="10707"/>
                    </a:cubicBezTo>
                    <a:cubicBezTo>
                      <a:pt x="110" y="11200"/>
                      <a:pt x="57" y="11650"/>
                      <a:pt x="30" y="12130"/>
                    </a:cubicBezTo>
                    <a:cubicBezTo>
                      <a:pt x="1" y="12633"/>
                      <a:pt x="2" y="13052"/>
                      <a:pt x="34" y="13486"/>
                    </a:cubicBezTo>
                    <a:cubicBezTo>
                      <a:pt x="66" y="13927"/>
                      <a:pt x="130" y="14387"/>
                      <a:pt x="217" y="14781"/>
                    </a:cubicBezTo>
                    <a:cubicBezTo>
                      <a:pt x="307" y="15185"/>
                      <a:pt x="429" y="15586"/>
                      <a:pt x="575" y="15940"/>
                    </a:cubicBezTo>
                    <a:cubicBezTo>
                      <a:pt x="718" y="16294"/>
                      <a:pt x="899" y="16639"/>
                      <a:pt x="1098" y="16936"/>
                    </a:cubicBezTo>
                    <a:cubicBezTo>
                      <a:pt x="1295" y="17233"/>
                      <a:pt x="1529" y="17513"/>
                      <a:pt x="1775" y="17743"/>
                    </a:cubicBezTo>
                    <a:cubicBezTo>
                      <a:pt x="2022" y="17974"/>
                      <a:pt x="2295" y="18176"/>
                      <a:pt x="2589" y="18339"/>
                    </a:cubicBezTo>
                    <a:lnTo>
                      <a:pt x="2659" y="18377"/>
                    </a:lnTo>
                    <a:lnTo>
                      <a:pt x="3496" y="18641"/>
                    </a:lnTo>
                    <a:lnTo>
                      <a:pt x="3496" y="18641"/>
                    </a:lnTo>
                    <a:lnTo>
                      <a:pt x="3136" y="18368"/>
                    </a:lnTo>
                    <a:lnTo>
                      <a:pt x="2783" y="18128"/>
                    </a:lnTo>
                    <a:lnTo>
                      <a:pt x="2727" y="18098"/>
                    </a:lnTo>
                    <a:cubicBezTo>
                      <a:pt x="2454" y="17947"/>
                      <a:pt x="2199" y="17760"/>
                      <a:pt x="1969" y="17543"/>
                    </a:cubicBezTo>
                    <a:cubicBezTo>
                      <a:pt x="1736" y="17326"/>
                      <a:pt x="1518" y="17063"/>
                      <a:pt x="1332" y="16785"/>
                    </a:cubicBezTo>
                    <a:cubicBezTo>
                      <a:pt x="1145" y="16502"/>
                      <a:pt x="973" y="16176"/>
                      <a:pt x="835" y="15838"/>
                    </a:cubicBezTo>
                    <a:cubicBezTo>
                      <a:pt x="697" y="15499"/>
                      <a:pt x="577" y="15113"/>
                      <a:pt x="491" y="14724"/>
                    </a:cubicBezTo>
                    <a:cubicBezTo>
                      <a:pt x="406" y="14341"/>
                      <a:pt x="344" y="13896"/>
                      <a:pt x="313" y="13467"/>
                    </a:cubicBezTo>
                    <a:cubicBezTo>
                      <a:pt x="283" y="13047"/>
                      <a:pt x="283" y="12641"/>
                      <a:pt x="311" y="12149"/>
                    </a:cubicBezTo>
                    <a:cubicBezTo>
                      <a:pt x="339" y="11682"/>
                      <a:pt x="390" y="11239"/>
                      <a:pt x="474" y="10756"/>
                    </a:cubicBezTo>
                    <a:cubicBezTo>
                      <a:pt x="557" y="10274"/>
                      <a:pt x="664" y="9807"/>
                      <a:pt x="800" y="9325"/>
                    </a:cubicBezTo>
                    <a:cubicBezTo>
                      <a:pt x="937" y="8839"/>
                      <a:pt x="1095" y="8371"/>
                      <a:pt x="1283" y="7893"/>
                    </a:cubicBezTo>
                    <a:cubicBezTo>
                      <a:pt x="1472" y="7419"/>
                      <a:pt x="1683" y="6947"/>
                      <a:pt x="1917" y="6493"/>
                    </a:cubicBezTo>
                    <a:cubicBezTo>
                      <a:pt x="2150" y="6036"/>
                      <a:pt x="2409" y="5589"/>
                      <a:pt x="2682" y="5163"/>
                    </a:cubicBezTo>
                    <a:cubicBezTo>
                      <a:pt x="2954" y="4742"/>
                      <a:pt x="3257" y="4317"/>
                      <a:pt x="3562" y="3936"/>
                    </a:cubicBezTo>
                    <a:cubicBezTo>
                      <a:pt x="3870" y="3552"/>
                      <a:pt x="4207" y="3174"/>
                      <a:pt x="4538" y="2843"/>
                    </a:cubicBezTo>
                    <a:cubicBezTo>
                      <a:pt x="4870" y="2511"/>
                      <a:pt x="5233" y="2190"/>
                      <a:pt x="5582" y="1916"/>
                    </a:cubicBezTo>
                    <a:cubicBezTo>
                      <a:pt x="5927" y="1647"/>
                      <a:pt x="6314" y="1384"/>
                      <a:pt x="6670" y="1180"/>
                    </a:cubicBezTo>
                    <a:cubicBezTo>
                      <a:pt x="6772" y="1122"/>
                      <a:pt x="6867" y="1067"/>
                      <a:pt x="6965" y="1017"/>
                    </a:cubicBezTo>
                    <a:cubicBezTo>
                      <a:pt x="7209" y="889"/>
                      <a:pt x="7435" y="786"/>
                      <a:pt x="7678" y="691"/>
                    </a:cubicBezTo>
                    <a:cubicBezTo>
                      <a:pt x="7917" y="594"/>
                      <a:pt x="8148" y="518"/>
                      <a:pt x="8384" y="456"/>
                    </a:cubicBezTo>
                    <a:cubicBezTo>
                      <a:pt x="8620" y="393"/>
                      <a:pt x="8845" y="349"/>
                      <a:pt x="9075" y="320"/>
                    </a:cubicBezTo>
                    <a:cubicBezTo>
                      <a:pt x="9282" y="293"/>
                      <a:pt x="9481" y="281"/>
                      <a:pt x="9679" y="281"/>
                    </a:cubicBezTo>
                    <a:lnTo>
                      <a:pt x="9747" y="281"/>
                    </a:lnTo>
                    <a:cubicBezTo>
                      <a:pt x="9967" y="284"/>
                      <a:pt x="10178" y="304"/>
                      <a:pt x="10387" y="340"/>
                    </a:cubicBezTo>
                    <a:cubicBezTo>
                      <a:pt x="10595" y="376"/>
                      <a:pt x="10799" y="428"/>
                      <a:pt x="10993" y="497"/>
                    </a:cubicBezTo>
                    <a:cubicBezTo>
                      <a:pt x="11216" y="573"/>
                      <a:pt x="11430" y="671"/>
                      <a:pt x="11639" y="791"/>
                    </a:cubicBezTo>
                    <a:lnTo>
                      <a:pt x="12562" y="1198"/>
                    </a:lnTo>
                    <a:lnTo>
                      <a:pt x="12562" y="1198"/>
                    </a:lnTo>
                    <a:lnTo>
                      <a:pt x="12070" y="784"/>
                    </a:lnTo>
                    <a:lnTo>
                      <a:pt x="11770" y="543"/>
                    </a:lnTo>
                    <a:cubicBezTo>
                      <a:pt x="11555" y="419"/>
                      <a:pt x="11327" y="313"/>
                      <a:pt x="11087" y="231"/>
                    </a:cubicBezTo>
                    <a:cubicBezTo>
                      <a:pt x="10877" y="159"/>
                      <a:pt x="10657" y="101"/>
                      <a:pt x="10434" y="63"/>
                    </a:cubicBezTo>
                    <a:cubicBezTo>
                      <a:pt x="10211" y="24"/>
                      <a:pt x="9988" y="4"/>
                      <a:pt x="97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3"/>
              <p:cNvSpPr/>
              <p:nvPr/>
            </p:nvSpPr>
            <p:spPr>
              <a:xfrm>
                <a:off x="982253" y="1682596"/>
                <a:ext cx="372442" cy="502671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16119" extrusionOk="0">
                    <a:moveTo>
                      <a:pt x="10023" y="1"/>
                    </a:moveTo>
                    <a:cubicBezTo>
                      <a:pt x="9832" y="1"/>
                      <a:pt x="9644" y="15"/>
                      <a:pt x="9447" y="41"/>
                    </a:cubicBezTo>
                    <a:cubicBezTo>
                      <a:pt x="9220" y="73"/>
                      <a:pt x="8996" y="119"/>
                      <a:pt x="8758" y="185"/>
                    </a:cubicBezTo>
                    <a:cubicBezTo>
                      <a:pt x="8523" y="252"/>
                      <a:pt x="8290" y="333"/>
                      <a:pt x="8047" y="432"/>
                    </a:cubicBezTo>
                    <a:cubicBezTo>
                      <a:pt x="7801" y="533"/>
                      <a:pt x="7569" y="642"/>
                      <a:pt x="7319" y="774"/>
                    </a:cubicBezTo>
                    <a:cubicBezTo>
                      <a:pt x="7224" y="824"/>
                      <a:pt x="7134" y="875"/>
                      <a:pt x="7040" y="929"/>
                    </a:cubicBezTo>
                    <a:cubicBezTo>
                      <a:pt x="6796" y="1072"/>
                      <a:pt x="6537" y="1237"/>
                      <a:pt x="6290" y="1410"/>
                    </a:cubicBezTo>
                    <a:cubicBezTo>
                      <a:pt x="6041" y="1584"/>
                      <a:pt x="5782" y="1779"/>
                      <a:pt x="5544" y="1975"/>
                    </a:cubicBezTo>
                    <a:cubicBezTo>
                      <a:pt x="5305" y="2172"/>
                      <a:pt x="5053" y="2394"/>
                      <a:pt x="4813" y="2620"/>
                    </a:cubicBezTo>
                    <a:cubicBezTo>
                      <a:pt x="4579" y="2843"/>
                      <a:pt x="4335" y="3092"/>
                      <a:pt x="4108" y="3336"/>
                    </a:cubicBezTo>
                    <a:cubicBezTo>
                      <a:pt x="3877" y="3585"/>
                      <a:pt x="3652" y="3846"/>
                      <a:pt x="3436" y="4112"/>
                    </a:cubicBezTo>
                    <a:cubicBezTo>
                      <a:pt x="3218" y="4380"/>
                      <a:pt x="3006" y="4659"/>
                      <a:pt x="2805" y="4939"/>
                    </a:cubicBezTo>
                    <a:cubicBezTo>
                      <a:pt x="2401" y="5501"/>
                      <a:pt x="2027" y="6093"/>
                      <a:pt x="1697" y="6697"/>
                    </a:cubicBezTo>
                    <a:cubicBezTo>
                      <a:pt x="1527" y="7005"/>
                      <a:pt x="1376" y="7304"/>
                      <a:pt x="1232" y="7609"/>
                    </a:cubicBezTo>
                    <a:cubicBezTo>
                      <a:pt x="1088" y="7915"/>
                      <a:pt x="959" y="8214"/>
                      <a:pt x="837" y="8526"/>
                    </a:cubicBezTo>
                    <a:cubicBezTo>
                      <a:pt x="715" y="8832"/>
                      <a:pt x="611" y="9130"/>
                      <a:pt x="513" y="9436"/>
                    </a:cubicBezTo>
                    <a:cubicBezTo>
                      <a:pt x="418" y="9741"/>
                      <a:pt x="338" y="10033"/>
                      <a:pt x="268" y="10330"/>
                    </a:cubicBezTo>
                    <a:cubicBezTo>
                      <a:pt x="197" y="10629"/>
                      <a:pt x="144" y="10905"/>
                      <a:pt x="101" y="11196"/>
                    </a:cubicBezTo>
                    <a:cubicBezTo>
                      <a:pt x="55" y="11498"/>
                      <a:pt x="29" y="11761"/>
                      <a:pt x="14" y="12024"/>
                    </a:cubicBezTo>
                    <a:cubicBezTo>
                      <a:pt x="0" y="12297"/>
                      <a:pt x="0" y="12572"/>
                      <a:pt x="12" y="12822"/>
                    </a:cubicBezTo>
                    <a:cubicBezTo>
                      <a:pt x="26" y="13073"/>
                      <a:pt x="55" y="13331"/>
                      <a:pt x="96" y="13561"/>
                    </a:cubicBezTo>
                    <a:cubicBezTo>
                      <a:pt x="138" y="13791"/>
                      <a:pt x="196" y="14022"/>
                      <a:pt x="266" y="14231"/>
                    </a:cubicBezTo>
                    <a:cubicBezTo>
                      <a:pt x="335" y="14439"/>
                      <a:pt x="420" y="14639"/>
                      <a:pt x="519" y="14824"/>
                    </a:cubicBezTo>
                    <a:cubicBezTo>
                      <a:pt x="615" y="15007"/>
                      <a:pt x="729" y="15178"/>
                      <a:pt x="853" y="15330"/>
                    </a:cubicBezTo>
                    <a:cubicBezTo>
                      <a:pt x="958" y="15460"/>
                      <a:pt x="1074" y="15581"/>
                      <a:pt x="1198" y="15688"/>
                    </a:cubicBezTo>
                    <a:lnTo>
                      <a:pt x="1275" y="15753"/>
                    </a:lnTo>
                    <a:lnTo>
                      <a:pt x="1583" y="15953"/>
                    </a:lnTo>
                    <a:lnTo>
                      <a:pt x="1922" y="16118"/>
                    </a:lnTo>
                    <a:lnTo>
                      <a:pt x="1922" y="16118"/>
                    </a:lnTo>
                    <a:lnTo>
                      <a:pt x="1436" y="15526"/>
                    </a:lnTo>
                    <a:lnTo>
                      <a:pt x="1383" y="15481"/>
                    </a:lnTo>
                    <a:cubicBezTo>
                      <a:pt x="1274" y="15385"/>
                      <a:pt x="1167" y="15277"/>
                      <a:pt x="1073" y="15158"/>
                    </a:cubicBezTo>
                    <a:cubicBezTo>
                      <a:pt x="958" y="15016"/>
                      <a:pt x="854" y="14862"/>
                      <a:pt x="766" y="14695"/>
                    </a:cubicBezTo>
                    <a:cubicBezTo>
                      <a:pt x="677" y="14528"/>
                      <a:pt x="595" y="14337"/>
                      <a:pt x="531" y="14144"/>
                    </a:cubicBezTo>
                    <a:cubicBezTo>
                      <a:pt x="464" y="13949"/>
                      <a:pt x="411" y="13732"/>
                      <a:pt x="371" y="13515"/>
                    </a:cubicBezTo>
                    <a:cubicBezTo>
                      <a:pt x="332" y="13295"/>
                      <a:pt x="305" y="13052"/>
                      <a:pt x="292" y="12810"/>
                    </a:cubicBezTo>
                    <a:cubicBezTo>
                      <a:pt x="279" y="12567"/>
                      <a:pt x="279" y="12303"/>
                      <a:pt x="293" y="12043"/>
                    </a:cubicBezTo>
                    <a:cubicBezTo>
                      <a:pt x="308" y="11784"/>
                      <a:pt x="335" y="11528"/>
                      <a:pt x="378" y="11239"/>
                    </a:cubicBezTo>
                    <a:cubicBezTo>
                      <a:pt x="421" y="10953"/>
                      <a:pt x="473" y="10685"/>
                      <a:pt x="542" y="10395"/>
                    </a:cubicBezTo>
                    <a:cubicBezTo>
                      <a:pt x="610" y="10105"/>
                      <a:pt x="689" y="9820"/>
                      <a:pt x="782" y="9521"/>
                    </a:cubicBezTo>
                    <a:cubicBezTo>
                      <a:pt x="876" y="9223"/>
                      <a:pt x="981" y="8930"/>
                      <a:pt x="1098" y="8628"/>
                    </a:cubicBezTo>
                    <a:cubicBezTo>
                      <a:pt x="1218" y="8326"/>
                      <a:pt x="1346" y="8031"/>
                      <a:pt x="1487" y="7728"/>
                    </a:cubicBezTo>
                    <a:cubicBezTo>
                      <a:pt x="1629" y="7423"/>
                      <a:pt x="1778" y="7131"/>
                      <a:pt x="1942" y="6832"/>
                    </a:cubicBezTo>
                    <a:cubicBezTo>
                      <a:pt x="2269" y="6240"/>
                      <a:pt x="2635" y="5655"/>
                      <a:pt x="3032" y="5102"/>
                    </a:cubicBezTo>
                    <a:cubicBezTo>
                      <a:pt x="3231" y="4827"/>
                      <a:pt x="3439" y="4554"/>
                      <a:pt x="3653" y="4289"/>
                    </a:cubicBezTo>
                    <a:cubicBezTo>
                      <a:pt x="3866" y="4028"/>
                      <a:pt x="4089" y="3770"/>
                      <a:pt x="4315" y="3527"/>
                    </a:cubicBezTo>
                    <a:cubicBezTo>
                      <a:pt x="4533" y="3289"/>
                      <a:pt x="4772" y="3046"/>
                      <a:pt x="5006" y="2826"/>
                    </a:cubicBezTo>
                    <a:cubicBezTo>
                      <a:pt x="5239" y="2604"/>
                      <a:pt x="5488" y="2384"/>
                      <a:pt x="5721" y="2193"/>
                    </a:cubicBezTo>
                    <a:cubicBezTo>
                      <a:pt x="5955" y="2000"/>
                      <a:pt x="6207" y="1808"/>
                      <a:pt x="6449" y="1640"/>
                    </a:cubicBezTo>
                    <a:cubicBezTo>
                      <a:pt x="6687" y="1471"/>
                      <a:pt x="6940" y="1310"/>
                      <a:pt x="7180" y="1172"/>
                    </a:cubicBezTo>
                    <a:cubicBezTo>
                      <a:pt x="7270" y="1119"/>
                      <a:pt x="7358" y="1069"/>
                      <a:pt x="7450" y="1021"/>
                    </a:cubicBezTo>
                    <a:cubicBezTo>
                      <a:pt x="7690" y="893"/>
                      <a:pt x="7913" y="789"/>
                      <a:pt x="8153" y="691"/>
                    </a:cubicBezTo>
                    <a:cubicBezTo>
                      <a:pt x="8385" y="594"/>
                      <a:pt x="8609" y="518"/>
                      <a:pt x="8833" y="455"/>
                    </a:cubicBezTo>
                    <a:cubicBezTo>
                      <a:pt x="9060" y="392"/>
                      <a:pt x="9274" y="347"/>
                      <a:pt x="9486" y="318"/>
                    </a:cubicBezTo>
                    <a:cubicBezTo>
                      <a:pt x="9671" y="293"/>
                      <a:pt x="9847" y="281"/>
                      <a:pt x="10023" y="281"/>
                    </a:cubicBezTo>
                    <a:lnTo>
                      <a:pt x="10098" y="281"/>
                    </a:lnTo>
                    <a:cubicBezTo>
                      <a:pt x="10297" y="284"/>
                      <a:pt x="10482" y="304"/>
                      <a:pt x="10665" y="341"/>
                    </a:cubicBezTo>
                    <a:cubicBezTo>
                      <a:pt x="10793" y="369"/>
                      <a:pt x="10918" y="403"/>
                      <a:pt x="11046" y="448"/>
                    </a:cubicBezTo>
                    <a:lnTo>
                      <a:pt x="11943" y="640"/>
                    </a:lnTo>
                    <a:lnTo>
                      <a:pt x="11943" y="640"/>
                    </a:lnTo>
                    <a:lnTo>
                      <a:pt x="11441" y="350"/>
                    </a:lnTo>
                    <a:lnTo>
                      <a:pt x="11129" y="182"/>
                    </a:lnTo>
                    <a:cubicBezTo>
                      <a:pt x="11000" y="134"/>
                      <a:pt x="10863" y="97"/>
                      <a:pt x="10721" y="68"/>
                    </a:cubicBezTo>
                    <a:cubicBezTo>
                      <a:pt x="10521" y="27"/>
                      <a:pt x="10320" y="5"/>
                      <a:pt x="10104" y="2"/>
                    </a:cubicBezTo>
                    <a:lnTo>
                      <a:pt x="100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3"/>
              <p:cNvSpPr/>
              <p:nvPr/>
            </p:nvSpPr>
            <p:spPr>
              <a:xfrm>
                <a:off x="909469" y="1641495"/>
                <a:ext cx="319241" cy="485519"/>
              </a:xfrm>
              <a:custGeom>
                <a:avLst/>
                <a:gdLst/>
                <a:ahLst/>
                <a:cxnLst/>
                <a:rect l="l" t="t" r="r" b="b"/>
                <a:pathLst>
                  <a:path w="10237" h="15569" extrusionOk="0">
                    <a:moveTo>
                      <a:pt x="8275" y="0"/>
                    </a:moveTo>
                    <a:cubicBezTo>
                      <a:pt x="8164" y="0"/>
                      <a:pt x="8050" y="6"/>
                      <a:pt x="7935" y="15"/>
                    </a:cubicBezTo>
                    <a:cubicBezTo>
                      <a:pt x="7697" y="35"/>
                      <a:pt x="7459" y="72"/>
                      <a:pt x="7208" y="134"/>
                    </a:cubicBezTo>
                    <a:cubicBezTo>
                      <a:pt x="6959" y="193"/>
                      <a:pt x="6723" y="268"/>
                      <a:pt x="6469" y="368"/>
                    </a:cubicBezTo>
                    <a:cubicBezTo>
                      <a:pt x="6163" y="489"/>
                      <a:pt x="5879" y="627"/>
                      <a:pt x="5576" y="804"/>
                    </a:cubicBezTo>
                    <a:cubicBezTo>
                      <a:pt x="5329" y="948"/>
                      <a:pt x="5070" y="1116"/>
                      <a:pt x="4828" y="1294"/>
                    </a:cubicBezTo>
                    <a:cubicBezTo>
                      <a:pt x="4587" y="1473"/>
                      <a:pt x="4337" y="1675"/>
                      <a:pt x="4102" y="1888"/>
                    </a:cubicBezTo>
                    <a:cubicBezTo>
                      <a:pt x="3868" y="2098"/>
                      <a:pt x="3629" y="2334"/>
                      <a:pt x="3409" y="2571"/>
                    </a:cubicBezTo>
                    <a:cubicBezTo>
                      <a:pt x="3190" y="2810"/>
                      <a:pt x="2962" y="3074"/>
                      <a:pt x="2760" y="3336"/>
                    </a:cubicBezTo>
                    <a:cubicBezTo>
                      <a:pt x="2551" y="3603"/>
                      <a:pt x="2350" y="3883"/>
                      <a:pt x="2162" y="4170"/>
                    </a:cubicBezTo>
                    <a:cubicBezTo>
                      <a:pt x="1970" y="4457"/>
                      <a:pt x="1791" y="4758"/>
                      <a:pt x="1624" y="5058"/>
                    </a:cubicBezTo>
                    <a:cubicBezTo>
                      <a:pt x="1459" y="5357"/>
                      <a:pt x="1299" y="5675"/>
                      <a:pt x="1152" y="5993"/>
                    </a:cubicBezTo>
                    <a:cubicBezTo>
                      <a:pt x="1009" y="6309"/>
                      <a:pt x="876" y="6632"/>
                      <a:pt x="757" y="6953"/>
                    </a:cubicBezTo>
                    <a:cubicBezTo>
                      <a:pt x="639" y="7279"/>
                      <a:pt x="534" y="7598"/>
                      <a:pt x="441" y="7929"/>
                    </a:cubicBezTo>
                    <a:cubicBezTo>
                      <a:pt x="350" y="8260"/>
                      <a:pt x="272" y="8580"/>
                      <a:pt x="209" y="8905"/>
                    </a:cubicBezTo>
                    <a:cubicBezTo>
                      <a:pt x="145" y="9233"/>
                      <a:pt x="96" y="9546"/>
                      <a:pt x="63" y="9868"/>
                    </a:cubicBezTo>
                    <a:cubicBezTo>
                      <a:pt x="28" y="10193"/>
                      <a:pt x="8" y="10491"/>
                      <a:pt x="5" y="10803"/>
                    </a:cubicBezTo>
                    <a:cubicBezTo>
                      <a:pt x="1" y="11020"/>
                      <a:pt x="5" y="11213"/>
                      <a:pt x="15" y="11405"/>
                    </a:cubicBezTo>
                    <a:cubicBezTo>
                      <a:pt x="30" y="11701"/>
                      <a:pt x="63" y="12008"/>
                      <a:pt x="109" y="12285"/>
                    </a:cubicBezTo>
                    <a:cubicBezTo>
                      <a:pt x="153" y="12564"/>
                      <a:pt x="218" y="12846"/>
                      <a:pt x="294" y="13102"/>
                    </a:cubicBezTo>
                    <a:cubicBezTo>
                      <a:pt x="369" y="13359"/>
                      <a:pt x="465" y="13614"/>
                      <a:pt x="569" y="13842"/>
                    </a:cubicBezTo>
                    <a:cubicBezTo>
                      <a:pt x="675" y="14072"/>
                      <a:pt x="799" y="14296"/>
                      <a:pt x="930" y="14495"/>
                    </a:cubicBezTo>
                    <a:cubicBezTo>
                      <a:pt x="1063" y="14696"/>
                      <a:pt x="1213" y="14883"/>
                      <a:pt x="1372" y="15050"/>
                    </a:cubicBezTo>
                    <a:cubicBezTo>
                      <a:pt x="1411" y="15091"/>
                      <a:pt x="1451" y="15129"/>
                      <a:pt x="1489" y="15166"/>
                    </a:cubicBezTo>
                    <a:lnTo>
                      <a:pt x="1543" y="15215"/>
                    </a:lnTo>
                    <a:lnTo>
                      <a:pt x="2101" y="15569"/>
                    </a:lnTo>
                    <a:lnTo>
                      <a:pt x="2101" y="15569"/>
                    </a:lnTo>
                    <a:lnTo>
                      <a:pt x="1857" y="15204"/>
                    </a:lnTo>
                    <a:cubicBezTo>
                      <a:pt x="1847" y="15191"/>
                      <a:pt x="1809" y="15140"/>
                      <a:pt x="1773" y="15093"/>
                    </a:cubicBezTo>
                    <a:cubicBezTo>
                      <a:pt x="1727" y="15031"/>
                      <a:pt x="1681" y="14972"/>
                      <a:pt x="1676" y="14966"/>
                    </a:cubicBezTo>
                    <a:cubicBezTo>
                      <a:pt x="1640" y="14932"/>
                      <a:pt x="1604" y="14896"/>
                      <a:pt x="1568" y="14859"/>
                    </a:cubicBezTo>
                    <a:cubicBezTo>
                      <a:pt x="1418" y="14702"/>
                      <a:pt x="1280" y="14528"/>
                      <a:pt x="1157" y="14341"/>
                    </a:cubicBezTo>
                    <a:cubicBezTo>
                      <a:pt x="1033" y="14154"/>
                      <a:pt x="915" y="13943"/>
                      <a:pt x="817" y="13727"/>
                    </a:cubicBezTo>
                    <a:cubicBezTo>
                      <a:pt x="720" y="13513"/>
                      <a:pt x="628" y="13269"/>
                      <a:pt x="556" y="13024"/>
                    </a:cubicBezTo>
                    <a:cubicBezTo>
                      <a:pt x="484" y="12780"/>
                      <a:pt x="423" y="12509"/>
                      <a:pt x="379" y="12242"/>
                    </a:cubicBezTo>
                    <a:cubicBezTo>
                      <a:pt x="336" y="11976"/>
                      <a:pt x="303" y="11681"/>
                      <a:pt x="288" y="11392"/>
                    </a:cubicBezTo>
                    <a:cubicBezTo>
                      <a:pt x="278" y="11205"/>
                      <a:pt x="274" y="11020"/>
                      <a:pt x="278" y="10809"/>
                    </a:cubicBezTo>
                    <a:cubicBezTo>
                      <a:pt x="281" y="10507"/>
                      <a:pt x="300" y="10216"/>
                      <a:pt x="333" y="9899"/>
                    </a:cubicBezTo>
                    <a:cubicBezTo>
                      <a:pt x="366" y="9588"/>
                      <a:pt x="412" y="9280"/>
                      <a:pt x="475" y="8961"/>
                    </a:cubicBezTo>
                    <a:cubicBezTo>
                      <a:pt x="538" y="8641"/>
                      <a:pt x="612" y="8330"/>
                      <a:pt x="704" y="8007"/>
                    </a:cubicBezTo>
                    <a:cubicBezTo>
                      <a:pt x="793" y="7683"/>
                      <a:pt x="896" y="7370"/>
                      <a:pt x="1013" y="7052"/>
                    </a:cubicBezTo>
                    <a:cubicBezTo>
                      <a:pt x="1128" y="6737"/>
                      <a:pt x="1259" y="6421"/>
                      <a:pt x="1401" y="6110"/>
                    </a:cubicBezTo>
                    <a:cubicBezTo>
                      <a:pt x="1545" y="5796"/>
                      <a:pt x="1702" y="5486"/>
                      <a:pt x="1863" y="5195"/>
                    </a:cubicBezTo>
                    <a:cubicBezTo>
                      <a:pt x="2026" y="4900"/>
                      <a:pt x="2202" y="4608"/>
                      <a:pt x="2389" y="4325"/>
                    </a:cubicBezTo>
                    <a:cubicBezTo>
                      <a:pt x="2574" y="4046"/>
                      <a:pt x="2770" y="3771"/>
                      <a:pt x="2975" y="3508"/>
                    </a:cubicBezTo>
                    <a:cubicBezTo>
                      <a:pt x="3177" y="3249"/>
                      <a:pt x="3395" y="2992"/>
                      <a:pt x="3609" y="2761"/>
                    </a:cubicBezTo>
                    <a:cubicBezTo>
                      <a:pt x="3824" y="2529"/>
                      <a:pt x="4056" y="2299"/>
                      <a:pt x="4284" y="2094"/>
                    </a:cubicBezTo>
                    <a:cubicBezTo>
                      <a:pt x="4514" y="1888"/>
                      <a:pt x="4757" y="1688"/>
                      <a:pt x="4988" y="1519"/>
                    </a:cubicBezTo>
                    <a:cubicBezTo>
                      <a:pt x="5221" y="1346"/>
                      <a:pt x="5471" y="1184"/>
                      <a:pt x="5710" y="1044"/>
                    </a:cubicBezTo>
                    <a:cubicBezTo>
                      <a:pt x="6003" y="876"/>
                      <a:pt x="6275" y="742"/>
                      <a:pt x="6568" y="627"/>
                    </a:cubicBezTo>
                    <a:cubicBezTo>
                      <a:pt x="6810" y="532"/>
                      <a:pt x="7032" y="460"/>
                      <a:pt x="7270" y="403"/>
                    </a:cubicBezTo>
                    <a:cubicBezTo>
                      <a:pt x="7505" y="345"/>
                      <a:pt x="7730" y="309"/>
                      <a:pt x="7955" y="292"/>
                    </a:cubicBezTo>
                    <a:cubicBezTo>
                      <a:pt x="8065" y="282"/>
                      <a:pt x="8168" y="279"/>
                      <a:pt x="8273" y="279"/>
                    </a:cubicBezTo>
                    <a:cubicBezTo>
                      <a:pt x="8387" y="279"/>
                      <a:pt x="8499" y="285"/>
                      <a:pt x="8611" y="295"/>
                    </a:cubicBezTo>
                    <a:cubicBezTo>
                      <a:pt x="8811" y="314"/>
                      <a:pt x="8998" y="348"/>
                      <a:pt x="9199" y="403"/>
                    </a:cubicBezTo>
                    <a:lnTo>
                      <a:pt x="9235" y="412"/>
                    </a:lnTo>
                    <a:lnTo>
                      <a:pt x="10237" y="560"/>
                    </a:lnTo>
                    <a:lnTo>
                      <a:pt x="9918" y="368"/>
                    </a:lnTo>
                    <a:lnTo>
                      <a:pt x="9307" y="143"/>
                    </a:lnTo>
                    <a:lnTo>
                      <a:pt x="9258" y="130"/>
                    </a:lnTo>
                    <a:cubicBezTo>
                      <a:pt x="9057" y="74"/>
                      <a:pt x="8854" y="36"/>
                      <a:pt x="8638" y="16"/>
                    </a:cubicBezTo>
                    <a:cubicBezTo>
                      <a:pt x="8517" y="6"/>
                      <a:pt x="8397" y="0"/>
                      <a:pt x="8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"/>
              <p:cNvSpPr/>
              <p:nvPr/>
            </p:nvSpPr>
            <p:spPr>
              <a:xfrm>
                <a:off x="702530" y="1706172"/>
                <a:ext cx="1201870" cy="704188"/>
              </a:xfrm>
              <a:custGeom>
                <a:avLst/>
                <a:gdLst/>
                <a:ahLst/>
                <a:cxnLst/>
                <a:rect l="l" t="t" r="r" b="b"/>
                <a:pathLst>
                  <a:path w="38540" h="22581" extrusionOk="0">
                    <a:moveTo>
                      <a:pt x="28" y="1"/>
                    </a:moveTo>
                    <a:cubicBezTo>
                      <a:pt x="22" y="35"/>
                      <a:pt x="18" y="68"/>
                      <a:pt x="15" y="103"/>
                    </a:cubicBezTo>
                    <a:cubicBezTo>
                      <a:pt x="9" y="168"/>
                      <a:pt x="3" y="231"/>
                      <a:pt x="1" y="290"/>
                    </a:cubicBezTo>
                    <a:cubicBezTo>
                      <a:pt x="44" y="431"/>
                      <a:pt x="110" y="621"/>
                      <a:pt x="215" y="859"/>
                    </a:cubicBezTo>
                    <a:cubicBezTo>
                      <a:pt x="432" y="1358"/>
                      <a:pt x="859" y="2170"/>
                      <a:pt x="1665" y="3227"/>
                    </a:cubicBezTo>
                    <a:cubicBezTo>
                      <a:pt x="1677" y="3241"/>
                      <a:pt x="1690" y="3257"/>
                      <a:pt x="1700" y="3272"/>
                    </a:cubicBezTo>
                    <a:cubicBezTo>
                      <a:pt x="2631" y="4482"/>
                      <a:pt x="3856" y="5759"/>
                      <a:pt x="5343" y="7061"/>
                    </a:cubicBezTo>
                    <a:cubicBezTo>
                      <a:pt x="7199" y="8690"/>
                      <a:pt x="9473" y="10368"/>
                      <a:pt x="12098" y="12048"/>
                    </a:cubicBezTo>
                    <a:cubicBezTo>
                      <a:pt x="17763" y="15674"/>
                      <a:pt x="22395" y="18455"/>
                      <a:pt x="26592" y="20235"/>
                    </a:cubicBezTo>
                    <a:cubicBezTo>
                      <a:pt x="28724" y="21137"/>
                      <a:pt x="30686" y="21761"/>
                      <a:pt x="32592" y="22137"/>
                    </a:cubicBezTo>
                    <a:cubicBezTo>
                      <a:pt x="34096" y="22434"/>
                      <a:pt x="35577" y="22581"/>
                      <a:pt x="37081" y="22581"/>
                    </a:cubicBezTo>
                    <a:cubicBezTo>
                      <a:pt x="37548" y="22581"/>
                      <a:pt x="38018" y="22566"/>
                      <a:pt x="38493" y="22538"/>
                    </a:cubicBezTo>
                    <a:lnTo>
                      <a:pt x="38540" y="22535"/>
                    </a:lnTo>
                    <a:lnTo>
                      <a:pt x="38533" y="22436"/>
                    </a:lnTo>
                    <a:lnTo>
                      <a:pt x="38485" y="22438"/>
                    </a:lnTo>
                    <a:cubicBezTo>
                      <a:pt x="38009" y="22467"/>
                      <a:pt x="37537" y="22482"/>
                      <a:pt x="37067" y="22482"/>
                    </a:cubicBezTo>
                    <a:cubicBezTo>
                      <a:pt x="35573" y="22482"/>
                      <a:pt x="34102" y="22335"/>
                      <a:pt x="32610" y="22040"/>
                    </a:cubicBezTo>
                    <a:cubicBezTo>
                      <a:pt x="30710" y="21665"/>
                      <a:pt x="28754" y="21044"/>
                      <a:pt x="26627" y="20143"/>
                    </a:cubicBezTo>
                    <a:cubicBezTo>
                      <a:pt x="22437" y="18366"/>
                      <a:pt x="17807" y="15587"/>
                      <a:pt x="12149" y="11964"/>
                    </a:cubicBezTo>
                    <a:cubicBezTo>
                      <a:pt x="9532" y="10289"/>
                      <a:pt x="7265" y="8618"/>
                      <a:pt x="5415" y="6995"/>
                    </a:cubicBezTo>
                    <a:cubicBezTo>
                      <a:pt x="3934" y="5697"/>
                      <a:pt x="2712" y="4429"/>
                      <a:pt x="1785" y="3223"/>
                    </a:cubicBezTo>
                    <a:cubicBezTo>
                      <a:pt x="1750" y="3178"/>
                      <a:pt x="1717" y="3134"/>
                      <a:pt x="1684" y="3090"/>
                    </a:cubicBezTo>
                    <a:cubicBezTo>
                      <a:pt x="926" y="2084"/>
                      <a:pt x="518" y="1309"/>
                      <a:pt x="308" y="829"/>
                    </a:cubicBezTo>
                    <a:cubicBezTo>
                      <a:pt x="93" y="339"/>
                      <a:pt x="36" y="53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"/>
              <p:cNvSpPr/>
              <p:nvPr/>
            </p:nvSpPr>
            <p:spPr>
              <a:xfrm>
                <a:off x="733496" y="1613523"/>
                <a:ext cx="1212348" cy="714386"/>
              </a:xfrm>
              <a:custGeom>
                <a:avLst/>
                <a:gdLst/>
                <a:ahLst/>
                <a:cxnLst/>
                <a:rect l="l" t="t" r="r" b="b"/>
                <a:pathLst>
                  <a:path w="38876" h="22908" extrusionOk="0">
                    <a:moveTo>
                      <a:pt x="5691" y="1"/>
                    </a:moveTo>
                    <a:cubicBezTo>
                      <a:pt x="5401" y="1"/>
                      <a:pt x="5114" y="7"/>
                      <a:pt x="4830" y="19"/>
                    </a:cubicBezTo>
                    <a:cubicBezTo>
                      <a:pt x="4596" y="28"/>
                      <a:pt x="4364" y="42"/>
                      <a:pt x="4136" y="61"/>
                    </a:cubicBezTo>
                    <a:cubicBezTo>
                      <a:pt x="3328" y="124"/>
                      <a:pt x="2547" y="235"/>
                      <a:pt x="1817" y="394"/>
                    </a:cubicBezTo>
                    <a:cubicBezTo>
                      <a:pt x="1072" y="557"/>
                      <a:pt x="531" y="735"/>
                      <a:pt x="214" y="853"/>
                    </a:cubicBezTo>
                    <a:cubicBezTo>
                      <a:pt x="173" y="883"/>
                      <a:pt x="136" y="916"/>
                      <a:pt x="100" y="948"/>
                    </a:cubicBezTo>
                    <a:cubicBezTo>
                      <a:pt x="67" y="976"/>
                      <a:pt x="34" y="1008"/>
                      <a:pt x="1" y="1040"/>
                    </a:cubicBezTo>
                    <a:cubicBezTo>
                      <a:pt x="211" y="952"/>
                      <a:pt x="842" y="706"/>
                      <a:pt x="1840" y="488"/>
                    </a:cubicBezTo>
                    <a:cubicBezTo>
                      <a:pt x="2566" y="329"/>
                      <a:pt x="3342" y="219"/>
                      <a:pt x="4146" y="156"/>
                    </a:cubicBezTo>
                    <a:cubicBezTo>
                      <a:pt x="4304" y="143"/>
                      <a:pt x="4463" y="134"/>
                      <a:pt x="4623" y="125"/>
                    </a:cubicBezTo>
                    <a:cubicBezTo>
                      <a:pt x="4979" y="107"/>
                      <a:pt x="5340" y="98"/>
                      <a:pt x="5705" y="98"/>
                    </a:cubicBezTo>
                    <a:cubicBezTo>
                      <a:pt x="6220" y="98"/>
                      <a:pt x="6743" y="116"/>
                      <a:pt x="7270" y="154"/>
                    </a:cubicBezTo>
                    <a:cubicBezTo>
                      <a:pt x="9599" y="321"/>
                      <a:pt x="13279" y="1362"/>
                      <a:pt x="17118" y="2939"/>
                    </a:cubicBezTo>
                    <a:cubicBezTo>
                      <a:pt x="19107" y="3757"/>
                      <a:pt x="21012" y="4663"/>
                      <a:pt x="22781" y="5632"/>
                    </a:cubicBezTo>
                    <a:cubicBezTo>
                      <a:pt x="24691" y="6680"/>
                      <a:pt x="26352" y="7754"/>
                      <a:pt x="27716" y="8823"/>
                    </a:cubicBezTo>
                    <a:cubicBezTo>
                      <a:pt x="29071" y="9886"/>
                      <a:pt x="30408" y="11103"/>
                      <a:pt x="31687" y="12439"/>
                    </a:cubicBezTo>
                    <a:cubicBezTo>
                      <a:pt x="32852" y="13654"/>
                      <a:pt x="33951" y="14948"/>
                      <a:pt x="34959" y="16286"/>
                    </a:cubicBezTo>
                    <a:cubicBezTo>
                      <a:pt x="35889" y="17521"/>
                      <a:pt x="36702" y="18742"/>
                      <a:pt x="37373" y="19913"/>
                    </a:cubicBezTo>
                    <a:cubicBezTo>
                      <a:pt x="38006" y="21015"/>
                      <a:pt x="38487" y="22035"/>
                      <a:pt x="38768" y="22863"/>
                    </a:cubicBezTo>
                    <a:lnTo>
                      <a:pt x="38783" y="22908"/>
                    </a:lnTo>
                    <a:lnTo>
                      <a:pt x="38875" y="22878"/>
                    </a:lnTo>
                    <a:lnTo>
                      <a:pt x="38861" y="22835"/>
                    </a:lnTo>
                    <a:cubicBezTo>
                      <a:pt x="38579" y="22001"/>
                      <a:pt x="38093" y="20974"/>
                      <a:pt x="37459" y="19867"/>
                    </a:cubicBezTo>
                    <a:cubicBezTo>
                      <a:pt x="36785" y="18693"/>
                      <a:pt x="35971" y="17468"/>
                      <a:pt x="35041" y="16233"/>
                    </a:cubicBezTo>
                    <a:cubicBezTo>
                      <a:pt x="34030" y="14890"/>
                      <a:pt x="32928" y="13592"/>
                      <a:pt x="31760" y="12376"/>
                    </a:cubicBezTo>
                    <a:cubicBezTo>
                      <a:pt x="30478" y="11034"/>
                      <a:pt x="29137" y="9815"/>
                      <a:pt x="27778" y="8748"/>
                    </a:cubicBezTo>
                    <a:cubicBezTo>
                      <a:pt x="26411" y="7676"/>
                      <a:pt x="24745" y="6598"/>
                      <a:pt x="22830" y="5548"/>
                    </a:cubicBezTo>
                    <a:cubicBezTo>
                      <a:pt x="21057" y="4578"/>
                      <a:pt x="19149" y="3671"/>
                      <a:pt x="17157" y="2851"/>
                    </a:cubicBezTo>
                    <a:cubicBezTo>
                      <a:pt x="13308" y="1270"/>
                      <a:pt x="9617" y="226"/>
                      <a:pt x="7280" y="59"/>
                    </a:cubicBezTo>
                    <a:cubicBezTo>
                      <a:pt x="6744" y="20"/>
                      <a:pt x="6214" y="1"/>
                      <a:pt x="5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3"/>
              <p:cNvSpPr/>
              <p:nvPr/>
            </p:nvSpPr>
            <p:spPr>
              <a:xfrm>
                <a:off x="983002" y="2087338"/>
                <a:ext cx="51892" cy="51074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6378" extrusionOk="0">
                    <a:moveTo>
                      <a:pt x="279" y="1"/>
                    </a:moveTo>
                    <a:lnTo>
                      <a:pt x="1" y="25"/>
                    </a:lnTo>
                    <a:lnTo>
                      <a:pt x="1384" y="16377"/>
                    </a:lnTo>
                    <a:lnTo>
                      <a:pt x="1664" y="16353"/>
                    </a:lnTo>
                    <a:lnTo>
                      <a:pt x="2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"/>
              <p:cNvSpPr/>
              <p:nvPr/>
            </p:nvSpPr>
            <p:spPr>
              <a:xfrm>
                <a:off x="946204" y="2044709"/>
                <a:ext cx="88971" cy="553721"/>
              </a:xfrm>
              <a:custGeom>
                <a:avLst/>
                <a:gdLst/>
                <a:ahLst/>
                <a:cxnLst/>
                <a:rect l="l" t="t" r="r" b="b"/>
                <a:pathLst>
                  <a:path w="2853" h="17756" extrusionOk="0">
                    <a:moveTo>
                      <a:pt x="276" y="1"/>
                    </a:moveTo>
                    <a:lnTo>
                      <a:pt x="0" y="41"/>
                    </a:lnTo>
                    <a:lnTo>
                      <a:pt x="2574" y="17756"/>
                    </a:lnTo>
                    <a:lnTo>
                      <a:pt x="2853" y="17714"/>
                    </a:lnTo>
                    <a:lnTo>
                      <a:pt x="2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"/>
              <p:cNvSpPr/>
              <p:nvPr/>
            </p:nvSpPr>
            <p:spPr>
              <a:xfrm>
                <a:off x="911278" y="2012028"/>
                <a:ext cx="123992" cy="586590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18810" extrusionOk="0">
                    <a:moveTo>
                      <a:pt x="275" y="1"/>
                    </a:moveTo>
                    <a:lnTo>
                      <a:pt x="0" y="57"/>
                    </a:lnTo>
                    <a:lnTo>
                      <a:pt x="3699" y="18809"/>
                    </a:lnTo>
                    <a:lnTo>
                      <a:pt x="3975" y="18755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"/>
              <p:cNvSpPr/>
              <p:nvPr/>
            </p:nvSpPr>
            <p:spPr>
              <a:xfrm>
                <a:off x="975549" y="2325088"/>
                <a:ext cx="36642" cy="28472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913" extrusionOk="0">
                    <a:moveTo>
                      <a:pt x="63" y="1"/>
                    </a:moveTo>
                    <a:lnTo>
                      <a:pt x="1" y="247"/>
                    </a:lnTo>
                    <a:lnTo>
                      <a:pt x="31" y="293"/>
                    </a:lnTo>
                    <a:cubicBezTo>
                      <a:pt x="116" y="331"/>
                      <a:pt x="201" y="373"/>
                      <a:pt x="283" y="415"/>
                    </a:cubicBezTo>
                    <a:cubicBezTo>
                      <a:pt x="452" y="504"/>
                      <a:pt x="615" y="599"/>
                      <a:pt x="771" y="699"/>
                    </a:cubicBezTo>
                    <a:cubicBezTo>
                      <a:pt x="852" y="751"/>
                      <a:pt x="931" y="806"/>
                      <a:pt x="1009" y="858"/>
                    </a:cubicBezTo>
                    <a:lnTo>
                      <a:pt x="1088" y="912"/>
                    </a:lnTo>
                    <a:lnTo>
                      <a:pt x="1174" y="786"/>
                    </a:lnTo>
                    <a:lnTo>
                      <a:pt x="1171" y="629"/>
                    </a:lnTo>
                    <a:cubicBezTo>
                      <a:pt x="1092" y="574"/>
                      <a:pt x="1009" y="520"/>
                      <a:pt x="927" y="467"/>
                    </a:cubicBezTo>
                    <a:cubicBezTo>
                      <a:pt x="764" y="362"/>
                      <a:pt x="592" y="262"/>
                      <a:pt x="416" y="169"/>
                    </a:cubicBezTo>
                    <a:cubicBezTo>
                      <a:pt x="327" y="123"/>
                      <a:pt x="238" y="80"/>
                      <a:pt x="148" y="38"/>
                    </a:cubicBez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"/>
              <p:cNvSpPr/>
              <p:nvPr/>
            </p:nvSpPr>
            <p:spPr>
              <a:xfrm>
                <a:off x="1276041" y="2279902"/>
                <a:ext cx="109179" cy="526122"/>
              </a:xfrm>
              <a:custGeom>
                <a:avLst/>
                <a:gdLst/>
                <a:ahLst/>
                <a:cxnLst/>
                <a:rect l="l" t="t" r="r" b="b"/>
                <a:pathLst>
                  <a:path w="3501" h="16871" extrusionOk="0">
                    <a:moveTo>
                      <a:pt x="276" y="1"/>
                    </a:moveTo>
                    <a:lnTo>
                      <a:pt x="0" y="54"/>
                    </a:lnTo>
                    <a:lnTo>
                      <a:pt x="3226" y="16870"/>
                    </a:lnTo>
                    <a:lnTo>
                      <a:pt x="3501" y="16818"/>
                    </a:lnTo>
                    <a:lnTo>
                      <a:pt x="2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"/>
              <p:cNvSpPr/>
              <p:nvPr/>
            </p:nvSpPr>
            <p:spPr>
              <a:xfrm>
                <a:off x="1320354" y="2302011"/>
                <a:ext cx="64709" cy="503731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16153" extrusionOk="0">
                    <a:moveTo>
                      <a:pt x="278" y="0"/>
                    </a:moveTo>
                    <a:lnTo>
                      <a:pt x="1" y="31"/>
                    </a:lnTo>
                    <a:lnTo>
                      <a:pt x="1797" y="16152"/>
                    </a:lnTo>
                    <a:lnTo>
                      <a:pt x="2074" y="16119"/>
                    </a:lnTo>
                    <a:lnTo>
                      <a:pt x="2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"/>
              <p:cNvSpPr/>
              <p:nvPr/>
            </p:nvSpPr>
            <p:spPr>
              <a:xfrm>
                <a:off x="1232757" y="2254393"/>
                <a:ext cx="152744" cy="551943"/>
              </a:xfrm>
              <a:custGeom>
                <a:avLst/>
                <a:gdLst/>
                <a:ahLst/>
                <a:cxnLst/>
                <a:rect l="l" t="t" r="r" b="b"/>
                <a:pathLst>
                  <a:path w="4898" h="17699" extrusionOk="0">
                    <a:moveTo>
                      <a:pt x="272" y="1"/>
                    </a:moveTo>
                    <a:lnTo>
                      <a:pt x="1" y="72"/>
                    </a:lnTo>
                    <a:lnTo>
                      <a:pt x="4626" y="17698"/>
                    </a:lnTo>
                    <a:lnTo>
                      <a:pt x="4897" y="17628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"/>
              <p:cNvSpPr/>
              <p:nvPr/>
            </p:nvSpPr>
            <p:spPr>
              <a:xfrm>
                <a:off x="1307413" y="2535458"/>
                <a:ext cx="51331" cy="34678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112" extrusionOk="0">
                    <a:moveTo>
                      <a:pt x="123" y="0"/>
                    </a:moveTo>
                    <a:lnTo>
                      <a:pt x="0" y="252"/>
                    </a:lnTo>
                    <a:lnTo>
                      <a:pt x="84" y="292"/>
                    </a:lnTo>
                    <a:cubicBezTo>
                      <a:pt x="197" y="345"/>
                      <a:pt x="310" y="406"/>
                      <a:pt x="425" y="466"/>
                    </a:cubicBezTo>
                    <a:cubicBezTo>
                      <a:pt x="647" y="585"/>
                      <a:pt x="873" y="713"/>
                      <a:pt x="1090" y="851"/>
                    </a:cubicBezTo>
                    <a:cubicBezTo>
                      <a:pt x="1198" y="917"/>
                      <a:pt x="1306" y="988"/>
                      <a:pt x="1414" y="1060"/>
                    </a:cubicBezTo>
                    <a:lnTo>
                      <a:pt x="1491" y="1112"/>
                    </a:lnTo>
                    <a:lnTo>
                      <a:pt x="1645" y="877"/>
                    </a:lnTo>
                    <a:lnTo>
                      <a:pt x="1568" y="827"/>
                    </a:lnTo>
                    <a:cubicBezTo>
                      <a:pt x="1458" y="755"/>
                      <a:pt x="1348" y="683"/>
                      <a:pt x="1237" y="616"/>
                    </a:cubicBezTo>
                    <a:cubicBezTo>
                      <a:pt x="1017" y="478"/>
                      <a:pt x="787" y="344"/>
                      <a:pt x="557" y="220"/>
                    </a:cubicBezTo>
                    <a:cubicBezTo>
                      <a:pt x="439" y="157"/>
                      <a:pt x="321" y="97"/>
                      <a:pt x="206" y="41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"/>
              <p:cNvSpPr/>
              <p:nvPr/>
            </p:nvSpPr>
            <p:spPr>
              <a:xfrm>
                <a:off x="1018427" y="2583949"/>
                <a:ext cx="19335" cy="1986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7" extrusionOk="0">
                    <a:moveTo>
                      <a:pt x="6" y="182"/>
                    </a:moveTo>
                    <a:cubicBezTo>
                      <a:pt x="4" y="184"/>
                      <a:pt x="2" y="186"/>
                      <a:pt x="0" y="188"/>
                    </a:cubicBezTo>
                    <a:cubicBezTo>
                      <a:pt x="2" y="186"/>
                      <a:pt x="4" y="184"/>
                      <a:pt x="6" y="182"/>
                    </a:cubicBezTo>
                    <a:close/>
                    <a:moveTo>
                      <a:pt x="238" y="0"/>
                    </a:moveTo>
                    <a:cubicBezTo>
                      <a:pt x="235" y="0"/>
                      <a:pt x="232" y="0"/>
                      <a:pt x="229" y="1"/>
                    </a:cubicBezTo>
                    <a:cubicBezTo>
                      <a:pt x="215" y="1"/>
                      <a:pt x="199" y="5"/>
                      <a:pt x="187" y="15"/>
                    </a:cubicBezTo>
                    <a:cubicBezTo>
                      <a:pt x="129" y="68"/>
                      <a:pt x="66" y="128"/>
                      <a:pt x="6" y="182"/>
                    </a:cubicBezTo>
                    <a:lnTo>
                      <a:pt x="6" y="182"/>
                    </a:lnTo>
                    <a:cubicBezTo>
                      <a:pt x="11" y="179"/>
                      <a:pt x="16" y="176"/>
                      <a:pt x="20" y="175"/>
                    </a:cubicBezTo>
                    <a:cubicBezTo>
                      <a:pt x="27" y="172"/>
                      <a:pt x="35" y="171"/>
                      <a:pt x="42" y="171"/>
                    </a:cubicBezTo>
                    <a:cubicBezTo>
                      <a:pt x="64" y="171"/>
                      <a:pt x="87" y="181"/>
                      <a:pt x="108" y="191"/>
                    </a:cubicBezTo>
                    <a:cubicBezTo>
                      <a:pt x="151" y="211"/>
                      <a:pt x="186" y="231"/>
                      <a:pt x="217" y="257"/>
                    </a:cubicBezTo>
                    <a:cubicBezTo>
                      <a:pt x="263" y="291"/>
                      <a:pt x="305" y="339"/>
                      <a:pt x="340" y="383"/>
                    </a:cubicBezTo>
                    <a:cubicBezTo>
                      <a:pt x="367" y="421"/>
                      <a:pt x="387" y="458"/>
                      <a:pt x="410" y="507"/>
                    </a:cubicBezTo>
                    <a:cubicBezTo>
                      <a:pt x="426" y="541"/>
                      <a:pt x="443" y="579"/>
                      <a:pt x="432" y="612"/>
                    </a:cubicBezTo>
                    <a:cubicBezTo>
                      <a:pt x="429" y="620"/>
                      <a:pt x="423" y="629"/>
                      <a:pt x="416" y="636"/>
                    </a:cubicBezTo>
                    <a:cubicBezTo>
                      <a:pt x="476" y="580"/>
                      <a:pt x="541" y="523"/>
                      <a:pt x="603" y="468"/>
                    </a:cubicBezTo>
                    <a:cubicBezTo>
                      <a:pt x="616" y="457"/>
                      <a:pt x="618" y="438"/>
                      <a:pt x="620" y="421"/>
                    </a:cubicBezTo>
                    <a:cubicBezTo>
                      <a:pt x="620" y="398"/>
                      <a:pt x="616" y="376"/>
                      <a:pt x="608" y="354"/>
                    </a:cubicBezTo>
                    <a:cubicBezTo>
                      <a:pt x="595" y="317"/>
                      <a:pt x="577" y="281"/>
                      <a:pt x="554" y="251"/>
                    </a:cubicBezTo>
                    <a:cubicBezTo>
                      <a:pt x="531" y="214"/>
                      <a:pt x="501" y="178"/>
                      <a:pt x="469" y="146"/>
                    </a:cubicBezTo>
                    <a:cubicBezTo>
                      <a:pt x="437" y="113"/>
                      <a:pt x="404" y="83"/>
                      <a:pt x="367" y="57"/>
                    </a:cubicBezTo>
                    <a:cubicBezTo>
                      <a:pt x="344" y="41"/>
                      <a:pt x="318" y="27"/>
                      <a:pt x="294" y="17"/>
                    </a:cubicBezTo>
                    <a:cubicBezTo>
                      <a:pt x="276" y="8"/>
                      <a:pt x="258" y="0"/>
                      <a:pt x="238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"/>
              <p:cNvSpPr/>
              <p:nvPr/>
            </p:nvSpPr>
            <p:spPr>
              <a:xfrm>
                <a:off x="1017554" y="2589282"/>
                <a:ext cx="14719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85" extrusionOk="0">
                    <a:moveTo>
                      <a:pt x="70" y="1"/>
                    </a:moveTo>
                    <a:cubicBezTo>
                      <a:pt x="63" y="1"/>
                      <a:pt x="56" y="2"/>
                      <a:pt x="50" y="4"/>
                    </a:cubicBezTo>
                    <a:cubicBezTo>
                      <a:pt x="43" y="7"/>
                      <a:pt x="35" y="11"/>
                      <a:pt x="30" y="17"/>
                    </a:cubicBezTo>
                    <a:lnTo>
                      <a:pt x="27" y="20"/>
                    </a:lnTo>
                    <a:cubicBezTo>
                      <a:pt x="20" y="27"/>
                      <a:pt x="14" y="35"/>
                      <a:pt x="10" y="45"/>
                    </a:cubicBezTo>
                    <a:cubicBezTo>
                      <a:pt x="1" y="68"/>
                      <a:pt x="8" y="93"/>
                      <a:pt x="18" y="119"/>
                    </a:cubicBezTo>
                    <a:cubicBezTo>
                      <a:pt x="21" y="129"/>
                      <a:pt x="25" y="140"/>
                      <a:pt x="30" y="149"/>
                    </a:cubicBezTo>
                    <a:cubicBezTo>
                      <a:pt x="51" y="198"/>
                      <a:pt x="73" y="235"/>
                      <a:pt x="100" y="273"/>
                    </a:cubicBezTo>
                    <a:cubicBezTo>
                      <a:pt x="135" y="319"/>
                      <a:pt x="178" y="363"/>
                      <a:pt x="222" y="399"/>
                    </a:cubicBezTo>
                    <a:cubicBezTo>
                      <a:pt x="257" y="424"/>
                      <a:pt x="289" y="445"/>
                      <a:pt x="332" y="465"/>
                    </a:cubicBezTo>
                    <a:cubicBezTo>
                      <a:pt x="353" y="475"/>
                      <a:pt x="377" y="485"/>
                      <a:pt x="399" y="485"/>
                    </a:cubicBezTo>
                    <a:cubicBezTo>
                      <a:pt x="407" y="485"/>
                      <a:pt x="414" y="484"/>
                      <a:pt x="421" y="481"/>
                    </a:cubicBezTo>
                    <a:cubicBezTo>
                      <a:pt x="425" y="480"/>
                      <a:pt x="432" y="477"/>
                      <a:pt x="438" y="471"/>
                    </a:cubicBezTo>
                    <a:lnTo>
                      <a:pt x="444" y="465"/>
                    </a:lnTo>
                    <a:cubicBezTo>
                      <a:pt x="451" y="458"/>
                      <a:pt x="457" y="449"/>
                      <a:pt x="460" y="441"/>
                    </a:cubicBezTo>
                    <a:cubicBezTo>
                      <a:pt x="471" y="408"/>
                      <a:pt x="454" y="370"/>
                      <a:pt x="438" y="336"/>
                    </a:cubicBezTo>
                    <a:cubicBezTo>
                      <a:pt x="415" y="287"/>
                      <a:pt x="395" y="250"/>
                      <a:pt x="369" y="212"/>
                    </a:cubicBezTo>
                    <a:cubicBezTo>
                      <a:pt x="336" y="168"/>
                      <a:pt x="293" y="122"/>
                      <a:pt x="247" y="86"/>
                    </a:cubicBezTo>
                    <a:cubicBezTo>
                      <a:pt x="214" y="60"/>
                      <a:pt x="181" y="40"/>
                      <a:pt x="138" y="20"/>
                    </a:cubicBezTo>
                    <a:cubicBezTo>
                      <a:pt x="116" y="10"/>
                      <a:pt x="92" y="1"/>
                      <a:pt x="70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"/>
              <p:cNvSpPr/>
              <p:nvPr/>
            </p:nvSpPr>
            <p:spPr>
              <a:xfrm>
                <a:off x="1366320" y="2784215"/>
                <a:ext cx="24231" cy="24886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98" extrusionOk="0">
                    <a:moveTo>
                      <a:pt x="292" y="1"/>
                    </a:moveTo>
                    <a:cubicBezTo>
                      <a:pt x="290" y="1"/>
                      <a:pt x="289" y="1"/>
                      <a:pt x="287" y="1"/>
                    </a:cubicBezTo>
                    <a:cubicBezTo>
                      <a:pt x="268" y="2"/>
                      <a:pt x="249" y="8"/>
                      <a:pt x="233" y="18"/>
                    </a:cubicBezTo>
                    <a:cubicBezTo>
                      <a:pt x="157" y="89"/>
                      <a:pt x="78" y="165"/>
                      <a:pt x="1" y="234"/>
                    </a:cubicBezTo>
                    <a:cubicBezTo>
                      <a:pt x="8" y="229"/>
                      <a:pt x="16" y="224"/>
                      <a:pt x="25" y="219"/>
                    </a:cubicBezTo>
                    <a:cubicBezTo>
                      <a:pt x="33" y="217"/>
                      <a:pt x="40" y="216"/>
                      <a:pt x="48" y="216"/>
                    </a:cubicBezTo>
                    <a:cubicBezTo>
                      <a:pt x="77" y="216"/>
                      <a:pt x="108" y="229"/>
                      <a:pt x="136" y="241"/>
                    </a:cubicBezTo>
                    <a:cubicBezTo>
                      <a:pt x="189" y="267"/>
                      <a:pt x="231" y="291"/>
                      <a:pt x="272" y="324"/>
                    </a:cubicBezTo>
                    <a:cubicBezTo>
                      <a:pt x="325" y="369"/>
                      <a:pt x="382" y="425"/>
                      <a:pt x="423" y="482"/>
                    </a:cubicBezTo>
                    <a:cubicBezTo>
                      <a:pt x="456" y="530"/>
                      <a:pt x="482" y="577"/>
                      <a:pt x="511" y="638"/>
                    </a:cubicBezTo>
                    <a:cubicBezTo>
                      <a:pt x="531" y="678"/>
                      <a:pt x="553" y="727"/>
                      <a:pt x="538" y="767"/>
                    </a:cubicBezTo>
                    <a:cubicBezTo>
                      <a:pt x="534" y="777"/>
                      <a:pt x="527" y="789"/>
                      <a:pt x="518" y="797"/>
                    </a:cubicBezTo>
                    <a:cubicBezTo>
                      <a:pt x="596" y="727"/>
                      <a:pt x="676" y="656"/>
                      <a:pt x="752" y="587"/>
                    </a:cubicBezTo>
                    <a:cubicBezTo>
                      <a:pt x="768" y="573"/>
                      <a:pt x="774" y="551"/>
                      <a:pt x="775" y="530"/>
                    </a:cubicBezTo>
                    <a:cubicBezTo>
                      <a:pt x="777" y="501"/>
                      <a:pt x="770" y="474"/>
                      <a:pt x="761" y="447"/>
                    </a:cubicBezTo>
                    <a:cubicBezTo>
                      <a:pt x="744" y="402"/>
                      <a:pt x="721" y="357"/>
                      <a:pt x="692" y="311"/>
                    </a:cubicBezTo>
                    <a:cubicBezTo>
                      <a:pt x="662" y="265"/>
                      <a:pt x="626" y="222"/>
                      <a:pt x="586" y="181"/>
                    </a:cubicBezTo>
                    <a:cubicBezTo>
                      <a:pt x="547" y="140"/>
                      <a:pt x="505" y="101"/>
                      <a:pt x="459" y="71"/>
                    </a:cubicBezTo>
                    <a:cubicBezTo>
                      <a:pt x="430" y="53"/>
                      <a:pt x="400" y="35"/>
                      <a:pt x="367" y="21"/>
                    </a:cubicBezTo>
                    <a:cubicBezTo>
                      <a:pt x="343" y="10"/>
                      <a:pt x="319" y="1"/>
                      <a:pt x="2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"/>
              <p:cNvSpPr/>
              <p:nvPr/>
            </p:nvSpPr>
            <p:spPr>
              <a:xfrm>
                <a:off x="1365322" y="2790889"/>
                <a:ext cx="18306" cy="18867"/>
              </a:xfrm>
              <a:custGeom>
                <a:avLst/>
                <a:gdLst/>
                <a:ahLst/>
                <a:cxnLst/>
                <a:rect l="l" t="t" r="r" b="b"/>
                <a:pathLst>
                  <a:path w="587" h="605" extrusionOk="0">
                    <a:moveTo>
                      <a:pt x="84" y="1"/>
                    </a:moveTo>
                    <a:cubicBezTo>
                      <a:pt x="75" y="1"/>
                      <a:pt x="67" y="2"/>
                      <a:pt x="60" y="4"/>
                    </a:cubicBezTo>
                    <a:cubicBezTo>
                      <a:pt x="50" y="8"/>
                      <a:pt x="41" y="11"/>
                      <a:pt x="34" y="18"/>
                    </a:cubicBezTo>
                    <a:cubicBezTo>
                      <a:pt x="34" y="20"/>
                      <a:pt x="33" y="20"/>
                      <a:pt x="31" y="23"/>
                    </a:cubicBezTo>
                    <a:cubicBezTo>
                      <a:pt x="21" y="31"/>
                      <a:pt x="14" y="41"/>
                      <a:pt x="11" y="54"/>
                    </a:cubicBezTo>
                    <a:cubicBezTo>
                      <a:pt x="1" y="83"/>
                      <a:pt x="8" y="116"/>
                      <a:pt x="20" y="146"/>
                    </a:cubicBezTo>
                    <a:lnTo>
                      <a:pt x="37" y="184"/>
                    </a:lnTo>
                    <a:cubicBezTo>
                      <a:pt x="66" y="243"/>
                      <a:pt x="90" y="291"/>
                      <a:pt x="125" y="339"/>
                    </a:cubicBezTo>
                    <a:cubicBezTo>
                      <a:pt x="166" y="396"/>
                      <a:pt x="219" y="454"/>
                      <a:pt x="276" y="497"/>
                    </a:cubicBezTo>
                    <a:cubicBezTo>
                      <a:pt x="317" y="529"/>
                      <a:pt x="357" y="555"/>
                      <a:pt x="412" y="579"/>
                    </a:cubicBezTo>
                    <a:cubicBezTo>
                      <a:pt x="440" y="592"/>
                      <a:pt x="469" y="604"/>
                      <a:pt x="496" y="604"/>
                    </a:cubicBezTo>
                    <a:cubicBezTo>
                      <a:pt x="505" y="604"/>
                      <a:pt x="513" y="603"/>
                      <a:pt x="521" y="601"/>
                    </a:cubicBezTo>
                    <a:cubicBezTo>
                      <a:pt x="530" y="599"/>
                      <a:pt x="537" y="593"/>
                      <a:pt x="544" y="589"/>
                    </a:cubicBezTo>
                    <a:cubicBezTo>
                      <a:pt x="549" y="586"/>
                      <a:pt x="550" y="585"/>
                      <a:pt x="552" y="583"/>
                    </a:cubicBezTo>
                    <a:cubicBezTo>
                      <a:pt x="562" y="575"/>
                      <a:pt x="569" y="563"/>
                      <a:pt x="572" y="553"/>
                    </a:cubicBezTo>
                    <a:cubicBezTo>
                      <a:pt x="586" y="513"/>
                      <a:pt x="565" y="464"/>
                      <a:pt x="544" y="424"/>
                    </a:cubicBezTo>
                    <a:cubicBezTo>
                      <a:pt x="516" y="363"/>
                      <a:pt x="491" y="317"/>
                      <a:pt x="457" y="267"/>
                    </a:cubicBezTo>
                    <a:cubicBezTo>
                      <a:pt x="415" y="210"/>
                      <a:pt x="362" y="152"/>
                      <a:pt x="306" y="109"/>
                    </a:cubicBezTo>
                    <a:cubicBezTo>
                      <a:pt x="264" y="76"/>
                      <a:pt x="222" y="51"/>
                      <a:pt x="169" y="25"/>
                    </a:cubicBezTo>
                    <a:cubicBezTo>
                      <a:pt x="141" y="12"/>
                      <a:pt x="111" y="1"/>
                      <a:pt x="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"/>
              <p:cNvSpPr/>
              <p:nvPr/>
            </p:nvSpPr>
            <p:spPr>
              <a:xfrm>
                <a:off x="1261915" y="2743239"/>
                <a:ext cx="33524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2244" extrusionOk="0">
                    <a:moveTo>
                      <a:pt x="531" y="1"/>
                    </a:moveTo>
                    <a:cubicBezTo>
                      <a:pt x="525" y="1"/>
                      <a:pt x="521" y="1"/>
                      <a:pt x="512" y="4"/>
                    </a:cubicBezTo>
                    <a:cubicBezTo>
                      <a:pt x="506" y="4"/>
                      <a:pt x="501" y="5"/>
                      <a:pt x="493" y="7"/>
                    </a:cubicBezTo>
                    <a:cubicBezTo>
                      <a:pt x="479" y="11"/>
                      <a:pt x="467" y="15"/>
                      <a:pt x="453" y="21"/>
                    </a:cubicBezTo>
                    <a:cubicBezTo>
                      <a:pt x="426" y="34"/>
                      <a:pt x="404" y="47"/>
                      <a:pt x="381" y="66"/>
                    </a:cubicBezTo>
                    <a:cubicBezTo>
                      <a:pt x="358" y="84"/>
                      <a:pt x="338" y="104"/>
                      <a:pt x="318" y="127"/>
                    </a:cubicBezTo>
                    <a:cubicBezTo>
                      <a:pt x="279" y="173"/>
                      <a:pt x="250" y="219"/>
                      <a:pt x="222" y="274"/>
                    </a:cubicBezTo>
                    <a:cubicBezTo>
                      <a:pt x="193" y="330"/>
                      <a:pt x="170" y="382"/>
                      <a:pt x="148" y="444"/>
                    </a:cubicBezTo>
                    <a:cubicBezTo>
                      <a:pt x="127" y="504"/>
                      <a:pt x="108" y="564"/>
                      <a:pt x="92" y="626"/>
                    </a:cubicBezTo>
                    <a:cubicBezTo>
                      <a:pt x="61" y="753"/>
                      <a:pt x="35" y="892"/>
                      <a:pt x="20" y="1027"/>
                    </a:cubicBezTo>
                    <a:cubicBezTo>
                      <a:pt x="13" y="1093"/>
                      <a:pt x="7" y="1170"/>
                      <a:pt x="5" y="1240"/>
                    </a:cubicBezTo>
                    <a:cubicBezTo>
                      <a:pt x="0" y="1309"/>
                      <a:pt x="0" y="1392"/>
                      <a:pt x="6" y="1466"/>
                    </a:cubicBezTo>
                    <a:cubicBezTo>
                      <a:pt x="7" y="1503"/>
                      <a:pt x="13" y="1543"/>
                      <a:pt x="19" y="1581"/>
                    </a:cubicBezTo>
                    <a:cubicBezTo>
                      <a:pt x="26" y="1618"/>
                      <a:pt x="33" y="1660"/>
                      <a:pt x="43" y="1697"/>
                    </a:cubicBezTo>
                    <a:cubicBezTo>
                      <a:pt x="55" y="1736"/>
                      <a:pt x="66" y="1776"/>
                      <a:pt x="84" y="1815"/>
                    </a:cubicBezTo>
                    <a:cubicBezTo>
                      <a:pt x="99" y="1853"/>
                      <a:pt x="118" y="1890"/>
                      <a:pt x="141" y="1926"/>
                    </a:cubicBezTo>
                    <a:cubicBezTo>
                      <a:pt x="164" y="1962"/>
                      <a:pt x="187" y="1992"/>
                      <a:pt x="216" y="2025"/>
                    </a:cubicBezTo>
                    <a:cubicBezTo>
                      <a:pt x="248" y="2060"/>
                      <a:pt x="276" y="2084"/>
                      <a:pt x="309" y="2110"/>
                    </a:cubicBezTo>
                    <a:cubicBezTo>
                      <a:pt x="342" y="2134"/>
                      <a:pt x="384" y="2160"/>
                      <a:pt x="420" y="2177"/>
                    </a:cubicBezTo>
                    <a:cubicBezTo>
                      <a:pt x="437" y="2185"/>
                      <a:pt x="456" y="2193"/>
                      <a:pt x="473" y="2200"/>
                    </a:cubicBezTo>
                    <a:cubicBezTo>
                      <a:pt x="482" y="2205"/>
                      <a:pt x="489" y="2206"/>
                      <a:pt x="499" y="2210"/>
                    </a:cubicBezTo>
                    <a:cubicBezTo>
                      <a:pt x="525" y="2219"/>
                      <a:pt x="554" y="2228"/>
                      <a:pt x="583" y="2234"/>
                    </a:cubicBezTo>
                    <a:cubicBezTo>
                      <a:pt x="621" y="2241"/>
                      <a:pt x="664" y="2244"/>
                      <a:pt x="702" y="2244"/>
                    </a:cubicBezTo>
                    <a:cubicBezTo>
                      <a:pt x="722" y="2244"/>
                      <a:pt x="744" y="2242"/>
                      <a:pt x="761" y="2239"/>
                    </a:cubicBezTo>
                    <a:cubicBezTo>
                      <a:pt x="779" y="2235"/>
                      <a:pt x="798" y="2229"/>
                      <a:pt x="817" y="2225"/>
                    </a:cubicBezTo>
                    <a:cubicBezTo>
                      <a:pt x="834" y="2219"/>
                      <a:pt x="853" y="2210"/>
                      <a:pt x="869" y="2200"/>
                    </a:cubicBezTo>
                    <a:cubicBezTo>
                      <a:pt x="899" y="2183"/>
                      <a:pt x="926" y="2160"/>
                      <a:pt x="949" y="2133"/>
                    </a:cubicBezTo>
                    <a:cubicBezTo>
                      <a:pt x="974" y="2106"/>
                      <a:pt x="992" y="2074"/>
                      <a:pt x="1007" y="2041"/>
                    </a:cubicBezTo>
                    <a:cubicBezTo>
                      <a:pt x="1021" y="2009"/>
                      <a:pt x="1034" y="1970"/>
                      <a:pt x="1043" y="1937"/>
                    </a:cubicBezTo>
                    <a:cubicBezTo>
                      <a:pt x="1053" y="1903"/>
                      <a:pt x="1060" y="1865"/>
                      <a:pt x="1063" y="1830"/>
                    </a:cubicBezTo>
                    <a:cubicBezTo>
                      <a:pt x="1071" y="1759"/>
                      <a:pt x="1074" y="1674"/>
                      <a:pt x="1071" y="1602"/>
                    </a:cubicBezTo>
                    <a:cubicBezTo>
                      <a:pt x="1070" y="1530"/>
                      <a:pt x="1067" y="1451"/>
                      <a:pt x="1060" y="1380"/>
                    </a:cubicBezTo>
                    <a:cubicBezTo>
                      <a:pt x="1047" y="1236"/>
                      <a:pt x="1024" y="1078"/>
                      <a:pt x="992" y="934"/>
                    </a:cubicBezTo>
                    <a:cubicBezTo>
                      <a:pt x="978" y="862"/>
                      <a:pt x="961" y="792"/>
                      <a:pt x="940" y="720"/>
                    </a:cubicBezTo>
                    <a:cubicBezTo>
                      <a:pt x="920" y="648"/>
                      <a:pt x="899" y="582"/>
                      <a:pt x="871" y="510"/>
                    </a:cubicBezTo>
                    <a:cubicBezTo>
                      <a:pt x="846" y="438"/>
                      <a:pt x="818" y="376"/>
                      <a:pt x="782" y="307"/>
                    </a:cubicBezTo>
                    <a:cubicBezTo>
                      <a:pt x="764" y="273"/>
                      <a:pt x="746" y="242"/>
                      <a:pt x="725" y="208"/>
                    </a:cubicBezTo>
                    <a:cubicBezTo>
                      <a:pt x="703" y="173"/>
                      <a:pt x="683" y="145"/>
                      <a:pt x="659" y="114"/>
                    </a:cubicBezTo>
                    <a:cubicBezTo>
                      <a:pt x="644" y="100"/>
                      <a:pt x="633" y="86"/>
                      <a:pt x="618" y="71"/>
                    </a:cubicBezTo>
                    <a:cubicBezTo>
                      <a:pt x="604" y="55"/>
                      <a:pt x="594" y="44"/>
                      <a:pt x="577" y="32"/>
                    </a:cubicBezTo>
                    <a:cubicBezTo>
                      <a:pt x="570" y="25"/>
                      <a:pt x="565" y="20"/>
                      <a:pt x="555" y="14"/>
                    </a:cubicBezTo>
                    <a:cubicBezTo>
                      <a:pt x="552" y="12"/>
                      <a:pt x="548" y="8"/>
                      <a:pt x="545" y="7"/>
                    </a:cubicBezTo>
                    <a:cubicBezTo>
                      <a:pt x="541" y="4"/>
                      <a:pt x="539" y="4"/>
                      <a:pt x="5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"/>
              <p:cNvSpPr/>
              <p:nvPr/>
            </p:nvSpPr>
            <p:spPr>
              <a:xfrm>
                <a:off x="1257237" y="2743333"/>
                <a:ext cx="20738" cy="68888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209" extrusionOk="0">
                    <a:moveTo>
                      <a:pt x="665" y="1"/>
                    </a:moveTo>
                    <a:cubicBezTo>
                      <a:pt x="659" y="1"/>
                      <a:pt x="652" y="2"/>
                      <a:pt x="645" y="5"/>
                    </a:cubicBezTo>
                    <a:cubicBezTo>
                      <a:pt x="630" y="9"/>
                      <a:pt x="619" y="15"/>
                      <a:pt x="605" y="19"/>
                    </a:cubicBezTo>
                    <a:cubicBezTo>
                      <a:pt x="579" y="32"/>
                      <a:pt x="557" y="45"/>
                      <a:pt x="533" y="65"/>
                    </a:cubicBezTo>
                    <a:cubicBezTo>
                      <a:pt x="510" y="83"/>
                      <a:pt x="490" y="103"/>
                      <a:pt x="471" y="126"/>
                    </a:cubicBezTo>
                    <a:cubicBezTo>
                      <a:pt x="431" y="173"/>
                      <a:pt x="402" y="218"/>
                      <a:pt x="373" y="274"/>
                    </a:cubicBezTo>
                    <a:cubicBezTo>
                      <a:pt x="344" y="328"/>
                      <a:pt x="321" y="382"/>
                      <a:pt x="300" y="442"/>
                    </a:cubicBezTo>
                    <a:cubicBezTo>
                      <a:pt x="278" y="502"/>
                      <a:pt x="261" y="563"/>
                      <a:pt x="244" y="625"/>
                    </a:cubicBezTo>
                    <a:cubicBezTo>
                      <a:pt x="212" y="751"/>
                      <a:pt x="186" y="892"/>
                      <a:pt x="172" y="1026"/>
                    </a:cubicBezTo>
                    <a:cubicBezTo>
                      <a:pt x="165" y="1092"/>
                      <a:pt x="159" y="1168"/>
                      <a:pt x="156" y="1239"/>
                    </a:cubicBezTo>
                    <a:cubicBezTo>
                      <a:pt x="152" y="1309"/>
                      <a:pt x="152" y="1391"/>
                      <a:pt x="157" y="1464"/>
                    </a:cubicBezTo>
                    <a:cubicBezTo>
                      <a:pt x="159" y="1503"/>
                      <a:pt x="165" y="1542"/>
                      <a:pt x="170" y="1579"/>
                    </a:cubicBezTo>
                    <a:cubicBezTo>
                      <a:pt x="178" y="1618"/>
                      <a:pt x="185" y="1658"/>
                      <a:pt x="195" y="1697"/>
                    </a:cubicBezTo>
                    <a:cubicBezTo>
                      <a:pt x="206" y="1735"/>
                      <a:pt x="219" y="1776"/>
                      <a:pt x="235" y="1814"/>
                    </a:cubicBezTo>
                    <a:cubicBezTo>
                      <a:pt x="251" y="1851"/>
                      <a:pt x="270" y="1888"/>
                      <a:pt x="293" y="1924"/>
                    </a:cubicBezTo>
                    <a:cubicBezTo>
                      <a:pt x="316" y="1960"/>
                      <a:pt x="340" y="1992"/>
                      <a:pt x="369" y="2023"/>
                    </a:cubicBezTo>
                    <a:cubicBezTo>
                      <a:pt x="399" y="2058"/>
                      <a:pt x="428" y="2082"/>
                      <a:pt x="462" y="2108"/>
                    </a:cubicBezTo>
                    <a:cubicBezTo>
                      <a:pt x="494" y="2133"/>
                      <a:pt x="536" y="2159"/>
                      <a:pt x="571" y="2176"/>
                    </a:cubicBezTo>
                    <a:cubicBezTo>
                      <a:pt x="589" y="2183"/>
                      <a:pt x="607" y="2193"/>
                      <a:pt x="625" y="2200"/>
                    </a:cubicBezTo>
                    <a:cubicBezTo>
                      <a:pt x="635" y="2203"/>
                      <a:pt x="642" y="2205"/>
                      <a:pt x="651" y="2209"/>
                    </a:cubicBezTo>
                    <a:cubicBezTo>
                      <a:pt x="593" y="2147"/>
                      <a:pt x="523" y="2081"/>
                      <a:pt x="485" y="1986"/>
                    </a:cubicBezTo>
                    <a:cubicBezTo>
                      <a:pt x="1" y="784"/>
                      <a:pt x="665" y="1"/>
                      <a:pt x="665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3"/>
              <p:cNvSpPr/>
              <p:nvPr/>
            </p:nvSpPr>
            <p:spPr>
              <a:xfrm>
                <a:off x="1215419" y="2715454"/>
                <a:ext cx="33524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2244" extrusionOk="0">
                    <a:moveTo>
                      <a:pt x="529" y="0"/>
                    </a:moveTo>
                    <a:cubicBezTo>
                      <a:pt x="525" y="0"/>
                      <a:pt x="519" y="0"/>
                      <a:pt x="512" y="3"/>
                    </a:cubicBezTo>
                    <a:cubicBezTo>
                      <a:pt x="505" y="3"/>
                      <a:pt x="499" y="5"/>
                      <a:pt x="492" y="6"/>
                    </a:cubicBezTo>
                    <a:cubicBezTo>
                      <a:pt x="478" y="11"/>
                      <a:pt x="468" y="15"/>
                      <a:pt x="453" y="21"/>
                    </a:cubicBezTo>
                    <a:cubicBezTo>
                      <a:pt x="426" y="34"/>
                      <a:pt x="404" y="46"/>
                      <a:pt x="381" y="65"/>
                    </a:cubicBezTo>
                    <a:cubicBezTo>
                      <a:pt x="358" y="84"/>
                      <a:pt x="338" y="104"/>
                      <a:pt x="318" y="127"/>
                    </a:cubicBezTo>
                    <a:cubicBezTo>
                      <a:pt x="278" y="173"/>
                      <a:pt x="249" y="219"/>
                      <a:pt x="220" y="274"/>
                    </a:cubicBezTo>
                    <a:cubicBezTo>
                      <a:pt x="192" y="330"/>
                      <a:pt x="169" y="381"/>
                      <a:pt x="147" y="443"/>
                    </a:cubicBezTo>
                    <a:cubicBezTo>
                      <a:pt x="125" y="504"/>
                      <a:pt x="108" y="564"/>
                      <a:pt x="92" y="626"/>
                    </a:cubicBezTo>
                    <a:cubicBezTo>
                      <a:pt x="59" y="752"/>
                      <a:pt x="35" y="892"/>
                      <a:pt x="21" y="1027"/>
                    </a:cubicBezTo>
                    <a:cubicBezTo>
                      <a:pt x="12" y="1093"/>
                      <a:pt x="8" y="1169"/>
                      <a:pt x="3" y="1240"/>
                    </a:cubicBezTo>
                    <a:cubicBezTo>
                      <a:pt x="0" y="1309"/>
                      <a:pt x="0" y="1392"/>
                      <a:pt x="5" y="1465"/>
                    </a:cubicBezTo>
                    <a:cubicBezTo>
                      <a:pt x="8" y="1503"/>
                      <a:pt x="12" y="1543"/>
                      <a:pt x="18" y="1580"/>
                    </a:cubicBezTo>
                    <a:cubicBezTo>
                      <a:pt x="25" y="1618"/>
                      <a:pt x="32" y="1660"/>
                      <a:pt x="44" y="1697"/>
                    </a:cubicBezTo>
                    <a:cubicBezTo>
                      <a:pt x="54" y="1736"/>
                      <a:pt x="67" y="1776"/>
                      <a:pt x="82" y="1815"/>
                    </a:cubicBezTo>
                    <a:cubicBezTo>
                      <a:pt x="100" y="1852"/>
                      <a:pt x="117" y="1890"/>
                      <a:pt x="140" y="1925"/>
                    </a:cubicBezTo>
                    <a:cubicBezTo>
                      <a:pt x="164" y="1961"/>
                      <a:pt x="187" y="1992"/>
                      <a:pt x="216" y="2025"/>
                    </a:cubicBezTo>
                    <a:cubicBezTo>
                      <a:pt x="246" y="2059"/>
                      <a:pt x="275" y="2084"/>
                      <a:pt x="309" y="2110"/>
                    </a:cubicBezTo>
                    <a:cubicBezTo>
                      <a:pt x="341" y="2134"/>
                      <a:pt x="383" y="2160"/>
                      <a:pt x="419" y="2177"/>
                    </a:cubicBezTo>
                    <a:cubicBezTo>
                      <a:pt x="437" y="2186"/>
                      <a:pt x="455" y="2193"/>
                      <a:pt x="473" y="2200"/>
                    </a:cubicBezTo>
                    <a:cubicBezTo>
                      <a:pt x="482" y="2204"/>
                      <a:pt x="489" y="2206"/>
                      <a:pt x="498" y="2210"/>
                    </a:cubicBezTo>
                    <a:cubicBezTo>
                      <a:pt x="525" y="2219"/>
                      <a:pt x="554" y="2227"/>
                      <a:pt x="583" y="2233"/>
                    </a:cubicBezTo>
                    <a:cubicBezTo>
                      <a:pt x="620" y="2240"/>
                      <a:pt x="663" y="2243"/>
                      <a:pt x="701" y="2243"/>
                    </a:cubicBezTo>
                    <a:cubicBezTo>
                      <a:pt x="721" y="2243"/>
                      <a:pt x="742" y="2242"/>
                      <a:pt x="761" y="2239"/>
                    </a:cubicBezTo>
                    <a:cubicBezTo>
                      <a:pt x="778" y="2235"/>
                      <a:pt x="798" y="2229"/>
                      <a:pt x="816" y="2225"/>
                    </a:cubicBezTo>
                    <a:cubicBezTo>
                      <a:pt x="834" y="2219"/>
                      <a:pt x="851" y="2210"/>
                      <a:pt x="869" y="2200"/>
                    </a:cubicBezTo>
                    <a:cubicBezTo>
                      <a:pt x="899" y="2183"/>
                      <a:pt x="926" y="2160"/>
                      <a:pt x="949" y="2133"/>
                    </a:cubicBezTo>
                    <a:cubicBezTo>
                      <a:pt x="972" y="2105"/>
                      <a:pt x="992" y="2074"/>
                      <a:pt x="1007" y="2041"/>
                    </a:cubicBezTo>
                    <a:cubicBezTo>
                      <a:pt x="1021" y="2009"/>
                      <a:pt x="1034" y="1970"/>
                      <a:pt x="1043" y="1937"/>
                    </a:cubicBezTo>
                    <a:cubicBezTo>
                      <a:pt x="1051" y="1902"/>
                      <a:pt x="1059" y="1865"/>
                      <a:pt x="1063" y="1829"/>
                    </a:cubicBezTo>
                    <a:cubicBezTo>
                      <a:pt x="1071" y="1759"/>
                      <a:pt x="1074" y="1674"/>
                      <a:pt x="1071" y="1602"/>
                    </a:cubicBezTo>
                    <a:cubicBezTo>
                      <a:pt x="1069" y="1530"/>
                      <a:pt x="1066" y="1451"/>
                      <a:pt x="1059" y="1379"/>
                    </a:cubicBezTo>
                    <a:cubicBezTo>
                      <a:pt x="1046" y="1235"/>
                      <a:pt x="1023" y="1077"/>
                      <a:pt x="992" y="934"/>
                    </a:cubicBezTo>
                    <a:cubicBezTo>
                      <a:pt x="975" y="862"/>
                      <a:pt x="959" y="791"/>
                      <a:pt x="939" y="719"/>
                    </a:cubicBezTo>
                    <a:cubicBezTo>
                      <a:pt x="921" y="647"/>
                      <a:pt x="899" y="581"/>
                      <a:pt x="872" y="509"/>
                    </a:cubicBezTo>
                    <a:cubicBezTo>
                      <a:pt x="844" y="438"/>
                      <a:pt x="817" y="377"/>
                      <a:pt x="781" y="307"/>
                    </a:cubicBezTo>
                    <a:cubicBezTo>
                      <a:pt x="764" y="272"/>
                      <a:pt x="745" y="242"/>
                      <a:pt x="724" y="207"/>
                    </a:cubicBezTo>
                    <a:cubicBezTo>
                      <a:pt x="702" y="173"/>
                      <a:pt x="683" y="144"/>
                      <a:pt x="657" y="114"/>
                    </a:cubicBezTo>
                    <a:cubicBezTo>
                      <a:pt x="643" y="100"/>
                      <a:pt x="633" y="85"/>
                      <a:pt x="619" y="71"/>
                    </a:cubicBezTo>
                    <a:cubicBezTo>
                      <a:pt x="604" y="55"/>
                      <a:pt x="593" y="44"/>
                      <a:pt x="577" y="32"/>
                    </a:cubicBezTo>
                    <a:cubicBezTo>
                      <a:pt x="570" y="25"/>
                      <a:pt x="564" y="19"/>
                      <a:pt x="555" y="13"/>
                    </a:cubicBezTo>
                    <a:cubicBezTo>
                      <a:pt x="551" y="12"/>
                      <a:pt x="548" y="8"/>
                      <a:pt x="544" y="6"/>
                    </a:cubicBezTo>
                    <a:cubicBezTo>
                      <a:pt x="541" y="5"/>
                      <a:pt x="540" y="3"/>
                      <a:pt x="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"/>
              <p:cNvSpPr/>
              <p:nvPr/>
            </p:nvSpPr>
            <p:spPr>
              <a:xfrm>
                <a:off x="1210741" y="2715547"/>
                <a:ext cx="20707" cy="68888"/>
              </a:xfrm>
              <a:custGeom>
                <a:avLst/>
                <a:gdLst/>
                <a:ahLst/>
                <a:cxnLst/>
                <a:rect l="l" t="t" r="r" b="b"/>
                <a:pathLst>
                  <a:path w="664" h="2209" extrusionOk="0">
                    <a:moveTo>
                      <a:pt x="664" y="0"/>
                    </a:moveTo>
                    <a:lnTo>
                      <a:pt x="664" y="0"/>
                    </a:lnTo>
                    <a:cubicBezTo>
                      <a:pt x="659" y="2"/>
                      <a:pt x="654" y="2"/>
                      <a:pt x="644" y="5"/>
                    </a:cubicBezTo>
                    <a:cubicBezTo>
                      <a:pt x="629" y="9"/>
                      <a:pt x="619" y="15"/>
                      <a:pt x="605" y="19"/>
                    </a:cubicBezTo>
                    <a:cubicBezTo>
                      <a:pt x="577" y="32"/>
                      <a:pt x="556" y="45"/>
                      <a:pt x="533" y="65"/>
                    </a:cubicBezTo>
                    <a:cubicBezTo>
                      <a:pt x="510" y="82"/>
                      <a:pt x="490" y="102"/>
                      <a:pt x="470" y="125"/>
                    </a:cubicBezTo>
                    <a:cubicBezTo>
                      <a:pt x="431" y="171"/>
                      <a:pt x="402" y="217"/>
                      <a:pt x="373" y="274"/>
                    </a:cubicBezTo>
                    <a:cubicBezTo>
                      <a:pt x="344" y="328"/>
                      <a:pt x="320" y="381"/>
                      <a:pt x="298" y="442"/>
                    </a:cubicBezTo>
                    <a:cubicBezTo>
                      <a:pt x="278" y="502"/>
                      <a:pt x="260" y="562"/>
                      <a:pt x="244" y="624"/>
                    </a:cubicBezTo>
                    <a:cubicBezTo>
                      <a:pt x="211" y="751"/>
                      <a:pt x="186" y="890"/>
                      <a:pt x="172" y="1025"/>
                    </a:cubicBezTo>
                    <a:cubicBezTo>
                      <a:pt x="165" y="1092"/>
                      <a:pt x="159" y="1168"/>
                      <a:pt x="155" y="1238"/>
                    </a:cubicBezTo>
                    <a:cubicBezTo>
                      <a:pt x="152" y="1309"/>
                      <a:pt x="152" y="1391"/>
                      <a:pt x="158" y="1464"/>
                    </a:cubicBezTo>
                    <a:cubicBezTo>
                      <a:pt x="159" y="1501"/>
                      <a:pt x="165" y="1542"/>
                      <a:pt x="169" y="1579"/>
                    </a:cubicBezTo>
                    <a:cubicBezTo>
                      <a:pt x="176" y="1618"/>
                      <a:pt x="185" y="1658"/>
                      <a:pt x="195" y="1695"/>
                    </a:cubicBezTo>
                    <a:cubicBezTo>
                      <a:pt x="206" y="1734"/>
                      <a:pt x="218" y="1774"/>
                      <a:pt x="234" y="1813"/>
                    </a:cubicBezTo>
                    <a:cubicBezTo>
                      <a:pt x="251" y="1851"/>
                      <a:pt x="268" y="1888"/>
                      <a:pt x="293" y="1924"/>
                    </a:cubicBezTo>
                    <a:cubicBezTo>
                      <a:pt x="316" y="1960"/>
                      <a:pt x="339" y="1990"/>
                      <a:pt x="367" y="2023"/>
                    </a:cubicBezTo>
                    <a:cubicBezTo>
                      <a:pt x="398" y="2058"/>
                      <a:pt x="426" y="2082"/>
                      <a:pt x="461" y="2108"/>
                    </a:cubicBezTo>
                    <a:cubicBezTo>
                      <a:pt x="494" y="2132"/>
                      <a:pt x="534" y="2158"/>
                      <a:pt x="570" y="2176"/>
                    </a:cubicBezTo>
                    <a:cubicBezTo>
                      <a:pt x="589" y="2184"/>
                      <a:pt x="606" y="2193"/>
                      <a:pt x="625" y="2199"/>
                    </a:cubicBezTo>
                    <a:cubicBezTo>
                      <a:pt x="633" y="2203"/>
                      <a:pt x="641" y="2204"/>
                      <a:pt x="649" y="2209"/>
                    </a:cubicBezTo>
                    <a:cubicBezTo>
                      <a:pt x="592" y="2147"/>
                      <a:pt x="521" y="2081"/>
                      <a:pt x="484" y="1986"/>
                    </a:cubicBezTo>
                    <a:cubicBezTo>
                      <a:pt x="1" y="784"/>
                      <a:pt x="664" y="0"/>
                      <a:pt x="664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"/>
              <p:cNvSpPr/>
              <p:nvPr/>
            </p:nvSpPr>
            <p:spPr>
              <a:xfrm>
                <a:off x="1168892" y="2687668"/>
                <a:ext cx="3355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2243" extrusionOk="0">
                    <a:moveTo>
                      <a:pt x="531" y="0"/>
                    </a:moveTo>
                    <a:cubicBezTo>
                      <a:pt x="525" y="0"/>
                      <a:pt x="521" y="0"/>
                      <a:pt x="512" y="3"/>
                    </a:cubicBezTo>
                    <a:cubicBezTo>
                      <a:pt x="506" y="3"/>
                      <a:pt x="500" y="4"/>
                      <a:pt x="493" y="6"/>
                    </a:cubicBezTo>
                    <a:cubicBezTo>
                      <a:pt x="479" y="10"/>
                      <a:pt x="467" y="14"/>
                      <a:pt x="453" y="20"/>
                    </a:cubicBezTo>
                    <a:cubicBezTo>
                      <a:pt x="426" y="33"/>
                      <a:pt x="404" y="46"/>
                      <a:pt x="381" y="65"/>
                    </a:cubicBezTo>
                    <a:cubicBezTo>
                      <a:pt x="358" y="84"/>
                      <a:pt x="338" y="104"/>
                      <a:pt x="318" y="127"/>
                    </a:cubicBezTo>
                    <a:cubicBezTo>
                      <a:pt x="279" y="173"/>
                      <a:pt x="250" y="219"/>
                      <a:pt x="222" y="273"/>
                    </a:cubicBezTo>
                    <a:cubicBezTo>
                      <a:pt x="193" y="329"/>
                      <a:pt x="170" y="381"/>
                      <a:pt x="148" y="443"/>
                    </a:cubicBezTo>
                    <a:cubicBezTo>
                      <a:pt x="127" y="503"/>
                      <a:pt x="108" y="564"/>
                      <a:pt x="92" y="626"/>
                    </a:cubicBezTo>
                    <a:cubicBezTo>
                      <a:pt x="60" y="752"/>
                      <a:pt x="35" y="891"/>
                      <a:pt x="20" y="1027"/>
                    </a:cubicBezTo>
                    <a:cubicBezTo>
                      <a:pt x="13" y="1093"/>
                      <a:pt x="7" y="1169"/>
                      <a:pt x="4" y="1239"/>
                    </a:cubicBezTo>
                    <a:cubicBezTo>
                      <a:pt x="0" y="1308"/>
                      <a:pt x="0" y="1392"/>
                      <a:pt x="6" y="1465"/>
                    </a:cubicBezTo>
                    <a:cubicBezTo>
                      <a:pt x="7" y="1502"/>
                      <a:pt x="13" y="1543"/>
                      <a:pt x="19" y="1580"/>
                    </a:cubicBezTo>
                    <a:cubicBezTo>
                      <a:pt x="26" y="1617"/>
                      <a:pt x="33" y="1659"/>
                      <a:pt x="43" y="1697"/>
                    </a:cubicBezTo>
                    <a:cubicBezTo>
                      <a:pt x="55" y="1735"/>
                      <a:pt x="66" y="1776"/>
                      <a:pt x="83" y="1814"/>
                    </a:cubicBezTo>
                    <a:cubicBezTo>
                      <a:pt x="99" y="1852"/>
                      <a:pt x="118" y="1889"/>
                      <a:pt x="141" y="1925"/>
                    </a:cubicBezTo>
                    <a:cubicBezTo>
                      <a:pt x="164" y="1961"/>
                      <a:pt x="187" y="1991"/>
                      <a:pt x="216" y="2024"/>
                    </a:cubicBezTo>
                    <a:cubicBezTo>
                      <a:pt x="247" y="2059"/>
                      <a:pt x="276" y="2083"/>
                      <a:pt x="309" y="2109"/>
                    </a:cubicBezTo>
                    <a:cubicBezTo>
                      <a:pt x="342" y="2134"/>
                      <a:pt x="384" y="2159"/>
                      <a:pt x="420" y="2177"/>
                    </a:cubicBezTo>
                    <a:cubicBezTo>
                      <a:pt x="437" y="2184"/>
                      <a:pt x="456" y="2193"/>
                      <a:pt x="473" y="2200"/>
                    </a:cubicBezTo>
                    <a:cubicBezTo>
                      <a:pt x="482" y="2204"/>
                      <a:pt x="489" y="2205"/>
                      <a:pt x="499" y="2210"/>
                    </a:cubicBezTo>
                    <a:cubicBezTo>
                      <a:pt x="525" y="2218"/>
                      <a:pt x="554" y="2227"/>
                      <a:pt x="582" y="2233"/>
                    </a:cubicBezTo>
                    <a:cubicBezTo>
                      <a:pt x="621" y="2240"/>
                      <a:pt x="664" y="2243"/>
                      <a:pt x="702" y="2243"/>
                    </a:cubicBezTo>
                    <a:cubicBezTo>
                      <a:pt x="722" y="2243"/>
                      <a:pt x="743" y="2241"/>
                      <a:pt x="761" y="2239"/>
                    </a:cubicBezTo>
                    <a:cubicBezTo>
                      <a:pt x="779" y="2234"/>
                      <a:pt x="798" y="2228"/>
                      <a:pt x="817" y="2224"/>
                    </a:cubicBezTo>
                    <a:cubicBezTo>
                      <a:pt x="834" y="2218"/>
                      <a:pt x="853" y="2210"/>
                      <a:pt x="868" y="2200"/>
                    </a:cubicBezTo>
                    <a:cubicBezTo>
                      <a:pt x="899" y="2182"/>
                      <a:pt x="926" y="2159"/>
                      <a:pt x="949" y="2132"/>
                    </a:cubicBezTo>
                    <a:cubicBezTo>
                      <a:pt x="973" y="2105"/>
                      <a:pt x="992" y="2073"/>
                      <a:pt x="1006" y="2040"/>
                    </a:cubicBezTo>
                    <a:cubicBezTo>
                      <a:pt x="1021" y="2009"/>
                      <a:pt x="1034" y="1970"/>
                      <a:pt x="1042" y="1937"/>
                    </a:cubicBezTo>
                    <a:cubicBezTo>
                      <a:pt x="1052" y="1902"/>
                      <a:pt x="1060" y="1865"/>
                      <a:pt x="1063" y="1829"/>
                    </a:cubicBezTo>
                    <a:cubicBezTo>
                      <a:pt x="1071" y="1760"/>
                      <a:pt x="1075" y="1674"/>
                      <a:pt x="1071" y="1602"/>
                    </a:cubicBezTo>
                    <a:cubicBezTo>
                      <a:pt x="1070" y="1530"/>
                      <a:pt x="1067" y="1451"/>
                      <a:pt x="1060" y="1379"/>
                    </a:cubicBezTo>
                    <a:cubicBezTo>
                      <a:pt x="1047" y="1235"/>
                      <a:pt x="1024" y="1077"/>
                      <a:pt x="992" y="933"/>
                    </a:cubicBezTo>
                    <a:cubicBezTo>
                      <a:pt x="978" y="861"/>
                      <a:pt x="960" y="791"/>
                      <a:pt x="940" y="719"/>
                    </a:cubicBezTo>
                    <a:cubicBezTo>
                      <a:pt x="920" y="647"/>
                      <a:pt x="899" y="581"/>
                      <a:pt x="871" y="509"/>
                    </a:cubicBezTo>
                    <a:cubicBezTo>
                      <a:pt x="845" y="437"/>
                      <a:pt x="818" y="377"/>
                      <a:pt x="782" y="306"/>
                    </a:cubicBezTo>
                    <a:cubicBezTo>
                      <a:pt x="764" y="272"/>
                      <a:pt x="746" y="242"/>
                      <a:pt x="725" y="207"/>
                    </a:cubicBezTo>
                    <a:cubicBezTo>
                      <a:pt x="703" y="173"/>
                      <a:pt x="683" y="144"/>
                      <a:pt x="659" y="114"/>
                    </a:cubicBezTo>
                    <a:cubicBezTo>
                      <a:pt x="644" y="99"/>
                      <a:pt x="633" y="85"/>
                      <a:pt x="618" y="71"/>
                    </a:cubicBezTo>
                    <a:cubicBezTo>
                      <a:pt x="604" y="55"/>
                      <a:pt x="594" y="43"/>
                      <a:pt x="577" y="32"/>
                    </a:cubicBezTo>
                    <a:cubicBezTo>
                      <a:pt x="569" y="25"/>
                      <a:pt x="565" y="19"/>
                      <a:pt x="555" y="13"/>
                    </a:cubicBezTo>
                    <a:cubicBezTo>
                      <a:pt x="552" y="12"/>
                      <a:pt x="548" y="7"/>
                      <a:pt x="545" y="6"/>
                    </a:cubicBezTo>
                    <a:cubicBezTo>
                      <a:pt x="541" y="3"/>
                      <a:pt x="539" y="3"/>
                      <a:pt x="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"/>
              <p:cNvSpPr/>
              <p:nvPr/>
            </p:nvSpPr>
            <p:spPr>
              <a:xfrm>
                <a:off x="1164308" y="2687700"/>
                <a:ext cx="20707" cy="68950"/>
              </a:xfrm>
              <a:custGeom>
                <a:avLst/>
                <a:gdLst/>
                <a:ahLst/>
                <a:cxnLst/>
                <a:rect l="l" t="t" r="r" b="b"/>
                <a:pathLst>
                  <a:path w="664" h="2211" extrusionOk="0">
                    <a:moveTo>
                      <a:pt x="663" y="1"/>
                    </a:moveTo>
                    <a:lnTo>
                      <a:pt x="663" y="1"/>
                    </a:lnTo>
                    <a:cubicBezTo>
                      <a:pt x="656" y="3"/>
                      <a:pt x="650" y="5"/>
                      <a:pt x="643" y="6"/>
                    </a:cubicBezTo>
                    <a:cubicBezTo>
                      <a:pt x="629" y="11"/>
                      <a:pt x="619" y="16"/>
                      <a:pt x="604" y="21"/>
                    </a:cubicBezTo>
                    <a:cubicBezTo>
                      <a:pt x="577" y="34"/>
                      <a:pt x="555" y="47"/>
                      <a:pt x="532" y="67"/>
                    </a:cubicBezTo>
                    <a:cubicBezTo>
                      <a:pt x="509" y="84"/>
                      <a:pt x="489" y="104"/>
                      <a:pt x="469" y="127"/>
                    </a:cubicBezTo>
                    <a:cubicBezTo>
                      <a:pt x="429" y="173"/>
                      <a:pt x="400" y="219"/>
                      <a:pt x="371" y="274"/>
                    </a:cubicBezTo>
                    <a:cubicBezTo>
                      <a:pt x="344" y="330"/>
                      <a:pt x="320" y="382"/>
                      <a:pt x="298" y="443"/>
                    </a:cubicBezTo>
                    <a:cubicBezTo>
                      <a:pt x="276" y="504"/>
                      <a:pt x="259" y="564"/>
                      <a:pt x="243" y="626"/>
                    </a:cubicBezTo>
                    <a:cubicBezTo>
                      <a:pt x="210" y="752"/>
                      <a:pt x="186" y="892"/>
                      <a:pt x="172" y="1027"/>
                    </a:cubicBezTo>
                    <a:cubicBezTo>
                      <a:pt x="164" y="1093"/>
                      <a:pt x="159" y="1169"/>
                      <a:pt x="154" y="1240"/>
                    </a:cubicBezTo>
                    <a:cubicBezTo>
                      <a:pt x="151" y="1310"/>
                      <a:pt x="151" y="1392"/>
                      <a:pt x="156" y="1466"/>
                    </a:cubicBezTo>
                    <a:cubicBezTo>
                      <a:pt x="159" y="1503"/>
                      <a:pt x="164" y="1543"/>
                      <a:pt x="169" y="1581"/>
                    </a:cubicBezTo>
                    <a:cubicBezTo>
                      <a:pt x="176" y="1618"/>
                      <a:pt x="183" y="1660"/>
                      <a:pt x="195" y="1697"/>
                    </a:cubicBezTo>
                    <a:cubicBezTo>
                      <a:pt x="205" y="1736"/>
                      <a:pt x="218" y="1776"/>
                      <a:pt x="233" y="1815"/>
                    </a:cubicBezTo>
                    <a:cubicBezTo>
                      <a:pt x="251" y="1852"/>
                      <a:pt x="268" y="1890"/>
                      <a:pt x="291" y="1926"/>
                    </a:cubicBezTo>
                    <a:cubicBezTo>
                      <a:pt x="315" y="1962"/>
                      <a:pt x="338" y="1992"/>
                      <a:pt x="367" y="2025"/>
                    </a:cubicBezTo>
                    <a:cubicBezTo>
                      <a:pt x="397" y="2059"/>
                      <a:pt x="426" y="2084"/>
                      <a:pt x="461" y="2110"/>
                    </a:cubicBezTo>
                    <a:cubicBezTo>
                      <a:pt x="492" y="2134"/>
                      <a:pt x="534" y="2160"/>
                      <a:pt x="570" y="2177"/>
                    </a:cubicBezTo>
                    <a:cubicBezTo>
                      <a:pt x="588" y="2184"/>
                      <a:pt x="606" y="2193"/>
                      <a:pt x="624" y="2200"/>
                    </a:cubicBezTo>
                    <a:cubicBezTo>
                      <a:pt x="633" y="2204"/>
                      <a:pt x="640" y="2206"/>
                      <a:pt x="649" y="2210"/>
                    </a:cubicBezTo>
                    <a:cubicBezTo>
                      <a:pt x="591" y="2148"/>
                      <a:pt x="521" y="2082"/>
                      <a:pt x="484" y="1987"/>
                    </a:cubicBezTo>
                    <a:cubicBezTo>
                      <a:pt x="0" y="783"/>
                      <a:pt x="663" y="1"/>
                      <a:pt x="66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"/>
              <p:cNvSpPr/>
              <p:nvPr/>
            </p:nvSpPr>
            <p:spPr>
              <a:xfrm>
                <a:off x="971495" y="2484253"/>
                <a:ext cx="20676" cy="7163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2297" extrusionOk="0">
                    <a:moveTo>
                      <a:pt x="328" y="0"/>
                    </a:moveTo>
                    <a:cubicBezTo>
                      <a:pt x="326" y="2"/>
                      <a:pt x="326" y="2"/>
                      <a:pt x="325" y="2"/>
                    </a:cubicBezTo>
                    <a:cubicBezTo>
                      <a:pt x="324" y="3"/>
                      <a:pt x="321" y="3"/>
                      <a:pt x="319" y="6"/>
                    </a:cubicBezTo>
                    <a:cubicBezTo>
                      <a:pt x="312" y="11"/>
                      <a:pt x="309" y="15"/>
                      <a:pt x="302" y="22"/>
                    </a:cubicBezTo>
                    <a:cubicBezTo>
                      <a:pt x="296" y="29"/>
                      <a:pt x="290" y="35"/>
                      <a:pt x="285" y="42"/>
                    </a:cubicBezTo>
                    <a:cubicBezTo>
                      <a:pt x="275" y="57"/>
                      <a:pt x="266" y="68"/>
                      <a:pt x="256" y="85"/>
                    </a:cubicBezTo>
                    <a:cubicBezTo>
                      <a:pt x="247" y="101"/>
                      <a:pt x="240" y="115"/>
                      <a:pt x="232" y="133"/>
                    </a:cubicBezTo>
                    <a:cubicBezTo>
                      <a:pt x="216" y="167"/>
                      <a:pt x="203" y="196"/>
                      <a:pt x="190" y="232"/>
                    </a:cubicBezTo>
                    <a:cubicBezTo>
                      <a:pt x="177" y="268"/>
                      <a:pt x="167" y="301"/>
                      <a:pt x="155" y="337"/>
                    </a:cubicBezTo>
                    <a:cubicBezTo>
                      <a:pt x="145" y="373"/>
                      <a:pt x="137" y="406"/>
                      <a:pt x="127" y="442"/>
                    </a:cubicBezTo>
                    <a:cubicBezTo>
                      <a:pt x="109" y="517"/>
                      <a:pt x="95" y="581"/>
                      <a:pt x="82" y="655"/>
                    </a:cubicBezTo>
                    <a:cubicBezTo>
                      <a:pt x="68" y="728"/>
                      <a:pt x="58" y="798"/>
                      <a:pt x="48" y="872"/>
                    </a:cubicBezTo>
                    <a:cubicBezTo>
                      <a:pt x="29" y="1017"/>
                      <a:pt x="16" y="1178"/>
                      <a:pt x="7" y="1323"/>
                    </a:cubicBezTo>
                    <a:cubicBezTo>
                      <a:pt x="3" y="1396"/>
                      <a:pt x="0" y="1477"/>
                      <a:pt x="0" y="1553"/>
                    </a:cubicBezTo>
                    <a:cubicBezTo>
                      <a:pt x="0" y="1628"/>
                      <a:pt x="2" y="1718"/>
                      <a:pt x="7" y="1796"/>
                    </a:cubicBezTo>
                    <a:cubicBezTo>
                      <a:pt x="9" y="1833"/>
                      <a:pt x="14" y="1877"/>
                      <a:pt x="19" y="1915"/>
                    </a:cubicBezTo>
                    <a:cubicBezTo>
                      <a:pt x="25" y="1956"/>
                      <a:pt x="33" y="2000"/>
                      <a:pt x="45" y="2041"/>
                    </a:cubicBezTo>
                    <a:cubicBezTo>
                      <a:pt x="55" y="2081"/>
                      <a:pt x="72" y="2127"/>
                      <a:pt x="91" y="2164"/>
                    </a:cubicBezTo>
                    <a:cubicBezTo>
                      <a:pt x="102" y="2181"/>
                      <a:pt x="115" y="2202"/>
                      <a:pt x="127" y="2217"/>
                    </a:cubicBezTo>
                    <a:cubicBezTo>
                      <a:pt x="140" y="2235"/>
                      <a:pt x="155" y="2250"/>
                      <a:pt x="174" y="2263"/>
                    </a:cubicBezTo>
                    <a:cubicBezTo>
                      <a:pt x="190" y="2273"/>
                      <a:pt x="210" y="2285"/>
                      <a:pt x="230" y="2289"/>
                    </a:cubicBezTo>
                    <a:cubicBezTo>
                      <a:pt x="247" y="2295"/>
                      <a:pt x="263" y="2296"/>
                      <a:pt x="283" y="2296"/>
                    </a:cubicBezTo>
                    <a:cubicBezTo>
                      <a:pt x="302" y="2296"/>
                      <a:pt x="316" y="2294"/>
                      <a:pt x="334" y="2288"/>
                    </a:cubicBezTo>
                    <a:cubicBezTo>
                      <a:pt x="362" y="2279"/>
                      <a:pt x="385" y="2265"/>
                      <a:pt x="411" y="2246"/>
                    </a:cubicBezTo>
                    <a:cubicBezTo>
                      <a:pt x="436" y="2227"/>
                      <a:pt x="460" y="2203"/>
                      <a:pt x="479" y="2179"/>
                    </a:cubicBezTo>
                    <a:cubicBezTo>
                      <a:pt x="500" y="2151"/>
                      <a:pt x="521" y="2120"/>
                      <a:pt x="536" y="2088"/>
                    </a:cubicBezTo>
                    <a:cubicBezTo>
                      <a:pt x="554" y="2056"/>
                      <a:pt x="569" y="2020"/>
                      <a:pt x="582" y="1984"/>
                    </a:cubicBezTo>
                    <a:cubicBezTo>
                      <a:pt x="591" y="1959"/>
                      <a:pt x="598" y="1934"/>
                      <a:pt x="605" y="1908"/>
                    </a:cubicBezTo>
                    <a:cubicBezTo>
                      <a:pt x="627" y="1833"/>
                      <a:pt x="637" y="1763"/>
                      <a:pt x="647" y="1688"/>
                    </a:cubicBezTo>
                    <a:cubicBezTo>
                      <a:pt x="656" y="1608"/>
                      <a:pt x="659" y="1542"/>
                      <a:pt x="661" y="1467"/>
                    </a:cubicBezTo>
                    <a:cubicBezTo>
                      <a:pt x="663" y="1391"/>
                      <a:pt x="663" y="1325"/>
                      <a:pt x="661" y="1254"/>
                    </a:cubicBezTo>
                    <a:cubicBezTo>
                      <a:pt x="659" y="1182"/>
                      <a:pt x="656" y="1116"/>
                      <a:pt x="650" y="1046"/>
                    </a:cubicBezTo>
                    <a:cubicBezTo>
                      <a:pt x="640" y="906"/>
                      <a:pt x="623" y="762"/>
                      <a:pt x="601" y="627"/>
                    </a:cubicBezTo>
                    <a:cubicBezTo>
                      <a:pt x="591" y="560"/>
                      <a:pt x="577" y="485"/>
                      <a:pt x="562" y="420"/>
                    </a:cubicBezTo>
                    <a:cubicBezTo>
                      <a:pt x="546" y="356"/>
                      <a:pt x="525" y="279"/>
                      <a:pt x="503" y="219"/>
                    </a:cubicBezTo>
                    <a:cubicBezTo>
                      <a:pt x="492" y="190"/>
                      <a:pt x="479" y="157"/>
                      <a:pt x="464" y="130"/>
                    </a:cubicBezTo>
                    <a:cubicBezTo>
                      <a:pt x="450" y="104"/>
                      <a:pt x="433" y="74"/>
                      <a:pt x="417" y="52"/>
                    </a:cubicBezTo>
                    <a:cubicBezTo>
                      <a:pt x="407" y="42"/>
                      <a:pt x="398" y="31"/>
                      <a:pt x="390" y="23"/>
                    </a:cubicBezTo>
                    <a:cubicBezTo>
                      <a:pt x="382" y="16"/>
                      <a:pt x="371" y="9"/>
                      <a:pt x="362" y="6"/>
                    </a:cubicBezTo>
                    <a:cubicBezTo>
                      <a:pt x="357" y="2"/>
                      <a:pt x="352" y="0"/>
                      <a:pt x="3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"/>
              <p:cNvSpPr/>
              <p:nvPr/>
            </p:nvSpPr>
            <p:spPr>
              <a:xfrm>
                <a:off x="968033" y="2484253"/>
                <a:ext cx="14782" cy="71632"/>
              </a:xfrm>
              <a:custGeom>
                <a:avLst/>
                <a:gdLst/>
                <a:ahLst/>
                <a:cxnLst/>
                <a:rect l="l" t="t" r="r" b="b"/>
                <a:pathLst>
                  <a:path w="474" h="2297" extrusionOk="0">
                    <a:moveTo>
                      <a:pt x="473" y="6"/>
                    </a:moveTo>
                    <a:lnTo>
                      <a:pt x="473" y="6"/>
                    </a:lnTo>
                    <a:cubicBezTo>
                      <a:pt x="473" y="6"/>
                      <a:pt x="473" y="6"/>
                      <a:pt x="473" y="6"/>
                    </a:cubicBezTo>
                    <a:cubicBezTo>
                      <a:pt x="473" y="6"/>
                      <a:pt x="473" y="6"/>
                      <a:pt x="473" y="6"/>
                    </a:cubicBezTo>
                    <a:close/>
                    <a:moveTo>
                      <a:pt x="439" y="0"/>
                    </a:moveTo>
                    <a:cubicBezTo>
                      <a:pt x="437" y="2"/>
                      <a:pt x="437" y="2"/>
                      <a:pt x="436" y="2"/>
                    </a:cubicBezTo>
                    <a:cubicBezTo>
                      <a:pt x="435" y="3"/>
                      <a:pt x="432" y="3"/>
                      <a:pt x="430" y="6"/>
                    </a:cubicBezTo>
                    <a:cubicBezTo>
                      <a:pt x="423" y="11"/>
                      <a:pt x="420" y="15"/>
                      <a:pt x="413" y="22"/>
                    </a:cubicBezTo>
                    <a:cubicBezTo>
                      <a:pt x="407" y="29"/>
                      <a:pt x="401" y="35"/>
                      <a:pt x="396" y="42"/>
                    </a:cubicBezTo>
                    <a:cubicBezTo>
                      <a:pt x="386" y="57"/>
                      <a:pt x="377" y="68"/>
                      <a:pt x="367" y="85"/>
                    </a:cubicBezTo>
                    <a:cubicBezTo>
                      <a:pt x="358" y="101"/>
                      <a:pt x="351" y="115"/>
                      <a:pt x="343" y="133"/>
                    </a:cubicBezTo>
                    <a:cubicBezTo>
                      <a:pt x="327" y="167"/>
                      <a:pt x="314" y="196"/>
                      <a:pt x="301" y="232"/>
                    </a:cubicBezTo>
                    <a:cubicBezTo>
                      <a:pt x="288" y="268"/>
                      <a:pt x="278" y="301"/>
                      <a:pt x="266" y="337"/>
                    </a:cubicBezTo>
                    <a:cubicBezTo>
                      <a:pt x="256" y="373"/>
                      <a:pt x="248" y="406"/>
                      <a:pt x="238" y="442"/>
                    </a:cubicBezTo>
                    <a:cubicBezTo>
                      <a:pt x="220" y="517"/>
                      <a:pt x="206" y="581"/>
                      <a:pt x="193" y="655"/>
                    </a:cubicBezTo>
                    <a:cubicBezTo>
                      <a:pt x="179" y="728"/>
                      <a:pt x="169" y="798"/>
                      <a:pt x="159" y="872"/>
                    </a:cubicBezTo>
                    <a:cubicBezTo>
                      <a:pt x="140" y="1017"/>
                      <a:pt x="127" y="1178"/>
                      <a:pt x="118" y="1323"/>
                    </a:cubicBezTo>
                    <a:cubicBezTo>
                      <a:pt x="114" y="1396"/>
                      <a:pt x="111" y="1477"/>
                      <a:pt x="111" y="1553"/>
                    </a:cubicBezTo>
                    <a:cubicBezTo>
                      <a:pt x="111" y="1628"/>
                      <a:pt x="113" y="1718"/>
                      <a:pt x="118" y="1796"/>
                    </a:cubicBezTo>
                    <a:cubicBezTo>
                      <a:pt x="120" y="1833"/>
                      <a:pt x="125" y="1877"/>
                      <a:pt x="130" y="1915"/>
                    </a:cubicBezTo>
                    <a:cubicBezTo>
                      <a:pt x="136" y="1956"/>
                      <a:pt x="144" y="2000"/>
                      <a:pt x="156" y="2041"/>
                    </a:cubicBezTo>
                    <a:cubicBezTo>
                      <a:pt x="166" y="2081"/>
                      <a:pt x="183" y="2127"/>
                      <a:pt x="202" y="2164"/>
                    </a:cubicBezTo>
                    <a:cubicBezTo>
                      <a:pt x="213" y="2181"/>
                      <a:pt x="226" y="2202"/>
                      <a:pt x="238" y="2217"/>
                    </a:cubicBezTo>
                    <a:cubicBezTo>
                      <a:pt x="251" y="2235"/>
                      <a:pt x="266" y="2250"/>
                      <a:pt x="285" y="2263"/>
                    </a:cubicBezTo>
                    <a:cubicBezTo>
                      <a:pt x="301" y="2273"/>
                      <a:pt x="321" y="2285"/>
                      <a:pt x="341" y="2289"/>
                    </a:cubicBezTo>
                    <a:cubicBezTo>
                      <a:pt x="358" y="2295"/>
                      <a:pt x="374" y="2296"/>
                      <a:pt x="394" y="2296"/>
                    </a:cubicBezTo>
                    <a:cubicBezTo>
                      <a:pt x="413" y="2296"/>
                      <a:pt x="427" y="2294"/>
                      <a:pt x="445" y="2288"/>
                    </a:cubicBezTo>
                    <a:cubicBezTo>
                      <a:pt x="1" y="1614"/>
                      <a:pt x="471" y="6"/>
                      <a:pt x="473" y="6"/>
                    </a:cubicBezTo>
                    <a:lnTo>
                      <a:pt x="473" y="6"/>
                    </a:lnTo>
                    <a:cubicBezTo>
                      <a:pt x="468" y="2"/>
                      <a:pt x="463" y="0"/>
                      <a:pt x="459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"/>
              <p:cNvSpPr/>
              <p:nvPr/>
            </p:nvSpPr>
            <p:spPr>
              <a:xfrm>
                <a:off x="949323" y="2445771"/>
                <a:ext cx="20707" cy="71632"/>
              </a:xfrm>
              <a:custGeom>
                <a:avLst/>
                <a:gdLst/>
                <a:ahLst/>
                <a:cxnLst/>
                <a:rect l="l" t="t" r="r" b="b"/>
                <a:pathLst>
                  <a:path w="664" h="2297" extrusionOk="0">
                    <a:moveTo>
                      <a:pt x="330" y="1"/>
                    </a:moveTo>
                    <a:cubicBezTo>
                      <a:pt x="327" y="4"/>
                      <a:pt x="327" y="4"/>
                      <a:pt x="326" y="4"/>
                    </a:cubicBezTo>
                    <a:cubicBezTo>
                      <a:pt x="324" y="5"/>
                      <a:pt x="323" y="5"/>
                      <a:pt x="320" y="7"/>
                    </a:cubicBezTo>
                    <a:cubicBezTo>
                      <a:pt x="313" y="12"/>
                      <a:pt x="310" y="15"/>
                      <a:pt x="303" y="23"/>
                    </a:cubicBezTo>
                    <a:cubicBezTo>
                      <a:pt x="297" y="30"/>
                      <a:pt x="291" y="35"/>
                      <a:pt x="287" y="43"/>
                    </a:cubicBezTo>
                    <a:cubicBezTo>
                      <a:pt x="275" y="57"/>
                      <a:pt x="267" y="70"/>
                      <a:pt x="258" y="86"/>
                    </a:cubicBezTo>
                    <a:cubicBezTo>
                      <a:pt x="248" y="102"/>
                      <a:pt x="241" y="116"/>
                      <a:pt x="232" y="135"/>
                    </a:cubicBezTo>
                    <a:cubicBezTo>
                      <a:pt x="217" y="169"/>
                      <a:pt x="204" y="198"/>
                      <a:pt x="191" y="234"/>
                    </a:cubicBezTo>
                    <a:cubicBezTo>
                      <a:pt x="179" y="270"/>
                      <a:pt x="168" y="301"/>
                      <a:pt x="158" y="337"/>
                    </a:cubicBezTo>
                    <a:cubicBezTo>
                      <a:pt x="146" y="373"/>
                      <a:pt x="137" y="408"/>
                      <a:pt x="129" y="444"/>
                    </a:cubicBezTo>
                    <a:cubicBezTo>
                      <a:pt x="110" y="517"/>
                      <a:pt x="96" y="582"/>
                      <a:pt x="83" y="655"/>
                    </a:cubicBezTo>
                    <a:cubicBezTo>
                      <a:pt x="68" y="730"/>
                      <a:pt x="58" y="799"/>
                      <a:pt x="50" y="874"/>
                    </a:cubicBezTo>
                    <a:cubicBezTo>
                      <a:pt x="30" y="1019"/>
                      <a:pt x="17" y="1178"/>
                      <a:pt x="8" y="1324"/>
                    </a:cubicBezTo>
                    <a:cubicBezTo>
                      <a:pt x="4" y="1398"/>
                      <a:pt x="1" y="1479"/>
                      <a:pt x="1" y="1554"/>
                    </a:cubicBezTo>
                    <a:cubicBezTo>
                      <a:pt x="1" y="1630"/>
                      <a:pt x="2" y="1719"/>
                      <a:pt x="8" y="1797"/>
                    </a:cubicBezTo>
                    <a:cubicBezTo>
                      <a:pt x="9" y="1834"/>
                      <a:pt x="15" y="1877"/>
                      <a:pt x="21" y="1917"/>
                    </a:cubicBezTo>
                    <a:cubicBezTo>
                      <a:pt x="25" y="1956"/>
                      <a:pt x="35" y="2002"/>
                      <a:pt x="45" y="2041"/>
                    </a:cubicBezTo>
                    <a:cubicBezTo>
                      <a:pt x="57" y="2083"/>
                      <a:pt x="73" y="2127"/>
                      <a:pt x="93" y="2165"/>
                    </a:cubicBezTo>
                    <a:cubicBezTo>
                      <a:pt x="103" y="2183"/>
                      <a:pt x="116" y="2203"/>
                      <a:pt x="129" y="2219"/>
                    </a:cubicBezTo>
                    <a:cubicBezTo>
                      <a:pt x="140" y="2235"/>
                      <a:pt x="158" y="2251"/>
                      <a:pt x="175" y="2264"/>
                    </a:cubicBezTo>
                    <a:cubicBezTo>
                      <a:pt x="191" y="2275"/>
                      <a:pt x="211" y="2285"/>
                      <a:pt x="231" y="2291"/>
                    </a:cubicBezTo>
                    <a:cubicBezTo>
                      <a:pt x="248" y="2294"/>
                      <a:pt x="265" y="2297"/>
                      <a:pt x="284" y="2297"/>
                    </a:cubicBezTo>
                    <a:cubicBezTo>
                      <a:pt x="303" y="2297"/>
                      <a:pt x="317" y="2293"/>
                      <a:pt x="334" y="2287"/>
                    </a:cubicBezTo>
                    <a:cubicBezTo>
                      <a:pt x="363" y="2278"/>
                      <a:pt x="388" y="2264"/>
                      <a:pt x="412" y="2247"/>
                    </a:cubicBezTo>
                    <a:cubicBezTo>
                      <a:pt x="438" y="2226"/>
                      <a:pt x="461" y="2203"/>
                      <a:pt x="481" y="2178"/>
                    </a:cubicBezTo>
                    <a:cubicBezTo>
                      <a:pt x="503" y="2150"/>
                      <a:pt x="521" y="2119"/>
                      <a:pt x="539" y="2088"/>
                    </a:cubicBezTo>
                    <a:cubicBezTo>
                      <a:pt x="554" y="2055"/>
                      <a:pt x="570" y="2019"/>
                      <a:pt x="583" y="1983"/>
                    </a:cubicBezTo>
                    <a:cubicBezTo>
                      <a:pt x="592" y="1959"/>
                      <a:pt x="599" y="1933"/>
                      <a:pt x="606" y="1909"/>
                    </a:cubicBezTo>
                    <a:cubicBezTo>
                      <a:pt x="628" y="1833"/>
                      <a:pt x="639" y="1762"/>
                      <a:pt x="648" y="1687"/>
                    </a:cubicBezTo>
                    <a:cubicBezTo>
                      <a:pt x="656" y="1608"/>
                      <a:pt x="661" y="1541"/>
                      <a:pt x="662" y="1466"/>
                    </a:cubicBezTo>
                    <a:cubicBezTo>
                      <a:pt x="664" y="1388"/>
                      <a:pt x="662" y="1324"/>
                      <a:pt x="662" y="1256"/>
                    </a:cubicBezTo>
                    <a:cubicBezTo>
                      <a:pt x="661" y="1184"/>
                      <a:pt x="656" y="1118"/>
                      <a:pt x="651" y="1048"/>
                    </a:cubicBezTo>
                    <a:cubicBezTo>
                      <a:pt x="641" y="907"/>
                      <a:pt x="625" y="763"/>
                      <a:pt x="603" y="629"/>
                    </a:cubicBezTo>
                    <a:cubicBezTo>
                      <a:pt x="592" y="560"/>
                      <a:pt x="577" y="487"/>
                      <a:pt x="563" y="422"/>
                    </a:cubicBezTo>
                    <a:cubicBezTo>
                      <a:pt x="547" y="357"/>
                      <a:pt x="526" y="280"/>
                      <a:pt x="504" y="221"/>
                    </a:cubicBezTo>
                    <a:cubicBezTo>
                      <a:pt x="493" y="192"/>
                      <a:pt x="481" y="158"/>
                      <a:pt x="467" y="130"/>
                    </a:cubicBezTo>
                    <a:cubicBezTo>
                      <a:pt x="452" y="106"/>
                      <a:pt x="434" y="76"/>
                      <a:pt x="418" y="54"/>
                    </a:cubicBezTo>
                    <a:cubicBezTo>
                      <a:pt x="409" y="43"/>
                      <a:pt x="399" y="33"/>
                      <a:pt x="390" y="25"/>
                    </a:cubicBezTo>
                    <a:cubicBezTo>
                      <a:pt x="383" y="18"/>
                      <a:pt x="373" y="11"/>
                      <a:pt x="363" y="7"/>
                    </a:cubicBezTo>
                    <a:cubicBezTo>
                      <a:pt x="359" y="5"/>
                      <a:pt x="353" y="1"/>
                      <a:pt x="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"/>
              <p:cNvSpPr/>
              <p:nvPr/>
            </p:nvSpPr>
            <p:spPr>
              <a:xfrm>
                <a:off x="945986" y="2445771"/>
                <a:ext cx="14626" cy="71601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96" extrusionOk="0">
                    <a:moveTo>
                      <a:pt x="434" y="1"/>
                    </a:moveTo>
                    <a:cubicBezTo>
                      <a:pt x="433" y="4"/>
                      <a:pt x="433" y="4"/>
                      <a:pt x="431" y="4"/>
                    </a:cubicBezTo>
                    <a:cubicBezTo>
                      <a:pt x="430" y="5"/>
                      <a:pt x="427" y="5"/>
                      <a:pt x="426" y="7"/>
                    </a:cubicBezTo>
                    <a:cubicBezTo>
                      <a:pt x="418" y="12"/>
                      <a:pt x="416" y="15"/>
                      <a:pt x="408" y="23"/>
                    </a:cubicBezTo>
                    <a:cubicBezTo>
                      <a:pt x="403" y="30"/>
                      <a:pt x="397" y="35"/>
                      <a:pt x="391" y="43"/>
                    </a:cubicBezTo>
                    <a:cubicBezTo>
                      <a:pt x="381" y="57"/>
                      <a:pt x="372" y="70"/>
                      <a:pt x="362" y="86"/>
                    </a:cubicBezTo>
                    <a:cubicBezTo>
                      <a:pt x="354" y="102"/>
                      <a:pt x="347" y="116"/>
                      <a:pt x="338" y="135"/>
                    </a:cubicBezTo>
                    <a:cubicBezTo>
                      <a:pt x="322" y="168"/>
                      <a:pt x="309" y="196"/>
                      <a:pt x="296" y="232"/>
                    </a:cubicBezTo>
                    <a:cubicBezTo>
                      <a:pt x="283" y="268"/>
                      <a:pt x="273" y="301"/>
                      <a:pt x="262" y="337"/>
                    </a:cubicBezTo>
                    <a:cubicBezTo>
                      <a:pt x="252" y="373"/>
                      <a:pt x="243" y="408"/>
                      <a:pt x="233" y="444"/>
                    </a:cubicBezTo>
                    <a:cubicBezTo>
                      <a:pt x="216" y="517"/>
                      <a:pt x="201" y="582"/>
                      <a:pt x="188" y="655"/>
                    </a:cubicBezTo>
                    <a:cubicBezTo>
                      <a:pt x="174" y="730"/>
                      <a:pt x="164" y="799"/>
                      <a:pt x="154" y="874"/>
                    </a:cubicBezTo>
                    <a:cubicBezTo>
                      <a:pt x="135" y="1019"/>
                      <a:pt x="122" y="1178"/>
                      <a:pt x="114" y="1324"/>
                    </a:cubicBezTo>
                    <a:cubicBezTo>
                      <a:pt x="109" y="1398"/>
                      <a:pt x="106" y="1479"/>
                      <a:pt x="106" y="1554"/>
                    </a:cubicBezTo>
                    <a:cubicBezTo>
                      <a:pt x="106" y="1630"/>
                      <a:pt x="108" y="1719"/>
                      <a:pt x="114" y="1797"/>
                    </a:cubicBezTo>
                    <a:cubicBezTo>
                      <a:pt x="115" y="1834"/>
                      <a:pt x="121" y="1877"/>
                      <a:pt x="125" y="1917"/>
                    </a:cubicBezTo>
                    <a:cubicBezTo>
                      <a:pt x="131" y="1956"/>
                      <a:pt x="139" y="2002"/>
                      <a:pt x="151" y="2041"/>
                    </a:cubicBezTo>
                    <a:cubicBezTo>
                      <a:pt x="161" y="2083"/>
                      <a:pt x="178" y="2127"/>
                      <a:pt x="197" y="2165"/>
                    </a:cubicBezTo>
                    <a:cubicBezTo>
                      <a:pt x="208" y="2183"/>
                      <a:pt x="221" y="2203"/>
                      <a:pt x="233" y="2219"/>
                    </a:cubicBezTo>
                    <a:cubicBezTo>
                      <a:pt x="246" y="2235"/>
                      <a:pt x="262" y="2251"/>
                      <a:pt x="280" y="2264"/>
                    </a:cubicBezTo>
                    <a:cubicBezTo>
                      <a:pt x="296" y="2275"/>
                      <a:pt x="316" y="2285"/>
                      <a:pt x="336" y="2291"/>
                    </a:cubicBezTo>
                    <a:cubicBezTo>
                      <a:pt x="354" y="2294"/>
                      <a:pt x="370" y="2295"/>
                      <a:pt x="390" y="2295"/>
                    </a:cubicBezTo>
                    <a:cubicBezTo>
                      <a:pt x="408" y="2295"/>
                      <a:pt x="423" y="2293"/>
                      <a:pt x="440" y="2287"/>
                    </a:cubicBezTo>
                    <a:cubicBezTo>
                      <a:pt x="0" y="1615"/>
                      <a:pt x="466" y="12"/>
                      <a:pt x="469" y="7"/>
                    </a:cubicBezTo>
                    <a:lnTo>
                      <a:pt x="469" y="7"/>
                    </a:lnTo>
                    <a:cubicBezTo>
                      <a:pt x="469" y="7"/>
                      <a:pt x="469" y="7"/>
                      <a:pt x="469" y="7"/>
                    </a:cubicBezTo>
                    <a:cubicBezTo>
                      <a:pt x="469" y="7"/>
                      <a:pt x="469" y="7"/>
                      <a:pt x="469" y="7"/>
                    </a:cubicBezTo>
                    <a:cubicBezTo>
                      <a:pt x="469" y="7"/>
                      <a:pt x="469" y="7"/>
                      <a:pt x="469" y="7"/>
                    </a:cubicBezTo>
                    <a:lnTo>
                      <a:pt x="469" y="7"/>
                    </a:lnTo>
                    <a:cubicBezTo>
                      <a:pt x="463" y="5"/>
                      <a:pt x="459" y="1"/>
                      <a:pt x="45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"/>
              <p:cNvSpPr/>
              <p:nvPr/>
            </p:nvSpPr>
            <p:spPr>
              <a:xfrm>
                <a:off x="1604569" y="2788519"/>
                <a:ext cx="38576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219" extrusionOk="0">
                    <a:moveTo>
                      <a:pt x="619" y="1"/>
                    </a:moveTo>
                    <a:cubicBezTo>
                      <a:pt x="604" y="7"/>
                      <a:pt x="597" y="11"/>
                      <a:pt x="583" y="18"/>
                    </a:cubicBezTo>
                    <a:cubicBezTo>
                      <a:pt x="567" y="27"/>
                      <a:pt x="552" y="35"/>
                      <a:pt x="535" y="47"/>
                    </a:cubicBezTo>
                    <a:cubicBezTo>
                      <a:pt x="519" y="57"/>
                      <a:pt x="505" y="68"/>
                      <a:pt x="491" y="80"/>
                    </a:cubicBezTo>
                    <a:cubicBezTo>
                      <a:pt x="460" y="106"/>
                      <a:pt x="437" y="129"/>
                      <a:pt x="411" y="158"/>
                    </a:cubicBezTo>
                    <a:cubicBezTo>
                      <a:pt x="387" y="188"/>
                      <a:pt x="367" y="215"/>
                      <a:pt x="345" y="245"/>
                    </a:cubicBezTo>
                    <a:cubicBezTo>
                      <a:pt x="302" y="309"/>
                      <a:pt x="272" y="365"/>
                      <a:pt x="239" y="431"/>
                    </a:cubicBezTo>
                    <a:cubicBezTo>
                      <a:pt x="207" y="497"/>
                      <a:pt x="181" y="559"/>
                      <a:pt x="158" y="626"/>
                    </a:cubicBezTo>
                    <a:cubicBezTo>
                      <a:pt x="135" y="695"/>
                      <a:pt x="115" y="761"/>
                      <a:pt x="97" y="830"/>
                    </a:cubicBezTo>
                    <a:cubicBezTo>
                      <a:pt x="61" y="968"/>
                      <a:pt x="35" y="1119"/>
                      <a:pt x="18" y="1259"/>
                    </a:cubicBezTo>
                    <a:cubicBezTo>
                      <a:pt x="10" y="1329"/>
                      <a:pt x="3" y="1408"/>
                      <a:pt x="2" y="1479"/>
                    </a:cubicBezTo>
                    <a:cubicBezTo>
                      <a:pt x="0" y="1549"/>
                      <a:pt x="0" y="1633"/>
                      <a:pt x="9" y="1703"/>
                    </a:cubicBezTo>
                    <a:cubicBezTo>
                      <a:pt x="13" y="1739"/>
                      <a:pt x="18" y="1779"/>
                      <a:pt x="28" y="1812"/>
                    </a:cubicBezTo>
                    <a:cubicBezTo>
                      <a:pt x="36" y="1848"/>
                      <a:pt x="46" y="1887"/>
                      <a:pt x="61" y="1920"/>
                    </a:cubicBezTo>
                    <a:cubicBezTo>
                      <a:pt x="74" y="1955"/>
                      <a:pt x="94" y="1991"/>
                      <a:pt x="115" y="2021"/>
                    </a:cubicBezTo>
                    <a:cubicBezTo>
                      <a:pt x="137" y="2054"/>
                      <a:pt x="161" y="2081"/>
                      <a:pt x="193" y="2106"/>
                    </a:cubicBezTo>
                    <a:cubicBezTo>
                      <a:pt x="223" y="2131"/>
                      <a:pt x="252" y="2150"/>
                      <a:pt x="289" y="2167"/>
                    </a:cubicBezTo>
                    <a:cubicBezTo>
                      <a:pt x="325" y="2183"/>
                      <a:pt x="360" y="2193"/>
                      <a:pt x="399" y="2203"/>
                    </a:cubicBezTo>
                    <a:cubicBezTo>
                      <a:pt x="437" y="2212"/>
                      <a:pt x="478" y="2215"/>
                      <a:pt x="518" y="2218"/>
                    </a:cubicBezTo>
                    <a:cubicBezTo>
                      <a:pt x="523" y="2218"/>
                      <a:pt x="528" y="2218"/>
                      <a:pt x="534" y="2218"/>
                    </a:cubicBezTo>
                    <a:cubicBezTo>
                      <a:pt x="568" y="2218"/>
                      <a:pt x="609" y="2214"/>
                      <a:pt x="642" y="2212"/>
                    </a:cubicBezTo>
                    <a:cubicBezTo>
                      <a:pt x="646" y="2211"/>
                      <a:pt x="647" y="2211"/>
                      <a:pt x="650" y="2211"/>
                    </a:cubicBezTo>
                    <a:cubicBezTo>
                      <a:pt x="690" y="2205"/>
                      <a:pt x="721" y="2199"/>
                      <a:pt x="758" y="2189"/>
                    </a:cubicBezTo>
                    <a:cubicBezTo>
                      <a:pt x="794" y="2179"/>
                      <a:pt x="836" y="2165"/>
                      <a:pt x="870" y="2149"/>
                    </a:cubicBezTo>
                    <a:cubicBezTo>
                      <a:pt x="909" y="2131"/>
                      <a:pt x="941" y="2113"/>
                      <a:pt x="976" y="2088"/>
                    </a:cubicBezTo>
                    <a:cubicBezTo>
                      <a:pt x="1010" y="2062"/>
                      <a:pt x="1038" y="2038"/>
                      <a:pt x="1066" y="2005"/>
                    </a:cubicBezTo>
                    <a:cubicBezTo>
                      <a:pt x="1093" y="1975"/>
                      <a:pt x="1116" y="1940"/>
                      <a:pt x="1136" y="1906"/>
                    </a:cubicBezTo>
                    <a:cubicBezTo>
                      <a:pt x="1156" y="1870"/>
                      <a:pt x="1172" y="1832"/>
                      <a:pt x="1185" y="1796"/>
                    </a:cubicBezTo>
                    <a:cubicBezTo>
                      <a:pt x="1195" y="1761"/>
                      <a:pt x="1207" y="1722"/>
                      <a:pt x="1214" y="1686"/>
                    </a:cubicBezTo>
                    <a:cubicBezTo>
                      <a:pt x="1221" y="1650"/>
                      <a:pt x="1225" y="1610"/>
                      <a:pt x="1230" y="1574"/>
                    </a:cubicBezTo>
                    <a:cubicBezTo>
                      <a:pt x="1235" y="1502"/>
                      <a:pt x="1237" y="1420"/>
                      <a:pt x="1235" y="1344"/>
                    </a:cubicBezTo>
                    <a:cubicBezTo>
                      <a:pt x="1232" y="1276"/>
                      <a:pt x="1225" y="1198"/>
                      <a:pt x="1217" y="1129"/>
                    </a:cubicBezTo>
                    <a:cubicBezTo>
                      <a:pt x="1199" y="993"/>
                      <a:pt x="1172" y="848"/>
                      <a:pt x="1135" y="717"/>
                    </a:cubicBezTo>
                    <a:cubicBezTo>
                      <a:pt x="1116" y="651"/>
                      <a:pt x="1096" y="589"/>
                      <a:pt x="1071" y="524"/>
                    </a:cubicBezTo>
                    <a:cubicBezTo>
                      <a:pt x="1045" y="459"/>
                      <a:pt x="1021" y="403"/>
                      <a:pt x="988" y="343"/>
                    </a:cubicBezTo>
                    <a:cubicBezTo>
                      <a:pt x="955" y="284"/>
                      <a:pt x="923" y="234"/>
                      <a:pt x="879" y="179"/>
                    </a:cubicBezTo>
                    <a:cubicBezTo>
                      <a:pt x="856" y="152"/>
                      <a:pt x="836" y="129"/>
                      <a:pt x="808" y="106"/>
                    </a:cubicBezTo>
                    <a:cubicBezTo>
                      <a:pt x="784" y="83"/>
                      <a:pt x="758" y="63"/>
                      <a:pt x="728" y="44"/>
                    </a:cubicBezTo>
                    <a:cubicBezTo>
                      <a:pt x="713" y="35"/>
                      <a:pt x="699" y="28"/>
                      <a:pt x="683" y="21"/>
                    </a:cubicBezTo>
                    <a:cubicBezTo>
                      <a:pt x="665" y="14"/>
                      <a:pt x="653" y="11"/>
                      <a:pt x="636" y="5"/>
                    </a:cubicBezTo>
                    <a:cubicBezTo>
                      <a:pt x="629" y="4"/>
                      <a:pt x="624" y="4"/>
                      <a:pt x="6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"/>
              <p:cNvSpPr/>
              <p:nvPr/>
            </p:nvSpPr>
            <p:spPr>
              <a:xfrm>
                <a:off x="1604569" y="2788487"/>
                <a:ext cx="20021" cy="69137"/>
              </a:xfrm>
              <a:custGeom>
                <a:avLst/>
                <a:gdLst/>
                <a:ahLst/>
                <a:cxnLst/>
                <a:rect l="l" t="t" r="r" b="b"/>
                <a:pathLst>
                  <a:path w="642" h="2217" extrusionOk="0">
                    <a:moveTo>
                      <a:pt x="619" y="0"/>
                    </a:moveTo>
                    <a:cubicBezTo>
                      <a:pt x="604" y="6"/>
                      <a:pt x="597" y="9"/>
                      <a:pt x="583" y="16"/>
                    </a:cubicBezTo>
                    <a:cubicBezTo>
                      <a:pt x="565" y="26"/>
                      <a:pt x="552" y="35"/>
                      <a:pt x="535" y="45"/>
                    </a:cubicBezTo>
                    <a:cubicBezTo>
                      <a:pt x="519" y="56"/>
                      <a:pt x="505" y="67"/>
                      <a:pt x="491" y="79"/>
                    </a:cubicBezTo>
                    <a:cubicBezTo>
                      <a:pt x="460" y="105"/>
                      <a:pt x="436" y="128"/>
                      <a:pt x="411" y="157"/>
                    </a:cubicBezTo>
                    <a:cubicBezTo>
                      <a:pt x="387" y="187"/>
                      <a:pt x="367" y="215"/>
                      <a:pt x="345" y="245"/>
                    </a:cubicBezTo>
                    <a:cubicBezTo>
                      <a:pt x="302" y="308"/>
                      <a:pt x="272" y="364"/>
                      <a:pt x="239" y="430"/>
                    </a:cubicBezTo>
                    <a:cubicBezTo>
                      <a:pt x="206" y="496"/>
                      <a:pt x="181" y="558"/>
                      <a:pt x="158" y="626"/>
                    </a:cubicBezTo>
                    <a:cubicBezTo>
                      <a:pt x="134" y="695"/>
                      <a:pt x="115" y="761"/>
                      <a:pt x="97" y="829"/>
                    </a:cubicBezTo>
                    <a:cubicBezTo>
                      <a:pt x="61" y="968"/>
                      <a:pt x="33" y="1119"/>
                      <a:pt x="18" y="1258"/>
                    </a:cubicBezTo>
                    <a:cubicBezTo>
                      <a:pt x="10" y="1329"/>
                      <a:pt x="3" y="1408"/>
                      <a:pt x="2" y="1478"/>
                    </a:cubicBezTo>
                    <a:cubicBezTo>
                      <a:pt x="0" y="1547"/>
                      <a:pt x="0" y="1632"/>
                      <a:pt x="9" y="1703"/>
                    </a:cubicBezTo>
                    <a:cubicBezTo>
                      <a:pt x="12" y="1739"/>
                      <a:pt x="18" y="1777"/>
                      <a:pt x="26" y="1812"/>
                    </a:cubicBezTo>
                    <a:cubicBezTo>
                      <a:pt x="36" y="1848"/>
                      <a:pt x="46" y="1885"/>
                      <a:pt x="61" y="1920"/>
                    </a:cubicBezTo>
                    <a:cubicBezTo>
                      <a:pt x="74" y="1954"/>
                      <a:pt x="94" y="1990"/>
                      <a:pt x="115" y="2020"/>
                    </a:cubicBezTo>
                    <a:cubicBezTo>
                      <a:pt x="137" y="2053"/>
                      <a:pt x="161" y="2079"/>
                      <a:pt x="193" y="2105"/>
                    </a:cubicBezTo>
                    <a:cubicBezTo>
                      <a:pt x="223" y="2130"/>
                      <a:pt x="252" y="2150"/>
                      <a:pt x="289" y="2166"/>
                    </a:cubicBezTo>
                    <a:cubicBezTo>
                      <a:pt x="325" y="2183"/>
                      <a:pt x="360" y="2193"/>
                      <a:pt x="399" y="2201"/>
                    </a:cubicBezTo>
                    <a:cubicBezTo>
                      <a:pt x="436" y="2212"/>
                      <a:pt x="478" y="2214"/>
                      <a:pt x="518" y="2216"/>
                    </a:cubicBezTo>
                    <a:cubicBezTo>
                      <a:pt x="527" y="2217"/>
                      <a:pt x="536" y="2217"/>
                      <a:pt x="546" y="2217"/>
                    </a:cubicBezTo>
                    <a:cubicBezTo>
                      <a:pt x="577" y="2217"/>
                      <a:pt x="613" y="2214"/>
                      <a:pt x="642" y="2212"/>
                    </a:cubicBezTo>
                    <a:cubicBezTo>
                      <a:pt x="354" y="2144"/>
                      <a:pt x="295" y="1979"/>
                      <a:pt x="296" y="1974"/>
                    </a:cubicBezTo>
                    <a:cubicBezTo>
                      <a:pt x="22" y="840"/>
                      <a:pt x="636" y="5"/>
                      <a:pt x="636" y="5"/>
                    </a:cubicBezTo>
                    <a:cubicBezTo>
                      <a:pt x="629" y="2"/>
                      <a:pt x="624" y="2"/>
                      <a:pt x="619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"/>
              <p:cNvSpPr/>
              <p:nvPr/>
            </p:nvSpPr>
            <p:spPr>
              <a:xfrm>
                <a:off x="1515288" y="2697897"/>
                <a:ext cx="54792" cy="28815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924" extrusionOk="0">
                    <a:moveTo>
                      <a:pt x="878" y="1"/>
                    </a:moveTo>
                    <a:cubicBezTo>
                      <a:pt x="674" y="1"/>
                      <a:pt x="470" y="46"/>
                      <a:pt x="313" y="136"/>
                    </a:cubicBezTo>
                    <a:cubicBezTo>
                      <a:pt x="1" y="316"/>
                      <a:pt x="1" y="609"/>
                      <a:pt x="313" y="789"/>
                    </a:cubicBezTo>
                    <a:cubicBezTo>
                      <a:pt x="468" y="879"/>
                      <a:pt x="673" y="924"/>
                      <a:pt x="877" y="924"/>
                    </a:cubicBezTo>
                    <a:cubicBezTo>
                      <a:pt x="1082" y="924"/>
                      <a:pt x="1287" y="879"/>
                      <a:pt x="1443" y="789"/>
                    </a:cubicBezTo>
                    <a:cubicBezTo>
                      <a:pt x="1756" y="609"/>
                      <a:pt x="1756" y="316"/>
                      <a:pt x="1443" y="136"/>
                    </a:cubicBezTo>
                    <a:cubicBezTo>
                      <a:pt x="1287" y="46"/>
                      <a:pt x="1083" y="1"/>
                      <a:pt x="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"/>
              <p:cNvSpPr/>
              <p:nvPr/>
            </p:nvSpPr>
            <p:spPr>
              <a:xfrm>
                <a:off x="1517814" y="2712086"/>
                <a:ext cx="49896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1600" h="707" extrusionOk="0">
                    <a:moveTo>
                      <a:pt x="1598" y="1"/>
                    </a:moveTo>
                    <a:lnTo>
                      <a:pt x="1598" y="1"/>
                    </a:lnTo>
                    <a:cubicBezTo>
                      <a:pt x="1598" y="14"/>
                      <a:pt x="1597" y="27"/>
                      <a:pt x="1598" y="41"/>
                    </a:cubicBezTo>
                    <a:lnTo>
                      <a:pt x="1598" y="41"/>
                    </a:lnTo>
                    <a:lnTo>
                      <a:pt x="1598" y="1"/>
                    </a:lnTo>
                    <a:close/>
                    <a:moveTo>
                      <a:pt x="1598" y="41"/>
                    </a:moveTo>
                    <a:lnTo>
                      <a:pt x="1598" y="64"/>
                    </a:lnTo>
                    <a:lnTo>
                      <a:pt x="1598" y="64"/>
                    </a:lnTo>
                    <a:cubicBezTo>
                      <a:pt x="1598" y="61"/>
                      <a:pt x="1599" y="59"/>
                      <a:pt x="1599" y="57"/>
                    </a:cubicBezTo>
                    <a:cubicBezTo>
                      <a:pt x="1598" y="51"/>
                      <a:pt x="1598" y="46"/>
                      <a:pt x="1598" y="41"/>
                    </a:cubicBezTo>
                    <a:close/>
                    <a:moveTo>
                      <a:pt x="0" y="12"/>
                    </a:moveTo>
                    <a:lnTo>
                      <a:pt x="0" y="245"/>
                    </a:lnTo>
                    <a:cubicBezTo>
                      <a:pt x="0" y="277"/>
                      <a:pt x="3" y="307"/>
                      <a:pt x="15" y="336"/>
                    </a:cubicBezTo>
                    <a:cubicBezTo>
                      <a:pt x="18" y="344"/>
                      <a:pt x="21" y="351"/>
                      <a:pt x="23" y="359"/>
                    </a:cubicBezTo>
                    <a:cubicBezTo>
                      <a:pt x="32" y="379"/>
                      <a:pt x="45" y="400"/>
                      <a:pt x="59" y="422"/>
                    </a:cubicBezTo>
                    <a:cubicBezTo>
                      <a:pt x="80" y="451"/>
                      <a:pt x="104" y="478"/>
                      <a:pt x="133" y="502"/>
                    </a:cubicBezTo>
                    <a:cubicBezTo>
                      <a:pt x="161" y="528"/>
                      <a:pt x="195" y="551"/>
                      <a:pt x="232" y="573"/>
                    </a:cubicBezTo>
                    <a:cubicBezTo>
                      <a:pt x="261" y="589"/>
                      <a:pt x="289" y="602"/>
                      <a:pt x="322" y="616"/>
                    </a:cubicBezTo>
                    <a:cubicBezTo>
                      <a:pt x="333" y="620"/>
                      <a:pt x="344" y="625"/>
                      <a:pt x="354" y="630"/>
                    </a:cubicBezTo>
                    <a:cubicBezTo>
                      <a:pt x="397" y="646"/>
                      <a:pt x="445" y="661"/>
                      <a:pt x="492" y="673"/>
                    </a:cubicBezTo>
                    <a:cubicBezTo>
                      <a:pt x="541" y="684"/>
                      <a:pt x="590" y="692"/>
                      <a:pt x="642" y="698"/>
                    </a:cubicBezTo>
                    <a:cubicBezTo>
                      <a:pt x="692" y="704"/>
                      <a:pt x="747" y="707"/>
                      <a:pt x="798" y="707"/>
                    </a:cubicBezTo>
                    <a:cubicBezTo>
                      <a:pt x="852" y="707"/>
                      <a:pt x="902" y="704"/>
                      <a:pt x="954" y="698"/>
                    </a:cubicBezTo>
                    <a:cubicBezTo>
                      <a:pt x="1007" y="692"/>
                      <a:pt x="1057" y="684"/>
                      <a:pt x="1106" y="673"/>
                    </a:cubicBezTo>
                    <a:cubicBezTo>
                      <a:pt x="1153" y="662"/>
                      <a:pt x="1201" y="646"/>
                      <a:pt x="1244" y="630"/>
                    </a:cubicBezTo>
                    <a:cubicBezTo>
                      <a:pt x="1284" y="615"/>
                      <a:pt x="1326" y="594"/>
                      <a:pt x="1363" y="573"/>
                    </a:cubicBezTo>
                    <a:cubicBezTo>
                      <a:pt x="1399" y="551"/>
                      <a:pt x="1434" y="525"/>
                      <a:pt x="1463" y="502"/>
                    </a:cubicBezTo>
                    <a:cubicBezTo>
                      <a:pt x="1491" y="475"/>
                      <a:pt x="1517" y="449"/>
                      <a:pt x="1536" y="422"/>
                    </a:cubicBezTo>
                    <a:cubicBezTo>
                      <a:pt x="1549" y="403"/>
                      <a:pt x="1560" y="386"/>
                      <a:pt x="1569" y="367"/>
                    </a:cubicBezTo>
                    <a:cubicBezTo>
                      <a:pt x="1570" y="364"/>
                      <a:pt x="1573" y="363"/>
                      <a:pt x="1575" y="359"/>
                    </a:cubicBezTo>
                    <a:cubicBezTo>
                      <a:pt x="1578" y="351"/>
                      <a:pt x="1580" y="344"/>
                      <a:pt x="1583" y="336"/>
                    </a:cubicBezTo>
                    <a:cubicBezTo>
                      <a:pt x="1592" y="307"/>
                      <a:pt x="1598" y="277"/>
                      <a:pt x="1598" y="245"/>
                    </a:cubicBezTo>
                    <a:lnTo>
                      <a:pt x="1598" y="64"/>
                    </a:lnTo>
                    <a:lnTo>
                      <a:pt x="1598" y="64"/>
                    </a:lnTo>
                    <a:cubicBezTo>
                      <a:pt x="1595" y="75"/>
                      <a:pt x="1593" y="86"/>
                      <a:pt x="1589" y="98"/>
                    </a:cubicBezTo>
                    <a:cubicBezTo>
                      <a:pt x="1586" y="100"/>
                      <a:pt x="1586" y="101"/>
                      <a:pt x="1585" y="106"/>
                    </a:cubicBezTo>
                    <a:cubicBezTo>
                      <a:pt x="1579" y="116"/>
                      <a:pt x="1576" y="124"/>
                      <a:pt x="1570" y="134"/>
                    </a:cubicBezTo>
                    <a:cubicBezTo>
                      <a:pt x="1563" y="152"/>
                      <a:pt x="1555" y="166"/>
                      <a:pt x="1543" y="180"/>
                    </a:cubicBezTo>
                    <a:cubicBezTo>
                      <a:pt x="1534" y="193"/>
                      <a:pt x="1527" y="206"/>
                      <a:pt x="1517" y="216"/>
                    </a:cubicBezTo>
                    <a:cubicBezTo>
                      <a:pt x="1503" y="235"/>
                      <a:pt x="1484" y="252"/>
                      <a:pt x="1464" y="268"/>
                    </a:cubicBezTo>
                    <a:cubicBezTo>
                      <a:pt x="1434" y="292"/>
                      <a:pt x="1404" y="315"/>
                      <a:pt x="1368" y="336"/>
                    </a:cubicBezTo>
                    <a:cubicBezTo>
                      <a:pt x="1348" y="346"/>
                      <a:pt x="1327" y="357"/>
                      <a:pt x="1309" y="366"/>
                    </a:cubicBezTo>
                    <a:cubicBezTo>
                      <a:pt x="1289" y="376"/>
                      <a:pt x="1268" y="386"/>
                      <a:pt x="1245" y="393"/>
                    </a:cubicBezTo>
                    <a:cubicBezTo>
                      <a:pt x="1224" y="402"/>
                      <a:pt x="1202" y="410"/>
                      <a:pt x="1179" y="416"/>
                    </a:cubicBezTo>
                    <a:cubicBezTo>
                      <a:pt x="1155" y="423"/>
                      <a:pt x="1130" y="431"/>
                      <a:pt x="1107" y="436"/>
                    </a:cubicBezTo>
                    <a:cubicBezTo>
                      <a:pt x="1094" y="439"/>
                      <a:pt x="1083" y="441"/>
                      <a:pt x="1071" y="445"/>
                    </a:cubicBezTo>
                    <a:cubicBezTo>
                      <a:pt x="1033" y="452"/>
                      <a:pt x="995" y="458"/>
                      <a:pt x="956" y="462"/>
                    </a:cubicBezTo>
                    <a:cubicBezTo>
                      <a:pt x="903" y="468"/>
                      <a:pt x="852" y="472"/>
                      <a:pt x="800" y="472"/>
                    </a:cubicBezTo>
                    <a:cubicBezTo>
                      <a:pt x="765" y="472"/>
                      <a:pt x="731" y="469"/>
                      <a:pt x="698" y="466"/>
                    </a:cubicBezTo>
                    <a:cubicBezTo>
                      <a:pt x="679" y="466"/>
                      <a:pt x="662" y="462"/>
                      <a:pt x="643" y="461"/>
                    </a:cubicBezTo>
                    <a:cubicBezTo>
                      <a:pt x="636" y="459"/>
                      <a:pt x="629" y="459"/>
                      <a:pt x="622" y="458"/>
                    </a:cubicBezTo>
                    <a:cubicBezTo>
                      <a:pt x="616" y="458"/>
                      <a:pt x="614" y="458"/>
                      <a:pt x="611" y="455"/>
                    </a:cubicBezTo>
                    <a:cubicBezTo>
                      <a:pt x="597" y="455"/>
                      <a:pt x="586" y="454"/>
                      <a:pt x="573" y="451"/>
                    </a:cubicBezTo>
                    <a:cubicBezTo>
                      <a:pt x="529" y="441"/>
                      <a:pt x="492" y="433"/>
                      <a:pt x="492" y="433"/>
                    </a:cubicBezTo>
                    <a:cubicBezTo>
                      <a:pt x="443" y="423"/>
                      <a:pt x="397" y="408"/>
                      <a:pt x="354" y="390"/>
                    </a:cubicBezTo>
                    <a:cubicBezTo>
                      <a:pt x="343" y="386"/>
                      <a:pt x="333" y="385"/>
                      <a:pt x="324" y="379"/>
                    </a:cubicBezTo>
                    <a:cubicBezTo>
                      <a:pt x="294" y="364"/>
                      <a:pt x="265" y="350"/>
                      <a:pt x="239" y="336"/>
                    </a:cubicBezTo>
                    <a:cubicBezTo>
                      <a:pt x="239" y="336"/>
                      <a:pt x="235" y="334"/>
                      <a:pt x="233" y="331"/>
                    </a:cubicBezTo>
                    <a:cubicBezTo>
                      <a:pt x="196" y="310"/>
                      <a:pt x="163" y="285"/>
                      <a:pt x="136" y="262"/>
                    </a:cubicBezTo>
                    <a:cubicBezTo>
                      <a:pt x="104" y="235"/>
                      <a:pt x="81" y="208"/>
                      <a:pt x="61" y="180"/>
                    </a:cubicBezTo>
                    <a:cubicBezTo>
                      <a:pt x="51" y="166"/>
                      <a:pt x="44" y="154"/>
                      <a:pt x="36" y="140"/>
                    </a:cubicBezTo>
                    <a:cubicBezTo>
                      <a:pt x="29" y="126"/>
                      <a:pt x="22" y="108"/>
                      <a:pt x="16" y="93"/>
                    </a:cubicBezTo>
                    <a:cubicBezTo>
                      <a:pt x="11" y="78"/>
                      <a:pt x="9" y="65"/>
                      <a:pt x="6" y="51"/>
                    </a:cubicBezTo>
                    <a:cubicBezTo>
                      <a:pt x="2" y="37"/>
                      <a:pt x="0" y="27"/>
                      <a:pt x="0" y="1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"/>
              <p:cNvSpPr/>
              <p:nvPr/>
            </p:nvSpPr>
            <p:spPr>
              <a:xfrm>
                <a:off x="1517751" y="2712491"/>
                <a:ext cx="10135" cy="18867"/>
              </a:xfrm>
              <a:custGeom>
                <a:avLst/>
                <a:gdLst/>
                <a:ahLst/>
                <a:cxnLst/>
                <a:rect l="l" t="t" r="r" b="b"/>
                <a:pathLst>
                  <a:path w="325" h="605" extrusionOk="0">
                    <a:moveTo>
                      <a:pt x="1" y="1"/>
                    </a:moveTo>
                    <a:lnTo>
                      <a:pt x="1" y="235"/>
                    </a:lnTo>
                    <a:cubicBezTo>
                      <a:pt x="1" y="265"/>
                      <a:pt x="4" y="295"/>
                      <a:pt x="15" y="324"/>
                    </a:cubicBezTo>
                    <a:cubicBezTo>
                      <a:pt x="18" y="333"/>
                      <a:pt x="20" y="340"/>
                      <a:pt x="24" y="347"/>
                    </a:cubicBezTo>
                    <a:cubicBezTo>
                      <a:pt x="33" y="367"/>
                      <a:pt x="46" y="389"/>
                      <a:pt x="60" y="410"/>
                    </a:cubicBezTo>
                    <a:cubicBezTo>
                      <a:pt x="80" y="439"/>
                      <a:pt x="105" y="466"/>
                      <a:pt x="133" y="491"/>
                    </a:cubicBezTo>
                    <a:cubicBezTo>
                      <a:pt x="162" y="517"/>
                      <a:pt x="195" y="540"/>
                      <a:pt x="232" y="561"/>
                    </a:cubicBezTo>
                    <a:cubicBezTo>
                      <a:pt x="261" y="577"/>
                      <a:pt x="290" y="590"/>
                      <a:pt x="322" y="604"/>
                    </a:cubicBezTo>
                    <a:lnTo>
                      <a:pt x="324" y="366"/>
                    </a:lnTo>
                    <a:lnTo>
                      <a:pt x="324" y="361"/>
                    </a:lnTo>
                    <a:cubicBezTo>
                      <a:pt x="293" y="347"/>
                      <a:pt x="264" y="336"/>
                      <a:pt x="240" y="324"/>
                    </a:cubicBezTo>
                    <a:cubicBezTo>
                      <a:pt x="240" y="324"/>
                      <a:pt x="235" y="323"/>
                      <a:pt x="234" y="321"/>
                    </a:cubicBezTo>
                    <a:cubicBezTo>
                      <a:pt x="197" y="300"/>
                      <a:pt x="163" y="274"/>
                      <a:pt x="135" y="251"/>
                    </a:cubicBezTo>
                    <a:cubicBezTo>
                      <a:pt x="105" y="223"/>
                      <a:pt x="82" y="196"/>
                      <a:pt x="61" y="170"/>
                    </a:cubicBezTo>
                    <a:cubicBezTo>
                      <a:pt x="51" y="156"/>
                      <a:pt x="44" y="143"/>
                      <a:pt x="37" y="129"/>
                    </a:cubicBezTo>
                    <a:cubicBezTo>
                      <a:pt x="30" y="114"/>
                      <a:pt x="23" y="98"/>
                      <a:pt x="17" y="81"/>
                    </a:cubicBezTo>
                    <a:cubicBezTo>
                      <a:pt x="11" y="67"/>
                      <a:pt x="10" y="55"/>
                      <a:pt x="5" y="41"/>
                    </a:cubicBezTo>
                    <a:cubicBezTo>
                      <a:pt x="2" y="26"/>
                      <a:pt x="1" y="15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"/>
              <p:cNvSpPr/>
              <p:nvPr/>
            </p:nvSpPr>
            <p:spPr>
              <a:xfrm>
                <a:off x="1531473" y="2714955"/>
                <a:ext cx="35738" cy="11913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382" extrusionOk="0">
                    <a:moveTo>
                      <a:pt x="1145" y="1"/>
                    </a:moveTo>
                    <a:lnTo>
                      <a:pt x="1145" y="1"/>
                    </a:lnTo>
                    <a:cubicBezTo>
                      <a:pt x="1105" y="101"/>
                      <a:pt x="1023" y="175"/>
                      <a:pt x="931" y="226"/>
                    </a:cubicBezTo>
                    <a:cubicBezTo>
                      <a:pt x="839" y="280"/>
                      <a:pt x="740" y="317"/>
                      <a:pt x="635" y="340"/>
                    </a:cubicBezTo>
                    <a:cubicBezTo>
                      <a:pt x="540" y="360"/>
                      <a:pt x="442" y="371"/>
                      <a:pt x="344" y="371"/>
                    </a:cubicBezTo>
                    <a:cubicBezTo>
                      <a:pt x="228" y="371"/>
                      <a:pt x="113" y="356"/>
                      <a:pt x="1" y="326"/>
                    </a:cubicBezTo>
                    <a:lnTo>
                      <a:pt x="1" y="328"/>
                    </a:lnTo>
                    <a:cubicBezTo>
                      <a:pt x="120" y="364"/>
                      <a:pt x="245" y="381"/>
                      <a:pt x="371" y="381"/>
                    </a:cubicBezTo>
                    <a:cubicBezTo>
                      <a:pt x="461" y="381"/>
                      <a:pt x="550" y="372"/>
                      <a:pt x="638" y="354"/>
                    </a:cubicBezTo>
                    <a:cubicBezTo>
                      <a:pt x="744" y="336"/>
                      <a:pt x="848" y="300"/>
                      <a:pt x="940" y="244"/>
                    </a:cubicBezTo>
                    <a:cubicBezTo>
                      <a:pt x="1030" y="186"/>
                      <a:pt x="1117" y="107"/>
                      <a:pt x="1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7" name="Google Shape;837;p3"/>
            <p:cNvGrpSpPr/>
            <p:nvPr/>
          </p:nvGrpSpPr>
          <p:grpSpPr>
            <a:xfrm>
              <a:off x="3125550" y="3343021"/>
              <a:ext cx="1932952" cy="1515223"/>
              <a:chOff x="498054" y="3374629"/>
              <a:chExt cx="1568827" cy="1229789"/>
            </a:xfrm>
          </p:grpSpPr>
          <p:sp>
            <p:nvSpPr>
              <p:cNvPr id="838" name="Google Shape;838;p3"/>
              <p:cNvSpPr/>
              <p:nvPr/>
            </p:nvSpPr>
            <p:spPr>
              <a:xfrm>
                <a:off x="757944" y="3624852"/>
                <a:ext cx="126237" cy="21888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7019" extrusionOk="0">
                    <a:moveTo>
                      <a:pt x="1835" y="0"/>
                    </a:moveTo>
                    <a:cubicBezTo>
                      <a:pt x="1781" y="0"/>
                      <a:pt x="1727" y="3"/>
                      <a:pt x="1674" y="7"/>
                    </a:cubicBezTo>
                    <a:cubicBezTo>
                      <a:pt x="1379" y="30"/>
                      <a:pt x="1089" y="124"/>
                      <a:pt x="808" y="451"/>
                    </a:cubicBezTo>
                    <a:cubicBezTo>
                      <a:pt x="528" y="775"/>
                      <a:pt x="258" y="1330"/>
                      <a:pt x="0" y="2280"/>
                    </a:cubicBezTo>
                    <a:cubicBezTo>
                      <a:pt x="396" y="2763"/>
                      <a:pt x="757" y="3539"/>
                      <a:pt x="1316" y="5443"/>
                    </a:cubicBezTo>
                    <a:cubicBezTo>
                      <a:pt x="1294" y="5457"/>
                      <a:pt x="1274" y="5470"/>
                      <a:pt x="1253" y="5485"/>
                    </a:cubicBezTo>
                    <a:cubicBezTo>
                      <a:pt x="1235" y="5499"/>
                      <a:pt x="1215" y="5515"/>
                      <a:pt x="1194" y="5533"/>
                    </a:cubicBezTo>
                    <a:lnTo>
                      <a:pt x="1138" y="5588"/>
                    </a:lnTo>
                    <a:cubicBezTo>
                      <a:pt x="1116" y="5610"/>
                      <a:pt x="1096" y="5634"/>
                      <a:pt x="1079" y="5656"/>
                    </a:cubicBezTo>
                    <a:cubicBezTo>
                      <a:pt x="880" y="5541"/>
                      <a:pt x="679" y="5427"/>
                      <a:pt x="482" y="5312"/>
                    </a:cubicBezTo>
                    <a:lnTo>
                      <a:pt x="482" y="5312"/>
                    </a:lnTo>
                    <a:cubicBezTo>
                      <a:pt x="564" y="5600"/>
                      <a:pt x="649" y="5883"/>
                      <a:pt x="728" y="6159"/>
                    </a:cubicBezTo>
                    <a:cubicBezTo>
                      <a:pt x="747" y="6167"/>
                      <a:pt x="758" y="6175"/>
                      <a:pt x="777" y="6185"/>
                    </a:cubicBezTo>
                    <a:cubicBezTo>
                      <a:pt x="770" y="6212"/>
                      <a:pt x="767" y="6245"/>
                      <a:pt x="762" y="6271"/>
                    </a:cubicBezTo>
                    <a:cubicBezTo>
                      <a:pt x="807" y="6425"/>
                      <a:pt x="849" y="6573"/>
                      <a:pt x="893" y="6720"/>
                    </a:cubicBezTo>
                    <a:cubicBezTo>
                      <a:pt x="928" y="6737"/>
                      <a:pt x="964" y="6757"/>
                      <a:pt x="998" y="6778"/>
                    </a:cubicBezTo>
                    <a:cubicBezTo>
                      <a:pt x="1064" y="6817"/>
                      <a:pt x="1129" y="6856"/>
                      <a:pt x="1199" y="6894"/>
                    </a:cubicBezTo>
                    <a:cubicBezTo>
                      <a:pt x="1268" y="6937"/>
                      <a:pt x="1338" y="6978"/>
                      <a:pt x="1411" y="7019"/>
                    </a:cubicBezTo>
                    <a:lnTo>
                      <a:pt x="1411" y="7016"/>
                    </a:lnTo>
                    <a:cubicBezTo>
                      <a:pt x="1381" y="6994"/>
                      <a:pt x="1353" y="6973"/>
                      <a:pt x="1329" y="6945"/>
                    </a:cubicBezTo>
                    <a:cubicBezTo>
                      <a:pt x="1276" y="6885"/>
                      <a:pt x="1257" y="6796"/>
                      <a:pt x="1250" y="6714"/>
                    </a:cubicBezTo>
                    <a:cubicBezTo>
                      <a:pt x="1243" y="6602"/>
                      <a:pt x="1260" y="6494"/>
                      <a:pt x="1290" y="6386"/>
                    </a:cubicBezTo>
                    <a:cubicBezTo>
                      <a:pt x="1330" y="6257"/>
                      <a:pt x="1394" y="6130"/>
                      <a:pt x="1468" y="6015"/>
                    </a:cubicBezTo>
                    <a:cubicBezTo>
                      <a:pt x="1547" y="5903"/>
                      <a:pt x="1641" y="5807"/>
                      <a:pt x="1756" y="5723"/>
                    </a:cubicBezTo>
                    <a:cubicBezTo>
                      <a:pt x="1844" y="5665"/>
                      <a:pt x="1941" y="5615"/>
                      <a:pt x="2045" y="5615"/>
                    </a:cubicBezTo>
                    <a:cubicBezTo>
                      <a:pt x="2051" y="5615"/>
                      <a:pt x="2058" y="5615"/>
                      <a:pt x="2065" y="5615"/>
                    </a:cubicBezTo>
                    <a:cubicBezTo>
                      <a:pt x="2110" y="5620"/>
                      <a:pt x="2156" y="5633"/>
                      <a:pt x="2196" y="5657"/>
                    </a:cubicBezTo>
                    <a:lnTo>
                      <a:pt x="2200" y="5654"/>
                    </a:lnTo>
                    <a:cubicBezTo>
                      <a:pt x="2092" y="5592"/>
                      <a:pt x="1984" y="5529"/>
                      <a:pt x="1877" y="5470"/>
                    </a:cubicBezTo>
                    <a:cubicBezTo>
                      <a:pt x="1821" y="5436"/>
                      <a:pt x="1762" y="5403"/>
                      <a:pt x="1710" y="5371"/>
                    </a:cubicBezTo>
                    <a:lnTo>
                      <a:pt x="1695" y="5361"/>
                    </a:lnTo>
                    <a:cubicBezTo>
                      <a:pt x="3954" y="2253"/>
                      <a:pt x="4047" y="1555"/>
                      <a:pt x="3704" y="993"/>
                    </a:cubicBezTo>
                    <a:cubicBezTo>
                      <a:pt x="3659" y="920"/>
                      <a:pt x="3610" y="855"/>
                      <a:pt x="3559" y="789"/>
                    </a:cubicBezTo>
                    <a:cubicBezTo>
                      <a:pt x="3552" y="785"/>
                      <a:pt x="3547" y="778"/>
                      <a:pt x="3544" y="775"/>
                    </a:cubicBezTo>
                    <a:cubicBezTo>
                      <a:pt x="3155" y="324"/>
                      <a:pt x="2489" y="0"/>
                      <a:pt x="18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3"/>
              <p:cNvSpPr/>
              <p:nvPr/>
            </p:nvSpPr>
            <p:spPr>
              <a:xfrm>
                <a:off x="537627" y="3479814"/>
                <a:ext cx="53513" cy="41881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343" extrusionOk="0">
                    <a:moveTo>
                      <a:pt x="1242" y="0"/>
                    </a:moveTo>
                    <a:cubicBezTo>
                      <a:pt x="1057" y="0"/>
                      <a:pt x="950" y="79"/>
                      <a:pt x="950" y="79"/>
                    </a:cubicBezTo>
                    <a:lnTo>
                      <a:pt x="264" y="114"/>
                    </a:lnTo>
                    <a:lnTo>
                      <a:pt x="132" y="232"/>
                    </a:lnTo>
                    <a:cubicBezTo>
                      <a:pt x="1" y="351"/>
                      <a:pt x="132" y="742"/>
                      <a:pt x="132" y="742"/>
                    </a:cubicBezTo>
                    <a:lnTo>
                      <a:pt x="352" y="1343"/>
                    </a:lnTo>
                    <a:lnTo>
                      <a:pt x="1236" y="1252"/>
                    </a:lnTo>
                    <a:cubicBezTo>
                      <a:pt x="1236" y="1252"/>
                      <a:pt x="1716" y="874"/>
                      <a:pt x="1716" y="505"/>
                    </a:cubicBezTo>
                    <a:cubicBezTo>
                      <a:pt x="1716" y="137"/>
                      <a:pt x="1424" y="0"/>
                      <a:pt x="1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3"/>
              <p:cNvSpPr/>
              <p:nvPr/>
            </p:nvSpPr>
            <p:spPr>
              <a:xfrm>
                <a:off x="604112" y="3648584"/>
                <a:ext cx="148409" cy="191757"/>
              </a:xfrm>
              <a:custGeom>
                <a:avLst/>
                <a:gdLst/>
                <a:ahLst/>
                <a:cxnLst/>
                <a:rect l="l" t="t" r="r" b="b"/>
                <a:pathLst>
                  <a:path w="4759" h="6149" extrusionOk="0">
                    <a:moveTo>
                      <a:pt x="3415" y="1"/>
                    </a:moveTo>
                    <a:cubicBezTo>
                      <a:pt x="3353" y="1"/>
                      <a:pt x="3293" y="7"/>
                      <a:pt x="3230" y="15"/>
                    </a:cubicBezTo>
                    <a:cubicBezTo>
                      <a:pt x="3167" y="22"/>
                      <a:pt x="3103" y="35"/>
                      <a:pt x="3039" y="51"/>
                    </a:cubicBezTo>
                    <a:cubicBezTo>
                      <a:pt x="2974" y="67"/>
                      <a:pt x="2912" y="86"/>
                      <a:pt x="2845" y="109"/>
                    </a:cubicBezTo>
                    <a:cubicBezTo>
                      <a:pt x="2778" y="132"/>
                      <a:pt x="2714" y="158"/>
                      <a:pt x="2648" y="188"/>
                    </a:cubicBezTo>
                    <a:cubicBezTo>
                      <a:pt x="2635" y="194"/>
                      <a:pt x="2620" y="201"/>
                      <a:pt x="2607" y="205"/>
                    </a:cubicBezTo>
                    <a:cubicBezTo>
                      <a:pt x="2554" y="231"/>
                      <a:pt x="2502" y="258"/>
                      <a:pt x="2448" y="287"/>
                    </a:cubicBezTo>
                    <a:cubicBezTo>
                      <a:pt x="2426" y="300"/>
                      <a:pt x="2405" y="311"/>
                      <a:pt x="2382" y="324"/>
                    </a:cubicBezTo>
                    <a:cubicBezTo>
                      <a:pt x="2315" y="365"/>
                      <a:pt x="2245" y="408"/>
                      <a:pt x="2179" y="452"/>
                    </a:cubicBezTo>
                    <a:cubicBezTo>
                      <a:pt x="2172" y="457"/>
                      <a:pt x="2162" y="462"/>
                      <a:pt x="2154" y="468"/>
                    </a:cubicBezTo>
                    <a:cubicBezTo>
                      <a:pt x="2096" y="507"/>
                      <a:pt x="2035" y="553"/>
                      <a:pt x="1978" y="598"/>
                    </a:cubicBezTo>
                    <a:cubicBezTo>
                      <a:pt x="1913" y="648"/>
                      <a:pt x="1844" y="704"/>
                      <a:pt x="1779" y="761"/>
                    </a:cubicBezTo>
                    <a:cubicBezTo>
                      <a:pt x="1715" y="819"/>
                      <a:pt x="1648" y="879"/>
                      <a:pt x="1585" y="943"/>
                    </a:cubicBezTo>
                    <a:cubicBezTo>
                      <a:pt x="1520" y="1006"/>
                      <a:pt x="1457" y="1072"/>
                      <a:pt x="1397" y="1138"/>
                    </a:cubicBezTo>
                    <a:cubicBezTo>
                      <a:pt x="1338" y="1207"/>
                      <a:pt x="1276" y="1276"/>
                      <a:pt x="1217" y="1348"/>
                    </a:cubicBezTo>
                    <a:cubicBezTo>
                      <a:pt x="1158" y="1420"/>
                      <a:pt x="1101" y="1496"/>
                      <a:pt x="1045" y="1571"/>
                    </a:cubicBezTo>
                    <a:cubicBezTo>
                      <a:pt x="961" y="1684"/>
                      <a:pt x="881" y="1804"/>
                      <a:pt x="806" y="1923"/>
                    </a:cubicBezTo>
                    <a:cubicBezTo>
                      <a:pt x="730" y="2044"/>
                      <a:pt x="658" y="2169"/>
                      <a:pt x="592" y="2294"/>
                    </a:cubicBezTo>
                    <a:cubicBezTo>
                      <a:pt x="526" y="2420"/>
                      <a:pt x="462" y="2547"/>
                      <a:pt x="406" y="2676"/>
                    </a:cubicBezTo>
                    <a:cubicBezTo>
                      <a:pt x="349" y="2806"/>
                      <a:pt x="298" y="2934"/>
                      <a:pt x="254" y="3065"/>
                    </a:cubicBezTo>
                    <a:cubicBezTo>
                      <a:pt x="224" y="3151"/>
                      <a:pt x="196" y="3237"/>
                      <a:pt x="170" y="3323"/>
                    </a:cubicBezTo>
                    <a:cubicBezTo>
                      <a:pt x="146" y="3410"/>
                      <a:pt x="124" y="3494"/>
                      <a:pt x="104" y="3581"/>
                    </a:cubicBezTo>
                    <a:cubicBezTo>
                      <a:pt x="84" y="3667"/>
                      <a:pt x="68" y="3750"/>
                      <a:pt x="54" y="3834"/>
                    </a:cubicBezTo>
                    <a:cubicBezTo>
                      <a:pt x="40" y="3919"/>
                      <a:pt x="30" y="3999"/>
                      <a:pt x="20" y="4082"/>
                    </a:cubicBezTo>
                    <a:cubicBezTo>
                      <a:pt x="11" y="4164"/>
                      <a:pt x="5" y="4243"/>
                      <a:pt x="2" y="4322"/>
                    </a:cubicBezTo>
                    <a:cubicBezTo>
                      <a:pt x="2" y="4358"/>
                      <a:pt x="1" y="4393"/>
                      <a:pt x="1" y="4427"/>
                    </a:cubicBezTo>
                    <a:lnTo>
                      <a:pt x="1" y="4495"/>
                    </a:lnTo>
                    <a:cubicBezTo>
                      <a:pt x="2" y="4571"/>
                      <a:pt x="5" y="4650"/>
                      <a:pt x="12" y="4722"/>
                    </a:cubicBezTo>
                    <a:cubicBezTo>
                      <a:pt x="20" y="4795"/>
                      <a:pt x="30" y="4869"/>
                      <a:pt x="41" y="4938"/>
                    </a:cubicBezTo>
                    <a:cubicBezTo>
                      <a:pt x="54" y="5005"/>
                      <a:pt x="70" y="5074"/>
                      <a:pt x="89" y="5139"/>
                    </a:cubicBezTo>
                    <a:cubicBezTo>
                      <a:pt x="106" y="5204"/>
                      <a:pt x="127" y="5267"/>
                      <a:pt x="152" y="5326"/>
                    </a:cubicBezTo>
                    <a:cubicBezTo>
                      <a:pt x="175" y="5383"/>
                      <a:pt x="202" y="5442"/>
                      <a:pt x="231" y="5494"/>
                    </a:cubicBezTo>
                    <a:cubicBezTo>
                      <a:pt x="257" y="5549"/>
                      <a:pt x="290" y="5601"/>
                      <a:pt x="324" y="5648"/>
                    </a:cubicBezTo>
                    <a:cubicBezTo>
                      <a:pt x="357" y="5694"/>
                      <a:pt x="396" y="5739"/>
                      <a:pt x="434" y="5780"/>
                    </a:cubicBezTo>
                    <a:cubicBezTo>
                      <a:pt x="491" y="5842"/>
                      <a:pt x="554" y="5897"/>
                      <a:pt x="622" y="5944"/>
                    </a:cubicBezTo>
                    <a:cubicBezTo>
                      <a:pt x="691" y="5990"/>
                      <a:pt x="763" y="6030"/>
                      <a:pt x="839" y="6061"/>
                    </a:cubicBezTo>
                    <a:cubicBezTo>
                      <a:pt x="917" y="6091"/>
                      <a:pt x="997" y="6115"/>
                      <a:pt x="1082" y="6130"/>
                    </a:cubicBezTo>
                    <a:cubicBezTo>
                      <a:pt x="1154" y="6142"/>
                      <a:pt x="1228" y="6149"/>
                      <a:pt x="1305" y="6149"/>
                    </a:cubicBezTo>
                    <a:cubicBezTo>
                      <a:pt x="1318" y="6149"/>
                      <a:pt x="1332" y="6149"/>
                      <a:pt x="1345" y="6148"/>
                    </a:cubicBezTo>
                    <a:cubicBezTo>
                      <a:pt x="1404" y="6147"/>
                      <a:pt x="1464" y="6144"/>
                      <a:pt x="1528" y="6134"/>
                    </a:cubicBezTo>
                    <a:cubicBezTo>
                      <a:pt x="1591" y="6125"/>
                      <a:pt x="1654" y="6115"/>
                      <a:pt x="1719" y="6098"/>
                    </a:cubicBezTo>
                    <a:cubicBezTo>
                      <a:pt x="1784" y="6082"/>
                      <a:pt x="1845" y="6065"/>
                      <a:pt x="1913" y="6040"/>
                    </a:cubicBezTo>
                    <a:cubicBezTo>
                      <a:pt x="1979" y="6017"/>
                      <a:pt x="2044" y="5993"/>
                      <a:pt x="2110" y="5961"/>
                    </a:cubicBezTo>
                    <a:cubicBezTo>
                      <a:pt x="2176" y="5931"/>
                      <a:pt x="2241" y="5900"/>
                      <a:pt x="2310" y="5864"/>
                    </a:cubicBezTo>
                    <a:cubicBezTo>
                      <a:pt x="2354" y="5838"/>
                      <a:pt x="2399" y="5813"/>
                      <a:pt x="2445" y="5786"/>
                    </a:cubicBezTo>
                    <a:cubicBezTo>
                      <a:pt x="2489" y="5759"/>
                      <a:pt x="2534" y="5730"/>
                      <a:pt x="2579" y="5700"/>
                    </a:cubicBezTo>
                    <a:cubicBezTo>
                      <a:pt x="2625" y="5670"/>
                      <a:pt x="2669" y="5637"/>
                      <a:pt x="2714" y="5605"/>
                    </a:cubicBezTo>
                    <a:cubicBezTo>
                      <a:pt x="2780" y="5556"/>
                      <a:pt x="2849" y="5501"/>
                      <a:pt x="2914" y="5447"/>
                    </a:cubicBezTo>
                    <a:cubicBezTo>
                      <a:pt x="2980" y="5392"/>
                      <a:pt x="3046" y="5333"/>
                      <a:pt x="3109" y="5271"/>
                    </a:cubicBezTo>
                    <a:cubicBezTo>
                      <a:pt x="3174" y="5211"/>
                      <a:pt x="3238" y="5146"/>
                      <a:pt x="3300" y="5082"/>
                    </a:cubicBezTo>
                    <a:cubicBezTo>
                      <a:pt x="3362" y="5017"/>
                      <a:pt x="3424" y="4946"/>
                      <a:pt x="3483" y="4876"/>
                    </a:cubicBezTo>
                    <a:cubicBezTo>
                      <a:pt x="3543" y="4807"/>
                      <a:pt x="3602" y="4732"/>
                      <a:pt x="3658" y="4659"/>
                    </a:cubicBezTo>
                    <a:cubicBezTo>
                      <a:pt x="3742" y="4550"/>
                      <a:pt x="3825" y="4430"/>
                      <a:pt x="3903" y="4312"/>
                    </a:cubicBezTo>
                    <a:cubicBezTo>
                      <a:pt x="3979" y="4193"/>
                      <a:pt x="4054" y="4069"/>
                      <a:pt x="4121" y="3946"/>
                    </a:cubicBezTo>
                    <a:cubicBezTo>
                      <a:pt x="4192" y="3822"/>
                      <a:pt x="4255" y="3696"/>
                      <a:pt x="4314" y="3566"/>
                    </a:cubicBezTo>
                    <a:cubicBezTo>
                      <a:pt x="4373" y="3438"/>
                      <a:pt x="4425" y="3312"/>
                      <a:pt x="4473" y="3180"/>
                    </a:cubicBezTo>
                    <a:cubicBezTo>
                      <a:pt x="4506" y="3093"/>
                      <a:pt x="4535" y="3007"/>
                      <a:pt x="4561" y="2921"/>
                    </a:cubicBezTo>
                    <a:cubicBezTo>
                      <a:pt x="4588" y="2835"/>
                      <a:pt x="4611" y="2751"/>
                      <a:pt x="4633" y="2665"/>
                    </a:cubicBezTo>
                    <a:cubicBezTo>
                      <a:pt x="4655" y="2579"/>
                      <a:pt x="4673" y="2494"/>
                      <a:pt x="4689" y="2409"/>
                    </a:cubicBezTo>
                    <a:cubicBezTo>
                      <a:pt x="4705" y="2324"/>
                      <a:pt x="4718" y="2242"/>
                      <a:pt x="4729" y="2159"/>
                    </a:cubicBezTo>
                    <a:cubicBezTo>
                      <a:pt x="4739" y="2077"/>
                      <a:pt x="4747" y="1998"/>
                      <a:pt x="4752" y="1917"/>
                    </a:cubicBezTo>
                    <a:cubicBezTo>
                      <a:pt x="4754" y="1863"/>
                      <a:pt x="4758" y="1811"/>
                      <a:pt x="4758" y="1759"/>
                    </a:cubicBezTo>
                    <a:lnTo>
                      <a:pt x="4758" y="1656"/>
                    </a:lnTo>
                    <a:cubicBezTo>
                      <a:pt x="4755" y="1579"/>
                      <a:pt x="4752" y="1502"/>
                      <a:pt x="4749" y="1424"/>
                    </a:cubicBezTo>
                    <a:cubicBezTo>
                      <a:pt x="4745" y="1351"/>
                      <a:pt x="4734" y="1276"/>
                      <a:pt x="4721" y="1209"/>
                    </a:cubicBezTo>
                    <a:cubicBezTo>
                      <a:pt x="4709" y="1140"/>
                      <a:pt x="4692" y="1071"/>
                      <a:pt x="4675" y="1007"/>
                    </a:cubicBezTo>
                    <a:cubicBezTo>
                      <a:pt x="4656" y="943"/>
                      <a:pt x="4634" y="879"/>
                      <a:pt x="4611" y="820"/>
                    </a:cubicBezTo>
                    <a:cubicBezTo>
                      <a:pt x="4588" y="763"/>
                      <a:pt x="4561" y="705"/>
                      <a:pt x="4532" y="651"/>
                    </a:cubicBezTo>
                    <a:cubicBezTo>
                      <a:pt x="4504" y="599"/>
                      <a:pt x="4472" y="547"/>
                      <a:pt x="4437" y="500"/>
                    </a:cubicBezTo>
                    <a:cubicBezTo>
                      <a:pt x="4403" y="454"/>
                      <a:pt x="4367" y="409"/>
                      <a:pt x="4328" y="367"/>
                    </a:cubicBezTo>
                    <a:cubicBezTo>
                      <a:pt x="4268" y="304"/>
                      <a:pt x="4206" y="251"/>
                      <a:pt x="4137" y="204"/>
                    </a:cubicBezTo>
                    <a:cubicBezTo>
                      <a:pt x="4069" y="158"/>
                      <a:pt x="3998" y="117"/>
                      <a:pt x="3920" y="87"/>
                    </a:cubicBezTo>
                    <a:cubicBezTo>
                      <a:pt x="3842" y="57"/>
                      <a:pt x="3762" y="33"/>
                      <a:pt x="3677" y="18"/>
                    </a:cubicBezTo>
                    <a:lnTo>
                      <a:pt x="34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3"/>
              <p:cNvSpPr/>
              <p:nvPr/>
            </p:nvSpPr>
            <p:spPr>
              <a:xfrm>
                <a:off x="713101" y="3648833"/>
                <a:ext cx="5613" cy="59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9" extrusionOk="0">
                    <a:moveTo>
                      <a:pt x="1" y="0"/>
                    </a:moveTo>
                    <a:lnTo>
                      <a:pt x="179" y="19"/>
                    </a:lnTo>
                    <a:cubicBezTo>
                      <a:pt x="120" y="7"/>
                      <a:pt x="60" y="2"/>
                      <a:pt x="1" y="0"/>
                    </a:cubicBezTo>
                    <a:close/>
                  </a:path>
                </a:pathLst>
              </a:custGeom>
              <a:solidFill>
                <a:srgbClr val="85D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3"/>
              <p:cNvSpPr/>
              <p:nvPr/>
            </p:nvSpPr>
            <p:spPr>
              <a:xfrm>
                <a:off x="685316" y="3645964"/>
                <a:ext cx="27817" cy="9293"/>
              </a:xfrm>
              <a:custGeom>
                <a:avLst/>
                <a:gdLst/>
                <a:ahLst/>
                <a:cxnLst/>
                <a:rect l="l" t="t" r="r" b="b"/>
                <a:pathLst>
                  <a:path w="892" h="298" extrusionOk="0">
                    <a:moveTo>
                      <a:pt x="0" y="0"/>
                    </a:moveTo>
                    <a:lnTo>
                      <a:pt x="0" y="298"/>
                    </a:lnTo>
                    <a:cubicBezTo>
                      <a:pt x="13" y="292"/>
                      <a:pt x="26" y="285"/>
                      <a:pt x="41" y="279"/>
                    </a:cubicBezTo>
                    <a:cubicBezTo>
                      <a:pt x="107" y="249"/>
                      <a:pt x="172" y="223"/>
                      <a:pt x="238" y="200"/>
                    </a:cubicBezTo>
                    <a:cubicBezTo>
                      <a:pt x="304" y="177"/>
                      <a:pt x="367" y="158"/>
                      <a:pt x="432" y="142"/>
                    </a:cubicBezTo>
                    <a:cubicBezTo>
                      <a:pt x="496" y="127"/>
                      <a:pt x="560" y="115"/>
                      <a:pt x="623" y="106"/>
                    </a:cubicBezTo>
                    <a:cubicBezTo>
                      <a:pt x="688" y="98"/>
                      <a:pt x="747" y="94"/>
                      <a:pt x="807" y="92"/>
                    </a:cubicBezTo>
                    <a:cubicBezTo>
                      <a:pt x="821" y="91"/>
                      <a:pt x="836" y="91"/>
                      <a:pt x="850" y="91"/>
                    </a:cubicBezTo>
                    <a:cubicBezTo>
                      <a:pt x="864" y="91"/>
                      <a:pt x="878" y="91"/>
                      <a:pt x="892" y="9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835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3"/>
              <p:cNvSpPr/>
              <p:nvPr/>
            </p:nvSpPr>
            <p:spPr>
              <a:xfrm>
                <a:off x="671158" y="3610632"/>
                <a:ext cx="21798" cy="52827"/>
              </a:xfrm>
              <a:custGeom>
                <a:avLst/>
                <a:gdLst/>
                <a:ahLst/>
                <a:cxnLst/>
                <a:rect l="l" t="t" r="r" b="b"/>
                <a:pathLst>
                  <a:path w="699" h="1694" extrusionOk="0">
                    <a:moveTo>
                      <a:pt x="699" y="0"/>
                    </a:moveTo>
                    <a:cubicBezTo>
                      <a:pt x="555" y="26"/>
                      <a:pt x="420" y="88"/>
                      <a:pt x="315" y="190"/>
                    </a:cubicBezTo>
                    <a:cubicBezTo>
                      <a:pt x="86" y="403"/>
                      <a:pt x="0" y="791"/>
                      <a:pt x="0" y="1103"/>
                    </a:cubicBezTo>
                    <a:lnTo>
                      <a:pt x="0" y="1694"/>
                    </a:lnTo>
                    <a:cubicBezTo>
                      <a:pt x="7" y="1689"/>
                      <a:pt x="16" y="1684"/>
                      <a:pt x="23" y="1678"/>
                    </a:cubicBezTo>
                    <a:cubicBezTo>
                      <a:pt x="89" y="1633"/>
                      <a:pt x="160" y="1589"/>
                      <a:pt x="226" y="1550"/>
                    </a:cubicBezTo>
                    <a:cubicBezTo>
                      <a:pt x="247" y="1537"/>
                      <a:pt x="272" y="1526"/>
                      <a:pt x="293" y="1513"/>
                    </a:cubicBezTo>
                    <a:cubicBezTo>
                      <a:pt x="347" y="1482"/>
                      <a:pt x="398" y="1457"/>
                      <a:pt x="453" y="1432"/>
                    </a:cubicBezTo>
                    <a:lnTo>
                      <a:pt x="453" y="1136"/>
                    </a:lnTo>
                    <a:lnTo>
                      <a:pt x="453" y="838"/>
                    </a:lnTo>
                    <a:cubicBezTo>
                      <a:pt x="453" y="562"/>
                      <a:pt x="526" y="22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3"/>
              <p:cNvSpPr/>
              <p:nvPr/>
            </p:nvSpPr>
            <p:spPr>
              <a:xfrm>
                <a:off x="577012" y="3657908"/>
                <a:ext cx="94210" cy="176226"/>
              </a:xfrm>
              <a:custGeom>
                <a:avLst/>
                <a:gdLst/>
                <a:ahLst/>
                <a:cxnLst/>
                <a:rect l="l" t="t" r="r" b="b"/>
                <a:pathLst>
                  <a:path w="3021" h="5651" extrusionOk="0">
                    <a:moveTo>
                      <a:pt x="15" y="1"/>
                    </a:moveTo>
                    <a:cubicBezTo>
                      <a:pt x="10" y="1"/>
                      <a:pt x="5" y="1"/>
                      <a:pt x="0" y="1"/>
                    </a:cubicBezTo>
                    <a:lnTo>
                      <a:pt x="0" y="3937"/>
                    </a:lnTo>
                    <a:cubicBezTo>
                      <a:pt x="0" y="3937"/>
                      <a:pt x="46" y="4008"/>
                      <a:pt x="124" y="4117"/>
                    </a:cubicBezTo>
                    <a:cubicBezTo>
                      <a:pt x="411" y="4527"/>
                      <a:pt x="1127" y="5504"/>
                      <a:pt x="1488" y="5651"/>
                    </a:cubicBezTo>
                    <a:cubicBezTo>
                      <a:pt x="1422" y="5603"/>
                      <a:pt x="1357" y="5547"/>
                      <a:pt x="1300" y="5487"/>
                    </a:cubicBezTo>
                    <a:cubicBezTo>
                      <a:pt x="1259" y="5445"/>
                      <a:pt x="1224" y="5401"/>
                      <a:pt x="1189" y="5353"/>
                    </a:cubicBezTo>
                    <a:cubicBezTo>
                      <a:pt x="1157" y="5306"/>
                      <a:pt x="1124" y="5256"/>
                      <a:pt x="1096" y="5201"/>
                    </a:cubicBezTo>
                    <a:cubicBezTo>
                      <a:pt x="1067" y="5149"/>
                      <a:pt x="1041" y="5092"/>
                      <a:pt x="1016" y="5033"/>
                    </a:cubicBezTo>
                    <a:cubicBezTo>
                      <a:pt x="993" y="4972"/>
                      <a:pt x="972" y="4911"/>
                      <a:pt x="955" y="4846"/>
                    </a:cubicBezTo>
                    <a:cubicBezTo>
                      <a:pt x="936" y="4781"/>
                      <a:pt x="920" y="4712"/>
                      <a:pt x="907" y="4645"/>
                    </a:cubicBezTo>
                    <a:cubicBezTo>
                      <a:pt x="894" y="4576"/>
                      <a:pt x="886" y="4502"/>
                      <a:pt x="878" y="4429"/>
                    </a:cubicBezTo>
                    <a:cubicBezTo>
                      <a:pt x="871" y="4357"/>
                      <a:pt x="868" y="4278"/>
                      <a:pt x="866" y="4202"/>
                    </a:cubicBezTo>
                    <a:lnTo>
                      <a:pt x="866" y="4134"/>
                    </a:lnTo>
                    <a:cubicBezTo>
                      <a:pt x="866" y="4100"/>
                      <a:pt x="866" y="4065"/>
                      <a:pt x="868" y="4029"/>
                    </a:cubicBezTo>
                    <a:cubicBezTo>
                      <a:pt x="871" y="3949"/>
                      <a:pt x="877" y="3871"/>
                      <a:pt x="886" y="3789"/>
                    </a:cubicBezTo>
                    <a:cubicBezTo>
                      <a:pt x="894" y="3706"/>
                      <a:pt x="906" y="3625"/>
                      <a:pt x="920" y="3540"/>
                    </a:cubicBezTo>
                    <a:cubicBezTo>
                      <a:pt x="935" y="3456"/>
                      <a:pt x="950" y="3374"/>
                      <a:pt x="970" y="3287"/>
                    </a:cubicBezTo>
                    <a:cubicBezTo>
                      <a:pt x="991" y="3201"/>
                      <a:pt x="1012" y="3116"/>
                      <a:pt x="1037" y="3030"/>
                    </a:cubicBezTo>
                    <a:cubicBezTo>
                      <a:pt x="1063" y="2944"/>
                      <a:pt x="1088" y="2859"/>
                      <a:pt x="1120" y="2771"/>
                    </a:cubicBezTo>
                    <a:cubicBezTo>
                      <a:pt x="1166" y="2640"/>
                      <a:pt x="1216" y="2513"/>
                      <a:pt x="1272" y="2383"/>
                    </a:cubicBezTo>
                    <a:cubicBezTo>
                      <a:pt x="1330" y="2254"/>
                      <a:pt x="1390" y="2126"/>
                      <a:pt x="1458" y="2001"/>
                    </a:cubicBezTo>
                    <a:cubicBezTo>
                      <a:pt x="1524" y="1874"/>
                      <a:pt x="1596" y="1751"/>
                      <a:pt x="1671" y="1630"/>
                    </a:cubicBezTo>
                    <a:cubicBezTo>
                      <a:pt x="1747" y="1510"/>
                      <a:pt x="1827" y="1391"/>
                      <a:pt x="1911" y="1278"/>
                    </a:cubicBezTo>
                    <a:cubicBezTo>
                      <a:pt x="1965" y="1203"/>
                      <a:pt x="2023" y="1127"/>
                      <a:pt x="2083" y="1055"/>
                    </a:cubicBezTo>
                    <a:cubicBezTo>
                      <a:pt x="2141" y="983"/>
                      <a:pt x="2201" y="911"/>
                      <a:pt x="2263" y="845"/>
                    </a:cubicBezTo>
                    <a:cubicBezTo>
                      <a:pt x="2323" y="779"/>
                      <a:pt x="2388" y="713"/>
                      <a:pt x="2451" y="649"/>
                    </a:cubicBezTo>
                    <a:cubicBezTo>
                      <a:pt x="2515" y="586"/>
                      <a:pt x="2581" y="526"/>
                      <a:pt x="2645" y="468"/>
                    </a:cubicBezTo>
                    <a:cubicBezTo>
                      <a:pt x="2710" y="412"/>
                      <a:pt x="2776" y="355"/>
                      <a:pt x="2842" y="304"/>
                    </a:cubicBezTo>
                    <a:cubicBezTo>
                      <a:pt x="2900" y="260"/>
                      <a:pt x="2962" y="217"/>
                      <a:pt x="3021" y="175"/>
                    </a:cubicBezTo>
                    <a:cubicBezTo>
                      <a:pt x="3021" y="175"/>
                      <a:pt x="627" y="1"/>
                      <a:pt x="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3"/>
              <p:cNvSpPr/>
              <p:nvPr/>
            </p:nvSpPr>
            <p:spPr>
              <a:xfrm>
                <a:off x="577044" y="3503732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D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3"/>
              <p:cNvSpPr/>
              <p:nvPr/>
            </p:nvSpPr>
            <p:spPr>
              <a:xfrm>
                <a:off x="560641" y="3495219"/>
                <a:ext cx="20301" cy="291985"/>
              </a:xfrm>
              <a:custGeom>
                <a:avLst/>
                <a:gdLst/>
                <a:ahLst/>
                <a:cxnLst/>
                <a:rect l="l" t="t" r="r" b="b"/>
                <a:pathLst>
                  <a:path w="651" h="9363" extrusionOk="0">
                    <a:moveTo>
                      <a:pt x="2" y="1"/>
                    </a:moveTo>
                    <a:cubicBezTo>
                      <a:pt x="2" y="2870"/>
                      <a:pt x="0" y="5882"/>
                      <a:pt x="0" y="8780"/>
                    </a:cubicBezTo>
                    <a:lnTo>
                      <a:pt x="0" y="8872"/>
                    </a:lnTo>
                    <a:cubicBezTo>
                      <a:pt x="0" y="8917"/>
                      <a:pt x="6" y="8966"/>
                      <a:pt x="19" y="9010"/>
                    </a:cubicBezTo>
                    <a:cubicBezTo>
                      <a:pt x="36" y="9071"/>
                      <a:pt x="66" y="9125"/>
                      <a:pt x="102" y="9173"/>
                    </a:cubicBezTo>
                    <a:cubicBezTo>
                      <a:pt x="138" y="9219"/>
                      <a:pt x="183" y="9258"/>
                      <a:pt x="229" y="9286"/>
                    </a:cubicBezTo>
                    <a:cubicBezTo>
                      <a:pt x="252" y="9301"/>
                      <a:pt x="275" y="9312"/>
                      <a:pt x="301" y="9324"/>
                    </a:cubicBezTo>
                    <a:cubicBezTo>
                      <a:pt x="325" y="9334"/>
                      <a:pt x="353" y="9344"/>
                      <a:pt x="381" y="9351"/>
                    </a:cubicBezTo>
                    <a:cubicBezTo>
                      <a:pt x="418" y="9359"/>
                      <a:pt x="456" y="9363"/>
                      <a:pt x="494" y="9363"/>
                    </a:cubicBezTo>
                    <a:cubicBezTo>
                      <a:pt x="516" y="9363"/>
                      <a:pt x="539" y="9362"/>
                      <a:pt x="561" y="9358"/>
                    </a:cubicBezTo>
                    <a:cubicBezTo>
                      <a:pt x="590" y="9354"/>
                      <a:pt x="620" y="9345"/>
                      <a:pt x="650" y="9334"/>
                    </a:cubicBezTo>
                    <a:cubicBezTo>
                      <a:pt x="574" y="9223"/>
                      <a:pt x="527" y="9154"/>
                      <a:pt x="527" y="9154"/>
                    </a:cubicBezTo>
                    <a:lnTo>
                      <a:pt x="527" y="5218"/>
                    </a:lnTo>
                    <a:lnTo>
                      <a:pt x="527" y="274"/>
                    </a:lnTo>
                    <a:cubicBezTo>
                      <a:pt x="519" y="274"/>
                      <a:pt x="511" y="274"/>
                      <a:pt x="504" y="274"/>
                    </a:cubicBezTo>
                    <a:cubicBezTo>
                      <a:pt x="434" y="274"/>
                      <a:pt x="367" y="268"/>
                      <a:pt x="302" y="252"/>
                    </a:cubicBezTo>
                    <a:cubicBezTo>
                      <a:pt x="240" y="238"/>
                      <a:pt x="181" y="215"/>
                      <a:pt x="127" y="180"/>
                    </a:cubicBezTo>
                    <a:cubicBezTo>
                      <a:pt x="84" y="153"/>
                      <a:pt x="43" y="117"/>
                      <a:pt x="22" y="73"/>
                    </a:cubicBezTo>
                    <a:cubicBezTo>
                      <a:pt x="10" y="51"/>
                      <a:pt x="3" y="25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3"/>
              <p:cNvSpPr/>
              <p:nvPr/>
            </p:nvSpPr>
            <p:spPr>
              <a:xfrm>
                <a:off x="506255" y="3469616"/>
                <a:ext cx="60998" cy="2479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95" extrusionOk="0">
                    <a:moveTo>
                      <a:pt x="735" y="0"/>
                    </a:moveTo>
                    <a:cubicBezTo>
                      <a:pt x="615" y="0"/>
                      <a:pt x="522" y="24"/>
                      <a:pt x="449" y="67"/>
                    </a:cubicBezTo>
                    <a:cubicBezTo>
                      <a:pt x="299" y="152"/>
                      <a:pt x="150" y="238"/>
                      <a:pt x="0" y="326"/>
                    </a:cubicBezTo>
                    <a:cubicBezTo>
                      <a:pt x="73" y="285"/>
                      <a:pt x="166" y="262"/>
                      <a:pt x="283" y="262"/>
                    </a:cubicBezTo>
                    <a:cubicBezTo>
                      <a:pt x="580" y="262"/>
                      <a:pt x="1038" y="409"/>
                      <a:pt x="1744" y="794"/>
                    </a:cubicBezTo>
                    <a:cubicBezTo>
                      <a:pt x="1750" y="734"/>
                      <a:pt x="1766" y="651"/>
                      <a:pt x="1789" y="602"/>
                    </a:cubicBezTo>
                    <a:cubicBezTo>
                      <a:pt x="1800" y="577"/>
                      <a:pt x="1812" y="554"/>
                      <a:pt x="1829" y="533"/>
                    </a:cubicBezTo>
                    <a:cubicBezTo>
                      <a:pt x="1845" y="510"/>
                      <a:pt x="1862" y="487"/>
                      <a:pt x="1882" y="468"/>
                    </a:cubicBezTo>
                    <a:cubicBezTo>
                      <a:pt x="1904" y="446"/>
                      <a:pt x="1925" y="428"/>
                      <a:pt x="1951" y="410"/>
                    </a:cubicBezTo>
                    <a:cubicBezTo>
                      <a:pt x="1953" y="408"/>
                      <a:pt x="1954" y="408"/>
                      <a:pt x="1956" y="406"/>
                    </a:cubicBezTo>
                    <a:cubicBezTo>
                      <a:pt x="1383" y="115"/>
                      <a:pt x="996" y="0"/>
                      <a:pt x="7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3"/>
              <p:cNvSpPr/>
              <p:nvPr/>
            </p:nvSpPr>
            <p:spPr>
              <a:xfrm>
                <a:off x="560641" y="3494377"/>
                <a:ext cx="31" cy="873"/>
              </a:xfrm>
              <a:custGeom>
                <a:avLst/>
                <a:gdLst/>
                <a:ahLst/>
                <a:cxnLst/>
                <a:rect l="l" t="t" r="r" b="b"/>
                <a:pathLst>
                  <a:path w="1" h="28" extrusionOk="0">
                    <a:moveTo>
                      <a:pt x="0" y="0"/>
                    </a:moveTo>
                    <a:lnTo>
                      <a:pt x="0" y="28"/>
                    </a:lnTo>
                    <a:close/>
                  </a:path>
                </a:pathLst>
              </a:custGeom>
              <a:solidFill>
                <a:srgbClr val="85D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"/>
              <p:cNvSpPr/>
              <p:nvPr/>
            </p:nvSpPr>
            <p:spPr>
              <a:xfrm>
                <a:off x="498054" y="3477724"/>
                <a:ext cx="62619" cy="29133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9342" extrusionOk="0">
                    <a:moveTo>
                      <a:pt x="546" y="1"/>
                    </a:moveTo>
                    <a:cubicBezTo>
                      <a:pt x="428" y="1"/>
                      <a:pt x="336" y="24"/>
                      <a:pt x="263" y="64"/>
                    </a:cubicBezTo>
                    <a:cubicBezTo>
                      <a:pt x="262" y="66"/>
                      <a:pt x="261" y="66"/>
                      <a:pt x="258" y="67"/>
                    </a:cubicBezTo>
                    <a:cubicBezTo>
                      <a:pt x="0" y="217"/>
                      <a:pt x="0" y="592"/>
                      <a:pt x="0" y="927"/>
                    </a:cubicBezTo>
                    <a:cubicBezTo>
                      <a:pt x="0" y="1618"/>
                      <a:pt x="0" y="2139"/>
                      <a:pt x="314" y="3975"/>
                    </a:cubicBezTo>
                    <a:cubicBezTo>
                      <a:pt x="600" y="5645"/>
                      <a:pt x="1145" y="8406"/>
                      <a:pt x="2006" y="9341"/>
                    </a:cubicBezTo>
                    <a:cubicBezTo>
                      <a:pt x="2006" y="6443"/>
                      <a:pt x="2007" y="3431"/>
                      <a:pt x="2007" y="562"/>
                    </a:cubicBezTo>
                    <a:lnTo>
                      <a:pt x="2007" y="534"/>
                    </a:lnTo>
                    <a:cubicBezTo>
                      <a:pt x="1301" y="148"/>
                      <a:pt x="843" y="1"/>
                      <a:pt x="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"/>
              <p:cNvSpPr/>
              <p:nvPr/>
            </p:nvSpPr>
            <p:spPr>
              <a:xfrm>
                <a:off x="506130" y="3479720"/>
                <a:ext cx="156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5" h="4" extrusionOk="0">
                    <a:moveTo>
                      <a:pt x="4" y="0"/>
                    </a:moveTo>
                    <a:cubicBezTo>
                      <a:pt x="3" y="0"/>
                      <a:pt x="2" y="2"/>
                      <a:pt x="0" y="3"/>
                    </a:cubicBezTo>
                    <a:cubicBezTo>
                      <a:pt x="2" y="2"/>
                      <a:pt x="3" y="2"/>
                      <a:pt x="4" y="0"/>
                    </a:cubicBezTo>
                    <a:close/>
                  </a:path>
                </a:pathLst>
              </a:custGeom>
              <a:solidFill>
                <a:srgbClr val="85D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"/>
              <p:cNvSpPr/>
              <p:nvPr/>
            </p:nvSpPr>
            <p:spPr>
              <a:xfrm>
                <a:off x="810770" y="3649363"/>
                <a:ext cx="77838" cy="146102"/>
              </a:xfrm>
              <a:custGeom>
                <a:avLst/>
                <a:gdLst/>
                <a:ahLst/>
                <a:cxnLst/>
                <a:rect l="l" t="t" r="r" b="b"/>
                <a:pathLst>
                  <a:path w="2496" h="4685" extrusionOk="0">
                    <a:moveTo>
                      <a:pt x="1863" y="0"/>
                    </a:moveTo>
                    <a:lnTo>
                      <a:pt x="1863" y="0"/>
                    </a:lnTo>
                    <a:cubicBezTo>
                      <a:pt x="1916" y="68"/>
                      <a:pt x="1965" y="134"/>
                      <a:pt x="2008" y="204"/>
                    </a:cubicBezTo>
                    <a:cubicBezTo>
                      <a:pt x="2353" y="768"/>
                      <a:pt x="2261" y="1465"/>
                      <a:pt x="0" y="4572"/>
                    </a:cubicBezTo>
                    <a:lnTo>
                      <a:pt x="14" y="4584"/>
                    </a:lnTo>
                    <a:cubicBezTo>
                      <a:pt x="72" y="4618"/>
                      <a:pt x="129" y="4650"/>
                      <a:pt x="187" y="4684"/>
                    </a:cubicBezTo>
                    <a:cubicBezTo>
                      <a:pt x="2408" y="1628"/>
                      <a:pt x="2496" y="933"/>
                      <a:pt x="2154" y="373"/>
                    </a:cubicBezTo>
                    <a:cubicBezTo>
                      <a:pt x="2108" y="298"/>
                      <a:pt x="2053" y="226"/>
                      <a:pt x="1994" y="156"/>
                    </a:cubicBezTo>
                    <a:cubicBezTo>
                      <a:pt x="1950" y="105"/>
                      <a:pt x="1906" y="54"/>
                      <a:pt x="1863" y="0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"/>
              <p:cNvSpPr/>
              <p:nvPr/>
            </p:nvSpPr>
            <p:spPr>
              <a:xfrm>
                <a:off x="662489" y="3722646"/>
                <a:ext cx="118160" cy="94272"/>
              </a:xfrm>
              <a:custGeom>
                <a:avLst/>
                <a:gdLst/>
                <a:ahLst/>
                <a:cxnLst/>
                <a:rect l="l" t="t" r="r" b="b"/>
                <a:pathLst>
                  <a:path w="3789" h="3023" extrusionOk="0">
                    <a:moveTo>
                      <a:pt x="824" y="0"/>
                    </a:moveTo>
                    <a:cubicBezTo>
                      <a:pt x="712" y="0"/>
                      <a:pt x="590" y="55"/>
                      <a:pt x="492" y="122"/>
                    </a:cubicBezTo>
                    <a:cubicBezTo>
                      <a:pt x="350" y="222"/>
                      <a:pt x="251" y="352"/>
                      <a:pt x="176" y="491"/>
                    </a:cubicBezTo>
                    <a:cubicBezTo>
                      <a:pt x="94" y="629"/>
                      <a:pt x="29" y="774"/>
                      <a:pt x="15" y="948"/>
                    </a:cubicBezTo>
                    <a:cubicBezTo>
                      <a:pt x="1" y="1121"/>
                      <a:pt x="37" y="1321"/>
                      <a:pt x="176" y="1400"/>
                    </a:cubicBezTo>
                    <a:cubicBezTo>
                      <a:pt x="478" y="1574"/>
                      <a:pt x="780" y="1751"/>
                      <a:pt x="1082" y="1924"/>
                    </a:cubicBezTo>
                    <a:cubicBezTo>
                      <a:pt x="1290" y="1897"/>
                      <a:pt x="1513" y="1868"/>
                      <a:pt x="1745" y="1838"/>
                    </a:cubicBezTo>
                    <a:cubicBezTo>
                      <a:pt x="2426" y="2232"/>
                      <a:pt x="3109" y="2630"/>
                      <a:pt x="3789" y="3023"/>
                    </a:cubicBezTo>
                    <a:cubicBezTo>
                      <a:pt x="3708" y="2748"/>
                      <a:pt x="3625" y="2464"/>
                      <a:pt x="3543" y="2175"/>
                    </a:cubicBezTo>
                    <a:cubicBezTo>
                      <a:pt x="3082" y="1907"/>
                      <a:pt x="2620" y="1641"/>
                      <a:pt x="2154" y="1372"/>
                    </a:cubicBezTo>
                    <a:cubicBezTo>
                      <a:pt x="1904" y="987"/>
                      <a:pt x="1686" y="646"/>
                      <a:pt x="1499" y="345"/>
                    </a:cubicBezTo>
                    <a:lnTo>
                      <a:pt x="961" y="35"/>
                    </a:lnTo>
                    <a:cubicBezTo>
                      <a:pt x="919" y="11"/>
                      <a:pt x="873" y="0"/>
                      <a:pt x="8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"/>
              <p:cNvSpPr/>
              <p:nvPr/>
            </p:nvSpPr>
            <p:spPr>
              <a:xfrm>
                <a:off x="777403" y="3820472"/>
                <a:ext cx="8514" cy="1397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448" extrusionOk="0">
                    <a:moveTo>
                      <a:pt x="138" y="1"/>
                    </a:moveTo>
                    <a:cubicBezTo>
                      <a:pt x="138" y="7"/>
                      <a:pt x="136" y="17"/>
                      <a:pt x="136" y="28"/>
                    </a:cubicBezTo>
                    <a:cubicBezTo>
                      <a:pt x="131" y="45"/>
                      <a:pt x="131" y="61"/>
                      <a:pt x="131" y="80"/>
                    </a:cubicBezTo>
                    <a:cubicBezTo>
                      <a:pt x="131" y="129"/>
                      <a:pt x="136" y="176"/>
                      <a:pt x="143" y="218"/>
                    </a:cubicBezTo>
                    <a:cubicBezTo>
                      <a:pt x="94" y="244"/>
                      <a:pt x="49" y="267"/>
                      <a:pt x="0" y="291"/>
                    </a:cubicBezTo>
                    <a:cubicBezTo>
                      <a:pt x="92" y="344"/>
                      <a:pt x="182" y="396"/>
                      <a:pt x="272" y="448"/>
                    </a:cubicBezTo>
                    <a:cubicBezTo>
                      <a:pt x="225" y="303"/>
                      <a:pt x="183" y="153"/>
                      <a:pt x="138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"/>
              <p:cNvSpPr/>
              <p:nvPr/>
            </p:nvSpPr>
            <p:spPr>
              <a:xfrm>
                <a:off x="678829" y="3654914"/>
                <a:ext cx="120125" cy="146289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4691" extrusionOk="0">
                    <a:moveTo>
                      <a:pt x="4" y="259"/>
                    </a:moveTo>
                    <a:cubicBezTo>
                      <a:pt x="2" y="260"/>
                      <a:pt x="1" y="261"/>
                      <a:pt x="0" y="262"/>
                    </a:cubicBezTo>
                    <a:cubicBezTo>
                      <a:pt x="1" y="261"/>
                      <a:pt x="2" y="260"/>
                      <a:pt x="4" y="259"/>
                    </a:cubicBezTo>
                    <a:close/>
                    <a:moveTo>
                      <a:pt x="411" y="0"/>
                    </a:moveTo>
                    <a:cubicBezTo>
                      <a:pt x="406" y="0"/>
                      <a:pt x="402" y="0"/>
                      <a:pt x="397" y="1"/>
                    </a:cubicBezTo>
                    <a:cubicBezTo>
                      <a:pt x="331" y="1"/>
                      <a:pt x="275" y="15"/>
                      <a:pt x="236" y="49"/>
                    </a:cubicBezTo>
                    <a:cubicBezTo>
                      <a:pt x="158" y="120"/>
                      <a:pt x="81" y="190"/>
                      <a:pt x="4" y="259"/>
                    </a:cubicBezTo>
                    <a:lnTo>
                      <a:pt x="4" y="259"/>
                    </a:lnTo>
                    <a:cubicBezTo>
                      <a:pt x="41" y="227"/>
                      <a:pt x="96" y="215"/>
                      <a:pt x="160" y="213"/>
                    </a:cubicBezTo>
                    <a:cubicBezTo>
                      <a:pt x="165" y="213"/>
                      <a:pt x="170" y="213"/>
                      <a:pt x="176" y="213"/>
                    </a:cubicBezTo>
                    <a:cubicBezTo>
                      <a:pt x="592" y="213"/>
                      <a:pt x="1353" y="637"/>
                      <a:pt x="1941" y="1155"/>
                    </a:cubicBezTo>
                    <a:cubicBezTo>
                      <a:pt x="2499" y="1647"/>
                      <a:pt x="2895" y="2228"/>
                      <a:pt x="3616" y="4690"/>
                    </a:cubicBezTo>
                    <a:cubicBezTo>
                      <a:pt x="3636" y="4666"/>
                      <a:pt x="3656" y="4644"/>
                      <a:pt x="3675" y="4623"/>
                    </a:cubicBezTo>
                    <a:cubicBezTo>
                      <a:pt x="3695" y="4605"/>
                      <a:pt x="3715" y="4587"/>
                      <a:pt x="3732" y="4569"/>
                    </a:cubicBezTo>
                    <a:cubicBezTo>
                      <a:pt x="3752" y="4554"/>
                      <a:pt x="3772" y="4535"/>
                      <a:pt x="3793" y="4521"/>
                    </a:cubicBezTo>
                    <a:cubicBezTo>
                      <a:pt x="3810" y="4506"/>
                      <a:pt x="3831" y="4492"/>
                      <a:pt x="3852" y="4479"/>
                    </a:cubicBezTo>
                    <a:cubicBezTo>
                      <a:pt x="3294" y="2578"/>
                      <a:pt x="2931" y="1801"/>
                      <a:pt x="2542" y="1313"/>
                    </a:cubicBezTo>
                    <a:cubicBezTo>
                      <a:pt x="2424" y="1171"/>
                      <a:pt x="2306" y="1054"/>
                      <a:pt x="2179" y="942"/>
                    </a:cubicBezTo>
                    <a:cubicBezTo>
                      <a:pt x="1593" y="422"/>
                      <a:pt x="827" y="0"/>
                      <a:pt x="4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"/>
              <p:cNvSpPr/>
              <p:nvPr/>
            </p:nvSpPr>
            <p:spPr>
              <a:xfrm>
                <a:off x="730502" y="3836220"/>
                <a:ext cx="64865" cy="121933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910" extrusionOk="0">
                    <a:moveTo>
                      <a:pt x="1878" y="0"/>
                    </a:moveTo>
                    <a:cubicBezTo>
                      <a:pt x="987" y="3156"/>
                      <a:pt x="527" y="3817"/>
                      <a:pt x="1" y="3909"/>
                    </a:cubicBezTo>
                    <a:cubicBezTo>
                      <a:pt x="75" y="3898"/>
                      <a:pt x="149" y="3888"/>
                      <a:pt x="223" y="3876"/>
                    </a:cubicBezTo>
                    <a:cubicBezTo>
                      <a:pt x="760" y="3796"/>
                      <a:pt x="1177" y="3316"/>
                      <a:pt x="2079" y="117"/>
                    </a:cubicBezTo>
                    <a:cubicBezTo>
                      <a:pt x="2013" y="78"/>
                      <a:pt x="1944" y="41"/>
                      <a:pt x="1878" y="0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3"/>
              <p:cNvSpPr/>
              <p:nvPr/>
            </p:nvSpPr>
            <p:spPr>
              <a:xfrm>
                <a:off x="655722" y="3829546"/>
                <a:ext cx="133378" cy="129012"/>
              </a:xfrm>
              <a:custGeom>
                <a:avLst/>
                <a:gdLst/>
                <a:ahLst/>
                <a:cxnLst/>
                <a:rect l="l" t="t" r="r" b="b"/>
                <a:pathLst>
                  <a:path w="4277" h="4137" extrusionOk="0">
                    <a:moveTo>
                      <a:pt x="3904" y="0"/>
                    </a:moveTo>
                    <a:cubicBezTo>
                      <a:pt x="1931" y="1012"/>
                      <a:pt x="1004" y="1316"/>
                      <a:pt x="351" y="1330"/>
                    </a:cubicBezTo>
                    <a:cubicBezTo>
                      <a:pt x="1" y="2052"/>
                      <a:pt x="106" y="2492"/>
                      <a:pt x="321" y="2873"/>
                    </a:cubicBezTo>
                    <a:cubicBezTo>
                      <a:pt x="734" y="3600"/>
                      <a:pt x="1559" y="4119"/>
                      <a:pt x="2212" y="4136"/>
                    </a:cubicBezTo>
                    <a:cubicBezTo>
                      <a:pt x="2219" y="4137"/>
                      <a:pt x="2227" y="4137"/>
                      <a:pt x="2235" y="4137"/>
                    </a:cubicBezTo>
                    <a:cubicBezTo>
                      <a:pt x="2289" y="4137"/>
                      <a:pt x="2345" y="4132"/>
                      <a:pt x="2399" y="4123"/>
                    </a:cubicBezTo>
                    <a:cubicBezTo>
                      <a:pt x="2925" y="4031"/>
                      <a:pt x="3385" y="3370"/>
                      <a:pt x="4276" y="216"/>
                    </a:cubicBezTo>
                    <a:lnTo>
                      <a:pt x="39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3"/>
              <p:cNvSpPr/>
              <p:nvPr/>
            </p:nvSpPr>
            <p:spPr>
              <a:xfrm>
                <a:off x="589642" y="3779994"/>
                <a:ext cx="192536" cy="81486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2613" extrusionOk="0">
                    <a:moveTo>
                      <a:pt x="4081" y="1"/>
                    </a:moveTo>
                    <a:cubicBezTo>
                      <a:pt x="3846" y="29"/>
                      <a:pt x="3628" y="58"/>
                      <a:pt x="3419" y="87"/>
                    </a:cubicBezTo>
                    <a:cubicBezTo>
                      <a:pt x="611" y="471"/>
                      <a:pt x="5" y="826"/>
                      <a:pt x="0" y="1187"/>
                    </a:cubicBezTo>
                    <a:lnTo>
                      <a:pt x="0" y="1190"/>
                    </a:lnTo>
                    <a:cubicBezTo>
                      <a:pt x="0" y="1247"/>
                      <a:pt x="18" y="1305"/>
                      <a:pt x="41" y="1362"/>
                    </a:cubicBezTo>
                    <a:cubicBezTo>
                      <a:pt x="238" y="1841"/>
                      <a:pt x="1044" y="2340"/>
                      <a:pt x="1855" y="2538"/>
                    </a:cubicBezTo>
                    <a:cubicBezTo>
                      <a:pt x="2037" y="2583"/>
                      <a:pt x="2219" y="2612"/>
                      <a:pt x="2428" y="2612"/>
                    </a:cubicBezTo>
                    <a:cubicBezTo>
                      <a:pt x="3098" y="2612"/>
                      <a:pt x="4049" y="2308"/>
                      <a:pt x="6174" y="1211"/>
                    </a:cubicBezTo>
                    <a:cubicBezTo>
                      <a:pt x="5477" y="809"/>
                      <a:pt x="4778" y="403"/>
                      <a:pt x="40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3"/>
              <p:cNvSpPr/>
              <p:nvPr/>
            </p:nvSpPr>
            <p:spPr>
              <a:xfrm>
                <a:off x="589330" y="3817073"/>
                <a:ext cx="192848" cy="53981"/>
              </a:xfrm>
              <a:custGeom>
                <a:avLst/>
                <a:gdLst/>
                <a:ahLst/>
                <a:cxnLst/>
                <a:rect l="l" t="t" r="r" b="b"/>
                <a:pathLst>
                  <a:path w="6184" h="1731" extrusionOk="0">
                    <a:moveTo>
                      <a:pt x="15" y="1"/>
                    </a:moveTo>
                    <a:lnTo>
                      <a:pt x="3" y="297"/>
                    </a:lnTo>
                    <a:cubicBezTo>
                      <a:pt x="0" y="357"/>
                      <a:pt x="16" y="419"/>
                      <a:pt x="41" y="479"/>
                    </a:cubicBezTo>
                    <a:cubicBezTo>
                      <a:pt x="239" y="960"/>
                      <a:pt x="1046" y="1457"/>
                      <a:pt x="1856" y="1657"/>
                    </a:cubicBezTo>
                    <a:cubicBezTo>
                      <a:pt x="2036" y="1702"/>
                      <a:pt x="2217" y="1731"/>
                      <a:pt x="2424" y="1731"/>
                    </a:cubicBezTo>
                    <a:cubicBezTo>
                      <a:pt x="2443" y="1731"/>
                      <a:pt x="2462" y="1731"/>
                      <a:pt x="2480" y="1730"/>
                    </a:cubicBezTo>
                    <a:cubicBezTo>
                      <a:pt x="3133" y="1714"/>
                      <a:pt x="4060" y="1412"/>
                      <a:pt x="6033" y="400"/>
                    </a:cubicBezTo>
                    <a:cubicBezTo>
                      <a:pt x="6077" y="377"/>
                      <a:pt x="6125" y="354"/>
                      <a:pt x="6174" y="328"/>
                    </a:cubicBezTo>
                    <a:cubicBezTo>
                      <a:pt x="6164" y="285"/>
                      <a:pt x="6161" y="238"/>
                      <a:pt x="6162" y="189"/>
                    </a:cubicBezTo>
                    <a:cubicBezTo>
                      <a:pt x="6164" y="173"/>
                      <a:pt x="6164" y="154"/>
                      <a:pt x="6167" y="139"/>
                    </a:cubicBezTo>
                    <a:cubicBezTo>
                      <a:pt x="6169" y="101"/>
                      <a:pt x="6175" y="62"/>
                      <a:pt x="6184" y="22"/>
                    </a:cubicBezTo>
                    <a:lnTo>
                      <a:pt x="6184" y="22"/>
                    </a:lnTo>
                    <a:cubicBezTo>
                      <a:pt x="4058" y="1119"/>
                      <a:pt x="3108" y="1423"/>
                      <a:pt x="2440" y="1423"/>
                    </a:cubicBezTo>
                    <a:cubicBezTo>
                      <a:pt x="2231" y="1423"/>
                      <a:pt x="2050" y="1394"/>
                      <a:pt x="1869" y="1349"/>
                    </a:cubicBezTo>
                    <a:cubicBezTo>
                      <a:pt x="1059" y="1151"/>
                      <a:pt x="252" y="652"/>
                      <a:pt x="54" y="173"/>
                    </a:cubicBezTo>
                    <a:cubicBezTo>
                      <a:pt x="29" y="116"/>
                      <a:pt x="15" y="58"/>
                      <a:pt x="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3"/>
              <p:cNvSpPr/>
              <p:nvPr/>
            </p:nvSpPr>
            <p:spPr>
              <a:xfrm>
                <a:off x="673840" y="3661650"/>
                <a:ext cx="117755" cy="139584"/>
              </a:xfrm>
              <a:custGeom>
                <a:avLst/>
                <a:gdLst/>
                <a:ahLst/>
                <a:cxnLst/>
                <a:rect l="l" t="t" r="r" b="b"/>
                <a:pathLst>
                  <a:path w="3776" h="4476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0"/>
                    </a:cubicBezTo>
                    <a:cubicBezTo>
                      <a:pt x="252" y="3"/>
                      <a:pt x="196" y="15"/>
                      <a:pt x="157" y="49"/>
                    </a:cubicBezTo>
                    <a:cubicBezTo>
                      <a:pt x="0" y="191"/>
                      <a:pt x="136" y="698"/>
                      <a:pt x="1132" y="2303"/>
                    </a:cubicBezTo>
                    <a:cubicBezTo>
                      <a:pt x="1322" y="2605"/>
                      <a:pt x="1539" y="2946"/>
                      <a:pt x="1792" y="3331"/>
                    </a:cubicBezTo>
                    <a:cubicBezTo>
                      <a:pt x="2453" y="3712"/>
                      <a:pt x="3114" y="4093"/>
                      <a:pt x="3776" y="4476"/>
                    </a:cubicBezTo>
                    <a:cubicBezTo>
                      <a:pt x="3055" y="2012"/>
                      <a:pt x="2659" y="1434"/>
                      <a:pt x="2101" y="940"/>
                    </a:cubicBezTo>
                    <a:cubicBezTo>
                      <a:pt x="1513" y="422"/>
                      <a:pt x="750" y="0"/>
                      <a:pt x="331" y="0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"/>
              <p:cNvSpPr/>
              <p:nvPr/>
            </p:nvSpPr>
            <p:spPr>
              <a:xfrm>
                <a:off x="1907619" y="4518534"/>
                <a:ext cx="146476" cy="76497"/>
              </a:xfrm>
              <a:custGeom>
                <a:avLst/>
                <a:gdLst/>
                <a:ahLst/>
                <a:cxnLst/>
                <a:rect l="l" t="t" r="r" b="b"/>
                <a:pathLst>
                  <a:path w="4697" h="2453" extrusionOk="0">
                    <a:moveTo>
                      <a:pt x="4696" y="0"/>
                    </a:moveTo>
                    <a:lnTo>
                      <a:pt x="4696" y="0"/>
                    </a:lnTo>
                    <a:cubicBezTo>
                      <a:pt x="4658" y="25"/>
                      <a:pt x="4614" y="53"/>
                      <a:pt x="4566" y="85"/>
                    </a:cubicBezTo>
                    <a:cubicBezTo>
                      <a:pt x="4515" y="117"/>
                      <a:pt x="4461" y="150"/>
                      <a:pt x="4402" y="186"/>
                    </a:cubicBezTo>
                    <a:cubicBezTo>
                      <a:pt x="4371" y="203"/>
                      <a:pt x="4343" y="222"/>
                      <a:pt x="4310" y="239"/>
                    </a:cubicBezTo>
                    <a:cubicBezTo>
                      <a:pt x="4278" y="258"/>
                      <a:pt x="4245" y="276"/>
                      <a:pt x="4212" y="296"/>
                    </a:cubicBezTo>
                    <a:cubicBezTo>
                      <a:pt x="4187" y="311"/>
                      <a:pt x="4159" y="327"/>
                      <a:pt x="4134" y="341"/>
                    </a:cubicBezTo>
                    <a:cubicBezTo>
                      <a:pt x="4116" y="352"/>
                      <a:pt x="4098" y="363"/>
                      <a:pt x="4078" y="374"/>
                    </a:cubicBezTo>
                    <a:cubicBezTo>
                      <a:pt x="4041" y="396"/>
                      <a:pt x="4002" y="417"/>
                      <a:pt x="3963" y="439"/>
                    </a:cubicBezTo>
                    <a:cubicBezTo>
                      <a:pt x="3923" y="460"/>
                      <a:pt x="3880" y="483"/>
                      <a:pt x="3841" y="506"/>
                    </a:cubicBezTo>
                    <a:cubicBezTo>
                      <a:pt x="3802" y="528"/>
                      <a:pt x="3756" y="554"/>
                      <a:pt x="3714" y="577"/>
                    </a:cubicBezTo>
                    <a:cubicBezTo>
                      <a:pt x="3632" y="621"/>
                      <a:pt x="3543" y="672"/>
                      <a:pt x="3456" y="719"/>
                    </a:cubicBezTo>
                    <a:cubicBezTo>
                      <a:pt x="3371" y="765"/>
                      <a:pt x="3280" y="814"/>
                      <a:pt x="3193" y="863"/>
                    </a:cubicBezTo>
                    <a:cubicBezTo>
                      <a:pt x="3103" y="909"/>
                      <a:pt x="3016" y="958"/>
                      <a:pt x="2927" y="1004"/>
                    </a:cubicBezTo>
                    <a:cubicBezTo>
                      <a:pt x="2748" y="1100"/>
                      <a:pt x="2569" y="1193"/>
                      <a:pt x="2393" y="1284"/>
                    </a:cubicBezTo>
                    <a:cubicBezTo>
                      <a:pt x="2216" y="1376"/>
                      <a:pt x="2045" y="1464"/>
                      <a:pt x="1879" y="1549"/>
                    </a:cubicBezTo>
                    <a:cubicBezTo>
                      <a:pt x="1545" y="1718"/>
                      <a:pt x="1237" y="1871"/>
                      <a:pt x="956" y="2007"/>
                    </a:cubicBezTo>
                    <a:cubicBezTo>
                      <a:pt x="672" y="2144"/>
                      <a:pt x="416" y="2266"/>
                      <a:pt x="192" y="2367"/>
                    </a:cubicBezTo>
                    <a:cubicBezTo>
                      <a:pt x="126" y="2397"/>
                      <a:pt x="61" y="2426"/>
                      <a:pt x="1" y="2453"/>
                    </a:cubicBezTo>
                    <a:cubicBezTo>
                      <a:pt x="1101" y="2424"/>
                      <a:pt x="2113" y="2236"/>
                      <a:pt x="2973" y="1835"/>
                    </a:cubicBezTo>
                    <a:cubicBezTo>
                      <a:pt x="3842" y="1416"/>
                      <a:pt x="4407" y="765"/>
                      <a:pt x="46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3"/>
              <p:cNvSpPr/>
              <p:nvPr/>
            </p:nvSpPr>
            <p:spPr>
              <a:xfrm>
                <a:off x="636169" y="3640756"/>
                <a:ext cx="1427088" cy="954479"/>
              </a:xfrm>
              <a:custGeom>
                <a:avLst/>
                <a:gdLst/>
                <a:ahLst/>
                <a:cxnLst/>
                <a:rect l="l" t="t" r="r" b="b"/>
                <a:pathLst>
                  <a:path w="45762" h="30607" extrusionOk="0">
                    <a:moveTo>
                      <a:pt x="7727" y="0"/>
                    </a:moveTo>
                    <a:cubicBezTo>
                      <a:pt x="7425" y="0"/>
                      <a:pt x="7124" y="39"/>
                      <a:pt x="6825" y="121"/>
                    </a:cubicBezTo>
                    <a:cubicBezTo>
                      <a:pt x="6636" y="171"/>
                      <a:pt x="6444" y="238"/>
                      <a:pt x="6257" y="315"/>
                    </a:cubicBezTo>
                    <a:cubicBezTo>
                      <a:pt x="5963" y="439"/>
                      <a:pt x="5672" y="597"/>
                      <a:pt x="5388" y="784"/>
                    </a:cubicBezTo>
                    <a:cubicBezTo>
                      <a:pt x="2328" y="2776"/>
                      <a:pt x="1" y="8083"/>
                      <a:pt x="1897" y="10689"/>
                    </a:cubicBezTo>
                    <a:cubicBezTo>
                      <a:pt x="4363" y="13891"/>
                      <a:pt x="7702" y="16210"/>
                      <a:pt x="11164" y="18237"/>
                    </a:cubicBezTo>
                    <a:cubicBezTo>
                      <a:pt x="11332" y="18339"/>
                      <a:pt x="11508" y="18440"/>
                      <a:pt x="11682" y="18537"/>
                    </a:cubicBezTo>
                    <a:cubicBezTo>
                      <a:pt x="11702" y="18546"/>
                      <a:pt x="11721" y="18560"/>
                      <a:pt x="11741" y="18573"/>
                    </a:cubicBezTo>
                    <a:cubicBezTo>
                      <a:pt x="11798" y="18606"/>
                      <a:pt x="11854" y="18635"/>
                      <a:pt x="11912" y="18670"/>
                    </a:cubicBezTo>
                    <a:cubicBezTo>
                      <a:pt x="12126" y="18793"/>
                      <a:pt x="12339" y="18914"/>
                      <a:pt x="12553" y="19035"/>
                    </a:cubicBezTo>
                    <a:cubicBezTo>
                      <a:pt x="12979" y="19275"/>
                      <a:pt x="13407" y="19512"/>
                      <a:pt x="13834" y="19749"/>
                    </a:cubicBezTo>
                    <a:cubicBezTo>
                      <a:pt x="18131" y="22162"/>
                      <a:pt x="22362" y="24701"/>
                      <a:pt x="26871" y="26718"/>
                    </a:cubicBezTo>
                    <a:cubicBezTo>
                      <a:pt x="28134" y="27268"/>
                      <a:pt x="29760" y="27969"/>
                      <a:pt x="31536" y="28617"/>
                    </a:cubicBezTo>
                    <a:cubicBezTo>
                      <a:pt x="31690" y="28673"/>
                      <a:pt x="31848" y="28726"/>
                      <a:pt x="32005" y="28781"/>
                    </a:cubicBezTo>
                    <a:cubicBezTo>
                      <a:pt x="32039" y="28792"/>
                      <a:pt x="32074" y="28810"/>
                      <a:pt x="32110" y="28820"/>
                    </a:cubicBezTo>
                    <a:cubicBezTo>
                      <a:pt x="32135" y="28834"/>
                      <a:pt x="32167" y="28844"/>
                      <a:pt x="32193" y="28851"/>
                    </a:cubicBezTo>
                    <a:cubicBezTo>
                      <a:pt x="32227" y="28864"/>
                      <a:pt x="32262" y="28874"/>
                      <a:pt x="32298" y="28884"/>
                    </a:cubicBezTo>
                    <a:cubicBezTo>
                      <a:pt x="32465" y="28946"/>
                      <a:pt x="32629" y="29005"/>
                      <a:pt x="32795" y="29063"/>
                    </a:cubicBezTo>
                    <a:lnTo>
                      <a:pt x="32800" y="29063"/>
                    </a:lnTo>
                    <a:cubicBezTo>
                      <a:pt x="35060" y="29825"/>
                      <a:pt x="37468" y="30450"/>
                      <a:pt x="39636" y="30581"/>
                    </a:cubicBezTo>
                    <a:cubicBezTo>
                      <a:pt x="39903" y="30598"/>
                      <a:pt x="40165" y="30606"/>
                      <a:pt x="40422" y="30606"/>
                    </a:cubicBezTo>
                    <a:cubicBezTo>
                      <a:pt x="40539" y="30606"/>
                      <a:pt x="40654" y="30604"/>
                      <a:pt x="40769" y="30601"/>
                    </a:cubicBezTo>
                    <a:cubicBezTo>
                      <a:pt x="40829" y="30574"/>
                      <a:pt x="40897" y="30545"/>
                      <a:pt x="40960" y="30515"/>
                    </a:cubicBezTo>
                    <a:cubicBezTo>
                      <a:pt x="41184" y="30414"/>
                      <a:pt x="41441" y="30293"/>
                      <a:pt x="41725" y="30157"/>
                    </a:cubicBezTo>
                    <a:cubicBezTo>
                      <a:pt x="42008" y="30020"/>
                      <a:pt x="42314" y="29866"/>
                      <a:pt x="42649" y="29699"/>
                    </a:cubicBezTo>
                    <a:cubicBezTo>
                      <a:pt x="42813" y="29616"/>
                      <a:pt x="42987" y="29524"/>
                      <a:pt x="43161" y="29435"/>
                    </a:cubicBezTo>
                    <a:cubicBezTo>
                      <a:pt x="43339" y="29344"/>
                      <a:pt x="43519" y="29251"/>
                      <a:pt x="43697" y="29155"/>
                    </a:cubicBezTo>
                    <a:cubicBezTo>
                      <a:pt x="43786" y="29107"/>
                      <a:pt x="43874" y="29061"/>
                      <a:pt x="43960" y="29014"/>
                    </a:cubicBezTo>
                    <a:cubicBezTo>
                      <a:pt x="44051" y="28963"/>
                      <a:pt x="44140" y="28917"/>
                      <a:pt x="44225" y="28870"/>
                    </a:cubicBezTo>
                    <a:cubicBezTo>
                      <a:pt x="44311" y="28820"/>
                      <a:pt x="44402" y="28774"/>
                      <a:pt x="44485" y="28726"/>
                    </a:cubicBezTo>
                    <a:cubicBezTo>
                      <a:pt x="44527" y="28703"/>
                      <a:pt x="44570" y="28680"/>
                      <a:pt x="44613" y="28657"/>
                    </a:cubicBezTo>
                    <a:cubicBezTo>
                      <a:pt x="44653" y="28633"/>
                      <a:pt x="44693" y="28610"/>
                      <a:pt x="44734" y="28587"/>
                    </a:cubicBezTo>
                    <a:cubicBezTo>
                      <a:pt x="44773" y="28567"/>
                      <a:pt x="44811" y="28544"/>
                      <a:pt x="44847" y="28523"/>
                    </a:cubicBezTo>
                    <a:cubicBezTo>
                      <a:pt x="44869" y="28509"/>
                      <a:pt x="44888" y="28500"/>
                      <a:pt x="44905" y="28489"/>
                    </a:cubicBezTo>
                    <a:cubicBezTo>
                      <a:pt x="44931" y="28477"/>
                      <a:pt x="44958" y="28459"/>
                      <a:pt x="44981" y="28446"/>
                    </a:cubicBezTo>
                    <a:cubicBezTo>
                      <a:pt x="45015" y="28427"/>
                      <a:pt x="45049" y="28407"/>
                      <a:pt x="45082" y="28387"/>
                    </a:cubicBezTo>
                    <a:cubicBezTo>
                      <a:pt x="45113" y="28370"/>
                      <a:pt x="45142" y="28349"/>
                      <a:pt x="45172" y="28334"/>
                    </a:cubicBezTo>
                    <a:cubicBezTo>
                      <a:pt x="45231" y="28295"/>
                      <a:pt x="45286" y="28266"/>
                      <a:pt x="45336" y="28233"/>
                    </a:cubicBezTo>
                    <a:cubicBezTo>
                      <a:pt x="45382" y="28201"/>
                      <a:pt x="45427" y="28176"/>
                      <a:pt x="45467" y="28148"/>
                    </a:cubicBezTo>
                    <a:cubicBezTo>
                      <a:pt x="45547" y="27935"/>
                      <a:pt x="45609" y="27717"/>
                      <a:pt x="45645" y="27488"/>
                    </a:cubicBezTo>
                    <a:cubicBezTo>
                      <a:pt x="45762" y="26803"/>
                      <a:pt x="45690" y="26054"/>
                      <a:pt x="45441" y="25320"/>
                    </a:cubicBezTo>
                    <a:cubicBezTo>
                      <a:pt x="44603" y="22901"/>
                      <a:pt x="42586" y="20496"/>
                      <a:pt x="40244" y="18322"/>
                    </a:cubicBezTo>
                    <a:cubicBezTo>
                      <a:pt x="40113" y="18204"/>
                      <a:pt x="39982" y="18085"/>
                      <a:pt x="39849" y="17964"/>
                    </a:cubicBezTo>
                    <a:cubicBezTo>
                      <a:pt x="39805" y="17921"/>
                      <a:pt x="39759" y="17879"/>
                      <a:pt x="39712" y="17840"/>
                    </a:cubicBezTo>
                    <a:cubicBezTo>
                      <a:pt x="39580" y="17719"/>
                      <a:pt x="39445" y="17599"/>
                      <a:pt x="39308" y="17482"/>
                    </a:cubicBezTo>
                    <a:cubicBezTo>
                      <a:pt x="37114" y="15559"/>
                      <a:pt x="34748" y="13855"/>
                      <a:pt x="32864" y="12538"/>
                    </a:cubicBezTo>
                    <a:cubicBezTo>
                      <a:pt x="29200" y="10027"/>
                      <a:pt x="25299" y="7874"/>
                      <a:pt x="21490" y="5599"/>
                    </a:cubicBezTo>
                    <a:cubicBezTo>
                      <a:pt x="17328" y="3093"/>
                      <a:pt x="12914" y="654"/>
                      <a:pt x="8024" y="13"/>
                    </a:cubicBezTo>
                    <a:cubicBezTo>
                      <a:pt x="7928" y="3"/>
                      <a:pt x="7827" y="0"/>
                      <a:pt x="77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3"/>
              <p:cNvSpPr/>
              <p:nvPr/>
            </p:nvSpPr>
            <p:spPr>
              <a:xfrm>
                <a:off x="1345614" y="4261076"/>
                <a:ext cx="91310" cy="105935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3397" extrusionOk="0">
                    <a:moveTo>
                      <a:pt x="1383" y="1"/>
                    </a:moveTo>
                    <a:cubicBezTo>
                      <a:pt x="820" y="1"/>
                      <a:pt x="280" y="402"/>
                      <a:pt x="189" y="1110"/>
                    </a:cubicBezTo>
                    <a:cubicBezTo>
                      <a:pt x="1" y="2118"/>
                      <a:pt x="1130" y="3396"/>
                      <a:pt x="1987" y="3396"/>
                    </a:cubicBezTo>
                    <a:cubicBezTo>
                      <a:pt x="2383" y="3396"/>
                      <a:pt x="2721" y="3123"/>
                      <a:pt x="2844" y="2425"/>
                    </a:cubicBezTo>
                    <a:cubicBezTo>
                      <a:pt x="2927" y="1795"/>
                      <a:pt x="2797" y="1121"/>
                      <a:pt x="2433" y="596"/>
                    </a:cubicBezTo>
                    <a:cubicBezTo>
                      <a:pt x="2164" y="189"/>
                      <a:pt x="1768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"/>
              <p:cNvSpPr/>
              <p:nvPr/>
            </p:nvSpPr>
            <p:spPr>
              <a:xfrm>
                <a:off x="1346861" y="4258269"/>
                <a:ext cx="93025" cy="111486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3575" extrusionOk="0">
                    <a:moveTo>
                      <a:pt x="1345" y="179"/>
                    </a:moveTo>
                    <a:cubicBezTo>
                      <a:pt x="1724" y="179"/>
                      <a:pt x="2084" y="380"/>
                      <a:pt x="2317" y="737"/>
                    </a:cubicBezTo>
                    <a:lnTo>
                      <a:pt x="2320" y="740"/>
                    </a:lnTo>
                    <a:cubicBezTo>
                      <a:pt x="2653" y="1224"/>
                      <a:pt x="2798" y="1868"/>
                      <a:pt x="2716" y="2504"/>
                    </a:cubicBezTo>
                    <a:cubicBezTo>
                      <a:pt x="2636" y="2965"/>
                      <a:pt x="2446" y="3263"/>
                      <a:pt x="2173" y="3360"/>
                    </a:cubicBezTo>
                    <a:cubicBezTo>
                      <a:pt x="2103" y="3386"/>
                      <a:pt x="2028" y="3398"/>
                      <a:pt x="1947" y="3398"/>
                    </a:cubicBezTo>
                    <a:cubicBezTo>
                      <a:pt x="1676" y="3398"/>
                      <a:pt x="1355" y="3257"/>
                      <a:pt x="1047" y="2994"/>
                    </a:cubicBezTo>
                    <a:cubicBezTo>
                      <a:pt x="573" y="2590"/>
                      <a:pt x="116" y="1862"/>
                      <a:pt x="236" y="1215"/>
                    </a:cubicBezTo>
                    <a:lnTo>
                      <a:pt x="236" y="1210"/>
                    </a:lnTo>
                    <a:cubicBezTo>
                      <a:pt x="303" y="698"/>
                      <a:pt x="632" y="315"/>
                      <a:pt x="1096" y="208"/>
                    </a:cubicBezTo>
                    <a:cubicBezTo>
                      <a:pt x="1180" y="188"/>
                      <a:pt x="1263" y="179"/>
                      <a:pt x="1345" y="179"/>
                    </a:cubicBezTo>
                    <a:close/>
                    <a:moveTo>
                      <a:pt x="1346" y="0"/>
                    </a:moveTo>
                    <a:cubicBezTo>
                      <a:pt x="1250" y="0"/>
                      <a:pt x="1153" y="11"/>
                      <a:pt x="1056" y="34"/>
                    </a:cubicBezTo>
                    <a:cubicBezTo>
                      <a:pt x="518" y="159"/>
                      <a:pt x="137" y="599"/>
                      <a:pt x="60" y="1184"/>
                    </a:cubicBezTo>
                    <a:cubicBezTo>
                      <a:pt x="1" y="1506"/>
                      <a:pt x="64" y="1871"/>
                      <a:pt x="239" y="2238"/>
                    </a:cubicBezTo>
                    <a:cubicBezTo>
                      <a:pt x="400" y="2568"/>
                      <a:pt x="646" y="2886"/>
                      <a:pt x="932" y="3129"/>
                    </a:cubicBezTo>
                    <a:cubicBezTo>
                      <a:pt x="1276" y="3421"/>
                      <a:pt x="1629" y="3575"/>
                      <a:pt x="1943" y="3575"/>
                    </a:cubicBezTo>
                    <a:cubicBezTo>
                      <a:pt x="2046" y="3575"/>
                      <a:pt x="2143" y="3559"/>
                      <a:pt x="2235" y="3524"/>
                    </a:cubicBezTo>
                    <a:cubicBezTo>
                      <a:pt x="2659" y="3372"/>
                      <a:pt x="2827" y="2899"/>
                      <a:pt x="2892" y="2529"/>
                    </a:cubicBezTo>
                    <a:lnTo>
                      <a:pt x="2892" y="2525"/>
                    </a:lnTo>
                    <a:cubicBezTo>
                      <a:pt x="2982" y="1847"/>
                      <a:pt x="2826" y="1158"/>
                      <a:pt x="2466" y="636"/>
                    </a:cubicBezTo>
                    <a:cubicBezTo>
                      <a:pt x="2196" y="229"/>
                      <a:pt x="1784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"/>
              <p:cNvSpPr/>
              <p:nvPr/>
            </p:nvSpPr>
            <p:spPr>
              <a:xfrm>
                <a:off x="1480081" y="4326750"/>
                <a:ext cx="100852" cy="105468"/>
              </a:xfrm>
              <a:custGeom>
                <a:avLst/>
                <a:gdLst/>
                <a:ahLst/>
                <a:cxnLst/>
                <a:rect l="l" t="t" r="r" b="b"/>
                <a:pathLst>
                  <a:path w="3234" h="3382" extrusionOk="0">
                    <a:moveTo>
                      <a:pt x="1575" y="1"/>
                    </a:moveTo>
                    <a:cubicBezTo>
                      <a:pt x="581" y="1"/>
                      <a:pt x="1" y="1071"/>
                      <a:pt x="375" y="1965"/>
                    </a:cubicBezTo>
                    <a:cubicBezTo>
                      <a:pt x="621" y="2700"/>
                      <a:pt x="1464" y="3382"/>
                      <a:pt x="2151" y="3382"/>
                    </a:cubicBezTo>
                    <a:cubicBezTo>
                      <a:pt x="2589" y="3382"/>
                      <a:pt x="2963" y="3105"/>
                      <a:pt x="3081" y="2389"/>
                    </a:cubicBezTo>
                    <a:cubicBezTo>
                      <a:pt x="3233" y="1420"/>
                      <a:pt x="2769" y="83"/>
                      <a:pt x="1650" y="3"/>
                    </a:cubicBezTo>
                    <a:cubicBezTo>
                      <a:pt x="1625" y="1"/>
                      <a:pt x="1600" y="1"/>
                      <a:pt x="15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"/>
              <p:cNvSpPr/>
              <p:nvPr/>
            </p:nvSpPr>
            <p:spPr>
              <a:xfrm>
                <a:off x="1482700" y="4323943"/>
                <a:ext cx="99480" cy="11105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61" extrusionOk="0">
                    <a:moveTo>
                      <a:pt x="1494" y="179"/>
                    </a:moveTo>
                    <a:cubicBezTo>
                      <a:pt x="1516" y="179"/>
                      <a:pt x="1539" y="179"/>
                      <a:pt x="1562" y="180"/>
                    </a:cubicBezTo>
                    <a:cubicBezTo>
                      <a:pt x="1929" y="209"/>
                      <a:pt x="2241" y="377"/>
                      <a:pt x="2485" y="687"/>
                    </a:cubicBezTo>
                    <a:cubicBezTo>
                      <a:pt x="2837" y="1131"/>
                      <a:pt x="3007" y="1844"/>
                      <a:pt x="2909" y="2465"/>
                    </a:cubicBezTo>
                    <a:cubicBezTo>
                      <a:pt x="2816" y="3030"/>
                      <a:pt x="2550" y="3346"/>
                      <a:pt x="2137" y="3379"/>
                    </a:cubicBezTo>
                    <a:cubicBezTo>
                      <a:pt x="2114" y="3381"/>
                      <a:pt x="2090" y="3382"/>
                      <a:pt x="2066" y="3382"/>
                    </a:cubicBezTo>
                    <a:cubicBezTo>
                      <a:pt x="1432" y="3382"/>
                      <a:pt x="611" y="2734"/>
                      <a:pt x="375" y="2026"/>
                    </a:cubicBezTo>
                    <a:lnTo>
                      <a:pt x="373" y="2021"/>
                    </a:lnTo>
                    <a:cubicBezTo>
                      <a:pt x="191" y="1584"/>
                      <a:pt x="245" y="1073"/>
                      <a:pt x="515" y="691"/>
                    </a:cubicBezTo>
                    <a:cubicBezTo>
                      <a:pt x="745" y="362"/>
                      <a:pt x="1099" y="179"/>
                      <a:pt x="1494" y="179"/>
                    </a:cubicBezTo>
                    <a:close/>
                    <a:moveTo>
                      <a:pt x="1492" y="0"/>
                    </a:moveTo>
                    <a:cubicBezTo>
                      <a:pt x="1039" y="0"/>
                      <a:pt x="632" y="212"/>
                      <a:pt x="367" y="587"/>
                    </a:cubicBezTo>
                    <a:cubicBezTo>
                      <a:pt x="64" y="1019"/>
                      <a:pt x="1" y="1592"/>
                      <a:pt x="206" y="2085"/>
                    </a:cubicBezTo>
                    <a:cubicBezTo>
                      <a:pt x="471" y="2870"/>
                      <a:pt x="1355" y="3560"/>
                      <a:pt x="2068" y="3560"/>
                    </a:cubicBezTo>
                    <a:cubicBezTo>
                      <a:pt x="2097" y="3560"/>
                      <a:pt x="2126" y="3559"/>
                      <a:pt x="2150" y="3556"/>
                    </a:cubicBezTo>
                    <a:cubicBezTo>
                      <a:pt x="2386" y="3539"/>
                      <a:pt x="2586" y="3444"/>
                      <a:pt x="2744" y="3274"/>
                    </a:cubicBezTo>
                    <a:cubicBezTo>
                      <a:pt x="2912" y="3093"/>
                      <a:pt x="3026" y="2829"/>
                      <a:pt x="3082" y="2492"/>
                    </a:cubicBezTo>
                    <a:cubicBezTo>
                      <a:pt x="3189" y="1817"/>
                      <a:pt x="3008" y="1065"/>
                      <a:pt x="2622" y="576"/>
                    </a:cubicBezTo>
                    <a:cubicBezTo>
                      <a:pt x="2348" y="231"/>
                      <a:pt x="1985" y="32"/>
                      <a:pt x="1572" y="2"/>
                    </a:cubicBezTo>
                    <a:lnTo>
                      <a:pt x="1571" y="2"/>
                    </a:lnTo>
                    <a:cubicBezTo>
                      <a:pt x="1544" y="1"/>
                      <a:pt x="1518" y="0"/>
                      <a:pt x="14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"/>
              <p:cNvSpPr/>
              <p:nvPr/>
            </p:nvSpPr>
            <p:spPr>
              <a:xfrm>
                <a:off x="1620785" y="4386842"/>
                <a:ext cx="114293" cy="105530"/>
              </a:xfrm>
              <a:custGeom>
                <a:avLst/>
                <a:gdLst/>
                <a:ahLst/>
                <a:cxnLst/>
                <a:rect l="l" t="t" r="r" b="b"/>
                <a:pathLst>
                  <a:path w="3665" h="3384" extrusionOk="0">
                    <a:moveTo>
                      <a:pt x="1954" y="1"/>
                    </a:moveTo>
                    <a:cubicBezTo>
                      <a:pt x="1880" y="1"/>
                      <a:pt x="1803" y="6"/>
                      <a:pt x="1725" y="18"/>
                    </a:cubicBezTo>
                    <a:cubicBezTo>
                      <a:pt x="380" y="228"/>
                      <a:pt x="1" y="1694"/>
                      <a:pt x="904" y="2650"/>
                    </a:cubicBezTo>
                    <a:cubicBezTo>
                      <a:pt x="1291" y="3095"/>
                      <a:pt x="1855" y="3383"/>
                      <a:pt x="2358" y="3383"/>
                    </a:cubicBezTo>
                    <a:cubicBezTo>
                      <a:pt x="2872" y="3383"/>
                      <a:pt x="3322" y="3082"/>
                      <a:pt x="3451" y="2338"/>
                    </a:cubicBezTo>
                    <a:cubicBezTo>
                      <a:pt x="3664" y="1311"/>
                      <a:pt x="3081" y="1"/>
                      <a:pt x="19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"/>
              <p:cNvSpPr/>
              <p:nvPr/>
            </p:nvSpPr>
            <p:spPr>
              <a:xfrm>
                <a:off x="1627209" y="4384067"/>
                <a:ext cx="108337" cy="111050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561" extrusionOk="0">
                    <a:moveTo>
                      <a:pt x="1747" y="178"/>
                    </a:moveTo>
                    <a:cubicBezTo>
                      <a:pt x="2191" y="178"/>
                      <a:pt x="2496" y="395"/>
                      <a:pt x="2682" y="589"/>
                    </a:cubicBezTo>
                    <a:cubicBezTo>
                      <a:pt x="3100" y="1030"/>
                      <a:pt x="3291" y="1760"/>
                      <a:pt x="3157" y="2404"/>
                    </a:cubicBezTo>
                    <a:lnTo>
                      <a:pt x="3157" y="2409"/>
                    </a:lnTo>
                    <a:cubicBezTo>
                      <a:pt x="3070" y="2913"/>
                      <a:pt x="2820" y="3237"/>
                      <a:pt x="2439" y="3343"/>
                    </a:cubicBezTo>
                    <a:cubicBezTo>
                      <a:pt x="2349" y="3368"/>
                      <a:pt x="2254" y="3380"/>
                      <a:pt x="2155" y="3380"/>
                    </a:cubicBezTo>
                    <a:cubicBezTo>
                      <a:pt x="1689" y="3380"/>
                      <a:pt x="1143" y="3114"/>
                      <a:pt x="764" y="2679"/>
                    </a:cubicBezTo>
                    <a:lnTo>
                      <a:pt x="762" y="2676"/>
                    </a:lnTo>
                    <a:cubicBezTo>
                      <a:pt x="341" y="2230"/>
                      <a:pt x="190" y="1631"/>
                      <a:pt x="368" y="1109"/>
                    </a:cubicBezTo>
                    <a:cubicBezTo>
                      <a:pt x="537" y="617"/>
                      <a:pt x="962" y="282"/>
                      <a:pt x="1531" y="193"/>
                    </a:cubicBezTo>
                    <a:cubicBezTo>
                      <a:pt x="1606" y="182"/>
                      <a:pt x="1678" y="178"/>
                      <a:pt x="1747" y="178"/>
                    </a:cubicBezTo>
                    <a:close/>
                    <a:moveTo>
                      <a:pt x="1748" y="1"/>
                    </a:moveTo>
                    <a:cubicBezTo>
                      <a:pt x="1668" y="1"/>
                      <a:pt x="1586" y="7"/>
                      <a:pt x="1503" y="19"/>
                    </a:cubicBezTo>
                    <a:cubicBezTo>
                      <a:pt x="864" y="120"/>
                      <a:pt x="389" y="497"/>
                      <a:pt x="197" y="1054"/>
                    </a:cubicBezTo>
                    <a:cubicBezTo>
                      <a:pt x="0" y="1637"/>
                      <a:pt x="164" y="2305"/>
                      <a:pt x="629" y="2798"/>
                    </a:cubicBezTo>
                    <a:cubicBezTo>
                      <a:pt x="1046" y="3277"/>
                      <a:pt x="1632" y="3560"/>
                      <a:pt x="2150" y="3560"/>
                    </a:cubicBezTo>
                    <a:cubicBezTo>
                      <a:pt x="2266" y="3560"/>
                      <a:pt x="2380" y="3546"/>
                      <a:pt x="2483" y="3517"/>
                    </a:cubicBezTo>
                    <a:cubicBezTo>
                      <a:pt x="2799" y="3429"/>
                      <a:pt x="3202" y="3172"/>
                      <a:pt x="3330" y="2445"/>
                    </a:cubicBezTo>
                    <a:cubicBezTo>
                      <a:pt x="3474" y="1746"/>
                      <a:pt x="3265" y="954"/>
                      <a:pt x="2810" y="469"/>
                    </a:cubicBezTo>
                    <a:cubicBezTo>
                      <a:pt x="2518" y="161"/>
                      <a:pt x="2154" y="1"/>
                      <a:pt x="17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"/>
              <p:cNvSpPr/>
              <p:nvPr/>
            </p:nvSpPr>
            <p:spPr>
              <a:xfrm>
                <a:off x="1870478" y="4498046"/>
                <a:ext cx="196403" cy="106372"/>
              </a:xfrm>
              <a:custGeom>
                <a:avLst/>
                <a:gdLst/>
                <a:ahLst/>
                <a:cxnLst/>
                <a:rect l="l" t="t" r="r" b="b"/>
                <a:pathLst>
                  <a:path w="6298" h="3411" extrusionOk="0">
                    <a:moveTo>
                      <a:pt x="6057" y="0"/>
                    </a:moveTo>
                    <a:cubicBezTo>
                      <a:pt x="5935" y="0"/>
                      <a:pt x="5826" y="99"/>
                      <a:pt x="5826" y="99"/>
                    </a:cubicBezTo>
                    <a:cubicBezTo>
                      <a:pt x="5672" y="207"/>
                      <a:pt x="5076" y="575"/>
                      <a:pt x="5076" y="575"/>
                    </a:cubicBezTo>
                    <a:cubicBezTo>
                      <a:pt x="5072" y="581"/>
                      <a:pt x="5065" y="585"/>
                      <a:pt x="5058" y="588"/>
                    </a:cubicBezTo>
                    <a:cubicBezTo>
                      <a:pt x="5022" y="608"/>
                      <a:pt x="4983" y="630"/>
                      <a:pt x="4946" y="651"/>
                    </a:cubicBezTo>
                    <a:cubicBezTo>
                      <a:pt x="4908" y="673"/>
                      <a:pt x="4868" y="696"/>
                      <a:pt x="4829" y="718"/>
                    </a:cubicBezTo>
                    <a:cubicBezTo>
                      <a:pt x="4808" y="729"/>
                      <a:pt x="4788" y="741"/>
                      <a:pt x="4767" y="752"/>
                    </a:cubicBezTo>
                    <a:cubicBezTo>
                      <a:pt x="4749" y="762"/>
                      <a:pt x="4726" y="775"/>
                      <a:pt x="4707" y="787"/>
                    </a:cubicBezTo>
                    <a:cubicBezTo>
                      <a:pt x="4687" y="798"/>
                      <a:pt x="4665" y="811"/>
                      <a:pt x="4644" y="823"/>
                    </a:cubicBezTo>
                    <a:cubicBezTo>
                      <a:pt x="4602" y="846"/>
                      <a:pt x="4562" y="869"/>
                      <a:pt x="4519" y="892"/>
                    </a:cubicBezTo>
                    <a:cubicBezTo>
                      <a:pt x="4477" y="916"/>
                      <a:pt x="4432" y="940"/>
                      <a:pt x="4389" y="963"/>
                    </a:cubicBezTo>
                    <a:cubicBezTo>
                      <a:pt x="4303" y="1011"/>
                      <a:pt x="4211" y="1060"/>
                      <a:pt x="4123" y="1107"/>
                    </a:cubicBezTo>
                    <a:cubicBezTo>
                      <a:pt x="4034" y="1155"/>
                      <a:pt x="3946" y="1204"/>
                      <a:pt x="3856" y="1250"/>
                    </a:cubicBezTo>
                    <a:cubicBezTo>
                      <a:pt x="3768" y="1298"/>
                      <a:pt x="3676" y="1344"/>
                      <a:pt x="3589" y="1392"/>
                    </a:cubicBezTo>
                    <a:cubicBezTo>
                      <a:pt x="3412" y="1485"/>
                      <a:pt x="3235" y="1574"/>
                      <a:pt x="3064" y="1664"/>
                    </a:cubicBezTo>
                    <a:cubicBezTo>
                      <a:pt x="2893" y="1751"/>
                      <a:pt x="2729" y="1833"/>
                      <a:pt x="2568" y="1915"/>
                    </a:cubicBezTo>
                    <a:cubicBezTo>
                      <a:pt x="2408" y="1994"/>
                      <a:pt x="2257" y="2069"/>
                      <a:pt x="2111" y="2141"/>
                    </a:cubicBezTo>
                    <a:cubicBezTo>
                      <a:pt x="1964" y="2213"/>
                      <a:pt x="1824" y="2282"/>
                      <a:pt x="1691" y="2344"/>
                    </a:cubicBezTo>
                    <a:cubicBezTo>
                      <a:pt x="1559" y="2407"/>
                      <a:pt x="1432" y="2466"/>
                      <a:pt x="1316" y="2520"/>
                    </a:cubicBezTo>
                    <a:cubicBezTo>
                      <a:pt x="1081" y="2627"/>
                      <a:pt x="879" y="2716"/>
                      <a:pt x="715" y="2785"/>
                    </a:cubicBezTo>
                    <a:cubicBezTo>
                      <a:pt x="634" y="2817"/>
                      <a:pt x="559" y="2847"/>
                      <a:pt x="499" y="2868"/>
                    </a:cubicBezTo>
                    <a:cubicBezTo>
                      <a:pt x="470" y="2880"/>
                      <a:pt x="441" y="2890"/>
                      <a:pt x="418" y="2897"/>
                    </a:cubicBezTo>
                    <a:cubicBezTo>
                      <a:pt x="397" y="2904"/>
                      <a:pt x="374" y="2911"/>
                      <a:pt x="360" y="2916"/>
                    </a:cubicBezTo>
                    <a:cubicBezTo>
                      <a:pt x="352" y="2917"/>
                      <a:pt x="345" y="2919"/>
                      <a:pt x="339" y="2922"/>
                    </a:cubicBezTo>
                    <a:cubicBezTo>
                      <a:pt x="337" y="2922"/>
                      <a:pt x="331" y="2923"/>
                      <a:pt x="331" y="2923"/>
                    </a:cubicBezTo>
                    <a:cubicBezTo>
                      <a:pt x="211" y="2962"/>
                      <a:pt x="114" y="3039"/>
                      <a:pt x="56" y="3091"/>
                    </a:cubicBezTo>
                    <a:cubicBezTo>
                      <a:pt x="20" y="3124"/>
                      <a:pt x="0" y="3147"/>
                      <a:pt x="0" y="3147"/>
                    </a:cubicBezTo>
                    <a:cubicBezTo>
                      <a:pt x="29" y="3225"/>
                      <a:pt x="89" y="3288"/>
                      <a:pt x="144" y="3328"/>
                    </a:cubicBezTo>
                    <a:cubicBezTo>
                      <a:pt x="200" y="3370"/>
                      <a:pt x="246" y="3393"/>
                      <a:pt x="246" y="3393"/>
                    </a:cubicBezTo>
                    <a:cubicBezTo>
                      <a:pt x="259" y="3399"/>
                      <a:pt x="276" y="3405"/>
                      <a:pt x="288" y="3406"/>
                    </a:cubicBezTo>
                    <a:cubicBezTo>
                      <a:pt x="298" y="3407"/>
                      <a:pt x="312" y="3410"/>
                      <a:pt x="322" y="3410"/>
                    </a:cubicBezTo>
                    <a:lnTo>
                      <a:pt x="351" y="3410"/>
                    </a:lnTo>
                    <a:cubicBezTo>
                      <a:pt x="365" y="3410"/>
                      <a:pt x="387" y="3407"/>
                      <a:pt x="397" y="3406"/>
                    </a:cubicBezTo>
                    <a:cubicBezTo>
                      <a:pt x="408" y="3405"/>
                      <a:pt x="426" y="3400"/>
                      <a:pt x="437" y="3399"/>
                    </a:cubicBezTo>
                    <a:cubicBezTo>
                      <a:pt x="459" y="3396"/>
                      <a:pt x="492" y="3386"/>
                      <a:pt x="513" y="3379"/>
                    </a:cubicBezTo>
                    <a:cubicBezTo>
                      <a:pt x="539" y="3370"/>
                      <a:pt x="571" y="3361"/>
                      <a:pt x="600" y="3350"/>
                    </a:cubicBezTo>
                    <a:cubicBezTo>
                      <a:pt x="660" y="3328"/>
                      <a:pt x="733" y="3303"/>
                      <a:pt x="808" y="3271"/>
                    </a:cubicBezTo>
                    <a:cubicBezTo>
                      <a:pt x="919" y="3226"/>
                      <a:pt x="1045" y="3173"/>
                      <a:pt x="1188" y="3110"/>
                    </a:cubicBezTo>
                    <a:cubicBezTo>
                      <a:pt x="1249" y="3083"/>
                      <a:pt x="1314" y="3054"/>
                      <a:pt x="1380" y="3024"/>
                    </a:cubicBezTo>
                    <a:cubicBezTo>
                      <a:pt x="1603" y="2922"/>
                      <a:pt x="1860" y="2801"/>
                      <a:pt x="2142" y="2664"/>
                    </a:cubicBezTo>
                    <a:cubicBezTo>
                      <a:pt x="2425" y="2528"/>
                      <a:pt x="2733" y="2375"/>
                      <a:pt x="3065" y="2206"/>
                    </a:cubicBezTo>
                    <a:cubicBezTo>
                      <a:pt x="3233" y="2121"/>
                      <a:pt x="3406" y="2033"/>
                      <a:pt x="3580" y="1941"/>
                    </a:cubicBezTo>
                    <a:cubicBezTo>
                      <a:pt x="3754" y="1852"/>
                      <a:pt x="3935" y="1757"/>
                      <a:pt x="4113" y="1661"/>
                    </a:cubicBezTo>
                    <a:cubicBezTo>
                      <a:pt x="4204" y="1615"/>
                      <a:pt x="4292" y="1567"/>
                      <a:pt x="4379" y="1520"/>
                    </a:cubicBezTo>
                    <a:cubicBezTo>
                      <a:pt x="4467" y="1471"/>
                      <a:pt x="4557" y="1422"/>
                      <a:pt x="4644" y="1376"/>
                    </a:cubicBezTo>
                    <a:cubicBezTo>
                      <a:pt x="4730" y="1329"/>
                      <a:pt x="4819" y="1280"/>
                      <a:pt x="4903" y="1234"/>
                    </a:cubicBezTo>
                    <a:cubicBezTo>
                      <a:pt x="4941" y="1212"/>
                      <a:pt x="4989" y="1186"/>
                      <a:pt x="5028" y="1163"/>
                    </a:cubicBezTo>
                    <a:cubicBezTo>
                      <a:pt x="5068" y="1142"/>
                      <a:pt x="5111" y="1117"/>
                      <a:pt x="5150" y="1096"/>
                    </a:cubicBezTo>
                    <a:cubicBezTo>
                      <a:pt x="5190" y="1074"/>
                      <a:pt x="5227" y="1053"/>
                      <a:pt x="5265" y="1031"/>
                    </a:cubicBezTo>
                    <a:cubicBezTo>
                      <a:pt x="5285" y="1020"/>
                      <a:pt x="5304" y="1009"/>
                      <a:pt x="5321" y="998"/>
                    </a:cubicBezTo>
                    <a:cubicBezTo>
                      <a:pt x="5347" y="984"/>
                      <a:pt x="5376" y="968"/>
                      <a:pt x="5399" y="953"/>
                    </a:cubicBezTo>
                    <a:cubicBezTo>
                      <a:pt x="5433" y="933"/>
                      <a:pt x="5465" y="913"/>
                      <a:pt x="5498" y="896"/>
                    </a:cubicBezTo>
                    <a:cubicBezTo>
                      <a:pt x="5529" y="877"/>
                      <a:pt x="5558" y="860"/>
                      <a:pt x="5588" y="841"/>
                    </a:cubicBezTo>
                    <a:cubicBezTo>
                      <a:pt x="5649" y="805"/>
                      <a:pt x="5702" y="774"/>
                      <a:pt x="5752" y="741"/>
                    </a:cubicBezTo>
                    <a:cubicBezTo>
                      <a:pt x="5801" y="712"/>
                      <a:pt x="5844" y="683"/>
                      <a:pt x="5883" y="659"/>
                    </a:cubicBezTo>
                    <a:cubicBezTo>
                      <a:pt x="5886" y="657"/>
                      <a:pt x="5889" y="654"/>
                      <a:pt x="5890" y="653"/>
                    </a:cubicBezTo>
                    <a:cubicBezTo>
                      <a:pt x="5932" y="626"/>
                      <a:pt x="5972" y="601"/>
                      <a:pt x="6004" y="578"/>
                    </a:cubicBezTo>
                    <a:cubicBezTo>
                      <a:pt x="6035" y="557"/>
                      <a:pt x="6068" y="531"/>
                      <a:pt x="6091" y="513"/>
                    </a:cubicBezTo>
                    <a:cubicBezTo>
                      <a:pt x="6114" y="496"/>
                      <a:pt x="6146" y="470"/>
                      <a:pt x="6162" y="453"/>
                    </a:cubicBezTo>
                    <a:cubicBezTo>
                      <a:pt x="6172" y="446"/>
                      <a:pt x="6186" y="432"/>
                      <a:pt x="6195" y="421"/>
                    </a:cubicBezTo>
                    <a:cubicBezTo>
                      <a:pt x="6198" y="416"/>
                      <a:pt x="6205" y="408"/>
                      <a:pt x="6211" y="401"/>
                    </a:cubicBezTo>
                    <a:cubicBezTo>
                      <a:pt x="6217" y="396"/>
                      <a:pt x="6224" y="385"/>
                      <a:pt x="6229" y="377"/>
                    </a:cubicBezTo>
                    <a:cubicBezTo>
                      <a:pt x="6234" y="367"/>
                      <a:pt x="6241" y="354"/>
                      <a:pt x="6247" y="342"/>
                    </a:cubicBezTo>
                    <a:cubicBezTo>
                      <a:pt x="6252" y="329"/>
                      <a:pt x="6270" y="298"/>
                      <a:pt x="6274" y="275"/>
                    </a:cubicBezTo>
                    <a:cubicBezTo>
                      <a:pt x="6297" y="112"/>
                      <a:pt x="6245" y="45"/>
                      <a:pt x="6120" y="10"/>
                    </a:cubicBezTo>
                    <a:cubicBezTo>
                      <a:pt x="6102" y="5"/>
                      <a:pt x="6080" y="0"/>
                      <a:pt x="6060" y="0"/>
                    </a:cubicBezTo>
                    <a:cubicBezTo>
                      <a:pt x="6059" y="0"/>
                      <a:pt x="6058" y="0"/>
                      <a:pt x="60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"/>
              <p:cNvSpPr/>
              <p:nvPr/>
            </p:nvSpPr>
            <p:spPr>
              <a:xfrm>
                <a:off x="1041668" y="3765057"/>
                <a:ext cx="720623" cy="444729"/>
              </a:xfrm>
              <a:custGeom>
                <a:avLst/>
                <a:gdLst/>
                <a:ahLst/>
                <a:cxnLst/>
                <a:rect l="l" t="t" r="r" b="b"/>
                <a:pathLst>
                  <a:path w="23108" h="14261" extrusionOk="0">
                    <a:moveTo>
                      <a:pt x="15572" y="6058"/>
                    </a:moveTo>
                    <a:cubicBezTo>
                      <a:pt x="15755" y="6196"/>
                      <a:pt x="15940" y="6332"/>
                      <a:pt x="16120" y="6472"/>
                    </a:cubicBezTo>
                    <a:cubicBezTo>
                      <a:pt x="16679" y="6896"/>
                      <a:pt x="17253" y="7353"/>
                      <a:pt x="17800" y="7839"/>
                    </a:cubicBezTo>
                    <a:lnTo>
                      <a:pt x="17800" y="7839"/>
                    </a:lnTo>
                    <a:cubicBezTo>
                      <a:pt x="17731" y="7883"/>
                      <a:pt x="17663" y="7939"/>
                      <a:pt x="17594" y="7990"/>
                    </a:cubicBezTo>
                    <a:cubicBezTo>
                      <a:pt x="17458" y="8101"/>
                      <a:pt x="17328" y="8223"/>
                      <a:pt x="17205" y="8355"/>
                    </a:cubicBezTo>
                    <a:cubicBezTo>
                      <a:pt x="16960" y="8618"/>
                      <a:pt x="16740" y="8932"/>
                      <a:pt x="16557" y="9268"/>
                    </a:cubicBezTo>
                    <a:cubicBezTo>
                      <a:pt x="16377" y="9602"/>
                      <a:pt x="16225" y="9970"/>
                      <a:pt x="16117" y="10351"/>
                    </a:cubicBezTo>
                    <a:cubicBezTo>
                      <a:pt x="16005" y="10737"/>
                      <a:pt x="15932" y="11137"/>
                      <a:pt x="15894" y="11535"/>
                    </a:cubicBezTo>
                    <a:cubicBezTo>
                      <a:pt x="15855" y="11938"/>
                      <a:pt x="15860" y="12340"/>
                      <a:pt x="15902" y="12740"/>
                    </a:cubicBezTo>
                    <a:cubicBezTo>
                      <a:pt x="15927" y="13007"/>
                      <a:pt x="15969" y="13272"/>
                      <a:pt x="16032" y="13525"/>
                    </a:cubicBezTo>
                    <a:cubicBezTo>
                      <a:pt x="15768" y="13496"/>
                      <a:pt x="15510" y="13455"/>
                      <a:pt x="15255" y="13406"/>
                    </a:cubicBezTo>
                    <a:cubicBezTo>
                      <a:pt x="14898" y="13338"/>
                      <a:pt x="14554" y="13258"/>
                      <a:pt x="14212" y="13164"/>
                    </a:cubicBezTo>
                    <a:cubicBezTo>
                      <a:pt x="14021" y="13111"/>
                      <a:pt x="13833" y="13056"/>
                      <a:pt x="13646" y="12993"/>
                    </a:cubicBezTo>
                    <a:cubicBezTo>
                      <a:pt x="13627" y="12948"/>
                      <a:pt x="13616" y="12900"/>
                      <a:pt x="13597" y="12855"/>
                    </a:cubicBezTo>
                    <a:cubicBezTo>
                      <a:pt x="13541" y="12671"/>
                      <a:pt x="13489" y="12483"/>
                      <a:pt x="13447" y="12291"/>
                    </a:cubicBezTo>
                    <a:cubicBezTo>
                      <a:pt x="13407" y="12100"/>
                      <a:pt x="13374" y="11906"/>
                      <a:pt x="13347" y="11712"/>
                    </a:cubicBezTo>
                    <a:cubicBezTo>
                      <a:pt x="13322" y="11514"/>
                      <a:pt x="13302" y="11317"/>
                      <a:pt x="13295" y="11115"/>
                    </a:cubicBezTo>
                    <a:cubicBezTo>
                      <a:pt x="13285" y="10914"/>
                      <a:pt x="13285" y="10713"/>
                      <a:pt x="13292" y="10507"/>
                    </a:cubicBezTo>
                    <a:cubicBezTo>
                      <a:pt x="13309" y="10109"/>
                      <a:pt x="13361" y="9699"/>
                      <a:pt x="13445" y="9311"/>
                    </a:cubicBezTo>
                    <a:cubicBezTo>
                      <a:pt x="13531" y="8913"/>
                      <a:pt x="13649" y="8529"/>
                      <a:pt x="13803" y="8171"/>
                    </a:cubicBezTo>
                    <a:cubicBezTo>
                      <a:pt x="13955" y="7813"/>
                      <a:pt x="14142" y="7478"/>
                      <a:pt x="14357" y="7179"/>
                    </a:cubicBezTo>
                    <a:cubicBezTo>
                      <a:pt x="14465" y="7030"/>
                      <a:pt x="14575" y="6886"/>
                      <a:pt x="14697" y="6755"/>
                    </a:cubicBezTo>
                    <a:cubicBezTo>
                      <a:pt x="14816" y="6631"/>
                      <a:pt x="14945" y="6509"/>
                      <a:pt x="15073" y="6401"/>
                    </a:cubicBezTo>
                    <a:cubicBezTo>
                      <a:pt x="15204" y="6294"/>
                      <a:pt x="15341" y="6200"/>
                      <a:pt x="15479" y="6114"/>
                    </a:cubicBezTo>
                    <a:cubicBezTo>
                      <a:pt x="15479" y="6114"/>
                      <a:pt x="15509" y="6095"/>
                      <a:pt x="15572" y="6058"/>
                    </a:cubicBezTo>
                    <a:close/>
                    <a:moveTo>
                      <a:pt x="2310" y="1"/>
                    </a:moveTo>
                    <a:lnTo>
                      <a:pt x="2310" y="1"/>
                    </a:lnTo>
                    <a:cubicBezTo>
                      <a:pt x="2153" y="63"/>
                      <a:pt x="2008" y="133"/>
                      <a:pt x="1856" y="212"/>
                    </a:cubicBezTo>
                    <a:cubicBezTo>
                      <a:pt x="1841" y="221"/>
                      <a:pt x="1825" y="228"/>
                      <a:pt x="1807" y="240"/>
                    </a:cubicBezTo>
                    <a:cubicBezTo>
                      <a:pt x="1505" y="411"/>
                      <a:pt x="1237" y="615"/>
                      <a:pt x="999" y="861"/>
                    </a:cubicBezTo>
                    <a:cubicBezTo>
                      <a:pt x="878" y="981"/>
                      <a:pt x="766" y="1108"/>
                      <a:pt x="662" y="1249"/>
                    </a:cubicBezTo>
                    <a:cubicBezTo>
                      <a:pt x="565" y="1385"/>
                      <a:pt x="474" y="1528"/>
                      <a:pt x="391" y="1680"/>
                    </a:cubicBezTo>
                    <a:cubicBezTo>
                      <a:pt x="311" y="1830"/>
                      <a:pt x="245" y="1986"/>
                      <a:pt x="189" y="2150"/>
                    </a:cubicBezTo>
                    <a:cubicBezTo>
                      <a:pt x="132" y="2308"/>
                      <a:pt x="89" y="2471"/>
                      <a:pt x="58" y="2639"/>
                    </a:cubicBezTo>
                    <a:cubicBezTo>
                      <a:pt x="28" y="2809"/>
                      <a:pt x="10" y="2981"/>
                      <a:pt x="7" y="3149"/>
                    </a:cubicBezTo>
                    <a:cubicBezTo>
                      <a:pt x="1" y="3316"/>
                      <a:pt x="10" y="3492"/>
                      <a:pt x="28" y="3660"/>
                    </a:cubicBezTo>
                    <a:cubicBezTo>
                      <a:pt x="47" y="3827"/>
                      <a:pt x="83" y="3999"/>
                      <a:pt x="122" y="4159"/>
                    </a:cubicBezTo>
                    <a:cubicBezTo>
                      <a:pt x="136" y="4210"/>
                      <a:pt x="148" y="4259"/>
                      <a:pt x="166" y="4311"/>
                    </a:cubicBezTo>
                    <a:cubicBezTo>
                      <a:pt x="176" y="4351"/>
                      <a:pt x="189" y="4393"/>
                      <a:pt x="204" y="4430"/>
                    </a:cubicBezTo>
                    <a:cubicBezTo>
                      <a:pt x="215" y="4465"/>
                      <a:pt x="227" y="4504"/>
                      <a:pt x="245" y="4538"/>
                    </a:cubicBezTo>
                    <a:cubicBezTo>
                      <a:pt x="255" y="4573"/>
                      <a:pt x="268" y="4609"/>
                      <a:pt x="283" y="4642"/>
                    </a:cubicBezTo>
                    <a:cubicBezTo>
                      <a:pt x="283" y="4646"/>
                      <a:pt x="287" y="4649"/>
                      <a:pt x="287" y="4653"/>
                    </a:cubicBezTo>
                    <a:cubicBezTo>
                      <a:pt x="346" y="4806"/>
                      <a:pt x="418" y="4958"/>
                      <a:pt x="495" y="5105"/>
                    </a:cubicBezTo>
                    <a:cubicBezTo>
                      <a:pt x="572" y="5250"/>
                      <a:pt x="662" y="5395"/>
                      <a:pt x="756" y="5537"/>
                    </a:cubicBezTo>
                    <a:cubicBezTo>
                      <a:pt x="937" y="5811"/>
                      <a:pt x="1158" y="6085"/>
                      <a:pt x="1377" y="6328"/>
                    </a:cubicBezTo>
                    <a:cubicBezTo>
                      <a:pt x="1600" y="6574"/>
                      <a:pt x="1847" y="6817"/>
                      <a:pt x="2088" y="7035"/>
                    </a:cubicBezTo>
                    <a:cubicBezTo>
                      <a:pt x="2215" y="7149"/>
                      <a:pt x="2340" y="7261"/>
                      <a:pt x="2468" y="7369"/>
                    </a:cubicBezTo>
                    <a:cubicBezTo>
                      <a:pt x="2589" y="7480"/>
                      <a:pt x="2721" y="7585"/>
                      <a:pt x="2849" y="7688"/>
                    </a:cubicBezTo>
                    <a:cubicBezTo>
                      <a:pt x="3106" y="7901"/>
                      <a:pt x="3367" y="8109"/>
                      <a:pt x="3627" y="8311"/>
                    </a:cubicBezTo>
                    <a:cubicBezTo>
                      <a:pt x="3890" y="8515"/>
                      <a:pt x="4154" y="8713"/>
                      <a:pt x="4422" y="8910"/>
                    </a:cubicBezTo>
                    <a:cubicBezTo>
                      <a:pt x="4689" y="9110"/>
                      <a:pt x="4962" y="9304"/>
                      <a:pt x="5237" y="9491"/>
                    </a:cubicBezTo>
                    <a:cubicBezTo>
                      <a:pt x="5513" y="9678"/>
                      <a:pt x="5788" y="9859"/>
                      <a:pt x="6068" y="10039"/>
                    </a:cubicBezTo>
                    <a:cubicBezTo>
                      <a:pt x="6348" y="10220"/>
                      <a:pt x="6634" y="10392"/>
                      <a:pt x="6925" y="10563"/>
                    </a:cubicBezTo>
                    <a:cubicBezTo>
                      <a:pt x="7053" y="10641"/>
                      <a:pt x="7185" y="10716"/>
                      <a:pt x="7317" y="10791"/>
                    </a:cubicBezTo>
                    <a:cubicBezTo>
                      <a:pt x="7347" y="10808"/>
                      <a:pt x="7376" y="10824"/>
                      <a:pt x="7406" y="10842"/>
                    </a:cubicBezTo>
                    <a:cubicBezTo>
                      <a:pt x="7434" y="10862"/>
                      <a:pt x="7462" y="10877"/>
                      <a:pt x="7493" y="10887"/>
                    </a:cubicBezTo>
                    <a:cubicBezTo>
                      <a:pt x="7523" y="10908"/>
                      <a:pt x="7552" y="10924"/>
                      <a:pt x="7583" y="10943"/>
                    </a:cubicBezTo>
                    <a:cubicBezTo>
                      <a:pt x="7657" y="10986"/>
                      <a:pt x="7724" y="11028"/>
                      <a:pt x="7795" y="11065"/>
                    </a:cubicBezTo>
                    <a:cubicBezTo>
                      <a:pt x="8089" y="11229"/>
                      <a:pt x="8388" y="11389"/>
                      <a:pt x="8690" y="11541"/>
                    </a:cubicBezTo>
                    <a:cubicBezTo>
                      <a:pt x="8838" y="11617"/>
                      <a:pt x="8985" y="11693"/>
                      <a:pt x="9140" y="11770"/>
                    </a:cubicBezTo>
                    <a:cubicBezTo>
                      <a:pt x="9290" y="11847"/>
                      <a:pt x="9442" y="11919"/>
                      <a:pt x="9596" y="11992"/>
                    </a:cubicBezTo>
                    <a:cubicBezTo>
                      <a:pt x="9744" y="12066"/>
                      <a:pt x="9901" y="12145"/>
                      <a:pt x="10057" y="12215"/>
                    </a:cubicBezTo>
                    <a:cubicBezTo>
                      <a:pt x="10210" y="12289"/>
                      <a:pt x="10362" y="12360"/>
                      <a:pt x="10519" y="12431"/>
                    </a:cubicBezTo>
                    <a:cubicBezTo>
                      <a:pt x="10671" y="12509"/>
                      <a:pt x="10828" y="12576"/>
                      <a:pt x="10988" y="12647"/>
                    </a:cubicBezTo>
                    <a:cubicBezTo>
                      <a:pt x="11297" y="12789"/>
                      <a:pt x="11614" y="12928"/>
                      <a:pt x="11935" y="13059"/>
                    </a:cubicBezTo>
                    <a:cubicBezTo>
                      <a:pt x="12258" y="13193"/>
                      <a:pt x="12585" y="13321"/>
                      <a:pt x="12918" y="13436"/>
                    </a:cubicBezTo>
                    <a:cubicBezTo>
                      <a:pt x="13246" y="13554"/>
                      <a:pt x="13584" y="13666"/>
                      <a:pt x="13928" y="13762"/>
                    </a:cubicBezTo>
                    <a:cubicBezTo>
                      <a:pt x="14271" y="13860"/>
                      <a:pt x="14622" y="13946"/>
                      <a:pt x="14979" y="14020"/>
                    </a:cubicBezTo>
                    <a:cubicBezTo>
                      <a:pt x="15334" y="14090"/>
                      <a:pt x="15697" y="14149"/>
                      <a:pt x="16070" y="14191"/>
                    </a:cubicBezTo>
                    <a:cubicBezTo>
                      <a:pt x="16438" y="14234"/>
                      <a:pt x="16817" y="14257"/>
                      <a:pt x="17203" y="14260"/>
                    </a:cubicBezTo>
                    <a:cubicBezTo>
                      <a:pt x="17253" y="14260"/>
                      <a:pt x="17304" y="14260"/>
                      <a:pt x="17355" y="14260"/>
                    </a:cubicBezTo>
                    <a:cubicBezTo>
                      <a:pt x="17688" y="14260"/>
                      <a:pt x="18028" y="14248"/>
                      <a:pt x="18369" y="14219"/>
                    </a:cubicBezTo>
                    <a:cubicBezTo>
                      <a:pt x="18765" y="14188"/>
                      <a:pt x="19165" y="14136"/>
                      <a:pt x="19563" y="14070"/>
                    </a:cubicBezTo>
                    <a:cubicBezTo>
                      <a:pt x="19762" y="14034"/>
                      <a:pt x="19963" y="13992"/>
                      <a:pt x="20157" y="13955"/>
                    </a:cubicBezTo>
                    <a:cubicBezTo>
                      <a:pt x="20354" y="13910"/>
                      <a:pt x="20555" y="13864"/>
                      <a:pt x="20746" y="13813"/>
                    </a:cubicBezTo>
                    <a:cubicBezTo>
                      <a:pt x="20943" y="13761"/>
                      <a:pt x="21139" y="13705"/>
                      <a:pt x="21323" y="13639"/>
                    </a:cubicBezTo>
                    <a:cubicBezTo>
                      <a:pt x="21416" y="13611"/>
                      <a:pt x="21504" y="13580"/>
                      <a:pt x="21590" y="13541"/>
                    </a:cubicBezTo>
                    <a:cubicBezTo>
                      <a:pt x="21684" y="13508"/>
                      <a:pt x="21761" y="13472"/>
                      <a:pt x="21843" y="13433"/>
                    </a:cubicBezTo>
                    <a:cubicBezTo>
                      <a:pt x="21904" y="13403"/>
                      <a:pt x="21956" y="13374"/>
                      <a:pt x="22012" y="13344"/>
                    </a:cubicBezTo>
                    <a:cubicBezTo>
                      <a:pt x="22092" y="13302"/>
                      <a:pt x="22152" y="13260"/>
                      <a:pt x="22227" y="13216"/>
                    </a:cubicBezTo>
                    <a:cubicBezTo>
                      <a:pt x="22292" y="13164"/>
                      <a:pt x="22351" y="13122"/>
                      <a:pt x="22414" y="13071"/>
                    </a:cubicBezTo>
                    <a:cubicBezTo>
                      <a:pt x="22473" y="13022"/>
                      <a:pt x="22522" y="12973"/>
                      <a:pt x="22574" y="12918"/>
                    </a:cubicBezTo>
                    <a:cubicBezTo>
                      <a:pt x="22623" y="12869"/>
                      <a:pt x="22667" y="12818"/>
                      <a:pt x="22709" y="12764"/>
                    </a:cubicBezTo>
                    <a:cubicBezTo>
                      <a:pt x="22795" y="12657"/>
                      <a:pt x="22858" y="12556"/>
                      <a:pt x="22913" y="12448"/>
                    </a:cubicBezTo>
                    <a:cubicBezTo>
                      <a:pt x="22970" y="12337"/>
                      <a:pt x="23011" y="12244"/>
                      <a:pt x="23041" y="12132"/>
                    </a:cubicBezTo>
                    <a:cubicBezTo>
                      <a:pt x="23074" y="12017"/>
                      <a:pt x="23090" y="11923"/>
                      <a:pt x="23100" y="11813"/>
                    </a:cubicBezTo>
                    <a:cubicBezTo>
                      <a:pt x="23107" y="11705"/>
                      <a:pt x="23104" y="11604"/>
                      <a:pt x="23096" y="11485"/>
                    </a:cubicBezTo>
                    <a:cubicBezTo>
                      <a:pt x="23090" y="11433"/>
                      <a:pt x="23078" y="11381"/>
                      <a:pt x="23068" y="11333"/>
                    </a:cubicBezTo>
                    <a:cubicBezTo>
                      <a:pt x="23057" y="11284"/>
                      <a:pt x="23041" y="11228"/>
                      <a:pt x="23024" y="11183"/>
                    </a:cubicBezTo>
                    <a:cubicBezTo>
                      <a:pt x="23005" y="11134"/>
                      <a:pt x="22985" y="11087"/>
                      <a:pt x="22968" y="11041"/>
                    </a:cubicBezTo>
                    <a:cubicBezTo>
                      <a:pt x="22946" y="10996"/>
                      <a:pt x="22923" y="10944"/>
                      <a:pt x="22897" y="10900"/>
                    </a:cubicBezTo>
                    <a:cubicBezTo>
                      <a:pt x="22863" y="10829"/>
                      <a:pt x="22811" y="10746"/>
                      <a:pt x="22762" y="10673"/>
                    </a:cubicBezTo>
                    <a:cubicBezTo>
                      <a:pt x="22753" y="10658"/>
                      <a:pt x="22743" y="10642"/>
                      <a:pt x="22732" y="10628"/>
                    </a:cubicBezTo>
                    <a:cubicBezTo>
                      <a:pt x="22676" y="10545"/>
                      <a:pt x="22601" y="10447"/>
                      <a:pt x="22531" y="10368"/>
                    </a:cubicBezTo>
                    <a:cubicBezTo>
                      <a:pt x="22463" y="10284"/>
                      <a:pt x="22378" y="10192"/>
                      <a:pt x="22299" y="10111"/>
                    </a:cubicBezTo>
                    <a:cubicBezTo>
                      <a:pt x="22273" y="10083"/>
                      <a:pt x="22249" y="10056"/>
                      <a:pt x="22221" y="10034"/>
                    </a:cubicBezTo>
                    <a:lnTo>
                      <a:pt x="22221" y="10034"/>
                    </a:lnTo>
                    <a:cubicBezTo>
                      <a:pt x="22240" y="10062"/>
                      <a:pt x="22252" y="10098"/>
                      <a:pt x="22270" y="10128"/>
                    </a:cubicBezTo>
                    <a:cubicBezTo>
                      <a:pt x="22437" y="10463"/>
                      <a:pt x="22575" y="10814"/>
                      <a:pt x="22687" y="11170"/>
                    </a:cubicBezTo>
                    <a:cubicBezTo>
                      <a:pt x="22712" y="11253"/>
                      <a:pt x="22735" y="11338"/>
                      <a:pt x="22761" y="11425"/>
                    </a:cubicBezTo>
                    <a:cubicBezTo>
                      <a:pt x="22756" y="12057"/>
                      <a:pt x="22019" y="12553"/>
                      <a:pt x="22019" y="12553"/>
                    </a:cubicBezTo>
                    <a:cubicBezTo>
                      <a:pt x="21940" y="12389"/>
                      <a:pt x="21858" y="12230"/>
                      <a:pt x="21776" y="12069"/>
                    </a:cubicBezTo>
                    <a:cubicBezTo>
                      <a:pt x="21583" y="11715"/>
                      <a:pt x="21369" y="11361"/>
                      <a:pt x="21150" y="11025"/>
                    </a:cubicBezTo>
                    <a:cubicBezTo>
                      <a:pt x="20703" y="10354"/>
                      <a:pt x="20214" y="9738"/>
                      <a:pt x="19693" y="9162"/>
                    </a:cubicBezTo>
                    <a:cubicBezTo>
                      <a:pt x="19296" y="8722"/>
                      <a:pt x="18877" y="8301"/>
                      <a:pt x="18449" y="7909"/>
                    </a:cubicBezTo>
                    <a:cubicBezTo>
                      <a:pt x="18301" y="7971"/>
                      <a:pt x="18213" y="8024"/>
                      <a:pt x="18213" y="8024"/>
                    </a:cubicBezTo>
                    <a:cubicBezTo>
                      <a:pt x="18170" y="8042"/>
                      <a:pt x="18137" y="8068"/>
                      <a:pt x="18095" y="8094"/>
                    </a:cubicBezTo>
                    <a:cubicBezTo>
                      <a:pt x="18279" y="8262"/>
                      <a:pt x="18461" y="8430"/>
                      <a:pt x="18640" y="8608"/>
                    </a:cubicBezTo>
                    <a:cubicBezTo>
                      <a:pt x="18906" y="8873"/>
                      <a:pt x="19171" y="9143"/>
                      <a:pt x="19427" y="9431"/>
                    </a:cubicBezTo>
                    <a:cubicBezTo>
                      <a:pt x="19691" y="9718"/>
                      <a:pt x="19937" y="10013"/>
                      <a:pt x="20180" y="10326"/>
                    </a:cubicBezTo>
                    <a:cubicBezTo>
                      <a:pt x="20423" y="10638"/>
                      <a:pt x="20659" y="10962"/>
                      <a:pt x="20882" y="11302"/>
                    </a:cubicBezTo>
                    <a:cubicBezTo>
                      <a:pt x="21097" y="11637"/>
                      <a:pt x="21309" y="11992"/>
                      <a:pt x="21495" y="12349"/>
                    </a:cubicBezTo>
                    <a:cubicBezTo>
                      <a:pt x="21569" y="12490"/>
                      <a:pt x="21638" y="12628"/>
                      <a:pt x="21704" y="12770"/>
                    </a:cubicBezTo>
                    <a:cubicBezTo>
                      <a:pt x="21682" y="12783"/>
                      <a:pt x="21659" y="12793"/>
                      <a:pt x="21633" y="12808"/>
                    </a:cubicBezTo>
                    <a:cubicBezTo>
                      <a:pt x="21595" y="12829"/>
                      <a:pt x="21560" y="12842"/>
                      <a:pt x="21518" y="12864"/>
                    </a:cubicBezTo>
                    <a:cubicBezTo>
                      <a:pt x="21432" y="12898"/>
                      <a:pt x="21362" y="12930"/>
                      <a:pt x="21270" y="12967"/>
                    </a:cubicBezTo>
                    <a:cubicBezTo>
                      <a:pt x="21181" y="12994"/>
                      <a:pt x="21094" y="13028"/>
                      <a:pt x="21001" y="13058"/>
                    </a:cubicBezTo>
                    <a:cubicBezTo>
                      <a:pt x="20817" y="13117"/>
                      <a:pt x="20626" y="13166"/>
                      <a:pt x="20432" y="13217"/>
                    </a:cubicBezTo>
                    <a:cubicBezTo>
                      <a:pt x="20237" y="13262"/>
                      <a:pt x="20039" y="13311"/>
                      <a:pt x="19842" y="13345"/>
                    </a:cubicBezTo>
                    <a:cubicBezTo>
                      <a:pt x="19641" y="13387"/>
                      <a:pt x="19440" y="13423"/>
                      <a:pt x="19238" y="13453"/>
                    </a:cubicBezTo>
                    <a:cubicBezTo>
                      <a:pt x="19044" y="13483"/>
                      <a:pt x="18843" y="13511"/>
                      <a:pt x="18645" y="13532"/>
                    </a:cubicBezTo>
                    <a:cubicBezTo>
                      <a:pt x="18249" y="13575"/>
                      <a:pt x="17857" y="13603"/>
                      <a:pt x="17471" y="13605"/>
                    </a:cubicBezTo>
                    <a:cubicBezTo>
                      <a:pt x="17118" y="13605"/>
                      <a:pt x="16767" y="13595"/>
                      <a:pt x="16428" y="13564"/>
                    </a:cubicBezTo>
                    <a:cubicBezTo>
                      <a:pt x="16340" y="13229"/>
                      <a:pt x="16285" y="12874"/>
                      <a:pt x="16261" y="12510"/>
                    </a:cubicBezTo>
                    <a:cubicBezTo>
                      <a:pt x="16228" y="12110"/>
                      <a:pt x="16242" y="11705"/>
                      <a:pt x="16298" y="11305"/>
                    </a:cubicBezTo>
                    <a:cubicBezTo>
                      <a:pt x="16350" y="10903"/>
                      <a:pt x="16444" y="10512"/>
                      <a:pt x="16579" y="10139"/>
                    </a:cubicBezTo>
                    <a:cubicBezTo>
                      <a:pt x="16709" y="9767"/>
                      <a:pt x="16883" y="9413"/>
                      <a:pt x="17092" y="9107"/>
                    </a:cubicBezTo>
                    <a:cubicBezTo>
                      <a:pt x="17193" y="8952"/>
                      <a:pt x="17306" y="8805"/>
                      <a:pt x="17421" y="8671"/>
                    </a:cubicBezTo>
                    <a:cubicBezTo>
                      <a:pt x="17540" y="8538"/>
                      <a:pt x="17670" y="8414"/>
                      <a:pt x="17796" y="8306"/>
                    </a:cubicBezTo>
                    <a:cubicBezTo>
                      <a:pt x="17890" y="8229"/>
                      <a:pt x="17990" y="8157"/>
                      <a:pt x="18091" y="8094"/>
                    </a:cubicBezTo>
                    <a:cubicBezTo>
                      <a:pt x="18000" y="8012"/>
                      <a:pt x="17910" y="7931"/>
                      <a:pt x="17816" y="7845"/>
                    </a:cubicBezTo>
                    <a:cubicBezTo>
                      <a:pt x="17814" y="7845"/>
                      <a:pt x="17809" y="7841"/>
                      <a:pt x="17802" y="7838"/>
                    </a:cubicBezTo>
                    <a:lnTo>
                      <a:pt x="17802" y="7838"/>
                    </a:lnTo>
                    <a:cubicBezTo>
                      <a:pt x="17872" y="7787"/>
                      <a:pt x="17946" y="7741"/>
                      <a:pt x="18019" y="7701"/>
                    </a:cubicBezTo>
                    <a:cubicBezTo>
                      <a:pt x="18054" y="7675"/>
                      <a:pt x="18094" y="7659"/>
                      <a:pt x="18131" y="7638"/>
                    </a:cubicBezTo>
                    <a:cubicBezTo>
                      <a:pt x="18134" y="7638"/>
                      <a:pt x="18134" y="7638"/>
                      <a:pt x="18139" y="7633"/>
                    </a:cubicBezTo>
                    <a:cubicBezTo>
                      <a:pt x="17543" y="7107"/>
                      <a:pt x="16939" y="6617"/>
                      <a:pt x="16343" y="6170"/>
                    </a:cubicBezTo>
                    <a:cubicBezTo>
                      <a:pt x="16212" y="6069"/>
                      <a:pt x="16078" y="5969"/>
                      <a:pt x="15945" y="5871"/>
                    </a:cubicBezTo>
                    <a:cubicBezTo>
                      <a:pt x="16265" y="5734"/>
                      <a:pt x="16725" y="5589"/>
                      <a:pt x="17250" y="5589"/>
                    </a:cubicBezTo>
                    <a:cubicBezTo>
                      <a:pt x="17697" y="5589"/>
                      <a:pt x="18190" y="5694"/>
                      <a:pt x="18683" y="5997"/>
                    </a:cubicBezTo>
                    <a:cubicBezTo>
                      <a:pt x="18412" y="5776"/>
                      <a:pt x="18127" y="5553"/>
                      <a:pt x="17857" y="5348"/>
                    </a:cubicBezTo>
                    <a:cubicBezTo>
                      <a:pt x="17770" y="5281"/>
                      <a:pt x="17681" y="5217"/>
                      <a:pt x="17599" y="5151"/>
                    </a:cubicBezTo>
                    <a:cubicBezTo>
                      <a:pt x="17513" y="5130"/>
                      <a:pt x="17425" y="5113"/>
                      <a:pt x="17339" y="5106"/>
                    </a:cubicBezTo>
                    <a:cubicBezTo>
                      <a:pt x="17182" y="5082"/>
                      <a:pt x="17026" y="5067"/>
                      <a:pt x="16862" y="5067"/>
                    </a:cubicBezTo>
                    <a:cubicBezTo>
                      <a:pt x="16707" y="5072"/>
                      <a:pt x="16546" y="5084"/>
                      <a:pt x="16386" y="5106"/>
                    </a:cubicBezTo>
                    <a:cubicBezTo>
                      <a:pt x="16005" y="5166"/>
                      <a:pt x="15625" y="5300"/>
                      <a:pt x="15269" y="5497"/>
                    </a:cubicBezTo>
                    <a:cubicBezTo>
                      <a:pt x="15118" y="5580"/>
                      <a:pt x="14976" y="5674"/>
                      <a:pt x="14838" y="5777"/>
                    </a:cubicBezTo>
                    <a:cubicBezTo>
                      <a:pt x="14698" y="5882"/>
                      <a:pt x="14562" y="5999"/>
                      <a:pt x="14435" y="6121"/>
                    </a:cubicBezTo>
                    <a:cubicBezTo>
                      <a:pt x="14301" y="6245"/>
                      <a:pt x="14181" y="6386"/>
                      <a:pt x="14063" y="6524"/>
                    </a:cubicBezTo>
                    <a:cubicBezTo>
                      <a:pt x="13828" y="6807"/>
                      <a:pt x="13623" y="7123"/>
                      <a:pt x="13445" y="7467"/>
                    </a:cubicBezTo>
                    <a:cubicBezTo>
                      <a:pt x="13265" y="7809"/>
                      <a:pt x="13115" y="8175"/>
                      <a:pt x="12997" y="8554"/>
                    </a:cubicBezTo>
                    <a:cubicBezTo>
                      <a:pt x="12878" y="8937"/>
                      <a:pt x="12792" y="9328"/>
                      <a:pt x="12733" y="9728"/>
                    </a:cubicBezTo>
                    <a:cubicBezTo>
                      <a:pt x="12681" y="10131"/>
                      <a:pt x="12655" y="10536"/>
                      <a:pt x="12662" y="10939"/>
                    </a:cubicBezTo>
                    <a:cubicBezTo>
                      <a:pt x="12667" y="11140"/>
                      <a:pt x="12675" y="11338"/>
                      <a:pt x="12697" y="11540"/>
                    </a:cubicBezTo>
                    <a:cubicBezTo>
                      <a:pt x="12717" y="11737"/>
                      <a:pt x="12742" y="11935"/>
                      <a:pt x="12776" y="12129"/>
                    </a:cubicBezTo>
                    <a:cubicBezTo>
                      <a:pt x="12812" y="12326"/>
                      <a:pt x="12854" y="12514"/>
                      <a:pt x="12901" y="12706"/>
                    </a:cubicBezTo>
                    <a:cubicBezTo>
                      <a:pt x="12905" y="12718"/>
                      <a:pt x="12910" y="12729"/>
                      <a:pt x="12913" y="12743"/>
                    </a:cubicBezTo>
                    <a:cubicBezTo>
                      <a:pt x="12681" y="12655"/>
                      <a:pt x="12454" y="12562"/>
                      <a:pt x="12227" y="12468"/>
                    </a:cubicBezTo>
                    <a:cubicBezTo>
                      <a:pt x="11903" y="12332"/>
                      <a:pt x="11584" y="12194"/>
                      <a:pt x="11268" y="12047"/>
                    </a:cubicBezTo>
                    <a:cubicBezTo>
                      <a:pt x="11108" y="11974"/>
                      <a:pt x="10952" y="11899"/>
                      <a:pt x="10792" y="11824"/>
                    </a:cubicBezTo>
                    <a:cubicBezTo>
                      <a:pt x="10632" y="11751"/>
                      <a:pt x="10479" y="11678"/>
                      <a:pt x="10323" y="11601"/>
                    </a:cubicBezTo>
                    <a:cubicBezTo>
                      <a:pt x="10170" y="11527"/>
                      <a:pt x="10007" y="11449"/>
                      <a:pt x="9855" y="11374"/>
                    </a:cubicBezTo>
                    <a:cubicBezTo>
                      <a:pt x="9701" y="11298"/>
                      <a:pt x="9546" y="11220"/>
                      <a:pt x="9392" y="11141"/>
                    </a:cubicBezTo>
                    <a:cubicBezTo>
                      <a:pt x="9244" y="11067"/>
                      <a:pt x="9087" y="10986"/>
                      <a:pt x="8937" y="10907"/>
                    </a:cubicBezTo>
                    <a:cubicBezTo>
                      <a:pt x="8633" y="10750"/>
                      <a:pt x="8334" y="10588"/>
                      <a:pt x="8036" y="10418"/>
                    </a:cubicBezTo>
                    <a:cubicBezTo>
                      <a:pt x="7976" y="10391"/>
                      <a:pt x="7924" y="10355"/>
                      <a:pt x="7868" y="10325"/>
                    </a:cubicBezTo>
                    <a:cubicBezTo>
                      <a:pt x="7838" y="10310"/>
                      <a:pt x="7810" y="10293"/>
                      <a:pt x="7786" y="10276"/>
                    </a:cubicBezTo>
                    <a:cubicBezTo>
                      <a:pt x="7572" y="10154"/>
                      <a:pt x="7356" y="10030"/>
                      <a:pt x="7152" y="9904"/>
                    </a:cubicBezTo>
                    <a:cubicBezTo>
                      <a:pt x="6860" y="9728"/>
                      <a:pt x="6574" y="9546"/>
                      <a:pt x="6291" y="9363"/>
                    </a:cubicBezTo>
                    <a:cubicBezTo>
                      <a:pt x="6006" y="9175"/>
                      <a:pt x="5730" y="8988"/>
                      <a:pt x="5451" y="8794"/>
                    </a:cubicBezTo>
                    <a:cubicBezTo>
                      <a:pt x="5172" y="8600"/>
                      <a:pt x="4899" y="8401"/>
                      <a:pt x="4629" y="8200"/>
                    </a:cubicBezTo>
                    <a:cubicBezTo>
                      <a:pt x="4359" y="7996"/>
                      <a:pt x="4091" y="7790"/>
                      <a:pt x="3827" y="7579"/>
                    </a:cubicBezTo>
                    <a:cubicBezTo>
                      <a:pt x="3565" y="7370"/>
                      <a:pt x="3300" y="7152"/>
                      <a:pt x="3040" y="6933"/>
                    </a:cubicBezTo>
                    <a:cubicBezTo>
                      <a:pt x="2908" y="6828"/>
                      <a:pt x="2777" y="6713"/>
                      <a:pt x="2652" y="6603"/>
                    </a:cubicBezTo>
                    <a:cubicBezTo>
                      <a:pt x="2523" y="6489"/>
                      <a:pt x="2398" y="6378"/>
                      <a:pt x="2272" y="6259"/>
                    </a:cubicBezTo>
                    <a:cubicBezTo>
                      <a:pt x="2034" y="6030"/>
                      <a:pt x="1779" y="5775"/>
                      <a:pt x="1568" y="5520"/>
                    </a:cubicBezTo>
                    <a:cubicBezTo>
                      <a:pt x="1460" y="5394"/>
                      <a:pt x="1348" y="5257"/>
                      <a:pt x="1252" y="5122"/>
                    </a:cubicBezTo>
                    <a:cubicBezTo>
                      <a:pt x="1153" y="4988"/>
                      <a:pt x="1056" y="4843"/>
                      <a:pt x="973" y="4701"/>
                    </a:cubicBezTo>
                    <a:cubicBezTo>
                      <a:pt x="891" y="4560"/>
                      <a:pt x="812" y="4403"/>
                      <a:pt x="744" y="4254"/>
                    </a:cubicBezTo>
                    <a:cubicBezTo>
                      <a:pt x="714" y="4187"/>
                      <a:pt x="684" y="4118"/>
                      <a:pt x="658" y="4049"/>
                    </a:cubicBezTo>
                    <a:cubicBezTo>
                      <a:pt x="646" y="4015"/>
                      <a:pt x="635" y="3979"/>
                      <a:pt x="621" y="3944"/>
                    </a:cubicBezTo>
                    <a:cubicBezTo>
                      <a:pt x="599" y="3893"/>
                      <a:pt x="583" y="3837"/>
                      <a:pt x="572" y="3785"/>
                    </a:cubicBezTo>
                    <a:cubicBezTo>
                      <a:pt x="524" y="3632"/>
                      <a:pt x="485" y="3460"/>
                      <a:pt x="464" y="3299"/>
                    </a:cubicBezTo>
                    <a:cubicBezTo>
                      <a:pt x="441" y="3139"/>
                      <a:pt x="431" y="2971"/>
                      <a:pt x="438" y="2807"/>
                    </a:cubicBezTo>
                    <a:cubicBezTo>
                      <a:pt x="441" y="2645"/>
                      <a:pt x="462" y="2478"/>
                      <a:pt x="490" y="2318"/>
                    </a:cubicBezTo>
                    <a:cubicBezTo>
                      <a:pt x="504" y="2252"/>
                      <a:pt x="520" y="2180"/>
                      <a:pt x="542" y="2114"/>
                    </a:cubicBezTo>
                    <a:cubicBezTo>
                      <a:pt x="550" y="2093"/>
                      <a:pt x="562" y="2075"/>
                      <a:pt x="569" y="2054"/>
                    </a:cubicBezTo>
                    <a:cubicBezTo>
                      <a:pt x="651" y="1873"/>
                      <a:pt x="749" y="1693"/>
                      <a:pt x="849" y="1522"/>
                    </a:cubicBezTo>
                    <a:cubicBezTo>
                      <a:pt x="957" y="1354"/>
                      <a:pt x="1068" y="1186"/>
                      <a:pt x="1196" y="1030"/>
                    </a:cubicBezTo>
                    <a:cubicBezTo>
                      <a:pt x="1324" y="866"/>
                      <a:pt x="1449" y="724"/>
                      <a:pt x="1595" y="583"/>
                    </a:cubicBezTo>
                    <a:cubicBezTo>
                      <a:pt x="1748" y="437"/>
                      <a:pt x="1886" y="314"/>
                      <a:pt x="2052" y="188"/>
                    </a:cubicBezTo>
                    <a:cubicBezTo>
                      <a:pt x="2139" y="119"/>
                      <a:pt x="2224" y="60"/>
                      <a:pt x="2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"/>
              <p:cNvSpPr/>
              <p:nvPr/>
            </p:nvSpPr>
            <p:spPr>
              <a:xfrm>
                <a:off x="1673424" y="3998503"/>
                <a:ext cx="76154" cy="99854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202" extrusionOk="0">
                    <a:moveTo>
                      <a:pt x="1" y="1"/>
                    </a:moveTo>
                    <a:cubicBezTo>
                      <a:pt x="185" y="189"/>
                      <a:pt x="364" y="383"/>
                      <a:pt x="538" y="583"/>
                    </a:cubicBezTo>
                    <a:cubicBezTo>
                      <a:pt x="602" y="655"/>
                      <a:pt x="662" y="727"/>
                      <a:pt x="724" y="800"/>
                    </a:cubicBezTo>
                    <a:cubicBezTo>
                      <a:pt x="957" y="1085"/>
                      <a:pt x="1179" y="1380"/>
                      <a:pt x="1386" y="1690"/>
                    </a:cubicBezTo>
                    <a:cubicBezTo>
                      <a:pt x="1572" y="1969"/>
                      <a:pt x="1744" y="2259"/>
                      <a:pt x="1898" y="2561"/>
                    </a:cubicBezTo>
                    <a:cubicBezTo>
                      <a:pt x="1926" y="2587"/>
                      <a:pt x="1950" y="2614"/>
                      <a:pt x="1976" y="2639"/>
                    </a:cubicBezTo>
                    <a:cubicBezTo>
                      <a:pt x="2056" y="2722"/>
                      <a:pt x="2140" y="2813"/>
                      <a:pt x="2209" y="2896"/>
                    </a:cubicBezTo>
                    <a:cubicBezTo>
                      <a:pt x="2278" y="2978"/>
                      <a:pt x="2353" y="3075"/>
                      <a:pt x="2410" y="3158"/>
                    </a:cubicBezTo>
                    <a:cubicBezTo>
                      <a:pt x="2422" y="3171"/>
                      <a:pt x="2430" y="3187"/>
                      <a:pt x="2442" y="3201"/>
                    </a:cubicBezTo>
                    <a:cubicBezTo>
                      <a:pt x="2416" y="3086"/>
                      <a:pt x="2387" y="2975"/>
                      <a:pt x="2358" y="2868"/>
                    </a:cubicBezTo>
                    <a:cubicBezTo>
                      <a:pt x="2252" y="2494"/>
                      <a:pt x="2112" y="2140"/>
                      <a:pt x="1940" y="1812"/>
                    </a:cubicBezTo>
                    <a:cubicBezTo>
                      <a:pt x="1765" y="1483"/>
                      <a:pt x="1562" y="1187"/>
                      <a:pt x="1330" y="927"/>
                    </a:cubicBezTo>
                    <a:cubicBezTo>
                      <a:pt x="1098" y="666"/>
                      <a:pt x="840" y="446"/>
                      <a:pt x="560" y="273"/>
                    </a:cubicBezTo>
                    <a:cubicBezTo>
                      <a:pt x="386" y="165"/>
                      <a:pt x="203" y="74"/>
                      <a:pt x="16" y="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"/>
              <p:cNvSpPr/>
              <p:nvPr/>
            </p:nvSpPr>
            <p:spPr>
              <a:xfrm>
                <a:off x="1614922" y="4003586"/>
                <a:ext cx="134470" cy="153368"/>
              </a:xfrm>
              <a:custGeom>
                <a:avLst/>
                <a:gdLst/>
                <a:ahLst/>
                <a:cxnLst/>
                <a:rect l="l" t="t" r="r" b="b"/>
                <a:pathLst>
                  <a:path w="4312" h="4918" extrusionOk="0">
                    <a:moveTo>
                      <a:pt x="1222" y="0"/>
                    </a:moveTo>
                    <a:cubicBezTo>
                      <a:pt x="726" y="0"/>
                      <a:pt x="266" y="158"/>
                      <a:pt x="0" y="271"/>
                    </a:cubicBezTo>
                    <a:cubicBezTo>
                      <a:pt x="427" y="666"/>
                      <a:pt x="847" y="1086"/>
                      <a:pt x="1245" y="1526"/>
                    </a:cubicBezTo>
                    <a:cubicBezTo>
                      <a:pt x="1767" y="2101"/>
                      <a:pt x="2256" y="2717"/>
                      <a:pt x="2700" y="3389"/>
                    </a:cubicBezTo>
                    <a:cubicBezTo>
                      <a:pt x="2920" y="3725"/>
                      <a:pt x="3135" y="4079"/>
                      <a:pt x="3326" y="4435"/>
                    </a:cubicBezTo>
                    <a:cubicBezTo>
                      <a:pt x="3408" y="4591"/>
                      <a:pt x="3491" y="4753"/>
                      <a:pt x="3570" y="4917"/>
                    </a:cubicBezTo>
                    <a:cubicBezTo>
                      <a:pt x="3570" y="4917"/>
                      <a:pt x="4308" y="4423"/>
                      <a:pt x="4312" y="3789"/>
                    </a:cubicBezTo>
                    <a:cubicBezTo>
                      <a:pt x="4290" y="3704"/>
                      <a:pt x="4265" y="3619"/>
                      <a:pt x="4240" y="3534"/>
                    </a:cubicBezTo>
                    <a:cubicBezTo>
                      <a:pt x="4131" y="3177"/>
                      <a:pt x="3988" y="2828"/>
                      <a:pt x="3823" y="2492"/>
                    </a:cubicBezTo>
                    <a:cubicBezTo>
                      <a:pt x="3807" y="2460"/>
                      <a:pt x="3790" y="2430"/>
                      <a:pt x="3774" y="2397"/>
                    </a:cubicBezTo>
                    <a:cubicBezTo>
                      <a:pt x="3622" y="2095"/>
                      <a:pt x="3449" y="1806"/>
                      <a:pt x="3262" y="1526"/>
                    </a:cubicBezTo>
                    <a:cubicBezTo>
                      <a:pt x="3055" y="1215"/>
                      <a:pt x="2834" y="920"/>
                      <a:pt x="2600" y="636"/>
                    </a:cubicBezTo>
                    <a:cubicBezTo>
                      <a:pt x="2538" y="562"/>
                      <a:pt x="2478" y="491"/>
                      <a:pt x="2414" y="419"/>
                    </a:cubicBezTo>
                    <a:cubicBezTo>
                      <a:pt x="2049" y="104"/>
                      <a:pt x="1624" y="0"/>
                      <a:pt x="1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"/>
              <p:cNvSpPr/>
              <p:nvPr/>
            </p:nvSpPr>
            <p:spPr>
              <a:xfrm>
                <a:off x="1545755" y="4017744"/>
                <a:ext cx="170800" cy="171985"/>
              </a:xfrm>
              <a:custGeom>
                <a:avLst/>
                <a:gdLst/>
                <a:ahLst/>
                <a:cxnLst/>
                <a:rect l="l" t="t" r="r" b="b"/>
                <a:pathLst>
                  <a:path w="5477" h="5515" extrusionOk="0">
                    <a:moveTo>
                      <a:pt x="1862" y="1"/>
                    </a:moveTo>
                    <a:cubicBezTo>
                      <a:pt x="1761" y="65"/>
                      <a:pt x="1663" y="139"/>
                      <a:pt x="1570" y="216"/>
                    </a:cubicBezTo>
                    <a:cubicBezTo>
                      <a:pt x="1438" y="324"/>
                      <a:pt x="1311" y="448"/>
                      <a:pt x="1193" y="580"/>
                    </a:cubicBezTo>
                    <a:cubicBezTo>
                      <a:pt x="1077" y="714"/>
                      <a:pt x="963" y="860"/>
                      <a:pt x="861" y="1016"/>
                    </a:cubicBezTo>
                    <a:cubicBezTo>
                      <a:pt x="657" y="1325"/>
                      <a:pt x="480" y="1678"/>
                      <a:pt x="348" y="2049"/>
                    </a:cubicBezTo>
                    <a:cubicBezTo>
                      <a:pt x="214" y="2419"/>
                      <a:pt x="121" y="2813"/>
                      <a:pt x="68" y="3214"/>
                    </a:cubicBezTo>
                    <a:cubicBezTo>
                      <a:pt x="13" y="3613"/>
                      <a:pt x="0" y="4020"/>
                      <a:pt x="27" y="4420"/>
                    </a:cubicBezTo>
                    <a:cubicBezTo>
                      <a:pt x="53" y="4781"/>
                      <a:pt x="108" y="5134"/>
                      <a:pt x="197" y="5474"/>
                    </a:cubicBezTo>
                    <a:cubicBezTo>
                      <a:pt x="509" y="5500"/>
                      <a:pt x="829" y="5514"/>
                      <a:pt x="1152" y="5514"/>
                    </a:cubicBezTo>
                    <a:cubicBezTo>
                      <a:pt x="1181" y="5514"/>
                      <a:pt x="1211" y="5514"/>
                      <a:pt x="1241" y="5514"/>
                    </a:cubicBezTo>
                    <a:cubicBezTo>
                      <a:pt x="1625" y="5510"/>
                      <a:pt x="2019" y="5487"/>
                      <a:pt x="2414" y="5444"/>
                    </a:cubicBezTo>
                    <a:cubicBezTo>
                      <a:pt x="2612" y="5422"/>
                      <a:pt x="2811" y="5395"/>
                      <a:pt x="3011" y="5364"/>
                    </a:cubicBezTo>
                    <a:cubicBezTo>
                      <a:pt x="3210" y="5334"/>
                      <a:pt x="3413" y="5298"/>
                      <a:pt x="3612" y="5258"/>
                    </a:cubicBezTo>
                    <a:cubicBezTo>
                      <a:pt x="3808" y="5219"/>
                      <a:pt x="4010" y="5175"/>
                      <a:pt x="4204" y="5126"/>
                    </a:cubicBezTo>
                    <a:cubicBezTo>
                      <a:pt x="4399" y="5077"/>
                      <a:pt x="4589" y="5025"/>
                      <a:pt x="4773" y="4966"/>
                    </a:cubicBezTo>
                    <a:cubicBezTo>
                      <a:pt x="4868" y="4937"/>
                      <a:pt x="4953" y="4906"/>
                      <a:pt x="5042" y="4874"/>
                    </a:cubicBezTo>
                    <a:cubicBezTo>
                      <a:pt x="5134" y="4840"/>
                      <a:pt x="5207" y="4810"/>
                      <a:pt x="5289" y="4772"/>
                    </a:cubicBezTo>
                    <a:cubicBezTo>
                      <a:pt x="5331" y="4752"/>
                      <a:pt x="5367" y="4736"/>
                      <a:pt x="5404" y="4716"/>
                    </a:cubicBezTo>
                    <a:cubicBezTo>
                      <a:pt x="5432" y="4703"/>
                      <a:pt x="5453" y="4690"/>
                      <a:pt x="5476" y="4679"/>
                    </a:cubicBezTo>
                    <a:cubicBezTo>
                      <a:pt x="5409" y="4536"/>
                      <a:pt x="5338" y="4395"/>
                      <a:pt x="5266" y="4257"/>
                    </a:cubicBezTo>
                    <a:cubicBezTo>
                      <a:pt x="5078" y="3901"/>
                      <a:pt x="4869" y="3546"/>
                      <a:pt x="4648" y="3208"/>
                    </a:cubicBezTo>
                    <a:cubicBezTo>
                      <a:pt x="4427" y="2870"/>
                      <a:pt x="4195" y="2547"/>
                      <a:pt x="3951" y="2233"/>
                    </a:cubicBezTo>
                    <a:cubicBezTo>
                      <a:pt x="3706" y="1921"/>
                      <a:pt x="3456" y="1625"/>
                      <a:pt x="3197" y="1338"/>
                    </a:cubicBezTo>
                    <a:cubicBezTo>
                      <a:pt x="2939" y="1050"/>
                      <a:pt x="2677" y="778"/>
                      <a:pt x="2407" y="514"/>
                    </a:cubicBezTo>
                    <a:cubicBezTo>
                      <a:pt x="2226" y="338"/>
                      <a:pt x="2046" y="167"/>
                      <a:pt x="18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"/>
              <p:cNvSpPr/>
              <p:nvPr/>
            </p:nvSpPr>
            <p:spPr>
              <a:xfrm>
                <a:off x="1605411" y="3993420"/>
                <a:ext cx="84823" cy="23233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745" extrusionOk="0">
                    <a:moveTo>
                      <a:pt x="1273" y="1"/>
                    </a:moveTo>
                    <a:cubicBezTo>
                      <a:pt x="1152" y="1"/>
                      <a:pt x="1030" y="9"/>
                      <a:pt x="909" y="26"/>
                    </a:cubicBezTo>
                    <a:cubicBezTo>
                      <a:pt x="599" y="69"/>
                      <a:pt x="291" y="170"/>
                      <a:pt x="1" y="321"/>
                    </a:cubicBezTo>
                    <a:cubicBezTo>
                      <a:pt x="103" y="413"/>
                      <a:pt x="205" y="503"/>
                      <a:pt x="305" y="597"/>
                    </a:cubicBezTo>
                    <a:cubicBezTo>
                      <a:pt x="571" y="484"/>
                      <a:pt x="1032" y="326"/>
                      <a:pt x="1527" y="326"/>
                    </a:cubicBezTo>
                    <a:cubicBezTo>
                      <a:pt x="1929" y="326"/>
                      <a:pt x="2355" y="430"/>
                      <a:pt x="2719" y="745"/>
                    </a:cubicBezTo>
                    <a:cubicBezTo>
                      <a:pt x="2545" y="545"/>
                      <a:pt x="2366" y="351"/>
                      <a:pt x="2182" y="162"/>
                    </a:cubicBezTo>
                    <a:cubicBezTo>
                      <a:pt x="2074" y="122"/>
                      <a:pt x="1964" y="90"/>
                      <a:pt x="1851" y="65"/>
                    </a:cubicBezTo>
                    <a:cubicBezTo>
                      <a:pt x="1661" y="22"/>
                      <a:pt x="1467" y="1"/>
                      <a:pt x="127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"/>
              <p:cNvSpPr/>
              <p:nvPr/>
            </p:nvSpPr>
            <p:spPr>
              <a:xfrm>
                <a:off x="1588634" y="3925937"/>
                <a:ext cx="85322" cy="72755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33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7" y="68"/>
                      <a:pt x="173" y="131"/>
                      <a:pt x="258" y="196"/>
                    </a:cubicBezTo>
                    <a:cubicBezTo>
                      <a:pt x="529" y="401"/>
                      <a:pt x="815" y="626"/>
                      <a:pt x="1085" y="846"/>
                    </a:cubicBezTo>
                    <a:cubicBezTo>
                      <a:pt x="1088" y="848"/>
                      <a:pt x="1094" y="853"/>
                      <a:pt x="1096" y="856"/>
                    </a:cubicBezTo>
                    <a:cubicBezTo>
                      <a:pt x="1370" y="1078"/>
                      <a:pt x="1649" y="1316"/>
                      <a:pt x="1916" y="1557"/>
                    </a:cubicBezTo>
                    <a:cubicBezTo>
                      <a:pt x="2188" y="1802"/>
                      <a:pt x="2459" y="2059"/>
                      <a:pt x="2720" y="2326"/>
                    </a:cubicBezTo>
                    <a:lnTo>
                      <a:pt x="2735" y="2332"/>
                    </a:lnTo>
                    <a:cubicBezTo>
                      <a:pt x="2668" y="2200"/>
                      <a:pt x="2594" y="2075"/>
                      <a:pt x="2517" y="1951"/>
                    </a:cubicBezTo>
                    <a:cubicBezTo>
                      <a:pt x="2323" y="1642"/>
                      <a:pt x="2107" y="1359"/>
                      <a:pt x="1866" y="1110"/>
                    </a:cubicBezTo>
                    <a:cubicBezTo>
                      <a:pt x="1626" y="860"/>
                      <a:pt x="1368" y="644"/>
                      <a:pt x="1088" y="466"/>
                    </a:cubicBezTo>
                    <a:cubicBezTo>
                      <a:pt x="807" y="286"/>
                      <a:pt x="516" y="150"/>
                      <a:pt x="208" y="56"/>
                    </a:cubicBezTo>
                    <a:cubicBezTo>
                      <a:pt x="139" y="35"/>
                      <a:pt x="71" y="16"/>
                      <a:pt x="1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"/>
              <p:cNvSpPr/>
              <p:nvPr/>
            </p:nvSpPr>
            <p:spPr>
              <a:xfrm>
                <a:off x="1537086" y="3939596"/>
                <a:ext cx="136434" cy="63836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047" extrusionOk="0">
                    <a:moveTo>
                      <a:pt x="1307" y="0"/>
                    </a:moveTo>
                    <a:cubicBezTo>
                      <a:pt x="782" y="0"/>
                      <a:pt x="321" y="146"/>
                      <a:pt x="1" y="284"/>
                    </a:cubicBezTo>
                    <a:cubicBezTo>
                      <a:pt x="133" y="382"/>
                      <a:pt x="267" y="481"/>
                      <a:pt x="397" y="580"/>
                    </a:cubicBezTo>
                    <a:cubicBezTo>
                      <a:pt x="994" y="1029"/>
                      <a:pt x="1599" y="1517"/>
                      <a:pt x="2193" y="2047"/>
                    </a:cubicBezTo>
                    <a:cubicBezTo>
                      <a:pt x="2483" y="1894"/>
                      <a:pt x="2791" y="1795"/>
                      <a:pt x="3102" y="1752"/>
                    </a:cubicBezTo>
                    <a:cubicBezTo>
                      <a:pt x="3223" y="1735"/>
                      <a:pt x="3345" y="1727"/>
                      <a:pt x="3466" y="1727"/>
                    </a:cubicBezTo>
                    <a:cubicBezTo>
                      <a:pt x="3660" y="1727"/>
                      <a:pt x="3853" y="1748"/>
                      <a:pt x="4043" y="1791"/>
                    </a:cubicBezTo>
                    <a:cubicBezTo>
                      <a:pt x="4157" y="1816"/>
                      <a:pt x="4266" y="1848"/>
                      <a:pt x="4374" y="1888"/>
                    </a:cubicBezTo>
                    <a:cubicBezTo>
                      <a:pt x="4112" y="1621"/>
                      <a:pt x="3842" y="1364"/>
                      <a:pt x="3570" y="1119"/>
                    </a:cubicBezTo>
                    <a:cubicBezTo>
                      <a:pt x="3303" y="878"/>
                      <a:pt x="3023" y="640"/>
                      <a:pt x="2751" y="418"/>
                    </a:cubicBezTo>
                    <a:cubicBezTo>
                      <a:pt x="2748" y="415"/>
                      <a:pt x="2742" y="410"/>
                      <a:pt x="2739" y="408"/>
                    </a:cubicBezTo>
                    <a:cubicBezTo>
                      <a:pt x="2246" y="105"/>
                      <a:pt x="1753" y="0"/>
                      <a:pt x="1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"/>
              <p:cNvSpPr/>
              <p:nvPr/>
            </p:nvSpPr>
            <p:spPr>
              <a:xfrm>
                <a:off x="1594964" y="4003399"/>
                <a:ext cx="19990" cy="14376"/>
              </a:xfrm>
              <a:custGeom>
                <a:avLst/>
                <a:gdLst/>
                <a:ahLst/>
                <a:cxnLst/>
                <a:rect l="l" t="t" r="r" b="b"/>
                <a:pathLst>
                  <a:path w="641" h="461" extrusionOk="0">
                    <a:moveTo>
                      <a:pt x="337" y="1"/>
                    </a:moveTo>
                    <a:cubicBezTo>
                      <a:pt x="336" y="2"/>
                      <a:pt x="331" y="2"/>
                      <a:pt x="330" y="3"/>
                    </a:cubicBezTo>
                    <a:cubicBezTo>
                      <a:pt x="293" y="24"/>
                      <a:pt x="254" y="44"/>
                      <a:pt x="216" y="65"/>
                    </a:cubicBezTo>
                    <a:cubicBezTo>
                      <a:pt x="144" y="107"/>
                      <a:pt x="73" y="153"/>
                      <a:pt x="1" y="202"/>
                    </a:cubicBezTo>
                    <a:cubicBezTo>
                      <a:pt x="6" y="205"/>
                      <a:pt x="9" y="210"/>
                      <a:pt x="15" y="215"/>
                    </a:cubicBezTo>
                    <a:cubicBezTo>
                      <a:pt x="107" y="295"/>
                      <a:pt x="199" y="377"/>
                      <a:pt x="288" y="461"/>
                    </a:cubicBezTo>
                    <a:cubicBezTo>
                      <a:pt x="326" y="438"/>
                      <a:pt x="366" y="412"/>
                      <a:pt x="403" y="390"/>
                    </a:cubicBezTo>
                    <a:cubicBezTo>
                      <a:pt x="403" y="390"/>
                      <a:pt x="491" y="340"/>
                      <a:pt x="640" y="277"/>
                    </a:cubicBezTo>
                    <a:cubicBezTo>
                      <a:pt x="540" y="183"/>
                      <a:pt x="438" y="93"/>
                      <a:pt x="337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"/>
              <p:cNvSpPr/>
              <p:nvPr/>
            </p:nvSpPr>
            <p:spPr>
              <a:xfrm>
                <a:off x="1454104" y="3954315"/>
                <a:ext cx="140894" cy="232921"/>
              </a:xfrm>
              <a:custGeom>
                <a:avLst/>
                <a:gdLst/>
                <a:ahLst/>
                <a:cxnLst/>
                <a:rect l="l" t="t" r="r" b="b"/>
                <a:pathLst>
                  <a:path w="4518" h="7469" extrusionOk="0">
                    <a:moveTo>
                      <a:pt x="2282" y="0"/>
                    </a:moveTo>
                    <a:cubicBezTo>
                      <a:pt x="2223" y="36"/>
                      <a:pt x="2190" y="58"/>
                      <a:pt x="2190" y="58"/>
                    </a:cubicBezTo>
                    <a:cubicBezTo>
                      <a:pt x="2052" y="140"/>
                      <a:pt x="1915" y="237"/>
                      <a:pt x="1786" y="344"/>
                    </a:cubicBezTo>
                    <a:cubicBezTo>
                      <a:pt x="1657" y="449"/>
                      <a:pt x="1529" y="570"/>
                      <a:pt x="1411" y="699"/>
                    </a:cubicBezTo>
                    <a:cubicBezTo>
                      <a:pt x="1292" y="828"/>
                      <a:pt x="1175" y="971"/>
                      <a:pt x="1069" y="1120"/>
                    </a:cubicBezTo>
                    <a:cubicBezTo>
                      <a:pt x="856" y="1416"/>
                      <a:pt x="669" y="1756"/>
                      <a:pt x="515" y="2114"/>
                    </a:cubicBezTo>
                    <a:cubicBezTo>
                      <a:pt x="363" y="2473"/>
                      <a:pt x="242" y="2855"/>
                      <a:pt x="159" y="3249"/>
                    </a:cubicBezTo>
                    <a:cubicBezTo>
                      <a:pt x="74" y="3643"/>
                      <a:pt x="24" y="4049"/>
                      <a:pt x="8" y="4453"/>
                    </a:cubicBezTo>
                    <a:cubicBezTo>
                      <a:pt x="1" y="4654"/>
                      <a:pt x="1" y="4855"/>
                      <a:pt x="9" y="5057"/>
                    </a:cubicBezTo>
                    <a:cubicBezTo>
                      <a:pt x="18" y="5258"/>
                      <a:pt x="36" y="5456"/>
                      <a:pt x="61" y="5653"/>
                    </a:cubicBezTo>
                    <a:cubicBezTo>
                      <a:pt x="87" y="5852"/>
                      <a:pt x="120" y="6041"/>
                      <a:pt x="162" y="6233"/>
                    </a:cubicBezTo>
                    <a:cubicBezTo>
                      <a:pt x="203" y="6422"/>
                      <a:pt x="254" y="6612"/>
                      <a:pt x="311" y="6795"/>
                    </a:cubicBezTo>
                    <a:cubicBezTo>
                      <a:pt x="327" y="6844"/>
                      <a:pt x="341" y="6890"/>
                      <a:pt x="357" y="6937"/>
                    </a:cubicBezTo>
                    <a:cubicBezTo>
                      <a:pt x="547" y="6996"/>
                      <a:pt x="735" y="7053"/>
                      <a:pt x="928" y="7105"/>
                    </a:cubicBezTo>
                    <a:cubicBezTo>
                      <a:pt x="1267" y="7199"/>
                      <a:pt x="1614" y="7282"/>
                      <a:pt x="1967" y="7348"/>
                    </a:cubicBezTo>
                    <a:cubicBezTo>
                      <a:pt x="2223" y="7397"/>
                      <a:pt x="2480" y="7439"/>
                      <a:pt x="2742" y="7469"/>
                    </a:cubicBezTo>
                    <a:cubicBezTo>
                      <a:pt x="2683" y="7212"/>
                      <a:pt x="2640" y="6948"/>
                      <a:pt x="2613" y="6681"/>
                    </a:cubicBezTo>
                    <a:cubicBezTo>
                      <a:pt x="2574" y="6284"/>
                      <a:pt x="2570" y="5880"/>
                      <a:pt x="2606" y="5478"/>
                    </a:cubicBezTo>
                    <a:cubicBezTo>
                      <a:pt x="2642" y="5075"/>
                      <a:pt x="2715" y="4677"/>
                      <a:pt x="2827" y="4295"/>
                    </a:cubicBezTo>
                    <a:cubicBezTo>
                      <a:pt x="2938" y="3914"/>
                      <a:pt x="3087" y="3546"/>
                      <a:pt x="3271" y="3209"/>
                    </a:cubicBezTo>
                    <a:cubicBezTo>
                      <a:pt x="3454" y="2874"/>
                      <a:pt x="3675" y="2561"/>
                      <a:pt x="3920" y="2299"/>
                    </a:cubicBezTo>
                    <a:cubicBezTo>
                      <a:pt x="4043" y="2165"/>
                      <a:pt x="4174" y="2043"/>
                      <a:pt x="4309" y="1934"/>
                    </a:cubicBezTo>
                    <a:cubicBezTo>
                      <a:pt x="4378" y="1878"/>
                      <a:pt x="4446" y="1826"/>
                      <a:pt x="4518" y="1777"/>
                    </a:cubicBezTo>
                    <a:cubicBezTo>
                      <a:pt x="3970" y="1294"/>
                      <a:pt x="3396" y="834"/>
                      <a:pt x="2834" y="410"/>
                    </a:cubicBezTo>
                    <a:cubicBezTo>
                      <a:pt x="2654" y="273"/>
                      <a:pt x="2468" y="135"/>
                      <a:pt x="2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"/>
              <p:cNvSpPr/>
              <p:nvPr/>
            </p:nvSpPr>
            <p:spPr>
              <a:xfrm>
                <a:off x="1054754" y="3740830"/>
                <a:ext cx="536133" cy="422463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13547" extrusionOk="0">
                    <a:moveTo>
                      <a:pt x="4634" y="1"/>
                    </a:moveTo>
                    <a:cubicBezTo>
                      <a:pt x="4588" y="1"/>
                      <a:pt x="4543" y="1"/>
                      <a:pt x="4497" y="2"/>
                    </a:cubicBezTo>
                    <a:cubicBezTo>
                      <a:pt x="4288" y="9"/>
                      <a:pt x="4094" y="23"/>
                      <a:pt x="3886" y="51"/>
                    </a:cubicBezTo>
                    <a:cubicBezTo>
                      <a:pt x="3677" y="82"/>
                      <a:pt x="3487" y="121"/>
                      <a:pt x="3282" y="173"/>
                    </a:cubicBezTo>
                    <a:cubicBezTo>
                      <a:pt x="3075" y="229"/>
                      <a:pt x="2891" y="291"/>
                      <a:pt x="2692" y="370"/>
                    </a:cubicBezTo>
                    <a:cubicBezTo>
                      <a:pt x="2495" y="455"/>
                      <a:pt x="2314" y="541"/>
                      <a:pt x="2130" y="649"/>
                    </a:cubicBezTo>
                    <a:cubicBezTo>
                      <a:pt x="2041" y="701"/>
                      <a:pt x="1959" y="749"/>
                      <a:pt x="1880" y="801"/>
                    </a:cubicBezTo>
                    <a:cubicBezTo>
                      <a:pt x="1794" y="862"/>
                      <a:pt x="1709" y="919"/>
                      <a:pt x="1620" y="988"/>
                    </a:cubicBezTo>
                    <a:cubicBezTo>
                      <a:pt x="1453" y="1116"/>
                      <a:pt x="1314" y="1235"/>
                      <a:pt x="1165" y="1383"/>
                    </a:cubicBezTo>
                    <a:cubicBezTo>
                      <a:pt x="1019" y="1530"/>
                      <a:pt x="889" y="1668"/>
                      <a:pt x="763" y="1832"/>
                    </a:cubicBezTo>
                    <a:cubicBezTo>
                      <a:pt x="639" y="1992"/>
                      <a:pt x="523" y="2150"/>
                      <a:pt x="419" y="2324"/>
                    </a:cubicBezTo>
                    <a:cubicBezTo>
                      <a:pt x="316" y="2490"/>
                      <a:pt x="218" y="2676"/>
                      <a:pt x="136" y="2856"/>
                    </a:cubicBezTo>
                    <a:cubicBezTo>
                      <a:pt x="130" y="2874"/>
                      <a:pt x="119" y="2893"/>
                      <a:pt x="109" y="2915"/>
                    </a:cubicBezTo>
                    <a:cubicBezTo>
                      <a:pt x="90" y="2982"/>
                      <a:pt x="74" y="3050"/>
                      <a:pt x="60" y="3120"/>
                    </a:cubicBezTo>
                    <a:cubicBezTo>
                      <a:pt x="30" y="3278"/>
                      <a:pt x="8" y="3445"/>
                      <a:pt x="4" y="3609"/>
                    </a:cubicBezTo>
                    <a:cubicBezTo>
                      <a:pt x="1" y="3770"/>
                      <a:pt x="10" y="3941"/>
                      <a:pt x="31" y="4101"/>
                    </a:cubicBezTo>
                    <a:cubicBezTo>
                      <a:pt x="53" y="4259"/>
                      <a:pt x="90" y="4430"/>
                      <a:pt x="136" y="4587"/>
                    </a:cubicBezTo>
                    <a:cubicBezTo>
                      <a:pt x="186" y="4743"/>
                      <a:pt x="247" y="4906"/>
                      <a:pt x="313" y="5055"/>
                    </a:cubicBezTo>
                    <a:cubicBezTo>
                      <a:pt x="378" y="5205"/>
                      <a:pt x="462" y="5364"/>
                      <a:pt x="546" y="5502"/>
                    </a:cubicBezTo>
                    <a:cubicBezTo>
                      <a:pt x="629" y="5645"/>
                      <a:pt x="723" y="5793"/>
                      <a:pt x="820" y="5924"/>
                    </a:cubicBezTo>
                    <a:cubicBezTo>
                      <a:pt x="917" y="6059"/>
                      <a:pt x="1029" y="6197"/>
                      <a:pt x="1137" y="6322"/>
                    </a:cubicBezTo>
                    <a:cubicBezTo>
                      <a:pt x="1282" y="6497"/>
                      <a:pt x="1446" y="6670"/>
                      <a:pt x="1613" y="6837"/>
                    </a:cubicBezTo>
                    <a:cubicBezTo>
                      <a:pt x="1692" y="6914"/>
                      <a:pt x="1769" y="6989"/>
                      <a:pt x="1844" y="7062"/>
                    </a:cubicBezTo>
                    <a:cubicBezTo>
                      <a:pt x="1854" y="7072"/>
                      <a:pt x="1864" y="7082"/>
                      <a:pt x="1879" y="7094"/>
                    </a:cubicBezTo>
                    <a:cubicBezTo>
                      <a:pt x="1991" y="7197"/>
                      <a:pt x="2103" y="7305"/>
                      <a:pt x="2218" y="7406"/>
                    </a:cubicBezTo>
                    <a:cubicBezTo>
                      <a:pt x="2346" y="7515"/>
                      <a:pt x="2479" y="7630"/>
                      <a:pt x="2606" y="7738"/>
                    </a:cubicBezTo>
                    <a:cubicBezTo>
                      <a:pt x="2865" y="7952"/>
                      <a:pt x="3129" y="8168"/>
                      <a:pt x="3394" y="8381"/>
                    </a:cubicBezTo>
                    <a:cubicBezTo>
                      <a:pt x="3661" y="8592"/>
                      <a:pt x="3924" y="8797"/>
                      <a:pt x="4199" y="9002"/>
                    </a:cubicBezTo>
                    <a:cubicBezTo>
                      <a:pt x="4471" y="9203"/>
                      <a:pt x="4739" y="9401"/>
                      <a:pt x="5018" y="9595"/>
                    </a:cubicBezTo>
                    <a:cubicBezTo>
                      <a:pt x="5294" y="9789"/>
                      <a:pt x="5573" y="9978"/>
                      <a:pt x="5858" y="10165"/>
                    </a:cubicBezTo>
                    <a:cubicBezTo>
                      <a:pt x="6141" y="10347"/>
                      <a:pt x="6427" y="10527"/>
                      <a:pt x="6718" y="10705"/>
                    </a:cubicBezTo>
                    <a:cubicBezTo>
                      <a:pt x="7011" y="10879"/>
                      <a:pt x="7306" y="11052"/>
                      <a:pt x="7605" y="11220"/>
                    </a:cubicBezTo>
                    <a:cubicBezTo>
                      <a:pt x="7766" y="11309"/>
                      <a:pt x="7930" y="11401"/>
                      <a:pt x="8096" y="11487"/>
                    </a:cubicBezTo>
                    <a:cubicBezTo>
                      <a:pt x="8197" y="11546"/>
                      <a:pt x="8302" y="11602"/>
                      <a:pt x="8406" y="11654"/>
                    </a:cubicBezTo>
                    <a:cubicBezTo>
                      <a:pt x="8440" y="11676"/>
                      <a:pt x="8472" y="11692"/>
                      <a:pt x="8506" y="11710"/>
                    </a:cubicBezTo>
                    <a:cubicBezTo>
                      <a:pt x="8659" y="11789"/>
                      <a:pt x="8812" y="11870"/>
                      <a:pt x="8965" y="11946"/>
                    </a:cubicBezTo>
                    <a:cubicBezTo>
                      <a:pt x="9117" y="12025"/>
                      <a:pt x="9270" y="12100"/>
                      <a:pt x="9426" y="12177"/>
                    </a:cubicBezTo>
                    <a:cubicBezTo>
                      <a:pt x="9579" y="12252"/>
                      <a:pt x="9740" y="12330"/>
                      <a:pt x="9895" y="12406"/>
                    </a:cubicBezTo>
                    <a:cubicBezTo>
                      <a:pt x="10052" y="12482"/>
                      <a:pt x="10204" y="12554"/>
                      <a:pt x="10365" y="12629"/>
                    </a:cubicBezTo>
                    <a:cubicBezTo>
                      <a:pt x="10520" y="12705"/>
                      <a:pt x="10681" y="12777"/>
                      <a:pt x="10837" y="12852"/>
                    </a:cubicBezTo>
                    <a:cubicBezTo>
                      <a:pt x="11157" y="12997"/>
                      <a:pt x="11472" y="13136"/>
                      <a:pt x="11796" y="13271"/>
                    </a:cubicBezTo>
                    <a:cubicBezTo>
                      <a:pt x="12023" y="13366"/>
                      <a:pt x="12250" y="13460"/>
                      <a:pt x="12481" y="13546"/>
                    </a:cubicBezTo>
                    <a:cubicBezTo>
                      <a:pt x="12478" y="13535"/>
                      <a:pt x="12474" y="13523"/>
                      <a:pt x="12471" y="13509"/>
                    </a:cubicBezTo>
                    <a:cubicBezTo>
                      <a:pt x="12421" y="13320"/>
                      <a:pt x="12379" y="13126"/>
                      <a:pt x="12345" y="12932"/>
                    </a:cubicBezTo>
                    <a:cubicBezTo>
                      <a:pt x="12310" y="12738"/>
                      <a:pt x="12287" y="12540"/>
                      <a:pt x="12266" y="12343"/>
                    </a:cubicBezTo>
                    <a:cubicBezTo>
                      <a:pt x="12250" y="12144"/>
                      <a:pt x="12238" y="11943"/>
                      <a:pt x="12235" y="11742"/>
                    </a:cubicBezTo>
                    <a:cubicBezTo>
                      <a:pt x="12227" y="11339"/>
                      <a:pt x="12250" y="10930"/>
                      <a:pt x="12306" y="10531"/>
                    </a:cubicBezTo>
                    <a:cubicBezTo>
                      <a:pt x="12361" y="10132"/>
                      <a:pt x="12447" y="9739"/>
                      <a:pt x="12566" y="9358"/>
                    </a:cubicBezTo>
                    <a:cubicBezTo>
                      <a:pt x="12683" y="8979"/>
                      <a:pt x="12835" y="8611"/>
                      <a:pt x="13013" y="8270"/>
                    </a:cubicBezTo>
                    <a:cubicBezTo>
                      <a:pt x="13192" y="7931"/>
                      <a:pt x="13403" y="7611"/>
                      <a:pt x="13636" y="7327"/>
                    </a:cubicBezTo>
                    <a:cubicBezTo>
                      <a:pt x="13751" y="7184"/>
                      <a:pt x="13876" y="7051"/>
                      <a:pt x="14004" y="6929"/>
                    </a:cubicBezTo>
                    <a:cubicBezTo>
                      <a:pt x="14132" y="6803"/>
                      <a:pt x="14268" y="6686"/>
                      <a:pt x="14406" y="6585"/>
                    </a:cubicBezTo>
                    <a:cubicBezTo>
                      <a:pt x="14546" y="6483"/>
                      <a:pt x="14692" y="6384"/>
                      <a:pt x="14838" y="6305"/>
                    </a:cubicBezTo>
                    <a:cubicBezTo>
                      <a:pt x="15196" y="6103"/>
                      <a:pt x="15574" y="5972"/>
                      <a:pt x="15955" y="5912"/>
                    </a:cubicBezTo>
                    <a:cubicBezTo>
                      <a:pt x="16116" y="5886"/>
                      <a:pt x="16275" y="5875"/>
                      <a:pt x="16435" y="5872"/>
                    </a:cubicBezTo>
                    <a:cubicBezTo>
                      <a:pt x="16594" y="5872"/>
                      <a:pt x="16707" y="5883"/>
                      <a:pt x="16866" y="5909"/>
                    </a:cubicBezTo>
                    <a:cubicBezTo>
                      <a:pt x="16879" y="5912"/>
                      <a:pt x="16980" y="5926"/>
                      <a:pt x="16994" y="5931"/>
                    </a:cubicBezTo>
                    <a:cubicBezTo>
                      <a:pt x="17066" y="5945"/>
                      <a:pt x="17144" y="5968"/>
                      <a:pt x="17191" y="5980"/>
                    </a:cubicBezTo>
                    <a:cubicBezTo>
                      <a:pt x="17139" y="5939"/>
                      <a:pt x="17060" y="5875"/>
                      <a:pt x="17003" y="5832"/>
                    </a:cubicBezTo>
                    <a:cubicBezTo>
                      <a:pt x="16872" y="5731"/>
                      <a:pt x="16735" y="5635"/>
                      <a:pt x="16605" y="5541"/>
                    </a:cubicBezTo>
                    <a:cubicBezTo>
                      <a:pt x="16590" y="5528"/>
                      <a:pt x="16573" y="5514"/>
                      <a:pt x="16551" y="5502"/>
                    </a:cubicBezTo>
                    <a:cubicBezTo>
                      <a:pt x="16521" y="5478"/>
                      <a:pt x="16490" y="5455"/>
                      <a:pt x="16455" y="5429"/>
                    </a:cubicBezTo>
                    <a:cubicBezTo>
                      <a:pt x="16212" y="5255"/>
                      <a:pt x="15962" y="5075"/>
                      <a:pt x="15716" y="4909"/>
                    </a:cubicBezTo>
                    <a:cubicBezTo>
                      <a:pt x="15641" y="4855"/>
                      <a:pt x="15564" y="4804"/>
                      <a:pt x="15487" y="4752"/>
                    </a:cubicBezTo>
                    <a:cubicBezTo>
                      <a:pt x="15272" y="4602"/>
                      <a:pt x="15052" y="4453"/>
                      <a:pt x="14836" y="4315"/>
                    </a:cubicBezTo>
                    <a:cubicBezTo>
                      <a:pt x="14544" y="4125"/>
                      <a:pt x="14235" y="3928"/>
                      <a:pt x="13941" y="3746"/>
                    </a:cubicBezTo>
                    <a:cubicBezTo>
                      <a:pt x="13643" y="3566"/>
                      <a:pt x="13334" y="3382"/>
                      <a:pt x="13032" y="3208"/>
                    </a:cubicBezTo>
                    <a:cubicBezTo>
                      <a:pt x="12424" y="2861"/>
                      <a:pt x="11806" y="2529"/>
                      <a:pt x="11187" y="2216"/>
                    </a:cubicBezTo>
                    <a:cubicBezTo>
                      <a:pt x="10919" y="2078"/>
                      <a:pt x="10650" y="1948"/>
                      <a:pt x="10387" y="1818"/>
                    </a:cubicBezTo>
                    <a:cubicBezTo>
                      <a:pt x="10285" y="1772"/>
                      <a:pt x="10185" y="1724"/>
                      <a:pt x="10085" y="1675"/>
                    </a:cubicBezTo>
                    <a:cubicBezTo>
                      <a:pt x="9843" y="1566"/>
                      <a:pt x="9605" y="1451"/>
                      <a:pt x="9359" y="1339"/>
                    </a:cubicBezTo>
                    <a:cubicBezTo>
                      <a:pt x="9202" y="1268"/>
                      <a:pt x="9050" y="1201"/>
                      <a:pt x="8889" y="1130"/>
                    </a:cubicBezTo>
                    <a:cubicBezTo>
                      <a:pt x="8850" y="1113"/>
                      <a:pt x="8811" y="1096"/>
                      <a:pt x="8774" y="1079"/>
                    </a:cubicBezTo>
                    <a:lnTo>
                      <a:pt x="8766" y="1079"/>
                    </a:lnTo>
                    <a:cubicBezTo>
                      <a:pt x="8648" y="1023"/>
                      <a:pt x="8528" y="971"/>
                      <a:pt x="8401" y="922"/>
                    </a:cubicBezTo>
                    <a:cubicBezTo>
                      <a:pt x="8270" y="866"/>
                      <a:pt x="8138" y="811"/>
                      <a:pt x="8003" y="758"/>
                    </a:cubicBezTo>
                    <a:cubicBezTo>
                      <a:pt x="7802" y="676"/>
                      <a:pt x="7593" y="600"/>
                      <a:pt x="7380" y="527"/>
                    </a:cubicBezTo>
                    <a:cubicBezTo>
                      <a:pt x="7027" y="402"/>
                      <a:pt x="6660" y="289"/>
                      <a:pt x="6281" y="203"/>
                    </a:cubicBezTo>
                    <a:cubicBezTo>
                      <a:pt x="5895" y="114"/>
                      <a:pt x="5510" y="46"/>
                      <a:pt x="5100" y="16"/>
                    </a:cubicBezTo>
                    <a:cubicBezTo>
                      <a:pt x="4944" y="5"/>
                      <a:pt x="4791" y="1"/>
                      <a:pt x="46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"/>
              <p:cNvSpPr/>
              <p:nvPr/>
            </p:nvSpPr>
            <p:spPr>
              <a:xfrm>
                <a:off x="1036483" y="3399763"/>
                <a:ext cx="48586" cy="61559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1974" extrusionOk="0">
                    <a:moveTo>
                      <a:pt x="1098" y="1"/>
                    </a:moveTo>
                    <a:cubicBezTo>
                      <a:pt x="945" y="1"/>
                      <a:pt x="806" y="79"/>
                      <a:pt x="684" y="171"/>
                    </a:cubicBezTo>
                    <a:cubicBezTo>
                      <a:pt x="528" y="286"/>
                      <a:pt x="400" y="424"/>
                      <a:pt x="297" y="580"/>
                    </a:cubicBezTo>
                    <a:cubicBezTo>
                      <a:pt x="192" y="736"/>
                      <a:pt x="111" y="914"/>
                      <a:pt x="61" y="1095"/>
                    </a:cubicBezTo>
                    <a:cubicBezTo>
                      <a:pt x="22" y="1242"/>
                      <a:pt x="1" y="1390"/>
                      <a:pt x="19" y="1543"/>
                    </a:cubicBezTo>
                    <a:cubicBezTo>
                      <a:pt x="32" y="1656"/>
                      <a:pt x="68" y="1774"/>
                      <a:pt x="147" y="1853"/>
                    </a:cubicBezTo>
                    <a:cubicBezTo>
                      <a:pt x="170" y="1876"/>
                      <a:pt x="198" y="1896"/>
                      <a:pt x="228" y="1913"/>
                    </a:cubicBezTo>
                    <a:cubicBezTo>
                      <a:pt x="298" y="1953"/>
                      <a:pt x="382" y="1973"/>
                      <a:pt x="461" y="1973"/>
                    </a:cubicBezTo>
                    <a:cubicBezTo>
                      <a:pt x="576" y="1973"/>
                      <a:pt x="681" y="1930"/>
                      <a:pt x="780" y="1870"/>
                    </a:cubicBezTo>
                    <a:cubicBezTo>
                      <a:pt x="813" y="1848"/>
                      <a:pt x="845" y="1827"/>
                      <a:pt x="875" y="1804"/>
                    </a:cubicBezTo>
                    <a:cubicBezTo>
                      <a:pt x="1030" y="1689"/>
                      <a:pt x="1158" y="1549"/>
                      <a:pt x="1262" y="1394"/>
                    </a:cubicBezTo>
                    <a:cubicBezTo>
                      <a:pt x="1366" y="1237"/>
                      <a:pt x="1447" y="1059"/>
                      <a:pt x="1497" y="878"/>
                    </a:cubicBezTo>
                    <a:cubicBezTo>
                      <a:pt x="1536" y="733"/>
                      <a:pt x="1558" y="583"/>
                      <a:pt x="1539" y="431"/>
                    </a:cubicBezTo>
                    <a:cubicBezTo>
                      <a:pt x="1526" y="316"/>
                      <a:pt x="1490" y="201"/>
                      <a:pt x="1410" y="123"/>
                    </a:cubicBezTo>
                    <a:cubicBezTo>
                      <a:pt x="1382" y="96"/>
                      <a:pt x="1352" y="74"/>
                      <a:pt x="1319" y="57"/>
                    </a:cubicBezTo>
                    <a:cubicBezTo>
                      <a:pt x="1253" y="20"/>
                      <a:pt x="1174" y="1"/>
                      <a:pt x="10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"/>
              <p:cNvSpPr/>
              <p:nvPr/>
            </p:nvSpPr>
            <p:spPr>
              <a:xfrm>
                <a:off x="1043437" y="3407622"/>
                <a:ext cx="34678" cy="45717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466" extrusionOk="0">
                    <a:moveTo>
                      <a:pt x="821" y="0"/>
                    </a:moveTo>
                    <a:cubicBezTo>
                      <a:pt x="734" y="2"/>
                      <a:pt x="642" y="41"/>
                      <a:pt x="528" y="124"/>
                    </a:cubicBezTo>
                    <a:cubicBezTo>
                      <a:pt x="412" y="210"/>
                      <a:pt x="311" y="318"/>
                      <a:pt x="228" y="443"/>
                    </a:cubicBezTo>
                    <a:cubicBezTo>
                      <a:pt x="147" y="567"/>
                      <a:pt x="82" y="705"/>
                      <a:pt x="45" y="846"/>
                    </a:cubicBezTo>
                    <a:cubicBezTo>
                      <a:pt x="9" y="971"/>
                      <a:pt x="1" y="1079"/>
                      <a:pt x="12" y="1184"/>
                    </a:cubicBezTo>
                    <a:cubicBezTo>
                      <a:pt x="25" y="1277"/>
                      <a:pt x="52" y="1346"/>
                      <a:pt x="95" y="1389"/>
                    </a:cubicBezTo>
                    <a:cubicBezTo>
                      <a:pt x="110" y="1402"/>
                      <a:pt x="126" y="1415"/>
                      <a:pt x="144" y="1425"/>
                    </a:cubicBezTo>
                    <a:cubicBezTo>
                      <a:pt x="187" y="1451"/>
                      <a:pt x="239" y="1465"/>
                      <a:pt x="291" y="1465"/>
                    </a:cubicBezTo>
                    <a:cubicBezTo>
                      <a:pt x="361" y="1465"/>
                      <a:pt x="433" y="1442"/>
                      <a:pt x="511" y="1392"/>
                    </a:cubicBezTo>
                    <a:cubicBezTo>
                      <a:pt x="535" y="1375"/>
                      <a:pt x="561" y="1359"/>
                      <a:pt x="584" y="1342"/>
                    </a:cubicBezTo>
                    <a:cubicBezTo>
                      <a:pt x="701" y="1256"/>
                      <a:pt x="801" y="1149"/>
                      <a:pt x="885" y="1023"/>
                    </a:cubicBezTo>
                    <a:cubicBezTo>
                      <a:pt x="965" y="900"/>
                      <a:pt x="1028" y="761"/>
                      <a:pt x="1067" y="620"/>
                    </a:cubicBezTo>
                    <a:cubicBezTo>
                      <a:pt x="1102" y="496"/>
                      <a:pt x="1112" y="386"/>
                      <a:pt x="1100" y="282"/>
                    </a:cubicBezTo>
                    <a:cubicBezTo>
                      <a:pt x="1087" y="192"/>
                      <a:pt x="1060" y="120"/>
                      <a:pt x="1017" y="77"/>
                    </a:cubicBezTo>
                    <a:cubicBezTo>
                      <a:pt x="1003" y="62"/>
                      <a:pt x="987" y="49"/>
                      <a:pt x="967" y="38"/>
                    </a:cubicBezTo>
                    <a:lnTo>
                      <a:pt x="964" y="36"/>
                    </a:lnTo>
                    <a:cubicBezTo>
                      <a:pt x="922" y="13"/>
                      <a:pt x="872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"/>
              <p:cNvSpPr/>
              <p:nvPr/>
            </p:nvSpPr>
            <p:spPr>
              <a:xfrm>
                <a:off x="935851" y="3374629"/>
                <a:ext cx="141923" cy="373191"/>
              </a:xfrm>
              <a:custGeom>
                <a:avLst/>
                <a:gdLst/>
                <a:ahLst/>
                <a:cxnLst/>
                <a:rect l="l" t="t" r="r" b="b"/>
                <a:pathLst>
                  <a:path w="4551" h="11967" extrusionOk="0">
                    <a:moveTo>
                      <a:pt x="3439" y="2707"/>
                    </a:moveTo>
                    <a:cubicBezTo>
                      <a:pt x="3445" y="2711"/>
                      <a:pt x="3452" y="2715"/>
                      <a:pt x="3459" y="2719"/>
                    </a:cubicBezTo>
                    <a:cubicBezTo>
                      <a:pt x="3452" y="2715"/>
                      <a:pt x="3445" y="2711"/>
                      <a:pt x="3439" y="2707"/>
                    </a:cubicBezTo>
                    <a:close/>
                    <a:moveTo>
                      <a:pt x="2310" y="0"/>
                    </a:moveTo>
                    <a:cubicBezTo>
                      <a:pt x="2149" y="0"/>
                      <a:pt x="1982" y="16"/>
                      <a:pt x="1827" y="49"/>
                    </a:cubicBezTo>
                    <a:cubicBezTo>
                      <a:pt x="1664" y="82"/>
                      <a:pt x="1504" y="137"/>
                      <a:pt x="1353" y="207"/>
                    </a:cubicBezTo>
                    <a:cubicBezTo>
                      <a:pt x="1202" y="279"/>
                      <a:pt x="1060" y="366"/>
                      <a:pt x="930" y="469"/>
                    </a:cubicBezTo>
                    <a:cubicBezTo>
                      <a:pt x="801" y="574"/>
                      <a:pt x="684" y="690"/>
                      <a:pt x="580" y="820"/>
                    </a:cubicBezTo>
                    <a:cubicBezTo>
                      <a:pt x="476" y="949"/>
                      <a:pt x="390" y="1084"/>
                      <a:pt x="314" y="1232"/>
                    </a:cubicBezTo>
                    <a:cubicBezTo>
                      <a:pt x="239" y="1382"/>
                      <a:pt x="181" y="1527"/>
                      <a:pt x="132" y="1691"/>
                    </a:cubicBezTo>
                    <a:cubicBezTo>
                      <a:pt x="84" y="1854"/>
                      <a:pt x="53" y="2007"/>
                      <a:pt x="30" y="2180"/>
                    </a:cubicBezTo>
                    <a:cubicBezTo>
                      <a:pt x="9" y="2344"/>
                      <a:pt x="0" y="2493"/>
                      <a:pt x="0" y="2663"/>
                    </a:cubicBezTo>
                    <a:lnTo>
                      <a:pt x="0" y="11349"/>
                    </a:lnTo>
                    <a:cubicBezTo>
                      <a:pt x="0" y="11523"/>
                      <a:pt x="144" y="11677"/>
                      <a:pt x="298" y="11781"/>
                    </a:cubicBezTo>
                    <a:cubicBezTo>
                      <a:pt x="506" y="11917"/>
                      <a:pt x="736" y="11956"/>
                      <a:pt x="975" y="11965"/>
                    </a:cubicBezTo>
                    <a:cubicBezTo>
                      <a:pt x="1008" y="11966"/>
                      <a:pt x="1041" y="11966"/>
                      <a:pt x="1075" y="11966"/>
                    </a:cubicBezTo>
                    <a:cubicBezTo>
                      <a:pt x="1345" y="11966"/>
                      <a:pt x="1620" y="11922"/>
                      <a:pt x="1849" y="11791"/>
                    </a:cubicBezTo>
                    <a:cubicBezTo>
                      <a:pt x="1849" y="11791"/>
                      <a:pt x="2165" y="11617"/>
                      <a:pt x="2165" y="11349"/>
                    </a:cubicBezTo>
                    <a:lnTo>
                      <a:pt x="2165" y="2663"/>
                    </a:lnTo>
                    <a:cubicBezTo>
                      <a:pt x="2165" y="2638"/>
                      <a:pt x="2167" y="2613"/>
                      <a:pt x="2167" y="2590"/>
                    </a:cubicBezTo>
                    <a:cubicBezTo>
                      <a:pt x="2172" y="2462"/>
                      <a:pt x="2190" y="2368"/>
                      <a:pt x="2211" y="2296"/>
                    </a:cubicBezTo>
                    <a:cubicBezTo>
                      <a:pt x="2233" y="2224"/>
                      <a:pt x="2257" y="2190"/>
                      <a:pt x="2267" y="2174"/>
                    </a:cubicBezTo>
                    <a:cubicBezTo>
                      <a:pt x="2272" y="2168"/>
                      <a:pt x="2282" y="2165"/>
                      <a:pt x="2295" y="2165"/>
                    </a:cubicBezTo>
                    <a:cubicBezTo>
                      <a:pt x="2300" y="2165"/>
                      <a:pt x="2306" y="2165"/>
                      <a:pt x="2314" y="2165"/>
                    </a:cubicBezTo>
                    <a:cubicBezTo>
                      <a:pt x="2325" y="2165"/>
                      <a:pt x="2338" y="2165"/>
                      <a:pt x="2354" y="2167"/>
                    </a:cubicBezTo>
                    <a:cubicBezTo>
                      <a:pt x="2381" y="2170"/>
                      <a:pt x="2415" y="2177"/>
                      <a:pt x="2454" y="2187"/>
                    </a:cubicBezTo>
                    <a:cubicBezTo>
                      <a:pt x="2492" y="2199"/>
                      <a:pt x="2540" y="2214"/>
                      <a:pt x="2591" y="2236"/>
                    </a:cubicBezTo>
                    <a:cubicBezTo>
                      <a:pt x="2641" y="2257"/>
                      <a:pt x="2700" y="2286"/>
                      <a:pt x="2758" y="2321"/>
                    </a:cubicBezTo>
                    <a:cubicBezTo>
                      <a:pt x="2988" y="2452"/>
                      <a:pt x="3210" y="2575"/>
                      <a:pt x="3439" y="2707"/>
                    </a:cubicBezTo>
                    <a:lnTo>
                      <a:pt x="3439" y="2707"/>
                    </a:lnTo>
                    <a:cubicBezTo>
                      <a:pt x="3417" y="2693"/>
                      <a:pt x="3396" y="2676"/>
                      <a:pt x="3379" y="2659"/>
                    </a:cubicBezTo>
                    <a:cubicBezTo>
                      <a:pt x="3300" y="2577"/>
                      <a:pt x="3264" y="2462"/>
                      <a:pt x="3251" y="2349"/>
                    </a:cubicBezTo>
                    <a:cubicBezTo>
                      <a:pt x="3231" y="2196"/>
                      <a:pt x="3252" y="2048"/>
                      <a:pt x="3292" y="1901"/>
                    </a:cubicBezTo>
                    <a:cubicBezTo>
                      <a:pt x="3343" y="1720"/>
                      <a:pt x="3423" y="1542"/>
                      <a:pt x="3527" y="1386"/>
                    </a:cubicBezTo>
                    <a:cubicBezTo>
                      <a:pt x="3632" y="1230"/>
                      <a:pt x="3760" y="1092"/>
                      <a:pt x="3913" y="977"/>
                    </a:cubicBezTo>
                    <a:cubicBezTo>
                      <a:pt x="4036" y="885"/>
                      <a:pt x="4177" y="807"/>
                      <a:pt x="4329" y="807"/>
                    </a:cubicBezTo>
                    <a:cubicBezTo>
                      <a:pt x="4404" y="807"/>
                      <a:pt x="4483" y="827"/>
                      <a:pt x="4550" y="863"/>
                    </a:cubicBezTo>
                    <a:cubicBezTo>
                      <a:pt x="4315" y="726"/>
                      <a:pt x="4077" y="584"/>
                      <a:pt x="3842" y="447"/>
                    </a:cubicBezTo>
                    <a:cubicBezTo>
                      <a:pt x="3688" y="358"/>
                      <a:pt x="3509" y="272"/>
                      <a:pt x="3347" y="209"/>
                    </a:cubicBezTo>
                    <a:cubicBezTo>
                      <a:pt x="3186" y="144"/>
                      <a:pt x="3006" y="89"/>
                      <a:pt x="2841" y="56"/>
                    </a:cubicBezTo>
                    <a:cubicBezTo>
                      <a:pt x="2677" y="22"/>
                      <a:pt x="2497" y="2"/>
                      <a:pt x="2331" y="0"/>
                    </a:cubicBezTo>
                    <a:cubicBezTo>
                      <a:pt x="2324" y="0"/>
                      <a:pt x="2317" y="0"/>
                      <a:pt x="23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"/>
              <p:cNvSpPr/>
              <p:nvPr/>
            </p:nvSpPr>
            <p:spPr>
              <a:xfrm>
                <a:off x="1210897" y="3793996"/>
                <a:ext cx="287713" cy="169210"/>
              </a:xfrm>
              <a:custGeom>
                <a:avLst/>
                <a:gdLst/>
                <a:ahLst/>
                <a:cxnLst/>
                <a:rect l="l" t="t" r="r" b="b"/>
                <a:pathLst>
                  <a:path w="9226" h="5426" extrusionOk="0">
                    <a:moveTo>
                      <a:pt x="965" y="0"/>
                    </a:moveTo>
                    <a:cubicBezTo>
                      <a:pt x="798" y="148"/>
                      <a:pt x="651" y="319"/>
                      <a:pt x="534" y="506"/>
                    </a:cubicBezTo>
                    <a:cubicBezTo>
                      <a:pt x="499" y="551"/>
                      <a:pt x="467" y="604"/>
                      <a:pt x="440" y="651"/>
                    </a:cubicBezTo>
                    <a:cubicBezTo>
                      <a:pt x="269" y="951"/>
                      <a:pt x="155" y="1270"/>
                      <a:pt x="86" y="1613"/>
                    </a:cubicBezTo>
                    <a:cubicBezTo>
                      <a:pt x="19" y="1951"/>
                      <a:pt x="0" y="2298"/>
                      <a:pt x="26" y="2648"/>
                    </a:cubicBezTo>
                    <a:cubicBezTo>
                      <a:pt x="59" y="2992"/>
                      <a:pt x="131" y="3338"/>
                      <a:pt x="253" y="3662"/>
                    </a:cubicBezTo>
                    <a:cubicBezTo>
                      <a:pt x="368" y="3971"/>
                      <a:pt x="532" y="4263"/>
                      <a:pt x="733" y="4512"/>
                    </a:cubicBezTo>
                    <a:cubicBezTo>
                      <a:pt x="764" y="4553"/>
                      <a:pt x="800" y="4594"/>
                      <a:pt x="834" y="4631"/>
                    </a:cubicBezTo>
                    <a:cubicBezTo>
                      <a:pt x="913" y="4720"/>
                      <a:pt x="1001" y="4799"/>
                      <a:pt x="1090" y="4874"/>
                    </a:cubicBezTo>
                    <a:lnTo>
                      <a:pt x="1094" y="4877"/>
                    </a:lnTo>
                    <a:cubicBezTo>
                      <a:pt x="1227" y="4985"/>
                      <a:pt x="1369" y="5079"/>
                      <a:pt x="1521" y="5156"/>
                    </a:cubicBezTo>
                    <a:cubicBezTo>
                      <a:pt x="1677" y="5230"/>
                      <a:pt x="1836" y="5291"/>
                      <a:pt x="2007" y="5335"/>
                    </a:cubicBezTo>
                    <a:cubicBezTo>
                      <a:pt x="2178" y="5380"/>
                      <a:pt x="2346" y="5403"/>
                      <a:pt x="2525" y="5417"/>
                    </a:cubicBezTo>
                    <a:cubicBezTo>
                      <a:pt x="2610" y="5423"/>
                      <a:pt x="2693" y="5426"/>
                      <a:pt x="2777" y="5426"/>
                    </a:cubicBezTo>
                    <a:cubicBezTo>
                      <a:pt x="2870" y="5426"/>
                      <a:pt x="2963" y="5422"/>
                      <a:pt x="3058" y="5414"/>
                    </a:cubicBezTo>
                    <a:cubicBezTo>
                      <a:pt x="3167" y="5407"/>
                      <a:pt x="3282" y="5394"/>
                      <a:pt x="3395" y="5380"/>
                    </a:cubicBezTo>
                    <a:lnTo>
                      <a:pt x="3551" y="5355"/>
                    </a:lnTo>
                    <a:cubicBezTo>
                      <a:pt x="3573" y="5351"/>
                      <a:pt x="3591" y="5348"/>
                      <a:pt x="3613" y="5341"/>
                    </a:cubicBezTo>
                    <a:cubicBezTo>
                      <a:pt x="3797" y="5308"/>
                      <a:pt x="3985" y="5266"/>
                      <a:pt x="4172" y="5215"/>
                    </a:cubicBezTo>
                    <a:cubicBezTo>
                      <a:pt x="4356" y="5166"/>
                      <a:pt x="4548" y="5111"/>
                      <a:pt x="4734" y="5048"/>
                    </a:cubicBezTo>
                    <a:cubicBezTo>
                      <a:pt x="5114" y="4921"/>
                      <a:pt x="5492" y="4776"/>
                      <a:pt x="5863" y="4619"/>
                    </a:cubicBezTo>
                    <a:cubicBezTo>
                      <a:pt x="6235" y="4464"/>
                      <a:pt x="6603" y="4292"/>
                      <a:pt x="6947" y="4121"/>
                    </a:cubicBezTo>
                    <a:cubicBezTo>
                      <a:pt x="7082" y="4050"/>
                      <a:pt x="7214" y="3983"/>
                      <a:pt x="7342" y="3915"/>
                    </a:cubicBezTo>
                    <a:cubicBezTo>
                      <a:pt x="7502" y="3829"/>
                      <a:pt x="7666" y="3738"/>
                      <a:pt x="7808" y="3659"/>
                    </a:cubicBezTo>
                    <a:cubicBezTo>
                      <a:pt x="7929" y="3589"/>
                      <a:pt x="8037" y="3524"/>
                      <a:pt x="8145" y="3458"/>
                    </a:cubicBezTo>
                    <a:cubicBezTo>
                      <a:pt x="8271" y="3376"/>
                      <a:pt x="8383" y="3301"/>
                      <a:pt x="8491" y="3228"/>
                    </a:cubicBezTo>
                    <a:cubicBezTo>
                      <a:pt x="8572" y="3167"/>
                      <a:pt x="8648" y="3113"/>
                      <a:pt x="8714" y="3057"/>
                    </a:cubicBezTo>
                    <a:cubicBezTo>
                      <a:pt x="8800" y="2986"/>
                      <a:pt x="8879" y="2914"/>
                      <a:pt x="8945" y="2848"/>
                    </a:cubicBezTo>
                    <a:cubicBezTo>
                      <a:pt x="8976" y="2814"/>
                      <a:pt x="9011" y="2775"/>
                      <a:pt x="9039" y="2740"/>
                    </a:cubicBezTo>
                    <a:cubicBezTo>
                      <a:pt x="9066" y="2704"/>
                      <a:pt x="9093" y="2667"/>
                      <a:pt x="9115" y="2628"/>
                    </a:cubicBezTo>
                    <a:cubicBezTo>
                      <a:pt x="9137" y="2592"/>
                      <a:pt x="9160" y="2548"/>
                      <a:pt x="9177" y="2506"/>
                    </a:cubicBezTo>
                    <a:cubicBezTo>
                      <a:pt x="9190" y="2469"/>
                      <a:pt x="9208" y="2417"/>
                      <a:pt x="9216" y="2375"/>
                    </a:cubicBezTo>
                    <a:cubicBezTo>
                      <a:pt x="9223" y="2326"/>
                      <a:pt x="9226" y="2279"/>
                      <a:pt x="9226" y="2230"/>
                    </a:cubicBezTo>
                    <a:cubicBezTo>
                      <a:pt x="9223" y="2178"/>
                      <a:pt x="9211" y="2137"/>
                      <a:pt x="9201" y="2089"/>
                    </a:cubicBezTo>
                    <a:cubicBezTo>
                      <a:pt x="9187" y="2039"/>
                      <a:pt x="9170" y="2006"/>
                      <a:pt x="9145" y="1964"/>
                    </a:cubicBezTo>
                    <a:cubicBezTo>
                      <a:pt x="9122" y="1919"/>
                      <a:pt x="9101" y="1886"/>
                      <a:pt x="9069" y="1852"/>
                    </a:cubicBezTo>
                    <a:cubicBezTo>
                      <a:pt x="9043" y="1815"/>
                      <a:pt x="9014" y="1786"/>
                      <a:pt x="8980" y="1756"/>
                    </a:cubicBezTo>
                    <a:cubicBezTo>
                      <a:pt x="8914" y="1692"/>
                      <a:pt x="8846" y="1643"/>
                      <a:pt x="8764" y="1585"/>
                    </a:cubicBezTo>
                    <a:cubicBezTo>
                      <a:pt x="8701" y="1543"/>
                      <a:pt x="8630" y="1503"/>
                      <a:pt x="8556" y="1457"/>
                    </a:cubicBezTo>
                    <a:lnTo>
                      <a:pt x="8556" y="1461"/>
                    </a:lnTo>
                    <a:cubicBezTo>
                      <a:pt x="8559" y="1510"/>
                      <a:pt x="8559" y="1557"/>
                      <a:pt x="8559" y="1603"/>
                    </a:cubicBezTo>
                    <a:cubicBezTo>
                      <a:pt x="8563" y="1636"/>
                      <a:pt x="8563" y="1669"/>
                      <a:pt x="8563" y="1700"/>
                    </a:cubicBezTo>
                    <a:lnTo>
                      <a:pt x="8563" y="2249"/>
                    </a:lnTo>
                    <a:lnTo>
                      <a:pt x="8559" y="2267"/>
                    </a:lnTo>
                    <a:cubicBezTo>
                      <a:pt x="8559" y="2270"/>
                      <a:pt x="8556" y="2275"/>
                      <a:pt x="8551" y="2285"/>
                    </a:cubicBezTo>
                    <a:cubicBezTo>
                      <a:pt x="8547" y="2296"/>
                      <a:pt x="8536" y="2305"/>
                      <a:pt x="8526" y="2323"/>
                    </a:cubicBezTo>
                    <a:lnTo>
                      <a:pt x="8526" y="2326"/>
                    </a:lnTo>
                    <a:cubicBezTo>
                      <a:pt x="8518" y="2332"/>
                      <a:pt x="8507" y="2346"/>
                      <a:pt x="8500" y="2357"/>
                    </a:cubicBezTo>
                    <a:cubicBezTo>
                      <a:pt x="8491" y="2362"/>
                      <a:pt x="8480" y="2374"/>
                      <a:pt x="8469" y="2384"/>
                    </a:cubicBezTo>
                    <a:lnTo>
                      <a:pt x="8469" y="2388"/>
                    </a:lnTo>
                    <a:cubicBezTo>
                      <a:pt x="8461" y="2397"/>
                      <a:pt x="8446" y="2407"/>
                      <a:pt x="8435" y="2421"/>
                    </a:cubicBezTo>
                    <a:cubicBezTo>
                      <a:pt x="8421" y="2433"/>
                      <a:pt x="8408" y="2446"/>
                      <a:pt x="8393" y="2460"/>
                    </a:cubicBezTo>
                    <a:cubicBezTo>
                      <a:pt x="8336" y="2512"/>
                      <a:pt x="8252" y="2577"/>
                      <a:pt x="8162" y="2643"/>
                    </a:cubicBezTo>
                    <a:cubicBezTo>
                      <a:pt x="8145" y="2656"/>
                      <a:pt x="8127" y="2666"/>
                      <a:pt x="8110" y="2680"/>
                    </a:cubicBezTo>
                    <a:cubicBezTo>
                      <a:pt x="8012" y="2750"/>
                      <a:pt x="7900" y="2824"/>
                      <a:pt x="7774" y="2903"/>
                    </a:cubicBezTo>
                    <a:cubicBezTo>
                      <a:pt x="7685" y="2959"/>
                      <a:pt x="7587" y="3018"/>
                      <a:pt x="7479" y="3081"/>
                    </a:cubicBezTo>
                    <a:cubicBezTo>
                      <a:pt x="7337" y="3160"/>
                      <a:pt x="7177" y="3252"/>
                      <a:pt x="7013" y="3338"/>
                    </a:cubicBezTo>
                    <a:cubicBezTo>
                      <a:pt x="6898" y="3397"/>
                      <a:pt x="6774" y="3462"/>
                      <a:pt x="6649" y="3525"/>
                    </a:cubicBezTo>
                    <a:cubicBezTo>
                      <a:pt x="6307" y="3694"/>
                      <a:pt x="5945" y="3865"/>
                      <a:pt x="5568" y="4021"/>
                    </a:cubicBezTo>
                    <a:cubicBezTo>
                      <a:pt x="5197" y="4178"/>
                      <a:pt x="4831" y="4319"/>
                      <a:pt x="4454" y="4438"/>
                    </a:cubicBezTo>
                    <a:cubicBezTo>
                      <a:pt x="4267" y="4497"/>
                      <a:pt x="4083" y="4553"/>
                      <a:pt x="3899" y="4598"/>
                    </a:cubicBezTo>
                    <a:cubicBezTo>
                      <a:pt x="3804" y="4624"/>
                      <a:pt x="3714" y="4642"/>
                      <a:pt x="3625" y="4661"/>
                    </a:cubicBezTo>
                    <a:cubicBezTo>
                      <a:pt x="3439" y="4698"/>
                      <a:pt x="3271" y="4721"/>
                      <a:pt x="3093" y="4740"/>
                    </a:cubicBezTo>
                    <a:cubicBezTo>
                      <a:pt x="3006" y="4747"/>
                      <a:pt x="2922" y="4755"/>
                      <a:pt x="2835" y="4755"/>
                    </a:cubicBezTo>
                    <a:cubicBezTo>
                      <a:pt x="2812" y="4755"/>
                      <a:pt x="2789" y="4756"/>
                      <a:pt x="2766" y="4756"/>
                    </a:cubicBezTo>
                    <a:cubicBezTo>
                      <a:pt x="2706" y="4756"/>
                      <a:pt x="2645" y="4753"/>
                      <a:pt x="2585" y="4750"/>
                    </a:cubicBezTo>
                    <a:cubicBezTo>
                      <a:pt x="2503" y="4746"/>
                      <a:pt x="2426" y="4739"/>
                      <a:pt x="2346" y="4724"/>
                    </a:cubicBezTo>
                    <a:cubicBezTo>
                      <a:pt x="2267" y="4710"/>
                      <a:pt x="2194" y="4693"/>
                      <a:pt x="2118" y="4671"/>
                    </a:cubicBezTo>
                    <a:cubicBezTo>
                      <a:pt x="2085" y="4663"/>
                      <a:pt x="2045" y="4648"/>
                      <a:pt x="2010" y="4638"/>
                    </a:cubicBezTo>
                    <a:cubicBezTo>
                      <a:pt x="1937" y="4614"/>
                      <a:pt x="1869" y="4582"/>
                      <a:pt x="1802" y="4545"/>
                    </a:cubicBezTo>
                    <a:cubicBezTo>
                      <a:pt x="1771" y="4526"/>
                      <a:pt x="1735" y="4510"/>
                      <a:pt x="1705" y="4489"/>
                    </a:cubicBezTo>
                    <a:cubicBezTo>
                      <a:pt x="1625" y="4440"/>
                      <a:pt x="1553" y="4384"/>
                      <a:pt x="1482" y="4325"/>
                    </a:cubicBezTo>
                    <a:cubicBezTo>
                      <a:pt x="1434" y="4286"/>
                      <a:pt x="1392" y="4244"/>
                      <a:pt x="1352" y="4200"/>
                    </a:cubicBezTo>
                    <a:cubicBezTo>
                      <a:pt x="1311" y="4158"/>
                      <a:pt x="1274" y="4113"/>
                      <a:pt x="1237" y="4067"/>
                    </a:cubicBezTo>
                    <a:cubicBezTo>
                      <a:pt x="1173" y="3993"/>
                      <a:pt x="1117" y="3908"/>
                      <a:pt x="1066" y="3822"/>
                    </a:cubicBezTo>
                    <a:cubicBezTo>
                      <a:pt x="986" y="3683"/>
                      <a:pt x="916" y="3527"/>
                      <a:pt x="864" y="3374"/>
                    </a:cubicBezTo>
                    <a:cubicBezTo>
                      <a:pt x="810" y="3219"/>
                      <a:pt x="766" y="3057"/>
                      <a:pt x="736" y="2893"/>
                    </a:cubicBezTo>
                    <a:cubicBezTo>
                      <a:pt x="733" y="2871"/>
                      <a:pt x="726" y="2830"/>
                      <a:pt x="719" y="2771"/>
                    </a:cubicBezTo>
                    <a:cubicBezTo>
                      <a:pt x="715" y="2740"/>
                      <a:pt x="712" y="2707"/>
                      <a:pt x="708" y="2673"/>
                    </a:cubicBezTo>
                    <a:cubicBezTo>
                      <a:pt x="705" y="2656"/>
                      <a:pt x="705" y="2640"/>
                      <a:pt x="700" y="2621"/>
                    </a:cubicBezTo>
                    <a:cubicBezTo>
                      <a:pt x="693" y="2565"/>
                      <a:pt x="686" y="2506"/>
                      <a:pt x="683" y="2443"/>
                    </a:cubicBezTo>
                    <a:lnTo>
                      <a:pt x="683" y="2436"/>
                    </a:lnTo>
                    <a:cubicBezTo>
                      <a:pt x="669" y="2283"/>
                      <a:pt x="657" y="2125"/>
                      <a:pt x="664" y="2003"/>
                    </a:cubicBezTo>
                    <a:cubicBezTo>
                      <a:pt x="664" y="2003"/>
                      <a:pt x="680" y="1619"/>
                      <a:pt x="695" y="1347"/>
                    </a:cubicBezTo>
                    <a:cubicBezTo>
                      <a:pt x="699" y="1304"/>
                      <a:pt x="702" y="1262"/>
                      <a:pt x="706" y="1228"/>
                    </a:cubicBezTo>
                    <a:cubicBezTo>
                      <a:pt x="709" y="1191"/>
                      <a:pt x="709" y="1160"/>
                      <a:pt x="713" y="1135"/>
                    </a:cubicBezTo>
                    <a:cubicBezTo>
                      <a:pt x="733" y="940"/>
                      <a:pt x="762" y="756"/>
                      <a:pt x="802" y="562"/>
                    </a:cubicBezTo>
                    <a:cubicBezTo>
                      <a:pt x="823" y="462"/>
                      <a:pt x="848" y="364"/>
                      <a:pt x="879" y="268"/>
                    </a:cubicBezTo>
                    <a:cubicBezTo>
                      <a:pt x="902" y="177"/>
                      <a:pt x="930" y="89"/>
                      <a:pt x="9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"/>
              <p:cNvSpPr/>
              <p:nvPr/>
            </p:nvSpPr>
            <p:spPr>
              <a:xfrm>
                <a:off x="1231417" y="3718811"/>
                <a:ext cx="246393" cy="223472"/>
              </a:xfrm>
              <a:custGeom>
                <a:avLst/>
                <a:gdLst/>
                <a:ahLst/>
                <a:cxnLst/>
                <a:rect l="l" t="t" r="r" b="b"/>
                <a:pathLst>
                  <a:path w="7901" h="7166" extrusionOk="0">
                    <a:moveTo>
                      <a:pt x="3954" y="0"/>
                    </a:moveTo>
                    <a:cubicBezTo>
                      <a:pt x="3826" y="0"/>
                      <a:pt x="3698" y="6"/>
                      <a:pt x="3576" y="18"/>
                    </a:cubicBezTo>
                    <a:cubicBezTo>
                      <a:pt x="3478" y="28"/>
                      <a:pt x="3371" y="36"/>
                      <a:pt x="3274" y="55"/>
                    </a:cubicBezTo>
                    <a:cubicBezTo>
                      <a:pt x="3181" y="69"/>
                      <a:pt x="3073" y="89"/>
                      <a:pt x="2979" y="111"/>
                    </a:cubicBezTo>
                    <a:cubicBezTo>
                      <a:pt x="2933" y="120"/>
                      <a:pt x="2886" y="130"/>
                      <a:pt x="2840" y="144"/>
                    </a:cubicBezTo>
                    <a:cubicBezTo>
                      <a:pt x="2788" y="158"/>
                      <a:pt x="2737" y="171"/>
                      <a:pt x="2688" y="186"/>
                    </a:cubicBezTo>
                    <a:cubicBezTo>
                      <a:pt x="2594" y="213"/>
                      <a:pt x="2494" y="249"/>
                      <a:pt x="2404" y="283"/>
                    </a:cubicBezTo>
                    <a:cubicBezTo>
                      <a:pt x="2334" y="309"/>
                      <a:pt x="2262" y="342"/>
                      <a:pt x="2192" y="373"/>
                    </a:cubicBezTo>
                    <a:cubicBezTo>
                      <a:pt x="2170" y="381"/>
                      <a:pt x="2150" y="393"/>
                      <a:pt x="2128" y="403"/>
                    </a:cubicBezTo>
                    <a:cubicBezTo>
                      <a:pt x="2041" y="442"/>
                      <a:pt x="1944" y="493"/>
                      <a:pt x="1861" y="542"/>
                    </a:cubicBezTo>
                    <a:cubicBezTo>
                      <a:pt x="1822" y="564"/>
                      <a:pt x="1783" y="587"/>
                      <a:pt x="1746" y="611"/>
                    </a:cubicBezTo>
                    <a:cubicBezTo>
                      <a:pt x="1667" y="664"/>
                      <a:pt x="1579" y="719"/>
                      <a:pt x="1503" y="775"/>
                    </a:cubicBezTo>
                    <a:cubicBezTo>
                      <a:pt x="1499" y="787"/>
                      <a:pt x="1487" y="794"/>
                      <a:pt x="1477" y="801"/>
                    </a:cubicBezTo>
                    <a:cubicBezTo>
                      <a:pt x="1410" y="853"/>
                      <a:pt x="1342" y="909"/>
                      <a:pt x="1279" y="963"/>
                    </a:cubicBezTo>
                    <a:cubicBezTo>
                      <a:pt x="1208" y="1027"/>
                      <a:pt x="1134" y="1096"/>
                      <a:pt x="1067" y="1165"/>
                    </a:cubicBezTo>
                    <a:cubicBezTo>
                      <a:pt x="1007" y="1228"/>
                      <a:pt x="948" y="1297"/>
                      <a:pt x="892" y="1363"/>
                    </a:cubicBezTo>
                    <a:cubicBezTo>
                      <a:pt x="885" y="1373"/>
                      <a:pt x="878" y="1380"/>
                      <a:pt x="875" y="1388"/>
                    </a:cubicBezTo>
                    <a:cubicBezTo>
                      <a:pt x="755" y="1534"/>
                      <a:pt x="640" y="1707"/>
                      <a:pt x="547" y="1874"/>
                    </a:cubicBezTo>
                    <a:cubicBezTo>
                      <a:pt x="500" y="1961"/>
                      <a:pt x="451" y="2055"/>
                      <a:pt x="409" y="2148"/>
                    </a:cubicBezTo>
                    <a:lnTo>
                      <a:pt x="305" y="2405"/>
                    </a:lnTo>
                    <a:cubicBezTo>
                      <a:pt x="271" y="2495"/>
                      <a:pt x="244" y="2584"/>
                      <a:pt x="219" y="2673"/>
                    </a:cubicBezTo>
                    <a:cubicBezTo>
                      <a:pt x="188" y="2771"/>
                      <a:pt x="165" y="2867"/>
                      <a:pt x="143" y="2968"/>
                    </a:cubicBezTo>
                    <a:cubicBezTo>
                      <a:pt x="101" y="3162"/>
                      <a:pt x="75" y="3347"/>
                      <a:pt x="54" y="3541"/>
                    </a:cubicBezTo>
                    <a:cubicBezTo>
                      <a:pt x="50" y="3564"/>
                      <a:pt x="50" y="3597"/>
                      <a:pt x="47" y="3635"/>
                    </a:cubicBezTo>
                    <a:cubicBezTo>
                      <a:pt x="42" y="3671"/>
                      <a:pt x="39" y="3712"/>
                      <a:pt x="35" y="3753"/>
                    </a:cubicBezTo>
                    <a:cubicBezTo>
                      <a:pt x="22" y="4024"/>
                      <a:pt x="5" y="4410"/>
                      <a:pt x="5" y="4410"/>
                    </a:cubicBezTo>
                    <a:cubicBezTo>
                      <a:pt x="1" y="4529"/>
                      <a:pt x="8" y="4690"/>
                      <a:pt x="22" y="4842"/>
                    </a:cubicBezTo>
                    <a:lnTo>
                      <a:pt x="22" y="4849"/>
                    </a:lnTo>
                    <a:cubicBezTo>
                      <a:pt x="29" y="4913"/>
                      <a:pt x="37" y="4972"/>
                      <a:pt x="41" y="5028"/>
                    </a:cubicBezTo>
                    <a:cubicBezTo>
                      <a:pt x="44" y="5045"/>
                      <a:pt x="44" y="5061"/>
                      <a:pt x="48" y="5080"/>
                    </a:cubicBezTo>
                    <a:cubicBezTo>
                      <a:pt x="51" y="5113"/>
                      <a:pt x="55" y="5149"/>
                      <a:pt x="58" y="5176"/>
                    </a:cubicBezTo>
                    <a:cubicBezTo>
                      <a:pt x="65" y="5236"/>
                      <a:pt x="73" y="5276"/>
                      <a:pt x="77" y="5298"/>
                    </a:cubicBezTo>
                    <a:cubicBezTo>
                      <a:pt x="107" y="5460"/>
                      <a:pt x="149" y="5624"/>
                      <a:pt x="205" y="5780"/>
                    </a:cubicBezTo>
                    <a:cubicBezTo>
                      <a:pt x="257" y="5933"/>
                      <a:pt x="326" y="6089"/>
                      <a:pt x="406" y="6227"/>
                    </a:cubicBezTo>
                    <a:cubicBezTo>
                      <a:pt x="488" y="6365"/>
                      <a:pt x="581" y="6496"/>
                      <a:pt x="689" y="6606"/>
                    </a:cubicBezTo>
                    <a:lnTo>
                      <a:pt x="689" y="6611"/>
                    </a:lnTo>
                    <a:cubicBezTo>
                      <a:pt x="793" y="6720"/>
                      <a:pt x="912" y="6819"/>
                      <a:pt x="1043" y="6898"/>
                    </a:cubicBezTo>
                    <a:cubicBezTo>
                      <a:pt x="1075" y="6920"/>
                      <a:pt x="1106" y="6936"/>
                      <a:pt x="1141" y="6950"/>
                    </a:cubicBezTo>
                    <a:cubicBezTo>
                      <a:pt x="1207" y="6987"/>
                      <a:pt x="1276" y="7017"/>
                      <a:pt x="1349" y="7043"/>
                    </a:cubicBezTo>
                    <a:cubicBezTo>
                      <a:pt x="1384" y="7056"/>
                      <a:pt x="1420" y="7071"/>
                      <a:pt x="1457" y="7081"/>
                    </a:cubicBezTo>
                    <a:cubicBezTo>
                      <a:pt x="1532" y="7102"/>
                      <a:pt x="1607" y="7118"/>
                      <a:pt x="1686" y="7132"/>
                    </a:cubicBezTo>
                    <a:cubicBezTo>
                      <a:pt x="1763" y="7145"/>
                      <a:pt x="1845" y="7153"/>
                      <a:pt x="1924" y="7160"/>
                    </a:cubicBezTo>
                    <a:cubicBezTo>
                      <a:pt x="1983" y="7163"/>
                      <a:pt x="2044" y="7165"/>
                      <a:pt x="2104" y="7165"/>
                    </a:cubicBezTo>
                    <a:cubicBezTo>
                      <a:pt x="2128" y="7165"/>
                      <a:pt x="2151" y="7165"/>
                      <a:pt x="2174" y="7164"/>
                    </a:cubicBezTo>
                    <a:cubicBezTo>
                      <a:pt x="2261" y="7164"/>
                      <a:pt x="2344" y="7157"/>
                      <a:pt x="2430" y="7150"/>
                    </a:cubicBezTo>
                    <a:cubicBezTo>
                      <a:pt x="2609" y="7132"/>
                      <a:pt x="2780" y="7108"/>
                      <a:pt x="2962" y="7071"/>
                    </a:cubicBezTo>
                    <a:cubicBezTo>
                      <a:pt x="3054" y="7052"/>
                      <a:pt x="3143" y="7032"/>
                      <a:pt x="3237" y="7007"/>
                    </a:cubicBezTo>
                    <a:cubicBezTo>
                      <a:pt x="3421" y="6963"/>
                      <a:pt x="3606" y="6910"/>
                      <a:pt x="3793" y="6848"/>
                    </a:cubicBezTo>
                    <a:cubicBezTo>
                      <a:pt x="4168" y="6729"/>
                      <a:pt x="4535" y="6586"/>
                      <a:pt x="4910" y="6431"/>
                    </a:cubicBezTo>
                    <a:cubicBezTo>
                      <a:pt x="5283" y="6274"/>
                      <a:pt x="5648" y="6105"/>
                      <a:pt x="5990" y="5935"/>
                    </a:cubicBezTo>
                    <a:cubicBezTo>
                      <a:pt x="6112" y="5873"/>
                      <a:pt x="6237" y="5807"/>
                      <a:pt x="6352" y="5748"/>
                    </a:cubicBezTo>
                    <a:cubicBezTo>
                      <a:pt x="6515" y="5662"/>
                      <a:pt x="6676" y="5570"/>
                      <a:pt x="6817" y="5491"/>
                    </a:cubicBezTo>
                    <a:cubicBezTo>
                      <a:pt x="6924" y="5427"/>
                      <a:pt x="7022" y="5368"/>
                      <a:pt x="7116" y="5312"/>
                    </a:cubicBezTo>
                    <a:cubicBezTo>
                      <a:pt x="7236" y="5232"/>
                      <a:pt x="7351" y="5160"/>
                      <a:pt x="7448" y="5090"/>
                    </a:cubicBezTo>
                    <a:cubicBezTo>
                      <a:pt x="7466" y="5080"/>
                      <a:pt x="7482" y="5067"/>
                      <a:pt x="7499" y="5052"/>
                    </a:cubicBezTo>
                    <a:cubicBezTo>
                      <a:pt x="7590" y="4988"/>
                      <a:pt x="7672" y="4921"/>
                      <a:pt x="7732" y="4870"/>
                    </a:cubicBezTo>
                    <a:lnTo>
                      <a:pt x="7774" y="4828"/>
                    </a:lnTo>
                    <a:cubicBezTo>
                      <a:pt x="7783" y="4815"/>
                      <a:pt x="7799" y="4802"/>
                      <a:pt x="7807" y="4793"/>
                    </a:cubicBezTo>
                    <a:lnTo>
                      <a:pt x="7837" y="4763"/>
                    </a:lnTo>
                    <a:cubicBezTo>
                      <a:pt x="7846" y="4755"/>
                      <a:pt x="7856" y="4740"/>
                      <a:pt x="7863" y="4733"/>
                    </a:cubicBezTo>
                    <a:lnTo>
                      <a:pt x="7863" y="4729"/>
                    </a:lnTo>
                    <a:cubicBezTo>
                      <a:pt x="7872" y="4713"/>
                      <a:pt x="7883" y="4701"/>
                      <a:pt x="7891" y="4691"/>
                    </a:cubicBezTo>
                    <a:cubicBezTo>
                      <a:pt x="7893" y="4680"/>
                      <a:pt x="7898" y="4677"/>
                      <a:pt x="7898" y="4673"/>
                    </a:cubicBezTo>
                    <a:lnTo>
                      <a:pt x="7901" y="4655"/>
                    </a:lnTo>
                    <a:lnTo>
                      <a:pt x="7901" y="4111"/>
                    </a:lnTo>
                    <a:cubicBezTo>
                      <a:pt x="7901" y="4079"/>
                      <a:pt x="7901" y="4047"/>
                      <a:pt x="7899" y="4011"/>
                    </a:cubicBezTo>
                    <a:cubicBezTo>
                      <a:pt x="7899" y="3967"/>
                      <a:pt x="7899" y="3918"/>
                      <a:pt x="7895" y="3870"/>
                    </a:cubicBezTo>
                    <a:lnTo>
                      <a:pt x="7895" y="3866"/>
                    </a:lnTo>
                    <a:cubicBezTo>
                      <a:pt x="7888" y="3709"/>
                      <a:pt x="7879" y="3554"/>
                      <a:pt x="7857" y="3405"/>
                    </a:cubicBezTo>
                    <a:cubicBezTo>
                      <a:pt x="7833" y="3203"/>
                      <a:pt x="7794" y="2995"/>
                      <a:pt x="7742" y="2797"/>
                    </a:cubicBezTo>
                    <a:cubicBezTo>
                      <a:pt x="7691" y="2595"/>
                      <a:pt x="7625" y="2401"/>
                      <a:pt x="7541" y="2207"/>
                    </a:cubicBezTo>
                    <a:cubicBezTo>
                      <a:pt x="7459" y="2013"/>
                      <a:pt x="7369" y="1840"/>
                      <a:pt x="7251" y="1664"/>
                    </a:cubicBezTo>
                    <a:cubicBezTo>
                      <a:pt x="7195" y="1577"/>
                      <a:pt x="7139" y="1495"/>
                      <a:pt x="7073" y="1416"/>
                    </a:cubicBezTo>
                    <a:cubicBezTo>
                      <a:pt x="7009" y="1334"/>
                      <a:pt x="6945" y="1261"/>
                      <a:pt x="6876" y="1185"/>
                    </a:cubicBezTo>
                    <a:cubicBezTo>
                      <a:pt x="6801" y="1107"/>
                      <a:pt x="6732" y="1043"/>
                      <a:pt x="6656" y="974"/>
                    </a:cubicBezTo>
                    <a:cubicBezTo>
                      <a:pt x="6581" y="905"/>
                      <a:pt x="6503" y="841"/>
                      <a:pt x="6420" y="779"/>
                    </a:cubicBezTo>
                    <a:cubicBezTo>
                      <a:pt x="6338" y="716"/>
                      <a:pt x="6257" y="660"/>
                      <a:pt x="6167" y="608"/>
                    </a:cubicBezTo>
                    <a:cubicBezTo>
                      <a:pt x="6081" y="552"/>
                      <a:pt x="6000" y="508"/>
                      <a:pt x="5907" y="459"/>
                    </a:cubicBezTo>
                    <a:cubicBezTo>
                      <a:pt x="5816" y="409"/>
                      <a:pt x="5733" y="371"/>
                      <a:pt x="5639" y="334"/>
                    </a:cubicBezTo>
                    <a:cubicBezTo>
                      <a:pt x="5541" y="292"/>
                      <a:pt x="5459" y="259"/>
                      <a:pt x="5359" y="226"/>
                    </a:cubicBezTo>
                    <a:cubicBezTo>
                      <a:pt x="5296" y="204"/>
                      <a:pt x="5239" y="187"/>
                      <a:pt x="5181" y="170"/>
                    </a:cubicBezTo>
                    <a:cubicBezTo>
                      <a:pt x="5145" y="161"/>
                      <a:pt x="5107" y="150"/>
                      <a:pt x="5068" y="143"/>
                    </a:cubicBezTo>
                    <a:cubicBezTo>
                      <a:pt x="4974" y="118"/>
                      <a:pt x="4887" y="98"/>
                      <a:pt x="4794" y="79"/>
                    </a:cubicBezTo>
                    <a:cubicBezTo>
                      <a:pt x="4787" y="76"/>
                      <a:pt x="4784" y="76"/>
                      <a:pt x="4777" y="76"/>
                    </a:cubicBezTo>
                    <a:cubicBezTo>
                      <a:pt x="4736" y="69"/>
                      <a:pt x="4695" y="62"/>
                      <a:pt x="4657" y="55"/>
                    </a:cubicBezTo>
                    <a:cubicBezTo>
                      <a:pt x="4529" y="35"/>
                      <a:pt x="4407" y="20"/>
                      <a:pt x="4276" y="13"/>
                    </a:cubicBezTo>
                    <a:cubicBezTo>
                      <a:pt x="4246" y="10"/>
                      <a:pt x="4210" y="6"/>
                      <a:pt x="4180" y="6"/>
                    </a:cubicBezTo>
                    <a:cubicBezTo>
                      <a:pt x="4106" y="2"/>
                      <a:pt x="4030" y="0"/>
                      <a:pt x="39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"/>
              <p:cNvSpPr/>
              <p:nvPr/>
            </p:nvSpPr>
            <p:spPr>
              <a:xfrm>
                <a:off x="600931" y="3946737"/>
                <a:ext cx="343721" cy="162037"/>
              </a:xfrm>
              <a:custGeom>
                <a:avLst/>
                <a:gdLst/>
                <a:ahLst/>
                <a:cxnLst/>
                <a:rect l="l" t="t" r="r" b="b"/>
                <a:pathLst>
                  <a:path w="11022" h="5196" extrusionOk="0">
                    <a:moveTo>
                      <a:pt x="1" y="0"/>
                    </a:moveTo>
                    <a:lnTo>
                      <a:pt x="1" y="524"/>
                    </a:lnTo>
                    <a:cubicBezTo>
                      <a:pt x="1" y="827"/>
                      <a:pt x="307" y="1054"/>
                      <a:pt x="586" y="1260"/>
                    </a:cubicBezTo>
                    <a:cubicBezTo>
                      <a:pt x="1273" y="1767"/>
                      <a:pt x="1788" y="2148"/>
                      <a:pt x="3979" y="3139"/>
                    </a:cubicBezTo>
                    <a:cubicBezTo>
                      <a:pt x="5793" y="3958"/>
                      <a:pt x="8723" y="5196"/>
                      <a:pt x="10704" y="5196"/>
                    </a:cubicBezTo>
                    <a:cubicBezTo>
                      <a:pt x="10813" y="5196"/>
                      <a:pt x="10918" y="5192"/>
                      <a:pt x="11020" y="5185"/>
                    </a:cubicBezTo>
                    <a:cubicBezTo>
                      <a:pt x="11016" y="5117"/>
                      <a:pt x="11015" y="5048"/>
                      <a:pt x="11013" y="4980"/>
                    </a:cubicBezTo>
                    <a:cubicBezTo>
                      <a:pt x="11013" y="4911"/>
                      <a:pt x="11015" y="4844"/>
                      <a:pt x="11016" y="4773"/>
                    </a:cubicBezTo>
                    <a:cubicBezTo>
                      <a:pt x="11018" y="4737"/>
                      <a:pt x="11020" y="4700"/>
                      <a:pt x="11022" y="4664"/>
                    </a:cubicBezTo>
                    <a:lnTo>
                      <a:pt x="11022" y="4664"/>
                    </a:lnTo>
                    <a:cubicBezTo>
                      <a:pt x="10920" y="4672"/>
                      <a:pt x="10816" y="4675"/>
                      <a:pt x="10709" y="4675"/>
                    </a:cubicBezTo>
                    <a:cubicBezTo>
                      <a:pt x="8727" y="4675"/>
                      <a:pt x="5793" y="3436"/>
                      <a:pt x="3979" y="2615"/>
                    </a:cubicBezTo>
                    <a:cubicBezTo>
                      <a:pt x="1788" y="1625"/>
                      <a:pt x="1273" y="1244"/>
                      <a:pt x="586" y="738"/>
                    </a:cubicBezTo>
                    <a:cubicBezTo>
                      <a:pt x="307" y="532"/>
                      <a:pt x="1" y="307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"/>
              <p:cNvSpPr/>
              <p:nvPr/>
            </p:nvSpPr>
            <p:spPr>
              <a:xfrm>
                <a:off x="600900" y="3892321"/>
                <a:ext cx="343752" cy="200239"/>
              </a:xfrm>
              <a:custGeom>
                <a:avLst/>
                <a:gdLst/>
                <a:ahLst/>
                <a:cxnLst/>
                <a:rect l="l" t="t" r="r" b="b"/>
                <a:pathLst>
                  <a:path w="11023" h="6421" extrusionOk="0">
                    <a:moveTo>
                      <a:pt x="2378" y="0"/>
                    </a:moveTo>
                    <a:cubicBezTo>
                      <a:pt x="537" y="805"/>
                      <a:pt x="0" y="1344"/>
                      <a:pt x="0" y="1747"/>
                    </a:cubicBezTo>
                    <a:cubicBezTo>
                      <a:pt x="0" y="2052"/>
                      <a:pt x="308" y="2277"/>
                      <a:pt x="587" y="2484"/>
                    </a:cubicBezTo>
                    <a:cubicBezTo>
                      <a:pt x="1274" y="2990"/>
                      <a:pt x="1789" y="3371"/>
                      <a:pt x="3980" y="4362"/>
                    </a:cubicBezTo>
                    <a:cubicBezTo>
                      <a:pt x="5794" y="5181"/>
                      <a:pt x="8728" y="6420"/>
                      <a:pt x="10710" y="6420"/>
                    </a:cubicBezTo>
                    <a:cubicBezTo>
                      <a:pt x="10817" y="6420"/>
                      <a:pt x="10921" y="6417"/>
                      <a:pt x="11023" y="6409"/>
                    </a:cubicBezTo>
                    <a:cubicBezTo>
                      <a:pt x="10735" y="6244"/>
                      <a:pt x="10441" y="6073"/>
                      <a:pt x="10156" y="5907"/>
                    </a:cubicBezTo>
                    <a:cubicBezTo>
                      <a:pt x="9710" y="5646"/>
                      <a:pt x="9255" y="5373"/>
                      <a:pt x="8819" y="5102"/>
                    </a:cubicBezTo>
                    <a:cubicBezTo>
                      <a:pt x="8162" y="4697"/>
                      <a:pt x="7528" y="4287"/>
                      <a:pt x="6907" y="3860"/>
                    </a:cubicBezTo>
                    <a:cubicBezTo>
                      <a:pt x="6631" y="3670"/>
                      <a:pt x="6365" y="3483"/>
                      <a:pt x="6099" y="3289"/>
                    </a:cubicBezTo>
                    <a:cubicBezTo>
                      <a:pt x="5833" y="3094"/>
                      <a:pt x="5580" y="2904"/>
                      <a:pt x="5323" y="2706"/>
                    </a:cubicBezTo>
                    <a:cubicBezTo>
                      <a:pt x="5065" y="2506"/>
                      <a:pt x="4822" y="2312"/>
                      <a:pt x="4576" y="2109"/>
                    </a:cubicBezTo>
                    <a:cubicBezTo>
                      <a:pt x="4413" y="1974"/>
                      <a:pt x="4257" y="1840"/>
                      <a:pt x="4099" y="1702"/>
                    </a:cubicBezTo>
                    <a:cubicBezTo>
                      <a:pt x="3941" y="1564"/>
                      <a:pt x="3790" y="1429"/>
                      <a:pt x="3639" y="1290"/>
                    </a:cubicBezTo>
                    <a:cubicBezTo>
                      <a:pt x="3485" y="1149"/>
                      <a:pt x="3341" y="1011"/>
                      <a:pt x="3198" y="868"/>
                    </a:cubicBezTo>
                    <a:cubicBezTo>
                      <a:pt x="3054" y="726"/>
                      <a:pt x="2917" y="587"/>
                      <a:pt x="2781" y="441"/>
                    </a:cubicBezTo>
                    <a:cubicBezTo>
                      <a:pt x="2643" y="295"/>
                      <a:pt x="2508" y="148"/>
                      <a:pt x="23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"/>
              <p:cNvSpPr/>
              <p:nvPr/>
            </p:nvSpPr>
            <p:spPr>
              <a:xfrm>
                <a:off x="1361830" y="3744351"/>
                <a:ext cx="92838" cy="150592"/>
              </a:xfrm>
              <a:custGeom>
                <a:avLst/>
                <a:gdLst/>
                <a:ahLst/>
                <a:cxnLst/>
                <a:rect l="l" t="t" r="r" b="b"/>
                <a:pathLst>
                  <a:path w="2977" h="4829" extrusionOk="0">
                    <a:moveTo>
                      <a:pt x="204" y="1"/>
                    </a:moveTo>
                    <a:cubicBezTo>
                      <a:pt x="201" y="1"/>
                      <a:pt x="196" y="1"/>
                      <a:pt x="193" y="4"/>
                    </a:cubicBezTo>
                    <a:cubicBezTo>
                      <a:pt x="189" y="5"/>
                      <a:pt x="186" y="5"/>
                      <a:pt x="182" y="6"/>
                    </a:cubicBezTo>
                    <a:cubicBezTo>
                      <a:pt x="178" y="8"/>
                      <a:pt x="170" y="11"/>
                      <a:pt x="165" y="14"/>
                    </a:cubicBezTo>
                    <a:cubicBezTo>
                      <a:pt x="158" y="18"/>
                      <a:pt x="152" y="21"/>
                      <a:pt x="145" y="25"/>
                    </a:cubicBezTo>
                    <a:cubicBezTo>
                      <a:pt x="139" y="27"/>
                      <a:pt x="136" y="28"/>
                      <a:pt x="130" y="32"/>
                    </a:cubicBezTo>
                    <a:cubicBezTo>
                      <a:pt x="124" y="35"/>
                      <a:pt x="122" y="37"/>
                      <a:pt x="116" y="41"/>
                    </a:cubicBezTo>
                    <a:cubicBezTo>
                      <a:pt x="110" y="44"/>
                      <a:pt x="107" y="48"/>
                      <a:pt x="101" y="51"/>
                    </a:cubicBezTo>
                    <a:cubicBezTo>
                      <a:pt x="100" y="54"/>
                      <a:pt x="96" y="57"/>
                      <a:pt x="93" y="58"/>
                    </a:cubicBezTo>
                    <a:cubicBezTo>
                      <a:pt x="90" y="61"/>
                      <a:pt x="87" y="64"/>
                      <a:pt x="83" y="65"/>
                    </a:cubicBezTo>
                    <a:lnTo>
                      <a:pt x="78" y="71"/>
                    </a:lnTo>
                    <a:cubicBezTo>
                      <a:pt x="74" y="73"/>
                      <a:pt x="73" y="75"/>
                      <a:pt x="71" y="77"/>
                    </a:cubicBezTo>
                    <a:cubicBezTo>
                      <a:pt x="66" y="80"/>
                      <a:pt x="60" y="86"/>
                      <a:pt x="57" y="90"/>
                    </a:cubicBezTo>
                    <a:cubicBezTo>
                      <a:pt x="53" y="94"/>
                      <a:pt x="47" y="98"/>
                      <a:pt x="44" y="104"/>
                    </a:cubicBezTo>
                    <a:cubicBezTo>
                      <a:pt x="38" y="109"/>
                      <a:pt x="35" y="113"/>
                      <a:pt x="31" y="119"/>
                    </a:cubicBezTo>
                    <a:cubicBezTo>
                      <a:pt x="28" y="121"/>
                      <a:pt x="24" y="127"/>
                      <a:pt x="21" y="133"/>
                    </a:cubicBezTo>
                    <a:cubicBezTo>
                      <a:pt x="17" y="137"/>
                      <a:pt x="14" y="143"/>
                      <a:pt x="11" y="149"/>
                    </a:cubicBezTo>
                    <a:cubicBezTo>
                      <a:pt x="8" y="155"/>
                      <a:pt x="7" y="159"/>
                      <a:pt x="4" y="165"/>
                    </a:cubicBezTo>
                    <a:cubicBezTo>
                      <a:pt x="2" y="170"/>
                      <a:pt x="1" y="176"/>
                      <a:pt x="1" y="180"/>
                    </a:cubicBezTo>
                    <a:lnTo>
                      <a:pt x="1" y="198"/>
                    </a:lnTo>
                    <a:cubicBezTo>
                      <a:pt x="1" y="202"/>
                      <a:pt x="1" y="206"/>
                      <a:pt x="2" y="212"/>
                    </a:cubicBezTo>
                    <a:cubicBezTo>
                      <a:pt x="5" y="215"/>
                      <a:pt x="7" y="221"/>
                      <a:pt x="8" y="224"/>
                    </a:cubicBezTo>
                    <a:cubicBezTo>
                      <a:pt x="9" y="228"/>
                      <a:pt x="12" y="231"/>
                      <a:pt x="15" y="235"/>
                    </a:cubicBezTo>
                    <a:lnTo>
                      <a:pt x="18" y="238"/>
                    </a:lnTo>
                    <a:cubicBezTo>
                      <a:pt x="18" y="241"/>
                      <a:pt x="21" y="241"/>
                      <a:pt x="22" y="242"/>
                    </a:cubicBezTo>
                    <a:lnTo>
                      <a:pt x="30" y="248"/>
                    </a:lnTo>
                    <a:lnTo>
                      <a:pt x="61" y="270"/>
                    </a:lnTo>
                    <a:cubicBezTo>
                      <a:pt x="74" y="277"/>
                      <a:pt x="86" y="285"/>
                      <a:pt x="97" y="293"/>
                    </a:cubicBezTo>
                    <a:cubicBezTo>
                      <a:pt x="239" y="387"/>
                      <a:pt x="367" y="479"/>
                      <a:pt x="508" y="589"/>
                    </a:cubicBezTo>
                    <a:cubicBezTo>
                      <a:pt x="648" y="698"/>
                      <a:pt x="774" y="804"/>
                      <a:pt x="911" y="932"/>
                    </a:cubicBezTo>
                    <a:cubicBezTo>
                      <a:pt x="1047" y="1060"/>
                      <a:pt x="1170" y="1184"/>
                      <a:pt x="1299" y="1329"/>
                    </a:cubicBezTo>
                    <a:cubicBezTo>
                      <a:pt x="1427" y="1474"/>
                      <a:pt x="1543" y="1618"/>
                      <a:pt x="1660" y="1782"/>
                    </a:cubicBezTo>
                    <a:cubicBezTo>
                      <a:pt x="1775" y="1946"/>
                      <a:pt x="1878" y="2110"/>
                      <a:pt x="1976" y="2287"/>
                    </a:cubicBezTo>
                    <a:cubicBezTo>
                      <a:pt x="2072" y="2465"/>
                      <a:pt x="2162" y="2649"/>
                      <a:pt x="2235" y="2831"/>
                    </a:cubicBezTo>
                    <a:cubicBezTo>
                      <a:pt x="2310" y="3016"/>
                      <a:pt x="2376" y="3211"/>
                      <a:pt x="2426" y="3394"/>
                    </a:cubicBezTo>
                    <a:cubicBezTo>
                      <a:pt x="2479" y="3578"/>
                      <a:pt x="2522" y="3777"/>
                      <a:pt x="2553" y="3954"/>
                    </a:cubicBezTo>
                    <a:cubicBezTo>
                      <a:pt x="2583" y="4133"/>
                      <a:pt x="2606" y="4328"/>
                      <a:pt x="2622" y="4499"/>
                    </a:cubicBezTo>
                    <a:cubicBezTo>
                      <a:pt x="2626" y="4570"/>
                      <a:pt x="2632" y="4643"/>
                      <a:pt x="2636" y="4715"/>
                    </a:cubicBezTo>
                    <a:lnTo>
                      <a:pt x="2636" y="4719"/>
                    </a:lnTo>
                    <a:cubicBezTo>
                      <a:pt x="2636" y="4721"/>
                      <a:pt x="2637" y="4722"/>
                      <a:pt x="2637" y="4723"/>
                    </a:cubicBezTo>
                    <a:cubicBezTo>
                      <a:pt x="2637" y="4726"/>
                      <a:pt x="2637" y="4728"/>
                      <a:pt x="2639" y="4729"/>
                    </a:cubicBezTo>
                    <a:cubicBezTo>
                      <a:pt x="2639" y="4731"/>
                      <a:pt x="2640" y="4731"/>
                      <a:pt x="2640" y="4734"/>
                    </a:cubicBezTo>
                    <a:cubicBezTo>
                      <a:pt x="2642" y="4735"/>
                      <a:pt x="2642" y="4736"/>
                      <a:pt x="2645" y="4738"/>
                    </a:cubicBezTo>
                    <a:lnTo>
                      <a:pt x="2649" y="4744"/>
                    </a:lnTo>
                    <a:lnTo>
                      <a:pt x="2655" y="4749"/>
                    </a:lnTo>
                    <a:cubicBezTo>
                      <a:pt x="2659" y="4751"/>
                      <a:pt x="2662" y="4755"/>
                      <a:pt x="2666" y="4757"/>
                    </a:cubicBezTo>
                    <a:cubicBezTo>
                      <a:pt x="2669" y="4759"/>
                      <a:pt x="2675" y="4762"/>
                      <a:pt x="2678" y="4765"/>
                    </a:cubicBezTo>
                    <a:cubicBezTo>
                      <a:pt x="2683" y="4769"/>
                      <a:pt x="2688" y="4772"/>
                      <a:pt x="2694" y="4774"/>
                    </a:cubicBezTo>
                    <a:cubicBezTo>
                      <a:pt x="2696" y="4778"/>
                      <a:pt x="2702" y="4781"/>
                      <a:pt x="2708" y="4784"/>
                    </a:cubicBezTo>
                    <a:cubicBezTo>
                      <a:pt x="2712" y="4785"/>
                      <a:pt x="2718" y="4788"/>
                      <a:pt x="2724" y="4791"/>
                    </a:cubicBezTo>
                    <a:cubicBezTo>
                      <a:pt x="2729" y="4792"/>
                      <a:pt x="2734" y="4795"/>
                      <a:pt x="2740" y="4798"/>
                    </a:cubicBezTo>
                    <a:cubicBezTo>
                      <a:pt x="2745" y="4801"/>
                      <a:pt x="2752" y="4803"/>
                      <a:pt x="2758" y="4805"/>
                    </a:cubicBezTo>
                    <a:cubicBezTo>
                      <a:pt x="2763" y="4808"/>
                      <a:pt x="2770" y="4810"/>
                      <a:pt x="2775" y="4813"/>
                    </a:cubicBezTo>
                    <a:cubicBezTo>
                      <a:pt x="2781" y="4814"/>
                      <a:pt x="2788" y="4815"/>
                      <a:pt x="2794" y="4817"/>
                    </a:cubicBezTo>
                    <a:cubicBezTo>
                      <a:pt x="2798" y="4820"/>
                      <a:pt x="2806" y="4821"/>
                      <a:pt x="2811" y="4823"/>
                    </a:cubicBezTo>
                    <a:cubicBezTo>
                      <a:pt x="2817" y="4824"/>
                      <a:pt x="2824" y="4824"/>
                      <a:pt x="2830" y="4827"/>
                    </a:cubicBezTo>
                    <a:cubicBezTo>
                      <a:pt x="2834" y="4828"/>
                      <a:pt x="2839" y="4828"/>
                      <a:pt x="2842" y="4828"/>
                    </a:cubicBezTo>
                    <a:lnTo>
                      <a:pt x="2875" y="4828"/>
                    </a:lnTo>
                    <a:cubicBezTo>
                      <a:pt x="2882" y="4828"/>
                      <a:pt x="2888" y="4828"/>
                      <a:pt x="2892" y="4827"/>
                    </a:cubicBezTo>
                    <a:cubicBezTo>
                      <a:pt x="2898" y="4827"/>
                      <a:pt x="2903" y="4824"/>
                      <a:pt x="2909" y="4823"/>
                    </a:cubicBezTo>
                    <a:cubicBezTo>
                      <a:pt x="2914" y="4821"/>
                      <a:pt x="2918" y="4820"/>
                      <a:pt x="2924" y="4817"/>
                    </a:cubicBezTo>
                    <a:cubicBezTo>
                      <a:pt x="2925" y="4815"/>
                      <a:pt x="2926" y="4815"/>
                      <a:pt x="2928" y="4814"/>
                    </a:cubicBezTo>
                    <a:cubicBezTo>
                      <a:pt x="2928" y="4814"/>
                      <a:pt x="2977" y="4784"/>
                      <a:pt x="2977" y="4719"/>
                    </a:cubicBezTo>
                    <a:cubicBezTo>
                      <a:pt x="2971" y="4564"/>
                      <a:pt x="2957" y="4397"/>
                      <a:pt x="2939" y="4240"/>
                    </a:cubicBezTo>
                    <a:cubicBezTo>
                      <a:pt x="2918" y="4065"/>
                      <a:pt x="2885" y="3867"/>
                      <a:pt x="2847" y="3685"/>
                    </a:cubicBezTo>
                    <a:cubicBezTo>
                      <a:pt x="2809" y="3501"/>
                      <a:pt x="2755" y="3304"/>
                      <a:pt x="2696" y="3119"/>
                    </a:cubicBezTo>
                    <a:cubicBezTo>
                      <a:pt x="2637" y="2934"/>
                      <a:pt x="2566" y="2744"/>
                      <a:pt x="2482" y="2560"/>
                    </a:cubicBezTo>
                    <a:cubicBezTo>
                      <a:pt x="2402" y="2377"/>
                      <a:pt x="2310" y="2199"/>
                      <a:pt x="2208" y="2025"/>
                    </a:cubicBezTo>
                    <a:cubicBezTo>
                      <a:pt x="2106" y="1851"/>
                      <a:pt x="1998" y="1690"/>
                      <a:pt x="1878" y="1530"/>
                    </a:cubicBezTo>
                    <a:cubicBezTo>
                      <a:pt x="1761" y="1371"/>
                      <a:pt x="1644" y="1227"/>
                      <a:pt x="1512" y="1085"/>
                    </a:cubicBezTo>
                    <a:cubicBezTo>
                      <a:pt x="1382" y="942"/>
                      <a:pt x="1257" y="819"/>
                      <a:pt x="1121" y="694"/>
                    </a:cubicBezTo>
                    <a:cubicBezTo>
                      <a:pt x="983" y="567"/>
                      <a:pt x="855" y="459"/>
                      <a:pt x="712" y="350"/>
                    </a:cubicBezTo>
                    <a:cubicBezTo>
                      <a:pt x="573" y="241"/>
                      <a:pt x="441" y="147"/>
                      <a:pt x="297" y="51"/>
                    </a:cubicBezTo>
                    <a:cubicBezTo>
                      <a:pt x="296" y="50"/>
                      <a:pt x="294" y="50"/>
                      <a:pt x="293" y="48"/>
                    </a:cubicBezTo>
                    <a:lnTo>
                      <a:pt x="290" y="48"/>
                    </a:lnTo>
                    <a:cubicBezTo>
                      <a:pt x="271" y="35"/>
                      <a:pt x="250" y="21"/>
                      <a:pt x="229" y="8"/>
                    </a:cubicBezTo>
                    <a:cubicBezTo>
                      <a:pt x="229" y="6"/>
                      <a:pt x="228" y="6"/>
                      <a:pt x="228" y="6"/>
                    </a:cubicBezTo>
                    <a:lnTo>
                      <a:pt x="225" y="5"/>
                    </a:lnTo>
                    <a:cubicBezTo>
                      <a:pt x="224" y="5"/>
                      <a:pt x="222" y="4"/>
                      <a:pt x="221" y="4"/>
                    </a:cubicBezTo>
                    <a:cubicBezTo>
                      <a:pt x="218" y="1"/>
                      <a:pt x="216" y="1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"/>
              <p:cNvSpPr/>
              <p:nvPr/>
            </p:nvSpPr>
            <p:spPr>
              <a:xfrm>
                <a:off x="1357589" y="3706680"/>
                <a:ext cx="34491" cy="24137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774" extrusionOk="0">
                    <a:moveTo>
                      <a:pt x="677" y="0"/>
                    </a:moveTo>
                    <a:cubicBezTo>
                      <a:pt x="671" y="0"/>
                      <a:pt x="664" y="1"/>
                      <a:pt x="657" y="1"/>
                    </a:cubicBezTo>
                    <a:cubicBezTo>
                      <a:pt x="634" y="1"/>
                      <a:pt x="614" y="5"/>
                      <a:pt x="593" y="11"/>
                    </a:cubicBezTo>
                    <a:cubicBezTo>
                      <a:pt x="572" y="15"/>
                      <a:pt x="554" y="21"/>
                      <a:pt x="534" y="28"/>
                    </a:cubicBezTo>
                    <a:cubicBezTo>
                      <a:pt x="513" y="36"/>
                      <a:pt x="498" y="44"/>
                      <a:pt x="480" y="54"/>
                    </a:cubicBezTo>
                    <a:cubicBezTo>
                      <a:pt x="444" y="73"/>
                      <a:pt x="417" y="93"/>
                      <a:pt x="387" y="120"/>
                    </a:cubicBezTo>
                    <a:cubicBezTo>
                      <a:pt x="357" y="145"/>
                      <a:pt x="331" y="172"/>
                      <a:pt x="302" y="202"/>
                    </a:cubicBezTo>
                    <a:cubicBezTo>
                      <a:pt x="286" y="218"/>
                      <a:pt x="272" y="237"/>
                      <a:pt x="258" y="254"/>
                    </a:cubicBezTo>
                    <a:cubicBezTo>
                      <a:pt x="237" y="279"/>
                      <a:pt x="220" y="303"/>
                      <a:pt x="200" y="329"/>
                    </a:cubicBezTo>
                    <a:cubicBezTo>
                      <a:pt x="166" y="373"/>
                      <a:pt x="135" y="422"/>
                      <a:pt x="99" y="478"/>
                    </a:cubicBezTo>
                    <a:cubicBezTo>
                      <a:pt x="65" y="533"/>
                      <a:pt x="33" y="588"/>
                      <a:pt x="0" y="647"/>
                    </a:cubicBezTo>
                    <a:cubicBezTo>
                      <a:pt x="22" y="648"/>
                      <a:pt x="43" y="652"/>
                      <a:pt x="66" y="658"/>
                    </a:cubicBezTo>
                    <a:cubicBezTo>
                      <a:pt x="94" y="662"/>
                      <a:pt x="112" y="668"/>
                      <a:pt x="137" y="677"/>
                    </a:cubicBezTo>
                    <a:cubicBezTo>
                      <a:pt x="163" y="687"/>
                      <a:pt x="180" y="694"/>
                      <a:pt x="203" y="704"/>
                    </a:cubicBezTo>
                    <a:cubicBezTo>
                      <a:pt x="227" y="716"/>
                      <a:pt x="243" y="726"/>
                      <a:pt x="265" y="740"/>
                    </a:cubicBezTo>
                    <a:cubicBezTo>
                      <a:pt x="281" y="752"/>
                      <a:pt x="295" y="762"/>
                      <a:pt x="308" y="773"/>
                    </a:cubicBezTo>
                    <a:cubicBezTo>
                      <a:pt x="340" y="713"/>
                      <a:pt x="371" y="661"/>
                      <a:pt x="404" y="608"/>
                    </a:cubicBezTo>
                    <a:cubicBezTo>
                      <a:pt x="430" y="568"/>
                      <a:pt x="453" y="532"/>
                      <a:pt x="476" y="500"/>
                    </a:cubicBezTo>
                    <a:cubicBezTo>
                      <a:pt x="501" y="465"/>
                      <a:pt x="524" y="437"/>
                      <a:pt x="545" y="409"/>
                    </a:cubicBezTo>
                    <a:cubicBezTo>
                      <a:pt x="558" y="394"/>
                      <a:pt x="570" y="381"/>
                      <a:pt x="582" y="368"/>
                    </a:cubicBezTo>
                    <a:lnTo>
                      <a:pt x="608" y="343"/>
                    </a:lnTo>
                    <a:cubicBezTo>
                      <a:pt x="627" y="323"/>
                      <a:pt x="644" y="313"/>
                      <a:pt x="656" y="303"/>
                    </a:cubicBezTo>
                    <a:cubicBezTo>
                      <a:pt x="656" y="303"/>
                      <a:pt x="658" y="301"/>
                      <a:pt x="660" y="301"/>
                    </a:cubicBezTo>
                    <a:cubicBezTo>
                      <a:pt x="663" y="301"/>
                      <a:pt x="666" y="302"/>
                      <a:pt x="669" y="307"/>
                    </a:cubicBezTo>
                    <a:cubicBezTo>
                      <a:pt x="673" y="315"/>
                      <a:pt x="680" y="322"/>
                      <a:pt x="685" y="330"/>
                    </a:cubicBezTo>
                    <a:cubicBezTo>
                      <a:pt x="695" y="345"/>
                      <a:pt x="718" y="435"/>
                      <a:pt x="726" y="460"/>
                    </a:cubicBezTo>
                    <a:cubicBezTo>
                      <a:pt x="821" y="478"/>
                      <a:pt x="900" y="494"/>
                      <a:pt x="994" y="519"/>
                    </a:cubicBezTo>
                    <a:cubicBezTo>
                      <a:pt x="1032" y="529"/>
                      <a:pt x="1071" y="539"/>
                      <a:pt x="1106" y="550"/>
                    </a:cubicBezTo>
                    <a:cubicBezTo>
                      <a:pt x="1099" y="510"/>
                      <a:pt x="1078" y="399"/>
                      <a:pt x="1064" y="358"/>
                    </a:cubicBezTo>
                    <a:cubicBezTo>
                      <a:pt x="1050" y="316"/>
                      <a:pt x="1030" y="271"/>
                      <a:pt x="1012" y="235"/>
                    </a:cubicBezTo>
                    <a:cubicBezTo>
                      <a:pt x="994" y="201"/>
                      <a:pt x="969" y="162"/>
                      <a:pt x="943" y="133"/>
                    </a:cubicBezTo>
                    <a:cubicBezTo>
                      <a:pt x="932" y="119"/>
                      <a:pt x="915" y="102"/>
                      <a:pt x="900" y="87"/>
                    </a:cubicBezTo>
                    <a:cubicBezTo>
                      <a:pt x="871" y="61"/>
                      <a:pt x="830" y="36"/>
                      <a:pt x="791" y="21"/>
                    </a:cubicBezTo>
                    <a:cubicBezTo>
                      <a:pt x="753" y="8"/>
                      <a:pt x="717" y="0"/>
                      <a:pt x="6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"/>
              <p:cNvSpPr/>
              <p:nvPr/>
            </p:nvSpPr>
            <p:spPr>
              <a:xfrm>
                <a:off x="1370312" y="3733998"/>
                <a:ext cx="119251" cy="119158"/>
              </a:xfrm>
              <a:custGeom>
                <a:avLst/>
                <a:gdLst/>
                <a:ahLst/>
                <a:cxnLst/>
                <a:rect l="l" t="t" r="r" b="b"/>
                <a:pathLst>
                  <a:path w="3824" h="3821" extrusionOk="0">
                    <a:moveTo>
                      <a:pt x="620" y="1"/>
                    </a:moveTo>
                    <a:cubicBezTo>
                      <a:pt x="554" y="1"/>
                      <a:pt x="488" y="2"/>
                      <a:pt x="423" y="6"/>
                    </a:cubicBezTo>
                    <a:cubicBezTo>
                      <a:pt x="301" y="12"/>
                      <a:pt x="180" y="19"/>
                      <a:pt x="52" y="31"/>
                    </a:cubicBezTo>
                    <a:cubicBezTo>
                      <a:pt x="24" y="34"/>
                      <a:pt x="31" y="34"/>
                      <a:pt x="1" y="37"/>
                    </a:cubicBezTo>
                    <a:cubicBezTo>
                      <a:pt x="8" y="55"/>
                      <a:pt x="13" y="73"/>
                      <a:pt x="16" y="93"/>
                    </a:cubicBezTo>
                    <a:cubicBezTo>
                      <a:pt x="18" y="101"/>
                      <a:pt x="18" y="110"/>
                      <a:pt x="18" y="120"/>
                    </a:cubicBezTo>
                    <a:lnTo>
                      <a:pt x="18" y="123"/>
                    </a:lnTo>
                    <a:lnTo>
                      <a:pt x="18" y="330"/>
                    </a:lnTo>
                    <a:lnTo>
                      <a:pt x="18" y="333"/>
                    </a:lnTo>
                    <a:lnTo>
                      <a:pt x="21" y="333"/>
                    </a:lnTo>
                    <a:cubicBezTo>
                      <a:pt x="47" y="331"/>
                      <a:pt x="75" y="328"/>
                      <a:pt x="104" y="326"/>
                    </a:cubicBezTo>
                    <a:cubicBezTo>
                      <a:pt x="298" y="308"/>
                      <a:pt x="474" y="301"/>
                      <a:pt x="665" y="300"/>
                    </a:cubicBezTo>
                    <a:cubicBezTo>
                      <a:pt x="857" y="300"/>
                      <a:pt x="1027" y="307"/>
                      <a:pt x="1214" y="326"/>
                    </a:cubicBezTo>
                    <a:cubicBezTo>
                      <a:pt x="1401" y="346"/>
                      <a:pt x="1562" y="374"/>
                      <a:pt x="1736" y="418"/>
                    </a:cubicBezTo>
                    <a:cubicBezTo>
                      <a:pt x="1910" y="462"/>
                      <a:pt x="2062" y="515"/>
                      <a:pt x="2216" y="587"/>
                    </a:cubicBezTo>
                    <a:cubicBezTo>
                      <a:pt x="2370" y="659"/>
                      <a:pt x="2505" y="740"/>
                      <a:pt x="2633" y="840"/>
                    </a:cubicBezTo>
                    <a:cubicBezTo>
                      <a:pt x="2758" y="939"/>
                      <a:pt x="2873" y="1054"/>
                      <a:pt x="2969" y="1177"/>
                    </a:cubicBezTo>
                    <a:cubicBezTo>
                      <a:pt x="3064" y="1299"/>
                      <a:pt x="3150" y="1443"/>
                      <a:pt x="3215" y="1582"/>
                    </a:cubicBezTo>
                    <a:cubicBezTo>
                      <a:pt x="3247" y="1653"/>
                      <a:pt x="3278" y="1727"/>
                      <a:pt x="3303" y="1802"/>
                    </a:cubicBezTo>
                    <a:cubicBezTo>
                      <a:pt x="3329" y="1875"/>
                      <a:pt x="3352" y="1954"/>
                      <a:pt x="3372" y="2029"/>
                    </a:cubicBezTo>
                    <a:cubicBezTo>
                      <a:pt x="3409" y="2183"/>
                      <a:pt x="3439" y="2358"/>
                      <a:pt x="3455" y="2517"/>
                    </a:cubicBezTo>
                    <a:cubicBezTo>
                      <a:pt x="3472" y="2667"/>
                      <a:pt x="3480" y="2839"/>
                      <a:pt x="3480" y="2992"/>
                    </a:cubicBezTo>
                    <a:lnTo>
                      <a:pt x="3480" y="3724"/>
                    </a:lnTo>
                    <a:lnTo>
                      <a:pt x="3480" y="3731"/>
                    </a:lnTo>
                    <a:cubicBezTo>
                      <a:pt x="3483" y="3754"/>
                      <a:pt x="3501" y="3774"/>
                      <a:pt x="3523" y="3789"/>
                    </a:cubicBezTo>
                    <a:cubicBezTo>
                      <a:pt x="3547" y="3808"/>
                      <a:pt x="3576" y="3815"/>
                      <a:pt x="3605" y="3818"/>
                    </a:cubicBezTo>
                    <a:cubicBezTo>
                      <a:pt x="3620" y="3819"/>
                      <a:pt x="3635" y="3821"/>
                      <a:pt x="3651" y="3821"/>
                    </a:cubicBezTo>
                    <a:cubicBezTo>
                      <a:pt x="3671" y="3821"/>
                      <a:pt x="3691" y="3819"/>
                      <a:pt x="3711" y="3815"/>
                    </a:cubicBezTo>
                    <a:cubicBezTo>
                      <a:pt x="3740" y="3809"/>
                      <a:pt x="3770" y="3800"/>
                      <a:pt x="3792" y="3779"/>
                    </a:cubicBezTo>
                    <a:cubicBezTo>
                      <a:pt x="3807" y="3762"/>
                      <a:pt x="3820" y="3739"/>
                      <a:pt x="3819" y="3717"/>
                    </a:cubicBezTo>
                    <a:lnTo>
                      <a:pt x="3819" y="2992"/>
                    </a:lnTo>
                    <a:cubicBezTo>
                      <a:pt x="3823" y="2882"/>
                      <a:pt x="3819" y="2762"/>
                      <a:pt x="3812" y="2653"/>
                    </a:cubicBezTo>
                    <a:cubicBezTo>
                      <a:pt x="3802" y="2488"/>
                      <a:pt x="3777" y="2308"/>
                      <a:pt x="3747" y="2147"/>
                    </a:cubicBezTo>
                    <a:cubicBezTo>
                      <a:pt x="3717" y="1986"/>
                      <a:pt x="3668" y="1812"/>
                      <a:pt x="3612" y="1660"/>
                    </a:cubicBezTo>
                    <a:cubicBezTo>
                      <a:pt x="3554" y="1507"/>
                      <a:pt x="3480" y="1349"/>
                      <a:pt x="3393" y="1210"/>
                    </a:cubicBezTo>
                    <a:cubicBezTo>
                      <a:pt x="3307" y="1070"/>
                      <a:pt x="3202" y="935"/>
                      <a:pt x="3084" y="817"/>
                    </a:cubicBezTo>
                    <a:cubicBezTo>
                      <a:pt x="2968" y="696"/>
                      <a:pt x="2836" y="592"/>
                      <a:pt x="2690" y="497"/>
                    </a:cubicBezTo>
                    <a:cubicBezTo>
                      <a:pt x="2545" y="402"/>
                      <a:pt x="2396" y="328"/>
                      <a:pt x="2229" y="259"/>
                    </a:cubicBezTo>
                    <a:cubicBezTo>
                      <a:pt x="2062" y="193"/>
                      <a:pt x="1898" y="144"/>
                      <a:pt x="1719" y="106"/>
                    </a:cubicBezTo>
                    <a:cubicBezTo>
                      <a:pt x="1537" y="65"/>
                      <a:pt x="1366" y="41"/>
                      <a:pt x="1178" y="22"/>
                    </a:cubicBezTo>
                    <a:cubicBezTo>
                      <a:pt x="1037" y="9"/>
                      <a:pt x="905" y="2"/>
                      <a:pt x="7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"/>
              <p:cNvSpPr/>
              <p:nvPr/>
            </p:nvSpPr>
            <p:spPr>
              <a:xfrm>
                <a:off x="1339096" y="3726825"/>
                <a:ext cx="31778" cy="20988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673" extrusionOk="0">
                    <a:moveTo>
                      <a:pt x="509" y="62"/>
                    </a:moveTo>
                    <a:cubicBezTo>
                      <a:pt x="546" y="62"/>
                      <a:pt x="582" y="68"/>
                      <a:pt x="622" y="80"/>
                    </a:cubicBezTo>
                    <a:cubicBezTo>
                      <a:pt x="662" y="93"/>
                      <a:pt x="702" y="113"/>
                      <a:pt x="718" y="144"/>
                    </a:cubicBezTo>
                    <a:cubicBezTo>
                      <a:pt x="731" y="172"/>
                      <a:pt x="730" y="208"/>
                      <a:pt x="715" y="232"/>
                    </a:cubicBezTo>
                    <a:cubicBezTo>
                      <a:pt x="705" y="252"/>
                      <a:pt x="687" y="267"/>
                      <a:pt x="665" y="275"/>
                    </a:cubicBezTo>
                    <a:lnTo>
                      <a:pt x="644" y="287"/>
                    </a:lnTo>
                    <a:cubicBezTo>
                      <a:pt x="606" y="303"/>
                      <a:pt x="570" y="311"/>
                      <a:pt x="533" y="314"/>
                    </a:cubicBezTo>
                    <a:cubicBezTo>
                      <a:pt x="528" y="314"/>
                      <a:pt x="524" y="314"/>
                      <a:pt x="519" y="314"/>
                    </a:cubicBezTo>
                    <a:cubicBezTo>
                      <a:pt x="478" y="314"/>
                      <a:pt x="439" y="308"/>
                      <a:pt x="398" y="295"/>
                    </a:cubicBezTo>
                    <a:cubicBezTo>
                      <a:pt x="359" y="282"/>
                      <a:pt x="319" y="264"/>
                      <a:pt x="303" y="231"/>
                    </a:cubicBezTo>
                    <a:cubicBezTo>
                      <a:pt x="290" y="203"/>
                      <a:pt x="291" y="167"/>
                      <a:pt x="306" y="143"/>
                    </a:cubicBezTo>
                    <a:cubicBezTo>
                      <a:pt x="320" y="116"/>
                      <a:pt x="349" y="100"/>
                      <a:pt x="378" y="87"/>
                    </a:cubicBezTo>
                    <a:cubicBezTo>
                      <a:pt x="414" y="72"/>
                      <a:pt x="449" y="64"/>
                      <a:pt x="487" y="62"/>
                    </a:cubicBezTo>
                    <a:cubicBezTo>
                      <a:pt x="494" y="62"/>
                      <a:pt x="502" y="62"/>
                      <a:pt x="509" y="62"/>
                    </a:cubicBezTo>
                    <a:close/>
                    <a:moveTo>
                      <a:pt x="511" y="1"/>
                    </a:moveTo>
                    <a:cubicBezTo>
                      <a:pt x="487" y="1"/>
                      <a:pt x="458" y="2"/>
                      <a:pt x="435" y="3"/>
                    </a:cubicBezTo>
                    <a:cubicBezTo>
                      <a:pt x="414" y="8"/>
                      <a:pt x="383" y="11"/>
                      <a:pt x="362" y="16"/>
                    </a:cubicBezTo>
                    <a:cubicBezTo>
                      <a:pt x="340" y="21"/>
                      <a:pt x="311" y="29"/>
                      <a:pt x="290" y="37"/>
                    </a:cubicBezTo>
                    <a:cubicBezTo>
                      <a:pt x="268" y="44"/>
                      <a:pt x="241" y="57"/>
                      <a:pt x="221" y="65"/>
                    </a:cubicBezTo>
                    <a:cubicBezTo>
                      <a:pt x="202" y="74"/>
                      <a:pt x="181" y="87"/>
                      <a:pt x="162" y="100"/>
                    </a:cubicBezTo>
                    <a:cubicBezTo>
                      <a:pt x="156" y="103"/>
                      <a:pt x="152" y="108"/>
                      <a:pt x="146" y="111"/>
                    </a:cubicBezTo>
                    <a:cubicBezTo>
                      <a:pt x="133" y="123"/>
                      <a:pt x="120" y="131"/>
                      <a:pt x="110" y="143"/>
                    </a:cubicBezTo>
                    <a:cubicBezTo>
                      <a:pt x="94" y="157"/>
                      <a:pt x="77" y="176"/>
                      <a:pt x="66" y="193"/>
                    </a:cubicBezTo>
                    <a:cubicBezTo>
                      <a:pt x="53" y="211"/>
                      <a:pt x="40" y="231"/>
                      <a:pt x="31" y="251"/>
                    </a:cubicBezTo>
                    <a:cubicBezTo>
                      <a:pt x="22" y="269"/>
                      <a:pt x="15" y="294"/>
                      <a:pt x="10" y="313"/>
                    </a:cubicBezTo>
                    <a:cubicBezTo>
                      <a:pt x="5" y="327"/>
                      <a:pt x="1" y="354"/>
                      <a:pt x="2" y="382"/>
                    </a:cubicBezTo>
                    <a:cubicBezTo>
                      <a:pt x="2" y="392"/>
                      <a:pt x="4" y="405"/>
                      <a:pt x="8" y="418"/>
                    </a:cubicBezTo>
                    <a:cubicBezTo>
                      <a:pt x="11" y="439"/>
                      <a:pt x="18" y="461"/>
                      <a:pt x="27" y="481"/>
                    </a:cubicBezTo>
                    <a:cubicBezTo>
                      <a:pt x="38" y="502"/>
                      <a:pt x="54" y="521"/>
                      <a:pt x="74" y="540"/>
                    </a:cubicBezTo>
                    <a:cubicBezTo>
                      <a:pt x="120" y="581"/>
                      <a:pt x="188" y="612"/>
                      <a:pt x="253" y="632"/>
                    </a:cubicBezTo>
                    <a:cubicBezTo>
                      <a:pt x="293" y="646"/>
                      <a:pt x="334" y="655"/>
                      <a:pt x="376" y="662"/>
                    </a:cubicBezTo>
                    <a:cubicBezTo>
                      <a:pt x="421" y="669"/>
                      <a:pt x="465" y="672"/>
                      <a:pt x="509" y="672"/>
                    </a:cubicBezTo>
                    <a:cubicBezTo>
                      <a:pt x="527" y="672"/>
                      <a:pt x="547" y="672"/>
                      <a:pt x="566" y="671"/>
                    </a:cubicBezTo>
                    <a:cubicBezTo>
                      <a:pt x="671" y="663"/>
                      <a:pt x="782" y="639"/>
                      <a:pt x="874" y="586"/>
                    </a:cubicBezTo>
                    <a:cubicBezTo>
                      <a:pt x="918" y="560"/>
                      <a:pt x="964" y="527"/>
                      <a:pt x="990" y="481"/>
                    </a:cubicBezTo>
                    <a:cubicBezTo>
                      <a:pt x="1009" y="451"/>
                      <a:pt x="1019" y="415"/>
                      <a:pt x="1019" y="379"/>
                    </a:cubicBezTo>
                    <a:lnTo>
                      <a:pt x="1019" y="351"/>
                    </a:lnTo>
                    <a:lnTo>
                      <a:pt x="1019" y="347"/>
                    </a:lnTo>
                    <a:cubicBezTo>
                      <a:pt x="1019" y="338"/>
                      <a:pt x="1017" y="330"/>
                      <a:pt x="1012" y="323"/>
                    </a:cubicBezTo>
                    <a:cubicBezTo>
                      <a:pt x="1009" y="303"/>
                      <a:pt x="1003" y="284"/>
                      <a:pt x="996" y="267"/>
                    </a:cubicBezTo>
                    <a:cubicBezTo>
                      <a:pt x="994" y="262"/>
                      <a:pt x="994" y="261"/>
                      <a:pt x="993" y="258"/>
                    </a:cubicBezTo>
                    <a:cubicBezTo>
                      <a:pt x="983" y="236"/>
                      <a:pt x="973" y="218"/>
                      <a:pt x="958" y="198"/>
                    </a:cubicBezTo>
                    <a:cubicBezTo>
                      <a:pt x="944" y="176"/>
                      <a:pt x="930" y="162"/>
                      <a:pt x="911" y="144"/>
                    </a:cubicBezTo>
                    <a:cubicBezTo>
                      <a:pt x="908" y="139"/>
                      <a:pt x="902" y="136"/>
                      <a:pt x="899" y="131"/>
                    </a:cubicBezTo>
                    <a:cubicBezTo>
                      <a:pt x="887" y="118"/>
                      <a:pt x="872" y="108"/>
                      <a:pt x="856" y="97"/>
                    </a:cubicBezTo>
                    <a:cubicBezTo>
                      <a:pt x="835" y="83"/>
                      <a:pt x="818" y="72"/>
                      <a:pt x="795" y="61"/>
                    </a:cubicBezTo>
                    <a:cubicBezTo>
                      <a:pt x="771" y="51"/>
                      <a:pt x="753" y="44"/>
                      <a:pt x="728" y="35"/>
                    </a:cubicBezTo>
                    <a:cubicBezTo>
                      <a:pt x="702" y="25"/>
                      <a:pt x="685" y="21"/>
                      <a:pt x="658" y="15"/>
                    </a:cubicBezTo>
                    <a:cubicBezTo>
                      <a:pt x="635" y="9"/>
                      <a:pt x="613" y="6"/>
                      <a:pt x="592" y="3"/>
                    </a:cubicBezTo>
                    <a:cubicBezTo>
                      <a:pt x="566" y="2"/>
                      <a:pt x="540" y="1"/>
                      <a:pt x="511" y="1"/>
                    </a:cubicBez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"/>
              <p:cNvSpPr/>
              <p:nvPr/>
            </p:nvSpPr>
            <p:spPr>
              <a:xfrm>
                <a:off x="1366227" y="3738675"/>
                <a:ext cx="4740" cy="72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232" extrusionOk="0">
                    <a:moveTo>
                      <a:pt x="12" y="202"/>
                    </a:moveTo>
                    <a:cubicBezTo>
                      <a:pt x="8" y="203"/>
                      <a:pt x="5" y="205"/>
                      <a:pt x="1" y="209"/>
                    </a:cubicBezTo>
                    <a:cubicBezTo>
                      <a:pt x="4" y="206"/>
                      <a:pt x="8" y="204"/>
                      <a:pt x="12" y="202"/>
                    </a:cubicBezTo>
                    <a:close/>
                    <a:moveTo>
                      <a:pt x="146" y="0"/>
                    </a:moveTo>
                    <a:cubicBezTo>
                      <a:pt x="144" y="36"/>
                      <a:pt x="134" y="72"/>
                      <a:pt x="117" y="102"/>
                    </a:cubicBezTo>
                    <a:cubicBezTo>
                      <a:pt x="93" y="144"/>
                      <a:pt x="53" y="176"/>
                      <a:pt x="12" y="202"/>
                    </a:cubicBezTo>
                    <a:lnTo>
                      <a:pt x="12" y="202"/>
                    </a:lnTo>
                    <a:cubicBezTo>
                      <a:pt x="14" y="200"/>
                      <a:pt x="17" y="199"/>
                      <a:pt x="19" y="197"/>
                    </a:cubicBezTo>
                    <a:cubicBezTo>
                      <a:pt x="25" y="194"/>
                      <a:pt x="32" y="193"/>
                      <a:pt x="38" y="190"/>
                    </a:cubicBezTo>
                    <a:cubicBezTo>
                      <a:pt x="41" y="188"/>
                      <a:pt x="45" y="187"/>
                      <a:pt x="48" y="187"/>
                    </a:cubicBezTo>
                    <a:cubicBezTo>
                      <a:pt x="52" y="184"/>
                      <a:pt x="55" y="184"/>
                      <a:pt x="60" y="184"/>
                    </a:cubicBezTo>
                    <a:lnTo>
                      <a:pt x="70" y="184"/>
                    </a:lnTo>
                    <a:cubicBezTo>
                      <a:pt x="73" y="187"/>
                      <a:pt x="74" y="187"/>
                      <a:pt x="75" y="187"/>
                    </a:cubicBezTo>
                    <a:cubicBezTo>
                      <a:pt x="77" y="187"/>
                      <a:pt x="80" y="188"/>
                      <a:pt x="81" y="188"/>
                    </a:cubicBezTo>
                    <a:cubicBezTo>
                      <a:pt x="81" y="190"/>
                      <a:pt x="83" y="190"/>
                      <a:pt x="83" y="190"/>
                    </a:cubicBezTo>
                    <a:cubicBezTo>
                      <a:pt x="84" y="190"/>
                      <a:pt x="84" y="193"/>
                      <a:pt x="87" y="193"/>
                    </a:cubicBezTo>
                    <a:cubicBezTo>
                      <a:pt x="106" y="204"/>
                      <a:pt x="127" y="217"/>
                      <a:pt x="147" y="232"/>
                    </a:cubicBezTo>
                    <a:lnTo>
                      <a:pt x="149" y="232"/>
                    </a:lnTo>
                    <a:cubicBezTo>
                      <a:pt x="152" y="214"/>
                      <a:pt x="152" y="197"/>
                      <a:pt x="149" y="181"/>
                    </a:cubicBezTo>
                    <a:cubicBezTo>
                      <a:pt x="149" y="180"/>
                      <a:pt x="149" y="179"/>
                      <a:pt x="148" y="179"/>
                    </a:cubicBezTo>
                    <a:cubicBezTo>
                      <a:pt x="147" y="179"/>
                      <a:pt x="147" y="179"/>
                      <a:pt x="146" y="180"/>
                    </a:cubicBezTo>
                    <a:lnTo>
                      <a:pt x="146" y="0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"/>
              <p:cNvSpPr/>
              <p:nvPr/>
            </p:nvSpPr>
            <p:spPr>
              <a:xfrm>
                <a:off x="1348171" y="3728821"/>
                <a:ext cx="13846" cy="7952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55" extrusionOk="0">
                    <a:moveTo>
                      <a:pt x="223" y="0"/>
                    </a:moveTo>
                    <a:cubicBezTo>
                      <a:pt x="215" y="0"/>
                      <a:pt x="207" y="1"/>
                      <a:pt x="199" y="1"/>
                    </a:cubicBezTo>
                    <a:cubicBezTo>
                      <a:pt x="163" y="3"/>
                      <a:pt x="124" y="10"/>
                      <a:pt x="88" y="27"/>
                    </a:cubicBezTo>
                    <a:cubicBezTo>
                      <a:pt x="59" y="39"/>
                      <a:pt x="31" y="56"/>
                      <a:pt x="16" y="82"/>
                    </a:cubicBezTo>
                    <a:cubicBezTo>
                      <a:pt x="0" y="109"/>
                      <a:pt x="0" y="144"/>
                      <a:pt x="13" y="171"/>
                    </a:cubicBezTo>
                    <a:cubicBezTo>
                      <a:pt x="29" y="203"/>
                      <a:pt x="71" y="223"/>
                      <a:pt x="108" y="236"/>
                    </a:cubicBezTo>
                    <a:cubicBezTo>
                      <a:pt x="145" y="248"/>
                      <a:pt x="181" y="254"/>
                      <a:pt x="215" y="254"/>
                    </a:cubicBezTo>
                    <a:cubicBezTo>
                      <a:pt x="225" y="254"/>
                      <a:pt x="234" y="254"/>
                      <a:pt x="243" y="253"/>
                    </a:cubicBezTo>
                    <a:cubicBezTo>
                      <a:pt x="281" y="250"/>
                      <a:pt x="318" y="243"/>
                      <a:pt x="354" y="226"/>
                    </a:cubicBezTo>
                    <a:lnTo>
                      <a:pt x="376" y="216"/>
                    </a:lnTo>
                    <a:cubicBezTo>
                      <a:pt x="396" y="204"/>
                      <a:pt x="416" y="190"/>
                      <a:pt x="426" y="171"/>
                    </a:cubicBezTo>
                    <a:cubicBezTo>
                      <a:pt x="443" y="144"/>
                      <a:pt x="443" y="109"/>
                      <a:pt x="430" y="82"/>
                    </a:cubicBezTo>
                    <a:cubicBezTo>
                      <a:pt x="411" y="49"/>
                      <a:pt x="373" y="29"/>
                      <a:pt x="332" y="20"/>
                    </a:cubicBezTo>
                    <a:cubicBezTo>
                      <a:pt x="295" y="6"/>
                      <a:pt x="25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"/>
              <p:cNvSpPr/>
              <p:nvPr/>
            </p:nvSpPr>
            <p:spPr>
              <a:xfrm>
                <a:off x="1350666" y="3745130"/>
                <a:ext cx="1565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291" extrusionOk="0">
                    <a:moveTo>
                      <a:pt x="501" y="0"/>
                    </a:moveTo>
                    <a:cubicBezTo>
                      <a:pt x="495" y="2"/>
                      <a:pt x="491" y="4"/>
                      <a:pt x="487" y="7"/>
                    </a:cubicBezTo>
                    <a:cubicBezTo>
                      <a:pt x="482" y="10"/>
                      <a:pt x="478" y="11"/>
                      <a:pt x="474" y="14"/>
                    </a:cubicBezTo>
                    <a:lnTo>
                      <a:pt x="474" y="14"/>
                    </a:lnTo>
                    <a:cubicBezTo>
                      <a:pt x="483" y="10"/>
                      <a:pt x="492" y="5"/>
                      <a:pt x="501" y="0"/>
                    </a:cubicBezTo>
                    <a:close/>
                    <a:moveTo>
                      <a:pt x="1" y="69"/>
                    </a:moveTo>
                    <a:lnTo>
                      <a:pt x="1" y="69"/>
                    </a:lnTo>
                    <a:cubicBezTo>
                      <a:pt x="6" y="70"/>
                      <a:pt x="11" y="72"/>
                      <a:pt x="16" y="73"/>
                    </a:cubicBezTo>
                    <a:lnTo>
                      <a:pt x="16" y="73"/>
                    </a:lnTo>
                    <a:cubicBezTo>
                      <a:pt x="11" y="71"/>
                      <a:pt x="6" y="70"/>
                      <a:pt x="1" y="69"/>
                    </a:cubicBezTo>
                    <a:close/>
                    <a:moveTo>
                      <a:pt x="16" y="73"/>
                    </a:moveTo>
                    <a:lnTo>
                      <a:pt x="16" y="73"/>
                    </a:lnTo>
                    <a:cubicBezTo>
                      <a:pt x="16" y="73"/>
                      <a:pt x="16" y="73"/>
                      <a:pt x="17" y="73"/>
                    </a:cubicBezTo>
                    <a:cubicBezTo>
                      <a:pt x="17" y="73"/>
                      <a:pt x="18" y="74"/>
                      <a:pt x="19" y="74"/>
                    </a:cubicBezTo>
                    <a:lnTo>
                      <a:pt x="19" y="74"/>
                    </a:lnTo>
                    <a:cubicBezTo>
                      <a:pt x="18" y="73"/>
                      <a:pt x="17" y="73"/>
                      <a:pt x="16" y="73"/>
                    </a:cubicBezTo>
                    <a:close/>
                    <a:moveTo>
                      <a:pt x="19" y="74"/>
                    </a:moveTo>
                    <a:cubicBezTo>
                      <a:pt x="25" y="75"/>
                      <a:pt x="31" y="76"/>
                      <a:pt x="37" y="77"/>
                    </a:cubicBezTo>
                    <a:lnTo>
                      <a:pt x="37" y="77"/>
                    </a:lnTo>
                    <a:cubicBezTo>
                      <a:pt x="37" y="77"/>
                      <a:pt x="36" y="77"/>
                      <a:pt x="35" y="76"/>
                    </a:cubicBezTo>
                    <a:cubicBezTo>
                      <a:pt x="30" y="75"/>
                      <a:pt x="24" y="74"/>
                      <a:pt x="19" y="74"/>
                    </a:cubicBezTo>
                    <a:close/>
                    <a:moveTo>
                      <a:pt x="474" y="14"/>
                    </a:moveTo>
                    <a:lnTo>
                      <a:pt x="474" y="14"/>
                    </a:lnTo>
                    <a:cubicBezTo>
                      <a:pt x="388" y="56"/>
                      <a:pt x="290" y="77"/>
                      <a:pt x="193" y="84"/>
                    </a:cubicBezTo>
                    <a:cubicBezTo>
                      <a:pt x="174" y="85"/>
                      <a:pt x="155" y="86"/>
                      <a:pt x="136" y="86"/>
                    </a:cubicBezTo>
                    <a:cubicBezTo>
                      <a:pt x="103" y="86"/>
                      <a:pt x="70" y="83"/>
                      <a:pt x="37" y="77"/>
                    </a:cubicBezTo>
                    <a:lnTo>
                      <a:pt x="37" y="77"/>
                    </a:lnTo>
                    <a:cubicBezTo>
                      <a:pt x="43" y="80"/>
                      <a:pt x="49" y="81"/>
                      <a:pt x="53" y="82"/>
                    </a:cubicBezTo>
                    <a:cubicBezTo>
                      <a:pt x="58" y="84"/>
                      <a:pt x="66" y="85"/>
                      <a:pt x="71" y="88"/>
                    </a:cubicBezTo>
                    <a:cubicBezTo>
                      <a:pt x="78" y="91"/>
                      <a:pt x="84" y="92"/>
                      <a:pt x="89" y="95"/>
                    </a:cubicBezTo>
                    <a:cubicBezTo>
                      <a:pt x="94" y="96"/>
                      <a:pt x="100" y="99"/>
                      <a:pt x="106" y="102"/>
                    </a:cubicBezTo>
                    <a:lnTo>
                      <a:pt x="116" y="107"/>
                    </a:lnTo>
                    <a:cubicBezTo>
                      <a:pt x="120" y="111"/>
                      <a:pt x="123" y="112"/>
                      <a:pt x="127" y="114"/>
                    </a:cubicBezTo>
                    <a:cubicBezTo>
                      <a:pt x="130" y="117"/>
                      <a:pt x="132" y="119"/>
                      <a:pt x="136" y="121"/>
                    </a:cubicBezTo>
                    <a:cubicBezTo>
                      <a:pt x="139" y="124"/>
                      <a:pt x="142" y="127"/>
                      <a:pt x="145" y="128"/>
                    </a:cubicBezTo>
                    <a:cubicBezTo>
                      <a:pt x="149" y="131"/>
                      <a:pt x="150" y="134"/>
                      <a:pt x="152" y="135"/>
                    </a:cubicBezTo>
                    <a:cubicBezTo>
                      <a:pt x="152" y="135"/>
                      <a:pt x="186" y="178"/>
                      <a:pt x="170" y="219"/>
                    </a:cubicBezTo>
                    <a:cubicBezTo>
                      <a:pt x="163" y="242"/>
                      <a:pt x="152" y="263"/>
                      <a:pt x="143" y="285"/>
                    </a:cubicBezTo>
                    <a:cubicBezTo>
                      <a:pt x="143" y="286"/>
                      <a:pt x="142" y="289"/>
                      <a:pt x="142" y="291"/>
                    </a:cubicBezTo>
                    <a:lnTo>
                      <a:pt x="173" y="291"/>
                    </a:lnTo>
                    <a:cubicBezTo>
                      <a:pt x="232" y="289"/>
                      <a:pt x="293" y="279"/>
                      <a:pt x="350" y="265"/>
                    </a:cubicBezTo>
                    <a:cubicBezTo>
                      <a:pt x="373" y="260"/>
                      <a:pt x="396" y="253"/>
                      <a:pt x="418" y="243"/>
                    </a:cubicBezTo>
                    <a:lnTo>
                      <a:pt x="386" y="222"/>
                    </a:lnTo>
                    <a:lnTo>
                      <a:pt x="379" y="217"/>
                    </a:lnTo>
                    <a:lnTo>
                      <a:pt x="375" y="213"/>
                    </a:lnTo>
                    <a:lnTo>
                      <a:pt x="372" y="210"/>
                    </a:lnTo>
                    <a:cubicBezTo>
                      <a:pt x="369" y="206"/>
                      <a:pt x="366" y="203"/>
                      <a:pt x="365" y="199"/>
                    </a:cubicBezTo>
                    <a:cubicBezTo>
                      <a:pt x="362" y="196"/>
                      <a:pt x="360" y="191"/>
                      <a:pt x="359" y="186"/>
                    </a:cubicBezTo>
                    <a:cubicBezTo>
                      <a:pt x="359" y="183"/>
                      <a:pt x="357" y="177"/>
                      <a:pt x="357" y="171"/>
                    </a:cubicBezTo>
                    <a:cubicBezTo>
                      <a:pt x="354" y="167"/>
                      <a:pt x="357" y="161"/>
                      <a:pt x="357" y="155"/>
                    </a:cubicBezTo>
                    <a:cubicBezTo>
                      <a:pt x="357" y="151"/>
                      <a:pt x="359" y="145"/>
                      <a:pt x="360" y="140"/>
                    </a:cubicBezTo>
                    <a:cubicBezTo>
                      <a:pt x="362" y="134"/>
                      <a:pt x="366" y="130"/>
                      <a:pt x="367" y="124"/>
                    </a:cubicBezTo>
                    <a:cubicBezTo>
                      <a:pt x="369" y="118"/>
                      <a:pt x="373" y="112"/>
                      <a:pt x="376" y="108"/>
                    </a:cubicBezTo>
                    <a:cubicBezTo>
                      <a:pt x="380" y="104"/>
                      <a:pt x="383" y="98"/>
                      <a:pt x="388" y="94"/>
                    </a:cubicBezTo>
                    <a:cubicBezTo>
                      <a:pt x="390" y="88"/>
                      <a:pt x="396" y="84"/>
                      <a:pt x="400" y="79"/>
                    </a:cubicBezTo>
                    <a:cubicBezTo>
                      <a:pt x="403" y="73"/>
                      <a:pt x="409" y="69"/>
                      <a:pt x="412" y="63"/>
                    </a:cubicBezTo>
                    <a:cubicBezTo>
                      <a:pt x="418" y="61"/>
                      <a:pt x="422" y="55"/>
                      <a:pt x="426" y="52"/>
                    </a:cubicBezTo>
                    <a:cubicBezTo>
                      <a:pt x="431" y="49"/>
                      <a:pt x="432" y="48"/>
                      <a:pt x="434" y="46"/>
                    </a:cubicBezTo>
                    <a:lnTo>
                      <a:pt x="439" y="40"/>
                    </a:lnTo>
                    <a:cubicBezTo>
                      <a:pt x="444" y="39"/>
                      <a:pt x="445" y="36"/>
                      <a:pt x="448" y="33"/>
                    </a:cubicBezTo>
                    <a:cubicBezTo>
                      <a:pt x="451" y="32"/>
                      <a:pt x="454" y="29"/>
                      <a:pt x="458" y="26"/>
                    </a:cubicBezTo>
                    <a:cubicBezTo>
                      <a:pt x="462" y="23"/>
                      <a:pt x="467" y="19"/>
                      <a:pt x="472" y="16"/>
                    </a:cubicBezTo>
                    <a:cubicBezTo>
                      <a:pt x="473" y="15"/>
                      <a:pt x="474" y="15"/>
                      <a:pt x="474" y="14"/>
                    </a:cubicBez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"/>
              <p:cNvSpPr/>
              <p:nvPr/>
            </p:nvSpPr>
            <p:spPr>
              <a:xfrm>
                <a:off x="1340687" y="3743634"/>
                <a:ext cx="10166" cy="854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74" extrusionOk="0">
                    <a:moveTo>
                      <a:pt x="23" y="1"/>
                    </a:moveTo>
                    <a:lnTo>
                      <a:pt x="23" y="1"/>
                    </a:lnTo>
                    <a:cubicBezTo>
                      <a:pt x="62" y="109"/>
                      <a:pt x="12" y="172"/>
                      <a:pt x="12" y="172"/>
                    </a:cubicBezTo>
                    <a:cubicBezTo>
                      <a:pt x="9" y="173"/>
                      <a:pt x="3" y="173"/>
                      <a:pt x="0" y="175"/>
                    </a:cubicBezTo>
                    <a:cubicBezTo>
                      <a:pt x="16" y="193"/>
                      <a:pt x="32" y="209"/>
                      <a:pt x="51" y="224"/>
                    </a:cubicBezTo>
                    <a:cubicBezTo>
                      <a:pt x="75" y="244"/>
                      <a:pt x="102" y="260"/>
                      <a:pt x="131" y="274"/>
                    </a:cubicBezTo>
                    <a:cubicBezTo>
                      <a:pt x="137" y="260"/>
                      <a:pt x="141" y="247"/>
                      <a:pt x="147" y="232"/>
                    </a:cubicBezTo>
                    <a:cubicBezTo>
                      <a:pt x="158" y="209"/>
                      <a:pt x="167" y="188"/>
                      <a:pt x="176" y="166"/>
                    </a:cubicBezTo>
                    <a:lnTo>
                      <a:pt x="176" y="165"/>
                    </a:lnTo>
                    <a:cubicBezTo>
                      <a:pt x="177" y="160"/>
                      <a:pt x="177" y="159"/>
                      <a:pt x="180" y="157"/>
                    </a:cubicBezTo>
                    <a:cubicBezTo>
                      <a:pt x="181" y="156"/>
                      <a:pt x="183" y="152"/>
                      <a:pt x="184" y="150"/>
                    </a:cubicBezTo>
                    <a:cubicBezTo>
                      <a:pt x="187" y="146"/>
                      <a:pt x="189" y="144"/>
                      <a:pt x="190" y="143"/>
                    </a:cubicBezTo>
                    <a:cubicBezTo>
                      <a:pt x="191" y="142"/>
                      <a:pt x="196" y="139"/>
                      <a:pt x="197" y="137"/>
                    </a:cubicBezTo>
                    <a:cubicBezTo>
                      <a:pt x="203" y="134"/>
                      <a:pt x="209" y="130"/>
                      <a:pt x="216" y="129"/>
                    </a:cubicBezTo>
                    <a:lnTo>
                      <a:pt x="237" y="123"/>
                    </a:lnTo>
                    <a:cubicBezTo>
                      <a:pt x="240" y="121"/>
                      <a:pt x="245" y="121"/>
                      <a:pt x="248" y="121"/>
                    </a:cubicBezTo>
                    <a:cubicBezTo>
                      <a:pt x="252" y="119"/>
                      <a:pt x="255" y="119"/>
                      <a:pt x="259" y="119"/>
                    </a:cubicBezTo>
                    <a:lnTo>
                      <a:pt x="298" y="119"/>
                    </a:lnTo>
                    <a:cubicBezTo>
                      <a:pt x="304" y="119"/>
                      <a:pt x="308" y="121"/>
                      <a:pt x="314" y="121"/>
                    </a:cubicBezTo>
                    <a:cubicBezTo>
                      <a:pt x="318" y="121"/>
                      <a:pt x="321" y="123"/>
                      <a:pt x="325" y="123"/>
                    </a:cubicBezTo>
                    <a:cubicBezTo>
                      <a:pt x="285" y="116"/>
                      <a:pt x="245" y="107"/>
                      <a:pt x="200" y="93"/>
                    </a:cubicBezTo>
                    <a:cubicBezTo>
                      <a:pt x="137" y="71"/>
                      <a:pt x="69" y="42"/>
                      <a:pt x="23" y="1"/>
                    </a:cubicBez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"/>
              <p:cNvSpPr/>
              <p:nvPr/>
            </p:nvSpPr>
            <p:spPr>
              <a:xfrm>
                <a:off x="1256988" y="3718904"/>
                <a:ext cx="86538" cy="45312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1453" extrusionOk="0">
                    <a:moveTo>
                      <a:pt x="1449" y="1"/>
                    </a:moveTo>
                    <a:cubicBezTo>
                      <a:pt x="1355" y="1"/>
                      <a:pt x="1265" y="8"/>
                      <a:pt x="1170" y="25"/>
                    </a:cubicBezTo>
                    <a:cubicBezTo>
                      <a:pt x="1040" y="48"/>
                      <a:pt x="920" y="85"/>
                      <a:pt x="804" y="147"/>
                    </a:cubicBezTo>
                    <a:cubicBezTo>
                      <a:pt x="689" y="206"/>
                      <a:pt x="585" y="283"/>
                      <a:pt x="493" y="375"/>
                    </a:cubicBezTo>
                    <a:cubicBezTo>
                      <a:pt x="403" y="467"/>
                      <a:pt x="321" y="581"/>
                      <a:pt x="256" y="699"/>
                    </a:cubicBezTo>
                    <a:cubicBezTo>
                      <a:pt x="191" y="817"/>
                      <a:pt x="134" y="959"/>
                      <a:pt x="92" y="1096"/>
                    </a:cubicBezTo>
                    <a:cubicBezTo>
                      <a:pt x="75" y="1156"/>
                      <a:pt x="17" y="1383"/>
                      <a:pt x="0" y="1452"/>
                    </a:cubicBezTo>
                    <a:cubicBezTo>
                      <a:pt x="56" y="1383"/>
                      <a:pt x="115" y="1304"/>
                      <a:pt x="176" y="1244"/>
                    </a:cubicBezTo>
                    <a:cubicBezTo>
                      <a:pt x="242" y="1175"/>
                      <a:pt x="308" y="1096"/>
                      <a:pt x="380" y="1032"/>
                    </a:cubicBezTo>
                    <a:cubicBezTo>
                      <a:pt x="441" y="979"/>
                      <a:pt x="502" y="920"/>
                      <a:pt x="568" y="868"/>
                    </a:cubicBezTo>
                    <a:cubicBezTo>
                      <a:pt x="575" y="858"/>
                      <a:pt x="637" y="709"/>
                      <a:pt x="644" y="699"/>
                    </a:cubicBezTo>
                    <a:cubicBezTo>
                      <a:pt x="676" y="651"/>
                      <a:pt x="712" y="608"/>
                      <a:pt x="751" y="571"/>
                    </a:cubicBezTo>
                    <a:cubicBezTo>
                      <a:pt x="824" y="495"/>
                      <a:pt x="909" y="434"/>
                      <a:pt x="998" y="391"/>
                    </a:cubicBezTo>
                    <a:cubicBezTo>
                      <a:pt x="1090" y="347"/>
                      <a:pt x="1183" y="321"/>
                      <a:pt x="1294" y="306"/>
                    </a:cubicBezTo>
                    <a:cubicBezTo>
                      <a:pt x="1308" y="305"/>
                      <a:pt x="1326" y="303"/>
                      <a:pt x="1340" y="301"/>
                    </a:cubicBezTo>
                    <a:cubicBezTo>
                      <a:pt x="1379" y="298"/>
                      <a:pt x="1421" y="296"/>
                      <a:pt x="1464" y="296"/>
                    </a:cubicBezTo>
                    <a:cubicBezTo>
                      <a:pt x="1523" y="296"/>
                      <a:pt x="1580" y="301"/>
                      <a:pt x="1643" y="308"/>
                    </a:cubicBezTo>
                    <a:cubicBezTo>
                      <a:pt x="1707" y="315"/>
                      <a:pt x="1767" y="326"/>
                      <a:pt x="1832" y="341"/>
                    </a:cubicBezTo>
                    <a:cubicBezTo>
                      <a:pt x="1898" y="355"/>
                      <a:pt x="1960" y="371"/>
                      <a:pt x="2027" y="391"/>
                    </a:cubicBezTo>
                    <a:cubicBezTo>
                      <a:pt x="2096" y="411"/>
                      <a:pt x="2161" y="433"/>
                      <a:pt x="2228" y="459"/>
                    </a:cubicBezTo>
                    <a:cubicBezTo>
                      <a:pt x="2368" y="512"/>
                      <a:pt x="2492" y="564"/>
                      <a:pt x="2631" y="634"/>
                    </a:cubicBezTo>
                    <a:cubicBezTo>
                      <a:pt x="2630" y="607"/>
                      <a:pt x="2635" y="580"/>
                      <a:pt x="2638" y="565"/>
                    </a:cubicBezTo>
                    <a:cubicBezTo>
                      <a:pt x="2644" y="545"/>
                      <a:pt x="2651" y="522"/>
                      <a:pt x="2660" y="502"/>
                    </a:cubicBezTo>
                    <a:cubicBezTo>
                      <a:pt x="2670" y="483"/>
                      <a:pt x="2681" y="463"/>
                      <a:pt x="2694" y="444"/>
                    </a:cubicBezTo>
                    <a:cubicBezTo>
                      <a:pt x="2707" y="429"/>
                      <a:pt x="2723" y="408"/>
                      <a:pt x="2739" y="394"/>
                    </a:cubicBezTo>
                    <a:cubicBezTo>
                      <a:pt x="2750" y="384"/>
                      <a:pt x="2763" y="375"/>
                      <a:pt x="2775" y="364"/>
                    </a:cubicBezTo>
                    <a:cubicBezTo>
                      <a:pt x="2650" y="302"/>
                      <a:pt x="2529" y="247"/>
                      <a:pt x="2397" y="199"/>
                    </a:cubicBezTo>
                    <a:cubicBezTo>
                      <a:pt x="2256" y="145"/>
                      <a:pt x="2128" y="105"/>
                      <a:pt x="1990" y="72"/>
                    </a:cubicBezTo>
                    <a:cubicBezTo>
                      <a:pt x="1987" y="69"/>
                      <a:pt x="1983" y="69"/>
                      <a:pt x="1980" y="69"/>
                    </a:cubicBezTo>
                    <a:cubicBezTo>
                      <a:pt x="1836" y="36"/>
                      <a:pt x="1709" y="13"/>
                      <a:pt x="1567" y="4"/>
                    </a:cubicBezTo>
                    <a:cubicBezTo>
                      <a:pt x="1527" y="2"/>
                      <a:pt x="1487" y="1"/>
                      <a:pt x="14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"/>
              <p:cNvSpPr/>
              <p:nvPr/>
            </p:nvSpPr>
            <p:spPr>
              <a:xfrm>
                <a:off x="1315178" y="3747282"/>
                <a:ext cx="41507" cy="202609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6497" extrusionOk="0">
                    <a:moveTo>
                      <a:pt x="1078" y="0"/>
                    </a:moveTo>
                    <a:cubicBezTo>
                      <a:pt x="1074" y="0"/>
                      <a:pt x="1071" y="0"/>
                      <a:pt x="1067" y="3"/>
                    </a:cubicBezTo>
                    <a:cubicBezTo>
                      <a:pt x="1064" y="3"/>
                      <a:pt x="1060" y="3"/>
                      <a:pt x="1057" y="4"/>
                    </a:cubicBezTo>
                    <a:lnTo>
                      <a:pt x="1035" y="10"/>
                    </a:lnTo>
                    <a:cubicBezTo>
                      <a:pt x="1028" y="12"/>
                      <a:pt x="1022" y="15"/>
                      <a:pt x="1017" y="19"/>
                    </a:cubicBezTo>
                    <a:cubicBezTo>
                      <a:pt x="1015" y="20"/>
                      <a:pt x="1012" y="22"/>
                      <a:pt x="1009" y="25"/>
                    </a:cubicBezTo>
                    <a:cubicBezTo>
                      <a:pt x="1008" y="26"/>
                      <a:pt x="1007" y="27"/>
                      <a:pt x="1005" y="32"/>
                    </a:cubicBezTo>
                    <a:cubicBezTo>
                      <a:pt x="1002" y="33"/>
                      <a:pt x="1001" y="36"/>
                      <a:pt x="999" y="39"/>
                    </a:cubicBezTo>
                    <a:cubicBezTo>
                      <a:pt x="998" y="40"/>
                      <a:pt x="998" y="42"/>
                      <a:pt x="995" y="46"/>
                    </a:cubicBezTo>
                    <a:lnTo>
                      <a:pt x="995" y="48"/>
                    </a:lnTo>
                    <a:cubicBezTo>
                      <a:pt x="986" y="69"/>
                      <a:pt x="978" y="91"/>
                      <a:pt x="966" y="114"/>
                    </a:cubicBezTo>
                    <a:cubicBezTo>
                      <a:pt x="962" y="128"/>
                      <a:pt x="956" y="141"/>
                      <a:pt x="950" y="155"/>
                    </a:cubicBezTo>
                    <a:cubicBezTo>
                      <a:pt x="904" y="266"/>
                      <a:pt x="863" y="377"/>
                      <a:pt x="815" y="502"/>
                    </a:cubicBezTo>
                    <a:cubicBezTo>
                      <a:pt x="764" y="643"/>
                      <a:pt x="718" y="777"/>
                      <a:pt x="667" y="932"/>
                    </a:cubicBezTo>
                    <a:cubicBezTo>
                      <a:pt x="617" y="1086"/>
                      <a:pt x="571" y="1237"/>
                      <a:pt x="524" y="1408"/>
                    </a:cubicBezTo>
                    <a:cubicBezTo>
                      <a:pt x="475" y="1579"/>
                      <a:pt x="433" y="1747"/>
                      <a:pt x="390" y="1932"/>
                    </a:cubicBezTo>
                    <a:cubicBezTo>
                      <a:pt x="347" y="2119"/>
                      <a:pt x="308" y="2303"/>
                      <a:pt x="272" y="2499"/>
                    </a:cubicBezTo>
                    <a:cubicBezTo>
                      <a:pt x="233" y="2694"/>
                      <a:pt x="201" y="2894"/>
                      <a:pt x="173" y="3094"/>
                    </a:cubicBezTo>
                    <a:cubicBezTo>
                      <a:pt x="144" y="3292"/>
                      <a:pt x="117" y="3501"/>
                      <a:pt x="97" y="3698"/>
                    </a:cubicBezTo>
                    <a:cubicBezTo>
                      <a:pt x="75" y="3893"/>
                      <a:pt x="58" y="4103"/>
                      <a:pt x="45" y="4290"/>
                    </a:cubicBezTo>
                    <a:cubicBezTo>
                      <a:pt x="32" y="4478"/>
                      <a:pt x="22" y="4683"/>
                      <a:pt x="15" y="4859"/>
                    </a:cubicBezTo>
                    <a:cubicBezTo>
                      <a:pt x="7" y="5038"/>
                      <a:pt x="3" y="5232"/>
                      <a:pt x="2" y="5401"/>
                    </a:cubicBezTo>
                    <a:cubicBezTo>
                      <a:pt x="2" y="5466"/>
                      <a:pt x="0" y="5532"/>
                      <a:pt x="0" y="5597"/>
                    </a:cubicBezTo>
                    <a:cubicBezTo>
                      <a:pt x="0" y="5828"/>
                      <a:pt x="2" y="6165"/>
                      <a:pt x="2" y="6398"/>
                    </a:cubicBezTo>
                    <a:lnTo>
                      <a:pt x="2" y="6405"/>
                    </a:lnTo>
                    <a:lnTo>
                      <a:pt x="2" y="6408"/>
                    </a:lnTo>
                    <a:cubicBezTo>
                      <a:pt x="2" y="6416"/>
                      <a:pt x="6" y="6425"/>
                      <a:pt x="9" y="6432"/>
                    </a:cubicBezTo>
                    <a:cubicBezTo>
                      <a:pt x="22" y="6458"/>
                      <a:pt x="53" y="6474"/>
                      <a:pt x="85" y="6483"/>
                    </a:cubicBezTo>
                    <a:cubicBezTo>
                      <a:pt x="113" y="6493"/>
                      <a:pt x="139" y="6497"/>
                      <a:pt x="166" y="6497"/>
                    </a:cubicBezTo>
                    <a:cubicBezTo>
                      <a:pt x="174" y="6497"/>
                      <a:pt x="182" y="6496"/>
                      <a:pt x="190" y="6496"/>
                    </a:cubicBezTo>
                    <a:cubicBezTo>
                      <a:pt x="219" y="6494"/>
                      <a:pt x="247" y="6487"/>
                      <a:pt x="276" y="6475"/>
                    </a:cubicBezTo>
                    <a:cubicBezTo>
                      <a:pt x="282" y="6474"/>
                      <a:pt x="288" y="6470"/>
                      <a:pt x="293" y="6468"/>
                    </a:cubicBezTo>
                    <a:cubicBezTo>
                      <a:pt x="309" y="6460"/>
                      <a:pt x="324" y="6448"/>
                      <a:pt x="332" y="6432"/>
                    </a:cubicBezTo>
                    <a:cubicBezTo>
                      <a:pt x="338" y="6422"/>
                      <a:pt x="341" y="6409"/>
                      <a:pt x="341" y="6396"/>
                    </a:cubicBezTo>
                    <a:cubicBezTo>
                      <a:pt x="341" y="6201"/>
                      <a:pt x="344" y="5794"/>
                      <a:pt x="344" y="5598"/>
                    </a:cubicBezTo>
                    <a:lnTo>
                      <a:pt x="344" y="5496"/>
                    </a:lnTo>
                    <a:cubicBezTo>
                      <a:pt x="344" y="5330"/>
                      <a:pt x="347" y="5138"/>
                      <a:pt x="354" y="4963"/>
                    </a:cubicBezTo>
                    <a:cubicBezTo>
                      <a:pt x="360" y="4786"/>
                      <a:pt x="370" y="4585"/>
                      <a:pt x="381" y="4398"/>
                    </a:cubicBezTo>
                    <a:cubicBezTo>
                      <a:pt x="394" y="4211"/>
                      <a:pt x="410" y="4003"/>
                      <a:pt x="430" y="3807"/>
                    </a:cubicBezTo>
                    <a:cubicBezTo>
                      <a:pt x="449" y="3612"/>
                      <a:pt x="475" y="3403"/>
                      <a:pt x="502" y="3203"/>
                    </a:cubicBezTo>
                    <a:cubicBezTo>
                      <a:pt x="531" y="3003"/>
                      <a:pt x="562" y="2802"/>
                      <a:pt x="598" y="2605"/>
                    </a:cubicBezTo>
                    <a:cubicBezTo>
                      <a:pt x="634" y="2407"/>
                      <a:pt x="672" y="2221"/>
                      <a:pt x="715" y="2034"/>
                    </a:cubicBezTo>
                    <a:cubicBezTo>
                      <a:pt x="758" y="1848"/>
                      <a:pt x="801" y="1679"/>
                      <a:pt x="848" y="1508"/>
                    </a:cubicBezTo>
                    <a:cubicBezTo>
                      <a:pt x="894" y="1336"/>
                      <a:pt x="940" y="1186"/>
                      <a:pt x="991" y="1031"/>
                    </a:cubicBezTo>
                    <a:cubicBezTo>
                      <a:pt x="1041" y="876"/>
                      <a:pt x="1087" y="741"/>
                      <a:pt x="1137" y="603"/>
                    </a:cubicBezTo>
                    <a:cubicBezTo>
                      <a:pt x="1188" y="466"/>
                      <a:pt x="1235" y="348"/>
                      <a:pt x="1285" y="226"/>
                    </a:cubicBezTo>
                    <a:cubicBezTo>
                      <a:pt x="1285" y="223"/>
                      <a:pt x="1287" y="222"/>
                      <a:pt x="1287" y="220"/>
                    </a:cubicBezTo>
                    <a:cubicBezTo>
                      <a:pt x="1296" y="199"/>
                      <a:pt x="1307" y="177"/>
                      <a:pt x="1314" y="154"/>
                    </a:cubicBezTo>
                    <a:cubicBezTo>
                      <a:pt x="1330" y="114"/>
                      <a:pt x="1296" y="71"/>
                      <a:pt x="1296" y="71"/>
                    </a:cubicBezTo>
                    <a:cubicBezTo>
                      <a:pt x="1294" y="69"/>
                      <a:pt x="1293" y="65"/>
                      <a:pt x="1288" y="63"/>
                    </a:cubicBezTo>
                    <a:cubicBezTo>
                      <a:pt x="1285" y="62"/>
                      <a:pt x="1283" y="58"/>
                      <a:pt x="1280" y="56"/>
                    </a:cubicBezTo>
                    <a:cubicBezTo>
                      <a:pt x="1275" y="55"/>
                      <a:pt x="1274" y="50"/>
                      <a:pt x="1270" y="49"/>
                    </a:cubicBezTo>
                    <a:cubicBezTo>
                      <a:pt x="1267" y="48"/>
                      <a:pt x="1262" y="46"/>
                      <a:pt x="1260" y="42"/>
                    </a:cubicBezTo>
                    <a:lnTo>
                      <a:pt x="1250" y="36"/>
                    </a:lnTo>
                    <a:cubicBezTo>
                      <a:pt x="1244" y="35"/>
                      <a:pt x="1238" y="32"/>
                      <a:pt x="1232" y="29"/>
                    </a:cubicBezTo>
                    <a:cubicBezTo>
                      <a:pt x="1227" y="27"/>
                      <a:pt x="1222" y="26"/>
                      <a:pt x="1215" y="22"/>
                    </a:cubicBezTo>
                    <a:cubicBezTo>
                      <a:pt x="1209" y="20"/>
                      <a:pt x="1202" y="19"/>
                      <a:pt x="1196" y="17"/>
                    </a:cubicBezTo>
                    <a:cubicBezTo>
                      <a:pt x="1191" y="15"/>
                      <a:pt x="1185" y="13"/>
                      <a:pt x="1179" y="12"/>
                    </a:cubicBezTo>
                    <a:cubicBezTo>
                      <a:pt x="1173" y="10"/>
                      <a:pt x="1166" y="7"/>
                      <a:pt x="1160" y="7"/>
                    </a:cubicBezTo>
                    <a:cubicBezTo>
                      <a:pt x="1155" y="6"/>
                      <a:pt x="1150" y="6"/>
                      <a:pt x="1145" y="4"/>
                    </a:cubicBezTo>
                    <a:cubicBezTo>
                      <a:pt x="1142" y="4"/>
                      <a:pt x="1137" y="3"/>
                      <a:pt x="1135" y="3"/>
                    </a:cubicBezTo>
                    <a:cubicBezTo>
                      <a:pt x="1129" y="3"/>
                      <a:pt x="1123" y="0"/>
                      <a:pt x="11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"/>
              <p:cNvSpPr/>
              <p:nvPr/>
            </p:nvSpPr>
            <p:spPr>
              <a:xfrm>
                <a:off x="1315115" y="3946768"/>
                <a:ext cx="31" cy="249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1" y="8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5DB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"/>
              <p:cNvSpPr/>
              <p:nvPr/>
            </p:nvSpPr>
            <p:spPr>
              <a:xfrm>
                <a:off x="1220440" y="3739798"/>
                <a:ext cx="122152" cy="154241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4946" extrusionOk="0">
                    <a:moveTo>
                      <a:pt x="3813" y="0"/>
                    </a:moveTo>
                    <a:cubicBezTo>
                      <a:pt x="3781" y="7"/>
                      <a:pt x="3746" y="14"/>
                      <a:pt x="3714" y="20"/>
                    </a:cubicBezTo>
                    <a:cubicBezTo>
                      <a:pt x="3520" y="63"/>
                      <a:pt x="3340" y="108"/>
                      <a:pt x="3147" y="165"/>
                    </a:cubicBezTo>
                    <a:cubicBezTo>
                      <a:pt x="2955" y="223"/>
                      <a:pt x="2779" y="283"/>
                      <a:pt x="2593" y="358"/>
                    </a:cubicBezTo>
                    <a:cubicBezTo>
                      <a:pt x="2406" y="433"/>
                      <a:pt x="2235" y="510"/>
                      <a:pt x="2056" y="605"/>
                    </a:cubicBezTo>
                    <a:cubicBezTo>
                      <a:pt x="1879" y="700"/>
                      <a:pt x="1717" y="799"/>
                      <a:pt x="1553" y="914"/>
                    </a:cubicBezTo>
                    <a:cubicBezTo>
                      <a:pt x="1536" y="927"/>
                      <a:pt x="1520" y="940"/>
                      <a:pt x="1501" y="952"/>
                    </a:cubicBezTo>
                    <a:cubicBezTo>
                      <a:pt x="1369" y="1050"/>
                      <a:pt x="1244" y="1152"/>
                      <a:pt x="1126" y="1264"/>
                    </a:cubicBezTo>
                    <a:cubicBezTo>
                      <a:pt x="1117" y="1271"/>
                      <a:pt x="1109" y="1280"/>
                      <a:pt x="1100" y="1287"/>
                    </a:cubicBezTo>
                    <a:cubicBezTo>
                      <a:pt x="958" y="1423"/>
                      <a:pt x="833" y="1567"/>
                      <a:pt x="718" y="1720"/>
                    </a:cubicBezTo>
                    <a:cubicBezTo>
                      <a:pt x="603" y="1872"/>
                      <a:pt x="502" y="2037"/>
                      <a:pt x="417" y="2201"/>
                    </a:cubicBezTo>
                    <a:cubicBezTo>
                      <a:pt x="333" y="2365"/>
                      <a:pt x="259" y="2545"/>
                      <a:pt x="206" y="2713"/>
                    </a:cubicBezTo>
                    <a:cubicBezTo>
                      <a:pt x="150" y="2883"/>
                      <a:pt x="105" y="3069"/>
                      <a:pt x="75" y="3238"/>
                    </a:cubicBezTo>
                    <a:cubicBezTo>
                      <a:pt x="44" y="3407"/>
                      <a:pt x="22" y="3594"/>
                      <a:pt x="12" y="3762"/>
                    </a:cubicBezTo>
                    <a:cubicBezTo>
                      <a:pt x="5" y="3867"/>
                      <a:pt x="3" y="3978"/>
                      <a:pt x="0" y="4083"/>
                    </a:cubicBezTo>
                    <a:lnTo>
                      <a:pt x="0" y="4818"/>
                    </a:lnTo>
                    <a:lnTo>
                      <a:pt x="0" y="4822"/>
                    </a:lnTo>
                    <a:lnTo>
                      <a:pt x="0" y="4833"/>
                    </a:lnTo>
                    <a:cubicBezTo>
                      <a:pt x="0" y="4839"/>
                      <a:pt x="3" y="4845"/>
                      <a:pt x="3" y="4851"/>
                    </a:cubicBezTo>
                    <a:cubicBezTo>
                      <a:pt x="5" y="4855"/>
                      <a:pt x="5" y="4861"/>
                      <a:pt x="6" y="4867"/>
                    </a:cubicBezTo>
                    <a:cubicBezTo>
                      <a:pt x="8" y="4872"/>
                      <a:pt x="10" y="4877"/>
                      <a:pt x="12" y="4881"/>
                    </a:cubicBezTo>
                    <a:cubicBezTo>
                      <a:pt x="13" y="4887"/>
                      <a:pt x="18" y="4890"/>
                      <a:pt x="19" y="4894"/>
                    </a:cubicBezTo>
                    <a:cubicBezTo>
                      <a:pt x="22" y="4897"/>
                      <a:pt x="25" y="4901"/>
                      <a:pt x="28" y="4905"/>
                    </a:cubicBezTo>
                    <a:lnTo>
                      <a:pt x="39" y="4917"/>
                    </a:lnTo>
                    <a:cubicBezTo>
                      <a:pt x="42" y="4920"/>
                      <a:pt x="48" y="4923"/>
                      <a:pt x="51" y="4926"/>
                    </a:cubicBezTo>
                    <a:cubicBezTo>
                      <a:pt x="56" y="4927"/>
                      <a:pt x="61" y="4931"/>
                      <a:pt x="65" y="4933"/>
                    </a:cubicBezTo>
                    <a:lnTo>
                      <a:pt x="82" y="4938"/>
                    </a:lnTo>
                    <a:cubicBezTo>
                      <a:pt x="87" y="4940"/>
                      <a:pt x="92" y="4940"/>
                      <a:pt x="98" y="4941"/>
                    </a:cubicBezTo>
                    <a:cubicBezTo>
                      <a:pt x="101" y="4941"/>
                      <a:pt x="105" y="4944"/>
                      <a:pt x="111" y="4944"/>
                    </a:cubicBezTo>
                    <a:cubicBezTo>
                      <a:pt x="114" y="4944"/>
                      <a:pt x="120" y="4944"/>
                      <a:pt x="123" y="4946"/>
                    </a:cubicBezTo>
                    <a:lnTo>
                      <a:pt x="151" y="4946"/>
                    </a:lnTo>
                    <a:cubicBezTo>
                      <a:pt x="157" y="4946"/>
                      <a:pt x="164" y="4946"/>
                      <a:pt x="170" y="4944"/>
                    </a:cubicBezTo>
                    <a:cubicBezTo>
                      <a:pt x="176" y="4944"/>
                      <a:pt x="183" y="4941"/>
                      <a:pt x="187" y="4941"/>
                    </a:cubicBezTo>
                    <a:cubicBezTo>
                      <a:pt x="194" y="4941"/>
                      <a:pt x="200" y="4940"/>
                      <a:pt x="206" y="4938"/>
                    </a:cubicBezTo>
                    <a:cubicBezTo>
                      <a:pt x="212" y="4937"/>
                      <a:pt x="219" y="4937"/>
                      <a:pt x="223" y="4934"/>
                    </a:cubicBezTo>
                    <a:cubicBezTo>
                      <a:pt x="229" y="4933"/>
                      <a:pt x="235" y="4931"/>
                      <a:pt x="242" y="4930"/>
                    </a:cubicBezTo>
                    <a:lnTo>
                      <a:pt x="258" y="4924"/>
                    </a:lnTo>
                    <a:cubicBezTo>
                      <a:pt x="264" y="4923"/>
                      <a:pt x="269" y="4920"/>
                      <a:pt x="274" y="4917"/>
                    </a:cubicBezTo>
                    <a:cubicBezTo>
                      <a:pt x="279" y="4915"/>
                      <a:pt x="284" y="4911"/>
                      <a:pt x="288" y="4910"/>
                    </a:cubicBezTo>
                    <a:cubicBezTo>
                      <a:pt x="292" y="4908"/>
                      <a:pt x="298" y="4904"/>
                      <a:pt x="301" y="4901"/>
                    </a:cubicBezTo>
                    <a:cubicBezTo>
                      <a:pt x="305" y="4898"/>
                      <a:pt x="308" y="4895"/>
                      <a:pt x="312" y="4891"/>
                    </a:cubicBezTo>
                    <a:cubicBezTo>
                      <a:pt x="315" y="4888"/>
                      <a:pt x="320" y="4884"/>
                      <a:pt x="321" y="4881"/>
                    </a:cubicBezTo>
                    <a:cubicBezTo>
                      <a:pt x="322" y="4880"/>
                      <a:pt x="324" y="4875"/>
                      <a:pt x="327" y="4874"/>
                    </a:cubicBezTo>
                    <a:cubicBezTo>
                      <a:pt x="328" y="4872"/>
                      <a:pt x="330" y="4868"/>
                      <a:pt x="330" y="4867"/>
                    </a:cubicBezTo>
                    <a:cubicBezTo>
                      <a:pt x="331" y="4865"/>
                      <a:pt x="331" y="4862"/>
                      <a:pt x="331" y="4861"/>
                    </a:cubicBezTo>
                    <a:cubicBezTo>
                      <a:pt x="334" y="4858"/>
                      <a:pt x="334" y="4855"/>
                      <a:pt x="334" y="4852"/>
                    </a:cubicBezTo>
                    <a:cubicBezTo>
                      <a:pt x="334" y="4848"/>
                      <a:pt x="335" y="4846"/>
                      <a:pt x="335" y="4844"/>
                    </a:cubicBezTo>
                    <a:lnTo>
                      <a:pt x="335" y="4831"/>
                    </a:lnTo>
                    <a:lnTo>
                      <a:pt x="335" y="4083"/>
                    </a:lnTo>
                    <a:cubicBezTo>
                      <a:pt x="335" y="3926"/>
                      <a:pt x="344" y="3748"/>
                      <a:pt x="360" y="3590"/>
                    </a:cubicBezTo>
                    <a:cubicBezTo>
                      <a:pt x="379" y="3425"/>
                      <a:pt x="407" y="3241"/>
                      <a:pt x="446" y="3075"/>
                    </a:cubicBezTo>
                    <a:cubicBezTo>
                      <a:pt x="486" y="2910"/>
                      <a:pt x="544" y="2726"/>
                      <a:pt x="610" y="2562"/>
                    </a:cubicBezTo>
                    <a:cubicBezTo>
                      <a:pt x="676" y="2400"/>
                      <a:pt x="764" y="2227"/>
                      <a:pt x="863" y="2072"/>
                    </a:cubicBezTo>
                    <a:cubicBezTo>
                      <a:pt x="962" y="1915"/>
                      <a:pt x="1079" y="1764"/>
                      <a:pt x="1209" y="1623"/>
                    </a:cubicBezTo>
                    <a:cubicBezTo>
                      <a:pt x="1342" y="1481"/>
                      <a:pt x="1481" y="1354"/>
                      <a:pt x="1638" y="1232"/>
                    </a:cubicBezTo>
                    <a:cubicBezTo>
                      <a:pt x="1796" y="1110"/>
                      <a:pt x="1950" y="1008"/>
                      <a:pt x="2127" y="909"/>
                    </a:cubicBezTo>
                    <a:cubicBezTo>
                      <a:pt x="2302" y="811"/>
                      <a:pt x="2467" y="732"/>
                      <a:pt x="2654" y="653"/>
                    </a:cubicBezTo>
                    <a:cubicBezTo>
                      <a:pt x="2843" y="575"/>
                      <a:pt x="3012" y="513"/>
                      <a:pt x="3205" y="454"/>
                    </a:cubicBezTo>
                    <a:cubicBezTo>
                      <a:pt x="3398" y="395"/>
                      <a:pt x="3572" y="351"/>
                      <a:pt x="3767" y="308"/>
                    </a:cubicBezTo>
                    <a:lnTo>
                      <a:pt x="3843" y="290"/>
                    </a:lnTo>
                    <a:cubicBezTo>
                      <a:pt x="3846" y="289"/>
                      <a:pt x="3852" y="289"/>
                      <a:pt x="3855" y="288"/>
                    </a:cubicBezTo>
                    <a:cubicBezTo>
                      <a:pt x="3855" y="288"/>
                      <a:pt x="3856" y="288"/>
                      <a:pt x="3857" y="288"/>
                    </a:cubicBezTo>
                    <a:cubicBezTo>
                      <a:pt x="3872" y="288"/>
                      <a:pt x="3916" y="226"/>
                      <a:pt x="3879" y="122"/>
                    </a:cubicBezTo>
                    <a:cubicBezTo>
                      <a:pt x="3859" y="104"/>
                      <a:pt x="3843" y="85"/>
                      <a:pt x="3832" y="63"/>
                    </a:cubicBezTo>
                    <a:cubicBezTo>
                      <a:pt x="3823" y="43"/>
                      <a:pt x="3816" y="22"/>
                      <a:pt x="38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"/>
              <p:cNvSpPr/>
              <p:nvPr/>
            </p:nvSpPr>
            <p:spPr>
              <a:xfrm>
                <a:off x="577044" y="3495499"/>
                <a:ext cx="272120" cy="155114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4974" extrusionOk="0">
                    <a:moveTo>
                      <a:pt x="453" y="0"/>
                    </a:moveTo>
                    <a:cubicBezTo>
                      <a:pt x="452" y="6"/>
                      <a:pt x="452" y="10"/>
                      <a:pt x="450" y="16"/>
                    </a:cubicBezTo>
                    <a:cubicBezTo>
                      <a:pt x="450" y="23"/>
                      <a:pt x="446" y="30"/>
                      <a:pt x="445" y="38"/>
                    </a:cubicBezTo>
                    <a:cubicBezTo>
                      <a:pt x="443" y="45"/>
                      <a:pt x="439" y="52"/>
                      <a:pt x="436" y="59"/>
                    </a:cubicBezTo>
                    <a:cubicBezTo>
                      <a:pt x="432" y="66"/>
                      <a:pt x="429" y="72"/>
                      <a:pt x="423" y="79"/>
                    </a:cubicBezTo>
                    <a:cubicBezTo>
                      <a:pt x="417" y="87"/>
                      <a:pt x="415" y="92"/>
                      <a:pt x="409" y="99"/>
                    </a:cubicBezTo>
                    <a:cubicBezTo>
                      <a:pt x="402" y="107"/>
                      <a:pt x="397" y="112"/>
                      <a:pt x="390" y="120"/>
                    </a:cubicBezTo>
                    <a:cubicBezTo>
                      <a:pt x="383" y="125"/>
                      <a:pt x="379" y="130"/>
                      <a:pt x="371" y="137"/>
                    </a:cubicBezTo>
                    <a:cubicBezTo>
                      <a:pt x="364" y="144"/>
                      <a:pt x="358" y="148"/>
                      <a:pt x="350" y="156"/>
                    </a:cubicBezTo>
                    <a:cubicBezTo>
                      <a:pt x="337" y="164"/>
                      <a:pt x="325" y="171"/>
                      <a:pt x="311" y="180"/>
                    </a:cubicBezTo>
                    <a:cubicBezTo>
                      <a:pt x="297" y="187"/>
                      <a:pt x="285" y="194"/>
                      <a:pt x="268" y="202"/>
                    </a:cubicBezTo>
                    <a:cubicBezTo>
                      <a:pt x="258" y="207"/>
                      <a:pt x="251" y="209"/>
                      <a:pt x="238" y="215"/>
                    </a:cubicBezTo>
                    <a:cubicBezTo>
                      <a:pt x="225" y="217"/>
                      <a:pt x="218" y="222"/>
                      <a:pt x="206" y="225"/>
                    </a:cubicBezTo>
                    <a:cubicBezTo>
                      <a:pt x="193" y="230"/>
                      <a:pt x="185" y="232"/>
                      <a:pt x="172" y="236"/>
                    </a:cubicBezTo>
                    <a:cubicBezTo>
                      <a:pt x="159" y="239"/>
                      <a:pt x="150" y="243"/>
                      <a:pt x="137" y="245"/>
                    </a:cubicBezTo>
                    <a:cubicBezTo>
                      <a:pt x="124" y="249"/>
                      <a:pt x="114" y="250"/>
                      <a:pt x="101" y="252"/>
                    </a:cubicBezTo>
                    <a:cubicBezTo>
                      <a:pt x="88" y="253"/>
                      <a:pt x="78" y="255"/>
                      <a:pt x="65" y="258"/>
                    </a:cubicBezTo>
                    <a:cubicBezTo>
                      <a:pt x="51" y="259"/>
                      <a:pt x="41" y="259"/>
                      <a:pt x="28" y="261"/>
                    </a:cubicBezTo>
                    <a:cubicBezTo>
                      <a:pt x="19" y="261"/>
                      <a:pt x="9" y="263"/>
                      <a:pt x="1" y="263"/>
                    </a:cubicBezTo>
                    <a:lnTo>
                      <a:pt x="8158" y="4973"/>
                    </a:lnTo>
                    <a:cubicBezTo>
                      <a:pt x="8346" y="4894"/>
                      <a:pt x="8534" y="4829"/>
                      <a:pt x="8726" y="4779"/>
                    </a:cubicBezTo>
                    <a:lnTo>
                      <a:pt x="4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"/>
              <p:cNvSpPr/>
              <p:nvPr/>
            </p:nvSpPr>
            <p:spPr>
              <a:xfrm>
                <a:off x="577012" y="3503639"/>
                <a:ext cx="254438" cy="161538"/>
              </a:xfrm>
              <a:custGeom>
                <a:avLst/>
                <a:gdLst/>
                <a:ahLst/>
                <a:cxnLst/>
                <a:rect l="l" t="t" r="r" b="b"/>
                <a:pathLst>
                  <a:path w="8159" h="5180" extrusionOk="0">
                    <a:moveTo>
                      <a:pt x="0" y="1"/>
                    </a:moveTo>
                    <a:lnTo>
                      <a:pt x="0" y="4945"/>
                    </a:lnTo>
                    <a:cubicBezTo>
                      <a:pt x="585" y="4945"/>
                      <a:pt x="3019" y="5122"/>
                      <a:pt x="3019" y="5122"/>
                    </a:cubicBezTo>
                    <a:lnTo>
                      <a:pt x="3019" y="4531"/>
                    </a:lnTo>
                    <a:cubicBezTo>
                      <a:pt x="3019" y="4219"/>
                      <a:pt x="3105" y="3829"/>
                      <a:pt x="3334" y="3618"/>
                    </a:cubicBezTo>
                    <a:cubicBezTo>
                      <a:pt x="3439" y="3519"/>
                      <a:pt x="3574" y="3457"/>
                      <a:pt x="3718" y="3431"/>
                    </a:cubicBezTo>
                    <a:cubicBezTo>
                      <a:pt x="3782" y="3418"/>
                      <a:pt x="3847" y="3412"/>
                      <a:pt x="3913" y="3412"/>
                    </a:cubicBezTo>
                    <a:cubicBezTo>
                      <a:pt x="3958" y="3412"/>
                      <a:pt x="4004" y="3415"/>
                      <a:pt x="4049" y="3421"/>
                    </a:cubicBezTo>
                    <a:cubicBezTo>
                      <a:pt x="4243" y="3447"/>
                      <a:pt x="4424" y="3526"/>
                      <a:pt x="4592" y="3622"/>
                    </a:cubicBezTo>
                    <a:lnTo>
                      <a:pt x="7288" y="5179"/>
                    </a:lnTo>
                    <a:cubicBezTo>
                      <a:pt x="7572" y="4992"/>
                      <a:pt x="7864" y="4836"/>
                      <a:pt x="8159" y="4712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"/>
              <p:cNvSpPr/>
              <p:nvPr/>
            </p:nvSpPr>
            <p:spPr>
              <a:xfrm>
                <a:off x="1582584" y="4174601"/>
                <a:ext cx="314158" cy="375935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12055" extrusionOk="0">
                    <a:moveTo>
                      <a:pt x="7770" y="1"/>
                    </a:moveTo>
                    <a:cubicBezTo>
                      <a:pt x="6975" y="1"/>
                      <a:pt x="6069" y="278"/>
                      <a:pt x="5149" y="807"/>
                    </a:cubicBezTo>
                    <a:cubicBezTo>
                      <a:pt x="2310" y="2449"/>
                      <a:pt x="1" y="6104"/>
                      <a:pt x="1" y="8947"/>
                    </a:cubicBezTo>
                    <a:cubicBezTo>
                      <a:pt x="1" y="10119"/>
                      <a:pt x="402" y="11057"/>
                      <a:pt x="1131" y="11584"/>
                    </a:cubicBezTo>
                    <a:cubicBezTo>
                      <a:pt x="1466" y="11825"/>
                      <a:pt x="1860" y="12054"/>
                      <a:pt x="2318" y="12054"/>
                    </a:cubicBezTo>
                    <a:cubicBezTo>
                      <a:pt x="2358" y="12054"/>
                      <a:pt x="2399" y="12052"/>
                      <a:pt x="2441" y="12049"/>
                    </a:cubicBezTo>
                    <a:lnTo>
                      <a:pt x="2613" y="11997"/>
                    </a:lnTo>
                    <a:cubicBezTo>
                      <a:pt x="2502" y="11959"/>
                      <a:pt x="1654" y="11542"/>
                      <a:pt x="1654" y="11542"/>
                    </a:cubicBezTo>
                    <a:cubicBezTo>
                      <a:pt x="777" y="11143"/>
                      <a:pt x="294" y="10220"/>
                      <a:pt x="294" y="8947"/>
                    </a:cubicBezTo>
                    <a:cubicBezTo>
                      <a:pt x="294" y="6193"/>
                      <a:pt x="2538" y="2655"/>
                      <a:pt x="5299" y="1062"/>
                    </a:cubicBezTo>
                    <a:cubicBezTo>
                      <a:pt x="6162" y="563"/>
                      <a:pt x="7010" y="293"/>
                      <a:pt x="7754" y="293"/>
                    </a:cubicBezTo>
                    <a:cubicBezTo>
                      <a:pt x="7760" y="293"/>
                      <a:pt x="7766" y="293"/>
                      <a:pt x="7771" y="293"/>
                    </a:cubicBezTo>
                    <a:cubicBezTo>
                      <a:pt x="9075" y="304"/>
                      <a:pt x="10073" y="1367"/>
                      <a:pt x="10073" y="1367"/>
                    </a:cubicBezTo>
                    <a:lnTo>
                      <a:pt x="10014" y="1101"/>
                    </a:lnTo>
                    <a:cubicBezTo>
                      <a:pt x="9967" y="810"/>
                      <a:pt x="9409" y="461"/>
                      <a:pt x="9006" y="268"/>
                    </a:cubicBezTo>
                    <a:cubicBezTo>
                      <a:pt x="8647" y="90"/>
                      <a:pt x="8231" y="1"/>
                      <a:pt x="77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"/>
              <p:cNvSpPr/>
              <p:nvPr/>
            </p:nvSpPr>
            <p:spPr>
              <a:xfrm>
                <a:off x="952571" y="3898458"/>
                <a:ext cx="97328" cy="33711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10810" extrusionOk="0">
                    <a:moveTo>
                      <a:pt x="3000" y="1"/>
                    </a:moveTo>
                    <a:lnTo>
                      <a:pt x="2958" y="53"/>
                    </a:lnTo>
                    <a:cubicBezTo>
                      <a:pt x="1105" y="2295"/>
                      <a:pt x="1" y="4945"/>
                      <a:pt x="1" y="7132"/>
                    </a:cubicBezTo>
                    <a:cubicBezTo>
                      <a:pt x="1" y="8339"/>
                      <a:pt x="339" y="9331"/>
                      <a:pt x="980" y="10005"/>
                    </a:cubicBezTo>
                    <a:cubicBezTo>
                      <a:pt x="1099" y="10131"/>
                      <a:pt x="1230" y="10248"/>
                      <a:pt x="1383" y="10363"/>
                    </a:cubicBezTo>
                    <a:cubicBezTo>
                      <a:pt x="1689" y="10582"/>
                      <a:pt x="2224" y="10775"/>
                      <a:pt x="2313" y="10798"/>
                    </a:cubicBezTo>
                    <a:cubicBezTo>
                      <a:pt x="2346" y="10806"/>
                      <a:pt x="2390" y="10810"/>
                      <a:pt x="2431" y="10810"/>
                    </a:cubicBezTo>
                    <a:cubicBezTo>
                      <a:pt x="2496" y="10810"/>
                      <a:pt x="2555" y="10801"/>
                      <a:pt x="2557" y="10796"/>
                    </a:cubicBezTo>
                    <a:cubicBezTo>
                      <a:pt x="2343" y="10674"/>
                      <a:pt x="1649" y="10156"/>
                      <a:pt x="1631" y="10149"/>
                    </a:cubicBezTo>
                    <a:cubicBezTo>
                      <a:pt x="766" y="9568"/>
                      <a:pt x="309" y="8525"/>
                      <a:pt x="309" y="7132"/>
                    </a:cubicBezTo>
                    <a:cubicBezTo>
                      <a:pt x="309" y="5040"/>
                      <a:pt x="1358" y="2502"/>
                      <a:pt x="3121" y="343"/>
                    </a:cubicBezTo>
                    <a:cubicBezTo>
                      <a:pt x="3121" y="339"/>
                      <a:pt x="3116" y="336"/>
                      <a:pt x="3116" y="331"/>
                    </a:cubicBezTo>
                    <a:cubicBezTo>
                      <a:pt x="3105" y="297"/>
                      <a:pt x="3091" y="261"/>
                      <a:pt x="3079" y="228"/>
                    </a:cubicBezTo>
                    <a:cubicBezTo>
                      <a:pt x="3063" y="193"/>
                      <a:pt x="3049" y="153"/>
                      <a:pt x="3037" y="120"/>
                    </a:cubicBezTo>
                    <a:cubicBezTo>
                      <a:pt x="3026" y="80"/>
                      <a:pt x="3011" y="38"/>
                      <a:pt x="30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"/>
              <p:cNvSpPr/>
              <p:nvPr/>
            </p:nvSpPr>
            <p:spPr>
              <a:xfrm>
                <a:off x="1208626" y="4100471"/>
                <a:ext cx="77994" cy="292765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9388" extrusionOk="0">
                    <a:moveTo>
                      <a:pt x="1941" y="1"/>
                    </a:moveTo>
                    <a:cubicBezTo>
                      <a:pt x="691" y="1927"/>
                      <a:pt x="0" y="3947"/>
                      <a:pt x="0" y="5684"/>
                    </a:cubicBezTo>
                    <a:cubicBezTo>
                      <a:pt x="0" y="6892"/>
                      <a:pt x="343" y="7884"/>
                      <a:pt x="981" y="8558"/>
                    </a:cubicBezTo>
                    <a:cubicBezTo>
                      <a:pt x="1099" y="8683"/>
                      <a:pt x="1230" y="8799"/>
                      <a:pt x="1386" y="8914"/>
                    </a:cubicBezTo>
                    <a:cubicBezTo>
                      <a:pt x="1688" y="9134"/>
                      <a:pt x="2041" y="9294"/>
                      <a:pt x="2426" y="9387"/>
                    </a:cubicBezTo>
                    <a:lnTo>
                      <a:pt x="2501" y="9198"/>
                    </a:lnTo>
                    <a:cubicBezTo>
                      <a:pt x="2286" y="9077"/>
                      <a:pt x="2075" y="8955"/>
                      <a:pt x="1854" y="8828"/>
                    </a:cubicBezTo>
                    <a:cubicBezTo>
                      <a:pt x="1795" y="8802"/>
                      <a:pt x="1743" y="8769"/>
                      <a:pt x="1687" y="8735"/>
                    </a:cubicBezTo>
                    <a:cubicBezTo>
                      <a:pt x="1665" y="8723"/>
                      <a:pt x="1642" y="8704"/>
                      <a:pt x="1631" y="8702"/>
                    </a:cubicBezTo>
                    <a:cubicBezTo>
                      <a:pt x="767" y="8121"/>
                      <a:pt x="312" y="7077"/>
                      <a:pt x="312" y="5684"/>
                    </a:cubicBezTo>
                    <a:cubicBezTo>
                      <a:pt x="312" y="3990"/>
                      <a:pt x="982" y="2028"/>
                      <a:pt x="2204" y="158"/>
                    </a:cubicBezTo>
                    <a:lnTo>
                      <a:pt x="2207" y="155"/>
                    </a:lnTo>
                    <a:cubicBezTo>
                      <a:pt x="2177" y="136"/>
                      <a:pt x="2148" y="120"/>
                      <a:pt x="2118" y="99"/>
                    </a:cubicBezTo>
                    <a:cubicBezTo>
                      <a:pt x="2088" y="87"/>
                      <a:pt x="2059" y="76"/>
                      <a:pt x="2032" y="54"/>
                    </a:cubicBezTo>
                    <a:cubicBezTo>
                      <a:pt x="2002" y="35"/>
                      <a:pt x="1973" y="20"/>
                      <a:pt x="19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"/>
              <p:cNvSpPr/>
              <p:nvPr/>
            </p:nvSpPr>
            <p:spPr>
              <a:xfrm>
                <a:off x="1193715" y="3938255"/>
                <a:ext cx="51143" cy="96611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3098" extrusionOk="0">
                    <a:moveTo>
                      <a:pt x="1382" y="1"/>
                    </a:moveTo>
                    <a:cubicBezTo>
                      <a:pt x="757" y="925"/>
                      <a:pt x="275" y="1920"/>
                      <a:pt x="1" y="2882"/>
                    </a:cubicBezTo>
                    <a:cubicBezTo>
                      <a:pt x="101" y="2941"/>
                      <a:pt x="195" y="3046"/>
                      <a:pt x="300" y="3097"/>
                    </a:cubicBezTo>
                    <a:cubicBezTo>
                      <a:pt x="556" y="2153"/>
                      <a:pt x="1028" y="1164"/>
                      <a:pt x="1640" y="244"/>
                    </a:cubicBezTo>
                    <a:cubicBezTo>
                      <a:pt x="1550" y="170"/>
                      <a:pt x="1461" y="91"/>
                      <a:pt x="13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"/>
              <p:cNvSpPr/>
              <p:nvPr/>
            </p:nvSpPr>
            <p:spPr>
              <a:xfrm>
                <a:off x="688902" y="3809807"/>
                <a:ext cx="288524" cy="225499"/>
              </a:xfrm>
              <a:custGeom>
                <a:avLst/>
                <a:gdLst/>
                <a:ahLst/>
                <a:cxnLst/>
                <a:rect l="l" t="t" r="r" b="b"/>
                <a:pathLst>
                  <a:path w="9252" h="7231" extrusionOk="0">
                    <a:moveTo>
                      <a:pt x="128" y="1"/>
                    </a:moveTo>
                    <a:lnTo>
                      <a:pt x="0" y="344"/>
                    </a:lnTo>
                    <a:lnTo>
                      <a:pt x="77" y="410"/>
                    </a:lnTo>
                    <a:cubicBezTo>
                      <a:pt x="113" y="442"/>
                      <a:pt x="3679" y="3570"/>
                      <a:pt x="8913" y="7134"/>
                    </a:cubicBezTo>
                    <a:lnTo>
                      <a:pt x="9056" y="7231"/>
                    </a:lnTo>
                    <a:lnTo>
                      <a:pt x="9252" y="6943"/>
                    </a:lnTo>
                    <a:lnTo>
                      <a:pt x="9108" y="6847"/>
                    </a:lnTo>
                    <a:cubicBezTo>
                      <a:pt x="3892" y="3296"/>
                      <a:pt x="343" y="180"/>
                      <a:pt x="307" y="150"/>
                    </a:cubicBezTo>
                    <a:lnTo>
                      <a:pt x="1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"/>
              <p:cNvSpPr/>
              <p:nvPr/>
            </p:nvSpPr>
            <p:spPr>
              <a:xfrm>
                <a:off x="1774087" y="4184331"/>
                <a:ext cx="259147" cy="334865"/>
              </a:xfrm>
              <a:custGeom>
                <a:avLst/>
                <a:gdLst/>
                <a:ahLst/>
                <a:cxnLst/>
                <a:rect l="l" t="t" r="r" b="b"/>
                <a:pathLst>
                  <a:path w="8310" h="10738" extrusionOk="0">
                    <a:moveTo>
                      <a:pt x="197" y="1"/>
                    </a:moveTo>
                    <a:lnTo>
                      <a:pt x="0" y="287"/>
                    </a:lnTo>
                    <a:lnTo>
                      <a:pt x="142" y="386"/>
                    </a:lnTo>
                    <a:cubicBezTo>
                      <a:pt x="209" y="432"/>
                      <a:pt x="6793" y="5060"/>
                      <a:pt x="7983" y="10683"/>
                    </a:cubicBezTo>
                    <a:lnTo>
                      <a:pt x="7994" y="10737"/>
                    </a:lnTo>
                    <a:lnTo>
                      <a:pt x="8310" y="10550"/>
                    </a:lnTo>
                    <a:cubicBezTo>
                      <a:pt x="7089" y="4793"/>
                      <a:pt x="408" y="146"/>
                      <a:pt x="339" y="100"/>
                    </a:cubicBez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"/>
              <p:cNvSpPr/>
              <p:nvPr/>
            </p:nvSpPr>
            <p:spPr>
              <a:xfrm>
                <a:off x="1223215" y="4331615"/>
                <a:ext cx="302432" cy="170239"/>
              </a:xfrm>
              <a:custGeom>
                <a:avLst/>
                <a:gdLst/>
                <a:ahLst/>
                <a:cxnLst/>
                <a:rect l="l" t="t" r="r" b="b"/>
                <a:pathLst>
                  <a:path w="9698" h="5459" extrusionOk="0">
                    <a:moveTo>
                      <a:pt x="458" y="1"/>
                    </a:moveTo>
                    <a:cubicBezTo>
                      <a:pt x="419" y="65"/>
                      <a:pt x="383" y="130"/>
                      <a:pt x="347" y="199"/>
                    </a:cubicBezTo>
                    <a:cubicBezTo>
                      <a:pt x="146" y="584"/>
                      <a:pt x="1" y="1023"/>
                      <a:pt x="36" y="1451"/>
                    </a:cubicBezTo>
                    <a:cubicBezTo>
                      <a:pt x="36" y="1451"/>
                      <a:pt x="95" y="1989"/>
                      <a:pt x="419" y="2141"/>
                    </a:cubicBezTo>
                    <a:cubicBezTo>
                      <a:pt x="1608" y="2702"/>
                      <a:pt x="2798" y="3263"/>
                      <a:pt x="3987" y="3825"/>
                    </a:cubicBezTo>
                    <a:cubicBezTo>
                      <a:pt x="4282" y="3963"/>
                      <a:pt x="4562" y="4102"/>
                      <a:pt x="4861" y="4246"/>
                    </a:cubicBezTo>
                    <a:cubicBezTo>
                      <a:pt x="5159" y="4390"/>
                      <a:pt x="5433" y="4522"/>
                      <a:pt x="5740" y="4664"/>
                    </a:cubicBezTo>
                    <a:cubicBezTo>
                      <a:pt x="5892" y="4736"/>
                      <a:pt x="6039" y="4801"/>
                      <a:pt x="6194" y="4869"/>
                    </a:cubicBezTo>
                    <a:cubicBezTo>
                      <a:pt x="6349" y="4936"/>
                      <a:pt x="6496" y="4996"/>
                      <a:pt x="6658" y="5060"/>
                    </a:cubicBezTo>
                    <a:cubicBezTo>
                      <a:pt x="6818" y="5123"/>
                      <a:pt x="6969" y="5176"/>
                      <a:pt x="7136" y="5231"/>
                    </a:cubicBezTo>
                    <a:cubicBezTo>
                      <a:pt x="7302" y="5284"/>
                      <a:pt x="7456" y="5327"/>
                      <a:pt x="7632" y="5367"/>
                    </a:cubicBezTo>
                    <a:cubicBezTo>
                      <a:pt x="7721" y="5386"/>
                      <a:pt x="7804" y="5403"/>
                      <a:pt x="7895" y="5418"/>
                    </a:cubicBezTo>
                    <a:cubicBezTo>
                      <a:pt x="7984" y="5432"/>
                      <a:pt x="8070" y="5442"/>
                      <a:pt x="8162" y="5449"/>
                    </a:cubicBezTo>
                    <a:cubicBezTo>
                      <a:pt x="8236" y="5455"/>
                      <a:pt x="8305" y="5459"/>
                      <a:pt x="8376" y="5459"/>
                    </a:cubicBezTo>
                    <a:cubicBezTo>
                      <a:pt x="8396" y="5459"/>
                      <a:pt x="8415" y="5459"/>
                      <a:pt x="8435" y="5458"/>
                    </a:cubicBezTo>
                    <a:cubicBezTo>
                      <a:pt x="8529" y="5457"/>
                      <a:pt x="8616" y="5451"/>
                      <a:pt x="8710" y="5439"/>
                    </a:cubicBezTo>
                    <a:cubicBezTo>
                      <a:pt x="8803" y="5426"/>
                      <a:pt x="8891" y="5408"/>
                      <a:pt x="8983" y="5382"/>
                    </a:cubicBezTo>
                    <a:cubicBezTo>
                      <a:pt x="9077" y="5354"/>
                      <a:pt x="9157" y="5324"/>
                      <a:pt x="9243" y="5281"/>
                    </a:cubicBezTo>
                    <a:cubicBezTo>
                      <a:pt x="9289" y="5260"/>
                      <a:pt x="9327" y="5238"/>
                      <a:pt x="9368" y="5211"/>
                    </a:cubicBezTo>
                    <a:cubicBezTo>
                      <a:pt x="9410" y="5183"/>
                      <a:pt x="9446" y="5159"/>
                      <a:pt x="9483" y="5127"/>
                    </a:cubicBezTo>
                    <a:cubicBezTo>
                      <a:pt x="9522" y="5097"/>
                      <a:pt x="9554" y="5068"/>
                      <a:pt x="9587" y="5032"/>
                    </a:cubicBezTo>
                    <a:cubicBezTo>
                      <a:pt x="9621" y="4996"/>
                      <a:pt x="9647" y="4966"/>
                      <a:pt x="9676" y="4925"/>
                    </a:cubicBezTo>
                    <a:cubicBezTo>
                      <a:pt x="9679" y="4922"/>
                      <a:pt x="9683" y="4916"/>
                      <a:pt x="9685" y="4912"/>
                    </a:cubicBezTo>
                    <a:cubicBezTo>
                      <a:pt x="9686" y="4912"/>
                      <a:pt x="9686" y="4910"/>
                      <a:pt x="9686" y="4910"/>
                    </a:cubicBezTo>
                    <a:cubicBezTo>
                      <a:pt x="9688" y="4909"/>
                      <a:pt x="9688" y="4907"/>
                      <a:pt x="9690" y="4903"/>
                    </a:cubicBezTo>
                    <a:cubicBezTo>
                      <a:pt x="9695" y="4893"/>
                      <a:pt x="9698" y="4880"/>
                      <a:pt x="9698" y="4867"/>
                    </a:cubicBezTo>
                    <a:cubicBezTo>
                      <a:pt x="9698" y="4854"/>
                      <a:pt x="9695" y="4838"/>
                      <a:pt x="9689" y="4821"/>
                    </a:cubicBezTo>
                    <a:cubicBezTo>
                      <a:pt x="9686" y="4810"/>
                      <a:pt x="9682" y="4797"/>
                      <a:pt x="9679" y="4785"/>
                    </a:cubicBezTo>
                    <a:cubicBezTo>
                      <a:pt x="9677" y="4782"/>
                      <a:pt x="9677" y="4779"/>
                      <a:pt x="9675" y="4775"/>
                    </a:cubicBezTo>
                    <a:cubicBezTo>
                      <a:pt x="9667" y="4771"/>
                      <a:pt x="9663" y="4765"/>
                      <a:pt x="9657" y="4759"/>
                    </a:cubicBezTo>
                    <a:cubicBezTo>
                      <a:pt x="9636" y="4739"/>
                      <a:pt x="9608" y="4718"/>
                      <a:pt x="9585" y="4696"/>
                    </a:cubicBezTo>
                    <a:cubicBezTo>
                      <a:pt x="9550" y="4666"/>
                      <a:pt x="9508" y="4630"/>
                      <a:pt x="9470" y="4598"/>
                    </a:cubicBezTo>
                    <a:cubicBezTo>
                      <a:pt x="9433" y="4567"/>
                      <a:pt x="9390" y="4529"/>
                      <a:pt x="9350" y="4498"/>
                    </a:cubicBezTo>
                    <a:cubicBezTo>
                      <a:pt x="9311" y="4465"/>
                      <a:pt x="9266" y="4427"/>
                      <a:pt x="9225" y="4394"/>
                    </a:cubicBezTo>
                    <a:cubicBezTo>
                      <a:pt x="9184" y="4362"/>
                      <a:pt x="9138" y="4325"/>
                      <a:pt x="9095" y="4292"/>
                    </a:cubicBezTo>
                    <a:cubicBezTo>
                      <a:pt x="9054" y="4258"/>
                      <a:pt x="9005" y="4222"/>
                      <a:pt x="8962" y="4190"/>
                    </a:cubicBezTo>
                    <a:cubicBezTo>
                      <a:pt x="8918" y="4157"/>
                      <a:pt x="8872" y="4124"/>
                      <a:pt x="8828" y="4091"/>
                    </a:cubicBezTo>
                    <a:cubicBezTo>
                      <a:pt x="8782" y="4059"/>
                      <a:pt x="8736" y="4025"/>
                      <a:pt x="8691" y="3994"/>
                    </a:cubicBezTo>
                    <a:cubicBezTo>
                      <a:pt x="8622" y="3947"/>
                      <a:pt x="8550" y="3901"/>
                      <a:pt x="8484" y="3855"/>
                    </a:cubicBezTo>
                    <a:cubicBezTo>
                      <a:pt x="8417" y="3810"/>
                      <a:pt x="8345" y="3766"/>
                      <a:pt x="8279" y="3724"/>
                    </a:cubicBezTo>
                    <a:cubicBezTo>
                      <a:pt x="8178" y="3661"/>
                      <a:pt x="8073" y="3599"/>
                      <a:pt x="7974" y="3542"/>
                    </a:cubicBezTo>
                    <a:cubicBezTo>
                      <a:pt x="7873" y="3484"/>
                      <a:pt x="7770" y="3427"/>
                      <a:pt x="7672" y="3372"/>
                    </a:cubicBezTo>
                    <a:cubicBezTo>
                      <a:pt x="7524" y="3291"/>
                      <a:pt x="7374" y="3212"/>
                      <a:pt x="7229" y="3139"/>
                    </a:cubicBezTo>
                    <a:cubicBezTo>
                      <a:pt x="7012" y="3027"/>
                      <a:pt x="6794" y="2920"/>
                      <a:pt x="6581" y="2820"/>
                    </a:cubicBezTo>
                    <a:cubicBezTo>
                      <a:pt x="6367" y="2718"/>
                      <a:pt x="6151" y="2619"/>
                      <a:pt x="5941" y="2524"/>
                    </a:cubicBezTo>
                    <a:cubicBezTo>
                      <a:pt x="5728" y="2429"/>
                      <a:pt x="5515" y="2331"/>
                      <a:pt x="5307" y="2238"/>
                    </a:cubicBezTo>
                    <a:cubicBezTo>
                      <a:pt x="5097" y="2144"/>
                      <a:pt x="4883" y="2048"/>
                      <a:pt x="4674" y="1954"/>
                    </a:cubicBezTo>
                    <a:cubicBezTo>
                      <a:pt x="4463" y="1860"/>
                      <a:pt x="4250" y="1762"/>
                      <a:pt x="4039" y="1665"/>
                    </a:cubicBezTo>
                    <a:cubicBezTo>
                      <a:pt x="3910" y="1605"/>
                      <a:pt x="3777" y="1543"/>
                      <a:pt x="3648" y="1483"/>
                    </a:cubicBezTo>
                    <a:cubicBezTo>
                      <a:pt x="3333" y="1338"/>
                      <a:pt x="3005" y="1184"/>
                      <a:pt x="2690" y="1037"/>
                    </a:cubicBezTo>
                    <a:cubicBezTo>
                      <a:pt x="2376" y="892"/>
                      <a:pt x="2046" y="738"/>
                      <a:pt x="1733" y="591"/>
                    </a:cubicBezTo>
                    <a:cubicBezTo>
                      <a:pt x="1523" y="494"/>
                      <a:pt x="1306" y="393"/>
                      <a:pt x="1096" y="295"/>
                    </a:cubicBezTo>
                    <a:cubicBezTo>
                      <a:pt x="886" y="199"/>
                      <a:pt x="669" y="98"/>
                      <a:pt x="4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"/>
              <p:cNvSpPr/>
              <p:nvPr/>
            </p:nvSpPr>
            <p:spPr>
              <a:xfrm>
                <a:off x="780615" y="3816886"/>
                <a:ext cx="1559" cy="3586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5" extrusionOk="0">
                    <a:moveTo>
                      <a:pt x="1" y="1"/>
                    </a:moveTo>
                    <a:cubicBezTo>
                      <a:pt x="15" y="38"/>
                      <a:pt x="25" y="76"/>
                      <a:pt x="35" y="114"/>
                    </a:cubicBezTo>
                    <a:cubicBezTo>
                      <a:pt x="40" y="87"/>
                      <a:pt x="43" y="54"/>
                      <a:pt x="50" y="28"/>
                    </a:cubicBezTo>
                    <a:cubicBezTo>
                      <a:pt x="33" y="18"/>
                      <a:pt x="20" y="11"/>
                      <a:pt x="1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908" name="Google Shape;908;p3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9" name="Google Shape;909;p3"/>
          <p:cNvSpPr txBox="1">
            <a:spLocks noGrp="1"/>
          </p:cNvSpPr>
          <p:nvPr>
            <p:ph type="title" hasCustomPrompt="1"/>
          </p:nvPr>
        </p:nvSpPr>
        <p:spPr>
          <a:xfrm>
            <a:off x="7505525" y="1140125"/>
            <a:ext cx="918600" cy="1334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0" name="Google Shape;910;p3"/>
          <p:cNvSpPr txBox="1">
            <a:spLocks noGrp="1"/>
          </p:cNvSpPr>
          <p:nvPr>
            <p:ph type="subTitle" idx="1"/>
          </p:nvPr>
        </p:nvSpPr>
        <p:spPr>
          <a:xfrm rot="249">
            <a:off x="4277089" y="3545121"/>
            <a:ext cx="4146900" cy="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1" name="Google Shape;911;p3"/>
          <p:cNvSpPr txBox="1">
            <a:spLocks noGrp="1"/>
          </p:cNvSpPr>
          <p:nvPr>
            <p:ph type="title" idx="2"/>
          </p:nvPr>
        </p:nvSpPr>
        <p:spPr>
          <a:xfrm>
            <a:off x="4277089" y="2573675"/>
            <a:ext cx="4146900" cy="9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5"/>
          <p:cNvSpPr/>
          <p:nvPr/>
        </p:nvSpPr>
        <p:spPr>
          <a:xfrm rot="10800000" flipH="1"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1" name="Google Shape;1231;p5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81925" y="8422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2" name="Google Shape;1232;p5"/>
          <p:cNvGrpSpPr/>
          <p:nvPr/>
        </p:nvGrpSpPr>
        <p:grpSpPr>
          <a:xfrm>
            <a:off x="1664425" y="1495298"/>
            <a:ext cx="6035763" cy="4396906"/>
            <a:chOff x="1664425" y="1495298"/>
            <a:chExt cx="6035763" cy="4396906"/>
          </a:xfrm>
        </p:grpSpPr>
        <p:grpSp>
          <p:nvGrpSpPr>
            <p:cNvPr id="1233" name="Google Shape;1233;p5"/>
            <p:cNvGrpSpPr/>
            <p:nvPr/>
          </p:nvGrpSpPr>
          <p:grpSpPr>
            <a:xfrm flipH="1">
              <a:off x="5649426" y="3280591"/>
              <a:ext cx="2050762" cy="2611613"/>
              <a:chOff x="4718921" y="1155175"/>
              <a:chExt cx="1567741" cy="1996493"/>
            </a:xfrm>
          </p:grpSpPr>
          <p:sp>
            <p:nvSpPr>
              <p:cNvPr id="1234" name="Google Shape;1234;p5"/>
              <p:cNvSpPr/>
              <p:nvPr/>
            </p:nvSpPr>
            <p:spPr>
              <a:xfrm>
                <a:off x="5020412" y="2236649"/>
                <a:ext cx="420935" cy="274272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8795" extrusionOk="0">
                    <a:moveTo>
                      <a:pt x="12540" y="1"/>
                    </a:moveTo>
                    <a:cubicBezTo>
                      <a:pt x="12482" y="1"/>
                      <a:pt x="12426" y="13"/>
                      <a:pt x="12377" y="42"/>
                    </a:cubicBezTo>
                    <a:cubicBezTo>
                      <a:pt x="8251" y="2423"/>
                      <a:pt x="4126" y="4806"/>
                      <a:pt x="0" y="7187"/>
                    </a:cubicBezTo>
                    <a:lnTo>
                      <a:pt x="6" y="7194"/>
                    </a:lnTo>
                    <a:cubicBezTo>
                      <a:pt x="35" y="7177"/>
                      <a:pt x="64" y="7163"/>
                      <a:pt x="95" y="7156"/>
                    </a:cubicBezTo>
                    <a:cubicBezTo>
                      <a:pt x="121" y="7149"/>
                      <a:pt x="147" y="7146"/>
                      <a:pt x="174" y="7146"/>
                    </a:cubicBezTo>
                    <a:cubicBezTo>
                      <a:pt x="243" y="7146"/>
                      <a:pt x="315" y="7166"/>
                      <a:pt x="380" y="7193"/>
                    </a:cubicBezTo>
                    <a:cubicBezTo>
                      <a:pt x="502" y="7245"/>
                      <a:pt x="604" y="7324"/>
                      <a:pt x="693" y="7416"/>
                    </a:cubicBezTo>
                    <a:cubicBezTo>
                      <a:pt x="807" y="7531"/>
                      <a:pt x="902" y="7667"/>
                      <a:pt x="977" y="7811"/>
                    </a:cubicBezTo>
                    <a:cubicBezTo>
                      <a:pt x="1047" y="7955"/>
                      <a:pt x="1094" y="8109"/>
                      <a:pt x="1115" y="8273"/>
                    </a:cubicBezTo>
                    <a:cubicBezTo>
                      <a:pt x="1117" y="8306"/>
                      <a:pt x="1120" y="8337"/>
                      <a:pt x="1122" y="8372"/>
                    </a:cubicBezTo>
                    <a:cubicBezTo>
                      <a:pt x="1125" y="8468"/>
                      <a:pt x="1112" y="8567"/>
                      <a:pt x="1063" y="8652"/>
                    </a:cubicBezTo>
                    <a:cubicBezTo>
                      <a:pt x="1030" y="8708"/>
                      <a:pt x="984" y="8756"/>
                      <a:pt x="928" y="8790"/>
                    </a:cubicBezTo>
                    <a:lnTo>
                      <a:pt x="929" y="8794"/>
                    </a:lnTo>
                    <a:cubicBezTo>
                      <a:pt x="5054" y="6411"/>
                      <a:pt x="9178" y="4030"/>
                      <a:pt x="13304" y="1649"/>
                    </a:cubicBezTo>
                    <a:cubicBezTo>
                      <a:pt x="13304" y="1649"/>
                      <a:pt x="13497" y="1478"/>
                      <a:pt x="13497" y="1224"/>
                    </a:cubicBezTo>
                    <a:cubicBezTo>
                      <a:pt x="13497" y="971"/>
                      <a:pt x="13391" y="721"/>
                      <a:pt x="13253" y="502"/>
                    </a:cubicBezTo>
                    <a:cubicBezTo>
                      <a:pt x="13142" y="328"/>
                      <a:pt x="13016" y="176"/>
                      <a:pt x="12824" y="79"/>
                    </a:cubicBezTo>
                    <a:cubicBezTo>
                      <a:pt x="12736" y="34"/>
                      <a:pt x="12635" y="1"/>
                      <a:pt x="125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5"/>
              <p:cNvSpPr/>
              <p:nvPr/>
            </p:nvSpPr>
            <p:spPr>
              <a:xfrm>
                <a:off x="5097531" y="2604500"/>
                <a:ext cx="318056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10199" h="3854" extrusionOk="0">
                    <a:moveTo>
                      <a:pt x="99" y="0"/>
                    </a:moveTo>
                    <a:lnTo>
                      <a:pt x="0" y="279"/>
                    </a:lnTo>
                    <a:lnTo>
                      <a:pt x="10100" y="3853"/>
                    </a:lnTo>
                    <a:lnTo>
                      <a:pt x="10199" y="3573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5"/>
              <p:cNvSpPr/>
              <p:nvPr/>
            </p:nvSpPr>
            <p:spPr>
              <a:xfrm>
                <a:off x="5396994" y="2670548"/>
                <a:ext cx="54012" cy="69293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2222" extrusionOk="0">
                    <a:moveTo>
                      <a:pt x="486" y="1"/>
                    </a:moveTo>
                    <a:cubicBezTo>
                      <a:pt x="450" y="1"/>
                      <a:pt x="415" y="5"/>
                      <a:pt x="382" y="14"/>
                    </a:cubicBezTo>
                    <a:cubicBezTo>
                      <a:pt x="340" y="24"/>
                      <a:pt x="303" y="42"/>
                      <a:pt x="265" y="65"/>
                    </a:cubicBezTo>
                    <a:cubicBezTo>
                      <a:pt x="193" y="109"/>
                      <a:pt x="130" y="174"/>
                      <a:pt x="88" y="247"/>
                    </a:cubicBezTo>
                    <a:cubicBezTo>
                      <a:pt x="5" y="395"/>
                      <a:pt x="1" y="575"/>
                      <a:pt x="21" y="746"/>
                    </a:cubicBezTo>
                    <a:cubicBezTo>
                      <a:pt x="48" y="962"/>
                      <a:pt x="109" y="1163"/>
                      <a:pt x="203" y="1351"/>
                    </a:cubicBezTo>
                    <a:cubicBezTo>
                      <a:pt x="297" y="1540"/>
                      <a:pt x="423" y="1718"/>
                      <a:pt x="573" y="1869"/>
                    </a:cubicBezTo>
                    <a:cubicBezTo>
                      <a:pt x="691" y="1990"/>
                      <a:pt x="824" y="2092"/>
                      <a:pt x="984" y="2159"/>
                    </a:cubicBezTo>
                    <a:cubicBezTo>
                      <a:pt x="1069" y="2195"/>
                      <a:pt x="1163" y="2222"/>
                      <a:pt x="1254" y="2222"/>
                    </a:cubicBezTo>
                    <a:cubicBezTo>
                      <a:pt x="1289" y="2222"/>
                      <a:pt x="1324" y="2217"/>
                      <a:pt x="1358" y="2208"/>
                    </a:cubicBezTo>
                    <a:cubicBezTo>
                      <a:pt x="1397" y="2198"/>
                      <a:pt x="1437" y="2181"/>
                      <a:pt x="1474" y="2158"/>
                    </a:cubicBezTo>
                    <a:cubicBezTo>
                      <a:pt x="1546" y="2113"/>
                      <a:pt x="1609" y="2049"/>
                      <a:pt x="1651" y="1975"/>
                    </a:cubicBezTo>
                    <a:cubicBezTo>
                      <a:pt x="1713" y="1865"/>
                      <a:pt x="1732" y="1735"/>
                      <a:pt x="1727" y="1606"/>
                    </a:cubicBezTo>
                    <a:cubicBezTo>
                      <a:pt x="1727" y="1563"/>
                      <a:pt x="1724" y="1520"/>
                      <a:pt x="1719" y="1476"/>
                    </a:cubicBezTo>
                    <a:cubicBezTo>
                      <a:pt x="1694" y="1261"/>
                      <a:pt x="1631" y="1062"/>
                      <a:pt x="1538" y="871"/>
                    </a:cubicBezTo>
                    <a:cubicBezTo>
                      <a:pt x="1441" y="683"/>
                      <a:pt x="1316" y="505"/>
                      <a:pt x="1167" y="354"/>
                    </a:cubicBezTo>
                    <a:cubicBezTo>
                      <a:pt x="1049" y="233"/>
                      <a:pt x="915" y="131"/>
                      <a:pt x="755" y="63"/>
                    </a:cubicBezTo>
                    <a:cubicBezTo>
                      <a:pt x="671" y="28"/>
                      <a:pt x="577" y="1"/>
                      <a:pt x="4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5"/>
              <p:cNvSpPr/>
              <p:nvPr/>
            </p:nvSpPr>
            <p:spPr>
              <a:xfrm>
                <a:off x="5405165" y="2658885"/>
                <a:ext cx="66455" cy="79148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538" extrusionOk="0">
                    <a:moveTo>
                      <a:pt x="876" y="0"/>
                    </a:moveTo>
                    <a:cubicBezTo>
                      <a:pt x="800" y="0"/>
                      <a:pt x="728" y="16"/>
                      <a:pt x="665" y="52"/>
                    </a:cubicBezTo>
                    <a:lnTo>
                      <a:pt x="0" y="434"/>
                    </a:lnTo>
                    <a:lnTo>
                      <a:pt x="5" y="440"/>
                    </a:lnTo>
                    <a:cubicBezTo>
                      <a:pt x="42" y="417"/>
                      <a:pt x="82" y="401"/>
                      <a:pt x="121" y="390"/>
                    </a:cubicBezTo>
                    <a:cubicBezTo>
                      <a:pt x="156" y="381"/>
                      <a:pt x="191" y="377"/>
                      <a:pt x="227" y="377"/>
                    </a:cubicBezTo>
                    <a:cubicBezTo>
                      <a:pt x="318" y="377"/>
                      <a:pt x="410" y="403"/>
                      <a:pt x="495" y="439"/>
                    </a:cubicBezTo>
                    <a:cubicBezTo>
                      <a:pt x="655" y="505"/>
                      <a:pt x="788" y="610"/>
                      <a:pt x="906" y="729"/>
                    </a:cubicBezTo>
                    <a:cubicBezTo>
                      <a:pt x="1056" y="880"/>
                      <a:pt x="1182" y="1058"/>
                      <a:pt x="1277" y="1247"/>
                    </a:cubicBezTo>
                    <a:cubicBezTo>
                      <a:pt x="1370" y="1438"/>
                      <a:pt x="1434" y="1638"/>
                      <a:pt x="1458" y="1853"/>
                    </a:cubicBezTo>
                    <a:cubicBezTo>
                      <a:pt x="1464" y="1896"/>
                      <a:pt x="1467" y="1940"/>
                      <a:pt x="1467" y="1983"/>
                    </a:cubicBezTo>
                    <a:cubicBezTo>
                      <a:pt x="1471" y="2112"/>
                      <a:pt x="1452" y="2239"/>
                      <a:pt x="1391" y="2351"/>
                    </a:cubicBezTo>
                    <a:cubicBezTo>
                      <a:pt x="1349" y="2424"/>
                      <a:pt x="1289" y="2489"/>
                      <a:pt x="1214" y="2533"/>
                    </a:cubicBezTo>
                    <a:lnTo>
                      <a:pt x="1217" y="2538"/>
                    </a:lnTo>
                    <a:cubicBezTo>
                      <a:pt x="1438" y="2410"/>
                      <a:pt x="1659" y="2282"/>
                      <a:pt x="1881" y="2155"/>
                    </a:cubicBezTo>
                    <a:cubicBezTo>
                      <a:pt x="1925" y="2128"/>
                      <a:pt x="1966" y="2092"/>
                      <a:pt x="1997" y="2049"/>
                    </a:cubicBezTo>
                    <a:cubicBezTo>
                      <a:pt x="2063" y="1961"/>
                      <a:pt x="2105" y="1863"/>
                      <a:pt x="2119" y="1757"/>
                    </a:cubicBezTo>
                    <a:cubicBezTo>
                      <a:pt x="2127" y="1704"/>
                      <a:pt x="2131" y="1652"/>
                      <a:pt x="2131" y="1597"/>
                    </a:cubicBezTo>
                    <a:cubicBezTo>
                      <a:pt x="2131" y="1267"/>
                      <a:pt x="1990" y="937"/>
                      <a:pt x="1810" y="653"/>
                    </a:cubicBezTo>
                    <a:cubicBezTo>
                      <a:pt x="1668" y="426"/>
                      <a:pt x="1500" y="224"/>
                      <a:pt x="1250" y="99"/>
                    </a:cubicBezTo>
                    <a:cubicBezTo>
                      <a:pt x="1134" y="42"/>
                      <a:pt x="1001" y="0"/>
                      <a:pt x="876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5"/>
              <p:cNvSpPr/>
              <p:nvPr/>
            </p:nvSpPr>
            <p:spPr>
              <a:xfrm>
                <a:off x="4970111" y="2343019"/>
                <a:ext cx="188451" cy="261705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8392" extrusionOk="0">
                    <a:moveTo>
                      <a:pt x="1393" y="1"/>
                    </a:moveTo>
                    <a:cubicBezTo>
                      <a:pt x="1111" y="1"/>
                      <a:pt x="840" y="59"/>
                      <a:pt x="601" y="196"/>
                    </a:cubicBezTo>
                    <a:cubicBezTo>
                      <a:pt x="399" y="313"/>
                      <a:pt x="202" y="448"/>
                      <a:pt x="0" y="566"/>
                    </a:cubicBezTo>
                    <a:cubicBezTo>
                      <a:pt x="120" y="498"/>
                      <a:pt x="249" y="444"/>
                      <a:pt x="381" y="411"/>
                    </a:cubicBezTo>
                    <a:cubicBezTo>
                      <a:pt x="509" y="377"/>
                      <a:pt x="640" y="362"/>
                      <a:pt x="772" y="362"/>
                    </a:cubicBezTo>
                    <a:cubicBezTo>
                      <a:pt x="1107" y="362"/>
                      <a:pt x="1450" y="458"/>
                      <a:pt x="1766" y="592"/>
                    </a:cubicBezTo>
                    <a:cubicBezTo>
                      <a:pt x="2359" y="843"/>
                      <a:pt x="2855" y="1229"/>
                      <a:pt x="3295" y="1676"/>
                    </a:cubicBezTo>
                    <a:cubicBezTo>
                      <a:pt x="3849" y="2236"/>
                      <a:pt x="4316" y="2893"/>
                      <a:pt x="4667" y="3596"/>
                    </a:cubicBezTo>
                    <a:cubicBezTo>
                      <a:pt x="5018" y="4299"/>
                      <a:pt x="5249" y="5046"/>
                      <a:pt x="5343" y="5842"/>
                    </a:cubicBezTo>
                    <a:cubicBezTo>
                      <a:pt x="5360" y="6003"/>
                      <a:pt x="5374" y="6164"/>
                      <a:pt x="5379" y="6327"/>
                    </a:cubicBezTo>
                    <a:cubicBezTo>
                      <a:pt x="5392" y="6807"/>
                      <a:pt x="5324" y="7283"/>
                      <a:pt x="5090" y="7694"/>
                    </a:cubicBezTo>
                    <a:cubicBezTo>
                      <a:pt x="4933" y="7965"/>
                      <a:pt x="4703" y="8208"/>
                      <a:pt x="4433" y="8374"/>
                    </a:cubicBezTo>
                    <a:lnTo>
                      <a:pt x="4444" y="8391"/>
                    </a:lnTo>
                    <a:cubicBezTo>
                      <a:pt x="4666" y="8266"/>
                      <a:pt x="4888" y="8137"/>
                      <a:pt x="5108" y="8009"/>
                    </a:cubicBezTo>
                    <a:cubicBezTo>
                      <a:pt x="5277" y="7911"/>
                      <a:pt x="5422" y="7781"/>
                      <a:pt x="5547" y="7616"/>
                    </a:cubicBezTo>
                    <a:cubicBezTo>
                      <a:pt x="5796" y="7290"/>
                      <a:pt x="5948" y="6927"/>
                      <a:pt x="6003" y="6535"/>
                    </a:cubicBezTo>
                    <a:cubicBezTo>
                      <a:pt x="6030" y="6335"/>
                      <a:pt x="6043" y="6137"/>
                      <a:pt x="6043" y="5941"/>
                    </a:cubicBezTo>
                    <a:cubicBezTo>
                      <a:pt x="6043" y="4711"/>
                      <a:pt x="5522" y="3490"/>
                      <a:pt x="4855" y="2428"/>
                    </a:cubicBezTo>
                    <a:cubicBezTo>
                      <a:pt x="4325" y="1584"/>
                      <a:pt x="3702" y="838"/>
                      <a:pt x="2774" y="372"/>
                    </a:cubicBezTo>
                    <a:cubicBezTo>
                      <a:pt x="2347" y="157"/>
                      <a:pt x="1855" y="1"/>
                      <a:pt x="13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5"/>
              <p:cNvSpPr/>
              <p:nvPr/>
            </p:nvSpPr>
            <p:spPr>
              <a:xfrm>
                <a:off x="5037532" y="1155175"/>
                <a:ext cx="214210" cy="112609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3611" extrusionOk="0">
                    <a:moveTo>
                      <a:pt x="3435" y="0"/>
                    </a:moveTo>
                    <a:cubicBezTo>
                      <a:pt x="2634" y="0"/>
                      <a:pt x="1834" y="176"/>
                      <a:pt x="1223" y="529"/>
                    </a:cubicBezTo>
                    <a:cubicBezTo>
                      <a:pt x="1" y="1235"/>
                      <a:pt x="1" y="2379"/>
                      <a:pt x="1223" y="3082"/>
                    </a:cubicBezTo>
                    <a:cubicBezTo>
                      <a:pt x="1834" y="3434"/>
                      <a:pt x="2634" y="3610"/>
                      <a:pt x="3434" y="3610"/>
                    </a:cubicBezTo>
                    <a:cubicBezTo>
                      <a:pt x="4235" y="3610"/>
                      <a:pt x="5035" y="3434"/>
                      <a:pt x="5646" y="3082"/>
                    </a:cubicBezTo>
                    <a:cubicBezTo>
                      <a:pt x="6868" y="2376"/>
                      <a:pt x="6868" y="1233"/>
                      <a:pt x="5646" y="529"/>
                    </a:cubicBezTo>
                    <a:cubicBezTo>
                      <a:pt x="5036" y="176"/>
                      <a:pt x="4236" y="0"/>
                      <a:pt x="34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5"/>
              <p:cNvSpPr/>
              <p:nvPr/>
            </p:nvSpPr>
            <p:spPr>
              <a:xfrm>
                <a:off x="4978968" y="2342395"/>
                <a:ext cx="460883" cy="327817"/>
              </a:xfrm>
              <a:custGeom>
                <a:avLst/>
                <a:gdLst/>
                <a:ahLst/>
                <a:cxnLst/>
                <a:rect l="l" t="t" r="r" b="b"/>
                <a:pathLst>
                  <a:path w="14779" h="10512" extrusionOk="0">
                    <a:moveTo>
                      <a:pt x="920" y="1"/>
                    </a:moveTo>
                    <a:cubicBezTo>
                      <a:pt x="818" y="1"/>
                      <a:pt x="719" y="8"/>
                      <a:pt x="623" y="22"/>
                    </a:cubicBezTo>
                    <a:cubicBezTo>
                      <a:pt x="401" y="57"/>
                      <a:pt x="186" y="132"/>
                      <a:pt x="1" y="242"/>
                    </a:cubicBezTo>
                    <a:lnTo>
                      <a:pt x="152" y="497"/>
                    </a:lnTo>
                    <a:cubicBezTo>
                      <a:pt x="303" y="408"/>
                      <a:pt x="481" y="344"/>
                      <a:pt x="667" y="316"/>
                    </a:cubicBezTo>
                    <a:cubicBezTo>
                      <a:pt x="748" y="303"/>
                      <a:pt x="832" y="296"/>
                      <a:pt x="919" y="296"/>
                    </a:cubicBezTo>
                    <a:cubicBezTo>
                      <a:pt x="1018" y="296"/>
                      <a:pt x="1119" y="305"/>
                      <a:pt x="1223" y="321"/>
                    </a:cubicBezTo>
                    <a:cubicBezTo>
                      <a:pt x="1401" y="347"/>
                      <a:pt x="1587" y="398"/>
                      <a:pt x="1775" y="472"/>
                    </a:cubicBezTo>
                    <a:cubicBezTo>
                      <a:pt x="2001" y="560"/>
                      <a:pt x="2234" y="681"/>
                      <a:pt x="2464" y="829"/>
                    </a:cubicBezTo>
                    <a:cubicBezTo>
                      <a:pt x="2784" y="1037"/>
                      <a:pt x="3086" y="1292"/>
                      <a:pt x="3378" y="1538"/>
                    </a:cubicBezTo>
                    <a:lnTo>
                      <a:pt x="3561" y="1691"/>
                    </a:lnTo>
                    <a:cubicBezTo>
                      <a:pt x="3962" y="2025"/>
                      <a:pt x="4377" y="2348"/>
                      <a:pt x="4778" y="2660"/>
                    </a:cubicBezTo>
                    <a:lnTo>
                      <a:pt x="5145" y="2948"/>
                    </a:lnTo>
                    <a:cubicBezTo>
                      <a:pt x="5782" y="3448"/>
                      <a:pt x="6413" y="3957"/>
                      <a:pt x="7045" y="4470"/>
                    </a:cubicBezTo>
                    <a:lnTo>
                      <a:pt x="7661" y="4966"/>
                    </a:lnTo>
                    <a:cubicBezTo>
                      <a:pt x="8439" y="5593"/>
                      <a:pt x="9218" y="6217"/>
                      <a:pt x="10000" y="6838"/>
                    </a:cubicBezTo>
                    <a:lnTo>
                      <a:pt x="10812" y="7485"/>
                    </a:lnTo>
                    <a:cubicBezTo>
                      <a:pt x="11646" y="8151"/>
                      <a:pt x="12478" y="8818"/>
                      <a:pt x="13312" y="9486"/>
                    </a:cubicBezTo>
                    <a:lnTo>
                      <a:pt x="14592" y="10511"/>
                    </a:lnTo>
                    <a:lnTo>
                      <a:pt x="14779" y="10280"/>
                    </a:lnTo>
                    <a:lnTo>
                      <a:pt x="13499" y="9253"/>
                    </a:lnTo>
                    <a:cubicBezTo>
                      <a:pt x="12667" y="8585"/>
                      <a:pt x="11833" y="7916"/>
                      <a:pt x="10999" y="7252"/>
                    </a:cubicBezTo>
                    <a:lnTo>
                      <a:pt x="10187" y="6605"/>
                    </a:lnTo>
                    <a:cubicBezTo>
                      <a:pt x="9406" y="5983"/>
                      <a:pt x="8625" y="5362"/>
                      <a:pt x="7848" y="4735"/>
                    </a:cubicBezTo>
                    <a:lnTo>
                      <a:pt x="7232" y="4239"/>
                    </a:lnTo>
                    <a:cubicBezTo>
                      <a:pt x="6600" y="3726"/>
                      <a:pt x="5967" y="3214"/>
                      <a:pt x="5327" y="2712"/>
                    </a:cubicBezTo>
                    <a:lnTo>
                      <a:pt x="4959" y="2425"/>
                    </a:lnTo>
                    <a:cubicBezTo>
                      <a:pt x="4560" y="2114"/>
                      <a:pt x="4147" y="1792"/>
                      <a:pt x="3752" y="1461"/>
                    </a:cubicBezTo>
                    <a:lnTo>
                      <a:pt x="3568" y="1309"/>
                    </a:lnTo>
                    <a:cubicBezTo>
                      <a:pt x="3270" y="1057"/>
                      <a:pt x="2961" y="797"/>
                      <a:pt x="2625" y="580"/>
                    </a:cubicBezTo>
                    <a:cubicBezTo>
                      <a:pt x="2377" y="419"/>
                      <a:pt x="2127" y="290"/>
                      <a:pt x="1883" y="195"/>
                    </a:cubicBezTo>
                    <a:cubicBezTo>
                      <a:pt x="1676" y="114"/>
                      <a:pt x="1469" y="58"/>
                      <a:pt x="1270" y="28"/>
                    </a:cubicBezTo>
                    <a:cubicBezTo>
                      <a:pt x="1151" y="10"/>
                      <a:pt x="1033" y="1"/>
                      <a:pt x="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5"/>
              <p:cNvSpPr/>
              <p:nvPr/>
            </p:nvSpPr>
            <p:spPr>
              <a:xfrm>
                <a:off x="4937742" y="2354557"/>
                <a:ext cx="200426" cy="257027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8242" extrusionOk="0">
                    <a:moveTo>
                      <a:pt x="1808" y="0"/>
                    </a:moveTo>
                    <a:cubicBezTo>
                      <a:pt x="1676" y="0"/>
                      <a:pt x="1546" y="15"/>
                      <a:pt x="1419" y="48"/>
                    </a:cubicBezTo>
                    <a:cubicBezTo>
                      <a:pt x="1287" y="79"/>
                      <a:pt x="1158" y="134"/>
                      <a:pt x="1038" y="204"/>
                    </a:cubicBezTo>
                    <a:cubicBezTo>
                      <a:pt x="1021" y="213"/>
                      <a:pt x="1005" y="223"/>
                      <a:pt x="989" y="233"/>
                    </a:cubicBezTo>
                    <a:lnTo>
                      <a:pt x="978" y="238"/>
                    </a:lnTo>
                    <a:cubicBezTo>
                      <a:pt x="712" y="406"/>
                      <a:pt x="485" y="646"/>
                      <a:pt x="330" y="913"/>
                    </a:cubicBezTo>
                    <a:cubicBezTo>
                      <a:pt x="13" y="1462"/>
                      <a:pt x="0" y="2128"/>
                      <a:pt x="76" y="2764"/>
                    </a:cubicBezTo>
                    <a:cubicBezTo>
                      <a:pt x="170" y="3561"/>
                      <a:pt x="401" y="4306"/>
                      <a:pt x="752" y="5009"/>
                    </a:cubicBezTo>
                    <a:cubicBezTo>
                      <a:pt x="1103" y="5712"/>
                      <a:pt x="1572" y="6369"/>
                      <a:pt x="2122" y="6930"/>
                    </a:cubicBezTo>
                    <a:cubicBezTo>
                      <a:pt x="2565" y="7378"/>
                      <a:pt x="3060" y="7762"/>
                      <a:pt x="3652" y="8012"/>
                    </a:cubicBezTo>
                    <a:cubicBezTo>
                      <a:pt x="3967" y="8147"/>
                      <a:pt x="4312" y="8242"/>
                      <a:pt x="4649" y="8242"/>
                    </a:cubicBezTo>
                    <a:cubicBezTo>
                      <a:pt x="4780" y="8242"/>
                      <a:pt x="4910" y="8227"/>
                      <a:pt x="5036" y="8195"/>
                    </a:cubicBezTo>
                    <a:cubicBezTo>
                      <a:pt x="5187" y="8158"/>
                      <a:pt x="5333" y="8091"/>
                      <a:pt x="5469" y="8007"/>
                    </a:cubicBezTo>
                    <a:cubicBezTo>
                      <a:pt x="5739" y="7841"/>
                      <a:pt x="5968" y="7598"/>
                      <a:pt x="6125" y="7328"/>
                    </a:cubicBezTo>
                    <a:cubicBezTo>
                      <a:pt x="6361" y="6915"/>
                      <a:pt x="6427" y="6440"/>
                      <a:pt x="6415" y="5959"/>
                    </a:cubicBezTo>
                    <a:cubicBezTo>
                      <a:pt x="6411" y="5798"/>
                      <a:pt x="6396" y="5635"/>
                      <a:pt x="6381" y="5481"/>
                    </a:cubicBezTo>
                    <a:cubicBezTo>
                      <a:pt x="6286" y="4683"/>
                      <a:pt x="6053" y="3937"/>
                      <a:pt x="5705" y="3234"/>
                    </a:cubicBezTo>
                    <a:cubicBezTo>
                      <a:pt x="5354" y="2531"/>
                      <a:pt x="4887" y="1874"/>
                      <a:pt x="4333" y="1313"/>
                    </a:cubicBezTo>
                    <a:cubicBezTo>
                      <a:pt x="3892" y="866"/>
                      <a:pt x="3397" y="481"/>
                      <a:pt x="2804" y="229"/>
                    </a:cubicBezTo>
                    <a:cubicBezTo>
                      <a:pt x="2488" y="96"/>
                      <a:pt x="2144" y="0"/>
                      <a:pt x="18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5"/>
              <p:cNvSpPr/>
              <p:nvPr/>
            </p:nvSpPr>
            <p:spPr>
              <a:xfrm>
                <a:off x="5943968" y="2689384"/>
                <a:ext cx="91715" cy="11766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773" extrusionOk="0">
                    <a:moveTo>
                      <a:pt x="826" y="1"/>
                    </a:moveTo>
                    <a:cubicBezTo>
                      <a:pt x="766" y="1"/>
                      <a:pt x="706" y="7"/>
                      <a:pt x="649" y="23"/>
                    </a:cubicBezTo>
                    <a:cubicBezTo>
                      <a:pt x="584" y="39"/>
                      <a:pt x="524" y="66"/>
                      <a:pt x="466" y="100"/>
                    </a:cubicBezTo>
                    <a:cubicBezTo>
                      <a:pt x="337" y="175"/>
                      <a:pt x="224" y="290"/>
                      <a:pt x="151" y="420"/>
                    </a:cubicBezTo>
                    <a:cubicBezTo>
                      <a:pt x="6" y="671"/>
                      <a:pt x="0" y="976"/>
                      <a:pt x="35" y="1266"/>
                    </a:cubicBezTo>
                    <a:cubicBezTo>
                      <a:pt x="78" y="1633"/>
                      <a:pt x="184" y="1972"/>
                      <a:pt x="344" y="2294"/>
                    </a:cubicBezTo>
                    <a:cubicBezTo>
                      <a:pt x="503" y="2616"/>
                      <a:pt x="718" y="2915"/>
                      <a:pt x="971" y="3173"/>
                    </a:cubicBezTo>
                    <a:cubicBezTo>
                      <a:pt x="1172" y="3378"/>
                      <a:pt x="1399" y="3554"/>
                      <a:pt x="1669" y="3669"/>
                    </a:cubicBezTo>
                    <a:cubicBezTo>
                      <a:pt x="1816" y="3730"/>
                      <a:pt x="1975" y="3773"/>
                      <a:pt x="2129" y="3773"/>
                    </a:cubicBezTo>
                    <a:cubicBezTo>
                      <a:pt x="2188" y="3773"/>
                      <a:pt x="2247" y="3766"/>
                      <a:pt x="2305" y="3752"/>
                    </a:cubicBezTo>
                    <a:cubicBezTo>
                      <a:pt x="2372" y="3733"/>
                      <a:pt x="2438" y="3705"/>
                      <a:pt x="2502" y="3666"/>
                    </a:cubicBezTo>
                    <a:cubicBezTo>
                      <a:pt x="2625" y="3590"/>
                      <a:pt x="2730" y="3480"/>
                      <a:pt x="2802" y="3357"/>
                    </a:cubicBezTo>
                    <a:cubicBezTo>
                      <a:pt x="2910" y="3170"/>
                      <a:pt x="2940" y="2950"/>
                      <a:pt x="2934" y="2731"/>
                    </a:cubicBezTo>
                    <a:cubicBezTo>
                      <a:pt x="2933" y="2658"/>
                      <a:pt x="2927" y="2583"/>
                      <a:pt x="2919" y="2508"/>
                    </a:cubicBezTo>
                    <a:cubicBezTo>
                      <a:pt x="2876" y="2142"/>
                      <a:pt x="2769" y="1800"/>
                      <a:pt x="2610" y="1481"/>
                    </a:cubicBezTo>
                    <a:cubicBezTo>
                      <a:pt x="2450" y="1159"/>
                      <a:pt x="2236" y="857"/>
                      <a:pt x="1983" y="602"/>
                    </a:cubicBezTo>
                    <a:cubicBezTo>
                      <a:pt x="1781" y="397"/>
                      <a:pt x="1553" y="220"/>
                      <a:pt x="1284" y="106"/>
                    </a:cubicBezTo>
                    <a:cubicBezTo>
                      <a:pt x="1137" y="45"/>
                      <a:pt x="979" y="1"/>
                      <a:pt x="826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5"/>
              <p:cNvSpPr/>
              <p:nvPr/>
            </p:nvSpPr>
            <p:spPr>
              <a:xfrm>
                <a:off x="5958500" y="2676005"/>
                <a:ext cx="100977" cy="127983"/>
              </a:xfrm>
              <a:custGeom>
                <a:avLst/>
                <a:gdLst/>
                <a:ahLst/>
                <a:cxnLst/>
                <a:rect l="l" t="t" r="r" b="b"/>
                <a:pathLst>
                  <a:path w="3238" h="4104" extrusionOk="0">
                    <a:moveTo>
                      <a:pt x="1109" y="0"/>
                    </a:moveTo>
                    <a:cubicBezTo>
                      <a:pt x="980" y="0"/>
                      <a:pt x="857" y="26"/>
                      <a:pt x="749" y="88"/>
                    </a:cubicBezTo>
                    <a:lnTo>
                      <a:pt x="0" y="531"/>
                    </a:lnTo>
                    <a:lnTo>
                      <a:pt x="0" y="532"/>
                    </a:lnTo>
                    <a:cubicBezTo>
                      <a:pt x="59" y="499"/>
                      <a:pt x="119" y="472"/>
                      <a:pt x="183" y="456"/>
                    </a:cubicBezTo>
                    <a:cubicBezTo>
                      <a:pt x="242" y="441"/>
                      <a:pt x="302" y="434"/>
                      <a:pt x="363" y="434"/>
                    </a:cubicBezTo>
                    <a:cubicBezTo>
                      <a:pt x="517" y="434"/>
                      <a:pt x="674" y="477"/>
                      <a:pt x="818" y="538"/>
                    </a:cubicBezTo>
                    <a:cubicBezTo>
                      <a:pt x="1088" y="653"/>
                      <a:pt x="1315" y="830"/>
                      <a:pt x="1517" y="1034"/>
                    </a:cubicBezTo>
                    <a:cubicBezTo>
                      <a:pt x="1770" y="1290"/>
                      <a:pt x="1984" y="1592"/>
                      <a:pt x="2144" y="1912"/>
                    </a:cubicBezTo>
                    <a:cubicBezTo>
                      <a:pt x="2303" y="2234"/>
                      <a:pt x="2410" y="2575"/>
                      <a:pt x="2453" y="2940"/>
                    </a:cubicBezTo>
                    <a:cubicBezTo>
                      <a:pt x="2461" y="3015"/>
                      <a:pt x="2467" y="3088"/>
                      <a:pt x="2468" y="3162"/>
                    </a:cubicBezTo>
                    <a:cubicBezTo>
                      <a:pt x="2474" y="3380"/>
                      <a:pt x="2444" y="3599"/>
                      <a:pt x="2336" y="3787"/>
                    </a:cubicBezTo>
                    <a:cubicBezTo>
                      <a:pt x="2264" y="3909"/>
                      <a:pt x="2158" y="4021"/>
                      <a:pt x="2036" y="4096"/>
                    </a:cubicBezTo>
                    <a:lnTo>
                      <a:pt x="2041" y="4103"/>
                    </a:lnTo>
                    <a:cubicBezTo>
                      <a:pt x="2297" y="3957"/>
                      <a:pt x="2553" y="3807"/>
                      <a:pt x="2811" y="3659"/>
                    </a:cubicBezTo>
                    <a:cubicBezTo>
                      <a:pt x="2887" y="3615"/>
                      <a:pt x="2954" y="3557"/>
                      <a:pt x="3009" y="3482"/>
                    </a:cubicBezTo>
                    <a:cubicBezTo>
                      <a:pt x="3124" y="3330"/>
                      <a:pt x="3193" y="3167"/>
                      <a:pt x="3218" y="2985"/>
                    </a:cubicBezTo>
                    <a:cubicBezTo>
                      <a:pt x="3233" y="2896"/>
                      <a:pt x="3238" y="2805"/>
                      <a:pt x="3238" y="2716"/>
                    </a:cubicBezTo>
                    <a:cubicBezTo>
                      <a:pt x="3238" y="2154"/>
                      <a:pt x="3000" y="1595"/>
                      <a:pt x="2696" y="1110"/>
                    </a:cubicBezTo>
                    <a:cubicBezTo>
                      <a:pt x="2453" y="723"/>
                      <a:pt x="2167" y="383"/>
                      <a:pt x="1742" y="170"/>
                    </a:cubicBezTo>
                    <a:cubicBezTo>
                      <a:pt x="1546" y="71"/>
                      <a:pt x="1320" y="0"/>
                      <a:pt x="1109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5"/>
              <p:cNvSpPr/>
              <p:nvPr/>
            </p:nvSpPr>
            <p:spPr>
              <a:xfrm>
                <a:off x="5858367" y="2566517"/>
                <a:ext cx="278544" cy="357193"/>
              </a:xfrm>
              <a:custGeom>
                <a:avLst/>
                <a:gdLst/>
                <a:ahLst/>
                <a:cxnLst/>
                <a:rect l="l" t="t" r="r" b="b"/>
                <a:pathLst>
                  <a:path w="8932" h="11454" extrusionOk="0">
                    <a:moveTo>
                      <a:pt x="2619" y="771"/>
                    </a:moveTo>
                    <a:cubicBezTo>
                      <a:pt x="2681" y="771"/>
                      <a:pt x="2729" y="771"/>
                      <a:pt x="2796" y="777"/>
                    </a:cubicBezTo>
                    <a:cubicBezTo>
                      <a:pt x="2862" y="780"/>
                      <a:pt x="2913" y="786"/>
                      <a:pt x="2984" y="797"/>
                    </a:cubicBezTo>
                    <a:cubicBezTo>
                      <a:pt x="3053" y="807"/>
                      <a:pt x="3108" y="819"/>
                      <a:pt x="3182" y="834"/>
                    </a:cubicBezTo>
                    <a:cubicBezTo>
                      <a:pt x="3254" y="850"/>
                      <a:pt x="3313" y="866"/>
                      <a:pt x="3388" y="888"/>
                    </a:cubicBezTo>
                    <a:cubicBezTo>
                      <a:pt x="3464" y="912"/>
                      <a:pt x="3524" y="931"/>
                      <a:pt x="3602" y="959"/>
                    </a:cubicBezTo>
                    <a:cubicBezTo>
                      <a:pt x="3680" y="988"/>
                      <a:pt x="3744" y="1014"/>
                      <a:pt x="3822" y="1049"/>
                    </a:cubicBezTo>
                    <a:cubicBezTo>
                      <a:pt x="3898" y="1082"/>
                      <a:pt x="3966" y="1115"/>
                      <a:pt x="4045" y="1154"/>
                    </a:cubicBezTo>
                    <a:cubicBezTo>
                      <a:pt x="4124" y="1194"/>
                      <a:pt x="4191" y="1231"/>
                      <a:pt x="4271" y="1276"/>
                    </a:cubicBezTo>
                    <a:cubicBezTo>
                      <a:pt x="4348" y="1322"/>
                      <a:pt x="4414" y="1361"/>
                      <a:pt x="4492" y="1411"/>
                    </a:cubicBezTo>
                    <a:cubicBezTo>
                      <a:pt x="4571" y="1461"/>
                      <a:pt x="4637" y="1506"/>
                      <a:pt x="4715" y="1562"/>
                    </a:cubicBezTo>
                    <a:cubicBezTo>
                      <a:pt x="4792" y="1616"/>
                      <a:pt x="4860" y="1667"/>
                      <a:pt x="4938" y="1727"/>
                    </a:cubicBezTo>
                    <a:cubicBezTo>
                      <a:pt x="5015" y="1789"/>
                      <a:pt x="5081" y="1842"/>
                      <a:pt x="5159" y="1907"/>
                    </a:cubicBezTo>
                    <a:cubicBezTo>
                      <a:pt x="5234" y="1972"/>
                      <a:pt x="5300" y="2031"/>
                      <a:pt x="5376" y="2100"/>
                    </a:cubicBezTo>
                    <a:cubicBezTo>
                      <a:pt x="5451" y="2167"/>
                      <a:pt x="5518" y="2230"/>
                      <a:pt x="5592" y="2304"/>
                    </a:cubicBezTo>
                    <a:cubicBezTo>
                      <a:pt x="5664" y="2376"/>
                      <a:pt x="5730" y="2445"/>
                      <a:pt x="5802" y="2522"/>
                    </a:cubicBezTo>
                    <a:cubicBezTo>
                      <a:pt x="5874" y="2598"/>
                      <a:pt x="5938" y="2673"/>
                      <a:pt x="6009" y="2752"/>
                    </a:cubicBezTo>
                    <a:cubicBezTo>
                      <a:pt x="6079" y="2831"/>
                      <a:pt x="6141" y="2908"/>
                      <a:pt x="6210" y="2991"/>
                    </a:cubicBezTo>
                    <a:cubicBezTo>
                      <a:pt x="6276" y="3073"/>
                      <a:pt x="6339" y="3155"/>
                      <a:pt x="6404" y="3241"/>
                    </a:cubicBezTo>
                    <a:cubicBezTo>
                      <a:pt x="6533" y="3415"/>
                      <a:pt x="6651" y="3582"/>
                      <a:pt x="6771" y="3766"/>
                    </a:cubicBezTo>
                    <a:cubicBezTo>
                      <a:pt x="6887" y="3946"/>
                      <a:pt x="6999" y="4130"/>
                      <a:pt x="7104" y="4319"/>
                    </a:cubicBezTo>
                    <a:cubicBezTo>
                      <a:pt x="7208" y="4503"/>
                      <a:pt x="7311" y="4703"/>
                      <a:pt x="7402" y="4894"/>
                    </a:cubicBezTo>
                    <a:cubicBezTo>
                      <a:pt x="7448" y="4989"/>
                      <a:pt x="7492" y="5090"/>
                      <a:pt x="7534" y="5186"/>
                    </a:cubicBezTo>
                    <a:cubicBezTo>
                      <a:pt x="7576" y="5283"/>
                      <a:pt x="7617" y="5385"/>
                      <a:pt x="7655" y="5481"/>
                    </a:cubicBezTo>
                    <a:cubicBezTo>
                      <a:pt x="7692" y="5579"/>
                      <a:pt x="7732" y="5681"/>
                      <a:pt x="7766" y="5779"/>
                    </a:cubicBezTo>
                    <a:cubicBezTo>
                      <a:pt x="7799" y="5875"/>
                      <a:pt x="7833" y="5977"/>
                      <a:pt x="7863" y="6075"/>
                    </a:cubicBezTo>
                    <a:cubicBezTo>
                      <a:pt x="7893" y="6170"/>
                      <a:pt x="7922" y="6275"/>
                      <a:pt x="7950" y="6369"/>
                    </a:cubicBezTo>
                    <a:cubicBezTo>
                      <a:pt x="7977" y="6464"/>
                      <a:pt x="8001" y="6569"/>
                      <a:pt x="8023" y="6663"/>
                    </a:cubicBezTo>
                    <a:cubicBezTo>
                      <a:pt x="8043" y="6758"/>
                      <a:pt x="8066" y="6861"/>
                      <a:pt x="8082" y="6953"/>
                    </a:cubicBezTo>
                    <a:cubicBezTo>
                      <a:pt x="8099" y="7045"/>
                      <a:pt x="8116" y="7147"/>
                      <a:pt x="8129" y="7239"/>
                    </a:cubicBezTo>
                    <a:cubicBezTo>
                      <a:pt x="8142" y="7328"/>
                      <a:pt x="8154" y="7432"/>
                      <a:pt x="8164" y="7520"/>
                    </a:cubicBezTo>
                    <a:cubicBezTo>
                      <a:pt x="8172" y="7606"/>
                      <a:pt x="8180" y="7706"/>
                      <a:pt x="8182" y="7793"/>
                    </a:cubicBezTo>
                    <a:cubicBezTo>
                      <a:pt x="8188" y="7877"/>
                      <a:pt x="8190" y="7975"/>
                      <a:pt x="8190" y="8059"/>
                    </a:cubicBezTo>
                    <a:lnTo>
                      <a:pt x="8190" y="8166"/>
                    </a:lnTo>
                    <a:cubicBezTo>
                      <a:pt x="8188" y="8246"/>
                      <a:pt x="8182" y="8335"/>
                      <a:pt x="8178" y="8412"/>
                    </a:cubicBezTo>
                    <a:cubicBezTo>
                      <a:pt x="8172" y="8490"/>
                      <a:pt x="8161" y="8576"/>
                      <a:pt x="8152" y="8650"/>
                    </a:cubicBezTo>
                    <a:cubicBezTo>
                      <a:pt x="8144" y="8723"/>
                      <a:pt x="8129" y="8808"/>
                      <a:pt x="8116" y="8877"/>
                    </a:cubicBezTo>
                    <a:cubicBezTo>
                      <a:pt x="8103" y="8944"/>
                      <a:pt x="8085" y="9023"/>
                      <a:pt x="8067" y="9088"/>
                    </a:cubicBezTo>
                    <a:cubicBezTo>
                      <a:pt x="8052" y="9151"/>
                      <a:pt x="8029" y="9226"/>
                      <a:pt x="8008" y="9286"/>
                    </a:cubicBezTo>
                    <a:cubicBezTo>
                      <a:pt x="7987" y="9345"/>
                      <a:pt x="7962" y="9416"/>
                      <a:pt x="7938" y="9469"/>
                    </a:cubicBezTo>
                    <a:cubicBezTo>
                      <a:pt x="7916" y="9524"/>
                      <a:pt x="7886" y="9588"/>
                      <a:pt x="7862" y="9636"/>
                    </a:cubicBezTo>
                    <a:cubicBezTo>
                      <a:pt x="7836" y="9685"/>
                      <a:pt x="7804" y="9742"/>
                      <a:pt x="7777" y="9785"/>
                    </a:cubicBezTo>
                    <a:cubicBezTo>
                      <a:pt x="7748" y="9828"/>
                      <a:pt x="7714" y="9877"/>
                      <a:pt x="7685" y="9915"/>
                    </a:cubicBezTo>
                    <a:cubicBezTo>
                      <a:pt x="7656" y="9952"/>
                      <a:pt x="7620" y="9995"/>
                      <a:pt x="7590" y="10028"/>
                    </a:cubicBezTo>
                    <a:cubicBezTo>
                      <a:pt x="7563" y="10058"/>
                      <a:pt x="7531" y="10089"/>
                      <a:pt x="7502" y="10116"/>
                    </a:cubicBezTo>
                    <a:cubicBezTo>
                      <a:pt x="7500" y="10120"/>
                      <a:pt x="7497" y="10122"/>
                      <a:pt x="7495" y="10123"/>
                    </a:cubicBezTo>
                    <a:cubicBezTo>
                      <a:pt x="7464" y="10150"/>
                      <a:pt x="7428" y="10179"/>
                      <a:pt x="7396" y="10202"/>
                    </a:cubicBezTo>
                    <a:cubicBezTo>
                      <a:pt x="7363" y="10225"/>
                      <a:pt x="7327" y="10248"/>
                      <a:pt x="7294" y="10268"/>
                    </a:cubicBezTo>
                    <a:cubicBezTo>
                      <a:pt x="7007" y="10434"/>
                      <a:pt x="6688" y="10505"/>
                      <a:pt x="6356" y="10505"/>
                    </a:cubicBezTo>
                    <a:cubicBezTo>
                      <a:pt x="5593" y="10505"/>
                      <a:pt x="4760" y="10131"/>
                      <a:pt x="4085" y="9665"/>
                    </a:cubicBezTo>
                    <a:cubicBezTo>
                      <a:pt x="3100" y="8983"/>
                      <a:pt x="2456" y="8103"/>
                      <a:pt x="1913" y="7163"/>
                    </a:cubicBezTo>
                    <a:cubicBezTo>
                      <a:pt x="1371" y="6221"/>
                      <a:pt x="932" y="5222"/>
                      <a:pt x="833" y="4029"/>
                    </a:cubicBezTo>
                    <a:cubicBezTo>
                      <a:pt x="735" y="2856"/>
                      <a:pt x="971" y="1494"/>
                      <a:pt x="1913" y="949"/>
                    </a:cubicBezTo>
                    <a:cubicBezTo>
                      <a:pt x="1924" y="944"/>
                      <a:pt x="1933" y="938"/>
                      <a:pt x="1943" y="934"/>
                    </a:cubicBezTo>
                    <a:cubicBezTo>
                      <a:pt x="1982" y="913"/>
                      <a:pt x="2015" y="898"/>
                      <a:pt x="2055" y="880"/>
                    </a:cubicBezTo>
                    <a:cubicBezTo>
                      <a:pt x="2085" y="866"/>
                      <a:pt x="2117" y="856"/>
                      <a:pt x="2149" y="844"/>
                    </a:cubicBezTo>
                    <a:cubicBezTo>
                      <a:pt x="2157" y="842"/>
                      <a:pt x="2167" y="840"/>
                      <a:pt x="2172" y="837"/>
                    </a:cubicBezTo>
                    <a:cubicBezTo>
                      <a:pt x="2219" y="823"/>
                      <a:pt x="2256" y="813"/>
                      <a:pt x="2307" y="804"/>
                    </a:cubicBezTo>
                    <a:cubicBezTo>
                      <a:pt x="2357" y="793"/>
                      <a:pt x="2400" y="786"/>
                      <a:pt x="2456" y="780"/>
                    </a:cubicBezTo>
                    <a:cubicBezTo>
                      <a:pt x="2511" y="775"/>
                      <a:pt x="2558" y="771"/>
                      <a:pt x="2619" y="771"/>
                    </a:cubicBezTo>
                    <a:close/>
                    <a:moveTo>
                      <a:pt x="2507" y="0"/>
                    </a:moveTo>
                    <a:cubicBezTo>
                      <a:pt x="2325" y="0"/>
                      <a:pt x="2144" y="20"/>
                      <a:pt x="1969" y="65"/>
                    </a:cubicBezTo>
                    <a:cubicBezTo>
                      <a:pt x="1345" y="225"/>
                      <a:pt x="783" y="701"/>
                      <a:pt x="455" y="1271"/>
                    </a:cubicBezTo>
                    <a:cubicBezTo>
                      <a:pt x="19" y="2033"/>
                      <a:pt x="1" y="2961"/>
                      <a:pt x="106" y="3841"/>
                    </a:cubicBezTo>
                    <a:cubicBezTo>
                      <a:pt x="236" y="4952"/>
                      <a:pt x="559" y="5987"/>
                      <a:pt x="1043" y="6962"/>
                    </a:cubicBezTo>
                    <a:cubicBezTo>
                      <a:pt x="1529" y="7938"/>
                      <a:pt x="2180" y="8852"/>
                      <a:pt x="2948" y="9631"/>
                    </a:cubicBezTo>
                    <a:cubicBezTo>
                      <a:pt x="3560" y="10253"/>
                      <a:pt x="4249" y="10789"/>
                      <a:pt x="5073" y="11135"/>
                    </a:cubicBezTo>
                    <a:cubicBezTo>
                      <a:pt x="5513" y="11321"/>
                      <a:pt x="5992" y="11453"/>
                      <a:pt x="6459" y="11453"/>
                    </a:cubicBezTo>
                    <a:cubicBezTo>
                      <a:pt x="6642" y="11453"/>
                      <a:pt x="6822" y="11433"/>
                      <a:pt x="6998" y="11388"/>
                    </a:cubicBezTo>
                    <a:cubicBezTo>
                      <a:pt x="7623" y="11229"/>
                      <a:pt x="8184" y="10753"/>
                      <a:pt x="8510" y="10182"/>
                    </a:cubicBezTo>
                    <a:cubicBezTo>
                      <a:pt x="8838" y="9613"/>
                      <a:pt x="8931" y="8950"/>
                      <a:pt x="8913" y="8283"/>
                    </a:cubicBezTo>
                    <a:cubicBezTo>
                      <a:pt x="8907" y="8060"/>
                      <a:pt x="8890" y="7836"/>
                      <a:pt x="8860" y="7613"/>
                    </a:cubicBezTo>
                    <a:cubicBezTo>
                      <a:pt x="8727" y="6505"/>
                      <a:pt x="8408" y="5467"/>
                      <a:pt x="7921" y="4493"/>
                    </a:cubicBezTo>
                    <a:cubicBezTo>
                      <a:pt x="7433" y="3516"/>
                      <a:pt x="6784" y="2601"/>
                      <a:pt x="6016" y="1822"/>
                    </a:cubicBezTo>
                    <a:cubicBezTo>
                      <a:pt x="5403" y="1201"/>
                      <a:pt x="4716" y="665"/>
                      <a:pt x="3891" y="318"/>
                    </a:cubicBezTo>
                    <a:cubicBezTo>
                      <a:pt x="3452" y="132"/>
                      <a:pt x="2974" y="0"/>
                      <a:pt x="2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5"/>
              <p:cNvSpPr/>
              <p:nvPr/>
            </p:nvSpPr>
            <p:spPr>
              <a:xfrm>
                <a:off x="5850134" y="2543628"/>
                <a:ext cx="317588" cy="387630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12430" extrusionOk="0">
                    <a:moveTo>
                      <a:pt x="2775" y="733"/>
                    </a:moveTo>
                    <a:cubicBezTo>
                      <a:pt x="3241" y="733"/>
                      <a:pt x="3719" y="866"/>
                      <a:pt x="4159" y="1052"/>
                    </a:cubicBezTo>
                    <a:cubicBezTo>
                      <a:pt x="4983" y="1400"/>
                      <a:pt x="5670" y="1935"/>
                      <a:pt x="6284" y="2556"/>
                    </a:cubicBezTo>
                    <a:cubicBezTo>
                      <a:pt x="7050" y="3334"/>
                      <a:pt x="7702" y="4251"/>
                      <a:pt x="8189" y="5227"/>
                    </a:cubicBezTo>
                    <a:cubicBezTo>
                      <a:pt x="8674" y="6201"/>
                      <a:pt x="8996" y="7239"/>
                      <a:pt x="9126" y="8347"/>
                    </a:cubicBezTo>
                    <a:cubicBezTo>
                      <a:pt x="9152" y="8568"/>
                      <a:pt x="9171" y="8793"/>
                      <a:pt x="9177" y="9017"/>
                    </a:cubicBezTo>
                    <a:cubicBezTo>
                      <a:pt x="9195" y="9685"/>
                      <a:pt x="9103" y="10347"/>
                      <a:pt x="8774" y="10916"/>
                    </a:cubicBezTo>
                    <a:cubicBezTo>
                      <a:pt x="8448" y="11487"/>
                      <a:pt x="7887" y="11963"/>
                      <a:pt x="7265" y="12122"/>
                    </a:cubicBezTo>
                    <a:cubicBezTo>
                      <a:pt x="7089" y="12168"/>
                      <a:pt x="6908" y="12188"/>
                      <a:pt x="6726" y="12188"/>
                    </a:cubicBezTo>
                    <a:cubicBezTo>
                      <a:pt x="6259" y="12188"/>
                      <a:pt x="5781" y="12055"/>
                      <a:pt x="5340" y="11869"/>
                    </a:cubicBezTo>
                    <a:cubicBezTo>
                      <a:pt x="4514" y="11520"/>
                      <a:pt x="3829" y="10987"/>
                      <a:pt x="3216" y="10364"/>
                    </a:cubicBezTo>
                    <a:cubicBezTo>
                      <a:pt x="2449" y="9586"/>
                      <a:pt x="1797" y="8672"/>
                      <a:pt x="1311" y="7696"/>
                    </a:cubicBezTo>
                    <a:cubicBezTo>
                      <a:pt x="825" y="6720"/>
                      <a:pt x="502" y="5684"/>
                      <a:pt x="373" y="4575"/>
                    </a:cubicBezTo>
                    <a:cubicBezTo>
                      <a:pt x="269" y="3692"/>
                      <a:pt x="285" y="2766"/>
                      <a:pt x="723" y="2004"/>
                    </a:cubicBezTo>
                    <a:cubicBezTo>
                      <a:pt x="1050" y="1436"/>
                      <a:pt x="1613" y="959"/>
                      <a:pt x="2236" y="799"/>
                    </a:cubicBezTo>
                    <a:cubicBezTo>
                      <a:pt x="2411" y="754"/>
                      <a:pt x="2592" y="733"/>
                      <a:pt x="2775" y="733"/>
                    </a:cubicBezTo>
                    <a:close/>
                    <a:moveTo>
                      <a:pt x="3500" y="0"/>
                    </a:moveTo>
                    <a:cubicBezTo>
                      <a:pt x="3447" y="0"/>
                      <a:pt x="3391" y="2"/>
                      <a:pt x="3341" y="3"/>
                    </a:cubicBezTo>
                    <a:cubicBezTo>
                      <a:pt x="3268" y="6"/>
                      <a:pt x="3185" y="13"/>
                      <a:pt x="3113" y="23"/>
                    </a:cubicBezTo>
                    <a:cubicBezTo>
                      <a:pt x="3039" y="32"/>
                      <a:pt x="2959" y="44"/>
                      <a:pt x="2887" y="59"/>
                    </a:cubicBezTo>
                    <a:cubicBezTo>
                      <a:pt x="2815" y="73"/>
                      <a:pt x="2732" y="92"/>
                      <a:pt x="2663" y="112"/>
                    </a:cubicBezTo>
                    <a:cubicBezTo>
                      <a:pt x="2592" y="132"/>
                      <a:pt x="2513" y="157"/>
                      <a:pt x="2443" y="184"/>
                    </a:cubicBezTo>
                    <a:cubicBezTo>
                      <a:pt x="2372" y="210"/>
                      <a:pt x="2296" y="241"/>
                      <a:pt x="2227" y="275"/>
                    </a:cubicBezTo>
                    <a:cubicBezTo>
                      <a:pt x="2160" y="306"/>
                      <a:pt x="2088" y="346"/>
                      <a:pt x="2020" y="384"/>
                    </a:cubicBezTo>
                    <a:cubicBezTo>
                      <a:pt x="1873" y="469"/>
                      <a:pt x="1725" y="555"/>
                      <a:pt x="1579" y="638"/>
                    </a:cubicBezTo>
                    <a:cubicBezTo>
                      <a:pt x="1513" y="677"/>
                      <a:pt x="1444" y="722"/>
                      <a:pt x="1380" y="765"/>
                    </a:cubicBezTo>
                    <a:cubicBezTo>
                      <a:pt x="1320" y="806"/>
                      <a:pt x="1254" y="858"/>
                      <a:pt x="1196" y="904"/>
                    </a:cubicBezTo>
                    <a:cubicBezTo>
                      <a:pt x="1139" y="952"/>
                      <a:pt x="1077" y="1008"/>
                      <a:pt x="1024" y="1059"/>
                    </a:cubicBezTo>
                    <a:cubicBezTo>
                      <a:pt x="971" y="1110"/>
                      <a:pt x="913" y="1170"/>
                      <a:pt x="866" y="1226"/>
                    </a:cubicBezTo>
                    <a:cubicBezTo>
                      <a:pt x="818" y="1282"/>
                      <a:pt x="765" y="1347"/>
                      <a:pt x="722" y="1405"/>
                    </a:cubicBezTo>
                    <a:cubicBezTo>
                      <a:pt x="679" y="1463"/>
                      <a:pt x="631" y="1532"/>
                      <a:pt x="592" y="1593"/>
                    </a:cubicBezTo>
                    <a:cubicBezTo>
                      <a:pt x="554" y="1652"/>
                      <a:pt x="513" y="1727"/>
                      <a:pt x="477" y="1788"/>
                    </a:cubicBezTo>
                    <a:cubicBezTo>
                      <a:pt x="443" y="1852"/>
                      <a:pt x="406" y="1928"/>
                      <a:pt x="374" y="1994"/>
                    </a:cubicBezTo>
                    <a:cubicBezTo>
                      <a:pt x="344" y="2060"/>
                      <a:pt x="312" y="2139"/>
                      <a:pt x="285" y="2208"/>
                    </a:cubicBezTo>
                    <a:cubicBezTo>
                      <a:pt x="258" y="2276"/>
                      <a:pt x="229" y="2359"/>
                      <a:pt x="207" y="2431"/>
                    </a:cubicBezTo>
                    <a:cubicBezTo>
                      <a:pt x="184" y="2503"/>
                      <a:pt x="161" y="2586"/>
                      <a:pt x="143" y="2661"/>
                    </a:cubicBezTo>
                    <a:cubicBezTo>
                      <a:pt x="125" y="2734"/>
                      <a:pt x="105" y="2822"/>
                      <a:pt x="91" y="2898"/>
                    </a:cubicBezTo>
                    <a:cubicBezTo>
                      <a:pt x="76" y="2973"/>
                      <a:pt x="62" y="3064"/>
                      <a:pt x="50" y="3143"/>
                    </a:cubicBezTo>
                    <a:cubicBezTo>
                      <a:pt x="40" y="3222"/>
                      <a:pt x="29" y="3312"/>
                      <a:pt x="22" y="3394"/>
                    </a:cubicBezTo>
                    <a:cubicBezTo>
                      <a:pt x="15" y="3475"/>
                      <a:pt x="10" y="3570"/>
                      <a:pt x="6" y="3653"/>
                    </a:cubicBezTo>
                    <a:cubicBezTo>
                      <a:pt x="3" y="3736"/>
                      <a:pt x="0" y="3833"/>
                      <a:pt x="0" y="3916"/>
                    </a:cubicBezTo>
                    <a:cubicBezTo>
                      <a:pt x="0" y="4002"/>
                      <a:pt x="3" y="4103"/>
                      <a:pt x="6" y="4192"/>
                    </a:cubicBezTo>
                    <a:cubicBezTo>
                      <a:pt x="10" y="4280"/>
                      <a:pt x="17" y="4382"/>
                      <a:pt x="25" y="4472"/>
                    </a:cubicBezTo>
                    <a:cubicBezTo>
                      <a:pt x="33" y="4562"/>
                      <a:pt x="43" y="4664"/>
                      <a:pt x="55" y="4756"/>
                    </a:cubicBezTo>
                    <a:cubicBezTo>
                      <a:pt x="65" y="4848"/>
                      <a:pt x="82" y="4950"/>
                      <a:pt x="97" y="5043"/>
                    </a:cubicBezTo>
                    <a:cubicBezTo>
                      <a:pt x="112" y="5137"/>
                      <a:pt x="130" y="5242"/>
                      <a:pt x="150" y="5335"/>
                    </a:cubicBezTo>
                    <a:cubicBezTo>
                      <a:pt x="170" y="5430"/>
                      <a:pt x="191" y="5533"/>
                      <a:pt x="214" y="5630"/>
                    </a:cubicBezTo>
                    <a:cubicBezTo>
                      <a:pt x="237" y="5726"/>
                      <a:pt x="263" y="5831"/>
                      <a:pt x="291" y="5926"/>
                    </a:cubicBezTo>
                    <a:cubicBezTo>
                      <a:pt x="316" y="6022"/>
                      <a:pt x="348" y="6127"/>
                      <a:pt x="377" y="6224"/>
                    </a:cubicBezTo>
                    <a:cubicBezTo>
                      <a:pt x="406" y="6321"/>
                      <a:pt x="439" y="6425"/>
                      <a:pt x="473" y="6523"/>
                    </a:cubicBezTo>
                    <a:cubicBezTo>
                      <a:pt x="508" y="6619"/>
                      <a:pt x="544" y="6722"/>
                      <a:pt x="581" y="6819"/>
                    </a:cubicBezTo>
                    <a:cubicBezTo>
                      <a:pt x="617" y="6918"/>
                      <a:pt x="659" y="7019"/>
                      <a:pt x="697" y="7115"/>
                    </a:cubicBezTo>
                    <a:cubicBezTo>
                      <a:pt x="777" y="7308"/>
                      <a:pt x="870" y="7513"/>
                      <a:pt x="962" y="7703"/>
                    </a:cubicBezTo>
                    <a:cubicBezTo>
                      <a:pt x="1055" y="7894"/>
                      <a:pt x="1157" y="8090"/>
                      <a:pt x="1262" y="8277"/>
                    </a:cubicBezTo>
                    <a:cubicBezTo>
                      <a:pt x="1369" y="8465"/>
                      <a:pt x="1480" y="8650"/>
                      <a:pt x="1596" y="8831"/>
                    </a:cubicBezTo>
                    <a:cubicBezTo>
                      <a:pt x="1715" y="9015"/>
                      <a:pt x="1832" y="9188"/>
                      <a:pt x="1960" y="9362"/>
                    </a:cubicBezTo>
                    <a:cubicBezTo>
                      <a:pt x="2088" y="9537"/>
                      <a:pt x="2210" y="9694"/>
                      <a:pt x="2346" y="9861"/>
                    </a:cubicBezTo>
                    <a:cubicBezTo>
                      <a:pt x="2414" y="9944"/>
                      <a:pt x="2479" y="10019"/>
                      <a:pt x="2549" y="10098"/>
                    </a:cubicBezTo>
                    <a:cubicBezTo>
                      <a:pt x="2620" y="10177"/>
                      <a:pt x="2686" y="10252"/>
                      <a:pt x="2758" y="10328"/>
                    </a:cubicBezTo>
                    <a:cubicBezTo>
                      <a:pt x="2828" y="10404"/>
                      <a:pt x="2896" y="10475"/>
                      <a:pt x="2969" y="10548"/>
                    </a:cubicBezTo>
                    <a:cubicBezTo>
                      <a:pt x="3044" y="10621"/>
                      <a:pt x="3111" y="10687"/>
                      <a:pt x="3185" y="10758"/>
                    </a:cubicBezTo>
                    <a:cubicBezTo>
                      <a:pt x="3261" y="10828"/>
                      <a:pt x="3331" y="10892"/>
                      <a:pt x="3406" y="10958"/>
                    </a:cubicBezTo>
                    <a:cubicBezTo>
                      <a:pt x="3482" y="11025"/>
                      <a:pt x="3551" y="11083"/>
                      <a:pt x="3629" y="11146"/>
                    </a:cubicBezTo>
                    <a:cubicBezTo>
                      <a:pt x="3708" y="11208"/>
                      <a:pt x="3778" y="11263"/>
                      <a:pt x="3856" y="11323"/>
                    </a:cubicBezTo>
                    <a:cubicBezTo>
                      <a:pt x="3935" y="11380"/>
                      <a:pt x="4004" y="11432"/>
                      <a:pt x="4083" y="11485"/>
                    </a:cubicBezTo>
                    <a:cubicBezTo>
                      <a:pt x="4161" y="11541"/>
                      <a:pt x="4233" y="11589"/>
                      <a:pt x="4312" y="11639"/>
                    </a:cubicBezTo>
                    <a:cubicBezTo>
                      <a:pt x="4391" y="11690"/>
                      <a:pt x="4461" y="11733"/>
                      <a:pt x="4542" y="11779"/>
                    </a:cubicBezTo>
                    <a:cubicBezTo>
                      <a:pt x="4622" y="11826"/>
                      <a:pt x="4694" y="11865"/>
                      <a:pt x="4778" y="11908"/>
                    </a:cubicBezTo>
                    <a:cubicBezTo>
                      <a:pt x="4859" y="11951"/>
                      <a:pt x="4930" y="11987"/>
                      <a:pt x="5013" y="12025"/>
                    </a:cubicBezTo>
                    <a:cubicBezTo>
                      <a:pt x="5095" y="12063"/>
                      <a:pt x="5166" y="12094"/>
                      <a:pt x="5248" y="12128"/>
                    </a:cubicBezTo>
                    <a:cubicBezTo>
                      <a:pt x="5331" y="12161"/>
                      <a:pt x="5401" y="12187"/>
                      <a:pt x="5483" y="12216"/>
                    </a:cubicBezTo>
                    <a:cubicBezTo>
                      <a:pt x="5567" y="12244"/>
                      <a:pt x="5637" y="12266"/>
                      <a:pt x="5719" y="12289"/>
                    </a:cubicBezTo>
                    <a:cubicBezTo>
                      <a:pt x="5800" y="12311"/>
                      <a:pt x="5870" y="12329"/>
                      <a:pt x="5954" y="12347"/>
                    </a:cubicBezTo>
                    <a:cubicBezTo>
                      <a:pt x="6035" y="12365"/>
                      <a:pt x="6105" y="12377"/>
                      <a:pt x="6186" y="12390"/>
                    </a:cubicBezTo>
                    <a:cubicBezTo>
                      <a:pt x="6270" y="12403"/>
                      <a:pt x="6337" y="12411"/>
                      <a:pt x="6421" y="12418"/>
                    </a:cubicBezTo>
                    <a:cubicBezTo>
                      <a:pt x="6501" y="12426"/>
                      <a:pt x="6569" y="12427"/>
                      <a:pt x="6652" y="12430"/>
                    </a:cubicBezTo>
                    <a:cubicBezTo>
                      <a:pt x="6733" y="12430"/>
                      <a:pt x="6800" y="12430"/>
                      <a:pt x="6882" y="12424"/>
                    </a:cubicBezTo>
                    <a:cubicBezTo>
                      <a:pt x="6963" y="12418"/>
                      <a:pt x="7029" y="12413"/>
                      <a:pt x="7111" y="12403"/>
                    </a:cubicBezTo>
                    <a:cubicBezTo>
                      <a:pt x="7191" y="12391"/>
                      <a:pt x="7259" y="12380"/>
                      <a:pt x="7338" y="12362"/>
                    </a:cubicBezTo>
                    <a:cubicBezTo>
                      <a:pt x="7417" y="12345"/>
                      <a:pt x="7486" y="12329"/>
                      <a:pt x="7564" y="12305"/>
                    </a:cubicBezTo>
                    <a:cubicBezTo>
                      <a:pt x="7643" y="12282"/>
                      <a:pt x="7709" y="12259"/>
                      <a:pt x="7784" y="12230"/>
                    </a:cubicBezTo>
                    <a:cubicBezTo>
                      <a:pt x="7860" y="12200"/>
                      <a:pt x="7926" y="12171"/>
                      <a:pt x="7998" y="12135"/>
                    </a:cubicBezTo>
                    <a:cubicBezTo>
                      <a:pt x="8055" y="12106"/>
                      <a:pt x="8107" y="12079"/>
                      <a:pt x="8163" y="12046"/>
                    </a:cubicBezTo>
                    <a:cubicBezTo>
                      <a:pt x="8311" y="11963"/>
                      <a:pt x="8458" y="11876"/>
                      <a:pt x="8606" y="11792"/>
                    </a:cubicBezTo>
                    <a:cubicBezTo>
                      <a:pt x="8672" y="11754"/>
                      <a:pt x="8740" y="11711"/>
                      <a:pt x="8803" y="11668"/>
                    </a:cubicBezTo>
                    <a:cubicBezTo>
                      <a:pt x="8865" y="11625"/>
                      <a:pt x="8931" y="11575"/>
                      <a:pt x="8988" y="11526"/>
                    </a:cubicBezTo>
                    <a:cubicBezTo>
                      <a:pt x="9046" y="11478"/>
                      <a:pt x="9109" y="11424"/>
                      <a:pt x="9161" y="11370"/>
                    </a:cubicBezTo>
                    <a:cubicBezTo>
                      <a:pt x="9213" y="11320"/>
                      <a:pt x="9270" y="11260"/>
                      <a:pt x="9319" y="11204"/>
                    </a:cubicBezTo>
                    <a:cubicBezTo>
                      <a:pt x="9368" y="11148"/>
                      <a:pt x="9420" y="11083"/>
                      <a:pt x="9463" y="11025"/>
                    </a:cubicBezTo>
                    <a:cubicBezTo>
                      <a:pt x="9506" y="10968"/>
                      <a:pt x="9555" y="10899"/>
                      <a:pt x="9592" y="10837"/>
                    </a:cubicBezTo>
                    <a:cubicBezTo>
                      <a:pt x="9630" y="10778"/>
                      <a:pt x="9673" y="10705"/>
                      <a:pt x="9707" y="10641"/>
                    </a:cubicBezTo>
                    <a:cubicBezTo>
                      <a:pt x="9742" y="10578"/>
                      <a:pt x="9779" y="10503"/>
                      <a:pt x="9809" y="10436"/>
                    </a:cubicBezTo>
                    <a:cubicBezTo>
                      <a:pt x="9840" y="10373"/>
                      <a:pt x="9873" y="10291"/>
                      <a:pt x="9900" y="10223"/>
                    </a:cubicBezTo>
                    <a:cubicBezTo>
                      <a:pt x="9926" y="10153"/>
                      <a:pt x="9953" y="10072"/>
                      <a:pt x="9976" y="10000"/>
                    </a:cubicBezTo>
                    <a:cubicBezTo>
                      <a:pt x="10001" y="9928"/>
                      <a:pt x="10024" y="9844"/>
                      <a:pt x="10041" y="9770"/>
                    </a:cubicBezTo>
                    <a:cubicBezTo>
                      <a:pt x="10060" y="9697"/>
                      <a:pt x="10080" y="9608"/>
                      <a:pt x="10094" y="9533"/>
                    </a:cubicBezTo>
                    <a:cubicBezTo>
                      <a:pt x="10106" y="9455"/>
                      <a:pt x="10123" y="9366"/>
                      <a:pt x="10133" y="9289"/>
                    </a:cubicBezTo>
                    <a:cubicBezTo>
                      <a:pt x="10144" y="9210"/>
                      <a:pt x="10154" y="9118"/>
                      <a:pt x="10162" y="9037"/>
                    </a:cubicBezTo>
                    <a:cubicBezTo>
                      <a:pt x="10169" y="8957"/>
                      <a:pt x="10175" y="8860"/>
                      <a:pt x="10177" y="8778"/>
                    </a:cubicBezTo>
                    <a:cubicBezTo>
                      <a:pt x="10182" y="8698"/>
                      <a:pt x="10183" y="8606"/>
                      <a:pt x="10183" y="8522"/>
                    </a:cubicBezTo>
                    <a:lnTo>
                      <a:pt x="10183" y="8519"/>
                    </a:lnTo>
                    <a:cubicBezTo>
                      <a:pt x="10183" y="8426"/>
                      <a:pt x="10182" y="8346"/>
                      <a:pt x="10177" y="8248"/>
                    </a:cubicBezTo>
                    <a:cubicBezTo>
                      <a:pt x="10175" y="8153"/>
                      <a:pt x="10169" y="8070"/>
                      <a:pt x="10162" y="7973"/>
                    </a:cubicBezTo>
                    <a:cubicBezTo>
                      <a:pt x="10153" y="7877"/>
                      <a:pt x="10143" y="7791"/>
                      <a:pt x="10133" y="7694"/>
                    </a:cubicBezTo>
                    <a:cubicBezTo>
                      <a:pt x="10121" y="7597"/>
                      <a:pt x="10110" y="7509"/>
                      <a:pt x="10093" y="7410"/>
                    </a:cubicBezTo>
                    <a:cubicBezTo>
                      <a:pt x="10078" y="7312"/>
                      <a:pt x="10062" y="7223"/>
                      <a:pt x="10042" y="7122"/>
                    </a:cubicBezTo>
                    <a:cubicBezTo>
                      <a:pt x="10024" y="7024"/>
                      <a:pt x="10003" y="6934"/>
                      <a:pt x="9980" y="6833"/>
                    </a:cubicBezTo>
                    <a:cubicBezTo>
                      <a:pt x="9956" y="6732"/>
                      <a:pt x="9933" y="6640"/>
                      <a:pt x="9906" y="6540"/>
                    </a:cubicBezTo>
                    <a:cubicBezTo>
                      <a:pt x="9880" y="6438"/>
                      <a:pt x="9852" y="6346"/>
                      <a:pt x="9822" y="6245"/>
                    </a:cubicBezTo>
                    <a:cubicBezTo>
                      <a:pt x="9794" y="6144"/>
                      <a:pt x="9762" y="6051"/>
                      <a:pt x="9729" y="5950"/>
                    </a:cubicBezTo>
                    <a:cubicBezTo>
                      <a:pt x="9694" y="5850"/>
                      <a:pt x="9660" y="5756"/>
                      <a:pt x="9622" y="5656"/>
                    </a:cubicBezTo>
                    <a:cubicBezTo>
                      <a:pt x="9546" y="5454"/>
                      <a:pt x="9472" y="5270"/>
                      <a:pt x="9384" y="5071"/>
                    </a:cubicBezTo>
                    <a:cubicBezTo>
                      <a:pt x="9298" y="4872"/>
                      <a:pt x="9207" y="4685"/>
                      <a:pt x="9106" y="4491"/>
                    </a:cubicBezTo>
                    <a:cubicBezTo>
                      <a:pt x="9007" y="4300"/>
                      <a:pt x="8904" y="4110"/>
                      <a:pt x="8794" y="3926"/>
                    </a:cubicBezTo>
                    <a:cubicBezTo>
                      <a:pt x="8684" y="3741"/>
                      <a:pt x="8566" y="3554"/>
                      <a:pt x="8446" y="3377"/>
                    </a:cubicBezTo>
                    <a:cubicBezTo>
                      <a:pt x="8329" y="3203"/>
                      <a:pt x="8195" y="3020"/>
                      <a:pt x="8070" y="2855"/>
                    </a:cubicBezTo>
                    <a:cubicBezTo>
                      <a:pt x="8007" y="2772"/>
                      <a:pt x="7939" y="2685"/>
                      <a:pt x="7871" y="2605"/>
                    </a:cubicBezTo>
                    <a:cubicBezTo>
                      <a:pt x="7807" y="2526"/>
                      <a:pt x="7738" y="2441"/>
                      <a:pt x="7669" y="2363"/>
                    </a:cubicBezTo>
                    <a:cubicBezTo>
                      <a:pt x="7603" y="2287"/>
                      <a:pt x="7531" y="2208"/>
                      <a:pt x="7460" y="2132"/>
                    </a:cubicBezTo>
                    <a:cubicBezTo>
                      <a:pt x="7393" y="2059"/>
                      <a:pt x="7316" y="1981"/>
                      <a:pt x="7246" y="1909"/>
                    </a:cubicBezTo>
                    <a:cubicBezTo>
                      <a:pt x="7177" y="1837"/>
                      <a:pt x="7099" y="1762"/>
                      <a:pt x="7027" y="1695"/>
                    </a:cubicBezTo>
                    <a:cubicBezTo>
                      <a:pt x="6956" y="1627"/>
                      <a:pt x="6877" y="1555"/>
                      <a:pt x="6805" y="1492"/>
                    </a:cubicBezTo>
                    <a:cubicBezTo>
                      <a:pt x="6733" y="1428"/>
                      <a:pt x="6652" y="1361"/>
                      <a:pt x="6577" y="1300"/>
                    </a:cubicBezTo>
                    <a:cubicBezTo>
                      <a:pt x="6503" y="1241"/>
                      <a:pt x="6422" y="1176"/>
                      <a:pt x="6347" y="1120"/>
                    </a:cubicBezTo>
                    <a:cubicBezTo>
                      <a:pt x="6274" y="1065"/>
                      <a:pt x="6192" y="1003"/>
                      <a:pt x="6116" y="952"/>
                    </a:cubicBezTo>
                    <a:cubicBezTo>
                      <a:pt x="6041" y="901"/>
                      <a:pt x="5958" y="844"/>
                      <a:pt x="5883" y="796"/>
                    </a:cubicBezTo>
                    <a:cubicBezTo>
                      <a:pt x="5808" y="749"/>
                      <a:pt x="5725" y="696"/>
                      <a:pt x="5649" y="653"/>
                    </a:cubicBezTo>
                    <a:cubicBezTo>
                      <a:pt x="5575" y="609"/>
                      <a:pt x="5491" y="563"/>
                      <a:pt x="5417" y="526"/>
                    </a:cubicBezTo>
                    <a:cubicBezTo>
                      <a:pt x="5344" y="486"/>
                      <a:pt x="5259" y="444"/>
                      <a:pt x="5186" y="411"/>
                    </a:cubicBezTo>
                    <a:cubicBezTo>
                      <a:pt x="5111" y="377"/>
                      <a:pt x="5028" y="341"/>
                      <a:pt x="4953" y="310"/>
                    </a:cubicBezTo>
                    <a:cubicBezTo>
                      <a:pt x="4880" y="282"/>
                      <a:pt x="4795" y="249"/>
                      <a:pt x="4721" y="224"/>
                    </a:cubicBezTo>
                    <a:cubicBezTo>
                      <a:pt x="4648" y="198"/>
                      <a:pt x="4563" y="171"/>
                      <a:pt x="4490" y="149"/>
                    </a:cubicBezTo>
                    <a:cubicBezTo>
                      <a:pt x="4418" y="128"/>
                      <a:pt x="4333" y="106"/>
                      <a:pt x="4260" y="90"/>
                    </a:cubicBezTo>
                    <a:cubicBezTo>
                      <a:pt x="4188" y="75"/>
                      <a:pt x="4102" y="56"/>
                      <a:pt x="4030" y="46"/>
                    </a:cubicBezTo>
                    <a:cubicBezTo>
                      <a:pt x="3957" y="33"/>
                      <a:pt x="3872" y="23"/>
                      <a:pt x="3800" y="16"/>
                    </a:cubicBezTo>
                    <a:cubicBezTo>
                      <a:pt x="3727" y="9"/>
                      <a:pt x="3642" y="3"/>
                      <a:pt x="3570" y="1"/>
                    </a:cubicBezTo>
                    <a:cubicBezTo>
                      <a:pt x="3548" y="0"/>
                      <a:pt x="3524" y="0"/>
                      <a:pt x="3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5"/>
              <p:cNvSpPr/>
              <p:nvPr/>
            </p:nvSpPr>
            <p:spPr>
              <a:xfrm>
                <a:off x="5881631" y="2592837"/>
                <a:ext cx="210998" cy="301372"/>
              </a:xfrm>
              <a:custGeom>
                <a:avLst/>
                <a:gdLst/>
                <a:ahLst/>
                <a:cxnLst/>
                <a:rect l="l" t="t" r="r" b="b"/>
                <a:pathLst>
                  <a:path w="6766" h="9664" extrusionOk="0">
                    <a:moveTo>
                      <a:pt x="1403" y="0"/>
                    </a:moveTo>
                    <a:lnTo>
                      <a:pt x="1403" y="0"/>
                    </a:lnTo>
                    <a:cubicBezTo>
                      <a:pt x="1371" y="12"/>
                      <a:pt x="1342" y="25"/>
                      <a:pt x="1309" y="36"/>
                    </a:cubicBezTo>
                    <a:cubicBezTo>
                      <a:pt x="1267" y="54"/>
                      <a:pt x="1236" y="69"/>
                      <a:pt x="1198" y="90"/>
                    </a:cubicBezTo>
                    <a:cubicBezTo>
                      <a:pt x="1188" y="94"/>
                      <a:pt x="1178" y="100"/>
                      <a:pt x="1177" y="107"/>
                    </a:cubicBezTo>
                    <a:cubicBezTo>
                      <a:pt x="235" y="652"/>
                      <a:pt x="1" y="2013"/>
                      <a:pt x="96" y="3188"/>
                    </a:cubicBezTo>
                    <a:cubicBezTo>
                      <a:pt x="194" y="4381"/>
                      <a:pt x="633" y="5382"/>
                      <a:pt x="1177" y="6322"/>
                    </a:cubicBezTo>
                    <a:cubicBezTo>
                      <a:pt x="1719" y="7261"/>
                      <a:pt x="2364" y="8142"/>
                      <a:pt x="3349" y="8823"/>
                    </a:cubicBezTo>
                    <a:cubicBezTo>
                      <a:pt x="4024" y="9290"/>
                      <a:pt x="4857" y="9663"/>
                      <a:pt x="5619" y="9663"/>
                    </a:cubicBezTo>
                    <a:cubicBezTo>
                      <a:pt x="5952" y="9663"/>
                      <a:pt x="6270" y="9592"/>
                      <a:pt x="6557" y="9427"/>
                    </a:cubicBezTo>
                    <a:cubicBezTo>
                      <a:pt x="6591" y="9407"/>
                      <a:pt x="6627" y="9384"/>
                      <a:pt x="6659" y="9360"/>
                    </a:cubicBezTo>
                    <a:cubicBezTo>
                      <a:pt x="6692" y="9337"/>
                      <a:pt x="6728" y="9308"/>
                      <a:pt x="6758" y="9281"/>
                    </a:cubicBezTo>
                    <a:cubicBezTo>
                      <a:pt x="6759" y="9278"/>
                      <a:pt x="6764" y="9276"/>
                      <a:pt x="6765" y="9273"/>
                    </a:cubicBezTo>
                    <a:lnTo>
                      <a:pt x="6765" y="9273"/>
                    </a:lnTo>
                    <a:cubicBezTo>
                      <a:pt x="6728" y="9286"/>
                      <a:pt x="6683" y="9299"/>
                      <a:pt x="6643" y="9308"/>
                    </a:cubicBezTo>
                    <a:cubicBezTo>
                      <a:pt x="6600" y="9317"/>
                      <a:pt x="6544" y="9328"/>
                      <a:pt x="6498" y="9334"/>
                    </a:cubicBezTo>
                    <a:cubicBezTo>
                      <a:pt x="6450" y="9341"/>
                      <a:pt x="6390" y="9345"/>
                      <a:pt x="6340" y="9348"/>
                    </a:cubicBezTo>
                    <a:cubicBezTo>
                      <a:pt x="6288" y="9348"/>
                      <a:pt x="6223" y="9348"/>
                      <a:pt x="6167" y="9345"/>
                    </a:cubicBezTo>
                    <a:cubicBezTo>
                      <a:pt x="6111" y="9342"/>
                      <a:pt x="6043" y="9337"/>
                      <a:pt x="5983" y="9329"/>
                    </a:cubicBezTo>
                    <a:cubicBezTo>
                      <a:pt x="5925" y="9322"/>
                      <a:pt x="5852" y="9312"/>
                      <a:pt x="5792" y="9299"/>
                    </a:cubicBezTo>
                    <a:cubicBezTo>
                      <a:pt x="5730" y="9286"/>
                      <a:pt x="5655" y="9269"/>
                      <a:pt x="5590" y="9250"/>
                    </a:cubicBezTo>
                    <a:cubicBezTo>
                      <a:pt x="5526" y="9233"/>
                      <a:pt x="5448" y="9207"/>
                      <a:pt x="5382" y="9186"/>
                    </a:cubicBezTo>
                    <a:cubicBezTo>
                      <a:pt x="5314" y="9163"/>
                      <a:pt x="5235" y="9134"/>
                      <a:pt x="5168" y="9105"/>
                    </a:cubicBezTo>
                    <a:cubicBezTo>
                      <a:pt x="5102" y="9078"/>
                      <a:pt x="5020" y="9042"/>
                      <a:pt x="4951" y="9007"/>
                    </a:cubicBezTo>
                    <a:cubicBezTo>
                      <a:pt x="4882" y="8974"/>
                      <a:pt x="4801" y="8934"/>
                      <a:pt x="4731" y="8895"/>
                    </a:cubicBezTo>
                    <a:cubicBezTo>
                      <a:pt x="4660" y="8856"/>
                      <a:pt x="4578" y="8809"/>
                      <a:pt x="4508" y="8766"/>
                    </a:cubicBezTo>
                    <a:cubicBezTo>
                      <a:pt x="4435" y="8723"/>
                      <a:pt x="4351" y="8667"/>
                      <a:pt x="4279" y="8618"/>
                    </a:cubicBezTo>
                    <a:cubicBezTo>
                      <a:pt x="4207" y="8567"/>
                      <a:pt x="4126" y="8509"/>
                      <a:pt x="4054" y="8454"/>
                    </a:cubicBezTo>
                    <a:cubicBezTo>
                      <a:pt x="3980" y="8399"/>
                      <a:pt x="3898" y="8336"/>
                      <a:pt x="3826" y="8277"/>
                    </a:cubicBezTo>
                    <a:cubicBezTo>
                      <a:pt x="3755" y="8217"/>
                      <a:pt x="3674" y="8149"/>
                      <a:pt x="3604" y="8086"/>
                    </a:cubicBezTo>
                    <a:cubicBezTo>
                      <a:pt x="3535" y="8021"/>
                      <a:pt x="3456" y="7949"/>
                      <a:pt x="3385" y="7882"/>
                    </a:cubicBezTo>
                    <a:cubicBezTo>
                      <a:pt x="3315" y="7813"/>
                      <a:pt x="3237" y="7735"/>
                      <a:pt x="3169" y="7663"/>
                    </a:cubicBezTo>
                    <a:cubicBezTo>
                      <a:pt x="3099" y="7590"/>
                      <a:pt x="3026" y="7511"/>
                      <a:pt x="2960" y="7436"/>
                    </a:cubicBezTo>
                    <a:cubicBezTo>
                      <a:pt x="2891" y="7360"/>
                      <a:pt x="2820" y="7275"/>
                      <a:pt x="2754" y="7196"/>
                    </a:cubicBezTo>
                    <a:cubicBezTo>
                      <a:pt x="2688" y="7117"/>
                      <a:pt x="2619" y="7031"/>
                      <a:pt x="2557" y="6949"/>
                    </a:cubicBezTo>
                    <a:cubicBezTo>
                      <a:pt x="2492" y="6864"/>
                      <a:pt x="2428" y="6776"/>
                      <a:pt x="2366" y="6690"/>
                    </a:cubicBezTo>
                    <a:cubicBezTo>
                      <a:pt x="2244" y="6519"/>
                      <a:pt x="2120" y="6332"/>
                      <a:pt x="2008" y="6151"/>
                    </a:cubicBezTo>
                    <a:cubicBezTo>
                      <a:pt x="1782" y="5783"/>
                      <a:pt x="1581" y="5402"/>
                      <a:pt x="1408" y="5011"/>
                    </a:cubicBezTo>
                    <a:cubicBezTo>
                      <a:pt x="1364" y="4913"/>
                      <a:pt x="1324" y="4817"/>
                      <a:pt x="1285" y="4719"/>
                    </a:cubicBezTo>
                    <a:cubicBezTo>
                      <a:pt x="1243" y="4618"/>
                      <a:pt x="1207" y="4525"/>
                      <a:pt x="1171" y="4424"/>
                    </a:cubicBezTo>
                    <a:cubicBezTo>
                      <a:pt x="1135" y="4324"/>
                      <a:pt x="1102" y="4232"/>
                      <a:pt x="1070" y="4131"/>
                    </a:cubicBezTo>
                    <a:cubicBezTo>
                      <a:pt x="1037" y="4030"/>
                      <a:pt x="1012" y="3938"/>
                      <a:pt x="983" y="3838"/>
                    </a:cubicBezTo>
                    <a:cubicBezTo>
                      <a:pt x="955" y="3738"/>
                      <a:pt x="932" y="3648"/>
                      <a:pt x="907" y="3549"/>
                    </a:cubicBezTo>
                    <a:cubicBezTo>
                      <a:pt x="884" y="3448"/>
                      <a:pt x="863" y="3360"/>
                      <a:pt x="843" y="3261"/>
                    </a:cubicBezTo>
                    <a:cubicBezTo>
                      <a:pt x="825" y="3162"/>
                      <a:pt x="807" y="3076"/>
                      <a:pt x="793" y="2979"/>
                    </a:cubicBezTo>
                    <a:cubicBezTo>
                      <a:pt x="777" y="2882"/>
                      <a:pt x="767" y="2797"/>
                      <a:pt x="756" y="2702"/>
                    </a:cubicBezTo>
                    <a:cubicBezTo>
                      <a:pt x="743" y="2608"/>
                      <a:pt x="736" y="2526"/>
                      <a:pt x="731" y="2433"/>
                    </a:cubicBezTo>
                    <a:cubicBezTo>
                      <a:pt x="724" y="2340"/>
                      <a:pt x="720" y="2260"/>
                      <a:pt x="718" y="2168"/>
                    </a:cubicBezTo>
                    <a:cubicBezTo>
                      <a:pt x="717" y="2076"/>
                      <a:pt x="717" y="1999"/>
                      <a:pt x="718" y="1911"/>
                    </a:cubicBezTo>
                    <a:cubicBezTo>
                      <a:pt x="720" y="1822"/>
                      <a:pt x="725" y="1747"/>
                      <a:pt x="733" y="1661"/>
                    </a:cubicBezTo>
                    <a:cubicBezTo>
                      <a:pt x="740" y="1575"/>
                      <a:pt x="747" y="1506"/>
                      <a:pt x="760" y="1422"/>
                    </a:cubicBezTo>
                    <a:cubicBezTo>
                      <a:pt x="770" y="1340"/>
                      <a:pt x="783" y="1273"/>
                      <a:pt x="799" y="1197"/>
                    </a:cubicBezTo>
                    <a:cubicBezTo>
                      <a:pt x="813" y="1119"/>
                      <a:pt x="829" y="1057"/>
                      <a:pt x="849" y="984"/>
                    </a:cubicBezTo>
                    <a:cubicBezTo>
                      <a:pt x="871" y="911"/>
                      <a:pt x="886" y="854"/>
                      <a:pt x="912" y="787"/>
                    </a:cubicBezTo>
                    <a:cubicBezTo>
                      <a:pt x="937" y="718"/>
                      <a:pt x="957" y="668"/>
                      <a:pt x="984" y="604"/>
                    </a:cubicBezTo>
                    <a:cubicBezTo>
                      <a:pt x="1012" y="542"/>
                      <a:pt x="1035" y="496"/>
                      <a:pt x="1065" y="442"/>
                    </a:cubicBezTo>
                    <a:cubicBezTo>
                      <a:pt x="1095" y="386"/>
                      <a:pt x="1121" y="344"/>
                      <a:pt x="1152" y="295"/>
                    </a:cubicBezTo>
                    <a:cubicBezTo>
                      <a:pt x="1184" y="248"/>
                      <a:pt x="1210" y="212"/>
                      <a:pt x="1244" y="170"/>
                    </a:cubicBezTo>
                    <a:cubicBezTo>
                      <a:pt x="1278" y="128"/>
                      <a:pt x="1303" y="98"/>
                      <a:pt x="1339" y="62"/>
                    </a:cubicBezTo>
                    <a:cubicBezTo>
                      <a:pt x="1361" y="39"/>
                      <a:pt x="1381" y="21"/>
                      <a:pt x="14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5"/>
              <p:cNvSpPr/>
              <p:nvPr/>
            </p:nvSpPr>
            <p:spPr>
              <a:xfrm>
                <a:off x="5893106" y="2623740"/>
                <a:ext cx="71320" cy="71164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2" extrusionOk="0">
                    <a:moveTo>
                      <a:pt x="209" y="0"/>
                    </a:moveTo>
                    <a:lnTo>
                      <a:pt x="1" y="210"/>
                    </a:lnTo>
                    <a:lnTo>
                      <a:pt x="2077" y="2282"/>
                    </a:lnTo>
                    <a:lnTo>
                      <a:pt x="2287" y="2072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5"/>
              <p:cNvSpPr/>
              <p:nvPr/>
            </p:nvSpPr>
            <p:spPr>
              <a:xfrm>
                <a:off x="6051274" y="276060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8" y="0"/>
                    </a:moveTo>
                    <a:lnTo>
                      <a:pt x="1" y="259"/>
                    </a:lnTo>
                    <a:lnTo>
                      <a:pt x="1876" y="1314"/>
                    </a:lnTo>
                    <a:lnTo>
                      <a:pt x="2021" y="105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5"/>
              <p:cNvSpPr/>
              <p:nvPr/>
            </p:nvSpPr>
            <p:spPr>
              <a:xfrm>
                <a:off x="5895820" y="2716452"/>
                <a:ext cx="54667" cy="17183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551" extrusionOk="0">
                    <a:moveTo>
                      <a:pt x="45" y="0"/>
                    </a:moveTo>
                    <a:lnTo>
                      <a:pt x="0" y="292"/>
                    </a:lnTo>
                    <a:lnTo>
                      <a:pt x="1708" y="551"/>
                    </a:lnTo>
                    <a:lnTo>
                      <a:pt x="1753" y="256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5"/>
              <p:cNvSpPr/>
              <p:nvPr/>
            </p:nvSpPr>
            <p:spPr>
              <a:xfrm>
                <a:off x="5944717" y="2780224"/>
                <a:ext cx="35676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1" extrusionOk="0">
                    <a:moveTo>
                      <a:pt x="901" y="1"/>
                    </a:moveTo>
                    <a:lnTo>
                      <a:pt x="1" y="1290"/>
                    </a:lnTo>
                    <a:lnTo>
                      <a:pt x="244" y="1460"/>
                    </a:lnTo>
                    <a:lnTo>
                      <a:pt x="1144" y="17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5"/>
              <p:cNvSpPr/>
              <p:nvPr/>
            </p:nvSpPr>
            <p:spPr>
              <a:xfrm>
                <a:off x="6013884" y="2802209"/>
                <a:ext cx="19678" cy="83701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684" extrusionOk="0">
                    <a:moveTo>
                      <a:pt x="294" y="0"/>
                    </a:moveTo>
                    <a:lnTo>
                      <a:pt x="1" y="38"/>
                    </a:lnTo>
                    <a:lnTo>
                      <a:pt x="336" y="2683"/>
                    </a:lnTo>
                    <a:lnTo>
                      <a:pt x="631" y="2646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5"/>
              <p:cNvSpPr/>
              <p:nvPr/>
            </p:nvSpPr>
            <p:spPr>
              <a:xfrm>
                <a:off x="6038769" y="2789828"/>
                <a:ext cx="61965" cy="888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848" extrusionOk="0">
                    <a:moveTo>
                      <a:pt x="250" y="1"/>
                    </a:moveTo>
                    <a:lnTo>
                      <a:pt x="1" y="162"/>
                    </a:lnTo>
                    <a:lnTo>
                      <a:pt x="1738" y="2847"/>
                    </a:lnTo>
                    <a:lnTo>
                      <a:pt x="1986" y="2686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5"/>
              <p:cNvSpPr/>
              <p:nvPr/>
            </p:nvSpPr>
            <p:spPr>
              <a:xfrm>
                <a:off x="6040858" y="2705100"/>
                <a:ext cx="43285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779" extrusionOk="0">
                    <a:moveTo>
                      <a:pt x="1278" y="0"/>
                    </a:moveTo>
                    <a:lnTo>
                      <a:pt x="0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8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5"/>
              <p:cNvSpPr/>
              <p:nvPr/>
            </p:nvSpPr>
            <p:spPr>
              <a:xfrm>
                <a:off x="6011015" y="2632004"/>
                <a:ext cx="18960" cy="6015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9" extrusionOk="0">
                    <a:moveTo>
                      <a:pt x="316" y="1"/>
                    </a:moveTo>
                    <a:lnTo>
                      <a:pt x="1" y="1880"/>
                    </a:lnTo>
                    <a:lnTo>
                      <a:pt x="294" y="1929"/>
                    </a:lnTo>
                    <a:lnTo>
                      <a:pt x="608" y="50"/>
                    </a:lnTo>
                    <a:lnTo>
                      <a:pt x="316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5"/>
              <p:cNvSpPr/>
              <p:nvPr/>
            </p:nvSpPr>
            <p:spPr>
              <a:xfrm>
                <a:off x="5947367" y="2591527"/>
                <a:ext cx="42318" cy="9012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2890" extrusionOk="0">
                    <a:moveTo>
                      <a:pt x="278" y="1"/>
                    </a:moveTo>
                    <a:lnTo>
                      <a:pt x="0" y="107"/>
                    </a:lnTo>
                    <a:lnTo>
                      <a:pt x="1080" y="2889"/>
                    </a:lnTo>
                    <a:lnTo>
                      <a:pt x="1356" y="2781"/>
                    </a:lnTo>
                    <a:lnTo>
                      <a:pt x="278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5"/>
              <p:cNvSpPr/>
              <p:nvPr/>
            </p:nvSpPr>
            <p:spPr>
              <a:xfrm>
                <a:off x="5592707" y="2733572"/>
                <a:ext cx="406840" cy="253503"/>
              </a:xfrm>
              <a:custGeom>
                <a:avLst/>
                <a:gdLst/>
                <a:ahLst/>
                <a:cxnLst/>
                <a:rect l="l" t="t" r="r" b="b"/>
                <a:pathLst>
                  <a:path w="13046" h="8129" extrusionOk="0">
                    <a:moveTo>
                      <a:pt x="12474" y="1"/>
                    </a:moveTo>
                    <a:cubicBezTo>
                      <a:pt x="12440" y="1"/>
                      <a:pt x="12407" y="8"/>
                      <a:pt x="12377" y="25"/>
                    </a:cubicBezTo>
                    <a:cubicBezTo>
                      <a:pt x="8251" y="2408"/>
                      <a:pt x="4126" y="4789"/>
                      <a:pt x="0" y="7171"/>
                    </a:cubicBezTo>
                    <a:lnTo>
                      <a:pt x="4" y="7176"/>
                    </a:lnTo>
                    <a:cubicBezTo>
                      <a:pt x="20" y="7166"/>
                      <a:pt x="40" y="7156"/>
                      <a:pt x="58" y="7153"/>
                    </a:cubicBezTo>
                    <a:cubicBezTo>
                      <a:pt x="74" y="7148"/>
                      <a:pt x="90" y="7146"/>
                      <a:pt x="107" y="7146"/>
                    </a:cubicBezTo>
                    <a:cubicBezTo>
                      <a:pt x="147" y="7146"/>
                      <a:pt x="189" y="7158"/>
                      <a:pt x="227" y="7174"/>
                    </a:cubicBezTo>
                    <a:cubicBezTo>
                      <a:pt x="301" y="7204"/>
                      <a:pt x="361" y="7253"/>
                      <a:pt x="416" y="7306"/>
                    </a:cubicBezTo>
                    <a:cubicBezTo>
                      <a:pt x="482" y="7375"/>
                      <a:pt x="539" y="7456"/>
                      <a:pt x="582" y="7542"/>
                    </a:cubicBezTo>
                    <a:cubicBezTo>
                      <a:pt x="626" y="7627"/>
                      <a:pt x="654" y="7719"/>
                      <a:pt x="666" y="7817"/>
                    </a:cubicBezTo>
                    <a:cubicBezTo>
                      <a:pt x="667" y="7837"/>
                      <a:pt x="667" y="7857"/>
                      <a:pt x="669" y="7877"/>
                    </a:cubicBezTo>
                    <a:cubicBezTo>
                      <a:pt x="670" y="7935"/>
                      <a:pt x="661" y="7994"/>
                      <a:pt x="633" y="8044"/>
                    </a:cubicBezTo>
                    <a:cubicBezTo>
                      <a:pt x="613" y="8077"/>
                      <a:pt x="587" y="8107"/>
                      <a:pt x="552" y="8127"/>
                    </a:cubicBezTo>
                    <a:lnTo>
                      <a:pt x="554" y="8129"/>
                    </a:lnTo>
                    <a:cubicBezTo>
                      <a:pt x="4680" y="5748"/>
                      <a:pt x="8804" y="3364"/>
                      <a:pt x="12930" y="984"/>
                    </a:cubicBezTo>
                    <a:lnTo>
                      <a:pt x="13045" y="729"/>
                    </a:lnTo>
                    <a:cubicBezTo>
                      <a:pt x="13045" y="578"/>
                      <a:pt x="12982" y="427"/>
                      <a:pt x="12900" y="298"/>
                    </a:cubicBezTo>
                    <a:cubicBezTo>
                      <a:pt x="12833" y="196"/>
                      <a:pt x="12758" y="104"/>
                      <a:pt x="12644" y="46"/>
                    </a:cubicBezTo>
                    <a:cubicBezTo>
                      <a:pt x="12591" y="20"/>
                      <a:pt x="12531" y="1"/>
                      <a:pt x="12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5"/>
              <p:cNvSpPr/>
              <p:nvPr/>
            </p:nvSpPr>
            <p:spPr>
              <a:xfrm>
                <a:off x="5467564" y="2764070"/>
                <a:ext cx="317494" cy="387598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2429" extrusionOk="0">
                    <a:moveTo>
                      <a:pt x="2832" y="1282"/>
                    </a:moveTo>
                    <a:cubicBezTo>
                      <a:pt x="3257" y="1282"/>
                      <a:pt x="3692" y="1403"/>
                      <a:pt x="4092" y="1573"/>
                    </a:cubicBezTo>
                    <a:cubicBezTo>
                      <a:pt x="4844" y="1889"/>
                      <a:pt x="5469" y="2376"/>
                      <a:pt x="6027" y="2941"/>
                    </a:cubicBezTo>
                    <a:cubicBezTo>
                      <a:pt x="6725" y="3650"/>
                      <a:pt x="7318" y="4484"/>
                      <a:pt x="7763" y="5371"/>
                    </a:cubicBezTo>
                    <a:cubicBezTo>
                      <a:pt x="8204" y="6259"/>
                      <a:pt x="8497" y="7203"/>
                      <a:pt x="8615" y="8213"/>
                    </a:cubicBezTo>
                    <a:cubicBezTo>
                      <a:pt x="8638" y="8415"/>
                      <a:pt x="8655" y="8619"/>
                      <a:pt x="8661" y="8824"/>
                    </a:cubicBezTo>
                    <a:cubicBezTo>
                      <a:pt x="8677" y="9431"/>
                      <a:pt x="8592" y="10033"/>
                      <a:pt x="8294" y="10552"/>
                    </a:cubicBezTo>
                    <a:cubicBezTo>
                      <a:pt x="7997" y="11071"/>
                      <a:pt x="7485" y="11505"/>
                      <a:pt x="6916" y="11651"/>
                    </a:cubicBezTo>
                    <a:cubicBezTo>
                      <a:pt x="6756" y="11692"/>
                      <a:pt x="6591" y="11710"/>
                      <a:pt x="6425" y="11710"/>
                    </a:cubicBezTo>
                    <a:cubicBezTo>
                      <a:pt x="6000" y="11710"/>
                      <a:pt x="5564" y="11590"/>
                      <a:pt x="5163" y="11421"/>
                    </a:cubicBezTo>
                    <a:cubicBezTo>
                      <a:pt x="4414" y="11104"/>
                      <a:pt x="3789" y="10617"/>
                      <a:pt x="3230" y="10051"/>
                    </a:cubicBezTo>
                    <a:cubicBezTo>
                      <a:pt x="2531" y="9343"/>
                      <a:pt x="1937" y="8509"/>
                      <a:pt x="1496" y="7621"/>
                    </a:cubicBezTo>
                    <a:cubicBezTo>
                      <a:pt x="1053" y="6734"/>
                      <a:pt x="761" y="5791"/>
                      <a:pt x="642" y="4780"/>
                    </a:cubicBezTo>
                    <a:cubicBezTo>
                      <a:pt x="547" y="3976"/>
                      <a:pt x="563" y="3134"/>
                      <a:pt x="961" y="2441"/>
                    </a:cubicBezTo>
                    <a:cubicBezTo>
                      <a:pt x="1260" y="1923"/>
                      <a:pt x="1772" y="1489"/>
                      <a:pt x="2340" y="1343"/>
                    </a:cubicBezTo>
                    <a:cubicBezTo>
                      <a:pt x="2501" y="1301"/>
                      <a:pt x="2666" y="1282"/>
                      <a:pt x="2832" y="1282"/>
                    </a:cubicBezTo>
                    <a:close/>
                    <a:moveTo>
                      <a:pt x="3475" y="0"/>
                    </a:moveTo>
                    <a:cubicBezTo>
                      <a:pt x="3430" y="0"/>
                      <a:pt x="3384" y="1"/>
                      <a:pt x="3342" y="3"/>
                    </a:cubicBezTo>
                    <a:cubicBezTo>
                      <a:pt x="3267" y="6"/>
                      <a:pt x="3185" y="13"/>
                      <a:pt x="3113" y="21"/>
                    </a:cubicBezTo>
                    <a:cubicBezTo>
                      <a:pt x="3041" y="29"/>
                      <a:pt x="2958" y="43"/>
                      <a:pt x="2886" y="57"/>
                    </a:cubicBezTo>
                    <a:cubicBezTo>
                      <a:pt x="2814" y="72"/>
                      <a:pt x="2732" y="92"/>
                      <a:pt x="2662" y="111"/>
                    </a:cubicBezTo>
                    <a:cubicBezTo>
                      <a:pt x="2591" y="131"/>
                      <a:pt x="2512" y="157"/>
                      <a:pt x="2443" y="182"/>
                    </a:cubicBezTo>
                    <a:cubicBezTo>
                      <a:pt x="2373" y="208"/>
                      <a:pt x="2295" y="240"/>
                      <a:pt x="2228" y="273"/>
                    </a:cubicBezTo>
                    <a:cubicBezTo>
                      <a:pt x="2159" y="305"/>
                      <a:pt x="2087" y="343"/>
                      <a:pt x="2021" y="381"/>
                    </a:cubicBezTo>
                    <a:cubicBezTo>
                      <a:pt x="1872" y="466"/>
                      <a:pt x="1726" y="552"/>
                      <a:pt x="1578" y="635"/>
                    </a:cubicBezTo>
                    <a:cubicBezTo>
                      <a:pt x="1512" y="674"/>
                      <a:pt x="1444" y="719"/>
                      <a:pt x="1381" y="762"/>
                    </a:cubicBezTo>
                    <a:cubicBezTo>
                      <a:pt x="1319" y="805"/>
                      <a:pt x="1253" y="855"/>
                      <a:pt x="1195" y="901"/>
                    </a:cubicBezTo>
                    <a:cubicBezTo>
                      <a:pt x="1138" y="949"/>
                      <a:pt x="1075" y="1005"/>
                      <a:pt x="1023" y="1057"/>
                    </a:cubicBezTo>
                    <a:cubicBezTo>
                      <a:pt x="971" y="1107"/>
                      <a:pt x="914" y="1167"/>
                      <a:pt x="865" y="1223"/>
                    </a:cubicBezTo>
                    <a:cubicBezTo>
                      <a:pt x="819" y="1279"/>
                      <a:pt x="764" y="1344"/>
                      <a:pt x="721" y="1402"/>
                    </a:cubicBezTo>
                    <a:cubicBezTo>
                      <a:pt x="678" y="1461"/>
                      <a:pt x="632" y="1530"/>
                      <a:pt x="591" y="1590"/>
                    </a:cubicBezTo>
                    <a:cubicBezTo>
                      <a:pt x="554" y="1649"/>
                      <a:pt x="511" y="1724"/>
                      <a:pt x="476" y="1785"/>
                    </a:cubicBezTo>
                    <a:cubicBezTo>
                      <a:pt x="442" y="1849"/>
                      <a:pt x="405" y="1926"/>
                      <a:pt x="374" y="1992"/>
                    </a:cubicBezTo>
                    <a:cubicBezTo>
                      <a:pt x="343" y="2059"/>
                      <a:pt x="311" y="2138"/>
                      <a:pt x="284" y="2207"/>
                    </a:cubicBezTo>
                    <a:cubicBezTo>
                      <a:pt x="258" y="2277"/>
                      <a:pt x="231" y="2358"/>
                      <a:pt x="208" y="2430"/>
                    </a:cubicBezTo>
                    <a:cubicBezTo>
                      <a:pt x="183" y="2500"/>
                      <a:pt x="160" y="2583"/>
                      <a:pt x="143" y="2658"/>
                    </a:cubicBezTo>
                    <a:cubicBezTo>
                      <a:pt x="124" y="2731"/>
                      <a:pt x="104" y="2819"/>
                      <a:pt x="90" y="2895"/>
                    </a:cubicBezTo>
                    <a:cubicBezTo>
                      <a:pt x="75" y="2970"/>
                      <a:pt x="61" y="3061"/>
                      <a:pt x="51" y="3140"/>
                    </a:cubicBezTo>
                    <a:cubicBezTo>
                      <a:pt x="39" y="3219"/>
                      <a:pt x="29" y="3309"/>
                      <a:pt x="22" y="3391"/>
                    </a:cubicBezTo>
                    <a:cubicBezTo>
                      <a:pt x="15" y="3473"/>
                      <a:pt x="9" y="3567"/>
                      <a:pt x="6" y="3650"/>
                    </a:cubicBezTo>
                    <a:cubicBezTo>
                      <a:pt x="2" y="3732"/>
                      <a:pt x="1" y="3827"/>
                      <a:pt x="1" y="3913"/>
                    </a:cubicBezTo>
                    <a:cubicBezTo>
                      <a:pt x="1" y="3999"/>
                      <a:pt x="2" y="4100"/>
                      <a:pt x="6" y="4189"/>
                    </a:cubicBezTo>
                    <a:cubicBezTo>
                      <a:pt x="9" y="4277"/>
                      <a:pt x="16" y="4379"/>
                      <a:pt x="24" y="4470"/>
                    </a:cubicBezTo>
                    <a:cubicBezTo>
                      <a:pt x="32" y="4559"/>
                      <a:pt x="44" y="4661"/>
                      <a:pt x="54" y="4753"/>
                    </a:cubicBezTo>
                    <a:cubicBezTo>
                      <a:pt x="65" y="4845"/>
                      <a:pt x="81" y="4947"/>
                      <a:pt x="95" y="5040"/>
                    </a:cubicBezTo>
                    <a:cubicBezTo>
                      <a:pt x="111" y="5135"/>
                      <a:pt x="130" y="5239"/>
                      <a:pt x="150" y="5334"/>
                    </a:cubicBezTo>
                    <a:cubicBezTo>
                      <a:pt x="169" y="5428"/>
                      <a:pt x="190" y="5533"/>
                      <a:pt x="215" y="5628"/>
                    </a:cubicBezTo>
                    <a:cubicBezTo>
                      <a:pt x="238" y="5723"/>
                      <a:pt x="262" y="5828"/>
                      <a:pt x="290" y="5924"/>
                    </a:cubicBezTo>
                    <a:cubicBezTo>
                      <a:pt x="315" y="6019"/>
                      <a:pt x="346" y="6124"/>
                      <a:pt x="376" y="6221"/>
                    </a:cubicBezTo>
                    <a:cubicBezTo>
                      <a:pt x="406" y="6318"/>
                      <a:pt x="439" y="6422"/>
                      <a:pt x="474" y="6520"/>
                    </a:cubicBezTo>
                    <a:cubicBezTo>
                      <a:pt x="507" y="6616"/>
                      <a:pt x="543" y="6720"/>
                      <a:pt x="581" y="6816"/>
                    </a:cubicBezTo>
                    <a:cubicBezTo>
                      <a:pt x="617" y="6914"/>
                      <a:pt x="658" y="7016"/>
                      <a:pt x="698" y="7112"/>
                    </a:cubicBezTo>
                    <a:cubicBezTo>
                      <a:pt x="777" y="7305"/>
                      <a:pt x="870" y="7510"/>
                      <a:pt x="962" y="7700"/>
                    </a:cubicBezTo>
                    <a:cubicBezTo>
                      <a:pt x="1056" y="7891"/>
                      <a:pt x="1158" y="8087"/>
                      <a:pt x="1261" y="8274"/>
                    </a:cubicBezTo>
                    <a:cubicBezTo>
                      <a:pt x="1368" y="8462"/>
                      <a:pt x="1481" y="8647"/>
                      <a:pt x="1596" y="8829"/>
                    </a:cubicBezTo>
                    <a:cubicBezTo>
                      <a:pt x="1714" y="9013"/>
                      <a:pt x="1832" y="9185"/>
                      <a:pt x="1959" y="9359"/>
                    </a:cubicBezTo>
                    <a:cubicBezTo>
                      <a:pt x="2087" y="9534"/>
                      <a:pt x="2209" y="9693"/>
                      <a:pt x="2347" y="9858"/>
                    </a:cubicBezTo>
                    <a:cubicBezTo>
                      <a:pt x="2416" y="9941"/>
                      <a:pt x="2481" y="10016"/>
                      <a:pt x="2551" y="10095"/>
                    </a:cubicBezTo>
                    <a:cubicBezTo>
                      <a:pt x="2620" y="10174"/>
                      <a:pt x="2688" y="10249"/>
                      <a:pt x="2759" y="10325"/>
                    </a:cubicBezTo>
                    <a:cubicBezTo>
                      <a:pt x="2831" y="10401"/>
                      <a:pt x="2897" y="10472"/>
                      <a:pt x="2971" y="10545"/>
                    </a:cubicBezTo>
                    <a:cubicBezTo>
                      <a:pt x="3044" y="10618"/>
                      <a:pt x="3113" y="10685"/>
                      <a:pt x="3188" y="10755"/>
                    </a:cubicBezTo>
                    <a:cubicBezTo>
                      <a:pt x="3263" y="10825"/>
                      <a:pt x="3332" y="10889"/>
                      <a:pt x="3408" y="10955"/>
                    </a:cubicBezTo>
                    <a:cubicBezTo>
                      <a:pt x="3483" y="11022"/>
                      <a:pt x="3553" y="11080"/>
                      <a:pt x="3631" y="11143"/>
                    </a:cubicBezTo>
                    <a:cubicBezTo>
                      <a:pt x="3708" y="11206"/>
                      <a:pt x="3777" y="11260"/>
                      <a:pt x="3856" y="11320"/>
                    </a:cubicBezTo>
                    <a:cubicBezTo>
                      <a:pt x="3935" y="11379"/>
                      <a:pt x="4006" y="11429"/>
                      <a:pt x="4085" y="11485"/>
                    </a:cubicBezTo>
                    <a:cubicBezTo>
                      <a:pt x="4164" y="11540"/>
                      <a:pt x="4236" y="11587"/>
                      <a:pt x="4315" y="11638"/>
                    </a:cubicBezTo>
                    <a:cubicBezTo>
                      <a:pt x="4394" y="11688"/>
                      <a:pt x="4465" y="11731"/>
                      <a:pt x="4545" y="11777"/>
                    </a:cubicBezTo>
                    <a:cubicBezTo>
                      <a:pt x="4626" y="11826"/>
                      <a:pt x="4697" y="11866"/>
                      <a:pt x="4781" y="11907"/>
                    </a:cubicBezTo>
                    <a:cubicBezTo>
                      <a:pt x="4863" y="11950"/>
                      <a:pt x="4933" y="11986"/>
                      <a:pt x="5017" y="12024"/>
                    </a:cubicBezTo>
                    <a:cubicBezTo>
                      <a:pt x="5099" y="12062"/>
                      <a:pt x="5169" y="12092"/>
                      <a:pt x="5251" y="12127"/>
                    </a:cubicBezTo>
                    <a:cubicBezTo>
                      <a:pt x="5334" y="12161"/>
                      <a:pt x="5405" y="12185"/>
                      <a:pt x="5487" y="12214"/>
                    </a:cubicBezTo>
                    <a:cubicBezTo>
                      <a:pt x="5570" y="12243"/>
                      <a:pt x="5639" y="12265"/>
                      <a:pt x="5722" y="12288"/>
                    </a:cubicBezTo>
                    <a:cubicBezTo>
                      <a:pt x="5803" y="12309"/>
                      <a:pt x="5873" y="12328"/>
                      <a:pt x="5955" y="12345"/>
                    </a:cubicBezTo>
                    <a:cubicBezTo>
                      <a:pt x="6039" y="12364"/>
                      <a:pt x="6106" y="12377"/>
                      <a:pt x="6190" y="12388"/>
                    </a:cubicBezTo>
                    <a:cubicBezTo>
                      <a:pt x="6270" y="12403"/>
                      <a:pt x="6339" y="12410"/>
                      <a:pt x="6421" y="12417"/>
                    </a:cubicBezTo>
                    <a:cubicBezTo>
                      <a:pt x="6505" y="12424"/>
                      <a:pt x="6571" y="12427"/>
                      <a:pt x="6653" y="12428"/>
                    </a:cubicBezTo>
                    <a:cubicBezTo>
                      <a:pt x="6673" y="12429"/>
                      <a:pt x="6693" y="12429"/>
                      <a:pt x="6712" y="12429"/>
                    </a:cubicBezTo>
                    <a:cubicBezTo>
                      <a:pt x="6769" y="12429"/>
                      <a:pt x="6822" y="12427"/>
                      <a:pt x="6883" y="12424"/>
                    </a:cubicBezTo>
                    <a:cubicBezTo>
                      <a:pt x="6965" y="12420"/>
                      <a:pt x="7032" y="12414"/>
                      <a:pt x="7113" y="12403"/>
                    </a:cubicBezTo>
                    <a:cubicBezTo>
                      <a:pt x="7192" y="12393"/>
                      <a:pt x="7261" y="12380"/>
                      <a:pt x="7340" y="12364"/>
                    </a:cubicBezTo>
                    <a:cubicBezTo>
                      <a:pt x="7419" y="12348"/>
                      <a:pt x="7487" y="12329"/>
                      <a:pt x="7564" y="12306"/>
                    </a:cubicBezTo>
                    <a:cubicBezTo>
                      <a:pt x="7642" y="12283"/>
                      <a:pt x="7708" y="12262"/>
                      <a:pt x="7784" y="12230"/>
                    </a:cubicBezTo>
                    <a:cubicBezTo>
                      <a:pt x="7859" y="12201"/>
                      <a:pt x="7925" y="12173"/>
                      <a:pt x="7997" y="12137"/>
                    </a:cubicBezTo>
                    <a:cubicBezTo>
                      <a:pt x="8054" y="12108"/>
                      <a:pt x="8108" y="12082"/>
                      <a:pt x="8162" y="12049"/>
                    </a:cubicBezTo>
                    <a:cubicBezTo>
                      <a:pt x="8310" y="11963"/>
                      <a:pt x="8457" y="11878"/>
                      <a:pt x="8605" y="11794"/>
                    </a:cubicBezTo>
                    <a:cubicBezTo>
                      <a:pt x="8657" y="11763"/>
                      <a:pt x="8707" y="11733"/>
                      <a:pt x="8759" y="11697"/>
                    </a:cubicBezTo>
                    <a:cubicBezTo>
                      <a:pt x="8828" y="11652"/>
                      <a:pt x="8885" y="11609"/>
                      <a:pt x="8949" y="11559"/>
                    </a:cubicBezTo>
                    <a:cubicBezTo>
                      <a:pt x="9010" y="11507"/>
                      <a:pt x="9065" y="11462"/>
                      <a:pt x="9124" y="11406"/>
                    </a:cubicBezTo>
                    <a:cubicBezTo>
                      <a:pt x="9183" y="11350"/>
                      <a:pt x="9232" y="11301"/>
                      <a:pt x="9286" y="11241"/>
                    </a:cubicBezTo>
                    <a:cubicBezTo>
                      <a:pt x="9341" y="11181"/>
                      <a:pt x="9384" y="11129"/>
                      <a:pt x="9435" y="11064"/>
                    </a:cubicBezTo>
                    <a:cubicBezTo>
                      <a:pt x="9483" y="10999"/>
                      <a:pt x="9524" y="10946"/>
                      <a:pt x="9568" y="10877"/>
                    </a:cubicBezTo>
                    <a:cubicBezTo>
                      <a:pt x="9611" y="10810"/>
                      <a:pt x="9647" y="10752"/>
                      <a:pt x="9686" y="10680"/>
                    </a:cubicBezTo>
                    <a:cubicBezTo>
                      <a:pt x="9726" y="10608"/>
                      <a:pt x="9757" y="10549"/>
                      <a:pt x="9793" y="10473"/>
                    </a:cubicBezTo>
                    <a:cubicBezTo>
                      <a:pt x="9827" y="10398"/>
                      <a:pt x="9854" y="10335"/>
                      <a:pt x="9885" y="10258"/>
                    </a:cubicBezTo>
                    <a:cubicBezTo>
                      <a:pt x="9915" y="10180"/>
                      <a:pt x="9938" y="10114"/>
                      <a:pt x="9964" y="10033"/>
                    </a:cubicBezTo>
                    <a:cubicBezTo>
                      <a:pt x="9991" y="9953"/>
                      <a:pt x="10010" y="9884"/>
                      <a:pt x="10031" y="9802"/>
                    </a:cubicBezTo>
                    <a:cubicBezTo>
                      <a:pt x="10051" y="9717"/>
                      <a:pt x="10070" y="9647"/>
                      <a:pt x="10086" y="9560"/>
                    </a:cubicBezTo>
                    <a:cubicBezTo>
                      <a:pt x="10102" y="9474"/>
                      <a:pt x="10115" y="9401"/>
                      <a:pt x="10127" y="9313"/>
                    </a:cubicBezTo>
                    <a:cubicBezTo>
                      <a:pt x="10139" y="9224"/>
                      <a:pt x="10149" y="9148"/>
                      <a:pt x="10158" y="9057"/>
                    </a:cubicBezTo>
                    <a:cubicBezTo>
                      <a:pt x="10166" y="8968"/>
                      <a:pt x="10172" y="8886"/>
                      <a:pt x="10175" y="8795"/>
                    </a:cubicBezTo>
                    <a:cubicBezTo>
                      <a:pt x="10179" y="8703"/>
                      <a:pt x="10181" y="8620"/>
                      <a:pt x="10181" y="8525"/>
                    </a:cubicBezTo>
                    <a:lnTo>
                      <a:pt x="10181" y="8524"/>
                    </a:lnTo>
                    <a:cubicBezTo>
                      <a:pt x="10181" y="8430"/>
                      <a:pt x="10179" y="8350"/>
                      <a:pt x="10176" y="8251"/>
                    </a:cubicBezTo>
                    <a:cubicBezTo>
                      <a:pt x="10174" y="8157"/>
                      <a:pt x="10168" y="8072"/>
                      <a:pt x="10161" y="7975"/>
                    </a:cubicBezTo>
                    <a:cubicBezTo>
                      <a:pt x="10153" y="7880"/>
                      <a:pt x="10143" y="7793"/>
                      <a:pt x="10132" y="7697"/>
                    </a:cubicBezTo>
                    <a:cubicBezTo>
                      <a:pt x="10122" y="7599"/>
                      <a:pt x="10109" y="7512"/>
                      <a:pt x="10093" y="7412"/>
                    </a:cubicBezTo>
                    <a:cubicBezTo>
                      <a:pt x="10079" y="7313"/>
                      <a:pt x="10061" y="7226"/>
                      <a:pt x="10043" y="7125"/>
                    </a:cubicBezTo>
                    <a:cubicBezTo>
                      <a:pt x="10023" y="7026"/>
                      <a:pt x="10002" y="6937"/>
                      <a:pt x="9979" y="6836"/>
                    </a:cubicBezTo>
                    <a:cubicBezTo>
                      <a:pt x="9956" y="6735"/>
                      <a:pt x="9932" y="6643"/>
                      <a:pt x="9906" y="6543"/>
                    </a:cubicBezTo>
                    <a:cubicBezTo>
                      <a:pt x="9880" y="6442"/>
                      <a:pt x="9853" y="6349"/>
                      <a:pt x="9823" y="6248"/>
                    </a:cubicBezTo>
                    <a:cubicBezTo>
                      <a:pt x="9793" y="6147"/>
                      <a:pt x="9762" y="6054"/>
                      <a:pt x="9728" y="5953"/>
                    </a:cubicBezTo>
                    <a:cubicBezTo>
                      <a:pt x="9693" y="5853"/>
                      <a:pt x="9659" y="5759"/>
                      <a:pt x="9621" y="5659"/>
                    </a:cubicBezTo>
                    <a:cubicBezTo>
                      <a:pt x="9547" y="5456"/>
                      <a:pt x="9470" y="5272"/>
                      <a:pt x="9383" y="5073"/>
                    </a:cubicBezTo>
                    <a:cubicBezTo>
                      <a:pt x="9297" y="4876"/>
                      <a:pt x="9206" y="4688"/>
                      <a:pt x="9105" y="4494"/>
                    </a:cubicBezTo>
                    <a:cubicBezTo>
                      <a:pt x="9008" y="4301"/>
                      <a:pt x="8903" y="4113"/>
                      <a:pt x="8793" y="3928"/>
                    </a:cubicBezTo>
                    <a:cubicBezTo>
                      <a:pt x="8684" y="3744"/>
                      <a:pt x="8565" y="3557"/>
                      <a:pt x="8447" y="3380"/>
                    </a:cubicBezTo>
                    <a:cubicBezTo>
                      <a:pt x="8328" y="3206"/>
                      <a:pt x="8195" y="3022"/>
                      <a:pt x="8069" y="2857"/>
                    </a:cubicBezTo>
                    <a:cubicBezTo>
                      <a:pt x="8004" y="2773"/>
                      <a:pt x="7937" y="2687"/>
                      <a:pt x="7872" y="2608"/>
                    </a:cubicBezTo>
                    <a:cubicBezTo>
                      <a:pt x="7807" y="2526"/>
                      <a:pt x="7735" y="2442"/>
                      <a:pt x="7668" y="2365"/>
                    </a:cubicBezTo>
                    <a:cubicBezTo>
                      <a:pt x="7600" y="2287"/>
                      <a:pt x="7528" y="2208"/>
                      <a:pt x="7458" y="2133"/>
                    </a:cubicBezTo>
                    <a:cubicBezTo>
                      <a:pt x="7390" y="2059"/>
                      <a:pt x="7315" y="1982"/>
                      <a:pt x="7244" y="1911"/>
                    </a:cubicBezTo>
                    <a:cubicBezTo>
                      <a:pt x="7176" y="1839"/>
                      <a:pt x="7098" y="1764"/>
                      <a:pt x="7026" y="1696"/>
                    </a:cubicBezTo>
                    <a:cubicBezTo>
                      <a:pt x="6955" y="1627"/>
                      <a:pt x="6877" y="1558"/>
                      <a:pt x="6804" y="1494"/>
                    </a:cubicBezTo>
                    <a:cubicBezTo>
                      <a:pt x="6730" y="1430"/>
                      <a:pt x="6651" y="1361"/>
                      <a:pt x="6578" y="1301"/>
                    </a:cubicBezTo>
                    <a:cubicBezTo>
                      <a:pt x="6502" y="1242"/>
                      <a:pt x="6421" y="1177"/>
                      <a:pt x="6348" y="1121"/>
                    </a:cubicBezTo>
                    <a:cubicBezTo>
                      <a:pt x="6273" y="1067"/>
                      <a:pt x="6191" y="1006"/>
                      <a:pt x="6115" y="954"/>
                    </a:cubicBezTo>
                    <a:cubicBezTo>
                      <a:pt x="6042" y="901"/>
                      <a:pt x="5957" y="844"/>
                      <a:pt x="5882" y="798"/>
                    </a:cubicBezTo>
                    <a:cubicBezTo>
                      <a:pt x="5809" y="749"/>
                      <a:pt x="5724" y="697"/>
                      <a:pt x="5648" y="654"/>
                    </a:cubicBezTo>
                    <a:cubicBezTo>
                      <a:pt x="5574" y="611"/>
                      <a:pt x="5492" y="563"/>
                      <a:pt x="5416" y="526"/>
                    </a:cubicBezTo>
                    <a:cubicBezTo>
                      <a:pt x="5343" y="487"/>
                      <a:pt x="5258" y="446"/>
                      <a:pt x="5185" y="411"/>
                    </a:cubicBezTo>
                    <a:cubicBezTo>
                      <a:pt x="5111" y="377"/>
                      <a:pt x="5027" y="341"/>
                      <a:pt x="4953" y="310"/>
                    </a:cubicBezTo>
                    <a:cubicBezTo>
                      <a:pt x="4879" y="282"/>
                      <a:pt x="4795" y="250"/>
                      <a:pt x="4720" y="224"/>
                    </a:cubicBezTo>
                    <a:cubicBezTo>
                      <a:pt x="4647" y="200"/>
                      <a:pt x="4564" y="172"/>
                      <a:pt x="4489" y="151"/>
                    </a:cubicBezTo>
                    <a:cubicBezTo>
                      <a:pt x="4417" y="129"/>
                      <a:pt x="4334" y="108"/>
                      <a:pt x="4259" y="92"/>
                    </a:cubicBezTo>
                    <a:cubicBezTo>
                      <a:pt x="4187" y="75"/>
                      <a:pt x="4101" y="57"/>
                      <a:pt x="4029" y="46"/>
                    </a:cubicBezTo>
                    <a:cubicBezTo>
                      <a:pt x="3956" y="34"/>
                      <a:pt x="3871" y="23"/>
                      <a:pt x="3799" y="16"/>
                    </a:cubicBezTo>
                    <a:cubicBezTo>
                      <a:pt x="3726" y="9"/>
                      <a:pt x="3641" y="3"/>
                      <a:pt x="3569" y="1"/>
                    </a:cubicBezTo>
                    <a:cubicBezTo>
                      <a:pt x="3539" y="1"/>
                      <a:pt x="3507" y="0"/>
                      <a:pt x="3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5"/>
              <p:cNvSpPr/>
              <p:nvPr/>
            </p:nvSpPr>
            <p:spPr>
              <a:xfrm>
                <a:off x="5484591" y="2804048"/>
                <a:ext cx="253565" cy="325197"/>
              </a:xfrm>
              <a:custGeom>
                <a:avLst/>
                <a:gdLst/>
                <a:ahLst/>
                <a:cxnLst/>
                <a:rect l="l" t="t" r="r" b="b"/>
                <a:pathLst>
                  <a:path w="8131" h="10428" extrusionOk="0">
                    <a:moveTo>
                      <a:pt x="2371" y="229"/>
                    </a:moveTo>
                    <a:cubicBezTo>
                      <a:pt x="2401" y="229"/>
                      <a:pt x="2431" y="230"/>
                      <a:pt x="2459" y="230"/>
                    </a:cubicBezTo>
                    <a:cubicBezTo>
                      <a:pt x="2513" y="235"/>
                      <a:pt x="2583" y="240"/>
                      <a:pt x="2642" y="248"/>
                    </a:cubicBezTo>
                    <a:cubicBezTo>
                      <a:pt x="2699" y="255"/>
                      <a:pt x="2773" y="266"/>
                      <a:pt x="2835" y="279"/>
                    </a:cubicBezTo>
                    <a:cubicBezTo>
                      <a:pt x="2895" y="291"/>
                      <a:pt x="2971" y="311"/>
                      <a:pt x="3036" y="327"/>
                    </a:cubicBezTo>
                    <a:cubicBezTo>
                      <a:pt x="3099" y="344"/>
                      <a:pt x="3178" y="368"/>
                      <a:pt x="3244" y="391"/>
                    </a:cubicBezTo>
                    <a:cubicBezTo>
                      <a:pt x="3310" y="414"/>
                      <a:pt x="3389" y="443"/>
                      <a:pt x="3458" y="472"/>
                    </a:cubicBezTo>
                    <a:cubicBezTo>
                      <a:pt x="3525" y="499"/>
                      <a:pt x="3605" y="535"/>
                      <a:pt x="3676" y="570"/>
                    </a:cubicBezTo>
                    <a:cubicBezTo>
                      <a:pt x="3743" y="603"/>
                      <a:pt x="3825" y="644"/>
                      <a:pt x="3894" y="682"/>
                    </a:cubicBezTo>
                    <a:cubicBezTo>
                      <a:pt x="3965" y="719"/>
                      <a:pt x="4045" y="768"/>
                      <a:pt x="4117" y="811"/>
                    </a:cubicBezTo>
                    <a:cubicBezTo>
                      <a:pt x="4192" y="857"/>
                      <a:pt x="4274" y="912"/>
                      <a:pt x="4346" y="961"/>
                    </a:cubicBezTo>
                    <a:cubicBezTo>
                      <a:pt x="4417" y="1010"/>
                      <a:pt x="4501" y="1068"/>
                      <a:pt x="4573" y="1123"/>
                    </a:cubicBezTo>
                    <a:cubicBezTo>
                      <a:pt x="4646" y="1176"/>
                      <a:pt x="4727" y="1241"/>
                      <a:pt x="4798" y="1300"/>
                    </a:cubicBezTo>
                    <a:cubicBezTo>
                      <a:pt x="4870" y="1357"/>
                      <a:pt x="4949" y="1426"/>
                      <a:pt x="5021" y="1491"/>
                    </a:cubicBezTo>
                    <a:cubicBezTo>
                      <a:pt x="5092" y="1554"/>
                      <a:pt x="5171" y="1628"/>
                      <a:pt x="5241" y="1695"/>
                    </a:cubicBezTo>
                    <a:cubicBezTo>
                      <a:pt x="5312" y="1764"/>
                      <a:pt x="5388" y="1842"/>
                      <a:pt x="5457" y="1914"/>
                    </a:cubicBezTo>
                    <a:cubicBezTo>
                      <a:pt x="5524" y="1986"/>
                      <a:pt x="5601" y="2066"/>
                      <a:pt x="5667" y="2141"/>
                    </a:cubicBezTo>
                    <a:cubicBezTo>
                      <a:pt x="5736" y="2217"/>
                      <a:pt x="5805" y="2302"/>
                      <a:pt x="5872" y="2381"/>
                    </a:cubicBezTo>
                    <a:cubicBezTo>
                      <a:pt x="5938" y="2460"/>
                      <a:pt x="6006" y="2546"/>
                      <a:pt x="6069" y="2628"/>
                    </a:cubicBezTo>
                    <a:cubicBezTo>
                      <a:pt x="6134" y="2713"/>
                      <a:pt x="6199" y="2801"/>
                      <a:pt x="6260" y="2887"/>
                    </a:cubicBezTo>
                    <a:cubicBezTo>
                      <a:pt x="6383" y="3058"/>
                      <a:pt x="6506" y="3247"/>
                      <a:pt x="6617" y="3426"/>
                    </a:cubicBezTo>
                    <a:cubicBezTo>
                      <a:pt x="6844" y="3794"/>
                      <a:pt x="7045" y="4175"/>
                      <a:pt x="7218" y="4565"/>
                    </a:cubicBezTo>
                    <a:cubicBezTo>
                      <a:pt x="7263" y="4664"/>
                      <a:pt x="7301" y="4759"/>
                      <a:pt x="7342" y="4858"/>
                    </a:cubicBezTo>
                    <a:cubicBezTo>
                      <a:pt x="7382" y="4957"/>
                      <a:pt x="7418" y="5051"/>
                      <a:pt x="7454" y="5151"/>
                    </a:cubicBezTo>
                    <a:cubicBezTo>
                      <a:pt x="7490" y="5252"/>
                      <a:pt x="7521" y="5344"/>
                      <a:pt x="7554" y="5445"/>
                    </a:cubicBezTo>
                    <a:cubicBezTo>
                      <a:pt x="7586" y="5547"/>
                      <a:pt x="7613" y="5637"/>
                      <a:pt x="7642" y="5738"/>
                    </a:cubicBezTo>
                    <a:cubicBezTo>
                      <a:pt x="7671" y="5837"/>
                      <a:pt x="7694" y="5929"/>
                      <a:pt x="7717" y="6028"/>
                    </a:cubicBezTo>
                    <a:cubicBezTo>
                      <a:pt x="7743" y="6128"/>
                      <a:pt x="7763" y="6215"/>
                      <a:pt x="7782" y="6314"/>
                    </a:cubicBezTo>
                    <a:cubicBezTo>
                      <a:pt x="7802" y="6412"/>
                      <a:pt x="7817" y="6500"/>
                      <a:pt x="7832" y="6596"/>
                    </a:cubicBezTo>
                    <a:cubicBezTo>
                      <a:pt x="7849" y="6693"/>
                      <a:pt x="7859" y="6777"/>
                      <a:pt x="7871" y="6872"/>
                    </a:cubicBezTo>
                    <a:cubicBezTo>
                      <a:pt x="7881" y="6969"/>
                      <a:pt x="7889" y="7049"/>
                      <a:pt x="7895" y="7143"/>
                    </a:cubicBezTo>
                    <a:cubicBezTo>
                      <a:pt x="7902" y="7237"/>
                      <a:pt x="7907" y="7317"/>
                      <a:pt x="7908" y="7407"/>
                    </a:cubicBezTo>
                    <a:lnTo>
                      <a:pt x="7908" y="7515"/>
                    </a:lnTo>
                    <a:lnTo>
                      <a:pt x="7908" y="7623"/>
                    </a:lnTo>
                    <a:cubicBezTo>
                      <a:pt x="7907" y="7703"/>
                      <a:pt x="7901" y="7792"/>
                      <a:pt x="7895" y="7870"/>
                    </a:cubicBezTo>
                    <a:cubicBezTo>
                      <a:pt x="7889" y="7946"/>
                      <a:pt x="7881" y="8034"/>
                      <a:pt x="7872" y="8106"/>
                    </a:cubicBezTo>
                    <a:cubicBezTo>
                      <a:pt x="7861" y="8179"/>
                      <a:pt x="7846" y="8264"/>
                      <a:pt x="7835" y="8333"/>
                    </a:cubicBezTo>
                    <a:cubicBezTo>
                      <a:pt x="7822" y="8401"/>
                      <a:pt x="7802" y="8480"/>
                      <a:pt x="7786" y="8544"/>
                    </a:cubicBezTo>
                    <a:cubicBezTo>
                      <a:pt x="7770" y="8609"/>
                      <a:pt x="7746" y="8685"/>
                      <a:pt x="7727" y="8744"/>
                    </a:cubicBezTo>
                    <a:cubicBezTo>
                      <a:pt x="7707" y="8803"/>
                      <a:pt x="7679" y="8874"/>
                      <a:pt x="7656" y="8927"/>
                    </a:cubicBezTo>
                    <a:cubicBezTo>
                      <a:pt x="7633" y="8981"/>
                      <a:pt x="7602" y="9046"/>
                      <a:pt x="7577" y="9095"/>
                    </a:cubicBezTo>
                    <a:cubicBezTo>
                      <a:pt x="7552" y="9142"/>
                      <a:pt x="7520" y="9200"/>
                      <a:pt x="7493" y="9243"/>
                    </a:cubicBezTo>
                    <a:cubicBezTo>
                      <a:pt x="7464" y="9286"/>
                      <a:pt x="7429" y="9335"/>
                      <a:pt x="7401" y="9372"/>
                    </a:cubicBezTo>
                    <a:cubicBezTo>
                      <a:pt x="7372" y="9411"/>
                      <a:pt x="7339" y="9454"/>
                      <a:pt x="7307" y="9486"/>
                    </a:cubicBezTo>
                    <a:cubicBezTo>
                      <a:pt x="7278" y="9516"/>
                      <a:pt x="7245" y="9549"/>
                      <a:pt x="7217" y="9574"/>
                    </a:cubicBezTo>
                    <a:cubicBezTo>
                      <a:pt x="7214" y="9577"/>
                      <a:pt x="7212" y="9578"/>
                      <a:pt x="7208" y="9578"/>
                    </a:cubicBezTo>
                    <a:cubicBezTo>
                      <a:pt x="7178" y="9605"/>
                      <a:pt x="7142" y="9633"/>
                      <a:pt x="7110" y="9657"/>
                    </a:cubicBezTo>
                    <a:cubicBezTo>
                      <a:pt x="7077" y="9680"/>
                      <a:pt x="7041" y="9703"/>
                      <a:pt x="7007" y="9723"/>
                    </a:cubicBezTo>
                    <a:cubicBezTo>
                      <a:pt x="6720" y="9889"/>
                      <a:pt x="6401" y="9960"/>
                      <a:pt x="6069" y="9960"/>
                    </a:cubicBezTo>
                    <a:cubicBezTo>
                      <a:pt x="5307" y="9960"/>
                      <a:pt x="4474" y="9586"/>
                      <a:pt x="3799" y="9119"/>
                    </a:cubicBezTo>
                    <a:cubicBezTo>
                      <a:pt x="2816" y="8438"/>
                      <a:pt x="2169" y="7558"/>
                      <a:pt x="1627" y="6618"/>
                    </a:cubicBezTo>
                    <a:cubicBezTo>
                      <a:pt x="1083" y="5678"/>
                      <a:pt x="645" y="4677"/>
                      <a:pt x="547" y="3485"/>
                    </a:cubicBezTo>
                    <a:cubicBezTo>
                      <a:pt x="449" y="2312"/>
                      <a:pt x="685" y="949"/>
                      <a:pt x="1627" y="406"/>
                    </a:cubicBezTo>
                    <a:cubicBezTo>
                      <a:pt x="1661" y="386"/>
                      <a:pt x="1699" y="365"/>
                      <a:pt x="1736" y="350"/>
                    </a:cubicBezTo>
                    <a:cubicBezTo>
                      <a:pt x="1771" y="335"/>
                      <a:pt x="1814" y="317"/>
                      <a:pt x="1853" y="305"/>
                    </a:cubicBezTo>
                    <a:lnTo>
                      <a:pt x="1855" y="305"/>
                    </a:lnTo>
                    <a:cubicBezTo>
                      <a:pt x="1893" y="292"/>
                      <a:pt x="1942" y="279"/>
                      <a:pt x="1982" y="269"/>
                    </a:cubicBezTo>
                    <a:cubicBezTo>
                      <a:pt x="2025" y="259"/>
                      <a:pt x="2081" y="249"/>
                      <a:pt x="2129" y="243"/>
                    </a:cubicBezTo>
                    <a:cubicBezTo>
                      <a:pt x="2175" y="237"/>
                      <a:pt x="2234" y="233"/>
                      <a:pt x="2287" y="230"/>
                    </a:cubicBezTo>
                    <a:cubicBezTo>
                      <a:pt x="2313" y="230"/>
                      <a:pt x="2342" y="229"/>
                      <a:pt x="2371" y="229"/>
                    </a:cubicBezTo>
                    <a:close/>
                    <a:moveTo>
                      <a:pt x="2285" y="1"/>
                    </a:moveTo>
                    <a:cubicBezTo>
                      <a:pt x="2119" y="1"/>
                      <a:pt x="1954" y="19"/>
                      <a:pt x="1794" y="61"/>
                    </a:cubicBezTo>
                    <a:cubicBezTo>
                      <a:pt x="1224" y="206"/>
                      <a:pt x="714" y="641"/>
                      <a:pt x="415" y="1159"/>
                    </a:cubicBezTo>
                    <a:cubicBezTo>
                      <a:pt x="17" y="1852"/>
                      <a:pt x="1" y="2694"/>
                      <a:pt x="96" y="3498"/>
                    </a:cubicBezTo>
                    <a:cubicBezTo>
                      <a:pt x="215" y="4509"/>
                      <a:pt x="507" y="5452"/>
                      <a:pt x="950" y="6339"/>
                    </a:cubicBezTo>
                    <a:cubicBezTo>
                      <a:pt x="1391" y="7227"/>
                      <a:pt x="1985" y="8061"/>
                      <a:pt x="2684" y="8769"/>
                    </a:cubicBezTo>
                    <a:cubicBezTo>
                      <a:pt x="3240" y="9335"/>
                      <a:pt x="3868" y="9822"/>
                      <a:pt x="4617" y="10139"/>
                    </a:cubicBezTo>
                    <a:cubicBezTo>
                      <a:pt x="5019" y="10306"/>
                      <a:pt x="5455" y="10428"/>
                      <a:pt x="5881" y="10428"/>
                    </a:cubicBezTo>
                    <a:cubicBezTo>
                      <a:pt x="6046" y="10428"/>
                      <a:pt x="6210" y="10410"/>
                      <a:pt x="6370" y="10369"/>
                    </a:cubicBezTo>
                    <a:cubicBezTo>
                      <a:pt x="6939" y="10223"/>
                      <a:pt x="7449" y="9788"/>
                      <a:pt x="7748" y="9270"/>
                    </a:cubicBezTo>
                    <a:cubicBezTo>
                      <a:pt x="8046" y="8751"/>
                      <a:pt x="8131" y="8149"/>
                      <a:pt x="8115" y="7542"/>
                    </a:cubicBezTo>
                    <a:cubicBezTo>
                      <a:pt x="8109" y="7338"/>
                      <a:pt x="8092" y="7134"/>
                      <a:pt x="8069" y="6931"/>
                    </a:cubicBezTo>
                    <a:cubicBezTo>
                      <a:pt x="7951" y="5921"/>
                      <a:pt x="7658" y="4977"/>
                      <a:pt x="7217" y="4089"/>
                    </a:cubicBezTo>
                    <a:cubicBezTo>
                      <a:pt x="6772" y="3202"/>
                      <a:pt x="6179" y="2368"/>
                      <a:pt x="5481" y="1659"/>
                    </a:cubicBezTo>
                    <a:cubicBezTo>
                      <a:pt x="4923" y="1094"/>
                      <a:pt x="4297" y="607"/>
                      <a:pt x="3546" y="291"/>
                    </a:cubicBezTo>
                    <a:cubicBezTo>
                      <a:pt x="3145" y="122"/>
                      <a:pt x="2710" y="1"/>
                      <a:pt x="22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5"/>
              <p:cNvSpPr/>
              <p:nvPr/>
            </p:nvSpPr>
            <p:spPr>
              <a:xfrm>
                <a:off x="5588841" y="2888652"/>
                <a:ext cx="101632" cy="12807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4107" extrusionOk="0">
                    <a:moveTo>
                      <a:pt x="1129" y="1"/>
                    </a:moveTo>
                    <a:cubicBezTo>
                      <a:pt x="1001" y="1"/>
                      <a:pt x="878" y="27"/>
                      <a:pt x="770" y="89"/>
                    </a:cubicBezTo>
                    <a:cubicBezTo>
                      <a:pt x="512" y="237"/>
                      <a:pt x="256" y="384"/>
                      <a:pt x="0" y="534"/>
                    </a:cubicBezTo>
                    <a:cubicBezTo>
                      <a:pt x="109" y="470"/>
                      <a:pt x="233" y="444"/>
                      <a:pt x="361" y="444"/>
                    </a:cubicBezTo>
                    <a:cubicBezTo>
                      <a:pt x="573" y="444"/>
                      <a:pt x="798" y="516"/>
                      <a:pt x="994" y="614"/>
                    </a:cubicBezTo>
                    <a:cubicBezTo>
                      <a:pt x="1418" y="828"/>
                      <a:pt x="1704" y="1168"/>
                      <a:pt x="1946" y="1554"/>
                    </a:cubicBezTo>
                    <a:cubicBezTo>
                      <a:pt x="2252" y="2042"/>
                      <a:pt x="2489" y="2598"/>
                      <a:pt x="2489" y="3162"/>
                    </a:cubicBezTo>
                    <a:cubicBezTo>
                      <a:pt x="2489" y="3251"/>
                      <a:pt x="2482" y="3341"/>
                      <a:pt x="2469" y="3432"/>
                    </a:cubicBezTo>
                    <a:cubicBezTo>
                      <a:pt x="2445" y="3614"/>
                      <a:pt x="2375" y="3777"/>
                      <a:pt x="2260" y="3928"/>
                    </a:cubicBezTo>
                    <a:cubicBezTo>
                      <a:pt x="2207" y="3999"/>
                      <a:pt x="2144" y="4057"/>
                      <a:pt x="2072" y="4100"/>
                    </a:cubicBezTo>
                    <a:lnTo>
                      <a:pt x="2072" y="4100"/>
                    </a:lnTo>
                    <a:cubicBezTo>
                      <a:pt x="2325" y="3955"/>
                      <a:pt x="2578" y="3809"/>
                      <a:pt x="2830" y="3662"/>
                    </a:cubicBezTo>
                    <a:cubicBezTo>
                      <a:pt x="2907" y="3617"/>
                      <a:pt x="2974" y="3558"/>
                      <a:pt x="3030" y="3485"/>
                    </a:cubicBezTo>
                    <a:cubicBezTo>
                      <a:pt x="3145" y="3334"/>
                      <a:pt x="3214" y="3170"/>
                      <a:pt x="3238" y="2989"/>
                    </a:cubicBezTo>
                    <a:cubicBezTo>
                      <a:pt x="3252" y="2898"/>
                      <a:pt x="3258" y="2806"/>
                      <a:pt x="3258" y="2717"/>
                    </a:cubicBezTo>
                    <a:cubicBezTo>
                      <a:pt x="3258" y="2155"/>
                      <a:pt x="3021" y="1597"/>
                      <a:pt x="2715" y="1110"/>
                    </a:cubicBezTo>
                    <a:cubicBezTo>
                      <a:pt x="2473" y="725"/>
                      <a:pt x="2187" y="384"/>
                      <a:pt x="1763" y="171"/>
                    </a:cubicBezTo>
                    <a:cubicBezTo>
                      <a:pt x="1567" y="73"/>
                      <a:pt x="1341" y="1"/>
                      <a:pt x="1129" y="1"/>
                    </a:cubicBezTo>
                    <a:close/>
                    <a:moveTo>
                      <a:pt x="2072" y="4100"/>
                    </a:moveTo>
                    <a:cubicBezTo>
                      <a:pt x="2068" y="4102"/>
                      <a:pt x="2064" y="4104"/>
                      <a:pt x="2061" y="4106"/>
                    </a:cubicBezTo>
                    <a:cubicBezTo>
                      <a:pt x="2064" y="4104"/>
                      <a:pt x="2068" y="4102"/>
                      <a:pt x="2072" y="410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5"/>
              <p:cNvSpPr/>
              <p:nvPr/>
            </p:nvSpPr>
            <p:spPr>
              <a:xfrm>
                <a:off x="5568695" y="2902591"/>
                <a:ext cx="97796" cy="11947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3831" extrusionOk="0">
                    <a:moveTo>
                      <a:pt x="1010" y="1298"/>
                    </a:moveTo>
                    <a:cubicBezTo>
                      <a:pt x="1134" y="1298"/>
                      <a:pt x="1271" y="1358"/>
                      <a:pt x="1380" y="1435"/>
                    </a:cubicBezTo>
                    <a:cubicBezTo>
                      <a:pt x="1541" y="1546"/>
                      <a:pt x="1646" y="1690"/>
                      <a:pt x="1733" y="1842"/>
                    </a:cubicBezTo>
                    <a:cubicBezTo>
                      <a:pt x="1821" y="1996"/>
                      <a:pt x="1893" y="2157"/>
                      <a:pt x="1909" y="2351"/>
                    </a:cubicBezTo>
                    <a:cubicBezTo>
                      <a:pt x="1926" y="2543"/>
                      <a:pt x="1886" y="2765"/>
                      <a:pt x="1733" y="2853"/>
                    </a:cubicBezTo>
                    <a:cubicBezTo>
                      <a:pt x="1696" y="2874"/>
                      <a:pt x="1660" y="2894"/>
                      <a:pt x="1621" y="2916"/>
                    </a:cubicBezTo>
                    <a:cubicBezTo>
                      <a:pt x="1575" y="2942"/>
                      <a:pt x="1519" y="2966"/>
                      <a:pt x="1470" y="2983"/>
                    </a:cubicBezTo>
                    <a:cubicBezTo>
                      <a:pt x="1424" y="3002"/>
                      <a:pt x="1367" y="3016"/>
                      <a:pt x="1316" y="3024"/>
                    </a:cubicBezTo>
                    <a:cubicBezTo>
                      <a:pt x="1291" y="3027"/>
                      <a:pt x="1262" y="3027"/>
                      <a:pt x="1237" y="3028"/>
                    </a:cubicBezTo>
                    <a:cubicBezTo>
                      <a:pt x="1211" y="3028"/>
                      <a:pt x="1186" y="3028"/>
                      <a:pt x="1160" y="3027"/>
                    </a:cubicBezTo>
                    <a:cubicBezTo>
                      <a:pt x="1135" y="3025"/>
                      <a:pt x="1108" y="3021"/>
                      <a:pt x="1085" y="3018"/>
                    </a:cubicBezTo>
                    <a:cubicBezTo>
                      <a:pt x="1061" y="3012"/>
                      <a:pt x="1035" y="3005"/>
                      <a:pt x="1013" y="2999"/>
                    </a:cubicBezTo>
                    <a:cubicBezTo>
                      <a:pt x="989" y="2992"/>
                      <a:pt x="964" y="2983"/>
                      <a:pt x="943" y="2975"/>
                    </a:cubicBezTo>
                    <a:cubicBezTo>
                      <a:pt x="921" y="2966"/>
                      <a:pt x="895" y="2953"/>
                      <a:pt x="877" y="2942"/>
                    </a:cubicBezTo>
                    <a:cubicBezTo>
                      <a:pt x="855" y="2932"/>
                      <a:pt x="830" y="2917"/>
                      <a:pt x="812" y="2904"/>
                    </a:cubicBezTo>
                    <a:cubicBezTo>
                      <a:pt x="792" y="2891"/>
                      <a:pt x="769" y="2874"/>
                      <a:pt x="750" y="2860"/>
                    </a:cubicBezTo>
                    <a:cubicBezTo>
                      <a:pt x="730" y="2845"/>
                      <a:pt x="708" y="2825"/>
                      <a:pt x="691" y="2809"/>
                    </a:cubicBezTo>
                    <a:cubicBezTo>
                      <a:pt x="672" y="2794"/>
                      <a:pt x="654" y="2772"/>
                      <a:pt x="635" y="2753"/>
                    </a:cubicBezTo>
                    <a:cubicBezTo>
                      <a:pt x="619" y="2733"/>
                      <a:pt x="600" y="2712"/>
                      <a:pt x="585" y="2693"/>
                    </a:cubicBezTo>
                    <a:cubicBezTo>
                      <a:pt x="569" y="2673"/>
                      <a:pt x="550" y="2650"/>
                      <a:pt x="536" y="2628"/>
                    </a:cubicBezTo>
                    <a:cubicBezTo>
                      <a:pt x="507" y="2585"/>
                      <a:pt x="478" y="2535"/>
                      <a:pt x="455" y="2487"/>
                    </a:cubicBezTo>
                    <a:cubicBezTo>
                      <a:pt x="431" y="2437"/>
                      <a:pt x="412" y="2393"/>
                      <a:pt x="395" y="2341"/>
                    </a:cubicBezTo>
                    <a:cubicBezTo>
                      <a:pt x="385" y="2315"/>
                      <a:pt x="378" y="2293"/>
                      <a:pt x="373" y="2266"/>
                    </a:cubicBezTo>
                    <a:cubicBezTo>
                      <a:pt x="368" y="2240"/>
                      <a:pt x="362" y="2219"/>
                      <a:pt x="359" y="2191"/>
                    </a:cubicBezTo>
                    <a:cubicBezTo>
                      <a:pt x="355" y="2162"/>
                      <a:pt x="352" y="2142"/>
                      <a:pt x="349" y="2115"/>
                    </a:cubicBezTo>
                    <a:cubicBezTo>
                      <a:pt x="347" y="2092"/>
                      <a:pt x="347" y="2075"/>
                      <a:pt x="347" y="2053"/>
                    </a:cubicBezTo>
                    <a:cubicBezTo>
                      <a:pt x="347" y="2024"/>
                      <a:pt x="349" y="2003"/>
                      <a:pt x="352" y="1976"/>
                    </a:cubicBezTo>
                    <a:cubicBezTo>
                      <a:pt x="355" y="1948"/>
                      <a:pt x="359" y="1927"/>
                      <a:pt x="363" y="1899"/>
                    </a:cubicBezTo>
                    <a:cubicBezTo>
                      <a:pt x="369" y="1874"/>
                      <a:pt x="375" y="1852"/>
                      <a:pt x="383" y="1825"/>
                    </a:cubicBezTo>
                    <a:cubicBezTo>
                      <a:pt x="392" y="1797"/>
                      <a:pt x="402" y="1777"/>
                      <a:pt x="414" y="1751"/>
                    </a:cubicBezTo>
                    <a:cubicBezTo>
                      <a:pt x="425" y="1724"/>
                      <a:pt x="438" y="1704"/>
                      <a:pt x="452" y="1679"/>
                    </a:cubicBezTo>
                    <a:cubicBezTo>
                      <a:pt x="467" y="1655"/>
                      <a:pt x="481" y="1636"/>
                      <a:pt x="498" y="1612"/>
                    </a:cubicBezTo>
                    <a:cubicBezTo>
                      <a:pt x="534" y="1569"/>
                      <a:pt x="569" y="1533"/>
                      <a:pt x="612" y="1495"/>
                    </a:cubicBezTo>
                    <a:cubicBezTo>
                      <a:pt x="654" y="1459"/>
                      <a:pt x="694" y="1431"/>
                      <a:pt x="741" y="1402"/>
                    </a:cubicBezTo>
                    <a:cubicBezTo>
                      <a:pt x="743" y="1402"/>
                      <a:pt x="744" y="1401"/>
                      <a:pt x="747" y="1401"/>
                    </a:cubicBezTo>
                    <a:cubicBezTo>
                      <a:pt x="784" y="1379"/>
                      <a:pt x="820" y="1357"/>
                      <a:pt x="858" y="1336"/>
                    </a:cubicBezTo>
                    <a:cubicBezTo>
                      <a:pt x="904" y="1309"/>
                      <a:pt x="956" y="1298"/>
                      <a:pt x="1010" y="1298"/>
                    </a:cubicBezTo>
                    <a:close/>
                    <a:moveTo>
                      <a:pt x="1008" y="0"/>
                    </a:moveTo>
                    <a:cubicBezTo>
                      <a:pt x="879" y="0"/>
                      <a:pt x="755" y="27"/>
                      <a:pt x="646" y="91"/>
                    </a:cubicBezTo>
                    <a:cubicBezTo>
                      <a:pt x="605" y="114"/>
                      <a:pt x="562" y="143"/>
                      <a:pt x="521" y="171"/>
                    </a:cubicBezTo>
                    <a:cubicBezTo>
                      <a:pt x="484" y="200"/>
                      <a:pt x="442" y="235"/>
                      <a:pt x="409" y="266"/>
                    </a:cubicBezTo>
                    <a:cubicBezTo>
                      <a:pt x="375" y="296"/>
                      <a:pt x="339" y="337"/>
                      <a:pt x="310" y="371"/>
                    </a:cubicBezTo>
                    <a:cubicBezTo>
                      <a:pt x="281" y="404"/>
                      <a:pt x="248" y="446"/>
                      <a:pt x="225" y="482"/>
                    </a:cubicBezTo>
                    <a:cubicBezTo>
                      <a:pt x="202" y="518"/>
                      <a:pt x="178" y="561"/>
                      <a:pt x="158" y="598"/>
                    </a:cubicBezTo>
                    <a:cubicBezTo>
                      <a:pt x="138" y="634"/>
                      <a:pt x="116" y="682"/>
                      <a:pt x="102" y="719"/>
                    </a:cubicBezTo>
                    <a:cubicBezTo>
                      <a:pt x="87" y="756"/>
                      <a:pt x="71" y="805"/>
                      <a:pt x="60" y="843"/>
                    </a:cubicBezTo>
                    <a:cubicBezTo>
                      <a:pt x="47" y="882"/>
                      <a:pt x="37" y="932"/>
                      <a:pt x="30" y="971"/>
                    </a:cubicBezTo>
                    <a:cubicBezTo>
                      <a:pt x="21" y="1011"/>
                      <a:pt x="14" y="1061"/>
                      <a:pt x="10" y="1102"/>
                    </a:cubicBezTo>
                    <a:cubicBezTo>
                      <a:pt x="4" y="1143"/>
                      <a:pt x="2" y="1195"/>
                      <a:pt x="1" y="1237"/>
                    </a:cubicBezTo>
                    <a:cubicBezTo>
                      <a:pt x="1" y="1280"/>
                      <a:pt x="1" y="1332"/>
                      <a:pt x="2" y="1378"/>
                    </a:cubicBezTo>
                    <a:cubicBezTo>
                      <a:pt x="7" y="1422"/>
                      <a:pt x="10" y="1478"/>
                      <a:pt x="15" y="1523"/>
                    </a:cubicBezTo>
                    <a:cubicBezTo>
                      <a:pt x="21" y="1569"/>
                      <a:pt x="28" y="1625"/>
                      <a:pt x="37" y="1672"/>
                    </a:cubicBezTo>
                    <a:cubicBezTo>
                      <a:pt x="46" y="1718"/>
                      <a:pt x="58" y="1774"/>
                      <a:pt x="70" y="1820"/>
                    </a:cubicBezTo>
                    <a:cubicBezTo>
                      <a:pt x="80" y="1868"/>
                      <a:pt x="96" y="1924"/>
                      <a:pt x="110" y="1970"/>
                    </a:cubicBezTo>
                    <a:cubicBezTo>
                      <a:pt x="125" y="2019"/>
                      <a:pt x="143" y="2072"/>
                      <a:pt x="161" y="2121"/>
                    </a:cubicBezTo>
                    <a:cubicBezTo>
                      <a:pt x="179" y="2170"/>
                      <a:pt x="201" y="2223"/>
                      <a:pt x="219" y="2270"/>
                    </a:cubicBezTo>
                    <a:cubicBezTo>
                      <a:pt x="240" y="2319"/>
                      <a:pt x="263" y="2371"/>
                      <a:pt x="287" y="2417"/>
                    </a:cubicBezTo>
                    <a:cubicBezTo>
                      <a:pt x="333" y="2513"/>
                      <a:pt x="388" y="2611"/>
                      <a:pt x="442" y="2702"/>
                    </a:cubicBezTo>
                    <a:cubicBezTo>
                      <a:pt x="503" y="2795"/>
                      <a:pt x="560" y="2880"/>
                      <a:pt x="626" y="2966"/>
                    </a:cubicBezTo>
                    <a:cubicBezTo>
                      <a:pt x="658" y="3009"/>
                      <a:pt x="690" y="3047"/>
                      <a:pt x="726" y="3088"/>
                    </a:cubicBezTo>
                    <a:cubicBezTo>
                      <a:pt x="759" y="3129"/>
                      <a:pt x="792" y="3165"/>
                      <a:pt x="829" y="3203"/>
                    </a:cubicBezTo>
                    <a:cubicBezTo>
                      <a:pt x="865" y="3242"/>
                      <a:pt x="900" y="3275"/>
                      <a:pt x="937" y="3311"/>
                    </a:cubicBezTo>
                    <a:cubicBezTo>
                      <a:pt x="974" y="3347"/>
                      <a:pt x="1009" y="3376"/>
                      <a:pt x="1049" y="3409"/>
                    </a:cubicBezTo>
                    <a:cubicBezTo>
                      <a:pt x="1088" y="3443"/>
                      <a:pt x="1122" y="3469"/>
                      <a:pt x="1164" y="3500"/>
                    </a:cubicBezTo>
                    <a:cubicBezTo>
                      <a:pt x="1204" y="3528"/>
                      <a:pt x="1239" y="3551"/>
                      <a:pt x="1280" y="3579"/>
                    </a:cubicBezTo>
                    <a:cubicBezTo>
                      <a:pt x="1324" y="3606"/>
                      <a:pt x="1358" y="3625"/>
                      <a:pt x="1401" y="3649"/>
                    </a:cubicBezTo>
                    <a:cubicBezTo>
                      <a:pt x="1446" y="3672"/>
                      <a:pt x="1482" y="3689"/>
                      <a:pt x="1526" y="3709"/>
                    </a:cubicBezTo>
                    <a:cubicBezTo>
                      <a:pt x="1574" y="3730"/>
                      <a:pt x="1608" y="3744"/>
                      <a:pt x="1654" y="3758"/>
                    </a:cubicBezTo>
                    <a:cubicBezTo>
                      <a:pt x="1703" y="3774"/>
                      <a:pt x="1736" y="3786"/>
                      <a:pt x="1785" y="3796"/>
                    </a:cubicBezTo>
                    <a:cubicBezTo>
                      <a:pt x="1834" y="3807"/>
                      <a:pt x="1870" y="3814"/>
                      <a:pt x="1919" y="3819"/>
                    </a:cubicBezTo>
                    <a:cubicBezTo>
                      <a:pt x="1968" y="3826"/>
                      <a:pt x="2005" y="3830"/>
                      <a:pt x="2055" y="3830"/>
                    </a:cubicBezTo>
                    <a:cubicBezTo>
                      <a:pt x="2106" y="3830"/>
                      <a:pt x="2145" y="3829"/>
                      <a:pt x="2195" y="3824"/>
                    </a:cubicBezTo>
                    <a:cubicBezTo>
                      <a:pt x="2245" y="3819"/>
                      <a:pt x="2287" y="3814"/>
                      <a:pt x="2337" y="3803"/>
                    </a:cubicBezTo>
                    <a:cubicBezTo>
                      <a:pt x="2387" y="3794"/>
                      <a:pt x="2429" y="3781"/>
                      <a:pt x="2477" y="3765"/>
                    </a:cubicBezTo>
                    <a:cubicBezTo>
                      <a:pt x="2527" y="3750"/>
                      <a:pt x="2569" y="3732"/>
                      <a:pt x="2616" y="3709"/>
                    </a:cubicBezTo>
                    <a:cubicBezTo>
                      <a:pt x="2646" y="3695"/>
                      <a:pt x="2675" y="3679"/>
                      <a:pt x="2707" y="3661"/>
                    </a:cubicBezTo>
                    <a:cubicBezTo>
                      <a:pt x="2784" y="3616"/>
                      <a:pt x="2850" y="3557"/>
                      <a:pt x="2906" y="3484"/>
                    </a:cubicBezTo>
                    <a:cubicBezTo>
                      <a:pt x="3021" y="3333"/>
                      <a:pt x="3091" y="3167"/>
                      <a:pt x="3115" y="2988"/>
                    </a:cubicBezTo>
                    <a:cubicBezTo>
                      <a:pt x="3129" y="2896"/>
                      <a:pt x="3135" y="2805"/>
                      <a:pt x="3135" y="2716"/>
                    </a:cubicBezTo>
                    <a:cubicBezTo>
                      <a:pt x="3135" y="2151"/>
                      <a:pt x="2898" y="1595"/>
                      <a:pt x="2592" y="1112"/>
                    </a:cubicBezTo>
                    <a:cubicBezTo>
                      <a:pt x="2350" y="725"/>
                      <a:pt x="2064" y="386"/>
                      <a:pt x="1640" y="171"/>
                    </a:cubicBezTo>
                    <a:cubicBezTo>
                      <a:pt x="1444" y="72"/>
                      <a:pt x="1219" y="0"/>
                      <a:pt x="10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5"/>
              <p:cNvSpPr/>
              <p:nvPr/>
            </p:nvSpPr>
            <p:spPr>
              <a:xfrm>
                <a:off x="5579516" y="2943100"/>
                <a:ext cx="49241" cy="54012"/>
              </a:xfrm>
              <a:custGeom>
                <a:avLst/>
                <a:gdLst/>
                <a:ahLst/>
                <a:cxnLst/>
                <a:rect l="l" t="t" r="r" b="b"/>
                <a:pathLst>
                  <a:path w="1579" h="1732" extrusionOk="0">
                    <a:moveTo>
                      <a:pt x="664" y="0"/>
                    </a:moveTo>
                    <a:cubicBezTo>
                      <a:pt x="610" y="0"/>
                      <a:pt x="558" y="12"/>
                      <a:pt x="511" y="38"/>
                    </a:cubicBezTo>
                    <a:cubicBezTo>
                      <a:pt x="473" y="60"/>
                      <a:pt x="436" y="81"/>
                      <a:pt x="400" y="103"/>
                    </a:cubicBezTo>
                    <a:cubicBezTo>
                      <a:pt x="399" y="103"/>
                      <a:pt x="396" y="104"/>
                      <a:pt x="394" y="104"/>
                    </a:cubicBezTo>
                    <a:cubicBezTo>
                      <a:pt x="348" y="133"/>
                      <a:pt x="307" y="162"/>
                      <a:pt x="265" y="198"/>
                    </a:cubicBezTo>
                    <a:cubicBezTo>
                      <a:pt x="222" y="234"/>
                      <a:pt x="187" y="270"/>
                      <a:pt x="151" y="316"/>
                    </a:cubicBezTo>
                    <a:cubicBezTo>
                      <a:pt x="134" y="339"/>
                      <a:pt x="120" y="357"/>
                      <a:pt x="105" y="382"/>
                    </a:cubicBezTo>
                    <a:cubicBezTo>
                      <a:pt x="91" y="406"/>
                      <a:pt x="78" y="428"/>
                      <a:pt x="68" y="454"/>
                    </a:cubicBezTo>
                    <a:cubicBezTo>
                      <a:pt x="55" y="480"/>
                      <a:pt x="46" y="500"/>
                      <a:pt x="36" y="527"/>
                    </a:cubicBezTo>
                    <a:cubicBezTo>
                      <a:pt x="28" y="554"/>
                      <a:pt x="22" y="576"/>
                      <a:pt x="18" y="603"/>
                    </a:cubicBezTo>
                    <a:cubicBezTo>
                      <a:pt x="11" y="629"/>
                      <a:pt x="6" y="649"/>
                      <a:pt x="5" y="678"/>
                    </a:cubicBezTo>
                    <a:cubicBezTo>
                      <a:pt x="0" y="705"/>
                      <a:pt x="0" y="727"/>
                      <a:pt x="0" y="756"/>
                    </a:cubicBezTo>
                    <a:cubicBezTo>
                      <a:pt x="0" y="779"/>
                      <a:pt x="3" y="797"/>
                      <a:pt x="3" y="819"/>
                    </a:cubicBezTo>
                    <a:cubicBezTo>
                      <a:pt x="5" y="845"/>
                      <a:pt x="8" y="866"/>
                      <a:pt x="12" y="894"/>
                    </a:cubicBezTo>
                    <a:cubicBezTo>
                      <a:pt x="15" y="921"/>
                      <a:pt x="21" y="943"/>
                      <a:pt x="26" y="968"/>
                    </a:cubicBezTo>
                    <a:cubicBezTo>
                      <a:pt x="34" y="994"/>
                      <a:pt x="41" y="1016"/>
                      <a:pt x="48" y="1043"/>
                    </a:cubicBezTo>
                    <a:cubicBezTo>
                      <a:pt x="65" y="1096"/>
                      <a:pt x="84" y="1140"/>
                      <a:pt x="108" y="1190"/>
                    </a:cubicBezTo>
                    <a:cubicBezTo>
                      <a:pt x="131" y="1237"/>
                      <a:pt x="160" y="1288"/>
                      <a:pt x="190" y="1331"/>
                    </a:cubicBezTo>
                    <a:cubicBezTo>
                      <a:pt x="205" y="1352"/>
                      <a:pt x="222" y="1375"/>
                      <a:pt x="238" y="1395"/>
                    </a:cubicBezTo>
                    <a:cubicBezTo>
                      <a:pt x="252" y="1414"/>
                      <a:pt x="272" y="1436"/>
                      <a:pt x="288" y="1456"/>
                    </a:cubicBezTo>
                    <a:cubicBezTo>
                      <a:pt x="304" y="1475"/>
                      <a:pt x="327" y="1496"/>
                      <a:pt x="344" y="1512"/>
                    </a:cubicBezTo>
                    <a:cubicBezTo>
                      <a:pt x="363" y="1528"/>
                      <a:pt x="383" y="1548"/>
                      <a:pt x="403" y="1562"/>
                    </a:cubicBezTo>
                    <a:cubicBezTo>
                      <a:pt x="422" y="1577"/>
                      <a:pt x="445" y="1595"/>
                      <a:pt x="465" y="1607"/>
                    </a:cubicBezTo>
                    <a:cubicBezTo>
                      <a:pt x="483" y="1620"/>
                      <a:pt x="509" y="1634"/>
                      <a:pt x="530" y="1646"/>
                    </a:cubicBezTo>
                    <a:cubicBezTo>
                      <a:pt x="551" y="1656"/>
                      <a:pt x="574" y="1669"/>
                      <a:pt x="596" y="1677"/>
                    </a:cubicBezTo>
                    <a:cubicBezTo>
                      <a:pt x="617" y="1686"/>
                      <a:pt x="645" y="1696"/>
                      <a:pt x="666" y="1703"/>
                    </a:cubicBezTo>
                    <a:cubicBezTo>
                      <a:pt x="688" y="1710"/>
                      <a:pt x="715" y="1717"/>
                      <a:pt x="738" y="1720"/>
                    </a:cubicBezTo>
                    <a:cubicBezTo>
                      <a:pt x="761" y="1725"/>
                      <a:pt x="788" y="1728"/>
                      <a:pt x="813" y="1729"/>
                    </a:cubicBezTo>
                    <a:cubicBezTo>
                      <a:pt x="839" y="1732"/>
                      <a:pt x="866" y="1732"/>
                      <a:pt x="890" y="1732"/>
                    </a:cubicBezTo>
                    <a:cubicBezTo>
                      <a:pt x="915" y="1732"/>
                      <a:pt x="945" y="1729"/>
                      <a:pt x="969" y="1726"/>
                    </a:cubicBezTo>
                    <a:cubicBezTo>
                      <a:pt x="1018" y="1717"/>
                      <a:pt x="1076" y="1705"/>
                      <a:pt x="1125" y="1686"/>
                    </a:cubicBezTo>
                    <a:cubicBezTo>
                      <a:pt x="1174" y="1669"/>
                      <a:pt x="1230" y="1646"/>
                      <a:pt x="1274" y="1618"/>
                    </a:cubicBezTo>
                    <a:cubicBezTo>
                      <a:pt x="1313" y="1595"/>
                      <a:pt x="1349" y="1575"/>
                      <a:pt x="1386" y="1554"/>
                    </a:cubicBezTo>
                    <a:cubicBezTo>
                      <a:pt x="1539" y="1466"/>
                      <a:pt x="1579" y="1244"/>
                      <a:pt x="1562" y="1052"/>
                    </a:cubicBezTo>
                    <a:cubicBezTo>
                      <a:pt x="1546" y="858"/>
                      <a:pt x="1474" y="697"/>
                      <a:pt x="1386" y="544"/>
                    </a:cubicBezTo>
                    <a:cubicBezTo>
                      <a:pt x="1299" y="392"/>
                      <a:pt x="1192" y="248"/>
                      <a:pt x="1033" y="137"/>
                    </a:cubicBezTo>
                    <a:cubicBezTo>
                      <a:pt x="924" y="60"/>
                      <a:pt x="788" y="0"/>
                      <a:pt x="6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5"/>
              <p:cNvSpPr/>
              <p:nvPr/>
            </p:nvSpPr>
            <p:spPr>
              <a:xfrm>
                <a:off x="5594703" y="2945750"/>
                <a:ext cx="31185" cy="44064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413" extrusionOk="0">
                    <a:moveTo>
                      <a:pt x="175" y="1"/>
                    </a:moveTo>
                    <a:cubicBezTo>
                      <a:pt x="135" y="1"/>
                      <a:pt x="99" y="9"/>
                      <a:pt x="67" y="27"/>
                    </a:cubicBezTo>
                    <a:lnTo>
                      <a:pt x="1" y="65"/>
                    </a:lnTo>
                    <a:cubicBezTo>
                      <a:pt x="91" y="80"/>
                      <a:pt x="195" y="124"/>
                      <a:pt x="296" y="195"/>
                    </a:cubicBezTo>
                    <a:cubicBezTo>
                      <a:pt x="469" y="314"/>
                      <a:pt x="577" y="475"/>
                      <a:pt x="659" y="615"/>
                    </a:cubicBezTo>
                    <a:cubicBezTo>
                      <a:pt x="740" y="755"/>
                      <a:pt x="825" y="925"/>
                      <a:pt x="840" y="1138"/>
                    </a:cubicBezTo>
                    <a:cubicBezTo>
                      <a:pt x="849" y="1226"/>
                      <a:pt x="843" y="1326"/>
                      <a:pt x="820" y="1413"/>
                    </a:cubicBezTo>
                    <a:cubicBezTo>
                      <a:pt x="833" y="1405"/>
                      <a:pt x="846" y="1398"/>
                      <a:pt x="856" y="1392"/>
                    </a:cubicBezTo>
                    <a:cubicBezTo>
                      <a:pt x="973" y="1325"/>
                      <a:pt x="1000" y="1132"/>
                      <a:pt x="987" y="973"/>
                    </a:cubicBezTo>
                    <a:cubicBezTo>
                      <a:pt x="973" y="780"/>
                      <a:pt x="895" y="626"/>
                      <a:pt x="823" y="500"/>
                    </a:cubicBezTo>
                    <a:cubicBezTo>
                      <a:pt x="750" y="375"/>
                      <a:pt x="654" y="231"/>
                      <a:pt x="495" y="120"/>
                    </a:cubicBezTo>
                    <a:cubicBezTo>
                      <a:pt x="383" y="45"/>
                      <a:pt x="267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5"/>
              <p:cNvSpPr/>
              <p:nvPr/>
            </p:nvSpPr>
            <p:spPr>
              <a:xfrm>
                <a:off x="5498998" y="2813560"/>
                <a:ext cx="210935" cy="301091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9655" extrusionOk="0">
                    <a:moveTo>
                      <a:pt x="1402" y="0"/>
                    </a:moveTo>
                    <a:cubicBezTo>
                      <a:pt x="1401" y="0"/>
                      <a:pt x="1401" y="1"/>
                      <a:pt x="1400" y="1"/>
                    </a:cubicBezTo>
                    <a:lnTo>
                      <a:pt x="1400" y="1"/>
                    </a:lnTo>
                    <a:lnTo>
                      <a:pt x="1404" y="0"/>
                    </a:lnTo>
                    <a:close/>
                    <a:moveTo>
                      <a:pt x="1400" y="1"/>
                    </a:moveTo>
                    <a:lnTo>
                      <a:pt x="1396" y="2"/>
                    </a:lnTo>
                    <a:cubicBezTo>
                      <a:pt x="1396" y="2"/>
                      <a:pt x="1396" y="2"/>
                      <a:pt x="1395" y="2"/>
                    </a:cubicBezTo>
                    <a:lnTo>
                      <a:pt x="1395" y="2"/>
                    </a:lnTo>
                    <a:cubicBezTo>
                      <a:pt x="1397" y="2"/>
                      <a:pt x="1398" y="1"/>
                      <a:pt x="1400" y="1"/>
                    </a:cubicBezTo>
                    <a:close/>
                    <a:moveTo>
                      <a:pt x="1395" y="2"/>
                    </a:moveTo>
                    <a:cubicBezTo>
                      <a:pt x="1358" y="15"/>
                      <a:pt x="1320" y="30"/>
                      <a:pt x="1286" y="45"/>
                    </a:cubicBezTo>
                    <a:cubicBezTo>
                      <a:pt x="1248" y="60"/>
                      <a:pt x="1209" y="81"/>
                      <a:pt x="1176" y="101"/>
                    </a:cubicBezTo>
                    <a:cubicBezTo>
                      <a:pt x="235" y="646"/>
                      <a:pt x="0" y="2006"/>
                      <a:pt x="95" y="3180"/>
                    </a:cubicBezTo>
                    <a:cubicBezTo>
                      <a:pt x="193" y="4372"/>
                      <a:pt x="633" y="5373"/>
                      <a:pt x="1176" y="6313"/>
                    </a:cubicBezTo>
                    <a:cubicBezTo>
                      <a:pt x="1718" y="7253"/>
                      <a:pt x="2364" y="8133"/>
                      <a:pt x="3349" y="8814"/>
                    </a:cubicBezTo>
                    <a:cubicBezTo>
                      <a:pt x="4023" y="9281"/>
                      <a:pt x="4856" y="9655"/>
                      <a:pt x="5619" y="9655"/>
                    </a:cubicBezTo>
                    <a:cubicBezTo>
                      <a:pt x="5951" y="9655"/>
                      <a:pt x="6270" y="9584"/>
                      <a:pt x="6556" y="9418"/>
                    </a:cubicBezTo>
                    <a:cubicBezTo>
                      <a:pt x="6591" y="9398"/>
                      <a:pt x="6627" y="9375"/>
                      <a:pt x="6658" y="9352"/>
                    </a:cubicBezTo>
                    <a:cubicBezTo>
                      <a:pt x="6691" y="9329"/>
                      <a:pt x="6727" y="9300"/>
                      <a:pt x="6757" y="9273"/>
                    </a:cubicBezTo>
                    <a:lnTo>
                      <a:pt x="6763" y="9267"/>
                    </a:lnTo>
                    <a:lnTo>
                      <a:pt x="6763" y="9267"/>
                    </a:lnTo>
                    <a:cubicBezTo>
                      <a:pt x="6726" y="9280"/>
                      <a:pt x="6683" y="9293"/>
                      <a:pt x="6642" y="9302"/>
                    </a:cubicBezTo>
                    <a:cubicBezTo>
                      <a:pt x="6599" y="9310"/>
                      <a:pt x="6543" y="9322"/>
                      <a:pt x="6497" y="9326"/>
                    </a:cubicBezTo>
                    <a:cubicBezTo>
                      <a:pt x="6450" y="9333"/>
                      <a:pt x="6389" y="9339"/>
                      <a:pt x="6339" y="9341"/>
                    </a:cubicBezTo>
                    <a:cubicBezTo>
                      <a:pt x="6313" y="9342"/>
                      <a:pt x="6284" y="9343"/>
                      <a:pt x="6254" y="9343"/>
                    </a:cubicBezTo>
                    <a:cubicBezTo>
                      <a:pt x="6225" y="9343"/>
                      <a:pt x="6195" y="9342"/>
                      <a:pt x="6167" y="9341"/>
                    </a:cubicBezTo>
                    <a:cubicBezTo>
                      <a:pt x="6112" y="9339"/>
                      <a:pt x="6043" y="9333"/>
                      <a:pt x="5983" y="9326"/>
                    </a:cubicBezTo>
                    <a:cubicBezTo>
                      <a:pt x="5925" y="9318"/>
                      <a:pt x="5852" y="9307"/>
                      <a:pt x="5791" y="9295"/>
                    </a:cubicBezTo>
                    <a:cubicBezTo>
                      <a:pt x="5729" y="9282"/>
                      <a:pt x="5655" y="9264"/>
                      <a:pt x="5590" y="9246"/>
                    </a:cubicBezTo>
                    <a:cubicBezTo>
                      <a:pt x="5525" y="9228"/>
                      <a:pt x="5448" y="9204"/>
                      <a:pt x="5382" y="9181"/>
                    </a:cubicBezTo>
                    <a:cubicBezTo>
                      <a:pt x="5314" y="9159"/>
                      <a:pt x="5235" y="9129"/>
                      <a:pt x="5167" y="9100"/>
                    </a:cubicBezTo>
                    <a:cubicBezTo>
                      <a:pt x="5101" y="9073"/>
                      <a:pt x="5019" y="9037"/>
                      <a:pt x="4950" y="9003"/>
                    </a:cubicBezTo>
                    <a:cubicBezTo>
                      <a:pt x="4881" y="8971"/>
                      <a:pt x="4801" y="8929"/>
                      <a:pt x="4730" y="8891"/>
                    </a:cubicBezTo>
                    <a:cubicBezTo>
                      <a:pt x="4660" y="8852"/>
                      <a:pt x="4579" y="8804"/>
                      <a:pt x="4507" y="8761"/>
                    </a:cubicBezTo>
                    <a:cubicBezTo>
                      <a:pt x="4434" y="8718"/>
                      <a:pt x="4351" y="8662"/>
                      <a:pt x="4279" y="8613"/>
                    </a:cubicBezTo>
                    <a:cubicBezTo>
                      <a:pt x="4207" y="8564"/>
                      <a:pt x="4125" y="8504"/>
                      <a:pt x="4053" y="8449"/>
                    </a:cubicBezTo>
                    <a:cubicBezTo>
                      <a:pt x="3980" y="8395"/>
                      <a:pt x="3898" y="8331"/>
                      <a:pt x="3826" y="8272"/>
                    </a:cubicBezTo>
                    <a:cubicBezTo>
                      <a:pt x="3754" y="8215"/>
                      <a:pt x="3674" y="8144"/>
                      <a:pt x="3603" y="8081"/>
                    </a:cubicBezTo>
                    <a:cubicBezTo>
                      <a:pt x="3533" y="8016"/>
                      <a:pt x="3455" y="7945"/>
                      <a:pt x="3385" y="7877"/>
                    </a:cubicBezTo>
                    <a:cubicBezTo>
                      <a:pt x="3314" y="7808"/>
                      <a:pt x="3237" y="7730"/>
                      <a:pt x="3169" y="7658"/>
                    </a:cubicBezTo>
                    <a:cubicBezTo>
                      <a:pt x="3100" y="7587"/>
                      <a:pt x="3025" y="7506"/>
                      <a:pt x="2958" y="7431"/>
                    </a:cubicBezTo>
                    <a:cubicBezTo>
                      <a:pt x="2890" y="7355"/>
                      <a:pt x="2820" y="7270"/>
                      <a:pt x="2754" y="7191"/>
                    </a:cubicBezTo>
                    <a:cubicBezTo>
                      <a:pt x="2687" y="7112"/>
                      <a:pt x="2618" y="7026"/>
                      <a:pt x="2557" y="6944"/>
                    </a:cubicBezTo>
                    <a:cubicBezTo>
                      <a:pt x="2490" y="6861"/>
                      <a:pt x="2426" y="6771"/>
                      <a:pt x="2365" y="6687"/>
                    </a:cubicBezTo>
                    <a:cubicBezTo>
                      <a:pt x="2243" y="6516"/>
                      <a:pt x="2120" y="6329"/>
                      <a:pt x="2007" y="6147"/>
                    </a:cubicBezTo>
                    <a:cubicBezTo>
                      <a:pt x="1782" y="5779"/>
                      <a:pt x="1580" y="5400"/>
                      <a:pt x="1408" y="5009"/>
                    </a:cubicBezTo>
                    <a:cubicBezTo>
                      <a:pt x="1363" y="4910"/>
                      <a:pt x="1323" y="4815"/>
                      <a:pt x="1284" y="4716"/>
                    </a:cubicBezTo>
                    <a:cubicBezTo>
                      <a:pt x="1243" y="4615"/>
                      <a:pt x="1207" y="4522"/>
                      <a:pt x="1171" y="4421"/>
                    </a:cubicBezTo>
                    <a:cubicBezTo>
                      <a:pt x="1135" y="4320"/>
                      <a:pt x="1102" y="4228"/>
                      <a:pt x="1070" y="4128"/>
                    </a:cubicBezTo>
                    <a:cubicBezTo>
                      <a:pt x="1037" y="4027"/>
                      <a:pt x="1011" y="3935"/>
                      <a:pt x="982" y="3834"/>
                    </a:cubicBezTo>
                    <a:cubicBezTo>
                      <a:pt x="954" y="3737"/>
                      <a:pt x="929" y="3645"/>
                      <a:pt x="906" y="3545"/>
                    </a:cubicBezTo>
                    <a:cubicBezTo>
                      <a:pt x="882" y="3445"/>
                      <a:pt x="862" y="3357"/>
                      <a:pt x="841" y="3258"/>
                    </a:cubicBezTo>
                    <a:cubicBezTo>
                      <a:pt x="821" y="3161"/>
                      <a:pt x="805" y="3072"/>
                      <a:pt x="791" y="2976"/>
                    </a:cubicBezTo>
                    <a:cubicBezTo>
                      <a:pt x="775" y="2878"/>
                      <a:pt x="764" y="2795"/>
                      <a:pt x="754" y="2699"/>
                    </a:cubicBezTo>
                    <a:cubicBezTo>
                      <a:pt x="742" y="2604"/>
                      <a:pt x="734" y="2522"/>
                      <a:pt x="728" y="2428"/>
                    </a:cubicBezTo>
                    <a:cubicBezTo>
                      <a:pt x="721" y="2335"/>
                      <a:pt x="718" y="2256"/>
                      <a:pt x="716" y="2165"/>
                    </a:cubicBezTo>
                    <a:cubicBezTo>
                      <a:pt x="713" y="2073"/>
                      <a:pt x="713" y="1997"/>
                      <a:pt x="716" y="1908"/>
                    </a:cubicBezTo>
                    <a:cubicBezTo>
                      <a:pt x="719" y="1819"/>
                      <a:pt x="724" y="1745"/>
                      <a:pt x="729" y="1659"/>
                    </a:cubicBezTo>
                    <a:cubicBezTo>
                      <a:pt x="736" y="1573"/>
                      <a:pt x="744" y="1501"/>
                      <a:pt x="757" y="1419"/>
                    </a:cubicBezTo>
                    <a:cubicBezTo>
                      <a:pt x="768" y="1337"/>
                      <a:pt x="781" y="1271"/>
                      <a:pt x="797" y="1193"/>
                    </a:cubicBezTo>
                    <a:cubicBezTo>
                      <a:pt x="813" y="1114"/>
                      <a:pt x="827" y="1052"/>
                      <a:pt x="849" y="979"/>
                    </a:cubicBezTo>
                    <a:cubicBezTo>
                      <a:pt x="870" y="906"/>
                      <a:pt x="886" y="850"/>
                      <a:pt x="912" y="782"/>
                    </a:cubicBezTo>
                    <a:cubicBezTo>
                      <a:pt x="936" y="713"/>
                      <a:pt x="956" y="663"/>
                      <a:pt x="984" y="600"/>
                    </a:cubicBezTo>
                    <a:cubicBezTo>
                      <a:pt x="1011" y="539"/>
                      <a:pt x="1034" y="492"/>
                      <a:pt x="1064" y="437"/>
                    </a:cubicBezTo>
                    <a:cubicBezTo>
                      <a:pt x="1094" y="381"/>
                      <a:pt x="1120" y="339"/>
                      <a:pt x="1152" y="290"/>
                    </a:cubicBezTo>
                    <a:cubicBezTo>
                      <a:pt x="1184" y="243"/>
                      <a:pt x="1209" y="207"/>
                      <a:pt x="1244" y="165"/>
                    </a:cubicBezTo>
                    <a:cubicBezTo>
                      <a:pt x="1276" y="124"/>
                      <a:pt x="1303" y="94"/>
                      <a:pt x="1339" y="58"/>
                    </a:cubicBezTo>
                    <a:cubicBezTo>
                      <a:pt x="1359" y="36"/>
                      <a:pt x="1376" y="18"/>
                      <a:pt x="1395" y="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5"/>
              <p:cNvSpPr/>
              <p:nvPr/>
            </p:nvSpPr>
            <p:spPr>
              <a:xfrm>
                <a:off x="4764637" y="2173064"/>
                <a:ext cx="510405" cy="639386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20503" extrusionOk="0">
                    <a:moveTo>
                      <a:pt x="4365" y="939"/>
                    </a:moveTo>
                    <a:cubicBezTo>
                      <a:pt x="5148" y="939"/>
                      <a:pt x="5951" y="1162"/>
                      <a:pt x="6688" y="1473"/>
                    </a:cubicBezTo>
                    <a:cubicBezTo>
                      <a:pt x="8069" y="2058"/>
                      <a:pt x="9223" y="2952"/>
                      <a:pt x="10251" y="3994"/>
                    </a:cubicBezTo>
                    <a:cubicBezTo>
                      <a:pt x="11536" y="5300"/>
                      <a:pt x="12627" y="6834"/>
                      <a:pt x="13443" y="8471"/>
                    </a:cubicBezTo>
                    <a:cubicBezTo>
                      <a:pt x="14256" y="10106"/>
                      <a:pt x="14795" y="11843"/>
                      <a:pt x="15015" y="13703"/>
                    </a:cubicBezTo>
                    <a:cubicBezTo>
                      <a:pt x="15060" y="14075"/>
                      <a:pt x="15090" y="14451"/>
                      <a:pt x="15100" y="14827"/>
                    </a:cubicBezTo>
                    <a:cubicBezTo>
                      <a:pt x="15130" y="15944"/>
                      <a:pt x="14975" y="17054"/>
                      <a:pt x="14426" y="18010"/>
                    </a:cubicBezTo>
                    <a:cubicBezTo>
                      <a:pt x="13875" y="18963"/>
                      <a:pt x="12934" y="19763"/>
                      <a:pt x="11890" y="20032"/>
                    </a:cubicBezTo>
                    <a:cubicBezTo>
                      <a:pt x="11596" y="20107"/>
                      <a:pt x="11293" y="20141"/>
                      <a:pt x="10988" y="20141"/>
                    </a:cubicBezTo>
                    <a:cubicBezTo>
                      <a:pt x="10205" y="20141"/>
                      <a:pt x="9402" y="19919"/>
                      <a:pt x="8664" y="19607"/>
                    </a:cubicBezTo>
                    <a:cubicBezTo>
                      <a:pt x="7284" y="19024"/>
                      <a:pt x="6131" y="18127"/>
                      <a:pt x="5103" y="17084"/>
                    </a:cubicBezTo>
                    <a:cubicBezTo>
                      <a:pt x="3817" y="15782"/>
                      <a:pt x="2725" y="14246"/>
                      <a:pt x="1911" y="12610"/>
                    </a:cubicBezTo>
                    <a:cubicBezTo>
                      <a:pt x="1096" y="10976"/>
                      <a:pt x="557" y="9239"/>
                      <a:pt x="338" y="7379"/>
                    </a:cubicBezTo>
                    <a:cubicBezTo>
                      <a:pt x="164" y="5904"/>
                      <a:pt x="193" y="4347"/>
                      <a:pt x="928" y="3072"/>
                    </a:cubicBezTo>
                    <a:cubicBezTo>
                      <a:pt x="1476" y="2118"/>
                      <a:pt x="2417" y="1319"/>
                      <a:pt x="3464" y="1049"/>
                    </a:cubicBezTo>
                    <a:cubicBezTo>
                      <a:pt x="3758" y="973"/>
                      <a:pt x="4060" y="939"/>
                      <a:pt x="4365" y="939"/>
                    </a:cubicBezTo>
                    <a:close/>
                    <a:moveTo>
                      <a:pt x="5086" y="1"/>
                    </a:moveTo>
                    <a:cubicBezTo>
                      <a:pt x="5012" y="1"/>
                      <a:pt x="4938" y="2"/>
                      <a:pt x="4868" y="5"/>
                    </a:cubicBezTo>
                    <a:cubicBezTo>
                      <a:pt x="4730" y="12"/>
                      <a:pt x="4579" y="25"/>
                      <a:pt x="4444" y="42"/>
                    </a:cubicBezTo>
                    <a:cubicBezTo>
                      <a:pt x="4308" y="63"/>
                      <a:pt x="4163" y="88"/>
                      <a:pt x="4032" y="119"/>
                    </a:cubicBezTo>
                    <a:cubicBezTo>
                      <a:pt x="3898" y="149"/>
                      <a:pt x="3759" y="190"/>
                      <a:pt x="3632" y="232"/>
                    </a:cubicBezTo>
                    <a:cubicBezTo>
                      <a:pt x="3505" y="274"/>
                      <a:pt x="3370" y="327"/>
                      <a:pt x="3250" y="382"/>
                    </a:cubicBezTo>
                    <a:cubicBezTo>
                      <a:pt x="3127" y="436"/>
                      <a:pt x="3002" y="500"/>
                      <a:pt x="2884" y="567"/>
                    </a:cubicBezTo>
                    <a:cubicBezTo>
                      <a:pt x="2738" y="652"/>
                      <a:pt x="2590" y="738"/>
                      <a:pt x="2443" y="823"/>
                    </a:cubicBezTo>
                    <a:cubicBezTo>
                      <a:pt x="2391" y="852"/>
                      <a:pt x="2341" y="882"/>
                      <a:pt x="2291" y="915"/>
                    </a:cubicBezTo>
                    <a:cubicBezTo>
                      <a:pt x="2226" y="957"/>
                      <a:pt x="2161" y="1001"/>
                      <a:pt x="2105" y="1044"/>
                    </a:cubicBezTo>
                    <a:cubicBezTo>
                      <a:pt x="1997" y="1123"/>
                      <a:pt x="1884" y="1213"/>
                      <a:pt x="1783" y="1300"/>
                    </a:cubicBezTo>
                    <a:cubicBezTo>
                      <a:pt x="1683" y="1389"/>
                      <a:pt x="1578" y="1492"/>
                      <a:pt x="1487" y="1591"/>
                    </a:cubicBezTo>
                    <a:cubicBezTo>
                      <a:pt x="1395" y="1690"/>
                      <a:pt x="1297" y="1802"/>
                      <a:pt x="1215" y="1910"/>
                    </a:cubicBezTo>
                    <a:cubicBezTo>
                      <a:pt x="1132" y="2018"/>
                      <a:pt x="1046" y="2143"/>
                      <a:pt x="971" y="2259"/>
                    </a:cubicBezTo>
                    <a:cubicBezTo>
                      <a:pt x="898" y="2374"/>
                      <a:pt x="819" y="2511"/>
                      <a:pt x="754" y="2634"/>
                    </a:cubicBezTo>
                    <a:cubicBezTo>
                      <a:pt x="686" y="2758"/>
                      <a:pt x="619" y="2903"/>
                      <a:pt x="563" y="3036"/>
                    </a:cubicBezTo>
                    <a:cubicBezTo>
                      <a:pt x="507" y="3166"/>
                      <a:pt x="448" y="3322"/>
                      <a:pt x="402" y="3460"/>
                    </a:cubicBezTo>
                    <a:cubicBezTo>
                      <a:pt x="353" y="3599"/>
                      <a:pt x="305" y="3762"/>
                      <a:pt x="266" y="3907"/>
                    </a:cubicBezTo>
                    <a:cubicBezTo>
                      <a:pt x="226" y="4052"/>
                      <a:pt x="189" y="4222"/>
                      <a:pt x="159" y="4374"/>
                    </a:cubicBezTo>
                    <a:cubicBezTo>
                      <a:pt x="128" y="4525"/>
                      <a:pt x="100" y="4700"/>
                      <a:pt x="80" y="4859"/>
                    </a:cubicBezTo>
                    <a:cubicBezTo>
                      <a:pt x="58" y="5018"/>
                      <a:pt x="39" y="5199"/>
                      <a:pt x="28" y="5362"/>
                    </a:cubicBezTo>
                    <a:cubicBezTo>
                      <a:pt x="15" y="5526"/>
                      <a:pt x="6" y="5712"/>
                      <a:pt x="2" y="5881"/>
                    </a:cubicBezTo>
                    <a:cubicBezTo>
                      <a:pt x="2" y="5968"/>
                      <a:pt x="0" y="6060"/>
                      <a:pt x="0" y="6148"/>
                    </a:cubicBezTo>
                    <a:cubicBezTo>
                      <a:pt x="0" y="6321"/>
                      <a:pt x="8" y="6522"/>
                      <a:pt x="16" y="6699"/>
                    </a:cubicBezTo>
                    <a:cubicBezTo>
                      <a:pt x="25" y="6877"/>
                      <a:pt x="42" y="7083"/>
                      <a:pt x="61" y="7264"/>
                    </a:cubicBezTo>
                    <a:cubicBezTo>
                      <a:pt x="80" y="7443"/>
                      <a:pt x="107" y="7652"/>
                      <a:pt x="133" y="7837"/>
                    </a:cubicBezTo>
                    <a:cubicBezTo>
                      <a:pt x="161" y="8021"/>
                      <a:pt x="197" y="8233"/>
                      <a:pt x="233" y="8420"/>
                    </a:cubicBezTo>
                    <a:cubicBezTo>
                      <a:pt x="272" y="8608"/>
                      <a:pt x="317" y="8819"/>
                      <a:pt x="361" y="9009"/>
                    </a:cubicBezTo>
                    <a:cubicBezTo>
                      <a:pt x="406" y="9199"/>
                      <a:pt x="462" y="9412"/>
                      <a:pt x="514" y="9601"/>
                    </a:cubicBezTo>
                    <a:cubicBezTo>
                      <a:pt x="568" y="9793"/>
                      <a:pt x="633" y="10004"/>
                      <a:pt x="693" y="10197"/>
                    </a:cubicBezTo>
                    <a:cubicBezTo>
                      <a:pt x="755" y="10389"/>
                      <a:pt x="827" y="10599"/>
                      <a:pt x="898" y="10792"/>
                    </a:cubicBezTo>
                    <a:cubicBezTo>
                      <a:pt x="967" y="10986"/>
                      <a:pt x="1049" y="11194"/>
                      <a:pt x="1125" y="11385"/>
                    </a:cubicBezTo>
                    <a:cubicBezTo>
                      <a:pt x="1204" y="11578"/>
                      <a:pt x="1293" y="11785"/>
                      <a:pt x="1376" y="11975"/>
                    </a:cubicBezTo>
                    <a:cubicBezTo>
                      <a:pt x="1463" y="12168"/>
                      <a:pt x="1559" y="12369"/>
                      <a:pt x="1649" y="12560"/>
                    </a:cubicBezTo>
                    <a:cubicBezTo>
                      <a:pt x="1743" y="12750"/>
                      <a:pt x="1844" y="12945"/>
                      <a:pt x="1944" y="13135"/>
                    </a:cubicBezTo>
                    <a:cubicBezTo>
                      <a:pt x="2351" y="13897"/>
                      <a:pt x="2810" y="14629"/>
                      <a:pt x="3313" y="15320"/>
                    </a:cubicBezTo>
                    <a:cubicBezTo>
                      <a:pt x="3439" y="15494"/>
                      <a:pt x="3564" y="15658"/>
                      <a:pt x="3697" y="15826"/>
                    </a:cubicBezTo>
                    <a:cubicBezTo>
                      <a:pt x="3830" y="15998"/>
                      <a:pt x="3955" y="16151"/>
                      <a:pt x="4093" y="16315"/>
                    </a:cubicBezTo>
                    <a:cubicBezTo>
                      <a:pt x="4233" y="16481"/>
                      <a:pt x="4359" y="16629"/>
                      <a:pt x="4503" y="16785"/>
                    </a:cubicBezTo>
                    <a:cubicBezTo>
                      <a:pt x="4647" y="16942"/>
                      <a:pt x="4776" y="17081"/>
                      <a:pt x="4924" y="17232"/>
                    </a:cubicBezTo>
                    <a:cubicBezTo>
                      <a:pt x="5071" y="17382"/>
                      <a:pt x="5205" y="17513"/>
                      <a:pt x="5356" y="17654"/>
                    </a:cubicBezTo>
                    <a:cubicBezTo>
                      <a:pt x="5507" y="17796"/>
                      <a:pt x="5642" y="17918"/>
                      <a:pt x="5796" y="18052"/>
                    </a:cubicBezTo>
                    <a:cubicBezTo>
                      <a:pt x="5951" y="18187"/>
                      <a:pt x="6088" y="18299"/>
                      <a:pt x="6243" y="18424"/>
                    </a:cubicBezTo>
                    <a:cubicBezTo>
                      <a:pt x="6400" y="18549"/>
                      <a:pt x="6538" y="18654"/>
                      <a:pt x="6696" y="18768"/>
                    </a:cubicBezTo>
                    <a:cubicBezTo>
                      <a:pt x="6854" y="18884"/>
                      <a:pt x="6993" y="18979"/>
                      <a:pt x="7153" y="19086"/>
                    </a:cubicBezTo>
                    <a:cubicBezTo>
                      <a:pt x="7312" y="19189"/>
                      <a:pt x="7450" y="19275"/>
                      <a:pt x="7613" y="19370"/>
                    </a:cubicBezTo>
                    <a:cubicBezTo>
                      <a:pt x="7692" y="19418"/>
                      <a:pt x="7765" y="19461"/>
                      <a:pt x="7844" y="19504"/>
                    </a:cubicBezTo>
                    <a:cubicBezTo>
                      <a:pt x="8010" y="19595"/>
                      <a:pt x="8153" y="19671"/>
                      <a:pt x="8317" y="19750"/>
                    </a:cubicBezTo>
                    <a:cubicBezTo>
                      <a:pt x="8481" y="19829"/>
                      <a:pt x="8625" y="19894"/>
                      <a:pt x="8787" y="19961"/>
                    </a:cubicBezTo>
                    <a:cubicBezTo>
                      <a:pt x="8951" y="20030"/>
                      <a:pt x="9094" y="20083"/>
                      <a:pt x="9258" y="20139"/>
                    </a:cubicBezTo>
                    <a:cubicBezTo>
                      <a:pt x="9420" y="20195"/>
                      <a:pt x="9561" y="20239"/>
                      <a:pt x="9722" y="20283"/>
                    </a:cubicBezTo>
                    <a:cubicBezTo>
                      <a:pt x="9884" y="20326"/>
                      <a:pt x="10024" y="20359"/>
                      <a:pt x="10185" y="20391"/>
                    </a:cubicBezTo>
                    <a:cubicBezTo>
                      <a:pt x="10344" y="20424"/>
                      <a:pt x="10482" y="20446"/>
                      <a:pt x="10641" y="20463"/>
                    </a:cubicBezTo>
                    <a:cubicBezTo>
                      <a:pt x="10799" y="20483"/>
                      <a:pt x="10934" y="20493"/>
                      <a:pt x="11088" y="20499"/>
                    </a:cubicBezTo>
                    <a:cubicBezTo>
                      <a:pt x="11161" y="20502"/>
                      <a:pt x="11229" y="20503"/>
                      <a:pt x="11297" y="20503"/>
                    </a:cubicBezTo>
                    <a:cubicBezTo>
                      <a:pt x="11372" y="20503"/>
                      <a:pt x="11447" y="20501"/>
                      <a:pt x="11526" y="20497"/>
                    </a:cubicBezTo>
                    <a:cubicBezTo>
                      <a:pt x="11676" y="20490"/>
                      <a:pt x="11807" y="20477"/>
                      <a:pt x="11953" y="20457"/>
                    </a:cubicBezTo>
                    <a:cubicBezTo>
                      <a:pt x="12098" y="20436"/>
                      <a:pt x="12226" y="20413"/>
                      <a:pt x="12367" y="20378"/>
                    </a:cubicBezTo>
                    <a:cubicBezTo>
                      <a:pt x="12507" y="20346"/>
                      <a:pt x="12632" y="20310"/>
                      <a:pt x="12767" y="20264"/>
                    </a:cubicBezTo>
                    <a:cubicBezTo>
                      <a:pt x="12901" y="20218"/>
                      <a:pt x="13020" y="20171"/>
                      <a:pt x="13148" y="20111"/>
                    </a:cubicBezTo>
                    <a:cubicBezTo>
                      <a:pt x="13263" y="20057"/>
                      <a:pt x="13371" y="20001"/>
                      <a:pt x="13480" y="19938"/>
                    </a:cubicBezTo>
                    <a:cubicBezTo>
                      <a:pt x="13628" y="19853"/>
                      <a:pt x="13775" y="19767"/>
                      <a:pt x="13923" y="19684"/>
                    </a:cubicBezTo>
                    <a:lnTo>
                      <a:pt x="14003" y="19635"/>
                    </a:lnTo>
                    <a:cubicBezTo>
                      <a:pt x="14124" y="19563"/>
                      <a:pt x="14232" y="19490"/>
                      <a:pt x="14343" y="19405"/>
                    </a:cubicBezTo>
                    <a:cubicBezTo>
                      <a:pt x="14456" y="19320"/>
                      <a:pt x="14555" y="19235"/>
                      <a:pt x="14659" y="19139"/>
                    </a:cubicBezTo>
                    <a:cubicBezTo>
                      <a:pt x="14764" y="19041"/>
                      <a:pt x="14856" y="18950"/>
                      <a:pt x="14951" y="18840"/>
                    </a:cubicBezTo>
                    <a:cubicBezTo>
                      <a:pt x="15047" y="18732"/>
                      <a:pt x="15130" y="18630"/>
                      <a:pt x="15218" y="18512"/>
                    </a:cubicBezTo>
                    <a:cubicBezTo>
                      <a:pt x="15306" y="18391"/>
                      <a:pt x="15381" y="18282"/>
                      <a:pt x="15457" y="18153"/>
                    </a:cubicBezTo>
                    <a:cubicBezTo>
                      <a:pt x="15536" y="18023"/>
                      <a:pt x="15599" y="17905"/>
                      <a:pt x="15670" y="17766"/>
                    </a:cubicBezTo>
                    <a:cubicBezTo>
                      <a:pt x="15739" y="17625"/>
                      <a:pt x="15795" y="17501"/>
                      <a:pt x="15854" y="17352"/>
                    </a:cubicBezTo>
                    <a:cubicBezTo>
                      <a:pt x="15914" y="17205"/>
                      <a:pt x="15960" y="17071"/>
                      <a:pt x="16010" y="16916"/>
                    </a:cubicBezTo>
                    <a:cubicBezTo>
                      <a:pt x="16059" y="16759"/>
                      <a:pt x="16098" y="16621"/>
                      <a:pt x="16138" y="16456"/>
                    </a:cubicBezTo>
                    <a:cubicBezTo>
                      <a:pt x="16178" y="16291"/>
                      <a:pt x="16206" y="16144"/>
                      <a:pt x="16237" y="15975"/>
                    </a:cubicBezTo>
                    <a:cubicBezTo>
                      <a:pt x="16268" y="15802"/>
                      <a:pt x="16289" y="15651"/>
                      <a:pt x="16309" y="15471"/>
                    </a:cubicBezTo>
                    <a:cubicBezTo>
                      <a:pt x="16329" y="15293"/>
                      <a:pt x="16342" y="15136"/>
                      <a:pt x="16352" y="14951"/>
                    </a:cubicBezTo>
                    <a:cubicBezTo>
                      <a:pt x="16363" y="14767"/>
                      <a:pt x="16367" y="14603"/>
                      <a:pt x="16367" y="14415"/>
                    </a:cubicBezTo>
                    <a:lnTo>
                      <a:pt x="16367" y="14318"/>
                    </a:lnTo>
                    <a:cubicBezTo>
                      <a:pt x="16364" y="14131"/>
                      <a:pt x="16360" y="13969"/>
                      <a:pt x="16348" y="13778"/>
                    </a:cubicBezTo>
                    <a:cubicBezTo>
                      <a:pt x="16338" y="13585"/>
                      <a:pt x="16325" y="13418"/>
                      <a:pt x="16304" y="13224"/>
                    </a:cubicBezTo>
                    <a:cubicBezTo>
                      <a:pt x="16283" y="13030"/>
                      <a:pt x="16262" y="12858"/>
                      <a:pt x="16232" y="12661"/>
                    </a:cubicBezTo>
                    <a:cubicBezTo>
                      <a:pt x="16202" y="12462"/>
                      <a:pt x="16173" y="12287"/>
                      <a:pt x="16132" y="12087"/>
                    </a:cubicBezTo>
                    <a:cubicBezTo>
                      <a:pt x="16095" y="11886"/>
                      <a:pt x="16055" y="11708"/>
                      <a:pt x="16009" y="11506"/>
                    </a:cubicBezTo>
                    <a:cubicBezTo>
                      <a:pt x="15960" y="11305"/>
                      <a:pt x="15915" y="11124"/>
                      <a:pt x="15858" y="10921"/>
                    </a:cubicBezTo>
                    <a:cubicBezTo>
                      <a:pt x="15800" y="10717"/>
                      <a:pt x="15747" y="10536"/>
                      <a:pt x="15683" y="10333"/>
                    </a:cubicBezTo>
                    <a:cubicBezTo>
                      <a:pt x="15616" y="10130"/>
                      <a:pt x="15555" y="9946"/>
                      <a:pt x="15480" y="9744"/>
                    </a:cubicBezTo>
                    <a:cubicBezTo>
                      <a:pt x="15408" y="9541"/>
                      <a:pt x="15336" y="9356"/>
                      <a:pt x="15256" y="9154"/>
                    </a:cubicBezTo>
                    <a:cubicBezTo>
                      <a:pt x="15175" y="8953"/>
                      <a:pt x="15096" y="8766"/>
                      <a:pt x="15008" y="8568"/>
                    </a:cubicBezTo>
                    <a:cubicBezTo>
                      <a:pt x="14659" y="7784"/>
                      <a:pt x="14255" y="7022"/>
                      <a:pt x="13799" y="6289"/>
                    </a:cubicBezTo>
                    <a:cubicBezTo>
                      <a:pt x="13687" y="6108"/>
                      <a:pt x="13566" y="5922"/>
                      <a:pt x="13448" y="5747"/>
                    </a:cubicBezTo>
                    <a:cubicBezTo>
                      <a:pt x="13329" y="5570"/>
                      <a:pt x="13203" y="5389"/>
                      <a:pt x="13080" y="5218"/>
                    </a:cubicBezTo>
                    <a:cubicBezTo>
                      <a:pt x="12958" y="5050"/>
                      <a:pt x="12823" y="4870"/>
                      <a:pt x="12695" y="4706"/>
                    </a:cubicBezTo>
                    <a:cubicBezTo>
                      <a:pt x="12567" y="4542"/>
                      <a:pt x="12426" y="4368"/>
                      <a:pt x="12294" y="4212"/>
                    </a:cubicBezTo>
                    <a:cubicBezTo>
                      <a:pt x="12163" y="4056"/>
                      <a:pt x="12016" y="3887"/>
                      <a:pt x="11881" y="3737"/>
                    </a:cubicBezTo>
                    <a:cubicBezTo>
                      <a:pt x="11746" y="3589"/>
                      <a:pt x="11594" y="3427"/>
                      <a:pt x="11456" y="3284"/>
                    </a:cubicBezTo>
                    <a:cubicBezTo>
                      <a:pt x="11316" y="3145"/>
                      <a:pt x="11161" y="2990"/>
                      <a:pt x="11019" y="2857"/>
                    </a:cubicBezTo>
                    <a:cubicBezTo>
                      <a:pt x="10876" y="2724"/>
                      <a:pt x="10715" y="2578"/>
                      <a:pt x="10572" y="2453"/>
                    </a:cubicBezTo>
                    <a:cubicBezTo>
                      <a:pt x="10428" y="2328"/>
                      <a:pt x="10264" y="2192"/>
                      <a:pt x="10116" y="2075"/>
                    </a:cubicBezTo>
                    <a:cubicBezTo>
                      <a:pt x="9971" y="1959"/>
                      <a:pt x="9805" y="1832"/>
                      <a:pt x="9656" y="1724"/>
                    </a:cubicBezTo>
                    <a:cubicBezTo>
                      <a:pt x="9509" y="1617"/>
                      <a:pt x="9340" y="1500"/>
                      <a:pt x="9191" y="1404"/>
                    </a:cubicBezTo>
                    <a:cubicBezTo>
                      <a:pt x="9042" y="1305"/>
                      <a:pt x="8872" y="1200"/>
                      <a:pt x="8721" y="1112"/>
                    </a:cubicBezTo>
                    <a:cubicBezTo>
                      <a:pt x="8647" y="1069"/>
                      <a:pt x="8566" y="1023"/>
                      <a:pt x="8490" y="981"/>
                    </a:cubicBezTo>
                    <a:cubicBezTo>
                      <a:pt x="8343" y="901"/>
                      <a:pt x="8178" y="816"/>
                      <a:pt x="8030" y="744"/>
                    </a:cubicBezTo>
                    <a:cubicBezTo>
                      <a:pt x="7883" y="672"/>
                      <a:pt x="7715" y="599"/>
                      <a:pt x="7568" y="537"/>
                    </a:cubicBezTo>
                    <a:cubicBezTo>
                      <a:pt x="7420" y="477"/>
                      <a:pt x="7253" y="413"/>
                      <a:pt x="7108" y="363"/>
                    </a:cubicBezTo>
                    <a:cubicBezTo>
                      <a:pt x="6960" y="311"/>
                      <a:pt x="6795" y="261"/>
                      <a:pt x="6650" y="221"/>
                    </a:cubicBezTo>
                    <a:cubicBezTo>
                      <a:pt x="6504" y="182"/>
                      <a:pt x="6339" y="142"/>
                      <a:pt x="6195" y="113"/>
                    </a:cubicBezTo>
                    <a:cubicBezTo>
                      <a:pt x="6052" y="84"/>
                      <a:pt x="5888" y="60"/>
                      <a:pt x="5745" y="41"/>
                    </a:cubicBezTo>
                    <a:cubicBezTo>
                      <a:pt x="5604" y="25"/>
                      <a:pt x="5443" y="11"/>
                      <a:pt x="5304" y="5"/>
                    </a:cubicBezTo>
                    <a:cubicBezTo>
                      <a:pt x="5234" y="2"/>
                      <a:pt x="5160" y="1"/>
                      <a:pt x="5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5"/>
              <p:cNvSpPr/>
              <p:nvPr/>
            </p:nvSpPr>
            <p:spPr>
              <a:xfrm>
                <a:off x="4769752" y="2202315"/>
                <a:ext cx="466746" cy="598814"/>
              </a:xfrm>
              <a:custGeom>
                <a:avLst/>
                <a:gdLst/>
                <a:ahLst/>
                <a:cxnLst/>
                <a:rect l="l" t="t" r="r" b="b"/>
                <a:pathLst>
                  <a:path w="14967" h="19202" extrusionOk="0">
                    <a:moveTo>
                      <a:pt x="4768" y="1254"/>
                    </a:moveTo>
                    <a:cubicBezTo>
                      <a:pt x="4828" y="1254"/>
                      <a:pt x="4893" y="1257"/>
                      <a:pt x="4956" y="1258"/>
                    </a:cubicBezTo>
                    <a:cubicBezTo>
                      <a:pt x="5019" y="1261"/>
                      <a:pt x="5087" y="1267"/>
                      <a:pt x="5150" y="1272"/>
                    </a:cubicBezTo>
                    <a:cubicBezTo>
                      <a:pt x="5213" y="1280"/>
                      <a:pt x="5284" y="1288"/>
                      <a:pt x="5348" y="1297"/>
                    </a:cubicBezTo>
                    <a:cubicBezTo>
                      <a:pt x="5410" y="1307"/>
                      <a:pt x="5482" y="1318"/>
                      <a:pt x="5550" y="1331"/>
                    </a:cubicBezTo>
                    <a:cubicBezTo>
                      <a:pt x="5616" y="1343"/>
                      <a:pt x="5688" y="1359"/>
                      <a:pt x="5754" y="1374"/>
                    </a:cubicBezTo>
                    <a:cubicBezTo>
                      <a:pt x="5820" y="1390"/>
                      <a:pt x="5895" y="1410"/>
                      <a:pt x="5962" y="1429"/>
                    </a:cubicBezTo>
                    <a:cubicBezTo>
                      <a:pt x="6031" y="1448"/>
                      <a:pt x="6106" y="1472"/>
                      <a:pt x="6175" y="1494"/>
                    </a:cubicBezTo>
                    <a:cubicBezTo>
                      <a:pt x="6243" y="1517"/>
                      <a:pt x="6319" y="1541"/>
                      <a:pt x="6388" y="1567"/>
                    </a:cubicBezTo>
                    <a:cubicBezTo>
                      <a:pt x="6458" y="1592"/>
                      <a:pt x="6536" y="1623"/>
                      <a:pt x="6606" y="1652"/>
                    </a:cubicBezTo>
                    <a:cubicBezTo>
                      <a:pt x="6677" y="1681"/>
                      <a:pt x="6753" y="1712"/>
                      <a:pt x="6825" y="1745"/>
                    </a:cubicBezTo>
                    <a:cubicBezTo>
                      <a:pt x="6895" y="1777"/>
                      <a:pt x="6973" y="1813"/>
                      <a:pt x="7045" y="1849"/>
                    </a:cubicBezTo>
                    <a:cubicBezTo>
                      <a:pt x="7117" y="1885"/>
                      <a:pt x="7193" y="1925"/>
                      <a:pt x="7265" y="1962"/>
                    </a:cubicBezTo>
                    <a:cubicBezTo>
                      <a:pt x="7337" y="2000"/>
                      <a:pt x="7416" y="2043"/>
                      <a:pt x="7488" y="2085"/>
                    </a:cubicBezTo>
                    <a:cubicBezTo>
                      <a:pt x="7562" y="2126"/>
                      <a:pt x="7642" y="2172"/>
                      <a:pt x="7715" y="2217"/>
                    </a:cubicBezTo>
                    <a:cubicBezTo>
                      <a:pt x="7788" y="2263"/>
                      <a:pt x="7867" y="2315"/>
                      <a:pt x="7941" y="2361"/>
                    </a:cubicBezTo>
                    <a:cubicBezTo>
                      <a:pt x="8015" y="2410"/>
                      <a:pt x="8094" y="2464"/>
                      <a:pt x="8168" y="2514"/>
                    </a:cubicBezTo>
                    <a:cubicBezTo>
                      <a:pt x="8241" y="2562"/>
                      <a:pt x="8320" y="2619"/>
                      <a:pt x="8395" y="2674"/>
                    </a:cubicBezTo>
                    <a:cubicBezTo>
                      <a:pt x="8467" y="2727"/>
                      <a:pt x="8546" y="2789"/>
                      <a:pt x="8619" y="2845"/>
                    </a:cubicBezTo>
                    <a:cubicBezTo>
                      <a:pt x="8692" y="2903"/>
                      <a:pt x="8772" y="2964"/>
                      <a:pt x="8843" y="3025"/>
                    </a:cubicBezTo>
                    <a:cubicBezTo>
                      <a:pt x="8915" y="3084"/>
                      <a:pt x="8994" y="3149"/>
                      <a:pt x="9066" y="3212"/>
                    </a:cubicBezTo>
                    <a:cubicBezTo>
                      <a:pt x="9138" y="3272"/>
                      <a:pt x="9216" y="3341"/>
                      <a:pt x="9288" y="3406"/>
                    </a:cubicBezTo>
                    <a:cubicBezTo>
                      <a:pt x="9360" y="3471"/>
                      <a:pt x="9437" y="3542"/>
                      <a:pt x="9506" y="3609"/>
                    </a:cubicBezTo>
                    <a:cubicBezTo>
                      <a:pt x="9578" y="3675"/>
                      <a:pt x="9654" y="3748"/>
                      <a:pt x="9725" y="3818"/>
                    </a:cubicBezTo>
                    <a:cubicBezTo>
                      <a:pt x="9861" y="3956"/>
                      <a:pt x="10015" y="4117"/>
                      <a:pt x="10150" y="4264"/>
                    </a:cubicBezTo>
                    <a:cubicBezTo>
                      <a:pt x="10285" y="4412"/>
                      <a:pt x="10433" y="4580"/>
                      <a:pt x="10563" y="4736"/>
                    </a:cubicBezTo>
                    <a:cubicBezTo>
                      <a:pt x="10692" y="4891"/>
                      <a:pt x="10836" y="5069"/>
                      <a:pt x="10961" y="5232"/>
                    </a:cubicBezTo>
                    <a:cubicBezTo>
                      <a:pt x="11086" y="5397"/>
                      <a:pt x="11221" y="5578"/>
                      <a:pt x="11342" y="5749"/>
                    </a:cubicBezTo>
                    <a:cubicBezTo>
                      <a:pt x="11464" y="5922"/>
                      <a:pt x="11588" y="6106"/>
                      <a:pt x="11703" y="6284"/>
                    </a:cubicBezTo>
                    <a:cubicBezTo>
                      <a:pt x="11818" y="6464"/>
                      <a:pt x="11933" y="6651"/>
                      <a:pt x="12042" y="6836"/>
                    </a:cubicBezTo>
                    <a:cubicBezTo>
                      <a:pt x="12264" y="7210"/>
                      <a:pt x="12465" y="7585"/>
                      <a:pt x="12653" y="7973"/>
                    </a:cubicBezTo>
                    <a:cubicBezTo>
                      <a:pt x="12748" y="8172"/>
                      <a:pt x="12834" y="8356"/>
                      <a:pt x="12921" y="8556"/>
                    </a:cubicBezTo>
                    <a:cubicBezTo>
                      <a:pt x="13010" y="8757"/>
                      <a:pt x="13085" y="8941"/>
                      <a:pt x="13162" y="9142"/>
                    </a:cubicBezTo>
                    <a:cubicBezTo>
                      <a:pt x="13240" y="9343"/>
                      <a:pt x="13306" y="9525"/>
                      <a:pt x="13374" y="9727"/>
                    </a:cubicBezTo>
                    <a:cubicBezTo>
                      <a:pt x="13443" y="9929"/>
                      <a:pt x="13500" y="10108"/>
                      <a:pt x="13558" y="10311"/>
                    </a:cubicBezTo>
                    <a:cubicBezTo>
                      <a:pt x="13615" y="10512"/>
                      <a:pt x="13661" y="10689"/>
                      <a:pt x="13710" y="10890"/>
                    </a:cubicBezTo>
                    <a:cubicBezTo>
                      <a:pt x="13736" y="10987"/>
                      <a:pt x="13754" y="11079"/>
                      <a:pt x="13776" y="11178"/>
                    </a:cubicBezTo>
                    <a:cubicBezTo>
                      <a:pt x="13796" y="11274"/>
                      <a:pt x="13816" y="11366"/>
                      <a:pt x="13834" y="11464"/>
                    </a:cubicBezTo>
                    <a:cubicBezTo>
                      <a:pt x="13852" y="11559"/>
                      <a:pt x="13868" y="11648"/>
                      <a:pt x="13884" y="11746"/>
                    </a:cubicBezTo>
                    <a:cubicBezTo>
                      <a:pt x="13901" y="11842"/>
                      <a:pt x="13916" y="11931"/>
                      <a:pt x="13927" y="12026"/>
                    </a:cubicBezTo>
                    <a:cubicBezTo>
                      <a:pt x="13940" y="12121"/>
                      <a:pt x="13951" y="12209"/>
                      <a:pt x="13962" y="12302"/>
                    </a:cubicBezTo>
                    <a:cubicBezTo>
                      <a:pt x="13973" y="12396"/>
                      <a:pt x="13982" y="12482"/>
                      <a:pt x="13989" y="12575"/>
                    </a:cubicBezTo>
                    <a:cubicBezTo>
                      <a:pt x="13996" y="12667"/>
                      <a:pt x="14002" y="12752"/>
                      <a:pt x="14006" y="12844"/>
                    </a:cubicBezTo>
                    <a:cubicBezTo>
                      <a:pt x="14012" y="12935"/>
                      <a:pt x="14016" y="13018"/>
                      <a:pt x="14018" y="13107"/>
                    </a:cubicBezTo>
                    <a:cubicBezTo>
                      <a:pt x="14019" y="13191"/>
                      <a:pt x="14019" y="13264"/>
                      <a:pt x="14019" y="13344"/>
                    </a:cubicBezTo>
                    <a:lnTo>
                      <a:pt x="14019" y="13386"/>
                    </a:lnTo>
                    <a:cubicBezTo>
                      <a:pt x="14019" y="13469"/>
                      <a:pt x="14018" y="13559"/>
                      <a:pt x="14013" y="13639"/>
                    </a:cubicBezTo>
                    <a:cubicBezTo>
                      <a:pt x="14010" y="13721"/>
                      <a:pt x="14006" y="13809"/>
                      <a:pt x="14002" y="13888"/>
                    </a:cubicBezTo>
                    <a:cubicBezTo>
                      <a:pt x="13996" y="13968"/>
                      <a:pt x="13987" y="14053"/>
                      <a:pt x="13980" y="14131"/>
                    </a:cubicBezTo>
                    <a:cubicBezTo>
                      <a:pt x="13970" y="14207"/>
                      <a:pt x="13962" y="14290"/>
                      <a:pt x="13951" y="14365"/>
                    </a:cubicBezTo>
                    <a:cubicBezTo>
                      <a:pt x="13940" y="14443"/>
                      <a:pt x="13927" y="14522"/>
                      <a:pt x="13916" y="14595"/>
                    </a:cubicBezTo>
                    <a:cubicBezTo>
                      <a:pt x="13903" y="14670"/>
                      <a:pt x="13888" y="14749"/>
                      <a:pt x="13872" y="14818"/>
                    </a:cubicBezTo>
                    <a:cubicBezTo>
                      <a:pt x="13858" y="14890"/>
                      <a:pt x="13839" y="14966"/>
                      <a:pt x="13822" y="15034"/>
                    </a:cubicBezTo>
                    <a:cubicBezTo>
                      <a:pt x="13803" y="15104"/>
                      <a:pt x="13783" y="15176"/>
                      <a:pt x="13765" y="15242"/>
                    </a:cubicBezTo>
                    <a:cubicBezTo>
                      <a:pt x="13744" y="15307"/>
                      <a:pt x="13723" y="15377"/>
                      <a:pt x="13700" y="15442"/>
                    </a:cubicBezTo>
                    <a:cubicBezTo>
                      <a:pt x="13675" y="15507"/>
                      <a:pt x="13652" y="15573"/>
                      <a:pt x="13628" y="15635"/>
                    </a:cubicBezTo>
                    <a:cubicBezTo>
                      <a:pt x="13604" y="15695"/>
                      <a:pt x="13578" y="15760"/>
                      <a:pt x="13550" y="15817"/>
                    </a:cubicBezTo>
                    <a:cubicBezTo>
                      <a:pt x="13523" y="15875"/>
                      <a:pt x="13494" y="15936"/>
                      <a:pt x="13466" y="15993"/>
                    </a:cubicBezTo>
                    <a:cubicBezTo>
                      <a:pt x="13438" y="16047"/>
                      <a:pt x="13407" y="16108"/>
                      <a:pt x="13376" y="16159"/>
                    </a:cubicBezTo>
                    <a:cubicBezTo>
                      <a:pt x="13345" y="16211"/>
                      <a:pt x="13312" y="16267"/>
                      <a:pt x="13279" y="16316"/>
                    </a:cubicBezTo>
                    <a:cubicBezTo>
                      <a:pt x="13215" y="16412"/>
                      <a:pt x="13139" y="16519"/>
                      <a:pt x="13069" y="16604"/>
                    </a:cubicBezTo>
                    <a:cubicBezTo>
                      <a:pt x="12998" y="16691"/>
                      <a:pt x="12913" y="16780"/>
                      <a:pt x="12837" y="16857"/>
                    </a:cubicBezTo>
                    <a:cubicBezTo>
                      <a:pt x="12758" y="16931"/>
                      <a:pt x="12668" y="17009"/>
                      <a:pt x="12583" y="17074"/>
                    </a:cubicBezTo>
                    <a:lnTo>
                      <a:pt x="12524" y="17117"/>
                    </a:lnTo>
                    <a:cubicBezTo>
                      <a:pt x="12453" y="17167"/>
                      <a:pt x="12380" y="17215"/>
                      <a:pt x="12308" y="17255"/>
                    </a:cubicBezTo>
                    <a:cubicBezTo>
                      <a:pt x="11828" y="17532"/>
                      <a:pt x="11294" y="17651"/>
                      <a:pt x="10736" y="17651"/>
                    </a:cubicBezTo>
                    <a:cubicBezTo>
                      <a:pt x="9459" y="17651"/>
                      <a:pt x="8062" y="17025"/>
                      <a:pt x="6931" y="16241"/>
                    </a:cubicBezTo>
                    <a:cubicBezTo>
                      <a:pt x="5279" y="15101"/>
                      <a:pt x="4198" y="13623"/>
                      <a:pt x="3288" y="12048"/>
                    </a:cubicBezTo>
                    <a:cubicBezTo>
                      <a:pt x="2380" y="10473"/>
                      <a:pt x="1641" y="8797"/>
                      <a:pt x="1477" y="6796"/>
                    </a:cubicBezTo>
                    <a:cubicBezTo>
                      <a:pt x="1316" y="4829"/>
                      <a:pt x="1710" y="2546"/>
                      <a:pt x="3288" y="1633"/>
                    </a:cubicBezTo>
                    <a:cubicBezTo>
                      <a:pt x="3359" y="1594"/>
                      <a:pt x="3435" y="1554"/>
                      <a:pt x="3511" y="1518"/>
                    </a:cubicBezTo>
                    <a:cubicBezTo>
                      <a:pt x="3536" y="1508"/>
                      <a:pt x="3559" y="1497"/>
                      <a:pt x="3580" y="1484"/>
                    </a:cubicBezTo>
                    <a:cubicBezTo>
                      <a:pt x="3678" y="1443"/>
                      <a:pt x="3790" y="1403"/>
                      <a:pt x="3894" y="1373"/>
                    </a:cubicBezTo>
                    <a:cubicBezTo>
                      <a:pt x="3999" y="1343"/>
                      <a:pt x="4116" y="1315"/>
                      <a:pt x="4229" y="1297"/>
                    </a:cubicBezTo>
                    <a:cubicBezTo>
                      <a:pt x="4338" y="1280"/>
                      <a:pt x="4466" y="1265"/>
                      <a:pt x="4582" y="1259"/>
                    </a:cubicBezTo>
                    <a:cubicBezTo>
                      <a:pt x="4641" y="1257"/>
                      <a:pt x="4706" y="1254"/>
                      <a:pt x="4768" y="1254"/>
                    </a:cubicBezTo>
                    <a:close/>
                    <a:moveTo>
                      <a:pt x="4201" y="0"/>
                    </a:moveTo>
                    <a:cubicBezTo>
                      <a:pt x="3896" y="0"/>
                      <a:pt x="3593" y="34"/>
                      <a:pt x="3300" y="109"/>
                    </a:cubicBezTo>
                    <a:cubicBezTo>
                      <a:pt x="2255" y="380"/>
                      <a:pt x="1312" y="1177"/>
                      <a:pt x="764" y="2132"/>
                    </a:cubicBezTo>
                    <a:cubicBezTo>
                      <a:pt x="29" y="3407"/>
                      <a:pt x="0" y="4961"/>
                      <a:pt x="174" y="6439"/>
                    </a:cubicBezTo>
                    <a:cubicBezTo>
                      <a:pt x="391" y="8300"/>
                      <a:pt x="932" y="10035"/>
                      <a:pt x="1747" y="11671"/>
                    </a:cubicBezTo>
                    <a:cubicBezTo>
                      <a:pt x="2561" y="13307"/>
                      <a:pt x="3652" y="14841"/>
                      <a:pt x="4939" y="16145"/>
                    </a:cubicBezTo>
                    <a:cubicBezTo>
                      <a:pt x="5967" y="17189"/>
                      <a:pt x="7120" y="18084"/>
                      <a:pt x="8500" y="18668"/>
                    </a:cubicBezTo>
                    <a:cubicBezTo>
                      <a:pt x="9238" y="18979"/>
                      <a:pt x="10041" y="19202"/>
                      <a:pt x="10824" y="19202"/>
                    </a:cubicBezTo>
                    <a:cubicBezTo>
                      <a:pt x="11129" y="19202"/>
                      <a:pt x="11432" y="19168"/>
                      <a:pt x="11726" y="19092"/>
                    </a:cubicBezTo>
                    <a:cubicBezTo>
                      <a:pt x="12770" y="18823"/>
                      <a:pt x="13714" y="18025"/>
                      <a:pt x="14262" y="17071"/>
                    </a:cubicBezTo>
                    <a:cubicBezTo>
                      <a:pt x="14811" y="16116"/>
                      <a:pt x="14966" y="15003"/>
                      <a:pt x="14936" y="13888"/>
                    </a:cubicBezTo>
                    <a:cubicBezTo>
                      <a:pt x="14925" y="13513"/>
                      <a:pt x="14895" y="13134"/>
                      <a:pt x="14851" y="12764"/>
                    </a:cubicBezTo>
                    <a:cubicBezTo>
                      <a:pt x="14633" y="10903"/>
                      <a:pt x="14092" y="9167"/>
                      <a:pt x="13279" y="7532"/>
                    </a:cubicBezTo>
                    <a:cubicBezTo>
                      <a:pt x="12465" y="5893"/>
                      <a:pt x="11374" y="4360"/>
                      <a:pt x="10087" y="3055"/>
                    </a:cubicBezTo>
                    <a:cubicBezTo>
                      <a:pt x="9059" y="2013"/>
                      <a:pt x="7905" y="1119"/>
                      <a:pt x="6524" y="533"/>
                    </a:cubicBezTo>
                    <a:cubicBezTo>
                      <a:pt x="5787" y="222"/>
                      <a:pt x="4983" y="0"/>
                      <a:pt x="4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5"/>
              <p:cNvSpPr/>
              <p:nvPr/>
            </p:nvSpPr>
            <p:spPr>
              <a:xfrm>
                <a:off x="4960725" y="2383964"/>
                <a:ext cx="154147" cy="205291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6583" extrusionOk="0">
                    <a:moveTo>
                      <a:pt x="13" y="587"/>
                    </a:moveTo>
                    <a:cubicBezTo>
                      <a:pt x="9" y="590"/>
                      <a:pt x="5" y="592"/>
                      <a:pt x="1" y="594"/>
                    </a:cubicBezTo>
                    <a:cubicBezTo>
                      <a:pt x="5" y="592"/>
                      <a:pt x="9" y="590"/>
                      <a:pt x="13" y="587"/>
                    </a:cubicBezTo>
                    <a:close/>
                    <a:moveTo>
                      <a:pt x="1377" y="1"/>
                    </a:moveTo>
                    <a:cubicBezTo>
                      <a:pt x="1160" y="1"/>
                      <a:pt x="953" y="45"/>
                      <a:pt x="770" y="150"/>
                    </a:cubicBezTo>
                    <a:cubicBezTo>
                      <a:pt x="517" y="296"/>
                      <a:pt x="266" y="443"/>
                      <a:pt x="13" y="587"/>
                    </a:cubicBezTo>
                    <a:lnTo>
                      <a:pt x="13" y="587"/>
                    </a:lnTo>
                    <a:cubicBezTo>
                      <a:pt x="192" y="487"/>
                      <a:pt x="394" y="445"/>
                      <a:pt x="604" y="445"/>
                    </a:cubicBezTo>
                    <a:cubicBezTo>
                      <a:pt x="959" y="445"/>
                      <a:pt x="1338" y="565"/>
                      <a:pt x="1667" y="731"/>
                    </a:cubicBezTo>
                    <a:cubicBezTo>
                      <a:pt x="2379" y="1089"/>
                      <a:pt x="2856" y="1658"/>
                      <a:pt x="3263" y="2306"/>
                    </a:cubicBezTo>
                    <a:cubicBezTo>
                      <a:pt x="3775" y="3122"/>
                      <a:pt x="4173" y="4056"/>
                      <a:pt x="4173" y="4999"/>
                    </a:cubicBezTo>
                    <a:cubicBezTo>
                      <a:pt x="4173" y="5150"/>
                      <a:pt x="4163" y="5301"/>
                      <a:pt x="4141" y="5453"/>
                    </a:cubicBezTo>
                    <a:cubicBezTo>
                      <a:pt x="4100" y="5755"/>
                      <a:pt x="3983" y="6033"/>
                      <a:pt x="3792" y="6284"/>
                    </a:cubicBezTo>
                    <a:cubicBezTo>
                      <a:pt x="3697" y="6408"/>
                      <a:pt x="3586" y="6507"/>
                      <a:pt x="3457" y="6582"/>
                    </a:cubicBezTo>
                    <a:cubicBezTo>
                      <a:pt x="3713" y="6435"/>
                      <a:pt x="3969" y="6286"/>
                      <a:pt x="4226" y="6138"/>
                    </a:cubicBezTo>
                    <a:cubicBezTo>
                      <a:pt x="4355" y="6064"/>
                      <a:pt x="4466" y="5964"/>
                      <a:pt x="4561" y="5840"/>
                    </a:cubicBezTo>
                    <a:cubicBezTo>
                      <a:pt x="4752" y="5589"/>
                      <a:pt x="4869" y="5311"/>
                      <a:pt x="4910" y="5009"/>
                    </a:cubicBezTo>
                    <a:cubicBezTo>
                      <a:pt x="4932" y="4857"/>
                      <a:pt x="4942" y="4706"/>
                      <a:pt x="4942" y="4555"/>
                    </a:cubicBezTo>
                    <a:cubicBezTo>
                      <a:pt x="4942" y="3612"/>
                      <a:pt x="4544" y="2676"/>
                      <a:pt x="4032" y="1861"/>
                    </a:cubicBezTo>
                    <a:cubicBezTo>
                      <a:pt x="3624" y="1214"/>
                      <a:pt x="3145" y="643"/>
                      <a:pt x="2436" y="285"/>
                    </a:cubicBezTo>
                    <a:cubicBezTo>
                      <a:pt x="2108" y="120"/>
                      <a:pt x="1731" y="1"/>
                      <a:pt x="13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5"/>
              <p:cNvSpPr/>
              <p:nvPr/>
            </p:nvSpPr>
            <p:spPr>
              <a:xfrm>
                <a:off x="4933657" y="2397934"/>
                <a:ext cx="157204" cy="1977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6342" extrusionOk="0">
                    <a:moveTo>
                      <a:pt x="1738" y="2025"/>
                    </a:moveTo>
                    <a:cubicBezTo>
                      <a:pt x="1946" y="2025"/>
                      <a:pt x="2173" y="2127"/>
                      <a:pt x="2357" y="2254"/>
                    </a:cubicBezTo>
                    <a:cubicBezTo>
                      <a:pt x="2626" y="2441"/>
                      <a:pt x="2802" y="2679"/>
                      <a:pt x="2949" y="2937"/>
                    </a:cubicBezTo>
                    <a:cubicBezTo>
                      <a:pt x="3097" y="3193"/>
                      <a:pt x="3218" y="3466"/>
                      <a:pt x="3244" y="3791"/>
                    </a:cubicBezTo>
                    <a:cubicBezTo>
                      <a:pt x="3271" y="4113"/>
                      <a:pt x="3206" y="4482"/>
                      <a:pt x="2949" y="4632"/>
                    </a:cubicBezTo>
                    <a:cubicBezTo>
                      <a:pt x="2912" y="4653"/>
                      <a:pt x="2876" y="4675"/>
                      <a:pt x="2840" y="4702"/>
                    </a:cubicBezTo>
                    <a:cubicBezTo>
                      <a:pt x="2798" y="4725"/>
                      <a:pt x="2752" y="4747"/>
                      <a:pt x="2709" y="4762"/>
                    </a:cubicBezTo>
                    <a:cubicBezTo>
                      <a:pt x="2666" y="4777"/>
                      <a:pt x="2616" y="4791"/>
                      <a:pt x="2571" y="4800"/>
                    </a:cubicBezTo>
                    <a:cubicBezTo>
                      <a:pt x="2525" y="4809"/>
                      <a:pt x="2473" y="4813"/>
                      <a:pt x="2429" y="4816"/>
                    </a:cubicBezTo>
                    <a:cubicBezTo>
                      <a:pt x="2423" y="4816"/>
                      <a:pt x="2416" y="4816"/>
                      <a:pt x="2410" y="4816"/>
                    </a:cubicBezTo>
                    <a:cubicBezTo>
                      <a:pt x="2369" y="4816"/>
                      <a:pt x="2324" y="4812"/>
                      <a:pt x="2286" y="4810"/>
                    </a:cubicBezTo>
                    <a:cubicBezTo>
                      <a:pt x="2243" y="4804"/>
                      <a:pt x="2191" y="4796"/>
                      <a:pt x="2148" y="4784"/>
                    </a:cubicBezTo>
                    <a:cubicBezTo>
                      <a:pt x="2105" y="4774"/>
                      <a:pt x="2055" y="4758"/>
                      <a:pt x="2013" y="4741"/>
                    </a:cubicBezTo>
                    <a:cubicBezTo>
                      <a:pt x="1971" y="4725"/>
                      <a:pt x="1924" y="4702"/>
                      <a:pt x="1884" y="4682"/>
                    </a:cubicBezTo>
                    <a:cubicBezTo>
                      <a:pt x="1845" y="4660"/>
                      <a:pt x="1796" y="4632"/>
                      <a:pt x="1759" y="4607"/>
                    </a:cubicBezTo>
                    <a:cubicBezTo>
                      <a:pt x="1718" y="4580"/>
                      <a:pt x="1672" y="4545"/>
                      <a:pt x="1634" y="4515"/>
                    </a:cubicBezTo>
                    <a:cubicBezTo>
                      <a:pt x="1596" y="4485"/>
                      <a:pt x="1553" y="4445"/>
                      <a:pt x="1517" y="4410"/>
                    </a:cubicBezTo>
                    <a:cubicBezTo>
                      <a:pt x="1481" y="4377"/>
                      <a:pt x="1440" y="4334"/>
                      <a:pt x="1408" y="4295"/>
                    </a:cubicBezTo>
                    <a:cubicBezTo>
                      <a:pt x="1375" y="4258"/>
                      <a:pt x="1337" y="4212"/>
                      <a:pt x="1307" y="4170"/>
                    </a:cubicBezTo>
                    <a:cubicBezTo>
                      <a:pt x="1277" y="4128"/>
                      <a:pt x="1243" y="4080"/>
                      <a:pt x="1215" y="4036"/>
                    </a:cubicBezTo>
                    <a:cubicBezTo>
                      <a:pt x="1158" y="3947"/>
                      <a:pt x="1106" y="3850"/>
                      <a:pt x="1064" y="3753"/>
                    </a:cubicBezTo>
                    <a:cubicBezTo>
                      <a:pt x="1043" y="3702"/>
                      <a:pt x="1026" y="3656"/>
                      <a:pt x="1007" y="3604"/>
                    </a:cubicBezTo>
                    <a:cubicBezTo>
                      <a:pt x="990" y="3552"/>
                      <a:pt x="977" y="3509"/>
                      <a:pt x="962" y="3454"/>
                    </a:cubicBezTo>
                    <a:cubicBezTo>
                      <a:pt x="948" y="3400"/>
                      <a:pt x="939" y="3358"/>
                      <a:pt x="929" y="3303"/>
                    </a:cubicBezTo>
                    <a:cubicBezTo>
                      <a:pt x="921" y="3250"/>
                      <a:pt x="915" y="3208"/>
                      <a:pt x="912" y="3155"/>
                    </a:cubicBezTo>
                    <a:cubicBezTo>
                      <a:pt x="908" y="3116"/>
                      <a:pt x="908" y="3085"/>
                      <a:pt x="908" y="3047"/>
                    </a:cubicBezTo>
                    <a:cubicBezTo>
                      <a:pt x="908" y="2993"/>
                      <a:pt x="911" y="2950"/>
                      <a:pt x="915" y="2896"/>
                    </a:cubicBezTo>
                    <a:cubicBezTo>
                      <a:pt x="922" y="2842"/>
                      <a:pt x="929" y="2800"/>
                      <a:pt x="942" y="2748"/>
                    </a:cubicBezTo>
                    <a:cubicBezTo>
                      <a:pt x="954" y="2697"/>
                      <a:pt x="965" y="2656"/>
                      <a:pt x="985" y="2609"/>
                    </a:cubicBezTo>
                    <a:cubicBezTo>
                      <a:pt x="1005" y="2560"/>
                      <a:pt x="1023" y="2523"/>
                      <a:pt x="1049" y="2477"/>
                    </a:cubicBezTo>
                    <a:cubicBezTo>
                      <a:pt x="1074" y="2433"/>
                      <a:pt x="1099" y="2398"/>
                      <a:pt x="1130" y="2359"/>
                    </a:cubicBezTo>
                    <a:cubicBezTo>
                      <a:pt x="1164" y="2318"/>
                      <a:pt x="1194" y="2288"/>
                      <a:pt x="1231" y="2254"/>
                    </a:cubicBezTo>
                    <a:cubicBezTo>
                      <a:pt x="1270" y="2219"/>
                      <a:pt x="1306" y="2195"/>
                      <a:pt x="1346" y="2168"/>
                    </a:cubicBezTo>
                    <a:cubicBezTo>
                      <a:pt x="1355" y="2162"/>
                      <a:pt x="1362" y="2157"/>
                      <a:pt x="1369" y="2153"/>
                    </a:cubicBezTo>
                    <a:cubicBezTo>
                      <a:pt x="1408" y="2132"/>
                      <a:pt x="1444" y="2111"/>
                      <a:pt x="1481" y="2090"/>
                    </a:cubicBezTo>
                    <a:cubicBezTo>
                      <a:pt x="1560" y="2045"/>
                      <a:pt x="1647" y="2025"/>
                      <a:pt x="1738" y="2025"/>
                    </a:cubicBezTo>
                    <a:close/>
                    <a:moveTo>
                      <a:pt x="1476" y="0"/>
                    </a:moveTo>
                    <a:cubicBezTo>
                      <a:pt x="1261" y="0"/>
                      <a:pt x="1054" y="44"/>
                      <a:pt x="872" y="149"/>
                    </a:cubicBezTo>
                    <a:cubicBezTo>
                      <a:pt x="806" y="189"/>
                      <a:pt x="735" y="238"/>
                      <a:pt x="675" y="287"/>
                    </a:cubicBezTo>
                    <a:cubicBezTo>
                      <a:pt x="614" y="335"/>
                      <a:pt x="553" y="395"/>
                      <a:pt x="499" y="451"/>
                    </a:cubicBezTo>
                    <a:cubicBezTo>
                      <a:pt x="448" y="507"/>
                      <a:pt x="394" y="577"/>
                      <a:pt x="351" y="641"/>
                    </a:cubicBezTo>
                    <a:cubicBezTo>
                      <a:pt x="310" y="703"/>
                      <a:pt x="265" y="780"/>
                      <a:pt x="230" y="851"/>
                    </a:cubicBezTo>
                    <a:cubicBezTo>
                      <a:pt x="215" y="887"/>
                      <a:pt x="195" y="925"/>
                      <a:pt x="180" y="964"/>
                    </a:cubicBezTo>
                    <a:cubicBezTo>
                      <a:pt x="164" y="1002"/>
                      <a:pt x="149" y="1043"/>
                      <a:pt x="136" y="1081"/>
                    </a:cubicBezTo>
                    <a:cubicBezTo>
                      <a:pt x="123" y="1118"/>
                      <a:pt x="108" y="1161"/>
                      <a:pt x="97" y="1201"/>
                    </a:cubicBezTo>
                    <a:cubicBezTo>
                      <a:pt x="87" y="1240"/>
                      <a:pt x="74" y="1285"/>
                      <a:pt x="65" y="1325"/>
                    </a:cubicBezTo>
                    <a:cubicBezTo>
                      <a:pt x="57" y="1364"/>
                      <a:pt x="48" y="1410"/>
                      <a:pt x="41" y="1450"/>
                    </a:cubicBezTo>
                    <a:cubicBezTo>
                      <a:pt x="34" y="1492"/>
                      <a:pt x="25" y="1539"/>
                      <a:pt x="21" y="1580"/>
                    </a:cubicBezTo>
                    <a:cubicBezTo>
                      <a:pt x="15" y="1623"/>
                      <a:pt x="12" y="1670"/>
                      <a:pt x="8" y="1713"/>
                    </a:cubicBezTo>
                    <a:cubicBezTo>
                      <a:pt x="5" y="1756"/>
                      <a:pt x="2" y="1805"/>
                      <a:pt x="0" y="1848"/>
                    </a:cubicBezTo>
                    <a:lnTo>
                      <a:pt x="0" y="1985"/>
                    </a:lnTo>
                    <a:cubicBezTo>
                      <a:pt x="0" y="2030"/>
                      <a:pt x="2" y="2081"/>
                      <a:pt x="5" y="2126"/>
                    </a:cubicBezTo>
                    <a:cubicBezTo>
                      <a:pt x="6" y="2173"/>
                      <a:pt x="9" y="2224"/>
                      <a:pt x="13" y="2270"/>
                    </a:cubicBezTo>
                    <a:cubicBezTo>
                      <a:pt x="16" y="2317"/>
                      <a:pt x="23" y="2369"/>
                      <a:pt x="29" y="2416"/>
                    </a:cubicBezTo>
                    <a:cubicBezTo>
                      <a:pt x="35" y="2462"/>
                      <a:pt x="44" y="2514"/>
                      <a:pt x="51" y="2563"/>
                    </a:cubicBezTo>
                    <a:cubicBezTo>
                      <a:pt x="59" y="2610"/>
                      <a:pt x="69" y="2664"/>
                      <a:pt x="80" y="2711"/>
                    </a:cubicBezTo>
                    <a:cubicBezTo>
                      <a:pt x="88" y="2758"/>
                      <a:pt x="101" y="2812"/>
                      <a:pt x="113" y="2859"/>
                    </a:cubicBezTo>
                    <a:cubicBezTo>
                      <a:pt x="134" y="2952"/>
                      <a:pt x="166" y="3066"/>
                      <a:pt x="195" y="3160"/>
                    </a:cubicBezTo>
                    <a:cubicBezTo>
                      <a:pt x="223" y="3254"/>
                      <a:pt x="261" y="3367"/>
                      <a:pt x="297" y="3460"/>
                    </a:cubicBezTo>
                    <a:cubicBezTo>
                      <a:pt x="333" y="3555"/>
                      <a:pt x="379" y="3663"/>
                      <a:pt x="419" y="3756"/>
                    </a:cubicBezTo>
                    <a:cubicBezTo>
                      <a:pt x="462" y="3851"/>
                      <a:pt x="512" y="3955"/>
                      <a:pt x="561" y="4048"/>
                    </a:cubicBezTo>
                    <a:cubicBezTo>
                      <a:pt x="610" y="4141"/>
                      <a:pt x="663" y="4238"/>
                      <a:pt x="719" y="4330"/>
                    </a:cubicBezTo>
                    <a:cubicBezTo>
                      <a:pt x="775" y="4423"/>
                      <a:pt x="831" y="4511"/>
                      <a:pt x="892" y="4601"/>
                    </a:cubicBezTo>
                    <a:cubicBezTo>
                      <a:pt x="955" y="4692"/>
                      <a:pt x="1014" y="4775"/>
                      <a:pt x="1080" y="4862"/>
                    </a:cubicBezTo>
                    <a:cubicBezTo>
                      <a:pt x="1148" y="4948"/>
                      <a:pt x="1208" y="5023"/>
                      <a:pt x="1280" y="5105"/>
                    </a:cubicBezTo>
                    <a:cubicBezTo>
                      <a:pt x="1352" y="5188"/>
                      <a:pt x="1415" y="5256"/>
                      <a:pt x="1490" y="5332"/>
                    </a:cubicBezTo>
                    <a:cubicBezTo>
                      <a:pt x="1566" y="5409"/>
                      <a:pt x="1631" y="5468"/>
                      <a:pt x="1710" y="5539"/>
                    </a:cubicBezTo>
                    <a:cubicBezTo>
                      <a:pt x="1747" y="5573"/>
                      <a:pt x="1783" y="5604"/>
                      <a:pt x="1823" y="5637"/>
                    </a:cubicBezTo>
                    <a:cubicBezTo>
                      <a:pt x="1862" y="5668"/>
                      <a:pt x="1898" y="5697"/>
                      <a:pt x="1938" y="5727"/>
                    </a:cubicBezTo>
                    <a:cubicBezTo>
                      <a:pt x="1977" y="5759"/>
                      <a:pt x="2015" y="5783"/>
                      <a:pt x="2055" y="5812"/>
                    </a:cubicBezTo>
                    <a:cubicBezTo>
                      <a:pt x="2094" y="5841"/>
                      <a:pt x="2130" y="5867"/>
                      <a:pt x="2171" y="5892"/>
                    </a:cubicBezTo>
                    <a:cubicBezTo>
                      <a:pt x="2213" y="5920"/>
                      <a:pt x="2249" y="5941"/>
                      <a:pt x="2291" y="5967"/>
                    </a:cubicBezTo>
                    <a:cubicBezTo>
                      <a:pt x="2331" y="5992"/>
                      <a:pt x="2370" y="6013"/>
                      <a:pt x="2410" y="6035"/>
                    </a:cubicBezTo>
                    <a:cubicBezTo>
                      <a:pt x="2452" y="6058"/>
                      <a:pt x="2492" y="6078"/>
                      <a:pt x="2532" y="6098"/>
                    </a:cubicBezTo>
                    <a:cubicBezTo>
                      <a:pt x="2575" y="6118"/>
                      <a:pt x="2614" y="6135"/>
                      <a:pt x="2657" y="6154"/>
                    </a:cubicBezTo>
                    <a:cubicBezTo>
                      <a:pt x="2700" y="6171"/>
                      <a:pt x="2738" y="6186"/>
                      <a:pt x="2781" y="6202"/>
                    </a:cubicBezTo>
                    <a:cubicBezTo>
                      <a:pt x="2824" y="6216"/>
                      <a:pt x="2861" y="6230"/>
                      <a:pt x="2905" y="6243"/>
                    </a:cubicBezTo>
                    <a:cubicBezTo>
                      <a:pt x="2949" y="6258"/>
                      <a:pt x="2988" y="6269"/>
                      <a:pt x="3031" y="6279"/>
                    </a:cubicBezTo>
                    <a:cubicBezTo>
                      <a:pt x="3074" y="6291"/>
                      <a:pt x="3112" y="6299"/>
                      <a:pt x="3155" y="6307"/>
                    </a:cubicBezTo>
                    <a:cubicBezTo>
                      <a:pt x="3198" y="6315"/>
                      <a:pt x="3237" y="6321"/>
                      <a:pt x="3280" y="6327"/>
                    </a:cubicBezTo>
                    <a:cubicBezTo>
                      <a:pt x="3323" y="6331"/>
                      <a:pt x="3363" y="6335"/>
                      <a:pt x="3403" y="6337"/>
                    </a:cubicBezTo>
                    <a:cubicBezTo>
                      <a:pt x="3447" y="6338"/>
                      <a:pt x="3487" y="6341"/>
                      <a:pt x="3528" y="6341"/>
                    </a:cubicBezTo>
                    <a:cubicBezTo>
                      <a:pt x="3572" y="6341"/>
                      <a:pt x="3609" y="6341"/>
                      <a:pt x="3651" y="6337"/>
                    </a:cubicBezTo>
                    <a:cubicBezTo>
                      <a:pt x="3691" y="6335"/>
                      <a:pt x="3730" y="6330"/>
                      <a:pt x="3770" y="6325"/>
                    </a:cubicBezTo>
                    <a:cubicBezTo>
                      <a:pt x="3855" y="6312"/>
                      <a:pt x="3927" y="6295"/>
                      <a:pt x="4009" y="6271"/>
                    </a:cubicBezTo>
                    <a:cubicBezTo>
                      <a:pt x="4086" y="6246"/>
                      <a:pt x="4155" y="6220"/>
                      <a:pt x="4230" y="6183"/>
                    </a:cubicBezTo>
                    <a:cubicBezTo>
                      <a:pt x="4263" y="6169"/>
                      <a:pt x="4293" y="6153"/>
                      <a:pt x="4325" y="6134"/>
                    </a:cubicBezTo>
                    <a:cubicBezTo>
                      <a:pt x="4454" y="6061"/>
                      <a:pt x="4565" y="5960"/>
                      <a:pt x="4660" y="5836"/>
                    </a:cubicBezTo>
                    <a:cubicBezTo>
                      <a:pt x="4851" y="5585"/>
                      <a:pt x="4968" y="5307"/>
                      <a:pt x="5009" y="5005"/>
                    </a:cubicBezTo>
                    <a:cubicBezTo>
                      <a:pt x="5032" y="4853"/>
                      <a:pt x="5041" y="4702"/>
                      <a:pt x="5041" y="4551"/>
                    </a:cubicBezTo>
                    <a:cubicBezTo>
                      <a:pt x="5041" y="3608"/>
                      <a:pt x="4643" y="2674"/>
                      <a:pt x="4134" y="1863"/>
                    </a:cubicBezTo>
                    <a:cubicBezTo>
                      <a:pt x="3725" y="1214"/>
                      <a:pt x="3248" y="644"/>
                      <a:pt x="2538" y="287"/>
                    </a:cubicBezTo>
                    <a:cubicBezTo>
                      <a:pt x="2210" y="121"/>
                      <a:pt x="1832" y="0"/>
                      <a:pt x="14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5"/>
              <p:cNvSpPr/>
              <p:nvPr/>
            </p:nvSpPr>
            <p:spPr>
              <a:xfrm>
                <a:off x="4961941" y="2460927"/>
                <a:ext cx="73753" cy="87037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791" extrusionOk="0">
                    <a:moveTo>
                      <a:pt x="831" y="1"/>
                    </a:moveTo>
                    <a:cubicBezTo>
                      <a:pt x="740" y="1"/>
                      <a:pt x="653" y="20"/>
                      <a:pt x="574" y="66"/>
                    </a:cubicBezTo>
                    <a:cubicBezTo>
                      <a:pt x="537" y="87"/>
                      <a:pt x="501" y="107"/>
                      <a:pt x="462" y="129"/>
                    </a:cubicBezTo>
                    <a:cubicBezTo>
                      <a:pt x="453" y="133"/>
                      <a:pt x="446" y="139"/>
                      <a:pt x="439" y="143"/>
                    </a:cubicBezTo>
                    <a:cubicBezTo>
                      <a:pt x="397" y="169"/>
                      <a:pt x="361" y="195"/>
                      <a:pt x="324" y="229"/>
                    </a:cubicBezTo>
                    <a:cubicBezTo>
                      <a:pt x="287" y="263"/>
                      <a:pt x="257" y="296"/>
                      <a:pt x="223" y="333"/>
                    </a:cubicBezTo>
                    <a:cubicBezTo>
                      <a:pt x="192" y="373"/>
                      <a:pt x="167" y="409"/>
                      <a:pt x="142" y="452"/>
                    </a:cubicBezTo>
                    <a:cubicBezTo>
                      <a:pt x="116" y="497"/>
                      <a:pt x="98" y="534"/>
                      <a:pt x="78" y="583"/>
                    </a:cubicBezTo>
                    <a:cubicBezTo>
                      <a:pt x="60" y="632"/>
                      <a:pt x="48" y="671"/>
                      <a:pt x="35" y="723"/>
                    </a:cubicBezTo>
                    <a:cubicBezTo>
                      <a:pt x="22" y="776"/>
                      <a:pt x="15" y="816"/>
                      <a:pt x="8" y="871"/>
                    </a:cubicBezTo>
                    <a:cubicBezTo>
                      <a:pt x="2" y="924"/>
                      <a:pt x="1" y="967"/>
                      <a:pt x="1" y="1022"/>
                    </a:cubicBezTo>
                    <a:cubicBezTo>
                      <a:pt x="1" y="1059"/>
                      <a:pt x="2" y="1092"/>
                      <a:pt x="5" y="1129"/>
                    </a:cubicBezTo>
                    <a:cubicBezTo>
                      <a:pt x="8" y="1183"/>
                      <a:pt x="14" y="1224"/>
                      <a:pt x="22" y="1279"/>
                    </a:cubicBezTo>
                    <a:cubicBezTo>
                      <a:pt x="31" y="1332"/>
                      <a:pt x="41" y="1375"/>
                      <a:pt x="55" y="1430"/>
                    </a:cubicBezTo>
                    <a:cubicBezTo>
                      <a:pt x="67" y="1483"/>
                      <a:pt x="81" y="1526"/>
                      <a:pt x="100" y="1578"/>
                    </a:cubicBezTo>
                    <a:cubicBezTo>
                      <a:pt x="117" y="1633"/>
                      <a:pt x="134" y="1676"/>
                      <a:pt x="157" y="1728"/>
                    </a:cubicBezTo>
                    <a:cubicBezTo>
                      <a:pt x="199" y="1825"/>
                      <a:pt x="251" y="1922"/>
                      <a:pt x="308" y="2012"/>
                    </a:cubicBezTo>
                    <a:cubicBezTo>
                      <a:pt x="336" y="2055"/>
                      <a:pt x="369" y="2103"/>
                      <a:pt x="400" y="2144"/>
                    </a:cubicBezTo>
                    <a:cubicBezTo>
                      <a:pt x="429" y="2186"/>
                      <a:pt x="466" y="2232"/>
                      <a:pt x="501" y="2271"/>
                    </a:cubicBezTo>
                    <a:cubicBezTo>
                      <a:pt x="534" y="2308"/>
                      <a:pt x="574" y="2351"/>
                      <a:pt x="610" y="2386"/>
                    </a:cubicBezTo>
                    <a:cubicBezTo>
                      <a:pt x="646" y="2419"/>
                      <a:pt x="689" y="2459"/>
                      <a:pt x="727" y="2489"/>
                    </a:cubicBezTo>
                    <a:cubicBezTo>
                      <a:pt x="765" y="2520"/>
                      <a:pt x="811" y="2554"/>
                      <a:pt x="850" y="2581"/>
                    </a:cubicBezTo>
                    <a:cubicBezTo>
                      <a:pt x="889" y="2606"/>
                      <a:pt x="937" y="2635"/>
                      <a:pt x="977" y="2656"/>
                    </a:cubicBezTo>
                    <a:cubicBezTo>
                      <a:pt x="1017" y="2678"/>
                      <a:pt x="1066" y="2699"/>
                      <a:pt x="1106" y="2717"/>
                    </a:cubicBezTo>
                    <a:cubicBezTo>
                      <a:pt x="1148" y="2732"/>
                      <a:pt x="1200" y="2748"/>
                      <a:pt x="1241" y="2760"/>
                    </a:cubicBezTo>
                    <a:cubicBezTo>
                      <a:pt x="1284" y="2770"/>
                      <a:pt x="1336" y="2778"/>
                      <a:pt x="1379" y="2784"/>
                    </a:cubicBezTo>
                    <a:cubicBezTo>
                      <a:pt x="1416" y="2788"/>
                      <a:pt x="1459" y="2790"/>
                      <a:pt x="1497" y="2790"/>
                    </a:cubicBezTo>
                    <a:cubicBezTo>
                      <a:pt x="1506" y="2790"/>
                      <a:pt x="1514" y="2790"/>
                      <a:pt x="1522" y="2790"/>
                    </a:cubicBezTo>
                    <a:cubicBezTo>
                      <a:pt x="1566" y="2790"/>
                      <a:pt x="1618" y="2783"/>
                      <a:pt x="1664" y="2776"/>
                    </a:cubicBezTo>
                    <a:cubicBezTo>
                      <a:pt x="1709" y="2768"/>
                      <a:pt x="1759" y="2754"/>
                      <a:pt x="1802" y="2738"/>
                    </a:cubicBezTo>
                    <a:cubicBezTo>
                      <a:pt x="1847" y="2721"/>
                      <a:pt x="1893" y="2699"/>
                      <a:pt x="1933" y="2676"/>
                    </a:cubicBezTo>
                    <a:cubicBezTo>
                      <a:pt x="1969" y="2655"/>
                      <a:pt x="2005" y="2635"/>
                      <a:pt x="2042" y="2613"/>
                    </a:cubicBezTo>
                    <a:cubicBezTo>
                      <a:pt x="2299" y="2465"/>
                      <a:pt x="2364" y="2093"/>
                      <a:pt x="2337" y="1772"/>
                    </a:cubicBezTo>
                    <a:cubicBezTo>
                      <a:pt x="2311" y="1446"/>
                      <a:pt x="2190" y="1174"/>
                      <a:pt x="2042" y="912"/>
                    </a:cubicBezTo>
                    <a:cubicBezTo>
                      <a:pt x="1895" y="655"/>
                      <a:pt x="1717" y="416"/>
                      <a:pt x="1450" y="229"/>
                    </a:cubicBezTo>
                    <a:cubicBezTo>
                      <a:pt x="1266" y="102"/>
                      <a:pt x="1039" y="1"/>
                      <a:pt x="8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5"/>
              <p:cNvSpPr/>
              <p:nvPr/>
            </p:nvSpPr>
            <p:spPr>
              <a:xfrm>
                <a:off x="4979124" y="2463858"/>
                <a:ext cx="53825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2553" extrusionOk="0">
                    <a:moveTo>
                      <a:pt x="281" y="0"/>
                    </a:moveTo>
                    <a:cubicBezTo>
                      <a:pt x="199" y="0"/>
                      <a:pt x="130" y="16"/>
                      <a:pt x="68" y="52"/>
                    </a:cubicBezTo>
                    <a:lnTo>
                      <a:pt x="0" y="92"/>
                    </a:lnTo>
                    <a:cubicBezTo>
                      <a:pt x="45" y="75"/>
                      <a:pt x="97" y="66"/>
                      <a:pt x="153" y="66"/>
                    </a:cubicBezTo>
                    <a:cubicBezTo>
                      <a:pt x="318" y="66"/>
                      <a:pt x="525" y="144"/>
                      <a:pt x="721" y="279"/>
                    </a:cubicBezTo>
                    <a:cubicBezTo>
                      <a:pt x="1001" y="473"/>
                      <a:pt x="1171" y="729"/>
                      <a:pt x="1287" y="933"/>
                    </a:cubicBezTo>
                    <a:cubicBezTo>
                      <a:pt x="1405" y="1138"/>
                      <a:pt x="1544" y="1412"/>
                      <a:pt x="1570" y="1750"/>
                    </a:cubicBezTo>
                    <a:cubicBezTo>
                      <a:pt x="1582" y="1889"/>
                      <a:pt x="1596" y="2349"/>
                      <a:pt x="1319" y="2509"/>
                    </a:cubicBezTo>
                    <a:lnTo>
                      <a:pt x="1244" y="2552"/>
                    </a:lnTo>
                    <a:cubicBezTo>
                      <a:pt x="1275" y="2539"/>
                      <a:pt x="1309" y="2523"/>
                      <a:pt x="1337" y="2505"/>
                    </a:cubicBezTo>
                    <a:lnTo>
                      <a:pt x="1447" y="2443"/>
                    </a:lnTo>
                    <a:cubicBezTo>
                      <a:pt x="1725" y="2282"/>
                      <a:pt x="1710" y="1822"/>
                      <a:pt x="1698" y="1684"/>
                    </a:cubicBezTo>
                    <a:cubicBezTo>
                      <a:pt x="1671" y="1346"/>
                      <a:pt x="1531" y="1070"/>
                      <a:pt x="1413" y="866"/>
                    </a:cubicBezTo>
                    <a:cubicBezTo>
                      <a:pt x="1298" y="665"/>
                      <a:pt x="1129" y="406"/>
                      <a:pt x="848" y="212"/>
                    </a:cubicBezTo>
                    <a:cubicBezTo>
                      <a:pt x="652" y="78"/>
                      <a:pt x="446" y="0"/>
                      <a:pt x="2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5"/>
              <p:cNvSpPr/>
              <p:nvPr/>
            </p:nvSpPr>
            <p:spPr>
              <a:xfrm>
                <a:off x="4810728" y="2249653"/>
                <a:ext cx="349833" cy="503170"/>
              </a:xfrm>
              <a:custGeom>
                <a:avLst/>
                <a:gdLst/>
                <a:ahLst/>
                <a:cxnLst/>
                <a:rect l="l" t="t" r="r" b="b"/>
                <a:pathLst>
                  <a:path w="11218" h="16135" extrusionOk="0">
                    <a:moveTo>
                      <a:pt x="2197" y="0"/>
                    </a:moveTo>
                    <a:lnTo>
                      <a:pt x="2197" y="0"/>
                    </a:lnTo>
                    <a:cubicBezTo>
                      <a:pt x="2122" y="36"/>
                      <a:pt x="2045" y="76"/>
                      <a:pt x="1974" y="115"/>
                    </a:cubicBezTo>
                    <a:cubicBezTo>
                      <a:pt x="393" y="1028"/>
                      <a:pt x="0" y="3311"/>
                      <a:pt x="170" y="5279"/>
                    </a:cubicBezTo>
                    <a:cubicBezTo>
                      <a:pt x="334" y="7278"/>
                      <a:pt x="1070" y="8954"/>
                      <a:pt x="1981" y="10530"/>
                    </a:cubicBezTo>
                    <a:cubicBezTo>
                      <a:pt x="2892" y="12105"/>
                      <a:pt x="3974" y="13582"/>
                      <a:pt x="5625" y="14725"/>
                    </a:cubicBezTo>
                    <a:cubicBezTo>
                      <a:pt x="6755" y="15508"/>
                      <a:pt x="8152" y="16134"/>
                      <a:pt x="9430" y="16134"/>
                    </a:cubicBezTo>
                    <a:cubicBezTo>
                      <a:pt x="9987" y="16134"/>
                      <a:pt x="10522" y="16015"/>
                      <a:pt x="11001" y="15738"/>
                    </a:cubicBezTo>
                    <a:cubicBezTo>
                      <a:pt x="11073" y="15697"/>
                      <a:pt x="11147" y="15649"/>
                      <a:pt x="11217" y="15599"/>
                    </a:cubicBezTo>
                    <a:lnTo>
                      <a:pt x="11217" y="15599"/>
                    </a:lnTo>
                    <a:cubicBezTo>
                      <a:pt x="11194" y="15610"/>
                      <a:pt x="11172" y="15620"/>
                      <a:pt x="11148" y="15630"/>
                    </a:cubicBezTo>
                    <a:cubicBezTo>
                      <a:pt x="11052" y="15671"/>
                      <a:pt x="10940" y="15711"/>
                      <a:pt x="10835" y="15741"/>
                    </a:cubicBezTo>
                    <a:cubicBezTo>
                      <a:pt x="10730" y="15771"/>
                      <a:pt x="10612" y="15799"/>
                      <a:pt x="10500" y="15817"/>
                    </a:cubicBezTo>
                    <a:cubicBezTo>
                      <a:pt x="10390" y="15835"/>
                      <a:pt x="10261" y="15849"/>
                      <a:pt x="10146" y="15855"/>
                    </a:cubicBezTo>
                    <a:cubicBezTo>
                      <a:pt x="10087" y="15858"/>
                      <a:pt x="10022" y="15860"/>
                      <a:pt x="9961" y="15860"/>
                    </a:cubicBezTo>
                    <a:cubicBezTo>
                      <a:pt x="9900" y="15860"/>
                      <a:pt x="9833" y="15858"/>
                      <a:pt x="9771" y="15855"/>
                    </a:cubicBezTo>
                    <a:cubicBezTo>
                      <a:pt x="9707" y="15850"/>
                      <a:pt x="9641" y="15846"/>
                      <a:pt x="9577" y="15840"/>
                    </a:cubicBezTo>
                    <a:cubicBezTo>
                      <a:pt x="9513" y="15833"/>
                      <a:pt x="9443" y="15825"/>
                      <a:pt x="9378" y="15814"/>
                    </a:cubicBezTo>
                    <a:cubicBezTo>
                      <a:pt x="9314" y="15806"/>
                      <a:pt x="9243" y="15793"/>
                      <a:pt x="9177" y="15781"/>
                    </a:cubicBezTo>
                    <a:cubicBezTo>
                      <a:pt x="9112" y="15768"/>
                      <a:pt x="9039" y="15754"/>
                      <a:pt x="8973" y="15738"/>
                    </a:cubicBezTo>
                    <a:cubicBezTo>
                      <a:pt x="8905" y="15721"/>
                      <a:pt x="8832" y="15704"/>
                      <a:pt x="8764" y="15684"/>
                    </a:cubicBezTo>
                    <a:cubicBezTo>
                      <a:pt x="8695" y="15663"/>
                      <a:pt x="8622" y="15642"/>
                      <a:pt x="8552" y="15619"/>
                    </a:cubicBezTo>
                    <a:cubicBezTo>
                      <a:pt x="8484" y="15597"/>
                      <a:pt x="8408" y="15570"/>
                      <a:pt x="8337" y="15546"/>
                    </a:cubicBezTo>
                    <a:cubicBezTo>
                      <a:pt x="8268" y="15520"/>
                      <a:pt x="8192" y="15491"/>
                      <a:pt x="8120" y="15462"/>
                    </a:cubicBezTo>
                    <a:cubicBezTo>
                      <a:pt x="8050" y="15433"/>
                      <a:pt x="7975" y="15402"/>
                      <a:pt x="7903" y="15369"/>
                    </a:cubicBezTo>
                    <a:cubicBezTo>
                      <a:pt x="7831" y="15339"/>
                      <a:pt x="7754" y="15303"/>
                      <a:pt x="7682" y="15267"/>
                    </a:cubicBezTo>
                    <a:cubicBezTo>
                      <a:pt x="7610" y="15231"/>
                      <a:pt x="7532" y="15193"/>
                      <a:pt x="7460" y="15153"/>
                    </a:cubicBezTo>
                    <a:cubicBezTo>
                      <a:pt x="7389" y="15116"/>
                      <a:pt x="7309" y="15073"/>
                      <a:pt x="7238" y="15031"/>
                    </a:cubicBezTo>
                    <a:cubicBezTo>
                      <a:pt x="7166" y="14991"/>
                      <a:pt x="7088" y="14943"/>
                      <a:pt x="7013" y="14899"/>
                    </a:cubicBezTo>
                    <a:cubicBezTo>
                      <a:pt x="6940" y="14854"/>
                      <a:pt x="6861" y="14804"/>
                      <a:pt x="6788" y="14755"/>
                    </a:cubicBezTo>
                    <a:cubicBezTo>
                      <a:pt x="6713" y="14706"/>
                      <a:pt x="6634" y="14653"/>
                      <a:pt x="6560" y="14602"/>
                    </a:cubicBezTo>
                    <a:cubicBezTo>
                      <a:pt x="6487" y="14552"/>
                      <a:pt x="6408" y="14495"/>
                      <a:pt x="6335" y="14440"/>
                    </a:cubicBezTo>
                    <a:cubicBezTo>
                      <a:pt x="6263" y="14387"/>
                      <a:pt x="6184" y="14326"/>
                      <a:pt x="6109" y="14269"/>
                    </a:cubicBezTo>
                    <a:cubicBezTo>
                      <a:pt x="6036" y="14214"/>
                      <a:pt x="5958" y="14151"/>
                      <a:pt x="5885" y="14092"/>
                    </a:cubicBezTo>
                    <a:cubicBezTo>
                      <a:pt x="5811" y="14032"/>
                      <a:pt x="5734" y="13967"/>
                      <a:pt x="5662" y="13905"/>
                    </a:cubicBezTo>
                    <a:cubicBezTo>
                      <a:pt x="5590" y="13842"/>
                      <a:pt x="5512" y="13773"/>
                      <a:pt x="5441" y="13708"/>
                    </a:cubicBezTo>
                    <a:cubicBezTo>
                      <a:pt x="5369" y="13644"/>
                      <a:pt x="5294" y="13575"/>
                      <a:pt x="5222" y="13506"/>
                    </a:cubicBezTo>
                    <a:cubicBezTo>
                      <a:pt x="5152" y="13439"/>
                      <a:pt x="5077" y="13366"/>
                      <a:pt x="5006" y="13296"/>
                    </a:cubicBezTo>
                    <a:cubicBezTo>
                      <a:pt x="4870" y="13159"/>
                      <a:pt x="4714" y="12997"/>
                      <a:pt x="4581" y="12851"/>
                    </a:cubicBezTo>
                    <a:cubicBezTo>
                      <a:pt x="4446" y="12706"/>
                      <a:pt x="4296" y="12535"/>
                      <a:pt x="4167" y="12381"/>
                    </a:cubicBezTo>
                    <a:cubicBezTo>
                      <a:pt x="4037" y="12225"/>
                      <a:pt x="3895" y="12048"/>
                      <a:pt x="3770" y="11885"/>
                    </a:cubicBezTo>
                    <a:cubicBezTo>
                      <a:pt x="3642" y="11720"/>
                      <a:pt x="3510" y="11537"/>
                      <a:pt x="3389" y="11368"/>
                    </a:cubicBezTo>
                    <a:cubicBezTo>
                      <a:pt x="3268" y="11195"/>
                      <a:pt x="3143" y="11010"/>
                      <a:pt x="3028" y="10832"/>
                    </a:cubicBezTo>
                    <a:cubicBezTo>
                      <a:pt x="2913" y="10652"/>
                      <a:pt x="2798" y="10465"/>
                      <a:pt x="2687" y="10279"/>
                    </a:cubicBezTo>
                    <a:cubicBezTo>
                      <a:pt x="2469" y="9906"/>
                      <a:pt x="2268" y="9529"/>
                      <a:pt x="2079" y="9141"/>
                    </a:cubicBezTo>
                    <a:cubicBezTo>
                      <a:pt x="1983" y="8945"/>
                      <a:pt x="1897" y="8758"/>
                      <a:pt x="1810" y="8560"/>
                    </a:cubicBezTo>
                    <a:cubicBezTo>
                      <a:pt x="1724" y="8359"/>
                      <a:pt x="1649" y="8176"/>
                      <a:pt x="1572" y="7975"/>
                    </a:cubicBezTo>
                    <a:cubicBezTo>
                      <a:pt x="1494" y="7771"/>
                      <a:pt x="1428" y="7590"/>
                      <a:pt x="1360" y="7388"/>
                    </a:cubicBezTo>
                    <a:cubicBezTo>
                      <a:pt x="1291" y="7186"/>
                      <a:pt x="1235" y="7006"/>
                      <a:pt x="1176" y="6805"/>
                    </a:cubicBezTo>
                    <a:cubicBezTo>
                      <a:pt x="1119" y="6603"/>
                      <a:pt x="1073" y="6427"/>
                      <a:pt x="1024" y="6225"/>
                    </a:cubicBezTo>
                    <a:cubicBezTo>
                      <a:pt x="998" y="6128"/>
                      <a:pt x="979" y="6035"/>
                      <a:pt x="958" y="5938"/>
                    </a:cubicBezTo>
                    <a:cubicBezTo>
                      <a:pt x="938" y="5841"/>
                      <a:pt x="918" y="5749"/>
                      <a:pt x="900" y="5653"/>
                    </a:cubicBezTo>
                    <a:cubicBezTo>
                      <a:pt x="882" y="5555"/>
                      <a:pt x="866" y="5466"/>
                      <a:pt x="850" y="5368"/>
                    </a:cubicBezTo>
                    <a:cubicBezTo>
                      <a:pt x="836" y="5274"/>
                      <a:pt x="821" y="5183"/>
                      <a:pt x="808" y="5088"/>
                    </a:cubicBezTo>
                    <a:cubicBezTo>
                      <a:pt x="794" y="4993"/>
                      <a:pt x="782" y="4907"/>
                      <a:pt x="772" y="4812"/>
                    </a:cubicBezTo>
                    <a:cubicBezTo>
                      <a:pt x="761" y="4719"/>
                      <a:pt x="752" y="4632"/>
                      <a:pt x="745" y="4540"/>
                    </a:cubicBezTo>
                    <a:cubicBezTo>
                      <a:pt x="736" y="4447"/>
                      <a:pt x="731" y="4362"/>
                      <a:pt x="725" y="4270"/>
                    </a:cubicBezTo>
                    <a:cubicBezTo>
                      <a:pt x="721" y="4179"/>
                      <a:pt x="716" y="4096"/>
                      <a:pt x="715" y="4007"/>
                    </a:cubicBezTo>
                    <a:cubicBezTo>
                      <a:pt x="711" y="3916"/>
                      <a:pt x="711" y="3836"/>
                      <a:pt x="711" y="3748"/>
                    </a:cubicBezTo>
                    <a:cubicBezTo>
                      <a:pt x="711" y="3659"/>
                      <a:pt x="713" y="3577"/>
                      <a:pt x="715" y="3491"/>
                    </a:cubicBezTo>
                    <a:cubicBezTo>
                      <a:pt x="718" y="3405"/>
                      <a:pt x="722" y="3324"/>
                      <a:pt x="728" y="3239"/>
                    </a:cubicBezTo>
                    <a:cubicBezTo>
                      <a:pt x="732" y="3154"/>
                      <a:pt x="738" y="3077"/>
                      <a:pt x="747" y="2995"/>
                    </a:cubicBezTo>
                    <a:cubicBezTo>
                      <a:pt x="757" y="2911"/>
                      <a:pt x="765" y="2837"/>
                      <a:pt x="775" y="2756"/>
                    </a:cubicBezTo>
                    <a:cubicBezTo>
                      <a:pt x="787" y="2674"/>
                      <a:pt x="800" y="2601"/>
                      <a:pt x="811" y="2523"/>
                    </a:cubicBezTo>
                    <a:cubicBezTo>
                      <a:pt x="824" y="2447"/>
                      <a:pt x="839" y="2375"/>
                      <a:pt x="854" y="2299"/>
                    </a:cubicBezTo>
                    <a:cubicBezTo>
                      <a:pt x="869" y="2224"/>
                      <a:pt x="886" y="2155"/>
                      <a:pt x="905" y="2082"/>
                    </a:cubicBezTo>
                    <a:cubicBezTo>
                      <a:pt x="923" y="2009"/>
                      <a:pt x="941" y="1941"/>
                      <a:pt x="962" y="1872"/>
                    </a:cubicBezTo>
                    <a:cubicBezTo>
                      <a:pt x="984" y="1802"/>
                      <a:pt x="1004" y="1738"/>
                      <a:pt x="1027" y="1671"/>
                    </a:cubicBezTo>
                    <a:cubicBezTo>
                      <a:pt x="1051" y="1602"/>
                      <a:pt x="1074" y="1541"/>
                      <a:pt x="1099" y="1477"/>
                    </a:cubicBezTo>
                    <a:cubicBezTo>
                      <a:pt x="1126" y="1409"/>
                      <a:pt x="1149" y="1352"/>
                      <a:pt x="1178" y="1291"/>
                    </a:cubicBezTo>
                    <a:cubicBezTo>
                      <a:pt x="1205" y="1228"/>
                      <a:pt x="1232" y="1175"/>
                      <a:pt x="1263" y="1114"/>
                    </a:cubicBezTo>
                    <a:cubicBezTo>
                      <a:pt x="1294" y="1055"/>
                      <a:pt x="1323" y="1004"/>
                      <a:pt x="1355" y="948"/>
                    </a:cubicBezTo>
                    <a:cubicBezTo>
                      <a:pt x="1386" y="892"/>
                      <a:pt x="1418" y="841"/>
                      <a:pt x="1451" y="789"/>
                    </a:cubicBezTo>
                    <a:cubicBezTo>
                      <a:pt x="1485" y="738"/>
                      <a:pt x="1520" y="690"/>
                      <a:pt x="1556" y="640"/>
                    </a:cubicBezTo>
                    <a:cubicBezTo>
                      <a:pt x="1629" y="539"/>
                      <a:pt x="1698" y="459"/>
                      <a:pt x="1779" y="371"/>
                    </a:cubicBezTo>
                    <a:cubicBezTo>
                      <a:pt x="1859" y="285"/>
                      <a:pt x="1935" y="213"/>
                      <a:pt x="2023" y="137"/>
                    </a:cubicBezTo>
                    <a:cubicBezTo>
                      <a:pt x="2075" y="92"/>
                      <a:pt x="2144" y="40"/>
                      <a:pt x="2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5"/>
              <p:cNvSpPr/>
              <p:nvPr/>
            </p:nvSpPr>
            <p:spPr>
              <a:xfrm>
                <a:off x="4967149" y="2487465"/>
                <a:ext cx="38264" cy="48368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551" extrusionOk="0">
                    <a:moveTo>
                      <a:pt x="360" y="1"/>
                    </a:moveTo>
                    <a:cubicBezTo>
                      <a:pt x="307" y="1"/>
                      <a:pt x="257" y="11"/>
                      <a:pt x="213" y="37"/>
                    </a:cubicBezTo>
                    <a:cubicBezTo>
                      <a:pt x="197" y="46"/>
                      <a:pt x="179" y="57"/>
                      <a:pt x="164" y="70"/>
                    </a:cubicBezTo>
                    <a:cubicBezTo>
                      <a:pt x="150" y="80"/>
                      <a:pt x="134" y="94"/>
                      <a:pt x="121" y="109"/>
                    </a:cubicBezTo>
                    <a:cubicBezTo>
                      <a:pt x="108" y="123"/>
                      <a:pt x="97" y="139"/>
                      <a:pt x="85" y="156"/>
                    </a:cubicBezTo>
                    <a:cubicBezTo>
                      <a:pt x="77" y="172"/>
                      <a:pt x="65" y="192"/>
                      <a:pt x="56" y="208"/>
                    </a:cubicBezTo>
                    <a:cubicBezTo>
                      <a:pt x="54" y="217"/>
                      <a:pt x="48" y="225"/>
                      <a:pt x="44" y="235"/>
                    </a:cubicBezTo>
                    <a:cubicBezTo>
                      <a:pt x="41" y="244"/>
                      <a:pt x="36" y="254"/>
                      <a:pt x="33" y="264"/>
                    </a:cubicBezTo>
                    <a:cubicBezTo>
                      <a:pt x="29" y="273"/>
                      <a:pt x="28" y="283"/>
                      <a:pt x="25" y="293"/>
                    </a:cubicBezTo>
                    <a:cubicBezTo>
                      <a:pt x="22" y="303"/>
                      <a:pt x="19" y="314"/>
                      <a:pt x="18" y="323"/>
                    </a:cubicBezTo>
                    <a:cubicBezTo>
                      <a:pt x="15" y="332"/>
                      <a:pt x="13" y="343"/>
                      <a:pt x="12" y="353"/>
                    </a:cubicBezTo>
                    <a:lnTo>
                      <a:pt x="6" y="386"/>
                    </a:lnTo>
                    <a:cubicBezTo>
                      <a:pt x="5" y="396"/>
                      <a:pt x="3" y="408"/>
                      <a:pt x="3" y="418"/>
                    </a:cubicBezTo>
                    <a:cubicBezTo>
                      <a:pt x="3" y="429"/>
                      <a:pt x="0" y="439"/>
                      <a:pt x="0" y="451"/>
                    </a:cubicBezTo>
                    <a:lnTo>
                      <a:pt x="0" y="484"/>
                    </a:lnTo>
                    <a:cubicBezTo>
                      <a:pt x="0" y="496"/>
                      <a:pt x="3" y="508"/>
                      <a:pt x="3" y="519"/>
                    </a:cubicBezTo>
                    <a:cubicBezTo>
                      <a:pt x="3" y="531"/>
                      <a:pt x="3" y="544"/>
                      <a:pt x="5" y="554"/>
                    </a:cubicBezTo>
                    <a:cubicBezTo>
                      <a:pt x="5" y="567"/>
                      <a:pt x="6" y="580"/>
                      <a:pt x="8" y="590"/>
                    </a:cubicBezTo>
                    <a:cubicBezTo>
                      <a:pt x="10" y="602"/>
                      <a:pt x="12" y="613"/>
                      <a:pt x="13" y="626"/>
                    </a:cubicBezTo>
                    <a:cubicBezTo>
                      <a:pt x="15" y="638"/>
                      <a:pt x="19" y="652"/>
                      <a:pt x="21" y="662"/>
                    </a:cubicBezTo>
                    <a:cubicBezTo>
                      <a:pt x="22" y="674"/>
                      <a:pt x="25" y="685"/>
                      <a:pt x="28" y="698"/>
                    </a:cubicBezTo>
                    <a:cubicBezTo>
                      <a:pt x="33" y="721"/>
                      <a:pt x="41" y="749"/>
                      <a:pt x="48" y="772"/>
                    </a:cubicBezTo>
                    <a:cubicBezTo>
                      <a:pt x="55" y="796"/>
                      <a:pt x="64" y="822"/>
                      <a:pt x="72" y="846"/>
                    </a:cubicBezTo>
                    <a:cubicBezTo>
                      <a:pt x="82" y="869"/>
                      <a:pt x="92" y="894"/>
                      <a:pt x="104" y="918"/>
                    </a:cubicBezTo>
                    <a:cubicBezTo>
                      <a:pt x="114" y="940"/>
                      <a:pt x="125" y="964"/>
                      <a:pt x="137" y="987"/>
                    </a:cubicBezTo>
                    <a:cubicBezTo>
                      <a:pt x="150" y="1012"/>
                      <a:pt x="163" y="1035"/>
                      <a:pt x="177" y="1056"/>
                    </a:cubicBezTo>
                    <a:cubicBezTo>
                      <a:pt x="190" y="1079"/>
                      <a:pt x="205" y="1101"/>
                      <a:pt x="219" y="1122"/>
                    </a:cubicBezTo>
                    <a:cubicBezTo>
                      <a:pt x="233" y="1144"/>
                      <a:pt x="248" y="1164"/>
                      <a:pt x="263" y="1186"/>
                    </a:cubicBezTo>
                    <a:cubicBezTo>
                      <a:pt x="279" y="1207"/>
                      <a:pt x="294" y="1224"/>
                      <a:pt x="312" y="1245"/>
                    </a:cubicBezTo>
                    <a:cubicBezTo>
                      <a:pt x="328" y="1265"/>
                      <a:pt x="344" y="1282"/>
                      <a:pt x="363" y="1301"/>
                    </a:cubicBezTo>
                    <a:cubicBezTo>
                      <a:pt x="381" y="1318"/>
                      <a:pt x="396" y="1334"/>
                      <a:pt x="416" y="1351"/>
                    </a:cubicBezTo>
                    <a:cubicBezTo>
                      <a:pt x="425" y="1358"/>
                      <a:pt x="435" y="1367"/>
                      <a:pt x="443" y="1374"/>
                    </a:cubicBezTo>
                    <a:lnTo>
                      <a:pt x="471" y="1396"/>
                    </a:lnTo>
                    <a:cubicBezTo>
                      <a:pt x="481" y="1406"/>
                      <a:pt x="489" y="1410"/>
                      <a:pt x="499" y="1417"/>
                    </a:cubicBezTo>
                    <a:cubicBezTo>
                      <a:pt x="509" y="1424"/>
                      <a:pt x="517" y="1430"/>
                      <a:pt x="528" y="1437"/>
                    </a:cubicBezTo>
                    <a:cubicBezTo>
                      <a:pt x="538" y="1444"/>
                      <a:pt x="545" y="1450"/>
                      <a:pt x="557" y="1456"/>
                    </a:cubicBezTo>
                    <a:cubicBezTo>
                      <a:pt x="565" y="1460"/>
                      <a:pt x="574" y="1466"/>
                      <a:pt x="586" y="1472"/>
                    </a:cubicBezTo>
                    <a:cubicBezTo>
                      <a:pt x="596" y="1479"/>
                      <a:pt x="604" y="1482"/>
                      <a:pt x="616" y="1488"/>
                    </a:cubicBezTo>
                    <a:cubicBezTo>
                      <a:pt x="626" y="1493"/>
                      <a:pt x="636" y="1496"/>
                      <a:pt x="646" y="1502"/>
                    </a:cubicBezTo>
                    <a:cubicBezTo>
                      <a:pt x="657" y="1508"/>
                      <a:pt x="666" y="1511"/>
                      <a:pt x="676" y="1515"/>
                    </a:cubicBezTo>
                    <a:cubicBezTo>
                      <a:pt x="688" y="1518"/>
                      <a:pt x="696" y="1522"/>
                      <a:pt x="708" y="1525"/>
                    </a:cubicBezTo>
                    <a:cubicBezTo>
                      <a:pt x="718" y="1529"/>
                      <a:pt x="726" y="1532"/>
                      <a:pt x="738" y="1534"/>
                    </a:cubicBezTo>
                    <a:cubicBezTo>
                      <a:pt x="748" y="1538"/>
                      <a:pt x="758" y="1539"/>
                      <a:pt x="768" y="1541"/>
                    </a:cubicBezTo>
                    <a:cubicBezTo>
                      <a:pt x="780" y="1544"/>
                      <a:pt x="788" y="1545"/>
                      <a:pt x="798" y="1546"/>
                    </a:cubicBezTo>
                    <a:cubicBezTo>
                      <a:pt x="810" y="1548"/>
                      <a:pt x="818" y="1551"/>
                      <a:pt x="830" y="1551"/>
                    </a:cubicBezTo>
                    <a:lnTo>
                      <a:pt x="860" y="1551"/>
                    </a:lnTo>
                    <a:cubicBezTo>
                      <a:pt x="870" y="1551"/>
                      <a:pt x="880" y="1548"/>
                      <a:pt x="890" y="1548"/>
                    </a:cubicBezTo>
                    <a:cubicBezTo>
                      <a:pt x="899" y="1546"/>
                      <a:pt x="909" y="1546"/>
                      <a:pt x="919" y="1545"/>
                    </a:cubicBezTo>
                    <a:cubicBezTo>
                      <a:pt x="939" y="1544"/>
                      <a:pt x="958" y="1538"/>
                      <a:pt x="977" y="1532"/>
                    </a:cubicBezTo>
                    <a:cubicBezTo>
                      <a:pt x="997" y="1526"/>
                      <a:pt x="1013" y="1519"/>
                      <a:pt x="1031" y="1511"/>
                    </a:cubicBezTo>
                    <a:cubicBezTo>
                      <a:pt x="1040" y="1508"/>
                      <a:pt x="1047" y="1502"/>
                      <a:pt x="1054" y="1498"/>
                    </a:cubicBezTo>
                    <a:cubicBezTo>
                      <a:pt x="1084" y="1480"/>
                      <a:pt x="1112" y="1457"/>
                      <a:pt x="1135" y="1426"/>
                    </a:cubicBezTo>
                    <a:cubicBezTo>
                      <a:pt x="1182" y="1365"/>
                      <a:pt x="1209" y="1299"/>
                      <a:pt x="1220" y="1226"/>
                    </a:cubicBezTo>
                    <a:cubicBezTo>
                      <a:pt x="1225" y="1187"/>
                      <a:pt x="1227" y="1150"/>
                      <a:pt x="1227" y="1114"/>
                    </a:cubicBezTo>
                    <a:cubicBezTo>
                      <a:pt x="1227" y="884"/>
                      <a:pt x="1130" y="658"/>
                      <a:pt x="1007" y="452"/>
                    </a:cubicBezTo>
                    <a:cubicBezTo>
                      <a:pt x="909" y="296"/>
                      <a:pt x="791" y="156"/>
                      <a:pt x="619" y="70"/>
                    </a:cubicBezTo>
                    <a:cubicBezTo>
                      <a:pt x="538" y="30"/>
                      <a:pt x="446" y="1"/>
                      <a:pt x="3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5"/>
              <p:cNvSpPr/>
              <p:nvPr/>
            </p:nvSpPr>
            <p:spPr>
              <a:xfrm>
                <a:off x="5582105" y="2962902"/>
                <a:ext cx="21954" cy="2800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898" extrusionOk="0">
                    <a:moveTo>
                      <a:pt x="196" y="0"/>
                    </a:moveTo>
                    <a:cubicBezTo>
                      <a:pt x="182" y="0"/>
                      <a:pt x="168" y="2"/>
                      <a:pt x="155" y="6"/>
                    </a:cubicBezTo>
                    <a:cubicBezTo>
                      <a:pt x="140" y="9"/>
                      <a:pt x="126" y="14"/>
                      <a:pt x="114" y="21"/>
                    </a:cubicBezTo>
                    <a:cubicBezTo>
                      <a:pt x="110" y="21"/>
                      <a:pt x="109" y="23"/>
                      <a:pt x="107" y="24"/>
                    </a:cubicBezTo>
                    <a:cubicBezTo>
                      <a:pt x="76" y="43"/>
                      <a:pt x="51" y="70"/>
                      <a:pt x="35" y="99"/>
                    </a:cubicBezTo>
                    <a:cubicBezTo>
                      <a:pt x="1" y="158"/>
                      <a:pt x="1" y="231"/>
                      <a:pt x="8" y="300"/>
                    </a:cubicBezTo>
                    <a:cubicBezTo>
                      <a:pt x="18" y="387"/>
                      <a:pt x="44" y="467"/>
                      <a:pt x="81" y="545"/>
                    </a:cubicBezTo>
                    <a:cubicBezTo>
                      <a:pt x="119" y="622"/>
                      <a:pt x="169" y="694"/>
                      <a:pt x="231" y="755"/>
                    </a:cubicBezTo>
                    <a:cubicBezTo>
                      <a:pt x="280" y="804"/>
                      <a:pt x="333" y="847"/>
                      <a:pt x="398" y="874"/>
                    </a:cubicBezTo>
                    <a:cubicBezTo>
                      <a:pt x="433" y="887"/>
                      <a:pt x="470" y="898"/>
                      <a:pt x="507" y="898"/>
                    </a:cubicBezTo>
                    <a:cubicBezTo>
                      <a:pt x="521" y="898"/>
                      <a:pt x="535" y="896"/>
                      <a:pt x="549" y="893"/>
                    </a:cubicBezTo>
                    <a:cubicBezTo>
                      <a:pt x="563" y="890"/>
                      <a:pt x="577" y="884"/>
                      <a:pt x="590" y="877"/>
                    </a:cubicBezTo>
                    <a:cubicBezTo>
                      <a:pt x="592" y="877"/>
                      <a:pt x="592" y="875"/>
                      <a:pt x="593" y="875"/>
                    </a:cubicBezTo>
                    <a:cubicBezTo>
                      <a:pt x="625" y="857"/>
                      <a:pt x="651" y="831"/>
                      <a:pt x="669" y="799"/>
                    </a:cubicBezTo>
                    <a:cubicBezTo>
                      <a:pt x="697" y="755"/>
                      <a:pt x="704" y="703"/>
                      <a:pt x="701" y="651"/>
                    </a:cubicBezTo>
                    <a:cubicBezTo>
                      <a:pt x="700" y="632"/>
                      <a:pt x="700" y="615"/>
                      <a:pt x="695" y="598"/>
                    </a:cubicBezTo>
                    <a:cubicBezTo>
                      <a:pt x="685" y="512"/>
                      <a:pt x="659" y="431"/>
                      <a:pt x="622" y="354"/>
                    </a:cubicBezTo>
                    <a:cubicBezTo>
                      <a:pt x="585" y="277"/>
                      <a:pt x="533" y="205"/>
                      <a:pt x="472" y="144"/>
                    </a:cubicBezTo>
                    <a:cubicBezTo>
                      <a:pt x="425" y="93"/>
                      <a:pt x="370" y="52"/>
                      <a:pt x="306" y="26"/>
                    </a:cubicBezTo>
                    <a:cubicBezTo>
                      <a:pt x="271" y="11"/>
                      <a:pt x="233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5"/>
              <p:cNvSpPr/>
              <p:nvPr/>
            </p:nvSpPr>
            <p:spPr>
              <a:xfrm>
                <a:off x="5512220" y="2844744"/>
                <a:ext cx="71320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1" extrusionOk="0">
                    <a:moveTo>
                      <a:pt x="210" y="1"/>
                    </a:moveTo>
                    <a:lnTo>
                      <a:pt x="1" y="211"/>
                    </a:lnTo>
                    <a:lnTo>
                      <a:pt x="2076" y="2281"/>
                    </a:lnTo>
                    <a:lnTo>
                      <a:pt x="2286" y="2071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5"/>
              <p:cNvSpPr/>
              <p:nvPr/>
            </p:nvSpPr>
            <p:spPr>
              <a:xfrm>
                <a:off x="5670481" y="298179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6" y="1"/>
                    </a:moveTo>
                    <a:lnTo>
                      <a:pt x="0" y="259"/>
                    </a:lnTo>
                    <a:lnTo>
                      <a:pt x="1875" y="1315"/>
                    </a:lnTo>
                    <a:lnTo>
                      <a:pt x="2020" y="1056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5"/>
              <p:cNvSpPr/>
              <p:nvPr/>
            </p:nvSpPr>
            <p:spPr>
              <a:xfrm>
                <a:off x="5514996" y="2937206"/>
                <a:ext cx="54698" cy="1724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553" extrusionOk="0">
                    <a:moveTo>
                      <a:pt x="45" y="0"/>
                    </a:moveTo>
                    <a:lnTo>
                      <a:pt x="1" y="293"/>
                    </a:lnTo>
                    <a:lnTo>
                      <a:pt x="1709" y="552"/>
                    </a:lnTo>
                    <a:lnTo>
                      <a:pt x="1753" y="259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5"/>
              <p:cNvSpPr/>
              <p:nvPr/>
            </p:nvSpPr>
            <p:spPr>
              <a:xfrm>
                <a:off x="5563924" y="3001134"/>
                <a:ext cx="35676" cy="4553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0" extrusionOk="0">
                    <a:moveTo>
                      <a:pt x="900" y="0"/>
                    </a:moveTo>
                    <a:lnTo>
                      <a:pt x="0" y="1290"/>
                    </a:lnTo>
                    <a:lnTo>
                      <a:pt x="243" y="1459"/>
                    </a:lnTo>
                    <a:lnTo>
                      <a:pt x="1143" y="170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5"/>
              <p:cNvSpPr/>
              <p:nvPr/>
            </p:nvSpPr>
            <p:spPr>
              <a:xfrm>
                <a:off x="5632873" y="3023275"/>
                <a:ext cx="19647" cy="83732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685" extrusionOk="0">
                    <a:moveTo>
                      <a:pt x="295" y="0"/>
                    </a:moveTo>
                    <a:lnTo>
                      <a:pt x="0" y="38"/>
                    </a:lnTo>
                    <a:lnTo>
                      <a:pt x="335" y="2685"/>
                    </a:lnTo>
                    <a:lnTo>
                      <a:pt x="630" y="2647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5"/>
              <p:cNvSpPr/>
              <p:nvPr/>
            </p:nvSpPr>
            <p:spPr>
              <a:xfrm>
                <a:off x="5657883" y="3010957"/>
                <a:ext cx="61933" cy="88846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9" extrusionOk="0">
                    <a:moveTo>
                      <a:pt x="249" y="0"/>
                    </a:moveTo>
                    <a:lnTo>
                      <a:pt x="0" y="161"/>
                    </a:lnTo>
                    <a:lnTo>
                      <a:pt x="1737" y="2848"/>
                    </a:lnTo>
                    <a:lnTo>
                      <a:pt x="1986" y="2687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5"/>
              <p:cNvSpPr/>
              <p:nvPr/>
            </p:nvSpPr>
            <p:spPr>
              <a:xfrm>
                <a:off x="5660565" y="2925948"/>
                <a:ext cx="43254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779" extrusionOk="0">
                    <a:moveTo>
                      <a:pt x="1279" y="0"/>
                    </a:moveTo>
                    <a:lnTo>
                      <a:pt x="1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5"/>
              <p:cNvSpPr/>
              <p:nvPr/>
            </p:nvSpPr>
            <p:spPr>
              <a:xfrm>
                <a:off x="5630534" y="2853102"/>
                <a:ext cx="18960" cy="601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8" extrusionOk="0">
                    <a:moveTo>
                      <a:pt x="314" y="0"/>
                    </a:moveTo>
                    <a:lnTo>
                      <a:pt x="1" y="1878"/>
                    </a:lnTo>
                    <a:lnTo>
                      <a:pt x="292" y="1928"/>
                    </a:lnTo>
                    <a:lnTo>
                      <a:pt x="607" y="4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5"/>
              <p:cNvSpPr/>
              <p:nvPr/>
            </p:nvSpPr>
            <p:spPr>
              <a:xfrm>
                <a:off x="5566481" y="2812562"/>
                <a:ext cx="42287" cy="90093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2889" extrusionOk="0">
                    <a:moveTo>
                      <a:pt x="276" y="0"/>
                    </a:moveTo>
                    <a:lnTo>
                      <a:pt x="0" y="108"/>
                    </a:lnTo>
                    <a:lnTo>
                      <a:pt x="1078" y="2889"/>
                    </a:lnTo>
                    <a:lnTo>
                      <a:pt x="1356" y="2782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5"/>
              <p:cNvSpPr/>
              <p:nvPr/>
            </p:nvSpPr>
            <p:spPr>
              <a:xfrm>
                <a:off x="5434540" y="2662565"/>
                <a:ext cx="3461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243" extrusionOk="0">
                    <a:moveTo>
                      <a:pt x="150" y="0"/>
                    </a:moveTo>
                    <a:lnTo>
                      <a:pt x="0" y="257"/>
                    </a:lnTo>
                    <a:cubicBezTo>
                      <a:pt x="326" y="446"/>
                      <a:pt x="531" y="786"/>
                      <a:pt x="646" y="1038"/>
                    </a:cubicBezTo>
                    <a:cubicBezTo>
                      <a:pt x="765" y="1295"/>
                      <a:pt x="808" y="1510"/>
                      <a:pt x="782" y="1711"/>
                    </a:cubicBezTo>
                    <a:cubicBezTo>
                      <a:pt x="765" y="1849"/>
                      <a:pt x="717" y="1957"/>
                      <a:pt x="650" y="2013"/>
                    </a:cubicBezTo>
                    <a:lnTo>
                      <a:pt x="838" y="2243"/>
                    </a:lnTo>
                    <a:cubicBezTo>
                      <a:pt x="966" y="2136"/>
                      <a:pt x="1048" y="1967"/>
                      <a:pt x="1077" y="1747"/>
                    </a:cubicBezTo>
                    <a:cubicBezTo>
                      <a:pt x="1110" y="1488"/>
                      <a:pt x="1060" y="1225"/>
                      <a:pt x="917" y="913"/>
                    </a:cubicBezTo>
                    <a:cubicBezTo>
                      <a:pt x="784" y="623"/>
                      <a:pt x="543" y="227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5"/>
              <p:cNvSpPr/>
              <p:nvPr/>
            </p:nvSpPr>
            <p:spPr>
              <a:xfrm>
                <a:off x="5314512" y="2269829"/>
                <a:ext cx="972068" cy="560270"/>
              </a:xfrm>
              <a:custGeom>
                <a:avLst/>
                <a:gdLst/>
                <a:ahLst/>
                <a:cxnLst/>
                <a:rect l="l" t="t" r="r" b="b"/>
                <a:pathLst>
                  <a:path w="31171" h="17966" extrusionOk="0">
                    <a:moveTo>
                      <a:pt x="14000" y="0"/>
                    </a:moveTo>
                    <a:lnTo>
                      <a:pt x="0" y="8084"/>
                    </a:lnTo>
                    <a:lnTo>
                      <a:pt x="16817" y="17762"/>
                    </a:lnTo>
                    <a:cubicBezTo>
                      <a:pt x="16945" y="17834"/>
                      <a:pt x="17080" y="17887"/>
                      <a:pt x="17226" y="17918"/>
                    </a:cubicBezTo>
                    <a:cubicBezTo>
                      <a:pt x="17374" y="17949"/>
                      <a:pt x="17521" y="17965"/>
                      <a:pt x="17668" y="17965"/>
                    </a:cubicBezTo>
                    <a:cubicBezTo>
                      <a:pt x="17815" y="17965"/>
                      <a:pt x="17961" y="17949"/>
                      <a:pt x="18108" y="17918"/>
                    </a:cubicBezTo>
                    <a:cubicBezTo>
                      <a:pt x="18253" y="17886"/>
                      <a:pt x="18390" y="17837"/>
                      <a:pt x="18516" y="17762"/>
                    </a:cubicBezTo>
                    <a:lnTo>
                      <a:pt x="30818" y="10659"/>
                    </a:lnTo>
                    <a:cubicBezTo>
                      <a:pt x="30966" y="10574"/>
                      <a:pt x="31123" y="10429"/>
                      <a:pt x="31162" y="10265"/>
                    </a:cubicBezTo>
                    <a:cubicBezTo>
                      <a:pt x="31168" y="10242"/>
                      <a:pt x="31170" y="10219"/>
                      <a:pt x="31170" y="10196"/>
                    </a:cubicBezTo>
                    <a:lnTo>
                      <a:pt x="31170" y="10169"/>
                    </a:lnTo>
                    <a:cubicBezTo>
                      <a:pt x="31169" y="10067"/>
                      <a:pt x="31124" y="9962"/>
                      <a:pt x="31060" y="9877"/>
                    </a:cubicBezTo>
                    <a:cubicBezTo>
                      <a:pt x="30995" y="9792"/>
                      <a:pt x="30909" y="9730"/>
                      <a:pt x="30818" y="9678"/>
                    </a:cubicBezTo>
                    <a:lnTo>
                      <a:pt x="140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5"/>
              <p:cNvSpPr/>
              <p:nvPr/>
            </p:nvSpPr>
            <p:spPr>
              <a:xfrm>
                <a:off x="5839002" y="2587691"/>
                <a:ext cx="447661" cy="292983"/>
              </a:xfrm>
              <a:custGeom>
                <a:avLst/>
                <a:gdLst/>
                <a:ahLst/>
                <a:cxnLst/>
                <a:rect l="l" t="t" r="r" b="b"/>
                <a:pathLst>
                  <a:path w="14355" h="9395" extrusionOk="0">
                    <a:moveTo>
                      <a:pt x="14354" y="0"/>
                    </a:moveTo>
                    <a:cubicBezTo>
                      <a:pt x="14354" y="26"/>
                      <a:pt x="14350" y="48"/>
                      <a:pt x="14344" y="71"/>
                    </a:cubicBezTo>
                    <a:cubicBezTo>
                      <a:pt x="14305" y="236"/>
                      <a:pt x="14147" y="380"/>
                      <a:pt x="14002" y="465"/>
                    </a:cubicBezTo>
                    <a:lnTo>
                      <a:pt x="1699" y="7568"/>
                    </a:lnTo>
                    <a:cubicBezTo>
                      <a:pt x="1573" y="7640"/>
                      <a:pt x="1438" y="7692"/>
                      <a:pt x="1290" y="7723"/>
                    </a:cubicBezTo>
                    <a:cubicBezTo>
                      <a:pt x="1143" y="7754"/>
                      <a:pt x="996" y="7770"/>
                      <a:pt x="849" y="7770"/>
                    </a:cubicBezTo>
                    <a:cubicBezTo>
                      <a:pt x="703" y="7770"/>
                      <a:pt x="556" y="7754"/>
                      <a:pt x="410" y="7723"/>
                    </a:cubicBezTo>
                    <a:cubicBezTo>
                      <a:pt x="262" y="7692"/>
                      <a:pt x="126" y="7641"/>
                      <a:pt x="1" y="7568"/>
                    </a:cubicBezTo>
                    <a:lnTo>
                      <a:pt x="1" y="9191"/>
                    </a:lnTo>
                    <a:cubicBezTo>
                      <a:pt x="127" y="9264"/>
                      <a:pt x="262" y="9315"/>
                      <a:pt x="410" y="9348"/>
                    </a:cubicBezTo>
                    <a:cubicBezTo>
                      <a:pt x="558" y="9379"/>
                      <a:pt x="705" y="9394"/>
                      <a:pt x="851" y="9394"/>
                    </a:cubicBezTo>
                    <a:cubicBezTo>
                      <a:pt x="998" y="9394"/>
                      <a:pt x="1144" y="9379"/>
                      <a:pt x="1290" y="9348"/>
                    </a:cubicBezTo>
                    <a:cubicBezTo>
                      <a:pt x="1435" y="9315"/>
                      <a:pt x="1573" y="9264"/>
                      <a:pt x="1699" y="9191"/>
                    </a:cubicBezTo>
                    <a:lnTo>
                      <a:pt x="14002" y="2088"/>
                    </a:lnTo>
                    <a:cubicBezTo>
                      <a:pt x="14149" y="2003"/>
                      <a:pt x="14305" y="1858"/>
                      <a:pt x="14344" y="1694"/>
                    </a:cubicBezTo>
                    <a:lnTo>
                      <a:pt x="14354" y="1596"/>
                    </a:lnTo>
                    <a:lnTo>
                      <a:pt x="14354" y="0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5"/>
              <p:cNvSpPr/>
              <p:nvPr/>
            </p:nvSpPr>
            <p:spPr>
              <a:xfrm>
                <a:off x="4719046" y="1990168"/>
                <a:ext cx="1120009" cy="884188"/>
              </a:xfrm>
              <a:custGeom>
                <a:avLst/>
                <a:gdLst/>
                <a:ahLst/>
                <a:cxnLst/>
                <a:rect l="l" t="t" r="r" b="b"/>
                <a:pathLst>
                  <a:path w="35915" h="28353" extrusionOk="0">
                    <a:moveTo>
                      <a:pt x="0" y="0"/>
                    </a:moveTo>
                    <a:lnTo>
                      <a:pt x="0" y="1615"/>
                    </a:lnTo>
                    <a:lnTo>
                      <a:pt x="9" y="1712"/>
                    </a:lnTo>
                    <a:cubicBezTo>
                      <a:pt x="48" y="1876"/>
                      <a:pt x="206" y="2021"/>
                      <a:pt x="353" y="2106"/>
                    </a:cubicBezTo>
                    <a:lnTo>
                      <a:pt x="16032" y="11135"/>
                    </a:lnTo>
                    <a:lnTo>
                      <a:pt x="18170" y="18140"/>
                    </a:lnTo>
                    <a:lnTo>
                      <a:pt x="35915" y="28352"/>
                    </a:lnTo>
                    <a:lnTo>
                      <a:pt x="35915" y="26729"/>
                    </a:lnTo>
                    <a:lnTo>
                      <a:pt x="19097" y="17054"/>
                    </a:lnTo>
                    <a:lnTo>
                      <a:pt x="16959" y="10046"/>
                    </a:lnTo>
                    <a:lnTo>
                      <a:pt x="351" y="483"/>
                    </a:lnTo>
                    <a:cubicBezTo>
                      <a:pt x="262" y="431"/>
                      <a:pt x="176" y="367"/>
                      <a:pt x="111" y="283"/>
                    </a:cubicBezTo>
                    <a:cubicBezTo>
                      <a:pt x="46" y="201"/>
                      <a:pt x="3" y="10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5"/>
              <p:cNvSpPr/>
              <p:nvPr/>
            </p:nvSpPr>
            <p:spPr>
              <a:xfrm>
                <a:off x="5247839" y="2051383"/>
                <a:ext cx="503326" cy="470582"/>
              </a:xfrm>
              <a:custGeom>
                <a:avLst/>
                <a:gdLst/>
                <a:ahLst/>
                <a:cxnLst/>
                <a:rect l="l" t="t" r="r" b="b"/>
                <a:pathLst>
                  <a:path w="16140" h="15090" extrusionOk="0">
                    <a:moveTo>
                      <a:pt x="14001" y="1"/>
                    </a:moveTo>
                    <a:lnTo>
                      <a:pt x="1" y="8083"/>
                    </a:lnTo>
                    <a:lnTo>
                      <a:pt x="2138" y="15089"/>
                    </a:lnTo>
                    <a:lnTo>
                      <a:pt x="16140" y="7005"/>
                    </a:lnTo>
                    <a:lnTo>
                      <a:pt x="14001" y="1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5"/>
              <p:cNvSpPr/>
              <p:nvPr/>
            </p:nvSpPr>
            <p:spPr>
              <a:xfrm>
                <a:off x="4718921" y="1737824"/>
                <a:ext cx="965550" cy="565665"/>
              </a:xfrm>
              <a:custGeom>
                <a:avLst/>
                <a:gdLst/>
                <a:ahLst/>
                <a:cxnLst/>
                <a:rect l="l" t="t" r="r" b="b"/>
                <a:pathLst>
                  <a:path w="30962" h="18139" extrusionOk="0">
                    <a:moveTo>
                      <a:pt x="13505" y="1"/>
                    </a:moveTo>
                    <a:lnTo>
                      <a:pt x="354" y="7593"/>
                    </a:lnTo>
                    <a:cubicBezTo>
                      <a:pt x="207" y="7678"/>
                      <a:pt x="49" y="7823"/>
                      <a:pt x="12" y="7987"/>
                    </a:cubicBezTo>
                    <a:cubicBezTo>
                      <a:pt x="4" y="8020"/>
                      <a:pt x="0" y="8052"/>
                      <a:pt x="1" y="8085"/>
                    </a:cubicBezTo>
                    <a:lnTo>
                      <a:pt x="1" y="8092"/>
                    </a:lnTo>
                    <a:cubicBezTo>
                      <a:pt x="7" y="8193"/>
                      <a:pt x="50" y="8295"/>
                      <a:pt x="114" y="8375"/>
                    </a:cubicBezTo>
                    <a:cubicBezTo>
                      <a:pt x="178" y="8460"/>
                      <a:pt x="265" y="8523"/>
                      <a:pt x="354" y="8575"/>
                    </a:cubicBezTo>
                    <a:lnTo>
                      <a:pt x="16962" y="18138"/>
                    </a:lnTo>
                    <a:lnTo>
                      <a:pt x="30962" y="10056"/>
                    </a:lnTo>
                    <a:lnTo>
                      <a:pt x="135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5"/>
              <p:cNvSpPr/>
              <p:nvPr/>
            </p:nvSpPr>
            <p:spPr>
              <a:xfrm>
                <a:off x="4826788" y="1740599"/>
                <a:ext cx="272682" cy="233326"/>
              </a:xfrm>
              <a:custGeom>
                <a:avLst/>
                <a:gdLst/>
                <a:ahLst/>
                <a:cxnLst/>
                <a:rect l="l" t="t" r="r" b="b"/>
                <a:pathLst>
                  <a:path w="8744" h="7482" extrusionOk="0">
                    <a:moveTo>
                      <a:pt x="6392" y="1"/>
                    </a:moveTo>
                    <a:cubicBezTo>
                      <a:pt x="6253" y="1"/>
                      <a:pt x="6120" y="30"/>
                      <a:pt x="6001" y="99"/>
                    </a:cubicBezTo>
                    <a:cubicBezTo>
                      <a:pt x="5804" y="212"/>
                      <a:pt x="5604" y="327"/>
                      <a:pt x="5406" y="442"/>
                    </a:cubicBezTo>
                    <a:cubicBezTo>
                      <a:pt x="3604" y="1483"/>
                      <a:pt x="1801" y="2521"/>
                      <a:pt x="0" y="3562"/>
                    </a:cubicBezTo>
                    <a:cubicBezTo>
                      <a:pt x="108" y="3510"/>
                      <a:pt x="225" y="3487"/>
                      <a:pt x="347" y="3487"/>
                    </a:cubicBezTo>
                    <a:cubicBezTo>
                      <a:pt x="599" y="3487"/>
                      <a:pt x="870" y="3585"/>
                      <a:pt x="1111" y="3722"/>
                    </a:cubicBezTo>
                    <a:cubicBezTo>
                      <a:pt x="1176" y="3758"/>
                      <a:pt x="1236" y="3798"/>
                      <a:pt x="1295" y="3838"/>
                    </a:cubicBezTo>
                    <a:cubicBezTo>
                      <a:pt x="1708" y="4123"/>
                      <a:pt x="1978" y="4491"/>
                      <a:pt x="2205" y="4885"/>
                    </a:cubicBezTo>
                    <a:cubicBezTo>
                      <a:pt x="2433" y="5276"/>
                      <a:pt x="2615" y="5696"/>
                      <a:pt x="2657" y="6194"/>
                    </a:cubicBezTo>
                    <a:cubicBezTo>
                      <a:pt x="2697" y="6683"/>
                      <a:pt x="2599" y="7253"/>
                      <a:pt x="2205" y="7481"/>
                    </a:cubicBezTo>
                    <a:cubicBezTo>
                      <a:pt x="4220" y="6318"/>
                      <a:pt x="6237" y="5154"/>
                      <a:pt x="8251" y="3992"/>
                    </a:cubicBezTo>
                    <a:cubicBezTo>
                      <a:pt x="8645" y="3763"/>
                      <a:pt x="8744" y="3194"/>
                      <a:pt x="8702" y="2708"/>
                    </a:cubicBezTo>
                    <a:cubicBezTo>
                      <a:pt x="8661" y="2209"/>
                      <a:pt x="8478" y="1792"/>
                      <a:pt x="8251" y="1398"/>
                    </a:cubicBezTo>
                    <a:cubicBezTo>
                      <a:pt x="8022" y="1006"/>
                      <a:pt x="7753" y="638"/>
                      <a:pt x="7342" y="352"/>
                    </a:cubicBezTo>
                    <a:cubicBezTo>
                      <a:pt x="7060" y="156"/>
                      <a:pt x="6711" y="1"/>
                      <a:pt x="63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5"/>
              <p:cNvSpPr/>
              <p:nvPr/>
            </p:nvSpPr>
            <p:spPr>
              <a:xfrm>
                <a:off x="4806237" y="1849277"/>
                <a:ext cx="104688" cy="129574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4155" extrusionOk="0">
                    <a:moveTo>
                      <a:pt x="924" y="880"/>
                    </a:moveTo>
                    <a:cubicBezTo>
                      <a:pt x="1036" y="880"/>
                      <a:pt x="1150" y="913"/>
                      <a:pt x="1254" y="957"/>
                    </a:cubicBezTo>
                    <a:cubicBezTo>
                      <a:pt x="1302" y="977"/>
                      <a:pt x="1348" y="1000"/>
                      <a:pt x="1389" y="1026"/>
                    </a:cubicBezTo>
                    <a:cubicBezTo>
                      <a:pt x="1527" y="1104"/>
                      <a:pt x="1650" y="1204"/>
                      <a:pt x="1759" y="1316"/>
                    </a:cubicBezTo>
                    <a:cubicBezTo>
                      <a:pt x="1941" y="1502"/>
                      <a:pt x="2098" y="1719"/>
                      <a:pt x="2212" y="1953"/>
                    </a:cubicBezTo>
                    <a:cubicBezTo>
                      <a:pt x="2330" y="2185"/>
                      <a:pt x="2404" y="2433"/>
                      <a:pt x="2437" y="2697"/>
                    </a:cubicBezTo>
                    <a:cubicBezTo>
                      <a:pt x="2460" y="2908"/>
                      <a:pt x="2456" y="3128"/>
                      <a:pt x="2353" y="3310"/>
                    </a:cubicBezTo>
                    <a:cubicBezTo>
                      <a:pt x="2274" y="3444"/>
                      <a:pt x="2140" y="3559"/>
                      <a:pt x="1990" y="3598"/>
                    </a:cubicBezTo>
                    <a:cubicBezTo>
                      <a:pt x="1949" y="3609"/>
                      <a:pt x="1907" y="3614"/>
                      <a:pt x="1863" y="3614"/>
                    </a:cubicBezTo>
                    <a:cubicBezTo>
                      <a:pt x="1752" y="3614"/>
                      <a:pt x="1638" y="3582"/>
                      <a:pt x="1533" y="3536"/>
                    </a:cubicBezTo>
                    <a:cubicBezTo>
                      <a:pt x="1484" y="3516"/>
                      <a:pt x="1435" y="3492"/>
                      <a:pt x="1392" y="3466"/>
                    </a:cubicBezTo>
                    <a:cubicBezTo>
                      <a:pt x="1259" y="3389"/>
                      <a:pt x="1136" y="3290"/>
                      <a:pt x="1029" y="3177"/>
                    </a:cubicBezTo>
                    <a:cubicBezTo>
                      <a:pt x="845" y="2991"/>
                      <a:pt x="688" y="2774"/>
                      <a:pt x="576" y="2541"/>
                    </a:cubicBezTo>
                    <a:cubicBezTo>
                      <a:pt x="458" y="2308"/>
                      <a:pt x="382" y="2061"/>
                      <a:pt x="350" y="1797"/>
                    </a:cubicBezTo>
                    <a:cubicBezTo>
                      <a:pt x="343" y="1743"/>
                      <a:pt x="340" y="1689"/>
                      <a:pt x="337" y="1637"/>
                    </a:cubicBezTo>
                    <a:cubicBezTo>
                      <a:pt x="334" y="1479"/>
                      <a:pt x="356" y="1319"/>
                      <a:pt x="435" y="1184"/>
                    </a:cubicBezTo>
                    <a:cubicBezTo>
                      <a:pt x="514" y="1049"/>
                      <a:pt x="646" y="935"/>
                      <a:pt x="794" y="897"/>
                    </a:cubicBezTo>
                    <a:cubicBezTo>
                      <a:pt x="837" y="885"/>
                      <a:pt x="880" y="880"/>
                      <a:pt x="924" y="880"/>
                    </a:cubicBezTo>
                    <a:close/>
                    <a:moveTo>
                      <a:pt x="1006" y="0"/>
                    </a:moveTo>
                    <a:cubicBezTo>
                      <a:pt x="884" y="0"/>
                      <a:pt x="767" y="23"/>
                      <a:pt x="659" y="76"/>
                    </a:cubicBezTo>
                    <a:cubicBezTo>
                      <a:pt x="645" y="84"/>
                      <a:pt x="629" y="91"/>
                      <a:pt x="615" y="100"/>
                    </a:cubicBezTo>
                    <a:cubicBezTo>
                      <a:pt x="579" y="122"/>
                      <a:pt x="548" y="142"/>
                      <a:pt x="514" y="166"/>
                    </a:cubicBezTo>
                    <a:cubicBezTo>
                      <a:pt x="485" y="188"/>
                      <a:pt x="458" y="209"/>
                      <a:pt x="432" y="235"/>
                    </a:cubicBezTo>
                    <a:cubicBezTo>
                      <a:pt x="405" y="258"/>
                      <a:pt x="379" y="284"/>
                      <a:pt x="356" y="310"/>
                    </a:cubicBezTo>
                    <a:cubicBezTo>
                      <a:pt x="328" y="337"/>
                      <a:pt x="308" y="363"/>
                      <a:pt x="285" y="392"/>
                    </a:cubicBezTo>
                    <a:cubicBezTo>
                      <a:pt x="264" y="422"/>
                      <a:pt x="245" y="449"/>
                      <a:pt x="225" y="480"/>
                    </a:cubicBezTo>
                    <a:cubicBezTo>
                      <a:pt x="205" y="511"/>
                      <a:pt x="188" y="540"/>
                      <a:pt x="170" y="575"/>
                    </a:cubicBezTo>
                    <a:cubicBezTo>
                      <a:pt x="153" y="609"/>
                      <a:pt x="139" y="638"/>
                      <a:pt x="124" y="674"/>
                    </a:cubicBezTo>
                    <a:cubicBezTo>
                      <a:pt x="110" y="708"/>
                      <a:pt x="97" y="740"/>
                      <a:pt x="85" y="776"/>
                    </a:cubicBezTo>
                    <a:cubicBezTo>
                      <a:pt x="74" y="813"/>
                      <a:pt x="64" y="846"/>
                      <a:pt x="54" y="884"/>
                    </a:cubicBezTo>
                    <a:cubicBezTo>
                      <a:pt x="45" y="921"/>
                      <a:pt x="38" y="954"/>
                      <a:pt x="31" y="993"/>
                    </a:cubicBezTo>
                    <a:cubicBezTo>
                      <a:pt x="24" y="1033"/>
                      <a:pt x="18" y="1068"/>
                      <a:pt x="12" y="1106"/>
                    </a:cubicBezTo>
                    <a:cubicBezTo>
                      <a:pt x="9" y="1148"/>
                      <a:pt x="5" y="1183"/>
                      <a:pt x="3" y="1221"/>
                    </a:cubicBezTo>
                    <a:cubicBezTo>
                      <a:pt x="1" y="1263"/>
                      <a:pt x="1" y="1299"/>
                      <a:pt x="1" y="1338"/>
                    </a:cubicBezTo>
                    <a:cubicBezTo>
                      <a:pt x="1" y="1367"/>
                      <a:pt x="1" y="1393"/>
                      <a:pt x="2" y="1421"/>
                    </a:cubicBezTo>
                    <a:cubicBezTo>
                      <a:pt x="3" y="1463"/>
                      <a:pt x="5" y="1499"/>
                      <a:pt x="9" y="1538"/>
                    </a:cubicBezTo>
                    <a:cubicBezTo>
                      <a:pt x="12" y="1581"/>
                      <a:pt x="16" y="1617"/>
                      <a:pt x="24" y="1657"/>
                    </a:cubicBezTo>
                    <a:cubicBezTo>
                      <a:pt x="28" y="1700"/>
                      <a:pt x="34" y="1736"/>
                      <a:pt x="41" y="1776"/>
                    </a:cubicBezTo>
                    <a:cubicBezTo>
                      <a:pt x="50" y="1820"/>
                      <a:pt x="57" y="1855"/>
                      <a:pt x="68" y="1897"/>
                    </a:cubicBezTo>
                    <a:cubicBezTo>
                      <a:pt x="77" y="1940"/>
                      <a:pt x="85" y="1978"/>
                      <a:pt x="98" y="2019"/>
                    </a:cubicBezTo>
                    <a:cubicBezTo>
                      <a:pt x="110" y="2063"/>
                      <a:pt x="121" y="2100"/>
                      <a:pt x="134" y="2142"/>
                    </a:cubicBezTo>
                    <a:cubicBezTo>
                      <a:pt x="149" y="2183"/>
                      <a:pt x="162" y="2222"/>
                      <a:pt x="177" y="2262"/>
                    </a:cubicBezTo>
                    <a:cubicBezTo>
                      <a:pt x="209" y="2349"/>
                      <a:pt x="239" y="2420"/>
                      <a:pt x="277" y="2505"/>
                    </a:cubicBezTo>
                    <a:cubicBezTo>
                      <a:pt x="314" y="2587"/>
                      <a:pt x="354" y="2661"/>
                      <a:pt x="396" y="2743"/>
                    </a:cubicBezTo>
                    <a:cubicBezTo>
                      <a:pt x="439" y="2819"/>
                      <a:pt x="485" y="2896"/>
                      <a:pt x="533" y="2970"/>
                    </a:cubicBezTo>
                    <a:cubicBezTo>
                      <a:pt x="579" y="3042"/>
                      <a:pt x="636" y="3119"/>
                      <a:pt x="685" y="3185"/>
                    </a:cubicBezTo>
                    <a:cubicBezTo>
                      <a:pt x="712" y="3220"/>
                      <a:pt x="741" y="3256"/>
                      <a:pt x="770" y="3290"/>
                    </a:cubicBezTo>
                    <a:cubicBezTo>
                      <a:pt x="794" y="3322"/>
                      <a:pt x="827" y="3358"/>
                      <a:pt x="853" y="3389"/>
                    </a:cubicBezTo>
                    <a:cubicBezTo>
                      <a:pt x="882" y="3421"/>
                      <a:pt x="915" y="3453"/>
                      <a:pt x="944" y="3484"/>
                    </a:cubicBezTo>
                    <a:cubicBezTo>
                      <a:pt x="972" y="3513"/>
                      <a:pt x="1007" y="3545"/>
                      <a:pt x="1036" y="3573"/>
                    </a:cubicBezTo>
                    <a:cubicBezTo>
                      <a:pt x="1066" y="3601"/>
                      <a:pt x="1100" y="3631"/>
                      <a:pt x="1131" y="3658"/>
                    </a:cubicBezTo>
                    <a:cubicBezTo>
                      <a:pt x="1161" y="3684"/>
                      <a:pt x="1197" y="3713"/>
                      <a:pt x="1227" y="3737"/>
                    </a:cubicBezTo>
                    <a:cubicBezTo>
                      <a:pt x="1260" y="3760"/>
                      <a:pt x="1295" y="3788"/>
                      <a:pt x="1326" y="3809"/>
                    </a:cubicBezTo>
                    <a:cubicBezTo>
                      <a:pt x="1359" y="3832"/>
                      <a:pt x="1395" y="3858"/>
                      <a:pt x="1427" y="3878"/>
                    </a:cubicBezTo>
                    <a:cubicBezTo>
                      <a:pt x="1450" y="3893"/>
                      <a:pt x="1479" y="3908"/>
                      <a:pt x="1504" y="3923"/>
                    </a:cubicBezTo>
                    <a:lnTo>
                      <a:pt x="1507" y="3926"/>
                    </a:lnTo>
                    <a:cubicBezTo>
                      <a:pt x="1513" y="3929"/>
                      <a:pt x="1519" y="3931"/>
                      <a:pt x="1525" y="3936"/>
                    </a:cubicBezTo>
                    <a:cubicBezTo>
                      <a:pt x="1527" y="3937"/>
                      <a:pt x="1529" y="3937"/>
                      <a:pt x="1529" y="3937"/>
                    </a:cubicBezTo>
                    <a:cubicBezTo>
                      <a:pt x="1562" y="3954"/>
                      <a:pt x="1598" y="3973"/>
                      <a:pt x="1629" y="3989"/>
                    </a:cubicBezTo>
                    <a:cubicBezTo>
                      <a:pt x="1664" y="4005"/>
                      <a:pt x="1700" y="4022"/>
                      <a:pt x="1734" y="4036"/>
                    </a:cubicBezTo>
                    <a:cubicBezTo>
                      <a:pt x="1769" y="4051"/>
                      <a:pt x="1805" y="4062"/>
                      <a:pt x="1838" y="4075"/>
                    </a:cubicBezTo>
                    <a:cubicBezTo>
                      <a:pt x="1872" y="4085"/>
                      <a:pt x="1910" y="4097"/>
                      <a:pt x="1944" y="4105"/>
                    </a:cubicBezTo>
                    <a:cubicBezTo>
                      <a:pt x="1979" y="4114"/>
                      <a:pt x="2016" y="4124"/>
                      <a:pt x="2051" y="4128"/>
                    </a:cubicBezTo>
                    <a:cubicBezTo>
                      <a:pt x="2084" y="4136"/>
                      <a:pt x="2123" y="4141"/>
                      <a:pt x="2156" y="4146"/>
                    </a:cubicBezTo>
                    <a:cubicBezTo>
                      <a:pt x="2190" y="4151"/>
                      <a:pt x="2230" y="4153"/>
                      <a:pt x="2264" y="4154"/>
                    </a:cubicBezTo>
                    <a:cubicBezTo>
                      <a:pt x="2298" y="4154"/>
                      <a:pt x="2335" y="4154"/>
                      <a:pt x="2370" y="4153"/>
                    </a:cubicBezTo>
                    <a:cubicBezTo>
                      <a:pt x="2404" y="4151"/>
                      <a:pt x="2442" y="4147"/>
                      <a:pt x="2476" y="4141"/>
                    </a:cubicBezTo>
                    <a:cubicBezTo>
                      <a:pt x="2511" y="4138"/>
                      <a:pt x="2548" y="4131"/>
                      <a:pt x="2580" y="4123"/>
                    </a:cubicBezTo>
                    <a:cubicBezTo>
                      <a:pt x="2614" y="4115"/>
                      <a:pt x="2650" y="4104"/>
                      <a:pt x="2683" y="4094"/>
                    </a:cubicBezTo>
                    <a:cubicBezTo>
                      <a:pt x="2748" y="4072"/>
                      <a:pt x="2816" y="4039"/>
                      <a:pt x="2875" y="4005"/>
                    </a:cubicBezTo>
                    <a:cubicBezTo>
                      <a:pt x="3260" y="3766"/>
                      <a:pt x="3356" y="3198"/>
                      <a:pt x="3316" y="2708"/>
                    </a:cubicBezTo>
                    <a:cubicBezTo>
                      <a:pt x="3274" y="2208"/>
                      <a:pt x="3092" y="1789"/>
                      <a:pt x="2864" y="1398"/>
                    </a:cubicBezTo>
                    <a:cubicBezTo>
                      <a:pt x="2637" y="1004"/>
                      <a:pt x="2367" y="636"/>
                      <a:pt x="1954" y="352"/>
                    </a:cubicBezTo>
                    <a:cubicBezTo>
                      <a:pt x="1895" y="310"/>
                      <a:pt x="1835" y="271"/>
                      <a:pt x="1770" y="235"/>
                    </a:cubicBezTo>
                    <a:cubicBezTo>
                      <a:pt x="1529" y="99"/>
                      <a:pt x="1258" y="0"/>
                      <a:pt x="10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5"/>
              <p:cNvSpPr/>
              <p:nvPr/>
            </p:nvSpPr>
            <p:spPr>
              <a:xfrm>
                <a:off x="4806237" y="1754008"/>
                <a:ext cx="192380" cy="217297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6968" extrusionOk="0">
                    <a:moveTo>
                      <a:pt x="6065" y="1"/>
                    </a:moveTo>
                    <a:cubicBezTo>
                      <a:pt x="4263" y="1042"/>
                      <a:pt x="2460" y="2080"/>
                      <a:pt x="659" y="3121"/>
                    </a:cubicBezTo>
                    <a:cubicBezTo>
                      <a:pt x="645" y="3129"/>
                      <a:pt x="629" y="3138"/>
                      <a:pt x="615" y="3146"/>
                    </a:cubicBezTo>
                    <a:cubicBezTo>
                      <a:pt x="579" y="3168"/>
                      <a:pt x="548" y="3187"/>
                      <a:pt x="514" y="3213"/>
                    </a:cubicBezTo>
                    <a:cubicBezTo>
                      <a:pt x="485" y="3234"/>
                      <a:pt x="458" y="3256"/>
                      <a:pt x="432" y="3282"/>
                    </a:cubicBezTo>
                    <a:cubicBezTo>
                      <a:pt x="405" y="3305"/>
                      <a:pt x="379" y="3329"/>
                      <a:pt x="356" y="3356"/>
                    </a:cubicBezTo>
                    <a:cubicBezTo>
                      <a:pt x="328" y="3384"/>
                      <a:pt x="308" y="3408"/>
                      <a:pt x="285" y="3437"/>
                    </a:cubicBezTo>
                    <a:cubicBezTo>
                      <a:pt x="264" y="3469"/>
                      <a:pt x="245" y="3494"/>
                      <a:pt x="225" y="3525"/>
                    </a:cubicBezTo>
                    <a:cubicBezTo>
                      <a:pt x="205" y="3558"/>
                      <a:pt x="188" y="3586"/>
                      <a:pt x="170" y="3621"/>
                    </a:cubicBezTo>
                    <a:cubicBezTo>
                      <a:pt x="153" y="3655"/>
                      <a:pt x="139" y="3684"/>
                      <a:pt x="124" y="3720"/>
                    </a:cubicBezTo>
                    <a:cubicBezTo>
                      <a:pt x="110" y="3753"/>
                      <a:pt x="97" y="3786"/>
                      <a:pt x="85" y="3822"/>
                    </a:cubicBezTo>
                    <a:cubicBezTo>
                      <a:pt x="74" y="3860"/>
                      <a:pt x="65" y="3893"/>
                      <a:pt x="54" y="3930"/>
                    </a:cubicBezTo>
                    <a:cubicBezTo>
                      <a:pt x="45" y="3967"/>
                      <a:pt x="38" y="4000"/>
                      <a:pt x="31" y="4039"/>
                    </a:cubicBezTo>
                    <a:cubicBezTo>
                      <a:pt x="24" y="4080"/>
                      <a:pt x="18" y="4113"/>
                      <a:pt x="12" y="4153"/>
                    </a:cubicBezTo>
                    <a:cubicBezTo>
                      <a:pt x="9" y="4192"/>
                      <a:pt x="5" y="4226"/>
                      <a:pt x="3" y="4268"/>
                    </a:cubicBezTo>
                    <a:cubicBezTo>
                      <a:pt x="1" y="4307"/>
                      <a:pt x="1" y="4343"/>
                      <a:pt x="1" y="4384"/>
                    </a:cubicBezTo>
                    <a:cubicBezTo>
                      <a:pt x="1" y="4413"/>
                      <a:pt x="1" y="4439"/>
                      <a:pt x="2" y="4468"/>
                    </a:cubicBezTo>
                    <a:cubicBezTo>
                      <a:pt x="3" y="4507"/>
                      <a:pt x="5" y="4542"/>
                      <a:pt x="9" y="4584"/>
                    </a:cubicBezTo>
                    <a:cubicBezTo>
                      <a:pt x="12" y="4624"/>
                      <a:pt x="16" y="4660"/>
                      <a:pt x="24" y="4702"/>
                    </a:cubicBezTo>
                    <a:cubicBezTo>
                      <a:pt x="28" y="4744"/>
                      <a:pt x="34" y="4780"/>
                      <a:pt x="41" y="4823"/>
                    </a:cubicBezTo>
                    <a:cubicBezTo>
                      <a:pt x="50" y="4864"/>
                      <a:pt x="57" y="4900"/>
                      <a:pt x="68" y="4944"/>
                    </a:cubicBezTo>
                    <a:cubicBezTo>
                      <a:pt x="77" y="4984"/>
                      <a:pt x="85" y="5023"/>
                      <a:pt x="98" y="5066"/>
                    </a:cubicBezTo>
                    <a:cubicBezTo>
                      <a:pt x="110" y="5106"/>
                      <a:pt x="121" y="5145"/>
                      <a:pt x="134" y="5188"/>
                    </a:cubicBezTo>
                    <a:cubicBezTo>
                      <a:pt x="149" y="5227"/>
                      <a:pt x="162" y="5267"/>
                      <a:pt x="177" y="5307"/>
                    </a:cubicBezTo>
                    <a:cubicBezTo>
                      <a:pt x="209" y="5394"/>
                      <a:pt x="239" y="5465"/>
                      <a:pt x="277" y="5550"/>
                    </a:cubicBezTo>
                    <a:cubicBezTo>
                      <a:pt x="313" y="5634"/>
                      <a:pt x="353" y="5707"/>
                      <a:pt x="396" y="5787"/>
                    </a:cubicBezTo>
                    <a:cubicBezTo>
                      <a:pt x="436" y="5865"/>
                      <a:pt x="484" y="5943"/>
                      <a:pt x="533" y="6016"/>
                    </a:cubicBezTo>
                    <a:cubicBezTo>
                      <a:pt x="577" y="6088"/>
                      <a:pt x="635" y="6166"/>
                      <a:pt x="685" y="6232"/>
                    </a:cubicBezTo>
                    <a:cubicBezTo>
                      <a:pt x="712" y="6266"/>
                      <a:pt x="741" y="6302"/>
                      <a:pt x="770" y="6335"/>
                    </a:cubicBezTo>
                    <a:cubicBezTo>
                      <a:pt x="794" y="6368"/>
                      <a:pt x="827" y="6404"/>
                      <a:pt x="853" y="6434"/>
                    </a:cubicBezTo>
                    <a:cubicBezTo>
                      <a:pt x="882" y="6467"/>
                      <a:pt x="915" y="6499"/>
                      <a:pt x="944" y="6529"/>
                    </a:cubicBezTo>
                    <a:cubicBezTo>
                      <a:pt x="972" y="6558"/>
                      <a:pt x="1007" y="6591"/>
                      <a:pt x="1036" y="6620"/>
                    </a:cubicBezTo>
                    <a:cubicBezTo>
                      <a:pt x="1066" y="6647"/>
                      <a:pt x="1100" y="6677"/>
                      <a:pt x="1131" y="6705"/>
                    </a:cubicBezTo>
                    <a:cubicBezTo>
                      <a:pt x="1161" y="6729"/>
                      <a:pt x="1197" y="6758"/>
                      <a:pt x="1227" y="6784"/>
                    </a:cubicBezTo>
                    <a:cubicBezTo>
                      <a:pt x="1260" y="6807"/>
                      <a:pt x="1295" y="6834"/>
                      <a:pt x="1326" y="6856"/>
                    </a:cubicBezTo>
                    <a:cubicBezTo>
                      <a:pt x="1359" y="6879"/>
                      <a:pt x="1395" y="6903"/>
                      <a:pt x="1427" y="6923"/>
                    </a:cubicBezTo>
                    <a:cubicBezTo>
                      <a:pt x="1450" y="6938"/>
                      <a:pt x="1479" y="6953"/>
                      <a:pt x="1504" y="6968"/>
                    </a:cubicBezTo>
                    <a:cubicBezTo>
                      <a:pt x="1464" y="6938"/>
                      <a:pt x="1391" y="6840"/>
                      <a:pt x="1391" y="6526"/>
                    </a:cubicBezTo>
                    <a:lnTo>
                      <a:pt x="1391" y="4103"/>
                    </a:lnTo>
                    <a:cubicBezTo>
                      <a:pt x="1391" y="4103"/>
                      <a:pt x="1389" y="4095"/>
                      <a:pt x="1388" y="4082"/>
                    </a:cubicBezTo>
                    <a:cubicBezTo>
                      <a:pt x="1379" y="3982"/>
                      <a:pt x="1362" y="3529"/>
                      <a:pt x="1770" y="3289"/>
                    </a:cubicBezTo>
                    <a:cubicBezTo>
                      <a:pt x="2230" y="3019"/>
                      <a:pt x="6168" y="780"/>
                      <a:pt x="6168" y="780"/>
                    </a:cubicBezTo>
                    <a:lnTo>
                      <a:pt x="6065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5"/>
              <p:cNvSpPr/>
              <p:nvPr/>
            </p:nvSpPr>
            <p:spPr>
              <a:xfrm>
                <a:off x="4816466" y="1876781"/>
                <a:ext cx="66518" cy="85229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2733" extrusionOk="0">
                    <a:moveTo>
                      <a:pt x="590" y="0"/>
                    </a:moveTo>
                    <a:cubicBezTo>
                      <a:pt x="546" y="0"/>
                      <a:pt x="503" y="5"/>
                      <a:pt x="460" y="16"/>
                    </a:cubicBezTo>
                    <a:cubicBezTo>
                      <a:pt x="311" y="53"/>
                      <a:pt x="177" y="167"/>
                      <a:pt x="100" y="304"/>
                    </a:cubicBezTo>
                    <a:cubicBezTo>
                      <a:pt x="22" y="440"/>
                      <a:pt x="0" y="598"/>
                      <a:pt x="5" y="756"/>
                    </a:cubicBezTo>
                    <a:cubicBezTo>
                      <a:pt x="6" y="810"/>
                      <a:pt x="9" y="864"/>
                      <a:pt x="16" y="916"/>
                    </a:cubicBezTo>
                    <a:cubicBezTo>
                      <a:pt x="49" y="1181"/>
                      <a:pt x="124" y="1429"/>
                      <a:pt x="242" y="1661"/>
                    </a:cubicBezTo>
                    <a:cubicBezTo>
                      <a:pt x="358" y="1892"/>
                      <a:pt x="512" y="2112"/>
                      <a:pt x="696" y="2296"/>
                    </a:cubicBezTo>
                    <a:cubicBezTo>
                      <a:pt x="841" y="2446"/>
                      <a:pt x="1007" y="2574"/>
                      <a:pt x="1202" y="2656"/>
                    </a:cubicBezTo>
                    <a:cubicBezTo>
                      <a:pt x="1309" y="2700"/>
                      <a:pt x="1424" y="2732"/>
                      <a:pt x="1536" y="2732"/>
                    </a:cubicBezTo>
                    <a:cubicBezTo>
                      <a:pt x="1578" y="2732"/>
                      <a:pt x="1620" y="2728"/>
                      <a:pt x="1661" y="2717"/>
                    </a:cubicBezTo>
                    <a:cubicBezTo>
                      <a:pt x="1810" y="2680"/>
                      <a:pt x="1946" y="2566"/>
                      <a:pt x="2022" y="2430"/>
                    </a:cubicBezTo>
                    <a:cubicBezTo>
                      <a:pt x="2128" y="2249"/>
                      <a:pt x="2132" y="2027"/>
                      <a:pt x="2107" y="1817"/>
                    </a:cubicBezTo>
                    <a:cubicBezTo>
                      <a:pt x="2076" y="1551"/>
                      <a:pt x="1999" y="1304"/>
                      <a:pt x="1881" y="1071"/>
                    </a:cubicBezTo>
                    <a:cubicBezTo>
                      <a:pt x="1763" y="840"/>
                      <a:pt x="1609" y="620"/>
                      <a:pt x="1425" y="434"/>
                    </a:cubicBezTo>
                    <a:cubicBezTo>
                      <a:pt x="1280" y="286"/>
                      <a:pt x="1115" y="158"/>
                      <a:pt x="919" y="75"/>
                    </a:cubicBezTo>
                    <a:cubicBezTo>
                      <a:pt x="815" y="32"/>
                      <a:pt x="701" y="0"/>
                      <a:pt x="5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5"/>
              <p:cNvSpPr/>
              <p:nvPr/>
            </p:nvSpPr>
            <p:spPr>
              <a:xfrm>
                <a:off x="4949467" y="1624344"/>
                <a:ext cx="390904" cy="479875"/>
              </a:xfrm>
              <a:custGeom>
                <a:avLst/>
                <a:gdLst/>
                <a:ahLst/>
                <a:cxnLst/>
                <a:rect l="l" t="t" r="r" b="b"/>
                <a:pathLst>
                  <a:path w="12535" h="15388" extrusionOk="0">
                    <a:moveTo>
                      <a:pt x="6262" y="1"/>
                    </a:moveTo>
                    <a:cubicBezTo>
                      <a:pt x="6073" y="1"/>
                      <a:pt x="5875" y="6"/>
                      <a:pt x="5690" y="21"/>
                    </a:cubicBezTo>
                    <a:cubicBezTo>
                      <a:pt x="5583" y="28"/>
                      <a:pt x="5473" y="37"/>
                      <a:pt x="5368" y="50"/>
                    </a:cubicBezTo>
                    <a:cubicBezTo>
                      <a:pt x="5264" y="60"/>
                      <a:pt x="5152" y="75"/>
                      <a:pt x="5049" y="89"/>
                    </a:cubicBezTo>
                    <a:cubicBezTo>
                      <a:pt x="4947" y="105"/>
                      <a:pt x="4833" y="123"/>
                      <a:pt x="4732" y="144"/>
                    </a:cubicBezTo>
                    <a:cubicBezTo>
                      <a:pt x="4630" y="162"/>
                      <a:pt x="4518" y="187"/>
                      <a:pt x="4419" y="210"/>
                    </a:cubicBezTo>
                    <a:cubicBezTo>
                      <a:pt x="4318" y="233"/>
                      <a:pt x="4209" y="261"/>
                      <a:pt x="4110" y="289"/>
                    </a:cubicBezTo>
                    <a:cubicBezTo>
                      <a:pt x="4012" y="316"/>
                      <a:pt x="3904" y="348"/>
                      <a:pt x="3806" y="381"/>
                    </a:cubicBezTo>
                    <a:cubicBezTo>
                      <a:pt x="3710" y="411"/>
                      <a:pt x="3604" y="448"/>
                      <a:pt x="3509" y="484"/>
                    </a:cubicBezTo>
                    <a:cubicBezTo>
                      <a:pt x="3415" y="520"/>
                      <a:pt x="3310" y="562"/>
                      <a:pt x="3217" y="601"/>
                    </a:cubicBezTo>
                    <a:cubicBezTo>
                      <a:pt x="3125" y="641"/>
                      <a:pt x="3023" y="687"/>
                      <a:pt x="2934" y="730"/>
                    </a:cubicBezTo>
                    <a:cubicBezTo>
                      <a:pt x="2843" y="773"/>
                      <a:pt x="2744" y="826"/>
                      <a:pt x="2656" y="874"/>
                    </a:cubicBezTo>
                    <a:cubicBezTo>
                      <a:pt x="2570" y="921"/>
                      <a:pt x="2477" y="974"/>
                      <a:pt x="2392" y="1028"/>
                    </a:cubicBezTo>
                    <a:cubicBezTo>
                      <a:pt x="2310" y="1078"/>
                      <a:pt x="2219" y="1137"/>
                      <a:pt x="2139" y="1190"/>
                    </a:cubicBezTo>
                    <a:cubicBezTo>
                      <a:pt x="2058" y="1246"/>
                      <a:pt x="1972" y="1309"/>
                      <a:pt x="1894" y="1368"/>
                    </a:cubicBezTo>
                    <a:cubicBezTo>
                      <a:pt x="1817" y="1427"/>
                      <a:pt x="1735" y="1496"/>
                      <a:pt x="1661" y="1560"/>
                    </a:cubicBezTo>
                    <a:cubicBezTo>
                      <a:pt x="1587" y="1624"/>
                      <a:pt x="1508" y="1696"/>
                      <a:pt x="1439" y="1762"/>
                    </a:cubicBezTo>
                    <a:cubicBezTo>
                      <a:pt x="1367" y="1830"/>
                      <a:pt x="1292" y="1908"/>
                      <a:pt x="1226" y="1979"/>
                    </a:cubicBezTo>
                    <a:cubicBezTo>
                      <a:pt x="1160" y="2053"/>
                      <a:pt x="1089" y="2132"/>
                      <a:pt x="1029" y="2209"/>
                    </a:cubicBezTo>
                    <a:cubicBezTo>
                      <a:pt x="966" y="2287"/>
                      <a:pt x="902" y="2372"/>
                      <a:pt x="843" y="2452"/>
                    </a:cubicBezTo>
                    <a:cubicBezTo>
                      <a:pt x="786" y="2533"/>
                      <a:pt x="728" y="2621"/>
                      <a:pt x="674" y="2705"/>
                    </a:cubicBezTo>
                    <a:cubicBezTo>
                      <a:pt x="622" y="2790"/>
                      <a:pt x="569" y="2882"/>
                      <a:pt x="521" y="2971"/>
                    </a:cubicBezTo>
                    <a:cubicBezTo>
                      <a:pt x="475" y="3059"/>
                      <a:pt x="428" y="3155"/>
                      <a:pt x="386" y="3246"/>
                    </a:cubicBezTo>
                    <a:cubicBezTo>
                      <a:pt x="346" y="3338"/>
                      <a:pt x="306" y="3437"/>
                      <a:pt x="271" y="3531"/>
                    </a:cubicBezTo>
                    <a:cubicBezTo>
                      <a:pt x="235" y="3626"/>
                      <a:pt x="204" y="3726"/>
                      <a:pt x="175" y="3824"/>
                    </a:cubicBezTo>
                    <a:cubicBezTo>
                      <a:pt x="146" y="3920"/>
                      <a:pt x="120" y="4022"/>
                      <a:pt x="99" y="4122"/>
                    </a:cubicBezTo>
                    <a:cubicBezTo>
                      <a:pt x="77" y="4221"/>
                      <a:pt x="60" y="4324"/>
                      <a:pt x="46" y="4428"/>
                    </a:cubicBezTo>
                    <a:cubicBezTo>
                      <a:pt x="31" y="4528"/>
                      <a:pt x="18" y="4632"/>
                      <a:pt x="11" y="4734"/>
                    </a:cubicBezTo>
                    <a:cubicBezTo>
                      <a:pt x="4" y="4837"/>
                      <a:pt x="1" y="4942"/>
                      <a:pt x="1" y="5043"/>
                    </a:cubicBezTo>
                    <a:lnTo>
                      <a:pt x="1" y="11810"/>
                    </a:lnTo>
                    <a:cubicBezTo>
                      <a:pt x="1" y="12819"/>
                      <a:pt x="828" y="13715"/>
                      <a:pt x="1723" y="14302"/>
                    </a:cubicBezTo>
                    <a:cubicBezTo>
                      <a:pt x="2179" y="14601"/>
                      <a:pt x="2649" y="14818"/>
                      <a:pt x="3137" y="14977"/>
                    </a:cubicBezTo>
                    <a:cubicBezTo>
                      <a:pt x="3940" y="15242"/>
                      <a:pt x="4783" y="15344"/>
                      <a:pt x="5645" y="15377"/>
                    </a:cubicBezTo>
                    <a:cubicBezTo>
                      <a:pt x="5831" y="15384"/>
                      <a:pt x="6018" y="15387"/>
                      <a:pt x="6205" y="15387"/>
                    </a:cubicBezTo>
                    <a:cubicBezTo>
                      <a:pt x="7773" y="15387"/>
                      <a:pt x="9374" y="15130"/>
                      <a:pt x="10699" y="14366"/>
                    </a:cubicBezTo>
                    <a:cubicBezTo>
                      <a:pt x="10934" y="14230"/>
                      <a:pt x="11162" y="14076"/>
                      <a:pt x="11383" y="13905"/>
                    </a:cubicBezTo>
                    <a:cubicBezTo>
                      <a:pt x="11820" y="13565"/>
                      <a:pt x="12149" y="13133"/>
                      <a:pt x="12369" y="12604"/>
                    </a:cubicBezTo>
                    <a:cubicBezTo>
                      <a:pt x="12480" y="12343"/>
                      <a:pt x="12535" y="12078"/>
                      <a:pt x="12535" y="11807"/>
                    </a:cubicBezTo>
                    <a:lnTo>
                      <a:pt x="12535" y="5042"/>
                    </a:lnTo>
                    <a:cubicBezTo>
                      <a:pt x="12524" y="5000"/>
                      <a:pt x="12523" y="4961"/>
                      <a:pt x="12523" y="4921"/>
                    </a:cubicBezTo>
                    <a:cubicBezTo>
                      <a:pt x="12519" y="4817"/>
                      <a:pt x="12513" y="4718"/>
                      <a:pt x="12503" y="4615"/>
                    </a:cubicBezTo>
                    <a:cubicBezTo>
                      <a:pt x="12491" y="4510"/>
                      <a:pt x="12480" y="4410"/>
                      <a:pt x="12461" y="4308"/>
                    </a:cubicBezTo>
                    <a:cubicBezTo>
                      <a:pt x="12444" y="4206"/>
                      <a:pt x="12424" y="4107"/>
                      <a:pt x="12398" y="4006"/>
                    </a:cubicBezTo>
                    <a:cubicBezTo>
                      <a:pt x="12373" y="3904"/>
                      <a:pt x="12346" y="3810"/>
                      <a:pt x="12316" y="3710"/>
                    </a:cubicBezTo>
                    <a:cubicBezTo>
                      <a:pt x="12283" y="3610"/>
                      <a:pt x="12248" y="3518"/>
                      <a:pt x="12211" y="3418"/>
                    </a:cubicBezTo>
                    <a:cubicBezTo>
                      <a:pt x="12172" y="3322"/>
                      <a:pt x="12135" y="3230"/>
                      <a:pt x="12087" y="3137"/>
                    </a:cubicBezTo>
                    <a:cubicBezTo>
                      <a:pt x="12043" y="3042"/>
                      <a:pt x="11995" y="2956"/>
                      <a:pt x="11944" y="2864"/>
                    </a:cubicBezTo>
                    <a:cubicBezTo>
                      <a:pt x="11892" y="2772"/>
                      <a:pt x="11842" y="2688"/>
                      <a:pt x="11784" y="2599"/>
                    </a:cubicBezTo>
                    <a:cubicBezTo>
                      <a:pt x="11727" y="2511"/>
                      <a:pt x="11669" y="2431"/>
                      <a:pt x="11606" y="2346"/>
                    </a:cubicBezTo>
                    <a:cubicBezTo>
                      <a:pt x="11543" y="2261"/>
                      <a:pt x="11482" y="2186"/>
                      <a:pt x="11413" y="2106"/>
                    </a:cubicBezTo>
                    <a:cubicBezTo>
                      <a:pt x="11344" y="2027"/>
                      <a:pt x="11279" y="1952"/>
                      <a:pt x="11205" y="1877"/>
                    </a:cubicBezTo>
                    <a:cubicBezTo>
                      <a:pt x="11131" y="1801"/>
                      <a:pt x="11061" y="1734"/>
                      <a:pt x="10982" y="1662"/>
                    </a:cubicBezTo>
                    <a:cubicBezTo>
                      <a:pt x="10906" y="1590"/>
                      <a:pt x="10829" y="1527"/>
                      <a:pt x="10747" y="1459"/>
                    </a:cubicBezTo>
                    <a:cubicBezTo>
                      <a:pt x="10664" y="1391"/>
                      <a:pt x="10586" y="1332"/>
                      <a:pt x="10500" y="1269"/>
                    </a:cubicBezTo>
                    <a:cubicBezTo>
                      <a:pt x="10414" y="1207"/>
                      <a:pt x="10333" y="1153"/>
                      <a:pt x="10244" y="1094"/>
                    </a:cubicBezTo>
                    <a:cubicBezTo>
                      <a:pt x="10154" y="1036"/>
                      <a:pt x="10069" y="985"/>
                      <a:pt x="9975" y="931"/>
                    </a:cubicBezTo>
                    <a:cubicBezTo>
                      <a:pt x="9885" y="878"/>
                      <a:pt x="9800" y="834"/>
                      <a:pt x="9705" y="785"/>
                    </a:cubicBezTo>
                    <a:cubicBezTo>
                      <a:pt x="9609" y="736"/>
                      <a:pt x="9523" y="694"/>
                      <a:pt x="9426" y="651"/>
                    </a:cubicBezTo>
                    <a:cubicBezTo>
                      <a:pt x="9327" y="608"/>
                      <a:pt x="9239" y="570"/>
                      <a:pt x="9140" y="532"/>
                    </a:cubicBezTo>
                    <a:cubicBezTo>
                      <a:pt x="9040" y="491"/>
                      <a:pt x="8950" y="457"/>
                      <a:pt x="8847" y="421"/>
                    </a:cubicBezTo>
                    <a:cubicBezTo>
                      <a:pt x="8745" y="385"/>
                      <a:pt x="8653" y="356"/>
                      <a:pt x="8548" y="326"/>
                    </a:cubicBezTo>
                    <a:cubicBezTo>
                      <a:pt x="8441" y="296"/>
                      <a:pt x="8349" y="269"/>
                      <a:pt x="8242" y="244"/>
                    </a:cubicBezTo>
                    <a:cubicBezTo>
                      <a:pt x="8135" y="217"/>
                      <a:pt x="8040" y="195"/>
                      <a:pt x="7933" y="172"/>
                    </a:cubicBezTo>
                    <a:cubicBezTo>
                      <a:pt x="7825" y="148"/>
                      <a:pt x="7728" y="131"/>
                      <a:pt x="7621" y="112"/>
                    </a:cubicBezTo>
                    <a:cubicBezTo>
                      <a:pt x="7513" y="95"/>
                      <a:pt x="7412" y="79"/>
                      <a:pt x="7301" y="66"/>
                    </a:cubicBezTo>
                    <a:cubicBezTo>
                      <a:pt x="7194" y="52"/>
                      <a:pt x="7092" y="40"/>
                      <a:pt x="6982" y="31"/>
                    </a:cubicBezTo>
                    <a:cubicBezTo>
                      <a:pt x="6765" y="11"/>
                      <a:pt x="6557" y="3"/>
                      <a:pt x="6337" y="1"/>
                    </a:cubicBezTo>
                    <a:cubicBezTo>
                      <a:pt x="6312" y="1"/>
                      <a:pt x="6287" y="1"/>
                      <a:pt x="6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5"/>
              <p:cNvSpPr/>
              <p:nvPr/>
            </p:nvSpPr>
            <p:spPr>
              <a:xfrm>
                <a:off x="5069091" y="1652815"/>
                <a:ext cx="151029" cy="86133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2762" extrusionOk="0">
                    <a:moveTo>
                      <a:pt x="2440" y="1"/>
                    </a:moveTo>
                    <a:cubicBezTo>
                      <a:pt x="2351" y="1"/>
                      <a:pt x="2263" y="4"/>
                      <a:pt x="2174" y="10"/>
                    </a:cubicBezTo>
                    <a:cubicBezTo>
                      <a:pt x="1769" y="37"/>
                      <a:pt x="1361" y="125"/>
                      <a:pt x="965" y="293"/>
                    </a:cubicBezTo>
                    <a:cubicBezTo>
                      <a:pt x="652" y="428"/>
                      <a:pt x="343" y="614"/>
                      <a:pt x="180" y="901"/>
                    </a:cubicBezTo>
                    <a:cubicBezTo>
                      <a:pt x="19" y="1184"/>
                      <a:pt x="1" y="1568"/>
                      <a:pt x="149" y="1856"/>
                    </a:cubicBezTo>
                    <a:cubicBezTo>
                      <a:pt x="333" y="2217"/>
                      <a:pt x="777" y="2429"/>
                      <a:pt x="1200" y="2564"/>
                    </a:cubicBezTo>
                    <a:cubicBezTo>
                      <a:pt x="1618" y="2701"/>
                      <a:pt x="2014" y="2761"/>
                      <a:pt x="2408" y="2761"/>
                    </a:cubicBezTo>
                    <a:cubicBezTo>
                      <a:pt x="2495" y="2761"/>
                      <a:pt x="2582" y="2758"/>
                      <a:pt x="2669" y="2753"/>
                    </a:cubicBezTo>
                    <a:cubicBezTo>
                      <a:pt x="3074" y="2725"/>
                      <a:pt x="3480" y="2636"/>
                      <a:pt x="3877" y="2468"/>
                    </a:cubicBezTo>
                    <a:cubicBezTo>
                      <a:pt x="3956" y="2436"/>
                      <a:pt x="4035" y="2398"/>
                      <a:pt x="4111" y="2357"/>
                    </a:cubicBezTo>
                    <a:cubicBezTo>
                      <a:pt x="4340" y="2234"/>
                      <a:pt x="4541" y="2077"/>
                      <a:pt x="4663" y="1863"/>
                    </a:cubicBezTo>
                    <a:cubicBezTo>
                      <a:pt x="4824" y="1578"/>
                      <a:pt x="4843" y="1196"/>
                      <a:pt x="4695" y="908"/>
                    </a:cubicBezTo>
                    <a:cubicBezTo>
                      <a:pt x="4512" y="547"/>
                      <a:pt x="4066" y="333"/>
                      <a:pt x="3644" y="197"/>
                    </a:cubicBezTo>
                    <a:cubicBezTo>
                      <a:pt x="3227" y="62"/>
                      <a:pt x="2832" y="1"/>
                      <a:pt x="2440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5"/>
              <p:cNvSpPr/>
              <p:nvPr/>
            </p:nvSpPr>
            <p:spPr>
              <a:xfrm>
                <a:off x="4949249" y="1624219"/>
                <a:ext cx="311289" cy="446039"/>
              </a:xfrm>
              <a:custGeom>
                <a:avLst/>
                <a:gdLst/>
                <a:ahLst/>
                <a:cxnLst/>
                <a:rect l="l" t="t" r="r" b="b"/>
                <a:pathLst>
                  <a:path w="9982" h="14303" extrusionOk="0">
                    <a:moveTo>
                      <a:pt x="6283" y="1"/>
                    </a:moveTo>
                    <a:cubicBezTo>
                      <a:pt x="6087" y="1"/>
                      <a:pt x="5882" y="8"/>
                      <a:pt x="5690" y="21"/>
                    </a:cubicBezTo>
                    <a:cubicBezTo>
                      <a:pt x="5586" y="28"/>
                      <a:pt x="5474" y="40"/>
                      <a:pt x="5368" y="50"/>
                    </a:cubicBezTo>
                    <a:cubicBezTo>
                      <a:pt x="5264" y="61"/>
                      <a:pt x="5152" y="76"/>
                      <a:pt x="5048" y="90"/>
                    </a:cubicBezTo>
                    <a:cubicBezTo>
                      <a:pt x="4946" y="106"/>
                      <a:pt x="4834" y="123"/>
                      <a:pt x="4732" y="143"/>
                    </a:cubicBezTo>
                    <a:cubicBezTo>
                      <a:pt x="4631" y="163"/>
                      <a:pt x="4519" y="186"/>
                      <a:pt x="4419" y="209"/>
                    </a:cubicBezTo>
                    <a:cubicBezTo>
                      <a:pt x="4318" y="234"/>
                      <a:pt x="4209" y="263"/>
                      <a:pt x="4110" y="288"/>
                    </a:cubicBezTo>
                    <a:cubicBezTo>
                      <a:pt x="4012" y="316"/>
                      <a:pt x="3904" y="349"/>
                      <a:pt x="3806" y="380"/>
                    </a:cubicBezTo>
                    <a:cubicBezTo>
                      <a:pt x="3710" y="411"/>
                      <a:pt x="3604" y="449"/>
                      <a:pt x="3509" y="485"/>
                    </a:cubicBezTo>
                    <a:cubicBezTo>
                      <a:pt x="3414" y="521"/>
                      <a:pt x="3310" y="562"/>
                      <a:pt x="3217" y="602"/>
                    </a:cubicBezTo>
                    <a:cubicBezTo>
                      <a:pt x="3125" y="641"/>
                      <a:pt x="3023" y="688"/>
                      <a:pt x="2934" y="731"/>
                    </a:cubicBezTo>
                    <a:cubicBezTo>
                      <a:pt x="2843" y="776"/>
                      <a:pt x="2744" y="826"/>
                      <a:pt x="2656" y="875"/>
                    </a:cubicBezTo>
                    <a:cubicBezTo>
                      <a:pt x="2570" y="921"/>
                      <a:pt x="2476" y="976"/>
                      <a:pt x="2392" y="1027"/>
                    </a:cubicBezTo>
                    <a:cubicBezTo>
                      <a:pt x="2310" y="1078"/>
                      <a:pt x="2219" y="1135"/>
                      <a:pt x="2139" y="1191"/>
                    </a:cubicBezTo>
                    <a:cubicBezTo>
                      <a:pt x="2058" y="1247"/>
                      <a:pt x="1973" y="1309"/>
                      <a:pt x="1894" y="1370"/>
                    </a:cubicBezTo>
                    <a:cubicBezTo>
                      <a:pt x="1817" y="1428"/>
                      <a:pt x="1735" y="1496"/>
                      <a:pt x="1660" y="1559"/>
                    </a:cubicBezTo>
                    <a:cubicBezTo>
                      <a:pt x="1587" y="1623"/>
                      <a:pt x="1507" y="1694"/>
                      <a:pt x="1437" y="1762"/>
                    </a:cubicBezTo>
                    <a:cubicBezTo>
                      <a:pt x="1365" y="1831"/>
                      <a:pt x="1292" y="1909"/>
                      <a:pt x="1226" y="1981"/>
                    </a:cubicBezTo>
                    <a:cubicBezTo>
                      <a:pt x="1160" y="2054"/>
                      <a:pt x="1091" y="2133"/>
                      <a:pt x="1029" y="2211"/>
                    </a:cubicBezTo>
                    <a:cubicBezTo>
                      <a:pt x="965" y="2287"/>
                      <a:pt x="901" y="2372"/>
                      <a:pt x="843" y="2452"/>
                    </a:cubicBezTo>
                    <a:cubicBezTo>
                      <a:pt x="786" y="2534"/>
                      <a:pt x="727" y="2622"/>
                      <a:pt x="674" y="2707"/>
                    </a:cubicBezTo>
                    <a:cubicBezTo>
                      <a:pt x="620" y="2793"/>
                      <a:pt x="569" y="2883"/>
                      <a:pt x="521" y="2973"/>
                    </a:cubicBezTo>
                    <a:cubicBezTo>
                      <a:pt x="475" y="3060"/>
                      <a:pt x="426" y="3155"/>
                      <a:pt x="386" y="3247"/>
                    </a:cubicBezTo>
                    <a:cubicBezTo>
                      <a:pt x="347" y="3339"/>
                      <a:pt x="307" y="3437"/>
                      <a:pt x="271" y="3530"/>
                    </a:cubicBezTo>
                    <a:cubicBezTo>
                      <a:pt x="235" y="3627"/>
                      <a:pt x="203" y="3727"/>
                      <a:pt x="175" y="3824"/>
                    </a:cubicBezTo>
                    <a:cubicBezTo>
                      <a:pt x="146" y="3921"/>
                      <a:pt x="120" y="4023"/>
                      <a:pt x="99" y="4123"/>
                    </a:cubicBezTo>
                    <a:cubicBezTo>
                      <a:pt x="77" y="4223"/>
                      <a:pt x="60" y="4327"/>
                      <a:pt x="45" y="4427"/>
                    </a:cubicBezTo>
                    <a:cubicBezTo>
                      <a:pt x="30" y="4528"/>
                      <a:pt x="18" y="4633"/>
                      <a:pt x="11" y="4735"/>
                    </a:cubicBezTo>
                    <a:cubicBezTo>
                      <a:pt x="4" y="4836"/>
                      <a:pt x="1" y="4942"/>
                      <a:pt x="1" y="5044"/>
                    </a:cubicBezTo>
                    <a:lnTo>
                      <a:pt x="1" y="11810"/>
                    </a:lnTo>
                    <a:cubicBezTo>
                      <a:pt x="1" y="12820"/>
                      <a:pt x="829" y="13715"/>
                      <a:pt x="1723" y="14303"/>
                    </a:cubicBezTo>
                    <a:lnTo>
                      <a:pt x="1893" y="5950"/>
                    </a:lnTo>
                    <a:cubicBezTo>
                      <a:pt x="1893" y="5950"/>
                      <a:pt x="1880" y="4482"/>
                      <a:pt x="5004" y="3277"/>
                    </a:cubicBezTo>
                    <a:cubicBezTo>
                      <a:pt x="7136" y="2456"/>
                      <a:pt x="7718" y="1529"/>
                      <a:pt x="7718" y="1529"/>
                    </a:cubicBezTo>
                    <a:cubicBezTo>
                      <a:pt x="7727" y="1477"/>
                      <a:pt x="8371" y="813"/>
                      <a:pt x="9293" y="813"/>
                    </a:cubicBezTo>
                    <a:cubicBezTo>
                      <a:pt x="9508" y="813"/>
                      <a:pt x="9739" y="849"/>
                      <a:pt x="9981" y="938"/>
                    </a:cubicBezTo>
                    <a:cubicBezTo>
                      <a:pt x="9889" y="885"/>
                      <a:pt x="9804" y="840"/>
                      <a:pt x="9704" y="784"/>
                    </a:cubicBezTo>
                    <a:cubicBezTo>
                      <a:pt x="9609" y="737"/>
                      <a:pt x="9522" y="695"/>
                      <a:pt x="9426" y="652"/>
                    </a:cubicBezTo>
                    <a:cubicBezTo>
                      <a:pt x="9328" y="609"/>
                      <a:pt x="9241" y="572"/>
                      <a:pt x="9140" y="531"/>
                    </a:cubicBezTo>
                    <a:cubicBezTo>
                      <a:pt x="9039" y="493"/>
                      <a:pt x="8950" y="458"/>
                      <a:pt x="8847" y="422"/>
                    </a:cubicBezTo>
                    <a:cubicBezTo>
                      <a:pt x="8743" y="388"/>
                      <a:pt x="8653" y="357"/>
                      <a:pt x="8546" y="327"/>
                    </a:cubicBezTo>
                    <a:cubicBezTo>
                      <a:pt x="8441" y="296"/>
                      <a:pt x="8348" y="271"/>
                      <a:pt x="8241" y="244"/>
                    </a:cubicBezTo>
                    <a:cubicBezTo>
                      <a:pt x="8135" y="215"/>
                      <a:pt x="8040" y="194"/>
                      <a:pt x="7932" y="172"/>
                    </a:cubicBezTo>
                    <a:cubicBezTo>
                      <a:pt x="7826" y="149"/>
                      <a:pt x="7727" y="130"/>
                      <a:pt x="7619" y="113"/>
                    </a:cubicBezTo>
                    <a:cubicBezTo>
                      <a:pt x="7511" y="94"/>
                      <a:pt x="7410" y="79"/>
                      <a:pt x="7301" y="66"/>
                    </a:cubicBezTo>
                    <a:cubicBezTo>
                      <a:pt x="7193" y="51"/>
                      <a:pt x="7091" y="41"/>
                      <a:pt x="6982" y="32"/>
                    </a:cubicBezTo>
                    <a:cubicBezTo>
                      <a:pt x="6764" y="12"/>
                      <a:pt x="6557" y="4"/>
                      <a:pt x="6337" y="1"/>
                    </a:cubicBezTo>
                    <a:cubicBezTo>
                      <a:pt x="6319" y="1"/>
                      <a:pt x="6301" y="1"/>
                      <a:pt x="628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5"/>
              <p:cNvSpPr/>
              <p:nvPr/>
            </p:nvSpPr>
            <p:spPr>
              <a:xfrm>
                <a:off x="5219961" y="1724103"/>
                <a:ext cx="79303" cy="344688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11053" extrusionOk="0">
                    <a:moveTo>
                      <a:pt x="26" y="1"/>
                    </a:moveTo>
                    <a:lnTo>
                      <a:pt x="0" y="61"/>
                    </a:lnTo>
                    <a:cubicBezTo>
                      <a:pt x="847" y="598"/>
                      <a:pt x="1549" y="1296"/>
                      <a:pt x="1766" y="2173"/>
                    </a:cubicBezTo>
                    <a:cubicBezTo>
                      <a:pt x="1826" y="2382"/>
                      <a:pt x="1869" y="2610"/>
                      <a:pt x="1865" y="2803"/>
                    </a:cubicBezTo>
                    <a:lnTo>
                      <a:pt x="1879" y="3552"/>
                    </a:lnTo>
                    <a:lnTo>
                      <a:pt x="1940" y="5053"/>
                    </a:lnTo>
                    <a:cubicBezTo>
                      <a:pt x="1999" y="7053"/>
                      <a:pt x="2075" y="9052"/>
                      <a:pt x="2170" y="11051"/>
                    </a:cubicBezTo>
                    <a:lnTo>
                      <a:pt x="2170" y="11052"/>
                    </a:lnTo>
                    <a:lnTo>
                      <a:pt x="2236" y="11052"/>
                    </a:lnTo>
                    <a:cubicBezTo>
                      <a:pt x="2332" y="9054"/>
                      <a:pt x="2407" y="7056"/>
                      <a:pt x="2466" y="5060"/>
                    </a:cubicBezTo>
                    <a:lnTo>
                      <a:pt x="2528" y="3562"/>
                    </a:lnTo>
                    <a:lnTo>
                      <a:pt x="2542" y="2813"/>
                    </a:lnTo>
                    <a:cubicBezTo>
                      <a:pt x="2536" y="2504"/>
                      <a:pt x="2476" y="2238"/>
                      <a:pt x="2384" y="1972"/>
                    </a:cubicBezTo>
                    <a:cubicBezTo>
                      <a:pt x="1990" y="914"/>
                      <a:pt x="1024" y="195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5"/>
              <p:cNvSpPr/>
              <p:nvPr/>
            </p:nvSpPr>
            <p:spPr>
              <a:xfrm>
                <a:off x="5046856" y="1210870"/>
                <a:ext cx="195468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6268" h="2761" extrusionOk="0">
                    <a:moveTo>
                      <a:pt x="6267" y="1"/>
                    </a:moveTo>
                    <a:cubicBezTo>
                      <a:pt x="6267" y="120"/>
                      <a:pt x="6247" y="238"/>
                      <a:pt x="6204" y="357"/>
                    </a:cubicBezTo>
                    <a:cubicBezTo>
                      <a:pt x="6165" y="474"/>
                      <a:pt x="6105" y="587"/>
                      <a:pt x="6026" y="696"/>
                    </a:cubicBezTo>
                    <a:cubicBezTo>
                      <a:pt x="5967" y="780"/>
                      <a:pt x="5896" y="860"/>
                      <a:pt x="5817" y="935"/>
                    </a:cubicBezTo>
                    <a:cubicBezTo>
                      <a:pt x="5790" y="962"/>
                      <a:pt x="5764" y="985"/>
                      <a:pt x="5735" y="1011"/>
                    </a:cubicBezTo>
                    <a:cubicBezTo>
                      <a:pt x="5620" y="1108"/>
                      <a:pt x="5491" y="1201"/>
                      <a:pt x="5344" y="1284"/>
                    </a:cubicBezTo>
                    <a:cubicBezTo>
                      <a:pt x="5271" y="1325"/>
                      <a:pt x="5196" y="1365"/>
                      <a:pt x="5117" y="1402"/>
                    </a:cubicBezTo>
                    <a:cubicBezTo>
                      <a:pt x="5038" y="1440"/>
                      <a:pt x="4955" y="1476"/>
                      <a:pt x="4870" y="1509"/>
                    </a:cubicBezTo>
                    <a:cubicBezTo>
                      <a:pt x="4787" y="1542"/>
                      <a:pt x="4697" y="1572"/>
                      <a:pt x="4608" y="1599"/>
                    </a:cubicBezTo>
                    <a:cubicBezTo>
                      <a:pt x="4516" y="1628"/>
                      <a:pt x="4423" y="1653"/>
                      <a:pt x="4328" y="1676"/>
                    </a:cubicBezTo>
                    <a:cubicBezTo>
                      <a:pt x="4280" y="1687"/>
                      <a:pt x="4233" y="1697"/>
                      <a:pt x="4186" y="1707"/>
                    </a:cubicBezTo>
                    <a:cubicBezTo>
                      <a:pt x="4042" y="1737"/>
                      <a:pt x="3891" y="1760"/>
                      <a:pt x="3740" y="1779"/>
                    </a:cubicBezTo>
                    <a:cubicBezTo>
                      <a:pt x="3539" y="1802"/>
                      <a:pt x="3335" y="1815"/>
                      <a:pt x="3129" y="1815"/>
                    </a:cubicBezTo>
                    <a:cubicBezTo>
                      <a:pt x="2925" y="1815"/>
                      <a:pt x="2719" y="1802"/>
                      <a:pt x="2518" y="1779"/>
                    </a:cubicBezTo>
                    <a:cubicBezTo>
                      <a:pt x="2318" y="1755"/>
                      <a:pt x="1930" y="1676"/>
                      <a:pt x="1930" y="1676"/>
                    </a:cubicBezTo>
                    <a:cubicBezTo>
                      <a:pt x="1742" y="1630"/>
                      <a:pt x="1560" y="1573"/>
                      <a:pt x="1389" y="1509"/>
                    </a:cubicBezTo>
                    <a:cubicBezTo>
                      <a:pt x="1348" y="1493"/>
                      <a:pt x="1309" y="1477"/>
                      <a:pt x="1269" y="1460"/>
                    </a:cubicBezTo>
                    <a:cubicBezTo>
                      <a:pt x="1154" y="1410"/>
                      <a:pt x="1043" y="1356"/>
                      <a:pt x="941" y="1297"/>
                    </a:cubicBezTo>
                    <a:cubicBezTo>
                      <a:pt x="934" y="1292"/>
                      <a:pt x="924" y="1287"/>
                      <a:pt x="915" y="1283"/>
                    </a:cubicBezTo>
                    <a:cubicBezTo>
                      <a:pt x="771" y="1200"/>
                      <a:pt x="640" y="1108"/>
                      <a:pt x="527" y="1010"/>
                    </a:cubicBezTo>
                    <a:cubicBezTo>
                      <a:pt x="413" y="911"/>
                      <a:pt x="317" y="806"/>
                      <a:pt x="238" y="696"/>
                    </a:cubicBezTo>
                    <a:cubicBezTo>
                      <a:pt x="160" y="587"/>
                      <a:pt x="100" y="472"/>
                      <a:pt x="60" y="357"/>
                    </a:cubicBezTo>
                    <a:cubicBezTo>
                      <a:pt x="25" y="257"/>
                      <a:pt x="9" y="149"/>
                      <a:pt x="6" y="44"/>
                    </a:cubicBezTo>
                    <a:lnTo>
                      <a:pt x="1" y="955"/>
                    </a:lnTo>
                    <a:cubicBezTo>
                      <a:pt x="1" y="1073"/>
                      <a:pt x="22" y="1192"/>
                      <a:pt x="61" y="1307"/>
                    </a:cubicBezTo>
                    <a:cubicBezTo>
                      <a:pt x="72" y="1338"/>
                      <a:pt x="87" y="1368"/>
                      <a:pt x="100" y="1401"/>
                    </a:cubicBezTo>
                    <a:cubicBezTo>
                      <a:pt x="137" y="1483"/>
                      <a:pt x="183" y="1566"/>
                      <a:pt x="241" y="1645"/>
                    </a:cubicBezTo>
                    <a:cubicBezTo>
                      <a:pt x="318" y="1755"/>
                      <a:pt x="416" y="1860"/>
                      <a:pt x="531" y="1957"/>
                    </a:cubicBezTo>
                    <a:cubicBezTo>
                      <a:pt x="643" y="2055"/>
                      <a:pt x="773" y="2149"/>
                      <a:pt x="919" y="2230"/>
                    </a:cubicBezTo>
                    <a:cubicBezTo>
                      <a:pt x="1027" y="2292"/>
                      <a:pt x="1142" y="2351"/>
                      <a:pt x="1264" y="2403"/>
                    </a:cubicBezTo>
                    <a:cubicBezTo>
                      <a:pt x="1307" y="2422"/>
                      <a:pt x="1351" y="2439"/>
                      <a:pt x="1394" y="2456"/>
                    </a:cubicBezTo>
                    <a:cubicBezTo>
                      <a:pt x="1563" y="2521"/>
                      <a:pt x="1746" y="2578"/>
                      <a:pt x="1934" y="2623"/>
                    </a:cubicBezTo>
                    <a:cubicBezTo>
                      <a:pt x="2124" y="2668"/>
                      <a:pt x="2321" y="2702"/>
                      <a:pt x="2522" y="2725"/>
                    </a:cubicBezTo>
                    <a:cubicBezTo>
                      <a:pt x="2723" y="2748"/>
                      <a:pt x="2928" y="2761"/>
                      <a:pt x="3133" y="2761"/>
                    </a:cubicBezTo>
                    <a:cubicBezTo>
                      <a:pt x="3337" y="2761"/>
                      <a:pt x="3543" y="2748"/>
                      <a:pt x="3744" y="2725"/>
                    </a:cubicBezTo>
                    <a:cubicBezTo>
                      <a:pt x="3946" y="2702"/>
                      <a:pt x="4141" y="2668"/>
                      <a:pt x="4332" y="2623"/>
                    </a:cubicBezTo>
                    <a:cubicBezTo>
                      <a:pt x="4521" y="2578"/>
                      <a:pt x="4702" y="2522"/>
                      <a:pt x="4873" y="2456"/>
                    </a:cubicBezTo>
                    <a:cubicBezTo>
                      <a:pt x="5044" y="2391"/>
                      <a:pt x="5201" y="2315"/>
                      <a:pt x="5347" y="2230"/>
                    </a:cubicBezTo>
                    <a:cubicBezTo>
                      <a:pt x="5492" y="2149"/>
                      <a:pt x="5622" y="2057"/>
                      <a:pt x="5737" y="1957"/>
                    </a:cubicBezTo>
                    <a:cubicBezTo>
                      <a:pt x="5852" y="1860"/>
                      <a:pt x="5950" y="1755"/>
                      <a:pt x="6026" y="1645"/>
                    </a:cubicBezTo>
                    <a:cubicBezTo>
                      <a:pt x="6076" y="1576"/>
                      <a:pt x="6118" y="1507"/>
                      <a:pt x="6152" y="1435"/>
                    </a:cubicBezTo>
                    <a:cubicBezTo>
                      <a:pt x="6158" y="1423"/>
                      <a:pt x="6162" y="1410"/>
                      <a:pt x="6168" y="1400"/>
                    </a:cubicBezTo>
                    <a:cubicBezTo>
                      <a:pt x="6183" y="1368"/>
                      <a:pt x="6195" y="1338"/>
                      <a:pt x="6206" y="1306"/>
                    </a:cubicBezTo>
                    <a:cubicBezTo>
                      <a:pt x="6247" y="1191"/>
                      <a:pt x="6267" y="1072"/>
                      <a:pt x="6267" y="954"/>
                    </a:cubicBezTo>
                    <a:lnTo>
                      <a:pt x="62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5"/>
              <p:cNvSpPr/>
              <p:nvPr/>
            </p:nvSpPr>
            <p:spPr>
              <a:xfrm>
                <a:off x="5066128" y="1165372"/>
                <a:ext cx="157016" cy="55852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1791" extrusionOk="0">
                    <a:moveTo>
                      <a:pt x="2517" y="0"/>
                    </a:moveTo>
                    <a:cubicBezTo>
                      <a:pt x="2187" y="0"/>
                      <a:pt x="1857" y="39"/>
                      <a:pt x="1553" y="113"/>
                    </a:cubicBezTo>
                    <a:cubicBezTo>
                      <a:pt x="1247" y="184"/>
                      <a:pt x="967" y="292"/>
                      <a:pt x="735" y="427"/>
                    </a:cubicBezTo>
                    <a:cubicBezTo>
                      <a:pt x="561" y="529"/>
                      <a:pt x="412" y="645"/>
                      <a:pt x="295" y="770"/>
                    </a:cubicBezTo>
                    <a:cubicBezTo>
                      <a:pt x="275" y="791"/>
                      <a:pt x="258" y="813"/>
                      <a:pt x="239" y="834"/>
                    </a:cubicBezTo>
                    <a:cubicBezTo>
                      <a:pt x="222" y="856"/>
                      <a:pt x="205" y="877"/>
                      <a:pt x="189" y="899"/>
                    </a:cubicBezTo>
                    <a:cubicBezTo>
                      <a:pt x="159" y="945"/>
                      <a:pt x="130" y="990"/>
                      <a:pt x="107" y="1034"/>
                    </a:cubicBezTo>
                    <a:cubicBezTo>
                      <a:pt x="84" y="1079"/>
                      <a:pt x="64" y="1126"/>
                      <a:pt x="48" y="1172"/>
                    </a:cubicBezTo>
                    <a:cubicBezTo>
                      <a:pt x="24" y="1243"/>
                      <a:pt x="8" y="1313"/>
                      <a:pt x="2" y="1385"/>
                    </a:cubicBezTo>
                    <a:cubicBezTo>
                      <a:pt x="1" y="1409"/>
                      <a:pt x="1" y="1434"/>
                      <a:pt x="1" y="1457"/>
                    </a:cubicBezTo>
                    <a:cubicBezTo>
                      <a:pt x="1" y="1481"/>
                      <a:pt x="1" y="1506"/>
                      <a:pt x="2" y="1529"/>
                    </a:cubicBezTo>
                    <a:cubicBezTo>
                      <a:pt x="8" y="1601"/>
                      <a:pt x="24" y="1671"/>
                      <a:pt x="48" y="1740"/>
                    </a:cubicBezTo>
                    <a:cubicBezTo>
                      <a:pt x="53" y="1757"/>
                      <a:pt x="60" y="1773"/>
                      <a:pt x="65" y="1787"/>
                    </a:cubicBezTo>
                    <a:cubicBezTo>
                      <a:pt x="96" y="1710"/>
                      <a:pt x="139" y="1636"/>
                      <a:pt x="192" y="1563"/>
                    </a:cubicBezTo>
                    <a:cubicBezTo>
                      <a:pt x="317" y="1388"/>
                      <a:pt x="504" y="1227"/>
                      <a:pt x="737" y="1092"/>
                    </a:cubicBezTo>
                    <a:cubicBezTo>
                      <a:pt x="970" y="956"/>
                      <a:pt x="1250" y="849"/>
                      <a:pt x="1553" y="777"/>
                    </a:cubicBezTo>
                    <a:cubicBezTo>
                      <a:pt x="1857" y="703"/>
                      <a:pt x="2187" y="666"/>
                      <a:pt x="2517" y="666"/>
                    </a:cubicBezTo>
                    <a:cubicBezTo>
                      <a:pt x="2846" y="666"/>
                      <a:pt x="3175" y="703"/>
                      <a:pt x="3480" y="777"/>
                    </a:cubicBezTo>
                    <a:cubicBezTo>
                      <a:pt x="3714" y="833"/>
                      <a:pt x="3933" y="910"/>
                      <a:pt x="4127" y="1004"/>
                    </a:cubicBezTo>
                    <a:cubicBezTo>
                      <a:pt x="4186" y="1033"/>
                      <a:pt x="4243" y="1061"/>
                      <a:pt x="4298" y="1093"/>
                    </a:cubicBezTo>
                    <a:cubicBezTo>
                      <a:pt x="4529" y="1227"/>
                      <a:pt x="4716" y="1388"/>
                      <a:pt x="4841" y="1565"/>
                    </a:cubicBezTo>
                    <a:cubicBezTo>
                      <a:pt x="4895" y="1638"/>
                      <a:pt x="4938" y="1713"/>
                      <a:pt x="4968" y="1790"/>
                    </a:cubicBezTo>
                    <a:cubicBezTo>
                      <a:pt x="4984" y="1753"/>
                      <a:pt x="4997" y="1713"/>
                      <a:pt x="5008" y="1674"/>
                    </a:cubicBezTo>
                    <a:cubicBezTo>
                      <a:pt x="5025" y="1603"/>
                      <a:pt x="5034" y="1532"/>
                      <a:pt x="5034" y="1460"/>
                    </a:cubicBezTo>
                    <a:cubicBezTo>
                      <a:pt x="5034" y="1389"/>
                      <a:pt x="5025" y="1317"/>
                      <a:pt x="5010" y="1244"/>
                    </a:cubicBezTo>
                    <a:cubicBezTo>
                      <a:pt x="4997" y="1198"/>
                      <a:pt x="4981" y="1151"/>
                      <a:pt x="4961" y="1105"/>
                    </a:cubicBezTo>
                    <a:cubicBezTo>
                      <a:pt x="4941" y="1057"/>
                      <a:pt x="4918" y="1013"/>
                      <a:pt x="4889" y="968"/>
                    </a:cubicBezTo>
                    <a:cubicBezTo>
                      <a:pt x="4874" y="945"/>
                      <a:pt x="4860" y="922"/>
                      <a:pt x="4844" y="902"/>
                    </a:cubicBezTo>
                    <a:cubicBezTo>
                      <a:pt x="4811" y="856"/>
                      <a:pt x="4775" y="813"/>
                      <a:pt x="4738" y="772"/>
                    </a:cubicBezTo>
                    <a:cubicBezTo>
                      <a:pt x="4621" y="646"/>
                      <a:pt x="4472" y="529"/>
                      <a:pt x="4298" y="429"/>
                    </a:cubicBezTo>
                    <a:cubicBezTo>
                      <a:pt x="4242" y="396"/>
                      <a:pt x="4186" y="367"/>
                      <a:pt x="4127" y="338"/>
                    </a:cubicBezTo>
                    <a:cubicBezTo>
                      <a:pt x="3933" y="245"/>
                      <a:pt x="3714" y="169"/>
                      <a:pt x="3480" y="113"/>
                    </a:cubicBezTo>
                    <a:cubicBezTo>
                      <a:pt x="3177" y="39"/>
                      <a:pt x="2847" y="0"/>
                      <a:pt x="2517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5"/>
              <p:cNvSpPr/>
              <p:nvPr/>
            </p:nvSpPr>
            <p:spPr>
              <a:xfrm>
                <a:off x="5068155" y="1186359"/>
                <a:ext cx="152900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4903" h="2244" extrusionOk="0">
                    <a:moveTo>
                      <a:pt x="2452" y="0"/>
                    </a:moveTo>
                    <a:cubicBezTo>
                      <a:pt x="2122" y="0"/>
                      <a:pt x="1795" y="38"/>
                      <a:pt x="1488" y="111"/>
                    </a:cubicBezTo>
                    <a:cubicBezTo>
                      <a:pt x="1185" y="183"/>
                      <a:pt x="905" y="291"/>
                      <a:pt x="673" y="426"/>
                    </a:cubicBezTo>
                    <a:cubicBezTo>
                      <a:pt x="439" y="558"/>
                      <a:pt x="252" y="721"/>
                      <a:pt x="127" y="896"/>
                    </a:cubicBezTo>
                    <a:cubicBezTo>
                      <a:pt x="74" y="968"/>
                      <a:pt x="31" y="1044"/>
                      <a:pt x="0" y="1122"/>
                    </a:cubicBezTo>
                    <a:cubicBezTo>
                      <a:pt x="12" y="1152"/>
                      <a:pt x="26" y="1182"/>
                      <a:pt x="42" y="1212"/>
                    </a:cubicBezTo>
                    <a:cubicBezTo>
                      <a:pt x="65" y="1260"/>
                      <a:pt x="92" y="1304"/>
                      <a:pt x="124" y="1347"/>
                    </a:cubicBezTo>
                    <a:cubicBezTo>
                      <a:pt x="141" y="1369"/>
                      <a:pt x="157" y="1390"/>
                      <a:pt x="174" y="1412"/>
                    </a:cubicBezTo>
                    <a:cubicBezTo>
                      <a:pt x="210" y="1455"/>
                      <a:pt x="251" y="1498"/>
                      <a:pt x="292" y="1539"/>
                    </a:cubicBezTo>
                    <a:cubicBezTo>
                      <a:pt x="397" y="1641"/>
                      <a:pt x="525" y="1734"/>
                      <a:pt x="670" y="1819"/>
                    </a:cubicBezTo>
                    <a:cubicBezTo>
                      <a:pt x="905" y="1953"/>
                      <a:pt x="1184" y="2060"/>
                      <a:pt x="1488" y="2132"/>
                    </a:cubicBezTo>
                    <a:cubicBezTo>
                      <a:pt x="1569" y="2151"/>
                      <a:pt x="1652" y="2168"/>
                      <a:pt x="1737" y="2183"/>
                    </a:cubicBezTo>
                    <a:cubicBezTo>
                      <a:pt x="1969" y="2223"/>
                      <a:pt x="2212" y="2243"/>
                      <a:pt x="2452" y="2243"/>
                    </a:cubicBezTo>
                    <a:cubicBezTo>
                      <a:pt x="2698" y="2243"/>
                      <a:pt x="2946" y="2221"/>
                      <a:pt x="3183" y="2180"/>
                    </a:cubicBezTo>
                    <a:cubicBezTo>
                      <a:pt x="3261" y="2165"/>
                      <a:pt x="3337" y="2150"/>
                      <a:pt x="3415" y="2131"/>
                    </a:cubicBezTo>
                    <a:cubicBezTo>
                      <a:pt x="3717" y="2060"/>
                      <a:pt x="3994" y="1953"/>
                      <a:pt x="4226" y="1820"/>
                    </a:cubicBezTo>
                    <a:cubicBezTo>
                      <a:pt x="4227" y="1819"/>
                      <a:pt x="4229" y="1816"/>
                      <a:pt x="4231" y="1816"/>
                    </a:cubicBezTo>
                    <a:cubicBezTo>
                      <a:pt x="4405" y="1714"/>
                      <a:pt x="4555" y="1599"/>
                      <a:pt x="4671" y="1474"/>
                    </a:cubicBezTo>
                    <a:cubicBezTo>
                      <a:pt x="4710" y="1431"/>
                      <a:pt x="4745" y="1388"/>
                      <a:pt x="4778" y="1344"/>
                    </a:cubicBezTo>
                    <a:cubicBezTo>
                      <a:pt x="4794" y="1323"/>
                      <a:pt x="4808" y="1301"/>
                      <a:pt x="4822" y="1278"/>
                    </a:cubicBezTo>
                    <a:cubicBezTo>
                      <a:pt x="4854" y="1228"/>
                      <a:pt x="4881" y="1173"/>
                      <a:pt x="4903" y="1120"/>
                    </a:cubicBezTo>
                    <a:cubicBezTo>
                      <a:pt x="4873" y="1043"/>
                      <a:pt x="4831" y="966"/>
                      <a:pt x="4779" y="896"/>
                    </a:cubicBezTo>
                    <a:cubicBezTo>
                      <a:pt x="4667" y="741"/>
                      <a:pt x="4506" y="594"/>
                      <a:pt x="4308" y="470"/>
                    </a:cubicBezTo>
                    <a:cubicBezTo>
                      <a:pt x="4283" y="456"/>
                      <a:pt x="4257" y="440"/>
                      <a:pt x="4233" y="426"/>
                    </a:cubicBezTo>
                    <a:cubicBezTo>
                      <a:pt x="3999" y="291"/>
                      <a:pt x="3721" y="183"/>
                      <a:pt x="3415" y="111"/>
                    </a:cubicBezTo>
                    <a:cubicBezTo>
                      <a:pt x="3112" y="38"/>
                      <a:pt x="2781" y="0"/>
                      <a:pt x="2452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5"/>
              <p:cNvSpPr/>
              <p:nvPr/>
            </p:nvSpPr>
            <p:spPr>
              <a:xfrm>
                <a:off x="5073768" y="1340628"/>
                <a:ext cx="141861" cy="392806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12596" extrusionOk="0">
                    <a:moveTo>
                      <a:pt x="0" y="0"/>
                    </a:moveTo>
                    <a:lnTo>
                      <a:pt x="0" y="11280"/>
                    </a:lnTo>
                    <a:cubicBezTo>
                      <a:pt x="0" y="11366"/>
                      <a:pt x="15" y="11453"/>
                      <a:pt x="43" y="11537"/>
                    </a:cubicBezTo>
                    <a:cubicBezTo>
                      <a:pt x="72" y="11622"/>
                      <a:pt x="115" y="11704"/>
                      <a:pt x="173" y="11783"/>
                    </a:cubicBezTo>
                    <a:cubicBezTo>
                      <a:pt x="230" y="11862"/>
                      <a:pt x="301" y="11939"/>
                      <a:pt x="383" y="12010"/>
                    </a:cubicBezTo>
                    <a:cubicBezTo>
                      <a:pt x="466" y="12082"/>
                      <a:pt x="559" y="12148"/>
                      <a:pt x="664" y="12210"/>
                    </a:cubicBezTo>
                    <a:cubicBezTo>
                      <a:pt x="771" y="12271"/>
                      <a:pt x="886" y="12327"/>
                      <a:pt x="1009" y="12373"/>
                    </a:cubicBezTo>
                    <a:cubicBezTo>
                      <a:pt x="1134" y="12422"/>
                      <a:pt x="1267" y="12462"/>
                      <a:pt x="1403" y="12495"/>
                    </a:cubicBezTo>
                    <a:cubicBezTo>
                      <a:pt x="1538" y="12528"/>
                      <a:pt x="1675" y="12552"/>
                      <a:pt x="1817" y="12570"/>
                    </a:cubicBezTo>
                    <a:cubicBezTo>
                      <a:pt x="1822" y="12571"/>
                      <a:pt x="1826" y="12571"/>
                      <a:pt x="1832" y="12571"/>
                    </a:cubicBezTo>
                    <a:cubicBezTo>
                      <a:pt x="1977" y="12587"/>
                      <a:pt x="2126" y="12596"/>
                      <a:pt x="2275" y="12596"/>
                    </a:cubicBezTo>
                    <a:cubicBezTo>
                      <a:pt x="2424" y="12596"/>
                      <a:pt x="2572" y="12587"/>
                      <a:pt x="2719" y="12571"/>
                    </a:cubicBezTo>
                    <a:cubicBezTo>
                      <a:pt x="2864" y="12552"/>
                      <a:pt x="3006" y="12528"/>
                      <a:pt x="3144" y="12495"/>
                    </a:cubicBezTo>
                    <a:cubicBezTo>
                      <a:pt x="3284" y="12462"/>
                      <a:pt x="3415" y="12422"/>
                      <a:pt x="3538" y="12373"/>
                    </a:cubicBezTo>
                    <a:cubicBezTo>
                      <a:pt x="3662" y="12325"/>
                      <a:pt x="3777" y="12271"/>
                      <a:pt x="3883" y="12210"/>
                    </a:cubicBezTo>
                    <a:cubicBezTo>
                      <a:pt x="3988" y="12148"/>
                      <a:pt x="4083" y="12082"/>
                      <a:pt x="4165" y="12010"/>
                    </a:cubicBezTo>
                    <a:cubicBezTo>
                      <a:pt x="4248" y="11939"/>
                      <a:pt x="4319" y="11862"/>
                      <a:pt x="4376" y="11783"/>
                    </a:cubicBezTo>
                    <a:cubicBezTo>
                      <a:pt x="4434" y="11704"/>
                      <a:pt x="4477" y="11622"/>
                      <a:pt x="4506" y="11537"/>
                    </a:cubicBezTo>
                    <a:cubicBezTo>
                      <a:pt x="4535" y="11453"/>
                      <a:pt x="4549" y="11366"/>
                      <a:pt x="4549" y="11280"/>
                    </a:cubicBezTo>
                    <a:lnTo>
                      <a:pt x="4549" y="0"/>
                    </a:lnTo>
                    <a:cubicBezTo>
                      <a:pt x="4549" y="108"/>
                      <a:pt x="4526" y="217"/>
                      <a:pt x="4481" y="322"/>
                    </a:cubicBezTo>
                    <a:cubicBezTo>
                      <a:pt x="4431" y="437"/>
                      <a:pt x="4355" y="547"/>
                      <a:pt x="4254" y="649"/>
                    </a:cubicBezTo>
                    <a:cubicBezTo>
                      <a:pt x="4154" y="749"/>
                      <a:pt x="4028" y="846"/>
                      <a:pt x="3885" y="928"/>
                    </a:cubicBezTo>
                    <a:cubicBezTo>
                      <a:pt x="3824" y="963"/>
                      <a:pt x="3760" y="997"/>
                      <a:pt x="3694" y="1027"/>
                    </a:cubicBezTo>
                    <a:cubicBezTo>
                      <a:pt x="3533" y="1100"/>
                      <a:pt x="3357" y="1162"/>
                      <a:pt x="3170" y="1208"/>
                    </a:cubicBezTo>
                    <a:cubicBezTo>
                      <a:pt x="2985" y="1255"/>
                      <a:pt x="2785" y="1286"/>
                      <a:pt x="2584" y="1301"/>
                    </a:cubicBezTo>
                    <a:cubicBezTo>
                      <a:pt x="2481" y="1311"/>
                      <a:pt x="2377" y="1316"/>
                      <a:pt x="2273" y="1316"/>
                    </a:cubicBezTo>
                    <a:cubicBezTo>
                      <a:pt x="2174" y="1316"/>
                      <a:pt x="2074" y="1311"/>
                      <a:pt x="1976" y="1303"/>
                    </a:cubicBezTo>
                    <a:cubicBezTo>
                      <a:pt x="1922" y="1300"/>
                      <a:pt x="1869" y="1294"/>
                      <a:pt x="1817" y="1288"/>
                    </a:cubicBezTo>
                    <a:cubicBezTo>
                      <a:pt x="1669" y="1271"/>
                      <a:pt x="1526" y="1245"/>
                      <a:pt x="1389" y="1212"/>
                    </a:cubicBezTo>
                    <a:cubicBezTo>
                      <a:pt x="1202" y="1165"/>
                      <a:pt x="1024" y="1106"/>
                      <a:pt x="864" y="1032"/>
                    </a:cubicBezTo>
                    <a:cubicBezTo>
                      <a:pt x="706" y="958"/>
                      <a:pt x="562" y="874"/>
                      <a:pt x="442" y="778"/>
                    </a:cubicBezTo>
                    <a:cubicBezTo>
                      <a:pt x="322" y="685"/>
                      <a:pt x="223" y="581"/>
                      <a:pt x="151" y="472"/>
                    </a:cubicBezTo>
                    <a:cubicBezTo>
                      <a:pt x="78" y="360"/>
                      <a:pt x="30" y="245"/>
                      <a:pt x="10" y="128"/>
                    </a:cubicBezTo>
                    <a:cubicBezTo>
                      <a:pt x="3" y="85"/>
                      <a:pt x="0" y="4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5"/>
              <p:cNvSpPr/>
              <p:nvPr/>
            </p:nvSpPr>
            <p:spPr>
              <a:xfrm>
                <a:off x="5049943" y="1254528"/>
                <a:ext cx="188825" cy="127017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40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4" y="283"/>
                      <a:pt x="249" y="567"/>
                      <a:pt x="376" y="851"/>
                    </a:cubicBezTo>
                    <a:cubicBezTo>
                      <a:pt x="377" y="855"/>
                      <a:pt x="380" y="858"/>
                      <a:pt x="380" y="862"/>
                    </a:cubicBezTo>
                    <a:cubicBezTo>
                      <a:pt x="406" y="922"/>
                      <a:pt x="431" y="980"/>
                      <a:pt x="455" y="1043"/>
                    </a:cubicBezTo>
                    <a:cubicBezTo>
                      <a:pt x="481" y="1108"/>
                      <a:pt x="501" y="1170"/>
                      <a:pt x="524" y="1236"/>
                    </a:cubicBezTo>
                    <a:cubicBezTo>
                      <a:pt x="544" y="1302"/>
                      <a:pt x="564" y="1367"/>
                      <a:pt x="584" y="1437"/>
                    </a:cubicBezTo>
                    <a:cubicBezTo>
                      <a:pt x="623" y="1577"/>
                      <a:pt x="655" y="1710"/>
                      <a:pt x="681" y="1860"/>
                    </a:cubicBezTo>
                    <a:cubicBezTo>
                      <a:pt x="734" y="2155"/>
                      <a:pt x="760" y="2452"/>
                      <a:pt x="760" y="2760"/>
                    </a:cubicBezTo>
                    <a:cubicBezTo>
                      <a:pt x="760" y="2803"/>
                      <a:pt x="764" y="2846"/>
                      <a:pt x="771" y="2888"/>
                    </a:cubicBezTo>
                    <a:cubicBezTo>
                      <a:pt x="791" y="3004"/>
                      <a:pt x="837" y="3121"/>
                      <a:pt x="911" y="3230"/>
                    </a:cubicBezTo>
                    <a:cubicBezTo>
                      <a:pt x="983" y="3338"/>
                      <a:pt x="1082" y="3444"/>
                      <a:pt x="1203" y="3538"/>
                    </a:cubicBezTo>
                    <a:cubicBezTo>
                      <a:pt x="1323" y="3632"/>
                      <a:pt x="1467" y="3717"/>
                      <a:pt x="1625" y="3791"/>
                    </a:cubicBezTo>
                    <a:cubicBezTo>
                      <a:pt x="1785" y="3864"/>
                      <a:pt x="1963" y="3926"/>
                      <a:pt x="2150" y="3970"/>
                    </a:cubicBezTo>
                    <a:cubicBezTo>
                      <a:pt x="2287" y="4005"/>
                      <a:pt x="2430" y="4031"/>
                      <a:pt x="2577" y="4048"/>
                    </a:cubicBezTo>
                    <a:cubicBezTo>
                      <a:pt x="2629" y="4054"/>
                      <a:pt x="2682" y="4059"/>
                      <a:pt x="2735" y="4062"/>
                    </a:cubicBezTo>
                    <a:cubicBezTo>
                      <a:pt x="2833" y="4069"/>
                      <a:pt x="2933" y="4073"/>
                      <a:pt x="3033" y="4073"/>
                    </a:cubicBezTo>
                    <a:cubicBezTo>
                      <a:pt x="3137" y="4073"/>
                      <a:pt x="3242" y="4069"/>
                      <a:pt x="3345" y="4061"/>
                    </a:cubicBezTo>
                    <a:cubicBezTo>
                      <a:pt x="3546" y="4045"/>
                      <a:pt x="3743" y="4012"/>
                      <a:pt x="3930" y="3967"/>
                    </a:cubicBezTo>
                    <a:cubicBezTo>
                      <a:pt x="4117" y="3920"/>
                      <a:pt x="4295" y="3860"/>
                      <a:pt x="4453" y="3786"/>
                    </a:cubicBezTo>
                    <a:cubicBezTo>
                      <a:pt x="4522" y="3755"/>
                      <a:pt x="4585" y="3723"/>
                      <a:pt x="4646" y="3687"/>
                    </a:cubicBezTo>
                    <a:cubicBezTo>
                      <a:pt x="4788" y="3604"/>
                      <a:pt x="4913" y="3510"/>
                      <a:pt x="5014" y="3408"/>
                    </a:cubicBezTo>
                    <a:cubicBezTo>
                      <a:pt x="5115" y="3306"/>
                      <a:pt x="5192" y="3197"/>
                      <a:pt x="5242" y="3082"/>
                    </a:cubicBezTo>
                    <a:cubicBezTo>
                      <a:pt x="5290" y="2975"/>
                      <a:pt x="5313" y="2866"/>
                      <a:pt x="5313" y="2758"/>
                    </a:cubicBezTo>
                    <a:lnTo>
                      <a:pt x="5313" y="2732"/>
                    </a:lnTo>
                    <a:cubicBezTo>
                      <a:pt x="5313" y="2589"/>
                      <a:pt x="5320" y="2446"/>
                      <a:pt x="5333" y="2306"/>
                    </a:cubicBezTo>
                    <a:cubicBezTo>
                      <a:pt x="5347" y="2152"/>
                      <a:pt x="5365" y="2008"/>
                      <a:pt x="5392" y="1861"/>
                    </a:cubicBezTo>
                    <a:cubicBezTo>
                      <a:pt x="5419" y="1713"/>
                      <a:pt x="5447" y="1579"/>
                      <a:pt x="5487" y="1439"/>
                    </a:cubicBezTo>
                    <a:cubicBezTo>
                      <a:pt x="5527" y="1299"/>
                      <a:pt x="5566" y="1177"/>
                      <a:pt x="5615" y="1048"/>
                    </a:cubicBezTo>
                    <a:cubicBezTo>
                      <a:pt x="5641" y="979"/>
                      <a:pt x="5667" y="915"/>
                      <a:pt x="5695" y="851"/>
                    </a:cubicBezTo>
                    <a:cubicBezTo>
                      <a:pt x="5816" y="577"/>
                      <a:pt x="5935" y="307"/>
                      <a:pt x="6055" y="35"/>
                    </a:cubicBezTo>
                    <a:lnTo>
                      <a:pt x="6055" y="35"/>
                    </a:lnTo>
                    <a:cubicBezTo>
                      <a:pt x="6020" y="107"/>
                      <a:pt x="5980" y="178"/>
                      <a:pt x="5927" y="245"/>
                    </a:cubicBezTo>
                    <a:cubicBezTo>
                      <a:pt x="5848" y="355"/>
                      <a:pt x="5753" y="460"/>
                      <a:pt x="5638" y="559"/>
                    </a:cubicBezTo>
                    <a:cubicBezTo>
                      <a:pt x="5523" y="655"/>
                      <a:pt x="5393" y="749"/>
                      <a:pt x="5248" y="832"/>
                    </a:cubicBezTo>
                    <a:cubicBezTo>
                      <a:pt x="5103" y="915"/>
                      <a:pt x="4945" y="991"/>
                      <a:pt x="4774" y="1056"/>
                    </a:cubicBezTo>
                    <a:cubicBezTo>
                      <a:pt x="4604" y="1121"/>
                      <a:pt x="4423" y="1178"/>
                      <a:pt x="4233" y="1223"/>
                    </a:cubicBezTo>
                    <a:cubicBezTo>
                      <a:pt x="4042" y="1268"/>
                      <a:pt x="3847" y="1302"/>
                      <a:pt x="3645" y="1325"/>
                    </a:cubicBezTo>
                    <a:cubicBezTo>
                      <a:pt x="3444" y="1349"/>
                      <a:pt x="3238" y="1361"/>
                      <a:pt x="3034" y="1361"/>
                    </a:cubicBezTo>
                    <a:cubicBezTo>
                      <a:pt x="2829" y="1361"/>
                      <a:pt x="2624" y="1349"/>
                      <a:pt x="2423" y="1325"/>
                    </a:cubicBezTo>
                    <a:cubicBezTo>
                      <a:pt x="2222" y="1302"/>
                      <a:pt x="2026" y="1268"/>
                      <a:pt x="1835" y="1223"/>
                    </a:cubicBezTo>
                    <a:cubicBezTo>
                      <a:pt x="1647" y="1178"/>
                      <a:pt x="1466" y="1122"/>
                      <a:pt x="1295" y="1056"/>
                    </a:cubicBezTo>
                    <a:cubicBezTo>
                      <a:pt x="1124" y="991"/>
                      <a:pt x="965" y="915"/>
                      <a:pt x="820" y="832"/>
                    </a:cubicBezTo>
                    <a:cubicBezTo>
                      <a:pt x="676" y="749"/>
                      <a:pt x="544" y="657"/>
                      <a:pt x="432" y="559"/>
                    </a:cubicBezTo>
                    <a:cubicBezTo>
                      <a:pt x="318" y="460"/>
                      <a:pt x="219" y="355"/>
                      <a:pt x="142" y="245"/>
                    </a:cubicBezTo>
                    <a:cubicBezTo>
                      <a:pt x="86" y="166"/>
                      <a:pt x="38" y="84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5"/>
              <p:cNvSpPr/>
              <p:nvPr/>
            </p:nvSpPr>
            <p:spPr>
              <a:xfrm>
                <a:off x="5073082" y="1692326"/>
                <a:ext cx="143014" cy="43316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1389" extrusionOk="0">
                    <a:moveTo>
                      <a:pt x="4571" y="1"/>
                    </a:moveTo>
                    <a:cubicBezTo>
                      <a:pt x="4551" y="239"/>
                      <a:pt x="4436" y="462"/>
                      <a:pt x="4250" y="609"/>
                    </a:cubicBezTo>
                    <a:cubicBezTo>
                      <a:pt x="4176" y="698"/>
                      <a:pt x="4072" y="757"/>
                      <a:pt x="3976" y="822"/>
                    </a:cubicBezTo>
                    <a:cubicBezTo>
                      <a:pt x="3884" y="893"/>
                      <a:pt x="3770" y="932"/>
                      <a:pt x="3665" y="980"/>
                    </a:cubicBezTo>
                    <a:cubicBezTo>
                      <a:pt x="3234" y="1158"/>
                      <a:pt x="2762" y="1238"/>
                      <a:pt x="2294" y="1241"/>
                    </a:cubicBezTo>
                    <a:cubicBezTo>
                      <a:pt x="1825" y="1238"/>
                      <a:pt x="1353" y="1158"/>
                      <a:pt x="922" y="980"/>
                    </a:cubicBezTo>
                    <a:cubicBezTo>
                      <a:pt x="817" y="932"/>
                      <a:pt x="704" y="893"/>
                      <a:pt x="612" y="822"/>
                    </a:cubicBezTo>
                    <a:cubicBezTo>
                      <a:pt x="517" y="757"/>
                      <a:pt x="412" y="699"/>
                      <a:pt x="331" y="616"/>
                    </a:cubicBezTo>
                    <a:cubicBezTo>
                      <a:pt x="163" y="458"/>
                      <a:pt x="35" y="244"/>
                      <a:pt x="19" y="2"/>
                    </a:cubicBezTo>
                    <a:lnTo>
                      <a:pt x="19" y="2"/>
                    </a:lnTo>
                    <a:cubicBezTo>
                      <a:pt x="1" y="245"/>
                      <a:pt x="118" y="482"/>
                      <a:pt x="281" y="662"/>
                    </a:cubicBezTo>
                    <a:cubicBezTo>
                      <a:pt x="360" y="757"/>
                      <a:pt x="464" y="822"/>
                      <a:pt x="561" y="898"/>
                    </a:cubicBezTo>
                    <a:cubicBezTo>
                      <a:pt x="656" y="980"/>
                      <a:pt x="770" y="1026"/>
                      <a:pt x="878" y="1082"/>
                    </a:cubicBezTo>
                    <a:cubicBezTo>
                      <a:pt x="1319" y="1290"/>
                      <a:pt x="1811" y="1374"/>
                      <a:pt x="2295" y="1388"/>
                    </a:cubicBezTo>
                    <a:cubicBezTo>
                      <a:pt x="2781" y="1374"/>
                      <a:pt x="3271" y="1293"/>
                      <a:pt x="3713" y="1082"/>
                    </a:cubicBezTo>
                    <a:cubicBezTo>
                      <a:pt x="3820" y="1027"/>
                      <a:pt x="3935" y="980"/>
                      <a:pt x="4029" y="899"/>
                    </a:cubicBezTo>
                    <a:cubicBezTo>
                      <a:pt x="4127" y="826"/>
                      <a:pt x="4230" y="758"/>
                      <a:pt x="4305" y="659"/>
                    </a:cubicBezTo>
                    <a:cubicBezTo>
                      <a:pt x="4479" y="488"/>
                      <a:pt x="4585" y="239"/>
                      <a:pt x="4571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5"/>
              <p:cNvSpPr/>
              <p:nvPr/>
            </p:nvSpPr>
            <p:spPr>
              <a:xfrm>
                <a:off x="5046950" y="1212305"/>
                <a:ext cx="63056" cy="514178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6488" extrusionOk="0">
                    <a:moveTo>
                      <a:pt x="6" y="1"/>
                    </a:moveTo>
                    <a:lnTo>
                      <a:pt x="0" y="911"/>
                    </a:lnTo>
                    <a:cubicBezTo>
                      <a:pt x="0" y="1030"/>
                      <a:pt x="22" y="1148"/>
                      <a:pt x="62" y="1263"/>
                    </a:cubicBezTo>
                    <a:cubicBezTo>
                      <a:pt x="72" y="1295"/>
                      <a:pt x="87" y="1325"/>
                      <a:pt x="100" y="1356"/>
                    </a:cubicBezTo>
                    <a:cubicBezTo>
                      <a:pt x="223" y="1640"/>
                      <a:pt x="350" y="1923"/>
                      <a:pt x="475" y="2207"/>
                    </a:cubicBezTo>
                    <a:cubicBezTo>
                      <a:pt x="478" y="2210"/>
                      <a:pt x="479" y="2215"/>
                      <a:pt x="479" y="2218"/>
                    </a:cubicBezTo>
                    <a:cubicBezTo>
                      <a:pt x="506" y="2279"/>
                      <a:pt x="529" y="2337"/>
                      <a:pt x="555" y="2399"/>
                    </a:cubicBezTo>
                    <a:cubicBezTo>
                      <a:pt x="580" y="2463"/>
                      <a:pt x="601" y="2525"/>
                      <a:pt x="623" y="2591"/>
                    </a:cubicBezTo>
                    <a:cubicBezTo>
                      <a:pt x="645" y="2657"/>
                      <a:pt x="665" y="2722"/>
                      <a:pt x="683" y="2793"/>
                    </a:cubicBezTo>
                    <a:cubicBezTo>
                      <a:pt x="724" y="2933"/>
                      <a:pt x="754" y="3066"/>
                      <a:pt x="781" y="3215"/>
                    </a:cubicBezTo>
                    <a:cubicBezTo>
                      <a:pt x="833" y="3510"/>
                      <a:pt x="860" y="3808"/>
                      <a:pt x="860" y="4115"/>
                    </a:cubicBezTo>
                    <a:lnTo>
                      <a:pt x="860" y="15395"/>
                    </a:lnTo>
                    <a:cubicBezTo>
                      <a:pt x="860" y="15481"/>
                      <a:pt x="875" y="15568"/>
                      <a:pt x="903" y="15652"/>
                    </a:cubicBezTo>
                    <a:cubicBezTo>
                      <a:pt x="932" y="15737"/>
                      <a:pt x="975" y="15819"/>
                      <a:pt x="1033" y="15898"/>
                    </a:cubicBezTo>
                    <a:cubicBezTo>
                      <a:pt x="1090" y="15977"/>
                      <a:pt x="1161" y="16054"/>
                      <a:pt x="1243" y="16125"/>
                    </a:cubicBezTo>
                    <a:cubicBezTo>
                      <a:pt x="1326" y="16197"/>
                      <a:pt x="1419" y="16263"/>
                      <a:pt x="1526" y="16325"/>
                    </a:cubicBezTo>
                    <a:cubicBezTo>
                      <a:pt x="1631" y="16386"/>
                      <a:pt x="1871" y="16488"/>
                      <a:pt x="1871" y="16488"/>
                    </a:cubicBezTo>
                    <a:cubicBezTo>
                      <a:pt x="1871" y="16488"/>
                      <a:pt x="1987" y="5245"/>
                      <a:pt x="1987" y="5237"/>
                    </a:cubicBezTo>
                    <a:cubicBezTo>
                      <a:pt x="1990" y="5058"/>
                      <a:pt x="2022" y="3299"/>
                      <a:pt x="1263" y="2366"/>
                    </a:cubicBezTo>
                    <a:lnTo>
                      <a:pt x="1263" y="2363"/>
                    </a:lnTo>
                    <a:lnTo>
                      <a:pt x="1270" y="1417"/>
                    </a:lnTo>
                    <a:cubicBezTo>
                      <a:pt x="1155" y="1366"/>
                      <a:pt x="1043" y="1312"/>
                      <a:pt x="941" y="1253"/>
                    </a:cubicBezTo>
                    <a:cubicBezTo>
                      <a:pt x="933" y="1247"/>
                      <a:pt x="925" y="1244"/>
                      <a:pt x="916" y="1238"/>
                    </a:cubicBezTo>
                    <a:cubicBezTo>
                      <a:pt x="772" y="1155"/>
                      <a:pt x="640" y="1065"/>
                      <a:pt x="528" y="965"/>
                    </a:cubicBezTo>
                    <a:cubicBezTo>
                      <a:pt x="414" y="866"/>
                      <a:pt x="317" y="763"/>
                      <a:pt x="238" y="652"/>
                    </a:cubicBezTo>
                    <a:cubicBezTo>
                      <a:pt x="161" y="543"/>
                      <a:pt x="100" y="428"/>
                      <a:pt x="61" y="313"/>
                    </a:cubicBezTo>
                    <a:cubicBezTo>
                      <a:pt x="26" y="212"/>
                      <a:pt x="11" y="104"/>
                      <a:pt x="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5"/>
              <p:cNvSpPr/>
              <p:nvPr/>
            </p:nvSpPr>
            <p:spPr>
              <a:xfrm>
                <a:off x="5061014" y="1241275"/>
                <a:ext cx="30624" cy="472983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5167" extrusionOk="0">
                    <a:moveTo>
                      <a:pt x="43" y="0"/>
                    </a:moveTo>
                    <a:lnTo>
                      <a:pt x="1" y="951"/>
                    </a:lnTo>
                    <a:lnTo>
                      <a:pt x="1" y="961"/>
                    </a:lnTo>
                    <a:lnTo>
                      <a:pt x="11" y="977"/>
                    </a:lnTo>
                    <a:cubicBezTo>
                      <a:pt x="669" y="1971"/>
                      <a:pt x="731" y="3212"/>
                      <a:pt x="681" y="4388"/>
                    </a:cubicBezTo>
                    <a:lnTo>
                      <a:pt x="661" y="7981"/>
                    </a:lnTo>
                    <a:cubicBezTo>
                      <a:pt x="677" y="10376"/>
                      <a:pt x="698" y="12770"/>
                      <a:pt x="820" y="15166"/>
                    </a:cubicBezTo>
                    <a:cubicBezTo>
                      <a:pt x="943" y="12770"/>
                      <a:pt x="967" y="10376"/>
                      <a:pt x="981" y="7981"/>
                    </a:cubicBezTo>
                    <a:lnTo>
                      <a:pt x="961" y="4388"/>
                    </a:lnTo>
                    <a:cubicBezTo>
                      <a:pt x="960" y="3218"/>
                      <a:pt x="861" y="1903"/>
                      <a:pt x="82" y="939"/>
                    </a:cubicBezTo>
                    <a:lnTo>
                      <a:pt x="82" y="939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5"/>
              <p:cNvSpPr/>
              <p:nvPr/>
            </p:nvSpPr>
            <p:spPr>
              <a:xfrm>
                <a:off x="5188527" y="1248479"/>
                <a:ext cx="32432" cy="4736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5187" extrusionOk="0">
                    <a:moveTo>
                      <a:pt x="951" y="1"/>
                    </a:moveTo>
                    <a:lnTo>
                      <a:pt x="894" y="907"/>
                    </a:lnTo>
                    <a:lnTo>
                      <a:pt x="894" y="907"/>
                    </a:lnTo>
                    <a:cubicBezTo>
                      <a:pt x="118" y="1890"/>
                      <a:pt x="1" y="3207"/>
                      <a:pt x="26" y="4383"/>
                    </a:cubicBezTo>
                    <a:lnTo>
                      <a:pt x="64" y="7984"/>
                    </a:lnTo>
                    <a:lnTo>
                      <a:pt x="172" y="15187"/>
                    </a:lnTo>
                    <a:lnTo>
                      <a:pt x="203" y="15187"/>
                    </a:lnTo>
                    <a:lnTo>
                      <a:pt x="311" y="7984"/>
                    </a:lnTo>
                    <a:lnTo>
                      <a:pt x="350" y="4383"/>
                    </a:lnTo>
                    <a:cubicBezTo>
                      <a:pt x="333" y="3207"/>
                      <a:pt x="367" y="1968"/>
                      <a:pt x="1021" y="980"/>
                    </a:cubicBezTo>
                    <a:lnTo>
                      <a:pt x="1040" y="953"/>
                    </a:lnTo>
                    <a:lnTo>
                      <a:pt x="1037" y="934"/>
                    </a:lnTo>
                    <a:lnTo>
                      <a:pt x="9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5"/>
              <p:cNvSpPr/>
              <p:nvPr/>
            </p:nvSpPr>
            <p:spPr>
              <a:xfrm>
                <a:off x="5194795" y="1176037"/>
                <a:ext cx="28347" cy="4518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49" extrusionOk="0">
                    <a:moveTo>
                      <a:pt x="1" y="1"/>
                    </a:moveTo>
                    <a:lnTo>
                      <a:pt x="1" y="662"/>
                    </a:lnTo>
                    <a:cubicBezTo>
                      <a:pt x="60" y="691"/>
                      <a:pt x="117" y="719"/>
                      <a:pt x="172" y="751"/>
                    </a:cubicBezTo>
                    <a:cubicBezTo>
                      <a:pt x="403" y="885"/>
                      <a:pt x="590" y="1046"/>
                      <a:pt x="715" y="1223"/>
                    </a:cubicBezTo>
                    <a:cubicBezTo>
                      <a:pt x="769" y="1296"/>
                      <a:pt x="812" y="1371"/>
                      <a:pt x="842" y="1448"/>
                    </a:cubicBezTo>
                    <a:cubicBezTo>
                      <a:pt x="858" y="1411"/>
                      <a:pt x="871" y="1371"/>
                      <a:pt x="882" y="1332"/>
                    </a:cubicBezTo>
                    <a:cubicBezTo>
                      <a:pt x="899" y="1261"/>
                      <a:pt x="908" y="1190"/>
                      <a:pt x="908" y="1118"/>
                    </a:cubicBezTo>
                    <a:cubicBezTo>
                      <a:pt x="908" y="1047"/>
                      <a:pt x="899" y="975"/>
                      <a:pt x="884" y="906"/>
                    </a:cubicBezTo>
                    <a:cubicBezTo>
                      <a:pt x="871" y="859"/>
                      <a:pt x="855" y="813"/>
                      <a:pt x="835" y="765"/>
                    </a:cubicBezTo>
                    <a:cubicBezTo>
                      <a:pt x="815" y="719"/>
                      <a:pt x="792" y="673"/>
                      <a:pt x="763" y="629"/>
                    </a:cubicBezTo>
                    <a:cubicBezTo>
                      <a:pt x="748" y="606"/>
                      <a:pt x="734" y="584"/>
                      <a:pt x="718" y="563"/>
                    </a:cubicBezTo>
                    <a:cubicBezTo>
                      <a:pt x="685" y="518"/>
                      <a:pt x="649" y="475"/>
                      <a:pt x="612" y="433"/>
                    </a:cubicBezTo>
                    <a:cubicBezTo>
                      <a:pt x="495" y="308"/>
                      <a:pt x="346" y="190"/>
                      <a:pt x="172" y="90"/>
                    </a:cubicBezTo>
                    <a:cubicBezTo>
                      <a:pt x="116" y="58"/>
                      <a:pt x="60" y="29"/>
                      <a:pt x="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5"/>
              <p:cNvSpPr/>
              <p:nvPr/>
            </p:nvSpPr>
            <p:spPr>
              <a:xfrm>
                <a:off x="5199909" y="1200954"/>
                <a:ext cx="21143" cy="4219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353" extrusionOk="0">
                    <a:moveTo>
                      <a:pt x="81" y="1"/>
                    </a:moveTo>
                    <a:cubicBezTo>
                      <a:pt x="53" y="411"/>
                      <a:pt x="24" y="887"/>
                      <a:pt x="1" y="1352"/>
                    </a:cubicBezTo>
                    <a:cubicBezTo>
                      <a:pt x="2" y="1351"/>
                      <a:pt x="4" y="1348"/>
                      <a:pt x="6" y="1348"/>
                    </a:cubicBezTo>
                    <a:cubicBezTo>
                      <a:pt x="180" y="1246"/>
                      <a:pt x="330" y="1131"/>
                      <a:pt x="446" y="1006"/>
                    </a:cubicBezTo>
                    <a:cubicBezTo>
                      <a:pt x="485" y="963"/>
                      <a:pt x="520" y="920"/>
                      <a:pt x="553" y="876"/>
                    </a:cubicBezTo>
                    <a:cubicBezTo>
                      <a:pt x="569" y="855"/>
                      <a:pt x="583" y="833"/>
                      <a:pt x="597" y="810"/>
                    </a:cubicBezTo>
                    <a:cubicBezTo>
                      <a:pt x="629" y="760"/>
                      <a:pt x="656" y="705"/>
                      <a:pt x="678" y="652"/>
                    </a:cubicBezTo>
                    <a:cubicBezTo>
                      <a:pt x="648" y="575"/>
                      <a:pt x="606" y="498"/>
                      <a:pt x="553" y="426"/>
                    </a:cubicBezTo>
                    <a:cubicBezTo>
                      <a:pt x="441" y="270"/>
                      <a:pt x="280" y="125"/>
                      <a:pt x="8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5"/>
              <p:cNvSpPr/>
              <p:nvPr/>
            </p:nvSpPr>
            <p:spPr>
              <a:xfrm>
                <a:off x="5065598" y="1165060"/>
                <a:ext cx="109116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3499" h="1542" extrusionOk="0">
                    <a:moveTo>
                      <a:pt x="2482" y="1"/>
                    </a:moveTo>
                    <a:cubicBezTo>
                      <a:pt x="2119" y="1"/>
                      <a:pt x="1756" y="47"/>
                      <a:pt x="1404" y="143"/>
                    </a:cubicBezTo>
                    <a:cubicBezTo>
                      <a:pt x="1062" y="233"/>
                      <a:pt x="728" y="380"/>
                      <a:pt x="449" y="607"/>
                    </a:cubicBezTo>
                    <a:cubicBezTo>
                      <a:pt x="314" y="725"/>
                      <a:pt x="190" y="862"/>
                      <a:pt x="110" y="1023"/>
                    </a:cubicBezTo>
                    <a:cubicBezTo>
                      <a:pt x="72" y="1103"/>
                      <a:pt x="36" y="1188"/>
                      <a:pt x="26" y="1278"/>
                    </a:cubicBezTo>
                    <a:cubicBezTo>
                      <a:pt x="9" y="1366"/>
                      <a:pt x="1" y="1454"/>
                      <a:pt x="15" y="1542"/>
                    </a:cubicBezTo>
                    <a:lnTo>
                      <a:pt x="24" y="1540"/>
                    </a:lnTo>
                    <a:cubicBezTo>
                      <a:pt x="18" y="1452"/>
                      <a:pt x="34" y="1366"/>
                      <a:pt x="61" y="1283"/>
                    </a:cubicBezTo>
                    <a:cubicBezTo>
                      <a:pt x="77" y="1199"/>
                      <a:pt x="117" y="1122"/>
                      <a:pt x="156" y="1046"/>
                    </a:cubicBezTo>
                    <a:cubicBezTo>
                      <a:pt x="242" y="897"/>
                      <a:pt x="363" y="770"/>
                      <a:pt x="498" y="663"/>
                    </a:cubicBezTo>
                    <a:cubicBezTo>
                      <a:pt x="765" y="446"/>
                      <a:pt x="1087" y="301"/>
                      <a:pt x="1419" y="197"/>
                    </a:cubicBezTo>
                    <a:cubicBezTo>
                      <a:pt x="1796" y="88"/>
                      <a:pt x="2191" y="33"/>
                      <a:pt x="2586" y="33"/>
                    </a:cubicBezTo>
                    <a:cubicBezTo>
                      <a:pt x="2892" y="33"/>
                      <a:pt x="3198" y="66"/>
                      <a:pt x="3497" y="131"/>
                    </a:cubicBezTo>
                    <a:lnTo>
                      <a:pt x="3498" y="124"/>
                    </a:lnTo>
                    <a:cubicBezTo>
                      <a:pt x="3167" y="42"/>
                      <a:pt x="2824" y="1"/>
                      <a:pt x="24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5"/>
              <p:cNvSpPr/>
              <p:nvPr/>
            </p:nvSpPr>
            <p:spPr>
              <a:xfrm>
                <a:off x="4979373" y="1713095"/>
                <a:ext cx="107464" cy="348648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11180" extrusionOk="0">
                    <a:moveTo>
                      <a:pt x="3435" y="0"/>
                    </a:moveTo>
                    <a:cubicBezTo>
                      <a:pt x="2363" y="118"/>
                      <a:pt x="1227" y="433"/>
                      <a:pt x="419" y="1388"/>
                    </a:cubicBezTo>
                    <a:cubicBezTo>
                      <a:pt x="235" y="1635"/>
                      <a:pt x="86" y="1938"/>
                      <a:pt x="53" y="2266"/>
                    </a:cubicBezTo>
                    <a:cubicBezTo>
                      <a:pt x="1" y="2614"/>
                      <a:pt x="31" y="2825"/>
                      <a:pt x="31" y="3113"/>
                    </a:cubicBezTo>
                    <a:lnTo>
                      <a:pt x="91" y="4726"/>
                    </a:lnTo>
                    <a:cubicBezTo>
                      <a:pt x="158" y="6877"/>
                      <a:pt x="229" y="9029"/>
                      <a:pt x="330" y="11180"/>
                    </a:cubicBezTo>
                    <a:lnTo>
                      <a:pt x="395" y="11180"/>
                    </a:lnTo>
                    <a:cubicBezTo>
                      <a:pt x="494" y="9030"/>
                      <a:pt x="567" y="6880"/>
                      <a:pt x="633" y="4727"/>
                    </a:cubicBezTo>
                    <a:lnTo>
                      <a:pt x="692" y="3114"/>
                    </a:lnTo>
                    <a:cubicBezTo>
                      <a:pt x="707" y="2531"/>
                      <a:pt x="662" y="2129"/>
                      <a:pt x="925" y="1744"/>
                    </a:cubicBezTo>
                    <a:cubicBezTo>
                      <a:pt x="1450" y="966"/>
                      <a:pt x="2472" y="478"/>
                      <a:pt x="3446" y="66"/>
                    </a:cubicBezTo>
                    <a:lnTo>
                      <a:pt x="3435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5"/>
              <p:cNvSpPr/>
              <p:nvPr/>
            </p:nvSpPr>
            <p:spPr>
              <a:xfrm>
                <a:off x="4953396" y="1896739"/>
                <a:ext cx="88908" cy="94834"/>
              </a:xfrm>
              <a:custGeom>
                <a:avLst/>
                <a:gdLst/>
                <a:ahLst/>
                <a:cxnLst/>
                <a:rect l="l" t="t" r="r" b="b"/>
                <a:pathLst>
                  <a:path w="2851" h="3041" extrusionOk="0">
                    <a:moveTo>
                      <a:pt x="566" y="902"/>
                    </a:moveTo>
                    <a:cubicBezTo>
                      <a:pt x="641" y="902"/>
                      <a:pt x="718" y="924"/>
                      <a:pt x="789" y="955"/>
                    </a:cubicBezTo>
                    <a:cubicBezTo>
                      <a:pt x="922" y="1009"/>
                      <a:pt x="1032" y="1095"/>
                      <a:pt x="1130" y="1196"/>
                    </a:cubicBezTo>
                    <a:cubicBezTo>
                      <a:pt x="1255" y="1323"/>
                      <a:pt x="1359" y="1469"/>
                      <a:pt x="1438" y="1626"/>
                    </a:cubicBezTo>
                    <a:cubicBezTo>
                      <a:pt x="1515" y="1783"/>
                      <a:pt x="1569" y="1949"/>
                      <a:pt x="1589" y="2129"/>
                    </a:cubicBezTo>
                    <a:cubicBezTo>
                      <a:pt x="1603" y="2267"/>
                      <a:pt x="1602" y="2417"/>
                      <a:pt x="1531" y="2539"/>
                    </a:cubicBezTo>
                    <a:cubicBezTo>
                      <a:pt x="1479" y="2631"/>
                      <a:pt x="1387" y="2709"/>
                      <a:pt x="1288" y="2733"/>
                    </a:cubicBezTo>
                    <a:cubicBezTo>
                      <a:pt x="1260" y="2741"/>
                      <a:pt x="1231" y="2744"/>
                      <a:pt x="1202" y="2744"/>
                    </a:cubicBezTo>
                    <a:cubicBezTo>
                      <a:pt x="1127" y="2744"/>
                      <a:pt x="1050" y="2722"/>
                      <a:pt x="979" y="2694"/>
                    </a:cubicBezTo>
                    <a:cubicBezTo>
                      <a:pt x="935" y="2674"/>
                      <a:pt x="893" y="2652"/>
                      <a:pt x="854" y="2629"/>
                    </a:cubicBezTo>
                    <a:cubicBezTo>
                      <a:pt x="775" y="2581"/>
                      <a:pt x="703" y="2519"/>
                      <a:pt x="638" y="2453"/>
                    </a:cubicBezTo>
                    <a:cubicBezTo>
                      <a:pt x="513" y="2329"/>
                      <a:pt x="410" y="2179"/>
                      <a:pt x="331" y="2023"/>
                    </a:cubicBezTo>
                    <a:cubicBezTo>
                      <a:pt x="252" y="1867"/>
                      <a:pt x="201" y="1699"/>
                      <a:pt x="180" y="1520"/>
                    </a:cubicBezTo>
                    <a:cubicBezTo>
                      <a:pt x="175" y="1484"/>
                      <a:pt x="173" y="1448"/>
                      <a:pt x="173" y="1412"/>
                    </a:cubicBezTo>
                    <a:cubicBezTo>
                      <a:pt x="168" y="1304"/>
                      <a:pt x="185" y="1199"/>
                      <a:pt x="237" y="1107"/>
                    </a:cubicBezTo>
                    <a:cubicBezTo>
                      <a:pt x="289" y="1015"/>
                      <a:pt x="381" y="937"/>
                      <a:pt x="480" y="913"/>
                    </a:cubicBezTo>
                    <a:cubicBezTo>
                      <a:pt x="508" y="905"/>
                      <a:pt x="537" y="902"/>
                      <a:pt x="566" y="902"/>
                    </a:cubicBezTo>
                    <a:close/>
                    <a:moveTo>
                      <a:pt x="1186" y="1"/>
                    </a:moveTo>
                    <a:cubicBezTo>
                      <a:pt x="1178" y="1"/>
                      <a:pt x="1171" y="1"/>
                      <a:pt x="1163" y="1"/>
                    </a:cubicBezTo>
                    <a:cubicBezTo>
                      <a:pt x="1136" y="3"/>
                      <a:pt x="1113" y="7"/>
                      <a:pt x="1088" y="13"/>
                    </a:cubicBezTo>
                    <a:cubicBezTo>
                      <a:pt x="1064" y="17"/>
                      <a:pt x="1044" y="24"/>
                      <a:pt x="1022" y="36"/>
                    </a:cubicBezTo>
                    <a:lnTo>
                      <a:pt x="413" y="387"/>
                    </a:lnTo>
                    <a:cubicBezTo>
                      <a:pt x="382" y="404"/>
                      <a:pt x="355" y="423"/>
                      <a:pt x="329" y="444"/>
                    </a:cubicBezTo>
                    <a:cubicBezTo>
                      <a:pt x="296" y="470"/>
                      <a:pt x="269" y="495"/>
                      <a:pt x="240" y="525"/>
                    </a:cubicBezTo>
                    <a:cubicBezTo>
                      <a:pt x="211" y="555"/>
                      <a:pt x="188" y="584"/>
                      <a:pt x="165" y="618"/>
                    </a:cubicBezTo>
                    <a:cubicBezTo>
                      <a:pt x="139" y="654"/>
                      <a:pt x="122" y="684"/>
                      <a:pt x="104" y="722"/>
                    </a:cubicBezTo>
                    <a:cubicBezTo>
                      <a:pt x="85" y="762"/>
                      <a:pt x="72" y="794"/>
                      <a:pt x="58" y="835"/>
                    </a:cubicBezTo>
                    <a:cubicBezTo>
                      <a:pt x="43" y="877"/>
                      <a:pt x="35" y="913"/>
                      <a:pt x="24" y="956"/>
                    </a:cubicBezTo>
                    <a:cubicBezTo>
                      <a:pt x="16" y="1001"/>
                      <a:pt x="10" y="1035"/>
                      <a:pt x="6" y="1081"/>
                    </a:cubicBezTo>
                    <a:cubicBezTo>
                      <a:pt x="1" y="1129"/>
                      <a:pt x="0" y="1166"/>
                      <a:pt x="0" y="1213"/>
                    </a:cubicBezTo>
                    <a:cubicBezTo>
                      <a:pt x="0" y="1232"/>
                      <a:pt x="0" y="1251"/>
                      <a:pt x="1" y="1268"/>
                    </a:cubicBezTo>
                    <a:cubicBezTo>
                      <a:pt x="3" y="1315"/>
                      <a:pt x="7" y="1351"/>
                      <a:pt x="13" y="1400"/>
                    </a:cubicBezTo>
                    <a:cubicBezTo>
                      <a:pt x="20" y="1446"/>
                      <a:pt x="24" y="1484"/>
                      <a:pt x="35" y="1531"/>
                    </a:cubicBezTo>
                    <a:cubicBezTo>
                      <a:pt x="43" y="1577"/>
                      <a:pt x="52" y="1617"/>
                      <a:pt x="66" y="1663"/>
                    </a:cubicBezTo>
                    <a:cubicBezTo>
                      <a:pt x="79" y="1711"/>
                      <a:pt x="92" y="1750"/>
                      <a:pt x="109" y="1798"/>
                    </a:cubicBezTo>
                    <a:cubicBezTo>
                      <a:pt x="125" y="1846"/>
                      <a:pt x="142" y="1885"/>
                      <a:pt x="161" y="1932"/>
                    </a:cubicBezTo>
                    <a:cubicBezTo>
                      <a:pt x="201" y="2021"/>
                      <a:pt x="243" y="2105"/>
                      <a:pt x="293" y="2188"/>
                    </a:cubicBezTo>
                    <a:cubicBezTo>
                      <a:pt x="316" y="2230"/>
                      <a:pt x="345" y="2273"/>
                      <a:pt x="372" y="2313"/>
                    </a:cubicBezTo>
                    <a:cubicBezTo>
                      <a:pt x="398" y="2351"/>
                      <a:pt x="430" y="2394"/>
                      <a:pt x="459" y="2430"/>
                    </a:cubicBezTo>
                    <a:cubicBezTo>
                      <a:pt x="485" y="2466"/>
                      <a:pt x="520" y="2507"/>
                      <a:pt x="549" y="2539"/>
                    </a:cubicBezTo>
                    <a:cubicBezTo>
                      <a:pt x="578" y="2572"/>
                      <a:pt x="617" y="2611"/>
                      <a:pt x="647" y="2641"/>
                    </a:cubicBezTo>
                    <a:cubicBezTo>
                      <a:pt x="679" y="2673"/>
                      <a:pt x="719" y="2706"/>
                      <a:pt x="750" y="2733"/>
                    </a:cubicBezTo>
                    <a:cubicBezTo>
                      <a:pt x="784" y="2760"/>
                      <a:pt x="825" y="2792"/>
                      <a:pt x="858" y="2816"/>
                    </a:cubicBezTo>
                    <a:cubicBezTo>
                      <a:pt x="893" y="2839"/>
                      <a:pt x="936" y="2867"/>
                      <a:pt x="970" y="2885"/>
                    </a:cubicBezTo>
                    <a:cubicBezTo>
                      <a:pt x="1005" y="2905"/>
                      <a:pt x="1045" y="2926"/>
                      <a:pt x="1080" y="2941"/>
                    </a:cubicBezTo>
                    <a:cubicBezTo>
                      <a:pt x="1081" y="2941"/>
                      <a:pt x="1081" y="2943"/>
                      <a:pt x="1081" y="2943"/>
                    </a:cubicBezTo>
                    <a:cubicBezTo>
                      <a:pt x="1116" y="2960"/>
                      <a:pt x="1160" y="2976"/>
                      <a:pt x="1195" y="2989"/>
                    </a:cubicBezTo>
                    <a:cubicBezTo>
                      <a:pt x="1231" y="3000"/>
                      <a:pt x="1274" y="3012"/>
                      <a:pt x="1311" y="3020"/>
                    </a:cubicBezTo>
                    <a:cubicBezTo>
                      <a:pt x="1350" y="3028"/>
                      <a:pt x="1393" y="3033"/>
                      <a:pt x="1431" y="3036"/>
                    </a:cubicBezTo>
                    <a:cubicBezTo>
                      <a:pt x="1454" y="3039"/>
                      <a:pt x="1480" y="3040"/>
                      <a:pt x="1506" y="3040"/>
                    </a:cubicBezTo>
                    <a:cubicBezTo>
                      <a:pt x="1520" y="3040"/>
                      <a:pt x="1535" y="3040"/>
                      <a:pt x="1548" y="3039"/>
                    </a:cubicBezTo>
                    <a:cubicBezTo>
                      <a:pt x="1587" y="3036"/>
                      <a:pt x="1630" y="3032"/>
                      <a:pt x="1668" y="3022"/>
                    </a:cubicBezTo>
                    <a:cubicBezTo>
                      <a:pt x="1705" y="3015"/>
                      <a:pt x="1747" y="3003"/>
                      <a:pt x="1783" y="2989"/>
                    </a:cubicBezTo>
                    <a:cubicBezTo>
                      <a:pt x="1819" y="2976"/>
                      <a:pt x="1856" y="2956"/>
                      <a:pt x="1891" y="2936"/>
                    </a:cubicBezTo>
                    <a:lnTo>
                      <a:pt x="2516" y="2576"/>
                    </a:lnTo>
                    <a:cubicBezTo>
                      <a:pt x="2546" y="2555"/>
                      <a:pt x="2594" y="2517"/>
                      <a:pt x="2618" y="2493"/>
                    </a:cubicBezTo>
                    <a:cubicBezTo>
                      <a:pt x="2645" y="2466"/>
                      <a:pt x="2665" y="2444"/>
                      <a:pt x="2688" y="2414"/>
                    </a:cubicBezTo>
                    <a:cubicBezTo>
                      <a:pt x="2713" y="2381"/>
                      <a:pt x="2727" y="2359"/>
                      <a:pt x="2746" y="2323"/>
                    </a:cubicBezTo>
                    <a:cubicBezTo>
                      <a:pt x="2766" y="2287"/>
                      <a:pt x="2778" y="2264"/>
                      <a:pt x="2792" y="2224"/>
                    </a:cubicBezTo>
                    <a:cubicBezTo>
                      <a:pt x="2809" y="2181"/>
                      <a:pt x="2814" y="2162"/>
                      <a:pt x="2825" y="2115"/>
                    </a:cubicBezTo>
                    <a:cubicBezTo>
                      <a:pt x="2832" y="2085"/>
                      <a:pt x="2835" y="2070"/>
                      <a:pt x="2839" y="2037"/>
                    </a:cubicBezTo>
                    <a:cubicBezTo>
                      <a:pt x="2845" y="2001"/>
                      <a:pt x="2847" y="1997"/>
                      <a:pt x="2848" y="1958"/>
                    </a:cubicBezTo>
                    <a:cubicBezTo>
                      <a:pt x="2849" y="1926"/>
                      <a:pt x="2849" y="1911"/>
                      <a:pt x="2849" y="1878"/>
                    </a:cubicBezTo>
                    <a:cubicBezTo>
                      <a:pt x="2851" y="1863"/>
                      <a:pt x="2847" y="1819"/>
                      <a:pt x="2845" y="1798"/>
                    </a:cubicBezTo>
                    <a:cubicBezTo>
                      <a:pt x="2842" y="1768"/>
                      <a:pt x="2834" y="1704"/>
                      <a:pt x="2829" y="1671"/>
                    </a:cubicBezTo>
                    <a:cubicBezTo>
                      <a:pt x="2822" y="1635"/>
                      <a:pt x="2809" y="1577"/>
                      <a:pt x="2798" y="1541"/>
                    </a:cubicBezTo>
                    <a:cubicBezTo>
                      <a:pt x="2788" y="1504"/>
                      <a:pt x="2769" y="1451"/>
                      <a:pt x="2755" y="1410"/>
                    </a:cubicBezTo>
                    <a:cubicBezTo>
                      <a:pt x="2740" y="1371"/>
                      <a:pt x="2717" y="1318"/>
                      <a:pt x="2699" y="1279"/>
                    </a:cubicBezTo>
                    <a:cubicBezTo>
                      <a:pt x="2680" y="1239"/>
                      <a:pt x="2654" y="1189"/>
                      <a:pt x="2632" y="1150"/>
                    </a:cubicBezTo>
                    <a:cubicBezTo>
                      <a:pt x="2611" y="1110"/>
                      <a:pt x="2582" y="1062"/>
                      <a:pt x="2558" y="1022"/>
                    </a:cubicBezTo>
                    <a:cubicBezTo>
                      <a:pt x="2530" y="983"/>
                      <a:pt x="2500" y="937"/>
                      <a:pt x="2473" y="898"/>
                    </a:cubicBezTo>
                    <a:cubicBezTo>
                      <a:pt x="2444" y="858"/>
                      <a:pt x="2410" y="815"/>
                      <a:pt x="2379" y="778"/>
                    </a:cubicBezTo>
                    <a:cubicBezTo>
                      <a:pt x="2349" y="740"/>
                      <a:pt x="2313" y="699"/>
                      <a:pt x="2280" y="663"/>
                    </a:cubicBezTo>
                    <a:cubicBezTo>
                      <a:pt x="2249" y="627"/>
                      <a:pt x="2210" y="589"/>
                      <a:pt x="2174" y="553"/>
                    </a:cubicBezTo>
                    <a:cubicBezTo>
                      <a:pt x="2138" y="518"/>
                      <a:pt x="2102" y="484"/>
                      <a:pt x="2069" y="454"/>
                    </a:cubicBezTo>
                    <a:cubicBezTo>
                      <a:pt x="2033" y="423"/>
                      <a:pt x="1994" y="390"/>
                      <a:pt x="1957" y="361"/>
                    </a:cubicBezTo>
                    <a:cubicBezTo>
                      <a:pt x="1919" y="331"/>
                      <a:pt x="1883" y="303"/>
                      <a:pt x="1846" y="276"/>
                    </a:cubicBezTo>
                    <a:cubicBezTo>
                      <a:pt x="1807" y="250"/>
                      <a:pt x="1771" y="224"/>
                      <a:pt x="1734" y="201"/>
                    </a:cubicBezTo>
                    <a:cubicBezTo>
                      <a:pt x="1695" y="175"/>
                      <a:pt x="1656" y="154"/>
                      <a:pt x="1619" y="132"/>
                    </a:cubicBezTo>
                    <a:cubicBezTo>
                      <a:pt x="1587" y="116"/>
                      <a:pt x="1556" y="101"/>
                      <a:pt x="1525" y="86"/>
                    </a:cubicBezTo>
                    <a:cubicBezTo>
                      <a:pt x="1491" y="70"/>
                      <a:pt x="1459" y="57"/>
                      <a:pt x="1426" y="46"/>
                    </a:cubicBezTo>
                    <a:cubicBezTo>
                      <a:pt x="1395" y="34"/>
                      <a:pt x="1362" y="24"/>
                      <a:pt x="1331" y="17"/>
                    </a:cubicBezTo>
                    <a:cubicBezTo>
                      <a:pt x="1301" y="10"/>
                      <a:pt x="1272" y="6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5"/>
              <p:cNvSpPr/>
              <p:nvPr/>
            </p:nvSpPr>
            <p:spPr>
              <a:xfrm>
                <a:off x="4953303" y="1896958"/>
                <a:ext cx="50489" cy="9174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942" extrusionOk="0">
                    <a:moveTo>
                      <a:pt x="1186" y="1"/>
                    </a:moveTo>
                    <a:cubicBezTo>
                      <a:pt x="1178" y="1"/>
                      <a:pt x="1170" y="1"/>
                      <a:pt x="1162" y="2"/>
                    </a:cubicBezTo>
                    <a:cubicBezTo>
                      <a:pt x="1136" y="3"/>
                      <a:pt x="1114" y="4"/>
                      <a:pt x="1088" y="12"/>
                    </a:cubicBezTo>
                    <a:cubicBezTo>
                      <a:pt x="1064" y="17"/>
                      <a:pt x="1044" y="25"/>
                      <a:pt x="1022" y="36"/>
                    </a:cubicBezTo>
                    <a:lnTo>
                      <a:pt x="413" y="387"/>
                    </a:lnTo>
                    <a:cubicBezTo>
                      <a:pt x="383" y="404"/>
                      <a:pt x="355" y="423"/>
                      <a:pt x="328" y="443"/>
                    </a:cubicBezTo>
                    <a:cubicBezTo>
                      <a:pt x="296" y="469"/>
                      <a:pt x="269" y="495"/>
                      <a:pt x="240" y="525"/>
                    </a:cubicBezTo>
                    <a:cubicBezTo>
                      <a:pt x="210" y="555"/>
                      <a:pt x="188" y="584"/>
                      <a:pt x="165" y="618"/>
                    </a:cubicBezTo>
                    <a:cubicBezTo>
                      <a:pt x="141" y="651"/>
                      <a:pt x="124" y="683"/>
                      <a:pt x="104" y="722"/>
                    </a:cubicBezTo>
                    <a:cubicBezTo>
                      <a:pt x="84" y="762"/>
                      <a:pt x="72" y="794"/>
                      <a:pt x="58" y="835"/>
                    </a:cubicBezTo>
                    <a:cubicBezTo>
                      <a:pt x="43" y="877"/>
                      <a:pt x="33" y="910"/>
                      <a:pt x="25" y="956"/>
                    </a:cubicBezTo>
                    <a:cubicBezTo>
                      <a:pt x="16" y="1001"/>
                      <a:pt x="10" y="1037"/>
                      <a:pt x="4" y="1081"/>
                    </a:cubicBezTo>
                    <a:cubicBezTo>
                      <a:pt x="2" y="1129"/>
                      <a:pt x="0" y="1166"/>
                      <a:pt x="0" y="1214"/>
                    </a:cubicBezTo>
                    <a:cubicBezTo>
                      <a:pt x="0" y="1231"/>
                      <a:pt x="2" y="1249"/>
                      <a:pt x="2" y="1268"/>
                    </a:cubicBezTo>
                    <a:cubicBezTo>
                      <a:pt x="3" y="1316"/>
                      <a:pt x="7" y="1353"/>
                      <a:pt x="12" y="1400"/>
                    </a:cubicBezTo>
                    <a:cubicBezTo>
                      <a:pt x="17" y="1446"/>
                      <a:pt x="23" y="1484"/>
                      <a:pt x="33" y="1531"/>
                    </a:cubicBezTo>
                    <a:cubicBezTo>
                      <a:pt x="45" y="1577"/>
                      <a:pt x="52" y="1618"/>
                      <a:pt x="66" y="1664"/>
                    </a:cubicBezTo>
                    <a:cubicBezTo>
                      <a:pt x="81" y="1712"/>
                      <a:pt x="94" y="1753"/>
                      <a:pt x="109" y="1799"/>
                    </a:cubicBezTo>
                    <a:cubicBezTo>
                      <a:pt x="125" y="1846"/>
                      <a:pt x="141" y="1885"/>
                      <a:pt x="161" y="1932"/>
                    </a:cubicBezTo>
                    <a:cubicBezTo>
                      <a:pt x="199" y="2020"/>
                      <a:pt x="242" y="2105"/>
                      <a:pt x="292" y="2188"/>
                    </a:cubicBezTo>
                    <a:cubicBezTo>
                      <a:pt x="318" y="2230"/>
                      <a:pt x="345" y="2273"/>
                      <a:pt x="371" y="2313"/>
                    </a:cubicBezTo>
                    <a:cubicBezTo>
                      <a:pt x="398" y="2351"/>
                      <a:pt x="429" y="2394"/>
                      <a:pt x="457" y="2430"/>
                    </a:cubicBezTo>
                    <a:cubicBezTo>
                      <a:pt x="485" y="2466"/>
                      <a:pt x="519" y="2507"/>
                      <a:pt x="549" y="2539"/>
                    </a:cubicBezTo>
                    <a:cubicBezTo>
                      <a:pt x="578" y="2574"/>
                      <a:pt x="614" y="2611"/>
                      <a:pt x="647" y="2641"/>
                    </a:cubicBezTo>
                    <a:cubicBezTo>
                      <a:pt x="679" y="2670"/>
                      <a:pt x="719" y="2706"/>
                      <a:pt x="751" y="2733"/>
                    </a:cubicBezTo>
                    <a:cubicBezTo>
                      <a:pt x="782" y="2760"/>
                      <a:pt x="824" y="2792"/>
                      <a:pt x="858" y="2817"/>
                    </a:cubicBezTo>
                    <a:cubicBezTo>
                      <a:pt x="893" y="2840"/>
                      <a:pt x="936" y="2867"/>
                      <a:pt x="971" y="2886"/>
                    </a:cubicBezTo>
                    <a:cubicBezTo>
                      <a:pt x="1004" y="2906"/>
                      <a:pt x="1045" y="2927"/>
                      <a:pt x="1080" y="2942"/>
                    </a:cubicBezTo>
                    <a:cubicBezTo>
                      <a:pt x="1057" y="2927"/>
                      <a:pt x="869" y="2798"/>
                      <a:pt x="850" y="2621"/>
                    </a:cubicBezTo>
                    <a:cubicBezTo>
                      <a:pt x="835" y="2431"/>
                      <a:pt x="785" y="946"/>
                      <a:pt x="785" y="946"/>
                    </a:cubicBezTo>
                    <a:cubicBezTo>
                      <a:pt x="785" y="946"/>
                      <a:pt x="684" y="679"/>
                      <a:pt x="985" y="505"/>
                    </a:cubicBezTo>
                    <a:cubicBezTo>
                      <a:pt x="1258" y="348"/>
                      <a:pt x="1563" y="165"/>
                      <a:pt x="1619" y="132"/>
                    </a:cubicBezTo>
                    <a:cubicBezTo>
                      <a:pt x="1589" y="115"/>
                      <a:pt x="1556" y="98"/>
                      <a:pt x="1526" y="86"/>
                    </a:cubicBezTo>
                    <a:cubicBezTo>
                      <a:pt x="1491" y="71"/>
                      <a:pt x="1459" y="58"/>
                      <a:pt x="1426" y="46"/>
                    </a:cubicBezTo>
                    <a:cubicBezTo>
                      <a:pt x="1395" y="35"/>
                      <a:pt x="1362" y="25"/>
                      <a:pt x="1331" y="17"/>
                    </a:cubicBezTo>
                    <a:cubicBezTo>
                      <a:pt x="1301" y="10"/>
                      <a:pt x="1272" y="7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5"/>
              <p:cNvSpPr/>
              <p:nvPr/>
            </p:nvSpPr>
            <p:spPr>
              <a:xfrm>
                <a:off x="4958573" y="1924805"/>
                <a:ext cx="44844" cy="57505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1844" extrusionOk="0">
                    <a:moveTo>
                      <a:pt x="398" y="0"/>
                    </a:moveTo>
                    <a:cubicBezTo>
                      <a:pt x="368" y="0"/>
                      <a:pt x="340" y="4"/>
                      <a:pt x="311" y="11"/>
                    </a:cubicBezTo>
                    <a:cubicBezTo>
                      <a:pt x="214" y="36"/>
                      <a:pt x="122" y="114"/>
                      <a:pt x="70" y="206"/>
                    </a:cubicBezTo>
                    <a:cubicBezTo>
                      <a:pt x="17" y="296"/>
                      <a:pt x="1" y="402"/>
                      <a:pt x="5" y="510"/>
                    </a:cubicBezTo>
                    <a:cubicBezTo>
                      <a:pt x="5" y="546"/>
                      <a:pt x="8" y="582"/>
                      <a:pt x="12" y="618"/>
                    </a:cubicBezTo>
                    <a:cubicBezTo>
                      <a:pt x="34" y="798"/>
                      <a:pt x="84" y="965"/>
                      <a:pt x="163" y="1121"/>
                    </a:cubicBezTo>
                    <a:cubicBezTo>
                      <a:pt x="242" y="1278"/>
                      <a:pt x="346" y="1428"/>
                      <a:pt x="469" y="1551"/>
                    </a:cubicBezTo>
                    <a:cubicBezTo>
                      <a:pt x="569" y="1652"/>
                      <a:pt x="678" y="1738"/>
                      <a:pt x="812" y="1794"/>
                    </a:cubicBezTo>
                    <a:cubicBezTo>
                      <a:pt x="883" y="1822"/>
                      <a:pt x="959" y="1844"/>
                      <a:pt x="1034" y="1844"/>
                    </a:cubicBezTo>
                    <a:cubicBezTo>
                      <a:pt x="1063" y="1844"/>
                      <a:pt x="1092" y="1841"/>
                      <a:pt x="1121" y="1833"/>
                    </a:cubicBezTo>
                    <a:cubicBezTo>
                      <a:pt x="1220" y="1809"/>
                      <a:pt x="1311" y="1731"/>
                      <a:pt x="1364" y="1639"/>
                    </a:cubicBezTo>
                    <a:cubicBezTo>
                      <a:pt x="1436" y="1517"/>
                      <a:pt x="1437" y="1367"/>
                      <a:pt x="1421" y="1226"/>
                    </a:cubicBezTo>
                    <a:cubicBezTo>
                      <a:pt x="1401" y="1048"/>
                      <a:pt x="1349" y="881"/>
                      <a:pt x="1270" y="725"/>
                    </a:cubicBezTo>
                    <a:cubicBezTo>
                      <a:pt x="1191" y="568"/>
                      <a:pt x="1086" y="421"/>
                      <a:pt x="963" y="295"/>
                    </a:cubicBezTo>
                    <a:cubicBezTo>
                      <a:pt x="863" y="194"/>
                      <a:pt x="754" y="108"/>
                      <a:pt x="622" y="52"/>
                    </a:cubicBezTo>
                    <a:cubicBezTo>
                      <a:pt x="550" y="23"/>
                      <a:pt x="473" y="0"/>
                      <a:pt x="3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5"/>
              <p:cNvSpPr/>
              <p:nvPr/>
            </p:nvSpPr>
            <p:spPr>
              <a:xfrm>
                <a:off x="4991005" y="1927019"/>
                <a:ext cx="20925" cy="56757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820" extrusionOk="0">
                    <a:moveTo>
                      <a:pt x="15" y="1"/>
                    </a:moveTo>
                    <a:lnTo>
                      <a:pt x="0" y="14"/>
                    </a:lnTo>
                    <a:cubicBezTo>
                      <a:pt x="84" y="160"/>
                      <a:pt x="176" y="294"/>
                      <a:pt x="249" y="438"/>
                    </a:cubicBezTo>
                    <a:cubicBezTo>
                      <a:pt x="327" y="577"/>
                      <a:pt x="411" y="714"/>
                      <a:pt x="470" y="865"/>
                    </a:cubicBezTo>
                    <a:cubicBezTo>
                      <a:pt x="529" y="1016"/>
                      <a:pt x="571" y="1174"/>
                      <a:pt x="591" y="1336"/>
                    </a:cubicBezTo>
                    <a:cubicBezTo>
                      <a:pt x="614" y="1496"/>
                      <a:pt x="613" y="1663"/>
                      <a:pt x="539" y="1812"/>
                    </a:cubicBezTo>
                    <a:lnTo>
                      <a:pt x="552" y="1819"/>
                    </a:lnTo>
                    <a:cubicBezTo>
                      <a:pt x="647" y="1676"/>
                      <a:pt x="670" y="1497"/>
                      <a:pt x="666" y="1329"/>
                    </a:cubicBezTo>
                    <a:cubicBezTo>
                      <a:pt x="662" y="1160"/>
                      <a:pt x="634" y="990"/>
                      <a:pt x="585" y="826"/>
                    </a:cubicBezTo>
                    <a:cubicBezTo>
                      <a:pt x="539" y="662"/>
                      <a:pt x="478" y="497"/>
                      <a:pt x="378" y="357"/>
                    </a:cubicBezTo>
                    <a:cubicBezTo>
                      <a:pt x="276" y="221"/>
                      <a:pt x="161" y="9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5"/>
              <p:cNvSpPr/>
              <p:nvPr/>
            </p:nvSpPr>
            <p:spPr>
              <a:xfrm>
                <a:off x="5182072" y="1568493"/>
                <a:ext cx="17245" cy="694864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2282" extrusionOk="0">
                    <a:moveTo>
                      <a:pt x="1" y="1"/>
                    </a:moveTo>
                    <a:lnTo>
                      <a:pt x="1" y="22282"/>
                    </a:lnTo>
                    <a:lnTo>
                      <a:pt x="553" y="22282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5"/>
              <p:cNvSpPr/>
              <p:nvPr/>
            </p:nvSpPr>
            <p:spPr>
              <a:xfrm>
                <a:off x="5608892" y="1837988"/>
                <a:ext cx="226216" cy="493752"/>
              </a:xfrm>
              <a:custGeom>
                <a:avLst/>
                <a:gdLst/>
                <a:ahLst/>
                <a:cxnLst/>
                <a:rect l="l" t="t" r="r" b="b"/>
                <a:pathLst>
                  <a:path w="7254" h="15833" extrusionOk="0">
                    <a:moveTo>
                      <a:pt x="0" y="1"/>
                    </a:moveTo>
                    <a:lnTo>
                      <a:pt x="0" y="5873"/>
                    </a:lnTo>
                    <a:lnTo>
                      <a:pt x="2055" y="7060"/>
                    </a:lnTo>
                    <a:lnTo>
                      <a:pt x="4194" y="14067"/>
                    </a:lnTo>
                    <a:lnTo>
                      <a:pt x="7253" y="15832"/>
                    </a:lnTo>
                    <a:lnTo>
                      <a:pt x="7253" y="4923"/>
                    </a:lnTo>
                    <a:cubicBezTo>
                      <a:pt x="7253" y="4812"/>
                      <a:pt x="7237" y="4705"/>
                      <a:pt x="7201" y="4600"/>
                    </a:cubicBezTo>
                    <a:cubicBezTo>
                      <a:pt x="7134" y="4385"/>
                      <a:pt x="7023" y="4194"/>
                      <a:pt x="6872" y="4028"/>
                    </a:cubicBezTo>
                    <a:cubicBezTo>
                      <a:pt x="6797" y="3943"/>
                      <a:pt x="6711" y="3875"/>
                      <a:pt x="6618" y="382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5"/>
              <p:cNvSpPr/>
              <p:nvPr/>
            </p:nvSpPr>
            <p:spPr>
              <a:xfrm>
                <a:off x="5815301" y="1950345"/>
                <a:ext cx="31497" cy="381393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2230" extrusionOk="0">
                    <a:moveTo>
                      <a:pt x="372" y="0"/>
                    </a:moveTo>
                    <a:lnTo>
                      <a:pt x="0" y="217"/>
                    </a:lnTo>
                    <a:cubicBezTo>
                      <a:pt x="95" y="272"/>
                      <a:pt x="180" y="340"/>
                      <a:pt x="256" y="425"/>
                    </a:cubicBezTo>
                    <a:cubicBezTo>
                      <a:pt x="404" y="591"/>
                      <a:pt x="515" y="782"/>
                      <a:pt x="584" y="997"/>
                    </a:cubicBezTo>
                    <a:cubicBezTo>
                      <a:pt x="620" y="1102"/>
                      <a:pt x="637" y="1209"/>
                      <a:pt x="637" y="1320"/>
                    </a:cubicBezTo>
                    <a:lnTo>
                      <a:pt x="637" y="12229"/>
                    </a:lnTo>
                    <a:lnTo>
                      <a:pt x="1009" y="12013"/>
                    </a:lnTo>
                    <a:lnTo>
                      <a:pt x="1009" y="1105"/>
                    </a:lnTo>
                    <a:cubicBezTo>
                      <a:pt x="1009" y="994"/>
                      <a:pt x="992" y="886"/>
                      <a:pt x="958" y="778"/>
                    </a:cubicBezTo>
                    <a:cubicBezTo>
                      <a:pt x="889" y="565"/>
                      <a:pt x="778" y="374"/>
                      <a:pt x="627" y="207"/>
                    </a:cubicBezTo>
                    <a:cubicBezTo>
                      <a:pt x="552" y="124"/>
                      <a:pt x="467" y="55"/>
                      <a:pt x="3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5"/>
              <p:cNvSpPr/>
              <p:nvPr/>
            </p:nvSpPr>
            <p:spPr>
              <a:xfrm>
                <a:off x="5195668" y="1837988"/>
                <a:ext cx="413326" cy="33021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10589" extrusionOk="0">
                    <a:moveTo>
                      <a:pt x="13254" y="1"/>
                    </a:moveTo>
                    <a:lnTo>
                      <a:pt x="0" y="7652"/>
                    </a:lnTo>
                    <a:lnTo>
                      <a:pt x="5085" y="10589"/>
                    </a:lnTo>
                    <a:lnTo>
                      <a:pt x="13254" y="5873"/>
                    </a:lnTo>
                    <a:lnTo>
                      <a:pt x="132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5"/>
              <p:cNvSpPr/>
              <p:nvPr/>
            </p:nvSpPr>
            <p:spPr>
              <a:xfrm>
                <a:off x="5195668" y="1837988"/>
                <a:ext cx="413326" cy="23862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7652" extrusionOk="0">
                    <a:moveTo>
                      <a:pt x="13254" y="1"/>
                    </a:moveTo>
                    <a:lnTo>
                      <a:pt x="13254" y="1"/>
                    </a:lnTo>
                    <a:cubicBezTo>
                      <a:pt x="11028" y="1247"/>
                      <a:pt x="8823" y="2531"/>
                      <a:pt x="6608" y="3795"/>
                    </a:cubicBezTo>
                    <a:cubicBezTo>
                      <a:pt x="4407" y="5081"/>
                      <a:pt x="2193" y="6349"/>
                      <a:pt x="0" y="7652"/>
                    </a:cubicBezTo>
                    <a:cubicBezTo>
                      <a:pt x="2224" y="6405"/>
                      <a:pt x="4430" y="5122"/>
                      <a:pt x="6645" y="3859"/>
                    </a:cubicBezTo>
                    <a:cubicBezTo>
                      <a:pt x="8846" y="2573"/>
                      <a:pt x="11062" y="1303"/>
                      <a:pt x="132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5"/>
              <p:cNvSpPr/>
              <p:nvPr/>
            </p:nvSpPr>
            <p:spPr>
              <a:xfrm>
                <a:off x="5751093" y="2153418"/>
                <a:ext cx="421902" cy="609947"/>
              </a:xfrm>
              <a:custGeom>
                <a:avLst/>
                <a:gdLst/>
                <a:ahLst/>
                <a:cxnLst/>
                <a:rect l="l" t="t" r="r" b="b"/>
                <a:pathLst>
                  <a:path w="13529" h="19559" extrusionOk="0">
                    <a:moveTo>
                      <a:pt x="13529" y="1"/>
                    </a:moveTo>
                    <a:cubicBezTo>
                      <a:pt x="13526" y="20"/>
                      <a:pt x="13523" y="37"/>
                      <a:pt x="13517" y="57"/>
                    </a:cubicBezTo>
                    <a:cubicBezTo>
                      <a:pt x="13510" y="74"/>
                      <a:pt x="13501" y="90"/>
                      <a:pt x="13490" y="104"/>
                    </a:cubicBezTo>
                    <a:cubicBezTo>
                      <a:pt x="13478" y="119"/>
                      <a:pt x="13466" y="132"/>
                      <a:pt x="13451" y="143"/>
                    </a:cubicBezTo>
                    <a:cubicBezTo>
                      <a:pt x="13437" y="153"/>
                      <a:pt x="13422" y="165"/>
                      <a:pt x="13407" y="174"/>
                    </a:cubicBezTo>
                    <a:lnTo>
                      <a:pt x="6703" y="4042"/>
                    </a:lnTo>
                    <a:lnTo>
                      <a:pt x="0" y="7914"/>
                    </a:lnTo>
                    <a:lnTo>
                      <a:pt x="0" y="13736"/>
                    </a:lnTo>
                    <a:lnTo>
                      <a:pt x="0" y="19559"/>
                    </a:lnTo>
                    <a:cubicBezTo>
                      <a:pt x="2233" y="18269"/>
                      <a:pt x="4469" y="16980"/>
                      <a:pt x="6703" y="15689"/>
                    </a:cubicBezTo>
                    <a:cubicBezTo>
                      <a:pt x="8937" y="14399"/>
                      <a:pt x="11172" y="13108"/>
                      <a:pt x="13407" y="11819"/>
                    </a:cubicBezTo>
                    <a:cubicBezTo>
                      <a:pt x="13407" y="11819"/>
                      <a:pt x="13437" y="11804"/>
                      <a:pt x="13467" y="11775"/>
                    </a:cubicBezTo>
                    <a:cubicBezTo>
                      <a:pt x="13497" y="11747"/>
                      <a:pt x="13529" y="11704"/>
                      <a:pt x="13529" y="11646"/>
                    </a:cubicBezTo>
                    <a:lnTo>
                      <a:pt x="13529" y="5824"/>
                    </a:lnTo>
                    <a:lnTo>
                      <a:pt x="135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5"/>
              <p:cNvSpPr/>
              <p:nvPr/>
            </p:nvSpPr>
            <p:spPr>
              <a:xfrm>
                <a:off x="6075597" y="2116277"/>
                <a:ext cx="79522" cy="83046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663" extrusionOk="0">
                    <a:moveTo>
                      <a:pt x="346" y="0"/>
                    </a:moveTo>
                    <a:cubicBezTo>
                      <a:pt x="314" y="0"/>
                      <a:pt x="283" y="4"/>
                      <a:pt x="255" y="13"/>
                    </a:cubicBezTo>
                    <a:cubicBezTo>
                      <a:pt x="230" y="20"/>
                      <a:pt x="207" y="32"/>
                      <a:pt x="187" y="43"/>
                    </a:cubicBezTo>
                    <a:cubicBezTo>
                      <a:pt x="121" y="84"/>
                      <a:pt x="71" y="150"/>
                      <a:pt x="40" y="223"/>
                    </a:cubicBezTo>
                    <a:cubicBezTo>
                      <a:pt x="10" y="298"/>
                      <a:pt x="0" y="378"/>
                      <a:pt x="0" y="456"/>
                    </a:cubicBezTo>
                    <a:lnTo>
                      <a:pt x="0" y="2663"/>
                    </a:lnTo>
                    <a:lnTo>
                      <a:pt x="2549" y="1192"/>
                    </a:lnTo>
                    <a:lnTo>
                      <a:pt x="637" y="89"/>
                    </a:lnTo>
                    <a:cubicBezTo>
                      <a:pt x="554" y="40"/>
                      <a:pt x="445" y="0"/>
                      <a:pt x="346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5"/>
              <p:cNvSpPr/>
              <p:nvPr/>
            </p:nvSpPr>
            <p:spPr>
              <a:xfrm>
                <a:off x="5732382" y="2400055"/>
                <a:ext cx="18649" cy="36542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1718" extrusionOk="0">
                    <a:moveTo>
                      <a:pt x="1" y="1"/>
                    </a:moveTo>
                    <a:lnTo>
                      <a:pt x="1" y="11646"/>
                    </a:lnTo>
                    <a:cubicBezTo>
                      <a:pt x="15" y="11657"/>
                      <a:pt x="35" y="11666"/>
                      <a:pt x="54" y="11673"/>
                    </a:cubicBezTo>
                    <a:cubicBezTo>
                      <a:pt x="71" y="11680"/>
                      <a:pt x="93" y="11687"/>
                      <a:pt x="113" y="11693"/>
                    </a:cubicBezTo>
                    <a:cubicBezTo>
                      <a:pt x="133" y="11697"/>
                      <a:pt x="153" y="11703"/>
                      <a:pt x="176" y="11707"/>
                    </a:cubicBezTo>
                    <a:cubicBezTo>
                      <a:pt x="198" y="11712"/>
                      <a:pt x="221" y="11715"/>
                      <a:pt x="242" y="11716"/>
                    </a:cubicBezTo>
                    <a:cubicBezTo>
                      <a:pt x="265" y="11717"/>
                      <a:pt x="288" y="11717"/>
                      <a:pt x="310" y="11717"/>
                    </a:cubicBezTo>
                    <a:cubicBezTo>
                      <a:pt x="333" y="11717"/>
                      <a:pt x="356" y="11716"/>
                      <a:pt x="379" y="11715"/>
                    </a:cubicBezTo>
                    <a:cubicBezTo>
                      <a:pt x="402" y="11712"/>
                      <a:pt x="422" y="11709"/>
                      <a:pt x="444" y="11705"/>
                    </a:cubicBezTo>
                    <a:cubicBezTo>
                      <a:pt x="465" y="11702"/>
                      <a:pt x="484" y="11696"/>
                      <a:pt x="504" y="11689"/>
                    </a:cubicBezTo>
                    <a:cubicBezTo>
                      <a:pt x="524" y="11682"/>
                      <a:pt x="541" y="11674"/>
                      <a:pt x="560" y="11667"/>
                    </a:cubicBezTo>
                    <a:cubicBezTo>
                      <a:pt x="575" y="11660"/>
                      <a:pt x="585" y="11654"/>
                      <a:pt x="598" y="11648"/>
                    </a:cubicBezTo>
                    <a:lnTo>
                      <a:pt x="598" y="3"/>
                    </a:lnTo>
                    <a:cubicBezTo>
                      <a:pt x="553" y="28"/>
                      <a:pt x="505" y="48"/>
                      <a:pt x="452" y="55"/>
                    </a:cubicBezTo>
                    <a:cubicBezTo>
                      <a:pt x="401" y="66"/>
                      <a:pt x="350" y="71"/>
                      <a:pt x="299" y="71"/>
                    </a:cubicBezTo>
                    <a:cubicBezTo>
                      <a:pt x="248" y="71"/>
                      <a:pt x="196" y="66"/>
                      <a:pt x="145" y="55"/>
                    </a:cubicBezTo>
                    <a:cubicBezTo>
                      <a:pt x="93" y="44"/>
                      <a:pt x="44" y="2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5"/>
              <p:cNvSpPr/>
              <p:nvPr/>
            </p:nvSpPr>
            <p:spPr>
              <a:xfrm>
                <a:off x="5195761" y="1974014"/>
                <a:ext cx="647962" cy="374064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1995" extrusionOk="0">
                    <a:moveTo>
                      <a:pt x="13251" y="0"/>
                    </a:moveTo>
                    <a:lnTo>
                      <a:pt x="0" y="7650"/>
                    </a:lnTo>
                    <a:lnTo>
                      <a:pt x="7529" y="11995"/>
                    </a:lnTo>
                    <a:lnTo>
                      <a:pt x="20777" y="4345"/>
                    </a:lnTo>
                    <a:lnTo>
                      <a:pt x="132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5"/>
              <p:cNvSpPr/>
              <p:nvPr/>
            </p:nvSpPr>
            <p:spPr>
              <a:xfrm>
                <a:off x="5195761" y="2212606"/>
                <a:ext cx="246642" cy="189948"/>
              </a:xfrm>
              <a:custGeom>
                <a:avLst/>
                <a:gdLst/>
                <a:ahLst/>
                <a:cxnLst/>
                <a:rect l="l" t="t" r="r" b="b"/>
                <a:pathLst>
                  <a:path w="7909" h="6091" extrusionOk="0">
                    <a:moveTo>
                      <a:pt x="0" y="1"/>
                    </a:moveTo>
                    <a:lnTo>
                      <a:pt x="0" y="1525"/>
                    </a:lnTo>
                    <a:lnTo>
                      <a:pt x="7909" y="6091"/>
                    </a:lnTo>
                    <a:lnTo>
                      <a:pt x="7909" y="5056"/>
                    </a:lnTo>
                    <a:cubicBezTo>
                      <a:pt x="7909" y="4986"/>
                      <a:pt x="7900" y="4917"/>
                      <a:pt x="7880" y="4850"/>
                    </a:cubicBezTo>
                    <a:cubicBezTo>
                      <a:pt x="7842" y="4713"/>
                      <a:pt x="7778" y="4591"/>
                      <a:pt x="7686" y="4479"/>
                    </a:cubicBezTo>
                    <a:cubicBezTo>
                      <a:pt x="7641" y="4423"/>
                      <a:pt x="7588" y="4380"/>
                      <a:pt x="7529" y="434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5"/>
              <p:cNvSpPr/>
              <p:nvPr/>
            </p:nvSpPr>
            <p:spPr>
              <a:xfrm>
                <a:off x="5430455" y="2109510"/>
                <a:ext cx="425145" cy="293014"/>
              </a:xfrm>
              <a:custGeom>
                <a:avLst/>
                <a:gdLst/>
                <a:ahLst/>
                <a:cxnLst/>
                <a:rect l="l" t="t" r="r" b="b"/>
                <a:pathLst>
                  <a:path w="13633" h="9396" extrusionOk="0">
                    <a:moveTo>
                      <a:pt x="13251" y="0"/>
                    </a:moveTo>
                    <a:lnTo>
                      <a:pt x="0" y="7648"/>
                    </a:lnTo>
                    <a:cubicBezTo>
                      <a:pt x="61" y="7684"/>
                      <a:pt x="114" y="7729"/>
                      <a:pt x="158" y="7784"/>
                    </a:cubicBezTo>
                    <a:cubicBezTo>
                      <a:pt x="249" y="7894"/>
                      <a:pt x="314" y="8016"/>
                      <a:pt x="352" y="8153"/>
                    </a:cubicBezTo>
                    <a:cubicBezTo>
                      <a:pt x="373" y="8222"/>
                      <a:pt x="381" y="8290"/>
                      <a:pt x="381" y="8360"/>
                    </a:cubicBezTo>
                    <a:lnTo>
                      <a:pt x="381" y="9395"/>
                    </a:lnTo>
                    <a:lnTo>
                      <a:pt x="13632" y="1745"/>
                    </a:lnTo>
                    <a:lnTo>
                      <a:pt x="13632" y="712"/>
                    </a:lnTo>
                    <a:cubicBezTo>
                      <a:pt x="13632" y="641"/>
                      <a:pt x="13622" y="574"/>
                      <a:pt x="13602" y="505"/>
                    </a:cubicBezTo>
                    <a:cubicBezTo>
                      <a:pt x="13565" y="368"/>
                      <a:pt x="13500" y="246"/>
                      <a:pt x="13409" y="135"/>
                    </a:cubicBezTo>
                    <a:cubicBezTo>
                      <a:pt x="13363" y="79"/>
                      <a:pt x="13310" y="36"/>
                      <a:pt x="132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5"/>
              <p:cNvSpPr/>
              <p:nvPr/>
            </p:nvSpPr>
            <p:spPr>
              <a:xfrm>
                <a:off x="5903148" y="2501342"/>
                <a:ext cx="188981" cy="204231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6549" extrusionOk="0">
                    <a:moveTo>
                      <a:pt x="5890" y="0"/>
                    </a:moveTo>
                    <a:lnTo>
                      <a:pt x="1" y="3402"/>
                    </a:lnTo>
                    <a:cubicBezTo>
                      <a:pt x="28" y="3416"/>
                      <a:pt x="51" y="3438"/>
                      <a:pt x="71" y="3461"/>
                    </a:cubicBezTo>
                    <a:cubicBezTo>
                      <a:pt x="110" y="3510"/>
                      <a:pt x="139" y="3564"/>
                      <a:pt x="158" y="3625"/>
                    </a:cubicBezTo>
                    <a:cubicBezTo>
                      <a:pt x="166" y="3656"/>
                      <a:pt x="169" y="3686"/>
                      <a:pt x="169" y="3717"/>
                    </a:cubicBezTo>
                    <a:lnTo>
                      <a:pt x="169" y="6549"/>
                    </a:lnTo>
                    <a:lnTo>
                      <a:pt x="6059" y="3149"/>
                    </a:lnTo>
                    <a:lnTo>
                      <a:pt x="6059" y="315"/>
                    </a:lnTo>
                    <a:cubicBezTo>
                      <a:pt x="6059" y="285"/>
                      <a:pt x="6055" y="253"/>
                      <a:pt x="6046" y="223"/>
                    </a:cubicBezTo>
                    <a:cubicBezTo>
                      <a:pt x="6030" y="164"/>
                      <a:pt x="6002" y="108"/>
                      <a:pt x="5960" y="59"/>
                    </a:cubicBezTo>
                    <a:cubicBezTo>
                      <a:pt x="5940" y="36"/>
                      <a:pt x="5917" y="16"/>
                      <a:pt x="58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5"/>
              <p:cNvSpPr/>
              <p:nvPr/>
            </p:nvSpPr>
            <p:spPr>
              <a:xfrm>
                <a:off x="5878450" y="2487215"/>
                <a:ext cx="208378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6682" h="3854" extrusionOk="0">
                    <a:moveTo>
                      <a:pt x="5889" y="0"/>
                    </a:moveTo>
                    <a:lnTo>
                      <a:pt x="2947" y="1701"/>
                    </a:lnTo>
                    <a:lnTo>
                      <a:pt x="1" y="3400"/>
                    </a:lnTo>
                    <a:lnTo>
                      <a:pt x="396" y="3626"/>
                    </a:lnTo>
                    <a:lnTo>
                      <a:pt x="793" y="3853"/>
                    </a:lnTo>
                    <a:lnTo>
                      <a:pt x="3739" y="2153"/>
                    </a:lnTo>
                    <a:lnTo>
                      <a:pt x="6682" y="453"/>
                    </a:lnTo>
                    <a:lnTo>
                      <a:pt x="6286" y="228"/>
                    </a:lnTo>
                    <a:lnTo>
                      <a:pt x="58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5"/>
              <p:cNvSpPr/>
              <p:nvPr/>
            </p:nvSpPr>
            <p:spPr>
              <a:xfrm>
                <a:off x="5878450" y="2593180"/>
                <a:ext cx="30000" cy="112360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603" extrusionOk="0">
                    <a:moveTo>
                      <a:pt x="1" y="1"/>
                    </a:moveTo>
                    <a:lnTo>
                      <a:pt x="1" y="3050"/>
                    </a:lnTo>
                    <a:lnTo>
                      <a:pt x="961" y="3602"/>
                    </a:lnTo>
                    <a:lnTo>
                      <a:pt x="961" y="770"/>
                    </a:lnTo>
                    <a:cubicBezTo>
                      <a:pt x="961" y="740"/>
                      <a:pt x="958" y="708"/>
                      <a:pt x="950" y="678"/>
                    </a:cubicBezTo>
                    <a:cubicBezTo>
                      <a:pt x="932" y="619"/>
                      <a:pt x="904" y="563"/>
                      <a:pt x="863" y="514"/>
                    </a:cubicBezTo>
                    <a:cubicBezTo>
                      <a:pt x="843" y="491"/>
                      <a:pt x="820" y="471"/>
                      <a:pt x="793" y="45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5"/>
              <p:cNvSpPr/>
              <p:nvPr/>
            </p:nvSpPr>
            <p:spPr>
              <a:xfrm>
                <a:off x="5177643" y="1827448"/>
                <a:ext cx="649303" cy="374937"/>
              </a:xfrm>
              <a:custGeom>
                <a:avLst/>
                <a:gdLst/>
                <a:ahLst/>
                <a:cxnLst/>
                <a:rect l="l" t="t" r="r" b="b"/>
                <a:pathLst>
                  <a:path w="20821" h="12023" extrusionOk="0">
                    <a:moveTo>
                      <a:pt x="13827" y="0"/>
                    </a:moveTo>
                    <a:cubicBezTo>
                      <a:pt x="13776" y="0"/>
                      <a:pt x="13725" y="6"/>
                      <a:pt x="13674" y="17"/>
                    </a:cubicBezTo>
                    <a:cubicBezTo>
                      <a:pt x="13621" y="30"/>
                      <a:pt x="13575" y="47"/>
                      <a:pt x="13530" y="73"/>
                    </a:cubicBezTo>
                    <a:lnTo>
                      <a:pt x="124" y="7813"/>
                    </a:lnTo>
                    <a:cubicBezTo>
                      <a:pt x="72" y="7842"/>
                      <a:pt x="17" y="7894"/>
                      <a:pt x="5" y="7951"/>
                    </a:cubicBezTo>
                    <a:cubicBezTo>
                      <a:pt x="0" y="7964"/>
                      <a:pt x="0" y="7974"/>
                      <a:pt x="0" y="7986"/>
                    </a:cubicBezTo>
                    <a:cubicBezTo>
                      <a:pt x="0" y="8021"/>
                      <a:pt x="17" y="8057"/>
                      <a:pt x="39" y="8088"/>
                    </a:cubicBezTo>
                    <a:cubicBezTo>
                      <a:pt x="62" y="8118"/>
                      <a:pt x="91" y="8139"/>
                      <a:pt x="124" y="8158"/>
                    </a:cubicBezTo>
                    <a:lnTo>
                      <a:pt x="6818" y="12022"/>
                    </a:lnTo>
                    <a:lnTo>
                      <a:pt x="7191" y="11807"/>
                    </a:lnTo>
                    <a:lnTo>
                      <a:pt x="5662" y="10926"/>
                    </a:lnTo>
                    <a:lnTo>
                      <a:pt x="575" y="7988"/>
                    </a:lnTo>
                    <a:lnTo>
                      <a:pt x="13829" y="337"/>
                    </a:lnTo>
                    <a:lnTo>
                      <a:pt x="20447" y="4157"/>
                    </a:lnTo>
                    <a:lnTo>
                      <a:pt x="20820" y="3941"/>
                    </a:lnTo>
                    <a:lnTo>
                      <a:pt x="14200" y="116"/>
                    </a:lnTo>
                    <a:lnTo>
                      <a:pt x="14124" y="73"/>
                    </a:lnTo>
                    <a:cubicBezTo>
                      <a:pt x="14079" y="47"/>
                      <a:pt x="14030" y="28"/>
                      <a:pt x="13980" y="17"/>
                    </a:cubicBezTo>
                    <a:cubicBezTo>
                      <a:pt x="13929" y="6"/>
                      <a:pt x="13878" y="0"/>
                      <a:pt x="138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5"/>
              <p:cNvSpPr/>
              <p:nvPr/>
            </p:nvSpPr>
            <p:spPr>
              <a:xfrm>
                <a:off x="5390321" y="2195673"/>
                <a:ext cx="31559" cy="38136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2229" extrusionOk="0">
                    <a:moveTo>
                      <a:pt x="373" y="0"/>
                    </a:moveTo>
                    <a:lnTo>
                      <a:pt x="1" y="216"/>
                    </a:lnTo>
                    <a:cubicBezTo>
                      <a:pt x="97" y="271"/>
                      <a:pt x="180" y="341"/>
                      <a:pt x="256" y="423"/>
                    </a:cubicBezTo>
                    <a:cubicBezTo>
                      <a:pt x="406" y="591"/>
                      <a:pt x="515" y="781"/>
                      <a:pt x="586" y="995"/>
                    </a:cubicBezTo>
                    <a:cubicBezTo>
                      <a:pt x="619" y="1100"/>
                      <a:pt x="637" y="1208"/>
                      <a:pt x="637" y="1319"/>
                    </a:cubicBezTo>
                    <a:lnTo>
                      <a:pt x="637" y="12229"/>
                    </a:lnTo>
                    <a:lnTo>
                      <a:pt x="1011" y="12013"/>
                    </a:lnTo>
                    <a:lnTo>
                      <a:pt x="1011" y="1103"/>
                    </a:lnTo>
                    <a:cubicBezTo>
                      <a:pt x="1011" y="992"/>
                      <a:pt x="995" y="884"/>
                      <a:pt x="959" y="779"/>
                    </a:cubicBezTo>
                    <a:cubicBezTo>
                      <a:pt x="889" y="565"/>
                      <a:pt x="780" y="375"/>
                      <a:pt x="629" y="207"/>
                    </a:cubicBezTo>
                    <a:cubicBezTo>
                      <a:pt x="553" y="125"/>
                      <a:pt x="468" y="55"/>
                      <a:pt x="3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5"/>
              <p:cNvSpPr/>
              <p:nvPr/>
            </p:nvSpPr>
            <p:spPr>
              <a:xfrm>
                <a:off x="5417451" y="1704332"/>
                <a:ext cx="17245" cy="878918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4" extrusionOk="0">
                    <a:moveTo>
                      <a:pt x="0" y="1"/>
                    </a:moveTo>
                    <a:lnTo>
                      <a:pt x="0" y="28053"/>
                    </a:lnTo>
                    <a:cubicBezTo>
                      <a:pt x="0" y="28053"/>
                      <a:pt x="7" y="28183"/>
                      <a:pt x="276" y="28183"/>
                    </a:cubicBezTo>
                    <a:cubicBezTo>
                      <a:pt x="545" y="28183"/>
                      <a:pt x="552" y="28053"/>
                      <a:pt x="552" y="28053"/>
                    </a:cubicBezTo>
                    <a:lnTo>
                      <a:pt x="5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5"/>
              <p:cNvSpPr/>
              <p:nvPr/>
            </p:nvSpPr>
            <p:spPr>
              <a:xfrm>
                <a:off x="5843710" y="1457445"/>
                <a:ext cx="17245" cy="878949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5" extrusionOk="0">
                    <a:moveTo>
                      <a:pt x="1" y="1"/>
                    </a:moveTo>
                    <a:lnTo>
                      <a:pt x="1" y="28054"/>
                    </a:lnTo>
                    <a:cubicBezTo>
                      <a:pt x="1" y="28054"/>
                      <a:pt x="6" y="28185"/>
                      <a:pt x="275" y="28185"/>
                    </a:cubicBezTo>
                    <a:cubicBezTo>
                      <a:pt x="545" y="28185"/>
                      <a:pt x="553" y="28054"/>
                      <a:pt x="553" y="28054"/>
                    </a:cubicBez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5"/>
              <p:cNvSpPr/>
              <p:nvPr/>
            </p:nvSpPr>
            <p:spPr>
              <a:xfrm>
                <a:off x="5176770" y="2076580"/>
                <a:ext cx="233451" cy="500519"/>
              </a:xfrm>
              <a:custGeom>
                <a:avLst/>
                <a:gdLst/>
                <a:ahLst/>
                <a:cxnLst/>
                <a:rect l="l" t="t" r="r" b="b"/>
                <a:pathLst>
                  <a:path w="7486" h="16050" extrusionOk="0">
                    <a:moveTo>
                      <a:pt x="31" y="1"/>
                    </a:moveTo>
                    <a:lnTo>
                      <a:pt x="31" y="5874"/>
                    </a:lnTo>
                    <a:cubicBezTo>
                      <a:pt x="31" y="5874"/>
                      <a:pt x="1" y="5958"/>
                      <a:pt x="153" y="6046"/>
                    </a:cubicBezTo>
                    <a:lnTo>
                      <a:pt x="2284" y="7275"/>
                    </a:lnTo>
                    <a:lnTo>
                      <a:pt x="4423" y="14283"/>
                    </a:lnTo>
                    <a:lnTo>
                      <a:pt x="7485" y="16049"/>
                    </a:lnTo>
                    <a:lnTo>
                      <a:pt x="7485" y="5139"/>
                    </a:lnTo>
                    <a:cubicBezTo>
                      <a:pt x="7485" y="5030"/>
                      <a:pt x="7467" y="4922"/>
                      <a:pt x="7431" y="4817"/>
                    </a:cubicBezTo>
                    <a:cubicBezTo>
                      <a:pt x="7363" y="4604"/>
                      <a:pt x="7254" y="4413"/>
                      <a:pt x="7103" y="4246"/>
                    </a:cubicBezTo>
                    <a:cubicBezTo>
                      <a:pt x="7027" y="4163"/>
                      <a:pt x="6941" y="4094"/>
                      <a:pt x="6847" y="4039"/>
                    </a:cubicBezTo>
                    <a:lnTo>
                      <a:pt x="153" y="173"/>
                    </a:lnTo>
                    <a:cubicBezTo>
                      <a:pt x="120" y="156"/>
                      <a:pt x="91" y="133"/>
                      <a:pt x="68" y="104"/>
                    </a:cubicBezTo>
                    <a:cubicBezTo>
                      <a:pt x="47" y="73"/>
                      <a:pt x="31" y="37"/>
                      <a:pt x="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5"/>
              <p:cNvSpPr/>
              <p:nvPr/>
            </p:nvSpPr>
            <p:spPr>
              <a:xfrm>
                <a:off x="5132925" y="1285401"/>
                <a:ext cx="1093003" cy="630873"/>
              </a:xfrm>
              <a:custGeom>
                <a:avLst/>
                <a:gdLst/>
                <a:ahLst/>
                <a:cxnLst/>
                <a:rect l="l" t="t" r="r" b="b"/>
                <a:pathLst>
                  <a:path w="35049" h="20230" extrusionOk="0">
                    <a:moveTo>
                      <a:pt x="13963" y="0"/>
                    </a:moveTo>
                    <a:cubicBezTo>
                      <a:pt x="13760" y="0"/>
                      <a:pt x="13558" y="22"/>
                      <a:pt x="13355" y="65"/>
                    </a:cubicBezTo>
                    <a:cubicBezTo>
                      <a:pt x="13151" y="108"/>
                      <a:pt x="12966" y="180"/>
                      <a:pt x="12790" y="280"/>
                    </a:cubicBezTo>
                    <a:lnTo>
                      <a:pt x="488" y="7384"/>
                    </a:lnTo>
                    <a:cubicBezTo>
                      <a:pt x="287" y="7499"/>
                      <a:pt x="67" y="7700"/>
                      <a:pt x="15" y="7926"/>
                    </a:cubicBezTo>
                    <a:cubicBezTo>
                      <a:pt x="4" y="7969"/>
                      <a:pt x="1" y="8015"/>
                      <a:pt x="2" y="8060"/>
                    </a:cubicBezTo>
                    <a:cubicBezTo>
                      <a:pt x="7" y="8203"/>
                      <a:pt x="66" y="8346"/>
                      <a:pt x="155" y="8462"/>
                    </a:cubicBezTo>
                    <a:cubicBezTo>
                      <a:pt x="244" y="8577"/>
                      <a:pt x="363" y="8665"/>
                      <a:pt x="488" y="8737"/>
                    </a:cubicBezTo>
                    <a:lnTo>
                      <a:pt x="19908" y="19949"/>
                    </a:lnTo>
                    <a:cubicBezTo>
                      <a:pt x="20084" y="20050"/>
                      <a:pt x="20272" y="20122"/>
                      <a:pt x="20475" y="20165"/>
                    </a:cubicBezTo>
                    <a:cubicBezTo>
                      <a:pt x="20678" y="20208"/>
                      <a:pt x="20881" y="20229"/>
                      <a:pt x="21083" y="20229"/>
                    </a:cubicBezTo>
                    <a:cubicBezTo>
                      <a:pt x="21286" y="20229"/>
                      <a:pt x="21489" y="20208"/>
                      <a:pt x="21692" y="20165"/>
                    </a:cubicBezTo>
                    <a:cubicBezTo>
                      <a:pt x="21895" y="20122"/>
                      <a:pt x="22083" y="20050"/>
                      <a:pt x="22257" y="19949"/>
                    </a:cubicBezTo>
                    <a:lnTo>
                      <a:pt x="34561" y="12846"/>
                    </a:lnTo>
                    <a:cubicBezTo>
                      <a:pt x="34685" y="12774"/>
                      <a:pt x="34804" y="12687"/>
                      <a:pt x="34893" y="12569"/>
                    </a:cubicBezTo>
                    <a:cubicBezTo>
                      <a:pt x="34984" y="12454"/>
                      <a:pt x="35042" y="12311"/>
                      <a:pt x="35045" y="12170"/>
                    </a:cubicBezTo>
                    <a:cubicBezTo>
                      <a:pt x="35048" y="12124"/>
                      <a:pt x="35042" y="12079"/>
                      <a:pt x="35034" y="12036"/>
                    </a:cubicBezTo>
                    <a:cubicBezTo>
                      <a:pt x="34981" y="11808"/>
                      <a:pt x="34762" y="11609"/>
                      <a:pt x="34561" y="11491"/>
                    </a:cubicBezTo>
                    <a:lnTo>
                      <a:pt x="15135" y="280"/>
                    </a:lnTo>
                    <a:cubicBezTo>
                      <a:pt x="14961" y="180"/>
                      <a:pt x="14773" y="108"/>
                      <a:pt x="14572" y="65"/>
                    </a:cubicBezTo>
                    <a:cubicBezTo>
                      <a:pt x="14368" y="22"/>
                      <a:pt x="14165" y="0"/>
                      <a:pt x="139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5"/>
              <p:cNvSpPr/>
              <p:nvPr/>
            </p:nvSpPr>
            <p:spPr>
              <a:xfrm>
                <a:off x="5753837" y="1664852"/>
                <a:ext cx="472079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15138" h="9183" extrusionOk="0">
                    <a:moveTo>
                      <a:pt x="15137" y="0"/>
                    </a:moveTo>
                    <a:cubicBezTo>
                      <a:pt x="15133" y="143"/>
                      <a:pt x="15074" y="286"/>
                      <a:pt x="14983" y="401"/>
                    </a:cubicBezTo>
                    <a:cubicBezTo>
                      <a:pt x="14894" y="518"/>
                      <a:pt x="14775" y="606"/>
                      <a:pt x="14651" y="678"/>
                    </a:cubicBezTo>
                    <a:lnTo>
                      <a:pt x="2349" y="7781"/>
                    </a:lnTo>
                    <a:cubicBezTo>
                      <a:pt x="2174" y="7882"/>
                      <a:pt x="1985" y="7954"/>
                      <a:pt x="1783" y="7997"/>
                    </a:cubicBezTo>
                    <a:cubicBezTo>
                      <a:pt x="1579" y="8040"/>
                      <a:pt x="1377" y="8061"/>
                      <a:pt x="1174" y="8061"/>
                    </a:cubicBezTo>
                    <a:cubicBezTo>
                      <a:pt x="972" y="8061"/>
                      <a:pt x="769" y="8040"/>
                      <a:pt x="567" y="7997"/>
                    </a:cubicBezTo>
                    <a:cubicBezTo>
                      <a:pt x="362" y="7954"/>
                      <a:pt x="174" y="7882"/>
                      <a:pt x="0" y="7781"/>
                    </a:cubicBezTo>
                    <a:lnTo>
                      <a:pt x="0" y="8902"/>
                    </a:lnTo>
                    <a:cubicBezTo>
                      <a:pt x="174" y="9003"/>
                      <a:pt x="362" y="9075"/>
                      <a:pt x="567" y="9118"/>
                    </a:cubicBezTo>
                    <a:cubicBezTo>
                      <a:pt x="769" y="9161"/>
                      <a:pt x="972" y="9183"/>
                      <a:pt x="1174" y="9183"/>
                    </a:cubicBezTo>
                    <a:cubicBezTo>
                      <a:pt x="1377" y="9183"/>
                      <a:pt x="1579" y="9161"/>
                      <a:pt x="1783" y="9118"/>
                    </a:cubicBezTo>
                    <a:cubicBezTo>
                      <a:pt x="1985" y="9075"/>
                      <a:pt x="2174" y="9003"/>
                      <a:pt x="2349" y="8902"/>
                    </a:cubicBezTo>
                    <a:lnTo>
                      <a:pt x="14651" y="1799"/>
                    </a:lnTo>
                    <a:cubicBezTo>
                      <a:pt x="14775" y="1727"/>
                      <a:pt x="14894" y="1638"/>
                      <a:pt x="14983" y="1523"/>
                    </a:cubicBezTo>
                    <a:cubicBezTo>
                      <a:pt x="15073" y="1409"/>
                      <a:pt x="15131" y="1270"/>
                      <a:pt x="15137" y="1128"/>
                    </a:cubicBezTo>
                    <a:lnTo>
                      <a:pt x="15137" y="1122"/>
                    </a:lnTo>
                    <a:lnTo>
                      <a:pt x="151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5"/>
              <p:cNvSpPr/>
              <p:nvPr/>
            </p:nvSpPr>
            <p:spPr>
              <a:xfrm>
                <a:off x="5133018" y="1536716"/>
                <a:ext cx="620862" cy="405810"/>
              </a:xfrm>
              <a:custGeom>
                <a:avLst/>
                <a:gdLst/>
                <a:ahLst/>
                <a:cxnLst/>
                <a:rect l="l" t="t" r="r" b="b"/>
                <a:pathLst>
                  <a:path w="19909" h="13013" extrusionOk="0">
                    <a:moveTo>
                      <a:pt x="1" y="1"/>
                    </a:moveTo>
                    <a:lnTo>
                      <a:pt x="1" y="1123"/>
                    </a:lnTo>
                    <a:cubicBezTo>
                      <a:pt x="5" y="1267"/>
                      <a:pt x="64" y="1411"/>
                      <a:pt x="155" y="1526"/>
                    </a:cubicBezTo>
                    <a:cubicBezTo>
                      <a:pt x="242" y="1641"/>
                      <a:pt x="363" y="1729"/>
                      <a:pt x="487" y="1801"/>
                    </a:cubicBezTo>
                    <a:lnTo>
                      <a:pt x="19908" y="13013"/>
                    </a:lnTo>
                    <a:lnTo>
                      <a:pt x="19908" y="11890"/>
                    </a:lnTo>
                    <a:lnTo>
                      <a:pt x="487" y="678"/>
                    </a:lnTo>
                    <a:cubicBezTo>
                      <a:pt x="363" y="606"/>
                      <a:pt x="242" y="518"/>
                      <a:pt x="155" y="403"/>
                    </a:cubicBezTo>
                    <a:cubicBezTo>
                      <a:pt x="64" y="285"/>
                      <a:pt x="5" y="144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5"/>
              <p:cNvSpPr/>
              <p:nvPr/>
            </p:nvSpPr>
            <p:spPr>
              <a:xfrm>
                <a:off x="5695865" y="2314392"/>
                <a:ext cx="12006" cy="121933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910" extrusionOk="0">
                    <a:moveTo>
                      <a:pt x="0" y="0"/>
                    </a:moveTo>
                    <a:lnTo>
                      <a:pt x="0" y="3"/>
                    </a:lnTo>
                    <a:lnTo>
                      <a:pt x="0" y="3909"/>
                    </a:lnTo>
                    <a:lnTo>
                      <a:pt x="383" y="3909"/>
                    </a:lnTo>
                    <a:lnTo>
                      <a:pt x="383" y="3"/>
                    </a:lnTo>
                    <a:lnTo>
                      <a:pt x="384" y="3"/>
                    </a:lnTo>
                    <a:lnTo>
                      <a:pt x="384" y="0"/>
                    </a:lnTo>
                    <a:cubicBezTo>
                      <a:pt x="314" y="3"/>
                      <a:pt x="244" y="4"/>
                      <a:pt x="173" y="4"/>
                    </a:cubicBezTo>
                    <a:cubicBezTo>
                      <a:pt x="123" y="4"/>
                      <a:pt x="72" y="3"/>
                      <a:pt x="22" y="2"/>
                    </a:cubicBezTo>
                    <a:cubicBezTo>
                      <a:pt x="15" y="2"/>
                      <a:pt x="7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5"/>
              <p:cNvSpPr/>
              <p:nvPr/>
            </p:nvSpPr>
            <p:spPr>
              <a:xfrm>
                <a:off x="5695865" y="2272604"/>
                <a:ext cx="12037" cy="27692"/>
              </a:xfrm>
              <a:custGeom>
                <a:avLst/>
                <a:gdLst/>
                <a:ahLst/>
                <a:cxnLst/>
                <a:rect l="l" t="t" r="r" b="b"/>
                <a:pathLst>
                  <a:path w="386" h="888" extrusionOk="0">
                    <a:moveTo>
                      <a:pt x="0" y="0"/>
                    </a:moveTo>
                    <a:lnTo>
                      <a:pt x="0" y="371"/>
                    </a:lnTo>
                    <a:lnTo>
                      <a:pt x="0" y="884"/>
                    </a:lnTo>
                    <a:cubicBezTo>
                      <a:pt x="72" y="886"/>
                      <a:pt x="144" y="887"/>
                      <a:pt x="216" y="887"/>
                    </a:cubicBezTo>
                    <a:cubicBezTo>
                      <a:pt x="272" y="886"/>
                      <a:pt x="328" y="886"/>
                      <a:pt x="383" y="884"/>
                    </a:cubicBezTo>
                    <a:lnTo>
                      <a:pt x="383" y="514"/>
                    </a:lnTo>
                    <a:lnTo>
                      <a:pt x="385" y="514"/>
                    </a:lnTo>
                    <a:lnTo>
                      <a:pt x="385" y="371"/>
                    </a:lnTo>
                    <a:lnTo>
                      <a:pt x="385" y="0"/>
                    </a:lnTo>
                    <a:cubicBezTo>
                      <a:pt x="321" y="7"/>
                      <a:pt x="258" y="9"/>
                      <a:pt x="193" y="9"/>
                    </a:cubicBezTo>
                    <a:cubicBezTo>
                      <a:pt x="128" y="9"/>
                      <a:pt x="65" y="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5"/>
              <p:cNvSpPr/>
              <p:nvPr/>
            </p:nvSpPr>
            <p:spPr>
              <a:xfrm>
                <a:off x="5600285" y="2191307"/>
                <a:ext cx="203077" cy="123305"/>
              </a:xfrm>
              <a:custGeom>
                <a:avLst/>
                <a:gdLst/>
                <a:ahLst/>
                <a:cxnLst/>
                <a:rect l="l" t="t" r="r" b="b"/>
                <a:pathLst>
                  <a:path w="6512" h="3954" extrusionOk="0">
                    <a:moveTo>
                      <a:pt x="3256" y="459"/>
                    </a:moveTo>
                    <a:cubicBezTo>
                      <a:pt x="3383" y="459"/>
                      <a:pt x="3509" y="464"/>
                      <a:pt x="3633" y="474"/>
                    </a:cubicBezTo>
                    <a:cubicBezTo>
                      <a:pt x="3741" y="482"/>
                      <a:pt x="3849" y="495"/>
                      <a:pt x="3954" y="510"/>
                    </a:cubicBezTo>
                    <a:cubicBezTo>
                      <a:pt x="4057" y="524"/>
                      <a:pt x="4164" y="543"/>
                      <a:pt x="4264" y="564"/>
                    </a:cubicBezTo>
                    <a:cubicBezTo>
                      <a:pt x="4365" y="586"/>
                      <a:pt x="4470" y="613"/>
                      <a:pt x="4565" y="641"/>
                    </a:cubicBezTo>
                    <a:cubicBezTo>
                      <a:pt x="4658" y="668"/>
                      <a:pt x="4759" y="701"/>
                      <a:pt x="4846" y="735"/>
                    </a:cubicBezTo>
                    <a:cubicBezTo>
                      <a:pt x="4934" y="770"/>
                      <a:pt x="5026" y="807"/>
                      <a:pt x="5105" y="848"/>
                    </a:cubicBezTo>
                    <a:cubicBezTo>
                      <a:pt x="5184" y="886"/>
                      <a:pt x="5263" y="930"/>
                      <a:pt x="5335" y="973"/>
                    </a:cubicBezTo>
                    <a:cubicBezTo>
                      <a:pt x="5406" y="1016"/>
                      <a:pt x="5473" y="1065"/>
                      <a:pt x="5535" y="1109"/>
                    </a:cubicBezTo>
                    <a:cubicBezTo>
                      <a:pt x="5593" y="1154"/>
                      <a:pt x="5652" y="1204"/>
                      <a:pt x="5700" y="1253"/>
                    </a:cubicBezTo>
                    <a:cubicBezTo>
                      <a:pt x="5749" y="1302"/>
                      <a:pt x="5797" y="1355"/>
                      <a:pt x="5836" y="1405"/>
                    </a:cubicBezTo>
                    <a:cubicBezTo>
                      <a:pt x="5873" y="1453"/>
                      <a:pt x="5910" y="1512"/>
                      <a:pt x="5938" y="1561"/>
                    </a:cubicBezTo>
                    <a:cubicBezTo>
                      <a:pt x="5966" y="1611"/>
                      <a:pt x="5991" y="1667"/>
                      <a:pt x="6008" y="1717"/>
                    </a:cubicBezTo>
                    <a:cubicBezTo>
                      <a:pt x="6025" y="1766"/>
                      <a:pt x="6038" y="1824"/>
                      <a:pt x="6045" y="1871"/>
                    </a:cubicBezTo>
                    <a:cubicBezTo>
                      <a:pt x="6053" y="1924"/>
                      <a:pt x="6054" y="1975"/>
                      <a:pt x="6051" y="2026"/>
                    </a:cubicBezTo>
                    <a:cubicBezTo>
                      <a:pt x="6047" y="2080"/>
                      <a:pt x="6038" y="2129"/>
                      <a:pt x="6024" y="2183"/>
                    </a:cubicBezTo>
                    <a:cubicBezTo>
                      <a:pt x="6017" y="2209"/>
                      <a:pt x="6008" y="2236"/>
                      <a:pt x="5998" y="2261"/>
                    </a:cubicBezTo>
                    <a:cubicBezTo>
                      <a:pt x="5361" y="2163"/>
                      <a:pt x="4235" y="1992"/>
                      <a:pt x="3597" y="1893"/>
                    </a:cubicBezTo>
                    <a:lnTo>
                      <a:pt x="3597" y="2064"/>
                    </a:lnTo>
                    <a:cubicBezTo>
                      <a:pt x="3597" y="2100"/>
                      <a:pt x="3590" y="2136"/>
                      <a:pt x="3576" y="2169"/>
                    </a:cubicBezTo>
                    <a:cubicBezTo>
                      <a:pt x="4205" y="2265"/>
                      <a:pt x="5227" y="2422"/>
                      <a:pt x="5860" y="2518"/>
                    </a:cubicBezTo>
                    <a:cubicBezTo>
                      <a:pt x="5844" y="2540"/>
                      <a:pt x="5833" y="2554"/>
                      <a:pt x="5814" y="2579"/>
                    </a:cubicBezTo>
                    <a:cubicBezTo>
                      <a:pt x="5771" y="2630"/>
                      <a:pt x="5723" y="2681"/>
                      <a:pt x="5667" y="2732"/>
                    </a:cubicBezTo>
                    <a:cubicBezTo>
                      <a:pt x="5611" y="2783"/>
                      <a:pt x="5555" y="2832"/>
                      <a:pt x="5488" y="2878"/>
                    </a:cubicBezTo>
                    <a:cubicBezTo>
                      <a:pt x="5423" y="2926"/>
                      <a:pt x="5355" y="2970"/>
                      <a:pt x="5279" y="3013"/>
                    </a:cubicBezTo>
                    <a:cubicBezTo>
                      <a:pt x="5206" y="3056"/>
                      <a:pt x="5133" y="3093"/>
                      <a:pt x="5049" y="3132"/>
                    </a:cubicBezTo>
                    <a:cubicBezTo>
                      <a:pt x="4964" y="3171"/>
                      <a:pt x="4885" y="3204"/>
                      <a:pt x="4795" y="3237"/>
                    </a:cubicBezTo>
                    <a:cubicBezTo>
                      <a:pt x="4704" y="3270"/>
                      <a:pt x="4616" y="3299"/>
                      <a:pt x="4520" y="3326"/>
                    </a:cubicBezTo>
                    <a:cubicBezTo>
                      <a:pt x="4422" y="3355"/>
                      <a:pt x="4329" y="3376"/>
                      <a:pt x="4227" y="3398"/>
                    </a:cubicBezTo>
                    <a:cubicBezTo>
                      <a:pt x="4125" y="3417"/>
                      <a:pt x="4026" y="3435"/>
                      <a:pt x="3919" y="3450"/>
                    </a:cubicBezTo>
                    <a:cubicBezTo>
                      <a:pt x="3765" y="3471"/>
                      <a:pt x="3606" y="3486"/>
                      <a:pt x="3448" y="3491"/>
                    </a:cubicBezTo>
                    <a:cubicBezTo>
                      <a:pt x="3393" y="3493"/>
                      <a:pt x="3337" y="3494"/>
                      <a:pt x="3272" y="3496"/>
                    </a:cubicBezTo>
                    <a:cubicBezTo>
                      <a:pt x="3200" y="3496"/>
                      <a:pt x="3128" y="3496"/>
                      <a:pt x="3057" y="3493"/>
                    </a:cubicBezTo>
                    <a:cubicBezTo>
                      <a:pt x="2911" y="3487"/>
                      <a:pt x="2765" y="3474"/>
                      <a:pt x="2625" y="3457"/>
                    </a:cubicBezTo>
                    <a:cubicBezTo>
                      <a:pt x="2522" y="3444"/>
                      <a:pt x="2415" y="3425"/>
                      <a:pt x="2313" y="3407"/>
                    </a:cubicBezTo>
                    <a:cubicBezTo>
                      <a:pt x="2213" y="3385"/>
                      <a:pt x="2108" y="3361"/>
                      <a:pt x="2011" y="3335"/>
                    </a:cubicBezTo>
                    <a:cubicBezTo>
                      <a:pt x="1915" y="3309"/>
                      <a:pt x="1813" y="3277"/>
                      <a:pt x="1724" y="3244"/>
                    </a:cubicBezTo>
                    <a:cubicBezTo>
                      <a:pt x="1646" y="3215"/>
                      <a:pt x="1566" y="3184"/>
                      <a:pt x="1491" y="3151"/>
                    </a:cubicBezTo>
                    <a:cubicBezTo>
                      <a:pt x="1961" y="2879"/>
                      <a:pt x="2770" y="2409"/>
                      <a:pt x="3241" y="2137"/>
                    </a:cubicBezTo>
                    <a:cubicBezTo>
                      <a:pt x="3156" y="2085"/>
                      <a:pt x="3078" y="2016"/>
                      <a:pt x="3035" y="1940"/>
                    </a:cubicBezTo>
                    <a:cubicBezTo>
                      <a:pt x="2566" y="2209"/>
                      <a:pt x="1692" y="2741"/>
                      <a:pt x="1224" y="3013"/>
                    </a:cubicBezTo>
                    <a:cubicBezTo>
                      <a:pt x="1152" y="2970"/>
                      <a:pt x="1080" y="2922"/>
                      <a:pt x="1017" y="2878"/>
                    </a:cubicBezTo>
                    <a:cubicBezTo>
                      <a:pt x="956" y="2833"/>
                      <a:pt x="894" y="2784"/>
                      <a:pt x="843" y="2735"/>
                    </a:cubicBezTo>
                    <a:cubicBezTo>
                      <a:pt x="791" y="2688"/>
                      <a:pt x="740" y="2636"/>
                      <a:pt x="699" y="2584"/>
                    </a:cubicBezTo>
                    <a:cubicBezTo>
                      <a:pt x="657" y="2537"/>
                      <a:pt x="618" y="2479"/>
                      <a:pt x="588" y="2430"/>
                    </a:cubicBezTo>
                    <a:cubicBezTo>
                      <a:pt x="556" y="2380"/>
                      <a:pt x="531" y="2324"/>
                      <a:pt x="510" y="2274"/>
                    </a:cubicBezTo>
                    <a:cubicBezTo>
                      <a:pt x="490" y="2223"/>
                      <a:pt x="475" y="2169"/>
                      <a:pt x="466" y="2117"/>
                    </a:cubicBezTo>
                    <a:cubicBezTo>
                      <a:pt x="456" y="2070"/>
                      <a:pt x="453" y="2014"/>
                      <a:pt x="453" y="1963"/>
                    </a:cubicBezTo>
                    <a:cubicBezTo>
                      <a:pt x="453" y="1911"/>
                      <a:pt x="460" y="1863"/>
                      <a:pt x="470" y="1808"/>
                    </a:cubicBezTo>
                    <a:cubicBezTo>
                      <a:pt x="483" y="1755"/>
                      <a:pt x="498" y="1706"/>
                      <a:pt x="521" y="1653"/>
                    </a:cubicBezTo>
                    <a:cubicBezTo>
                      <a:pt x="545" y="1597"/>
                      <a:pt x="569" y="1549"/>
                      <a:pt x="605" y="1495"/>
                    </a:cubicBezTo>
                    <a:cubicBezTo>
                      <a:pt x="640" y="1438"/>
                      <a:pt x="677" y="1390"/>
                      <a:pt x="725" y="1336"/>
                    </a:cubicBezTo>
                    <a:cubicBezTo>
                      <a:pt x="771" y="1283"/>
                      <a:pt x="821" y="1233"/>
                      <a:pt x="878" y="1183"/>
                    </a:cubicBezTo>
                    <a:cubicBezTo>
                      <a:pt x="936" y="1132"/>
                      <a:pt x="995" y="1086"/>
                      <a:pt x="1065" y="1039"/>
                    </a:cubicBezTo>
                    <a:cubicBezTo>
                      <a:pt x="1134" y="993"/>
                      <a:pt x="1203" y="951"/>
                      <a:pt x="1281" y="908"/>
                    </a:cubicBezTo>
                    <a:cubicBezTo>
                      <a:pt x="1359" y="866"/>
                      <a:pt x="1435" y="829"/>
                      <a:pt x="1520" y="792"/>
                    </a:cubicBezTo>
                    <a:cubicBezTo>
                      <a:pt x="1606" y="754"/>
                      <a:pt x="1686" y="723"/>
                      <a:pt x="1781" y="691"/>
                    </a:cubicBezTo>
                    <a:cubicBezTo>
                      <a:pt x="1872" y="658"/>
                      <a:pt x="1962" y="633"/>
                      <a:pt x="2062" y="606"/>
                    </a:cubicBezTo>
                    <a:cubicBezTo>
                      <a:pt x="2159" y="579"/>
                      <a:pt x="2256" y="560"/>
                      <a:pt x="2358" y="540"/>
                    </a:cubicBezTo>
                    <a:cubicBezTo>
                      <a:pt x="2378" y="536"/>
                      <a:pt x="2400" y="533"/>
                      <a:pt x="2418" y="528"/>
                    </a:cubicBezTo>
                    <a:cubicBezTo>
                      <a:pt x="2589" y="895"/>
                      <a:pt x="2612" y="965"/>
                      <a:pt x="2783" y="1334"/>
                    </a:cubicBezTo>
                    <a:cubicBezTo>
                      <a:pt x="2795" y="1331"/>
                      <a:pt x="2804" y="1325"/>
                      <a:pt x="2814" y="1322"/>
                    </a:cubicBezTo>
                    <a:cubicBezTo>
                      <a:pt x="2839" y="1311"/>
                      <a:pt x="2860" y="1303"/>
                      <a:pt x="2884" y="1295"/>
                    </a:cubicBezTo>
                    <a:cubicBezTo>
                      <a:pt x="2911" y="1286"/>
                      <a:pt x="2931" y="1280"/>
                      <a:pt x="2957" y="1273"/>
                    </a:cubicBezTo>
                    <a:cubicBezTo>
                      <a:pt x="2985" y="1266"/>
                      <a:pt x="3006" y="1260"/>
                      <a:pt x="3035" y="1254"/>
                    </a:cubicBezTo>
                    <a:cubicBezTo>
                      <a:pt x="2884" y="931"/>
                      <a:pt x="2862" y="815"/>
                      <a:pt x="2712" y="491"/>
                    </a:cubicBezTo>
                    <a:lnTo>
                      <a:pt x="2712" y="488"/>
                    </a:lnTo>
                    <a:cubicBezTo>
                      <a:pt x="2801" y="478"/>
                      <a:pt x="2891" y="471"/>
                      <a:pt x="2985" y="467"/>
                    </a:cubicBezTo>
                    <a:cubicBezTo>
                      <a:pt x="3075" y="461"/>
                      <a:pt x="3165" y="459"/>
                      <a:pt x="3256" y="459"/>
                    </a:cubicBezTo>
                    <a:close/>
                    <a:moveTo>
                      <a:pt x="3262" y="1"/>
                    </a:moveTo>
                    <a:cubicBezTo>
                      <a:pt x="3203" y="1"/>
                      <a:pt x="3144" y="2"/>
                      <a:pt x="3085" y="4"/>
                    </a:cubicBezTo>
                    <a:cubicBezTo>
                      <a:pt x="2870" y="11"/>
                      <a:pt x="2648" y="31"/>
                      <a:pt x="2440" y="64"/>
                    </a:cubicBezTo>
                    <a:cubicBezTo>
                      <a:pt x="2336" y="80"/>
                      <a:pt x="2230" y="100"/>
                      <a:pt x="2129" y="123"/>
                    </a:cubicBezTo>
                    <a:cubicBezTo>
                      <a:pt x="2029" y="146"/>
                      <a:pt x="1925" y="172"/>
                      <a:pt x="1827" y="201"/>
                    </a:cubicBezTo>
                    <a:cubicBezTo>
                      <a:pt x="1731" y="229"/>
                      <a:pt x="1630" y="261"/>
                      <a:pt x="1538" y="296"/>
                    </a:cubicBezTo>
                    <a:cubicBezTo>
                      <a:pt x="1446" y="331"/>
                      <a:pt x="1353" y="369"/>
                      <a:pt x="1268" y="409"/>
                    </a:cubicBezTo>
                    <a:cubicBezTo>
                      <a:pt x="1182" y="446"/>
                      <a:pt x="1098" y="491"/>
                      <a:pt x="1021" y="534"/>
                    </a:cubicBezTo>
                    <a:cubicBezTo>
                      <a:pt x="943" y="577"/>
                      <a:pt x="866" y="626"/>
                      <a:pt x="797" y="675"/>
                    </a:cubicBezTo>
                    <a:cubicBezTo>
                      <a:pt x="726" y="721"/>
                      <a:pt x="657" y="776"/>
                      <a:pt x="597" y="827"/>
                    </a:cubicBezTo>
                    <a:cubicBezTo>
                      <a:pt x="535" y="879"/>
                      <a:pt x="476" y="937"/>
                      <a:pt x="424" y="993"/>
                    </a:cubicBezTo>
                    <a:cubicBezTo>
                      <a:pt x="370" y="1049"/>
                      <a:pt x="318" y="1111"/>
                      <a:pt x="276" y="1171"/>
                    </a:cubicBezTo>
                    <a:cubicBezTo>
                      <a:pt x="234" y="1229"/>
                      <a:pt x="191" y="1298"/>
                      <a:pt x="158" y="1359"/>
                    </a:cubicBezTo>
                    <a:cubicBezTo>
                      <a:pt x="125" y="1423"/>
                      <a:pt x="95" y="1492"/>
                      <a:pt x="72" y="1559"/>
                    </a:cubicBezTo>
                    <a:cubicBezTo>
                      <a:pt x="49" y="1625"/>
                      <a:pt x="29" y="1699"/>
                      <a:pt x="17" y="1765"/>
                    </a:cubicBezTo>
                    <a:cubicBezTo>
                      <a:pt x="7" y="1834"/>
                      <a:pt x="0" y="1909"/>
                      <a:pt x="0" y="1978"/>
                    </a:cubicBezTo>
                    <a:cubicBezTo>
                      <a:pt x="0" y="2045"/>
                      <a:pt x="7" y="2121"/>
                      <a:pt x="17" y="2189"/>
                    </a:cubicBezTo>
                    <a:cubicBezTo>
                      <a:pt x="30" y="2256"/>
                      <a:pt x="49" y="2330"/>
                      <a:pt x="72" y="2396"/>
                    </a:cubicBezTo>
                    <a:cubicBezTo>
                      <a:pt x="94" y="2464"/>
                      <a:pt x="124" y="2533"/>
                      <a:pt x="158" y="2596"/>
                    </a:cubicBezTo>
                    <a:cubicBezTo>
                      <a:pt x="190" y="2659"/>
                      <a:pt x="233" y="2727"/>
                      <a:pt x="276" y="2787"/>
                    </a:cubicBezTo>
                    <a:cubicBezTo>
                      <a:pt x="319" y="2846"/>
                      <a:pt x="372" y="2908"/>
                      <a:pt x="424" y="2964"/>
                    </a:cubicBezTo>
                    <a:cubicBezTo>
                      <a:pt x="476" y="3020"/>
                      <a:pt x="535" y="3077"/>
                      <a:pt x="597" y="3129"/>
                    </a:cubicBezTo>
                    <a:cubicBezTo>
                      <a:pt x="657" y="3181"/>
                      <a:pt x="726" y="3236"/>
                      <a:pt x="797" y="3283"/>
                    </a:cubicBezTo>
                    <a:cubicBezTo>
                      <a:pt x="866" y="3330"/>
                      <a:pt x="943" y="3379"/>
                      <a:pt x="1021" y="3422"/>
                    </a:cubicBezTo>
                    <a:cubicBezTo>
                      <a:pt x="1100" y="3467"/>
                      <a:pt x="1183" y="3510"/>
                      <a:pt x="1268" y="3550"/>
                    </a:cubicBezTo>
                    <a:cubicBezTo>
                      <a:pt x="1353" y="3589"/>
                      <a:pt x="1446" y="3628"/>
                      <a:pt x="1538" y="3661"/>
                    </a:cubicBezTo>
                    <a:cubicBezTo>
                      <a:pt x="1630" y="3696"/>
                      <a:pt x="1731" y="3730"/>
                      <a:pt x="1827" y="3757"/>
                    </a:cubicBezTo>
                    <a:cubicBezTo>
                      <a:pt x="1925" y="3786"/>
                      <a:pt x="2029" y="3812"/>
                      <a:pt x="2129" y="3834"/>
                    </a:cubicBezTo>
                    <a:cubicBezTo>
                      <a:pt x="2230" y="3855"/>
                      <a:pt x="2336" y="3875"/>
                      <a:pt x="2440" y="3891"/>
                    </a:cubicBezTo>
                    <a:cubicBezTo>
                      <a:pt x="2641" y="3924"/>
                      <a:pt x="2855" y="3944"/>
                      <a:pt x="3064" y="3951"/>
                    </a:cubicBezTo>
                    <a:cubicBezTo>
                      <a:pt x="3071" y="3951"/>
                      <a:pt x="3078" y="3953"/>
                      <a:pt x="3085" y="3953"/>
                    </a:cubicBezTo>
                    <a:cubicBezTo>
                      <a:pt x="3135" y="3954"/>
                      <a:pt x="3185" y="3954"/>
                      <a:pt x="3235" y="3954"/>
                    </a:cubicBezTo>
                    <a:cubicBezTo>
                      <a:pt x="3306" y="3954"/>
                      <a:pt x="3376" y="3953"/>
                      <a:pt x="3446" y="3951"/>
                    </a:cubicBezTo>
                    <a:cubicBezTo>
                      <a:pt x="3542" y="3947"/>
                      <a:pt x="3637" y="3940"/>
                      <a:pt x="3731" y="3933"/>
                    </a:cubicBezTo>
                    <a:cubicBezTo>
                      <a:pt x="3945" y="3916"/>
                      <a:pt x="4148" y="3882"/>
                      <a:pt x="4352" y="3839"/>
                    </a:cubicBezTo>
                    <a:cubicBezTo>
                      <a:pt x="4455" y="3818"/>
                      <a:pt x="4550" y="3793"/>
                      <a:pt x="4649" y="3766"/>
                    </a:cubicBezTo>
                    <a:cubicBezTo>
                      <a:pt x="4746" y="3737"/>
                      <a:pt x="4836" y="3710"/>
                      <a:pt x="4930" y="3675"/>
                    </a:cubicBezTo>
                    <a:cubicBezTo>
                      <a:pt x="5023" y="3644"/>
                      <a:pt x="5107" y="3608"/>
                      <a:pt x="5196" y="3571"/>
                    </a:cubicBezTo>
                    <a:cubicBezTo>
                      <a:pt x="5283" y="3532"/>
                      <a:pt x="5363" y="3491"/>
                      <a:pt x="5443" y="3448"/>
                    </a:cubicBezTo>
                    <a:lnTo>
                      <a:pt x="5508" y="3409"/>
                    </a:lnTo>
                    <a:cubicBezTo>
                      <a:pt x="5578" y="3369"/>
                      <a:pt x="5647" y="3326"/>
                      <a:pt x="5712" y="3280"/>
                    </a:cubicBezTo>
                    <a:cubicBezTo>
                      <a:pt x="5782" y="3234"/>
                      <a:pt x="5851" y="3179"/>
                      <a:pt x="5912" y="3128"/>
                    </a:cubicBezTo>
                    <a:cubicBezTo>
                      <a:pt x="5974" y="3076"/>
                      <a:pt x="6033" y="3018"/>
                      <a:pt x="6084" y="2962"/>
                    </a:cubicBezTo>
                    <a:cubicBezTo>
                      <a:pt x="6137" y="2906"/>
                      <a:pt x="6189" y="2844"/>
                      <a:pt x="6232" y="2784"/>
                    </a:cubicBezTo>
                    <a:cubicBezTo>
                      <a:pt x="6275" y="2725"/>
                      <a:pt x="6319" y="2658"/>
                      <a:pt x="6350" y="2594"/>
                    </a:cubicBezTo>
                    <a:cubicBezTo>
                      <a:pt x="6385" y="2531"/>
                      <a:pt x="6415" y="2461"/>
                      <a:pt x="6439" y="2395"/>
                    </a:cubicBezTo>
                    <a:cubicBezTo>
                      <a:pt x="6462" y="2330"/>
                      <a:pt x="6483" y="2256"/>
                      <a:pt x="6493" y="2187"/>
                    </a:cubicBezTo>
                    <a:cubicBezTo>
                      <a:pt x="6504" y="2120"/>
                      <a:pt x="6511" y="2044"/>
                      <a:pt x="6511" y="1976"/>
                    </a:cubicBezTo>
                    <a:lnTo>
                      <a:pt x="6511" y="1968"/>
                    </a:lnTo>
                    <a:cubicBezTo>
                      <a:pt x="6511" y="1893"/>
                      <a:pt x="6503" y="1827"/>
                      <a:pt x="6488" y="1756"/>
                    </a:cubicBezTo>
                    <a:cubicBezTo>
                      <a:pt x="6474" y="1683"/>
                      <a:pt x="6458" y="1618"/>
                      <a:pt x="6434" y="1548"/>
                    </a:cubicBezTo>
                    <a:cubicBezTo>
                      <a:pt x="6408" y="1476"/>
                      <a:pt x="6380" y="1415"/>
                      <a:pt x="6343" y="1346"/>
                    </a:cubicBezTo>
                    <a:cubicBezTo>
                      <a:pt x="6306" y="1276"/>
                      <a:pt x="6268" y="1217"/>
                      <a:pt x="6219" y="1152"/>
                    </a:cubicBezTo>
                    <a:cubicBezTo>
                      <a:pt x="6172" y="1088"/>
                      <a:pt x="6122" y="1030"/>
                      <a:pt x="6064" y="971"/>
                    </a:cubicBezTo>
                    <a:cubicBezTo>
                      <a:pt x="6007" y="912"/>
                      <a:pt x="5948" y="856"/>
                      <a:pt x="5882" y="800"/>
                    </a:cubicBezTo>
                    <a:cubicBezTo>
                      <a:pt x="5815" y="747"/>
                      <a:pt x="5748" y="697"/>
                      <a:pt x="5673" y="646"/>
                    </a:cubicBezTo>
                    <a:cubicBezTo>
                      <a:pt x="5600" y="596"/>
                      <a:pt x="5524" y="550"/>
                      <a:pt x="5443" y="507"/>
                    </a:cubicBezTo>
                    <a:cubicBezTo>
                      <a:pt x="5363" y="462"/>
                      <a:pt x="5283" y="425"/>
                      <a:pt x="5194" y="385"/>
                    </a:cubicBezTo>
                    <a:cubicBezTo>
                      <a:pt x="5107" y="346"/>
                      <a:pt x="5023" y="313"/>
                      <a:pt x="4928" y="280"/>
                    </a:cubicBezTo>
                    <a:cubicBezTo>
                      <a:pt x="4838" y="245"/>
                      <a:pt x="4747" y="216"/>
                      <a:pt x="4648" y="189"/>
                    </a:cubicBezTo>
                    <a:cubicBezTo>
                      <a:pt x="4550" y="160"/>
                      <a:pt x="4454" y="137"/>
                      <a:pt x="4352" y="116"/>
                    </a:cubicBezTo>
                    <a:cubicBezTo>
                      <a:pt x="4148" y="71"/>
                      <a:pt x="3944" y="43"/>
                      <a:pt x="3731" y="22"/>
                    </a:cubicBezTo>
                    <a:cubicBezTo>
                      <a:pt x="3575" y="8"/>
                      <a:pt x="3419" y="1"/>
                      <a:pt x="3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5"/>
              <p:cNvSpPr/>
              <p:nvPr/>
            </p:nvSpPr>
            <p:spPr>
              <a:xfrm>
                <a:off x="5675938" y="2248717"/>
                <a:ext cx="51861" cy="24137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74" extrusionOk="0">
                    <a:moveTo>
                      <a:pt x="1663" y="0"/>
                    </a:moveTo>
                    <a:cubicBezTo>
                      <a:pt x="1663" y="170"/>
                      <a:pt x="1497" y="306"/>
                      <a:pt x="1334" y="382"/>
                    </a:cubicBezTo>
                    <a:cubicBezTo>
                      <a:pt x="1165" y="461"/>
                      <a:pt x="999" y="480"/>
                      <a:pt x="832" y="482"/>
                    </a:cubicBezTo>
                    <a:cubicBezTo>
                      <a:pt x="665" y="482"/>
                      <a:pt x="497" y="464"/>
                      <a:pt x="330" y="385"/>
                    </a:cubicBezTo>
                    <a:cubicBezTo>
                      <a:pt x="165" y="308"/>
                      <a:pt x="1" y="170"/>
                      <a:pt x="1" y="1"/>
                    </a:cubicBezTo>
                    <a:lnTo>
                      <a:pt x="1" y="296"/>
                    </a:lnTo>
                    <a:cubicBezTo>
                      <a:pt x="1" y="345"/>
                      <a:pt x="14" y="392"/>
                      <a:pt x="40" y="436"/>
                    </a:cubicBezTo>
                    <a:cubicBezTo>
                      <a:pt x="83" y="513"/>
                      <a:pt x="159" y="581"/>
                      <a:pt x="244" y="633"/>
                    </a:cubicBezTo>
                    <a:cubicBezTo>
                      <a:pt x="273" y="648"/>
                      <a:pt x="300" y="663"/>
                      <a:pt x="329" y="677"/>
                    </a:cubicBezTo>
                    <a:cubicBezTo>
                      <a:pt x="432" y="726"/>
                      <a:pt x="536" y="752"/>
                      <a:pt x="639" y="763"/>
                    </a:cubicBezTo>
                    <a:cubicBezTo>
                      <a:pt x="704" y="771"/>
                      <a:pt x="767" y="773"/>
                      <a:pt x="832" y="773"/>
                    </a:cubicBezTo>
                    <a:cubicBezTo>
                      <a:pt x="897" y="773"/>
                      <a:pt x="960" y="771"/>
                      <a:pt x="1024" y="763"/>
                    </a:cubicBezTo>
                    <a:cubicBezTo>
                      <a:pt x="1128" y="753"/>
                      <a:pt x="1231" y="726"/>
                      <a:pt x="1335" y="677"/>
                    </a:cubicBezTo>
                    <a:cubicBezTo>
                      <a:pt x="1463" y="617"/>
                      <a:pt x="1592" y="519"/>
                      <a:pt x="1640" y="400"/>
                    </a:cubicBezTo>
                    <a:cubicBezTo>
                      <a:pt x="1656" y="367"/>
                      <a:pt x="1663" y="331"/>
                      <a:pt x="1663" y="295"/>
                    </a:cubicBezTo>
                    <a:lnTo>
                      <a:pt x="1663" y="124"/>
                    </a:lnTo>
                    <a:lnTo>
                      <a:pt x="16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5"/>
              <p:cNvSpPr/>
              <p:nvPr/>
            </p:nvSpPr>
            <p:spPr>
              <a:xfrm>
                <a:off x="5676001" y="2229882"/>
                <a:ext cx="51798" cy="33836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085" extrusionOk="0">
                    <a:moveTo>
                      <a:pt x="834" y="1"/>
                    </a:moveTo>
                    <a:cubicBezTo>
                      <a:pt x="813" y="1"/>
                      <a:pt x="793" y="1"/>
                      <a:pt x="774" y="2"/>
                    </a:cubicBezTo>
                    <a:cubicBezTo>
                      <a:pt x="716" y="6"/>
                      <a:pt x="670" y="12"/>
                      <a:pt x="616" y="20"/>
                    </a:cubicBezTo>
                    <a:cubicBezTo>
                      <a:pt x="587" y="26"/>
                      <a:pt x="565" y="30"/>
                      <a:pt x="539" y="38"/>
                    </a:cubicBezTo>
                    <a:cubicBezTo>
                      <a:pt x="512" y="45"/>
                      <a:pt x="492" y="51"/>
                      <a:pt x="465" y="59"/>
                    </a:cubicBezTo>
                    <a:cubicBezTo>
                      <a:pt x="440" y="69"/>
                      <a:pt x="420" y="76"/>
                      <a:pt x="396" y="86"/>
                    </a:cubicBezTo>
                    <a:cubicBezTo>
                      <a:pt x="384" y="91"/>
                      <a:pt x="374" y="95"/>
                      <a:pt x="364" y="99"/>
                    </a:cubicBezTo>
                    <a:cubicBezTo>
                      <a:pt x="353" y="105"/>
                      <a:pt x="340" y="109"/>
                      <a:pt x="327" y="117"/>
                    </a:cubicBezTo>
                    <a:cubicBezTo>
                      <a:pt x="319" y="122"/>
                      <a:pt x="312" y="127"/>
                      <a:pt x="305" y="130"/>
                    </a:cubicBezTo>
                    <a:cubicBezTo>
                      <a:pt x="298" y="134"/>
                      <a:pt x="291" y="138"/>
                      <a:pt x="284" y="143"/>
                    </a:cubicBezTo>
                    <a:cubicBezTo>
                      <a:pt x="263" y="153"/>
                      <a:pt x="242" y="170"/>
                      <a:pt x="225" y="181"/>
                    </a:cubicBezTo>
                    <a:cubicBezTo>
                      <a:pt x="206" y="194"/>
                      <a:pt x="187" y="213"/>
                      <a:pt x="170" y="227"/>
                    </a:cubicBezTo>
                    <a:cubicBezTo>
                      <a:pt x="154" y="243"/>
                      <a:pt x="135" y="260"/>
                      <a:pt x="121" y="279"/>
                    </a:cubicBezTo>
                    <a:cubicBezTo>
                      <a:pt x="110" y="295"/>
                      <a:pt x="94" y="316"/>
                      <a:pt x="81" y="335"/>
                    </a:cubicBezTo>
                    <a:cubicBezTo>
                      <a:pt x="68" y="354"/>
                      <a:pt x="55" y="375"/>
                      <a:pt x="46" y="396"/>
                    </a:cubicBezTo>
                    <a:cubicBezTo>
                      <a:pt x="38" y="417"/>
                      <a:pt x="29" y="440"/>
                      <a:pt x="22" y="462"/>
                    </a:cubicBezTo>
                    <a:cubicBezTo>
                      <a:pt x="15" y="485"/>
                      <a:pt x="9" y="509"/>
                      <a:pt x="5" y="532"/>
                    </a:cubicBezTo>
                    <a:cubicBezTo>
                      <a:pt x="2" y="555"/>
                      <a:pt x="0" y="581"/>
                      <a:pt x="0" y="604"/>
                    </a:cubicBezTo>
                    <a:cubicBezTo>
                      <a:pt x="0" y="774"/>
                      <a:pt x="166" y="910"/>
                      <a:pt x="328" y="986"/>
                    </a:cubicBezTo>
                    <a:cubicBezTo>
                      <a:pt x="493" y="1065"/>
                      <a:pt x="663" y="1084"/>
                      <a:pt x="830" y="1084"/>
                    </a:cubicBezTo>
                    <a:cubicBezTo>
                      <a:pt x="997" y="1084"/>
                      <a:pt x="1165" y="1065"/>
                      <a:pt x="1332" y="986"/>
                    </a:cubicBezTo>
                    <a:cubicBezTo>
                      <a:pt x="1497" y="910"/>
                      <a:pt x="1661" y="771"/>
                      <a:pt x="1661" y="604"/>
                    </a:cubicBezTo>
                    <a:cubicBezTo>
                      <a:pt x="1661" y="581"/>
                      <a:pt x="1658" y="555"/>
                      <a:pt x="1655" y="532"/>
                    </a:cubicBezTo>
                    <a:cubicBezTo>
                      <a:pt x="1651" y="509"/>
                      <a:pt x="1644" y="485"/>
                      <a:pt x="1641" y="462"/>
                    </a:cubicBezTo>
                    <a:cubicBezTo>
                      <a:pt x="1633" y="440"/>
                      <a:pt x="1622" y="417"/>
                      <a:pt x="1613" y="396"/>
                    </a:cubicBezTo>
                    <a:cubicBezTo>
                      <a:pt x="1605" y="375"/>
                      <a:pt x="1592" y="354"/>
                      <a:pt x="1579" y="335"/>
                    </a:cubicBezTo>
                    <a:cubicBezTo>
                      <a:pt x="1569" y="316"/>
                      <a:pt x="1553" y="295"/>
                      <a:pt x="1539" y="279"/>
                    </a:cubicBezTo>
                    <a:cubicBezTo>
                      <a:pt x="1523" y="260"/>
                      <a:pt x="1506" y="243"/>
                      <a:pt x="1490" y="227"/>
                    </a:cubicBezTo>
                    <a:cubicBezTo>
                      <a:pt x="1474" y="213"/>
                      <a:pt x="1454" y="196"/>
                      <a:pt x="1435" y="181"/>
                    </a:cubicBezTo>
                    <a:cubicBezTo>
                      <a:pt x="1418" y="170"/>
                      <a:pt x="1396" y="155"/>
                      <a:pt x="1376" y="143"/>
                    </a:cubicBezTo>
                    <a:cubicBezTo>
                      <a:pt x="1356" y="130"/>
                      <a:pt x="1332" y="117"/>
                      <a:pt x="1311" y="107"/>
                    </a:cubicBezTo>
                    <a:cubicBezTo>
                      <a:pt x="1290" y="95"/>
                      <a:pt x="1265" y="85"/>
                      <a:pt x="1241" y="76"/>
                    </a:cubicBezTo>
                    <a:cubicBezTo>
                      <a:pt x="1218" y="65"/>
                      <a:pt x="1191" y="56"/>
                      <a:pt x="1168" y="49"/>
                    </a:cubicBezTo>
                    <a:cubicBezTo>
                      <a:pt x="1145" y="42"/>
                      <a:pt x="1117" y="35"/>
                      <a:pt x="1091" y="29"/>
                    </a:cubicBezTo>
                    <a:cubicBezTo>
                      <a:pt x="1068" y="22"/>
                      <a:pt x="1040" y="16"/>
                      <a:pt x="1015" y="13"/>
                    </a:cubicBezTo>
                    <a:cubicBezTo>
                      <a:pt x="989" y="9"/>
                      <a:pt x="961" y="6"/>
                      <a:pt x="936" y="5"/>
                    </a:cubicBezTo>
                    <a:cubicBezTo>
                      <a:pt x="904" y="2"/>
                      <a:pt x="869" y="1"/>
                      <a:pt x="8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5"/>
              <p:cNvSpPr/>
              <p:nvPr/>
            </p:nvSpPr>
            <p:spPr>
              <a:xfrm>
                <a:off x="5650617" y="2361605"/>
                <a:ext cx="81861" cy="401725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2882" extrusionOk="0">
                    <a:moveTo>
                      <a:pt x="349" y="1"/>
                    </a:moveTo>
                    <a:cubicBezTo>
                      <a:pt x="316" y="1"/>
                      <a:pt x="285" y="5"/>
                      <a:pt x="255" y="14"/>
                    </a:cubicBezTo>
                    <a:cubicBezTo>
                      <a:pt x="231" y="20"/>
                      <a:pt x="210" y="30"/>
                      <a:pt x="190" y="45"/>
                    </a:cubicBezTo>
                    <a:cubicBezTo>
                      <a:pt x="121" y="83"/>
                      <a:pt x="71" y="150"/>
                      <a:pt x="41" y="224"/>
                    </a:cubicBezTo>
                    <a:cubicBezTo>
                      <a:pt x="11" y="298"/>
                      <a:pt x="1" y="378"/>
                      <a:pt x="1" y="456"/>
                    </a:cubicBezTo>
                    <a:lnTo>
                      <a:pt x="1" y="11366"/>
                    </a:lnTo>
                    <a:cubicBezTo>
                      <a:pt x="875" y="11871"/>
                      <a:pt x="1750" y="12375"/>
                      <a:pt x="2624" y="12881"/>
                    </a:cubicBezTo>
                    <a:lnTo>
                      <a:pt x="2624" y="1236"/>
                    </a:lnTo>
                    <a:lnTo>
                      <a:pt x="2550" y="1192"/>
                    </a:lnTo>
                    <a:lnTo>
                      <a:pt x="637" y="89"/>
                    </a:lnTo>
                    <a:cubicBezTo>
                      <a:pt x="556" y="40"/>
                      <a:pt x="449" y="1"/>
                      <a:pt x="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5"/>
              <p:cNvSpPr/>
              <p:nvPr/>
            </p:nvSpPr>
            <p:spPr>
              <a:xfrm>
                <a:off x="5656479" y="2109510"/>
                <a:ext cx="516517" cy="292827"/>
              </a:xfrm>
              <a:custGeom>
                <a:avLst/>
                <a:gdLst/>
                <a:ahLst/>
                <a:cxnLst/>
                <a:rect l="l" t="t" r="r" b="b"/>
                <a:pathLst>
                  <a:path w="16563" h="9390" extrusionOk="0">
                    <a:moveTo>
                      <a:pt x="24" y="8115"/>
                    </a:moveTo>
                    <a:cubicBezTo>
                      <a:pt x="16" y="8119"/>
                      <a:pt x="8" y="8124"/>
                      <a:pt x="1" y="8129"/>
                    </a:cubicBezTo>
                    <a:cubicBezTo>
                      <a:pt x="8" y="8124"/>
                      <a:pt x="16" y="8120"/>
                      <a:pt x="24" y="8115"/>
                    </a:cubicBezTo>
                    <a:close/>
                    <a:moveTo>
                      <a:pt x="14169" y="1"/>
                    </a:moveTo>
                    <a:cubicBezTo>
                      <a:pt x="14061" y="1"/>
                      <a:pt x="14001" y="43"/>
                      <a:pt x="14001" y="43"/>
                    </a:cubicBezTo>
                    <a:cubicBezTo>
                      <a:pt x="13877" y="115"/>
                      <a:pt x="13752" y="187"/>
                      <a:pt x="13627" y="259"/>
                    </a:cubicBezTo>
                    <a:lnTo>
                      <a:pt x="13627" y="260"/>
                    </a:lnTo>
                    <a:cubicBezTo>
                      <a:pt x="13649" y="247"/>
                      <a:pt x="13670" y="237"/>
                      <a:pt x="13695" y="230"/>
                    </a:cubicBezTo>
                    <a:cubicBezTo>
                      <a:pt x="13722" y="222"/>
                      <a:pt x="13752" y="218"/>
                      <a:pt x="13783" y="218"/>
                    </a:cubicBezTo>
                    <a:cubicBezTo>
                      <a:pt x="13883" y="218"/>
                      <a:pt x="13994" y="258"/>
                      <a:pt x="14077" y="305"/>
                    </a:cubicBezTo>
                    <a:lnTo>
                      <a:pt x="15989" y="1409"/>
                    </a:lnTo>
                    <a:lnTo>
                      <a:pt x="13440" y="2878"/>
                    </a:lnTo>
                    <a:lnTo>
                      <a:pt x="2735" y="9059"/>
                    </a:lnTo>
                    <a:lnTo>
                      <a:pt x="825" y="7956"/>
                    </a:lnTo>
                    <a:cubicBezTo>
                      <a:pt x="721" y="7897"/>
                      <a:pt x="625" y="7879"/>
                      <a:pt x="549" y="7879"/>
                    </a:cubicBezTo>
                    <a:cubicBezTo>
                      <a:pt x="443" y="7879"/>
                      <a:pt x="375" y="7913"/>
                      <a:pt x="375" y="7913"/>
                    </a:cubicBezTo>
                    <a:cubicBezTo>
                      <a:pt x="256" y="7980"/>
                      <a:pt x="140" y="8048"/>
                      <a:pt x="24" y="8115"/>
                    </a:cubicBezTo>
                    <a:lnTo>
                      <a:pt x="24" y="8115"/>
                    </a:lnTo>
                    <a:cubicBezTo>
                      <a:pt x="38" y="8108"/>
                      <a:pt x="53" y="8103"/>
                      <a:pt x="68" y="8097"/>
                    </a:cubicBezTo>
                    <a:cubicBezTo>
                      <a:pt x="96" y="8089"/>
                      <a:pt x="126" y="8085"/>
                      <a:pt x="157" y="8085"/>
                    </a:cubicBezTo>
                    <a:cubicBezTo>
                      <a:pt x="257" y="8085"/>
                      <a:pt x="367" y="8125"/>
                      <a:pt x="451" y="8173"/>
                    </a:cubicBezTo>
                    <a:lnTo>
                      <a:pt x="2363" y="9276"/>
                    </a:lnTo>
                    <a:lnTo>
                      <a:pt x="2439" y="9319"/>
                    </a:lnTo>
                    <a:cubicBezTo>
                      <a:pt x="2484" y="9345"/>
                      <a:pt x="2533" y="9362"/>
                      <a:pt x="2583" y="9374"/>
                    </a:cubicBezTo>
                    <a:cubicBezTo>
                      <a:pt x="2634" y="9384"/>
                      <a:pt x="2685" y="9390"/>
                      <a:pt x="2736" y="9390"/>
                    </a:cubicBezTo>
                    <a:cubicBezTo>
                      <a:pt x="2787" y="9390"/>
                      <a:pt x="2839" y="9384"/>
                      <a:pt x="2891" y="9374"/>
                    </a:cubicBezTo>
                    <a:cubicBezTo>
                      <a:pt x="2942" y="9362"/>
                      <a:pt x="2988" y="9345"/>
                      <a:pt x="3034" y="9319"/>
                    </a:cubicBezTo>
                    <a:lnTo>
                      <a:pt x="16441" y="1580"/>
                    </a:lnTo>
                    <a:cubicBezTo>
                      <a:pt x="16472" y="1560"/>
                      <a:pt x="16501" y="1538"/>
                      <a:pt x="16524" y="1510"/>
                    </a:cubicBezTo>
                    <a:cubicBezTo>
                      <a:pt x="16546" y="1479"/>
                      <a:pt x="16563" y="1443"/>
                      <a:pt x="16563" y="1408"/>
                    </a:cubicBezTo>
                    <a:cubicBezTo>
                      <a:pt x="16563" y="1396"/>
                      <a:pt x="16560" y="1383"/>
                      <a:pt x="16558" y="1373"/>
                    </a:cubicBezTo>
                    <a:cubicBezTo>
                      <a:pt x="16546" y="1316"/>
                      <a:pt x="16491" y="1265"/>
                      <a:pt x="16441" y="1235"/>
                    </a:cubicBezTo>
                    <a:lnTo>
                      <a:pt x="14452" y="86"/>
                    </a:lnTo>
                    <a:cubicBezTo>
                      <a:pt x="14338" y="21"/>
                      <a:pt x="14242" y="1"/>
                      <a:pt x="141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5"/>
              <p:cNvSpPr/>
              <p:nvPr/>
            </p:nvSpPr>
            <p:spPr>
              <a:xfrm>
                <a:off x="5098560" y="2063607"/>
                <a:ext cx="46247" cy="112547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3609" extrusionOk="0">
                    <a:moveTo>
                      <a:pt x="740" y="91"/>
                    </a:moveTo>
                    <a:cubicBezTo>
                      <a:pt x="824" y="91"/>
                      <a:pt x="907" y="104"/>
                      <a:pt x="995" y="134"/>
                    </a:cubicBezTo>
                    <a:cubicBezTo>
                      <a:pt x="1086" y="162"/>
                      <a:pt x="1181" y="207"/>
                      <a:pt x="1219" y="285"/>
                    </a:cubicBezTo>
                    <a:cubicBezTo>
                      <a:pt x="1252" y="348"/>
                      <a:pt x="1248" y="428"/>
                      <a:pt x="1212" y="489"/>
                    </a:cubicBezTo>
                    <a:cubicBezTo>
                      <a:pt x="1188" y="535"/>
                      <a:pt x="1145" y="568"/>
                      <a:pt x="1096" y="595"/>
                    </a:cubicBezTo>
                    <a:cubicBezTo>
                      <a:pt x="1080" y="604"/>
                      <a:pt x="1061" y="611"/>
                      <a:pt x="1045" y="618"/>
                    </a:cubicBezTo>
                    <a:cubicBezTo>
                      <a:pt x="961" y="654"/>
                      <a:pt x="874" y="673"/>
                      <a:pt x="788" y="680"/>
                    </a:cubicBezTo>
                    <a:cubicBezTo>
                      <a:pt x="769" y="681"/>
                      <a:pt x="750" y="682"/>
                      <a:pt x="731" y="682"/>
                    </a:cubicBezTo>
                    <a:cubicBezTo>
                      <a:pt x="648" y="682"/>
                      <a:pt x="565" y="669"/>
                      <a:pt x="476" y="640"/>
                    </a:cubicBezTo>
                    <a:cubicBezTo>
                      <a:pt x="385" y="609"/>
                      <a:pt x="291" y="565"/>
                      <a:pt x="252" y="487"/>
                    </a:cubicBezTo>
                    <a:cubicBezTo>
                      <a:pt x="220" y="427"/>
                      <a:pt x="224" y="345"/>
                      <a:pt x="259" y="285"/>
                    </a:cubicBezTo>
                    <a:cubicBezTo>
                      <a:pt x="292" y="223"/>
                      <a:pt x="360" y="184"/>
                      <a:pt x="426" y="155"/>
                    </a:cubicBezTo>
                    <a:cubicBezTo>
                      <a:pt x="511" y="118"/>
                      <a:pt x="597" y="99"/>
                      <a:pt x="683" y="93"/>
                    </a:cubicBezTo>
                    <a:cubicBezTo>
                      <a:pt x="702" y="92"/>
                      <a:pt x="721" y="91"/>
                      <a:pt x="740" y="91"/>
                    </a:cubicBezTo>
                    <a:close/>
                    <a:moveTo>
                      <a:pt x="742" y="1"/>
                    </a:moveTo>
                    <a:cubicBezTo>
                      <a:pt x="715" y="1"/>
                      <a:pt x="687" y="2"/>
                      <a:pt x="662" y="4"/>
                    </a:cubicBezTo>
                    <a:cubicBezTo>
                      <a:pt x="634" y="6"/>
                      <a:pt x="605" y="7"/>
                      <a:pt x="580" y="11"/>
                    </a:cubicBezTo>
                    <a:cubicBezTo>
                      <a:pt x="555" y="14"/>
                      <a:pt x="526" y="19"/>
                      <a:pt x="503" y="23"/>
                    </a:cubicBezTo>
                    <a:cubicBezTo>
                      <a:pt x="477" y="29"/>
                      <a:pt x="449" y="36"/>
                      <a:pt x="427" y="43"/>
                    </a:cubicBezTo>
                    <a:cubicBezTo>
                      <a:pt x="404" y="49"/>
                      <a:pt x="377" y="59"/>
                      <a:pt x="355" y="66"/>
                    </a:cubicBezTo>
                    <a:cubicBezTo>
                      <a:pt x="334" y="75"/>
                      <a:pt x="306" y="86"/>
                      <a:pt x="288" y="95"/>
                    </a:cubicBezTo>
                    <a:cubicBezTo>
                      <a:pt x="268" y="105"/>
                      <a:pt x="245" y="119"/>
                      <a:pt x="226" y="129"/>
                    </a:cubicBezTo>
                    <a:cubicBezTo>
                      <a:pt x="209" y="141"/>
                      <a:pt x="187" y="155"/>
                      <a:pt x="170" y="167"/>
                    </a:cubicBezTo>
                    <a:cubicBezTo>
                      <a:pt x="154" y="180"/>
                      <a:pt x="137" y="195"/>
                      <a:pt x="122" y="208"/>
                    </a:cubicBezTo>
                    <a:cubicBezTo>
                      <a:pt x="108" y="221"/>
                      <a:pt x="91" y="241"/>
                      <a:pt x="81" y="256"/>
                    </a:cubicBezTo>
                    <a:cubicBezTo>
                      <a:pt x="69" y="270"/>
                      <a:pt x="55" y="290"/>
                      <a:pt x="46" y="306"/>
                    </a:cubicBezTo>
                    <a:cubicBezTo>
                      <a:pt x="38" y="322"/>
                      <a:pt x="26" y="344"/>
                      <a:pt x="22" y="359"/>
                    </a:cubicBezTo>
                    <a:cubicBezTo>
                      <a:pt x="15" y="378"/>
                      <a:pt x="9" y="400"/>
                      <a:pt x="5" y="417"/>
                    </a:cubicBezTo>
                    <a:cubicBezTo>
                      <a:pt x="2" y="436"/>
                      <a:pt x="0" y="457"/>
                      <a:pt x="0" y="477"/>
                    </a:cubicBezTo>
                    <a:lnTo>
                      <a:pt x="0" y="3187"/>
                    </a:lnTo>
                    <a:cubicBezTo>
                      <a:pt x="0" y="3305"/>
                      <a:pt x="98" y="3411"/>
                      <a:pt x="203" y="3480"/>
                    </a:cubicBezTo>
                    <a:cubicBezTo>
                      <a:pt x="347" y="3574"/>
                      <a:pt x="503" y="3601"/>
                      <a:pt x="666" y="3607"/>
                    </a:cubicBezTo>
                    <a:cubicBezTo>
                      <a:pt x="687" y="3608"/>
                      <a:pt x="708" y="3608"/>
                      <a:pt x="729" y="3608"/>
                    </a:cubicBezTo>
                    <a:cubicBezTo>
                      <a:pt x="916" y="3608"/>
                      <a:pt x="1107" y="3578"/>
                      <a:pt x="1265" y="3488"/>
                    </a:cubicBezTo>
                    <a:cubicBezTo>
                      <a:pt x="1265" y="3488"/>
                      <a:pt x="1482" y="3384"/>
                      <a:pt x="1482" y="3186"/>
                    </a:cubicBezTo>
                    <a:lnTo>
                      <a:pt x="1482" y="476"/>
                    </a:lnTo>
                    <a:cubicBezTo>
                      <a:pt x="1478" y="463"/>
                      <a:pt x="1477" y="446"/>
                      <a:pt x="1475" y="428"/>
                    </a:cubicBezTo>
                    <a:cubicBezTo>
                      <a:pt x="1471" y="407"/>
                      <a:pt x="1468" y="391"/>
                      <a:pt x="1461" y="369"/>
                    </a:cubicBezTo>
                    <a:cubicBezTo>
                      <a:pt x="1454" y="349"/>
                      <a:pt x="1446" y="333"/>
                      <a:pt x="1435" y="313"/>
                    </a:cubicBezTo>
                    <a:cubicBezTo>
                      <a:pt x="1425" y="293"/>
                      <a:pt x="1416" y="279"/>
                      <a:pt x="1402" y="262"/>
                    </a:cubicBezTo>
                    <a:cubicBezTo>
                      <a:pt x="1388" y="243"/>
                      <a:pt x="1375" y="229"/>
                      <a:pt x="1359" y="213"/>
                    </a:cubicBezTo>
                    <a:cubicBezTo>
                      <a:pt x="1342" y="197"/>
                      <a:pt x="1327" y="184"/>
                      <a:pt x="1308" y="170"/>
                    </a:cubicBezTo>
                    <a:cubicBezTo>
                      <a:pt x="1288" y="155"/>
                      <a:pt x="1273" y="144"/>
                      <a:pt x="1251" y="129"/>
                    </a:cubicBezTo>
                    <a:cubicBezTo>
                      <a:pt x="1229" y="118"/>
                      <a:pt x="1212" y="108"/>
                      <a:pt x="1189" y="96"/>
                    </a:cubicBezTo>
                    <a:cubicBezTo>
                      <a:pt x="1166" y="85"/>
                      <a:pt x="1147" y="78"/>
                      <a:pt x="1123" y="67"/>
                    </a:cubicBezTo>
                    <a:cubicBezTo>
                      <a:pt x="1097" y="57"/>
                      <a:pt x="1080" y="50"/>
                      <a:pt x="1053" y="43"/>
                    </a:cubicBezTo>
                    <a:cubicBezTo>
                      <a:pt x="1028" y="36"/>
                      <a:pt x="1007" y="32"/>
                      <a:pt x="979" y="26"/>
                    </a:cubicBezTo>
                    <a:cubicBezTo>
                      <a:pt x="952" y="20"/>
                      <a:pt x="929" y="17"/>
                      <a:pt x="902" y="11"/>
                    </a:cubicBezTo>
                    <a:cubicBezTo>
                      <a:pt x="874" y="7"/>
                      <a:pt x="850" y="6"/>
                      <a:pt x="823" y="4"/>
                    </a:cubicBezTo>
                    <a:cubicBezTo>
                      <a:pt x="797" y="2"/>
                      <a:pt x="769" y="1"/>
                      <a:pt x="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5"/>
              <p:cNvSpPr/>
              <p:nvPr/>
            </p:nvSpPr>
            <p:spPr>
              <a:xfrm>
                <a:off x="5105420" y="2066445"/>
                <a:ext cx="32214" cy="1843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591" extrusionOk="0">
                    <a:moveTo>
                      <a:pt x="520" y="0"/>
                    </a:moveTo>
                    <a:cubicBezTo>
                      <a:pt x="501" y="0"/>
                      <a:pt x="482" y="1"/>
                      <a:pt x="463" y="2"/>
                    </a:cubicBezTo>
                    <a:cubicBezTo>
                      <a:pt x="377" y="8"/>
                      <a:pt x="291" y="27"/>
                      <a:pt x="206" y="64"/>
                    </a:cubicBezTo>
                    <a:cubicBezTo>
                      <a:pt x="140" y="93"/>
                      <a:pt x="72" y="132"/>
                      <a:pt x="39" y="194"/>
                    </a:cubicBezTo>
                    <a:cubicBezTo>
                      <a:pt x="4" y="254"/>
                      <a:pt x="0" y="336"/>
                      <a:pt x="32" y="396"/>
                    </a:cubicBezTo>
                    <a:cubicBezTo>
                      <a:pt x="71" y="474"/>
                      <a:pt x="165" y="518"/>
                      <a:pt x="256" y="549"/>
                    </a:cubicBezTo>
                    <a:cubicBezTo>
                      <a:pt x="345" y="578"/>
                      <a:pt x="428" y="591"/>
                      <a:pt x="511" y="591"/>
                    </a:cubicBezTo>
                    <a:cubicBezTo>
                      <a:pt x="530" y="591"/>
                      <a:pt x="549" y="590"/>
                      <a:pt x="568" y="589"/>
                    </a:cubicBezTo>
                    <a:cubicBezTo>
                      <a:pt x="654" y="582"/>
                      <a:pt x="741" y="563"/>
                      <a:pt x="825" y="527"/>
                    </a:cubicBezTo>
                    <a:cubicBezTo>
                      <a:pt x="841" y="520"/>
                      <a:pt x="860" y="513"/>
                      <a:pt x="876" y="504"/>
                    </a:cubicBezTo>
                    <a:cubicBezTo>
                      <a:pt x="925" y="477"/>
                      <a:pt x="968" y="444"/>
                      <a:pt x="992" y="398"/>
                    </a:cubicBezTo>
                    <a:cubicBezTo>
                      <a:pt x="1027" y="339"/>
                      <a:pt x="1032" y="257"/>
                      <a:pt x="999" y="195"/>
                    </a:cubicBezTo>
                    <a:cubicBezTo>
                      <a:pt x="961" y="117"/>
                      <a:pt x="867" y="73"/>
                      <a:pt x="775" y="43"/>
                    </a:cubicBezTo>
                    <a:cubicBezTo>
                      <a:pt x="687" y="13"/>
                      <a:pt x="604" y="0"/>
                      <a:pt x="52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5"/>
              <p:cNvSpPr/>
              <p:nvPr/>
            </p:nvSpPr>
            <p:spPr>
              <a:xfrm>
                <a:off x="4830998" y="2303477"/>
                <a:ext cx="117755" cy="117536"/>
              </a:xfrm>
              <a:custGeom>
                <a:avLst/>
                <a:gdLst/>
                <a:ahLst/>
                <a:cxnLst/>
                <a:rect l="l" t="t" r="r" b="b"/>
                <a:pathLst>
                  <a:path w="3776" h="3769" extrusionOk="0">
                    <a:moveTo>
                      <a:pt x="209" y="1"/>
                    </a:moveTo>
                    <a:lnTo>
                      <a:pt x="0" y="211"/>
                    </a:lnTo>
                    <a:lnTo>
                      <a:pt x="3566" y="3769"/>
                    </a:lnTo>
                    <a:lnTo>
                      <a:pt x="3776" y="3559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5"/>
              <p:cNvSpPr/>
              <p:nvPr/>
            </p:nvSpPr>
            <p:spPr>
              <a:xfrm>
                <a:off x="5094568" y="2533399"/>
                <a:ext cx="113981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281" extrusionOk="0">
                    <a:moveTo>
                      <a:pt x="148" y="0"/>
                    </a:moveTo>
                    <a:lnTo>
                      <a:pt x="0" y="256"/>
                    </a:lnTo>
                    <a:lnTo>
                      <a:pt x="3507" y="2280"/>
                    </a:lnTo>
                    <a:lnTo>
                      <a:pt x="3655" y="202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5"/>
              <p:cNvSpPr/>
              <p:nvPr/>
            </p:nvSpPr>
            <p:spPr>
              <a:xfrm>
                <a:off x="4833493" y="2459243"/>
                <a:ext cx="10275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768" extrusionOk="0">
                    <a:moveTo>
                      <a:pt x="42" y="0"/>
                    </a:moveTo>
                    <a:lnTo>
                      <a:pt x="1" y="294"/>
                    </a:lnTo>
                    <a:lnTo>
                      <a:pt x="3251" y="768"/>
                    </a:lnTo>
                    <a:lnTo>
                      <a:pt x="3294" y="475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5"/>
              <p:cNvSpPr/>
              <p:nvPr/>
            </p:nvSpPr>
            <p:spPr>
              <a:xfrm>
                <a:off x="4917784" y="2556351"/>
                <a:ext cx="60748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603" extrusionOk="0">
                    <a:moveTo>
                      <a:pt x="1706" y="0"/>
                    </a:moveTo>
                    <a:lnTo>
                      <a:pt x="1" y="2431"/>
                    </a:lnTo>
                    <a:lnTo>
                      <a:pt x="243" y="2602"/>
                    </a:lnTo>
                    <a:lnTo>
                      <a:pt x="1947" y="171"/>
                    </a:lnTo>
                    <a:lnTo>
                      <a:pt x="1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5"/>
              <p:cNvSpPr/>
              <p:nvPr/>
            </p:nvSpPr>
            <p:spPr>
              <a:xfrm>
                <a:off x="5031389" y="2595269"/>
                <a:ext cx="28503" cy="144511"/>
              </a:xfrm>
              <a:custGeom>
                <a:avLst/>
                <a:gdLst/>
                <a:ahLst/>
                <a:cxnLst/>
                <a:rect l="l" t="t" r="r" b="b"/>
                <a:pathLst>
                  <a:path w="914" h="4634" extrusionOk="0">
                    <a:moveTo>
                      <a:pt x="294" y="0"/>
                    </a:moveTo>
                    <a:lnTo>
                      <a:pt x="1" y="40"/>
                    </a:lnTo>
                    <a:lnTo>
                      <a:pt x="619" y="4634"/>
                    </a:lnTo>
                    <a:lnTo>
                      <a:pt x="913" y="4593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5"/>
              <p:cNvSpPr/>
              <p:nvPr/>
            </p:nvSpPr>
            <p:spPr>
              <a:xfrm>
                <a:off x="5075203" y="2581299"/>
                <a:ext cx="100572" cy="148628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4766" extrusionOk="0">
                    <a:moveTo>
                      <a:pt x="249" y="1"/>
                    </a:moveTo>
                    <a:lnTo>
                      <a:pt x="0" y="162"/>
                    </a:lnTo>
                    <a:lnTo>
                      <a:pt x="2976" y="4765"/>
                    </a:lnTo>
                    <a:lnTo>
                      <a:pt x="3225" y="4604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5"/>
              <p:cNvSpPr/>
              <p:nvPr/>
            </p:nvSpPr>
            <p:spPr>
              <a:xfrm>
                <a:off x="5077292" y="2435200"/>
                <a:ext cx="82360" cy="39574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269" extrusionOk="0">
                    <a:moveTo>
                      <a:pt x="2531" y="1"/>
                    </a:moveTo>
                    <a:lnTo>
                      <a:pt x="1" y="993"/>
                    </a:lnTo>
                    <a:lnTo>
                      <a:pt x="109" y="1269"/>
                    </a:lnTo>
                    <a:lnTo>
                      <a:pt x="2640" y="277"/>
                    </a:lnTo>
                    <a:lnTo>
                      <a:pt x="25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5"/>
              <p:cNvSpPr/>
              <p:nvPr/>
            </p:nvSpPr>
            <p:spPr>
              <a:xfrm>
                <a:off x="5029455" y="2302510"/>
                <a:ext cx="27692" cy="112422"/>
              </a:xfrm>
              <a:custGeom>
                <a:avLst/>
                <a:gdLst/>
                <a:ahLst/>
                <a:cxnLst/>
                <a:rect l="l" t="t" r="r" b="b"/>
                <a:pathLst>
                  <a:path w="888" h="3605" extrusionOk="0">
                    <a:moveTo>
                      <a:pt x="596" y="0"/>
                    </a:moveTo>
                    <a:lnTo>
                      <a:pt x="1" y="3556"/>
                    </a:lnTo>
                    <a:lnTo>
                      <a:pt x="293" y="3604"/>
                    </a:lnTo>
                    <a:lnTo>
                      <a:pt x="888" y="49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5"/>
              <p:cNvSpPr/>
              <p:nvPr/>
            </p:nvSpPr>
            <p:spPr>
              <a:xfrm>
                <a:off x="4920372" y="2241202"/>
                <a:ext cx="66798" cy="15583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4997" extrusionOk="0">
                    <a:moveTo>
                      <a:pt x="277" y="1"/>
                    </a:moveTo>
                    <a:lnTo>
                      <a:pt x="1" y="107"/>
                    </a:lnTo>
                    <a:lnTo>
                      <a:pt x="1866" y="4997"/>
                    </a:lnTo>
                    <a:lnTo>
                      <a:pt x="2142" y="4892"/>
                    </a:lnTo>
                    <a:lnTo>
                      <a:pt x="2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5"/>
              <p:cNvSpPr/>
              <p:nvPr/>
            </p:nvSpPr>
            <p:spPr>
              <a:xfrm>
                <a:off x="5120888" y="2037755"/>
                <a:ext cx="2838" cy="40385"/>
              </a:xfrm>
              <a:custGeom>
                <a:avLst/>
                <a:gdLst/>
                <a:ahLst/>
                <a:cxnLst/>
                <a:rect l="l" t="t" r="r" b="b"/>
                <a:pathLst>
                  <a:path w="91" h="1295" extrusionOk="0">
                    <a:moveTo>
                      <a:pt x="46" y="1"/>
                    </a:moveTo>
                    <a:cubicBezTo>
                      <a:pt x="20" y="1"/>
                      <a:pt x="0" y="21"/>
                      <a:pt x="0" y="45"/>
                    </a:cubicBezTo>
                    <a:lnTo>
                      <a:pt x="0" y="1250"/>
                    </a:lnTo>
                    <a:cubicBezTo>
                      <a:pt x="0" y="1275"/>
                      <a:pt x="20" y="1295"/>
                      <a:pt x="46" y="1295"/>
                    </a:cubicBezTo>
                    <a:cubicBezTo>
                      <a:pt x="71" y="1295"/>
                      <a:pt x="91" y="1275"/>
                      <a:pt x="91" y="1250"/>
                    </a:cubicBezTo>
                    <a:lnTo>
                      <a:pt x="91" y="45"/>
                    </a:lnTo>
                    <a:cubicBezTo>
                      <a:pt x="91" y="21"/>
                      <a:pt x="71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5"/>
              <p:cNvSpPr/>
              <p:nvPr/>
            </p:nvSpPr>
            <p:spPr>
              <a:xfrm>
                <a:off x="5107572" y="1976291"/>
                <a:ext cx="29563" cy="64335"/>
              </a:xfrm>
              <a:custGeom>
                <a:avLst/>
                <a:gdLst/>
                <a:ahLst/>
                <a:cxnLst/>
                <a:rect l="l" t="t" r="r" b="b"/>
                <a:pathLst>
                  <a:path w="948" h="2063" extrusionOk="0">
                    <a:moveTo>
                      <a:pt x="463" y="152"/>
                    </a:moveTo>
                    <a:lnTo>
                      <a:pt x="851" y="1273"/>
                    </a:lnTo>
                    <a:lnTo>
                      <a:pt x="483" y="1911"/>
                    </a:lnTo>
                    <a:lnTo>
                      <a:pt x="95" y="790"/>
                    </a:lnTo>
                    <a:lnTo>
                      <a:pt x="463" y="152"/>
                    </a:lnTo>
                    <a:close/>
                    <a:moveTo>
                      <a:pt x="474" y="1"/>
                    </a:moveTo>
                    <a:cubicBezTo>
                      <a:pt x="458" y="1"/>
                      <a:pt x="444" y="9"/>
                      <a:pt x="434" y="22"/>
                    </a:cubicBezTo>
                    <a:lnTo>
                      <a:pt x="7" y="761"/>
                    </a:lnTo>
                    <a:cubicBezTo>
                      <a:pt x="0" y="773"/>
                      <a:pt x="0" y="786"/>
                      <a:pt x="3" y="799"/>
                    </a:cubicBezTo>
                    <a:lnTo>
                      <a:pt x="431" y="2031"/>
                    </a:lnTo>
                    <a:cubicBezTo>
                      <a:pt x="437" y="2049"/>
                      <a:pt x="450" y="2060"/>
                      <a:pt x="469" y="2062"/>
                    </a:cubicBezTo>
                    <a:lnTo>
                      <a:pt x="473" y="2062"/>
                    </a:lnTo>
                    <a:cubicBezTo>
                      <a:pt x="489" y="2062"/>
                      <a:pt x="503" y="2052"/>
                      <a:pt x="512" y="2041"/>
                    </a:cubicBezTo>
                    <a:lnTo>
                      <a:pt x="939" y="1302"/>
                    </a:lnTo>
                    <a:cubicBezTo>
                      <a:pt x="948" y="1289"/>
                      <a:pt x="948" y="1276"/>
                      <a:pt x="943" y="1265"/>
                    </a:cubicBezTo>
                    <a:lnTo>
                      <a:pt x="516" y="31"/>
                    </a:lnTo>
                    <a:cubicBezTo>
                      <a:pt x="511" y="14"/>
                      <a:pt x="496" y="2"/>
                      <a:pt x="477" y="1"/>
                    </a:cubicBezTo>
                    <a:cubicBezTo>
                      <a:pt x="476" y="1"/>
                      <a:pt x="47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5"/>
              <p:cNvSpPr/>
              <p:nvPr/>
            </p:nvSpPr>
            <p:spPr>
              <a:xfrm>
                <a:off x="5117832" y="1971956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6"/>
                      <a:pt x="25" y="20"/>
                      <a:pt x="13" y="41"/>
                    </a:cubicBezTo>
                    <a:cubicBezTo>
                      <a:pt x="0" y="66"/>
                      <a:pt x="0" y="95"/>
                      <a:pt x="3" y="124"/>
                    </a:cubicBezTo>
                    <a:cubicBezTo>
                      <a:pt x="8" y="160"/>
                      <a:pt x="18" y="193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0"/>
                      <a:pt x="136" y="348"/>
                      <a:pt x="163" y="358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6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2"/>
                      <a:pt x="219" y="84"/>
                      <a:pt x="193" y="59"/>
                    </a:cubicBezTo>
                    <a:cubicBezTo>
                      <a:pt x="174" y="39"/>
                      <a:pt x="153" y="20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5"/>
              <p:cNvSpPr/>
              <p:nvPr/>
            </p:nvSpPr>
            <p:spPr>
              <a:xfrm>
                <a:off x="5104454" y="1995032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2" y="0"/>
                    </a:moveTo>
                    <a:cubicBezTo>
                      <a:pt x="76" y="0"/>
                      <a:pt x="70" y="1"/>
                      <a:pt x="64" y="2"/>
                    </a:cubicBezTo>
                    <a:cubicBezTo>
                      <a:pt x="44" y="6"/>
                      <a:pt x="27" y="21"/>
                      <a:pt x="15" y="41"/>
                    </a:cubicBezTo>
                    <a:cubicBezTo>
                      <a:pt x="1" y="67"/>
                      <a:pt x="1" y="96"/>
                      <a:pt x="5" y="124"/>
                    </a:cubicBezTo>
                    <a:cubicBezTo>
                      <a:pt x="8" y="160"/>
                      <a:pt x="18" y="193"/>
                      <a:pt x="35" y="225"/>
                    </a:cubicBezTo>
                    <a:cubicBezTo>
                      <a:pt x="51" y="257"/>
                      <a:pt x="71" y="285"/>
                      <a:pt x="96" y="311"/>
                    </a:cubicBezTo>
                    <a:cubicBezTo>
                      <a:pt x="116" y="330"/>
                      <a:pt x="138" y="349"/>
                      <a:pt x="165" y="359"/>
                    </a:cubicBezTo>
                    <a:cubicBezTo>
                      <a:pt x="180" y="366"/>
                      <a:pt x="195" y="370"/>
                      <a:pt x="211" y="370"/>
                    </a:cubicBezTo>
                    <a:cubicBezTo>
                      <a:pt x="216" y="370"/>
                      <a:pt x="221" y="369"/>
                      <a:pt x="227" y="369"/>
                    </a:cubicBezTo>
                    <a:cubicBezTo>
                      <a:pt x="247" y="363"/>
                      <a:pt x="265" y="349"/>
                      <a:pt x="276" y="329"/>
                    </a:cubicBezTo>
                    <a:cubicBezTo>
                      <a:pt x="287" y="308"/>
                      <a:pt x="290" y="290"/>
                      <a:pt x="288" y="268"/>
                    </a:cubicBezTo>
                    <a:cubicBezTo>
                      <a:pt x="288" y="261"/>
                      <a:pt x="288" y="252"/>
                      <a:pt x="287" y="247"/>
                    </a:cubicBezTo>
                    <a:cubicBezTo>
                      <a:pt x="283" y="211"/>
                      <a:pt x="273" y="176"/>
                      <a:pt x="257" y="146"/>
                    </a:cubicBezTo>
                    <a:cubicBezTo>
                      <a:pt x="240" y="113"/>
                      <a:pt x="221" y="84"/>
                      <a:pt x="195" y="60"/>
                    </a:cubicBezTo>
                    <a:cubicBezTo>
                      <a:pt x="175" y="40"/>
                      <a:pt x="153" y="21"/>
                      <a:pt x="127" y="11"/>
                    </a:cubicBezTo>
                    <a:cubicBezTo>
                      <a:pt x="113" y="4"/>
                      <a:pt x="97" y="0"/>
                      <a:pt x="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5"/>
              <p:cNvSpPr/>
              <p:nvPr/>
            </p:nvSpPr>
            <p:spPr>
              <a:xfrm>
                <a:off x="5131085" y="2010375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0" y="1"/>
                    </a:moveTo>
                    <a:cubicBezTo>
                      <a:pt x="75" y="1"/>
                      <a:pt x="70" y="1"/>
                      <a:pt x="64" y="2"/>
                    </a:cubicBezTo>
                    <a:cubicBezTo>
                      <a:pt x="44" y="8"/>
                      <a:pt x="25" y="22"/>
                      <a:pt x="15" y="42"/>
                    </a:cubicBezTo>
                    <a:cubicBezTo>
                      <a:pt x="1" y="67"/>
                      <a:pt x="1" y="95"/>
                      <a:pt x="4" y="124"/>
                    </a:cubicBezTo>
                    <a:cubicBezTo>
                      <a:pt x="8" y="160"/>
                      <a:pt x="18" y="195"/>
                      <a:pt x="35" y="225"/>
                    </a:cubicBezTo>
                    <a:cubicBezTo>
                      <a:pt x="51" y="258"/>
                      <a:pt x="71" y="287"/>
                      <a:pt x="96" y="311"/>
                    </a:cubicBezTo>
                    <a:cubicBezTo>
                      <a:pt x="116" y="331"/>
                      <a:pt x="138" y="348"/>
                      <a:pt x="163" y="360"/>
                    </a:cubicBezTo>
                    <a:cubicBezTo>
                      <a:pt x="178" y="366"/>
                      <a:pt x="194" y="370"/>
                      <a:pt x="210" y="370"/>
                    </a:cubicBezTo>
                    <a:cubicBezTo>
                      <a:pt x="216" y="370"/>
                      <a:pt x="221" y="369"/>
                      <a:pt x="227" y="368"/>
                    </a:cubicBezTo>
                    <a:cubicBezTo>
                      <a:pt x="247" y="363"/>
                      <a:pt x="265" y="348"/>
                      <a:pt x="276" y="330"/>
                    </a:cubicBezTo>
                    <a:cubicBezTo>
                      <a:pt x="287" y="311"/>
                      <a:pt x="290" y="289"/>
                      <a:pt x="288" y="268"/>
                    </a:cubicBezTo>
                    <a:cubicBezTo>
                      <a:pt x="288" y="261"/>
                      <a:pt x="288" y="253"/>
                      <a:pt x="287" y="246"/>
                    </a:cubicBezTo>
                    <a:cubicBezTo>
                      <a:pt x="283" y="210"/>
                      <a:pt x="273" y="176"/>
                      <a:pt x="255" y="146"/>
                    </a:cubicBezTo>
                    <a:cubicBezTo>
                      <a:pt x="240" y="114"/>
                      <a:pt x="219" y="85"/>
                      <a:pt x="195" y="59"/>
                    </a:cubicBezTo>
                    <a:cubicBezTo>
                      <a:pt x="175" y="39"/>
                      <a:pt x="153" y="22"/>
                      <a:pt x="126" y="10"/>
                    </a:cubicBezTo>
                    <a:cubicBezTo>
                      <a:pt x="112" y="4"/>
                      <a:pt x="96" y="1"/>
                      <a:pt x="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5"/>
              <p:cNvSpPr/>
              <p:nvPr/>
            </p:nvSpPr>
            <p:spPr>
              <a:xfrm>
                <a:off x="5117832" y="2033420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8"/>
                      <a:pt x="25" y="22"/>
                      <a:pt x="13" y="41"/>
                    </a:cubicBezTo>
                    <a:cubicBezTo>
                      <a:pt x="0" y="67"/>
                      <a:pt x="0" y="95"/>
                      <a:pt x="3" y="124"/>
                    </a:cubicBezTo>
                    <a:cubicBezTo>
                      <a:pt x="8" y="160"/>
                      <a:pt x="18" y="194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1"/>
                      <a:pt x="136" y="348"/>
                      <a:pt x="163" y="360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5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3"/>
                      <a:pt x="219" y="84"/>
                      <a:pt x="193" y="59"/>
                    </a:cubicBezTo>
                    <a:cubicBezTo>
                      <a:pt x="174" y="39"/>
                      <a:pt x="153" y="22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5"/>
              <p:cNvSpPr/>
              <p:nvPr/>
            </p:nvSpPr>
            <p:spPr>
              <a:xfrm>
                <a:off x="5894946" y="2600196"/>
                <a:ext cx="383763" cy="221632"/>
              </a:xfrm>
              <a:custGeom>
                <a:avLst/>
                <a:gdLst/>
                <a:ahLst/>
                <a:cxnLst/>
                <a:rect l="l" t="t" r="r" b="b"/>
                <a:pathLst>
                  <a:path w="12306" h="7107" extrusionOk="0">
                    <a:moveTo>
                      <a:pt x="12306" y="0"/>
                    </a:moveTo>
                    <a:cubicBezTo>
                      <a:pt x="11266" y="570"/>
                      <a:pt x="10231" y="1143"/>
                      <a:pt x="9200" y="1727"/>
                    </a:cubicBezTo>
                    <a:lnTo>
                      <a:pt x="6117" y="3488"/>
                    </a:lnTo>
                    <a:lnTo>
                      <a:pt x="3050" y="5281"/>
                    </a:lnTo>
                    <a:cubicBezTo>
                      <a:pt x="2028" y="5882"/>
                      <a:pt x="1013" y="6491"/>
                      <a:pt x="1" y="7107"/>
                    </a:cubicBezTo>
                    <a:cubicBezTo>
                      <a:pt x="1040" y="6536"/>
                      <a:pt x="2075" y="5964"/>
                      <a:pt x="3106" y="5377"/>
                    </a:cubicBezTo>
                    <a:lnTo>
                      <a:pt x="6191" y="3616"/>
                    </a:lnTo>
                    <a:lnTo>
                      <a:pt x="9258" y="1826"/>
                    </a:lnTo>
                    <a:cubicBezTo>
                      <a:pt x="10279" y="1224"/>
                      <a:pt x="11295" y="617"/>
                      <a:pt x="123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5"/>
              <p:cNvSpPr/>
              <p:nvPr/>
            </p:nvSpPr>
            <p:spPr>
              <a:xfrm>
                <a:off x="5750968" y="2158782"/>
                <a:ext cx="418128" cy="241403"/>
              </a:xfrm>
              <a:custGeom>
                <a:avLst/>
                <a:gdLst/>
                <a:ahLst/>
                <a:cxnLst/>
                <a:rect l="l" t="t" r="r" b="b"/>
                <a:pathLst>
                  <a:path w="13408" h="7741" extrusionOk="0">
                    <a:moveTo>
                      <a:pt x="13408" y="0"/>
                    </a:moveTo>
                    <a:lnTo>
                      <a:pt x="13408" y="0"/>
                    </a:lnTo>
                    <a:cubicBezTo>
                      <a:pt x="11156" y="1262"/>
                      <a:pt x="8927" y="2559"/>
                      <a:pt x="6685" y="3839"/>
                    </a:cubicBezTo>
                    <a:cubicBezTo>
                      <a:pt x="4457" y="5140"/>
                      <a:pt x="2220" y="6422"/>
                      <a:pt x="0" y="7740"/>
                    </a:cubicBezTo>
                    <a:cubicBezTo>
                      <a:pt x="2250" y="6478"/>
                      <a:pt x="4483" y="5181"/>
                      <a:pt x="6723" y="3900"/>
                    </a:cubicBezTo>
                    <a:cubicBezTo>
                      <a:pt x="8951" y="2599"/>
                      <a:pt x="11189" y="1317"/>
                      <a:pt x="134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5"/>
              <p:cNvSpPr/>
              <p:nvPr/>
            </p:nvSpPr>
            <p:spPr>
              <a:xfrm>
                <a:off x="5826902" y="1685964"/>
                <a:ext cx="383794" cy="221507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7103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0240" y="1155"/>
                      <a:pt x="8194" y="2347"/>
                      <a:pt x="6135" y="3518"/>
                    </a:cubicBezTo>
                    <a:cubicBezTo>
                      <a:pt x="4091" y="4713"/>
                      <a:pt x="2036" y="5891"/>
                      <a:pt x="0" y="7103"/>
                    </a:cubicBezTo>
                    <a:cubicBezTo>
                      <a:pt x="2066" y="5947"/>
                      <a:pt x="4114" y="4756"/>
                      <a:pt x="6171" y="3583"/>
                    </a:cubicBezTo>
                    <a:cubicBezTo>
                      <a:pt x="8217" y="2388"/>
                      <a:pt x="10273" y="1211"/>
                      <a:pt x="123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5"/>
              <p:cNvSpPr/>
              <p:nvPr/>
            </p:nvSpPr>
            <p:spPr>
              <a:xfrm>
                <a:off x="5496971" y="1489970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0"/>
                    </a:moveTo>
                    <a:lnTo>
                      <a:pt x="12307" y="0"/>
                    </a:lnTo>
                    <a:cubicBezTo>
                      <a:pt x="11779" y="266"/>
                      <a:pt x="11258" y="551"/>
                      <a:pt x="10733" y="825"/>
                    </a:cubicBezTo>
                    <a:lnTo>
                      <a:pt x="9173" y="1678"/>
                    </a:lnTo>
                    <a:cubicBezTo>
                      <a:pt x="8135" y="2249"/>
                      <a:pt x="7110" y="2842"/>
                      <a:pt x="6079" y="3425"/>
                    </a:cubicBezTo>
                    <a:cubicBezTo>
                      <a:pt x="5060" y="4028"/>
                      <a:pt x="4033" y="4618"/>
                      <a:pt x="3020" y="5230"/>
                    </a:cubicBezTo>
                    <a:cubicBezTo>
                      <a:pt x="2006" y="5843"/>
                      <a:pt x="997" y="6459"/>
                      <a:pt x="1" y="7105"/>
                    </a:cubicBezTo>
                    <a:cubicBezTo>
                      <a:pt x="1057" y="6567"/>
                      <a:pt x="2097" y="5999"/>
                      <a:pt x="3132" y="5424"/>
                    </a:cubicBezTo>
                    <a:cubicBezTo>
                      <a:pt x="4170" y="4855"/>
                      <a:pt x="5195" y="4260"/>
                      <a:pt x="6226" y="3679"/>
                    </a:cubicBezTo>
                    <a:cubicBezTo>
                      <a:pt x="7247" y="3077"/>
                      <a:pt x="8273" y="2487"/>
                      <a:pt x="9287" y="1875"/>
                    </a:cubicBezTo>
                    <a:lnTo>
                      <a:pt x="10805" y="952"/>
                    </a:lnTo>
                    <a:cubicBezTo>
                      <a:pt x="11306" y="633"/>
                      <a:pt x="11811" y="326"/>
                      <a:pt x="12307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5"/>
              <p:cNvSpPr/>
              <p:nvPr/>
            </p:nvSpPr>
            <p:spPr>
              <a:xfrm>
                <a:off x="5651739" y="1593534"/>
                <a:ext cx="383856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9" h="7105" extrusionOk="0">
                    <a:moveTo>
                      <a:pt x="12308" y="0"/>
                    </a:moveTo>
                    <a:lnTo>
                      <a:pt x="12308" y="0"/>
                    </a:lnTo>
                    <a:cubicBezTo>
                      <a:pt x="11779" y="269"/>
                      <a:pt x="11259" y="551"/>
                      <a:pt x="10734" y="825"/>
                    </a:cubicBezTo>
                    <a:lnTo>
                      <a:pt x="9174" y="1678"/>
                    </a:lnTo>
                    <a:cubicBezTo>
                      <a:pt x="8135" y="2249"/>
                      <a:pt x="7111" y="2841"/>
                      <a:pt x="6079" y="3423"/>
                    </a:cubicBezTo>
                    <a:cubicBezTo>
                      <a:pt x="5060" y="4027"/>
                      <a:pt x="4033" y="4618"/>
                      <a:pt x="3020" y="5230"/>
                    </a:cubicBezTo>
                    <a:cubicBezTo>
                      <a:pt x="2007" y="5843"/>
                      <a:pt x="997" y="6459"/>
                      <a:pt x="1" y="7105"/>
                    </a:cubicBezTo>
                    <a:cubicBezTo>
                      <a:pt x="1059" y="6566"/>
                      <a:pt x="2098" y="5999"/>
                      <a:pt x="3132" y="5424"/>
                    </a:cubicBezTo>
                    <a:cubicBezTo>
                      <a:pt x="4171" y="4855"/>
                      <a:pt x="5195" y="4260"/>
                      <a:pt x="6227" y="3679"/>
                    </a:cubicBezTo>
                    <a:cubicBezTo>
                      <a:pt x="7248" y="3080"/>
                      <a:pt x="8273" y="2487"/>
                      <a:pt x="9286" y="1875"/>
                    </a:cubicBezTo>
                    <a:lnTo>
                      <a:pt x="10806" y="952"/>
                    </a:lnTo>
                    <a:cubicBezTo>
                      <a:pt x="11306" y="636"/>
                      <a:pt x="11812" y="325"/>
                      <a:pt x="12308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5"/>
              <p:cNvSpPr/>
              <p:nvPr/>
            </p:nvSpPr>
            <p:spPr>
              <a:xfrm>
                <a:off x="5327765" y="1392176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1780" y="268"/>
                      <a:pt x="11258" y="551"/>
                      <a:pt x="10733" y="826"/>
                    </a:cubicBezTo>
                    <a:lnTo>
                      <a:pt x="9173" y="1677"/>
                    </a:lnTo>
                    <a:cubicBezTo>
                      <a:pt x="8135" y="2249"/>
                      <a:pt x="7110" y="2841"/>
                      <a:pt x="6079" y="3424"/>
                    </a:cubicBezTo>
                    <a:cubicBezTo>
                      <a:pt x="5060" y="4027"/>
                      <a:pt x="4034" y="4617"/>
                      <a:pt x="3020" y="5231"/>
                    </a:cubicBezTo>
                    <a:cubicBezTo>
                      <a:pt x="2007" y="5843"/>
                      <a:pt x="997" y="6460"/>
                      <a:pt x="1" y="7104"/>
                    </a:cubicBezTo>
                    <a:cubicBezTo>
                      <a:pt x="1058" y="6565"/>
                      <a:pt x="2099" y="6000"/>
                      <a:pt x="3132" y="5425"/>
                    </a:cubicBezTo>
                    <a:cubicBezTo>
                      <a:pt x="4170" y="4854"/>
                      <a:pt x="5195" y="4260"/>
                      <a:pt x="6226" y="3680"/>
                    </a:cubicBezTo>
                    <a:cubicBezTo>
                      <a:pt x="7247" y="3077"/>
                      <a:pt x="8273" y="2488"/>
                      <a:pt x="9287" y="1875"/>
                    </a:cubicBezTo>
                    <a:lnTo>
                      <a:pt x="10805" y="951"/>
                    </a:lnTo>
                    <a:cubicBezTo>
                      <a:pt x="11307" y="635"/>
                      <a:pt x="11811" y="325"/>
                      <a:pt x="12307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5"/>
              <p:cNvSpPr/>
              <p:nvPr/>
            </p:nvSpPr>
            <p:spPr>
              <a:xfrm>
                <a:off x="5687601" y="2232408"/>
                <a:ext cx="28472" cy="1496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0" extrusionOk="0">
                    <a:moveTo>
                      <a:pt x="457" y="0"/>
                    </a:moveTo>
                    <a:cubicBezTo>
                      <a:pt x="350" y="0"/>
                      <a:pt x="244" y="23"/>
                      <a:pt x="163" y="70"/>
                    </a:cubicBezTo>
                    <a:cubicBezTo>
                      <a:pt x="1" y="164"/>
                      <a:pt x="1" y="316"/>
                      <a:pt x="163" y="409"/>
                    </a:cubicBezTo>
                    <a:cubicBezTo>
                      <a:pt x="244" y="456"/>
                      <a:pt x="350" y="480"/>
                      <a:pt x="457" y="480"/>
                    </a:cubicBezTo>
                    <a:cubicBezTo>
                      <a:pt x="563" y="480"/>
                      <a:pt x="670" y="456"/>
                      <a:pt x="751" y="409"/>
                    </a:cubicBezTo>
                    <a:cubicBezTo>
                      <a:pt x="912" y="316"/>
                      <a:pt x="912" y="164"/>
                      <a:pt x="751" y="70"/>
                    </a:cubicBezTo>
                    <a:cubicBezTo>
                      <a:pt x="670" y="23"/>
                      <a:pt x="563" y="0"/>
                      <a:pt x="4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5"/>
              <p:cNvSpPr/>
              <p:nvPr/>
            </p:nvSpPr>
            <p:spPr>
              <a:xfrm>
                <a:off x="5100867" y="1221847"/>
                <a:ext cx="139740" cy="46559"/>
              </a:xfrm>
              <a:custGeom>
                <a:avLst/>
                <a:gdLst/>
                <a:ahLst/>
                <a:cxnLst/>
                <a:rect l="l" t="t" r="r" b="b"/>
                <a:pathLst>
                  <a:path w="4481" h="1493" extrusionOk="0">
                    <a:moveTo>
                      <a:pt x="4476" y="1"/>
                    </a:moveTo>
                    <a:cubicBezTo>
                      <a:pt x="4321" y="393"/>
                      <a:pt x="3998" y="687"/>
                      <a:pt x="3640" y="888"/>
                    </a:cubicBezTo>
                    <a:cubicBezTo>
                      <a:pt x="3283" y="1096"/>
                      <a:pt x="2889" y="1242"/>
                      <a:pt x="2482" y="1331"/>
                    </a:cubicBezTo>
                    <a:cubicBezTo>
                      <a:pt x="2113" y="1412"/>
                      <a:pt x="1733" y="1452"/>
                      <a:pt x="1354" y="1452"/>
                    </a:cubicBezTo>
                    <a:cubicBezTo>
                      <a:pt x="899" y="1452"/>
                      <a:pt x="443" y="1394"/>
                      <a:pt x="2" y="1278"/>
                    </a:cubicBezTo>
                    <a:lnTo>
                      <a:pt x="1" y="1285"/>
                    </a:lnTo>
                    <a:cubicBezTo>
                      <a:pt x="473" y="1423"/>
                      <a:pt x="965" y="1492"/>
                      <a:pt x="1458" y="1492"/>
                    </a:cubicBezTo>
                    <a:cubicBezTo>
                      <a:pt x="1806" y="1492"/>
                      <a:pt x="2154" y="1458"/>
                      <a:pt x="2495" y="1388"/>
                    </a:cubicBezTo>
                    <a:cubicBezTo>
                      <a:pt x="2909" y="1309"/>
                      <a:pt x="3313" y="1165"/>
                      <a:pt x="3678" y="950"/>
                    </a:cubicBezTo>
                    <a:cubicBezTo>
                      <a:pt x="4031" y="727"/>
                      <a:pt x="4366" y="416"/>
                      <a:pt x="4481" y="4"/>
                    </a:cubicBezTo>
                    <a:lnTo>
                      <a:pt x="44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5"/>
              <p:cNvSpPr/>
              <p:nvPr/>
            </p:nvSpPr>
            <p:spPr>
              <a:xfrm>
                <a:off x="5856714" y="2308560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0"/>
                    </a:moveTo>
                    <a:cubicBezTo>
                      <a:pt x="6073" y="0"/>
                      <a:pt x="5953" y="36"/>
                      <a:pt x="5824" y="110"/>
                    </a:cubicBezTo>
                    <a:lnTo>
                      <a:pt x="704" y="3065"/>
                    </a:lnTo>
                    <a:cubicBezTo>
                      <a:pt x="315" y="3290"/>
                      <a:pt x="1" y="3784"/>
                      <a:pt x="1" y="4174"/>
                    </a:cubicBezTo>
                    <a:lnTo>
                      <a:pt x="1" y="5150"/>
                    </a:lnTo>
                    <a:cubicBezTo>
                      <a:pt x="1" y="5411"/>
                      <a:pt x="142" y="5557"/>
                      <a:pt x="352" y="5557"/>
                    </a:cubicBezTo>
                    <a:cubicBezTo>
                      <a:pt x="456" y="5557"/>
                      <a:pt x="576" y="5522"/>
                      <a:pt x="704" y="5448"/>
                    </a:cubicBezTo>
                    <a:lnTo>
                      <a:pt x="5824" y="2490"/>
                    </a:lnTo>
                    <a:cubicBezTo>
                      <a:pt x="6213" y="2266"/>
                      <a:pt x="6528" y="1770"/>
                      <a:pt x="6528" y="1383"/>
                    </a:cubicBezTo>
                    <a:lnTo>
                      <a:pt x="6528" y="406"/>
                    </a:lnTo>
                    <a:cubicBezTo>
                      <a:pt x="6528" y="146"/>
                      <a:pt x="6386" y="0"/>
                      <a:pt x="6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5"/>
              <p:cNvSpPr/>
              <p:nvPr/>
            </p:nvSpPr>
            <p:spPr>
              <a:xfrm>
                <a:off x="5860176" y="2312365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1"/>
                    </a:moveTo>
                    <a:cubicBezTo>
                      <a:pt x="6073" y="1"/>
                      <a:pt x="5953" y="36"/>
                      <a:pt x="5824" y="110"/>
                    </a:cubicBezTo>
                    <a:lnTo>
                      <a:pt x="703" y="3067"/>
                    </a:lnTo>
                    <a:cubicBezTo>
                      <a:pt x="315" y="3290"/>
                      <a:pt x="0" y="3786"/>
                      <a:pt x="0" y="4174"/>
                    </a:cubicBezTo>
                    <a:lnTo>
                      <a:pt x="0" y="5152"/>
                    </a:lnTo>
                    <a:cubicBezTo>
                      <a:pt x="0" y="5412"/>
                      <a:pt x="142" y="5557"/>
                      <a:pt x="352" y="5557"/>
                    </a:cubicBezTo>
                    <a:cubicBezTo>
                      <a:pt x="455" y="5557"/>
                      <a:pt x="575" y="5522"/>
                      <a:pt x="703" y="5448"/>
                    </a:cubicBezTo>
                    <a:lnTo>
                      <a:pt x="5824" y="2492"/>
                    </a:lnTo>
                    <a:cubicBezTo>
                      <a:pt x="6214" y="2269"/>
                      <a:pt x="6527" y="1773"/>
                      <a:pt x="6527" y="1384"/>
                    </a:cubicBezTo>
                    <a:lnTo>
                      <a:pt x="6527" y="407"/>
                    </a:lnTo>
                    <a:cubicBezTo>
                      <a:pt x="6527" y="146"/>
                      <a:pt x="6386" y="1"/>
                      <a:pt x="61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5"/>
              <p:cNvSpPr/>
              <p:nvPr/>
            </p:nvSpPr>
            <p:spPr>
              <a:xfrm>
                <a:off x="5908418" y="2511196"/>
                <a:ext cx="183711" cy="106060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401" extrusionOk="0">
                    <a:moveTo>
                      <a:pt x="5890" y="1"/>
                    </a:moveTo>
                    <a:cubicBezTo>
                      <a:pt x="4893" y="540"/>
                      <a:pt x="3915" y="1113"/>
                      <a:pt x="2926" y="1668"/>
                    </a:cubicBezTo>
                    <a:cubicBezTo>
                      <a:pt x="1952" y="2248"/>
                      <a:pt x="966" y="2805"/>
                      <a:pt x="0" y="3401"/>
                    </a:cubicBezTo>
                    <a:cubicBezTo>
                      <a:pt x="998" y="2861"/>
                      <a:pt x="1975" y="2288"/>
                      <a:pt x="2965" y="1733"/>
                    </a:cubicBezTo>
                    <a:cubicBezTo>
                      <a:pt x="3938" y="1155"/>
                      <a:pt x="4924" y="596"/>
                      <a:pt x="58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5"/>
              <p:cNvSpPr/>
              <p:nvPr/>
            </p:nvSpPr>
            <p:spPr>
              <a:xfrm>
                <a:off x="5882130" y="2315732"/>
                <a:ext cx="159792" cy="92308"/>
              </a:xfrm>
              <a:custGeom>
                <a:avLst/>
                <a:gdLst/>
                <a:ahLst/>
                <a:cxnLst/>
                <a:rect l="l" t="t" r="r" b="b"/>
                <a:pathLst>
                  <a:path w="5124" h="2960" extrusionOk="0">
                    <a:moveTo>
                      <a:pt x="5123" y="0"/>
                    </a:moveTo>
                    <a:lnTo>
                      <a:pt x="5123" y="0"/>
                    </a:lnTo>
                    <a:cubicBezTo>
                      <a:pt x="4253" y="466"/>
                      <a:pt x="3405" y="965"/>
                      <a:pt x="2544" y="1447"/>
                    </a:cubicBezTo>
                    <a:cubicBezTo>
                      <a:pt x="1696" y="1953"/>
                      <a:pt x="839" y="2437"/>
                      <a:pt x="1" y="2959"/>
                    </a:cubicBezTo>
                    <a:cubicBezTo>
                      <a:pt x="869" y="2493"/>
                      <a:pt x="1719" y="1993"/>
                      <a:pt x="2580" y="1510"/>
                    </a:cubicBezTo>
                    <a:cubicBezTo>
                      <a:pt x="3428" y="1007"/>
                      <a:pt x="4285" y="521"/>
                      <a:pt x="5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5"/>
              <p:cNvSpPr/>
              <p:nvPr/>
            </p:nvSpPr>
            <p:spPr>
              <a:xfrm>
                <a:off x="5771924" y="2491082"/>
                <a:ext cx="52765" cy="105499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3" extrusionOk="0">
                    <a:moveTo>
                      <a:pt x="846" y="96"/>
                    </a:moveTo>
                    <a:cubicBezTo>
                      <a:pt x="937" y="96"/>
                      <a:pt x="1029" y="110"/>
                      <a:pt x="1124" y="141"/>
                    </a:cubicBezTo>
                    <a:cubicBezTo>
                      <a:pt x="1219" y="171"/>
                      <a:pt x="1319" y="220"/>
                      <a:pt x="1361" y="300"/>
                    </a:cubicBezTo>
                    <a:cubicBezTo>
                      <a:pt x="1393" y="367"/>
                      <a:pt x="1390" y="453"/>
                      <a:pt x="1354" y="518"/>
                    </a:cubicBezTo>
                    <a:cubicBezTo>
                      <a:pt x="1318" y="585"/>
                      <a:pt x="1247" y="625"/>
                      <a:pt x="1175" y="654"/>
                    </a:cubicBezTo>
                    <a:cubicBezTo>
                      <a:pt x="1088" y="693"/>
                      <a:pt x="994" y="715"/>
                      <a:pt x="902" y="719"/>
                    </a:cubicBezTo>
                    <a:cubicBezTo>
                      <a:pt x="879" y="721"/>
                      <a:pt x="855" y="722"/>
                      <a:pt x="832" y="722"/>
                    </a:cubicBezTo>
                    <a:cubicBezTo>
                      <a:pt x="747" y="722"/>
                      <a:pt x="660" y="708"/>
                      <a:pt x="570" y="679"/>
                    </a:cubicBezTo>
                    <a:cubicBezTo>
                      <a:pt x="474" y="647"/>
                      <a:pt x="372" y="599"/>
                      <a:pt x="330" y="516"/>
                    </a:cubicBezTo>
                    <a:cubicBezTo>
                      <a:pt x="298" y="451"/>
                      <a:pt x="301" y="365"/>
                      <a:pt x="337" y="300"/>
                    </a:cubicBezTo>
                    <a:cubicBezTo>
                      <a:pt x="366" y="250"/>
                      <a:pt x="412" y="214"/>
                      <a:pt x="464" y="187"/>
                    </a:cubicBezTo>
                    <a:cubicBezTo>
                      <a:pt x="480" y="178"/>
                      <a:pt x="498" y="170"/>
                      <a:pt x="516" y="162"/>
                    </a:cubicBezTo>
                    <a:cubicBezTo>
                      <a:pt x="606" y="125"/>
                      <a:pt x="697" y="104"/>
                      <a:pt x="789" y="98"/>
                    </a:cubicBezTo>
                    <a:cubicBezTo>
                      <a:pt x="808" y="96"/>
                      <a:pt x="827" y="96"/>
                      <a:pt x="846" y="96"/>
                    </a:cubicBezTo>
                    <a:close/>
                    <a:moveTo>
                      <a:pt x="851" y="1"/>
                    </a:moveTo>
                    <a:cubicBezTo>
                      <a:pt x="810" y="1"/>
                      <a:pt x="768" y="3"/>
                      <a:pt x="730" y="6"/>
                    </a:cubicBezTo>
                    <a:cubicBezTo>
                      <a:pt x="705" y="7"/>
                      <a:pt x="675" y="11"/>
                      <a:pt x="651" y="14"/>
                    </a:cubicBezTo>
                    <a:cubicBezTo>
                      <a:pt x="626" y="19"/>
                      <a:pt x="598" y="23"/>
                      <a:pt x="572" y="29"/>
                    </a:cubicBezTo>
                    <a:cubicBezTo>
                      <a:pt x="549" y="34"/>
                      <a:pt x="520" y="42"/>
                      <a:pt x="495" y="49"/>
                    </a:cubicBezTo>
                    <a:cubicBezTo>
                      <a:pt x="472" y="56"/>
                      <a:pt x="444" y="65"/>
                      <a:pt x="422" y="73"/>
                    </a:cubicBezTo>
                    <a:cubicBezTo>
                      <a:pt x="399" y="81"/>
                      <a:pt x="375" y="93"/>
                      <a:pt x="352" y="102"/>
                    </a:cubicBezTo>
                    <a:cubicBezTo>
                      <a:pt x="330" y="114"/>
                      <a:pt x="307" y="127"/>
                      <a:pt x="287" y="137"/>
                    </a:cubicBezTo>
                    <a:cubicBezTo>
                      <a:pt x="280" y="141"/>
                      <a:pt x="275" y="144"/>
                      <a:pt x="270" y="148"/>
                    </a:cubicBezTo>
                    <a:cubicBezTo>
                      <a:pt x="251" y="158"/>
                      <a:pt x="229" y="173"/>
                      <a:pt x="214" y="185"/>
                    </a:cubicBezTo>
                    <a:cubicBezTo>
                      <a:pt x="196" y="196"/>
                      <a:pt x="176" y="214"/>
                      <a:pt x="162" y="227"/>
                    </a:cubicBezTo>
                    <a:cubicBezTo>
                      <a:pt x="148" y="240"/>
                      <a:pt x="130" y="259"/>
                      <a:pt x="117" y="273"/>
                    </a:cubicBezTo>
                    <a:cubicBezTo>
                      <a:pt x="103" y="289"/>
                      <a:pt x="89" y="309"/>
                      <a:pt x="77" y="325"/>
                    </a:cubicBezTo>
                    <a:cubicBezTo>
                      <a:pt x="67" y="342"/>
                      <a:pt x="54" y="364"/>
                      <a:pt x="45" y="381"/>
                    </a:cubicBezTo>
                    <a:cubicBezTo>
                      <a:pt x="35" y="400"/>
                      <a:pt x="25" y="421"/>
                      <a:pt x="20" y="441"/>
                    </a:cubicBezTo>
                    <a:cubicBezTo>
                      <a:pt x="15" y="460"/>
                      <a:pt x="10" y="483"/>
                      <a:pt x="5" y="503"/>
                    </a:cubicBezTo>
                    <a:cubicBezTo>
                      <a:pt x="2" y="525"/>
                      <a:pt x="1" y="546"/>
                      <a:pt x="1" y="568"/>
                    </a:cubicBezTo>
                    <a:lnTo>
                      <a:pt x="1" y="2890"/>
                    </a:lnTo>
                    <a:cubicBezTo>
                      <a:pt x="1" y="3061"/>
                      <a:pt x="168" y="3199"/>
                      <a:pt x="334" y="3278"/>
                    </a:cubicBezTo>
                    <a:cubicBezTo>
                      <a:pt x="412" y="3317"/>
                      <a:pt x="487" y="3340"/>
                      <a:pt x="564" y="3354"/>
                    </a:cubicBezTo>
                    <a:cubicBezTo>
                      <a:pt x="658" y="3371"/>
                      <a:pt x="753" y="3377"/>
                      <a:pt x="843" y="3383"/>
                    </a:cubicBezTo>
                    <a:cubicBezTo>
                      <a:pt x="937" y="3383"/>
                      <a:pt x="1030" y="3377"/>
                      <a:pt x="1124" y="3357"/>
                    </a:cubicBezTo>
                    <a:cubicBezTo>
                      <a:pt x="1200" y="3343"/>
                      <a:pt x="1276" y="3320"/>
                      <a:pt x="1354" y="3282"/>
                    </a:cubicBezTo>
                    <a:cubicBezTo>
                      <a:pt x="1516" y="3205"/>
                      <a:pt x="1679" y="3071"/>
                      <a:pt x="1687" y="2908"/>
                    </a:cubicBezTo>
                    <a:lnTo>
                      <a:pt x="1687" y="2908"/>
                    </a:lnTo>
                    <a:cubicBezTo>
                      <a:pt x="1666" y="2911"/>
                      <a:pt x="1646" y="2916"/>
                      <a:pt x="1627" y="2917"/>
                    </a:cubicBezTo>
                    <a:cubicBezTo>
                      <a:pt x="1609" y="2919"/>
                      <a:pt x="1591" y="2920"/>
                      <a:pt x="1574" y="2920"/>
                    </a:cubicBezTo>
                    <a:cubicBezTo>
                      <a:pt x="1494" y="2920"/>
                      <a:pt x="1419" y="2901"/>
                      <a:pt x="1357" y="2865"/>
                    </a:cubicBezTo>
                    <a:cubicBezTo>
                      <a:pt x="1279" y="2819"/>
                      <a:pt x="1217" y="2747"/>
                      <a:pt x="1175" y="2657"/>
                    </a:cubicBezTo>
                    <a:cubicBezTo>
                      <a:pt x="1152" y="2602"/>
                      <a:pt x="1134" y="2542"/>
                      <a:pt x="1124" y="2473"/>
                    </a:cubicBezTo>
                    <a:cubicBezTo>
                      <a:pt x="1124" y="2467"/>
                      <a:pt x="1124" y="2464"/>
                      <a:pt x="1121" y="2460"/>
                    </a:cubicBezTo>
                    <a:cubicBezTo>
                      <a:pt x="1083" y="2198"/>
                      <a:pt x="1048" y="1980"/>
                      <a:pt x="1009" y="1717"/>
                    </a:cubicBezTo>
                    <a:lnTo>
                      <a:pt x="1009" y="1688"/>
                    </a:lnTo>
                    <a:cubicBezTo>
                      <a:pt x="1009" y="1688"/>
                      <a:pt x="1016" y="1610"/>
                      <a:pt x="1025" y="1567"/>
                    </a:cubicBezTo>
                    <a:cubicBezTo>
                      <a:pt x="1030" y="1547"/>
                      <a:pt x="1037" y="1525"/>
                      <a:pt x="1046" y="1505"/>
                    </a:cubicBezTo>
                    <a:cubicBezTo>
                      <a:pt x="1055" y="1484"/>
                      <a:pt x="1066" y="1464"/>
                      <a:pt x="1076" y="1443"/>
                    </a:cubicBezTo>
                    <a:cubicBezTo>
                      <a:pt x="1099" y="1403"/>
                      <a:pt x="1127" y="1363"/>
                      <a:pt x="1157" y="1326"/>
                    </a:cubicBezTo>
                    <a:cubicBezTo>
                      <a:pt x="1174" y="1307"/>
                      <a:pt x="1190" y="1287"/>
                      <a:pt x="1206" y="1269"/>
                    </a:cubicBezTo>
                    <a:cubicBezTo>
                      <a:pt x="1224" y="1251"/>
                      <a:pt x="1242" y="1231"/>
                      <a:pt x="1262" y="1213"/>
                    </a:cubicBezTo>
                    <a:cubicBezTo>
                      <a:pt x="1282" y="1195"/>
                      <a:pt x="1299" y="1179"/>
                      <a:pt x="1319" y="1163"/>
                    </a:cubicBezTo>
                    <a:cubicBezTo>
                      <a:pt x="1341" y="1147"/>
                      <a:pt x="1358" y="1133"/>
                      <a:pt x="1378" y="1118"/>
                    </a:cubicBezTo>
                    <a:lnTo>
                      <a:pt x="1462" y="1062"/>
                    </a:lnTo>
                    <a:cubicBezTo>
                      <a:pt x="1551" y="1026"/>
                      <a:pt x="1623" y="999"/>
                      <a:pt x="1692" y="972"/>
                    </a:cubicBezTo>
                    <a:lnTo>
                      <a:pt x="1692" y="569"/>
                    </a:lnTo>
                    <a:lnTo>
                      <a:pt x="1692" y="565"/>
                    </a:lnTo>
                    <a:cubicBezTo>
                      <a:pt x="1692" y="541"/>
                      <a:pt x="1689" y="522"/>
                      <a:pt x="1686" y="500"/>
                    </a:cubicBezTo>
                    <a:cubicBezTo>
                      <a:pt x="1682" y="476"/>
                      <a:pt x="1677" y="459"/>
                      <a:pt x="1670" y="437"/>
                    </a:cubicBezTo>
                    <a:cubicBezTo>
                      <a:pt x="1663" y="414"/>
                      <a:pt x="1656" y="397"/>
                      <a:pt x="1644" y="375"/>
                    </a:cubicBezTo>
                    <a:cubicBezTo>
                      <a:pt x="1634" y="357"/>
                      <a:pt x="1623" y="339"/>
                      <a:pt x="1610" y="321"/>
                    </a:cubicBezTo>
                    <a:cubicBezTo>
                      <a:pt x="1598" y="300"/>
                      <a:pt x="1585" y="286"/>
                      <a:pt x="1569" y="267"/>
                    </a:cubicBezTo>
                    <a:cubicBezTo>
                      <a:pt x="1552" y="250"/>
                      <a:pt x="1538" y="236"/>
                      <a:pt x="1521" y="220"/>
                    </a:cubicBezTo>
                    <a:cubicBezTo>
                      <a:pt x="1502" y="203"/>
                      <a:pt x="1486" y="191"/>
                      <a:pt x="1464" y="177"/>
                    </a:cubicBezTo>
                    <a:cubicBezTo>
                      <a:pt x="1443" y="162"/>
                      <a:pt x="1427" y="150"/>
                      <a:pt x="1404" y="137"/>
                    </a:cubicBezTo>
                    <a:cubicBezTo>
                      <a:pt x="1382" y="124"/>
                      <a:pt x="1364" y="115"/>
                      <a:pt x="1341" y="105"/>
                    </a:cubicBezTo>
                    <a:cubicBezTo>
                      <a:pt x="1318" y="93"/>
                      <a:pt x="1299" y="85"/>
                      <a:pt x="1275" y="76"/>
                    </a:cubicBezTo>
                    <a:cubicBezTo>
                      <a:pt x="1249" y="66"/>
                      <a:pt x="1227" y="59"/>
                      <a:pt x="1203" y="52"/>
                    </a:cubicBezTo>
                    <a:cubicBezTo>
                      <a:pt x="1175" y="43"/>
                      <a:pt x="1154" y="37"/>
                      <a:pt x="1127" y="33"/>
                    </a:cubicBezTo>
                    <a:cubicBezTo>
                      <a:pt x="1099" y="27"/>
                      <a:pt x="1076" y="22"/>
                      <a:pt x="1049" y="19"/>
                    </a:cubicBezTo>
                    <a:cubicBezTo>
                      <a:pt x="996" y="9"/>
                      <a:pt x="947" y="4"/>
                      <a:pt x="891" y="1"/>
                    </a:cubicBezTo>
                    <a:cubicBezTo>
                      <a:pt x="878" y="1"/>
                      <a:pt x="864" y="1"/>
                      <a:pt x="8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5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5"/>
              <p:cNvSpPr/>
              <p:nvPr/>
            </p:nvSpPr>
            <p:spPr>
              <a:xfrm>
                <a:off x="5781186" y="2494138"/>
                <a:ext cx="34210" cy="1958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628" extrusionOk="0">
                    <a:moveTo>
                      <a:pt x="550" y="1"/>
                    </a:moveTo>
                    <a:cubicBezTo>
                      <a:pt x="530" y="1"/>
                      <a:pt x="511" y="1"/>
                      <a:pt x="492" y="3"/>
                    </a:cubicBezTo>
                    <a:cubicBezTo>
                      <a:pt x="403" y="8"/>
                      <a:pt x="309" y="29"/>
                      <a:pt x="219" y="67"/>
                    </a:cubicBezTo>
                    <a:cubicBezTo>
                      <a:pt x="203" y="75"/>
                      <a:pt x="183" y="85"/>
                      <a:pt x="167" y="93"/>
                    </a:cubicBezTo>
                    <a:cubicBezTo>
                      <a:pt x="115" y="122"/>
                      <a:pt x="70" y="158"/>
                      <a:pt x="42" y="207"/>
                    </a:cubicBezTo>
                    <a:cubicBezTo>
                      <a:pt x="6" y="269"/>
                      <a:pt x="0" y="358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4"/>
                      <a:pt x="456" y="627"/>
                      <a:pt x="545" y="627"/>
                    </a:cubicBezTo>
                    <a:cubicBezTo>
                      <a:pt x="565" y="627"/>
                      <a:pt x="585" y="626"/>
                      <a:pt x="605" y="625"/>
                    </a:cubicBezTo>
                    <a:cubicBezTo>
                      <a:pt x="697" y="618"/>
                      <a:pt x="789" y="598"/>
                      <a:pt x="878" y="560"/>
                    </a:cubicBezTo>
                    <a:cubicBezTo>
                      <a:pt x="950" y="530"/>
                      <a:pt x="1019" y="487"/>
                      <a:pt x="1057" y="422"/>
                    </a:cubicBezTo>
                    <a:cubicBezTo>
                      <a:pt x="1093" y="358"/>
                      <a:pt x="1097" y="271"/>
                      <a:pt x="1064" y="204"/>
                    </a:cubicBezTo>
                    <a:cubicBezTo>
                      <a:pt x="1022" y="122"/>
                      <a:pt x="922" y="75"/>
                      <a:pt x="827" y="46"/>
                    </a:cubicBezTo>
                    <a:cubicBezTo>
                      <a:pt x="731" y="15"/>
                      <a:pt x="640" y="1"/>
                      <a:pt x="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5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5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5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5"/>
              <p:cNvSpPr/>
              <p:nvPr/>
            </p:nvSpPr>
            <p:spPr>
              <a:xfrm>
                <a:off x="5789543" y="2595612"/>
                <a:ext cx="17495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380" extrusionOk="0">
                    <a:moveTo>
                      <a:pt x="1" y="1"/>
                    </a:moveTo>
                    <a:cubicBezTo>
                      <a:pt x="1" y="1891"/>
                      <a:pt x="2" y="3326"/>
                      <a:pt x="2" y="5216"/>
                    </a:cubicBezTo>
                    <a:lnTo>
                      <a:pt x="2" y="5224"/>
                    </a:lnTo>
                    <a:cubicBezTo>
                      <a:pt x="5" y="5244"/>
                      <a:pt x="12" y="5264"/>
                      <a:pt x="22" y="5280"/>
                    </a:cubicBezTo>
                    <a:cubicBezTo>
                      <a:pt x="41" y="5310"/>
                      <a:pt x="73" y="5330"/>
                      <a:pt x="106" y="5344"/>
                    </a:cubicBezTo>
                    <a:cubicBezTo>
                      <a:pt x="150" y="5365"/>
                      <a:pt x="195" y="5375"/>
                      <a:pt x="242" y="5379"/>
                    </a:cubicBezTo>
                    <a:cubicBezTo>
                      <a:pt x="253" y="5380"/>
                      <a:pt x="264" y="5380"/>
                      <a:pt x="275" y="5380"/>
                    </a:cubicBezTo>
                    <a:cubicBezTo>
                      <a:pt x="311" y="5380"/>
                      <a:pt x="348" y="5376"/>
                      <a:pt x="383" y="5367"/>
                    </a:cubicBezTo>
                    <a:cubicBezTo>
                      <a:pt x="431" y="5357"/>
                      <a:pt x="474" y="5343"/>
                      <a:pt x="511" y="5310"/>
                    </a:cubicBezTo>
                    <a:cubicBezTo>
                      <a:pt x="539" y="5287"/>
                      <a:pt x="560" y="5255"/>
                      <a:pt x="560" y="5219"/>
                    </a:cubicBezTo>
                    <a:lnTo>
                      <a:pt x="560" y="2"/>
                    </a:lnTo>
                    <a:cubicBezTo>
                      <a:pt x="467" y="19"/>
                      <a:pt x="375" y="25"/>
                      <a:pt x="281" y="25"/>
                    </a:cubicBezTo>
                    <a:cubicBezTo>
                      <a:pt x="188" y="25"/>
                      <a:pt x="94" y="1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5"/>
              <p:cNvSpPr/>
              <p:nvPr/>
            </p:nvSpPr>
            <p:spPr>
              <a:xfrm>
                <a:off x="5803451" y="2516747"/>
                <a:ext cx="33150" cy="51019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636" extrusionOk="0">
                    <a:moveTo>
                      <a:pt x="1063" y="1"/>
                    </a:moveTo>
                    <a:lnTo>
                      <a:pt x="1063" y="1"/>
                    </a:lnTo>
                    <a:cubicBezTo>
                      <a:pt x="906" y="61"/>
                      <a:pt x="803" y="101"/>
                      <a:pt x="683" y="147"/>
                    </a:cubicBezTo>
                    <a:cubicBezTo>
                      <a:pt x="616" y="175"/>
                      <a:pt x="544" y="202"/>
                      <a:pt x="453" y="238"/>
                    </a:cubicBezTo>
                    <a:lnTo>
                      <a:pt x="371" y="293"/>
                    </a:lnTo>
                    <a:cubicBezTo>
                      <a:pt x="350" y="307"/>
                      <a:pt x="334" y="320"/>
                      <a:pt x="313" y="339"/>
                    </a:cubicBezTo>
                    <a:cubicBezTo>
                      <a:pt x="292" y="354"/>
                      <a:pt x="274" y="370"/>
                      <a:pt x="255" y="389"/>
                    </a:cubicBezTo>
                    <a:cubicBezTo>
                      <a:pt x="235" y="406"/>
                      <a:pt x="216" y="426"/>
                      <a:pt x="199" y="445"/>
                    </a:cubicBezTo>
                    <a:cubicBezTo>
                      <a:pt x="183" y="462"/>
                      <a:pt x="166" y="481"/>
                      <a:pt x="150" y="500"/>
                    </a:cubicBezTo>
                    <a:cubicBezTo>
                      <a:pt x="120" y="538"/>
                      <a:pt x="93" y="579"/>
                      <a:pt x="70" y="619"/>
                    </a:cubicBezTo>
                    <a:cubicBezTo>
                      <a:pt x="58" y="639"/>
                      <a:pt x="48" y="658"/>
                      <a:pt x="39" y="679"/>
                    </a:cubicBezTo>
                    <a:cubicBezTo>
                      <a:pt x="29" y="701"/>
                      <a:pt x="22" y="722"/>
                      <a:pt x="18" y="743"/>
                    </a:cubicBezTo>
                    <a:cubicBezTo>
                      <a:pt x="8" y="786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40" y="1150"/>
                      <a:pt x="73" y="1367"/>
                      <a:pt x="112" y="1623"/>
                    </a:cubicBezTo>
                    <a:lnTo>
                      <a:pt x="112" y="1623"/>
                    </a:lnTo>
                    <a:cubicBezTo>
                      <a:pt x="107" y="1584"/>
                      <a:pt x="106" y="1544"/>
                      <a:pt x="108" y="1505"/>
                    </a:cubicBezTo>
                    <a:cubicBezTo>
                      <a:pt x="108" y="1402"/>
                      <a:pt x="123" y="1295"/>
                      <a:pt x="150" y="1181"/>
                    </a:cubicBezTo>
                    <a:cubicBezTo>
                      <a:pt x="156" y="1154"/>
                      <a:pt x="164" y="1126"/>
                      <a:pt x="172" y="1101"/>
                    </a:cubicBezTo>
                    <a:cubicBezTo>
                      <a:pt x="215" y="958"/>
                      <a:pt x="277" y="816"/>
                      <a:pt x="353" y="684"/>
                    </a:cubicBezTo>
                    <a:cubicBezTo>
                      <a:pt x="430" y="549"/>
                      <a:pt x="522" y="425"/>
                      <a:pt x="623" y="318"/>
                    </a:cubicBezTo>
                    <a:lnTo>
                      <a:pt x="652" y="290"/>
                    </a:lnTo>
                    <a:cubicBezTo>
                      <a:pt x="744" y="196"/>
                      <a:pt x="842" y="117"/>
                      <a:pt x="941" y="61"/>
                    </a:cubicBezTo>
                    <a:cubicBezTo>
                      <a:pt x="982" y="38"/>
                      <a:pt x="1024" y="17"/>
                      <a:pt x="1063" y="1"/>
                    </a:cubicBezTo>
                    <a:close/>
                    <a:moveTo>
                      <a:pt x="112" y="1623"/>
                    </a:moveTo>
                    <a:lnTo>
                      <a:pt x="112" y="1623"/>
                    </a:lnTo>
                    <a:cubicBezTo>
                      <a:pt x="113" y="1627"/>
                      <a:pt x="113" y="1631"/>
                      <a:pt x="114" y="1635"/>
                    </a:cubicBezTo>
                    <a:cubicBezTo>
                      <a:pt x="114" y="1631"/>
                      <a:pt x="113" y="1627"/>
                      <a:pt x="112" y="1623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5"/>
              <p:cNvSpPr/>
              <p:nvPr/>
            </p:nvSpPr>
            <p:spPr>
              <a:xfrm>
                <a:off x="5806507" y="2514346"/>
                <a:ext cx="44688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578" extrusionOk="0">
                    <a:moveTo>
                      <a:pt x="1198" y="0"/>
                    </a:moveTo>
                    <a:cubicBezTo>
                      <a:pt x="1118" y="0"/>
                      <a:pt x="1042" y="28"/>
                      <a:pt x="964" y="42"/>
                    </a:cubicBezTo>
                    <a:lnTo>
                      <a:pt x="959" y="43"/>
                    </a:lnTo>
                    <a:lnTo>
                      <a:pt x="949" y="46"/>
                    </a:lnTo>
                    <a:lnTo>
                      <a:pt x="951" y="45"/>
                    </a:lnTo>
                    <a:lnTo>
                      <a:pt x="951" y="45"/>
                    </a:lnTo>
                    <a:cubicBezTo>
                      <a:pt x="647" y="165"/>
                      <a:pt x="427" y="420"/>
                      <a:pt x="266" y="686"/>
                    </a:cubicBezTo>
                    <a:cubicBezTo>
                      <a:pt x="107" y="956"/>
                      <a:pt x="0" y="1264"/>
                      <a:pt x="6" y="1577"/>
                    </a:cubicBezTo>
                    <a:lnTo>
                      <a:pt x="13" y="1577"/>
                    </a:lnTo>
                    <a:cubicBezTo>
                      <a:pt x="23" y="1265"/>
                      <a:pt x="146" y="971"/>
                      <a:pt x="309" y="712"/>
                    </a:cubicBezTo>
                    <a:cubicBezTo>
                      <a:pt x="476" y="454"/>
                      <a:pt x="705" y="234"/>
                      <a:pt x="977" y="107"/>
                    </a:cubicBezTo>
                    <a:lnTo>
                      <a:pt x="978" y="107"/>
                    </a:lnTo>
                    <a:lnTo>
                      <a:pt x="986" y="102"/>
                    </a:lnTo>
                    <a:lnTo>
                      <a:pt x="986" y="102"/>
                    </a:lnTo>
                    <a:cubicBezTo>
                      <a:pt x="1057" y="86"/>
                      <a:pt x="1128" y="52"/>
                      <a:pt x="1202" y="45"/>
                    </a:cubicBezTo>
                    <a:cubicBezTo>
                      <a:pt x="1215" y="44"/>
                      <a:pt x="1227" y="44"/>
                      <a:pt x="1240" y="44"/>
                    </a:cubicBezTo>
                    <a:cubicBezTo>
                      <a:pt x="1302" y="44"/>
                      <a:pt x="1367" y="53"/>
                      <a:pt x="1425" y="81"/>
                    </a:cubicBezTo>
                    <a:lnTo>
                      <a:pt x="1432" y="73"/>
                    </a:lnTo>
                    <a:cubicBezTo>
                      <a:pt x="1368" y="29"/>
                      <a:pt x="1287" y="2"/>
                      <a:pt x="1204" y="0"/>
                    </a:cubicBezTo>
                    <a:cubicBezTo>
                      <a:pt x="1202" y="0"/>
                      <a:pt x="1200" y="0"/>
                      <a:pt x="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5"/>
              <p:cNvSpPr/>
              <p:nvPr/>
            </p:nvSpPr>
            <p:spPr>
              <a:xfrm>
                <a:off x="6125742" y="2296492"/>
                <a:ext cx="52765" cy="105436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1" extrusionOk="0">
                    <a:moveTo>
                      <a:pt x="848" y="96"/>
                    </a:moveTo>
                    <a:cubicBezTo>
                      <a:pt x="938" y="96"/>
                      <a:pt x="1029" y="111"/>
                      <a:pt x="1124" y="141"/>
                    </a:cubicBezTo>
                    <a:cubicBezTo>
                      <a:pt x="1220" y="172"/>
                      <a:pt x="1321" y="221"/>
                      <a:pt x="1361" y="301"/>
                    </a:cubicBezTo>
                    <a:cubicBezTo>
                      <a:pt x="1394" y="367"/>
                      <a:pt x="1390" y="453"/>
                      <a:pt x="1354" y="518"/>
                    </a:cubicBezTo>
                    <a:cubicBezTo>
                      <a:pt x="1316" y="583"/>
                      <a:pt x="1249" y="626"/>
                      <a:pt x="1176" y="655"/>
                    </a:cubicBezTo>
                    <a:cubicBezTo>
                      <a:pt x="1088" y="694"/>
                      <a:pt x="994" y="715"/>
                      <a:pt x="902" y="719"/>
                    </a:cubicBezTo>
                    <a:cubicBezTo>
                      <a:pt x="879" y="722"/>
                      <a:pt x="855" y="723"/>
                      <a:pt x="832" y="723"/>
                    </a:cubicBezTo>
                    <a:cubicBezTo>
                      <a:pt x="747" y="723"/>
                      <a:pt x="660" y="708"/>
                      <a:pt x="570" y="679"/>
                    </a:cubicBezTo>
                    <a:cubicBezTo>
                      <a:pt x="475" y="648"/>
                      <a:pt x="373" y="600"/>
                      <a:pt x="332" y="517"/>
                    </a:cubicBezTo>
                    <a:cubicBezTo>
                      <a:pt x="299" y="452"/>
                      <a:pt x="303" y="366"/>
                      <a:pt x="339" y="301"/>
                    </a:cubicBezTo>
                    <a:cubicBezTo>
                      <a:pt x="368" y="251"/>
                      <a:pt x="412" y="215"/>
                      <a:pt x="464" y="187"/>
                    </a:cubicBezTo>
                    <a:cubicBezTo>
                      <a:pt x="481" y="179"/>
                      <a:pt x="498" y="170"/>
                      <a:pt x="517" y="163"/>
                    </a:cubicBezTo>
                    <a:cubicBezTo>
                      <a:pt x="606" y="126"/>
                      <a:pt x="698" y="104"/>
                      <a:pt x="790" y="98"/>
                    </a:cubicBezTo>
                    <a:cubicBezTo>
                      <a:pt x="809" y="97"/>
                      <a:pt x="829" y="96"/>
                      <a:pt x="848" y="96"/>
                    </a:cubicBezTo>
                    <a:close/>
                    <a:moveTo>
                      <a:pt x="852" y="0"/>
                    </a:moveTo>
                    <a:cubicBezTo>
                      <a:pt x="811" y="0"/>
                      <a:pt x="768" y="2"/>
                      <a:pt x="731" y="5"/>
                    </a:cubicBezTo>
                    <a:cubicBezTo>
                      <a:pt x="705" y="6"/>
                      <a:pt x="677" y="9"/>
                      <a:pt x="652" y="13"/>
                    </a:cubicBezTo>
                    <a:cubicBezTo>
                      <a:pt x="626" y="16"/>
                      <a:pt x="598" y="22"/>
                      <a:pt x="573" y="28"/>
                    </a:cubicBezTo>
                    <a:cubicBezTo>
                      <a:pt x="549" y="34"/>
                      <a:pt x="520" y="41"/>
                      <a:pt x="497" y="48"/>
                    </a:cubicBezTo>
                    <a:cubicBezTo>
                      <a:pt x="474" y="55"/>
                      <a:pt x="445" y="64"/>
                      <a:pt x="424" y="72"/>
                    </a:cubicBezTo>
                    <a:cubicBezTo>
                      <a:pt x="401" y="80"/>
                      <a:pt x="375" y="91"/>
                      <a:pt x="353" y="101"/>
                    </a:cubicBezTo>
                    <a:cubicBezTo>
                      <a:pt x="332" y="113"/>
                      <a:pt x="309" y="124"/>
                      <a:pt x="288" y="136"/>
                    </a:cubicBezTo>
                    <a:cubicBezTo>
                      <a:pt x="281" y="139"/>
                      <a:pt x="276" y="143"/>
                      <a:pt x="270" y="146"/>
                    </a:cubicBezTo>
                    <a:cubicBezTo>
                      <a:pt x="253" y="157"/>
                      <a:pt x="231" y="172"/>
                      <a:pt x="215" y="185"/>
                    </a:cubicBezTo>
                    <a:cubicBezTo>
                      <a:pt x="196" y="195"/>
                      <a:pt x="176" y="213"/>
                      <a:pt x="162" y="225"/>
                    </a:cubicBezTo>
                    <a:cubicBezTo>
                      <a:pt x="149" y="238"/>
                      <a:pt x="130" y="258"/>
                      <a:pt x="117" y="272"/>
                    </a:cubicBezTo>
                    <a:cubicBezTo>
                      <a:pt x="103" y="288"/>
                      <a:pt x="89" y="308"/>
                      <a:pt x="79" y="324"/>
                    </a:cubicBezTo>
                    <a:cubicBezTo>
                      <a:pt x="67" y="341"/>
                      <a:pt x="54" y="361"/>
                      <a:pt x="46" y="380"/>
                    </a:cubicBezTo>
                    <a:cubicBezTo>
                      <a:pt x="37" y="397"/>
                      <a:pt x="25" y="419"/>
                      <a:pt x="21" y="439"/>
                    </a:cubicBezTo>
                    <a:cubicBezTo>
                      <a:pt x="15" y="459"/>
                      <a:pt x="10" y="482"/>
                      <a:pt x="7" y="502"/>
                    </a:cubicBezTo>
                    <a:cubicBezTo>
                      <a:pt x="2" y="524"/>
                      <a:pt x="1" y="545"/>
                      <a:pt x="1" y="567"/>
                    </a:cubicBezTo>
                    <a:lnTo>
                      <a:pt x="1" y="2889"/>
                    </a:lnTo>
                    <a:cubicBezTo>
                      <a:pt x="1" y="3060"/>
                      <a:pt x="168" y="3198"/>
                      <a:pt x="336" y="3277"/>
                    </a:cubicBezTo>
                    <a:cubicBezTo>
                      <a:pt x="412" y="3314"/>
                      <a:pt x="488" y="3339"/>
                      <a:pt x="566" y="3353"/>
                    </a:cubicBezTo>
                    <a:cubicBezTo>
                      <a:pt x="659" y="3372"/>
                      <a:pt x="753" y="3378"/>
                      <a:pt x="843" y="3380"/>
                    </a:cubicBezTo>
                    <a:cubicBezTo>
                      <a:pt x="937" y="3380"/>
                      <a:pt x="1030" y="3376"/>
                      <a:pt x="1124" y="3356"/>
                    </a:cubicBezTo>
                    <a:cubicBezTo>
                      <a:pt x="1201" y="3342"/>
                      <a:pt x="1276" y="3319"/>
                      <a:pt x="1354" y="3280"/>
                    </a:cubicBezTo>
                    <a:cubicBezTo>
                      <a:pt x="1518" y="3204"/>
                      <a:pt x="1679" y="3070"/>
                      <a:pt x="1689" y="2906"/>
                    </a:cubicBezTo>
                    <a:lnTo>
                      <a:pt x="1689" y="2906"/>
                    </a:lnTo>
                    <a:cubicBezTo>
                      <a:pt x="1667" y="2910"/>
                      <a:pt x="1647" y="2913"/>
                      <a:pt x="1627" y="2916"/>
                    </a:cubicBezTo>
                    <a:cubicBezTo>
                      <a:pt x="1610" y="2918"/>
                      <a:pt x="1593" y="2919"/>
                      <a:pt x="1576" y="2919"/>
                    </a:cubicBezTo>
                    <a:cubicBezTo>
                      <a:pt x="1495" y="2919"/>
                      <a:pt x="1421" y="2899"/>
                      <a:pt x="1358" y="2863"/>
                    </a:cubicBezTo>
                    <a:cubicBezTo>
                      <a:pt x="1280" y="2818"/>
                      <a:pt x="1217" y="2746"/>
                      <a:pt x="1176" y="2654"/>
                    </a:cubicBezTo>
                    <a:cubicBezTo>
                      <a:pt x="1153" y="2601"/>
                      <a:pt x="1135" y="2539"/>
                      <a:pt x="1124" y="2472"/>
                    </a:cubicBezTo>
                    <a:cubicBezTo>
                      <a:pt x="1124" y="2466"/>
                      <a:pt x="1124" y="2463"/>
                      <a:pt x="1122" y="2459"/>
                    </a:cubicBezTo>
                    <a:cubicBezTo>
                      <a:pt x="1085" y="2197"/>
                      <a:pt x="1049" y="1977"/>
                      <a:pt x="1009" y="1716"/>
                    </a:cubicBezTo>
                    <a:lnTo>
                      <a:pt x="1009" y="1687"/>
                    </a:lnTo>
                    <a:cubicBezTo>
                      <a:pt x="1009" y="1687"/>
                      <a:pt x="1016" y="1609"/>
                      <a:pt x="1025" y="1566"/>
                    </a:cubicBezTo>
                    <a:cubicBezTo>
                      <a:pt x="1030" y="1546"/>
                      <a:pt x="1037" y="1524"/>
                      <a:pt x="1046" y="1503"/>
                    </a:cubicBezTo>
                    <a:cubicBezTo>
                      <a:pt x="1056" y="1481"/>
                      <a:pt x="1066" y="1463"/>
                      <a:pt x="1078" y="1443"/>
                    </a:cubicBezTo>
                    <a:cubicBezTo>
                      <a:pt x="1101" y="1402"/>
                      <a:pt x="1128" y="1362"/>
                      <a:pt x="1158" y="1323"/>
                    </a:cubicBezTo>
                    <a:cubicBezTo>
                      <a:pt x="1174" y="1306"/>
                      <a:pt x="1190" y="1286"/>
                      <a:pt x="1207" y="1267"/>
                    </a:cubicBezTo>
                    <a:cubicBezTo>
                      <a:pt x="1224" y="1250"/>
                      <a:pt x="1243" y="1230"/>
                      <a:pt x="1262" y="1213"/>
                    </a:cubicBezTo>
                    <a:cubicBezTo>
                      <a:pt x="1282" y="1194"/>
                      <a:pt x="1301" y="1178"/>
                      <a:pt x="1319" y="1162"/>
                    </a:cubicBezTo>
                    <a:cubicBezTo>
                      <a:pt x="1341" y="1145"/>
                      <a:pt x="1360" y="1131"/>
                      <a:pt x="1380" y="1116"/>
                    </a:cubicBezTo>
                    <a:lnTo>
                      <a:pt x="1462" y="1062"/>
                    </a:lnTo>
                    <a:cubicBezTo>
                      <a:pt x="1552" y="1026"/>
                      <a:pt x="1624" y="998"/>
                      <a:pt x="1692" y="971"/>
                    </a:cubicBezTo>
                    <a:lnTo>
                      <a:pt x="1692" y="568"/>
                    </a:lnTo>
                    <a:lnTo>
                      <a:pt x="1692" y="563"/>
                    </a:lnTo>
                    <a:cubicBezTo>
                      <a:pt x="1692" y="540"/>
                      <a:pt x="1690" y="520"/>
                      <a:pt x="1686" y="498"/>
                    </a:cubicBezTo>
                    <a:cubicBezTo>
                      <a:pt x="1683" y="475"/>
                      <a:pt x="1677" y="458"/>
                      <a:pt x="1670" y="436"/>
                    </a:cubicBezTo>
                    <a:cubicBezTo>
                      <a:pt x="1663" y="412"/>
                      <a:pt x="1656" y="396"/>
                      <a:pt x="1646" y="374"/>
                    </a:cubicBezTo>
                    <a:cubicBezTo>
                      <a:pt x="1634" y="354"/>
                      <a:pt x="1624" y="338"/>
                      <a:pt x="1611" y="318"/>
                    </a:cubicBezTo>
                    <a:cubicBezTo>
                      <a:pt x="1598" y="300"/>
                      <a:pt x="1587" y="285"/>
                      <a:pt x="1569" y="267"/>
                    </a:cubicBezTo>
                    <a:cubicBezTo>
                      <a:pt x="1554" y="249"/>
                      <a:pt x="1539" y="235"/>
                      <a:pt x="1522" y="218"/>
                    </a:cubicBezTo>
                    <a:cubicBezTo>
                      <a:pt x="1503" y="202"/>
                      <a:pt x="1487" y="189"/>
                      <a:pt x="1466" y="175"/>
                    </a:cubicBezTo>
                    <a:cubicBezTo>
                      <a:pt x="1444" y="160"/>
                      <a:pt x="1427" y="149"/>
                      <a:pt x="1404" y="136"/>
                    </a:cubicBezTo>
                    <a:cubicBezTo>
                      <a:pt x="1383" y="123"/>
                      <a:pt x="1365" y="114"/>
                      <a:pt x="1342" y="103"/>
                    </a:cubicBezTo>
                    <a:cubicBezTo>
                      <a:pt x="1318" y="93"/>
                      <a:pt x="1301" y="84"/>
                      <a:pt x="1275" y="74"/>
                    </a:cubicBezTo>
                    <a:cubicBezTo>
                      <a:pt x="1250" y="65"/>
                      <a:pt x="1229" y="58"/>
                      <a:pt x="1203" y="51"/>
                    </a:cubicBezTo>
                    <a:cubicBezTo>
                      <a:pt x="1176" y="42"/>
                      <a:pt x="1154" y="36"/>
                      <a:pt x="1128" y="31"/>
                    </a:cubicBezTo>
                    <a:cubicBezTo>
                      <a:pt x="1101" y="26"/>
                      <a:pt x="1078" y="21"/>
                      <a:pt x="1050" y="16"/>
                    </a:cubicBezTo>
                    <a:cubicBezTo>
                      <a:pt x="996" y="8"/>
                      <a:pt x="948" y="2"/>
                      <a:pt x="892" y="1"/>
                    </a:cubicBezTo>
                    <a:cubicBezTo>
                      <a:pt x="879" y="0"/>
                      <a:pt x="866" y="0"/>
                      <a:pt x="8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5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5"/>
              <p:cNvSpPr/>
              <p:nvPr/>
            </p:nvSpPr>
            <p:spPr>
              <a:xfrm>
                <a:off x="6135004" y="2299579"/>
                <a:ext cx="34272" cy="1955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627" extrusionOk="0">
                    <a:moveTo>
                      <a:pt x="551" y="0"/>
                    </a:moveTo>
                    <a:cubicBezTo>
                      <a:pt x="531" y="0"/>
                      <a:pt x="512" y="1"/>
                      <a:pt x="493" y="2"/>
                    </a:cubicBezTo>
                    <a:cubicBezTo>
                      <a:pt x="403" y="8"/>
                      <a:pt x="309" y="30"/>
                      <a:pt x="220" y="67"/>
                    </a:cubicBezTo>
                    <a:cubicBezTo>
                      <a:pt x="204" y="74"/>
                      <a:pt x="184" y="84"/>
                      <a:pt x="168" y="93"/>
                    </a:cubicBezTo>
                    <a:cubicBezTo>
                      <a:pt x="115" y="122"/>
                      <a:pt x="71" y="157"/>
                      <a:pt x="42" y="206"/>
                    </a:cubicBezTo>
                    <a:cubicBezTo>
                      <a:pt x="6" y="268"/>
                      <a:pt x="0" y="357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3"/>
                      <a:pt x="456" y="627"/>
                      <a:pt x="545" y="627"/>
                    </a:cubicBezTo>
                    <a:cubicBezTo>
                      <a:pt x="566" y="627"/>
                      <a:pt x="586" y="626"/>
                      <a:pt x="607" y="625"/>
                    </a:cubicBezTo>
                    <a:cubicBezTo>
                      <a:pt x="697" y="618"/>
                      <a:pt x="789" y="597"/>
                      <a:pt x="880" y="560"/>
                    </a:cubicBezTo>
                    <a:cubicBezTo>
                      <a:pt x="952" y="530"/>
                      <a:pt x="1019" y="487"/>
                      <a:pt x="1057" y="422"/>
                    </a:cubicBezTo>
                    <a:cubicBezTo>
                      <a:pt x="1093" y="357"/>
                      <a:pt x="1098" y="271"/>
                      <a:pt x="1064" y="203"/>
                    </a:cubicBezTo>
                    <a:cubicBezTo>
                      <a:pt x="1024" y="122"/>
                      <a:pt x="923" y="73"/>
                      <a:pt x="827" y="45"/>
                    </a:cubicBezTo>
                    <a:cubicBezTo>
                      <a:pt x="731" y="14"/>
                      <a:pt x="641" y="0"/>
                      <a:pt x="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5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5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5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5"/>
              <p:cNvSpPr/>
              <p:nvPr/>
            </p:nvSpPr>
            <p:spPr>
              <a:xfrm>
                <a:off x="6143423" y="2400959"/>
                <a:ext cx="17464" cy="16783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382" extrusionOk="0">
                    <a:moveTo>
                      <a:pt x="0" y="0"/>
                    </a:moveTo>
                    <a:cubicBezTo>
                      <a:pt x="0" y="1891"/>
                      <a:pt x="2" y="3327"/>
                      <a:pt x="2" y="5218"/>
                    </a:cubicBezTo>
                    <a:lnTo>
                      <a:pt x="2" y="5225"/>
                    </a:lnTo>
                    <a:cubicBezTo>
                      <a:pt x="3" y="5245"/>
                      <a:pt x="10" y="5265"/>
                      <a:pt x="22" y="5281"/>
                    </a:cubicBezTo>
                    <a:cubicBezTo>
                      <a:pt x="39" y="5311"/>
                      <a:pt x="72" y="5331"/>
                      <a:pt x="104" y="5346"/>
                    </a:cubicBezTo>
                    <a:cubicBezTo>
                      <a:pt x="150" y="5366"/>
                      <a:pt x="194" y="5376"/>
                      <a:pt x="240" y="5380"/>
                    </a:cubicBezTo>
                    <a:cubicBezTo>
                      <a:pt x="252" y="5381"/>
                      <a:pt x="263" y="5381"/>
                      <a:pt x="274" y="5381"/>
                    </a:cubicBezTo>
                    <a:cubicBezTo>
                      <a:pt x="311" y="5381"/>
                      <a:pt x="348" y="5377"/>
                      <a:pt x="383" y="5369"/>
                    </a:cubicBezTo>
                    <a:cubicBezTo>
                      <a:pt x="430" y="5358"/>
                      <a:pt x="473" y="5344"/>
                      <a:pt x="511" y="5311"/>
                    </a:cubicBezTo>
                    <a:cubicBezTo>
                      <a:pt x="538" y="5288"/>
                      <a:pt x="560" y="5255"/>
                      <a:pt x="560" y="5219"/>
                    </a:cubicBezTo>
                    <a:lnTo>
                      <a:pt x="560" y="3"/>
                    </a:lnTo>
                    <a:cubicBezTo>
                      <a:pt x="475" y="20"/>
                      <a:pt x="391" y="26"/>
                      <a:pt x="307" y="26"/>
                    </a:cubicBezTo>
                    <a:cubicBezTo>
                      <a:pt x="298" y="26"/>
                      <a:pt x="290" y="26"/>
                      <a:pt x="281" y="26"/>
                    </a:cubicBezTo>
                    <a:cubicBezTo>
                      <a:pt x="187" y="26"/>
                      <a:pt x="94" y="2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5"/>
              <p:cNvSpPr/>
              <p:nvPr/>
            </p:nvSpPr>
            <p:spPr>
              <a:xfrm>
                <a:off x="6157269" y="2322188"/>
                <a:ext cx="33118" cy="50987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635" extrusionOk="0">
                    <a:moveTo>
                      <a:pt x="1062" y="0"/>
                    </a:moveTo>
                    <a:cubicBezTo>
                      <a:pt x="906" y="61"/>
                      <a:pt x="801" y="101"/>
                      <a:pt x="684" y="147"/>
                    </a:cubicBezTo>
                    <a:cubicBezTo>
                      <a:pt x="614" y="174"/>
                      <a:pt x="543" y="202"/>
                      <a:pt x="453" y="238"/>
                    </a:cubicBezTo>
                    <a:lnTo>
                      <a:pt x="370" y="292"/>
                    </a:lnTo>
                    <a:cubicBezTo>
                      <a:pt x="349" y="308"/>
                      <a:pt x="333" y="319"/>
                      <a:pt x="311" y="338"/>
                    </a:cubicBezTo>
                    <a:cubicBezTo>
                      <a:pt x="291" y="354"/>
                      <a:pt x="274" y="370"/>
                      <a:pt x="254" y="389"/>
                    </a:cubicBezTo>
                    <a:cubicBezTo>
                      <a:pt x="234" y="406"/>
                      <a:pt x="216" y="426"/>
                      <a:pt x="198" y="445"/>
                    </a:cubicBezTo>
                    <a:cubicBezTo>
                      <a:pt x="182" y="462"/>
                      <a:pt x="166" y="481"/>
                      <a:pt x="149" y="499"/>
                    </a:cubicBezTo>
                    <a:cubicBezTo>
                      <a:pt x="119" y="538"/>
                      <a:pt x="91" y="578"/>
                      <a:pt x="68" y="619"/>
                    </a:cubicBezTo>
                    <a:cubicBezTo>
                      <a:pt x="58" y="639"/>
                      <a:pt x="47" y="657"/>
                      <a:pt x="38" y="679"/>
                    </a:cubicBezTo>
                    <a:cubicBezTo>
                      <a:pt x="29" y="700"/>
                      <a:pt x="22" y="722"/>
                      <a:pt x="16" y="742"/>
                    </a:cubicBezTo>
                    <a:cubicBezTo>
                      <a:pt x="8" y="785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39" y="1153"/>
                      <a:pt x="74" y="1373"/>
                      <a:pt x="113" y="1635"/>
                    </a:cubicBezTo>
                    <a:cubicBezTo>
                      <a:pt x="108" y="1592"/>
                      <a:pt x="106" y="1547"/>
                      <a:pt x="108" y="1504"/>
                    </a:cubicBezTo>
                    <a:cubicBezTo>
                      <a:pt x="108" y="1402"/>
                      <a:pt x="123" y="1291"/>
                      <a:pt x="149" y="1181"/>
                    </a:cubicBezTo>
                    <a:cubicBezTo>
                      <a:pt x="154" y="1153"/>
                      <a:pt x="163" y="1126"/>
                      <a:pt x="170" y="1100"/>
                    </a:cubicBezTo>
                    <a:cubicBezTo>
                      <a:pt x="213" y="958"/>
                      <a:pt x="275" y="815"/>
                      <a:pt x="353" y="683"/>
                    </a:cubicBezTo>
                    <a:cubicBezTo>
                      <a:pt x="429" y="548"/>
                      <a:pt x="521" y="424"/>
                      <a:pt x="622" y="318"/>
                    </a:cubicBezTo>
                    <a:lnTo>
                      <a:pt x="650" y="289"/>
                    </a:lnTo>
                    <a:cubicBezTo>
                      <a:pt x="742" y="196"/>
                      <a:pt x="842" y="117"/>
                      <a:pt x="939" y="61"/>
                    </a:cubicBezTo>
                    <a:cubicBezTo>
                      <a:pt x="981" y="38"/>
                      <a:pt x="1023" y="16"/>
                      <a:pt x="1062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5"/>
              <p:cNvSpPr/>
              <p:nvPr/>
            </p:nvSpPr>
            <p:spPr>
              <a:xfrm>
                <a:off x="6160325" y="2319755"/>
                <a:ext cx="44719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1578" extrusionOk="0">
                    <a:moveTo>
                      <a:pt x="1199" y="1"/>
                    </a:moveTo>
                    <a:cubicBezTo>
                      <a:pt x="1118" y="1"/>
                      <a:pt x="1044" y="28"/>
                      <a:pt x="964" y="42"/>
                    </a:cubicBezTo>
                    <a:lnTo>
                      <a:pt x="961" y="44"/>
                    </a:lnTo>
                    <a:lnTo>
                      <a:pt x="949" y="47"/>
                    </a:lnTo>
                    <a:lnTo>
                      <a:pt x="952" y="45"/>
                    </a:lnTo>
                    <a:lnTo>
                      <a:pt x="952" y="45"/>
                    </a:lnTo>
                    <a:cubicBezTo>
                      <a:pt x="647" y="166"/>
                      <a:pt x="429" y="420"/>
                      <a:pt x="266" y="686"/>
                    </a:cubicBezTo>
                    <a:cubicBezTo>
                      <a:pt x="107" y="957"/>
                      <a:pt x="0" y="1264"/>
                      <a:pt x="6" y="1578"/>
                    </a:cubicBezTo>
                    <a:lnTo>
                      <a:pt x="13" y="1578"/>
                    </a:lnTo>
                    <a:cubicBezTo>
                      <a:pt x="25" y="1266"/>
                      <a:pt x="147" y="971"/>
                      <a:pt x="309" y="712"/>
                    </a:cubicBezTo>
                    <a:cubicBezTo>
                      <a:pt x="478" y="455"/>
                      <a:pt x="705" y="235"/>
                      <a:pt x="977" y="107"/>
                    </a:cubicBezTo>
                    <a:lnTo>
                      <a:pt x="978" y="107"/>
                    </a:lnTo>
                    <a:lnTo>
                      <a:pt x="988" y="102"/>
                    </a:lnTo>
                    <a:lnTo>
                      <a:pt x="988" y="102"/>
                    </a:lnTo>
                    <a:cubicBezTo>
                      <a:pt x="1059" y="86"/>
                      <a:pt x="1128" y="52"/>
                      <a:pt x="1204" y="45"/>
                    </a:cubicBezTo>
                    <a:cubicBezTo>
                      <a:pt x="1216" y="45"/>
                      <a:pt x="1229" y="44"/>
                      <a:pt x="1241" y="44"/>
                    </a:cubicBezTo>
                    <a:cubicBezTo>
                      <a:pt x="1304" y="44"/>
                      <a:pt x="1368" y="54"/>
                      <a:pt x="1427" y="81"/>
                    </a:cubicBezTo>
                    <a:lnTo>
                      <a:pt x="1434" y="74"/>
                    </a:lnTo>
                    <a:cubicBezTo>
                      <a:pt x="1369" y="29"/>
                      <a:pt x="1286" y="2"/>
                      <a:pt x="1205" y="1"/>
                    </a:cubicBezTo>
                    <a:cubicBezTo>
                      <a:pt x="1203" y="1"/>
                      <a:pt x="1201" y="1"/>
                      <a:pt x="11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5"/>
              <p:cNvSpPr/>
              <p:nvPr/>
            </p:nvSpPr>
            <p:spPr>
              <a:xfrm>
                <a:off x="5794158" y="2109635"/>
                <a:ext cx="61497" cy="78992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2533" extrusionOk="0">
                    <a:moveTo>
                      <a:pt x="1590" y="0"/>
                    </a:moveTo>
                    <a:lnTo>
                      <a:pt x="1" y="915"/>
                    </a:lnTo>
                    <a:lnTo>
                      <a:pt x="603" y="2532"/>
                    </a:lnTo>
                    <a:lnTo>
                      <a:pt x="1972" y="1741"/>
                    </a:lnTo>
                    <a:lnTo>
                      <a:pt x="1972" y="708"/>
                    </a:lnTo>
                    <a:cubicBezTo>
                      <a:pt x="1972" y="636"/>
                      <a:pt x="1959" y="571"/>
                      <a:pt x="1943" y="501"/>
                    </a:cubicBezTo>
                    <a:cubicBezTo>
                      <a:pt x="1902" y="364"/>
                      <a:pt x="1837" y="240"/>
                      <a:pt x="1749" y="128"/>
                    </a:cubicBezTo>
                    <a:cubicBezTo>
                      <a:pt x="1700" y="77"/>
                      <a:pt x="1649" y="36"/>
                      <a:pt x="15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0" name="Google Shape;1390;p5"/>
            <p:cNvGrpSpPr/>
            <p:nvPr/>
          </p:nvGrpSpPr>
          <p:grpSpPr>
            <a:xfrm>
              <a:off x="1664425" y="1495298"/>
              <a:ext cx="1595085" cy="1537612"/>
              <a:chOff x="395800" y="1378798"/>
              <a:chExt cx="1595085" cy="1537612"/>
            </a:xfrm>
          </p:grpSpPr>
          <p:sp>
            <p:nvSpPr>
              <p:cNvPr id="1391" name="Google Shape;1391;p5"/>
              <p:cNvSpPr/>
              <p:nvPr/>
            </p:nvSpPr>
            <p:spPr>
              <a:xfrm>
                <a:off x="1597833" y="2044054"/>
                <a:ext cx="109023" cy="640696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20545" extrusionOk="0">
                    <a:moveTo>
                      <a:pt x="3220" y="0"/>
                    </a:moveTo>
                    <a:lnTo>
                      <a:pt x="1" y="20501"/>
                    </a:lnTo>
                    <a:lnTo>
                      <a:pt x="277" y="20544"/>
                    </a:lnTo>
                    <a:lnTo>
                      <a:pt x="3496" y="43"/>
                    </a:lnTo>
                    <a:lnTo>
                      <a:pt x="32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5"/>
              <p:cNvSpPr/>
              <p:nvPr/>
            </p:nvSpPr>
            <p:spPr>
              <a:xfrm>
                <a:off x="1597646" y="2069064"/>
                <a:ext cx="147006" cy="615779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19746" extrusionOk="0">
                    <a:moveTo>
                      <a:pt x="4439" y="0"/>
                    </a:moveTo>
                    <a:lnTo>
                      <a:pt x="1" y="19683"/>
                    </a:lnTo>
                    <a:lnTo>
                      <a:pt x="274" y="19745"/>
                    </a:lnTo>
                    <a:lnTo>
                      <a:pt x="4714" y="62"/>
                    </a:lnTo>
                    <a:lnTo>
                      <a:pt x="44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5"/>
              <p:cNvSpPr/>
              <p:nvPr/>
            </p:nvSpPr>
            <p:spPr>
              <a:xfrm>
                <a:off x="1597926" y="2016456"/>
                <a:ext cx="69698" cy="668014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21421" extrusionOk="0">
                    <a:moveTo>
                      <a:pt x="1956" y="1"/>
                    </a:moveTo>
                    <a:lnTo>
                      <a:pt x="1" y="21393"/>
                    </a:lnTo>
                    <a:lnTo>
                      <a:pt x="281" y="21421"/>
                    </a:lnTo>
                    <a:lnTo>
                      <a:pt x="2235" y="27"/>
                    </a:lnTo>
                    <a:lnTo>
                      <a:pt x="195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5"/>
              <p:cNvSpPr/>
              <p:nvPr/>
            </p:nvSpPr>
            <p:spPr>
              <a:xfrm>
                <a:off x="1250782" y="1878839"/>
                <a:ext cx="134439" cy="608357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19508" extrusionOk="0">
                    <a:moveTo>
                      <a:pt x="4036" y="0"/>
                    </a:moveTo>
                    <a:lnTo>
                      <a:pt x="1" y="19450"/>
                    </a:lnTo>
                    <a:lnTo>
                      <a:pt x="275" y="19508"/>
                    </a:lnTo>
                    <a:lnTo>
                      <a:pt x="4311" y="56"/>
                    </a:lnTo>
                    <a:lnTo>
                      <a:pt x="4036" y="0"/>
                    </a:lnTo>
                    <a:close/>
                  </a:path>
                </a:pathLst>
              </a:custGeom>
              <a:solidFill>
                <a:srgbClr val="231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5"/>
              <p:cNvSpPr/>
              <p:nvPr/>
            </p:nvSpPr>
            <p:spPr>
              <a:xfrm>
                <a:off x="1250876" y="1841637"/>
                <a:ext cx="88846" cy="645311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0693" extrusionOk="0">
                    <a:moveTo>
                      <a:pt x="2571" y="0"/>
                    </a:moveTo>
                    <a:lnTo>
                      <a:pt x="1" y="20658"/>
                    </a:lnTo>
                    <a:lnTo>
                      <a:pt x="278" y="20692"/>
                    </a:lnTo>
                    <a:lnTo>
                      <a:pt x="2849" y="35"/>
                    </a:lnTo>
                    <a:lnTo>
                      <a:pt x="2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5"/>
              <p:cNvSpPr/>
              <p:nvPr/>
            </p:nvSpPr>
            <p:spPr>
              <a:xfrm>
                <a:off x="1251094" y="1818092"/>
                <a:ext cx="38825" cy="668482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21436" extrusionOk="0">
                    <a:moveTo>
                      <a:pt x="964" y="0"/>
                    </a:moveTo>
                    <a:lnTo>
                      <a:pt x="1" y="21423"/>
                    </a:lnTo>
                    <a:lnTo>
                      <a:pt x="281" y="21436"/>
                    </a:lnTo>
                    <a:lnTo>
                      <a:pt x="1244" y="13"/>
                    </a:lnTo>
                    <a:lnTo>
                      <a:pt x="9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5"/>
              <p:cNvSpPr/>
              <p:nvPr/>
            </p:nvSpPr>
            <p:spPr>
              <a:xfrm>
                <a:off x="891133" y="2432331"/>
                <a:ext cx="28067" cy="27723"/>
              </a:xfrm>
              <a:custGeom>
                <a:avLst/>
                <a:gdLst/>
                <a:ahLst/>
                <a:cxnLst/>
                <a:rect l="l" t="t" r="r" b="b"/>
                <a:pathLst>
                  <a:path w="900" h="889" extrusionOk="0">
                    <a:moveTo>
                      <a:pt x="379" y="1"/>
                    </a:moveTo>
                    <a:cubicBezTo>
                      <a:pt x="367" y="4"/>
                      <a:pt x="359" y="5"/>
                      <a:pt x="350" y="6"/>
                    </a:cubicBezTo>
                    <a:cubicBezTo>
                      <a:pt x="294" y="19"/>
                      <a:pt x="242" y="42"/>
                      <a:pt x="198" y="75"/>
                    </a:cubicBezTo>
                    <a:cubicBezTo>
                      <a:pt x="152" y="107"/>
                      <a:pt x="114" y="144"/>
                      <a:pt x="86" y="186"/>
                    </a:cubicBezTo>
                    <a:cubicBezTo>
                      <a:pt x="71" y="206"/>
                      <a:pt x="58" y="226"/>
                      <a:pt x="48" y="249"/>
                    </a:cubicBezTo>
                    <a:cubicBezTo>
                      <a:pt x="37" y="271"/>
                      <a:pt x="28" y="295"/>
                      <a:pt x="21" y="321"/>
                    </a:cubicBezTo>
                    <a:cubicBezTo>
                      <a:pt x="7" y="372"/>
                      <a:pt x="1" y="428"/>
                      <a:pt x="7" y="482"/>
                    </a:cubicBezTo>
                    <a:cubicBezTo>
                      <a:pt x="12" y="538"/>
                      <a:pt x="28" y="594"/>
                      <a:pt x="54" y="645"/>
                    </a:cubicBezTo>
                    <a:cubicBezTo>
                      <a:pt x="78" y="694"/>
                      <a:pt x="114" y="738"/>
                      <a:pt x="152" y="773"/>
                    </a:cubicBezTo>
                    <a:cubicBezTo>
                      <a:pt x="172" y="790"/>
                      <a:pt x="192" y="806"/>
                      <a:pt x="214" y="819"/>
                    </a:cubicBezTo>
                    <a:cubicBezTo>
                      <a:pt x="234" y="832"/>
                      <a:pt x="255" y="845"/>
                      <a:pt x="278" y="853"/>
                    </a:cubicBezTo>
                    <a:cubicBezTo>
                      <a:pt x="324" y="873"/>
                      <a:pt x="377" y="885"/>
                      <a:pt x="432" y="888"/>
                    </a:cubicBezTo>
                    <a:cubicBezTo>
                      <a:pt x="439" y="888"/>
                      <a:pt x="446" y="888"/>
                      <a:pt x="453" y="888"/>
                    </a:cubicBezTo>
                    <a:cubicBezTo>
                      <a:pt x="501" y="888"/>
                      <a:pt x="551" y="880"/>
                      <a:pt x="597" y="863"/>
                    </a:cubicBezTo>
                    <a:cubicBezTo>
                      <a:pt x="652" y="845"/>
                      <a:pt x="701" y="816"/>
                      <a:pt x="741" y="781"/>
                    </a:cubicBezTo>
                    <a:cubicBezTo>
                      <a:pt x="761" y="765"/>
                      <a:pt x="780" y="747"/>
                      <a:pt x="796" y="727"/>
                    </a:cubicBezTo>
                    <a:lnTo>
                      <a:pt x="899" y="439"/>
                    </a:lnTo>
                    <a:cubicBezTo>
                      <a:pt x="899" y="385"/>
                      <a:pt x="889" y="327"/>
                      <a:pt x="873" y="277"/>
                    </a:cubicBezTo>
                    <a:cubicBezTo>
                      <a:pt x="852" y="223"/>
                      <a:pt x="820" y="177"/>
                      <a:pt x="784" y="137"/>
                    </a:cubicBezTo>
                    <a:cubicBezTo>
                      <a:pt x="767" y="119"/>
                      <a:pt x="747" y="101"/>
                      <a:pt x="727" y="85"/>
                    </a:cubicBezTo>
                    <a:cubicBezTo>
                      <a:pt x="705" y="71"/>
                      <a:pt x="687" y="57"/>
                      <a:pt x="665" y="47"/>
                    </a:cubicBezTo>
                    <a:cubicBezTo>
                      <a:pt x="625" y="27"/>
                      <a:pt x="580" y="11"/>
                      <a:pt x="5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5"/>
              <p:cNvSpPr/>
              <p:nvPr/>
            </p:nvSpPr>
            <p:spPr>
              <a:xfrm>
                <a:off x="896933" y="2406916"/>
                <a:ext cx="16622" cy="31715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017" extrusionOk="0">
                    <a:moveTo>
                      <a:pt x="0" y="1"/>
                    </a:moveTo>
                    <a:lnTo>
                      <a:pt x="0" y="852"/>
                    </a:lnTo>
                    <a:lnTo>
                      <a:pt x="0" y="860"/>
                    </a:lnTo>
                    <a:cubicBezTo>
                      <a:pt x="0" y="880"/>
                      <a:pt x="9" y="902"/>
                      <a:pt x="16" y="915"/>
                    </a:cubicBezTo>
                    <a:cubicBezTo>
                      <a:pt x="35" y="946"/>
                      <a:pt x="71" y="968"/>
                      <a:pt x="105" y="982"/>
                    </a:cubicBezTo>
                    <a:cubicBezTo>
                      <a:pt x="150" y="1003"/>
                      <a:pt x="194" y="1011"/>
                      <a:pt x="239" y="1015"/>
                    </a:cubicBezTo>
                    <a:cubicBezTo>
                      <a:pt x="247" y="1016"/>
                      <a:pt x="254" y="1016"/>
                      <a:pt x="262" y="1016"/>
                    </a:cubicBezTo>
                    <a:cubicBezTo>
                      <a:pt x="308" y="1016"/>
                      <a:pt x="353" y="1009"/>
                      <a:pt x="403" y="994"/>
                    </a:cubicBezTo>
                    <a:cubicBezTo>
                      <a:pt x="449" y="980"/>
                      <a:pt x="501" y="954"/>
                      <a:pt x="519" y="915"/>
                    </a:cubicBezTo>
                    <a:cubicBezTo>
                      <a:pt x="526" y="902"/>
                      <a:pt x="532" y="879"/>
                      <a:pt x="532" y="863"/>
                    </a:cubicBezTo>
                    <a:lnTo>
                      <a:pt x="5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5"/>
              <p:cNvSpPr/>
              <p:nvPr/>
            </p:nvSpPr>
            <p:spPr>
              <a:xfrm>
                <a:off x="891133" y="2387051"/>
                <a:ext cx="28067" cy="27723"/>
              </a:xfrm>
              <a:custGeom>
                <a:avLst/>
                <a:gdLst/>
                <a:ahLst/>
                <a:cxnLst/>
                <a:rect l="l" t="t" r="r" b="b"/>
                <a:pathLst>
                  <a:path w="900" h="889" extrusionOk="0">
                    <a:moveTo>
                      <a:pt x="379" y="1"/>
                    </a:moveTo>
                    <a:cubicBezTo>
                      <a:pt x="367" y="3"/>
                      <a:pt x="359" y="5"/>
                      <a:pt x="350" y="6"/>
                    </a:cubicBezTo>
                    <a:cubicBezTo>
                      <a:pt x="294" y="19"/>
                      <a:pt x="242" y="42"/>
                      <a:pt x="198" y="75"/>
                    </a:cubicBezTo>
                    <a:cubicBezTo>
                      <a:pt x="152" y="107"/>
                      <a:pt x="114" y="144"/>
                      <a:pt x="86" y="186"/>
                    </a:cubicBezTo>
                    <a:cubicBezTo>
                      <a:pt x="71" y="206"/>
                      <a:pt x="58" y="226"/>
                      <a:pt x="48" y="249"/>
                    </a:cubicBezTo>
                    <a:cubicBezTo>
                      <a:pt x="37" y="271"/>
                      <a:pt x="28" y="295"/>
                      <a:pt x="21" y="321"/>
                    </a:cubicBezTo>
                    <a:cubicBezTo>
                      <a:pt x="7" y="372"/>
                      <a:pt x="1" y="428"/>
                      <a:pt x="7" y="482"/>
                    </a:cubicBezTo>
                    <a:cubicBezTo>
                      <a:pt x="12" y="538"/>
                      <a:pt x="28" y="594"/>
                      <a:pt x="54" y="645"/>
                    </a:cubicBezTo>
                    <a:cubicBezTo>
                      <a:pt x="78" y="694"/>
                      <a:pt x="114" y="738"/>
                      <a:pt x="152" y="773"/>
                    </a:cubicBezTo>
                    <a:cubicBezTo>
                      <a:pt x="172" y="790"/>
                      <a:pt x="192" y="806"/>
                      <a:pt x="214" y="819"/>
                    </a:cubicBezTo>
                    <a:cubicBezTo>
                      <a:pt x="234" y="832"/>
                      <a:pt x="255" y="845"/>
                      <a:pt x="278" y="853"/>
                    </a:cubicBezTo>
                    <a:cubicBezTo>
                      <a:pt x="324" y="873"/>
                      <a:pt x="377" y="885"/>
                      <a:pt x="432" y="888"/>
                    </a:cubicBezTo>
                    <a:cubicBezTo>
                      <a:pt x="439" y="888"/>
                      <a:pt x="446" y="888"/>
                      <a:pt x="453" y="888"/>
                    </a:cubicBezTo>
                    <a:cubicBezTo>
                      <a:pt x="501" y="888"/>
                      <a:pt x="551" y="880"/>
                      <a:pt x="597" y="863"/>
                    </a:cubicBezTo>
                    <a:cubicBezTo>
                      <a:pt x="652" y="845"/>
                      <a:pt x="701" y="816"/>
                      <a:pt x="741" y="781"/>
                    </a:cubicBezTo>
                    <a:cubicBezTo>
                      <a:pt x="761" y="765"/>
                      <a:pt x="780" y="747"/>
                      <a:pt x="796" y="727"/>
                    </a:cubicBezTo>
                    <a:lnTo>
                      <a:pt x="899" y="439"/>
                    </a:lnTo>
                    <a:cubicBezTo>
                      <a:pt x="899" y="384"/>
                      <a:pt x="889" y="327"/>
                      <a:pt x="873" y="277"/>
                    </a:cubicBezTo>
                    <a:cubicBezTo>
                      <a:pt x="852" y="223"/>
                      <a:pt x="820" y="177"/>
                      <a:pt x="784" y="137"/>
                    </a:cubicBezTo>
                    <a:cubicBezTo>
                      <a:pt x="767" y="119"/>
                      <a:pt x="747" y="101"/>
                      <a:pt x="727" y="85"/>
                    </a:cubicBezTo>
                    <a:cubicBezTo>
                      <a:pt x="705" y="71"/>
                      <a:pt x="687" y="57"/>
                      <a:pt x="665" y="47"/>
                    </a:cubicBezTo>
                    <a:cubicBezTo>
                      <a:pt x="625" y="27"/>
                      <a:pt x="580" y="11"/>
                      <a:pt x="5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5"/>
              <p:cNvSpPr/>
              <p:nvPr/>
            </p:nvSpPr>
            <p:spPr>
              <a:xfrm>
                <a:off x="562325" y="1606444"/>
                <a:ext cx="51954" cy="166216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5330" extrusionOk="0">
                    <a:moveTo>
                      <a:pt x="517" y="0"/>
                    </a:moveTo>
                    <a:lnTo>
                      <a:pt x="1" y="581"/>
                    </a:lnTo>
                    <a:lnTo>
                      <a:pt x="57" y="791"/>
                    </a:lnTo>
                    <a:cubicBezTo>
                      <a:pt x="77" y="4112"/>
                      <a:pt x="218" y="4940"/>
                      <a:pt x="434" y="5064"/>
                    </a:cubicBezTo>
                    <a:cubicBezTo>
                      <a:pt x="586" y="5153"/>
                      <a:pt x="740" y="5242"/>
                      <a:pt x="895" y="5330"/>
                    </a:cubicBezTo>
                    <a:lnTo>
                      <a:pt x="1666" y="2763"/>
                    </a:lnTo>
                    <a:lnTo>
                      <a:pt x="1155" y="710"/>
                    </a:lnTo>
                    <a:lnTo>
                      <a:pt x="5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5"/>
              <p:cNvSpPr/>
              <p:nvPr/>
            </p:nvSpPr>
            <p:spPr>
              <a:xfrm>
                <a:off x="395800" y="1595186"/>
                <a:ext cx="163784" cy="167308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5365" extrusionOk="0">
                    <a:moveTo>
                      <a:pt x="4720" y="0"/>
                    </a:moveTo>
                    <a:lnTo>
                      <a:pt x="4490" y="33"/>
                    </a:lnTo>
                    <a:cubicBezTo>
                      <a:pt x="10" y="2631"/>
                      <a:pt x="9" y="2933"/>
                      <a:pt x="6" y="3373"/>
                    </a:cubicBezTo>
                    <a:cubicBezTo>
                      <a:pt x="4" y="3840"/>
                      <a:pt x="0" y="4464"/>
                      <a:pt x="91" y="4828"/>
                    </a:cubicBezTo>
                    <a:cubicBezTo>
                      <a:pt x="121" y="4956"/>
                      <a:pt x="164" y="5051"/>
                      <a:pt x="243" y="5098"/>
                    </a:cubicBezTo>
                    <a:cubicBezTo>
                      <a:pt x="398" y="5186"/>
                      <a:pt x="551" y="5276"/>
                      <a:pt x="704" y="5364"/>
                    </a:cubicBezTo>
                    <a:lnTo>
                      <a:pt x="5252" y="302"/>
                    </a:lnTo>
                    <a:lnTo>
                      <a:pt x="47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5"/>
              <p:cNvSpPr/>
              <p:nvPr/>
            </p:nvSpPr>
            <p:spPr>
              <a:xfrm>
                <a:off x="578291" y="1404775"/>
                <a:ext cx="160915" cy="147037"/>
              </a:xfrm>
              <a:custGeom>
                <a:avLst/>
                <a:gdLst/>
                <a:ahLst/>
                <a:cxnLst/>
                <a:rect l="l" t="t" r="r" b="b"/>
                <a:pathLst>
                  <a:path w="5160" h="4715" extrusionOk="0">
                    <a:moveTo>
                      <a:pt x="5156" y="298"/>
                    </a:moveTo>
                    <a:cubicBezTo>
                      <a:pt x="5157" y="298"/>
                      <a:pt x="5158" y="299"/>
                      <a:pt x="5159" y="300"/>
                    </a:cubicBezTo>
                    <a:cubicBezTo>
                      <a:pt x="5158" y="299"/>
                      <a:pt x="5157" y="298"/>
                      <a:pt x="5156" y="298"/>
                    </a:cubicBezTo>
                    <a:close/>
                    <a:moveTo>
                      <a:pt x="4561" y="0"/>
                    </a:moveTo>
                    <a:cubicBezTo>
                      <a:pt x="4473" y="0"/>
                      <a:pt x="4400" y="34"/>
                      <a:pt x="4400" y="34"/>
                    </a:cubicBezTo>
                    <a:cubicBezTo>
                      <a:pt x="4235" y="84"/>
                      <a:pt x="4006" y="199"/>
                      <a:pt x="3688" y="400"/>
                    </a:cubicBezTo>
                    <a:cubicBezTo>
                      <a:pt x="2873" y="913"/>
                      <a:pt x="1467" y="1977"/>
                      <a:pt x="1" y="4259"/>
                    </a:cubicBezTo>
                    <a:cubicBezTo>
                      <a:pt x="1" y="4342"/>
                      <a:pt x="2" y="4427"/>
                      <a:pt x="2" y="4515"/>
                    </a:cubicBezTo>
                    <a:lnTo>
                      <a:pt x="340" y="4715"/>
                    </a:lnTo>
                    <a:cubicBezTo>
                      <a:pt x="1850" y="2304"/>
                      <a:pt x="3310" y="1192"/>
                      <a:pt x="4148" y="666"/>
                    </a:cubicBezTo>
                    <a:cubicBezTo>
                      <a:pt x="4595" y="384"/>
                      <a:pt x="4864" y="269"/>
                      <a:pt x="5031" y="269"/>
                    </a:cubicBezTo>
                    <a:cubicBezTo>
                      <a:pt x="5081" y="269"/>
                      <a:pt x="5122" y="279"/>
                      <a:pt x="5156" y="298"/>
                    </a:cubicBezTo>
                    <a:lnTo>
                      <a:pt x="5156" y="298"/>
                    </a:lnTo>
                    <a:cubicBezTo>
                      <a:pt x="5003" y="211"/>
                      <a:pt x="4852" y="121"/>
                      <a:pt x="4699" y="35"/>
                    </a:cubicBezTo>
                    <a:cubicBezTo>
                      <a:pt x="4654" y="9"/>
                      <a:pt x="4606" y="0"/>
                      <a:pt x="45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5"/>
              <p:cNvSpPr/>
              <p:nvPr/>
            </p:nvSpPr>
            <p:spPr>
              <a:xfrm>
                <a:off x="578385" y="1584927"/>
                <a:ext cx="77775" cy="188326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6039" extrusionOk="0">
                    <a:moveTo>
                      <a:pt x="847" y="0"/>
                    </a:moveTo>
                    <a:cubicBezTo>
                      <a:pt x="813" y="125"/>
                      <a:pt x="767" y="246"/>
                      <a:pt x="709" y="361"/>
                    </a:cubicBezTo>
                    <a:cubicBezTo>
                      <a:pt x="609" y="561"/>
                      <a:pt x="475" y="749"/>
                      <a:pt x="317" y="909"/>
                    </a:cubicBezTo>
                    <a:cubicBezTo>
                      <a:pt x="222" y="1006"/>
                      <a:pt x="120" y="1093"/>
                      <a:pt x="1" y="1159"/>
                    </a:cubicBezTo>
                    <a:cubicBezTo>
                      <a:pt x="8" y="5338"/>
                      <a:pt x="180" y="6038"/>
                      <a:pt x="446" y="6038"/>
                    </a:cubicBezTo>
                    <a:cubicBezTo>
                      <a:pt x="509" y="6038"/>
                      <a:pt x="577" y="5999"/>
                      <a:pt x="649" y="5958"/>
                    </a:cubicBezTo>
                    <a:cubicBezTo>
                      <a:pt x="1054" y="5728"/>
                      <a:pt x="1594" y="5419"/>
                      <a:pt x="1953" y="5109"/>
                    </a:cubicBezTo>
                    <a:cubicBezTo>
                      <a:pt x="2312" y="4800"/>
                      <a:pt x="2494" y="4488"/>
                      <a:pt x="2452" y="3475"/>
                    </a:cubicBezTo>
                    <a:cubicBezTo>
                      <a:pt x="2414" y="2530"/>
                      <a:pt x="2184" y="973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5"/>
              <p:cNvSpPr/>
              <p:nvPr/>
            </p:nvSpPr>
            <p:spPr>
              <a:xfrm>
                <a:off x="588894" y="1413101"/>
                <a:ext cx="157827" cy="158888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5095" extrusionOk="0">
                    <a:moveTo>
                      <a:pt x="576" y="5094"/>
                    </a:moveTo>
                    <a:cubicBezTo>
                      <a:pt x="575" y="5094"/>
                      <a:pt x="576" y="5095"/>
                      <a:pt x="577" y="5095"/>
                    </a:cubicBezTo>
                    <a:cubicBezTo>
                      <a:pt x="576" y="5094"/>
                      <a:pt x="576" y="5094"/>
                      <a:pt x="576" y="5094"/>
                    </a:cubicBezTo>
                    <a:close/>
                    <a:moveTo>
                      <a:pt x="4693" y="0"/>
                    </a:moveTo>
                    <a:cubicBezTo>
                      <a:pt x="4526" y="0"/>
                      <a:pt x="4257" y="114"/>
                      <a:pt x="3808" y="396"/>
                    </a:cubicBezTo>
                    <a:cubicBezTo>
                      <a:pt x="2972" y="925"/>
                      <a:pt x="1510" y="2034"/>
                      <a:pt x="0" y="4446"/>
                    </a:cubicBezTo>
                    <a:cubicBezTo>
                      <a:pt x="24" y="4443"/>
                      <a:pt x="48" y="4442"/>
                      <a:pt x="71" y="4442"/>
                    </a:cubicBezTo>
                    <a:cubicBezTo>
                      <a:pt x="109" y="4442"/>
                      <a:pt x="146" y="4446"/>
                      <a:pt x="183" y="4455"/>
                    </a:cubicBezTo>
                    <a:cubicBezTo>
                      <a:pt x="311" y="4489"/>
                      <a:pt x="427" y="4586"/>
                      <a:pt x="495" y="4704"/>
                    </a:cubicBezTo>
                    <a:cubicBezTo>
                      <a:pt x="561" y="4820"/>
                      <a:pt x="581" y="4957"/>
                      <a:pt x="577" y="5095"/>
                    </a:cubicBezTo>
                    <a:cubicBezTo>
                      <a:pt x="5053" y="2500"/>
                      <a:pt x="5055" y="2198"/>
                      <a:pt x="5056" y="1755"/>
                    </a:cubicBezTo>
                    <a:cubicBezTo>
                      <a:pt x="5058" y="1288"/>
                      <a:pt x="5061" y="665"/>
                      <a:pt x="4973" y="300"/>
                    </a:cubicBezTo>
                    <a:cubicBezTo>
                      <a:pt x="4941" y="172"/>
                      <a:pt x="4901" y="77"/>
                      <a:pt x="4819" y="30"/>
                    </a:cubicBezTo>
                    <a:cubicBezTo>
                      <a:pt x="4785" y="10"/>
                      <a:pt x="4744" y="0"/>
                      <a:pt x="46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5"/>
              <p:cNvSpPr/>
              <p:nvPr/>
            </p:nvSpPr>
            <p:spPr>
              <a:xfrm>
                <a:off x="550069" y="1551560"/>
                <a:ext cx="56944" cy="73503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2357" extrusionOk="0">
                    <a:moveTo>
                      <a:pt x="1318" y="1"/>
                    </a:moveTo>
                    <a:cubicBezTo>
                      <a:pt x="1293" y="1"/>
                      <a:pt x="1269" y="3"/>
                      <a:pt x="1245" y="6"/>
                    </a:cubicBezTo>
                    <a:cubicBezTo>
                      <a:pt x="1172" y="16"/>
                      <a:pt x="1100" y="38"/>
                      <a:pt x="1034" y="67"/>
                    </a:cubicBezTo>
                    <a:cubicBezTo>
                      <a:pt x="991" y="85"/>
                      <a:pt x="950" y="104"/>
                      <a:pt x="910" y="128"/>
                    </a:cubicBezTo>
                    <a:cubicBezTo>
                      <a:pt x="794" y="195"/>
                      <a:pt x="692" y="281"/>
                      <a:pt x="598" y="376"/>
                    </a:cubicBezTo>
                    <a:cubicBezTo>
                      <a:pt x="440" y="537"/>
                      <a:pt x="306" y="724"/>
                      <a:pt x="206" y="923"/>
                    </a:cubicBezTo>
                    <a:cubicBezTo>
                      <a:pt x="147" y="1043"/>
                      <a:pt x="99" y="1163"/>
                      <a:pt x="66" y="1291"/>
                    </a:cubicBezTo>
                    <a:cubicBezTo>
                      <a:pt x="43" y="1381"/>
                      <a:pt x="24" y="1473"/>
                      <a:pt x="14" y="1566"/>
                    </a:cubicBezTo>
                    <a:cubicBezTo>
                      <a:pt x="9" y="1611"/>
                      <a:pt x="4" y="1658"/>
                      <a:pt x="3" y="1703"/>
                    </a:cubicBezTo>
                    <a:cubicBezTo>
                      <a:pt x="0" y="1841"/>
                      <a:pt x="17" y="1977"/>
                      <a:pt x="86" y="2094"/>
                    </a:cubicBezTo>
                    <a:cubicBezTo>
                      <a:pt x="154" y="2212"/>
                      <a:pt x="269" y="2309"/>
                      <a:pt x="397" y="2342"/>
                    </a:cubicBezTo>
                    <a:cubicBezTo>
                      <a:pt x="432" y="2352"/>
                      <a:pt x="470" y="2356"/>
                      <a:pt x="507" y="2356"/>
                    </a:cubicBezTo>
                    <a:cubicBezTo>
                      <a:pt x="531" y="2356"/>
                      <a:pt x="556" y="2354"/>
                      <a:pt x="579" y="2351"/>
                    </a:cubicBezTo>
                    <a:cubicBezTo>
                      <a:pt x="651" y="2341"/>
                      <a:pt x="723" y="2319"/>
                      <a:pt x="792" y="2291"/>
                    </a:cubicBezTo>
                    <a:cubicBezTo>
                      <a:pt x="834" y="2272"/>
                      <a:pt x="873" y="2252"/>
                      <a:pt x="910" y="2230"/>
                    </a:cubicBezTo>
                    <a:cubicBezTo>
                      <a:pt x="1028" y="2164"/>
                      <a:pt x="1131" y="2078"/>
                      <a:pt x="1226" y="1982"/>
                    </a:cubicBezTo>
                    <a:cubicBezTo>
                      <a:pt x="1385" y="1821"/>
                      <a:pt x="1518" y="1634"/>
                      <a:pt x="1619" y="1432"/>
                    </a:cubicBezTo>
                    <a:cubicBezTo>
                      <a:pt x="1676" y="1316"/>
                      <a:pt x="1722" y="1195"/>
                      <a:pt x="1757" y="1071"/>
                    </a:cubicBezTo>
                    <a:cubicBezTo>
                      <a:pt x="1783" y="979"/>
                      <a:pt x="1800" y="886"/>
                      <a:pt x="1811" y="791"/>
                    </a:cubicBezTo>
                    <a:cubicBezTo>
                      <a:pt x="1816" y="747"/>
                      <a:pt x="1820" y="699"/>
                      <a:pt x="1822" y="655"/>
                    </a:cubicBezTo>
                    <a:lnTo>
                      <a:pt x="1822" y="653"/>
                    </a:lnTo>
                    <a:cubicBezTo>
                      <a:pt x="1826" y="517"/>
                      <a:pt x="1807" y="380"/>
                      <a:pt x="1740" y="264"/>
                    </a:cubicBezTo>
                    <a:cubicBezTo>
                      <a:pt x="1672" y="146"/>
                      <a:pt x="1556" y="48"/>
                      <a:pt x="1428" y="15"/>
                    </a:cubicBezTo>
                    <a:cubicBezTo>
                      <a:pt x="1392" y="5"/>
                      <a:pt x="1355" y="1"/>
                      <a:pt x="1318" y="1"/>
                    </a:cubicBez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5"/>
              <p:cNvSpPr/>
              <p:nvPr/>
            </p:nvSpPr>
            <p:spPr>
              <a:xfrm>
                <a:off x="578291" y="1545510"/>
                <a:ext cx="10572" cy="1007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23" extrusionOk="0">
                    <a:moveTo>
                      <a:pt x="1" y="0"/>
                    </a:moveTo>
                    <a:cubicBezTo>
                      <a:pt x="2" y="105"/>
                      <a:pt x="2" y="213"/>
                      <a:pt x="2" y="321"/>
                    </a:cubicBezTo>
                    <a:lnTo>
                      <a:pt x="2" y="322"/>
                    </a:lnTo>
                    <a:cubicBezTo>
                      <a:pt x="41" y="299"/>
                      <a:pt x="83" y="279"/>
                      <a:pt x="126" y="261"/>
                    </a:cubicBezTo>
                    <a:cubicBezTo>
                      <a:pt x="195" y="232"/>
                      <a:pt x="267" y="209"/>
                      <a:pt x="339" y="20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5"/>
              <p:cNvSpPr/>
              <p:nvPr/>
            </p:nvSpPr>
            <p:spPr>
              <a:xfrm>
                <a:off x="500081" y="1403870"/>
                <a:ext cx="78337" cy="187983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6028" extrusionOk="0">
                    <a:moveTo>
                      <a:pt x="2044" y="1"/>
                    </a:moveTo>
                    <a:cubicBezTo>
                      <a:pt x="1981" y="1"/>
                      <a:pt x="1912" y="40"/>
                      <a:pt x="1840" y="83"/>
                    </a:cubicBezTo>
                    <a:cubicBezTo>
                      <a:pt x="1438" y="316"/>
                      <a:pt x="899" y="626"/>
                      <a:pt x="539" y="938"/>
                    </a:cubicBezTo>
                    <a:cubicBezTo>
                      <a:pt x="180" y="1249"/>
                      <a:pt x="0" y="1559"/>
                      <a:pt x="45" y="2571"/>
                    </a:cubicBezTo>
                    <a:cubicBezTo>
                      <a:pt x="86" y="3513"/>
                      <a:pt x="324" y="5066"/>
                      <a:pt x="1668" y="6027"/>
                    </a:cubicBezTo>
                    <a:cubicBezTo>
                      <a:pt x="1701" y="5899"/>
                      <a:pt x="1748" y="5777"/>
                      <a:pt x="1807" y="5661"/>
                    </a:cubicBezTo>
                    <a:cubicBezTo>
                      <a:pt x="1908" y="5461"/>
                      <a:pt x="2042" y="5273"/>
                      <a:pt x="2200" y="5112"/>
                    </a:cubicBezTo>
                    <a:cubicBezTo>
                      <a:pt x="2292" y="5017"/>
                      <a:pt x="2397" y="4932"/>
                      <a:pt x="2512" y="4864"/>
                    </a:cubicBezTo>
                    <a:cubicBezTo>
                      <a:pt x="2510" y="4755"/>
                      <a:pt x="2510" y="4647"/>
                      <a:pt x="2506" y="4542"/>
                    </a:cubicBezTo>
                    <a:cubicBezTo>
                      <a:pt x="2506" y="4455"/>
                      <a:pt x="2506" y="4370"/>
                      <a:pt x="2504" y="4285"/>
                    </a:cubicBezTo>
                    <a:cubicBezTo>
                      <a:pt x="2473" y="964"/>
                      <a:pt x="2329" y="140"/>
                      <a:pt x="2111" y="18"/>
                    </a:cubicBezTo>
                    <a:cubicBezTo>
                      <a:pt x="2089" y="6"/>
                      <a:pt x="2067" y="1"/>
                      <a:pt x="20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5"/>
              <p:cNvSpPr/>
              <p:nvPr/>
            </p:nvSpPr>
            <p:spPr>
              <a:xfrm>
                <a:off x="410270" y="1604604"/>
                <a:ext cx="157827" cy="158856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5094" extrusionOk="0">
                    <a:moveTo>
                      <a:pt x="4484" y="0"/>
                    </a:moveTo>
                    <a:lnTo>
                      <a:pt x="4484" y="0"/>
                    </a:lnTo>
                    <a:cubicBezTo>
                      <a:pt x="8" y="2595"/>
                      <a:pt x="6" y="2897"/>
                      <a:pt x="5" y="3337"/>
                    </a:cubicBezTo>
                    <a:cubicBezTo>
                      <a:pt x="2" y="3804"/>
                      <a:pt x="0" y="4428"/>
                      <a:pt x="88" y="4792"/>
                    </a:cubicBezTo>
                    <a:cubicBezTo>
                      <a:pt x="133" y="4976"/>
                      <a:pt x="200" y="5094"/>
                      <a:pt x="370" y="5094"/>
                    </a:cubicBezTo>
                    <a:cubicBezTo>
                      <a:pt x="538" y="5094"/>
                      <a:pt x="806" y="4978"/>
                      <a:pt x="1253" y="4697"/>
                    </a:cubicBezTo>
                    <a:cubicBezTo>
                      <a:pt x="2089" y="4169"/>
                      <a:pt x="3551" y="3060"/>
                      <a:pt x="5061" y="649"/>
                    </a:cubicBezTo>
                    <a:lnTo>
                      <a:pt x="5061" y="649"/>
                    </a:lnTo>
                    <a:cubicBezTo>
                      <a:pt x="5038" y="651"/>
                      <a:pt x="5015" y="653"/>
                      <a:pt x="4991" y="653"/>
                    </a:cubicBezTo>
                    <a:cubicBezTo>
                      <a:pt x="4953" y="653"/>
                      <a:pt x="4915" y="649"/>
                      <a:pt x="4878" y="640"/>
                    </a:cubicBezTo>
                    <a:cubicBezTo>
                      <a:pt x="4750" y="607"/>
                      <a:pt x="4635" y="511"/>
                      <a:pt x="4566" y="391"/>
                    </a:cubicBezTo>
                    <a:cubicBezTo>
                      <a:pt x="4499" y="273"/>
                      <a:pt x="4480" y="137"/>
                      <a:pt x="44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5"/>
              <p:cNvSpPr/>
              <p:nvPr/>
            </p:nvSpPr>
            <p:spPr>
              <a:xfrm>
                <a:off x="485705" y="1395513"/>
                <a:ext cx="80301" cy="196341"/>
              </a:xfrm>
              <a:custGeom>
                <a:avLst/>
                <a:gdLst/>
                <a:ahLst/>
                <a:cxnLst/>
                <a:rect l="l" t="t" r="r" b="b"/>
                <a:pathLst>
                  <a:path w="2575" h="6296" extrusionOk="0">
                    <a:moveTo>
                      <a:pt x="2044" y="1"/>
                    </a:moveTo>
                    <a:cubicBezTo>
                      <a:pt x="1982" y="1"/>
                      <a:pt x="1914" y="40"/>
                      <a:pt x="1840" y="82"/>
                    </a:cubicBezTo>
                    <a:cubicBezTo>
                      <a:pt x="1439" y="316"/>
                      <a:pt x="900" y="627"/>
                      <a:pt x="540" y="937"/>
                    </a:cubicBezTo>
                    <a:cubicBezTo>
                      <a:pt x="181" y="1249"/>
                      <a:pt x="1" y="1560"/>
                      <a:pt x="46" y="2572"/>
                    </a:cubicBezTo>
                    <a:cubicBezTo>
                      <a:pt x="86" y="3514"/>
                      <a:pt x="324" y="5062"/>
                      <a:pt x="1660" y="6024"/>
                    </a:cubicBezTo>
                    <a:lnTo>
                      <a:pt x="2130" y="6295"/>
                    </a:lnTo>
                    <a:cubicBezTo>
                      <a:pt x="786" y="5334"/>
                      <a:pt x="549" y="3782"/>
                      <a:pt x="507" y="2839"/>
                    </a:cubicBezTo>
                    <a:cubicBezTo>
                      <a:pt x="462" y="1827"/>
                      <a:pt x="642" y="1517"/>
                      <a:pt x="1002" y="1206"/>
                    </a:cubicBezTo>
                    <a:cubicBezTo>
                      <a:pt x="1360" y="894"/>
                      <a:pt x="1899" y="584"/>
                      <a:pt x="2303" y="351"/>
                    </a:cubicBezTo>
                    <a:cubicBezTo>
                      <a:pt x="2376" y="308"/>
                      <a:pt x="2444" y="269"/>
                      <a:pt x="2507" y="269"/>
                    </a:cubicBezTo>
                    <a:cubicBezTo>
                      <a:pt x="2530" y="269"/>
                      <a:pt x="2553" y="274"/>
                      <a:pt x="2574" y="286"/>
                    </a:cubicBezTo>
                    <a:cubicBezTo>
                      <a:pt x="2421" y="197"/>
                      <a:pt x="2267" y="109"/>
                      <a:pt x="2114" y="20"/>
                    </a:cubicBezTo>
                    <a:cubicBezTo>
                      <a:pt x="2092" y="7"/>
                      <a:pt x="2068" y="1"/>
                      <a:pt x="20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5"/>
              <p:cNvSpPr/>
              <p:nvPr/>
            </p:nvSpPr>
            <p:spPr>
              <a:xfrm>
                <a:off x="535787" y="1583399"/>
                <a:ext cx="16279" cy="21268"/>
              </a:xfrm>
              <a:custGeom>
                <a:avLst/>
                <a:gdLst/>
                <a:ahLst/>
                <a:cxnLst/>
                <a:rect l="l" t="t" r="r" b="b"/>
                <a:pathLst>
                  <a:path w="522" h="682" extrusionOk="0">
                    <a:moveTo>
                      <a:pt x="57" y="0"/>
                    </a:moveTo>
                    <a:cubicBezTo>
                      <a:pt x="32" y="86"/>
                      <a:pt x="15" y="174"/>
                      <a:pt x="8" y="270"/>
                    </a:cubicBezTo>
                    <a:cubicBezTo>
                      <a:pt x="2" y="316"/>
                      <a:pt x="1" y="365"/>
                      <a:pt x="2" y="414"/>
                    </a:cubicBezTo>
                    <a:lnTo>
                      <a:pt x="459" y="682"/>
                    </a:lnTo>
                    <a:cubicBezTo>
                      <a:pt x="461" y="634"/>
                      <a:pt x="465" y="590"/>
                      <a:pt x="470" y="545"/>
                    </a:cubicBezTo>
                    <a:cubicBezTo>
                      <a:pt x="481" y="450"/>
                      <a:pt x="498" y="360"/>
                      <a:pt x="521" y="270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5"/>
              <p:cNvSpPr/>
              <p:nvPr/>
            </p:nvSpPr>
            <p:spPr>
              <a:xfrm>
                <a:off x="1710471" y="2725776"/>
                <a:ext cx="22422" cy="71507"/>
              </a:xfrm>
              <a:custGeom>
                <a:avLst/>
                <a:gdLst/>
                <a:ahLst/>
                <a:cxnLst/>
                <a:rect l="l" t="t" r="r" b="b"/>
                <a:pathLst>
                  <a:path w="719" h="2293" extrusionOk="0">
                    <a:moveTo>
                      <a:pt x="367" y="0"/>
                    </a:moveTo>
                    <a:cubicBezTo>
                      <a:pt x="365" y="0"/>
                      <a:pt x="364" y="2"/>
                      <a:pt x="361" y="2"/>
                    </a:cubicBezTo>
                    <a:lnTo>
                      <a:pt x="357" y="2"/>
                    </a:lnTo>
                    <a:cubicBezTo>
                      <a:pt x="354" y="2"/>
                      <a:pt x="354" y="4"/>
                      <a:pt x="352" y="4"/>
                    </a:cubicBezTo>
                    <a:cubicBezTo>
                      <a:pt x="351" y="6"/>
                      <a:pt x="349" y="6"/>
                      <a:pt x="347" y="7"/>
                    </a:cubicBezTo>
                    <a:lnTo>
                      <a:pt x="329" y="26"/>
                    </a:lnTo>
                    <a:cubicBezTo>
                      <a:pt x="322" y="32"/>
                      <a:pt x="316" y="39"/>
                      <a:pt x="311" y="46"/>
                    </a:cubicBezTo>
                    <a:cubicBezTo>
                      <a:pt x="299" y="62"/>
                      <a:pt x="292" y="72"/>
                      <a:pt x="280" y="91"/>
                    </a:cubicBezTo>
                    <a:cubicBezTo>
                      <a:pt x="270" y="107"/>
                      <a:pt x="263" y="121"/>
                      <a:pt x="253" y="140"/>
                    </a:cubicBezTo>
                    <a:cubicBezTo>
                      <a:pt x="244" y="157"/>
                      <a:pt x="237" y="173"/>
                      <a:pt x="230" y="191"/>
                    </a:cubicBezTo>
                    <a:cubicBezTo>
                      <a:pt x="216" y="227"/>
                      <a:pt x="203" y="257"/>
                      <a:pt x="191" y="295"/>
                    </a:cubicBezTo>
                    <a:cubicBezTo>
                      <a:pt x="165" y="368"/>
                      <a:pt x="148" y="431"/>
                      <a:pt x="129" y="505"/>
                    </a:cubicBezTo>
                    <a:cubicBezTo>
                      <a:pt x="112" y="580"/>
                      <a:pt x="98" y="647"/>
                      <a:pt x="85" y="720"/>
                    </a:cubicBezTo>
                    <a:cubicBezTo>
                      <a:pt x="72" y="795"/>
                      <a:pt x="59" y="867"/>
                      <a:pt x="50" y="940"/>
                    </a:cubicBezTo>
                    <a:cubicBezTo>
                      <a:pt x="30" y="1087"/>
                      <a:pt x="14" y="1251"/>
                      <a:pt x="7" y="1396"/>
                    </a:cubicBezTo>
                    <a:cubicBezTo>
                      <a:pt x="4" y="1468"/>
                      <a:pt x="0" y="1553"/>
                      <a:pt x="0" y="1626"/>
                    </a:cubicBezTo>
                    <a:cubicBezTo>
                      <a:pt x="0" y="1701"/>
                      <a:pt x="4" y="1791"/>
                      <a:pt x="12" y="1868"/>
                    </a:cubicBezTo>
                    <a:cubicBezTo>
                      <a:pt x="14" y="1905"/>
                      <a:pt x="22" y="1948"/>
                      <a:pt x="29" y="1986"/>
                    </a:cubicBezTo>
                    <a:cubicBezTo>
                      <a:pt x="36" y="2024"/>
                      <a:pt x="48" y="2069"/>
                      <a:pt x="62" y="2105"/>
                    </a:cubicBezTo>
                    <a:cubicBezTo>
                      <a:pt x="76" y="2142"/>
                      <a:pt x="95" y="2184"/>
                      <a:pt x="121" y="2214"/>
                    </a:cubicBezTo>
                    <a:cubicBezTo>
                      <a:pt x="134" y="2229"/>
                      <a:pt x="148" y="2243"/>
                      <a:pt x="164" y="2256"/>
                    </a:cubicBezTo>
                    <a:cubicBezTo>
                      <a:pt x="178" y="2267"/>
                      <a:pt x="197" y="2276"/>
                      <a:pt x="214" y="2283"/>
                    </a:cubicBezTo>
                    <a:cubicBezTo>
                      <a:pt x="233" y="2289"/>
                      <a:pt x="249" y="2292"/>
                      <a:pt x="266" y="2292"/>
                    </a:cubicBezTo>
                    <a:cubicBezTo>
                      <a:pt x="271" y="2292"/>
                      <a:pt x="276" y="2292"/>
                      <a:pt x="280" y="2292"/>
                    </a:cubicBezTo>
                    <a:cubicBezTo>
                      <a:pt x="293" y="2292"/>
                      <a:pt x="304" y="2291"/>
                      <a:pt x="316" y="2289"/>
                    </a:cubicBezTo>
                    <a:cubicBezTo>
                      <a:pt x="334" y="2285"/>
                      <a:pt x="348" y="2282"/>
                      <a:pt x="364" y="2275"/>
                    </a:cubicBezTo>
                    <a:cubicBezTo>
                      <a:pt x="393" y="2262"/>
                      <a:pt x="417" y="2247"/>
                      <a:pt x="441" y="2227"/>
                    </a:cubicBezTo>
                    <a:cubicBezTo>
                      <a:pt x="466" y="2207"/>
                      <a:pt x="492" y="2184"/>
                      <a:pt x="510" y="2158"/>
                    </a:cubicBezTo>
                    <a:cubicBezTo>
                      <a:pt x="532" y="2134"/>
                      <a:pt x="554" y="2102"/>
                      <a:pt x="572" y="2070"/>
                    </a:cubicBezTo>
                    <a:cubicBezTo>
                      <a:pt x="595" y="2032"/>
                      <a:pt x="617" y="1984"/>
                      <a:pt x="633" y="1940"/>
                    </a:cubicBezTo>
                    <a:cubicBezTo>
                      <a:pt x="659" y="1868"/>
                      <a:pt x="676" y="1796"/>
                      <a:pt x="689" y="1722"/>
                    </a:cubicBezTo>
                    <a:cubicBezTo>
                      <a:pt x="703" y="1643"/>
                      <a:pt x="710" y="1574"/>
                      <a:pt x="715" y="1500"/>
                    </a:cubicBezTo>
                    <a:cubicBezTo>
                      <a:pt x="717" y="1422"/>
                      <a:pt x="719" y="1356"/>
                      <a:pt x="717" y="1284"/>
                    </a:cubicBezTo>
                    <a:cubicBezTo>
                      <a:pt x="717" y="1211"/>
                      <a:pt x="715" y="1147"/>
                      <a:pt x="709" y="1080"/>
                    </a:cubicBezTo>
                    <a:cubicBezTo>
                      <a:pt x="703" y="1011"/>
                      <a:pt x="697" y="943"/>
                      <a:pt x="690" y="876"/>
                    </a:cubicBezTo>
                    <a:cubicBezTo>
                      <a:pt x="676" y="739"/>
                      <a:pt x="653" y="592"/>
                      <a:pt x="624" y="464"/>
                    </a:cubicBezTo>
                    <a:cubicBezTo>
                      <a:pt x="610" y="401"/>
                      <a:pt x="590" y="329"/>
                      <a:pt x="569" y="270"/>
                    </a:cubicBezTo>
                    <a:cubicBezTo>
                      <a:pt x="561" y="242"/>
                      <a:pt x="548" y="209"/>
                      <a:pt x="536" y="181"/>
                    </a:cubicBezTo>
                    <a:cubicBezTo>
                      <a:pt x="523" y="155"/>
                      <a:pt x="508" y="125"/>
                      <a:pt x="493" y="101"/>
                    </a:cubicBezTo>
                    <a:cubicBezTo>
                      <a:pt x="479" y="78"/>
                      <a:pt x="460" y="52"/>
                      <a:pt x="443" y="36"/>
                    </a:cubicBezTo>
                    <a:cubicBezTo>
                      <a:pt x="433" y="29"/>
                      <a:pt x="423" y="20"/>
                      <a:pt x="414" y="15"/>
                    </a:cubicBezTo>
                    <a:cubicBezTo>
                      <a:pt x="407" y="9"/>
                      <a:pt x="394" y="4"/>
                      <a:pt x="387" y="2"/>
                    </a:cubicBezTo>
                    <a:cubicBezTo>
                      <a:pt x="381" y="0"/>
                      <a:pt x="372" y="0"/>
                      <a:pt x="3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5"/>
              <p:cNvSpPr/>
              <p:nvPr/>
            </p:nvSpPr>
            <p:spPr>
              <a:xfrm>
                <a:off x="903731" y="2440657"/>
                <a:ext cx="145135" cy="92807"/>
              </a:xfrm>
              <a:custGeom>
                <a:avLst/>
                <a:gdLst/>
                <a:ahLst/>
                <a:cxnLst/>
                <a:rect l="l" t="t" r="r" b="b"/>
                <a:pathLst>
                  <a:path w="4654" h="2976" extrusionOk="0">
                    <a:moveTo>
                      <a:pt x="273" y="0"/>
                    </a:moveTo>
                    <a:cubicBezTo>
                      <a:pt x="269" y="0"/>
                      <a:pt x="265" y="1"/>
                      <a:pt x="260" y="3"/>
                    </a:cubicBezTo>
                    <a:cubicBezTo>
                      <a:pt x="251" y="3"/>
                      <a:pt x="242" y="4"/>
                      <a:pt x="234" y="7"/>
                    </a:cubicBezTo>
                    <a:lnTo>
                      <a:pt x="206" y="18"/>
                    </a:lnTo>
                    <a:lnTo>
                      <a:pt x="179" y="34"/>
                    </a:lnTo>
                    <a:cubicBezTo>
                      <a:pt x="169" y="40"/>
                      <a:pt x="159" y="47"/>
                      <a:pt x="150" y="54"/>
                    </a:cubicBezTo>
                    <a:cubicBezTo>
                      <a:pt x="142" y="61"/>
                      <a:pt x="133" y="70"/>
                      <a:pt x="123" y="79"/>
                    </a:cubicBezTo>
                    <a:cubicBezTo>
                      <a:pt x="114" y="89"/>
                      <a:pt x="107" y="99"/>
                      <a:pt x="99" y="107"/>
                    </a:cubicBezTo>
                    <a:cubicBezTo>
                      <a:pt x="90" y="118"/>
                      <a:pt x="83" y="128"/>
                      <a:pt x="76" y="139"/>
                    </a:cubicBezTo>
                    <a:cubicBezTo>
                      <a:pt x="68" y="149"/>
                      <a:pt x="61" y="162"/>
                      <a:pt x="55" y="172"/>
                    </a:cubicBezTo>
                    <a:cubicBezTo>
                      <a:pt x="48" y="184"/>
                      <a:pt x="42" y="194"/>
                      <a:pt x="37" y="207"/>
                    </a:cubicBezTo>
                    <a:cubicBezTo>
                      <a:pt x="32" y="220"/>
                      <a:pt x="27" y="230"/>
                      <a:pt x="22" y="243"/>
                    </a:cubicBezTo>
                    <a:cubicBezTo>
                      <a:pt x="19" y="256"/>
                      <a:pt x="17" y="266"/>
                      <a:pt x="12" y="279"/>
                    </a:cubicBezTo>
                    <a:cubicBezTo>
                      <a:pt x="9" y="291"/>
                      <a:pt x="7" y="302"/>
                      <a:pt x="5" y="313"/>
                    </a:cubicBezTo>
                    <a:cubicBezTo>
                      <a:pt x="4" y="323"/>
                      <a:pt x="1" y="335"/>
                      <a:pt x="1" y="345"/>
                    </a:cubicBezTo>
                    <a:lnTo>
                      <a:pt x="1" y="355"/>
                    </a:lnTo>
                    <a:lnTo>
                      <a:pt x="1" y="363"/>
                    </a:lnTo>
                    <a:cubicBezTo>
                      <a:pt x="4" y="373"/>
                      <a:pt x="4" y="383"/>
                      <a:pt x="5" y="392"/>
                    </a:cubicBezTo>
                    <a:cubicBezTo>
                      <a:pt x="7" y="402"/>
                      <a:pt x="9" y="409"/>
                      <a:pt x="12" y="419"/>
                    </a:cubicBezTo>
                    <a:cubicBezTo>
                      <a:pt x="15" y="428"/>
                      <a:pt x="19" y="435"/>
                      <a:pt x="22" y="442"/>
                    </a:cubicBezTo>
                    <a:cubicBezTo>
                      <a:pt x="27" y="448"/>
                      <a:pt x="32" y="455"/>
                      <a:pt x="37" y="460"/>
                    </a:cubicBezTo>
                    <a:cubicBezTo>
                      <a:pt x="40" y="463"/>
                      <a:pt x="41" y="465"/>
                      <a:pt x="45" y="467"/>
                    </a:cubicBezTo>
                    <a:lnTo>
                      <a:pt x="57" y="477"/>
                    </a:lnTo>
                    <a:cubicBezTo>
                      <a:pt x="1500" y="1311"/>
                      <a:pt x="2944" y="2142"/>
                      <a:pt x="4387" y="2976"/>
                    </a:cubicBezTo>
                    <a:lnTo>
                      <a:pt x="4653" y="2516"/>
                    </a:lnTo>
                    <a:cubicBezTo>
                      <a:pt x="3210" y="1682"/>
                      <a:pt x="1768" y="852"/>
                      <a:pt x="329" y="17"/>
                    </a:cubicBezTo>
                    <a:lnTo>
                      <a:pt x="324" y="14"/>
                    </a:lnTo>
                    <a:cubicBezTo>
                      <a:pt x="320" y="11"/>
                      <a:pt x="314" y="10"/>
                      <a:pt x="308" y="7"/>
                    </a:cubicBezTo>
                    <a:cubicBezTo>
                      <a:pt x="301" y="4"/>
                      <a:pt x="293" y="3"/>
                      <a:pt x="285" y="3"/>
                    </a:cubicBezTo>
                    <a:cubicBezTo>
                      <a:pt x="281" y="1"/>
                      <a:pt x="277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5"/>
              <p:cNvSpPr/>
              <p:nvPr/>
            </p:nvSpPr>
            <p:spPr>
              <a:xfrm>
                <a:off x="903731" y="2395876"/>
                <a:ext cx="145135" cy="92744"/>
              </a:xfrm>
              <a:custGeom>
                <a:avLst/>
                <a:gdLst/>
                <a:ahLst/>
                <a:cxnLst/>
                <a:rect l="l" t="t" r="r" b="b"/>
                <a:pathLst>
                  <a:path w="4654" h="2974" extrusionOk="0">
                    <a:moveTo>
                      <a:pt x="273" y="0"/>
                    </a:moveTo>
                    <a:cubicBezTo>
                      <a:pt x="269" y="0"/>
                      <a:pt x="265" y="1"/>
                      <a:pt x="260" y="2"/>
                    </a:cubicBezTo>
                    <a:cubicBezTo>
                      <a:pt x="251" y="2"/>
                      <a:pt x="242" y="4"/>
                      <a:pt x="234" y="8"/>
                    </a:cubicBezTo>
                    <a:lnTo>
                      <a:pt x="206" y="18"/>
                    </a:lnTo>
                    <a:cubicBezTo>
                      <a:pt x="198" y="22"/>
                      <a:pt x="188" y="27"/>
                      <a:pt x="179" y="32"/>
                    </a:cubicBezTo>
                    <a:cubicBezTo>
                      <a:pt x="169" y="38"/>
                      <a:pt x="159" y="45"/>
                      <a:pt x="150" y="53"/>
                    </a:cubicBezTo>
                    <a:cubicBezTo>
                      <a:pt x="142" y="60"/>
                      <a:pt x="133" y="68"/>
                      <a:pt x="123" y="77"/>
                    </a:cubicBezTo>
                    <a:cubicBezTo>
                      <a:pt x="114" y="87"/>
                      <a:pt x="107" y="97"/>
                      <a:pt x="99" y="106"/>
                    </a:cubicBezTo>
                    <a:cubicBezTo>
                      <a:pt x="90" y="116"/>
                      <a:pt x="83" y="126"/>
                      <a:pt x="76" y="137"/>
                    </a:cubicBezTo>
                    <a:cubicBezTo>
                      <a:pt x="68" y="147"/>
                      <a:pt x="61" y="160"/>
                      <a:pt x="55" y="170"/>
                    </a:cubicBezTo>
                    <a:cubicBezTo>
                      <a:pt x="48" y="182"/>
                      <a:pt x="42" y="192"/>
                      <a:pt x="37" y="205"/>
                    </a:cubicBezTo>
                    <a:cubicBezTo>
                      <a:pt x="32" y="218"/>
                      <a:pt x="27" y="228"/>
                      <a:pt x="22" y="241"/>
                    </a:cubicBezTo>
                    <a:cubicBezTo>
                      <a:pt x="19" y="254"/>
                      <a:pt x="17" y="264"/>
                      <a:pt x="12" y="277"/>
                    </a:cubicBezTo>
                    <a:cubicBezTo>
                      <a:pt x="9" y="290"/>
                      <a:pt x="7" y="300"/>
                      <a:pt x="5" y="311"/>
                    </a:cubicBezTo>
                    <a:cubicBezTo>
                      <a:pt x="4" y="321"/>
                      <a:pt x="1" y="333"/>
                      <a:pt x="1" y="343"/>
                    </a:cubicBezTo>
                    <a:lnTo>
                      <a:pt x="1" y="353"/>
                    </a:lnTo>
                    <a:lnTo>
                      <a:pt x="1" y="362"/>
                    </a:lnTo>
                    <a:cubicBezTo>
                      <a:pt x="4" y="370"/>
                      <a:pt x="4" y="382"/>
                      <a:pt x="5" y="390"/>
                    </a:cubicBezTo>
                    <a:cubicBezTo>
                      <a:pt x="7" y="401"/>
                      <a:pt x="9" y="408"/>
                      <a:pt x="12" y="418"/>
                    </a:cubicBezTo>
                    <a:cubicBezTo>
                      <a:pt x="15" y="426"/>
                      <a:pt x="19" y="434"/>
                      <a:pt x="22" y="441"/>
                    </a:cubicBezTo>
                    <a:cubicBezTo>
                      <a:pt x="27" y="447"/>
                      <a:pt x="32" y="454"/>
                      <a:pt x="37" y="458"/>
                    </a:cubicBezTo>
                    <a:cubicBezTo>
                      <a:pt x="40" y="461"/>
                      <a:pt x="41" y="464"/>
                      <a:pt x="45" y="465"/>
                    </a:cubicBezTo>
                    <a:lnTo>
                      <a:pt x="57" y="475"/>
                    </a:lnTo>
                    <a:cubicBezTo>
                      <a:pt x="1500" y="1309"/>
                      <a:pt x="2944" y="2140"/>
                      <a:pt x="4387" y="2974"/>
                    </a:cubicBezTo>
                    <a:lnTo>
                      <a:pt x="4653" y="2514"/>
                    </a:lnTo>
                    <a:cubicBezTo>
                      <a:pt x="3210" y="1680"/>
                      <a:pt x="1768" y="849"/>
                      <a:pt x="329" y="17"/>
                    </a:cubicBezTo>
                    <a:lnTo>
                      <a:pt x="324" y="14"/>
                    </a:lnTo>
                    <a:cubicBezTo>
                      <a:pt x="320" y="11"/>
                      <a:pt x="314" y="9"/>
                      <a:pt x="308" y="8"/>
                    </a:cubicBezTo>
                    <a:cubicBezTo>
                      <a:pt x="301" y="4"/>
                      <a:pt x="293" y="2"/>
                      <a:pt x="285" y="2"/>
                    </a:cubicBezTo>
                    <a:cubicBezTo>
                      <a:pt x="281" y="1"/>
                      <a:pt x="277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5"/>
              <p:cNvSpPr/>
              <p:nvPr/>
            </p:nvSpPr>
            <p:spPr>
              <a:xfrm>
                <a:off x="812579" y="2040281"/>
                <a:ext cx="95863" cy="55385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1776" extrusionOk="0">
                    <a:moveTo>
                      <a:pt x="198" y="0"/>
                    </a:moveTo>
                    <a:cubicBezTo>
                      <a:pt x="188" y="15"/>
                      <a:pt x="174" y="28"/>
                      <a:pt x="156" y="41"/>
                    </a:cubicBezTo>
                    <a:cubicBezTo>
                      <a:pt x="126" y="64"/>
                      <a:pt x="93" y="84"/>
                      <a:pt x="57" y="98"/>
                    </a:cubicBezTo>
                    <a:cubicBezTo>
                      <a:pt x="38" y="105"/>
                      <a:pt x="18" y="112"/>
                      <a:pt x="1" y="118"/>
                    </a:cubicBezTo>
                    <a:lnTo>
                      <a:pt x="2875" y="1776"/>
                    </a:lnTo>
                    <a:lnTo>
                      <a:pt x="3073" y="1661"/>
                    </a:lnTo>
                    <a:lnTo>
                      <a:pt x="198" y="0"/>
                    </a:lnTo>
                    <a:close/>
                  </a:path>
                </a:pathLst>
              </a:custGeom>
              <a:solidFill>
                <a:srgbClr val="00A5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5"/>
              <p:cNvSpPr/>
              <p:nvPr/>
            </p:nvSpPr>
            <p:spPr>
              <a:xfrm>
                <a:off x="792029" y="2022911"/>
                <a:ext cx="28222" cy="27755"/>
              </a:xfrm>
              <a:custGeom>
                <a:avLst/>
                <a:gdLst/>
                <a:ahLst/>
                <a:cxnLst/>
                <a:rect l="l" t="t" r="r" b="b"/>
                <a:pathLst>
                  <a:path w="905" h="890" extrusionOk="0">
                    <a:moveTo>
                      <a:pt x="460" y="0"/>
                    </a:moveTo>
                    <a:cubicBezTo>
                      <a:pt x="423" y="0"/>
                      <a:pt x="386" y="5"/>
                      <a:pt x="349" y="12"/>
                    </a:cubicBezTo>
                    <a:cubicBezTo>
                      <a:pt x="293" y="25"/>
                      <a:pt x="242" y="48"/>
                      <a:pt x="196" y="81"/>
                    </a:cubicBezTo>
                    <a:cubicBezTo>
                      <a:pt x="170" y="99"/>
                      <a:pt x="145" y="119"/>
                      <a:pt x="127" y="140"/>
                    </a:cubicBezTo>
                    <a:cubicBezTo>
                      <a:pt x="112" y="158"/>
                      <a:pt x="98" y="173"/>
                      <a:pt x="85" y="191"/>
                    </a:cubicBezTo>
                    <a:cubicBezTo>
                      <a:pt x="71" y="211"/>
                      <a:pt x="58" y="232"/>
                      <a:pt x="48" y="254"/>
                    </a:cubicBezTo>
                    <a:cubicBezTo>
                      <a:pt x="37" y="273"/>
                      <a:pt x="30" y="291"/>
                      <a:pt x="23" y="311"/>
                    </a:cubicBezTo>
                    <a:cubicBezTo>
                      <a:pt x="23" y="317"/>
                      <a:pt x="22" y="320"/>
                      <a:pt x="20" y="326"/>
                    </a:cubicBezTo>
                    <a:cubicBezTo>
                      <a:pt x="6" y="376"/>
                      <a:pt x="0" y="432"/>
                      <a:pt x="6" y="488"/>
                    </a:cubicBezTo>
                    <a:cubicBezTo>
                      <a:pt x="12" y="543"/>
                      <a:pt x="27" y="599"/>
                      <a:pt x="52" y="649"/>
                    </a:cubicBezTo>
                    <a:cubicBezTo>
                      <a:pt x="78" y="698"/>
                      <a:pt x="114" y="743"/>
                      <a:pt x="151" y="777"/>
                    </a:cubicBezTo>
                    <a:cubicBezTo>
                      <a:pt x="163" y="787"/>
                      <a:pt x="174" y="796"/>
                      <a:pt x="186" y="806"/>
                    </a:cubicBezTo>
                    <a:cubicBezTo>
                      <a:pt x="194" y="813"/>
                      <a:pt x="203" y="818"/>
                      <a:pt x="213" y="823"/>
                    </a:cubicBezTo>
                    <a:cubicBezTo>
                      <a:pt x="232" y="836"/>
                      <a:pt x="253" y="849"/>
                      <a:pt x="278" y="858"/>
                    </a:cubicBezTo>
                    <a:cubicBezTo>
                      <a:pt x="308" y="871"/>
                      <a:pt x="342" y="879"/>
                      <a:pt x="375" y="887"/>
                    </a:cubicBezTo>
                    <a:cubicBezTo>
                      <a:pt x="388" y="889"/>
                      <a:pt x="413" y="890"/>
                      <a:pt x="439" y="890"/>
                    </a:cubicBezTo>
                    <a:cubicBezTo>
                      <a:pt x="477" y="890"/>
                      <a:pt x="516" y="888"/>
                      <a:pt x="516" y="888"/>
                    </a:cubicBezTo>
                    <a:lnTo>
                      <a:pt x="518" y="888"/>
                    </a:lnTo>
                    <a:cubicBezTo>
                      <a:pt x="532" y="887"/>
                      <a:pt x="545" y="884"/>
                      <a:pt x="555" y="878"/>
                    </a:cubicBezTo>
                    <a:cubicBezTo>
                      <a:pt x="567" y="872"/>
                      <a:pt x="579" y="865"/>
                      <a:pt x="588" y="858"/>
                    </a:cubicBezTo>
                    <a:cubicBezTo>
                      <a:pt x="598" y="851"/>
                      <a:pt x="608" y="842"/>
                      <a:pt x="615" y="830"/>
                    </a:cubicBezTo>
                    <a:cubicBezTo>
                      <a:pt x="624" y="820"/>
                      <a:pt x="631" y="807"/>
                      <a:pt x="637" y="795"/>
                    </a:cubicBezTo>
                    <a:cubicBezTo>
                      <a:pt x="641" y="780"/>
                      <a:pt x="647" y="769"/>
                      <a:pt x="651" y="751"/>
                    </a:cubicBezTo>
                    <a:cubicBezTo>
                      <a:pt x="656" y="728"/>
                      <a:pt x="660" y="701"/>
                      <a:pt x="660" y="674"/>
                    </a:cubicBezTo>
                    <a:cubicBezTo>
                      <a:pt x="680" y="669"/>
                      <a:pt x="697" y="662"/>
                      <a:pt x="716" y="655"/>
                    </a:cubicBezTo>
                    <a:cubicBezTo>
                      <a:pt x="752" y="641"/>
                      <a:pt x="785" y="621"/>
                      <a:pt x="817" y="598"/>
                    </a:cubicBezTo>
                    <a:cubicBezTo>
                      <a:pt x="831" y="586"/>
                      <a:pt x="845" y="572"/>
                      <a:pt x="857" y="557"/>
                    </a:cubicBezTo>
                    <a:cubicBezTo>
                      <a:pt x="900" y="519"/>
                      <a:pt x="904" y="445"/>
                      <a:pt x="904" y="445"/>
                    </a:cubicBezTo>
                    <a:cubicBezTo>
                      <a:pt x="904" y="389"/>
                      <a:pt x="893" y="332"/>
                      <a:pt x="871" y="280"/>
                    </a:cubicBezTo>
                    <a:cubicBezTo>
                      <a:pt x="853" y="227"/>
                      <a:pt x="821" y="179"/>
                      <a:pt x="782" y="142"/>
                    </a:cubicBezTo>
                    <a:cubicBezTo>
                      <a:pt x="764" y="123"/>
                      <a:pt x="745" y="106"/>
                      <a:pt x="725" y="90"/>
                    </a:cubicBezTo>
                    <a:cubicBezTo>
                      <a:pt x="703" y="76"/>
                      <a:pt x="683" y="61"/>
                      <a:pt x="661" y="51"/>
                    </a:cubicBezTo>
                    <a:cubicBezTo>
                      <a:pt x="618" y="30"/>
                      <a:pt x="568" y="11"/>
                      <a:pt x="515" y="4"/>
                    </a:cubicBezTo>
                    <a:cubicBezTo>
                      <a:pt x="497" y="1"/>
                      <a:pt x="478" y="0"/>
                      <a:pt x="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5"/>
              <p:cNvSpPr/>
              <p:nvPr/>
            </p:nvSpPr>
            <p:spPr>
              <a:xfrm>
                <a:off x="792185" y="2229383"/>
                <a:ext cx="24355" cy="2516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807" extrusionOk="0">
                    <a:moveTo>
                      <a:pt x="188" y="0"/>
                    </a:moveTo>
                    <a:cubicBezTo>
                      <a:pt x="146" y="31"/>
                      <a:pt x="112" y="67"/>
                      <a:pt x="86" y="104"/>
                    </a:cubicBezTo>
                    <a:cubicBezTo>
                      <a:pt x="71" y="124"/>
                      <a:pt x="58" y="144"/>
                      <a:pt x="47" y="167"/>
                    </a:cubicBezTo>
                    <a:cubicBezTo>
                      <a:pt x="37" y="189"/>
                      <a:pt x="28" y="215"/>
                      <a:pt x="21" y="239"/>
                    </a:cubicBezTo>
                    <a:cubicBezTo>
                      <a:pt x="7" y="289"/>
                      <a:pt x="1" y="345"/>
                      <a:pt x="7" y="401"/>
                    </a:cubicBezTo>
                    <a:cubicBezTo>
                      <a:pt x="11" y="456"/>
                      <a:pt x="28" y="512"/>
                      <a:pt x="53" y="563"/>
                    </a:cubicBezTo>
                    <a:cubicBezTo>
                      <a:pt x="78" y="613"/>
                      <a:pt x="114" y="657"/>
                      <a:pt x="152" y="692"/>
                    </a:cubicBezTo>
                    <a:cubicBezTo>
                      <a:pt x="172" y="708"/>
                      <a:pt x="191" y="725"/>
                      <a:pt x="212" y="736"/>
                    </a:cubicBezTo>
                    <a:cubicBezTo>
                      <a:pt x="232" y="749"/>
                      <a:pt x="254" y="762"/>
                      <a:pt x="277" y="771"/>
                    </a:cubicBezTo>
                    <a:cubicBezTo>
                      <a:pt x="324" y="790"/>
                      <a:pt x="376" y="804"/>
                      <a:pt x="432" y="805"/>
                    </a:cubicBezTo>
                    <a:cubicBezTo>
                      <a:pt x="439" y="806"/>
                      <a:pt x="446" y="806"/>
                      <a:pt x="453" y="806"/>
                    </a:cubicBezTo>
                    <a:cubicBezTo>
                      <a:pt x="500" y="806"/>
                      <a:pt x="550" y="798"/>
                      <a:pt x="597" y="782"/>
                    </a:cubicBezTo>
                    <a:cubicBezTo>
                      <a:pt x="651" y="762"/>
                      <a:pt x="700" y="734"/>
                      <a:pt x="741" y="699"/>
                    </a:cubicBezTo>
                    <a:cubicBezTo>
                      <a:pt x="756" y="689"/>
                      <a:pt x="769" y="675"/>
                      <a:pt x="780" y="662"/>
                    </a:cubicBezTo>
                    <a:cubicBezTo>
                      <a:pt x="740" y="636"/>
                      <a:pt x="697" y="613"/>
                      <a:pt x="655" y="588"/>
                    </a:cubicBezTo>
                    <a:cubicBezTo>
                      <a:pt x="655" y="561"/>
                      <a:pt x="651" y="532"/>
                      <a:pt x="649" y="499"/>
                    </a:cubicBezTo>
                    <a:cubicBezTo>
                      <a:pt x="645" y="481"/>
                      <a:pt x="641" y="460"/>
                      <a:pt x="635" y="440"/>
                    </a:cubicBezTo>
                    <a:lnTo>
                      <a:pt x="613" y="381"/>
                    </a:lnTo>
                    <a:lnTo>
                      <a:pt x="586" y="322"/>
                    </a:lnTo>
                    <a:cubicBezTo>
                      <a:pt x="576" y="302"/>
                      <a:pt x="564" y="282"/>
                      <a:pt x="554" y="265"/>
                    </a:cubicBezTo>
                    <a:cubicBezTo>
                      <a:pt x="541" y="245"/>
                      <a:pt x="528" y="226"/>
                      <a:pt x="516" y="210"/>
                    </a:cubicBezTo>
                    <a:cubicBezTo>
                      <a:pt x="514" y="210"/>
                      <a:pt x="514" y="209"/>
                      <a:pt x="514" y="209"/>
                    </a:cubicBezTo>
                    <a:lnTo>
                      <a:pt x="513" y="209"/>
                    </a:lnTo>
                    <a:cubicBezTo>
                      <a:pt x="504" y="210"/>
                      <a:pt x="493" y="212"/>
                      <a:pt x="484" y="212"/>
                    </a:cubicBezTo>
                    <a:cubicBezTo>
                      <a:pt x="475" y="215"/>
                      <a:pt x="464" y="215"/>
                      <a:pt x="455" y="215"/>
                    </a:cubicBezTo>
                    <a:lnTo>
                      <a:pt x="426" y="215"/>
                    </a:lnTo>
                    <a:cubicBezTo>
                      <a:pt x="418" y="215"/>
                      <a:pt x="406" y="215"/>
                      <a:pt x="398" y="212"/>
                    </a:cubicBezTo>
                    <a:cubicBezTo>
                      <a:pt x="388" y="212"/>
                      <a:pt x="378" y="210"/>
                      <a:pt x="369" y="209"/>
                    </a:cubicBezTo>
                    <a:lnTo>
                      <a:pt x="342" y="203"/>
                    </a:lnTo>
                    <a:cubicBezTo>
                      <a:pt x="334" y="202"/>
                      <a:pt x="326" y="200"/>
                      <a:pt x="317" y="196"/>
                    </a:cubicBezTo>
                    <a:cubicBezTo>
                      <a:pt x="309" y="194"/>
                      <a:pt x="298" y="190"/>
                      <a:pt x="291" y="187"/>
                    </a:cubicBezTo>
                    <a:lnTo>
                      <a:pt x="270" y="176"/>
                    </a:lnTo>
                    <a:cubicBezTo>
                      <a:pt x="267" y="174"/>
                      <a:pt x="265" y="173"/>
                      <a:pt x="261" y="171"/>
                    </a:cubicBezTo>
                    <a:cubicBezTo>
                      <a:pt x="255" y="167"/>
                      <a:pt x="248" y="161"/>
                      <a:pt x="244" y="159"/>
                    </a:cubicBezTo>
                    <a:cubicBezTo>
                      <a:pt x="238" y="154"/>
                      <a:pt x="232" y="151"/>
                      <a:pt x="227" y="146"/>
                    </a:cubicBezTo>
                    <a:cubicBezTo>
                      <a:pt x="221" y="140"/>
                      <a:pt x="217" y="137"/>
                      <a:pt x="212" y="131"/>
                    </a:cubicBezTo>
                    <a:cubicBezTo>
                      <a:pt x="209" y="128"/>
                      <a:pt x="205" y="123"/>
                      <a:pt x="202" y="117"/>
                    </a:cubicBezTo>
                    <a:cubicBezTo>
                      <a:pt x="199" y="111"/>
                      <a:pt x="196" y="107"/>
                      <a:pt x="195" y="101"/>
                    </a:cubicBezTo>
                    <a:lnTo>
                      <a:pt x="189" y="85"/>
                    </a:lnTo>
                    <a:cubicBezTo>
                      <a:pt x="188" y="79"/>
                      <a:pt x="188" y="74"/>
                      <a:pt x="188" y="68"/>
                    </a:cubicBezTo>
                    <a:lnTo>
                      <a:pt x="188" y="67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5"/>
              <p:cNvSpPr/>
              <p:nvPr/>
            </p:nvSpPr>
            <p:spPr>
              <a:xfrm>
                <a:off x="808120" y="2043805"/>
                <a:ext cx="94116" cy="255561"/>
              </a:xfrm>
              <a:custGeom>
                <a:avLst/>
                <a:gdLst/>
                <a:ahLst/>
                <a:cxnLst/>
                <a:rect l="l" t="t" r="r" b="b"/>
                <a:pathLst>
                  <a:path w="3018" h="8195" extrusionOk="0">
                    <a:moveTo>
                      <a:pt x="144" y="1"/>
                    </a:moveTo>
                    <a:cubicBezTo>
                      <a:pt x="144" y="30"/>
                      <a:pt x="140" y="54"/>
                      <a:pt x="135" y="79"/>
                    </a:cubicBezTo>
                    <a:cubicBezTo>
                      <a:pt x="131" y="94"/>
                      <a:pt x="125" y="109"/>
                      <a:pt x="121" y="122"/>
                    </a:cubicBezTo>
                    <a:cubicBezTo>
                      <a:pt x="114" y="133"/>
                      <a:pt x="107" y="146"/>
                      <a:pt x="99" y="158"/>
                    </a:cubicBezTo>
                    <a:cubicBezTo>
                      <a:pt x="89" y="166"/>
                      <a:pt x="81" y="176"/>
                      <a:pt x="72" y="183"/>
                    </a:cubicBezTo>
                    <a:cubicBezTo>
                      <a:pt x="61" y="194"/>
                      <a:pt x="51" y="198"/>
                      <a:pt x="39" y="204"/>
                    </a:cubicBezTo>
                    <a:cubicBezTo>
                      <a:pt x="28" y="209"/>
                      <a:pt x="15" y="212"/>
                      <a:pt x="2" y="215"/>
                    </a:cubicBezTo>
                    <a:lnTo>
                      <a:pt x="0" y="215"/>
                    </a:lnTo>
                    <a:lnTo>
                      <a:pt x="0" y="6161"/>
                    </a:lnTo>
                    <a:lnTo>
                      <a:pt x="2" y="6163"/>
                    </a:lnTo>
                    <a:cubicBezTo>
                      <a:pt x="16" y="6181"/>
                      <a:pt x="29" y="6199"/>
                      <a:pt x="39" y="6217"/>
                    </a:cubicBezTo>
                    <a:cubicBezTo>
                      <a:pt x="51" y="6236"/>
                      <a:pt x="63" y="6255"/>
                      <a:pt x="72" y="6275"/>
                    </a:cubicBezTo>
                    <a:cubicBezTo>
                      <a:pt x="82" y="6294"/>
                      <a:pt x="92" y="6314"/>
                      <a:pt x="99" y="6334"/>
                    </a:cubicBezTo>
                    <a:cubicBezTo>
                      <a:pt x="108" y="6354"/>
                      <a:pt x="115" y="6373"/>
                      <a:pt x="121" y="6393"/>
                    </a:cubicBezTo>
                    <a:cubicBezTo>
                      <a:pt x="125" y="6413"/>
                      <a:pt x="131" y="6433"/>
                      <a:pt x="135" y="6452"/>
                    </a:cubicBezTo>
                    <a:cubicBezTo>
                      <a:pt x="140" y="6483"/>
                      <a:pt x="144" y="6512"/>
                      <a:pt x="144" y="6539"/>
                    </a:cubicBezTo>
                    <a:cubicBezTo>
                      <a:pt x="186" y="6564"/>
                      <a:pt x="229" y="6587"/>
                      <a:pt x="269" y="6613"/>
                    </a:cubicBezTo>
                    <a:cubicBezTo>
                      <a:pt x="1186" y="7140"/>
                      <a:pt x="2101" y="7669"/>
                      <a:pt x="3018" y="8194"/>
                    </a:cubicBezTo>
                    <a:lnTo>
                      <a:pt x="3018" y="1660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5"/>
              <p:cNvSpPr/>
              <p:nvPr/>
            </p:nvSpPr>
            <p:spPr>
              <a:xfrm>
                <a:off x="797923" y="2048046"/>
                <a:ext cx="10353" cy="18817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034" extrusionOk="0">
                    <a:moveTo>
                      <a:pt x="1" y="0"/>
                    </a:moveTo>
                    <a:lnTo>
                      <a:pt x="1" y="4694"/>
                    </a:lnTo>
                    <a:cubicBezTo>
                      <a:pt x="1" y="5063"/>
                      <a:pt x="1" y="5437"/>
                      <a:pt x="5" y="5821"/>
                    </a:cubicBezTo>
                    <a:lnTo>
                      <a:pt x="5" y="5887"/>
                    </a:lnTo>
                    <a:lnTo>
                      <a:pt x="5" y="5889"/>
                    </a:lnTo>
                    <a:cubicBezTo>
                      <a:pt x="5" y="5894"/>
                      <a:pt x="5" y="5900"/>
                      <a:pt x="7" y="5905"/>
                    </a:cubicBezTo>
                    <a:lnTo>
                      <a:pt x="12" y="5922"/>
                    </a:lnTo>
                    <a:cubicBezTo>
                      <a:pt x="14" y="5926"/>
                      <a:pt x="17" y="5932"/>
                      <a:pt x="20" y="5938"/>
                    </a:cubicBezTo>
                    <a:cubicBezTo>
                      <a:pt x="24" y="5940"/>
                      <a:pt x="27" y="5946"/>
                      <a:pt x="31" y="5952"/>
                    </a:cubicBezTo>
                    <a:lnTo>
                      <a:pt x="45" y="5966"/>
                    </a:lnTo>
                    <a:cubicBezTo>
                      <a:pt x="50" y="5969"/>
                      <a:pt x="56" y="5975"/>
                      <a:pt x="61" y="5979"/>
                    </a:cubicBezTo>
                    <a:cubicBezTo>
                      <a:pt x="67" y="5982"/>
                      <a:pt x="71" y="5988"/>
                      <a:pt x="79" y="5991"/>
                    </a:cubicBezTo>
                    <a:cubicBezTo>
                      <a:pt x="83" y="5994"/>
                      <a:pt x="84" y="5995"/>
                      <a:pt x="89" y="5997"/>
                    </a:cubicBezTo>
                    <a:cubicBezTo>
                      <a:pt x="93" y="6001"/>
                      <a:pt x="103" y="6004"/>
                      <a:pt x="110" y="6008"/>
                    </a:cubicBezTo>
                    <a:cubicBezTo>
                      <a:pt x="119" y="6011"/>
                      <a:pt x="126" y="6012"/>
                      <a:pt x="135" y="6017"/>
                    </a:cubicBezTo>
                    <a:cubicBezTo>
                      <a:pt x="142" y="6018"/>
                      <a:pt x="150" y="6022"/>
                      <a:pt x="160" y="6024"/>
                    </a:cubicBezTo>
                    <a:lnTo>
                      <a:pt x="186" y="6030"/>
                    </a:lnTo>
                    <a:cubicBezTo>
                      <a:pt x="196" y="6031"/>
                      <a:pt x="206" y="6031"/>
                      <a:pt x="215" y="6032"/>
                    </a:cubicBezTo>
                    <a:cubicBezTo>
                      <a:pt x="225" y="6032"/>
                      <a:pt x="235" y="6034"/>
                      <a:pt x="244" y="6034"/>
                    </a:cubicBezTo>
                    <a:lnTo>
                      <a:pt x="273" y="6034"/>
                    </a:lnTo>
                    <a:cubicBezTo>
                      <a:pt x="283" y="6034"/>
                      <a:pt x="293" y="6032"/>
                      <a:pt x="301" y="6032"/>
                    </a:cubicBezTo>
                    <a:cubicBezTo>
                      <a:pt x="313" y="6031"/>
                      <a:pt x="321" y="6031"/>
                      <a:pt x="330" y="6030"/>
                    </a:cubicBezTo>
                    <a:lnTo>
                      <a:pt x="332" y="6030"/>
                    </a:lnTo>
                    <a:lnTo>
                      <a:pt x="332" y="82"/>
                    </a:lnTo>
                    <a:cubicBezTo>
                      <a:pt x="332" y="82"/>
                      <a:pt x="292" y="84"/>
                      <a:pt x="254" y="84"/>
                    </a:cubicBezTo>
                    <a:cubicBezTo>
                      <a:pt x="229" y="84"/>
                      <a:pt x="204" y="83"/>
                      <a:pt x="192" y="81"/>
                    </a:cubicBezTo>
                    <a:cubicBezTo>
                      <a:pt x="158" y="73"/>
                      <a:pt x="123" y="65"/>
                      <a:pt x="93" y="52"/>
                    </a:cubicBezTo>
                    <a:cubicBezTo>
                      <a:pt x="70" y="43"/>
                      <a:pt x="50" y="30"/>
                      <a:pt x="28" y="17"/>
                    </a:cubicBezTo>
                    <a:cubicBezTo>
                      <a:pt x="20" y="13"/>
                      <a:pt x="11" y="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5"/>
              <p:cNvSpPr/>
              <p:nvPr/>
            </p:nvSpPr>
            <p:spPr>
              <a:xfrm>
                <a:off x="741354" y="2007849"/>
                <a:ext cx="56601" cy="186549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5982" extrusionOk="0">
                    <a:moveTo>
                      <a:pt x="205" y="0"/>
                    </a:moveTo>
                    <a:cubicBezTo>
                      <a:pt x="171" y="0"/>
                      <a:pt x="136" y="8"/>
                      <a:pt x="107" y="24"/>
                    </a:cubicBezTo>
                    <a:cubicBezTo>
                      <a:pt x="94" y="30"/>
                      <a:pt x="82" y="38"/>
                      <a:pt x="72" y="47"/>
                    </a:cubicBezTo>
                    <a:cubicBezTo>
                      <a:pt x="21" y="97"/>
                      <a:pt x="1" y="185"/>
                      <a:pt x="1" y="257"/>
                    </a:cubicBezTo>
                    <a:lnTo>
                      <a:pt x="1" y="1397"/>
                    </a:lnTo>
                    <a:cubicBezTo>
                      <a:pt x="1" y="1427"/>
                      <a:pt x="2" y="1450"/>
                      <a:pt x="8" y="1485"/>
                    </a:cubicBezTo>
                    <a:cubicBezTo>
                      <a:pt x="13" y="1512"/>
                      <a:pt x="18" y="1539"/>
                      <a:pt x="28" y="1568"/>
                    </a:cubicBezTo>
                    <a:cubicBezTo>
                      <a:pt x="36" y="1597"/>
                      <a:pt x="45" y="1623"/>
                      <a:pt x="58" y="1651"/>
                    </a:cubicBezTo>
                    <a:cubicBezTo>
                      <a:pt x="68" y="1680"/>
                      <a:pt x="84" y="1709"/>
                      <a:pt x="97" y="1736"/>
                    </a:cubicBezTo>
                    <a:cubicBezTo>
                      <a:pt x="114" y="1763"/>
                      <a:pt x="130" y="1791"/>
                      <a:pt x="147" y="1815"/>
                    </a:cubicBezTo>
                    <a:cubicBezTo>
                      <a:pt x="166" y="1841"/>
                      <a:pt x="186" y="1866"/>
                      <a:pt x="205" y="1887"/>
                    </a:cubicBezTo>
                    <a:cubicBezTo>
                      <a:pt x="225" y="1909"/>
                      <a:pt x="246" y="1932"/>
                      <a:pt x="268" y="1950"/>
                    </a:cubicBezTo>
                    <a:cubicBezTo>
                      <a:pt x="985" y="2589"/>
                      <a:pt x="1526" y="3998"/>
                      <a:pt x="1815" y="5982"/>
                    </a:cubicBezTo>
                    <a:lnTo>
                      <a:pt x="1815" y="1288"/>
                    </a:lnTo>
                    <a:cubicBezTo>
                      <a:pt x="1803" y="1280"/>
                      <a:pt x="1792" y="1269"/>
                      <a:pt x="1779" y="1260"/>
                    </a:cubicBezTo>
                    <a:cubicBezTo>
                      <a:pt x="1740" y="1226"/>
                      <a:pt x="1706" y="1183"/>
                      <a:pt x="1681" y="1132"/>
                    </a:cubicBezTo>
                    <a:cubicBezTo>
                      <a:pt x="1655" y="1082"/>
                      <a:pt x="1639" y="1026"/>
                      <a:pt x="1634" y="971"/>
                    </a:cubicBezTo>
                    <a:cubicBezTo>
                      <a:pt x="1628" y="915"/>
                      <a:pt x="1634" y="859"/>
                      <a:pt x="1648" y="809"/>
                    </a:cubicBezTo>
                    <a:cubicBezTo>
                      <a:pt x="1648" y="803"/>
                      <a:pt x="1650" y="800"/>
                      <a:pt x="1652" y="794"/>
                    </a:cubicBezTo>
                    <a:lnTo>
                      <a:pt x="361" y="48"/>
                    </a:lnTo>
                    <a:cubicBezTo>
                      <a:pt x="324" y="25"/>
                      <a:pt x="282" y="8"/>
                      <a:pt x="238" y="2"/>
                    </a:cubicBezTo>
                    <a:cubicBezTo>
                      <a:pt x="227" y="1"/>
                      <a:pt x="216" y="0"/>
                      <a:pt x="2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5"/>
              <p:cNvSpPr/>
              <p:nvPr/>
            </p:nvSpPr>
            <p:spPr>
              <a:xfrm>
                <a:off x="744660" y="2004294"/>
                <a:ext cx="51424" cy="28254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906" extrusionOk="0">
                    <a:moveTo>
                      <a:pt x="298" y="0"/>
                    </a:moveTo>
                    <a:cubicBezTo>
                      <a:pt x="241" y="0"/>
                      <a:pt x="205" y="19"/>
                      <a:pt x="201" y="19"/>
                    </a:cubicBezTo>
                    <a:cubicBezTo>
                      <a:pt x="201" y="19"/>
                      <a:pt x="201" y="19"/>
                      <a:pt x="201" y="19"/>
                    </a:cubicBezTo>
                    <a:cubicBezTo>
                      <a:pt x="133" y="57"/>
                      <a:pt x="67" y="96"/>
                      <a:pt x="1" y="134"/>
                    </a:cubicBezTo>
                    <a:cubicBezTo>
                      <a:pt x="31" y="117"/>
                      <a:pt x="66" y="111"/>
                      <a:pt x="101" y="111"/>
                    </a:cubicBezTo>
                    <a:cubicBezTo>
                      <a:pt x="112" y="111"/>
                      <a:pt x="122" y="111"/>
                      <a:pt x="132" y="112"/>
                    </a:cubicBezTo>
                    <a:cubicBezTo>
                      <a:pt x="175" y="119"/>
                      <a:pt x="218" y="138"/>
                      <a:pt x="255" y="159"/>
                    </a:cubicBezTo>
                    <a:lnTo>
                      <a:pt x="1546" y="906"/>
                    </a:lnTo>
                    <a:cubicBezTo>
                      <a:pt x="1554" y="885"/>
                      <a:pt x="1561" y="865"/>
                      <a:pt x="1569" y="848"/>
                    </a:cubicBezTo>
                    <a:cubicBezTo>
                      <a:pt x="1581" y="827"/>
                      <a:pt x="1592" y="805"/>
                      <a:pt x="1607" y="785"/>
                    </a:cubicBezTo>
                    <a:cubicBezTo>
                      <a:pt x="1620" y="769"/>
                      <a:pt x="1634" y="750"/>
                      <a:pt x="1648" y="735"/>
                    </a:cubicBezTo>
                    <a:lnTo>
                      <a:pt x="457" y="46"/>
                    </a:lnTo>
                    <a:cubicBezTo>
                      <a:pt x="395" y="11"/>
                      <a:pt x="340" y="0"/>
                      <a:pt x="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5"/>
              <p:cNvSpPr/>
              <p:nvPr/>
            </p:nvSpPr>
            <p:spPr>
              <a:xfrm>
                <a:off x="558925" y="1562568"/>
                <a:ext cx="64023" cy="66767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2141" extrusionOk="0">
                    <a:moveTo>
                      <a:pt x="926" y="0"/>
                    </a:moveTo>
                    <a:cubicBezTo>
                      <a:pt x="800" y="0"/>
                      <a:pt x="664" y="62"/>
                      <a:pt x="553" y="138"/>
                    </a:cubicBezTo>
                    <a:cubicBezTo>
                      <a:pt x="392" y="250"/>
                      <a:pt x="285" y="395"/>
                      <a:pt x="195" y="550"/>
                    </a:cubicBezTo>
                    <a:cubicBezTo>
                      <a:pt x="106" y="704"/>
                      <a:pt x="34" y="869"/>
                      <a:pt x="18" y="1065"/>
                    </a:cubicBezTo>
                    <a:cubicBezTo>
                      <a:pt x="1" y="1259"/>
                      <a:pt x="41" y="1482"/>
                      <a:pt x="195" y="1572"/>
                    </a:cubicBezTo>
                    <a:cubicBezTo>
                      <a:pt x="523" y="1761"/>
                      <a:pt x="852" y="1952"/>
                      <a:pt x="1178" y="2140"/>
                    </a:cubicBezTo>
                    <a:lnTo>
                      <a:pt x="1181" y="2136"/>
                    </a:lnTo>
                    <a:cubicBezTo>
                      <a:pt x="1129" y="2104"/>
                      <a:pt x="1085" y="2057"/>
                      <a:pt x="1054" y="2004"/>
                    </a:cubicBezTo>
                    <a:cubicBezTo>
                      <a:pt x="991" y="1896"/>
                      <a:pt x="990" y="1765"/>
                      <a:pt x="1004" y="1640"/>
                    </a:cubicBezTo>
                    <a:cubicBezTo>
                      <a:pt x="1023" y="1485"/>
                      <a:pt x="1069" y="1338"/>
                      <a:pt x="1136" y="1200"/>
                    </a:cubicBezTo>
                    <a:cubicBezTo>
                      <a:pt x="1205" y="1062"/>
                      <a:pt x="1299" y="933"/>
                      <a:pt x="1407" y="823"/>
                    </a:cubicBezTo>
                    <a:cubicBezTo>
                      <a:pt x="1493" y="734"/>
                      <a:pt x="1589" y="660"/>
                      <a:pt x="1706" y="611"/>
                    </a:cubicBezTo>
                    <a:cubicBezTo>
                      <a:pt x="1769" y="585"/>
                      <a:pt x="1837" y="565"/>
                      <a:pt x="1903" y="565"/>
                    </a:cubicBezTo>
                    <a:cubicBezTo>
                      <a:pt x="1928" y="565"/>
                      <a:pt x="1953" y="568"/>
                      <a:pt x="1977" y="575"/>
                    </a:cubicBezTo>
                    <a:cubicBezTo>
                      <a:pt x="2003" y="580"/>
                      <a:pt x="2026" y="591"/>
                      <a:pt x="2049" y="603"/>
                    </a:cubicBezTo>
                    <a:lnTo>
                      <a:pt x="2052" y="601"/>
                    </a:lnTo>
                    <a:lnTo>
                      <a:pt x="1082" y="40"/>
                    </a:lnTo>
                    <a:cubicBezTo>
                      <a:pt x="1034" y="12"/>
                      <a:pt x="981" y="0"/>
                      <a:pt x="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5"/>
              <p:cNvSpPr/>
              <p:nvPr/>
            </p:nvSpPr>
            <p:spPr>
              <a:xfrm>
                <a:off x="1421735" y="2642607"/>
                <a:ext cx="265977" cy="129231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4144" extrusionOk="0">
                    <a:moveTo>
                      <a:pt x="5369" y="0"/>
                    </a:moveTo>
                    <a:lnTo>
                      <a:pt x="3077" y="1323"/>
                    </a:lnTo>
                    <a:lnTo>
                      <a:pt x="1" y="3100"/>
                    </a:lnTo>
                    <a:cubicBezTo>
                      <a:pt x="409" y="3282"/>
                      <a:pt x="821" y="3456"/>
                      <a:pt x="1237" y="3616"/>
                    </a:cubicBezTo>
                    <a:cubicBezTo>
                      <a:pt x="1742" y="3789"/>
                      <a:pt x="2250" y="3924"/>
                      <a:pt x="2755" y="4014"/>
                    </a:cubicBezTo>
                    <a:cubicBezTo>
                      <a:pt x="3093" y="4075"/>
                      <a:pt x="3437" y="4115"/>
                      <a:pt x="3766" y="4132"/>
                    </a:cubicBezTo>
                    <a:cubicBezTo>
                      <a:pt x="3899" y="4140"/>
                      <a:pt x="4035" y="4144"/>
                      <a:pt x="4168" y="4144"/>
                    </a:cubicBezTo>
                    <a:cubicBezTo>
                      <a:pt x="4254" y="4144"/>
                      <a:pt x="4340" y="4142"/>
                      <a:pt x="4423" y="4139"/>
                    </a:cubicBezTo>
                    <a:cubicBezTo>
                      <a:pt x="4636" y="4132"/>
                      <a:pt x="4854" y="4113"/>
                      <a:pt x="5058" y="4089"/>
                    </a:cubicBezTo>
                    <a:cubicBezTo>
                      <a:pt x="5192" y="4070"/>
                      <a:pt x="5333" y="4050"/>
                      <a:pt x="5464" y="4026"/>
                    </a:cubicBezTo>
                    <a:cubicBezTo>
                      <a:pt x="5594" y="4003"/>
                      <a:pt x="5730" y="3974"/>
                      <a:pt x="5856" y="3944"/>
                    </a:cubicBezTo>
                    <a:cubicBezTo>
                      <a:pt x="5981" y="3912"/>
                      <a:pt x="6111" y="3879"/>
                      <a:pt x="6231" y="3843"/>
                    </a:cubicBezTo>
                    <a:cubicBezTo>
                      <a:pt x="6352" y="3807"/>
                      <a:pt x="6476" y="3767"/>
                      <a:pt x="6591" y="3728"/>
                    </a:cubicBezTo>
                    <a:cubicBezTo>
                      <a:pt x="6706" y="3688"/>
                      <a:pt x="6824" y="3645"/>
                      <a:pt x="6934" y="3602"/>
                    </a:cubicBezTo>
                    <a:cubicBezTo>
                      <a:pt x="7044" y="3558"/>
                      <a:pt x="7157" y="3512"/>
                      <a:pt x="7261" y="3466"/>
                    </a:cubicBezTo>
                    <a:cubicBezTo>
                      <a:pt x="7366" y="3423"/>
                      <a:pt x="7473" y="3376"/>
                      <a:pt x="7571" y="3328"/>
                    </a:cubicBezTo>
                    <a:cubicBezTo>
                      <a:pt x="7670" y="3282"/>
                      <a:pt x="7773" y="3234"/>
                      <a:pt x="7866" y="3188"/>
                    </a:cubicBezTo>
                    <a:cubicBezTo>
                      <a:pt x="7959" y="3140"/>
                      <a:pt x="8057" y="3091"/>
                      <a:pt x="8146" y="3045"/>
                    </a:cubicBezTo>
                    <a:cubicBezTo>
                      <a:pt x="8235" y="3001"/>
                      <a:pt x="8329" y="2950"/>
                      <a:pt x="8414" y="2904"/>
                    </a:cubicBezTo>
                    <a:cubicBezTo>
                      <a:pt x="8451" y="2886"/>
                      <a:pt x="8488" y="2864"/>
                      <a:pt x="8526" y="2844"/>
                    </a:cubicBezTo>
                    <a:lnTo>
                      <a:pt x="8529" y="2843"/>
                    </a:lnTo>
                    <a:cubicBezTo>
                      <a:pt x="8483" y="2771"/>
                      <a:pt x="8437" y="2700"/>
                      <a:pt x="8384" y="2631"/>
                    </a:cubicBezTo>
                    <a:cubicBezTo>
                      <a:pt x="8271" y="2472"/>
                      <a:pt x="8149" y="2322"/>
                      <a:pt x="8013" y="2170"/>
                    </a:cubicBezTo>
                    <a:cubicBezTo>
                      <a:pt x="7877" y="2017"/>
                      <a:pt x="7735" y="1871"/>
                      <a:pt x="7583" y="1725"/>
                    </a:cubicBezTo>
                    <a:cubicBezTo>
                      <a:pt x="7354" y="1507"/>
                      <a:pt x="7114" y="1298"/>
                      <a:pt x="6857" y="1090"/>
                    </a:cubicBezTo>
                    <a:cubicBezTo>
                      <a:pt x="6601" y="883"/>
                      <a:pt x="6338" y="683"/>
                      <a:pt x="6062" y="483"/>
                    </a:cubicBezTo>
                    <a:cubicBezTo>
                      <a:pt x="5836" y="321"/>
                      <a:pt x="5606" y="158"/>
                      <a:pt x="5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5"/>
              <p:cNvSpPr/>
              <p:nvPr/>
            </p:nvSpPr>
            <p:spPr>
              <a:xfrm>
                <a:off x="1040662" y="2339308"/>
                <a:ext cx="673440" cy="391933"/>
              </a:xfrm>
              <a:custGeom>
                <a:avLst/>
                <a:gdLst/>
                <a:ahLst/>
                <a:cxnLst/>
                <a:rect l="l" t="t" r="r" b="b"/>
                <a:pathLst>
                  <a:path w="21595" h="12568" extrusionOk="0">
                    <a:moveTo>
                      <a:pt x="1342" y="1"/>
                    </a:moveTo>
                    <a:cubicBezTo>
                      <a:pt x="1214" y="1"/>
                      <a:pt x="1096" y="3"/>
                      <a:pt x="971" y="6"/>
                    </a:cubicBezTo>
                    <a:cubicBezTo>
                      <a:pt x="849" y="11"/>
                      <a:pt x="732" y="18"/>
                      <a:pt x="614" y="25"/>
                    </a:cubicBezTo>
                    <a:cubicBezTo>
                      <a:pt x="557" y="544"/>
                      <a:pt x="450" y="1064"/>
                      <a:pt x="294" y="1565"/>
                    </a:cubicBezTo>
                    <a:cubicBezTo>
                      <a:pt x="213" y="1822"/>
                      <a:pt x="118" y="2074"/>
                      <a:pt x="0" y="2318"/>
                    </a:cubicBezTo>
                    <a:cubicBezTo>
                      <a:pt x="85" y="2299"/>
                      <a:pt x="163" y="2285"/>
                      <a:pt x="249" y="2271"/>
                    </a:cubicBezTo>
                    <a:cubicBezTo>
                      <a:pt x="334" y="2256"/>
                      <a:pt x="414" y="2243"/>
                      <a:pt x="501" y="2233"/>
                    </a:cubicBezTo>
                    <a:cubicBezTo>
                      <a:pt x="587" y="2222"/>
                      <a:pt x="667" y="2213"/>
                      <a:pt x="755" y="2204"/>
                    </a:cubicBezTo>
                    <a:cubicBezTo>
                      <a:pt x="841" y="2197"/>
                      <a:pt x="925" y="2190"/>
                      <a:pt x="1012" y="2184"/>
                    </a:cubicBezTo>
                    <a:cubicBezTo>
                      <a:pt x="1100" y="2179"/>
                      <a:pt x="1184" y="2176"/>
                      <a:pt x="1271" y="2171"/>
                    </a:cubicBezTo>
                    <a:cubicBezTo>
                      <a:pt x="1368" y="2168"/>
                      <a:pt x="1459" y="2166"/>
                      <a:pt x="1552" y="2166"/>
                    </a:cubicBezTo>
                    <a:cubicBezTo>
                      <a:pt x="1588" y="2166"/>
                      <a:pt x="1624" y="2166"/>
                      <a:pt x="1661" y="2167"/>
                    </a:cubicBezTo>
                    <a:cubicBezTo>
                      <a:pt x="1793" y="2167"/>
                      <a:pt x="1918" y="2170"/>
                      <a:pt x="2049" y="2177"/>
                    </a:cubicBezTo>
                    <a:cubicBezTo>
                      <a:pt x="2181" y="2183"/>
                      <a:pt x="2305" y="2192"/>
                      <a:pt x="2436" y="2203"/>
                    </a:cubicBezTo>
                    <a:cubicBezTo>
                      <a:pt x="2565" y="2213"/>
                      <a:pt x="2689" y="2226"/>
                      <a:pt x="2818" y="2242"/>
                    </a:cubicBezTo>
                    <a:cubicBezTo>
                      <a:pt x="3012" y="2265"/>
                      <a:pt x="3196" y="2292"/>
                      <a:pt x="3386" y="2325"/>
                    </a:cubicBezTo>
                    <a:cubicBezTo>
                      <a:pt x="3576" y="2357"/>
                      <a:pt x="3757" y="2393"/>
                      <a:pt x="3942" y="2433"/>
                    </a:cubicBezTo>
                    <a:cubicBezTo>
                      <a:pt x="4126" y="2472"/>
                      <a:pt x="4305" y="2515"/>
                      <a:pt x="4484" y="2562"/>
                    </a:cubicBezTo>
                    <a:cubicBezTo>
                      <a:pt x="4806" y="2644"/>
                      <a:pt x="5108" y="2736"/>
                      <a:pt x="5413" y="2837"/>
                    </a:cubicBezTo>
                    <a:cubicBezTo>
                      <a:pt x="5579" y="3199"/>
                      <a:pt x="5734" y="3566"/>
                      <a:pt x="5878" y="3940"/>
                    </a:cubicBezTo>
                    <a:cubicBezTo>
                      <a:pt x="6034" y="4348"/>
                      <a:pt x="6174" y="4758"/>
                      <a:pt x="6300" y="5176"/>
                    </a:cubicBezTo>
                    <a:cubicBezTo>
                      <a:pt x="6353" y="5423"/>
                      <a:pt x="6404" y="5672"/>
                      <a:pt x="6448" y="5924"/>
                    </a:cubicBezTo>
                    <a:cubicBezTo>
                      <a:pt x="8884" y="7330"/>
                      <a:pt x="11011" y="8559"/>
                      <a:pt x="13447" y="9961"/>
                    </a:cubicBezTo>
                    <a:cubicBezTo>
                      <a:pt x="13760" y="10142"/>
                      <a:pt x="14077" y="10323"/>
                      <a:pt x="14390" y="10507"/>
                    </a:cubicBezTo>
                    <a:cubicBezTo>
                      <a:pt x="14695" y="10687"/>
                      <a:pt x="15000" y="10865"/>
                      <a:pt x="15297" y="11046"/>
                    </a:cubicBezTo>
                    <a:lnTo>
                      <a:pt x="17589" y="9723"/>
                    </a:lnTo>
                    <a:cubicBezTo>
                      <a:pt x="17825" y="9883"/>
                      <a:pt x="18056" y="10043"/>
                      <a:pt x="18282" y="10206"/>
                    </a:cubicBezTo>
                    <a:cubicBezTo>
                      <a:pt x="18558" y="10405"/>
                      <a:pt x="18821" y="10606"/>
                      <a:pt x="19077" y="10812"/>
                    </a:cubicBezTo>
                    <a:cubicBezTo>
                      <a:pt x="19334" y="11020"/>
                      <a:pt x="19574" y="11229"/>
                      <a:pt x="19803" y="11449"/>
                    </a:cubicBezTo>
                    <a:cubicBezTo>
                      <a:pt x="19955" y="11595"/>
                      <a:pt x="20097" y="11742"/>
                      <a:pt x="20233" y="11891"/>
                    </a:cubicBezTo>
                    <a:cubicBezTo>
                      <a:pt x="20369" y="12045"/>
                      <a:pt x="20491" y="12196"/>
                      <a:pt x="20604" y="12354"/>
                    </a:cubicBezTo>
                    <a:cubicBezTo>
                      <a:pt x="20657" y="12426"/>
                      <a:pt x="20703" y="12495"/>
                      <a:pt x="20747" y="12567"/>
                    </a:cubicBezTo>
                    <a:cubicBezTo>
                      <a:pt x="20766" y="12557"/>
                      <a:pt x="20786" y="12548"/>
                      <a:pt x="20803" y="12537"/>
                    </a:cubicBezTo>
                    <a:cubicBezTo>
                      <a:pt x="20818" y="12528"/>
                      <a:pt x="20832" y="12521"/>
                      <a:pt x="20845" y="12512"/>
                    </a:cubicBezTo>
                    <a:cubicBezTo>
                      <a:pt x="20870" y="12498"/>
                      <a:pt x="20895" y="12481"/>
                      <a:pt x="20920" y="12465"/>
                    </a:cubicBezTo>
                    <a:cubicBezTo>
                      <a:pt x="20974" y="12431"/>
                      <a:pt x="21031" y="12395"/>
                      <a:pt x="21078" y="12362"/>
                    </a:cubicBezTo>
                    <a:cubicBezTo>
                      <a:pt x="21127" y="12328"/>
                      <a:pt x="21176" y="12292"/>
                      <a:pt x="21219" y="12261"/>
                    </a:cubicBezTo>
                    <a:cubicBezTo>
                      <a:pt x="21261" y="12228"/>
                      <a:pt x="21304" y="12193"/>
                      <a:pt x="21340" y="12162"/>
                    </a:cubicBezTo>
                    <a:cubicBezTo>
                      <a:pt x="21377" y="12131"/>
                      <a:pt x="21412" y="12097"/>
                      <a:pt x="21440" y="12064"/>
                    </a:cubicBezTo>
                    <a:cubicBezTo>
                      <a:pt x="21470" y="12032"/>
                      <a:pt x="21496" y="11998"/>
                      <a:pt x="21516" y="11966"/>
                    </a:cubicBezTo>
                    <a:cubicBezTo>
                      <a:pt x="21537" y="11933"/>
                      <a:pt x="21555" y="11899"/>
                      <a:pt x="21568" y="11866"/>
                    </a:cubicBezTo>
                    <a:cubicBezTo>
                      <a:pt x="21580" y="11831"/>
                      <a:pt x="21587" y="11795"/>
                      <a:pt x="21591" y="11759"/>
                    </a:cubicBezTo>
                    <a:cubicBezTo>
                      <a:pt x="21594" y="11723"/>
                      <a:pt x="21593" y="11683"/>
                      <a:pt x="21585" y="11646"/>
                    </a:cubicBezTo>
                    <a:cubicBezTo>
                      <a:pt x="21578" y="11608"/>
                      <a:pt x="21568" y="11565"/>
                      <a:pt x="21550" y="11523"/>
                    </a:cubicBezTo>
                    <a:cubicBezTo>
                      <a:pt x="21532" y="11482"/>
                      <a:pt x="21508" y="11436"/>
                      <a:pt x="21481" y="11391"/>
                    </a:cubicBezTo>
                    <a:cubicBezTo>
                      <a:pt x="21437" y="11322"/>
                      <a:pt x="21383" y="11244"/>
                      <a:pt x="21318" y="11168"/>
                    </a:cubicBezTo>
                    <a:cubicBezTo>
                      <a:pt x="21253" y="11091"/>
                      <a:pt x="21173" y="11004"/>
                      <a:pt x="21084" y="10917"/>
                    </a:cubicBezTo>
                    <a:cubicBezTo>
                      <a:pt x="20953" y="10786"/>
                      <a:pt x="20793" y="10639"/>
                      <a:pt x="20615" y="10487"/>
                    </a:cubicBezTo>
                    <a:cubicBezTo>
                      <a:pt x="20349" y="10258"/>
                      <a:pt x="20039" y="10009"/>
                      <a:pt x="19696" y="9744"/>
                    </a:cubicBezTo>
                    <a:cubicBezTo>
                      <a:pt x="19350" y="9443"/>
                      <a:pt x="18967" y="9147"/>
                      <a:pt x="18565" y="8855"/>
                    </a:cubicBezTo>
                    <a:cubicBezTo>
                      <a:pt x="18283" y="8652"/>
                      <a:pt x="17991" y="8451"/>
                      <a:pt x="17692" y="8253"/>
                    </a:cubicBezTo>
                    <a:cubicBezTo>
                      <a:pt x="17513" y="8133"/>
                      <a:pt x="17326" y="8033"/>
                      <a:pt x="17139" y="7964"/>
                    </a:cubicBezTo>
                    <a:cubicBezTo>
                      <a:pt x="17057" y="7934"/>
                      <a:pt x="16969" y="7908"/>
                      <a:pt x="16886" y="7892"/>
                    </a:cubicBezTo>
                    <a:cubicBezTo>
                      <a:pt x="16804" y="7875"/>
                      <a:pt x="16718" y="7865"/>
                      <a:pt x="16636" y="7865"/>
                    </a:cubicBezTo>
                    <a:cubicBezTo>
                      <a:pt x="16630" y="7864"/>
                      <a:pt x="16624" y="7864"/>
                      <a:pt x="16618" y="7864"/>
                    </a:cubicBezTo>
                    <a:cubicBezTo>
                      <a:pt x="16543" y="7864"/>
                      <a:pt x="16465" y="7873"/>
                      <a:pt x="16394" y="7886"/>
                    </a:cubicBezTo>
                    <a:cubicBezTo>
                      <a:pt x="16365" y="7892"/>
                      <a:pt x="16337" y="7899"/>
                      <a:pt x="16305" y="7906"/>
                    </a:cubicBezTo>
                    <a:cubicBezTo>
                      <a:pt x="16302" y="7906"/>
                      <a:pt x="16301" y="7908"/>
                      <a:pt x="16296" y="7911"/>
                    </a:cubicBezTo>
                    <a:cubicBezTo>
                      <a:pt x="16265" y="7926"/>
                      <a:pt x="16233" y="7942"/>
                      <a:pt x="16203" y="7961"/>
                    </a:cubicBezTo>
                    <a:cubicBezTo>
                      <a:pt x="16173" y="7977"/>
                      <a:pt x="16140" y="7997"/>
                      <a:pt x="16109" y="8014"/>
                    </a:cubicBezTo>
                    <a:cubicBezTo>
                      <a:pt x="16048" y="8051"/>
                      <a:pt x="15984" y="8092"/>
                      <a:pt x="15923" y="8129"/>
                    </a:cubicBezTo>
                    <a:cubicBezTo>
                      <a:pt x="15862" y="8166"/>
                      <a:pt x="15803" y="8202"/>
                      <a:pt x="15741" y="8237"/>
                    </a:cubicBezTo>
                    <a:cubicBezTo>
                      <a:pt x="15708" y="8253"/>
                      <a:pt x="15677" y="8270"/>
                      <a:pt x="15646" y="8286"/>
                    </a:cubicBezTo>
                    <a:cubicBezTo>
                      <a:pt x="15613" y="8302"/>
                      <a:pt x="15583" y="8316"/>
                      <a:pt x="15550" y="8329"/>
                    </a:cubicBezTo>
                    <a:cubicBezTo>
                      <a:pt x="15534" y="8336"/>
                      <a:pt x="15517" y="8343"/>
                      <a:pt x="15500" y="8349"/>
                    </a:cubicBezTo>
                    <a:lnTo>
                      <a:pt x="15452" y="8365"/>
                    </a:lnTo>
                    <a:cubicBezTo>
                      <a:pt x="15435" y="8369"/>
                      <a:pt x="15418" y="8375"/>
                      <a:pt x="15402" y="8379"/>
                    </a:cubicBezTo>
                    <a:cubicBezTo>
                      <a:pt x="15385" y="8385"/>
                      <a:pt x="15368" y="8388"/>
                      <a:pt x="15349" y="8391"/>
                    </a:cubicBezTo>
                    <a:cubicBezTo>
                      <a:pt x="15347" y="8391"/>
                      <a:pt x="15345" y="8394"/>
                      <a:pt x="15342" y="8394"/>
                    </a:cubicBezTo>
                    <a:cubicBezTo>
                      <a:pt x="15309" y="8408"/>
                      <a:pt x="15276" y="8422"/>
                      <a:pt x="15240" y="8435"/>
                    </a:cubicBezTo>
                    <a:cubicBezTo>
                      <a:pt x="15184" y="8457"/>
                      <a:pt x="15133" y="8471"/>
                      <a:pt x="15074" y="8481"/>
                    </a:cubicBezTo>
                    <a:cubicBezTo>
                      <a:pt x="15023" y="8491"/>
                      <a:pt x="14974" y="8496"/>
                      <a:pt x="14921" y="8496"/>
                    </a:cubicBezTo>
                    <a:cubicBezTo>
                      <a:pt x="14914" y="8496"/>
                      <a:pt x="14907" y="8496"/>
                      <a:pt x="14899" y="8496"/>
                    </a:cubicBezTo>
                    <a:cubicBezTo>
                      <a:pt x="14836" y="8496"/>
                      <a:pt x="14778" y="8488"/>
                      <a:pt x="14713" y="8473"/>
                    </a:cubicBezTo>
                    <a:cubicBezTo>
                      <a:pt x="14647" y="8457"/>
                      <a:pt x="14587" y="8435"/>
                      <a:pt x="14522" y="8407"/>
                    </a:cubicBezTo>
                    <a:cubicBezTo>
                      <a:pt x="14483" y="8388"/>
                      <a:pt x="14443" y="8368"/>
                      <a:pt x="14404" y="8345"/>
                    </a:cubicBezTo>
                    <a:cubicBezTo>
                      <a:pt x="14233" y="8245"/>
                      <a:pt x="14072" y="8152"/>
                      <a:pt x="13900" y="8054"/>
                    </a:cubicBezTo>
                    <a:cubicBezTo>
                      <a:pt x="11868" y="6880"/>
                      <a:pt x="9835" y="5707"/>
                      <a:pt x="7804" y="4533"/>
                    </a:cubicBezTo>
                    <a:cubicBezTo>
                      <a:pt x="7713" y="4482"/>
                      <a:pt x="7626" y="4418"/>
                      <a:pt x="7545" y="4345"/>
                    </a:cubicBezTo>
                    <a:cubicBezTo>
                      <a:pt x="7491" y="4295"/>
                      <a:pt x="7435" y="4237"/>
                      <a:pt x="7387" y="4177"/>
                    </a:cubicBezTo>
                    <a:cubicBezTo>
                      <a:pt x="7338" y="4119"/>
                      <a:pt x="7288" y="4050"/>
                      <a:pt x="7245" y="3983"/>
                    </a:cubicBezTo>
                    <a:cubicBezTo>
                      <a:pt x="7202" y="3917"/>
                      <a:pt x="7157" y="3838"/>
                      <a:pt x="7118" y="3767"/>
                    </a:cubicBezTo>
                    <a:cubicBezTo>
                      <a:pt x="7081" y="3698"/>
                      <a:pt x="7042" y="3615"/>
                      <a:pt x="7008" y="3541"/>
                    </a:cubicBezTo>
                    <a:cubicBezTo>
                      <a:pt x="6973" y="3465"/>
                      <a:pt x="6939" y="3383"/>
                      <a:pt x="6907" y="3307"/>
                    </a:cubicBezTo>
                    <a:cubicBezTo>
                      <a:pt x="6851" y="3175"/>
                      <a:pt x="6795" y="3030"/>
                      <a:pt x="6742" y="2895"/>
                    </a:cubicBezTo>
                    <a:cubicBezTo>
                      <a:pt x="6727" y="2864"/>
                      <a:pt x="6711" y="2833"/>
                      <a:pt x="6697" y="2803"/>
                    </a:cubicBezTo>
                    <a:cubicBezTo>
                      <a:pt x="6641" y="2689"/>
                      <a:pt x="6579" y="2571"/>
                      <a:pt x="6520" y="2462"/>
                    </a:cubicBezTo>
                    <a:cubicBezTo>
                      <a:pt x="6463" y="2354"/>
                      <a:pt x="6395" y="2233"/>
                      <a:pt x="6330" y="2128"/>
                    </a:cubicBezTo>
                    <a:cubicBezTo>
                      <a:pt x="6266" y="2025"/>
                      <a:pt x="6190" y="1910"/>
                      <a:pt x="6118" y="1811"/>
                    </a:cubicBezTo>
                    <a:cubicBezTo>
                      <a:pt x="6046" y="1711"/>
                      <a:pt x="5964" y="1604"/>
                      <a:pt x="5885" y="1513"/>
                    </a:cubicBezTo>
                    <a:cubicBezTo>
                      <a:pt x="5806" y="1421"/>
                      <a:pt x="5715" y="1323"/>
                      <a:pt x="5630" y="1240"/>
                    </a:cubicBezTo>
                    <a:cubicBezTo>
                      <a:pt x="5547" y="1154"/>
                      <a:pt x="5451" y="1069"/>
                      <a:pt x="5361" y="993"/>
                    </a:cubicBezTo>
                    <a:cubicBezTo>
                      <a:pt x="5226" y="880"/>
                      <a:pt x="5080" y="773"/>
                      <a:pt x="4937" y="681"/>
                    </a:cubicBezTo>
                    <a:cubicBezTo>
                      <a:pt x="4794" y="587"/>
                      <a:pt x="4644" y="502"/>
                      <a:pt x="4499" y="429"/>
                    </a:cubicBezTo>
                    <a:cubicBezTo>
                      <a:pt x="4346" y="387"/>
                      <a:pt x="4197" y="351"/>
                      <a:pt x="4046" y="317"/>
                    </a:cubicBezTo>
                    <a:cubicBezTo>
                      <a:pt x="3817" y="266"/>
                      <a:pt x="3600" y="222"/>
                      <a:pt x="3379" y="185"/>
                    </a:cubicBezTo>
                    <a:cubicBezTo>
                      <a:pt x="3159" y="144"/>
                      <a:pt x="2950" y="114"/>
                      <a:pt x="2736" y="90"/>
                    </a:cubicBezTo>
                    <a:cubicBezTo>
                      <a:pt x="2522" y="62"/>
                      <a:pt x="2325" y="44"/>
                      <a:pt x="2119" y="29"/>
                    </a:cubicBezTo>
                    <a:cubicBezTo>
                      <a:pt x="1984" y="19"/>
                      <a:pt x="1855" y="13"/>
                      <a:pt x="1724" y="8"/>
                    </a:cubicBezTo>
                    <a:cubicBezTo>
                      <a:pt x="1593" y="3"/>
                      <a:pt x="1470" y="1"/>
                      <a:pt x="13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5"/>
              <p:cNvSpPr/>
              <p:nvPr/>
            </p:nvSpPr>
            <p:spPr>
              <a:xfrm>
                <a:off x="954343" y="2333071"/>
                <a:ext cx="772297" cy="446725"/>
              </a:xfrm>
              <a:custGeom>
                <a:avLst/>
                <a:gdLst/>
                <a:ahLst/>
                <a:cxnLst/>
                <a:rect l="l" t="t" r="r" b="b"/>
                <a:pathLst>
                  <a:path w="24765" h="14325" extrusionOk="0">
                    <a:moveTo>
                      <a:pt x="4023" y="1"/>
                    </a:moveTo>
                    <a:cubicBezTo>
                      <a:pt x="3946" y="1"/>
                      <a:pt x="3868" y="4"/>
                      <a:pt x="3792" y="5"/>
                    </a:cubicBezTo>
                    <a:cubicBezTo>
                      <a:pt x="3752" y="5"/>
                      <a:pt x="3713" y="6"/>
                      <a:pt x="3674" y="8"/>
                    </a:cubicBezTo>
                    <a:lnTo>
                      <a:pt x="3562" y="14"/>
                    </a:lnTo>
                    <a:cubicBezTo>
                      <a:pt x="3486" y="19"/>
                      <a:pt x="3412" y="22"/>
                      <a:pt x="3336" y="28"/>
                    </a:cubicBezTo>
                    <a:cubicBezTo>
                      <a:pt x="3290" y="32"/>
                      <a:pt x="3241" y="35"/>
                      <a:pt x="3195" y="37"/>
                    </a:cubicBezTo>
                    <a:cubicBezTo>
                      <a:pt x="3159" y="61"/>
                      <a:pt x="2456" y="439"/>
                      <a:pt x="2399" y="472"/>
                    </a:cubicBezTo>
                    <a:cubicBezTo>
                      <a:pt x="2284" y="537"/>
                      <a:pt x="2169" y="603"/>
                      <a:pt x="2054" y="669"/>
                    </a:cubicBezTo>
                    <a:cubicBezTo>
                      <a:pt x="1995" y="704"/>
                      <a:pt x="1937" y="737"/>
                      <a:pt x="1880" y="768"/>
                    </a:cubicBezTo>
                    <a:cubicBezTo>
                      <a:pt x="1822" y="801"/>
                      <a:pt x="1762" y="833"/>
                      <a:pt x="1705" y="869"/>
                    </a:cubicBezTo>
                    <a:cubicBezTo>
                      <a:pt x="1680" y="883"/>
                      <a:pt x="1654" y="899"/>
                      <a:pt x="1630" y="914"/>
                    </a:cubicBezTo>
                    <a:cubicBezTo>
                      <a:pt x="1571" y="945"/>
                      <a:pt x="1443" y="1019"/>
                      <a:pt x="1385" y="1053"/>
                    </a:cubicBezTo>
                    <a:cubicBezTo>
                      <a:pt x="1328" y="1086"/>
                      <a:pt x="1269" y="1121"/>
                      <a:pt x="1211" y="1155"/>
                    </a:cubicBezTo>
                    <a:cubicBezTo>
                      <a:pt x="1094" y="1221"/>
                      <a:pt x="978" y="1290"/>
                      <a:pt x="863" y="1356"/>
                    </a:cubicBezTo>
                    <a:cubicBezTo>
                      <a:pt x="805" y="1391"/>
                      <a:pt x="747" y="1423"/>
                      <a:pt x="690" y="1457"/>
                    </a:cubicBezTo>
                    <a:cubicBezTo>
                      <a:pt x="632" y="1489"/>
                      <a:pt x="573" y="1523"/>
                      <a:pt x="516" y="1558"/>
                    </a:cubicBezTo>
                    <a:cubicBezTo>
                      <a:pt x="399" y="1624"/>
                      <a:pt x="284" y="1693"/>
                      <a:pt x="166" y="1759"/>
                    </a:cubicBezTo>
                    <a:cubicBezTo>
                      <a:pt x="130" y="1779"/>
                      <a:pt x="97" y="1798"/>
                      <a:pt x="61" y="1816"/>
                    </a:cubicBezTo>
                    <a:cubicBezTo>
                      <a:pt x="56" y="1845"/>
                      <a:pt x="30" y="2012"/>
                      <a:pt x="25" y="2055"/>
                    </a:cubicBezTo>
                    <a:cubicBezTo>
                      <a:pt x="21" y="2077"/>
                      <a:pt x="18" y="2098"/>
                      <a:pt x="15" y="2120"/>
                    </a:cubicBezTo>
                    <a:cubicBezTo>
                      <a:pt x="12" y="2141"/>
                      <a:pt x="11" y="2166"/>
                      <a:pt x="8" y="2187"/>
                    </a:cubicBezTo>
                    <a:cubicBezTo>
                      <a:pt x="5" y="2229"/>
                      <a:pt x="1" y="2275"/>
                      <a:pt x="1" y="2320"/>
                    </a:cubicBezTo>
                    <a:cubicBezTo>
                      <a:pt x="1" y="2366"/>
                      <a:pt x="1" y="2412"/>
                      <a:pt x="4" y="2458"/>
                    </a:cubicBezTo>
                    <a:cubicBezTo>
                      <a:pt x="5" y="2495"/>
                      <a:pt x="7" y="2531"/>
                      <a:pt x="11" y="2570"/>
                    </a:cubicBezTo>
                    <a:cubicBezTo>
                      <a:pt x="12" y="2578"/>
                      <a:pt x="12" y="2588"/>
                      <a:pt x="14" y="2599"/>
                    </a:cubicBezTo>
                    <a:cubicBezTo>
                      <a:pt x="18" y="2645"/>
                      <a:pt x="25" y="2692"/>
                      <a:pt x="33" y="2739"/>
                    </a:cubicBezTo>
                    <a:cubicBezTo>
                      <a:pt x="35" y="2764"/>
                      <a:pt x="40" y="2788"/>
                      <a:pt x="44" y="2811"/>
                    </a:cubicBezTo>
                    <a:cubicBezTo>
                      <a:pt x="48" y="2837"/>
                      <a:pt x="54" y="2860"/>
                      <a:pt x="58" y="2886"/>
                    </a:cubicBezTo>
                    <a:cubicBezTo>
                      <a:pt x="70" y="2935"/>
                      <a:pt x="83" y="2982"/>
                      <a:pt x="97" y="3031"/>
                    </a:cubicBezTo>
                    <a:cubicBezTo>
                      <a:pt x="112" y="3080"/>
                      <a:pt x="126" y="3130"/>
                      <a:pt x="143" y="3181"/>
                    </a:cubicBezTo>
                    <a:cubicBezTo>
                      <a:pt x="162" y="3231"/>
                      <a:pt x="179" y="3283"/>
                      <a:pt x="201" y="3333"/>
                    </a:cubicBezTo>
                    <a:cubicBezTo>
                      <a:pt x="222" y="3383"/>
                      <a:pt x="244" y="3434"/>
                      <a:pt x="270" y="3486"/>
                    </a:cubicBezTo>
                    <a:cubicBezTo>
                      <a:pt x="294" y="3536"/>
                      <a:pt x="320" y="3591"/>
                      <a:pt x="349" y="3642"/>
                    </a:cubicBezTo>
                    <a:cubicBezTo>
                      <a:pt x="406" y="3749"/>
                      <a:pt x="468" y="3852"/>
                      <a:pt x="539" y="3960"/>
                    </a:cubicBezTo>
                    <a:cubicBezTo>
                      <a:pt x="573" y="4015"/>
                      <a:pt x="610" y="4068"/>
                      <a:pt x="651" y="4122"/>
                    </a:cubicBezTo>
                    <a:cubicBezTo>
                      <a:pt x="690" y="4176"/>
                      <a:pt x="731" y="4230"/>
                      <a:pt x="774" y="4286"/>
                    </a:cubicBezTo>
                    <a:cubicBezTo>
                      <a:pt x="828" y="4380"/>
                      <a:pt x="885" y="4478"/>
                      <a:pt x="947" y="4578"/>
                    </a:cubicBezTo>
                    <a:cubicBezTo>
                      <a:pt x="977" y="4629"/>
                      <a:pt x="1007" y="4679"/>
                      <a:pt x="1039" y="4733"/>
                    </a:cubicBezTo>
                    <a:cubicBezTo>
                      <a:pt x="1071" y="4785"/>
                      <a:pt x="1104" y="4841"/>
                      <a:pt x="1135" y="4897"/>
                    </a:cubicBezTo>
                    <a:cubicBezTo>
                      <a:pt x="1170" y="4952"/>
                      <a:pt x="1201" y="5008"/>
                      <a:pt x="1236" y="5066"/>
                    </a:cubicBezTo>
                    <a:cubicBezTo>
                      <a:pt x="1252" y="5094"/>
                      <a:pt x="1270" y="5123"/>
                      <a:pt x="1286" y="5152"/>
                    </a:cubicBezTo>
                    <a:cubicBezTo>
                      <a:pt x="1305" y="5181"/>
                      <a:pt x="1321" y="5209"/>
                      <a:pt x="1338" y="5240"/>
                    </a:cubicBezTo>
                    <a:cubicBezTo>
                      <a:pt x="1372" y="5301"/>
                      <a:pt x="1408" y="5360"/>
                      <a:pt x="1443" y="5422"/>
                    </a:cubicBezTo>
                    <a:cubicBezTo>
                      <a:pt x="1477" y="5482"/>
                      <a:pt x="1513" y="5546"/>
                      <a:pt x="1549" y="5610"/>
                    </a:cubicBezTo>
                    <a:cubicBezTo>
                      <a:pt x="1566" y="5642"/>
                      <a:pt x="1585" y="5674"/>
                      <a:pt x="1602" y="5705"/>
                    </a:cubicBezTo>
                    <a:cubicBezTo>
                      <a:pt x="1618" y="5738"/>
                      <a:pt x="1637" y="5769"/>
                      <a:pt x="1654" y="5800"/>
                    </a:cubicBezTo>
                    <a:cubicBezTo>
                      <a:pt x="1690" y="5865"/>
                      <a:pt x="1729" y="5934"/>
                      <a:pt x="1765" y="6000"/>
                    </a:cubicBezTo>
                    <a:lnTo>
                      <a:pt x="1818" y="6098"/>
                    </a:lnTo>
                    <a:cubicBezTo>
                      <a:pt x="1837" y="6129"/>
                      <a:pt x="1854" y="6164"/>
                      <a:pt x="1873" y="6198"/>
                    </a:cubicBezTo>
                    <a:cubicBezTo>
                      <a:pt x="1910" y="6266"/>
                      <a:pt x="1947" y="6335"/>
                      <a:pt x="1982" y="6401"/>
                    </a:cubicBezTo>
                    <a:cubicBezTo>
                      <a:pt x="1998" y="6433"/>
                      <a:pt x="2016" y="6466"/>
                      <a:pt x="2034" y="6500"/>
                    </a:cubicBezTo>
                    <a:lnTo>
                      <a:pt x="2088" y="6602"/>
                    </a:lnTo>
                    <a:lnTo>
                      <a:pt x="2142" y="6704"/>
                    </a:lnTo>
                    <a:cubicBezTo>
                      <a:pt x="2160" y="6738"/>
                      <a:pt x="2176" y="6769"/>
                      <a:pt x="2193" y="6804"/>
                    </a:cubicBezTo>
                    <a:cubicBezTo>
                      <a:pt x="2228" y="6870"/>
                      <a:pt x="2386" y="7126"/>
                      <a:pt x="2422" y="7190"/>
                    </a:cubicBezTo>
                    <a:cubicBezTo>
                      <a:pt x="2431" y="7202"/>
                      <a:pt x="2438" y="7215"/>
                      <a:pt x="2448" y="7228"/>
                    </a:cubicBezTo>
                    <a:cubicBezTo>
                      <a:pt x="2494" y="7300"/>
                      <a:pt x="2543" y="7373"/>
                      <a:pt x="2592" y="7445"/>
                    </a:cubicBezTo>
                    <a:cubicBezTo>
                      <a:pt x="2616" y="7481"/>
                      <a:pt x="2642" y="7517"/>
                      <a:pt x="2665" y="7553"/>
                    </a:cubicBezTo>
                    <a:cubicBezTo>
                      <a:pt x="2689" y="7589"/>
                      <a:pt x="2714" y="7623"/>
                      <a:pt x="2738" y="7659"/>
                    </a:cubicBezTo>
                    <a:cubicBezTo>
                      <a:pt x="2764" y="7695"/>
                      <a:pt x="2790" y="7731"/>
                      <a:pt x="2816" y="7767"/>
                    </a:cubicBezTo>
                    <a:cubicBezTo>
                      <a:pt x="2843" y="7801"/>
                      <a:pt x="2868" y="7834"/>
                      <a:pt x="2895" y="7870"/>
                    </a:cubicBezTo>
                    <a:cubicBezTo>
                      <a:pt x="2922" y="7906"/>
                      <a:pt x="2951" y="7942"/>
                      <a:pt x="2977" y="7977"/>
                    </a:cubicBezTo>
                    <a:cubicBezTo>
                      <a:pt x="2991" y="7996"/>
                      <a:pt x="3004" y="8011"/>
                      <a:pt x="3019" y="8027"/>
                    </a:cubicBezTo>
                    <a:cubicBezTo>
                      <a:pt x="3033" y="8043"/>
                      <a:pt x="3047" y="8060"/>
                      <a:pt x="3062" y="8077"/>
                    </a:cubicBezTo>
                    <a:cubicBezTo>
                      <a:pt x="3090" y="8112"/>
                      <a:pt x="3123" y="8146"/>
                      <a:pt x="3152" y="8178"/>
                    </a:cubicBezTo>
                    <a:cubicBezTo>
                      <a:pt x="3168" y="8194"/>
                      <a:pt x="3182" y="8208"/>
                      <a:pt x="3197" y="8226"/>
                    </a:cubicBezTo>
                    <a:cubicBezTo>
                      <a:pt x="3213" y="8240"/>
                      <a:pt x="3227" y="8256"/>
                      <a:pt x="3243" y="8272"/>
                    </a:cubicBezTo>
                    <a:cubicBezTo>
                      <a:pt x="3276" y="8305"/>
                      <a:pt x="3308" y="8335"/>
                      <a:pt x="3339" y="8364"/>
                    </a:cubicBezTo>
                    <a:cubicBezTo>
                      <a:pt x="3355" y="8378"/>
                      <a:pt x="3369" y="8391"/>
                      <a:pt x="3385" y="8405"/>
                    </a:cubicBezTo>
                    <a:cubicBezTo>
                      <a:pt x="3400" y="8420"/>
                      <a:pt x="3415" y="8431"/>
                      <a:pt x="3433" y="8445"/>
                    </a:cubicBezTo>
                    <a:cubicBezTo>
                      <a:pt x="3463" y="8474"/>
                      <a:pt x="3496" y="8500"/>
                      <a:pt x="3527" y="8525"/>
                    </a:cubicBezTo>
                    <a:cubicBezTo>
                      <a:pt x="3558" y="8550"/>
                      <a:pt x="3591" y="8573"/>
                      <a:pt x="3621" y="8595"/>
                    </a:cubicBezTo>
                    <a:cubicBezTo>
                      <a:pt x="3684" y="8640"/>
                      <a:pt x="3746" y="8680"/>
                      <a:pt x="3808" y="8716"/>
                    </a:cubicBezTo>
                    <a:lnTo>
                      <a:pt x="4522" y="9128"/>
                    </a:lnTo>
                    <a:lnTo>
                      <a:pt x="4699" y="9229"/>
                    </a:lnTo>
                    <a:cubicBezTo>
                      <a:pt x="4715" y="9239"/>
                      <a:pt x="4729" y="9248"/>
                      <a:pt x="4745" y="9256"/>
                    </a:cubicBezTo>
                    <a:lnTo>
                      <a:pt x="4793" y="9284"/>
                    </a:lnTo>
                    <a:lnTo>
                      <a:pt x="9904" y="12234"/>
                    </a:lnTo>
                    <a:cubicBezTo>
                      <a:pt x="10069" y="12330"/>
                      <a:pt x="10237" y="12426"/>
                      <a:pt x="10411" y="12527"/>
                    </a:cubicBezTo>
                    <a:cubicBezTo>
                      <a:pt x="10447" y="12549"/>
                      <a:pt x="10486" y="12569"/>
                      <a:pt x="10522" y="12586"/>
                    </a:cubicBezTo>
                    <a:cubicBezTo>
                      <a:pt x="10559" y="12605"/>
                      <a:pt x="10595" y="12620"/>
                      <a:pt x="10630" y="12635"/>
                    </a:cubicBezTo>
                    <a:cubicBezTo>
                      <a:pt x="10647" y="12642"/>
                      <a:pt x="10663" y="12649"/>
                      <a:pt x="10681" y="12655"/>
                    </a:cubicBezTo>
                    <a:cubicBezTo>
                      <a:pt x="10699" y="12661"/>
                      <a:pt x="10717" y="12665"/>
                      <a:pt x="10733" y="12671"/>
                    </a:cubicBezTo>
                    <a:cubicBezTo>
                      <a:pt x="10768" y="12682"/>
                      <a:pt x="10798" y="12689"/>
                      <a:pt x="10828" y="12694"/>
                    </a:cubicBezTo>
                    <a:cubicBezTo>
                      <a:pt x="10845" y="12698"/>
                      <a:pt x="10860" y="12700"/>
                      <a:pt x="10875" y="12701"/>
                    </a:cubicBezTo>
                    <a:cubicBezTo>
                      <a:pt x="10890" y="12704"/>
                      <a:pt x="10904" y="12705"/>
                      <a:pt x="10918" y="12705"/>
                    </a:cubicBezTo>
                    <a:cubicBezTo>
                      <a:pt x="10927" y="12706"/>
                      <a:pt x="10935" y="12706"/>
                      <a:pt x="10943" y="12706"/>
                    </a:cubicBezTo>
                    <a:cubicBezTo>
                      <a:pt x="10963" y="12706"/>
                      <a:pt x="10982" y="12705"/>
                      <a:pt x="11000" y="12704"/>
                    </a:cubicBezTo>
                    <a:cubicBezTo>
                      <a:pt x="11013" y="12704"/>
                      <a:pt x="11028" y="12701"/>
                      <a:pt x="11041" y="12700"/>
                    </a:cubicBezTo>
                    <a:cubicBezTo>
                      <a:pt x="11054" y="12698"/>
                      <a:pt x="11065" y="12694"/>
                      <a:pt x="11078" y="12692"/>
                    </a:cubicBezTo>
                    <a:cubicBezTo>
                      <a:pt x="11091" y="12691"/>
                      <a:pt x="11101" y="12687"/>
                      <a:pt x="11114" y="12684"/>
                    </a:cubicBezTo>
                    <a:cubicBezTo>
                      <a:pt x="11126" y="12679"/>
                      <a:pt x="11137" y="12677"/>
                      <a:pt x="11150" y="12672"/>
                    </a:cubicBezTo>
                    <a:cubicBezTo>
                      <a:pt x="11173" y="12665"/>
                      <a:pt x="11197" y="12656"/>
                      <a:pt x="11219" y="12646"/>
                    </a:cubicBezTo>
                    <a:cubicBezTo>
                      <a:pt x="11241" y="12636"/>
                      <a:pt x="11264" y="12626"/>
                      <a:pt x="11285" y="12613"/>
                    </a:cubicBezTo>
                    <a:cubicBezTo>
                      <a:pt x="11328" y="12590"/>
                      <a:pt x="11370" y="12563"/>
                      <a:pt x="11413" y="12536"/>
                    </a:cubicBezTo>
                    <a:cubicBezTo>
                      <a:pt x="11456" y="12510"/>
                      <a:pt x="11501" y="12481"/>
                      <a:pt x="11547" y="12452"/>
                    </a:cubicBezTo>
                    <a:cubicBezTo>
                      <a:pt x="11571" y="12438"/>
                      <a:pt x="11594" y="12423"/>
                      <a:pt x="11617" y="12411"/>
                    </a:cubicBezTo>
                    <a:cubicBezTo>
                      <a:pt x="11643" y="12398"/>
                      <a:pt x="11666" y="12385"/>
                      <a:pt x="11691" y="12373"/>
                    </a:cubicBezTo>
                    <a:cubicBezTo>
                      <a:pt x="11716" y="12360"/>
                      <a:pt x="11744" y="12347"/>
                      <a:pt x="11770" y="12337"/>
                    </a:cubicBezTo>
                    <a:cubicBezTo>
                      <a:pt x="11797" y="12326"/>
                      <a:pt x="11823" y="12316"/>
                      <a:pt x="11852" y="12306"/>
                    </a:cubicBezTo>
                    <a:cubicBezTo>
                      <a:pt x="11880" y="12297"/>
                      <a:pt x="11909" y="12288"/>
                      <a:pt x="11939" y="12281"/>
                    </a:cubicBezTo>
                    <a:cubicBezTo>
                      <a:pt x="11969" y="12274"/>
                      <a:pt x="12000" y="12268"/>
                      <a:pt x="12031" y="12262"/>
                    </a:cubicBezTo>
                    <a:cubicBezTo>
                      <a:pt x="12092" y="12252"/>
                      <a:pt x="12161" y="12248"/>
                      <a:pt x="12228" y="12248"/>
                    </a:cubicBezTo>
                    <a:cubicBezTo>
                      <a:pt x="12263" y="12248"/>
                      <a:pt x="12297" y="12251"/>
                      <a:pt x="12333" y="12254"/>
                    </a:cubicBezTo>
                    <a:cubicBezTo>
                      <a:pt x="12369" y="12258"/>
                      <a:pt x="12406" y="12261"/>
                      <a:pt x="12442" y="12267"/>
                    </a:cubicBezTo>
                    <a:cubicBezTo>
                      <a:pt x="12480" y="12273"/>
                      <a:pt x="12516" y="12280"/>
                      <a:pt x="12553" y="12287"/>
                    </a:cubicBezTo>
                    <a:cubicBezTo>
                      <a:pt x="12589" y="12294"/>
                      <a:pt x="12629" y="12303"/>
                      <a:pt x="12667" y="12313"/>
                    </a:cubicBezTo>
                    <a:cubicBezTo>
                      <a:pt x="12743" y="12333"/>
                      <a:pt x="12819" y="12359"/>
                      <a:pt x="12898" y="12388"/>
                    </a:cubicBezTo>
                    <a:cubicBezTo>
                      <a:pt x="13055" y="12445"/>
                      <a:pt x="13217" y="12517"/>
                      <a:pt x="13380" y="12599"/>
                    </a:cubicBezTo>
                    <a:cubicBezTo>
                      <a:pt x="13802" y="12812"/>
                      <a:pt x="14231" y="13016"/>
                      <a:pt x="14666" y="13214"/>
                    </a:cubicBezTo>
                    <a:cubicBezTo>
                      <a:pt x="15105" y="13411"/>
                      <a:pt x="15552" y="13599"/>
                      <a:pt x="16002" y="13775"/>
                    </a:cubicBezTo>
                    <a:cubicBezTo>
                      <a:pt x="16374" y="13901"/>
                      <a:pt x="16751" y="14009"/>
                      <a:pt x="17128" y="14095"/>
                    </a:cubicBezTo>
                    <a:cubicBezTo>
                      <a:pt x="17316" y="14139"/>
                      <a:pt x="17504" y="14175"/>
                      <a:pt x="17693" y="14208"/>
                    </a:cubicBezTo>
                    <a:cubicBezTo>
                      <a:pt x="17883" y="14238"/>
                      <a:pt x="18072" y="14264"/>
                      <a:pt x="18261" y="14282"/>
                    </a:cubicBezTo>
                    <a:cubicBezTo>
                      <a:pt x="18357" y="14292"/>
                      <a:pt x="18450" y="14301"/>
                      <a:pt x="18544" y="14307"/>
                    </a:cubicBezTo>
                    <a:cubicBezTo>
                      <a:pt x="18634" y="14314"/>
                      <a:pt x="18728" y="14317"/>
                      <a:pt x="18821" y="14321"/>
                    </a:cubicBezTo>
                    <a:cubicBezTo>
                      <a:pt x="18915" y="14323"/>
                      <a:pt x="19011" y="14324"/>
                      <a:pt x="19102" y="14324"/>
                    </a:cubicBezTo>
                    <a:cubicBezTo>
                      <a:pt x="19195" y="14324"/>
                      <a:pt x="19286" y="14323"/>
                      <a:pt x="19378" y="14318"/>
                    </a:cubicBezTo>
                    <a:cubicBezTo>
                      <a:pt x="19559" y="14311"/>
                      <a:pt x="19744" y="14297"/>
                      <a:pt x="19920" y="14280"/>
                    </a:cubicBezTo>
                    <a:cubicBezTo>
                      <a:pt x="19963" y="14275"/>
                      <a:pt x="20007" y="14271"/>
                      <a:pt x="20051" y="14265"/>
                    </a:cubicBezTo>
                    <a:cubicBezTo>
                      <a:pt x="20094" y="14259"/>
                      <a:pt x="20140" y="14252"/>
                      <a:pt x="20183" y="14246"/>
                    </a:cubicBezTo>
                    <a:cubicBezTo>
                      <a:pt x="20270" y="14235"/>
                      <a:pt x="20357" y="14221"/>
                      <a:pt x="20442" y="14206"/>
                    </a:cubicBezTo>
                    <a:cubicBezTo>
                      <a:pt x="20525" y="14192"/>
                      <a:pt x="20613" y="14175"/>
                      <a:pt x="20696" y="14157"/>
                    </a:cubicBezTo>
                    <a:cubicBezTo>
                      <a:pt x="20781" y="14139"/>
                      <a:pt x="20861" y="14121"/>
                      <a:pt x="20945" y="14101"/>
                    </a:cubicBezTo>
                    <a:cubicBezTo>
                      <a:pt x="21025" y="14081"/>
                      <a:pt x="21107" y="14060"/>
                      <a:pt x="21189" y="14038"/>
                    </a:cubicBezTo>
                    <a:lnTo>
                      <a:pt x="21307" y="14006"/>
                    </a:lnTo>
                    <a:cubicBezTo>
                      <a:pt x="21347" y="13993"/>
                      <a:pt x="21386" y="13983"/>
                      <a:pt x="21426" y="13970"/>
                    </a:cubicBezTo>
                    <a:cubicBezTo>
                      <a:pt x="21464" y="13959"/>
                      <a:pt x="21503" y="13947"/>
                      <a:pt x="21543" y="13934"/>
                    </a:cubicBezTo>
                    <a:cubicBezTo>
                      <a:pt x="21583" y="13922"/>
                      <a:pt x="21620" y="13909"/>
                      <a:pt x="21658" y="13897"/>
                    </a:cubicBezTo>
                    <a:cubicBezTo>
                      <a:pt x="21733" y="13871"/>
                      <a:pt x="21809" y="13844"/>
                      <a:pt x="21884" y="13818"/>
                    </a:cubicBezTo>
                    <a:cubicBezTo>
                      <a:pt x="21960" y="13791"/>
                      <a:pt x="22032" y="13765"/>
                      <a:pt x="22104" y="13736"/>
                    </a:cubicBezTo>
                    <a:cubicBezTo>
                      <a:pt x="22177" y="13707"/>
                      <a:pt x="22249" y="13679"/>
                      <a:pt x="22319" y="13650"/>
                    </a:cubicBezTo>
                    <a:cubicBezTo>
                      <a:pt x="22355" y="13635"/>
                      <a:pt x="22390" y="13621"/>
                      <a:pt x="22423" y="13607"/>
                    </a:cubicBezTo>
                    <a:cubicBezTo>
                      <a:pt x="22457" y="13592"/>
                      <a:pt x="22493" y="13576"/>
                      <a:pt x="22528" y="13562"/>
                    </a:cubicBezTo>
                    <a:cubicBezTo>
                      <a:pt x="22562" y="13548"/>
                      <a:pt x="22595" y="13532"/>
                      <a:pt x="22630" y="13518"/>
                    </a:cubicBezTo>
                    <a:cubicBezTo>
                      <a:pt x="22664" y="13503"/>
                      <a:pt x="22699" y="13487"/>
                      <a:pt x="22730" y="13473"/>
                    </a:cubicBezTo>
                    <a:cubicBezTo>
                      <a:pt x="22796" y="13441"/>
                      <a:pt x="22864" y="13410"/>
                      <a:pt x="22930" y="13380"/>
                    </a:cubicBezTo>
                    <a:cubicBezTo>
                      <a:pt x="22996" y="13348"/>
                      <a:pt x="23060" y="13318"/>
                      <a:pt x="23124" y="13286"/>
                    </a:cubicBezTo>
                    <a:cubicBezTo>
                      <a:pt x="23188" y="13254"/>
                      <a:pt x="23252" y="13223"/>
                      <a:pt x="23314" y="13190"/>
                    </a:cubicBezTo>
                    <a:cubicBezTo>
                      <a:pt x="23346" y="13174"/>
                      <a:pt x="23376" y="13160"/>
                      <a:pt x="23406" y="13144"/>
                    </a:cubicBezTo>
                    <a:cubicBezTo>
                      <a:pt x="23436" y="13128"/>
                      <a:pt x="23469" y="13111"/>
                      <a:pt x="23499" y="13095"/>
                    </a:cubicBezTo>
                    <a:lnTo>
                      <a:pt x="23592" y="13046"/>
                    </a:lnTo>
                    <a:cubicBezTo>
                      <a:pt x="23622" y="13030"/>
                      <a:pt x="23650" y="13014"/>
                      <a:pt x="23681" y="12999"/>
                    </a:cubicBezTo>
                    <a:cubicBezTo>
                      <a:pt x="23722" y="12974"/>
                      <a:pt x="23763" y="12953"/>
                      <a:pt x="23803" y="12931"/>
                    </a:cubicBezTo>
                    <a:lnTo>
                      <a:pt x="23896" y="12878"/>
                    </a:lnTo>
                    <a:cubicBezTo>
                      <a:pt x="23925" y="12859"/>
                      <a:pt x="23954" y="12842"/>
                      <a:pt x="23981" y="12823"/>
                    </a:cubicBezTo>
                    <a:lnTo>
                      <a:pt x="24040" y="12786"/>
                    </a:lnTo>
                    <a:cubicBezTo>
                      <a:pt x="24060" y="12773"/>
                      <a:pt x="24079" y="12761"/>
                      <a:pt x="24098" y="12748"/>
                    </a:cubicBezTo>
                    <a:cubicBezTo>
                      <a:pt x="24118" y="12735"/>
                      <a:pt x="24136" y="12723"/>
                      <a:pt x="24154" y="12711"/>
                    </a:cubicBezTo>
                    <a:cubicBezTo>
                      <a:pt x="24172" y="12698"/>
                      <a:pt x="24188" y="12687"/>
                      <a:pt x="24205" y="12675"/>
                    </a:cubicBezTo>
                    <a:cubicBezTo>
                      <a:pt x="24240" y="12651"/>
                      <a:pt x="24274" y="12626"/>
                      <a:pt x="24306" y="12603"/>
                    </a:cubicBezTo>
                    <a:cubicBezTo>
                      <a:pt x="24339" y="12579"/>
                      <a:pt x="24368" y="12556"/>
                      <a:pt x="24397" y="12533"/>
                    </a:cubicBezTo>
                    <a:cubicBezTo>
                      <a:pt x="24427" y="12510"/>
                      <a:pt x="24454" y="12485"/>
                      <a:pt x="24479" y="12462"/>
                    </a:cubicBezTo>
                    <a:cubicBezTo>
                      <a:pt x="24491" y="12452"/>
                      <a:pt x="24503" y="12439"/>
                      <a:pt x="24514" y="12428"/>
                    </a:cubicBezTo>
                    <a:lnTo>
                      <a:pt x="24549" y="12395"/>
                    </a:lnTo>
                    <a:cubicBezTo>
                      <a:pt x="24560" y="12383"/>
                      <a:pt x="24571" y="12370"/>
                      <a:pt x="24582" y="12360"/>
                    </a:cubicBezTo>
                    <a:cubicBezTo>
                      <a:pt x="24591" y="12347"/>
                      <a:pt x="24601" y="12337"/>
                      <a:pt x="24611" y="12326"/>
                    </a:cubicBezTo>
                    <a:cubicBezTo>
                      <a:pt x="24628" y="12304"/>
                      <a:pt x="24647" y="12281"/>
                      <a:pt x="24663" y="12258"/>
                    </a:cubicBezTo>
                    <a:cubicBezTo>
                      <a:pt x="24678" y="12237"/>
                      <a:pt x="24691" y="12212"/>
                      <a:pt x="24704" y="12189"/>
                    </a:cubicBezTo>
                    <a:cubicBezTo>
                      <a:pt x="24716" y="12165"/>
                      <a:pt x="24727" y="12140"/>
                      <a:pt x="24736" y="12117"/>
                    </a:cubicBezTo>
                    <a:cubicBezTo>
                      <a:pt x="24740" y="12104"/>
                      <a:pt x="24743" y="12094"/>
                      <a:pt x="24747" y="12081"/>
                    </a:cubicBezTo>
                    <a:cubicBezTo>
                      <a:pt x="24750" y="12071"/>
                      <a:pt x="24755" y="12058"/>
                      <a:pt x="24756" y="12045"/>
                    </a:cubicBezTo>
                    <a:lnTo>
                      <a:pt x="24762" y="12008"/>
                    </a:lnTo>
                    <a:cubicBezTo>
                      <a:pt x="24762" y="12002"/>
                      <a:pt x="24763" y="11997"/>
                      <a:pt x="24763" y="11992"/>
                    </a:cubicBezTo>
                    <a:lnTo>
                      <a:pt x="24763" y="11989"/>
                    </a:lnTo>
                    <a:lnTo>
                      <a:pt x="24763" y="11981"/>
                    </a:lnTo>
                    <a:lnTo>
                      <a:pt x="24763" y="11971"/>
                    </a:lnTo>
                    <a:cubicBezTo>
                      <a:pt x="24765" y="11945"/>
                      <a:pt x="24763" y="11920"/>
                      <a:pt x="24762" y="11893"/>
                    </a:cubicBezTo>
                    <a:cubicBezTo>
                      <a:pt x="24757" y="11867"/>
                      <a:pt x="24755" y="11841"/>
                      <a:pt x="24747" y="11814"/>
                    </a:cubicBezTo>
                    <a:cubicBezTo>
                      <a:pt x="24742" y="11785"/>
                      <a:pt x="24733" y="11758"/>
                      <a:pt x="24722" y="11729"/>
                    </a:cubicBezTo>
                    <a:cubicBezTo>
                      <a:pt x="24711" y="11702"/>
                      <a:pt x="24699" y="11673"/>
                      <a:pt x="24684" y="11643"/>
                    </a:cubicBezTo>
                    <a:cubicBezTo>
                      <a:pt x="24677" y="11628"/>
                      <a:pt x="24670" y="11613"/>
                      <a:pt x="24661" y="11598"/>
                    </a:cubicBezTo>
                    <a:cubicBezTo>
                      <a:pt x="24651" y="11584"/>
                      <a:pt x="24642" y="11568"/>
                      <a:pt x="24634" y="11554"/>
                    </a:cubicBezTo>
                    <a:cubicBezTo>
                      <a:pt x="24596" y="11490"/>
                      <a:pt x="24549" y="11424"/>
                      <a:pt x="24496" y="11357"/>
                    </a:cubicBezTo>
                    <a:cubicBezTo>
                      <a:pt x="24468" y="11325"/>
                      <a:pt x="24440" y="11291"/>
                      <a:pt x="24410" y="11255"/>
                    </a:cubicBezTo>
                    <a:cubicBezTo>
                      <a:pt x="24378" y="11220"/>
                      <a:pt x="24345" y="11184"/>
                      <a:pt x="24310" y="11147"/>
                    </a:cubicBezTo>
                    <a:cubicBezTo>
                      <a:pt x="24274" y="11111"/>
                      <a:pt x="24238" y="11074"/>
                      <a:pt x="24201" y="11036"/>
                    </a:cubicBezTo>
                    <a:cubicBezTo>
                      <a:pt x="24162" y="10997"/>
                      <a:pt x="24122" y="10959"/>
                      <a:pt x="24080" y="10918"/>
                    </a:cubicBezTo>
                    <a:cubicBezTo>
                      <a:pt x="23997" y="10838"/>
                      <a:pt x="23906" y="10756"/>
                      <a:pt x="23809" y="10671"/>
                    </a:cubicBezTo>
                    <a:cubicBezTo>
                      <a:pt x="23714" y="10586"/>
                      <a:pt x="23612" y="10500"/>
                      <a:pt x="23504" y="10411"/>
                    </a:cubicBezTo>
                    <a:cubicBezTo>
                      <a:pt x="23290" y="10232"/>
                      <a:pt x="23052" y="10044"/>
                      <a:pt x="22801" y="9846"/>
                    </a:cubicBezTo>
                    <a:cubicBezTo>
                      <a:pt x="22499" y="9586"/>
                      <a:pt x="22171" y="9327"/>
                      <a:pt x="21830" y="9074"/>
                    </a:cubicBezTo>
                    <a:cubicBezTo>
                      <a:pt x="21488" y="8819"/>
                      <a:pt x="21133" y="8573"/>
                      <a:pt x="20766" y="8329"/>
                    </a:cubicBezTo>
                    <a:cubicBezTo>
                      <a:pt x="20624" y="8234"/>
                      <a:pt x="20479" y="8154"/>
                      <a:pt x="20334" y="8089"/>
                    </a:cubicBezTo>
                    <a:cubicBezTo>
                      <a:pt x="20262" y="8056"/>
                      <a:pt x="20189" y="8027"/>
                      <a:pt x="20114" y="8006"/>
                    </a:cubicBezTo>
                    <a:cubicBezTo>
                      <a:pt x="20076" y="7996"/>
                      <a:pt x="20039" y="7985"/>
                      <a:pt x="20003" y="7977"/>
                    </a:cubicBezTo>
                    <a:cubicBezTo>
                      <a:pt x="19967" y="7968"/>
                      <a:pt x="19931" y="7961"/>
                      <a:pt x="19894" y="7955"/>
                    </a:cubicBezTo>
                    <a:cubicBezTo>
                      <a:pt x="19858" y="7949"/>
                      <a:pt x="19819" y="7945"/>
                      <a:pt x="19783" y="7942"/>
                    </a:cubicBezTo>
                    <a:cubicBezTo>
                      <a:pt x="19746" y="7939"/>
                      <a:pt x="19711" y="7939"/>
                      <a:pt x="19675" y="7939"/>
                    </a:cubicBezTo>
                    <a:cubicBezTo>
                      <a:pt x="19603" y="7941"/>
                      <a:pt x="19530" y="7949"/>
                      <a:pt x="19463" y="7962"/>
                    </a:cubicBezTo>
                    <a:cubicBezTo>
                      <a:pt x="19428" y="7970"/>
                      <a:pt x="19394" y="7978"/>
                      <a:pt x="19359" y="7988"/>
                    </a:cubicBezTo>
                    <a:cubicBezTo>
                      <a:pt x="19326" y="7998"/>
                      <a:pt x="19291" y="8010"/>
                      <a:pt x="19257" y="8021"/>
                    </a:cubicBezTo>
                    <a:cubicBezTo>
                      <a:pt x="19225" y="8034"/>
                      <a:pt x="19192" y="8047"/>
                      <a:pt x="19161" y="8062"/>
                    </a:cubicBezTo>
                    <a:cubicBezTo>
                      <a:pt x="19129" y="8076"/>
                      <a:pt x="19099" y="8090"/>
                      <a:pt x="19070" y="8105"/>
                    </a:cubicBezTo>
                    <a:cubicBezTo>
                      <a:pt x="19099" y="8098"/>
                      <a:pt x="19129" y="8090"/>
                      <a:pt x="19158" y="8085"/>
                    </a:cubicBezTo>
                    <a:cubicBezTo>
                      <a:pt x="19235" y="8070"/>
                      <a:pt x="19320" y="8063"/>
                      <a:pt x="19401" y="8063"/>
                    </a:cubicBezTo>
                    <a:cubicBezTo>
                      <a:pt x="19480" y="8065"/>
                      <a:pt x="19567" y="8075"/>
                      <a:pt x="19651" y="8090"/>
                    </a:cubicBezTo>
                    <a:cubicBezTo>
                      <a:pt x="19733" y="8106"/>
                      <a:pt x="19819" y="8132"/>
                      <a:pt x="19904" y="8162"/>
                    </a:cubicBezTo>
                    <a:cubicBezTo>
                      <a:pt x="20091" y="8230"/>
                      <a:pt x="20276" y="8330"/>
                      <a:pt x="20457" y="8451"/>
                    </a:cubicBezTo>
                    <a:cubicBezTo>
                      <a:pt x="20758" y="8650"/>
                      <a:pt x="21047" y="8851"/>
                      <a:pt x="21329" y="9054"/>
                    </a:cubicBezTo>
                    <a:cubicBezTo>
                      <a:pt x="21731" y="9344"/>
                      <a:pt x="22115" y="9642"/>
                      <a:pt x="22461" y="9941"/>
                    </a:cubicBezTo>
                    <a:cubicBezTo>
                      <a:pt x="22802" y="10207"/>
                      <a:pt x="23114" y="10457"/>
                      <a:pt x="23380" y="10685"/>
                    </a:cubicBezTo>
                    <a:cubicBezTo>
                      <a:pt x="23556" y="10838"/>
                      <a:pt x="23718" y="10983"/>
                      <a:pt x="23849" y="11115"/>
                    </a:cubicBezTo>
                    <a:cubicBezTo>
                      <a:pt x="23937" y="11203"/>
                      <a:pt x="24017" y="11289"/>
                      <a:pt x="24082" y="11367"/>
                    </a:cubicBezTo>
                    <a:cubicBezTo>
                      <a:pt x="24149" y="11443"/>
                      <a:pt x="24204" y="11521"/>
                      <a:pt x="24246" y="11590"/>
                    </a:cubicBezTo>
                    <a:cubicBezTo>
                      <a:pt x="24274" y="11634"/>
                      <a:pt x="24297" y="11680"/>
                      <a:pt x="24315" y="11722"/>
                    </a:cubicBezTo>
                    <a:cubicBezTo>
                      <a:pt x="24330" y="11764"/>
                      <a:pt x="24343" y="11805"/>
                      <a:pt x="24351" y="11844"/>
                    </a:cubicBezTo>
                    <a:cubicBezTo>
                      <a:pt x="24358" y="11881"/>
                      <a:pt x="24359" y="11922"/>
                      <a:pt x="24355" y="11958"/>
                    </a:cubicBezTo>
                    <a:cubicBezTo>
                      <a:pt x="24353" y="11994"/>
                      <a:pt x="24345" y="12030"/>
                      <a:pt x="24332" y="12064"/>
                    </a:cubicBezTo>
                    <a:cubicBezTo>
                      <a:pt x="24322" y="12096"/>
                      <a:pt x="24303" y="12132"/>
                      <a:pt x="24282" y="12165"/>
                    </a:cubicBezTo>
                    <a:cubicBezTo>
                      <a:pt x="24260" y="12196"/>
                      <a:pt x="24233" y="12231"/>
                      <a:pt x="24204" y="12262"/>
                    </a:cubicBezTo>
                    <a:cubicBezTo>
                      <a:pt x="24175" y="12294"/>
                      <a:pt x="24139" y="12327"/>
                      <a:pt x="24103" y="12360"/>
                    </a:cubicBezTo>
                    <a:cubicBezTo>
                      <a:pt x="24067" y="12392"/>
                      <a:pt x="24027" y="12426"/>
                      <a:pt x="23984" y="12459"/>
                    </a:cubicBezTo>
                    <a:cubicBezTo>
                      <a:pt x="23941" y="12491"/>
                      <a:pt x="23892" y="12526"/>
                      <a:pt x="23843" y="12560"/>
                    </a:cubicBezTo>
                    <a:cubicBezTo>
                      <a:pt x="23794" y="12593"/>
                      <a:pt x="23740" y="12629"/>
                      <a:pt x="23685" y="12664"/>
                    </a:cubicBezTo>
                    <a:cubicBezTo>
                      <a:pt x="23661" y="12678"/>
                      <a:pt x="23635" y="12694"/>
                      <a:pt x="23610" y="12711"/>
                    </a:cubicBezTo>
                    <a:cubicBezTo>
                      <a:pt x="23596" y="12720"/>
                      <a:pt x="23583" y="12727"/>
                      <a:pt x="23568" y="12735"/>
                    </a:cubicBezTo>
                    <a:cubicBezTo>
                      <a:pt x="23550" y="12747"/>
                      <a:pt x="23533" y="12756"/>
                      <a:pt x="23512" y="12766"/>
                    </a:cubicBezTo>
                    <a:cubicBezTo>
                      <a:pt x="23512" y="12769"/>
                      <a:pt x="23511" y="12769"/>
                      <a:pt x="23511" y="12769"/>
                    </a:cubicBezTo>
                    <a:cubicBezTo>
                      <a:pt x="23475" y="12787"/>
                      <a:pt x="23435" y="12809"/>
                      <a:pt x="23397" y="12829"/>
                    </a:cubicBezTo>
                    <a:cubicBezTo>
                      <a:pt x="23313" y="12873"/>
                      <a:pt x="23222" y="12922"/>
                      <a:pt x="23131" y="12970"/>
                    </a:cubicBezTo>
                    <a:cubicBezTo>
                      <a:pt x="23042" y="13016"/>
                      <a:pt x="22945" y="13065"/>
                      <a:pt x="22851" y="13111"/>
                    </a:cubicBezTo>
                    <a:cubicBezTo>
                      <a:pt x="22758" y="13158"/>
                      <a:pt x="22656" y="13207"/>
                      <a:pt x="22556" y="13253"/>
                    </a:cubicBezTo>
                    <a:cubicBezTo>
                      <a:pt x="22457" y="13298"/>
                      <a:pt x="22349" y="13346"/>
                      <a:pt x="22246" y="13391"/>
                    </a:cubicBezTo>
                    <a:cubicBezTo>
                      <a:pt x="22141" y="13437"/>
                      <a:pt x="22029" y="13483"/>
                      <a:pt x="21918" y="13526"/>
                    </a:cubicBezTo>
                    <a:cubicBezTo>
                      <a:pt x="21809" y="13569"/>
                      <a:pt x="21691" y="13612"/>
                      <a:pt x="21576" y="13653"/>
                    </a:cubicBezTo>
                    <a:cubicBezTo>
                      <a:pt x="21461" y="13692"/>
                      <a:pt x="21336" y="13732"/>
                      <a:pt x="21216" y="13768"/>
                    </a:cubicBezTo>
                    <a:cubicBezTo>
                      <a:pt x="21096" y="13804"/>
                      <a:pt x="20966" y="13837"/>
                      <a:pt x="20840" y="13868"/>
                    </a:cubicBezTo>
                    <a:cubicBezTo>
                      <a:pt x="20715" y="13899"/>
                      <a:pt x="20580" y="13927"/>
                      <a:pt x="20449" y="13950"/>
                    </a:cubicBezTo>
                    <a:cubicBezTo>
                      <a:pt x="20318" y="13976"/>
                      <a:pt x="20178" y="13998"/>
                      <a:pt x="20042" y="14014"/>
                    </a:cubicBezTo>
                    <a:cubicBezTo>
                      <a:pt x="19839" y="14038"/>
                      <a:pt x="19621" y="14057"/>
                      <a:pt x="19408" y="14064"/>
                    </a:cubicBezTo>
                    <a:cubicBezTo>
                      <a:pt x="19325" y="14067"/>
                      <a:pt x="19240" y="14068"/>
                      <a:pt x="19155" y="14068"/>
                    </a:cubicBezTo>
                    <a:cubicBezTo>
                      <a:pt x="19021" y="14068"/>
                      <a:pt x="18885" y="14065"/>
                      <a:pt x="18751" y="14057"/>
                    </a:cubicBezTo>
                    <a:cubicBezTo>
                      <a:pt x="18422" y="14038"/>
                      <a:pt x="18078" y="13999"/>
                      <a:pt x="17740" y="13937"/>
                    </a:cubicBezTo>
                    <a:cubicBezTo>
                      <a:pt x="17236" y="13848"/>
                      <a:pt x="16727" y="13713"/>
                      <a:pt x="16222" y="13541"/>
                    </a:cubicBezTo>
                    <a:cubicBezTo>
                      <a:pt x="15807" y="13381"/>
                      <a:pt x="15391" y="13207"/>
                      <a:pt x="14986" y="13024"/>
                    </a:cubicBezTo>
                    <a:cubicBezTo>
                      <a:pt x="14885" y="12980"/>
                      <a:pt x="14784" y="12935"/>
                      <a:pt x="14684" y="12888"/>
                    </a:cubicBezTo>
                    <a:cubicBezTo>
                      <a:pt x="14332" y="12725"/>
                      <a:pt x="13984" y="12557"/>
                      <a:pt x="13641" y="12385"/>
                    </a:cubicBezTo>
                    <a:cubicBezTo>
                      <a:pt x="13434" y="12281"/>
                      <a:pt x="13227" y="12191"/>
                      <a:pt x="13030" y="12130"/>
                    </a:cubicBezTo>
                    <a:cubicBezTo>
                      <a:pt x="12941" y="12103"/>
                      <a:pt x="12852" y="12080"/>
                      <a:pt x="12767" y="12064"/>
                    </a:cubicBezTo>
                    <a:cubicBezTo>
                      <a:pt x="12685" y="12047"/>
                      <a:pt x="12599" y="12038"/>
                      <a:pt x="12521" y="12035"/>
                    </a:cubicBezTo>
                    <a:cubicBezTo>
                      <a:pt x="12506" y="12035"/>
                      <a:pt x="12490" y="12034"/>
                      <a:pt x="12474" y="12034"/>
                    </a:cubicBezTo>
                    <a:cubicBezTo>
                      <a:pt x="12412" y="12034"/>
                      <a:pt x="12350" y="12039"/>
                      <a:pt x="12296" y="12047"/>
                    </a:cubicBezTo>
                    <a:cubicBezTo>
                      <a:pt x="12227" y="12058"/>
                      <a:pt x="12155" y="12076"/>
                      <a:pt x="12095" y="12097"/>
                    </a:cubicBezTo>
                    <a:cubicBezTo>
                      <a:pt x="12033" y="12119"/>
                      <a:pt x="11969" y="12146"/>
                      <a:pt x="11916" y="12175"/>
                    </a:cubicBezTo>
                    <a:cubicBezTo>
                      <a:pt x="11833" y="12216"/>
                      <a:pt x="11752" y="12268"/>
                      <a:pt x="11678" y="12313"/>
                    </a:cubicBezTo>
                    <a:cubicBezTo>
                      <a:pt x="11624" y="12346"/>
                      <a:pt x="11577" y="12375"/>
                      <a:pt x="11521" y="12399"/>
                    </a:cubicBezTo>
                    <a:cubicBezTo>
                      <a:pt x="11483" y="12418"/>
                      <a:pt x="11449" y="12432"/>
                      <a:pt x="11407" y="12442"/>
                    </a:cubicBezTo>
                    <a:cubicBezTo>
                      <a:pt x="11368" y="12455"/>
                      <a:pt x="11328" y="12462"/>
                      <a:pt x="11284" y="12467"/>
                    </a:cubicBezTo>
                    <a:cubicBezTo>
                      <a:pt x="11269" y="12468"/>
                      <a:pt x="11254" y="12468"/>
                      <a:pt x="11239" y="12468"/>
                    </a:cubicBezTo>
                    <a:cubicBezTo>
                      <a:pt x="11208" y="12468"/>
                      <a:pt x="11177" y="12466"/>
                      <a:pt x="11141" y="12461"/>
                    </a:cubicBezTo>
                    <a:cubicBezTo>
                      <a:pt x="11090" y="12452"/>
                      <a:pt x="11039" y="12441"/>
                      <a:pt x="10982" y="12421"/>
                    </a:cubicBezTo>
                    <a:cubicBezTo>
                      <a:pt x="10924" y="12402"/>
                      <a:pt x="10868" y="12377"/>
                      <a:pt x="10805" y="12347"/>
                    </a:cubicBezTo>
                    <a:cubicBezTo>
                      <a:pt x="10768" y="12327"/>
                      <a:pt x="10729" y="12308"/>
                      <a:pt x="10688" y="12284"/>
                    </a:cubicBezTo>
                    <a:cubicBezTo>
                      <a:pt x="10517" y="12186"/>
                      <a:pt x="10356" y="12093"/>
                      <a:pt x="10184" y="11994"/>
                    </a:cubicBezTo>
                    <a:cubicBezTo>
                      <a:pt x="8328" y="10923"/>
                      <a:pt x="6473" y="9852"/>
                      <a:pt x="4619" y="8780"/>
                    </a:cubicBezTo>
                    <a:cubicBezTo>
                      <a:pt x="4442" y="8677"/>
                      <a:pt x="4264" y="8575"/>
                      <a:pt x="4104" y="8479"/>
                    </a:cubicBezTo>
                    <a:cubicBezTo>
                      <a:pt x="4016" y="8427"/>
                      <a:pt x="3923" y="8365"/>
                      <a:pt x="3832" y="8297"/>
                    </a:cubicBezTo>
                    <a:cubicBezTo>
                      <a:pt x="3772" y="8251"/>
                      <a:pt x="3709" y="8198"/>
                      <a:pt x="3650" y="8144"/>
                    </a:cubicBezTo>
                    <a:cubicBezTo>
                      <a:pt x="3591" y="8092"/>
                      <a:pt x="3527" y="8027"/>
                      <a:pt x="3471" y="7970"/>
                    </a:cubicBezTo>
                    <a:cubicBezTo>
                      <a:pt x="3415" y="7911"/>
                      <a:pt x="3355" y="7840"/>
                      <a:pt x="3303" y="7780"/>
                    </a:cubicBezTo>
                    <a:cubicBezTo>
                      <a:pt x="3250" y="7717"/>
                      <a:pt x="3192" y="7645"/>
                      <a:pt x="3145" y="7580"/>
                    </a:cubicBezTo>
                    <a:cubicBezTo>
                      <a:pt x="3095" y="7515"/>
                      <a:pt x="3042" y="7442"/>
                      <a:pt x="2996" y="7374"/>
                    </a:cubicBezTo>
                    <a:cubicBezTo>
                      <a:pt x="2912" y="7257"/>
                      <a:pt x="2826" y="7129"/>
                      <a:pt x="2747" y="7008"/>
                    </a:cubicBezTo>
                    <a:cubicBezTo>
                      <a:pt x="2731" y="6978"/>
                      <a:pt x="2715" y="6949"/>
                      <a:pt x="2699" y="6919"/>
                    </a:cubicBezTo>
                    <a:cubicBezTo>
                      <a:pt x="2639" y="6809"/>
                      <a:pt x="2577" y="6690"/>
                      <a:pt x="2520" y="6581"/>
                    </a:cubicBezTo>
                    <a:cubicBezTo>
                      <a:pt x="2485" y="6518"/>
                      <a:pt x="2449" y="6450"/>
                      <a:pt x="2413" y="6381"/>
                    </a:cubicBezTo>
                    <a:cubicBezTo>
                      <a:pt x="2387" y="6332"/>
                      <a:pt x="2363" y="6286"/>
                      <a:pt x="2340" y="6242"/>
                    </a:cubicBezTo>
                    <a:cubicBezTo>
                      <a:pt x="2282" y="6134"/>
                      <a:pt x="2218" y="6013"/>
                      <a:pt x="2160" y="5905"/>
                    </a:cubicBezTo>
                    <a:cubicBezTo>
                      <a:pt x="2103" y="5797"/>
                      <a:pt x="2038" y="5681"/>
                      <a:pt x="1981" y="5576"/>
                    </a:cubicBezTo>
                    <a:cubicBezTo>
                      <a:pt x="1923" y="5472"/>
                      <a:pt x="1860" y="5360"/>
                      <a:pt x="1802" y="5260"/>
                    </a:cubicBezTo>
                    <a:cubicBezTo>
                      <a:pt x="1745" y="5158"/>
                      <a:pt x="1683" y="5053"/>
                      <a:pt x="1628" y="4958"/>
                    </a:cubicBezTo>
                    <a:cubicBezTo>
                      <a:pt x="1543" y="4814"/>
                      <a:pt x="1459" y="4670"/>
                      <a:pt x="1381" y="4541"/>
                    </a:cubicBezTo>
                    <a:cubicBezTo>
                      <a:pt x="1305" y="4410"/>
                      <a:pt x="1229" y="4282"/>
                      <a:pt x="1161" y="4164"/>
                    </a:cubicBezTo>
                    <a:cubicBezTo>
                      <a:pt x="1092" y="4075"/>
                      <a:pt x="1029" y="3989"/>
                      <a:pt x="970" y="3902"/>
                    </a:cubicBezTo>
                    <a:cubicBezTo>
                      <a:pt x="917" y="3823"/>
                      <a:pt x="868" y="3747"/>
                      <a:pt x="823" y="3671"/>
                    </a:cubicBezTo>
                    <a:cubicBezTo>
                      <a:pt x="792" y="3621"/>
                      <a:pt x="766" y="3569"/>
                      <a:pt x="738" y="3519"/>
                    </a:cubicBezTo>
                    <a:cubicBezTo>
                      <a:pt x="672" y="3389"/>
                      <a:pt x="618" y="3270"/>
                      <a:pt x="573" y="3146"/>
                    </a:cubicBezTo>
                    <a:cubicBezTo>
                      <a:pt x="529" y="3023"/>
                      <a:pt x="495" y="2909"/>
                      <a:pt x="471" y="2791"/>
                    </a:cubicBezTo>
                    <a:cubicBezTo>
                      <a:pt x="454" y="2714"/>
                      <a:pt x="442" y="2637"/>
                      <a:pt x="435" y="2563"/>
                    </a:cubicBezTo>
                    <a:cubicBezTo>
                      <a:pt x="425" y="2486"/>
                      <a:pt x="422" y="2415"/>
                      <a:pt x="422" y="2341"/>
                    </a:cubicBezTo>
                    <a:cubicBezTo>
                      <a:pt x="422" y="2268"/>
                      <a:pt x="425" y="2199"/>
                      <a:pt x="432" y="2127"/>
                    </a:cubicBezTo>
                    <a:cubicBezTo>
                      <a:pt x="439" y="2055"/>
                      <a:pt x="449" y="1989"/>
                      <a:pt x="464" y="1921"/>
                    </a:cubicBezTo>
                    <a:lnTo>
                      <a:pt x="1858" y="1116"/>
                    </a:lnTo>
                    <a:cubicBezTo>
                      <a:pt x="1860" y="1113"/>
                      <a:pt x="1861" y="1112"/>
                      <a:pt x="1863" y="1112"/>
                    </a:cubicBezTo>
                    <a:cubicBezTo>
                      <a:pt x="1884" y="1099"/>
                      <a:pt x="1982" y="1044"/>
                      <a:pt x="2004" y="1031"/>
                    </a:cubicBezTo>
                    <a:lnTo>
                      <a:pt x="3392" y="229"/>
                    </a:lnTo>
                    <a:cubicBezTo>
                      <a:pt x="3512" y="222"/>
                      <a:pt x="3627" y="215"/>
                      <a:pt x="3750" y="212"/>
                    </a:cubicBezTo>
                    <a:cubicBezTo>
                      <a:pt x="3873" y="208"/>
                      <a:pt x="3993" y="206"/>
                      <a:pt x="4120" y="206"/>
                    </a:cubicBezTo>
                    <a:cubicBezTo>
                      <a:pt x="4248" y="206"/>
                      <a:pt x="4371" y="211"/>
                      <a:pt x="4504" y="213"/>
                    </a:cubicBezTo>
                    <a:cubicBezTo>
                      <a:pt x="4634" y="219"/>
                      <a:pt x="4762" y="226"/>
                      <a:pt x="4899" y="235"/>
                    </a:cubicBezTo>
                    <a:cubicBezTo>
                      <a:pt x="5103" y="249"/>
                      <a:pt x="5302" y="270"/>
                      <a:pt x="5514" y="294"/>
                    </a:cubicBezTo>
                    <a:cubicBezTo>
                      <a:pt x="5729" y="320"/>
                      <a:pt x="5937" y="351"/>
                      <a:pt x="6158" y="390"/>
                    </a:cubicBezTo>
                    <a:cubicBezTo>
                      <a:pt x="6380" y="428"/>
                      <a:pt x="6597" y="471"/>
                      <a:pt x="6825" y="523"/>
                    </a:cubicBezTo>
                    <a:cubicBezTo>
                      <a:pt x="6976" y="557"/>
                      <a:pt x="7125" y="594"/>
                      <a:pt x="7278" y="635"/>
                    </a:cubicBezTo>
                    <a:cubicBezTo>
                      <a:pt x="7424" y="708"/>
                      <a:pt x="7573" y="793"/>
                      <a:pt x="7717" y="886"/>
                    </a:cubicBezTo>
                    <a:cubicBezTo>
                      <a:pt x="7858" y="977"/>
                      <a:pt x="8006" y="1085"/>
                      <a:pt x="8141" y="1198"/>
                    </a:cubicBezTo>
                    <a:cubicBezTo>
                      <a:pt x="8230" y="1274"/>
                      <a:pt x="8324" y="1361"/>
                      <a:pt x="8410" y="1444"/>
                    </a:cubicBezTo>
                    <a:cubicBezTo>
                      <a:pt x="8495" y="1529"/>
                      <a:pt x="8584" y="1624"/>
                      <a:pt x="8663" y="1717"/>
                    </a:cubicBezTo>
                    <a:cubicBezTo>
                      <a:pt x="8742" y="1809"/>
                      <a:pt x="8825" y="1917"/>
                      <a:pt x="8897" y="2016"/>
                    </a:cubicBezTo>
                    <a:cubicBezTo>
                      <a:pt x="8969" y="2115"/>
                      <a:pt x="9044" y="2230"/>
                      <a:pt x="9108" y="2334"/>
                    </a:cubicBezTo>
                    <a:cubicBezTo>
                      <a:pt x="9173" y="2439"/>
                      <a:pt x="9241" y="2557"/>
                      <a:pt x="9300" y="2666"/>
                    </a:cubicBezTo>
                    <a:cubicBezTo>
                      <a:pt x="9359" y="2778"/>
                      <a:pt x="9420" y="2896"/>
                      <a:pt x="9475" y="3008"/>
                    </a:cubicBezTo>
                    <a:cubicBezTo>
                      <a:pt x="9489" y="3038"/>
                      <a:pt x="9507" y="3069"/>
                      <a:pt x="9521" y="3100"/>
                    </a:cubicBezTo>
                    <a:cubicBezTo>
                      <a:pt x="9574" y="3234"/>
                      <a:pt x="9630" y="3381"/>
                      <a:pt x="9686" y="3513"/>
                    </a:cubicBezTo>
                    <a:cubicBezTo>
                      <a:pt x="9718" y="3591"/>
                      <a:pt x="9753" y="3672"/>
                      <a:pt x="9787" y="3747"/>
                    </a:cubicBezTo>
                    <a:cubicBezTo>
                      <a:pt x="9820" y="3821"/>
                      <a:pt x="9860" y="3902"/>
                      <a:pt x="9898" y="3973"/>
                    </a:cubicBezTo>
                    <a:cubicBezTo>
                      <a:pt x="9935" y="4045"/>
                      <a:pt x="9981" y="4122"/>
                      <a:pt x="10024" y="4189"/>
                    </a:cubicBezTo>
                    <a:cubicBezTo>
                      <a:pt x="10067" y="4253"/>
                      <a:pt x="10118" y="4324"/>
                      <a:pt x="10165" y="4383"/>
                    </a:cubicBezTo>
                    <a:cubicBezTo>
                      <a:pt x="10214" y="4442"/>
                      <a:pt x="10270" y="4502"/>
                      <a:pt x="10323" y="4549"/>
                    </a:cubicBezTo>
                    <a:cubicBezTo>
                      <a:pt x="10407" y="4624"/>
                      <a:pt x="10494" y="4689"/>
                      <a:pt x="10582" y="4739"/>
                    </a:cubicBezTo>
                    <a:cubicBezTo>
                      <a:pt x="12615" y="5912"/>
                      <a:pt x="14646" y="7085"/>
                      <a:pt x="16678" y="8259"/>
                    </a:cubicBezTo>
                    <a:cubicBezTo>
                      <a:pt x="16849" y="8358"/>
                      <a:pt x="17013" y="8451"/>
                      <a:pt x="17184" y="8550"/>
                    </a:cubicBezTo>
                    <a:cubicBezTo>
                      <a:pt x="17223" y="8573"/>
                      <a:pt x="17260" y="8594"/>
                      <a:pt x="17302" y="8611"/>
                    </a:cubicBezTo>
                    <a:cubicBezTo>
                      <a:pt x="17366" y="8642"/>
                      <a:pt x="17428" y="8661"/>
                      <a:pt x="17493" y="8678"/>
                    </a:cubicBezTo>
                    <a:cubicBezTo>
                      <a:pt x="17558" y="8693"/>
                      <a:pt x="17615" y="8700"/>
                      <a:pt x="17677" y="8701"/>
                    </a:cubicBezTo>
                    <a:cubicBezTo>
                      <a:pt x="17683" y="8702"/>
                      <a:pt x="17690" y="8702"/>
                      <a:pt x="17696" y="8702"/>
                    </a:cubicBezTo>
                    <a:cubicBezTo>
                      <a:pt x="17751" y="8702"/>
                      <a:pt x="17801" y="8696"/>
                      <a:pt x="17854" y="8687"/>
                    </a:cubicBezTo>
                    <a:cubicBezTo>
                      <a:pt x="17913" y="8676"/>
                      <a:pt x="17963" y="8660"/>
                      <a:pt x="18019" y="8640"/>
                    </a:cubicBezTo>
                    <a:cubicBezTo>
                      <a:pt x="18055" y="8628"/>
                      <a:pt x="18087" y="8614"/>
                      <a:pt x="18121" y="8599"/>
                    </a:cubicBezTo>
                    <a:lnTo>
                      <a:pt x="18121" y="8599"/>
                    </a:lnTo>
                    <a:cubicBezTo>
                      <a:pt x="18087" y="8604"/>
                      <a:pt x="18056" y="8609"/>
                      <a:pt x="18025" y="8611"/>
                    </a:cubicBezTo>
                    <a:cubicBezTo>
                      <a:pt x="18006" y="8614"/>
                      <a:pt x="17989" y="8614"/>
                      <a:pt x="17970" y="8614"/>
                    </a:cubicBezTo>
                    <a:cubicBezTo>
                      <a:pt x="17953" y="8614"/>
                      <a:pt x="17933" y="8614"/>
                      <a:pt x="17914" y="8611"/>
                    </a:cubicBezTo>
                    <a:cubicBezTo>
                      <a:pt x="17878" y="8609"/>
                      <a:pt x="17842" y="8604"/>
                      <a:pt x="17805" y="8596"/>
                    </a:cubicBezTo>
                    <a:cubicBezTo>
                      <a:pt x="17785" y="8594"/>
                      <a:pt x="17768" y="8589"/>
                      <a:pt x="17747" y="8585"/>
                    </a:cubicBezTo>
                    <a:cubicBezTo>
                      <a:pt x="17727" y="8581"/>
                      <a:pt x="17710" y="8573"/>
                      <a:pt x="17690" y="8568"/>
                    </a:cubicBezTo>
                    <a:cubicBezTo>
                      <a:pt x="17653" y="8556"/>
                      <a:pt x="17615" y="8542"/>
                      <a:pt x="17576" y="8523"/>
                    </a:cubicBezTo>
                    <a:cubicBezTo>
                      <a:pt x="17539" y="8507"/>
                      <a:pt x="17503" y="8487"/>
                      <a:pt x="17466" y="8466"/>
                    </a:cubicBezTo>
                    <a:cubicBezTo>
                      <a:pt x="17293" y="8365"/>
                      <a:pt x="17123" y="8269"/>
                      <a:pt x="16958" y="8172"/>
                    </a:cubicBezTo>
                    <a:lnTo>
                      <a:pt x="11847" y="5222"/>
                    </a:lnTo>
                    <a:cubicBezTo>
                      <a:pt x="11816" y="5204"/>
                      <a:pt x="11785" y="5186"/>
                      <a:pt x="11754" y="5168"/>
                    </a:cubicBezTo>
                    <a:cubicBezTo>
                      <a:pt x="11695" y="5136"/>
                      <a:pt x="11637" y="5101"/>
                      <a:pt x="11578" y="5067"/>
                    </a:cubicBezTo>
                    <a:cubicBezTo>
                      <a:pt x="11486" y="5014"/>
                      <a:pt x="11393" y="4962"/>
                      <a:pt x="11301" y="4907"/>
                    </a:cubicBezTo>
                    <a:cubicBezTo>
                      <a:pt x="11156" y="4823"/>
                      <a:pt x="11009" y="4739"/>
                      <a:pt x="10862" y="4654"/>
                    </a:cubicBezTo>
                    <a:cubicBezTo>
                      <a:pt x="10802" y="4618"/>
                      <a:pt x="10740" y="4577"/>
                      <a:pt x="10681" y="4531"/>
                    </a:cubicBezTo>
                    <a:cubicBezTo>
                      <a:pt x="10653" y="4506"/>
                      <a:pt x="10624" y="4483"/>
                      <a:pt x="10595" y="4456"/>
                    </a:cubicBezTo>
                    <a:cubicBezTo>
                      <a:pt x="10566" y="4432"/>
                      <a:pt x="10538" y="4403"/>
                      <a:pt x="10510" y="4373"/>
                    </a:cubicBezTo>
                    <a:cubicBezTo>
                      <a:pt x="10496" y="4358"/>
                      <a:pt x="10481" y="4344"/>
                      <a:pt x="10470" y="4327"/>
                    </a:cubicBezTo>
                    <a:cubicBezTo>
                      <a:pt x="10457" y="4311"/>
                      <a:pt x="10444" y="4296"/>
                      <a:pt x="10431" y="4281"/>
                    </a:cubicBezTo>
                    <a:cubicBezTo>
                      <a:pt x="10407" y="4248"/>
                      <a:pt x="10381" y="4214"/>
                      <a:pt x="10356" y="4179"/>
                    </a:cubicBezTo>
                    <a:cubicBezTo>
                      <a:pt x="10343" y="4160"/>
                      <a:pt x="10330" y="4143"/>
                      <a:pt x="10320" y="4124"/>
                    </a:cubicBezTo>
                    <a:cubicBezTo>
                      <a:pt x="10307" y="4107"/>
                      <a:pt x="10297" y="4088"/>
                      <a:pt x="10286" y="4071"/>
                    </a:cubicBezTo>
                    <a:cubicBezTo>
                      <a:pt x="10264" y="4032"/>
                      <a:pt x="10241" y="3994"/>
                      <a:pt x="10220" y="3956"/>
                    </a:cubicBezTo>
                    <a:cubicBezTo>
                      <a:pt x="10208" y="3936"/>
                      <a:pt x="10200" y="3917"/>
                      <a:pt x="10190" y="3898"/>
                    </a:cubicBezTo>
                    <a:cubicBezTo>
                      <a:pt x="10180" y="3878"/>
                      <a:pt x="10169" y="3859"/>
                      <a:pt x="10161" y="3841"/>
                    </a:cubicBezTo>
                    <a:cubicBezTo>
                      <a:pt x="10141" y="3800"/>
                      <a:pt x="10121" y="3759"/>
                      <a:pt x="10103" y="3720"/>
                    </a:cubicBezTo>
                    <a:cubicBezTo>
                      <a:pt x="10083" y="3680"/>
                      <a:pt x="10067" y="3641"/>
                      <a:pt x="10049" y="3601"/>
                    </a:cubicBezTo>
                    <a:cubicBezTo>
                      <a:pt x="10031" y="3562"/>
                      <a:pt x="10013" y="3520"/>
                      <a:pt x="9997" y="3478"/>
                    </a:cubicBezTo>
                    <a:cubicBezTo>
                      <a:pt x="9978" y="3440"/>
                      <a:pt x="9796" y="3051"/>
                      <a:pt x="9780" y="3011"/>
                    </a:cubicBezTo>
                    <a:cubicBezTo>
                      <a:pt x="9774" y="3000"/>
                      <a:pt x="9767" y="2985"/>
                      <a:pt x="9760" y="2971"/>
                    </a:cubicBezTo>
                    <a:cubicBezTo>
                      <a:pt x="9727" y="2906"/>
                      <a:pt x="9695" y="2839"/>
                      <a:pt x="9661" y="2771"/>
                    </a:cubicBezTo>
                    <a:cubicBezTo>
                      <a:pt x="9625" y="2702"/>
                      <a:pt x="9590" y="2634"/>
                      <a:pt x="9554" y="2567"/>
                    </a:cubicBezTo>
                    <a:cubicBezTo>
                      <a:pt x="9537" y="2535"/>
                      <a:pt x="9518" y="2502"/>
                      <a:pt x="9501" y="2469"/>
                    </a:cubicBezTo>
                    <a:cubicBezTo>
                      <a:pt x="9481" y="2436"/>
                      <a:pt x="9464" y="2402"/>
                      <a:pt x="9443" y="2369"/>
                    </a:cubicBezTo>
                    <a:cubicBezTo>
                      <a:pt x="9423" y="2334"/>
                      <a:pt x="9403" y="2299"/>
                      <a:pt x="9385" y="2268"/>
                    </a:cubicBezTo>
                    <a:cubicBezTo>
                      <a:pt x="9364" y="2233"/>
                      <a:pt x="9344" y="2203"/>
                      <a:pt x="9324" y="2170"/>
                    </a:cubicBezTo>
                    <a:cubicBezTo>
                      <a:pt x="9285" y="2107"/>
                      <a:pt x="9242" y="2041"/>
                      <a:pt x="9199" y="1976"/>
                    </a:cubicBezTo>
                    <a:cubicBezTo>
                      <a:pt x="9177" y="1944"/>
                      <a:pt x="9156" y="1913"/>
                      <a:pt x="9134" y="1883"/>
                    </a:cubicBezTo>
                    <a:cubicBezTo>
                      <a:pt x="9113" y="1852"/>
                      <a:pt x="9091" y="1824"/>
                      <a:pt x="9068" y="1793"/>
                    </a:cubicBezTo>
                    <a:cubicBezTo>
                      <a:pt x="9022" y="1733"/>
                      <a:pt x="8975" y="1671"/>
                      <a:pt x="8926" y="1614"/>
                    </a:cubicBezTo>
                    <a:cubicBezTo>
                      <a:pt x="8900" y="1585"/>
                      <a:pt x="8877" y="1556"/>
                      <a:pt x="8854" y="1529"/>
                    </a:cubicBezTo>
                    <a:cubicBezTo>
                      <a:pt x="8828" y="1500"/>
                      <a:pt x="8804" y="1473"/>
                      <a:pt x="8778" y="1444"/>
                    </a:cubicBezTo>
                    <a:cubicBezTo>
                      <a:pt x="8727" y="1389"/>
                      <a:pt x="8674" y="1335"/>
                      <a:pt x="8624" y="1285"/>
                    </a:cubicBezTo>
                    <a:cubicBezTo>
                      <a:pt x="8574" y="1234"/>
                      <a:pt x="8519" y="1184"/>
                      <a:pt x="8466" y="1135"/>
                    </a:cubicBezTo>
                    <a:cubicBezTo>
                      <a:pt x="8437" y="1111"/>
                      <a:pt x="8410" y="1088"/>
                      <a:pt x="8382" y="1063"/>
                    </a:cubicBezTo>
                    <a:cubicBezTo>
                      <a:pt x="8357" y="1040"/>
                      <a:pt x="8329" y="1017"/>
                      <a:pt x="8302" y="996"/>
                    </a:cubicBezTo>
                    <a:cubicBezTo>
                      <a:pt x="8249" y="950"/>
                      <a:pt x="8193" y="908"/>
                      <a:pt x="8135" y="866"/>
                    </a:cubicBezTo>
                    <a:cubicBezTo>
                      <a:pt x="8078" y="824"/>
                      <a:pt x="8020" y="783"/>
                      <a:pt x="7963" y="745"/>
                    </a:cubicBezTo>
                    <a:cubicBezTo>
                      <a:pt x="7905" y="705"/>
                      <a:pt x="7849" y="669"/>
                      <a:pt x="7792" y="636"/>
                    </a:cubicBezTo>
                    <a:cubicBezTo>
                      <a:pt x="7677" y="566"/>
                      <a:pt x="7560" y="501"/>
                      <a:pt x="7444" y="443"/>
                    </a:cubicBezTo>
                    <a:cubicBezTo>
                      <a:pt x="7347" y="420"/>
                      <a:pt x="7252" y="397"/>
                      <a:pt x="7159" y="373"/>
                    </a:cubicBezTo>
                    <a:cubicBezTo>
                      <a:pt x="7066" y="350"/>
                      <a:pt x="6971" y="328"/>
                      <a:pt x="6877" y="308"/>
                    </a:cubicBezTo>
                    <a:cubicBezTo>
                      <a:pt x="6690" y="267"/>
                      <a:pt x="6509" y="231"/>
                      <a:pt x="6325" y="199"/>
                    </a:cubicBezTo>
                    <a:cubicBezTo>
                      <a:pt x="6233" y="183"/>
                      <a:pt x="6143" y="169"/>
                      <a:pt x="6052" y="155"/>
                    </a:cubicBezTo>
                    <a:cubicBezTo>
                      <a:pt x="5963" y="140"/>
                      <a:pt x="5874" y="127"/>
                      <a:pt x="5786" y="114"/>
                    </a:cubicBezTo>
                    <a:cubicBezTo>
                      <a:pt x="5698" y="104"/>
                      <a:pt x="5608" y="93"/>
                      <a:pt x="5520" y="83"/>
                    </a:cubicBezTo>
                    <a:cubicBezTo>
                      <a:pt x="5432" y="71"/>
                      <a:pt x="5346" y="63"/>
                      <a:pt x="5261" y="55"/>
                    </a:cubicBezTo>
                    <a:cubicBezTo>
                      <a:pt x="5175" y="47"/>
                      <a:pt x="5090" y="40"/>
                      <a:pt x="5007" y="34"/>
                    </a:cubicBezTo>
                    <a:cubicBezTo>
                      <a:pt x="4964" y="31"/>
                      <a:pt x="4921" y="27"/>
                      <a:pt x="4879" y="25"/>
                    </a:cubicBezTo>
                    <a:cubicBezTo>
                      <a:pt x="4836" y="21"/>
                      <a:pt x="4794" y="19"/>
                      <a:pt x="4752" y="18"/>
                    </a:cubicBezTo>
                    <a:cubicBezTo>
                      <a:pt x="4670" y="12"/>
                      <a:pt x="4587" y="11"/>
                      <a:pt x="4505" y="6"/>
                    </a:cubicBezTo>
                    <a:cubicBezTo>
                      <a:pt x="4422" y="4"/>
                      <a:pt x="4341" y="1"/>
                      <a:pt x="42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5"/>
              <p:cNvSpPr/>
              <p:nvPr/>
            </p:nvSpPr>
            <p:spPr>
              <a:xfrm>
                <a:off x="1502752" y="2833112"/>
                <a:ext cx="32838" cy="22703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728" extrusionOk="0">
                    <a:moveTo>
                      <a:pt x="222" y="1"/>
                    </a:moveTo>
                    <a:cubicBezTo>
                      <a:pt x="215" y="1"/>
                      <a:pt x="209" y="1"/>
                      <a:pt x="203" y="1"/>
                    </a:cubicBezTo>
                    <a:cubicBezTo>
                      <a:pt x="166" y="1"/>
                      <a:pt x="137" y="7"/>
                      <a:pt x="108" y="17"/>
                    </a:cubicBezTo>
                    <a:cubicBezTo>
                      <a:pt x="75" y="29"/>
                      <a:pt x="59" y="39"/>
                      <a:pt x="39" y="59"/>
                    </a:cubicBezTo>
                    <a:cubicBezTo>
                      <a:pt x="18" y="80"/>
                      <a:pt x="12" y="95"/>
                      <a:pt x="5" y="124"/>
                    </a:cubicBezTo>
                    <a:cubicBezTo>
                      <a:pt x="0" y="151"/>
                      <a:pt x="0" y="172"/>
                      <a:pt x="9" y="204"/>
                    </a:cubicBezTo>
                    <a:cubicBezTo>
                      <a:pt x="16" y="231"/>
                      <a:pt x="29" y="264"/>
                      <a:pt x="44" y="290"/>
                    </a:cubicBezTo>
                    <a:cubicBezTo>
                      <a:pt x="58" y="316"/>
                      <a:pt x="84" y="354"/>
                      <a:pt x="105" y="379"/>
                    </a:cubicBezTo>
                    <a:cubicBezTo>
                      <a:pt x="127" y="405"/>
                      <a:pt x="161" y="440"/>
                      <a:pt x="190" y="466"/>
                    </a:cubicBezTo>
                    <a:cubicBezTo>
                      <a:pt x="220" y="490"/>
                      <a:pt x="261" y="520"/>
                      <a:pt x="295" y="545"/>
                    </a:cubicBezTo>
                    <a:cubicBezTo>
                      <a:pt x="328" y="568"/>
                      <a:pt x="374" y="592"/>
                      <a:pt x="412" y="612"/>
                    </a:cubicBezTo>
                    <a:cubicBezTo>
                      <a:pt x="450" y="632"/>
                      <a:pt x="496" y="653"/>
                      <a:pt x="537" y="668"/>
                    </a:cubicBezTo>
                    <a:cubicBezTo>
                      <a:pt x="578" y="684"/>
                      <a:pt x="623" y="699"/>
                      <a:pt x="666" y="707"/>
                    </a:cubicBezTo>
                    <a:cubicBezTo>
                      <a:pt x="708" y="717"/>
                      <a:pt x="748" y="724"/>
                      <a:pt x="785" y="726"/>
                    </a:cubicBezTo>
                    <a:cubicBezTo>
                      <a:pt x="798" y="727"/>
                      <a:pt x="811" y="727"/>
                      <a:pt x="824" y="727"/>
                    </a:cubicBezTo>
                    <a:cubicBezTo>
                      <a:pt x="849" y="727"/>
                      <a:pt x="873" y="725"/>
                      <a:pt x="896" y="722"/>
                    </a:cubicBezTo>
                    <a:cubicBezTo>
                      <a:pt x="932" y="714"/>
                      <a:pt x="958" y="707"/>
                      <a:pt x="982" y="693"/>
                    </a:cubicBezTo>
                    <a:cubicBezTo>
                      <a:pt x="1010" y="677"/>
                      <a:pt x="1023" y="664"/>
                      <a:pt x="1037" y="641"/>
                    </a:cubicBezTo>
                    <a:cubicBezTo>
                      <a:pt x="1051" y="617"/>
                      <a:pt x="1053" y="601"/>
                      <a:pt x="1053" y="572"/>
                    </a:cubicBezTo>
                    <a:cubicBezTo>
                      <a:pt x="1053" y="546"/>
                      <a:pt x="1046" y="519"/>
                      <a:pt x="1033" y="490"/>
                    </a:cubicBezTo>
                    <a:cubicBezTo>
                      <a:pt x="1021" y="460"/>
                      <a:pt x="994" y="418"/>
                      <a:pt x="971" y="388"/>
                    </a:cubicBezTo>
                    <a:cubicBezTo>
                      <a:pt x="951" y="364"/>
                      <a:pt x="918" y="329"/>
                      <a:pt x="893" y="303"/>
                    </a:cubicBezTo>
                    <a:cubicBezTo>
                      <a:pt x="866" y="279"/>
                      <a:pt x="828" y="246"/>
                      <a:pt x="795" y="223"/>
                    </a:cubicBezTo>
                    <a:cubicBezTo>
                      <a:pt x="764" y="200"/>
                      <a:pt x="722" y="171"/>
                      <a:pt x="686" y="151"/>
                    </a:cubicBezTo>
                    <a:cubicBezTo>
                      <a:pt x="649" y="129"/>
                      <a:pt x="604" y="106"/>
                      <a:pt x="564" y="88"/>
                    </a:cubicBezTo>
                    <a:cubicBezTo>
                      <a:pt x="525" y="67"/>
                      <a:pt x="479" y="52"/>
                      <a:pt x="436" y="37"/>
                    </a:cubicBezTo>
                    <a:cubicBezTo>
                      <a:pt x="393" y="24"/>
                      <a:pt x="354" y="16"/>
                      <a:pt x="317" y="9"/>
                    </a:cubicBezTo>
                    <a:cubicBezTo>
                      <a:pt x="283" y="4"/>
                      <a:pt x="252" y="1"/>
                      <a:pt x="2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5"/>
              <p:cNvSpPr/>
              <p:nvPr/>
            </p:nvSpPr>
            <p:spPr>
              <a:xfrm>
                <a:off x="1098446" y="2524138"/>
                <a:ext cx="419282" cy="215145"/>
              </a:xfrm>
              <a:custGeom>
                <a:avLst/>
                <a:gdLst/>
                <a:ahLst/>
                <a:cxnLst/>
                <a:rect l="l" t="t" r="r" b="b"/>
                <a:pathLst>
                  <a:path w="13445" h="6899" extrusionOk="0">
                    <a:moveTo>
                      <a:pt x="4600" y="1"/>
                    </a:moveTo>
                    <a:lnTo>
                      <a:pt x="3711" y="478"/>
                    </a:lnTo>
                    <a:lnTo>
                      <a:pt x="6635" y="2166"/>
                    </a:lnTo>
                    <a:lnTo>
                      <a:pt x="6635" y="3125"/>
                    </a:lnTo>
                    <a:lnTo>
                      <a:pt x="4436" y="4396"/>
                    </a:lnTo>
                    <a:lnTo>
                      <a:pt x="711" y="2245"/>
                    </a:lnTo>
                    <a:lnTo>
                      <a:pt x="1" y="2655"/>
                    </a:lnTo>
                    <a:cubicBezTo>
                      <a:pt x="1857" y="3726"/>
                      <a:pt x="3711" y="4797"/>
                      <a:pt x="5566" y="5868"/>
                    </a:cubicBezTo>
                    <a:cubicBezTo>
                      <a:pt x="5737" y="5967"/>
                      <a:pt x="5899" y="6061"/>
                      <a:pt x="6072" y="6158"/>
                    </a:cubicBezTo>
                    <a:cubicBezTo>
                      <a:pt x="6111" y="6183"/>
                      <a:pt x="6148" y="6202"/>
                      <a:pt x="6188" y="6222"/>
                    </a:cubicBezTo>
                    <a:cubicBezTo>
                      <a:pt x="6249" y="6252"/>
                      <a:pt x="6306" y="6276"/>
                      <a:pt x="6364" y="6295"/>
                    </a:cubicBezTo>
                    <a:cubicBezTo>
                      <a:pt x="6421" y="6315"/>
                      <a:pt x="6471" y="6328"/>
                      <a:pt x="6525" y="6335"/>
                    </a:cubicBezTo>
                    <a:cubicBezTo>
                      <a:pt x="6560" y="6340"/>
                      <a:pt x="6591" y="6342"/>
                      <a:pt x="6622" y="6342"/>
                    </a:cubicBezTo>
                    <a:cubicBezTo>
                      <a:pt x="6637" y="6342"/>
                      <a:pt x="6651" y="6342"/>
                      <a:pt x="6666" y="6341"/>
                    </a:cubicBezTo>
                    <a:cubicBezTo>
                      <a:pt x="6712" y="6337"/>
                      <a:pt x="6749" y="6330"/>
                      <a:pt x="6791" y="6317"/>
                    </a:cubicBezTo>
                    <a:cubicBezTo>
                      <a:pt x="6831" y="6305"/>
                      <a:pt x="6865" y="6292"/>
                      <a:pt x="6903" y="6273"/>
                    </a:cubicBezTo>
                    <a:cubicBezTo>
                      <a:pt x="6957" y="6248"/>
                      <a:pt x="7008" y="6220"/>
                      <a:pt x="7059" y="6187"/>
                    </a:cubicBezTo>
                    <a:cubicBezTo>
                      <a:pt x="7136" y="6143"/>
                      <a:pt x="7216" y="6092"/>
                      <a:pt x="7298" y="6049"/>
                    </a:cubicBezTo>
                    <a:cubicBezTo>
                      <a:pt x="7353" y="6022"/>
                      <a:pt x="7416" y="5993"/>
                      <a:pt x="7476" y="5972"/>
                    </a:cubicBezTo>
                    <a:cubicBezTo>
                      <a:pt x="7538" y="5950"/>
                      <a:pt x="7610" y="5933"/>
                      <a:pt x="7678" y="5921"/>
                    </a:cubicBezTo>
                    <a:cubicBezTo>
                      <a:pt x="7734" y="5913"/>
                      <a:pt x="7795" y="5909"/>
                      <a:pt x="7857" y="5909"/>
                    </a:cubicBezTo>
                    <a:cubicBezTo>
                      <a:pt x="7873" y="5909"/>
                      <a:pt x="7889" y="5909"/>
                      <a:pt x="7905" y="5910"/>
                    </a:cubicBezTo>
                    <a:cubicBezTo>
                      <a:pt x="7981" y="5913"/>
                      <a:pt x="8066" y="5923"/>
                      <a:pt x="8151" y="5939"/>
                    </a:cubicBezTo>
                    <a:cubicBezTo>
                      <a:pt x="8235" y="5954"/>
                      <a:pt x="8325" y="5976"/>
                      <a:pt x="8412" y="6005"/>
                    </a:cubicBezTo>
                    <a:cubicBezTo>
                      <a:pt x="8611" y="6065"/>
                      <a:pt x="8815" y="6156"/>
                      <a:pt x="9023" y="6259"/>
                    </a:cubicBezTo>
                    <a:cubicBezTo>
                      <a:pt x="9367" y="6432"/>
                      <a:pt x="9713" y="6601"/>
                      <a:pt x="10066" y="6762"/>
                    </a:cubicBezTo>
                    <a:cubicBezTo>
                      <a:pt x="10166" y="6808"/>
                      <a:pt x="10267" y="6854"/>
                      <a:pt x="10368" y="6899"/>
                    </a:cubicBezTo>
                    <a:lnTo>
                      <a:pt x="13444" y="5122"/>
                    </a:lnTo>
                    <a:cubicBezTo>
                      <a:pt x="13147" y="4941"/>
                      <a:pt x="12843" y="4761"/>
                      <a:pt x="12541" y="4587"/>
                    </a:cubicBezTo>
                    <a:cubicBezTo>
                      <a:pt x="12228" y="4405"/>
                      <a:pt x="11912" y="4222"/>
                      <a:pt x="11597" y="4041"/>
                    </a:cubicBezTo>
                    <a:cubicBezTo>
                      <a:pt x="9163" y="2635"/>
                      <a:pt x="7035" y="1406"/>
                      <a:pt x="46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5"/>
              <p:cNvSpPr/>
              <p:nvPr/>
            </p:nvSpPr>
            <p:spPr>
              <a:xfrm>
                <a:off x="1459717" y="2819111"/>
                <a:ext cx="29314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940" h="768" extrusionOk="0">
                    <a:moveTo>
                      <a:pt x="171" y="0"/>
                    </a:moveTo>
                    <a:cubicBezTo>
                      <a:pt x="155" y="0"/>
                      <a:pt x="139" y="2"/>
                      <a:pt x="124" y="5"/>
                    </a:cubicBezTo>
                    <a:cubicBezTo>
                      <a:pt x="91" y="10"/>
                      <a:pt x="74" y="18"/>
                      <a:pt x="52" y="33"/>
                    </a:cubicBezTo>
                    <a:cubicBezTo>
                      <a:pt x="30" y="51"/>
                      <a:pt x="22" y="62"/>
                      <a:pt x="10" y="88"/>
                    </a:cubicBezTo>
                    <a:cubicBezTo>
                      <a:pt x="2" y="115"/>
                      <a:pt x="0" y="131"/>
                      <a:pt x="2" y="163"/>
                    </a:cubicBezTo>
                    <a:cubicBezTo>
                      <a:pt x="3" y="190"/>
                      <a:pt x="10" y="220"/>
                      <a:pt x="23" y="250"/>
                    </a:cubicBezTo>
                    <a:cubicBezTo>
                      <a:pt x="33" y="276"/>
                      <a:pt x="53" y="317"/>
                      <a:pt x="72" y="342"/>
                    </a:cubicBezTo>
                    <a:cubicBezTo>
                      <a:pt x="89" y="370"/>
                      <a:pt x="122" y="410"/>
                      <a:pt x="145" y="436"/>
                    </a:cubicBezTo>
                    <a:cubicBezTo>
                      <a:pt x="170" y="465"/>
                      <a:pt x="209" y="501"/>
                      <a:pt x="239" y="528"/>
                    </a:cubicBezTo>
                    <a:cubicBezTo>
                      <a:pt x="269" y="555"/>
                      <a:pt x="311" y="587"/>
                      <a:pt x="347" y="611"/>
                    </a:cubicBezTo>
                    <a:cubicBezTo>
                      <a:pt x="383" y="636"/>
                      <a:pt x="427" y="662"/>
                      <a:pt x="465" y="680"/>
                    </a:cubicBezTo>
                    <a:cubicBezTo>
                      <a:pt x="505" y="700"/>
                      <a:pt x="548" y="718"/>
                      <a:pt x="587" y="734"/>
                    </a:cubicBezTo>
                    <a:cubicBezTo>
                      <a:pt x="627" y="748"/>
                      <a:pt x="663" y="757"/>
                      <a:pt x="697" y="762"/>
                    </a:cubicBezTo>
                    <a:cubicBezTo>
                      <a:pt x="721" y="765"/>
                      <a:pt x="743" y="767"/>
                      <a:pt x="764" y="767"/>
                    </a:cubicBezTo>
                    <a:cubicBezTo>
                      <a:pt x="776" y="767"/>
                      <a:pt x="787" y="767"/>
                      <a:pt x="798" y="765"/>
                    </a:cubicBezTo>
                    <a:cubicBezTo>
                      <a:pt x="830" y="764"/>
                      <a:pt x="851" y="757"/>
                      <a:pt x="874" y="744"/>
                    </a:cubicBezTo>
                    <a:cubicBezTo>
                      <a:pt x="900" y="729"/>
                      <a:pt x="910" y="719"/>
                      <a:pt x="923" y="695"/>
                    </a:cubicBezTo>
                    <a:cubicBezTo>
                      <a:pt x="936" y="672"/>
                      <a:pt x="939" y="657"/>
                      <a:pt x="939" y="627"/>
                    </a:cubicBezTo>
                    <a:cubicBezTo>
                      <a:pt x="939" y="600"/>
                      <a:pt x="935" y="573"/>
                      <a:pt x="923" y="542"/>
                    </a:cubicBezTo>
                    <a:cubicBezTo>
                      <a:pt x="920" y="529"/>
                      <a:pt x="913" y="514"/>
                      <a:pt x="906" y="499"/>
                    </a:cubicBezTo>
                    <a:cubicBezTo>
                      <a:pt x="893" y="475"/>
                      <a:pt x="870" y="435"/>
                      <a:pt x="850" y="407"/>
                    </a:cubicBezTo>
                    <a:cubicBezTo>
                      <a:pt x="830" y="381"/>
                      <a:pt x="798" y="341"/>
                      <a:pt x="772" y="314"/>
                    </a:cubicBezTo>
                    <a:cubicBezTo>
                      <a:pt x="745" y="285"/>
                      <a:pt x="706" y="252"/>
                      <a:pt x="676" y="225"/>
                    </a:cubicBezTo>
                    <a:cubicBezTo>
                      <a:pt x="643" y="197"/>
                      <a:pt x="601" y="166"/>
                      <a:pt x="562" y="143"/>
                    </a:cubicBezTo>
                    <a:cubicBezTo>
                      <a:pt x="525" y="118"/>
                      <a:pt x="482" y="92"/>
                      <a:pt x="443" y="75"/>
                    </a:cubicBezTo>
                    <a:cubicBezTo>
                      <a:pt x="364" y="35"/>
                      <a:pt x="288" y="10"/>
                      <a:pt x="217" y="3"/>
                    </a:cubicBezTo>
                    <a:cubicBezTo>
                      <a:pt x="201" y="1"/>
                      <a:pt x="185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5"/>
              <p:cNvSpPr/>
              <p:nvPr/>
            </p:nvSpPr>
            <p:spPr>
              <a:xfrm>
                <a:off x="1420113" y="2803082"/>
                <a:ext cx="27131" cy="24854"/>
              </a:xfrm>
              <a:custGeom>
                <a:avLst/>
                <a:gdLst/>
                <a:ahLst/>
                <a:cxnLst/>
                <a:rect l="l" t="t" r="r" b="b"/>
                <a:pathLst>
                  <a:path w="870" h="797" extrusionOk="0">
                    <a:moveTo>
                      <a:pt x="167" y="1"/>
                    </a:moveTo>
                    <a:cubicBezTo>
                      <a:pt x="154" y="1"/>
                      <a:pt x="142" y="2"/>
                      <a:pt x="129" y="5"/>
                    </a:cubicBezTo>
                    <a:cubicBezTo>
                      <a:pt x="99" y="7"/>
                      <a:pt x="80" y="14"/>
                      <a:pt x="58" y="27"/>
                    </a:cubicBezTo>
                    <a:cubicBezTo>
                      <a:pt x="37" y="41"/>
                      <a:pt x="27" y="51"/>
                      <a:pt x="15" y="76"/>
                    </a:cubicBezTo>
                    <a:cubicBezTo>
                      <a:pt x="2" y="100"/>
                      <a:pt x="1" y="115"/>
                      <a:pt x="1" y="148"/>
                    </a:cubicBezTo>
                    <a:cubicBezTo>
                      <a:pt x="1" y="176"/>
                      <a:pt x="7" y="202"/>
                      <a:pt x="17" y="235"/>
                    </a:cubicBezTo>
                    <a:cubicBezTo>
                      <a:pt x="27" y="260"/>
                      <a:pt x="44" y="300"/>
                      <a:pt x="60" y="329"/>
                    </a:cubicBezTo>
                    <a:cubicBezTo>
                      <a:pt x="77" y="358"/>
                      <a:pt x="106" y="399"/>
                      <a:pt x="127" y="428"/>
                    </a:cubicBezTo>
                    <a:cubicBezTo>
                      <a:pt x="150" y="457"/>
                      <a:pt x="185" y="496"/>
                      <a:pt x="214" y="524"/>
                    </a:cubicBezTo>
                    <a:cubicBezTo>
                      <a:pt x="242" y="553"/>
                      <a:pt x="281" y="588"/>
                      <a:pt x="316" y="615"/>
                    </a:cubicBezTo>
                    <a:cubicBezTo>
                      <a:pt x="352" y="644"/>
                      <a:pt x="393" y="672"/>
                      <a:pt x="429" y="694"/>
                    </a:cubicBezTo>
                    <a:cubicBezTo>
                      <a:pt x="468" y="717"/>
                      <a:pt x="508" y="737"/>
                      <a:pt x="546" y="753"/>
                    </a:cubicBezTo>
                    <a:cubicBezTo>
                      <a:pt x="582" y="769"/>
                      <a:pt x="616" y="780"/>
                      <a:pt x="648" y="787"/>
                    </a:cubicBezTo>
                    <a:cubicBezTo>
                      <a:pt x="676" y="793"/>
                      <a:pt x="702" y="796"/>
                      <a:pt x="727" y="796"/>
                    </a:cubicBezTo>
                    <a:cubicBezTo>
                      <a:pt x="732" y="796"/>
                      <a:pt x="736" y="796"/>
                      <a:pt x="741" y="796"/>
                    </a:cubicBezTo>
                    <a:cubicBezTo>
                      <a:pt x="771" y="795"/>
                      <a:pt x="790" y="789"/>
                      <a:pt x="812" y="776"/>
                    </a:cubicBezTo>
                    <a:cubicBezTo>
                      <a:pt x="833" y="763"/>
                      <a:pt x="843" y="753"/>
                      <a:pt x="855" y="731"/>
                    </a:cubicBezTo>
                    <a:cubicBezTo>
                      <a:pt x="865" y="708"/>
                      <a:pt x="869" y="694"/>
                      <a:pt x="869" y="662"/>
                    </a:cubicBezTo>
                    <a:cubicBezTo>
                      <a:pt x="869" y="634"/>
                      <a:pt x="865" y="609"/>
                      <a:pt x="855" y="576"/>
                    </a:cubicBezTo>
                    <a:cubicBezTo>
                      <a:pt x="846" y="546"/>
                      <a:pt x="825" y="500"/>
                      <a:pt x="804" y="465"/>
                    </a:cubicBezTo>
                    <a:cubicBezTo>
                      <a:pt x="789" y="437"/>
                      <a:pt x="757" y="395"/>
                      <a:pt x="735" y="366"/>
                    </a:cubicBezTo>
                    <a:cubicBezTo>
                      <a:pt x="712" y="336"/>
                      <a:pt x="678" y="296"/>
                      <a:pt x="649" y="267"/>
                    </a:cubicBezTo>
                    <a:cubicBezTo>
                      <a:pt x="619" y="237"/>
                      <a:pt x="580" y="202"/>
                      <a:pt x="547" y="176"/>
                    </a:cubicBezTo>
                    <a:cubicBezTo>
                      <a:pt x="513" y="149"/>
                      <a:pt x="472" y="120"/>
                      <a:pt x="436" y="99"/>
                    </a:cubicBezTo>
                    <a:cubicBezTo>
                      <a:pt x="398" y="76"/>
                      <a:pt x="359" y="56"/>
                      <a:pt x="323" y="40"/>
                    </a:cubicBezTo>
                    <a:cubicBezTo>
                      <a:pt x="285" y="23"/>
                      <a:pt x="252" y="14"/>
                      <a:pt x="218" y="7"/>
                    </a:cubicBezTo>
                    <a:cubicBezTo>
                      <a:pt x="200" y="3"/>
                      <a:pt x="183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5"/>
              <p:cNvSpPr/>
              <p:nvPr/>
            </p:nvSpPr>
            <p:spPr>
              <a:xfrm>
                <a:off x="1236656" y="2591621"/>
                <a:ext cx="68638" cy="69574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2231" extrusionOk="0">
                    <a:moveTo>
                      <a:pt x="2200" y="1"/>
                    </a:moveTo>
                    <a:lnTo>
                      <a:pt x="1" y="1269"/>
                    </a:lnTo>
                    <a:lnTo>
                      <a:pt x="1" y="2230"/>
                    </a:lnTo>
                    <a:lnTo>
                      <a:pt x="2200" y="960"/>
                    </a:lnTo>
                    <a:lnTo>
                      <a:pt x="220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5"/>
              <p:cNvSpPr/>
              <p:nvPr/>
            </p:nvSpPr>
            <p:spPr>
              <a:xfrm>
                <a:off x="1101315" y="2513441"/>
                <a:ext cx="203981" cy="117755"/>
              </a:xfrm>
              <a:custGeom>
                <a:avLst/>
                <a:gdLst/>
                <a:ahLst/>
                <a:cxnLst/>
                <a:rect l="l" t="t" r="r" b="b"/>
                <a:pathLst>
                  <a:path w="6541" h="3776" extrusionOk="0">
                    <a:moveTo>
                      <a:pt x="2199" y="0"/>
                    </a:moveTo>
                    <a:lnTo>
                      <a:pt x="1" y="1271"/>
                    </a:lnTo>
                    <a:lnTo>
                      <a:pt x="4341" y="3776"/>
                    </a:lnTo>
                    <a:lnTo>
                      <a:pt x="6540" y="2508"/>
                    </a:lnTo>
                    <a:lnTo>
                      <a:pt x="3616" y="818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5"/>
              <p:cNvSpPr/>
              <p:nvPr/>
            </p:nvSpPr>
            <p:spPr>
              <a:xfrm>
                <a:off x="1028999" y="2427684"/>
                <a:ext cx="212775" cy="179189"/>
              </a:xfrm>
              <a:custGeom>
                <a:avLst/>
                <a:gdLst/>
                <a:ahLst/>
                <a:cxnLst/>
                <a:rect l="l" t="t" r="r" b="b"/>
                <a:pathLst>
                  <a:path w="6823" h="5746" extrusionOk="0">
                    <a:moveTo>
                      <a:pt x="5784" y="0"/>
                    </a:moveTo>
                    <a:lnTo>
                      <a:pt x="1" y="3340"/>
                    </a:lnTo>
                    <a:cubicBezTo>
                      <a:pt x="37" y="3406"/>
                      <a:pt x="72" y="3475"/>
                      <a:pt x="107" y="3540"/>
                    </a:cubicBezTo>
                    <a:cubicBezTo>
                      <a:pt x="164" y="3649"/>
                      <a:pt x="228" y="3768"/>
                      <a:pt x="287" y="3878"/>
                    </a:cubicBezTo>
                    <a:cubicBezTo>
                      <a:pt x="303" y="3908"/>
                      <a:pt x="320" y="3938"/>
                      <a:pt x="336" y="3967"/>
                    </a:cubicBezTo>
                    <a:cubicBezTo>
                      <a:pt x="415" y="4087"/>
                      <a:pt x="501" y="4215"/>
                      <a:pt x="583" y="4333"/>
                    </a:cubicBezTo>
                    <a:cubicBezTo>
                      <a:pt x="630" y="4401"/>
                      <a:pt x="682" y="4473"/>
                      <a:pt x="732" y="4539"/>
                    </a:cubicBezTo>
                    <a:cubicBezTo>
                      <a:pt x="781" y="4604"/>
                      <a:pt x="839" y="4675"/>
                      <a:pt x="891" y="4739"/>
                    </a:cubicBezTo>
                    <a:cubicBezTo>
                      <a:pt x="942" y="4800"/>
                      <a:pt x="1004" y="4869"/>
                      <a:pt x="1060" y="4928"/>
                    </a:cubicBezTo>
                    <a:cubicBezTo>
                      <a:pt x="1115" y="4986"/>
                      <a:pt x="1179" y="5051"/>
                      <a:pt x="1237" y="5102"/>
                    </a:cubicBezTo>
                    <a:cubicBezTo>
                      <a:pt x="1297" y="5157"/>
                      <a:pt x="1362" y="5210"/>
                      <a:pt x="1421" y="5256"/>
                    </a:cubicBezTo>
                    <a:cubicBezTo>
                      <a:pt x="1510" y="5325"/>
                      <a:pt x="1604" y="5387"/>
                      <a:pt x="1693" y="5437"/>
                    </a:cubicBezTo>
                    <a:cubicBezTo>
                      <a:pt x="1870" y="5539"/>
                      <a:pt x="2046" y="5642"/>
                      <a:pt x="2225" y="5745"/>
                    </a:cubicBezTo>
                    <a:lnTo>
                      <a:pt x="2933" y="5335"/>
                    </a:lnTo>
                    <a:lnTo>
                      <a:pt x="2320" y="4020"/>
                    </a:lnTo>
                    <a:lnTo>
                      <a:pt x="4519" y="2750"/>
                    </a:lnTo>
                    <a:lnTo>
                      <a:pt x="5935" y="3568"/>
                    </a:lnTo>
                    <a:lnTo>
                      <a:pt x="6822" y="3090"/>
                    </a:lnTo>
                    <a:cubicBezTo>
                      <a:pt x="6778" y="2838"/>
                      <a:pt x="6727" y="2588"/>
                      <a:pt x="6674" y="2342"/>
                    </a:cubicBezTo>
                    <a:cubicBezTo>
                      <a:pt x="6548" y="1924"/>
                      <a:pt x="6408" y="1514"/>
                      <a:pt x="6247" y="1104"/>
                    </a:cubicBezTo>
                    <a:cubicBezTo>
                      <a:pt x="6106" y="730"/>
                      <a:pt x="5951" y="364"/>
                      <a:pt x="57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5"/>
              <p:cNvSpPr/>
              <p:nvPr/>
            </p:nvSpPr>
            <p:spPr>
              <a:xfrm>
                <a:off x="1101315" y="2553077"/>
                <a:ext cx="135374" cy="108118"/>
              </a:xfrm>
              <a:custGeom>
                <a:avLst/>
                <a:gdLst/>
                <a:ahLst/>
                <a:cxnLst/>
                <a:rect l="l" t="t" r="r" b="b"/>
                <a:pathLst>
                  <a:path w="4341" h="3467" extrusionOk="0">
                    <a:moveTo>
                      <a:pt x="1" y="0"/>
                    </a:moveTo>
                    <a:lnTo>
                      <a:pt x="614" y="1316"/>
                    </a:lnTo>
                    <a:lnTo>
                      <a:pt x="4341" y="3466"/>
                    </a:lnTo>
                    <a:lnTo>
                      <a:pt x="4341" y="25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5"/>
              <p:cNvSpPr/>
              <p:nvPr/>
            </p:nvSpPr>
            <p:spPr>
              <a:xfrm>
                <a:off x="1100816" y="2620778"/>
                <a:ext cx="1466" cy="842"/>
              </a:xfrm>
              <a:custGeom>
                <a:avLst/>
                <a:gdLst/>
                <a:ahLst/>
                <a:cxnLst/>
                <a:rect l="l" t="t" r="r" b="b"/>
                <a:pathLst>
                  <a:path w="47" h="27" extrusionOk="0">
                    <a:moveTo>
                      <a:pt x="1" y="0"/>
                    </a:moveTo>
                    <a:lnTo>
                      <a:pt x="47" y="26"/>
                    </a:lnTo>
                    <a:cubicBezTo>
                      <a:pt x="32" y="17"/>
                      <a:pt x="17" y="9"/>
                      <a:pt x="1" y="0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5"/>
              <p:cNvSpPr/>
              <p:nvPr/>
            </p:nvSpPr>
            <p:spPr>
              <a:xfrm>
                <a:off x="966848" y="2340056"/>
                <a:ext cx="92807" cy="107276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440" extrusionOk="0">
                    <a:moveTo>
                      <a:pt x="2976" y="1"/>
                    </a:moveTo>
                    <a:lnTo>
                      <a:pt x="1587" y="802"/>
                    </a:lnTo>
                    <a:cubicBezTo>
                      <a:pt x="1565" y="815"/>
                      <a:pt x="1467" y="872"/>
                      <a:pt x="1442" y="881"/>
                    </a:cubicBezTo>
                    <a:cubicBezTo>
                      <a:pt x="1440" y="882"/>
                      <a:pt x="1439" y="882"/>
                      <a:pt x="1437" y="884"/>
                    </a:cubicBezTo>
                    <a:lnTo>
                      <a:pt x="43" y="1689"/>
                    </a:lnTo>
                    <a:cubicBezTo>
                      <a:pt x="30" y="1758"/>
                      <a:pt x="20" y="1824"/>
                      <a:pt x="12" y="1896"/>
                    </a:cubicBezTo>
                    <a:cubicBezTo>
                      <a:pt x="5" y="1966"/>
                      <a:pt x="1" y="2037"/>
                      <a:pt x="1" y="2110"/>
                    </a:cubicBezTo>
                    <a:cubicBezTo>
                      <a:pt x="1" y="2183"/>
                      <a:pt x="7" y="2255"/>
                      <a:pt x="14" y="2331"/>
                    </a:cubicBezTo>
                    <a:cubicBezTo>
                      <a:pt x="21" y="2406"/>
                      <a:pt x="34" y="2479"/>
                      <a:pt x="50" y="2559"/>
                    </a:cubicBezTo>
                    <a:cubicBezTo>
                      <a:pt x="74" y="2678"/>
                      <a:pt x="107" y="2791"/>
                      <a:pt x="152" y="2915"/>
                    </a:cubicBezTo>
                    <a:cubicBezTo>
                      <a:pt x="197" y="3039"/>
                      <a:pt x="251" y="3159"/>
                      <a:pt x="317" y="3287"/>
                    </a:cubicBezTo>
                    <a:cubicBezTo>
                      <a:pt x="345" y="3338"/>
                      <a:pt x="372" y="3390"/>
                      <a:pt x="402" y="3440"/>
                    </a:cubicBezTo>
                    <a:cubicBezTo>
                      <a:pt x="534" y="3362"/>
                      <a:pt x="921" y="3122"/>
                      <a:pt x="1052" y="3046"/>
                    </a:cubicBezTo>
                    <a:cubicBezTo>
                      <a:pt x="1141" y="2996"/>
                      <a:pt x="1230" y="2944"/>
                      <a:pt x="1318" y="2894"/>
                    </a:cubicBezTo>
                    <a:cubicBezTo>
                      <a:pt x="1381" y="2858"/>
                      <a:pt x="1446" y="2820"/>
                      <a:pt x="1509" y="2784"/>
                    </a:cubicBezTo>
                    <a:cubicBezTo>
                      <a:pt x="1603" y="2731"/>
                      <a:pt x="1695" y="2678"/>
                      <a:pt x="1788" y="2623"/>
                    </a:cubicBezTo>
                    <a:lnTo>
                      <a:pt x="2068" y="2462"/>
                    </a:lnTo>
                    <a:cubicBezTo>
                      <a:pt x="2166" y="2406"/>
                      <a:pt x="2264" y="2350"/>
                      <a:pt x="2363" y="2293"/>
                    </a:cubicBezTo>
                    <a:cubicBezTo>
                      <a:pt x="2480" y="2050"/>
                      <a:pt x="2574" y="1798"/>
                      <a:pt x="2655" y="1541"/>
                    </a:cubicBezTo>
                    <a:cubicBezTo>
                      <a:pt x="2813" y="1040"/>
                      <a:pt x="2919" y="521"/>
                      <a:pt x="29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5"/>
              <p:cNvSpPr/>
              <p:nvPr/>
            </p:nvSpPr>
            <p:spPr>
              <a:xfrm>
                <a:off x="979447" y="2406822"/>
                <a:ext cx="229958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7374" h="4012" extrusionOk="0">
                    <a:moveTo>
                      <a:pt x="3621" y="1"/>
                    </a:moveTo>
                    <a:cubicBezTo>
                      <a:pt x="3487" y="1"/>
                      <a:pt x="3364" y="4"/>
                      <a:pt x="3231" y="6"/>
                    </a:cubicBezTo>
                    <a:cubicBezTo>
                      <a:pt x="3142" y="11"/>
                      <a:pt x="3060" y="14"/>
                      <a:pt x="2973" y="19"/>
                    </a:cubicBezTo>
                    <a:cubicBezTo>
                      <a:pt x="2883" y="25"/>
                      <a:pt x="2803" y="29"/>
                      <a:pt x="2715" y="39"/>
                    </a:cubicBezTo>
                    <a:cubicBezTo>
                      <a:pt x="2628" y="48"/>
                      <a:pt x="2546" y="57"/>
                      <a:pt x="2459" y="68"/>
                    </a:cubicBezTo>
                    <a:cubicBezTo>
                      <a:pt x="2373" y="78"/>
                      <a:pt x="2294" y="91"/>
                      <a:pt x="2208" y="106"/>
                    </a:cubicBezTo>
                    <a:cubicBezTo>
                      <a:pt x="2122" y="120"/>
                      <a:pt x="2042" y="134"/>
                      <a:pt x="1961" y="153"/>
                    </a:cubicBezTo>
                    <a:cubicBezTo>
                      <a:pt x="1861" y="211"/>
                      <a:pt x="1765" y="265"/>
                      <a:pt x="1667" y="326"/>
                    </a:cubicBezTo>
                    <a:lnTo>
                      <a:pt x="1387" y="487"/>
                    </a:lnTo>
                    <a:cubicBezTo>
                      <a:pt x="1293" y="538"/>
                      <a:pt x="1201" y="593"/>
                      <a:pt x="1108" y="646"/>
                    </a:cubicBezTo>
                    <a:cubicBezTo>
                      <a:pt x="1046" y="682"/>
                      <a:pt x="981" y="721"/>
                      <a:pt x="918" y="757"/>
                    </a:cubicBezTo>
                    <a:cubicBezTo>
                      <a:pt x="831" y="807"/>
                      <a:pt x="740" y="857"/>
                      <a:pt x="652" y="909"/>
                    </a:cubicBezTo>
                    <a:cubicBezTo>
                      <a:pt x="519" y="985"/>
                      <a:pt x="133" y="1227"/>
                      <a:pt x="1" y="1302"/>
                    </a:cubicBezTo>
                    <a:cubicBezTo>
                      <a:pt x="47" y="1378"/>
                      <a:pt x="94" y="1456"/>
                      <a:pt x="149" y="1535"/>
                    </a:cubicBezTo>
                    <a:cubicBezTo>
                      <a:pt x="207" y="1621"/>
                      <a:pt x="271" y="1707"/>
                      <a:pt x="339" y="1795"/>
                    </a:cubicBezTo>
                    <a:cubicBezTo>
                      <a:pt x="408" y="1913"/>
                      <a:pt x="483" y="2041"/>
                      <a:pt x="560" y="2171"/>
                    </a:cubicBezTo>
                    <a:cubicBezTo>
                      <a:pt x="638" y="2301"/>
                      <a:pt x="724" y="2445"/>
                      <a:pt x="806" y="2588"/>
                    </a:cubicBezTo>
                    <a:cubicBezTo>
                      <a:pt x="862" y="2686"/>
                      <a:pt x="924" y="2790"/>
                      <a:pt x="981" y="2890"/>
                    </a:cubicBezTo>
                    <a:cubicBezTo>
                      <a:pt x="1039" y="2991"/>
                      <a:pt x="1101" y="3103"/>
                      <a:pt x="1158" y="3207"/>
                    </a:cubicBezTo>
                    <a:cubicBezTo>
                      <a:pt x="1216" y="3312"/>
                      <a:pt x="1280" y="3428"/>
                      <a:pt x="1338" y="3536"/>
                    </a:cubicBezTo>
                    <a:cubicBezTo>
                      <a:pt x="1396" y="3642"/>
                      <a:pt x="1460" y="3764"/>
                      <a:pt x="1518" y="3872"/>
                    </a:cubicBezTo>
                    <a:cubicBezTo>
                      <a:pt x="1542" y="3917"/>
                      <a:pt x="1567" y="3966"/>
                      <a:pt x="1592" y="4012"/>
                    </a:cubicBezTo>
                    <a:lnTo>
                      <a:pt x="7373" y="672"/>
                    </a:lnTo>
                    <a:cubicBezTo>
                      <a:pt x="7067" y="571"/>
                      <a:pt x="6765" y="481"/>
                      <a:pt x="6445" y="396"/>
                    </a:cubicBezTo>
                    <a:cubicBezTo>
                      <a:pt x="6262" y="350"/>
                      <a:pt x="6087" y="307"/>
                      <a:pt x="5901" y="267"/>
                    </a:cubicBezTo>
                    <a:cubicBezTo>
                      <a:pt x="5716" y="226"/>
                      <a:pt x="5536" y="192"/>
                      <a:pt x="5346" y="159"/>
                    </a:cubicBezTo>
                    <a:cubicBezTo>
                      <a:pt x="5155" y="127"/>
                      <a:pt x="4972" y="100"/>
                      <a:pt x="4778" y="77"/>
                    </a:cubicBezTo>
                    <a:cubicBezTo>
                      <a:pt x="4650" y="61"/>
                      <a:pt x="4527" y="48"/>
                      <a:pt x="4396" y="37"/>
                    </a:cubicBezTo>
                    <a:cubicBezTo>
                      <a:pt x="4267" y="27"/>
                      <a:pt x="4140" y="18"/>
                      <a:pt x="4009" y="12"/>
                    </a:cubicBezTo>
                    <a:cubicBezTo>
                      <a:pt x="3878" y="6"/>
                      <a:pt x="3753" y="4"/>
                      <a:pt x="36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5"/>
              <p:cNvSpPr/>
              <p:nvPr/>
            </p:nvSpPr>
            <p:spPr>
              <a:xfrm>
                <a:off x="954655" y="2413246"/>
                <a:ext cx="772016" cy="483898"/>
              </a:xfrm>
              <a:custGeom>
                <a:avLst/>
                <a:gdLst/>
                <a:ahLst/>
                <a:cxnLst/>
                <a:rect l="l" t="t" r="r" b="b"/>
                <a:pathLst>
                  <a:path w="24756" h="15517" extrusionOk="0">
                    <a:moveTo>
                      <a:pt x="24756" y="9429"/>
                    </a:moveTo>
                    <a:cubicBezTo>
                      <a:pt x="24756" y="9429"/>
                      <a:pt x="24756" y="9430"/>
                      <a:pt x="24755" y="9433"/>
                    </a:cubicBezTo>
                    <a:cubicBezTo>
                      <a:pt x="24754" y="9436"/>
                      <a:pt x="24754" y="9438"/>
                      <a:pt x="24754" y="9441"/>
                    </a:cubicBezTo>
                    <a:lnTo>
                      <a:pt x="24754" y="9441"/>
                    </a:lnTo>
                    <a:lnTo>
                      <a:pt x="24755" y="9437"/>
                    </a:lnTo>
                    <a:cubicBezTo>
                      <a:pt x="24755" y="9433"/>
                      <a:pt x="24756" y="9429"/>
                      <a:pt x="24756" y="9429"/>
                    </a:cubicBezTo>
                    <a:close/>
                    <a:moveTo>
                      <a:pt x="15087" y="12503"/>
                    </a:moveTo>
                    <a:cubicBezTo>
                      <a:pt x="15105" y="12503"/>
                      <a:pt x="15123" y="12505"/>
                      <a:pt x="15144" y="12509"/>
                    </a:cubicBezTo>
                    <a:cubicBezTo>
                      <a:pt x="15178" y="12516"/>
                      <a:pt x="15211" y="12527"/>
                      <a:pt x="15249" y="12542"/>
                    </a:cubicBezTo>
                    <a:cubicBezTo>
                      <a:pt x="15285" y="12558"/>
                      <a:pt x="15324" y="12578"/>
                      <a:pt x="15362" y="12601"/>
                    </a:cubicBezTo>
                    <a:cubicBezTo>
                      <a:pt x="15398" y="12623"/>
                      <a:pt x="15439" y="12652"/>
                      <a:pt x="15473" y="12679"/>
                    </a:cubicBezTo>
                    <a:cubicBezTo>
                      <a:pt x="15506" y="12706"/>
                      <a:pt x="15545" y="12739"/>
                      <a:pt x="15575" y="12771"/>
                    </a:cubicBezTo>
                    <a:cubicBezTo>
                      <a:pt x="15604" y="12800"/>
                      <a:pt x="15638" y="12839"/>
                      <a:pt x="15661" y="12869"/>
                    </a:cubicBezTo>
                    <a:cubicBezTo>
                      <a:pt x="15683" y="12897"/>
                      <a:pt x="15715" y="12939"/>
                      <a:pt x="15730" y="12968"/>
                    </a:cubicBezTo>
                    <a:cubicBezTo>
                      <a:pt x="15751" y="13002"/>
                      <a:pt x="15772" y="13048"/>
                      <a:pt x="15781" y="13080"/>
                    </a:cubicBezTo>
                    <a:cubicBezTo>
                      <a:pt x="15791" y="13112"/>
                      <a:pt x="15795" y="13138"/>
                      <a:pt x="15795" y="13166"/>
                    </a:cubicBezTo>
                    <a:cubicBezTo>
                      <a:pt x="15795" y="13196"/>
                      <a:pt x="15791" y="13211"/>
                      <a:pt x="15781" y="13234"/>
                    </a:cubicBezTo>
                    <a:cubicBezTo>
                      <a:pt x="15769" y="13255"/>
                      <a:pt x="15759" y="13267"/>
                      <a:pt x="15738" y="13278"/>
                    </a:cubicBezTo>
                    <a:cubicBezTo>
                      <a:pt x="15716" y="13291"/>
                      <a:pt x="15697" y="13297"/>
                      <a:pt x="15667" y="13299"/>
                    </a:cubicBezTo>
                    <a:cubicBezTo>
                      <a:pt x="15662" y="13299"/>
                      <a:pt x="15658" y="13299"/>
                      <a:pt x="15653" y="13299"/>
                    </a:cubicBezTo>
                    <a:cubicBezTo>
                      <a:pt x="15628" y="13299"/>
                      <a:pt x="15602" y="13296"/>
                      <a:pt x="15574" y="13290"/>
                    </a:cubicBezTo>
                    <a:cubicBezTo>
                      <a:pt x="15542" y="13283"/>
                      <a:pt x="15508" y="13271"/>
                      <a:pt x="15472" y="13255"/>
                    </a:cubicBezTo>
                    <a:cubicBezTo>
                      <a:pt x="15434" y="13240"/>
                      <a:pt x="15394" y="13219"/>
                      <a:pt x="15355" y="13196"/>
                    </a:cubicBezTo>
                    <a:cubicBezTo>
                      <a:pt x="15319" y="13175"/>
                      <a:pt x="15278" y="13146"/>
                      <a:pt x="15242" y="13117"/>
                    </a:cubicBezTo>
                    <a:cubicBezTo>
                      <a:pt x="15207" y="13090"/>
                      <a:pt x="15168" y="13056"/>
                      <a:pt x="15140" y="13027"/>
                    </a:cubicBezTo>
                    <a:cubicBezTo>
                      <a:pt x="15111" y="12998"/>
                      <a:pt x="15076" y="12959"/>
                      <a:pt x="15053" y="12931"/>
                    </a:cubicBezTo>
                    <a:cubicBezTo>
                      <a:pt x="15032" y="12902"/>
                      <a:pt x="15003" y="12860"/>
                      <a:pt x="14986" y="12831"/>
                    </a:cubicBezTo>
                    <a:cubicBezTo>
                      <a:pt x="14970" y="12803"/>
                      <a:pt x="14953" y="12764"/>
                      <a:pt x="14943" y="12738"/>
                    </a:cubicBezTo>
                    <a:cubicBezTo>
                      <a:pt x="14933" y="12706"/>
                      <a:pt x="14927" y="12679"/>
                      <a:pt x="14927" y="12650"/>
                    </a:cubicBezTo>
                    <a:cubicBezTo>
                      <a:pt x="14927" y="12614"/>
                      <a:pt x="14931" y="12598"/>
                      <a:pt x="14941" y="12574"/>
                    </a:cubicBezTo>
                    <a:cubicBezTo>
                      <a:pt x="14951" y="12551"/>
                      <a:pt x="14963" y="12541"/>
                      <a:pt x="14984" y="12527"/>
                    </a:cubicBezTo>
                    <a:cubicBezTo>
                      <a:pt x="15006" y="12514"/>
                      <a:pt x="15023" y="12506"/>
                      <a:pt x="15055" y="12505"/>
                    </a:cubicBezTo>
                    <a:cubicBezTo>
                      <a:pt x="15066" y="12503"/>
                      <a:pt x="15076" y="12503"/>
                      <a:pt x="15087" y="12503"/>
                    </a:cubicBezTo>
                    <a:close/>
                    <a:moveTo>
                      <a:pt x="16370" y="13015"/>
                    </a:moveTo>
                    <a:cubicBezTo>
                      <a:pt x="16384" y="13015"/>
                      <a:pt x="16400" y="13016"/>
                      <a:pt x="16416" y="13018"/>
                    </a:cubicBezTo>
                    <a:cubicBezTo>
                      <a:pt x="16487" y="13025"/>
                      <a:pt x="16564" y="13050"/>
                      <a:pt x="16643" y="13090"/>
                    </a:cubicBezTo>
                    <a:cubicBezTo>
                      <a:pt x="16681" y="13107"/>
                      <a:pt x="16724" y="13133"/>
                      <a:pt x="16761" y="13158"/>
                    </a:cubicBezTo>
                    <a:cubicBezTo>
                      <a:pt x="16797" y="13182"/>
                      <a:pt x="16839" y="13212"/>
                      <a:pt x="16870" y="13240"/>
                    </a:cubicBezTo>
                    <a:cubicBezTo>
                      <a:pt x="16902" y="13265"/>
                      <a:pt x="16941" y="13300"/>
                      <a:pt x="16968" y="13329"/>
                    </a:cubicBezTo>
                    <a:cubicBezTo>
                      <a:pt x="16993" y="13356"/>
                      <a:pt x="17026" y="13395"/>
                      <a:pt x="17046" y="13422"/>
                    </a:cubicBezTo>
                    <a:cubicBezTo>
                      <a:pt x="17065" y="13450"/>
                      <a:pt x="17089" y="13488"/>
                      <a:pt x="17101" y="13514"/>
                    </a:cubicBezTo>
                    <a:cubicBezTo>
                      <a:pt x="17108" y="13529"/>
                      <a:pt x="17116" y="13544"/>
                      <a:pt x="17119" y="13557"/>
                    </a:cubicBezTo>
                    <a:cubicBezTo>
                      <a:pt x="17129" y="13588"/>
                      <a:pt x="17135" y="13615"/>
                      <a:pt x="17135" y="13642"/>
                    </a:cubicBezTo>
                    <a:cubicBezTo>
                      <a:pt x="17135" y="13672"/>
                      <a:pt x="17132" y="13687"/>
                      <a:pt x="17119" y="13710"/>
                    </a:cubicBezTo>
                    <a:cubicBezTo>
                      <a:pt x="17106" y="13733"/>
                      <a:pt x="17096" y="13744"/>
                      <a:pt x="17070" y="13759"/>
                    </a:cubicBezTo>
                    <a:cubicBezTo>
                      <a:pt x="17047" y="13772"/>
                      <a:pt x="17026" y="13779"/>
                      <a:pt x="16993" y="13780"/>
                    </a:cubicBezTo>
                    <a:cubicBezTo>
                      <a:pt x="16983" y="13781"/>
                      <a:pt x="16972" y="13782"/>
                      <a:pt x="16961" y="13782"/>
                    </a:cubicBezTo>
                    <a:cubicBezTo>
                      <a:pt x="16939" y="13782"/>
                      <a:pt x="16916" y="13780"/>
                      <a:pt x="16892" y="13776"/>
                    </a:cubicBezTo>
                    <a:cubicBezTo>
                      <a:pt x="16859" y="13772"/>
                      <a:pt x="16823" y="13761"/>
                      <a:pt x="16783" y="13747"/>
                    </a:cubicBezTo>
                    <a:cubicBezTo>
                      <a:pt x="16744" y="13733"/>
                      <a:pt x="16701" y="13715"/>
                      <a:pt x="16661" y="13695"/>
                    </a:cubicBezTo>
                    <a:cubicBezTo>
                      <a:pt x="16623" y="13675"/>
                      <a:pt x="16579" y="13651"/>
                      <a:pt x="16543" y="13625"/>
                    </a:cubicBezTo>
                    <a:cubicBezTo>
                      <a:pt x="16507" y="13602"/>
                      <a:pt x="16465" y="13570"/>
                      <a:pt x="16435" y="13543"/>
                    </a:cubicBezTo>
                    <a:cubicBezTo>
                      <a:pt x="16405" y="13516"/>
                      <a:pt x="16366" y="13480"/>
                      <a:pt x="16341" y="13451"/>
                    </a:cubicBezTo>
                    <a:cubicBezTo>
                      <a:pt x="16317" y="13424"/>
                      <a:pt x="16285" y="13385"/>
                      <a:pt x="16268" y="13357"/>
                    </a:cubicBezTo>
                    <a:cubicBezTo>
                      <a:pt x="16249" y="13330"/>
                      <a:pt x="16229" y="13291"/>
                      <a:pt x="16219" y="13265"/>
                    </a:cubicBezTo>
                    <a:cubicBezTo>
                      <a:pt x="16206" y="13235"/>
                      <a:pt x="16199" y="13205"/>
                      <a:pt x="16198" y="13178"/>
                    </a:cubicBezTo>
                    <a:cubicBezTo>
                      <a:pt x="16198" y="13146"/>
                      <a:pt x="16199" y="13130"/>
                      <a:pt x="16209" y="13103"/>
                    </a:cubicBezTo>
                    <a:cubicBezTo>
                      <a:pt x="16221" y="13077"/>
                      <a:pt x="16229" y="13066"/>
                      <a:pt x="16251" y="13048"/>
                    </a:cubicBezTo>
                    <a:cubicBezTo>
                      <a:pt x="16272" y="13033"/>
                      <a:pt x="16291" y="13025"/>
                      <a:pt x="16323" y="13020"/>
                    </a:cubicBezTo>
                    <a:cubicBezTo>
                      <a:pt x="16338" y="13017"/>
                      <a:pt x="16354" y="13015"/>
                      <a:pt x="16370" y="13015"/>
                    </a:cubicBezTo>
                    <a:close/>
                    <a:moveTo>
                      <a:pt x="17798" y="13464"/>
                    </a:moveTo>
                    <a:cubicBezTo>
                      <a:pt x="17828" y="13464"/>
                      <a:pt x="17859" y="13466"/>
                      <a:pt x="17893" y="13471"/>
                    </a:cubicBezTo>
                    <a:cubicBezTo>
                      <a:pt x="17930" y="13478"/>
                      <a:pt x="17969" y="13487"/>
                      <a:pt x="18012" y="13500"/>
                    </a:cubicBezTo>
                    <a:cubicBezTo>
                      <a:pt x="18055" y="13514"/>
                      <a:pt x="18101" y="13530"/>
                      <a:pt x="18140" y="13550"/>
                    </a:cubicBezTo>
                    <a:cubicBezTo>
                      <a:pt x="18180" y="13569"/>
                      <a:pt x="18225" y="13592"/>
                      <a:pt x="18262" y="13613"/>
                    </a:cubicBezTo>
                    <a:cubicBezTo>
                      <a:pt x="18298" y="13635"/>
                      <a:pt x="18341" y="13662"/>
                      <a:pt x="18374" y="13687"/>
                    </a:cubicBezTo>
                    <a:cubicBezTo>
                      <a:pt x="18406" y="13710"/>
                      <a:pt x="18443" y="13743"/>
                      <a:pt x="18471" y="13767"/>
                    </a:cubicBezTo>
                    <a:cubicBezTo>
                      <a:pt x="18496" y="13793"/>
                      <a:pt x="18528" y="13828"/>
                      <a:pt x="18548" y="13852"/>
                    </a:cubicBezTo>
                    <a:cubicBezTo>
                      <a:pt x="18571" y="13882"/>
                      <a:pt x="18599" y="13924"/>
                      <a:pt x="18611" y="13954"/>
                    </a:cubicBezTo>
                    <a:cubicBezTo>
                      <a:pt x="18623" y="13983"/>
                      <a:pt x="18630" y="14010"/>
                      <a:pt x="18630" y="14036"/>
                    </a:cubicBezTo>
                    <a:cubicBezTo>
                      <a:pt x="18630" y="14065"/>
                      <a:pt x="18629" y="14081"/>
                      <a:pt x="18614" y="14105"/>
                    </a:cubicBezTo>
                    <a:cubicBezTo>
                      <a:pt x="18600" y="14130"/>
                      <a:pt x="18587" y="14141"/>
                      <a:pt x="18561" y="14158"/>
                    </a:cubicBezTo>
                    <a:cubicBezTo>
                      <a:pt x="18535" y="14173"/>
                      <a:pt x="18511" y="14180"/>
                      <a:pt x="18475" y="14187"/>
                    </a:cubicBezTo>
                    <a:cubicBezTo>
                      <a:pt x="18452" y="14190"/>
                      <a:pt x="18429" y="14192"/>
                      <a:pt x="18404" y="14192"/>
                    </a:cubicBezTo>
                    <a:cubicBezTo>
                      <a:pt x="18391" y="14192"/>
                      <a:pt x="18378" y="14191"/>
                      <a:pt x="18364" y="14190"/>
                    </a:cubicBezTo>
                    <a:cubicBezTo>
                      <a:pt x="18327" y="14188"/>
                      <a:pt x="18288" y="14181"/>
                      <a:pt x="18246" y="14173"/>
                    </a:cubicBezTo>
                    <a:cubicBezTo>
                      <a:pt x="18203" y="14163"/>
                      <a:pt x="18159" y="14148"/>
                      <a:pt x="18117" y="14132"/>
                    </a:cubicBezTo>
                    <a:cubicBezTo>
                      <a:pt x="18075" y="14117"/>
                      <a:pt x="18031" y="14096"/>
                      <a:pt x="17990" y="14076"/>
                    </a:cubicBezTo>
                    <a:cubicBezTo>
                      <a:pt x="17953" y="14056"/>
                      <a:pt x="17908" y="14032"/>
                      <a:pt x="17874" y="14009"/>
                    </a:cubicBezTo>
                    <a:cubicBezTo>
                      <a:pt x="17839" y="13984"/>
                      <a:pt x="17801" y="13954"/>
                      <a:pt x="17770" y="13930"/>
                    </a:cubicBezTo>
                    <a:cubicBezTo>
                      <a:pt x="17742" y="13904"/>
                      <a:pt x="17707" y="13871"/>
                      <a:pt x="17686" y="13843"/>
                    </a:cubicBezTo>
                    <a:cubicBezTo>
                      <a:pt x="17664" y="13818"/>
                      <a:pt x="17637" y="13780"/>
                      <a:pt x="17622" y="13756"/>
                    </a:cubicBezTo>
                    <a:cubicBezTo>
                      <a:pt x="17608" y="13728"/>
                      <a:pt x="17595" y="13695"/>
                      <a:pt x="17588" y="13669"/>
                    </a:cubicBezTo>
                    <a:cubicBezTo>
                      <a:pt x="17575" y="13635"/>
                      <a:pt x="17574" y="13615"/>
                      <a:pt x="17581" y="13586"/>
                    </a:cubicBezTo>
                    <a:cubicBezTo>
                      <a:pt x="17586" y="13557"/>
                      <a:pt x="17594" y="13543"/>
                      <a:pt x="17615" y="13521"/>
                    </a:cubicBezTo>
                    <a:cubicBezTo>
                      <a:pt x="17635" y="13501"/>
                      <a:pt x="17651" y="13491"/>
                      <a:pt x="17684" y="13480"/>
                    </a:cubicBezTo>
                    <a:cubicBezTo>
                      <a:pt x="17713" y="13470"/>
                      <a:pt x="17742" y="13464"/>
                      <a:pt x="17779" y="13464"/>
                    </a:cubicBezTo>
                    <a:cubicBezTo>
                      <a:pt x="17785" y="13464"/>
                      <a:pt x="17791" y="13464"/>
                      <a:pt x="17798" y="13464"/>
                    </a:cubicBezTo>
                    <a:close/>
                    <a:moveTo>
                      <a:pt x="1" y="0"/>
                    </a:moveTo>
                    <a:cubicBezTo>
                      <a:pt x="12" y="135"/>
                      <a:pt x="25" y="262"/>
                      <a:pt x="41" y="401"/>
                    </a:cubicBezTo>
                    <a:cubicBezTo>
                      <a:pt x="61" y="570"/>
                      <a:pt x="84" y="728"/>
                      <a:pt x="112" y="897"/>
                    </a:cubicBezTo>
                    <a:cubicBezTo>
                      <a:pt x="139" y="1064"/>
                      <a:pt x="168" y="1222"/>
                      <a:pt x="199" y="1389"/>
                    </a:cubicBezTo>
                    <a:cubicBezTo>
                      <a:pt x="232" y="1554"/>
                      <a:pt x="268" y="1712"/>
                      <a:pt x="306" y="1876"/>
                    </a:cubicBezTo>
                    <a:cubicBezTo>
                      <a:pt x="346" y="2040"/>
                      <a:pt x="385" y="2196"/>
                      <a:pt x="429" y="2358"/>
                    </a:cubicBezTo>
                    <a:cubicBezTo>
                      <a:pt x="521" y="2690"/>
                      <a:pt x="619" y="2989"/>
                      <a:pt x="736" y="3315"/>
                    </a:cubicBezTo>
                    <a:cubicBezTo>
                      <a:pt x="852" y="3637"/>
                      <a:pt x="973" y="3932"/>
                      <a:pt x="1115" y="4244"/>
                    </a:cubicBezTo>
                    <a:cubicBezTo>
                      <a:pt x="1256" y="4556"/>
                      <a:pt x="1398" y="4841"/>
                      <a:pt x="1564" y="5141"/>
                    </a:cubicBezTo>
                    <a:cubicBezTo>
                      <a:pt x="1729" y="5440"/>
                      <a:pt x="1896" y="5716"/>
                      <a:pt x="2086" y="6001"/>
                    </a:cubicBezTo>
                    <a:cubicBezTo>
                      <a:pt x="2274" y="6284"/>
                      <a:pt x="2464" y="6549"/>
                      <a:pt x="2675" y="6816"/>
                    </a:cubicBezTo>
                    <a:cubicBezTo>
                      <a:pt x="2885" y="7082"/>
                      <a:pt x="3099" y="7332"/>
                      <a:pt x="3326" y="7580"/>
                    </a:cubicBezTo>
                    <a:cubicBezTo>
                      <a:pt x="3440" y="7702"/>
                      <a:pt x="3556" y="7821"/>
                      <a:pt x="3674" y="7939"/>
                    </a:cubicBezTo>
                    <a:cubicBezTo>
                      <a:pt x="3703" y="7968"/>
                      <a:pt x="3733" y="7996"/>
                      <a:pt x="3762" y="8025"/>
                    </a:cubicBezTo>
                    <a:lnTo>
                      <a:pt x="3783" y="8047"/>
                    </a:lnTo>
                    <a:lnTo>
                      <a:pt x="3794" y="8058"/>
                    </a:lnTo>
                    <a:lnTo>
                      <a:pt x="3805" y="8068"/>
                    </a:lnTo>
                    <a:cubicBezTo>
                      <a:pt x="3812" y="8076"/>
                      <a:pt x="3821" y="8083"/>
                      <a:pt x="3828" y="8090"/>
                    </a:cubicBezTo>
                    <a:cubicBezTo>
                      <a:pt x="3828" y="8090"/>
                      <a:pt x="4164" y="8360"/>
                      <a:pt x="4235" y="8402"/>
                    </a:cubicBezTo>
                    <a:cubicBezTo>
                      <a:pt x="6680" y="9812"/>
                      <a:pt x="9124" y="11224"/>
                      <a:pt x="11570" y="12637"/>
                    </a:cubicBezTo>
                    <a:cubicBezTo>
                      <a:pt x="11806" y="12772"/>
                      <a:pt x="12072" y="12926"/>
                      <a:pt x="12315" y="13064"/>
                    </a:cubicBezTo>
                    <a:cubicBezTo>
                      <a:pt x="12556" y="13204"/>
                      <a:pt x="12821" y="13352"/>
                      <a:pt x="13071" y="13488"/>
                    </a:cubicBezTo>
                    <a:cubicBezTo>
                      <a:pt x="13318" y="13625"/>
                      <a:pt x="13584" y="13767"/>
                      <a:pt x="13837" y="13898"/>
                    </a:cubicBezTo>
                    <a:cubicBezTo>
                      <a:pt x="14093" y="14030"/>
                      <a:pt x="14359" y="14163"/>
                      <a:pt x="14619" y="14285"/>
                    </a:cubicBezTo>
                    <a:cubicBezTo>
                      <a:pt x="14879" y="14407"/>
                      <a:pt x="15148" y="14528"/>
                      <a:pt x="15416" y="14638"/>
                    </a:cubicBezTo>
                    <a:cubicBezTo>
                      <a:pt x="15450" y="14653"/>
                      <a:pt x="15485" y="14667"/>
                      <a:pt x="15518" y="14680"/>
                    </a:cubicBezTo>
                    <a:cubicBezTo>
                      <a:pt x="16019" y="14886"/>
                      <a:pt x="16538" y="15068"/>
                      <a:pt x="17062" y="15209"/>
                    </a:cubicBezTo>
                    <a:cubicBezTo>
                      <a:pt x="17342" y="15284"/>
                      <a:pt x="17624" y="15349"/>
                      <a:pt x="17910" y="15399"/>
                    </a:cubicBezTo>
                    <a:cubicBezTo>
                      <a:pt x="18196" y="15449"/>
                      <a:pt x="18484" y="15485"/>
                      <a:pt x="18773" y="15504"/>
                    </a:cubicBezTo>
                    <a:cubicBezTo>
                      <a:pt x="18911" y="15512"/>
                      <a:pt x="19052" y="15517"/>
                      <a:pt x="19192" y="15517"/>
                    </a:cubicBezTo>
                    <a:cubicBezTo>
                      <a:pt x="19344" y="15517"/>
                      <a:pt x="19495" y="15511"/>
                      <a:pt x="19645" y="15501"/>
                    </a:cubicBezTo>
                    <a:cubicBezTo>
                      <a:pt x="19936" y="15479"/>
                      <a:pt x="20230" y="15436"/>
                      <a:pt x="20512" y="15370"/>
                    </a:cubicBezTo>
                    <a:cubicBezTo>
                      <a:pt x="20584" y="15354"/>
                      <a:pt x="20657" y="15334"/>
                      <a:pt x="20729" y="15313"/>
                    </a:cubicBezTo>
                    <a:cubicBezTo>
                      <a:pt x="20882" y="15270"/>
                      <a:pt x="21035" y="15218"/>
                      <a:pt x="21183" y="15160"/>
                    </a:cubicBezTo>
                    <a:cubicBezTo>
                      <a:pt x="21241" y="15139"/>
                      <a:pt x="21297" y="15116"/>
                      <a:pt x="21352" y="15090"/>
                    </a:cubicBezTo>
                    <a:cubicBezTo>
                      <a:pt x="21514" y="15018"/>
                      <a:pt x="21681" y="14936"/>
                      <a:pt x="21835" y="14847"/>
                    </a:cubicBezTo>
                    <a:cubicBezTo>
                      <a:pt x="21917" y="14801"/>
                      <a:pt x="21996" y="14752"/>
                      <a:pt x="22076" y="14699"/>
                    </a:cubicBezTo>
                    <a:cubicBezTo>
                      <a:pt x="22200" y="14617"/>
                      <a:pt x="22312" y="14535"/>
                      <a:pt x="22430" y="14441"/>
                    </a:cubicBezTo>
                    <a:cubicBezTo>
                      <a:pt x="22546" y="14349"/>
                      <a:pt x="22653" y="14256"/>
                      <a:pt x="22759" y="14154"/>
                    </a:cubicBezTo>
                    <a:cubicBezTo>
                      <a:pt x="22867" y="14052"/>
                      <a:pt x="22963" y="13951"/>
                      <a:pt x="23063" y="13839"/>
                    </a:cubicBezTo>
                    <a:cubicBezTo>
                      <a:pt x="23162" y="13728"/>
                      <a:pt x="23251" y="13618"/>
                      <a:pt x="23341" y="13500"/>
                    </a:cubicBezTo>
                    <a:cubicBezTo>
                      <a:pt x="23429" y="13383"/>
                      <a:pt x="23510" y="13268"/>
                      <a:pt x="23590" y="13143"/>
                    </a:cubicBezTo>
                    <a:cubicBezTo>
                      <a:pt x="23593" y="13142"/>
                      <a:pt x="23593" y="13140"/>
                      <a:pt x="23594" y="13139"/>
                    </a:cubicBezTo>
                    <a:cubicBezTo>
                      <a:pt x="23675" y="13014"/>
                      <a:pt x="23748" y="12890"/>
                      <a:pt x="23820" y="12759"/>
                    </a:cubicBezTo>
                    <a:cubicBezTo>
                      <a:pt x="23892" y="12630"/>
                      <a:pt x="23958" y="12501"/>
                      <a:pt x="24021" y="12366"/>
                    </a:cubicBezTo>
                    <a:cubicBezTo>
                      <a:pt x="24144" y="12104"/>
                      <a:pt x="24251" y="11834"/>
                      <a:pt x="24343" y="11558"/>
                    </a:cubicBezTo>
                    <a:cubicBezTo>
                      <a:pt x="24379" y="11447"/>
                      <a:pt x="24414" y="11336"/>
                      <a:pt x="24446" y="11223"/>
                    </a:cubicBezTo>
                    <a:cubicBezTo>
                      <a:pt x="24494" y="11051"/>
                      <a:pt x="24538" y="10879"/>
                      <a:pt x="24575" y="10709"/>
                    </a:cubicBezTo>
                    <a:cubicBezTo>
                      <a:pt x="24637" y="10425"/>
                      <a:pt x="24687" y="10121"/>
                      <a:pt x="24719" y="9828"/>
                    </a:cubicBezTo>
                    <a:cubicBezTo>
                      <a:pt x="24726" y="9771"/>
                      <a:pt x="24732" y="9713"/>
                      <a:pt x="24737" y="9656"/>
                    </a:cubicBezTo>
                    <a:cubicBezTo>
                      <a:pt x="24744" y="9585"/>
                      <a:pt x="24749" y="9512"/>
                      <a:pt x="24754" y="9441"/>
                    </a:cubicBezTo>
                    <a:lnTo>
                      <a:pt x="24754" y="9441"/>
                    </a:lnTo>
                    <a:lnTo>
                      <a:pt x="24749" y="9474"/>
                    </a:lnTo>
                    <a:cubicBezTo>
                      <a:pt x="24747" y="9487"/>
                      <a:pt x="24745" y="9500"/>
                      <a:pt x="24740" y="9510"/>
                    </a:cubicBezTo>
                    <a:cubicBezTo>
                      <a:pt x="24737" y="9523"/>
                      <a:pt x="24733" y="9533"/>
                      <a:pt x="24730" y="9546"/>
                    </a:cubicBezTo>
                    <a:cubicBezTo>
                      <a:pt x="24722" y="9569"/>
                      <a:pt x="24710" y="9594"/>
                      <a:pt x="24697" y="9618"/>
                    </a:cubicBezTo>
                    <a:cubicBezTo>
                      <a:pt x="24694" y="9624"/>
                      <a:pt x="24691" y="9630"/>
                      <a:pt x="24689" y="9634"/>
                    </a:cubicBezTo>
                    <a:lnTo>
                      <a:pt x="24655" y="9689"/>
                    </a:lnTo>
                    <a:cubicBezTo>
                      <a:pt x="24641" y="9710"/>
                      <a:pt x="24624" y="9732"/>
                      <a:pt x="24608" y="9753"/>
                    </a:cubicBezTo>
                    <a:cubicBezTo>
                      <a:pt x="24608" y="9755"/>
                      <a:pt x="24605" y="9755"/>
                      <a:pt x="24604" y="9756"/>
                    </a:cubicBezTo>
                    <a:cubicBezTo>
                      <a:pt x="24595" y="9768"/>
                      <a:pt x="24585" y="9778"/>
                      <a:pt x="24575" y="9791"/>
                    </a:cubicBezTo>
                    <a:cubicBezTo>
                      <a:pt x="24565" y="9802"/>
                      <a:pt x="24553" y="9814"/>
                      <a:pt x="24543" y="9825"/>
                    </a:cubicBezTo>
                    <a:lnTo>
                      <a:pt x="24509" y="9858"/>
                    </a:lnTo>
                    <a:cubicBezTo>
                      <a:pt x="24496" y="9870"/>
                      <a:pt x="24486" y="9883"/>
                      <a:pt x="24473" y="9893"/>
                    </a:cubicBezTo>
                    <a:cubicBezTo>
                      <a:pt x="24447" y="9916"/>
                      <a:pt x="24421" y="9940"/>
                      <a:pt x="24389" y="9963"/>
                    </a:cubicBezTo>
                    <a:cubicBezTo>
                      <a:pt x="24362" y="9986"/>
                      <a:pt x="24333" y="10009"/>
                      <a:pt x="24300" y="10034"/>
                    </a:cubicBezTo>
                    <a:cubicBezTo>
                      <a:pt x="24267" y="10057"/>
                      <a:pt x="24234" y="10081"/>
                      <a:pt x="24200" y="10106"/>
                    </a:cubicBezTo>
                    <a:cubicBezTo>
                      <a:pt x="24182" y="10117"/>
                      <a:pt x="24165" y="10129"/>
                      <a:pt x="24148" y="10141"/>
                    </a:cubicBezTo>
                    <a:cubicBezTo>
                      <a:pt x="24129" y="10153"/>
                      <a:pt x="24112" y="10166"/>
                      <a:pt x="24092" y="10179"/>
                    </a:cubicBezTo>
                    <a:cubicBezTo>
                      <a:pt x="24072" y="10192"/>
                      <a:pt x="24054" y="10203"/>
                      <a:pt x="24034" y="10216"/>
                    </a:cubicBezTo>
                    <a:cubicBezTo>
                      <a:pt x="24031" y="10218"/>
                      <a:pt x="24027" y="10221"/>
                      <a:pt x="24026" y="10222"/>
                    </a:cubicBezTo>
                    <a:cubicBezTo>
                      <a:pt x="24010" y="10232"/>
                      <a:pt x="23993" y="10244"/>
                      <a:pt x="23975" y="10254"/>
                    </a:cubicBezTo>
                    <a:cubicBezTo>
                      <a:pt x="23948" y="10272"/>
                      <a:pt x="23919" y="10290"/>
                      <a:pt x="23891" y="10308"/>
                    </a:cubicBezTo>
                    <a:lnTo>
                      <a:pt x="23797" y="10361"/>
                    </a:lnTo>
                    <a:cubicBezTo>
                      <a:pt x="23755" y="10383"/>
                      <a:pt x="23717" y="10405"/>
                      <a:pt x="23675" y="10429"/>
                    </a:cubicBezTo>
                    <a:cubicBezTo>
                      <a:pt x="23645" y="10445"/>
                      <a:pt x="23616" y="10461"/>
                      <a:pt x="23586" y="10476"/>
                    </a:cubicBezTo>
                    <a:lnTo>
                      <a:pt x="23494" y="10525"/>
                    </a:lnTo>
                    <a:cubicBezTo>
                      <a:pt x="23465" y="10540"/>
                      <a:pt x="23435" y="10556"/>
                      <a:pt x="23406" y="10570"/>
                    </a:cubicBezTo>
                    <a:cubicBezTo>
                      <a:pt x="23403" y="10573"/>
                      <a:pt x="23402" y="10573"/>
                      <a:pt x="23400" y="10574"/>
                    </a:cubicBezTo>
                    <a:cubicBezTo>
                      <a:pt x="23370" y="10590"/>
                      <a:pt x="23339" y="10604"/>
                      <a:pt x="23308" y="10620"/>
                    </a:cubicBezTo>
                    <a:cubicBezTo>
                      <a:pt x="23245" y="10653"/>
                      <a:pt x="23180" y="10685"/>
                      <a:pt x="23119" y="10717"/>
                    </a:cubicBezTo>
                    <a:cubicBezTo>
                      <a:pt x="23054" y="10748"/>
                      <a:pt x="22991" y="10778"/>
                      <a:pt x="22924" y="10810"/>
                    </a:cubicBezTo>
                    <a:cubicBezTo>
                      <a:pt x="22857" y="10840"/>
                      <a:pt x="22791" y="10872"/>
                      <a:pt x="22725" y="10903"/>
                    </a:cubicBezTo>
                    <a:cubicBezTo>
                      <a:pt x="22692" y="10918"/>
                      <a:pt x="22659" y="10934"/>
                      <a:pt x="22624" y="10948"/>
                    </a:cubicBezTo>
                    <a:cubicBezTo>
                      <a:pt x="22590" y="10962"/>
                      <a:pt x="22555" y="10978"/>
                      <a:pt x="22522" y="10993"/>
                    </a:cubicBezTo>
                    <a:cubicBezTo>
                      <a:pt x="22487" y="11007"/>
                      <a:pt x="22451" y="11023"/>
                      <a:pt x="22417" y="11037"/>
                    </a:cubicBezTo>
                    <a:cubicBezTo>
                      <a:pt x="22382" y="11051"/>
                      <a:pt x="22348" y="11066"/>
                      <a:pt x="22312" y="11080"/>
                    </a:cubicBezTo>
                    <a:cubicBezTo>
                      <a:pt x="22243" y="11109"/>
                      <a:pt x="22171" y="11138"/>
                      <a:pt x="22096" y="11167"/>
                    </a:cubicBezTo>
                    <a:cubicBezTo>
                      <a:pt x="22025" y="11195"/>
                      <a:pt x="21953" y="11221"/>
                      <a:pt x="21878" y="11248"/>
                    </a:cubicBezTo>
                    <a:cubicBezTo>
                      <a:pt x="21803" y="11274"/>
                      <a:pt x="21727" y="11302"/>
                      <a:pt x="21652" y="11328"/>
                    </a:cubicBezTo>
                    <a:cubicBezTo>
                      <a:pt x="21613" y="11339"/>
                      <a:pt x="21576" y="11352"/>
                      <a:pt x="21537" y="11365"/>
                    </a:cubicBezTo>
                    <a:cubicBezTo>
                      <a:pt x="21497" y="11378"/>
                      <a:pt x="21457" y="11389"/>
                      <a:pt x="21419" y="11401"/>
                    </a:cubicBezTo>
                    <a:cubicBezTo>
                      <a:pt x="21380" y="11414"/>
                      <a:pt x="21340" y="11424"/>
                      <a:pt x="21301" y="11437"/>
                    </a:cubicBezTo>
                    <a:lnTo>
                      <a:pt x="21182" y="11468"/>
                    </a:lnTo>
                    <a:cubicBezTo>
                      <a:pt x="21102" y="11490"/>
                      <a:pt x="21020" y="11512"/>
                      <a:pt x="20938" y="11532"/>
                    </a:cubicBezTo>
                    <a:cubicBezTo>
                      <a:pt x="20856" y="11552"/>
                      <a:pt x="20775" y="11569"/>
                      <a:pt x="20690" y="11588"/>
                    </a:cubicBezTo>
                    <a:cubicBezTo>
                      <a:pt x="20606" y="11605"/>
                      <a:pt x="20519" y="11622"/>
                      <a:pt x="20434" y="11637"/>
                    </a:cubicBezTo>
                    <a:cubicBezTo>
                      <a:pt x="20351" y="11651"/>
                      <a:pt x="20265" y="11665"/>
                      <a:pt x="20176" y="11677"/>
                    </a:cubicBezTo>
                    <a:cubicBezTo>
                      <a:pt x="20133" y="11683"/>
                      <a:pt x="20088" y="11690"/>
                      <a:pt x="20045" y="11696"/>
                    </a:cubicBezTo>
                    <a:cubicBezTo>
                      <a:pt x="20002" y="11701"/>
                      <a:pt x="19957" y="11706"/>
                      <a:pt x="19914" y="11710"/>
                    </a:cubicBezTo>
                    <a:cubicBezTo>
                      <a:pt x="19737" y="11727"/>
                      <a:pt x="19552" y="11742"/>
                      <a:pt x="19369" y="11749"/>
                    </a:cubicBezTo>
                    <a:cubicBezTo>
                      <a:pt x="19277" y="11753"/>
                      <a:pt x="19188" y="11755"/>
                      <a:pt x="19095" y="11755"/>
                    </a:cubicBezTo>
                    <a:cubicBezTo>
                      <a:pt x="19003" y="11755"/>
                      <a:pt x="18908" y="11753"/>
                      <a:pt x="18814" y="11752"/>
                    </a:cubicBezTo>
                    <a:cubicBezTo>
                      <a:pt x="18721" y="11747"/>
                      <a:pt x="18627" y="11744"/>
                      <a:pt x="18535" y="11737"/>
                    </a:cubicBezTo>
                    <a:cubicBezTo>
                      <a:pt x="18442" y="11732"/>
                      <a:pt x="18348" y="11723"/>
                      <a:pt x="18254" y="11713"/>
                    </a:cubicBezTo>
                    <a:cubicBezTo>
                      <a:pt x="18064" y="11694"/>
                      <a:pt x="17874" y="11668"/>
                      <a:pt x="17686" y="11638"/>
                    </a:cubicBezTo>
                    <a:cubicBezTo>
                      <a:pt x="17496" y="11605"/>
                      <a:pt x="17308" y="11569"/>
                      <a:pt x="17119" y="11526"/>
                    </a:cubicBezTo>
                    <a:cubicBezTo>
                      <a:pt x="16744" y="11440"/>
                      <a:pt x="16366" y="11332"/>
                      <a:pt x="15994" y="11205"/>
                    </a:cubicBezTo>
                    <a:cubicBezTo>
                      <a:pt x="15544" y="11030"/>
                      <a:pt x="15098" y="10842"/>
                      <a:pt x="14659" y="10645"/>
                    </a:cubicBezTo>
                    <a:cubicBezTo>
                      <a:pt x="14222" y="10446"/>
                      <a:pt x="13794" y="10242"/>
                      <a:pt x="13373" y="10029"/>
                    </a:cubicBezTo>
                    <a:cubicBezTo>
                      <a:pt x="13209" y="9947"/>
                      <a:pt x="13046" y="9875"/>
                      <a:pt x="12891" y="9818"/>
                    </a:cubicBezTo>
                    <a:cubicBezTo>
                      <a:pt x="12812" y="9789"/>
                      <a:pt x="12734" y="9763"/>
                      <a:pt x="12658" y="9743"/>
                    </a:cubicBezTo>
                    <a:cubicBezTo>
                      <a:pt x="12621" y="9733"/>
                      <a:pt x="12582" y="9725"/>
                      <a:pt x="12543" y="9717"/>
                    </a:cubicBezTo>
                    <a:cubicBezTo>
                      <a:pt x="12506" y="9710"/>
                      <a:pt x="12470" y="9703"/>
                      <a:pt x="12434" y="9697"/>
                    </a:cubicBezTo>
                    <a:cubicBezTo>
                      <a:pt x="12398" y="9691"/>
                      <a:pt x="12361" y="9689"/>
                      <a:pt x="12325" y="9684"/>
                    </a:cubicBezTo>
                    <a:cubicBezTo>
                      <a:pt x="12289" y="9681"/>
                      <a:pt x="12254" y="9679"/>
                      <a:pt x="12220" y="9679"/>
                    </a:cubicBezTo>
                    <a:cubicBezTo>
                      <a:pt x="12152" y="9679"/>
                      <a:pt x="12083" y="9683"/>
                      <a:pt x="12023" y="9693"/>
                    </a:cubicBezTo>
                    <a:cubicBezTo>
                      <a:pt x="11992" y="9699"/>
                      <a:pt x="11961" y="9704"/>
                      <a:pt x="11931" y="9712"/>
                    </a:cubicBezTo>
                    <a:cubicBezTo>
                      <a:pt x="11900" y="9719"/>
                      <a:pt x="11872" y="9727"/>
                      <a:pt x="11843" y="9736"/>
                    </a:cubicBezTo>
                    <a:cubicBezTo>
                      <a:pt x="11814" y="9746"/>
                      <a:pt x="11788" y="9756"/>
                      <a:pt x="11762" y="9768"/>
                    </a:cubicBezTo>
                    <a:cubicBezTo>
                      <a:pt x="11735" y="9778"/>
                      <a:pt x="11708" y="9791"/>
                      <a:pt x="11683" y="9804"/>
                    </a:cubicBezTo>
                    <a:cubicBezTo>
                      <a:pt x="11658" y="9815"/>
                      <a:pt x="11635" y="9828"/>
                      <a:pt x="11609" y="9841"/>
                    </a:cubicBezTo>
                    <a:cubicBezTo>
                      <a:pt x="11586" y="9854"/>
                      <a:pt x="11563" y="9868"/>
                      <a:pt x="11540" y="9883"/>
                    </a:cubicBezTo>
                    <a:cubicBezTo>
                      <a:pt x="11492" y="9911"/>
                      <a:pt x="11448" y="9940"/>
                      <a:pt x="11404" y="9966"/>
                    </a:cubicBezTo>
                    <a:cubicBezTo>
                      <a:pt x="11361" y="9993"/>
                      <a:pt x="11320" y="10021"/>
                      <a:pt x="11277" y="10044"/>
                    </a:cubicBezTo>
                    <a:cubicBezTo>
                      <a:pt x="11255" y="10057"/>
                      <a:pt x="11232" y="10067"/>
                      <a:pt x="11210" y="10077"/>
                    </a:cubicBezTo>
                    <a:cubicBezTo>
                      <a:pt x="11189" y="10087"/>
                      <a:pt x="11166" y="10095"/>
                      <a:pt x="11141" y="10103"/>
                    </a:cubicBezTo>
                    <a:cubicBezTo>
                      <a:pt x="11130" y="10107"/>
                      <a:pt x="11117" y="10110"/>
                      <a:pt x="11105" y="10114"/>
                    </a:cubicBezTo>
                    <a:cubicBezTo>
                      <a:pt x="11094" y="10117"/>
                      <a:pt x="11082" y="10121"/>
                      <a:pt x="11070" y="10123"/>
                    </a:cubicBezTo>
                    <a:cubicBezTo>
                      <a:pt x="11058" y="10126"/>
                      <a:pt x="11045" y="10129"/>
                      <a:pt x="11032" y="10130"/>
                    </a:cubicBezTo>
                    <a:cubicBezTo>
                      <a:pt x="11019" y="10131"/>
                      <a:pt x="11005" y="10134"/>
                      <a:pt x="10993" y="10134"/>
                    </a:cubicBezTo>
                    <a:cubicBezTo>
                      <a:pt x="10974" y="10135"/>
                      <a:pt x="10955" y="10136"/>
                      <a:pt x="10935" y="10136"/>
                    </a:cubicBezTo>
                    <a:cubicBezTo>
                      <a:pt x="10927" y="10136"/>
                      <a:pt x="10918" y="10136"/>
                      <a:pt x="10910" y="10136"/>
                    </a:cubicBezTo>
                    <a:cubicBezTo>
                      <a:pt x="10896" y="10136"/>
                      <a:pt x="10881" y="10134"/>
                      <a:pt x="10867" y="10131"/>
                    </a:cubicBezTo>
                    <a:cubicBezTo>
                      <a:pt x="10852" y="10130"/>
                      <a:pt x="10837" y="10129"/>
                      <a:pt x="10821" y="10126"/>
                    </a:cubicBezTo>
                    <a:cubicBezTo>
                      <a:pt x="10789" y="10120"/>
                      <a:pt x="10759" y="10113"/>
                      <a:pt x="10724" y="10101"/>
                    </a:cubicBezTo>
                    <a:cubicBezTo>
                      <a:pt x="10709" y="10095"/>
                      <a:pt x="10691" y="10091"/>
                      <a:pt x="10673" y="10085"/>
                    </a:cubicBezTo>
                    <a:cubicBezTo>
                      <a:pt x="10655" y="10080"/>
                      <a:pt x="10638" y="10072"/>
                      <a:pt x="10621" y="10065"/>
                    </a:cubicBezTo>
                    <a:cubicBezTo>
                      <a:pt x="10586" y="10051"/>
                      <a:pt x="10551" y="10035"/>
                      <a:pt x="10513" y="10018"/>
                    </a:cubicBezTo>
                    <a:cubicBezTo>
                      <a:pt x="10477" y="9999"/>
                      <a:pt x="10440" y="9979"/>
                      <a:pt x="10404" y="9957"/>
                    </a:cubicBezTo>
                    <a:cubicBezTo>
                      <a:pt x="10228" y="9857"/>
                      <a:pt x="10060" y="9760"/>
                      <a:pt x="9895" y="9664"/>
                    </a:cubicBezTo>
                    <a:lnTo>
                      <a:pt x="4784" y="6714"/>
                    </a:lnTo>
                    <a:lnTo>
                      <a:pt x="4737" y="6687"/>
                    </a:lnTo>
                    <a:lnTo>
                      <a:pt x="4691" y="6661"/>
                    </a:lnTo>
                    <a:lnTo>
                      <a:pt x="4515" y="6559"/>
                    </a:lnTo>
                    <a:lnTo>
                      <a:pt x="3799" y="6146"/>
                    </a:lnTo>
                    <a:cubicBezTo>
                      <a:pt x="3737" y="6110"/>
                      <a:pt x="3676" y="6070"/>
                      <a:pt x="3612" y="6025"/>
                    </a:cubicBezTo>
                    <a:cubicBezTo>
                      <a:pt x="3582" y="6004"/>
                      <a:pt x="3549" y="5981"/>
                      <a:pt x="3519" y="5956"/>
                    </a:cubicBezTo>
                    <a:cubicBezTo>
                      <a:pt x="3489" y="5931"/>
                      <a:pt x="3454" y="5906"/>
                      <a:pt x="3424" y="5877"/>
                    </a:cubicBezTo>
                    <a:cubicBezTo>
                      <a:pt x="3407" y="5863"/>
                      <a:pt x="3391" y="5850"/>
                      <a:pt x="3377" y="5836"/>
                    </a:cubicBezTo>
                    <a:cubicBezTo>
                      <a:pt x="3361" y="5821"/>
                      <a:pt x="3346" y="5808"/>
                      <a:pt x="3331" y="5794"/>
                    </a:cubicBezTo>
                    <a:cubicBezTo>
                      <a:pt x="3300" y="5765"/>
                      <a:pt x="3267" y="5735"/>
                      <a:pt x="3236" y="5702"/>
                    </a:cubicBezTo>
                    <a:cubicBezTo>
                      <a:pt x="3218" y="5686"/>
                      <a:pt x="3204" y="5670"/>
                      <a:pt x="3188" y="5656"/>
                    </a:cubicBezTo>
                    <a:cubicBezTo>
                      <a:pt x="3174" y="5639"/>
                      <a:pt x="3159" y="5624"/>
                      <a:pt x="3144" y="5609"/>
                    </a:cubicBezTo>
                    <a:cubicBezTo>
                      <a:pt x="3115" y="5577"/>
                      <a:pt x="3082" y="5542"/>
                      <a:pt x="3053" y="5508"/>
                    </a:cubicBezTo>
                    <a:cubicBezTo>
                      <a:pt x="3039" y="5491"/>
                      <a:pt x="3024" y="5473"/>
                      <a:pt x="3010" y="5458"/>
                    </a:cubicBezTo>
                    <a:cubicBezTo>
                      <a:pt x="2996" y="5442"/>
                      <a:pt x="2984" y="5426"/>
                      <a:pt x="2970" y="5407"/>
                    </a:cubicBezTo>
                    <a:cubicBezTo>
                      <a:pt x="2942" y="5373"/>
                      <a:pt x="2914" y="5337"/>
                      <a:pt x="2886" y="5301"/>
                    </a:cubicBezTo>
                    <a:cubicBezTo>
                      <a:pt x="2859" y="5265"/>
                      <a:pt x="2835" y="5232"/>
                      <a:pt x="2807" y="5197"/>
                    </a:cubicBezTo>
                    <a:cubicBezTo>
                      <a:pt x="2783" y="5161"/>
                      <a:pt x="2756" y="5125"/>
                      <a:pt x="2730" y="5090"/>
                    </a:cubicBezTo>
                    <a:cubicBezTo>
                      <a:pt x="2705" y="5054"/>
                      <a:pt x="2682" y="5019"/>
                      <a:pt x="2656" y="4983"/>
                    </a:cubicBezTo>
                    <a:cubicBezTo>
                      <a:pt x="2633" y="4947"/>
                      <a:pt x="2607" y="4911"/>
                      <a:pt x="2583" y="4875"/>
                    </a:cubicBezTo>
                    <a:cubicBezTo>
                      <a:pt x="2534" y="4803"/>
                      <a:pt x="2485" y="4730"/>
                      <a:pt x="2439" y="4658"/>
                    </a:cubicBezTo>
                    <a:cubicBezTo>
                      <a:pt x="2431" y="4645"/>
                      <a:pt x="2423" y="4632"/>
                      <a:pt x="2413" y="4621"/>
                    </a:cubicBezTo>
                    <a:cubicBezTo>
                      <a:pt x="2377" y="4556"/>
                      <a:pt x="2219" y="4300"/>
                      <a:pt x="2186" y="4234"/>
                    </a:cubicBezTo>
                    <a:cubicBezTo>
                      <a:pt x="2168" y="4200"/>
                      <a:pt x="2152" y="4168"/>
                      <a:pt x="2133" y="4135"/>
                    </a:cubicBezTo>
                    <a:lnTo>
                      <a:pt x="2080" y="4033"/>
                    </a:lnTo>
                    <a:lnTo>
                      <a:pt x="2025" y="3931"/>
                    </a:lnTo>
                    <a:cubicBezTo>
                      <a:pt x="2008" y="3896"/>
                      <a:pt x="1989" y="3863"/>
                      <a:pt x="1973" y="3832"/>
                    </a:cubicBezTo>
                    <a:cubicBezTo>
                      <a:pt x="1939" y="3765"/>
                      <a:pt x="1902" y="3696"/>
                      <a:pt x="1864" y="3629"/>
                    </a:cubicBezTo>
                    <a:cubicBezTo>
                      <a:pt x="1845" y="3594"/>
                      <a:pt x="1828" y="3560"/>
                      <a:pt x="1810" y="3528"/>
                    </a:cubicBezTo>
                    <a:lnTo>
                      <a:pt x="1756" y="3430"/>
                    </a:lnTo>
                    <a:cubicBezTo>
                      <a:pt x="1720" y="3364"/>
                      <a:pt x="1683" y="3295"/>
                      <a:pt x="1647" y="3231"/>
                    </a:cubicBezTo>
                    <a:cubicBezTo>
                      <a:pt x="1628" y="3199"/>
                      <a:pt x="1611" y="3169"/>
                      <a:pt x="1594" y="3136"/>
                    </a:cubicBezTo>
                    <a:cubicBezTo>
                      <a:pt x="1577" y="3104"/>
                      <a:pt x="1558" y="3072"/>
                      <a:pt x="1541" y="3041"/>
                    </a:cubicBezTo>
                    <a:cubicBezTo>
                      <a:pt x="1505" y="2976"/>
                      <a:pt x="1469" y="2913"/>
                      <a:pt x="1434" y="2853"/>
                    </a:cubicBezTo>
                    <a:cubicBezTo>
                      <a:pt x="1400" y="2791"/>
                      <a:pt x="1364" y="2732"/>
                      <a:pt x="1331" y="2670"/>
                    </a:cubicBezTo>
                    <a:cubicBezTo>
                      <a:pt x="1312" y="2640"/>
                      <a:pt x="1296" y="2611"/>
                      <a:pt x="1278" y="2582"/>
                    </a:cubicBezTo>
                    <a:cubicBezTo>
                      <a:pt x="1262" y="2553"/>
                      <a:pt x="1245" y="2525"/>
                      <a:pt x="1227" y="2496"/>
                    </a:cubicBezTo>
                    <a:cubicBezTo>
                      <a:pt x="1194" y="2438"/>
                      <a:pt x="1161" y="2382"/>
                      <a:pt x="1127" y="2328"/>
                    </a:cubicBezTo>
                    <a:cubicBezTo>
                      <a:pt x="1095" y="2272"/>
                      <a:pt x="1062" y="2217"/>
                      <a:pt x="1030" y="2164"/>
                    </a:cubicBezTo>
                    <a:cubicBezTo>
                      <a:pt x="1000" y="2109"/>
                      <a:pt x="968" y="2059"/>
                      <a:pt x="938" y="2009"/>
                    </a:cubicBezTo>
                    <a:cubicBezTo>
                      <a:pt x="878" y="1908"/>
                      <a:pt x="820" y="1810"/>
                      <a:pt x="766" y="1717"/>
                    </a:cubicBezTo>
                    <a:cubicBezTo>
                      <a:pt x="723" y="1661"/>
                      <a:pt x="681" y="1606"/>
                      <a:pt x="642" y="1553"/>
                    </a:cubicBezTo>
                    <a:cubicBezTo>
                      <a:pt x="602" y="1498"/>
                      <a:pt x="565" y="1445"/>
                      <a:pt x="530" y="1390"/>
                    </a:cubicBezTo>
                    <a:cubicBezTo>
                      <a:pt x="461" y="1283"/>
                      <a:pt x="398" y="1179"/>
                      <a:pt x="340" y="1073"/>
                    </a:cubicBezTo>
                    <a:cubicBezTo>
                      <a:pt x="311" y="1021"/>
                      <a:pt x="286" y="966"/>
                      <a:pt x="261" y="916"/>
                    </a:cubicBezTo>
                    <a:cubicBezTo>
                      <a:pt x="235" y="864"/>
                      <a:pt x="214" y="814"/>
                      <a:pt x="192" y="764"/>
                    </a:cubicBezTo>
                    <a:cubicBezTo>
                      <a:pt x="171" y="713"/>
                      <a:pt x="153" y="662"/>
                      <a:pt x="135" y="611"/>
                    </a:cubicBezTo>
                    <a:cubicBezTo>
                      <a:pt x="117" y="561"/>
                      <a:pt x="103" y="511"/>
                      <a:pt x="89" y="462"/>
                    </a:cubicBezTo>
                    <a:cubicBezTo>
                      <a:pt x="74" y="413"/>
                      <a:pt x="61" y="365"/>
                      <a:pt x="51" y="317"/>
                    </a:cubicBezTo>
                    <a:cubicBezTo>
                      <a:pt x="46" y="291"/>
                      <a:pt x="40" y="268"/>
                      <a:pt x="34" y="243"/>
                    </a:cubicBezTo>
                    <a:cubicBezTo>
                      <a:pt x="30" y="219"/>
                      <a:pt x="25" y="194"/>
                      <a:pt x="23" y="171"/>
                    </a:cubicBezTo>
                    <a:cubicBezTo>
                      <a:pt x="15" y="122"/>
                      <a:pt x="8" y="75"/>
                      <a:pt x="4" y="29"/>
                    </a:cubicBezTo>
                    <a:cubicBezTo>
                      <a:pt x="2" y="20"/>
                      <a:pt x="2" y="9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5"/>
              <p:cNvSpPr/>
              <p:nvPr/>
            </p:nvSpPr>
            <p:spPr>
              <a:xfrm>
                <a:off x="1139610" y="2462517"/>
                <a:ext cx="57100" cy="109272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3504" extrusionOk="0">
                    <a:moveTo>
                      <a:pt x="928" y="0"/>
                    </a:moveTo>
                    <a:cubicBezTo>
                      <a:pt x="896" y="0"/>
                      <a:pt x="863" y="0"/>
                      <a:pt x="831" y="3"/>
                    </a:cubicBezTo>
                    <a:cubicBezTo>
                      <a:pt x="815" y="6"/>
                      <a:pt x="800" y="6"/>
                      <a:pt x="785" y="7"/>
                    </a:cubicBezTo>
                    <a:cubicBezTo>
                      <a:pt x="771" y="9"/>
                      <a:pt x="752" y="10"/>
                      <a:pt x="738" y="13"/>
                    </a:cubicBezTo>
                    <a:cubicBezTo>
                      <a:pt x="723" y="15"/>
                      <a:pt x="708" y="17"/>
                      <a:pt x="692" y="19"/>
                    </a:cubicBezTo>
                    <a:cubicBezTo>
                      <a:pt x="677" y="23"/>
                      <a:pt x="662" y="26"/>
                      <a:pt x="644" y="29"/>
                    </a:cubicBezTo>
                    <a:cubicBezTo>
                      <a:pt x="630" y="32"/>
                      <a:pt x="614" y="36"/>
                      <a:pt x="600" y="39"/>
                    </a:cubicBezTo>
                    <a:cubicBezTo>
                      <a:pt x="585" y="43"/>
                      <a:pt x="570" y="49"/>
                      <a:pt x="555" y="52"/>
                    </a:cubicBezTo>
                    <a:cubicBezTo>
                      <a:pt x="541" y="55"/>
                      <a:pt x="525" y="63"/>
                      <a:pt x="512" y="66"/>
                    </a:cubicBezTo>
                    <a:lnTo>
                      <a:pt x="469" y="82"/>
                    </a:lnTo>
                    <a:cubicBezTo>
                      <a:pt x="456" y="88"/>
                      <a:pt x="440" y="95"/>
                      <a:pt x="427" y="102"/>
                    </a:cubicBezTo>
                    <a:cubicBezTo>
                      <a:pt x="414" y="109"/>
                      <a:pt x="400" y="117"/>
                      <a:pt x="386" y="124"/>
                    </a:cubicBezTo>
                    <a:cubicBezTo>
                      <a:pt x="374" y="131"/>
                      <a:pt x="360" y="138"/>
                      <a:pt x="348" y="145"/>
                    </a:cubicBezTo>
                    <a:cubicBezTo>
                      <a:pt x="335" y="153"/>
                      <a:pt x="324" y="161"/>
                      <a:pt x="311" y="168"/>
                    </a:cubicBezTo>
                    <a:cubicBezTo>
                      <a:pt x="298" y="177"/>
                      <a:pt x="285" y="187"/>
                      <a:pt x="275" y="196"/>
                    </a:cubicBezTo>
                    <a:cubicBezTo>
                      <a:pt x="263" y="204"/>
                      <a:pt x="252" y="213"/>
                      <a:pt x="240" y="223"/>
                    </a:cubicBezTo>
                    <a:cubicBezTo>
                      <a:pt x="230" y="232"/>
                      <a:pt x="219" y="243"/>
                      <a:pt x="209" y="253"/>
                    </a:cubicBezTo>
                    <a:cubicBezTo>
                      <a:pt x="197" y="265"/>
                      <a:pt x="187" y="275"/>
                      <a:pt x="177" y="285"/>
                    </a:cubicBezTo>
                    <a:cubicBezTo>
                      <a:pt x="169" y="296"/>
                      <a:pt x="158" y="306"/>
                      <a:pt x="148" y="319"/>
                    </a:cubicBezTo>
                    <a:cubicBezTo>
                      <a:pt x="140" y="331"/>
                      <a:pt x="131" y="342"/>
                      <a:pt x="123" y="355"/>
                    </a:cubicBezTo>
                    <a:cubicBezTo>
                      <a:pt x="112" y="368"/>
                      <a:pt x="105" y="381"/>
                      <a:pt x="97" y="393"/>
                    </a:cubicBezTo>
                    <a:cubicBezTo>
                      <a:pt x="89" y="406"/>
                      <a:pt x="81" y="419"/>
                      <a:pt x="75" y="433"/>
                    </a:cubicBezTo>
                    <a:cubicBezTo>
                      <a:pt x="68" y="446"/>
                      <a:pt x="61" y="460"/>
                      <a:pt x="55" y="472"/>
                    </a:cubicBezTo>
                    <a:cubicBezTo>
                      <a:pt x="51" y="485"/>
                      <a:pt x="43" y="499"/>
                      <a:pt x="39" y="513"/>
                    </a:cubicBezTo>
                    <a:cubicBezTo>
                      <a:pt x="33" y="528"/>
                      <a:pt x="29" y="542"/>
                      <a:pt x="25" y="557"/>
                    </a:cubicBezTo>
                    <a:lnTo>
                      <a:pt x="15" y="600"/>
                    </a:lnTo>
                    <a:cubicBezTo>
                      <a:pt x="10" y="614"/>
                      <a:pt x="9" y="630"/>
                      <a:pt x="7" y="644"/>
                    </a:cubicBezTo>
                    <a:cubicBezTo>
                      <a:pt x="5" y="659"/>
                      <a:pt x="3" y="676"/>
                      <a:pt x="2" y="690"/>
                    </a:cubicBezTo>
                    <a:cubicBezTo>
                      <a:pt x="0" y="705"/>
                      <a:pt x="0" y="720"/>
                      <a:pt x="0" y="735"/>
                    </a:cubicBezTo>
                    <a:lnTo>
                      <a:pt x="0" y="2980"/>
                    </a:lnTo>
                    <a:cubicBezTo>
                      <a:pt x="0" y="3129"/>
                      <a:pt x="120" y="3259"/>
                      <a:pt x="252" y="3346"/>
                    </a:cubicBezTo>
                    <a:cubicBezTo>
                      <a:pt x="318" y="3389"/>
                      <a:pt x="386" y="3422"/>
                      <a:pt x="457" y="3445"/>
                    </a:cubicBezTo>
                    <a:cubicBezTo>
                      <a:pt x="575" y="3482"/>
                      <a:pt x="699" y="3498"/>
                      <a:pt x="824" y="3502"/>
                    </a:cubicBezTo>
                    <a:cubicBezTo>
                      <a:pt x="850" y="3503"/>
                      <a:pt x="876" y="3504"/>
                      <a:pt x="901" y="3504"/>
                    </a:cubicBezTo>
                    <a:cubicBezTo>
                      <a:pt x="1133" y="3504"/>
                      <a:pt x="1368" y="3467"/>
                      <a:pt x="1563" y="3354"/>
                    </a:cubicBezTo>
                    <a:cubicBezTo>
                      <a:pt x="1598" y="3336"/>
                      <a:pt x="1632" y="3311"/>
                      <a:pt x="1664" y="3287"/>
                    </a:cubicBezTo>
                    <a:cubicBezTo>
                      <a:pt x="1728" y="3236"/>
                      <a:pt x="1776" y="3173"/>
                      <a:pt x="1807" y="3095"/>
                    </a:cubicBezTo>
                    <a:cubicBezTo>
                      <a:pt x="1823" y="3058"/>
                      <a:pt x="1830" y="3019"/>
                      <a:pt x="1830" y="2979"/>
                    </a:cubicBezTo>
                    <a:lnTo>
                      <a:pt x="1830" y="733"/>
                    </a:lnTo>
                    <a:cubicBezTo>
                      <a:pt x="1830" y="734"/>
                      <a:pt x="1830" y="734"/>
                      <a:pt x="1830" y="734"/>
                    </a:cubicBezTo>
                    <a:cubicBezTo>
                      <a:pt x="1829" y="734"/>
                      <a:pt x="1829" y="729"/>
                      <a:pt x="1829" y="725"/>
                    </a:cubicBezTo>
                    <a:cubicBezTo>
                      <a:pt x="1829" y="710"/>
                      <a:pt x="1828" y="693"/>
                      <a:pt x="1826" y="679"/>
                    </a:cubicBezTo>
                    <a:cubicBezTo>
                      <a:pt x="1823" y="664"/>
                      <a:pt x="1822" y="650"/>
                      <a:pt x="1820" y="634"/>
                    </a:cubicBezTo>
                    <a:cubicBezTo>
                      <a:pt x="1819" y="620"/>
                      <a:pt x="1815" y="605"/>
                      <a:pt x="1812" y="590"/>
                    </a:cubicBezTo>
                    <a:cubicBezTo>
                      <a:pt x="1807" y="575"/>
                      <a:pt x="1805" y="561"/>
                      <a:pt x="1799" y="547"/>
                    </a:cubicBezTo>
                    <a:cubicBezTo>
                      <a:pt x="1793" y="532"/>
                      <a:pt x="1790" y="518"/>
                      <a:pt x="1784" y="503"/>
                    </a:cubicBezTo>
                    <a:cubicBezTo>
                      <a:pt x="1779" y="489"/>
                      <a:pt x="1773" y="476"/>
                      <a:pt x="1766" y="462"/>
                    </a:cubicBezTo>
                    <a:cubicBezTo>
                      <a:pt x="1759" y="447"/>
                      <a:pt x="1754" y="434"/>
                      <a:pt x="1744" y="423"/>
                    </a:cubicBezTo>
                    <a:cubicBezTo>
                      <a:pt x="1737" y="410"/>
                      <a:pt x="1730" y="397"/>
                      <a:pt x="1721" y="384"/>
                    </a:cubicBezTo>
                    <a:cubicBezTo>
                      <a:pt x="1713" y="373"/>
                      <a:pt x="1705" y="360"/>
                      <a:pt x="1697" y="347"/>
                    </a:cubicBezTo>
                    <a:cubicBezTo>
                      <a:pt x="1687" y="334"/>
                      <a:pt x="1678" y="324"/>
                      <a:pt x="1668" y="311"/>
                    </a:cubicBezTo>
                    <a:cubicBezTo>
                      <a:pt x="1656" y="298"/>
                      <a:pt x="1648" y="289"/>
                      <a:pt x="1636" y="276"/>
                    </a:cubicBezTo>
                    <a:lnTo>
                      <a:pt x="1605" y="245"/>
                    </a:lnTo>
                    <a:cubicBezTo>
                      <a:pt x="1593" y="233"/>
                      <a:pt x="1583" y="224"/>
                      <a:pt x="1570" y="216"/>
                    </a:cubicBezTo>
                    <a:cubicBezTo>
                      <a:pt x="1557" y="207"/>
                      <a:pt x="1547" y="197"/>
                      <a:pt x="1534" y="189"/>
                    </a:cubicBezTo>
                    <a:cubicBezTo>
                      <a:pt x="1521" y="180"/>
                      <a:pt x="1508" y="171"/>
                      <a:pt x="1497" y="164"/>
                    </a:cubicBezTo>
                    <a:cubicBezTo>
                      <a:pt x="1484" y="154"/>
                      <a:pt x="1471" y="147"/>
                      <a:pt x="1457" y="140"/>
                    </a:cubicBezTo>
                    <a:cubicBezTo>
                      <a:pt x="1445" y="132"/>
                      <a:pt x="1432" y="125"/>
                      <a:pt x="1418" y="118"/>
                    </a:cubicBezTo>
                    <a:cubicBezTo>
                      <a:pt x="1403" y="111"/>
                      <a:pt x="1391" y="107"/>
                      <a:pt x="1376" y="99"/>
                    </a:cubicBezTo>
                    <a:cubicBezTo>
                      <a:pt x="1362" y="92"/>
                      <a:pt x="1349" y="86"/>
                      <a:pt x="1334" y="81"/>
                    </a:cubicBezTo>
                    <a:cubicBezTo>
                      <a:pt x="1320" y="75"/>
                      <a:pt x="1309" y="69"/>
                      <a:pt x="1291" y="65"/>
                    </a:cubicBezTo>
                    <a:cubicBezTo>
                      <a:pt x="1277" y="59"/>
                      <a:pt x="1263" y="56"/>
                      <a:pt x="1248" y="51"/>
                    </a:cubicBezTo>
                    <a:cubicBezTo>
                      <a:pt x="1234" y="46"/>
                      <a:pt x="1219" y="42"/>
                      <a:pt x="1204" y="38"/>
                    </a:cubicBezTo>
                    <a:cubicBezTo>
                      <a:pt x="1188" y="35"/>
                      <a:pt x="1175" y="30"/>
                      <a:pt x="1159" y="28"/>
                    </a:cubicBezTo>
                    <a:cubicBezTo>
                      <a:pt x="1142" y="23"/>
                      <a:pt x="1127" y="22"/>
                      <a:pt x="1113" y="17"/>
                    </a:cubicBezTo>
                    <a:cubicBezTo>
                      <a:pt x="1097" y="16"/>
                      <a:pt x="1083" y="13"/>
                      <a:pt x="1067" y="10"/>
                    </a:cubicBezTo>
                    <a:cubicBezTo>
                      <a:pt x="1051" y="9"/>
                      <a:pt x="1037" y="7"/>
                      <a:pt x="1021" y="6"/>
                    </a:cubicBezTo>
                    <a:cubicBezTo>
                      <a:pt x="988" y="2"/>
                      <a:pt x="958" y="2"/>
                      <a:pt x="9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5"/>
              <p:cNvSpPr/>
              <p:nvPr/>
            </p:nvSpPr>
            <p:spPr>
              <a:xfrm>
                <a:off x="1139454" y="2462673"/>
                <a:ext cx="45561" cy="104376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3347" extrusionOk="0">
                    <a:moveTo>
                      <a:pt x="928" y="1"/>
                    </a:moveTo>
                    <a:cubicBezTo>
                      <a:pt x="895" y="1"/>
                      <a:pt x="864" y="2"/>
                      <a:pt x="833" y="4"/>
                    </a:cubicBezTo>
                    <a:cubicBezTo>
                      <a:pt x="819" y="4"/>
                      <a:pt x="802" y="5"/>
                      <a:pt x="786" y="8"/>
                    </a:cubicBezTo>
                    <a:cubicBezTo>
                      <a:pt x="772" y="10"/>
                      <a:pt x="754" y="11"/>
                      <a:pt x="740" y="12"/>
                    </a:cubicBezTo>
                    <a:cubicBezTo>
                      <a:pt x="723" y="15"/>
                      <a:pt x="707" y="17"/>
                      <a:pt x="693" y="20"/>
                    </a:cubicBezTo>
                    <a:cubicBezTo>
                      <a:pt x="677" y="23"/>
                      <a:pt x="661" y="25"/>
                      <a:pt x="647" y="30"/>
                    </a:cubicBezTo>
                    <a:cubicBezTo>
                      <a:pt x="632" y="33"/>
                      <a:pt x="615" y="37"/>
                      <a:pt x="602" y="40"/>
                    </a:cubicBezTo>
                    <a:cubicBezTo>
                      <a:pt x="588" y="44"/>
                      <a:pt x="570" y="47"/>
                      <a:pt x="556" y="53"/>
                    </a:cubicBezTo>
                    <a:cubicBezTo>
                      <a:pt x="542" y="56"/>
                      <a:pt x="527" y="61"/>
                      <a:pt x="513" y="67"/>
                    </a:cubicBezTo>
                    <a:cubicBezTo>
                      <a:pt x="498" y="70"/>
                      <a:pt x="484" y="77"/>
                      <a:pt x="470" y="83"/>
                    </a:cubicBezTo>
                    <a:cubicBezTo>
                      <a:pt x="457" y="90"/>
                      <a:pt x="441" y="96"/>
                      <a:pt x="428" y="103"/>
                    </a:cubicBezTo>
                    <a:cubicBezTo>
                      <a:pt x="414" y="110"/>
                      <a:pt x="399" y="117"/>
                      <a:pt x="388" y="125"/>
                    </a:cubicBezTo>
                    <a:cubicBezTo>
                      <a:pt x="375" y="130"/>
                      <a:pt x="362" y="139"/>
                      <a:pt x="350" y="146"/>
                    </a:cubicBezTo>
                    <a:cubicBezTo>
                      <a:pt x="337" y="153"/>
                      <a:pt x="324" y="161"/>
                      <a:pt x="312" y="169"/>
                    </a:cubicBezTo>
                    <a:cubicBezTo>
                      <a:pt x="300" y="178"/>
                      <a:pt x="287" y="188"/>
                      <a:pt x="276" y="196"/>
                    </a:cubicBezTo>
                    <a:cubicBezTo>
                      <a:pt x="266" y="204"/>
                      <a:pt x="253" y="214"/>
                      <a:pt x="243" y="224"/>
                    </a:cubicBezTo>
                    <a:cubicBezTo>
                      <a:pt x="231" y="234"/>
                      <a:pt x="220" y="245"/>
                      <a:pt x="209" y="254"/>
                    </a:cubicBezTo>
                    <a:cubicBezTo>
                      <a:pt x="198" y="264"/>
                      <a:pt x="188" y="276"/>
                      <a:pt x="179" y="286"/>
                    </a:cubicBezTo>
                    <a:cubicBezTo>
                      <a:pt x="171" y="297"/>
                      <a:pt x="159" y="310"/>
                      <a:pt x="151" y="320"/>
                    </a:cubicBezTo>
                    <a:cubicBezTo>
                      <a:pt x="142" y="333"/>
                      <a:pt x="132" y="343"/>
                      <a:pt x="123" y="356"/>
                    </a:cubicBezTo>
                    <a:cubicBezTo>
                      <a:pt x="115" y="369"/>
                      <a:pt x="106" y="382"/>
                      <a:pt x="99" y="393"/>
                    </a:cubicBezTo>
                    <a:cubicBezTo>
                      <a:pt x="90" y="406"/>
                      <a:pt x="84" y="421"/>
                      <a:pt x="76" y="434"/>
                    </a:cubicBezTo>
                    <a:cubicBezTo>
                      <a:pt x="70" y="447"/>
                      <a:pt x="63" y="461"/>
                      <a:pt x="57" y="473"/>
                    </a:cubicBezTo>
                    <a:cubicBezTo>
                      <a:pt x="51" y="485"/>
                      <a:pt x="46" y="500"/>
                      <a:pt x="40" y="514"/>
                    </a:cubicBezTo>
                    <a:cubicBezTo>
                      <a:pt x="35" y="529"/>
                      <a:pt x="30" y="543"/>
                      <a:pt x="27" y="557"/>
                    </a:cubicBezTo>
                    <a:lnTo>
                      <a:pt x="15" y="600"/>
                    </a:lnTo>
                    <a:cubicBezTo>
                      <a:pt x="14" y="615"/>
                      <a:pt x="10" y="631"/>
                      <a:pt x="8" y="645"/>
                    </a:cubicBezTo>
                    <a:cubicBezTo>
                      <a:pt x="7" y="659"/>
                      <a:pt x="4" y="675"/>
                      <a:pt x="2" y="691"/>
                    </a:cubicBezTo>
                    <a:cubicBezTo>
                      <a:pt x="1" y="705"/>
                      <a:pt x="1" y="721"/>
                      <a:pt x="1" y="736"/>
                    </a:cubicBezTo>
                    <a:lnTo>
                      <a:pt x="1" y="2981"/>
                    </a:lnTo>
                    <a:cubicBezTo>
                      <a:pt x="1" y="3129"/>
                      <a:pt x="122" y="3260"/>
                      <a:pt x="253" y="3346"/>
                    </a:cubicBezTo>
                    <a:cubicBezTo>
                      <a:pt x="253" y="3346"/>
                      <a:pt x="271" y="1217"/>
                      <a:pt x="278" y="868"/>
                    </a:cubicBezTo>
                    <a:cubicBezTo>
                      <a:pt x="285" y="543"/>
                      <a:pt x="1144" y="128"/>
                      <a:pt x="1412" y="128"/>
                    </a:cubicBezTo>
                    <a:cubicBezTo>
                      <a:pt x="1431" y="128"/>
                      <a:pt x="1448" y="130"/>
                      <a:pt x="1460" y="135"/>
                    </a:cubicBezTo>
                    <a:cubicBezTo>
                      <a:pt x="1447" y="127"/>
                      <a:pt x="1436" y="120"/>
                      <a:pt x="1419" y="119"/>
                    </a:cubicBezTo>
                    <a:cubicBezTo>
                      <a:pt x="1404" y="112"/>
                      <a:pt x="1391" y="106"/>
                      <a:pt x="1377" y="99"/>
                    </a:cubicBezTo>
                    <a:cubicBezTo>
                      <a:pt x="1362" y="92"/>
                      <a:pt x="1351" y="87"/>
                      <a:pt x="1337" y="81"/>
                    </a:cubicBezTo>
                    <a:lnTo>
                      <a:pt x="1293" y="66"/>
                    </a:lnTo>
                    <a:cubicBezTo>
                      <a:pt x="1279" y="60"/>
                      <a:pt x="1265" y="56"/>
                      <a:pt x="1250" y="51"/>
                    </a:cubicBezTo>
                    <a:cubicBezTo>
                      <a:pt x="1233" y="46"/>
                      <a:pt x="1222" y="41"/>
                      <a:pt x="1204" y="38"/>
                    </a:cubicBezTo>
                    <a:cubicBezTo>
                      <a:pt x="1190" y="34"/>
                      <a:pt x="1176" y="31"/>
                      <a:pt x="1160" y="27"/>
                    </a:cubicBezTo>
                    <a:cubicBezTo>
                      <a:pt x="1145" y="24"/>
                      <a:pt x="1131" y="20"/>
                      <a:pt x="1115" y="18"/>
                    </a:cubicBezTo>
                    <a:cubicBezTo>
                      <a:pt x="1099" y="15"/>
                      <a:pt x="1085" y="12"/>
                      <a:pt x="1068" y="11"/>
                    </a:cubicBezTo>
                    <a:cubicBezTo>
                      <a:pt x="1052" y="10"/>
                      <a:pt x="1038" y="8"/>
                      <a:pt x="1022" y="5"/>
                    </a:cubicBezTo>
                    <a:cubicBezTo>
                      <a:pt x="992" y="2"/>
                      <a:pt x="960" y="1"/>
                      <a:pt x="928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5"/>
              <p:cNvSpPr/>
              <p:nvPr/>
            </p:nvSpPr>
            <p:spPr>
              <a:xfrm>
                <a:off x="1179058" y="2477267"/>
                <a:ext cx="11601" cy="89563"/>
              </a:xfrm>
              <a:custGeom>
                <a:avLst/>
                <a:gdLst/>
                <a:ahLst/>
                <a:cxnLst/>
                <a:rect l="l" t="t" r="r" b="b"/>
                <a:pathLst>
                  <a:path w="372" h="2872" extrusionOk="0">
                    <a:moveTo>
                      <a:pt x="3" y="0"/>
                    </a:moveTo>
                    <a:lnTo>
                      <a:pt x="0" y="9"/>
                    </a:lnTo>
                    <a:cubicBezTo>
                      <a:pt x="124" y="88"/>
                      <a:pt x="226" y="190"/>
                      <a:pt x="259" y="318"/>
                    </a:cubicBezTo>
                    <a:cubicBezTo>
                      <a:pt x="268" y="348"/>
                      <a:pt x="274" y="381"/>
                      <a:pt x="274" y="410"/>
                    </a:cubicBezTo>
                    <a:lnTo>
                      <a:pt x="275" y="519"/>
                    </a:lnTo>
                    <a:lnTo>
                      <a:pt x="284" y="738"/>
                    </a:lnTo>
                    <a:cubicBezTo>
                      <a:pt x="292" y="1030"/>
                      <a:pt x="304" y="2578"/>
                      <a:pt x="318" y="2871"/>
                    </a:cubicBezTo>
                    <a:lnTo>
                      <a:pt x="327" y="2871"/>
                    </a:lnTo>
                    <a:cubicBezTo>
                      <a:pt x="341" y="2578"/>
                      <a:pt x="353" y="1030"/>
                      <a:pt x="361" y="738"/>
                    </a:cubicBezTo>
                    <a:lnTo>
                      <a:pt x="370" y="519"/>
                    </a:lnTo>
                    <a:lnTo>
                      <a:pt x="371" y="410"/>
                    </a:lnTo>
                    <a:cubicBezTo>
                      <a:pt x="370" y="364"/>
                      <a:pt x="361" y="327"/>
                      <a:pt x="348" y="288"/>
                    </a:cubicBezTo>
                    <a:cubicBezTo>
                      <a:pt x="291" y="132"/>
                      <a:pt x="149" y="29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5"/>
              <p:cNvSpPr/>
              <p:nvPr/>
            </p:nvSpPr>
            <p:spPr>
              <a:xfrm>
                <a:off x="1156948" y="2466821"/>
                <a:ext cx="22173" cy="1263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405" extrusionOk="0">
                    <a:moveTo>
                      <a:pt x="353" y="1"/>
                    </a:moveTo>
                    <a:cubicBezTo>
                      <a:pt x="342" y="1"/>
                      <a:pt x="330" y="1"/>
                      <a:pt x="318" y="2"/>
                    </a:cubicBezTo>
                    <a:cubicBezTo>
                      <a:pt x="259" y="6"/>
                      <a:pt x="201" y="19"/>
                      <a:pt x="143" y="43"/>
                    </a:cubicBezTo>
                    <a:cubicBezTo>
                      <a:pt x="96" y="62"/>
                      <a:pt x="51" y="91"/>
                      <a:pt x="28" y="131"/>
                    </a:cubicBezTo>
                    <a:cubicBezTo>
                      <a:pt x="5" y="173"/>
                      <a:pt x="1" y="230"/>
                      <a:pt x="22" y="272"/>
                    </a:cubicBezTo>
                    <a:cubicBezTo>
                      <a:pt x="50" y="325"/>
                      <a:pt x="116" y="357"/>
                      <a:pt x="178" y="375"/>
                    </a:cubicBezTo>
                    <a:cubicBezTo>
                      <a:pt x="237" y="395"/>
                      <a:pt x="295" y="404"/>
                      <a:pt x="351" y="404"/>
                    </a:cubicBezTo>
                    <a:cubicBezTo>
                      <a:pt x="365" y="404"/>
                      <a:pt x="379" y="404"/>
                      <a:pt x="393" y="403"/>
                    </a:cubicBezTo>
                    <a:cubicBezTo>
                      <a:pt x="452" y="400"/>
                      <a:pt x="511" y="387"/>
                      <a:pt x="569" y="361"/>
                    </a:cubicBezTo>
                    <a:cubicBezTo>
                      <a:pt x="580" y="357"/>
                      <a:pt x="592" y="351"/>
                      <a:pt x="603" y="345"/>
                    </a:cubicBezTo>
                    <a:cubicBezTo>
                      <a:pt x="638" y="328"/>
                      <a:pt x="666" y="304"/>
                      <a:pt x="684" y="273"/>
                    </a:cubicBezTo>
                    <a:cubicBezTo>
                      <a:pt x="707" y="232"/>
                      <a:pt x="711" y="174"/>
                      <a:pt x="689" y="134"/>
                    </a:cubicBezTo>
                    <a:cubicBezTo>
                      <a:pt x="662" y="79"/>
                      <a:pt x="597" y="49"/>
                      <a:pt x="534" y="29"/>
                    </a:cubicBezTo>
                    <a:cubicBezTo>
                      <a:pt x="472" y="10"/>
                      <a:pt x="412" y="1"/>
                      <a:pt x="35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5"/>
              <p:cNvSpPr/>
              <p:nvPr/>
            </p:nvSpPr>
            <p:spPr>
              <a:xfrm>
                <a:off x="1140015" y="2541632"/>
                <a:ext cx="13129" cy="14189"/>
              </a:xfrm>
              <a:custGeom>
                <a:avLst/>
                <a:gdLst/>
                <a:ahLst/>
                <a:cxnLst/>
                <a:rect l="l" t="t" r="r" b="b"/>
                <a:pathLst>
                  <a:path w="421" h="455" extrusionOk="0">
                    <a:moveTo>
                      <a:pt x="86" y="134"/>
                    </a:moveTo>
                    <a:cubicBezTo>
                      <a:pt x="97" y="134"/>
                      <a:pt x="108" y="137"/>
                      <a:pt x="118" y="140"/>
                    </a:cubicBezTo>
                    <a:cubicBezTo>
                      <a:pt x="138" y="147"/>
                      <a:pt x="154" y="160"/>
                      <a:pt x="168" y="176"/>
                    </a:cubicBezTo>
                    <a:cubicBezTo>
                      <a:pt x="186" y="195"/>
                      <a:pt x="203" y="216"/>
                      <a:pt x="213" y="239"/>
                    </a:cubicBezTo>
                    <a:cubicBezTo>
                      <a:pt x="225" y="262"/>
                      <a:pt x="233" y="287"/>
                      <a:pt x="235" y="313"/>
                    </a:cubicBezTo>
                    <a:cubicBezTo>
                      <a:pt x="239" y="333"/>
                      <a:pt x="239" y="354"/>
                      <a:pt x="227" y="372"/>
                    </a:cubicBezTo>
                    <a:cubicBezTo>
                      <a:pt x="220" y="385"/>
                      <a:pt x="206" y="397"/>
                      <a:pt x="191" y="402"/>
                    </a:cubicBezTo>
                    <a:cubicBezTo>
                      <a:pt x="188" y="403"/>
                      <a:pt x="184" y="403"/>
                      <a:pt x="180" y="403"/>
                    </a:cubicBezTo>
                    <a:cubicBezTo>
                      <a:pt x="169" y="403"/>
                      <a:pt x="157" y="400"/>
                      <a:pt x="147" y="396"/>
                    </a:cubicBezTo>
                    <a:cubicBezTo>
                      <a:pt x="140" y="392"/>
                      <a:pt x="134" y="390"/>
                      <a:pt x="128" y="387"/>
                    </a:cubicBezTo>
                    <a:cubicBezTo>
                      <a:pt x="118" y="380"/>
                      <a:pt x="107" y="370"/>
                      <a:pt x="97" y="362"/>
                    </a:cubicBezTo>
                    <a:cubicBezTo>
                      <a:pt x="78" y="344"/>
                      <a:pt x="62" y="323"/>
                      <a:pt x="52" y="298"/>
                    </a:cubicBezTo>
                    <a:cubicBezTo>
                      <a:pt x="41" y="275"/>
                      <a:pt x="32" y="252"/>
                      <a:pt x="30" y="225"/>
                    </a:cubicBezTo>
                    <a:cubicBezTo>
                      <a:pt x="30" y="219"/>
                      <a:pt x="28" y="213"/>
                      <a:pt x="28" y="209"/>
                    </a:cubicBezTo>
                    <a:cubicBezTo>
                      <a:pt x="28" y="193"/>
                      <a:pt x="30" y="179"/>
                      <a:pt x="38" y="165"/>
                    </a:cubicBezTo>
                    <a:cubicBezTo>
                      <a:pt x="45" y="152"/>
                      <a:pt x="59" y="139"/>
                      <a:pt x="74" y="136"/>
                    </a:cubicBezTo>
                    <a:cubicBezTo>
                      <a:pt x="78" y="135"/>
                      <a:pt x="82" y="134"/>
                      <a:pt x="86" y="134"/>
                    </a:cubicBezTo>
                    <a:close/>
                    <a:moveTo>
                      <a:pt x="173" y="1"/>
                    </a:moveTo>
                    <a:cubicBezTo>
                      <a:pt x="170" y="1"/>
                      <a:pt x="166" y="1"/>
                      <a:pt x="163" y="2"/>
                    </a:cubicBezTo>
                    <a:cubicBezTo>
                      <a:pt x="158" y="2"/>
                      <a:pt x="156" y="4"/>
                      <a:pt x="154" y="5"/>
                    </a:cubicBezTo>
                    <a:lnTo>
                      <a:pt x="64" y="58"/>
                    </a:lnTo>
                    <a:cubicBezTo>
                      <a:pt x="61" y="60"/>
                      <a:pt x="55" y="62"/>
                      <a:pt x="51" y="67"/>
                    </a:cubicBezTo>
                    <a:cubicBezTo>
                      <a:pt x="46" y="70"/>
                      <a:pt x="42" y="74"/>
                      <a:pt x="39" y="80"/>
                    </a:cubicBezTo>
                    <a:cubicBezTo>
                      <a:pt x="35" y="84"/>
                      <a:pt x="32" y="88"/>
                      <a:pt x="28" y="94"/>
                    </a:cubicBezTo>
                    <a:cubicBezTo>
                      <a:pt x="25" y="98"/>
                      <a:pt x="22" y="103"/>
                      <a:pt x="19" y="110"/>
                    </a:cubicBezTo>
                    <a:cubicBezTo>
                      <a:pt x="15" y="116"/>
                      <a:pt x="13" y="120"/>
                      <a:pt x="12" y="126"/>
                    </a:cubicBezTo>
                    <a:cubicBezTo>
                      <a:pt x="10" y="131"/>
                      <a:pt x="7" y="137"/>
                      <a:pt x="6" y="144"/>
                    </a:cubicBezTo>
                    <a:cubicBezTo>
                      <a:pt x="5" y="152"/>
                      <a:pt x="5" y="154"/>
                      <a:pt x="3" y="162"/>
                    </a:cubicBezTo>
                    <a:cubicBezTo>
                      <a:pt x="3" y="169"/>
                      <a:pt x="0" y="175"/>
                      <a:pt x="0" y="182"/>
                    </a:cubicBezTo>
                    <a:lnTo>
                      <a:pt x="0" y="190"/>
                    </a:lnTo>
                    <a:cubicBezTo>
                      <a:pt x="0" y="198"/>
                      <a:pt x="0" y="203"/>
                      <a:pt x="3" y="211"/>
                    </a:cubicBezTo>
                    <a:cubicBezTo>
                      <a:pt x="5" y="218"/>
                      <a:pt x="5" y="224"/>
                      <a:pt x="6" y="231"/>
                    </a:cubicBezTo>
                    <a:cubicBezTo>
                      <a:pt x="7" y="238"/>
                      <a:pt x="7" y="242"/>
                      <a:pt x="12" y="249"/>
                    </a:cubicBezTo>
                    <a:cubicBezTo>
                      <a:pt x="13" y="257"/>
                      <a:pt x="15" y="262"/>
                      <a:pt x="17" y="270"/>
                    </a:cubicBezTo>
                    <a:cubicBezTo>
                      <a:pt x="19" y="277"/>
                      <a:pt x="22" y="282"/>
                      <a:pt x="25" y="290"/>
                    </a:cubicBezTo>
                    <a:cubicBezTo>
                      <a:pt x="29" y="303"/>
                      <a:pt x="36" y="314"/>
                      <a:pt x="43" y="327"/>
                    </a:cubicBezTo>
                    <a:cubicBezTo>
                      <a:pt x="48" y="333"/>
                      <a:pt x="51" y="340"/>
                      <a:pt x="55" y="346"/>
                    </a:cubicBezTo>
                    <a:cubicBezTo>
                      <a:pt x="58" y="351"/>
                      <a:pt x="64" y="357"/>
                      <a:pt x="68" y="363"/>
                    </a:cubicBezTo>
                    <a:cubicBezTo>
                      <a:pt x="71" y="369"/>
                      <a:pt x="76" y="374"/>
                      <a:pt x="82" y="379"/>
                    </a:cubicBezTo>
                    <a:cubicBezTo>
                      <a:pt x="85" y="385"/>
                      <a:pt x="91" y="390"/>
                      <a:pt x="97" y="393"/>
                    </a:cubicBezTo>
                    <a:cubicBezTo>
                      <a:pt x="101" y="397"/>
                      <a:pt x="107" y="403"/>
                      <a:pt x="111" y="408"/>
                    </a:cubicBezTo>
                    <a:cubicBezTo>
                      <a:pt x="115" y="412"/>
                      <a:pt x="121" y="418"/>
                      <a:pt x="127" y="420"/>
                    </a:cubicBezTo>
                    <a:lnTo>
                      <a:pt x="143" y="432"/>
                    </a:lnTo>
                    <a:cubicBezTo>
                      <a:pt x="148" y="435"/>
                      <a:pt x="154" y="438"/>
                      <a:pt x="158" y="441"/>
                    </a:cubicBezTo>
                    <a:cubicBezTo>
                      <a:pt x="164" y="442"/>
                      <a:pt x="170" y="446"/>
                      <a:pt x="176" y="448"/>
                    </a:cubicBezTo>
                    <a:lnTo>
                      <a:pt x="191" y="454"/>
                    </a:lnTo>
                    <a:cubicBezTo>
                      <a:pt x="197" y="455"/>
                      <a:pt x="204" y="455"/>
                      <a:pt x="210" y="455"/>
                    </a:cubicBezTo>
                    <a:lnTo>
                      <a:pt x="227" y="455"/>
                    </a:lnTo>
                    <a:cubicBezTo>
                      <a:pt x="233" y="455"/>
                      <a:pt x="240" y="454"/>
                      <a:pt x="246" y="454"/>
                    </a:cubicBezTo>
                    <a:lnTo>
                      <a:pt x="262" y="448"/>
                    </a:lnTo>
                    <a:cubicBezTo>
                      <a:pt x="268" y="446"/>
                      <a:pt x="272" y="442"/>
                      <a:pt x="278" y="441"/>
                    </a:cubicBezTo>
                    <a:lnTo>
                      <a:pt x="370" y="389"/>
                    </a:lnTo>
                    <a:cubicBezTo>
                      <a:pt x="373" y="385"/>
                      <a:pt x="380" y="380"/>
                      <a:pt x="384" y="376"/>
                    </a:cubicBezTo>
                    <a:lnTo>
                      <a:pt x="394" y="366"/>
                    </a:lnTo>
                    <a:cubicBezTo>
                      <a:pt x="398" y="360"/>
                      <a:pt x="400" y="359"/>
                      <a:pt x="404" y="353"/>
                    </a:cubicBezTo>
                    <a:cubicBezTo>
                      <a:pt x="407" y="347"/>
                      <a:pt x="409" y="344"/>
                      <a:pt x="411" y="339"/>
                    </a:cubicBezTo>
                    <a:cubicBezTo>
                      <a:pt x="413" y="331"/>
                      <a:pt x="414" y="330"/>
                      <a:pt x="416" y="323"/>
                    </a:cubicBezTo>
                    <a:cubicBezTo>
                      <a:pt x="417" y="317"/>
                      <a:pt x="417" y="316"/>
                      <a:pt x="417" y="311"/>
                    </a:cubicBezTo>
                    <a:cubicBezTo>
                      <a:pt x="417" y="305"/>
                      <a:pt x="420" y="305"/>
                      <a:pt x="420" y="300"/>
                    </a:cubicBezTo>
                    <a:lnTo>
                      <a:pt x="420" y="288"/>
                    </a:lnTo>
                    <a:lnTo>
                      <a:pt x="420" y="264"/>
                    </a:lnTo>
                    <a:cubicBezTo>
                      <a:pt x="420" y="259"/>
                      <a:pt x="419" y="249"/>
                      <a:pt x="419" y="247"/>
                    </a:cubicBezTo>
                    <a:cubicBezTo>
                      <a:pt x="416" y="241"/>
                      <a:pt x="414" y="232"/>
                      <a:pt x="414" y="226"/>
                    </a:cubicBezTo>
                    <a:cubicBezTo>
                      <a:pt x="413" y="221"/>
                      <a:pt x="411" y="212"/>
                      <a:pt x="409" y="206"/>
                    </a:cubicBezTo>
                    <a:cubicBezTo>
                      <a:pt x="407" y="202"/>
                      <a:pt x="404" y="195"/>
                      <a:pt x="400" y="188"/>
                    </a:cubicBezTo>
                    <a:cubicBezTo>
                      <a:pt x="397" y="182"/>
                      <a:pt x="393" y="175"/>
                      <a:pt x="391" y="167"/>
                    </a:cubicBezTo>
                    <a:cubicBezTo>
                      <a:pt x="387" y="162"/>
                      <a:pt x="384" y="154"/>
                      <a:pt x="380" y="149"/>
                    </a:cubicBezTo>
                    <a:cubicBezTo>
                      <a:pt x="377" y="144"/>
                      <a:pt x="371" y="137"/>
                      <a:pt x="368" y="131"/>
                    </a:cubicBezTo>
                    <a:cubicBezTo>
                      <a:pt x="364" y="126"/>
                      <a:pt x="358" y="119"/>
                      <a:pt x="354" y="113"/>
                    </a:cubicBezTo>
                    <a:cubicBezTo>
                      <a:pt x="348" y="108"/>
                      <a:pt x="344" y="103"/>
                      <a:pt x="340" y="97"/>
                    </a:cubicBezTo>
                    <a:lnTo>
                      <a:pt x="322" y="81"/>
                    </a:lnTo>
                    <a:cubicBezTo>
                      <a:pt x="318" y="75"/>
                      <a:pt x="312" y="70"/>
                      <a:pt x="306" y="67"/>
                    </a:cubicBezTo>
                    <a:cubicBezTo>
                      <a:pt x="301" y="61"/>
                      <a:pt x="296" y="58"/>
                      <a:pt x="291" y="52"/>
                    </a:cubicBezTo>
                    <a:cubicBezTo>
                      <a:pt x="285" y="48"/>
                      <a:pt x="279" y="44"/>
                      <a:pt x="273" y="39"/>
                    </a:cubicBezTo>
                    <a:lnTo>
                      <a:pt x="258" y="29"/>
                    </a:lnTo>
                    <a:lnTo>
                      <a:pt x="242" y="18"/>
                    </a:lnTo>
                    <a:cubicBezTo>
                      <a:pt x="236" y="16"/>
                      <a:pt x="233" y="12"/>
                      <a:pt x="227" y="11"/>
                    </a:cubicBezTo>
                    <a:cubicBezTo>
                      <a:pt x="222" y="9"/>
                      <a:pt x="219" y="8"/>
                      <a:pt x="213" y="5"/>
                    </a:cubicBezTo>
                    <a:cubicBezTo>
                      <a:pt x="207" y="4"/>
                      <a:pt x="204" y="2"/>
                      <a:pt x="199" y="2"/>
                    </a:cubicBezTo>
                    <a:cubicBezTo>
                      <a:pt x="193" y="1"/>
                      <a:pt x="190" y="1"/>
                      <a:pt x="18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5"/>
              <p:cNvSpPr/>
              <p:nvPr/>
            </p:nvSpPr>
            <p:spPr>
              <a:xfrm>
                <a:off x="1140109" y="2541320"/>
                <a:ext cx="7516" cy="1378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42" extrusionOk="0">
                    <a:moveTo>
                      <a:pt x="173" y="1"/>
                    </a:moveTo>
                    <a:cubicBezTo>
                      <a:pt x="168" y="1"/>
                      <a:pt x="165" y="1"/>
                      <a:pt x="161" y="3"/>
                    </a:cubicBezTo>
                    <a:cubicBezTo>
                      <a:pt x="158" y="5"/>
                      <a:pt x="157" y="5"/>
                      <a:pt x="153" y="6"/>
                    </a:cubicBezTo>
                    <a:lnTo>
                      <a:pt x="63" y="58"/>
                    </a:lnTo>
                    <a:cubicBezTo>
                      <a:pt x="58" y="62"/>
                      <a:pt x="53" y="64"/>
                      <a:pt x="50" y="68"/>
                    </a:cubicBezTo>
                    <a:cubicBezTo>
                      <a:pt x="46" y="72"/>
                      <a:pt x="42" y="75"/>
                      <a:pt x="38" y="80"/>
                    </a:cubicBezTo>
                    <a:cubicBezTo>
                      <a:pt x="35" y="85"/>
                      <a:pt x="30" y="90"/>
                      <a:pt x="27" y="94"/>
                    </a:cubicBezTo>
                    <a:cubicBezTo>
                      <a:pt x="23" y="100"/>
                      <a:pt x="22" y="106"/>
                      <a:pt x="17" y="111"/>
                    </a:cubicBezTo>
                    <a:cubicBezTo>
                      <a:pt x="14" y="116"/>
                      <a:pt x="13" y="121"/>
                      <a:pt x="10" y="127"/>
                    </a:cubicBezTo>
                    <a:cubicBezTo>
                      <a:pt x="7" y="134"/>
                      <a:pt x="7" y="140"/>
                      <a:pt x="6" y="144"/>
                    </a:cubicBezTo>
                    <a:cubicBezTo>
                      <a:pt x="3" y="150"/>
                      <a:pt x="2" y="156"/>
                      <a:pt x="2" y="163"/>
                    </a:cubicBezTo>
                    <a:cubicBezTo>
                      <a:pt x="0" y="170"/>
                      <a:pt x="0" y="176"/>
                      <a:pt x="0" y="183"/>
                    </a:cubicBezTo>
                    <a:lnTo>
                      <a:pt x="0" y="192"/>
                    </a:lnTo>
                    <a:cubicBezTo>
                      <a:pt x="0" y="199"/>
                      <a:pt x="2" y="205"/>
                      <a:pt x="2" y="212"/>
                    </a:cubicBezTo>
                    <a:cubicBezTo>
                      <a:pt x="3" y="219"/>
                      <a:pt x="3" y="223"/>
                      <a:pt x="6" y="231"/>
                    </a:cubicBezTo>
                    <a:cubicBezTo>
                      <a:pt x="7" y="238"/>
                      <a:pt x="9" y="244"/>
                      <a:pt x="10" y="251"/>
                    </a:cubicBezTo>
                    <a:cubicBezTo>
                      <a:pt x="13" y="258"/>
                      <a:pt x="14" y="264"/>
                      <a:pt x="16" y="271"/>
                    </a:cubicBezTo>
                    <a:cubicBezTo>
                      <a:pt x="17" y="278"/>
                      <a:pt x="20" y="284"/>
                      <a:pt x="23" y="291"/>
                    </a:cubicBezTo>
                    <a:cubicBezTo>
                      <a:pt x="29" y="304"/>
                      <a:pt x="36" y="315"/>
                      <a:pt x="43" y="328"/>
                    </a:cubicBezTo>
                    <a:cubicBezTo>
                      <a:pt x="46" y="334"/>
                      <a:pt x="50" y="341"/>
                      <a:pt x="53" y="346"/>
                    </a:cubicBezTo>
                    <a:cubicBezTo>
                      <a:pt x="58" y="353"/>
                      <a:pt x="63" y="359"/>
                      <a:pt x="66" y="364"/>
                    </a:cubicBezTo>
                    <a:cubicBezTo>
                      <a:pt x="72" y="370"/>
                      <a:pt x="78" y="374"/>
                      <a:pt x="81" y="380"/>
                    </a:cubicBezTo>
                    <a:lnTo>
                      <a:pt x="95" y="395"/>
                    </a:lnTo>
                    <a:cubicBezTo>
                      <a:pt x="99" y="400"/>
                      <a:pt x="104" y="406"/>
                      <a:pt x="109" y="409"/>
                    </a:cubicBezTo>
                    <a:cubicBezTo>
                      <a:pt x="115" y="415"/>
                      <a:pt x="121" y="418"/>
                      <a:pt x="125" y="422"/>
                    </a:cubicBezTo>
                    <a:lnTo>
                      <a:pt x="142" y="433"/>
                    </a:lnTo>
                    <a:cubicBezTo>
                      <a:pt x="146" y="436"/>
                      <a:pt x="151" y="438"/>
                      <a:pt x="156" y="441"/>
                    </a:cubicBezTo>
                    <a:lnTo>
                      <a:pt x="156" y="441"/>
                    </a:lnTo>
                    <a:cubicBezTo>
                      <a:pt x="149" y="437"/>
                      <a:pt x="128" y="418"/>
                      <a:pt x="128" y="382"/>
                    </a:cubicBezTo>
                    <a:cubicBezTo>
                      <a:pt x="125" y="356"/>
                      <a:pt x="118" y="137"/>
                      <a:pt x="118" y="137"/>
                    </a:cubicBezTo>
                    <a:cubicBezTo>
                      <a:pt x="118" y="137"/>
                      <a:pt x="104" y="98"/>
                      <a:pt x="147" y="72"/>
                    </a:cubicBezTo>
                    <a:cubicBezTo>
                      <a:pt x="188" y="51"/>
                      <a:pt x="232" y="25"/>
                      <a:pt x="240" y="19"/>
                    </a:cubicBezTo>
                    <a:cubicBezTo>
                      <a:pt x="236" y="15"/>
                      <a:pt x="230" y="14"/>
                      <a:pt x="226" y="12"/>
                    </a:cubicBezTo>
                    <a:cubicBezTo>
                      <a:pt x="222" y="11"/>
                      <a:pt x="217" y="8"/>
                      <a:pt x="211" y="6"/>
                    </a:cubicBezTo>
                    <a:cubicBezTo>
                      <a:pt x="207" y="5"/>
                      <a:pt x="201" y="5"/>
                      <a:pt x="197" y="3"/>
                    </a:cubicBezTo>
                    <a:cubicBezTo>
                      <a:pt x="194" y="3"/>
                      <a:pt x="188" y="1"/>
                      <a:pt x="186" y="1"/>
                    </a:cubicBezTo>
                    <a:close/>
                    <a:moveTo>
                      <a:pt x="156" y="441"/>
                    </a:moveTo>
                    <a:cubicBezTo>
                      <a:pt x="157" y="442"/>
                      <a:pt x="158" y="442"/>
                      <a:pt x="158" y="442"/>
                    </a:cubicBezTo>
                    <a:cubicBezTo>
                      <a:pt x="158" y="442"/>
                      <a:pt x="157" y="441"/>
                      <a:pt x="156" y="441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5"/>
              <p:cNvSpPr/>
              <p:nvPr/>
            </p:nvSpPr>
            <p:spPr>
              <a:xfrm>
                <a:off x="1140826" y="2545717"/>
                <a:ext cx="6580" cy="8482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72" extrusionOk="0">
                    <a:moveTo>
                      <a:pt x="57" y="1"/>
                    </a:moveTo>
                    <a:cubicBezTo>
                      <a:pt x="53" y="1"/>
                      <a:pt x="49" y="1"/>
                      <a:pt x="45" y="2"/>
                    </a:cubicBezTo>
                    <a:cubicBezTo>
                      <a:pt x="30" y="6"/>
                      <a:pt x="16" y="19"/>
                      <a:pt x="9" y="31"/>
                    </a:cubicBezTo>
                    <a:cubicBezTo>
                      <a:pt x="2" y="45"/>
                      <a:pt x="0" y="59"/>
                      <a:pt x="0" y="77"/>
                    </a:cubicBezTo>
                    <a:cubicBezTo>
                      <a:pt x="0" y="81"/>
                      <a:pt x="2" y="87"/>
                      <a:pt x="2" y="93"/>
                    </a:cubicBezTo>
                    <a:cubicBezTo>
                      <a:pt x="4" y="118"/>
                      <a:pt x="13" y="143"/>
                      <a:pt x="23" y="166"/>
                    </a:cubicBezTo>
                    <a:cubicBezTo>
                      <a:pt x="35" y="189"/>
                      <a:pt x="50" y="210"/>
                      <a:pt x="69" y="229"/>
                    </a:cubicBezTo>
                    <a:cubicBezTo>
                      <a:pt x="84" y="243"/>
                      <a:pt x="99" y="256"/>
                      <a:pt x="119" y="265"/>
                    </a:cubicBezTo>
                    <a:cubicBezTo>
                      <a:pt x="130" y="269"/>
                      <a:pt x="141" y="272"/>
                      <a:pt x="152" y="272"/>
                    </a:cubicBezTo>
                    <a:cubicBezTo>
                      <a:pt x="156" y="272"/>
                      <a:pt x="160" y="272"/>
                      <a:pt x="164" y="271"/>
                    </a:cubicBezTo>
                    <a:cubicBezTo>
                      <a:pt x="178" y="266"/>
                      <a:pt x="193" y="254"/>
                      <a:pt x="200" y="241"/>
                    </a:cubicBezTo>
                    <a:cubicBezTo>
                      <a:pt x="210" y="223"/>
                      <a:pt x="210" y="202"/>
                      <a:pt x="209" y="180"/>
                    </a:cubicBezTo>
                    <a:cubicBezTo>
                      <a:pt x="207" y="156"/>
                      <a:pt x="196" y="130"/>
                      <a:pt x="186" y="107"/>
                    </a:cubicBezTo>
                    <a:cubicBezTo>
                      <a:pt x="174" y="82"/>
                      <a:pt x="158" y="61"/>
                      <a:pt x="141" y="44"/>
                    </a:cubicBezTo>
                    <a:cubicBezTo>
                      <a:pt x="127" y="29"/>
                      <a:pt x="109" y="15"/>
                      <a:pt x="91" y="8"/>
                    </a:cubicBezTo>
                    <a:cubicBezTo>
                      <a:pt x="80" y="3"/>
                      <a:pt x="68" y="1"/>
                      <a:pt x="57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5"/>
              <p:cNvSpPr/>
              <p:nvPr/>
            </p:nvSpPr>
            <p:spPr>
              <a:xfrm>
                <a:off x="1145691" y="2546123"/>
                <a:ext cx="3056" cy="8326"/>
              </a:xfrm>
              <a:custGeom>
                <a:avLst/>
                <a:gdLst/>
                <a:ahLst/>
                <a:cxnLst/>
                <a:rect l="l" t="t" r="r" b="b"/>
                <a:pathLst>
                  <a:path w="98" h="267" extrusionOk="0">
                    <a:moveTo>
                      <a:pt x="1" y="0"/>
                    </a:moveTo>
                    <a:cubicBezTo>
                      <a:pt x="11" y="22"/>
                      <a:pt x="24" y="42"/>
                      <a:pt x="37" y="64"/>
                    </a:cubicBezTo>
                    <a:cubicBezTo>
                      <a:pt x="47" y="84"/>
                      <a:pt x="60" y="104"/>
                      <a:pt x="68" y="126"/>
                    </a:cubicBezTo>
                    <a:cubicBezTo>
                      <a:pt x="78" y="147"/>
                      <a:pt x="83" y="172"/>
                      <a:pt x="87" y="195"/>
                    </a:cubicBezTo>
                    <a:cubicBezTo>
                      <a:pt x="90" y="218"/>
                      <a:pt x="90" y="243"/>
                      <a:pt x="80" y="264"/>
                    </a:cubicBezTo>
                    <a:lnTo>
                      <a:pt x="81" y="266"/>
                    </a:lnTo>
                    <a:cubicBezTo>
                      <a:pt x="94" y="245"/>
                      <a:pt x="97" y="219"/>
                      <a:pt x="97" y="195"/>
                    </a:cubicBezTo>
                    <a:cubicBezTo>
                      <a:pt x="96" y="169"/>
                      <a:pt x="93" y="144"/>
                      <a:pt x="86" y="120"/>
                    </a:cubicBezTo>
                    <a:cubicBezTo>
                      <a:pt x="78" y="97"/>
                      <a:pt x="68" y="72"/>
                      <a:pt x="54" y="52"/>
                    </a:cubicBezTo>
                    <a:cubicBezTo>
                      <a:pt x="38" y="32"/>
                      <a:pt x="22" y="12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5"/>
              <p:cNvSpPr/>
              <p:nvPr/>
            </p:nvSpPr>
            <p:spPr>
              <a:xfrm>
                <a:off x="1204037" y="2497693"/>
                <a:ext cx="57131" cy="109303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3505" extrusionOk="0">
                    <a:moveTo>
                      <a:pt x="925" y="1"/>
                    </a:moveTo>
                    <a:cubicBezTo>
                      <a:pt x="893" y="1"/>
                      <a:pt x="861" y="1"/>
                      <a:pt x="828" y="4"/>
                    </a:cubicBezTo>
                    <a:cubicBezTo>
                      <a:pt x="813" y="7"/>
                      <a:pt x="797" y="7"/>
                      <a:pt x="782" y="8"/>
                    </a:cubicBezTo>
                    <a:cubicBezTo>
                      <a:pt x="768" y="9"/>
                      <a:pt x="749" y="11"/>
                      <a:pt x="735" y="14"/>
                    </a:cubicBezTo>
                    <a:cubicBezTo>
                      <a:pt x="720" y="15"/>
                      <a:pt x="703" y="18"/>
                      <a:pt x="689" y="19"/>
                    </a:cubicBezTo>
                    <a:cubicBezTo>
                      <a:pt x="674" y="24"/>
                      <a:pt x="659" y="27"/>
                      <a:pt x="644" y="30"/>
                    </a:cubicBezTo>
                    <a:cubicBezTo>
                      <a:pt x="630" y="32"/>
                      <a:pt x="613" y="37"/>
                      <a:pt x="598" y="40"/>
                    </a:cubicBezTo>
                    <a:cubicBezTo>
                      <a:pt x="584" y="44"/>
                      <a:pt x="568" y="50"/>
                      <a:pt x="554" y="53"/>
                    </a:cubicBezTo>
                    <a:cubicBezTo>
                      <a:pt x="539" y="58"/>
                      <a:pt x="524" y="64"/>
                      <a:pt x="511" y="67"/>
                    </a:cubicBezTo>
                    <a:lnTo>
                      <a:pt x="467" y="83"/>
                    </a:lnTo>
                    <a:cubicBezTo>
                      <a:pt x="453" y="88"/>
                      <a:pt x="439" y="96"/>
                      <a:pt x="426" y="103"/>
                    </a:cubicBezTo>
                    <a:cubicBezTo>
                      <a:pt x="414" y="110"/>
                      <a:pt x="400" y="117"/>
                      <a:pt x="387" y="124"/>
                    </a:cubicBezTo>
                    <a:cubicBezTo>
                      <a:pt x="374" y="132"/>
                      <a:pt x="360" y="139"/>
                      <a:pt x="350" y="146"/>
                    </a:cubicBezTo>
                    <a:cubicBezTo>
                      <a:pt x="337" y="153"/>
                      <a:pt x="324" y="162"/>
                      <a:pt x="311" y="169"/>
                    </a:cubicBezTo>
                    <a:cubicBezTo>
                      <a:pt x="299" y="179"/>
                      <a:pt x="286" y="188"/>
                      <a:pt x="275" y="196"/>
                    </a:cubicBezTo>
                    <a:cubicBezTo>
                      <a:pt x="265" y="205"/>
                      <a:pt x="252" y="215"/>
                      <a:pt x="242" y="224"/>
                    </a:cubicBezTo>
                    <a:cubicBezTo>
                      <a:pt x="230" y="232"/>
                      <a:pt x="220" y="244"/>
                      <a:pt x="209" y="254"/>
                    </a:cubicBezTo>
                    <a:cubicBezTo>
                      <a:pt x="199" y="265"/>
                      <a:pt x="187" y="275"/>
                      <a:pt x="178" y="287"/>
                    </a:cubicBezTo>
                    <a:cubicBezTo>
                      <a:pt x="170" y="297"/>
                      <a:pt x="158" y="307"/>
                      <a:pt x="150" y="320"/>
                    </a:cubicBezTo>
                    <a:cubicBezTo>
                      <a:pt x="141" y="331"/>
                      <a:pt x="131" y="343"/>
                      <a:pt x="122" y="356"/>
                    </a:cubicBezTo>
                    <a:cubicBezTo>
                      <a:pt x="114" y="369"/>
                      <a:pt x="107" y="382"/>
                      <a:pt x="98" y="395"/>
                    </a:cubicBezTo>
                    <a:cubicBezTo>
                      <a:pt x="91" y="406"/>
                      <a:pt x="81" y="419"/>
                      <a:pt x="76" y="434"/>
                    </a:cubicBezTo>
                    <a:cubicBezTo>
                      <a:pt x="69" y="446"/>
                      <a:pt x="62" y="461"/>
                      <a:pt x="56" y="472"/>
                    </a:cubicBezTo>
                    <a:cubicBezTo>
                      <a:pt x="51" y="485"/>
                      <a:pt x="43" y="500"/>
                      <a:pt x="40" y="514"/>
                    </a:cubicBezTo>
                    <a:cubicBezTo>
                      <a:pt x="35" y="528"/>
                      <a:pt x="30" y="543"/>
                      <a:pt x="26" y="557"/>
                    </a:cubicBezTo>
                    <a:lnTo>
                      <a:pt x="15" y="600"/>
                    </a:lnTo>
                    <a:cubicBezTo>
                      <a:pt x="12" y="615"/>
                      <a:pt x="9" y="630"/>
                      <a:pt x="7" y="645"/>
                    </a:cubicBezTo>
                    <a:cubicBezTo>
                      <a:pt x="6" y="659"/>
                      <a:pt x="5" y="676"/>
                      <a:pt x="2" y="691"/>
                    </a:cubicBezTo>
                    <a:cubicBezTo>
                      <a:pt x="0" y="705"/>
                      <a:pt x="0" y="721"/>
                      <a:pt x="0" y="735"/>
                    </a:cubicBezTo>
                    <a:lnTo>
                      <a:pt x="0" y="2981"/>
                    </a:lnTo>
                    <a:cubicBezTo>
                      <a:pt x="0" y="3129"/>
                      <a:pt x="121" y="3260"/>
                      <a:pt x="252" y="3346"/>
                    </a:cubicBezTo>
                    <a:cubicBezTo>
                      <a:pt x="318" y="3389"/>
                      <a:pt x="387" y="3422"/>
                      <a:pt x="459" y="3445"/>
                    </a:cubicBezTo>
                    <a:cubicBezTo>
                      <a:pt x="575" y="3483"/>
                      <a:pt x="699" y="3499"/>
                      <a:pt x="825" y="3503"/>
                    </a:cubicBezTo>
                    <a:cubicBezTo>
                      <a:pt x="851" y="3504"/>
                      <a:pt x="877" y="3504"/>
                      <a:pt x="902" y="3504"/>
                    </a:cubicBezTo>
                    <a:cubicBezTo>
                      <a:pt x="1133" y="3504"/>
                      <a:pt x="1368" y="3467"/>
                      <a:pt x="1564" y="3355"/>
                    </a:cubicBezTo>
                    <a:cubicBezTo>
                      <a:pt x="1597" y="3336"/>
                      <a:pt x="1632" y="3312"/>
                      <a:pt x="1665" y="3287"/>
                    </a:cubicBezTo>
                    <a:cubicBezTo>
                      <a:pt x="1730" y="3237"/>
                      <a:pt x="1776" y="3174"/>
                      <a:pt x="1809" y="3096"/>
                    </a:cubicBezTo>
                    <a:cubicBezTo>
                      <a:pt x="1825" y="3059"/>
                      <a:pt x="1832" y="3020"/>
                      <a:pt x="1832" y="2980"/>
                    </a:cubicBezTo>
                    <a:lnTo>
                      <a:pt x="1832" y="734"/>
                    </a:lnTo>
                    <a:cubicBezTo>
                      <a:pt x="1832" y="734"/>
                      <a:pt x="1831" y="735"/>
                      <a:pt x="1831" y="735"/>
                    </a:cubicBezTo>
                    <a:cubicBezTo>
                      <a:pt x="1830" y="735"/>
                      <a:pt x="1830" y="729"/>
                      <a:pt x="1830" y="725"/>
                    </a:cubicBezTo>
                    <a:cubicBezTo>
                      <a:pt x="1830" y="711"/>
                      <a:pt x="1827" y="694"/>
                      <a:pt x="1826" y="679"/>
                    </a:cubicBezTo>
                    <a:cubicBezTo>
                      <a:pt x="1825" y="665"/>
                      <a:pt x="1823" y="651"/>
                      <a:pt x="1820" y="635"/>
                    </a:cubicBezTo>
                    <a:cubicBezTo>
                      <a:pt x="1819" y="620"/>
                      <a:pt x="1816" y="606"/>
                      <a:pt x="1812" y="590"/>
                    </a:cubicBezTo>
                    <a:cubicBezTo>
                      <a:pt x="1809" y="576"/>
                      <a:pt x="1804" y="561"/>
                      <a:pt x="1799" y="547"/>
                    </a:cubicBezTo>
                    <a:cubicBezTo>
                      <a:pt x="1794" y="533"/>
                      <a:pt x="1790" y="518"/>
                      <a:pt x="1784" y="504"/>
                    </a:cubicBezTo>
                    <a:cubicBezTo>
                      <a:pt x="1780" y="490"/>
                      <a:pt x="1774" y="477"/>
                      <a:pt x="1767" y="462"/>
                    </a:cubicBezTo>
                    <a:cubicBezTo>
                      <a:pt x="1760" y="448"/>
                      <a:pt x="1754" y="435"/>
                      <a:pt x="1746" y="423"/>
                    </a:cubicBezTo>
                    <a:cubicBezTo>
                      <a:pt x="1738" y="410"/>
                      <a:pt x="1731" y="398"/>
                      <a:pt x="1723" y="385"/>
                    </a:cubicBezTo>
                    <a:cubicBezTo>
                      <a:pt x="1712" y="373"/>
                      <a:pt x="1705" y="360"/>
                      <a:pt x="1697" y="347"/>
                    </a:cubicBezTo>
                    <a:cubicBezTo>
                      <a:pt x="1688" y="334"/>
                      <a:pt x="1679" y="324"/>
                      <a:pt x="1668" y="311"/>
                    </a:cubicBezTo>
                    <a:cubicBezTo>
                      <a:pt x="1658" y="298"/>
                      <a:pt x="1648" y="290"/>
                      <a:pt x="1638" y="277"/>
                    </a:cubicBezTo>
                    <a:lnTo>
                      <a:pt x="1605" y="245"/>
                    </a:lnTo>
                    <a:cubicBezTo>
                      <a:pt x="1595" y="234"/>
                      <a:pt x="1583" y="225"/>
                      <a:pt x="1572" y="216"/>
                    </a:cubicBezTo>
                    <a:cubicBezTo>
                      <a:pt x="1559" y="208"/>
                      <a:pt x="1547" y="198"/>
                      <a:pt x="1536" y="189"/>
                    </a:cubicBezTo>
                    <a:cubicBezTo>
                      <a:pt x="1523" y="180"/>
                      <a:pt x="1510" y="172"/>
                      <a:pt x="1497" y="165"/>
                    </a:cubicBezTo>
                    <a:cubicBezTo>
                      <a:pt x="1485" y="155"/>
                      <a:pt x="1472" y="147"/>
                      <a:pt x="1458" y="140"/>
                    </a:cubicBezTo>
                    <a:cubicBezTo>
                      <a:pt x="1444" y="133"/>
                      <a:pt x="1432" y="126"/>
                      <a:pt x="1418" y="119"/>
                    </a:cubicBezTo>
                    <a:cubicBezTo>
                      <a:pt x="1403" y="111"/>
                      <a:pt x="1392" y="107"/>
                      <a:pt x="1378" y="100"/>
                    </a:cubicBezTo>
                    <a:cubicBezTo>
                      <a:pt x="1363" y="93"/>
                      <a:pt x="1350" y="87"/>
                      <a:pt x="1336" y="81"/>
                    </a:cubicBezTo>
                    <a:cubicBezTo>
                      <a:pt x="1321" y="76"/>
                      <a:pt x="1309" y="71"/>
                      <a:pt x="1293" y="65"/>
                    </a:cubicBezTo>
                    <a:cubicBezTo>
                      <a:pt x="1278" y="60"/>
                      <a:pt x="1264" y="57"/>
                      <a:pt x="1250" y="51"/>
                    </a:cubicBezTo>
                    <a:cubicBezTo>
                      <a:pt x="1232" y="47"/>
                      <a:pt x="1221" y="42"/>
                      <a:pt x="1204" y="38"/>
                    </a:cubicBezTo>
                    <a:cubicBezTo>
                      <a:pt x="1188" y="35"/>
                      <a:pt x="1176" y="31"/>
                      <a:pt x="1159" y="28"/>
                    </a:cubicBezTo>
                    <a:cubicBezTo>
                      <a:pt x="1143" y="24"/>
                      <a:pt x="1129" y="22"/>
                      <a:pt x="1113" y="18"/>
                    </a:cubicBezTo>
                    <a:cubicBezTo>
                      <a:pt x="1096" y="17"/>
                      <a:pt x="1083" y="14"/>
                      <a:pt x="1066" y="11"/>
                    </a:cubicBezTo>
                    <a:cubicBezTo>
                      <a:pt x="1050" y="9"/>
                      <a:pt x="1035" y="8"/>
                      <a:pt x="1020" y="7"/>
                    </a:cubicBezTo>
                    <a:cubicBezTo>
                      <a:pt x="986" y="2"/>
                      <a:pt x="956" y="2"/>
                      <a:pt x="9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5"/>
              <p:cNvSpPr/>
              <p:nvPr/>
            </p:nvSpPr>
            <p:spPr>
              <a:xfrm>
                <a:off x="1203974" y="2497912"/>
                <a:ext cx="45561" cy="104376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3347" extrusionOk="0">
                    <a:moveTo>
                      <a:pt x="924" y="1"/>
                    </a:moveTo>
                    <a:cubicBezTo>
                      <a:pt x="892" y="1"/>
                      <a:pt x="859" y="2"/>
                      <a:pt x="829" y="4"/>
                    </a:cubicBezTo>
                    <a:cubicBezTo>
                      <a:pt x="815" y="4"/>
                      <a:pt x="799" y="7"/>
                      <a:pt x="781" y="8"/>
                    </a:cubicBezTo>
                    <a:cubicBezTo>
                      <a:pt x="766" y="10"/>
                      <a:pt x="750" y="11"/>
                      <a:pt x="735" y="14"/>
                    </a:cubicBezTo>
                    <a:cubicBezTo>
                      <a:pt x="720" y="15"/>
                      <a:pt x="702" y="17"/>
                      <a:pt x="689" y="21"/>
                    </a:cubicBezTo>
                    <a:cubicBezTo>
                      <a:pt x="675" y="23"/>
                      <a:pt x="658" y="25"/>
                      <a:pt x="643" y="30"/>
                    </a:cubicBezTo>
                    <a:cubicBezTo>
                      <a:pt x="629" y="31"/>
                      <a:pt x="613" y="37"/>
                      <a:pt x="599" y="40"/>
                    </a:cubicBezTo>
                    <a:cubicBezTo>
                      <a:pt x="584" y="44"/>
                      <a:pt x="569" y="47"/>
                      <a:pt x="554" y="53"/>
                    </a:cubicBezTo>
                    <a:cubicBezTo>
                      <a:pt x="540" y="57"/>
                      <a:pt x="526" y="61"/>
                      <a:pt x="511" y="67"/>
                    </a:cubicBezTo>
                    <a:cubicBezTo>
                      <a:pt x="497" y="71"/>
                      <a:pt x="482" y="79"/>
                      <a:pt x="468" y="83"/>
                    </a:cubicBezTo>
                    <a:cubicBezTo>
                      <a:pt x="455" y="90"/>
                      <a:pt x="439" y="96"/>
                      <a:pt x="426" y="103"/>
                    </a:cubicBezTo>
                    <a:cubicBezTo>
                      <a:pt x="413" y="110"/>
                      <a:pt x="399" y="117"/>
                      <a:pt x="386" y="125"/>
                    </a:cubicBezTo>
                    <a:cubicBezTo>
                      <a:pt x="375" y="130"/>
                      <a:pt x="362" y="139"/>
                      <a:pt x="349" y="146"/>
                    </a:cubicBezTo>
                    <a:cubicBezTo>
                      <a:pt x="337" y="153"/>
                      <a:pt x="324" y="162"/>
                      <a:pt x="311" y="169"/>
                    </a:cubicBezTo>
                    <a:cubicBezTo>
                      <a:pt x="298" y="179"/>
                      <a:pt x="285" y="188"/>
                      <a:pt x="275" y="196"/>
                    </a:cubicBezTo>
                    <a:cubicBezTo>
                      <a:pt x="264" y="204"/>
                      <a:pt x="252" y="215"/>
                      <a:pt x="241" y="224"/>
                    </a:cubicBezTo>
                    <a:cubicBezTo>
                      <a:pt x="231" y="234"/>
                      <a:pt x="219" y="245"/>
                      <a:pt x="209" y="254"/>
                    </a:cubicBezTo>
                    <a:cubicBezTo>
                      <a:pt x="198" y="265"/>
                      <a:pt x="188" y="276"/>
                      <a:pt x="178" y="287"/>
                    </a:cubicBezTo>
                    <a:cubicBezTo>
                      <a:pt x="169" y="297"/>
                      <a:pt x="159" y="310"/>
                      <a:pt x="150" y="320"/>
                    </a:cubicBezTo>
                    <a:cubicBezTo>
                      <a:pt x="140" y="333"/>
                      <a:pt x="132" y="345"/>
                      <a:pt x="123" y="356"/>
                    </a:cubicBezTo>
                    <a:cubicBezTo>
                      <a:pt x="114" y="369"/>
                      <a:pt x="104" y="382"/>
                      <a:pt x="97" y="395"/>
                    </a:cubicBezTo>
                    <a:cubicBezTo>
                      <a:pt x="90" y="406"/>
                      <a:pt x="83" y="421"/>
                      <a:pt x="76" y="434"/>
                    </a:cubicBezTo>
                    <a:cubicBezTo>
                      <a:pt x="68" y="447"/>
                      <a:pt x="61" y="461"/>
                      <a:pt x="55" y="474"/>
                    </a:cubicBezTo>
                    <a:cubicBezTo>
                      <a:pt x="51" y="485"/>
                      <a:pt x="45" y="500"/>
                      <a:pt x="40" y="514"/>
                    </a:cubicBezTo>
                    <a:cubicBezTo>
                      <a:pt x="34" y="529"/>
                      <a:pt x="30" y="543"/>
                      <a:pt x="25" y="557"/>
                    </a:cubicBezTo>
                    <a:lnTo>
                      <a:pt x="15" y="600"/>
                    </a:lnTo>
                    <a:cubicBezTo>
                      <a:pt x="12" y="615"/>
                      <a:pt x="9" y="631"/>
                      <a:pt x="8" y="645"/>
                    </a:cubicBezTo>
                    <a:cubicBezTo>
                      <a:pt x="7" y="659"/>
                      <a:pt x="4" y="677"/>
                      <a:pt x="2" y="691"/>
                    </a:cubicBezTo>
                    <a:cubicBezTo>
                      <a:pt x="1" y="705"/>
                      <a:pt x="1" y="721"/>
                      <a:pt x="1" y="736"/>
                    </a:cubicBezTo>
                    <a:lnTo>
                      <a:pt x="1" y="2981"/>
                    </a:lnTo>
                    <a:cubicBezTo>
                      <a:pt x="1" y="3129"/>
                      <a:pt x="122" y="3260"/>
                      <a:pt x="252" y="3346"/>
                    </a:cubicBezTo>
                    <a:cubicBezTo>
                      <a:pt x="252" y="3346"/>
                      <a:pt x="270" y="1217"/>
                      <a:pt x="277" y="869"/>
                    </a:cubicBezTo>
                    <a:cubicBezTo>
                      <a:pt x="284" y="544"/>
                      <a:pt x="1141" y="129"/>
                      <a:pt x="1410" y="129"/>
                    </a:cubicBezTo>
                    <a:cubicBezTo>
                      <a:pt x="1430" y="129"/>
                      <a:pt x="1447" y="131"/>
                      <a:pt x="1460" y="136"/>
                    </a:cubicBezTo>
                    <a:cubicBezTo>
                      <a:pt x="1446" y="126"/>
                      <a:pt x="1434" y="120"/>
                      <a:pt x="1418" y="119"/>
                    </a:cubicBezTo>
                    <a:cubicBezTo>
                      <a:pt x="1404" y="112"/>
                      <a:pt x="1391" y="107"/>
                      <a:pt x="1377" y="100"/>
                    </a:cubicBezTo>
                    <a:cubicBezTo>
                      <a:pt x="1362" y="93"/>
                      <a:pt x="1349" y="87"/>
                      <a:pt x="1335" y="81"/>
                    </a:cubicBezTo>
                    <a:lnTo>
                      <a:pt x="1292" y="66"/>
                    </a:lnTo>
                    <a:cubicBezTo>
                      <a:pt x="1277" y="60"/>
                      <a:pt x="1263" y="54"/>
                      <a:pt x="1249" y="51"/>
                    </a:cubicBezTo>
                    <a:cubicBezTo>
                      <a:pt x="1233" y="46"/>
                      <a:pt x="1220" y="43"/>
                      <a:pt x="1204" y="38"/>
                    </a:cubicBezTo>
                    <a:cubicBezTo>
                      <a:pt x="1190" y="35"/>
                      <a:pt x="1175" y="31"/>
                      <a:pt x="1160" y="28"/>
                    </a:cubicBezTo>
                    <a:cubicBezTo>
                      <a:pt x="1144" y="24"/>
                      <a:pt x="1129" y="21"/>
                      <a:pt x="1112" y="18"/>
                    </a:cubicBezTo>
                    <a:cubicBezTo>
                      <a:pt x="1096" y="15"/>
                      <a:pt x="1082" y="14"/>
                      <a:pt x="1066" y="11"/>
                    </a:cubicBezTo>
                    <a:cubicBezTo>
                      <a:pt x="1050" y="10"/>
                      <a:pt x="1036" y="8"/>
                      <a:pt x="1019" y="7"/>
                    </a:cubicBezTo>
                    <a:cubicBezTo>
                      <a:pt x="987" y="2"/>
                      <a:pt x="957" y="1"/>
                      <a:pt x="92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5"/>
              <p:cNvSpPr/>
              <p:nvPr/>
            </p:nvSpPr>
            <p:spPr>
              <a:xfrm>
                <a:off x="1243516" y="2512506"/>
                <a:ext cx="11663" cy="89563"/>
              </a:xfrm>
              <a:custGeom>
                <a:avLst/>
                <a:gdLst/>
                <a:ahLst/>
                <a:cxnLst/>
                <a:rect l="l" t="t" r="r" b="b"/>
                <a:pathLst>
                  <a:path w="374" h="2872" extrusionOk="0">
                    <a:moveTo>
                      <a:pt x="5" y="0"/>
                    </a:moveTo>
                    <a:lnTo>
                      <a:pt x="1" y="9"/>
                    </a:lnTo>
                    <a:cubicBezTo>
                      <a:pt x="126" y="88"/>
                      <a:pt x="228" y="190"/>
                      <a:pt x="260" y="318"/>
                    </a:cubicBezTo>
                    <a:cubicBezTo>
                      <a:pt x="270" y="348"/>
                      <a:pt x="277" y="381"/>
                      <a:pt x="274" y="410"/>
                    </a:cubicBezTo>
                    <a:lnTo>
                      <a:pt x="277" y="519"/>
                    </a:lnTo>
                    <a:lnTo>
                      <a:pt x="285" y="739"/>
                    </a:lnTo>
                    <a:cubicBezTo>
                      <a:pt x="294" y="1030"/>
                      <a:pt x="306" y="2579"/>
                      <a:pt x="320" y="2871"/>
                    </a:cubicBezTo>
                    <a:lnTo>
                      <a:pt x="329" y="2871"/>
                    </a:lnTo>
                    <a:cubicBezTo>
                      <a:pt x="343" y="2579"/>
                      <a:pt x="353" y="1030"/>
                      <a:pt x="363" y="739"/>
                    </a:cubicBezTo>
                    <a:lnTo>
                      <a:pt x="372" y="519"/>
                    </a:lnTo>
                    <a:lnTo>
                      <a:pt x="373" y="410"/>
                    </a:lnTo>
                    <a:cubicBezTo>
                      <a:pt x="372" y="365"/>
                      <a:pt x="363" y="327"/>
                      <a:pt x="350" y="288"/>
                    </a:cubicBezTo>
                    <a:cubicBezTo>
                      <a:pt x="293" y="132"/>
                      <a:pt x="150" y="29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5"/>
              <p:cNvSpPr/>
              <p:nvPr/>
            </p:nvSpPr>
            <p:spPr>
              <a:xfrm>
                <a:off x="1221500" y="2501997"/>
                <a:ext cx="22141" cy="12661"/>
              </a:xfrm>
              <a:custGeom>
                <a:avLst/>
                <a:gdLst/>
                <a:ahLst/>
                <a:cxnLst/>
                <a:rect l="l" t="t" r="r" b="b"/>
                <a:pathLst>
                  <a:path w="710" h="406" extrusionOk="0">
                    <a:moveTo>
                      <a:pt x="358" y="1"/>
                    </a:moveTo>
                    <a:cubicBezTo>
                      <a:pt x="345" y="1"/>
                      <a:pt x="332" y="1"/>
                      <a:pt x="319" y="2"/>
                    </a:cubicBezTo>
                    <a:cubicBezTo>
                      <a:pt x="260" y="7"/>
                      <a:pt x="201" y="19"/>
                      <a:pt x="143" y="44"/>
                    </a:cubicBezTo>
                    <a:cubicBezTo>
                      <a:pt x="96" y="61"/>
                      <a:pt x="51" y="90"/>
                      <a:pt x="28" y="132"/>
                    </a:cubicBezTo>
                    <a:cubicBezTo>
                      <a:pt x="5" y="173"/>
                      <a:pt x="1" y="231"/>
                      <a:pt x="22" y="272"/>
                    </a:cubicBezTo>
                    <a:cubicBezTo>
                      <a:pt x="48" y="326"/>
                      <a:pt x="114" y="356"/>
                      <a:pt x="175" y="376"/>
                    </a:cubicBezTo>
                    <a:cubicBezTo>
                      <a:pt x="236" y="396"/>
                      <a:pt x="292" y="405"/>
                      <a:pt x="349" y="405"/>
                    </a:cubicBezTo>
                    <a:cubicBezTo>
                      <a:pt x="363" y="405"/>
                      <a:pt x="377" y="404"/>
                      <a:pt x="391" y="403"/>
                    </a:cubicBezTo>
                    <a:cubicBezTo>
                      <a:pt x="451" y="400"/>
                      <a:pt x="510" y="388"/>
                      <a:pt x="567" y="362"/>
                    </a:cubicBezTo>
                    <a:cubicBezTo>
                      <a:pt x="577" y="357"/>
                      <a:pt x="590" y="352"/>
                      <a:pt x="602" y="346"/>
                    </a:cubicBezTo>
                    <a:cubicBezTo>
                      <a:pt x="635" y="329"/>
                      <a:pt x="664" y="304"/>
                      <a:pt x="682" y="274"/>
                    </a:cubicBezTo>
                    <a:cubicBezTo>
                      <a:pt x="705" y="232"/>
                      <a:pt x="710" y="175"/>
                      <a:pt x="688" y="133"/>
                    </a:cubicBezTo>
                    <a:cubicBezTo>
                      <a:pt x="661" y="81"/>
                      <a:pt x="595" y="50"/>
                      <a:pt x="534" y="30"/>
                    </a:cubicBezTo>
                    <a:cubicBezTo>
                      <a:pt x="473" y="11"/>
                      <a:pt x="415" y="1"/>
                      <a:pt x="358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5"/>
              <p:cNvSpPr/>
              <p:nvPr/>
            </p:nvSpPr>
            <p:spPr>
              <a:xfrm>
                <a:off x="1204473" y="2576839"/>
                <a:ext cx="13160" cy="14158"/>
              </a:xfrm>
              <a:custGeom>
                <a:avLst/>
                <a:gdLst/>
                <a:ahLst/>
                <a:cxnLst/>
                <a:rect l="l" t="t" r="r" b="b"/>
                <a:pathLst>
                  <a:path w="422" h="454" extrusionOk="0">
                    <a:moveTo>
                      <a:pt x="85" y="134"/>
                    </a:moveTo>
                    <a:cubicBezTo>
                      <a:pt x="96" y="134"/>
                      <a:pt x="107" y="137"/>
                      <a:pt x="117" y="140"/>
                    </a:cubicBezTo>
                    <a:cubicBezTo>
                      <a:pt x="137" y="150"/>
                      <a:pt x="153" y="160"/>
                      <a:pt x="167" y="176"/>
                    </a:cubicBezTo>
                    <a:cubicBezTo>
                      <a:pt x="186" y="194"/>
                      <a:pt x="202" y="216"/>
                      <a:pt x="213" y="239"/>
                    </a:cubicBezTo>
                    <a:cubicBezTo>
                      <a:pt x="223" y="262"/>
                      <a:pt x="232" y="286"/>
                      <a:pt x="235" y="312"/>
                    </a:cubicBezTo>
                    <a:cubicBezTo>
                      <a:pt x="238" y="332"/>
                      <a:pt x="238" y="354"/>
                      <a:pt x="228" y="373"/>
                    </a:cubicBezTo>
                    <a:cubicBezTo>
                      <a:pt x="219" y="384"/>
                      <a:pt x="206" y="397"/>
                      <a:pt x="192" y="401"/>
                    </a:cubicBezTo>
                    <a:cubicBezTo>
                      <a:pt x="188" y="402"/>
                      <a:pt x="184" y="402"/>
                      <a:pt x="180" y="402"/>
                    </a:cubicBezTo>
                    <a:cubicBezTo>
                      <a:pt x="168" y="402"/>
                      <a:pt x="156" y="400"/>
                      <a:pt x="146" y="396"/>
                    </a:cubicBezTo>
                    <a:cubicBezTo>
                      <a:pt x="139" y="391"/>
                      <a:pt x="134" y="390"/>
                      <a:pt x="129" y="387"/>
                    </a:cubicBezTo>
                    <a:cubicBezTo>
                      <a:pt x="117" y="380"/>
                      <a:pt x="107" y="370"/>
                      <a:pt x="95" y="361"/>
                    </a:cubicBezTo>
                    <a:cubicBezTo>
                      <a:pt x="78" y="344"/>
                      <a:pt x="62" y="322"/>
                      <a:pt x="51" y="298"/>
                    </a:cubicBezTo>
                    <a:cubicBezTo>
                      <a:pt x="41" y="275"/>
                      <a:pt x="31" y="252"/>
                      <a:pt x="29" y="225"/>
                    </a:cubicBezTo>
                    <a:cubicBezTo>
                      <a:pt x="29" y="219"/>
                      <a:pt x="28" y="213"/>
                      <a:pt x="28" y="209"/>
                    </a:cubicBezTo>
                    <a:cubicBezTo>
                      <a:pt x="28" y="193"/>
                      <a:pt x="29" y="179"/>
                      <a:pt x="37" y="164"/>
                    </a:cubicBezTo>
                    <a:cubicBezTo>
                      <a:pt x="44" y="151"/>
                      <a:pt x="58" y="138"/>
                      <a:pt x="72" y="135"/>
                    </a:cubicBezTo>
                    <a:cubicBezTo>
                      <a:pt x="77" y="134"/>
                      <a:pt x="81" y="134"/>
                      <a:pt x="85" y="134"/>
                    </a:cubicBezTo>
                    <a:close/>
                    <a:moveTo>
                      <a:pt x="173" y="0"/>
                    </a:moveTo>
                    <a:cubicBezTo>
                      <a:pt x="169" y="0"/>
                      <a:pt x="166" y="0"/>
                      <a:pt x="162" y="2"/>
                    </a:cubicBezTo>
                    <a:cubicBezTo>
                      <a:pt x="159" y="2"/>
                      <a:pt x="154" y="3"/>
                      <a:pt x="153" y="5"/>
                    </a:cubicBezTo>
                    <a:lnTo>
                      <a:pt x="64" y="58"/>
                    </a:lnTo>
                    <a:cubicBezTo>
                      <a:pt x="58" y="59"/>
                      <a:pt x="54" y="62"/>
                      <a:pt x="51" y="66"/>
                    </a:cubicBezTo>
                    <a:cubicBezTo>
                      <a:pt x="45" y="69"/>
                      <a:pt x="42" y="74"/>
                      <a:pt x="38" y="79"/>
                    </a:cubicBezTo>
                    <a:cubicBezTo>
                      <a:pt x="35" y="82"/>
                      <a:pt x="31" y="88"/>
                      <a:pt x="28" y="94"/>
                    </a:cubicBezTo>
                    <a:cubicBezTo>
                      <a:pt x="24" y="98"/>
                      <a:pt x="22" y="102"/>
                      <a:pt x="18" y="109"/>
                    </a:cubicBezTo>
                    <a:cubicBezTo>
                      <a:pt x="15" y="115"/>
                      <a:pt x="14" y="120"/>
                      <a:pt x="11" y="125"/>
                    </a:cubicBezTo>
                    <a:cubicBezTo>
                      <a:pt x="9" y="131"/>
                      <a:pt x="8" y="137"/>
                      <a:pt x="6" y="144"/>
                    </a:cubicBezTo>
                    <a:cubicBezTo>
                      <a:pt x="3" y="151"/>
                      <a:pt x="3" y="154"/>
                      <a:pt x="2" y="161"/>
                    </a:cubicBezTo>
                    <a:cubicBezTo>
                      <a:pt x="2" y="168"/>
                      <a:pt x="1" y="174"/>
                      <a:pt x="1" y="181"/>
                    </a:cubicBezTo>
                    <a:lnTo>
                      <a:pt x="1" y="190"/>
                    </a:lnTo>
                    <a:cubicBezTo>
                      <a:pt x="1" y="197"/>
                      <a:pt x="1" y="203"/>
                      <a:pt x="2" y="210"/>
                    </a:cubicBezTo>
                    <a:cubicBezTo>
                      <a:pt x="3" y="217"/>
                      <a:pt x="3" y="223"/>
                      <a:pt x="6" y="230"/>
                    </a:cubicBezTo>
                    <a:cubicBezTo>
                      <a:pt x="8" y="237"/>
                      <a:pt x="8" y="242"/>
                      <a:pt x="11" y="249"/>
                    </a:cubicBezTo>
                    <a:cubicBezTo>
                      <a:pt x="14" y="256"/>
                      <a:pt x="15" y="262"/>
                      <a:pt x="16" y="269"/>
                    </a:cubicBezTo>
                    <a:cubicBezTo>
                      <a:pt x="18" y="276"/>
                      <a:pt x="22" y="282"/>
                      <a:pt x="24" y="289"/>
                    </a:cubicBezTo>
                    <a:cubicBezTo>
                      <a:pt x="29" y="302"/>
                      <a:pt x="37" y="314"/>
                      <a:pt x="44" y="327"/>
                    </a:cubicBezTo>
                    <a:cubicBezTo>
                      <a:pt x="47" y="332"/>
                      <a:pt x="51" y="340"/>
                      <a:pt x="54" y="345"/>
                    </a:cubicBezTo>
                    <a:cubicBezTo>
                      <a:pt x="58" y="351"/>
                      <a:pt x="64" y="357"/>
                      <a:pt x="67" y="363"/>
                    </a:cubicBezTo>
                    <a:cubicBezTo>
                      <a:pt x="71" y="368"/>
                      <a:pt x="75" y="374"/>
                      <a:pt x="81" y="378"/>
                    </a:cubicBezTo>
                    <a:cubicBezTo>
                      <a:pt x="85" y="384"/>
                      <a:pt x="90" y="390"/>
                      <a:pt x="95" y="393"/>
                    </a:cubicBezTo>
                    <a:cubicBezTo>
                      <a:pt x="101" y="397"/>
                      <a:pt x="107" y="403"/>
                      <a:pt x="110" y="409"/>
                    </a:cubicBezTo>
                    <a:cubicBezTo>
                      <a:pt x="116" y="411"/>
                      <a:pt x="121" y="417"/>
                      <a:pt x="126" y="420"/>
                    </a:cubicBezTo>
                    <a:lnTo>
                      <a:pt x="143" y="432"/>
                    </a:lnTo>
                    <a:cubicBezTo>
                      <a:pt x="147" y="434"/>
                      <a:pt x="153" y="437"/>
                      <a:pt x="159" y="439"/>
                    </a:cubicBezTo>
                    <a:cubicBezTo>
                      <a:pt x="164" y="440"/>
                      <a:pt x="169" y="444"/>
                      <a:pt x="175" y="446"/>
                    </a:cubicBezTo>
                    <a:lnTo>
                      <a:pt x="192" y="450"/>
                    </a:lnTo>
                    <a:cubicBezTo>
                      <a:pt x="196" y="453"/>
                      <a:pt x="203" y="453"/>
                      <a:pt x="209" y="453"/>
                    </a:cubicBezTo>
                    <a:lnTo>
                      <a:pt x="228" y="453"/>
                    </a:lnTo>
                    <a:cubicBezTo>
                      <a:pt x="232" y="453"/>
                      <a:pt x="239" y="450"/>
                      <a:pt x="245" y="450"/>
                    </a:cubicBezTo>
                    <a:lnTo>
                      <a:pt x="261" y="446"/>
                    </a:lnTo>
                    <a:cubicBezTo>
                      <a:pt x="267" y="443"/>
                      <a:pt x="272" y="440"/>
                      <a:pt x="278" y="439"/>
                    </a:cubicBezTo>
                    <a:lnTo>
                      <a:pt x="369" y="387"/>
                    </a:lnTo>
                    <a:cubicBezTo>
                      <a:pt x="373" y="383"/>
                      <a:pt x="380" y="377"/>
                      <a:pt x="383" y="374"/>
                    </a:cubicBezTo>
                    <a:lnTo>
                      <a:pt x="395" y="363"/>
                    </a:lnTo>
                    <a:cubicBezTo>
                      <a:pt x="397" y="357"/>
                      <a:pt x="399" y="355"/>
                      <a:pt x="403" y="351"/>
                    </a:cubicBezTo>
                    <a:cubicBezTo>
                      <a:pt x="407" y="345"/>
                      <a:pt x="409" y="341"/>
                      <a:pt x="410" y="337"/>
                    </a:cubicBezTo>
                    <a:cubicBezTo>
                      <a:pt x="412" y="329"/>
                      <a:pt x="415" y="327"/>
                      <a:pt x="416" y="319"/>
                    </a:cubicBezTo>
                    <a:cubicBezTo>
                      <a:pt x="418" y="317"/>
                      <a:pt x="418" y="312"/>
                      <a:pt x="418" y="309"/>
                    </a:cubicBezTo>
                    <a:cubicBezTo>
                      <a:pt x="418" y="304"/>
                      <a:pt x="419" y="304"/>
                      <a:pt x="419" y="298"/>
                    </a:cubicBezTo>
                    <a:lnTo>
                      <a:pt x="419" y="285"/>
                    </a:lnTo>
                    <a:cubicBezTo>
                      <a:pt x="422" y="273"/>
                      <a:pt x="419" y="268"/>
                      <a:pt x="419" y="265"/>
                    </a:cubicBezTo>
                    <a:cubicBezTo>
                      <a:pt x="419" y="260"/>
                      <a:pt x="418" y="249"/>
                      <a:pt x="418" y="246"/>
                    </a:cubicBezTo>
                    <a:cubicBezTo>
                      <a:pt x="416" y="240"/>
                      <a:pt x="415" y="232"/>
                      <a:pt x="415" y="226"/>
                    </a:cubicBezTo>
                    <a:cubicBezTo>
                      <a:pt x="412" y="220"/>
                      <a:pt x="410" y="212"/>
                      <a:pt x="409" y="206"/>
                    </a:cubicBezTo>
                    <a:cubicBezTo>
                      <a:pt x="407" y="202"/>
                      <a:pt x="403" y="194"/>
                      <a:pt x="400" y="187"/>
                    </a:cubicBezTo>
                    <a:cubicBezTo>
                      <a:pt x="396" y="181"/>
                      <a:pt x="393" y="174"/>
                      <a:pt x="390" y="167"/>
                    </a:cubicBezTo>
                    <a:cubicBezTo>
                      <a:pt x="387" y="161"/>
                      <a:pt x="383" y="154"/>
                      <a:pt x="380" y="148"/>
                    </a:cubicBezTo>
                    <a:cubicBezTo>
                      <a:pt x="376" y="144"/>
                      <a:pt x="372" y="137"/>
                      <a:pt x="367" y="131"/>
                    </a:cubicBezTo>
                    <a:cubicBezTo>
                      <a:pt x="364" y="125"/>
                      <a:pt x="359" y="118"/>
                      <a:pt x="353" y="112"/>
                    </a:cubicBezTo>
                    <a:cubicBezTo>
                      <a:pt x="347" y="108"/>
                      <a:pt x="344" y="102"/>
                      <a:pt x="338" y="97"/>
                    </a:cubicBezTo>
                    <a:lnTo>
                      <a:pt x="323" y="81"/>
                    </a:lnTo>
                    <a:cubicBezTo>
                      <a:pt x="317" y="75"/>
                      <a:pt x="311" y="69"/>
                      <a:pt x="307" y="66"/>
                    </a:cubicBezTo>
                    <a:cubicBezTo>
                      <a:pt x="301" y="61"/>
                      <a:pt x="295" y="58"/>
                      <a:pt x="290" y="52"/>
                    </a:cubicBezTo>
                    <a:cubicBezTo>
                      <a:pt x="285" y="48"/>
                      <a:pt x="280" y="43"/>
                      <a:pt x="274" y="39"/>
                    </a:cubicBezTo>
                    <a:lnTo>
                      <a:pt x="258" y="29"/>
                    </a:lnTo>
                    <a:lnTo>
                      <a:pt x="241" y="17"/>
                    </a:lnTo>
                    <a:cubicBezTo>
                      <a:pt x="236" y="16"/>
                      <a:pt x="232" y="12"/>
                      <a:pt x="226" y="10"/>
                    </a:cubicBezTo>
                    <a:cubicBezTo>
                      <a:pt x="222" y="9"/>
                      <a:pt x="218" y="7"/>
                      <a:pt x="212" y="5"/>
                    </a:cubicBezTo>
                    <a:cubicBezTo>
                      <a:pt x="208" y="3"/>
                      <a:pt x="203" y="2"/>
                      <a:pt x="198" y="2"/>
                    </a:cubicBezTo>
                    <a:cubicBezTo>
                      <a:pt x="195" y="0"/>
                      <a:pt x="189" y="0"/>
                      <a:pt x="186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5"/>
              <p:cNvSpPr/>
              <p:nvPr/>
            </p:nvSpPr>
            <p:spPr>
              <a:xfrm>
                <a:off x="1204536" y="2576652"/>
                <a:ext cx="7547" cy="13690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39" extrusionOk="0">
                    <a:moveTo>
                      <a:pt x="173" y="0"/>
                    </a:moveTo>
                    <a:cubicBezTo>
                      <a:pt x="170" y="0"/>
                      <a:pt x="165" y="0"/>
                      <a:pt x="162" y="2"/>
                    </a:cubicBezTo>
                    <a:cubicBezTo>
                      <a:pt x="158" y="3"/>
                      <a:pt x="157" y="3"/>
                      <a:pt x="154" y="6"/>
                    </a:cubicBezTo>
                    <a:lnTo>
                      <a:pt x="63" y="58"/>
                    </a:lnTo>
                    <a:cubicBezTo>
                      <a:pt x="58" y="61"/>
                      <a:pt x="55" y="64"/>
                      <a:pt x="50" y="67"/>
                    </a:cubicBezTo>
                    <a:cubicBezTo>
                      <a:pt x="46" y="71"/>
                      <a:pt x="42" y="74"/>
                      <a:pt x="39" y="80"/>
                    </a:cubicBezTo>
                    <a:cubicBezTo>
                      <a:pt x="35" y="85"/>
                      <a:pt x="32" y="88"/>
                      <a:pt x="27" y="94"/>
                    </a:cubicBezTo>
                    <a:cubicBezTo>
                      <a:pt x="24" y="100"/>
                      <a:pt x="22" y="104"/>
                      <a:pt x="19" y="110"/>
                    </a:cubicBezTo>
                    <a:cubicBezTo>
                      <a:pt x="14" y="115"/>
                      <a:pt x="13" y="121"/>
                      <a:pt x="12" y="126"/>
                    </a:cubicBezTo>
                    <a:cubicBezTo>
                      <a:pt x="7" y="133"/>
                      <a:pt x="7" y="138"/>
                      <a:pt x="6" y="144"/>
                    </a:cubicBezTo>
                    <a:cubicBezTo>
                      <a:pt x="4" y="150"/>
                      <a:pt x="3" y="154"/>
                      <a:pt x="3" y="161"/>
                    </a:cubicBezTo>
                    <a:cubicBezTo>
                      <a:pt x="0" y="169"/>
                      <a:pt x="0" y="174"/>
                      <a:pt x="0" y="182"/>
                    </a:cubicBezTo>
                    <a:lnTo>
                      <a:pt x="0" y="190"/>
                    </a:lnTo>
                    <a:cubicBezTo>
                      <a:pt x="0" y="197"/>
                      <a:pt x="3" y="203"/>
                      <a:pt x="3" y="210"/>
                    </a:cubicBezTo>
                    <a:cubicBezTo>
                      <a:pt x="4" y="218"/>
                      <a:pt x="4" y="223"/>
                      <a:pt x="6" y="231"/>
                    </a:cubicBezTo>
                    <a:cubicBezTo>
                      <a:pt x="7" y="238"/>
                      <a:pt x="10" y="243"/>
                      <a:pt x="12" y="251"/>
                    </a:cubicBezTo>
                    <a:cubicBezTo>
                      <a:pt x="13" y="258"/>
                      <a:pt x="14" y="264"/>
                      <a:pt x="17" y="271"/>
                    </a:cubicBezTo>
                    <a:cubicBezTo>
                      <a:pt x="19" y="278"/>
                      <a:pt x="20" y="282"/>
                      <a:pt x="24" y="289"/>
                    </a:cubicBezTo>
                    <a:cubicBezTo>
                      <a:pt x="29" y="302"/>
                      <a:pt x="36" y="315"/>
                      <a:pt x="43" y="328"/>
                    </a:cubicBezTo>
                    <a:cubicBezTo>
                      <a:pt x="47" y="333"/>
                      <a:pt x="50" y="340"/>
                      <a:pt x="55" y="346"/>
                    </a:cubicBezTo>
                    <a:cubicBezTo>
                      <a:pt x="58" y="353"/>
                      <a:pt x="63" y="358"/>
                      <a:pt x="68" y="364"/>
                    </a:cubicBezTo>
                    <a:cubicBezTo>
                      <a:pt x="72" y="369"/>
                      <a:pt x="78" y="374"/>
                      <a:pt x="82" y="380"/>
                    </a:cubicBezTo>
                    <a:lnTo>
                      <a:pt x="96" y="394"/>
                    </a:lnTo>
                    <a:cubicBezTo>
                      <a:pt x="99" y="400"/>
                      <a:pt x="105" y="404"/>
                      <a:pt x="109" y="409"/>
                    </a:cubicBezTo>
                    <a:cubicBezTo>
                      <a:pt x="115" y="412"/>
                      <a:pt x="121" y="417"/>
                      <a:pt x="127" y="422"/>
                    </a:cubicBezTo>
                    <a:lnTo>
                      <a:pt x="142" y="432"/>
                    </a:lnTo>
                    <a:cubicBezTo>
                      <a:pt x="148" y="433"/>
                      <a:pt x="154" y="438"/>
                      <a:pt x="158" y="439"/>
                    </a:cubicBezTo>
                    <a:cubicBezTo>
                      <a:pt x="155" y="438"/>
                      <a:pt x="128" y="417"/>
                      <a:pt x="128" y="381"/>
                    </a:cubicBezTo>
                    <a:cubicBezTo>
                      <a:pt x="127" y="354"/>
                      <a:pt x="119" y="137"/>
                      <a:pt x="119" y="137"/>
                    </a:cubicBezTo>
                    <a:cubicBezTo>
                      <a:pt x="119" y="137"/>
                      <a:pt x="105" y="97"/>
                      <a:pt x="148" y="72"/>
                    </a:cubicBezTo>
                    <a:cubicBezTo>
                      <a:pt x="190" y="51"/>
                      <a:pt x="233" y="23"/>
                      <a:pt x="242" y="18"/>
                    </a:cubicBezTo>
                    <a:cubicBezTo>
                      <a:pt x="236" y="15"/>
                      <a:pt x="233" y="13"/>
                      <a:pt x="227" y="11"/>
                    </a:cubicBezTo>
                    <a:cubicBezTo>
                      <a:pt x="221" y="9"/>
                      <a:pt x="219" y="8"/>
                      <a:pt x="213" y="6"/>
                    </a:cubicBezTo>
                    <a:cubicBezTo>
                      <a:pt x="207" y="3"/>
                      <a:pt x="204" y="3"/>
                      <a:pt x="198" y="2"/>
                    </a:cubicBezTo>
                    <a:cubicBezTo>
                      <a:pt x="194" y="2"/>
                      <a:pt x="190" y="0"/>
                      <a:pt x="186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5"/>
              <p:cNvSpPr/>
              <p:nvPr/>
            </p:nvSpPr>
            <p:spPr>
              <a:xfrm>
                <a:off x="1205315" y="2580956"/>
                <a:ext cx="6580" cy="8482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72" extrusionOk="0">
                    <a:moveTo>
                      <a:pt x="57" y="1"/>
                    </a:moveTo>
                    <a:cubicBezTo>
                      <a:pt x="53" y="1"/>
                      <a:pt x="49" y="1"/>
                      <a:pt x="45" y="2"/>
                    </a:cubicBezTo>
                    <a:cubicBezTo>
                      <a:pt x="31" y="6"/>
                      <a:pt x="17" y="19"/>
                      <a:pt x="10" y="31"/>
                    </a:cubicBezTo>
                    <a:cubicBezTo>
                      <a:pt x="2" y="45"/>
                      <a:pt x="1" y="61"/>
                      <a:pt x="1" y="77"/>
                    </a:cubicBezTo>
                    <a:cubicBezTo>
                      <a:pt x="1" y="81"/>
                      <a:pt x="2" y="87"/>
                      <a:pt x="2" y="93"/>
                    </a:cubicBezTo>
                    <a:cubicBezTo>
                      <a:pt x="4" y="120"/>
                      <a:pt x="14" y="143"/>
                      <a:pt x="24" y="166"/>
                    </a:cubicBezTo>
                    <a:cubicBezTo>
                      <a:pt x="35" y="189"/>
                      <a:pt x="51" y="210"/>
                      <a:pt x="68" y="229"/>
                    </a:cubicBezTo>
                    <a:cubicBezTo>
                      <a:pt x="83" y="243"/>
                      <a:pt x="100" y="256"/>
                      <a:pt x="119" y="265"/>
                    </a:cubicBezTo>
                    <a:cubicBezTo>
                      <a:pt x="129" y="269"/>
                      <a:pt x="141" y="272"/>
                      <a:pt x="153" y="272"/>
                    </a:cubicBezTo>
                    <a:cubicBezTo>
                      <a:pt x="157" y="272"/>
                      <a:pt x="161" y="272"/>
                      <a:pt x="165" y="271"/>
                    </a:cubicBezTo>
                    <a:cubicBezTo>
                      <a:pt x="179" y="266"/>
                      <a:pt x="192" y="254"/>
                      <a:pt x="201" y="242"/>
                    </a:cubicBezTo>
                    <a:cubicBezTo>
                      <a:pt x="211" y="223"/>
                      <a:pt x="211" y="202"/>
                      <a:pt x="209" y="180"/>
                    </a:cubicBezTo>
                    <a:cubicBezTo>
                      <a:pt x="205" y="153"/>
                      <a:pt x="198" y="130"/>
                      <a:pt x="186" y="107"/>
                    </a:cubicBezTo>
                    <a:cubicBezTo>
                      <a:pt x="175" y="84"/>
                      <a:pt x="159" y="62"/>
                      <a:pt x="140" y="44"/>
                    </a:cubicBezTo>
                    <a:cubicBezTo>
                      <a:pt x="126" y="29"/>
                      <a:pt x="110" y="15"/>
                      <a:pt x="90" y="8"/>
                    </a:cubicBezTo>
                    <a:cubicBezTo>
                      <a:pt x="80" y="3"/>
                      <a:pt x="68" y="1"/>
                      <a:pt x="57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5"/>
              <p:cNvSpPr/>
              <p:nvPr/>
            </p:nvSpPr>
            <p:spPr>
              <a:xfrm>
                <a:off x="1210118" y="2581299"/>
                <a:ext cx="3087" cy="8326"/>
              </a:xfrm>
              <a:custGeom>
                <a:avLst/>
                <a:gdLst/>
                <a:ahLst/>
                <a:cxnLst/>
                <a:rect l="l" t="t" r="r" b="b"/>
                <a:pathLst>
                  <a:path w="99" h="26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" y="24"/>
                      <a:pt x="27" y="44"/>
                      <a:pt x="37" y="64"/>
                    </a:cubicBezTo>
                    <a:cubicBezTo>
                      <a:pt x="48" y="86"/>
                      <a:pt x="61" y="105"/>
                      <a:pt x="70" y="126"/>
                    </a:cubicBezTo>
                    <a:cubicBezTo>
                      <a:pt x="78" y="148"/>
                      <a:pt x="84" y="172"/>
                      <a:pt x="87" y="195"/>
                    </a:cubicBezTo>
                    <a:cubicBezTo>
                      <a:pt x="91" y="218"/>
                      <a:pt x="91" y="244"/>
                      <a:pt x="80" y="266"/>
                    </a:cubicBezTo>
                    <a:lnTo>
                      <a:pt x="83" y="267"/>
                    </a:lnTo>
                    <a:cubicBezTo>
                      <a:pt x="94" y="245"/>
                      <a:pt x="99" y="220"/>
                      <a:pt x="99" y="195"/>
                    </a:cubicBezTo>
                    <a:cubicBezTo>
                      <a:pt x="97" y="169"/>
                      <a:pt x="93" y="145"/>
                      <a:pt x="86" y="122"/>
                    </a:cubicBezTo>
                    <a:cubicBezTo>
                      <a:pt x="78" y="97"/>
                      <a:pt x="70" y="73"/>
                      <a:pt x="55" y="53"/>
                    </a:cubicBezTo>
                    <a:cubicBezTo>
                      <a:pt x="38" y="33"/>
                      <a:pt x="22" y="14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5"/>
              <p:cNvSpPr/>
              <p:nvPr/>
            </p:nvSpPr>
            <p:spPr>
              <a:xfrm>
                <a:off x="1029092" y="2427809"/>
                <a:ext cx="180343" cy="104189"/>
              </a:xfrm>
              <a:custGeom>
                <a:avLst/>
                <a:gdLst/>
                <a:ahLst/>
                <a:cxnLst/>
                <a:rect l="l" t="t" r="r" b="b"/>
                <a:pathLst>
                  <a:path w="5783" h="3341" extrusionOk="0">
                    <a:moveTo>
                      <a:pt x="5783" y="0"/>
                    </a:moveTo>
                    <a:lnTo>
                      <a:pt x="5783" y="0"/>
                    </a:lnTo>
                    <a:cubicBezTo>
                      <a:pt x="4807" y="534"/>
                      <a:pt x="3846" y="1097"/>
                      <a:pt x="2877" y="1645"/>
                    </a:cubicBezTo>
                    <a:cubicBezTo>
                      <a:pt x="1917" y="2212"/>
                      <a:pt x="951" y="2761"/>
                      <a:pt x="0" y="3340"/>
                    </a:cubicBezTo>
                    <a:cubicBezTo>
                      <a:pt x="975" y="2804"/>
                      <a:pt x="1937" y="2243"/>
                      <a:pt x="2906" y="1695"/>
                    </a:cubicBezTo>
                    <a:cubicBezTo>
                      <a:pt x="3865" y="1129"/>
                      <a:pt x="4832" y="580"/>
                      <a:pt x="57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5"/>
              <p:cNvSpPr/>
              <p:nvPr/>
            </p:nvSpPr>
            <p:spPr>
              <a:xfrm>
                <a:off x="968345" y="2340056"/>
                <a:ext cx="91341" cy="52765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1692" extrusionOk="0">
                    <a:moveTo>
                      <a:pt x="2929" y="1"/>
                    </a:moveTo>
                    <a:cubicBezTo>
                      <a:pt x="2430" y="261"/>
                      <a:pt x="1941" y="542"/>
                      <a:pt x="1450" y="820"/>
                    </a:cubicBezTo>
                    <a:cubicBezTo>
                      <a:pt x="962" y="1105"/>
                      <a:pt x="476" y="1390"/>
                      <a:pt x="0" y="1692"/>
                    </a:cubicBezTo>
                    <a:cubicBezTo>
                      <a:pt x="499" y="1431"/>
                      <a:pt x="988" y="1151"/>
                      <a:pt x="1478" y="872"/>
                    </a:cubicBezTo>
                    <a:cubicBezTo>
                      <a:pt x="1966" y="586"/>
                      <a:pt x="2453" y="304"/>
                      <a:pt x="29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5"/>
              <p:cNvSpPr/>
              <p:nvPr/>
            </p:nvSpPr>
            <p:spPr>
              <a:xfrm>
                <a:off x="1913045" y="2742896"/>
                <a:ext cx="7609" cy="1001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321" extrusionOk="0">
                    <a:moveTo>
                      <a:pt x="179" y="0"/>
                    </a:moveTo>
                    <a:lnTo>
                      <a:pt x="1" y="102"/>
                    </a:lnTo>
                    <a:lnTo>
                      <a:pt x="67" y="321"/>
                    </a:lnTo>
                    <a:lnTo>
                      <a:pt x="244" y="219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rgbClr val="00A5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5"/>
              <p:cNvSpPr/>
              <p:nvPr/>
            </p:nvSpPr>
            <p:spPr>
              <a:xfrm>
                <a:off x="1438543" y="2685953"/>
                <a:ext cx="476538" cy="230457"/>
              </a:xfrm>
              <a:custGeom>
                <a:avLst/>
                <a:gdLst/>
                <a:ahLst/>
                <a:cxnLst/>
                <a:rect l="l" t="t" r="r" b="b"/>
                <a:pathLst>
                  <a:path w="15281" h="7390" extrusionOk="0">
                    <a:moveTo>
                      <a:pt x="8029" y="0"/>
                    </a:moveTo>
                    <a:lnTo>
                      <a:pt x="7883" y="1823"/>
                    </a:lnTo>
                    <a:lnTo>
                      <a:pt x="7875" y="1943"/>
                    </a:lnTo>
                    <a:cubicBezTo>
                      <a:pt x="7797" y="2923"/>
                      <a:pt x="7638" y="3702"/>
                      <a:pt x="7409" y="4331"/>
                    </a:cubicBezTo>
                    <a:cubicBezTo>
                      <a:pt x="7180" y="4960"/>
                      <a:pt x="6886" y="5442"/>
                      <a:pt x="6539" y="5797"/>
                    </a:cubicBezTo>
                    <a:cubicBezTo>
                      <a:pt x="6440" y="5898"/>
                      <a:pt x="6335" y="5990"/>
                      <a:pt x="6230" y="6072"/>
                    </a:cubicBezTo>
                    <a:cubicBezTo>
                      <a:pt x="6052" y="6207"/>
                      <a:pt x="5865" y="6316"/>
                      <a:pt x="5668" y="6401"/>
                    </a:cubicBezTo>
                    <a:cubicBezTo>
                      <a:pt x="5520" y="6464"/>
                      <a:pt x="5369" y="6515"/>
                      <a:pt x="5212" y="6553"/>
                    </a:cubicBezTo>
                    <a:cubicBezTo>
                      <a:pt x="5140" y="6575"/>
                      <a:pt x="5067" y="6594"/>
                      <a:pt x="4995" y="6611"/>
                    </a:cubicBezTo>
                    <a:cubicBezTo>
                      <a:pt x="4713" y="6678"/>
                      <a:pt x="4419" y="6722"/>
                      <a:pt x="4130" y="6743"/>
                    </a:cubicBezTo>
                    <a:cubicBezTo>
                      <a:pt x="3987" y="6754"/>
                      <a:pt x="3844" y="6758"/>
                      <a:pt x="3700" y="6758"/>
                    </a:cubicBezTo>
                    <a:cubicBezTo>
                      <a:pt x="3551" y="6758"/>
                      <a:pt x="3403" y="6753"/>
                      <a:pt x="3256" y="6745"/>
                    </a:cubicBezTo>
                    <a:cubicBezTo>
                      <a:pt x="2967" y="6726"/>
                      <a:pt x="2678" y="6690"/>
                      <a:pt x="2393" y="6640"/>
                    </a:cubicBezTo>
                    <a:cubicBezTo>
                      <a:pt x="2107" y="6589"/>
                      <a:pt x="1825" y="6525"/>
                      <a:pt x="1545" y="6450"/>
                    </a:cubicBezTo>
                    <a:cubicBezTo>
                      <a:pt x="1021" y="6307"/>
                      <a:pt x="502" y="6126"/>
                      <a:pt x="1" y="5921"/>
                    </a:cubicBezTo>
                    <a:lnTo>
                      <a:pt x="1" y="5921"/>
                    </a:lnTo>
                    <a:cubicBezTo>
                      <a:pt x="271" y="6062"/>
                      <a:pt x="544" y="6198"/>
                      <a:pt x="820" y="6328"/>
                    </a:cubicBezTo>
                    <a:cubicBezTo>
                      <a:pt x="1931" y="6848"/>
                      <a:pt x="3082" y="7269"/>
                      <a:pt x="4158" y="7368"/>
                    </a:cubicBezTo>
                    <a:cubicBezTo>
                      <a:pt x="4311" y="7382"/>
                      <a:pt x="4462" y="7390"/>
                      <a:pt x="4610" y="7390"/>
                    </a:cubicBezTo>
                    <a:cubicBezTo>
                      <a:pt x="5235" y="7390"/>
                      <a:pt x="5825" y="7262"/>
                      <a:pt x="6348" y="6960"/>
                    </a:cubicBezTo>
                    <a:cubicBezTo>
                      <a:pt x="6581" y="6826"/>
                      <a:pt x="6798" y="6658"/>
                      <a:pt x="6999" y="6451"/>
                    </a:cubicBezTo>
                    <a:cubicBezTo>
                      <a:pt x="7380" y="6062"/>
                      <a:pt x="7702" y="5535"/>
                      <a:pt x="7947" y="4860"/>
                    </a:cubicBezTo>
                    <a:cubicBezTo>
                      <a:pt x="7987" y="4746"/>
                      <a:pt x="8029" y="4584"/>
                      <a:pt x="8072" y="4390"/>
                    </a:cubicBezTo>
                    <a:cubicBezTo>
                      <a:pt x="8236" y="3642"/>
                      <a:pt x="8402" y="2401"/>
                      <a:pt x="8502" y="1478"/>
                    </a:cubicBezTo>
                    <a:cubicBezTo>
                      <a:pt x="8530" y="1205"/>
                      <a:pt x="8553" y="961"/>
                      <a:pt x="8569" y="767"/>
                    </a:cubicBezTo>
                    <a:lnTo>
                      <a:pt x="9097" y="875"/>
                    </a:lnTo>
                    <a:lnTo>
                      <a:pt x="9169" y="889"/>
                    </a:lnTo>
                    <a:lnTo>
                      <a:pt x="9219" y="900"/>
                    </a:lnTo>
                    <a:lnTo>
                      <a:pt x="15280" y="2150"/>
                    </a:lnTo>
                    <a:lnTo>
                      <a:pt x="15217" y="1928"/>
                    </a:lnTo>
                    <a:lnTo>
                      <a:pt x="80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5"/>
              <p:cNvSpPr/>
              <p:nvPr/>
            </p:nvSpPr>
            <p:spPr>
              <a:xfrm>
                <a:off x="1636626" y="2709747"/>
                <a:ext cx="85696" cy="193129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6193" extrusionOk="0">
                    <a:moveTo>
                      <a:pt x="2221" y="1"/>
                    </a:moveTo>
                    <a:cubicBezTo>
                      <a:pt x="2206" y="195"/>
                      <a:pt x="2181" y="439"/>
                      <a:pt x="2152" y="713"/>
                    </a:cubicBezTo>
                    <a:cubicBezTo>
                      <a:pt x="2055" y="1634"/>
                      <a:pt x="1886" y="2876"/>
                      <a:pt x="1724" y="3624"/>
                    </a:cubicBezTo>
                    <a:cubicBezTo>
                      <a:pt x="1681" y="3818"/>
                      <a:pt x="1639" y="3979"/>
                      <a:pt x="1597" y="4092"/>
                    </a:cubicBezTo>
                    <a:cubicBezTo>
                      <a:pt x="1353" y="4768"/>
                      <a:pt x="1031" y="5294"/>
                      <a:pt x="650" y="5685"/>
                    </a:cubicBezTo>
                    <a:cubicBezTo>
                      <a:pt x="449" y="5891"/>
                      <a:pt x="232" y="6061"/>
                      <a:pt x="0" y="6193"/>
                    </a:cubicBezTo>
                    <a:cubicBezTo>
                      <a:pt x="197" y="6081"/>
                      <a:pt x="396" y="5966"/>
                      <a:pt x="593" y="5852"/>
                    </a:cubicBezTo>
                    <a:cubicBezTo>
                      <a:pt x="825" y="5717"/>
                      <a:pt x="1043" y="5550"/>
                      <a:pt x="1244" y="5343"/>
                    </a:cubicBezTo>
                    <a:cubicBezTo>
                      <a:pt x="1626" y="4952"/>
                      <a:pt x="1947" y="4427"/>
                      <a:pt x="2191" y="3752"/>
                    </a:cubicBezTo>
                    <a:cubicBezTo>
                      <a:pt x="2332" y="3356"/>
                      <a:pt x="2472" y="2527"/>
                      <a:pt x="2579" y="1702"/>
                    </a:cubicBezTo>
                    <a:cubicBezTo>
                      <a:pt x="2647" y="1178"/>
                      <a:pt x="2703" y="654"/>
                      <a:pt x="2738" y="244"/>
                    </a:cubicBezTo>
                    <a:cubicBezTo>
                      <a:pt x="2740" y="198"/>
                      <a:pt x="2745" y="153"/>
                      <a:pt x="2748" y="110"/>
                    </a:cubicBezTo>
                    <a:lnTo>
                      <a:pt x="22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5"/>
              <p:cNvSpPr/>
              <p:nvPr/>
            </p:nvSpPr>
            <p:spPr>
              <a:xfrm>
                <a:off x="1688891" y="2675288"/>
                <a:ext cx="229771" cy="70821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2271" extrusionOk="0">
                    <a:moveTo>
                      <a:pt x="594" y="0"/>
                    </a:moveTo>
                    <a:lnTo>
                      <a:pt x="1" y="342"/>
                    </a:lnTo>
                    <a:lnTo>
                      <a:pt x="7189" y="2270"/>
                    </a:lnTo>
                    <a:lnTo>
                      <a:pt x="7367" y="2168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5"/>
              <p:cNvSpPr/>
              <p:nvPr/>
            </p:nvSpPr>
            <p:spPr>
              <a:xfrm>
                <a:off x="1013906" y="2613574"/>
                <a:ext cx="81580" cy="57037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1829" extrusionOk="0">
                    <a:moveTo>
                      <a:pt x="301" y="0"/>
                    </a:moveTo>
                    <a:cubicBezTo>
                      <a:pt x="259" y="0"/>
                      <a:pt x="214" y="21"/>
                      <a:pt x="178" y="46"/>
                    </a:cubicBezTo>
                    <a:cubicBezTo>
                      <a:pt x="178" y="47"/>
                      <a:pt x="175" y="47"/>
                      <a:pt x="174" y="50"/>
                    </a:cubicBezTo>
                    <a:cubicBezTo>
                      <a:pt x="124" y="86"/>
                      <a:pt x="89" y="132"/>
                      <a:pt x="60" y="182"/>
                    </a:cubicBezTo>
                    <a:cubicBezTo>
                      <a:pt x="45" y="210"/>
                      <a:pt x="30" y="238"/>
                      <a:pt x="20" y="269"/>
                    </a:cubicBezTo>
                    <a:cubicBezTo>
                      <a:pt x="13" y="287"/>
                      <a:pt x="9" y="304"/>
                      <a:pt x="6" y="323"/>
                    </a:cubicBezTo>
                    <a:cubicBezTo>
                      <a:pt x="3" y="333"/>
                      <a:pt x="2" y="342"/>
                      <a:pt x="2" y="353"/>
                    </a:cubicBezTo>
                    <a:cubicBezTo>
                      <a:pt x="0" y="363"/>
                      <a:pt x="0" y="376"/>
                      <a:pt x="0" y="386"/>
                    </a:cubicBezTo>
                    <a:cubicBezTo>
                      <a:pt x="0" y="442"/>
                      <a:pt x="16" y="497"/>
                      <a:pt x="59" y="522"/>
                    </a:cubicBezTo>
                    <a:cubicBezTo>
                      <a:pt x="398" y="716"/>
                      <a:pt x="1986" y="1633"/>
                      <a:pt x="2325" y="1828"/>
                    </a:cubicBezTo>
                    <a:cubicBezTo>
                      <a:pt x="2282" y="1802"/>
                      <a:pt x="2266" y="1748"/>
                      <a:pt x="2266" y="1692"/>
                    </a:cubicBezTo>
                    <a:cubicBezTo>
                      <a:pt x="2264" y="1683"/>
                      <a:pt x="2266" y="1672"/>
                      <a:pt x="2266" y="1662"/>
                    </a:cubicBezTo>
                    <a:cubicBezTo>
                      <a:pt x="2266" y="1650"/>
                      <a:pt x="2267" y="1640"/>
                      <a:pt x="2270" y="1630"/>
                    </a:cubicBezTo>
                    <a:cubicBezTo>
                      <a:pt x="2273" y="1611"/>
                      <a:pt x="2279" y="1593"/>
                      <a:pt x="2285" y="1575"/>
                    </a:cubicBezTo>
                    <a:cubicBezTo>
                      <a:pt x="2293" y="1547"/>
                      <a:pt x="2308" y="1518"/>
                      <a:pt x="2323" y="1491"/>
                    </a:cubicBezTo>
                    <a:cubicBezTo>
                      <a:pt x="2352" y="1440"/>
                      <a:pt x="2387" y="1393"/>
                      <a:pt x="2437" y="1357"/>
                    </a:cubicBezTo>
                    <a:cubicBezTo>
                      <a:pt x="2437" y="1355"/>
                      <a:pt x="2438" y="1355"/>
                      <a:pt x="2440" y="1354"/>
                    </a:cubicBezTo>
                    <a:cubicBezTo>
                      <a:pt x="2477" y="1328"/>
                      <a:pt x="2522" y="1307"/>
                      <a:pt x="2564" y="1307"/>
                    </a:cubicBezTo>
                    <a:cubicBezTo>
                      <a:pt x="2582" y="1307"/>
                      <a:pt x="2599" y="1311"/>
                      <a:pt x="2615" y="1319"/>
                    </a:cubicBezTo>
                    <a:cubicBezTo>
                      <a:pt x="2277" y="1124"/>
                      <a:pt x="689" y="208"/>
                      <a:pt x="352" y="14"/>
                    </a:cubicBezTo>
                    <a:cubicBezTo>
                      <a:pt x="337" y="4"/>
                      <a:pt x="319" y="0"/>
                      <a:pt x="3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5"/>
              <p:cNvSpPr/>
              <p:nvPr/>
            </p:nvSpPr>
            <p:spPr>
              <a:xfrm>
                <a:off x="1013843" y="2624520"/>
                <a:ext cx="72536" cy="46029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1476" extrusionOk="0"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11"/>
                      <a:pt x="1" y="24"/>
                      <a:pt x="1" y="34"/>
                    </a:cubicBezTo>
                    <a:cubicBezTo>
                      <a:pt x="1" y="90"/>
                      <a:pt x="16" y="145"/>
                      <a:pt x="60" y="169"/>
                    </a:cubicBezTo>
                    <a:cubicBezTo>
                      <a:pt x="399" y="363"/>
                      <a:pt x="1986" y="1280"/>
                      <a:pt x="2325" y="1476"/>
                    </a:cubicBezTo>
                    <a:cubicBezTo>
                      <a:pt x="2282" y="1450"/>
                      <a:pt x="2266" y="1395"/>
                      <a:pt x="2268" y="1338"/>
                    </a:cubicBezTo>
                    <a:cubicBezTo>
                      <a:pt x="2266" y="1328"/>
                      <a:pt x="2268" y="1318"/>
                      <a:pt x="2268" y="1306"/>
                    </a:cubicBezTo>
                    <a:cubicBezTo>
                      <a:pt x="2268" y="1298"/>
                      <a:pt x="22" y="1"/>
                      <a:pt x="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5"/>
              <p:cNvSpPr/>
              <p:nvPr/>
            </p:nvSpPr>
            <p:spPr>
              <a:xfrm>
                <a:off x="1084320" y="2654239"/>
                <a:ext cx="25759" cy="19023"/>
              </a:xfrm>
              <a:custGeom>
                <a:avLst/>
                <a:gdLst/>
                <a:ahLst/>
                <a:cxnLst/>
                <a:rect l="l" t="t" r="r" b="b"/>
                <a:pathLst>
                  <a:path w="826" h="610" extrusionOk="0">
                    <a:moveTo>
                      <a:pt x="517" y="0"/>
                    </a:moveTo>
                    <a:cubicBezTo>
                      <a:pt x="506" y="0"/>
                      <a:pt x="495" y="2"/>
                      <a:pt x="484" y="5"/>
                    </a:cubicBezTo>
                    <a:cubicBezTo>
                      <a:pt x="479" y="7"/>
                      <a:pt x="472" y="8"/>
                      <a:pt x="466" y="13"/>
                    </a:cubicBezTo>
                    <a:cubicBezTo>
                      <a:pt x="465" y="13"/>
                      <a:pt x="465" y="14"/>
                      <a:pt x="462" y="14"/>
                    </a:cubicBezTo>
                    <a:cubicBezTo>
                      <a:pt x="461" y="14"/>
                      <a:pt x="459" y="15"/>
                      <a:pt x="458" y="15"/>
                    </a:cubicBezTo>
                    <a:cubicBezTo>
                      <a:pt x="455" y="15"/>
                      <a:pt x="452" y="18"/>
                      <a:pt x="448" y="18"/>
                    </a:cubicBezTo>
                    <a:cubicBezTo>
                      <a:pt x="445" y="18"/>
                      <a:pt x="441" y="20"/>
                      <a:pt x="438" y="20"/>
                    </a:cubicBezTo>
                    <a:cubicBezTo>
                      <a:pt x="433" y="21"/>
                      <a:pt x="429" y="21"/>
                      <a:pt x="425" y="21"/>
                    </a:cubicBezTo>
                    <a:lnTo>
                      <a:pt x="396" y="21"/>
                    </a:lnTo>
                    <a:cubicBezTo>
                      <a:pt x="393" y="21"/>
                      <a:pt x="387" y="20"/>
                      <a:pt x="383" y="20"/>
                    </a:cubicBezTo>
                    <a:cubicBezTo>
                      <a:pt x="380" y="20"/>
                      <a:pt x="376" y="18"/>
                      <a:pt x="373" y="18"/>
                    </a:cubicBezTo>
                    <a:cubicBezTo>
                      <a:pt x="369" y="18"/>
                      <a:pt x="366" y="15"/>
                      <a:pt x="364" y="15"/>
                    </a:cubicBezTo>
                    <a:cubicBezTo>
                      <a:pt x="362" y="15"/>
                      <a:pt x="360" y="14"/>
                      <a:pt x="359" y="14"/>
                    </a:cubicBezTo>
                    <a:cubicBezTo>
                      <a:pt x="359" y="13"/>
                      <a:pt x="357" y="13"/>
                      <a:pt x="357" y="13"/>
                    </a:cubicBezTo>
                    <a:cubicBezTo>
                      <a:pt x="354" y="13"/>
                      <a:pt x="354" y="11"/>
                      <a:pt x="353" y="11"/>
                    </a:cubicBezTo>
                    <a:cubicBezTo>
                      <a:pt x="338" y="4"/>
                      <a:pt x="322" y="1"/>
                      <a:pt x="306" y="1"/>
                    </a:cubicBezTo>
                    <a:cubicBezTo>
                      <a:pt x="264" y="1"/>
                      <a:pt x="218" y="21"/>
                      <a:pt x="182" y="47"/>
                    </a:cubicBezTo>
                    <a:cubicBezTo>
                      <a:pt x="182" y="49"/>
                      <a:pt x="180" y="49"/>
                      <a:pt x="179" y="50"/>
                    </a:cubicBezTo>
                    <a:cubicBezTo>
                      <a:pt x="129" y="86"/>
                      <a:pt x="94" y="132"/>
                      <a:pt x="65" y="182"/>
                    </a:cubicBezTo>
                    <a:cubicBezTo>
                      <a:pt x="41" y="227"/>
                      <a:pt x="19" y="271"/>
                      <a:pt x="9" y="323"/>
                    </a:cubicBezTo>
                    <a:cubicBezTo>
                      <a:pt x="8" y="333"/>
                      <a:pt x="6" y="343"/>
                      <a:pt x="6" y="353"/>
                    </a:cubicBezTo>
                    <a:cubicBezTo>
                      <a:pt x="1" y="417"/>
                      <a:pt x="15" y="490"/>
                      <a:pt x="65" y="520"/>
                    </a:cubicBezTo>
                    <a:cubicBezTo>
                      <a:pt x="96" y="540"/>
                      <a:pt x="130" y="555"/>
                      <a:pt x="165" y="568"/>
                    </a:cubicBezTo>
                    <a:cubicBezTo>
                      <a:pt x="199" y="580"/>
                      <a:pt x="236" y="589"/>
                      <a:pt x="272" y="596"/>
                    </a:cubicBezTo>
                    <a:cubicBezTo>
                      <a:pt x="310" y="603"/>
                      <a:pt x="347" y="606"/>
                      <a:pt x="386" y="609"/>
                    </a:cubicBezTo>
                    <a:cubicBezTo>
                      <a:pt x="395" y="610"/>
                      <a:pt x="405" y="610"/>
                      <a:pt x="414" y="610"/>
                    </a:cubicBezTo>
                    <a:cubicBezTo>
                      <a:pt x="442" y="610"/>
                      <a:pt x="470" y="608"/>
                      <a:pt x="498" y="605"/>
                    </a:cubicBezTo>
                    <a:cubicBezTo>
                      <a:pt x="505" y="605"/>
                      <a:pt x="511" y="603"/>
                      <a:pt x="517" y="603"/>
                    </a:cubicBezTo>
                    <a:cubicBezTo>
                      <a:pt x="547" y="601"/>
                      <a:pt x="577" y="592"/>
                      <a:pt x="609" y="586"/>
                    </a:cubicBezTo>
                    <a:cubicBezTo>
                      <a:pt x="642" y="576"/>
                      <a:pt x="676" y="565"/>
                      <a:pt x="709" y="550"/>
                    </a:cubicBezTo>
                    <a:cubicBezTo>
                      <a:pt x="727" y="543"/>
                      <a:pt x="745" y="533"/>
                      <a:pt x="763" y="523"/>
                    </a:cubicBezTo>
                    <a:cubicBezTo>
                      <a:pt x="812" y="494"/>
                      <a:pt x="826" y="422"/>
                      <a:pt x="817" y="358"/>
                    </a:cubicBezTo>
                    <a:lnTo>
                      <a:pt x="817" y="353"/>
                    </a:lnTo>
                    <a:cubicBezTo>
                      <a:pt x="812" y="289"/>
                      <a:pt x="786" y="234"/>
                      <a:pt x="757" y="184"/>
                    </a:cubicBezTo>
                    <a:cubicBezTo>
                      <a:pt x="754" y="178"/>
                      <a:pt x="753" y="174"/>
                      <a:pt x="748" y="169"/>
                    </a:cubicBezTo>
                    <a:cubicBezTo>
                      <a:pt x="745" y="164"/>
                      <a:pt x="741" y="156"/>
                      <a:pt x="738" y="151"/>
                    </a:cubicBezTo>
                    <a:cubicBezTo>
                      <a:pt x="734" y="148"/>
                      <a:pt x="731" y="142"/>
                      <a:pt x="727" y="136"/>
                    </a:cubicBezTo>
                    <a:cubicBezTo>
                      <a:pt x="724" y="130"/>
                      <a:pt x="719" y="128"/>
                      <a:pt x="717" y="122"/>
                    </a:cubicBezTo>
                    <a:cubicBezTo>
                      <a:pt x="709" y="113"/>
                      <a:pt x="699" y="102"/>
                      <a:pt x="691" y="93"/>
                    </a:cubicBezTo>
                    <a:cubicBezTo>
                      <a:pt x="688" y="90"/>
                      <a:pt x="684" y="84"/>
                      <a:pt x="678" y="80"/>
                    </a:cubicBezTo>
                    <a:cubicBezTo>
                      <a:pt x="676" y="77"/>
                      <a:pt x="673" y="76"/>
                      <a:pt x="671" y="73"/>
                    </a:cubicBezTo>
                    <a:cubicBezTo>
                      <a:pt x="669" y="70"/>
                      <a:pt x="666" y="69"/>
                      <a:pt x="663" y="66"/>
                    </a:cubicBezTo>
                    <a:cubicBezTo>
                      <a:pt x="656" y="59"/>
                      <a:pt x="648" y="51"/>
                      <a:pt x="639" y="47"/>
                    </a:cubicBezTo>
                    <a:lnTo>
                      <a:pt x="623" y="36"/>
                    </a:lnTo>
                    <a:cubicBezTo>
                      <a:pt x="620" y="34"/>
                      <a:pt x="619" y="34"/>
                      <a:pt x="617" y="33"/>
                    </a:cubicBezTo>
                    <a:cubicBezTo>
                      <a:pt x="616" y="33"/>
                      <a:pt x="616" y="30"/>
                      <a:pt x="613" y="30"/>
                    </a:cubicBezTo>
                    <a:cubicBezTo>
                      <a:pt x="612" y="28"/>
                      <a:pt x="609" y="28"/>
                      <a:pt x="606" y="27"/>
                    </a:cubicBezTo>
                    <a:cubicBezTo>
                      <a:pt x="600" y="23"/>
                      <a:pt x="596" y="20"/>
                      <a:pt x="590" y="18"/>
                    </a:cubicBezTo>
                    <a:cubicBezTo>
                      <a:pt x="589" y="18"/>
                      <a:pt x="586" y="15"/>
                      <a:pt x="584" y="15"/>
                    </a:cubicBezTo>
                    <a:cubicBezTo>
                      <a:pt x="583" y="15"/>
                      <a:pt x="581" y="14"/>
                      <a:pt x="580" y="14"/>
                    </a:cubicBezTo>
                    <a:cubicBezTo>
                      <a:pt x="580" y="14"/>
                      <a:pt x="577" y="13"/>
                      <a:pt x="576" y="13"/>
                    </a:cubicBezTo>
                    <a:cubicBezTo>
                      <a:pt x="573" y="13"/>
                      <a:pt x="567" y="11"/>
                      <a:pt x="563" y="8"/>
                    </a:cubicBezTo>
                    <a:cubicBezTo>
                      <a:pt x="560" y="7"/>
                      <a:pt x="556" y="5"/>
                      <a:pt x="553" y="5"/>
                    </a:cubicBezTo>
                    <a:cubicBezTo>
                      <a:pt x="548" y="4"/>
                      <a:pt x="547" y="4"/>
                      <a:pt x="546" y="4"/>
                    </a:cubicBezTo>
                    <a:cubicBezTo>
                      <a:pt x="541" y="4"/>
                      <a:pt x="538" y="1"/>
                      <a:pt x="534" y="1"/>
                    </a:cubicBezTo>
                    <a:cubicBezTo>
                      <a:pt x="528" y="1"/>
                      <a:pt x="523" y="0"/>
                      <a:pt x="5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5"/>
              <p:cNvSpPr/>
              <p:nvPr/>
            </p:nvSpPr>
            <p:spPr>
              <a:xfrm>
                <a:off x="1098945" y="2645507"/>
                <a:ext cx="26258" cy="25042"/>
              </a:xfrm>
              <a:custGeom>
                <a:avLst/>
                <a:gdLst/>
                <a:ahLst/>
                <a:cxnLst/>
                <a:rect l="l" t="t" r="r" b="b"/>
                <a:pathLst>
                  <a:path w="842" h="803" extrusionOk="0">
                    <a:moveTo>
                      <a:pt x="6" y="291"/>
                    </a:moveTo>
                    <a:cubicBezTo>
                      <a:pt x="4" y="292"/>
                      <a:pt x="2" y="293"/>
                      <a:pt x="0" y="294"/>
                    </a:cubicBezTo>
                    <a:lnTo>
                      <a:pt x="6" y="291"/>
                    </a:lnTo>
                    <a:close/>
                    <a:moveTo>
                      <a:pt x="538" y="1"/>
                    </a:moveTo>
                    <a:cubicBezTo>
                      <a:pt x="519" y="1"/>
                      <a:pt x="501" y="5"/>
                      <a:pt x="486" y="14"/>
                    </a:cubicBezTo>
                    <a:lnTo>
                      <a:pt x="6" y="291"/>
                    </a:lnTo>
                    <a:lnTo>
                      <a:pt x="6" y="291"/>
                    </a:lnTo>
                    <a:cubicBezTo>
                      <a:pt x="10" y="289"/>
                      <a:pt x="15" y="288"/>
                      <a:pt x="19" y="287"/>
                    </a:cubicBezTo>
                    <a:cubicBezTo>
                      <a:pt x="30" y="283"/>
                      <a:pt x="40" y="282"/>
                      <a:pt x="52" y="282"/>
                    </a:cubicBezTo>
                    <a:cubicBezTo>
                      <a:pt x="57" y="282"/>
                      <a:pt x="63" y="282"/>
                      <a:pt x="69" y="283"/>
                    </a:cubicBezTo>
                    <a:cubicBezTo>
                      <a:pt x="72" y="283"/>
                      <a:pt x="77" y="285"/>
                      <a:pt x="79" y="285"/>
                    </a:cubicBezTo>
                    <a:cubicBezTo>
                      <a:pt x="84" y="285"/>
                      <a:pt x="85" y="287"/>
                      <a:pt x="87" y="287"/>
                    </a:cubicBezTo>
                    <a:cubicBezTo>
                      <a:pt x="92" y="288"/>
                      <a:pt x="95" y="288"/>
                      <a:pt x="100" y="290"/>
                    </a:cubicBezTo>
                    <a:cubicBezTo>
                      <a:pt x="102" y="290"/>
                      <a:pt x="108" y="293"/>
                      <a:pt x="112" y="294"/>
                    </a:cubicBezTo>
                    <a:cubicBezTo>
                      <a:pt x="112" y="294"/>
                      <a:pt x="114" y="295"/>
                      <a:pt x="115" y="295"/>
                    </a:cubicBezTo>
                    <a:cubicBezTo>
                      <a:pt x="117" y="295"/>
                      <a:pt x="120" y="297"/>
                      <a:pt x="121" y="297"/>
                    </a:cubicBezTo>
                    <a:cubicBezTo>
                      <a:pt x="123" y="297"/>
                      <a:pt x="124" y="300"/>
                      <a:pt x="127" y="300"/>
                    </a:cubicBezTo>
                    <a:cubicBezTo>
                      <a:pt x="131" y="303"/>
                      <a:pt x="137" y="306"/>
                      <a:pt x="143" y="308"/>
                    </a:cubicBezTo>
                    <a:cubicBezTo>
                      <a:pt x="144" y="310"/>
                      <a:pt x="148" y="310"/>
                      <a:pt x="150" y="311"/>
                    </a:cubicBezTo>
                    <a:cubicBezTo>
                      <a:pt x="151" y="311"/>
                      <a:pt x="151" y="314"/>
                      <a:pt x="153" y="314"/>
                    </a:cubicBezTo>
                    <a:cubicBezTo>
                      <a:pt x="156" y="316"/>
                      <a:pt x="157" y="316"/>
                      <a:pt x="158" y="317"/>
                    </a:cubicBezTo>
                    <a:lnTo>
                      <a:pt x="176" y="329"/>
                    </a:lnTo>
                    <a:cubicBezTo>
                      <a:pt x="184" y="336"/>
                      <a:pt x="193" y="341"/>
                      <a:pt x="200" y="349"/>
                    </a:cubicBezTo>
                    <a:cubicBezTo>
                      <a:pt x="202" y="352"/>
                      <a:pt x="206" y="353"/>
                      <a:pt x="207" y="356"/>
                    </a:cubicBezTo>
                    <a:cubicBezTo>
                      <a:pt x="209" y="359"/>
                      <a:pt x="213" y="360"/>
                      <a:pt x="215" y="363"/>
                    </a:cubicBezTo>
                    <a:cubicBezTo>
                      <a:pt x="219" y="366"/>
                      <a:pt x="223" y="369"/>
                      <a:pt x="227" y="375"/>
                    </a:cubicBezTo>
                    <a:cubicBezTo>
                      <a:pt x="236" y="383"/>
                      <a:pt x="245" y="393"/>
                      <a:pt x="252" y="403"/>
                    </a:cubicBezTo>
                    <a:cubicBezTo>
                      <a:pt x="256" y="409"/>
                      <a:pt x="259" y="413"/>
                      <a:pt x="263" y="418"/>
                    </a:cubicBezTo>
                    <a:cubicBezTo>
                      <a:pt x="266" y="422"/>
                      <a:pt x="271" y="428"/>
                      <a:pt x="274" y="432"/>
                    </a:cubicBezTo>
                    <a:cubicBezTo>
                      <a:pt x="278" y="438"/>
                      <a:pt x="281" y="445"/>
                      <a:pt x="285" y="451"/>
                    </a:cubicBezTo>
                    <a:cubicBezTo>
                      <a:pt x="288" y="456"/>
                      <a:pt x="291" y="459"/>
                      <a:pt x="294" y="465"/>
                    </a:cubicBezTo>
                    <a:cubicBezTo>
                      <a:pt x="324" y="517"/>
                      <a:pt x="348" y="571"/>
                      <a:pt x="353" y="636"/>
                    </a:cubicBezTo>
                    <a:lnTo>
                      <a:pt x="353" y="639"/>
                    </a:lnTo>
                    <a:cubicBezTo>
                      <a:pt x="357" y="702"/>
                      <a:pt x="344" y="774"/>
                      <a:pt x="294" y="803"/>
                    </a:cubicBezTo>
                    <a:lnTo>
                      <a:pt x="294" y="803"/>
                    </a:lnTo>
                    <a:lnTo>
                      <a:pt x="780" y="523"/>
                    </a:lnTo>
                    <a:cubicBezTo>
                      <a:pt x="830" y="494"/>
                      <a:pt x="841" y="422"/>
                      <a:pt x="836" y="357"/>
                    </a:cubicBezTo>
                    <a:lnTo>
                      <a:pt x="836" y="353"/>
                    </a:lnTo>
                    <a:cubicBezTo>
                      <a:pt x="831" y="288"/>
                      <a:pt x="805" y="235"/>
                      <a:pt x="777" y="182"/>
                    </a:cubicBezTo>
                    <a:cubicBezTo>
                      <a:pt x="754" y="142"/>
                      <a:pt x="726" y="101"/>
                      <a:pt x="689" y="70"/>
                    </a:cubicBezTo>
                    <a:cubicBezTo>
                      <a:pt x="680" y="60"/>
                      <a:pt x="670" y="52"/>
                      <a:pt x="660" y="45"/>
                    </a:cubicBezTo>
                    <a:cubicBezTo>
                      <a:pt x="656" y="44"/>
                      <a:pt x="653" y="41"/>
                      <a:pt x="649" y="38"/>
                    </a:cubicBezTo>
                    <a:cubicBezTo>
                      <a:pt x="627" y="24"/>
                      <a:pt x="603" y="14"/>
                      <a:pt x="580" y="6"/>
                    </a:cubicBezTo>
                    <a:cubicBezTo>
                      <a:pt x="566" y="3"/>
                      <a:pt x="551" y="1"/>
                      <a:pt x="538" y="1"/>
                    </a:cubicBezTo>
                    <a:close/>
                    <a:moveTo>
                      <a:pt x="294" y="803"/>
                    </a:moveTo>
                    <a:lnTo>
                      <a:pt x="294" y="803"/>
                    </a:lnTo>
                    <a:cubicBezTo>
                      <a:pt x="294" y="803"/>
                      <a:pt x="294" y="803"/>
                      <a:pt x="294" y="80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5"/>
              <p:cNvSpPr/>
              <p:nvPr/>
            </p:nvSpPr>
            <p:spPr>
              <a:xfrm>
                <a:off x="1095484" y="2645476"/>
                <a:ext cx="23763" cy="1091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350" extrusionOk="0">
                    <a:moveTo>
                      <a:pt x="647" y="0"/>
                    </a:moveTo>
                    <a:cubicBezTo>
                      <a:pt x="628" y="0"/>
                      <a:pt x="610" y="4"/>
                      <a:pt x="594" y="13"/>
                    </a:cubicBezTo>
                    <a:lnTo>
                      <a:pt x="110" y="294"/>
                    </a:lnTo>
                    <a:cubicBezTo>
                      <a:pt x="108" y="294"/>
                      <a:pt x="108" y="295"/>
                      <a:pt x="106" y="295"/>
                    </a:cubicBezTo>
                    <a:cubicBezTo>
                      <a:pt x="104" y="295"/>
                      <a:pt x="103" y="296"/>
                      <a:pt x="101" y="296"/>
                    </a:cubicBezTo>
                    <a:cubicBezTo>
                      <a:pt x="98" y="296"/>
                      <a:pt x="96" y="299"/>
                      <a:pt x="91" y="299"/>
                    </a:cubicBezTo>
                    <a:cubicBezTo>
                      <a:pt x="88" y="299"/>
                      <a:pt x="84" y="301"/>
                      <a:pt x="81" y="301"/>
                    </a:cubicBezTo>
                    <a:lnTo>
                      <a:pt x="80" y="301"/>
                    </a:lnTo>
                    <a:cubicBezTo>
                      <a:pt x="77" y="302"/>
                      <a:pt x="74" y="302"/>
                      <a:pt x="70" y="302"/>
                    </a:cubicBezTo>
                    <a:lnTo>
                      <a:pt x="38" y="302"/>
                    </a:lnTo>
                    <a:cubicBezTo>
                      <a:pt x="32" y="302"/>
                      <a:pt x="29" y="301"/>
                      <a:pt x="25" y="301"/>
                    </a:cubicBezTo>
                    <a:cubicBezTo>
                      <a:pt x="22" y="301"/>
                      <a:pt x="18" y="299"/>
                      <a:pt x="15" y="299"/>
                    </a:cubicBezTo>
                    <a:lnTo>
                      <a:pt x="12" y="299"/>
                    </a:lnTo>
                    <a:cubicBezTo>
                      <a:pt x="11" y="299"/>
                      <a:pt x="9" y="296"/>
                      <a:pt x="8" y="296"/>
                    </a:cubicBezTo>
                    <a:lnTo>
                      <a:pt x="5" y="296"/>
                    </a:lnTo>
                    <a:cubicBezTo>
                      <a:pt x="4" y="295"/>
                      <a:pt x="4" y="295"/>
                      <a:pt x="2" y="295"/>
                    </a:cubicBezTo>
                    <a:lnTo>
                      <a:pt x="1" y="295"/>
                    </a:lnTo>
                    <a:cubicBezTo>
                      <a:pt x="1" y="295"/>
                      <a:pt x="62" y="350"/>
                      <a:pt x="170" y="350"/>
                    </a:cubicBezTo>
                    <a:cubicBezTo>
                      <a:pt x="204" y="350"/>
                      <a:pt x="243" y="344"/>
                      <a:pt x="287" y="330"/>
                    </a:cubicBezTo>
                    <a:cubicBezTo>
                      <a:pt x="432" y="249"/>
                      <a:pt x="626" y="127"/>
                      <a:pt x="761" y="42"/>
                    </a:cubicBezTo>
                    <a:cubicBezTo>
                      <a:pt x="740" y="29"/>
                      <a:pt x="714" y="16"/>
                      <a:pt x="688" y="6"/>
                    </a:cubicBezTo>
                    <a:cubicBezTo>
                      <a:pt x="674" y="2"/>
                      <a:pt x="660" y="0"/>
                      <a:pt x="6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5"/>
              <p:cNvSpPr/>
              <p:nvPr/>
            </p:nvSpPr>
            <p:spPr>
              <a:xfrm>
                <a:off x="1084320" y="2665278"/>
                <a:ext cx="13316" cy="801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57" extrusionOk="0">
                    <a:moveTo>
                      <a:pt x="7" y="0"/>
                    </a:moveTo>
                    <a:cubicBezTo>
                      <a:pt x="7" y="0"/>
                      <a:pt x="6" y="0"/>
                      <a:pt x="6" y="1"/>
                    </a:cubicBezTo>
                    <a:cubicBezTo>
                      <a:pt x="1" y="64"/>
                      <a:pt x="15" y="139"/>
                      <a:pt x="65" y="169"/>
                    </a:cubicBezTo>
                    <a:cubicBezTo>
                      <a:pt x="96" y="189"/>
                      <a:pt x="130" y="203"/>
                      <a:pt x="165" y="215"/>
                    </a:cubicBezTo>
                    <a:cubicBezTo>
                      <a:pt x="199" y="228"/>
                      <a:pt x="236" y="237"/>
                      <a:pt x="272" y="244"/>
                    </a:cubicBezTo>
                    <a:cubicBezTo>
                      <a:pt x="310" y="251"/>
                      <a:pt x="347" y="255"/>
                      <a:pt x="386" y="257"/>
                    </a:cubicBezTo>
                    <a:lnTo>
                      <a:pt x="426" y="257"/>
                    </a:lnTo>
                    <a:cubicBezTo>
                      <a:pt x="383" y="251"/>
                      <a:pt x="324" y="235"/>
                      <a:pt x="247" y="196"/>
                    </a:cubicBezTo>
                    <a:cubicBezTo>
                      <a:pt x="196" y="170"/>
                      <a:pt x="17" y="0"/>
                      <a:pt x="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5"/>
              <p:cNvSpPr/>
              <p:nvPr/>
            </p:nvSpPr>
            <p:spPr>
              <a:xfrm>
                <a:off x="1027845" y="2647316"/>
                <a:ext cx="81580" cy="57006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1828" extrusionOk="0">
                    <a:moveTo>
                      <a:pt x="302" y="0"/>
                    </a:moveTo>
                    <a:cubicBezTo>
                      <a:pt x="261" y="0"/>
                      <a:pt x="215" y="21"/>
                      <a:pt x="178" y="46"/>
                    </a:cubicBezTo>
                    <a:cubicBezTo>
                      <a:pt x="178" y="48"/>
                      <a:pt x="176" y="48"/>
                      <a:pt x="174" y="49"/>
                    </a:cubicBezTo>
                    <a:cubicBezTo>
                      <a:pt x="124" y="85"/>
                      <a:pt x="89" y="131"/>
                      <a:pt x="61" y="181"/>
                    </a:cubicBezTo>
                    <a:cubicBezTo>
                      <a:pt x="45" y="209"/>
                      <a:pt x="30" y="237"/>
                      <a:pt x="20" y="269"/>
                    </a:cubicBezTo>
                    <a:cubicBezTo>
                      <a:pt x="13" y="286"/>
                      <a:pt x="9" y="305"/>
                      <a:pt x="6" y="322"/>
                    </a:cubicBezTo>
                    <a:cubicBezTo>
                      <a:pt x="3" y="332"/>
                      <a:pt x="2" y="342"/>
                      <a:pt x="2" y="352"/>
                    </a:cubicBezTo>
                    <a:cubicBezTo>
                      <a:pt x="0" y="364"/>
                      <a:pt x="0" y="375"/>
                      <a:pt x="0" y="387"/>
                    </a:cubicBezTo>
                    <a:cubicBezTo>
                      <a:pt x="0" y="443"/>
                      <a:pt x="16" y="496"/>
                      <a:pt x="59" y="522"/>
                    </a:cubicBezTo>
                    <a:cubicBezTo>
                      <a:pt x="398" y="716"/>
                      <a:pt x="1986" y="1632"/>
                      <a:pt x="2325" y="1827"/>
                    </a:cubicBezTo>
                    <a:cubicBezTo>
                      <a:pt x="2283" y="1803"/>
                      <a:pt x="2266" y="1747"/>
                      <a:pt x="2266" y="1691"/>
                    </a:cubicBezTo>
                    <a:cubicBezTo>
                      <a:pt x="2265" y="1682"/>
                      <a:pt x="2266" y="1672"/>
                      <a:pt x="2266" y="1661"/>
                    </a:cubicBezTo>
                    <a:cubicBezTo>
                      <a:pt x="2266" y="1651"/>
                      <a:pt x="2269" y="1639"/>
                      <a:pt x="2270" y="1631"/>
                    </a:cubicBezTo>
                    <a:cubicBezTo>
                      <a:pt x="2273" y="1610"/>
                      <a:pt x="2277" y="1593"/>
                      <a:pt x="2285" y="1574"/>
                    </a:cubicBezTo>
                    <a:cubicBezTo>
                      <a:pt x="2293" y="1546"/>
                      <a:pt x="2308" y="1517"/>
                      <a:pt x="2323" y="1490"/>
                    </a:cubicBezTo>
                    <a:cubicBezTo>
                      <a:pt x="2352" y="1439"/>
                      <a:pt x="2387" y="1393"/>
                      <a:pt x="2437" y="1357"/>
                    </a:cubicBezTo>
                    <a:cubicBezTo>
                      <a:pt x="2437" y="1356"/>
                      <a:pt x="2438" y="1356"/>
                      <a:pt x="2441" y="1353"/>
                    </a:cubicBezTo>
                    <a:cubicBezTo>
                      <a:pt x="2477" y="1327"/>
                      <a:pt x="2522" y="1307"/>
                      <a:pt x="2564" y="1307"/>
                    </a:cubicBezTo>
                    <a:cubicBezTo>
                      <a:pt x="2582" y="1307"/>
                      <a:pt x="2600" y="1311"/>
                      <a:pt x="2615" y="1320"/>
                    </a:cubicBezTo>
                    <a:cubicBezTo>
                      <a:pt x="2277" y="1126"/>
                      <a:pt x="689" y="209"/>
                      <a:pt x="352" y="13"/>
                    </a:cubicBezTo>
                    <a:cubicBezTo>
                      <a:pt x="337" y="4"/>
                      <a:pt x="320" y="0"/>
                      <a:pt x="302" y="0"/>
                    </a:cubicBezTo>
                    <a:close/>
                  </a:path>
                </a:pathLst>
              </a:custGeom>
              <a:solidFill>
                <a:srgbClr val="00A5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5"/>
              <p:cNvSpPr/>
              <p:nvPr/>
            </p:nvSpPr>
            <p:spPr>
              <a:xfrm>
                <a:off x="1027751" y="2658293"/>
                <a:ext cx="72536" cy="4606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1477" extrusionOk="0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2"/>
                      <a:pt x="0" y="25"/>
                      <a:pt x="0" y="35"/>
                    </a:cubicBezTo>
                    <a:cubicBezTo>
                      <a:pt x="0" y="91"/>
                      <a:pt x="16" y="144"/>
                      <a:pt x="59" y="170"/>
                    </a:cubicBezTo>
                    <a:cubicBezTo>
                      <a:pt x="399" y="364"/>
                      <a:pt x="1986" y="1280"/>
                      <a:pt x="2325" y="1477"/>
                    </a:cubicBezTo>
                    <a:cubicBezTo>
                      <a:pt x="2283" y="1451"/>
                      <a:pt x="2268" y="1395"/>
                      <a:pt x="2268" y="1337"/>
                    </a:cubicBezTo>
                    <a:cubicBezTo>
                      <a:pt x="2266" y="1329"/>
                      <a:pt x="2268" y="1319"/>
                      <a:pt x="2268" y="1307"/>
                    </a:cubicBezTo>
                    <a:cubicBezTo>
                      <a:pt x="2268" y="1299"/>
                      <a:pt x="19" y="0"/>
                      <a:pt x="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5"/>
              <p:cNvSpPr/>
              <p:nvPr/>
            </p:nvSpPr>
            <p:spPr>
              <a:xfrm>
                <a:off x="1098228" y="2688011"/>
                <a:ext cx="25759" cy="1905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611" extrusionOk="0">
                    <a:moveTo>
                      <a:pt x="306" y="1"/>
                    </a:moveTo>
                    <a:cubicBezTo>
                      <a:pt x="264" y="1"/>
                      <a:pt x="218" y="21"/>
                      <a:pt x="181" y="47"/>
                    </a:cubicBezTo>
                    <a:cubicBezTo>
                      <a:pt x="181" y="48"/>
                      <a:pt x="180" y="48"/>
                      <a:pt x="179" y="51"/>
                    </a:cubicBezTo>
                    <a:cubicBezTo>
                      <a:pt x="128" y="87"/>
                      <a:pt x="94" y="133"/>
                      <a:pt x="65" y="183"/>
                    </a:cubicBezTo>
                    <a:cubicBezTo>
                      <a:pt x="41" y="226"/>
                      <a:pt x="19" y="272"/>
                      <a:pt x="9" y="324"/>
                    </a:cubicBezTo>
                    <a:cubicBezTo>
                      <a:pt x="8" y="334"/>
                      <a:pt x="6" y="343"/>
                      <a:pt x="6" y="354"/>
                    </a:cubicBezTo>
                    <a:cubicBezTo>
                      <a:pt x="0" y="418"/>
                      <a:pt x="15" y="491"/>
                      <a:pt x="65" y="521"/>
                    </a:cubicBezTo>
                    <a:cubicBezTo>
                      <a:pt x="95" y="540"/>
                      <a:pt x="130" y="556"/>
                      <a:pt x="164" y="568"/>
                    </a:cubicBezTo>
                    <a:cubicBezTo>
                      <a:pt x="199" y="581"/>
                      <a:pt x="236" y="590"/>
                      <a:pt x="272" y="597"/>
                    </a:cubicBezTo>
                    <a:cubicBezTo>
                      <a:pt x="309" y="604"/>
                      <a:pt x="347" y="607"/>
                      <a:pt x="386" y="610"/>
                    </a:cubicBezTo>
                    <a:cubicBezTo>
                      <a:pt x="395" y="611"/>
                      <a:pt x="404" y="611"/>
                      <a:pt x="414" y="611"/>
                    </a:cubicBezTo>
                    <a:cubicBezTo>
                      <a:pt x="442" y="611"/>
                      <a:pt x="470" y="609"/>
                      <a:pt x="498" y="606"/>
                    </a:cubicBezTo>
                    <a:cubicBezTo>
                      <a:pt x="505" y="606"/>
                      <a:pt x="511" y="604"/>
                      <a:pt x="516" y="604"/>
                    </a:cubicBezTo>
                    <a:cubicBezTo>
                      <a:pt x="547" y="600"/>
                      <a:pt x="577" y="593"/>
                      <a:pt x="608" y="586"/>
                    </a:cubicBezTo>
                    <a:cubicBezTo>
                      <a:pt x="642" y="577"/>
                      <a:pt x="676" y="564"/>
                      <a:pt x="709" y="550"/>
                    </a:cubicBezTo>
                    <a:cubicBezTo>
                      <a:pt x="726" y="543"/>
                      <a:pt x="745" y="534"/>
                      <a:pt x="762" y="524"/>
                    </a:cubicBezTo>
                    <a:cubicBezTo>
                      <a:pt x="813" y="494"/>
                      <a:pt x="826" y="422"/>
                      <a:pt x="817" y="359"/>
                    </a:cubicBezTo>
                    <a:lnTo>
                      <a:pt x="817" y="354"/>
                    </a:lnTo>
                    <a:cubicBezTo>
                      <a:pt x="811" y="290"/>
                      <a:pt x="785" y="234"/>
                      <a:pt x="757" y="183"/>
                    </a:cubicBezTo>
                    <a:cubicBezTo>
                      <a:pt x="754" y="179"/>
                      <a:pt x="752" y="175"/>
                      <a:pt x="748" y="169"/>
                    </a:cubicBezTo>
                    <a:cubicBezTo>
                      <a:pt x="745" y="165"/>
                      <a:pt x="741" y="157"/>
                      <a:pt x="738" y="152"/>
                    </a:cubicBezTo>
                    <a:cubicBezTo>
                      <a:pt x="734" y="147"/>
                      <a:pt x="731" y="143"/>
                      <a:pt x="726" y="137"/>
                    </a:cubicBezTo>
                    <a:cubicBezTo>
                      <a:pt x="723" y="131"/>
                      <a:pt x="719" y="129"/>
                      <a:pt x="716" y="123"/>
                    </a:cubicBezTo>
                    <a:cubicBezTo>
                      <a:pt x="709" y="114"/>
                      <a:pt x="699" y="103"/>
                      <a:pt x="690" y="94"/>
                    </a:cubicBezTo>
                    <a:cubicBezTo>
                      <a:pt x="688" y="90"/>
                      <a:pt x="683" y="85"/>
                      <a:pt x="677" y="81"/>
                    </a:cubicBezTo>
                    <a:cubicBezTo>
                      <a:pt x="676" y="78"/>
                      <a:pt x="673" y="75"/>
                      <a:pt x="670" y="74"/>
                    </a:cubicBezTo>
                    <a:cubicBezTo>
                      <a:pt x="669" y="71"/>
                      <a:pt x="666" y="68"/>
                      <a:pt x="663" y="67"/>
                    </a:cubicBezTo>
                    <a:cubicBezTo>
                      <a:pt x="656" y="60"/>
                      <a:pt x="647" y="52"/>
                      <a:pt x="639" y="47"/>
                    </a:cubicBezTo>
                    <a:lnTo>
                      <a:pt x="623" y="37"/>
                    </a:lnTo>
                    <a:cubicBezTo>
                      <a:pt x="620" y="35"/>
                      <a:pt x="619" y="35"/>
                      <a:pt x="617" y="32"/>
                    </a:cubicBezTo>
                    <a:cubicBezTo>
                      <a:pt x="616" y="32"/>
                      <a:pt x="616" y="31"/>
                      <a:pt x="613" y="31"/>
                    </a:cubicBezTo>
                    <a:cubicBezTo>
                      <a:pt x="611" y="29"/>
                      <a:pt x="607" y="29"/>
                      <a:pt x="606" y="28"/>
                    </a:cubicBezTo>
                    <a:cubicBezTo>
                      <a:pt x="600" y="24"/>
                      <a:pt x="596" y="21"/>
                      <a:pt x="590" y="18"/>
                    </a:cubicBezTo>
                    <a:cubicBezTo>
                      <a:pt x="588" y="18"/>
                      <a:pt x="585" y="16"/>
                      <a:pt x="584" y="16"/>
                    </a:cubicBezTo>
                    <a:cubicBezTo>
                      <a:pt x="583" y="16"/>
                      <a:pt x="581" y="15"/>
                      <a:pt x="580" y="15"/>
                    </a:cubicBezTo>
                    <a:cubicBezTo>
                      <a:pt x="580" y="15"/>
                      <a:pt x="577" y="14"/>
                      <a:pt x="575" y="14"/>
                    </a:cubicBezTo>
                    <a:cubicBezTo>
                      <a:pt x="571" y="14"/>
                      <a:pt x="567" y="11"/>
                      <a:pt x="562" y="9"/>
                    </a:cubicBezTo>
                    <a:cubicBezTo>
                      <a:pt x="560" y="8"/>
                      <a:pt x="555" y="6"/>
                      <a:pt x="552" y="6"/>
                    </a:cubicBezTo>
                    <a:cubicBezTo>
                      <a:pt x="548" y="3"/>
                      <a:pt x="547" y="3"/>
                      <a:pt x="545" y="3"/>
                    </a:cubicBezTo>
                    <a:cubicBezTo>
                      <a:pt x="541" y="3"/>
                      <a:pt x="538" y="2"/>
                      <a:pt x="534" y="2"/>
                    </a:cubicBezTo>
                    <a:cubicBezTo>
                      <a:pt x="528" y="2"/>
                      <a:pt x="522" y="1"/>
                      <a:pt x="517" y="1"/>
                    </a:cubicBezTo>
                    <a:cubicBezTo>
                      <a:pt x="506" y="1"/>
                      <a:pt x="495" y="3"/>
                      <a:pt x="483" y="6"/>
                    </a:cubicBezTo>
                    <a:cubicBezTo>
                      <a:pt x="479" y="8"/>
                      <a:pt x="472" y="9"/>
                      <a:pt x="466" y="14"/>
                    </a:cubicBezTo>
                    <a:cubicBezTo>
                      <a:pt x="463" y="14"/>
                      <a:pt x="463" y="15"/>
                      <a:pt x="462" y="15"/>
                    </a:cubicBezTo>
                    <a:cubicBezTo>
                      <a:pt x="460" y="15"/>
                      <a:pt x="459" y="16"/>
                      <a:pt x="458" y="16"/>
                    </a:cubicBezTo>
                    <a:cubicBezTo>
                      <a:pt x="455" y="16"/>
                      <a:pt x="452" y="18"/>
                      <a:pt x="447" y="18"/>
                    </a:cubicBezTo>
                    <a:cubicBezTo>
                      <a:pt x="445" y="18"/>
                      <a:pt x="440" y="21"/>
                      <a:pt x="437" y="21"/>
                    </a:cubicBezTo>
                    <a:cubicBezTo>
                      <a:pt x="433" y="22"/>
                      <a:pt x="429" y="22"/>
                      <a:pt x="424" y="22"/>
                    </a:cubicBezTo>
                    <a:lnTo>
                      <a:pt x="396" y="22"/>
                    </a:lnTo>
                    <a:cubicBezTo>
                      <a:pt x="393" y="22"/>
                      <a:pt x="387" y="21"/>
                      <a:pt x="383" y="21"/>
                    </a:cubicBezTo>
                    <a:cubicBezTo>
                      <a:pt x="380" y="21"/>
                      <a:pt x="376" y="18"/>
                      <a:pt x="373" y="18"/>
                    </a:cubicBezTo>
                    <a:cubicBezTo>
                      <a:pt x="368" y="18"/>
                      <a:pt x="366" y="16"/>
                      <a:pt x="364" y="16"/>
                    </a:cubicBezTo>
                    <a:cubicBezTo>
                      <a:pt x="361" y="16"/>
                      <a:pt x="360" y="15"/>
                      <a:pt x="358" y="15"/>
                    </a:cubicBezTo>
                    <a:cubicBezTo>
                      <a:pt x="358" y="14"/>
                      <a:pt x="357" y="14"/>
                      <a:pt x="357" y="14"/>
                    </a:cubicBezTo>
                    <a:cubicBezTo>
                      <a:pt x="354" y="14"/>
                      <a:pt x="354" y="11"/>
                      <a:pt x="353" y="11"/>
                    </a:cubicBezTo>
                    <a:cubicBezTo>
                      <a:pt x="338" y="4"/>
                      <a:pt x="322" y="1"/>
                      <a:pt x="3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5"/>
              <p:cNvSpPr/>
              <p:nvPr/>
            </p:nvSpPr>
            <p:spPr>
              <a:xfrm>
                <a:off x="1112854" y="2679280"/>
                <a:ext cx="26320" cy="25073"/>
              </a:xfrm>
              <a:custGeom>
                <a:avLst/>
                <a:gdLst/>
                <a:ahLst/>
                <a:cxnLst/>
                <a:rect l="l" t="t" r="r" b="b"/>
                <a:pathLst>
                  <a:path w="844" h="804" extrusionOk="0">
                    <a:moveTo>
                      <a:pt x="6" y="292"/>
                    </a:moveTo>
                    <a:cubicBezTo>
                      <a:pt x="4" y="293"/>
                      <a:pt x="2" y="294"/>
                      <a:pt x="0" y="295"/>
                    </a:cubicBezTo>
                    <a:lnTo>
                      <a:pt x="6" y="292"/>
                    </a:lnTo>
                    <a:close/>
                    <a:moveTo>
                      <a:pt x="536" y="1"/>
                    </a:moveTo>
                    <a:cubicBezTo>
                      <a:pt x="518" y="1"/>
                      <a:pt x="501" y="5"/>
                      <a:pt x="486" y="15"/>
                    </a:cubicBezTo>
                    <a:lnTo>
                      <a:pt x="6" y="292"/>
                    </a:lnTo>
                    <a:lnTo>
                      <a:pt x="6" y="292"/>
                    </a:lnTo>
                    <a:cubicBezTo>
                      <a:pt x="10" y="290"/>
                      <a:pt x="15" y="289"/>
                      <a:pt x="19" y="288"/>
                    </a:cubicBezTo>
                    <a:cubicBezTo>
                      <a:pt x="29" y="284"/>
                      <a:pt x="40" y="283"/>
                      <a:pt x="51" y="283"/>
                    </a:cubicBezTo>
                    <a:cubicBezTo>
                      <a:pt x="57" y="283"/>
                      <a:pt x="63" y="283"/>
                      <a:pt x="69" y="283"/>
                    </a:cubicBezTo>
                    <a:cubicBezTo>
                      <a:pt x="72" y="283"/>
                      <a:pt x="76" y="285"/>
                      <a:pt x="79" y="285"/>
                    </a:cubicBezTo>
                    <a:cubicBezTo>
                      <a:pt x="83" y="285"/>
                      <a:pt x="85" y="288"/>
                      <a:pt x="86" y="288"/>
                    </a:cubicBezTo>
                    <a:cubicBezTo>
                      <a:pt x="92" y="289"/>
                      <a:pt x="95" y="289"/>
                      <a:pt x="99" y="291"/>
                    </a:cubicBezTo>
                    <a:cubicBezTo>
                      <a:pt x="102" y="291"/>
                      <a:pt x="108" y="292"/>
                      <a:pt x="112" y="295"/>
                    </a:cubicBezTo>
                    <a:cubicBezTo>
                      <a:pt x="112" y="295"/>
                      <a:pt x="114" y="296"/>
                      <a:pt x="115" y="296"/>
                    </a:cubicBezTo>
                    <a:cubicBezTo>
                      <a:pt x="116" y="296"/>
                      <a:pt x="119" y="298"/>
                      <a:pt x="121" y="298"/>
                    </a:cubicBezTo>
                    <a:cubicBezTo>
                      <a:pt x="122" y="298"/>
                      <a:pt x="124" y="299"/>
                      <a:pt x="127" y="299"/>
                    </a:cubicBezTo>
                    <a:cubicBezTo>
                      <a:pt x="131" y="304"/>
                      <a:pt x="137" y="305"/>
                      <a:pt x="142" y="309"/>
                    </a:cubicBezTo>
                    <a:cubicBezTo>
                      <a:pt x="144" y="311"/>
                      <a:pt x="148" y="311"/>
                      <a:pt x="150" y="312"/>
                    </a:cubicBezTo>
                    <a:cubicBezTo>
                      <a:pt x="151" y="312"/>
                      <a:pt x="151" y="314"/>
                      <a:pt x="152" y="314"/>
                    </a:cubicBezTo>
                    <a:cubicBezTo>
                      <a:pt x="155" y="317"/>
                      <a:pt x="157" y="317"/>
                      <a:pt x="158" y="318"/>
                    </a:cubicBezTo>
                    <a:lnTo>
                      <a:pt x="174" y="328"/>
                    </a:lnTo>
                    <a:cubicBezTo>
                      <a:pt x="184" y="337"/>
                      <a:pt x="193" y="341"/>
                      <a:pt x="200" y="348"/>
                    </a:cubicBezTo>
                    <a:cubicBezTo>
                      <a:pt x="201" y="353"/>
                      <a:pt x="206" y="354"/>
                      <a:pt x="207" y="355"/>
                    </a:cubicBezTo>
                    <a:cubicBezTo>
                      <a:pt x="208" y="360"/>
                      <a:pt x="213" y="361"/>
                      <a:pt x="214" y="363"/>
                    </a:cubicBezTo>
                    <a:cubicBezTo>
                      <a:pt x="219" y="367"/>
                      <a:pt x="223" y="370"/>
                      <a:pt x="227" y="376"/>
                    </a:cubicBezTo>
                    <a:cubicBezTo>
                      <a:pt x="236" y="384"/>
                      <a:pt x="244" y="393"/>
                      <a:pt x="252" y="404"/>
                    </a:cubicBezTo>
                    <a:cubicBezTo>
                      <a:pt x="256" y="410"/>
                      <a:pt x="259" y="413"/>
                      <a:pt x="263" y="419"/>
                    </a:cubicBezTo>
                    <a:cubicBezTo>
                      <a:pt x="266" y="422"/>
                      <a:pt x="270" y="427"/>
                      <a:pt x="273" y="433"/>
                    </a:cubicBezTo>
                    <a:cubicBezTo>
                      <a:pt x="277" y="439"/>
                      <a:pt x="280" y="446"/>
                      <a:pt x="285" y="450"/>
                    </a:cubicBezTo>
                    <a:cubicBezTo>
                      <a:pt x="288" y="456"/>
                      <a:pt x="290" y="460"/>
                      <a:pt x="293" y="466"/>
                    </a:cubicBezTo>
                    <a:cubicBezTo>
                      <a:pt x="323" y="518"/>
                      <a:pt x="348" y="571"/>
                      <a:pt x="352" y="636"/>
                    </a:cubicBezTo>
                    <a:lnTo>
                      <a:pt x="352" y="640"/>
                    </a:lnTo>
                    <a:cubicBezTo>
                      <a:pt x="357" y="702"/>
                      <a:pt x="344" y="774"/>
                      <a:pt x="293" y="804"/>
                    </a:cubicBezTo>
                    <a:lnTo>
                      <a:pt x="779" y="522"/>
                    </a:lnTo>
                    <a:cubicBezTo>
                      <a:pt x="830" y="495"/>
                      <a:pt x="844" y="423"/>
                      <a:pt x="835" y="357"/>
                    </a:cubicBezTo>
                    <a:lnTo>
                      <a:pt x="835" y="354"/>
                    </a:lnTo>
                    <a:cubicBezTo>
                      <a:pt x="831" y="289"/>
                      <a:pt x="805" y="235"/>
                      <a:pt x="776" y="183"/>
                    </a:cubicBezTo>
                    <a:cubicBezTo>
                      <a:pt x="753" y="141"/>
                      <a:pt x="726" y="102"/>
                      <a:pt x="689" y="69"/>
                    </a:cubicBezTo>
                    <a:cubicBezTo>
                      <a:pt x="680" y="61"/>
                      <a:pt x="670" y="53"/>
                      <a:pt x="660" y="46"/>
                    </a:cubicBezTo>
                    <a:cubicBezTo>
                      <a:pt x="656" y="45"/>
                      <a:pt x="653" y="41"/>
                      <a:pt x="648" y="39"/>
                    </a:cubicBezTo>
                    <a:cubicBezTo>
                      <a:pt x="627" y="25"/>
                      <a:pt x="602" y="15"/>
                      <a:pt x="579" y="7"/>
                    </a:cubicBezTo>
                    <a:cubicBezTo>
                      <a:pt x="565" y="3"/>
                      <a:pt x="550" y="1"/>
                      <a:pt x="5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5"/>
              <p:cNvSpPr/>
              <p:nvPr/>
            </p:nvSpPr>
            <p:spPr>
              <a:xfrm>
                <a:off x="1109423" y="2679249"/>
                <a:ext cx="23763" cy="10946"/>
              </a:xfrm>
              <a:custGeom>
                <a:avLst/>
                <a:gdLst/>
                <a:ahLst/>
                <a:cxnLst/>
                <a:rect l="l" t="t" r="r" b="b"/>
                <a:pathLst>
                  <a:path w="762" h="351" extrusionOk="0">
                    <a:moveTo>
                      <a:pt x="646" y="0"/>
                    </a:moveTo>
                    <a:cubicBezTo>
                      <a:pt x="628" y="0"/>
                      <a:pt x="611" y="4"/>
                      <a:pt x="596" y="14"/>
                    </a:cubicBezTo>
                    <a:lnTo>
                      <a:pt x="110" y="295"/>
                    </a:lnTo>
                    <a:cubicBezTo>
                      <a:pt x="109" y="295"/>
                      <a:pt x="109" y="296"/>
                      <a:pt x="107" y="296"/>
                    </a:cubicBezTo>
                    <a:cubicBezTo>
                      <a:pt x="104" y="296"/>
                      <a:pt x="103" y="297"/>
                      <a:pt x="101" y="297"/>
                    </a:cubicBezTo>
                    <a:cubicBezTo>
                      <a:pt x="100" y="297"/>
                      <a:pt x="96" y="299"/>
                      <a:pt x="93" y="299"/>
                    </a:cubicBezTo>
                    <a:cubicBezTo>
                      <a:pt x="88" y="299"/>
                      <a:pt x="86" y="302"/>
                      <a:pt x="81" y="302"/>
                    </a:cubicBezTo>
                    <a:lnTo>
                      <a:pt x="80" y="302"/>
                    </a:lnTo>
                    <a:cubicBezTo>
                      <a:pt x="78" y="303"/>
                      <a:pt x="74" y="303"/>
                      <a:pt x="71" y="303"/>
                    </a:cubicBezTo>
                    <a:lnTo>
                      <a:pt x="38" y="303"/>
                    </a:lnTo>
                    <a:cubicBezTo>
                      <a:pt x="32" y="303"/>
                      <a:pt x="30" y="302"/>
                      <a:pt x="25" y="302"/>
                    </a:cubicBezTo>
                    <a:cubicBezTo>
                      <a:pt x="22" y="302"/>
                      <a:pt x="18" y="299"/>
                      <a:pt x="15" y="299"/>
                    </a:cubicBezTo>
                    <a:lnTo>
                      <a:pt x="14" y="299"/>
                    </a:lnTo>
                    <a:cubicBezTo>
                      <a:pt x="11" y="299"/>
                      <a:pt x="9" y="297"/>
                      <a:pt x="8" y="297"/>
                    </a:cubicBezTo>
                    <a:lnTo>
                      <a:pt x="7" y="297"/>
                    </a:lnTo>
                    <a:cubicBezTo>
                      <a:pt x="4" y="296"/>
                      <a:pt x="4" y="296"/>
                      <a:pt x="2" y="296"/>
                    </a:cubicBezTo>
                    <a:lnTo>
                      <a:pt x="1" y="296"/>
                    </a:lnTo>
                    <a:cubicBezTo>
                      <a:pt x="1" y="296"/>
                      <a:pt x="62" y="351"/>
                      <a:pt x="170" y="351"/>
                    </a:cubicBezTo>
                    <a:cubicBezTo>
                      <a:pt x="204" y="351"/>
                      <a:pt x="243" y="345"/>
                      <a:pt x="287" y="331"/>
                    </a:cubicBezTo>
                    <a:cubicBezTo>
                      <a:pt x="432" y="249"/>
                      <a:pt x="626" y="126"/>
                      <a:pt x="761" y="43"/>
                    </a:cubicBezTo>
                    <a:cubicBezTo>
                      <a:pt x="738" y="29"/>
                      <a:pt x="714" y="17"/>
                      <a:pt x="689" y="7"/>
                    </a:cubicBezTo>
                    <a:cubicBezTo>
                      <a:pt x="675" y="3"/>
                      <a:pt x="660" y="0"/>
                      <a:pt x="6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5"/>
              <p:cNvSpPr/>
              <p:nvPr/>
            </p:nvSpPr>
            <p:spPr>
              <a:xfrm>
                <a:off x="1098259" y="2699020"/>
                <a:ext cx="13347" cy="804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58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1" y="65"/>
                      <a:pt x="15" y="138"/>
                      <a:pt x="65" y="168"/>
                    </a:cubicBezTo>
                    <a:cubicBezTo>
                      <a:pt x="97" y="187"/>
                      <a:pt x="130" y="203"/>
                      <a:pt x="165" y="215"/>
                    </a:cubicBezTo>
                    <a:cubicBezTo>
                      <a:pt x="199" y="228"/>
                      <a:pt x="237" y="237"/>
                      <a:pt x="272" y="244"/>
                    </a:cubicBezTo>
                    <a:cubicBezTo>
                      <a:pt x="310" y="251"/>
                      <a:pt x="349" y="254"/>
                      <a:pt x="386" y="257"/>
                    </a:cubicBezTo>
                    <a:lnTo>
                      <a:pt x="428" y="257"/>
                    </a:lnTo>
                    <a:cubicBezTo>
                      <a:pt x="385" y="251"/>
                      <a:pt x="324" y="237"/>
                      <a:pt x="248" y="195"/>
                    </a:cubicBezTo>
                    <a:cubicBezTo>
                      <a:pt x="197" y="169"/>
                      <a:pt x="18" y="1"/>
                      <a:pt x="7" y="1"/>
                    </a:cubicBezTo>
                    <a:close/>
                  </a:path>
                </a:pathLst>
              </a:custGeom>
              <a:solidFill>
                <a:srgbClr val="0077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5"/>
              <p:cNvSpPr/>
              <p:nvPr/>
            </p:nvSpPr>
            <p:spPr>
              <a:xfrm>
                <a:off x="514425" y="1614365"/>
                <a:ext cx="123773" cy="227120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7283" extrusionOk="0">
                    <a:moveTo>
                      <a:pt x="3501" y="1"/>
                    </a:moveTo>
                    <a:cubicBezTo>
                      <a:pt x="0" y="6341"/>
                      <a:pt x="7" y="6742"/>
                      <a:pt x="269" y="6893"/>
                    </a:cubicBezTo>
                    <a:cubicBezTo>
                      <a:pt x="282" y="6900"/>
                      <a:pt x="296" y="6907"/>
                      <a:pt x="311" y="6914"/>
                    </a:cubicBezTo>
                    <a:cubicBezTo>
                      <a:pt x="605" y="7062"/>
                      <a:pt x="999" y="7259"/>
                      <a:pt x="1323" y="7281"/>
                    </a:cubicBezTo>
                    <a:cubicBezTo>
                      <a:pt x="1339" y="7282"/>
                      <a:pt x="1356" y="7282"/>
                      <a:pt x="1372" y="7282"/>
                    </a:cubicBezTo>
                    <a:cubicBezTo>
                      <a:pt x="1673" y="7282"/>
                      <a:pt x="1929" y="7087"/>
                      <a:pt x="2480" y="6017"/>
                    </a:cubicBezTo>
                    <a:cubicBezTo>
                      <a:pt x="3059" y="4889"/>
                      <a:pt x="3968" y="2790"/>
                      <a:pt x="3892" y="198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5"/>
              <p:cNvSpPr/>
              <p:nvPr/>
            </p:nvSpPr>
            <p:spPr>
              <a:xfrm>
                <a:off x="499925" y="1606039"/>
                <a:ext cx="123586" cy="223253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7159" extrusionOk="0">
                    <a:moveTo>
                      <a:pt x="3501" y="0"/>
                    </a:moveTo>
                    <a:cubicBezTo>
                      <a:pt x="1" y="6340"/>
                      <a:pt x="8" y="6740"/>
                      <a:pt x="270" y="6892"/>
                    </a:cubicBezTo>
                    <a:cubicBezTo>
                      <a:pt x="425" y="6980"/>
                      <a:pt x="580" y="7070"/>
                      <a:pt x="732" y="7158"/>
                    </a:cubicBezTo>
                    <a:lnTo>
                      <a:pt x="732" y="7158"/>
                    </a:lnTo>
                    <a:cubicBezTo>
                      <a:pt x="469" y="7007"/>
                      <a:pt x="466" y="6600"/>
                      <a:pt x="3963" y="266"/>
                    </a:cubicBezTo>
                    <a:lnTo>
                      <a:pt x="3501" y="0"/>
                    </a:lnTo>
                    <a:close/>
                    <a:moveTo>
                      <a:pt x="732" y="7158"/>
                    </a:moveTo>
                    <a:cubicBezTo>
                      <a:pt x="732" y="7158"/>
                      <a:pt x="732" y="7158"/>
                      <a:pt x="732" y="7158"/>
                    </a:cubicBezTo>
                    <a:cubicBezTo>
                      <a:pt x="732" y="7158"/>
                      <a:pt x="732" y="7158"/>
                      <a:pt x="732" y="71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5"/>
              <p:cNvSpPr/>
              <p:nvPr/>
            </p:nvSpPr>
            <p:spPr>
              <a:xfrm>
                <a:off x="639631" y="1557329"/>
                <a:ext cx="14909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4781" h="1633" extrusionOk="0">
                    <a:moveTo>
                      <a:pt x="2959" y="0"/>
                    </a:moveTo>
                    <a:cubicBezTo>
                      <a:pt x="2286" y="0"/>
                      <a:pt x="1393" y="191"/>
                      <a:pt x="243" y="820"/>
                    </a:cubicBezTo>
                    <a:lnTo>
                      <a:pt x="0" y="1289"/>
                    </a:lnTo>
                    <a:lnTo>
                      <a:pt x="633" y="1633"/>
                    </a:lnTo>
                    <a:lnTo>
                      <a:pt x="2959" y="1384"/>
                    </a:lnTo>
                    <a:lnTo>
                      <a:pt x="4781" y="575"/>
                    </a:lnTo>
                    <a:lnTo>
                      <a:pt x="4388" y="344"/>
                    </a:lnTo>
                    <a:cubicBezTo>
                      <a:pt x="4312" y="301"/>
                      <a:pt x="4224" y="258"/>
                      <a:pt x="4118" y="217"/>
                    </a:cubicBezTo>
                    <a:cubicBezTo>
                      <a:pt x="3845" y="107"/>
                      <a:pt x="3463" y="0"/>
                      <a:pt x="2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5"/>
              <p:cNvSpPr/>
              <p:nvPr/>
            </p:nvSpPr>
            <p:spPr>
              <a:xfrm>
                <a:off x="644215" y="1565624"/>
                <a:ext cx="159885" cy="104064"/>
              </a:xfrm>
              <a:custGeom>
                <a:avLst/>
                <a:gdLst/>
                <a:ahLst/>
                <a:cxnLst/>
                <a:rect l="l" t="t" r="r" b="b"/>
                <a:pathLst>
                  <a:path w="5127" h="3337" extrusionOk="0">
                    <a:moveTo>
                      <a:pt x="3271" y="0"/>
                    </a:moveTo>
                    <a:cubicBezTo>
                      <a:pt x="2539" y="0"/>
                      <a:pt x="1546" y="226"/>
                      <a:pt x="247" y="999"/>
                    </a:cubicBezTo>
                    <a:cubicBezTo>
                      <a:pt x="249" y="1089"/>
                      <a:pt x="237" y="1183"/>
                      <a:pt x="219" y="1275"/>
                    </a:cubicBezTo>
                    <a:cubicBezTo>
                      <a:pt x="176" y="1495"/>
                      <a:pt x="98" y="1700"/>
                      <a:pt x="0" y="1891"/>
                    </a:cubicBezTo>
                    <a:cubicBezTo>
                      <a:pt x="2194" y="2995"/>
                      <a:pt x="3137" y="3337"/>
                      <a:pt x="3590" y="3337"/>
                    </a:cubicBezTo>
                    <a:cubicBezTo>
                      <a:pt x="3949" y="3337"/>
                      <a:pt x="4000" y="3122"/>
                      <a:pt x="4122" y="2901"/>
                    </a:cubicBezTo>
                    <a:cubicBezTo>
                      <a:pt x="4396" y="2402"/>
                      <a:pt x="4765" y="1735"/>
                      <a:pt x="4944" y="1257"/>
                    </a:cubicBezTo>
                    <a:cubicBezTo>
                      <a:pt x="5127" y="779"/>
                      <a:pt x="5118" y="491"/>
                      <a:pt x="4431" y="216"/>
                    </a:cubicBezTo>
                    <a:cubicBezTo>
                      <a:pt x="4158" y="107"/>
                      <a:pt x="3776" y="0"/>
                      <a:pt x="32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5"/>
              <p:cNvSpPr/>
              <p:nvPr/>
            </p:nvSpPr>
            <p:spPr>
              <a:xfrm>
                <a:off x="596783" y="1378798"/>
                <a:ext cx="130665" cy="212838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6825" extrusionOk="0">
                    <a:moveTo>
                      <a:pt x="2522" y="1"/>
                    </a:moveTo>
                    <a:cubicBezTo>
                      <a:pt x="2222" y="1"/>
                      <a:pt x="1966" y="195"/>
                      <a:pt x="1415" y="1265"/>
                    </a:cubicBezTo>
                    <a:cubicBezTo>
                      <a:pt x="874" y="2314"/>
                      <a:pt x="49" y="4209"/>
                      <a:pt x="0" y="6560"/>
                    </a:cubicBezTo>
                    <a:lnTo>
                      <a:pt x="462" y="6824"/>
                    </a:lnTo>
                    <a:cubicBezTo>
                      <a:pt x="512" y="4474"/>
                      <a:pt x="1336" y="2580"/>
                      <a:pt x="1876" y="1531"/>
                    </a:cubicBezTo>
                    <a:cubicBezTo>
                      <a:pt x="2425" y="464"/>
                      <a:pt x="2682" y="267"/>
                      <a:pt x="2981" y="267"/>
                    </a:cubicBezTo>
                    <a:cubicBezTo>
                      <a:pt x="2999" y="267"/>
                      <a:pt x="3016" y="267"/>
                      <a:pt x="3034" y="269"/>
                    </a:cubicBezTo>
                    <a:cubicBezTo>
                      <a:pt x="3357" y="287"/>
                      <a:pt x="3751" y="486"/>
                      <a:pt x="4046" y="635"/>
                    </a:cubicBezTo>
                    <a:cubicBezTo>
                      <a:pt x="4092" y="658"/>
                      <a:pt x="4146" y="664"/>
                      <a:pt x="4189" y="683"/>
                    </a:cubicBezTo>
                    <a:cubicBezTo>
                      <a:pt x="4037" y="595"/>
                      <a:pt x="3781" y="478"/>
                      <a:pt x="3627" y="392"/>
                    </a:cubicBezTo>
                    <a:lnTo>
                      <a:pt x="3373" y="264"/>
                    </a:lnTo>
                    <a:cubicBezTo>
                      <a:pt x="3117" y="141"/>
                      <a:pt x="2824" y="18"/>
                      <a:pt x="2572" y="3"/>
                    </a:cubicBezTo>
                    <a:cubicBezTo>
                      <a:pt x="2555" y="2"/>
                      <a:pt x="2539" y="1"/>
                      <a:pt x="25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5"/>
              <p:cNvSpPr/>
              <p:nvPr/>
            </p:nvSpPr>
            <p:spPr>
              <a:xfrm>
                <a:off x="594382" y="1577224"/>
                <a:ext cx="57692" cy="73908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370" extrusionOk="0">
                    <a:moveTo>
                      <a:pt x="1345" y="1"/>
                    </a:moveTo>
                    <a:cubicBezTo>
                      <a:pt x="1161" y="1"/>
                      <a:pt x="955" y="110"/>
                      <a:pt x="789" y="233"/>
                    </a:cubicBezTo>
                    <a:cubicBezTo>
                      <a:pt x="694" y="303"/>
                      <a:pt x="610" y="378"/>
                      <a:pt x="539" y="458"/>
                    </a:cubicBezTo>
                    <a:cubicBezTo>
                      <a:pt x="434" y="576"/>
                      <a:pt x="349" y="701"/>
                      <a:pt x="277" y="838"/>
                    </a:cubicBezTo>
                    <a:lnTo>
                      <a:pt x="265" y="859"/>
                    </a:lnTo>
                    <a:cubicBezTo>
                      <a:pt x="169" y="1048"/>
                      <a:pt x="93" y="1253"/>
                      <a:pt x="50" y="1469"/>
                    </a:cubicBezTo>
                    <a:cubicBezTo>
                      <a:pt x="14" y="1647"/>
                      <a:pt x="1" y="1834"/>
                      <a:pt x="66" y="2002"/>
                    </a:cubicBezTo>
                    <a:cubicBezTo>
                      <a:pt x="81" y="2043"/>
                      <a:pt x="100" y="2080"/>
                      <a:pt x="122" y="2116"/>
                    </a:cubicBezTo>
                    <a:cubicBezTo>
                      <a:pt x="166" y="2188"/>
                      <a:pt x="225" y="2253"/>
                      <a:pt x="293" y="2297"/>
                    </a:cubicBezTo>
                    <a:cubicBezTo>
                      <a:pt x="336" y="2326"/>
                      <a:pt x="380" y="2346"/>
                      <a:pt x="429" y="2359"/>
                    </a:cubicBezTo>
                    <a:cubicBezTo>
                      <a:pt x="460" y="2366"/>
                      <a:pt x="491" y="2369"/>
                      <a:pt x="523" y="2369"/>
                    </a:cubicBezTo>
                    <a:cubicBezTo>
                      <a:pt x="708" y="2369"/>
                      <a:pt x="915" y="2260"/>
                      <a:pt x="1081" y="2138"/>
                    </a:cubicBezTo>
                    <a:cubicBezTo>
                      <a:pt x="1175" y="2067"/>
                      <a:pt x="1257" y="1992"/>
                      <a:pt x="1329" y="1910"/>
                    </a:cubicBezTo>
                    <a:cubicBezTo>
                      <a:pt x="1436" y="1794"/>
                      <a:pt x="1520" y="1669"/>
                      <a:pt x="1592" y="1532"/>
                    </a:cubicBezTo>
                    <a:cubicBezTo>
                      <a:pt x="1594" y="1527"/>
                      <a:pt x="1598" y="1522"/>
                      <a:pt x="1600" y="1518"/>
                    </a:cubicBezTo>
                    <a:cubicBezTo>
                      <a:pt x="1699" y="1328"/>
                      <a:pt x="1775" y="1120"/>
                      <a:pt x="1818" y="901"/>
                    </a:cubicBezTo>
                    <a:cubicBezTo>
                      <a:pt x="1837" y="809"/>
                      <a:pt x="1850" y="716"/>
                      <a:pt x="1847" y="624"/>
                    </a:cubicBezTo>
                    <a:cubicBezTo>
                      <a:pt x="1845" y="537"/>
                      <a:pt x="1832" y="450"/>
                      <a:pt x="1802" y="368"/>
                    </a:cubicBezTo>
                    <a:cubicBezTo>
                      <a:pt x="1778" y="300"/>
                      <a:pt x="1739" y="238"/>
                      <a:pt x="1694" y="182"/>
                    </a:cubicBezTo>
                    <a:cubicBezTo>
                      <a:pt x="1656" y="133"/>
                      <a:pt x="1608" y="90"/>
                      <a:pt x="1556" y="60"/>
                    </a:cubicBezTo>
                    <a:cubicBezTo>
                      <a:pt x="1555" y="60"/>
                      <a:pt x="1552" y="59"/>
                      <a:pt x="1552" y="59"/>
                    </a:cubicBezTo>
                    <a:cubicBezTo>
                      <a:pt x="1516" y="37"/>
                      <a:pt x="1479" y="20"/>
                      <a:pt x="1440" y="11"/>
                    </a:cubicBezTo>
                    <a:cubicBezTo>
                      <a:pt x="1409" y="4"/>
                      <a:pt x="1378" y="1"/>
                      <a:pt x="1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5"/>
              <p:cNvSpPr/>
              <p:nvPr/>
            </p:nvSpPr>
            <p:spPr>
              <a:xfrm>
                <a:off x="611128" y="1387031"/>
                <a:ext cx="123087" cy="204511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6558" extrusionOk="0">
                    <a:moveTo>
                      <a:pt x="2525" y="0"/>
                    </a:moveTo>
                    <a:cubicBezTo>
                      <a:pt x="2223" y="0"/>
                      <a:pt x="1967" y="192"/>
                      <a:pt x="1415" y="1265"/>
                    </a:cubicBezTo>
                    <a:cubicBezTo>
                      <a:pt x="874" y="2316"/>
                      <a:pt x="50" y="4207"/>
                      <a:pt x="0" y="6557"/>
                    </a:cubicBezTo>
                    <a:cubicBezTo>
                      <a:pt x="72" y="6478"/>
                      <a:pt x="155" y="6404"/>
                      <a:pt x="250" y="6332"/>
                    </a:cubicBezTo>
                    <a:cubicBezTo>
                      <a:pt x="415" y="6209"/>
                      <a:pt x="620" y="6099"/>
                      <a:pt x="804" y="6099"/>
                    </a:cubicBezTo>
                    <a:cubicBezTo>
                      <a:pt x="837" y="6099"/>
                      <a:pt x="869" y="6103"/>
                      <a:pt x="900" y="6110"/>
                    </a:cubicBezTo>
                    <a:cubicBezTo>
                      <a:pt x="940" y="6119"/>
                      <a:pt x="978" y="6136"/>
                      <a:pt x="1014" y="6158"/>
                    </a:cubicBezTo>
                    <a:cubicBezTo>
                      <a:pt x="1015" y="6158"/>
                      <a:pt x="1018" y="6159"/>
                      <a:pt x="1018" y="6159"/>
                    </a:cubicBezTo>
                    <a:cubicBezTo>
                      <a:pt x="3860" y="992"/>
                      <a:pt x="3947" y="519"/>
                      <a:pt x="3727" y="417"/>
                    </a:cubicBezTo>
                    <a:cubicBezTo>
                      <a:pt x="3685" y="397"/>
                      <a:pt x="3630" y="393"/>
                      <a:pt x="3583" y="368"/>
                    </a:cubicBezTo>
                    <a:cubicBezTo>
                      <a:pt x="3290" y="222"/>
                      <a:pt x="2896" y="23"/>
                      <a:pt x="2572" y="2"/>
                    </a:cubicBezTo>
                    <a:cubicBezTo>
                      <a:pt x="2556" y="1"/>
                      <a:pt x="2541" y="0"/>
                      <a:pt x="2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5"/>
              <p:cNvSpPr/>
              <p:nvPr/>
            </p:nvSpPr>
            <p:spPr>
              <a:xfrm>
                <a:off x="455331" y="1567401"/>
                <a:ext cx="147349" cy="102131"/>
              </a:xfrm>
              <a:custGeom>
                <a:avLst/>
                <a:gdLst/>
                <a:ahLst/>
                <a:cxnLst/>
                <a:rect l="l" t="t" r="r" b="b"/>
                <a:pathLst>
                  <a:path w="4725" h="3275" extrusionOk="0">
                    <a:moveTo>
                      <a:pt x="1552" y="1"/>
                    </a:moveTo>
                    <a:cubicBezTo>
                      <a:pt x="1196" y="1"/>
                      <a:pt x="1098" y="179"/>
                      <a:pt x="985" y="385"/>
                    </a:cubicBezTo>
                    <a:cubicBezTo>
                      <a:pt x="710" y="887"/>
                      <a:pt x="344" y="1554"/>
                      <a:pt x="166" y="2031"/>
                    </a:cubicBezTo>
                    <a:cubicBezTo>
                      <a:pt x="19" y="2428"/>
                      <a:pt x="0" y="2696"/>
                      <a:pt x="396" y="2928"/>
                    </a:cubicBezTo>
                    <a:cubicBezTo>
                      <a:pt x="397" y="2930"/>
                      <a:pt x="401" y="2933"/>
                      <a:pt x="404" y="2934"/>
                    </a:cubicBezTo>
                    <a:cubicBezTo>
                      <a:pt x="482" y="2979"/>
                      <a:pt x="575" y="3022"/>
                      <a:pt x="685" y="3065"/>
                    </a:cubicBezTo>
                    <a:cubicBezTo>
                      <a:pt x="955" y="3171"/>
                      <a:pt x="1330" y="3274"/>
                      <a:pt x="1825" y="3274"/>
                    </a:cubicBezTo>
                    <a:cubicBezTo>
                      <a:pt x="2419" y="3274"/>
                      <a:pt x="3187" y="3125"/>
                      <a:pt x="4152" y="2654"/>
                    </a:cubicBezTo>
                    <a:cubicBezTo>
                      <a:pt x="4267" y="2598"/>
                      <a:pt x="4384" y="2537"/>
                      <a:pt x="4504" y="2473"/>
                    </a:cubicBezTo>
                    <a:cubicBezTo>
                      <a:pt x="4530" y="2460"/>
                      <a:pt x="4556" y="2445"/>
                      <a:pt x="4581" y="2431"/>
                    </a:cubicBezTo>
                    <a:cubicBezTo>
                      <a:pt x="4558" y="2395"/>
                      <a:pt x="4540" y="2356"/>
                      <a:pt x="4526" y="2317"/>
                    </a:cubicBezTo>
                    <a:cubicBezTo>
                      <a:pt x="4463" y="2149"/>
                      <a:pt x="4476" y="1962"/>
                      <a:pt x="4509" y="1784"/>
                    </a:cubicBezTo>
                    <a:cubicBezTo>
                      <a:pt x="4552" y="1568"/>
                      <a:pt x="4628" y="1361"/>
                      <a:pt x="4724" y="1174"/>
                    </a:cubicBezTo>
                    <a:cubicBezTo>
                      <a:pt x="2875" y="289"/>
                      <a:pt x="2005" y="1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5"/>
              <p:cNvSpPr/>
              <p:nvPr/>
            </p:nvSpPr>
            <p:spPr>
              <a:xfrm>
                <a:off x="588301" y="1583305"/>
                <a:ext cx="22890" cy="20738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65" extrusionOk="0">
                    <a:moveTo>
                      <a:pt x="272" y="0"/>
                    </a:moveTo>
                    <a:cubicBezTo>
                      <a:pt x="171" y="112"/>
                      <a:pt x="91" y="238"/>
                      <a:pt x="18" y="364"/>
                    </a:cubicBezTo>
                    <a:cubicBezTo>
                      <a:pt x="12" y="374"/>
                      <a:pt x="6" y="384"/>
                      <a:pt x="0" y="393"/>
                    </a:cubicBezTo>
                    <a:lnTo>
                      <a:pt x="460" y="664"/>
                    </a:lnTo>
                    <a:lnTo>
                      <a:pt x="472" y="643"/>
                    </a:lnTo>
                    <a:cubicBezTo>
                      <a:pt x="545" y="508"/>
                      <a:pt x="629" y="381"/>
                      <a:pt x="734" y="263"/>
                    </a:cubicBezTo>
                    <a:lnTo>
                      <a:pt x="2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5"/>
              <p:cNvSpPr/>
              <p:nvPr/>
            </p:nvSpPr>
            <p:spPr>
              <a:xfrm>
                <a:off x="440924" y="1559075"/>
                <a:ext cx="161757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5187" h="3197" extrusionOk="0">
                    <a:moveTo>
                      <a:pt x="1559" y="0"/>
                    </a:moveTo>
                    <a:cubicBezTo>
                      <a:pt x="1200" y="0"/>
                      <a:pt x="1101" y="181"/>
                      <a:pt x="987" y="389"/>
                    </a:cubicBezTo>
                    <a:cubicBezTo>
                      <a:pt x="712" y="889"/>
                      <a:pt x="346" y="1556"/>
                      <a:pt x="168" y="2035"/>
                    </a:cubicBezTo>
                    <a:cubicBezTo>
                      <a:pt x="18" y="2435"/>
                      <a:pt x="1" y="2704"/>
                      <a:pt x="406" y="2937"/>
                    </a:cubicBezTo>
                    <a:cubicBezTo>
                      <a:pt x="557" y="3023"/>
                      <a:pt x="707" y="3111"/>
                      <a:pt x="858" y="3197"/>
                    </a:cubicBezTo>
                    <a:cubicBezTo>
                      <a:pt x="461" y="2964"/>
                      <a:pt x="478" y="2698"/>
                      <a:pt x="628" y="2300"/>
                    </a:cubicBezTo>
                    <a:cubicBezTo>
                      <a:pt x="806" y="1822"/>
                      <a:pt x="1172" y="1155"/>
                      <a:pt x="1447" y="655"/>
                    </a:cubicBezTo>
                    <a:cubicBezTo>
                      <a:pt x="1561" y="447"/>
                      <a:pt x="1659" y="268"/>
                      <a:pt x="2016" y="268"/>
                    </a:cubicBezTo>
                    <a:cubicBezTo>
                      <a:pt x="2469" y="268"/>
                      <a:pt x="3338" y="557"/>
                      <a:pt x="5186" y="1441"/>
                    </a:cubicBezTo>
                    <a:lnTo>
                      <a:pt x="4728" y="1173"/>
                    </a:lnTo>
                    <a:cubicBezTo>
                      <a:pt x="2883" y="288"/>
                      <a:pt x="2013" y="0"/>
                      <a:pt x="15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5"/>
              <p:cNvSpPr/>
              <p:nvPr/>
            </p:nvSpPr>
            <p:spPr>
              <a:xfrm>
                <a:off x="604174" y="1589729"/>
                <a:ext cx="145540" cy="113888"/>
              </a:xfrm>
              <a:custGeom>
                <a:avLst/>
                <a:gdLst/>
                <a:ahLst/>
                <a:cxnLst/>
                <a:rect l="l" t="t" r="r" b="b"/>
                <a:pathLst>
                  <a:path w="4667" h="3652" extrusionOk="0">
                    <a:moveTo>
                      <a:pt x="925" y="1"/>
                    </a:moveTo>
                    <a:cubicBezTo>
                      <a:pt x="800" y="1"/>
                      <a:pt x="663" y="62"/>
                      <a:pt x="552" y="139"/>
                    </a:cubicBezTo>
                    <a:cubicBezTo>
                      <a:pt x="390" y="250"/>
                      <a:pt x="285" y="395"/>
                      <a:pt x="194" y="550"/>
                    </a:cubicBezTo>
                    <a:cubicBezTo>
                      <a:pt x="105" y="704"/>
                      <a:pt x="33" y="870"/>
                      <a:pt x="16" y="1067"/>
                    </a:cubicBezTo>
                    <a:cubicBezTo>
                      <a:pt x="0" y="1261"/>
                      <a:pt x="41" y="1484"/>
                      <a:pt x="194" y="1573"/>
                    </a:cubicBezTo>
                    <a:cubicBezTo>
                      <a:pt x="1395" y="2267"/>
                      <a:pt x="2595" y="2959"/>
                      <a:pt x="3796" y="3652"/>
                    </a:cubicBezTo>
                    <a:lnTo>
                      <a:pt x="3797" y="3649"/>
                    </a:lnTo>
                    <a:cubicBezTo>
                      <a:pt x="3745" y="3616"/>
                      <a:pt x="3701" y="3570"/>
                      <a:pt x="3671" y="3515"/>
                    </a:cubicBezTo>
                    <a:cubicBezTo>
                      <a:pt x="3609" y="3407"/>
                      <a:pt x="3606" y="3276"/>
                      <a:pt x="3620" y="3153"/>
                    </a:cubicBezTo>
                    <a:cubicBezTo>
                      <a:pt x="3639" y="2996"/>
                      <a:pt x="3685" y="2851"/>
                      <a:pt x="3753" y="2713"/>
                    </a:cubicBezTo>
                    <a:cubicBezTo>
                      <a:pt x="3823" y="2573"/>
                      <a:pt x="3914" y="2444"/>
                      <a:pt x="4021" y="2335"/>
                    </a:cubicBezTo>
                    <a:cubicBezTo>
                      <a:pt x="4109" y="2247"/>
                      <a:pt x="4205" y="2171"/>
                      <a:pt x="4322" y="2123"/>
                    </a:cubicBezTo>
                    <a:cubicBezTo>
                      <a:pt x="4384" y="2097"/>
                      <a:pt x="4452" y="2077"/>
                      <a:pt x="4518" y="2077"/>
                    </a:cubicBezTo>
                    <a:cubicBezTo>
                      <a:pt x="4544" y="2077"/>
                      <a:pt x="4569" y="2081"/>
                      <a:pt x="4594" y="2087"/>
                    </a:cubicBezTo>
                    <a:cubicBezTo>
                      <a:pt x="4620" y="2092"/>
                      <a:pt x="4643" y="2103"/>
                      <a:pt x="4666" y="2116"/>
                    </a:cubicBezTo>
                    <a:lnTo>
                      <a:pt x="4667" y="2112"/>
                    </a:lnTo>
                    <a:cubicBezTo>
                      <a:pt x="3472" y="1420"/>
                      <a:pt x="2276" y="730"/>
                      <a:pt x="1080" y="40"/>
                    </a:cubicBezTo>
                    <a:cubicBezTo>
                      <a:pt x="1033" y="13"/>
                      <a:pt x="980" y="1"/>
                      <a:pt x="9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5"/>
              <p:cNvSpPr/>
              <p:nvPr/>
            </p:nvSpPr>
            <p:spPr>
              <a:xfrm>
                <a:off x="896933" y="2011716"/>
                <a:ext cx="16622" cy="384386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2326" extrusionOk="0">
                    <a:moveTo>
                      <a:pt x="0" y="1"/>
                    </a:moveTo>
                    <a:lnTo>
                      <a:pt x="0" y="12160"/>
                    </a:lnTo>
                    <a:lnTo>
                      <a:pt x="0" y="12170"/>
                    </a:lnTo>
                    <a:cubicBezTo>
                      <a:pt x="0" y="12189"/>
                      <a:pt x="9" y="12211"/>
                      <a:pt x="16" y="12224"/>
                    </a:cubicBezTo>
                    <a:cubicBezTo>
                      <a:pt x="35" y="12257"/>
                      <a:pt x="71" y="12278"/>
                      <a:pt x="105" y="12293"/>
                    </a:cubicBezTo>
                    <a:cubicBezTo>
                      <a:pt x="150" y="12311"/>
                      <a:pt x="194" y="12321"/>
                      <a:pt x="239" y="12324"/>
                    </a:cubicBezTo>
                    <a:cubicBezTo>
                      <a:pt x="249" y="12325"/>
                      <a:pt x="259" y="12325"/>
                      <a:pt x="269" y="12325"/>
                    </a:cubicBezTo>
                    <a:cubicBezTo>
                      <a:pt x="313" y="12325"/>
                      <a:pt x="356" y="12318"/>
                      <a:pt x="403" y="12303"/>
                    </a:cubicBezTo>
                    <a:cubicBezTo>
                      <a:pt x="449" y="12288"/>
                      <a:pt x="501" y="12264"/>
                      <a:pt x="519" y="12224"/>
                    </a:cubicBezTo>
                    <a:cubicBezTo>
                      <a:pt x="526" y="12211"/>
                      <a:pt x="532" y="12188"/>
                      <a:pt x="532" y="12172"/>
                    </a:cubicBezTo>
                    <a:lnTo>
                      <a:pt x="5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5"/>
              <p:cNvSpPr/>
              <p:nvPr/>
            </p:nvSpPr>
            <p:spPr>
              <a:xfrm>
                <a:off x="1078956" y="2431614"/>
                <a:ext cx="49522" cy="62089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991" extrusionOk="0">
                    <a:moveTo>
                      <a:pt x="1198" y="1"/>
                    </a:moveTo>
                    <a:cubicBezTo>
                      <a:pt x="1084" y="1"/>
                      <a:pt x="961" y="45"/>
                      <a:pt x="866" y="100"/>
                    </a:cubicBezTo>
                    <a:lnTo>
                      <a:pt x="722" y="182"/>
                    </a:lnTo>
                    <a:cubicBezTo>
                      <a:pt x="614" y="245"/>
                      <a:pt x="519" y="323"/>
                      <a:pt x="433" y="418"/>
                    </a:cubicBezTo>
                    <a:cubicBezTo>
                      <a:pt x="263" y="609"/>
                      <a:pt x="138" y="824"/>
                      <a:pt x="59" y="1066"/>
                    </a:cubicBezTo>
                    <a:cubicBezTo>
                      <a:pt x="20" y="1188"/>
                      <a:pt x="0" y="1310"/>
                      <a:pt x="0" y="1435"/>
                    </a:cubicBezTo>
                    <a:lnTo>
                      <a:pt x="0" y="1990"/>
                    </a:lnTo>
                    <a:lnTo>
                      <a:pt x="1587" y="1073"/>
                    </a:lnTo>
                    <a:lnTo>
                      <a:pt x="1587" y="518"/>
                    </a:lnTo>
                    <a:cubicBezTo>
                      <a:pt x="1587" y="431"/>
                      <a:pt x="1576" y="340"/>
                      <a:pt x="1544" y="252"/>
                    </a:cubicBezTo>
                    <a:cubicBezTo>
                      <a:pt x="1510" y="169"/>
                      <a:pt x="1452" y="94"/>
                      <a:pt x="1377" y="47"/>
                    </a:cubicBezTo>
                    <a:lnTo>
                      <a:pt x="1375" y="47"/>
                    </a:lnTo>
                    <a:cubicBezTo>
                      <a:pt x="1369" y="45"/>
                      <a:pt x="1364" y="42"/>
                      <a:pt x="1359" y="38"/>
                    </a:cubicBezTo>
                    <a:cubicBezTo>
                      <a:pt x="1341" y="29"/>
                      <a:pt x="1321" y="21"/>
                      <a:pt x="1301" y="15"/>
                    </a:cubicBezTo>
                    <a:cubicBezTo>
                      <a:pt x="1268" y="5"/>
                      <a:pt x="1234" y="1"/>
                      <a:pt x="11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5"/>
              <p:cNvSpPr/>
              <p:nvPr/>
            </p:nvSpPr>
            <p:spPr>
              <a:xfrm>
                <a:off x="1121273" y="2432923"/>
                <a:ext cx="530" cy="281"/>
              </a:xfrm>
              <a:custGeom>
                <a:avLst/>
                <a:gdLst/>
                <a:ahLst/>
                <a:cxnLst/>
                <a:rect l="l" t="t" r="r" b="b"/>
                <a:pathLst>
                  <a:path w="17" h="9" extrusionOk="0">
                    <a:moveTo>
                      <a:pt x="16" y="9"/>
                    </a:moveTo>
                    <a:cubicBezTo>
                      <a:pt x="10" y="6"/>
                      <a:pt x="6" y="2"/>
                      <a:pt x="0" y="0"/>
                    </a:cubicBezTo>
                    <a:cubicBezTo>
                      <a:pt x="6" y="2"/>
                      <a:pt x="10" y="6"/>
                      <a:pt x="16" y="9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5"/>
              <p:cNvSpPr/>
              <p:nvPr/>
            </p:nvSpPr>
            <p:spPr>
              <a:xfrm>
                <a:off x="1068229" y="2425564"/>
                <a:ext cx="53077" cy="68233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2188" extrusionOk="0">
                    <a:moveTo>
                      <a:pt x="1198" y="0"/>
                    </a:moveTo>
                    <a:cubicBezTo>
                      <a:pt x="1084" y="0"/>
                      <a:pt x="961" y="45"/>
                      <a:pt x="867" y="100"/>
                    </a:cubicBezTo>
                    <a:lnTo>
                      <a:pt x="724" y="182"/>
                    </a:lnTo>
                    <a:cubicBezTo>
                      <a:pt x="616" y="245"/>
                      <a:pt x="518" y="323"/>
                      <a:pt x="435" y="417"/>
                    </a:cubicBezTo>
                    <a:cubicBezTo>
                      <a:pt x="264" y="609"/>
                      <a:pt x="140" y="824"/>
                      <a:pt x="61" y="1066"/>
                    </a:cubicBezTo>
                    <a:cubicBezTo>
                      <a:pt x="21" y="1188"/>
                      <a:pt x="1" y="1310"/>
                      <a:pt x="1" y="1435"/>
                    </a:cubicBezTo>
                    <a:lnTo>
                      <a:pt x="1" y="1990"/>
                    </a:lnTo>
                    <a:lnTo>
                      <a:pt x="343" y="2187"/>
                    </a:lnTo>
                    <a:lnTo>
                      <a:pt x="343" y="1632"/>
                    </a:lnTo>
                    <a:cubicBezTo>
                      <a:pt x="343" y="1509"/>
                      <a:pt x="363" y="1385"/>
                      <a:pt x="402" y="1264"/>
                    </a:cubicBezTo>
                    <a:cubicBezTo>
                      <a:pt x="481" y="1021"/>
                      <a:pt x="604" y="804"/>
                      <a:pt x="775" y="616"/>
                    </a:cubicBezTo>
                    <a:cubicBezTo>
                      <a:pt x="862" y="520"/>
                      <a:pt x="957" y="440"/>
                      <a:pt x="1064" y="380"/>
                    </a:cubicBezTo>
                    <a:lnTo>
                      <a:pt x="1208" y="297"/>
                    </a:lnTo>
                    <a:cubicBezTo>
                      <a:pt x="1303" y="242"/>
                      <a:pt x="1427" y="198"/>
                      <a:pt x="1541" y="198"/>
                    </a:cubicBezTo>
                    <a:cubicBezTo>
                      <a:pt x="1577" y="198"/>
                      <a:pt x="1611" y="202"/>
                      <a:pt x="1644" y="212"/>
                    </a:cubicBezTo>
                    <a:cubicBezTo>
                      <a:pt x="1664" y="218"/>
                      <a:pt x="1683" y="228"/>
                      <a:pt x="1701" y="236"/>
                    </a:cubicBezTo>
                    <a:cubicBezTo>
                      <a:pt x="1593" y="173"/>
                      <a:pt x="1486" y="110"/>
                      <a:pt x="1378" y="49"/>
                    </a:cubicBezTo>
                    <a:lnTo>
                      <a:pt x="1340" y="29"/>
                    </a:lnTo>
                    <a:cubicBezTo>
                      <a:pt x="1328" y="24"/>
                      <a:pt x="1315" y="18"/>
                      <a:pt x="1302" y="15"/>
                    </a:cubicBezTo>
                    <a:cubicBezTo>
                      <a:pt x="1269" y="5"/>
                      <a:pt x="1234" y="0"/>
                      <a:pt x="11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5"/>
              <p:cNvSpPr/>
              <p:nvPr/>
            </p:nvSpPr>
            <p:spPr>
              <a:xfrm>
                <a:off x="1080702" y="2431239"/>
                <a:ext cx="38857" cy="33617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078" extrusionOk="0">
                    <a:moveTo>
                      <a:pt x="1105" y="0"/>
                    </a:moveTo>
                    <a:cubicBezTo>
                      <a:pt x="1004" y="0"/>
                      <a:pt x="901" y="35"/>
                      <a:pt x="810" y="79"/>
                    </a:cubicBezTo>
                    <a:cubicBezTo>
                      <a:pt x="685" y="151"/>
                      <a:pt x="552" y="221"/>
                      <a:pt x="446" y="329"/>
                    </a:cubicBezTo>
                    <a:cubicBezTo>
                      <a:pt x="233" y="536"/>
                      <a:pt x="82" y="798"/>
                      <a:pt x="0" y="1078"/>
                    </a:cubicBezTo>
                    <a:lnTo>
                      <a:pt x="7" y="1078"/>
                    </a:lnTo>
                    <a:cubicBezTo>
                      <a:pt x="104" y="805"/>
                      <a:pt x="266" y="553"/>
                      <a:pt x="478" y="362"/>
                    </a:cubicBezTo>
                    <a:cubicBezTo>
                      <a:pt x="584" y="266"/>
                      <a:pt x="713" y="204"/>
                      <a:pt x="840" y="129"/>
                    </a:cubicBezTo>
                    <a:cubicBezTo>
                      <a:pt x="940" y="72"/>
                      <a:pt x="1056" y="26"/>
                      <a:pt x="1177" y="26"/>
                    </a:cubicBezTo>
                    <a:cubicBezTo>
                      <a:pt x="1199" y="26"/>
                      <a:pt x="1221" y="28"/>
                      <a:pt x="1244" y="31"/>
                    </a:cubicBezTo>
                    <a:lnTo>
                      <a:pt x="1245" y="26"/>
                    </a:lnTo>
                    <a:cubicBezTo>
                      <a:pt x="1200" y="8"/>
                      <a:pt x="1153" y="0"/>
                      <a:pt x="1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5"/>
              <p:cNvSpPr/>
              <p:nvPr/>
            </p:nvSpPr>
            <p:spPr>
              <a:xfrm>
                <a:off x="1788151" y="2215475"/>
                <a:ext cx="202734" cy="259334"/>
              </a:xfrm>
              <a:custGeom>
                <a:avLst/>
                <a:gdLst/>
                <a:ahLst/>
                <a:cxnLst/>
                <a:rect l="l" t="t" r="r" b="b"/>
                <a:pathLst>
                  <a:path w="6501" h="8316" extrusionOk="0">
                    <a:moveTo>
                      <a:pt x="5356" y="3217"/>
                    </a:moveTo>
                    <a:cubicBezTo>
                      <a:pt x="5455" y="3217"/>
                      <a:pt x="5548" y="3234"/>
                      <a:pt x="5632" y="3267"/>
                    </a:cubicBezTo>
                    <a:cubicBezTo>
                      <a:pt x="5786" y="3329"/>
                      <a:pt x="5911" y="3447"/>
                      <a:pt x="5996" y="3609"/>
                    </a:cubicBezTo>
                    <a:cubicBezTo>
                      <a:pt x="6080" y="3770"/>
                      <a:pt x="6125" y="3982"/>
                      <a:pt x="6125" y="4213"/>
                    </a:cubicBezTo>
                    <a:cubicBezTo>
                      <a:pt x="6125" y="4443"/>
                      <a:pt x="6080" y="4708"/>
                      <a:pt x="5996" y="4968"/>
                    </a:cubicBezTo>
                    <a:cubicBezTo>
                      <a:pt x="5912" y="5227"/>
                      <a:pt x="5786" y="5494"/>
                      <a:pt x="5632" y="5731"/>
                    </a:cubicBezTo>
                    <a:cubicBezTo>
                      <a:pt x="5479" y="5968"/>
                      <a:pt x="5294" y="6190"/>
                      <a:pt x="5103" y="6362"/>
                    </a:cubicBezTo>
                    <a:cubicBezTo>
                      <a:pt x="4975" y="6474"/>
                      <a:pt x="4841" y="6572"/>
                      <a:pt x="4710" y="6646"/>
                    </a:cubicBezTo>
                    <a:cubicBezTo>
                      <a:pt x="4580" y="6719"/>
                      <a:pt x="4446" y="6774"/>
                      <a:pt x="4321" y="6801"/>
                    </a:cubicBezTo>
                    <a:cubicBezTo>
                      <a:pt x="4248" y="6816"/>
                      <a:pt x="4176" y="6824"/>
                      <a:pt x="4107" y="6824"/>
                    </a:cubicBezTo>
                    <a:cubicBezTo>
                      <a:pt x="4057" y="6824"/>
                      <a:pt x="4009" y="6819"/>
                      <a:pt x="3963" y="6811"/>
                    </a:cubicBezTo>
                    <a:cubicBezTo>
                      <a:pt x="3853" y="6789"/>
                      <a:pt x="3753" y="6745"/>
                      <a:pt x="3668" y="6679"/>
                    </a:cubicBezTo>
                    <a:cubicBezTo>
                      <a:pt x="3582" y="6610"/>
                      <a:pt x="3511" y="6520"/>
                      <a:pt x="3458" y="6413"/>
                    </a:cubicBezTo>
                    <a:cubicBezTo>
                      <a:pt x="3403" y="6305"/>
                      <a:pt x="3368" y="6175"/>
                      <a:pt x="3350" y="6035"/>
                    </a:cubicBezTo>
                    <a:cubicBezTo>
                      <a:pt x="3332" y="5895"/>
                      <a:pt x="3334" y="5738"/>
                      <a:pt x="3353" y="5577"/>
                    </a:cubicBezTo>
                    <a:cubicBezTo>
                      <a:pt x="3373" y="5415"/>
                      <a:pt x="3411" y="5244"/>
                      <a:pt x="3467" y="5074"/>
                    </a:cubicBezTo>
                    <a:cubicBezTo>
                      <a:pt x="3523" y="4905"/>
                      <a:pt x="3596" y="4732"/>
                      <a:pt x="3682" y="4567"/>
                    </a:cubicBezTo>
                    <a:cubicBezTo>
                      <a:pt x="3770" y="4401"/>
                      <a:pt x="3871" y="4242"/>
                      <a:pt x="3983" y="4097"/>
                    </a:cubicBezTo>
                    <a:cubicBezTo>
                      <a:pt x="4094" y="3950"/>
                      <a:pt x="4216" y="3813"/>
                      <a:pt x="4342" y="3698"/>
                    </a:cubicBezTo>
                    <a:cubicBezTo>
                      <a:pt x="4427" y="3622"/>
                      <a:pt x="4513" y="3552"/>
                      <a:pt x="4600" y="3493"/>
                    </a:cubicBezTo>
                    <a:cubicBezTo>
                      <a:pt x="4643" y="3463"/>
                      <a:pt x="4683" y="3437"/>
                      <a:pt x="4726" y="3411"/>
                    </a:cubicBezTo>
                    <a:cubicBezTo>
                      <a:pt x="4853" y="3338"/>
                      <a:pt x="4981" y="3284"/>
                      <a:pt x="5103" y="3251"/>
                    </a:cubicBezTo>
                    <a:cubicBezTo>
                      <a:pt x="5189" y="3229"/>
                      <a:pt x="5274" y="3217"/>
                      <a:pt x="5356" y="3217"/>
                    </a:cubicBezTo>
                    <a:close/>
                    <a:moveTo>
                      <a:pt x="4654" y="1"/>
                    </a:moveTo>
                    <a:cubicBezTo>
                      <a:pt x="4619" y="1"/>
                      <a:pt x="4583" y="1"/>
                      <a:pt x="4546" y="4"/>
                    </a:cubicBezTo>
                    <a:cubicBezTo>
                      <a:pt x="4446" y="9"/>
                      <a:pt x="4344" y="22"/>
                      <a:pt x="4243" y="41"/>
                    </a:cubicBezTo>
                    <a:cubicBezTo>
                      <a:pt x="4141" y="61"/>
                      <a:pt x="4040" y="87"/>
                      <a:pt x="3934" y="120"/>
                    </a:cubicBezTo>
                    <a:cubicBezTo>
                      <a:pt x="3826" y="153"/>
                      <a:pt x="3724" y="192"/>
                      <a:pt x="3616" y="239"/>
                    </a:cubicBezTo>
                    <a:cubicBezTo>
                      <a:pt x="3483" y="297"/>
                      <a:pt x="3357" y="362"/>
                      <a:pt x="3222" y="439"/>
                    </a:cubicBezTo>
                    <a:cubicBezTo>
                      <a:pt x="3061" y="533"/>
                      <a:pt x="2886" y="648"/>
                      <a:pt x="2728" y="767"/>
                    </a:cubicBezTo>
                    <a:cubicBezTo>
                      <a:pt x="2570" y="888"/>
                      <a:pt x="2401" y="1030"/>
                      <a:pt x="2249" y="1175"/>
                    </a:cubicBezTo>
                    <a:cubicBezTo>
                      <a:pt x="2094" y="1320"/>
                      <a:pt x="1936" y="1484"/>
                      <a:pt x="1792" y="1651"/>
                    </a:cubicBezTo>
                    <a:cubicBezTo>
                      <a:pt x="1648" y="1816"/>
                      <a:pt x="1504" y="2000"/>
                      <a:pt x="1372" y="2183"/>
                    </a:cubicBezTo>
                    <a:cubicBezTo>
                      <a:pt x="1106" y="2553"/>
                      <a:pt x="866" y="2955"/>
                      <a:pt x="669" y="3366"/>
                    </a:cubicBezTo>
                    <a:cubicBezTo>
                      <a:pt x="570" y="3573"/>
                      <a:pt x="482" y="3779"/>
                      <a:pt x="403" y="3990"/>
                    </a:cubicBezTo>
                    <a:cubicBezTo>
                      <a:pt x="324" y="4202"/>
                      <a:pt x="259" y="4404"/>
                      <a:pt x="202" y="4616"/>
                    </a:cubicBezTo>
                    <a:cubicBezTo>
                      <a:pt x="144" y="4825"/>
                      <a:pt x="101" y="5024"/>
                      <a:pt x="68" y="5228"/>
                    </a:cubicBezTo>
                    <a:cubicBezTo>
                      <a:pt x="36" y="5435"/>
                      <a:pt x="16" y="5622"/>
                      <a:pt x="8" y="5816"/>
                    </a:cubicBezTo>
                    <a:cubicBezTo>
                      <a:pt x="1" y="5945"/>
                      <a:pt x="1" y="6066"/>
                      <a:pt x="6" y="6190"/>
                    </a:cubicBezTo>
                    <a:cubicBezTo>
                      <a:pt x="11" y="6312"/>
                      <a:pt x="22" y="6436"/>
                      <a:pt x="38" y="6549"/>
                    </a:cubicBezTo>
                    <a:cubicBezTo>
                      <a:pt x="54" y="6661"/>
                      <a:pt x="75" y="6776"/>
                      <a:pt x="103" y="6881"/>
                    </a:cubicBezTo>
                    <a:cubicBezTo>
                      <a:pt x="130" y="6988"/>
                      <a:pt x="162" y="7088"/>
                      <a:pt x="200" y="7185"/>
                    </a:cubicBezTo>
                    <a:cubicBezTo>
                      <a:pt x="239" y="7282"/>
                      <a:pt x="282" y="7376"/>
                      <a:pt x="330" y="7459"/>
                    </a:cubicBezTo>
                    <a:cubicBezTo>
                      <a:pt x="425" y="7629"/>
                      <a:pt x="541" y="7778"/>
                      <a:pt x="672" y="7901"/>
                    </a:cubicBezTo>
                    <a:cubicBezTo>
                      <a:pt x="870" y="8083"/>
                      <a:pt x="1110" y="8210"/>
                      <a:pt x="1375" y="8270"/>
                    </a:cubicBezTo>
                    <a:cubicBezTo>
                      <a:pt x="1463" y="8292"/>
                      <a:pt x="1553" y="8305"/>
                      <a:pt x="1648" y="8312"/>
                    </a:cubicBezTo>
                    <a:cubicBezTo>
                      <a:pt x="1693" y="8315"/>
                      <a:pt x="1738" y="8316"/>
                      <a:pt x="1784" y="8316"/>
                    </a:cubicBezTo>
                    <a:cubicBezTo>
                      <a:pt x="1835" y="8316"/>
                      <a:pt x="1887" y="8314"/>
                      <a:pt x="1939" y="8310"/>
                    </a:cubicBezTo>
                    <a:cubicBezTo>
                      <a:pt x="2038" y="8303"/>
                      <a:pt x="2137" y="8289"/>
                      <a:pt x="2242" y="8267"/>
                    </a:cubicBezTo>
                    <a:cubicBezTo>
                      <a:pt x="2345" y="8246"/>
                      <a:pt x="2447" y="8218"/>
                      <a:pt x="2554" y="8182"/>
                    </a:cubicBezTo>
                    <a:cubicBezTo>
                      <a:pt x="2594" y="8169"/>
                      <a:pt x="2633" y="8155"/>
                      <a:pt x="2673" y="8141"/>
                    </a:cubicBezTo>
                    <a:cubicBezTo>
                      <a:pt x="2676" y="8141"/>
                      <a:pt x="2680" y="8139"/>
                      <a:pt x="2683" y="8138"/>
                    </a:cubicBezTo>
                    <a:cubicBezTo>
                      <a:pt x="2721" y="8123"/>
                      <a:pt x="2759" y="8108"/>
                      <a:pt x="2797" y="8093"/>
                    </a:cubicBezTo>
                    <a:cubicBezTo>
                      <a:pt x="2945" y="8031"/>
                      <a:pt x="3102" y="7965"/>
                      <a:pt x="3248" y="7895"/>
                    </a:cubicBezTo>
                    <a:cubicBezTo>
                      <a:pt x="3393" y="7824"/>
                      <a:pt x="3546" y="7745"/>
                      <a:pt x="3688" y="7665"/>
                    </a:cubicBezTo>
                    <a:cubicBezTo>
                      <a:pt x="3828" y="7586"/>
                      <a:pt x="3974" y="7498"/>
                      <a:pt x="4108" y="7406"/>
                    </a:cubicBezTo>
                    <a:cubicBezTo>
                      <a:pt x="4243" y="7317"/>
                      <a:pt x="4381" y="7216"/>
                      <a:pt x="4509" y="7113"/>
                    </a:cubicBezTo>
                    <a:cubicBezTo>
                      <a:pt x="4637" y="7012"/>
                      <a:pt x="4766" y="6900"/>
                      <a:pt x="4884" y="6786"/>
                    </a:cubicBezTo>
                    <a:cubicBezTo>
                      <a:pt x="5004" y="6673"/>
                      <a:pt x="5122" y="6549"/>
                      <a:pt x="5229" y="6426"/>
                    </a:cubicBezTo>
                    <a:cubicBezTo>
                      <a:pt x="5436" y="6188"/>
                      <a:pt x="5629" y="5920"/>
                      <a:pt x="5787" y="5646"/>
                    </a:cubicBezTo>
                    <a:cubicBezTo>
                      <a:pt x="5947" y="5370"/>
                      <a:pt x="6076" y="5086"/>
                      <a:pt x="6183" y="4787"/>
                    </a:cubicBezTo>
                    <a:cubicBezTo>
                      <a:pt x="6290" y="4479"/>
                      <a:pt x="6364" y="4186"/>
                      <a:pt x="6415" y="3868"/>
                    </a:cubicBezTo>
                    <a:cubicBezTo>
                      <a:pt x="6470" y="3546"/>
                      <a:pt x="6493" y="3246"/>
                      <a:pt x="6497" y="2926"/>
                    </a:cubicBezTo>
                    <a:cubicBezTo>
                      <a:pt x="6500" y="2604"/>
                      <a:pt x="6483" y="2318"/>
                      <a:pt x="6444" y="2005"/>
                    </a:cubicBezTo>
                    <a:cubicBezTo>
                      <a:pt x="6431" y="1898"/>
                      <a:pt x="6418" y="1793"/>
                      <a:pt x="6401" y="1691"/>
                    </a:cubicBezTo>
                    <a:cubicBezTo>
                      <a:pt x="6390" y="1617"/>
                      <a:pt x="6375" y="1545"/>
                      <a:pt x="6352" y="1477"/>
                    </a:cubicBezTo>
                    <a:cubicBezTo>
                      <a:pt x="6328" y="1371"/>
                      <a:pt x="6298" y="1269"/>
                      <a:pt x="6262" y="1170"/>
                    </a:cubicBezTo>
                    <a:cubicBezTo>
                      <a:pt x="6226" y="1072"/>
                      <a:pt x="6184" y="978"/>
                      <a:pt x="6136" y="892"/>
                    </a:cubicBezTo>
                    <a:cubicBezTo>
                      <a:pt x="6046" y="720"/>
                      <a:pt x="5931" y="564"/>
                      <a:pt x="5802" y="441"/>
                    </a:cubicBezTo>
                    <a:cubicBezTo>
                      <a:pt x="5605" y="252"/>
                      <a:pt x="5372" y="120"/>
                      <a:pt x="5107" y="54"/>
                    </a:cubicBezTo>
                    <a:cubicBezTo>
                      <a:pt x="5019" y="31"/>
                      <a:pt x="4927" y="17"/>
                      <a:pt x="4834" y="8"/>
                    </a:cubicBezTo>
                    <a:cubicBezTo>
                      <a:pt x="4775" y="3"/>
                      <a:pt x="4715" y="1"/>
                      <a:pt x="4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5"/>
              <p:cNvSpPr/>
              <p:nvPr/>
            </p:nvSpPr>
            <p:spPr>
              <a:xfrm>
                <a:off x="1898450" y="2325556"/>
                <a:ext cx="64990" cy="8675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782" extrusionOk="0">
                    <a:moveTo>
                      <a:pt x="1583" y="0"/>
                    </a:moveTo>
                    <a:cubicBezTo>
                      <a:pt x="1546" y="0"/>
                      <a:pt x="1503" y="3"/>
                      <a:pt x="1458" y="12"/>
                    </a:cubicBezTo>
                    <a:cubicBezTo>
                      <a:pt x="1412" y="22"/>
                      <a:pt x="1362" y="38"/>
                      <a:pt x="1311" y="58"/>
                    </a:cubicBezTo>
                    <a:cubicBezTo>
                      <a:pt x="1260" y="79"/>
                      <a:pt x="1204" y="105"/>
                      <a:pt x="1149" y="138"/>
                    </a:cubicBezTo>
                    <a:cubicBezTo>
                      <a:pt x="1038" y="203"/>
                      <a:pt x="920" y="292"/>
                      <a:pt x="811" y="397"/>
                    </a:cubicBezTo>
                    <a:cubicBezTo>
                      <a:pt x="700" y="503"/>
                      <a:pt x="593" y="627"/>
                      <a:pt x="496" y="762"/>
                    </a:cubicBezTo>
                    <a:cubicBezTo>
                      <a:pt x="401" y="896"/>
                      <a:pt x="315" y="1044"/>
                      <a:pt x="243" y="1193"/>
                    </a:cubicBezTo>
                    <a:cubicBezTo>
                      <a:pt x="171" y="1341"/>
                      <a:pt x="114" y="1495"/>
                      <a:pt x="74" y="1643"/>
                    </a:cubicBezTo>
                    <a:cubicBezTo>
                      <a:pt x="35" y="1796"/>
                      <a:pt x="10" y="1937"/>
                      <a:pt x="6" y="2069"/>
                    </a:cubicBezTo>
                    <a:cubicBezTo>
                      <a:pt x="0" y="2200"/>
                      <a:pt x="10" y="2313"/>
                      <a:pt x="36" y="2410"/>
                    </a:cubicBezTo>
                    <a:cubicBezTo>
                      <a:pt x="61" y="2507"/>
                      <a:pt x="97" y="2575"/>
                      <a:pt x="138" y="2627"/>
                    </a:cubicBezTo>
                    <a:cubicBezTo>
                      <a:pt x="168" y="2666"/>
                      <a:pt x="197" y="2690"/>
                      <a:pt x="232" y="2710"/>
                    </a:cubicBezTo>
                    <a:lnTo>
                      <a:pt x="233" y="2710"/>
                    </a:lnTo>
                    <a:cubicBezTo>
                      <a:pt x="283" y="2739"/>
                      <a:pt x="341" y="2760"/>
                      <a:pt x="401" y="2771"/>
                    </a:cubicBezTo>
                    <a:cubicBezTo>
                      <a:pt x="437" y="2778"/>
                      <a:pt x="475" y="2781"/>
                      <a:pt x="513" y="2781"/>
                    </a:cubicBezTo>
                    <a:cubicBezTo>
                      <a:pt x="567" y="2781"/>
                      <a:pt x="623" y="2774"/>
                      <a:pt x="679" y="2762"/>
                    </a:cubicBezTo>
                    <a:cubicBezTo>
                      <a:pt x="778" y="2740"/>
                      <a:pt x="880" y="2699"/>
                      <a:pt x="984" y="2641"/>
                    </a:cubicBezTo>
                    <a:cubicBezTo>
                      <a:pt x="1084" y="2584"/>
                      <a:pt x="1188" y="2509"/>
                      <a:pt x="1287" y="2421"/>
                    </a:cubicBezTo>
                    <a:cubicBezTo>
                      <a:pt x="1438" y="2286"/>
                      <a:pt x="1582" y="2114"/>
                      <a:pt x="1700" y="1928"/>
                    </a:cubicBezTo>
                    <a:cubicBezTo>
                      <a:pt x="1819" y="1741"/>
                      <a:pt x="1918" y="1534"/>
                      <a:pt x="1983" y="1333"/>
                    </a:cubicBezTo>
                    <a:cubicBezTo>
                      <a:pt x="2049" y="1132"/>
                      <a:pt x="2083" y="927"/>
                      <a:pt x="2083" y="748"/>
                    </a:cubicBezTo>
                    <a:cubicBezTo>
                      <a:pt x="2083" y="568"/>
                      <a:pt x="2049" y="404"/>
                      <a:pt x="1984" y="278"/>
                    </a:cubicBezTo>
                    <a:cubicBezTo>
                      <a:pt x="1930" y="177"/>
                      <a:pt x="1855" y="96"/>
                      <a:pt x="1764" y="45"/>
                    </a:cubicBezTo>
                    <a:cubicBezTo>
                      <a:pt x="1741" y="30"/>
                      <a:pt x="1714" y="19"/>
                      <a:pt x="1685" y="12"/>
                    </a:cubicBezTo>
                    <a:cubicBezTo>
                      <a:pt x="1655" y="4"/>
                      <a:pt x="1620" y="0"/>
                      <a:pt x="15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5"/>
              <p:cNvSpPr/>
              <p:nvPr/>
            </p:nvSpPr>
            <p:spPr>
              <a:xfrm>
                <a:off x="1892026" y="2315732"/>
                <a:ext cx="87131" cy="112515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3608" extrusionOk="0">
                    <a:moveTo>
                      <a:pt x="1788" y="315"/>
                    </a:moveTo>
                    <a:cubicBezTo>
                      <a:pt x="1825" y="315"/>
                      <a:pt x="1861" y="319"/>
                      <a:pt x="1890" y="327"/>
                    </a:cubicBezTo>
                    <a:cubicBezTo>
                      <a:pt x="1920" y="337"/>
                      <a:pt x="1946" y="345"/>
                      <a:pt x="1969" y="360"/>
                    </a:cubicBezTo>
                    <a:cubicBezTo>
                      <a:pt x="2059" y="411"/>
                      <a:pt x="2134" y="491"/>
                      <a:pt x="2189" y="593"/>
                    </a:cubicBezTo>
                    <a:cubicBezTo>
                      <a:pt x="2255" y="719"/>
                      <a:pt x="2289" y="883"/>
                      <a:pt x="2289" y="1063"/>
                    </a:cubicBezTo>
                    <a:cubicBezTo>
                      <a:pt x="2289" y="1242"/>
                      <a:pt x="2253" y="1447"/>
                      <a:pt x="2189" y="1648"/>
                    </a:cubicBezTo>
                    <a:cubicBezTo>
                      <a:pt x="2124" y="1852"/>
                      <a:pt x="2025" y="2058"/>
                      <a:pt x="1906" y="2243"/>
                    </a:cubicBezTo>
                    <a:cubicBezTo>
                      <a:pt x="1788" y="2429"/>
                      <a:pt x="1644" y="2601"/>
                      <a:pt x="1493" y="2736"/>
                    </a:cubicBezTo>
                    <a:cubicBezTo>
                      <a:pt x="1395" y="2824"/>
                      <a:pt x="1292" y="2899"/>
                      <a:pt x="1190" y="2956"/>
                    </a:cubicBezTo>
                    <a:cubicBezTo>
                      <a:pt x="1086" y="3014"/>
                      <a:pt x="983" y="3055"/>
                      <a:pt x="885" y="3077"/>
                    </a:cubicBezTo>
                    <a:cubicBezTo>
                      <a:pt x="828" y="3089"/>
                      <a:pt x="772" y="3096"/>
                      <a:pt x="719" y="3096"/>
                    </a:cubicBezTo>
                    <a:cubicBezTo>
                      <a:pt x="681" y="3096"/>
                      <a:pt x="643" y="3093"/>
                      <a:pt x="607" y="3086"/>
                    </a:cubicBezTo>
                    <a:cubicBezTo>
                      <a:pt x="547" y="3075"/>
                      <a:pt x="492" y="3054"/>
                      <a:pt x="439" y="3025"/>
                    </a:cubicBezTo>
                    <a:lnTo>
                      <a:pt x="438" y="3025"/>
                    </a:lnTo>
                    <a:cubicBezTo>
                      <a:pt x="403" y="3004"/>
                      <a:pt x="374" y="2981"/>
                      <a:pt x="344" y="2942"/>
                    </a:cubicBezTo>
                    <a:cubicBezTo>
                      <a:pt x="303" y="2890"/>
                      <a:pt x="269" y="2822"/>
                      <a:pt x="241" y="2725"/>
                    </a:cubicBezTo>
                    <a:cubicBezTo>
                      <a:pt x="215" y="2628"/>
                      <a:pt x="205" y="2515"/>
                      <a:pt x="209" y="2384"/>
                    </a:cubicBezTo>
                    <a:cubicBezTo>
                      <a:pt x="215" y="2250"/>
                      <a:pt x="238" y="2108"/>
                      <a:pt x="278" y="1958"/>
                    </a:cubicBezTo>
                    <a:cubicBezTo>
                      <a:pt x="320" y="1810"/>
                      <a:pt x="374" y="1656"/>
                      <a:pt x="446" y="1508"/>
                    </a:cubicBezTo>
                    <a:cubicBezTo>
                      <a:pt x="517" y="1357"/>
                      <a:pt x="604" y="1211"/>
                      <a:pt x="701" y="1077"/>
                    </a:cubicBezTo>
                    <a:cubicBezTo>
                      <a:pt x="797" y="942"/>
                      <a:pt x="905" y="815"/>
                      <a:pt x="1014" y="712"/>
                    </a:cubicBezTo>
                    <a:cubicBezTo>
                      <a:pt x="1126" y="606"/>
                      <a:pt x="1243" y="518"/>
                      <a:pt x="1352" y="453"/>
                    </a:cubicBezTo>
                    <a:cubicBezTo>
                      <a:pt x="1408" y="420"/>
                      <a:pt x="1464" y="394"/>
                      <a:pt x="1516" y="373"/>
                    </a:cubicBezTo>
                    <a:cubicBezTo>
                      <a:pt x="1566" y="353"/>
                      <a:pt x="1617" y="337"/>
                      <a:pt x="1661" y="327"/>
                    </a:cubicBezTo>
                    <a:cubicBezTo>
                      <a:pt x="1707" y="318"/>
                      <a:pt x="1750" y="315"/>
                      <a:pt x="1788" y="315"/>
                    </a:cubicBezTo>
                    <a:close/>
                    <a:moveTo>
                      <a:pt x="2025" y="1"/>
                    </a:moveTo>
                    <a:cubicBezTo>
                      <a:pt x="1943" y="1"/>
                      <a:pt x="1858" y="12"/>
                      <a:pt x="1772" y="35"/>
                    </a:cubicBezTo>
                    <a:cubicBezTo>
                      <a:pt x="1650" y="66"/>
                      <a:pt x="1522" y="121"/>
                      <a:pt x="1395" y="194"/>
                    </a:cubicBezTo>
                    <a:cubicBezTo>
                      <a:pt x="1352" y="220"/>
                      <a:pt x="1309" y="246"/>
                      <a:pt x="1269" y="275"/>
                    </a:cubicBezTo>
                    <a:cubicBezTo>
                      <a:pt x="1182" y="337"/>
                      <a:pt x="1096" y="404"/>
                      <a:pt x="1011" y="482"/>
                    </a:cubicBezTo>
                    <a:cubicBezTo>
                      <a:pt x="885" y="598"/>
                      <a:pt x="763" y="734"/>
                      <a:pt x="652" y="879"/>
                    </a:cubicBezTo>
                    <a:cubicBezTo>
                      <a:pt x="540" y="1025"/>
                      <a:pt x="438" y="1185"/>
                      <a:pt x="351" y="1350"/>
                    </a:cubicBezTo>
                    <a:cubicBezTo>
                      <a:pt x="265" y="1514"/>
                      <a:pt x="192" y="1687"/>
                      <a:pt x="136" y="1856"/>
                    </a:cubicBezTo>
                    <a:cubicBezTo>
                      <a:pt x="80" y="2027"/>
                      <a:pt x="42" y="2198"/>
                      <a:pt x="22" y="2360"/>
                    </a:cubicBezTo>
                    <a:cubicBezTo>
                      <a:pt x="3" y="2522"/>
                      <a:pt x="1" y="2679"/>
                      <a:pt x="19" y="2818"/>
                    </a:cubicBezTo>
                    <a:cubicBezTo>
                      <a:pt x="37" y="2960"/>
                      <a:pt x="72" y="3088"/>
                      <a:pt x="127" y="3196"/>
                    </a:cubicBezTo>
                    <a:cubicBezTo>
                      <a:pt x="180" y="3305"/>
                      <a:pt x="252" y="3395"/>
                      <a:pt x="337" y="3462"/>
                    </a:cubicBezTo>
                    <a:cubicBezTo>
                      <a:pt x="422" y="3530"/>
                      <a:pt x="522" y="3574"/>
                      <a:pt x="632" y="3594"/>
                    </a:cubicBezTo>
                    <a:cubicBezTo>
                      <a:pt x="679" y="3603"/>
                      <a:pt x="727" y="3608"/>
                      <a:pt x="776" y="3608"/>
                    </a:cubicBezTo>
                    <a:cubicBezTo>
                      <a:pt x="845" y="3608"/>
                      <a:pt x="916" y="3599"/>
                      <a:pt x="990" y="3584"/>
                    </a:cubicBezTo>
                    <a:cubicBezTo>
                      <a:pt x="1115" y="3556"/>
                      <a:pt x="1249" y="3502"/>
                      <a:pt x="1379" y="3429"/>
                    </a:cubicBezTo>
                    <a:cubicBezTo>
                      <a:pt x="1510" y="3356"/>
                      <a:pt x="1644" y="3258"/>
                      <a:pt x="1772" y="3146"/>
                    </a:cubicBezTo>
                    <a:cubicBezTo>
                      <a:pt x="1963" y="2973"/>
                      <a:pt x="2148" y="2752"/>
                      <a:pt x="2301" y="2515"/>
                    </a:cubicBezTo>
                    <a:cubicBezTo>
                      <a:pt x="2455" y="2276"/>
                      <a:pt x="2580" y="2009"/>
                      <a:pt x="2665" y="1751"/>
                    </a:cubicBezTo>
                    <a:cubicBezTo>
                      <a:pt x="2749" y="1493"/>
                      <a:pt x="2794" y="1230"/>
                      <a:pt x="2794" y="998"/>
                    </a:cubicBezTo>
                    <a:cubicBezTo>
                      <a:pt x="2794" y="767"/>
                      <a:pt x="2749" y="555"/>
                      <a:pt x="2665" y="394"/>
                    </a:cubicBezTo>
                    <a:cubicBezTo>
                      <a:pt x="2580" y="232"/>
                      <a:pt x="2455" y="114"/>
                      <a:pt x="2301" y="51"/>
                    </a:cubicBezTo>
                    <a:cubicBezTo>
                      <a:pt x="2217" y="17"/>
                      <a:pt x="212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5"/>
              <p:cNvSpPr/>
              <p:nvPr/>
            </p:nvSpPr>
            <p:spPr>
              <a:xfrm>
                <a:off x="1689421" y="2131090"/>
                <a:ext cx="298378" cy="358596"/>
              </a:xfrm>
              <a:custGeom>
                <a:avLst/>
                <a:gdLst/>
                <a:ahLst/>
                <a:cxnLst/>
                <a:rect l="l" t="t" r="r" b="b"/>
                <a:pathLst>
                  <a:path w="9568" h="11499" extrusionOk="0">
                    <a:moveTo>
                      <a:pt x="9562" y="4369"/>
                    </a:moveTo>
                    <a:lnTo>
                      <a:pt x="9562" y="4369"/>
                    </a:lnTo>
                    <a:cubicBezTo>
                      <a:pt x="9564" y="4379"/>
                      <a:pt x="9565" y="4389"/>
                      <a:pt x="9567" y="4399"/>
                    </a:cubicBezTo>
                    <a:cubicBezTo>
                      <a:pt x="9565" y="4389"/>
                      <a:pt x="9564" y="4379"/>
                      <a:pt x="9562" y="4369"/>
                    </a:cubicBezTo>
                    <a:close/>
                    <a:moveTo>
                      <a:pt x="6461" y="1"/>
                    </a:moveTo>
                    <a:cubicBezTo>
                      <a:pt x="6398" y="1"/>
                      <a:pt x="6334" y="3"/>
                      <a:pt x="6269" y="7"/>
                    </a:cubicBezTo>
                    <a:cubicBezTo>
                      <a:pt x="6121" y="15"/>
                      <a:pt x="5973" y="37"/>
                      <a:pt x="5816" y="70"/>
                    </a:cubicBezTo>
                    <a:cubicBezTo>
                      <a:pt x="5661" y="102"/>
                      <a:pt x="5509" y="143"/>
                      <a:pt x="5347" y="199"/>
                    </a:cubicBezTo>
                    <a:cubicBezTo>
                      <a:pt x="5188" y="253"/>
                      <a:pt x="5033" y="316"/>
                      <a:pt x="4870" y="394"/>
                    </a:cubicBezTo>
                    <a:cubicBezTo>
                      <a:pt x="4734" y="458"/>
                      <a:pt x="4601" y="529"/>
                      <a:pt x="4463" y="608"/>
                    </a:cubicBezTo>
                    <a:cubicBezTo>
                      <a:pt x="4225" y="746"/>
                      <a:pt x="3960" y="924"/>
                      <a:pt x="3723" y="1107"/>
                    </a:cubicBezTo>
                    <a:cubicBezTo>
                      <a:pt x="3486" y="1291"/>
                      <a:pt x="3234" y="1509"/>
                      <a:pt x="3007" y="1732"/>
                    </a:cubicBezTo>
                    <a:cubicBezTo>
                      <a:pt x="2777" y="1958"/>
                      <a:pt x="2543" y="2211"/>
                      <a:pt x="2331" y="2467"/>
                    </a:cubicBezTo>
                    <a:cubicBezTo>
                      <a:pt x="2117" y="2724"/>
                      <a:pt x="1907" y="3004"/>
                      <a:pt x="1716" y="3289"/>
                    </a:cubicBezTo>
                    <a:cubicBezTo>
                      <a:pt x="1523" y="3575"/>
                      <a:pt x="1344" y="3873"/>
                      <a:pt x="1178" y="4175"/>
                    </a:cubicBezTo>
                    <a:cubicBezTo>
                      <a:pt x="1013" y="4478"/>
                      <a:pt x="865" y="4784"/>
                      <a:pt x="731" y="5098"/>
                    </a:cubicBezTo>
                    <a:cubicBezTo>
                      <a:pt x="596" y="5414"/>
                      <a:pt x="484" y="5721"/>
                      <a:pt x="385" y="6038"/>
                    </a:cubicBezTo>
                    <a:cubicBezTo>
                      <a:pt x="285" y="6354"/>
                      <a:pt x="208" y="6655"/>
                      <a:pt x="147" y="6965"/>
                    </a:cubicBezTo>
                    <a:cubicBezTo>
                      <a:pt x="86" y="7278"/>
                      <a:pt x="47" y="7562"/>
                      <a:pt x="25" y="7858"/>
                    </a:cubicBezTo>
                    <a:cubicBezTo>
                      <a:pt x="4" y="8153"/>
                      <a:pt x="1" y="8424"/>
                      <a:pt x="20" y="8697"/>
                    </a:cubicBezTo>
                    <a:cubicBezTo>
                      <a:pt x="37" y="8963"/>
                      <a:pt x="78" y="9239"/>
                      <a:pt x="136" y="9475"/>
                    </a:cubicBezTo>
                    <a:cubicBezTo>
                      <a:pt x="193" y="9712"/>
                      <a:pt x="277" y="9947"/>
                      <a:pt x="372" y="10148"/>
                    </a:cubicBezTo>
                    <a:cubicBezTo>
                      <a:pt x="468" y="10349"/>
                      <a:pt x="587" y="10538"/>
                      <a:pt x="718" y="10697"/>
                    </a:cubicBezTo>
                    <a:cubicBezTo>
                      <a:pt x="852" y="10858"/>
                      <a:pt x="1003" y="10998"/>
                      <a:pt x="1167" y="11111"/>
                    </a:cubicBezTo>
                    <a:cubicBezTo>
                      <a:pt x="1332" y="11226"/>
                      <a:pt x="1509" y="11314"/>
                      <a:pt x="1702" y="11379"/>
                    </a:cubicBezTo>
                    <a:cubicBezTo>
                      <a:pt x="1894" y="11443"/>
                      <a:pt x="2095" y="11481"/>
                      <a:pt x="2310" y="11494"/>
                    </a:cubicBezTo>
                    <a:cubicBezTo>
                      <a:pt x="2363" y="11497"/>
                      <a:pt x="2417" y="11499"/>
                      <a:pt x="2471" y="11499"/>
                    </a:cubicBezTo>
                    <a:cubicBezTo>
                      <a:pt x="2514" y="11499"/>
                      <a:pt x="2557" y="11498"/>
                      <a:pt x="2600" y="11495"/>
                    </a:cubicBezTo>
                    <a:cubicBezTo>
                      <a:pt x="2781" y="11485"/>
                      <a:pt x="2965" y="11471"/>
                      <a:pt x="3141" y="11452"/>
                    </a:cubicBezTo>
                    <a:cubicBezTo>
                      <a:pt x="3450" y="11422"/>
                      <a:pt x="3778" y="11379"/>
                      <a:pt x="4087" y="11324"/>
                    </a:cubicBezTo>
                    <a:cubicBezTo>
                      <a:pt x="4394" y="11269"/>
                      <a:pt x="4725" y="11196"/>
                      <a:pt x="5030" y="11111"/>
                    </a:cubicBezTo>
                    <a:cubicBezTo>
                      <a:pt x="5294" y="11038"/>
                      <a:pt x="5575" y="10947"/>
                      <a:pt x="5839" y="10847"/>
                    </a:cubicBezTo>
                    <a:lnTo>
                      <a:pt x="5839" y="10847"/>
                    </a:lnTo>
                    <a:cubicBezTo>
                      <a:pt x="5800" y="10861"/>
                      <a:pt x="5762" y="10875"/>
                      <a:pt x="5726" y="10888"/>
                    </a:cubicBezTo>
                    <a:cubicBezTo>
                      <a:pt x="5618" y="10924"/>
                      <a:pt x="5517" y="10952"/>
                      <a:pt x="5412" y="10973"/>
                    </a:cubicBezTo>
                    <a:cubicBezTo>
                      <a:pt x="5309" y="10995"/>
                      <a:pt x="5209" y="11009"/>
                      <a:pt x="5110" y="11016"/>
                    </a:cubicBezTo>
                    <a:cubicBezTo>
                      <a:pt x="5057" y="11020"/>
                      <a:pt x="5003" y="11023"/>
                      <a:pt x="4950" y="11023"/>
                    </a:cubicBezTo>
                    <a:cubicBezTo>
                      <a:pt x="4906" y="11023"/>
                      <a:pt x="4863" y="11021"/>
                      <a:pt x="4820" y="11018"/>
                    </a:cubicBezTo>
                    <a:cubicBezTo>
                      <a:pt x="4725" y="11011"/>
                      <a:pt x="4634" y="10998"/>
                      <a:pt x="4547" y="10976"/>
                    </a:cubicBezTo>
                    <a:cubicBezTo>
                      <a:pt x="4282" y="10916"/>
                      <a:pt x="4042" y="10789"/>
                      <a:pt x="3844" y="10607"/>
                    </a:cubicBezTo>
                    <a:cubicBezTo>
                      <a:pt x="3713" y="10486"/>
                      <a:pt x="3596" y="10335"/>
                      <a:pt x="3500" y="10167"/>
                    </a:cubicBezTo>
                    <a:cubicBezTo>
                      <a:pt x="3453" y="10082"/>
                      <a:pt x="3410" y="9988"/>
                      <a:pt x="3371" y="9891"/>
                    </a:cubicBezTo>
                    <a:cubicBezTo>
                      <a:pt x="3333" y="9794"/>
                      <a:pt x="3302" y="9692"/>
                      <a:pt x="3274" y="9587"/>
                    </a:cubicBezTo>
                    <a:cubicBezTo>
                      <a:pt x="3247" y="9484"/>
                      <a:pt x="3225" y="9369"/>
                      <a:pt x="3210" y="9255"/>
                    </a:cubicBezTo>
                    <a:cubicBezTo>
                      <a:pt x="3194" y="9142"/>
                      <a:pt x="3182" y="9018"/>
                      <a:pt x="3177" y="8896"/>
                    </a:cubicBezTo>
                    <a:cubicBezTo>
                      <a:pt x="3172" y="8772"/>
                      <a:pt x="3174" y="8651"/>
                      <a:pt x="3179" y="8522"/>
                    </a:cubicBezTo>
                    <a:cubicBezTo>
                      <a:pt x="3188" y="8327"/>
                      <a:pt x="3205" y="8140"/>
                      <a:pt x="3240" y="7934"/>
                    </a:cubicBezTo>
                    <a:cubicBezTo>
                      <a:pt x="3274" y="7730"/>
                      <a:pt x="3316" y="7531"/>
                      <a:pt x="3374" y="7322"/>
                    </a:cubicBezTo>
                    <a:cubicBezTo>
                      <a:pt x="3428" y="7112"/>
                      <a:pt x="3496" y="6906"/>
                      <a:pt x="3575" y="6696"/>
                    </a:cubicBezTo>
                    <a:cubicBezTo>
                      <a:pt x="3654" y="6486"/>
                      <a:pt x="3742" y="6279"/>
                      <a:pt x="3841" y="6072"/>
                    </a:cubicBezTo>
                    <a:cubicBezTo>
                      <a:pt x="4038" y="5661"/>
                      <a:pt x="4276" y="5260"/>
                      <a:pt x="4542" y="4891"/>
                    </a:cubicBezTo>
                    <a:cubicBezTo>
                      <a:pt x="4675" y="4706"/>
                      <a:pt x="4818" y="4525"/>
                      <a:pt x="4964" y="4357"/>
                    </a:cubicBezTo>
                    <a:cubicBezTo>
                      <a:pt x="5109" y="4190"/>
                      <a:pt x="5266" y="4028"/>
                      <a:pt x="5419" y="3881"/>
                    </a:cubicBezTo>
                    <a:cubicBezTo>
                      <a:pt x="5573" y="3736"/>
                      <a:pt x="5741" y="3594"/>
                      <a:pt x="5900" y="3473"/>
                    </a:cubicBezTo>
                    <a:cubicBezTo>
                      <a:pt x="6059" y="3354"/>
                      <a:pt x="6235" y="3239"/>
                      <a:pt x="6394" y="3145"/>
                    </a:cubicBezTo>
                    <a:cubicBezTo>
                      <a:pt x="6526" y="3068"/>
                      <a:pt x="6654" y="3003"/>
                      <a:pt x="6788" y="2945"/>
                    </a:cubicBezTo>
                    <a:cubicBezTo>
                      <a:pt x="6897" y="2898"/>
                      <a:pt x="6999" y="2861"/>
                      <a:pt x="7106" y="2826"/>
                    </a:cubicBezTo>
                    <a:cubicBezTo>
                      <a:pt x="7212" y="2793"/>
                      <a:pt x="7313" y="2767"/>
                      <a:pt x="7415" y="2747"/>
                    </a:cubicBezTo>
                    <a:cubicBezTo>
                      <a:pt x="7517" y="2728"/>
                      <a:pt x="7619" y="2715"/>
                      <a:pt x="7718" y="2710"/>
                    </a:cubicBezTo>
                    <a:cubicBezTo>
                      <a:pt x="7761" y="2707"/>
                      <a:pt x="7803" y="2706"/>
                      <a:pt x="7844" y="2706"/>
                    </a:cubicBezTo>
                    <a:cubicBezTo>
                      <a:pt x="7899" y="2706"/>
                      <a:pt x="7953" y="2708"/>
                      <a:pt x="8006" y="2714"/>
                    </a:cubicBezTo>
                    <a:cubicBezTo>
                      <a:pt x="8099" y="2723"/>
                      <a:pt x="8191" y="2738"/>
                      <a:pt x="8279" y="2760"/>
                    </a:cubicBezTo>
                    <a:cubicBezTo>
                      <a:pt x="8543" y="2829"/>
                      <a:pt x="8776" y="2958"/>
                      <a:pt x="8973" y="3147"/>
                    </a:cubicBezTo>
                    <a:cubicBezTo>
                      <a:pt x="9103" y="3272"/>
                      <a:pt x="9218" y="3426"/>
                      <a:pt x="9308" y="3598"/>
                    </a:cubicBezTo>
                    <a:cubicBezTo>
                      <a:pt x="9354" y="3684"/>
                      <a:pt x="9397" y="3778"/>
                      <a:pt x="9433" y="3876"/>
                    </a:cubicBezTo>
                    <a:cubicBezTo>
                      <a:pt x="9469" y="3975"/>
                      <a:pt x="9499" y="4078"/>
                      <a:pt x="9524" y="4183"/>
                    </a:cubicBezTo>
                    <a:cubicBezTo>
                      <a:pt x="9539" y="4243"/>
                      <a:pt x="9552" y="4306"/>
                      <a:pt x="9562" y="4369"/>
                    </a:cubicBezTo>
                    <a:lnTo>
                      <a:pt x="9562" y="4369"/>
                    </a:lnTo>
                    <a:cubicBezTo>
                      <a:pt x="9532" y="4183"/>
                      <a:pt x="9496" y="3998"/>
                      <a:pt x="9451" y="3807"/>
                    </a:cubicBezTo>
                    <a:cubicBezTo>
                      <a:pt x="9380" y="3500"/>
                      <a:pt x="9300" y="3220"/>
                      <a:pt x="9202" y="2925"/>
                    </a:cubicBezTo>
                    <a:cubicBezTo>
                      <a:pt x="9106" y="2631"/>
                      <a:pt x="9001" y="2359"/>
                      <a:pt x="8883" y="2076"/>
                    </a:cubicBezTo>
                    <a:cubicBezTo>
                      <a:pt x="8768" y="1800"/>
                      <a:pt x="8648" y="1542"/>
                      <a:pt x="8516" y="1278"/>
                    </a:cubicBezTo>
                    <a:cubicBezTo>
                      <a:pt x="8474" y="1196"/>
                      <a:pt x="8428" y="1114"/>
                      <a:pt x="8380" y="1040"/>
                    </a:cubicBezTo>
                    <a:cubicBezTo>
                      <a:pt x="8224" y="799"/>
                      <a:pt x="8036" y="595"/>
                      <a:pt x="7825" y="435"/>
                    </a:cubicBezTo>
                    <a:cubicBezTo>
                      <a:pt x="7610" y="274"/>
                      <a:pt x="7372" y="158"/>
                      <a:pt x="7109" y="86"/>
                    </a:cubicBezTo>
                    <a:cubicBezTo>
                      <a:pt x="6978" y="50"/>
                      <a:pt x="6841" y="25"/>
                      <a:pt x="6700" y="13"/>
                    </a:cubicBezTo>
                    <a:cubicBezTo>
                      <a:pt x="6622" y="4"/>
                      <a:pt x="6542" y="1"/>
                      <a:pt x="64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5"/>
              <p:cNvSpPr/>
              <p:nvPr/>
            </p:nvSpPr>
            <p:spPr>
              <a:xfrm>
                <a:off x="1323629" y="1878091"/>
                <a:ext cx="631340" cy="612224"/>
              </a:xfrm>
              <a:custGeom>
                <a:avLst/>
                <a:gdLst/>
                <a:ahLst/>
                <a:cxnLst/>
                <a:rect l="l" t="t" r="r" b="b"/>
                <a:pathLst>
                  <a:path w="20245" h="19632" extrusionOk="0">
                    <a:moveTo>
                      <a:pt x="20240" y="9378"/>
                    </a:moveTo>
                    <a:cubicBezTo>
                      <a:pt x="20241" y="9382"/>
                      <a:pt x="20243" y="9385"/>
                      <a:pt x="20245" y="9388"/>
                    </a:cubicBezTo>
                    <a:cubicBezTo>
                      <a:pt x="20243" y="9385"/>
                      <a:pt x="20241" y="9381"/>
                      <a:pt x="20240" y="9378"/>
                    </a:cubicBezTo>
                    <a:close/>
                    <a:moveTo>
                      <a:pt x="10444" y="1"/>
                    </a:moveTo>
                    <a:cubicBezTo>
                      <a:pt x="10248" y="1"/>
                      <a:pt x="10046" y="16"/>
                      <a:pt x="9835" y="47"/>
                    </a:cubicBezTo>
                    <a:cubicBezTo>
                      <a:pt x="9500" y="96"/>
                      <a:pt x="9173" y="177"/>
                      <a:pt x="8818" y="297"/>
                    </a:cubicBezTo>
                    <a:cubicBezTo>
                      <a:pt x="8463" y="418"/>
                      <a:pt x="8125" y="563"/>
                      <a:pt x="7757" y="753"/>
                    </a:cubicBezTo>
                    <a:cubicBezTo>
                      <a:pt x="7628" y="821"/>
                      <a:pt x="7503" y="888"/>
                      <a:pt x="7372" y="965"/>
                    </a:cubicBezTo>
                    <a:cubicBezTo>
                      <a:pt x="7132" y="1104"/>
                      <a:pt x="6874" y="1268"/>
                      <a:pt x="6631" y="1435"/>
                    </a:cubicBezTo>
                    <a:cubicBezTo>
                      <a:pt x="6391" y="1604"/>
                      <a:pt x="6135" y="1794"/>
                      <a:pt x="5895" y="1988"/>
                    </a:cubicBezTo>
                    <a:cubicBezTo>
                      <a:pt x="5655" y="2182"/>
                      <a:pt x="5407" y="2399"/>
                      <a:pt x="5171" y="2618"/>
                    </a:cubicBezTo>
                    <a:cubicBezTo>
                      <a:pt x="4935" y="2835"/>
                      <a:pt x="4695" y="3074"/>
                      <a:pt x="4466" y="3312"/>
                    </a:cubicBezTo>
                    <a:cubicBezTo>
                      <a:pt x="4238" y="3552"/>
                      <a:pt x="4008" y="3808"/>
                      <a:pt x="3791" y="4067"/>
                    </a:cubicBezTo>
                    <a:cubicBezTo>
                      <a:pt x="3571" y="4326"/>
                      <a:pt x="3355" y="4598"/>
                      <a:pt x="3151" y="4872"/>
                    </a:cubicBezTo>
                    <a:cubicBezTo>
                      <a:pt x="2740" y="5423"/>
                      <a:pt x="2354" y="6004"/>
                      <a:pt x="2009" y="6596"/>
                    </a:cubicBezTo>
                    <a:cubicBezTo>
                      <a:pt x="1835" y="6895"/>
                      <a:pt x="1671" y="7197"/>
                      <a:pt x="1519" y="7496"/>
                    </a:cubicBezTo>
                    <a:cubicBezTo>
                      <a:pt x="1367" y="7798"/>
                      <a:pt x="1226" y="8097"/>
                      <a:pt x="1094" y="8402"/>
                    </a:cubicBezTo>
                    <a:cubicBezTo>
                      <a:pt x="960" y="8708"/>
                      <a:pt x="842" y="9005"/>
                      <a:pt x="731" y="9310"/>
                    </a:cubicBezTo>
                    <a:cubicBezTo>
                      <a:pt x="622" y="9614"/>
                      <a:pt x="527" y="9907"/>
                      <a:pt x="441" y="10206"/>
                    </a:cubicBezTo>
                    <a:cubicBezTo>
                      <a:pt x="355" y="10506"/>
                      <a:pt x="283" y="10792"/>
                      <a:pt x="221" y="11083"/>
                    </a:cubicBezTo>
                    <a:cubicBezTo>
                      <a:pt x="160" y="11376"/>
                      <a:pt x="113" y="11649"/>
                      <a:pt x="77" y="11930"/>
                    </a:cubicBezTo>
                    <a:cubicBezTo>
                      <a:pt x="41" y="12210"/>
                      <a:pt x="18" y="12470"/>
                      <a:pt x="10" y="12739"/>
                    </a:cubicBezTo>
                    <a:cubicBezTo>
                      <a:pt x="1" y="13001"/>
                      <a:pt x="4" y="13268"/>
                      <a:pt x="20" y="13512"/>
                    </a:cubicBezTo>
                    <a:cubicBezTo>
                      <a:pt x="37" y="13758"/>
                      <a:pt x="67" y="14006"/>
                      <a:pt x="110" y="14228"/>
                    </a:cubicBezTo>
                    <a:cubicBezTo>
                      <a:pt x="153" y="14453"/>
                      <a:pt x="211" y="14674"/>
                      <a:pt x="278" y="14875"/>
                    </a:cubicBezTo>
                    <a:cubicBezTo>
                      <a:pt x="347" y="15075"/>
                      <a:pt x="429" y="15271"/>
                      <a:pt x="523" y="15448"/>
                    </a:cubicBezTo>
                    <a:cubicBezTo>
                      <a:pt x="615" y="15623"/>
                      <a:pt x="723" y="15788"/>
                      <a:pt x="839" y="15938"/>
                    </a:cubicBezTo>
                    <a:cubicBezTo>
                      <a:pt x="954" y="16084"/>
                      <a:pt x="1086" y="16221"/>
                      <a:pt x="1224" y="16342"/>
                    </a:cubicBezTo>
                    <a:cubicBezTo>
                      <a:pt x="1420" y="16510"/>
                      <a:pt x="1637" y="16651"/>
                      <a:pt x="1874" y="16759"/>
                    </a:cubicBezTo>
                    <a:cubicBezTo>
                      <a:pt x="1877" y="16760"/>
                      <a:pt x="1879" y="16760"/>
                      <a:pt x="1880" y="16762"/>
                    </a:cubicBezTo>
                    <a:cubicBezTo>
                      <a:pt x="2067" y="16846"/>
                      <a:pt x="2254" y="16927"/>
                      <a:pt x="2439" y="17009"/>
                    </a:cubicBezTo>
                    <a:cubicBezTo>
                      <a:pt x="2980" y="17242"/>
                      <a:pt x="3548" y="17472"/>
                      <a:pt x="4100" y="17682"/>
                    </a:cubicBezTo>
                    <a:cubicBezTo>
                      <a:pt x="4652" y="17892"/>
                      <a:pt x="5237" y="18099"/>
                      <a:pt x="5799" y="18281"/>
                    </a:cubicBezTo>
                    <a:cubicBezTo>
                      <a:pt x="6363" y="18462"/>
                      <a:pt x="6964" y="18642"/>
                      <a:pt x="7539" y="18793"/>
                    </a:cubicBezTo>
                    <a:cubicBezTo>
                      <a:pt x="8112" y="18944"/>
                      <a:pt x="8736" y="19089"/>
                      <a:pt x="9321" y="19204"/>
                    </a:cubicBezTo>
                    <a:cubicBezTo>
                      <a:pt x="9909" y="19319"/>
                      <a:pt x="10553" y="19424"/>
                      <a:pt x="11151" y="19493"/>
                    </a:cubicBezTo>
                    <a:cubicBezTo>
                      <a:pt x="11452" y="19529"/>
                      <a:pt x="11765" y="19561"/>
                      <a:pt x="12067" y="19582"/>
                    </a:cubicBezTo>
                    <a:cubicBezTo>
                      <a:pt x="12369" y="19604"/>
                      <a:pt x="12690" y="19620"/>
                      <a:pt x="12993" y="19627"/>
                    </a:cubicBezTo>
                    <a:cubicBezTo>
                      <a:pt x="13128" y="19630"/>
                      <a:pt x="13266" y="19632"/>
                      <a:pt x="13405" y="19632"/>
                    </a:cubicBezTo>
                    <a:cubicBezTo>
                      <a:pt x="13580" y="19632"/>
                      <a:pt x="13756" y="19629"/>
                      <a:pt x="13928" y="19622"/>
                    </a:cubicBezTo>
                    <a:cubicBezTo>
                      <a:pt x="14058" y="19620"/>
                      <a:pt x="14194" y="19614"/>
                      <a:pt x="14329" y="19605"/>
                    </a:cubicBezTo>
                    <a:lnTo>
                      <a:pt x="14329" y="19605"/>
                    </a:lnTo>
                    <a:cubicBezTo>
                      <a:pt x="14290" y="19608"/>
                      <a:pt x="14251" y="19608"/>
                      <a:pt x="14212" y="19608"/>
                    </a:cubicBezTo>
                    <a:cubicBezTo>
                      <a:pt x="14154" y="19608"/>
                      <a:pt x="14095" y="19606"/>
                      <a:pt x="14037" y="19604"/>
                    </a:cubicBezTo>
                    <a:cubicBezTo>
                      <a:pt x="13821" y="19591"/>
                      <a:pt x="13623" y="19553"/>
                      <a:pt x="13430" y="19489"/>
                    </a:cubicBezTo>
                    <a:cubicBezTo>
                      <a:pt x="13237" y="19424"/>
                      <a:pt x="13059" y="19335"/>
                      <a:pt x="12894" y="19221"/>
                    </a:cubicBezTo>
                    <a:cubicBezTo>
                      <a:pt x="12729" y="19106"/>
                      <a:pt x="12578" y="18967"/>
                      <a:pt x="12447" y="18807"/>
                    </a:cubicBezTo>
                    <a:cubicBezTo>
                      <a:pt x="12316" y="18648"/>
                      <a:pt x="12195" y="18458"/>
                      <a:pt x="12100" y="18257"/>
                    </a:cubicBezTo>
                    <a:cubicBezTo>
                      <a:pt x="12005" y="18058"/>
                      <a:pt x="11922" y="17823"/>
                      <a:pt x="11865" y="17585"/>
                    </a:cubicBezTo>
                    <a:cubicBezTo>
                      <a:pt x="11807" y="17350"/>
                      <a:pt x="11765" y="17075"/>
                      <a:pt x="11748" y="16808"/>
                    </a:cubicBezTo>
                    <a:cubicBezTo>
                      <a:pt x="11729" y="16534"/>
                      <a:pt x="11732" y="16264"/>
                      <a:pt x="11754" y="15968"/>
                    </a:cubicBezTo>
                    <a:cubicBezTo>
                      <a:pt x="11775" y="15672"/>
                      <a:pt x="11814" y="15387"/>
                      <a:pt x="11876" y="15075"/>
                    </a:cubicBezTo>
                    <a:cubicBezTo>
                      <a:pt x="11936" y="14766"/>
                      <a:pt x="12014" y="14466"/>
                      <a:pt x="12113" y="14148"/>
                    </a:cubicBezTo>
                    <a:cubicBezTo>
                      <a:pt x="12211" y="13830"/>
                      <a:pt x="12325" y="13523"/>
                      <a:pt x="12460" y="13208"/>
                    </a:cubicBezTo>
                    <a:cubicBezTo>
                      <a:pt x="12592" y="12896"/>
                      <a:pt x="12741" y="12588"/>
                      <a:pt x="12907" y="12285"/>
                    </a:cubicBezTo>
                    <a:cubicBezTo>
                      <a:pt x="13071" y="11980"/>
                      <a:pt x="13252" y="11682"/>
                      <a:pt x="13445" y="11398"/>
                    </a:cubicBezTo>
                    <a:cubicBezTo>
                      <a:pt x="13637" y="11114"/>
                      <a:pt x="13846" y="10834"/>
                      <a:pt x="14058" y="10577"/>
                    </a:cubicBezTo>
                    <a:cubicBezTo>
                      <a:pt x="14273" y="10319"/>
                      <a:pt x="14507" y="10065"/>
                      <a:pt x="14734" y="9842"/>
                    </a:cubicBezTo>
                    <a:cubicBezTo>
                      <a:pt x="14963" y="9619"/>
                      <a:pt x="15214" y="9399"/>
                      <a:pt x="15451" y="9217"/>
                    </a:cubicBezTo>
                    <a:cubicBezTo>
                      <a:pt x="15689" y="9033"/>
                      <a:pt x="15952" y="8856"/>
                      <a:pt x="16192" y="8716"/>
                    </a:cubicBezTo>
                    <a:cubicBezTo>
                      <a:pt x="16330" y="8636"/>
                      <a:pt x="16459" y="8568"/>
                      <a:pt x="16599" y="8504"/>
                    </a:cubicBezTo>
                    <a:cubicBezTo>
                      <a:pt x="16761" y="8427"/>
                      <a:pt x="16916" y="8364"/>
                      <a:pt x="17076" y="8310"/>
                    </a:cubicBezTo>
                    <a:cubicBezTo>
                      <a:pt x="17239" y="8255"/>
                      <a:pt x="17389" y="8212"/>
                      <a:pt x="17545" y="8180"/>
                    </a:cubicBezTo>
                    <a:cubicBezTo>
                      <a:pt x="17701" y="8147"/>
                      <a:pt x="17850" y="8126"/>
                      <a:pt x="17998" y="8117"/>
                    </a:cubicBezTo>
                    <a:cubicBezTo>
                      <a:pt x="18060" y="8113"/>
                      <a:pt x="18121" y="8111"/>
                      <a:pt x="18181" y="8111"/>
                    </a:cubicBezTo>
                    <a:cubicBezTo>
                      <a:pt x="18265" y="8111"/>
                      <a:pt x="18347" y="8115"/>
                      <a:pt x="18429" y="8123"/>
                    </a:cubicBezTo>
                    <a:cubicBezTo>
                      <a:pt x="18570" y="8134"/>
                      <a:pt x="18706" y="8160"/>
                      <a:pt x="18837" y="8196"/>
                    </a:cubicBezTo>
                    <a:cubicBezTo>
                      <a:pt x="19100" y="8268"/>
                      <a:pt x="19339" y="8384"/>
                      <a:pt x="19553" y="8544"/>
                    </a:cubicBezTo>
                    <a:cubicBezTo>
                      <a:pt x="19764" y="8705"/>
                      <a:pt x="19953" y="8909"/>
                      <a:pt x="20108" y="9151"/>
                    </a:cubicBezTo>
                    <a:cubicBezTo>
                      <a:pt x="20155" y="9221"/>
                      <a:pt x="20198" y="9298"/>
                      <a:pt x="20240" y="9378"/>
                    </a:cubicBezTo>
                    <a:lnTo>
                      <a:pt x="20240" y="9378"/>
                    </a:lnTo>
                    <a:cubicBezTo>
                      <a:pt x="20238" y="9374"/>
                      <a:pt x="20236" y="9368"/>
                      <a:pt x="20233" y="9362"/>
                    </a:cubicBezTo>
                    <a:cubicBezTo>
                      <a:pt x="20097" y="9089"/>
                      <a:pt x="19959" y="8836"/>
                      <a:pt x="19808" y="8571"/>
                    </a:cubicBezTo>
                    <a:cubicBezTo>
                      <a:pt x="19655" y="8307"/>
                      <a:pt x="19504" y="8061"/>
                      <a:pt x="19340" y="7808"/>
                    </a:cubicBezTo>
                    <a:cubicBezTo>
                      <a:pt x="19175" y="7553"/>
                      <a:pt x="19014" y="7315"/>
                      <a:pt x="18839" y="7070"/>
                    </a:cubicBezTo>
                    <a:cubicBezTo>
                      <a:pt x="18665" y="6824"/>
                      <a:pt x="18492" y="6594"/>
                      <a:pt x="18310" y="6357"/>
                    </a:cubicBezTo>
                    <a:cubicBezTo>
                      <a:pt x="17943" y="5883"/>
                      <a:pt x="17586" y="5459"/>
                      <a:pt x="17190" y="5014"/>
                    </a:cubicBezTo>
                    <a:cubicBezTo>
                      <a:pt x="16793" y="4570"/>
                      <a:pt x="16408" y="4166"/>
                      <a:pt x="15988" y="3749"/>
                    </a:cubicBezTo>
                    <a:cubicBezTo>
                      <a:pt x="15565" y="3332"/>
                      <a:pt x="15157" y="2949"/>
                      <a:pt x="14717" y="2555"/>
                    </a:cubicBezTo>
                    <a:cubicBezTo>
                      <a:pt x="14274" y="2161"/>
                      <a:pt x="13847" y="1796"/>
                      <a:pt x="13388" y="1425"/>
                    </a:cubicBezTo>
                    <a:cubicBezTo>
                      <a:pt x="13030" y="1134"/>
                      <a:pt x="12681" y="860"/>
                      <a:pt x="12319" y="586"/>
                    </a:cubicBezTo>
                    <a:lnTo>
                      <a:pt x="12297" y="571"/>
                    </a:lnTo>
                    <a:cubicBezTo>
                      <a:pt x="12092" y="415"/>
                      <a:pt x="11862" y="292"/>
                      <a:pt x="11617" y="200"/>
                    </a:cubicBezTo>
                    <a:cubicBezTo>
                      <a:pt x="11354" y="102"/>
                      <a:pt x="11075" y="40"/>
                      <a:pt x="10776" y="16"/>
                    </a:cubicBezTo>
                    <a:cubicBezTo>
                      <a:pt x="10667" y="6"/>
                      <a:pt x="10556" y="1"/>
                      <a:pt x="104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5"/>
              <p:cNvSpPr/>
              <p:nvPr/>
            </p:nvSpPr>
            <p:spPr>
              <a:xfrm>
                <a:off x="1277320" y="1838300"/>
                <a:ext cx="429979" cy="562609"/>
              </a:xfrm>
              <a:custGeom>
                <a:avLst/>
                <a:gdLst/>
                <a:ahLst/>
                <a:cxnLst/>
                <a:rect l="l" t="t" r="r" b="b"/>
                <a:pathLst>
                  <a:path w="13788" h="18041" extrusionOk="0">
                    <a:moveTo>
                      <a:pt x="10019" y="1"/>
                    </a:moveTo>
                    <a:cubicBezTo>
                      <a:pt x="9890" y="1"/>
                      <a:pt x="9759" y="7"/>
                      <a:pt x="9625" y="18"/>
                    </a:cubicBezTo>
                    <a:cubicBezTo>
                      <a:pt x="9284" y="48"/>
                      <a:pt x="8950" y="111"/>
                      <a:pt x="8592" y="215"/>
                    </a:cubicBezTo>
                    <a:cubicBezTo>
                      <a:pt x="8233" y="317"/>
                      <a:pt x="7892" y="449"/>
                      <a:pt x="7523" y="625"/>
                    </a:cubicBezTo>
                    <a:cubicBezTo>
                      <a:pt x="7320" y="722"/>
                      <a:pt x="7124" y="824"/>
                      <a:pt x="6919" y="942"/>
                    </a:cubicBezTo>
                    <a:cubicBezTo>
                      <a:pt x="6677" y="1082"/>
                      <a:pt x="6421" y="1244"/>
                      <a:pt x="6181" y="1414"/>
                    </a:cubicBezTo>
                    <a:cubicBezTo>
                      <a:pt x="5940" y="1582"/>
                      <a:pt x="5688" y="1775"/>
                      <a:pt x="5452" y="1970"/>
                    </a:cubicBezTo>
                    <a:cubicBezTo>
                      <a:pt x="5218" y="2167"/>
                      <a:pt x="4974" y="2384"/>
                      <a:pt x="4744" y="2606"/>
                    </a:cubicBezTo>
                    <a:cubicBezTo>
                      <a:pt x="4514" y="2826"/>
                      <a:pt x="4279" y="3067"/>
                      <a:pt x="4058" y="3310"/>
                    </a:cubicBezTo>
                    <a:cubicBezTo>
                      <a:pt x="3839" y="3555"/>
                      <a:pt x="3617" y="3815"/>
                      <a:pt x="3408" y="4076"/>
                    </a:cubicBezTo>
                    <a:cubicBezTo>
                      <a:pt x="3198" y="4341"/>
                      <a:pt x="2993" y="4618"/>
                      <a:pt x="2797" y="4899"/>
                    </a:cubicBezTo>
                    <a:cubicBezTo>
                      <a:pt x="2406" y="5459"/>
                      <a:pt x="2042" y="6056"/>
                      <a:pt x="1723" y="6663"/>
                    </a:cubicBezTo>
                    <a:cubicBezTo>
                      <a:pt x="1562" y="6966"/>
                      <a:pt x="1411" y="7274"/>
                      <a:pt x="1272" y="7584"/>
                    </a:cubicBezTo>
                    <a:cubicBezTo>
                      <a:pt x="1131" y="7896"/>
                      <a:pt x="1001" y="8207"/>
                      <a:pt x="884" y="8522"/>
                    </a:cubicBezTo>
                    <a:cubicBezTo>
                      <a:pt x="763" y="8838"/>
                      <a:pt x="659" y="9144"/>
                      <a:pt x="561" y="9460"/>
                    </a:cubicBezTo>
                    <a:cubicBezTo>
                      <a:pt x="467" y="9777"/>
                      <a:pt x="383" y="10082"/>
                      <a:pt x="311" y="10394"/>
                    </a:cubicBezTo>
                    <a:cubicBezTo>
                      <a:pt x="238" y="10707"/>
                      <a:pt x="181" y="11003"/>
                      <a:pt x="135" y="11308"/>
                    </a:cubicBezTo>
                    <a:cubicBezTo>
                      <a:pt x="86" y="11614"/>
                      <a:pt x="53" y="11902"/>
                      <a:pt x="31" y="12196"/>
                    </a:cubicBezTo>
                    <a:cubicBezTo>
                      <a:pt x="17" y="12392"/>
                      <a:pt x="8" y="12583"/>
                      <a:pt x="4" y="12771"/>
                    </a:cubicBezTo>
                    <a:cubicBezTo>
                      <a:pt x="1" y="12960"/>
                      <a:pt x="2" y="13145"/>
                      <a:pt x="12" y="13328"/>
                    </a:cubicBezTo>
                    <a:cubicBezTo>
                      <a:pt x="31" y="13735"/>
                      <a:pt x="84" y="14154"/>
                      <a:pt x="159" y="14518"/>
                    </a:cubicBezTo>
                    <a:cubicBezTo>
                      <a:pt x="235" y="14882"/>
                      <a:pt x="347" y="15246"/>
                      <a:pt x="480" y="15558"/>
                    </a:cubicBezTo>
                    <a:cubicBezTo>
                      <a:pt x="610" y="15872"/>
                      <a:pt x="777" y="16171"/>
                      <a:pt x="963" y="16426"/>
                    </a:cubicBezTo>
                    <a:cubicBezTo>
                      <a:pt x="1148" y="16682"/>
                      <a:pt x="1364" y="16912"/>
                      <a:pt x="1597" y="17100"/>
                    </a:cubicBezTo>
                    <a:cubicBezTo>
                      <a:pt x="1795" y="17263"/>
                      <a:pt x="2011" y="17399"/>
                      <a:pt x="2238" y="17510"/>
                    </a:cubicBezTo>
                    <a:cubicBezTo>
                      <a:pt x="2262" y="17521"/>
                      <a:pt x="2284" y="17531"/>
                      <a:pt x="2308" y="17546"/>
                    </a:cubicBezTo>
                    <a:cubicBezTo>
                      <a:pt x="2653" y="17713"/>
                      <a:pt x="3008" y="17881"/>
                      <a:pt x="3365" y="18040"/>
                    </a:cubicBezTo>
                    <a:cubicBezTo>
                      <a:pt x="3129" y="17933"/>
                      <a:pt x="2911" y="17792"/>
                      <a:pt x="2714" y="17624"/>
                    </a:cubicBezTo>
                    <a:cubicBezTo>
                      <a:pt x="2576" y="17504"/>
                      <a:pt x="2446" y="17368"/>
                      <a:pt x="2330" y="17220"/>
                    </a:cubicBezTo>
                    <a:cubicBezTo>
                      <a:pt x="2213" y="17071"/>
                      <a:pt x="2107" y="16905"/>
                      <a:pt x="2014" y="16728"/>
                    </a:cubicBezTo>
                    <a:cubicBezTo>
                      <a:pt x="1920" y="16554"/>
                      <a:pt x="1837" y="16358"/>
                      <a:pt x="1769" y="16157"/>
                    </a:cubicBezTo>
                    <a:cubicBezTo>
                      <a:pt x="1700" y="15956"/>
                      <a:pt x="1643" y="15734"/>
                      <a:pt x="1599" y="15510"/>
                    </a:cubicBezTo>
                    <a:cubicBezTo>
                      <a:pt x="1556" y="15286"/>
                      <a:pt x="1526" y="15039"/>
                      <a:pt x="1510" y="14794"/>
                    </a:cubicBezTo>
                    <a:cubicBezTo>
                      <a:pt x="1495" y="14553"/>
                      <a:pt x="1490" y="14282"/>
                      <a:pt x="1499" y="14021"/>
                    </a:cubicBezTo>
                    <a:cubicBezTo>
                      <a:pt x="1509" y="13752"/>
                      <a:pt x="1532" y="13492"/>
                      <a:pt x="1568" y="13211"/>
                    </a:cubicBezTo>
                    <a:cubicBezTo>
                      <a:pt x="1604" y="12931"/>
                      <a:pt x="1650" y="12658"/>
                      <a:pt x="1712" y="12365"/>
                    </a:cubicBezTo>
                    <a:cubicBezTo>
                      <a:pt x="1772" y="12073"/>
                      <a:pt x="1844" y="11788"/>
                      <a:pt x="1930" y="11488"/>
                    </a:cubicBezTo>
                    <a:cubicBezTo>
                      <a:pt x="2016" y="11189"/>
                      <a:pt x="2113" y="10895"/>
                      <a:pt x="2222" y="10592"/>
                    </a:cubicBezTo>
                    <a:cubicBezTo>
                      <a:pt x="2331" y="10287"/>
                      <a:pt x="2451" y="9990"/>
                      <a:pt x="2583" y="9683"/>
                    </a:cubicBezTo>
                    <a:cubicBezTo>
                      <a:pt x="2717" y="9379"/>
                      <a:pt x="2856" y="9078"/>
                      <a:pt x="3008" y="8778"/>
                    </a:cubicBezTo>
                    <a:cubicBezTo>
                      <a:pt x="3162" y="8476"/>
                      <a:pt x="3328" y="8174"/>
                      <a:pt x="3500" y="7878"/>
                    </a:cubicBezTo>
                    <a:cubicBezTo>
                      <a:pt x="3845" y="7285"/>
                      <a:pt x="4229" y="6704"/>
                      <a:pt x="4640" y="6154"/>
                    </a:cubicBezTo>
                    <a:cubicBezTo>
                      <a:pt x="4847" y="5881"/>
                      <a:pt x="5063" y="5608"/>
                      <a:pt x="5280" y="5349"/>
                    </a:cubicBezTo>
                    <a:cubicBezTo>
                      <a:pt x="5498" y="5090"/>
                      <a:pt x="5728" y="4836"/>
                      <a:pt x="5956" y="4594"/>
                    </a:cubicBezTo>
                    <a:cubicBezTo>
                      <a:pt x="6184" y="4355"/>
                      <a:pt x="6426" y="4118"/>
                      <a:pt x="6660" y="3900"/>
                    </a:cubicBezTo>
                    <a:cubicBezTo>
                      <a:pt x="6896" y="3680"/>
                      <a:pt x="7145" y="3464"/>
                      <a:pt x="7385" y="3270"/>
                    </a:cubicBezTo>
                    <a:cubicBezTo>
                      <a:pt x="7623" y="3076"/>
                      <a:pt x="7879" y="2883"/>
                      <a:pt x="8122" y="2716"/>
                    </a:cubicBezTo>
                    <a:cubicBezTo>
                      <a:pt x="8362" y="2550"/>
                      <a:pt x="8621" y="2386"/>
                      <a:pt x="8863" y="2246"/>
                    </a:cubicBezTo>
                    <a:cubicBezTo>
                      <a:pt x="8992" y="2172"/>
                      <a:pt x="9117" y="2103"/>
                      <a:pt x="9246" y="2035"/>
                    </a:cubicBezTo>
                    <a:cubicBezTo>
                      <a:pt x="9614" y="1845"/>
                      <a:pt x="9952" y="1700"/>
                      <a:pt x="10309" y="1579"/>
                    </a:cubicBezTo>
                    <a:cubicBezTo>
                      <a:pt x="10664" y="1457"/>
                      <a:pt x="10992" y="1378"/>
                      <a:pt x="11324" y="1329"/>
                    </a:cubicBezTo>
                    <a:cubicBezTo>
                      <a:pt x="11539" y="1299"/>
                      <a:pt x="11745" y="1284"/>
                      <a:pt x="11945" y="1284"/>
                    </a:cubicBezTo>
                    <a:cubicBezTo>
                      <a:pt x="12053" y="1284"/>
                      <a:pt x="12160" y="1288"/>
                      <a:pt x="12266" y="1297"/>
                    </a:cubicBezTo>
                    <a:cubicBezTo>
                      <a:pt x="12566" y="1322"/>
                      <a:pt x="12845" y="1384"/>
                      <a:pt x="13107" y="1481"/>
                    </a:cubicBezTo>
                    <a:cubicBezTo>
                      <a:pt x="13351" y="1573"/>
                      <a:pt x="13581" y="1697"/>
                      <a:pt x="13788" y="1852"/>
                    </a:cubicBezTo>
                    <a:cubicBezTo>
                      <a:pt x="13693" y="1781"/>
                      <a:pt x="13595" y="1709"/>
                      <a:pt x="13499" y="1637"/>
                    </a:cubicBezTo>
                    <a:cubicBezTo>
                      <a:pt x="13026" y="1286"/>
                      <a:pt x="12562" y="957"/>
                      <a:pt x="12077" y="629"/>
                    </a:cubicBezTo>
                    <a:cubicBezTo>
                      <a:pt x="12048" y="609"/>
                      <a:pt x="12021" y="590"/>
                      <a:pt x="11992" y="571"/>
                    </a:cubicBezTo>
                    <a:cubicBezTo>
                      <a:pt x="11827" y="459"/>
                      <a:pt x="11653" y="366"/>
                      <a:pt x="11472" y="287"/>
                    </a:cubicBezTo>
                    <a:cubicBezTo>
                      <a:pt x="11194" y="169"/>
                      <a:pt x="10904" y="86"/>
                      <a:pt x="10592" y="41"/>
                    </a:cubicBezTo>
                    <a:cubicBezTo>
                      <a:pt x="10404" y="14"/>
                      <a:pt x="10214" y="1"/>
                      <a:pt x="100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5"/>
              <p:cNvSpPr/>
              <p:nvPr/>
            </p:nvSpPr>
            <p:spPr>
              <a:xfrm>
                <a:off x="1230481" y="1801377"/>
                <a:ext cx="420717" cy="583035"/>
              </a:xfrm>
              <a:custGeom>
                <a:avLst/>
                <a:gdLst/>
                <a:ahLst/>
                <a:cxnLst/>
                <a:rect l="l" t="t" r="r" b="b"/>
                <a:pathLst>
                  <a:path w="13491" h="18696" extrusionOk="0">
                    <a:moveTo>
                      <a:pt x="9520" y="1"/>
                    </a:moveTo>
                    <a:cubicBezTo>
                      <a:pt x="9320" y="1"/>
                      <a:pt x="9122" y="14"/>
                      <a:pt x="8915" y="40"/>
                    </a:cubicBezTo>
                    <a:cubicBezTo>
                      <a:pt x="8681" y="71"/>
                      <a:pt x="8448" y="117"/>
                      <a:pt x="8207" y="181"/>
                    </a:cubicBezTo>
                    <a:cubicBezTo>
                      <a:pt x="7964" y="246"/>
                      <a:pt x="7729" y="322"/>
                      <a:pt x="7483" y="420"/>
                    </a:cubicBezTo>
                    <a:cubicBezTo>
                      <a:pt x="7238" y="516"/>
                      <a:pt x="7003" y="624"/>
                      <a:pt x="6757" y="753"/>
                    </a:cubicBezTo>
                    <a:cubicBezTo>
                      <a:pt x="6657" y="808"/>
                      <a:pt x="6561" y="861"/>
                      <a:pt x="6460" y="919"/>
                    </a:cubicBezTo>
                    <a:cubicBezTo>
                      <a:pt x="6100" y="1127"/>
                      <a:pt x="5708" y="1392"/>
                      <a:pt x="5356" y="1666"/>
                    </a:cubicBezTo>
                    <a:cubicBezTo>
                      <a:pt x="5002" y="1942"/>
                      <a:pt x="4631" y="2270"/>
                      <a:pt x="4298" y="2605"/>
                    </a:cubicBezTo>
                    <a:cubicBezTo>
                      <a:pt x="3963" y="2942"/>
                      <a:pt x="3622" y="3322"/>
                      <a:pt x="3313" y="3708"/>
                    </a:cubicBezTo>
                    <a:cubicBezTo>
                      <a:pt x="3002" y="4095"/>
                      <a:pt x="2698" y="4519"/>
                      <a:pt x="2423" y="4947"/>
                    </a:cubicBezTo>
                    <a:cubicBezTo>
                      <a:pt x="2147" y="5375"/>
                      <a:pt x="1885" y="5828"/>
                      <a:pt x="1651" y="6288"/>
                    </a:cubicBezTo>
                    <a:cubicBezTo>
                      <a:pt x="1414" y="6748"/>
                      <a:pt x="1201" y="7220"/>
                      <a:pt x="1013" y="7700"/>
                    </a:cubicBezTo>
                    <a:cubicBezTo>
                      <a:pt x="821" y="8182"/>
                      <a:pt x="662" y="8656"/>
                      <a:pt x="524" y="9145"/>
                    </a:cubicBezTo>
                    <a:cubicBezTo>
                      <a:pt x="386" y="9635"/>
                      <a:pt x="279" y="10104"/>
                      <a:pt x="195" y="10590"/>
                    </a:cubicBezTo>
                    <a:cubicBezTo>
                      <a:pt x="110" y="11074"/>
                      <a:pt x="58" y="11526"/>
                      <a:pt x="31" y="11996"/>
                    </a:cubicBezTo>
                    <a:cubicBezTo>
                      <a:pt x="2" y="12467"/>
                      <a:pt x="0" y="12890"/>
                      <a:pt x="34" y="13333"/>
                    </a:cubicBezTo>
                    <a:cubicBezTo>
                      <a:pt x="65" y="13764"/>
                      <a:pt x="128" y="14217"/>
                      <a:pt x="215" y="14610"/>
                    </a:cubicBezTo>
                    <a:cubicBezTo>
                      <a:pt x="301" y="15002"/>
                      <a:pt x="425" y="15400"/>
                      <a:pt x="565" y="15745"/>
                    </a:cubicBezTo>
                    <a:cubicBezTo>
                      <a:pt x="706" y="16090"/>
                      <a:pt x="883" y="16425"/>
                      <a:pt x="1076" y="16716"/>
                    </a:cubicBezTo>
                    <a:cubicBezTo>
                      <a:pt x="1270" y="17005"/>
                      <a:pt x="1494" y="17272"/>
                      <a:pt x="1733" y="17496"/>
                    </a:cubicBezTo>
                    <a:cubicBezTo>
                      <a:pt x="1974" y="17724"/>
                      <a:pt x="2237" y="17918"/>
                      <a:pt x="2518" y="18074"/>
                    </a:cubicBezTo>
                    <a:lnTo>
                      <a:pt x="2578" y="18106"/>
                    </a:lnTo>
                    <a:cubicBezTo>
                      <a:pt x="2937" y="18294"/>
                      <a:pt x="3304" y="18480"/>
                      <a:pt x="3662" y="18658"/>
                    </a:cubicBezTo>
                    <a:lnTo>
                      <a:pt x="3662" y="18658"/>
                    </a:lnTo>
                    <a:cubicBezTo>
                      <a:pt x="3460" y="18555"/>
                      <a:pt x="3270" y="18430"/>
                      <a:pt x="3093" y="18286"/>
                    </a:cubicBezTo>
                    <a:cubicBezTo>
                      <a:pt x="2860" y="18097"/>
                      <a:pt x="2644" y="17867"/>
                      <a:pt x="2459" y="17611"/>
                    </a:cubicBezTo>
                    <a:cubicBezTo>
                      <a:pt x="2273" y="17357"/>
                      <a:pt x="2108" y="17058"/>
                      <a:pt x="1976" y="16744"/>
                    </a:cubicBezTo>
                    <a:cubicBezTo>
                      <a:pt x="1845" y="16431"/>
                      <a:pt x="1733" y="16069"/>
                      <a:pt x="1655" y="15704"/>
                    </a:cubicBezTo>
                    <a:cubicBezTo>
                      <a:pt x="1579" y="15340"/>
                      <a:pt x="1526" y="14920"/>
                      <a:pt x="1509" y="14513"/>
                    </a:cubicBezTo>
                    <a:cubicBezTo>
                      <a:pt x="1501" y="14331"/>
                      <a:pt x="1497" y="14144"/>
                      <a:pt x="1501" y="13957"/>
                    </a:cubicBezTo>
                    <a:cubicBezTo>
                      <a:pt x="1504" y="13769"/>
                      <a:pt x="1514" y="13577"/>
                      <a:pt x="1529" y="13382"/>
                    </a:cubicBezTo>
                    <a:cubicBezTo>
                      <a:pt x="1550" y="13087"/>
                      <a:pt x="1583" y="12800"/>
                      <a:pt x="1631" y="12493"/>
                    </a:cubicBezTo>
                    <a:cubicBezTo>
                      <a:pt x="1680" y="12189"/>
                      <a:pt x="1737" y="11892"/>
                      <a:pt x="1809" y="11579"/>
                    </a:cubicBezTo>
                    <a:cubicBezTo>
                      <a:pt x="1881" y="11267"/>
                      <a:pt x="1961" y="10962"/>
                      <a:pt x="2058" y="10646"/>
                    </a:cubicBezTo>
                    <a:cubicBezTo>
                      <a:pt x="2156" y="10330"/>
                      <a:pt x="2259" y="10023"/>
                      <a:pt x="2380" y="9707"/>
                    </a:cubicBezTo>
                    <a:cubicBezTo>
                      <a:pt x="2499" y="9392"/>
                      <a:pt x="2628" y="9083"/>
                      <a:pt x="2768" y="8770"/>
                    </a:cubicBezTo>
                    <a:cubicBezTo>
                      <a:pt x="2909" y="8459"/>
                      <a:pt x="3057" y="8152"/>
                      <a:pt x="3219" y="7848"/>
                    </a:cubicBezTo>
                    <a:cubicBezTo>
                      <a:pt x="3539" y="7242"/>
                      <a:pt x="3902" y="6645"/>
                      <a:pt x="4293" y="6084"/>
                    </a:cubicBezTo>
                    <a:cubicBezTo>
                      <a:pt x="4490" y="5804"/>
                      <a:pt x="4696" y="5526"/>
                      <a:pt x="4904" y="5262"/>
                    </a:cubicBezTo>
                    <a:cubicBezTo>
                      <a:pt x="5113" y="5000"/>
                      <a:pt x="5334" y="4740"/>
                      <a:pt x="5556" y="4496"/>
                    </a:cubicBezTo>
                    <a:cubicBezTo>
                      <a:pt x="5776" y="4253"/>
                      <a:pt x="6010" y="4013"/>
                      <a:pt x="6240" y="3791"/>
                    </a:cubicBezTo>
                    <a:cubicBezTo>
                      <a:pt x="6470" y="3570"/>
                      <a:pt x="6713" y="3353"/>
                      <a:pt x="6950" y="3156"/>
                    </a:cubicBezTo>
                    <a:cubicBezTo>
                      <a:pt x="7184" y="2960"/>
                      <a:pt x="7436" y="2769"/>
                      <a:pt x="7678" y="2599"/>
                    </a:cubicBezTo>
                    <a:cubicBezTo>
                      <a:pt x="7919" y="2433"/>
                      <a:pt x="8175" y="2267"/>
                      <a:pt x="8417" y="2129"/>
                    </a:cubicBezTo>
                    <a:cubicBezTo>
                      <a:pt x="8621" y="2010"/>
                      <a:pt x="8815" y="1908"/>
                      <a:pt x="9020" y="1810"/>
                    </a:cubicBezTo>
                    <a:cubicBezTo>
                      <a:pt x="9388" y="1636"/>
                      <a:pt x="9729" y="1505"/>
                      <a:pt x="10089" y="1400"/>
                    </a:cubicBezTo>
                    <a:cubicBezTo>
                      <a:pt x="10447" y="1297"/>
                      <a:pt x="10781" y="1232"/>
                      <a:pt x="11121" y="1203"/>
                    </a:cubicBezTo>
                    <a:cubicBezTo>
                      <a:pt x="11255" y="1191"/>
                      <a:pt x="11385" y="1186"/>
                      <a:pt x="11513" y="1186"/>
                    </a:cubicBezTo>
                    <a:cubicBezTo>
                      <a:pt x="11709" y="1186"/>
                      <a:pt x="11900" y="1199"/>
                      <a:pt x="12090" y="1226"/>
                    </a:cubicBezTo>
                    <a:cubicBezTo>
                      <a:pt x="12402" y="1271"/>
                      <a:pt x="12694" y="1354"/>
                      <a:pt x="12968" y="1472"/>
                    </a:cubicBezTo>
                    <a:cubicBezTo>
                      <a:pt x="13149" y="1551"/>
                      <a:pt x="13325" y="1648"/>
                      <a:pt x="13490" y="1757"/>
                    </a:cubicBezTo>
                    <a:cubicBezTo>
                      <a:pt x="12846" y="1321"/>
                      <a:pt x="12211" y="917"/>
                      <a:pt x="11558" y="523"/>
                    </a:cubicBezTo>
                    <a:lnTo>
                      <a:pt x="11556" y="523"/>
                    </a:lnTo>
                    <a:cubicBezTo>
                      <a:pt x="11345" y="404"/>
                      <a:pt x="11125" y="303"/>
                      <a:pt x="10897" y="224"/>
                    </a:cubicBezTo>
                    <a:cubicBezTo>
                      <a:pt x="10694" y="154"/>
                      <a:pt x="10482" y="99"/>
                      <a:pt x="10267" y="62"/>
                    </a:cubicBezTo>
                    <a:cubicBezTo>
                      <a:pt x="10051" y="24"/>
                      <a:pt x="9834" y="4"/>
                      <a:pt x="9605" y="1"/>
                    </a:cubicBezTo>
                    <a:cubicBezTo>
                      <a:pt x="9577" y="1"/>
                      <a:pt x="9548" y="1"/>
                      <a:pt x="9520" y="1"/>
                    </a:cubicBezTo>
                    <a:close/>
                    <a:moveTo>
                      <a:pt x="3662" y="18658"/>
                    </a:moveTo>
                    <a:cubicBezTo>
                      <a:pt x="3687" y="18671"/>
                      <a:pt x="3712" y="18683"/>
                      <a:pt x="3737" y="18695"/>
                    </a:cubicBezTo>
                    <a:cubicBezTo>
                      <a:pt x="3712" y="18683"/>
                      <a:pt x="3687" y="18671"/>
                      <a:pt x="3662" y="186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5"/>
              <p:cNvSpPr/>
              <p:nvPr/>
            </p:nvSpPr>
            <p:spPr>
              <a:xfrm>
                <a:off x="986557" y="1686713"/>
                <a:ext cx="604459" cy="679053"/>
              </a:xfrm>
              <a:custGeom>
                <a:avLst/>
                <a:gdLst/>
                <a:ahLst/>
                <a:cxnLst/>
                <a:rect l="l" t="t" r="r" b="b"/>
                <a:pathLst>
                  <a:path w="19383" h="21775" extrusionOk="0">
                    <a:moveTo>
                      <a:pt x="9902" y="1"/>
                    </a:moveTo>
                    <a:cubicBezTo>
                      <a:pt x="9715" y="1"/>
                      <a:pt x="9526" y="13"/>
                      <a:pt x="9328" y="41"/>
                    </a:cubicBezTo>
                    <a:cubicBezTo>
                      <a:pt x="9108" y="71"/>
                      <a:pt x="8889" y="116"/>
                      <a:pt x="8658" y="181"/>
                    </a:cubicBezTo>
                    <a:cubicBezTo>
                      <a:pt x="8426" y="245"/>
                      <a:pt x="8199" y="323"/>
                      <a:pt x="7960" y="422"/>
                    </a:cubicBezTo>
                    <a:cubicBezTo>
                      <a:pt x="7720" y="519"/>
                      <a:pt x="7490" y="626"/>
                      <a:pt x="7246" y="757"/>
                    </a:cubicBezTo>
                    <a:cubicBezTo>
                      <a:pt x="7154" y="806"/>
                      <a:pt x="7062" y="856"/>
                      <a:pt x="6970" y="911"/>
                    </a:cubicBezTo>
                    <a:cubicBezTo>
                      <a:pt x="6728" y="1049"/>
                      <a:pt x="6471" y="1214"/>
                      <a:pt x="6228" y="1383"/>
                    </a:cubicBezTo>
                    <a:cubicBezTo>
                      <a:pt x="5985" y="1554"/>
                      <a:pt x="5731" y="1746"/>
                      <a:pt x="5492" y="1943"/>
                    </a:cubicBezTo>
                    <a:cubicBezTo>
                      <a:pt x="5253" y="2140"/>
                      <a:pt x="5003" y="2359"/>
                      <a:pt x="4769" y="2582"/>
                    </a:cubicBezTo>
                    <a:cubicBezTo>
                      <a:pt x="4536" y="2804"/>
                      <a:pt x="4296" y="3047"/>
                      <a:pt x="4070" y="3292"/>
                    </a:cubicBezTo>
                    <a:cubicBezTo>
                      <a:pt x="3843" y="3536"/>
                      <a:pt x="3617" y="3796"/>
                      <a:pt x="3403" y="4061"/>
                    </a:cubicBezTo>
                    <a:cubicBezTo>
                      <a:pt x="3190" y="4325"/>
                      <a:pt x="2978" y="4601"/>
                      <a:pt x="2778" y="4880"/>
                    </a:cubicBezTo>
                    <a:cubicBezTo>
                      <a:pt x="2378" y="5440"/>
                      <a:pt x="2009" y="6026"/>
                      <a:pt x="1681" y="6626"/>
                    </a:cubicBezTo>
                    <a:cubicBezTo>
                      <a:pt x="1515" y="6925"/>
                      <a:pt x="1364" y="7225"/>
                      <a:pt x="1221" y="7529"/>
                    </a:cubicBezTo>
                    <a:cubicBezTo>
                      <a:pt x="1077" y="7835"/>
                      <a:pt x="949" y="8132"/>
                      <a:pt x="828" y="8439"/>
                    </a:cubicBezTo>
                    <a:cubicBezTo>
                      <a:pt x="707" y="8743"/>
                      <a:pt x="604" y="9038"/>
                      <a:pt x="509" y="9340"/>
                    </a:cubicBezTo>
                    <a:cubicBezTo>
                      <a:pt x="413" y="9642"/>
                      <a:pt x="334" y="9929"/>
                      <a:pt x="266" y="10224"/>
                    </a:cubicBezTo>
                    <a:cubicBezTo>
                      <a:pt x="196" y="10522"/>
                      <a:pt x="144" y="10796"/>
                      <a:pt x="101" y="11080"/>
                    </a:cubicBezTo>
                    <a:cubicBezTo>
                      <a:pt x="58" y="11364"/>
                      <a:pt x="29" y="11626"/>
                      <a:pt x="15" y="11896"/>
                    </a:cubicBezTo>
                    <a:cubicBezTo>
                      <a:pt x="0" y="12161"/>
                      <a:pt x="0" y="12434"/>
                      <a:pt x="13" y="12680"/>
                    </a:cubicBezTo>
                    <a:cubicBezTo>
                      <a:pt x="25" y="12927"/>
                      <a:pt x="53" y="13177"/>
                      <a:pt x="94" y="13401"/>
                    </a:cubicBezTo>
                    <a:cubicBezTo>
                      <a:pt x="132" y="13627"/>
                      <a:pt x="190" y="13851"/>
                      <a:pt x="257" y="14053"/>
                    </a:cubicBezTo>
                    <a:cubicBezTo>
                      <a:pt x="324" y="14254"/>
                      <a:pt x="408" y="14449"/>
                      <a:pt x="502" y="14623"/>
                    </a:cubicBezTo>
                    <a:cubicBezTo>
                      <a:pt x="595" y="14800"/>
                      <a:pt x="700" y="14961"/>
                      <a:pt x="821" y="15109"/>
                    </a:cubicBezTo>
                    <a:cubicBezTo>
                      <a:pt x="922" y="15234"/>
                      <a:pt x="1034" y="15348"/>
                      <a:pt x="1150" y="15450"/>
                    </a:cubicBezTo>
                    <a:cubicBezTo>
                      <a:pt x="1159" y="15460"/>
                      <a:pt x="1169" y="15469"/>
                      <a:pt x="1179" y="15476"/>
                    </a:cubicBezTo>
                    <a:cubicBezTo>
                      <a:pt x="1247" y="15533"/>
                      <a:pt x="1316" y="15592"/>
                      <a:pt x="1383" y="15650"/>
                    </a:cubicBezTo>
                    <a:cubicBezTo>
                      <a:pt x="3137" y="17135"/>
                      <a:pt x="5026" y="18548"/>
                      <a:pt x="7002" y="19799"/>
                    </a:cubicBezTo>
                    <a:cubicBezTo>
                      <a:pt x="7493" y="20114"/>
                      <a:pt x="8002" y="20424"/>
                      <a:pt x="8507" y="20722"/>
                    </a:cubicBezTo>
                    <a:cubicBezTo>
                      <a:pt x="9011" y="21018"/>
                      <a:pt x="9535" y="21311"/>
                      <a:pt x="10052" y="21587"/>
                    </a:cubicBezTo>
                    <a:cubicBezTo>
                      <a:pt x="10169" y="21651"/>
                      <a:pt x="10287" y="21714"/>
                      <a:pt x="10404" y="21774"/>
                    </a:cubicBezTo>
                    <a:lnTo>
                      <a:pt x="10346" y="21743"/>
                    </a:lnTo>
                    <a:cubicBezTo>
                      <a:pt x="10065" y="21586"/>
                      <a:pt x="9801" y="21392"/>
                      <a:pt x="9561" y="21165"/>
                    </a:cubicBezTo>
                    <a:cubicBezTo>
                      <a:pt x="9319" y="20940"/>
                      <a:pt x="9095" y="20673"/>
                      <a:pt x="8902" y="20384"/>
                    </a:cubicBezTo>
                    <a:cubicBezTo>
                      <a:pt x="8709" y="20094"/>
                      <a:pt x="8534" y="19760"/>
                      <a:pt x="8392" y="19414"/>
                    </a:cubicBezTo>
                    <a:cubicBezTo>
                      <a:pt x="8249" y="19069"/>
                      <a:pt x="8127" y="18670"/>
                      <a:pt x="8041" y="18278"/>
                    </a:cubicBezTo>
                    <a:cubicBezTo>
                      <a:pt x="7955" y="17885"/>
                      <a:pt x="7890" y="17433"/>
                      <a:pt x="7860" y="17001"/>
                    </a:cubicBezTo>
                    <a:cubicBezTo>
                      <a:pt x="7830" y="16557"/>
                      <a:pt x="7831" y="16136"/>
                      <a:pt x="7858" y="15664"/>
                    </a:cubicBezTo>
                    <a:cubicBezTo>
                      <a:pt x="7886" y="15196"/>
                      <a:pt x="7937" y="14744"/>
                      <a:pt x="8022" y="14257"/>
                    </a:cubicBezTo>
                    <a:cubicBezTo>
                      <a:pt x="8104" y="13772"/>
                      <a:pt x="8212" y="13304"/>
                      <a:pt x="8350" y="12812"/>
                    </a:cubicBezTo>
                    <a:cubicBezTo>
                      <a:pt x="8490" y="12326"/>
                      <a:pt x="8649" y="11849"/>
                      <a:pt x="8839" y="11367"/>
                    </a:cubicBezTo>
                    <a:cubicBezTo>
                      <a:pt x="9029" y="10888"/>
                      <a:pt x="9243" y="10418"/>
                      <a:pt x="9477" y="9957"/>
                    </a:cubicBezTo>
                    <a:cubicBezTo>
                      <a:pt x="9713" y="9497"/>
                      <a:pt x="9973" y="9044"/>
                      <a:pt x="10251" y="8614"/>
                    </a:cubicBezTo>
                    <a:cubicBezTo>
                      <a:pt x="10527" y="8187"/>
                      <a:pt x="10829" y="7764"/>
                      <a:pt x="11139" y="7376"/>
                    </a:cubicBezTo>
                    <a:cubicBezTo>
                      <a:pt x="11448" y="6989"/>
                      <a:pt x="11789" y="6608"/>
                      <a:pt x="12124" y="6273"/>
                    </a:cubicBezTo>
                    <a:cubicBezTo>
                      <a:pt x="12460" y="5938"/>
                      <a:pt x="12831" y="5609"/>
                      <a:pt x="13183" y="5335"/>
                    </a:cubicBezTo>
                    <a:cubicBezTo>
                      <a:pt x="13533" y="5062"/>
                      <a:pt x="13925" y="4796"/>
                      <a:pt x="14286" y="4587"/>
                    </a:cubicBezTo>
                    <a:cubicBezTo>
                      <a:pt x="14385" y="4528"/>
                      <a:pt x="14485" y="4474"/>
                      <a:pt x="14585" y="4422"/>
                    </a:cubicBezTo>
                    <a:cubicBezTo>
                      <a:pt x="14831" y="4292"/>
                      <a:pt x="15065" y="4185"/>
                      <a:pt x="15311" y="4088"/>
                    </a:cubicBezTo>
                    <a:cubicBezTo>
                      <a:pt x="15557" y="3990"/>
                      <a:pt x="15790" y="3913"/>
                      <a:pt x="16033" y="3848"/>
                    </a:cubicBezTo>
                    <a:cubicBezTo>
                      <a:pt x="16276" y="3783"/>
                      <a:pt x="16506" y="3739"/>
                      <a:pt x="16743" y="3709"/>
                    </a:cubicBezTo>
                    <a:cubicBezTo>
                      <a:pt x="16958" y="3681"/>
                      <a:pt x="17164" y="3668"/>
                      <a:pt x="17371" y="3668"/>
                    </a:cubicBezTo>
                    <a:cubicBezTo>
                      <a:pt x="17392" y="3668"/>
                      <a:pt x="17413" y="3668"/>
                      <a:pt x="17433" y="3668"/>
                    </a:cubicBezTo>
                    <a:cubicBezTo>
                      <a:pt x="17662" y="3673"/>
                      <a:pt x="17879" y="3693"/>
                      <a:pt x="18095" y="3730"/>
                    </a:cubicBezTo>
                    <a:cubicBezTo>
                      <a:pt x="18309" y="3768"/>
                      <a:pt x="18520" y="3822"/>
                      <a:pt x="18724" y="3891"/>
                    </a:cubicBezTo>
                    <a:cubicBezTo>
                      <a:pt x="18953" y="3970"/>
                      <a:pt x="19174" y="4071"/>
                      <a:pt x="19383" y="4192"/>
                    </a:cubicBezTo>
                    <a:cubicBezTo>
                      <a:pt x="19079" y="4011"/>
                      <a:pt x="18773" y="3831"/>
                      <a:pt x="18461" y="3653"/>
                    </a:cubicBezTo>
                    <a:cubicBezTo>
                      <a:pt x="17952" y="3364"/>
                      <a:pt x="17446" y="3086"/>
                      <a:pt x="16929" y="2817"/>
                    </a:cubicBezTo>
                    <a:cubicBezTo>
                      <a:pt x="15893" y="2277"/>
                      <a:pt x="14853" y="1782"/>
                      <a:pt x="13792" y="1321"/>
                    </a:cubicBezTo>
                    <a:cubicBezTo>
                      <a:pt x="12857" y="912"/>
                      <a:pt x="11898" y="527"/>
                      <a:pt x="10944" y="173"/>
                    </a:cubicBezTo>
                    <a:cubicBezTo>
                      <a:pt x="10819" y="129"/>
                      <a:pt x="10689" y="93"/>
                      <a:pt x="10554" y="66"/>
                    </a:cubicBezTo>
                    <a:cubicBezTo>
                      <a:pt x="10363" y="27"/>
                      <a:pt x="10169" y="5"/>
                      <a:pt x="9963" y="1"/>
                    </a:cubicBezTo>
                    <a:cubicBezTo>
                      <a:pt x="9943" y="1"/>
                      <a:pt x="9923" y="1"/>
                      <a:pt x="9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5"/>
              <p:cNvSpPr/>
              <p:nvPr/>
            </p:nvSpPr>
            <p:spPr>
              <a:xfrm>
                <a:off x="950040" y="1664790"/>
                <a:ext cx="378025" cy="503887"/>
              </a:xfrm>
              <a:custGeom>
                <a:avLst/>
                <a:gdLst/>
                <a:ahLst/>
                <a:cxnLst/>
                <a:rect l="l" t="t" r="r" b="b"/>
                <a:pathLst>
                  <a:path w="12122" h="16158" extrusionOk="0">
                    <a:moveTo>
                      <a:pt x="12101" y="873"/>
                    </a:moveTo>
                    <a:cubicBezTo>
                      <a:pt x="12108" y="876"/>
                      <a:pt x="12115" y="878"/>
                      <a:pt x="12122" y="881"/>
                    </a:cubicBezTo>
                    <a:cubicBezTo>
                      <a:pt x="12115" y="878"/>
                      <a:pt x="12108" y="876"/>
                      <a:pt x="12101" y="873"/>
                    </a:cubicBezTo>
                    <a:close/>
                    <a:moveTo>
                      <a:pt x="9002" y="1"/>
                    </a:moveTo>
                    <a:cubicBezTo>
                      <a:pt x="8800" y="1"/>
                      <a:pt x="8599" y="17"/>
                      <a:pt x="8387" y="48"/>
                    </a:cubicBezTo>
                    <a:cubicBezTo>
                      <a:pt x="8157" y="83"/>
                      <a:pt x="7931" y="135"/>
                      <a:pt x="7692" y="205"/>
                    </a:cubicBezTo>
                    <a:cubicBezTo>
                      <a:pt x="7454" y="277"/>
                      <a:pt x="7224" y="360"/>
                      <a:pt x="6979" y="467"/>
                    </a:cubicBezTo>
                    <a:cubicBezTo>
                      <a:pt x="6722" y="579"/>
                      <a:pt x="6482" y="701"/>
                      <a:pt x="6225" y="849"/>
                    </a:cubicBezTo>
                    <a:cubicBezTo>
                      <a:pt x="5983" y="989"/>
                      <a:pt x="5724" y="1155"/>
                      <a:pt x="5486" y="1326"/>
                    </a:cubicBezTo>
                    <a:cubicBezTo>
                      <a:pt x="5247" y="1499"/>
                      <a:pt x="4995" y="1696"/>
                      <a:pt x="4760" y="1897"/>
                    </a:cubicBezTo>
                    <a:cubicBezTo>
                      <a:pt x="4524" y="2098"/>
                      <a:pt x="4281" y="2326"/>
                      <a:pt x="4055" y="2553"/>
                    </a:cubicBezTo>
                    <a:cubicBezTo>
                      <a:pt x="3828" y="2781"/>
                      <a:pt x="3598" y="3033"/>
                      <a:pt x="3382" y="3285"/>
                    </a:cubicBezTo>
                    <a:cubicBezTo>
                      <a:pt x="3165" y="3538"/>
                      <a:pt x="2951" y="3808"/>
                      <a:pt x="2750" y="4081"/>
                    </a:cubicBezTo>
                    <a:cubicBezTo>
                      <a:pt x="2346" y="4629"/>
                      <a:pt x="1970" y="5218"/>
                      <a:pt x="1641" y="5822"/>
                    </a:cubicBezTo>
                    <a:cubicBezTo>
                      <a:pt x="1476" y="6125"/>
                      <a:pt x="1322" y="6432"/>
                      <a:pt x="1180" y="6742"/>
                    </a:cubicBezTo>
                    <a:cubicBezTo>
                      <a:pt x="1036" y="7053"/>
                      <a:pt x="907" y="7362"/>
                      <a:pt x="787" y="7678"/>
                    </a:cubicBezTo>
                    <a:cubicBezTo>
                      <a:pt x="668" y="7994"/>
                      <a:pt x="566" y="8302"/>
                      <a:pt x="471" y="8618"/>
                    </a:cubicBezTo>
                    <a:cubicBezTo>
                      <a:pt x="378" y="8933"/>
                      <a:pt x="301" y="9236"/>
                      <a:pt x="234" y="9547"/>
                    </a:cubicBezTo>
                    <a:cubicBezTo>
                      <a:pt x="168" y="9860"/>
                      <a:pt x="117" y="10154"/>
                      <a:pt x="80" y="10456"/>
                    </a:cubicBezTo>
                    <a:cubicBezTo>
                      <a:pt x="40" y="10759"/>
                      <a:pt x="17" y="11039"/>
                      <a:pt x="8" y="11328"/>
                    </a:cubicBezTo>
                    <a:cubicBezTo>
                      <a:pt x="2" y="11521"/>
                      <a:pt x="1" y="11702"/>
                      <a:pt x="8" y="11888"/>
                    </a:cubicBezTo>
                    <a:cubicBezTo>
                      <a:pt x="17" y="12161"/>
                      <a:pt x="43" y="12442"/>
                      <a:pt x="80" y="12695"/>
                    </a:cubicBezTo>
                    <a:cubicBezTo>
                      <a:pt x="117" y="12950"/>
                      <a:pt x="172" y="13206"/>
                      <a:pt x="238" y="13436"/>
                    </a:cubicBezTo>
                    <a:cubicBezTo>
                      <a:pt x="304" y="13669"/>
                      <a:pt x="388" y="13894"/>
                      <a:pt x="481" y="14100"/>
                    </a:cubicBezTo>
                    <a:cubicBezTo>
                      <a:pt x="574" y="14304"/>
                      <a:pt x="684" y="14500"/>
                      <a:pt x="803" y="14677"/>
                    </a:cubicBezTo>
                    <a:cubicBezTo>
                      <a:pt x="921" y="14852"/>
                      <a:pt x="1056" y="15016"/>
                      <a:pt x="1200" y="15160"/>
                    </a:cubicBezTo>
                    <a:cubicBezTo>
                      <a:pt x="1239" y="15201"/>
                      <a:pt x="1280" y="15240"/>
                      <a:pt x="1324" y="15279"/>
                    </a:cubicBezTo>
                    <a:cubicBezTo>
                      <a:pt x="1651" y="15574"/>
                      <a:pt x="1982" y="15864"/>
                      <a:pt x="2328" y="16157"/>
                    </a:cubicBezTo>
                    <a:cubicBezTo>
                      <a:pt x="2212" y="16055"/>
                      <a:pt x="2100" y="15940"/>
                      <a:pt x="1999" y="15815"/>
                    </a:cubicBezTo>
                    <a:cubicBezTo>
                      <a:pt x="1881" y="15669"/>
                      <a:pt x="1774" y="15505"/>
                      <a:pt x="1680" y="15331"/>
                    </a:cubicBezTo>
                    <a:cubicBezTo>
                      <a:pt x="1587" y="15157"/>
                      <a:pt x="1503" y="14960"/>
                      <a:pt x="1436" y="14759"/>
                    </a:cubicBezTo>
                    <a:cubicBezTo>
                      <a:pt x="1368" y="14557"/>
                      <a:pt x="1311" y="14334"/>
                      <a:pt x="1272" y="14109"/>
                    </a:cubicBezTo>
                    <a:cubicBezTo>
                      <a:pt x="1232" y="13882"/>
                      <a:pt x="1203" y="13633"/>
                      <a:pt x="1191" y="13386"/>
                    </a:cubicBezTo>
                    <a:cubicBezTo>
                      <a:pt x="1178" y="13140"/>
                      <a:pt x="1178" y="12867"/>
                      <a:pt x="1193" y="12602"/>
                    </a:cubicBezTo>
                    <a:cubicBezTo>
                      <a:pt x="1209" y="12333"/>
                      <a:pt x="1236" y="12070"/>
                      <a:pt x="1279" y="11787"/>
                    </a:cubicBezTo>
                    <a:cubicBezTo>
                      <a:pt x="1322" y="11502"/>
                      <a:pt x="1374" y="11226"/>
                      <a:pt x="1444" y="10931"/>
                    </a:cubicBezTo>
                    <a:cubicBezTo>
                      <a:pt x="1512" y="10637"/>
                      <a:pt x="1591" y="10349"/>
                      <a:pt x="1687" y="10047"/>
                    </a:cubicBezTo>
                    <a:cubicBezTo>
                      <a:pt x="1782" y="9745"/>
                      <a:pt x="1886" y="9451"/>
                      <a:pt x="2006" y="9144"/>
                    </a:cubicBezTo>
                    <a:cubicBezTo>
                      <a:pt x="2127" y="8840"/>
                      <a:pt x="2255" y="8541"/>
                      <a:pt x="2399" y="8236"/>
                    </a:cubicBezTo>
                    <a:cubicBezTo>
                      <a:pt x="2543" y="7930"/>
                      <a:pt x="2694" y="7632"/>
                      <a:pt x="2859" y="7332"/>
                    </a:cubicBezTo>
                    <a:cubicBezTo>
                      <a:pt x="3185" y="6734"/>
                      <a:pt x="3556" y="6147"/>
                      <a:pt x="3956" y="5586"/>
                    </a:cubicBezTo>
                    <a:cubicBezTo>
                      <a:pt x="4156" y="5309"/>
                      <a:pt x="4366" y="5031"/>
                      <a:pt x="4581" y="4767"/>
                    </a:cubicBezTo>
                    <a:cubicBezTo>
                      <a:pt x="4795" y="4504"/>
                      <a:pt x="5023" y="4242"/>
                      <a:pt x="5248" y="3998"/>
                    </a:cubicBezTo>
                    <a:cubicBezTo>
                      <a:pt x="5475" y="3752"/>
                      <a:pt x="5713" y="3512"/>
                      <a:pt x="5947" y="3289"/>
                    </a:cubicBezTo>
                    <a:cubicBezTo>
                      <a:pt x="6181" y="3067"/>
                      <a:pt x="6429" y="2848"/>
                      <a:pt x="6670" y="2651"/>
                    </a:cubicBezTo>
                    <a:cubicBezTo>
                      <a:pt x="6909" y="2452"/>
                      <a:pt x="7165" y="2258"/>
                      <a:pt x="7406" y="2090"/>
                    </a:cubicBezTo>
                    <a:cubicBezTo>
                      <a:pt x="7649" y="1920"/>
                      <a:pt x="7908" y="1755"/>
                      <a:pt x="8150" y="1617"/>
                    </a:cubicBezTo>
                    <a:cubicBezTo>
                      <a:pt x="8243" y="1564"/>
                      <a:pt x="8332" y="1513"/>
                      <a:pt x="8424" y="1464"/>
                    </a:cubicBezTo>
                    <a:cubicBezTo>
                      <a:pt x="8670" y="1335"/>
                      <a:pt x="8899" y="1227"/>
                      <a:pt x="9139" y="1128"/>
                    </a:cubicBezTo>
                    <a:cubicBezTo>
                      <a:pt x="9377" y="1029"/>
                      <a:pt x="9604" y="953"/>
                      <a:pt x="9836" y="888"/>
                    </a:cubicBezTo>
                    <a:cubicBezTo>
                      <a:pt x="10067" y="823"/>
                      <a:pt x="10286" y="777"/>
                      <a:pt x="10506" y="747"/>
                    </a:cubicBezTo>
                    <a:cubicBezTo>
                      <a:pt x="10698" y="721"/>
                      <a:pt x="10882" y="707"/>
                      <a:pt x="11064" y="707"/>
                    </a:cubicBezTo>
                    <a:cubicBezTo>
                      <a:pt x="11090" y="707"/>
                      <a:pt x="11115" y="708"/>
                      <a:pt x="11141" y="708"/>
                    </a:cubicBezTo>
                    <a:cubicBezTo>
                      <a:pt x="11347" y="713"/>
                      <a:pt x="11541" y="734"/>
                      <a:pt x="11732" y="773"/>
                    </a:cubicBezTo>
                    <a:cubicBezTo>
                      <a:pt x="11860" y="797"/>
                      <a:pt x="11983" y="831"/>
                      <a:pt x="12101" y="873"/>
                    </a:cubicBezTo>
                    <a:lnTo>
                      <a:pt x="12101" y="873"/>
                    </a:lnTo>
                    <a:cubicBezTo>
                      <a:pt x="11979" y="828"/>
                      <a:pt x="11858" y="785"/>
                      <a:pt x="11738" y="740"/>
                    </a:cubicBezTo>
                    <a:cubicBezTo>
                      <a:pt x="11170" y="533"/>
                      <a:pt x="10582" y="332"/>
                      <a:pt x="9993" y="142"/>
                    </a:cubicBezTo>
                    <a:cubicBezTo>
                      <a:pt x="9892" y="112"/>
                      <a:pt x="9788" y="86"/>
                      <a:pt x="9682" y="64"/>
                    </a:cubicBezTo>
                    <a:cubicBezTo>
                      <a:pt x="9477" y="25"/>
                      <a:pt x="9269" y="5"/>
                      <a:pt x="9052" y="1"/>
                    </a:cubicBezTo>
                    <a:cubicBezTo>
                      <a:pt x="9036" y="1"/>
                      <a:pt x="9019" y="1"/>
                      <a:pt x="90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5"/>
              <p:cNvSpPr/>
              <p:nvPr/>
            </p:nvSpPr>
            <p:spPr>
              <a:xfrm>
                <a:off x="1022450" y="2168573"/>
                <a:ext cx="936" cy="811"/>
              </a:xfrm>
              <a:custGeom>
                <a:avLst/>
                <a:gdLst/>
                <a:ahLst/>
                <a:cxnLst/>
                <a:rect l="l" t="t" r="r" b="b"/>
                <a:pathLst>
                  <a:path w="30" h="2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10"/>
                      <a:pt x="19" y="17"/>
                      <a:pt x="29" y="25"/>
                    </a:cubicBezTo>
                    <a:cubicBezTo>
                      <a:pt x="19" y="17"/>
                      <a:pt x="9" y="7"/>
                      <a:pt x="1" y="1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5"/>
              <p:cNvSpPr/>
              <p:nvPr/>
            </p:nvSpPr>
            <p:spPr>
              <a:xfrm>
                <a:off x="913960" y="1645799"/>
                <a:ext cx="347588" cy="495467"/>
              </a:xfrm>
              <a:custGeom>
                <a:avLst/>
                <a:gdLst/>
                <a:ahLst/>
                <a:cxnLst/>
                <a:rect l="l" t="t" r="r" b="b"/>
                <a:pathLst>
                  <a:path w="11146" h="15888" extrusionOk="0">
                    <a:moveTo>
                      <a:pt x="8129" y="0"/>
                    </a:moveTo>
                    <a:cubicBezTo>
                      <a:pt x="8024" y="0"/>
                      <a:pt x="7917" y="5"/>
                      <a:pt x="7808" y="13"/>
                    </a:cubicBezTo>
                    <a:cubicBezTo>
                      <a:pt x="7574" y="33"/>
                      <a:pt x="7346" y="69"/>
                      <a:pt x="7103" y="128"/>
                    </a:cubicBezTo>
                    <a:cubicBezTo>
                      <a:pt x="6860" y="186"/>
                      <a:pt x="6628" y="262"/>
                      <a:pt x="6382" y="358"/>
                    </a:cubicBezTo>
                    <a:cubicBezTo>
                      <a:pt x="6083" y="478"/>
                      <a:pt x="5803" y="613"/>
                      <a:pt x="5507" y="785"/>
                    </a:cubicBezTo>
                    <a:cubicBezTo>
                      <a:pt x="5267" y="923"/>
                      <a:pt x="5009" y="1092"/>
                      <a:pt x="4772" y="1267"/>
                    </a:cubicBezTo>
                    <a:cubicBezTo>
                      <a:pt x="4535" y="1441"/>
                      <a:pt x="4286" y="1644"/>
                      <a:pt x="4056" y="1851"/>
                    </a:cubicBezTo>
                    <a:cubicBezTo>
                      <a:pt x="3826" y="2058"/>
                      <a:pt x="3592" y="2291"/>
                      <a:pt x="3372" y="2526"/>
                    </a:cubicBezTo>
                    <a:cubicBezTo>
                      <a:pt x="3153" y="2764"/>
                      <a:pt x="2933" y="3022"/>
                      <a:pt x="2729" y="3283"/>
                    </a:cubicBezTo>
                    <a:cubicBezTo>
                      <a:pt x="2525" y="3544"/>
                      <a:pt x="2324" y="3823"/>
                      <a:pt x="2137" y="4108"/>
                    </a:cubicBezTo>
                    <a:cubicBezTo>
                      <a:pt x="1950" y="4390"/>
                      <a:pt x="1773" y="4684"/>
                      <a:pt x="1605" y="4986"/>
                    </a:cubicBezTo>
                    <a:cubicBezTo>
                      <a:pt x="1438" y="5288"/>
                      <a:pt x="1282" y="5599"/>
                      <a:pt x="1138" y="5912"/>
                    </a:cubicBezTo>
                    <a:cubicBezTo>
                      <a:pt x="994" y="6224"/>
                      <a:pt x="865" y="6540"/>
                      <a:pt x="747" y="6862"/>
                    </a:cubicBezTo>
                    <a:cubicBezTo>
                      <a:pt x="627" y="7184"/>
                      <a:pt x="525" y="7502"/>
                      <a:pt x="433" y="7827"/>
                    </a:cubicBezTo>
                    <a:cubicBezTo>
                      <a:pt x="343" y="8153"/>
                      <a:pt x="267" y="8468"/>
                      <a:pt x="203" y="8792"/>
                    </a:cubicBezTo>
                    <a:cubicBezTo>
                      <a:pt x="141" y="9118"/>
                      <a:pt x="94" y="9426"/>
                      <a:pt x="59" y="9743"/>
                    </a:cubicBezTo>
                    <a:cubicBezTo>
                      <a:pt x="26" y="10061"/>
                      <a:pt x="6" y="10357"/>
                      <a:pt x="2" y="10665"/>
                    </a:cubicBezTo>
                    <a:cubicBezTo>
                      <a:pt x="1" y="10868"/>
                      <a:pt x="2" y="11060"/>
                      <a:pt x="13" y="11259"/>
                    </a:cubicBezTo>
                    <a:cubicBezTo>
                      <a:pt x="28" y="11549"/>
                      <a:pt x="59" y="11852"/>
                      <a:pt x="104" y="12124"/>
                    </a:cubicBezTo>
                    <a:cubicBezTo>
                      <a:pt x="150" y="12397"/>
                      <a:pt x="212" y="12673"/>
                      <a:pt x="287" y="12923"/>
                    </a:cubicBezTo>
                    <a:cubicBezTo>
                      <a:pt x="360" y="13174"/>
                      <a:pt x="452" y="13424"/>
                      <a:pt x="554" y="13647"/>
                    </a:cubicBezTo>
                    <a:cubicBezTo>
                      <a:pt x="656" y="13871"/>
                      <a:pt x="777" y="14087"/>
                      <a:pt x="905" y="14281"/>
                    </a:cubicBezTo>
                    <a:cubicBezTo>
                      <a:pt x="1033" y="14473"/>
                      <a:pt x="1178" y="14656"/>
                      <a:pt x="1330" y="14817"/>
                    </a:cubicBezTo>
                    <a:cubicBezTo>
                      <a:pt x="1366" y="14854"/>
                      <a:pt x="1404" y="14892"/>
                      <a:pt x="1443" y="14928"/>
                    </a:cubicBezTo>
                    <a:cubicBezTo>
                      <a:pt x="1786" y="15254"/>
                      <a:pt x="2127" y="15570"/>
                      <a:pt x="2475" y="15883"/>
                    </a:cubicBezTo>
                    <a:lnTo>
                      <a:pt x="2475" y="15883"/>
                    </a:lnTo>
                    <a:cubicBezTo>
                      <a:pt x="2434" y="15846"/>
                      <a:pt x="2394" y="15808"/>
                      <a:pt x="2353" y="15767"/>
                    </a:cubicBezTo>
                    <a:cubicBezTo>
                      <a:pt x="2209" y="15623"/>
                      <a:pt x="2074" y="15460"/>
                      <a:pt x="1956" y="15283"/>
                    </a:cubicBezTo>
                    <a:cubicBezTo>
                      <a:pt x="1836" y="15107"/>
                      <a:pt x="1727" y="14912"/>
                      <a:pt x="1634" y="14706"/>
                    </a:cubicBezTo>
                    <a:cubicBezTo>
                      <a:pt x="1540" y="14502"/>
                      <a:pt x="1458" y="14275"/>
                      <a:pt x="1391" y="14043"/>
                    </a:cubicBezTo>
                    <a:cubicBezTo>
                      <a:pt x="1328" y="13813"/>
                      <a:pt x="1271" y="13556"/>
                      <a:pt x="1233" y="13303"/>
                    </a:cubicBezTo>
                    <a:cubicBezTo>
                      <a:pt x="1195" y="13050"/>
                      <a:pt x="1171" y="12770"/>
                      <a:pt x="1161" y="12494"/>
                    </a:cubicBezTo>
                    <a:cubicBezTo>
                      <a:pt x="1154" y="12310"/>
                      <a:pt x="1154" y="12127"/>
                      <a:pt x="1161" y="11936"/>
                    </a:cubicBezTo>
                    <a:cubicBezTo>
                      <a:pt x="1172" y="11644"/>
                      <a:pt x="1195" y="11365"/>
                      <a:pt x="1233" y="11062"/>
                    </a:cubicBezTo>
                    <a:cubicBezTo>
                      <a:pt x="1271" y="10760"/>
                      <a:pt x="1322" y="10465"/>
                      <a:pt x="1388" y="10155"/>
                    </a:cubicBezTo>
                    <a:cubicBezTo>
                      <a:pt x="1454" y="9844"/>
                      <a:pt x="1532" y="9542"/>
                      <a:pt x="1625" y="9226"/>
                    </a:cubicBezTo>
                    <a:cubicBezTo>
                      <a:pt x="1719" y="8910"/>
                      <a:pt x="1822" y="8602"/>
                      <a:pt x="1941" y="8286"/>
                    </a:cubicBezTo>
                    <a:cubicBezTo>
                      <a:pt x="2062" y="7969"/>
                      <a:pt x="2189" y="7660"/>
                      <a:pt x="2332" y="7350"/>
                    </a:cubicBezTo>
                    <a:cubicBezTo>
                      <a:pt x="2476" y="7038"/>
                      <a:pt x="2630" y="6731"/>
                      <a:pt x="2795" y="6430"/>
                    </a:cubicBezTo>
                    <a:cubicBezTo>
                      <a:pt x="3126" y="5826"/>
                      <a:pt x="3500" y="5236"/>
                      <a:pt x="3904" y="4687"/>
                    </a:cubicBezTo>
                    <a:cubicBezTo>
                      <a:pt x="4105" y="4414"/>
                      <a:pt x="4321" y="4145"/>
                      <a:pt x="4536" y="3892"/>
                    </a:cubicBezTo>
                    <a:cubicBezTo>
                      <a:pt x="4752" y="3641"/>
                      <a:pt x="4982" y="3389"/>
                      <a:pt x="5209" y="3160"/>
                    </a:cubicBezTo>
                    <a:cubicBezTo>
                      <a:pt x="5435" y="2932"/>
                      <a:pt x="5678" y="2706"/>
                      <a:pt x="5914" y="2505"/>
                    </a:cubicBezTo>
                    <a:cubicBezTo>
                      <a:pt x="6147" y="2304"/>
                      <a:pt x="6400" y="2105"/>
                      <a:pt x="6640" y="1933"/>
                    </a:cubicBezTo>
                    <a:cubicBezTo>
                      <a:pt x="6878" y="1762"/>
                      <a:pt x="7137" y="1595"/>
                      <a:pt x="7377" y="1457"/>
                    </a:cubicBezTo>
                    <a:cubicBezTo>
                      <a:pt x="7636" y="1307"/>
                      <a:pt x="7878" y="1185"/>
                      <a:pt x="8132" y="1074"/>
                    </a:cubicBezTo>
                    <a:cubicBezTo>
                      <a:pt x="8376" y="966"/>
                      <a:pt x="8606" y="883"/>
                      <a:pt x="8846" y="811"/>
                    </a:cubicBezTo>
                    <a:cubicBezTo>
                      <a:pt x="9082" y="739"/>
                      <a:pt x="9309" y="689"/>
                      <a:pt x="9539" y="655"/>
                    </a:cubicBezTo>
                    <a:cubicBezTo>
                      <a:pt x="9759" y="623"/>
                      <a:pt x="9967" y="608"/>
                      <a:pt x="10177" y="608"/>
                    </a:cubicBezTo>
                    <a:cubicBezTo>
                      <a:pt x="10187" y="608"/>
                      <a:pt x="10197" y="608"/>
                      <a:pt x="10207" y="609"/>
                    </a:cubicBezTo>
                    <a:cubicBezTo>
                      <a:pt x="10425" y="610"/>
                      <a:pt x="10632" y="632"/>
                      <a:pt x="10835" y="672"/>
                    </a:cubicBezTo>
                    <a:cubicBezTo>
                      <a:pt x="10941" y="693"/>
                      <a:pt x="11045" y="718"/>
                      <a:pt x="11145" y="748"/>
                    </a:cubicBezTo>
                    <a:cubicBezTo>
                      <a:pt x="10616" y="575"/>
                      <a:pt x="10084" y="413"/>
                      <a:pt x="9564" y="262"/>
                    </a:cubicBezTo>
                    <a:cubicBezTo>
                      <a:pt x="9420" y="220"/>
                      <a:pt x="9276" y="179"/>
                      <a:pt x="9131" y="137"/>
                    </a:cubicBezTo>
                    <a:cubicBezTo>
                      <a:pt x="9115" y="134"/>
                      <a:pt x="9101" y="128"/>
                      <a:pt x="9085" y="125"/>
                    </a:cubicBezTo>
                    <a:cubicBezTo>
                      <a:pt x="8892" y="72"/>
                      <a:pt x="8696" y="36"/>
                      <a:pt x="8489" y="18"/>
                    </a:cubicBezTo>
                    <a:cubicBezTo>
                      <a:pt x="8369" y="6"/>
                      <a:pt x="8250" y="0"/>
                      <a:pt x="8129" y="0"/>
                    </a:cubicBezTo>
                    <a:close/>
                    <a:moveTo>
                      <a:pt x="2475" y="15883"/>
                    </a:moveTo>
                    <a:lnTo>
                      <a:pt x="2475" y="15883"/>
                    </a:lnTo>
                    <a:cubicBezTo>
                      <a:pt x="2477" y="15884"/>
                      <a:pt x="2479" y="15886"/>
                      <a:pt x="2481" y="15888"/>
                    </a:cubicBezTo>
                    <a:cubicBezTo>
                      <a:pt x="2479" y="15886"/>
                      <a:pt x="2477" y="15884"/>
                      <a:pt x="2475" y="1588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5"/>
              <p:cNvSpPr/>
              <p:nvPr/>
            </p:nvSpPr>
            <p:spPr>
              <a:xfrm>
                <a:off x="791374" y="1609219"/>
                <a:ext cx="405842" cy="502110"/>
              </a:xfrm>
              <a:custGeom>
                <a:avLst/>
                <a:gdLst/>
                <a:ahLst/>
                <a:cxnLst/>
                <a:rect l="l" t="t" r="r" b="b"/>
                <a:pathLst>
                  <a:path w="13014" h="16101" extrusionOk="0">
                    <a:moveTo>
                      <a:pt x="6642" y="1"/>
                    </a:moveTo>
                    <a:cubicBezTo>
                      <a:pt x="6546" y="1"/>
                      <a:pt x="6449" y="6"/>
                      <a:pt x="6348" y="18"/>
                    </a:cubicBezTo>
                    <a:cubicBezTo>
                      <a:pt x="6196" y="33"/>
                      <a:pt x="6046" y="58"/>
                      <a:pt x="5890" y="97"/>
                    </a:cubicBezTo>
                    <a:cubicBezTo>
                      <a:pt x="5734" y="134"/>
                      <a:pt x="5581" y="180"/>
                      <a:pt x="5420" y="240"/>
                    </a:cubicBezTo>
                    <a:cubicBezTo>
                      <a:pt x="5257" y="299"/>
                      <a:pt x="5103" y="365"/>
                      <a:pt x="4939" y="446"/>
                    </a:cubicBezTo>
                    <a:cubicBezTo>
                      <a:pt x="4826" y="503"/>
                      <a:pt x="4717" y="561"/>
                      <a:pt x="4601" y="629"/>
                    </a:cubicBezTo>
                    <a:cubicBezTo>
                      <a:pt x="4361" y="768"/>
                      <a:pt x="4098" y="943"/>
                      <a:pt x="3861" y="1126"/>
                    </a:cubicBezTo>
                    <a:cubicBezTo>
                      <a:pt x="3622" y="1307"/>
                      <a:pt x="3371" y="1524"/>
                      <a:pt x="3142" y="1746"/>
                    </a:cubicBezTo>
                    <a:cubicBezTo>
                      <a:pt x="2912" y="1967"/>
                      <a:pt x="2676" y="2219"/>
                      <a:pt x="2464" y="2472"/>
                    </a:cubicBezTo>
                    <a:cubicBezTo>
                      <a:pt x="2248" y="2726"/>
                      <a:pt x="2035" y="3004"/>
                      <a:pt x="1841" y="3284"/>
                    </a:cubicBezTo>
                    <a:cubicBezTo>
                      <a:pt x="1646" y="3564"/>
                      <a:pt x="1460" y="3860"/>
                      <a:pt x="1292" y="4161"/>
                    </a:cubicBezTo>
                    <a:cubicBezTo>
                      <a:pt x="1122" y="4463"/>
                      <a:pt x="969" y="4768"/>
                      <a:pt x="828" y="5081"/>
                    </a:cubicBezTo>
                    <a:cubicBezTo>
                      <a:pt x="688" y="5393"/>
                      <a:pt x="566" y="5702"/>
                      <a:pt x="460" y="6018"/>
                    </a:cubicBezTo>
                    <a:cubicBezTo>
                      <a:pt x="353" y="6335"/>
                      <a:pt x="267" y="6639"/>
                      <a:pt x="196" y="6951"/>
                    </a:cubicBezTo>
                    <a:cubicBezTo>
                      <a:pt x="127" y="7266"/>
                      <a:pt x="77" y="7555"/>
                      <a:pt x="44" y="7857"/>
                    </a:cubicBezTo>
                    <a:cubicBezTo>
                      <a:pt x="23" y="8057"/>
                      <a:pt x="10" y="8248"/>
                      <a:pt x="5" y="8438"/>
                    </a:cubicBezTo>
                    <a:cubicBezTo>
                      <a:pt x="1" y="8625"/>
                      <a:pt x="5" y="8812"/>
                      <a:pt x="17" y="8991"/>
                    </a:cubicBezTo>
                    <a:cubicBezTo>
                      <a:pt x="30" y="9170"/>
                      <a:pt x="53" y="9352"/>
                      <a:pt x="81" y="9518"/>
                    </a:cubicBezTo>
                    <a:cubicBezTo>
                      <a:pt x="110" y="9686"/>
                      <a:pt x="150" y="9853"/>
                      <a:pt x="196" y="10003"/>
                    </a:cubicBezTo>
                    <a:cubicBezTo>
                      <a:pt x="244" y="10154"/>
                      <a:pt x="300" y="10304"/>
                      <a:pt x="362" y="10441"/>
                    </a:cubicBezTo>
                    <a:cubicBezTo>
                      <a:pt x="425" y="10577"/>
                      <a:pt x="498" y="10708"/>
                      <a:pt x="576" y="10826"/>
                    </a:cubicBezTo>
                    <a:cubicBezTo>
                      <a:pt x="612" y="10882"/>
                      <a:pt x="652" y="10938"/>
                      <a:pt x="692" y="10990"/>
                    </a:cubicBezTo>
                    <a:cubicBezTo>
                      <a:pt x="1015" y="11404"/>
                      <a:pt x="1324" y="11786"/>
                      <a:pt x="1666" y="12190"/>
                    </a:cubicBezTo>
                    <a:cubicBezTo>
                      <a:pt x="2032" y="12627"/>
                      <a:pt x="2386" y="13030"/>
                      <a:pt x="2768" y="13450"/>
                    </a:cubicBezTo>
                    <a:cubicBezTo>
                      <a:pt x="3154" y="13871"/>
                      <a:pt x="3525" y="14266"/>
                      <a:pt x="3924" y="14674"/>
                    </a:cubicBezTo>
                    <a:cubicBezTo>
                      <a:pt x="4323" y="15081"/>
                      <a:pt x="4715" y="15469"/>
                      <a:pt x="5126" y="15865"/>
                    </a:cubicBezTo>
                    <a:cubicBezTo>
                      <a:pt x="5206" y="15940"/>
                      <a:pt x="5282" y="16015"/>
                      <a:pt x="5362" y="16089"/>
                    </a:cubicBezTo>
                    <a:lnTo>
                      <a:pt x="5362" y="16089"/>
                    </a:lnTo>
                    <a:cubicBezTo>
                      <a:pt x="5327" y="16057"/>
                      <a:pt x="5293" y="16023"/>
                      <a:pt x="5260" y="15987"/>
                    </a:cubicBezTo>
                    <a:cubicBezTo>
                      <a:pt x="5106" y="15827"/>
                      <a:pt x="4962" y="15646"/>
                      <a:pt x="4833" y="15452"/>
                    </a:cubicBezTo>
                    <a:cubicBezTo>
                      <a:pt x="4704" y="15258"/>
                      <a:pt x="4586" y="15041"/>
                      <a:pt x="4484" y="14817"/>
                    </a:cubicBezTo>
                    <a:cubicBezTo>
                      <a:pt x="4383" y="14592"/>
                      <a:pt x="4290" y="14345"/>
                      <a:pt x="4215" y="14095"/>
                    </a:cubicBezTo>
                    <a:cubicBezTo>
                      <a:pt x="4141" y="13845"/>
                      <a:pt x="4078" y="13567"/>
                      <a:pt x="4034" y="13296"/>
                    </a:cubicBezTo>
                    <a:cubicBezTo>
                      <a:pt x="3990" y="13023"/>
                      <a:pt x="3959" y="12721"/>
                      <a:pt x="3942" y="12429"/>
                    </a:cubicBezTo>
                    <a:cubicBezTo>
                      <a:pt x="3932" y="12232"/>
                      <a:pt x="3927" y="12041"/>
                      <a:pt x="3932" y="11836"/>
                    </a:cubicBezTo>
                    <a:cubicBezTo>
                      <a:pt x="3937" y="11529"/>
                      <a:pt x="3955" y="11233"/>
                      <a:pt x="3989" y="10915"/>
                    </a:cubicBezTo>
                    <a:cubicBezTo>
                      <a:pt x="4024" y="10596"/>
                      <a:pt x="4070" y="10288"/>
                      <a:pt x="4133" y="9963"/>
                    </a:cubicBezTo>
                    <a:cubicBezTo>
                      <a:pt x="4196" y="9640"/>
                      <a:pt x="4271" y="9323"/>
                      <a:pt x="4363" y="8999"/>
                    </a:cubicBezTo>
                    <a:cubicBezTo>
                      <a:pt x="4455" y="8674"/>
                      <a:pt x="4557" y="8356"/>
                      <a:pt x="4675" y="8034"/>
                    </a:cubicBezTo>
                    <a:cubicBezTo>
                      <a:pt x="4794" y="7712"/>
                      <a:pt x="4924" y="7396"/>
                      <a:pt x="5067" y="7084"/>
                    </a:cubicBezTo>
                    <a:cubicBezTo>
                      <a:pt x="5211" y="6770"/>
                      <a:pt x="5368" y="6460"/>
                      <a:pt x="5535" y="6158"/>
                    </a:cubicBezTo>
                    <a:cubicBezTo>
                      <a:pt x="5701" y="5856"/>
                      <a:pt x="5880" y="5563"/>
                      <a:pt x="6066" y="5279"/>
                    </a:cubicBezTo>
                    <a:cubicBezTo>
                      <a:pt x="6252" y="4995"/>
                      <a:pt x="6453" y="4716"/>
                      <a:pt x="6657" y="4454"/>
                    </a:cubicBezTo>
                    <a:cubicBezTo>
                      <a:pt x="6863" y="4191"/>
                      <a:pt x="7081" y="3932"/>
                      <a:pt x="7301" y="3698"/>
                    </a:cubicBezTo>
                    <a:cubicBezTo>
                      <a:pt x="7520" y="3462"/>
                      <a:pt x="7756" y="3228"/>
                      <a:pt x="7986" y="3022"/>
                    </a:cubicBezTo>
                    <a:cubicBezTo>
                      <a:pt x="8216" y="2815"/>
                      <a:pt x="8463" y="2612"/>
                      <a:pt x="8700" y="2437"/>
                    </a:cubicBezTo>
                    <a:cubicBezTo>
                      <a:pt x="8937" y="2263"/>
                      <a:pt x="9195" y="2093"/>
                      <a:pt x="9436" y="1955"/>
                    </a:cubicBezTo>
                    <a:cubicBezTo>
                      <a:pt x="9734" y="1783"/>
                      <a:pt x="10013" y="1649"/>
                      <a:pt x="10310" y="1530"/>
                    </a:cubicBezTo>
                    <a:cubicBezTo>
                      <a:pt x="10558" y="1434"/>
                      <a:pt x="10789" y="1359"/>
                      <a:pt x="11032" y="1300"/>
                    </a:cubicBezTo>
                    <a:cubicBezTo>
                      <a:pt x="11274" y="1241"/>
                      <a:pt x="11504" y="1205"/>
                      <a:pt x="11738" y="1185"/>
                    </a:cubicBezTo>
                    <a:cubicBezTo>
                      <a:pt x="11850" y="1177"/>
                      <a:pt x="11960" y="1172"/>
                      <a:pt x="12068" y="1172"/>
                    </a:cubicBezTo>
                    <a:cubicBezTo>
                      <a:pt x="12185" y="1172"/>
                      <a:pt x="12301" y="1177"/>
                      <a:pt x="12417" y="1188"/>
                    </a:cubicBezTo>
                    <a:cubicBezTo>
                      <a:pt x="12622" y="1208"/>
                      <a:pt x="12819" y="1242"/>
                      <a:pt x="13013" y="1296"/>
                    </a:cubicBezTo>
                    <a:cubicBezTo>
                      <a:pt x="12615" y="1185"/>
                      <a:pt x="12211" y="1077"/>
                      <a:pt x="11817" y="976"/>
                    </a:cubicBezTo>
                    <a:cubicBezTo>
                      <a:pt x="11264" y="836"/>
                      <a:pt x="10680" y="698"/>
                      <a:pt x="10122" y="577"/>
                    </a:cubicBezTo>
                    <a:cubicBezTo>
                      <a:pt x="9566" y="457"/>
                      <a:pt x="8966" y="341"/>
                      <a:pt x="8406" y="242"/>
                    </a:cubicBezTo>
                    <a:cubicBezTo>
                      <a:pt x="7953" y="163"/>
                      <a:pt x="7462" y="87"/>
                      <a:pt x="6994" y="22"/>
                    </a:cubicBezTo>
                    <a:cubicBezTo>
                      <a:pt x="6925" y="13"/>
                      <a:pt x="6856" y="7"/>
                      <a:pt x="6785" y="5"/>
                    </a:cubicBezTo>
                    <a:cubicBezTo>
                      <a:pt x="6738" y="2"/>
                      <a:pt x="6690" y="1"/>
                      <a:pt x="6642" y="1"/>
                    </a:cubicBezTo>
                    <a:close/>
                    <a:moveTo>
                      <a:pt x="5362" y="16089"/>
                    </a:moveTo>
                    <a:cubicBezTo>
                      <a:pt x="5366" y="16093"/>
                      <a:pt x="5370" y="16097"/>
                      <a:pt x="5374" y="16101"/>
                    </a:cubicBezTo>
                    <a:cubicBezTo>
                      <a:pt x="5370" y="16097"/>
                      <a:pt x="5366" y="16093"/>
                      <a:pt x="5362" y="1608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5"/>
              <p:cNvSpPr/>
              <p:nvPr/>
            </p:nvSpPr>
            <p:spPr>
              <a:xfrm>
                <a:off x="932171" y="1602577"/>
                <a:ext cx="780" cy="62"/>
              </a:xfrm>
              <a:custGeom>
                <a:avLst/>
                <a:gdLst/>
                <a:ahLst/>
                <a:cxnLst/>
                <a:rect l="l" t="t" r="r" b="b"/>
                <a:pathLst>
                  <a:path w="25" h="2" extrusionOk="0">
                    <a:moveTo>
                      <a:pt x="0" y="0"/>
                    </a:moveTo>
                    <a:cubicBezTo>
                      <a:pt x="10" y="2"/>
                      <a:pt x="17" y="2"/>
                      <a:pt x="25" y="2"/>
                    </a:cubicBezTo>
                    <a:cubicBezTo>
                      <a:pt x="17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5"/>
              <p:cNvSpPr/>
              <p:nvPr/>
            </p:nvSpPr>
            <p:spPr>
              <a:xfrm>
                <a:off x="752736" y="1602484"/>
                <a:ext cx="256715" cy="349521"/>
              </a:xfrm>
              <a:custGeom>
                <a:avLst/>
                <a:gdLst/>
                <a:ahLst/>
                <a:cxnLst/>
                <a:rect l="l" t="t" r="r" b="b"/>
                <a:pathLst>
                  <a:path w="8232" h="11208" extrusionOk="0">
                    <a:moveTo>
                      <a:pt x="8212" y="238"/>
                    </a:moveTo>
                    <a:cubicBezTo>
                      <a:pt x="8218" y="239"/>
                      <a:pt x="8225" y="240"/>
                      <a:pt x="8231" y="241"/>
                    </a:cubicBezTo>
                    <a:cubicBezTo>
                      <a:pt x="8225" y="240"/>
                      <a:pt x="8218" y="239"/>
                      <a:pt x="8212" y="238"/>
                    </a:cubicBezTo>
                    <a:close/>
                    <a:moveTo>
                      <a:pt x="5643" y="1"/>
                    </a:moveTo>
                    <a:cubicBezTo>
                      <a:pt x="5573" y="1"/>
                      <a:pt x="5502" y="4"/>
                      <a:pt x="5429" y="11"/>
                    </a:cubicBezTo>
                    <a:cubicBezTo>
                      <a:pt x="5278" y="22"/>
                      <a:pt x="5130" y="48"/>
                      <a:pt x="4972" y="87"/>
                    </a:cubicBezTo>
                    <a:cubicBezTo>
                      <a:pt x="4814" y="127"/>
                      <a:pt x="4662" y="177"/>
                      <a:pt x="4501" y="242"/>
                    </a:cubicBezTo>
                    <a:cubicBezTo>
                      <a:pt x="4301" y="323"/>
                      <a:pt x="4110" y="416"/>
                      <a:pt x="3907" y="533"/>
                    </a:cubicBezTo>
                    <a:cubicBezTo>
                      <a:pt x="3667" y="672"/>
                      <a:pt x="3401" y="855"/>
                      <a:pt x="3165" y="1043"/>
                    </a:cubicBezTo>
                    <a:cubicBezTo>
                      <a:pt x="2928" y="1234"/>
                      <a:pt x="2678" y="1463"/>
                      <a:pt x="2453" y="1696"/>
                    </a:cubicBezTo>
                    <a:cubicBezTo>
                      <a:pt x="2229" y="1930"/>
                      <a:pt x="2000" y="2196"/>
                      <a:pt x="1798" y="2465"/>
                    </a:cubicBezTo>
                    <a:cubicBezTo>
                      <a:pt x="1592" y="2735"/>
                      <a:pt x="1398" y="3024"/>
                      <a:pt x="1221" y="3320"/>
                    </a:cubicBezTo>
                    <a:cubicBezTo>
                      <a:pt x="1043" y="3619"/>
                      <a:pt x="881" y="3924"/>
                      <a:pt x="740" y="4235"/>
                    </a:cubicBezTo>
                    <a:cubicBezTo>
                      <a:pt x="596" y="4548"/>
                      <a:pt x="475" y="4857"/>
                      <a:pt x="370" y="5173"/>
                    </a:cubicBezTo>
                    <a:cubicBezTo>
                      <a:pt x="267" y="5491"/>
                      <a:pt x="188" y="5791"/>
                      <a:pt x="126" y="6102"/>
                    </a:cubicBezTo>
                    <a:cubicBezTo>
                      <a:pt x="65" y="6417"/>
                      <a:pt x="29" y="6697"/>
                      <a:pt x="14" y="6992"/>
                    </a:cubicBezTo>
                    <a:cubicBezTo>
                      <a:pt x="2" y="7186"/>
                      <a:pt x="1" y="7366"/>
                      <a:pt x="11" y="7551"/>
                    </a:cubicBezTo>
                    <a:cubicBezTo>
                      <a:pt x="22" y="7732"/>
                      <a:pt x="44" y="7918"/>
                      <a:pt x="73" y="8083"/>
                    </a:cubicBezTo>
                    <a:cubicBezTo>
                      <a:pt x="101" y="8250"/>
                      <a:pt x="144" y="8415"/>
                      <a:pt x="193" y="8565"/>
                    </a:cubicBezTo>
                    <a:cubicBezTo>
                      <a:pt x="244" y="8713"/>
                      <a:pt x="304" y="8859"/>
                      <a:pt x="373" y="8989"/>
                    </a:cubicBezTo>
                    <a:cubicBezTo>
                      <a:pt x="403" y="9048"/>
                      <a:pt x="438" y="9105"/>
                      <a:pt x="474" y="9161"/>
                    </a:cubicBezTo>
                    <a:cubicBezTo>
                      <a:pt x="605" y="9363"/>
                      <a:pt x="732" y="9552"/>
                      <a:pt x="869" y="9752"/>
                    </a:cubicBezTo>
                    <a:cubicBezTo>
                      <a:pt x="1030" y="9988"/>
                      <a:pt x="1187" y="10208"/>
                      <a:pt x="1352" y="10438"/>
                    </a:cubicBezTo>
                    <a:cubicBezTo>
                      <a:pt x="1520" y="10671"/>
                      <a:pt x="1683" y="10887"/>
                      <a:pt x="1857" y="11112"/>
                    </a:cubicBezTo>
                    <a:cubicBezTo>
                      <a:pt x="1883" y="11145"/>
                      <a:pt x="1906" y="11176"/>
                      <a:pt x="1930" y="11207"/>
                    </a:cubicBezTo>
                    <a:cubicBezTo>
                      <a:pt x="1891" y="11155"/>
                      <a:pt x="1851" y="11099"/>
                      <a:pt x="1814" y="11045"/>
                    </a:cubicBezTo>
                    <a:cubicBezTo>
                      <a:pt x="1735" y="10925"/>
                      <a:pt x="1663" y="10795"/>
                      <a:pt x="1599" y="10658"/>
                    </a:cubicBezTo>
                    <a:cubicBezTo>
                      <a:pt x="1538" y="10523"/>
                      <a:pt x="1482" y="10373"/>
                      <a:pt x="1434" y="10221"/>
                    </a:cubicBezTo>
                    <a:cubicBezTo>
                      <a:pt x="1389" y="10069"/>
                      <a:pt x="1348" y="9902"/>
                      <a:pt x="1319" y="9736"/>
                    </a:cubicBezTo>
                    <a:cubicBezTo>
                      <a:pt x="1289" y="9570"/>
                      <a:pt x="1267" y="9387"/>
                      <a:pt x="1254" y="9209"/>
                    </a:cubicBezTo>
                    <a:cubicBezTo>
                      <a:pt x="1243" y="9029"/>
                      <a:pt x="1239" y="8842"/>
                      <a:pt x="1243" y="8655"/>
                    </a:cubicBezTo>
                    <a:cubicBezTo>
                      <a:pt x="1246" y="8467"/>
                      <a:pt x="1260" y="8276"/>
                      <a:pt x="1282" y="8074"/>
                    </a:cubicBezTo>
                    <a:cubicBezTo>
                      <a:pt x="1315" y="7773"/>
                      <a:pt x="1362" y="7484"/>
                      <a:pt x="1434" y="7169"/>
                    </a:cubicBezTo>
                    <a:cubicBezTo>
                      <a:pt x="1505" y="6857"/>
                      <a:pt x="1589" y="6555"/>
                      <a:pt x="1697" y="6237"/>
                    </a:cubicBezTo>
                    <a:cubicBezTo>
                      <a:pt x="1805" y="5921"/>
                      <a:pt x="1926" y="5612"/>
                      <a:pt x="2065" y="5298"/>
                    </a:cubicBezTo>
                    <a:cubicBezTo>
                      <a:pt x="2205" y="4986"/>
                      <a:pt x="2360" y="4680"/>
                      <a:pt x="2528" y="4378"/>
                    </a:cubicBezTo>
                    <a:cubicBezTo>
                      <a:pt x="2699" y="4078"/>
                      <a:pt x="2885" y="3783"/>
                      <a:pt x="3079" y="3501"/>
                    </a:cubicBezTo>
                    <a:cubicBezTo>
                      <a:pt x="3273" y="3221"/>
                      <a:pt x="3484" y="2945"/>
                      <a:pt x="3700" y="2689"/>
                    </a:cubicBezTo>
                    <a:cubicBezTo>
                      <a:pt x="3915" y="2436"/>
                      <a:pt x="4150" y="2184"/>
                      <a:pt x="4380" y="1963"/>
                    </a:cubicBezTo>
                    <a:cubicBezTo>
                      <a:pt x="4608" y="1742"/>
                      <a:pt x="4860" y="1526"/>
                      <a:pt x="5099" y="1343"/>
                    </a:cubicBezTo>
                    <a:cubicBezTo>
                      <a:pt x="5336" y="1159"/>
                      <a:pt x="5598" y="984"/>
                      <a:pt x="5839" y="846"/>
                    </a:cubicBezTo>
                    <a:cubicBezTo>
                      <a:pt x="5953" y="780"/>
                      <a:pt x="6062" y="719"/>
                      <a:pt x="6177" y="665"/>
                    </a:cubicBezTo>
                    <a:cubicBezTo>
                      <a:pt x="6341" y="583"/>
                      <a:pt x="6495" y="517"/>
                      <a:pt x="6657" y="458"/>
                    </a:cubicBezTo>
                    <a:cubicBezTo>
                      <a:pt x="6818" y="397"/>
                      <a:pt x="6971" y="351"/>
                      <a:pt x="7127" y="314"/>
                    </a:cubicBezTo>
                    <a:cubicBezTo>
                      <a:pt x="7285" y="277"/>
                      <a:pt x="7435" y="251"/>
                      <a:pt x="7586" y="235"/>
                    </a:cubicBezTo>
                    <a:cubicBezTo>
                      <a:pt x="7693" y="225"/>
                      <a:pt x="7796" y="219"/>
                      <a:pt x="7898" y="219"/>
                    </a:cubicBezTo>
                    <a:cubicBezTo>
                      <a:pt x="7940" y="219"/>
                      <a:pt x="7981" y="220"/>
                      <a:pt x="8023" y="222"/>
                    </a:cubicBezTo>
                    <a:cubicBezTo>
                      <a:pt x="8085" y="225"/>
                      <a:pt x="8149" y="230"/>
                      <a:pt x="8212" y="238"/>
                    </a:cubicBezTo>
                    <a:lnTo>
                      <a:pt x="8212" y="238"/>
                    </a:lnTo>
                    <a:cubicBezTo>
                      <a:pt x="8106" y="223"/>
                      <a:pt x="8002" y="211"/>
                      <a:pt x="7901" y="198"/>
                    </a:cubicBezTo>
                    <a:cubicBezTo>
                      <a:pt x="7617" y="162"/>
                      <a:pt x="7318" y="129"/>
                      <a:pt x="7034" y="100"/>
                    </a:cubicBezTo>
                    <a:cubicBezTo>
                      <a:pt x="6751" y="72"/>
                      <a:pt x="6446" y="48"/>
                      <a:pt x="6161" y="28"/>
                    </a:cubicBezTo>
                    <a:cubicBezTo>
                      <a:pt x="6043" y="21"/>
                      <a:pt x="5921" y="14"/>
                      <a:pt x="5799" y="6"/>
                    </a:cubicBezTo>
                    <a:cubicBezTo>
                      <a:pt x="5790" y="5"/>
                      <a:pt x="5783" y="5"/>
                      <a:pt x="5776" y="5"/>
                    </a:cubicBezTo>
                    <a:cubicBezTo>
                      <a:pt x="5767" y="3"/>
                      <a:pt x="5760" y="3"/>
                      <a:pt x="5753" y="3"/>
                    </a:cubicBezTo>
                    <a:cubicBezTo>
                      <a:pt x="5716" y="2"/>
                      <a:pt x="5680" y="1"/>
                      <a:pt x="56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5"/>
              <p:cNvSpPr/>
              <p:nvPr/>
            </p:nvSpPr>
            <p:spPr>
              <a:xfrm>
                <a:off x="702405" y="1601392"/>
                <a:ext cx="229802" cy="286715"/>
              </a:xfrm>
              <a:custGeom>
                <a:avLst/>
                <a:gdLst/>
                <a:ahLst/>
                <a:cxnLst/>
                <a:rect l="l" t="t" r="r" b="b"/>
                <a:pathLst>
                  <a:path w="7369" h="9194" extrusionOk="0">
                    <a:moveTo>
                      <a:pt x="6248" y="1"/>
                    </a:moveTo>
                    <a:cubicBezTo>
                      <a:pt x="6168" y="1"/>
                      <a:pt x="6089" y="1"/>
                      <a:pt x="6011" y="3"/>
                    </a:cubicBezTo>
                    <a:cubicBezTo>
                      <a:pt x="5722" y="5"/>
                      <a:pt x="5403" y="17"/>
                      <a:pt x="5111" y="36"/>
                    </a:cubicBezTo>
                    <a:cubicBezTo>
                      <a:pt x="4821" y="56"/>
                      <a:pt x="4491" y="89"/>
                      <a:pt x="4198" y="128"/>
                    </a:cubicBezTo>
                    <a:cubicBezTo>
                      <a:pt x="4053" y="149"/>
                      <a:pt x="3895" y="172"/>
                      <a:pt x="3750" y="199"/>
                    </a:cubicBezTo>
                    <a:cubicBezTo>
                      <a:pt x="3602" y="227"/>
                      <a:pt x="3443" y="258"/>
                      <a:pt x="3297" y="293"/>
                    </a:cubicBezTo>
                    <a:cubicBezTo>
                      <a:pt x="3150" y="327"/>
                      <a:pt x="2989" y="371"/>
                      <a:pt x="2844" y="414"/>
                    </a:cubicBezTo>
                    <a:cubicBezTo>
                      <a:pt x="2699" y="458"/>
                      <a:pt x="2533" y="514"/>
                      <a:pt x="2390" y="570"/>
                    </a:cubicBezTo>
                    <a:cubicBezTo>
                      <a:pt x="2246" y="625"/>
                      <a:pt x="2078" y="700"/>
                      <a:pt x="1938" y="769"/>
                    </a:cubicBezTo>
                    <a:cubicBezTo>
                      <a:pt x="1868" y="803"/>
                      <a:pt x="1789" y="846"/>
                      <a:pt x="1721" y="887"/>
                    </a:cubicBezTo>
                    <a:cubicBezTo>
                      <a:pt x="1646" y="930"/>
                      <a:pt x="1567" y="977"/>
                      <a:pt x="1495" y="1026"/>
                    </a:cubicBezTo>
                    <a:cubicBezTo>
                      <a:pt x="1405" y="1088"/>
                      <a:pt x="1307" y="1161"/>
                      <a:pt x="1215" y="1235"/>
                    </a:cubicBezTo>
                    <a:cubicBezTo>
                      <a:pt x="1176" y="1265"/>
                      <a:pt x="1139" y="1298"/>
                      <a:pt x="1103" y="1329"/>
                    </a:cubicBezTo>
                    <a:cubicBezTo>
                      <a:pt x="1070" y="1358"/>
                      <a:pt x="1035" y="1390"/>
                      <a:pt x="1004" y="1422"/>
                    </a:cubicBezTo>
                    <a:cubicBezTo>
                      <a:pt x="917" y="1506"/>
                      <a:pt x="833" y="1595"/>
                      <a:pt x="758" y="1686"/>
                    </a:cubicBezTo>
                    <a:cubicBezTo>
                      <a:pt x="653" y="1811"/>
                      <a:pt x="557" y="1948"/>
                      <a:pt x="472" y="2089"/>
                    </a:cubicBezTo>
                    <a:cubicBezTo>
                      <a:pt x="387" y="2231"/>
                      <a:pt x="315" y="2375"/>
                      <a:pt x="252" y="2527"/>
                    </a:cubicBezTo>
                    <a:cubicBezTo>
                      <a:pt x="190" y="2681"/>
                      <a:pt x="143" y="2828"/>
                      <a:pt x="104" y="2989"/>
                    </a:cubicBezTo>
                    <a:cubicBezTo>
                      <a:pt x="72" y="3117"/>
                      <a:pt x="51" y="3233"/>
                      <a:pt x="35" y="3357"/>
                    </a:cubicBezTo>
                    <a:cubicBezTo>
                      <a:pt x="29" y="3391"/>
                      <a:pt x="26" y="3426"/>
                      <a:pt x="22" y="3459"/>
                    </a:cubicBezTo>
                    <a:cubicBezTo>
                      <a:pt x="17" y="3523"/>
                      <a:pt x="12" y="3587"/>
                      <a:pt x="7" y="3647"/>
                    </a:cubicBezTo>
                    <a:cubicBezTo>
                      <a:pt x="3" y="3738"/>
                      <a:pt x="0" y="3828"/>
                      <a:pt x="3" y="3926"/>
                    </a:cubicBezTo>
                    <a:cubicBezTo>
                      <a:pt x="6" y="4088"/>
                      <a:pt x="15" y="4224"/>
                      <a:pt x="33" y="4382"/>
                    </a:cubicBezTo>
                    <a:cubicBezTo>
                      <a:pt x="49" y="4540"/>
                      <a:pt x="71" y="4675"/>
                      <a:pt x="101" y="4827"/>
                    </a:cubicBezTo>
                    <a:cubicBezTo>
                      <a:pt x="130" y="4978"/>
                      <a:pt x="161" y="5113"/>
                      <a:pt x="200" y="5260"/>
                    </a:cubicBezTo>
                    <a:cubicBezTo>
                      <a:pt x="237" y="5408"/>
                      <a:pt x="278" y="5540"/>
                      <a:pt x="324" y="5683"/>
                    </a:cubicBezTo>
                    <a:cubicBezTo>
                      <a:pt x="371" y="5825"/>
                      <a:pt x="416" y="5956"/>
                      <a:pt x="467" y="6094"/>
                    </a:cubicBezTo>
                    <a:cubicBezTo>
                      <a:pt x="572" y="6373"/>
                      <a:pt x="673" y="6610"/>
                      <a:pt x="795" y="6876"/>
                    </a:cubicBezTo>
                    <a:cubicBezTo>
                      <a:pt x="917" y="7142"/>
                      <a:pt x="1034" y="7378"/>
                      <a:pt x="1169" y="7632"/>
                    </a:cubicBezTo>
                    <a:cubicBezTo>
                      <a:pt x="1304" y="7890"/>
                      <a:pt x="1434" y="8120"/>
                      <a:pt x="1579" y="8367"/>
                    </a:cubicBezTo>
                    <a:cubicBezTo>
                      <a:pt x="1724" y="8616"/>
                      <a:pt x="1865" y="8844"/>
                      <a:pt x="2019" y="9084"/>
                    </a:cubicBezTo>
                    <a:cubicBezTo>
                      <a:pt x="2037" y="9114"/>
                      <a:pt x="2056" y="9143"/>
                      <a:pt x="2075" y="9172"/>
                    </a:cubicBezTo>
                    <a:lnTo>
                      <a:pt x="2075" y="9172"/>
                    </a:lnTo>
                    <a:cubicBezTo>
                      <a:pt x="2045" y="9124"/>
                      <a:pt x="2016" y="9073"/>
                      <a:pt x="1989" y="9021"/>
                    </a:cubicBezTo>
                    <a:cubicBezTo>
                      <a:pt x="1919" y="8892"/>
                      <a:pt x="1858" y="8746"/>
                      <a:pt x="1809" y="8597"/>
                    </a:cubicBezTo>
                    <a:cubicBezTo>
                      <a:pt x="1760" y="8449"/>
                      <a:pt x="1717" y="8281"/>
                      <a:pt x="1688" y="8115"/>
                    </a:cubicBezTo>
                    <a:cubicBezTo>
                      <a:pt x="1658" y="7950"/>
                      <a:pt x="1636" y="7766"/>
                      <a:pt x="1628" y="7583"/>
                    </a:cubicBezTo>
                    <a:cubicBezTo>
                      <a:pt x="1616" y="7401"/>
                      <a:pt x="1618" y="7220"/>
                      <a:pt x="1629" y="7026"/>
                    </a:cubicBezTo>
                    <a:cubicBezTo>
                      <a:pt x="1636" y="6876"/>
                      <a:pt x="1649" y="6732"/>
                      <a:pt x="1668" y="6584"/>
                    </a:cubicBezTo>
                    <a:cubicBezTo>
                      <a:pt x="1675" y="6540"/>
                      <a:pt x="1681" y="6495"/>
                      <a:pt x="1688" y="6450"/>
                    </a:cubicBezTo>
                    <a:cubicBezTo>
                      <a:pt x="1702" y="6347"/>
                      <a:pt x="1721" y="6243"/>
                      <a:pt x="1743" y="6136"/>
                    </a:cubicBezTo>
                    <a:cubicBezTo>
                      <a:pt x="1803" y="5825"/>
                      <a:pt x="1882" y="5525"/>
                      <a:pt x="1987" y="5207"/>
                    </a:cubicBezTo>
                    <a:cubicBezTo>
                      <a:pt x="2091" y="4888"/>
                      <a:pt x="2211" y="4581"/>
                      <a:pt x="2355" y="4268"/>
                    </a:cubicBezTo>
                    <a:cubicBezTo>
                      <a:pt x="2497" y="3958"/>
                      <a:pt x="2658" y="3651"/>
                      <a:pt x="2837" y="3354"/>
                    </a:cubicBezTo>
                    <a:cubicBezTo>
                      <a:pt x="3015" y="3058"/>
                      <a:pt x="3208" y="2767"/>
                      <a:pt x="3413" y="2498"/>
                    </a:cubicBezTo>
                    <a:cubicBezTo>
                      <a:pt x="3619" y="2228"/>
                      <a:pt x="3845" y="1962"/>
                      <a:pt x="4069" y="1729"/>
                    </a:cubicBezTo>
                    <a:cubicBezTo>
                      <a:pt x="4295" y="1495"/>
                      <a:pt x="4543" y="1268"/>
                      <a:pt x="4780" y="1076"/>
                    </a:cubicBezTo>
                    <a:cubicBezTo>
                      <a:pt x="5016" y="888"/>
                      <a:pt x="5282" y="704"/>
                      <a:pt x="5522" y="566"/>
                    </a:cubicBezTo>
                    <a:cubicBezTo>
                      <a:pt x="5557" y="546"/>
                      <a:pt x="5590" y="529"/>
                      <a:pt x="5621" y="510"/>
                    </a:cubicBezTo>
                    <a:cubicBezTo>
                      <a:pt x="5690" y="473"/>
                      <a:pt x="5758" y="437"/>
                      <a:pt x="5827" y="405"/>
                    </a:cubicBezTo>
                    <a:cubicBezTo>
                      <a:pt x="5922" y="358"/>
                      <a:pt x="6017" y="316"/>
                      <a:pt x="6116" y="277"/>
                    </a:cubicBezTo>
                    <a:cubicBezTo>
                      <a:pt x="6277" y="211"/>
                      <a:pt x="6431" y="162"/>
                      <a:pt x="6589" y="122"/>
                    </a:cubicBezTo>
                    <a:cubicBezTo>
                      <a:pt x="6744" y="84"/>
                      <a:pt x="6894" y="57"/>
                      <a:pt x="7045" y="46"/>
                    </a:cubicBezTo>
                    <a:cubicBezTo>
                      <a:pt x="7118" y="39"/>
                      <a:pt x="7190" y="36"/>
                      <a:pt x="7260" y="36"/>
                    </a:cubicBezTo>
                    <a:cubicBezTo>
                      <a:pt x="7297" y="36"/>
                      <a:pt x="7333" y="37"/>
                      <a:pt x="7368" y="38"/>
                    </a:cubicBezTo>
                    <a:cubicBezTo>
                      <a:pt x="7210" y="28"/>
                      <a:pt x="7051" y="24"/>
                      <a:pt x="6901" y="11"/>
                    </a:cubicBezTo>
                    <a:cubicBezTo>
                      <a:pt x="6691" y="5"/>
                      <a:pt x="6467" y="1"/>
                      <a:pt x="6248" y="1"/>
                    </a:cubicBezTo>
                    <a:close/>
                    <a:moveTo>
                      <a:pt x="2075" y="9172"/>
                    </a:moveTo>
                    <a:cubicBezTo>
                      <a:pt x="2080" y="9179"/>
                      <a:pt x="2084" y="9186"/>
                      <a:pt x="2089" y="9193"/>
                    </a:cubicBezTo>
                    <a:cubicBezTo>
                      <a:pt x="2085" y="9186"/>
                      <a:pt x="2080" y="9179"/>
                      <a:pt x="2075" y="91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5"/>
              <p:cNvSpPr/>
              <p:nvPr/>
            </p:nvSpPr>
            <p:spPr>
              <a:xfrm>
                <a:off x="945612" y="1660424"/>
                <a:ext cx="343783" cy="498149"/>
              </a:xfrm>
              <a:custGeom>
                <a:avLst/>
                <a:gdLst/>
                <a:ahLst/>
                <a:cxnLst/>
                <a:rect l="l" t="t" r="r" b="b"/>
                <a:pathLst>
                  <a:path w="11024" h="15974" extrusionOk="0">
                    <a:moveTo>
                      <a:pt x="9135" y="0"/>
                    </a:moveTo>
                    <a:cubicBezTo>
                      <a:pt x="8927" y="0"/>
                      <a:pt x="8719" y="16"/>
                      <a:pt x="8497" y="48"/>
                    </a:cubicBezTo>
                    <a:cubicBezTo>
                      <a:pt x="8263" y="82"/>
                      <a:pt x="8028" y="134"/>
                      <a:pt x="7784" y="209"/>
                    </a:cubicBezTo>
                    <a:cubicBezTo>
                      <a:pt x="7537" y="282"/>
                      <a:pt x="7304" y="367"/>
                      <a:pt x="7055" y="476"/>
                    </a:cubicBezTo>
                    <a:cubicBezTo>
                      <a:pt x="6792" y="591"/>
                      <a:pt x="6549" y="715"/>
                      <a:pt x="6287" y="866"/>
                    </a:cubicBezTo>
                    <a:cubicBezTo>
                      <a:pt x="6042" y="1009"/>
                      <a:pt x="5783" y="1176"/>
                      <a:pt x="5538" y="1350"/>
                    </a:cubicBezTo>
                    <a:cubicBezTo>
                      <a:pt x="5294" y="1525"/>
                      <a:pt x="5038" y="1727"/>
                      <a:pt x="4801" y="1929"/>
                    </a:cubicBezTo>
                    <a:cubicBezTo>
                      <a:pt x="4565" y="2131"/>
                      <a:pt x="4318" y="2361"/>
                      <a:pt x="4088" y="2592"/>
                    </a:cubicBezTo>
                    <a:cubicBezTo>
                      <a:pt x="3859" y="2822"/>
                      <a:pt x="3623" y="3078"/>
                      <a:pt x="3408" y="3331"/>
                    </a:cubicBezTo>
                    <a:cubicBezTo>
                      <a:pt x="3188" y="3590"/>
                      <a:pt x="2974" y="3862"/>
                      <a:pt x="2771" y="4136"/>
                    </a:cubicBezTo>
                    <a:cubicBezTo>
                      <a:pt x="2363" y="4688"/>
                      <a:pt x="1987" y="5279"/>
                      <a:pt x="1652" y="5894"/>
                    </a:cubicBezTo>
                    <a:cubicBezTo>
                      <a:pt x="1489" y="6195"/>
                      <a:pt x="1333" y="6507"/>
                      <a:pt x="1187" y="6823"/>
                    </a:cubicBezTo>
                    <a:cubicBezTo>
                      <a:pt x="1041" y="7139"/>
                      <a:pt x="912" y="7449"/>
                      <a:pt x="791" y="7768"/>
                    </a:cubicBezTo>
                    <a:cubicBezTo>
                      <a:pt x="673" y="8087"/>
                      <a:pt x="568" y="8397"/>
                      <a:pt x="474" y="8717"/>
                    </a:cubicBezTo>
                    <a:cubicBezTo>
                      <a:pt x="380" y="9033"/>
                      <a:pt x="301" y="9341"/>
                      <a:pt x="235" y="9657"/>
                    </a:cubicBezTo>
                    <a:cubicBezTo>
                      <a:pt x="169" y="9967"/>
                      <a:pt x="118" y="10268"/>
                      <a:pt x="78" y="10575"/>
                    </a:cubicBezTo>
                    <a:cubicBezTo>
                      <a:pt x="39" y="10885"/>
                      <a:pt x="15" y="11165"/>
                      <a:pt x="6" y="11461"/>
                    </a:cubicBezTo>
                    <a:cubicBezTo>
                      <a:pt x="1" y="11664"/>
                      <a:pt x="1" y="11851"/>
                      <a:pt x="6" y="12030"/>
                    </a:cubicBezTo>
                    <a:cubicBezTo>
                      <a:pt x="15" y="12311"/>
                      <a:pt x="42" y="12597"/>
                      <a:pt x="80" y="12856"/>
                    </a:cubicBezTo>
                    <a:cubicBezTo>
                      <a:pt x="120" y="13119"/>
                      <a:pt x="177" y="13380"/>
                      <a:pt x="244" y="13615"/>
                    </a:cubicBezTo>
                    <a:cubicBezTo>
                      <a:pt x="313" y="13850"/>
                      <a:pt x="399" y="14089"/>
                      <a:pt x="494" y="14298"/>
                    </a:cubicBezTo>
                    <a:cubicBezTo>
                      <a:pt x="590" y="14510"/>
                      <a:pt x="704" y="14712"/>
                      <a:pt x="827" y="14896"/>
                    </a:cubicBezTo>
                    <a:cubicBezTo>
                      <a:pt x="952" y="15078"/>
                      <a:pt x="1092" y="15248"/>
                      <a:pt x="1241" y="15399"/>
                    </a:cubicBezTo>
                    <a:cubicBezTo>
                      <a:pt x="1284" y="15442"/>
                      <a:pt x="1328" y="15484"/>
                      <a:pt x="1386" y="15534"/>
                    </a:cubicBezTo>
                    <a:lnTo>
                      <a:pt x="2061" y="15974"/>
                    </a:lnTo>
                    <a:lnTo>
                      <a:pt x="2061" y="15974"/>
                    </a:lnTo>
                    <a:lnTo>
                      <a:pt x="1719" y="15522"/>
                    </a:lnTo>
                    <a:lnTo>
                      <a:pt x="1558" y="15310"/>
                    </a:lnTo>
                    <a:cubicBezTo>
                      <a:pt x="1516" y="15274"/>
                      <a:pt x="1474" y="15236"/>
                      <a:pt x="1437" y="15198"/>
                    </a:cubicBezTo>
                    <a:cubicBezTo>
                      <a:pt x="1299" y="15061"/>
                      <a:pt x="1171" y="14904"/>
                      <a:pt x="1056" y="14735"/>
                    </a:cubicBezTo>
                    <a:cubicBezTo>
                      <a:pt x="941" y="14566"/>
                      <a:pt x="834" y="14374"/>
                      <a:pt x="745" y="14178"/>
                    </a:cubicBezTo>
                    <a:cubicBezTo>
                      <a:pt x="655" y="13983"/>
                      <a:pt x="574" y="13760"/>
                      <a:pt x="509" y="13534"/>
                    </a:cubicBezTo>
                    <a:cubicBezTo>
                      <a:pt x="445" y="13310"/>
                      <a:pt x="392" y="13060"/>
                      <a:pt x="356" y="12812"/>
                    </a:cubicBezTo>
                    <a:cubicBezTo>
                      <a:pt x="317" y="12567"/>
                      <a:pt x="292" y="12293"/>
                      <a:pt x="284" y="12020"/>
                    </a:cubicBezTo>
                    <a:cubicBezTo>
                      <a:pt x="277" y="11845"/>
                      <a:pt x="277" y="11665"/>
                      <a:pt x="284" y="11470"/>
                    </a:cubicBezTo>
                    <a:cubicBezTo>
                      <a:pt x="292" y="11186"/>
                      <a:pt x="315" y="10913"/>
                      <a:pt x="353" y="10611"/>
                    </a:cubicBezTo>
                    <a:cubicBezTo>
                      <a:pt x="392" y="10312"/>
                      <a:pt x="442" y="10019"/>
                      <a:pt x="507" y="9714"/>
                    </a:cubicBezTo>
                    <a:cubicBezTo>
                      <a:pt x="571" y="9407"/>
                      <a:pt x="647" y="9106"/>
                      <a:pt x="739" y="8794"/>
                    </a:cubicBezTo>
                    <a:cubicBezTo>
                      <a:pt x="833" y="8482"/>
                      <a:pt x="935" y="8177"/>
                      <a:pt x="1053" y="7865"/>
                    </a:cubicBezTo>
                    <a:cubicBezTo>
                      <a:pt x="1171" y="7552"/>
                      <a:pt x="1299" y="7249"/>
                      <a:pt x="1441" y="6938"/>
                    </a:cubicBezTo>
                    <a:cubicBezTo>
                      <a:pt x="1582" y="6629"/>
                      <a:pt x="1736" y="6321"/>
                      <a:pt x="1897" y="6027"/>
                    </a:cubicBezTo>
                    <a:cubicBezTo>
                      <a:pt x="2226" y="5423"/>
                      <a:pt x="2596" y="4842"/>
                      <a:pt x="2995" y="4302"/>
                    </a:cubicBezTo>
                    <a:cubicBezTo>
                      <a:pt x="3192" y="4033"/>
                      <a:pt x="3405" y="3767"/>
                      <a:pt x="3621" y="3512"/>
                    </a:cubicBezTo>
                    <a:cubicBezTo>
                      <a:pt x="3832" y="3264"/>
                      <a:pt x="4062" y="3013"/>
                      <a:pt x="4285" y="2788"/>
                    </a:cubicBezTo>
                    <a:cubicBezTo>
                      <a:pt x="4510" y="2562"/>
                      <a:pt x="4751" y="2338"/>
                      <a:pt x="4982" y="2139"/>
                    </a:cubicBezTo>
                    <a:cubicBezTo>
                      <a:pt x="5215" y="1942"/>
                      <a:pt x="5462" y="1745"/>
                      <a:pt x="5699" y="1577"/>
                    </a:cubicBezTo>
                    <a:cubicBezTo>
                      <a:pt x="5935" y="1406"/>
                      <a:pt x="6187" y="1245"/>
                      <a:pt x="6425" y="1107"/>
                    </a:cubicBezTo>
                    <a:cubicBezTo>
                      <a:pt x="6678" y="959"/>
                      <a:pt x="6914" y="840"/>
                      <a:pt x="7166" y="730"/>
                    </a:cubicBezTo>
                    <a:cubicBezTo>
                      <a:pt x="7407" y="627"/>
                      <a:pt x="7627" y="546"/>
                      <a:pt x="7863" y="476"/>
                    </a:cubicBezTo>
                    <a:cubicBezTo>
                      <a:pt x="8097" y="407"/>
                      <a:pt x="8316" y="357"/>
                      <a:pt x="8539" y="325"/>
                    </a:cubicBezTo>
                    <a:cubicBezTo>
                      <a:pt x="8746" y="292"/>
                      <a:pt x="8943" y="278"/>
                      <a:pt x="9140" y="278"/>
                    </a:cubicBezTo>
                    <a:lnTo>
                      <a:pt x="9183" y="278"/>
                    </a:lnTo>
                    <a:cubicBezTo>
                      <a:pt x="9394" y="282"/>
                      <a:pt x="9590" y="302"/>
                      <a:pt x="9787" y="339"/>
                    </a:cubicBezTo>
                    <a:cubicBezTo>
                      <a:pt x="9887" y="359"/>
                      <a:pt x="9985" y="382"/>
                      <a:pt x="10093" y="414"/>
                    </a:cubicBezTo>
                    <a:lnTo>
                      <a:pt x="11023" y="578"/>
                    </a:lnTo>
                    <a:lnTo>
                      <a:pt x="11023" y="578"/>
                    </a:lnTo>
                    <a:lnTo>
                      <a:pt x="10484" y="301"/>
                    </a:lnTo>
                    <a:lnTo>
                      <a:pt x="10163" y="145"/>
                    </a:lnTo>
                    <a:cubicBezTo>
                      <a:pt x="10060" y="112"/>
                      <a:pt x="9949" y="85"/>
                      <a:pt x="9840" y="65"/>
                    </a:cubicBezTo>
                    <a:cubicBezTo>
                      <a:pt x="9626" y="25"/>
                      <a:pt x="9414" y="3"/>
                      <a:pt x="9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5"/>
              <p:cNvSpPr/>
              <p:nvPr/>
            </p:nvSpPr>
            <p:spPr>
              <a:xfrm>
                <a:off x="1272892" y="1833903"/>
                <a:ext cx="405654" cy="563607"/>
              </a:xfrm>
              <a:custGeom>
                <a:avLst/>
                <a:gdLst/>
                <a:ahLst/>
                <a:cxnLst/>
                <a:rect l="l" t="t" r="r" b="b"/>
                <a:pathLst>
                  <a:path w="13008" h="18073" extrusionOk="0">
                    <a:moveTo>
                      <a:pt x="10159" y="1"/>
                    </a:moveTo>
                    <a:cubicBezTo>
                      <a:pt x="10028" y="1"/>
                      <a:pt x="9893" y="5"/>
                      <a:pt x="9756" y="18"/>
                    </a:cubicBezTo>
                    <a:cubicBezTo>
                      <a:pt x="9409" y="48"/>
                      <a:pt x="9064" y="113"/>
                      <a:pt x="8698" y="219"/>
                    </a:cubicBezTo>
                    <a:cubicBezTo>
                      <a:pt x="8332" y="326"/>
                      <a:pt x="7985" y="458"/>
                      <a:pt x="7607" y="638"/>
                    </a:cubicBezTo>
                    <a:cubicBezTo>
                      <a:pt x="7399" y="737"/>
                      <a:pt x="7199" y="843"/>
                      <a:pt x="6993" y="961"/>
                    </a:cubicBezTo>
                    <a:cubicBezTo>
                      <a:pt x="6749" y="1102"/>
                      <a:pt x="6490" y="1267"/>
                      <a:pt x="6246" y="1440"/>
                    </a:cubicBezTo>
                    <a:cubicBezTo>
                      <a:pt x="6003" y="1608"/>
                      <a:pt x="5750" y="1805"/>
                      <a:pt x="5510" y="2002"/>
                    </a:cubicBezTo>
                    <a:cubicBezTo>
                      <a:pt x="5270" y="2200"/>
                      <a:pt x="5022" y="2420"/>
                      <a:pt x="4791" y="2643"/>
                    </a:cubicBezTo>
                    <a:cubicBezTo>
                      <a:pt x="4558" y="2865"/>
                      <a:pt x="4319" y="3110"/>
                      <a:pt x="4098" y="3355"/>
                    </a:cubicBezTo>
                    <a:cubicBezTo>
                      <a:pt x="3878" y="3599"/>
                      <a:pt x="3655" y="3861"/>
                      <a:pt x="3441" y="4130"/>
                    </a:cubicBezTo>
                    <a:cubicBezTo>
                      <a:pt x="3225" y="4401"/>
                      <a:pt x="3018" y="4680"/>
                      <a:pt x="2824" y="4958"/>
                    </a:cubicBezTo>
                    <a:cubicBezTo>
                      <a:pt x="2429" y="5526"/>
                      <a:pt x="2064" y="6125"/>
                      <a:pt x="1740" y="6738"/>
                    </a:cubicBezTo>
                    <a:cubicBezTo>
                      <a:pt x="1579" y="7042"/>
                      <a:pt x="1427" y="7356"/>
                      <a:pt x="1284" y="7668"/>
                    </a:cubicBezTo>
                    <a:cubicBezTo>
                      <a:pt x="1142" y="7983"/>
                      <a:pt x="1014" y="8292"/>
                      <a:pt x="892" y="8614"/>
                    </a:cubicBezTo>
                    <a:cubicBezTo>
                      <a:pt x="773" y="8929"/>
                      <a:pt x="666" y="9239"/>
                      <a:pt x="567" y="9563"/>
                    </a:cubicBezTo>
                    <a:cubicBezTo>
                      <a:pt x="468" y="9882"/>
                      <a:pt x="386" y="10191"/>
                      <a:pt x="314" y="10504"/>
                    </a:cubicBezTo>
                    <a:cubicBezTo>
                      <a:pt x="241" y="10816"/>
                      <a:pt x="183" y="11121"/>
                      <a:pt x="134" y="11430"/>
                    </a:cubicBezTo>
                    <a:cubicBezTo>
                      <a:pt x="87" y="11739"/>
                      <a:pt x="54" y="12034"/>
                      <a:pt x="32" y="12329"/>
                    </a:cubicBezTo>
                    <a:cubicBezTo>
                      <a:pt x="15" y="12530"/>
                      <a:pt x="8" y="12720"/>
                      <a:pt x="5" y="12911"/>
                    </a:cubicBezTo>
                    <a:cubicBezTo>
                      <a:pt x="0" y="13102"/>
                      <a:pt x="3" y="13293"/>
                      <a:pt x="12" y="13475"/>
                    </a:cubicBezTo>
                    <a:cubicBezTo>
                      <a:pt x="29" y="13886"/>
                      <a:pt x="84" y="14317"/>
                      <a:pt x="161" y="14686"/>
                    </a:cubicBezTo>
                    <a:cubicBezTo>
                      <a:pt x="241" y="15059"/>
                      <a:pt x="353" y="15430"/>
                      <a:pt x="489" y="15753"/>
                    </a:cubicBezTo>
                    <a:cubicBezTo>
                      <a:pt x="626" y="16077"/>
                      <a:pt x="798" y="16386"/>
                      <a:pt x="990" y="16649"/>
                    </a:cubicBezTo>
                    <a:cubicBezTo>
                      <a:pt x="1184" y="16915"/>
                      <a:pt x="1405" y="17152"/>
                      <a:pt x="1649" y="17349"/>
                    </a:cubicBezTo>
                    <a:cubicBezTo>
                      <a:pt x="1854" y="17516"/>
                      <a:pt x="2078" y="17660"/>
                      <a:pt x="2328" y="17780"/>
                    </a:cubicBezTo>
                    <a:lnTo>
                      <a:pt x="3296" y="18072"/>
                    </a:lnTo>
                    <a:lnTo>
                      <a:pt x="3296" y="18072"/>
                    </a:lnTo>
                    <a:lnTo>
                      <a:pt x="2866" y="17779"/>
                    </a:lnTo>
                    <a:lnTo>
                      <a:pt x="2446" y="17523"/>
                    </a:lnTo>
                    <a:cubicBezTo>
                      <a:pt x="2227" y="17418"/>
                      <a:pt x="2020" y="17284"/>
                      <a:pt x="1832" y="17132"/>
                    </a:cubicBezTo>
                    <a:cubicBezTo>
                      <a:pt x="1608" y="16948"/>
                      <a:pt x="1402" y="16731"/>
                      <a:pt x="1222" y="16484"/>
                    </a:cubicBezTo>
                    <a:cubicBezTo>
                      <a:pt x="1046" y="16239"/>
                      <a:pt x="882" y="15947"/>
                      <a:pt x="754" y="15644"/>
                    </a:cubicBezTo>
                    <a:cubicBezTo>
                      <a:pt x="624" y="15338"/>
                      <a:pt x="517" y="14986"/>
                      <a:pt x="442" y="14629"/>
                    </a:cubicBezTo>
                    <a:cubicBezTo>
                      <a:pt x="367" y="14274"/>
                      <a:pt x="315" y="13860"/>
                      <a:pt x="298" y="13462"/>
                    </a:cubicBezTo>
                    <a:cubicBezTo>
                      <a:pt x="289" y="13286"/>
                      <a:pt x="288" y="13101"/>
                      <a:pt x="289" y="12914"/>
                    </a:cubicBezTo>
                    <a:cubicBezTo>
                      <a:pt x="292" y="12731"/>
                      <a:pt x="301" y="12544"/>
                      <a:pt x="315" y="12347"/>
                    </a:cubicBezTo>
                    <a:cubicBezTo>
                      <a:pt x="337" y="12060"/>
                      <a:pt x="370" y="11772"/>
                      <a:pt x="416" y="11470"/>
                    </a:cubicBezTo>
                    <a:cubicBezTo>
                      <a:pt x="461" y="11171"/>
                      <a:pt x="518" y="10874"/>
                      <a:pt x="590" y="10565"/>
                    </a:cubicBezTo>
                    <a:cubicBezTo>
                      <a:pt x="662" y="10254"/>
                      <a:pt x="744" y="9952"/>
                      <a:pt x="839" y="9642"/>
                    </a:cubicBezTo>
                    <a:cubicBezTo>
                      <a:pt x="934" y="9331"/>
                      <a:pt x="1038" y="9025"/>
                      <a:pt x="1156" y="8710"/>
                    </a:cubicBezTo>
                    <a:cubicBezTo>
                      <a:pt x="1273" y="8398"/>
                      <a:pt x="1399" y="8095"/>
                      <a:pt x="1542" y="7781"/>
                    </a:cubicBezTo>
                    <a:cubicBezTo>
                      <a:pt x="1680" y="7472"/>
                      <a:pt x="1831" y="7165"/>
                      <a:pt x="1989" y="6867"/>
                    </a:cubicBezTo>
                    <a:cubicBezTo>
                      <a:pt x="2308" y="6262"/>
                      <a:pt x="2667" y="5672"/>
                      <a:pt x="3054" y="5116"/>
                    </a:cubicBezTo>
                    <a:cubicBezTo>
                      <a:pt x="3248" y="4839"/>
                      <a:pt x="3451" y="4565"/>
                      <a:pt x="3659" y="4302"/>
                    </a:cubicBezTo>
                    <a:cubicBezTo>
                      <a:pt x="3869" y="4038"/>
                      <a:pt x="4088" y="3783"/>
                      <a:pt x="4306" y="3542"/>
                    </a:cubicBezTo>
                    <a:cubicBezTo>
                      <a:pt x="4520" y="3307"/>
                      <a:pt x="4753" y="3066"/>
                      <a:pt x="4983" y="2844"/>
                    </a:cubicBezTo>
                    <a:cubicBezTo>
                      <a:pt x="5213" y="2626"/>
                      <a:pt x="5456" y="2409"/>
                      <a:pt x="5686" y="2218"/>
                    </a:cubicBezTo>
                    <a:cubicBezTo>
                      <a:pt x="5916" y="2025"/>
                      <a:pt x="6167" y="1835"/>
                      <a:pt x="6405" y="1668"/>
                    </a:cubicBezTo>
                    <a:cubicBezTo>
                      <a:pt x="6644" y="1500"/>
                      <a:pt x="6896" y="1339"/>
                      <a:pt x="7133" y="1203"/>
                    </a:cubicBezTo>
                    <a:cubicBezTo>
                      <a:pt x="7334" y="1086"/>
                      <a:pt x="7525" y="987"/>
                      <a:pt x="7728" y="889"/>
                    </a:cubicBezTo>
                    <a:cubicBezTo>
                      <a:pt x="8092" y="717"/>
                      <a:pt x="8424" y="590"/>
                      <a:pt x="8777" y="487"/>
                    </a:cubicBezTo>
                    <a:cubicBezTo>
                      <a:pt x="9124" y="386"/>
                      <a:pt x="9452" y="324"/>
                      <a:pt x="9782" y="296"/>
                    </a:cubicBezTo>
                    <a:cubicBezTo>
                      <a:pt x="9910" y="284"/>
                      <a:pt x="10035" y="278"/>
                      <a:pt x="10159" y="278"/>
                    </a:cubicBezTo>
                    <a:cubicBezTo>
                      <a:pt x="10350" y="278"/>
                      <a:pt x="10533" y="291"/>
                      <a:pt x="10717" y="319"/>
                    </a:cubicBezTo>
                    <a:cubicBezTo>
                      <a:pt x="11019" y="363"/>
                      <a:pt x="11293" y="441"/>
                      <a:pt x="11559" y="556"/>
                    </a:cubicBezTo>
                    <a:cubicBezTo>
                      <a:pt x="11735" y="630"/>
                      <a:pt x="11901" y="723"/>
                      <a:pt x="12068" y="832"/>
                    </a:cubicBezTo>
                    <a:lnTo>
                      <a:pt x="13007" y="1313"/>
                    </a:lnTo>
                    <a:lnTo>
                      <a:pt x="12510" y="856"/>
                    </a:lnTo>
                    <a:lnTo>
                      <a:pt x="12213" y="595"/>
                    </a:lnTo>
                    <a:cubicBezTo>
                      <a:pt x="12041" y="480"/>
                      <a:pt x="11860" y="382"/>
                      <a:pt x="11671" y="300"/>
                    </a:cubicBezTo>
                    <a:cubicBezTo>
                      <a:pt x="11381" y="175"/>
                      <a:pt x="11083" y="91"/>
                      <a:pt x="10759" y="44"/>
                    </a:cubicBezTo>
                    <a:cubicBezTo>
                      <a:pt x="10560" y="15"/>
                      <a:pt x="10365" y="1"/>
                      <a:pt x="10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5"/>
              <p:cNvSpPr/>
              <p:nvPr/>
            </p:nvSpPr>
            <p:spPr>
              <a:xfrm>
                <a:off x="1319294" y="1873819"/>
                <a:ext cx="412172" cy="541434"/>
              </a:xfrm>
              <a:custGeom>
                <a:avLst/>
                <a:gdLst/>
                <a:ahLst/>
                <a:cxnLst/>
                <a:rect l="l" t="t" r="r" b="b"/>
                <a:pathLst>
                  <a:path w="13217" h="17362" extrusionOk="0">
                    <a:moveTo>
                      <a:pt x="10600" y="0"/>
                    </a:moveTo>
                    <a:cubicBezTo>
                      <a:pt x="10393" y="0"/>
                      <a:pt x="10183" y="16"/>
                      <a:pt x="9959" y="48"/>
                    </a:cubicBezTo>
                    <a:cubicBezTo>
                      <a:pt x="9614" y="98"/>
                      <a:pt x="9283" y="180"/>
                      <a:pt x="8918" y="304"/>
                    </a:cubicBezTo>
                    <a:cubicBezTo>
                      <a:pt x="8557" y="427"/>
                      <a:pt x="8214" y="575"/>
                      <a:pt x="7836" y="769"/>
                    </a:cubicBezTo>
                    <a:cubicBezTo>
                      <a:pt x="7706" y="836"/>
                      <a:pt x="7580" y="906"/>
                      <a:pt x="7445" y="982"/>
                    </a:cubicBezTo>
                    <a:cubicBezTo>
                      <a:pt x="7200" y="1123"/>
                      <a:pt x="6942" y="1288"/>
                      <a:pt x="6693" y="1460"/>
                    </a:cubicBezTo>
                    <a:cubicBezTo>
                      <a:pt x="6447" y="1628"/>
                      <a:pt x="6190" y="1822"/>
                      <a:pt x="5948" y="2017"/>
                    </a:cubicBezTo>
                    <a:cubicBezTo>
                      <a:pt x="5705" y="2214"/>
                      <a:pt x="5452" y="2433"/>
                      <a:pt x="5215" y="2653"/>
                    </a:cubicBezTo>
                    <a:cubicBezTo>
                      <a:pt x="4979" y="2870"/>
                      <a:pt x="4733" y="3113"/>
                      <a:pt x="4505" y="3353"/>
                    </a:cubicBezTo>
                    <a:cubicBezTo>
                      <a:pt x="4273" y="3597"/>
                      <a:pt x="4045" y="3853"/>
                      <a:pt x="3823" y="4115"/>
                    </a:cubicBezTo>
                    <a:cubicBezTo>
                      <a:pt x="3600" y="4379"/>
                      <a:pt x="3385" y="4651"/>
                      <a:pt x="3178" y="4927"/>
                    </a:cubicBezTo>
                    <a:cubicBezTo>
                      <a:pt x="2764" y="5482"/>
                      <a:pt x="2375" y="6067"/>
                      <a:pt x="2028" y="6664"/>
                    </a:cubicBezTo>
                    <a:cubicBezTo>
                      <a:pt x="1855" y="6960"/>
                      <a:pt x="1690" y="7265"/>
                      <a:pt x="1534" y="7571"/>
                    </a:cubicBezTo>
                    <a:cubicBezTo>
                      <a:pt x="1379" y="7874"/>
                      <a:pt x="1240" y="8173"/>
                      <a:pt x="1105" y="8484"/>
                    </a:cubicBezTo>
                    <a:cubicBezTo>
                      <a:pt x="971" y="8789"/>
                      <a:pt x="852" y="9088"/>
                      <a:pt x="739" y="9398"/>
                    </a:cubicBezTo>
                    <a:cubicBezTo>
                      <a:pt x="629" y="9705"/>
                      <a:pt x="532" y="10001"/>
                      <a:pt x="445" y="10304"/>
                    </a:cubicBezTo>
                    <a:cubicBezTo>
                      <a:pt x="358" y="10606"/>
                      <a:pt x="285" y="10895"/>
                      <a:pt x="223" y="11190"/>
                    </a:cubicBezTo>
                    <a:cubicBezTo>
                      <a:pt x="161" y="11490"/>
                      <a:pt x="114" y="11763"/>
                      <a:pt x="78" y="12048"/>
                    </a:cubicBezTo>
                    <a:cubicBezTo>
                      <a:pt x="41" y="12344"/>
                      <a:pt x="19" y="12604"/>
                      <a:pt x="11" y="12869"/>
                    </a:cubicBezTo>
                    <a:cubicBezTo>
                      <a:pt x="0" y="13136"/>
                      <a:pt x="5" y="13409"/>
                      <a:pt x="21" y="13660"/>
                    </a:cubicBezTo>
                    <a:cubicBezTo>
                      <a:pt x="36" y="13910"/>
                      <a:pt x="69" y="14163"/>
                      <a:pt x="113" y="14391"/>
                    </a:cubicBezTo>
                    <a:cubicBezTo>
                      <a:pt x="156" y="14621"/>
                      <a:pt x="216" y="14851"/>
                      <a:pt x="285" y="15055"/>
                    </a:cubicBezTo>
                    <a:cubicBezTo>
                      <a:pt x="357" y="15265"/>
                      <a:pt x="440" y="15465"/>
                      <a:pt x="538" y="15649"/>
                    </a:cubicBezTo>
                    <a:cubicBezTo>
                      <a:pt x="634" y="15832"/>
                      <a:pt x="747" y="16004"/>
                      <a:pt x="869" y="16161"/>
                    </a:cubicBezTo>
                    <a:cubicBezTo>
                      <a:pt x="991" y="16318"/>
                      <a:pt x="1128" y="16461"/>
                      <a:pt x="1273" y="16587"/>
                    </a:cubicBezTo>
                    <a:cubicBezTo>
                      <a:pt x="1480" y="16765"/>
                      <a:pt x="1710" y="16911"/>
                      <a:pt x="1973" y="17031"/>
                    </a:cubicBezTo>
                    <a:lnTo>
                      <a:pt x="2509" y="17211"/>
                    </a:lnTo>
                    <a:lnTo>
                      <a:pt x="3097" y="17361"/>
                    </a:lnTo>
                    <a:lnTo>
                      <a:pt x="2082" y="16768"/>
                    </a:lnTo>
                    <a:cubicBezTo>
                      <a:pt x="1858" y="16666"/>
                      <a:pt x="1649" y="16533"/>
                      <a:pt x="1464" y="16372"/>
                    </a:cubicBezTo>
                    <a:cubicBezTo>
                      <a:pt x="1330" y="16257"/>
                      <a:pt x="1207" y="16128"/>
                      <a:pt x="1097" y="15987"/>
                    </a:cubicBezTo>
                    <a:cubicBezTo>
                      <a:pt x="985" y="15845"/>
                      <a:pt x="883" y="15687"/>
                      <a:pt x="794" y="15516"/>
                    </a:cubicBezTo>
                    <a:cubicBezTo>
                      <a:pt x="703" y="15344"/>
                      <a:pt x="624" y="15160"/>
                      <a:pt x="558" y="14963"/>
                    </a:cubicBezTo>
                    <a:cubicBezTo>
                      <a:pt x="492" y="14774"/>
                      <a:pt x="436" y="14557"/>
                      <a:pt x="394" y="14337"/>
                    </a:cubicBezTo>
                    <a:cubicBezTo>
                      <a:pt x="353" y="14121"/>
                      <a:pt x="322" y="13878"/>
                      <a:pt x="307" y="13639"/>
                    </a:cubicBezTo>
                    <a:cubicBezTo>
                      <a:pt x="291" y="13402"/>
                      <a:pt x="287" y="13141"/>
                      <a:pt x="295" y="12879"/>
                    </a:cubicBezTo>
                    <a:cubicBezTo>
                      <a:pt x="305" y="12623"/>
                      <a:pt x="327" y="12368"/>
                      <a:pt x="363" y="12084"/>
                    </a:cubicBezTo>
                    <a:cubicBezTo>
                      <a:pt x="399" y="11805"/>
                      <a:pt x="443" y="11539"/>
                      <a:pt x="504" y="11247"/>
                    </a:cubicBezTo>
                    <a:cubicBezTo>
                      <a:pt x="564" y="10958"/>
                      <a:pt x="636" y="10676"/>
                      <a:pt x="719" y="10382"/>
                    </a:cubicBezTo>
                    <a:cubicBezTo>
                      <a:pt x="806" y="10085"/>
                      <a:pt x="899" y="9794"/>
                      <a:pt x="1010" y="9493"/>
                    </a:cubicBezTo>
                    <a:cubicBezTo>
                      <a:pt x="1119" y="9190"/>
                      <a:pt x="1235" y="8897"/>
                      <a:pt x="1366" y="8595"/>
                    </a:cubicBezTo>
                    <a:cubicBezTo>
                      <a:pt x="1499" y="8293"/>
                      <a:pt x="1635" y="7998"/>
                      <a:pt x="1789" y="7696"/>
                    </a:cubicBezTo>
                    <a:cubicBezTo>
                      <a:pt x="1941" y="7397"/>
                      <a:pt x="2107" y="7097"/>
                      <a:pt x="2276" y="6805"/>
                    </a:cubicBezTo>
                    <a:cubicBezTo>
                      <a:pt x="2617" y="6220"/>
                      <a:pt x="2998" y="5645"/>
                      <a:pt x="3408" y="5097"/>
                    </a:cubicBezTo>
                    <a:cubicBezTo>
                      <a:pt x="3613" y="4821"/>
                      <a:pt x="3828" y="4553"/>
                      <a:pt x="4043" y="4296"/>
                    </a:cubicBezTo>
                    <a:cubicBezTo>
                      <a:pt x="4262" y="4036"/>
                      <a:pt x="4489" y="3784"/>
                      <a:pt x="4713" y="3547"/>
                    </a:cubicBezTo>
                    <a:cubicBezTo>
                      <a:pt x="4936" y="3311"/>
                      <a:pt x="5176" y="3073"/>
                      <a:pt x="5410" y="2857"/>
                    </a:cubicBezTo>
                    <a:cubicBezTo>
                      <a:pt x="5640" y="2643"/>
                      <a:pt x="5888" y="2427"/>
                      <a:pt x="6128" y="2236"/>
                    </a:cubicBezTo>
                    <a:cubicBezTo>
                      <a:pt x="6365" y="2045"/>
                      <a:pt x="6617" y="1856"/>
                      <a:pt x="6857" y="1690"/>
                    </a:cubicBezTo>
                    <a:cubicBezTo>
                      <a:pt x="7095" y="1524"/>
                      <a:pt x="7350" y="1363"/>
                      <a:pt x="7588" y="1225"/>
                    </a:cubicBezTo>
                    <a:cubicBezTo>
                      <a:pt x="7718" y="1150"/>
                      <a:pt x="7841" y="1081"/>
                      <a:pt x="7968" y="1017"/>
                    </a:cubicBezTo>
                    <a:cubicBezTo>
                      <a:pt x="8330" y="830"/>
                      <a:pt x="8661" y="688"/>
                      <a:pt x="9010" y="570"/>
                    </a:cubicBezTo>
                    <a:cubicBezTo>
                      <a:pt x="9358" y="450"/>
                      <a:pt x="9673" y="374"/>
                      <a:pt x="9999" y="327"/>
                    </a:cubicBezTo>
                    <a:cubicBezTo>
                      <a:pt x="10208" y="296"/>
                      <a:pt x="10405" y="282"/>
                      <a:pt x="10599" y="282"/>
                    </a:cubicBezTo>
                    <a:cubicBezTo>
                      <a:pt x="10702" y="282"/>
                      <a:pt x="10805" y="285"/>
                      <a:pt x="10908" y="295"/>
                    </a:cubicBezTo>
                    <a:cubicBezTo>
                      <a:pt x="11197" y="319"/>
                      <a:pt x="11459" y="377"/>
                      <a:pt x="11710" y="470"/>
                    </a:cubicBezTo>
                    <a:cubicBezTo>
                      <a:pt x="11945" y="558"/>
                      <a:pt x="12162" y="677"/>
                      <a:pt x="12356" y="821"/>
                    </a:cubicBezTo>
                    <a:lnTo>
                      <a:pt x="12403" y="857"/>
                    </a:lnTo>
                    <a:lnTo>
                      <a:pt x="13217" y="1310"/>
                    </a:lnTo>
                    <a:lnTo>
                      <a:pt x="12745" y="827"/>
                    </a:lnTo>
                    <a:cubicBezTo>
                      <a:pt x="12737" y="817"/>
                      <a:pt x="12692" y="769"/>
                      <a:pt x="12650" y="722"/>
                    </a:cubicBezTo>
                    <a:cubicBezTo>
                      <a:pt x="12604" y="670"/>
                      <a:pt x="12558" y="621"/>
                      <a:pt x="12554" y="619"/>
                    </a:cubicBezTo>
                    <a:lnTo>
                      <a:pt x="12525" y="597"/>
                    </a:lnTo>
                    <a:cubicBezTo>
                      <a:pt x="12310" y="436"/>
                      <a:pt x="12068" y="305"/>
                      <a:pt x="11809" y="209"/>
                    </a:cubicBezTo>
                    <a:cubicBezTo>
                      <a:pt x="11535" y="104"/>
                      <a:pt x="11247" y="41"/>
                      <a:pt x="10931" y="15"/>
                    </a:cubicBezTo>
                    <a:cubicBezTo>
                      <a:pt x="10823" y="5"/>
                      <a:pt x="10711" y="0"/>
                      <a:pt x="10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5"/>
              <p:cNvSpPr/>
              <p:nvPr/>
            </p:nvSpPr>
            <p:spPr>
              <a:xfrm>
                <a:off x="1226209" y="1796918"/>
                <a:ext cx="391746" cy="581351"/>
              </a:xfrm>
              <a:custGeom>
                <a:avLst/>
                <a:gdLst/>
                <a:ahLst/>
                <a:cxnLst/>
                <a:rect l="l" t="t" r="r" b="b"/>
                <a:pathLst>
                  <a:path w="12562" h="18642" extrusionOk="0">
                    <a:moveTo>
                      <a:pt x="9676" y="1"/>
                    </a:moveTo>
                    <a:cubicBezTo>
                      <a:pt x="9466" y="1"/>
                      <a:pt x="9258" y="12"/>
                      <a:pt x="9039" y="41"/>
                    </a:cubicBezTo>
                    <a:cubicBezTo>
                      <a:pt x="8798" y="73"/>
                      <a:pt x="8558" y="120"/>
                      <a:pt x="8312" y="185"/>
                    </a:cubicBezTo>
                    <a:cubicBezTo>
                      <a:pt x="8065" y="252"/>
                      <a:pt x="7822" y="331"/>
                      <a:pt x="7573" y="429"/>
                    </a:cubicBezTo>
                    <a:cubicBezTo>
                      <a:pt x="7320" y="528"/>
                      <a:pt x="7086" y="636"/>
                      <a:pt x="6834" y="770"/>
                    </a:cubicBezTo>
                    <a:cubicBezTo>
                      <a:pt x="6733" y="822"/>
                      <a:pt x="6634" y="878"/>
                      <a:pt x="6529" y="937"/>
                    </a:cubicBezTo>
                    <a:cubicBezTo>
                      <a:pt x="6163" y="1147"/>
                      <a:pt x="5766" y="1417"/>
                      <a:pt x="5409" y="1694"/>
                    </a:cubicBezTo>
                    <a:cubicBezTo>
                      <a:pt x="5049" y="1978"/>
                      <a:pt x="4679" y="2305"/>
                      <a:pt x="4338" y="2646"/>
                    </a:cubicBezTo>
                    <a:cubicBezTo>
                      <a:pt x="3999" y="2985"/>
                      <a:pt x="3654" y="3372"/>
                      <a:pt x="3343" y="3760"/>
                    </a:cubicBezTo>
                    <a:cubicBezTo>
                      <a:pt x="3033" y="4148"/>
                      <a:pt x="2722" y="4581"/>
                      <a:pt x="2445" y="5011"/>
                    </a:cubicBezTo>
                    <a:cubicBezTo>
                      <a:pt x="2166" y="5444"/>
                      <a:pt x="1904" y="5898"/>
                      <a:pt x="1666" y="6365"/>
                    </a:cubicBezTo>
                    <a:cubicBezTo>
                      <a:pt x="1427" y="6830"/>
                      <a:pt x="1210" y="7308"/>
                      <a:pt x="1022" y="7789"/>
                    </a:cubicBezTo>
                    <a:cubicBezTo>
                      <a:pt x="829" y="8274"/>
                      <a:pt x="668" y="8752"/>
                      <a:pt x="527" y="9248"/>
                    </a:cubicBezTo>
                    <a:cubicBezTo>
                      <a:pt x="388" y="9742"/>
                      <a:pt x="280" y="10218"/>
                      <a:pt x="195" y="10707"/>
                    </a:cubicBezTo>
                    <a:cubicBezTo>
                      <a:pt x="110" y="11200"/>
                      <a:pt x="57" y="11650"/>
                      <a:pt x="30" y="12130"/>
                    </a:cubicBezTo>
                    <a:cubicBezTo>
                      <a:pt x="1" y="12633"/>
                      <a:pt x="2" y="13052"/>
                      <a:pt x="34" y="13486"/>
                    </a:cubicBezTo>
                    <a:cubicBezTo>
                      <a:pt x="66" y="13927"/>
                      <a:pt x="130" y="14387"/>
                      <a:pt x="217" y="14781"/>
                    </a:cubicBezTo>
                    <a:cubicBezTo>
                      <a:pt x="307" y="15185"/>
                      <a:pt x="429" y="15586"/>
                      <a:pt x="575" y="15940"/>
                    </a:cubicBezTo>
                    <a:cubicBezTo>
                      <a:pt x="718" y="16294"/>
                      <a:pt x="899" y="16639"/>
                      <a:pt x="1098" y="16936"/>
                    </a:cubicBezTo>
                    <a:cubicBezTo>
                      <a:pt x="1295" y="17233"/>
                      <a:pt x="1529" y="17513"/>
                      <a:pt x="1775" y="17743"/>
                    </a:cubicBezTo>
                    <a:cubicBezTo>
                      <a:pt x="2022" y="17974"/>
                      <a:pt x="2295" y="18176"/>
                      <a:pt x="2589" y="18339"/>
                    </a:cubicBezTo>
                    <a:lnTo>
                      <a:pt x="2659" y="18377"/>
                    </a:lnTo>
                    <a:lnTo>
                      <a:pt x="3496" y="18641"/>
                    </a:lnTo>
                    <a:lnTo>
                      <a:pt x="3496" y="18641"/>
                    </a:lnTo>
                    <a:lnTo>
                      <a:pt x="3136" y="18368"/>
                    </a:lnTo>
                    <a:lnTo>
                      <a:pt x="2783" y="18128"/>
                    </a:lnTo>
                    <a:lnTo>
                      <a:pt x="2727" y="18098"/>
                    </a:lnTo>
                    <a:cubicBezTo>
                      <a:pt x="2454" y="17947"/>
                      <a:pt x="2199" y="17760"/>
                      <a:pt x="1969" y="17543"/>
                    </a:cubicBezTo>
                    <a:cubicBezTo>
                      <a:pt x="1736" y="17326"/>
                      <a:pt x="1518" y="17063"/>
                      <a:pt x="1332" y="16785"/>
                    </a:cubicBezTo>
                    <a:cubicBezTo>
                      <a:pt x="1145" y="16502"/>
                      <a:pt x="973" y="16176"/>
                      <a:pt x="835" y="15838"/>
                    </a:cubicBezTo>
                    <a:cubicBezTo>
                      <a:pt x="697" y="15499"/>
                      <a:pt x="577" y="15113"/>
                      <a:pt x="491" y="14724"/>
                    </a:cubicBezTo>
                    <a:cubicBezTo>
                      <a:pt x="406" y="14341"/>
                      <a:pt x="344" y="13896"/>
                      <a:pt x="313" y="13467"/>
                    </a:cubicBezTo>
                    <a:cubicBezTo>
                      <a:pt x="283" y="13047"/>
                      <a:pt x="283" y="12641"/>
                      <a:pt x="311" y="12149"/>
                    </a:cubicBezTo>
                    <a:cubicBezTo>
                      <a:pt x="339" y="11682"/>
                      <a:pt x="390" y="11239"/>
                      <a:pt x="474" y="10756"/>
                    </a:cubicBezTo>
                    <a:cubicBezTo>
                      <a:pt x="557" y="10274"/>
                      <a:pt x="664" y="9807"/>
                      <a:pt x="800" y="9325"/>
                    </a:cubicBezTo>
                    <a:cubicBezTo>
                      <a:pt x="937" y="8839"/>
                      <a:pt x="1095" y="8371"/>
                      <a:pt x="1283" y="7893"/>
                    </a:cubicBezTo>
                    <a:cubicBezTo>
                      <a:pt x="1472" y="7419"/>
                      <a:pt x="1683" y="6947"/>
                      <a:pt x="1917" y="6493"/>
                    </a:cubicBezTo>
                    <a:cubicBezTo>
                      <a:pt x="2150" y="6036"/>
                      <a:pt x="2409" y="5589"/>
                      <a:pt x="2682" y="5163"/>
                    </a:cubicBezTo>
                    <a:cubicBezTo>
                      <a:pt x="2954" y="4742"/>
                      <a:pt x="3257" y="4317"/>
                      <a:pt x="3562" y="3936"/>
                    </a:cubicBezTo>
                    <a:cubicBezTo>
                      <a:pt x="3870" y="3552"/>
                      <a:pt x="4207" y="3174"/>
                      <a:pt x="4538" y="2843"/>
                    </a:cubicBezTo>
                    <a:cubicBezTo>
                      <a:pt x="4870" y="2511"/>
                      <a:pt x="5233" y="2190"/>
                      <a:pt x="5582" y="1916"/>
                    </a:cubicBezTo>
                    <a:cubicBezTo>
                      <a:pt x="5927" y="1647"/>
                      <a:pt x="6314" y="1384"/>
                      <a:pt x="6670" y="1180"/>
                    </a:cubicBezTo>
                    <a:cubicBezTo>
                      <a:pt x="6772" y="1122"/>
                      <a:pt x="6867" y="1067"/>
                      <a:pt x="6965" y="1017"/>
                    </a:cubicBezTo>
                    <a:cubicBezTo>
                      <a:pt x="7209" y="889"/>
                      <a:pt x="7435" y="786"/>
                      <a:pt x="7678" y="691"/>
                    </a:cubicBezTo>
                    <a:cubicBezTo>
                      <a:pt x="7917" y="594"/>
                      <a:pt x="8148" y="518"/>
                      <a:pt x="8384" y="456"/>
                    </a:cubicBezTo>
                    <a:cubicBezTo>
                      <a:pt x="8620" y="393"/>
                      <a:pt x="8845" y="349"/>
                      <a:pt x="9075" y="320"/>
                    </a:cubicBezTo>
                    <a:cubicBezTo>
                      <a:pt x="9282" y="293"/>
                      <a:pt x="9481" y="281"/>
                      <a:pt x="9679" y="281"/>
                    </a:cubicBezTo>
                    <a:lnTo>
                      <a:pt x="9747" y="281"/>
                    </a:lnTo>
                    <a:cubicBezTo>
                      <a:pt x="9967" y="284"/>
                      <a:pt x="10178" y="304"/>
                      <a:pt x="10387" y="340"/>
                    </a:cubicBezTo>
                    <a:cubicBezTo>
                      <a:pt x="10595" y="376"/>
                      <a:pt x="10799" y="428"/>
                      <a:pt x="10993" y="497"/>
                    </a:cubicBezTo>
                    <a:cubicBezTo>
                      <a:pt x="11216" y="573"/>
                      <a:pt x="11430" y="671"/>
                      <a:pt x="11639" y="791"/>
                    </a:cubicBezTo>
                    <a:lnTo>
                      <a:pt x="12562" y="1198"/>
                    </a:lnTo>
                    <a:lnTo>
                      <a:pt x="12562" y="1198"/>
                    </a:lnTo>
                    <a:lnTo>
                      <a:pt x="12070" y="784"/>
                    </a:lnTo>
                    <a:lnTo>
                      <a:pt x="11770" y="543"/>
                    </a:lnTo>
                    <a:cubicBezTo>
                      <a:pt x="11555" y="419"/>
                      <a:pt x="11327" y="313"/>
                      <a:pt x="11087" y="231"/>
                    </a:cubicBezTo>
                    <a:cubicBezTo>
                      <a:pt x="10877" y="159"/>
                      <a:pt x="10657" y="101"/>
                      <a:pt x="10434" y="63"/>
                    </a:cubicBezTo>
                    <a:cubicBezTo>
                      <a:pt x="10211" y="24"/>
                      <a:pt x="9988" y="4"/>
                      <a:pt x="97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5"/>
              <p:cNvSpPr/>
              <p:nvPr/>
            </p:nvSpPr>
            <p:spPr>
              <a:xfrm>
                <a:off x="982253" y="1682596"/>
                <a:ext cx="372442" cy="502671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16119" extrusionOk="0">
                    <a:moveTo>
                      <a:pt x="10023" y="1"/>
                    </a:moveTo>
                    <a:cubicBezTo>
                      <a:pt x="9832" y="1"/>
                      <a:pt x="9644" y="15"/>
                      <a:pt x="9447" y="41"/>
                    </a:cubicBezTo>
                    <a:cubicBezTo>
                      <a:pt x="9220" y="73"/>
                      <a:pt x="8996" y="119"/>
                      <a:pt x="8758" y="185"/>
                    </a:cubicBezTo>
                    <a:cubicBezTo>
                      <a:pt x="8523" y="252"/>
                      <a:pt x="8290" y="333"/>
                      <a:pt x="8047" y="432"/>
                    </a:cubicBezTo>
                    <a:cubicBezTo>
                      <a:pt x="7801" y="533"/>
                      <a:pt x="7569" y="642"/>
                      <a:pt x="7319" y="774"/>
                    </a:cubicBezTo>
                    <a:cubicBezTo>
                      <a:pt x="7224" y="824"/>
                      <a:pt x="7134" y="875"/>
                      <a:pt x="7040" y="929"/>
                    </a:cubicBezTo>
                    <a:cubicBezTo>
                      <a:pt x="6796" y="1072"/>
                      <a:pt x="6537" y="1237"/>
                      <a:pt x="6290" y="1410"/>
                    </a:cubicBezTo>
                    <a:cubicBezTo>
                      <a:pt x="6041" y="1584"/>
                      <a:pt x="5782" y="1779"/>
                      <a:pt x="5544" y="1975"/>
                    </a:cubicBezTo>
                    <a:cubicBezTo>
                      <a:pt x="5305" y="2172"/>
                      <a:pt x="5053" y="2394"/>
                      <a:pt x="4813" y="2620"/>
                    </a:cubicBezTo>
                    <a:cubicBezTo>
                      <a:pt x="4579" y="2843"/>
                      <a:pt x="4335" y="3092"/>
                      <a:pt x="4108" y="3336"/>
                    </a:cubicBezTo>
                    <a:cubicBezTo>
                      <a:pt x="3877" y="3585"/>
                      <a:pt x="3652" y="3846"/>
                      <a:pt x="3436" y="4112"/>
                    </a:cubicBezTo>
                    <a:cubicBezTo>
                      <a:pt x="3218" y="4380"/>
                      <a:pt x="3006" y="4659"/>
                      <a:pt x="2805" y="4939"/>
                    </a:cubicBezTo>
                    <a:cubicBezTo>
                      <a:pt x="2401" y="5501"/>
                      <a:pt x="2027" y="6093"/>
                      <a:pt x="1697" y="6697"/>
                    </a:cubicBezTo>
                    <a:cubicBezTo>
                      <a:pt x="1527" y="7005"/>
                      <a:pt x="1376" y="7304"/>
                      <a:pt x="1232" y="7609"/>
                    </a:cubicBezTo>
                    <a:cubicBezTo>
                      <a:pt x="1088" y="7915"/>
                      <a:pt x="959" y="8214"/>
                      <a:pt x="837" y="8526"/>
                    </a:cubicBezTo>
                    <a:cubicBezTo>
                      <a:pt x="715" y="8832"/>
                      <a:pt x="611" y="9130"/>
                      <a:pt x="513" y="9436"/>
                    </a:cubicBezTo>
                    <a:cubicBezTo>
                      <a:pt x="418" y="9741"/>
                      <a:pt x="338" y="10033"/>
                      <a:pt x="268" y="10330"/>
                    </a:cubicBezTo>
                    <a:cubicBezTo>
                      <a:pt x="197" y="10629"/>
                      <a:pt x="144" y="10905"/>
                      <a:pt x="101" y="11196"/>
                    </a:cubicBezTo>
                    <a:cubicBezTo>
                      <a:pt x="55" y="11498"/>
                      <a:pt x="29" y="11761"/>
                      <a:pt x="14" y="12024"/>
                    </a:cubicBezTo>
                    <a:cubicBezTo>
                      <a:pt x="0" y="12297"/>
                      <a:pt x="0" y="12572"/>
                      <a:pt x="12" y="12822"/>
                    </a:cubicBezTo>
                    <a:cubicBezTo>
                      <a:pt x="26" y="13073"/>
                      <a:pt x="55" y="13331"/>
                      <a:pt x="96" y="13561"/>
                    </a:cubicBezTo>
                    <a:cubicBezTo>
                      <a:pt x="138" y="13791"/>
                      <a:pt x="196" y="14022"/>
                      <a:pt x="266" y="14231"/>
                    </a:cubicBezTo>
                    <a:cubicBezTo>
                      <a:pt x="335" y="14439"/>
                      <a:pt x="420" y="14639"/>
                      <a:pt x="519" y="14824"/>
                    </a:cubicBezTo>
                    <a:cubicBezTo>
                      <a:pt x="615" y="15007"/>
                      <a:pt x="729" y="15178"/>
                      <a:pt x="853" y="15330"/>
                    </a:cubicBezTo>
                    <a:cubicBezTo>
                      <a:pt x="958" y="15460"/>
                      <a:pt x="1074" y="15581"/>
                      <a:pt x="1198" y="15688"/>
                    </a:cubicBezTo>
                    <a:lnTo>
                      <a:pt x="1275" y="15753"/>
                    </a:lnTo>
                    <a:lnTo>
                      <a:pt x="1583" y="15953"/>
                    </a:lnTo>
                    <a:lnTo>
                      <a:pt x="1922" y="16118"/>
                    </a:lnTo>
                    <a:lnTo>
                      <a:pt x="1922" y="16118"/>
                    </a:lnTo>
                    <a:lnTo>
                      <a:pt x="1436" y="15526"/>
                    </a:lnTo>
                    <a:lnTo>
                      <a:pt x="1383" y="15481"/>
                    </a:lnTo>
                    <a:cubicBezTo>
                      <a:pt x="1274" y="15385"/>
                      <a:pt x="1167" y="15277"/>
                      <a:pt x="1073" y="15158"/>
                    </a:cubicBezTo>
                    <a:cubicBezTo>
                      <a:pt x="958" y="15016"/>
                      <a:pt x="854" y="14862"/>
                      <a:pt x="766" y="14695"/>
                    </a:cubicBezTo>
                    <a:cubicBezTo>
                      <a:pt x="677" y="14528"/>
                      <a:pt x="595" y="14337"/>
                      <a:pt x="531" y="14144"/>
                    </a:cubicBezTo>
                    <a:cubicBezTo>
                      <a:pt x="464" y="13949"/>
                      <a:pt x="411" y="13732"/>
                      <a:pt x="371" y="13515"/>
                    </a:cubicBezTo>
                    <a:cubicBezTo>
                      <a:pt x="332" y="13295"/>
                      <a:pt x="305" y="13052"/>
                      <a:pt x="292" y="12810"/>
                    </a:cubicBezTo>
                    <a:cubicBezTo>
                      <a:pt x="279" y="12567"/>
                      <a:pt x="279" y="12303"/>
                      <a:pt x="293" y="12043"/>
                    </a:cubicBezTo>
                    <a:cubicBezTo>
                      <a:pt x="308" y="11784"/>
                      <a:pt x="335" y="11528"/>
                      <a:pt x="378" y="11239"/>
                    </a:cubicBezTo>
                    <a:cubicBezTo>
                      <a:pt x="421" y="10953"/>
                      <a:pt x="473" y="10685"/>
                      <a:pt x="542" y="10395"/>
                    </a:cubicBezTo>
                    <a:cubicBezTo>
                      <a:pt x="610" y="10105"/>
                      <a:pt x="689" y="9820"/>
                      <a:pt x="782" y="9521"/>
                    </a:cubicBezTo>
                    <a:cubicBezTo>
                      <a:pt x="876" y="9223"/>
                      <a:pt x="981" y="8930"/>
                      <a:pt x="1098" y="8628"/>
                    </a:cubicBezTo>
                    <a:cubicBezTo>
                      <a:pt x="1218" y="8326"/>
                      <a:pt x="1346" y="8031"/>
                      <a:pt x="1487" y="7728"/>
                    </a:cubicBezTo>
                    <a:cubicBezTo>
                      <a:pt x="1629" y="7423"/>
                      <a:pt x="1778" y="7131"/>
                      <a:pt x="1942" y="6832"/>
                    </a:cubicBezTo>
                    <a:cubicBezTo>
                      <a:pt x="2269" y="6240"/>
                      <a:pt x="2635" y="5655"/>
                      <a:pt x="3032" y="5102"/>
                    </a:cubicBezTo>
                    <a:cubicBezTo>
                      <a:pt x="3231" y="4827"/>
                      <a:pt x="3439" y="4554"/>
                      <a:pt x="3653" y="4289"/>
                    </a:cubicBezTo>
                    <a:cubicBezTo>
                      <a:pt x="3866" y="4028"/>
                      <a:pt x="4089" y="3770"/>
                      <a:pt x="4315" y="3527"/>
                    </a:cubicBezTo>
                    <a:cubicBezTo>
                      <a:pt x="4533" y="3289"/>
                      <a:pt x="4772" y="3046"/>
                      <a:pt x="5006" y="2826"/>
                    </a:cubicBezTo>
                    <a:cubicBezTo>
                      <a:pt x="5239" y="2604"/>
                      <a:pt x="5488" y="2384"/>
                      <a:pt x="5721" y="2193"/>
                    </a:cubicBezTo>
                    <a:cubicBezTo>
                      <a:pt x="5955" y="2000"/>
                      <a:pt x="6207" y="1808"/>
                      <a:pt x="6449" y="1640"/>
                    </a:cubicBezTo>
                    <a:cubicBezTo>
                      <a:pt x="6687" y="1471"/>
                      <a:pt x="6940" y="1310"/>
                      <a:pt x="7180" y="1172"/>
                    </a:cubicBezTo>
                    <a:cubicBezTo>
                      <a:pt x="7270" y="1119"/>
                      <a:pt x="7358" y="1069"/>
                      <a:pt x="7450" y="1021"/>
                    </a:cubicBezTo>
                    <a:cubicBezTo>
                      <a:pt x="7690" y="893"/>
                      <a:pt x="7913" y="789"/>
                      <a:pt x="8153" y="691"/>
                    </a:cubicBezTo>
                    <a:cubicBezTo>
                      <a:pt x="8385" y="594"/>
                      <a:pt x="8609" y="518"/>
                      <a:pt x="8833" y="455"/>
                    </a:cubicBezTo>
                    <a:cubicBezTo>
                      <a:pt x="9060" y="392"/>
                      <a:pt x="9274" y="347"/>
                      <a:pt x="9486" y="318"/>
                    </a:cubicBezTo>
                    <a:cubicBezTo>
                      <a:pt x="9671" y="293"/>
                      <a:pt x="9847" y="281"/>
                      <a:pt x="10023" y="281"/>
                    </a:cubicBezTo>
                    <a:lnTo>
                      <a:pt x="10098" y="281"/>
                    </a:lnTo>
                    <a:cubicBezTo>
                      <a:pt x="10297" y="284"/>
                      <a:pt x="10482" y="304"/>
                      <a:pt x="10665" y="341"/>
                    </a:cubicBezTo>
                    <a:cubicBezTo>
                      <a:pt x="10793" y="369"/>
                      <a:pt x="10918" y="403"/>
                      <a:pt x="11046" y="448"/>
                    </a:cubicBezTo>
                    <a:lnTo>
                      <a:pt x="11943" y="640"/>
                    </a:lnTo>
                    <a:lnTo>
                      <a:pt x="11943" y="640"/>
                    </a:lnTo>
                    <a:lnTo>
                      <a:pt x="11441" y="350"/>
                    </a:lnTo>
                    <a:lnTo>
                      <a:pt x="11129" y="182"/>
                    </a:lnTo>
                    <a:cubicBezTo>
                      <a:pt x="11000" y="134"/>
                      <a:pt x="10863" y="97"/>
                      <a:pt x="10721" y="68"/>
                    </a:cubicBezTo>
                    <a:cubicBezTo>
                      <a:pt x="10521" y="27"/>
                      <a:pt x="10320" y="5"/>
                      <a:pt x="10104" y="2"/>
                    </a:cubicBezTo>
                    <a:lnTo>
                      <a:pt x="100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5"/>
              <p:cNvSpPr/>
              <p:nvPr/>
            </p:nvSpPr>
            <p:spPr>
              <a:xfrm>
                <a:off x="909469" y="1641495"/>
                <a:ext cx="319241" cy="485519"/>
              </a:xfrm>
              <a:custGeom>
                <a:avLst/>
                <a:gdLst/>
                <a:ahLst/>
                <a:cxnLst/>
                <a:rect l="l" t="t" r="r" b="b"/>
                <a:pathLst>
                  <a:path w="10237" h="15569" extrusionOk="0">
                    <a:moveTo>
                      <a:pt x="8275" y="0"/>
                    </a:moveTo>
                    <a:cubicBezTo>
                      <a:pt x="8164" y="0"/>
                      <a:pt x="8050" y="6"/>
                      <a:pt x="7935" y="15"/>
                    </a:cubicBezTo>
                    <a:cubicBezTo>
                      <a:pt x="7697" y="35"/>
                      <a:pt x="7459" y="72"/>
                      <a:pt x="7208" y="134"/>
                    </a:cubicBezTo>
                    <a:cubicBezTo>
                      <a:pt x="6959" y="193"/>
                      <a:pt x="6723" y="268"/>
                      <a:pt x="6469" y="368"/>
                    </a:cubicBezTo>
                    <a:cubicBezTo>
                      <a:pt x="6163" y="489"/>
                      <a:pt x="5879" y="627"/>
                      <a:pt x="5576" y="804"/>
                    </a:cubicBezTo>
                    <a:cubicBezTo>
                      <a:pt x="5329" y="948"/>
                      <a:pt x="5070" y="1116"/>
                      <a:pt x="4828" y="1294"/>
                    </a:cubicBezTo>
                    <a:cubicBezTo>
                      <a:pt x="4587" y="1473"/>
                      <a:pt x="4337" y="1675"/>
                      <a:pt x="4102" y="1888"/>
                    </a:cubicBezTo>
                    <a:cubicBezTo>
                      <a:pt x="3868" y="2098"/>
                      <a:pt x="3629" y="2334"/>
                      <a:pt x="3409" y="2571"/>
                    </a:cubicBezTo>
                    <a:cubicBezTo>
                      <a:pt x="3190" y="2810"/>
                      <a:pt x="2962" y="3074"/>
                      <a:pt x="2760" y="3336"/>
                    </a:cubicBezTo>
                    <a:cubicBezTo>
                      <a:pt x="2551" y="3603"/>
                      <a:pt x="2350" y="3883"/>
                      <a:pt x="2162" y="4170"/>
                    </a:cubicBezTo>
                    <a:cubicBezTo>
                      <a:pt x="1970" y="4457"/>
                      <a:pt x="1791" y="4758"/>
                      <a:pt x="1624" y="5058"/>
                    </a:cubicBezTo>
                    <a:cubicBezTo>
                      <a:pt x="1459" y="5357"/>
                      <a:pt x="1299" y="5675"/>
                      <a:pt x="1152" y="5993"/>
                    </a:cubicBezTo>
                    <a:cubicBezTo>
                      <a:pt x="1009" y="6309"/>
                      <a:pt x="876" y="6632"/>
                      <a:pt x="757" y="6953"/>
                    </a:cubicBezTo>
                    <a:cubicBezTo>
                      <a:pt x="639" y="7279"/>
                      <a:pt x="534" y="7598"/>
                      <a:pt x="441" y="7929"/>
                    </a:cubicBezTo>
                    <a:cubicBezTo>
                      <a:pt x="350" y="8260"/>
                      <a:pt x="272" y="8580"/>
                      <a:pt x="209" y="8905"/>
                    </a:cubicBezTo>
                    <a:cubicBezTo>
                      <a:pt x="145" y="9233"/>
                      <a:pt x="96" y="9546"/>
                      <a:pt x="63" y="9868"/>
                    </a:cubicBezTo>
                    <a:cubicBezTo>
                      <a:pt x="28" y="10193"/>
                      <a:pt x="8" y="10491"/>
                      <a:pt x="5" y="10803"/>
                    </a:cubicBezTo>
                    <a:cubicBezTo>
                      <a:pt x="1" y="11020"/>
                      <a:pt x="5" y="11213"/>
                      <a:pt x="15" y="11405"/>
                    </a:cubicBezTo>
                    <a:cubicBezTo>
                      <a:pt x="30" y="11701"/>
                      <a:pt x="63" y="12008"/>
                      <a:pt x="109" y="12285"/>
                    </a:cubicBezTo>
                    <a:cubicBezTo>
                      <a:pt x="153" y="12564"/>
                      <a:pt x="218" y="12846"/>
                      <a:pt x="294" y="13102"/>
                    </a:cubicBezTo>
                    <a:cubicBezTo>
                      <a:pt x="369" y="13359"/>
                      <a:pt x="465" y="13614"/>
                      <a:pt x="569" y="13842"/>
                    </a:cubicBezTo>
                    <a:cubicBezTo>
                      <a:pt x="675" y="14072"/>
                      <a:pt x="799" y="14296"/>
                      <a:pt x="930" y="14495"/>
                    </a:cubicBezTo>
                    <a:cubicBezTo>
                      <a:pt x="1063" y="14696"/>
                      <a:pt x="1213" y="14883"/>
                      <a:pt x="1372" y="15050"/>
                    </a:cubicBezTo>
                    <a:cubicBezTo>
                      <a:pt x="1411" y="15091"/>
                      <a:pt x="1451" y="15129"/>
                      <a:pt x="1489" y="15166"/>
                    </a:cubicBezTo>
                    <a:lnTo>
                      <a:pt x="1543" y="15215"/>
                    </a:lnTo>
                    <a:lnTo>
                      <a:pt x="2101" y="15569"/>
                    </a:lnTo>
                    <a:lnTo>
                      <a:pt x="2101" y="15569"/>
                    </a:lnTo>
                    <a:lnTo>
                      <a:pt x="1857" y="15204"/>
                    </a:lnTo>
                    <a:cubicBezTo>
                      <a:pt x="1847" y="15191"/>
                      <a:pt x="1809" y="15140"/>
                      <a:pt x="1773" y="15093"/>
                    </a:cubicBezTo>
                    <a:cubicBezTo>
                      <a:pt x="1727" y="15031"/>
                      <a:pt x="1681" y="14972"/>
                      <a:pt x="1676" y="14966"/>
                    </a:cubicBezTo>
                    <a:cubicBezTo>
                      <a:pt x="1640" y="14932"/>
                      <a:pt x="1604" y="14896"/>
                      <a:pt x="1568" y="14859"/>
                    </a:cubicBezTo>
                    <a:cubicBezTo>
                      <a:pt x="1418" y="14702"/>
                      <a:pt x="1280" y="14528"/>
                      <a:pt x="1157" y="14341"/>
                    </a:cubicBezTo>
                    <a:cubicBezTo>
                      <a:pt x="1033" y="14154"/>
                      <a:pt x="915" y="13943"/>
                      <a:pt x="817" y="13727"/>
                    </a:cubicBezTo>
                    <a:cubicBezTo>
                      <a:pt x="720" y="13513"/>
                      <a:pt x="628" y="13269"/>
                      <a:pt x="556" y="13024"/>
                    </a:cubicBezTo>
                    <a:cubicBezTo>
                      <a:pt x="484" y="12780"/>
                      <a:pt x="423" y="12509"/>
                      <a:pt x="379" y="12242"/>
                    </a:cubicBezTo>
                    <a:cubicBezTo>
                      <a:pt x="336" y="11976"/>
                      <a:pt x="303" y="11681"/>
                      <a:pt x="288" y="11392"/>
                    </a:cubicBezTo>
                    <a:cubicBezTo>
                      <a:pt x="278" y="11205"/>
                      <a:pt x="274" y="11020"/>
                      <a:pt x="278" y="10809"/>
                    </a:cubicBezTo>
                    <a:cubicBezTo>
                      <a:pt x="281" y="10507"/>
                      <a:pt x="300" y="10216"/>
                      <a:pt x="333" y="9899"/>
                    </a:cubicBezTo>
                    <a:cubicBezTo>
                      <a:pt x="366" y="9588"/>
                      <a:pt x="412" y="9280"/>
                      <a:pt x="475" y="8961"/>
                    </a:cubicBezTo>
                    <a:cubicBezTo>
                      <a:pt x="538" y="8641"/>
                      <a:pt x="612" y="8330"/>
                      <a:pt x="704" y="8007"/>
                    </a:cubicBezTo>
                    <a:cubicBezTo>
                      <a:pt x="793" y="7683"/>
                      <a:pt x="896" y="7370"/>
                      <a:pt x="1013" y="7052"/>
                    </a:cubicBezTo>
                    <a:cubicBezTo>
                      <a:pt x="1128" y="6737"/>
                      <a:pt x="1259" y="6421"/>
                      <a:pt x="1401" y="6110"/>
                    </a:cubicBezTo>
                    <a:cubicBezTo>
                      <a:pt x="1545" y="5796"/>
                      <a:pt x="1702" y="5486"/>
                      <a:pt x="1863" y="5195"/>
                    </a:cubicBezTo>
                    <a:cubicBezTo>
                      <a:pt x="2026" y="4900"/>
                      <a:pt x="2202" y="4608"/>
                      <a:pt x="2389" y="4325"/>
                    </a:cubicBezTo>
                    <a:cubicBezTo>
                      <a:pt x="2574" y="4046"/>
                      <a:pt x="2770" y="3771"/>
                      <a:pt x="2975" y="3508"/>
                    </a:cubicBezTo>
                    <a:cubicBezTo>
                      <a:pt x="3177" y="3249"/>
                      <a:pt x="3395" y="2992"/>
                      <a:pt x="3609" y="2761"/>
                    </a:cubicBezTo>
                    <a:cubicBezTo>
                      <a:pt x="3824" y="2529"/>
                      <a:pt x="4056" y="2299"/>
                      <a:pt x="4284" y="2094"/>
                    </a:cubicBezTo>
                    <a:cubicBezTo>
                      <a:pt x="4514" y="1888"/>
                      <a:pt x="4757" y="1688"/>
                      <a:pt x="4988" y="1519"/>
                    </a:cubicBezTo>
                    <a:cubicBezTo>
                      <a:pt x="5221" y="1346"/>
                      <a:pt x="5471" y="1184"/>
                      <a:pt x="5710" y="1044"/>
                    </a:cubicBezTo>
                    <a:cubicBezTo>
                      <a:pt x="6003" y="876"/>
                      <a:pt x="6275" y="742"/>
                      <a:pt x="6568" y="627"/>
                    </a:cubicBezTo>
                    <a:cubicBezTo>
                      <a:pt x="6810" y="532"/>
                      <a:pt x="7032" y="460"/>
                      <a:pt x="7270" y="403"/>
                    </a:cubicBezTo>
                    <a:cubicBezTo>
                      <a:pt x="7505" y="345"/>
                      <a:pt x="7730" y="309"/>
                      <a:pt x="7955" y="292"/>
                    </a:cubicBezTo>
                    <a:cubicBezTo>
                      <a:pt x="8065" y="282"/>
                      <a:pt x="8168" y="279"/>
                      <a:pt x="8273" y="279"/>
                    </a:cubicBezTo>
                    <a:cubicBezTo>
                      <a:pt x="8387" y="279"/>
                      <a:pt x="8499" y="285"/>
                      <a:pt x="8611" y="295"/>
                    </a:cubicBezTo>
                    <a:cubicBezTo>
                      <a:pt x="8811" y="314"/>
                      <a:pt x="8998" y="348"/>
                      <a:pt x="9199" y="403"/>
                    </a:cubicBezTo>
                    <a:lnTo>
                      <a:pt x="9235" y="412"/>
                    </a:lnTo>
                    <a:lnTo>
                      <a:pt x="10237" y="560"/>
                    </a:lnTo>
                    <a:lnTo>
                      <a:pt x="9918" y="368"/>
                    </a:lnTo>
                    <a:lnTo>
                      <a:pt x="9307" y="143"/>
                    </a:lnTo>
                    <a:lnTo>
                      <a:pt x="9258" y="130"/>
                    </a:lnTo>
                    <a:cubicBezTo>
                      <a:pt x="9057" y="74"/>
                      <a:pt x="8854" y="36"/>
                      <a:pt x="8638" y="16"/>
                    </a:cubicBezTo>
                    <a:cubicBezTo>
                      <a:pt x="8517" y="6"/>
                      <a:pt x="8397" y="0"/>
                      <a:pt x="8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5"/>
              <p:cNvSpPr/>
              <p:nvPr/>
            </p:nvSpPr>
            <p:spPr>
              <a:xfrm>
                <a:off x="702530" y="1706172"/>
                <a:ext cx="1201870" cy="704188"/>
              </a:xfrm>
              <a:custGeom>
                <a:avLst/>
                <a:gdLst/>
                <a:ahLst/>
                <a:cxnLst/>
                <a:rect l="l" t="t" r="r" b="b"/>
                <a:pathLst>
                  <a:path w="38540" h="22581" extrusionOk="0">
                    <a:moveTo>
                      <a:pt x="28" y="1"/>
                    </a:moveTo>
                    <a:cubicBezTo>
                      <a:pt x="22" y="35"/>
                      <a:pt x="18" y="68"/>
                      <a:pt x="15" y="103"/>
                    </a:cubicBezTo>
                    <a:cubicBezTo>
                      <a:pt x="9" y="168"/>
                      <a:pt x="3" y="231"/>
                      <a:pt x="1" y="290"/>
                    </a:cubicBezTo>
                    <a:cubicBezTo>
                      <a:pt x="44" y="431"/>
                      <a:pt x="110" y="621"/>
                      <a:pt x="215" y="859"/>
                    </a:cubicBezTo>
                    <a:cubicBezTo>
                      <a:pt x="432" y="1358"/>
                      <a:pt x="859" y="2170"/>
                      <a:pt x="1665" y="3227"/>
                    </a:cubicBezTo>
                    <a:cubicBezTo>
                      <a:pt x="1677" y="3241"/>
                      <a:pt x="1690" y="3257"/>
                      <a:pt x="1700" y="3272"/>
                    </a:cubicBezTo>
                    <a:cubicBezTo>
                      <a:pt x="2631" y="4482"/>
                      <a:pt x="3856" y="5759"/>
                      <a:pt x="5343" y="7061"/>
                    </a:cubicBezTo>
                    <a:cubicBezTo>
                      <a:pt x="7199" y="8690"/>
                      <a:pt x="9473" y="10368"/>
                      <a:pt x="12098" y="12048"/>
                    </a:cubicBezTo>
                    <a:cubicBezTo>
                      <a:pt x="17763" y="15674"/>
                      <a:pt x="22395" y="18455"/>
                      <a:pt x="26592" y="20235"/>
                    </a:cubicBezTo>
                    <a:cubicBezTo>
                      <a:pt x="28724" y="21137"/>
                      <a:pt x="30686" y="21761"/>
                      <a:pt x="32592" y="22137"/>
                    </a:cubicBezTo>
                    <a:cubicBezTo>
                      <a:pt x="34096" y="22434"/>
                      <a:pt x="35577" y="22581"/>
                      <a:pt x="37081" y="22581"/>
                    </a:cubicBezTo>
                    <a:cubicBezTo>
                      <a:pt x="37548" y="22581"/>
                      <a:pt x="38018" y="22566"/>
                      <a:pt x="38493" y="22538"/>
                    </a:cubicBezTo>
                    <a:lnTo>
                      <a:pt x="38540" y="22535"/>
                    </a:lnTo>
                    <a:lnTo>
                      <a:pt x="38533" y="22436"/>
                    </a:lnTo>
                    <a:lnTo>
                      <a:pt x="38485" y="22438"/>
                    </a:lnTo>
                    <a:cubicBezTo>
                      <a:pt x="38009" y="22467"/>
                      <a:pt x="37537" y="22482"/>
                      <a:pt x="37067" y="22482"/>
                    </a:cubicBezTo>
                    <a:cubicBezTo>
                      <a:pt x="35573" y="22482"/>
                      <a:pt x="34102" y="22335"/>
                      <a:pt x="32610" y="22040"/>
                    </a:cubicBezTo>
                    <a:cubicBezTo>
                      <a:pt x="30710" y="21665"/>
                      <a:pt x="28754" y="21044"/>
                      <a:pt x="26627" y="20143"/>
                    </a:cubicBezTo>
                    <a:cubicBezTo>
                      <a:pt x="22437" y="18366"/>
                      <a:pt x="17807" y="15587"/>
                      <a:pt x="12149" y="11964"/>
                    </a:cubicBezTo>
                    <a:cubicBezTo>
                      <a:pt x="9532" y="10289"/>
                      <a:pt x="7265" y="8618"/>
                      <a:pt x="5415" y="6995"/>
                    </a:cubicBezTo>
                    <a:cubicBezTo>
                      <a:pt x="3934" y="5697"/>
                      <a:pt x="2712" y="4429"/>
                      <a:pt x="1785" y="3223"/>
                    </a:cubicBezTo>
                    <a:cubicBezTo>
                      <a:pt x="1750" y="3178"/>
                      <a:pt x="1717" y="3134"/>
                      <a:pt x="1684" y="3090"/>
                    </a:cubicBezTo>
                    <a:cubicBezTo>
                      <a:pt x="926" y="2084"/>
                      <a:pt x="518" y="1309"/>
                      <a:pt x="308" y="829"/>
                    </a:cubicBezTo>
                    <a:cubicBezTo>
                      <a:pt x="93" y="339"/>
                      <a:pt x="36" y="53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5"/>
              <p:cNvSpPr/>
              <p:nvPr/>
            </p:nvSpPr>
            <p:spPr>
              <a:xfrm>
                <a:off x="733496" y="1613523"/>
                <a:ext cx="1212348" cy="714386"/>
              </a:xfrm>
              <a:custGeom>
                <a:avLst/>
                <a:gdLst/>
                <a:ahLst/>
                <a:cxnLst/>
                <a:rect l="l" t="t" r="r" b="b"/>
                <a:pathLst>
                  <a:path w="38876" h="22908" extrusionOk="0">
                    <a:moveTo>
                      <a:pt x="5691" y="1"/>
                    </a:moveTo>
                    <a:cubicBezTo>
                      <a:pt x="5401" y="1"/>
                      <a:pt x="5114" y="7"/>
                      <a:pt x="4830" y="19"/>
                    </a:cubicBezTo>
                    <a:cubicBezTo>
                      <a:pt x="4596" y="28"/>
                      <a:pt x="4364" y="42"/>
                      <a:pt x="4136" y="61"/>
                    </a:cubicBezTo>
                    <a:cubicBezTo>
                      <a:pt x="3328" y="124"/>
                      <a:pt x="2547" y="235"/>
                      <a:pt x="1817" y="394"/>
                    </a:cubicBezTo>
                    <a:cubicBezTo>
                      <a:pt x="1072" y="557"/>
                      <a:pt x="531" y="735"/>
                      <a:pt x="214" y="853"/>
                    </a:cubicBezTo>
                    <a:cubicBezTo>
                      <a:pt x="173" y="883"/>
                      <a:pt x="136" y="916"/>
                      <a:pt x="100" y="948"/>
                    </a:cubicBezTo>
                    <a:cubicBezTo>
                      <a:pt x="67" y="976"/>
                      <a:pt x="34" y="1008"/>
                      <a:pt x="1" y="1040"/>
                    </a:cubicBezTo>
                    <a:cubicBezTo>
                      <a:pt x="211" y="952"/>
                      <a:pt x="842" y="706"/>
                      <a:pt x="1840" y="488"/>
                    </a:cubicBezTo>
                    <a:cubicBezTo>
                      <a:pt x="2566" y="329"/>
                      <a:pt x="3342" y="219"/>
                      <a:pt x="4146" y="156"/>
                    </a:cubicBezTo>
                    <a:cubicBezTo>
                      <a:pt x="4304" y="143"/>
                      <a:pt x="4463" y="134"/>
                      <a:pt x="4623" y="125"/>
                    </a:cubicBezTo>
                    <a:cubicBezTo>
                      <a:pt x="4979" y="107"/>
                      <a:pt x="5340" y="98"/>
                      <a:pt x="5705" y="98"/>
                    </a:cubicBezTo>
                    <a:cubicBezTo>
                      <a:pt x="6220" y="98"/>
                      <a:pt x="6743" y="116"/>
                      <a:pt x="7270" y="154"/>
                    </a:cubicBezTo>
                    <a:cubicBezTo>
                      <a:pt x="9599" y="321"/>
                      <a:pt x="13279" y="1362"/>
                      <a:pt x="17118" y="2939"/>
                    </a:cubicBezTo>
                    <a:cubicBezTo>
                      <a:pt x="19107" y="3757"/>
                      <a:pt x="21012" y="4663"/>
                      <a:pt x="22781" y="5632"/>
                    </a:cubicBezTo>
                    <a:cubicBezTo>
                      <a:pt x="24691" y="6680"/>
                      <a:pt x="26352" y="7754"/>
                      <a:pt x="27716" y="8823"/>
                    </a:cubicBezTo>
                    <a:cubicBezTo>
                      <a:pt x="29071" y="9886"/>
                      <a:pt x="30408" y="11103"/>
                      <a:pt x="31687" y="12439"/>
                    </a:cubicBezTo>
                    <a:cubicBezTo>
                      <a:pt x="32852" y="13654"/>
                      <a:pt x="33951" y="14948"/>
                      <a:pt x="34959" y="16286"/>
                    </a:cubicBezTo>
                    <a:cubicBezTo>
                      <a:pt x="35889" y="17521"/>
                      <a:pt x="36702" y="18742"/>
                      <a:pt x="37373" y="19913"/>
                    </a:cubicBezTo>
                    <a:cubicBezTo>
                      <a:pt x="38006" y="21015"/>
                      <a:pt x="38487" y="22035"/>
                      <a:pt x="38768" y="22863"/>
                    </a:cubicBezTo>
                    <a:lnTo>
                      <a:pt x="38783" y="22908"/>
                    </a:lnTo>
                    <a:lnTo>
                      <a:pt x="38875" y="22878"/>
                    </a:lnTo>
                    <a:lnTo>
                      <a:pt x="38861" y="22835"/>
                    </a:lnTo>
                    <a:cubicBezTo>
                      <a:pt x="38579" y="22001"/>
                      <a:pt x="38093" y="20974"/>
                      <a:pt x="37459" y="19867"/>
                    </a:cubicBezTo>
                    <a:cubicBezTo>
                      <a:pt x="36785" y="18693"/>
                      <a:pt x="35971" y="17468"/>
                      <a:pt x="35041" y="16233"/>
                    </a:cubicBezTo>
                    <a:cubicBezTo>
                      <a:pt x="34030" y="14890"/>
                      <a:pt x="32928" y="13592"/>
                      <a:pt x="31760" y="12376"/>
                    </a:cubicBezTo>
                    <a:cubicBezTo>
                      <a:pt x="30478" y="11034"/>
                      <a:pt x="29137" y="9815"/>
                      <a:pt x="27778" y="8748"/>
                    </a:cubicBezTo>
                    <a:cubicBezTo>
                      <a:pt x="26411" y="7676"/>
                      <a:pt x="24745" y="6598"/>
                      <a:pt x="22830" y="5548"/>
                    </a:cubicBezTo>
                    <a:cubicBezTo>
                      <a:pt x="21057" y="4578"/>
                      <a:pt x="19149" y="3671"/>
                      <a:pt x="17157" y="2851"/>
                    </a:cubicBezTo>
                    <a:cubicBezTo>
                      <a:pt x="13308" y="1270"/>
                      <a:pt x="9617" y="226"/>
                      <a:pt x="7280" y="59"/>
                    </a:cubicBezTo>
                    <a:cubicBezTo>
                      <a:pt x="6744" y="20"/>
                      <a:pt x="6214" y="1"/>
                      <a:pt x="5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5"/>
              <p:cNvSpPr/>
              <p:nvPr/>
            </p:nvSpPr>
            <p:spPr>
              <a:xfrm>
                <a:off x="983002" y="2087338"/>
                <a:ext cx="51892" cy="51074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6378" extrusionOk="0">
                    <a:moveTo>
                      <a:pt x="279" y="1"/>
                    </a:moveTo>
                    <a:lnTo>
                      <a:pt x="1" y="25"/>
                    </a:lnTo>
                    <a:lnTo>
                      <a:pt x="1384" y="16377"/>
                    </a:lnTo>
                    <a:lnTo>
                      <a:pt x="1664" y="16353"/>
                    </a:lnTo>
                    <a:lnTo>
                      <a:pt x="2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5"/>
              <p:cNvSpPr/>
              <p:nvPr/>
            </p:nvSpPr>
            <p:spPr>
              <a:xfrm>
                <a:off x="946204" y="2044709"/>
                <a:ext cx="88971" cy="553721"/>
              </a:xfrm>
              <a:custGeom>
                <a:avLst/>
                <a:gdLst/>
                <a:ahLst/>
                <a:cxnLst/>
                <a:rect l="l" t="t" r="r" b="b"/>
                <a:pathLst>
                  <a:path w="2853" h="17756" extrusionOk="0">
                    <a:moveTo>
                      <a:pt x="276" y="1"/>
                    </a:moveTo>
                    <a:lnTo>
                      <a:pt x="0" y="41"/>
                    </a:lnTo>
                    <a:lnTo>
                      <a:pt x="2574" y="17756"/>
                    </a:lnTo>
                    <a:lnTo>
                      <a:pt x="2853" y="17714"/>
                    </a:lnTo>
                    <a:lnTo>
                      <a:pt x="2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5"/>
              <p:cNvSpPr/>
              <p:nvPr/>
            </p:nvSpPr>
            <p:spPr>
              <a:xfrm>
                <a:off x="911278" y="2012028"/>
                <a:ext cx="123992" cy="586590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18810" extrusionOk="0">
                    <a:moveTo>
                      <a:pt x="275" y="1"/>
                    </a:moveTo>
                    <a:lnTo>
                      <a:pt x="0" y="57"/>
                    </a:lnTo>
                    <a:lnTo>
                      <a:pt x="3699" y="18809"/>
                    </a:lnTo>
                    <a:lnTo>
                      <a:pt x="3975" y="18755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5"/>
              <p:cNvSpPr/>
              <p:nvPr/>
            </p:nvSpPr>
            <p:spPr>
              <a:xfrm>
                <a:off x="975549" y="2325088"/>
                <a:ext cx="36642" cy="28472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913" extrusionOk="0">
                    <a:moveTo>
                      <a:pt x="63" y="1"/>
                    </a:moveTo>
                    <a:lnTo>
                      <a:pt x="1" y="247"/>
                    </a:lnTo>
                    <a:lnTo>
                      <a:pt x="31" y="293"/>
                    </a:lnTo>
                    <a:cubicBezTo>
                      <a:pt x="116" y="331"/>
                      <a:pt x="201" y="373"/>
                      <a:pt x="283" y="415"/>
                    </a:cubicBezTo>
                    <a:cubicBezTo>
                      <a:pt x="452" y="504"/>
                      <a:pt x="615" y="599"/>
                      <a:pt x="771" y="699"/>
                    </a:cubicBezTo>
                    <a:cubicBezTo>
                      <a:pt x="852" y="751"/>
                      <a:pt x="931" y="806"/>
                      <a:pt x="1009" y="858"/>
                    </a:cubicBezTo>
                    <a:lnTo>
                      <a:pt x="1088" y="912"/>
                    </a:lnTo>
                    <a:lnTo>
                      <a:pt x="1174" y="786"/>
                    </a:lnTo>
                    <a:lnTo>
                      <a:pt x="1171" y="629"/>
                    </a:lnTo>
                    <a:cubicBezTo>
                      <a:pt x="1092" y="574"/>
                      <a:pt x="1009" y="520"/>
                      <a:pt x="927" y="467"/>
                    </a:cubicBezTo>
                    <a:cubicBezTo>
                      <a:pt x="764" y="362"/>
                      <a:pt x="592" y="262"/>
                      <a:pt x="416" y="169"/>
                    </a:cubicBezTo>
                    <a:cubicBezTo>
                      <a:pt x="327" y="123"/>
                      <a:pt x="238" y="80"/>
                      <a:pt x="148" y="38"/>
                    </a:cubicBez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5"/>
              <p:cNvSpPr/>
              <p:nvPr/>
            </p:nvSpPr>
            <p:spPr>
              <a:xfrm>
                <a:off x="1276041" y="2279902"/>
                <a:ext cx="109179" cy="526122"/>
              </a:xfrm>
              <a:custGeom>
                <a:avLst/>
                <a:gdLst/>
                <a:ahLst/>
                <a:cxnLst/>
                <a:rect l="l" t="t" r="r" b="b"/>
                <a:pathLst>
                  <a:path w="3501" h="16871" extrusionOk="0">
                    <a:moveTo>
                      <a:pt x="276" y="1"/>
                    </a:moveTo>
                    <a:lnTo>
                      <a:pt x="0" y="54"/>
                    </a:lnTo>
                    <a:lnTo>
                      <a:pt x="3226" y="16870"/>
                    </a:lnTo>
                    <a:lnTo>
                      <a:pt x="3501" y="16818"/>
                    </a:lnTo>
                    <a:lnTo>
                      <a:pt x="2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5"/>
              <p:cNvSpPr/>
              <p:nvPr/>
            </p:nvSpPr>
            <p:spPr>
              <a:xfrm>
                <a:off x="1320354" y="2302011"/>
                <a:ext cx="64709" cy="503731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16153" extrusionOk="0">
                    <a:moveTo>
                      <a:pt x="278" y="0"/>
                    </a:moveTo>
                    <a:lnTo>
                      <a:pt x="1" y="31"/>
                    </a:lnTo>
                    <a:lnTo>
                      <a:pt x="1797" y="16152"/>
                    </a:lnTo>
                    <a:lnTo>
                      <a:pt x="2074" y="16119"/>
                    </a:lnTo>
                    <a:lnTo>
                      <a:pt x="2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5"/>
              <p:cNvSpPr/>
              <p:nvPr/>
            </p:nvSpPr>
            <p:spPr>
              <a:xfrm>
                <a:off x="1232757" y="2254393"/>
                <a:ext cx="152744" cy="551943"/>
              </a:xfrm>
              <a:custGeom>
                <a:avLst/>
                <a:gdLst/>
                <a:ahLst/>
                <a:cxnLst/>
                <a:rect l="l" t="t" r="r" b="b"/>
                <a:pathLst>
                  <a:path w="4898" h="17699" extrusionOk="0">
                    <a:moveTo>
                      <a:pt x="272" y="1"/>
                    </a:moveTo>
                    <a:lnTo>
                      <a:pt x="1" y="72"/>
                    </a:lnTo>
                    <a:lnTo>
                      <a:pt x="4626" y="17698"/>
                    </a:lnTo>
                    <a:lnTo>
                      <a:pt x="4897" y="17628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5"/>
              <p:cNvSpPr/>
              <p:nvPr/>
            </p:nvSpPr>
            <p:spPr>
              <a:xfrm>
                <a:off x="1307413" y="2535458"/>
                <a:ext cx="51331" cy="34678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112" extrusionOk="0">
                    <a:moveTo>
                      <a:pt x="123" y="0"/>
                    </a:moveTo>
                    <a:lnTo>
                      <a:pt x="0" y="252"/>
                    </a:lnTo>
                    <a:lnTo>
                      <a:pt x="84" y="292"/>
                    </a:lnTo>
                    <a:cubicBezTo>
                      <a:pt x="197" y="345"/>
                      <a:pt x="310" y="406"/>
                      <a:pt x="425" y="466"/>
                    </a:cubicBezTo>
                    <a:cubicBezTo>
                      <a:pt x="647" y="585"/>
                      <a:pt x="873" y="713"/>
                      <a:pt x="1090" y="851"/>
                    </a:cubicBezTo>
                    <a:cubicBezTo>
                      <a:pt x="1198" y="917"/>
                      <a:pt x="1306" y="988"/>
                      <a:pt x="1414" y="1060"/>
                    </a:cubicBezTo>
                    <a:lnTo>
                      <a:pt x="1491" y="1112"/>
                    </a:lnTo>
                    <a:lnTo>
                      <a:pt x="1645" y="877"/>
                    </a:lnTo>
                    <a:lnTo>
                      <a:pt x="1568" y="827"/>
                    </a:lnTo>
                    <a:cubicBezTo>
                      <a:pt x="1458" y="755"/>
                      <a:pt x="1348" y="683"/>
                      <a:pt x="1237" y="616"/>
                    </a:cubicBezTo>
                    <a:cubicBezTo>
                      <a:pt x="1017" y="478"/>
                      <a:pt x="787" y="344"/>
                      <a:pt x="557" y="220"/>
                    </a:cubicBezTo>
                    <a:cubicBezTo>
                      <a:pt x="439" y="157"/>
                      <a:pt x="321" y="97"/>
                      <a:pt x="206" y="41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5"/>
              <p:cNvSpPr/>
              <p:nvPr/>
            </p:nvSpPr>
            <p:spPr>
              <a:xfrm>
                <a:off x="1018427" y="2583949"/>
                <a:ext cx="19335" cy="1986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7" extrusionOk="0">
                    <a:moveTo>
                      <a:pt x="6" y="182"/>
                    </a:moveTo>
                    <a:cubicBezTo>
                      <a:pt x="4" y="184"/>
                      <a:pt x="2" y="186"/>
                      <a:pt x="0" y="188"/>
                    </a:cubicBezTo>
                    <a:cubicBezTo>
                      <a:pt x="2" y="186"/>
                      <a:pt x="4" y="184"/>
                      <a:pt x="6" y="182"/>
                    </a:cubicBezTo>
                    <a:close/>
                    <a:moveTo>
                      <a:pt x="238" y="0"/>
                    </a:moveTo>
                    <a:cubicBezTo>
                      <a:pt x="235" y="0"/>
                      <a:pt x="232" y="0"/>
                      <a:pt x="229" y="1"/>
                    </a:cubicBezTo>
                    <a:cubicBezTo>
                      <a:pt x="215" y="1"/>
                      <a:pt x="199" y="5"/>
                      <a:pt x="187" y="15"/>
                    </a:cubicBezTo>
                    <a:cubicBezTo>
                      <a:pt x="129" y="68"/>
                      <a:pt x="66" y="128"/>
                      <a:pt x="6" y="182"/>
                    </a:cubicBezTo>
                    <a:lnTo>
                      <a:pt x="6" y="182"/>
                    </a:lnTo>
                    <a:cubicBezTo>
                      <a:pt x="11" y="179"/>
                      <a:pt x="16" y="176"/>
                      <a:pt x="20" y="175"/>
                    </a:cubicBezTo>
                    <a:cubicBezTo>
                      <a:pt x="27" y="172"/>
                      <a:pt x="35" y="171"/>
                      <a:pt x="42" y="171"/>
                    </a:cubicBezTo>
                    <a:cubicBezTo>
                      <a:pt x="64" y="171"/>
                      <a:pt x="87" y="181"/>
                      <a:pt x="108" y="191"/>
                    </a:cubicBezTo>
                    <a:cubicBezTo>
                      <a:pt x="151" y="211"/>
                      <a:pt x="186" y="231"/>
                      <a:pt x="217" y="257"/>
                    </a:cubicBezTo>
                    <a:cubicBezTo>
                      <a:pt x="263" y="291"/>
                      <a:pt x="305" y="339"/>
                      <a:pt x="340" y="383"/>
                    </a:cubicBezTo>
                    <a:cubicBezTo>
                      <a:pt x="367" y="421"/>
                      <a:pt x="387" y="458"/>
                      <a:pt x="410" y="507"/>
                    </a:cubicBezTo>
                    <a:cubicBezTo>
                      <a:pt x="426" y="541"/>
                      <a:pt x="443" y="579"/>
                      <a:pt x="432" y="612"/>
                    </a:cubicBezTo>
                    <a:cubicBezTo>
                      <a:pt x="429" y="620"/>
                      <a:pt x="423" y="629"/>
                      <a:pt x="416" y="636"/>
                    </a:cubicBezTo>
                    <a:cubicBezTo>
                      <a:pt x="476" y="580"/>
                      <a:pt x="541" y="523"/>
                      <a:pt x="603" y="468"/>
                    </a:cubicBezTo>
                    <a:cubicBezTo>
                      <a:pt x="616" y="457"/>
                      <a:pt x="618" y="438"/>
                      <a:pt x="620" y="421"/>
                    </a:cubicBezTo>
                    <a:cubicBezTo>
                      <a:pt x="620" y="398"/>
                      <a:pt x="616" y="376"/>
                      <a:pt x="608" y="354"/>
                    </a:cubicBezTo>
                    <a:cubicBezTo>
                      <a:pt x="595" y="317"/>
                      <a:pt x="577" y="281"/>
                      <a:pt x="554" y="251"/>
                    </a:cubicBezTo>
                    <a:cubicBezTo>
                      <a:pt x="531" y="214"/>
                      <a:pt x="501" y="178"/>
                      <a:pt x="469" y="146"/>
                    </a:cubicBezTo>
                    <a:cubicBezTo>
                      <a:pt x="437" y="113"/>
                      <a:pt x="404" y="83"/>
                      <a:pt x="367" y="57"/>
                    </a:cubicBezTo>
                    <a:cubicBezTo>
                      <a:pt x="344" y="41"/>
                      <a:pt x="318" y="27"/>
                      <a:pt x="294" y="17"/>
                    </a:cubicBezTo>
                    <a:cubicBezTo>
                      <a:pt x="276" y="8"/>
                      <a:pt x="258" y="0"/>
                      <a:pt x="238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5"/>
              <p:cNvSpPr/>
              <p:nvPr/>
            </p:nvSpPr>
            <p:spPr>
              <a:xfrm>
                <a:off x="1017554" y="2589282"/>
                <a:ext cx="14719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85" extrusionOk="0">
                    <a:moveTo>
                      <a:pt x="70" y="1"/>
                    </a:moveTo>
                    <a:cubicBezTo>
                      <a:pt x="63" y="1"/>
                      <a:pt x="56" y="2"/>
                      <a:pt x="50" y="4"/>
                    </a:cubicBezTo>
                    <a:cubicBezTo>
                      <a:pt x="43" y="7"/>
                      <a:pt x="35" y="11"/>
                      <a:pt x="30" y="17"/>
                    </a:cubicBezTo>
                    <a:lnTo>
                      <a:pt x="27" y="20"/>
                    </a:lnTo>
                    <a:cubicBezTo>
                      <a:pt x="20" y="27"/>
                      <a:pt x="14" y="35"/>
                      <a:pt x="10" y="45"/>
                    </a:cubicBezTo>
                    <a:cubicBezTo>
                      <a:pt x="1" y="68"/>
                      <a:pt x="8" y="93"/>
                      <a:pt x="18" y="119"/>
                    </a:cubicBezTo>
                    <a:cubicBezTo>
                      <a:pt x="21" y="129"/>
                      <a:pt x="25" y="140"/>
                      <a:pt x="30" y="149"/>
                    </a:cubicBezTo>
                    <a:cubicBezTo>
                      <a:pt x="51" y="198"/>
                      <a:pt x="73" y="235"/>
                      <a:pt x="100" y="273"/>
                    </a:cubicBezTo>
                    <a:cubicBezTo>
                      <a:pt x="135" y="319"/>
                      <a:pt x="178" y="363"/>
                      <a:pt x="222" y="399"/>
                    </a:cubicBezTo>
                    <a:cubicBezTo>
                      <a:pt x="257" y="424"/>
                      <a:pt x="289" y="445"/>
                      <a:pt x="332" y="465"/>
                    </a:cubicBezTo>
                    <a:cubicBezTo>
                      <a:pt x="353" y="475"/>
                      <a:pt x="377" y="485"/>
                      <a:pt x="399" y="485"/>
                    </a:cubicBezTo>
                    <a:cubicBezTo>
                      <a:pt x="407" y="485"/>
                      <a:pt x="414" y="484"/>
                      <a:pt x="421" y="481"/>
                    </a:cubicBezTo>
                    <a:cubicBezTo>
                      <a:pt x="425" y="480"/>
                      <a:pt x="432" y="477"/>
                      <a:pt x="438" y="471"/>
                    </a:cubicBezTo>
                    <a:lnTo>
                      <a:pt x="444" y="465"/>
                    </a:lnTo>
                    <a:cubicBezTo>
                      <a:pt x="451" y="458"/>
                      <a:pt x="457" y="449"/>
                      <a:pt x="460" y="441"/>
                    </a:cubicBezTo>
                    <a:cubicBezTo>
                      <a:pt x="471" y="408"/>
                      <a:pt x="454" y="370"/>
                      <a:pt x="438" y="336"/>
                    </a:cubicBezTo>
                    <a:cubicBezTo>
                      <a:pt x="415" y="287"/>
                      <a:pt x="395" y="250"/>
                      <a:pt x="369" y="212"/>
                    </a:cubicBezTo>
                    <a:cubicBezTo>
                      <a:pt x="336" y="168"/>
                      <a:pt x="293" y="122"/>
                      <a:pt x="247" y="86"/>
                    </a:cubicBezTo>
                    <a:cubicBezTo>
                      <a:pt x="214" y="60"/>
                      <a:pt x="181" y="40"/>
                      <a:pt x="138" y="20"/>
                    </a:cubicBezTo>
                    <a:cubicBezTo>
                      <a:pt x="116" y="10"/>
                      <a:pt x="92" y="1"/>
                      <a:pt x="70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5"/>
              <p:cNvSpPr/>
              <p:nvPr/>
            </p:nvSpPr>
            <p:spPr>
              <a:xfrm>
                <a:off x="1366320" y="2784215"/>
                <a:ext cx="24231" cy="24886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98" extrusionOk="0">
                    <a:moveTo>
                      <a:pt x="292" y="1"/>
                    </a:moveTo>
                    <a:cubicBezTo>
                      <a:pt x="290" y="1"/>
                      <a:pt x="289" y="1"/>
                      <a:pt x="287" y="1"/>
                    </a:cubicBezTo>
                    <a:cubicBezTo>
                      <a:pt x="268" y="2"/>
                      <a:pt x="249" y="8"/>
                      <a:pt x="233" y="18"/>
                    </a:cubicBezTo>
                    <a:cubicBezTo>
                      <a:pt x="157" y="89"/>
                      <a:pt x="78" y="165"/>
                      <a:pt x="1" y="234"/>
                    </a:cubicBezTo>
                    <a:cubicBezTo>
                      <a:pt x="8" y="229"/>
                      <a:pt x="16" y="224"/>
                      <a:pt x="25" y="219"/>
                    </a:cubicBezTo>
                    <a:cubicBezTo>
                      <a:pt x="33" y="217"/>
                      <a:pt x="40" y="216"/>
                      <a:pt x="48" y="216"/>
                    </a:cubicBezTo>
                    <a:cubicBezTo>
                      <a:pt x="77" y="216"/>
                      <a:pt x="108" y="229"/>
                      <a:pt x="136" y="241"/>
                    </a:cubicBezTo>
                    <a:cubicBezTo>
                      <a:pt x="189" y="267"/>
                      <a:pt x="231" y="291"/>
                      <a:pt x="272" y="324"/>
                    </a:cubicBezTo>
                    <a:cubicBezTo>
                      <a:pt x="325" y="369"/>
                      <a:pt x="382" y="425"/>
                      <a:pt x="423" y="482"/>
                    </a:cubicBezTo>
                    <a:cubicBezTo>
                      <a:pt x="456" y="530"/>
                      <a:pt x="482" y="577"/>
                      <a:pt x="511" y="638"/>
                    </a:cubicBezTo>
                    <a:cubicBezTo>
                      <a:pt x="531" y="678"/>
                      <a:pt x="553" y="727"/>
                      <a:pt x="538" y="767"/>
                    </a:cubicBezTo>
                    <a:cubicBezTo>
                      <a:pt x="534" y="777"/>
                      <a:pt x="527" y="789"/>
                      <a:pt x="518" y="797"/>
                    </a:cubicBezTo>
                    <a:cubicBezTo>
                      <a:pt x="596" y="727"/>
                      <a:pt x="676" y="656"/>
                      <a:pt x="752" y="587"/>
                    </a:cubicBezTo>
                    <a:cubicBezTo>
                      <a:pt x="768" y="573"/>
                      <a:pt x="774" y="551"/>
                      <a:pt x="775" y="530"/>
                    </a:cubicBezTo>
                    <a:cubicBezTo>
                      <a:pt x="777" y="501"/>
                      <a:pt x="770" y="474"/>
                      <a:pt x="761" y="447"/>
                    </a:cubicBezTo>
                    <a:cubicBezTo>
                      <a:pt x="744" y="402"/>
                      <a:pt x="721" y="357"/>
                      <a:pt x="692" y="311"/>
                    </a:cubicBezTo>
                    <a:cubicBezTo>
                      <a:pt x="662" y="265"/>
                      <a:pt x="626" y="222"/>
                      <a:pt x="586" y="181"/>
                    </a:cubicBezTo>
                    <a:cubicBezTo>
                      <a:pt x="547" y="140"/>
                      <a:pt x="505" y="101"/>
                      <a:pt x="459" y="71"/>
                    </a:cubicBezTo>
                    <a:cubicBezTo>
                      <a:pt x="430" y="53"/>
                      <a:pt x="400" y="35"/>
                      <a:pt x="367" y="21"/>
                    </a:cubicBezTo>
                    <a:cubicBezTo>
                      <a:pt x="343" y="10"/>
                      <a:pt x="319" y="1"/>
                      <a:pt x="2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5"/>
              <p:cNvSpPr/>
              <p:nvPr/>
            </p:nvSpPr>
            <p:spPr>
              <a:xfrm>
                <a:off x="1365322" y="2790889"/>
                <a:ext cx="18306" cy="18867"/>
              </a:xfrm>
              <a:custGeom>
                <a:avLst/>
                <a:gdLst/>
                <a:ahLst/>
                <a:cxnLst/>
                <a:rect l="l" t="t" r="r" b="b"/>
                <a:pathLst>
                  <a:path w="587" h="605" extrusionOk="0">
                    <a:moveTo>
                      <a:pt x="84" y="1"/>
                    </a:moveTo>
                    <a:cubicBezTo>
                      <a:pt x="75" y="1"/>
                      <a:pt x="67" y="2"/>
                      <a:pt x="60" y="4"/>
                    </a:cubicBezTo>
                    <a:cubicBezTo>
                      <a:pt x="50" y="8"/>
                      <a:pt x="41" y="11"/>
                      <a:pt x="34" y="18"/>
                    </a:cubicBezTo>
                    <a:cubicBezTo>
                      <a:pt x="34" y="20"/>
                      <a:pt x="33" y="20"/>
                      <a:pt x="31" y="23"/>
                    </a:cubicBezTo>
                    <a:cubicBezTo>
                      <a:pt x="21" y="31"/>
                      <a:pt x="14" y="41"/>
                      <a:pt x="11" y="54"/>
                    </a:cubicBezTo>
                    <a:cubicBezTo>
                      <a:pt x="1" y="83"/>
                      <a:pt x="8" y="116"/>
                      <a:pt x="20" y="146"/>
                    </a:cubicBezTo>
                    <a:lnTo>
                      <a:pt x="37" y="184"/>
                    </a:lnTo>
                    <a:cubicBezTo>
                      <a:pt x="66" y="243"/>
                      <a:pt x="90" y="291"/>
                      <a:pt x="125" y="339"/>
                    </a:cubicBezTo>
                    <a:cubicBezTo>
                      <a:pt x="166" y="396"/>
                      <a:pt x="219" y="454"/>
                      <a:pt x="276" y="497"/>
                    </a:cubicBezTo>
                    <a:cubicBezTo>
                      <a:pt x="317" y="529"/>
                      <a:pt x="357" y="555"/>
                      <a:pt x="412" y="579"/>
                    </a:cubicBezTo>
                    <a:cubicBezTo>
                      <a:pt x="440" y="592"/>
                      <a:pt x="469" y="604"/>
                      <a:pt x="496" y="604"/>
                    </a:cubicBezTo>
                    <a:cubicBezTo>
                      <a:pt x="505" y="604"/>
                      <a:pt x="513" y="603"/>
                      <a:pt x="521" y="601"/>
                    </a:cubicBezTo>
                    <a:cubicBezTo>
                      <a:pt x="530" y="599"/>
                      <a:pt x="537" y="593"/>
                      <a:pt x="544" y="589"/>
                    </a:cubicBezTo>
                    <a:cubicBezTo>
                      <a:pt x="549" y="586"/>
                      <a:pt x="550" y="585"/>
                      <a:pt x="552" y="583"/>
                    </a:cubicBezTo>
                    <a:cubicBezTo>
                      <a:pt x="562" y="575"/>
                      <a:pt x="569" y="563"/>
                      <a:pt x="572" y="553"/>
                    </a:cubicBezTo>
                    <a:cubicBezTo>
                      <a:pt x="586" y="513"/>
                      <a:pt x="565" y="464"/>
                      <a:pt x="544" y="424"/>
                    </a:cubicBezTo>
                    <a:cubicBezTo>
                      <a:pt x="516" y="363"/>
                      <a:pt x="491" y="317"/>
                      <a:pt x="457" y="267"/>
                    </a:cubicBezTo>
                    <a:cubicBezTo>
                      <a:pt x="415" y="210"/>
                      <a:pt x="362" y="152"/>
                      <a:pt x="306" y="109"/>
                    </a:cubicBezTo>
                    <a:cubicBezTo>
                      <a:pt x="264" y="76"/>
                      <a:pt x="222" y="51"/>
                      <a:pt x="169" y="25"/>
                    </a:cubicBezTo>
                    <a:cubicBezTo>
                      <a:pt x="141" y="12"/>
                      <a:pt x="111" y="1"/>
                      <a:pt x="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5"/>
              <p:cNvSpPr/>
              <p:nvPr/>
            </p:nvSpPr>
            <p:spPr>
              <a:xfrm>
                <a:off x="1261915" y="2743239"/>
                <a:ext cx="33524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2244" extrusionOk="0">
                    <a:moveTo>
                      <a:pt x="531" y="1"/>
                    </a:moveTo>
                    <a:cubicBezTo>
                      <a:pt x="525" y="1"/>
                      <a:pt x="521" y="1"/>
                      <a:pt x="512" y="4"/>
                    </a:cubicBezTo>
                    <a:cubicBezTo>
                      <a:pt x="506" y="4"/>
                      <a:pt x="501" y="5"/>
                      <a:pt x="493" y="7"/>
                    </a:cubicBezTo>
                    <a:cubicBezTo>
                      <a:pt x="479" y="11"/>
                      <a:pt x="467" y="15"/>
                      <a:pt x="453" y="21"/>
                    </a:cubicBezTo>
                    <a:cubicBezTo>
                      <a:pt x="426" y="34"/>
                      <a:pt x="404" y="47"/>
                      <a:pt x="381" y="66"/>
                    </a:cubicBezTo>
                    <a:cubicBezTo>
                      <a:pt x="358" y="84"/>
                      <a:pt x="338" y="104"/>
                      <a:pt x="318" y="127"/>
                    </a:cubicBezTo>
                    <a:cubicBezTo>
                      <a:pt x="279" y="173"/>
                      <a:pt x="250" y="219"/>
                      <a:pt x="222" y="274"/>
                    </a:cubicBezTo>
                    <a:cubicBezTo>
                      <a:pt x="193" y="330"/>
                      <a:pt x="170" y="382"/>
                      <a:pt x="148" y="444"/>
                    </a:cubicBezTo>
                    <a:cubicBezTo>
                      <a:pt x="127" y="504"/>
                      <a:pt x="108" y="564"/>
                      <a:pt x="92" y="626"/>
                    </a:cubicBezTo>
                    <a:cubicBezTo>
                      <a:pt x="61" y="753"/>
                      <a:pt x="35" y="892"/>
                      <a:pt x="20" y="1027"/>
                    </a:cubicBezTo>
                    <a:cubicBezTo>
                      <a:pt x="13" y="1093"/>
                      <a:pt x="7" y="1170"/>
                      <a:pt x="5" y="1240"/>
                    </a:cubicBezTo>
                    <a:cubicBezTo>
                      <a:pt x="0" y="1309"/>
                      <a:pt x="0" y="1392"/>
                      <a:pt x="6" y="1466"/>
                    </a:cubicBezTo>
                    <a:cubicBezTo>
                      <a:pt x="7" y="1503"/>
                      <a:pt x="13" y="1543"/>
                      <a:pt x="19" y="1581"/>
                    </a:cubicBezTo>
                    <a:cubicBezTo>
                      <a:pt x="26" y="1618"/>
                      <a:pt x="33" y="1660"/>
                      <a:pt x="43" y="1697"/>
                    </a:cubicBezTo>
                    <a:cubicBezTo>
                      <a:pt x="55" y="1736"/>
                      <a:pt x="66" y="1776"/>
                      <a:pt x="84" y="1815"/>
                    </a:cubicBezTo>
                    <a:cubicBezTo>
                      <a:pt x="99" y="1853"/>
                      <a:pt x="118" y="1890"/>
                      <a:pt x="141" y="1926"/>
                    </a:cubicBezTo>
                    <a:cubicBezTo>
                      <a:pt x="164" y="1962"/>
                      <a:pt x="187" y="1992"/>
                      <a:pt x="216" y="2025"/>
                    </a:cubicBezTo>
                    <a:cubicBezTo>
                      <a:pt x="248" y="2060"/>
                      <a:pt x="276" y="2084"/>
                      <a:pt x="309" y="2110"/>
                    </a:cubicBezTo>
                    <a:cubicBezTo>
                      <a:pt x="342" y="2134"/>
                      <a:pt x="384" y="2160"/>
                      <a:pt x="420" y="2177"/>
                    </a:cubicBezTo>
                    <a:cubicBezTo>
                      <a:pt x="437" y="2185"/>
                      <a:pt x="456" y="2193"/>
                      <a:pt x="473" y="2200"/>
                    </a:cubicBezTo>
                    <a:cubicBezTo>
                      <a:pt x="482" y="2205"/>
                      <a:pt x="489" y="2206"/>
                      <a:pt x="499" y="2210"/>
                    </a:cubicBezTo>
                    <a:cubicBezTo>
                      <a:pt x="525" y="2219"/>
                      <a:pt x="554" y="2228"/>
                      <a:pt x="583" y="2234"/>
                    </a:cubicBezTo>
                    <a:cubicBezTo>
                      <a:pt x="621" y="2241"/>
                      <a:pt x="664" y="2244"/>
                      <a:pt x="702" y="2244"/>
                    </a:cubicBezTo>
                    <a:cubicBezTo>
                      <a:pt x="722" y="2244"/>
                      <a:pt x="744" y="2242"/>
                      <a:pt x="761" y="2239"/>
                    </a:cubicBezTo>
                    <a:cubicBezTo>
                      <a:pt x="779" y="2235"/>
                      <a:pt x="798" y="2229"/>
                      <a:pt x="817" y="2225"/>
                    </a:cubicBezTo>
                    <a:cubicBezTo>
                      <a:pt x="834" y="2219"/>
                      <a:pt x="853" y="2210"/>
                      <a:pt x="869" y="2200"/>
                    </a:cubicBezTo>
                    <a:cubicBezTo>
                      <a:pt x="899" y="2183"/>
                      <a:pt x="926" y="2160"/>
                      <a:pt x="949" y="2133"/>
                    </a:cubicBezTo>
                    <a:cubicBezTo>
                      <a:pt x="974" y="2106"/>
                      <a:pt x="992" y="2074"/>
                      <a:pt x="1007" y="2041"/>
                    </a:cubicBezTo>
                    <a:cubicBezTo>
                      <a:pt x="1021" y="2009"/>
                      <a:pt x="1034" y="1970"/>
                      <a:pt x="1043" y="1937"/>
                    </a:cubicBezTo>
                    <a:cubicBezTo>
                      <a:pt x="1053" y="1903"/>
                      <a:pt x="1060" y="1865"/>
                      <a:pt x="1063" y="1830"/>
                    </a:cubicBezTo>
                    <a:cubicBezTo>
                      <a:pt x="1071" y="1759"/>
                      <a:pt x="1074" y="1674"/>
                      <a:pt x="1071" y="1602"/>
                    </a:cubicBezTo>
                    <a:cubicBezTo>
                      <a:pt x="1070" y="1530"/>
                      <a:pt x="1067" y="1451"/>
                      <a:pt x="1060" y="1380"/>
                    </a:cubicBezTo>
                    <a:cubicBezTo>
                      <a:pt x="1047" y="1236"/>
                      <a:pt x="1024" y="1078"/>
                      <a:pt x="992" y="934"/>
                    </a:cubicBezTo>
                    <a:cubicBezTo>
                      <a:pt x="978" y="862"/>
                      <a:pt x="961" y="792"/>
                      <a:pt x="940" y="720"/>
                    </a:cubicBezTo>
                    <a:cubicBezTo>
                      <a:pt x="920" y="648"/>
                      <a:pt x="899" y="582"/>
                      <a:pt x="871" y="510"/>
                    </a:cubicBezTo>
                    <a:cubicBezTo>
                      <a:pt x="846" y="438"/>
                      <a:pt x="818" y="376"/>
                      <a:pt x="782" y="307"/>
                    </a:cubicBezTo>
                    <a:cubicBezTo>
                      <a:pt x="764" y="273"/>
                      <a:pt x="746" y="242"/>
                      <a:pt x="725" y="208"/>
                    </a:cubicBezTo>
                    <a:cubicBezTo>
                      <a:pt x="703" y="173"/>
                      <a:pt x="683" y="145"/>
                      <a:pt x="659" y="114"/>
                    </a:cubicBezTo>
                    <a:cubicBezTo>
                      <a:pt x="644" y="100"/>
                      <a:pt x="633" y="86"/>
                      <a:pt x="618" y="71"/>
                    </a:cubicBezTo>
                    <a:cubicBezTo>
                      <a:pt x="604" y="55"/>
                      <a:pt x="594" y="44"/>
                      <a:pt x="577" y="32"/>
                    </a:cubicBezTo>
                    <a:cubicBezTo>
                      <a:pt x="570" y="25"/>
                      <a:pt x="565" y="20"/>
                      <a:pt x="555" y="14"/>
                    </a:cubicBezTo>
                    <a:cubicBezTo>
                      <a:pt x="552" y="12"/>
                      <a:pt x="548" y="8"/>
                      <a:pt x="545" y="7"/>
                    </a:cubicBezTo>
                    <a:cubicBezTo>
                      <a:pt x="541" y="4"/>
                      <a:pt x="539" y="4"/>
                      <a:pt x="5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5"/>
              <p:cNvSpPr/>
              <p:nvPr/>
            </p:nvSpPr>
            <p:spPr>
              <a:xfrm>
                <a:off x="1257237" y="2743333"/>
                <a:ext cx="20738" cy="68888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209" extrusionOk="0">
                    <a:moveTo>
                      <a:pt x="665" y="1"/>
                    </a:moveTo>
                    <a:cubicBezTo>
                      <a:pt x="659" y="1"/>
                      <a:pt x="652" y="2"/>
                      <a:pt x="645" y="5"/>
                    </a:cubicBezTo>
                    <a:cubicBezTo>
                      <a:pt x="630" y="9"/>
                      <a:pt x="619" y="15"/>
                      <a:pt x="605" y="19"/>
                    </a:cubicBezTo>
                    <a:cubicBezTo>
                      <a:pt x="579" y="32"/>
                      <a:pt x="557" y="45"/>
                      <a:pt x="533" y="65"/>
                    </a:cubicBezTo>
                    <a:cubicBezTo>
                      <a:pt x="510" y="83"/>
                      <a:pt x="490" y="103"/>
                      <a:pt x="471" y="126"/>
                    </a:cubicBezTo>
                    <a:cubicBezTo>
                      <a:pt x="431" y="173"/>
                      <a:pt x="402" y="218"/>
                      <a:pt x="373" y="274"/>
                    </a:cubicBezTo>
                    <a:cubicBezTo>
                      <a:pt x="344" y="328"/>
                      <a:pt x="321" y="382"/>
                      <a:pt x="300" y="442"/>
                    </a:cubicBezTo>
                    <a:cubicBezTo>
                      <a:pt x="278" y="502"/>
                      <a:pt x="261" y="563"/>
                      <a:pt x="244" y="625"/>
                    </a:cubicBezTo>
                    <a:cubicBezTo>
                      <a:pt x="212" y="751"/>
                      <a:pt x="186" y="892"/>
                      <a:pt x="172" y="1026"/>
                    </a:cubicBezTo>
                    <a:cubicBezTo>
                      <a:pt x="165" y="1092"/>
                      <a:pt x="159" y="1168"/>
                      <a:pt x="156" y="1239"/>
                    </a:cubicBezTo>
                    <a:cubicBezTo>
                      <a:pt x="152" y="1309"/>
                      <a:pt x="152" y="1391"/>
                      <a:pt x="157" y="1464"/>
                    </a:cubicBezTo>
                    <a:cubicBezTo>
                      <a:pt x="159" y="1503"/>
                      <a:pt x="165" y="1542"/>
                      <a:pt x="170" y="1579"/>
                    </a:cubicBezTo>
                    <a:cubicBezTo>
                      <a:pt x="178" y="1618"/>
                      <a:pt x="185" y="1658"/>
                      <a:pt x="195" y="1697"/>
                    </a:cubicBezTo>
                    <a:cubicBezTo>
                      <a:pt x="206" y="1735"/>
                      <a:pt x="219" y="1776"/>
                      <a:pt x="235" y="1814"/>
                    </a:cubicBezTo>
                    <a:cubicBezTo>
                      <a:pt x="251" y="1851"/>
                      <a:pt x="270" y="1888"/>
                      <a:pt x="293" y="1924"/>
                    </a:cubicBezTo>
                    <a:cubicBezTo>
                      <a:pt x="316" y="1960"/>
                      <a:pt x="340" y="1992"/>
                      <a:pt x="369" y="2023"/>
                    </a:cubicBezTo>
                    <a:cubicBezTo>
                      <a:pt x="399" y="2058"/>
                      <a:pt x="428" y="2082"/>
                      <a:pt x="462" y="2108"/>
                    </a:cubicBezTo>
                    <a:cubicBezTo>
                      <a:pt x="494" y="2133"/>
                      <a:pt x="536" y="2159"/>
                      <a:pt x="571" y="2176"/>
                    </a:cubicBezTo>
                    <a:cubicBezTo>
                      <a:pt x="589" y="2183"/>
                      <a:pt x="607" y="2193"/>
                      <a:pt x="625" y="2200"/>
                    </a:cubicBezTo>
                    <a:cubicBezTo>
                      <a:pt x="635" y="2203"/>
                      <a:pt x="642" y="2205"/>
                      <a:pt x="651" y="2209"/>
                    </a:cubicBezTo>
                    <a:cubicBezTo>
                      <a:pt x="593" y="2147"/>
                      <a:pt x="523" y="2081"/>
                      <a:pt x="485" y="1986"/>
                    </a:cubicBezTo>
                    <a:cubicBezTo>
                      <a:pt x="1" y="784"/>
                      <a:pt x="665" y="1"/>
                      <a:pt x="665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5"/>
              <p:cNvSpPr/>
              <p:nvPr/>
            </p:nvSpPr>
            <p:spPr>
              <a:xfrm>
                <a:off x="1215419" y="2715454"/>
                <a:ext cx="33524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2244" extrusionOk="0">
                    <a:moveTo>
                      <a:pt x="529" y="0"/>
                    </a:moveTo>
                    <a:cubicBezTo>
                      <a:pt x="525" y="0"/>
                      <a:pt x="519" y="0"/>
                      <a:pt x="512" y="3"/>
                    </a:cubicBezTo>
                    <a:cubicBezTo>
                      <a:pt x="505" y="3"/>
                      <a:pt x="499" y="5"/>
                      <a:pt x="492" y="6"/>
                    </a:cubicBezTo>
                    <a:cubicBezTo>
                      <a:pt x="478" y="11"/>
                      <a:pt x="468" y="15"/>
                      <a:pt x="453" y="21"/>
                    </a:cubicBezTo>
                    <a:cubicBezTo>
                      <a:pt x="426" y="34"/>
                      <a:pt x="404" y="46"/>
                      <a:pt x="381" y="65"/>
                    </a:cubicBezTo>
                    <a:cubicBezTo>
                      <a:pt x="358" y="84"/>
                      <a:pt x="338" y="104"/>
                      <a:pt x="318" y="127"/>
                    </a:cubicBezTo>
                    <a:cubicBezTo>
                      <a:pt x="278" y="173"/>
                      <a:pt x="249" y="219"/>
                      <a:pt x="220" y="274"/>
                    </a:cubicBezTo>
                    <a:cubicBezTo>
                      <a:pt x="192" y="330"/>
                      <a:pt x="169" y="381"/>
                      <a:pt x="147" y="443"/>
                    </a:cubicBezTo>
                    <a:cubicBezTo>
                      <a:pt x="125" y="504"/>
                      <a:pt x="108" y="564"/>
                      <a:pt x="92" y="626"/>
                    </a:cubicBezTo>
                    <a:cubicBezTo>
                      <a:pt x="59" y="752"/>
                      <a:pt x="35" y="892"/>
                      <a:pt x="21" y="1027"/>
                    </a:cubicBezTo>
                    <a:cubicBezTo>
                      <a:pt x="12" y="1093"/>
                      <a:pt x="8" y="1169"/>
                      <a:pt x="3" y="1240"/>
                    </a:cubicBezTo>
                    <a:cubicBezTo>
                      <a:pt x="0" y="1309"/>
                      <a:pt x="0" y="1392"/>
                      <a:pt x="5" y="1465"/>
                    </a:cubicBezTo>
                    <a:cubicBezTo>
                      <a:pt x="8" y="1503"/>
                      <a:pt x="12" y="1543"/>
                      <a:pt x="18" y="1580"/>
                    </a:cubicBezTo>
                    <a:cubicBezTo>
                      <a:pt x="25" y="1618"/>
                      <a:pt x="32" y="1660"/>
                      <a:pt x="44" y="1697"/>
                    </a:cubicBezTo>
                    <a:cubicBezTo>
                      <a:pt x="54" y="1736"/>
                      <a:pt x="67" y="1776"/>
                      <a:pt x="82" y="1815"/>
                    </a:cubicBezTo>
                    <a:cubicBezTo>
                      <a:pt x="100" y="1852"/>
                      <a:pt x="117" y="1890"/>
                      <a:pt x="140" y="1925"/>
                    </a:cubicBezTo>
                    <a:cubicBezTo>
                      <a:pt x="164" y="1961"/>
                      <a:pt x="187" y="1992"/>
                      <a:pt x="216" y="2025"/>
                    </a:cubicBezTo>
                    <a:cubicBezTo>
                      <a:pt x="246" y="2059"/>
                      <a:pt x="275" y="2084"/>
                      <a:pt x="309" y="2110"/>
                    </a:cubicBezTo>
                    <a:cubicBezTo>
                      <a:pt x="341" y="2134"/>
                      <a:pt x="383" y="2160"/>
                      <a:pt x="419" y="2177"/>
                    </a:cubicBezTo>
                    <a:cubicBezTo>
                      <a:pt x="437" y="2186"/>
                      <a:pt x="455" y="2193"/>
                      <a:pt x="473" y="2200"/>
                    </a:cubicBezTo>
                    <a:cubicBezTo>
                      <a:pt x="482" y="2204"/>
                      <a:pt x="489" y="2206"/>
                      <a:pt x="498" y="2210"/>
                    </a:cubicBezTo>
                    <a:cubicBezTo>
                      <a:pt x="525" y="2219"/>
                      <a:pt x="554" y="2227"/>
                      <a:pt x="583" y="2233"/>
                    </a:cubicBezTo>
                    <a:cubicBezTo>
                      <a:pt x="620" y="2240"/>
                      <a:pt x="663" y="2243"/>
                      <a:pt x="701" y="2243"/>
                    </a:cubicBezTo>
                    <a:cubicBezTo>
                      <a:pt x="721" y="2243"/>
                      <a:pt x="742" y="2242"/>
                      <a:pt x="761" y="2239"/>
                    </a:cubicBezTo>
                    <a:cubicBezTo>
                      <a:pt x="778" y="2235"/>
                      <a:pt x="798" y="2229"/>
                      <a:pt x="816" y="2225"/>
                    </a:cubicBezTo>
                    <a:cubicBezTo>
                      <a:pt x="834" y="2219"/>
                      <a:pt x="851" y="2210"/>
                      <a:pt x="869" y="2200"/>
                    </a:cubicBezTo>
                    <a:cubicBezTo>
                      <a:pt x="899" y="2183"/>
                      <a:pt x="926" y="2160"/>
                      <a:pt x="949" y="2133"/>
                    </a:cubicBezTo>
                    <a:cubicBezTo>
                      <a:pt x="972" y="2105"/>
                      <a:pt x="992" y="2074"/>
                      <a:pt x="1007" y="2041"/>
                    </a:cubicBezTo>
                    <a:cubicBezTo>
                      <a:pt x="1021" y="2009"/>
                      <a:pt x="1034" y="1970"/>
                      <a:pt x="1043" y="1937"/>
                    </a:cubicBezTo>
                    <a:cubicBezTo>
                      <a:pt x="1051" y="1902"/>
                      <a:pt x="1059" y="1865"/>
                      <a:pt x="1063" y="1829"/>
                    </a:cubicBezTo>
                    <a:cubicBezTo>
                      <a:pt x="1071" y="1759"/>
                      <a:pt x="1074" y="1674"/>
                      <a:pt x="1071" y="1602"/>
                    </a:cubicBezTo>
                    <a:cubicBezTo>
                      <a:pt x="1069" y="1530"/>
                      <a:pt x="1066" y="1451"/>
                      <a:pt x="1059" y="1379"/>
                    </a:cubicBezTo>
                    <a:cubicBezTo>
                      <a:pt x="1046" y="1235"/>
                      <a:pt x="1023" y="1077"/>
                      <a:pt x="992" y="934"/>
                    </a:cubicBezTo>
                    <a:cubicBezTo>
                      <a:pt x="975" y="862"/>
                      <a:pt x="959" y="791"/>
                      <a:pt x="939" y="719"/>
                    </a:cubicBezTo>
                    <a:cubicBezTo>
                      <a:pt x="921" y="647"/>
                      <a:pt x="899" y="581"/>
                      <a:pt x="872" y="509"/>
                    </a:cubicBezTo>
                    <a:cubicBezTo>
                      <a:pt x="844" y="438"/>
                      <a:pt x="817" y="377"/>
                      <a:pt x="781" y="307"/>
                    </a:cubicBezTo>
                    <a:cubicBezTo>
                      <a:pt x="764" y="272"/>
                      <a:pt x="745" y="242"/>
                      <a:pt x="724" y="207"/>
                    </a:cubicBezTo>
                    <a:cubicBezTo>
                      <a:pt x="702" y="173"/>
                      <a:pt x="683" y="144"/>
                      <a:pt x="657" y="114"/>
                    </a:cubicBezTo>
                    <a:cubicBezTo>
                      <a:pt x="643" y="100"/>
                      <a:pt x="633" y="85"/>
                      <a:pt x="619" y="71"/>
                    </a:cubicBezTo>
                    <a:cubicBezTo>
                      <a:pt x="604" y="55"/>
                      <a:pt x="593" y="44"/>
                      <a:pt x="577" y="32"/>
                    </a:cubicBezTo>
                    <a:cubicBezTo>
                      <a:pt x="570" y="25"/>
                      <a:pt x="564" y="19"/>
                      <a:pt x="555" y="13"/>
                    </a:cubicBezTo>
                    <a:cubicBezTo>
                      <a:pt x="551" y="12"/>
                      <a:pt x="548" y="8"/>
                      <a:pt x="544" y="6"/>
                    </a:cubicBezTo>
                    <a:cubicBezTo>
                      <a:pt x="541" y="5"/>
                      <a:pt x="540" y="3"/>
                      <a:pt x="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5"/>
              <p:cNvSpPr/>
              <p:nvPr/>
            </p:nvSpPr>
            <p:spPr>
              <a:xfrm>
                <a:off x="1210741" y="2715547"/>
                <a:ext cx="20707" cy="68888"/>
              </a:xfrm>
              <a:custGeom>
                <a:avLst/>
                <a:gdLst/>
                <a:ahLst/>
                <a:cxnLst/>
                <a:rect l="l" t="t" r="r" b="b"/>
                <a:pathLst>
                  <a:path w="664" h="2209" extrusionOk="0">
                    <a:moveTo>
                      <a:pt x="664" y="0"/>
                    </a:moveTo>
                    <a:lnTo>
                      <a:pt x="664" y="0"/>
                    </a:lnTo>
                    <a:cubicBezTo>
                      <a:pt x="659" y="2"/>
                      <a:pt x="654" y="2"/>
                      <a:pt x="644" y="5"/>
                    </a:cubicBezTo>
                    <a:cubicBezTo>
                      <a:pt x="629" y="9"/>
                      <a:pt x="619" y="15"/>
                      <a:pt x="605" y="19"/>
                    </a:cubicBezTo>
                    <a:cubicBezTo>
                      <a:pt x="577" y="32"/>
                      <a:pt x="556" y="45"/>
                      <a:pt x="533" y="65"/>
                    </a:cubicBezTo>
                    <a:cubicBezTo>
                      <a:pt x="510" y="82"/>
                      <a:pt x="490" y="102"/>
                      <a:pt x="470" y="125"/>
                    </a:cubicBezTo>
                    <a:cubicBezTo>
                      <a:pt x="431" y="171"/>
                      <a:pt x="402" y="217"/>
                      <a:pt x="373" y="274"/>
                    </a:cubicBezTo>
                    <a:cubicBezTo>
                      <a:pt x="344" y="328"/>
                      <a:pt x="320" y="381"/>
                      <a:pt x="298" y="442"/>
                    </a:cubicBezTo>
                    <a:cubicBezTo>
                      <a:pt x="278" y="502"/>
                      <a:pt x="260" y="562"/>
                      <a:pt x="244" y="624"/>
                    </a:cubicBezTo>
                    <a:cubicBezTo>
                      <a:pt x="211" y="751"/>
                      <a:pt x="186" y="890"/>
                      <a:pt x="172" y="1025"/>
                    </a:cubicBezTo>
                    <a:cubicBezTo>
                      <a:pt x="165" y="1092"/>
                      <a:pt x="159" y="1168"/>
                      <a:pt x="155" y="1238"/>
                    </a:cubicBezTo>
                    <a:cubicBezTo>
                      <a:pt x="152" y="1309"/>
                      <a:pt x="152" y="1391"/>
                      <a:pt x="158" y="1464"/>
                    </a:cubicBezTo>
                    <a:cubicBezTo>
                      <a:pt x="159" y="1501"/>
                      <a:pt x="165" y="1542"/>
                      <a:pt x="169" y="1579"/>
                    </a:cubicBezTo>
                    <a:cubicBezTo>
                      <a:pt x="176" y="1618"/>
                      <a:pt x="185" y="1658"/>
                      <a:pt x="195" y="1695"/>
                    </a:cubicBezTo>
                    <a:cubicBezTo>
                      <a:pt x="206" y="1734"/>
                      <a:pt x="218" y="1774"/>
                      <a:pt x="234" y="1813"/>
                    </a:cubicBezTo>
                    <a:cubicBezTo>
                      <a:pt x="251" y="1851"/>
                      <a:pt x="268" y="1888"/>
                      <a:pt x="293" y="1924"/>
                    </a:cubicBezTo>
                    <a:cubicBezTo>
                      <a:pt x="316" y="1960"/>
                      <a:pt x="339" y="1990"/>
                      <a:pt x="367" y="2023"/>
                    </a:cubicBezTo>
                    <a:cubicBezTo>
                      <a:pt x="398" y="2058"/>
                      <a:pt x="426" y="2082"/>
                      <a:pt x="461" y="2108"/>
                    </a:cubicBezTo>
                    <a:cubicBezTo>
                      <a:pt x="494" y="2132"/>
                      <a:pt x="534" y="2158"/>
                      <a:pt x="570" y="2176"/>
                    </a:cubicBezTo>
                    <a:cubicBezTo>
                      <a:pt x="589" y="2184"/>
                      <a:pt x="606" y="2193"/>
                      <a:pt x="625" y="2199"/>
                    </a:cubicBezTo>
                    <a:cubicBezTo>
                      <a:pt x="633" y="2203"/>
                      <a:pt x="641" y="2204"/>
                      <a:pt x="649" y="2209"/>
                    </a:cubicBezTo>
                    <a:cubicBezTo>
                      <a:pt x="592" y="2147"/>
                      <a:pt x="521" y="2081"/>
                      <a:pt x="484" y="1986"/>
                    </a:cubicBezTo>
                    <a:cubicBezTo>
                      <a:pt x="1" y="784"/>
                      <a:pt x="664" y="0"/>
                      <a:pt x="664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5"/>
              <p:cNvSpPr/>
              <p:nvPr/>
            </p:nvSpPr>
            <p:spPr>
              <a:xfrm>
                <a:off x="1168892" y="2687668"/>
                <a:ext cx="3355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2243" extrusionOk="0">
                    <a:moveTo>
                      <a:pt x="531" y="0"/>
                    </a:moveTo>
                    <a:cubicBezTo>
                      <a:pt x="525" y="0"/>
                      <a:pt x="521" y="0"/>
                      <a:pt x="512" y="3"/>
                    </a:cubicBezTo>
                    <a:cubicBezTo>
                      <a:pt x="506" y="3"/>
                      <a:pt x="500" y="4"/>
                      <a:pt x="493" y="6"/>
                    </a:cubicBezTo>
                    <a:cubicBezTo>
                      <a:pt x="479" y="10"/>
                      <a:pt x="467" y="14"/>
                      <a:pt x="453" y="20"/>
                    </a:cubicBezTo>
                    <a:cubicBezTo>
                      <a:pt x="426" y="33"/>
                      <a:pt x="404" y="46"/>
                      <a:pt x="381" y="65"/>
                    </a:cubicBezTo>
                    <a:cubicBezTo>
                      <a:pt x="358" y="84"/>
                      <a:pt x="338" y="104"/>
                      <a:pt x="318" y="127"/>
                    </a:cubicBezTo>
                    <a:cubicBezTo>
                      <a:pt x="279" y="173"/>
                      <a:pt x="250" y="219"/>
                      <a:pt x="222" y="273"/>
                    </a:cubicBezTo>
                    <a:cubicBezTo>
                      <a:pt x="193" y="329"/>
                      <a:pt x="170" y="381"/>
                      <a:pt x="148" y="443"/>
                    </a:cubicBezTo>
                    <a:cubicBezTo>
                      <a:pt x="127" y="503"/>
                      <a:pt x="108" y="564"/>
                      <a:pt x="92" y="626"/>
                    </a:cubicBezTo>
                    <a:cubicBezTo>
                      <a:pt x="60" y="752"/>
                      <a:pt x="35" y="891"/>
                      <a:pt x="20" y="1027"/>
                    </a:cubicBezTo>
                    <a:cubicBezTo>
                      <a:pt x="13" y="1093"/>
                      <a:pt x="7" y="1169"/>
                      <a:pt x="4" y="1239"/>
                    </a:cubicBezTo>
                    <a:cubicBezTo>
                      <a:pt x="0" y="1308"/>
                      <a:pt x="0" y="1392"/>
                      <a:pt x="6" y="1465"/>
                    </a:cubicBezTo>
                    <a:cubicBezTo>
                      <a:pt x="7" y="1502"/>
                      <a:pt x="13" y="1543"/>
                      <a:pt x="19" y="1580"/>
                    </a:cubicBezTo>
                    <a:cubicBezTo>
                      <a:pt x="26" y="1617"/>
                      <a:pt x="33" y="1659"/>
                      <a:pt x="43" y="1697"/>
                    </a:cubicBezTo>
                    <a:cubicBezTo>
                      <a:pt x="55" y="1735"/>
                      <a:pt x="66" y="1776"/>
                      <a:pt x="83" y="1814"/>
                    </a:cubicBezTo>
                    <a:cubicBezTo>
                      <a:pt x="99" y="1852"/>
                      <a:pt x="118" y="1889"/>
                      <a:pt x="141" y="1925"/>
                    </a:cubicBezTo>
                    <a:cubicBezTo>
                      <a:pt x="164" y="1961"/>
                      <a:pt x="187" y="1991"/>
                      <a:pt x="216" y="2024"/>
                    </a:cubicBezTo>
                    <a:cubicBezTo>
                      <a:pt x="247" y="2059"/>
                      <a:pt x="276" y="2083"/>
                      <a:pt x="309" y="2109"/>
                    </a:cubicBezTo>
                    <a:cubicBezTo>
                      <a:pt x="342" y="2134"/>
                      <a:pt x="384" y="2159"/>
                      <a:pt x="420" y="2177"/>
                    </a:cubicBezTo>
                    <a:cubicBezTo>
                      <a:pt x="437" y="2184"/>
                      <a:pt x="456" y="2193"/>
                      <a:pt x="473" y="2200"/>
                    </a:cubicBezTo>
                    <a:cubicBezTo>
                      <a:pt x="482" y="2204"/>
                      <a:pt x="489" y="2205"/>
                      <a:pt x="499" y="2210"/>
                    </a:cubicBezTo>
                    <a:cubicBezTo>
                      <a:pt x="525" y="2218"/>
                      <a:pt x="554" y="2227"/>
                      <a:pt x="582" y="2233"/>
                    </a:cubicBezTo>
                    <a:cubicBezTo>
                      <a:pt x="621" y="2240"/>
                      <a:pt x="664" y="2243"/>
                      <a:pt x="702" y="2243"/>
                    </a:cubicBezTo>
                    <a:cubicBezTo>
                      <a:pt x="722" y="2243"/>
                      <a:pt x="743" y="2241"/>
                      <a:pt x="761" y="2239"/>
                    </a:cubicBezTo>
                    <a:cubicBezTo>
                      <a:pt x="779" y="2234"/>
                      <a:pt x="798" y="2228"/>
                      <a:pt x="817" y="2224"/>
                    </a:cubicBezTo>
                    <a:cubicBezTo>
                      <a:pt x="834" y="2218"/>
                      <a:pt x="853" y="2210"/>
                      <a:pt x="868" y="2200"/>
                    </a:cubicBezTo>
                    <a:cubicBezTo>
                      <a:pt x="899" y="2182"/>
                      <a:pt x="926" y="2159"/>
                      <a:pt x="949" y="2132"/>
                    </a:cubicBezTo>
                    <a:cubicBezTo>
                      <a:pt x="973" y="2105"/>
                      <a:pt x="992" y="2073"/>
                      <a:pt x="1006" y="2040"/>
                    </a:cubicBezTo>
                    <a:cubicBezTo>
                      <a:pt x="1021" y="2009"/>
                      <a:pt x="1034" y="1970"/>
                      <a:pt x="1042" y="1937"/>
                    </a:cubicBezTo>
                    <a:cubicBezTo>
                      <a:pt x="1052" y="1902"/>
                      <a:pt x="1060" y="1865"/>
                      <a:pt x="1063" y="1829"/>
                    </a:cubicBezTo>
                    <a:cubicBezTo>
                      <a:pt x="1071" y="1760"/>
                      <a:pt x="1075" y="1674"/>
                      <a:pt x="1071" y="1602"/>
                    </a:cubicBezTo>
                    <a:cubicBezTo>
                      <a:pt x="1070" y="1530"/>
                      <a:pt x="1067" y="1451"/>
                      <a:pt x="1060" y="1379"/>
                    </a:cubicBezTo>
                    <a:cubicBezTo>
                      <a:pt x="1047" y="1235"/>
                      <a:pt x="1024" y="1077"/>
                      <a:pt x="992" y="933"/>
                    </a:cubicBezTo>
                    <a:cubicBezTo>
                      <a:pt x="978" y="861"/>
                      <a:pt x="960" y="791"/>
                      <a:pt x="940" y="719"/>
                    </a:cubicBezTo>
                    <a:cubicBezTo>
                      <a:pt x="920" y="647"/>
                      <a:pt x="899" y="581"/>
                      <a:pt x="871" y="509"/>
                    </a:cubicBezTo>
                    <a:cubicBezTo>
                      <a:pt x="845" y="437"/>
                      <a:pt x="818" y="377"/>
                      <a:pt x="782" y="306"/>
                    </a:cubicBezTo>
                    <a:cubicBezTo>
                      <a:pt x="764" y="272"/>
                      <a:pt x="746" y="242"/>
                      <a:pt x="725" y="207"/>
                    </a:cubicBezTo>
                    <a:cubicBezTo>
                      <a:pt x="703" y="173"/>
                      <a:pt x="683" y="144"/>
                      <a:pt x="659" y="114"/>
                    </a:cubicBezTo>
                    <a:cubicBezTo>
                      <a:pt x="644" y="99"/>
                      <a:pt x="633" y="85"/>
                      <a:pt x="618" y="71"/>
                    </a:cubicBezTo>
                    <a:cubicBezTo>
                      <a:pt x="604" y="55"/>
                      <a:pt x="594" y="43"/>
                      <a:pt x="577" y="32"/>
                    </a:cubicBezTo>
                    <a:cubicBezTo>
                      <a:pt x="569" y="25"/>
                      <a:pt x="565" y="19"/>
                      <a:pt x="555" y="13"/>
                    </a:cubicBezTo>
                    <a:cubicBezTo>
                      <a:pt x="552" y="12"/>
                      <a:pt x="548" y="7"/>
                      <a:pt x="545" y="6"/>
                    </a:cubicBezTo>
                    <a:cubicBezTo>
                      <a:pt x="541" y="3"/>
                      <a:pt x="539" y="3"/>
                      <a:pt x="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5"/>
              <p:cNvSpPr/>
              <p:nvPr/>
            </p:nvSpPr>
            <p:spPr>
              <a:xfrm>
                <a:off x="1164308" y="2687700"/>
                <a:ext cx="20707" cy="68950"/>
              </a:xfrm>
              <a:custGeom>
                <a:avLst/>
                <a:gdLst/>
                <a:ahLst/>
                <a:cxnLst/>
                <a:rect l="l" t="t" r="r" b="b"/>
                <a:pathLst>
                  <a:path w="664" h="2211" extrusionOk="0">
                    <a:moveTo>
                      <a:pt x="663" y="1"/>
                    </a:moveTo>
                    <a:lnTo>
                      <a:pt x="663" y="1"/>
                    </a:lnTo>
                    <a:cubicBezTo>
                      <a:pt x="656" y="3"/>
                      <a:pt x="650" y="5"/>
                      <a:pt x="643" y="6"/>
                    </a:cubicBezTo>
                    <a:cubicBezTo>
                      <a:pt x="629" y="11"/>
                      <a:pt x="619" y="16"/>
                      <a:pt x="604" y="21"/>
                    </a:cubicBezTo>
                    <a:cubicBezTo>
                      <a:pt x="577" y="34"/>
                      <a:pt x="555" y="47"/>
                      <a:pt x="532" y="67"/>
                    </a:cubicBezTo>
                    <a:cubicBezTo>
                      <a:pt x="509" y="84"/>
                      <a:pt x="489" y="104"/>
                      <a:pt x="469" y="127"/>
                    </a:cubicBezTo>
                    <a:cubicBezTo>
                      <a:pt x="429" y="173"/>
                      <a:pt x="400" y="219"/>
                      <a:pt x="371" y="274"/>
                    </a:cubicBezTo>
                    <a:cubicBezTo>
                      <a:pt x="344" y="330"/>
                      <a:pt x="320" y="382"/>
                      <a:pt x="298" y="443"/>
                    </a:cubicBezTo>
                    <a:cubicBezTo>
                      <a:pt x="276" y="504"/>
                      <a:pt x="259" y="564"/>
                      <a:pt x="243" y="626"/>
                    </a:cubicBezTo>
                    <a:cubicBezTo>
                      <a:pt x="210" y="752"/>
                      <a:pt x="186" y="892"/>
                      <a:pt x="172" y="1027"/>
                    </a:cubicBezTo>
                    <a:cubicBezTo>
                      <a:pt x="164" y="1093"/>
                      <a:pt x="159" y="1169"/>
                      <a:pt x="154" y="1240"/>
                    </a:cubicBezTo>
                    <a:cubicBezTo>
                      <a:pt x="151" y="1310"/>
                      <a:pt x="151" y="1392"/>
                      <a:pt x="156" y="1466"/>
                    </a:cubicBezTo>
                    <a:cubicBezTo>
                      <a:pt x="159" y="1503"/>
                      <a:pt x="164" y="1543"/>
                      <a:pt x="169" y="1581"/>
                    </a:cubicBezTo>
                    <a:cubicBezTo>
                      <a:pt x="176" y="1618"/>
                      <a:pt x="183" y="1660"/>
                      <a:pt x="195" y="1697"/>
                    </a:cubicBezTo>
                    <a:cubicBezTo>
                      <a:pt x="205" y="1736"/>
                      <a:pt x="218" y="1776"/>
                      <a:pt x="233" y="1815"/>
                    </a:cubicBezTo>
                    <a:cubicBezTo>
                      <a:pt x="251" y="1852"/>
                      <a:pt x="268" y="1890"/>
                      <a:pt x="291" y="1926"/>
                    </a:cubicBezTo>
                    <a:cubicBezTo>
                      <a:pt x="315" y="1962"/>
                      <a:pt x="338" y="1992"/>
                      <a:pt x="367" y="2025"/>
                    </a:cubicBezTo>
                    <a:cubicBezTo>
                      <a:pt x="397" y="2059"/>
                      <a:pt x="426" y="2084"/>
                      <a:pt x="461" y="2110"/>
                    </a:cubicBezTo>
                    <a:cubicBezTo>
                      <a:pt x="492" y="2134"/>
                      <a:pt x="534" y="2160"/>
                      <a:pt x="570" y="2177"/>
                    </a:cubicBezTo>
                    <a:cubicBezTo>
                      <a:pt x="588" y="2184"/>
                      <a:pt x="606" y="2193"/>
                      <a:pt x="624" y="2200"/>
                    </a:cubicBezTo>
                    <a:cubicBezTo>
                      <a:pt x="633" y="2204"/>
                      <a:pt x="640" y="2206"/>
                      <a:pt x="649" y="2210"/>
                    </a:cubicBezTo>
                    <a:cubicBezTo>
                      <a:pt x="591" y="2148"/>
                      <a:pt x="521" y="2082"/>
                      <a:pt x="484" y="1987"/>
                    </a:cubicBezTo>
                    <a:cubicBezTo>
                      <a:pt x="0" y="783"/>
                      <a:pt x="663" y="1"/>
                      <a:pt x="66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5"/>
              <p:cNvSpPr/>
              <p:nvPr/>
            </p:nvSpPr>
            <p:spPr>
              <a:xfrm>
                <a:off x="971495" y="2484253"/>
                <a:ext cx="20676" cy="7163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2297" extrusionOk="0">
                    <a:moveTo>
                      <a:pt x="328" y="0"/>
                    </a:moveTo>
                    <a:cubicBezTo>
                      <a:pt x="326" y="2"/>
                      <a:pt x="326" y="2"/>
                      <a:pt x="325" y="2"/>
                    </a:cubicBezTo>
                    <a:cubicBezTo>
                      <a:pt x="324" y="3"/>
                      <a:pt x="321" y="3"/>
                      <a:pt x="319" y="6"/>
                    </a:cubicBezTo>
                    <a:cubicBezTo>
                      <a:pt x="312" y="11"/>
                      <a:pt x="309" y="15"/>
                      <a:pt x="302" y="22"/>
                    </a:cubicBezTo>
                    <a:cubicBezTo>
                      <a:pt x="296" y="29"/>
                      <a:pt x="290" y="35"/>
                      <a:pt x="285" y="42"/>
                    </a:cubicBezTo>
                    <a:cubicBezTo>
                      <a:pt x="275" y="57"/>
                      <a:pt x="266" y="68"/>
                      <a:pt x="256" y="85"/>
                    </a:cubicBezTo>
                    <a:cubicBezTo>
                      <a:pt x="247" y="101"/>
                      <a:pt x="240" y="115"/>
                      <a:pt x="232" y="133"/>
                    </a:cubicBezTo>
                    <a:cubicBezTo>
                      <a:pt x="216" y="167"/>
                      <a:pt x="203" y="196"/>
                      <a:pt x="190" y="232"/>
                    </a:cubicBezTo>
                    <a:cubicBezTo>
                      <a:pt x="177" y="268"/>
                      <a:pt x="167" y="301"/>
                      <a:pt x="155" y="337"/>
                    </a:cubicBezTo>
                    <a:cubicBezTo>
                      <a:pt x="145" y="373"/>
                      <a:pt x="137" y="406"/>
                      <a:pt x="127" y="442"/>
                    </a:cubicBezTo>
                    <a:cubicBezTo>
                      <a:pt x="109" y="517"/>
                      <a:pt x="95" y="581"/>
                      <a:pt x="82" y="655"/>
                    </a:cubicBezTo>
                    <a:cubicBezTo>
                      <a:pt x="68" y="728"/>
                      <a:pt x="58" y="798"/>
                      <a:pt x="48" y="872"/>
                    </a:cubicBezTo>
                    <a:cubicBezTo>
                      <a:pt x="29" y="1017"/>
                      <a:pt x="16" y="1178"/>
                      <a:pt x="7" y="1323"/>
                    </a:cubicBezTo>
                    <a:cubicBezTo>
                      <a:pt x="3" y="1396"/>
                      <a:pt x="0" y="1477"/>
                      <a:pt x="0" y="1553"/>
                    </a:cubicBezTo>
                    <a:cubicBezTo>
                      <a:pt x="0" y="1628"/>
                      <a:pt x="2" y="1718"/>
                      <a:pt x="7" y="1796"/>
                    </a:cubicBezTo>
                    <a:cubicBezTo>
                      <a:pt x="9" y="1833"/>
                      <a:pt x="14" y="1877"/>
                      <a:pt x="19" y="1915"/>
                    </a:cubicBezTo>
                    <a:cubicBezTo>
                      <a:pt x="25" y="1956"/>
                      <a:pt x="33" y="2000"/>
                      <a:pt x="45" y="2041"/>
                    </a:cubicBezTo>
                    <a:cubicBezTo>
                      <a:pt x="55" y="2081"/>
                      <a:pt x="72" y="2127"/>
                      <a:pt x="91" y="2164"/>
                    </a:cubicBezTo>
                    <a:cubicBezTo>
                      <a:pt x="102" y="2181"/>
                      <a:pt x="115" y="2202"/>
                      <a:pt x="127" y="2217"/>
                    </a:cubicBezTo>
                    <a:cubicBezTo>
                      <a:pt x="140" y="2235"/>
                      <a:pt x="155" y="2250"/>
                      <a:pt x="174" y="2263"/>
                    </a:cubicBezTo>
                    <a:cubicBezTo>
                      <a:pt x="190" y="2273"/>
                      <a:pt x="210" y="2285"/>
                      <a:pt x="230" y="2289"/>
                    </a:cubicBezTo>
                    <a:cubicBezTo>
                      <a:pt x="247" y="2295"/>
                      <a:pt x="263" y="2296"/>
                      <a:pt x="283" y="2296"/>
                    </a:cubicBezTo>
                    <a:cubicBezTo>
                      <a:pt x="302" y="2296"/>
                      <a:pt x="316" y="2294"/>
                      <a:pt x="334" y="2288"/>
                    </a:cubicBezTo>
                    <a:cubicBezTo>
                      <a:pt x="362" y="2279"/>
                      <a:pt x="385" y="2265"/>
                      <a:pt x="411" y="2246"/>
                    </a:cubicBezTo>
                    <a:cubicBezTo>
                      <a:pt x="436" y="2227"/>
                      <a:pt x="460" y="2203"/>
                      <a:pt x="479" y="2179"/>
                    </a:cubicBezTo>
                    <a:cubicBezTo>
                      <a:pt x="500" y="2151"/>
                      <a:pt x="521" y="2120"/>
                      <a:pt x="536" y="2088"/>
                    </a:cubicBezTo>
                    <a:cubicBezTo>
                      <a:pt x="554" y="2056"/>
                      <a:pt x="569" y="2020"/>
                      <a:pt x="582" y="1984"/>
                    </a:cubicBezTo>
                    <a:cubicBezTo>
                      <a:pt x="591" y="1959"/>
                      <a:pt x="598" y="1934"/>
                      <a:pt x="605" y="1908"/>
                    </a:cubicBezTo>
                    <a:cubicBezTo>
                      <a:pt x="627" y="1833"/>
                      <a:pt x="637" y="1763"/>
                      <a:pt x="647" y="1688"/>
                    </a:cubicBezTo>
                    <a:cubicBezTo>
                      <a:pt x="656" y="1608"/>
                      <a:pt x="659" y="1542"/>
                      <a:pt x="661" y="1467"/>
                    </a:cubicBezTo>
                    <a:cubicBezTo>
                      <a:pt x="663" y="1391"/>
                      <a:pt x="663" y="1325"/>
                      <a:pt x="661" y="1254"/>
                    </a:cubicBezTo>
                    <a:cubicBezTo>
                      <a:pt x="659" y="1182"/>
                      <a:pt x="656" y="1116"/>
                      <a:pt x="650" y="1046"/>
                    </a:cubicBezTo>
                    <a:cubicBezTo>
                      <a:pt x="640" y="906"/>
                      <a:pt x="623" y="762"/>
                      <a:pt x="601" y="627"/>
                    </a:cubicBezTo>
                    <a:cubicBezTo>
                      <a:pt x="591" y="560"/>
                      <a:pt x="577" y="485"/>
                      <a:pt x="562" y="420"/>
                    </a:cubicBezTo>
                    <a:cubicBezTo>
                      <a:pt x="546" y="356"/>
                      <a:pt x="525" y="279"/>
                      <a:pt x="503" y="219"/>
                    </a:cubicBezTo>
                    <a:cubicBezTo>
                      <a:pt x="492" y="190"/>
                      <a:pt x="479" y="157"/>
                      <a:pt x="464" y="130"/>
                    </a:cubicBezTo>
                    <a:cubicBezTo>
                      <a:pt x="450" y="104"/>
                      <a:pt x="433" y="74"/>
                      <a:pt x="417" y="52"/>
                    </a:cubicBezTo>
                    <a:cubicBezTo>
                      <a:pt x="407" y="42"/>
                      <a:pt x="398" y="31"/>
                      <a:pt x="390" y="23"/>
                    </a:cubicBezTo>
                    <a:cubicBezTo>
                      <a:pt x="382" y="16"/>
                      <a:pt x="371" y="9"/>
                      <a:pt x="362" y="6"/>
                    </a:cubicBezTo>
                    <a:cubicBezTo>
                      <a:pt x="357" y="2"/>
                      <a:pt x="352" y="0"/>
                      <a:pt x="3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5"/>
              <p:cNvSpPr/>
              <p:nvPr/>
            </p:nvSpPr>
            <p:spPr>
              <a:xfrm>
                <a:off x="968033" y="2484253"/>
                <a:ext cx="14782" cy="71632"/>
              </a:xfrm>
              <a:custGeom>
                <a:avLst/>
                <a:gdLst/>
                <a:ahLst/>
                <a:cxnLst/>
                <a:rect l="l" t="t" r="r" b="b"/>
                <a:pathLst>
                  <a:path w="474" h="2297" extrusionOk="0">
                    <a:moveTo>
                      <a:pt x="473" y="6"/>
                    </a:moveTo>
                    <a:lnTo>
                      <a:pt x="473" y="6"/>
                    </a:lnTo>
                    <a:cubicBezTo>
                      <a:pt x="473" y="6"/>
                      <a:pt x="473" y="6"/>
                      <a:pt x="473" y="6"/>
                    </a:cubicBezTo>
                    <a:cubicBezTo>
                      <a:pt x="473" y="6"/>
                      <a:pt x="473" y="6"/>
                      <a:pt x="473" y="6"/>
                    </a:cubicBezTo>
                    <a:close/>
                    <a:moveTo>
                      <a:pt x="439" y="0"/>
                    </a:moveTo>
                    <a:cubicBezTo>
                      <a:pt x="437" y="2"/>
                      <a:pt x="437" y="2"/>
                      <a:pt x="436" y="2"/>
                    </a:cubicBezTo>
                    <a:cubicBezTo>
                      <a:pt x="435" y="3"/>
                      <a:pt x="432" y="3"/>
                      <a:pt x="430" y="6"/>
                    </a:cubicBezTo>
                    <a:cubicBezTo>
                      <a:pt x="423" y="11"/>
                      <a:pt x="420" y="15"/>
                      <a:pt x="413" y="22"/>
                    </a:cubicBezTo>
                    <a:cubicBezTo>
                      <a:pt x="407" y="29"/>
                      <a:pt x="401" y="35"/>
                      <a:pt x="396" y="42"/>
                    </a:cubicBezTo>
                    <a:cubicBezTo>
                      <a:pt x="386" y="57"/>
                      <a:pt x="377" y="68"/>
                      <a:pt x="367" y="85"/>
                    </a:cubicBezTo>
                    <a:cubicBezTo>
                      <a:pt x="358" y="101"/>
                      <a:pt x="351" y="115"/>
                      <a:pt x="343" y="133"/>
                    </a:cubicBezTo>
                    <a:cubicBezTo>
                      <a:pt x="327" y="167"/>
                      <a:pt x="314" y="196"/>
                      <a:pt x="301" y="232"/>
                    </a:cubicBezTo>
                    <a:cubicBezTo>
                      <a:pt x="288" y="268"/>
                      <a:pt x="278" y="301"/>
                      <a:pt x="266" y="337"/>
                    </a:cubicBezTo>
                    <a:cubicBezTo>
                      <a:pt x="256" y="373"/>
                      <a:pt x="248" y="406"/>
                      <a:pt x="238" y="442"/>
                    </a:cubicBezTo>
                    <a:cubicBezTo>
                      <a:pt x="220" y="517"/>
                      <a:pt x="206" y="581"/>
                      <a:pt x="193" y="655"/>
                    </a:cubicBezTo>
                    <a:cubicBezTo>
                      <a:pt x="179" y="728"/>
                      <a:pt x="169" y="798"/>
                      <a:pt x="159" y="872"/>
                    </a:cubicBezTo>
                    <a:cubicBezTo>
                      <a:pt x="140" y="1017"/>
                      <a:pt x="127" y="1178"/>
                      <a:pt x="118" y="1323"/>
                    </a:cubicBezTo>
                    <a:cubicBezTo>
                      <a:pt x="114" y="1396"/>
                      <a:pt x="111" y="1477"/>
                      <a:pt x="111" y="1553"/>
                    </a:cubicBezTo>
                    <a:cubicBezTo>
                      <a:pt x="111" y="1628"/>
                      <a:pt x="113" y="1718"/>
                      <a:pt x="118" y="1796"/>
                    </a:cubicBezTo>
                    <a:cubicBezTo>
                      <a:pt x="120" y="1833"/>
                      <a:pt x="125" y="1877"/>
                      <a:pt x="130" y="1915"/>
                    </a:cubicBezTo>
                    <a:cubicBezTo>
                      <a:pt x="136" y="1956"/>
                      <a:pt x="144" y="2000"/>
                      <a:pt x="156" y="2041"/>
                    </a:cubicBezTo>
                    <a:cubicBezTo>
                      <a:pt x="166" y="2081"/>
                      <a:pt x="183" y="2127"/>
                      <a:pt x="202" y="2164"/>
                    </a:cubicBezTo>
                    <a:cubicBezTo>
                      <a:pt x="213" y="2181"/>
                      <a:pt x="226" y="2202"/>
                      <a:pt x="238" y="2217"/>
                    </a:cubicBezTo>
                    <a:cubicBezTo>
                      <a:pt x="251" y="2235"/>
                      <a:pt x="266" y="2250"/>
                      <a:pt x="285" y="2263"/>
                    </a:cubicBezTo>
                    <a:cubicBezTo>
                      <a:pt x="301" y="2273"/>
                      <a:pt x="321" y="2285"/>
                      <a:pt x="341" y="2289"/>
                    </a:cubicBezTo>
                    <a:cubicBezTo>
                      <a:pt x="358" y="2295"/>
                      <a:pt x="374" y="2296"/>
                      <a:pt x="394" y="2296"/>
                    </a:cubicBezTo>
                    <a:cubicBezTo>
                      <a:pt x="413" y="2296"/>
                      <a:pt x="427" y="2294"/>
                      <a:pt x="445" y="2288"/>
                    </a:cubicBezTo>
                    <a:cubicBezTo>
                      <a:pt x="1" y="1614"/>
                      <a:pt x="471" y="6"/>
                      <a:pt x="473" y="6"/>
                    </a:cubicBezTo>
                    <a:lnTo>
                      <a:pt x="473" y="6"/>
                    </a:lnTo>
                    <a:cubicBezTo>
                      <a:pt x="468" y="2"/>
                      <a:pt x="463" y="0"/>
                      <a:pt x="459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5"/>
              <p:cNvSpPr/>
              <p:nvPr/>
            </p:nvSpPr>
            <p:spPr>
              <a:xfrm>
                <a:off x="949323" y="2445771"/>
                <a:ext cx="20707" cy="71632"/>
              </a:xfrm>
              <a:custGeom>
                <a:avLst/>
                <a:gdLst/>
                <a:ahLst/>
                <a:cxnLst/>
                <a:rect l="l" t="t" r="r" b="b"/>
                <a:pathLst>
                  <a:path w="664" h="2297" extrusionOk="0">
                    <a:moveTo>
                      <a:pt x="330" y="1"/>
                    </a:moveTo>
                    <a:cubicBezTo>
                      <a:pt x="327" y="4"/>
                      <a:pt x="327" y="4"/>
                      <a:pt x="326" y="4"/>
                    </a:cubicBezTo>
                    <a:cubicBezTo>
                      <a:pt x="324" y="5"/>
                      <a:pt x="323" y="5"/>
                      <a:pt x="320" y="7"/>
                    </a:cubicBezTo>
                    <a:cubicBezTo>
                      <a:pt x="313" y="12"/>
                      <a:pt x="310" y="15"/>
                      <a:pt x="303" y="23"/>
                    </a:cubicBezTo>
                    <a:cubicBezTo>
                      <a:pt x="297" y="30"/>
                      <a:pt x="291" y="35"/>
                      <a:pt x="287" y="43"/>
                    </a:cubicBezTo>
                    <a:cubicBezTo>
                      <a:pt x="275" y="57"/>
                      <a:pt x="267" y="70"/>
                      <a:pt x="258" y="86"/>
                    </a:cubicBezTo>
                    <a:cubicBezTo>
                      <a:pt x="248" y="102"/>
                      <a:pt x="241" y="116"/>
                      <a:pt x="232" y="135"/>
                    </a:cubicBezTo>
                    <a:cubicBezTo>
                      <a:pt x="217" y="169"/>
                      <a:pt x="204" y="198"/>
                      <a:pt x="191" y="234"/>
                    </a:cubicBezTo>
                    <a:cubicBezTo>
                      <a:pt x="179" y="270"/>
                      <a:pt x="168" y="301"/>
                      <a:pt x="158" y="337"/>
                    </a:cubicBezTo>
                    <a:cubicBezTo>
                      <a:pt x="146" y="373"/>
                      <a:pt x="137" y="408"/>
                      <a:pt x="129" y="444"/>
                    </a:cubicBezTo>
                    <a:cubicBezTo>
                      <a:pt x="110" y="517"/>
                      <a:pt x="96" y="582"/>
                      <a:pt x="83" y="655"/>
                    </a:cubicBezTo>
                    <a:cubicBezTo>
                      <a:pt x="68" y="730"/>
                      <a:pt x="58" y="799"/>
                      <a:pt x="50" y="874"/>
                    </a:cubicBezTo>
                    <a:cubicBezTo>
                      <a:pt x="30" y="1019"/>
                      <a:pt x="17" y="1178"/>
                      <a:pt x="8" y="1324"/>
                    </a:cubicBezTo>
                    <a:cubicBezTo>
                      <a:pt x="4" y="1398"/>
                      <a:pt x="1" y="1479"/>
                      <a:pt x="1" y="1554"/>
                    </a:cubicBezTo>
                    <a:cubicBezTo>
                      <a:pt x="1" y="1630"/>
                      <a:pt x="2" y="1719"/>
                      <a:pt x="8" y="1797"/>
                    </a:cubicBezTo>
                    <a:cubicBezTo>
                      <a:pt x="9" y="1834"/>
                      <a:pt x="15" y="1877"/>
                      <a:pt x="21" y="1917"/>
                    </a:cubicBezTo>
                    <a:cubicBezTo>
                      <a:pt x="25" y="1956"/>
                      <a:pt x="35" y="2002"/>
                      <a:pt x="45" y="2041"/>
                    </a:cubicBezTo>
                    <a:cubicBezTo>
                      <a:pt x="57" y="2083"/>
                      <a:pt x="73" y="2127"/>
                      <a:pt x="93" y="2165"/>
                    </a:cubicBezTo>
                    <a:cubicBezTo>
                      <a:pt x="103" y="2183"/>
                      <a:pt x="116" y="2203"/>
                      <a:pt x="129" y="2219"/>
                    </a:cubicBezTo>
                    <a:cubicBezTo>
                      <a:pt x="140" y="2235"/>
                      <a:pt x="158" y="2251"/>
                      <a:pt x="175" y="2264"/>
                    </a:cubicBezTo>
                    <a:cubicBezTo>
                      <a:pt x="191" y="2275"/>
                      <a:pt x="211" y="2285"/>
                      <a:pt x="231" y="2291"/>
                    </a:cubicBezTo>
                    <a:cubicBezTo>
                      <a:pt x="248" y="2294"/>
                      <a:pt x="265" y="2297"/>
                      <a:pt x="284" y="2297"/>
                    </a:cubicBezTo>
                    <a:cubicBezTo>
                      <a:pt x="303" y="2297"/>
                      <a:pt x="317" y="2293"/>
                      <a:pt x="334" y="2287"/>
                    </a:cubicBezTo>
                    <a:cubicBezTo>
                      <a:pt x="363" y="2278"/>
                      <a:pt x="388" y="2264"/>
                      <a:pt x="412" y="2247"/>
                    </a:cubicBezTo>
                    <a:cubicBezTo>
                      <a:pt x="438" y="2226"/>
                      <a:pt x="461" y="2203"/>
                      <a:pt x="481" y="2178"/>
                    </a:cubicBezTo>
                    <a:cubicBezTo>
                      <a:pt x="503" y="2150"/>
                      <a:pt x="521" y="2119"/>
                      <a:pt x="539" y="2088"/>
                    </a:cubicBezTo>
                    <a:cubicBezTo>
                      <a:pt x="554" y="2055"/>
                      <a:pt x="570" y="2019"/>
                      <a:pt x="583" y="1983"/>
                    </a:cubicBezTo>
                    <a:cubicBezTo>
                      <a:pt x="592" y="1959"/>
                      <a:pt x="599" y="1933"/>
                      <a:pt x="606" y="1909"/>
                    </a:cubicBezTo>
                    <a:cubicBezTo>
                      <a:pt x="628" y="1833"/>
                      <a:pt x="639" y="1762"/>
                      <a:pt x="648" y="1687"/>
                    </a:cubicBezTo>
                    <a:cubicBezTo>
                      <a:pt x="656" y="1608"/>
                      <a:pt x="661" y="1541"/>
                      <a:pt x="662" y="1466"/>
                    </a:cubicBezTo>
                    <a:cubicBezTo>
                      <a:pt x="664" y="1388"/>
                      <a:pt x="662" y="1324"/>
                      <a:pt x="662" y="1256"/>
                    </a:cubicBezTo>
                    <a:cubicBezTo>
                      <a:pt x="661" y="1184"/>
                      <a:pt x="656" y="1118"/>
                      <a:pt x="651" y="1048"/>
                    </a:cubicBezTo>
                    <a:cubicBezTo>
                      <a:pt x="641" y="907"/>
                      <a:pt x="625" y="763"/>
                      <a:pt x="603" y="629"/>
                    </a:cubicBezTo>
                    <a:cubicBezTo>
                      <a:pt x="592" y="560"/>
                      <a:pt x="577" y="487"/>
                      <a:pt x="563" y="422"/>
                    </a:cubicBezTo>
                    <a:cubicBezTo>
                      <a:pt x="547" y="357"/>
                      <a:pt x="526" y="280"/>
                      <a:pt x="504" y="221"/>
                    </a:cubicBezTo>
                    <a:cubicBezTo>
                      <a:pt x="493" y="192"/>
                      <a:pt x="481" y="158"/>
                      <a:pt x="467" y="130"/>
                    </a:cubicBezTo>
                    <a:cubicBezTo>
                      <a:pt x="452" y="106"/>
                      <a:pt x="434" y="76"/>
                      <a:pt x="418" y="54"/>
                    </a:cubicBezTo>
                    <a:cubicBezTo>
                      <a:pt x="409" y="43"/>
                      <a:pt x="399" y="33"/>
                      <a:pt x="390" y="25"/>
                    </a:cubicBezTo>
                    <a:cubicBezTo>
                      <a:pt x="383" y="18"/>
                      <a:pt x="373" y="11"/>
                      <a:pt x="363" y="7"/>
                    </a:cubicBezTo>
                    <a:cubicBezTo>
                      <a:pt x="359" y="5"/>
                      <a:pt x="353" y="1"/>
                      <a:pt x="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5"/>
              <p:cNvSpPr/>
              <p:nvPr/>
            </p:nvSpPr>
            <p:spPr>
              <a:xfrm>
                <a:off x="945986" y="2445771"/>
                <a:ext cx="14626" cy="71601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96" extrusionOk="0">
                    <a:moveTo>
                      <a:pt x="434" y="1"/>
                    </a:moveTo>
                    <a:cubicBezTo>
                      <a:pt x="433" y="4"/>
                      <a:pt x="433" y="4"/>
                      <a:pt x="431" y="4"/>
                    </a:cubicBezTo>
                    <a:cubicBezTo>
                      <a:pt x="430" y="5"/>
                      <a:pt x="427" y="5"/>
                      <a:pt x="426" y="7"/>
                    </a:cubicBezTo>
                    <a:cubicBezTo>
                      <a:pt x="418" y="12"/>
                      <a:pt x="416" y="15"/>
                      <a:pt x="408" y="23"/>
                    </a:cubicBezTo>
                    <a:cubicBezTo>
                      <a:pt x="403" y="30"/>
                      <a:pt x="397" y="35"/>
                      <a:pt x="391" y="43"/>
                    </a:cubicBezTo>
                    <a:cubicBezTo>
                      <a:pt x="381" y="57"/>
                      <a:pt x="372" y="70"/>
                      <a:pt x="362" y="86"/>
                    </a:cubicBezTo>
                    <a:cubicBezTo>
                      <a:pt x="354" y="102"/>
                      <a:pt x="347" y="116"/>
                      <a:pt x="338" y="135"/>
                    </a:cubicBezTo>
                    <a:cubicBezTo>
                      <a:pt x="322" y="168"/>
                      <a:pt x="309" y="196"/>
                      <a:pt x="296" y="232"/>
                    </a:cubicBezTo>
                    <a:cubicBezTo>
                      <a:pt x="283" y="268"/>
                      <a:pt x="273" y="301"/>
                      <a:pt x="262" y="337"/>
                    </a:cubicBezTo>
                    <a:cubicBezTo>
                      <a:pt x="252" y="373"/>
                      <a:pt x="243" y="408"/>
                      <a:pt x="233" y="444"/>
                    </a:cubicBezTo>
                    <a:cubicBezTo>
                      <a:pt x="216" y="517"/>
                      <a:pt x="201" y="582"/>
                      <a:pt x="188" y="655"/>
                    </a:cubicBezTo>
                    <a:cubicBezTo>
                      <a:pt x="174" y="730"/>
                      <a:pt x="164" y="799"/>
                      <a:pt x="154" y="874"/>
                    </a:cubicBezTo>
                    <a:cubicBezTo>
                      <a:pt x="135" y="1019"/>
                      <a:pt x="122" y="1178"/>
                      <a:pt x="114" y="1324"/>
                    </a:cubicBezTo>
                    <a:cubicBezTo>
                      <a:pt x="109" y="1398"/>
                      <a:pt x="106" y="1479"/>
                      <a:pt x="106" y="1554"/>
                    </a:cubicBezTo>
                    <a:cubicBezTo>
                      <a:pt x="106" y="1630"/>
                      <a:pt x="108" y="1719"/>
                      <a:pt x="114" y="1797"/>
                    </a:cubicBezTo>
                    <a:cubicBezTo>
                      <a:pt x="115" y="1834"/>
                      <a:pt x="121" y="1877"/>
                      <a:pt x="125" y="1917"/>
                    </a:cubicBezTo>
                    <a:cubicBezTo>
                      <a:pt x="131" y="1956"/>
                      <a:pt x="139" y="2002"/>
                      <a:pt x="151" y="2041"/>
                    </a:cubicBezTo>
                    <a:cubicBezTo>
                      <a:pt x="161" y="2083"/>
                      <a:pt x="178" y="2127"/>
                      <a:pt x="197" y="2165"/>
                    </a:cubicBezTo>
                    <a:cubicBezTo>
                      <a:pt x="208" y="2183"/>
                      <a:pt x="221" y="2203"/>
                      <a:pt x="233" y="2219"/>
                    </a:cubicBezTo>
                    <a:cubicBezTo>
                      <a:pt x="246" y="2235"/>
                      <a:pt x="262" y="2251"/>
                      <a:pt x="280" y="2264"/>
                    </a:cubicBezTo>
                    <a:cubicBezTo>
                      <a:pt x="296" y="2275"/>
                      <a:pt x="316" y="2285"/>
                      <a:pt x="336" y="2291"/>
                    </a:cubicBezTo>
                    <a:cubicBezTo>
                      <a:pt x="354" y="2294"/>
                      <a:pt x="370" y="2295"/>
                      <a:pt x="390" y="2295"/>
                    </a:cubicBezTo>
                    <a:cubicBezTo>
                      <a:pt x="408" y="2295"/>
                      <a:pt x="423" y="2293"/>
                      <a:pt x="440" y="2287"/>
                    </a:cubicBezTo>
                    <a:cubicBezTo>
                      <a:pt x="0" y="1615"/>
                      <a:pt x="466" y="12"/>
                      <a:pt x="469" y="7"/>
                    </a:cubicBezTo>
                    <a:lnTo>
                      <a:pt x="469" y="7"/>
                    </a:lnTo>
                    <a:cubicBezTo>
                      <a:pt x="469" y="7"/>
                      <a:pt x="469" y="7"/>
                      <a:pt x="469" y="7"/>
                    </a:cubicBezTo>
                    <a:cubicBezTo>
                      <a:pt x="469" y="7"/>
                      <a:pt x="469" y="7"/>
                      <a:pt x="469" y="7"/>
                    </a:cubicBezTo>
                    <a:cubicBezTo>
                      <a:pt x="469" y="7"/>
                      <a:pt x="469" y="7"/>
                      <a:pt x="469" y="7"/>
                    </a:cubicBezTo>
                    <a:lnTo>
                      <a:pt x="469" y="7"/>
                    </a:lnTo>
                    <a:cubicBezTo>
                      <a:pt x="463" y="5"/>
                      <a:pt x="459" y="1"/>
                      <a:pt x="45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5"/>
              <p:cNvSpPr/>
              <p:nvPr/>
            </p:nvSpPr>
            <p:spPr>
              <a:xfrm>
                <a:off x="1604569" y="2788519"/>
                <a:ext cx="38576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219" extrusionOk="0">
                    <a:moveTo>
                      <a:pt x="619" y="1"/>
                    </a:moveTo>
                    <a:cubicBezTo>
                      <a:pt x="604" y="7"/>
                      <a:pt x="597" y="11"/>
                      <a:pt x="583" y="18"/>
                    </a:cubicBezTo>
                    <a:cubicBezTo>
                      <a:pt x="567" y="27"/>
                      <a:pt x="552" y="35"/>
                      <a:pt x="535" y="47"/>
                    </a:cubicBezTo>
                    <a:cubicBezTo>
                      <a:pt x="519" y="57"/>
                      <a:pt x="505" y="68"/>
                      <a:pt x="491" y="80"/>
                    </a:cubicBezTo>
                    <a:cubicBezTo>
                      <a:pt x="460" y="106"/>
                      <a:pt x="437" y="129"/>
                      <a:pt x="411" y="158"/>
                    </a:cubicBezTo>
                    <a:cubicBezTo>
                      <a:pt x="387" y="188"/>
                      <a:pt x="367" y="215"/>
                      <a:pt x="345" y="245"/>
                    </a:cubicBezTo>
                    <a:cubicBezTo>
                      <a:pt x="302" y="309"/>
                      <a:pt x="272" y="365"/>
                      <a:pt x="239" y="431"/>
                    </a:cubicBezTo>
                    <a:cubicBezTo>
                      <a:pt x="207" y="497"/>
                      <a:pt x="181" y="559"/>
                      <a:pt x="158" y="626"/>
                    </a:cubicBezTo>
                    <a:cubicBezTo>
                      <a:pt x="135" y="695"/>
                      <a:pt x="115" y="761"/>
                      <a:pt x="97" y="830"/>
                    </a:cubicBezTo>
                    <a:cubicBezTo>
                      <a:pt x="61" y="968"/>
                      <a:pt x="35" y="1119"/>
                      <a:pt x="18" y="1259"/>
                    </a:cubicBezTo>
                    <a:cubicBezTo>
                      <a:pt x="10" y="1329"/>
                      <a:pt x="3" y="1408"/>
                      <a:pt x="2" y="1479"/>
                    </a:cubicBezTo>
                    <a:cubicBezTo>
                      <a:pt x="0" y="1549"/>
                      <a:pt x="0" y="1633"/>
                      <a:pt x="9" y="1703"/>
                    </a:cubicBezTo>
                    <a:cubicBezTo>
                      <a:pt x="13" y="1739"/>
                      <a:pt x="18" y="1779"/>
                      <a:pt x="28" y="1812"/>
                    </a:cubicBezTo>
                    <a:cubicBezTo>
                      <a:pt x="36" y="1848"/>
                      <a:pt x="46" y="1887"/>
                      <a:pt x="61" y="1920"/>
                    </a:cubicBezTo>
                    <a:cubicBezTo>
                      <a:pt x="74" y="1955"/>
                      <a:pt x="94" y="1991"/>
                      <a:pt x="115" y="2021"/>
                    </a:cubicBezTo>
                    <a:cubicBezTo>
                      <a:pt x="137" y="2054"/>
                      <a:pt x="161" y="2081"/>
                      <a:pt x="193" y="2106"/>
                    </a:cubicBezTo>
                    <a:cubicBezTo>
                      <a:pt x="223" y="2131"/>
                      <a:pt x="252" y="2150"/>
                      <a:pt x="289" y="2167"/>
                    </a:cubicBezTo>
                    <a:cubicBezTo>
                      <a:pt x="325" y="2183"/>
                      <a:pt x="360" y="2193"/>
                      <a:pt x="399" y="2203"/>
                    </a:cubicBezTo>
                    <a:cubicBezTo>
                      <a:pt x="437" y="2212"/>
                      <a:pt x="478" y="2215"/>
                      <a:pt x="518" y="2218"/>
                    </a:cubicBezTo>
                    <a:cubicBezTo>
                      <a:pt x="523" y="2218"/>
                      <a:pt x="528" y="2218"/>
                      <a:pt x="534" y="2218"/>
                    </a:cubicBezTo>
                    <a:cubicBezTo>
                      <a:pt x="568" y="2218"/>
                      <a:pt x="609" y="2214"/>
                      <a:pt x="642" y="2212"/>
                    </a:cubicBezTo>
                    <a:cubicBezTo>
                      <a:pt x="646" y="2211"/>
                      <a:pt x="647" y="2211"/>
                      <a:pt x="650" y="2211"/>
                    </a:cubicBezTo>
                    <a:cubicBezTo>
                      <a:pt x="690" y="2205"/>
                      <a:pt x="721" y="2199"/>
                      <a:pt x="758" y="2189"/>
                    </a:cubicBezTo>
                    <a:cubicBezTo>
                      <a:pt x="794" y="2179"/>
                      <a:pt x="836" y="2165"/>
                      <a:pt x="870" y="2149"/>
                    </a:cubicBezTo>
                    <a:cubicBezTo>
                      <a:pt x="909" y="2131"/>
                      <a:pt x="941" y="2113"/>
                      <a:pt x="976" y="2088"/>
                    </a:cubicBezTo>
                    <a:cubicBezTo>
                      <a:pt x="1010" y="2062"/>
                      <a:pt x="1038" y="2038"/>
                      <a:pt x="1066" y="2005"/>
                    </a:cubicBezTo>
                    <a:cubicBezTo>
                      <a:pt x="1093" y="1975"/>
                      <a:pt x="1116" y="1940"/>
                      <a:pt x="1136" y="1906"/>
                    </a:cubicBezTo>
                    <a:cubicBezTo>
                      <a:pt x="1156" y="1870"/>
                      <a:pt x="1172" y="1832"/>
                      <a:pt x="1185" y="1796"/>
                    </a:cubicBezTo>
                    <a:cubicBezTo>
                      <a:pt x="1195" y="1761"/>
                      <a:pt x="1207" y="1722"/>
                      <a:pt x="1214" y="1686"/>
                    </a:cubicBezTo>
                    <a:cubicBezTo>
                      <a:pt x="1221" y="1650"/>
                      <a:pt x="1225" y="1610"/>
                      <a:pt x="1230" y="1574"/>
                    </a:cubicBezTo>
                    <a:cubicBezTo>
                      <a:pt x="1235" y="1502"/>
                      <a:pt x="1237" y="1420"/>
                      <a:pt x="1235" y="1344"/>
                    </a:cubicBezTo>
                    <a:cubicBezTo>
                      <a:pt x="1232" y="1276"/>
                      <a:pt x="1225" y="1198"/>
                      <a:pt x="1217" y="1129"/>
                    </a:cubicBezTo>
                    <a:cubicBezTo>
                      <a:pt x="1199" y="993"/>
                      <a:pt x="1172" y="848"/>
                      <a:pt x="1135" y="717"/>
                    </a:cubicBezTo>
                    <a:cubicBezTo>
                      <a:pt x="1116" y="651"/>
                      <a:pt x="1096" y="589"/>
                      <a:pt x="1071" y="524"/>
                    </a:cubicBezTo>
                    <a:cubicBezTo>
                      <a:pt x="1045" y="459"/>
                      <a:pt x="1021" y="403"/>
                      <a:pt x="988" y="343"/>
                    </a:cubicBezTo>
                    <a:cubicBezTo>
                      <a:pt x="955" y="284"/>
                      <a:pt x="923" y="234"/>
                      <a:pt x="879" y="179"/>
                    </a:cubicBezTo>
                    <a:cubicBezTo>
                      <a:pt x="856" y="152"/>
                      <a:pt x="836" y="129"/>
                      <a:pt x="808" y="106"/>
                    </a:cubicBezTo>
                    <a:cubicBezTo>
                      <a:pt x="784" y="83"/>
                      <a:pt x="758" y="63"/>
                      <a:pt x="728" y="44"/>
                    </a:cubicBezTo>
                    <a:cubicBezTo>
                      <a:pt x="713" y="35"/>
                      <a:pt x="699" y="28"/>
                      <a:pt x="683" y="21"/>
                    </a:cubicBezTo>
                    <a:cubicBezTo>
                      <a:pt x="665" y="14"/>
                      <a:pt x="653" y="11"/>
                      <a:pt x="636" y="5"/>
                    </a:cubicBezTo>
                    <a:cubicBezTo>
                      <a:pt x="629" y="4"/>
                      <a:pt x="624" y="4"/>
                      <a:pt x="6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5"/>
              <p:cNvSpPr/>
              <p:nvPr/>
            </p:nvSpPr>
            <p:spPr>
              <a:xfrm>
                <a:off x="1604569" y="2788487"/>
                <a:ext cx="20021" cy="69137"/>
              </a:xfrm>
              <a:custGeom>
                <a:avLst/>
                <a:gdLst/>
                <a:ahLst/>
                <a:cxnLst/>
                <a:rect l="l" t="t" r="r" b="b"/>
                <a:pathLst>
                  <a:path w="642" h="2217" extrusionOk="0">
                    <a:moveTo>
                      <a:pt x="619" y="0"/>
                    </a:moveTo>
                    <a:cubicBezTo>
                      <a:pt x="604" y="6"/>
                      <a:pt x="597" y="9"/>
                      <a:pt x="583" y="16"/>
                    </a:cubicBezTo>
                    <a:cubicBezTo>
                      <a:pt x="565" y="26"/>
                      <a:pt x="552" y="35"/>
                      <a:pt x="535" y="45"/>
                    </a:cubicBezTo>
                    <a:cubicBezTo>
                      <a:pt x="519" y="56"/>
                      <a:pt x="505" y="67"/>
                      <a:pt x="491" y="79"/>
                    </a:cubicBezTo>
                    <a:cubicBezTo>
                      <a:pt x="460" y="105"/>
                      <a:pt x="436" y="128"/>
                      <a:pt x="411" y="157"/>
                    </a:cubicBezTo>
                    <a:cubicBezTo>
                      <a:pt x="387" y="187"/>
                      <a:pt x="367" y="215"/>
                      <a:pt x="345" y="245"/>
                    </a:cubicBezTo>
                    <a:cubicBezTo>
                      <a:pt x="302" y="308"/>
                      <a:pt x="272" y="364"/>
                      <a:pt x="239" y="430"/>
                    </a:cubicBezTo>
                    <a:cubicBezTo>
                      <a:pt x="206" y="496"/>
                      <a:pt x="181" y="558"/>
                      <a:pt x="158" y="626"/>
                    </a:cubicBezTo>
                    <a:cubicBezTo>
                      <a:pt x="134" y="695"/>
                      <a:pt x="115" y="761"/>
                      <a:pt x="97" y="829"/>
                    </a:cubicBezTo>
                    <a:cubicBezTo>
                      <a:pt x="61" y="968"/>
                      <a:pt x="33" y="1119"/>
                      <a:pt x="18" y="1258"/>
                    </a:cubicBezTo>
                    <a:cubicBezTo>
                      <a:pt x="10" y="1329"/>
                      <a:pt x="3" y="1408"/>
                      <a:pt x="2" y="1478"/>
                    </a:cubicBezTo>
                    <a:cubicBezTo>
                      <a:pt x="0" y="1547"/>
                      <a:pt x="0" y="1632"/>
                      <a:pt x="9" y="1703"/>
                    </a:cubicBezTo>
                    <a:cubicBezTo>
                      <a:pt x="12" y="1739"/>
                      <a:pt x="18" y="1777"/>
                      <a:pt x="26" y="1812"/>
                    </a:cubicBezTo>
                    <a:cubicBezTo>
                      <a:pt x="36" y="1848"/>
                      <a:pt x="46" y="1885"/>
                      <a:pt x="61" y="1920"/>
                    </a:cubicBezTo>
                    <a:cubicBezTo>
                      <a:pt x="74" y="1954"/>
                      <a:pt x="94" y="1990"/>
                      <a:pt x="115" y="2020"/>
                    </a:cubicBezTo>
                    <a:cubicBezTo>
                      <a:pt x="137" y="2053"/>
                      <a:pt x="161" y="2079"/>
                      <a:pt x="193" y="2105"/>
                    </a:cubicBezTo>
                    <a:cubicBezTo>
                      <a:pt x="223" y="2130"/>
                      <a:pt x="252" y="2150"/>
                      <a:pt x="289" y="2166"/>
                    </a:cubicBezTo>
                    <a:cubicBezTo>
                      <a:pt x="325" y="2183"/>
                      <a:pt x="360" y="2193"/>
                      <a:pt x="399" y="2201"/>
                    </a:cubicBezTo>
                    <a:cubicBezTo>
                      <a:pt x="436" y="2212"/>
                      <a:pt x="478" y="2214"/>
                      <a:pt x="518" y="2216"/>
                    </a:cubicBezTo>
                    <a:cubicBezTo>
                      <a:pt x="527" y="2217"/>
                      <a:pt x="536" y="2217"/>
                      <a:pt x="546" y="2217"/>
                    </a:cubicBezTo>
                    <a:cubicBezTo>
                      <a:pt x="577" y="2217"/>
                      <a:pt x="613" y="2214"/>
                      <a:pt x="642" y="2212"/>
                    </a:cubicBezTo>
                    <a:cubicBezTo>
                      <a:pt x="354" y="2144"/>
                      <a:pt x="295" y="1979"/>
                      <a:pt x="296" y="1974"/>
                    </a:cubicBezTo>
                    <a:cubicBezTo>
                      <a:pt x="22" y="840"/>
                      <a:pt x="636" y="5"/>
                      <a:pt x="636" y="5"/>
                    </a:cubicBezTo>
                    <a:cubicBezTo>
                      <a:pt x="629" y="2"/>
                      <a:pt x="624" y="2"/>
                      <a:pt x="619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5"/>
              <p:cNvSpPr/>
              <p:nvPr/>
            </p:nvSpPr>
            <p:spPr>
              <a:xfrm>
                <a:off x="1515288" y="2697897"/>
                <a:ext cx="54792" cy="28815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924" extrusionOk="0">
                    <a:moveTo>
                      <a:pt x="878" y="1"/>
                    </a:moveTo>
                    <a:cubicBezTo>
                      <a:pt x="674" y="1"/>
                      <a:pt x="470" y="46"/>
                      <a:pt x="313" y="136"/>
                    </a:cubicBezTo>
                    <a:cubicBezTo>
                      <a:pt x="1" y="316"/>
                      <a:pt x="1" y="609"/>
                      <a:pt x="313" y="789"/>
                    </a:cubicBezTo>
                    <a:cubicBezTo>
                      <a:pt x="468" y="879"/>
                      <a:pt x="673" y="924"/>
                      <a:pt x="877" y="924"/>
                    </a:cubicBezTo>
                    <a:cubicBezTo>
                      <a:pt x="1082" y="924"/>
                      <a:pt x="1287" y="879"/>
                      <a:pt x="1443" y="789"/>
                    </a:cubicBezTo>
                    <a:cubicBezTo>
                      <a:pt x="1756" y="609"/>
                      <a:pt x="1756" y="316"/>
                      <a:pt x="1443" y="136"/>
                    </a:cubicBezTo>
                    <a:cubicBezTo>
                      <a:pt x="1287" y="46"/>
                      <a:pt x="1083" y="1"/>
                      <a:pt x="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5"/>
              <p:cNvSpPr/>
              <p:nvPr/>
            </p:nvSpPr>
            <p:spPr>
              <a:xfrm>
                <a:off x="1517814" y="2712086"/>
                <a:ext cx="49896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1600" h="707" extrusionOk="0">
                    <a:moveTo>
                      <a:pt x="1598" y="1"/>
                    </a:moveTo>
                    <a:lnTo>
                      <a:pt x="1598" y="1"/>
                    </a:lnTo>
                    <a:cubicBezTo>
                      <a:pt x="1598" y="14"/>
                      <a:pt x="1597" y="27"/>
                      <a:pt x="1598" y="41"/>
                    </a:cubicBezTo>
                    <a:lnTo>
                      <a:pt x="1598" y="41"/>
                    </a:lnTo>
                    <a:lnTo>
                      <a:pt x="1598" y="1"/>
                    </a:lnTo>
                    <a:close/>
                    <a:moveTo>
                      <a:pt x="1598" y="41"/>
                    </a:moveTo>
                    <a:lnTo>
                      <a:pt x="1598" y="64"/>
                    </a:lnTo>
                    <a:lnTo>
                      <a:pt x="1598" y="64"/>
                    </a:lnTo>
                    <a:cubicBezTo>
                      <a:pt x="1598" y="61"/>
                      <a:pt x="1599" y="59"/>
                      <a:pt x="1599" y="57"/>
                    </a:cubicBezTo>
                    <a:cubicBezTo>
                      <a:pt x="1598" y="51"/>
                      <a:pt x="1598" y="46"/>
                      <a:pt x="1598" y="41"/>
                    </a:cubicBezTo>
                    <a:close/>
                    <a:moveTo>
                      <a:pt x="0" y="12"/>
                    </a:moveTo>
                    <a:lnTo>
                      <a:pt x="0" y="245"/>
                    </a:lnTo>
                    <a:cubicBezTo>
                      <a:pt x="0" y="277"/>
                      <a:pt x="3" y="307"/>
                      <a:pt x="15" y="336"/>
                    </a:cubicBezTo>
                    <a:cubicBezTo>
                      <a:pt x="18" y="344"/>
                      <a:pt x="21" y="351"/>
                      <a:pt x="23" y="359"/>
                    </a:cubicBezTo>
                    <a:cubicBezTo>
                      <a:pt x="32" y="379"/>
                      <a:pt x="45" y="400"/>
                      <a:pt x="59" y="422"/>
                    </a:cubicBezTo>
                    <a:cubicBezTo>
                      <a:pt x="80" y="451"/>
                      <a:pt x="104" y="478"/>
                      <a:pt x="133" y="502"/>
                    </a:cubicBezTo>
                    <a:cubicBezTo>
                      <a:pt x="161" y="528"/>
                      <a:pt x="195" y="551"/>
                      <a:pt x="232" y="573"/>
                    </a:cubicBezTo>
                    <a:cubicBezTo>
                      <a:pt x="261" y="589"/>
                      <a:pt x="289" y="602"/>
                      <a:pt x="322" y="616"/>
                    </a:cubicBezTo>
                    <a:cubicBezTo>
                      <a:pt x="333" y="620"/>
                      <a:pt x="344" y="625"/>
                      <a:pt x="354" y="630"/>
                    </a:cubicBezTo>
                    <a:cubicBezTo>
                      <a:pt x="397" y="646"/>
                      <a:pt x="445" y="661"/>
                      <a:pt x="492" y="673"/>
                    </a:cubicBezTo>
                    <a:cubicBezTo>
                      <a:pt x="541" y="684"/>
                      <a:pt x="590" y="692"/>
                      <a:pt x="642" y="698"/>
                    </a:cubicBezTo>
                    <a:cubicBezTo>
                      <a:pt x="692" y="704"/>
                      <a:pt x="747" y="707"/>
                      <a:pt x="798" y="707"/>
                    </a:cubicBezTo>
                    <a:cubicBezTo>
                      <a:pt x="852" y="707"/>
                      <a:pt x="902" y="704"/>
                      <a:pt x="954" y="698"/>
                    </a:cubicBezTo>
                    <a:cubicBezTo>
                      <a:pt x="1007" y="692"/>
                      <a:pt x="1057" y="684"/>
                      <a:pt x="1106" y="673"/>
                    </a:cubicBezTo>
                    <a:cubicBezTo>
                      <a:pt x="1153" y="662"/>
                      <a:pt x="1201" y="646"/>
                      <a:pt x="1244" y="630"/>
                    </a:cubicBezTo>
                    <a:cubicBezTo>
                      <a:pt x="1284" y="615"/>
                      <a:pt x="1326" y="594"/>
                      <a:pt x="1363" y="573"/>
                    </a:cubicBezTo>
                    <a:cubicBezTo>
                      <a:pt x="1399" y="551"/>
                      <a:pt x="1434" y="525"/>
                      <a:pt x="1463" y="502"/>
                    </a:cubicBezTo>
                    <a:cubicBezTo>
                      <a:pt x="1491" y="475"/>
                      <a:pt x="1517" y="449"/>
                      <a:pt x="1536" y="422"/>
                    </a:cubicBezTo>
                    <a:cubicBezTo>
                      <a:pt x="1549" y="403"/>
                      <a:pt x="1560" y="386"/>
                      <a:pt x="1569" y="367"/>
                    </a:cubicBezTo>
                    <a:cubicBezTo>
                      <a:pt x="1570" y="364"/>
                      <a:pt x="1573" y="363"/>
                      <a:pt x="1575" y="359"/>
                    </a:cubicBezTo>
                    <a:cubicBezTo>
                      <a:pt x="1578" y="351"/>
                      <a:pt x="1580" y="344"/>
                      <a:pt x="1583" y="336"/>
                    </a:cubicBezTo>
                    <a:cubicBezTo>
                      <a:pt x="1592" y="307"/>
                      <a:pt x="1598" y="277"/>
                      <a:pt x="1598" y="245"/>
                    </a:cubicBezTo>
                    <a:lnTo>
                      <a:pt x="1598" y="64"/>
                    </a:lnTo>
                    <a:lnTo>
                      <a:pt x="1598" y="64"/>
                    </a:lnTo>
                    <a:cubicBezTo>
                      <a:pt x="1595" y="75"/>
                      <a:pt x="1593" y="86"/>
                      <a:pt x="1589" y="98"/>
                    </a:cubicBezTo>
                    <a:cubicBezTo>
                      <a:pt x="1586" y="100"/>
                      <a:pt x="1586" y="101"/>
                      <a:pt x="1585" y="106"/>
                    </a:cubicBezTo>
                    <a:cubicBezTo>
                      <a:pt x="1579" y="116"/>
                      <a:pt x="1576" y="124"/>
                      <a:pt x="1570" y="134"/>
                    </a:cubicBezTo>
                    <a:cubicBezTo>
                      <a:pt x="1563" y="152"/>
                      <a:pt x="1555" y="166"/>
                      <a:pt x="1543" y="180"/>
                    </a:cubicBezTo>
                    <a:cubicBezTo>
                      <a:pt x="1534" y="193"/>
                      <a:pt x="1527" y="206"/>
                      <a:pt x="1517" y="216"/>
                    </a:cubicBezTo>
                    <a:cubicBezTo>
                      <a:pt x="1503" y="235"/>
                      <a:pt x="1484" y="252"/>
                      <a:pt x="1464" y="268"/>
                    </a:cubicBezTo>
                    <a:cubicBezTo>
                      <a:pt x="1434" y="292"/>
                      <a:pt x="1404" y="315"/>
                      <a:pt x="1368" y="336"/>
                    </a:cubicBezTo>
                    <a:cubicBezTo>
                      <a:pt x="1348" y="346"/>
                      <a:pt x="1327" y="357"/>
                      <a:pt x="1309" y="366"/>
                    </a:cubicBezTo>
                    <a:cubicBezTo>
                      <a:pt x="1289" y="376"/>
                      <a:pt x="1268" y="386"/>
                      <a:pt x="1245" y="393"/>
                    </a:cubicBezTo>
                    <a:cubicBezTo>
                      <a:pt x="1224" y="402"/>
                      <a:pt x="1202" y="410"/>
                      <a:pt x="1179" y="416"/>
                    </a:cubicBezTo>
                    <a:cubicBezTo>
                      <a:pt x="1155" y="423"/>
                      <a:pt x="1130" y="431"/>
                      <a:pt x="1107" y="436"/>
                    </a:cubicBezTo>
                    <a:cubicBezTo>
                      <a:pt x="1094" y="439"/>
                      <a:pt x="1083" y="441"/>
                      <a:pt x="1071" y="445"/>
                    </a:cubicBezTo>
                    <a:cubicBezTo>
                      <a:pt x="1033" y="452"/>
                      <a:pt x="995" y="458"/>
                      <a:pt x="956" y="462"/>
                    </a:cubicBezTo>
                    <a:cubicBezTo>
                      <a:pt x="903" y="468"/>
                      <a:pt x="852" y="472"/>
                      <a:pt x="800" y="472"/>
                    </a:cubicBezTo>
                    <a:cubicBezTo>
                      <a:pt x="765" y="472"/>
                      <a:pt x="731" y="469"/>
                      <a:pt x="698" y="466"/>
                    </a:cubicBezTo>
                    <a:cubicBezTo>
                      <a:pt x="679" y="466"/>
                      <a:pt x="662" y="462"/>
                      <a:pt x="643" y="461"/>
                    </a:cubicBezTo>
                    <a:cubicBezTo>
                      <a:pt x="636" y="459"/>
                      <a:pt x="629" y="459"/>
                      <a:pt x="622" y="458"/>
                    </a:cubicBezTo>
                    <a:cubicBezTo>
                      <a:pt x="616" y="458"/>
                      <a:pt x="614" y="458"/>
                      <a:pt x="611" y="455"/>
                    </a:cubicBezTo>
                    <a:cubicBezTo>
                      <a:pt x="597" y="455"/>
                      <a:pt x="586" y="454"/>
                      <a:pt x="573" y="451"/>
                    </a:cubicBezTo>
                    <a:cubicBezTo>
                      <a:pt x="529" y="441"/>
                      <a:pt x="492" y="433"/>
                      <a:pt x="492" y="433"/>
                    </a:cubicBezTo>
                    <a:cubicBezTo>
                      <a:pt x="443" y="423"/>
                      <a:pt x="397" y="408"/>
                      <a:pt x="354" y="390"/>
                    </a:cubicBezTo>
                    <a:cubicBezTo>
                      <a:pt x="343" y="386"/>
                      <a:pt x="333" y="385"/>
                      <a:pt x="324" y="379"/>
                    </a:cubicBezTo>
                    <a:cubicBezTo>
                      <a:pt x="294" y="364"/>
                      <a:pt x="265" y="350"/>
                      <a:pt x="239" y="336"/>
                    </a:cubicBezTo>
                    <a:cubicBezTo>
                      <a:pt x="239" y="336"/>
                      <a:pt x="235" y="334"/>
                      <a:pt x="233" y="331"/>
                    </a:cubicBezTo>
                    <a:cubicBezTo>
                      <a:pt x="196" y="310"/>
                      <a:pt x="163" y="285"/>
                      <a:pt x="136" y="262"/>
                    </a:cubicBezTo>
                    <a:cubicBezTo>
                      <a:pt x="104" y="235"/>
                      <a:pt x="81" y="208"/>
                      <a:pt x="61" y="180"/>
                    </a:cubicBezTo>
                    <a:cubicBezTo>
                      <a:pt x="51" y="166"/>
                      <a:pt x="44" y="154"/>
                      <a:pt x="36" y="140"/>
                    </a:cubicBezTo>
                    <a:cubicBezTo>
                      <a:pt x="29" y="126"/>
                      <a:pt x="22" y="108"/>
                      <a:pt x="16" y="93"/>
                    </a:cubicBezTo>
                    <a:cubicBezTo>
                      <a:pt x="11" y="78"/>
                      <a:pt x="9" y="65"/>
                      <a:pt x="6" y="51"/>
                    </a:cubicBezTo>
                    <a:cubicBezTo>
                      <a:pt x="2" y="37"/>
                      <a:pt x="0" y="27"/>
                      <a:pt x="0" y="1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5"/>
              <p:cNvSpPr/>
              <p:nvPr/>
            </p:nvSpPr>
            <p:spPr>
              <a:xfrm>
                <a:off x="1517751" y="2712491"/>
                <a:ext cx="10135" cy="18867"/>
              </a:xfrm>
              <a:custGeom>
                <a:avLst/>
                <a:gdLst/>
                <a:ahLst/>
                <a:cxnLst/>
                <a:rect l="l" t="t" r="r" b="b"/>
                <a:pathLst>
                  <a:path w="325" h="605" extrusionOk="0">
                    <a:moveTo>
                      <a:pt x="1" y="1"/>
                    </a:moveTo>
                    <a:lnTo>
                      <a:pt x="1" y="235"/>
                    </a:lnTo>
                    <a:cubicBezTo>
                      <a:pt x="1" y="265"/>
                      <a:pt x="4" y="295"/>
                      <a:pt x="15" y="324"/>
                    </a:cubicBezTo>
                    <a:cubicBezTo>
                      <a:pt x="18" y="333"/>
                      <a:pt x="20" y="340"/>
                      <a:pt x="24" y="347"/>
                    </a:cubicBezTo>
                    <a:cubicBezTo>
                      <a:pt x="33" y="367"/>
                      <a:pt x="46" y="389"/>
                      <a:pt x="60" y="410"/>
                    </a:cubicBezTo>
                    <a:cubicBezTo>
                      <a:pt x="80" y="439"/>
                      <a:pt x="105" y="466"/>
                      <a:pt x="133" y="491"/>
                    </a:cubicBezTo>
                    <a:cubicBezTo>
                      <a:pt x="162" y="517"/>
                      <a:pt x="195" y="540"/>
                      <a:pt x="232" y="561"/>
                    </a:cubicBezTo>
                    <a:cubicBezTo>
                      <a:pt x="261" y="577"/>
                      <a:pt x="290" y="590"/>
                      <a:pt x="322" y="604"/>
                    </a:cubicBezTo>
                    <a:lnTo>
                      <a:pt x="324" y="366"/>
                    </a:lnTo>
                    <a:lnTo>
                      <a:pt x="324" y="361"/>
                    </a:lnTo>
                    <a:cubicBezTo>
                      <a:pt x="293" y="347"/>
                      <a:pt x="264" y="336"/>
                      <a:pt x="240" y="324"/>
                    </a:cubicBezTo>
                    <a:cubicBezTo>
                      <a:pt x="240" y="324"/>
                      <a:pt x="235" y="323"/>
                      <a:pt x="234" y="321"/>
                    </a:cubicBezTo>
                    <a:cubicBezTo>
                      <a:pt x="197" y="300"/>
                      <a:pt x="163" y="274"/>
                      <a:pt x="135" y="251"/>
                    </a:cubicBezTo>
                    <a:cubicBezTo>
                      <a:pt x="105" y="223"/>
                      <a:pt x="82" y="196"/>
                      <a:pt x="61" y="170"/>
                    </a:cubicBezTo>
                    <a:cubicBezTo>
                      <a:pt x="51" y="156"/>
                      <a:pt x="44" y="143"/>
                      <a:pt x="37" y="129"/>
                    </a:cubicBezTo>
                    <a:cubicBezTo>
                      <a:pt x="30" y="114"/>
                      <a:pt x="23" y="98"/>
                      <a:pt x="17" y="81"/>
                    </a:cubicBezTo>
                    <a:cubicBezTo>
                      <a:pt x="11" y="67"/>
                      <a:pt x="10" y="55"/>
                      <a:pt x="5" y="41"/>
                    </a:cubicBezTo>
                    <a:cubicBezTo>
                      <a:pt x="2" y="26"/>
                      <a:pt x="1" y="15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5"/>
              <p:cNvSpPr/>
              <p:nvPr/>
            </p:nvSpPr>
            <p:spPr>
              <a:xfrm>
                <a:off x="1531473" y="2714955"/>
                <a:ext cx="35738" cy="11913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382" extrusionOk="0">
                    <a:moveTo>
                      <a:pt x="1145" y="1"/>
                    </a:moveTo>
                    <a:lnTo>
                      <a:pt x="1145" y="1"/>
                    </a:lnTo>
                    <a:cubicBezTo>
                      <a:pt x="1105" y="101"/>
                      <a:pt x="1023" y="175"/>
                      <a:pt x="931" y="226"/>
                    </a:cubicBezTo>
                    <a:cubicBezTo>
                      <a:pt x="839" y="280"/>
                      <a:pt x="740" y="317"/>
                      <a:pt x="635" y="340"/>
                    </a:cubicBezTo>
                    <a:cubicBezTo>
                      <a:pt x="540" y="360"/>
                      <a:pt x="442" y="371"/>
                      <a:pt x="344" y="371"/>
                    </a:cubicBezTo>
                    <a:cubicBezTo>
                      <a:pt x="228" y="371"/>
                      <a:pt x="113" y="356"/>
                      <a:pt x="1" y="326"/>
                    </a:cubicBezTo>
                    <a:lnTo>
                      <a:pt x="1" y="328"/>
                    </a:lnTo>
                    <a:cubicBezTo>
                      <a:pt x="120" y="364"/>
                      <a:pt x="245" y="381"/>
                      <a:pt x="371" y="381"/>
                    </a:cubicBezTo>
                    <a:cubicBezTo>
                      <a:pt x="461" y="381"/>
                      <a:pt x="550" y="372"/>
                      <a:pt x="638" y="354"/>
                    </a:cubicBezTo>
                    <a:cubicBezTo>
                      <a:pt x="744" y="336"/>
                      <a:pt x="848" y="300"/>
                      <a:pt x="940" y="244"/>
                    </a:cubicBezTo>
                    <a:cubicBezTo>
                      <a:pt x="1030" y="186"/>
                      <a:pt x="1117" y="107"/>
                      <a:pt x="1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538" name="Google Shape;1538;p5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9" name="Google Shape;1539;p5"/>
          <p:cNvSpPr txBox="1">
            <a:spLocks noGrp="1"/>
          </p:cNvSpPr>
          <p:nvPr>
            <p:ph type="subTitle" idx="1"/>
          </p:nvPr>
        </p:nvSpPr>
        <p:spPr>
          <a:xfrm>
            <a:off x="1184438" y="3827800"/>
            <a:ext cx="29076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0" name="Google Shape;1540;p5"/>
          <p:cNvSpPr txBox="1">
            <a:spLocks noGrp="1"/>
          </p:cNvSpPr>
          <p:nvPr>
            <p:ph type="subTitle" idx="2"/>
          </p:nvPr>
        </p:nvSpPr>
        <p:spPr>
          <a:xfrm>
            <a:off x="5051938" y="2533800"/>
            <a:ext cx="29076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1" name="Google Shape;1541;p5"/>
          <p:cNvSpPr txBox="1">
            <a:spLocks noGrp="1"/>
          </p:cNvSpPr>
          <p:nvPr>
            <p:ph type="title"/>
          </p:nvPr>
        </p:nvSpPr>
        <p:spPr>
          <a:xfrm>
            <a:off x="1184450" y="3284400"/>
            <a:ext cx="2907600" cy="543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2" name="Google Shape;1542;p5"/>
          <p:cNvSpPr txBox="1">
            <a:spLocks noGrp="1"/>
          </p:cNvSpPr>
          <p:nvPr>
            <p:ph type="title" idx="3"/>
          </p:nvPr>
        </p:nvSpPr>
        <p:spPr>
          <a:xfrm>
            <a:off x="5051950" y="1990550"/>
            <a:ext cx="2907600" cy="543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3" name="Google Shape;1543;p5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p6"/>
          <p:cNvSpPr/>
          <p:nvPr/>
        </p:nvSpPr>
        <p:spPr>
          <a:xfrm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6" name="Google Shape;1546;p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81925" y="8417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7" name="Google Shape;1547;p6"/>
          <p:cNvGrpSpPr/>
          <p:nvPr/>
        </p:nvGrpSpPr>
        <p:grpSpPr>
          <a:xfrm>
            <a:off x="-519639" y="2670286"/>
            <a:ext cx="1101181" cy="1402337"/>
            <a:chOff x="4718921" y="1155175"/>
            <a:chExt cx="1567741" cy="1996493"/>
          </a:xfrm>
        </p:grpSpPr>
        <p:sp>
          <p:nvSpPr>
            <p:cNvPr id="1548" name="Google Shape;1548;p6"/>
            <p:cNvSpPr/>
            <p:nvPr/>
          </p:nvSpPr>
          <p:spPr>
            <a:xfrm>
              <a:off x="5020412" y="2236649"/>
              <a:ext cx="420935" cy="274272"/>
            </a:xfrm>
            <a:custGeom>
              <a:avLst/>
              <a:gdLst/>
              <a:ahLst/>
              <a:cxnLst/>
              <a:rect l="l" t="t" r="r" b="b"/>
              <a:pathLst>
                <a:path w="13498" h="8795" extrusionOk="0">
                  <a:moveTo>
                    <a:pt x="12540" y="1"/>
                  </a:moveTo>
                  <a:cubicBezTo>
                    <a:pt x="12482" y="1"/>
                    <a:pt x="12426" y="13"/>
                    <a:pt x="12377" y="42"/>
                  </a:cubicBezTo>
                  <a:cubicBezTo>
                    <a:pt x="8251" y="2423"/>
                    <a:pt x="4126" y="4806"/>
                    <a:pt x="0" y="7187"/>
                  </a:cubicBezTo>
                  <a:lnTo>
                    <a:pt x="6" y="7194"/>
                  </a:lnTo>
                  <a:cubicBezTo>
                    <a:pt x="35" y="7177"/>
                    <a:pt x="64" y="7163"/>
                    <a:pt x="95" y="7156"/>
                  </a:cubicBezTo>
                  <a:cubicBezTo>
                    <a:pt x="121" y="7149"/>
                    <a:pt x="147" y="7146"/>
                    <a:pt x="174" y="7146"/>
                  </a:cubicBezTo>
                  <a:cubicBezTo>
                    <a:pt x="243" y="7146"/>
                    <a:pt x="315" y="7166"/>
                    <a:pt x="380" y="7193"/>
                  </a:cubicBezTo>
                  <a:cubicBezTo>
                    <a:pt x="502" y="7245"/>
                    <a:pt x="604" y="7324"/>
                    <a:pt x="693" y="7416"/>
                  </a:cubicBezTo>
                  <a:cubicBezTo>
                    <a:pt x="807" y="7531"/>
                    <a:pt x="902" y="7667"/>
                    <a:pt x="977" y="7811"/>
                  </a:cubicBezTo>
                  <a:cubicBezTo>
                    <a:pt x="1047" y="7955"/>
                    <a:pt x="1094" y="8109"/>
                    <a:pt x="1115" y="8273"/>
                  </a:cubicBezTo>
                  <a:cubicBezTo>
                    <a:pt x="1117" y="8306"/>
                    <a:pt x="1120" y="8337"/>
                    <a:pt x="1122" y="8372"/>
                  </a:cubicBezTo>
                  <a:cubicBezTo>
                    <a:pt x="1125" y="8468"/>
                    <a:pt x="1112" y="8567"/>
                    <a:pt x="1063" y="8652"/>
                  </a:cubicBezTo>
                  <a:cubicBezTo>
                    <a:pt x="1030" y="8708"/>
                    <a:pt x="984" y="8756"/>
                    <a:pt x="928" y="8790"/>
                  </a:cubicBezTo>
                  <a:lnTo>
                    <a:pt x="929" y="8794"/>
                  </a:lnTo>
                  <a:cubicBezTo>
                    <a:pt x="5054" y="6411"/>
                    <a:pt x="9178" y="4030"/>
                    <a:pt x="13304" y="1649"/>
                  </a:cubicBezTo>
                  <a:cubicBezTo>
                    <a:pt x="13304" y="1649"/>
                    <a:pt x="13497" y="1478"/>
                    <a:pt x="13497" y="1224"/>
                  </a:cubicBezTo>
                  <a:cubicBezTo>
                    <a:pt x="13497" y="971"/>
                    <a:pt x="13391" y="721"/>
                    <a:pt x="13253" y="502"/>
                  </a:cubicBezTo>
                  <a:cubicBezTo>
                    <a:pt x="13142" y="328"/>
                    <a:pt x="13016" y="176"/>
                    <a:pt x="12824" y="79"/>
                  </a:cubicBezTo>
                  <a:cubicBezTo>
                    <a:pt x="12736" y="34"/>
                    <a:pt x="12635" y="1"/>
                    <a:pt x="12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6"/>
            <p:cNvSpPr/>
            <p:nvPr/>
          </p:nvSpPr>
          <p:spPr>
            <a:xfrm>
              <a:off x="5097531" y="2604500"/>
              <a:ext cx="318056" cy="120187"/>
            </a:xfrm>
            <a:custGeom>
              <a:avLst/>
              <a:gdLst/>
              <a:ahLst/>
              <a:cxnLst/>
              <a:rect l="l" t="t" r="r" b="b"/>
              <a:pathLst>
                <a:path w="10199" h="3854" extrusionOk="0">
                  <a:moveTo>
                    <a:pt x="99" y="0"/>
                  </a:moveTo>
                  <a:lnTo>
                    <a:pt x="0" y="279"/>
                  </a:lnTo>
                  <a:lnTo>
                    <a:pt x="10100" y="3853"/>
                  </a:lnTo>
                  <a:lnTo>
                    <a:pt x="10199" y="3573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6"/>
            <p:cNvSpPr/>
            <p:nvPr/>
          </p:nvSpPr>
          <p:spPr>
            <a:xfrm>
              <a:off x="5396994" y="2670548"/>
              <a:ext cx="54012" cy="69293"/>
            </a:xfrm>
            <a:custGeom>
              <a:avLst/>
              <a:gdLst/>
              <a:ahLst/>
              <a:cxnLst/>
              <a:rect l="l" t="t" r="r" b="b"/>
              <a:pathLst>
                <a:path w="1732" h="2222" extrusionOk="0">
                  <a:moveTo>
                    <a:pt x="486" y="1"/>
                  </a:moveTo>
                  <a:cubicBezTo>
                    <a:pt x="450" y="1"/>
                    <a:pt x="415" y="5"/>
                    <a:pt x="382" y="14"/>
                  </a:cubicBezTo>
                  <a:cubicBezTo>
                    <a:pt x="340" y="24"/>
                    <a:pt x="303" y="42"/>
                    <a:pt x="265" y="65"/>
                  </a:cubicBezTo>
                  <a:cubicBezTo>
                    <a:pt x="193" y="109"/>
                    <a:pt x="130" y="174"/>
                    <a:pt x="88" y="247"/>
                  </a:cubicBezTo>
                  <a:cubicBezTo>
                    <a:pt x="5" y="395"/>
                    <a:pt x="1" y="575"/>
                    <a:pt x="21" y="746"/>
                  </a:cubicBezTo>
                  <a:cubicBezTo>
                    <a:pt x="48" y="962"/>
                    <a:pt x="109" y="1163"/>
                    <a:pt x="203" y="1351"/>
                  </a:cubicBezTo>
                  <a:cubicBezTo>
                    <a:pt x="297" y="1540"/>
                    <a:pt x="423" y="1718"/>
                    <a:pt x="573" y="1869"/>
                  </a:cubicBezTo>
                  <a:cubicBezTo>
                    <a:pt x="691" y="1990"/>
                    <a:pt x="824" y="2092"/>
                    <a:pt x="984" y="2159"/>
                  </a:cubicBezTo>
                  <a:cubicBezTo>
                    <a:pt x="1069" y="2195"/>
                    <a:pt x="1163" y="2222"/>
                    <a:pt x="1254" y="2222"/>
                  </a:cubicBezTo>
                  <a:cubicBezTo>
                    <a:pt x="1289" y="2222"/>
                    <a:pt x="1324" y="2217"/>
                    <a:pt x="1358" y="2208"/>
                  </a:cubicBezTo>
                  <a:cubicBezTo>
                    <a:pt x="1397" y="2198"/>
                    <a:pt x="1437" y="2181"/>
                    <a:pt x="1474" y="2158"/>
                  </a:cubicBezTo>
                  <a:cubicBezTo>
                    <a:pt x="1546" y="2113"/>
                    <a:pt x="1609" y="2049"/>
                    <a:pt x="1651" y="1975"/>
                  </a:cubicBezTo>
                  <a:cubicBezTo>
                    <a:pt x="1713" y="1865"/>
                    <a:pt x="1732" y="1735"/>
                    <a:pt x="1727" y="1606"/>
                  </a:cubicBezTo>
                  <a:cubicBezTo>
                    <a:pt x="1727" y="1563"/>
                    <a:pt x="1724" y="1520"/>
                    <a:pt x="1719" y="1476"/>
                  </a:cubicBezTo>
                  <a:cubicBezTo>
                    <a:pt x="1694" y="1261"/>
                    <a:pt x="1631" y="1062"/>
                    <a:pt x="1538" y="871"/>
                  </a:cubicBezTo>
                  <a:cubicBezTo>
                    <a:pt x="1441" y="683"/>
                    <a:pt x="1316" y="505"/>
                    <a:pt x="1167" y="354"/>
                  </a:cubicBezTo>
                  <a:cubicBezTo>
                    <a:pt x="1049" y="233"/>
                    <a:pt x="915" y="131"/>
                    <a:pt x="755" y="63"/>
                  </a:cubicBezTo>
                  <a:cubicBezTo>
                    <a:pt x="671" y="28"/>
                    <a:pt x="577" y="1"/>
                    <a:pt x="4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6"/>
            <p:cNvSpPr/>
            <p:nvPr/>
          </p:nvSpPr>
          <p:spPr>
            <a:xfrm>
              <a:off x="5405165" y="2658885"/>
              <a:ext cx="66455" cy="79148"/>
            </a:xfrm>
            <a:custGeom>
              <a:avLst/>
              <a:gdLst/>
              <a:ahLst/>
              <a:cxnLst/>
              <a:rect l="l" t="t" r="r" b="b"/>
              <a:pathLst>
                <a:path w="2131" h="2538" extrusionOk="0">
                  <a:moveTo>
                    <a:pt x="876" y="0"/>
                  </a:moveTo>
                  <a:cubicBezTo>
                    <a:pt x="800" y="0"/>
                    <a:pt x="728" y="16"/>
                    <a:pt x="665" y="52"/>
                  </a:cubicBezTo>
                  <a:lnTo>
                    <a:pt x="0" y="434"/>
                  </a:lnTo>
                  <a:lnTo>
                    <a:pt x="5" y="440"/>
                  </a:lnTo>
                  <a:cubicBezTo>
                    <a:pt x="42" y="417"/>
                    <a:pt x="82" y="401"/>
                    <a:pt x="121" y="390"/>
                  </a:cubicBezTo>
                  <a:cubicBezTo>
                    <a:pt x="156" y="381"/>
                    <a:pt x="191" y="377"/>
                    <a:pt x="227" y="377"/>
                  </a:cubicBezTo>
                  <a:cubicBezTo>
                    <a:pt x="318" y="377"/>
                    <a:pt x="410" y="403"/>
                    <a:pt x="495" y="439"/>
                  </a:cubicBezTo>
                  <a:cubicBezTo>
                    <a:pt x="655" y="505"/>
                    <a:pt x="788" y="610"/>
                    <a:pt x="906" y="729"/>
                  </a:cubicBezTo>
                  <a:cubicBezTo>
                    <a:pt x="1056" y="880"/>
                    <a:pt x="1182" y="1058"/>
                    <a:pt x="1277" y="1247"/>
                  </a:cubicBezTo>
                  <a:cubicBezTo>
                    <a:pt x="1370" y="1438"/>
                    <a:pt x="1434" y="1638"/>
                    <a:pt x="1458" y="1853"/>
                  </a:cubicBezTo>
                  <a:cubicBezTo>
                    <a:pt x="1464" y="1896"/>
                    <a:pt x="1467" y="1940"/>
                    <a:pt x="1467" y="1983"/>
                  </a:cubicBezTo>
                  <a:cubicBezTo>
                    <a:pt x="1471" y="2112"/>
                    <a:pt x="1452" y="2239"/>
                    <a:pt x="1391" y="2351"/>
                  </a:cubicBezTo>
                  <a:cubicBezTo>
                    <a:pt x="1349" y="2424"/>
                    <a:pt x="1289" y="2489"/>
                    <a:pt x="1214" y="2533"/>
                  </a:cubicBezTo>
                  <a:lnTo>
                    <a:pt x="1217" y="2538"/>
                  </a:lnTo>
                  <a:cubicBezTo>
                    <a:pt x="1438" y="2410"/>
                    <a:pt x="1659" y="2282"/>
                    <a:pt x="1881" y="2155"/>
                  </a:cubicBezTo>
                  <a:cubicBezTo>
                    <a:pt x="1925" y="2128"/>
                    <a:pt x="1966" y="2092"/>
                    <a:pt x="1997" y="2049"/>
                  </a:cubicBezTo>
                  <a:cubicBezTo>
                    <a:pt x="2063" y="1961"/>
                    <a:pt x="2105" y="1863"/>
                    <a:pt x="2119" y="1757"/>
                  </a:cubicBezTo>
                  <a:cubicBezTo>
                    <a:pt x="2127" y="1704"/>
                    <a:pt x="2131" y="1652"/>
                    <a:pt x="2131" y="1597"/>
                  </a:cubicBezTo>
                  <a:cubicBezTo>
                    <a:pt x="2131" y="1267"/>
                    <a:pt x="1990" y="937"/>
                    <a:pt x="1810" y="653"/>
                  </a:cubicBezTo>
                  <a:cubicBezTo>
                    <a:pt x="1668" y="426"/>
                    <a:pt x="1500" y="224"/>
                    <a:pt x="1250" y="99"/>
                  </a:cubicBezTo>
                  <a:cubicBezTo>
                    <a:pt x="1134" y="42"/>
                    <a:pt x="1001" y="0"/>
                    <a:pt x="876" y="0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6"/>
            <p:cNvSpPr/>
            <p:nvPr/>
          </p:nvSpPr>
          <p:spPr>
            <a:xfrm>
              <a:off x="4970111" y="2343019"/>
              <a:ext cx="188451" cy="261705"/>
            </a:xfrm>
            <a:custGeom>
              <a:avLst/>
              <a:gdLst/>
              <a:ahLst/>
              <a:cxnLst/>
              <a:rect l="l" t="t" r="r" b="b"/>
              <a:pathLst>
                <a:path w="6043" h="8392" extrusionOk="0">
                  <a:moveTo>
                    <a:pt x="1393" y="1"/>
                  </a:moveTo>
                  <a:cubicBezTo>
                    <a:pt x="1111" y="1"/>
                    <a:pt x="840" y="59"/>
                    <a:pt x="601" y="196"/>
                  </a:cubicBezTo>
                  <a:cubicBezTo>
                    <a:pt x="399" y="313"/>
                    <a:pt x="202" y="448"/>
                    <a:pt x="0" y="566"/>
                  </a:cubicBezTo>
                  <a:cubicBezTo>
                    <a:pt x="120" y="498"/>
                    <a:pt x="249" y="444"/>
                    <a:pt x="381" y="411"/>
                  </a:cubicBezTo>
                  <a:cubicBezTo>
                    <a:pt x="509" y="377"/>
                    <a:pt x="640" y="362"/>
                    <a:pt x="772" y="362"/>
                  </a:cubicBezTo>
                  <a:cubicBezTo>
                    <a:pt x="1107" y="362"/>
                    <a:pt x="1450" y="458"/>
                    <a:pt x="1766" y="592"/>
                  </a:cubicBezTo>
                  <a:cubicBezTo>
                    <a:pt x="2359" y="843"/>
                    <a:pt x="2855" y="1229"/>
                    <a:pt x="3295" y="1676"/>
                  </a:cubicBezTo>
                  <a:cubicBezTo>
                    <a:pt x="3849" y="2236"/>
                    <a:pt x="4316" y="2893"/>
                    <a:pt x="4667" y="3596"/>
                  </a:cubicBezTo>
                  <a:cubicBezTo>
                    <a:pt x="5018" y="4299"/>
                    <a:pt x="5249" y="5046"/>
                    <a:pt x="5343" y="5842"/>
                  </a:cubicBezTo>
                  <a:cubicBezTo>
                    <a:pt x="5360" y="6003"/>
                    <a:pt x="5374" y="6164"/>
                    <a:pt x="5379" y="6327"/>
                  </a:cubicBezTo>
                  <a:cubicBezTo>
                    <a:pt x="5392" y="6807"/>
                    <a:pt x="5324" y="7283"/>
                    <a:pt x="5090" y="7694"/>
                  </a:cubicBezTo>
                  <a:cubicBezTo>
                    <a:pt x="4933" y="7965"/>
                    <a:pt x="4703" y="8208"/>
                    <a:pt x="4433" y="8374"/>
                  </a:cubicBezTo>
                  <a:lnTo>
                    <a:pt x="4444" y="8391"/>
                  </a:lnTo>
                  <a:cubicBezTo>
                    <a:pt x="4666" y="8266"/>
                    <a:pt x="4888" y="8137"/>
                    <a:pt x="5108" y="8009"/>
                  </a:cubicBezTo>
                  <a:cubicBezTo>
                    <a:pt x="5277" y="7911"/>
                    <a:pt x="5422" y="7781"/>
                    <a:pt x="5547" y="7616"/>
                  </a:cubicBezTo>
                  <a:cubicBezTo>
                    <a:pt x="5796" y="7290"/>
                    <a:pt x="5948" y="6927"/>
                    <a:pt x="6003" y="6535"/>
                  </a:cubicBezTo>
                  <a:cubicBezTo>
                    <a:pt x="6030" y="6335"/>
                    <a:pt x="6043" y="6137"/>
                    <a:pt x="6043" y="5941"/>
                  </a:cubicBezTo>
                  <a:cubicBezTo>
                    <a:pt x="6043" y="4711"/>
                    <a:pt x="5522" y="3490"/>
                    <a:pt x="4855" y="2428"/>
                  </a:cubicBezTo>
                  <a:cubicBezTo>
                    <a:pt x="4325" y="1584"/>
                    <a:pt x="3702" y="838"/>
                    <a:pt x="2774" y="372"/>
                  </a:cubicBezTo>
                  <a:cubicBezTo>
                    <a:pt x="2347" y="157"/>
                    <a:pt x="1855" y="1"/>
                    <a:pt x="13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6"/>
            <p:cNvSpPr/>
            <p:nvPr/>
          </p:nvSpPr>
          <p:spPr>
            <a:xfrm>
              <a:off x="5037532" y="1155175"/>
              <a:ext cx="214210" cy="112609"/>
            </a:xfrm>
            <a:custGeom>
              <a:avLst/>
              <a:gdLst/>
              <a:ahLst/>
              <a:cxnLst/>
              <a:rect l="l" t="t" r="r" b="b"/>
              <a:pathLst>
                <a:path w="6869" h="3611" extrusionOk="0">
                  <a:moveTo>
                    <a:pt x="3435" y="0"/>
                  </a:moveTo>
                  <a:cubicBezTo>
                    <a:pt x="2634" y="0"/>
                    <a:pt x="1834" y="176"/>
                    <a:pt x="1223" y="529"/>
                  </a:cubicBezTo>
                  <a:cubicBezTo>
                    <a:pt x="1" y="1235"/>
                    <a:pt x="1" y="2379"/>
                    <a:pt x="1223" y="3082"/>
                  </a:cubicBezTo>
                  <a:cubicBezTo>
                    <a:pt x="1834" y="3434"/>
                    <a:pt x="2634" y="3610"/>
                    <a:pt x="3434" y="3610"/>
                  </a:cubicBezTo>
                  <a:cubicBezTo>
                    <a:pt x="4235" y="3610"/>
                    <a:pt x="5035" y="3434"/>
                    <a:pt x="5646" y="3082"/>
                  </a:cubicBezTo>
                  <a:cubicBezTo>
                    <a:pt x="6868" y="2376"/>
                    <a:pt x="6868" y="1233"/>
                    <a:pt x="5646" y="529"/>
                  </a:cubicBezTo>
                  <a:cubicBezTo>
                    <a:pt x="5036" y="176"/>
                    <a:pt x="4236" y="0"/>
                    <a:pt x="34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6"/>
            <p:cNvSpPr/>
            <p:nvPr/>
          </p:nvSpPr>
          <p:spPr>
            <a:xfrm>
              <a:off x="4978968" y="2342395"/>
              <a:ext cx="460883" cy="327817"/>
            </a:xfrm>
            <a:custGeom>
              <a:avLst/>
              <a:gdLst/>
              <a:ahLst/>
              <a:cxnLst/>
              <a:rect l="l" t="t" r="r" b="b"/>
              <a:pathLst>
                <a:path w="14779" h="10512" extrusionOk="0">
                  <a:moveTo>
                    <a:pt x="920" y="1"/>
                  </a:moveTo>
                  <a:cubicBezTo>
                    <a:pt x="818" y="1"/>
                    <a:pt x="719" y="8"/>
                    <a:pt x="623" y="22"/>
                  </a:cubicBezTo>
                  <a:cubicBezTo>
                    <a:pt x="401" y="57"/>
                    <a:pt x="186" y="132"/>
                    <a:pt x="1" y="242"/>
                  </a:cubicBezTo>
                  <a:lnTo>
                    <a:pt x="152" y="497"/>
                  </a:lnTo>
                  <a:cubicBezTo>
                    <a:pt x="303" y="408"/>
                    <a:pt x="481" y="344"/>
                    <a:pt x="667" y="316"/>
                  </a:cubicBezTo>
                  <a:cubicBezTo>
                    <a:pt x="748" y="303"/>
                    <a:pt x="832" y="296"/>
                    <a:pt x="919" y="296"/>
                  </a:cubicBezTo>
                  <a:cubicBezTo>
                    <a:pt x="1018" y="296"/>
                    <a:pt x="1119" y="305"/>
                    <a:pt x="1223" y="321"/>
                  </a:cubicBezTo>
                  <a:cubicBezTo>
                    <a:pt x="1401" y="347"/>
                    <a:pt x="1587" y="398"/>
                    <a:pt x="1775" y="472"/>
                  </a:cubicBezTo>
                  <a:cubicBezTo>
                    <a:pt x="2001" y="560"/>
                    <a:pt x="2234" y="681"/>
                    <a:pt x="2464" y="829"/>
                  </a:cubicBezTo>
                  <a:cubicBezTo>
                    <a:pt x="2784" y="1037"/>
                    <a:pt x="3086" y="1292"/>
                    <a:pt x="3378" y="1538"/>
                  </a:cubicBezTo>
                  <a:lnTo>
                    <a:pt x="3561" y="1691"/>
                  </a:lnTo>
                  <a:cubicBezTo>
                    <a:pt x="3962" y="2025"/>
                    <a:pt x="4377" y="2348"/>
                    <a:pt x="4778" y="2660"/>
                  </a:cubicBezTo>
                  <a:lnTo>
                    <a:pt x="5145" y="2948"/>
                  </a:lnTo>
                  <a:cubicBezTo>
                    <a:pt x="5782" y="3448"/>
                    <a:pt x="6413" y="3957"/>
                    <a:pt x="7045" y="4470"/>
                  </a:cubicBezTo>
                  <a:lnTo>
                    <a:pt x="7661" y="4966"/>
                  </a:lnTo>
                  <a:cubicBezTo>
                    <a:pt x="8439" y="5593"/>
                    <a:pt x="9218" y="6217"/>
                    <a:pt x="10000" y="6838"/>
                  </a:cubicBezTo>
                  <a:lnTo>
                    <a:pt x="10812" y="7485"/>
                  </a:lnTo>
                  <a:cubicBezTo>
                    <a:pt x="11646" y="8151"/>
                    <a:pt x="12478" y="8818"/>
                    <a:pt x="13312" y="9486"/>
                  </a:cubicBezTo>
                  <a:lnTo>
                    <a:pt x="14592" y="10511"/>
                  </a:lnTo>
                  <a:lnTo>
                    <a:pt x="14779" y="10280"/>
                  </a:lnTo>
                  <a:lnTo>
                    <a:pt x="13499" y="9253"/>
                  </a:lnTo>
                  <a:cubicBezTo>
                    <a:pt x="12667" y="8585"/>
                    <a:pt x="11833" y="7916"/>
                    <a:pt x="10999" y="7252"/>
                  </a:cubicBezTo>
                  <a:lnTo>
                    <a:pt x="10187" y="6605"/>
                  </a:lnTo>
                  <a:cubicBezTo>
                    <a:pt x="9406" y="5983"/>
                    <a:pt x="8625" y="5362"/>
                    <a:pt x="7848" y="4735"/>
                  </a:cubicBezTo>
                  <a:lnTo>
                    <a:pt x="7232" y="4239"/>
                  </a:lnTo>
                  <a:cubicBezTo>
                    <a:pt x="6600" y="3726"/>
                    <a:pt x="5967" y="3214"/>
                    <a:pt x="5327" y="2712"/>
                  </a:cubicBezTo>
                  <a:lnTo>
                    <a:pt x="4959" y="2425"/>
                  </a:lnTo>
                  <a:cubicBezTo>
                    <a:pt x="4560" y="2114"/>
                    <a:pt x="4147" y="1792"/>
                    <a:pt x="3752" y="1461"/>
                  </a:cubicBezTo>
                  <a:lnTo>
                    <a:pt x="3568" y="1309"/>
                  </a:lnTo>
                  <a:cubicBezTo>
                    <a:pt x="3270" y="1057"/>
                    <a:pt x="2961" y="797"/>
                    <a:pt x="2625" y="580"/>
                  </a:cubicBezTo>
                  <a:cubicBezTo>
                    <a:pt x="2377" y="419"/>
                    <a:pt x="2127" y="290"/>
                    <a:pt x="1883" y="195"/>
                  </a:cubicBezTo>
                  <a:cubicBezTo>
                    <a:pt x="1676" y="114"/>
                    <a:pt x="1469" y="58"/>
                    <a:pt x="1270" y="28"/>
                  </a:cubicBezTo>
                  <a:cubicBezTo>
                    <a:pt x="1151" y="10"/>
                    <a:pt x="1033" y="1"/>
                    <a:pt x="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6"/>
            <p:cNvSpPr/>
            <p:nvPr/>
          </p:nvSpPr>
          <p:spPr>
            <a:xfrm>
              <a:off x="4937742" y="2354557"/>
              <a:ext cx="200426" cy="257027"/>
            </a:xfrm>
            <a:custGeom>
              <a:avLst/>
              <a:gdLst/>
              <a:ahLst/>
              <a:cxnLst/>
              <a:rect l="l" t="t" r="r" b="b"/>
              <a:pathLst>
                <a:path w="6427" h="8242" extrusionOk="0">
                  <a:moveTo>
                    <a:pt x="1808" y="0"/>
                  </a:moveTo>
                  <a:cubicBezTo>
                    <a:pt x="1676" y="0"/>
                    <a:pt x="1546" y="15"/>
                    <a:pt x="1419" y="48"/>
                  </a:cubicBezTo>
                  <a:cubicBezTo>
                    <a:pt x="1287" y="79"/>
                    <a:pt x="1158" y="134"/>
                    <a:pt x="1038" y="204"/>
                  </a:cubicBezTo>
                  <a:cubicBezTo>
                    <a:pt x="1021" y="213"/>
                    <a:pt x="1005" y="223"/>
                    <a:pt x="989" y="233"/>
                  </a:cubicBezTo>
                  <a:lnTo>
                    <a:pt x="978" y="238"/>
                  </a:lnTo>
                  <a:cubicBezTo>
                    <a:pt x="712" y="406"/>
                    <a:pt x="485" y="646"/>
                    <a:pt x="330" y="913"/>
                  </a:cubicBezTo>
                  <a:cubicBezTo>
                    <a:pt x="13" y="1462"/>
                    <a:pt x="0" y="2128"/>
                    <a:pt x="76" y="2764"/>
                  </a:cubicBezTo>
                  <a:cubicBezTo>
                    <a:pt x="170" y="3561"/>
                    <a:pt x="401" y="4306"/>
                    <a:pt x="752" y="5009"/>
                  </a:cubicBezTo>
                  <a:cubicBezTo>
                    <a:pt x="1103" y="5712"/>
                    <a:pt x="1572" y="6369"/>
                    <a:pt x="2122" y="6930"/>
                  </a:cubicBezTo>
                  <a:cubicBezTo>
                    <a:pt x="2565" y="7378"/>
                    <a:pt x="3060" y="7762"/>
                    <a:pt x="3652" y="8012"/>
                  </a:cubicBezTo>
                  <a:cubicBezTo>
                    <a:pt x="3967" y="8147"/>
                    <a:pt x="4312" y="8242"/>
                    <a:pt x="4649" y="8242"/>
                  </a:cubicBezTo>
                  <a:cubicBezTo>
                    <a:pt x="4780" y="8242"/>
                    <a:pt x="4910" y="8227"/>
                    <a:pt x="5036" y="8195"/>
                  </a:cubicBezTo>
                  <a:cubicBezTo>
                    <a:pt x="5187" y="8158"/>
                    <a:pt x="5333" y="8091"/>
                    <a:pt x="5469" y="8007"/>
                  </a:cubicBezTo>
                  <a:cubicBezTo>
                    <a:pt x="5739" y="7841"/>
                    <a:pt x="5968" y="7598"/>
                    <a:pt x="6125" y="7328"/>
                  </a:cubicBezTo>
                  <a:cubicBezTo>
                    <a:pt x="6361" y="6915"/>
                    <a:pt x="6427" y="6440"/>
                    <a:pt x="6415" y="5959"/>
                  </a:cubicBezTo>
                  <a:cubicBezTo>
                    <a:pt x="6411" y="5798"/>
                    <a:pt x="6396" y="5635"/>
                    <a:pt x="6381" y="5481"/>
                  </a:cubicBezTo>
                  <a:cubicBezTo>
                    <a:pt x="6286" y="4683"/>
                    <a:pt x="6053" y="3937"/>
                    <a:pt x="5705" y="3234"/>
                  </a:cubicBezTo>
                  <a:cubicBezTo>
                    <a:pt x="5354" y="2531"/>
                    <a:pt x="4887" y="1874"/>
                    <a:pt x="4333" y="1313"/>
                  </a:cubicBezTo>
                  <a:cubicBezTo>
                    <a:pt x="3892" y="866"/>
                    <a:pt x="3397" y="481"/>
                    <a:pt x="2804" y="229"/>
                  </a:cubicBezTo>
                  <a:cubicBezTo>
                    <a:pt x="2488" y="96"/>
                    <a:pt x="2144" y="0"/>
                    <a:pt x="18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6"/>
            <p:cNvSpPr/>
            <p:nvPr/>
          </p:nvSpPr>
          <p:spPr>
            <a:xfrm>
              <a:off x="5943968" y="2689384"/>
              <a:ext cx="91715" cy="117661"/>
            </a:xfrm>
            <a:custGeom>
              <a:avLst/>
              <a:gdLst/>
              <a:ahLst/>
              <a:cxnLst/>
              <a:rect l="l" t="t" r="r" b="b"/>
              <a:pathLst>
                <a:path w="2941" h="3773" extrusionOk="0">
                  <a:moveTo>
                    <a:pt x="826" y="1"/>
                  </a:moveTo>
                  <a:cubicBezTo>
                    <a:pt x="766" y="1"/>
                    <a:pt x="706" y="7"/>
                    <a:pt x="649" y="23"/>
                  </a:cubicBezTo>
                  <a:cubicBezTo>
                    <a:pt x="584" y="39"/>
                    <a:pt x="524" y="66"/>
                    <a:pt x="466" y="100"/>
                  </a:cubicBezTo>
                  <a:cubicBezTo>
                    <a:pt x="337" y="175"/>
                    <a:pt x="224" y="290"/>
                    <a:pt x="151" y="420"/>
                  </a:cubicBezTo>
                  <a:cubicBezTo>
                    <a:pt x="6" y="671"/>
                    <a:pt x="0" y="976"/>
                    <a:pt x="35" y="1266"/>
                  </a:cubicBezTo>
                  <a:cubicBezTo>
                    <a:pt x="78" y="1633"/>
                    <a:pt x="184" y="1972"/>
                    <a:pt x="344" y="2294"/>
                  </a:cubicBezTo>
                  <a:cubicBezTo>
                    <a:pt x="503" y="2616"/>
                    <a:pt x="718" y="2915"/>
                    <a:pt x="971" y="3173"/>
                  </a:cubicBezTo>
                  <a:cubicBezTo>
                    <a:pt x="1172" y="3378"/>
                    <a:pt x="1399" y="3554"/>
                    <a:pt x="1669" y="3669"/>
                  </a:cubicBezTo>
                  <a:cubicBezTo>
                    <a:pt x="1816" y="3730"/>
                    <a:pt x="1975" y="3773"/>
                    <a:pt x="2129" y="3773"/>
                  </a:cubicBezTo>
                  <a:cubicBezTo>
                    <a:pt x="2188" y="3773"/>
                    <a:pt x="2247" y="3766"/>
                    <a:pt x="2305" y="3752"/>
                  </a:cubicBezTo>
                  <a:cubicBezTo>
                    <a:pt x="2372" y="3733"/>
                    <a:pt x="2438" y="3705"/>
                    <a:pt x="2502" y="3666"/>
                  </a:cubicBezTo>
                  <a:cubicBezTo>
                    <a:pt x="2625" y="3590"/>
                    <a:pt x="2730" y="3480"/>
                    <a:pt x="2802" y="3357"/>
                  </a:cubicBezTo>
                  <a:cubicBezTo>
                    <a:pt x="2910" y="3170"/>
                    <a:pt x="2940" y="2950"/>
                    <a:pt x="2934" y="2731"/>
                  </a:cubicBezTo>
                  <a:cubicBezTo>
                    <a:pt x="2933" y="2658"/>
                    <a:pt x="2927" y="2583"/>
                    <a:pt x="2919" y="2508"/>
                  </a:cubicBezTo>
                  <a:cubicBezTo>
                    <a:pt x="2876" y="2142"/>
                    <a:pt x="2769" y="1800"/>
                    <a:pt x="2610" y="1481"/>
                  </a:cubicBezTo>
                  <a:cubicBezTo>
                    <a:pt x="2450" y="1159"/>
                    <a:pt x="2236" y="857"/>
                    <a:pt x="1983" y="602"/>
                  </a:cubicBezTo>
                  <a:cubicBezTo>
                    <a:pt x="1781" y="397"/>
                    <a:pt x="1553" y="220"/>
                    <a:pt x="1284" y="106"/>
                  </a:cubicBezTo>
                  <a:cubicBezTo>
                    <a:pt x="1137" y="45"/>
                    <a:pt x="979" y="1"/>
                    <a:pt x="826" y="1"/>
                  </a:cubicBezTo>
                  <a:close/>
                </a:path>
              </a:pathLst>
            </a:custGeom>
            <a:solidFill>
              <a:srgbClr val="608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6"/>
            <p:cNvSpPr/>
            <p:nvPr/>
          </p:nvSpPr>
          <p:spPr>
            <a:xfrm>
              <a:off x="5958500" y="2676005"/>
              <a:ext cx="100977" cy="127983"/>
            </a:xfrm>
            <a:custGeom>
              <a:avLst/>
              <a:gdLst/>
              <a:ahLst/>
              <a:cxnLst/>
              <a:rect l="l" t="t" r="r" b="b"/>
              <a:pathLst>
                <a:path w="3238" h="4104" extrusionOk="0">
                  <a:moveTo>
                    <a:pt x="1109" y="0"/>
                  </a:moveTo>
                  <a:cubicBezTo>
                    <a:pt x="980" y="0"/>
                    <a:pt x="857" y="26"/>
                    <a:pt x="749" y="88"/>
                  </a:cubicBezTo>
                  <a:lnTo>
                    <a:pt x="0" y="531"/>
                  </a:lnTo>
                  <a:lnTo>
                    <a:pt x="0" y="532"/>
                  </a:lnTo>
                  <a:cubicBezTo>
                    <a:pt x="59" y="499"/>
                    <a:pt x="119" y="472"/>
                    <a:pt x="183" y="456"/>
                  </a:cubicBezTo>
                  <a:cubicBezTo>
                    <a:pt x="242" y="441"/>
                    <a:pt x="302" y="434"/>
                    <a:pt x="363" y="434"/>
                  </a:cubicBezTo>
                  <a:cubicBezTo>
                    <a:pt x="517" y="434"/>
                    <a:pt x="674" y="477"/>
                    <a:pt x="818" y="538"/>
                  </a:cubicBezTo>
                  <a:cubicBezTo>
                    <a:pt x="1088" y="653"/>
                    <a:pt x="1315" y="830"/>
                    <a:pt x="1517" y="1034"/>
                  </a:cubicBezTo>
                  <a:cubicBezTo>
                    <a:pt x="1770" y="1290"/>
                    <a:pt x="1984" y="1592"/>
                    <a:pt x="2144" y="1912"/>
                  </a:cubicBezTo>
                  <a:cubicBezTo>
                    <a:pt x="2303" y="2234"/>
                    <a:pt x="2410" y="2575"/>
                    <a:pt x="2453" y="2940"/>
                  </a:cubicBezTo>
                  <a:cubicBezTo>
                    <a:pt x="2461" y="3015"/>
                    <a:pt x="2467" y="3088"/>
                    <a:pt x="2468" y="3162"/>
                  </a:cubicBezTo>
                  <a:cubicBezTo>
                    <a:pt x="2474" y="3380"/>
                    <a:pt x="2444" y="3599"/>
                    <a:pt x="2336" y="3787"/>
                  </a:cubicBezTo>
                  <a:cubicBezTo>
                    <a:pt x="2264" y="3909"/>
                    <a:pt x="2158" y="4021"/>
                    <a:pt x="2036" y="4096"/>
                  </a:cubicBezTo>
                  <a:lnTo>
                    <a:pt x="2041" y="4103"/>
                  </a:lnTo>
                  <a:cubicBezTo>
                    <a:pt x="2297" y="3957"/>
                    <a:pt x="2553" y="3807"/>
                    <a:pt x="2811" y="3659"/>
                  </a:cubicBezTo>
                  <a:cubicBezTo>
                    <a:pt x="2887" y="3615"/>
                    <a:pt x="2954" y="3557"/>
                    <a:pt x="3009" y="3482"/>
                  </a:cubicBezTo>
                  <a:cubicBezTo>
                    <a:pt x="3124" y="3330"/>
                    <a:pt x="3193" y="3167"/>
                    <a:pt x="3218" y="2985"/>
                  </a:cubicBezTo>
                  <a:cubicBezTo>
                    <a:pt x="3233" y="2896"/>
                    <a:pt x="3238" y="2805"/>
                    <a:pt x="3238" y="2716"/>
                  </a:cubicBezTo>
                  <a:cubicBezTo>
                    <a:pt x="3238" y="2154"/>
                    <a:pt x="3000" y="1595"/>
                    <a:pt x="2696" y="1110"/>
                  </a:cubicBezTo>
                  <a:cubicBezTo>
                    <a:pt x="2453" y="723"/>
                    <a:pt x="2167" y="383"/>
                    <a:pt x="1742" y="170"/>
                  </a:cubicBezTo>
                  <a:cubicBezTo>
                    <a:pt x="1546" y="71"/>
                    <a:pt x="1320" y="0"/>
                    <a:pt x="1109" y="0"/>
                  </a:cubicBezTo>
                  <a:close/>
                </a:path>
              </a:pathLst>
            </a:custGeom>
            <a:solidFill>
              <a:srgbClr val="BBDC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6"/>
            <p:cNvSpPr/>
            <p:nvPr/>
          </p:nvSpPr>
          <p:spPr>
            <a:xfrm>
              <a:off x="5858367" y="2566517"/>
              <a:ext cx="278544" cy="357193"/>
            </a:xfrm>
            <a:custGeom>
              <a:avLst/>
              <a:gdLst/>
              <a:ahLst/>
              <a:cxnLst/>
              <a:rect l="l" t="t" r="r" b="b"/>
              <a:pathLst>
                <a:path w="8932" h="11454" extrusionOk="0">
                  <a:moveTo>
                    <a:pt x="2619" y="771"/>
                  </a:moveTo>
                  <a:cubicBezTo>
                    <a:pt x="2681" y="771"/>
                    <a:pt x="2729" y="771"/>
                    <a:pt x="2796" y="777"/>
                  </a:cubicBezTo>
                  <a:cubicBezTo>
                    <a:pt x="2862" y="780"/>
                    <a:pt x="2913" y="786"/>
                    <a:pt x="2984" y="797"/>
                  </a:cubicBezTo>
                  <a:cubicBezTo>
                    <a:pt x="3053" y="807"/>
                    <a:pt x="3108" y="819"/>
                    <a:pt x="3182" y="834"/>
                  </a:cubicBezTo>
                  <a:cubicBezTo>
                    <a:pt x="3254" y="850"/>
                    <a:pt x="3313" y="866"/>
                    <a:pt x="3388" y="888"/>
                  </a:cubicBezTo>
                  <a:cubicBezTo>
                    <a:pt x="3464" y="912"/>
                    <a:pt x="3524" y="931"/>
                    <a:pt x="3602" y="959"/>
                  </a:cubicBezTo>
                  <a:cubicBezTo>
                    <a:pt x="3680" y="988"/>
                    <a:pt x="3744" y="1014"/>
                    <a:pt x="3822" y="1049"/>
                  </a:cubicBezTo>
                  <a:cubicBezTo>
                    <a:pt x="3898" y="1082"/>
                    <a:pt x="3966" y="1115"/>
                    <a:pt x="4045" y="1154"/>
                  </a:cubicBezTo>
                  <a:cubicBezTo>
                    <a:pt x="4124" y="1194"/>
                    <a:pt x="4191" y="1231"/>
                    <a:pt x="4271" y="1276"/>
                  </a:cubicBezTo>
                  <a:cubicBezTo>
                    <a:pt x="4348" y="1322"/>
                    <a:pt x="4414" y="1361"/>
                    <a:pt x="4492" y="1411"/>
                  </a:cubicBezTo>
                  <a:cubicBezTo>
                    <a:pt x="4571" y="1461"/>
                    <a:pt x="4637" y="1506"/>
                    <a:pt x="4715" y="1562"/>
                  </a:cubicBezTo>
                  <a:cubicBezTo>
                    <a:pt x="4792" y="1616"/>
                    <a:pt x="4860" y="1667"/>
                    <a:pt x="4938" y="1727"/>
                  </a:cubicBezTo>
                  <a:cubicBezTo>
                    <a:pt x="5015" y="1789"/>
                    <a:pt x="5081" y="1842"/>
                    <a:pt x="5159" y="1907"/>
                  </a:cubicBezTo>
                  <a:cubicBezTo>
                    <a:pt x="5234" y="1972"/>
                    <a:pt x="5300" y="2031"/>
                    <a:pt x="5376" y="2100"/>
                  </a:cubicBezTo>
                  <a:cubicBezTo>
                    <a:pt x="5451" y="2167"/>
                    <a:pt x="5518" y="2230"/>
                    <a:pt x="5592" y="2304"/>
                  </a:cubicBezTo>
                  <a:cubicBezTo>
                    <a:pt x="5664" y="2376"/>
                    <a:pt x="5730" y="2445"/>
                    <a:pt x="5802" y="2522"/>
                  </a:cubicBezTo>
                  <a:cubicBezTo>
                    <a:pt x="5874" y="2598"/>
                    <a:pt x="5938" y="2673"/>
                    <a:pt x="6009" y="2752"/>
                  </a:cubicBezTo>
                  <a:cubicBezTo>
                    <a:pt x="6079" y="2831"/>
                    <a:pt x="6141" y="2908"/>
                    <a:pt x="6210" y="2991"/>
                  </a:cubicBezTo>
                  <a:cubicBezTo>
                    <a:pt x="6276" y="3073"/>
                    <a:pt x="6339" y="3155"/>
                    <a:pt x="6404" y="3241"/>
                  </a:cubicBezTo>
                  <a:cubicBezTo>
                    <a:pt x="6533" y="3415"/>
                    <a:pt x="6651" y="3582"/>
                    <a:pt x="6771" y="3766"/>
                  </a:cubicBezTo>
                  <a:cubicBezTo>
                    <a:pt x="6887" y="3946"/>
                    <a:pt x="6999" y="4130"/>
                    <a:pt x="7104" y="4319"/>
                  </a:cubicBezTo>
                  <a:cubicBezTo>
                    <a:pt x="7208" y="4503"/>
                    <a:pt x="7311" y="4703"/>
                    <a:pt x="7402" y="4894"/>
                  </a:cubicBezTo>
                  <a:cubicBezTo>
                    <a:pt x="7448" y="4989"/>
                    <a:pt x="7492" y="5090"/>
                    <a:pt x="7534" y="5186"/>
                  </a:cubicBezTo>
                  <a:cubicBezTo>
                    <a:pt x="7576" y="5283"/>
                    <a:pt x="7617" y="5385"/>
                    <a:pt x="7655" y="5481"/>
                  </a:cubicBezTo>
                  <a:cubicBezTo>
                    <a:pt x="7692" y="5579"/>
                    <a:pt x="7732" y="5681"/>
                    <a:pt x="7766" y="5779"/>
                  </a:cubicBezTo>
                  <a:cubicBezTo>
                    <a:pt x="7799" y="5875"/>
                    <a:pt x="7833" y="5977"/>
                    <a:pt x="7863" y="6075"/>
                  </a:cubicBezTo>
                  <a:cubicBezTo>
                    <a:pt x="7893" y="6170"/>
                    <a:pt x="7922" y="6275"/>
                    <a:pt x="7950" y="6369"/>
                  </a:cubicBezTo>
                  <a:cubicBezTo>
                    <a:pt x="7977" y="6464"/>
                    <a:pt x="8001" y="6569"/>
                    <a:pt x="8023" y="6663"/>
                  </a:cubicBezTo>
                  <a:cubicBezTo>
                    <a:pt x="8043" y="6758"/>
                    <a:pt x="8066" y="6861"/>
                    <a:pt x="8082" y="6953"/>
                  </a:cubicBezTo>
                  <a:cubicBezTo>
                    <a:pt x="8099" y="7045"/>
                    <a:pt x="8116" y="7147"/>
                    <a:pt x="8129" y="7239"/>
                  </a:cubicBezTo>
                  <a:cubicBezTo>
                    <a:pt x="8142" y="7328"/>
                    <a:pt x="8154" y="7432"/>
                    <a:pt x="8164" y="7520"/>
                  </a:cubicBezTo>
                  <a:cubicBezTo>
                    <a:pt x="8172" y="7606"/>
                    <a:pt x="8180" y="7706"/>
                    <a:pt x="8182" y="7793"/>
                  </a:cubicBezTo>
                  <a:cubicBezTo>
                    <a:pt x="8188" y="7877"/>
                    <a:pt x="8190" y="7975"/>
                    <a:pt x="8190" y="8059"/>
                  </a:cubicBezTo>
                  <a:lnTo>
                    <a:pt x="8190" y="8166"/>
                  </a:lnTo>
                  <a:cubicBezTo>
                    <a:pt x="8188" y="8246"/>
                    <a:pt x="8182" y="8335"/>
                    <a:pt x="8178" y="8412"/>
                  </a:cubicBezTo>
                  <a:cubicBezTo>
                    <a:pt x="8172" y="8490"/>
                    <a:pt x="8161" y="8576"/>
                    <a:pt x="8152" y="8650"/>
                  </a:cubicBezTo>
                  <a:cubicBezTo>
                    <a:pt x="8144" y="8723"/>
                    <a:pt x="8129" y="8808"/>
                    <a:pt x="8116" y="8877"/>
                  </a:cubicBezTo>
                  <a:cubicBezTo>
                    <a:pt x="8103" y="8944"/>
                    <a:pt x="8085" y="9023"/>
                    <a:pt x="8067" y="9088"/>
                  </a:cubicBezTo>
                  <a:cubicBezTo>
                    <a:pt x="8052" y="9151"/>
                    <a:pt x="8029" y="9226"/>
                    <a:pt x="8008" y="9286"/>
                  </a:cubicBezTo>
                  <a:cubicBezTo>
                    <a:pt x="7987" y="9345"/>
                    <a:pt x="7962" y="9416"/>
                    <a:pt x="7938" y="9469"/>
                  </a:cubicBezTo>
                  <a:cubicBezTo>
                    <a:pt x="7916" y="9524"/>
                    <a:pt x="7886" y="9588"/>
                    <a:pt x="7862" y="9636"/>
                  </a:cubicBezTo>
                  <a:cubicBezTo>
                    <a:pt x="7836" y="9685"/>
                    <a:pt x="7804" y="9742"/>
                    <a:pt x="7777" y="9785"/>
                  </a:cubicBezTo>
                  <a:cubicBezTo>
                    <a:pt x="7748" y="9828"/>
                    <a:pt x="7714" y="9877"/>
                    <a:pt x="7685" y="9915"/>
                  </a:cubicBezTo>
                  <a:cubicBezTo>
                    <a:pt x="7656" y="9952"/>
                    <a:pt x="7620" y="9995"/>
                    <a:pt x="7590" y="10028"/>
                  </a:cubicBezTo>
                  <a:cubicBezTo>
                    <a:pt x="7563" y="10058"/>
                    <a:pt x="7531" y="10089"/>
                    <a:pt x="7502" y="10116"/>
                  </a:cubicBezTo>
                  <a:cubicBezTo>
                    <a:pt x="7500" y="10120"/>
                    <a:pt x="7497" y="10122"/>
                    <a:pt x="7495" y="10123"/>
                  </a:cubicBezTo>
                  <a:cubicBezTo>
                    <a:pt x="7464" y="10150"/>
                    <a:pt x="7428" y="10179"/>
                    <a:pt x="7396" y="10202"/>
                  </a:cubicBezTo>
                  <a:cubicBezTo>
                    <a:pt x="7363" y="10225"/>
                    <a:pt x="7327" y="10248"/>
                    <a:pt x="7294" y="10268"/>
                  </a:cubicBezTo>
                  <a:cubicBezTo>
                    <a:pt x="7007" y="10434"/>
                    <a:pt x="6688" y="10505"/>
                    <a:pt x="6356" y="10505"/>
                  </a:cubicBezTo>
                  <a:cubicBezTo>
                    <a:pt x="5593" y="10505"/>
                    <a:pt x="4760" y="10131"/>
                    <a:pt x="4085" y="9665"/>
                  </a:cubicBezTo>
                  <a:cubicBezTo>
                    <a:pt x="3100" y="8983"/>
                    <a:pt x="2456" y="8103"/>
                    <a:pt x="1913" y="7163"/>
                  </a:cubicBezTo>
                  <a:cubicBezTo>
                    <a:pt x="1371" y="6221"/>
                    <a:pt x="932" y="5222"/>
                    <a:pt x="833" y="4029"/>
                  </a:cubicBezTo>
                  <a:cubicBezTo>
                    <a:pt x="735" y="2856"/>
                    <a:pt x="971" y="1494"/>
                    <a:pt x="1913" y="949"/>
                  </a:cubicBezTo>
                  <a:cubicBezTo>
                    <a:pt x="1924" y="944"/>
                    <a:pt x="1933" y="938"/>
                    <a:pt x="1943" y="934"/>
                  </a:cubicBezTo>
                  <a:cubicBezTo>
                    <a:pt x="1982" y="913"/>
                    <a:pt x="2015" y="898"/>
                    <a:pt x="2055" y="880"/>
                  </a:cubicBezTo>
                  <a:cubicBezTo>
                    <a:pt x="2085" y="866"/>
                    <a:pt x="2117" y="856"/>
                    <a:pt x="2149" y="844"/>
                  </a:cubicBezTo>
                  <a:cubicBezTo>
                    <a:pt x="2157" y="842"/>
                    <a:pt x="2167" y="840"/>
                    <a:pt x="2172" y="837"/>
                  </a:cubicBezTo>
                  <a:cubicBezTo>
                    <a:pt x="2219" y="823"/>
                    <a:pt x="2256" y="813"/>
                    <a:pt x="2307" y="804"/>
                  </a:cubicBezTo>
                  <a:cubicBezTo>
                    <a:pt x="2357" y="793"/>
                    <a:pt x="2400" y="786"/>
                    <a:pt x="2456" y="780"/>
                  </a:cubicBezTo>
                  <a:cubicBezTo>
                    <a:pt x="2511" y="775"/>
                    <a:pt x="2558" y="771"/>
                    <a:pt x="2619" y="771"/>
                  </a:cubicBezTo>
                  <a:close/>
                  <a:moveTo>
                    <a:pt x="2507" y="0"/>
                  </a:moveTo>
                  <a:cubicBezTo>
                    <a:pt x="2325" y="0"/>
                    <a:pt x="2144" y="20"/>
                    <a:pt x="1969" y="65"/>
                  </a:cubicBezTo>
                  <a:cubicBezTo>
                    <a:pt x="1345" y="225"/>
                    <a:pt x="783" y="701"/>
                    <a:pt x="455" y="1271"/>
                  </a:cubicBezTo>
                  <a:cubicBezTo>
                    <a:pt x="19" y="2033"/>
                    <a:pt x="1" y="2961"/>
                    <a:pt x="106" y="3841"/>
                  </a:cubicBezTo>
                  <a:cubicBezTo>
                    <a:pt x="236" y="4952"/>
                    <a:pt x="559" y="5987"/>
                    <a:pt x="1043" y="6962"/>
                  </a:cubicBezTo>
                  <a:cubicBezTo>
                    <a:pt x="1529" y="7938"/>
                    <a:pt x="2180" y="8852"/>
                    <a:pt x="2948" y="9631"/>
                  </a:cubicBezTo>
                  <a:cubicBezTo>
                    <a:pt x="3560" y="10253"/>
                    <a:pt x="4249" y="10789"/>
                    <a:pt x="5073" y="11135"/>
                  </a:cubicBezTo>
                  <a:cubicBezTo>
                    <a:pt x="5513" y="11321"/>
                    <a:pt x="5992" y="11453"/>
                    <a:pt x="6459" y="11453"/>
                  </a:cubicBezTo>
                  <a:cubicBezTo>
                    <a:pt x="6642" y="11453"/>
                    <a:pt x="6822" y="11433"/>
                    <a:pt x="6998" y="11388"/>
                  </a:cubicBezTo>
                  <a:cubicBezTo>
                    <a:pt x="7623" y="11229"/>
                    <a:pt x="8184" y="10753"/>
                    <a:pt x="8510" y="10182"/>
                  </a:cubicBezTo>
                  <a:cubicBezTo>
                    <a:pt x="8838" y="9613"/>
                    <a:pt x="8931" y="8950"/>
                    <a:pt x="8913" y="8283"/>
                  </a:cubicBezTo>
                  <a:cubicBezTo>
                    <a:pt x="8907" y="8060"/>
                    <a:pt x="8890" y="7836"/>
                    <a:pt x="8860" y="7613"/>
                  </a:cubicBezTo>
                  <a:cubicBezTo>
                    <a:pt x="8727" y="6505"/>
                    <a:pt x="8408" y="5467"/>
                    <a:pt x="7921" y="4493"/>
                  </a:cubicBezTo>
                  <a:cubicBezTo>
                    <a:pt x="7433" y="3516"/>
                    <a:pt x="6784" y="2601"/>
                    <a:pt x="6016" y="1822"/>
                  </a:cubicBezTo>
                  <a:cubicBezTo>
                    <a:pt x="5403" y="1201"/>
                    <a:pt x="4716" y="665"/>
                    <a:pt x="3891" y="318"/>
                  </a:cubicBezTo>
                  <a:cubicBezTo>
                    <a:pt x="3452" y="132"/>
                    <a:pt x="2974" y="0"/>
                    <a:pt x="2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6"/>
            <p:cNvSpPr/>
            <p:nvPr/>
          </p:nvSpPr>
          <p:spPr>
            <a:xfrm>
              <a:off x="5850134" y="2543628"/>
              <a:ext cx="317588" cy="387630"/>
            </a:xfrm>
            <a:custGeom>
              <a:avLst/>
              <a:gdLst/>
              <a:ahLst/>
              <a:cxnLst/>
              <a:rect l="l" t="t" r="r" b="b"/>
              <a:pathLst>
                <a:path w="10184" h="12430" extrusionOk="0">
                  <a:moveTo>
                    <a:pt x="2775" y="733"/>
                  </a:moveTo>
                  <a:cubicBezTo>
                    <a:pt x="3241" y="733"/>
                    <a:pt x="3719" y="866"/>
                    <a:pt x="4159" y="1052"/>
                  </a:cubicBezTo>
                  <a:cubicBezTo>
                    <a:pt x="4983" y="1400"/>
                    <a:pt x="5670" y="1935"/>
                    <a:pt x="6284" y="2556"/>
                  </a:cubicBezTo>
                  <a:cubicBezTo>
                    <a:pt x="7050" y="3334"/>
                    <a:pt x="7702" y="4251"/>
                    <a:pt x="8189" y="5227"/>
                  </a:cubicBezTo>
                  <a:cubicBezTo>
                    <a:pt x="8674" y="6201"/>
                    <a:pt x="8996" y="7239"/>
                    <a:pt x="9126" y="8347"/>
                  </a:cubicBezTo>
                  <a:cubicBezTo>
                    <a:pt x="9152" y="8568"/>
                    <a:pt x="9171" y="8793"/>
                    <a:pt x="9177" y="9017"/>
                  </a:cubicBezTo>
                  <a:cubicBezTo>
                    <a:pt x="9195" y="9685"/>
                    <a:pt x="9103" y="10347"/>
                    <a:pt x="8774" y="10916"/>
                  </a:cubicBezTo>
                  <a:cubicBezTo>
                    <a:pt x="8448" y="11487"/>
                    <a:pt x="7887" y="11963"/>
                    <a:pt x="7265" y="12122"/>
                  </a:cubicBezTo>
                  <a:cubicBezTo>
                    <a:pt x="7089" y="12168"/>
                    <a:pt x="6908" y="12188"/>
                    <a:pt x="6726" y="12188"/>
                  </a:cubicBezTo>
                  <a:cubicBezTo>
                    <a:pt x="6259" y="12188"/>
                    <a:pt x="5781" y="12055"/>
                    <a:pt x="5340" y="11869"/>
                  </a:cubicBezTo>
                  <a:cubicBezTo>
                    <a:pt x="4514" y="11520"/>
                    <a:pt x="3829" y="10987"/>
                    <a:pt x="3216" y="10364"/>
                  </a:cubicBezTo>
                  <a:cubicBezTo>
                    <a:pt x="2449" y="9586"/>
                    <a:pt x="1797" y="8672"/>
                    <a:pt x="1311" y="7696"/>
                  </a:cubicBezTo>
                  <a:cubicBezTo>
                    <a:pt x="825" y="6720"/>
                    <a:pt x="502" y="5684"/>
                    <a:pt x="373" y="4575"/>
                  </a:cubicBezTo>
                  <a:cubicBezTo>
                    <a:pt x="269" y="3692"/>
                    <a:pt x="285" y="2766"/>
                    <a:pt x="723" y="2004"/>
                  </a:cubicBezTo>
                  <a:cubicBezTo>
                    <a:pt x="1050" y="1436"/>
                    <a:pt x="1613" y="959"/>
                    <a:pt x="2236" y="799"/>
                  </a:cubicBezTo>
                  <a:cubicBezTo>
                    <a:pt x="2411" y="754"/>
                    <a:pt x="2592" y="733"/>
                    <a:pt x="2775" y="733"/>
                  </a:cubicBezTo>
                  <a:close/>
                  <a:moveTo>
                    <a:pt x="3500" y="0"/>
                  </a:moveTo>
                  <a:cubicBezTo>
                    <a:pt x="3447" y="0"/>
                    <a:pt x="3391" y="2"/>
                    <a:pt x="3341" y="3"/>
                  </a:cubicBezTo>
                  <a:cubicBezTo>
                    <a:pt x="3268" y="6"/>
                    <a:pt x="3185" y="13"/>
                    <a:pt x="3113" y="23"/>
                  </a:cubicBezTo>
                  <a:cubicBezTo>
                    <a:pt x="3039" y="32"/>
                    <a:pt x="2959" y="44"/>
                    <a:pt x="2887" y="59"/>
                  </a:cubicBezTo>
                  <a:cubicBezTo>
                    <a:pt x="2815" y="73"/>
                    <a:pt x="2732" y="92"/>
                    <a:pt x="2663" y="112"/>
                  </a:cubicBezTo>
                  <a:cubicBezTo>
                    <a:pt x="2592" y="132"/>
                    <a:pt x="2513" y="157"/>
                    <a:pt x="2443" y="184"/>
                  </a:cubicBezTo>
                  <a:cubicBezTo>
                    <a:pt x="2372" y="210"/>
                    <a:pt x="2296" y="241"/>
                    <a:pt x="2227" y="275"/>
                  </a:cubicBezTo>
                  <a:cubicBezTo>
                    <a:pt x="2160" y="306"/>
                    <a:pt x="2088" y="346"/>
                    <a:pt x="2020" y="384"/>
                  </a:cubicBezTo>
                  <a:cubicBezTo>
                    <a:pt x="1873" y="469"/>
                    <a:pt x="1725" y="555"/>
                    <a:pt x="1579" y="638"/>
                  </a:cubicBezTo>
                  <a:cubicBezTo>
                    <a:pt x="1513" y="677"/>
                    <a:pt x="1444" y="722"/>
                    <a:pt x="1380" y="765"/>
                  </a:cubicBezTo>
                  <a:cubicBezTo>
                    <a:pt x="1320" y="806"/>
                    <a:pt x="1254" y="858"/>
                    <a:pt x="1196" y="904"/>
                  </a:cubicBezTo>
                  <a:cubicBezTo>
                    <a:pt x="1139" y="952"/>
                    <a:pt x="1077" y="1008"/>
                    <a:pt x="1024" y="1059"/>
                  </a:cubicBezTo>
                  <a:cubicBezTo>
                    <a:pt x="971" y="1110"/>
                    <a:pt x="913" y="1170"/>
                    <a:pt x="866" y="1226"/>
                  </a:cubicBezTo>
                  <a:cubicBezTo>
                    <a:pt x="818" y="1282"/>
                    <a:pt x="765" y="1347"/>
                    <a:pt x="722" y="1405"/>
                  </a:cubicBezTo>
                  <a:cubicBezTo>
                    <a:pt x="679" y="1463"/>
                    <a:pt x="631" y="1532"/>
                    <a:pt x="592" y="1593"/>
                  </a:cubicBezTo>
                  <a:cubicBezTo>
                    <a:pt x="554" y="1652"/>
                    <a:pt x="513" y="1727"/>
                    <a:pt x="477" y="1788"/>
                  </a:cubicBezTo>
                  <a:cubicBezTo>
                    <a:pt x="443" y="1852"/>
                    <a:pt x="406" y="1928"/>
                    <a:pt x="374" y="1994"/>
                  </a:cubicBezTo>
                  <a:cubicBezTo>
                    <a:pt x="344" y="2060"/>
                    <a:pt x="312" y="2139"/>
                    <a:pt x="285" y="2208"/>
                  </a:cubicBezTo>
                  <a:cubicBezTo>
                    <a:pt x="258" y="2276"/>
                    <a:pt x="229" y="2359"/>
                    <a:pt x="207" y="2431"/>
                  </a:cubicBezTo>
                  <a:cubicBezTo>
                    <a:pt x="184" y="2503"/>
                    <a:pt x="161" y="2586"/>
                    <a:pt x="143" y="2661"/>
                  </a:cubicBezTo>
                  <a:cubicBezTo>
                    <a:pt x="125" y="2734"/>
                    <a:pt x="105" y="2822"/>
                    <a:pt x="91" y="2898"/>
                  </a:cubicBezTo>
                  <a:cubicBezTo>
                    <a:pt x="76" y="2973"/>
                    <a:pt x="62" y="3064"/>
                    <a:pt x="50" y="3143"/>
                  </a:cubicBezTo>
                  <a:cubicBezTo>
                    <a:pt x="40" y="3222"/>
                    <a:pt x="29" y="3312"/>
                    <a:pt x="22" y="3394"/>
                  </a:cubicBezTo>
                  <a:cubicBezTo>
                    <a:pt x="15" y="3475"/>
                    <a:pt x="10" y="3570"/>
                    <a:pt x="6" y="3653"/>
                  </a:cubicBezTo>
                  <a:cubicBezTo>
                    <a:pt x="3" y="3736"/>
                    <a:pt x="0" y="3833"/>
                    <a:pt x="0" y="3916"/>
                  </a:cubicBezTo>
                  <a:cubicBezTo>
                    <a:pt x="0" y="4002"/>
                    <a:pt x="3" y="4103"/>
                    <a:pt x="6" y="4192"/>
                  </a:cubicBezTo>
                  <a:cubicBezTo>
                    <a:pt x="10" y="4280"/>
                    <a:pt x="17" y="4382"/>
                    <a:pt x="25" y="4472"/>
                  </a:cubicBezTo>
                  <a:cubicBezTo>
                    <a:pt x="33" y="4562"/>
                    <a:pt x="43" y="4664"/>
                    <a:pt x="55" y="4756"/>
                  </a:cubicBezTo>
                  <a:cubicBezTo>
                    <a:pt x="65" y="4848"/>
                    <a:pt x="82" y="4950"/>
                    <a:pt x="97" y="5043"/>
                  </a:cubicBezTo>
                  <a:cubicBezTo>
                    <a:pt x="112" y="5137"/>
                    <a:pt x="130" y="5242"/>
                    <a:pt x="150" y="5335"/>
                  </a:cubicBezTo>
                  <a:cubicBezTo>
                    <a:pt x="170" y="5430"/>
                    <a:pt x="191" y="5533"/>
                    <a:pt x="214" y="5630"/>
                  </a:cubicBezTo>
                  <a:cubicBezTo>
                    <a:pt x="237" y="5726"/>
                    <a:pt x="263" y="5831"/>
                    <a:pt x="291" y="5926"/>
                  </a:cubicBezTo>
                  <a:cubicBezTo>
                    <a:pt x="316" y="6022"/>
                    <a:pt x="348" y="6127"/>
                    <a:pt x="377" y="6224"/>
                  </a:cubicBezTo>
                  <a:cubicBezTo>
                    <a:pt x="406" y="6321"/>
                    <a:pt x="439" y="6425"/>
                    <a:pt x="473" y="6523"/>
                  </a:cubicBezTo>
                  <a:cubicBezTo>
                    <a:pt x="508" y="6619"/>
                    <a:pt x="544" y="6722"/>
                    <a:pt x="581" y="6819"/>
                  </a:cubicBezTo>
                  <a:cubicBezTo>
                    <a:pt x="617" y="6918"/>
                    <a:pt x="659" y="7019"/>
                    <a:pt x="697" y="7115"/>
                  </a:cubicBezTo>
                  <a:cubicBezTo>
                    <a:pt x="777" y="7308"/>
                    <a:pt x="870" y="7513"/>
                    <a:pt x="962" y="7703"/>
                  </a:cubicBezTo>
                  <a:cubicBezTo>
                    <a:pt x="1055" y="7894"/>
                    <a:pt x="1157" y="8090"/>
                    <a:pt x="1262" y="8277"/>
                  </a:cubicBezTo>
                  <a:cubicBezTo>
                    <a:pt x="1369" y="8465"/>
                    <a:pt x="1480" y="8650"/>
                    <a:pt x="1596" y="8831"/>
                  </a:cubicBezTo>
                  <a:cubicBezTo>
                    <a:pt x="1715" y="9015"/>
                    <a:pt x="1832" y="9188"/>
                    <a:pt x="1960" y="9362"/>
                  </a:cubicBezTo>
                  <a:cubicBezTo>
                    <a:pt x="2088" y="9537"/>
                    <a:pt x="2210" y="9694"/>
                    <a:pt x="2346" y="9861"/>
                  </a:cubicBezTo>
                  <a:cubicBezTo>
                    <a:pt x="2414" y="9944"/>
                    <a:pt x="2479" y="10019"/>
                    <a:pt x="2549" y="10098"/>
                  </a:cubicBezTo>
                  <a:cubicBezTo>
                    <a:pt x="2620" y="10177"/>
                    <a:pt x="2686" y="10252"/>
                    <a:pt x="2758" y="10328"/>
                  </a:cubicBezTo>
                  <a:cubicBezTo>
                    <a:pt x="2828" y="10404"/>
                    <a:pt x="2896" y="10475"/>
                    <a:pt x="2969" y="10548"/>
                  </a:cubicBezTo>
                  <a:cubicBezTo>
                    <a:pt x="3044" y="10621"/>
                    <a:pt x="3111" y="10687"/>
                    <a:pt x="3185" y="10758"/>
                  </a:cubicBezTo>
                  <a:cubicBezTo>
                    <a:pt x="3261" y="10828"/>
                    <a:pt x="3331" y="10892"/>
                    <a:pt x="3406" y="10958"/>
                  </a:cubicBezTo>
                  <a:cubicBezTo>
                    <a:pt x="3482" y="11025"/>
                    <a:pt x="3551" y="11083"/>
                    <a:pt x="3629" y="11146"/>
                  </a:cubicBezTo>
                  <a:cubicBezTo>
                    <a:pt x="3708" y="11208"/>
                    <a:pt x="3778" y="11263"/>
                    <a:pt x="3856" y="11323"/>
                  </a:cubicBezTo>
                  <a:cubicBezTo>
                    <a:pt x="3935" y="11380"/>
                    <a:pt x="4004" y="11432"/>
                    <a:pt x="4083" y="11485"/>
                  </a:cubicBezTo>
                  <a:cubicBezTo>
                    <a:pt x="4161" y="11541"/>
                    <a:pt x="4233" y="11589"/>
                    <a:pt x="4312" y="11639"/>
                  </a:cubicBezTo>
                  <a:cubicBezTo>
                    <a:pt x="4391" y="11690"/>
                    <a:pt x="4461" y="11733"/>
                    <a:pt x="4542" y="11779"/>
                  </a:cubicBezTo>
                  <a:cubicBezTo>
                    <a:pt x="4622" y="11826"/>
                    <a:pt x="4694" y="11865"/>
                    <a:pt x="4778" y="11908"/>
                  </a:cubicBezTo>
                  <a:cubicBezTo>
                    <a:pt x="4859" y="11951"/>
                    <a:pt x="4930" y="11987"/>
                    <a:pt x="5013" y="12025"/>
                  </a:cubicBezTo>
                  <a:cubicBezTo>
                    <a:pt x="5095" y="12063"/>
                    <a:pt x="5166" y="12094"/>
                    <a:pt x="5248" y="12128"/>
                  </a:cubicBezTo>
                  <a:cubicBezTo>
                    <a:pt x="5331" y="12161"/>
                    <a:pt x="5401" y="12187"/>
                    <a:pt x="5483" y="12216"/>
                  </a:cubicBezTo>
                  <a:cubicBezTo>
                    <a:pt x="5567" y="12244"/>
                    <a:pt x="5637" y="12266"/>
                    <a:pt x="5719" y="12289"/>
                  </a:cubicBezTo>
                  <a:cubicBezTo>
                    <a:pt x="5800" y="12311"/>
                    <a:pt x="5870" y="12329"/>
                    <a:pt x="5954" y="12347"/>
                  </a:cubicBezTo>
                  <a:cubicBezTo>
                    <a:pt x="6035" y="12365"/>
                    <a:pt x="6105" y="12377"/>
                    <a:pt x="6186" y="12390"/>
                  </a:cubicBezTo>
                  <a:cubicBezTo>
                    <a:pt x="6270" y="12403"/>
                    <a:pt x="6337" y="12411"/>
                    <a:pt x="6421" y="12418"/>
                  </a:cubicBezTo>
                  <a:cubicBezTo>
                    <a:pt x="6501" y="12426"/>
                    <a:pt x="6569" y="12427"/>
                    <a:pt x="6652" y="12430"/>
                  </a:cubicBezTo>
                  <a:cubicBezTo>
                    <a:pt x="6733" y="12430"/>
                    <a:pt x="6800" y="12430"/>
                    <a:pt x="6882" y="12424"/>
                  </a:cubicBezTo>
                  <a:cubicBezTo>
                    <a:pt x="6963" y="12418"/>
                    <a:pt x="7029" y="12413"/>
                    <a:pt x="7111" y="12403"/>
                  </a:cubicBezTo>
                  <a:cubicBezTo>
                    <a:pt x="7191" y="12391"/>
                    <a:pt x="7259" y="12380"/>
                    <a:pt x="7338" y="12362"/>
                  </a:cubicBezTo>
                  <a:cubicBezTo>
                    <a:pt x="7417" y="12345"/>
                    <a:pt x="7486" y="12329"/>
                    <a:pt x="7564" y="12305"/>
                  </a:cubicBezTo>
                  <a:cubicBezTo>
                    <a:pt x="7643" y="12282"/>
                    <a:pt x="7709" y="12259"/>
                    <a:pt x="7784" y="12230"/>
                  </a:cubicBezTo>
                  <a:cubicBezTo>
                    <a:pt x="7860" y="12200"/>
                    <a:pt x="7926" y="12171"/>
                    <a:pt x="7998" y="12135"/>
                  </a:cubicBezTo>
                  <a:cubicBezTo>
                    <a:pt x="8055" y="12106"/>
                    <a:pt x="8107" y="12079"/>
                    <a:pt x="8163" y="12046"/>
                  </a:cubicBezTo>
                  <a:cubicBezTo>
                    <a:pt x="8311" y="11963"/>
                    <a:pt x="8458" y="11876"/>
                    <a:pt x="8606" y="11792"/>
                  </a:cubicBezTo>
                  <a:cubicBezTo>
                    <a:pt x="8672" y="11754"/>
                    <a:pt x="8740" y="11711"/>
                    <a:pt x="8803" y="11668"/>
                  </a:cubicBezTo>
                  <a:cubicBezTo>
                    <a:pt x="8865" y="11625"/>
                    <a:pt x="8931" y="11575"/>
                    <a:pt x="8988" y="11526"/>
                  </a:cubicBezTo>
                  <a:cubicBezTo>
                    <a:pt x="9046" y="11478"/>
                    <a:pt x="9109" y="11424"/>
                    <a:pt x="9161" y="11370"/>
                  </a:cubicBezTo>
                  <a:cubicBezTo>
                    <a:pt x="9213" y="11320"/>
                    <a:pt x="9270" y="11260"/>
                    <a:pt x="9319" y="11204"/>
                  </a:cubicBezTo>
                  <a:cubicBezTo>
                    <a:pt x="9368" y="11148"/>
                    <a:pt x="9420" y="11083"/>
                    <a:pt x="9463" y="11025"/>
                  </a:cubicBezTo>
                  <a:cubicBezTo>
                    <a:pt x="9506" y="10968"/>
                    <a:pt x="9555" y="10899"/>
                    <a:pt x="9592" y="10837"/>
                  </a:cubicBezTo>
                  <a:cubicBezTo>
                    <a:pt x="9630" y="10778"/>
                    <a:pt x="9673" y="10705"/>
                    <a:pt x="9707" y="10641"/>
                  </a:cubicBezTo>
                  <a:cubicBezTo>
                    <a:pt x="9742" y="10578"/>
                    <a:pt x="9779" y="10503"/>
                    <a:pt x="9809" y="10436"/>
                  </a:cubicBezTo>
                  <a:cubicBezTo>
                    <a:pt x="9840" y="10373"/>
                    <a:pt x="9873" y="10291"/>
                    <a:pt x="9900" y="10223"/>
                  </a:cubicBezTo>
                  <a:cubicBezTo>
                    <a:pt x="9926" y="10153"/>
                    <a:pt x="9953" y="10072"/>
                    <a:pt x="9976" y="10000"/>
                  </a:cubicBezTo>
                  <a:cubicBezTo>
                    <a:pt x="10001" y="9928"/>
                    <a:pt x="10024" y="9844"/>
                    <a:pt x="10041" y="9770"/>
                  </a:cubicBezTo>
                  <a:cubicBezTo>
                    <a:pt x="10060" y="9697"/>
                    <a:pt x="10080" y="9608"/>
                    <a:pt x="10094" y="9533"/>
                  </a:cubicBezTo>
                  <a:cubicBezTo>
                    <a:pt x="10106" y="9455"/>
                    <a:pt x="10123" y="9366"/>
                    <a:pt x="10133" y="9289"/>
                  </a:cubicBezTo>
                  <a:cubicBezTo>
                    <a:pt x="10144" y="9210"/>
                    <a:pt x="10154" y="9118"/>
                    <a:pt x="10162" y="9037"/>
                  </a:cubicBezTo>
                  <a:cubicBezTo>
                    <a:pt x="10169" y="8957"/>
                    <a:pt x="10175" y="8860"/>
                    <a:pt x="10177" y="8778"/>
                  </a:cubicBezTo>
                  <a:cubicBezTo>
                    <a:pt x="10182" y="8698"/>
                    <a:pt x="10183" y="8606"/>
                    <a:pt x="10183" y="8522"/>
                  </a:cubicBezTo>
                  <a:lnTo>
                    <a:pt x="10183" y="8519"/>
                  </a:lnTo>
                  <a:cubicBezTo>
                    <a:pt x="10183" y="8426"/>
                    <a:pt x="10182" y="8346"/>
                    <a:pt x="10177" y="8248"/>
                  </a:cubicBezTo>
                  <a:cubicBezTo>
                    <a:pt x="10175" y="8153"/>
                    <a:pt x="10169" y="8070"/>
                    <a:pt x="10162" y="7973"/>
                  </a:cubicBezTo>
                  <a:cubicBezTo>
                    <a:pt x="10153" y="7877"/>
                    <a:pt x="10143" y="7791"/>
                    <a:pt x="10133" y="7694"/>
                  </a:cubicBezTo>
                  <a:cubicBezTo>
                    <a:pt x="10121" y="7597"/>
                    <a:pt x="10110" y="7509"/>
                    <a:pt x="10093" y="7410"/>
                  </a:cubicBezTo>
                  <a:cubicBezTo>
                    <a:pt x="10078" y="7312"/>
                    <a:pt x="10062" y="7223"/>
                    <a:pt x="10042" y="7122"/>
                  </a:cubicBezTo>
                  <a:cubicBezTo>
                    <a:pt x="10024" y="7024"/>
                    <a:pt x="10003" y="6934"/>
                    <a:pt x="9980" y="6833"/>
                  </a:cubicBezTo>
                  <a:cubicBezTo>
                    <a:pt x="9956" y="6732"/>
                    <a:pt x="9933" y="6640"/>
                    <a:pt x="9906" y="6540"/>
                  </a:cubicBezTo>
                  <a:cubicBezTo>
                    <a:pt x="9880" y="6438"/>
                    <a:pt x="9852" y="6346"/>
                    <a:pt x="9822" y="6245"/>
                  </a:cubicBezTo>
                  <a:cubicBezTo>
                    <a:pt x="9794" y="6144"/>
                    <a:pt x="9762" y="6051"/>
                    <a:pt x="9729" y="5950"/>
                  </a:cubicBezTo>
                  <a:cubicBezTo>
                    <a:pt x="9694" y="5850"/>
                    <a:pt x="9660" y="5756"/>
                    <a:pt x="9622" y="5656"/>
                  </a:cubicBezTo>
                  <a:cubicBezTo>
                    <a:pt x="9546" y="5454"/>
                    <a:pt x="9472" y="5270"/>
                    <a:pt x="9384" y="5071"/>
                  </a:cubicBezTo>
                  <a:cubicBezTo>
                    <a:pt x="9298" y="4872"/>
                    <a:pt x="9207" y="4685"/>
                    <a:pt x="9106" y="4491"/>
                  </a:cubicBezTo>
                  <a:cubicBezTo>
                    <a:pt x="9007" y="4300"/>
                    <a:pt x="8904" y="4110"/>
                    <a:pt x="8794" y="3926"/>
                  </a:cubicBezTo>
                  <a:cubicBezTo>
                    <a:pt x="8684" y="3741"/>
                    <a:pt x="8566" y="3554"/>
                    <a:pt x="8446" y="3377"/>
                  </a:cubicBezTo>
                  <a:cubicBezTo>
                    <a:pt x="8329" y="3203"/>
                    <a:pt x="8195" y="3020"/>
                    <a:pt x="8070" y="2855"/>
                  </a:cubicBezTo>
                  <a:cubicBezTo>
                    <a:pt x="8007" y="2772"/>
                    <a:pt x="7939" y="2685"/>
                    <a:pt x="7871" y="2605"/>
                  </a:cubicBezTo>
                  <a:cubicBezTo>
                    <a:pt x="7807" y="2526"/>
                    <a:pt x="7738" y="2441"/>
                    <a:pt x="7669" y="2363"/>
                  </a:cubicBezTo>
                  <a:cubicBezTo>
                    <a:pt x="7603" y="2287"/>
                    <a:pt x="7531" y="2208"/>
                    <a:pt x="7460" y="2132"/>
                  </a:cubicBezTo>
                  <a:cubicBezTo>
                    <a:pt x="7393" y="2059"/>
                    <a:pt x="7316" y="1981"/>
                    <a:pt x="7246" y="1909"/>
                  </a:cubicBezTo>
                  <a:cubicBezTo>
                    <a:pt x="7177" y="1837"/>
                    <a:pt x="7099" y="1762"/>
                    <a:pt x="7027" y="1695"/>
                  </a:cubicBezTo>
                  <a:cubicBezTo>
                    <a:pt x="6956" y="1627"/>
                    <a:pt x="6877" y="1555"/>
                    <a:pt x="6805" y="1492"/>
                  </a:cubicBezTo>
                  <a:cubicBezTo>
                    <a:pt x="6733" y="1428"/>
                    <a:pt x="6652" y="1361"/>
                    <a:pt x="6577" y="1300"/>
                  </a:cubicBezTo>
                  <a:cubicBezTo>
                    <a:pt x="6503" y="1241"/>
                    <a:pt x="6422" y="1176"/>
                    <a:pt x="6347" y="1120"/>
                  </a:cubicBezTo>
                  <a:cubicBezTo>
                    <a:pt x="6274" y="1065"/>
                    <a:pt x="6192" y="1003"/>
                    <a:pt x="6116" y="952"/>
                  </a:cubicBezTo>
                  <a:cubicBezTo>
                    <a:pt x="6041" y="901"/>
                    <a:pt x="5958" y="844"/>
                    <a:pt x="5883" y="796"/>
                  </a:cubicBezTo>
                  <a:cubicBezTo>
                    <a:pt x="5808" y="749"/>
                    <a:pt x="5725" y="696"/>
                    <a:pt x="5649" y="653"/>
                  </a:cubicBezTo>
                  <a:cubicBezTo>
                    <a:pt x="5575" y="609"/>
                    <a:pt x="5491" y="563"/>
                    <a:pt x="5417" y="526"/>
                  </a:cubicBezTo>
                  <a:cubicBezTo>
                    <a:pt x="5344" y="486"/>
                    <a:pt x="5259" y="444"/>
                    <a:pt x="5186" y="411"/>
                  </a:cubicBezTo>
                  <a:cubicBezTo>
                    <a:pt x="5111" y="377"/>
                    <a:pt x="5028" y="341"/>
                    <a:pt x="4953" y="310"/>
                  </a:cubicBezTo>
                  <a:cubicBezTo>
                    <a:pt x="4880" y="282"/>
                    <a:pt x="4795" y="249"/>
                    <a:pt x="4721" y="224"/>
                  </a:cubicBezTo>
                  <a:cubicBezTo>
                    <a:pt x="4648" y="198"/>
                    <a:pt x="4563" y="171"/>
                    <a:pt x="4490" y="149"/>
                  </a:cubicBezTo>
                  <a:cubicBezTo>
                    <a:pt x="4418" y="128"/>
                    <a:pt x="4333" y="106"/>
                    <a:pt x="4260" y="90"/>
                  </a:cubicBezTo>
                  <a:cubicBezTo>
                    <a:pt x="4188" y="75"/>
                    <a:pt x="4102" y="56"/>
                    <a:pt x="4030" y="46"/>
                  </a:cubicBezTo>
                  <a:cubicBezTo>
                    <a:pt x="3957" y="33"/>
                    <a:pt x="3872" y="23"/>
                    <a:pt x="3800" y="16"/>
                  </a:cubicBezTo>
                  <a:cubicBezTo>
                    <a:pt x="3727" y="9"/>
                    <a:pt x="3642" y="3"/>
                    <a:pt x="3570" y="1"/>
                  </a:cubicBezTo>
                  <a:cubicBezTo>
                    <a:pt x="3548" y="0"/>
                    <a:pt x="3524" y="0"/>
                    <a:pt x="3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6"/>
            <p:cNvSpPr/>
            <p:nvPr/>
          </p:nvSpPr>
          <p:spPr>
            <a:xfrm>
              <a:off x="5881631" y="2592837"/>
              <a:ext cx="210998" cy="301372"/>
            </a:xfrm>
            <a:custGeom>
              <a:avLst/>
              <a:gdLst/>
              <a:ahLst/>
              <a:cxnLst/>
              <a:rect l="l" t="t" r="r" b="b"/>
              <a:pathLst>
                <a:path w="6766" h="9664" extrusionOk="0">
                  <a:moveTo>
                    <a:pt x="1403" y="0"/>
                  </a:moveTo>
                  <a:lnTo>
                    <a:pt x="1403" y="0"/>
                  </a:lnTo>
                  <a:cubicBezTo>
                    <a:pt x="1371" y="12"/>
                    <a:pt x="1342" y="25"/>
                    <a:pt x="1309" y="36"/>
                  </a:cubicBezTo>
                  <a:cubicBezTo>
                    <a:pt x="1267" y="54"/>
                    <a:pt x="1236" y="69"/>
                    <a:pt x="1198" y="90"/>
                  </a:cubicBezTo>
                  <a:cubicBezTo>
                    <a:pt x="1188" y="94"/>
                    <a:pt x="1178" y="100"/>
                    <a:pt x="1177" y="107"/>
                  </a:cubicBezTo>
                  <a:cubicBezTo>
                    <a:pt x="235" y="652"/>
                    <a:pt x="1" y="2013"/>
                    <a:pt x="96" y="3188"/>
                  </a:cubicBezTo>
                  <a:cubicBezTo>
                    <a:pt x="194" y="4381"/>
                    <a:pt x="633" y="5382"/>
                    <a:pt x="1177" y="6322"/>
                  </a:cubicBezTo>
                  <a:cubicBezTo>
                    <a:pt x="1719" y="7261"/>
                    <a:pt x="2364" y="8142"/>
                    <a:pt x="3349" y="8823"/>
                  </a:cubicBezTo>
                  <a:cubicBezTo>
                    <a:pt x="4024" y="9290"/>
                    <a:pt x="4857" y="9663"/>
                    <a:pt x="5619" y="9663"/>
                  </a:cubicBezTo>
                  <a:cubicBezTo>
                    <a:pt x="5952" y="9663"/>
                    <a:pt x="6270" y="9592"/>
                    <a:pt x="6557" y="9427"/>
                  </a:cubicBezTo>
                  <a:cubicBezTo>
                    <a:pt x="6591" y="9407"/>
                    <a:pt x="6627" y="9384"/>
                    <a:pt x="6659" y="9360"/>
                  </a:cubicBezTo>
                  <a:cubicBezTo>
                    <a:pt x="6692" y="9337"/>
                    <a:pt x="6728" y="9308"/>
                    <a:pt x="6758" y="9281"/>
                  </a:cubicBezTo>
                  <a:cubicBezTo>
                    <a:pt x="6759" y="9278"/>
                    <a:pt x="6764" y="9276"/>
                    <a:pt x="6765" y="9273"/>
                  </a:cubicBezTo>
                  <a:lnTo>
                    <a:pt x="6765" y="9273"/>
                  </a:lnTo>
                  <a:cubicBezTo>
                    <a:pt x="6728" y="9286"/>
                    <a:pt x="6683" y="9299"/>
                    <a:pt x="6643" y="9308"/>
                  </a:cubicBezTo>
                  <a:cubicBezTo>
                    <a:pt x="6600" y="9317"/>
                    <a:pt x="6544" y="9328"/>
                    <a:pt x="6498" y="9334"/>
                  </a:cubicBezTo>
                  <a:cubicBezTo>
                    <a:pt x="6450" y="9341"/>
                    <a:pt x="6390" y="9345"/>
                    <a:pt x="6340" y="9348"/>
                  </a:cubicBezTo>
                  <a:cubicBezTo>
                    <a:pt x="6288" y="9348"/>
                    <a:pt x="6223" y="9348"/>
                    <a:pt x="6167" y="9345"/>
                  </a:cubicBezTo>
                  <a:cubicBezTo>
                    <a:pt x="6111" y="9342"/>
                    <a:pt x="6043" y="9337"/>
                    <a:pt x="5983" y="9329"/>
                  </a:cubicBezTo>
                  <a:cubicBezTo>
                    <a:pt x="5925" y="9322"/>
                    <a:pt x="5852" y="9312"/>
                    <a:pt x="5792" y="9299"/>
                  </a:cubicBezTo>
                  <a:cubicBezTo>
                    <a:pt x="5730" y="9286"/>
                    <a:pt x="5655" y="9269"/>
                    <a:pt x="5590" y="9250"/>
                  </a:cubicBezTo>
                  <a:cubicBezTo>
                    <a:pt x="5526" y="9233"/>
                    <a:pt x="5448" y="9207"/>
                    <a:pt x="5382" y="9186"/>
                  </a:cubicBezTo>
                  <a:cubicBezTo>
                    <a:pt x="5314" y="9163"/>
                    <a:pt x="5235" y="9134"/>
                    <a:pt x="5168" y="9105"/>
                  </a:cubicBezTo>
                  <a:cubicBezTo>
                    <a:pt x="5102" y="9078"/>
                    <a:pt x="5020" y="9042"/>
                    <a:pt x="4951" y="9007"/>
                  </a:cubicBezTo>
                  <a:cubicBezTo>
                    <a:pt x="4882" y="8974"/>
                    <a:pt x="4801" y="8934"/>
                    <a:pt x="4731" y="8895"/>
                  </a:cubicBezTo>
                  <a:cubicBezTo>
                    <a:pt x="4660" y="8856"/>
                    <a:pt x="4578" y="8809"/>
                    <a:pt x="4508" y="8766"/>
                  </a:cubicBezTo>
                  <a:cubicBezTo>
                    <a:pt x="4435" y="8723"/>
                    <a:pt x="4351" y="8667"/>
                    <a:pt x="4279" y="8618"/>
                  </a:cubicBezTo>
                  <a:cubicBezTo>
                    <a:pt x="4207" y="8567"/>
                    <a:pt x="4126" y="8509"/>
                    <a:pt x="4054" y="8454"/>
                  </a:cubicBezTo>
                  <a:cubicBezTo>
                    <a:pt x="3980" y="8399"/>
                    <a:pt x="3898" y="8336"/>
                    <a:pt x="3826" y="8277"/>
                  </a:cubicBezTo>
                  <a:cubicBezTo>
                    <a:pt x="3755" y="8217"/>
                    <a:pt x="3674" y="8149"/>
                    <a:pt x="3604" y="8086"/>
                  </a:cubicBezTo>
                  <a:cubicBezTo>
                    <a:pt x="3535" y="8021"/>
                    <a:pt x="3456" y="7949"/>
                    <a:pt x="3385" y="7882"/>
                  </a:cubicBezTo>
                  <a:cubicBezTo>
                    <a:pt x="3315" y="7813"/>
                    <a:pt x="3237" y="7735"/>
                    <a:pt x="3169" y="7663"/>
                  </a:cubicBezTo>
                  <a:cubicBezTo>
                    <a:pt x="3099" y="7590"/>
                    <a:pt x="3026" y="7511"/>
                    <a:pt x="2960" y="7436"/>
                  </a:cubicBezTo>
                  <a:cubicBezTo>
                    <a:pt x="2891" y="7360"/>
                    <a:pt x="2820" y="7275"/>
                    <a:pt x="2754" y="7196"/>
                  </a:cubicBezTo>
                  <a:cubicBezTo>
                    <a:pt x="2688" y="7117"/>
                    <a:pt x="2619" y="7031"/>
                    <a:pt x="2557" y="6949"/>
                  </a:cubicBezTo>
                  <a:cubicBezTo>
                    <a:pt x="2492" y="6864"/>
                    <a:pt x="2428" y="6776"/>
                    <a:pt x="2366" y="6690"/>
                  </a:cubicBezTo>
                  <a:cubicBezTo>
                    <a:pt x="2244" y="6519"/>
                    <a:pt x="2120" y="6332"/>
                    <a:pt x="2008" y="6151"/>
                  </a:cubicBezTo>
                  <a:cubicBezTo>
                    <a:pt x="1782" y="5783"/>
                    <a:pt x="1581" y="5402"/>
                    <a:pt x="1408" y="5011"/>
                  </a:cubicBezTo>
                  <a:cubicBezTo>
                    <a:pt x="1364" y="4913"/>
                    <a:pt x="1324" y="4817"/>
                    <a:pt x="1285" y="4719"/>
                  </a:cubicBezTo>
                  <a:cubicBezTo>
                    <a:pt x="1243" y="4618"/>
                    <a:pt x="1207" y="4525"/>
                    <a:pt x="1171" y="4424"/>
                  </a:cubicBezTo>
                  <a:cubicBezTo>
                    <a:pt x="1135" y="4324"/>
                    <a:pt x="1102" y="4232"/>
                    <a:pt x="1070" y="4131"/>
                  </a:cubicBezTo>
                  <a:cubicBezTo>
                    <a:pt x="1037" y="4030"/>
                    <a:pt x="1012" y="3938"/>
                    <a:pt x="983" y="3838"/>
                  </a:cubicBezTo>
                  <a:cubicBezTo>
                    <a:pt x="955" y="3738"/>
                    <a:pt x="932" y="3648"/>
                    <a:pt x="907" y="3549"/>
                  </a:cubicBezTo>
                  <a:cubicBezTo>
                    <a:pt x="884" y="3448"/>
                    <a:pt x="863" y="3360"/>
                    <a:pt x="843" y="3261"/>
                  </a:cubicBezTo>
                  <a:cubicBezTo>
                    <a:pt x="825" y="3162"/>
                    <a:pt x="807" y="3076"/>
                    <a:pt x="793" y="2979"/>
                  </a:cubicBezTo>
                  <a:cubicBezTo>
                    <a:pt x="777" y="2882"/>
                    <a:pt x="767" y="2797"/>
                    <a:pt x="756" y="2702"/>
                  </a:cubicBezTo>
                  <a:cubicBezTo>
                    <a:pt x="743" y="2608"/>
                    <a:pt x="736" y="2526"/>
                    <a:pt x="731" y="2433"/>
                  </a:cubicBezTo>
                  <a:cubicBezTo>
                    <a:pt x="724" y="2340"/>
                    <a:pt x="720" y="2260"/>
                    <a:pt x="718" y="2168"/>
                  </a:cubicBezTo>
                  <a:cubicBezTo>
                    <a:pt x="717" y="2076"/>
                    <a:pt x="717" y="1999"/>
                    <a:pt x="718" y="1911"/>
                  </a:cubicBezTo>
                  <a:cubicBezTo>
                    <a:pt x="720" y="1822"/>
                    <a:pt x="725" y="1747"/>
                    <a:pt x="733" y="1661"/>
                  </a:cubicBezTo>
                  <a:cubicBezTo>
                    <a:pt x="740" y="1575"/>
                    <a:pt x="747" y="1506"/>
                    <a:pt x="760" y="1422"/>
                  </a:cubicBezTo>
                  <a:cubicBezTo>
                    <a:pt x="770" y="1340"/>
                    <a:pt x="783" y="1273"/>
                    <a:pt x="799" y="1197"/>
                  </a:cubicBezTo>
                  <a:cubicBezTo>
                    <a:pt x="813" y="1119"/>
                    <a:pt x="829" y="1057"/>
                    <a:pt x="849" y="984"/>
                  </a:cubicBezTo>
                  <a:cubicBezTo>
                    <a:pt x="871" y="911"/>
                    <a:pt x="886" y="854"/>
                    <a:pt x="912" y="787"/>
                  </a:cubicBezTo>
                  <a:cubicBezTo>
                    <a:pt x="937" y="718"/>
                    <a:pt x="957" y="668"/>
                    <a:pt x="984" y="604"/>
                  </a:cubicBezTo>
                  <a:cubicBezTo>
                    <a:pt x="1012" y="542"/>
                    <a:pt x="1035" y="496"/>
                    <a:pt x="1065" y="442"/>
                  </a:cubicBezTo>
                  <a:cubicBezTo>
                    <a:pt x="1095" y="386"/>
                    <a:pt x="1121" y="344"/>
                    <a:pt x="1152" y="295"/>
                  </a:cubicBezTo>
                  <a:cubicBezTo>
                    <a:pt x="1184" y="248"/>
                    <a:pt x="1210" y="212"/>
                    <a:pt x="1244" y="170"/>
                  </a:cubicBezTo>
                  <a:cubicBezTo>
                    <a:pt x="1278" y="128"/>
                    <a:pt x="1303" y="98"/>
                    <a:pt x="1339" y="62"/>
                  </a:cubicBezTo>
                  <a:cubicBezTo>
                    <a:pt x="1361" y="39"/>
                    <a:pt x="1381" y="21"/>
                    <a:pt x="14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6"/>
            <p:cNvSpPr/>
            <p:nvPr/>
          </p:nvSpPr>
          <p:spPr>
            <a:xfrm>
              <a:off x="5893106" y="2623740"/>
              <a:ext cx="71320" cy="71164"/>
            </a:xfrm>
            <a:custGeom>
              <a:avLst/>
              <a:gdLst/>
              <a:ahLst/>
              <a:cxnLst/>
              <a:rect l="l" t="t" r="r" b="b"/>
              <a:pathLst>
                <a:path w="2287" h="2282" extrusionOk="0">
                  <a:moveTo>
                    <a:pt x="209" y="0"/>
                  </a:moveTo>
                  <a:lnTo>
                    <a:pt x="1" y="210"/>
                  </a:lnTo>
                  <a:lnTo>
                    <a:pt x="2077" y="2282"/>
                  </a:lnTo>
                  <a:lnTo>
                    <a:pt x="2287" y="2072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2E1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6"/>
            <p:cNvSpPr/>
            <p:nvPr/>
          </p:nvSpPr>
          <p:spPr>
            <a:xfrm>
              <a:off x="6051274" y="2760609"/>
              <a:ext cx="63025" cy="41008"/>
            </a:xfrm>
            <a:custGeom>
              <a:avLst/>
              <a:gdLst/>
              <a:ahLst/>
              <a:cxnLst/>
              <a:rect l="l" t="t" r="r" b="b"/>
              <a:pathLst>
                <a:path w="2021" h="1315" extrusionOk="0">
                  <a:moveTo>
                    <a:pt x="148" y="0"/>
                  </a:moveTo>
                  <a:lnTo>
                    <a:pt x="1" y="259"/>
                  </a:lnTo>
                  <a:lnTo>
                    <a:pt x="1876" y="1314"/>
                  </a:lnTo>
                  <a:lnTo>
                    <a:pt x="2021" y="1057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6"/>
            <p:cNvSpPr/>
            <p:nvPr/>
          </p:nvSpPr>
          <p:spPr>
            <a:xfrm>
              <a:off x="5895820" y="2716452"/>
              <a:ext cx="54667" cy="17183"/>
            </a:xfrm>
            <a:custGeom>
              <a:avLst/>
              <a:gdLst/>
              <a:ahLst/>
              <a:cxnLst/>
              <a:rect l="l" t="t" r="r" b="b"/>
              <a:pathLst>
                <a:path w="1753" h="551" extrusionOk="0">
                  <a:moveTo>
                    <a:pt x="45" y="0"/>
                  </a:moveTo>
                  <a:lnTo>
                    <a:pt x="0" y="292"/>
                  </a:lnTo>
                  <a:lnTo>
                    <a:pt x="1708" y="551"/>
                  </a:lnTo>
                  <a:lnTo>
                    <a:pt x="1753" y="256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2E1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6"/>
            <p:cNvSpPr/>
            <p:nvPr/>
          </p:nvSpPr>
          <p:spPr>
            <a:xfrm>
              <a:off x="5944717" y="2780224"/>
              <a:ext cx="35676" cy="45561"/>
            </a:xfrm>
            <a:custGeom>
              <a:avLst/>
              <a:gdLst/>
              <a:ahLst/>
              <a:cxnLst/>
              <a:rect l="l" t="t" r="r" b="b"/>
              <a:pathLst>
                <a:path w="1144" h="1461" extrusionOk="0">
                  <a:moveTo>
                    <a:pt x="901" y="1"/>
                  </a:moveTo>
                  <a:lnTo>
                    <a:pt x="1" y="1290"/>
                  </a:lnTo>
                  <a:lnTo>
                    <a:pt x="244" y="1460"/>
                  </a:lnTo>
                  <a:lnTo>
                    <a:pt x="1144" y="171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2E1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6"/>
            <p:cNvSpPr/>
            <p:nvPr/>
          </p:nvSpPr>
          <p:spPr>
            <a:xfrm>
              <a:off x="6013884" y="2802209"/>
              <a:ext cx="19678" cy="83701"/>
            </a:xfrm>
            <a:custGeom>
              <a:avLst/>
              <a:gdLst/>
              <a:ahLst/>
              <a:cxnLst/>
              <a:rect l="l" t="t" r="r" b="b"/>
              <a:pathLst>
                <a:path w="631" h="2684" extrusionOk="0">
                  <a:moveTo>
                    <a:pt x="294" y="0"/>
                  </a:moveTo>
                  <a:lnTo>
                    <a:pt x="1" y="38"/>
                  </a:lnTo>
                  <a:lnTo>
                    <a:pt x="336" y="2683"/>
                  </a:lnTo>
                  <a:lnTo>
                    <a:pt x="631" y="2646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6"/>
            <p:cNvSpPr/>
            <p:nvPr/>
          </p:nvSpPr>
          <p:spPr>
            <a:xfrm>
              <a:off x="6038769" y="2789828"/>
              <a:ext cx="61965" cy="88815"/>
            </a:xfrm>
            <a:custGeom>
              <a:avLst/>
              <a:gdLst/>
              <a:ahLst/>
              <a:cxnLst/>
              <a:rect l="l" t="t" r="r" b="b"/>
              <a:pathLst>
                <a:path w="1987" h="2848" extrusionOk="0">
                  <a:moveTo>
                    <a:pt x="250" y="1"/>
                  </a:moveTo>
                  <a:lnTo>
                    <a:pt x="1" y="162"/>
                  </a:lnTo>
                  <a:lnTo>
                    <a:pt x="1738" y="2847"/>
                  </a:lnTo>
                  <a:lnTo>
                    <a:pt x="1986" y="2686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6"/>
            <p:cNvSpPr/>
            <p:nvPr/>
          </p:nvSpPr>
          <p:spPr>
            <a:xfrm>
              <a:off x="6040858" y="2705100"/>
              <a:ext cx="43285" cy="24293"/>
            </a:xfrm>
            <a:custGeom>
              <a:avLst/>
              <a:gdLst/>
              <a:ahLst/>
              <a:cxnLst/>
              <a:rect l="l" t="t" r="r" b="b"/>
              <a:pathLst>
                <a:path w="1388" h="779" extrusionOk="0">
                  <a:moveTo>
                    <a:pt x="1278" y="0"/>
                  </a:moveTo>
                  <a:lnTo>
                    <a:pt x="0" y="502"/>
                  </a:lnTo>
                  <a:lnTo>
                    <a:pt x="109" y="778"/>
                  </a:lnTo>
                  <a:lnTo>
                    <a:pt x="1387" y="27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rgbClr val="2E1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6"/>
            <p:cNvSpPr/>
            <p:nvPr/>
          </p:nvSpPr>
          <p:spPr>
            <a:xfrm>
              <a:off x="6011015" y="2632004"/>
              <a:ext cx="18960" cy="60156"/>
            </a:xfrm>
            <a:custGeom>
              <a:avLst/>
              <a:gdLst/>
              <a:ahLst/>
              <a:cxnLst/>
              <a:rect l="l" t="t" r="r" b="b"/>
              <a:pathLst>
                <a:path w="608" h="1929" extrusionOk="0">
                  <a:moveTo>
                    <a:pt x="316" y="1"/>
                  </a:moveTo>
                  <a:lnTo>
                    <a:pt x="1" y="1880"/>
                  </a:lnTo>
                  <a:lnTo>
                    <a:pt x="294" y="1929"/>
                  </a:lnTo>
                  <a:lnTo>
                    <a:pt x="608" y="50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rgbClr val="2E1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6"/>
            <p:cNvSpPr/>
            <p:nvPr/>
          </p:nvSpPr>
          <p:spPr>
            <a:xfrm>
              <a:off x="5947367" y="2591527"/>
              <a:ext cx="42318" cy="90125"/>
            </a:xfrm>
            <a:custGeom>
              <a:avLst/>
              <a:gdLst/>
              <a:ahLst/>
              <a:cxnLst/>
              <a:rect l="l" t="t" r="r" b="b"/>
              <a:pathLst>
                <a:path w="1357" h="2890" extrusionOk="0">
                  <a:moveTo>
                    <a:pt x="278" y="1"/>
                  </a:moveTo>
                  <a:lnTo>
                    <a:pt x="0" y="107"/>
                  </a:lnTo>
                  <a:lnTo>
                    <a:pt x="1080" y="2889"/>
                  </a:lnTo>
                  <a:lnTo>
                    <a:pt x="1356" y="278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2E1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6"/>
            <p:cNvSpPr/>
            <p:nvPr/>
          </p:nvSpPr>
          <p:spPr>
            <a:xfrm>
              <a:off x="5592707" y="2733572"/>
              <a:ext cx="406840" cy="253503"/>
            </a:xfrm>
            <a:custGeom>
              <a:avLst/>
              <a:gdLst/>
              <a:ahLst/>
              <a:cxnLst/>
              <a:rect l="l" t="t" r="r" b="b"/>
              <a:pathLst>
                <a:path w="13046" h="8129" extrusionOk="0">
                  <a:moveTo>
                    <a:pt x="12474" y="1"/>
                  </a:moveTo>
                  <a:cubicBezTo>
                    <a:pt x="12440" y="1"/>
                    <a:pt x="12407" y="8"/>
                    <a:pt x="12377" y="25"/>
                  </a:cubicBezTo>
                  <a:cubicBezTo>
                    <a:pt x="8251" y="2408"/>
                    <a:pt x="4126" y="4789"/>
                    <a:pt x="0" y="7171"/>
                  </a:cubicBezTo>
                  <a:lnTo>
                    <a:pt x="4" y="7176"/>
                  </a:lnTo>
                  <a:cubicBezTo>
                    <a:pt x="20" y="7166"/>
                    <a:pt x="40" y="7156"/>
                    <a:pt x="58" y="7153"/>
                  </a:cubicBezTo>
                  <a:cubicBezTo>
                    <a:pt x="74" y="7148"/>
                    <a:pt x="90" y="7146"/>
                    <a:pt x="107" y="7146"/>
                  </a:cubicBezTo>
                  <a:cubicBezTo>
                    <a:pt x="147" y="7146"/>
                    <a:pt x="189" y="7158"/>
                    <a:pt x="227" y="7174"/>
                  </a:cubicBezTo>
                  <a:cubicBezTo>
                    <a:pt x="301" y="7204"/>
                    <a:pt x="361" y="7253"/>
                    <a:pt x="416" y="7306"/>
                  </a:cubicBezTo>
                  <a:cubicBezTo>
                    <a:pt x="482" y="7375"/>
                    <a:pt x="539" y="7456"/>
                    <a:pt x="582" y="7542"/>
                  </a:cubicBezTo>
                  <a:cubicBezTo>
                    <a:pt x="626" y="7627"/>
                    <a:pt x="654" y="7719"/>
                    <a:pt x="666" y="7817"/>
                  </a:cubicBezTo>
                  <a:cubicBezTo>
                    <a:pt x="667" y="7837"/>
                    <a:pt x="667" y="7857"/>
                    <a:pt x="669" y="7877"/>
                  </a:cubicBezTo>
                  <a:cubicBezTo>
                    <a:pt x="670" y="7935"/>
                    <a:pt x="661" y="7994"/>
                    <a:pt x="633" y="8044"/>
                  </a:cubicBezTo>
                  <a:cubicBezTo>
                    <a:pt x="613" y="8077"/>
                    <a:pt x="587" y="8107"/>
                    <a:pt x="552" y="8127"/>
                  </a:cubicBezTo>
                  <a:lnTo>
                    <a:pt x="554" y="8129"/>
                  </a:lnTo>
                  <a:cubicBezTo>
                    <a:pt x="4680" y="5748"/>
                    <a:pt x="8804" y="3364"/>
                    <a:pt x="12930" y="984"/>
                  </a:cubicBezTo>
                  <a:lnTo>
                    <a:pt x="13045" y="729"/>
                  </a:lnTo>
                  <a:cubicBezTo>
                    <a:pt x="13045" y="578"/>
                    <a:pt x="12982" y="427"/>
                    <a:pt x="12900" y="298"/>
                  </a:cubicBezTo>
                  <a:cubicBezTo>
                    <a:pt x="12833" y="196"/>
                    <a:pt x="12758" y="104"/>
                    <a:pt x="12644" y="46"/>
                  </a:cubicBezTo>
                  <a:cubicBezTo>
                    <a:pt x="12591" y="20"/>
                    <a:pt x="12531" y="1"/>
                    <a:pt x="12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6"/>
            <p:cNvSpPr/>
            <p:nvPr/>
          </p:nvSpPr>
          <p:spPr>
            <a:xfrm>
              <a:off x="5467564" y="2764070"/>
              <a:ext cx="317494" cy="387598"/>
            </a:xfrm>
            <a:custGeom>
              <a:avLst/>
              <a:gdLst/>
              <a:ahLst/>
              <a:cxnLst/>
              <a:rect l="l" t="t" r="r" b="b"/>
              <a:pathLst>
                <a:path w="10181" h="12429" extrusionOk="0">
                  <a:moveTo>
                    <a:pt x="2832" y="1282"/>
                  </a:moveTo>
                  <a:cubicBezTo>
                    <a:pt x="3257" y="1282"/>
                    <a:pt x="3692" y="1403"/>
                    <a:pt x="4092" y="1573"/>
                  </a:cubicBezTo>
                  <a:cubicBezTo>
                    <a:pt x="4844" y="1889"/>
                    <a:pt x="5469" y="2376"/>
                    <a:pt x="6027" y="2941"/>
                  </a:cubicBezTo>
                  <a:cubicBezTo>
                    <a:pt x="6725" y="3650"/>
                    <a:pt x="7318" y="4484"/>
                    <a:pt x="7763" y="5371"/>
                  </a:cubicBezTo>
                  <a:cubicBezTo>
                    <a:pt x="8204" y="6259"/>
                    <a:pt x="8497" y="7203"/>
                    <a:pt x="8615" y="8213"/>
                  </a:cubicBezTo>
                  <a:cubicBezTo>
                    <a:pt x="8638" y="8415"/>
                    <a:pt x="8655" y="8619"/>
                    <a:pt x="8661" y="8824"/>
                  </a:cubicBezTo>
                  <a:cubicBezTo>
                    <a:pt x="8677" y="9431"/>
                    <a:pt x="8592" y="10033"/>
                    <a:pt x="8294" y="10552"/>
                  </a:cubicBezTo>
                  <a:cubicBezTo>
                    <a:pt x="7997" y="11071"/>
                    <a:pt x="7485" y="11505"/>
                    <a:pt x="6916" y="11651"/>
                  </a:cubicBezTo>
                  <a:cubicBezTo>
                    <a:pt x="6756" y="11692"/>
                    <a:pt x="6591" y="11710"/>
                    <a:pt x="6425" y="11710"/>
                  </a:cubicBezTo>
                  <a:cubicBezTo>
                    <a:pt x="6000" y="11710"/>
                    <a:pt x="5564" y="11590"/>
                    <a:pt x="5163" y="11421"/>
                  </a:cubicBezTo>
                  <a:cubicBezTo>
                    <a:pt x="4414" y="11104"/>
                    <a:pt x="3789" y="10617"/>
                    <a:pt x="3230" y="10051"/>
                  </a:cubicBezTo>
                  <a:cubicBezTo>
                    <a:pt x="2531" y="9343"/>
                    <a:pt x="1937" y="8509"/>
                    <a:pt x="1496" y="7621"/>
                  </a:cubicBezTo>
                  <a:cubicBezTo>
                    <a:pt x="1053" y="6734"/>
                    <a:pt x="761" y="5791"/>
                    <a:pt x="642" y="4780"/>
                  </a:cubicBezTo>
                  <a:cubicBezTo>
                    <a:pt x="547" y="3976"/>
                    <a:pt x="563" y="3134"/>
                    <a:pt x="961" y="2441"/>
                  </a:cubicBezTo>
                  <a:cubicBezTo>
                    <a:pt x="1260" y="1923"/>
                    <a:pt x="1772" y="1489"/>
                    <a:pt x="2340" y="1343"/>
                  </a:cubicBezTo>
                  <a:cubicBezTo>
                    <a:pt x="2501" y="1301"/>
                    <a:pt x="2666" y="1282"/>
                    <a:pt x="2832" y="1282"/>
                  </a:cubicBezTo>
                  <a:close/>
                  <a:moveTo>
                    <a:pt x="3475" y="0"/>
                  </a:moveTo>
                  <a:cubicBezTo>
                    <a:pt x="3430" y="0"/>
                    <a:pt x="3384" y="1"/>
                    <a:pt x="3342" y="3"/>
                  </a:cubicBezTo>
                  <a:cubicBezTo>
                    <a:pt x="3267" y="6"/>
                    <a:pt x="3185" y="13"/>
                    <a:pt x="3113" y="21"/>
                  </a:cubicBezTo>
                  <a:cubicBezTo>
                    <a:pt x="3041" y="29"/>
                    <a:pt x="2958" y="43"/>
                    <a:pt x="2886" y="57"/>
                  </a:cubicBezTo>
                  <a:cubicBezTo>
                    <a:pt x="2814" y="72"/>
                    <a:pt x="2732" y="92"/>
                    <a:pt x="2662" y="111"/>
                  </a:cubicBezTo>
                  <a:cubicBezTo>
                    <a:pt x="2591" y="131"/>
                    <a:pt x="2512" y="157"/>
                    <a:pt x="2443" y="182"/>
                  </a:cubicBezTo>
                  <a:cubicBezTo>
                    <a:pt x="2373" y="208"/>
                    <a:pt x="2295" y="240"/>
                    <a:pt x="2228" y="273"/>
                  </a:cubicBezTo>
                  <a:cubicBezTo>
                    <a:pt x="2159" y="305"/>
                    <a:pt x="2087" y="343"/>
                    <a:pt x="2021" y="381"/>
                  </a:cubicBezTo>
                  <a:cubicBezTo>
                    <a:pt x="1872" y="466"/>
                    <a:pt x="1726" y="552"/>
                    <a:pt x="1578" y="635"/>
                  </a:cubicBezTo>
                  <a:cubicBezTo>
                    <a:pt x="1512" y="674"/>
                    <a:pt x="1444" y="719"/>
                    <a:pt x="1381" y="762"/>
                  </a:cubicBezTo>
                  <a:cubicBezTo>
                    <a:pt x="1319" y="805"/>
                    <a:pt x="1253" y="855"/>
                    <a:pt x="1195" y="901"/>
                  </a:cubicBezTo>
                  <a:cubicBezTo>
                    <a:pt x="1138" y="949"/>
                    <a:pt x="1075" y="1005"/>
                    <a:pt x="1023" y="1057"/>
                  </a:cubicBezTo>
                  <a:cubicBezTo>
                    <a:pt x="971" y="1107"/>
                    <a:pt x="914" y="1167"/>
                    <a:pt x="865" y="1223"/>
                  </a:cubicBezTo>
                  <a:cubicBezTo>
                    <a:pt x="819" y="1279"/>
                    <a:pt x="764" y="1344"/>
                    <a:pt x="721" y="1402"/>
                  </a:cubicBezTo>
                  <a:cubicBezTo>
                    <a:pt x="678" y="1461"/>
                    <a:pt x="632" y="1530"/>
                    <a:pt x="591" y="1590"/>
                  </a:cubicBezTo>
                  <a:cubicBezTo>
                    <a:pt x="554" y="1649"/>
                    <a:pt x="511" y="1724"/>
                    <a:pt x="476" y="1785"/>
                  </a:cubicBezTo>
                  <a:cubicBezTo>
                    <a:pt x="442" y="1849"/>
                    <a:pt x="405" y="1926"/>
                    <a:pt x="374" y="1992"/>
                  </a:cubicBezTo>
                  <a:cubicBezTo>
                    <a:pt x="343" y="2059"/>
                    <a:pt x="311" y="2138"/>
                    <a:pt x="284" y="2207"/>
                  </a:cubicBezTo>
                  <a:cubicBezTo>
                    <a:pt x="258" y="2277"/>
                    <a:pt x="231" y="2358"/>
                    <a:pt x="208" y="2430"/>
                  </a:cubicBezTo>
                  <a:cubicBezTo>
                    <a:pt x="183" y="2500"/>
                    <a:pt x="160" y="2583"/>
                    <a:pt x="143" y="2658"/>
                  </a:cubicBezTo>
                  <a:cubicBezTo>
                    <a:pt x="124" y="2731"/>
                    <a:pt x="104" y="2819"/>
                    <a:pt x="90" y="2895"/>
                  </a:cubicBezTo>
                  <a:cubicBezTo>
                    <a:pt x="75" y="2970"/>
                    <a:pt x="61" y="3061"/>
                    <a:pt x="51" y="3140"/>
                  </a:cubicBezTo>
                  <a:cubicBezTo>
                    <a:pt x="39" y="3219"/>
                    <a:pt x="29" y="3309"/>
                    <a:pt x="22" y="3391"/>
                  </a:cubicBezTo>
                  <a:cubicBezTo>
                    <a:pt x="15" y="3473"/>
                    <a:pt x="9" y="3567"/>
                    <a:pt x="6" y="3650"/>
                  </a:cubicBezTo>
                  <a:cubicBezTo>
                    <a:pt x="2" y="3732"/>
                    <a:pt x="1" y="3827"/>
                    <a:pt x="1" y="3913"/>
                  </a:cubicBezTo>
                  <a:cubicBezTo>
                    <a:pt x="1" y="3999"/>
                    <a:pt x="2" y="4100"/>
                    <a:pt x="6" y="4189"/>
                  </a:cubicBezTo>
                  <a:cubicBezTo>
                    <a:pt x="9" y="4277"/>
                    <a:pt x="16" y="4379"/>
                    <a:pt x="24" y="4470"/>
                  </a:cubicBezTo>
                  <a:cubicBezTo>
                    <a:pt x="32" y="4559"/>
                    <a:pt x="44" y="4661"/>
                    <a:pt x="54" y="4753"/>
                  </a:cubicBezTo>
                  <a:cubicBezTo>
                    <a:pt x="65" y="4845"/>
                    <a:pt x="81" y="4947"/>
                    <a:pt x="95" y="5040"/>
                  </a:cubicBezTo>
                  <a:cubicBezTo>
                    <a:pt x="111" y="5135"/>
                    <a:pt x="130" y="5239"/>
                    <a:pt x="150" y="5334"/>
                  </a:cubicBezTo>
                  <a:cubicBezTo>
                    <a:pt x="169" y="5428"/>
                    <a:pt x="190" y="5533"/>
                    <a:pt x="215" y="5628"/>
                  </a:cubicBezTo>
                  <a:cubicBezTo>
                    <a:pt x="238" y="5723"/>
                    <a:pt x="262" y="5828"/>
                    <a:pt x="290" y="5924"/>
                  </a:cubicBezTo>
                  <a:cubicBezTo>
                    <a:pt x="315" y="6019"/>
                    <a:pt x="346" y="6124"/>
                    <a:pt x="376" y="6221"/>
                  </a:cubicBezTo>
                  <a:cubicBezTo>
                    <a:pt x="406" y="6318"/>
                    <a:pt x="439" y="6422"/>
                    <a:pt x="474" y="6520"/>
                  </a:cubicBezTo>
                  <a:cubicBezTo>
                    <a:pt x="507" y="6616"/>
                    <a:pt x="543" y="6720"/>
                    <a:pt x="581" y="6816"/>
                  </a:cubicBezTo>
                  <a:cubicBezTo>
                    <a:pt x="617" y="6914"/>
                    <a:pt x="658" y="7016"/>
                    <a:pt x="698" y="7112"/>
                  </a:cubicBezTo>
                  <a:cubicBezTo>
                    <a:pt x="777" y="7305"/>
                    <a:pt x="870" y="7510"/>
                    <a:pt x="962" y="7700"/>
                  </a:cubicBezTo>
                  <a:cubicBezTo>
                    <a:pt x="1056" y="7891"/>
                    <a:pt x="1158" y="8087"/>
                    <a:pt x="1261" y="8274"/>
                  </a:cubicBezTo>
                  <a:cubicBezTo>
                    <a:pt x="1368" y="8462"/>
                    <a:pt x="1481" y="8647"/>
                    <a:pt x="1596" y="8829"/>
                  </a:cubicBezTo>
                  <a:cubicBezTo>
                    <a:pt x="1714" y="9013"/>
                    <a:pt x="1832" y="9185"/>
                    <a:pt x="1959" y="9359"/>
                  </a:cubicBezTo>
                  <a:cubicBezTo>
                    <a:pt x="2087" y="9534"/>
                    <a:pt x="2209" y="9693"/>
                    <a:pt x="2347" y="9858"/>
                  </a:cubicBezTo>
                  <a:cubicBezTo>
                    <a:pt x="2416" y="9941"/>
                    <a:pt x="2481" y="10016"/>
                    <a:pt x="2551" y="10095"/>
                  </a:cubicBezTo>
                  <a:cubicBezTo>
                    <a:pt x="2620" y="10174"/>
                    <a:pt x="2688" y="10249"/>
                    <a:pt x="2759" y="10325"/>
                  </a:cubicBezTo>
                  <a:cubicBezTo>
                    <a:pt x="2831" y="10401"/>
                    <a:pt x="2897" y="10472"/>
                    <a:pt x="2971" y="10545"/>
                  </a:cubicBezTo>
                  <a:cubicBezTo>
                    <a:pt x="3044" y="10618"/>
                    <a:pt x="3113" y="10685"/>
                    <a:pt x="3188" y="10755"/>
                  </a:cubicBezTo>
                  <a:cubicBezTo>
                    <a:pt x="3263" y="10825"/>
                    <a:pt x="3332" y="10889"/>
                    <a:pt x="3408" y="10955"/>
                  </a:cubicBezTo>
                  <a:cubicBezTo>
                    <a:pt x="3483" y="11022"/>
                    <a:pt x="3553" y="11080"/>
                    <a:pt x="3631" y="11143"/>
                  </a:cubicBezTo>
                  <a:cubicBezTo>
                    <a:pt x="3708" y="11206"/>
                    <a:pt x="3777" y="11260"/>
                    <a:pt x="3856" y="11320"/>
                  </a:cubicBezTo>
                  <a:cubicBezTo>
                    <a:pt x="3935" y="11379"/>
                    <a:pt x="4006" y="11429"/>
                    <a:pt x="4085" y="11485"/>
                  </a:cubicBezTo>
                  <a:cubicBezTo>
                    <a:pt x="4164" y="11540"/>
                    <a:pt x="4236" y="11587"/>
                    <a:pt x="4315" y="11638"/>
                  </a:cubicBezTo>
                  <a:cubicBezTo>
                    <a:pt x="4394" y="11688"/>
                    <a:pt x="4465" y="11731"/>
                    <a:pt x="4545" y="11777"/>
                  </a:cubicBezTo>
                  <a:cubicBezTo>
                    <a:pt x="4626" y="11826"/>
                    <a:pt x="4697" y="11866"/>
                    <a:pt x="4781" y="11907"/>
                  </a:cubicBezTo>
                  <a:cubicBezTo>
                    <a:pt x="4863" y="11950"/>
                    <a:pt x="4933" y="11986"/>
                    <a:pt x="5017" y="12024"/>
                  </a:cubicBezTo>
                  <a:cubicBezTo>
                    <a:pt x="5099" y="12062"/>
                    <a:pt x="5169" y="12092"/>
                    <a:pt x="5251" y="12127"/>
                  </a:cubicBezTo>
                  <a:cubicBezTo>
                    <a:pt x="5334" y="12161"/>
                    <a:pt x="5405" y="12185"/>
                    <a:pt x="5487" y="12214"/>
                  </a:cubicBezTo>
                  <a:cubicBezTo>
                    <a:pt x="5570" y="12243"/>
                    <a:pt x="5639" y="12265"/>
                    <a:pt x="5722" y="12288"/>
                  </a:cubicBezTo>
                  <a:cubicBezTo>
                    <a:pt x="5803" y="12309"/>
                    <a:pt x="5873" y="12328"/>
                    <a:pt x="5955" y="12345"/>
                  </a:cubicBezTo>
                  <a:cubicBezTo>
                    <a:pt x="6039" y="12364"/>
                    <a:pt x="6106" y="12377"/>
                    <a:pt x="6190" y="12388"/>
                  </a:cubicBezTo>
                  <a:cubicBezTo>
                    <a:pt x="6270" y="12403"/>
                    <a:pt x="6339" y="12410"/>
                    <a:pt x="6421" y="12417"/>
                  </a:cubicBezTo>
                  <a:cubicBezTo>
                    <a:pt x="6505" y="12424"/>
                    <a:pt x="6571" y="12427"/>
                    <a:pt x="6653" y="12428"/>
                  </a:cubicBezTo>
                  <a:cubicBezTo>
                    <a:pt x="6673" y="12429"/>
                    <a:pt x="6693" y="12429"/>
                    <a:pt x="6712" y="12429"/>
                  </a:cubicBezTo>
                  <a:cubicBezTo>
                    <a:pt x="6769" y="12429"/>
                    <a:pt x="6822" y="12427"/>
                    <a:pt x="6883" y="12424"/>
                  </a:cubicBezTo>
                  <a:cubicBezTo>
                    <a:pt x="6965" y="12420"/>
                    <a:pt x="7032" y="12414"/>
                    <a:pt x="7113" y="12403"/>
                  </a:cubicBezTo>
                  <a:cubicBezTo>
                    <a:pt x="7192" y="12393"/>
                    <a:pt x="7261" y="12380"/>
                    <a:pt x="7340" y="12364"/>
                  </a:cubicBezTo>
                  <a:cubicBezTo>
                    <a:pt x="7419" y="12348"/>
                    <a:pt x="7487" y="12329"/>
                    <a:pt x="7564" y="12306"/>
                  </a:cubicBezTo>
                  <a:cubicBezTo>
                    <a:pt x="7642" y="12283"/>
                    <a:pt x="7708" y="12262"/>
                    <a:pt x="7784" y="12230"/>
                  </a:cubicBezTo>
                  <a:cubicBezTo>
                    <a:pt x="7859" y="12201"/>
                    <a:pt x="7925" y="12173"/>
                    <a:pt x="7997" y="12137"/>
                  </a:cubicBezTo>
                  <a:cubicBezTo>
                    <a:pt x="8054" y="12108"/>
                    <a:pt x="8108" y="12082"/>
                    <a:pt x="8162" y="12049"/>
                  </a:cubicBezTo>
                  <a:cubicBezTo>
                    <a:pt x="8310" y="11963"/>
                    <a:pt x="8457" y="11878"/>
                    <a:pt x="8605" y="11794"/>
                  </a:cubicBezTo>
                  <a:cubicBezTo>
                    <a:pt x="8657" y="11763"/>
                    <a:pt x="8707" y="11733"/>
                    <a:pt x="8759" y="11697"/>
                  </a:cubicBezTo>
                  <a:cubicBezTo>
                    <a:pt x="8828" y="11652"/>
                    <a:pt x="8885" y="11609"/>
                    <a:pt x="8949" y="11559"/>
                  </a:cubicBezTo>
                  <a:cubicBezTo>
                    <a:pt x="9010" y="11507"/>
                    <a:pt x="9065" y="11462"/>
                    <a:pt x="9124" y="11406"/>
                  </a:cubicBezTo>
                  <a:cubicBezTo>
                    <a:pt x="9183" y="11350"/>
                    <a:pt x="9232" y="11301"/>
                    <a:pt x="9286" y="11241"/>
                  </a:cubicBezTo>
                  <a:cubicBezTo>
                    <a:pt x="9341" y="11181"/>
                    <a:pt x="9384" y="11129"/>
                    <a:pt x="9435" y="11064"/>
                  </a:cubicBezTo>
                  <a:cubicBezTo>
                    <a:pt x="9483" y="10999"/>
                    <a:pt x="9524" y="10946"/>
                    <a:pt x="9568" y="10877"/>
                  </a:cubicBezTo>
                  <a:cubicBezTo>
                    <a:pt x="9611" y="10810"/>
                    <a:pt x="9647" y="10752"/>
                    <a:pt x="9686" y="10680"/>
                  </a:cubicBezTo>
                  <a:cubicBezTo>
                    <a:pt x="9726" y="10608"/>
                    <a:pt x="9757" y="10549"/>
                    <a:pt x="9793" y="10473"/>
                  </a:cubicBezTo>
                  <a:cubicBezTo>
                    <a:pt x="9827" y="10398"/>
                    <a:pt x="9854" y="10335"/>
                    <a:pt x="9885" y="10258"/>
                  </a:cubicBezTo>
                  <a:cubicBezTo>
                    <a:pt x="9915" y="10180"/>
                    <a:pt x="9938" y="10114"/>
                    <a:pt x="9964" y="10033"/>
                  </a:cubicBezTo>
                  <a:cubicBezTo>
                    <a:pt x="9991" y="9953"/>
                    <a:pt x="10010" y="9884"/>
                    <a:pt x="10031" y="9802"/>
                  </a:cubicBezTo>
                  <a:cubicBezTo>
                    <a:pt x="10051" y="9717"/>
                    <a:pt x="10070" y="9647"/>
                    <a:pt x="10086" y="9560"/>
                  </a:cubicBezTo>
                  <a:cubicBezTo>
                    <a:pt x="10102" y="9474"/>
                    <a:pt x="10115" y="9401"/>
                    <a:pt x="10127" y="9313"/>
                  </a:cubicBezTo>
                  <a:cubicBezTo>
                    <a:pt x="10139" y="9224"/>
                    <a:pt x="10149" y="9148"/>
                    <a:pt x="10158" y="9057"/>
                  </a:cubicBezTo>
                  <a:cubicBezTo>
                    <a:pt x="10166" y="8968"/>
                    <a:pt x="10172" y="8886"/>
                    <a:pt x="10175" y="8795"/>
                  </a:cubicBezTo>
                  <a:cubicBezTo>
                    <a:pt x="10179" y="8703"/>
                    <a:pt x="10181" y="8620"/>
                    <a:pt x="10181" y="8525"/>
                  </a:cubicBezTo>
                  <a:lnTo>
                    <a:pt x="10181" y="8524"/>
                  </a:lnTo>
                  <a:cubicBezTo>
                    <a:pt x="10181" y="8430"/>
                    <a:pt x="10179" y="8350"/>
                    <a:pt x="10176" y="8251"/>
                  </a:cubicBezTo>
                  <a:cubicBezTo>
                    <a:pt x="10174" y="8157"/>
                    <a:pt x="10168" y="8072"/>
                    <a:pt x="10161" y="7975"/>
                  </a:cubicBezTo>
                  <a:cubicBezTo>
                    <a:pt x="10153" y="7880"/>
                    <a:pt x="10143" y="7793"/>
                    <a:pt x="10132" y="7697"/>
                  </a:cubicBezTo>
                  <a:cubicBezTo>
                    <a:pt x="10122" y="7599"/>
                    <a:pt x="10109" y="7512"/>
                    <a:pt x="10093" y="7412"/>
                  </a:cubicBezTo>
                  <a:cubicBezTo>
                    <a:pt x="10079" y="7313"/>
                    <a:pt x="10061" y="7226"/>
                    <a:pt x="10043" y="7125"/>
                  </a:cubicBezTo>
                  <a:cubicBezTo>
                    <a:pt x="10023" y="7026"/>
                    <a:pt x="10002" y="6937"/>
                    <a:pt x="9979" y="6836"/>
                  </a:cubicBezTo>
                  <a:cubicBezTo>
                    <a:pt x="9956" y="6735"/>
                    <a:pt x="9932" y="6643"/>
                    <a:pt x="9906" y="6543"/>
                  </a:cubicBezTo>
                  <a:cubicBezTo>
                    <a:pt x="9880" y="6442"/>
                    <a:pt x="9853" y="6349"/>
                    <a:pt x="9823" y="6248"/>
                  </a:cubicBezTo>
                  <a:cubicBezTo>
                    <a:pt x="9793" y="6147"/>
                    <a:pt x="9762" y="6054"/>
                    <a:pt x="9728" y="5953"/>
                  </a:cubicBezTo>
                  <a:cubicBezTo>
                    <a:pt x="9693" y="5853"/>
                    <a:pt x="9659" y="5759"/>
                    <a:pt x="9621" y="5659"/>
                  </a:cubicBezTo>
                  <a:cubicBezTo>
                    <a:pt x="9547" y="5456"/>
                    <a:pt x="9470" y="5272"/>
                    <a:pt x="9383" y="5073"/>
                  </a:cubicBezTo>
                  <a:cubicBezTo>
                    <a:pt x="9297" y="4876"/>
                    <a:pt x="9206" y="4688"/>
                    <a:pt x="9105" y="4494"/>
                  </a:cubicBezTo>
                  <a:cubicBezTo>
                    <a:pt x="9008" y="4301"/>
                    <a:pt x="8903" y="4113"/>
                    <a:pt x="8793" y="3928"/>
                  </a:cubicBezTo>
                  <a:cubicBezTo>
                    <a:pt x="8684" y="3744"/>
                    <a:pt x="8565" y="3557"/>
                    <a:pt x="8447" y="3380"/>
                  </a:cubicBezTo>
                  <a:cubicBezTo>
                    <a:pt x="8328" y="3206"/>
                    <a:pt x="8195" y="3022"/>
                    <a:pt x="8069" y="2857"/>
                  </a:cubicBezTo>
                  <a:cubicBezTo>
                    <a:pt x="8004" y="2773"/>
                    <a:pt x="7937" y="2687"/>
                    <a:pt x="7872" y="2608"/>
                  </a:cubicBezTo>
                  <a:cubicBezTo>
                    <a:pt x="7807" y="2526"/>
                    <a:pt x="7735" y="2442"/>
                    <a:pt x="7668" y="2365"/>
                  </a:cubicBezTo>
                  <a:cubicBezTo>
                    <a:pt x="7600" y="2287"/>
                    <a:pt x="7528" y="2208"/>
                    <a:pt x="7458" y="2133"/>
                  </a:cubicBezTo>
                  <a:cubicBezTo>
                    <a:pt x="7390" y="2059"/>
                    <a:pt x="7315" y="1982"/>
                    <a:pt x="7244" y="1911"/>
                  </a:cubicBezTo>
                  <a:cubicBezTo>
                    <a:pt x="7176" y="1839"/>
                    <a:pt x="7098" y="1764"/>
                    <a:pt x="7026" y="1696"/>
                  </a:cubicBezTo>
                  <a:cubicBezTo>
                    <a:pt x="6955" y="1627"/>
                    <a:pt x="6877" y="1558"/>
                    <a:pt x="6804" y="1494"/>
                  </a:cubicBezTo>
                  <a:cubicBezTo>
                    <a:pt x="6730" y="1430"/>
                    <a:pt x="6651" y="1361"/>
                    <a:pt x="6578" y="1301"/>
                  </a:cubicBezTo>
                  <a:cubicBezTo>
                    <a:pt x="6502" y="1242"/>
                    <a:pt x="6421" y="1177"/>
                    <a:pt x="6348" y="1121"/>
                  </a:cubicBezTo>
                  <a:cubicBezTo>
                    <a:pt x="6273" y="1067"/>
                    <a:pt x="6191" y="1006"/>
                    <a:pt x="6115" y="954"/>
                  </a:cubicBezTo>
                  <a:cubicBezTo>
                    <a:pt x="6042" y="901"/>
                    <a:pt x="5957" y="844"/>
                    <a:pt x="5882" y="798"/>
                  </a:cubicBezTo>
                  <a:cubicBezTo>
                    <a:pt x="5809" y="749"/>
                    <a:pt x="5724" y="697"/>
                    <a:pt x="5648" y="654"/>
                  </a:cubicBezTo>
                  <a:cubicBezTo>
                    <a:pt x="5574" y="611"/>
                    <a:pt x="5492" y="563"/>
                    <a:pt x="5416" y="526"/>
                  </a:cubicBezTo>
                  <a:cubicBezTo>
                    <a:pt x="5343" y="487"/>
                    <a:pt x="5258" y="446"/>
                    <a:pt x="5185" y="411"/>
                  </a:cubicBezTo>
                  <a:cubicBezTo>
                    <a:pt x="5111" y="377"/>
                    <a:pt x="5027" y="341"/>
                    <a:pt x="4953" y="310"/>
                  </a:cubicBezTo>
                  <a:cubicBezTo>
                    <a:pt x="4879" y="282"/>
                    <a:pt x="4795" y="250"/>
                    <a:pt x="4720" y="224"/>
                  </a:cubicBezTo>
                  <a:cubicBezTo>
                    <a:pt x="4647" y="200"/>
                    <a:pt x="4564" y="172"/>
                    <a:pt x="4489" y="151"/>
                  </a:cubicBezTo>
                  <a:cubicBezTo>
                    <a:pt x="4417" y="129"/>
                    <a:pt x="4334" y="108"/>
                    <a:pt x="4259" y="92"/>
                  </a:cubicBezTo>
                  <a:cubicBezTo>
                    <a:pt x="4187" y="75"/>
                    <a:pt x="4101" y="57"/>
                    <a:pt x="4029" y="46"/>
                  </a:cubicBezTo>
                  <a:cubicBezTo>
                    <a:pt x="3956" y="34"/>
                    <a:pt x="3871" y="23"/>
                    <a:pt x="3799" y="16"/>
                  </a:cubicBezTo>
                  <a:cubicBezTo>
                    <a:pt x="3726" y="9"/>
                    <a:pt x="3641" y="3"/>
                    <a:pt x="3569" y="1"/>
                  </a:cubicBezTo>
                  <a:cubicBezTo>
                    <a:pt x="3539" y="1"/>
                    <a:pt x="3507" y="0"/>
                    <a:pt x="34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6"/>
            <p:cNvSpPr/>
            <p:nvPr/>
          </p:nvSpPr>
          <p:spPr>
            <a:xfrm>
              <a:off x="5484591" y="2804048"/>
              <a:ext cx="253565" cy="325197"/>
            </a:xfrm>
            <a:custGeom>
              <a:avLst/>
              <a:gdLst/>
              <a:ahLst/>
              <a:cxnLst/>
              <a:rect l="l" t="t" r="r" b="b"/>
              <a:pathLst>
                <a:path w="8131" h="10428" extrusionOk="0">
                  <a:moveTo>
                    <a:pt x="2371" y="229"/>
                  </a:moveTo>
                  <a:cubicBezTo>
                    <a:pt x="2401" y="229"/>
                    <a:pt x="2431" y="230"/>
                    <a:pt x="2459" y="230"/>
                  </a:cubicBezTo>
                  <a:cubicBezTo>
                    <a:pt x="2513" y="235"/>
                    <a:pt x="2583" y="240"/>
                    <a:pt x="2642" y="248"/>
                  </a:cubicBezTo>
                  <a:cubicBezTo>
                    <a:pt x="2699" y="255"/>
                    <a:pt x="2773" y="266"/>
                    <a:pt x="2835" y="279"/>
                  </a:cubicBezTo>
                  <a:cubicBezTo>
                    <a:pt x="2895" y="291"/>
                    <a:pt x="2971" y="311"/>
                    <a:pt x="3036" y="327"/>
                  </a:cubicBezTo>
                  <a:cubicBezTo>
                    <a:pt x="3099" y="344"/>
                    <a:pt x="3178" y="368"/>
                    <a:pt x="3244" y="391"/>
                  </a:cubicBezTo>
                  <a:cubicBezTo>
                    <a:pt x="3310" y="414"/>
                    <a:pt x="3389" y="443"/>
                    <a:pt x="3458" y="472"/>
                  </a:cubicBezTo>
                  <a:cubicBezTo>
                    <a:pt x="3525" y="499"/>
                    <a:pt x="3605" y="535"/>
                    <a:pt x="3676" y="570"/>
                  </a:cubicBezTo>
                  <a:cubicBezTo>
                    <a:pt x="3743" y="603"/>
                    <a:pt x="3825" y="644"/>
                    <a:pt x="3894" y="682"/>
                  </a:cubicBezTo>
                  <a:cubicBezTo>
                    <a:pt x="3965" y="719"/>
                    <a:pt x="4045" y="768"/>
                    <a:pt x="4117" y="811"/>
                  </a:cubicBezTo>
                  <a:cubicBezTo>
                    <a:pt x="4192" y="857"/>
                    <a:pt x="4274" y="912"/>
                    <a:pt x="4346" y="961"/>
                  </a:cubicBezTo>
                  <a:cubicBezTo>
                    <a:pt x="4417" y="1010"/>
                    <a:pt x="4501" y="1068"/>
                    <a:pt x="4573" y="1123"/>
                  </a:cubicBezTo>
                  <a:cubicBezTo>
                    <a:pt x="4646" y="1176"/>
                    <a:pt x="4727" y="1241"/>
                    <a:pt x="4798" y="1300"/>
                  </a:cubicBezTo>
                  <a:cubicBezTo>
                    <a:pt x="4870" y="1357"/>
                    <a:pt x="4949" y="1426"/>
                    <a:pt x="5021" y="1491"/>
                  </a:cubicBezTo>
                  <a:cubicBezTo>
                    <a:pt x="5092" y="1554"/>
                    <a:pt x="5171" y="1628"/>
                    <a:pt x="5241" y="1695"/>
                  </a:cubicBezTo>
                  <a:cubicBezTo>
                    <a:pt x="5312" y="1764"/>
                    <a:pt x="5388" y="1842"/>
                    <a:pt x="5457" y="1914"/>
                  </a:cubicBezTo>
                  <a:cubicBezTo>
                    <a:pt x="5524" y="1986"/>
                    <a:pt x="5601" y="2066"/>
                    <a:pt x="5667" y="2141"/>
                  </a:cubicBezTo>
                  <a:cubicBezTo>
                    <a:pt x="5736" y="2217"/>
                    <a:pt x="5805" y="2302"/>
                    <a:pt x="5872" y="2381"/>
                  </a:cubicBezTo>
                  <a:cubicBezTo>
                    <a:pt x="5938" y="2460"/>
                    <a:pt x="6006" y="2546"/>
                    <a:pt x="6069" y="2628"/>
                  </a:cubicBezTo>
                  <a:cubicBezTo>
                    <a:pt x="6134" y="2713"/>
                    <a:pt x="6199" y="2801"/>
                    <a:pt x="6260" y="2887"/>
                  </a:cubicBezTo>
                  <a:cubicBezTo>
                    <a:pt x="6383" y="3058"/>
                    <a:pt x="6506" y="3247"/>
                    <a:pt x="6617" y="3426"/>
                  </a:cubicBezTo>
                  <a:cubicBezTo>
                    <a:pt x="6844" y="3794"/>
                    <a:pt x="7045" y="4175"/>
                    <a:pt x="7218" y="4565"/>
                  </a:cubicBezTo>
                  <a:cubicBezTo>
                    <a:pt x="7263" y="4664"/>
                    <a:pt x="7301" y="4759"/>
                    <a:pt x="7342" y="4858"/>
                  </a:cubicBezTo>
                  <a:cubicBezTo>
                    <a:pt x="7382" y="4957"/>
                    <a:pt x="7418" y="5051"/>
                    <a:pt x="7454" y="5151"/>
                  </a:cubicBezTo>
                  <a:cubicBezTo>
                    <a:pt x="7490" y="5252"/>
                    <a:pt x="7521" y="5344"/>
                    <a:pt x="7554" y="5445"/>
                  </a:cubicBezTo>
                  <a:cubicBezTo>
                    <a:pt x="7586" y="5547"/>
                    <a:pt x="7613" y="5637"/>
                    <a:pt x="7642" y="5738"/>
                  </a:cubicBezTo>
                  <a:cubicBezTo>
                    <a:pt x="7671" y="5837"/>
                    <a:pt x="7694" y="5929"/>
                    <a:pt x="7717" y="6028"/>
                  </a:cubicBezTo>
                  <a:cubicBezTo>
                    <a:pt x="7743" y="6128"/>
                    <a:pt x="7763" y="6215"/>
                    <a:pt x="7782" y="6314"/>
                  </a:cubicBezTo>
                  <a:cubicBezTo>
                    <a:pt x="7802" y="6412"/>
                    <a:pt x="7817" y="6500"/>
                    <a:pt x="7832" y="6596"/>
                  </a:cubicBezTo>
                  <a:cubicBezTo>
                    <a:pt x="7849" y="6693"/>
                    <a:pt x="7859" y="6777"/>
                    <a:pt x="7871" y="6872"/>
                  </a:cubicBezTo>
                  <a:cubicBezTo>
                    <a:pt x="7881" y="6969"/>
                    <a:pt x="7889" y="7049"/>
                    <a:pt x="7895" y="7143"/>
                  </a:cubicBezTo>
                  <a:cubicBezTo>
                    <a:pt x="7902" y="7237"/>
                    <a:pt x="7907" y="7317"/>
                    <a:pt x="7908" y="7407"/>
                  </a:cubicBezTo>
                  <a:lnTo>
                    <a:pt x="7908" y="7515"/>
                  </a:lnTo>
                  <a:lnTo>
                    <a:pt x="7908" y="7623"/>
                  </a:lnTo>
                  <a:cubicBezTo>
                    <a:pt x="7907" y="7703"/>
                    <a:pt x="7901" y="7792"/>
                    <a:pt x="7895" y="7870"/>
                  </a:cubicBezTo>
                  <a:cubicBezTo>
                    <a:pt x="7889" y="7946"/>
                    <a:pt x="7881" y="8034"/>
                    <a:pt x="7872" y="8106"/>
                  </a:cubicBezTo>
                  <a:cubicBezTo>
                    <a:pt x="7861" y="8179"/>
                    <a:pt x="7846" y="8264"/>
                    <a:pt x="7835" y="8333"/>
                  </a:cubicBezTo>
                  <a:cubicBezTo>
                    <a:pt x="7822" y="8401"/>
                    <a:pt x="7802" y="8480"/>
                    <a:pt x="7786" y="8544"/>
                  </a:cubicBezTo>
                  <a:cubicBezTo>
                    <a:pt x="7770" y="8609"/>
                    <a:pt x="7746" y="8685"/>
                    <a:pt x="7727" y="8744"/>
                  </a:cubicBezTo>
                  <a:cubicBezTo>
                    <a:pt x="7707" y="8803"/>
                    <a:pt x="7679" y="8874"/>
                    <a:pt x="7656" y="8927"/>
                  </a:cubicBezTo>
                  <a:cubicBezTo>
                    <a:pt x="7633" y="8981"/>
                    <a:pt x="7602" y="9046"/>
                    <a:pt x="7577" y="9095"/>
                  </a:cubicBezTo>
                  <a:cubicBezTo>
                    <a:pt x="7552" y="9142"/>
                    <a:pt x="7520" y="9200"/>
                    <a:pt x="7493" y="9243"/>
                  </a:cubicBezTo>
                  <a:cubicBezTo>
                    <a:pt x="7464" y="9286"/>
                    <a:pt x="7429" y="9335"/>
                    <a:pt x="7401" y="9372"/>
                  </a:cubicBezTo>
                  <a:cubicBezTo>
                    <a:pt x="7372" y="9411"/>
                    <a:pt x="7339" y="9454"/>
                    <a:pt x="7307" y="9486"/>
                  </a:cubicBezTo>
                  <a:cubicBezTo>
                    <a:pt x="7278" y="9516"/>
                    <a:pt x="7245" y="9549"/>
                    <a:pt x="7217" y="9574"/>
                  </a:cubicBezTo>
                  <a:cubicBezTo>
                    <a:pt x="7214" y="9577"/>
                    <a:pt x="7212" y="9578"/>
                    <a:pt x="7208" y="9578"/>
                  </a:cubicBezTo>
                  <a:cubicBezTo>
                    <a:pt x="7178" y="9605"/>
                    <a:pt x="7142" y="9633"/>
                    <a:pt x="7110" y="9657"/>
                  </a:cubicBezTo>
                  <a:cubicBezTo>
                    <a:pt x="7077" y="9680"/>
                    <a:pt x="7041" y="9703"/>
                    <a:pt x="7007" y="9723"/>
                  </a:cubicBezTo>
                  <a:cubicBezTo>
                    <a:pt x="6720" y="9889"/>
                    <a:pt x="6401" y="9960"/>
                    <a:pt x="6069" y="9960"/>
                  </a:cubicBezTo>
                  <a:cubicBezTo>
                    <a:pt x="5307" y="9960"/>
                    <a:pt x="4474" y="9586"/>
                    <a:pt x="3799" y="9119"/>
                  </a:cubicBezTo>
                  <a:cubicBezTo>
                    <a:pt x="2816" y="8438"/>
                    <a:pt x="2169" y="7558"/>
                    <a:pt x="1627" y="6618"/>
                  </a:cubicBezTo>
                  <a:cubicBezTo>
                    <a:pt x="1083" y="5678"/>
                    <a:pt x="645" y="4677"/>
                    <a:pt x="547" y="3485"/>
                  </a:cubicBezTo>
                  <a:cubicBezTo>
                    <a:pt x="449" y="2312"/>
                    <a:pt x="685" y="949"/>
                    <a:pt x="1627" y="406"/>
                  </a:cubicBezTo>
                  <a:cubicBezTo>
                    <a:pt x="1661" y="386"/>
                    <a:pt x="1699" y="365"/>
                    <a:pt x="1736" y="350"/>
                  </a:cubicBezTo>
                  <a:cubicBezTo>
                    <a:pt x="1771" y="335"/>
                    <a:pt x="1814" y="317"/>
                    <a:pt x="1853" y="305"/>
                  </a:cubicBezTo>
                  <a:lnTo>
                    <a:pt x="1855" y="305"/>
                  </a:lnTo>
                  <a:cubicBezTo>
                    <a:pt x="1893" y="292"/>
                    <a:pt x="1942" y="279"/>
                    <a:pt x="1982" y="269"/>
                  </a:cubicBezTo>
                  <a:cubicBezTo>
                    <a:pt x="2025" y="259"/>
                    <a:pt x="2081" y="249"/>
                    <a:pt x="2129" y="243"/>
                  </a:cubicBezTo>
                  <a:cubicBezTo>
                    <a:pt x="2175" y="237"/>
                    <a:pt x="2234" y="233"/>
                    <a:pt x="2287" y="230"/>
                  </a:cubicBezTo>
                  <a:cubicBezTo>
                    <a:pt x="2313" y="230"/>
                    <a:pt x="2342" y="229"/>
                    <a:pt x="2371" y="229"/>
                  </a:cubicBezTo>
                  <a:close/>
                  <a:moveTo>
                    <a:pt x="2285" y="1"/>
                  </a:moveTo>
                  <a:cubicBezTo>
                    <a:pt x="2119" y="1"/>
                    <a:pt x="1954" y="19"/>
                    <a:pt x="1794" y="61"/>
                  </a:cubicBezTo>
                  <a:cubicBezTo>
                    <a:pt x="1224" y="206"/>
                    <a:pt x="714" y="641"/>
                    <a:pt x="415" y="1159"/>
                  </a:cubicBezTo>
                  <a:cubicBezTo>
                    <a:pt x="17" y="1852"/>
                    <a:pt x="1" y="2694"/>
                    <a:pt x="96" y="3498"/>
                  </a:cubicBezTo>
                  <a:cubicBezTo>
                    <a:pt x="215" y="4509"/>
                    <a:pt x="507" y="5452"/>
                    <a:pt x="950" y="6339"/>
                  </a:cubicBezTo>
                  <a:cubicBezTo>
                    <a:pt x="1391" y="7227"/>
                    <a:pt x="1985" y="8061"/>
                    <a:pt x="2684" y="8769"/>
                  </a:cubicBezTo>
                  <a:cubicBezTo>
                    <a:pt x="3240" y="9335"/>
                    <a:pt x="3868" y="9822"/>
                    <a:pt x="4617" y="10139"/>
                  </a:cubicBezTo>
                  <a:cubicBezTo>
                    <a:pt x="5019" y="10306"/>
                    <a:pt x="5455" y="10428"/>
                    <a:pt x="5881" y="10428"/>
                  </a:cubicBezTo>
                  <a:cubicBezTo>
                    <a:pt x="6046" y="10428"/>
                    <a:pt x="6210" y="10410"/>
                    <a:pt x="6370" y="10369"/>
                  </a:cubicBezTo>
                  <a:cubicBezTo>
                    <a:pt x="6939" y="10223"/>
                    <a:pt x="7449" y="9788"/>
                    <a:pt x="7748" y="9270"/>
                  </a:cubicBezTo>
                  <a:cubicBezTo>
                    <a:pt x="8046" y="8751"/>
                    <a:pt x="8131" y="8149"/>
                    <a:pt x="8115" y="7542"/>
                  </a:cubicBezTo>
                  <a:cubicBezTo>
                    <a:pt x="8109" y="7338"/>
                    <a:pt x="8092" y="7134"/>
                    <a:pt x="8069" y="6931"/>
                  </a:cubicBezTo>
                  <a:cubicBezTo>
                    <a:pt x="7951" y="5921"/>
                    <a:pt x="7658" y="4977"/>
                    <a:pt x="7217" y="4089"/>
                  </a:cubicBezTo>
                  <a:cubicBezTo>
                    <a:pt x="6772" y="3202"/>
                    <a:pt x="6179" y="2368"/>
                    <a:pt x="5481" y="1659"/>
                  </a:cubicBezTo>
                  <a:cubicBezTo>
                    <a:pt x="4923" y="1094"/>
                    <a:pt x="4297" y="607"/>
                    <a:pt x="3546" y="291"/>
                  </a:cubicBezTo>
                  <a:cubicBezTo>
                    <a:pt x="3145" y="122"/>
                    <a:pt x="2710" y="1"/>
                    <a:pt x="2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6"/>
            <p:cNvSpPr/>
            <p:nvPr/>
          </p:nvSpPr>
          <p:spPr>
            <a:xfrm>
              <a:off x="5588841" y="2888652"/>
              <a:ext cx="101632" cy="128077"/>
            </a:xfrm>
            <a:custGeom>
              <a:avLst/>
              <a:gdLst/>
              <a:ahLst/>
              <a:cxnLst/>
              <a:rect l="l" t="t" r="r" b="b"/>
              <a:pathLst>
                <a:path w="3259" h="4107" extrusionOk="0">
                  <a:moveTo>
                    <a:pt x="1129" y="1"/>
                  </a:moveTo>
                  <a:cubicBezTo>
                    <a:pt x="1001" y="1"/>
                    <a:pt x="878" y="27"/>
                    <a:pt x="770" y="89"/>
                  </a:cubicBezTo>
                  <a:cubicBezTo>
                    <a:pt x="512" y="237"/>
                    <a:pt x="256" y="384"/>
                    <a:pt x="0" y="534"/>
                  </a:cubicBezTo>
                  <a:cubicBezTo>
                    <a:pt x="109" y="470"/>
                    <a:pt x="233" y="444"/>
                    <a:pt x="361" y="444"/>
                  </a:cubicBezTo>
                  <a:cubicBezTo>
                    <a:pt x="573" y="444"/>
                    <a:pt x="798" y="516"/>
                    <a:pt x="994" y="614"/>
                  </a:cubicBezTo>
                  <a:cubicBezTo>
                    <a:pt x="1418" y="828"/>
                    <a:pt x="1704" y="1168"/>
                    <a:pt x="1946" y="1554"/>
                  </a:cubicBezTo>
                  <a:cubicBezTo>
                    <a:pt x="2252" y="2042"/>
                    <a:pt x="2489" y="2598"/>
                    <a:pt x="2489" y="3162"/>
                  </a:cubicBezTo>
                  <a:cubicBezTo>
                    <a:pt x="2489" y="3251"/>
                    <a:pt x="2482" y="3341"/>
                    <a:pt x="2469" y="3432"/>
                  </a:cubicBezTo>
                  <a:cubicBezTo>
                    <a:pt x="2445" y="3614"/>
                    <a:pt x="2375" y="3777"/>
                    <a:pt x="2260" y="3928"/>
                  </a:cubicBezTo>
                  <a:cubicBezTo>
                    <a:pt x="2207" y="3999"/>
                    <a:pt x="2144" y="4057"/>
                    <a:pt x="2072" y="4100"/>
                  </a:cubicBezTo>
                  <a:lnTo>
                    <a:pt x="2072" y="4100"/>
                  </a:lnTo>
                  <a:cubicBezTo>
                    <a:pt x="2325" y="3955"/>
                    <a:pt x="2578" y="3809"/>
                    <a:pt x="2830" y="3662"/>
                  </a:cubicBezTo>
                  <a:cubicBezTo>
                    <a:pt x="2907" y="3617"/>
                    <a:pt x="2974" y="3558"/>
                    <a:pt x="3030" y="3485"/>
                  </a:cubicBezTo>
                  <a:cubicBezTo>
                    <a:pt x="3145" y="3334"/>
                    <a:pt x="3214" y="3170"/>
                    <a:pt x="3238" y="2989"/>
                  </a:cubicBezTo>
                  <a:cubicBezTo>
                    <a:pt x="3252" y="2898"/>
                    <a:pt x="3258" y="2806"/>
                    <a:pt x="3258" y="2717"/>
                  </a:cubicBezTo>
                  <a:cubicBezTo>
                    <a:pt x="3258" y="2155"/>
                    <a:pt x="3021" y="1597"/>
                    <a:pt x="2715" y="1110"/>
                  </a:cubicBezTo>
                  <a:cubicBezTo>
                    <a:pt x="2473" y="725"/>
                    <a:pt x="2187" y="384"/>
                    <a:pt x="1763" y="171"/>
                  </a:cubicBezTo>
                  <a:cubicBezTo>
                    <a:pt x="1567" y="73"/>
                    <a:pt x="1341" y="1"/>
                    <a:pt x="1129" y="1"/>
                  </a:cubicBezTo>
                  <a:close/>
                  <a:moveTo>
                    <a:pt x="2072" y="4100"/>
                  </a:moveTo>
                  <a:cubicBezTo>
                    <a:pt x="2068" y="4102"/>
                    <a:pt x="2064" y="4104"/>
                    <a:pt x="2061" y="4106"/>
                  </a:cubicBezTo>
                  <a:cubicBezTo>
                    <a:pt x="2064" y="4104"/>
                    <a:pt x="2068" y="4102"/>
                    <a:pt x="2072" y="41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6"/>
            <p:cNvSpPr/>
            <p:nvPr/>
          </p:nvSpPr>
          <p:spPr>
            <a:xfrm>
              <a:off x="5568695" y="2902591"/>
              <a:ext cx="97796" cy="119470"/>
            </a:xfrm>
            <a:custGeom>
              <a:avLst/>
              <a:gdLst/>
              <a:ahLst/>
              <a:cxnLst/>
              <a:rect l="l" t="t" r="r" b="b"/>
              <a:pathLst>
                <a:path w="3136" h="3831" extrusionOk="0">
                  <a:moveTo>
                    <a:pt x="1010" y="1298"/>
                  </a:moveTo>
                  <a:cubicBezTo>
                    <a:pt x="1134" y="1298"/>
                    <a:pt x="1271" y="1358"/>
                    <a:pt x="1380" y="1435"/>
                  </a:cubicBezTo>
                  <a:cubicBezTo>
                    <a:pt x="1541" y="1546"/>
                    <a:pt x="1646" y="1690"/>
                    <a:pt x="1733" y="1842"/>
                  </a:cubicBezTo>
                  <a:cubicBezTo>
                    <a:pt x="1821" y="1996"/>
                    <a:pt x="1893" y="2157"/>
                    <a:pt x="1909" y="2351"/>
                  </a:cubicBezTo>
                  <a:cubicBezTo>
                    <a:pt x="1926" y="2543"/>
                    <a:pt x="1886" y="2765"/>
                    <a:pt x="1733" y="2853"/>
                  </a:cubicBezTo>
                  <a:cubicBezTo>
                    <a:pt x="1696" y="2874"/>
                    <a:pt x="1660" y="2894"/>
                    <a:pt x="1621" y="2916"/>
                  </a:cubicBezTo>
                  <a:cubicBezTo>
                    <a:pt x="1575" y="2942"/>
                    <a:pt x="1519" y="2966"/>
                    <a:pt x="1470" y="2983"/>
                  </a:cubicBezTo>
                  <a:cubicBezTo>
                    <a:pt x="1424" y="3002"/>
                    <a:pt x="1367" y="3016"/>
                    <a:pt x="1316" y="3024"/>
                  </a:cubicBezTo>
                  <a:cubicBezTo>
                    <a:pt x="1291" y="3027"/>
                    <a:pt x="1262" y="3027"/>
                    <a:pt x="1237" y="3028"/>
                  </a:cubicBezTo>
                  <a:cubicBezTo>
                    <a:pt x="1211" y="3028"/>
                    <a:pt x="1186" y="3028"/>
                    <a:pt x="1160" y="3027"/>
                  </a:cubicBezTo>
                  <a:cubicBezTo>
                    <a:pt x="1135" y="3025"/>
                    <a:pt x="1108" y="3021"/>
                    <a:pt x="1085" y="3018"/>
                  </a:cubicBezTo>
                  <a:cubicBezTo>
                    <a:pt x="1061" y="3012"/>
                    <a:pt x="1035" y="3005"/>
                    <a:pt x="1013" y="2999"/>
                  </a:cubicBezTo>
                  <a:cubicBezTo>
                    <a:pt x="989" y="2992"/>
                    <a:pt x="964" y="2983"/>
                    <a:pt x="943" y="2975"/>
                  </a:cubicBezTo>
                  <a:cubicBezTo>
                    <a:pt x="921" y="2966"/>
                    <a:pt x="895" y="2953"/>
                    <a:pt x="877" y="2942"/>
                  </a:cubicBezTo>
                  <a:cubicBezTo>
                    <a:pt x="855" y="2932"/>
                    <a:pt x="830" y="2917"/>
                    <a:pt x="812" y="2904"/>
                  </a:cubicBezTo>
                  <a:cubicBezTo>
                    <a:pt x="792" y="2891"/>
                    <a:pt x="769" y="2874"/>
                    <a:pt x="750" y="2860"/>
                  </a:cubicBezTo>
                  <a:cubicBezTo>
                    <a:pt x="730" y="2845"/>
                    <a:pt x="708" y="2825"/>
                    <a:pt x="691" y="2809"/>
                  </a:cubicBezTo>
                  <a:cubicBezTo>
                    <a:pt x="672" y="2794"/>
                    <a:pt x="654" y="2772"/>
                    <a:pt x="635" y="2753"/>
                  </a:cubicBezTo>
                  <a:cubicBezTo>
                    <a:pt x="619" y="2733"/>
                    <a:pt x="600" y="2712"/>
                    <a:pt x="585" y="2693"/>
                  </a:cubicBezTo>
                  <a:cubicBezTo>
                    <a:pt x="569" y="2673"/>
                    <a:pt x="550" y="2650"/>
                    <a:pt x="536" y="2628"/>
                  </a:cubicBezTo>
                  <a:cubicBezTo>
                    <a:pt x="507" y="2585"/>
                    <a:pt x="478" y="2535"/>
                    <a:pt x="455" y="2487"/>
                  </a:cubicBezTo>
                  <a:cubicBezTo>
                    <a:pt x="431" y="2437"/>
                    <a:pt x="412" y="2393"/>
                    <a:pt x="395" y="2341"/>
                  </a:cubicBezTo>
                  <a:cubicBezTo>
                    <a:pt x="385" y="2315"/>
                    <a:pt x="378" y="2293"/>
                    <a:pt x="373" y="2266"/>
                  </a:cubicBezTo>
                  <a:cubicBezTo>
                    <a:pt x="368" y="2240"/>
                    <a:pt x="362" y="2219"/>
                    <a:pt x="359" y="2191"/>
                  </a:cubicBezTo>
                  <a:cubicBezTo>
                    <a:pt x="355" y="2162"/>
                    <a:pt x="352" y="2142"/>
                    <a:pt x="349" y="2115"/>
                  </a:cubicBezTo>
                  <a:cubicBezTo>
                    <a:pt x="347" y="2092"/>
                    <a:pt x="347" y="2075"/>
                    <a:pt x="347" y="2053"/>
                  </a:cubicBezTo>
                  <a:cubicBezTo>
                    <a:pt x="347" y="2024"/>
                    <a:pt x="349" y="2003"/>
                    <a:pt x="352" y="1976"/>
                  </a:cubicBezTo>
                  <a:cubicBezTo>
                    <a:pt x="355" y="1948"/>
                    <a:pt x="359" y="1927"/>
                    <a:pt x="363" y="1899"/>
                  </a:cubicBezTo>
                  <a:cubicBezTo>
                    <a:pt x="369" y="1874"/>
                    <a:pt x="375" y="1852"/>
                    <a:pt x="383" y="1825"/>
                  </a:cubicBezTo>
                  <a:cubicBezTo>
                    <a:pt x="392" y="1797"/>
                    <a:pt x="402" y="1777"/>
                    <a:pt x="414" y="1751"/>
                  </a:cubicBezTo>
                  <a:cubicBezTo>
                    <a:pt x="425" y="1724"/>
                    <a:pt x="438" y="1704"/>
                    <a:pt x="452" y="1679"/>
                  </a:cubicBezTo>
                  <a:cubicBezTo>
                    <a:pt x="467" y="1655"/>
                    <a:pt x="481" y="1636"/>
                    <a:pt x="498" y="1612"/>
                  </a:cubicBezTo>
                  <a:cubicBezTo>
                    <a:pt x="534" y="1569"/>
                    <a:pt x="569" y="1533"/>
                    <a:pt x="612" y="1495"/>
                  </a:cubicBezTo>
                  <a:cubicBezTo>
                    <a:pt x="654" y="1459"/>
                    <a:pt x="694" y="1431"/>
                    <a:pt x="741" y="1402"/>
                  </a:cubicBezTo>
                  <a:cubicBezTo>
                    <a:pt x="743" y="1402"/>
                    <a:pt x="744" y="1401"/>
                    <a:pt x="747" y="1401"/>
                  </a:cubicBezTo>
                  <a:cubicBezTo>
                    <a:pt x="784" y="1379"/>
                    <a:pt x="820" y="1357"/>
                    <a:pt x="858" y="1336"/>
                  </a:cubicBezTo>
                  <a:cubicBezTo>
                    <a:pt x="904" y="1309"/>
                    <a:pt x="956" y="1298"/>
                    <a:pt x="1010" y="1298"/>
                  </a:cubicBezTo>
                  <a:close/>
                  <a:moveTo>
                    <a:pt x="1008" y="0"/>
                  </a:moveTo>
                  <a:cubicBezTo>
                    <a:pt x="879" y="0"/>
                    <a:pt x="755" y="27"/>
                    <a:pt x="646" y="91"/>
                  </a:cubicBezTo>
                  <a:cubicBezTo>
                    <a:pt x="605" y="114"/>
                    <a:pt x="562" y="143"/>
                    <a:pt x="521" y="171"/>
                  </a:cubicBezTo>
                  <a:cubicBezTo>
                    <a:pt x="484" y="200"/>
                    <a:pt x="442" y="235"/>
                    <a:pt x="409" y="266"/>
                  </a:cubicBezTo>
                  <a:cubicBezTo>
                    <a:pt x="375" y="296"/>
                    <a:pt x="339" y="337"/>
                    <a:pt x="310" y="371"/>
                  </a:cubicBezTo>
                  <a:cubicBezTo>
                    <a:pt x="281" y="404"/>
                    <a:pt x="248" y="446"/>
                    <a:pt x="225" y="482"/>
                  </a:cubicBezTo>
                  <a:cubicBezTo>
                    <a:pt x="202" y="518"/>
                    <a:pt x="178" y="561"/>
                    <a:pt x="158" y="598"/>
                  </a:cubicBezTo>
                  <a:cubicBezTo>
                    <a:pt x="138" y="634"/>
                    <a:pt x="116" y="682"/>
                    <a:pt x="102" y="719"/>
                  </a:cubicBezTo>
                  <a:cubicBezTo>
                    <a:pt x="87" y="756"/>
                    <a:pt x="71" y="805"/>
                    <a:pt x="60" y="843"/>
                  </a:cubicBezTo>
                  <a:cubicBezTo>
                    <a:pt x="47" y="882"/>
                    <a:pt x="37" y="932"/>
                    <a:pt x="30" y="971"/>
                  </a:cubicBezTo>
                  <a:cubicBezTo>
                    <a:pt x="21" y="1011"/>
                    <a:pt x="14" y="1061"/>
                    <a:pt x="10" y="1102"/>
                  </a:cubicBezTo>
                  <a:cubicBezTo>
                    <a:pt x="4" y="1143"/>
                    <a:pt x="2" y="1195"/>
                    <a:pt x="1" y="1237"/>
                  </a:cubicBezTo>
                  <a:cubicBezTo>
                    <a:pt x="1" y="1280"/>
                    <a:pt x="1" y="1332"/>
                    <a:pt x="2" y="1378"/>
                  </a:cubicBezTo>
                  <a:cubicBezTo>
                    <a:pt x="7" y="1422"/>
                    <a:pt x="10" y="1478"/>
                    <a:pt x="15" y="1523"/>
                  </a:cubicBezTo>
                  <a:cubicBezTo>
                    <a:pt x="21" y="1569"/>
                    <a:pt x="28" y="1625"/>
                    <a:pt x="37" y="1672"/>
                  </a:cubicBezTo>
                  <a:cubicBezTo>
                    <a:pt x="46" y="1718"/>
                    <a:pt x="58" y="1774"/>
                    <a:pt x="70" y="1820"/>
                  </a:cubicBezTo>
                  <a:cubicBezTo>
                    <a:pt x="80" y="1868"/>
                    <a:pt x="96" y="1924"/>
                    <a:pt x="110" y="1970"/>
                  </a:cubicBezTo>
                  <a:cubicBezTo>
                    <a:pt x="125" y="2019"/>
                    <a:pt x="143" y="2072"/>
                    <a:pt x="161" y="2121"/>
                  </a:cubicBezTo>
                  <a:cubicBezTo>
                    <a:pt x="179" y="2170"/>
                    <a:pt x="201" y="2223"/>
                    <a:pt x="219" y="2270"/>
                  </a:cubicBezTo>
                  <a:cubicBezTo>
                    <a:pt x="240" y="2319"/>
                    <a:pt x="263" y="2371"/>
                    <a:pt x="287" y="2417"/>
                  </a:cubicBezTo>
                  <a:cubicBezTo>
                    <a:pt x="333" y="2513"/>
                    <a:pt x="388" y="2611"/>
                    <a:pt x="442" y="2702"/>
                  </a:cubicBezTo>
                  <a:cubicBezTo>
                    <a:pt x="503" y="2795"/>
                    <a:pt x="560" y="2880"/>
                    <a:pt x="626" y="2966"/>
                  </a:cubicBezTo>
                  <a:cubicBezTo>
                    <a:pt x="658" y="3009"/>
                    <a:pt x="690" y="3047"/>
                    <a:pt x="726" y="3088"/>
                  </a:cubicBezTo>
                  <a:cubicBezTo>
                    <a:pt x="759" y="3129"/>
                    <a:pt x="792" y="3165"/>
                    <a:pt x="829" y="3203"/>
                  </a:cubicBezTo>
                  <a:cubicBezTo>
                    <a:pt x="865" y="3242"/>
                    <a:pt x="900" y="3275"/>
                    <a:pt x="937" y="3311"/>
                  </a:cubicBezTo>
                  <a:cubicBezTo>
                    <a:pt x="974" y="3347"/>
                    <a:pt x="1009" y="3376"/>
                    <a:pt x="1049" y="3409"/>
                  </a:cubicBezTo>
                  <a:cubicBezTo>
                    <a:pt x="1088" y="3443"/>
                    <a:pt x="1122" y="3469"/>
                    <a:pt x="1164" y="3500"/>
                  </a:cubicBezTo>
                  <a:cubicBezTo>
                    <a:pt x="1204" y="3528"/>
                    <a:pt x="1239" y="3551"/>
                    <a:pt x="1280" y="3579"/>
                  </a:cubicBezTo>
                  <a:cubicBezTo>
                    <a:pt x="1324" y="3606"/>
                    <a:pt x="1358" y="3625"/>
                    <a:pt x="1401" y="3649"/>
                  </a:cubicBezTo>
                  <a:cubicBezTo>
                    <a:pt x="1446" y="3672"/>
                    <a:pt x="1482" y="3689"/>
                    <a:pt x="1526" y="3709"/>
                  </a:cubicBezTo>
                  <a:cubicBezTo>
                    <a:pt x="1574" y="3730"/>
                    <a:pt x="1608" y="3744"/>
                    <a:pt x="1654" y="3758"/>
                  </a:cubicBezTo>
                  <a:cubicBezTo>
                    <a:pt x="1703" y="3774"/>
                    <a:pt x="1736" y="3786"/>
                    <a:pt x="1785" y="3796"/>
                  </a:cubicBezTo>
                  <a:cubicBezTo>
                    <a:pt x="1834" y="3807"/>
                    <a:pt x="1870" y="3814"/>
                    <a:pt x="1919" y="3819"/>
                  </a:cubicBezTo>
                  <a:cubicBezTo>
                    <a:pt x="1968" y="3826"/>
                    <a:pt x="2005" y="3830"/>
                    <a:pt x="2055" y="3830"/>
                  </a:cubicBezTo>
                  <a:cubicBezTo>
                    <a:pt x="2106" y="3830"/>
                    <a:pt x="2145" y="3829"/>
                    <a:pt x="2195" y="3824"/>
                  </a:cubicBezTo>
                  <a:cubicBezTo>
                    <a:pt x="2245" y="3819"/>
                    <a:pt x="2287" y="3814"/>
                    <a:pt x="2337" y="3803"/>
                  </a:cubicBezTo>
                  <a:cubicBezTo>
                    <a:pt x="2387" y="3794"/>
                    <a:pt x="2429" y="3781"/>
                    <a:pt x="2477" y="3765"/>
                  </a:cubicBezTo>
                  <a:cubicBezTo>
                    <a:pt x="2527" y="3750"/>
                    <a:pt x="2569" y="3732"/>
                    <a:pt x="2616" y="3709"/>
                  </a:cubicBezTo>
                  <a:cubicBezTo>
                    <a:pt x="2646" y="3695"/>
                    <a:pt x="2675" y="3679"/>
                    <a:pt x="2707" y="3661"/>
                  </a:cubicBezTo>
                  <a:cubicBezTo>
                    <a:pt x="2784" y="3616"/>
                    <a:pt x="2850" y="3557"/>
                    <a:pt x="2906" y="3484"/>
                  </a:cubicBezTo>
                  <a:cubicBezTo>
                    <a:pt x="3021" y="3333"/>
                    <a:pt x="3091" y="3167"/>
                    <a:pt x="3115" y="2988"/>
                  </a:cubicBezTo>
                  <a:cubicBezTo>
                    <a:pt x="3129" y="2896"/>
                    <a:pt x="3135" y="2805"/>
                    <a:pt x="3135" y="2716"/>
                  </a:cubicBezTo>
                  <a:cubicBezTo>
                    <a:pt x="3135" y="2151"/>
                    <a:pt x="2898" y="1595"/>
                    <a:pt x="2592" y="1112"/>
                  </a:cubicBezTo>
                  <a:cubicBezTo>
                    <a:pt x="2350" y="725"/>
                    <a:pt x="2064" y="386"/>
                    <a:pt x="1640" y="171"/>
                  </a:cubicBezTo>
                  <a:cubicBezTo>
                    <a:pt x="1444" y="72"/>
                    <a:pt x="1219" y="0"/>
                    <a:pt x="10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6"/>
            <p:cNvSpPr/>
            <p:nvPr/>
          </p:nvSpPr>
          <p:spPr>
            <a:xfrm>
              <a:off x="5579516" y="2943100"/>
              <a:ext cx="49241" cy="54012"/>
            </a:xfrm>
            <a:custGeom>
              <a:avLst/>
              <a:gdLst/>
              <a:ahLst/>
              <a:cxnLst/>
              <a:rect l="l" t="t" r="r" b="b"/>
              <a:pathLst>
                <a:path w="1579" h="1732" extrusionOk="0">
                  <a:moveTo>
                    <a:pt x="664" y="0"/>
                  </a:moveTo>
                  <a:cubicBezTo>
                    <a:pt x="610" y="0"/>
                    <a:pt x="558" y="12"/>
                    <a:pt x="511" y="38"/>
                  </a:cubicBezTo>
                  <a:cubicBezTo>
                    <a:pt x="473" y="60"/>
                    <a:pt x="436" y="81"/>
                    <a:pt x="400" y="103"/>
                  </a:cubicBezTo>
                  <a:cubicBezTo>
                    <a:pt x="399" y="103"/>
                    <a:pt x="396" y="104"/>
                    <a:pt x="394" y="104"/>
                  </a:cubicBezTo>
                  <a:cubicBezTo>
                    <a:pt x="348" y="133"/>
                    <a:pt x="307" y="162"/>
                    <a:pt x="265" y="198"/>
                  </a:cubicBezTo>
                  <a:cubicBezTo>
                    <a:pt x="222" y="234"/>
                    <a:pt x="187" y="270"/>
                    <a:pt x="151" y="316"/>
                  </a:cubicBezTo>
                  <a:cubicBezTo>
                    <a:pt x="134" y="339"/>
                    <a:pt x="120" y="357"/>
                    <a:pt x="105" y="382"/>
                  </a:cubicBezTo>
                  <a:cubicBezTo>
                    <a:pt x="91" y="406"/>
                    <a:pt x="78" y="428"/>
                    <a:pt x="68" y="454"/>
                  </a:cubicBezTo>
                  <a:cubicBezTo>
                    <a:pt x="55" y="480"/>
                    <a:pt x="46" y="500"/>
                    <a:pt x="36" y="527"/>
                  </a:cubicBezTo>
                  <a:cubicBezTo>
                    <a:pt x="28" y="554"/>
                    <a:pt x="22" y="576"/>
                    <a:pt x="18" y="603"/>
                  </a:cubicBezTo>
                  <a:cubicBezTo>
                    <a:pt x="11" y="629"/>
                    <a:pt x="6" y="649"/>
                    <a:pt x="5" y="678"/>
                  </a:cubicBezTo>
                  <a:cubicBezTo>
                    <a:pt x="0" y="705"/>
                    <a:pt x="0" y="727"/>
                    <a:pt x="0" y="756"/>
                  </a:cubicBezTo>
                  <a:cubicBezTo>
                    <a:pt x="0" y="779"/>
                    <a:pt x="3" y="797"/>
                    <a:pt x="3" y="819"/>
                  </a:cubicBezTo>
                  <a:cubicBezTo>
                    <a:pt x="5" y="845"/>
                    <a:pt x="8" y="866"/>
                    <a:pt x="12" y="894"/>
                  </a:cubicBezTo>
                  <a:cubicBezTo>
                    <a:pt x="15" y="921"/>
                    <a:pt x="21" y="943"/>
                    <a:pt x="26" y="968"/>
                  </a:cubicBezTo>
                  <a:cubicBezTo>
                    <a:pt x="34" y="994"/>
                    <a:pt x="41" y="1016"/>
                    <a:pt x="48" y="1043"/>
                  </a:cubicBezTo>
                  <a:cubicBezTo>
                    <a:pt x="65" y="1096"/>
                    <a:pt x="84" y="1140"/>
                    <a:pt x="108" y="1190"/>
                  </a:cubicBezTo>
                  <a:cubicBezTo>
                    <a:pt x="131" y="1237"/>
                    <a:pt x="160" y="1288"/>
                    <a:pt x="190" y="1331"/>
                  </a:cubicBezTo>
                  <a:cubicBezTo>
                    <a:pt x="205" y="1352"/>
                    <a:pt x="222" y="1375"/>
                    <a:pt x="238" y="1395"/>
                  </a:cubicBezTo>
                  <a:cubicBezTo>
                    <a:pt x="252" y="1414"/>
                    <a:pt x="272" y="1436"/>
                    <a:pt x="288" y="1456"/>
                  </a:cubicBezTo>
                  <a:cubicBezTo>
                    <a:pt x="304" y="1475"/>
                    <a:pt x="327" y="1496"/>
                    <a:pt x="344" y="1512"/>
                  </a:cubicBezTo>
                  <a:cubicBezTo>
                    <a:pt x="363" y="1528"/>
                    <a:pt x="383" y="1548"/>
                    <a:pt x="403" y="1562"/>
                  </a:cubicBezTo>
                  <a:cubicBezTo>
                    <a:pt x="422" y="1577"/>
                    <a:pt x="445" y="1595"/>
                    <a:pt x="465" y="1607"/>
                  </a:cubicBezTo>
                  <a:cubicBezTo>
                    <a:pt x="483" y="1620"/>
                    <a:pt x="509" y="1634"/>
                    <a:pt x="530" y="1646"/>
                  </a:cubicBezTo>
                  <a:cubicBezTo>
                    <a:pt x="551" y="1656"/>
                    <a:pt x="574" y="1669"/>
                    <a:pt x="596" y="1677"/>
                  </a:cubicBezTo>
                  <a:cubicBezTo>
                    <a:pt x="617" y="1686"/>
                    <a:pt x="645" y="1696"/>
                    <a:pt x="666" y="1703"/>
                  </a:cubicBezTo>
                  <a:cubicBezTo>
                    <a:pt x="688" y="1710"/>
                    <a:pt x="715" y="1717"/>
                    <a:pt x="738" y="1720"/>
                  </a:cubicBezTo>
                  <a:cubicBezTo>
                    <a:pt x="761" y="1725"/>
                    <a:pt x="788" y="1728"/>
                    <a:pt x="813" y="1729"/>
                  </a:cubicBezTo>
                  <a:cubicBezTo>
                    <a:pt x="839" y="1732"/>
                    <a:pt x="866" y="1732"/>
                    <a:pt x="890" y="1732"/>
                  </a:cubicBezTo>
                  <a:cubicBezTo>
                    <a:pt x="915" y="1732"/>
                    <a:pt x="945" y="1729"/>
                    <a:pt x="969" y="1726"/>
                  </a:cubicBezTo>
                  <a:cubicBezTo>
                    <a:pt x="1018" y="1717"/>
                    <a:pt x="1076" y="1705"/>
                    <a:pt x="1125" y="1686"/>
                  </a:cubicBezTo>
                  <a:cubicBezTo>
                    <a:pt x="1174" y="1669"/>
                    <a:pt x="1230" y="1646"/>
                    <a:pt x="1274" y="1618"/>
                  </a:cubicBezTo>
                  <a:cubicBezTo>
                    <a:pt x="1313" y="1595"/>
                    <a:pt x="1349" y="1575"/>
                    <a:pt x="1386" y="1554"/>
                  </a:cubicBezTo>
                  <a:cubicBezTo>
                    <a:pt x="1539" y="1466"/>
                    <a:pt x="1579" y="1244"/>
                    <a:pt x="1562" y="1052"/>
                  </a:cubicBezTo>
                  <a:cubicBezTo>
                    <a:pt x="1546" y="858"/>
                    <a:pt x="1474" y="697"/>
                    <a:pt x="1386" y="544"/>
                  </a:cubicBezTo>
                  <a:cubicBezTo>
                    <a:pt x="1299" y="392"/>
                    <a:pt x="1192" y="248"/>
                    <a:pt x="1033" y="137"/>
                  </a:cubicBezTo>
                  <a:cubicBezTo>
                    <a:pt x="924" y="60"/>
                    <a:pt x="788" y="0"/>
                    <a:pt x="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6"/>
            <p:cNvSpPr/>
            <p:nvPr/>
          </p:nvSpPr>
          <p:spPr>
            <a:xfrm>
              <a:off x="5594703" y="2945750"/>
              <a:ext cx="31185" cy="44064"/>
            </a:xfrm>
            <a:custGeom>
              <a:avLst/>
              <a:gdLst/>
              <a:ahLst/>
              <a:cxnLst/>
              <a:rect l="l" t="t" r="r" b="b"/>
              <a:pathLst>
                <a:path w="1000" h="1413" extrusionOk="0">
                  <a:moveTo>
                    <a:pt x="175" y="1"/>
                  </a:moveTo>
                  <a:cubicBezTo>
                    <a:pt x="135" y="1"/>
                    <a:pt x="99" y="9"/>
                    <a:pt x="67" y="27"/>
                  </a:cubicBezTo>
                  <a:lnTo>
                    <a:pt x="1" y="65"/>
                  </a:lnTo>
                  <a:cubicBezTo>
                    <a:pt x="91" y="80"/>
                    <a:pt x="195" y="124"/>
                    <a:pt x="296" y="195"/>
                  </a:cubicBezTo>
                  <a:cubicBezTo>
                    <a:pt x="469" y="314"/>
                    <a:pt x="577" y="475"/>
                    <a:pt x="659" y="615"/>
                  </a:cubicBezTo>
                  <a:cubicBezTo>
                    <a:pt x="740" y="755"/>
                    <a:pt x="825" y="925"/>
                    <a:pt x="840" y="1138"/>
                  </a:cubicBezTo>
                  <a:cubicBezTo>
                    <a:pt x="849" y="1226"/>
                    <a:pt x="843" y="1326"/>
                    <a:pt x="820" y="1413"/>
                  </a:cubicBezTo>
                  <a:cubicBezTo>
                    <a:pt x="833" y="1405"/>
                    <a:pt x="846" y="1398"/>
                    <a:pt x="856" y="1392"/>
                  </a:cubicBezTo>
                  <a:cubicBezTo>
                    <a:pt x="973" y="1325"/>
                    <a:pt x="1000" y="1132"/>
                    <a:pt x="987" y="973"/>
                  </a:cubicBezTo>
                  <a:cubicBezTo>
                    <a:pt x="973" y="780"/>
                    <a:pt x="895" y="626"/>
                    <a:pt x="823" y="500"/>
                  </a:cubicBezTo>
                  <a:cubicBezTo>
                    <a:pt x="750" y="375"/>
                    <a:pt x="654" y="231"/>
                    <a:pt x="495" y="120"/>
                  </a:cubicBezTo>
                  <a:cubicBezTo>
                    <a:pt x="383" y="45"/>
                    <a:pt x="267" y="1"/>
                    <a:pt x="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6"/>
            <p:cNvSpPr/>
            <p:nvPr/>
          </p:nvSpPr>
          <p:spPr>
            <a:xfrm>
              <a:off x="5498998" y="2813560"/>
              <a:ext cx="210935" cy="301091"/>
            </a:xfrm>
            <a:custGeom>
              <a:avLst/>
              <a:gdLst/>
              <a:ahLst/>
              <a:cxnLst/>
              <a:rect l="l" t="t" r="r" b="b"/>
              <a:pathLst>
                <a:path w="6764" h="9655" extrusionOk="0">
                  <a:moveTo>
                    <a:pt x="1402" y="0"/>
                  </a:moveTo>
                  <a:cubicBezTo>
                    <a:pt x="1401" y="0"/>
                    <a:pt x="1401" y="1"/>
                    <a:pt x="1400" y="1"/>
                  </a:cubicBezTo>
                  <a:lnTo>
                    <a:pt x="1400" y="1"/>
                  </a:lnTo>
                  <a:lnTo>
                    <a:pt x="1404" y="0"/>
                  </a:lnTo>
                  <a:close/>
                  <a:moveTo>
                    <a:pt x="1400" y="1"/>
                  </a:moveTo>
                  <a:lnTo>
                    <a:pt x="1396" y="2"/>
                  </a:lnTo>
                  <a:cubicBezTo>
                    <a:pt x="1396" y="2"/>
                    <a:pt x="1396" y="2"/>
                    <a:pt x="1395" y="2"/>
                  </a:cubicBezTo>
                  <a:lnTo>
                    <a:pt x="1395" y="2"/>
                  </a:lnTo>
                  <a:cubicBezTo>
                    <a:pt x="1397" y="2"/>
                    <a:pt x="1398" y="1"/>
                    <a:pt x="1400" y="1"/>
                  </a:cubicBezTo>
                  <a:close/>
                  <a:moveTo>
                    <a:pt x="1395" y="2"/>
                  </a:moveTo>
                  <a:cubicBezTo>
                    <a:pt x="1358" y="15"/>
                    <a:pt x="1320" y="30"/>
                    <a:pt x="1286" y="45"/>
                  </a:cubicBezTo>
                  <a:cubicBezTo>
                    <a:pt x="1248" y="60"/>
                    <a:pt x="1209" y="81"/>
                    <a:pt x="1176" y="101"/>
                  </a:cubicBezTo>
                  <a:cubicBezTo>
                    <a:pt x="235" y="646"/>
                    <a:pt x="0" y="2006"/>
                    <a:pt x="95" y="3180"/>
                  </a:cubicBezTo>
                  <a:cubicBezTo>
                    <a:pt x="193" y="4372"/>
                    <a:pt x="633" y="5373"/>
                    <a:pt x="1176" y="6313"/>
                  </a:cubicBezTo>
                  <a:cubicBezTo>
                    <a:pt x="1718" y="7253"/>
                    <a:pt x="2364" y="8133"/>
                    <a:pt x="3349" y="8814"/>
                  </a:cubicBezTo>
                  <a:cubicBezTo>
                    <a:pt x="4023" y="9281"/>
                    <a:pt x="4856" y="9655"/>
                    <a:pt x="5619" y="9655"/>
                  </a:cubicBezTo>
                  <a:cubicBezTo>
                    <a:pt x="5951" y="9655"/>
                    <a:pt x="6270" y="9584"/>
                    <a:pt x="6556" y="9418"/>
                  </a:cubicBezTo>
                  <a:cubicBezTo>
                    <a:pt x="6591" y="9398"/>
                    <a:pt x="6627" y="9375"/>
                    <a:pt x="6658" y="9352"/>
                  </a:cubicBezTo>
                  <a:cubicBezTo>
                    <a:pt x="6691" y="9329"/>
                    <a:pt x="6727" y="9300"/>
                    <a:pt x="6757" y="9273"/>
                  </a:cubicBezTo>
                  <a:lnTo>
                    <a:pt x="6763" y="9267"/>
                  </a:lnTo>
                  <a:lnTo>
                    <a:pt x="6763" y="9267"/>
                  </a:lnTo>
                  <a:cubicBezTo>
                    <a:pt x="6726" y="9280"/>
                    <a:pt x="6683" y="9293"/>
                    <a:pt x="6642" y="9302"/>
                  </a:cubicBezTo>
                  <a:cubicBezTo>
                    <a:pt x="6599" y="9310"/>
                    <a:pt x="6543" y="9322"/>
                    <a:pt x="6497" y="9326"/>
                  </a:cubicBezTo>
                  <a:cubicBezTo>
                    <a:pt x="6450" y="9333"/>
                    <a:pt x="6389" y="9339"/>
                    <a:pt x="6339" y="9341"/>
                  </a:cubicBezTo>
                  <a:cubicBezTo>
                    <a:pt x="6313" y="9342"/>
                    <a:pt x="6284" y="9343"/>
                    <a:pt x="6254" y="9343"/>
                  </a:cubicBezTo>
                  <a:cubicBezTo>
                    <a:pt x="6225" y="9343"/>
                    <a:pt x="6195" y="9342"/>
                    <a:pt x="6167" y="9341"/>
                  </a:cubicBezTo>
                  <a:cubicBezTo>
                    <a:pt x="6112" y="9339"/>
                    <a:pt x="6043" y="9333"/>
                    <a:pt x="5983" y="9326"/>
                  </a:cubicBezTo>
                  <a:cubicBezTo>
                    <a:pt x="5925" y="9318"/>
                    <a:pt x="5852" y="9307"/>
                    <a:pt x="5791" y="9295"/>
                  </a:cubicBezTo>
                  <a:cubicBezTo>
                    <a:pt x="5729" y="9282"/>
                    <a:pt x="5655" y="9264"/>
                    <a:pt x="5590" y="9246"/>
                  </a:cubicBezTo>
                  <a:cubicBezTo>
                    <a:pt x="5525" y="9228"/>
                    <a:pt x="5448" y="9204"/>
                    <a:pt x="5382" y="9181"/>
                  </a:cubicBezTo>
                  <a:cubicBezTo>
                    <a:pt x="5314" y="9159"/>
                    <a:pt x="5235" y="9129"/>
                    <a:pt x="5167" y="9100"/>
                  </a:cubicBezTo>
                  <a:cubicBezTo>
                    <a:pt x="5101" y="9073"/>
                    <a:pt x="5019" y="9037"/>
                    <a:pt x="4950" y="9003"/>
                  </a:cubicBezTo>
                  <a:cubicBezTo>
                    <a:pt x="4881" y="8971"/>
                    <a:pt x="4801" y="8929"/>
                    <a:pt x="4730" y="8891"/>
                  </a:cubicBezTo>
                  <a:cubicBezTo>
                    <a:pt x="4660" y="8852"/>
                    <a:pt x="4579" y="8804"/>
                    <a:pt x="4507" y="8761"/>
                  </a:cubicBezTo>
                  <a:cubicBezTo>
                    <a:pt x="4434" y="8718"/>
                    <a:pt x="4351" y="8662"/>
                    <a:pt x="4279" y="8613"/>
                  </a:cubicBezTo>
                  <a:cubicBezTo>
                    <a:pt x="4207" y="8564"/>
                    <a:pt x="4125" y="8504"/>
                    <a:pt x="4053" y="8449"/>
                  </a:cubicBezTo>
                  <a:cubicBezTo>
                    <a:pt x="3980" y="8395"/>
                    <a:pt x="3898" y="8331"/>
                    <a:pt x="3826" y="8272"/>
                  </a:cubicBezTo>
                  <a:cubicBezTo>
                    <a:pt x="3754" y="8215"/>
                    <a:pt x="3674" y="8144"/>
                    <a:pt x="3603" y="8081"/>
                  </a:cubicBezTo>
                  <a:cubicBezTo>
                    <a:pt x="3533" y="8016"/>
                    <a:pt x="3455" y="7945"/>
                    <a:pt x="3385" y="7877"/>
                  </a:cubicBezTo>
                  <a:cubicBezTo>
                    <a:pt x="3314" y="7808"/>
                    <a:pt x="3237" y="7730"/>
                    <a:pt x="3169" y="7658"/>
                  </a:cubicBezTo>
                  <a:cubicBezTo>
                    <a:pt x="3100" y="7587"/>
                    <a:pt x="3025" y="7506"/>
                    <a:pt x="2958" y="7431"/>
                  </a:cubicBezTo>
                  <a:cubicBezTo>
                    <a:pt x="2890" y="7355"/>
                    <a:pt x="2820" y="7270"/>
                    <a:pt x="2754" y="7191"/>
                  </a:cubicBezTo>
                  <a:cubicBezTo>
                    <a:pt x="2687" y="7112"/>
                    <a:pt x="2618" y="7026"/>
                    <a:pt x="2557" y="6944"/>
                  </a:cubicBezTo>
                  <a:cubicBezTo>
                    <a:pt x="2490" y="6861"/>
                    <a:pt x="2426" y="6771"/>
                    <a:pt x="2365" y="6687"/>
                  </a:cubicBezTo>
                  <a:cubicBezTo>
                    <a:pt x="2243" y="6516"/>
                    <a:pt x="2120" y="6329"/>
                    <a:pt x="2007" y="6147"/>
                  </a:cubicBezTo>
                  <a:cubicBezTo>
                    <a:pt x="1782" y="5779"/>
                    <a:pt x="1580" y="5400"/>
                    <a:pt x="1408" y="5009"/>
                  </a:cubicBezTo>
                  <a:cubicBezTo>
                    <a:pt x="1363" y="4910"/>
                    <a:pt x="1323" y="4815"/>
                    <a:pt x="1284" y="4716"/>
                  </a:cubicBezTo>
                  <a:cubicBezTo>
                    <a:pt x="1243" y="4615"/>
                    <a:pt x="1207" y="4522"/>
                    <a:pt x="1171" y="4421"/>
                  </a:cubicBezTo>
                  <a:cubicBezTo>
                    <a:pt x="1135" y="4320"/>
                    <a:pt x="1102" y="4228"/>
                    <a:pt x="1070" y="4128"/>
                  </a:cubicBezTo>
                  <a:cubicBezTo>
                    <a:pt x="1037" y="4027"/>
                    <a:pt x="1011" y="3935"/>
                    <a:pt x="982" y="3834"/>
                  </a:cubicBezTo>
                  <a:cubicBezTo>
                    <a:pt x="954" y="3737"/>
                    <a:pt x="929" y="3645"/>
                    <a:pt x="906" y="3545"/>
                  </a:cubicBezTo>
                  <a:cubicBezTo>
                    <a:pt x="882" y="3445"/>
                    <a:pt x="862" y="3357"/>
                    <a:pt x="841" y="3258"/>
                  </a:cubicBezTo>
                  <a:cubicBezTo>
                    <a:pt x="821" y="3161"/>
                    <a:pt x="805" y="3072"/>
                    <a:pt x="791" y="2976"/>
                  </a:cubicBezTo>
                  <a:cubicBezTo>
                    <a:pt x="775" y="2878"/>
                    <a:pt x="764" y="2795"/>
                    <a:pt x="754" y="2699"/>
                  </a:cubicBezTo>
                  <a:cubicBezTo>
                    <a:pt x="742" y="2604"/>
                    <a:pt x="734" y="2522"/>
                    <a:pt x="728" y="2428"/>
                  </a:cubicBezTo>
                  <a:cubicBezTo>
                    <a:pt x="721" y="2335"/>
                    <a:pt x="718" y="2256"/>
                    <a:pt x="716" y="2165"/>
                  </a:cubicBezTo>
                  <a:cubicBezTo>
                    <a:pt x="713" y="2073"/>
                    <a:pt x="713" y="1997"/>
                    <a:pt x="716" y="1908"/>
                  </a:cubicBezTo>
                  <a:cubicBezTo>
                    <a:pt x="719" y="1819"/>
                    <a:pt x="724" y="1745"/>
                    <a:pt x="729" y="1659"/>
                  </a:cubicBezTo>
                  <a:cubicBezTo>
                    <a:pt x="736" y="1573"/>
                    <a:pt x="744" y="1501"/>
                    <a:pt x="757" y="1419"/>
                  </a:cubicBezTo>
                  <a:cubicBezTo>
                    <a:pt x="768" y="1337"/>
                    <a:pt x="781" y="1271"/>
                    <a:pt x="797" y="1193"/>
                  </a:cubicBezTo>
                  <a:cubicBezTo>
                    <a:pt x="813" y="1114"/>
                    <a:pt x="827" y="1052"/>
                    <a:pt x="849" y="979"/>
                  </a:cubicBezTo>
                  <a:cubicBezTo>
                    <a:pt x="870" y="906"/>
                    <a:pt x="886" y="850"/>
                    <a:pt x="912" y="782"/>
                  </a:cubicBezTo>
                  <a:cubicBezTo>
                    <a:pt x="936" y="713"/>
                    <a:pt x="956" y="663"/>
                    <a:pt x="984" y="600"/>
                  </a:cubicBezTo>
                  <a:cubicBezTo>
                    <a:pt x="1011" y="539"/>
                    <a:pt x="1034" y="492"/>
                    <a:pt x="1064" y="437"/>
                  </a:cubicBezTo>
                  <a:cubicBezTo>
                    <a:pt x="1094" y="381"/>
                    <a:pt x="1120" y="339"/>
                    <a:pt x="1152" y="290"/>
                  </a:cubicBezTo>
                  <a:cubicBezTo>
                    <a:pt x="1184" y="243"/>
                    <a:pt x="1209" y="207"/>
                    <a:pt x="1244" y="165"/>
                  </a:cubicBezTo>
                  <a:cubicBezTo>
                    <a:pt x="1276" y="124"/>
                    <a:pt x="1303" y="94"/>
                    <a:pt x="1339" y="58"/>
                  </a:cubicBezTo>
                  <a:cubicBezTo>
                    <a:pt x="1359" y="36"/>
                    <a:pt x="1376" y="18"/>
                    <a:pt x="1395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6"/>
            <p:cNvSpPr/>
            <p:nvPr/>
          </p:nvSpPr>
          <p:spPr>
            <a:xfrm>
              <a:off x="4764637" y="2173064"/>
              <a:ext cx="510405" cy="639386"/>
            </a:xfrm>
            <a:custGeom>
              <a:avLst/>
              <a:gdLst/>
              <a:ahLst/>
              <a:cxnLst/>
              <a:rect l="l" t="t" r="r" b="b"/>
              <a:pathLst>
                <a:path w="16367" h="20503" extrusionOk="0">
                  <a:moveTo>
                    <a:pt x="4365" y="939"/>
                  </a:moveTo>
                  <a:cubicBezTo>
                    <a:pt x="5148" y="939"/>
                    <a:pt x="5951" y="1162"/>
                    <a:pt x="6688" y="1473"/>
                  </a:cubicBezTo>
                  <a:cubicBezTo>
                    <a:pt x="8069" y="2058"/>
                    <a:pt x="9223" y="2952"/>
                    <a:pt x="10251" y="3994"/>
                  </a:cubicBezTo>
                  <a:cubicBezTo>
                    <a:pt x="11536" y="5300"/>
                    <a:pt x="12627" y="6834"/>
                    <a:pt x="13443" y="8471"/>
                  </a:cubicBezTo>
                  <a:cubicBezTo>
                    <a:pt x="14256" y="10106"/>
                    <a:pt x="14795" y="11843"/>
                    <a:pt x="15015" y="13703"/>
                  </a:cubicBezTo>
                  <a:cubicBezTo>
                    <a:pt x="15060" y="14075"/>
                    <a:pt x="15090" y="14451"/>
                    <a:pt x="15100" y="14827"/>
                  </a:cubicBezTo>
                  <a:cubicBezTo>
                    <a:pt x="15130" y="15944"/>
                    <a:pt x="14975" y="17054"/>
                    <a:pt x="14426" y="18010"/>
                  </a:cubicBezTo>
                  <a:cubicBezTo>
                    <a:pt x="13875" y="18963"/>
                    <a:pt x="12934" y="19763"/>
                    <a:pt x="11890" y="20032"/>
                  </a:cubicBezTo>
                  <a:cubicBezTo>
                    <a:pt x="11596" y="20107"/>
                    <a:pt x="11293" y="20141"/>
                    <a:pt x="10988" y="20141"/>
                  </a:cubicBezTo>
                  <a:cubicBezTo>
                    <a:pt x="10205" y="20141"/>
                    <a:pt x="9402" y="19919"/>
                    <a:pt x="8664" y="19607"/>
                  </a:cubicBezTo>
                  <a:cubicBezTo>
                    <a:pt x="7284" y="19024"/>
                    <a:pt x="6131" y="18127"/>
                    <a:pt x="5103" y="17084"/>
                  </a:cubicBezTo>
                  <a:cubicBezTo>
                    <a:pt x="3817" y="15782"/>
                    <a:pt x="2725" y="14246"/>
                    <a:pt x="1911" y="12610"/>
                  </a:cubicBezTo>
                  <a:cubicBezTo>
                    <a:pt x="1096" y="10976"/>
                    <a:pt x="557" y="9239"/>
                    <a:pt x="338" y="7379"/>
                  </a:cubicBezTo>
                  <a:cubicBezTo>
                    <a:pt x="164" y="5904"/>
                    <a:pt x="193" y="4347"/>
                    <a:pt x="928" y="3072"/>
                  </a:cubicBezTo>
                  <a:cubicBezTo>
                    <a:pt x="1476" y="2118"/>
                    <a:pt x="2417" y="1319"/>
                    <a:pt x="3464" y="1049"/>
                  </a:cubicBezTo>
                  <a:cubicBezTo>
                    <a:pt x="3758" y="973"/>
                    <a:pt x="4060" y="939"/>
                    <a:pt x="4365" y="939"/>
                  </a:cubicBezTo>
                  <a:close/>
                  <a:moveTo>
                    <a:pt x="5086" y="1"/>
                  </a:moveTo>
                  <a:cubicBezTo>
                    <a:pt x="5012" y="1"/>
                    <a:pt x="4938" y="2"/>
                    <a:pt x="4868" y="5"/>
                  </a:cubicBezTo>
                  <a:cubicBezTo>
                    <a:pt x="4730" y="12"/>
                    <a:pt x="4579" y="25"/>
                    <a:pt x="4444" y="42"/>
                  </a:cubicBezTo>
                  <a:cubicBezTo>
                    <a:pt x="4308" y="63"/>
                    <a:pt x="4163" y="88"/>
                    <a:pt x="4032" y="119"/>
                  </a:cubicBezTo>
                  <a:cubicBezTo>
                    <a:pt x="3898" y="149"/>
                    <a:pt x="3759" y="190"/>
                    <a:pt x="3632" y="232"/>
                  </a:cubicBezTo>
                  <a:cubicBezTo>
                    <a:pt x="3505" y="274"/>
                    <a:pt x="3370" y="327"/>
                    <a:pt x="3250" y="382"/>
                  </a:cubicBezTo>
                  <a:cubicBezTo>
                    <a:pt x="3127" y="436"/>
                    <a:pt x="3002" y="500"/>
                    <a:pt x="2884" y="567"/>
                  </a:cubicBezTo>
                  <a:cubicBezTo>
                    <a:pt x="2738" y="652"/>
                    <a:pt x="2590" y="738"/>
                    <a:pt x="2443" y="823"/>
                  </a:cubicBezTo>
                  <a:cubicBezTo>
                    <a:pt x="2391" y="852"/>
                    <a:pt x="2341" y="882"/>
                    <a:pt x="2291" y="915"/>
                  </a:cubicBezTo>
                  <a:cubicBezTo>
                    <a:pt x="2226" y="957"/>
                    <a:pt x="2161" y="1001"/>
                    <a:pt x="2105" y="1044"/>
                  </a:cubicBezTo>
                  <a:cubicBezTo>
                    <a:pt x="1997" y="1123"/>
                    <a:pt x="1884" y="1213"/>
                    <a:pt x="1783" y="1300"/>
                  </a:cubicBezTo>
                  <a:cubicBezTo>
                    <a:pt x="1683" y="1389"/>
                    <a:pt x="1578" y="1492"/>
                    <a:pt x="1487" y="1591"/>
                  </a:cubicBezTo>
                  <a:cubicBezTo>
                    <a:pt x="1395" y="1690"/>
                    <a:pt x="1297" y="1802"/>
                    <a:pt x="1215" y="1910"/>
                  </a:cubicBezTo>
                  <a:cubicBezTo>
                    <a:pt x="1132" y="2018"/>
                    <a:pt x="1046" y="2143"/>
                    <a:pt x="971" y="2259"/>
                  </a:cubicBezTo>
                  <a:cubicBezTo>
                    <a:pt x="898" y="2374"/>
                    <a:pt x="819" y="2511"/>
                    <a:pt x="754" y="2634"/>
                  </a:cubicBezTo>
                  <a:cubicBezTo>
                    <a:pt x="686" y="2758"/>
                    <a:pt x="619" y="2903"/>
                    <a:pt x="563" y="3036"/>
                  </a:cubicBezTo>
                  <a:cubicBezTo>
                    <a:pt x="507" y="3166"/>
                    <a:pt x="448" y="3322"/>
                    <a:pt x="402" y="3460"/>
                  </a:cubicBezTo>
                  <a:cubicBezTo>
                    <a:pt x="353" y="3599"/>
                    <a:pt x="305" y="3762"/>
                    <a:pt x="266" y="3907"/>
                  </a:cubicBezTo>
                  <a:cubicBezTo>
                    <a:pt x="226" y="4052"/>
                    <a:pt x="189" y="4222"/>
                    <a:pt x="159" y="4374"/>
                  </a:cubicBezTo>
                  <a:cubicBezTo>
                    <a:pt x="128" y="4525"/>
                    <a:pt x="100" y="4700"/>
                    <a:pt x="80" y="4859"/>
                  </a:cubicBezTo>
                  <a:cubicBezTo>
                    <a:pt x="58" y="5018"/>
                    <a:pt x="39" y="5199"/>
                    <a:pt x="28" y="5362"/>
                  </a:cubicBezTo>
                  <a:cubicBezTo>
                    <a:pt x="15" y="5526"/>
                    <a:pt x="6" y="5712"/>
                    <a:pt x="2" y="5881"/>
                  </a:cubicBezTo>
                  <a:cubicBezTo>
                    <a:pt x="2" y="5968"/>
                    <a:pt x="0" y="6060"/>
                    <a:pt x="0" y="6148"/>
                  </a:cubicBezTo>
                  <a:cubicBezTo>
                    <a:pt x="0" y="6321"/>
                    <a:pt x="8" y="6522"/>
                    <a:pt x="16" y="6699"/>
                  </a:cubicBezTo>
                  <a:cubicBezTo>
                    <a:pt x="25" y="6877"/>
                    <a:pt x="42" y="7083"/>
                    <a:pt x="61" y="7264"/>
                  </a:cubicBezTo>
                  <a:cubicBezTo>
                    <a:pt x="80" y="7443"/>
                    <a:pt x="107" y="7652"/>
                    <a:pt x="133" y="7837"/>
                  </a:cubicBezTo>
                  <a:cubicBezTo>
                    <a:pt x="161" y="8021"/>
                    <a:pt x="197" y="8233"/>
                    <a:pt x="233" y="8420"/>
                  </a:cubicBezTo>
                  <a:cubicBezTo>
                    <a:pt x="272" y="8608"/>
                    <a:pt x="317" y="8819"/>
                    <a:pt x="361" y="9009"/>
                  </a:cubicBezTo>
                  <a:cubicBezTo>
                    <a:pt x="406" y="9199"/>
                    <a:pt x="462" y="9412"/>
                    <a:pt x="514" y="9601"/>
                  </a:cubicBezTo>
                  <a:cubicBezTo>
                    <a:pt x="568" y="9793"/>
                    <a:pt x="633" y="10004"/>
                    <a:pt x="693" y="10197"/>
                  </a:cubicBezTo>
                  <a:cubicBezTo>
                    <a:pt x="755" y="10389"/>
                    <a:pt x="827" y="10599"/>
                    <a:pt x="898" y="10792"/>
                  </a:cubicBezTo>
                  <a:cubicBezTo>
                    <a:pt x="967" y="10986"/>
                    <a:pt x="1049" y="11194"/>
                    <a:pt x="1125" y="11385"/>
                  </a:cubicBezTo>
                  <a:cubicBezTo>
                    <a:pt x="1204" y="11578"/>
                    <a:pt x="1293" y="11785"/>
                    <a:pt x="1376" y="11975"/>
                  </a:cubicBezTo>
                  <a:cubicBezTo>
                    <a:pt x="1463" y="12168"/>
                    <a:pt x="1559" y="12369"/>
                    <a:pt x="1649" y="12560"/>
                  </a:cubicBezTo>
                  <a:cubicBezTo>
                    <a:pt x="1743" y="12750"/>
                    <a:pt x="1844" y="12945"/>
                    <a:pt x="1944" y="13135"/>
                  </a:cubicBezTo>
                  <a:cubicBezTo>
                    <a:pt x="2351" y="13897"/>
                    <a:pt x="2810" y="14629"/>
                    <a:pt x="3313" y="15320"/>
                  </a:cubicBezTo>
                  <a:cubicBezTo>
                    <a:pt x="3439" y="15494"/>
                    <a:pt x="3564" y="15658"/>
                    <a:pt x="3697" y="15826"/>
                  </a:cubicBezTo>
                  <a:cubicBezTo>
                    <a:pt x="3830" y="15998"/>
                    <a:pt x="3955" y="16151"/>
                    <a:pt x="4093" y="16315"/>
                  </a:cubicBezTo>
                  <a:cubicBezTo>
                    <a:pt x="4233" y="16481"/>
                    <a:pt x="4359" y="16629"/>
                    <a:pt x="4503" y="16785"/>
                  </a:cubicBezTo>
                  <a:cubicBezTo>
                    <a:pt x="4647" y="16942"/>
                    <a:pt x="4776" y="17081"/>
                    <a:pt x="4924" y="17232"/>
                  </a:cubicBezTo>
                  <a:cubicBezTo>
                    <a:pt x="5071" y="17382"/>
                    <a:pt x="5205" y="17513"/>
                    <a:pt x="5356" y="17654"/>
                  </a:cubicBezTo>
                  <a:cubicBezTo>
                    <a:pt x="5507" y="17796"/>
                    <a:pt x="5642" y="17918"/>
                    <a:pt x="5796" y="18052"/>
                  </a:cubicBezTo>
                  <a:cubicBezTo>
                    <a:pt x="5951" y="18187"/>
                    <a:pt x="6088" y="18299"/>
                    <a:pt x="6243" y="18424"/>
                  </a:cubicBezTo>
                  <a:cubicBezTo>
                    <a:pt x="6400" y="18549"/>
                    <a:pt x="6538" y="18654"/>
                    <a:pt x="6696" y="18768"/>
                  </a:cubicBezTo>
                  <a:cubicBezTo>
                    <a:pt x="6854" y="18884"/>
                    <a:pt x="6993" y="18979"/>
                    <a:pt x="7153" y="19086"/>
                  </a:cubicBezTo>
                  <a:cubicBezTo>
                    <a:pt x="7312" y="19189"/>
                    <a:pt x="7450" y="19275"/>
                    <a:pt x="7613" y="19370"/>
                  </a:cubicBezTo>
                  <a:cubicBezTo>
                    <a:pt x="7692" y="19418"/>
                    <a:pt x="7765" y="19461"/>
                    <a:pt x="7844" y="19504"/>
                  </a:cubicBezTo>
                  <a:cubicBezTo>
                    <a:pt x="8010" y="19595"/>
                    <a:pt x="8153" y="19671"/>
                    <a:pt x="8317" y="19750"/>
                  </a:cubicBezTo>
                  <a:cubicBezTo>
                    <a:pt x="8481" y="19829"/>
                    <a:pt x="8625" y="19894"/>
                    <a:pt x="8787" y="19961"/>
                  </a:cubicBezTo>
                  <a:cubicBezTo>
                    <a:pt x="8951" y="20030"/>
                    <a:pt x="9094" y="20083"/>
                    <a:pt x="9258" y="20139"/>
                  </a:cubicBezTo>
                  <a:cubicBezTo>
                    <a:pt x="9420" y="20195"/>
                    <a:pt x="9561" y="20239"/>
                    <a:pt x="9722" y="20283"/>
                  </a:cubicBezTo>
                  <a:cubicBezTo>
                    <a:pt x="9884" y="20326"/>
                    <a:pt x="10024" y="20359"/>
                    <a:pt x="10185" y="20391"/>
                  </a:cubicBezTo>
                  <a:cubicBezTo>
                    <a:pt x="10344" y="20424"/>
                    <a:pt x="10482" y="20446"/>
                    <a:pt x="10641" y="20463"/>
                  </a:cubicBezTo>
                  <a:cubicBezTo>
                    <a:pt x="10799" y="20483"/>
                    <a:pt x="10934" y="20493"/>
                    <a:pt x="11088" y="20499"/>
                  </a:cubicBezTo>
                  <a:cubicBezTo>
                    <a:pt x="11161" y="20502"/>
                    <a:pt x="11229" y="20503"/>
                    <a:pt x="11297" y="20503"/>
                  </a:cubicBezTo>
                  <a:cubicBezTo>
                    <a:pt x="11372" y="20503"/>
                    <a:pt x="11447" y="20501"/>
                    <a:pt x="11526" y="20497"/>
                  </a:cubicBezTo>
                  <a:cubicBezTo>
                    <a:pt x="11676" y="20490"/>
                    <a:pt x="11807" y="20477"/>
                    <a:pt x="11953" y="20457"/>
                  </a:cubicBezTo>
                  <a:cubicBezTo>
                    <a:pt x="12098" y="20436"/>
                    <a:pt x="12226" y="20413"/>
                    <a:pt x="12367" y="20378"/>
                  </a:cubicBezTo>
                  <a:cubicBezTo>
                    <a:pt x="12507" y="20346"/>
                    <a:pt x="12632" y="20310"/>
                    <a:pt x="12767" y="20264"/>
                  </a:cubicBezTo>
                  <a:cubicBezTo>
                    <a:pt x="12901" y="20218"/>
                    <a:pt x="13020" y="20171"/>
                    <a:pt x="13148" y="20111"/>
                  </a:cubicBezTo>
                  <a:cubicBezTo>
                    <a:pt x="13263" y="20057"/>
                    <a:pt x="13371" y="20001"/>
                    <a:pt x="13480" y="19938"/>
                  </a:cubicBezTo>
                  <a:cubicBezTo>
                    <a:pt x="13628" y="19853"/>
                    <a:pt x="13775" y="19767"/>
                    <a:pt x="13923" y="19684"/>
                  </a:cubicBezTo>
                  <a:lnTo>
                    <a:pt x="14003" y="19635"/>
                  </a:lnTo>
                  <a:cubicBezTo>
                    <a:pt x="14124" y="19563"/>
                    <a:pt x="14232" y="19490"/>
                    <a:pt x="14343" y="19405"/>
                  </a:cubicBezTo>
                  <a:cubicBezTo>
                    <a:pt x="14456" y="19320"/>
                    <a:pt x="14555" y="19235"/>
                    <a:pt x="14659" y="19139"/>
                  </a:cubicBezTo>
                  <a:cubicBezTo>
                    <a:pt x="14764" y="19041"/>
                    <a:pt x="14856" y="18950"/>
                    <a:pt x="14951" y="18840"/>
                  </a:cubicBezTo>
                  <a:cubicBezTo>
                    <a:pt x="15047" y="18732"/>
                    <a:pt x="15130" y="18630"/>
                    <a:pt x="15218" y="18512"/>
                  </a:cubicBezTo>
                  <a:cubicBezTo>
                    <a:pt x="15306" y="18391"/>
                    <a:pt x="15381" y="18282"/>
                    <a:pt x="15457" y="18153"/>
                  </a:cubicBezTo>
                  <a:cubicBezTo>
                    <a:pt x="15536" y="18023"/>
                    <a:pt x="15599" y="17905"/>
                    <a:pt x="15670" y="17766"/>
                  </a:cubicBezTo>
                  <a:cubicBezTo>
                    <a:pt x="15739" y="17625"/>
                    <a:pt x="15795" y="17501"/>
                    <a:pt x="15854" y="17352"/>
                  </a:cubicBezTo>
                  <a:cubicBezTo>
                    <a:pt x="15914" y="17205"/>
                    <a:pt x="15960" y="17071"/>
                    <a:pt x="16010" y="16916"/>
                  </a:cubicBezTo>
                  <a:cubicBezTo>
                    <a:pt x="16059" y="16759"/>
                    <a:pt x="16098" y="16621"/>
                    <a:pt x="16138" y="16456"/>
                  </a:cubicBezTo>
                  <a:cubicBezTo>
                    <a:pt x="16178" y="16291"/>
                    <a:pt x="16206" y="16144"/>
                    <a:pt x="16237" y="15975"/>
                  </a:cubicBezTo>
                  <a:cubicBezTo>
                    <a:pt x="16268" y="15802"/>
                    <a:pt x="16289" y="15651"/>
                    <a:pt x="16309" y="15471"/>
                  </a:cubicBezTo>
                  <a:cubicBezTo>
                    <a:pt x="16329" y="15293"/>
                    <a:pt x="16342" y="15136"/>
                    <a:pt x="16352" y="14951"/>
                  </a:cubicBezTo>
                  <a:cubicBezTo>
                    <a:pt x="16363" y="14767"/>
                    <a:pt x="16367" y="14603"/>
                    <a:pt x="16367" y="14415"/>
                  </a:cubicBezTo>
                  <a:lnTo>
                    <a:pt x="16367" y="14318"/>
                  </a:lnTo>
                  <a:cubicBezTo>
                    <a:pt x="16364" y="14131"/>
                    <a:pt x="16360" y="13969"/>
                    <a:pt x="16348" y="13778"/>
                  </a:cubicBezTo>
                  <a:cubicBezTo>
                    <a:pt x="16338" y="13585"/>
                    <a:pt x="16325" y="13418"/>
                    <a:pt x="16304" y="13224"/>
                  </a:cubicBezTo>
                  <a:cubicBezTo>
                    <a:pt x="16283" y="13030"/>
                    <a:pt x="16262" y="12858"/>
                    <a:pt x="16232" y="12661"/>
                  </a:cubicBezTo>
                  <a:cubicBezTo>
                    <a:pt x="16202" y="12462"/>
                    <a:pt x="16173" y="12287"/>
                    <a:pt x="16132" y="12087"/>
                  </a:cubicBezTo>
                  <a:cubicBezTo>
                    <a:pt x="16095" y="11886"/>
                    <a:pt x="16055" y="11708"/>
                    <a:pt x="16009" y="11506"/>
                  </a:cubicBezTo>
                  <a:cubicBezTo>
                    <a:pt x="15960" y="11305"/>
                    <a:pt x="15915" y="11124"/>
                    <a:pt x="15858" y="10921"/>
                  </a:cubicBezTo>
                  <a:cubicBezTo>
                    <a:pt x="15800" y="10717"/>
                    <a:pt x="15747" y="10536"/>
                    <a:pt x="15683" y="10333"/>
                  </a:cubicBezTo>
                  <a:cubicBezTo>
                    <a:pt x="15616" y="10130"/>
                    <a:pt x="15555" y="9946"/>
                    <a:pt x="15480" y="9744"/>
                  </a:cubicBezTo>
                  <a:cubicBezTo>
                    <a:pt x="15408" y="9541"/>
                    <a:pt x="15336" y="9356"/>
                    <a:pt x="15256" y="9154"/>
                  </a:cubicBezTo>
                  <a:cubicBezTo>
                    <a:pt x="15175" y="8953"/>
                    <a:pt x="15096" y="8766"/>
                    <a:pt x="15008" y="8568"/>
                  </a:cubicBezTo>
                  <a:cubicBezTo>
                    <a:pt x="14659" y="7784"/>
                    <a:pt x="14255" y="7022"/>
                    <a:pt x="13799" y="6289"/>
                  </a:cubicBezTo>
                  <a:cubicBezTo>
                    <a:pt x="13687" y="6108"/>
                    <a:pt x="13566" y="5922"/>
                    <a:pt x="13448" y="5747"/>
                  </a:cubicBezTo>
                  <a:cubicBezTo>
                    <a:pt x="13329" y="5570"/>
                    <a:pt x="13203" y="5389"/>
                    <a:pt x="13080" y="5218"/>
                  </a:cubicBezTo>
                  <a:cubicBezTo>
                    <a:pt x="12958" y="5050"/>
                    <a:pt x="12823" y="4870"/>
                    <a:pt x="12695" y="4706"/>
                  </a:cubicBezTo>
                  <a:cubicBezTo>
                    <a:pt x="12567" y="4542"/>
                    <a:pt x="12426" y="4368"/>
                    <a:pt x="12294" y="4212"/>
                  </a:cubicBezTo>
                  <a:cubicBezTo>
                    <a:pt x="12163" y="4056"/>
                    <a:pt x="12016" y="3887"/>
                    <a:pt x="11881" y="3737"/>
                  </a:cubicBezTo>
                  <a:cubicBezTo>
                    <a:pt x="11746" y="3589"/>
                    <a:pt x="11594" y="3427"/>
                    <a:pt x="11456" y="3284"/>
                  </a:cubicBezTo>
                  <a:cubicBezTo>
                    <a:pt x="11316" y="3145"/>
                    <a:pt x="11161" y="2990"/>
                    <a:pt x="11019" y="2857"/>
                  </a:cubicBezTo>
                  <a:cubicBezTo>
                    <a:pt x="10876" y="2724"/>
                    <a:pt x="10715" y="2578"/>
                    <a:pt x="10572" y="2453"/>
                  </a:cubicBezTo>
                  <a:cubicBezTo>
                    <a:pt x="10428" y="2328"/>
                    <a:pt x="10264" y="2192"/>
                    <a:pt x="10116" y="2075"/>
                  </a:cubicBezTo>
                  <a:cubicBezTo>
                    <a:pt x="9971" y="1959"/>
                    <a:pt x="9805" y="1832"/>
                    <a:pt x="9656" y="1724"/>
                  </a:cubicBezTo>
                  <a:cubicBezTo>
                    <a:pt x="9509" y="1617"/>
                    <a:pt x="9340" y="1500"/>
                    <a:pt x="9191" y="1404"/>
                  </a:cubicBezTo>
                  <a:cubicBezTo>
                    <a:pt x="9042" y="1305"/>
                    <a:pt x="8872" y="1200"/>
                    <a:pt x="8721" y="1112"/>
                  </a:cubicBezTo>
                  <a:cubicBezTo>
                    <a:pt x="8647" y="1069"/>
                    <a:pt x="8566" y="1023"/>
                    <a:pt x="8490" y="981"/>
                  </a:cubicBezTo>
                  <a:cubicBezTo>
                    <a:pt x="8343" y="901"/>
                    <a:pt x="8178" y="816"/>
                    <a:pt x="8030" y="744"/>
                  </a:cubicBezTo>
                  <a:cubicBezTo>
                    <a:pt x="7883" y="672"/>
                    <a:pt x="7715" y="599"/>
                    <a:pt x="7568" y="537"/>
                  </a:cubicBezTo>
                  <a:cubicBezTo>
                    <a:pt x="7420" y="477"/>
                    <a:pt x="7253" y="413"/>
                    <a:pt x="7108" y="363"/>
                  </a:cubicBezTo>
                  <a:cubicBezTo>
                    <a:pt x="6960" y="311"/>
                    <a:pt x="6795" y="261"/>
                    <a:pt x="6650" y="221"/>
                  </a:cubicBezTo>
                  <a:cubicBezTo>
                    <a:pt x="6504" y="182"/>
                    <a:pt x="6339" y="142"/>
                    <a:pt x="6195" y="113"/>
                  </a:cubicBezTo>
                  <a:cubicBezTo>
                    <a:pt x="6052" y="84"/>
                    <a:pt x="5888" y="60"/>
                    <a:pt x="5745" y="41"/>
                  </a:cubicBezTo>
                  <a:cubicBezTo>
                    <a:pt x="5604" y="25"/>
                    <a:pt x="5443" y="11"/>
                    <a:pt x="5304" y="5"/>
                  </a:cubicBezTo>
                  <a:cubicBezTo>
                    <a:pt x="5234" y="2"/>
                    <a:pt x="5160" y="1"/>
                    <a:pt x="5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6"/>
            <p:cNvSpPr/>
            <p:nvPr/>
          </p:nvSpPr>
          <p:spPr>
            <a:xfrm>
              <a:off x="4769752" y="2202315"/>
              <a:ext cx="466746" cy="598814"/>
            </a:xfrm>
            <a:custGeom>
              <a:avLst/>
              <a:gdLst/>
              <a:ahLst/>
              <a:cxnLst/>
              <a:rect l="l" t="t" r="r" b="b"/>
              <a:pathLst>
                <a:path w="14967" h="19202" extrusionOk="0">
                  <a:moveTo>
                    <a:pt x="4768" y="1254"/>
                  </a:moveTo>
                  <a:cubicBezTo>
                    <a:pt x="4828" y="1254"/>
                    <a:pt x="4893" y="1257"/>
                    <a:pt x="4956" y="1258"/>
                  </a:cubicBezTo>
                  <a:cubicBezTo>
                    <a:pt x="5019" y="1261"/>
                    <a:pt x="5087" y="1267"/>
                    <a:pt x="5150" y="1272"/>
                  </a:cubicBezTo>
                  <a:cubicBezTo>
                    <a:pt x="5213" y="1280"/>
                    <a:pt x="5284" y="1288"/>
                    <a:pt x="5348" y="1297"/>
                  </a:cubicBezTo>
                  <a:cubicBezTo>
                    <a:pt x="5410" y="1307"/>
                    <a:pt x="5482" y="1318"/>
                    <a:pt x="5550" y="1331"/>
                  </a:cubicBezTo>
                  <a:cubicBezTo>
                    <a:pt x="5616" y="1343"/>
                    <a:pt x="5688" y="1359"/>
                    <a:pt x="5754" y="1374"/>
                  </a:cubicBezTo>
                  <a:cubicBezTo>
                    <a:pt x="5820" y="1390"/>
                    <a:pt x="5895" y="1410"/>
                    <a:pt x="5962" y="1429"/>
                  </a:cubicBezTo>
                  <a:cubicBezTo>
                    <a:pt x="6031" y="1448"/>
                    <a:pt x="6106" y="1472"/>
                    <a:pt x="6175" y="1494"/>
                  </a:cubicBezTo>
                  <a:cubicBezTo>
                    <a:pt x="6243" y="1517"/>
                    <a:pt x="6319" y="1541"/>
                    <a:pt x="6388" y="1567"/>
                  </a:cubicBezTo>
                  <a:cubicBezTo>
                    <a:pt x="6458" y="1592"/>
                    <a:pt x="6536" y="1623"/>
                    <a:pt x="6606" y="1652"/>
                  </a:cubicBezTo>
                  <a:cubicBezTo>
                    <a:pt x="6677" y="1681"/>
                    <a:pt x="6753" y="1712"/>
                    <a:pt x="6825" y="1745"/>
                  </a:cubicBezTo>
                  <a:cubicBezTo>
                    <a:pt x="6895" y="1777"/>
                    <a:pt x="6973" y="1813"/>
                    <a:pt x="7045" y="1849"/>
                  </a:cubicBezTo>
                  <a:cubicBezTo>
                    <a:pt x="7117" y="1885"/>
                    <a:pt x="7193" y="1925"/>
                    <a:pt x="7265" y="1962"/>
                  </a:cubicBezTo>
                  <a:cubicBezTo>
                    <a:pt x="7337" y="2000"/>
                    <a:pt x="7416" y="2043"/>
                    <a:pt x="7488" y="2085"/>
                  </a:cubicBezTo>
                  <a:cubicBezTo>
                    <a:pt x="7562" y="2126"/>
                    <a:pt x="7642" y="2172"/>
                    <a:pt x="7715" y="2217"/>
                  </a:cubicBezTo>
                  <a:cubicBezTo>
                    <a:pt x="7788" y="2263"/>
                    <a:pt x="7867" y="2315"/>
                    <a:pt x="7941" y="2361"/>
                  </a:cubicBezTo>
                  <a:cubicBezTo>
                    <a:pt x="8015" y="2410"/>
                    <a:pt x="8094" y="2464"/>
                    <a:pt x="8168" y="2514"/>
                  </a:cubicBezTo>
                  <a:cubicBezTo>
                    <a:pt x="8241" y="2562"/>
                    <a:pt x="8320" y="2619"/>
                    <a:pt x="8395" y="2674"/>
                  </a:cubicBezTo>
                  <a:cubicBezTo>
                    <a:pt x="8467" y="2727"/>
                    <a:pt x="8546" y="2789"/>
                    <a:pt x="8619" y="2845"/>
                  </a:cubicBezTo>
                  <a:cubicBezTo>
                    <a:pt x="8692" y="2903"/>
                    <a:pt x="8772" y="2964"/>
                    <a:pt x="8843" y="3025"/>
                  </a:cubicBezTo>
                  <a:cubicBezTo>
                    <a:pt x="8915" y="3084"/>
                    <a:pt x="8994" y="3149"/>
                    <a:pt x="9066" y="3212"/>
                  </a:cubicBezTo>
                  <a:cubicBezTo>
                    <a:pt x="9138" y="3272"/>
                    <a:pt x="9216" y="3341"/>
                    <a:pt x="9288" y="3406"/>
                  </a:cubicBezTo>
                  <a:cubicBezTo>
                    <a:pt x="9360" y="3471"/>
                    <a:pt x="9437" y="3542"/>
                    <a:pt x="9506" y="3609"/>
                  </a:cubicBezTo>
                  <a:cubicBezTo>
                    <a:pt x="9578" y="3675"/>
                    <a:pt x="9654" y="3748"/>
                    <a:pt x="9725" y="3818"/>
                  </a:cubicBezTo>
                  <a:cubicBezTo>
                    <a:pt x="9861" y="3956"/>
                    <a:pt x="10015" y="4117"/>
                    <a:pt x="10150" y="4264"/>
                  </a:cubicBezTo>
                  <a:cubicBezTo>
                    <a:pt x="10285" y="4412"/>
                    <a:pt x="10433" y="4580"/>
                    <a:pt x="10563" y="4736"/>
                  </a:cubicBezTo>
                  <a:cubicBezTo>
                    <a:pt x="10692" y="4891"/>
                    <a:pt x="10836" y="5069"/>
                    <a:pt x="10961" y="5232"/>
                  </a:cubicBezTo>
                  <a:cubicBezTo>
                    <a:pt x="11086" y="5397"/>
                    <a:pt x="11221" y="5578"/>
                    <a:pt x="11342" y="5749"/>
                  </a:cubicBezTo>
                  <a:cubicBezTo>
                    <a:pt x="11464" y="5922"/>
                    <a:pt x="11588" y="6106"/>
                    <a:pt x="11703" y="6284"/>
                  </a:cubicBezTo>
                  <a:cubicBezTo>
                    <a:pt x="11818" y="6464"/>
                    <a:pt x="11933" y="6651"/>
                    <a:pt x="12042" y="6836"/>
                  </a:cubicBezTo>
                  <a:cubicBezTo>
                    <a:pt x="12264" y="7210"/>
                    <a:pt x="12465" y="7585"/>
                    <a:pt x="12653" y="7973"/>
                  </a:cubicBezTo>
                  <a:cubicBezTo>
                    <a:pt x="12748" y="8172"/>
                    <a:pt x="12834" y="8356"/>
                    <a:pt x="12921" y="8556"/>
                  </a:cubicBezTo>
                  <a:cubicBezTo>
                    <a:pt x="13010" y="8757"/>
                    <a:pt x="13085" y="8941"/>
                    <a:pt x="13162" y="9142"/>
                  </a:cubicBezTo>
                  <a:cubicBezTo>
                    <a:pt x="13240" y="9343"/>
                    <a:pt x="13306" y="9525"/>
                    <a:pt x="13374" y="9727"/>
                  </a:cubicBezTo>
                  <a:cubicBezTo>
                    <a:pt x="13443" y="9929"/>
                    <a:pt x="13500" y="10108"/>
                    <a:pt x="13558" y="10311"/>
                  </a:cubicBezTo>
                  <a:cubicBezTo>
                    <a:pt x="13615" y="10512"/>
                    <a:pt x="13661" y="10689"/>
                    <a:pt x="13710" y="10890"/>
                  </a:cubicBezTo>
                  <a:cubicBezTo>
                    <a:pt x="13736" y="10987"/>
                    <a:pt x="13754" y="11079"/>
                    <a:pt x="13776" y="11178"/>
                  </a:cubicBezTo>
                  <a:cubicBezTo>
                    <a:pt x="13796" y="11274"/>
                    <a:pt x="13816" y="11366"/>
                    <a:pt x="13834" y="11464"/>
                  </a:cubicBezTo>
                  <a:cubicBezTo>
                    <a:pt x="13852" y="11559"/>
                    <a:pt x="13868" y="11648"/>
                    <a:pt x="13884" y="11746"/>
                  </a:cubicBezTo>
                  <a:cubicBezTo>
                    <a:pt x="13901" y="11842"/>
                    <a:pt x="13916" y="11931"/>
                    <a:pt x="13927" y="12026"/>
                  </a:cubicBezTo>
                  <a:cubicBezTo>
                    <a:pt x="13940" y="12121"/>
                    <a:pt x="13951" y="12209"/>
                    <a:pt x="13962" y="12302"/>
                  </a:cubicBezTo>
                  <a:cubicBezTo>
                    <a:pt x="13973" y="12396"/>
                    <a:pt x="13982" y="12482"/>
                    <a:pt x="13989" y="12575"/>
                  </a:cubicBezTo>
                  <a:cubicBezTo>
                    <a:pt x="13996" y="12667"/>
                    <a:pt x="14002" y="12752"/>
                    <a:pt x="14006" y="12844"/>
                  </a:cubicBezTo>
                  <a:cubicBezTo>
                    <a:pt x="14012" y="12935"/>
                    <a:pt x="14016" y="13018"/>
                    <a:pt x="14018" y="13107"/>
                  </a:cubicBezTo>
                  <a:cubicBezTo>
                    <a:pt x="14019" y="13191"/>
                    <a:pt x="14019" y="13264"/>
                    <a:pt x="14019" y="13344"/>
                  </a:cubicBezTo>
                  <a:lnTo>
                    <a:pt x="14019" y="13386"/>
                  </a:lnTo>
                  <a:cubicBezTo>
                    <a:pt x="14019" y="13469"/>
                    <a:pt x="14018" y="13559"/>
                    <a:pt x="14013" y="13639"/>
                  </a:cubicBezTo>
                  <a:cubicBezTo>
                    <a:pt x="14010" y="13721"/>
                    <a:pt x="14006" y="13809"/>
                    <a:pt x="14002" y="13888"/>
                  </a:cubicBezTo>
                  <a:cubicBezTo>
                    <a:pt x="13996" y="13968"/>
                    <a:pt x="13987" y="14053"/>
                    <a:pt x="13980" y="14131"/>
                  </a:cubicBezTo>
                  <a:cubicBezTo>
                    <a:pt x="13970" y="14207"/>
                    <a:pt x="13962" y="14290"/>
                    <a:pt x="13951" y="14365"/>
                  </a:cubicBezTo>
                  <a:cubicBezTo>
                    <a:pt x="13940" y="14443"/>
                    <a:pt x="13927" y="14522"/>
                    <a:pt x="13916" y="14595"/>
                  </a:cubicBezTo>
                  <a:cubicBezTo>
                    <a:pt x="13903" y="14670"/>
                    <a:pt x="13888" y="14749"/>
                    <a:pt x="13872" y="14818"/>
                  </a:cubicBezTo>
                  <a:cubicBezTo>
                    <a:pt x="13858" y="14890"/>
                    <a:pt x="13839" y="14966"/>
                    <a:pt x="13822" y="15034"/>
                  </a:cubicBezTo>
                  <a:cubicBezTo>
                    <a:pt x="13803" y="15104"/>
                    <a:pt x="13783" y="15176"/>
                    <a:pt x="13765" y="15242"/>
                  </a:cubicBezTo>
                  <a:cubicBezTo>
                    <a:pt x="13744" y="15307"/>
                    <a:pt x="13723" y="15377"/>
                    <a:pt x="13700" y="15442"/>
                  </a:cubicBezTo>
                  <a:cubicBezTo>
                    <a:pt x="13675" y="15507"/>
                    <a:pt x="13652" y="15573"/>
                    <a:pt x="13628" y="15635"/>
                  </a:cubicBezTo>
                  <a:cubicBezTo>
                    <a:pt x="13604" y="15695"/>
                    <a:pt x="13578" y="15760"/>
                    <a:pt x="13550" y="15817"/>
                  </a:cubicBezTo>
                  <a:cubicBezTo>
                    <a:pt x="13523" y="15875"/>
                    <a:pt x="13494" y="15936"/>
                    <a:pt x="13466" y="15993"/>
                  </a:cubicBezTo>
                  <a:cubicBezTo>
                    <a:pt x="13438" y="16047"/>
                    <a:pt x="13407" y="16108"/>
                    <a:pt x="13376" y="16159"/>
                  </a:cubicBezTo>
                  <a:cubicBezTo>
                    <a:pt x="13345" y="16211"/>
                    <a:pt x="13312" y="16267"/>
                    <a:pt x="13279" y="16316"/>
                  </a:cubicBezTo>
                  <a:cubicBezTo>
                    <a:pt x="13215" y="16412"/>
                    <a:pt x="13139" y="16519"/>
                    <a:pt x="13069" y="16604"/>
                  </a:cubicBezTo>
                  <a:cubicBezTo>
                    <a:pt x="12998" y="16691"/>
                    <a:pt x="12913" y="16780"/>
                    <a:pt x="12837" y="16857"/>
                  </a:cubicBezTo>
                  <a:cubicBezTo>
                    <a:pt x="12758" y="16931"/>
                    <a:pt x="12668" y="17009"/>
                    <a:pt x="12583" y="17074"/>
                  </a:cubicBezTo>
                  <a:lnTo>
                    <a:pt x="12524" y="17117"/>
                  </a:lnTo>
                  <a:cubicBezTo>
                    <a:pt x="12453" y="17167"/>
                    <a:pt x="12380" y="17215"/>
                    <a:pt x="12308" y="17255"/>
                  </a:cubicBezTo>
                  <a:cubicBezTo>
                    <a:pt x="11828" y="17532"/>
                    <a:pt x="11294" y="17651"/>
                    <a:pt x="10736" y="17651"/>
                  </a:cubicBezTo>
                  <a:cubicBezTo>
                    <a:pt x="9459" y="17651"/>
                    <a:pt x="8062" y="17025"/>
                    <a:pt x="6931" y="16241"/>
                  </a:cubicBezTo>
                  <a:cubicBezTo>
                    <a:pt x="5279" y="15101"/>
                    <a:pt x="4198" y="13623"/>
                    <a:pt x="3288" y="12048"/>
                  </a:cubicBezTo>
                  <a:cubicBezTo>
                    <a:pt x="2380" y="10473"/>
                    <a:pt x="1641" y="8797"/>
                    <a:pt x="1477" y="6796"/>
                  </a:cubicBezTo>
                  <a:cubicBezTo>
                    <a:pt x="1316" y="4829"/>
                    <a:pt x="1710" y="2546"/>
                    <a:pt x="3288" y="1633"/>
                  </a:cubicBezTo>
                  <a:cubicBezTo>
                    <a:pt x="3359" y="1594"/>
                    <a:pt x="3435" y="1554"/>
                    <a:pt x="3511" y="1518"/>
                  </a:cubicBezTo>
                  <a:cubicBezTo>
                    <a:pt x="3536" y="1508"/>
                    <a:pt x="3559" y="1497"/>
                    <a:pt x="3580" y="1484"/>
                  </a:cubicBezTo>
                  <a:cubicBezTo>
                    <a:pt x="3678" y="1443"/>
                    <a:pt x="3790" y="1403"/>
                    <a:pt x="3894" y="1373"/>
                  </a:cubicBezTo>
                  <a:cubicBezTo>
                    <a:pt x="3999" y="1343"/>
                    <a:pt x="4116" y="1315"/>
                    <a:pt x="4229" y="1297"/>
                  </a:cubicBezTo>
                  <a:cubicBezTo>
                    <a:pt x="4338" y="1280"/>
                    <a:pt x="4466" y="1265"/>
                    <a:pt x="4582" y="1259"/>
                  </a:cubicBezTo>
                  <a:cubicBezTo>
                    <a:pt x="4641" y="1257"/>
                    <a:pt x="4706" y="1254"/>
                    <a:pt x="4768" y="1254"/>
                  </a:cubicBezTo>
                  <a:close/>
                  <a:moveTo>
                    <a:pt x="4201" y="0"/>
                  </a:moveTo>
                  <a:cubicBezTo>
                    <a:pt x="3896" y="0"/>
                    <a:pt x="3593" y="34"/>
                    <a:pt x="3300" y="109"/>
                  </a:cubicBezTo>
                  <a:cubicBezTo>
                    <a:pt x="2255" y="380"/>
                    <a:pt x="1312" y="1177"/>
                    <a:pt x="764" y="2132"/>
                  </a:cubicBezTo>
                  <a:cubicBezTo>
                    <a:pt x="29" y="3407"/>
                    <a:pt x="0" y="4961"/>
                    <a:pt x="174" y="6439"/>
                  </a:cubicBezTo>
                  <a:cubicBezTo>
                    <a:pt x="391" y="8300"/>
                    <a:pt x="932" y="10035"/>
                    <a:pt x="1747" y="11671"/>
                  </a:cubicBezTo>
                  <a:cubicBezTo>
                    <a:pt x="2561" y="13307"/>
                    <a:pt x="3652" y="14841"/>
                    <a:pt x="4939" y="16145"/>
                  </a:cubicBezTo>
                  <a:cubicBezTo>
                    <a:pt x="5967" y="17189"/>
                    <a:pt x="7120" y="18084"/>
                    <a:pt x="8500" y="18668"/>
                  </a:cubicBezTo>
                  <a:cubicBezTo>
                    <a:pt x="9238" y="18979"/>
                    <a:pt x="10041" y="19202"/>
                    <a:pt x="10824" y="19202"/>
                  </a:cubicBezTo>
                  <a:cubicBezTo>
                    <a:pt x="11129" y="19202"/>
                    <a:pt x="11432" y="19168"/>
                    <a:pt x="11726" y="19092"/>
                  </a:cubicBezTo>
                  <a:cubicBezTo>
                    <a:pt x="12770" y="18823"/>
                    <a:pt x="13714" y="18025"/>
                    <a:pt x="14262" y="17071"/>
                  </a:cubicBezTo>
                  <a:cubicBezTo>
                    <a:pt x="14811" y="16116"/>
                    <a:pt x="14966" y="15003"/>
                    <a:pt x="14936" y="13888"/>
                  </a:cubicBezTo>
                  <a:cubicBezTo>
                    <a:pt x="14925" y="13513"/>
                    <a:pt x="14895" y="13134"/>
                    <a:pt x="14851" y="12764"/>
                  </a:cubicBezTo>
                  <a:cubicBezTo>
                    <a:pt x="14633" y="10903"/>
                    <a:pt x="14092" y="9167"/>
                    <a:pt x="13279" y="7532"/>
                  </a:cubicBezTo>
                  <a:cubicBezTo>
                    <a:pt x="12465" y="5893"/>
                    <a:pt x="11374" y="4360"/>
                    <a:pt x="10087" y="3055"/>
                  </a:cubicBezTo>
                  <a:cubicBezTo>
                    <a:pt x="9059" y="2013"/>
                    <a:pt x="7905" y="1119"/>
                    <a:pt x="6524" y="533"/>
                  </a:cubicBezTo>
                  <a:cubicBezTo>
                    <a:pt x="5787" y="222"/>
                    <a:pt x="4983" y="0"/>
                    <a:pt x="4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6"/>
            <p:cNvSpPr/>
            <p:nvPr/>
          </p:nvSpPr>
          <p:spPr>
            <a:xfrm>
              <a:off x="4960725" y="2383964"/>
              <a:ext cx="154147" cy="205291"/>
            </a:xfrm>
            <a:custGeom>
              <a:avLst/>
              <a:gdLst/>
              <a:ahLst/>
              <a:cxnLst/>
              <a:rect l="l" t="t" r="r" b="b"/>
              <a:pathLst>
                <a:path w="4943" h="6583" extrusionOk="0">
                  <a:moveTo>
                    <a:pt x="13" y="587"/>
                  </a:moveTo>
                  <a:cubicBezTo>
                    <a:pt x="9" y="590"/>
                    <a:pt x="5" y="592"/>
                    <a:pt x="1" y="594"/>
                  </a:cubicBezTo>
                  <a:cubicBezTo>
                    <a:pt x="5" y="592"/>
                    <a:pt x="9" y="590"/>
                    <a:pt x="13" y="587"/>
                  </a:cubicBezTo>
                  <a:close/>
                  <a:moveTo>
                    <a:pt x="1377" y="1"/>
                  </a:moveTo>
                  <a:cubicBezTo>
                    <a:pt x="1160" y="1"/>
                    <a:pt x="953" y="45"/>
                    <a:pt x="770" y="150"/>
                  </a:cubicBezTo>
                  <a:cubicBezTo>
                    <a:pt x="517" y="296"/>
                    <a:pt x="266" y="443"/>
                    <a:pt x="13" y="587"/>
                  </a:cubicBezTo>
                  <a:lnTo>
                    <a:pt x="13" y="587"/>
                  </a:lnTo>
                  <a:cubicBezTo>
                    <a:pt x="192" y="487"/>
                    <a:pt x="394" y="445"/>
                    <a:pt x="604" y="445"/>
                  </a:cubicBezTo>
                  <a:cubicBezTo>
                    <a:pt x="959" y="445"/>
                    <a:pt x="1338" y="565"/>
                    <a:pt x="1667" y="731"/>
                  </a:cubicBezTo>
                  <a:cubicBezTo>
                    <a:pt x="2379" y="1089"/>
                    <a:pt x="2856" y="1658"/>
                    <a:pt x="3263" y="2306"/>
                  </a:cubicBezTo>
                  <a:cubicBezTo>
                    <a:pt x="3775" y="3122"/>
                    <a:pt x="4173" y="4056"/>
                    <a:pt x="4173" y="4999"/>
                  </a:cubicBezTo>
                  <a:cubicBezTo>
                    <a:pt x="4173" y="5150"/>
                    <a:pt x="4163" y="5301"/>
                    <a:pt x="4141" y="5453"/>
                  </a:cubicBezTo>
                  <a:cubicBezTo>
                    <a:pt x="4100" y="5755"/>
                    <a:pt x="3983" y="6033"/>
                    <a:pt x="3792" y="6284"/>
                  </a:cubicBezTo>
                  <a:cubicBezTo>
                    <a:pt x="3697" y="6408"/>
                    <a:pt x="3586" y="6507"/>
                    <a:pt x="3457" y="6582"/>
                  </a:cubicBezTo>
                  <a:cubicBezTo>
                    <a:pt x="3713" y="6435"/>
                    <a:pt x="3969" y="6286"/>
                    <a:pt x="4226" y="6138"/>
                  </a:cubicBezTo>
                  <a:cubicBezTo>
                    <a:pt x="4355" y="6064"/>
                    <a:pt x="4466" y="5964"/>
                    <a:pt x="4561" y="5840"/>
                  </a:cubicBezTo>
                  <a:cubicBezTo>
                    <a:pt x="4752" y="5589"/>
                    <a:pt x="4869" y="5311"/>
                    <a:pt x="4910" y="5009"/>
                  </a:cubicBezTo>
                  <a:cubicBezTo>
                    <a:pt x="4932" y="4857"/>
                    <a:pt x="4942" y="4706"/>
                    <a:pt x="4942" y="4555"/>
                  </a:cubicBezTo>
                  <a:cubicBezTo>
                    <a:pt x="4942" y="3612"/>
                    <a:pt x="4544" y="2676"/>
                    <a:pt x="4032" y="1861"/>
                  </a:cubicBezTo>
                  <a:cubicBezTo>
                    <a:pt x="3624" y="1214"/>
                    <a:pt x="3145" y="643"/>
                    <a:pt x="2436" y="285"/>
                  </a:cubicBezTo>
                  <a:cubicBezTo>
                    <a:pt x="2108" y="120"/>
                    <a:pt x="1731" y="1"/>
                    <a:pt x="13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6"/>
            <p:cNvSpPr/>
            <p:nvPr/>
          </p:nvSpPr>
          <p:spPr>
            <a:xfrm>
              <a:off x="4933657" y="2397934"/>
              <a:ext cx="157204" cy="197775"/>
            </a:xfrm>
            <a:custGeom>
              <a:avLst/>
              <a:gdLst/>
              <a:ahLst/>
              <a:cxnLst/>
              <a:rect l="l" t="t" r="r" b="b"/>
              <a:pathLst>
                <a:path w="5041" h="6342" extrusionOk="0">
                  <a:moveTo>
                    <a:pt x="1738" y="2025"/>
                  </a:moveTo>
                  <a:cubicBezTo>
                    <a:pt x="1946" y="2025"/>
                    <a:pt x="2173" y="2127"/>
                    <a:pt x="2357" y="2254"/>
                  </a:cubicBezTo>
                  <a:cubicBezTo>
                    <a:pt x="2626" y="2441"/>
                    <a:pt x="2802" y="2679"/>
                    <a:pt x="2949" y="2937"/>
                  </a:cubicBezTo>
                  <a:cubicBezTo>
                    <a:pt x="3097" y="3193"/>
                    <a:pt x="3218" y="3466"/>
                    <a:pt x="3244" y="3791"/>
                  </a:cubicBezTo>
                  <a:cubicBezTo>
                    <a:pt x="3271" y="4113"/>
                    <a:pt x="3206" y="4482"/>
                    <a:pt x="2949" y="4632"/>
                  </a:cubicBezTo>
                  <a:cubicBezTo>
                    <a:pt x="2912" y="4653"/>
                    <a:pt x="2876" y="4675"/>
                    <a:pt x="2840" y="4702"/>
                  </a:cubicBezTo>
                  <a:cubicBezTo>
                    <a:pt x="2798" y="4725"/>
                    <a:pt x="2752" y="4747"/>
                    <a:pt x="2709" y="4762"/>
                  </a:cubicBezTo>
                  <a:cubicBezTo>
                    <a:pt x="2666" y="4777"/>
                    <a:pt x="2616" y="4791"/>
                    <a:pt x="2571" y="4800"/>
                  </a:cubicBezTo>
                  <a:cubicBezTo>
                    <a:pt x="2525" y="4809"/>
                    <a:pt x="2473" y="4813"/>
                    <a:pt x="2429" y="4816"/>
                  </a:cubicBezTo>
                  <a:cubicBezTo>
                    <a:pt x="2423" y="4816"/>
                    <a:pt x="2416" y="4816"/>
                    <a:pt x="2410" y="4816"/>
                  </a:cubicBezTo>
                  <a:cubicBezTo>
                    <a:pt x="2369" y="4816"/>
                    <a:pt x="2324" y="4812"/>
                    <a:pt x="2286" y="4810"/>
                  </a:cubicBezTo>
                  <a:cubicBezTo>
                    <a:pt x="2243" y="4804"/>
                    <a:pt x="2191" y="4796"/>
                    <a:pt x="2148" y="4784"/>
                  </a:cubicBezTo>
                  <a:cubicBezTo>
                    <a:pt x="2105" y="4774"/>
                    <a:pt x="2055" y="4758"/>
                    <a:pt x="2013" y="4741"/>
                  </a:cubicBezTo>
                  <a:cubicBezTo>
                    <a:pt x="1971" y="4725"/>
                    <a:pt x="1924" y="4702"/>
                    <a:pt x="1884" y="4682"/>
                  </a:cubicBezTo>
                  <a:cubicBezTo>
                    <a:pt x="1845" y="4660"/>
                    <a:pt x="1796" y="4632"/>
                    <a:pt x="1759" y="4607"/>
                  </a:cubicBezTo>
                  <a:cubicBezTo>
                    <a:pt x="1718" y="4580"/>
                    <a:pt x="1672" y="4545"/>
                    <a:pt x="1634" y="4515"/>
                  </a:cubicBezTo>
                  <a:cubicBezTo>
                    <a:pt x="1596" y="4485"/>
                    <a:pt x="1553" y="4445"/>
                    <a:pt x="1517" y="4410"/>
                  </a:cubicBezTo>
                  <a:cubicBezTo>
                    <a:pt x="1481" y="4377"/>
                    <a:pt x="1440" y="4334"/>
                    <a:pt x="1408" y="4295"/>
                  </a:cubicBezTo>
                  <a:cubicBezTo>
                    <a:pt x="1375" y="4258"/>
                    <a:pt x="1337" y="4212"/>
                    <a:pt x="1307" y="4170"/>
                  </a:cubicBezTo>
                  <a:cubicBezTo>
                    <a:pt x="1277" y="4128"/>
                    <a:pt x="1243" y="4080"/>
                    <a:pt x="1215" y="4036"/>
                  </a:cubicBezTo>
                  <a:cubicBezTo>
                    <a:pt x="1158" y="3947"/>
                    <a:pt x="1106" y="3850"/>
                    <a:pt x="1064" y="3753"/>
                  </a:cubicBezTo>
                  <a:cubicBezTo>
                    <a:pt x="1043" y="3702"/>
                    <a:pt x="1026" y="3656"/>
                    <a:pt x="1007" y="3604"/>
                  </a:cubicBezTo>
                  <a:cubicBezTo>
                    <a:pt x="990" y="3552"/>
                    <a:pt x="977" y="3509"/>
                    <a:pt x="962" y="3454"/>
                  </a:cubicBezTo>
                  <a:cubicBezTo>
                    <a:pt x="948" y="3400"/>
                    <a:pt x="939" y="3358"/>
                    <a:pt x="929" y="3303"/>
                  </a:cubicBezTo>
                  <a:cubicBezTo>
                    <a:pt x="921" y="3250"/>
                    <a:pt x="915" y="3208"/>
                    <a:pt x="912" y="3155"/>
                  </a:cubicBezTo>
                  <a:cubicBezTo>
                    <a:pt x="908" y="3116"/>
                    <a:pt x="908" y="3085"/>
                    <a:pt x="908" y="3047"/>
                  </a:cubicBezTo>
                  <a:cubicBezTo>
                    <a:pt x="908" y="2993"/>
                    <a:pt x="911" y="2950"/>
                    <a:pt x="915" y="2896"/>
                  </a:cubicBezTo>
                  <a:cubicBezTo>
                    <a:pt x="922" y="2842"/>
                    <a:pt x="929" y="2800"/>
                    <a:pt x="942" y="2748"/>
                  </a:cubicBezTo>
                  <a:cubicBezTo>
                    <a:pt x="954" y="2697"/>
                    <a:pt x="965" y="2656"/>
                    <a:pt x="985" y="2609"/>
                  </a:cubicBezTo>
                  <a:cubicBezTo>
                    <a:pt x="1005" y="2560"/>
                    <a:pt x="1023" y="2523"/>
                    <a:pt x="1049" y="2477"/>
                  </a:cubicBezTo>
                  <a:cubicBezTo>
                    <a:pt x="1074" y="2433"/>
                    <a:pt x="1099" y="2398"/>
                    <a:pt x="1130" y="2359"/>
                  </a:cubicBezTo>
                  <a:cubicBezTo>
                    <a:pt x="1164" y="2318"/>
                    <a:pt x="1194" y="2288"/>
                    <a:pt x="1231" y="2254"/>
                  </a:cubicBezTo>
                  <a:cubicBezTo>
                    <a:pt x="1270" y="2219"/>
                    <a:pt x="1306" y="2195"/>
                    <a:pt x="1346" y="2168"/>
                  </a:cubicBezTo>
                  <a:cubicBezTo>
                    <a:pt x="1355" y="2162"/>
                    <a:pt x="1362" y="2157"/>
                    <a:pt x="1369" y="2153"/>
                  </a:cubicBezTo>
                  <a:cubicBezTo>
                    <a:pt x="1408" y="2132"/>
                    <a:pt x="1444" y="2111"/>
                    <a:pt x="1481" y="2090"/>
                  </a:cubicBezTo>
                  <a:cubicBezTo>
                    <a:pt x="1560" y="2045"/>
                    <a:pt x="1647" y="2025"/>
                    <a:pt x="1738" y="2025"/>
                  </a:cubicBezTo>
                  <a:close/>
                  <a:moveTo>
                    <a:pt x="1476" y="0"/>
                  </a:moveTo>
                  <a:cubicBezTo>
                    <a:pt x="1261" y="0"/>
                    <a:pt x="1054" y="44"/>
                    <a:pt x="872" y="149"/>
                  </a:cubicBezTo>
                  <a:cubicBezTo>
                    <a:pt x="806" y="189"/>
                    <a:pt x="735" y="238"/>
                    <a:pt x="675" y="287"/>
                  </a:cubicBezTo>
                  <a:cubicBezTo>
                    <a:pt x="614" y="335"/>
                    <a:pt x="553" y="395"/>
                    <a:pt x="499" y="451"/>
                  </a:cubicBezTo>
                  <a:cubicBezTo>
                    <a:pt x="448" y="507"/>
                    <a:pt x="394" y="577"/>
                    <a:pt x="351" y="641"/>
                  </a:cubicBezTo>
                  <a:cubicBezTo>
                    <a:pt x="310" y="703"/>
                    <a:pt x="265" y="780"/>
                    <a:pt x="230" y="851"/>
                  </a:cubicBezTo>
                  <a:cubicBezTo>
                    <a:pt x="215" y="887"/>
                    <a:pt x="195" y="925"/>
                    <a:pt x="180" y="964"/>
                  </a:cubicBezTo>
                  <a:cubicBezTo>
                    <a:pt x="164" y="1002"/>
                    <a:pt x="149" y="1043"/>
                    <a:pt x="136" y="1081"/>
                  </a:cubicBezTo>
                  <a:cubicBezTo>
                    <a:pt x="123" y="1118"/>
                    <a:pt x="108" y="1161"/>
                    <a:pt x="97" y="1201"/>
                  </a:cubicBezTo>
                  <a:cubicBezTo>
                    <a:pt x="87" y="1240"/>
                    <a:pt x="74" y="1285"/>
                    <a:pt x="65" y="1325"/>
                  </a:cubicBezTo>
                  <a:cubicBezTo>
                    <a:pt x="57" y="1364"/>
                    <a:pt x="48" y="1410"/>
                    <a:pt x="41" y="1450"/>
                  </a:cubicBezTo>
                  <a:cubicBezTo>
                    <a:pt x="34" y="1492"/>
                    <a:pt x="25" y="1539"/>
                    <a:pt x="21" y="1580"/>
                  </a:cubicBezTo>
                  <a:cubicBezTo>
                    <a:pt x="15" y="1623"/>
                    <a:pt x="12" y="1670"/>
                    <a:pt x="8" y="1713"/>
                  </a:cubicBezTo>
                  <a:cubicBezTo>
                    <a:pt x="5" y="1756"/>
                    <a:pt x="2" y="1805"/>
                    <a:pt x="0" y="1848"/>
                  </a:cubicBezTo>
                  <a:lnTo>
                    <a:pt x="0" y="1985"/>
                  </a:lnTo>
                  <a:cubicBezTo>
                    <a:pt x="0" y="2030"/>
                    <a:pt x="2" y="2081"/>
                    <a:pt x="5" y="2126"/>
                  </a:cubicBezTo>
                  <a:cubicBezTo>
                    <a:pt x="6" y="2173"/>
                    <a:pt x="9" y="2224"/>
                    <a:pt x="13" y="2270"/>
                  </a:cubicBezTo>
                  <a:cubicBezTo>
                    <a:pt x="16" y="2317"/>
                    <a:pt x="23" y="2369"/>
                    <a:pt x="29" y="2416"/>
                  </a:cubicBezTo>
                  <a:cubicBezTo>
                    <a:pt x="35" y="2462"/>
                    <a:pt x="44" y="2514"/>
                    <a:pt x="51" y="2563"/>
                  </a:cubicBezTo>
                  <a:cubicBezTo>
                    <a:pt x="59" y="2610"/>
                    <a:pt x="69" y="2664"/>
                    <a:pt x="80" y="2711"/>
                  </a:cubicBezTo>
                  <a:cubicBezTo>
                    <a:pt x="88" y="2758"/>
                    <a:pt x="101" y="2812"/>
                    <a:pt x="113" y="2859"/>
                  </a:cubicBezTo>
                  <a:cubicBezTo>
                    <a:pt x="134" y="2952"/>
                    <a:pt x="166" y="3066"/>
                    <a:pt x="195" y="3160"/>
                  </a:cubicBezTo>
                  <a:cubicBezTo>
                    <a:pt x="223" y="3254"/>
                    <a:pt x="261" y="3367"/>
                    <a:pt x="297" y="3460"/>
                  </a:cubicBezTo>
                  <a:cubicBezTo>
                    <a:pt x="333" y="3555"/>
                    <a:pt x="379" y="3663"/>
                    <a:pt x="419" y="3756"/>
                  </a:cubicBezTo>
                  <a:cubicBezTo>
                    <a:pt x="462" y="3851"/>
                    <a:pt x="512" y="3955"/>
                    <a:pt x="561" y="4048"/>
                  </a:cubicBezTo>
                  <a:cubicBezTo>
                    <a:pt x="610" y="4141"/>
                    <a:pt x="663" y="4238"/>
                    <a:pt x="719" y="4330"/>
                  </a:cubicBezTo>
                  <a:cubicBezTo>
                    <a:pt x="775" y="4423"/>
                    <a:pt x="831" y="4511"/>
                    <a:pt x="892" y="4601"/>
                  </a:cubicBezTo>
                  <a:cubicBezTo>
                    <a:pt x="955" y="4692"/>
                    <a:pt x="1014" y="4775"/>
                    <a:pt x="1080" y="4862"/>
                  </a:cubicBezTo>
                  <a:cubicBezTo>
                    <a:pt x="1148" y="4948"/>
                    <a:pt x="1208" y="5023"/>
                    <a:pt x="1280" y="5105"/>
                  </a:cubicBezTo>
                  <a:cubicBezTo>
                    <a:pt x="1352" y="5188"/>
                    <a:pt x="1415" y="5256"/>
                    <a:pt x="1490" y="5332"/>
                  </a:cubicBezTo>
                  <a:cubicBezTo>
                    <a:pt x="1566" y="5409"/>
                    <a:pt x="1631" y="5468"/>
                    <a:pt x="1710" y="5539"/>
                  </a:cubicBezTo>
                  <a:cubicBezTo>
                    <a:pt x="1747" y="5573"/>
                    <a:pt x="1783" y="5604"/>
                    <a:pt x="1823" y="5637"/>
                  </a:cubicBezTo>
                  <a:cubicBezTo>
                    <a:pt x="1862" y="5668"/>
                    <a:pt x="1898" y="5697"/>
                    <a:pt x="1938" y="5727"/>
                  </a:cubicBezTo>
                  <a:cubicBezTo>
                    <a:pt x="1977" y="5759"/>
                    <a:pt x="2015" y="5783"/>
                    <a:pt x="2055" y="5812"/>
                  </a:cubicBezTo>
                  <a:cubicBezTo>
                    <a:pt x="2094" y="5841"/>
                    <a:pt x="2130" y="5867"/>
                    <a:pt x="2171" y="5892"/>
                  </a:cubicBezTo>
                  <a:cubicBezTo>
                    <a:pt x="2213" y="5920"/>
                    <a:pt x="2249" y="5941"/>
                    <a:pt x="2291" y="5967"/>
                  </a:cubicBezTo>
                  <a:cubicBezTo>
                    <a:pt x="2331" y="5992"/>
                    <a:pt x="2370" y="6013"/>
                    <a:pt x="2410" y="6035"/>
                  </a:cubicBezTo>
                  <a:cubicBezTo>
                    <a:pt x="2452" y="6058"/>
                    <a:pt x="2492" y="6078"/>
                    <a:pt x="2532" y="6098"/>
                  </a:cubicBezTo>
                  <a:cubicBezTo>
                    <a:pt x="2575" y="6118"/>
                    <a:pt x="2614" y="6135"/>
                    <a:pt x="2657" y="6154"/>
                  </a:cubicBezTo>
                  <a:cubicBezTo>
                    <a:pt x="2700" y="6171"/>
                    <a:pt x="2738" y="6186"/>
                    <a:pt x="2781" y="6202"/>
                  </a:cubicBezTo>
                  <a:cubicBezTo>
                    <a:pt x="2824" y="6216"/>
                    <a:pt x="2861" y="6230"/>
                    <a:pt x="2905" y="6243"/>
                  </a:cubicBezTo>
                  <a:cubicBezTo>
                    <a:pt x="2949" y="6258"/>
                    <a:pt x="2988" y="6269"/>
                    <a:pt x="3031" y="6279"/>
                  </a:cubicBezTo>
                  <a:cubicBezTo>
                    <a:pt x="3074" y="6291"/>
                    <a:pt x="3112" y="6299"/>
                    <a:pt x="3155" y="6307"/>
                  </a:cubicBezTo>
                  <a:cubicBezTo>
                    <a:pt x="3198" y="6315"/>
                    <a:pt x="3237" y="6321"/>
                    <a:pt x="3280" y="6327"/>
                  </a:cubicBezTo>
                  <a:cubicBezTo>
                    <a:pt x="3323" y="6331"/>
                    <a:pt x="3363" y="6335"/>
                    <a:pt x="3403" y="6337"/>
                  </a:cubicBezTo>
                  <a:cubicBezTo>
                    <a:pt x="3447" y="6338"/>
                    <a:pt x="3487" y="6341"/>
                    <a:pt x="3528" y="6341"/>
                  </a:cubicBezTo>
                  <a:cubicBezTo>
                    <a:pt x="3572" y="6341"/>
                    <a:pt x="3609" y="6341"/>
                    <a:pt x="3651" y="6337"/>
                  </a:cubicBezTo>
                  <a:cubicBezTo>
                    <a:pt x="3691" y="6335"/>
                    <a:pt x="3730" y="6330"/>
                    <a:pt x="3770" y="6325"/>
                  </a:cubicBezTo>
                  <a:cubicBezTo>
                    <a:pt x="3855" y="6312"/>
                    <a:pt x="3927" y="6295"/>
                    <a:pt x="4009" y="6271"/>
                  </a:cubicBezTo>
                  <a:cubicBezTo>
                    <a:pt x="4086" y="6246"/>
                    <a:pt x="4155" y="6220"/>
                    <a:pt x="4230" y="6183"/>
                  </a:cubicBezTo>
                  <a:cubicBezTo>
                    <a:pt x="4263" y="6169"/>
                    <a:pt x="4293" y="6153"/>
                    <a:pt x="4325" y="6134"/>
                  </a:cubicBezTo>
                  <a:cubicBezTo>
                    <a:pt x="4454" y="6061"/>
                    <a:pt x="4565" y="5960"/>
                    <a:pt x="4660" y="5836"/>
                  </a:cubicBezTo>
                  <a:cubicBezTo>
                    <a:pt x="4851" y="5585"/>
                    <a:pt x="4968" y="5307"/>
                    <a:pt x="5009" y="5005"/>
                  </a:cubicBezTo>
                  <a:cubicBezTo>
                    <a:pt x="5032" y="4853"/>
                    <a:pt x="5041" y="4702"/>
                    <a:pt x="5041" y="4551"/>
                  </a:cubicBezTo>
                  <a:cubicBezTo>
                    <a:pt x="5041" y="3608"/>
                    <a:pt x="4643" y="2674"/>
                    <a:pt x="4134" y="1863"/>
                  </a:cubicBezTo>
                  <a:cubicBezTo>
                    <a:pt x="3725" y="1214"/>
                    <a:pt x="3248" y="644"/>
                    <a:pt x="2538" y="287"/>
                  </a:cubicBezTo>
                  <a:cubicBezTo>
                    <a:pt x="2210" y="121"/>
                    <a:pt x="1832" y="0"/>
                    <a:pt x="14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6"/>
            <p:cNvSpPr/>
            <p:nvPr/>
          </p:nvSpPr>
          <p:spPr>
            <a:xfrm>
              <a:off x="4961941" y="2460927"/>
              <a:ext cx="73753" cy="87037"/>
            </a:xfrm>
            <a:custGeom>
              <a:avLst/>
              <a:gdLst/>
              <a:ahLst/>
              <a:cxnLst/>
              <a:rect l="l" t="t" r="r" b="b"/>
              <a:pathLst>
                <a:path w="2365" h="2791" extrusionOk="0">
                  <a:moveTo>
                    <a:pt x="831" y="1"/>
                  </a:moveTo>
                  <a:cubicBezTo>
                    <a:pt x="740" y="1"/>
                    <a:pt x="653" y="20"/>
                    <a:pt x="574" y="66"/>
                  </a:cubicBezTo>
                  <a:cubicBezTo>
                    <a:pt x="537" y="87"/>
                    <a:pt x="501" y="107"/>
                    <a:pt x="462" y="129"/>
                  </a:cubicBezTo>
                  <a:cubicBezTo>
                    <a:pt x="453" y="133"/>
                    <a:pt x="446" y="139"/>
                    <a:pt x="439" y="143"/>
                  </a:cubicBezTo>
                  <a:cubicBezTo>
                    <a:pt x="397" y="169"/>
                    <a:pt x="361" y="195"/>
                    <a:pt x="324" y="229"/>
                  </a:cubicBezTo>
                  <a:cubicBezTo>
                    <a:pt x="287" y="263"/>
                    <a:pt x="257" y="296"/>
                    <a:pt x="223" y="333"/>
                  </a:cubicBezTo>
                  <a:cubicBezTo>
                    <a:pt x="192" y="373"/>
                    <a:pt x="167" y="409"/>
                    <a:pt x="142" y="452"/>
                  </a:cubicBezTo>
                  <a:cubicBezTo>
                    <a:pt x="116" y="497"/>
                    <a:pt x="98" y="534"/>
                    <a:pt x="78" y="583"/>
                  </a:cubicBezTo>
                  <a:cubicBezTo>
                    <a:pt x="60" y="632"/>
                    <a:pt x="48" y="671"/>
                    <a:pt x="35" y="723"/>
                  </a:cubicBezTo>
                  <a:cubicBezTo>
                    <a:pt x="22" y="776"/>
                    <a:pt x="15" y="816"/>
                    <a:pt x="8" y="871"/>
                  </a:cubicBezTo>
                  <a:cubicBezTo>
                    <a:pt x="2" y="924"/>
                    <a:pt x="1" y="967"/>
                    <a:pt x="1" y="1022"/>
                  </a:cubicBezTo>
                  <a:cubicBezTo>
                    <a:pt x="1" y="1059"/>
                    <a:pt x="2" y="1092"/>
                    <a:pt x="5" y="1129"/>
                  </a:cubicBezTo>
                  <a:cubicBezTo>
                    <a:pt x="8" y="1183"/>
                    <a:pt x="14" y="1224"/>
                    <a:pt x="22" y="1279"/>
                  </a:cubicBezTo>
                  <a:cubicBezTo>
                    <a:pt x="31" y="1332"/>
                    <a:pt x="41" y="1375"/>
                    <a:pt x="55" y="1430"/>
                  </a:cubicBezTo>
                  <a:cubicBezTo>
                    <a:pt x="67" y="1483"/>
                    <a:pt x="81" y="1526"/>
                    <a:pt x="100" y="1578"/>
                  </a:cubicBezTo>
                  <a:cubicBezTo>
                    <a:pt x="117" y="1633"/>
                    <a:pt x="134" y="1676"/>
                    <a:pt x="157" y="1728"/>
                  </a:cubicBezTo>
                  <a:cubicBezTo>
                    <a:pt x="199" y="1825"/>
                    <a:pt x="251" y="1922"/>
                    <a:pt x="308" y="2012"/>
                  </a:cubicBezTo>
                  <a:cubicBezTo>
                    <a:pt x="336" y="2055"/>
                    <a:pt x="369" y="2103"/>
                    <a:pt x="400" y="2144"/>
                  </a:cubicBezTo>
                  <a:cubicBezTo>
                    <a:pt x="429" y="2186"/>
                    <a:pt x="466" y="2232"/>
                    <a:pt x="501" y="2271"/>
                  </a:cubicBezTo>
                  <a:cubicBezTo>
                    <a:pt x="534" y="2308"/>
                    <a:pt x="574" y="2351"/>
                    <a:pt x="610" y="2386"/>
                  </a:cubicBezTo>
                  <a:cubicBezTo>
                    <a:pt x="646" y="2419"/>
                    <a:pt x="689" y="2459"/>
                    <a:pt x="727" y="2489"/>
                  </a:cubicBezTo>
                  <a:cubicBezTo>
                    <a:pt x="765" y="2520"/>
                    <a:pt x="811" y="2554"/>
                    <a:pt x="850" y="2581"/>
                  </a:cubicBezTo>
                  <a:cubicBezTo>
                    <a:pt x="889" y="2606"/>
                    <a:pt x="937" y="2635"/>
                    <a:pt x="977" y="2656"/>
                  </a:cubicBezTo>
                  <a:cubicBezTo>
                    <a:pt x="1017" y="2678"/>
                    <a:pt x="1066" y="2699"/>
                    <a:pt x="1106" y="2717"/>
                  </a:cubicBezTo>
                  <a:cubicBezTo>
                    <a:pt x="1148" y="2732"/>
                    <a:pt x="1200" y="2748"/>
                    <a:pt x="1241" y="2760"/>
                  </a:cubicBezTo>
                  <a:cubicBezTo>
                    <a:pt x="1284" y="2770"/>
                    <a:pt x="1336" y="2778"/>
                    <a:pt x="1379" y="2784"/>
                  </a:cubicBezTo>
                  <a:cubicBezTo>
                    <a:pt x="1416" y="2788"/>
                    <a:pt x="1459" y="2790"/>
                    <a:pt x="1497" y="2790"/>
                  </a:cubicBezTo>
                  <a:cubicBezTo>
                    <a:pt x="1506" y="2790"/>
                    <a:pt x="1514" y="2790"/>
                    <a:pt x="1522" y="2790"/>
                  </a:cubicBezTo>
                  <a:cubicBezTo>
                    <a:pt x="1566" y="2790"/>
                    <a:pt x="1618" y="2783"/>
                    <a:pt x="1664" y="2776"/>
                  </a:cubicBezTo>
                  <a:cubicBezTo>
                    <a:pt x="1709" y="2768"/>
                    <a:pt x="1759" y="2754"/>
                    <a:pt x="1802" y="2738"/>
                  </a:cubicBezTo>
                  <a:cubicBezTo>
                    <a:pt x="1847" y="2721"/>
                    <a:pt x="1893" y="2699"/>
                    <a:pt x="1933" y="2676"/>
                  </a:cubicBezTo>
                  <a:cubicBezTo>
                    <a:pt x="1969" y="2655"/>
                    <a:pt x="2005" y="2635"/>
                    <a:pt x="2042" y="2613"/>
                  </a:cubicBezTo>
                  <a:cubicBezTo>
                    <a:pt x="2299" y="2465"/>
                    <a:pt x="2364" y="2093"/>
                    <a:pt x="2337" y="1772"/>
                  </a:cubicBezTo>
                  <a:cubicBezTo>
                    <a:pt x="2311" y="1446"/>
                    <a:pt x="2190" y="1174"/>
                    <a:pt x="2042" y="912"/>
                  </a:cubicBezTo>
                  <a:cubicBezTo>
                    <a:pt x="1895" y="655"/>
                    <a:pt x="1717" y="416"/>
                    <a:pt x="1450" y="229"/>
                  </a:cubicBezTo>
                  <a:cubicBezTo>
                    <a:pt x="1266" y="102"/>
                    <a:pt x="1039" y="1"/>
                    <a:pt x="8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6"/>
            <p:cNvSpPr/>
            <p:nvPr/>
          </p:nvSpPr>
          <p:spPr>
            <a:xfrm>
              <a:off x="4979124" y="2463858"/>
              <a:ext cx="53825" cy="79615"/>
            </a:xfrm>
            <a:custGeom>
              <a:avLst/>
              <a:gdLst/>
              <a:ahLst/>
              <a:cxnLst/>
              <a:rect l="l" t="t" r="r" b="b"/>
              <a:pathLst>
                <a:path w="1726" h="2553" extrusionOk="0">
                  <a:moveTo>
                    <a:pt x="281" y="0"/>
                  </a:moveTo>
                  <a:cubicBezTo>
                    <a:pt x="199" y="0"/>
                    <a:pt x="130" y="16"/>
                    <a:pt x="68" y="52"/>
                  </a:cubicBezTo>
                  <a:lnTo>
                    <a:pt x="0" y="92"/>
                  </a:lnTo>
                  <a:cubicBezTo>
                    <a:pt x="45" y="75"/>
                    <a:pt x="97" y="66"/>
                    <a:pt x="153" y="66"/>
                  </a:cubicBezTo>
                  <a:cubicBezTo>
                    <a:pt x="318" y="66"/>
                    <a:pt x="525" y="144"/>
                    <a:pt x="721" y="279"/>
                  </a:cubicBezTo>
                  <a:cubicBezTo>
                    <a:pt x="1001" y="473"/>
                    <a:pt x="1171" y="729"/>
                    <a:pt x="1287" y="933"/>
                  </a:cubicBezTo>
                  <a:cubicBezTo>
                    <a:pt x="1405" y="1138"/>
                    <a:pt x="1544" y="1412"/>
                    <a:pt x="1570" y="1750"/>
                  </a:cubicBezTo>
                  <a:cubicBezTo>
                    <a:pt x="1582" y="1889"/>
                    <a:pt x="1596" y="2349"/>
                    <a:pt x="1319" y="2509"/>
                  </a:cubicBezTo>
                  <a:lnTo>
                    <a:pt x="1244" y="2552"/>
                  </a:lnTo>
                  <a:cubicBezTo>
                    <a:pt x="1275" y="2539"/>
                    <a:pt x="1309" y="2523"/>
                    <a:pt x="1337" y="2505"/>
                  </a:cubicBezTo>
                  <a:lnTo>
                    <a:pt x="1447" y="2443"/>
                  </a:lnTo>
                  <a:cubicBezTo>
                    <a:pt x="1725" y="2282"/>
                    <a:pt x="1710" y="1822"/>
                    <a:pt x="1698" y="1684"/>
                  </a:cubicBezTo>
                  <a:cubicBezTo>
                    <a:pt x="1671" y="1346"/>
                    <a:pt x="1531" y="1070"/>
                    <a:pt x="1413" y="866"/>
                  </a:cubicBezTo>
                  <a:cubicBezTo>
                    <a:pt x="1298" y="665"/>
                    <a:pt x="1129" y="406"/>
                    <a:pt x="848" y="212"/>
                  </a:cubicBezTo>
                  <a:cubicBezTo>
                    <a:pt x="652" y="78"/>
                    <a:pt x="446" y="0"/>
                    <a:pt x="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6"/>
            <p:cNvSpPr/>
            <p:nvPr/>
          </p:nvSpPr>
          <p:spPr>
            <a:xfrm>
              <a:off x="4810728" y="2249653"/>
              <a:ext cx="349833" cy="503170"/>
            </a:xfrm>
            <a:custGeom>
              <a:avLst/>
              <a:gdLst/>
              <a:ahLst/>
              <a:cxnLst/>
              <a:rect l="l" t="t" r="r" b="b"/>
              <a:pathLst>
                <a:path w="11218" h="16135" extrusionOk="0">
                  <a:moveTo>
                    <a:pt x="2197" y="0"/>
                  </a:moveTo>
                  <a:lnTo>
                    <a:pt x="2197" y="0"/>
                  </a:lnTo>
                  <a:cubicBezTo>
                    <a:pt x="2122" y="36"/>
                    <a:pt x="2045" y="76"/>
                    <a:pt x="1974" y="115"/>
                  </a:cubicBezTo>
                  <a:cubicBezTo>
                    <a:pt x="393" y="1028"/>
                    <a:pt x="0" y="3311"/>
                    <a:pt x="170" y="5279"/>
                  </a:cubicBezTo>
                  <a:cubicBezTo>
                    <a:pt x="334" y="7278"/>
                    <a:pt x="1070" y="8954"/>
                    <a:pt x="1981" y="10530"/>
                  </a:cubicBezTo>
                  <a:cubicBezTo>
                    <a:pt x="2892" y="12105"/>
                    <a:pt x="3974" y="13582"/>
                    <a:pt x="5625" y="14725"/>
                  </a:cubicBezTo>
                  <a:cubicBezTo>
                    <a:pt x="6755" y="15508"/>
                    <a:pt x="8152" y="16134"/>
                    <a:pt x="9430" y="16134"/>
                  </a:cubicBezTo>
                  <a:cubicBezTo>
                    <a:pt x="9987" y="16134"/>
                    <a:pt x="10522" y="16015"/>
                    <a:pt x="11001" y="15738"/>
                  </a:cubicBezTo>
                  <a:cubicBezTo>
                    <a:pt x="11073" y="15697"/>
                    <a:pt x="11147" y="15649"/>
                    <a:pt x="11217" y="15599"/>
                  </a:cubicBezTo>
                  <a:lnTo>
                    <a:pt x="11217" y="15599"/>
                  </a:lnTo>
                  <a:cubicBezTo>
                    <a:pt x="11194" y="15610"/>
                    <a:pt x="11172" y="15620"/>
                    <a:pt x="11148" y="15630"/>
                  </a:cubicBezTo>
                  <a:cubicBezTo>
                    <a:pt x="11052" y="15671"/>
                    <a:pt x="10940" y="15711"/>
                    <a:pt x="10835" y="15741"/>
                  </a:cubicBezTo>
                  <a:cubicBezTo>
                    <a:pt x="10730" y="15771"/>
                    <a:pt x="10612" y="15799"/>
                    <a:pt x="10500" y="15817"/>
                  </a:cubicBezTo>
                  <a:cubicBezTo>
                    <a:pt x="10390" y="15835"/>
                    <a:pt x="10261" y="15849"/>
                    <a:pt x="10146" y="15855"/>
                  </a:cubicBezTo>
                  <a:cubicBezTo>
                    <a:pt x="10087" y="15858"/>
                    <a:pt x="10022" y="15860"/>
                    <a:pt x="9961" y="15860"/>
                  </a:cubicBezTo>
                  <a:cubicBezTo>
                    <a:pt x="9900" y="15860"/>
                    <a:pt x="9833" y="15858"/>
                    <a:pt x="9771" y="15855"/>
                  </a:cubicBezTo>
                  <a:cubicBezTo>
                    <a:pt x="9707" y="15850"/>
                    <a:pt x="9641" y="15846"/>
                    <a:pt x="9577" y="15840"/>
                  </a:cubicBezTo>
                  <a:cubicBezTo>
                    <a:pt x="9513" y="15833"/>
                    <a:pt x="9443" y="15825"/>
                    <a:pt x="9378" y="15814"/>
                  </a:cubicBezTo>
                  <a:cubicBezTo>
                    <a:pt x="9314" y="15806"/>
                    <a:pt x="9243" y="15793"/>
                    <a:pt x="9177" y="15781"/>
                  </a:cubicBezTo>
                  <a:cubicBezTo>
                    <a:pt x="9112" y="15768"/>
                    <a:pt x="9039" y="15754"/>
                    <a:pt x="8973" y="15738"/>
                  </a:cubicBezTo>
                  <a:cubicBezTo>
                    <a:pt x="8905" y="15721"/>
                    <a:pt x="8832" y="15704"/>
                    <a:pt x="8764" y="15684"/>
                  </a:cubicBezTo>
                  <a:cubicBezTo>
                    <a:pt x="8695" y="15663"/>
                    <a:pt x="8622" y="15642"/>
                    <a:pt x="8552" y="15619"/>
                  </a:cubicBezTo>
                  <a:cubicBezTo>
                    <a:pt x="8484" y="15597"/>
                    <a:pt x="8408" y="15570"/>
                    <a:pt x="8337" y="15546"/>
                  </a:cubicBezTo>
                  <a:cubicBezTo>
                    <a:pt x="8268" y="15520"/>
                    <a:pt x="8192" y="15491"/>
                    <a:pt x="8120" y="15462"/>
                  </a:cubicBezTo>
                  <a:cubicBezTo>
                    <a:pt x="8050" y="15433"/>
                    <a:pt x="7975" y="15402"/>
                    <a:pt x="7903" y="15369"/>
                  </a:cubicBezTo>
                  <a:cubicBezTo>
                    <a:pt x="7831" y="15339"/>
                    <a:pt x="7754" y="15303"/>
                    <a:pt x="7682" y="15267"/>
                  </a:cubicBezTo>
                  <a:cubicBezTo>
                    <a:pt x="7610" y="15231"/>
                    <a:pt x="7532" y="15193"/>
                    <a:pt x="7460" y="15153"/>
                  </a:cubicBezTo>
                  <a:cubicBezTo>
                    <a:pt x="7389" y="15116"/>
                    <a:pt x="7309" y="15073"/>
                    <a:pt x="7238" y="15031"/>
                  </a:cubicBezTo>
                  <a:cubicBezTo>
                    <a:pt x="7166" y="14991"/>
                    <a:pt x="7088" y="14943"/>
                    <a:pt x="7013" y="14899"/>
                  </a:cubicBezTo>
                  <a:cubicBezTo>
                    <a:pt x="6940" y="14854"/>
                    <a:pt x="6861" y="14804"/>
                    <a:pt x="6788" y="14755"/>
                  </a:cubicBezTo>
                  <a:cubicBezTo>
                    <a:pt x="6713" y="14706"/>
                    <a:pt x="6634" y="14653"/>
                    <a:pt x="6560" y="14602"/>
                  </a:cubicBezTo>
                  <a:cubicBezTo>
                    <a:pt x="6487" y="14552"/>
                    <a:pt x="6408" y="14495"/>
                    <a:pt x="6335" y="14440"/>
                  </a:cubicBezTo>
                  <a:cubicBezTo>
                    <a:pt x="6263" y="14387"/>
                    <a:pt x="6184" y="14326"/>
                    <a:pt x="6109" y="14269"/>
                  </a:cubicBezTo>
                  <a:cubicBezTo>
                    <a:pt x="6036" y="14214"/>
                    <a:pt x="5958" y="14151"/>
                    <a:pt x="5885" y="14092"/>
                  </a:cubicBezTo>
                  <a:cubicBezTo>
                    <a:pt x="5811" y="14032"/>
                    <a:pt x="5734" y="13967"/>
                    <a:pt x="5662" y="13905"/>
                  </a:cubicBezTo>
                  <a:cubicBezTo>
                    <a:pt x="5590" y="13842"/>
                    <a:pt x="5512" y="13773"/>
                    <a:pt x="5441" y="13708"/>
                  </a:cubicBezTo>
                  <a:cubicBezTo>
                    <a:pt x="5369" y="13644"/>
                    <a:pt x="5294" y="13575"/>
                    <a:pt x="5222" y="13506"/>
                  </a:cubicBezTo>
                  <a:cubicBezTo>
                    <a:pt x="5152" y="13439"/>
                    <a:pt x="5077" y="13366"/>
                    <a:pt x="5006" y="13296"/>
                  </a:cubicBezTo>
                  <a:cubicBezTo>
                    <a:pt x="4870" y="13159"/>
                    <a:pt x="4714" y="12997"/>
                    <a:pt x="4581" y="12851"/>
                  </a:cubicBezTo>
                  <a:cubicBezTo>
                    <a:pt x="4446" y="12706"/>
                    <a:pt x="4296" y="12535"/>
                    <a:pt x="4167" y="12381"/>
                  </a:cubicBezTo>
                  <a:cubicBezTo>
                    <a:pt x="4037" y="12225"/>
                    <a:pt x="3895" y="12048"/>
                    <a:pt x="3770" y="11885"/>
                  </a:cubicBezTo>
                  <a:cubicBezTo>
                    <a:pt x="3642" y="11720"/>
                    <a:pt x="3510" y="11537"/>
                    <a:pt x="3389" y="11368"/>
                  </a:cubicBezTo>
                  <a:cubicBezTo>
                    <a:pt x="3268" y="11195"/>
                    <a:pt x="3143" y="11010"/>
                    <a:pt x="3028" y="10832"/>
                  </a:cubicBezTo>
                  <a:cubicBezTo>
                    <a:pt x="2913" y="10652"/>
                    <a:pt x="2798" y="10465"/>
                    <a:pt x="2687" y="10279"/>
                  </a:cubicBezTo>
                  <a:cubicBezTo>
                    <a:pt x="2469" y="9906"/>
                    <a:pt x="2268" y="9529"/>
                    <a:pt x="2079" y="9141"/>
                  </a:cubicBezTo>
                  <a:cubicBezTo>
                    <a:pt x="1983" y="8945"/>
                    <a:pt x="1897" y="8758"/>
                    <a:pt x="1810" y="8560"/>
                  </a:cubicBezTo>
                  <a:cubicBezTo>
                    <a:pt x="1724" y="8359"/>
                    <a:pt x="1649" y="8176"/>
                    <a:pt x="1572" y="7975"/>
                  </a:cubicBezTo>
                  <a:cubicBezTo>
                    <a:pt x="1494" y="7771"/>
                    <a:pt x="1428" y="7590"/>
                    <a:pt x="1360" y="7388"/>
                  </a:cubicBezTo>
                  <a:cubicBezTo>
                    <a:pt x="1291" y="7186"/>
                    <a:pt x="1235" y="7006"/>
                    <a:pt x="1176" y="6805"/>
                  </a:cubicBezTo>
                  <a:cubicBezTo>
                    <a:pt x="1119" y="6603"/>
                    <a:pt x="1073" y="6427"/>
                    <a:pt x="1024" y="6225"/>
                  </a:cubicBezTo>
                  <a:cubicBezTo>
                    <a:pt x="998" y="6128"/>
                    <a:pt x="979" y="6035"/>
                    <a:pt x="958" y="5938"/>
                  </a:cubicBezTo>
                  <a:cubicBezTo>
                    <a:pt x="938" y="5841"/>
                    <a:pt x="918" y="5749"/>
                    <a:pt x="900" y="5653"/>
                  </a:cubicBezTo>
                  <a:cubicBezTo>
                    <a:pt x="882" y="5555"/>
                    <a:pt x="866" y="5466"/>
                    <a:pt x="850" y="5368"/>
                  </a:cubicBezTo>
                  <a:cubicBezTo>
                    <a:pt x="836" y="5274"/>
                    <a:pt x="821" y="5183"/>
                    <a:pt x="808" y="5088"/>
                  </a:cubicBezTo>
                  <a:cubicBezTo>
                    <a:pt x="794" y="4993"/>
                    <a:pt x="782" y="4907"/>
                    <a:pt x="772" y="4812"/>
                  </a:cubicBezTo>
                  <a:cubicBezTo>
                    <a:pt x="761" y="4719"/>
                    <a:pt x="752" y="4632"/>
                    <a:pt x="745" y="4540"/>
                  </a:cubicBezTo>
                  <a:cubicBezTo>
                    <a:pt x="736" y="4447"/>
                    <a:pt x="731" y="4362"/>
                    <a:pt x="725" y="4270"/>
                  </a:cubicBezTo>
                  <a:cubicBezTo>
                    <a:pt x="721" y="4179"/>
                    <a:pt x="716" y="4096"/>
                    <a:pt x="715" y="4007"/>
                  </a:cubicBezTo>
                  <a:cubicBezTo>
                    <a:pt x="711" y="3916"/>
                    <a:pt x="711" y="3836"/>
                    <a:pt x="711" y="3748"/>
                  </a:cubicBezTo>
                  <a:cubicBezTo>
                    <a:pt x="711" y="3659"/>
                    <a:pt x="713" y="3577"/>
                    <a:pt x="715" y="3491"/>
                  </a:cubicBezTo>
                  <a:cubicBezTo>
                    <a:pt x="718" y="3405"/>
                    <a:pt x="722" y="3324"/>
                    <a:pt x="728" y="3239"/>
                  </a:cubicBezTo>
                  <a:cubicBezTo>
                    <a:pt x="732" y="3154"/>
                    <a:pt x="738" y="3077"/>
                    <a:pt x="747" y="2995"/>
                  </a:cubicBezTo>
                  <a:cubicBezTo>
                    <a:pt x="757" y="2911"/>
                    <a:pt x="765" y="2837"/>
                    <a:pt x="775" y="2756"/>
                  </a:cubicBezTo>
                  <a:cubicBezTo>
                    <a:pt x="787" y="2674"/>
                    <a:pt x="800" y="2601"/>
                    <a:pt x="811" y="2523"/>
                  </a:cubicBezTo>
                  <a:cubicBezTo>
                    <a:pt x="824" y="2447"/>
                    <a:pt x="839" y="2375"/>
                    <a:pt x="854" y="2299"/>
                  </a:cubicBezTo>
                  <a:cubicBezTo>
                    <a:pt x="869" y="2224"/>
                    <a:pt x="886" y="2155"/>
                    <a:pt x="905" y="2082"/>
                  </a:cubicBezTo>
                  <a:cubicBezTo>
                    <a:pt x="923" y="2009"/>
                    <a:pt x="941" y="1941"/>
                    <a:pt x="962" y="1872"/>
                  </a:cubicBezTo>
                  <a:cubicBezTo>
                    <a:pt x="984" y="1802"/>
                    <a:pt x="1004" y="1738"/>
                    <a:pt x="1027" y="1671"/>
                  </a:cubicBezTo>
                  <a:cubicBezTo>
                    <a:pt x="1051" y="1602"/>
                    <a:pt x="1074" y="1541"/>
                    <a:pt x="1099" y="1477"/>
                  </a:cubicBezTo>
                  <a:cubicBezTo>
                    <a:pt x="1126" y="1409"/>
                    <a:pt x="1149" y="1352"/>
                    <a:pt x="1178" y="1291"/>
                  </a:cubicBezTo>
                  <a:cubicBezTo>
                    <a:pt x="1205" y="1228"/>
                    <a:pt x="1232" y="1175"/>
                    <a:pt x="1263" y="1114"/>
                  </a:cubicBezTo>
                  <a:cubicBezTo>
                    <a:pt x="1294" y="1055"/>
                    <a:pt x="1323" y="1004"/>
                    <a:pt x="1355" y="948"/>
                  </a:cubicBezTo>
                  <a:cubicBezTo>
                    <a:pt x="1386" y="892"/>
                    <a:pt x="1418" y="841"/>
                    <a:pt x="1451" y="789"/>
                  </a:cubicBezTo>
                  <a:cubicBezTo>
                    <a:pt x="1485" y="738"/>
                    <a:pt x="1520" y="690"/>
                    <a:pt x="1556" y="640"/>
                  </a:cubicBezTo>
                  <a:cubicBezTo>
                    <a:pt x="1629" y="539"/>
                    <a:pt x="1698" y="459"/>
                    <a:pt x="1779" y="371"/>
                  </a:cubicBezTo>
                  <a:cubicBezTo>
                    <a:pt x="1859" y="285"/>
                    <a:pt x="1935" y="213"/>
                    <a:pt x="2023" y="137"/>
                  </a:cubicBezTo>
                  <a:cubicBezTo>
                    <a:pt x="2075" y="92"/>
                    <a:pt x="2144" y="40"/>
                    <a:pt x="21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6"/>
            <p:cNvSpPr/>
            <p:nvPr/>
          </p:nvSpPr>
          <p:spPr>
            <a:xfrm>
              <a:off x="4967149" y="2487465"/>
              <a:ext cx="38264" cy="48368"/>
            </a:xfrm>
            <a:custGeom>
              <a:avLst/>
              <a:gdLst/>
              <a:ahLst/>
              <a:cxnLst/>
              <a:rect l="l" t="t" r="r" b="b"/>
              <a:pathLst>
                <a:path w="1227" h="1551" extrusionOk="0">
                  <a:moveTo>
                    <a:pt x="360" y="1"/>
                  </a:moveTo>
                  <a:cubicBezTo>
                    <a:pt x="307" y="1"/>
                    <a:pt x="257" y="11"/>
                    <a:pt x="213" y="37"/>
                  </a:cubicBezTo>
                  <a:cubicBezTo>
                    <a:pt x="197" y="46"/>
                    <a:pt x="179" y="57"/>
                    <a:pt x="164" y="70"/>
                  </a:cubicBezTo>
                  <a:cubicBezTo>
                    <a:pt x="150" y="80"/>
                    <a:pt x="134" y="94"/>
                    <a:pt x="121" y="109"/>
                  </a:cubicBezTo>
                  <a:cubicBezTo>
                    <a:pt x="108" y="123"/>
                    <a:pt x="97" y="139"/>
                    <a:pt x="85" y="156"/>
                  </a:cubicBezTo>
                  <a:cubicBezTo>
                    <a:pt x="77" y="172"/>
                    <a:pt x="65" y="192"/>
                    <a:pt x="56" y="208"/>
                  </a:cubicBezTo>
                  <a:cubicBezTo>
                    <a:pt x="54" y="217"/>
                    <a:pt x="48" y="225"/>
                    <a:pt x="44" y="235"/>
                  </a:cubicBezTo>
                  <a:cubicBezTo>
                    <a:pt x="41" y="244"/>
                    <a:pt x="36" y="254"/>
                    <a:pt x="33" y="264"/>
                  </a:cubicBezTo>
                  <a:cubicBezTo>
                    <a:pt x="29" y="273"/>
                    <a:pt x="28" y="283"/>
                    <a:pt x="25" y="293"/>
                  </a:cubicBezTo>
                  <a:cubicBezTo>
                    <a:pt x="22" y="303"/>
                    <a:pt x="19" y="314"/>
                    <a:pt x="18" y="323"/>
                  </a:cubicBezTo>
                  <a:cubicBezTo>
                    <a:pt x="15" y="332"/>
                    <a:pt x="13" y="343"/>
                    <a:pt x="12" y="353"/>
                  </a:cubicBezTo>
                  <a:lnTo>
                    <a:pt x="6" y="386"/>
                  </a:lnTo>
                  <a:cubicBezTo>
                    <a:pt x="5" y="396"/>
                    <a:pt x="3" y="408"/>
                    <a:pt x="3" y="418"/>
                  </a:cubicBezTo>
                  <a:cubicBezTo>
                    <a:pt x="3" y="429"/>
                    <a:pt x="0" y="439"/>
                    <a:pt x="0" y="451"/>
                  </a:cubicBezTo>
                  <a:lnTo>
                    <a:pt x="0" y="484"/>
                  </a:lnTo>
                  <a:cubicBezTo>
                    <a:pt x="0" y="496"/>
                    <a:pt x="3" y="508"/>
                    <a:pt x="3" y="519"/>
                  </a:cubicBezTo>
                  <a:cubicBezTo>
                    <a:pt x="3" y="531"/>
                    <a:pt x="3" y="544"/>
                    <a:pt x="5" y="554"/>
                  </a:cubicBezTo>
                  <a:cubicBezTo>
                    <a:pt x="5" y="567"/>
                    <a:pt x="6" y="580"/>
                    <a:pt x="8" y="590"/>
                  </a:cubicBezTo>
                  <a:cubicBezTo>
                    <a:pt x="10" y="602"/>
                    <a:pt x="12" y="613"/>
                    <a:pt x="13" y="626"/>
                  </a:cubicBezTo>
                  <a:cubicBezTo>
                    <a:pt x="15" y="638"/>
                    <a:pt x="19" y="652"/>
                    <a:pt x="21" y="662"/>
                  </a:cubicBezTo>
                  <a:cubicBezTo>
                    <a:pt x="22" y="674"/>
                    <a:pt x="25" y="685"/>
                    <a:pt x="28" y="698"/>
                  </a:cubicBezTo>
                  <a:cubicBezTo>
                    <a:pt x="33" y="721"/>
                    <a:pt x="41" y="749"/>
                    <a:pt x="48" y="772"/>
                  </a:cubicBezTo>
                  <a:cubicBezTo>
                    <a:pt x="55" y="796"/>
                    <a:pt x="64" y="822"/>
                    <a:pt x="72" y="846"/>
                  </a:cubicBezTo>
                  <a:cubicBezTo>
                    <a:pt x="82" y="869"/>
                    <a:pt x="92" y="894"/>
                    <a:pt x="104" y="918"/>
                  </a:cubicBezTo>
                  <a:cubicBezTo>
                    <a:pt x="114" y="940"/>
                    <a:pt x="125" y="964"/>
                    <a:pt x="137" y="987"/>
                  </a:cubicBezTo>
                  <a:cubicBezTo>
                    <a:pt x="150" y="1012"/>
                    <a:pt x="163" y="1035"/>
                    <a:pt x="177" y="1056"/>
                  </a:cubicBezTo>
                  <a:cubicBezTo>
                    <a:pt x="190" y="1079"/>
                    <a:pt x="205" y="1101"/>
                    <a:pt x="219" y="1122"/>
                  </a:cubicBezTo>
                  <a:cubicBezTo>
                    <a:pt x="233" y="1144"/>
                    <a:pt x="248" y="1164"/>
                    <a:pt x="263" y="1186"/>
                  </a:cubicBezTo>
                  <a:cubicBezTo>
                    <a:pt x="279" y="1207"/>
                    <a:pt x="294" y="1224"/>
                    <a:pt x="312" y="1245"/>
                  </a:cubicBezTo>
                  <a:cubicBezTo>
                    <a:pt x="328" y="1265"/>
                    <a:pt x="344" y="1282"/>
                    <a:pt x="363" y="1301"/>
                  </a:cubicBezTo>
                  <a:cubicBezTo>
                    <a:pt x="381" y="1318"/>
                    <a:pt x="396" y="1334"/>
                    <a:pt x="416" y="1351"/>
                  </a:cubicBezTo>
                  <a:cubicBezTo>
                    <a:pt x="425" y="1358"/>
                    <a:pt x="435" y="1367"/>
                    <a:pt x="443" y="1374"/>
                  </a:cubicBezTo>
                  <a:lnTo>
                    <a:pt x="471" y="1396"/>
                  </a:lnTo>
                  <a:cubicBezTo>
                    <a:pt x="481" y="1406"/>
                    <a:pt x="489" y="1410"/>
                    <a:pt x="499" y="1417"/>
                  </a:cubicBezTo>
                  <a:cubicBezTo>
                    <a:pt x="509" y="1424"/>
                    <a:pt x="517" y="1430"/>
                    <a:pt x="528" y="1437"/>
                  </a:cubicBezTo>
                  <a:cubicBezTo>
                    <a:pt x="538" y="1444"/>
                    <a:pt x="545" y="1450"/>
                    <a:pt x="557" y="1456"/>
                  </a:cubicBezTo>
                  <a:cubicBezTo>
                    <a:pt x="565" y="1460"/>
                    <a:pt x="574" y="1466"/>
                    <a:pt x="586" y="1472"/>
                  </a:cubicBezTo>
                  <a:cubicBezTo>
                    <a:pt x="596" y="1479"/>
                    <a:pt x="604" y="1482"/>
                    <a:pt x="616" y="1488"/>
                  </a:cubicBezTo>
                  <a:cubicBezTo>
                    <a:pt x="626" y="1493"/>
                    <a:pt x="636" y="1496"/>
                    <a:pt x="646" y="1502"/>
                  </a:cubicBezTo>
                  <a:cubicBezTo>
                    <a:pt x="657" y="1508"/>
                    <a:pt x="666" y="1511"/>
                    <a:pt x="676" y="1515"/>
                  </a:cubicBezTo>
                  <a:cubicBezTo>
                    <a:pt x="688" y="1518"/>
                    <a:pt x="696" y="1522"/>
                    <a:pt x="708" y="1525"/>
                  </a:cubicBezTo>
                  <a:cubicBezTo>
                    <a:pt x="718" y="1529"/>
                    <a:pt x="726" y="1532"/>
                    <a:pt x="738" y="1534"/>
                  </a:cubicBezTo>
                  <a:cubicBezTo>
                    <a:pt x="748" y="1538"/>
                    <a:pt x="758" y="1539"/>
                    <a:pt x="768" y="1541"/>
                  </a:cubicBezTo>
                  <a:cubicBezTo>
                    <a:pt x="780" y="1544"/>
                    <a:pt x="788" y="1545"/>
                    <a:pt x="798" y="1546"/>
                  </a:cubicBezTo>
                  <a:cubicBezTo>
                    <a:pt x="810" y="1548"/>
                    <a:pt x="818" y="1551"/>
                    <a:pt x="830" y="1551"/>
                  </a:cubicBezTo>
                  <a:lnTo>
                    <a:pt x="860" y="1551"/>
                  </a:lnTo>
                  <a:cubicBezTo>
                    <a:pt x="870" y="1551"/>
                    <a:pt x="880" y="1548"/>
                    <a:pt x="890" y="1548"/>
                  </a:cubicBezTo>
                  <a:cubicBezTo>
                    <a:pt x="899" y="1546"/>
                    <a:pt x="909" y="1546"/>
                    <a:pt x="919" y="1545"/>
                  </a:cubicBezTo>
                  <a:cubicBezTo>
                    <a:pt x="939" y="1544"/>
                    <a:pt x="958" y="1538"/>
                    <a:pt x="977" y="1532"/>
                  </a:cubicBezTo>
                  <a:cubicBezTo>
                    <a:pt x="997" y="1526"/>
                    <a:pt x="1013" y="1519"/>
                    <a:pt x="1031" y="1511"/>
                  </a:cubicBezTo>
                  <a:cubicBezTo>
                    <a:pt x="1040" y="1508"/>
                    <a:pt x="1047" y="1502"/>
                    <a:pt x="1054" y="1498"/>
                  </a:cubicBezTo>
                  <a:cubicBezTo>
                    <a:pt x="1084" y="1480"/>
                    <a:pt x="1112" y="1457"/>
                    <a:pt x="1135" y="1426"/>
                  </a:cubicBezTo>
                  <a:cubicBezTo>
                    <a:pt x="1182" y="1365"/>
                    <a:pt x="1209" y="1299"/>
                    <a:pt x="1220" y="1226"/>
                  </a:cubicBezTo>
                  <a:cubicBezTo>
                    <a:pt x="1225" y="1187"/>
                    <a:pt x="1227" y="1150"/>
                    <a:pt x="1227" y="1114"/>
                  </a:cubicBezTo>
                  <a:cubicBezTo>
                    <a:pt x="1227" y="884"/>
                    <a:pt x="1130" y="658"/>
                    <a:pt x="1007" y="452"/>
                  </a:cubicBezTo>
                  <a:cubicBezTo>
                    <a:pt x="909" y="296"/>
                    <a:pt x="791" y="156"/>
                    <a:pt x="619" y="70"/>
                  </a:cubicBezTo>
                  <a:cubicBezTo>
                    <a:pt x="538" y="30"/>
                    <a:pt x="446" y="1"/>
                    <a:pt x="3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6"/>
            <p:cNvSpPr/>
            <p:nvPr/>
          </p:nvSpPr>
          <p:spPr>
            <a:xfrm>
              <a:off x="5582105" y="2962902"/>
              <a:ext cx="21954" cy="28004"/>
            </a:xfrm>
            <a:custGeom>
              <a:avLst/>
              <a:gdLst/>
              <a:ahLst/>
              <a:cxnLst/>
              <a:rect l="l" t="t" r="r" b="b"/>
              <a:pathLst>
                <a:path w="704" h="898" extrusionOk="0">
                  <a:moveTo>
                    <a:pt x="196" y="0"/>
                  </a:moveTo>
                  <a:cubicBezTo>
                    <a:pt x="182" y="0"/>
                    <a:pt x="168" y="2"/>
                    <a:pt x="155" y="6"/>
                  </a:cubicBezTo>
                  <a:cubicBezTo>
                    <a:pt x="140" y="9"/>
                    <a:pt x="126" y="14"/>
                    <a:pt x="114" y="21"/>
                  </a:cubicBezTo>
                  <a:cubicBezTo>
                    <a:pt x="110" y="21"/>
                    <a:pt x="109" y="23"/>
                    <a:pt x="107" y="24"/>
                  </a:cubicBezTo>
                  <a:cubicBezTo>
                    <a:pt x="76" y="43"/>
                    <a:pt x="51" y="70"/>
                    <a:pt x="35" y="99"/>
                  </a:cubicBezTo>
                  <a:cubicBezTo>
                    <a:pt x="1" y="158"/>
                    <a:pt x="1" y="231"/>
                    <a:pt x="8" y="300"/>
                  </a:cubicBezTo>
                  <a:cubicBezTo>
                    <a:pt x="18" y="387"/>
                    <a:pt x="44" y="467"/>
                    <a:pt x="81" y="545"/>
                  </a:cubicBezTo>
                  <a:cubicBezTo>
                    <a:pt x="119" y="622"/>
                    <a:pt x="169" y="694"/>
                    <a:pt x="231" y="755"/>
                  </a:cubicBezTo>
                  <a:cubicBezTo>
                    <a:pt x="280" y="804"/>
                    <a:pt x="333" y="847"/>
                    <a:pt x="398" y="874"/>
                  </a:cubicBezTo>
                  <a:cubicBezTo>
                    <a:pt x="433" y="887"/>
                    <a:pt x="470" y="898"/>
                    <a:pt x="507" y="898"/>
                  </a:cubicBezTo>
                  <a:cubicBezTo>
                    <a:pt x="521" y="898"/>
                    <a:pt x="535" y="896"/>
                    <a:pt x="549" y="893"/>
                  </a:cubicBezTo>
                  <a:cubicBezTo>
                    <a:pt x="563" y="890"/>
                    <a:pt x="577" y="884"/>
                    <a:pt x="590" y="877"/>
                  </a:cubicBezTo>
                  <a:cubicBezTo>
                    <a:pt x="592" y="877"/>
                    <a:pt x="592" y="875"/>
                    <a:pt x="593" y="875"/>
                  </a:cubicBezTo>
                  <a:cubicBezTo>
                    <a:pt x="625" y="857"/>
                    <a:pt x="651" y="831"/>
                    <a:pt x="669" y="799"/>
                  </a:cubicBezTo>
                  <a:cubicBezTo>
                    <a:pt x="697" y="755"/>
                    <a:pt x="704" y="703"/>
                    <a:pt x="701" y="651"/>
                  </a:cubicBezTo>
                  <a:cubicBezTo>
                    <a:pt x="700" y="632"/>
                    <a:pt x="700" y="615"/>
                    <a:pt x="695" y="598"/>
                  </a:cubicBezTo>
                  <a:cubicBezTo>
                    <a:pt x="685" y="512"/>
                    <a:pt x="659" y="431"/>
                    <a:pt x="622" y="354"/>
                  </a:cubicBezTo>
                  <a:cubicBezTo>
                    <a:pt x="585" y="277"/>
                    <a:pt x="533" y="205"/>
                    <a:pt x="472" y="144"/>
                  </a:cubicBezTo>
                  <a:cubicBezTo>
                    <a:pt x="425" y="93"/>
                    <a:pt x="370" y="52"/>
                    <a:pt x="306" y="26"/>
                  </a:cubicBezTo>
                  <a:cubicBezTo>
                    <a:pt x="271" y="11"/>
                    <a:pt x="233" y="0"/>
                    <a:pt x="1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6"/>
            <p:cNvSpPr/>
            <p:nvPr/>
          </p:nvSpPr>
          <p:spPr>
            <a:xfrm>
              <a:off x="5512220" y="2844744"/>
              <a:ext cx="71320" cy="71133"/>
            </a:xfrm>
            <a:custGeom>
              <a:avLst/>
              <a:gdLst/>
              <a:ahLst/>
              <a:cxnLst/>
              <a:rect l="l" t="t" r="r" b="b"/>
              <a:pathLst>
                <a:path w="2287" h="2281" extrusionOk="0">
                  <a:moveTo>
                    <a:pt x="210" y="1"/>
                  </a:moveTo>
                  <a:lnTo>
                    <a:pt x="1" y="211"/>
                  </a:lnTo>
                  <a:lnTo>
                    <a:pt x="2076" y="2281"/>
                  </a:lnTo>
                  <a:lnTo>
                    <a:pt x="2286" y="2071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6"/>
            <p:cNvSpPr/>
            <p:nvPr/>
          </p:nvSpPr>
          <p:spPr>
            <a:xfrm>
              <a:off x="5670481" y="2981799"/>
              <a:ext cx="63025" cy="41008"/>
            </a:xfrm>
            <a:custGeom>
              <a:avLst/>
              <a:gdLst/>
              <a:ahLst/>
              <a:cxnLst/>
              <a:rect l="l" t="t" r="r" b="b"/>
              <a:pathLst>
                <a:path w="2021" h="1315" extrusionOk="0">
                  <a:moveTo>
                    <a:pt x="146" y="1"/>
                  </a:moveTo>
                  <a:lnTo>
                    <a:pt x="0" y="259"/>
                  </a:lnTo>
                  <a:lnTo>
                    <a:pt x="1875" y="1315"/>
                  </a:lnTo>
                  <a:lnTo>
                    <a:pt x="2020" y="1056"/>
                  </a:lnTo>
                  <a:lnTo>
                    <a:pt x="1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6"/>
            <p:cNvSpPr/>
            <p:nvPr/>
          </p:nvSpPr>
          <p:spPr>
            <a:xfrm>
              <a:off x="5514996" y="2937206"/>
              <a:ext cx="54698" cy="17245"/>
            </a:xfrm>
            <a:custGeom>
              <a:avLst/>
              <a:gdLst/>
              <a:ahLst/>
              <a:cxnLst/>
              <a:rect l="l" t="t" r="r" b="b"/>
              <a:pathLst>
                <a:path w="1754" h="553" extrusionOk="0">
                  <a:moveTo>
                    <a:pt x="45" y="0"/>
                  </a:moveTo>
                  <a:lnTo>
                    <a:pt x="1" y="293"/>
                  </a:lnTo>
                  <a:lnTo>
                    <a:pt x="1709" y="552"/>
                  </a:lnTo>
                  <a:lnTo>
                    <a:pt x="1753" y="259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6"/>
            <p:cNvSpPr/>
            <p:nvPr/>
          </p:nvSpPr>
          <p:spPr>
            <a:xfrm>
              <a:off x="5563924" y="3001134"/>
              <a:ext cx="35676" cy="45530"/>
            </a:xfrm>
            <a:custGeom>
              <a:avLst/>
              <a:gdLst/>
              <a:ahLst/>
              <a:cxnLst/>
              <a:rect l="l" t="t" r="r" b="b"/>
              <a:pathLst>
                <a:path w="1144" h="1460" extrusionOk="0">
                  <a:moveTo>
                    <a:pt x="900" y="0"/>
                  </a:moveTo>
                  <a:lnTo>
                    <a:pt x="0" y="1290"/>
                  </a:lnTo>
                  <a:lnTo>
                    <a:pt x="243" y="1459"/>
                  </a:lnTo>
                  <a:lnTo>
                    <a:pt x="1143" y="17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6"/>
            <p:cNvSpPr/>
            <p:nvPr/>
          </p:nvSpPr>
          <p:spPr>
            <a:xfrm>
              <a:off x="5632873" y="3023275"/>
              <a:ext cx="19647" cy="83732"/>
            </a:xfrm>
            <a:custGeom>
              <a:avLst/>
              <a:gdLst/>
              <a:ahLst/>
              <a:cxnLst/>
              <a:rect l="l" t="t" r="r" b="b"/>
              <a:pathLst>
                <a:path w="630" h="2685" extrusionOk="0">
                  <a:moveTo>
                    <a:pt x="295" y="0"/>
                  </a:moveTo>
                  <a:lnTo>
                    <a:pt x="0" y="38"/>
                  </a:lnTo>
                  <a:lnTo>
                    <a:pt x="335" y="2685"/>
                  </a:lnTo>
                  <a:lnTo>
                    <a:pt x="630" y="264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6"/>
            <p:cNvSpPr/>
            <p:nvPr/>
          </p:nvSpPr>
          <p:spPr>
            <a:xfrm>
              <a:off x="5657883" y="3010957"/>
              <a:ext cx="61933" cy="88846"/>
            </a:xfrm>
            <a:custGeom>
              <a:avLst/>
              <a:gdLst/>
              <a:ahLst/>
              <a:cxnLst/>
              <a:rect l="l" t="t" r="r" b="b"/>
              <a:pathLst>
                <a:path w="1986" h="2849" extrusionOk="0">
                  <a:moveTo>
                    <a:pt x="249" y="0"/>
                  </a:moveTo>
                  <a:lnTo>
                    <a:pt x="0" y="161"/>
                  </a:lnTo>
                  <a:lnTo>
                    <a:pt x="1737" y="2848"/>
                  </a:lnTo>
                  <a:lnTo>
                    <a:pt x="1986" y="2687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6"/>
            <p:cNvSpPr/>
            <p:nvPr/>
          </p:nvSpPr>
          <p:spPr>
            <a:xfrm>
              <a:off x="5660565" y="2925948"/>
              <a:ext cx="43254" cy="24293"/>
            </a:xfrm>
            <a:custGeom>
              <a:avLst/>
              <a:gdLst/>
              <a:ahLst/>
              <a:cxnLst/>
              <a:rect l="l" t="t" r="r" b="b"/>
              <a:pathLst>
                <a:path w="1387" h="779" extrusionOk="0">
                  <a:moveTo>
                    <a:pt x="1279" y="0"/>
                  </a:moveTo>
                  <a:lnTo>
                    <a:pt x="1" y="502"/>
                  </a:lnTo>
                  <a:lnTo>
                    <a:pt x="109" y="778"/>
                  </a:lnTo>
                  <a:lnTo>
                    <a:pt x="1387" y="276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6"/>
            <p:cNvSpPr/>
            <p:nvPr/>
          </p:nvSpPr>
          <p:spPr>
            <a:xfrm>
              <a:off x="5630534" y="2853102"/>
              <a:ext cx="18960" cy="60125"/>
            </a:xfrm>
            <a:custGeom>
              <a:avLst/>
              <a:gdLst/>
              <a:ahLst/>
              <a:cxnLst/>
              <a:rect l="l" t="t" r="r" b="b"/>
              <a:pathLst>
                <a:path w="608" h="1928" extrusionOk="0">
                  <a:moveTo>
                    <a:pt x="314" y="0"/>
                  </a:moveTo>
                  <a:lnTo>
                    <a:pt x="1" y="1878"/>
                  </a:lnTo>
                  <a:lnTo>
                    <a:pt x="292" y="1928"/>
                  </a:lnTo>
                  <a:lnTo>
                    <a:pt x="607" y="49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2E1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6"/>
            <p:cNvSpPr/>
            <p:nvPr/>
          </p:nvSpPr>
          <p:spPr>
            <a:xfrm>
              <a:off x="5566481" y="2812562"/>
              <a:ext cx="42287" cy="90093"/>
            </a:xfrm>
            <a:custGeom>
              <a:avLst/>
              <a:gdLst/>
              <a:ahLst/>
              <a:cxnLst/>
              <a:rect l="l" t="t" r="r" b="b"/>
              <a:pathLst>
                <a:path w="1356" h="2889" extrusionOk="0">
                  <a:moveTo>
                    <a:pt x="276" y="0"/>
                  </a:moveTo>
                  <a:lnTo>
                    <a:pt x="0" y="108"/>
                  </a:lnTo>
                  <a:lnTo>
                    <a:pt x="1078" y="2889"/>
                  </a:lnTo>
                  <a:lnTo>
                    <a:pt x="1356" y="2782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6"/>
            <p:cNvSpPr/>
            <p:nvPr/>
          </p:nvSpPr>
          <p:spPr>
            <a:xfrm>
              <a:off x="5434540" y="2662565"/>
              <a:ext cx="34615" cy="69948"/>
            </a:xfrm>
            <a:custGeom>
              <a:avLst/>
              <a:gdLst/>
              <a:ahLst/>
              <a:cxnLst/>
              <a:rect l="l" t="t" r="r" b="b"/>
              <a:pathLst>
                <a:path w="1110" h="2243" extrusionOk="0">
                  <a:moveTo>
                    <a:pt x="150" y="0"/>
                  </a:moveTo>
                  <a:lnTo>
                    <a:pt x="0" y="257"/>
                  </a:lnTo>
                  <a:cubicBezTo>
                    <a:pt x="326" y="446"/>
                    <a:pt x="531" y="786"/>
                    <a:pt x="646" y="1038"/>
                  </a:cubicBezTo>
                  <a:cubicBezTo>
                    <a:pt x="765" y="1295"/>
                    <a:pt x="808" y="1510"/>
                    <a:pt x="782" y="1711"/>
                  </a:cubicBezTo>
                  <a:cubicBezTo>
                    <a:pt x="765" y="1849"/>
                    <a:pt x="717" y="1957"/>
                    <a:pt x="650" y="2013"/>
                  </a:cubicBezTo>
                  <a:lnTo>
                    <a:pt x="838" y="2243"/>
                  </a:lnTo>
                  <a:cubicBezTo>
                    <a:pt x="966" y="2136"/>
                    <a:pt x="1048" y="1967"/>
                    <a:pt x="1077" y="1747"/>
                  </a:cubicBezTo>
                  <a:cubicBezTo>
                    <a:pt x="1110" y="1488"/>
                    <a:pt x="1060" y="1225"/>
                    <a:pt x="917" y="913"/>
                  </a:cubicBezTo>
                  <a:cubicBezTo>
                    <a:pt x="784" y="623"/>
                    <a:pt x="543" y="227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6"/>
            <p:cNvSpPr/>
            <p:nvPr/>
          </p:nvSpPr>
          <p:spPr>
            <a:xfrm>
              <a:off x="5314512" y="2269829"/>
              <a:ext cx="972068" cy="560270"/>
            </a:xfrm>
            <a:custGeom>
              <a:avLst/>
              <a:gdLst/>
              <a:ahLst/>
              <a:cxnLst/>
              <a:rect l="l" t="t" r="r" b="b"/>
              <a:pathLst>
                <a:path w="31171" h="17966" extrusionOk="0">
                  <a:moveTo>
                    <a:pt x="14000" y="0"/>
                  </a:moveTo>
                  <a:lnTo>
                    <a:pt x="0" y="8084"/>
                  </a:lnTo>
                  <a:lnTo>
                    <a:pt x="16817" y="17762"/>
                  </a:lnTo>
                  <a:cubicBezTo>
                    <a:pt x="16945" y="17834"/>
                    <a:pt x="17080" y="17887"/>
                    <a:pt x="17226" y="17918"/>
                  </a:cubicBezTo>
                  <a:cubicBezTo>
                    <a:pt x="17374" y="17949"/>
                    <a:pt x="17521" y="17965"/>
                    <a:pt x="17668" y="17965"/>
                  </a:cubicBezTo>
                  <a:cubicBezTo>
                    <a:pt x="17815" y="17965"/>
                    <a:pt x="17961" y="17949"/>
                    <a:pt x="18108" y="17918"/>
                  </a:cubicBezTo>
                  <a:cubicBezTo>
                    <a:pt x="18253" y="17886"/>
                    <a:pt x="18390" y="17837"/>
                    <a:pt x="18516" y="17762"/>
                  </a:cubicBezTo>
                  <a:lnTo>
                    <a:pt x="30818" y="10659"/>
                  </a:lnTo>
                  <a:cubicBezTo>
                    <a:pt x="30966" y="10574"/>
                    <a:pt x="31123" y="10429"/>
                    <a:pt x="31162" y="10265"/>
                  </a:cubicBezTo>
                  <a:cubicBezTo>
                    <a:pt x="31168" y="10242"/>
                    <a:pt x="31170" y="10219"/>
                    <a:pt x="31170" y="10196"/>
                  </a:cubicBezTo>
                  <a:lnTo>
                    <a:pt x="31170" y="10169"/>
                  </a:lnTo>
                  <a:cubicBezTo>
                    <a:pt x="31169" y="10067"/>
                    <a:pt x="31124" y="9962"/>
                    <a:pt x="31060" y="9877"/>
                  </a:cubicBezTo>
                  <a:cubicBezTo>
                    <a:pt x="30995" y="9792"/>
                    <a:pt x="30909" y="9730"/>
                    <a:pt x="30818" y="9678"/>
                  </a:cubicBezTo>
                  <a:lnTo>
                    <a:pt x="140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6"/>
            <p:cNvSpPr/>
            <p:nvPr/>
          </p:nvSpPr>
          <p:spPr>
            <a:xfrm>
              <a:off x="5839002" y="2587691"/>
              <a:ext cx="447661" cy="292983"/>
            </a:xfrm>
            <a:custGeom>
              <a:avLst/>
              <a:gdLst/>
              <a:ahLst/>
              <a:cxnLst/>
              <a:rect l="l" t="t" r="r" b="b"/>
              <a:pathLst>
                <a:path w="14355" h="9395" extrusionOk="0">
                  <a:moveTo>
                    <a:pt x="14354" y="0"/>
                  </a:moveTo>
                  <a:cubicBezTo>
                    <a:pt x="14354" y="26"/>
                    <a:pt x="14350" y="48"/>
                    <a:pt x="14344" y="71"/>
                  </a:cubicBezTo>
                  <a:cubicBezTo>
                    <a:pt x="14305" y="236"/>
                    <a:pt x="14147" y="380"/>
                    <a:pt x="14002" y="465"/>
                  </a:cubicBezTo>
                  <a:lnTo>
                    <a:pt x="1699" y="7568"/>
                  </a:lnTo>
                  <a:cubicBezTo>
                    <a:pt x="1573" y="7640"/>
                    <a:pt x="1438" y="7692"/>
                    <a:pt x="1290" y="7723"/>
                  </a:cubicBezTo>
                  <a:cubicBezTo>
                    <a:pt x="1143" y="7754"/>
                    <a:pt x="996" y="7770"/>
                    <a:pt x="849" y="7770"/>
                  </a:cubicBezTo>
                  <a:cubicBezTo>
                    <a:pt x="703" y="7770"/>
                    <a:pt x="556" y="7754"/>
                    <a:pt x="410" y="7723"/>
                  </a:cubicBezTo>
                  <a:cubicBezTo>
                    <a:pt x="262" y="7692"/>
                    <a:pt x="126" y="7641"/>
                    <a:pt x="1" y="7568"/>
                  </a:cubicBezTo>
                  <a:lnTo>
                    <a:pt x="1" y="9191"/>
                  </a:lnTo>
                  <a:cubicBezTo>
                    <a:pt x="127" y="9264"/>
                    <a:pt x="262" y="9315"/>
                    <a:pt x="410" y="9348"/>
                  </a:cubicBezTo>
                  <a:cubicBezTo>
                    <a:pt x="558" y="9379"/>
                    <a:pt x="705" y="9394"/>
                    <a:pt x="851" y="9394"/>
                  </a:cubicBezTo>
                  <a:cubicBezTo>
                    <a:pt x="998" y="9394"/>
                    <a:pt x="1144" y="9379"/>
                    <a:pt x="1290" y="9348"/>
                  </a:cubicBezTo>
                  <a:cubicBezTo>
                    <a:pt x="1435" y="9315"/>
                    <a:pt x="1573" y="9264"/>
                    <a:pt x="1699" y="9191"/>
                  </a:cubicBezTo>
                  <a:lnTo>
                    <a:pt x="14002" y="2088"/>
                  </a:lnTo>
                  <a:cubicBezTo>
                    <a:pt x="14149" y="2003"/>
                    <a:pt x="14305" y="1858"/>
                    <a:pt x="14344" y="1694"/>
                  </a:cubicBezTo>
                  <a:lnTo>
                    <a:pt x="14354" y="159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rgbClr val="5B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6"/>
            <p:cNvSpPr/>
            <p:nvPr/>
          </p:nvSpPr>
          <p:spPr>
            <a:xfrm>
              <a:off x="4719046" y="1990168"/>
              <a:ext cx="1120009" cy="884188"/>
            </a:xfrm>
            <a:custGeom>
              <a:avLst/>
              <a:gdLst/>
              <a:ahLst/>
              <a:cxnLst/>
              <a:rect l="l" t="t" r="r" b="b"/>
              <a:pathLst>
                <a:path w="35915" h="28353" extrusionOk="0">
                  <a:moveTo>
                    <a:pt x="0" y="0"/>
                  </a:moveTo>
                  <a:lnTo>
                    <a:pt x="0" y="1615"/>
                  </a:lnTo>
                  <a:lnTo>
                    <a:pt x="9" y="1712"/>
                  </a:lnTo>
                  <a:cubicBezTo>
                    <a:pt x="48" y="1876"/>
                    <a:pt x="206" y="2021"/>
                    <a:pt x="353" y="2106"/>
                  </a:cubicBezTo>
                  <a:lnTo>
                    <a:pt x="16032" y="11135"/>
                  </a:lnTo>
                  <a:lnTo>
                    <a:pt x="18170" y="18140"/>
                  </a:lnTo>
                  <a:lnTo>
                    <a:pt x="35915" y="28352"/>
                  </a:lnTo>
                  <a:lnTo>
                    <a:pt x="35915" y="26729"/>
                  </a:lnTo>
                  <a:lnTo>
                    <a:pt x="19097" y="17054"/>
                  </a:lnTo>
                  <a:lnTo>
                    <a:pt x="16959" y="10046"/>
                  </a:lnTo>
                  <a:lnTo>
                    <a:pt x="351" y="483"/>
                  </a:lnTo>
                  <a:cubicBezTo>
                    <a:pt x="262" y="431"/>
                    <a:pt x="176" y="367"/>
                    <a:pt x="111" y="283"/>
                  </a:cubicBezTo>
                  <a:cubicBezTo>
                    <a:pt x="46" y="201"/>
                    <a:pt x="3" y="10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6"/>
            <p:cNvSpPr/>
            <p:nvPr/>
          </p:nvSpPr>
          <p:spPr>
            <a:xfrm>
              <a:off x="5247839" y="2051383"/>
              <a:ext cx="503326" cy="470582"/>
            </a:xfrm>
            <a:custGeom>
              <a:avLst/>
              <a:gdLst/>
              <a:ahLst/>
              <a:cxnLst/>
              <a:rect l="l" t="t" r="r" b="b"/>
              <a:pathLst>
                <a:path w="16140" h="15090" extrusionOk="0">
                  <a:moveTo>
                    <a:pt x="14001" y="1"/>
                  </a:moveTo>
                  <a:lnTo>
                    <a:pt x="1" y="8083"/>
                  </a:lnTo>
                  <a:lnTo>
                    <a:pt x="2138" y="15089"/>
                  </a:lnTo>
                  <a:lnTo>
                    <a:pt x="16140" y="7005"/>
                  </a:lnTo>
                  <a:lnTo>
                    <a:pt x="14001" y="1"/>
                  </a:lnTo>
                  <a:close/>
                </a:path>
              </a:pathLst>
            </a:custGeom>
            <a:solidFill>
              <a:srgbClr val="5B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6"/>
            <p:cNvSpPr/>
            <p:nvPr/>
          </p:nvSpPr>
          <p:spPr>
            <a:xfrm>
              <a:off x="4718921" y="1737824"/>
              <a:ext cx="965550" cy="565665"/>
            </a:xfrm>
            <a:custGeom>
              <a:avLst/>
              <a:gdLst/>
              <a:ahLst/>
              <a:cxnLst/>
              <a:rect l="l" t="t" r="r" b="b"/>
              <a:pathLst>
                <a:path w="30962" h="18139" extrusionOk="0">
                  <a:moveTo>
                    <a:pt x="13505" y="1"/>
                  </a:moveTo>
                  <a:lnTo>
                    <a:pt x="354" y="7593"/>
                  </a:lnTo>
                  <a:cubicBezTo>
                    <a:pt x="207" y="7678"/>
                    <a:pt x="49" y="7823"/>
                    <a:pt x="12" y="7987"/>
                  </a:cubicBezTo>
                  <a:cubicBezTo>
                    <a:pt x="4" y="8020"/>
                    <a:pt x="0" y="8052"/>
                    <a:pt x="1" y="8085"/>
                  </a:cubicBezTo>
                  <a:lnTo>
                    <a:pt x="1" y="8092"/>
                  </a:lnTo>
                  <a:cubicBezTo>
                    <a:pt x="7" y="8193"/>
                    <a:pt x="50" y="8295"/>
                    <a:pt x="114" y="8375"/>
                  </a:cubicBezTo>
                  <a:cubicBezTo>
                    <a:pt x="178" y="8460"/>
                    <a:pt x="265" y="8523"/>
                    <a:pt x="354" y="8575"/>
                  </a:cubicBezTo>
                  <a:lnTo>
                    <a:pt x="16962" y="18138"/>
                  </a:lnTo>
                  <a:lnTo>
                    <a:pt x="30962" y="10056"/>
                  </a:lnTo>
                  <a:lnTo>
                    <a:pt x="135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6"/>
            <p:cNvSpPr/>
            <p:nvPr/>
          </p:nvSpPr>
          <p:spPr>
            <a:xfrm>
              <a:off x="4826788" y="1740599"/>
              <a:ext cx="272682" cy="233326"/>
            </a:xfrm>
            <a:custGeom>
              <a:avLst/>
              <a:gdLst/>
              <a:ahLst/>
              <a:cxnLst/>
              <a:rect l="l" t="t" r="r" b="b"/>
              <a:pathLst>
                <a:path w="8744" h="7482" extrusionOk="0">
                  <a:moveTo>
                    <a:pt x="6392" y="1"/>
                  </a:moveTo>
                  <a:cubicBezTo>
                    <a:pt x="6253" y="1"/>
                    <a:pt x="6120" y="30"/>
                    <a:pt x="6001" y="99"/>
                  </a:cubicBezTo>
                  <a:cubicBezTo>
                    <a:pt x="5804" y="212"/>
                    <a:pt x="5604" y="327"/>
                    <a:pt x="5406" y="442"/>
                  </a:cubicBezTo>
                  <a:cubicBezTo>
                    <a:pt x="3604" y="1483"/>
                    <a:pt x="1801" y="2521"/>
                    <a:pt x="0" y="3562"/>
                  </a:cubicBezTo>
                  <a:cubicBezTo>
                    <a:pt x="108" y="3510"/>
                    <a:pt x="225" y="3487"/>
                    <a:pt x="347" y="3487"/>
                  </a:cubicBezTo>
                  <a:cubicBezTo>
                    <a:pt x="599" y="3487"/>
                    <a:pt x="870" y="3585"/>
                    <a:pt x="1111" y="3722"/>
                  </a:cubicBezTo>
                  <a:cubicBezTo>
                    <a:pt x="1176" y="3758"/>
                    <a:pt x="1236" y="3798"/>
                    <a:pt x="1295" y="3838"/>
                  </a:cubicBezTo>
                  <a:cubicBezTo>
                    <a:pt x="1708" y="4123"/>
                    <a:pt x="1978" y="4491"/>
                    <a:pt x="2205" y="4885"/>
                  </a:cubicBezTo>
                  <a:cubicBezTo>
                    <a:pt x="2433" y="5276"/>
                    <a:pt x="2615" y="5696"/>
                    <a:pt x="2657" y="6194"/>
                  </a:cubicBezTo>
                  <a:cubicBezTo>
                    <a:pt x="2697" y="6683"/>
                    <a:pt x="2599" y="7253"/>
                    <a:pt x="2205" y="7481"/>
                  </a:cubicBezTo>
                  <a:cubicBezTo>
                    <a:pt x="4220" y="6318"/>
                    <a:pt x="6237" y="5154"/>
                    <a:pt x="8251" y="3992"/>
                  </a:cubicBezTo>
                  <a:cubicBezTo>
                    <a:pt x="8645" y="3763"/>
                    <a:pt x="8744" y="3194"/>
                    <a:pt x="8702" y="2708"/>
                  </a:cubicBezTo>
                  <a:cubicBezTo>
                    <a:pt x="8661" y="2209"/>
                    <a:pt x="8478" y="1792"/>
                    <a:pt x="8251" y="1398"/>
                  </a:cubicBezTo>
                  <a:cubicBezTo>
                    <a:pt x="8022" y="1006"/>
                    <a:pt x="7753" y="638"/>
                    <a:pt x="7342" y="352"/>
                  </a:cubicBezTo>
                  <a:cubicBezTo>
                    <a:pt x="7060" y="156"/>
                    <a:pt x="6711" y="1"/>
                    <a:pt x="6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6"/>
            <p:cNvSpPr/>
            <p:nvPr/>
          </p:nvSpPr>
          <p:spPr>
            <a:xfrm>
              <a:off x="4806237" y="1849277"/>
              <a:ext cx="104688" cy="129574"/>
            </a:xfrm>
            <a:custGeom>
              <a:avLst/>
              <a:gdLst/>
              <a:ahLst/>
              <a:cxnLst/>
              <a:rect l="l" t="t" r="r" b="b"/>
              <a:pathLst>
                <a:path w="3357" h="4155" extrusionOk="0">
                  <a:moveTo>
                    <a:pt x="924" y="880"/>
                  </a:moveTo>
                  <a:cubicBezTo>
                    <a:pt x="1036" y="880"/>
                    <a:pt x="1150" y="913"/>
                    <a:pt x="1254" y="957"/>
                  </a:cubicBezTo>
                  <a:cubicBezTo>
                    <a:pt x="1302" y="977"/>
                    <a:pt x="1348" y="1000"/>
                    <a:pt x="1389" y="1026"/>
                  </a:cubicBezTo>
                  <a:cubicBezTo>
                    <a:pt x="1527" y="1104"/>
                    <a:pt x="1650" y="1204"/>
                    <a:pt x="1759" y="1316"/>
                  </a:cubicBezTo>
                  <a:cubicBezTo>
                    <a:pt x="1941" y="1502"/>
                    <a:pt x="2098" y="1719"/>
                    <a:pt x="2212" y="1953"/>
                  </a:cubicBezTo>
                  <a:cubicBezTo>
                    <a:pt x="2330" y="2185"/>
                    <a:pt x="2404" y="2433"/>
                    <a:pt x="2437" y="2697"/>
                  </a:cubicBezTo>
                  <a:cubicBezTo>
                    <a:pt x="2460" y="2908"/>
                    <a:pt x="2456" y="3128"/>
                    <a:pt x="2353" y="3310"/>
                  </a:cubicBezTo>
                  <a:cubicBezTo>
                    <a:pt x="2274" y="3444"/>
                    <a:pt x="2140" y="3559"/>
                    <a:pt x="1990" y="3598"/>
                  </a:cubicBezTo>
                  <a:cubicBezTo>
                    <a:pt x="1949" y="3609"/>
                    <a:pt x="1907" y="3614"/>
                    <a:pt x="1863" y="3614"/>
                  </a:cubicBezTo>
                  <a:cubicBezTo>
                    <a:pt x="1752" y="3614"/>
                    <a:pt x="1638" y="3582"/>
                    <a:pt x="1533" y="3536"/>
                  </a:cubicBezTo>
                  <a:cubicBezTo>
                    <a:pt x="1484" y="3516"/>
                    <a:pt x="1435" y="3492"/>
                    <a:pt x="1392" y="3466"/>
                  </a:cubicBezTo>
                  <a:cubicBezTo>
                    <a:pt x="1259" y="3389"/>
                    <a:pt x="1136" y="3290"/>
                    <a:pt x="1029" y="3177"/>
                  </a:cubicBezTo>
                  <a:cubicBezTo>
                    <a:pt x="845" y="2991"/>
                    <a:pt x="688" y="2774"/>
                    <a:pt x="576" y="2541"/>
                  </a:cubicBezTo>
                  <a:cubicBezTo>
                    <a:pt x="458" y="2308"/>
                    <a:pt x="382" y="2061"/>
                    <a:pt x="350" y="1797"/>
                  </a:cubicBezTo>
                  <a:cubicBezTo>
                    <a:pt x="343" y="1743"/>
                    <a:pt x="340" y="1689"/>
                    <a:pt x="337" y="1637"/>
                  </a:cubicBezTo>
                  <a:cubicBezTo>
                    <a:pt x="334" y="1479"/>
                    <a:pt x="356" y="1319"/>
                    <a:pt x="435" y="1184"/>
                  </a:cubicBezTo>
                  <a:cubicBezTo>
                    <a:pt x="514" y="1049"/>
                    <a:pt x="646" y="935"/>
                    <a:pt x="794" y="897"/>
                  </a:cubicBezTo>
                  <a:cubicBezTo>
                    <a:pt x="837" y="885"/>
                    <a:pt x="880" y="880"/>
                    <a:pt x="924" y="880"/>
                  </a:cubicBezTo>
                  <a:close/>
                  <a:moveTo>
                    <a:pt x="1006" y="0"/>
                  </a:moveTo>
                  <a:cubicBezTo>
                    <a:pt x="884" y="0"/>
                    <a:pt x="767" y="23"/>
                    <a:pt x="659" y="76"/>
                  </a:cubicBezTo>
                  <a:cubicBezTo>
                    <a:pt x="645" y="84"/>
                    <a:pt x="629" y="91"/>
                    <a:pt x="615" y="100"/>
                  </a:cubicBezTo>
                  <a:cubicBezTo>
                    <a:pt x="579" y="122"/>
                    <a:pt x="548" y="142"/>
                    <a:pt x="514" y="166"/>
                  </a:cubicBezTo>
                  <a:cubicBezTo>
                    <a:pt x="485" y="188"/>
                    <a:pt x="458" y="209"/>
                    <a:pt x="432" y="235"/>
                  </a:cubicBezTo>
                  <a:cubicBezTo>
                    <a:pt x="405" y="258"/>
                    <a:pt x="379" y="284"/>
                    <a:pt x="356" y="310"/>
                  </a:cubicBezTo>
                  <a:cubicBezTo>
                    <a:pt x="328" y="337"/>
                    <a:pt x="308" y="363"/>
                    <a:pt x="285" y="392"/>
                  </a:cubicBezTo>
                  <a:cubicBezTo>
                    <a:pt x="264" y="422"/>
                    <a:pt x="245" y="449"/>
                    <a:pt x="225" y="480"/>
                  </a:cubicBezTo>
                  <a:cubicBezTo>
                    <a:pt x="205" y="511"/>
                    <a:pt x="188" y="540"/>
                    <a:pt x="170" y="575"/>
                  </a:cubicBezTo>
                  <a:cubicBezTo>
                    <a:pt x="153" y="609"/>
                    <a:pt x="139" y="638"/>
                    <a:pt x="124" y="674"/>
                  </a:cubicBezTo>
                  <a:cubicBezTo>
                    <a:pt x="110" y="708"/>
                    <a:pt x="97" y="740"/>
                    <a:pt x="85" y="776"/>
                  </a:cubicBezTo>
                  <a:cubicBezTo>
                    <a:pt x="74" y="813"/>
                    <a:pt x="64" y="846"/>
                    <a:pt x="54" y="884"/>
                  </a:cubicBezTo>
                  <a:cubicBezTo>
                    <a:pt x="45" y="921"/>
                    <a:pt x="38" y="954"/>
                    <a:pt x="31" y="993"/>
                  </a:cubicBezTo>
                  <a:cubicBezTo>
                    <a:pt x="24" y="1033"/>
                    <a:pt x="18" y="1068"/>
                    <a:pt x="12" y="1106"/>
                  </a:cubicBezTo>
                  <a:cubicBezTo>
                    <a:pt x="9" y="1148"/>
                    <a:pt x="5" y="1183"/>
                    <a:pt x="3" y="1221"/>
                  </a:cubicBezTo>
                  <a:cubicBezTo>
                    <a:pt x="1" y="1263"/>
                    <a:pt x="1" y="1299"/>
                    <a:pt x="1" y="1338"/>
                  </a:cubicBezTo>
                  <a:cubicBezTo>
                    <a:pt x="1" y="1367"/>
                    <a:pt x="1" y="1393"/>
                    <a:pt x="2" y="1421"/>
                  </a:cubicBezTo>
                  <a:cubicBezTo>
                    <a:pt x="3" y="1463"/>
                    <a:pt x="5" y="1499"/>
                    <a:pt x="9" y="1538"/>
                  </a:cubicBezTo>
                  <a:cubicBezTo>
                    <a:pt x="12" y="1581"/>
                    <a:pt x="16" y="1617"/>
                    <a:pt x="24" y="1657"/>
                  </a:cubicBezTo>
                  <a:cubicBezTo>
                    <a:pt x="28" y="1700"/>
                    <a:pt x="34" y="1736"/>
                    <a:pt x="41" y="1776"/>
                  </a:cubicBezTo>
                  <a:cubicBezTo>
                    <a:pt x="50" y="1820"/>
                    <a:pt x="57" y="1855"/>
                    <a:pt x="68" y="1897"/>
                  </a:cubicBezTo>
                  <a:cubicBezTo>
                    <a:pt x="77" y="1940"/>
                    <a:pt x="85" y="1978"/>
                    <a:pt x="98" y="2019"/>
                  </a:cubicBezTo>
                  <a:cubicBezTo>
                    <a:pt x="110" y="2063"/>
                    <a:pt x="121" y="2100"/>
                    <a:pt x="134" y="2142"/>
                  </a:cubicBezTo>
                  <a:cubicBezTo>
                    <a:pt x="149" y="2183"/>
                    <a:pt x="162" y="2222"/>
                    <a:pt x="177" y="2262"/>
                  </a:cubicBezTo>
                  <a:cubicBezTo>
                    <a:pt x="209" y="2349"/>
                    <a:pt x="239" y="2420"/>
                    <a:pt x="277" y="2505"/>
                  </a:cubicBezTo>
                  <a:cubicBezTo>
                    <a:pt x="314" y="2587"/>
                    <a:pt x="354" y="2661"/>
                    <a:pt x="396" y="2743"/>
                  </a:cubicBezTo>
                  <a:cubicBezTo>
                    <a:pt x="439" y="2819"/>
                    <a:pt x="485" y="2896"/>
                    <a:pt x="533" y="2970"/>
                  </a:cubicBezTo>
                  <a:cubicBezTo>
                    <a:pt x="579" y="3042"/>
                    <a:pt x="636" y="3119"/>
                    <a:pt x="685" y="3185"/>
                  </a:cubicBezTo>
                  <a:cubicBezTo>
                    <a:pt x="712" y="3220"/>
                    <a:pt x="741" y="3256"/>
                    <a:pt x="770" y="3290"/>
                  </a:cubicBezTo>
                  <a:cubicBezTo>
                    <a:pt x="794" y="3322"/>
                    <a:pt x="827" y="3358"/>
                    <a:pt x="853" y="3389"/>
                  </a:cubicBezTo>
                  <a:cubicBezTo>
                    <a:pt x="882" y="3421"/>
                    <a:pt x="915" y="3453"/>
                    <a:pt x="944" y="3484"/>
                  </a:cubicBezTo>
                  <a:cubicBezTo>
                    <a:pt x="972" y="3513"/>
                    <a:pt x="1007" y="3545"/>
                    <a:pt x="1036" y="3573"/>
                  </a:cubicBezTo>
                  <a:cubicBezTo>
                    <a:pt x="1066" y="3601"/>
                    <a:pt x="1100" y="3631"/>
                    <a:pt x="1131" y="3658"/>
                  </a:cubicBezTo>
                  <a:cubicBezTo>
                    <a:pt x="1161" y="3684"/>
                    <a:pt x="1197" y="3713"/>
                    <a:pt x="1227" y="3737"/>
                  </a:cubicBezTo>
                  <a:cubicBezTo>
                    <a:pt x="1260" y="3760"/>
                    <a:pt x="1295" y="3788"/>
                    <a:pt x="1326" y="3809"/>
                  </a:cubicBezTo>
                  <a:cubicBezTo>
                    <a:pt x="1359" y="3832"/>
                    <a:pt x="1395" y="3858"/>
                    <a:pt x="1427" y="3878"/>
                  </a:cubicBezTo>
                  <a:cubicBezTo>
                    <a:pt x="1450" y="3893"/>
                    <a:pt x="1479" y="3908"/>
                    <a:pt x="1504" y="3923"/>
                  </a:cubicBezTo>
                  <a:lnTo>
                    <a:pt x="1507" y="3926"/>
                  </a:lnTo>
                  <a:cubicBezTo>
                    <a:pt x="1513" y="3929"/>
                    <a:pt x="1519" y="3931"/>
                    <a:pt x="1525" y="3936"/>
                  </a:cubicBezTo>
                  <a:cubicBezTo>
                    <a:pt x="1527" y="3937"/>
                    <a:pt x="1529" y="3937"/>
                    <a:pt x="1529" y="3937"/>
                  </a:cubicBezTo>
                  <a:cubicBezTo>
                    <a:pt x="1562" y="3954"/>
                    <a:pt x="1598" y="3973"/>
                    <a:pt x="1629" y="3989"/>
                  </a:cubicBezTo>
                  <a:cubicBezTo>
                    <a:pt x="1664" y="4005"/>
                    <a:pt x="1700" y="4022"/>
                    <a:pt x="1734" y="4036"/>
                  </a:cubicBezTo>
                  <a:cubicBezTo>
                    <a:pt x="1769" y="4051"/>
                    <a:pt x="1805" y="4062"/>
                    <a:pt x="1838" y="4075"/>
                  </a:cubicBezTo>
                  <a:cubicBezTo>
                    <a:pt x="1872" y="4085"/>
                    <a:pt x="1910" y="4097"/>
                    <a:pt x="1944" y="4105"/>
                  </a:cubicBezTo>
                  <a:cubicBezTo>
                    <a:pt x="1979" y="4114"/>
                    <a:pt x="2016" y="4124"/>
                    <a:pt x="2051" y="4128"/>
                  </a:cubicBezTo>
                  <a:cubicBezTo>
                    <a:pt x="2084" y="4136"/>
                    <a:pt x="2123" y="4141"/>
                    <a:pt x="2156" y="4146"/>
                  </a:cubicBezTo>
                  <a:cubicBezTo>
                    <a:pt x="2190" y="4151"/>
                    <a:pt x="2230" y="4153"/>
                    <a:pt x="2264" y="4154"/>
                  </a:cubicBezTo>
                  <a:cubicBezTo>
                    <a:pt x="2298" y="4154"/>
                    <a:pt x="2335" y="4154"/>
                    <a:pt x="2370" y="4153"/>
                  </a:cubicBezTo>
                  <a:cubicBezTo>
                    <a:pt x="2404" y="4151"/>
                    <a:pt x="2442" y="4147"/>
                    <a:pt x="2476" y="4141"/>
                  </a:cubicBezTo>
                  <a:cubicBezTo>
                    <a:pt x="2511" y="4138"/>
                    <a:pt x="2548" y="4131"/>
                    <a:pt x="2580" y="4123"/>
                  </a:cubicBezTo>
                  <a:cubicBezTo>
                    <a:pt x="2614" y="4115"/>
                    <a:pt x="2650" y="4104"/>
                    <a:pt x="2683" y="4094"/>
                  </a:cubicBezTo>
                  <a:cubicBezTo>
                    <a:pt x="2748" y="4072"/>
                    <a:pt x="2816" y="4039"/>
                    <a:pt x="2875" y="4005"/>
                  </a:cubicBezTo>
                  <a:cubicBezTo>
                    <a:pt x="3260" y="3766"/>
                    <a:pt x="3356" y="3198"/>
                    <a:pt x="3316" y="2708"/>
                  </a:cubicBezTo>
                  <a:cubicBezTo>
                    <a:pt x="3274" y="2208"/>
                    <a:pt x="3092" y="1789"/>
                    <a:pt x="2864" y="1398"/>
                  </a:cubicBezTo>
                  <a:cubicBezTo>
                    <a:pt x="2637" y="1004"/>
                    <a:pt x="2367" y="636"/>
                    <a:pt x="1954" y="352"/>
                  </a:cubicBezTo>
                  <a:cubicBezTo>
                    <a:pt x="1895" y="310"/>
                    <a:pt x="1835" y="271"/>
                    <a:pt x="1770" y="235"/>
                  </a:cubicBezTo>
                  <a:cubicBezTo>
                    <a:pt x="1529" y="99"/>
                    <a:pt x="1258" y="0"/>
                    <a:pt x="10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6"/>
            <p:cNvSpPr/>
            <p:nvPr/>
          </p:nvSpPr>
          <p:spPr>
            <a:xfrm>
              <a:off x="4806237" y="1754008"/>
              <a:ext cx="192380" cy="217297"/>
            </a:xfrm>
            <a:custGeom>
              <a:avLst/>
              <a:gdLst/>
              <a:ahLst/>
              <a:cxnLst/>
              <a:rect l="l" t="t" r="r" b="b"/>
              <a:pathLst>
                <a:path w="6169" h="6968" extrusionOk="0">
                  <a:moveTo>
                    <a:pt x="6065" y="1"/>
                  </a:moveTo>
                  <a:cubicBezTo>
                    <a:pt x="4263" y="1042"/>
                    <a:pt x="2460" y="2080"/>
                    <a:pt x="659" y="3121"/>
                  </a:cubicBezTo>
                  <a:cubicBezTo>
                    <a:pt x="645" y="3129"/>
                    <a:pt x="629" y="3138"/>
                    <a:pt x="615" y="3146"/>
                  </a:cubicBezTo>
                  <a:cubicBezTo>
                    <a:pt x="579" y="3168"/>
                    <a:pt x="548" y="3187"/>
                    <a:pt x="514" y="3213"/>
                  </a:cubicBezTo>
                  <a:cubicBezTo>
                    <a:pt x="485" y="3234"/>
                    <a:pt x="458" y="3256"/>
                    <a:pt x="432" y="3282"/>
                  </a:cubicBezTo>
                  <a:cubicBezTo>
                    <a:pt x="405" y="3305"/>
                    <a:pt x="379" y="3329"/>
                    <a:pt x="356" y="3356"/>
                  </a:cubicBezTo>
                  <a:cubicBezTo>
                    <a:pt x="328" y="3384"/>
                    <a:pt x="308" y="3408"/>
                    <a:pt x="285" y="3437"/>
                  </a:cubicBezTo>
                  <a:cubicBezTo>
                    <a:pt x="264" y="3469"/>
                    <a:pt x="245" y="3494"/>
                    <a:pt x="225" y="3525"/>
                  </a:cubicBezTo>
                  <a:cubicBezTo>
                    <a:pt x="205" y="3558"/>
                    <a:pt x="188" y="3586"/>
                    <a:pt x="170" y="3621"/>
                  </a:cubicBezTo>
                  <a:cubicBezTo>
                    <a:pt x="153" y="3655"/>
                    <a:pt x="139" y="3684"/>
                    <a:pt x="124" y="3720"/>
                  </a:cubicBezTo>
                  <a:cubicBezTo>
                    <a:pt x="110" y="3753"/>
                    <a:pt x="97" y="3786"/>
                    <a:pt x="85" y="3822"/>
                  </a:cubicBezTo>
                  <a:cubicBezTo>
                    <a:pt x="74" y="3860"/>
                    <a:pt x="65" y="3893"/>
                    <a:pt x="54" y="3930"/>
                  </a:cubicBezTo>
                  <a:cubicBezTo>
                    <a:pt x="45" y="3967"/>
                    <a:pt x="38" y="4000"/>
                    <a:pt x="31" y="4039"/>
                  </a:cubicBezTo>
                  <a:cubicBezTo>
                    <a:pt x="24" y="4080"/>
                    <a:pt x="18" y="4113"/>
                    <a:pt x="12" y="4153"/>
                  </a:cubicBezTo>
                  <a:cubicBezTo>
                    <a:pt x="9" y="4192"/>
                    <a:pt x="5" y="4226"/>
                    <a:pt x="3" y="4268"/>
                  </a:cubicBezTo>
                  <a:cubicBezTo>
                    <a:pt x="1" y="4307"/>
                    <a:pt x="1" y="4343"/>
                    <a:pt x="1" y="4384"/>
                  </a:cubicBezTo>
                  <a:cubicBezTo>
                    <a:pt x="1" y="4413"/>
                    <a:pt x="1" y="4439"/>
                    <a:pt x="2" y="4468"/>
                  </a:cubicBezTo>
                  <a:cubicBezTo>
                    <a:pt x="3" y="4507"/>
                    <a:pt x="5" y="4542"/>
                    <a:pt x="9" y="4584"/>
                  </a:cubicBezTo>
                  <a:cubicBezTo>
                    <a:pt x="12" y="4624"/>
                    <a:pt x="16" y="4660"/>
                    <a:pt x="24" y="4702"/>
                  </a:cubicBezTo>
                  <a:cubicBezTo>
                    <a:pt x="28" y="4744"/>
                    <a:pt x="34" y="4780"/>
                    <a:pt x="41" y="4823"/>
                  </a:cubicBezTo>
                  <a:cubicBezTo>
                    <a:pt x="50" y="4864"/>
                    <a:pt x="57" y="4900"/>
                    <a:pt x="68" y="4944"/>
                  </a:cubicBezTo>
                  <a:cubicBezTo>
                    <a:pt x="77" y="4984"/>
                    <a:pt x="85" y="5023"/>
                    <a:pt x="98" y="5066"/>
                  </a:cubicBezTo>
                  <a:cubicBezTo>
                    <a:pt x="110" y="5106"/>
                    <a:pt x="121" y="5145"/>
                    <a:pt x="134" y="5188"/>
                  </a:cubicBezTo>
                  <a:cubicBezTo>
                    <a:pt x="149" y="5227"/>
                    <a:pt x="162" y="5267"/>
                    <a:pt x="177" y="5307"/>
                  </a:cubicBezTo>
                  <a:cubicBezTo>
                    <a:pt x="209" y="5394"/>
                    <a:pt x="239" y="5465"/>
                    <a:pt x="277" y="5550"/>
                  </a:cubicBezTo>
                  <a:cubicBezTo>
                    <a:pt x="313" y="5634"/>
                    <a:pt x="353" y="5707"/>
                    <a:pt x="396" y="5787"/>
                  </a:cubicBezTo>
                  <a:cubicBezTo>
                    <a:pt x="436" y="5865"/>
                    <a:pt x="484" y="5943"/>
                    <a:pt x="533" y="6016"/>
                  </a:cubicBezTo>
                  <a:cubicBezTo>
                    <a:pt x="577" y="6088"/>
                    <a:pt x="635" y="6166"/>
                    <a:pt x="685" y="6232"/>
                  </a:cubicBezTo>
                  <a:cubicBezTo>
                    <a:pt x="712" y="6266"/>
                    <a:pt x="741" y="6302"/>
                    <a:pt x="770" y="6335"/>
                  </a:cubicBezTo>
                  <a:cubicBezTo>
                    <a:pt x="794" y="6368"/>
                    <a:pt x="827" y="6404"/>
                    <a:pt x="853" y="6434"/>
                  </a:cubicBezTo>
                  <a:cubicBezTo>
                    <a:pt x="882" y="6467"/>
                    <a:pt x="915" y="6499"/>
                    <a:pt x="944" y="6529"/>
                  </a:cubicBezTo>
                  <a:cubicBezTo>
                    <a:pt x="972" y="6558"/>
                    <a:pt x="1007" y="6591"/>
                    <a:pt x="1036" y="6620"/>
                  </a:cubicBezTo>
                  <a:cubicBezTo>
                    <a:pt x="1066" y="6647"/>
                    <a:pt x="1100" y="6677"/>
                    <a:pt x="1131" y="6705"/>
                  </a:cubicBezTo>
                  <a:cubicBezTo>
                    <a:pt x="1161" y="6729"/>
                    <a:pt x="1197" y="6758"/>
                    <a:pt x="1227" y="6784"/>
                  </a:cubicBezTo>
                  <a:cubicBezTo>
                    <a:pt x="1260" y="6807"/>
                    <a:pt x="1295" y="6834"/>
                    <a:pt x="1326" y="6856"/>
                  </a:cubicBezTo>
                  <a:cubicBezTo>
                    <a:pt x="1359" y="6879"/>
                    <a:pt x="1395" y="6903"/>
                    <a:pt x="1427" y="6923"/>
                  </a:cubicBezTo>
                  <a:cubicBezTo>
                    <a:pt x="1450" y="6938"/>
                    <a:pt x="1479" y="6953"/>
                    <a:pt x="1504" y="6968"/>
                  </a:cubicBezTo>
                  <a:cubicBezTo>
                    <a:pt x="1464" y="6938"/>
                    <a:pt x="1391" y="6840"/>
                    <a:pt x="1391" y="6526"/>
                  </a:cubicBezTo>
                  <a:lnTo>
                    <a:pt x="1391" y="4103"/>
                  </a:lnTo>
                  <a:cubicBezTo>
                    <a:pt x="1391" y="4103"/>
                    <a:pt x="1389" y="4095"/>
                    <a:pt x="1388" y="4082"/>
                  </a:cubicBezTo>
                  <a:cubicBezTo>
                    <a:pt x="1379" y="3982"/>
                    <a:pt x="1362" y="3529"/>
                    <a:pt x="1770" y="3289"/>
                  </a:cubicBezTo>
                  <a:cubicBezTo>
                    <a:pt x="2230" y="3019"/>
                    <a:pt x="6168" y="780"/>
                    <a:pt x="6168" y="780"/>
                  </a:cubicBezTo>
                  <a:lnTo>
                    <a:pt x="6065" y="1"/>
                  </a:ln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6"/>
            <p:cNvSpPr/>
            <p:nvPr/>
          </p:nvSpPr>
          <p:spPr>
            <a:xfrm>
              <a:off x="4816466" y="1876781"/>
              <a:ext cx="66518" cy="85229"/>
            </a:xfrm>
            <a:custGeom>
              <a:avLst/>
              <a:gdLst/>
              <a:ahLst/>
              <a:cxnLst/>
              <a:rect l="l" t="t" r="r" b="b"/>
              <a:pathLst>
                <a:path w="2133" h="2733" extrusionOk="0">
                  <a:moveTo>
                    <a:pt x="590" y="0"/>
                  </a:moveTo>
                  <a:cubicBezTo>
                    <a:pt x="546" y="0"/>
                    <a:pt x="503" y="5"/>
                    <a:pt x="460" y="16"/>
                  </a:cubicBezTo>
                  <a:cubicBezTo>
                    <a:pt x="311" y="53"/>
                    <a:pt x="177" y="167"/>
                    <a:pt x="100" y="304"/>
                  </a:cubicBezTo>
                  <a:cubicBezTo>
                    <a:pt x="22" y="440"/>
                    <a:pt x="0" y="598"/>
                    <a:pt x="5" y="756"/>
                  </a:cubicBezTo>
                  <a:cubicBezTo>
                    <a:pt x="6" y="810"/>
                    <a:pt x="9" y="864"/>
                    <a:pt x="16" y="916"/>
                  </a:cubicBezTo>
                  <a:cubicBezTo>
                    <a:pt x="49" y="1181"/>
                    <a:pt x="124" y="1429"/>
                    <a:pt x="242" y="1661"/>
                  </a:cubicBezTo>
                  <a:cubicBezTo>
                    <a:pt x="358" y="1892"/>
                    <a:pt x="512" y="2112"/>
                    <a:pt x="696" y="2296"/>
                  </a:cubicBezTo>
                  <a:cubicBezTo>
                    <a:pt x="841" y="2446"/>
                    <a:pt x="1007" y="2574"/>
                    <a:pt x="1202" y="2656"/>
                  </a:cubicBezTo>
                  <a:cubicBezTo>
                    <a:pt x="1309" y="2700"/>
                    <a:pt x="1424" y="2732"/>
                    <a:pt x="1536" y="2732"/>
                  </a:cubicBezTo>
                  <a:cubicBezTo>
                    <a:pt x="1578" y="2732"/>
                    <a:pt x="1620" y="2728"/>
                    <a:pt x="1661" y="2717"/>
                  </a:cubicBezTo>
                  <a:cubicBezTo>
                    <a:pt x="1810" y="2680"/>
                    <a:pt x="1946" y="2566"/>
                    <a:pt x="2022" y="2430"/>
                  </a:cubicBezTo>
                  <a:cubicBezTo>
                    <a:pt x="2128" y="2249"/>
                    <a:pt x="2132" y="2027"/>
                    <a:pt x="2107" y="1817"/>
                  </a:cubicBezTo>
                  <a:cubicBezTo>
                    <a:pt x="2076" y="1551"/>
                    <a:pt x="1999" y="1304"/>
                    <a:pt x="1881" y="1071"/>
                  </a:cubicBezTo>
                  <a:cubicBezTo>
                    <a:pt x="1763" y="840"/>
                    <a:pt x="1609" y="620"/>
                    <a:pt x="1425" y="434"/>
                  </a:cubicBezTo>
                  <a:cubicBezTo>
                    <a:pt x="1280" y="286"/>
                    <a:pt x="1115" y="158"/>
                    <a:pt x="919" y="75"/>
                  </a:cubicBezTo>
                  <a:cubicBezTo>
                    <a:pt x="815" y="32"/>
                    <a:pt x="701" y="0"/>
                    <a:pt x="5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6"/>
            <p:cNvSpPr/>
            <p:nvPr/>
          </p:nvSpPr>
          <p:spPr>
            <a:xfrm>
              <a:off x="4949467" y="1624344"/>
              <a:ext cx="390904" cy="479875"/>
            </a:xfrm>
            <a:custGeom>
              <a:avLst/>
              <a:gdLst/>
              <a:ahLst/>
              <a:cxnLst/>
              <a:rect l="l" t="t" r="r" b="b"/>
              <a:pathLst>
                <a:path w="12535" h="15388" extrusionOk="0">
                  <a:moveTo>
                    <a:pt x="6262" y="1"/>
                  </a:moveTo>
                  <a:cubicBezTo>
                    <a:pt x="6073" y="1"/>
                    <a:pt x="5875" y="6"/>
                    <a:pt x="5690" y="21"/>
                  </a:cubicBezTo>
                  <a:cubicBezTo>
                    <a:pt x="5583" y="28"/>
                    <a:pt x="5473" y="37"/>
                    <a:pt x="5368" y="50"/>
                  </a:cubicBezTo>
                  <a:cubicBezTo>
                    <a:pt x="5264" y="60"/>
                    <a:pt x="5152" y="75"/>
                    <a:pt x="5049" y="89"/>
                  </a:cubicBezTo>
                  <a:cubicBezTo>
                    <a:pt x="4947" y="105"/>
                    <a:pt x="4833" y="123"/>
                    <a:pt x="4732" y="144"/>
                  </a:cubicBezTo>
                  <a:cubicBezTo>
                    <a:pt x="4630" y="162"/>
                    <a:pt x="4518" y="187"/>
                    <a:pt x="4419" y="210"/>
                  </a:cubicBezTo>
                  <a:cubicBezTo>
                    <a:pt x="4318" y="233"/>
                    <a:pt x="4209" y="261"/>
                    <a:pt x="4110" y="289"/>
                  </a:cubicBezTo>
                  <a:cubicBezTo>
                    <a:pt x="4012" y="316"/>
                    <a:pt x="3904" y="348"/>
                    <a:pt x="3806" y="381"/>
                  </a:cubicBezTo>
                  <a:cubicBezTo>
                    <a:pt x="3710" y="411"/>
                    <a:pt x="3604" y="448"/>
                    <a:pt x="3509" y="484"/>
                  </a:cubicBezTo>
                  <a:cubicBezTo>
                    <a:pt x="3415" y="520"/>
                    <a:pt x="3310" y="562"/>
                    <a:pt x="3217" y="601"/>
                  </a:cubicBezTo>
                  <a:cubicBezTo>
                    <a:pt x="3125" y="641"/>
                    <a:pt x="3023" y="687"/>
                    <a:pt x="2934" y="730"/>
                  </a:cubicBezTo>
                  <a:cubicBezTo>
                    <a:pt x="2843" y="773"/>
                    <a:pt x="2744" y="826"/>
                    <a:pt x="2656" y="874"/>
                  </a:cubicBezTo>
                  <a:cubicBezTo>
                    <a:pt x="2570" y="921"/>
                    <a:pt x="2477" y="974"/>
                    <a:pt x="2392" y="1028"/>
                  </a:cubicBezTo>
                  <a:cubicBezTo>
                    <a:pt x="2310" y="1078"/>
                    <a:pt x="2219" y="1137"/>
                    <a:pt x="2139" y="1190"/>
                  </a:cubicBezTo>
                  <a:cubicBezTo>
                    <a:pt x="2058" y="1246"/>
                    <a:pt x="1972" y="1309"/>
                    <a:pt x="1894" y="1368"/>
                  </a:cubicBezTo>
                  <a:cubicBezTo>
                    <a:pt x="1817" y="1427"/>
                    <a:pt x="1735" y="1496"/>
                    <a:pt x="1661" y="1560"/>
                  </a:cubicBezTo>
                  <a:cubicBezTo>
                    <a:pt x="1587" y="1624"/>
                    <a:pt x="1508" y="1696"/>
                    <a:pt x="1439" y="1762"/>
                  </a:cubicBezTo>
                  <a:cubicBezTo>
                    <a:pt x="1367" y="1830"/>
                    <a:pt x="1292" y="1908"/>
                    <a:pt x="1226" y="1979"/>
                  </a:cubicBezTo>
                  <a:cubicBezTo>
                    <a:pt x="1160" y="2053"/>
                    <a:pt x="1089" y="2132"/>
                    <a:pt x="1029" y="2209"/>
                  </a:cubicBezTo>
                  <a:cubicBezTo>
                    <a:pt x="966" y="2287"/>
                    <a:pt x="902" y="2372"/>
                    <a:pt x="843" y="2452"/>
                  </a:cubicBezTo>
                  <a:cubicBezTo>
                    <a:pt x="786" y="2533"/>
                    <a:pt x="728" y="2621"/>
                    <a:pt x="674" y="2705"/>
                  </a:cubicBezTo>
                  <a:cubicBezTo>
                    <a:pt x="622" y="2790"/>
                    <a:pt x="569" y="2882"/>
                    <a:pt x="521" y="2971"/>
                  </a:cubicBezTo>
                  <a:cubicBezTo>
                    <a:pt x="475" y="3059"/>
                    <a:pt x="428" y="3155"/>
                    <a:pt x="386" y="3246"/>
                  </a:cubicBezTo>
                  <a:cubicBezTo>
                    <a:pt x="346" y="3338"/>
                    <a:pt x="306" y="3437"/>
                    <a:pt x="271" y="3531"/>
                  </a:cubicBezTo>
                  <a:cubicBezTo>
                    <a:pt x="235" y="3626"/>
                    <a:pt x="204" y="3726"/>
                    <a:pt x="175" y="3824"/>
                  </a:cubicBezTo>
                  <a:cubicBezTo>
                    <a:pt x="146" y="3920"/>
                    <a:pt x="120" y="4022"/>
                    <a:pt x="99" y="4122"/>
                  </a:cubicBezTo>
                  <a:cubicBezTo>
                    <a:pt x="77" y="4221"/>
                    <a:pt x="60" y="4324"/>
                    <a:pt x="46" y="4428"/>
                  </a:cubicBezTo>
                  <a:cubicBezTo>
                    <a:pt x="31" y="4528"/>
                    <a:pt x="18" y="4632"/>
                    <a:pt x="11" y="4734"/>
                  </a:cubicBezTo>
                  <a:cubicBezTo>
                    <a:pt x="4" y="4837"/>
                    <a:pt x="1" y="4942"/>
                    <a:pt x="1" y="5043"/>
                  </a:cubicBezTo>
                  <a:lnTo>
                    <a:pt x="1" y="11810"/>
                  </a:lnTo>
                  <a:cubicBezTo>
                    <a:pt x="1" y="12819"/>
                    <a:pt x="828" y="13715"/>
                    <a:pt x="1723" y="14302"/>
                  </a:cubicBezTo>
                  <a:cubicBezTo>
                    <a:pt x="2179" y="14601"/>
                    <a:pt x="2649" y="14818"/>
                    <a:pt x="3137" y="14977"/>
                  </a:cubicBezTo>
                  <a:cubicBezTo>
                    <a:pt x="3940" y="15242"/>
                    <a:pt x="4783" y="15344"/>
                    <a:pt x="5645" y="15377"/>
                  </a:cubicBezTo>
                  <a:cubicBezTo>
                    <a:pt x="5831" y="15384"/>
                    <a:pt x="6018" y="15387"/>
                    <a:pt x="6205" y="15387"/>
                  </a:cubicBezTo>
                  <a:cubicBezTo>
                    <a:pt x="7773" y="15387"/>
                    <a:pt x="9374" y="15130"/>
                    <a:pt x="10699" y="14366"/>
                  </a:cubicBezTo>
                  <a:cubicBezTo>
                    <a:pt x="10934" y="14230"/>
                    <a:pt x="11162" y="14076"/>
                    <a:pt x="11383" y="13905"/>
                  </a:cubicBezTo>
                  <a:cubicBezTo>
                    <a:pt x="11820" y="13565"/>
                    <a:pt x="12149" y="13133"/>
                    <a:pt x="12369" y="12604"/>
                  </a:cubicBezTo>
                  <a:cubicBezTo>
                    <a:pt x="12480" y="12343"/>
                    <a:pt x="12535" y="12078"/>
                    <a:pt x="12535" y="11807"/>
                  </a:cubicBezTo>
                  <a:lnTo>
                    <a:pt x="12535" y="5042"/>
                  </a:lnTo>
                  <a:cubicBezTo>
                    <a:pt x="12524" y="5000"/>
                    <a:pt x="12523" y="4961"/>
                    <a:pt x="12523" y="4921"/>
                  </a:cubicBezTo>
                  <a:cubicBezTo>
                    <a:pt x="12519" y="4817"/>
                    <a:pt x="12513" y="4718"/>
                    <a:pt x="12503" y="4615"/>
                  </a:cubicBezTo>
                  <a:cubicBezTo>
                    <a:pt x="12491" y="4510"/>
                    <a:pt x="12480" y="4410"/>
                    <a:pt x="12461" y="4308"/>
                  </a:cubicBezTo>
                  <a:cubicBezTo>
                    <a:pt x="12444" y="4206"/>
                    <a:pt x="12424" y="4107"/>
                    <a:pt x="12398" y="4006"/>
                  </a:cubicBezTo>
                  <a:cubicBezTo>
                    <a:pt x="12373" y="3904"/>
                    <a:pt x="12346" y="3810"/>
                    <a:pt x="12316" y="3710"/>
                  </a:cubicBezTo>
                  <a:cubicBezTo>
                    <a:pt x="12283" y="3610"/>
                    <a:pt x="12248" y="3518"/>
                    <a:pt x="12211" y="3418"/>
                  </a:cubicBezTo>
                  <a:cubicBezTo>
                    <a:pt x="12172" y="3322"/>
                    <a:pt x="12135" y="3230"/>
                    <a:pt x="12087" y="3137"/>
                  </a:cubicBezTo>
                  <a:cubicBezTo>
                    <a:pt x="12043" y="3042"/>
                    <a:pt x="11995" y="2956"/>
                    <a:pt x="11944" y="2864"/>
                  </a:cubicBezTo>
                  <a:cubicBezTo>
                    <a:pt x="11892" y="2772"/>
                    <a:pt x="11842" y="2688"/>
                    <a:pt x="11784" y="2599"/>
                  </a:cubicBezTo>
                  <a:cubicBezTo>
                    <a:pt x="11727" y="2511"/>
                    <a:pt x="11669" y="2431"/>
                    <a:pt x="11606" y="2346"/>
                  </a:cubicBezTo>
                  <a:cubicBezTo>
                    <a:pt x="11543" y="2261"/>
                    <a:pt x="11482" y="2186"/>
                    <a:pt x="11413" y="2106"/>
                  </a:cubicBezTo>
                  <a:cubicBezTo>
                    <a:pt x="11344" y="2027"/>
                    <a:pt x="11279" y="1952"/>
                    <a:pt x="11205" y="1877"/>
                  </a:cubicBezTo>
                  <a:cubicBezTo>
                    <a:pt x="11131" y="1801"/>
                    <a:pt x="11061" y="1734"/>
                    <a:pt x="10982" y="1662"/>
                  </a:cubicBezTo>
                  <a:cubicBezTo>
                    <a:pt x="10906" y="1590"/>
                    <a:pt x="10829" y="1527"/>
                    <a:pt x="10747" y="1459"/>
                  </a:cubicBezTo>
                  <a:cubicBezTo>
                    <a:pt x="10664" y="1391"/>
                    <a:pt x="10586" y="1332"/>
                    <a:pt x="10500" y="1269"/>
                  </a:cubicBezTo>
                  <a:cubicBezTo>
                    <a:pt x="10414" y="1207"/>
                    <a:pt x="10333" y="1153"/>
                    <a:pt x="10244" y="1094"/>
                  </a:cubicBezTo>
                  <a:cubicBezTo>
                    <a:pt x="10154" y="1036"/>
                    <a:pt x="10069" y="985"/>
                    <a:pt x="9975" y="931"/>
                  </a:cubicBezTo>
                  <a:cubicBezTo>
                    <a:pt x="9885" y="878"/>
                    <a:pt x="9800" y="834"/>
                    <a:pt x="9705" y="785"/>
                  </a:cubicBezTo>
                  <a:cubicBezTo>
                    <a:pt x="9609" y="736"/>
                    <a:pt x="9523" y="694"/>
                    <a:pt x="9426" y="651"/>
                  </a:cubicBezTo>
                  <a:cubicBezTo>
                    <a:pt x="9327" y="608"/>
                    <a:pt x="9239" y="570"/>
                    <a:pt x="9140" y="532"/>
                  </a:cubicBezTo>
                  <a:cubicBezTo>
                    <a:pt x="9040" y="491"/>
                    <a:pt x="8950" y="457"/>
                    <a:pt x="8847" y="421"/>
                  </a:cubicBezTo>
                  <a:cubicBezTo>
                    <a:pt x="8745" y="385"/>
                    <a:pt x="8653" y="356"/>
                    <a:pt x="8548" y="326"/>
                  </a:cubicBezTo>
                  <a:cubicBezTo>
                    <a:pt x="8441" y="296"/>
                    <a:pt x="8349" y="269"/>
                    <a:pt x="8242" y="244"/>
                  </a:cubicBezTo>
                  <a:cubicBezTo>
                    <a:pt x="8135" y="217"/>
                    <a:pt x="8040" y="195"/>
                    <a:pt x="7933" y="172"/>
                  </a:cubicBezTo>
                  <a:cubicBezTo>
                    <a:pt x="7825" y="148"/>
                    <a:pt x="7728" y="131"/>
                    <a:pt x="7621" y="112"/>
                  </a:cubicBezTo>
                  <a:cubicBezTo>
                    <a:pt x="7513" y="95"/>
                    <a:pt x="7412" y="79"/>
                    <a:pt x="7301" y="66"/>
                  </a:cubicBezTo>
                  <a:cubicBezTo>
                    <a:pt x="7194" y="52"/>
                    <a:pt x="7092" y="40"/>
                    <a:pt x="6982" y="31"/>
                  </a:cubicBezTo>
                  <a:cubicBezTo>
                    <a:pt x="6765" y="11"/>
                    <a:pt x="6557" y="3"/>
                    <a:pt x="6337" y="1"/>
                  </a:cubicBezTo>
                  <a:cubicBezTo>
                    <a:pt x="6312" y="1"/>
                    <a:pt x="6287" y="1"/>
                    <a:pt x="6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6"/>
            <p:cNvSpPr/>
            <p:nvPr/>
          </p:nvSpPr>
          <p:spPr>
            <a:xfrm>
              <a:off x="5069091" y="1652815"/>
              <a:ext cx="151029" cy="86133"/>
            </a:xfrm>
            <a:custGeom>
              <a:avLst/>
              <a:gdLst/>
              <a:ahLst/>
              <a:cxnLst/>
              <a:rect l="l" t="t" r="r" b="b"/>
              <a:pathLst>
                <a:path w="4843" h="2762" extrusionOk="0">
                  <a:moveTo>
                    <a:pt x="2440" y="1"/>
                  </a:moveTo>
                  <a:cubicBezTo>
                    <a:pt x="2351" y="1"/>
                    <a:pt x="2263" y="4"/>
                    <a:pt x="2174" y="10"/>
                  </a:cubicBezTo>
                  <a:cubicBezTo>
                    <a:pt x="1769" y="37"/>
                    <a:pt x="1361" y="125"/>
                    <a:pt x="965" y="293"/>
                  </a:cubicBezTo>
                  <a:cubicBezTo>
                    <a:pt x="652" y="428"/>
                    <a:pt x="343" y="614"/>
                    <a:pt x="180" y="901"/>
                  </a:cubicBezTo>
                  <a:cubicBezTo>
                    <a:pt x="19" y="1184"/>
                    <a:pt x="1" y="1568"/>
                    <a:pt x="149" y="1856"/>
                  </a:cubicBezTo>
                  <a:cubicBezTo>
                    <a:pt x="333" y="2217"/>
                    <a:pt x="777" y="2429"/>
                    <a:pt x="1200" y="2564"/>
                  </a:cubicBezTo>
                  <a:cubicBezTo>
                    <a:pt x="1618" y="2701"/>
                    <a:pt x="2014" y="2761"/>
                    <a:pt x="2408" y="2761"/>
                  </a:cubicBezTo>
                  <a:cubicBezTo>
                    <a:pt x="2495" y="2761"/>
                    <a:pt x="2582" y="2758"/>
                    <a:pt x="2669" y="2753"/>
                  </a:cubicBezTo>
                  <a:cubicBezTo>
                    <a:pt x="3074" y="2725"/>
                    <a:pt x="3480" y="2636"/>
                    <a:pt x="3877" y="2468"/>
                  </a:cubicBezTo>
                  <a:cubicBezTo>
                    <a:pt x="3956" y="2436"/>
                    <a:pt x="4035" y="2398"/>
                    <a:pt x="4111" y="2357"/>
                  </a:cubicBezTo>
                  <a:cubicBezTo>
                    <a:pt x="4340" y="2234"/>
                    <a:pt x="4541" y="2077"/>
                    <a:pt x="4663" y="1863"/>
                  </a:cubicBezTo>
                  <a:cubicBezTo>
                    <a:pt x="4824" y="1578"/>
                    <a:pt x="4843" y="1196"/>
                    <a:pt x="4695" y="908"/>
                  </a:cubicBezTo>
                  <a:cubicBezTo>
                    <a:pt x="4512" y="547"/>
                    <a:pt x="4066" y="333"/>
                    <a:pt x="3644" y="197"/>
                  </a:cubicBezTo>
                  <a:cubicBezTo>
                    <a:pt x="3227" y="62"/>
                    <a:pt x="2832" y="1"/>
                    <a:pt x="2440" y="1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6"/>
            <p:cNvSpPr/>
            <p:nvPr/>
          </p:nvSpPr>
          <p:spPr>
            <a:xfrm>
              <a:off x="4949249" y="1624219"/>
              <a:ext cx="311289" cy="446039"/>
            </a:xfrm>
            <a:custGeom>
              <a:avLst/>
              <a:gdLst/>
              <a:ahLst/>
              <a:cxnLst/>
              <a:rect l="l" t="t" r="r" b="b"/>
              <a:pathLst>
                <a:path w="9982" h="14303" extrusionOk="0">
                  <a:moveTo>
                    <a:pt x="6283" y="1"/>
                  </a:moveTo>
                  <a:cubicBezTo>
                    <a:pt x="6087" y="1"/>
                    <a:pt x="5882" y="8"/>
                    <a:pt x="5690" y="21"/>
                  </a:cubicBezTo>
                  <a:cubicBezTo>
                    <a:pt x="5586" y="28"/>
                    <a:pt x="5474" y="40"/>
                    <a:pt x="5368" y="50"/>
                  </a:cubicBezTo>
                  <a:cubicBezTo>
                    <a:pt x="5264" y="61"/>
                    <a:pt x="5152" y="76"/>
                    <a:pt x="5048" y="90"/>
                  </a:cubicBezTo>
                  <a:cubicBezTo>
                    <a:pt x="4946" y="106"/>
                    <a:pt x="4834" y="123"/>
                    <a:pt x="4732" y="143"/>
                  </a:cubicBezTo>
                  <a:cubicBezTo>
                    <a:pt x="4631" y="163"/>
                    <a:pt x="4519" y="186"/>
                    <a:pt x="4419" y="209"/>
                  </a:cubicBezTo>
                  <a:cubicBezTo>
                    <a:pt x="4318" y="234"/>
                    <a:pt x="4209" y="263"/>
                    <a:pt x="4110" y="288"/>
                  </a:cubicBezTo>
                  <a:cubicBezTo>
                    <a:pt x="4012" y="316"/>
                    <a:pt x="3904" y="349"/>
                    <a:pt x="3806" y="380"/>
                  </a:cubicBezTo>
                  <a:cubicBezTo>
                    <a:pt x="3710" y="411"/>
                    <a:pt x="3604" y="449"/>
                    <a:pt x="3509" y="485"/>
                  </a:cubicBezTo>
                  <a:cubicBezTo>
                    <a:pt x="3414" y="521"/>
                    <a:pt x="3310" y="562"/>
                    <a:pt x="3217" y="602"/>
                  </a:cubicBezTo>
                  <a:cubicBezTo>
                    <a:pt x="3125" y="641"/>
                    <a:pt x="3023" y="688"/>
                    <a:pt x="2934" y="731"/>
                  </a:cubicBezTo>
                  <a:cubicBezTo>
                    <a:pt x="2843" y="776"/>
                    <a:pt x="2744" y="826"/>
                    <a:pt x="2656" y="875"/>
                  </a:cubicBezTo>
                  <a:cubicBezTo>
                    <a:pt x="2570" y="921"/>
                    <a:pt x="2476" y="976"/>
                    <a:pt x="2392" y="1027"/>
                  </a:cubicBezTo>
                  <a:cubicBezTo>
                    <a:pt x="2310" y="1078"/>
                    <a:pt x="2219" y="1135"/>
                    <a:pt x="2139" y="1191"/>
                  </a:cubicBezTo>
                  <a:cubicBezTo>
                    <a:pt x="2058" y="1247"/>
                    <a:pt x="1973" y="1309"/>
                    <a:pt x="1894" y="1370"/>
                  </a:cubicBezTo>
                  <a:cubicBezTo>
                    <a:pt x="1817" y="1428"/>
                    <a:pt x="1735" y="1496"/>
                    <a:pt x="1660" y="1559"/>
                  </a:cubicBezTo>
                  <a:cubicBezTo>
                    <a:pt x="1587" y="1623"/>
                    <a:pt x="1507" y="1694"/>
                    <a:pt x="1437" y="1762"/>
                  </a:cubicBezTo>
                  <a:cubicBezTo>
                    <a:pt x="1365" y="1831"/>
                    <a:pt x="1292" y="1909"/>
                    <a:pt x="1226" y="1981"/>
                  </a:cubicBezTo>
                  <a:cubicBezTo>
                    <a:pt x="1160" y="2054"/>
                    <a:pt x="1091" y="2133"/>
                    <a:pt x="1029" y="2211"/>
                  </a:cubicBezTo>
                  <a:cubicBezTo>
                    <a:pt x="965" y="2287"/>
                    <a:pt x="901" y="2372"/>
                    <a:pt x="843" y="2452"/>
                  </a:cubicBezTo>
                  <a:cubicBezTo>
                    <a:pt x="786" y="2534"/>
                    <a:pt x="727" y="2622"/>
                    <a:pt x="674" y="2707"/>
                  </a:cubicBezTo>
                  <a:cubicBezTo>
                    <a:pt x="620" y="2793"/>
                    <a:pt x="569" y="2883"/>
                    <a:pt x="521" y="2973"/>
                  </a:cubicBezTo>
                  <a:cubicBezTo>
                    <a:pt x="475" y="3060"/>
                    <a:pt x="426" y="3155"/>
                    <a:pt x="386" y="3247"/>
                  </a:cubicBezTo>
                  <a:cubicBezTo>
                    <a:pt x="347" y="3339"/>
                    <a:pt x="307" y="3437"/>
                    <a:pt x="271" y="3530"/>
                  </a:cubicBezTo>
                  <a:cubicBezTo>
                    <a:pt x="235" y="3627"/>
                    <a:pt x="203" y="3727"/>
                    <a:pt x="175" y="3824"/>
                  </a:cubicBezTo>
                  <a:cubicBezTo>
                    <a:pt x="146" y="3921"/>
                    <a:pt x="120" y="4023"/>
                    <a:pt x="99" y="4123"/>
                  </a:cubicBezTo>
                  <a:cubicBezTo>
                    <a:pt x="77" y="4223"/>
                    <a:pt x="60" y="4327"/>
                    <a:pt x="45" y="4427"/>
                  </a:cubicBezTo>
                  <a:cubicBezTo>
                    <a:pt x="30" y="4528"/>
                    <a:pt x="18" y="4633"/>
                    <a:pt x="11" y="4735"/>
                  </a:cubicBezTo>
                  <a:cubicBezTo>
                    <a:pt x="4" y="4836"/>
                    <a:pt x="1" y="4942"/>
                    <a:pt x="1" y="5044"/>
                  </a:cubicBezTo>
                  <a:lnTo>
                    <a:pt x="1" y="11810"/>
                  </a:lnTo>
                  <a:cubicBezTo>
                    <a:pt x="1" y="12820"/>
                    <a:pt x="829" y="13715"/>
                    <a:pt x="1723" y="14303"/>
                  </a:cubicBezTo>
                  <a:lnTo>
                    <a:pt x="1893" y="5950"/>
                  </a:lnTo>
                  <a:cubicBezTo>
                    <a:pt x="1893" y="5950"/>
                    <a:pt x="1880" y="4482"/>
                    <a:pt x="5004" y="3277"/>
                  </a:cubicBezTo>
                  <a:cubicBezTo>
                    <a:pt x="7136" y="2456"/>
                    <a:pt x="7718" y="1529"/>
                    <a:pt x="7718" y="1529"/>
                  </a:cubicBezTo>
                  <a:cubicBezTo>
                    <a:pt x="7727" y="1477"/>
                    <a:pt x="8371" y="813"/>
                    <a:pt x="9293" y="813"/>
                  </a:cubicBezTo>
                  <a:cubicBezTo>
                    <a:pt x="9508" y="813"/>
                    <a:pt x="9739" y="849"/>
                    <a:pt x="9981" y="938"/>
                  </a:cubicBezTo>
                  <a:cubicBezTo>
                    <a:pt x="9889" y="885"/>
                    <a:pt x="9804" y="840"/>
                    <a:pt x="9704" y="784"/>
                  </a:cubicBezTo>
                  <a:cubicBezTo>
                    <a:pt x="9609" y="737"/>
                    <a:pt x="9522" y="695"/>
                    <a:pt x="9426" y="652"/>
                  </a:cubicBezTo>
                  <a:cubicBezTo>
                    <a:pt x="9328" y="609"/>
                    <a:pt x="9241" y="572"/>
                    <a:pt x="9140" y="531"/>
                  </a:cubicBezTo>
                  <a:cubicBezTo>
                    <a:pt x="9039" y="493"/>
                    <a:pt x="8950" y="458"/>
                    <a:pt x="8847" y="422"/>
                  </a:cubicBezTo>
                  <a:cubicBezTo>
                    <a:pt x="8743" y="388"/>
                    <a:pt x="8653" y="357"/>
                    <a:pt x="8546" y="327"/>
                  </a:cubicBezTo>
                  <a:cubicBezTo>
                    <a:pt x="8441" y="296"/>
                    <a:pt x="8348" y="271"/>
                    <a:pt x="8241" y="244"/>
                  </a:cubicBezTo>
                  <a:cubicBezTo>
                    <a:pt x="8135" y="215"/>
                    <a:pt x="8040" y="194"/>
                    <a:pt x="7932" y="172"/>
                  </a:cubicBezTo>
                  <a:cubicBezTo>
                    <a:pt x="7826" y="149"/>
                    <a:pt x="7727" y="130"/>
                    <a:pt x="7619" y="113"/>
                  </a:cubicBezTo>
                  <a:cubicBezTo>
                    <a:pt x="7511" y="94"/>
                    <a:pt x="7410" y="79"/>
                    <a:pt x="7301" y="66"/>
                  </a:cubicBezTo>
                  <a:cubicBezTo>
                    <a:pt x="7193" y="51"/>
                    <a:pt x="7091" y="41"/>
                    <a:pt x="6982" y="32"/>
                  </a:cubicBezTo>
                  <a:cubicBezTo>
                    <a:pt x="6764" y="12"/>
                    <a:pt x="6557" y="4"/>
                    <a:pt x="6337" y="1"/>
                  </a:cubicBezTo>
                  <a:cubicBezTo>
                    <a:pt x="6319" y="1"/>
                    <a:pt x="6301" y="1"/>
                    <a:pt x="6283" y="1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6"/>
            <p:cNvSpPr/>
            <p:nvPr/>
          </p:nvSpPr>
          <p:spPr>
            <a:xfrm>
              <a:off x="5219961" y="1724103"/>
              <a:ext cx="79303" cy="344688"/>
            </a:xfrm>
            <a:custGeom>
              <a:avLst/>
              <a:gdLst/>
              <a:ahLst/>
              <a:cxnLst/>
              <a:rect l="l" t="t" r="r" b="b"/>
              <a:pathLst>
                <a:path w="2543" h="11053" extrusionOk="0">
                  <a:moveTo>
                    <a:pt x="26" y="1"/>
                  </a:moveTo>
                  <a:lnTo>
                    <a:pt x="0" y="61"/>
                  </a:lnTo>
                  <a:cubicBezTo>
                    <a:pt x="847" y="598"/>
                    <a:pt x="1549" y="1296"/>
                    <a:pt x="1766" y="2173"/>
                  </a:cubicBezTo>
                  <a:cubicBezTo>
                    <a:pt x="1826" y="2382"/>
                    <a:pt x="1869" y="2610"/>
                    <a:pt x="1865" y="2803"/>
                  </a:cubicBezTo>
                  <a:lnTo>
                    <a:pt x="1879" y="3552"/>
                  </a:lnTo>
                  <a:lnTo>
                    <a:pt x="1940" y="5053"/>
                  </a:lnTo>
                  <a:cubicBezTo>
                    <a:pt x="1999" y="7053"/>
                    <a:pt x="2075" y="9052"/>
                    <a:pt x="2170" y="11051"/>
                  </a:cubicBezTo>
                  <a:lnTo>
                    <a:pt x="2170" y="11052"/>
                  </a:lnTo>
                  <a:lnTo>
                    <a:pt x="2236" y="11052"/>
                  </a:lnTo>
                  <a:cubicBezTo>
                    <a:pt x="2332" y="9054"/>
                    <a:pt x="2407" y="7056"/>
                    <a:pt x="2466" y="5060"/>
                  </a:cubicBezTo>
                  <a:lnTo>
                    <a:pt x="2528" y="3562"/>
                  </a:lnTo>
                  <a:lnTo>
                    <a:pt x="2542" y="2813"/>
                  </a:lnTo>
                  <a:cubicBezTo>
                    <a:pt x="2536" y="2504"/>
                    <a:pt x="2476" y="2238"/>
                    <a:pt x="2384" y="1972"/>
                  </a:cubicBezTo>
                  <a:cubicBezTo>
                    <a:pt x="1990" y="914"/>
                    <a:pt x="1024" y="195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6"/>
            <p:cNvSpPr/>
            <p:nvPr/>
          </p:nvSpPr>
          <p:spPr>
            <a:xfrm>
              <a:off x="5046856" y="1210870"/>
              <a:ext cx="195468" cy="86102"/>
            </a:xfrm>
            <a:custGeom>
              <a:avLst/>
              <a:gdLst/>
              <a:ahLst/>
              <a:cxnLst/>
              <a:rect l="l" t="t" r="r" b="b"/>
              <a:pathLst>
                <a:path w="6268" h="2761" extrusionOk="0">
                  <a:moveTo>
                    <a:pt x="6267" y="1"/>
                  </a:moveTo>
                  <a:cubicBezTo>
                    <a:pt x="6267" y="120"/>
                    <a:pt x="6247" y="238"/>
                    <a:pt x="6204" y="357"/>
                  </a:cubicBezTo>
                  <a:cubicBezTo>
                    <a:pt x="6165" y="474"/>
                    <a:pt x="6105" y="587"/>
                    <a:pt x="6026" y="696"/>
                  </a:cubicBezTo>
                  <a:cubicBezTo>
                    <a:pt x="5967" y="780"/>
                    <a:pt x="5896" y="860"/>
                    <a:pt x="5817" y="935"/>
                  </a:cubicBezTo>
                  <a:cubicBezTo>
                    <a:pt x="5790" y="962"/>
                    <a:pt x="5764" y="985"/>
                    <a:pt x="5735" y="1011"/>
                  </a:cubicBezTo>
                  <a:cubicBezTo>
                    <a:pt x="5620" y="1108"/>
                    <a:pt x="5491" y="1201"/>
                    <a:pt x="5344" y="1284"/>
                  </a:cubicBezTo>
                  <a:cubicBezTo>
                    <a:pt x="5271" y="1325"/>
                    <a:pt x="5196" y="1365"/>
                    <a:pt x="5117" y="1402"/>
                  </a:cubicBezTo>
                  <a:cubicBezTo>
                    <a:pt x="5038" y="1440"/>
                    <a:pt x="4955" y="1476"/>
                    <a:pt x="4870" y="1509"/>
                  </a:cubicBezTo>
                  <a:cubicBezTo>
                    <a:pt x="4787" y="1542"/>
                    <a:pt x="4697" y="1572"/>
                    <a:pt x="4608" y="1599"/>
                  </a:cubicBezTo>
                  <a:cubicBezTo>
                    <a:pt x="4516" y="1628"/>
                    <a:pt x="4423" y="1653"/>
                    <a:pt x="4328" y="1676"/>
                  </a:cubicBezTo>
                  <a:cubicBezTo>
                    <a:pt x="4280" y="1687"/>
                    <a:pt x="4233" y="1697"/>
                    <a:pt x="4186" y="1707"/>
                  </a:cubicBezTo>
                  <a:cubicBezTo>
                    <a:pt x="4042" y="1737"/>
                    <a:pt x="3891" y="1760"/>
                    <a:pt x="3740" y="1779"/>
                  </a:cubicBezTo>
                  <a:cubicBezTo>
                    <a:pt x="3539" y="1802"/>
                    <a:pt x="3335" y="1815"/>
                    <a:pt x="3129" y="1815"/>
                  </a:cubicBezTo>
                  <a:cubicBezTo>
                    <a:pt x="2925" y="1815"/>
                    <a:pt x="2719" y="1802"/>
                    <a:pt x="2518" y="1779"/>
                  </a:cubicBezTo>
                  <a:cubicBezTo>
                    <a:pt x="2318" y="1755"/>
                    <a:pt x="1930" y="1676"/>
                    <a:pt x="1930" y="1676"/>
                  </a:cubicBezTo>
                  <a:cubicBezTo>
                    <a:pt x="1742" y="1630"/>
                    <a:pt x="1560" y="1573"/>
                    <a:pt x="1389" y="1509"/>
                  </a:cubicBezTo>
                  <a:cubicBezTo>
                    <a:pt x="1348" y="1493"/>
                    <a:pt x="1309" y="1477"/>
                    <a:pt x="1269" y="1460"/>
                  </a:cubicBezTo>
                  <a:cubicBezTo>
                    <a:pt x="1154" y="1410"/>
                    <a:pt x="1043" y="1356"/>
                    <a:pt x="941" y="1297"/>
                  </a:cubicBezTo>
                  <a:cubicBezTo>
                    <a:pt x="934" y="1292"/>
                    <a:pt x="924" y="1287"/>
                    <a:pt x="915" y="1283"/>
                  </a:cubicBezTo>
                  <a:cubicBezTo>
                    <a:pt x="771" y="1200"/>
                    <a:pt x="640" y="1108"/>
                    <a:pt x="527" y="1010"/>
                  </a:cubicBezTo>
                  <a:cubicBezTo>
                    <a:pt x="413" y="911"/>
                    <a:pt x="317" y="806"/>
                    <a:pt x="238" y="696"/>
                  </a:cubicBezTo>
                  <a:cubicBezTo>
                    <a:pt x="160" y="587"/>
                    <a:pt x="100" y="472"/>
                    <a:pt x="60" y="357"/>
                  </a:cubicBezTo>
                  <a:cubicBezTo>
                    <a:pt x="25" y="257"/>
                    <a:pt x="9" y="149"/>
                    <a:pt x="6" y="44"/>
                  </a:cubicBezTo>
                  <a:lnTo>
                    <a:pt x="1" y="955"/>
                  </a:lnTo>
                  <a:cubicBezTo>
                    <a:pt x="1" y="1073"/>
                    <a:pt x="22" y="1192"/>
                    <a:pt x="61" y="1307"/>
                  </a:cubicBezTo>
                  <a:cubicBezTo>
                    <a:pt x="72" y="1338"/>
                    <a:pt x="87" y="1368"/>
                    <a:pt x="100" y="1401"/>
                  </a:cubicBezTo>
                  <a:cubicBezTo>
                    <a:pt x="137" y="1483"/>
                    <a:pt x="183" y="1566"/>
                    <a:pt x="241" y="1645"/>
                  </a:cubicBezTo>
                  <a:cubicBezTo>
                    <a:pt x="318" y="1755"/>
                    <a:pt x="416" y="1860"/>
                    <a:pt x="531" y="1957"/>
                  </a:cubicBezTo>
                  <a:cubicBezTo>
                    <a:pt x="643" y="2055"/>
                    <a:pt x="773" y="2149"/>
                    <a:pt x="919" y="2230"/>
                  </a:cubicBezTo>
                  <a:cubicBezTo>
                    <a:pt x="1027" y="2292"/>
                    <a:pt x="1142" y="2351"/>
                    <a:pt x="1264" y="2403"/>
                  </a:cubicBezTo>
                  <a:cubicBezTo>
                    <a:pt x="1307" y="2422"/>
                    <a:pt x="1351" y="2439"/>
                    <a:pt x="1394" y="2456"/>
                  </a:cubicBezTo>
                  <a:cubicBezTo>
                    <a:pt x="1563" y="2521"/>
                    <a:pt x="1746" y="2578"/>
                    <a:pt x="1934" y="2623"/>
                  </a:cubicBezTo>
                  <a:cubicBezTo>
                    <a:pt x="2124" y="2668"/>
                    <a:pt x="2321" y="2702"/>
                    <a:pt x="2522" y="2725"/>
                  </a:cubicBezTo>
                  <a:cubicBezTo>
                    <a:pt x="2723" y="2748"/>
                    <a:pt x="2928" y="2761"/>
                    <a:pt x="3133" y="2761"/>
                  </a:cubicBezTo>
                  <a:cubicBezTo>
                    <a:pt x="3337" y="2761"/>
                    <a:pt x="3543" y="2748"/>
                    <a:pt x="3744" y="2725"/>
                  </a:cubicBezTo>
                  <a:cubicBezTo>
                    <a:pt x="3946" y="2702"/>
                    <a:pt x="4141" y="2668"/>
                    <a:pt x="4332" y="2623"/>
                  </a:cubicBezTo>
                  <a:cubicBezTo>
                    <a:pt x="4521" y="2578"/>
                    <a:pt x="4702" y="2522"/>
                    <a:pt x="4873" y="2456"/>
                  </a:cubicBezTo>
                  <a:cubicBezTo>
                    <a:pt x="5044" y="2391"/>
                    <a:pt x="5201" y="2315"/>
                    <a:pt x="5347" y="2230"/>
                  </a:cubicBezTo>
                  <a:cubicBezTo>
                    <a:pt x="5492" y="2149"/>
                    <a:pt x="5622" y="2057"/>
                    <a:pt x="5737" y="1957"/>
                  </a:cubicBezTo>
                  <a:cubicBezTo>
                    <a:pt x="5852" y="1860"/>
                    <a:pt x="5950" y="1755"/>
                    <a:pt x="6026" y="1645"/>
                  </a:cubicBezTo>
                  <a:cubicBezTo>
                    <a:pt x="6076" y="1576"/>
                    <a:pt x="6118" y="1507"/>
                    <a:pt x="6152" y="1435"/>
                  </a:cubicBezTo>
                  <a:cubicBezTo>
                    <a:pt x="6158" y="1423"/>
                    <a:pt x="6162" y="1410"/>
                    <a:pt x="6168" y="1400"/>
                  </a:cubicBezTo>
                  <a:cubicBezTo>
                    <a:pt x="6183" y="1368"/>
                    <a:pt x="6195" y="1338"/>
                    <a:pt x="6206" y="1306"/>
                  </a:cubicBezTo>
                  <a:cubicBezTo>
                    <a:pt x="6247" y="1191"/>
                    <a:pt x="6267" y="1072"/>
                    <a:pt x="6267" y="954"/>
                  </a:cubicBezTo>
                  <a:lnTo>
                    <a:pt x="62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6"/>
            <p:cNvSpPr/>
            <p:nvPr/>
          </p:nvSpPr>
          <p:spPr>
            <a:xfrm>
              <a:off x="5066128" y="1165372"/>
              <a:ext cx="157016" cy="55852"/>
            </a:xfrm>
            <a:custGeom>
              <a:avLst/>
              <a:gdLst/>
              <a:ahLst/>
              <a:cxnLst/>
              <a:rect l="l" t="t" r="r" b="b"/>
              <a:pathLst>
                <a:path w="5035" h="1791" extrusionOk="0">
                  <a:moveTo>
                    <a:pt x="2517" y="0"/>
                  </a:moveTo>
                  <a:cubicBezTo>
                    <a:pt x="2187" y="0"/>
                    <a:pt x="1857" y="39"/>
                    <a:pt x="1553" y="113"/>
                  </a:cubicBezTo>
                  <a:cubicBezTo>
                    <a:pt x="1247" y="184"/>
                    <a:pt x="967" y="292"/>
                    <a:pt x="735" y="427"/>
                  </a:cubicBezTo>
                  <a:cubicBezTo>
                    <a:pt x="561" y="529"/>
                    <a:pt x="412" y="645"/>
                    <a:pt x="295" y="770"/>
                  </a:cubicBezTo>
                  <a:cubicBezTo>
                    <a:pt x="275" y="791"/>
                    <a:pt x="258" y="813"/>
                    <a:pt x="239" y="834"/>
                  </a:cubicBezTo>
                  <a:cubicBezTo>
                    <a:pt x="222" y="856"/>
                    <a:pt x="205" y="877"/>
                    <a:pt x="189" y="899"/>
                  </a:cubicBezTo>
                  <a:cubicBezTo>
                    <a:pt x="159" y="945"/>
                    <a:pt x="130" y="990"/>
                    <a:pt x="107" y="1034"/>
                  </a:cubicBezTo>
                  <a:cubicBezTo>
                    <a:pt x="84" y="1079"/>
                    <a:pt x="64" y="1126"/>
                    <a:pt x="48" y="1172"/>
                  </a:cubicBezTo>
                  <a:cubicBezTo>
                    <a:pt x="24" y="1243"/>
                    <a:pt x="8" y="1313"/>
                    <a:pt x="2" y="1385"/>
                  </a:cubicBezTo>
                  <a:cubicBezTo>
                    <a:pt x="1" y="1409"/>
                    <a:pt x="1" y="1434"/>
                    <a:pt x="1" y="1457"/>
                  </a:cubicBezTo>
                  <a:cubicBezTo>
                    <a:pt x="1" y="1481"/>
                    <a:pt x="1" y="1506"/>
                    <a:pt x="2" y="1529"/>
                  </a:cubicBezTo>
                  <a:cubicBezTo>
                    <a:pt x="8" y="1601"/>
                    <a:pt x="24" y="1671"/>
                    <a:pt x="48" y="1740"/>
                  </a:cubicBezTo>
                  <a:cubicBezTo>
                    <a:pt x="53" y="1757"/>
                    <a:pt x="60" y="1773"/>
                    <a:pt x="65" y="1787"/>
                  </a:cubicBezTo>
                  <a:cubicBezTo>
                    <a:pt x="96" y="1710"/>
                    <a:pt x="139" y="1636"/>
                    <a:pt x="192" y="1563"/>
                  </a:cubicBezTo>
                  <a:cubicBezTo>
                    <a:pt x="317" y="1388"/>
                    <a:pt x="504" y="1227"/>
                    <a:pt x="737" y="1092"/>
                  </a:cubicBezTo>
                  <a:cubicBezTo>
                    <a:pt x="970" y="956"/>
                    <a:pt x="1250" y="849"/>
                    <a:pt x="1553" y="777"/>
                  </a:cubicBezTo>
                  <a:cubicBezTo>
                    <a:pt x="1857" y="703"/>
                    <a:pt x="2187" y="666"/>
                    <a:pt x="2517" y="666"/>
                  </a:cubicBezTo>
                  <a:cubicBezTo>
                    <a:pt x="2846" y="666"/>
                    <a:pt x="3175" y="703"/>
                    <a:pt x="3480" y="777"/>
                  </a:cubicBezTo>
                  <a:cubicBezTo>
                    <a:pt x="3714" y="833"/>
                    <a:pt x="3933" y="910"/>
                    <a:pt x="4127" y="1004"/>
                  </a:cubicBezTo>
                  <a:cubicBezTo>
                    <a:pt x="4186" y="1033"/>
                    <a:pt x="4243" y="1061"/>
                    <a:pt x="4298" y="1093"/>
                  </a:cubicBezTo>
                  <a:cubicBezTo>
                    <a:pt x="4529" y="1227"/>
                    <a:pt x="4716" y="1388"/>
                    <a:pt x="4841" y="1565"/>
                  </a:cubicBezTo>
                  <a:cubicBezTo>
                    <a:pt x="4895" y="1638"/>
                    <a:pt x="4938" y="1713"/>
                    <a:pt x="4968" y="1790"/>
                  </a:cubicBezTo>
                  <a:cubicBezTo>
                    <a:pt x="4984" y="1753"/>
                    <a:pt x="4997" y="1713"/>
                    <a:pt x="5008" y="1674"/>
                  </a:cubicBezTo>
                  <a:cubicBezTo>
                    <a:pt x="5025" y="1603"/>
                    <a:pt x="5034" y="1532"/>
                    <a:pt x="5034" y="1460"/>
                  </a:cubicBezTo>
                  <a:cubicBezTo>
                    <a:pt x="5034" y="1389"/>
                    <a:pt x="5025" y="1317"/>
                    <a:pt x="5010" y="1244"/>
                  </a:cubicBezTo>
                  <a:cubicBezTo>
                    <a:pt x="4997" y="1198"/>
                    <a:pt x="4981" y="1151"/>
                    <a:pt x="4961" y="1105"/>
                  </a:cubicBezTo>
                  <a:cubicBezTo>
                    <a:pt x="4941" y="1057"/>
                    <a:pt x="4918" y="1013"/>
                    <a:pt x="4889" y="968"/>
                  </a:cubicBezTo>
                  <a:cubicBezTo>
                    <a:pt x="4874" y="945"/>
                    <a:pt x="4860" y="922"/>
                    <a:pt x="4844" y="902"/>
                  </a:cubicBezTo>
                  <a:cubicBezTo>
                    <a:pt x="4811" y="856"/>
                    <a:pt x="4775" y="813"/>
                    <a:pt x="4738" y="772"/>
                  </a:cubicBezTo>
                  <a:cubicBezTo>
                    <a:pt x="4621" y="646"/>
                    <a:pt x="4472" y="529"/>
                    <a:pt x="4298" y="429"/>
                  </a:cubicBezTo>
                  <a:cubicBezTo>
                    <a:pt x="4242" y="396"/>
                    <a:pt x="4186" y="367"/>
                    <a:pt x="4127" y="338"/>
                  </a:cubicBezTo>
                  <a:cubicBezTo>
                    <a:pt x="3933" y="245"/>
                    <a:pt x="3714" y="169"/>
                    <a:pt x="3480" y="113"/>
                  </a:cubicBezTo>
                  <a:cubicBezTo>
                    <a:pt x="3177" y="39"/>
                    <a:pt x="2847" y="0"/>
                    <a:pt x="2517" y="0"/>
                  </a:cubicBezTo>
                  <a:close/>
                </a:path>
              </a:pathLst>
            </a:custGeom>
            <a:solidFill>
              <a:srgbClr val="BBDC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6"/>
            <p:cNvSpPr/>
            <p:nvPr/>
          </p:nvSpPr>
          <p:spPr>
            <a:xfrm>
              <a:off x="5068155" y="1186359"/>
              <a:ext cx="152900" cy="69979"/>
            </a:xfrm>
            <a:custGeom>
              <a:avLst/>
              <a:gdLst/>
              <a:ahLst/>
              <a:cxnLst/>
              <a:rect l="l" t="t" r="r" b="b"/>
              <a:pathLst>
                <a:path w="4903" h="2244" extrusionOk="0">
                  <a:moveTo>
                    <a:pt x="2452" y="0"/>
                  </a:moveTo>
                  <a:cubicBezTo>
                    <a:pt x="2122" y="0"/>
                    <a:pt x="1795" y="38"/>
                    <a:pt x="1488" y="111"/>
                  </a:cubicBezTo>
                  <a:cubicBezTo>
                    <a:pt x="1185" y="183"/>
                    <a:pt x="905" y="291"/>
                    <a:pt x="673" y="426"/>
                  </a:cubicBezTo>
                  <a:cubicBezTo>
                    <a:pt x="439" y="558"/>
                    <a:pt x="252" y="721"/>
                    <a:pt x="127" y="896"/>
                  </a:cubicBezTo>
                  <a:cubicBezTo>
                    <a:pt x="74" y="968"/>
                    <a:pt x="31" y="1044"/>
                    <a:pt x="0" y="1122"/>
                  </a:cubicBezTo>
                  <a:cubicBezTo>
                    <a:pt x="12" y="1152"/>
                    <a:pt x="26" y="1182"/>
                    <a:pt x="42" y="1212"/>
                  </a:cubicBezTo>
                  <a:cubicBezTo>
                    <a:pt x="65" y="1260"/>
                    <a:pt x="92" y="1304"/>
                    <a:pt x="124" y="1347"/>
                  </a:cubicBezTo>
                  <a:cubicBezTo>
                    <a:pt x="141" y="1369"/>
                    <a:pt x="157" y="1390"/>
                    <a:pt x="174" y="1412"/>
                  </a:cubicBezTo>
                  <a:cubicBezTo>
                    <a:pt x="210" y="1455"/>
                    <a:pt x="251" y="1498"/>
                    <a:pt x="292" y="1539"/>
                  </a:cubicBezTo>
                  <a:cubicBezTo>
                    <a:pt x="397" y="1641"/>
                    <a:pt x="525" y="1734"/>
                    <a:pt x="670" y="1819"/>
                  </a:cubicBezTo>
                  <a:cubicBezTo>
                    <a:pt x="905" y="1953"/>
                    <a:pt x="1184" y="2060"/>
                    <a:pt x="1488" y="2132"/>
                  </a:cubicBezTo>
                  <a:cubicBezTo>
                    <a:pt x="1569" y="2151"/>
                    <a:pt x="1652" y="2168"/>
                    <a:pt x="1737" y="2183"/>
                  </a:cubicBezTo>
                  <a:cubicBezTo>
                    <a:pt x="1969" y="2223"/>
                    <a:pt x="2212" y="2243"/>
                    <a:pt x="2452" y="2243"/>
                  </a:cubicBezTo>
                  <a:cubicBezTo>
                    <a:pt x="2698" y="2243"/>
                    <a:pt x="2946" y="2221"/>
                    <a:pt x="3183" y="2180"/>
                  </a:cubicBezTo>
                  <a:cubicBezTo>
                    <a:pt x="3261" y="2165"/>
                    <a:pt x="3337" y="2150"/>
                    <a:pt x="3415" y="2131"/>
                  </a:cubicBezTo>
                  <a:cubicBezTo>
                    <a:pt x="3717" y="2060"/>
                    <a:pt x="3994" y="1953"/>
                    <a:pt x="4226" y="1820"/>
                  </a:cubicBezTo>
                  <a:cubicBezTo>
                    <a:pt x="4227" y="1819"/>
                    <a:pt x="4229" y="1816"/>
                    <a:pt x="4231" y="1816"/>
                  </a:cubicBezTo>
                  <a:cubicBezTo>
                    <a:pt x="4405" y="1714"/>
                    <a:pt x="4555" y="1599"/>
                    <a:pt x="4671" y="1474"/>
                  </a:cubicBezTo>
                  <a:cubicBezTo>
                    <a:pt x="4710" y="1431"/>
                    <a:pt x="4745" y="1388"/>
                    <a:pt x="4778" y="1344"/>
                  </a:cubicBezTo>
                  <a:cubicBezTo>
                    <a:pt x="4794" y="1323"/>
                    <a:pt x="4808" y="1301"/>
                    <a:pt x="4822" y="1278"/>
                  </a:cubicBezTo>
                  <a:cubicBezTo>
                    <a:pt x="4854" y="1228"/>
                    <a:pt x="4881" y="1173"/>
                    <a:pt x="4903" y="1120"/>
                  </a:cubicBezTo>
                  <a:cubicBezTo>
                    <a:pt x="4873" y="1043"/>
                    <a:pt x="4831" y="966"/>
                    <a:pt x="4779" y="896"/>
                  </a:cubicBezTo>
                  <a:cubicBezTo>
                    <a:pt x="4667" y="741"/>
                    <a:pt x="4506" y="594"/>
                    <a:pt x="4308" y="470"/>
                  </a:cubicBezTo>
                  <a:cubicBezTo>
                    <a:pt x="4283" y="456"/>
                    <a:pt x="4257" y="440"/>
                    <a:pt x="4233" y="426"/>
                  </a:cubicBezTo>
                  <a:cubicBezTo>
                    <a:pt x="3999" y="291"/>
                    <a:pt x="3721" y="183"/>
                    <a:pt x="3415" y="111"/>
                  </a:cubicBezTo>
                  <a:cubicBezTo>
                    <a:pt x="3112" y="38"/>
                    <a:pt x="2781" y="0"/>
                    <a:pt x="2452" y="0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6"/>
            <p:cNvSpPr/>
            <p:nvPr/>
          </p:nvSpPr>
          <p:spPr>
            <a:xfrm>
              <a:off x="5073768" y="1340628"/>
              <a:ext cx="141861" cy="392806"/>
            </a:xfrm>
            <a:custGeom>
              <a:avLst/>
              <a:gdLst/>
              <a:ahLst/>
              <a:cxnLst/>
              <a:rect l="l" t="t" r="r" b="b"/>
              <a:pathLst>
                <a:path w="4549" h="12596" extrusionOk="0">
                  <a:moveTo>
                    <a:pt x="0" y="0"/>
                  </a:moveTo>
                  <a:lnTo>
                    <a:pt x="0" y="11280"/>
                  </a:lnTo>
                  <a:cubicBezTo>
                    <a:pt x="0" y="11366"/>
                    <a:pt x="15" y="11453"/>
                    <a:pt x="43" y="11537"/>
                  </a:cubicBezTo>
                  <a:cubicBezTo>
                    <a:pt x="72" y="11622"/>
                    <a:pt x="115" y="11704"/>
                    <a:pt x="173" y="11783"/>
                  </a:cubicBezTo>
                  <a:cubicBezTo>
                    <a:pt x="230" y="11862"/>
                    <a:pt x="301" y="11939"/>
                    <a:pt x="383" y="12010"/>
                  </a:cubicBezTo>
                  <a:cubicBezTo>
                    <a:pt x="466" y="12082"/>
                    <a:pt x="559" y="12148"/>
                    <a:pt x="664" y="12210"/>
                  </a:cubicBezTo>
                  <a:cubicBezTo>
                    <a:pt x="771" y="12271"/>
                    <a:pt x="886" y="12327"/>
                    <a:pt x="1009" y="12373"/>
                  </a:cubicBezTo>
                  <a:cubicBezTo>
                    <a:pt x="1134" y="12422"/>
                    <a:pt x="1267" y="12462"/>
                    <a:pt x="1403" y="12495"/>
                  </a:cubicBezTo>
                  <a:cubicBezTo>
                    <a:pt x="1538" y="12528"/>
                    <a:pt x="1675" y="12552"/>
                    <a:pt x="1817" y="12570"/>
                  </a:cubicBezTo>
                  <a:cubicBezTo>
                    <a:pt x="1822" y="12571"/>
                    <a:pt x="1826" y="12571"/>
                    <a:pt x="1832" y="12571"/>
                  </a:cubicBezTo>
                  <a:cubicBezTo>
                    <a:pt x="1977" y="12587"/>
                    <a:pt x="2126" y="12596"/>
                    <a:pt x="2275" y="12596"/>
                  </a:cubicBezTo>
                  <a:cubicBezTo>
                    <a:pt x="2424" y="12596"/>
                    <a:pt x="2572" y="12587"/>
                    <a:pt x="2719" y="12571"/>
                  </a:cubicBezTo>
                  <a:cubicBezTo>
                    <a:pt x="2864" y="12552"/>
                    <a:pt x="3006" y="12528"/>
                    <a:pt x="3144" y="12495"/>
                  </a:cubicBezTo>
                  <a:cubicBezTo>
                    <a:pt x="3284" y="12462"/>
                    <a:pt x="3415" y="12422"/>
                    <a:pt x="3538" y="12373"/>
                  </a:cubicBezTo>
                  <a:cubicBezTo>
                    <a:pt x="3662" y="12325"/>
                    <a:pt x="3777" y="12271"/>
                    <a:pt x="3883" y="12210"/>
                  </a:cubicBezTo>
                  <a:cubicBezTo>
                    <a:pt x="3988" y="12148"/>
                    <a:pt x="4083" y="12082"/>
                    <a:pt x="4165" y="12010"/>
                  </a:cubicBezTo>
                  <a:cubicBezTo>
                    <a:pt x="4248" y="11939"/>
                    <a:pt x="4319" y="11862"/>
                    <a:pt x="4376" y="11783"/>
                  </a:cubicBezTo>
                  <a:cubicBezTo>
                    <a:pt x="4434" y="11704"/>
                    <a:pt x="4477" y="11622"/>
                    <a:pt x="4506" y="11537"/>
                  </a:cubicBezTo>
                  <a:cubicBezTo>
                    <a:pt x="4535" y="11453"/>
                    <a:pt x="4549" y="11366"/>
                    <a:pt x="4549" y="11280"/>
                  </a:cubicBezTo>
                  <a:lnTo>
                    <a:pt x="4549" y="0"/>
                  </a:lnTo>
                  <a:cubicBezTo>
                    <a:pt x="4549" y="108"/>
                    <a:pt x="4526" y="217"/>
                    <a:pt x="4481" y="322"/>
                  </a:cubicBezTo>
                  <a:cubicBezTo>
                    <a:pt x="4431" y="437"/>
                    <a:pt x="4355" y="547"/>
                    <a:pt x="4254" y="649"/>
                  </a:cubicBezTo>
                  <a:cubicBezTo>
                    <a:pt x="4154" y="749"/>
                    <a:pt x="4028" y="846"/>
                    <a:pt x="3885" y="928"/>
                  </a:cubicBezTo>
                  <a:cubicBezTo>
                    <a:pt x="3824" y="963"/>
                    <a:pt x="3760" y="997"/>
                    <a:pt x="3694" y="1027"/>
                  </a:cubicBezTo>
                  <a:cubicBezTo>
                    <a:pt x="3533" y="1100"/>
                    <a:pt x="3357" y="1162"/>
                    <a:pt x="3170" y="1208"/>
                  </a:cubicBezTo>
                  <a:cubicBezTo>
                    <a:pt x="2985" y="1255"/>
                    <a:pt x="2785" y="1286"/>
                    <a:pt x="2584" y="1301"/>
                  </a:cubicBezTo>
                  <a:cubicBezTo>
                    <a:pt x="2481" y="1311"/>
                    <a:pt x="2377" y="1316"/>
                    <a:pt x="2273" y="1316"/>
                  </a:cubicBezTo>
                  <a:cubicBezTo>
                    <a:pt x="2174" y="1316"/>
                    <a:pt x="2074" y="1311"/>
                    <a:pt x="1976" y="1303"/>
                  </a:cubicBezTo>
                  <a:cubicBezTo>
                    <a:pt x="1922" y="1300"/>
                    <a:pt x="1869" y="1294"/>
                    <a:pt x="1817" y="1288"/>
                  </a:cubicBezTo>
                  <a:cubicBezTo>
                    <a:pt x="1669" y="1271"/>
                    <a:pt x="1526" y="1245"/>
                    <a:pt x="1389" y="1212"/>
                  </a:cubicBezTo>
                  <a:cubicBezTo>
                    <a:pt x="1202" y="1165"/>
                    <a:pt x="1024" y="1106"/>
                    <a:pt x="864" y="1032"/>
                  </a:cubicBezTo>
                  <a:cubicBezTo>
                    <a:pt x="706" y="958"/>
                    <a:pt x="562" y="874"/>
                    <a:pt x="442" y="778"/>
                  </a:cubicBezTo>
                  <a:cubicBezTo>
                    <a:pt x="322" y="685"/>
                    <a:pt x="223" y="581"/>
                    <a:pt x="151" y="472"/>
                  </a:cubicBezTo>
                  <a:cubicBezTo>
                    <a:pt x="78" y="360"/>
                    <a:pt x="30" y="245"/>
                    <a:pt x="10" y="128"/>
                  </a:cubicBezTo>
                  <a:cubicBezTo>
                    <a:pt x="3" y="85"/>
                    <a:pt x="0" y="4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6"/>
            <p:cNvSpPr/>
            <p:nvPr/>
          </p:nvSpPr>
          <p:spPr>
            <a:xfrm>
              <a:off x="5049943" y="1254528"/>
              <a:ext cx="188825" cy="127017"/>
            </a:xfrm>
            <a:custGeom>
              <a:avLst/>
              <a:gdLst/>
              <a:ahLst/>
              <a:cxnLst/>
              <a:rect l="l" t="t" r="r" b="b"/>
              <a:pathLst>
                <a:path w="6055" h="4073" extrusionOk="0">
                  <a:moveTo>
                    <a:pt x="1" y="1"/>
                  </a:moveTo>
                  <a:lnTo>
                    <a:pt x="1" y="1"/>
                  </a:lnTo>
                  <a:cubicBezTo>
                    <a:pt x="124" y="283"/>
                    <a:pt x="249" y="567"/>
                    <a:pt x="376" y="851"/>
                  </a:cubicBezTo>
                  <a:cubicBezTo>
                    <a:pt x="377" y="855"/>
                    <a:pt x="380" y="858"/>
                    <a:pt x="380" y="862"/>
                  </a:cubicBezTo>
                  <a:cubicBezTo>
                    <a:pt x="406" y="922"/>
                    <a:pt x="431" y="980"/>
                    <a:pt x="455" y="1043"/>
                  </a:cubicBezTo>
                  <a:cubicBezTo>
                    <a:pt x="481" y="1108"/>
                    <a:pt x="501" y="1170"/>
                    <a:pt x="524" y="1236"/>
                  </a:cubicBezTo>
                  <a:cubicBezTo>
                    <a:pt x="544" y="1302"/>
                    <a:pt x="564" y="1367"/>
                    <a:pt x="584" y="1437"/>
                  </a:cubicBezTo>
                  <a:cubicBezTo>
                    <a:pt x="623" y="1577"/>
                    <a:pt x="655" y="1710"/>
                    <a:pt x="681" y="1860"/>
                  </a:cubicBezTo>
                  <a:cubicBezTo>
                    <a:pt x="734" y="2155"/>
                    <a:pt x="760" y="2452"/>
                    <a:pt x="760" y="2760"/>
                  </a:cubicBezTo>
                  <a:cubicBezTo>
                    <a:pt x="760" y="2803"/>
                    <a:pt x="764" y="2846"/>
                    <a:pt x="771" y="2888"/>
                  </a:cubicBezTo>
                  <a:cubicBezTo>
                    <a:pt x="791" y="3004"/>
                    <a:pt x="837" y="3121"/>
                    <a:pt x="911" y="3230"/>
                  </a:cubicBezTo>
                  <a:cubicBezTo>
                    <a:pt x="983" y="3338"/>
                    <a:pt x="1082" y="3444"/>
                    <a:pt x="1203" y="3538"/>
                  </a:cubicBezTo>
                  <a:cubicBezTo>
                    <a:pt x="1323" y="3632"/>
                    <a:pt x="1467" y="3717"/>
                    <a:pt x="1625" y="3791"/>
                  </a:cubicBezTo>
                  <a:cubicBezTo>
                    <a:pt x="1785" y="3864"/>
                    <a:pt x="1963" y="3926"/>
                    <a:pt x="2150" y="3970"/>
                  </a:cubicBezTo>
                  <a:cubicBezTo>
                    <a:pt x="2287" y="4005"/>
                    <a:pt x="2430" y="4031"/>
                    <a:pt x="2577" y="4048"/>
                  </a:cubicBezTo>
                  <a:cubicBezTo>
                    <a:pt x="2629" y="4054"/>
                    <a:pt x="2682" y="4059"/>
                    <a:pt x="2735" y="4062"/>
                  </a:cubicBezTo>
                  <a:cubicBezTo>
                    <a:pt x="2833" y="4069"/>
                    <a:pt x="2933" y="4073"/>
                    <a:pt x="3033" y="4073"/>
                  </a:cubicBezTo>
                  <a:cubicBezTo>
                    <a:pt x="3137" y="4073"/>
                    <a:pt x="3242" y="4069"/>
                    <a:pt x="3345" y="4061"/>
                  </a:cubicBezTo>
                  <a:cubicBezTo>
                    <a:pt x="3546" y="4045"/>
                    <a:pt x="3743" y="4012"/>
                    <a:pt x="3930" y="3967"/>
                  </a:cubicBezTo>
                  <a:cubicBezTo>
                    <a:pt x="4117" y="3920"/>
                    <a:pt x="4295" y="3860"/>
                    <a:pt x="4453" y="3786"/>
                  </a:cubicBezTo>
                  <a:cubicBezTo>
                    <a:pt x="4522" y="3755"/>
                    <a:pt x="4585" y="3723"/>
                    <a:pt x="4646" y="3687"/>
                  </a:cubicBezTo>
                  <a:cubicBezTo>
                    <a:pt x="4788" y="3604"/>
                    <a:pt x="4913" y="3510"/>
                    <a:pt x="5014" y="3408"/>
                  </a:cubicBezTo>
                  <a:cubicBezTo>
                    <a:pt x="5115" y="3306"/>
                    <a:pt x="5192" y="3197"/>
                    <a:pt x="5242" y="3082"/>
                  </a:cubicBezTo>
                  <a:cubicBezTo>
                    <a:pt x="5290" y="2975"/>
                    <a:pt x="5313" y="2866"/>
                    <a:pt x="5313" y="2758"/>
                  </a:cubicBezTo>
                  <a:lnTo>
                    <a:pt x="5313" y="2732"/>
                  </a:lnTo>
                  <a:cubicBezTo>
                    <a:pt x="5313" y="2589"/>
                    <a:pt x="5320" y="2446"/>
                    <a:pt x="5333" y="2306"/>
                  </a:cubicBezTo>
                  <a:cubicBezTo>
                    <a:pt x="5347" y="2152"/>
                    <a:pt x="5365" y="2008"/>
                    <a:pt x="5392" y="1861"/>
                  </a:cubicBezTo>
                  <a:cubicBezTo>
                    <a:pt x="5419" y="1713"/>
                    <a:pt x="5447" y="1579"/>
                    <a:pt x="5487" y="1439"/>
                  </a:cubicBezTo>
                  <a:cubicBezTo>
                    <a:pt x="5527" y="1299"/>
                    <a:pt x="5566" y="1177"/>
                    <a:pt x="5615" y="1048"/>
                  </a:cubicBezTo>
                  <a:cubicBezTo>
                    <a:pt x="5641" y="979"/>
                    <a:pt x="5667" y="915"/>
                    <a:pt x="5695" y="851"/>
                  </a:cubicBezTo>
                  <a:cubicBezTo>
                    <a:pt x="5816" y="577"/>
                    <a:pt x="5935" y="307"/>
                    <a:pt x="6055" y="35"/>
                  </a:cubicBezTo>
                  <a:lnTo>
                    <a:pt x="6055" y="35"/>
                  </a:lnTo>
                  <a:cubicBezTo>
                    <a:pt x="6020" y="107"/>
                    <a:pt x="5980" y="178"/>
                    <a:pt x="5927" y="245"/>
                  </a:cubicBezTo>
                  <a:cubicBezTo>
                    <a:pt x="5848" y="355"/>
                    <a:pt x="5753" y="460"/>
                    <a:pt x="5638" y="559"/>
                  </a:cubicBezTo>
                  <a:cubicBezTo>
                    <a:pt x="5523" y="655"/>
                    <a:pt x="5393" y="749"/>
                    <a:pt x="5248" y="832"/>
                  </a:cubicBezTo>
                  <a:cubicBezTo>
                    <a:pt x="5103" y="915"/>
                    <a:pt x="4945" y="991"/>
                    <a:pt x="4774" y="1056"/>
                  </a:cubicBezTo>
                  <a:cubicBezTo>
                    <a:pt x="4604" y="1121"/>
                    <a:pt x="4423" y="1178"/>
                    <a:pt x="4233" y="1223"/>
                  </a:cubicBezTo>
                  <a:cubicBezTo>
                    <a:pt x="4042" y="1268"/>
                    <a:pt x="3847" y="1302"/>
                    <a:pt x="3645" y="1325"/>
                  </a:cubicBezTo>
                  <a:cubicBezTo>
                    <a:pt x="3444" y="1349"/>
                    <a:pt x="3238" y="1361"/>
                    <a:pt x="3034" y="1361"/>
                  </a:cubicBezTo>
                  <a:cubicBezTo>
                    <a:pt x="2829" y="1361"/>
                    <a:pt x="2624" y="1349"/>
                    <a:pt x="2423" y="1325"/>
                  </a:cubicBezTo>
                  <a:cubicBezTo>
                    <a:pt x="2222" y="1302"/>
                    <a:pt x="2026" y="1268"/>
                    <a:pt x="1835" y="1223"/>
                  </a:cubicBezTo>
                  <a:cubicBezTo>
                    <a:pt x="1647" y="1178"/>
                    <a:pt x="1466" y="1122"/>
                    <a:pt x="1295" y="1056"/>
                  </a:cubicBezTo>
                  <a:cubicBezTo>
                    <a:pt x="1124" y="991"/>
                    <a:pt x="965" y="915"/>
                    <a:pt x="820" y="832"/>
                  </a:cubicBezTo>
                  <a:cubicBezTo>
                    <a:pt x="676" y="749"/>
                    <a:pt x="544" y="657"/>
                    <a:pt x="432" y="559"/>
                  </a:cubicBezTo>
                  <a:cubicBezTo>
                    <a:pt x="318" y="460"/>
                    <a:pt x="219" y="355"/>
                    <a:pt x="142" y="245"/>
                  </a:cubicBezTo>
                  <a:cubicBezTo>
                    <a:pt x="86" y="166"/>
                    <a:pt x="38" y="8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6"/>
            <p:cNvSpPr/>
            <p:nvPr/>
          </p:nvSpPr>
          <p:spPr>
            <a:xfrm>
              <a:off x="5073082" y="1692326"/>
              <a:ext cx="143014" cy="43316"/>
            </a:xfrm>
            <a:custGeom>
              <a:avLst/>
              <a:gdLst/>
              <a:ahLst/>
              <a:cxnLst/>
              <a:rect l="l" t="t" r="r" b="b"/>
              <a:pathLst>
                <a:path w="4586" h="1389" extrusionOk="0">
                  <a:moveTo>
                    <a:pt x="4571" y="1"/>
                  </a:moveTo>
                  <a:cubicBezTo>
                    <a:pt x="4551" y="239"/>
                    <a:pt x="4436" y="462"/>
                    <a:pt x="4250" y="609"/>
                  </a:cubicBezTo>
                  <a:cubicBezTo>
                    <a:pt x="4176" y="698"/>
                    <a:pt x="4072" y="757"/>
                    <a:pt x="3976" y="822"/>
                  </a:cubicBezTo>
                  <a:cubicBezTo>
                    <a:pt x="3884" y="893"/>
                    <a:pt x="3770" y="932"/>
                    <a:pt x="3665" y="980"/>
                  </a:cubicBezTo>
                  <a:cubicBezTo>
                    <a:pt x="3234" y="1158"/>
                    <a:pt x="2762" y="1238"/>
                    <a:pt x="2294" y="1241"/>
                  </a:cubicBezTo>
                  <a:cubicBezTo>
                    <a:pt x="1825" y="1238"/>
                    <a:pt x="1353" y="1158"/>
                    <a:pt x="922" y="980"/>
                  </a:cubicBezTo>
                  <a:cubicBezTo>
                    <a:pt x="817" y="932"/>
                    <a:pt x="704" y="893"/>
                    <a:pt x="612" y="822"/>
                  </a:cubicBezTo>
                  <a:cubicBezTo>
                    <a:pt x="517" y="757"/>
                    <a:pt x="412" y="699"/>
                    <a:pt x="331" y="616"/>
                  </a:cubicBezTo>
                  <a:cubicBezTo>
                    <a:pt x="163" y="458"/>
                    <a:pt x="35" y="244"/>
                    <a:pt x="19" y="2"/>
                  </a:cubicBezTo>
                  <a:lnTo>
                    <a:pt x="19" y="2"/>
                  </a:lnTo>
                  <a:cubicBezTo>
                    <a:pt x="1" y="245"/>
                    <a:pt x="118" y="482"/>
                    <a:pt x="281" y="662"/>
                  </a:cubicBezTo>
                  <a:cubicBezTo>
                    <a:pt x="360" y="757"/>
                    <a:pt x="464" y="822"/>
                    <a:pt x="561" y="898"/>
                  </a:cubicBezTo>
                  <a:cubicBezTo>
                    <a:pt x="656" y="980"/>
                    <a:pt x="770" y="1026"/>
                    <a:pt x="878" y="1082"/>
                  </a:cubicBezTo>
                  <a:cubicBezTo>
                    <a:pt x="1319" y="1290"/>
                    <a:pt x="1811" y="1374"/>
                    <a:pt x="2295" y="1388"/>
                  </a:cubicBezTo>
                  <a:cubicBezTo>
                    <a:pt x="2781" y="1374"/>
                    <a:pt x="3271" y="1293"/>
                    <a:pt x="3713" y="1082"/>
                  </a:cubicBezTo>
                  <a:cubicBezTo>
                    <a:pt x="3820" y="1027"/>
                    <a:pt x="3935" y="980"/>
                    <a:pt x="4029" y="899"/>
                  </a:cubicBezTo>
                  <a:cubicBezTo>
                    <a:pt x="4127" y="826"/>
                    <a:pt x="4230" y="758"/>
                    <a:pt x="4305" y="659"/>
                  </a:cubicBezTo>
                  <a:cubicBezTo>
                    <a:pt x="4479" y="488"/>
                    <a:pt x="4585" y="239"/>
                    <a:pt x="4571" y="1"/>
                  </a:cubicBezTo>
                  <a:close/>
                </a:path>
              </a:pathLst>
            </a:custGeom>
            <a:solidFill>
              <a:srgbClr val="2A54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6"/>
            <p:cNvSpPr/>
            <p:nvPr/>
          </p:nvSpPr>
          <p:spPr>
            <a:xfrm>
              <a:off x="5046950" y="1212305"/>
              <a:ext cx="63056" cy="514178"/>
            </a:xfrm>
            <a:custGeom>
              <a:avLst/>
              <a:gdLst/>
              <a:ahLst/>
              <a:cxnLst/>
              <a:rect l="l" t="t" r="r" b="b"/>
              <a:pathLst>
                <a:path w="2022" h="16488" extrusionOk="0">
                  <a:moveTo>
                    <a:pt x="6" y="1"/>
                  </a:moveTo>
                  <a:lnTo>
                    <a:pt x="0" y="911"/>
                  </a:lnTo>
                  <a:cubicBezTo>
                    <a:pt x="0" y="1030"/>
                    <a:pt x="22" y="1148"/>
                    <a:pt x="62" y="1263"/>
                  </a:cubicBezTo>
                  <a:cubicBezTo>
                    <a:pt x="72" y="1295"/>
                    <a:pt x="87" y="1325"/>
                    <a:pt x="100" y="1356"/>
                  </a:cubicBezTo>
                  <a:cubicBezTo>
                    <a:pt x="223" y="1640"/>
                    <a:pt x="350" y="1923"/>
                    <a:pt x="475" y="2207"/>
                  </a:cubicBezTo>
                  <a:cubicBezTo>
                    <a:pt x="478" y="2210"/>
                    <a:pt x="479" y="2215"/>
                    <a:pt x="479" y="2218"/>
                  </a:cubicBezTo>
                  <a:cubicBezTo>
                    <a:pt x="506" y="2279"/>
                    <a:pt x="529" y="2337"/>
                    <a:pt x="555" y="2399"/>
                  </a:cubicBezTo>
                  <a:cubicBezTo>
                    <a:pt x="580" y="2463"/>
                    <a:pt x="601" y="2525"/>
                    <a:pt x="623" y="2591"/>
                  </a:cubicBezTo>
                  <a:cubicBezTo>
                    <a:pt x="645" y="2657"/>
                    <a:pt x="665" y="2722"/>
                    <a:pt x="683" y="2793"/>
                  </a:cubicBezTo>
                  <a:cubicBezTo>
                    <a:pt x="724" y="2933"/>
                    <a:pt x="754" y="3066"/>
                    <a:pt x="781" y="3215"/>
                  </a:cubicBezTo>
                  <a:cubicBezTo>
                    <a:pt x="833" y="3510"/>
                    <a:pt x="860" y="3808"/>
                    <a:pt x="860" y="4115"/>
                  </a:cubicBezTo>
                  <a:lnTo>
                    <a:pt x="860" y="15395"/>
                  </a:lnTo>
                  <a:cubicBezTo>
                    <a:pt x="860" y="15481"/>
                    <a:pt x="875" y="15568"/>
                    <a:pt x="903" y="15652"/>
                  </a:cubicBezTo>
                  <a:cubicBezTo>
                    <a:pt x="932" y="15737"/>
                    <a:pt x="975" y="15819"/>
                    <a:pt x="1033" y="15898"/>
                  </a:cubicBezTo>
                  <a:cubicBezTo>
                    <a:pt x="1090" y="15977"/>
                    <a:pt x="1161" y="16054"/>
                    <a:pt x="1243" y="16125"/>
                  </a:cubicBezTo>
                  <a:cubicBezTo>
                    <a:pt x="1326" y="16197"/>
                    <a:pt x="1419" y="16263"/>
                    <a:pt x="1526" y="16325"/>
                  </a:cubicBezTo>
                  <a:cubicBezTo>
                    <a:pt x="1631" y="16386"/>
                    <a:pt x="1871" y="16488"/>
                    <a:pt x="1871" y="16488"/>
                  </a:cubicBezTo>
                  <a:cubicBezTo>
                    <a:pt x="1871" y="16488"/>
                    <a:pt x="1987" y="5245"/>
                    <a:pt x="1987" y="5237"/>
                  </a:cubicBezTo>
                  <a:cubicBezTo>
                    <a:pt x="1990" y="5058"/>
                    <a:pt x="2022" y="3299"/>
                    <a:pt x="1263" y="2366"/>
                  </a:cubicBezTo>
                  <a:lnTo>
                    <a:pt x="1263" y="2363"/>
                  </a:lnTo>
                  <a:lnTo>
                    <a:pt x="1270" y="1417"/>
                  </a:lnTo>
                  <a:cubicBezTo>
                    <a:pt x="1155" y="1366"/>
                    <a:pt x="1043" y="1312"/>
                    <a:pt x="941" y="1253"/>
                  </a:cubicBezTo>
                  <a:cubicBezTo>
                    <a:pt x="933" y="1247"/>
                    <a:pt x="925" y="1244"/>
                    <a:pt x="916" y="1238"/>
                  </a:cubicBezTo>
                  <a:cubicBezTo>
                    <a:pt x="772" y="1155"/>
                    <a:pt x="640" y="1065"/>
                    <a:pt x="528" y="965"/>
                  </a:cubicBezTo>
                  <a:cubicBezTo>
                    <a:pt x="414" y="866"/>
                    <a:pt x="317" y="763"/>
                    <a:pt x="238" y="652"/>
                  </a:cubicBezTo>
                  <a:cubicBezTo>
                    <a:pt x="161" y="543"/>
                    <a:pt x="100" y="428"/>
                    <a:pt x="61" y="313"/>
                  </a:cubicBezTo>
                  <a:cubicBezTo>
                    <a:pt x="26" y="212"/>
                    <a:pt x="11" y="104"/>
                    <a:pt x="6" y="1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6"/>
            <p:cNvSpPr/>
            <p:nvPr/>
          </p:nvSpPr>
          <p:spPr>
            <a:xfrm>
              <a:off x="5061014" y="1241275"/>
              <a:ext cx="30624" cy="472983"/>
            </a:xfrm>
            <a:custGeom>
              <a:avLst/>
              <a:gdLst/>
              <a:ahLst/>
              <a:cxnLst/>
              <a:rect l="l" t="t" r="r" b="b"/>
              <a:pathLst>
                <a:path w="982" h="15167" extrusionOk="0">
                  <a:moveTo>
                    <a:pt x="43" y="0"/>
                  </a:moveTo>
                  <a:lnTo>
                    <a:pt x="1" y="951"/>
                  </a:lnTo>
                  <a:lnTo>
                    <a:pt x="1" y="961"/>
                  </a:lnTo>
                  <a:lnTo>
                    <a:pt x="11" y="977"/>
                  </a:lnTo>
                  <a:cubicBezTo>
                    <a:pt x="669" y="1971"/>
                    <a:pt x="731" y="3212"/>
                    <a:pt x="681" y="4388"/>
                  </a:cubicBezTo>
                  <a:lnTo>
                    <a:pt x="661" y="7981"/>
                  </a:lnTo>
                  <a:cubicBezTo>
                    <a:pt x="677" y="10376"/>
                    <a:pt x="698" y="12770"/>
                    <a:pt x="820" y="15166"/>
                  </a:cubicBezTo>
                  <a:cubicBezTo>
                    <a:pt x="943" y="12770"/>
                    <a:pt x="967" y="10376"/>
                    <a:pt x="981" y="7981"/>
                  </a:cubicBezTo>
                  <a:lnTo>
                    <a:pt x="961" y="4388"/>
                  </a:lnTo>
                  <a:cubicBezTo>
                    <a:pt x="960" y="3218"/>
                    <a:pt x="861" y="1903"/>
                    <a:pt x="82" y="939"/>
                  </a:cubicBezTo>
                  <a:lnTo>
                    <a:pt x="82" y="939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6"/>
            <p:cNvSpPr/>
            <p:nvPr/>
          </p:nvSpPr>
          <p:spPr>
            <a:xfrm>
              <a:off x="5188527" y="1248479"/>
              <a:ext cx="32432" cy="473607"/>
            </a:xfrm>
            <a:custGeom>
              <a:avLst/>
              <a:gdLst/>
              <a:ahLst/>
              <a:cxnLst/>
              <a:rect l="l" t="t" r="r" b="b"/>
              <a:pathLst>
                <a:path w="1040" h="15187" extrusionOk="0">
                  <a:moveTo>
                    <a:pt x="951" y="1"/>
                  </a:moveTo>
                  <a:lnTo>
                    <a:pt x="894" y="907"/>
                  </a:lnTo>
                  <a:lnTo>
                    <a:pt x="894" y="907"/>
                  </a:lnTo>
                  <a:cubicBezTo>
                    <a:pt x="118" y="1890"/>
                    <a:pt x="1" y="3207"/>
                    <a:pt x="26" y="4383"/>
                  </a:cubicBezTo>
                  <a:lnTo>
                    <a:pt x="64" y="7984"/>
                  </a:lnTo>
                  <a:lnTo>
                    <a:pt x="172" y="15187"/>
                  </a:lnTo>
                  <a:lnTo>
                    <a:pt x="203" y="15187"/>
                  </a:lnTo>
                  <a:lnTo>
                    <a:pt x="311" y="7984"/>
                  </a:lnTo>
                  <a:lnTo>
                    <a:pt x="350" y="4383"/>
                  </a:lnTo>
                  <a:cubicBezTo>
                    <a:pt x="333" y="3207"/>
                    <a:pt x="367" y="1968"/>
                    <a:pt x="1021" y="980"/>
                  </a:cubicBezTo>
                  <a:lnTo>
                    <a:pt x="1040" y="953"/>
                  </a:lnTo>
                  <a:lnTo>
                    <a:pt x="1037" y="934"/>
                  </a:lnTo>
                  <a:lnTo>
                    <a:pt x="9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6"/>
            <p:cNvSpPr/>
            <p:nvPr/>
          </p:nvSpPr>
          <p:spPr>
            <a:xfrm>
              <a:off x="5194795" y="1176037"/>
              <a:ext cx="28347" cy="45187"/>
            </a:xfrm>
            <a:custGeom>
              <a:avLst/>
              <a:gdLst/>
              <a:ahLst/>
              <a:cxnLst/>
              <a:rect l="l" t="t" r="r" b="b"/>
              <a:pathLst>
                <a:path w="909" h="1449" extrusionOk="0">
                  <a:moveTo>
                    <a:pt x="1" y="1"/>
                  </a:moveTo>
                  <a:lnTo>
                    <a:pt x="1" y="662"/>
                  </a:lnTo>
                  <a:cubicBezTo>
                    <a:pt x="60" y="691"/>
                    <a:pt x="117" y="719"/>
                    <a:pt x="172" y="751"/>
                  </a:cubicBezTo>
                  <a:cubicBezTo>
                    <a:pt x="403" y="885"/>
                    <a:pt x="590" y="1046"/>
                    <a:pt x="715" y="1223"/>
                  </a:cubicBezTo>
                  <a:cubicBezTo>
                    <a:pt x="769" y="1296"/>
                    <a:pt x="812" y="1371"/>
                    <a:pt x="842" y="1448"/>
                  </a:cubicBezTo>
                  <a:cubicBezTo>
                    <a:pt x="858" y="1411"/>
                    <a:pt x="871" y="1371"/>
                    <a:pt x="882" y="1332"/>
                  </a:cubicBezTo>
                  <a:cubicBezTo>
                    <a:pt x="899" y="1261"/>
                    <a:pt x="908" y="1190"/>
                    <a:pt x="908" y="1118"/>
                  </a:cubicBezTo>
                  <a:cubicBezTo>
                    <a:pt x="908" y="1047"/>
                    <a:pt x="899" y="975"/>
                    <a:pt x="884" y="906"/>
                  </a:cubicBezTo>
                  <a:cubicBezTo>
                    <a:pt x="871" y="859"/>
                    <a:pt x="855" y="813"/>
                    <a:pt x="835" y="765"/>
                  </a:cubicBezTo>
                  <a:cubicBezTo>
                    <a:pt x="815" y="719"/>
                    <a:pt x="792" y="673"/>
                    <a:pt x="763" y="629"/>
                  </a:cubicBezTo>
                  <a:cubicBezTo>
                    <a:pt x="748" y="606"/>
                    <a:pt x="734" y="584"/>
                    <a:pt x="718" y="563"/>
                  </a:cubicBezTo>
                  <a:cubicBezTo>
                    <a:pt x="685" y="518"/>
                    <a:pt x="649" y="475"/>
                    <a:pt x="612" y="433"/>
                  </a:cubicBezTo>
                  <a:cubicBezTo>
                    <a:pt x="495" y="308"/>
                    <a:pt x="346" y="190"/>
                    <a:pt x="172" y="90"/>
                  </a:cubicBezTo>
                  <a:cubicBezTo>
                    <a:pt x="116" y="58"/>
                    <a:pt x="60" y="29"/>
                    <a:pt x="1" y="1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6"/>
            <p:cNvSpPr/>
            <p:nvPr/>
          </p:nvSpPr>
          <p:spPr>
            <a:xfrm>
              <a:off x="5199909" y="1200954"/>
              <a:ext cx="21143" cy="42193"/>
            </a:xfrm>
            <a:custGeom>
              <a:avLst/>
              <a:gdLst/>
              <a:ahLst/>
              <a:cxnLst/>
              <a:rect l="l" t="t" r="r" b="b"/>
              <a:pathLst>
                <a:path w="678" h="1353" extrusionOk="0">
                  <a:moveTo>
                    <a:pt x="81" y="1"/>
                  </a:moveTo>
                  <a:cubicBezTo>
                    <a:pt x="53" y="411"/>
                    <a:pt x="24" y="887"/>
                    <a:pt x="1" y="1352"/>
                  </a:cubicBezTo>
                  <a:cubicBezTo>
                    <a:pt x="2" y="1351"/>
                    <a:pt x="4" y="1348"/>
                    <a:pt x="6" y="1348"/>
                  </a:cubicBezTo>
                  <a:cubicBezTo>
                    <a:pt x="180" y="1246"/>
                    <a:pt x="330" y="1131"/>
                    <a:pt x="446" y="1006"/>
                  </a:cubicBezTo>
                  <a:cubicBezTo>
                    <a:pt x="485" y="963"/>
                    <a:pt x="520" y="920"/>
                    <a:pt x="553" y="876"/>
                  </a:cubicBezTo>
                  <a:cubicBezTo>
                    <a:pt x="569" y="855"/>
                    <a:pt x="583" y="833"/>
                    <a:pt x="597" y="810"/>
                  </a:cubicBezTo>
                  <a:cubicBezTo>
                    <a:pt x="629" y="760"/>
                    <a:pt x="656" y="705"/>
                    <a:pt x="678" y="652"/>
                  </a:cubicBezTo>
                  <a:cubicBezTo>
                    <a:pt x="648" y="575"/>
                    <a:pt x="606" y="498"/>
                    <a:pt x="553" y="426"/>
                  </a:cubicBezTo>
                  <a:cubicBezTo>
                    <a:pt x="441" y="270"/>
                    <a:pt x="280" y="125"/>
                    <a:pt x="81" y="1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6"/>
            <p:cNvSpPr/>
            <p:nvPr/>
          </p:nvSpPr>
          <p:spPr>
            <a:xfrm>
              <a:off x="5065598" y="1165060"/>
              <a:ext cx="109116" cy="48087"/>
            </a:xfrm>
            <a:custGeom>
              <a:avLst/>
              <a:gdLst/>
              <a:ahLst/>
              <a:cxnLst/>
              <a:rect l="l" t="t" r="r" b="b"/>
              <a:pathLst>
                <a:path w="3499" h="1542" extrusionOk="0">
                  <a:moveTo>
                    <a:pt x="2482" y="1"/>
                  </a:moveTo>
                  <a:cubicBezTo>
                    <a:pt x="2119" y="1"/>
                    <a:pt x="1756" y="47"/>
                    <a:pt x="1404" y="143"/>
                  </a:cubicBezTo>
                  <a:cubicBezTo>
                    <a:pt x="1062" y="233"/>
                    <a:pt x="728" y="380"/>
                    <a:pt x="449" y="607"/>
                  </a:cubicBezTo>
                  <a:cubicBezTo>
                    <a:pt x="314" y="725"/>
                    <a:pt x="190" y="862"/>
                    <a:pt x="110" y="1023"/>
                  </a:cubicBezTo>
                  <a:cubicBezTo>
                    <a:pt x="72" y="1103"/>
                    <a:pt x="36" y="1188"/>
                    <a:pt x="26" y="1278"/>
                  </a:cubicBezTo>
                  <a:cubicBezTo>
                    <a:pt x="9" y="1366"/>
                    <a:pt x="1" y="1454"/>
                    <a:pt x="15" y="1542"/>
                  </a:cubicBezTo>
                  <a:lnTo>
                    <a:pt x="24" y="1540"/>
                  </a:lnTo>
                  <a:cubicBezTo>
                    <a:pt x="18" y="1452"/>
                    <a:pt x="34" y="1366"/>
                    <a:pt x="61" y="1283"/>
                  </a:cubicBezTo>
                  <a:cubicBezTo>
                    <a:pt x="77" y="1199"/>
                    <a:pt x="117" y="1122"/>
                    <a:pt x="156" y="1046"/>
                  </a:cubicBezTo>
                  <a:cubicBezTo>
                    <a:pt x="242" y="897"/>
                    <a:pt x="363" y="770"/>
                    <a:pt x="498" y="663"/>
                  </a:cubicBezTo>
                  <a:cubicBezTo>
                    <a:pt x="765" y="446"/>
                    <a:pt x="1087" y="301"/>
                    <a:pt x="1419" y="197"/>
                  </a:cubicBezTo>
                  <a:cubicBezTo>
                    <a:pt x="1796" y="88"/>
                    <a:pt x="2191" y="33"/>
                    <a:pt x="2586" y="33"/>
                  </a:cubicBezTo>
                  <a:cubicBezTo>
                    <a:pt x="2892" y="33"/>
                    <a:pt x="3198" y="66"/>
                    <a:pt x="3497" y="131"/>
                  </a:cubicBezTo>
                  <a:lnTo>
                    <a:pt x="3498" y="124"/>
                  </a:lnTo>
                  <a:cubicBezTo>
                    <a:pt x="3167" y="42"/>
                    <a:pt x="2824" y="1"/>
                    <a:pt x="24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6"/>
            <p:cNvSpPr/>
            <p:nvPr/>
          </p:nvSpPr>
          <p:spPr>
            <a:xfrm>
              <a:off x="4979373" y="1713095"/>
              <a:ext cx="107464" cy="348648"/>
            </a:xfrm>
            <a:custGeom>
              <a:avLst/>
              <a:gdLst/>
              <a:ahLst/>
              <a:cxnLst/>
              <a:rect l="l" t="t" r="r" b="b"/>
              <a:pathLst>
                <a:path w="3446" h="11180" extrusionOk="0">
                  <a:moveTo>
                    <a:pt x="3435" y="0"/>
                  </a:moveTo>
                  <a:cubicBezTo>
                    <a:pt x="2363" y="118"/>
                    <a:pt x="1227" y="433"/>
                    <a:pt x="419" y="1388"/>
                  </a:cubicBezTo>
                  <a:cubicBezTo>
                    <a:pt x="235" y="1635"/>
                    <a:pt x="86" y="1938"/>
                    <a:pt x="53" y="2266"/>
                  </a:cubicBezTo>
                  <a:cubicBezTo>
                    <a:pt x="1" y="2614"/>
                    <a:pt x="31" y="2825"/>
                    <a:pt x="31" y="3113"/>
                  </a:cubicBezTo>
                  <a:lnTo>
                    <a:pt x="91" y="4726"/>
                  </a:lnTo>
                  <a:cubicBezTo>
                    <a:pt x="158" y="6877"/>
                    <a:pt x="229" y="9029"/>
                    <a:pt x="330" y="11180"/>
                  </a:cubicBezTo>
                  <a:lnTo>
                    <a:pt x="395" y="11180"/>
                  </a:lnTo>
                  <a:cubicBezTo>
                    <a:pt x="494" y="9030"/>
                    <a:pt x="567" y="6880"/>
                    <a:pt x="633" y="4727"/>
                  </a:cubicBezTo>
                  <a:lnTo>
                    <a:pt x="692" y="3114"/>
                  </a:lnTo>
                  <a:cubicBezTo>
                    <a:pt x="707" y="2531"/>
                    <a:pt x="662" y="2129"/>
                    <a:pt x="925" y="1744"/>
                  </a:cubicBezTo>
                  <a:cubicBezTo>
                    <a:pt x="1450" y="966"/>
                    <a:pt x="2472" y="478"/>
                    <a:pt x="3446" y="66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6"/>
            <p:cNvSpPr/>
            <p:nvPr/>
          </p:nvSpPr>
          <p:spPr>
            <a:xfrm>
              <a:off x="4953396" y="1896739"/>
              <a:ext cx="88908" cy="94834"/>
            </a:xfrm>
            <a:custGeom>
              <a:avLst/>
              <a:gdLst/>
              <a:ahLst/>
              <a:cxnLst/>
              <a:rect l="l" t="t" r="r" b="b"/>
              <a:pathLst>
                <a:path w="2851" h="3041" extrusionOk="0">
                  <a:moveTo>
                    <a:pt x="566" y="902"/>
                  </a:moveTo>
                  <a:cubicBezTo>
                    <a:pt x="641" y="902"/>
                    <a:pt x="718" y="924"/>
                    <a:pt x="789" y="955"/>
                  </a:cubicBezTo>
                  <a:cubicBezTo>
                    <a:pt x="922" y="1009"/>
                    <a:pt x="1032" y="1095"/>
                    <a:pt x="1130" y="1196"/>
                  </a:cubicBezTo>
                  <a:cubicBezTo>
                    <a:pt x="1255" y="1323"/>
                    <a:pt x="1359" y="1469"/>
                    <a:pt x="1438" y="1626"/>
                  </a:cubicBezTo>
                  <a:cubicBezTo>
                    <a:pt x="1515" y="1783"/>
                    <a:pt x="1569" y="1949"/>
                    <a:pt x="1589" y="2129"/>
                  </a:cubicBezTo>
                  <a:cubicBezTo>
                    <a:pt x="1603" y="2267"/>
                    <a:pt x="1602" y="2417"/>
                    <a:pt x="1531" y="2539"/>
                  </a:cubicBezTo>
                  <a:cubicBezTo>
                    <a:pt x="1479" y="2631"/>
                    <a:pt x="1387" y="2709"/>
                    <a:pt x="1288" y="2733"/>
                  </a:cubicBezTo>
                  <a:cubicBezTo>
                    <a:pt x="1260" y="2741"/>
                    <a:pt x="1231" y="2744"/>
                    <a:pt x="1202" y="2744"/>
                  </a:cubicBezTo>
                  <a:cubicBezTo>
                    <a:pt x="1127" y="2744"/>
                    <a:pt x="1050" y="2722"/>
                    <a:pt x="979" y="2694"/>
                  </a:cubicBezTo>
                  <a:cubicBezTo>
                    <a:pt x="935" y="2674"/>
                    <a:pt x="893" y="2652"/>
                    <a:pt x="854" y="2629"/>
                  </a:cubicBezTo>
                  <a:cubicBezTo>
                    <a:pt x="775" y="2581"/>
                    <a:pt x="703" y="2519"/>
                    <a:pt x="638" y="2453"/>
                  </a:cubicBezTo>
                  <a:cubicBezTo>
                    <a:pt x="513" y="2329"/>
                    <a:pt x="410" y="2179"/>
                    <a:pt x="331" y="2023"/>
                  </a:cubicBezTo>
                  <a:cubicBezTo>
                    <a:pt x="252" y="1867"/>
                    <a:pt x="201" y="1699"/>
                    <a:pt x="180" y="1520"/>
                  </a:cubicBezTo>
                  <a:cubicBezTo>
                    <a:pt x="175" y="1484"/>
                    <a:pt x="173" y="1448"/>
                    <a:pt x="173" y="1412"/>
                  </a:cubicBezTo>
                  <a:cubicBezTo>
                    <a:pt x="168" y="1304"/>
                    <a:pt x="185" y="1199"/>
                    <a:pt x="237" y="1107"/>
                  </a:cubicBezTo>
                  <a:cubicBezTo>
                    <a:pt x="289" y="1015"/>
                    <a:pt x="381" y="937"/>
                    <a:pt x="480" y="913"/>
                  </a:cubicBezTo>
                  <a:cubicBezTo>
                    <a:pt x="508" y="905"/>
                    <a:pt x="537" y="902"/>
                    <a:pt x="566" y="902"/>
                  </a:cubicBezTo>
                  <a:close/>
                  <a:moveTo>
                    <a:pt x="1186" y="1"/>
                  </a:moveTo>
                  <a:cubicBezTo>
                    <a:pt x="1178" y="1"/>
                    <a:pt x="1171" y="1"/>
                    <a:pt x="1163" y="1"/>
                  </a:cubicBezTo>
                  <a:cubicBezTo>
                    <a:pt x="1136" y="3"/>
                    <a:pt x="1113" y="7"/>
                    <a:pt x="1088" y="13"/>
                  </a:cubicBezTo>
                  <a:cubicBezTo>
                    <a:pt x="1064" y="17"/>
                    <a:pt x="1044" y="24"/>
                    <a:pt x="1022" y="36"/>
                  </a:cubicBezTo>
                  <a:lnTo>
                    <a:pt x="413" y="387"/>
                  </a:lnTo>
                  <a:cubicBezTo>
                    <a:pt x="382" y="404"/>
                    <a:pt x="355" y="423"/>
                    <a:pt x="329" y="444"/>
                  </a:cubicBezTo>
                  <a:cubicBezTo>
                    <a:pt x="296" y="470"/>
                    <a:pt x="269" y="495"/>
                    <a:pt x="240" y="525"/>
                  </a:cubicBezTo>
                  <a:cubicBezTo>
                    <a:pt x="211" y="555"/>
                    <a:pt x="188" y="584"/>
                    <a:pt x="165" y="618"/>
                  </a:cubicBezTo>
                  <a:cubicBezTo>
                    <a:pt x="139" y="654"/>
                    <a:pt x="122" y="684"/>
                    <a:pt x="104" y="722"/>
                  </a:cubicBezTo>
                  <a:cubicBezTo>
                    <a:pt x="85" y="762"/>
                    <a:pt x="72" y="794"/>
                    <a:pt x="58" y="835"/>
                  </a:cubicBezTo>
                  <a:cubicBezTo>
                    <a:pt x="43" y="877"/>
                    <a:pt x="35" y="913"/>
                    <a:pt x="24" y="956"/>
                  </a:cubicBezTo>
                  <a:cubicBezTo>
                    <a:pt x="16" y="1001"/>
                    <a:pt x="10" y="1035"/>
                    <a:pt x="6" y="1081"/>
                  </a:cubicBezTo>
                  <a:cubicBezTo>
                    <a:pt x="1" y="1129"/>
                    <a:pt x="0" y="1166"/>
                    <a:pt x="0" y="1213"/>
                  </a:cubicBezTo>
                  <a:cubicBezTo>
                    <a:pt x="0" y="1232"/>
                    <a:pt x="0" y="1251"/>
                    <a:pt x="1" y="1268"/>
                  </a:cubicBezTo>
                  <a:cubicBezTo>
                    <a:pt x="3" y="1315"/>
                    <a:pt x="7" y="1351"/>
                    <a:pt x="13" y="1400"/>
                  </a:cubicBezTo>
                  <a:cubicBezTo>
                    <a:pt x="20" y="1446"/>
                    <a:pt x="24" y="1484"/>
                    <a:pt x="35" y="1531"/>
                  </a:cubicBezTo>
                  <a:cubicBezTo>
                    <a:pt x="43" y="1577"/>
                    <a:pt x="52" y="1617"/>
                    <a:pt x="66" y="1663"/>
                  </a:cubicBezTo>
                  <a:cubicBezTo>
                    <a:pt x="79" y="1711"/>
                    <a:pt x="92" y="1750"/>
                    <a:pt x="109" y="1798"/>
                  </a:cubicBezTo>
                  <a:cubicBezTo>
                    <a:pt x="125" y="1846"/>
                    <a:pt x="142" y="1885"/>
                    <a:pt x="161" y="1932"/>
                  </a:cubicBezTo>
                  <a:cubicBezTo>
                    <a:pt x="201" y="2021"/>
                    <a:pt x="243" y="2105"/>
                    <a:pt x="293" y="2188"/>
                  </a:cubicBezTo>
                  <a:cubicBezTo>
                    <a:pt x="316" y="2230"/>
                    <a:pt x="345" y="2273"/>
                    <a:pt x="372" y="2313"/>
                  </a:cubicBezTo>
                  <a:cubicBezTo>
                    <a:pt x="398" y="2351"/>
                    <a:pt x="430" y="2394"/>
                    <a:pt x="459" y="2430"/>
                  </a:cubicBezTo>
                  <a:cubicBezTo>
                    <a:pt x="485" y="2466"/>
                    <a:pt x="520" y="2507"/>
                    <a:pt x="549" y="2539"/>
                  </a:cubicBezTo>
                  <a:cubicBezTo>
                    <a:pt x="578" y="2572"/>
                    <a:pt x="617" y="2611"/>
                    <a:pt x="647" y="2641"/>
                  </a:cubicBezTo>
                  <a:cubicBezTo>
                    <a:pt x="679" y="2673"/>
                    <a:pt x="719" y="2706"/>
                    <a:pt x="750" y="2733"/>
                  </a:cubicBezTo>
                  <a:cubicBezTo>
                    <a:pt x="784" y="2760"/>
                    <a:pt x="825" y="2792"/>
                    <a:pt x="858" y="2816"/>
                  </a:cubicBezTo>
                  <a:cubicBezTo>
                    <a:pt x="893" y="2839"/>
                    <a:pt x="936" y="2867"/>
                    <a:pt x="970" y="2885"/>
                  </a:cubicBezTo>
                  <a:cubicBezTo>
                    <a:pt x="1005" y="2905"/>
                    <a:pt x="1045" y="2926"/>
                    <a:pt x="1080" y="2941"/>
                  </a:cubicBezTo>
                  <a:cubicBezTo>
                    <a:pt x="1081" y="2941"/>
                    <a:pt x="1081" y="2943"/>
                    <a:pt x="1081" y="2943"/>
                  </a:cubicBezTo>
                  <a:cubicBezTo>
                    <a:pt x="1116" y="2960"/>
                    <a:pt x="1160" y="2976"/>
                    <a:pt x="1195" y="2989"/>
                  </a:cubicBezTo>
                  <a:cubicBezTo>
                    <a:pt x="1231" y="3000"/>
                    <a:pt x="1274" y="3012"/>
                    <a:pt x="1311" y="3020"/>
                  </a:cubicBezTo>
                  <a:cubicBezTo>
                    <a:pt x="1350" y="3028"/>
                    <a:pt x="1393" y="3033"/>
                    <a:pt x="1431" y="3036"/>
                  </a:cubicBezTo>
                  <a:cubicBezTo>
                    <a:pt x="1454" y="3039"/>
                    <a:pt x="1480" y="3040"/>
                    <a:pt x="1506" y="3040"/>
                  </a:cubicBezTo>
                  <a:cubicBezTo>
                    <a:pt x="1520" y="3040"/>
                    <a:pt x="1535" y="3040"/>
                    <a:pt x="1548" y="3039"/>
                  </a:cubicBezTo>
                  <a:cubicBezTo>
                    <a:pt x="1587" y="3036"/>
                    <a:pt x="1630" y="3032"/>
                    <a:pt x="1668" y="3022"/>
                  </a:cubicBezTo>
                  <a:cubicBezTo>
                    <a:pt x="1705" y="3015"/>
                    <a:pt x="1747" y="3003"/>
                    <a:pt x="1783" y="2989"/>
                  </a:cubicBezTo>
                  <a:cubicBezTo>
                    <a:pt x="1819" y="2976"/>
                    <a:pt x="1856" y="2956"/>
                    <a:pt x="1891" y="2936"/>
                  </a:cubicBezTo>
                  <a:lnTo>
                    <a:pt x="2516" y="2576"/>
                  </a:lnTo>
                  <a:cubicBezTo>
                    <a:pt x="2546" y="2555"/>
                    <a:pt x="2594" y="2517"/>
                    <a:pt x="2618" y="2493"/>
                  </a:cubicBezTo>
                  <a:cubicBezTo>
                    <a:pt x="2645" y="2466"/>
                    <a:pt x="2665" y="2444"/>
                    <a:pt x="2688" y="2414"/>
                  </a:cubicBezTo>
                  <a:cubicBezTo>
                    <a:pt x="2713" y="2381"/>
                    <a:pt x="2727" y="2359"/>
                    <a:pt x="2746" y="2323"/>
                  </a:cubicBezTo>
                  <a:cubicBezTo>
                    <a:pt x="2766" y="2287"/>
                    <a:pt x="2778" y="2264"/>
                    <a:pt x="2792" y="2224"/>
                  </a:cubicBezTo>
                  <a:cubicBezTo>
                    <a:pt x="2809" y="2181"/>
                    <a:pt x="2814" y="2162"/>
                    <a:pt x="2825" y="2115"/>
                  </a:cubicBezTo>
                  <a:cubicBezTo>
                    <a:pt x="2832" y="2085"/>
                    <a:pt x="2835" y="2070"/>
                    <a:pt x="2839" y="2037"/>
                  </a:cubicBezTo>
                  <a:cubicBezTo>
                    <a:pt x="2845" y="2001"/>
                    <a:pt x="2847" y="1997"/>
                    <a:pt x="2848" y="1958"/>
                  </a:cubicBezTo>
                  <a:cubicBezTo>
                    <a:pt x="2849" y="1926"/>
                    <a:pt x="2849" y="1911"/>
                    <a:pt x="2849" y="1878"/>
                  </a:cubicBezTo>
                  <a:cubicBezTo>
                    <a:pt x="2851" y="1863"/>
                    <a:pt x="2847" y="1819"/>
                    <a:pt x="2845" y="1798"/>
                  </a:cubicBezTo>
                  <a:cubicBezTo>
                    <a:pt x="2842" y="1768"/>
                    <a:pt x="2834" y="1704"/>
                    <a:pt x="2829" y="1671"/>
                  </a:cubicBezTo>
                  <a:cubicBezTo>
                    <a:pt x="2822" y="1635"/>
                    <a:pt x="2809" y="1577"/>
                    <a:pt x="2798" y="1541"/>
                  </a:cubicBezTo>
                  <a:cubicBezTo>
                    <a:pt x="2788" y="1504"/>
                    <a:pt x="2769" y="1451"/>
                    <a:pt x="2755" y="1410"/>
                  </a:cubicBezTo>
                  <a:cubicBezTo>
                    <a:pt x="2740" y="1371"/>
                    <a:pt x="2717" y="1318"/>
                    <a:pt x="2699" y="1279"/>
                  </a:cubicBezTo>
                  <a:cubicBezTo>
                    <a:pt x="2680" y="1239"/>
                    <a:pt x="2654" y="1189"/>
                    <a:pt x="2632" y="1150"/>
                  </a:cubicBezTo>
                  <a:cubicBezTo>
                    <a:pt x="2611" y="1110"/>
                    <a:pt x="2582" y="1062"/>
                    <a:pt x="2558" y="1022"/>
                  </a:cubicBezTo>
                  <a:cubicBezTo>
                    <a:pt x="2530" y="983"/>
                    <a:pt x="2500" y="937"/>
                    <a:pt x="2473" y="898"/>
                  </a:cubicBezTo>
                  <a:cubicBezTo>
                    <a:pt x="2444" y="858"/>
                    <a:pt x="2410" y="815"/>
                    <a:pt x="2379" y="778"/>
                  </a:cubicBezTo>
                  <a:cubicBezTo>
                    <a:pt x="2349" y="740"/>
                    <a:pt x="2313" y="699"/>
                    <a:pt x="2280" y="663"/>
                  </a:cubicBezTo>
                  <a:cubicBezTo>
                    <a:pt x="2249" y="627"/>
                    <a:pt x="2210" y="589"/>
                    <a:pt x="2174" y="553"/>
                  </a:cubicBezTo>
                  <a:cubicBezTo>
                    <a:pt x="2138" y="518"/>
                    <a:pt x="2102" y="484"/>
                    <a:pt x="2069" y="454"/>
                  </a:cubicBezTo>
                  <a:cubicBezTo>
                    <a:pt x="2033" y="423"/>
                    <a:pt x="1994" y="390"/>
                    <a:pt x="1957" y="361"/>
                  </a:cubicBezTo>
                  <a:cubicBezTo>
                    <a:pt x="1919" y="331"/>
                    <a:pt x="1883" y="303"/>
                    <a:pt x="1846" y="276"/>
                  </a:cubicBezTo>
                  <a:cubicBezTo>
                    <a:pt x="1807" y="250"/>
                    <a:pt x="1771" y="224"/>
                    <a:pt x="1734" y="201"/>
                  </a:cubicBezTo>
                  <a:cubicBezTo>
                    <a:pt x="1695" y="175"/>
                    <a:pt x="1656" y="154"/>
                    <a:pt x="1619" y="132"/>
                  </a:cubicBezTo>
                  <a:cubicBezTo>
                    <a:pt x="1587" y="116"/>
                    <a:pt x="1556" y="101"/>
                    <a:pt x="1525" y="86"/>
                  </a:cubicBezTo>
                  <a:cubicBezTo>
                    <a:pt x="1491" y="70"/>
                    <a:pt x="1459" y="57"/>
                    <a:pt x="1426" y="46"/>
                  </a:cubicBezTo>
                  <a:cubicBezTo>
                    <a:pt x="1395" y="34"/>
                    <a:pt x="1362" y="24"/>
                    <a:pt x="1331" y="17"/>
                  </a:cubicBezTo>
                  <a:cubicBezTo>
                    <a:pt x="1301" y="10"/>
                    <a:pt x="1272" y="6"/>
                    <a:pt x="1245" y="3"/>
                  </a:cubicBezTo>
                  <a:cubicBezTo>
                    <a:pt x="1225" y="2"/>
                    <a:pt x="1205" y="1"/>
                    <a:pt x="1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6"/>
            <p:cNvSpPr/>
            <p:nvPr/>
          </p:nvSpPr>
          <p:spPr>
            <a:xfrm>
              <a:off x="4953303" y="1896958"/>
              <a:ext cx="50489" cy="91746"/>
            </a:xfrm>
            <a:custGeom>
              <a:avLst/>
              <a:gdLst/>
              <a:ahLst/>
              <a:cxnLst/>
              <a:rect l="l" t="t" r="r" b="b"/>
              <a:pathLst>
                <a:path w="1619" h="2942" extrusionOk="0">
                  <a:moveTo>
                    <a:pt x="1186" y="1"/>
                  </a:moveTo>
                  <a:cubicBezTo>
                    <a:pt x="1178" y="1"/>
                    <a:pt x="1170" y="1"/>
                    <a:pt x="1162" y="2"/>
                  </a:cubicBezTo>
                  <a:cubicBezTo>
                    <a:pt x="1136" y="3"/>
                    <a:pt x="1114" y="4"/>
                    <a:pt x="1088" y="12"/>
                  </a:cubicBezTo>
                  <a:cubicBezTo>
                    <a:pt x="1064" y="17"/>
                    <a:pt x="1044" y="25"/>
                    <a:pt x="1022" y="36"/>
                  </a:cubicBezTo>
                  <a:lnTo>
                    <a:pt x="413" y="387"/>
                  </a:lnTo>
                  <a:cubicBezTo>
                    <a:pt x="383" y="404"/>
                    <a:pt x="355" y="423"/>
                    <a:pt x="328" y="443"/>
                  </a:cubicBezTo>
                  <a:cubicBezTo>
                    <a:pt x="296" y="469"/>
                    <a:pt x="269" y="495"/>
                    <a:pt x="240" y="525"/>
                  </a:cubicBezTo>
                  <a:cubicBezTo>
                    <a:pt x="210" y="555"/>
                    <a:pt x="188" y="584"/>
                    <a:pt x="165" y="618"/>
                  </a:cubicBezTo>
                  <a:cubicBezTo>
                    <a:pt x="141" y="651"/>
                    <a:pt x="124" y="683"/>
                    <a:pt x="104" y="722"/>
                  </a:cubicBezTo>
                  <a:cubicBezTo>
                    <a:pt x="84" y="762"/>
                    <a:pt x="72" y="794"/>
                    <a:pt x="58" y="835"/>
                  </a:cubicBezTo>
                  <a:cubicBezTo>
                    <a:pt x="43" y="877"/>
                    <a:pt x="33" y="910"/>
                    <a:pt x="25" y="956"/>
                  </a:cubicBezTo>
                  <a:cubicBezTo>
                    <a:pt x="16" y="1001"/>
                    <a:pt x="10" y="1037"/>
                    <a:pt x="4" y="1081"/>
                  </a:cubicBezTo>
                  <a:cubicBezTo>
                    <a:pt x="2" y="1129"/>
                    <a:pt x="0" y="1166"/>
                    <a:pt x="0" y="1214"/>
                  </a:cubicBezTo>
                  <a:cubicBezTo>
                    <a:pt x="0" y="1231"/>
                    <a:pt x="2" y="1249"/>
                    <a:pt x="2" y="1268"/>
                  </a:cubicBezTo>
                  <a:cubicBezTo>
                    <a:pt x="3" y="1316"/>
                    <a:pt x="7" y="1353"/>
                    <a:pt x="12" y="1400"/>
                  </a:cubicBezTo>
                  <a:cubicBezTo>
                    <a:pt x="17" y="1446"/>
                    <a:pt x="23" y="1484"/>
                    <a:pt x="33" y="1531"/>
                  </a:cubicBezTo>
                  <a:cubicBezTo>
                    <a:pt x="45" y="1577"/>
                    <a:pt x="52" y="1618"/>
                    <a:pt x="66" y="1664"/>
                  </a:cubicBezTo>
                  <a:cubicBezTo>
                    <a:pt x="81" y="1712"/>
                    <a:pt x="94" y="1753"/>
                    <a:pt x="109" y="1799"/>
                  </a:cubicBezTo>
                  <a:cubicBezTo>
                    <a:pt x="125" y="1846"/>
                    <a:pt x="141" y="1885"/>
                    <a:pt x="161" y="1932"/>
                  </a:cubicBezTo>
                  <a:cubicBezTo>
                    <a:pt x="199" y="2020"/>
                    <a:pt x="242" y="2105"/>
                    <a:pt x="292" y="2188"/>
                  </a:cubicBezTo>
                  <a:cubicBezTo>
                    <a:pt x="318" y="2230"/>
                    <a:pt x="345" y="2273"/>
                    <a:pt x="371" y="2313"/>
                  </a:cubicBezTo>
                  <a:cubicBezTo>
                    <a:pt x="398" y="2351"/>
                    <a:pt x="429" y="2394"/>
                    <a:pt x="457" y="2430"/>
                  </a:cubicBezTo>
                  <a:cubicBezTo>
                    <a:pt x="485" y="2466"/>
                    <a:pt x="519" y="2507"/>
                    <a:pt x="549" y="2539"/>
                  </a:cubicBezTo>
                  <a:cubicBezTo>
                    <a:pt x="578" y="2574"/>
                    <a:pt x="614" y="2611"/>
                    <a:pt x="647" y="2641"/>
                  </a:cubicBezTo>
                  <a:cubicBezTo>
                    <a:pt x="679" y="2670"/>
                    <a:pt x="719" y="2706"/>
                    <a:pt x="751" y="2733"/>
                  </a:cubicBezTo>
                  <a:cubicBezTo>
                    <a:pt x="782" y="2760"/>
                    <a:pt x="824" y="2792"/>
                    <a:pt x="858" y="2817"/>
                  </a:cubicBezTo>
                  <a:cubicBezTo>
                    <a:pt x="893" y="2840"/>
                    <a:pt x="936" y="2867"/>
                    <a:pt x="971" y="2886"/>
                  </a:cubicBezTo>
                  <a:cubicBezTo>
                    <a:pt x="1004" y="2906"/>
                    <a:pt x="1045" y="2927"/>
                    <a:pt x="1080" y="2942"/>
                  </a:cubicBezTo>
                  <a:cubicBezTo>
                    <a:pt x="1057" y="2927"/>
                    <a:pt x="869" y="2798"/>
                    <a:pt x="850" y="2621"/>
                  </a:cubicBezTo>
                  <a:cubicBezTo>
                    <a:pt x="835" y="2431"/>
                    <a:pt x="785" y="946"/>
                    <a:pt x="785" y="946"/>
                  </a:cubicBezTo>
                  <a:cubicBezTo>
                    <a:pt x="785" y="946"/>
                    <a:pt x="684" y="679"/>
                    <a:pt x="985" y="505"/>
                  </a:cubicBezTo>
                  <a:cubicBezTo>
                    <a:pt x="1258" y="348"/>
                    <a:pt x="1563" y="165"/>
                    <a:pt x="1619" y="132"/>
                  </a:cubicBezTo>
                  <a:cubicBezTo>
                    <a:pt x="1589" y="115"/>
                    <a:pt x="1556" y="98"/>
                    <a:pt x="1526" y="86"/>
                  </a:cubicBezTo>
                  <a:cubicBezTo>
                    <a:pt x="1491" y="71"/>
                    <a:pt x="1459" y="58"/>
                    <a:pt x="1426" y="46"/>
                  </a:cubicBezTo>
                  <a:cubicBezTo>
                    <a:pt x="1395" y="35"/>
                    <a:pt x="1362" y="25"/>
                    <a:pt x="1331" y="17"/>
                  </a:cubicBezTo>
                  <a:cubicBezTo>
                    <a:pt x="1301" y="10"/>
                    <a:pt x="1272" y="7"/>
                    <a:pt x="1245" y="3"/>
                  </a:cubicBezTo>
                  <a:cubicBezTo>
                    <a:pt x="1225" y="2"/>
                    <a:pt x="1205" y="1"/>
                    <a:pt x="1186" y="1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6"/>
            <p:cNvSpPr/>
            <p:nvPr/>
          </p:nvSpPr>
          <p:spPr>
            <a:xfrm>
              <a:off x="4958573" y="1924805"/>
              <a:ext cx="44844" cy="57505"/>
            </a:xfrm>
            <a:custGeom>
              <a:avLst/>
              <a:gdLst/>
              <a:ahLst/>
              <a:cxnLst/>
              <a:rect l="l" t="t" r="r" b="b"/>
              <a:pathLst>
                <a:path w="1438" h="1844" extrusionOk="0">
                  <a:moveTo>
                    <a:pt x="398" y="0"/>
                  </a:moveTo>
                  <a:cubicBezTo>
                    <a:pt x="368" y="0"/>
                    <a:pt x="340" y="4"/>
                    <a:pt x="311" y="11"/>
                  </a:cubicBezTo>
                  <a:cubicBezTo>
                    <a:pt x="214" y="36"/>
                    <a:pt x="122" y="114"/>
                    <a:pt x="70" y="206"/>
                  </a:cubicBezTo>
                  <a:cubicBezTo>
                    <a:pt x="17" y="296"/>
                    <a:pt x="1" y="402"/>
                    <a:pt x="5" y="510"/>
                  </a:cubicBezTo>
                  <a:cubicBezTo>
                    <a:pt x="5" y="546"/>
                    <a:pt x="8" y="582"/>
                    <a:pt x="12" y="618"/>
                  </a:cubicBezTo>
                  <a:cubicBezTo>
                    <a:pt x="34" y="798"/>
                    <a:pt x="84" y="965"/>
                    <a:pt x="163" y="1121"/>
                  </a:cubicBezTo>
                  <a:cubicBezTo>
                    <a:pt x="242" y="1278"/>
                    <a:pt x="346" y="1428"/>
                    <a:pt x="469" y="1551"/>
                  </a:cubicBezTo>
                  <a:cubicBezTo>
                    <a:pt x="569" y="1652"/>
                    <a:pt x="678" y="1738"/>
                    <a:pt x="812" y="1794"/>
                  </a:cubicBezTo>
                  <a:cubicBezTo>
                    <a:pt x="883" y="1822"/>
                    <a:pt x="959" y="1844"/>
                    <a:pt x="1034" y="1844"/>
                  </a:cubicBezTo>
                  <a:cubicBezTo>
                    <a:pt x="1063" y="1844"/>
                    <a:pt x="1092" y="1841"/>
                    <a:pt x="1121" y="1833"/>
                  </a:cubicBezTo>
                  <a:cubicBezTo>
                    <a:pt x="1220" y="1809"/>
                    <a:pt x="1311" y="1731"/>
                    <a:pt x="1364" y="1639"/>
                  </a:cubicBezTo>
                  <a:cubicBezTo>
                    <a:pt x="1436" y="1517"/>
                    <a:pt x="1437" y="1367"/>
                    <a:pt x="1421" y="1226"/>
                  </a:cubicBezTo>
                  <a:cubicBezTo>
                    <a:pt x="1401" y="1048"/>
                    <a:pt x="1349" y="881"/>
                    <a:pt x="1270" y="725"/>
                  </a:cubicBezTo>
                  <a:cubicBezTo>
                    <a:pt x="1191" y="568"/>
                    <a:pt x="1086" y="421"/>
                    <a:pt x="963" y="295"/>
                  </a:cubicBezTo>
                  <a:cubicBezTo>
                    <a:pt x="863" y="194"/>
                    <a:pt x="754" y="108"/>
                    <a:pt x="622" y="52"/>
                  </a:cubicBezTo>
                  <a:cubicBezTo>
                    <a:pt x="550" y="23"/>
                    <a:pt x="473" y="0"/>
                    <a:pt x="3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6"/>
            <p:cNvSpPr/>
            <p:nvPr/>
          </p:nvSpPr>
          <p:spPr>
            <a:xfrm>
              <a:off x="4991005" y="1927019"/>
              <a:ext cx="20925" cy="56757"/>
            </a:xfrm>
            <a:custGeom>
              <a:avLst/>
              <a:gdLst/>
              <a:ahLst/>
              <a:cxnLst/>
              <a:rect l="l" t="t" r="r" b="b"/>
              <a:pathLst>
                <a:path w="671" h="1820" extrusionOk="0">
                  <a:moveTo>
                    <a:pt x="15" y="1"/>
                  </a:moveTo>
                  <a:lnTo>
                    <a:pt x="0" y="14"/>
                  </a:lnTo>
                  <a:cubicBezTo>
                    <a:pt x="84" y="160"/>
                    <a:pt x="176" y="294"/>
                    <a:pt x="249" y="438"/>
                  </a:cubicBezTo>
                  <a:cubicBezTo>
                    <a:pt x="327" y="577"/>
                    <a:pt x="411" y="714"/>
                    <a:pt x="470" y="865"/>
                  </a:cubicBezTo>
                  <a:cubicBezTo>
                    <a:pt x="529" y="1016"/>
                    <a:pt x="571" y="1174"/>
                    <a:pt x="591" y="1336"/>
                  </a:cubicBezTo>
                  <a:cubicBezTo>
                    <a:pt x="614" y="1496"/>
                    <a:pt x="613" y="1663"/>
                    <a:pt x="539" y="1812"/>
                  </a:cubicBezTo>
                  <a:lnTo>
                    <a:pt x="552" y="1819"/>
                  </a:lnTo>
                  <a:cubicBezTo>
                    <a:pt x="647" y="1676"/>
                    <a:pt x="670" y="1497"/>
                    <a:pt x="666" y="1329"/>
                  </a:cubicBezTo>
                  <a:cubicBezTo>
                    <a:pt x="662" y="1160"/>
                    <a:pt x="634" y="990"/>
                    <a:pt x="585" y="826"/>
                  </a:cubicBezTo>
                  <a:cubicBezTo>
                    <a:pt x="539" y="662"/>
                    <a:pt x="478" y="497"/>
                    <a:pt x="378" y="357"/>
                  </a:cubicBezTo>
                  <a:cubicBezTo>
                    <a:pt x="276" y="221"/>
                    <a:pt x="161" y="91"/>
                    <a:pt x="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6"/>
            <p:cNvSpPr/>
            <p:nvPr/>
          </p:nvSpPr>
          <p:spPr>
            <a:xfrm>
              <a:off x="5182072" y="1568493"/>
              <a:ext cx="17245" cy="694864"/>
            </a:xfrm>
            <a:custGeom>
              <a:avLst/>
              <a:gdLst/>
              <a:ahLst/>
              <a:cxnLst/>
              <a:rect l="l" t="t" r="r" b="b"/>
              <a:pathLst>
                <a:path w="553" h="22282" extrusionOk="0">
                  <a:moveTo>
                    <a:pt x="1" y="1"/>
                  </a:moveTo>
                  <a:lnTo>
                    <a:pt x="1" y="22282"/>
                  </a:lnTo>
                  <a:lnTo>
                    <a:pt x="553" y="22282"/>
                  </a:lnTo>
                  <a:lnTo>
                    <a:pt x="5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6"/>
            <p:cNvSpPr/>
            <p:nvPr/>
          </p:nvSpPr>
          <p:spPr>
            <a:xfrm>
              <a:off x="5608892" y="1837988"/>
              <a:ext cx="226216" cy="493752"/>
            </a:xfrm>
            <a:custGeom>
              <a:avLst/>
              <a:gdLst/>
              <a:ahLst/>
              <a:cxnLst/>
              <a:rect l="l" t="t" r="r" b="b"/>
              <a:pathLst>
                <a:path w="7254" h="15833" extrusionOk="0">
                  <a:moveTo>
                    <a:pt x="0" y="1"/>
                  </a:moveTo>
                  <a:lnTo>
                    <a:pt x="0" y="5873"/>
                  </a:lnTo>
                  <a:lnTo>
                    <a:pt x="2055" y="7060"/>
                  </a:lnTo>
                  <a:lnTo>
                    <a:pt x="4194" y="14067"/>
                  </a:lnTo>
                  <a:lnTo>
                    <a:pt x="7253" y="15832"/>
                  </a:lnTo>
                  <a:lnTo>
                    <a:pt x="7253" y="4923"/>
                  </a:lnTo>
                  <a:cubicBezTo>
                    <a:pt x="7253" y="4812"/>
                    <a:pt x="7237" y="4705"/>
                    <a:pt x="7201" y="4600"/>
                  </a:cubicBezTo>
                  <a:cubicBezTo>
                    <a:pt x="7134" y="4385"/>
                    <a:pt x="7023" y="4194"/>
                    <a:pt x="6872" y="4028"/>
                  </a:cubicBezTo>
                  <a:cubicBezTo>
                    <a:pt x="6797" y="3943"/>
                    <a:pt x="6711" y="3875"/>
                    <a:pt x="6618" y="382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23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6"/>
            <p:cNvSpPr/>
            <p:nvPr/>
          </p:nvSpPr>
          <p:spPr>
            <a:xfrm>
              <a:off x="5815301" y="1950345"/>
              <a:ext cx="31497" cy="381393"/>
            </a:xfrm>
            <a:custGeom>
              <a:avLst/>
              <a:gdLst/>
              <a:ahLst/>
              <a:cxnLst/>
              <a:rect l="l" t="t" r="r" b="b"/>
              <a:pathLst>
                <a:path w="1010" h="12230" extrusionOk="0">
                  <a:moveTo>
                    <a:pt x="372" y="0"/>
                  </a:moveTo>
                  <a:lnTo>
                    <a:pt x="0" y="217"/>
                  </a:lnTo>
                  <a:cubicBezTo>
                    <a:pt x="95" y="272"/>
                    <a:pt x="180" y="340"/>
                    <a:pt x="256" y="425"/>
                  </a:cubicBezTo>
                  <a:cubicBezTo>
                    <a:pt x="404" y="591"/>
                    <a:pt x="515" y="782"/>
                    <a:pt x="584" y="997"/>
                  </a:cubicBezTo>
                  <a:cubicBezTo>
                    <a:pt x="620" y="1102"/>
                    <a:pt x="637" y="1209"/>
                    <a:pt x="637" y="1320"/>
                  </a:cubicBezTo>
                  <a:lnTo>
                    <a:pt x="637" y="12229"/>
                  </a:lnTo>
                  <a:lnTo>
                    <a:pt x="1009" y="12013"/>
                  </a:lnTo>
                  <a:lnTo>
                    <a:pt x="1009" y="1105"/>
                  </a:lnTo>
                  <a:cubicBezTo>
                    <a:pt x="1009" y="994"/>
                    <a:pt x="992" y="886"/>
                    <a:pt x="958" y="778"/>
                  </a:cubicBezTo>
                  <a:cubicBezTo>
                    <a:pt x="889" y="565"/>
                    <a:pt x="778" y="374"/>
                    <a:pt x="627" y="207"/>
                  </a:cubicBezTo>
                  <a:cubicBezTo>
                    <a:pt x="552" y="124"/>
                    <a:pt x="467" y="55"/>
                    <a:pt x="3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6"/>
            <p:cNvSpPr/>
            <p:nvPr/>
          </p:nvSpPr>
          <p:spPr>
            <a:xfrm>
              <a:off x="5195668" y="1837988"/>
              <a:ext cx="413326" cy="330218"/>
            </a:xfrm>
            <a:custGeom>
              <a:avLst/>
              <a:gdLst/>
              <a:ahLst/>
              <a:cxnLst/>
              <a:rect l="l" t="t" r="r" b="b"/>
              <a:pathLst>
                <a:path w="13254" h="10589" extrusionOk="0">
                  <a:moveTo>
                    <a:pt x="13254" y="1"/>
                  </a:moveTo>
                  <a:lnTo>
                    <a:pt x="0" y="7652"/>
                  </a:lnTo>
                  <a:lnTo>
                    <a:pt x="5085" y="10589"/>
                  </a:lnTo>
                  <a:lnTo>
                    <a:pt x="13254" y="5873"/>
                  </a:lnTo>
                  <a:lnTo>
                    <a:pt x="132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6"/>
            <p:cNvSpPr/>
            <p:nvPr/>
          </p:nvSpPr>
          <p:spPr>
            <a:xfrm>
              <a:off x="5195668" y="1837988"/>
              <a:ext cx="413326" cy="238628"/>
            </a:xfrm>
            <a:custGeom>
              <a:avLst/>
              <a:gdLst/>
              <a:ahLst/>
              <a:cxnLst/>
              <a:rect l="l" t="t" r="r" b="b"/>
              <a:pathLst>
                <a:path w="13254" h="7652" extrusionOk="0">
                  <a:moveTo>
                    <a:pt x="13254" y="1"/>
                  </a:moveTo>
                  <a:lnTo>
                    <a:pt x="13254" y="1"/>
                  </a:lnTo>
                  <a:cubicBezTo>
                    <a:pt x="11028" y="1247"/>
                    <a:pt x="8823" y="2531"/>
                    <a:pt x="6608" y="3795"/>
                  </a:cubicBezTo>
                  <a:cubicBezTo>
                    <a:pt x="4407" y="5081"/>
                    <a:pt x="2193" y="6349"/>
                    <a:pt x="0" y="7652"/>
                  </a:cubicBezTo>
                  <a:cubicBezTo>
                    <a:pt x="2224" y="6405"/>
                    <a:pt x="4430" y="5122"/>
                    <a:pt x="6645" y="3859"/>
                  </a:cubicBezTo>
                  <a:cubicBezTo>
                    <a:pt x="8846" y="2573"/>
                    <a:pt x="11062" y="1303"/>
                    <a:pt x="13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6"/>
            <p:cNvSpPr/>
            <p:nvPr/>
          </p:nvSpPr>
          <p:spPr>
            <a:xfrm>
              <a:off x="5751093" y="2153418"/>
              <a:ext cx="421902" cy="609947"/>
            </a:xfrm>
            <a:custGeom>
              <a:avLst/>
              <a:gdLst/>
              <a:ahLst/>
              <a:cxnLst/>
              <a:rect l="l" t="t" r="r" b="b"/>
              <a:pathLst>
                <a:path w="13529" h="19559" extrusionOk="0">
                  <a:moveTo>
                    <a:pt x="13529" y="1"/>
                  </a:moveTo>
                  <a:cubicBezTo>
                    <a:pt x="13526" y="20"/>
                    <a:pt x="13523" y="37"/>
                    <a:pt x="13517" y="57"/>
                  </a:cubicBezTo>
                  <a:cubicBezTo>
                    <a:pt x="13510" y="74"/>
                    <a:pt x="13501" y="90"/>
                    <a:pt x="13490" y="104"/>
                  </a:cubicBezTo>
                  <a:cubicBezTo>
                    <a:pt x="13478" y="119"/>
                    <a:pt x="13466" y="132"/>
                    <a:pt x="13451" y="143"/>
                  </a:cubicBezTo>
                  <a:cubicBezTo>
                    <a:pt x="13437" y="153"/>
                    <a:pt x="13422" y="165"/>
                    <a:pt x="13407" y="174"/>
                  </a:cubicBezTo>
                  <a:lnTo>
                    <a:pt x="6703" y="4042"/>
                  </a:lnTo>
                  <a:lnTo>
                    <a:pt x="0" y="7914"/>
                  </a:lnTo>
                  <a:lnTo>
                    <a:pt x="0" y="13736"/>
                  </a:lnTo>
                  <a:lnTo>
                    <a:pt x="0" y="19559"/>
                  </a:lnTo>
                  <a:cubicBezTo>
                    <a:pt x="2233" y="18269"/>
                    <a:pt x="4469" y="16980"/>
                    <a:pt x="6703" y="15689"/>
                  </a:cubicBezTo>
                  <a:cubicBezTo>
                    <a:pt x="8937" y="14399"/>
                    <a:pt x="11172" y="13108"/>
                    <a:pt x="13407" y="11819"/>
                  </a:cubicBezTo>
                  <a:cubicBezTo>
                    <a:pt x="13407" y="11819"/>
                    <a:pt x="13437" y="11804"/>
                    <a:pt x="13467" y="11775"/>
                  </a:cubicBezTo>
                  <a:cubicBezTo>
                    <a:pt x="13497" y="11747"/>
                    <a:pt x="13529" y="11704"/>
                    <a:pt x="13529" y="11646"/>
                  </a:cubicBezTo>
                  <a:lnTo>
                    <a:pt x="13529" y="5824"/>
                  </a:lnTo>
                  <a:lnTo>
                    <a:pt x="135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6"/>
            <p:cNvSpPr/>
            <p:nvPr/>
          </p:nvSpPr>
          <p:spPr>
            <a:xfrm>
              <a:off x="6075597" y="2116277"/>
              <a:ext cx="79522" cy="83046"/>
            </a:xfrm>
            <a:custGeom>
              <a:avLst/>
              <a:gdLst/>
              <a:ahLst/>
              <a:cxnLst/>
              <a:rect l="l" t="t" r="r" b="b"/>
              <a:pathLst>
                <a:path w="2550" h="2663" extrusionOk="0">
                  <a:moveTo>
                    <a:pt x="346" y="0"/>
                  </a:moveTo>
                  <a:cubicBezTo>
                    <a:pt x="314" y="0"/>
                    <a:pt x="283" y="4"/>
                    <a:pt x="255" y="13"/>
                  </a:cubicBezTo>
                  <a:cubicBezTo>
                    <a:pt x="230" y="20"/>
                    <a:pt x="207" y="32"/>
                    <a:pt x="187" y="43"/>
                  </a:cubicBezTo>
                  <a:cubicBezTo>
                    <a:pt x="121" y="84"/>
                    <a:pt x="71" y="150"/>
                    <a:pt x="40" y="223"/>
                  </a:cubicBezTo>
                  <a:cubicBezTo>
                    <a:pt x="10" y="298"/>
                    <a:pt x="0" y="378"/>
                    <a:pt x="0" y="456"/>
                  </a:cubicBezTo>
                  <a:lnTo>
                    <a:pt x="0" y="2663"/>
                  </a:lnTo>
                  <a:lnTo>
                    <a:pt x="2549" y="1192"/>
                  </a:lnTo>
                  <a:lnTo>
                    <a:pt x="637" y="89"/>
                  </a:lnTo>
                  <a:cubicBezTo>
                    <a:pt x="554" y="40"/>
                    <a:pt x="445" y="0"/>
                    <a:pt x="346" y="0"/>
                  </a:cubicBezTo>
                  <a:close/>
                </a:path>
              </a:pathLst>
            </a:custGeom>
            <a:solidFill>
              <a:srgbClr val="723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6"/>
            <p:cNvSpPr/>
            <p:nvPr/>
          </p:nvSpPr>
          <p:spPr>
            <a:xfrm>
              <a:off x="5732382" y="2400055"/>
              <a:ext cx="18649" cy="365426"/>
            </a:xfrm>
            <a:custGeom>
              <a:avLst/>
              <a:gdLst/>
              <a:ahLst/>
              <a:cxnLst/>
              <a:rect l="l" t="t" r="r" b="b"/>
              <a:pathLst>
                <a:path w="598" h="11718" extrusionOk="0">
                  <a:moveTo>
                    <a:pt x="1" y="1"/>
                  </a:moveTo>
                  <a:lnTo>
                    <a:pt x="1" y="11646"/>
                  </a:lnTo>
                  <a:cubicBezTo>
                    <a:pt x="15" y="11657"/>
                    <a:pt x="35" y="11666"/>
                    <a:pt x="54" y="11673"/>
                  </a:cubicBezTo>
                  <a:cubicBezTo>
                    <a:pt x="71" y="11680"/>
                    <a:pt x="93" y="11687"/>
                    <a:pt x="113" y="11693"/>
                  </a:cubicBezTo>
                  <a:cubicBezTo>
                    <a:pt x="133" y="11697"/>
                    <a:pt x="153" y="11703"/>
                    <a:pt x="176" y="11707"/>
                  </a:cubicBezTo>
                  <a:cubicBezTo>
                    <a:pt x="198" y="11712"/>
                    <a:pt x="221" y="11715"/>
                    <a:pt x="242" y="11716"/>
                  </a:cubicBezTo>
                  <a:cubicBezTo>
                    <a:pt x="265" y="11717"/>
                    <a:pt x="288" y="11717"/>
                    <a:pt x="310" y="11717"/>
                  </a:cubicBezTo>
                  <a:cubicBezTo>
                    <a:pt x="333" y="11717"/>
                    <a:pt x="356" y="11716"/>
                    <a:pt x="379" y="11715"/>
                  </a:cubicBezTo>
                  <a:cubicBezTo>
                    <a:pt x="402" y="11712"/>
                    <a:pt x="422" y="11709"/>
                    <a:pt x="444" y="11705"/>
                  </a:cubicBezTo>
                  <a:cubicBezTo>
                    <a:pt x="465" y="11702"/>
                    <a:pt x="484" y="11696"/>
                    <a:pt x="504" y="11689"/>
                  </a:cubicBezTo>
                  <a:cubicBezTo>
                    <a:pt x="524" y="11682"/>
                    <a:pt x="541" y="11674"/>
                    <a:pt x="560" y="11667"/>
                  </a:cubicBezTo>
                  <a:cubicBezTo>
                    <a:pt x="575" y="11660"/>
                    <a:pt x="585" y="11654"/>
                    <a:pt x="598" y="11648"/>
                  </a:cubicBezTo>
                  <a:lnTo>
                    <a:pt x="598" y="3"/>
                  </a:lnTo>
                  <a:cubicBezTo>
                    <a:pt x="553" y="28"/>
                    <a:pt x="505" y="48"/>
                    <a:pt x="452" y="55"/>
                  </a:cubicBezTo>
                  <a:cubicBezTo>
                    <a:pt x="401" y="66"/>
                    <a:pt x="350" y="71"/>
                    <a:pt x="299" y="71"/>
                  </a:cubicBezTo>
                  <a:cubicBezTo>
                    <a:pt x="248" y="71"/>
                    <a:pt x="196" y="66"/>
                    <a:pt x="145" y="55"/>
                  </a:cubicBezTo>
                  <a:cubicBezTo>
                    <a:pt x="93" y="44"/>
                    <a:pt x="44" y="26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6"/>
            <p:cNvSpPr/>
            <p:nvPr/>
          </p:nvSpPr>
          <p:spPr>
            <a:xfrm>
              <a:off x="5195761" y="1974014"/>
              <a:ext cx="647962" cy="374064"/>
            </a:xfrm>
            <a:custGeom>
              <a:avLst/>
              <a:gdLst/>
              <a:ahLst/>
              <a:cxnLst/>
              <a:rect l="l" t="t" r="r" b="b"/>
              <a:pathLst>
                <a:path w="20778" h="11995" extrusionOk="0">
                  <a:moveTo>
                    <a:pt x="13251" y="0"/>
                  </a:moveTo>
                  <a:lnTo>
                    <a:pt x="0" y="7650"/>
                  </a:lnTo>
                  <a:lnTo>
                    <a:pt x="7529" y="11995"/>
                  </a:lnTo>
                  <a:lnTo>
                    <a:pt x="20777" y="4345"/>
                  </a:lnTo>
                  <a:lnTo>
                    <a:pt x="132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6"/>
            <p:cNvSpPr/>
            <p:nvPr/>
          </p:nvSpPr>
          <p:spPr>
            <a:xfrm>
              <a:off x="5195761" y="2212606"/>
              <a:ext cx="246642" cy="189948"/>
            </a:xfrm>
            <a:custGeom>
              <a:avLst/>
              <a:gdLst/>
              <a:ahLst/>
              <a:cxnLst/>
              <a:rect l="l" t="t" r="r" b="b"/>
              <a:pathLst>
                <a:path w="7909" h="6091" extrusionOk="0">
                  <a:moveTo>
                    <a:pt x="0" y="1"/>
                  </a:moveTo>
                  <a:lnTo>
                    <a:pt x="0" y="1525"/>
                  </a:lnTo>
                  <a:lnTo>
                    <a:pt x="7909" y="6091"/>
                  </a:lnTo>
                  <a:lnTo>
                    <a:pt x="7909" y="5056"/>
                  </a:lnTo>
                  <a:cubicBezTo>
                    <a:pt x="7909" y="4986"/>
                    <a:pt x="7900" y="4917"/>
                    <a:pt x="7880" y="4850"/>
                  </a:cubicBezTo>
                  <a:cubicBezTo>
                    <a:pt x="7842" y="4713"/>
                    <a:pt x="7778" y="4591"/>
                    <a:pt x="7686" y="4479"/>
                  </a:cubicBezTo>
                  <a:cubicBezTo>
                    <a:pt x="7641" y="4423"/>
                    <a:pt x="7588" y="4380"/>
                    <a:pt x="7529" y="434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6"/>
            <p:cNvSpPr/>
            <p:nvPr/>
          </p:nvSpPr>
          <p:spPr>
            <a:xfrm>
              <a:off x="5430455" y="2109510"/>
              <a:ext cx="425145" cy="293014"/>
            </a:xfrm>
            <a:custGeom>
              <a:avLst/>
              <a:gdLst/>
              <a:ahLst/>
              <a:cxnLst/>
              <a:rect l="l" t="t" r="r" b="b"/>
              <a:pathLst>
                <a:path w="13633" h="9396" extrusionOk="0">
                  <a:moveTo>
                    <a:pt x="13251" y="0"/>
                  </a:moveTo>
                  <a:lnTo>
                    <a:pt x="0" y="7648"/>
                  </a:lnTo>
                  <a:cubicBezTo>
                    <a:pt x="61" y="7684"/>
                    <a:pt x="114" y="7729"/>
                    <a:pt x="158" y="7784"/>
                  </a:cubicBezTo>
                  <a:cubicBezTo>
                    <a:pt x="249" y="7894"/>
                    <a:pt x="314" y="8016"/>
                    <a:pt x="352" y="8153"/>
                  </a:cubicBezTo>
                  <a:cubicBezTo>
                    <a:pt x="373" y="8222"/>
                    <a:pt x="381" y="8290"/>
                    <a:pt x="381" y="8360"/>
                  </a:cubicBezTo>
                  <a:lnTo>
                    <a:pt x="381" y="9395"/>
                  </a:lnTo>
                  <a:lnTo>
                    <a:pt x="13632" y="1745"/>
                  </a:lnTo>
                  <a:lnTo>
                    <a:pt x="13632" y="712"/>
                  </a:lnTo>
                  <a:cubicBezTo>
                    <a:pt x="13632" y="641"/>
                    <a:pt x="13622" y="574"/>
                    <a:pt x="13602" y="505"/>
                  </a:cubicBezTo>
                  <a:cubicBezTo>
                    <a:pt x="13565" y="368"/>
                    <a:pt x="13500" y="246"/>
                    <a:pt x="13409" y="135"/>
                  </a:cubicBezTo>
                  <a:cubicBezTo>
                    <a:pt x="13363" y="79"/>
                    <a:pt x="13310" y="36"/>
                    <a:pt x="132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6"/>
            <p:cNvSpPr/>
            <p:nvPr/>
          </p:nvSpPr>
          <p:spPr>
            <a:xfrm>
              <a:off x="5903148" y="2501342"/>
              <a:ext cx="188981" cy="204231"/>
            </a:xfrm>
            <a:custGeom>
              <a:avLst/>
              <a:gdLst/>
              <a:ahLst/>
              <a:cxnLst/>
              <a:rect l="l" t="t" r="r" b="b"/>
              <a:pathLst>
                <a:path w="6060" h="6549" extrusionOk="0">
                  <a:moveTo>
                    <a:pt x="5890" y="0"/>
                  </a:moveTo>
                  <a:lnTo>
                    <a:pt x="1" y="3402"/>
                  </a:lnTo>
                  <a:cubicBezTo>
                    <a:pt x="28" y="3416"/>
                    <a:pt x="51" y="3438"/>
                    <a:pt x="71" y="3461"/>
                  </a:cubicBezTo>
                  <a:cubicBezTo>
                    <a:pt x="110" y="3510"/>
                    <a:pt x="139" y="3564"/>
                    <a:pt x="158" y="3625"/>
                  </a:cubicBezTo>
                  <a:cubicBezTo>
                    <a:pt x="166" y="3656"/>
                    <a:pt x="169" y="3686"/>
                    <a:pt x="169" y="3717"/>
                  </a:cubicBezTo>
                  <a:lnTo>
                    <a:pt x="169" y="6549"/>
                  </a:lnTo>
                  <a:lnTo>
                    <a:pt x="6059" y="3149"/>
                  </a:lnTo>
                  <a:lnTo>
                    <a:pt x="6059" y="315"/>
                  </a:lnTo>
                  <a:cubicBezTo>
                    <a:pt x="6059" y="285"/>
                    <a:pt x="6055" y="253"/>
                    <a:pt x="6046" y="223"/>
                  </a:cubicBezTo>
                  <a:cubicBezTo>
                    <a:pt x="6030" y="164"/>
                    <a:pt x="6002" y="108"/>
                    <a:pt x="5960" y="59"/>
                  </a:cubicBezTo>
                  <a:cubicBezTo>
                    <a:pt x="5940" y="36"/>
                    <a:pt x="5917" y="16"/>
                    <a:pt x="5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6"/>
            <p:cNvSpPr/>
            <p:nvPr/>
          </p:nvSpPr>
          <p:spPr>
            <a:xfrm>
              <a:off x="5878450" y="2487215"/>
              <a:ext cx="208378" cy="120187"/>
            </a:xfrm>
            <a:custGeom>
              <a:avLst/>
              <a:gdLst/>
              <a:ahLst/>
              <a:cxnLst/>
              <a:rect l="l" t="t" r="r" b="b"/>
              <a:pathLst>
                <a:path w="6682" h="3854" extrusionOk="0">
                  <a:moveTo>
                    <a:pt x="5889" y="0"/>
                  </a:moveTo>
                  <a:lnTo>
                    <a:pt x="2947" y="1701"/>
                  </a:lnTo>
                  <a:lnTo>
                    <a:pt x="1" y="3400"/>
                  </a:lnTo>
                  <a:lnTo>
                    <a:pt x="396" y="3626"/>
                  </a:lnTo>
                  <a:lnTo>
                    <a:pt x="793" y="3853"/>
                  </a:lnTo>
                  <a:lnTo>
                    <a:pt x="3739" y="2153"/>
                  </a:lnTo>
                  <a:lnTo>
                    <a:pt x="6682" y="453"/>
                  </a:lnTo>
                  <a:lnTo>
                    <a:pt x="6286" y="228"/>
                  </a:lnTo>
                  <a:lnTo>
                    <a:pt x="5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6"/>
            <p:cNvSpPr/>
            <p:nvPr/>
          </p:nvSpPr>
          <p:spPr>
            <a:xfrm>
              <a:off x="5878450" y="2593180"/>
              <a:ext cx="30000" cy="112360"/>
            </a:xfrm>
            <a:custGeom>
              <a:avLst/>
              <a:gdLst/>
              <a:ahLst/>
              <a:cxnLst/>
              <a:rect l="l" t="t" r="r" b="b"/>
              <a:pathLst>
                <a:path w="962" h="3603" extrusionOk="0">
                  <a:moveTo>
                    <a:pt x="1" y="1"/>
                  </a:moveTo>
                  <a:lnTo>
                    <a:pt x="1" y="3050"/>
                  </a:lnTo>
                  <a:lnTo>
                    <a:pt x="961" y="3602"/>
                  </a:lnTo>
                  <a:lnTo>
                    <a:pt x="961" y="770"/>
                  </a:lnTo>
                  <a:cubicBezTo>
                    <a:pt x="961" y="740"/>
                    <a:pt x="958" y="708"/>
                    <a:pt x="950" y="678"/>
                  </a:cubicBezTo>
                  <a:cubicBezTo>
                    <a:pt x="932" y="619"/>
                    <a:pt x="904" y="563"/>
                    <a:pt x="863" y="514"/>
                  </a:cubicBezTo>
                  <a:cubicBezTo>
                    <a:pt x="843" y="491"/>
                    <a:pt x="820" y="471"/>
                    <a:pt x="793" y="4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6"/>
            <p:cNvSpPr/>
            <p:nvPr/>
          </p:nvSpPr>
          <p:spPr>
            <a:xfrm>
              <a:off x="5177643" y="1827448"/>
              <a:ext cx="649303" cy="374937"/>
            </a:xfrm>
            <a:custGeom>
              <a:avLst/>
              <a:gdLst/>
              <a:ahLst/>
              <a:cxnLst/>
              <a:rect l="l" t="t" r="r" b="b"/>
              <a:pathLst>
                <a:path w="20821" h="12023" extrusionOk="0">
                  <a:moveTo>
                    <a:pt x="13827" y="0"/>
                  </a:moveTo>
                  <a:cubicBezTo>
                    <a:pt x="13776" y="0"/>
                    <a:pt x="13725" y="6"/>
                    <a:pt x="13674" y="17"/>
                  </a:cubicBezTo>
                  <a:cubicBezTo>
                    <a:pt x="13621" y="30"/>
                    <a:pt x="13575" y="47"/>
                    <a:pt x="13530" y="73"/>
                  </a:cubicBezTo>
                  <a:lnTo>
                    <a:pt x="124" y="7813"/>
                  </a:lnTo>
                  <a:cubicBezTo>
                    <a:pt x="72" y="7842"/>
                    <a:pt x="17" y="7894"/>
                    <a:pt x="5" y="7951"/>
                  </a:cubicBezTo>
                  <a:cubicBezTo>
                    <a:pt x="0" y="7964"/>
                    <a:pt x="0" y="7974"/>
                    <a:pt x="0" y="7986"/>
                  </a:cubicBezTo>
                  <a:cubicBezTo>
                    <a:pt x="0" y="8021"/>
                    <a:pt x="17" y="8057"/>
                    <a:pt x="39" y="8088"/>
                  </a:cubicBezTo>
                  <a:cubicBezTo>
                    <a:pt x="62" y="8118"/>
                    <a:pt x="91" y="8139"/>
                    <a:pt x="124" y="8158"/>
                  </a:cubicBezTo>
                  <a:lnTo>
                    <a:pt x="6818" y="12022"/>
                  </a:lnTo>
                  <a:lnTo>
                    <a:pt x="7191" y="11807"/>
                  </a:lnTo>
                  <a:lnTo>
                    <a:pt x="5662" y="10926"/>
                  </a:lnTo>
                  <a:lnTo>
                    <a:pt x="575" y="7988"/>
                  </a:lnTo>
                  <a:lnTo>
                    <a:pt x="13829" y="337"/>
                  </a:lnTo>
                  <a:lnTo>
                    <a:pt x="20447" y="4157"/>
                  </a:lnTo>
                  <a:lnTo>
                    <a:pt x="20820" y="3941"/>
                  </a:lnTo>
                  <a:lnTo>
                    <a:pt x="14200" y="116"/>
                  </a:lnTo>
                  <a:lnTo>
                    <a:pt x="14124" y="73"/>
                  </a:lnTo>
                  <a:cubicBezTo>
                    <a:pt x="14079" y="47"/>
                    <a:pt x="14030" y="28"/>
                    <a:pt x="13980" y="17"/>
                  </a:cubicBezTo>
                  <a:cubicBezTo>
                    <a:pt x="13929" y="6"/>
                    <a:pt x="13878" y="0"/>
                    <a:pt x="138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6"/>
            <p:cNvSpPr/>
            <p:nvPr/>
          </p:nvSpPr>
          <p:spPr>
            <a:xfrm>
              <a:off x="5390321" y="2195673"/>
              <a:ext cx="31559" cy="381361"/>
            </a:xfrm>
            <a:custGeom>
              <a:avLst/>
              <a:gdLst/>
              <a:ahLst/>
              <a:cxnLst/>
              <a:rect l="l" t="t" r="r" b="b"/>
              <a:pathLst>
                <a:path w="1012" h="12229" extrusionOk="0">
                  <a:moveTo>
                    <a:pt x="373" y="0"/>
                  </a:moveTo>
                  <a:lnTo>
                    <a:pt x="1" y="216"/>
                  </a:lnTo>
                  <a:cubicBezTo>
                    <a:pt x="97" y="271"/>
                    <a:pt x="180" y="341"/>
                    <a:pt x="256" y="423"/>
                  </a:cubicBezTo>
                  <a:cubicBezTo>
                    <a:pt x="406" y="591"/>
                    <a:pt x="515" y="781"/>
                    <a:pt x="586" y="995"/>
                  </a:cubicBezTo>
                  <a:cubicBezTo>
                    <a:pt x="619" y="1100"/>
                    <a:pt x="637" y="1208"/>
                    <a:pt x="637" y="1319"/>
                  </a:cubicBezTo>
                  <a:lnTo>
                    <a:pt x="637" y="12229"/>
                  </a:lnTo>
                  <a:lnTo>
                    <a:pt x="1011" y="12013"/>
                  </a:lnTo>
                  <a:lnTo>
                    <a:pt x="1011" y="1103"/>
                  </a:lnTo>
                  <a:cubicBezTo>
                    <a:pt x="1011" y="992"/>
                    <a:pt x="995" y="884"/>
                    <a:pt x="959" y="779"/>
                  </a:cubicBezTo>
                  <a:cubicBezTo>
                    <a:pt x="889" y="565"/>
                    <a:pt x="780" y="375"/>
                    <a:pt x="629" y="207"/>
                  </a:cubicBezTo>
                  <a:cubicBezTo>
                    <a:pt x="553" y="125"/>
                    <a:pt x="468" y="55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6"/>
            <p:cNvSpPr/>
            <p:nvPr/>
          </p:nvSpPr>
          <p:spPr>
            <a:xfrm>
              <a:off x="5417451" y="1704332"/>
              <a:ext cx="17245" cy="878918"/>
            </a:xfrm>
            <a:custGeom>
              <a:avLst/>
              <a:gdLst/>
              <a:ahLst/>
              <a:cxnLst/>
              <a:rect l="l" t="t" r="r" b="b"/>
              <a:pathLst>
                <a:path w="553" h="28184" extrusionOk="0">
                  <a:moveTo>
                    <a:pt x="0" y="1"/>
                  </a:moveTo>
                  <a:lnTo>
                    <a:pt x="0" y="28053"/>
                  </a:lnTo>
                  <a:cubicBezTo>
                    <a:pt x="0" y="28053"/>
                    <a:pt x="7" y="28183"/>
                    <a:pt x="276" y="28183"/>
                  </a:cubicBezTo>
                  <a:cubicBezTo>
                    <a:pt x="545" y="28183"/>
                    <a:pt x="552" y="28053"/>
                    <a:pt x="552" y="28053"/>
                  </a:cubicBezTo>
                  <a:lnTo>
                    <a:pt x="5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6"/>
            <p:cNvSpPr/>
            <p:nvPr/>
          </p:nvSpPr>
          <p:spPr>
            <a:xfrm>
              <a:off x="5843710" y="1457445"/>
              <a:ext cx="17245" cy="878949"/>
            </a:xfrm>
            <a:custGeom>
              <a:avLst/>
              <a:gdLst/>
              <a:ahLst/>
              <a:cxnLst/>
              <a:rect l="l" t="t" r="r" b="b"/>
              <a:pathLst>
                <a:path w="553" h="28185" extrusionOk="0">
                  <a:moveTo>
                    <a:pt x="1" y="1"/>
                  </a:moveTo>
                  <a:lnTo>
                    <a:pt x="1" y="28054"/>
                  </a:lnTo>
                  <a:cubicBezTo>
                    <a:pt x="1" y="28054"/>
                    <a:pt x="6" y="28185"/>
                    <a:pt x="275" y="28185"/>
                  </a:cubicBezTo>
                  <a:cubicBezTo>
                    <a:pt x="545" y="28185"/>
                    <a:pt x="553" y="28054"/>
                    <a:pt x="553" y="28054"/>
                  </a:cubicBezTo>
                  <a:lnTo>
                    <a:pt x="5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6"/>
            <p:cNvSpPr/>
            <p:nvPr/>
          </p:nvSpPr>
          <p:spPr>
            <a:xfrm>
              <a:off x="5176770" y="2076580"/>
              <a:ext cx="233451" cy="500519"/>
            </a:xfrm>
            <a:custGeom>
              <a:avLst/>
              <a:gdLst/>
              <a:ahLst/>
              <a:cxnLst/>
              <a:rect l="l" t="t" r="r" b="b"/>
              <a:pathLst>
                <a:path w="7486" h="16050" extrusionOk="0">
                  <a:moveTo>
                    <a:pt x="31" y="1"/>
                  </a:moveTo>
                  <a:lnTo>
                    <a:pt x="31" y="5874"/>
                  </a:lnTo>
                  <a:cubicBezTo>
                    <a:pt x="31" y="5874"/>
                    <a:pt x="1" y="5958"/>
                    <a:pt x="153" y="6046"/>
                  </a:cubicBezTo>
                  <a:lnTo>
                    <a:pt x="2284" y="7275"/>
                  </a:lnTo>
                  <a:lnTo>
                    <a:pt x="4423" y="14283"/>
                  </a:lnTo>
                  <a:lnTo>
                    <a:pt x="7485" y="16049"/>
                  </a:lnTo>
                  <a:lnTo>
                    <a:pt x="7485" y="5139"/>
                  </a:lnTo>
                  <a:cubicBezTo>
                    <a:pt x="7485" y="5030"/>
                    <a:pt x="7467" y="4922"/>
                    <a:pt x="7431" y="4817"/>
                  </a:cubicBezTo>
                  <a:cubicBezTo>
                    <a:pt x="7363" y="4604"/>
                    <a:pt x="7254" y="4413"/>
                    <a:pt x="7103" y="4246"/>
                  </a:cubicBezTo>
                  <a:cubicBezTo>
                    <a:pt x="7027" y="4163"/>
                    <a:pt x="6941" y="4094"/>
                    <a:pt x="6847" y="4039"/>
                  </a:cubicBezTo>
                  <a:lnTo>
                    <a:pt x="153" y="173"/>
                  </a:lnTo>
                  <a:cubicBezTo>
                    <a:pt x="120" y="156"/>
                    <a:pt x="91" y="133"/>
                    <a:pt x="68" y="104"/>
                  </a:cubicBezTo>
                  <a:cubicBezTo>
                    <a:pt x="47" y="73"/>
                    <a:pt x="31" y="37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6"/>
            <p:cNvSpPr/>
            <p:nvPr/>
          </p:nvSpPr>
          <p:spPr>
            <a:xfrm>
              <a:off x="5132925" y="1285401"/>
              <a:ext cx="1093003" cy="630873"/>
            </a:xfrm>
            <a:custGeom>
              <a:avLst/>
              <a:gdLst/>
              <a:ahLst/>
              <a:cxnLst/>
              <a:rect l="l" t="t" r="r" b="b"/>
              <a:pathLst>
                <a:path w="35049" h="20230" extrusionOk="0">
                  <a:moveTo>
                    <a:pt x="13963" y="0"/>
                  </a:moveTo>
                  <a:cubicBezTo>
                    <a:pt x="13760" y="0"/>
                    <a:pt x="13558" y="22"/>
                    <a:pt x="13355" y="65"/>
                  </a:cubicBezTo>
                  <a:cubicBezTo>
                    <a:pt x="13151" y="108"/>
                    <a:pt x="12966" y="180"/>
                    <a:pt x="12790" y="280"/>
                  </a:cubicBezTo>
                  <a:lnTo>
                    <a:pt x="488" y="7384"/>
                  </a:lnTo>
                  <a:cubicBezTo>
                    <a:pt x="287" y="7499"/>
                    <a:pt x="67" y="7700"/>
                    <a:pt x="15" y="7926"/>
                  </a:cubicBezTo>
                  <a:cubicBezTo>
                    <a:pt x="4" y="7969"/>
                    <a:pt x="1" y="8015"/>
                    <a:pt x="2" y="8060"/>
                  </a:cubicBezTo>
                  <a:cubicBezTo>
                    <a:pt x="7" y="8203"/>
                    <a:pt x="66" y="8346"/>
                    <a:pt x="155" y="8462"/>
                  </a:cubicBezTo>
                  <a:cubicBezTo>
                    <a:pt x="244" y="8577"/>
                    <a:pt x="363" y="8665"/>
                    <a:pt x="488" y="8737"/>
                  </a:cubicBezTo>
                  <a:lnTo>
                    <a:pt x="19908" y="19949"/>
                  </a:lnTo>
                  <a:cubicBezTo>
                    <a:pt x="20084" y="20050"/>
                    <a:pt x="20272" y="20122"/>
                    <a:pt x="20475" y="20165"/>
                  </a:cubicBezTo>
                  <a:cubicBezTo>
                    <a:pt x="20678" y="20208"/>
                    <a:pt x="20881" y="20229"/>
                    <a:pt x="21083" y="20229"/>
                  </a:cubicBezTo>
                  <a:cubicBezTo>
                    <a:pt x="21286" y="20229"/>
                    <a:pt x="21489" y="20208"/>
                    <a:pt x="21692" y="20165"/>
                  </a:cubicBezTo>
                  <a:cubicBezTo>
                    <a:pt x="21895" y="20122"/>
                    <a:pt x="22083" y="20050"/>
                    <a:pt x="22257" y="19949"/>
                  </a:cubicBezTo>
                  <a:lnTo>
                    <a:pt x="34561" y="12846"/>
                  </a:lnTo>
                  <a:cubicBezTo>
                    <a:pt x="34685" y="12774"/>
                    <a:pt x="34804" y="12687"/>
                    <a:pt x="34893" y="12569"/>
                  </a:cubicBezTo>
                  <a:cubicBezTo>
                    <a:pt x="34984" y="12454"/>
                    <a:pt x="35042" y="12311"/>
                    <a:pt x="35045" y="12170"/>
                  </a:cubicBezTo>
                  <a:cubicBezTo>
                    <a:pt x="35048" y="12124"/>
                    <a:pt x="35042" y="12079"/>
                    <a:pt x="35034" y="12036"/>
                  </a:cubicBezTo>
                  <a:cubicBezTo>
                    <a:pt x="34981" y="11808"/>
                    <a:pt x="34762" y="11609"/>
                    <a:pt x="34561" y="11491"/>
                  </a:cubicBezTo>
                  <a:lnTo>
                    <a:pt x="15135" y="280"/>
                  </a:lnTo>
                  <a:cubicBezTo>
                    <a:pt x="14961" y="180"/>
                    <a:pt x="14773" y="108"/>
                    <a:pt x="14572" y="65"/>
                  </a:cubicBezTo>
                  <a:cubicBezTo>
                    <a:pt x="14368" y="22"/>
                    <a:pt x="14165" y="0"/>
                    <a:pt x="139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6"/>
            <p:cNvSpPr/>
            <p:nvPr/>
          </p:nvSpPr>
          <p:spPr>
            <a:xfrm>
              <a:off x="5753837" y="1664852"/>
              <a:ext cx="472079" cy="286372"/>
            </a:xfrm>
            <a:custGeom>
              <a:avLst/>
              <a:gdLst/>
              <a:ahLst/>
              <a:cxnLst/>
              <a:rect l="l" t="t" r="r" b="b"/>
              <a:pathLst>
                <a:path w="15138" h="9183" extrusionOk="0">
                  <a:moveTo>
                    <a:pt x="15137" y="0"/>
                  </a:moveTo>
                  <a:cubicBezTo>
                    <a:pt x="15133" y="143"/>
                    <a:pt x="15074" y="286"/>
                    <a:pt x="14983" y="401"/>
                  </a:cubicBezTo>
                  <a:cubicBezTo>
                    <a:pt x="14894" y="518"/>
                    <a:pt x="14775" y="606"/>
                    <a:pt x="14651" y="678"/>
                  </a:cubicBezTo>
                  <a:lnTo>
                    <a:pt x="2349" y="7781"/>
                  </a:lnTo>
                  <a:cubicBezTo>
                    <a:pt x="2174" y="7882"/>
                    <a:pt x="1985" y="7954"/>
                    <a:pt x="1783" y="7997"/>
                  </a:cubicBezTo>
                  <a:cubicBezTo>
                    <a:pt x="1579" y="8040"/>
                    <a:pt x="1377" y="8061"/>
                    <a:pt x="1174" y="8061"/>
                  </a:cubicBezTo>
                  <a:cubicBezTo>
                    <a:pt x="972" y="8061"/>
                    <a:pt x="769" y="8040"/>
                    <a:pt x="567" y="7997"/>
                  </a:cubicBezTo>
                  <a:cubicBezTo>
                    <a:pt x="362" y="7954"/>
                    <a:pt x="174" y="7882"/>
                    <a:pt x="0" y="7781"/>
                  </a:cubicBezTo>
                  <a:lnTo>
                    <a:pt x="0" y="8902"/>
                  </a:lnTo>
                  <a:cubicBezTo>
                    <a:pt x="174" y="9003"/>
                    <a:pt x="362" y="9075"/>
                    <a:pt x="567" y="9118"/>
                  </a:cubicBezTo>
                  <a:cubicBezTo>
                    <a:pt x="769" y="9161"/>
                    <a:pt x="972" y="9183"/>
                    <a:pt x="1174" y="9183"/>
                  </a:cubicBezTo>
                  <a:cubicBezTo>
                    <a:pt x="1377" y="9183"/>
                    <a:pt x="1579" y="9161"/>
                    <a:pt x="1783" y="9118"/>
                  </a:cubicBezTo>
                  <a:cubicBezTo>
                    <a:pt x="1985" y="9075"/>
                    <a:pt x="2174" y="9003"/>
                    <a:pt x="2349" y="8902"/>
                  </a:cubicBezTo>
                  <a:lnTo>
                    <a:pt x="14651" y="1799"/>
                  </a:lnTo>
                  <a:cubicBezTo>
                    <a:pt x="14775" y="1727"/>
                    <a:pt x="14894" y="1638"/>
                    <a:pt x="14983" y="1523"/>
                  </a:cubicBezTo>
                  <a:cubicBezTo>
                    <a:pt x="15073" y="1409"/>
                    <a:pt x="15131" y="1270"/>
                    <a:pt x="15137" y="1128"/>
                  </a:cubicBezTo>
                  <a:lnTo>
                    <a:pt x="15137" y="1122"/>
                  </a:lnTo>
                  <a:lnTo>
                    <a:pt x="15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6"/>
            <p:cNvSpPr/>
            <p:nvPr/>
          </p:nvSpPr>
          <p:spPr>
            <a:xfrm>
              <a:off x="5133018" y="1536716"/>
              <a:ext cx="620862" cy="405810"/>
            </a:xfrm>
            <a:custGeom>
              <a:avLst/>
              <a:gdLst/>
              <a:ahLst/>
              <a:cxnLst/>
              <a:rect l="l" t="t" r="r" b="b"/>
              <a:pathLst>
                <a:path w="19909" h="13013" extrusionOk="0">
                  <a:moveTo>
                    <a:pt x="1" y="1"/>
                  </a:moveTo>
                  <a:lnTo>
                    <a:pt x="1" y="1123"/>
                  </a:lnTo>
                  <a:cubicBezTo>
                    <a:pt x="5" y="1267"/>
                    <a:pt x="64" y="1411"/>
                    <a:pt x="155" y="1526"/>
                  </a:cubicBezTo>
                  <a:cubicBezTo>
                    <a:pt x="242" y="1641"/>
                    <a:pt x="363" y="1729"/>
                    <a:pt x="487" y="1801"/>
                  </a:cubicBezTo>
                  <a:lnTo>
                    <a:pt x="19908" y="13013"/>
                  </a:lnTo>
                  <a:lnTo>
                    <a:pt x="19908" y="11890"/>
                  </a:lnTo>
                  <a:lnTo>
                    <a:pt x="487" y="678"/>
                  </a:lnTo>
                  <a:cubicBezTo>
                    <a:pt x="363" y="606"/>
                    <a:pt x="242" y="518"/>
                    <a:pt x="155" y="403"/>
                  </a:cubicBezTo>
                  <a:cubicBezTo>
                    <a:pt x="64" y="285"/>
                    <a:pt x="5" y="144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6"/>
            <p:cNvSpPr/>
            <p:nvPr/>
          </p:nvSpPr>
          <p:spPr>
            <a:xfrm>
              <a:off x="5695865" y="2314392"/>
              <a:ext cx="12006" cy="121933"/>
            </a:xfrm>
            <a:custGeom>
              <a:avLst/>
              <a:gdLst/>
              <a:ahLst/>
              <a:cxnLst/>
              <a:rect l="l" t="t" r="r" b="b"/>
              <a:pathLst>
                <a:path w="385" h="3910" extrusionOk="0">
                  <a:moveTo>
                    <a:pt x="0" y="0"/>
                  </a:moveTo>
                  <a:lnTo>
                    <a:pt x="0" y="3"/>
                  </a:lnTo>
                  <a:lnTo>
                    <a:pt x="0" y="3909"/>
                  </a:lnTo>
                  <a:lnTo>
                    <a:pt x="383" y="3909"/>
                  </a:lnTo>
                  <a:lnTo>
                    <a:pt x="383" y="3"/>
                  </a:lnTo>
                  <a:lnTo>
                    <a:pt x="384" y="3"/>
                  </a:lnTo>
                  <a:lnTo>
                    <a:pt x="384" y="0"/>
                  </a:lnTo>
                  <a:cubicBezTo>
                    <a:pt x="314" y="3"/>
                    <a:pt x="244" y="4"/>
                    <a:pt x="173" y="4"/>
                  </a:cubicBezTo>
                  <a:cubicBezTo>
                    <a:pt x="123" y="4"/>
                    <a:pt x="72" y="3"/>
                    <a:pt x="22" y="2"/>
                  </a:cubicBezTo>
                  <a:cubicBezTo>
                    <a:pt x="15" y="2"/>
                    <a:pt x="7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6"/>
            <p:cNvSpPr/>
            <p:nvPr/>
          </p:nvSpPr>
          <p:spPr>
            <a:xfrm>
              <a:off x="5695865" y="2272604"/>
              <a:ext cx="12037" cy="27692"/>
            </a:xfrm>
            <a:custGeom>
              <a:avLst/>
              <a:gdLst/>
              <a:ahLst/>
              <a:cxnLst/>
              <a:rect l="l" t="t" r="r" b="b"/>
              <a:pathLst>
                <a:path w="386" h="888" extrusionOk="0">
                  <a:moveTo>
                    <a:pt x="0" y="0"/>
                  </a:moveTo>
                  <a:lnTo>
                    <a:pt x="0" y="371"/>
                  </a:lnTo>
                  <a:lnTo>
                    <a:pt x="0" y="884"/>
                  </a:lnTo>
                  <a:cubicBezTo>
                    <a:pt x="72" y="886"/>
                    <a:pt x="144" y="887"/>
                    <a:pt x="216" y="887"/>
                  </a:cubicBezTo>
                  <a:cubicBezTo>
                    <a:pt x="272" y="886"/>
                    <a:pt x="328" y="886"/>
                    <a:pt x="383" y="884"/>
                  </a:cubicBezTo>
                  <a:lnTo>
                    <a:pt x="383" y="514"/>
                  </a:lnTo>
                  <a:lnTo>
                    <a:pt x="385" y="514"/>
                  </a:lnTo>
                  <a:lnTo>
                    <a:pt x="385" y="371"/>
                  </a:lnTo>
                  <a:lnTo>
                    <a:pt x="385" y="0"/>
                  </a:lnTo>
                  <a:cubicBezTo>
                    <a:pt x="321" y="7"/>
                    <a:pt x="258" y="9"/>
                    <a:pt x="193" y="9"/>
                  </a:cubicBezTo>
                  <a:cubicBezTo>
                    <a:pt x="128" y="9"/>
                    <a:pt x="65" y="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6"/>
            <p:cNvSpPr/>
            <p:nvPr/>
          </p:nvSpPr>
          <p:spPr>
            <a:xfrm>
              <a:off x="5600285" y="2191307"/>
              <a:ext cx="203077" cy="123305"/>
            </a:xfrm>
            <a:custGeom>
              <a:avLst/>
              <a:gdLst/>
              <a:ahLst/>
              <a:cxnLst/>
              <a:rect l="l" t="t" r="r" b="b"/>
              <a:pathLst>
                <a:path w="6512" h="3954" extrusionOk="0">
                  <a:moveTo>
                    <a:pt x="3256" y="459"/>
                  </a:moveTo>
                  <a:cubicBezTo>
                    <a:pt x="3383" y="459"/>
                    <a:pt x="3509" y="464"/>
                    <a:pt x="3633" y="474"/>
                  </a:cubicBezTo>
                  <a:cubicBezTo>
                    <a:pt x="3741" y="482"/>
                    <a:pt x="3849" y="495"/>
                    <a:pt x="3954" y="510"/>
                  </a:cubicBezTo>
                  <a:cubicBezTo>
                    <a:pt x="4057" y="524"/>
                    <a:pt x="4164" y="543"/>
                    <a:pt x="4264" y="564"/>
                  </a:cubicBezTo>
                  <a:cubicBezTo>
                    <a:pt x="4365" y="586"/>
                    <a:pt x="4470" y="613"/>
                    <a:pt x="4565" y="641"/>
                  </a:cubicBezTo>
                  <a:cubicBezTo>
                    <a:pt x="4658" y="668"/>
                    <a:pt x="4759" y="701"/>
                    <a:pt x="4846" y="735"/>
                  </a:cubicBezTo>
                  <a:cubicBezTo>
                    <a:pt x="4934" y="770"/>
                    <a:pt x="5026" y="807"/>
                    <a:pt x="5105" y="848"/>
                  </a:cubicBezTo>
                  <a:cubicBezTo>
                    <a:pt x="5184" y="886"/>
                    <a:pt x="5263" y="930"/>
                    <a:pt x="5335" y="973"/>
                  </a:cubicBezTo>
                  <a:cubicBezTo>
                    <a:pt x="5406" y="1016"/>
                    <a:pt x="5473" y="1065"/>
                    <a:pt x="5535" y="1109"/>
                  </a:cubicBezTo>
                  <a:cubicBezTo>
                    <a:pt x="5593" y="1154"/>
                    <a:pt x="5652" y="1204"/>
                    <a:pt x="5700" y="1253"/>
                  </a:cubicBezTo>
                  <a:cubicBezTo>
                    <a:pt x="5749" y="1302"/>
                    <a:pt x="5797" y="1355"/>
                    <a:pt x="5836" y="1405"/>
                  </a:cubicBezTo>
                  <a:cubicBezTo>
                    <a:pt x="5873" y="1453"/>
                    <a:pt x="5910" y="1512"/>
                    <a:pt x="5938" y="1561"/>
                  </a:cubicBezTo>
                  <a:cubicBezTo>
                    <a:pt x="5966" y="1611"/>
                    <a:pt x="5991" y="1667"/>
                    <a:pt x="6008" y="1717"/>
                  </a:cubicBezTo>
                  <a:cubicBezTo>
                    <a:pt x="6025" y="1766"/>
                    <a:pt x="6038" y="1824"/>
                    <a:pt x="6045" y="1871"/>
                  </a:cubicBezTo>
                  <a:cubicBezTo>
                    <a:pt x="6053" y="1924"/>
                    <a:pt x="6054" y="1975"/>
                    <a:pt x="6051" y="2026"/>
                  </a:cubicBezTo>
                  <a:cubicBezTo>
                    <a:pt x="6047" y="2080"/>
                    <a:pt x="6038" y="2129"/>
                    <a:pt x="6024" y="2183"/>
                  </a:cubicBezTo>
                  <a:cubicBezTo>
                    <a:pt x="6017" y="2209"/>
                    <a:pt x="6008" y="2236"/>
                    <a:pt x="5998" y="2261"/>
                  </a:cubicBezTo>
                  <a:cubicBezTo>
                    <a:pt x="5361" y="2163"/>
                    <a:pt x="4235" y="1992"/>
                    <a:pt x="3597" y="1893"/>
                  </a:cubicBezTo>
                  <a:lnTo>
                    <a:pt x="3597" y="2064"/>
                  </a:lnTo>
                  <a:cubicBezTo>
                    <a:pt x="3597" y="2100"/>
                    <a:pt x="3590" y="2136"/>
                    <a:pt x="3576" y="2169"/>
                  </a:cubicBezTo>
                  <a:cubicBezTo>
                    <a:pt x="4205" y="2265"/>
                    <a:pt x="5227" y="2422"/>
                    <a:pt x="5860" y="2518"/>
                  </a:cubicBezTo>
                  <a:cubicBezTo>
                    <a:pt x="5844" y="2540"/>
                    <a:pt x="5833" y="2554"/>
                    <a:pt x="5814" y="2579"/>
                  </a:cubicBezTo>
                  <a:cubicBezTo>
                    <a:pt x="5771" y="2630"/>
                    <a:pt x="5723" y="2681"/>
                    <a:pt x="5667" y="2732"/>
                  </a:cubicBezTo>
                  <a:cubicBezTo>
                    <a:pt x="5611" y="2783"/>
                    <a:pt x="5555" y="2832"/>
                    <a:pt x="5488" y="2878"/>
                  </a:cubicBezTo>
                  <a:cubicBezTo>
                    <a:pt x="5423" y="2926"/>
                    <a:pt x="5355" y="2970"/>
                    <a:pt x="5279" y="3013"/>
                  </a:cubicBezTo>
                  <a:cubicBezTo>
                    <a:pt x="5206" y="3056"/>
                    <a:pt x="5133" y="3093"/>
                    <a:pt x="5049" y="3132"/>
                  </a:cubicBezTo>
                  <a:cubicBezTo>
                    <a:pt x="4964" y="3171"/>
                    <a:pt x="4885" y="3204"/>
                    <a:pt x="4795" y="3237"/>
                  </a:cubicBezTo>
                  <a:cubicBezTo>
                    <a:pt x="4704" y="3270"/>
                    <a:pt x="4616" y="3299"/>
                    <a:pt x="4520" y="3326"/>
                  </a:cubicBezTo>
                  <a:cubicBezTo>
                    <a:pt x="4422" y="3355"/>
                    <a:pt x="4329" y="3376"/>
                    <a:pt x="4227" y="3398"/>
                  </a:cubicBezTo>
                  <a:cubicBezTo>
                    <a:pt x="4125" y="3417"/>
                    <a:pt x="4026" y="3435"/>
                    <a:pt x="3919" y="3450"/>
                  </a:cubicBezTo>
                  <a:cubicBezTo>
                    <a:pt x="3765" y="3471"/>
                    <a:pt x="3606" y="3486"/>
                    <a:pt x="3448" y="3491"/>
                  </a:cubicBezTo>
                  <a:cubicBezTo>
                    <a:pt x="3393" y="3493"/>
                    <a:pt x="3337" y="3494"/>
                    <a:pt x="3272" y="3496"/>
                  </a:cubicBezTo>
                  <a:cubicBezTo>
                    <a:pt x="3200" y="3496"/>
                    <a:pt x="3128" y="3496"/>
                    <a:pt x="3057" y="3493"/>
                  </a:cubicBezTo>
                  <a:cubicBezTo>
                    <a:pt x="2911" y="3487"/>
                    <a:pt x="2765" y="3474"/>
                    <a:pt x="2625" y="3457"/>
                  </a:cubicBezTo>
                  <a:cubicBezTo>
                    <a:pt x="2522" y="3444"/>
                    <a:pt x="2415" y="3425"/>
                    <a:pt x="2313" y="3407"/>
                  </a:cubicBezTo>
                  <a:cubicBezTo>
                    <a:pt x="2213" y="3385"/>
                    <a:pt x="2108" y="3361"/>
                    <a:pt x="2011" y="3335"/>
                  </a:cubicBezTo>
                  <a:cubicBezTo>
                    <a:pt x="1915" y="3309"/>
                    <a:pt x="1813" y="3277"/>
                    <a:pt x="1724" y="3244"/>
                  </a:cubicBezTo>
                  <a:cubicBezTo>
                    <a:pt x="1646" y="3215"/>
                    <a:pt x="1566" y="3184"/>
                    <a:pt x="1491" y="3151"/>
                  </a:cubicBezTo>
                  <a:cubicBezTo>
                    <a:pt x="1961" y="2879"/>
                    <a:pt x="2770" y="2409"/>
                    <a:pt x="3241" y="2137"/>
                  </a:cubicBezTo>
                  <a:cubicBezTo>
                    <a:pt x="3156" y="2085"/>
                    <a:pt x="3078" y="2016"/>
                    <a:pt x="3035" y="1940"/>
                  </a:cubicBezTo>
                  <a:cubicBezTo>
                    <a:pt x="2566" y="2209"/>
                    <a:pt x="1692" y="2741"/>
                    <a:pt x="1224" y="3013"/>
                  </a:cubicBezTo>
                  <a:cubicBezTo>
                    <a:pt x="1152" y="2970"/>
                    <a:pt x="1080" y="2922"/>
                    <a:pt x="1017" y="2878"/>
                  </a:cubicBezTo>
                  <a:cubicBezTo>
                    <a:pt x="956" y="2833"/>
                    <a:pt x="894" y="2784"/>
                    <a:pt x="843" y="2735"/>
                  </a:cubicBezTo>
                  <a:cubicBezTo>
                    <a:pt x="791" y="2688"/>
                    <a:pt x="740" y="2636"/>
                    <a:pt x="699" y="2584"/>
                  </a:cubicBezTo>
                  <a:cubicBezTo>
                    <a:pt x="657" y="2537"/>
                    <a:pt x="618" y="2479"/>
                    <a:pt x="588" y="2430"/>
                  </a:cubicBezTo>
                  <a:cubicBezTo>
                    <a:pt x="556" y="2380"/>
                    <a:pt x="531" y="2324"/>
                    <a:pt x="510" y="2274"/>
                  </a:cubicBezTo>
                  <a:cubicBezTo>
                    <a:pt x="490" y="2223"/>
                    <a:pt x="475" y="2169"/>
                    <a:pt x="466" y="2117"/>
                  </a:cubicBezTo>
                  <a:cubicBezTo>
                    <a:pt x="456" y="2070"/>
                    <a:pt x="453" y="2014"/>
                    <a:pt x="453" y="1963"/>
                  </a:cubicBezTo>
                  <a:cubicBezTo>
                    <a:pt x="453" y="1911"/>
                    <a:pt x="460" y="1863"/>
                    <a:pt x="470" y="1808"/>
                  </a:cubicBezTo>
                  <a:cubicBezTo>
                    <a:pt x="483" y="1755"/>
                    <a:pt x="498" y="1706"/>
                    <a:pt x="521" y="1653"/>
                  </a:cubicBezTo>
                  <a:cubicBezTo>
                    <a:pt x="545" y="1597"/>
                    <a:pt x="569" y="1549"/>
                    <a:pt x="605" y="1495"/>
                  </a:cubicBezTo>
                  <a:cubicBezTo>
                    <a:pt x="640" y="1438"/>
                    <a:pt x="677" y="1390"/>
                    <a:pt x="725" y="1336"/>
                  </a:cubicBezTo>
                  <a:cubicBezTo>
                    <a:pt x="771" y="1283"/>
                    <a:pt x="821" y="1233"/>
                    <a:pt x="878" y="1183"/>
                  </a:cubicBezTo>
                  <a:cubicBezTo>
                    <a:pt x="936" y="1132"/>
                    <a:pt x="995" y="1086"/>
                    <a:pt x="1065" y="1039"/>
                  </a:cubicBezTo>
                  <a:cubicBezTo>
                    <a:pt x="1134" y="993"/>
                    <a:pt x="1203" y="951"/>
                    <a:pt x="1281" y="908"/>
                  </a:cubicBezTo>
                  <a:cubicBezTo>
                    <a:pt x="1359" y="866"/>
                    <a:pt x="1435" y="829"/>
                    <a:pt x="1520" y="792"/>
                  </a:cubicBezTo>
                  <a:cubicBezTo>
                    <a:pt x="1606" y="754"/>
                    <a:pt x="1686" y="723"/>
                    <a:pt x="1781" y="691"/>
                  </a:cubicBezTo>
                  <a:cubicBezTo>
                    <a:pt x="1872" y="658"/>
                    <a:pt x="1962" y="633"/>
                    <a:pt x="2062" y="606"/>
                  </a:cubicBezTo>
                  <a:cubicBezTo>
                    <a:pt x="2159" y="579"/>
                    <a:pt x="2256" y="560"/>
                    <a:pt x="2358" y="540"/>
                  </a:cubicBezTo>
                  <a:cubicBezTo>
                    <a:pt x="2378" y="536"/>
                    <a:pt x="2400" y="533"/>
                    <a:pt x="2418" y="528"/>
                  </a:cubicBezTo>
                  <a:cubicBezTo>
                    <a:pt x="2589" y="895"/>
                    <a:pt x="2612" y="965"/>
                    <a:pt x="2783" y="1334"/>
                  </a:cubicBezTo>
                  <a:cubicBezTo>
                    <a:pt x="2795" y="1331"/>
                    <a:pt x="2804" y="1325"/>
                    <a:pt x="2814" y="1322"/>
                  </a:cubicBezTo>
                  <a:cubicBezTo>
                    <a:pt x="2839" y="1311"/>
                    <a:pt x="2860" y="1303"/>
                    <a:pt x="2884" y="1295"/>
                  </a:cubicBezTo>
                  <a:cubicBezTo>
                    <a:pt x="2911" y="1286"/>
                    <a:pt x="2931" y="1280"/>
                    <a:pt x="2957" y="1273"/>
                  </a:cubicBezTo>
                  <a:cubicBezTo>
                    <a:pt x="2985" y="1266"/>
                    <a:pt x="3006" y="1260"/>
                    <a:pt x="3035" y="1254"/>
                  </a:cubicBezTo>
                  <a:cubicBezTo>
                    <a:pt x="2884" y="931"/>
                    <a:pt x="2862" y="815"/>
                    <a:pt x="2712" y="491"/>
                  </a:cubicBezTo>
                  <a:lnTo>
                    <a:pt x="2712" y="488"/>
                  </a:lnTo>
                  <a:cubicBezTo>
                    <a:pt x="2801" y="478"/>
                    <a:pt x="2891" y="471"/>
                    <a:pt x="2985" y="467"/>
                  </a:cubicBezTo>
                  <a:cubicBezTo>
                    <a:pt x="3075" y="461"/>
                    <a:pt x="3165" y="459"/>
                    <a:pt x="3256" y="459"/>
                  </a:cubicBezTo>
                  <a:close/>
                  <a:moveTo>
                    <a:pt x="3262" y="1"/>
                  </a:moveTo>
                  <a:cubicBezTo>
                    <a:pt x="3203" y="1"/>
                    <a:pt x="3144" y="2"/>
                    <a:pt x="3085" y="4"/>
                  </a:cubicBezTo>
                  <a:cubicBezTo>
                    <a:pt x="2870" y="11"/>
                    <a:pt x="2648" y="31"/>
                    <a:pt x="2440" y="64"/>
                  </a:cubicBezTo>
                  <a:cubicBezTo>
                    <a:pt x="2336" y="80"/>
                    <a:pt x="2230" y="100"/>
                    <a:pt x="2129" y="123"/>
                  </a:cubicBezTo>
                  <a:cubicBezTo>
                    <a:pt x="2029" y="146"/>
                    <a:pt x="1925" y="172"/>
                    <a:pt x="1827" y="201"/>
                  </a:cubicBezTo>
                  <a:cubicBezTo>
                    <a:pt x="1731" y="229"/>
                    <a:pt x="1630" y="261"/>
                    <a:pt x="1538" y="296"/>
                  </a:cubicBezTo>
                  <a:cubicBezTo>
                    <a:pt x="1446" y="331"/>
                    <a:pt x="1353" y="369"/>
                    <a:pt x="1268" y="409"/>
                  </a:cubicBezTo>
                  <a:cubicBezTo>
                    <a:pt x="1182" y="446"/>
                    <a:pt x="1098" y="491"/>
                    <a:pt x="1021" y="534"/>
                  </a:cubicBezTo>
                  <a:cubicBezTo>
                    <a:pt x="943" y="577"/>
                    <a:pt x="866" y="626"/>
                    <a:pt x="797" y="675"/>
                  </a:cubicBezTo>
                  <a:cubicBezTo>
                    <a:pt x="726" y="721"/>
                    <a:pt x="657" y="776"/>
                    <a:pt x="597" y="827"/>
                  </a:cubicBezTo>
                  <a:cubicBezTo>
                    <a:pt x="535" y="879"/>
                    <a:pt x="476" y="937"/>
                    <a:pt x="424" y="993"/>
                  </a:cubicBezTo>
                  <a:cubicBezTo>
                    <a:pt x="370" y="1049"/>
                    <a:pt x="318" y="1111"/>
                    <a:pt x="276" y="1171"/>
                  </a:cubicBezTo>
                  <a:cubicBezTo>
                    <a:pt x="234" y="1229"/>
                    <a:pt x="191" y="1298"/>
                    <a:pt x="158" y="1359"/>
                  </a:cubicBezTo>
                  <a:cubicBezTo>
                    <a:pt x="125" y="1423"/>
                    <a:pt x="95" y="1492"/>
                    <a:pt x="72" y="1559"/>
                  </a:cubicBezTo>
                  <a:cubicBezTo>
                    <a:pt x="49" y="1625"/>
                    <a:pt x="29" y="1699"/>
                    <a:pt x="17" y="1765"/>
                  </a:cubicBezTo>
                  <a:cubicBezTo>
                    <a:pt x="7" y="1834"/>
                    <a:pt x="0" y="1909"/>
                    <a:pt x="0" y="1978"/>
                  </a:cubicBezTo>
                  <a:cubicBezTo>
                    <a:pt x="0" y="2045"/>
                    <a:pt x="7" y="2121"/>
                    <a:pt x="17" y="2189"/>
                  </a:cubicBezTo>
                  <a:cubicBezTo>
                    <a:pt x="30" y="2256"/>
                    <a:pt x="49" y="2330"/>
                    <a:pt x="72" y="2396"/>
                  </a:cubicBezTo>
                  <a:cubicBezTo>
                    <a:pt x="94" y="2464"/>
                    <a:pt x="124" y="2533"/>
                    <a:pt x="158" y="2596"/>
                  </a:cubicBezTo>
                  <a:cubicBezTo>
                    <a:pt x="190" y="2659"/>
                    <a:pt x="233" y="2727"/>
                    <a:pt x="276" y="2787"/>
                  </a:cubicBezTo>
                  <a:cubicBezTo>
                    <a:pt x="319" y="2846"/>
                    <a:pt x="372" y="2908"/>
                    <a:pt x="424" y="2964"/>
                  </a:cubicBezTo>
                  <a:cubicBezTo>
                    <a:pt x="476" y="3020"/>
                    <a:pt x="535" y="3077"/>
                    <a:pt x="597" y="3129"/>
                  </a:cubicBezTo>
                  <a:cubicBezTo>
                    <a:pt x="657" y="3181"/>
                    <a:pt x="726" y="3236"/>
                    <a:pt x="797" y="3283"/>
                  </a:cubicBezTo>
                  <a:cubicBezTo>
                    <a:pt x="866" y="3330"/>
                    <a:pt x="943" y="3379"/>
                    <a:pt x="1021" y="3422"/>
                  </a:cubicBezTo>
                  <a:cubicBezTo>
                    <a:pt x="1100" y="3467"/>
                    <a:pt x="1183" y="3510"/>
                    <a:pt x="1268" y="3550"/>
                  </a:cubicBezTo>
                  <a:cubicBezTo>
                    <a:pt x="1353" y="3589"/>
                    <a:pt x="1446" y="3628"/>
                    <a:pt x="1538" y="3661"/>
                  </a:cubicBezTo>
                  <a:cubicBezTo>
                    <a:pt x="1630" y="3696"/>
                    <a:pt x="1731" y="3730"/>
                    <a:pt x="1827" y="3757"/>
                  </a:cubicBezTo>
                  <a:cubicBezTo>
                    <a:pt x="1925" y="3786"/>
                    <a:pt x="2029" y="3812"/>
                    <a:pt x="2129" y="3834"/>
                  </a:cubicBezTo>
                  <a:cubicBezTo>
                    <a:pt x="2230" y="3855"/>
                    <a:pt x="2336" y="3875"/>
                    <a:pt x="2440" y="3891"/>
                  </a:cubicBezTo>
                  <a:cubicBezTo>
                    <a:pt x="2641" y="3924"/>
                    <a:pt x="2855" y="3944"/>
                    <a:pt x="3064" y="3951"/>
                  </a:cubicBezTo>
                  <a:cubicBezTo>
                    <a:pt x="3071" y="3951"/>
                    <a:pt x="3078" y="3953"/>
                    <a:pt x="3085" y="3953"/>
                  </a:cubicBezTo>
                  <a:cubicBezTo>
                    <a:pt x="3135" y="3954"/>
                    <a:pt x="3185" y="3954"/>
                    <a:pt x="3235" y="3954"/>
                  </a:cubicBezTo>
                  <a:cubicBezTo>
                    <a:pt x="3306" y="3954"/>
                    <a:pt x="3376" y="3953"/>
                    <a:pt x="3446" y="3951"/>
                  </a:cubicBezTo>
                  <a:cubicBezTo>
                    <a:pt x="3542" y="3947"/>
                    <a:pt x="3637" y="3940"/>
                    <a:pt x="3731" y="3933"/>
                  </a:cubicBezTo>
                  <a:cubicBezTo>
                    <a:pt x="3945" y="3916"/>
                    <a:pt x="4148" y="3882"/>
                    <a:pt x="4352" y="3839"/>
                  </a:cubicBezTo>
                  <a:cubicBezTo>
                    <a:pt x="4455" y="3818"/>
                    <a:pt x="4550" y="3793"/>
                    <a:pt x="4649" y="3766"/>
                  </a:cubicBezTo>
                  <a:cubicBezTo>
                    <a:pt x="4746" y="3737"/>
                    <a:pt x="4836" y="3710"/>
                    <a:pt x="4930" y="3675"/>
                  </a:cubicBezTo>
                  <a:cubicBezTo>
                    <a:pt x="5023" y="3644"/>
                    <a:pt x="5107" y="3608"/>
                    <a:pt x="5196" y="3571"/>
                  </a:cubicBezTo>
                  <a:cubicBezTo>
                    <a:pt x="5283" y="3532"/>
                    <a:pt x="5363" y="3491"/>
                    <a:pt x="5443" y="3448"/>
                  </a:cubicBezTo>
                  <a:lnTo>
                    <a:pt x="5508" y="3409"/>
                  </a:lnTo>
                  <a:cubicBezTo>
                    <a:pt x="5578" y="3369"/>
                    <a:pt x="5647" y="3326"/>
                    <a:pt x="5712" y="3280"/>
                  </a:cubicBezTo>
                  <a:cubicBezTo>
                    <a:pt x="5782" y="3234"/>
                    <a:pt x="5851" y="3179"/>
                    <a:pt x="5912" y="3128"/>
                  </a:cubicBezTo>
                  <a:cubicBezTo>
                    <a:pt x="5974" y="3076"/>
                    <a:pt x="6033" y="3018"/>
                    <a:pt x="6084" y="2962"/>
                  </a:cubicBezTo>
                  <a:cubicBezTo>
                    <a:pt x="6137" y="2906"/>
                    <a:pt x="6189" y="2844"/>
                    <a:pt x="6232" y="2784"/>
                  </a:cubicBezTo>
                  <a:cubicBezTo>
                    <a:pt x="6275" y="2725"/>
                    <a:pt x="6319" y="2658"/>
                    <a:pt x="6350" y="2594"/>
                  </a:cubicBezTo>
                  <a:cubicBezTo>
                    <a:pt x="6385" y="2531"/>
                    <a:pt x="6415" y="2461"/>
                    <a:pt x="6439" y="2395"/>
                  </a:cubicBezTo>
                  <a:cubicBezTo>
                    <a:pt x="6462" y="2330"/>
                    <a:pt x="6483" y="2256"/>
                    <a:pt x="6493" y="2187"/>
                  </a:cubicBezTo>
                  <a:cubicBezTo>
                    <a:pt x="6504" y="2120"/>
                    <a:pt x="6511" y="2044"/>
                    <a:pt x="6511" y="1976"/>
                  </a:cubicBezTo>
                  <a:lnTo>
                    <a:pt x="6511" y="1968"/>
                  </a:lnTo>
                  <a:cubicBezTo>
                    <a:pt x="6511" y="1893"/>
                    <a:pt x="6503" y="1827"/>
                    <a:pt x="6488" y="1756"/>
                  </a:cubicBezTo>
                  <a:cubicBezTo>
                    <a:pt x="6474" y="1683"/>
                    <a:pt x="6458" y="1618"/>
                    <a:pt x="6434" y="1548"/>
                  </a:cubicBezTo>
                  <a:cubicBezTo>
                    <a:pt x="6408" y="1476"/>
                    <a:pt x="6380" y="1415"/>
                    <a:pt x="6343" y="1346"/>
                  </a:cubicBezTo>
                  <a:cubicBezTo>
                    <a:pt x="6306" y="1276"/>
                    <a:pt x="6268" y="1217"/>
                    <a:pt x="6219" y="1152"/>
                  </a:cubicBezTo>
                  <a:cubicBezTo>
                    <a:pt x="6172" y="1088"/>
                    <a:pt x="6122" y="1030"/>
                    <a:pt x="6064" y="971"/>
                  </a:cubicBezTo>
                  <a:cubicBezTo>
                    <a:pt x="6007" y="912"/>
                    <a:pt x="5948" y="856"/>
                    <a:pt x="5882" y="800"/>
                  </a:cubicBezTo>
                  <a:cubicBezTo>
                    <a:pt x="5815" y="747"/>
                    <a:pt x="5748" y="697"/>
                    <a:pt x="5673" y="646"/>
                  </a:cubicBezTo>
                  <a:cubicBezTo>
                    <a:pt x="5600" y="596"/>
                    <a:pt x="5524" y="550"/>
                    <a:pt x="5443" y="507"/>
                  </a:cubicBezTo>
                  <a:cubicBezTo>
                    <a:pt x="5363" y="462"/>
                    <a:pt x="5283" y="425"/>
                    <a:pt x="5194" y="385"/>
                  </a:cubicBezTo>
                  <a:cubicBezTo>
                    <a:pt x="5107" y="346"/>
                    <a:pt x="5023" y="313"/>
                    <a:pt x="4928" y="280"/>
                  </a:cubicBezTo>
                  <a:cubicBezTo>
                    <a:pt x="4838" y="245"/>
                    <a:pt x="4747" y="216"/>
                    <a:pt x="4648" y="189"/>
                  </a:cubicBezTo>
                  <a:cubicBezTo>
                    <a:pt x="4550" y="160"/>
                    <a:pt x="4454" y="137"/>
                    <a:pt x="4352" y="116"/>
                  </a:cubicBezTo>
                  <a:cubicBezTo>
                    <a:pt x="4148" y="71"/>
                    <a:pt x="3944" y="43"/>
                    <a:pt x="3731" y="22"/>
                  </a:cubicBezTo>
                  <a:cubicBezTo>
                    <a:pt x="3575" y="8"/>
                    <a:pt x="3419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6"/>
            <p:cNvSpPr/>
            <p:nvPr/>
          </p:nvSpPr>
          <p:spPr>
            <a:xfrm>
              <a:off x="5675938" y="2248717"/>
              <a:ext cx="51861" cy="24137"/>
            </a:xfrm>
            <a:custGeom>
              <a:avLst/>
              <a:gdLst/>
              <a:ahLst/>
              <a:cxnLst/>
              <a:rect l="l" t="t" r="r" b="b"/>
              <a:pathLst>
                <a:path w="1663" h="774" extrusionOk="0">
                  <a:moveTo>
                    <a:pt x="1663" y="0"/>
                  </a:moveTo>
                  <a:cubicBezTo>
                    <a:pt x="1663" y="170"/>
                    <a:pt x="1497" y="306"/>
                    <a:pt x="1334" y="382"/>
                  </a:cubicBezTo>
                  <a:cubicBezTo>
                    <a:pt x="1165" y="461"/>
                    <a:pt x="999" y="480"/>
                    <a:pt x="832" y="482"/>
                  </a:cubicBezTo>
                  <a:cubicBezTo>
                    <a:pt x="665" y="482"/>
                    <a:pt x="497" y="464"/>
                    <a:pt x="330" y="385"/>
                  </a:cubicBezTo>
                  <a:cubicBezTo>
                    <a:pt x="165" y="308"/>
                    <a:pt x="1" y="170"/>
                    <a:pt x="1" y="1"/>
                  </a:cubicBezTo>
                  <a:lnTo>
                    <a:pt x="1" y="296"/>
                  </a:lnTo>
                  <a:cubicBezTo>
                    <a:pt x="1" y="345"/>
                    <a:pt x="14" y="392"/>
                    <a:pt x="40" y="436"/>
                  </a:cubicBezTo>
                  <a:cubicBezTo>
                    <a:pt x="83" y="513"/>
                    <a:pt x="159" y="581"/>
                    <a:pt x="244" y="633"/>
                  </a:cubicBezTo>
                  <a:cubicBezTo>
                    <a:pt x="273" y="648"/>
                    <a:pt x="300" y="663"/>
                    <a:pt x="329" y="677"/>
                  </a:cubicBezTo>
                  <a:cubicBezTo>
                    <a:pt x="432" y="726"/>
                    <a:pt x="536" y="752"/>
                    <a:pt x="639" y="763"/>
                  </a:cubicBezTo>
                  <a:cubicBezTo>
                    <a:pt x="704" y="771"/>
                    <a:pt x="767" y="773"/>
                    <a:pt x="832" y="773"/>
                  </a:cubicBezTo>
                  <a:cubicBezTo>
                    <a:pt x="897" y="773"/>
                    <a:pt x="960" y="771"/>
                    <a:pt x="1024" y="763"/>
                  </a:cubicBezTo>
                  <a:cubicBezTo>
                    <a:pt x="1128" y="753"/>
                    <a:pt x="1231" y="726"/>
                    <a:pt x="1335" y="677"/>
                  </a:cubicBezTo>
                  <a:cubicBezTo>
                    <a:pt x="1463" y="617"/>
                    <a:pt x="1592" y="519"/>
                    <a:pt x="1640" y="400"/>
                  </a:cubicBezTo>
                  <a:cubicBezTo>
                    <a:pt x="1656" y="367"/>
                    <a:pt x="1663" y="331"/>
                    <a:pt x="1663" y="295"/>
                  </a:cubicBezTo>
                  <a:lnTo>
                    <a:pt x="1663" y="124"/>
                  </a:lnTo>
                  <a:lnTo>
                    <a:pt x="16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6"/>
            <p:cNvSpPr/>
            <p:nvPr/>
          </p:nvSpPr>
          <p:spPr>
            <a:xfrm>
              <a:off x="5676001" y="2229882"/>
              <a:ext cx="51798" cy="33836"/>
            </a:xfrm>
            <a:custGeom>
              <a:avLst/>
              <a:gdLst/>
              <a:ahLst/>
              <a:cxnLst/>
              <a:rect l="l" t="t" r="r" b="b"/>
              <a:pathLst>
                <a:path w="1661" h="1085" extrusionOk="0">
                  <a:moveTo>
                    <a:pt x="834" y="1"/>
                  </a:moveTo>
                  <a:cubicBezTo>
                    <a:pt x="813" y="1"/>
                    <a:pt x="793" y="1"/>
                    <a:pt x="774" y="2"/>
                  </a:cubicBezTo>
                  <a:cubicBezTo>
                    <a:pt x="716" y="6"/>
                    <a:pt x="670" y="12"/>
                    <a:pt x="616" y="20"/>
                  </a:cubicBezTo>
                  <a:cubicBezTo>
                    <a:pt x="587" y="26"/>
                    <a:pt x="565" y="30"/>
                    <a:pt x="539" y="38"/>
                  </a:cubicBezTo>
                  <a:cubicBezTo>
                    <a:pt x="512" y="45"/>
                    <a:pt x="492" y="51"/>
                    <a:pt x="465" y="59"/>
                  </a:cubicBezTo>
                  <a:cubicBezTo>
                    <a:pt x="440" y="69"/>
                    <a:pt x="420" y="76"/>
                    <a:pt x="396" y="86"/>
                  </a:cubicBezTo>
                  <a:cubicBezTo>
                    <a:pt x="384" y="91"/>
                    <a:pt x="374" y="95"/>
                    <a:pt x="364" y="99"/>
                  </a:cubicBezTo>
                  <a:cubicBezTo>
                    <a:pt x="353" y="105"/>
                    <a:pt x="340" y="109"/>
                    <a:pt x="327" y="117"/>
                  </a:cubicBezTo>
                  <a:cubicBezTo>
                    <a:pt x="319" y="122"/>
                    <a:pt x="312" y="127"/>
                    <a:pt x="305" y="130"/>
                  </a:cubicBezTo>
                  <a:cubicBezTo>
                    <a:pt x="298" y="134"/>
                    <a:pt x="291" y="138"/>
                    <a:pt x="284" y="143"/>
                  </a:cubicBezTo>
                  <a:cubicBezTo>
                    <a:pt x="263" y="153"/>
                    <a:pt x="242" y="170"/>
                    <a:pt x="225" y="181"/>
                  </a:cubicBezTo>
                  <a:cubicBezTo>
                    <a:pt x="206" y="194"/>
                    <a:pt x="187" y="213"/>
                    <a:pt x="170" y="227"/>
                  </a:cubicBezTo>
                  <a:cubicBezTo>
                    <a:pt x="154" y="243"/>
                    <a:pt x="135" y="260"/>
                    <a:pt x="121" y="279"/>
                  </a:cubicBezTo>
                  <a:cubicBezTo>
                    <a:pt x="110" y="295"/>
                    <a:pt x="94" y="316"/>
                    <a:pt x="81" y="335"/>
                  </a:cubicBezTo>
                  <a:cubicBezTo>
                    <a:pt x="68" y="354"/>
                    <a:pt x="55" y="375"/>
                    <a:pt x="46" y="396"/>
                  </a:cubicBezTo>
                  <a:cubicBezTo>
                    <a:pt x="38" y="417"/>
                    <a:pt x="29" y="440"/>
                    <a:pt x="22" y="462"/>
                  </a:cubicBezTo>
                  <a:cubicBezTo>
                    <a:pt x="15" y="485"/>
                    <a:pt x="9" y="509"/>
                    <a:pt x="5" y="532"/>
                  </a:cubicBezTo>
                  <a:cubicBezTo>
                    <a:pt x="2" y="555"/>
                    <a:pt x="0" y="581"/>
                    <a:pt x="0" y="604"/>
                  </a:cubicBezTo>
                  <a:cubicBezTo>
                    <a:pt x="0" y="774"/>
                    <a:pt x="166" y="910"/>
                    <a:pt x="328" y="986"/>
                  </a:cubicBezTo>
                  <a:cubicBezTo>
                    <a:pt x="493" y="1065"/>
                    <a:pt x="663" y="1084"/>
                    <a:pt x="830" y="1084"/>
                  </a:cubicBezTo>
                  <a:cubicBezTo>
                    <a:pt x="997" y="1084"/>
                    <a:pt x="1165" y="1065"/>
                    <a:pt x="1332" y="986"/>
                  </a:cubicBezTo>
                  <a:cubicBezTo>
                    <a:pt x="1497" y="910"/>
                    <a:pt x="1661" y="771"/>
                    <a:pt x="1661" y="604"/>
                  </a:cubicBezTo>
                  <a:cubicBezTo>
                    <a:pt x="1661" y="581"/>
                    <a:pt x="1658" y="555"/>
                    <a:pt x="1655" y="532"/>
                  </a:cubicBezTo>
                  <a:cubicBezTo>
                    <a:pt x="1651" y="509"/>
                    <a:pt x="1644" y="485"/>
                    <a:pt x="1641" y="462"/>
                  </a:cubicBezTo>
                  <a:cubicBezTo>
                    <a:pt x="1633" y="440"/>
                    <a:pt x="1622" y="417"/>
                    <a:pt x="1613" y="396"/>
                  </a:cubicBezTo>
                  <a:cubicBezTo>
                    <a:pt x="1605" y="375"/>
                    <a:pt x="1592" y="354"/>
                    <a:pt x="1579" y="335"/>
                  </a:cubicBezTo>
                  <a:cubicBezTo>
                    <a:pt x="1569" y="316"/>
                    <a:pt x="1553" y="295"/>
                    <a:pt x="1539" y="279"/>
                  </a:cubicBezTo>
                  <a:cubicBezTo>
                    <a:pt x="1523" y="260"/>
                    <a:pt x="1506" y="243"/>
                    <a:pt x="1490" y="227"/>
                  </a:cubicBezTo>
                  <a:cubicBezTo>
                    <a:pt x="1474" y="213"/>
                    <a:pt x="1454" y="196"/>
                    <a:pt x="1435" y="181"/>
                  </a:cubicBezTo>
                  <a:cubicBezTo>
                    <a:pt x="1418" y="170"/>
                    <a:pt x="1396" y="155"/>
                    <a:pt x="1376" y="143"/>
                  </a:cubicBezTo>
                  <a:cubicBezTo>
                    <a:pt x="1356" y="130"/>
                    <a:pt x="1332" y="117"/>
                    <a:pt x="1311" y="107"/>
                  </a:cubicBezTo>
                  <a:cubicBezTo>
                    <a:pt x="1290" y="95"/>
                    <a:pt x="1265" y="85"/>
                    <a:pt x="1241" y="76"/>
                  </a:cubicBezTo>
                  <a:cubicBezTo>
                    <a:pt x="1218" y="65"/>
                    <a:pt x="1191" y="56"/>
                    <a:pt x="1168" y="49"/>
                  </a:cubicBezTo>
                  <a:cubicBezTo>
                    <a:pt x="1145" y="42"/>
                    <a:pt x="1117" y="35"/>
                    <a:pt x="1091" y="29"/>
                  </a:cubicBezTo>
                  <a:cubicBezTo>
                    <a:pt x="1068" y="22"/>
                    <a:pt x="1040" y="16"/>
                    <a:pt x="1015" y="13"/>
                  </a:cubicBezTo>
                  <a:cubicBezTo>
                    <a:pt x="989" y="9"/>
                    <a:pt x="961" y="6"/>
                    <a:pt x="936" y="5"/>
                  </a:cubicBezTo>
                  <a:cubicBezTo>
                    <a:pt x="904" y="2"/>
                    <a:pt x="869" y="1"/>
                    <a:pt x="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6"/>
            <p:cNvSpPr/>
            <p:nvPr/>
          </p:nvSpPr>
          <p:spPr>
            <a:xfrm>
              <a:off x="5650617" y="2361605"/>
              <a:ext cx="81861" cy="401725"/>
            </a:xfrm>
            <a:custGeom>
              <a:avLst/>
              <a:gdLst/>
              <a:ahLst/>
              <a:cxnLst/>
              <a:rect l="l" t="t" r="r" b="b"/>
              <a:pathLst>
                <a:path w="2625" h="12882" extrusionOk="0">
                  <a:moveTo>
                    <a:pt x="349" y="1"/>
                  </a:moveTo>
                  <a:cubicBezTo>
                    <a:pt x="316" y="1"/>
                    <a:pt x="285" y="5"/>
                    <a:pt x="255" y="14"/>
                  </a:cubicBezTo>
                  <a:cubicBezTo>
                    <a:pt x="231" y="20"/>
                    <a:pt x="210" y="30"/>
                    <a:pt x="190" y="45"/>
                  </a:cubicBezTo>
                  <a:cubicBezTo>
                    <a:pt x="121" y="83"/>
                    <a:pt x="71" y="150"/>
                    <a:pt x="41" y="224"/>
                  </a:cubicBezTo>
                  <a:cubicBezTo>
                    <a:pt x="11" y="298"/>
                    <a:pt x="1" y="378"/>
                    <a:pt x="1" y="456"/>
                  </a:cubicBezTo>
                  <a:lnTo>
                    <a:pt x="1" y="11366"/>
                  </a:lnTo>
                  <a:cubicBezTo>
                    <a:pt x="875" y="11871"/>
                    <a:pt x="1750" y="12375"/>
                    <a:pt x="2624" y="12881"/>
                  </a:cubicBezTo>
                  <a:lnTo>
                    <a:pt x="2624" y="1236"/>
                  </a:lnTo>
                  <a:lnTo>
                    <a:pt x="2550" y="1192"/>
                  </a:lnTo>
                  <a:lnTo>
                    <a:pt x="637" y="89"/>
                  </a:lnTo>
                  <a:cubicBezTo>
                    <a:pt x="556" y="40"/>
                    <a:pt x="449" y="1"/>
                    <a:pt x="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6"/>
            <p:cNvSpPr/>
            <p:nvPr/>
          </p:nvSpPr>
          <p:spPr>
            <a:xfrm>
              <a:off x="5656479" y="2109510"/>
              <a:ext cx="516517" cy="292827"/>
            </a:xfrm>
            <a:custGeom>
              <a:avLst/>
              <a:gdLst/>
              <a:ahLst/>
              <a:cxnLst/>
              <a:rect l="l" t="t" r="r" b="b"/>
              <a:pathLst>
                <a:path w="16563" h="9390" extrusionOk="0">
                  <a:moveTo>
                    <a:pt x="24" y="8115"/>
                  </a:moveTo>
                  <a:cubicBezTo>
                    <a:pt x="16" y="8119"/>
                    <a:pt x="8" y="8124"/>
                    <a:pt x="1" y="8129"/>
                  </a:cubicBezTo>
                  <a:cubicBezTo>
                    <a:pt x="8" y="8124"/>
                    <a:pt x="16" y="8120"/>
                    <a:pt x="24" y="8115"/>
                  </a:cubicBezTo>
                  <a:close/>
                  <a:moveTo>
                    <a:pt x="14169" y="1"/>
                  </a:moveTo>
                  <a:cubicBezTo>
                    <a:pt x="14061" y="1"/>
                    <a:pt x="14001" y="43"/>
                    <a:pt x="14001" y="43"/>
                  </a:cubicBezTo>
                  <a:cubicBezTo>
                    <a:pt x="13877" y="115"/>
                    <a:pt x="13752" y="187"/>
                    <a:pt x="13627" y="259"/>
                  </a:cubicBezTo>
                  <a:lnTo>
                    <a:pt x="13627" y="260"/>
                  </a:lnTo>
                  <a:cubicBezTo>
                    <a:pt x="13649" y="247"/>
                    <a:pt x="13670" y="237"/>
                    <a:pt x="13695" y="230"/>
                  </a:cubicBezTo>
                  <a:cubicBezTo>
                    <a:pt x="13722" y="222"/>
                    <a:pt x="13752" y="218"/>
                    <a:pt x="13783" y="218"/>
                  </a:cubicBezTo>
                  <a:cubicBezTo>
                    <a:pt x="13883" y="218"/>
                    <a:pt x="13994" y="258"/>
                    <a:pt x="14077" y="305"/>
                  </a:cubicBezTo>
                  <a:lnTo>
                    <a:pt x="15989" y="1409"/>
                  </a:lnTo>
                  <a:lnTo>
                    <a:pt x="13440" y="2878"/>
                  </a:lnTo>
                  <a:lnTo>
                    <a:pt x="2735" y="9059"/>
                  </a:lnTo>
                  <a:lnTo>
                    <a:pt x="825" y="7956"/>
                  </a:lnTo>
                  <a:cubicBezTo>
                    <a:pt x="721" y="7897"/>
                    <a:pt x="625" y="7879"/>
                    <a:pt x="549" y="7879"/>
                  </a:cubicBezTo>
                  <a:cubicBezTo>
                    <a:pt x="443" y="7879"/>
                    <a:pt x="375" y="7913"/>
                    <a:pt x="375" y="7913"/>
                  </a:cubicBezTo>
                  <a:cubicBezTo>
                    <a:pt x="256" y="7980"/>
                    <a:pt x="140" y="8048"/>
                    <a:pt x="24" y="8115"/>
                  </a:cubicBezTo>
                  <a:lnTo>
                    <a:pt x="24" y="8115"/>
                  </a:lnTo>
                  <a:cubicBezTo>
                    <a:pt x="38" y="8108"/>
                    <a:pt x="53" y="8103"/>
                    <a:pt x="68" y="8097"/>
                  </a:cubicBezTo>
                  <a:cubicBezTo>
                    <a:pt x="96" y="8089"/>
                    <a:pt x="126" y="8085"/>
                    <a:pt x="157" y="8085"/>
                  </a:cubicBezTo>
                  <a:cubicBezTo>
                    <a:pt x="257" y="8085"/>
                    <a:pt x="367" y="8125"/>
                    <a:pt x="451" y="8173"/>
                  </a:cubicBezTo>
                  <a:lnTo>
                    <a:pt x="2363" y="9276"/>
                  </a:lnTo>
                  <a:lnTo>
                    <a:pt x="2439" y="9319"/>
                  </a:lnTo>
                  <a:cubicBezTo>
                    <a:pt x="2484" y="9345"/>
                    <a:pt x="2533" y="9362"/>
                    <a:pt x="2583" y="9374"/>
                  </a:cubicBezTo>
                  <a:cubicBezTo>
                    <a:pt x="2634" y="9384"/>
                    <a:pt x="2685" y="9390"/>
                    <a:pt x="2736" y="9390"/>
                  </a:cubicBezTo>
                  <a:cubicBezTo>
                    <a:pt x="2787" y="9390"/>
                    <a:pt x="2839" y="9384"/>
                    <a:pt x="2891" y="9374"/>
                  </a:cubicBezTo>
                  <a:cubicBezTo>
                    <a:pt x="2942" y="9362"/>
                    <a:pt x="2988" y="9345"/>
                    <a:pt x="3034" y="9319"/>
                  </a:cubicBezTo>
                  <a:lnTo>
                    <a:pt x="16441" y="1580"/>
                  </a:lnTo>
                  <a:cubicBezTo>
                    <a:pt x="16472" y="1560"/>
                    <a:pt x="16501" y="1538"/>
                    <a:pt x="16524" y="1510"/>
                  </a:cubicBezTo>
                  <a:cubicBezTo>
                    <a:pt x="16546" y="1479"/>
                    <a:pt x="16563" y="1443"/>
                    <a:pt x="16563" y="1408"/>
                  </a:cubicBezTo>
                  <a:cubicBezTo>
                    <a:pt x="16563" y="1396"/>
                    <a:pt x="16560" y="1383"/>
                    <a:pt x="16558" y="1373"/>
                  </a:cubicBezTo>
                  <a:cubicBezTo>
                    <a:pt x="16546" y="1316"/>
                    <a:pt x="16491" y="1265"/>
                    <a:pt x="16441" y="1235"/>
                  </a:cubicBezTo>
                  <a:lnTo>
                    <a:pt x="14452" y="86"/>
                  </a:lnTo>
                  <a:cubicBezTo>
                    <a:pt x="14338" y="21"/>
                    <a:pt x="14242" y="1"/>
                    <a:pt x="141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6"/>
            <p:cNvSpPr/>
            <p:nvPr/>
          </p:nvSpPr>
          <p:spPr>
            <a:xfrm>
              <a:off x="5098560" y="2063607"/>
              <a:ext cx="46247" cy="112547"/>
            </a:xfrm>
            <a:custGeom>
              <a:avLst/>
              <a:gdLst/>
              <a:ahLst/>
              <a:cxnLst/>
              <a:rect l="l" t="t" r="r" b="b"/>
              <a:pathLst>
                <a:path w="1483" h="3609" extrusionOk="0">
                  <a:moveTo>
                    <a:pt x="740" y="91"/>
                  </a:moveTo>
                  <a:cubicBezTo>
                    <a:pt x="824" y="91"/>
                    <a:pt x="907" y="104"/>
                    <a:pt x="995" y="134"/>
                  </a:cubicBezTo>
                  <a:cubicBezTo>
                    <a:pt x="1086" y="162"/>
                    <a:pt x="1181" y="207"/>
                    <a:pt x="1219" y="285"/>
                  </a:cubicBezTo>
                  <a:cubicBezTo>
                    <a:pt x="1252" y="348"/>
                    <a:pt x="1248" y="428"/>
                    <a:pt x="1212" y="489"/>
                  </a:cubicBezTo>
                  <a:cubicBezTo>
                    <a:pt x="1188" y="535"/>
                    <a:pt x="1145" y="568"/>
                    <a:pt x="1096" y="595"/>
                  </a:cubicBezTo>
                  <a:cubicBezTo>
                    <a:pt x="1080" y="604"/>
                    <a:pt x="1061" y="611"/>
                    <a:pt x="1045" y="618"/>
                  </a:cubicBezTo>
                  <a:cubicBezTo>
                    <a:pt x="961" y="654"/>
                    <a:pt x="874" y="673"/>
                    <a:pt x="788" y="680"/>
                  </a:cubicBezTo>
                  <a:cubicBezTo>
                    <a:pt x="769" y="681"/>
                    <a:pt x="750" y="682"/>
                    <a:pt x="731" y="682"/>
                  </a:cubicBezTo>
                  <a:cubicBezTo>
                    <a:pt x="648" y="682"/>
                    <a:pt x="565" y="669"/>
                    <a:pt x="476" y="640"/>
                  </a:cubicBezTo>
                  <a:cubicBezTo>
                    <a:pt x="385" y="609"/>
                    <a:pt x="291" y="565"/>
                    <a:pt x="252" y="487"/>
                  </a:cubicBezTo>
                  <a:cubicBezTo>
                    <a:pt x="220" y="427"/>
                    <a:pt x="224" y="345"/>
                    <a:pt x="259" y="285"/>
                  </a:cubicBezTo>
                  <a:cubicBezTo>
                    <a:pt x="292" y="223"/>
                    <a:pt x="360" y="184"/>
                    <a:pt x="426" y="155"/>
                  </a:cubicBezTo>
                  <a:cubicBezTo>
                    <a:pt x="511" y="118"/>
                    <a:pt x="597" y="99"/>
                    <a:pt x="683" y="93"/>
                  </a:cubicBezTo>
                  <a:cubicBezTo>
                    <a:pt x="702" y="92"/>
                    <a:pt x="721" y="91"/>
                    <a:pt x="740" y="91"/>
                  </a:cubicBezTo>
                  <a:close/>
                  <a:moveTo>
                    <a:pt x="742" y="1"/>
                  </a:moveTo>
                  <a:cubicBezTo>
                    <a:pt x="715" y="1"/>
                    <a:pt x="687" y="2"/>
                    <a:pt x="662" y="4"/>
                  </a:cubicBezTo>
                  <a:cubicBezTo>
                    <a:pt x="634" y="6"/>
                    <a:pt x="605" y="7"/>
                    <a:pt x="580" y="11"/>
                  </a:cubicBezTo>
                  <a:cubicBezTo>
                    <a:pt x="555" y="14"/>
                    <a:pt x="526" y="19"/>
                    <a:pt x="503" y="23"/>
                  </a:cubicBezTo>
                  <a:cubicBezTo>
                    <a:pt x="477" y="29"/>
                    <a:pt x="449" y="36"/>
                    <a:pt x="427" y="43"/>
                  </a:cubicBezTo>
                  <a:cubicBezTo>
                    <a:pt x="404" y="49"/>
                    <a:pt x="377" y="59"/>
                    <a:pt x="355" y="66"/>
                  </a:cubicBezTo>
                  <a:cubicBezTo>
                    <a:pt x="334" y="75"/>
                    <a:pt x="306" y="86"/>
                    <a:pt x="288" y="95"/>
                  </a:cubicBezTo>
                  <a:cubicBezTo>
                    <a:pt x="268" y="105"/>
                    <a:pt x="245" y="119"/>
                    <a:pt x="226" y="129"/>
                  </a:cubicBezTo>
                  <a:cubicBezTo>
                    <a:pt x="209" y="141"/>
                    <a:pt x="187" y="155"/>
                    <a:pt x="170" y="167"/>
                  </a:cubicBezTo>
                  <a:cubicBezTo>
                    <a:pt x="154" y="180"/>
                    <a:pt x="137" y="195"/>
                    <a:pt x="122" y="208"/>
                  </a:cubicBezTo>
                  <a:cubicBezTo>
                    <a:pt x="108" y="221"/>
                    <a:pt x="91" y="241"/>
                    <a:pt x="81" y="256"/>
                  </a:cubicBezTo>
                  <a:cubicBezTo>
                    <a:pt x="69" y="270"/>
                    <a:pt x="55" y="290"/>
                    <a:pt x="46" y="306"/>
                  </a:cubicBezTo>
                  <a:cubicBezTo>
                    <a:pt x="38" y="322"/>
                    <a:pt x="26" y="344"/>
                    <a:pt x="22" y="359"/>
                  </a:cubicBezTo>
                  <a:cubicBezTo>
                    <a:pt x="15" y="378"/>
                    <a:pt x="9" y="400"/>
                    <a:pt x="5" y="417"/>
                  </a:cubicBezTo>
                  <a:cubicBezTo>
                    <a:pt x="2" y="436"/>
                    <a:pt x="0" y="457"/>
                    <a:pt x="0" y="477"/>
                  </a:cubicBezTo>
                  <a:lnTo>
                    <a:pt x="0" y="3187"/>
                  </a:lnTo>
                  <a:cubicBezTo>
                    <a:pt x="0" y="3305"/>
                    <a:pt x="98" y="3411"/>
                    <a:pt x="203" y="3480"/>
                  </a:cubicBezTo>
                  <a:cubicBezTo>
                    <a:pt x="347" y="3574"/>
                    <a:pt x="503" y="3601"/>
                    <a:pt x="666" y="3607"/>
                  </a:cubicBezTo>
                  <a:cubicBezTo>
                    <a:pt x="687" y="3608"/>
                    <a:pt x="708" y="3608"/>
                    <a:pt x="729" y="3608"/>
                  </a:cubicBezTo>
                  <a:cubicBezTo>
                    <a:pt x="916" y="3608"/>
                    <a:pt x="1107" y="3578"/>
                    <a:pt x="1265" y="3488"/>
                  </a:cubicBezTo>
                  <a:cubicBezTo>
                    <a:pt x="1265" y="3488"/>
                    <a:pt x="1482" y="3384"/>
                    <a:pt x="1482" y="3186"/>
                  </a:cubicBezTo>
                  <a:lnTo>
                    <a:pt x="1482" y="476"/>
                  </a:lnTo>
                  <a:cubicBezTo>
                    <a:pt x="1478" y="463"/>
                    <a:pt x="1477" y="446"/>
                    <a:pt x="1475" y="428"/>
                  </a:cubicBezTo>
                  <a:cubicBezTo>
                    <a:pt x="1471" y="407"/>
                    <a:pt x="1468" y="391"/>
                    <a:pt x="1461" y="369"/>
                  </a:cubicBezTo>
                  <a:cubicBezTo>
                    <a:pt x="1454" y="349"/>
                    <a:pt x="1446" y="333"/>
                    <a:pt x="1435" y="313"/>
                  </a:cubicBezTo>
                  <a:cubicBezTo>
                    <a:pt x="1425" y="293"/>
                    <a:pt x="1416" y="279"/>
                    <a:pt x="1402" y="262"/>
                  </a:cubicBezTo>
                  <a:cubicBezTo>
                    <a:pt x="1388" y="243"/>
                    <a:pt x="1375" y="229"/>
                    <a:pt x="1359" y="213"/>
                  </a:cubicBezTo>
                  <a:cubicBezTo>
                    <a:pt x="1342" y="197"/>
                    <a:pt x="1327" y="184"/>
                    <a:pt x="1308" y="170"/>
                  </a:cubicBezTo>
                  <a:cubicBezTo>
                    <a:pt x="1288" y="155"/>
                    <a:pt x="1273" y="144"/>
                    <a:pt x="1251" y="129"/>
                  </a:cubicBezTo>
                  <a:cubicBezTo>
                    <a:pt x="1229" y="118"/>
                    <a:pt x="1212" y="108"/>
                    <a:pt x="1189" y="96"/>
                  </a:cubicBezTo>
                  <a:cubicBezTo>
                    <a:pt x="1166" y="85"/>
                    <a:pt x="1147" y="78"/>
                    <a:pt x="1123" y="67"/>
                  </a:cubicBezTo>
                  <a:cubicBezTo>
                    <a:pt x="1097" y="57"/>
                    <a:pt x="1080" y="50"/>
                    <a:pt x="1053" y="43"/>
                  </a:cubicBezTo>
                  <a:cubicBezTo>
                    <a:pt x="1028" y="36"/>
                    <a:pt x="1007" y="32"/>
                    <a:pt x="979" y="26"/>
                  </a:cubicBezTo>
                  <a:cubicBezTo>
                    <a:pt x="952" y="20"/>
                    <a:pt x="929" y="17"/>
                    <a:pt x="902" y="11"/>
                  </a:cubicBezTo>
                  <a:cubicBezTo>
                    <a:pt x="874" y="7"/>
                    <a:pt x="850" y="6"/>
                    <a:pt x="823" y="4"/>
                  </a:cubicBezTo>
                  <a:cubicBezTo>
                    <a:pt x="797" y="2"/>
                    <a:pt x="769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6"/>
            <p:cNvSpPr/>
            <p:nvPr/>
          </p:nvSpPr>
          <p:spPr>
            <a:xfrm>
              <a:off x="5105420" y="2066445"/>
              <a:ext cx="32214" cy="18430"/>
            </a:xfrm>
            <a:custGeom>
              <a:avLst/>
              <a:gdLst/>
              <a:ahLst/>
              <a:cxnLst/>
              <a:rect l="l" t="t" r="r" b="b"/>
              <a:pathLst>
                <a:path w="1033" h="591" extrusionOk="0">
                  <a:moveTo>
                    <a:pt x="520" y="0"/>
                  </a:moveTo>
                  <a:cubicBezTo>
                    <a:pt x="501" y="0"/>
                    <a:pt x="482" y="1"/>
                    <a:pt x="463" y="2"/>
                  </a:cubicBezTo>
                  <a:cubicBezTo>
                    <a:pt x="377" y="8"/>
                    <a:pt x="291" y="27"/>
                    <a:pt x="206" y="64"/>
                  </a:cubicBezTo>
                  <a:cubicBezTo>
                    <a:pt x="140" y="93"/>
                    <a:pt x="72" y="132"/>
                    <a:pt x="39" y="194"/>
                  </a:cubicBezTo>
                  <a:cubicBezTo>
                    <a:pt x="4" y="254"/>
                    <a:pt x="0" y="336"/>
                    <a:pt x="32" y="396"/>
                  </a:cubicBezTo>
                  <a:cubicBezTo>
                    <a:pt x="71" y="474"/>
                    <a:pt x="165" y="518"/>
                    <a:pt x="256" y="549"/>
                  </a:cubicBezTo>
                  <a:cubicBezTo>
                    <a:pt x="345" y="578"/>
                    <a:pt x="428" y="591"/>
                    <a:pt x="511" y="591"/>
                  </a:cubicBezTo>
                  <a:cubicBezTo>
                    <a:pt x="530" y="591"/>
                    <a:pt x="549" y="590"/>
                    <a:pt x="568" y="589"/>
                  </a:cubicBezTo>
                  <a:cubicBezTo>
                    <a:pt x="654" y="582"/>
                    <a:pt x="741" y="563"/>
                    <a:pt x="825" y="527"/>
                  </a:cubicBezTo>
                  <a:cubicBezTo>
                    <a:pt x="841" y="520"/>
                    <a:pt x="860" y="513"/>
                    <a:pt x="876" y="504"/>
                  </a:cubicBezTo>
                  <a:cubicBezTo>
                    <a:pt x="925" y="477"/>
                    <a:pt x="968" y="444"/>
                    <a:pt x="992" y="398"/>
                  </a:cubicBezTo>
                  <a:cubicBezTo>
                    <a:pt x="1027" y="339"/>
                    <a:pt x="1032" y="257"/>
                    <a:pt x="999" y="195"/>
                  </a:cubicBezTo>
                  <a:cubicBezTo>
                    <a:pt x="961" y="117"/>
                    <a:pt x="867" y="73"/>
                    <a:pt x="775" y="43"/>
                  </a:cubicBezTo>
                  <a:cubicBezTo>
                    <a:pt x="687" y="13"/>
                    <a:pt x="604" y="0"/>
                    <a:pt x="520" y="0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6"/>
            <p:cNvSpPr/>
            <p:nvPr/>
          </p:nvSpPr>
          <p:spPr>
            <a:xfrm>
              <a:off x="4830998" y="2303477"/>
              <a:ext cx="117755" cy="117536"/>
            </a:xfrm>
            <a:custGeom>
              <a:avLst/>
              <a:gdLst/>
              <a:ahLst/>
              <a:cxnLst/>
              <a:rect l="l" t="t" r="r" b="b"/>
              <a:pathLst>
                <a:path w="3776" h="3769" extrusionOk="0">
                  <a:moveTo>
                    <a:pt x="209" y="1"/>
                  </a:moveTo>
                  <a:lnTo>
                    <a:pt x="0" y="211"/>
                  </a:lnTo>
                  <a:lnTo>
                    <a:pt x="3566" y="3769"/>
                  </a:lnTo>
                  <a:lnTo>
                    <a:pt x="3776" y="3559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6"/>
            <p:cNvSpPr/>
            <p:nvPr/>
          </p:nvSpPr>
          <p:spPr>
            <a:xfrm>
              <a:off x="5094568" y="2533399"/>
              <a:ext cx="113981" cy="71133"/>
            </a:xfrm>
            <a:custGeom>
              <a:avLst/>
              <a:gdLst/>
              <a:ahLst/>
              <a:cxnLst/>
              <a:rect l="l" t="t" r="r" b="b"/>
              <a:pathLst>
                <a:path w="3655" h="2281" extrusionOk="0">
                  <a:moveTo>
                    <a:pt x="148" y="0"/>
                  </a:moveTo>
                  <a:lnTo>
                    <a:pt x="0" y="256"/>
                  </a:lnTo>
                  <a:lnTo>
                    <a:pt x="3507" y="2280"/>
                  </a:lnTo>
                  <a:lnTo>
                    <a:pt x="3655" y="2024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6"/>
            <p:cNvSpPr/>
            <p:nvPr/>
          </p:nvSpPr>
          <p:spPr>
            <a:xfrm>
              <a:off x="4833493" y="2459243"/>
              <a:ext cx="102755" cy="23950"/>
            </a:xfrm>
            <a:custGeom>
              <a:avLst/>
              <a:gdLst/>
              <a:ahLst/>
              <a:cxnLst/>
              <a:rect l="l" t="t" r="r" b="b"/>
              <a:pathLst>
                <a:path w="3295" h="768" extrusionOk="0">
                  <a:moveTo>
                    <a:pt x="42" y="0"/>
                  </a:moveTo>
                  <a:lnTo>
                    <a:pt x="1" y="294"/>
                  </a:lnTo>
                  <a:lnTo>
                    <a:pt x="3251" y="768"/>
                  </a:lnTo>
                  <a:lnTo>
                    <a:pt x="3294" y="475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6"/>
            <p:cNvSpPr/>
            <p:nvPr/>
          </p:nvSpPr>
          <p:spPr>
            <a:xfrm>
              <a:off x="4917784" y="2556351"/>
              <a:ext cx="60748" cy="81175"/>
            </a:xfrm>
            <a:custGeom>
              <a:avLst/>
              <a:gdLst/>
              <a:ahLst/>
              <a:cxnLst/>
              <a:rect l="l" t="t" r="r" b="b"/>
              <a:pathLst>
                <a:path w="1948" h="2603" extrusionOk="0">
                  <a:moveTo>
                    <a:pt x="1706" y="0"/>
                  </a:moveTo>
                  <a:lnTo>
                    <a:pt x="1" y="2431"/>
                  </a:lnTo>
                  <a:lnTo>
                    <a:pt x="243" y="2602"/>
                  </a:lnTo>
                  <a:lnTo>
                    <a:pt x="1947" y="171"/>
                  </a:lnTo>
                  <a:lnTo>
                    <a:pt x="1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6"/>
            <p:cNvSpPr/>
            <p:nvPr/>
          </p:nvSpPr>
          <p:spPr>
            <a:xfrm>
              <a:off x="5031389" y="2595269"/>
              <a:ext cx="28503" cy="144511"/>
            </a:xfrm>
            <a:custGeom>
              <a:avLst/>
              <a:gdLst/>
              <a:ahLst/>
              <a:cxnLst/>
              <a:rect l="l" t="t" r="r" b="b"/>
              <a:pathLst>
                <a:path w="914" h="4634" extrusionOk="0">
                  <a:moveTo>
                    <a:pt x="294" y="0"/>
                  </a:moveTo>
                  <a:lnTo>
                    <a:pt x="1" y="40"/>
                  </a:lnTo>
                  <a:lnTo>
                    <a:pt x="619" y="4634"/>
                  </a:lnTo>
                  <a:lnTo>
                    <a:pt x="913" y="4593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6"/>
            <p:cNvSpPr/>
            <p:nvPr/>
          </p:nvSpPr>
          <p:spPr>
            <a:xfrm>
              <a:off x="5075203" y="2581299"/>
              <a:ext cx="100572" cy="148628"/>
            </a:xfrm>
            <a:custGeom>
              <a:avLst/>
              <a:gdLst/>
              <a:ahLst/>
              <a:cxnLst/>
              <a:rect l="l" t="t" r="r" b="b"/>
              <a:pathLst>
                <a:path w="3225" h="4766" extrusionOk="0">
                  <a:moveTo>
                    <a:pt x="249" y="1"/>
                  </a:moveTo>
                  <a:lnTo>
                    <a:pt x="0" y="162"/>
                  </a:lnTo>
                  <a:lnTo>
                    <a:pt x="2976" y="4765"/>
                  </a:lnTo>
                  <a:lnTo>
                    <a:pt x="3225" y="4604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6"/>
            <p:cNvSpPr/>
            <p:nvPr/>
          </p:nvSpPr>
          <p:spPr>
            <a:xfrm>
              <a:off x="5077292" y="2435200"/>
              <a:ext cx="82360" cy="39574"/>
            </a:xfrm>
            <a:custGeom>
              <a:avLst/>
              <a:gdLst/>
              <a:ahLst/>
              <a:cxnLst/>
              <a:rect l="l" t="t" r="r" b="b"/>
              <a:pathLst>
                <a:path w="2641" h="1269" extrusionOk="0">
                  <a:moveTo>
                    <a:pt x="2531" y="1"/>
                  </a:moveTo>
                  <a:lnTo>
                    <a:pt x="1" y="993"/>
                  </a:lnTo>
                  <a:lnTo>
                    <a:pt x="109" y="1269"/>
                  </a:lnTo>
                  <a:lnTo>
                    <a:pt x="2640" y="277"/>
                  </a:lnTo>
                  <a:lnTo>
                    <a:pt x="25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6"/>
            <p:cNvSpPr/>
            <p:nvPr/>
          </p:nvSpPr>
          <p:spPr>
            <a:xfrm>
              <a:off x="5029455" y="2302510"/>
              <a:ext cx="27692" cy="112422"/>
            </a:xfrm>
            <a:custGeom>
              <a:avLst/>
              <a:gdLst/>
              <a:ahLst/>
              <a:cxnLst/>
              <a:rect l="l" t="t" r="r" b="b"/>
              <a:pathLst>
                <a:path w="888" h="3605" extrusionOk="0">
                  <a:moveTo>
                    <a:pt x="596" y="0"/>
                  </a:moveTo>
                  <a:lnTo>
                    <a:pt x="1" y="3556"/>
                  </a:lnTo>
                  <a:lnTo>
                    <a:pt x="293" y="3604"/>
                  </a:lnTo>
                  <a:lnTo>
                    <a:pt x="888" y="49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6"/>
            <p:cNvSpPr/>
            <p:nvPr/>
          </p:nvSpPr>
          <p:spPr>
            <a:xfrm>
              <a:off x="4920372" y="2241202"/>
              <a:ext cx="66798" cy="155831"/>
            </a:xfrm>
            <a:custGeom>
              <a:avLst/>
              <a:gdLst/>
              <a:ahLst/>
              <a:cxnLst/>
              <a:rect l="l" t="t" r="r" b="b"/>
              <a:pathLst>
                <a:path w="2142" h="4997" extrusionOk="0">
                  <a:moveTo>
                    <a:pt x="277" y="1"/>
                  </a:moveTo>
                  <a:lnTo>
                    <a:pt x="1" y="107"/>
                  </a:lnTo>
                  <a:lnTo>
                    <a:pt x="1866" y="4997"/>
                  </a:lnTo>
                  <a:lnTo>
                    <a:pt x="2142" y="4892"/>
                  </a:lnTo>
                  <a:lnTo>
                    <a:pt x="2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6"/>
            <p:cNvSpPr/>
            <p:nvPr/>
          </p:nvSpPr>
          <p:spPr>
            <a:xfrm>
              <a:off x="5120888" y="2037755"/>
              <a:ext cx="2838" cy="40385"/>
            </a:xfrm>
            <a:custGeom>
              <a:avLst/>
              <a:gdLst/>
              <a:ahLst/>
              <a:cxnLst/>
              <a:rect l="l" t="t" r="r" b="b"/>
              <a:pathLst>
                <a:path w="91" h="1295" extrusionOk="0">
                  <a:moveTo>
                    <a:pt x="46" y="1"/>
                  </a:moveTo>
                  <a:cubicBezTo>
                    <a:pt x="20" y="1"/>
                    <a:pt x="0" y="21"/>
                    <a:pt x="0" y="45"/>
                  </a:cubicBezTo>
                  <a:lnTo>
                    <a:pt x="0" y="1250"/>
                  </a:lnTo>
                  <a:cubicBezTo>
                    <a:pt x="0" y="1275"/>
                    <a:pt x="20" y="1295"/>
                    <a:pt x="46" y="1295"/>
                  </a:cubicBezTo>
                  <a:cubicBezTo>
                    <a:pt x="71" y="1295"/>
                    <a:pt x="91" y="1275"/>
                    <a:pt x="91" y="1250"/>
                  </a:cubicBezTo>
                  <a:lnTo>
                    <a:pt x="91" y="45"/>
                  </a:lnTo>
                  <a:cubicBezTo>
                    <a:pt x="91" y="21"/>
                    <a:pt x="71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6"/>
            <p:cNvSpPr/>
            <p:nvPr/>
          </p:nvSpPr>
          <p:spPr>
            <a:xfrm>
              <a:off x="5107572" y="1976291"/>
              <a:ext cx="29563" cy="64335"/>
            </a:xfrm>
            <a:custGeom>
              <a:avLst/>
              <a:gdLst/>
              <a:ahLst/>
              <a:cxnLst/>
              <a:rect l="l" t="t" r="r" b="b"/>
              <a:pathLst>
                <a:path w="948" h="2063" extrusionOk="0">
                  <a:moveTo>
                    <a:pt x="463" y="152"/>
                  </a:moveTo>
                  <a:lnTo>
                    <a:pt x="851" y="1273"/>
                  </a:lnTo>
                  <a:lnTo>
                    <a:pt x="483" y="1911"/>
                  </a:lnTo>
                  <a:lnTo>
                    <a:pt x="95" y="790"/>
                  </a:lnTo>
                  <a:lnTo>
                    <a:pt x="463" y="152"/>
                  </a:lnTo>
                  <a:close/>
                  <a:moveTo>
                    <a:pt x="474" y="1"/>
                  </a:moveTo>
                  <a:cubicBezTo>
                    <a:pt x="458" y="1"/>
                    <a:pt x="444" y="9"/>
                    <a:pt x="434" y="22"/>
                  </a:cubicBezTo>
                  <a:lnTo>
                    <a:pt x="7" y="761"/>
                  </a:lnTo>
                  <a:cubicBezTo>
                    <a:pt x="0" y="773"/>
                    <a:pt x="0" y="786"/>
                    <a:pt x="3" y="799"/>
                  </a:cubicBezTo>
                  <a:lnTo>
                    <a:pt x="431" y="2031"/>
                  </a:lnTo>
                  <a:cubicBezTo>
                    <a:pt x="437" y="2049"/>
                    <a:pt x="450" y="2060"/>
                    <a:pt x="469" y="2062"/>
                  </a:cubicBezTo>
                  <a:lnTo>
                    <a:pt x="473" y="2062"/>
                  </a:lnTo>
                  <a:cubicBezTo>
                    <a:pt x="489" y="2062"/>
                    <a:pt x="503" y="2052"/>
                    <a:pt x="512" y="2041"/>
                  </a:cubicBezTo>
                  <a:lnTo>
                    <a:pt x="939" y="1302"/>
                  </a:lnTo>
                  <a:cubicBezTo>
                    <a:pt x="948" y="1289"/>
                    <a:pt x="948" y="1276"/>
                    <a:pt x="943" y="1265"/>
                  </a:cubicBezTo>
                  <a:lnTo>
                    <a:pt x="516" y="31"/>
                  </a:lnTo>
                  <a:cubicBezTo>
                    <a:pt x="511" y="14"/>
                    <a:pt x="496" y="2"/>
                    <a:pt x="477" y="1"/>
                  </a:cubicBezTo>
                  <a:cubicBezTo>
                    <a:pt x="476" y="1"/>
                    <a:pt x="475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6"/>
            <p:cNvSpPr/>
            <p:nvPr/>
          </p:nvSpPr>
          <p:spPr>
            <a:xfrm>
              <a:off x="5117832" y="1971956"/>
              <a:ext cx="8981" cy="11538"/>
            </a:xfrm>
            <a:custGeom>
              <a:avLst/>
              <a:gdLst/>
              <a:ahLst/>
              <a:cxnLst/>
              <a:rect l="l" t="t" r="r" b="b"/>
              <a:pathLst>
                <a:path w="288" h="370" extrusionOk="0">
                  <a:moveTo>
                    <a:pt x="80" y="0"/>
                  </a:moveTo>
                  <a:cubicBezTo>
                    <a:pt x="74" y="0"/>
                    <a:pt x="68" y="1"/>
                    <a:pt x="62" y="2"/>
                  </a:cubicBezTo>
                  <a:cubicBezTo>
                    <a:pt x="44" y="6"/>
                    <a:pt x="25" y="20"/>
                    <a:pt x="13" y="41"/>
                  </a:cubicBezTo>
                  <a:cubicBezTo>
                    <a:pt x="0" y="66"/>
                    <a:pt x="0" y="95"/>
                    <a:pt x="3" y="124"/>
                  </a:cubicBezTo>
                  <a:cubicBezTo>
                    <a:pt x="8" y="160"/>
                    <a:pt x="18" y="193"/>
                    <a:pt x="33" y="225"/>
                  </a:cubicBezTo>
                  <a:cubicBezTo>
                    <a:pt x="49" y="256"/>
                    <a:pt x="69" y="285"/>
                    <a:pt x="95" y="311"/>
                  </a:cubicBezTo>
                  <a:cubicBezTo>
                    <a:pt x="115" y="330"/>
                    <a:pt x="136" y="348"/>
                    <a:pt x="163" y="358"/>
                  </a:cubicBezTo>
                  <a:cubicBezTo>
                    <a:pt x="178" y="366"/>
                    <a:pt x="194" y="369"/>
                    <a:pt x="210" y="369"/>
                  </a:cubicBezTo>
                  <a:cubicBezTo>
                    <a:pt x="216" y="369"/>
                    <a:pt x="221" y="369"/>
                    <a:pt x="226" y="368"/>
                  </a:cubicBezTo>
                  <a:cubicBezTo>
                    <a:pt x="246" y="363"/>
                    <a:pt x="263" y="348"/>
                    <a:pt x="275" y="328"/>
                  </a:cubicBezTo>
                  <a:cubicBezTo>
                    <a:pt x="284" y="311"/>
                    <a:pt x="288" y="289"/>
                    <a:pt x="288" y="268"/>
                  </a:cubicBezTo>
                  <a:cubicBezTo>
                    <a:pt x="288" y="261"/>
                    <a:pt x="288" y="253"/>
                    <a:pt x="285" y="246"/>
                  </a:cubicBezTo>
                  <a:cubicBezTo>
                    <a:pt x="282" y="210"/>
                    <a:pt x="271" y="176"/>
                    <a:pt x="255" y="146"/>
                  </a:cubicBezTo>
                  <a:cubicBezTo>
                    <a:pt x="239" y="112"/>
                    <a:pt x="219" y="84"/>
                    <a:pt x="193" y="59"/>
                  </a:cubicBezTo>
                  <a:cubicBezTo>
                    <a:pt x="174" y="39"/>
                    <a:pt x="153" y="20"/>
                    <a:pt x="125" y="10"/>
                  </a:cubicBezTo>
                  <a:cubicBezTo>
                    <a:pt x="111" y="4"/>
                    <a:pt x="95" y="0"/>
                    <a:pt x="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6"/>
            <p:cNvSpPr/>
            <p:nvPr/>
          </p:nvSpPr>
          <p:spPr>
            <a:xfrm>
              <a:off x="5104454" y="1995032"/>
              <a:ext cx="9044" cy="11538"/>
            </a:xfrm>
            <a:custGeom>
              <a:avLst/>
              <a:gdLst/>
              <a:ahLst/>
              <a:cxnLst/>
              <a:rect l="l" t="t" r="r" b="b"/>
              <a:pathLst>
                <a:path w="290" h="370" extrusionOk="0">
                  <a:moveTo>
                    <a:pt x="82" y="0"/>
                  </a:moveTo>
                  <a:cubicBezTo>
                    <a:pt x="76" y="0"/>
                    <a:pt x="70" y="1"/>
                    <a:pt x="64" y="2"/>
                  </a:cubicBezTo>
                  <a:cubicBezTo>
                    <a:pt x="44" y="6"/>
                    <a:pt x="27" y="21"/>
                    <a:pt x="15" y="41"/>
                  </a:cubicBezTo>
                  <a:cubicBezTo>
                    <a:pt x="1" y="67"/>
                    <a:pt x="1" y="96"/>
                    <a:pt x="5" y="124"/>
                  </a:cubicBezTo>
                  <a:cubicBezTo>
                    <a:pt x="8" y="160"/>
                    <a:pt x="18" y="193"/>
                    <a:pt x="35" y="225"/>
                  </a:cubicBezTo>
                  <a:cubicBezTo>
                    <a:pt x="51" y="257"/>
                    <a:pt x="71" y="285"/>
                    <a:pt x="96" y="311"/>
                  </a:cubicBezTo>
                  <a:cubicBezTo>
                    <a:pt x="116" y="330"/>
                    <a:pt x="138" y="349"/>
                    <a:pt x="165" y="359"/>
                  </a:cubicBezTo>
                  <a:cubicBezTo>
                    <a:pt x="180" y="366"/>
                    <a:pt x="195" y="370"/>
                    <a:pt x="211" y="370"/>
                  </a:cubicBezTo>
                  <a:cubicBezTo>
                    <a:pt x="216" y="370"/>
                    <a:pt x="221" y="369"/>
                    <a:pt x="227" y="369"/>
                  </a:cubicBezTo>
                  <a:cubicBezTo>
                    <a:pt x="247" y="363"/>
                    <a:pt x="265" y="349"/>
                    <a:pt x="276" y="329"/>
                  </a:cubicBezTo>
                  <a:cubicBezTo>
                    <a:pt x="287" y="308"/>
                    <a:pt x="290" y="290"/>
                    <a:pt x="288" y="268"/>
                  </a:cubicBezTo>
                  <a:cubicBezTo>
                    <a:pt x="288" y="261"/>
                    <a:pt x="288" y="252"/>
                    <a:pt x="287" y="247"/>
                  </a:cubicBezTo>
                  <a:cubicBezTo>
                    <a:pt x="283" y="211"/>
                    <a:pt x="273" y="176"/>
                    <a:pt x="257" y="146"/>
                  </a:cubicBezTo>
                  <a:cubicBezTo>
                    <a:pt x="240" y="113"/>
                    <a:pt x="221" y="84"/>
                    <a:pt x="195" y="60"/>
                  </a:cubicBezTo>
                  <a:cubicBezTo>
                    <a:pt x="175" y="40"/>
                    <a:pt x="153" y="21"/>
                    <a:pt x="127" y="11"/>
                  </a:cubicBezTo>
                  <a:cubicBezTo>
                    <a:pt x="113" y="4"/>
                    <a:pt x="97" y="0"/>
                    <a:pt x="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6"/>
            <p:cNvSpPr/>
            <p:nvPr/>
          </p:nvSpPr>
          <p:spPr>
            <a:xfrm>
              <a:off x="5131085" y="2010375"/>
              <a:ext cx="9044" cy="11538"/>
            </a:xfrm>
            <a:custGeom>
              <a:avLst/>
              <a:gdLst/>
              <a:ahLst/>
              <a:cxnLst/>
              <a:rect l="l" t="t" r="r" b="b"/>
              <a:pathLst>
                <a:path w="290" h="370" extrusionOk="0">
                  <a:moveTo>
                    <a:pt x="80" y="1"/>
                  </a:moveTo>
                  <a:cubicBezTo>
                    <a:pt x="75" y="1"/>
                    <a:pt x="70" y="1"/>
                    <a:pt x="64" y="2"/>
                  </a:cubicBezTo>
                  <a:cubicBezTo>
                    <a:pt x="44" y="8"/>
                    <a:pt x="25" y="22"/>
                    <a:pt x="15" y="42"/>
                  </a:cubicBezTo>
                  <a:cubicBezTo>
                    <a:pt x="1" y="67"/>
                    <a:pt x="1" y="95"/>
                    <a:pt x="4" y="124"/>
                  </a:cubicBezTo>
                  <a:cubicBezTo>
                    <a:pt x="8" y="160"/>
                    <a:pt x="18" y="195"/>
                    <a:pt x="35" y="225"/>
                  </a:cubicBezTo>
                  <a:cubicBezTo>
                    <a:pt x="51" y="258"/>
                    <a:pt x="71" y="287"/>
                    <a:pt x="96" y="311"/>
                  </a:cubicBezTo>
                  <a:cubicBezTo>
                    <a:pt x="116" y="331"/>
                    <a:pt x="138" y="348"/>
                    <a:pt x="163" y="360"/>
                  </a:cubicBezTo>
                  <a:cubicBezTo>
                    <a:pt x="178" y="366"/>
                    <a:pt x="194" y="370"/>
                    <a:pt x="210" y="370"/>
                  </a:cubicBezTo>
                  <a:cubicBezTo>
                    <a:pt x="216" y="370"/>
                    <a:pt x="221" y="369"/>
                    <a:pt x="227" y="368"/>
                  </a:cubicBezTo>
                  <a:cubicBezTo>
                    <a:pt x="247" y="363"/>
                    <a:pt x="265" y="348"/>
                    <a:pt x="276" y="330"/>
                  </a:cubicBezTo>
                  <a:cubicBezTo>
                    <a:pt x="287" y="311"/>
                    <a:pt x="290" y="289"/>
                    <a:pt x="288" y="268"/>
                  </a:cubicBezTo>
                  <a:cubicBezTo>
                    <a:pt x="288" y="261"/>
                    <a:pt x="288" y="253"/>
                    <a:pt x="287" y="246"/>
                  </a:cubicBezTo>
                  <a:cubicBezTo>
                    <a:pt x="283" y="210"/>
                    <a:pt x="273" y="176"/>
                    <a:pt x="255" y="146"/>
                  </a:cubicBezTo>
                  <a:cubicBezTo>
                    <a:pt x="240" y="114"/>
                    <a:pt x="219" y="85"/>
                    <a:pt x="195" y="59"/>
                  </a:cubicBezTo>
                  <a:cubicBezTo>
                    <a:pt x="175" y="39"/>
                    <a:pt x="153" y="22"/>
                    <a:pt x="126" y="10"/>
                  </a:cubicBezTo>
                  <a:cubicBezTo>
                    <a:pt x="112" y="4"/>
                    <a:pt x="96" y="1"/>
                    <a:pt x="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6"/>
            <p:cNvSpPr/>
            <p:nvPr/>
          </p:nvSpPr>
          <p:spPr>
            <a:xfrm>
              <a:off x="5117832" y="2033420"/>
              <a:ext cx="8981" cy="11538"/>
            </a:xfrm>
            <a:custGeom>
              <a:avLst/>
              <a:gdLst/>
              <a:ahLst/>
              <a:cxnLst/>
              <a:rect l="l" t="t" r="r" b="b"/>
              <a:pathLst>
                <a:path w="288" h="370" extrusionOk="0">
                  <a:moveTo>
                    <a:pt x="80" y="0"/>
                  </a:moveTo>
                  <a:cubicBezTo>
                    <a:pt x="74" y="0"/>
                    <a:pt x="68" y="1"/>
                    <a:pt x="62" y="2"/>
                  </a:cubicBezTo>
                  <a:cubicBezTo>
                    <a:pt x="44" y="8"/>
                    <a:pt x="25" y="22"/>
                    <a:pt x="13" y="41"/>
                  </a:cubicBezTo>
                  <a:cubicBezTo>
                    <a:pt x="0" y="67"/>
                    <a:pt x="0" y="95"/>
                    <a:pt x="3" y="124"/>
                  </a:cubicBezTo>
                  <a:cubicBezTo>
                    <a:pt x="8" y="160"/>
                    <a:pt x="18" y="194"/>
                    <a:pt x="33" y="225"/>
                  </a:cubicBezTo>
                  <a:cubicBezTo>
                    <a:pt x="49" y="256"/>
                    <a:pt x="69" y="285"/>
                    <a:pt x="95" y="311"/>
                  </a:cubicBezTo>
                  <a:cubicBezTo>
                    <a:pt x="115" y="331"/>
                    <a:pt x="136" y="348"/>
                    <a:pt x="163" y="360"/>
                  </a:cubicBezTo>
                  <a:cubicBezTo>
                    <a:pt x="178" y="366"/>
                    <a:pt x="194" y="369"/>
                    <a:pt x="210" y="369"/>
                  </a:cubicBezTo>
                  <a:cubicBezTo>
                    <a:pt x="215" y="369"/>
                    <a:pt x="221" y="369"/>
                    <a:pt x="226" y="368"/>
                  </a:cubicBezTo>
                  <a:cubicBezTo>
                    <a:pt x="246" y="363"/>
                    <a:pt x="263" y="348"/>
                    <a:pt x="275" y="328"/>
                  </a:cubicBezTo>
                  <a:cubicBezTo>
                    <a:pt x="284" y="311"/>
                    <a:pt x="288" y="289"/>
                    <a:pt x="288" y="268"/>
                  </a:cubicBezTo>
                  <a:cubicBezTo>
                    <a:pt x="288" y="261"/>
                    <a:pt x="288" y="253"/>
                    <a:pt x="285" y="246"/>
                  </a:cubicBezTo>
                  <a:cubicBezTo>
                    <a:pt x="282" y="210"/>
                    <a:pt x="271" y="176"/>
                    <a:pt x="255" y="146"/>
                  </a:cubicBezTo>
                  <a:cubicBezTo>
                    <a:pt x="239" y="113"/>
                    <a:pt x="219" y="84"/>
                    <a:pt x="193" y="59"/>
                  </a:cubicBezTo>
                  <a:cubicBezTo>
                    <a:pt x="174" y="39"/>
                    <a:pt x="153" y="22"/>
                    <a:pt x="125" y="10"/>
                  </a:cubicBezTo>
                  <a:cubicBezTo>
                    <a:pt x="111" y="4"/>
                    <a:pt x="95" y="0"/>
                    <a:pt x="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6"/>
            <p:cNvSpPr/>
            <p:nvPr/>
          </p:nvSpPr>
          <p:spPr>
            <a:xfrm>
              <a:off x="5894946" y="2600196"/>
              <a:ext cx="383763" cy="221632"/>
            </a:xfrm>
            <a:custGeom>
              <a:avLst/>
              <a:gdLst/>
              <a:ahLst/>
              <a:cxnLst/>
              <a:rect l="l" t="t" r="r" b="b"/>
              <a:pathLst>
                <a:path w="12306" h="7107" extrusionOk="0">
                  <a:moveTo>
                    <a:pt x="12306" y="0"/>
                  </a:moveTo>
                  <a:cubicBezTo>
                    <a:pt x="11266" y="570"/>
                    <a:pt x="10231" y="1143"/>
                    <a:pt x="9200" y="1727"/>
                  </a:cubicBezTo>
                  <a:lnTo>
                    <a:pt x="6117" y="3488"/>
                  </a:lnTo>
                  <a:lnTo>
                    <a:pt x="3050" y="5281"/>
                  </a:lnTo>
                  <a:cubicBezTo>
                    <a:pt x="2028" y="5882"/>
                    <a:pt x="1013" y="6491"/>
                    <a:pt x="1" y="7107"/>
                  </a:cubicBezTo>
                  <a:cubicBezTo>
                    <a:pt x="1040" y="6536"/>
                    <a:pt x="2075" y="5964"/>
                    <a:pt x="3106" y="5377"/>
                  </a:cubicBezTo>
                  <a:lnTo>
                    <a:pt x="6191" y="3616"/>
                  </a:lnTo>
                  <a:lnTo>
                    <a:pt x="9258" y="1826"/>
                  </a:lnTo>
                  <a:cubicBezTo>
                    <a:pt x="10279" y="1224"/>
                    <a:pt x="11295" y="617"/>
                    <a:pt x="12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6"/>
            <p:cNvSpPr/>
            <p:nvPr/>
          </p:nvSpPr>
          <p:spPr>
            <a:xfrm>
              <a:off x="5750968" y="2158782"/>
              <a:ext cx="418128" cy="241403"/>
            </a:xfrm>
            <a:custGeom>
              <a:avLst/>
              <a:gdLst/>
              <a:ahLst/>
              <a:cxnLst/>
              <a:rect l="l" t="t" r="r" b="b"/>
              <a:pathLst>
                <a:path w="13408" h="7741" extrusionOk="0">
                  <a:moveTo>
                    <a:pt x="13408" y="0"/>
                  </a:moveTo>
                  <a:lnTo>
                    <a:pt x="13408" y="0"/>
                  </a:lnTo>
                  <a:cubicBezTo>
                    <a:pt x="11156" y="1262"/>
                    <a:pt x="8927" y="2559"/>
                    <a:pt x="6685" y="3839"/>
                  </a:cubicBezTo>
                  <a:cubicBezTo>
                    <a:pt x="4457" y="5140"/>
                    <a:pt x="2220" y="6422"/>
                    <a:pt x="0" y="7740"/>
                  </a:cubicBezTo>
                  <a:cubicBezTo>
                    <a:pt x="2250" y="6478"/>
                    <a:pt x="4483" y="5181"/>
                    <a:pt x="6723" y="3900"/>
                  </a:cubicBezTo>
                  <a:cubicBezTo>
                    <a:pt x="8951" y="2599"/>
                    <a:pt x="11189" y="1317"/>
                    <a:pt x="134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6"/>
            <p:cNvSpPr/>
            <p:nvPr/>
          </p:nvSpPr>
          <p:spPr>
            <a:xfrm>
              <a:off x="5826902" y="1685964"/>
              <a:ext cx="383794" cy="221507"/>
            </a:xfrm>
            <a:custGeom>
              <a:avLst/>
              <a:gdLst/>
              <a:ahLst/>
              <a:cxnLst/>
              <a:rect l="l" t="t" r="r" b="b"/>
              <a:pathLst>
                <a:path w="12307" h="7103" extrusionOk="0">
                  <a:moveTo>
                    <a:pt x="12307" y="1"/>
                  </a:moveTo>
                  <a:lnTo>
                    <a:pt x="12307" y="1"/>
                  </a:lnTo>
                  <a:cubicBezTo>
                    <a:pt x="10240" y="1155"/>
                    <a:pt x="8194" y="2347"/>
                    <a:pt x="6135" y="3518"/>
                  </a:cubicBezTo>
                  <a:cubicBezTo>
                    <a:pt x="4091" y="4713"/>
                    <a:pt x="2036" y="5891"/>
                    <a:pt x="0" y="7103"/>
                  </a:cubicBezTo>
                  <a:cubicBezTo>
                    <a:pt x="2066" y="5947"/>
                    <a:pt x="4114" y="4756"/>
                    <a:pt x="6171" y="3583"/>
                  </a:cubicBezTo>
                  <a:cubicBezTo>
                    <a:pt x="8217" y="2388"/>
                    <a:pt x="10273" y="1211"/>
                    <a:pt x="12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6"/>
            <p:cNvSpPr/>
            <p:nvPr/>
          </p:nvSpPr>
          <p:spPr>
            <a:xfrm>
              <a:off x="5496971" y="1489970"/>
              <a:ext cx="383825" cy="221569"/>
            </a:xfrm>
            <a:custGeom>
              <a:avLst/>
              <a:gdLst/>
              <a:ahLst/>
              <a:cxnLst/>
              <a:rect l="l" t="t" r="r" b="b"/>
              <a:pathLst>
                <a:path w="12308" h="7105" extrusionOk="0">
                  <a:moveTo>
                    <a:pt x="12307" y="0"/>
                  </a:moveTo>
                  <a:lnTo>
                    <a:pt x="12307" y="0"/>
                  </a:lnTo>
                  <a:cubicBezTo>
                    <a:pt x="11779" y="266"/>
                    <a:pt x="11258" y="551"/>
                    <a:pt x="10733" y="825"/>
                  </a:cubicBezTo>
                  <a:lnTo>
                    <a:pt x="9173" y="1678"/>
                  </a:lnTo>
                  <a:cubicBezTo>
                    <a:pt x="8135" y="2249"/>
                    <a:pt x="7110" y="2842"/>
                    <a:pt x="6079" y="3425"/>
                  </a:cubicBezTo>
                  <a:cubicBezTo>
                    <a:pt x="5060" y="4028"/>
                    <a:pt x="4033" y="4618"/>
                    <a:pt x="3020" y="5230"/>
                  </a:cubicBezTo>
                  <a:cubicBezTo>
                    <a:pt x="2006" y="5843"/>
                    <a:pt x="997" y="6459"/>
                    <a:pt x="1" y="7105"/>
                  </a:cubicBezTo>
                  <a:cubicBezTo>
                    <a:pt x="1057" y="6567"/>
                    <a:pt x="2097" y="5999"/>
                    <a:pt x="3132" y="5424"/>
                  </a:cubicBezTo>
                  <a:cubicBezTo>
                    <a:pt x="4170" y="4855"/>
                    <a:pt x="5195" y="4260"/>
                    <a:pt x="6226" y="3679"/>
                  </a:cubicBezTo>
                  <a:cubicBezTo>
                    <a:pt x="7247" y="3077"/>
                    <a:pt x="8273" y="2487"/>
                    <a:pt x="9287" y="1875"/>
                  </a:cubicBezTo>
                  <a:lnTo>
                    <a:pt x="10805" y="952"/>
                  </a:lnTo>
                  <a:cubicBezTo>
                    <a:pt x="11306" y="633"/>
                    <a:pt x="11811" y="326"/>
                    <a:pt x="12307" y="0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6"/>
            <p:cNvSpPr/>
            <p:nvPr/>
          </p:nvSpPr>
          <p:spPr>
            <a:xfrm>
              <a:off x="5651739" y="1593534"/>
              <a:ext cx="383856" cy="221569"/>
            </a:xfrm>
            <a:custGeom>
              <a:avLst/>
              <a:gdLst/>
              <a:ahLst/>
              <a:cxnLst/>
              <a:rect l="l" t="t" r="r" b="b"/>
              <a:pathLst>
                <a:path w="12309" h="7105" extrusionOk="0">
                  <a:moveTo>
                    <a:pt x="12308" y="0"/>
                  </a:moveTo>
                  <a:lnTo>
                    <a:pt x="12308" y="0"/>
                  </a:lnTo>
                  <a:cubicBezTo>
                    <a:pt x="11779" y="269"/>
                    <a:pt x="11259" y="551"/>
                    <a:pt x="10734" y="825"/>
                  </a:cubicBezTo>
                  <a:lnTo>
                    <a:pt x="9174" y="1678"/>
                  </a:lnTo>
                  <a:cubicBezTo>
                    <a:pt x="8135" y="2249"/>
                    <a:pt x="7111" y="2841"/>
                    <a:pt x="6079" y="3423"/>
                  </a:cubicBezTo>
                  <a:cubicBezTo>
                    <a:pt x="5060" y="4027"/>
                    <a:pt x="4033" y="4618"/>
                    <a:pt x="3020" y="5230"/>
                  </a:cubicBezTo>
                  <a:cubicBezTo>
                    <a:pt x="2007" y="5843"/>
                    <a:pt x="997" y="6459"/>
                    <a:pt x="1" y="7105"/>
                  </a:cubicBezTo>
                  <a:cubicBezTo>
                    <a:pt x="1059" y="6566"/>
                    <a:pt x="2098" y="5999"/>
                    <a:pt x="3132" y="5424"/>
                  </a:cubicBezTo>
                  <a:cubicBezTo>
                    <a:pt x="4171" y="4855"/>
                    <a:pt x="5195" y="4260"/>
                    <a:pt x="6227" y="3679"/>
                  </a:cubicBezTo>
                  <a:cubicBezTo>
                    <a:pt x="7248" y="3080"/>
                    <a:pt x="8273" y="2487"/>
                    <a:pt x="9286" y="1875"/>
                  </a:cubicBezTo>
                  <a:lnTo>
                    <a:pt x="10806" y="952"/>
                  </a:lnTo>
                  <a:cubicBezTo>
                    <a:pt x="11306" y="636"/>
                    <a:pt x="11812" y="325"/>
                    <a:pt x="12308" y="0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6"/>
            <p:cNvSpPr/>
            <p:nvPr/>
          </p:nvSpPr>
          <p:spPr>
            <a:xfrm>
              <a:off x="5327765" y="1392176"/>
              <a:ext cx="383825" cy="221569"/>
            </a:xfrm>
            <a:custGeom>
              <a:avLst/>
              <a:gdLst/>
              <a:ahLst/>
              <a:cxnLst/>
              <a:rect l="l" t="t" r="r" b="b"/>
              <a:pathLst>
                <a:path w="12308" h="7105" extrusionOk="0">
                  <a:moveTo>
                    <a:pt x="12307" y="1"/>
                  </a:moveTo>
                  <a:lnTo>
                    <a:pt x="12307" y="1"/>
                  </a:lnTo>
                  <a:cubicBezTo>
                    <a:pt x="11780" y="268"/>
                    <a:pt x="11258" y="551"/>
                    <a:pt x="10733" y="826"/>
                  </a:cubicBezTo>
                  <a:lnTo>
                    <a:pt x="9173" y="1677"/>
                  </a:lnTo>
                  <a:cubicBezTo>
                    <a:pt x="8135" y="2249"/>
                    <a:pt x="7110" y="2841"/>
                    <a:pt x="6079" y="3424"/>
                  </a:cubicBezTo>
                  <a:cubicBezTo>
                    <a:pt x="5060" y="4027"/>
                    <a:pt x="4034" y="4617"/>
                    <a:pt x="3020" y="5231"/>
                  </a:cubicBezTo>
                  <a:cubicBezTo>
                    <a:pt x="2007" y="5843"/>
                    <a:pt x="997" y="6460"/>
                    <a:pt x="1" y="7104"/>
                  </a:cubicBezTo>
                  <a:cubicBezTo>
                    <a:pt x="1058" y="6565"/>
                    <a:pt x="2099" y="6000"/>
                    <a:pt x="3132" y="5425"/>
                  </a:cubicBezTo>
                  <a:cubicBezTo>
                    <a:pt x="4170" y="4854"/>
                    <a:pt x="5195" y="4260"/>
                    <a:pt x="6226" y="3680"/>
                  </a:cubicBezTo>
                  <a:cubicBezTo>
                    <a:pt x="7247" y="3077"/>
                    <a:pt x="8273" y="2488"/>
                    <a:pt x="9287" y="1875"/>
                  </a:cubicBezTo>
                  <a:lnTo>
                    <a:pt x="10805" y="951"/>
                  </a:lnTo>
                  <a:cubicBezTo>
                    <a:pt x="11307" y="635"/>
                    <a:pt x="11811" y="325"/>
                    <a:pt x="12307" y="1"/>
                  </a:cubicBezTo>
                  <a:close/>
                </a:path>
              </a:pathLst>
            </a:custGeom>
            <a:solidFill>
              <a:srgbClr val="48353B">
                <a:alpha val="36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6"/>
            <p:cNvSpPr/>
            <p:nvPr/>
          </p:nvSpPr>
          <p:spPr>
            <a:xfrm>
              <a:off x="5687601" y="2232408"/>
              <a:ext cx="28472" cy="14969"/>
            </a:xfrm>
            <a:custGeom>
              <a:avLst/>
              <a:gdLst/>
              <a:ahLst/>
              <a:cxnLst/>
              <a:rect l="l" t="t" r="r" b="b"/>
              <a:pathLst>
                <a:path w="913" h="480" extrusionOk="0">
                  <a:moveTo>
                    <a:pt x="457" y="0"/>
                  </a:moveTo>
                  <a:cubicBezTo>
                    <a:pt x="350" y="0"/>
                    <a:pt x="244" y="23"/>
                    <a:pt x="163" y="70"/>
                  </a:cubicBezTo>
                  <a:cubicBezTo>
                    <a:pt x="1" y="164"/>
                    <a:pt x="1" y="316"/>
                    <a:pt x="163" y="409"/>
                  </a:cubicBezTo>
                  <a:cubicBezTo>
                    <a:pt x="244" y="456"/>
                    <a:pt x="350" y="480"/>
                    <a:pt x="457" y="480"/>
                  </a:cubicBezTo>
                  <a:cubicBezTo>
                    <a:pt x="563" y="480"/>
                    <a:pt x="670" y="456"/>
                    <a:pt x="751" y="409"/>
                  </a:cubicBezTo>
                  <a:cubicBezTo>
                    <a:pt x="912" y="316"/>
                    <a:pt x="912" y="164"/>
                    <a:pt x="751" y="70"/>
                  </a:cubicBezTo>
                  <a:cubicBezTo>
                    <a:pt x="670" y="23"/>
                    <a:pt x="563" y="0"/>
                    <a:pt x="4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6"/>
            <p:cNvSpPr/>
            <p:nvPr/>
          </p:nvSpPr>
          <p:spPr>
            <a:xfrm>
              <a:off x="5100867" y="1221847"/>
              <a:ext cx="139740" cy="46559"/>
            </a:xfrm>
            <a:custGeom>
              <a:avLst/>
              <a:gdLst/>
              <a:ahLst/>
              <a:cxnLst/>
              <a:rect l="l" t="t" r="r" b="b"/>
              <a:pathLst>
                <a:path w="4481" h="1493" extrusionOk="0">
                  <a:moveTo>
                    <a:pt x="4476" y="1"/>
                  </a:moveTo>
                  <a:cubicBezTo>
                    <a:pt x="4321" y="393"/>
                    <a:pt x="3998" y="687"/>
                    <a:pt x="3640" y="888"/>
                  </a:cubicBezTo>
                  <a:cubicBezTo>
                    <a:pt x="3283" y="1096"/>
                    <a:pt x="2889" y="1242"/>
                    <a:pt x="2482" y="1331"/>
                  </a:cubicBezTo>
                  <a:cubicBezTo>
                    <a:pt x="2113" y="1412"/>
                    <a:pt x="1733" y="1452"/>
                    <a:pt x="1354" y="1452"/>
                  </a:cubicBezTo>
                  <a:cubicBezTo>
                    <a:pt x="899" y="1452"/>
                    <a:pt x="443" y="1394"/>
                    <a:pt x="2" y="1278"/>
                  </a:cubicBezTo>
                  <a:lnTo>
                    <a:pt x="1" y="1285"/>
                  </a:lnTo>
                  <a:cubicBezTo>
                    <a:pt x="473" y="1423"/>
                    <a:pt x="965" y="1492"/>
                    <a:pt x="1458" y="1492"/>
                  </a:cubicBezTo>
                  <a:cubicBezTo>
                    <a:pt x="1806" y="1492"/>
                    <a:pt x="2154" y="1458"/>
                    <a:pt x="2495" y="1388"/>
                  </a:cubicBezTo>
                  <a:cubicBezTo>
                    <a:pt x="2909" y="1309"/>
                    <a:pt x="3313" y="1165"/>
                    <a:pt x="3678" y="950"/>
                  </a:cubicBezTo>
                  <a:cubicBezTo>
                    <a:pt x="4031" y="727"/>
                    <a:pt x="4366" y="416"/>
                    <a:pt x="4481" y="4"/>
                  </a:cubicBezTo>
                  <a:lnTo>
                    <a:pt x="44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6"/>
            <p:cNvSpPr/>
            <p:nvPr/>
          </p:nvSpPr>
          <p:spPr>
            <a:xfrm>
              <a:off x="5856714" y="2308560"/>
              <a:ext cx="203576" cy="173295"/>
            </a:xfrm>
            <a:custGeom>
              <a:avLst/>
              <a:gdLst/>
              <a:ahLst/>
              <a:cxnLst/>
              <a:rect l="l" t="t" r="r" b="b"/>
              <a:pathLst>
                <a:path w="6528" h="5557" extrusionOk="0">
                  <a:moveTo>
                    <a:pt x="6176" y="0"/>
                  </a:moveTo>
                  <a:cubicBezTo>
                    <a:pt x="6073" y="0"/>
                    <a:pt x="5953" y="36"/>
                    <a:pt x="5824" y="110"/>
                  </a:cubicBezTo>
                  <a:lnTo>
                    <a:pt x="704" y="3065"/>
                  </a:lnTo>
                  <a:cubicBezTo>
                    <a:pt x="315" y="3290"/>
                    <a:pt x="1" y="3784"/>
                    <a:pt x="1" y="4174"/>
                  </a:cubicBezTo>
                  <a:lnTo>
                    <a:pt x="1" y="5150"/>
                  </a:lnTo>
                  <a:cubicBezTo>
                    <a:pt x="1" y="5411"/>
                    <a:pt x="142" y="5557"/>
                    <a:pt x="352" y="5557"/>
                  </a:cubicBezTo>
                  <a:cubicBezTo>
                    <a:pt x="456" y="5557"/>
                    <a:pt x="576" y="5522"/>
                    <a:pt x="704" y="5448"/>
                  </a:cubicBezTo>
                  <a:lnTo>
                    <a:pt x="5824" y="2490"/>
                  </a:lnTo>
                  <a:cubicBezTo>
                    <a:pt x="6213" y="2266"/>
                    <a:pt x="6528" y="1770"/>
                    <a:pt x="6528" y="1383"/>
                  </a:cubicBezTo>
                  <a:lnTo>
                    <a:pt x="6528" y="406"/>
                  </a:lnTo>
                  <a:cubicBezTo>
                    <a:pt x="6528" y="146"/>
                    <a:pt x="6386" y="0"/>
                    <a:pt x="6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6"/>
            <p:cNvSpPr/>
            <p:nvPr/>
          </p:nvSpPr>
          <p:spPr>
            <a:xfrm>
              <a:off x="5860176" y="2312365"/>
              <a:ext cx="203576" cy="173295"/>
            </a:xfrm>
            <a:custGeom>
              <a:avLst/>
              <a:gdLst/>
              <a:ahLst/>
              <a:cxnLst/>
              <a:rect l="l" t="t" r="r" b="b"/>
              <a:pathLst>
                <a:path w="6528" h="5557" extrusionOk="0">
                  <a:moveTo>
                    <a:pt x="6176" y="1"/>
                  </a:moveTo>
                  <a:cubicBezTo>
                    <a:pt x="6073" y="1"/>
                    <a:pt x="5953" y="36"/>
                    <a:pt x="5824" y="110"/>
                  </a:cubicBezTo>
                  <a:lnTo>
                    <a:pt x="703" y="3067"/>
                  </a:lnTo>
                  <a:cubicBezTo>
                    <a:pt x="315" y="3290"/>
                    <a:pt x="0" y="3786"/>
                    <a:pt x="0" y="4174"/>
                  </a:cubicBezTo>
                  <a:lnTo>
                    <a:pt x="0" y="5152"/>
                  </a:lnTo>
                  <a:cubicBezTo>
                    <a:pt x="0" y="5412"/>
                    <a:pt x="142" y="5557"/>
                    <a:pt x="352" y="5557"/>
                  </a:cubicBezTo>
                  <a:cubicBezTo>
                    <a:pt x="455" y="5557"/>
                    <a:pt x="575" y="5522"/>
                    <a:pt x="703" y="5448"/>
                  </a:cubicBezTo>
                  <a:lnTo>
                    <a:pt x="5824" y="2492"/>
                  </a:lnTo>
                  <a:cubicBezTo>
                    <a:pt x="6214" y="2269"/>
                    <a:pt x="6527" y="1773"/>
                    <a:pt x="6527" y="1384"/>
                  </a:cubicBezTo>
                  <a:lnTo>
                    <a:pt x="6527" y="407"/>
                  </a:lnTo>
                  <a:cubicBezTo>
                    <a:pt x="6527" y="146"/>
                    <a:pt x="6386" y="1"/>
                    <a:pt x="61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6"/>
            <p:cNvSpPr/>
            <p:nvPr/>
          </p:nvSpPr>
          <p:spPr>
            <a:xfrm>
              <a:off x="5908418" y="2511196"/>
              <a:ext cx="183711" cy="106060"/>
            </a:xfrm>
            <a:custGeom>
              <a:avLst/>
              <a:gdLst/>
              <a:ahLst/>
              <a:cxnLst/>
              <a:rect l="l" t="t" r="r" b="b"/>
              <a:pathLst>
                <a:path w="5891" h="3401" extrusionOk="0">
                  <a:moveTo>
                    <a:pt x="5890" y="1"/>
                  </a:moveTo>
                  <a:cubicBezTo>
                    <a:pt x="4893" y="540"/>
                    <a:pt x="3915" y="1113"/>
                    <a:pt x="2926" y="1668"/>
                  </a:cubicBezTo>
                  <a:cubicBezTo>
                    <a:pt x="1952" y="2248"/>
                    <a:pt x="966" y="2805"/>
                    <a:pt x="0" y="3401"/>
                  </a:cubicBezTo>
                  <a:cubicBezTo>
                    <a:pt x="998" y="2861"/>
                    <a:pt x="1975" y="2288"/>
                    <a:pt x="2965" y="1733"/>
                  </a:cubicBezTo>
                  <a:cubicBezTo>
                    <a:pt x="3938" y="1155"/>
                    <a:pt x="4924" y="596"/>
                    <a:pt x="58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6"/>
            <p:cNvSpPr/>
            <p:nvPr/>
          </p:nvSpPr>
          <p:spPr>
            <a:xfrm>
              <a:off x="5882130" y="2315732"/>
              <a:ext cx="159792" cy="92308"/>
            </a:xfrm>
            <a:custGeom>
              <a:avLst/>
              <a:gdLst/>
              <a:ahLst/>
              <a:cxnLst/>
              <a:rect l="l" t="t" r="r" b="b"/>
              <a:pathLst>
                <a:path w="5124" h="2960" extrusionOk="0">
                  <a:moveTo>
                    <a:pt x="5123" y="0"/>
                  </a:moveTo>
                  <a:lnTo>
                    <a:pt x="5123" y="0"/>
                  </a:lnTo>
                  <a:cubicBezTo>
                    <a:pt x="4253" y="466"/>
                    <a:pt x="3405" y="965"/>
                    <a:pt x="2544" y="1447"/>
                  </a:cubicBezTo>
                  <a:cubicBezTo>
                    <a:pt x="1696" y="1953"/>
                    <a:pt x="839" y="2437"/>
                    <a:pt x="1" y="2959"/>
                  </a:cubicBezTo>
                  <a:cubicBezTo>
                    <a:pt x="869" y="2493"/>
                    <a:pt x="1719" y="1993"/>
                    <a:pt x="2580" y="1510"/>
                  </a:cubicBezTo>
                  <a:cubicBezTo>
                    <a:pt x="3428" y="1007"/>
                    <a:pt x="4285" y="521"/>
                    <a:pt x="51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6"/>
            <p:cNvSpPr/>
            <p:nvPr/>
          </p:nvSpPr>
          <p:spPr>
            <a:xfrm>
              <a:off x="5771924" y="2491082"/>
              <a:ext cx="52765" cy="105499"/>
            </a:xfrm>
            <a:custGeom>
              <a:avLst/>
              <a:gdLst/>
              <a:ahLst/>
              <a:cxnLst/>
              <a:rect l="l" t="t" r="r" b="b"/>
              <a:pathLst>
                <a:path w="1692" h="3383" extrusionOk="0">
                  <a:moveTo>
                    <a:pt x="846" y="96"/>
                  </a:moveTo>
                  <a:cubicBezTo>
                    <a:pt x="937" y="96"/>
                    <a:pt x="1029" y="110"/>
                    <a:pt x="1124" y="141"/>
                  </a:cubicBezTo>
                  <a:cubicBezTo>
                    <a:pt x="1219" y="171"/>
                    <a:pt x="1319" y="220"/>
                    <a:pt x="1361" y="300"/>
                  </a:cubicBezTo>
                  <a:cubicBezTo>
                    <a:pt x="1393" y="367"/>
                    <a:pt x="1390" y="453"/>
                    <a:pt x="1354" y="518"/>
                  </a:cubicBezTo>
                  <a:cubicBezTo>
                    <a:pt x="1318" y="585"/>
                    <a:pt x="1247" y="625"/>
                    <a:pt x="1175" y="654"/>
                  </a:cubicBezTo>
                  <a:cubicBezTo>
                    <a:pt x="1088" y="693"/>
                    <a:pt x="994" y="715"/>
                    <a:pt x="902" y="719"/>
                  </a:cubicBezTo>
                  <a:cubicBezTo>
                    <a:pt x="879" y="721"/>
                    <a:pt x="855" y="722"/>
                    <a:pt x="832" y="722"/>
                  </a:cubicBezTo>
                  <a:cubicBezTo>
                    <a:pt x="747" y="722"/>
                    <a:pt x="660" y="708"/>
                    <a:pt x="570" y="679"/>
                  </a:cubicBezTo>
                  <a:cubicBezTo>
                    <a:pt x="474" y="647"/>
                    <a:pt x="372" y="599"/>
                    <a:pt x="330" y="516"/>
                  </a:cubicBezTo>
                  <a:cubicBezTo>
                    <a:pt x="298" y="451"/>
                    <a:pt x="301" y="365"/>
                    <a:pt x="337" y="300"/>
                  </a:cubicBezTo>
                  <a:cubicBezTo>
                    <a:pt x="366" y="250"/>
                    <a:pt x="412" y="214"/>
                    <a:pt x="464" y="187"/>
                  </a:cubicBezTo>
                  <a:cubicBezTo>
                    <a:pt x="480" y="178"/>
                    <a:pt x="498" y="170"/>
                    <a:pt x="516" y="162"/>
                  </a:cubicBezTo>
                  <a:cubicBezTo>
                    <a:pt x="606" y="125"/>
                    <a:pt x="697" y="104"/>
                    <a:pt x="789" y="98"/>
                  </a:cubicBezTo>
                  <a:cubicBezTo>
                    <a:pt x="808" y="96"/>
                    <a:pt x="827" y="96"/>
                    <a:pt x="846" y="96"/>
                  </a:cubicBezTo>
                  <a:close/>
                  <a:moveTo>
                    <a:pt x="851" y="1"/>
                  </a:moveTo>
                  <a:cubicBezTo>
                    <a:pt x="810" y="1"/>
                    <a:pt x="768" y="3"/>
                    <a:pt x="730" y="6"/>
                  </a:cubicBezTo>
                  <a:cubicBezTo>
                    <a:pt x="705" y="7"/>
                    <a:pt x="675" y="11"/>
                    <a:pt x="651" y="14"/>
                  </a:cubicBezTo>
                  <a:cubicBezTo>
                    <a:pt x="626" y="19"/>
                    <a:pt x="598" y="23"/>
                    <a:pt x="572" y="29"/>
                  </a:cubicBezTo>
                  <a:cubicBezTo>
                    <a:pt x="549" y="34"/>
                    <a:pt x="520" y="42"/>
                    <a:pt x="495" y="49"/>
                  </a:cubicBezTo>
                  <a:cubicBezTo>
                    <a:pt x="472" y="56"/>
                    <a:pt x="444" y="65"/>
                    <a:pt x="422" y="73"/>
                  </a:cubicBezTo>
                  <a:cubicBezTo>
                    <a:pt x="399" y="81"/>
                    <a:pt x="375" y="93"/>
                    <a:pt x="352" y="102"/>
                  </a:cubicBezTo>
                  <a:cubicBezTo>
                    <a:pt x="330" y="114"/>
                    <a:pt x="307" y="127"/>
                    <a:pt x="287" y="137"/>
                  </a:cubicBezTo>
                  <a:cubicBezTo>
                    <a:pt x="280" y="141"/>
                    <a:pt x="275" y="144"/>
                    <a:pt x="270" y="148"/>
                  </a:cubicBezTo>
                  <a:cubicBezTo>
                    <a:pt x="251" y="158"/>
                    <a:pt x="229" y="173"/>
                    <a:pt x="214" y="185"/>
                  </a:cubicBezTo>
                  <a:cubicBezTo>
                    <a:pt x="196" y="196"/>
                    <a:pt x="176" y="214"/>
                    <a:pt x="162" y="227"/>
                  </a:cubicBezTo>
                  <a:cubicBezTo>
                    <a:pt x="148" y="240"/>
                    <a:pt x="130" y="259"/>
                    <a:pt x="117" y="273"/>
                  </a:cubicBezTo>
                  <a:cubicBezTo>
                    <a:pt x="103" y="289"/>
                    <a:pt x="89" y="309"/>
                    <a:pt x="77" y="325"/>
                  </a:cubicBezTo>
                  <a:cubicBezTo>
                    <a:pt x="67" y="342"/>
                    <a:pt x="54" y="364"/>
                    <a:pt x="45" y="381"/>
                  </a:cubicBezTo>
                  <a:cubicBezTo>
                    <a:pt x="35" y="400"/>
                    <a:pt x="25" y="421"/>
                    <a:pt x="20" y="441"/>
                  </a:cubicBezTo>
                  <a:cubicBezTo>
                    <a:pt x="15" y="460"/>
                    <a:pt x="10" y="483"/>
                    <a:pt x="5" y="503"/>
                  </a:cubicBezTo>
                  <a:cubicBezTo>
                    <a:pt x="2" y="525"/>
                    <a:pt x="1" y="546"/>
                    <a:pt x="1" y="568"/>
                  </a:cubicBezTo>
                  <a:lnTo>
                    <a:pt x="1" y="2890"/>
                  </a:lnTo>
                  <a:cubicBezTo>
                    <a:pt x="1" y="3061"/>
                    <a:pt x="168" y="3199"/>
                    <a:pt x="334" y="3278"/>
                  </a:cubicBezTo>
                  <a:cubicBezTo>
                    <a:pt x="412" y="3317"/>
                    <a:pt x="487" y="3340"/>
                    <a:pt x="564" y="3354"/>
                  </a:cubicBezTo>
                  <a:cubicBezTo>
                    <a:pt x="658" y="3371"/>
                    <a:pt x="753" y="3377"/>
                    <a:pt x="843" y="3383"/>
                  </a:cubicBezTo>
                  <a:cubicBezTo>
                    <a:pt x="937" y="3383"/>
                    <a:pt x="1030" y="3377"/>
                    <a:pt x="1124" y="3357"/>
                  </a:cubicBezTo>
                  <a:cubicBezTo>
                    <a:pt x="1200" y="3343"/>
                    <a:pt x="1276" y="3320"/>
                    <a:pt x="1354" y="3282"/>
                  </a:cubicBezTo>
                  <a:cubicBezTo>
                    <a:pt x="1516" y="3205"/>
                    <a:pt x="1679" y="3071"/>
                    <a:pt x="1687" y="2908"/>
                  </a:cubicBezTo>
                  <a:lnTo>
                    <a:pt x="1687" y="2908"/>
                  </a:lnTo>
                  <a:cubicBezTo>
                    <a:pt x="1666" y="2911"/>
                    <a:pt x="1646" y="2916"/>
                    <a:pt x="1627" y="2917"/>
                  </a:cubicBezTo>
                  <a:cubicBezTo>
                    <a:pt x="1609" y="2919"/>
                    <a:pt x="1591" y="2920"/>
                    <a:pt x="1574" y="2920"/>
                  </a:cubicBezTo>
                  <a:cubicBezTo>
                    <a:pt x="1494" y="2920"/>
                    <a:pt x="1419" y="2901"/>
                    <a:pt x="1357" y="2865"/>
                  </a:cubicBezTo>
                  <a:cubicBezTo>
                    <a:pt x="1279" y="2819"/>
                    <a:pt x="1217" y="2747"/>
                    <a:pt x="1175" y="2657"/>
                  </a:cubicBezTo>
                  <a:cubicBezTo>
                    <a:pt x="1152" y="2602"/>
                    <a:pt x="1134" y="2542"/>
                    <a:pt x="1124" y="2473"/>
                  </a:cubicBezTo>
                  <a:cubicBezTo>
                    <a:pt x="1124" y="2467"/>
                    <a:pt x="1124" y="2464"/>
                    <a:pt x="1121" y="2460"/>
                  </a:cubicBezTo>
                  <a:cubicBezTo>
                    <a:pt x="1083" y="2198"/>
                    <a:pt x="1048" y="1980"/>
                    <a:pt x="1009" y="1717"/>
                  </a:cubicBezTo>
                  <a:lnTo>
                    <a:pt x="1009" y="1688"/>
                  </a:lnTo>
                  <a:cubicBezTo>
                    <a:pt x="1009" y="1688"/>
                    <a:pt x="1016" y="1610"/>
                    <a:pt x="1025" y="1567"/>
                  </a:cubicBezTo>
                  <a:cubicBezTo>
                    <a:pt x="1030" y="1547"/>
                    <a:pt x="1037" y="1525"/>
                    <a:pt x="1046" y="1505"/>
                  </a:cubicBezTo>
                  <a:cubicBezTo>
                    <a:pt x="1055" y="1484"/>
                    <a:pt x="1066" y="1464"/>
                    <a:pt x="1076" y="1443"/>
                  </a:cubicBezTo>
                  <a:cubicBezTo>
                    <a:pt x="1099" y="1403"/>
                    <a:pt x="1127" y="1363"/>
                    <a:pt x="1157" y="1326"/>
                  </a:cubicBezTo>
                  <a:cubicBezTo>
                    <a:pt x="1174" y="1307"/>
                    <a:pt x="1190" y="1287"/>
                    <a:pt x="1206" y="1269"/>
                  </a:cubicBezTo>
                  <a:cubicBezTo>
                    <a:pt x="1224" y="1251"/>
                    <a:pt x="1242" y="1231"/>
                    <a:pt x="1262" y="1213"/>
                  </a:cubicBezTo>
                  <a:cubicBezTo>
                    <a:pt x="1282" y="1195"/>
                    <a:pt x="1299" y="1179"/>
                    <a:pt x="1319" y="1163"/>
                  </a:cubicBezTo>
                  <a:cubicBezTo>
                    <a:pt x="1341" y="1147"/>
                    <a:pt x="1358" y="1133"/>
                    <a:pt x="1378" y="1118"/>
                  </a:cubicBezTo>
                  <a:lnTo>
                    <a:pt x="1462" y="1062"/>
                  </a:lnTo>
                  <a:cubicBezTo>
                    <a:pt x="1551" y="1026"/>
                    <a:pt x="1623" y="999"/>
                    <a:pt x="1692" y="972"/>
                  </a:cubicBezTo>
                  <a:lnTo>
                    <a:pt x="1692" y="569"/>
                  </a:lnTo>
                  <a:lnTo>
                    <a:pt x="1692" y="565"/>
                  </a:lnTo>
                  <a:cubicBezTo>
                    <a:pt x="1692" y="541"/>
                    <a:pt x="1689" y="522"/>
                    <a:pt x="1686" y="500"/>
                  </a:cubicBezTo>
                  <a:cubicBezTo>
                    <a:pt x="1682" y="476"/>
                    <a:pt x="1677" y="459"/>
                    <a:pt x="1670" y="437"/>
                  </a:cubicBezTo>
                  <a:cubicBezTo>
                    <a:pt x="1663" y="414"/>
                    <a:pt x="1656" y="397"/>
                    <a:pt x="1644" y="375"/>
                  </a:cubicBezTo>
                  <a:cubicBezTo>
                    <a:pt x="1634" y="357"/>
                    <a:pt x="1623" y="339"/>
                    <a:pt x="1610" y="321"/>
                  </a:cubicBezTo>
                  <a:cubicBezTo>
                    <a:pt x="1598" y="300"/>
                    <a:pt x="1585" y="286"/>
                    <a:pt x="1569" y="267"/>
                  </a:cubicBezTo>
                  <a:cubicBezTo>
                    <a:pt x="1552" y="250"/>
                    <a:pt x="1538" y="236"/>
                    <a:pt x="1521" y="220"/>
                  </a:cubicBezTo>
                  <a:cubicBezTo>
                    <a:pt x="1502" y="203"/>
                    <a:pt x="1486" y="191"/>
                    <a:pt x="1464" y="177"/>
                  </a:cubicBezTo>
                  <a:cubicBezTo>
                    <a:pt x="1443" y="162"/>
                    <a:pt x="1427" y="150"/>
                    <a:pt x="1404" y="137"/>
                  </a:cubicBezTo>
                  <a:cubicBezTo>
                    <a:pt x="1382" y="124"/>
                    <a:pt x="1364" y="115"/>
                    <a:pt x="1341" y="105"/>
                  </a:cubicBezTo>
                  <a:cubicBezTo>
                    <a:pt x="1318" y="93"/>
                    <a:pt x="1299" y="85"/>
                    <a:pt x="1275" y="76"/>
                  </a:cubicBezTo>
                  <a:cubicBezTo>
                    <a:pt x="1249" y="66"/>
                    <a:pt x="1227" y="59"/>
                    <a:pt x="1203" y="52"/>
                  </a:cubicBezTo>
                  <a:cubicBezTo>
                    <a:pt x="1175" y="43"/>
                    <a:pt x="1154" y="37"/>
                    <a:pt x="1127" y="33"/>
                  </a:cubicBezTo>
                  <a:cubicBezTo>
                    <a:pt x="1099" y="27"/>
                    <a:pt x="1076" y="22"/>
                    <a:pt x="1049" y="19"/>
                  </a:cubicBezTo>
                  <a:cubicBezTo>
                    <a:pt x="996" y="9"/>
                    <a:pt x="947" y="4"/>
                    <a:pt x="891" y="1"/>
                  </a:cubicBezTo>
                  <a:cubicBezTo>
                    <a:pt x="878" y="1"/>
                    <a:pt x="864" y="1"/>
                    <a:pt x="8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6"/>
            <p:cNvSpPr/>
            <p:nvPr/>
          </p:nvSpPr>
          <p:spPr>
            <a:xfrm>
              <a:off x="5808067" y="2525728"/>
              <a:ext cx="16123" cy="29657"/>
            </a:xfrm>
            <a:custGeom>
              <a:avLst/>
              <a:gdLst/>
              <a:ahLst/>
              <a:cxnLst/>
              <a:rect l="l" t="t" r="r" b="b"/>
              <a:pathLst>
                <a:path w="517" h="951" extrusionOk="0">
                  <a:moveTo>
                    <a:pt x="502" y="0"/>
                  </a:moveTo>
                  <a:lnTo>
                    <a:pt x="474" y="29"/>
                  </a:lnTo>
                  <a:cubicBezTo>
                    <a:pt x="373" y="134"/>
                    <a:pt x="280" y="261"/>
                    <a:pt x="203" y="393"/>
                  </a:cubicBezTo>
                  <a:cubicBezTo>
                    <a:pt x="126" y="528"/>
                    <a:pt x="62" y="670"/>
                    <a:pt x="22" y="810"/>
                  </a:cubicBezTo>
                  <a:cubicBezTo>
                    <a:pt x="15" y="837"/>
                    <a:pt x="5" y="864"/>
                    <a:pt x="1" y="892"/>
                  </a:cubicBezTo>
                  <a:lnTo>
                    <a:pt x="11" y="893"/>
                  </a:lnTo>
                  <a:cubicBezTo>
                    <a:pt x="25" y="903"/>
                    <a:pt x="44" y="915"/>
                    <a:pt x="61" y="923"/>
                  </a:cubicBezTo>
                  <a:cubicBezTo>
                    <a:pt x="80" y="932"/>
                    <a:pt x="98" y="939"/>
                    <a:pt x="117" y="943"/>
                  </a:cubicBezTo>
                  <a:cubicBezTo>
                    <a:pt x="134" y="949"/>
                    <a:pt x="154" y="951"/>
                    <a:pt x="175" y="951"/>
                  </a:cubicBezTo>
                  <a:cubicBezTo>
                    <a:pt x="193" y="951"/>
                    <a:pt x="215" y="949"/>
                    <a:pt x="232" y="943"/>
                  </a:cubicBezTo>
                  <a:cubicBezTo>
                    <a:pt x="251" y="938"/>
                    <a:pt x="269" y="929"/>
                    <a:pt x="288" y="918"/>
                  </a:cubicBezTo>
                  <a:cubicBezTo>
                    <a:pt x="305" y="909"/>
                    <a:pt x="324" y="895"/>
                    <a:pt x="340" y="879"/>
                  </a:cubicBezTo>
                  <a:cubicBezTo>
                    <a:pt x="356" y="863"/>
                    <a:pt x="369" y="846"/>
                    <a:pt x="383" y="824"/>
                  </a:cubicBezTo>
                  <a:cubicBezTo>
                    <a:pt x="397" y="805"/>
                    <a:pt x="409" y="785"/>
                    <a:pt x="419" y="762"/>
                  </a:cubicBezTo>
                  <a:cubicBezTo>
                    <a:pt x="431" y="738"/>
                    <a:pt x="441" y="715"/>
                    <a:pt x="448" y="692"/>
                  </a:cubicBezTo>
                  <a:cubicBezTo>
                    <a:pt x="456" y="669"/>
                    <a:pt x="464" y="644"/>
                    <a:pt x="469" y="620"/>
                  </a:cubicBezTo>
                  <a:cubicBezTo>
                    <a:pt x="482" y="570"/>
                    <a:pt x="491" y="519"/>
                    <a:pt x="498" y="469"/>
                  </a:cubicBezTo>
                  <a:cubicBezTo>
                    <a:pt x="502" y="443"/>
                    <a:pt x="504" y="420"/>
                    <a:pt x="505" y="396"/>
                  </a:cubicBezTo>
                  <a:cubicBezTo>
                    <a:pt x="510" y="370"/>
                    <a:pt x="511" y="345"/>
                    <a:pt x="511" y="321"/>
                  </a:cubicBezTo>
                  <a:cubicBezTo>
                    <a:pt x="512" y="296"/>
                    <a:pt x="514" y="273"/>
                    <a:pt x="514" y="252"/>
                  </a:cubicBezTo>
                  <a:cubicBezTo>
                    <a:pt x="517" y="206"/>
                    <a:pt x="517" y="166"/>
                    <a:pt x="514" y="127"/>
                  </a:cubicBezTo>
                  <a:cubicBezTo>
                    <a:pt x="514" y="110"/>
                    <a:pt x="512" y="89"/>
                    <a:pt x="512" y="74"/>
                  </a:cubicBezTo>
                  <a:cubicBezTo>
                    <a:pt x="511" y="58"/>
                    <a:pt x="510" y="43"/>
                    <a:pt x="507" y="29"/>
                  </a:cubicBezTo>
                  <a:cubicBezTo>
                    <a:pt x="505" y="18"/>
                    <a:pt x="504" y="9"/>
                    <a:pt x="502" y="0"/>
                  </a:cubicBezTo>
                  <a:close/>
                </a:path>
              </a:pathLst>
            </a:custGeom>
            <a:solidFill>
              <a:srgbClr val="F6DD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6"/>
            <p:cNvSpPr/>
            <p:nvPr/>
          </p:nvSpPr>
          <p:spPr>
            <a:xfrm>
              <a:off x="5781186" y="2494138"/>
              <a:ext cx="34210" cy="19584"/>
            </a:xfrm>
            <a:custGeom>
              <a:avLst/>
              <a:gdLst/>
              <a:ahLst/>
              <a:cxnLst/>
              <a:rect l="l" t="t" r="r" b="b"/>
              <a:pathLst>
                <a:path w="1097" h="628" extrusionOk="0">
                  <a:moveTo>
                    <a:pt x="550" y="1"/>
                  </a:moveTo>
                  <a:cubicBezTo>
                    <a:pt x="530" y="1"/>
                    <a:pt x="511" y="1"/>
                    <a:pt x="492" y="3"/>
                  </a:cubicBezTo>
                  <a:cubicBezTo>
                    <a:pt x="403" y="8"/>
                    <a:pt x="309" y="29"/>
                    <a:pt x="219" y="67"/>
                  </a:cubicBezTo>
                  <a:cubicBezTo>
                    <a:pt x="203" y="75"/>
                    <a:pt x="183" y="85"/>
                    <a:pt x="167" y="93"/>
                  </a:cubicBezTo>
                  <a:cubicBezTo>
                    <a:pt x="115" y="122"/>
                    <a:pt x="70" y="158"/>
                    <a:pt x="42" y="207"/>
                  </a:cubicBezTo>
                  <a:cubicBezTo>
                    <a:pt x="6" y="269"/>
                    <a:pt x="0" y="358"/>
                    <a:pt x="35" y="422"/>
                  </a:cubicBezTo>
                  <a:cubicBezTo>
                    <a:pt x="78" y="504"/>
                    <a:pt x="178" y="553"/>
                    <a:pt x="273" y="583"/>
                  </a:cubicBezTo>
                  <a:cubicBezTo>
                    <a:pt x="367" y="614"/>
                    <a:pt x="456" y="627"/>
                    <a:pt x="545" y="627"/>
                  </a:cubicBezTo>
                  <a:cubicBezTo>
                    <a:pt x="565" y="627"/>
                    <a:pt x="585" y="626"/>
                    <a:pt x="605" y="625"/>
                  </a:cubicBezTo>
                  <a:cubicBezTo>
                    <a:pt x="697" y="618"/>
                    <a:pt x="789" y="598"/>
                    <a:pt x="878" y="560"/>
                  </a:cubicBezTo>
                  <a:cubicBezTo>
                    <a:pt x="950" y="530"/>
                    <a:pt x="1019" y="487"/>
                    <a:pt x="1057" y="422"/>
                  </a:cubicBezTo>
                  <a:cubicBezTo>
                    <a:pt x="1093" y="358"/>
                    <a:pt x="1097" y="271"/>
                    <a:pt x="1064" y="204"/>
                  </a:cubicBezTo>
                  <a:cubicBezTo>
                    <a:pt x="1022" y="122"/>
                    <a:pt x="922" y="75"/>
                    <a:pt x="827" y="46"/>
                  </a:cubicBezTo>
                  <a:cubicBezTo>
                    <a:pt x="731" y="15"/>
                    <a:pt x="640" y="1"/>
                    <a:pt x="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6"/>
            <p:cNvSpPr/>
            <p:nvPr/>
          </p:nvSpPr>
          <p:spPr>
            <a:xfrm>
              <a:off x="5806695" y="2514938"/>
              <a:ext cx="51892" cy="67110"/>
            </a:xfrm>
            <a:custGeom>
              <a:avLst/>
              <a:gdLst/>
              <a:ahLst/>
              <a:cxnLst/>
              <a:rect l="l" t="t" r="r" b="b"/>
              <a:pathLst>
                <a:path w="1664" h="2152" extrusionOk="0">
                  <a:moveTo>
                    <a:pt x="1202" y="0"/>
                  </a:moveTo>
                  <a:cubicBezTo>
                    <a:pt x="1185" y="0"/>
                    <a:pt x="1168" y="1"/>
                    <a:pt x="1150" y="3"/>
                  </a:cubicBezTo>
                  <a:cubicBezTo>
                    <a:pt x="1090" y="10"/>
                    <a:pt x="1028" y="24"/>
                    <a:pt x="965" y="50"/>
                  </a:cubicBezTo>
                  <a:cubicBezTo>
                    <a:pt x="960" y="52"/>
                    <a:pt x="958" y="52"/>
                    <a:pt x="953" y="53"/>
                  </a:cubicBezTo>
                  <a:cubicBezTo>
                    <a:pt x="913" y="72"/>
                    <a:pt x="871" y="90"/>
                    <a:pt x="831" y="115"/>
                  </a:cubicBezTo>
                  <a:cubicBezTo>
                    <a:pt x="733" y="172"/>
                    <a:pt x="634" y="249"/>
                    <a:pt x="542" y="342"/>
                  </a:cubicBezTo>
                  <a:cubicBezTo>
                    <a:pt x="544" y="352"/>
                    <a:pt x="546" y="361"/>
                    <a:pt x="548" y="371"/>
                  </a:cubicBezTo>
                  <a:cubicBezTo>
                    <a:pt x="549" y="385"/>
                    <a:pt x="551" y="399"/>
                    <a:pt x="554" y="417"/>
                  </a:cubicBezTo>
                  <a:cubicBezTo>
                    <a:pt x="554" y="433"/>
                    <a:pt x="555" y="450"/>
                    <a:pt x="555" y="470"/>
                  </a:cubicBezTo>
                  <a:lnTo>
                    <a:pt x="555" y="594"/>
                  </a:lnTo>
                  <a:cubicBezTo>
                    <a:pt x="554" y="618"/>
                    <a:pt x="554" y="641"/>
                    <a:pt x="551" y="664"/>
                  </a:cubicBezTo>
                  <a:cubicBezTo>
                    <a:pt x="549" y="687"/>
                    <a:pt x="548" y="713"/>
                    <a:pt x="546" y="737"/>
                  </a:cubicBezTo>
                  <a:cubicBezTo>
                    <a:pt x="544" y="763"/>
                    <a:pt x="542" y="786"/>
                    <a:pt x="539" y="812"/>
                  </a:cubicBezTo>
                  <a:cubicBezTo>
                    <a:pt x="532" y="862"/>
                    <a:pt x="522" y="914"/>
                    <a:pt x="510" y="963"/>
                  </a:cubicBezTo>
                  <a:cubicBezTo>
                    <a:pt x="505" y="987"/>
                    <a:pt x="498" y="1010"/>
                    <a:pt x="489" y="1035"/>
                  </a:cubicBezTo>
                  <a:cubicBezTo>
                    <a:pt x="482" y="1058"/>
                    <a:pt x="470" y="1081"/>
                    <a:pt x="460" y="1104"/>
                  </a:cubicBezTo>
                  <a:cubicBezTo>
                    <a:pt x="449" y="1128"/>
                    <a:pt x="439" y="1147"/>
                    <a:pt x="424" y="1167"/>
                  </a:cubicBezTo>
                  <a:cubicBezTo>
                    <a:pt x="411" y="1189"/>
                    <a:pt x="397" y="1205"/>
                    <a:pt x="381" y="1222"/>
                  </a:cubicBezTo>
                  <a:cubicBezTo>
                    <a:pt x="364" y="1238"/>
                    <a:pt x="348" y="1251"/>
                    <a:pt x="328" y="1261"/>
                  </a:cubicBezTo>
                  <a:cubicBezTo>
                    <a:pt x="312" y="1272"/>
                    <a:pt x="290" y="1281"/>
                    <a:pt x="273" y="1287"/>
                  </a:cubicBezTo>
                  <a:cubicBezTo>
                    <a:pt x="255" y="1291"/>
                    <a:pt x="233" y="1294"/>
                    <a:pt x="216" y="1294"/>
                  </a:cubicBezTo>
                  <a:cubicBezTo>
                    <a:pt x="196" y="1294"/>
                    <a:pt x="175" y="1289"/>
                    <a:pt x="158" y="1287"/>
                  </a:cubicBezTo>
                  <a:cubicBezTo>
                    <a:pt x="140" y="1282"/>
                    <a:pt x="118" y="1275"/>
                    <a:pt x="102" y="1266"/>
                  </a:cubicBezTo>
                  <a:cubicBezTo>
                    <a:pt x="86" y="1258"/>
                    <a:pt x="68" y="1246"/>
                    <a:pt x="52" y="1236"/>
                  </a:cubicBezTo>
                  <a:lnTo>
                    <a:pt x="40" y="1233"/>
                  </a:lnTo>
                  <a:cubicBezTo>
                    <a:pt x="14" y="1347"/>
                    <a:pt x="0" y="1455"/>
                    <a:pt x="0" y="1557"/>
                  </a:cubicBezTo>
                  <a:cubicBezTo>
                    <a:pt x="0" y="1604"/>
                    <a:pt x="3" y="1649"/>
                    <a:pt x="9" y="1692"/>
                  </a:cubicBezTo>
                  <a:cubicBezTo>
                    <a:pt x="10" y="1698"/>
                    <a:pt x="10" y="1701"/>
                    <a:pt x="10" y="1705"/>
                  </a:cubicBezTo>
                  <a:cubicBezTo>
                    <a:pt x="22" y="1772"/>
                    <a:pt x="37" y="1834"/>
                    <a:pt x="62" y="1887"/>
                  </a:cubicBezTo>
                  <a:cubicBezTo>
                    <a:pt x="105" y="1979"/>
                    <a:pt x="167" y="2051"/>
                    <a:pt x="244" y="2096"/>
                  </a:cubicBezTo>
                  <a:cubicBezTo>
                    <a:pt x="307" y="2134"/>
                    <a:pt x="379" y="2152"/>
                    <a:pt x="459" y="2152"/>
                  </a:cubicBezTo>
                  <a:cubicBezTo>
                    <a:pt x="477" y="2152"/>
                    <a:pt x="495" y="2151"/>
                    <a:pt x="513" y="2149"/>
                  </a:cubicBezTo>
                  <a:cubicBezTo>
                    <a:pt x="535" y="2146"/>
                    <a:pt x="554" y="2143"/>
                    <a:pt x="575" y="2139"/>
                  </a:cubicBezTo>
                  <a:cubicBezTo>
                    <a:pt x="659" y="2125"/>
                    <a:pt x="745" y="2089"/>
                    <a:pt x="831" y="2036"/>
                  </a:cubicBezTo>
                  <a:cubicBezTo>
                    <a:pt x="939" y="1972"/>
                    <a:pt x="1050" y="1885"/>
                    <a:pt x="1150" y="1778"/>
                  </a:cubicBezTo>
                  <a:cubicBezTo>
                    <a:pt x="1251" y="1672"/>
                    <a:pt x="1341" y="1547"/>
                    <a:pt x="1419" y="1413"/>
                  </a:cubicBezTo>
                  <a:cubicBezTo>
                    <a:pt x="1497" y="1281"/>
                    <a:pt x="1560" y="1138"/>
                    <a:pt x="1600" y="999"/>
                  </a:cubicBezTo>
                  <a:cubicBezTo>
                    <a:pt x="1642" y="858"/>
                    <a:pt x="1663" y="720"/>
                    <a:pt x="1663" y="594"/>
                  </a:cubicBezTo>
                  <a:cubicBezTo>
                    <a:pt x="1663" y="469"/>
                    <a:pt x="1642" y="355"/>
                    <a:pt x="1600" y="263"/>
                  </a:cubicBezTo>
                  <a:cubicBezTo>
                    <a:pt x="1557" y="169"/>
                    <a:pt x="1497" y="100"/>
                    <a:pt x="1419" y="54"/>
                  </a:cubicBezTo>
                  <a:cubicBezTo>
                    <a:pt x="1355" y="18"/>
                    <a:pt x="1282" y="0"/>
                    <a:pt x="1202" y="0"/>
                  </a:cubicBezTo>
                  <a:close/>
                </a:path>
              </a:pathLst>
            </a:custGeom>
            <a:solidFill>
              <a:srgbClr val="007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6"/>
            <p:cNvSpPr/>
            <p:nvPr/>
          </p:nvSpPr>
          <p:spPr>
            <a:xfrm>
              <a:off x="5808067" y="2525728"/>
              <a:ext cx="16123" cy="29657"/>
            </a:xfrm>
            <a:custGeom>
              <a:avLst/>
              <a:gdLst/>
              <a:ahLst/>
              <a:cxnLst/>
              <a:rect l="l" t="t" r="r" b="b"/>
              <a:pathLst>
                <a:path w="517" h="951" extrusionOk="0">
                  <a:moveTo>
                    <a:pt x="502" y="0"/>
                  </a:moveTo>
                  <a:lnTo>
                    <a:pt x="474" y="29"/>
                  </a:lnTo>
                  <a:cubicBezTo>
                    <a:pt x="373" y="134"/>
                    <a:pt x="280" y="261"/>
                    <a:pt x="203" y="393"/>
                  </a:cubicBezTo>
                  <a:cubicBezTo>
                    <a:pt x="126" y="528"/>
                    <a:pt x="62" y="670"/>
                    <a:pt x="22" y="810"/>
                  </a:cubicBezTo>
                  <a:cubicBezTo>
                    <a:pt x="15" y="837"/>
                    <a:pt x="5" y="864"/>
                    <a:pt x="1" y="892"/>
                  </a:cubicBezTo>
                  <a:lnTo>
                    <a:pt x="11" y="893"/>
                  </a:lnTo>
                  <a:cubicBezTo>
                    <a:pt x="25" y="903"/>
                    <a:pt x="44" y="915"/>
                    <a:pt x="61" y="923"/>
                  </a:cubicBezTo>
                  <a:cubicBezTo>
                    <a:pt x="80" y="932"/>
                    <a:pt x="98" y="939"/>
                    <a:pt x="117" y="943"/>
                  </a:cubicBezTo>
                  <a:cubicBezTo>
                    <a:pt x="134" y="949"/>
                    <a:pt x="154" y="951"/>
                    <a:pt x="175" y="951"/>
                  </a:cubicBezTo>
                  <a:cubicBezTo>
                    <a:pt x="193" y="951"/>
                    <a:pt x="215" y="949"/>
                    <a:pt x="232" y="943"/>
                  </a:cubicBezTo>
                  <a:cubicBezTo>
                    <a:pt x="251" y="938"/>
                    <a:pt x="269" y="929"/>
                    <a:pt x="288" y="918"/>
                  </a:cubicBezTo>
                  <a:cubicBezTo>
                    <a:pt x="305" y="909"/>
                    <a:pt x="324" y="895"/>
                    <a:pt x="340" y="879"/>
                  </a:cubicBezTo>
                  <a:cubicBezTo>
                    <a:pt x="356" y="863"/>
                    <a:pt x="369" y="846"/>
                    <a:pt x="383" y="824"/>
                  </a:cubicBezTo>
                  <a:cubicBezTo>
                    <a:pt x="397" y="805"/>
                    <a:pt x="409" y="785"/>
                    <a:pt x="419" y="762"/>
                  </a:cubicBezTo>
                  <a:cubicBezTo>
                    <a:pt x="431" y="738"/>
                    <a:pt x="441" y="715"/>
                    <a:pt x="448" y="692"/>
                  </a:cubicBezTo>
                  <a:cubicBezTo>
                    <a:pt x="456" y="669"/>
                    <a:pt x="464" y="644"/>
                    <a:pt x="469" y="620"/>
                  </a:cubicBezTo>
                  <a:cubicBezTo>
                    <a:pt x="482" y="570"/>
                    <a:pt x="491" y="519"/>
                    <a:pt x="498" y="469"/>
                  </a:cubicBezTo>
                  <a:cubicBezTo>
                    <a:pt x="502" y="443"/>
                    <a:pt x="504" y="420"/>
                    <a:pt x="505" y="396"/>
                  </a:cubicBezTo>
                  <a:cubicBezTo>
                    <a:pt x="510" y="370"/>
                    <a:pt x="511" y="345"/>
                    <a:pt x="511" y="321"/>
                  </a:cubicBezTo>
                  <a:cubicBezTo>
                    <a:pt x="512" y="296"/>
                    <a:pt x="514" y="273"/>
                    <a:pt x="514" y="252"/>
                  </a:cubicBezTo>
                  <a:cubicBezTo>
                    <a:pt x="517" y="206"/>
                    <a:pt x="517" y="166"/>
                    <a:pt x="514" y="127"/>
                  </a:cubicBezTo>
                  <a:cubicBezTo>
                    <a:pt x="514" y="110"/>
                    <a:pt x="512" y="89"/>
                    <a:pt x="512" y="74"/>
                  </a:cubicBezTo>
                  <a:cubicBezTo>
                    <a:pt x="511" y="58"/>
                    <a:pt x="510" y="43"/>
                    <a:pt x="507" y="29"/>
                  </a:cubicBezTo>
                  <a:cubicBezTo>
                    <a:pt x="505" y="18"/>
                    <a:pt x="504" y="9"/>
                    <a:pt x="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6"/>
            <p:cNvSpPr/>
            <p:nvPr/>
          </p:nvSpPr>
          <p:spPr>
            <a:xfrm>
              <a:off x="5806695" y="2514938"/>
              <a:ext cx="51892" cy="67110"/>
            </a:xfrm>
            <a:custGeom>
              <a:avLst/>
              <a:gdLst/>
              <a:ahLst/>
              <a:cxnLst/>
              <a:rect l="l" t="t" r="r" b="b"/>
              <a:pathLst>
                <a:path w="1664" h="2152" extrusionOk="0">
                  <a:moveTo>
                    <a:pt x="1202" y="0"/>
                  </a:moveTo>
                  <a:cubicBezTo>
                    <a:pt x="1185" y="0"/>
                    <a:pt x="1168" y="1"/>
                    <a:pt x="1150" y="3"/>
                  </a:cubicBezTo>
                  <a:cubicBezTo>
                    <a:pt x="1090" y="10"/>
                    <a:pt x="1028" y="24"/>
                    <a:pt x="965" y="50"/>
                  </a:cubicBezTo>
                  <a:cubicBezTo>
                    <a:pt x="960" y="52"/>
                    <a:pt x="958" y="52"/>
                    <a:pt x="953" y="53"/>
                  </a:cubicBezTo>
                  <a:cubicBezTo>
                    <a:pt x="913" y="72"/>
                    <a:pt x="871" y="90"/>
                    <a:pt x="831" y="115"/>
                  </a:cubicBezTo>
                  <a:cubicBezTo>
                    <a:pt x="733" y="172"/>
                    <a:pt x="634" y="249"/>
                    <a:pt x="542" y="342"/>
                  </a:cubicBezTo>
                  <a:cubicBezTo>
                    <a:pt x="544" y="352"/>
                    <a:pt x="546" y="361"/>
                    <a:pt x="548" y="371"/>
                  </a:cubicBezTo>
                  <a:cubicBezTo>
                    <a:pt x="549" y="385"/>
                    <a:pt x="551" y="399"/>
                    <a:pt x="554" y="417"/>
                  </a:cubicBezTo>
                  <a:cubicBezTo>
                    <a:pt x="554" y="433"/>
                    <a:pt x="555" y="450"/>
                    <a:pt x="555" y="470"/>
                  </a:cubicBezTo>
                  <a:lnTo>
                    <a:pt x="555" y="594"/>
                  </a:lnTo>
                  <a:cubicBezTo>
                    <a:pt x="554" y="618"/>
                    <a:pt x="554" y="641"/>
                    <a:pt x="551" y="664"/>
                  </a:cubicBezTo>
                  <a:cubicBezTo>
                    <a:pt x="549" y="687"/>
                    <a:pt x="548" y="713"/>
                    <a:pt x="546" y="737"/>
                  </a:cubicBezTo>
                  <a:cubicBezTo>
                    <a:pt x="544" y="763"/>
                    <a:pt x="542" y="786"/>
                    <a:pt x="539" y="812"/>
                  </a:cubicBezTo>
                  <a:cubicBezTo>
                    <a:pt x="532" y="862"/>
                    <a:pt x="522" y="914"/>
                    <a:pt x="510" y="963"/>
                  </a:cubicBezTo>
                  <a:cubicBezTo>
                    <a:pt x="505" y="987"/>
                    <a:pt x="498" y="1010"/>
                    <a:pt x="489" y="1035"/>
                  </a:cubicBezTo>
                  <a:cubicBezTo>
                    <a:pt x="482" y="1058"/>
                    <a:pt x="470" y="1081"/>
                    <a:pt x="460" y="1104"/>
                  </a:cubicBezTo>
                  <a:cubicBezTo>
                    <a:pt x="449" y="1128"/>
                    <a:pt x="439" y="1147"/>
                    <a:pt x="424" y="1167"/>
                  </a:cubicBezTo>
                  <a:cubicBezTo>
                    <a:pt x="411" y="1189"/>
                    <a:pt x="397" y="1205"/>
                    <a:pt x="381" y="1222"/>
                  </a:cubicBezTo>
                  <a:cubicBezTo>
                    <a:pt x="364" y="1238"/>
                    <a:pt x="348" y="1251"/>
                    <a:pt x="328" y="1261"/>
                  </a:cubicBezTo>
                  <a:cubicBezTo>
                    <a:pt x="312" y="1272"/>
                    <a:pt x="290" y="1281"/>
                    <a:pt x="273" y="1287"/>
                  </a:cubicBezTo>
                  <a:cubicBezTo>
                    <a:pt x="255" y="1291"/>
                    <a:pt x="233" y="1294"/>
                    <a:pt x="216" y="1294"/>
                  </a:cubicBezTo>
                  <a:cubicBezTo>
                    <a:pt x="196" y="1294"/>
                    <a:pt x="175" y="1289"/>
                    <a:pt x="158" y="1287"/>
                  </a:cubicBezTo>
                  <a:cubicBezTo>
                    <a:pt x="140" y="1282"/>
                    <a:pt x="118" y="1275"/>
                    <a:pt x="102" y="1266"/>
                  </a:cubicBezTo>
                  <a:cubicBezTo>
                    <a:pt x="86" y="1258"/>
                    <a:pt x="68" y="1246"/>
                    <a:pt x="52" y="1236"/>
                  </a:cubicBezTo>
                  <a:lnTo>
                    <a:pt x="40" y="1233"/>
                  </a:lnTo>
                  <a:cubicBezTo>
                    <a:pt x="14" y="1347"/>
                    <a:pt x="0" y="1455"/>
                    <a:pt x="0" y="1557"/>
                  </a:cubicBezTo>
                  <a:cubicBezTo>
                    <a:pt x="0" y="1604"/>
                    <a:pt x="3" y="1649"/>
                    <a:pt x="9" y="1692"/>
                  </a:cubicBezTo>
                  <a:cubicBezTo>
                    <a:pt x="10" y="1698"/>
                    <a:pt x="10" y="1701"/>
                    <a:pt x="10" y="1705"/>
                  </a:cubicBezTo>
                  <a:cubicBezTo>
                    <a:pt x="22" y="1772"/>
                    <a:pt x="37" y="1834"/>
                    <a:pt x="62" y="1887"/>
                  </a:cubicBezTo>
                  <a:cubicBezTo>
                    <a:pt x="105" y="1979"/>
                    <a:pt x="167" y="2051"/>
                    <a:pt x="244" y="2096"/>
                  </a:cubicBezTo>
                  <a:cubicBezTo>
                    <a:pt x="307" y="2134"/>
                    <a:pt x="379" y="2152"/>
                    <a:pt x="459" y="2152"/>
                  </a:cubicBezTo>
                  <a:cubicBezTo>
                    <a:pt x="477" y="2152"/>
                    <a:pt x="495" y="2151"/>
                    <a:pt x="513" y="2149"/>
                  </a:cubicBezTo>
                  <a:cubicBezTo>
                    <a:pt x="535" y="2146"/>
                    <a:pt x="554" y="2143"/>
                    <a:pt x="575" y="2139"/>
                  </a:cubicBezTo>
                  <a:cubicBezTo>
                    <a:pt x="659" y="2125"/>
                    <a:pt x="745" y="2089"/>
                    <a:pt x="831" y="2036"/>
                  </a:cubicBezTo>
                  <a:cubicBezTo>
                    <a:pt x="939" y="1972"/>
                    <a:pt x="1050" y="1885"/>
                    <a:pt x="1150" y="1778"/>
                  </a:cubicBezTo>
                  <a:cubicBezTo>
                    <a:pt x="1251" y="1672"/>
                    <a:pt x="1341" y="1547"/>
                    <a:pt x="1419" y="1413"/>
                  </a:cubicBezTo>
                  <a:cubicBezTo>
                    <a:pt x="1497" y="1281"/>
                    <a:pt x="1560" y="1138"/>
                    <a:pt x="1600" y="999"/>
                  </a:cubicBezTo>
                  <a:cubicBezTo>
                    <a:pt x="1642" y="858"/>
                    <a:pt x="1663" y="720"/>
                    <a:pt x="1663" y="594"/>
                  </a:cubicBezTo>
                  <a:cubicBezTo>
                    <a:pt x="1663" y="469"/>
                    <a:pt x="1642" y="355"/>
                    <a:pt x="1600" y="263"/>
                  </a:cubicBezTo>
                  <a:cubicBezTo>
                    <a:pt x="1557" y="169"/>
                    <a:pt x="1497" y="100"/>
                    <a:pt x="1419" y="54"/>
                  </a:cubicBezTo>
                  <a:cubicBezTo>
                    <a:pt x="1355" y="18"/>
                    <a:pt x="1282" y="0"/>
                    <a:pt x="1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6"/>
            <p:cNvSpPr/>
            <p:nvPr/>
          </p:nvSpPr>
          <p:spPr>
            <a:xfrm>
              <a:off x="5789543" y="2595612"/>
              <a:ext cx="17495" cy="167775"/>
            </a:xfrm>
            <a:custGeom>
              <a:avLst/>
              <a:gdLst/>
              <a:ahLst/>
              <a:cxnLst/>
              <a:rect l="l" t="t" r="r" b="b"/>
              <a:pathLst>
                <a:path w="561" h="5380" extrusionOk="0">
                  <a:moveTo>
                    <a:pt x="1" y="1"/>
                  </a:moveTo>
                  <a:cubicBezTo>
                    <a:pt x="1" y="1891"/>
                    <a:pt x="2" y="3326"/>
                    <a:pt x="2" y="5216"/>
                  </a:cubicBezTo>
                  <a:lnTo>
                    <a:pt x="2" y="5224"/>
                  </a:lnTo>
                  <a:cubicBezTo>
                    <a:pt x="5" y="5244"/>
                    <a:pt x="12" y="5264"/>
                    <a:pt x="22" y="5280"/>
                  </a:cubicBezTo>
                  <a:cubicBezTo>
                    <a:pt x="41" y="5310"/>
                    <a:pt x="73" y="5330"/>
                    <a:pt x="106" y="5344"/>
                  </a:cubicBezTo>
                  <a:cubicBezTo>
                    <a:pt x="150" y="5365"/>
                    <a:pt x="195" y="5375"/>
                    <a:pt x="242" y="5379"/>
                  </a:cubicBezTo>
                  <a:cubicBezTo>
                    <a:pt x="253" y="5380"/>
                    <a:pt x="264" y="5380"/>
                    <a:pt x="275" y="5380"/>
                  </a:cubicBezTo>
                  <a:cubicBezTo>
                    <a:pt x="311" y="5380"/>
                    <a:pt x="348" y="5376"/>
                    <a:pt x="383" y="5367"/>
                  </a:cubicBezTo>
                  <a:cubicBezTo>
                    <a:pt x="431" y="5357"/>
                    <a:pt x="474" y="5343"/>
                    <a:pt x="511" y="5310"/>
                  </a:cubicBezTo>
                  <a:cubicBezTo>
                    <a:pt x="539" y="5287"/>
                    <a:pt x="560" y="5255"/>
                    <a:pt x="560" y="5219"/>
                  </a:cubicBezTo>
                  <a:lnTo>
                    <a:pt x="560" y="2"/>
                  </a:lnTo>
                  <a:cubicBezTo>
                    <a:pt x="467" y="19"/>
                    <a:pt x="375" y="25"/>
                    <a:pt x="281" y="25"/>
                  </a:cubicBezTo>
                  <a:cubicBezTo>
                    <a:pt x="188" y="25"/>
                    <a:pt x="94" y="1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6"/>
            <p:cNvSpPr/>
            <p:nvPr/>
          </p:nvSpPr>
          <p:spPr>
            <a:xfrm>
              <a:off x="5803451" y="2516747"/>
              <a:ext cx="33150" cy="51019"/>
            </a:xfrm>
            <a:custGeom>
              <a:avLst/>
              <a:gdLst/>
              <a:ahLst/>
              <a:cxnLst/>
              <a:rect l="l" t="t" r="r" b="b"/>
              <a:pathLst>
                <a:path w="1063" h="1636" extrusionOk="0">
                  <a:moveTo>
                    <a:pt x="1063" y="1"/>
                  </a:moveTo>
                  <a:lnTo>
                    <a:pt x="1063" y="1"/>
                  </a:lnTo>
                  <a:cubicBezTo>
                    <a:pt x="906" y="61"/>
                    <a:pt x="803" y="101"/>
                    <a:pt x="683" y="147"/>
                  </a:cubicBezTo>
                  <a:cubicBezTo>
                    <a:pt x="616" y="175"/>
                    <a:pt x="544" y="202"/>
                    <a:pt x="453" y="238"/>
                  </a:cubicBezTo>
                  <a:lnTo>
                    <a:pt x="371" y="293"/>
                  </a:lnTo>
                  <a:cubicBezTo>
                    <a:pt x="350" y="307"/>
                    <a:pt x="334" y="320"/>
                    <a:pt x="313" y="339"/>
                  </a:cubicBezTo>
                  <a:cubicBezTo>
                    <a:pt x="292" y="354"/>
                    <a:pt x="274" y="370"/>
                    <a:pt x="255" y="389"/>
                  </a:cubicBezTo>
                  <a:cubicBezTo>
                    <a:pt x="235" y="406"/>
                    <a:pt x="216" y="426"/>
                    <a:pt x="199" y="445"/>
                  </a:cubicBezTo>
                  <a:cubicBezTo>
                    <a:pt x="183" y="462"/>
                    <a:pt x="166" y="481"/>
                    <a:pt x="150" y="500"/>
                  </a:cubicBezTo>
                  <a:cubicBezTo>
                    <a:pt x="120" y="538"/>
                    <a:pt x="93" y="579"/>
                    <a:pt x="70" y="619"/>
                  </a:cubicBezTo>
                  <a:cubicBezTo>
                    <a:pt x="58" y="639"/>
                    <a:pt x="48" y="658"/>
                    <a:pt x="39" y="679"/>
                  </a:cubicBezTo>
                  <a:cubicBezTo>
                    <a:pt x="29" y="701"/>
                    <a:pt x="22" y="722"/>
                    <a:pt x="18" y="743"/>
                  </a:cubicBezTo>
                  <a:cubicBezTo>
                    <a:pt x="8" y="786"/>
                    <a:pt x="1" y="863"/>
                    <a:pt x="1" y="863"/>
                  </a:cubicBezTo>
                  <a:lnTo>
                    <a:pt x="1" y="892"/>
                  </a:lnTo>
                  <a:cubicBezTo>
                    <a:pt x="40" y="1150"/>
                    <a:pt x="73" y="1367"/>
                    <a:pt x="112" y="1623"/>
                  </a:cubicBezTo>
                  <a:lnTo>
                    <a:pt x="112" y="1623"/>
                  </a:lnTo>
                  <a:cubicBezTo>
                    <a:pt x="107" y="1584"/>
                    <a:pt x="106" y="1544"/>
                    <a:pt x="108" y="1505"/>
                  </a:cubicBezTo>
                  <a:cubicBezTo>
                    <a:pt x="108" y="1402"/>
                    <a:pt x="123" y="1295"/>
                    <a:pt x="150" y="1181"/>
                  </a:cubicBezTo>
                  <a:cubicBezTo>
                    <a:pt x="156" y="1154"/>
                    <a:pt x="164" y="1126"/>
                    <a:pt x="172" y="1101"/>
                  </a:cubicBezTo>
                  <a:cubicBezTo>
                    <a:pt x="215" y="958"/>
                    <a:pt x="277" y="816"/>
                    <a:pt x="353" y="684"/>
                  </a:cubicBezTo>
                  <a:cubicBezTo>
                    <a:pt x="430" y="549"/>
                    <a:pt x="522" y="425"/>
                    <a:pt x="623" y="318"/>
                  </a:cubicBezTo>
                  <a:lnTo>
                    <a:pt x="652" y="290"/>
                  </a:lnTo>
                  <a:cubicBezTo>
                    <a:pt x="744" y="196"/>
                    <a:pt x="842" y="117"/>
                    <a:pt x="941" y="61"/>
                  </a:cubicBezTo>
                  <a:cubicBezTo>
                    <a:pt x="982" y="38"/>
                    <a:pt x="1024" y="17"/>
                    <a:pt x="1063" y="1"/>
                  </a:cubicBezTo>
                  <a:close/>
                  <a:moveTo>
                    <a:pt x="112" y="1623"/>
                  </a:moveTo>
                  <a:lnTo>
                    <a:pt x="112" y="1623"/>
                  </a:lnTo>
                  <a:cubicBezTo>
                    <a:pt x="113" y="1627"/>
                    <a:pt x="113" y="1631"/>
                    <a:pt x="114" y="1635"/>
                  </a:cubicBezTo>
                  <a:cubicBezTo>
                    <a:pt x="114" y="1631"/>
                    <a:pt x="113" y="1627"/>
                    <a:pt x="112" y="1623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6"/>
            <p:cNvSpPr/>
            <p:nvPr/>
          </p:nvSpPr>
          <p:spPr>
            <a:xfrm>
              <a:off x="5806507" y="2514346"/>
              <a:ext cx="44688" cy="49210"/>
            </a:xfrm>
            <a:custGeom>
              <a:avLst/>
              <a:gdLst/>
              <a:ahLst/>
              <a:cxnLst/>
              <a:rect l="l" t="t" r="r" b="b"/>
              <a:pathLst>
                <a:path w="1433" h="1578" extrusionOk="0">
                  <a:moveTo>
                    <a:pt x="1198" y="0"/>
                  </a:moveTo>
                  <a:cubicBezTo>
                    <a:pt x="1118" y="0"/>
                    <a:pt x="1042" y="28"/>
                    <a:pt x="964" y="42"/>
                  </a:cubicBezTo>
                  <a:lnTo>
                    <a:pt x="959" y="43"/>
                  </a:lnTo>
                  <a:lnTo>
                    <a:pt x="949" y="46"/>
                  </a:lnTo>
                  <a:lnTo>
                    <a:pt x="951" y="45"/>
                  </a:lnTo>
                  <a:lnTo>
                    <a:pt x="951" y="45"/>
                  </a:lnTo>
                  <a:cubicBezTo>
                    <a:pt x="647" y="165"/>
                    <a:pt x="427" y="420"/>
                    <a:pt x="266" y="686"/>
                  </a:cubicBezTo>
                  <a:cubicBezTo>
                    <a:pt x="107" y="956"/>
                    <a:pt x="0" y="1264"/>
                    <a:pt x="6" y="1577"/>
                  </a:cubicBezTo>
                  <a:lnTo>
                    <a:pt x="13" y="1577"/>
                  </a:lnTo>
                  <a:cubicBezTo>
                    <a:pt x="23" y="1265"/>
                    <a:pt x="146" y="971"/>
                    <a:pt x="309" y="712"/>
                  </a:cubicBezTo>
                  <a:cubicBezTo>
                    <a:pt x="476" y="454"/>
                    <a:pt x="705" y="234"/>
                    <a:pt x="977" y="107"/>
                  </a:cubicBezTo>
                  <a:lnTo>
                    <a:pt x="978" y="107"/>
                  </a:lnTo>
                  <a:lnTo>
                    <a:pt x="986" y="102"/>
                  </a:lnTo>
                  <a:lnTo>
                    <a:pt x="986" y="102"/>
                  </a:lnTo>
                  <a:cubicBezTo>
                    <a:pt x="1057" y="86"/>
                    <a:pt x="1128" y="52"/>
                    <a:pt x="1202" y="45"/>
                  </a:cubicBezTo>
                  <a:cubicBezTo>
                    <a:pt x="1215" y="44"/>
                    <a:pt x="1227" y="44"/>
                    <a:pt x="1240" y="44"/>
                  </a:cubicBezTo>
                  <a:cubicBezTo>
                    <a:pt x="1302" y="44"/>
                    <a:pt x="1367" y="53"/>
                    <a:pt x="1425" y="81"/>
                  </a:cubicBezTo>
                  <a:lnTo>
                    <a:pt x="1432" y="73"/>
                  </a:lnTo>
                  <a:cubicBezTo>
                    <a:pt x="1368" y="29"/>
                    <a:pt x="1287" y="2"/>
                    <a:pt x="1204" y="0"/>
                  </a:cubicBezTo>
                  <a:cubicBezTo>
                    <a:pt x="1202" y="0"/>
                    <a:pt x="1200" y="0"/>
                    <a:pt x="1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6"/>
            <p:cNvSpPr/>
            <p:nvPr/>
          </p:nvSpPr>
          <p:spPr>
            <a:xfrm>
              <a:off x="6125742" y="2296492"/>
              <a:ext cx="52765" cy="105436"/>
            </a:xfrm>
            <a:custGeom>
              <a:avLst/>
              <a:gdLst/>
              <a:ahLst/>
              <a:cxnLst/>
              <a:rect l="l" t="t" r="r" b="b"/>
              <a:pathLst>
                <a:path w="1692" h="3381" extrusionOk="0">
                  <a:moveTo>
                    <a:pt x="848" y="96"/>
                  </a:moveTo>
                  <a:cubicBezTo>
                    <a:pt x="938" y="96"/>
                    <a:pt x="1029" y="111"/>
                    <a:pt x="1124" y="141"/>
                  </a:cubicBezTo>
                  <a:cubicBezTo>
                    <a:pt x="1220" y="172"/>
                    <a:pt x="1321" y="221"/>
                    <a:pt x="1361" y="301"/>
                  </a:cubicBezTo>
                  <a:cubicBezTo>
                    <a:pt x="1394" y="367"/>
                    <a:pt x="1390" y="453"/>
                    <a:pt x="1354" y="518"/>
                  </a:cubicBezTo>
                  <a:cubicBezTo>
                    <a:pt x="1316" y="583"/>
                    <a:pt x="1249" y="626"/>
                    <a:pt x="1176" y="655"/>
                  </a:cubicBezTo>
                  <a:cubicBezTo>
                    <a:pt x="1088" y="694"/>
                    <a:pt x="994" y="715"/>
                    <a:pt x="902" y="719"/>
                  </a:cubicBezTo>
                  <a:cubicBezTo>
                    <a:pt x="879" y="722"/>
                    <a:pt x="855" y="723"/>
                    <a:pt x="832" y="723"/>
                  </a:cubicBezTo>
                  <a:cubicBezTo>
                    <a:pt x="747" y="723"/>
                    <a:pt x="660" y="708"/>
                    <a:pt x="570" y="679"/>
                  </a:cubicBezTo>
                  <a:cubicBezTo>
                    <a:pt x="475" y="648"/>
                    <a:pt x="373" y="600"/>
                    <a:pt x="332" y="517"/>
                  </a:cubicBezTo>
                  <a:cubicBezTo>
                    <a:pt x="299" y="452"/>
                    <a:pt x="303" y="366"/>
                    <a:pt x="339" y="301"/>
                  </a:cubicBezTo>
                  <a:cubicBezTo>
                    <a:pt x="368" y="251"/>
                    <a:pt x="412" y="215"/>
                    <a:pt x="464" y="187"/>
                  </a:cubicBezTo>
                  <a:cubicBezTo>
                    <a:pt x="481" y="179"/>
                    <a:pt x="498" y="170"/>
                    <a:pt x="517" y="163"/>
                  </a:cubicBezTo>
                  <a:cubicBezTo>
                    <a:pt x="606" y="126"/>
                    <a:pt x="698" y="104"/>
                    <a:pt x="790" y="98"/>
                  </a:cubicBezTo>
                  <a:cubicBezTo>
                    <a:pt x="809" y="97"/>
                    <a:pt x="829" y="96"/>
                    <a:pt x="848" y="96"/>
                  </a:cubicBezTo>
                  <a:close/>
                  <a:moveTo>
                    <a:pt x="852" y="0"/>
                  </a:moveTo>
                  <a:cubicBezTo>
                    <a:pt x="811" y="0"/>
                    <a:pt x="768" y="2"/>
                    <a:pt x="731" y="5"/>
                  </a:cubicBezTo>
                  <a:cubicBezTo>
                    <a:pt x="705" y="6"/>
                    <a:pt x="677" y="9"/>
                    <a:pt x="652" y="13"/>
                  </a:cubicBezTo>
                  <a:cubicBezTo>
                    <a:pt x="626" y="16"/>
                    <a:pt x="598" y="22"/>
                    <a:pt x="573" y="28"/>
                  </a:cubicBezTo>
                  <a:cubicBezTo>
                    <a:pt x="549" y="34"/>
                    <a:pt x="520" y="41"/>
                    <a:pt x="497" y="48"/>
                  </a:cubicBezTo>
                  <a:cubicBezTo>
                    <a:pt x="474" y="55"/>
                    <a:pt x="445" y="64"/>
                    <a:pt x="424" y="72"/>
                  </a:cubicBezTo>
                  <a:cubicBezTo>
                    <a:pt x="401" y="80"/>
                    <a:pt x="375" y="91"/>
                    <a:pt x="353" y="101"/>
                  </a:cubicBezTo>
                  <a:cubicBezTo>
                    <a:pt x="332" y="113"/>
                    <a:pt x="309" y="124"/>
                    <a:pt x="288" y="136"/>
                  </a:cubicBezTo>
                  <a:cubicBezTo>
                    <a:pt x="281" y="139"/>
                    <a:pt x="276" y="143"/>
                    <a:pt x="270" y="146"/>
                  </a:cubicBezTo>
                  <a:cubicBezTo>
                    <a:pt x="253" y="157"/>
                    <a:pt x="231" y="172"/>
                    <a:pt x="215" y="185"/>
                  </a:cubicBezTo>
                  <a:cubicBezTo>
                    <a:pt x="196" y="195"/>
                    <a:pt x="176" y="213"/>
                    <a:pt x="162" y="225"/>
                  </a:cubicBezTo>
                  <a:cubicBezTo>
                    <a:pt x="149" y="238"/>
                    <a:pt x="130" y="258"/>
                    <a:pt x="117" y="272"/>
                  </a:cubicBezTo>
                  <a:cubicBezTo>
                    <a:pt x="103" y="288"/>
                    <a:pt x="89" y="308"/>
                    <a:pt x="79" y="324"/>
                  </a:cubicBezTo>
                  <a:cubicBezTo>
                    <a:pt x="67" y="341"/>
                    <a:pt x="54" y="361"/>
                    <a:pt x="46" y="380"/>
                  </a:cubicBezTo>
                  <a:cubicBezTo>
                    <a:pt x="37" y="397"/>
                    <a:pt x="25" y="419"/>
                    <a:pt x="21" y="439"/>
                  </a:cubicBezTo>
                  <a:cubicBezTo>
                    <a:pt x="15" y="459"/>
                    <a:pt x="10" y="482"/>
                    <a:pt x="7" y="502"/>
                  </a:cubicBezTo>
                  <a:cubicBezTo>
                    <a:pt x="2" y="524"/>
                    <a:pt x="1" y="545"/>
                    <a:pt x="1" y="567"/>
                  </a:cubicBezTo>
                  <a:lnTo>
                    <a:pt x="1" y="2889"/>
                  </a:lnTo>
                  <a:cubicBezTo>
                    <a:pt x="1" y="3060"/>
                    <a:pt x="168" y="3198"/>
                    <a:pt x="336" y="3277"/>
                  </a:cubicBezTo>
                  <a:cubicBezTo>
                    <a:pt x="412" y="3314"/>
                    <a:pt x="488" y="3339"/>
                    <a:pt x="566" y="3353"/>
                  </a:cubicBezTo>
                  <a:cubicBezTo>
                    <a:pt x="659" y="3372"/>
                    <a:pt x="753" y="3378"/>
                    <a:pt x="843" y="3380"/>
                  </a:cubicBezTo>
                  <a:cubicBezTo>
                    <a:pt x="937" y="3380"/>
                    <a:pt x="1030" y="3376"/>
                    <a:pt x="1124" y="3356"/>
                  </a:cubicBezTo>
                  <a:cubicBezTo>
                    <a:pt x="1201" y="3342"/>
                    <a:pt x="1276" y="3319"/>
                    <a:pt x="1354" y="3280"/>
                  </a:cubicBezTo>
                  <a:cubicBezTo>
                    <a:pt x="1518" y="3204"/>
                    <a:pt x="1679" y="3070"/>
                    <a:pt x="1689" y="2906"/>
                  </a:cubicBezTo>
                  <a:lnTo>
                    <a:pt x="1689" y="2906"/>
                  </a:lnTo>
                  <a:cubicBezTo>
                    <a:pt x="1667" y="2910"/>
                    <a:pt x="1647" y="2913"/>
                    <a:pt x="1627" y="2916"/>
                  </a:cubicBezTo>
                  <a:cubicBezTo>
                    <a:pt x="1610" y="2918"/>
                    <a:pt x="1593" y="2919"/>
                    <a:pt x="1576" y="2919"/>
                  </a:cubicBezTo>
                  <a:cubicBezTo>
                    <a:pt x="1495" y="2919"/>
                    <a:pt x="1421" y="2899"/>
                    <a:pt x="1358" y="2863"/>
                  </a:cubicBezTo>
                  <a:cubicBezTo>
                    <a:pt x="1280" y="2818"/>
                    <a:pt x="1217" y="2746"/>
                    <a:pt x="1176" y="2654"/>
                  </a:cubicBezTo>
                  <a:cubicBezTo>
                    <a:pt x="1153" y="2601"/>
                    <a:pt x="1135" y="2539"/>
                    <a:pt x="1124" y="2472"/>
                  </a:cubicBezTo>
                  <a:cubicBezTo>
                    <a:pt x="1124" y="2466"/>
                    <a:pt x="1124" y="2463"/>
                    <a:pt x="1122" y="2459"/>
                  </a:cubicBezTo>
                  <a:cubicBezTo>
                    <a:pt x="1085" y="2197"/>
                    <a:pt x="1049" y="1977"/>
                    <a:pt x="1009" y="1716"/>
                  </a:cubicBezTo>
                  <a:lnTo>
                    <a:pt x="1009" y="1687"/>
                  </a:lnTo>
                  <a:cubicBezTo>
                    <a:pt x="1009" y="1687"/>
                    <a:pt x="1016" y="1609"/>
                    <a:pt x="1025" y="1566"/>
                  </a:cubicBezTo>
                  <a:cubicBezTo>
                    <a:pt x="1030" y="1546"/>
                    <a:pt x="1037" y="1524"/>
                    <a:pt x="1046" y="1503"/>
                  </a:cubicBezTo>
                  <a:cubicBezTo>
                    <a:pt x="1056" y="1481"/>
                    <a:pt x="1066" y="1463"/>
                    <a:pt x="1078" y="1443"/>
                  </a:cubicBezTo>
                  <a:cubicBezTo>
                    <a:pt x="1101" y="1402"/>
                    <a:pt x="1128" y="1362"/>
                    <a:pt x="1158" y="1323"/>
                  </a:cubicBezTo>
                  <a:cubicBezTo>
                    <a:pt x="1174" y="1306"/>
                    <a:pt x="1190" y="1286"/>
                    <a:pt x="1207" y="1267"/>
                  </a:cubicBezTo>
                  <a:cubicBezTo>
                    <a:pt x="1224" y="1250"/>
                    <a:pt x="1243" y="1230"/>
                    <a:pt x="1262" y="1213"/>
                  </a:cubicBezTo>
                  <a:cubicBezTo>
                    <a:pt x="1282" y="1194"/>
                    <a:pt x="1301" y="1178"/>
                    <a:pt x="1319" y="1162"/>
                  </a:cubicBezTo>
                  <a:cubicBezTo>
                    <a:pt x="1341" y="1145"/>
                    <a:pt x="1360" y="1131"/>
                    <a:pt x="1380" y="1116"/>
                  </a:cubicBezTo>
                  <a:lnTo>
                    <a:pt x="1462" y="1062"/>
                  </a:lnTo>
                  <a:cubicBezTo>
                    <a:pt x="1552" y="1026"/>
                    <a:pt x="1624" y="998"/>
                    <a:pt x="1692" y="971"/>
                  </a:cubicBezTo>
                  <a:lnTo>
                    <a:pt x="1692" y="568"/>
                  </a:lnTo>
                  <a:lnTo>
                    <a:pt x="1692" y="563"/>
                  </a:lnTo>
                  <a:cubicBezTo>
                    <a:pt x="1692" y="540"/>
                    <a:pt x="1690" y="520"/>
                    <a:pt x="1686" y="498"/>
                  </a:cubicBezTo>
                  <a:cubicBezTo>
                    <a:pt x="1683" y="475"/>
                    <a:pt x="1677" y="458"/>
                    <a:pt x="1670" y="436"/>
                  </a:cubicBezTo>
                  <a:cubicBezTo>
                    <a:pt x="1663" y="412"/>
                    <a:pt x="1656" y="396"/>
                    <a:pt x="1646" y="374"/>
                  </a:cubicBezTo>
                  <a:cubicBezTo>
                    <a:pt x="1634" y="354"/>
                    <a:pt x="1624" y="338"/>
                    <a:pt x="1611" y="318"/>
                  </a:cubicBezTo>
                  <a:cubicBezTo>
                    <a:pt x="1598" y="300"/>
                    <a:pt x="1587" y="285"/>
                    <a:pt x="1569" y="267"/>
                  </a:cubicBezTo>
                  <a:cubicBezTo>
                    <a:pt x="1554" y="249"/>
                    <a:pt x="1539" y="235"/>
                    <a:pt x="1522" y="218"/>
                  </a:cubicBezTo>
                  <a:cubicBezTo>
                    <a:pt x="1503" y="202"/>
                    <a:pt x="1487" y="189"/>
                    <a:pt x="1466" y="175"/>
                  </a:cubicBezTo>
                  <a:cubicBezTo>
                    <a:pt x="1444" y="160"/>
                    <a:pt x="1427" y="149"/>
                    <a:pt x="1404" y="136"/>
                  </a:cubicBezTo>
                  <a:cubicBezTo>
                    <a:pt x="1383" y="123"/>
                    <a:pt x="1365" y="114"/>
                    <a:pt x="1342" y="103"/>
                  </a:cubicBezTo>
                  <a:cubicBezTo>
                    <a:pt x="1318" y="93"/>
                    <a:pt x="1301" y="84"/>
                    <a:pt x="1275" y="74"/>
                  </a:cubicBezTo>
                  <a:cubicBezTo>
                    <a:pt x="1250" y="65"/>
                    <a:pt x="1229" y="58"/>
                    <a:pt x="1203" y="51"/>
                  </a:cubicBezTo>
                  <a:cubicBezTo>
                    <a:pt x="1176" y="42"/>
                    <a:pt x="1154" y="36"/>
                    <a:pt x="1128" y="31"/>
                  </a:cubicBezTo>
                  <a:cubicBezTo>
                    <a:pt x="1101" y="26"/>
                    <a:pt x="1078" y="21"/>
                    <a:pt x="1050" y="16"/>
                  </a:cubicBezTo>
                  <a:cubicBezTo>
                    <a:pt x="996" y="8"/>
                    <a:pt x="948" y="2"/>
                    <a:pt x="892" y="1"/>
                  </a:cubicBezTo>
                  <a:cubicBezTo>
                    <a:pt x="879" y="0"/>
                    <a:pt x="866" y="0"/>
                    <a:pt x="8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6"/>
            <p:cNvSpPr/>
            <p:nvPr/>
          </p:nvSpPr>
          <p:spPr>
            <a:xfrm>
              <a:off x="6161853" y="2331138"/>
              <a:ext cx="16123" cy="29688"/>
            </a:xfrm>
            <a:custGeom>
              <a:avLst/>
              <a:gdLst/>
              <a:ahLst/>
              <a:cxnLst/>
              <a:rect l="l" t="t" r="r" b="b"/>
              <a:pathLst>
                <a:path w="517" h="952" extrusionOk="0">
                  <a:moveTo>
                    <a:pt x="502" y="1"/>
                  </a:moveTo>
                  <a:lnTo>
                    <a:pt x="473" y="30"/>
                  </a:lnTo>
                  <a:cubicBezTo>
                    <a:pt x="373" y="135"/>
                    <a:pt x="281" y="261"/>
                    <a:pt x="203" y="393"/>
                  </a:cubicBezTo>
                  <a:cubicBezTo>
                    <a:pt x="125" y="528"/>
                    <a:pt x="64" y="671"/>
                    <a:pt x="22" y="810"/>
                  </a:cubicBezTo>
                  <a:cubicBezTo>
                    <a:pt x="15" y="838"/>
                    <a:pt x="6" y="865"/>
                    <a:pt x="0" y="892"/>
                  </a:cubicBezTo>
                  <a:lnTo>
                    <a:pt x="10" y="894"/>
                  </a:lnTo>
                  <a:cubicBezTo>
                    <a:pt x="25" y="904"/>
                    <a:pt x="43" y="915"/>
                    <a:pt x="61" y="924"/>
                  </a:cubicBezTo>
                  <a:cubicBezTo>
                    <a:pt x="78" y="932"/>
                    <a:pt x="99" y="940"/>
                    <a:pt x="117" y="944"/>
                  </a:cubicBezTo>
                  <a:cubicBezTo>
                    <a:pt x="135" y="950"/>
                    <a:pt x="154" y="951"/>
                    <a:pt x="174" y="951"/>
                  </a:cubicBezTo>
                  <a:cubicBezTo>
                    <a:pt x="193" y="951"/>
                    <a:pt x="214" y="950"/>
                    <a:pt x="232" y="944"/>
                  </a:cubicBezTo>
                  <a:cubicBezTo>
                    <a:pt x="250" y="938"/>
                    <a:pt x="271" y="930"/>
                    <a:pt x="288" y="918"/>
                  </a:cubicBezTo>
                  <a:cubicBezTo>
                    <a:pt x="306" y="909"/>
                    <a:pt x="324" y="895"/>
                    <a:pt x="340" y="879"/>
                  </a:cubicBezTo>
                  <a:cubicBezTo>
                    <a:pt x="357" y="863"/>
                    <a:pt x="368" y="846"/>
                    <a:pt x="383" y="825"/>
                  </a:cubicBezTo>
                  <a:cubicBezTo>
                    <a:pt x="397" y="806"/>
                    <a:pt x="409" y="786"/>
                    <a:pt x="419" y="763"/>
                  </a:cubicBezTo>
                  <a:cubicBezTo>
                    <a:pt x="430" y="740"/>
                    <a:pt x="440" y="715"/>
                    <a:pt x="447" y="692"/>
                  </a:cubicBezTo>
                  <a:cubicBezTo>
                    <a:pt x="457" y="669"/>
                    <a:pt x="465" y="645"/>
                    <a:pt x="469" y="620"/>
                  </a:cubicBezTo>
                  <a:cubicBezTo>
                    <a:pt x="482" y="570"/>
                    <a:pt x="490" y="520"/>
                    <a:pt x="498" y="470"/>
                  </a:cubicBezTo>
                  <a:cubicBezTo>
                    <a:pt x="502" y="444"/>
                    <a:pt x="503" y="421"/>
                    <a:pt x="505" y="396"/>
                  </a:cubicBezTo>
                  <a:cubicBezTo>
                    <a:pt x="509" y="370"/>
                    <a:pt x="511" y="346"/>
                    <a:pt x="511" y="321"/>
                  </a:cubicBezTo>
                  <a:cubicBezTo>
                    <a:pt x="512" y="297"/>
                    <a:pt x="515" y="274"/>
                    <a:pt x="515" y="252"/>
                  </a:cubicBezTo>
                  <a:cubicBezTo>
                    <a:pt x="516" y="206"/>
                    <a:pt x="516" y="166"/>
                    <a:pt x="515" y="129"/>
                  </a:cubicBezTo>
                  <a:cubicBezTo>
                    <a:pt x="515" y="110"/>
                    <a:pt x="515" y="90"/>
                    <a:pt x="512" y="74"/>
                  </a:cubicBezTo>
                  <a:cubicBezTo>
                    <a:pt x="511" y="58"/>
                    <a:pt x="509" y="41"/>
                    <a:pt x="508" y="30"/>
                  </a:cubicBezTo>
                  <a:cubicBezTo>
                    <a:pt x="505" y="18"/>
                    <a:pt x="503" y="9"/>
                    <a:pt x="502" y="1"/>
                  </a:cubicBezTo>
                  <a:close/>
                </a:path>
              </a:pathLst>
            </a:custGeom>
            <a:solidFill>
              <a:srgbClr val="F6DD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6"/>
            <p:cNvSpPr/>
            <p:nvPr/>
          </p:nvSpPr>
          <p:spPr>
            <a:xfrm>
              <a:off x="6135004" y="2299579"/>
              <a:ext cx="34272" cy="19553"/>
            </a:xfrm>
            <a:custGeom>
              <a:avLst/>
              <a:gdLst/>
              <a:ahLst/>
              <a:cxnLst/>
              <a:rect l="l" t="t" r="r" b="b"/>
              <a:pathLst>
                <a:path w="1099" h="627" extrusionOk="0">
                  <a:moveTo>
                    <a:pt x="551" y="0"/>
                  </a:moveTo>
                  <a:cubicBezTo>
                    <a:pt x="531" y="0"/>
                    <a:pt x="512" y="1"/>
                    <a:pt x="493" y="2"/>
                  </a:cubicBezTo>
                  <a:cubicBezTo>
                    <a:pt x="403" y="8"/>
                    <a:pt x="309" y="30"/>
                    <a:pt x="220" y="67"/>
                  </a:cubicBezTo>
                  <a:cubicBezTo>
                    <a:pt x="204" y="74"/>
                    <a:pt x="184" y="84"/>
                    <a:pt x="168" y="93"/>
                  </a:cubicBezTo>
                  <a:cubicBezTo>
                    <a:pt x="115" y="122"/>
                    <a:pt x="71" y="157"/>
                    <a:pt x="42" y="206"/>
                  </a:cubicBezTo>
                  <a:cubicBezTo>
                    <a:pt x="6" y="268"/>
                    <a:pt x="0" y="357"/>
                    <a:pt x="35" y="422"/>
                  </a:cubicBezTo>
                  <a:cubicBezTo>
                    <a:pt x="78" y="504"/>
                    <a:pt x="178" y="553"/>
                    <a:pt x="273" y="583"/>
                  </a:cubicBezTo>
                  <a:cubicBezTo>
                    <a:pt x="367" y="613"/>
                    <a:pt x="456" y="627"/>
                    <a:pt x="545" y="627"/>
                  </a:cubicBezTo>
                  <a:cubicBezTo>
                    <a:pt x="566" y="627"/>
                    <a:pt x="586" y="626"/>
                    <a:pt x="607" y="625"/>
                  </a:cubicBezTo>
                  <a:cubicBezTo>
                    <a:pt x="697" y="618"/>
                    <a:pt x="789" y="597"/>
                    <a:pt x="880" y="560"/>
                  </a:cubicBezTo>
                  <a:cubicBezTo>
                    <a:pt x="952" y="530"/>
                    <a:pt x="1019" y="487"/>
                    <a:pt x="1057" y="422"/>
                  </a:cubicBezTo>
                  <a:cubicBezTo>
                    <a:pt x="1093" y="357"/>
                    <a:pt x="1098" y="271"/>
                    <a:pt x="1064" y="203"/>
                  </a:cubicBezTo>
                  <a:cubicBezTo>
                    <a:pt x="1024" y="122"/>
                    <a:pt x="923" y="73"/>
                    <a:pt x="827" y="45"/>
                  </a:cubicBezTo>
                  <a:cubicBezTo>
                    <a:pt x="731" y="14"/>
                    <a:pt x="641" y="0"/>
                    <a:pt x="5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6"/>
            <p:cNvSpPr/>
            <p:nvPr/>
          </p:nvSpPr>
          <p:spPr>
            <a:xfrm>
              <a:off x="6160512" y="2320379"/>
              <a:ext cx="51923" cy="67079"/>
            </a:xfrm>
            <a:custGeom>
              <a:avLst/>
              <a:gdLst/>
              <a:ahLst/>
              <a:cxnLst/>
              <a:rect l="l" t="t" r="r" b="b"/>
              <a:pathLst>
                <a:path w="1665" h="2151" extrusionOk="0">
                  <a:moveTo>
                    <a:pt x="1202" y="0"/>
                  </a:moveTo>
                  <a:cubicBezTo>
                    <a:pt x="1185" y="0"/>
                    <a:pt x="1168" y="1"/>
                    <a:pt x="1150" y="2"/>
                  </a:cubicBezTo>
                  <a:cubicBezTo>
                    <a:pt x="1091" y="9"/>
                    <a:pt x="1028" y="24"/>
                    <a:pt x="965" y="50"/>
                  </a:cubicBezTo>
                  <a:cubicBezTo>
                    <a:pt x="962" y="51"/>
                    <a:pt x="958" y="51"/>
                    <a:pt x="955" y="53"/>
                  </a:cubicBezTo>
                  <a:cubicBezTo>
                    <a:pt x="913" y="71"/>
                    <a:pt x="871" y="90"/>
                    <a:pt x="833" y="114"/>
                  </a:cubicBezTo>
                  <a:cubicBezTo>
                    <a:pt x="735" y="172"/>
                    <a:pt x="634" y="248"/>
                    <a:pt x="544" y="342"/>
                  </a:cubicBezTo>
                  <a:cubicBezTo>
                    <a:pt x="545" y="352"/>
                    <a:pt x="546" y="360"/>
                    <a:pt x="548" y="370"/>
                  </a:cubicBezTo>
                  <a:cubicBezTo>
                    <a:pt x="551" y="385"/>
                    <a:pt x="552" y="399"/>
                    <a:pt x="554" y="416"/>
                  </a:cubicBezTo>
                  <a:cubicBezTo>
                    <a:pt x="554" y="432"/>
                    <a:pt x="555" y="449"/>
                    <a:pt x="555" y="470"/>
                  </a:cubicBezTo>
                  <a:lnTo>
                    <a:pt x="555" y="593"/>
                  </a:lnTo>
                  <a:cubicBezTo>
                    <a:pt x="554" y="618"/>
                    <a:pt x="554" y="641"/>
                    <a:pt x="552" y="664"/>
                  </a:cubicBezTo>
                  <a:cubicBezTo>
                    <a:pt x="551" y="687"/>
                    <a:pt x="548" y="712"/>
                    <a:pt x="546" y="737"/>
                  </a:cubicBezTo>
                  <a:cubicBezTo>
                    <a:pt x="545" y="763"/>
                    <a:pt x="544" y="786"/>
                    <a:pt x="539" y="812"/>
                  </a:cubicBezTo>
                  <a:cubicBezTo>
                    <a:pt x="532" y="862"/>
                    <a:pt x="523" y="914"/>
                    <a:pt x="510" y="963"/>
                  </a:cubicBezTo>
                  <a:cubicBezTo>
                    <a:pt x="505" y="987"/>
                    <a:pt x="498" y="1010"/>
                    <a:pt x="489" y="1035"/>
                  </a:cubicBezTo>
                  <a:cubicBezTo>
                    <a:pt x="482" y="1058"/>
                    <a:pt x="472" y="1081"/>
                    <a:pt x="460" y="1104"/>
                  </a:cubicBezTo>
                  <a:cubicBezTo>
                    <a:pt x="450" y="1128"/>
                    <a:pt x="439" y="1147"/>
                    <a:pt x="424" y="1167"/>
                  </a:cubicBezTo>
                  <a:cubicBezTo>
                    <a:pt x="411" y="1188"/>
                    <a:pt x="397" y="1204"/>
                    <a:pt x="381" y="1221"/>
                  </a:cubicBezTo>
                  <a:cubicBezTo>
                    <a:pt x="365" y="1237"/>
                    <a:pt x="349" y="1250"/>
                    <a:pt x="329" y="1260"/>
                  </a:cubicBezTo>
                  <a:cubicBezTo>
                    <a:pt x="314" y="1272"/>
                    <a:pt x="292" y="1280"/>
                    <a:pt x="273" y="1286"/>
                  </a:cubicBezTo>
                  <a:cubicBezTo>
                    <a:pt x="256" y="1290"/>
                    <a:pt x="234" y="1293"/>
                    <a:pt x="216" y="1293"/>
                  </a:cubicBezTo>
                  <a:cubicBezTo>
                    <a:pt x="196" y="1293"/>
                    <a:pt x="177" y="1289"/>
                    <a:pt x="158" y="1286"/>
                  </a:cubicBezTo>
                  <a:cubicBezTo>
                    <a:pt x="141" y="1282"/>
                    <a:pt x="119" y="1275"/>
                    <a:pt x="102" y="1266"/>
                  </a:cubicBezTo>
                  <a:cubicBezTo>
                    <a:pt x="86" y="1257"/>
                    <a:pt x="69" y="1246"/>
                    <a:pt x="52" y="1236"/>
                  </a:cubicBezTo>
                  <a:lnTo>
                    <a:pt x="42" y="1233"/>
                  </a:lnTo>
                  <a:cubicBezTo>
                    <a:pt x="15" y="1346"/>
                    <a:pt x="0" y="1454"/>
                    <a:pt x="0" y="1556"/>
                  </a:cubicBezTo>
                  <a:cubicBezTo>
                    <a:pt x="0" y="1604"/>
                    <a:pt x="4" y="1648"/>
                    <a:pt x="9" y="1692"/>
                  </a:cubicBezTo>
                  <a:cubicBezTo>
                    <a:pt x="12" y="1697"/>
                    <a:pt x="12" y="1700"/>
                    <a:pt x="12" y="1704"/>
                  </a:cubicBezTo>
                  <a:cubicBezTo>
                    <a:pt x="22" y="1772"/>
                    <a:pt x="38" y="1834"/>
                    <a:pt x="63" y="1887"/>
                  </a:cubicBezTo>
                  <a:cubicBezTo>
                    <a:pt x="107" y="1980"/>
                    <a:pt x="167" y="2051"/>
                    <a:pt x="245" y="2095"/>
                  </a:cubicBezTo>
                  <a:cubicBezTo>
                    <a:pt x="307" y="2132"/>
                    <a:pt x="378" y="2151"/>
                    <a:pt x="456" y="2151"/>
                  </a:cubicBezTo>
                  <a:cubicBezTo>
                    <a:pt x="475" y="2151"/>
                    <a:pt x="495" y="2150"/>
                    <a:pt x="515" y="2147"/>
                  </a:cubicBezTo>
                  <a:cubicBezTo>
                    <a:pt x="536" y="2146"/>
                    <a:pt x="554" y="2143"/>
                    <a:pt x="575" y="2139"/>
                  </a:cubicBezTo>
                  <a:cubicBezTo>
                    <a:pt x="659" y="2123"/>
                    <a:pt x="746" y="2088"/>
                    <a:pt x="833" y="2035"/>
                  </a:cubicBezTo>
                  <a:cubicBezTo>
                    <a:pt x="940" y="1972"/>
                    <a:pt x="1050" y="1884"/>
                    <a:pt x="1150" y="1778"/>
                  </a:cubicBezTo>
                  <a:cubicBezTo>
                    <a:pt x="1251" y="1671"/>
                    <a:pt x="1343" y="1546"/>
                    <a:pt x="1421" y="1413"/>
                  </a:cubicBezTo>
                  <a:cubicBezTo>
                    <a:pt x="1497" y="1280"/>
                    <a:pt x="1560" y="1138"/>
                    <a:pt x="1602" y="999"/>
                  </a:cubicBezTo>
                  <a:cubicBezTo>
                    <a:pt x="1643" y="858"/>
                    <a:pt x="1665" y="720"/>
                    <a:pt x="1665" y="593"/>
                  </a:cubicBezTo>
                  <a:cubicBezTo>
                    <a:pt x="1665" y="468"/>
                    <a:pt x="1643" y="354"/>
                    <a:pt x="1602" y="262"/>
                  </a:cubicBezTo>
                  <a:cubicBezTo>
                    <a:pt x="1559" y="169"/>
                    <a:pt x="1497" y="100"/>
                    <a:pt x="1421" y="54"/>
                  </a:cubicBezTo>
                  <a:cubicBezTo>
                    <a:pt x="1356" y="17"/>
                    <a:pt x="1282" y="0"/>
                    <a:pt x="1202" y="0"/>
                  </a:cubicBezTo>
                  <a:close/>
                </a:path>
              </a:pathLst>
            </a:custGeom>
            <a:solidFill>
              <a:srgbClr val="007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6"/>
            <p:cNvSpPr/>
            <p:nvPr/>
          </p:nvSpPr>
          <p:spPr>
            <a:xfrm>
              <a:off x="6161853" y="2331138"/>
              <a:ext cx="16123" cy="29688"/>
            </a:xfrm>
            <a:custGeom>
              <a:avLst/>
              <a:gdLst/>
              <a:ahLst/>
              <a:cxnLst/>
              <a:rect l="l" t="t" r="r" b="b"/>
              <a:pathLst>
                <a:path w="517" h="952" extrusionOk="0">
                  <a:moveTo>
                    <a:pt x="502" y="1"/>
                  </a:moveTo>
                  <a:lnTo>
                    <a:pt x="473" y="30"/>
                  </a:lnTo>
                  <a:cubicBezTo>
                    <a:pt x="373" y="135"/>
                    <a:pt x="281" y="261"/>
                    <a:pt x="203" y="393"/>
                  </a:cubicBezTo>
                  <a:cubicBezTo>
                    <a:pt x="125" y="528"/>
                    <a:pt x="64" y="671"/>
                    <a:pt x="22" y="810"/>
                  </a:cubicBezTo>
                  <a:cubicBezTo>
                    <a:pt x="15" y="838"/>
                    <a:pt x="6" y="865"/>
                    <a:pt x="0" y="892"/>
                  </a:cubicBezTo>
                  <a:lnTo>
                    <a:pt x="10" y="894"/>
                  </a:lnTo>
                  <a:cubicBezTo>
                    <a:pt x="25" y="904"/>
                    <a:pt x="43" y="915"/>
                    <a:pt x="61" y="924"/>
                  </a:cubicBezTo>
                  <a:cubicBezTo>
                    <a:pt x="78" y="932"/>
                    <a:pt x="99" y="940"/>
                    <a:pt x="117" y="944"/>
                  </a:cubicBezTo>
                  <a:cubicBezTo>
                    <a:pt x="135" y="950"/>
                    <a:pt x="154" y="951"/>
                    <a:pt x="174" y="951"/>
                  </a:cubicBezTo>
                  <a:cubicBezTo>
                    <a:pt x="193" y="951"/>
                    <a:pt x="214" y="950"/>
                    <a:pt x="232" y="944"/>
                  </a:cubicBezTo>
                  <a:cubicBezTo>
                    <a:pt x="250" y="938"/>
                    <a:pt x="271" y="930"/>
                    <a:pt x="288" y="918"/>
                  </a:cubicBezTo>
                  <a:cubicBezTo>
                    <a:pt x="306" y="909"/>
                    <a:pt x="324" y="895"/>
                    <a:pt x="340" y="879"/>
                  </a:cubicBezTo>
                  <a:cubicBezTo>
                    <a:pt x="357" y="863"/>
                    <a:pt x="368" y="846"/>
                    <a:pt x="383" y="825"/>
                  </a:cubicBezTo>
                  <a:cubicBezTo>
                    <a:pt x="397" y="806"/>
                    <a:pt x="409" y="786"/>
                    <a:pt x="419" y="763"/>
                  </a:cubicBezTo>
                  <a:cubicBezTo>
                    <a:pt x="430" y="740"/>
                    <a:pt x="440" y="715"/>
                    <a:pt x="447" y="692"/>
                  </a:cubicBezTo>
                  <a:cubicBezTo>
                    <a:pt x="457" y="669"/>
                    <a:pt x="465" y="645"/>
                    <a:pt x="469" y="620"/>
                  </a:cubicBezTo>
                  <a:cubicBezTo>
                    <a:pt x="482" y="570"/>
                    <a:pt x="490" y="520"/>
                    <a:pt x="498" y="470"/>
                  </a:cubicBezTo>
                  <a:cubicBezTo>
                    <a:pt x="502" y="444"/>
                    <a:pt x="503" y="421"/>
                    <a:pt x="505" y="396"/>
                  </a:cubicBezTo>
                  <a:cubicBezTo>
                    <a:pt x="509" y="370"/>
                    <a:pt x="511" y="346"/>
                    <a:pt x="511" y="321"/>
                  </a:cubicBezTo>
                  <a:cubicBezTo>
                    <a:pt x="512" y="297"/>
                    <a:pt x="515" y="274"/>
                    <a:pt x="515" y="252"/>
                  </a:cubicBezTo>
                  <a:cubicBezTo>
                    <a:pt x="516" y="206"/>
                    <a:pt x="516" y="166"/>
                    <a:pt x="515" y="129"/>
                  </a:cubicBezTo>
                  <a:cubicBezTo>
                    <a:pt x="515" y="110"/>
                    <a:pt x="515" y="90"/>
                    <a:pt x="512" y="74"/>
                  </a:cubicBezTo>
                  <a:cubicBezTo>
                    <a:pt x="511" y="58"/>
                    <a:pt x="509" y="41"/>
                    <a:pt x="508" y="30"/>
                  </a:cubicBezTo>
                  <a:cubicBezTo>
                    <a:pt x="505" y="18"/>
                    <a:pt x="503" y="9"/>
                    <a:pt x="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6"/>
            <p:cNvSpPr/>
            <p:nvPr/>
          </p:nvSpPr>
          <p:spPr>
            <a:xfrm>
              <a:off x="6160512" y="2320379"/>
              <a:ext cx="51923" cy="67079"/>
            </a:xfrm>
            <a:custGeom>
              <a:avLst/>
              <a:gdLst/>
              <a:ahLst/>
              <a:cxnLst/>
              <a:rect l="l" t="t" r="r" b="b"/>
              <a:pathLst>
                <a:path w="1665" h="2151" extrusionOk="0">
                  <a:moveTo>
                    <a:pt x="1202" y="0"/>
                  </a:moveTo>
                  <a:cubicBezTo>
                    <a:pt x="1185" y="0"/>
                    <a:pt x="1168" y="1"/>
                    <a:pt x="1150" y="2"/>
                  </a:cubicBezTo>
                  <a:cubicBezTo>
                    <a:pt x="1091" y="9"/>
                    <a:pt x="1028" y="24"/>
                    <a:pt x="965" y="50"/>
                  </a:cubicBezTo>
                  <a:cubicBezTo>
                    <a:pt x="962" y="51"/>
                    <a:pt x="958" y="51"/>
                    <a:pt x="955" y="53"/>
                  </a:cubicBezTo>
                  <a:cubicBezTo>
                    <a:pt x="913" y="71"/>
                    <a:pt x="871" y="90"/>
                    <a:pt x="833" y="114"/>
                  </a:cubicBezTo>
                  <a:cubicBezTo>
                    <a:pt x="735" y="172"/>
                    <a:pt x="634" y="248"/>
                    <a:pt x="544" y="342"/>
                  </a:cubicBezTo>
                  <a:cubicBezTo>
                    <a:pt x="545" y="352"/>
                    <a:pt x="546" y="360"/>
                    <a:pt x="548" y="370"/>
                  </a:cubicBezTo>
                  <a:cubicBezTo>
                    <a:pt x="551" y="385"/>
                    <a:pt x="552" y="399"/>
                    <a:pt x="554" y="416"/>
                  </a:cubicBezTo>
                  <a:cubicBezTo>
                    <a:pt x="554" y="432"/>
                    <a:pt x="555" y="449"/>
                    <a:pt x="555" y="470"/>
                  </a:cubicBezTo>
                  <a:lnTo>
                    <a:pt x="555" y="593"/>
                  </a:lnTo>
                  <a:cubicBezTo>
                    <a:pt x="554" y="618"/>
                    <a:pt x="554" y="641"/>
                    <a:pt x="552" y="664"/>
                  </a:cubicBezTo>
                  <a:cubicBezTo>
                    <a:pt x="551" y="687"/>
                    <a:pt x="548" y="712"/>
                    <a:pt x="546" y="737"/>
                  </a:cubicBezTo>
                  <a:cubicBezTo>
                    <a:pt x="545" y="763"/>
                    <a:pt x="544" y="786"/>
                    <a:pt x="539" y="812"/>
                  </a:cubicBezTo>
                  <a:cubicBezTo>
                    <a:pt x="532" y="862"/>
                    <a:pt x="523" y="914"/>
                    <a:pt x="510" y="963"/>
                  </a:cubicBezTo>
                  <a:cubicBezTo>
                    <a:pt x="505" y="987"/>
                    <a:pt x="498" y="1010"/>
                    <a:pt x="489" y="1035"/>
                  </a:cubicBezTo>
                  <a:cubicBezTo>
                    <a:pt x="482" y="1058"/>
                    <a:pt x="472" y="1081"/>
                    <a:pt x="460" y="1104"/>
                  </a:cubicBezTo>
                  <a:cubicBezTo>
                    <a:pt x="450" y="1128"/>
                    <a:pt x="439" y="1147"/>
                    <a:pt x="424" y="1167"/>
                  </a:cubicBezTo>
                  <a:cubicBezTo>
                    <a:pt x="411" y="1188"/>
                    <a:pt x="397" y="1204"/>
                    <a:pt x="381" y="1221"/>
                  </a:cubicBezTo>
                  <a:cubicBezTo>
                    <a:pt x="365" y="1237"/>
                    <a:pt x="349" y="1250"/>
                    <a:pt x="329" y="1260"/>
                  </a:cubicBezTo>
                  <a:cubicBezTo>
                    <a:pt x="314" y="1272"/>
                    <a:pt x="292" y="1280"/>
                    <a:pt x="273" y="1286"/>
                  </a:cubicBezTo>
                  <a:cubicBezTo>
                    <a:pt x="256" y="1290"/>
                    <a:pt x="234" y="1293"/>
                    <a:pt x="216" y="1293"/>
                  </a:cubicBezTo>
                  <a:cubicBezTo>
                    <a:pt x="196" y="1293"/>
                    <a:pt x="177" y="1289"/>
                    <a:pt x="158" y="1286"/>
                  </a:cubicBezTo>
                  <a:cubicBezTo>
                    <a:pt x="141" y="1282"/>
                    <a:pt x="119" y="1275"/>
                    <a:pt x="102" y="1266"/>
                  </a:cubicBezTo>
                  <a:cubicBezTo>
                    <a:pt x="86" y="1257"/>
                    <a:pt x="69" y="1246"/>
                    <a:pt x="52" y="1236"/>
                  </a:cubicBezTo>
                  <a:lnTo>
                    <a:pt x="42" y="1233"/>
                  </a:lnTo>
                  <a:cubicBezTo>
                    <a:pt x="15" y="1346"/>
                    <a:pt x="0" y="1454"/>
                    <a:pt x="0" y="1556"/>
                  </a:cubicBezTo>
                  <a:cubicBezTo>
                    <a:pt x="0" y="1604"/>
                    <a:pt x="4" y="1648"/>
                    <a:pt x="9" y="1692"/>
                  </a:cubicBezTo>
                  <a:cubicBezTo>
                    <a:pt x="12" y="1697"/>
                    <a:pt x="12" y="1700"/>
                    <a:pt x="12" y="1704"/>
                  </a:cubicBezTo>
                  <a:cubicBezTo>
                    <a:pt x="22" y="1772"/>
                    <a:pt x="38" y="1834"/>
                    <a:pt x="63" y="1887"/>
                  </a:cubicBezTo>
                  <a:cubicBezTo>
                    <a:pt x="107" y="1980"/>
                    <a:pt x="167" y="2051"/>
                    <a:pt x="245" y="2095"/>
                  </a:cubicBezTo>
                  <a:cubicBezTo>
                    <a:pt x="307" y="2132"/>
                    <a:pt x="378" y="2151"/>
                    <a:pt x="456" y="2151"/>
                  </a:cubicBezTo>
                  <a:cubicBezTo>
                    <a:pt x="475" y="2151"/>
                    <a:pt x="495" y="2150"/>
                    <a:pt x="515" y="2147"/>
                  </a:cubicBezTo>
                  <a:cubicBezTo>
                    <a:pt x="536" y="2146"/>
                    <a:pt x="554" y="2143"/>
                    <a:pt x="575" y="2139"/>
                  </a:cubicBezTo>
                  <a:cubicBezTo>
                    <a:pt x="659" y="2123"/>
                    <a:pt x="746" y="2088"/>
                    <a:pt x="833" y="2035"/>
                  </a:cubicBezTo>
                  <a:cubicBezTo>
                    <a:pt x="940" y="1972"/>
                    <a:pt x="1050" y="1884"/>
                    <a:pt x="1150" y="1778"/>
                  </a:cubicBezTo>
                  <a:cubicBezTo>
                    <a:pt x="1251" y="1671"/>
                    <a:pt x="1343" y="1546"/>
                    <a:pt x="1421" y="1413"/>
                  </a:cubicBezTo>
                  <a:cubicBezTo>
                    <a:pt x="1497" y="1280"/>
                    <a:pt x="1560" y="1138"/>
                    <a:pt x="1602" y="999"/>
                  </a:cubicBezTo>
                  <a:cubicBezTo>
                    <a:pt x="1643" y="858"/>
                    <a:pt x="1665" y="720"/>
                    <a:pt x="1665" y="593"/>
                  </a:cubicBezTo>
                  <a:cubicBezTo>
                    <a:pt x="1665" y="468"/>
                    <a:pt x="1643" y="354"/>
                    <a:pt x="1602" y="262"/>
                  </a:cubicBezTo>
                  <a:cubicBezTo>
                    <a:pt x="1559" y="169"/>
                    <a:pt x="1497" y="100"/>
                    <a:pt x="1421" y="54"/>
                  </a:cubicBezTo>
                  <a:cubicBezTo>
                    <a:pt x="1356" y="17"/>
                    <a:pt x="1282" y="0"/>
                    <a:pt x="1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6"/>
            <p:cNvSpPr/>
            <p:nvPr/>
          </p:nvSpPr>
          <p:spPr>
            <a:xfrm>
              <a:off x="6143423" y="2400959"/>
              <a:ext cx="17464" cy="167838"/>
            </a:xfrm>
            <a:custGeom>
              <a:avLst/>
              <a:gdLst/>
              <a:ahLst/>
              <a:cxnLst/>
              <a:rect l="l" t="t" r="r" b="b"/>
              <a:pathLst>
                <a:path w="560" h="5382" extrusionOk="0">
                  <a:moveTo>
                    <a:pt x="0" y="0"/>
                  </a:moveTo>
                  <a:cubicBezTo>
                    <a:pt x="0" y="1891"/>
                    <a:pt x="2" y="3327"/>
                    <a:pt x="2" y="5218"/>
                  </a:cubicBezTo>
                  <a:lnTo>
                    <a:pt x="2" y="5225"/>
                  </a:lnTo>
                  <a:cubicBezTo>
                    <a:pt x="3" y="5245"/>
                    <a:pt x="10" y="5265"/>
                    <a:pt x="22" y="5281"/>
                  </a:cubicBezTo>
                  <a:cubicBezTo>
                    <a:pt x="39" y="5311"/>
                    <a:pt x="72" y="5331"/>
                    <a:pt x="104" y="5346"/>
                  </a:cubicBezTo>
                  <a:cubicBezTo>
                    <a:pt x="150" y="5366"/>
                    <a:pt x="194" y="5376"/>
                    <a:pt x="240" y="5380"/>
                  </a:cubicBezTo>
                  <a:cubicBezTo>
                    <a:pt x="252" y="5381"/>
                    <a:pt x="263" y="5381"/>
                    <a:pt x="274" y="5381"/>
                  </a:cubicBezTo>
                  <a:cubicBezTo>
                    <a:pt x="311" y="5381"/>
                    <a:pt x="348" y="5377"/>
                    <a:pt x="383" y="5369"/>
                  </a:cubicBezTo>
                  <a:cubicBezTo>
                    <a:pt x="430" y="5358"/>
                    <a:pt x="473" y="5344"/>
                    <a:pt x="511" y="5311"/>
                  </a:cubicBezTo>
                  <a:cubicBezTo>
                    <a:pt x="538" y="5288"/>
                    <a:pt x="560" y="5255"/>
                    <a:pt x="560" y="5219"/>
                  </a:cubicBezTo>
                  <a:lnTo>
                    <a:pt x="560" y="3"/>
                  </a:lnTo>
                  <a:cubicBezTo>
                    <a:pt x="475" y="20"/>
                    <a:pt x="391" y="26"/>
                    <a:pt x="307" y="26"/>
                  </a:cubicBezTo>
                  <a:cubicBezTo>
                    <a:pt x="298" y="26"/>
                    <a:pt x="290" y="26"/>
                    <a:pt x="281" y="26"/>
                  </a:cubicBezTo>
                  <a:cubicBezTo>
                    <a:pt x="187" y="26"/>
                    <a:pt x="94" y="2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6"/>
            <p:cNvSpPr/>
            <p:nvPr/>
          </p:nvSpPr>
          <p:spPr>
            <a:xfrm>
              <a:off x="6157269" y="2322188"/>
              <a:ext cx="33118" cy="50987"/>
            </a:xfrm>
            <a:custGeom>
              <a:avLst/>
              <a:gdLst/>
              <a:ahLst/>
              <a:cxnLst/>
              <a:rect l="l" t="t" r="r" b="b"/>
              <a:pathLst>
                <a:path w="1062" h="1635" extrusionOk="0">
                  <a:moveTo>
                    <a:pt x="1062" y="0"/>
                  </a:moveTo>
                  <a:cubicBezTo>
                    <a:pt x="906" y="61"/>
                    <a:pt x="801" y="101"/>
                    <a:pt x="684" y="147"/>
                  </a:cubicBezTo>
                  <a:cubicBezTo>
                    <a:pt x="614" y="174"/>
                    <a:pt x="543" y="202"/>
                    <a:pt x="453" y="238"/>
                  </a:cubicBezTo>
                  <a:lnTo>
                    <a:pt x="370" y="292"/>
                  </a:lnTo>
                  <a:cubicBezTo>
                    <a:pt x="349" y="308"/>
                    <a:pt x="333" y="319"/>
                    <a:pt x="311" y="338"/>
                  </a:cubicBezTo>
                  <a:cubicBezTo>
                    <a:pt x="291" y="354"/>
                    <a:pt x="274" y="370"/>
                    <a:pt x="254" y="389"/>
                  </a:cubicBezTo>
                  <a:cubicBezTo>
                    <a:pt x="234" y="406"/>
                    <a:pt x="216" y="426"/>
                    <a:pt x="198" y="445"/>
                  </a:cubicBezTo>
                  <a:cubicBezTo>
                    <a:pt x="182" y="462"/>
                    <a:pt x="166" y="481"/>
                    <a:pt x="149" y="499"/>
                  </a:cubicBezTo>
                  <a:cubicBezTo>
                    <a:pt x="119" y="538"/>
                    <a:pt x="91" y="578"/>
                    <a:pt x="68" y="619"/>
                  </a:cubicBezTo>
                  <a:cubicBezTo>
                    <a:pt x="58" y="639"/>
                    <a:pt x="47" y="657"/>
                    <a:pt x="38" y="679"/>
                  </a:cubicBezTo>
                  <a:cubicBezTo>
                    <a:pt x="29" y="700"/>
                    <a:pt x="22" y="722"/>
                    <a:pt x="16" y="742"/>
                  </a:cubicBezTo>
                  <a:cubicBezTo>
                    <a:pt x="8" y="785"/>
                    <a:pt x="1" y="863"/>
                    <a:pt x="1" y="863"/>
                  </a:cubicBezTo>
                  <a:lnTo>
                    <a:pt x="1" y="892"/>
                  </a:lnTo>
                  <a:cubicBezTo>
                    <a:pt x="39" y="1153"/>
                    <a:pt x="74" y="1373"/>
                    <a:pt x="113" y="1635"/>
                  </a:cubicBezTo>
                  <a:cubicBezTo>
                    <a:pt x="108" y="1592"/>
                    <a:pt x="106" y="1547"/>
                    <a:pt x="108" y="1504"/>
                  </a:cubicBezTo>
                  <a:cubicBezTo>
                    <a:pt x="108" y="1402"/>
                    <a:pt x="123" y="1291"/>
                    <a:pt x="149" y="1181"/>
                  </a:cubicBezTo>
                  <a:cubicBezTo>
                    <a:pt x="154" y="1153"/>
                    <a:pt x="163" y="1126"/>
                    <a:pt x="170" y="1100"/>
                  </a:cubicBezTo>
                  <a:cubicBezTo>
                    <a:pt x="213" y="958"/>
                    <a:pt x="275" y="815"/>
                    <a:pt x="353" y="683"/>
                  </a:cubicBezTo>
                  <a:cubicBezTo>
                    <a:pt x="429" y="548"/>
                    <a:pt x="521" y="424"/>
                    <a:pt x="622" y="318"/>
                  </a:cubicBezTo>
                  <a:lnTo>
                    <a:pt x="650" y="289"/>
                  </a:lnTo>
                  <a:cubicBezTo>
                    <a:pt x="742" y="196"/>
                    <a:pt x="842" y="117"/>
                    <a:pt x="939" y="61"/>
                  </a:cubicBezTo>
                  <a:cubicBezTo>
                    <a:pt x="981" y="38"/>
                    <a:pt x="1023" y="16"/>
                    <a:pt x="1062" y="0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6"/>
            <p:cNvSpPr/>
            <p:nvPr/>
          </p:nvSpPr>
          <p:spPr>
            <a:xfrm>
              <a:off x="6160325" y="2319755"/>
              <a:ext cx="44719" cy="49210"/>
            </a:xfrm>
            <a:custGeom>
              <a:avLst/>
              <a:gdLst/>
              <a:ahLst/>
              <a:cxnLst/>
              <a:rect l="l" t="t" r="r" b="b"/>
              <a:pathLst>
                <a:path w="1434" h="1578" extrusionOk="0">
                  <a:moveTo>
                    <a:pt x="1199" y="1"/>
                  </a:moveTo>
                  <a:cubicBezTo>
                    <a:pt x="1118" y="1"/>
                    <a:pt x="1044" y="28"/>
                    <a:pt x="964" y="42"/>
                  </a:cubicBezTo>
                  <a:lnTo>
                    <a:pt x="961" y="44"/>
                  </a:lnTo>
                  <a:lnTo>
                    <a:pt x="949" y="47"/>
                  </a:lnTo>
                  <a:lnTo>
                    <a:pt x="952" y="45"/>
                  </a:lnTo>
                  <a:lnTo>
                    <a:pt x="952" y="45"/>
                  </a:lnTo>
                  <a:cubicBezTo>
                    <a:pt x="647" y="166"/>
                    <a:pt x="429" y="420"/>
                    <a:pt x="266" y="686"/>
                  </a:cubicBezTo>
                  <a:cubicBezTo>
                    <a:pt x="107" y="957"/>
                    <a:pt x="0" y="1264"/>
                    <a:pt x="6" y="1578"/>
                  </a:cubicBezTo>
                  <a:lnTo>
                    <a:pt x="13" y="1578"/>
                  </a:lnTo>
                  <a:cubicBezTo>
                    <a:pt x="25" y="1266"/>
                    <a:pt x="147" y="971"/>
                    <a:pt x="309" y="712"/>
                  </a:cubicBezTo>
                  <a:cubicBezTo>
                    <a:pt x="478" y="455"/>
                    <a:pt x="705" y="235"/>
                    <a:pt x="977" y="107"/>
                  </a:cubicBezTo>
                  <a:lnTo>
                    <a:pt x="978" y="107"/>
                  </a:lnTo>
                  <a:lnTo>
                    <a:pt x="988" y="102"/>
                  </a:lnTo>
                  <a:lnTo>
                    <a:pt x="988" y="102"/>
                  </a:lnTo>
                  <a:cubicBezTo>
                    <a:pt x="1059" y="86"/>
                    <a:pt x="1128" y="52"/>
                    <a:pt x="1204" y="45"/>
                  </a:cubicBezTo>
                  <a:cubicBezTo>
                    <a:pt x="1216" y="45"/>
                    <a:pt x="1229" y="44"/>
                    <a:pt x="1241" y="44"/>
                  </a:cubicBezTo>
                  <a:cubicBezTo>
                    <a:pt x="1304" y="44"/>
                    <a:pt x="1368" y="54"/>
                    <a:pt x="1427" y="81"/>
                  </a:cubicBezTo>
                  <a:lnTo>
                    <a:pt x="1434" y="74"/>
                  </a:lnTo>
                  <a:cubicBezTo>
                    <a:pt x="1369" y="29"/>
                    <a:pt x="1286" y="2"/>
                    <a:pt x="1205" y="1"/>
                  </a:cubicBezTo>
                  <a:cubicBezTo>
                    <a:pt x="1203" y="1"/>
                    <a:pt x="1201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6"/>
            <p:cNvSpPr/>
            <p:nvPr/>
          </p:nvSpPr>
          <p:spPr>
            <a:xfrm>
              <a:off x="5794158" y="2109635"/>
              <a:ext cx="61497" cy="78992"/>
            </a:xfrm>
            <a:custGeom>
              <a:avLst/>
              <a:gdLst/>
              <a:ahLst/>
              <a:cxnLst/>
              <a:rect l="l" t="t" r="r" b="b"/>
              <a:pathLst>
                <a:path w="1972" h="2533" extrusionOk="0">
                  <a:moveTo>
                    <a:pt x="1590" y="0"/>
                  </a:moveTo>
                  <a:lnTo>
                    <a:pt x="1" y="915"/>
                  </a:lnTo>
                  <a:lnTo>
                    <a:pt x="603" y="2532"/>
                  </a:lnTo>
                  <a:lnTo>
                    <a:pt x="1972" y="1741"/>
                  </a:lnTo>
                  <a:lnTo>
                    <a:pt x="1972" y="708"/>
                  </a:lnTo>
                  <a:cubicBezTo>
                    <a:pt x="1972" y="636"/>
                    <a:pt x="1959" y="571"/>
                    <a:pt x="1943" y="501"/>
                  </a:cubicBezTo>
                  <a:cubicBezTo>
                    <a:pt x="1902" y="364"/>
                    <a:pt x="1837" y="240"/>
                    <a:pt x="1749" y="128"/>
                  </a:cubicBezTo>
                  <a:cubicBezTo>
                    <a:pt x="1700" y="77"/>
                    <a:pt x="1649" y="36"/>
                    <a:pt x="15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4" name="Google Shape;1704;p6"/>
          <p:cNvGrpSpPr/>
          <p:nvPr/>
        </p:nvGrpSpPr>
        <p:grpSpPr>
          <a:xfrm flipH="1">
            <a:off x="8533276" y="3810949"/>
            <a:ext cx="1399950" cy="1106259"/>
            <a:chOff x="4644484" y="3151848"/>
            <a:chExt cx="1993096" cy="1574971"/>
          </a:xfrm>
        </p:grpSpPr>
        <p:sp>
          <p:nvSpPr>
            <p:cNvPr id="1705" name="Google Shape;1705;p6"/>
            <p:cNvSpPr/>
            <p:nvPr/>
          </p:nvSpPr>
          <p:spPr>
            <a:xfrm>
              <a:off x="6270625" y="4345336"/>
              <a:ext cx="167339" cy="203763"/>
            </a:xfrm>
            <a:custGeom>
              <a:avLst/>
              <a:gdLst/>
              <a:ahLst/>
              <a:cxnLst/>
              <a:rect l="l" t="t" r="r" b="b"/>
              <a:pathLst>
                <a:path w="5366" h="6534" extrusionOk="0">
                  <a:moveTo>
                    <a:pt x="1326" y="587"/>
                  </a:moveTo>
                  <a:cubicBezTo>
                    <a:pt x="1564" y="587"/>
                    <a:pt x="1808" y="656"/>
                    <a:pt x="2031" y="752"/>
                  </a:cubicBezTo>
                  <a:cubicBezTo>
                    <a:pt x="2447" y="928"/>
                    <a:pt x="2792" y="1198"/>
                    <a:pt x="3101" y="1513"/>
                  </a:cubicBezTo>
                  <a:cubicBezTo>
                    <a:pt x="3486" y="1904"/>
                    <a:pt x="3814" y="2365"/>
                    <a:pt x="4059" y="2859"/>
                  </a:cubicBezTo>
                  <a:cubicBezTo>
                    <a:pt x="4303" y="3349"/>
                    <a:pt x="4464" y="3872"/>
                    <a:pt x="4529" y="4430"/>
                  </a:cubicBezTo>
                  <a:cubicBezTo>
                    <a:pt x="4582" y="4874"/>
                    <a:pt x="4570" y="5341"/>
                    <a:pt x="4348" y="5724"/>
                  </a:cubicBezTo>
                  <a:cubicBezTo>
                    <a:pt x="4182" y="6010"/>
                    <a:pt x="3896" y="6247"/>
                    <a:pt x="3580" y="6326"/>
                  </a:cubicBezTo>
                  <a:cubicBezTo>
                    <a:pt x="3494" y="6348"/>
                    <a:pt x="3406" y="6358"/>
                    <a:pt x="3317" y="6358"/>
                  </a:cubicBezTo>
                  <a:cubicBezTo>
                    <a:pt x="3079" y="6358"/>
                    <a:pt x="2835" y="6289"/>
                    <a:pt x="2612" y="6194"/>
                  </a:cubicBezTo>
                  <a:cubicBezTo>
                    <a:pt x="2197" y="6017"/>
                    <a:pt x="1852" y="5748"/>
                    <a:pt x="1543" y="5433"/>
                  </a:cubicBezTo>
                  <a:cubicBezTo>
                    <a:pt x="1156" y="5042"/>
                    <a:pt x="830" y="4579"/>
                    <a:pt x="585" y="4088"/>
                  </a:cubicBezTo>
                  <a:cubicBezTo>
                    <a:pt x="341" y="3598"/>
                    <a:pt x="178" y="3074"/>
                    <a:pt x="114" y="2515"/>
                  </a:cubicBezTo>
                  <a:cubicBezTo>
                    <a:pt x="99" y="2404"/>
                    <a:pt x="91" y="2291"/>
                    <a:pt x="89" y="2177"/>
                  </a:cubicBezTo>
                  <a:cubicBezTo>
                    <a:pt x="82" y="1841"/>
                    <a:pt x="128" y="1507"/>
                    <a:pt x="295" y="1221"/>
                  </a:cubicBezTo>
                  <a:cubicBezTo>
                    <a:pt x="463" y="935"/>
                    <a:pt x="748" y="698"/>
                    <a:pt x="1062" y="619"/>
                  </a:cubicBezTo>
                  <a:cubicBezTo>
                    <a:pt x="1148" y="597"/>
                    <a:pt x="1237" y="587"/>
                    <a:pt x="1326" y="587"/>
                  </a:cubicBezTo>
                  <a:close/>
                  <a:moveTo>
                    <a:pt x="1857" y="1"/>
                  </a:moveTo>
                  <a:cubicBezTo>
                    <a:pt x="1811" y="1"/>
                    <a:pt x="1765" y="1"/>
                    <a:pt x="1722" y="5"/>
                  </a:cubicBezTo>
                  <a:cubicBezTo>
                    <a:pt x="1679" y="8"/>
                    <a:pt x="1632" y="12"/>
                    <a:pt x="1592" y="19"/>
                  </a:cubicBezTo>
                  <a:cubicBezTo>
                    <a:pt x="1548" y="25"/>
                    <a:pt x="1502" y="34"/>
                    <a:pt x="1462" y="44"/>
                  </a:cubicBezTo>
                  <a:cubicBezTo>
                    <a:pt x="1422" y="55"/>
                    <a:pt x="1377" y="68"/>
                    <a:pt x="1337" y="82"/>
                  </a:cubicBezTo>
                  <a:cubicBezTo>
                    <a:pt x="1298" y="97"/>
                    <a:pt x="1255" y="113"/>
                    <a:pt x="1218" y="130"/>
                  </a:cubicBezTo>
                  <a:cubicBezTo>
                    <a:pt x="1179" y="149"/>
                    <a:pt x="1139" y="169"/>
                    <a:pt x="1103" y="190"/>
                  </a:cubicBezTo>
                  <a:cubicBezTo>
                    <a:pt x="1004" y="248"/>
                    <a:pt x="904" y="302"/>
                    <a:pt x="805" y="360"/>
                  </a:cubicBezTo>
                  <a:cubicBezTo>
                    <a:pt x="768" y="382"/>
                    <a:pt x="730" y="406"/>
                    <a:pt x="696" y="430"/>
                  </a:cubicBezTo>
                  <a:cubicBezTo>
                    <a:pt x="661" y="456"/>
                    <a:pt x="625" y="485"/>
                    <a:pt x="594" y="511"/>
                  </a:cubicBezTo>
                  <a:cubicBezTo>
                    <a:pt x="561" y="538"/>
                    <a:pt x="528" y="571"/>
                    <a:pt x="499" y="601"/>
                  </a:cubicBezTo>
                  <a:cubicBezTo>
                    <a:pt x="470" y="632"/>
                    <a:pt x="439" y="666"/>
                    <a:pt x="413" y="701"/>
                  </a:cubicBezTo>
                  <a:cubicBezTo>
                    <a:pt x="385" y="732"/>
                    <a:pt x="357" y="770"/>
                    <a:pt x="334" y="806"/>
                  </a:cubicBezTo>
                  <a:cubicBezTo>
                    <a:pt x="309" y="842"/>
                    <a:pt x="285" y="883"/>
                    <a:pt x="263" y="921"/>
                  </a:cubicBezTo>
                  <a:cubicBezTo>
                    <a:pt x="243" y="959"/>
                    <a:pt x="220" y="1004"/>
                    <a:pt x="201" y="1043"/>
                  </a:cubicBezTo>
                  <a:cubicBezTo>
                    <a:pt x="184" y="1083"/>
                    <a:pt x="164" y="1129"/>
                    <a:pt x="148" y="1171"/>
                  </a:cubicBezTo>
                  <a:cubicBezTo>
                    <a:pt x="132" y="1214"/>
                    <a:pt x="115" y="1263"/>
                    <a:pt x="104" y="1306"/>
                  </a:cubicBezTo>
                  <a:cubicBezTo>
                    <a:pt x="91" y="1351"/>
                    <a:pt x="78" y="1401"/>
                    <a:pt x="68" y="1445"/>
                  </a:cubicBezTo>
                  <a:cubicBezTo>
                    <a:pt x="56" y="1493"/>
                    <a:pt x="46" y="1545"/>
                    <a:pt x="39" y="1592"/>
                  </a:cubicBezTo>
                  <a:cubicBezTo>
                    <a:pt x="32" y="1638"/>
                    <a:pt x="24" y="1693"/>
                    <a:pt x="19" y="1740"/>
                  </a:cubicBezTo>
                  <a:cubicBezTo>
                    <a:pt x="13" y="1789"/>
                    <a:pt x="10" y="1845"/>
                    <a:pt x="6" y="1895"/>
                  </a:cubicBezTo>
                  <a:cubicBezTo>
                    <a:pt x="3" y="1946"/>
                    <a:pt x="0" y="2003"/>
                    <a:pt x="0" y="2054"/>
                  </a:cubicBezTo>
                  <a:lnTo>
                    <a:pt x="0" y="2061"/>
                  </a:lnTo>
                  <a:lnTo>
                    <a:pt x="0" y="2133"/>
                  </a:lnTo>
                  <a:cubicBezTo>
                    <a:pt x="3" y="2189"/>
                    <a:pt x="4" y="2239"/>
                    <a:pt x="7" y="2296"/>
                  </a:cubicBezTo>
                  <a:cubicBezTo>
                    <a:pt x="12" y="2354"/>
                    <a:pt x="14" y="2406"/>
                    <a:pt x="22" y="2463"/>
                  </a:cubicBezTo>
                  <a:cubicBezTo>
                    <a:pt x="27" y="2521"/>
                    <a:pt x="35" y="2573"/>
                    <a:pt x="43" y="2631"/>
                  </a:cubicBezTo>
                  <a:cubicBezTo>
                    <a:pt x="53" y="2689"/>
                    <a:pt x="63" y="2744"/>
                    <a:pt x="75" y="2803"/>
                  </a:cubicBezTo>
                  <a:cubicBezTo>
                    <a:pt x="86" y="2861"/>
                    <a:pt x="98" y="2916"/>
                    <a:pt x="112" y="2975"/>
                  </a:cubicBezTo>
                  <a:cubicBezTo>
                    <a:pt x="127" y="3034"/>
                    <a:pt x="141" y="3089"/>
                    <a:pt x="157" y="3149"/>
                  </a:cubicBezTo>
                  <a:cubicBezTo>
                    <a:pt x="173" y="3209"/>
                    <a:pt x="190" y="3263"/>
                    <a:pt x="208" y="3324"/>
                  </a:cubicBezTo>
                  <a:cubicBezTo>
                    <a:pt x="229" y="3385"/>
                    <a:pt x="247" y="3441"/>
                    <a:pt x="269" y="3500"/>
                  </a:cubicBezTo>
                  <a:cubicBezTo>
                    <a:pt x="290" y="3562"/>
                    <a:pt x="312" y="3616"/>
                    <a:pt x="335" y="3675"/>
                  </a:cubicBezTo>
                  <a:cubicBezTo>
                    <a:pt x="358" y="3736"/>
                    <a:pt x="381" y="3792"/>
                    <a:pt x="407" y="3851"/>
                  </a:cubicBezTo>
                  <a:cubicBezTo>
                    <a:pt x="431" y="3908"/>
                    <a:pt x="457" y="3966"/>
                    <a:pt x="486" y="4023"/>
                  </a:cubicBezTo>
                  <a:cubicBezTo>
                    <a:pt x="539" y="4138"/>
                    <a:pt x="600" y="4249"/>
                    <a:pt x="661" y="4362"/>
                  </a:cubicBezTo>
                  <a:cubicBezTo>
                    <a:pt x="723" y="4472"/>
                    <a:pt x="794" y="4585"/>
                    <a:pt x="861" y="4692"/>
                  </a:cubicBezTo>
                  <a:cubicBezTo>
                    <a:pt x="896" y="4743"/>
                    <a:pt x="933" y="4797"/>
                    <a:pt x="969" y="4850"/>
                  </a:cubicBezTo>
                  <a:cubicBezTo>
                    <a:pt x="1005" y="4902"/>
                    <a:pt x="1045" y="4953"/>
                    <a:pt x="1083" y="5004"/>
                  </a:cubicBezTo>
                  <a:cubicBezTo>
                    <a:pt x="1120" y="5052"/>
                    <a:pt x="1162" y="5104"/>
                    <a:pt x="1199" y="5153"/>
                  </a:cubicBezTo>
                  <a:cubicBezTo>
                    <a:pt x="1236" y="5199"/>
                    <a:pt x="1280" y="5252"/>
                    <a:pt x="1320" y="5297"/>
                  </a:cubicBezTo>
                  <a:cubicBezTo>
                    <a:pt x="1361" y="5343"/>
                    <a:pt x="1405" y="5392"/>
                    <a:pt x="1445" y="5435"/>
                  </a:cubicBezTo>
                  <a:cubicBezTo>
                    <a:pt x="1487" y="5478"/>
                    <a:pt x="1534" y="5525"/>
                    <a:pt x="1574" y="5566"/>
                  </a:cubicBezTo>
                  <a:cubicBezTo>
                    <a:pt x="1616" y="5606"/>
                    <a:pt x="1663" y="5651"/>
                    <a:pt x="1707" y="5691"/>
                  </a:cubicBezTo>
                  <a:cubicBezTo>
                    <a:pt x="1750" y="5728"/>
                    <a:pt x="1797" y="5771"/>
                    <a:pt x="1840" y="5807"/>
                  </a:cubicBezTo>
                  <a:cubicBezTo>
                    <a:pt x="1883" y="5843"/>
                    <a:pt x="1934" y="5882"/>
                    <a:pt x="1977" y="5917"/>
                  </a:cubicBezTo>
                  <a:cubicBezTo>
                    <a:pt x="2020" y="5951"/>
                    <a:pt x="2070" y="5988"/>
                    <a:pt x="2116" y="6019"/>
                  </a:cubicBezTo>
                  <a:cubicBezTo>
                    <a:pt x="2161" y="6050"/>
                    <a:pt x="2211" y="6083"/>
                    <a:pt x="2256" y="6113"/>
                  </a:cubicBezTo>
                  <a:cubicBezTo>
                    <a:pt x="2300" y="6142"/>
                    <a:pt x="2351" y="6172"/>
                    <a:pt x="2397" y="6197"/>
                  </a:cubicBezTo>
                  <a:cubicBezTo>
                    <a:pt x="2440" y="6224"/>
                    <a:pt x="2490" y="6250"/>
                    <a:pt x="2535" y="6273"/>
                  </a:cubicBezTo>
                  <a:cubicBezTo>
                    <a:pt x="2579" y="6296"/>
                    <a:pt x="2630" y="6319"/>
                    <a:pt x="2674" y="6339"/>
                  </a:cubicBezTo>
                  <a:cubicBezTo>
                    <a:pt x="2720" y="6359"/>
                    <a:pt x="2770" y="6381"/>
                    <a:pt x="2815" y="6397"/>
                  </a:cubicBezTo>
                  <a:cubicBezTo>
                    <a:pt x="2860" y="6412"/>
                    <a:pt x="2910" y="6430"/>
                    <a:pt x="2954" y="6444"/>
                  </a:cubicBezTo>
                  <a:cubicBezTo>
                    <a:pt x="3000" y="6456"/>
                    <a:pt x="3051" y="6470"/>
                    <a:pt x="3095" y="6482"/>
                  </a:cubicBezTo>
                  <a:cubicBezTo>
                    <a:pt x="3140" y="6490"/>
                    <a:pt x="3189" y="6502"/>
                    <a:pt x="3233" y="6509"/>
                  </a:cubicBezTo>
                  <a:cubicBezTo>
                    <a:pt x="3278" y="6516"/>
                    <a:pt x="3328" y="6523"/>
                    <a:pt x="3371" y="6526"/>
                  </a:cubicBezTo>
                  <a:cubicBezTo>
                    <a:pt x="3417" y="6530"/>
                    <a:pt x="3465" y="6533"/>
                    <a:pt x="3508" y="6533"/>
                  </a:cubicBezTo>
                  <a:cubicBezTo>
                    <a:pt x="3554" y="6533"/>
                    <a:pt x="3600" y="6533"/>
                    <a:pt x="3643" y="6530"/>
                  </a:cubicBezTo>
                  <a:cubicBezTo>
                    <a:pt x="3685" y="6528"/>
                    <a:pt x="3734" y="6523"/>
                    <a:pt x="3774" y="6516"/>
                  </a:cubicBezTo>
                  <a:cubicBezTo>
                    <a:pt x="3817" y="6510"/>
                    <a:pt x="3863" y="6502"/>
                    <a:pt x="3903" y="6490"/>
                  </a:cubicBezTo>
                  <a:cubicBezTo>
                    <a:pt x="3944" y="6480"/>
                    <a:pt x="3988" y="6467"/>
                    <a:pt x="4028" y="6453"/>
                  </a:cubicBezTo>
                  <a:cubicBezTo>
                    <a:pt x="4067" y="6438"/>
                    <a:pt x="4110" y="6423"/>
                    <a:pt x="4148" y="6404"/>
                  </a:cubicBezTo>
                  <a:cubicBezTo>
                    <a:pt x="4187" y="6387"/>
                    <a:pt x="4227" y="6366"/>
                    <a:pt x="4263" y="6345"/>
                  </a:cubicBezTo>
                  <a:cubicBezTo>
                    <a:pt x="4362" y="6287"/>
                    <a:pt x="4461" y="6231"/>
                    <a:pt x="4560" y="6174"/>
                  </a:cubicBezTo>
                  <a:cubicBezTo>
                    <a:pt x="4572" y="6167"/>
                    <a:pt x="4583" y="6159"/>
                    <a:pt x="4596" y="6152"/>
                  </a:cubicBezTo>
                  <a:cubicBezTo>
                    <a:pt x="4634" y="6129"/>
                    <a:pt x="4665" y="6106"/>
                    <a:pt x="4701" y="6079"/>
                  </a:cubicBezTo>
                  <a:cubicBezTo>
                    <a:pt x="4737" y="6053"/>
                    <a:pt x="4770" y="6027"/>
                    <a:pt x="4802" y="5996"/>
                  </a:cubicBezTo>
                  <a:cubicBezTo>
                    <a:pt x="4835" y="5965"/>
                    <a:pt x="4864" y="5937"/>
                    <a:pt x="4894" y="5902"/>
                  </a:cubicBezTo>
                  <a:cubicBezTo>
                    <a:pt x="4924" y="5868"/>
                    <a:pt x="4951" y="5836"/>
                    <a:pt x="4979" y="5800"/>
                  </a:cubicBezTo>
                  <a:cubicBezTo>
                    <a:pt x="5006" y="5763"/>
                    <a:pt x="5029" y="5728"/>
                    <a:pt x="5053" y="5688"/>
                  </a:cubicBezTo>
                  <a:cubicBezTo>
                    <a:pt x="5079" y="5649"/>
                    <a:pt x="5101" y="5613"/>
                    <a:pt x="5122" y="5570"/>
                  </a:cubicBezTo>
                  <a:cubicBezTo>
                    <a:pt x="5144" y="5527"/>
                    <a:pt x="5161" y="5490"/>
                    <a:pt x="5181" y="5444"/>
                  </a:cubicBezTo>
                  <a:cubicBezTo>
                    <a:pt x="5200" y="5399"/>
                    <a:pt x="5216" y="5359"/>
                    <a:pt x="5232" y="5311"/>
                  </a:cubicBezTo>
                  <a:cubicBezTo>
                    <a:pt x="5247" y="5264"/>
                    <a:pt x="5260" y="5221"/>
                    <a:pt x="5275" y="5173"/>
                  </a:cubicBezTo>
                  <a:cubicBezTo>
                    <a:pt x="5288" y="5124"/>
                    <a:pt x="5298" y="5080"/>
                    <a:pt x="5309" y="5029"/>
                  </a:cubicBezTo>
                  <a:cubicBezTo>
                    <a:pt x="5318" y="4979"/>
                    <a:pt x="5327" y="4933"/>
                    <a:pt x="5334" y="4880"/>
                  </a:cubicBezTo>
                  <a:cubicBezTo>
                    <a:pt x="5344" y="4828"/>
                    <a:pt x="5347" y="4779"/>
                    <a:pt x="5352" y="4725"/>
                  </a:cubicBezTo>
                  <a:cubicBezTo>
                    <a:pt x="5358" y="4670"/>
                    <a:pt x="5360" y="4621"/>
                    <a:pt x="5361" y="4565"/>
                  </a:cubicBezTo>
                  <a:cubicBezTo>
                    <a:pt x="5363" y="4509"/>
                    <a:pt x="5365" y="4462"/>
                    <a:pt x="5363" y="4404"/>
                  </a:cubicBezTo>
                  <a:cubicBezTo>
                    <a:pt x="5361" y="4347"/>
                    <a:pt x="5360" y="4298"/>
                    <a:pt x="5355" y="4240"/>
                  </a:cubicBezTo>
                  <a:cubicBezTo>
                    <a:pt x="5352" y="4183"/>
                    <a:pt x="5347" y="4131"/>
                    <a:pt x="5341" y="4073"/>
                  </a:cubicBezTo>
                  <a:cubicBezTo>
                    <a:pt x="5337" y="4016"/>
                    <a:pt x="5329" y="3964"/>
                    <a:pt x="5319" y="3904"/>
                  </a:cubicBezTo>
                  <a:cubicBezTo>
                    <a:pt x="5311" y="3846"/>
                    <a:pt x="5302" y="3793"/>
                    <a:pt x="5289" y="3734"/>
                  </a:cubicBezTo>
                  <a:cubicBezTo>
                    <a:pt x="5276" y="3674"/>
                    <a:pt x="5266" y="3622"/>
                    <a:pt x="5252" y="3562"/>
                  </a:cubicBezTo>
                  <a:cubicBezTo>
                    <a:pt x="5237" y="3501"/>
                    <a:pt x="5223" y="3448"/>
                    <a:pt x="5207" y="3386"/>
                  </a:cubicBezTo>
                  <a:cubicBezTo>
                    <a:pt x="5190" y="3327"/>
                    <a:pt x="5174" y="3274"/>
                    <a:pt x="5154" y="3212"/>
                  </a:cubicBezTo>
                  <a:cubicBezTo>
                    <a:pt x="5135" y="3152"/>
                    <a:pt x="5117" y="3097"/>
                    <a:pt x="5095" y="3037"/>
                  </a:cubicBezTo>
                  <a:cubicBezTo>
                    <a:pt x="5074" y="2976"/>
                    <a:pt x="5052" y="2922"/>
                    <a:pt x="5029" y="2861"/>
                  </a:cubicBezTo>
                  <a:cubicBezTo>
                    <a:pt x="5006" y="2803"/>
                    <a:pt x="4982" y="2746"/>
                    <a:pt x="4957" y="2688"/>
                  </a:cubicBezTo>
                  <a:cubicBezTo>
                    <a:pt x="4931" y="2630"/>
                    <a:pt x="4905" y="2574"/>
                    <a:pt x="4878" y="2515"/>
                  </a:cubicBezTo>
                  <a:cubicBezTo>
                    <a:pt x="4822" y="2400"/>
                    <a:pt x="4764" y="2289"/>
                    <a:pt x="4701" y="2176"/>
                  </a:cubicBezTo>
                  <a:cubicBezTo>
                    <a:pt x="4641" y="2066"/>
                    <a:pt x="4570" y="1953"/>
                    <a:pt x="4503" y="1846"/>
                  </a:cubicBezTo>
                  <a:cubicBezTo>
                    <a:pt x="4468" y="1795"/>
                    <a:pt x="4431" y="1740"/>
                    <a:pt x="4395" y="1688"/>
                  </a:cubicBezTo>
                  <a:cubicBezTo>
                    <a:pt x="4359" y="1637"/>
                    <a:pt x="4319" y="1585"/>
                    <a:pt x="4281" y="1535"/>
                  </a:cubicBezTo>
                  <a:cubicBezTo>
                    <a:pt x="4244" y="1486"/>
                    <a:pt x="4204" y="1434"/>
                    <a:pt x="4165" y="1385"/>
                  </a:cubicBezTo>
                  <a:cubicBezTo>
                    <a:pt x="4126" y="1338"/>
                    <a:pt x="4083" y="1286"/>
                    <a:pt x="4044" y="1241"/>
                  </a:cubicBezTo>
                  <a:cubicBezTo>
                    <a:pt x="4002" y="1194"/>
                    <a:pt x="3959" y="1146"/>
                    <a:pt x="3918" y="1103"/>
                  </a:cubicBezTo>
                  <a:cubicBezTo>
                    <a:pt x="3879" y="1060"/>
                    <a:pt x="3831" y="1013"/>
                    <a:pt x="3791" y="971"/>
                  </a:cubicBezTo>
                  <a:cubicBezTo>
                    <a:pt x="3749" y="932"/>
                    <a:pt x="3702" y="888"/>
                    <a:pt x="3659" y="847"/>
                  </a:cubicBezTo>
                  <a:cubicBezTo>
                    <a:pt x="3616" y="809"/>
                    <a:pt x="3568" y="765"/>
                    <a:pt x="3525" y="729"/>
                  </a:cubicBezTo>
                  <a:cubicBezTo>
                    <a:pt x="3482" y="693"/>
                    <a:pt x="3433" y="653"/>
                    <a:pt x="3389" y="619"/>
                  </a:cubicBezTo>
                  <a:cubicBezTo>
                    <a:pt x="3345" y="586"/>
                    <a:pt x="3295" y="547"/>
                    <a:pt x="3249" y="517"/>
                  </a:cubicBezTo>
                  <a:cubicBezTo>
                    <a:pt x="3205" y="486"/>
                    <a:pt x="3154" y="452"/>
                    <a:pt x="3110" y="423"/>
                  </a:cubicBezTo>
                  <a:cubicBezTo>
                    <a:pt x="3065" y="394"/>
                    <a:pt x="3015" y="364"/>
                    <a:pt x="2969" y="338"/>
                  </a:cubicBezTo>
                  <a:cubicBezTo>
                    <a:pt x="2926" y="314"/>
                    <a:pt x="2875" y="287"/>
                    <a:pt x="2831" y="264"/>
                  </a:cubicBezTo>
                  <a:cubicBezTo>
                    <a:pt x="2786" y="241"/>
                    <a:pt x="2736" y="216"/>
                    <a:pt x="2691" y="197"/>
                  </a:cubicBezTo>
                  <a:cubicBezTo>
                    <a:pt x="2645" y="177"/>
                    <a:pt x="2595" y="156"/>
                    <a:pt x="2550" y="140"/>
                  </a:cubicBezTo>
                  <a:cubicBezTo>
                    <a:pt x="2506" y="123"/>
                    <a:pt x="2456" y="107"/>
                    <a:pt x="2411" y="93"/>
                  </a:cubicBezTo>
                  <a:cubicBezTo>
                    <a:pt x="2365" y="78"/>
                    <a:pt x="2315" y="65"/>
                    <a:pt x="2270" y="55"/>
                  </a:cubicBezTo>
                  <a:cubicBezTo>
                    <a:pt x="2226" y="44"/>
                    <a:pt x="2177" y="34"/>
                    <a:pt x="2132" y="26"/>
                  </a:cubicBezTo>
                  <a:cubicBezTo>
                    <a:pt x="2088" y="19"/>
                    <a:pt x="2037" y="12"/>
                    <a:pt x="1994" y="8"/>
                  </a:cubicBezTo>
                  <a:cubicBezTo>
                    <a:pt x="1948" y="5"/>
                    <a:pt x="1901" y="1"/>
                    <a:pt x="1857" y="1"/>
                  </a:cubicBez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6"/>
            <p:cNvSpPr/>
            <p:nvPr/>
          </p:nvSpPr>
          <p:spPr>
            <a:xfrm>
              <a:off x="6273150" y="4363641"/>
              <a:ext cx="140270" cy="179969"/>
            </a:xfrm>
            <a:custGeom>
              <a:avLst/>
              <a:gdLst/>
              <a:ahLst/>
              <a:cxnLst/>
              <a:rect l="l" t="t" r="r" b="b"/>
              <a:pathLst>
                <a:path w="4498" h="5771" extrusionOk="0">
                  <a:moveTo>
                    <a:pt x="1244" y="1"/>
                  </a:moveTo>
                  <a:cubicBezTo>
                    <a:pt x="1155" y="1"/>
                    <a:pt x="1067" y="10"/>
                    <a:pt x="981" y="32"/>
                  </a:cubicBezTo>
                  <a:cubicBezTo>
                    <a:pt x="665" y="111"/>
                    <a:pt x="382" y="348"/>
                    <a:pt x="214" y="634"/>
                  </a:cubicBezTo>
                  <a:cubicBezTo>
                    <a:pt x="47" y="920"/>
                    <a:pt x="1" y="1254"/>
                    <a:pt x="8" y="1590"/>
                  </a:cubicBezTo>
                  <a:cubicBezTo>
                    <a:pt x="11" y="1704"/>
                    <a:pt x="20" y="1817"/>
                    <a:pt x="33" y="1928"/>
                  </a:cubicBezTo>
                  <a:cubicBezTo>
                    <a:pt x="97" y="2487"/>
                    <a:pt x="260" y="3008"/>
                    <a:pt x="504" y="3501"/>
                  </a:cubicBezTo>
                  <a:cubicBezTo>
                    <a:pt x="749" y="3992"/>
                    <a:pt x="1075" y="4453"/>
                    <a:pt x="1462" y="4846"/>
                  </a:cubicBezTo>
                  <a:cubicBezTo>
                    <a:pt x="1771" y="5160"/>
                    <a:pt x="2116" y="5430"/>
                    <a:pt x="2531" y="5607"/>
                  </a:cubicBezTo>
                  <a:cubicBezTo>
                    <a:pt x="2754" y="5702"/>
                    <a:pt x="2997" y="5771"/>
                    <a:pt x="3234" y="5771"/>
                  </a:cubicBezTo>
                  <a:cubicBezTo>
                    <a:pt x="3324" y="5771"/>
                    <a:pt x="3412" y="5761"/>
                    <a:pt x="3499" y="5739"/>
                  </a:cubicBezTo>
                  <a:cubicBezTo>
                    <a:pt x="3815" y="5660"/>
                    <a:pt x="4100" y="5423"/>
                    <a:pt x="4267" y="5137"/>
                  </a:cubicBezTo>
                  <a:cubicBezTo>
                    <a:pt x="4489" y="4756"/>
                    <a:pt x="4498" y="4287"/>
                    <a:pt x="4448" y="3843"/>
                  </a:cubicBezTo>
                  <a:cubicBezTo>
                    <a:pt x="4383" y="3284"/>
                    <a:pt x="4222" y="2762"/>
                    <a:pt x="3978" y="2272"/>
                  </a:cubicBezTo>
                  <a:cubicBezTo>
                    <a:pt x="3733" y="1778"/>
                    <a:pt x="3405" y="1318"/>
                    <a:pt x="3020" y="926"/>
                  </a:cubicBezTo>
                  <a:cubicBezTo>
                    <a:pt x="2711" y="613"/>
                    <a:pt x="2366" y="341"/>
                    <a:pt x="1950" y="165"/>
                  </a:cubicBezTo>
                  <a:cubicBezTo>
                    <a:pt x="1726" y="70"/>
                    <a:pt x="1482" y="1"/>
                    <a:pt x="12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6"/>
            <p:cNvSpPr/>
            <p:nvPr/>
          </p:nvSpPr>
          <p:spPr>
            <a:xfrm>
              <a:off x="6287745" y="4440136"/>
              <a:ext cx="50520" cy="61840"/>
            </a:xfrm>
            <a:custGeom>
              <a:avLst/>
              <a:gdLst/>
              <a:ahLst/>
              <a:cxnLst/>
              <a:rect l="l" t="t" r="r" b="b"/>
              <a:pathLst>
                <a:path w="1620" h="1983" extrusionOk="0">
                  <a:moveTo>
                    <a:pt x="392" y="391"/>
                  </a:moveTo>
                  <a:cubicBezTo>
                    <a:pt x="450" y="391"/>
                    <a:pt x="510" y="408"/>
                    <a:pt x="564" y="431"/>
                  </a:cubicBezTo>
                  <a:cubicBezTo>
                    <a:pt x="666" y="476"/>
                    <a:pt x="751" y="540"/>
                    <a:pt x="827" y="618"/>
                  </a:cubicBezTo>
                  <a:cubicBezTo>
                    <a:pt x="920" y="713"/>
                    <a:pt x="1001" y="826"/>
                    <a:pt x="1060" y="947"/>
                  </a:cubicBezTo>
                  <a:cubicBezTo>
                    <a:pt x="1119" y="1066"/>
                    <a:pt x="1159" y="1194"/>
                    <a:pt x="1175" y="1331"/>
                  </a:cubicBezTo>
                  <a:cubicBezTo>
                    <a:pt x="1188" y="1439"/>
                    <a:pt x="1183" y="1554"/>
                    <a:pt x="1130" y="1647"/>
                  </a:cubicBezTo>
                  <a:cubicBezTo>
                    <a:pt x="1089" y="1718"/>
                    <a:pt x="1018" y="1775"/>
                    <a:pt x="943" y="1795"/>
                  </a:cubicBezTo>
                  <a:cubicBezTo>
                    <a:pt x="922" y="1801"/>
                    <a:pt x="900" y="1803"/>
                    <a:pt x="878" y="1803"/>
                  </a:cubicBezTo>
                  <a:cubicBezTo>
                    <a:pt x="820" y="1803"/>
                    <a:pt x="760" y="1786"/>
                    <a:pt x="706" y="1762"/>
                  </a:cubicBezTo>
                  <a:cubicBezTo>
                    <a:pt x="604" y="1719"/>
                    <a:pt x="519" y="1653"/>
                    <a:pt x="443" y="1575"/>
                  </a:cubicBezTo>
                  <a:cubicBezTo>
                    <a:pt x="350" y="1481"/>
                    <a:pt x="269" y="1367"/>
                    <a:pt x="210" y="1248"/>
                  </a:cubicBezTo>
                  <a:cubicBezTo>
                    <a:pt x="151" y="1127"/>
                    <a:pt x="111" y="999"/>
                    <a:pt x="95" y="862"/>
                  </a:cubicBezTo>
                  <a:cubicBezTo>
                    <a:pt x="94" y="835"/>
                    <a:pt x="89" y="806"/>
                    <a:pt x="89" y="780"/>
                  </a:cubicBezTo>
                  <a:cubicBezTo>
                    <a:pt x="88" y="697"/>
                    <a:pt x="98" y="617"/>
                    <a:pt x="140" y="546"/>
                  </a:cubicBezTo>
                  <a:cubicBezTo>
                    <a:pt x="178" y="476"/>
                    <a:pt x="249" y="418"/>
                    <a:pt x="327" y="399"/>
                  </a:cubicBezTo>
                  <a:cubicBezTo>
                    <a:pt x="348" y="394"/>
                    <a:pt x="370" y="391"/>
                    <a:pt x="392" y="391"/>
                  </a:cubicBezTo>
                  <a:close/>
                  <a:moveTo>
                    <a:pt x="499" y="0"/>
                  </a:moveTo>
                  <a:cubicBezTo>
                    <a:pt x="433" y="0"/>
                    <a:pt x="369" y="14"/>
                    <a:pt x="312" y="47"/>
                  </a:cubicBezTo>
                  <a:cubicBezTo>
                    <a:pt x="296" y="57"/>
                    <a:pt x="281" y="66"/>
                    <a:pt x="266" y="77"/>
                  </a:cubicBezTo>
                  <a:cubicBezTo>
                    <a:pt x="242" y="93"/>
                    <a:pt x="223" y="109"/>
                    <a:pt x="203" y="129"/>
                  </a:cubicBezTo>
                  <a:cubicBezTo>
                    <a:pt x="183" y="148"/>
                    <a:pt x="167" y="167"/>
                    <a:pt x="148" y="188"/>
                  </a:cubicBezTo>
                  <a:cubicBezTo>
                    <a:pt x="131" y="210"/>
                    <a:pt x="117" y="230"/>
                    <a:pt x="102" y="256"/>
                  </a:cubicBezTo>
                  <a:cubicBezTo>
                    <a:pt x="88" y="280"/>
                    <a:pt x="75" y="302"/>
                    <a:pt x="65" y="329"/>
                  </a:cubicBezTo>
                  <a:cubicBezTo>
                    <a:pt x="52" y="356"/>
                    <a:pt x="45" y="378"/>
                    <a:pt x="36" y="407"/>
                  </a:cubicBezTo>
                  <a:cubicBezTo>
                    <a:pt x="26" y="432"/>
                    <a:pt x="22" y="458"/>
                    <a:pt x="16" y="487"/>
                  </a:cubicBezTo>
                  <a:cubicBezTo>
                    <a:pt x="10" y="516"/>
                    <a:pt x="7" y="540"/>
                    <a:pt x="3" y="572"/>
                  </a:cubicBezTo>
                  <a:cubicBezTo>
                    <a:pt x="2" y="602"/>
                    <a:pt x="0" y="629"/>
                    <a:pt x="0" y="660"/>
                  </a:cubicBezTo>
                  <a:cubicBezTo>
                    <a:pt x="0" y="680"/>
                    <a:pt x="0" y="696"/>
                    <a:pt x="2" y="716"/>
                  </a:cubicBezTo>
                  <a:cubicBezTo>
                    <a:pt x="3" y="746"/>
                    <a:pt x="5" y="770"/>
                    <a:pt x="9" y="802"/>
                  </a:cubicBezTo>
                  <a:cubicBezTo>
                    <a:pt x="12" y="832"/>
                    <a:pt x="17" y="857"/>
                    <a:pt x="23" y="890"/>
                  </a:cubicBezTo>
                  <a:cubicBezTo>
                    <a:pt x="30" y="920"/>
                    <a:pt x="36" y="947"/>
                    <a:pt x="45" y="977"/>
                  </a:cubicBezTo>
                  <a:cubicBezTo>
                    <a:pt x="53" y="1008"/>
                    <a:pt x="61" y="1035"/>
                    <a:pt x="72" y="1065"/>
                  </a:cubicBezTo>
                  <a:cubicBezTo>
                    <a:pt x="81" y="1097"/>
                    <a:pt x="91" y="1123"/>
                    <a:pt x="104" y="1154"/>
                  </a:cubicBezTo>
                  <a:cubicBezTo>
                    <a:pt x="117" y="1183"/>
                    <a:pt x="130" y="1212"/>
                    <a:pt x="144" y="1240"/>
                  </a:cubicBezTo>
                  <a:cubicBezTo>
                    <a:pt x="170" y="1295"/>
                    <a:pt x="203" y="1353"/>
                    <a:pt x="237" y="1407"/>
                  </a:cubicBezTo>
                  <a:cubicBezTo>
                    <a:pt x="253" y="1432"/>
                    <a:pt x="273" y="1460"/>
                    <a:pt x="291" y="1486"/>
                  </a:cubicBezTo>
                  <a:cubicBezTo>
                    <a:pt x="309" y="1511"/>
                    <a:pt x="328" y="1538"/>
                    <a:pt x="348" y="1561"/>
                  </a:cubicBezTo>
                  <a:cubicBezTo>
                    <a:pt x="368" y="1585"/>
                    <a:pt x="391" y="1611"/>
                    <a:pt x="411" y="1633"/>
                  </a:cubicBezTo>
                  <a:cubicBezTo>
                    <a:pt x="433" y="1654"/>
                    <a:pt x="456" y="1680"/>
                    <a:pt x="478" y="1700"/>
                  </a:cubicBezTo>
                  <a:cubicBezTo>
                    <a:pt x="498" y="1719"/>
                    <a:pt x="525" y="1744"/>
                    <a:pt x="547" y="1761"/>
                  </a:cubicBezTo>
                  <a:cubicBezTo>
                    <a:pt x="568" y="1780"/>
                    <a:pt x="594" y="1798"/>
                    <a:pt x="618" y="1816"/>
                  </a:cubicBezTo>
                  <a:cubicBezTo>
                    <a:pt x="640" y="1831"/>
                    <a:pt x="669" y="1849"/>
                    <a:pt x="692" y="1863"/>
                  </a:cubicBezTo>
                  <a:cubicBezTo>
                    <a:pt x="715" y="1877"/>
                    <a:pt x="742" y="1892"/>
                    <a:pt x="765" y="1903"/>
                  </a:cubicBezTo>
                  <a:cubicBezTo>
                    <a:pt x="788" y="1913"/>
                    <a:pt x="817" y="1926"/>
                    <a:pt x="841" y="1935"/>
                  </a:cubicBezTo>
                  <a:cubicBezTo>
                    <a:pt x="864" y="1942"/>
                    <a:pt x="893" y="1952"/>
                    <a:pt x="917" y="1959"/>
                  </a:cubicBezTo>
                  <a:cubicBezTo>
                    <a:pt x="943" y="1966"/>
                    <a:pt x="972" y="1971"/>
                    <a:pt x="997" y="1975"/>
                  </a:cubicBezTo>
                  <a:cubicBezTo>
                    <a:pt x="1022" y="1978"/>
                    <a:pt x="1051" y="1982"/>
                    <a:pt x="1076" y="1982"/>
                  </a:cubicBezTo>
                  <a:cubicBezTo>
                    <a:pt x="1101" y="1982"/>
                    <a:pt x="1130" y="1981"/>
                    <a:pt x="1155" y="1978"/>
                  </a:cubicBezTo>
                  <a:cubicBezTo>
                    <a:pt x="1181" y="1975"/>
                    <a:pt x="1209" y="1969"/>
                    <a:pt x="1234" y="1964"/>
                  </a:cubicBezTo>
                  <a:cubicBezTo>
                    <a:pt x="1260" y="1956"/>
                    <a:pt x="1288" y="1948"/>
                    <a:pt x="1311" y="1939"/>
                  </a:cubicBezTo>
                  <a:cubicBezTo>
                    <a:pt x="1334" y="1928"/>
                    <a:pt x="1360" y="1916"/>
                    <a:pt x="1383" y="1903"/>
                  </a:cubicBezTo>
                  <a:cubicBezTo>
                    <a:pt x="1572" y="1794"/>
                    <a:pt x="1619" y="1522"/>
                    <a:pt x="1599" y="1288"/>
                  </a:cubicBezTo>
                  <a:cubicBezTo>
                    <a:pt x="1579" y="1051"/>
                    <a:pt x="1491" y="851"/>
                    <a:pt x="1385" y="667"/>
                  </a:cubicBezTo>
                  <a:cubicBezTo>
                    <a:pt x="1277" y="478"/>
                    <a:pt x="1147" y="303"/>
                    <a:pt x="952" y="167"/>
                  </a:cubicBezTo>
                  <a:cubicBezTo>
                    <a:pt x="818" y="74"/>
                    <a:pt x="652" y="0"/>
                    <a:pt x="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6"/>
            <p:cNvSpPr/>
            <p:nvPr/>
          </p:nvSpPr>
          <p:spPr>
            <a:xfrm>
              <a:off x="6290427" y="4452329"/>
              <a:ext cx="34335" cy="44064"/>
            </a:xfrm>
            <a:custGeom>
              <a:avLst/>
              <a:gdLst/>
              <a:ahLst/>
              <a:cxnLst/>
              <a:rect l="l" t="t" r="r" b="b"/>
              <a:pathLst>
                <a:path w="1101" h="1413" extrusionOk="0">
                  <a:moveTo>
                    <a:pt x="304" y="0"/>
                  </a:moveTo>
                  <a:cubicBezTo>
                    <a:pt x="282" y="0"/>
                    <a:pt x="260" y="3"/>
                    <a:pt x="239" y="8"/>
                  </a:cubicBezTo>
                  <a:cubicBezTo>
                    <a:pt x="161" y="27"/>
                    <a:pt x="92" y="85"/>
                    <a:pt x="52" y="155"/>
                  </a:cubicBezTo>
                  <a:cubicBezTo>
                    <a:pt x="11" y="226"/>
                    <a:pt x="0" y="306"/>
                    <a:pt x="2" y="389"/>
                  </a:cubicBezTo>
                  <a:cubicBezTo>
                    <a:pt x="2" y="415"/>
                    <a:pt x="3" y="444"/>
                    <a:pt x="8" y="471"/>
                  </a:cubicBezTo>
                  <a:cubicBezTo>
                    <a:pt x="23" y="608"/>
                    <a:pt x="62" y="736"/>
                    <a:pt x="123" y="857"/>
                  </a:cubicBezTo>
                  <a:cubicBezTo>
                    <a:pt x="182" y="976"/>
                    <a:pt x="261" y="1090"/>
                    <a:pt x="356" y="1184"/>
                  </a:cubicBezTo>
                  <a:cubicBezTo>
                    <a:pt x="432" y="1262"/>
                    <a:pt x="518" y="1328"/>
                    <a:pt x="619" y="1371"/>
                  </a:cubicBezTo>
                  <a:cubicBezTo>
                    <a:pt x="673" y="1395"/>
                    <a:pt x="732" y="1412"/>
                    <a:pt x="790" y="1412"/>
                  </a:cubicBezTo>
                  <a:cubicBezTo>
                    <a:pt x="813" y="1412"/>
                    <a:pt x="834" y="1410"/>
                    <a:pt x="856" y="1404"/>
                  </a:cubicBezTo>
                  <a:cubicBezTo>
                    <a:pt x="932" y="1384"/>
                    <a:pt x="1001" y="1327"/>
                    <a:pt x="1043" y="1256"/>
                  </a:cubicBezTo>
                  <a:cubicBezTo>
                    <a:pt x="1097" y="1163"/>
                    <a:pt x="1100" y="1048"/>
                    <a:pt x="1087" y="940"/>
                  </a:cubicBezTo>
                  <a:cubicBezTo>
                    <a:pt x="1073" y="802"/>
                    <a:pt x="1033" y="674"/>
                    <a:pt x="972" y="556"/>
                  </a:cubicBezTo>
                  <a:cubicBezTo>
                    <a:pt x="913" y="435"/>
                    <a:pt x="834" y="325"/>
                    <a:pt x="738" y="227"/>
                  </a:cubicBezTo>
                  <a:cubicBezTo>
                    <a:pt x="663" y="149"/>
                    <a:pt x="577" y="83"/>
                    <a:pt x="476" y="40"/>
                  </a:cubicBezTo>
                  <a:cubicBezTo>
                    <a:pt x="421" y="17"/>
                    <a:pt x="362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6"/>
            <p:cNvSpPr/>
            <p:nvPr/>
          </p:nvSpPr>
          <p:spPr>
            <a:xfrm>
              <a:off x="6297381" y="4423359"/>
              <a:ext cx="69792" cy="76247"/>
            </a:xfrm>
            <a:custGeom>
              <a:avLst/>
              <a:gdLst/>
              <a:ahLst/>
              <a:cxnLst/>
              <a:rect l="l" t="t" r="r" b="b"/>
              <a:pathLst>
                <a:path w="2238" h="2445" extrusionOk="0">
                  <a:moveTo>
                    <a:pt x="1060" y="105"/>
                  </a:moveTo>
                  <a:cubicBezTo>
                    <a:pt x="1073" y="105"/>
                    <a:pt x="1084" y="106"/>
                    <a:pt x="1096" y="108"/>
                  </a:cubicBezTo>
                  <a:cubicBezTo>
                    <a:pt x="1106" y="111"/>
                    <a:pt x="1117" y="112"/>
                    <a:pt x="1127" y="115"/>
                  </a:cubicBezTo>
                  <a:cubicBezTo>
                    <a:pt x="1159" y="125"/>
                    <a:pt x="1185" y="140"/>
                    <a:pt x="1207" y="158"/>
                  </a:cubicBezTo>
                  <a:cubicBezTo>
                    <a:pt x="1214" y="164"/>
                    <a:pt x="1221" y="171"/>
                    <a:pt x="1227" y="178"/>
                  </a:cubicBezTo>
                  <a:cubicBezTo>
                    <a:pt x="1234" y="186"/>
                    <a:pt x="1240" y="194"/>
                    <a:pt x="1242" y="201"/>
                  </a:cubicBezTo>
                  <a:cubicBezTo>
                    <a:pt x="1247" y="211"/>
                    <a:pt x="1250" y="219"/>
                    <a:pt x="1254" y="227"/>
                  </a:cubicBezTo>
                  <a:cubicBezTo>
                    <a:pt x="1257" y="236"/>
                    <a:pt x="1260" y="244"/>
                    <a:pt x="1261" y="255"/>
                  </a:cubicBezTo>
                  <a:cubicBezTo>
                    <a:pt x="1263" y="263"/>
                    <a:pt x="1263" y="272"/>
                    <a:pt x="1263" y="280"/>
                  </a:cubicBezTo>
                  <a:cubicBezTo>
                    <a:pt x="1261" y="292"/>
                    <a:pt x="1261" y="299"/>
                    <a:pt x="1260" y="309"/>
                  </a:cubicBezTo>
                  <a:cubicBezTo>
                    <a:pt x="1257" y="321"/>
                    <a:pt x="1255" y="329"/>
                    <a:pt x="1253" y="338"/>
                  </a:cubicBezTo>
                  <a:cubicBezTo>
                    <a:pt x="1248" y="348"/>
                    <a:pt x="1245" y="357"/>
                    <a:pt x="1240" y="365"/>
                  </a:cubicBezTo>
                  <a:cubicBezTo>
                    <a:pt x="1234" y="377"/>
                    <a:pt x="1228" y="384"/>
                    <a:pt x="1221" y="393"/>
                  </a:cubicBezTo>
                  <a:cubicBezTo>
                    <a:pt x="1214" y="403"/>
                    <a:pt x="1209" y="408"/>
                    <a:pt x="1199" y="417"/>
                  </a:cubicBezTo>
                  <a:cubicBezTo>
                    <a:pt x="1191" y="424"/>
                    <a:pt x="1184" y="431"/>
                    <a:pt x="1173" y="439"/>
                  </a:cubicBezTo>
                  <a:cubicBezTo>
                    <a:pt x="1162" y="446"/>
                    <a:pt x="1153" y="451"/>
                    <a:pt x="1142" y="459"/>
                  </a:cubicBezTo>
                  <a:cubicBezTo>
                    <a:pt x="1133" y="464"/>
                    <a:pt x="1120" y="470"/>
                    <a:pt x="1110" y="474"/>
                  </a:cubicBezTo>
                  <a:cubicBezTo>
                    <a:pt x="1099" y="480"/>
                    <a:pt x="1084" y="486"/>
                    <a:pt x="1074" y="489"/>
                  </a:cubicBezTo>
                  <a:cubicBezTo>
                    <a:pt x="1063" y="493"/>
                    <a:pt x="1048" y="496"/>
                    <a:pt x="1037" y="500"/>
                  </a:cubicBezTo>
                  <a:cubicBezTo>
                    <a:pt x="1024" y="503"/>
                    <a:pt x="1008" y="508"/>
                    <a:pt x="995" y="509"/>
                  </a:cubicBezTo>
                  <a:cubicBezTo>
                    <a:pt x="982" y="513"/>
                    <a:pt x="966" y="515"/>
                    <a:pt x="953" y="516"/>
                  </a:cubicBezTo>
                  <a:cubicBezTo>
                    <a:pt x="941" y="518"/>
                    <a:pt x="925" y="520"/>
                    <a:pt x="910" y="522"/>
                  </a:cubicBezTo>
                  <a:cubicBezTo>
                    <a:pt x="896" y="522"/>
                    <a:pt x="880" y="523"/>
                    <a:pt x="866" y="523"/>
                  </a:cubicBezTo>
                  <a:lnTo>
                    <a:pt x="821" y="523"/>
                  </a:lnTo>
                  <a:cubicBezTo>
                    <a:pt x="807" y="523"/>
                    <a:pt x="790" y="522"/>
                    <a:pt x="775" y="522"/>
                  </a:cubicBezTo>
                  <a:cubicBezTo>
                    <a:pt x="761" y="520"/>
                    <a:pt x="745" y="520"/>
                    <a:pt x="731" y="518"/>
                  </a:cubicBezTo>
                  <a:cubicBezTo>
                    <a:pt x="716" y="518"/>
                    <a:pt x="700" y="516"/>
                    <a:pt x="686" y="515"/>
                  </a:cubicBezTo>
                  <a:lnTo>
                    <a:pt x="643" y="509"/>
                  </a:lnTo>
                  <a:cubicBezTo>
                    <a:pt x="629" y="508"/>
                    <a:pt x="614" y="503"/>
                    <a:pt x="601" y="502"/>
                  </a:cubicBezTo>
                  <a:cubicBezTo>
                    <a:pt x="587" y="500"/>
                    <a:pt x="574" y="496"/>
                    <a:pt x="562" y="495"/>
                  </a:cubicBezTo>
                  <a:cubicBezTo>
                    <a:pt x="537" y="489"/>
                    <a:pt x="514" y="485"/>
                    <a:pt x="493" y="477"/>
                  </a:cubicBezTo>
                  <a:cubicBezTo>
                    <a:pt x="485" y="474"/>
                    <a:pt x="476" y="472"/>
                    <a:pt x="466" y="467"/>
                  </a:cubicBezTo>
                  <a:cubicBezTo>
                    <a:pt x="457" y="464"/>
                    <a:pt x="450" y="460"/>
                    <a:pt x="443" y="457"/>
                  </a:cubicBezTo>
                  <a:cubicBezTo>
                    <a:pt x="436" y="453"/>
                    <a:pt x="430" y="450"/>
                    <a:pt x="426" y="446"/>
                  </a:cubicBezTo>
                  <a:cubicBezTo>
                    <a:pt x="420" y="443"/>
                    <a:pt x="414" y="439"/>
                    <a:pt x="411" y="436"/>
                  </a:cubicBezTo>
                  <a:cubicBezTo>
                    <a:pt x="407" y="431"/>
                    <a:pt x="404" y="428"/>
                    <a:pt x="403" y="424"/>
                  </a:cubicBezTo>
                  <a:cubicBezTo>
                    <a:pt x="400" y="421"/>
                    <a:pt x="399" y="417"/>
                    <a:pt x="399" y="414"/>
                  </a:cubicBezTo>
                  <a:lnTo>
                    <a:pt x="399" y="403"/>
                  </a:lnTo>
                  <a:cubicBezTo>
                    <a:pt x="399" y="398"/>
                    <a:pt x="400" y="394"/>
                    <a:pt x="403" y="391"/>
                  </a:cubicBezTo>
                  <a:cubicBezTo>
                    <a:pt x="406" y="387"/>
                    <a:pt x="407" y="384"/>
                    <a:pt x="411" y="378"/>
                  </a:cubicBezTo>
                  <a:lnTo>
                    <a:pt x="424" y="365"/>
                  </a:lnTo>
                  <a:cubicBezTo>
                    <a:pt x="429" y="359"/>
                    <a:pt x="434" y="357"/>
                    <a:pt x="440" y="351"/>
                  </a:cubicBezTo>
                  <a:cubicBezTo>
                    <a:pt x="447" y="345"/>
                    <a:pt x="453" y="342"/>
                    <a:pt x="460" y="336"/>
                  </a:cubicBezTo>
                  <a:cubicBezTo>
                    <a:pt x="469" y="331"/>
                    <a:pt x="475" y="326"/>
                    <a:pt x="483" y="321"/>
                  </a:cubicBezTo>
                  <a:cubicBezTo>
                    <a:pt x="493" y="315"/>
                    <a:pt x="499" y="312"/>
                    <a:pt x="511" y="305"/>
                  </a:cubicBezTo>
                  <a:cubicBezTo>
                    <a:pt x="524" y="295"/>
                    <a:pt x="537" y="286"/>
                    <a:pt x="555" y="278"/>
                  </a:cubicBezTo>
                  <a:cubicBezTo>
                    <a:pt x="564" y="272"/>
                    <a:pt x="575" y="265"/>
                    <a:pt x="585" y="259"/>
                  </a:cubicBezTo>
                  <a:cubicBezTo>
                    <a:pt x="597" y="255"/>
                    <a:pt x="611" y="244"/>
                    <a:pt x="621" y="240"/>
                  </a:cubicBezTo>
                  <a:cubicBezTo>
                    <a:pt x="633" y="234"/>
                    <a:pt x="649" y="226"/>
                    <a:pt x="659" y="220"/>
                  </a:cubicBezTo>
                  <a:cubicBezTo>
                    <a:pt x="670" y="213"/>
                    <a:pt x="686" y="206"/>
                    <a:pt x="693" y="204"/>
                  </a:cubicBezTo>
                  <a:cubicBezTo>
                    <a:pt x="706" y="197"/>
                    <a:pt x="722" y="190"/>
                    <a:pt x="735" y="184"/>
                  </a:cubicBezTo>
                  <a:cubicBezTo>
                    <a:pt x="748" y="178"/>
                    <a:pt x="764" y="171"/>
                    <a:pt x="777" y="165"/>
                  </a:cubicBezTo>
                  <a:cubicBezTo>
                    <a:pt x="788" y="161"/>
                    <a:pt x="804" y="155"/>
                    <a:pt x="817" y="150"/>
                  </a:cubicBezTo>
                  <a:cubicBezTo>
                    <a:pt x="830" y="144"/>
                    <a:pt x="844" y="140"/>
                    <a:pt x="859" y="135"/>
                  </a:cubicBezTo>
                  <a:cubicBezTo>
                    <a:pt x="872" y="129"/>
                    <a:pt x="887" y="127"/>
                    <a:pt x="900" y="122"/>
                  </a:cubicBezTo>
                  <a:cubicBezTo>
                    <a:pt x="915" y="119"/>
                    <a:pt x="929" y="115"/>
                    <a:pt x="941" y="114"/>
                  </a:cubicBezTo>
                  <a:cubicBezTo>
                    <a:pt x="955" y="112"/>
                    <a:pt x="969" y="111"/>
                    <a:pt x="982" y="108"/>
                  </a:cubicBezTo>
                  <a:cubicBezTo>
                    <a:pt x="995" y="106"/>
                    <a:pt x="1010" y="105"/>
                    <a:pt x="1022" y="105"/>
                  </a:cubicBezTo>
                  <a:close/>
                  <a:moveTo>
                    <a:pt x="1116" y="1"/>
                  </a:moveTo>
                  <a:cubicBezTo>
                    <a:pt x="1050" y="1"/>
                    <a:pt x="986" y="15"/>
                    <a:pt x="929" y="48"/>
                  </a:cubicBezTo>
                  <a:cubicBezTo>
                    <a:pt x="620" y="226"/>
                    <a:pt x="309" y="403"/>
                    <a:pt x="0" y="582"/>
                  </a:cubicBezTo>
                  <a:cubicBezTo>
                    <a:pt x="58" y="549"/>
                    <a:pt x="122" y="535"/>
                    <a:pt x="188" y="535"/>
                  </a:cubicBezTo>
                  <a:cubicBezTo>
                    <a:pt x="340" y="535"/>
                    <a:pt x="506" y="610"/>
                    <a:pt x="640" y="705"/>
                  </a:cubicBezTo>
                  <a:cubicBezTo>
                    <a:pt x="836" y="841"/>
                    <a:pt x="965" y="1018"/>
                    <a:pt x="1073" y="1205"/>
                  </a:cubicBezTo>
                  <a:cubicBezTo>
                    <a:pt x="1181" y="1393"/>
                    <a:pt x="1268" y="1593"/>
                    <a:pt x="1288" y="1830"/>
                  </a:cubicBezTo>
                  <a:cubicBezTo>
                    <a:pt x="1308" y="2062"/>
                    <a:pt x="1262" y="2333"/>
                    <a:pt x="1077" y="2442"/>
                  </a:cubicBezTo>
                  <a:lnTo>
                    <a:pt x="1077" y="2442"/>
                  </a:lnTo>
                  <a:cubicBezTo>
                    <a:pt x="1384" y="2263"/>
                    <a:pt x="1694" y="2087"/>
                    <a:pt x="2002" y="1908"/>
                  </a:cubicBezTo>
                  <a:cubicBezTo>
                    <a:pt x="2190" y="1797"/>
                    <a:pt x="2237" y="1527"/>
                    <a:pt x="2217" y="1293"/>
                  </a:cubicBezTo>
                  <a:cubicBezTo>
                    <a:pt x="2197" y="1054"/>
                    <a:pt x="2109" y="854"/>
                    <a:pt x="2002" y="667"/>
                  </a:cubicBezTo>
                  <a:cubicBezTo>
                    <a:pt x="1894" y="479"/>
                    <a:pt x="1764" y="305"/>
                    <a:pt x="1569" y="167"/>
                  </a:cubicBezTo>
                  <a:cubicBezTo>
                    <a:pt x="1434" y="75"/>
                    <a:pt x="1268" y="1"/>
                    <a:pt x="1116" y="1"/>
                  </a:cubicBezTo>
                  <a:close/>
                  <a:moveTo>
                    <a:pt x="1077" y="2442"/>
                  </a:moveTo>
                  <a:lnTo>
                    <a:pt x="1077" y="2442"/>
                  </a:lnTo>
                  <a:cubicBezTo>
                    <a:pt x="1075" y="2443"/>
                    <a:pt x="1074" y="2443"/>
                    <a:pt x="1073" y="2444"/>
                  </a:cubicBezTo>
                  <a:cubicBezTo>
                    <a:pt x="1074" y="2443"/>
                    <a:pt x="1075" y="2443"/>
                    <a:pt x="1077" y="24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6"/>
            <p:cNvSpPr/>
            <p:nvPr/>
          </p:nvSpPr>
          <p:spPr>
            <a:xfrm>
              <a:off x="6048186" y="4461997"/>
              <a:ext cx="268846" cy="169615"/>
            </a:xfrm>
            <a:custGeom>
              <a:avLst/>
              <a:gdLst/>
              <a:ahLst/>
              <a:cxnLst/>
              <a:rect l="l" t="t" r="r" b="b"/>
              <a:pathLst>
                <a:path w="8621" h="5439" extrusionOk="0">
                  <a:moveTo>
                    <a:pt x="8175" y="0"/>
                  </a:moveTo>
                  <a:cubicBezTo>
                    <a:pt x="8149" y="0"/>
                    <a:pt x="8123" y="6"/>
                    <a:pt x="8101" y="19"/>
                  </a:cubicBezTo>
                  <a:cubicBezTo>
                    <a:pt x="5401" y="1577"/>
                    <a:pt x="2701" y="3137"/>
                    <a:pt x="1" y="4696"/>
                  </a:cubicBezTo>
                  <a:lnTo>
                    <a:pt x="2" y="4697"/>
                  </a:lnTo>
                  <a:cubicBezTo>
                    <a:pt x="17" y="4690"/>
                    <a:pt x="31" y="4683"/>
                    <a:pt x="45" y="4678"/>
                  </a:cubicBezTo>
                  <a:cubicBezTo>
                    <a:pt x="57" y="4676"/>
                    <a:pt x="68" y="4675"/>
                    <a:pt x="80" y="4675"/>
                  </a:cubicBezTo>
                  <a:cubicBezTo>
                    <a:pt x="112" y="4675"/>
                    <a:pt x="146" y="4684"/>
                    <a:pt x="173" y="4699"/>
                  </a:cubicBezTo>
                  <a:cubicBezTo>
                    <a:pt x="229" y="4723"/>
                    <a:pt x="278" y="4759"/>
                    <a:pt x="319" y="4802"/>
                  </a:cubicBezTo>
                  <a:cubicBezTo>
                    <a:pt x="372" y="4855"/>
                    <a:pt x="416" y="4919"/>
                    <a:pt x="448" y="4985"/>
                  </a:cubicBezTo>
                  <a:cubicBezTo>
                    <a:pt x="482" y="5051"/>
                    <a:pt x="504" y="5123"/>
                    <a:pt x="513" y="5199"/>
                  </a:cubicBezTo>
                  <a:cubicBezTo>
                    <a:pt x="520" y="5259"/>
                    <a:pt x="518" y="5323"/>
                    <a:pt x="488" y="5374"/>
                  </a:cubicBezTo>
                  <a:cubicBezTo>
                    <a:pt x="474" y="5400"/>
                    <a:pt x="452" y="5422"/>
                    <a:pt x="426" y="5438"/>
                  </a:cubicBezTo>
                  <a:lnTo>
                    <a:pt x="429" y="5439"/>
                  </a:lnTo>
                  <a:cubicBezTo>
                    <a:pt x="3128" y="3882"/>
                    <a:pt x="5829" y="2322"/>
                    <a:pt x="8528" y="764"/>
                  </a:cubicBezTo>
                  <a:cubicBezTo>
                    <a:pt x="8604" y="719"/>
                    <a:pt x="8621" y="611"/>
                    <a:pt x="8614" y="516"/>
                  </a:cubicBezTo>
                  <a:cubicBezTo>
                    <a:pt x="8607" y="422"/>
                    <a:pt x="8571" y="342"/>
                    <a:pt x="8528" y="268"/>
                  </a:cubicBezTo>
                  <a:cubicBezTo>
                    <a:pt x="8484" y="192"/>
                    <a:pt x="8434" y="121"/>
                    <a:pt x="8355" y="68"/>
                  </a:cubicBezTo>
                  <a:cubicBezTo>
                    <a:pt x="8302" y="30"/>
                    <a:pt x="8236" y="0"/>
                    <a:pt x="8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6"/>
            <p:cNvSpPr/>
            <p:nvPr/>
          </p:nvSpPr>
          <p:spPr>
            <a:xfrm>
              <a:off x="6235417" y="4263415"/>
              <a:ext cx="101570" cy="176507"/>
            </a:xfrm>
            <a:custGeom>
              <a:avLst/>
              <a:gdLst/>
              <a:ahLst/>
              <a:cxnLst/>
              <a:rect l="l" t="t" r="r" b="b"/>
              <a:pathLst>
                <a:path w="3257" h="5660" extrusionOk="0">
                  <a:moveTo>
                    <a:pt x="770" y="1"/>
                  </a:moveTo>
                  <a:cubicBezTo>
                    <a:pt x="770" y="1"/>
                    <a:pt x="770" y="2"/>
                    <a:pt x="770" y="2"/>
                  </a:cubicBezTo>
                  <a:lnTo>
                    <a:pt x="770" y="2"/>
                  </a:lnTo>
                  <a:cubicBezTo>
                    <a:pt x="770" y="2"/>
                    <a:pt x="770" y="1"/>
                    <a:pt x="770" y="1"/>
                  </a:cubicBezTo>
                  <a:close/>
                  <a:moveTo>
                    <a:pt x="770" y="2"/>
                  </a:moveTo>
                  <a:cubicBezTo>
                    <a:pt x="780" y="23"/>
                    <a:pt x="783" y="44"/>
                    <a:pt x="790" y="66"/>
                  </a:cubicBezTo>
                  <a:cubicBezTo>
                    <a:pt x="790" y="138"/>
                    <a:pt x="737" y="209"/>
                    <a:pt x="680" y="264"/>
                  </a:cubicBezTo>
                  <a:cubicBezTo>
                    <a:pt x="611" y="333"/>
                    <a:pt x="538" y="380"/>
                    <a:pt x="459" y="414"/>
                  </a:cubicBezTo>
                  <a:cubicBezTo>
                    <a:pt x="392" y="442"/>
                    <a:pt x="320" y="461"/>
                    <a:pt x="242" y="465"/>
                  </a:cubicBezTo>
                  <a:cubicBezTo>
                    <a:pt x="230" y="466"/>
                    <a:pt x="218" y="467"/>
                    <a:pt x="207" y="467"/>
                  </a:cubicBezTo>
                  <a:cubicBezTo>
                    <a:pt x="156" y="467"/>
                    <a:pt x="106" y="458"/>
                    <a:pt x="65" y="432"/>
                  </a:cubicBezTo>
                  <a:cubicBezTo>
                    <a:pt x="39" y="414"/>
                    <a:pt x="15" y="388"/>
                    <a:pt x="0" y="357"/>
                  </a:cubicBezTo>
                  <a:lnTo>
                    <a:pt x="0" y="357"/>
                  </a:lnTo>
                  <a:cubicBezTo>
                    <a:pt x="935" y="2383"/>
                    <a:pt x="1463" y="3530"/>
                    <a:pt x="2397" y="5555"/>
                  </a:cubicBezTo>
                  <a:cubicBezTo>
                    <a:pt x="2397" y="5557"/>
                    <a:pt x="2397" y="5559"/>
                    <a:pt x="2398" y="5560"/>
                  </a:cubicBezTo>
                  <a:cubicBezTo>
                    <a:pt x="2400" y="5565"/>
                    <a:pt x="2404" y="5568"/>
                    <a:pt x="2407" y="5572"/>
                  </a:cubicBezTo>
                  <a:cubicBezTo>
                    <a:pt x="2413" y="5575"/>
                    <a:pt x="2416" y="5579"/>
                    <a:pt x="2421" y="5582"/>
                  </a:cubicBezTo>
                  <a:cubicBezTo>
                    <a:pt x="2427" y="5586"/>
                    <a:pt x="2433" y="5589"/>
                    <a:pt x="2440" y="5593"/>
                  </a:cubicBezTo>
                  <a:cubicBezTo>
                    <a:pt x="2447" y="5596"/>
                    <a:pt x="2455" y="5601"/>
                    <a:pt x="2463" y="5603"/>
                  </a:cubicBezTo>
                  <a:cubicBezTo>
                    <a:pt x="2470" y="5606"/>
                    <a:pt x="2479" y="5609"/>
                    <a:pt x="2490" y="5614"/>
                  </a:cubicBezTo>
                  <a:cubicBezTo>
                    <a:pt x="2509" y="5621"/>
                    <a:pt x="2534" y="5625"/>
                    <a:pt x="2558" y="5631"/>
                  </a:cubicBezTo>
                  <a:cubicBezTo>
                    <a:pt x="2571" y="5632"/>
                    <a:pt x="2585" y="5637"/>
                    <a:pt x="2598" y="5638"/>
                  </a:cubicBezTo>
                  <a:cubicBezTo>
                    <a:pt x="2610" y="5642"/>
                    <a:pt x="2624" y="5644"/>
                    <a:pt x="2639" y="5645"/>
                  </a:cubicBezTo>
                  <a:lnTo>
                    <a:pt x="2682" y="5651"/>
                  </a:lnTo>
                  <a:cubicBezTo>
                    <a:pt x="2696" y="5651"/>
                    <a:pt x="2713" y="5652"/>
                    <a:pt x="2728" y="5654"/>
                  </a:cubicBezTo>
                  <a:cubicBezTo>
                    <a:pt x="2742" y="5655"/>
                    <a:pt x="2758" y="5658"/>
                    <a:pt x="2772" y="5658"/>
                  </a:cubicBezTo>
                  <a:cubicBezTo>
                    <a:pt x="2787" y="5660"/>
                    <a:pt x="2802" y="5660"/>
                    <a:pt x="2817" y="5660"/>
                  </a:cubicBezTo>
                  <a:lnTo>
                    <a:pt x="2861" y="5660"/>
                  </a:lnTo>
                  <a:cubicBezTo>
                    <a:pt x="2876" y="5660"/>
                    <a:pt x="2893" y="5660"/>
                    <a:pt x="2907" y="5658"/>
                  </a:cubicBezTo>
                  <a:cubicBezTo>
                    <a:pt x="2919" y="5658"/>
                    <a:pt x="2938" y="5657"/>
                    <a:pt x="2951" y="5654"/>
                  </a:cubicBezTo>
                  <a:cubicBezTo>
                    <a:pt x="2962" y="5652"/>
                    <a:pt x="2978" y="5649"/>
                    <a:pt x="2991" y="5647"/>
                  </a:cubicBezTo>
                  <a:cubicBezTo>
                    <a:pt x="3004" y="5645"/>
                    <a:pt x="3020" y="5642"/>
                    <a:pt x="3032" y="5638"/>
                  </a:cubicBezTo>
                  <a:lnTo>
                    <a:pt x="3070" y="5625"/>
                  </a:lnTo>
                  <a:cubicBezTo>
                    <a:pt x="3081" y="5622"/>
                    <a:pt x="3096" y="5616"/>
                    <a:pt x="3106" y="5611"/>
                  </a:cubicBezTo>
                  <a:cubicBezTo>
                    <a:pt x="3117" y="5608"/>
                    <a:pt x="3129" y="5601"/>
                    <a:pt x="3139" y="5595"/>
                  </a:cubicBezTo>
                  <a:cubicBezTo>
                    <a:pt x="3149" y="5589"/>
                    <a:pt x="3160" y="5582"/>
                    <a:pt x="3169" y="5575"/>
                  </a:cubicBezTo>
                  <a:cubicBezTo>
                    <a:pt x="3181" y="5566"/>
                    <a:pt x="3186" y="5560"/>
                    <a:pt x="3196" y="5552"/>
                  </a:cubicBezTo>
                  <a:cubicBezTo>
                    <a:pt x="3205" y="5543"/>
                    <a:pt x="3211" y="5536"/>
                    <a:pt x="3218" y="5527"/>
                  </a:cubicBezTo>
                  <a:cubicBezTo>
                    <a:pt x="3225" y="5516"/>
                    <a:pt x="3231" y="5510"/>
                    <a:pt x="3235" y="5500"/>
                  </a:cubicBezTo>
                  <a:cubicBezTo>
                    <a:pt x="3241" y="5491"/>
                    <a:pt x="3245" y="5484"/>
                    <a:pt x="3248" y="5473"/>
                  </a:cubicBezTo>
                  <a:cubicBezTo>
                    <a:pt x="3252" y="5463"/>
                    <a:pt x="3254" y="5455"/>
                    <a:pt x="3255" y="5444"/>
                  </a:cubicBezTo>
                  <a:cubicBezTo>
                    <a:pt x="3257" y="5434"/>
                    <a:pt x="3257" y="5427"/>
                    <a:pt x="3257" y="5415"/>
                  </a:cubicBezTo>
                  <a:cubicBezTo>
                    <a:pt x="3257" y="5407"/>
                    <a:pt x="3257" y="5398"/>
                    <a:pt x="3255" y="5388"/>
                  </a:cubicBezTo>
                  <a:cubicBezTo>
                    <a:pt x="3254" y="5378"/>
                    <a:pt x="3252" y="5371"/>
                    <a:pt x="3248" y="5362"/>
                  </a:cubicBezTo>
                  <a:cubicBezTo>
                    <a:pt x="3247" y="5356"/>
                    <a:pt x="3242" y="5350"/>
                    <a:pt x="3241" y="5345"/>
                  </a:cubicBezTo>
                  <a:cubicBezTo>
                    <a:pt x="2307" y="3324"/>
                    <a:pt x="1703" y="2020"/>
                    <a:pt x="770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6"/>
            <p:cNvSpPr/>
            <p:nvPr/>
          </p:nvSpPr>
          <p:spPr>
            <a:xfrm>
              <a:off x="5540068" y="4097108"/>
              <a:ext cx="107495" cy="129449"/>
            </a:xfrm>
            <a:custGeom>
              <a:avLst/>
              <a:gdLst/>
              <a:ahLst/>
              <a:cxnLst/>
              <a:rect l="l" t="t" r="r" b="b"/>
              <a:pathLst>
                <a:path w="3447" h="4151" extrusionOk="0">
                  <a:moveTo>
                    <a:pt x="833" y="411"/>
                  </a:moveTo>
                  <a:cubicBezTo>
                    <a:pt x="982" y="411"/>
                    <a:pt x="1135" y="454"/>
                    <a:pt x="1276" y="513"/>
                  </a:cubicBezTo>
                  <a:cubicBezTo>
                    <a:pt x="1536" y="626"/>
                    <a:pt x="1754" y="797"/>
                    <a:pt x="1948" y="994"/>
                  </a:cubicBezTo>
                  <a:cubicBezTo>
                    <a:pt x="2191" y="1242"/>
                    <a:pt x="2398" y="1533"/>
                    <a:pt x="2552" y="1843"/>
                  </a:cubicBezTo>
                  <a:cubicBezTo>
                    <a:pt x="2707" y="2152"/>
                    <a:pt x="2808" y="2483"/>
                    <a:pt x="2850" y="2835"/>
                  </a:cubicBezTo>
                  <a:cubicBezTo>
                    <a:pt x="2881" y="3116"/>
                    <a:pt x="2874" y="3410"/>
                    <a:pt x="2735" y="3652"/>
                  </a:cubicBezTo>
                  <a:cubicBezTo>
                    <a:pt x="2628" y="3832"/>
                    <a:pt x="2449" y="3983"/>
                    <a:pt x="2252" y="4033"/>
                  </a:cubicBezTo>
                  <a:cubicBezTo>
                    <a:pt x="2197" y="4047"/>
                    <a:pt x="2141" y="4053"/>
                    <a:pt x="2084" y="4053"/>
                  </a:cubicBezTo>
                  <a:cubicBezTo>
                    <a:pt x="1935" y="4053"/>
                    <a:pt x="1781" y="4010"/>
                    <a:pt x="1641" y="3949"/>
                  </a:cubicBezTo>
                  <a:cubicBezTo>
                    <a:pt x="1380" y="3839"/>
                    <a:pt x="1162" y="3668"/>
                    <a:pt x="968" y="3471"/>
                  </a:cubicBezTo>
                  <a:cubicBezTo>
                    <a:pt x="725" y="3222"/>
                    <a:pt x="518" y="2932"/>
                    <a:pt x="364" y="2620"/>
                  </a:cubicBezTo>
                  <a:cubicBezTo>
                    <a:pt x="209" y="2311"/>
                    <a:pt x="108" y="1980"/>
                    <a:pt x="66" y="1628"/>
                  </a:cubicBezTo>
                  <a:cubicBezTo>
                    <a:pt x="58" y="1559"/>
                    <a:pt x="53" y="1487"/>
                    <a:pt x="51" y="1415"/>
                  </a:cubicBezTo>
                  <a:cubicBezTo>
                    <a:pt x="46" y="1202"/>
                    <a:pt x="75" y="991"/>
                    <a:pt x="180" y="811"/>
                  </a:cubicBezTo>
                  <a:cubicBezTo>
                    <a:pt x="285" y="631"/>
                    <a:pt x="465" y="482"/>
                    <a:pt x="665" y="432"/>
                  </a:cubicBezTo>
                  <a:cubicBezTo>
                    <a:pt x="719" y="418"/>
                    <a:pt x="776" y="411"/>
                    <a:pt x="833" y="411"/>
                  </a:cubicBezTo>
                  <a:close/>
                  <a:moveTo>
                    <a:pt x="1198" y="0"/>
                  </a:moveTo>
                  <a:cubicBezTo>
                    <a:pt x="1176" y="0"/>
                    <a:pt x="1150" y="2"/>
                    <a:pt x="1129" y="3"/>
                  </a:cubicBezTo>
                  <a:cubicBezTo>
                    <a:pt x="1086" y="7"/>
                    <a:pt x="1035" y="16"/>
                    <a:pt x="995" y="25"/>
                  </a:cubicBezTo>
                  <a:cubicBezTo>
                    <a:pt x="953" y="35"/>
                    <a:pt x="905" y="49"/>
                    <a:pt x="866" y="65"/>
                  </a:cubicBezTo>
                  <a:cubicBezTo>
                    <a:pt x="824" y="81"/>
                    <a:pt x="781" y="102"/>
                    <a:pt x="744" y="124"/>
                  </a:cubicBezTo>
                  <a:cubicBezTo>
                    <a:pt x="669" y="166"/>
                    <a:pt x="597" y="209"/>
                    <a:pt x="524" y="250"/>
                  </a:cubicBezTo>
                  <a:cubicBezTo>
                    <a:pt x="486" y="272"/>
                    <a:pt x="446" y="298"/>
                    <a:pt x="413" y="325"/>
                  </a:cubicBezTo>
                  <a:cubicBezTo>
                    <a:pt x="380" y="352"/>
                    <a:pt x="342" y="384"/>
                    <a:pt x="314" y="417"/>
                  </a:cubicBezTo>
                  <a:cubicBezTo>
                    <a:pt x="285" y="449"/>
                    <a:pt x="252" y="489"/>
                    <a:pt x="227" y="524"/>
                  </a:cubicBezTo>
                  <a:cubicBezTo>
                    <a:pt x="215" y="541"/>
                    <a:pt x="200" y="562"/>
                    <a:pt x="190" y="581"/>
                  </a:cubicBezTo>
                  <a:cubicBezTo>
                    <a:pt x="179" y="600"/>
                    <a:pt x="166" y="621"/>
                    <a:pt x="156" y="641"/>
                  </a:cubicBezTo>
                  <a:cubicBezTo>
                    <a:pt x="144" y="662"/>
                    <a:pt x="134" y="685"/>
                    <a:pt x="125" y="705"/>
                  </a:cubicBezTo>
                  <a:cubicBezTo>
                    <a:pt x="115" y="725"/>
                    <a:pt x="107" y="748"/>
                    <a:pt x="98" y="769"/>
                  </a:cubicBezTo>
                  <a:cubicBezTo>
                    <a:pt x="91" y="791"/>
                    <a:pt x="82" y="815"/>
                    <a:pt x="75" y="837"/>
                  </a:cubicBezTo>
                  <a:cubicBezTo>
                    <a:pt x="68" y="859"/>
                    <a:pt x="61" y="884"/>
                    <a:pt x="55" y="907"/>
                  </a:cubicBezTo>
                  <a:cubicBezTo>
                    <a:pt x="49" y="930"/>
                    <a:pt x="43" y="956"/>
                    <a:pt x="39" y="979"/>
                  </a:cubicBezTo>
                  <a:cubicBezTo>
                    <a:pt x="33" y="1002"/>
                    <a:pt x="28" y="1030"/>
                    <a:pt x="25" y="1053"/>
                  </a:cubicBezTo>
                  <a:cubicBezTo>
                    <a:pt x="20" y="1077"/>
                    <a:pt x="18" y="1103"/>
                    <a:pt x="13" y="1129"/>
                  </a:cubicBezTo>
                  <a:cubicBezTo>
                    <a:pt x="10" y="1153"/>
                    <a:pt x="7" y="1181"/>
                    <a:pt x="6" y="1206"/>
                  </a:cubicBezTo>
                  <a:cubicBezTo>
                    <a:pt x="5" y="1231"/>
                    <a:pt x="3" y="1260"/>
                    <a:pt x="3" y="1285"/>
                  </a:cubicBezTo>
                  <a:cubicBezTo>
                    <a:pt x="0" y="1303"/>
                    <a:pt x="0" y="1323"/>
                    <a:pt x="0" y="1340"/>
                  </a:cubicBezTo>
                  <a:lnTo>
                    <a:pt x="0" y="1346"/>
                  </a:lnTo>
                  <a:cubicBezTo>
                    <a:pt x="0" y="1373"/>
                    <a:pt x="0" y="1398"/>
                    <a:pt x="3" y="1426"/>
                  </a:cubicBezTo>
                  <a:cubicBezTo>
                    <a:pt x="5" y="1455"/>
                    <a:pt x="6" y="1481"/>
                    <a:pt x="7" y="1510"/>
                  </a:cubicBezTo>
                  <a:cubicBezTo>
                    <a:pt x="10" y="1539"/>
                    <a:pt x="12" y="1566"/>
                    <a:pt x="15" y="1595"/>
                  </a:cubicBezTo>
                  <a:cubicBezTo>
                    <a:pt x="22" y="1654"/>
                    <a:pt x="29" y="1702"/>
                    <a:pt x="41" y="1763"/>
                  </a:cubicBezTo>
                  <a:cubicBezTo>
                    <a:pt x="51" y="1825"/>
                    <a:pt x="62" y="1875"/>
                    <a:pt x="76" y="1935"/>
                  </a:cubicBezTo>
                  <a:cubicBezTo>
                    <a:pt x="92" y="1997"/>
                    <a:pt x="107" y="2049"/>
                    <a:pt x="125" y="2109"/>
                  </a:cubicBezTo>
                  <a:cubicBezTo>
                    <a:pt x="143" y="2171"/>
                    <a:pt x="161" y="2223"/>
                    <a:pt x="184" y="2285"/>
                  </a:cubicBezTo>
                  <a:cubicBezTo>
                    <a:pt x="206" y="2345"/>
                    <a:pt x="229" y="2400"/>
                    <a:pt x="255" y="2459"/>
                  </a:cubicBezTo>
                  <a:cubicBezTo>
                    <a:pt x="279" y="2518"/>
                    <a:pt x="307" y="2574"/>
                    <a:pt x="335" y="2631"/>
                  </a:cubicBezTo>
                  <a:cubicBezTo>
                    <a:pt x="364" y="2689"/>
                    <a:pt x="393" y="2745"/>
                    <a:pt x="424" y="2799"/>
                  </a:cubicBezTo>
                  <a:cubicBezTo>
                    <a:pt x="456" y="2855"/>
                    <a:pt x="489" y="2911"/>
                    <a:pt x="524" y="2965"/>
                  </a:cubicBezTo>
                  <a:cubicBezTo>
                    <a:pt x="558" y="3018"/>
                    <a:pt x="595" y="3073"/>
                    <a:pt x="631" y="3123"/>
                  </a:cubicBezTo>
                  <a:cubicBezTo>
                    <a:pt x="667" y="3173"/>
                    <a:pt x="709" y="3228"/>
                    <a:pt x="746" y="3274"/>
                  </a:cubicBezTo>
                  <a:cubicBezTo>
                    <a:pt x="784" y="3321"/>
                    <a:pt x="830" y="3374"/>
                    <a:pt x="869" y="3418"/>
                  </a:cubicBezTo>
                  <a:cubicBezTo>
                    <a:pt x="909" y="3461"/>
                    <a:pt x="955" y="3511"/>
                    <a:pt x="997" y="3551"/>
                  </a:cubicBezTo>
                  <a:cubicBezTo>
                    <a:pt x="1038" y="3590"/>
                    <a:pt x="1086" y="3638"/>
                    <a:pt x="1129" y="3673"/>
                  </a:cubicBezTo>
                  <a:cubicBezTo>
                    <a:pt x="1171" y="3709"/>
                    <a:pt x="1222" y="3751"/>
                    <a:pt x="1265" y="3783"/>
                  </a:cubicBezTo>
                  <a:cubicBezTo>
                    <a:pt x="1290" y="3799"/>
                    <a:pt x="1314" y="3817"/>
                    <a:pt x="1336" y="3833"/>
                  </a:cubicBezTo>
                  <a:cubicBezTo>
                    <a:pt x="1359" y="3849"/>
                    <a:pt x="1383" y="3866"/>
                    <a:pt x="1406" y="3880"/>
                  </a:cubicBezTo>
                  <a:cubicBezTo>
                    <a:pt x="1428" y="3895"/>
                    <a:pt x="1452" y="3911"/>
                    <a:pt x="1477" y="3924"/>
                  </a:cubicBezTo>
                  <a:cubicBezTo>
                    <a:pt x="1500" y="3938"/>
                    <a:pt x="1523" y="3949"/>
                    <a:pt x="1546" y="3962"/>
                  </a:cubicBezTo>
                  <a:cubicBezTo>
                    <a:pt x="1570" y="3975"/>
                    <a:pt x="1593" y="3988"/>
                    <a:pt x="1616" y="3998"/>
                  </a:cubicBezTo>
                  <a:cubicBezTo>
                    <a:pt x="1638" y="4010"/>
                    <a:pt x="1664" y="4021"/>
                    <a:pt x="1687" y="4031"/>
                  </a:cubicBezTo>
                  <a:cubicBezTo>
                    <a:pt x="1708" y="4041"/>
                    <a:pt x="1733" y="4050"/>
                    <a:pt x="1757" y="4060"/>
                  </a:cubicBezTo>
                  <a:cubicBezTo>
                    <a:pt x="1779" y="4069"/>
                    <a:pt x="1803" y="4077"/>
                    <a:pt x="1826" y="4085"/>
                  </a:cubicBezTo>
                  <a:cubicBezTo>
                    <a:pt x="1848" y="4092"/>
                    <a:pt x="1874" y="4100"/>
                    <a:pt x="1897" y="4106"/>
                  </a:cubicBezTo>
                  <a:cubicBezTo>
                    <a:pt x="1918" y="4113"/>
                    <a:pt x="1945" y="4119"/>
                    <a:pt x="1967" y="4125"/>
                  </a:cubicBezTo>
                  <a:cubicBezTo>
                    <a:pt x="1989" y="4128"/>
                    <a:pt x="2016" y="4133"/>
                    <a:pt x="2037" y="4136"/>
                  </a:cubicBezTo>
                  <a:cubicBezTo>
                    <a:pt x="2060" y="4141"/>
                    <a:pt x="2083" y="4144"/>
                    <a:pt x="2106" y="4146"/>
                  </a:cubicBezTo>
                  <a:cubicBezTo>
                    <a:pt x="2131" y="4149"/>
                    <a:pt x="2155" y="4151"/>
                    <a:pt x="2177" y="4151"/>
                  </a:cubicBezTo>
                  <a:lnTo>
                    <a:pt x="2247" y="4151"/>
                  </a:lnTo>
                  <a:cubicBezTo>
                    <a:pt x="2269" y="4151"/>
                    <a:pt x="2293" y="4149"/>
                    <a:pt x="2315" y="4148"/>
                  </a:cubicBezTo>
                  <a:cubicBezTo>
                    <a:pt x="2358" y="4144"/>
                    <a:pt x="2408" y="4135"/>
                    <a:pt x="2450" y="4126"/>
                  </a:cubicBezTo>
                  <a:cubicBezTo>
                    <a:pt x="2492" y="4118"/>
                    <a:pt x="2539" y="4103"/>
                    <a:pt x="2579" y="4086"/>
                  </a:cubicBezTo>
                  <a:cubicBezTo>
                    <a:pt x="2621" y="4070"/>
                    <a:pt x="2664" y="4049"/>
                    <a:pt x="2702" y="4027"/>
                  </a:cubicBezTo>
                  <a:cubicBezTo>
                    <a:pt x="2775" y="3985"/>
                    <a:pt x="2847" y="3942"/>
                    <a:pt x="2922" y="3902"/>
                  </a:cubicBezTo>
                  <a:cubicBezTo>
                    <a:pt x="2953" y="3883"/>
                    <a:pt x="2981" y="3863"/>
                    <a:pt x="3011" y="3842"/>
                  </a:cubicBezTo>
                  <a:cubicBezTo>
                    <a:pt x="3048" y="3813"/>
                    <a:pt x="3080" y="3787"/>
                    <a:pt x="3113" y="3753"/>
                  </a:cubicBezTo>
                  <a:cubicBezTo>
                    <a:pt x="3130" y="3737"/>
                    <a:pt x="3144" y="3719"/>
                    <a:pt x="3160" y="3702"/>
                  </a:cubicBezTo>
                  <a:cubicBezTo>
                    <a:pt x="3176" y="3684"/>
                    <a:pt x="3189" y="3668"/>
                    <a:pt x="3203" y="3648"/>
                  </a:cubicBezTo>
                  <a:cubicBezTo>
                    <a:pt x="3218" y="3629"/>
                    <a:pt x="3231" y="3610"/>
                    <a:pt x="3242" y="3590"/>
                  </a:cubicBezTo>
                  <a:cubicBezTo>
                    <a:pt x="3255" y="3571"/>
                    <a:pt x="3268" y="3553"/>
                    <a:pt x="3278" y="3531"/>
                  </a:cubicBezTo>
                  <a:cubicBezTo>
                    <a:pt x="3291" y="3510"/>
                    <a:pt x="3300" y="3489"/>
                    <a:pt x="3311" y="3468"/>
                  </a:cubicBezTo>
                  <a:cubicBezTo>
                    <a:pt x="3321" y="3446"/>
                    <a:pt x="3331" y="3428"/>
                    <a:pt x="3340" y="3403"/>
                  </a:cubicBezTo>
                  <a:cubicBezTo>
                    <a:pt x="3349" y="3380"/>
                    <a:pt x="3357" y="3360"/>
                    <a:pt x="3364" y="3336"/>
                  </a:cubicBezTo>
                  <a:cubicBezTo>
                    <a:pt x="3372" y="3310"/>
                    <a:pt x="3379" y="3291"/>
                    <a:pt x="3386" y="3265"/>
                  </a:cubicBezTo>
                  <a:cubicBezTo>
                    <a:pt x="3393" y="3241"/>
                    <a:pt x="3399" y="3219"/>
                    <a:pt x="3405" y="3193"/>
                  </a:cubicBezTo>
                  <a:cubicBezTo>
                    <a:pt x="3410" y="3169"/>
                    <a:pt x="3413" y="3144"/>
                    <a:pt x="3419" y="3120"/>
                  </a:cubicBezTo>
                  <a:cubicBezTo>
                    <a:pt x="3422" y="3094"/>
                    <a:pt x="3426" y="3071"/>
                    <a:pt x="3429" y="3044"/>
                  </a:cubicBezTo>
                  <a:cubicBezTo>
                    <a:pt x="3433" y="3018"/>
                    <a:pt x="3436" y="2993"/>
                    <a:pt x="3439" y="2968"/>
                  </a:cubicBezTo>
                  <a:cubicBezTo>
                    <a:pt x="3442" y="2940"/>
                    <a:pt x="3442" y="2914"/>
                    <a:pt x="3444" y="2888"/>
                  </a:cubicBezTo>
                  <a:cubicBezTo>
                    <a:pt x="3446" y="2861"/>
                    <a:pt x="3446" y="2835"/>
                    <a:pt x="3446" y="2807"/>
                  </a:cubicBezTo>
                  <a:cubicBezTo>
                    <a:pt x="3446" y="2781"/>
                    <a:pt x="3446" y="2755"/>
                    <a:pt x="3444" y="2726"/>
                  </a:cubicBezTo>
                  <a:cubicBezTo>
                    <a:pt x="3444" y="2697"/>
                    <a:pt x="3442" y="2673"/>
                    <a:pt x="3436" y="2638"/>
                  </a:cubicBezTo>
                  <a:cubicBezTo>
                    <a:pt x="3435" y="2611"/>
                    <a:pt x="3433" y="2584"/>
                    <a:pt x="3429" y="2555"/>
                  </a:cubicBezTo>
                  <a:cubicBezTo>
                    <a:pt x="3422" y="2496"/>
                    <a:pt x="3415" y="2447"/>
                    <a:pt x="3405" y="2387"/>
                  </a:cubicBezTo>
                  <a:cubicBezTo>
                    <a:pt x="3393" y="2325"/>
                    <a:pt x="3383" y="2275"/>
                    <a:pt x="3369" y="2214"/>
                  </a:cubicBezTo>
                  <a:cubicBezTo>
                    <a:pt x="3353" y="2152"/>
                    <a:pt x="3340" y="2101"/>
                    <a:pt x="3320" y="2040"/>
                  </a:cubicBezTo>
                  <a:cubicBezTo>
                    <a:pt x="3303" y="1978"/>
                    <a:pt x="3284" y="1927"/>
                    <a:pt x="3261" y="1865"/>
                  </a:cubicBezTo>
                  <a:cubicBezTo>
                    <a:pt x="3239" y="1804"/>
                    <a:pt x="3218" y="1750"/>
                    <a:pt x="3190" y="1691"/>
                  </a:cubicBezTo>
                  <a:cubicBezTo>
                    <a:pt x="3166" y="1632"/>
                    <a:pt x="3139" y="1576"/>
                    <a:pt x="3110" y="1518"/>
                  </a:cubicBezTo>
                  <a:cubicBezTo>
                    <a:pt x="3081" y="1461"/>
                    <a:pt x="3052" y="1405"/>
                    <a:pt x="3019" y="1350"/>
                  </a:cubicBezTo>
                  <a:cubicBezTo>
                    <a:pt x="2989" y="1294"/>
                    <a:pt x="2955" y="1238"/>
                    <a:pt x="2922" y="1185"/>
                  </a:cubicBezTo>
                  <a:cubicBezTo>
                    <a:pt x="2887" y="1132"/>
                    <a:pt x="2850" y="1077"/>
                    <a:pt x="2814" y="1027"/>
                  </a:cubicBezTo>
                  <a:cubicBezTo>
                    <a:pt x="2778" y="976"/>
                    <a:pt x="2736" y="922"/>
                    <a:pt x="2699" y="876"/>
                  </a:cubicBezTo>
                  <a:cubicBezTo>
                    <a:pt x="2660" y="828"/>
                    <a:pt x="2615" y="777"/>
                    <a:pt x="2577" y="733"/>
                  </a:cubicBezTo>
                  <a:cubicBezTo>
                    <a:pt x="2536" y="690"/>
                    <a:pt x="2490" y="640"/>
                    <a:pt x="2449" y="600"/>
                  </a:cubicBezTo>
                  <a:cubicBezTo>
                    <a:pt x="2407" y="561"/>
                    <a:pt x="2358" y="513"/>
                    <a:pt x="2315" y="478"/>
                  </a:cubicBezTo>
                  <a:cubicBezTo>
                    <a:pt x="2275" y="442"/>
                    <a:pt x="2221" y="401"/>
                    <a:pt x="2178" y="368"/>
                  </a:cubicBezTo>
                  <a:cubicBezTo>
                    <a:pt x="2155" y="352"/>
                    <a:pt x="2131" y="334"/>
                    <a:pt x="2109" y="318"/>
                  </a:cubicBezTo>
                  <a:cubicBezTo>
                    <a:pt x="2088" y="302"/>
                    <a:pt x="2062" y="286"/>
                    <a:pt x="2039" y="272"/>
                  </a:cubicBezTo>
                  <a:cubicBezTo>
                    <a:pt x="2017" y="258"/>
                    <a:pt x="1991" y="240"/>
                    <a:pt x="1968" y="229"/>
                  </a:cubicBezTo>
                  <a:cubicBezTo>
                    <a:pt x="1945" y="216"/>
                    <a:pt x="1922" y="201"/>
                    <a:pt x="1898" y="189"/>
                  </a:cubicBezTo>
                  <a:cubicBezTo>
                    <a:pt x="1875" y="176"/>
                    <a:pt x="1852" y="164"/>
                    <a:pt x="1829" y="153"/>
                  </a:cubicBezTo>
                  <a:cubicBezTo>
                    <a:pt x="1807" y="143"/>
                    <a:pt x="1782" y="130"/>
                    <a:pt x="1759" y="121"/>
                  </a:cubicBezTo>
                  <a:cubicBezTo>
                    <a:pt x="1737" y="111"/>
                    <a:pt x="1711" y="101"/>
                    <a:pt x="1688" y="92"/>
                  </a:cubicBezTo>
                  <a:cubicBezTo>
                    <a:pt x="1667" y="82"/>
                    <a:pt x="1642" y="74"/>
                    <a:pt x="1618" y="66"/>
                  </a:cubicBezTo>
                  <a:cubicBezTo>
                    <a:pt x="1596" y="59"/>
                    <a:pt x="1572" y="51"/>
                    <a:pt x="1549" y="45"/>
                  </a:cubicBezTo>
                  <a:cubicBezTo>
                    <a:pt x="1527" y="38"/>
                    <a:pt x="1501" y="32"/>
                    <a:pt x="1478" y="28"/>
                  </a:cubicBezTo>
                  <a:cubicBezTo>
                    <a:pt x="1457" y="23"/>
                    <a:pt x="1431" y="17"/>
                    <a:pt x="1408" y="15"/>
                  </a:cubicBezTo>
                  <a:cubicBezTo>
                    <a:pt x="1385" y="10"/>
                    <a:pt x="1359" y="7"/>
                    <a:pt x="1337" y="6"/>
                  </a:cubicBezTo>
                  <a:cubicBezTo>
                    <a:pt x="1314" y="2"/>
                    <a:pt x="1290" y="0"/>
                    <a:pt x="1268" y="0"/>
                  </a:cubicBez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6"/>
            <p:cNvSpPr/>
            <p:nvPr/>
          </p:nvSpPr>
          <p:spPr>
            <a:xfrm>
              <a:off x="5541347" y="4109863"/>
              <a:ext cx="88534" cy="113607"/>
            </a:xfrm>
            <a:custGeom>
              <a:avLst/>
              <a:gdLst/>
              <a:ahLst/>
              <a:cxnLst/>
              <a:rect l="l" t="t" r="r" b="b"/>
              <a:pathLst>
                <a:path w="2839" h="3643" extrusionOk="0">
                  <a:moveTo>
                    <a:pt x="1193" y="1198"/>
                  </a:moveTo>
                  <a:cubicBezTo>
                    <a:pt x="1290" y="1198"/>
                    <a:pt x="1396" y="1245"/>
                    <a:pt x="1482" y="1305"/>
                  </a:cubicBezTo>
                  <a:cubicBezTo>
                    <a:pt x="1608" y="1394"/>
                    <a:pt x="1689" y="1505"/>
                    <a:pt x="1759" y="1626"/>
                  </a:cubicBezTo>
                  <a:cubicBezTo>
                    <a:pt x="1828" y="1743"/>
                    <a:pt x="1884" y="1871"/>
                    <a:pt x="1897" y="2024"/>
                  </a:cubicBezTo>
                  <a:cubicBezTo>
                    <a:pt x="1910" y="2175"/>
                    <a:pt x="1879" y="2347"/>
                    <a:pt x="1759" y="2418"/>
                  </a:cubicBezTo>
                  <a:cubicBezTo>
                    <a:pt x="1669" y="2468"/>
                    <a:pt x="1577" y="2517"/>
                    <a:pt x="1489" y="2569"/>
                  </a:cubicBezTo>
                  <a:cubicBezTo>
                    <a:pt x="1467" y="2582"/>
                    <a:pt x="1446" y="2592"/>
                    <a:pt x="1423" y="2597"/>
                  </a:cubicBezTo>
                  <a:cubicBezTo>
                    <a:pt x="1404" y="2603"/>
                    <a:pt x="1384" y="2605"/>
                    <a:pt x="1364" y="2605"/>
                  </a:cubicBezTo>
                  <a:cubicBezTo>
                    <a:pt x="1313" y="2605"/>
                    <a:pt x="1261" y="2589"/>
                    <a:pt x="1213" y="2569"/>
                  </a:cubicBezTo>
                  <a:cubicBezTo>
                    <a:pt x="1122" y="2531"/>
                    <a:pt x="1048" y="2472"/>
                    <a:pt x="980" y="2403"/>
                  </a:cubicBezTo>
                  <a:cubicBezTo>
                    <a:pt x="897" y="2317"/>
                    <a:pt x="826" y="2216"/>
                    <a:pt x="772" y="2110"/>
                  </a:cubicBezTo>
                  <a:cubicBezTo>
                    <a:pt x="718" y="2005"/>
                    <a:pt x="684" y="1891"/>
                    <a:pt x="670" y="1769"/>
                  </a:cubicBezTo>
                  <a:cubicBezTo>
                    <a:pt x="667" y="1743"/>
                    <a:pt x="664" y="1720"/>
                    <a:pt x="664" y="1696"/>
                  </a:cubicBezTo>
                  <a:cubicBezTo>
                    <a:pt x="662" y="1621"/>
                    <a:pt x="674" y="1549"/>
                    <a:pt x="710" y="1486"/>
                  </a:cubicBezTo>
                  <a:cubicBezTo>
                    <a:pt x="733" y="1444"/>
                    <a:pt x="770" y="1406"/>
                    <a:pt x="813" y="1381"/>
                  </a:cubicBezTo>
                  <a:cubicBezTo>
                    <a:pt x="900" y="1331"/>
                    <a:pt x="986" y="1279"/>
                    <a:pt x="1072" y="1229"/>
                  </a:cubicBezTo>
                  <a:cubicBezTo>
                    <a:pt x="1109" y="1208"/>
                    <a:pt x="1150" y="1198"/>
                    <a:pt x="1193" y="1198"/>
                  </a:cubicBezTo>
                  <a:close/>
                  <a:moveTo>
                    <a:pt x="788" y="1"/>
                  </a:moveTo>
                  <a:cubicBezTo>
                    <a:pt x="731" y="1"/>
                    <a:pt x="674" y="7"/>
                    <a:pt x="619" y="21"/>
                  </a:cubicBezTo>
                  <a:cubicBezTo>
                    <a:pt x="419" y="69"/>
                    <a:pt x="240" y="219"/>
                    <a:pt x="136" y="399"/>
                  </a:cubicBezTo>
                  <a:cubicBezTo>
                    <a:pt x="31" y="582"/>
                    <a:pt x="1" y="792"/>
                    <a:pt x="7" y="1003"/>
                  </a:cubicBezTo>
                  <a:cubicBezTo>
                    <a:pt x="8" y="1075"/>
                    <a:pt x="14" y="1147"/>
                    <a:pt x="23" y="1217"/>
                  </a:cubicBezTo>
                  <a:cubicBezTo>
                    <a:pt x="64" y="1569"/>
                    <a:pt x="165" y="1900"/>
                    <a:pt x="319" y="2209"/>
                  </a:cubicBezTo>
                  <a:cubicBezTo>
                    <a:pt x="474" y="2520"/>
                    <a:pt x="681" y="2812"/>
                    <a:pt x="923" y="3059"/>
                  </a:cubicBezTo>
                  <a:cubicBezTo>
                    <a:pt x="1117" y="3257"/>
                    <a:pt x="1337" y="3428"/>
                    <a:pt x="1597" y="3539"/>
                  </a:cubicBezTo>
                  <a:cubicBezTo>
                    <a:pt x="1737" y="3599"/>
                    <a:pt x="1890" y="3643"/>
                    <a:pt x="2040" y="3643"/>
                  </a:cubicBezTo>
                  <a:cubicBezTo>
                    <a:pt x="2096" y="3643"/>
                    <a:pt x="2153" y="3636"/>
                    <a:pt x="2208" y="3622"/>
                  </a:cubicBezTo>
                  <a:cubicBezTo>
                    <a:pt x="2408" y="3574"/>
                    <a:pt x="2587" y="3423"/>
                    <a:pt x="2691" y="3243"/>
                  </a:cubicBezTo>
                  <a:cubicBezTo>
                    <a:pt x="2832" y="3001"/>
                    <a:pt x="2839" y="2707"/>
                    <a:pt x="2806" y="2426"/>
                  </a:cubicBezTo>
                  <a:cubicBezTo>
                    <a:pt x="2767" y="2073"/>
                    <a:pt x="2665" y="1743"/>
                    <a:pt x="2508" y="1433"/>
                  </a:cubicBezTo>
                  <a:cubicBezTo>
                    <a:pt x="2353" y="1122"/>
                    <a:pt x="2147" y="830"/>
                    <a:pt x="1904" y="583"/>
                  </a:cubicBezTo>
                  <a:cubicBezTo>
                    <a:pt x="1710" y="385"/>
                    <a:pt x="1490" y="215"/>
                    <a:pt x="1230" y="103"/>
                  </a:cubicBezTo>
                  <a:cubicBezTo>
                    <a:pt x="1090" y="44"/>
                    <a:pt x="937" y="1"/>
                    <a:pt x="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6"/>
            <p:cNvSpPr/>
            <p:nvPr/>
          </p:nvSpPr>
          <p:spPr>
            <a:xfrm>
              <a:off x="5566700" y="4147190"/>
              <a:ext cx="34148" cy="42786"/>
            </a:xfrm>
            <a:custGeom>
              <a:avLst/>
              <a:gdLst/>
              <a:ahLst/>
              <a:cxnLst/>
              <a:rect l="l" t="t" r="r" b="b"/>
              <a:pathLst>
                <a:path w="1095" h="1372" extrusionOk="0">
                  <a:moveTo>
                    <a:pt x="379" y="0"/>
                  </a:moveTo>
                  <a:cubicBezTo>
                    <a:pt x="336" y="0"/>
                    <a:pt x="296" y="9"/>
                    <a:pt x="259" y="30"/>
                  </a:cubicBezTo>
                  <a:cubicBezTo>
                    <a:pt x="173" y="81"/>
                    <a:pt x="87" y="134"/>
                    <a:pt x="0" y="184"/>
                  </a:cubicBezTo>
                  <a:cubicBezTo>
                    <a:pt x="20" y="173"/>
                    <a:pt x="39" y="164"/>
                    <a:pt x="62" y="158"/>
                  </a:cubicBezTo>
                  <a:cubicBezTo>
                    <a:pt x="81" y="153"/>
                    <a:pt x="100" y="151"/>
                    <a:pt x="119" y="151"/>
                  </a:cubicBezTo>
                  <a:cubicBezTo>
                    <a:pt x="171" y="151"/>
                    <a:pt x="224" y="166"/>
                    <a:pt x="272" y="187"/>
                  </a:cubicBezTo>
                  <a:cubicBezTo>
                    <a:pt x="361" y="224"/>
                    <a:pt x="437" y="285"/>
                    <a:pt x="503" y="352"/>
                  </a:cubicBezTo>
                  <a:cubicBezTo>
                    <a:pt x="588" y="439"/>
                    <a:pt x="659" y="538"/>
                    <a:pt x="712" y="646"/>
                  </a:cubicBezTo>
                  <a:cubicBezTo>
                    <a:pt x="767" y="752"/>
                    <a:pt x="800" y="864"/>
                    <a:pt x="814" y="988"/>
                  </a:cubicBezTo>
                  <a:cubicBezTo>
                    <a:pt x="825" y="1084"/>
                    <a:pt x="824" y="1186"/>
                    <a:pt x="775" y="1270"/>
                  </a:cubicBezTo>
                  <a:cubicBezTo>
                    <a:pt x="749" y="1311"/>
                    <a:pt x="715" y="1347"/>
                    <a:pt x="675" y="1372"/>
                  </a:cubicBezTo>
                  <a:cubicBezTo>
                    <a:pt x="764" y="1321"/>
                    <a:pt x="856" y="1272"/>
                    <a:pt x="943" y="1221"/>
                  </a:cubicBezTo>
                  <a:cubicBezTo>
                    <a:pt x="1064" y="1150"/>
                    <a:pt x="1094" y="976"/>
                    <a:pt x="1083" y="827"/>
                  </a:cubicBezTo>
                  <a:cubicBezTo>
                    <a:pt x="1070" y="674"/>
                    <a:pt x="1014" y="546"/>
                    <a:pt x="945" y="429"/>
                  </a:cubicBezTo>
                  <a:cubicBezTo>
                    <a:pt x="877" y="308"/>
                    <a:pt x="794" y="194"/>
                    <a:pt x="669" y="108"/>
                  </a:cubicBezTo>
                  <a:cubicBezTo>
                    <a:pt x="583" y="48"/>
                    <a:pt x="476" y="0"/>
                    <a:pt x="379" y="0"/>
                  </a:cubicBezTo>
                  <a:close/>
                </a:path>
              </a:pathLst>
            </a:custGeom>
            <a:solidFill>
              <a:srgbClr val="D28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6"/>
            <p:cNvSpPr/>
            <p:nvPr/>
          </p:nvSpPr>
          <p:spPr>
            <a:xfrm>
              <a:off x="5561991" y="4151899"/>
              <a:ext cx="30499" cy="39200"/>
            </a:xfrm>
            <a:custGeom>
              <a:avLst/>
              <a:gdLst/>
              <a:ahLst/>
              <a:cxnLst/>
              <a:rect l="l" t="t" r="r" b="b"/>
              <a:pathLst>
                <a:path w="978" h="1257" extrusionOk="0">
                  <a:moveTo>
                    <a:pt x="270" y="0"/>
                  </a:moveTo>
                  <a:cubicBezTo>
                    <a:pt x="250" y="0"/>
                    <a:pt x="231" y="2"/>
                    <a:pt x="212" y="7"/>
                  </a:cubicBezTo>
                  <a:cubicBezTo>
                    <a:pt x="190" y="13"/>
                    <a:pt x="171" y="22"/>
                    <a:pt x="151" y="33"/>
                  </a:cubicBezTo>
                  <a:cubicBezTo>
                    <a:pt x="110" y="58"/>
                    <a:pt x="72" y="96"/>
                    <a:pt x="46" y="138"/>
                  </a:cubicBezTo>
                  <a:cubicBezTo>
                    <a:pt x="10" y="201"/>
                    <a:pt x="0" y="273"/>
                    <a:pt x="2" y="348"/>
                  </a:cubicBezTo>
                  <a:cubicBezTo>
                    <a:pt x="2" y="372"/>
                    <a:pt x="3" y="395"/>
                    <a:pt x="8" y="421"/>
                  </a:cubicBezTo>
                  <a:cubicBezTo>
                    <a:pt x="22" y="542"/>
                    <a:pt x="56" y="654"/>
                    <a:pt x="110" y="762"/>
                  </a:cubicBezTo>
                  <a:cubicBezTo>
                    <a:pt x="164" y="870"/>
                    <a:pt x="233" y="970"/>
                    <a:pt x="318" y="1055"/>
                  </a:cubicBezTo>
                  <a:cubicBezTo>
                    <a:pt x="384" y="1124"/>
                    <a:pt x="460" y="1183"/>
                    <a:pt x="550" y="1221"/>
                  </a:cubicBezTo>
                  <a:cubicBezTo>
                    <a:pt x="598" y="1241"/>
                    <a:pt x="651" y="1257"/>
                    <a:pt x="702" y="1257"/>
                  </a:cubicBezTo>
                  <a:cubicBezTo>
                    <a:pt x="722" y="1257"/>
                    <a:pt x="742" y="1255"/>
                    <a:pt x="761" y="1249"/>
                  </a:cubicBezTo>
                  <a:cubicBezTo>
                    <a:pt x="784" y="1244"/>
                    <a:pt x="805" y="1234"/>
                    <a:pt x="827" y="1221"/>
                  </a:cubicBezTo>
                  <a:cubicBezTo>
                    <a:pt x="869" y="1196"/>
                    <a:pt x="905" y="1160"/>
                    <a:pt x="928" y="1119"/>
                  </a:cubicBezTo>
                  <a:cubicBezTo>
                    <a:pt x="976" y="1034"/>
                    <a:pt x="978" y="933"/>
                    <a:pt x="968" y="837"/>
                  </a:cubicBezTo>
                  <a:cubicBezTo>
                    <a:pt x="953" y="715"/>
                    <a:pt x="918" y="601"/>
                    <a:pt x="863" y="495"/>
                  </a:cubicBezTo>
                  <a:cubicBezTo>
                    <a:pt x="808" y="387"/>
                    <a:pt x="739" y="288"/>
                    <a:pt x="654" y="201"/>
                  </a:cubicBezTo>
                  <a:cubicBezTo>
                    <a:pt x="588" y="134"/>
                    <a:pt x="512" y="75"/>
                    <a:pt x="423" y="36"/>
                  </a:cubicBezTo>
                  <a:cubicBezTo>
                    <a:pt x="374" y="15"/>
                    <a:pt x="321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6"/>
            <p:cNvSpPr/>
            <p:nvPr/>
          </p:nvSpPr>
          <p:spPr>
            <a:xfrm>
              <a:off x="5537823" y="4107243"/>
              <a:ext cx="19085" cy="83420"/>
            </a:xfrm>
            <a:custGeom>
              <a:avLst/>
              <a:gdLst/>
              <a:ahLst/>
              <a:cxnLst/>
              <a:rect l="l" t="t" r="r" b="b"/>
              <a:pathLst>
                <a:path w="612" h="2675" extrusionOk="0">
                  <a:moveTo>
                    <a:pt x="611" y="0"/>
                  </a:moveTo>
                  <a:lnTo>
                    <a:pt x="604" y="2"/>
                  </a:lnTo>
                  <a:cubicBezTo>
                    <a:pt x="604" y="23"/>
                    <a:pt x="600" y="45"/>
                    <a:pt x="588" y="63"/>
                  </a:cubicBezTo>
                  <a:cubicBezTo>
                    <a:pt x="573" y="91"/>
                    <a:pt x="547" y="109"/>
                    <a:pt x="518" y="127"/>
                  </a:cubicBezTo>
                  <a:cubicBezTo>
                    <a:pt x="509" y="131"/>
                    <a:pt x="501" y="137"/>
                    <a:pt x="489" y="141"/>
                  </a:cubicBezTo>
                  <a:cubicBezTo>
                    <a:pt x="439" y="163"/>
                    <a:pt x="387" y="173"/>
                    <a:pt x="337" y="177"/>
                  </a:cubicBezTo>
                  <a:cubicBezTo>
                    <a:pt x="326" y="178"/>
                    <a:pt x="315" y="178"/>
                    <a:pt x="304" y="178"/>
                  </a:cubicBezTo>
                  <a:cubicBezTo>
                    <a:pt x="255" y="178"/>
                    <a:pt x="204" y="170"/>
                    <a:pt x="151" y="153"/>
                  </a:cubicBezTo>
                  <a:cubicBezTo>
                    <a:pt x="144" y="151"/>
                    <a:pt x="137" y="150"/>
                    <a:pt x="130" y="145"/>
                  </a:cubicBezTo>
                  <a:cubicBezTo>
                    <a:pt x="85" y="128"/>
                    <a:pt x="41" y="102"/>
                    <a:pt x="21" y="63"/>
                  </a:cubicBezTo>
                  <a:cubicBezTo>
                    <a:pt x="12" y="45"/>
                    <a:pt x="8" y="27"/>
                    <a:pt x="8" y="7"/>
                  </a:cubicBezTo>
                  <a:lnTo>
                    <a:pt x="6" y="7"/>
                  </a:lnTo>
                  <a:cubicBezTo>
                    <a:pt x="5" y="883"/>
                    <a:pt x="3" y="1550"/>
                    <a:pt x="0" y="2424"/>
                  </a:cubicBezTo>
                  <a:lnTo>
                    <a:pt x="0" y="2427"/>
                  </a:lnTo>
                  <a:cubicBezTo>
                    <a:pt x="3" y="2428"/>
                    <a:pt x="3" y="2430"/>
                    <a:pt x="5" y="2431"/>
                  </a:cubicBezTo>
                  <a:cubicBezTo>
                    <a:pt x="6" y="2433"/>
                    <a:pt x="10" y="2436"/>
                    <a:pt x="13" y="2438"/>
                  </a:cubicBezTo>
                  <a:cubicBezTo>
                    <a:pt x="18" y="2443"/>
                    <a:pt x="22" y="2446"/>
                    <a:pt x="28" y="2450"/>
                  </a:cubicBezTo>
                  <a:cubicBezTo>
                    <a:pt x="33" y="2453"/>
                    <a:pt x="42" y="2459"/>
                    <a:pt x="49" y="2464"/>
                  </a:cubicBezTo>
                  <a:cubicBezTo>
                    <a:pt x="56" y="2470"/>
                    <a:pt x="68" y="2477"/>
                    <a:pt x="77" y="2482"/>
                  </a:cubicBezTo>
                  <a:cubicBezTo>
                    <a:pt x="87" y="2489"/>
                    <a:pt x="98" y="2494"/>
                    <a:pt x="108" y="2502"/>
                  </a:cubicBezTo>
                  <a:cubicBezTo>
                    <a:pt x="115" y="2507"/>
                    <a:pt x="125" y="2513"/>
                    <a:pt x="134" y="2517"/>
                  </a:cubicBezTo>
                  <a:cubicBezTo>
                    <a:pt x="141" y="2523"/>
                    <a:pt x="151" y="2529"/>
                    <a:pt x="161" y="2535"/>
                  </a:cubicBezTo>
                  <a:cubicBezTo>
                    <a:pt x="180" y="2545"/>
                    <a:pt x="199" y="2556"/>
                    <a:pt x="219" y="2566"/>
                  </a:cubicBezTo>
                  <a:cubicBezTo>
                    <a:pt x="241" y="2579"/>
                    <a:pt x="258" y="2588"/>
                    <a:pt x="278" y="2599"/>
                  </a:cubicBezTo>
                  <a:cubicBezTo>
                    <a:pt x="299" y="2609"/>
                    <a:pt x="315" y="2618"/>
                    <a:pt x="335" y="2628"/>
                  </a:cubicBezTo>
                  <a:cubicBezTo>
                    <a:pt x="353" y="2637"/>
                    <a:pt x="371" y="2645"/>
                    <a:pt x="389" y="2653"/>
                  </a:cubicBezTo>
                  <a:cubicBezTo>
                    <a:pt x="409" y="2660"/>
                    <a:pt x="422" y="2666"/>
                    <a:pt x="442" y="2671"/>
                  </a:cubicBezTo>
                  <a:cubicBezTo>
                    <a:pt x="450" y="2673"/>
                    <a:pt x="456" y="2674"/>
                    <a:pt x="465" y="2674"/>
                  </a:cubicBezTo>
                  <a:cubicBezTo>
                    <a:pt x="471" y="2674"/>
                    <a:pt x="475" y="2675"/>
                    <a:pt x="480" y="2675"/>
                  </a:cubicBezTo>
                  <a:cubicBezTo>
                    <a:pt x="482" y="2675"/>
                    <a:pt x="485" y="2675"/>
                    <a:pt x="488" y="2674"/>
                  </a:cubicBezTo>
                  <a:cubicBezTo>
                    <a:pt x="494" y="2674"/>
                    <a:pt x="495" y="2674"/>
                    <a:pt x="499" y="2673"/>
                  </a:cubicBezTo>
                  <a:cubicBezTo>
                    <a:pt x="502" y="2671"/>
                    <a:pt x="502" y="2671"/>
                    <a:pt x="508" y="2668"/>
                  </a:cubicBezTo>
                  <a:cubicBezTo>
                    <a:pt x="509" y="2667"/>
                    <a:pt x="514" y="2666"/>
                    <a:pt x="517" y="2664"/>
                  </a:cubicBezTo>
                  <a:cubicBezTo>
                    <a:pt x="517" y="2664"/>
                    <a:pt x="594" y="2628"/>
                    <a:pt x="604" y="2589"/>
                  </a:cubicBezTo>
                  <a:cubicBezTo>
                    <a:pt x="604" y="2415"/>
                    <a:pt x="607" y="2243"/>
                    <a:pt x="607" y="2070"/>
                  </a:cubicBezTo>
                  <a:cubicBezTo>
                    <a:pt x="609" y="1379"/>
                    <a:pt x="610" y="703"/>
                    <a:pt x="6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6"/>
            <p:cNvSpPr/>
            <p:nvPr/>
          </p:nvSpPr>
          <p:spPr>
            <a:xfrm>
              <a:off x="5511503" y="4162034"/>
              <a:ext cx="73659" cy="53856"/>
            </a:xfrm>
            <a:custGeom>
              <a:avLst/>
              <a:gdLst/>
              <a:ahLst/>
              <a:cxnLst/>
              <a:rect l="l" t="t" r="r" b="b"/>
              <a:pathLst>
                <a:path w="2362" h="1727" extrusionOk="0">
                  <a:moveTo>
                    <a:pt x="2019" y="0"/>
                  </a:moveTo>
                  <a:cubicBezTo>
                    <a:pt x="1999" y="0"/>
                    <a:pt x="1980" y="4"/>
                    <a:pt x="1963" y="14"/>
                  </a:cubicBezTo>
                  <a:cubicBezTo>
                    <a:pt x="1793" y="112"/>
                    <a:pt x="1622" y="208"/>
                    <a:pt x="1454" y="308"/>
                  </a:cubicBezTo>
                  <a:lnTo>
                    <a:pt x="1454" y="477"/>
                  </a:lnTo>
                  <a:cubicBezTo>
                    <a:pt x="1453" y="594"/>
                    <a:pt x="1453" y="710"/>
                    <a:pt x="1453" y="827"/>
                  </a:cubicBezTo>
                  <a:cubicBezTo>
                    <a:pt x="1441" y="865"/>
                    <a:pt x="1363" y="901"/>
                    <a:pt x="1363" y="901"/>
                  </a:cubicBezTo>
                  <a:cubicBezTo>
                    <a:pt x="1362" y="903"/>
                    <a:pt x="1359" y="904"/>
                    <a:pt x="1355" y="907"/>
                  </a:cubicBezTo>
                  <a:cubicBezTo>
                    <a:pt x="1352" y="909"/>
                    <a:pt x="1349" y="909"/>
                    <a:pt x="1346" y="910"/>
                  </a:cubicBezTo>
                  <a:cubicBezTo>
                    <a:pt x="1340" y="911"/>
                    <a:pt x="1339" y="911"/>
                    <a:pt x="1335" y="911"/>
                  </a:cubicBezTo>
                  <a:cubicBezTo>
                    <a:pt x="1330" y="913"/>
                    <a:pt x="1327" y="914"/>
                    <a:pt x="1323" y="914"/>
                  </a:cubicBezTo>
                  <a:cubicBezTo>
                    <a:pt x="1320" y="914"/>
                    <a:pt x="1316" y="913"/>
                    <a:pt x="1312" y="911"/>
                  </a:cubicBezTo>
                  <a:cubicBezTo>
                    <a:pt x="1303" y="911"/>
                    <a:pt x="1297" y="910"/>
                    <a:pt x="1289" y="909"/>
                  </a:cubicBezTo>
                  <a:cubicBezTo>
                    <a:pt x="1270" y="904"/>
                    <a:pt x="1257" y="900"/>
                    <a:pt x="1237" y="890"/>
                  </a:cubicBezTo>
                  <a:cubicBezTo>
                    <a:pt x="1218" y="883"/>
                    <a:pt x="1202" y="874"/>
                    <a:pt x="1182" y="865"/>
                  </a:cubicBezTo>
                  <a:cubicBezTo>
                    <a:pt x="1162" y="857"/>
                    <a:pt x="1145" y="847"/>
                    <a:pt x="1125" y="837"/>
                  </a:cubicBezTo>
                  <a:cubicBezTo>
                    <a:pt x="1103" y="825"/>
                    <a:pt x="1086" y="815"/>
                    <a:pt x="1066" y="804"/>
                  </a:cubicBezTo>
                  <a:cubicBezTo>
                    <a:pt x="1046" y="794"/>
                    <a:pt x="1028" y="782"/>
                    <a:pt x="1008" y="772"/>
                  </a:cubicBezTo>
                  <a:lnTo>
                    <a:pt x="981" y="756"/>
                  </a:lnTo>
                  <a:cubicBezTo>
                    <a:pt x="974" y="750"/>
                    <a:pt x="965" y="745"/>
                    <a:pt x="957" y="739"/>
                  </a:cubicBezTo>
                  <a:cubicBezTo>
                    <a:pt x="944" y="732"/>
                    <a:pt x="935" y="725"/>
                    <a:pt x="923" y="720"/>
                  </a:cubicBezTo>
                  <a:cubicBezTo>
                    <a:pt x="915" y="713"/>
                    <a:pt x="903" y="707"/>
                    <a:pt x="898" y="702"/>
                  </a:cubicBezTo>
                  <a:cubicBezTo>
                    <a:pt x="888" y="696"/>
                    <a:pt x="880" y="691"/>
                    <a:pt x="875" y="687"/>
                  </a:cubicBezTo>
                  <a:cubicBezTo>
                    <a:pt x="870" y="683"/>
                    <a:pt x="865" y="680"/>
                    <a:pt x="862" y="676"/>
                  </a:cubicBezTo>
                  <a:cubicBezTo>
                    <a:pt x="857" y="674"/>
                    <a:pt x="854" y="671"/>
                    <a:pt x="852" y="670"/>
                  </a:cubicBezTo>
                  <a:cubicBezTo>
                    <a:pt x="850" y="667"/>
                    <a:pt x="849" y="666"/>
                    <a:pt x="849" y="664"/>
                  </a:cubicBezTo>
                  <a:lnTo>
                    <a:pt x="849" y="661"/>
                  </a:lnTo>
                  <a:cubicBezTo>
                    <a:pt x="566" y="825"/>
                    <a:pt x="282" y="989"/>
                    <a:pt x="1" y="1153"/>
                  </a:cubicBezTo>
                  <a:lnTo>
                    <a:pt x="1" y="1154"/>
                  </a:lnTo>
                  <a:cubicBezTo>
                    <a:pt x="11" y="1149"/>
                    <a:pt x="19" y="1144"/>
                    <a:pt x="31" y="1141"/>
                  </a:cubicBezTo>
                  <a:cubicBezTo>
                    <a:pt x="40" y="1140"/>
                    <a:pt x="49" y="1139"/>
                    <a:pt x="58" y="1139"/>
                  </a:cubicBezTo>
                  <a:cubicBezTo>
                    <a:pt x="83" y="1139"/>
                    <a:pt x="108" y="1145"/>
                    <a:pt x="131" y="1156"/>
                  </a:cubicBezTo>
                  <a:cubicBezTo>
                    <a:pt x="159" y="1169"/>
                    <a:pt x="183" y="1185"/>
                    <a:pt x="208" y="1203"/>
                  </a:cubicBezTo>
                  <a:cubicBezTo>
                    <a:pt x="219" y="1212"/>
                    <a:pt x="232" y="1223"/>
                    <a:pt x="243" y="1235"/>
                  </a:cubicBezTo>
                  <a:cubicBezTo>
                    <a:pt x="284" y="1275"/>
                    <a:pt x="318" y="1324"/>
                    <a:pt x="344" y="1376"/>
                  </a:cubicBezTo>
                  <a:cubicBezTo>
                    <a:pt x="369" y="1428"/>
                    <a:pt x="384" y="1482"/>
                    <a:pt x="392" y="1541"/>
                  </a:cubicBezTo>
                  <a:cubicBezTo>
                    <a:pt x="397" y="1586"/>
                    <a:pt x="396" y="1636"/>
                    <a:pt x="373" y="1676"/>
                  </a:cubicBezTo>
                  <a:cubicBezTo>
                    <a:pt x="360" y="1695"/>
                    <a:pt x="344" y="1712"/>
                    <a:pt x="324" y="1724"/>
                  </a:cubicBezTo>
                  <a:lnTo>
                    <a:pt x="324" y="1727"/>
                  </a:lnTo>
                  <a:cubicBezTo>
                    <a:pt x="980" y="1348"/>
                    <a:pt x="1634" y="972"/>
                    <a:pt x="2289" y="592"/>
                  </a:cubicBezTo>
                  <a:cubicBezTo>
                    <a:pt x="2347" y="558"/>
                    <a:pt x="2361" y="473"/>
                    <a:pt x="2361" y="400"/>
                  </a:cubicBezTo>
                  <a:cubicBezTo>
                    <a:pt x="2355" y="326"/>
                    <a:pt x="2330" y="264"/>
                    <a:pt x="2295" y="207"/>
                  </a:cubicBezTo>
                  <a:cubicBezTo>
                    <a:pt x="2265" y="154"/>
                    <a:pt x="2226" y="103"/>
                    <a:pt x="2174" y="63"/>
                  </a:cubicBezTo>
                  <a:cubicBezTo>
                    <a:pt x="2169" y="60"/>
                    <a:pt x="2166" y="56"/>
                    <a:pt x="2160" y="53"/>
                  </a:cubicBezTo>
                  <a:cubicBezTo>
                    <a:pt x="2118" y="24"/>
                    <a:pt x="2066" y="0"/>
                    <a:pt x="20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6"/>
            <p:cNvSpPr/>
            <p:nvPr/>
          </p:nvSpPr>
          <p:spPr>
            <a:xfrm>
              <a:off x="5521576" y="4180495"/>
              <a:ext cx="61341" cy="35395"/>
            </a:xfrm>
            <a:custGeom>
              <a:avLst/>
              <a:gdLst/>
              <a:ahLst/>
              <a:cxnLst/>
              <a:rect l="l" t="t" r="r" b="b"/>
              <a:pathLst>
                <a:path w="1967" h="1135" extrusionOk="0">
                  <a:moveTo>
                    <a:pt x="1966" y="0"/>
                  </a:moveTo>
                  <a:lnTo>
                    <a:pt x="1" y="1135"/>
                  </a:lnTo>
                  <a:cubicBezTo>
                    <a:pt x="657" y="756"/>
                    <a:pt x="1311" y="380"/>
                    <a:pt x="1966" y="0"/>
                  </a:cubicBezTo>
                  <a:close/>
                </a:path>
              </a:pathLst>
            </a:custGeom>
            <a:solidFill>
              <a:srgbClr val="005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6"/>
            <p:cNvSpPr/>
            <p:nvPr/>
          </p:nvSpPr>
          <p:spPr>
            <a:xfrm>
              <a:off x="6190449" y="4165309"/>
              <a:ext cx="136185" cy="183555"/>
            </a:xfrm>
            <a:custGeom>
              <a:avLst/>
              <a:gdLst/>
              <a:ahLst/>
              <a:cxnLst/>
              <a:rect l="l" t="t" r="r" b="b"/>
              <a:pathLst>
                <a:path w="4367" h="5886" extrusionOk="0">
                  <a:moveTo>
                    <a:pt x="2617" y="0"/>
                  </a:moveTo>
                  <a:cubicBezTo>
                    <a:pt x="2568" y="0"/>
                    <a:pt x="2519" y="3"/>
                    <a:pt x="2469" y="7"/>
                  </a:cubicBezTo>
                  <a:cubicBezTo>
                    <a:pt x="2353" y="20"/>
                    <a:pt x="2232" y="43"/>
                    <a:pt x="2114" y="80"/>
                  </a:cubicBezTo>
                  <a:cubicBezTo>
                    <a:pt x="1972" y="126"/>
                    <a:pt x="1828" y="188"/>
                    <a:pt x="1690" y="270"/>
                  </a:cubicBezTo>
                  <a:cubicBezTo>
                    <a:pt x="1550" y="351"/>
                    <a:pt x="1414" y="447"/>
                    <a:pt x="1284" y="561"/>
                  </a:cubicBezTo>
                  <a:cubicBezTo>
                    <a:pt x="1175" y="654"/>
                    <a:pt x="1072" y="760"/>
                    <a:pt x="972" y="874"/>
                  </a:cubicBezTo>
                  <a:cubicBezTo>
                    <a:pt x="893" y="965"/>
                    <a:pt x="817" y="1062"/>
                    <a:pt x="745" y="1164"/>
                  </a:cubicBezTo>
                  <a:cubicBezTo>
                    <a:pt x="692" y="1242"/>
                    <a:pt x="640" y="1321"/>
                    <a:pt x="591" y="1403"/>
                  </a:cubicBezTo>
                  <a:cubicBezTo>
                    <a:pt x="542" y="1486"/>
                    <a:pt x="496" y="1571"/>
                    <a:pt x="453" y="1658"/>
                  </a:cubicBezTo>
                  <a:cubicBezTo>
                    <a:pt x="410" y="1744"/>
                    <a:pt x="369" y="1833"/>
                    <a:pt x="331" y="1923"/>
                  </a:cubicBezTo>
                  <a:cubicBezTo>
                    <a:pt x="292" y="2013"/>
                    <a:pt x="259" y="2105"/>
                    <a:pt x="226" y="2198"/>
                  </a:cubicBezTo>
                  <a:cubicBezTo>
                    <a:pt x="196" y="2292"/>
                    <a:pt x="167" y="2385"/>
                    <a:pt x="141" y="2480"/>
                  </a:cubicBezTo>
                  <a:cubicBezTo>
                    <a:pt x="115" y="2575"/>
                    <a:pt x="94" y="2673"/>
                    <a:pt x="75" y="2767"/>
                  </a:cubicBezTo>
                  <a:cubicBezTo>
                    <a:pt x="58" y="2865"/>
                    <a:pt x="41" y="2960"/>
                    <a:pt x="31" y="3056"/>
                  </a:cubicBezTo>
                  <a:cubicBezTo>
                    <a:pt x="18" y="3154"/>
                    <a:pt x="11" y="3249"/>
                    <a:pt x="5" y="3344"/>
                  </a:cubicBezTo>
                  <a:cubicBezTo>
                    <a:pt x="0" y="3440"/>
                    <a:pt x="0" y="3535"/>
                    <a:pt x="2" y="3629"/>
                  </a:cubicBezTo>
                  <a:cubicBezTo>
                    <a:pt x="5" y="3722"/>
                    <a:pt x="11" y="3814"/>
                    <a:pt x="19" y="3905"/>
                  </a:cubicBezTo>
                  <a:cubicBezTo>
                    <a:pt x="29" y="3997"/>
                    <a:pt x="41" y="4084"/>
                    <a:pt x="58" y="4173"/>
                  </a:cubicBezTo>
                  <a:cubicBezTo>
                    <a:pt x="74" y="4260"/>
                    <a:pt x="94" y="4346"/>
                    <a:pt x="117" y="4428"/>
                  </a:cubicBezTo>
                  <a:cubicBezTo>
                    <a:pt x="140" y="4513"/>
                    <a:pt x="167" y="4593"/>
                    <a:pt x="196" y="4671"/>
                  </a:cubicBezTo>
                  <a:cubicBezTo>
                    <a:pt x="225" y="4748"/>
                    <a:pt x="256" y="4823"/>
                    <a:pt x="292" y="4895"/>
                  </a:cubicBezTo>
                  <a:cubicBezTo>
                    <a:pt x="328" y="4967"/>
                    <a:pt x="369" y="5037"/>
                    <a:pt x="410" y="5102"/>
                  </a:cubicBezTo>
                  <a:cubicBezTo>
                    <a:pt x="450" y="5167"/>
                    <a:pt x="496" y="5230"/>
                    <a:pt x="542" y="5288"/>
                  </a:cubicBezTo>
                  <a:cubicBezTo>
                    <a:pt x="590" y="5347"/>
                    <a:pt x="640" y="5400"/>
                    <a:pt x="692" y="5450"/>
                  </a:cubicBezTo>
                  <a:cubicBezTo>
                    <a:pt x="744" y="5500"/>
                    <a:pt x="798" y="5548"/>
                    <a:pt x="856" y="5590"/>
                  </a:cubicBezTo>
                  <a:cubicBezTo>
                    <a:pt x="913" y="5630"/>
                    <a:pt x="971" y="5669"/>
                    <a:pt x="1031" y="5702"/>
                  </a:cubicBezTo>
                  <a:cubicBezTo>
                    <a:pt x="1093" y="5735"/>
                    <a:pt x="1153" y="5763"/>
                    <a:pt x="1218" y="5788"/>
                  </a:cubicBezTo>
                  <a:cubicBezTo>
                    <a:pt x="1281" y="5812"/>
                    <a:pt x="1348" y="5831"/>
                    <a:pt x="1414" y="5848"/>
                  </a:cubicBezTo>
                  <a:cubicBezTo>
                    <a:pt x="1481" y="5864"/>
                    <a:pt x="1549" y="5874"/>
                    <a:pt x="1618" y="5880"/>
                  </a:cubicBezTo>
                  <a:cubicBezTo>
                    <a:pt x="1663" y="5884"/>
                    <a:pt x="1709" y="5886"/>
                    <a:pt x="1756" y="5886"/>
                  </a:cubicBezTo>
                  <a:cubicBezTo>
                    <a:pt x="1779" y="5886"/>
                    <a:pt x="1803" y="5885"/>
                    <a:pt x="1826" y="5884"/>
                  </a:cubicBezTo>
                  <a:cubicBezTo>
                    <a:pt x="1895" y="5880"/>
                    <a:pt x="1966" y="5871"/>
                    <a:pt x="2038" y="5858"/>
                  </a:cubicBezTo>
                  <a:cubicBezTo>
                    <a:pt x="2133" y="5841"/>
                    <a:pt x="2229" y="5815"/>
                    <a:pt x="2324" y="5781"/>
                  </a:cubicBezTo>
                  <a:cubicBezTo>
                    <a:pt x="2442" y="5740"/>
                    <a:pt x="2560" y="5684"/>
                    <a:pt x="2676" y="5618"/>
                  </a:cubicBezTo>
                  <a:cubicBezTo>
                    <a:pt x="2792" y="5551"/>
                    <a:pt x="2906" y="5472"/>
                    <a:pt x="3015" y="5382"/>
                  </a:cubicBezTo>
                  <a:cubicBezTo>
                    <a:pt x="3103" y="5311"/>
                    <a:pt x="3189" y="5232"/>
                    <a:pt x="3273" y="5147"/>
                  </a:cubicBezTo>
                  <a:cubicBezTo>
                    <a:pt x="3333" y="5083"/>
                    <a:pt x="3395" y="5016"/>
                    <a:pt x="3452" y="4945"/>
                  </a:cubicBezTo>
                  <a:cubicBezTo>
                    <a:pt x="3510" y="4875"/>
                    <a:pt x="3566" y="4802"/>
                    <a:pt x="3619" y="4724"/>
                  </a:cubicBezTo>
                  <a:cubicBezTo>
                    <a:pt x="3674" y="4648"/>
                    <a:pt x="3725" y="4569"/>
                    <a:pt x="3774" y="4485"/>
                  </a:cubicBezTo>
                  <a:cubicBezTo>
                    <a:pt x="3799" y="4447"/>
                    <a:pt x="3822" y="4403"/>
                    <a:pt x="3846" y="4362"/>
                  </a:cubicBezTo>
                  <a:lnTo>
                    <a:pt x="3878" y="4303"/>
                  </a:lnTo>
                  <a:cubicBezTo>
                    <a:pt x="3882" y="4297"/>
                    <a:pt x="3885" y="4291"/>
                    <a:pt x="3886" y="4286"/>
                  </a:cubicBezTo>
                  <a:lnTo>
                    <a:pt x="3914" y="4232"/>
                  </a:lnTo>
                  <a:cubicBezTo>
                    <a:pt x="3957" y="4146"/>
                    <a:pt x="3999" y="4056"/>
                    <a:pt x="4036" y="3966"/>
                  </a:cubicBezTo>
                  <a:cubicBezTo>
                    <a:pt x="4073" y="3876"/>
                    <a:pt x="4108" y="3785"/>
                    <a:pt x="4140" y="3692"/>
                  </a:cubicBezTo>
                  <a:cubicBezTo>
                    <a:pt x="4171" y="3598"/>
                    <a:pt x="4200" y="3505"/>
                    <a:pt x="4224" y="3409"/>
                  </a:cubicBezTo>
                  <a:cubicBezTo>
                    <a:pt x="4252" y="3314"/>
                    <a:pt x="4273" y="3217"/>
                    <a:pt x="4292" y="3121"/>
                  </a:cubicBezTo>
                  <a:cubicBezTo>
                    <a:pt x="4309" y="3025"/>
                    <a:pt x="4325" y="2930"/>
                    <a:pt x="4336" y="2832"/>
                  </a:cubicBezTo>
                  <a:cubicBezTo>
                    <a:pt x="4348" y="2736"/>
                    <a:pt x="4357" y="2639"/>
                    <a:pt x="4361" y="2545"/>
                  </a:cubicBezTo>
                  <a:cubicBezTo>
                    <a:pt x="4361" y="2529"/>
                    <a:pt x="4364" y="2513"/>
                    <a:pt x="4364" y="2496"/>
                  </a:cubicBezTo>
                  <a:cubicBezTo>
                    <a:pt x="4367" y="2417"/>
                    <a:pt x="4367" y="2338"/>
                    <a:pt x="4365" y="2261"/>
                  </a:cubicBezTo>
                  <a:cubicBezTo>
                    <a:pt x="4364" y="2168"/>
                    <a:pt x="4358" y="2076"/>
                    <a:pt x="4347" y="1981"/>
                  </a:cubicBezTo>
                  <a:cubicBezTo>
                    <a:pt x="4338" y="1889"/>
                    <a:pt x="4325" y="1801"/>
                    <a:pt x="4309" y="1712"/>
                  </a:cubicBezTo>
                  <a:cubicBezTo>
                    <a:pt x="4293" y="1626"/>
                    <a:pt x="4273" y="1540"/>
                    <a:pt x="4250" y="1458"/>
                  </a:cubicBezTo>
                  <a:cubicBezTo>
                    <a:pt x="4227" y="1373"/>
                    <a:pt x="4200" y="1292"/>
                    <a:pt x="4171" y="1215"/>
                  </a:cubicBezTo>
                  <a:cubicBezTo>
                    <a:pt x="4142" y="1137"/>
                    <a:pt x="4109" y="1062"/>
                    <a:pt x="4073" y="990"/>
                  </a:cubicBezTo>
                  <a:cubicBezTo>
                    <a:pt x="4037" y="919"/>
                    <a:pt x="3999" y="848"/>
                    <a:pt x="3957" y="783"/>
                  </a:cubicBezTo>
                  <a:cubicBezTo>
                    <a:pt x="3915" y="719"/>
                    <a:pt x="3871" y="655"/>
                    <a:pt x="3825" y="598"/>
                  </a:cubicBezTo>
                  <a:cubicBezTo>
                    <a:pt x="3777" y="539"/>
                    <a:pt x="3727" y="486"/>
                    <a:pt x="3675" y="436"/>
                  </a:cubicBezTo>
                  <a:cubicBezTo>
                    <a:pt x="3623" y="385"/>
                    <a:pt x="3569" y="338"/>
                    <a:pt x="3511" y="296"/>
                  </a:cubicBezTo>
                  <a:cubicBezTo>
                    <a:pt x="3454" y="256"/>
                    <a:pt x="3396" y="217"/>
                    <a:pt x="3336" y="184"/>
                  </a:cubicBezTo>
                  <a:cubicBezTo>
                    <a:pt x="3274" y="151"/>
                    <a:pt x="3214" y="122"/>
                    <a:pt x="3149" y="98"/>
                  </a:cubicBezTo>
                  <a:cubicBezTo>
                    <a:pt x="3086" y="72"/>
                    <a:pt x="3020" y="52"/>
                    <a:pt x="2952" y="37"/>
                  </a:cubicBezTo>
                  <a:cubicBezTo>
                    <a:pt x="2886" y="21"/>
                    <a:pt x="2818" y="11"/>
                    <a:pt x="2749" y="6"/>
                  </a:cubicBezTo>
                  <a:cubicBezTo>
                    <a:pt x="2705" y="2"/>
                    <a:pt x="2661" y="0"/>
                    <a:pt x="2617" y="0"/>
                  </a:cubicBezTo>
                  <a:close/>
                </a:path>
              </a:pathLst>
            </a:custGeom>
            <a:solidFill>
              <a:srgbClr val="007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6"/>
            <p:cNvSpPr/>
            <p:nvPr/>
          </p:nvSpPr>
          <p:spPr>
            <a:xfrm>
              <a:off x="6310416" y="4299370"/>
              <a:ext cx="1029" cy="1933"/>
            </a:xfrm>
            <a:custGeom>
              <a:avLst/>
              <a:gdLst/>
              <a:ahLst/>
              <a:cxnLst/>
              <a:rect l="l" t="t" r="r" b="b"/>
              <a:pathLst>
                <a:path w="33" h="62" extrusionOk="0">
                  <a:moveTo>
                    <a:pt x="1" y="61"/>
                  </a:moveTo>
                  <a:lnTo>
                    <a:pt x="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6"/>
            <p:cNvSpPr/>
            <p:nvPr/>
          </p:nvSpPr>
          <p:spPr>
            <a:xfrm>
              <a:off x="6008489" y="4044843"/>
              <a:ext cx="318118" cy="347806"/>
            </a:xfrm>
            <a:custGeom>
              <a:avLst/>
              <a:gdLst/>
              <a:ahLst/>
              <a:cxnLst/>
              <a:rect l="l" t="t" r="r" b="b"/>
              <a:pathLst>
                <a:path w="10201" h="11153" extrusionOk="0">
                  <a:moveTo>
                    <a:pt x="10199" y="6223"/>
                  </a:moveTo>
                  <a:lnTo>
                    <a:pt x="10199" y="6223"/>
                  </a:lnTo>
                  <a:cubicBezTo>
                    <a:pt x="10199" y="6249"/>
                    <a:pt x="10198" y="6276"/>
                    <a:pt x="10197" y="6303"/>
                  </a:cubicBezTo>
                  <a:cubicBezTo>
                    <a:pt x="10197" y="6321"/>
                    <a:pt x="10196" y="6341"/>
                    <a:pt x="10196" y="6359"/>
                  </a:cubicBezTo>
                  <a:cubicBezTo>
                    <a:pt x="10198" y="6313"/>
                    <a:pt x="10199" y="6268"/>
                    <a:pt x="10199" y="6223"/>
                  </a:cubicBezTo>
                  <a:close/>
                  <a:moveTo>
                    <a:pt x="6026" y="1"/>
                  </a:moveTo>
                  <a:cubicBezTo>
                    <a:pt x="5764" y="1"/>
                    <a:pt x="5465" y="53"/>
                    <a:pt x="5120" y="164"/>
                  </a:cubicBezTo>
                  <a:cubicBezTo>
                    <a:pt x="4113" y="486"/>
                    <a:pt x="2704" y="1301"/>
                    <a:pt x="1784" y="2089"/>
                  </a:cubicBezTo>
                  <a:cubicBezTo>
                    <a:pt x="864" y="2878"/>
                    <a:pt x="434" y="3642"/>
                    <a:pt x="219" y="4580"/>
                  </a:cubicBezTo>
                  <a:cubicBezTo>
                    <a:pt x="3" y="5518"/>
                    <a:pt x="0" y="6629"/>
                    <a:pt x="184" y="7631"/>
                  </a:cubicBezTo>
                  <a:cubicBezTo>
                    <a:pt x="369" y="8634"/>
                    <a:pt x="745" y="9527"/>
                    <a:pt x="1258" y="10193"/>
                  </a:cubicBezTo>
                  <a:cubicBezTo>
                    <a:pt x="1410" y="10390"/>
                    <a:pt x="1576" y="10568"/>
                    <a:pt x="1758" y="10715"/>
                  </a:cubicBezTo>
                  <a:lnTo>
                    <a:pt x="1801" y="10715"/>
                  </a:lnTo>
                  <a:cubicBezTo>
                    <a:pt x="1820" y="10718"/>
                    <a:pt x="1837" y="10718"/>
                    <a:pt x="1857" y="10721"/>
                  </a:cubicBezTo>
                  <a:cubicBezTo>
                    <a:pt x="1878" y="10725"/>
                    <a:pt x="1898" y="10726"/>
                    <a:pt x="1919" y="10732"/>
                  </a:cubicBezTo>
                  <a:cubicBezTo>
                    <a:pt x="1941" y="10735"/>
                    <a:pt x="1962" y="10741"/>
                    <a:pt x="1984" y="10746"/>
                  </a:cubicBezTo>
                  <a:cubicBezTo>
                    <a:pt x="2006" y="10754"/>
                    <a:pt x="2027" y="10758"/>
                    <a:pt x="2049" y="10765"/>
                  </a:cubicBezTo>
                  <a:cubicBezTo>
                    <a:pt x="2070" y="10771"/>
                    <a:pt x="2092" y="10779"/>
                    <a:pt x="2113" y="10787"/>
                  </a:cubicBezTo>
                  <a:cubicBezTo>
                    <a:pt x="2155" y="10801"/>
                    <a:pt x="2195" y="10820"/>
                    <a:pt x="2231" y="10836"/>
                  </a:cubicBezTo>
                  <a:cubicBezTo>
                    <a:pt x="2251" y="10844"/>
                    <a:pt x="2270" y="10851"/>
                    <a:pt x="2286" y="10861"/>
                  </a:cubicBezTo>
                  <a:cubicBezTo>
                    <a:pt x="2302" y="10870"/>
                    <a:pt x="2320" y="10877"/>
                    <a:pt x="2335" y="10886"/>
                  </a:cubicBezTo>
                  <a:cubicBezTo>
                    <a:pt x="2349" y="10893"/>
                    <a:pt x="2364" y="10902"/>
                    <a:pt x="2375" y="10909"/>
                  </a:cubicBezTo>
                  <a:cubicBezTo>
                    <a:pt x="2388" y="10919"/>
                    <a:pt x="2401" y="10926"/>
                    <a:pt x="2411" y="10933"/>
                  </a:cubicBezTo>
                  <a:cubicBezTo>
                    <a:pt x="2424" y="10940"/>
                    <a:pt x="2433" y="10948"/>
                    <a:pt x="2443" y="10955"/>
                  </a:cubicBezTo>
                  <a:cubicBezTo>
                    <a:pt x="2451" y="10962"/>
                    <a:pt x="2458" y="10966"/>
                    <a:pt x="2466" y="10974"/>
                  </a:cubicBezTo>
                  <a:cubicBezTo>
                    <a:pt x="2480" y="10987"/>
                    <a:pt x="2487" y="10999"/>
                    <a:pt x="2490" y="11008"/>
                  </a:cubicBezTo>
                  <a:cubicBezTo>
                    <a:pt x="2493" y="11014"/>
                    <a:pt x="2493" y="11020"/>
                    <a:pt x="2490" y="11022"/>
                  </a:cubicBezTo>
                  <a:cubicBezTo>
                    <a:pt x="2489" y="11027"/>
                    <a:pt x="2486" y="11030"/>
                    <a:pt x="2481" y="11034"/>
                  </a:cubicBezTo>
                  <a:cubicBezTo>
                    <a:pt x="2476" y="11037"/>
                    <a:pt x="2471" y="11041"/>
                    <a:pt x="2464" y="11043"/>
                  </a:cubicBezTo>
                  <a:cubicBezTo>
                    <a:pt x="2457" y="11045"/>
                    <a:pt x="2447" y="11048"/>
                    <a:pt x="2437" y="11050"/>
                  </a:cubicBezTo>
                  <a:cubicBezTo>
                    <a:pt x="2425" y="11051"/>
                    <a:pt x="2414" y="11053"/>
                    <a:pt x="2401" y="11053"/>
                  </a:cubicBezTo>
                  <a:lnTo>
                    <a:pt x="2371" y="11053"/>
                  </a:lnTo>
                  <a:cubicBezTo>
                    <a:pt x="2548" y="11113"/>
                    <a:pt x="2742" y="11146"/>
                    <a:pt x="2954" y="11150"/>
                  </a:cubicBezTo>
                  <a:lnTo>
                    <a:pt x="2956" y="11150"/>
                  </a:lnTo>
                  <a:cubicBezTo>
                    <a:pt x="3040" y="11152"/>
                    <a:pt x="3124" y="11152"/>
                    <a:pt x="3208" y="11152"/>
                  </a:cubicBezTo>
                  <a:cubicBezTo>
                    <a:pt x="3323" y="11152"/>
                    <a:pt x="3437" y="11151"/>
                    <a:pt x="3552" y="11150"/>
                  </a:cubicBezTo>
                  <a:cubicBezTo>
                    <a:pt x="3781" y="11140"/>
                    <a:pt x="4005" y="11125"/>
                    <a:pt x="4237" y="11102"/>
                  </a:cubicBezTo>
                  <a:cubicBezTo>
                    <a:pt x="4468" y="11079"/>
                    <a:pt x="4697" y="11045"/>
                    <a:pt x="4933" y="11004"/>
                  </a:cubicBezTo>
                  <a:cubicBezTo>
                    <a:pt x="5168" y="10963"/>
                    <a:pt x="5398" y="10913"/>
                    <a:pt x="5636" y="10853"/>
                  </a:cubicBezTo>
                  <a:cubicBezTo>
                    <a:pt x="5873" y="10792"/>
                    <a:pt x="6104" y="10726"/>
                    <a:pt x="6337" y="10647"/>
                  </a:cubicBezTo>
                  <a:cubicBezTo>
                    <a:pt x="6573" y="10568"/>
                    <a:pt x="6796" y="10483"/>
                    <a:pt x="7026" y="10386"/>
                  </a:cubicBezTo>
                  <a:cubicBezTo>
                    <a:pt x="7257" y="10288"/>
                    <a:pt x="7469" y="10189"/>
                    <a:pt x="7689" y="10069"/>
                  </a:cubicBezTo>
                  <a:cubicBezTo>
                    <a:pt x="7799" y="10010"/>
                    <a:pt x="7903" y="9951"/>
                    <a:pt x="8011" y="9887"/>
                  </a:cubicBezTo>
                  <a:cubicBezTo>
                    <a:pt x="8118" y="9822"/>
                    <a:pt x="8219" y="9759"/>
                    <a:pt x="8321" y="9687"/>
                  </a:cubicBezTo>
                  <a:cubicBezTo>
                    <a:pt x="8426" y="9616"/>
                    <a:pt x="8521" y="9545"/>
                    <a:pt x="8620" y="9468"/>
                  </a:cubicBezTo>
                  <a:cubicBezTo>
                    <a:pt x="8719" y="9389"/>
                    <a:pt x="8809" y="9312"/>
                    <a:pt x="8902" y="9225"/>
                  </a:cubicBezTo>
                  <a:cubicBezTo>
                    <a:pt x="8994" y="9139"/>
                    <a:pt x="9079" y="9054"/>
                    <a:pt x="9162" y="8959"/>
                  </a:cubicBezTo>
                  <a:cubicBezTo>
                    <a:pt x="9248" y="8866"/>
                    <a:pt x="9325" y="8771"/>
                    <a:pt x="9399" y="8668"/>
                  </a:cubicBezTo>
                  <a:cubicBezTo>
                    <a:pt x="9476" y="8565"/>
                    <a:pt x="9543" y="8462"/>
                    <a:pt x="9608" y="8351"/>
                  </a:cubicBezTo>
                  <a:cubicBezTo>
                    <a:pt x="9634" y="8311"/>
                    <a:pt x="9655" y="8270"/>
                    <a:pt x="9678" y="8228"/>
                  </a:cubicBezTo>
                  <a:lnTo>
                    <a:pt x="9678" y="8228"/>
                  </a:lnTo>
                  <a:cubicBezTo>
                    <a:pt x="9655" y="8270"/>
                    <a:pt x="9632" y="8311"/>
                    <a:pt x="9606" y="8351"/>
                  </a:cubicBezTo>
                  <a:cubicBezTo>
                    <a:pt x="9556" y="8435"/>
                    <a:pt x="9506" y="8514"/>
                    <a:pt x="9453" y="8591"/>
                  </a:cubicBezTo>
                  <a:cubicBezTo>
                    <a:pt x="9398" y="8668"/>
                    <a:pt x="9342" y="8742"/>
                    <a:pt x="9284" y="8811"/>
                  </a:cubicBezTo>
                  <a:cubicBezTo>
                    <a:pt x="9227" y="8882"/>
                    <a:pt x="9167" y="8951"/>
                    <a:pt x="9105" y="9013"/>
                  </a:cubicBezTo>
                  <a:cubicBezTo>
                    <a:pt x="9023" y="9097"/>
                    <a:pt x="8937" y="9176"/>
                    <a:pt x="8849" y="9248"/>
                  </a:cubicBezTo>
                  <a:cubicBezTo>
                    <a:pt x="8738" y="9339"/>
                    <a:pt x="8626" y="9418"/>
                    <a:pt x="8508" y="9484"/>
                  </a:cubicBezTo>
                  <a:cubicBezTo>
                    <a:pt x="8393" y="9550"/>
                    <a:pt x="8275" y="9605"/>
                    <a:pt x="8156" y="9648"/>
                  </a:cubicBezTo>
                  <a:cubicBezTo>
                    <a:pt x="8061" y="9683"/>
                    <a:pt x="7966" y="9707"/>
                    <a:pt x="7871" y="9726"/>
                  </a:cubicBezTo>
                  <a:cubicBezTo>
                    <a:pt x="7801" y="9737"/>
                    <a:pt x="7729" y="9747"/>
                    <a:pt x="7658" y="9750"/>
                  </a:cubicBezTo>
                  <a:cubicBezTo>
                    <a:pt x="7633" y="9751"/>
                    <a:pt x="7609" y="9752"/>
                    <a:pt x="7584" y="9752"/>
                  </a:cubicBezTo>
                  <a:cubicBezTo>
                    <a:pt x="7539" y="9752"/>
                    <a:pt x="7495" y="9750"/>
                    <a:pt x="7450" y="9747"/>
                  </a:cubicBezTo>
                  <a:cubicBezTo>
                    <a:pt x="7382" y="9739"/>
                    <a:pt x="7313" y="9729"/>
                    <a:pt x="7247" y="9714"/>
                  </a:cubicBezTo>
                  <a:cubicBezTo>
                    <a:pt x="7181" y="9700"/>
                    <a:pt x="7116" y="9680"/>
                    <a:pt x="7052" y="9655"/>
                  </a:cubicBezTo>
                  <a:cubicBezTo>
                    <a:pt x="6988" y="9631"/>
                    <a:pt x="6925" y="9602"/>
                    <a:pt x="6865" y="9569"/>
                  </a:cubicBezTo>
                  <a:cubicBezTo>
                    <a:pt x="6803" y="9536"/>
                    <a:pt x="6746" y="9497"/>
                    <a:pt x="6688" y="9455"/>
                  </a:cubicBezTo>
                  <a:cubicBezTo>
                    <a:pt x="6631" y="9414"/>
                    <a:pt x="6577" y="9368"/>
                    <a:pt x="6524" y="9317"/>
                  </a:cubicBezTo>
                  <a:cubicBezTo>
                    <a:pt x="6472" y="9267"/>
                    <a:pt x="6422" y="9211"/>
                    <a:pt x="6376" y="9153"/>
                  </a:cubicBezTo>
                  <a:cubicBezTo>
                    <a:pt x="6329" y="9096"/>
                    <a:pt x="6284" y="9033"/>
                    <a:pt x="6242" y="8968"/>
                  </a:cubicBezTo>
                  <a:cubicBezTo>
                    <a:pt x="6199" y="8902"/>
                    <a:pt x="6162" y="8833"/>
                    <a:pt x="6126" y="8761"/>
                  </a:cubicBezTo>
                  <a:cubicBezTo>
                    <a:pt x="6090" y="8689"/>
                    <a:pt x="6058" y="8614"/>
                    <a:pt x="6030" y="8537"/>
                  </a:cubicBezTo>
                  <a:cubicBezTo>
                    <a:pt x="5998" y="8458"/>
                    <a:pt x="5974" y="8377"/>
                    <a:pt x="5950" y="8294"/>
                  </a:cubicBezTo>
                  <a:cubicBezTo>
                    <a:pt x="5926" y="8212"/>
                    <a:pt x="5907" y="8127"/>
                    <a:pt x="5890" y="8039"/>
                  </a:cubicBezTo>
                  <a:cubicBezTo>
                    <a:pt x="5874" y="7952"/>
                    <a:pt x="5861" y="7864"/>
                    <a:pt x="5853" y="7772"/>
                  </a:cubicBezTo>
                  <a:cubicBezTo>
                    <a:pt x="5843" y="7681"/>
                    <a:pt x="5837" y="7588"/>
                    <a:pt x="5835" y="7494"/>
                  </a:cubicBezTo>
                  <a:cubicBezTo>
                    <a:pt x="5833" y="7401"/>
                    <a:pt x="5833" y="7306"/>
                    <a:pt x="5838" y="7211"/>
                  </a:cubicBezTo>
                  <a:cubicBezTo>
                    <a:pt x="5844" y="7115"/>
                    <a:pt x="5853" y="7019"/>
                    <a:pt x="5864" y="6924"/>
                  </a:cubicBezTo>
                  <a:cubicBezTo>
                    <a:pt x="5874" y="6826"/>
                    <a:pt x="5890" y="6730"/>
                    <a:pt x="5909" y="6633"/>
                  </a:cubicBezTo>
                  <a:cubicBezTo>
                    <a:pt x="5929" y="6537"/>
                    <a:pt x="5950" y="6442"/>
                    <a:pt x="5975" y="6346"/>
                  </a:cubicBezTo>
                  <a:cubicBezTo>
                    <a:pt x="6001" y="6251"/>
                    <a:pt x="6027" y="6157"/>
                    <a:pt x="6060" y="6064"/>
                  </a:cubicBezTo>
                  <a:cubicBezTo>
                    <a:pt x="6091" y="5971"/>
                    <a:pt x="6126" y="5879"/>
                    <a:pt x="6163" y="5789"/>
                  </a:cubicBezTo>
                  <a:cubicBezTo>
                    <a:pt x="6202" y="5697"/>
                    <a:pt x="6242" y="5610"/>
                    <a:pt x="6285" y="5523"/>
                  </a:cubicBezTo>
                  <a:cubicBezTo>
                    <a:pt x="6329" y="5437"/>
                    <a:pt x="6376" y="5352"/>
                    <a:pt x="6425" y="5270"/>
                  </a:cubicBezTo>
                  <a:cubicBezTo>
                    <a:pt x="6475" y="5187"/>
                    <a:pt x="6526" y="5108"/>
                    <a:pt x="6579" y="5030"/>
                  </a:cubicBezTo>
                  <a:cubicBezTo>
                    <a:pt x="6651" y="4928"/>
                    <a:pt x="6727" y="4832"/>
                    <a:pt x="6806" y="4740"/>
                  </a:cubicBezTo>
                  <a:cubicBezTo>
                    <a:pt x="6904" y="4626"/>
                    <a:pt x="7010" y="4520"/>
                    <a:pt x="7118" y="4426"/>
                  </a:cubicBezTo>
                  <a:cubicBezTo>
                    <a:pt x="7247" y="4314"/>
                    <a:pt x="7384" y="4217"/>
                    <a:pt x="7522" y="4136"/>
                  </a:cubicBezTo>
                  <a:cubicBezTo>
                    <a:pt x="7661" y="4056"/>
                    <a:pt x="7805" y="3992"/>
                    <a:pt x="7946" y="3948"/>
                  </a:cubicBezTo>
                  <a:cubicBezTo>
                    <a:pt x="8065" y="3909"/>
                    <a:pt x="8183" y="3884"/>
                    <a:pt x="8303" y="3873"/>
                  </a:cubicBezTo>
                  <a:cubicBezTo>
                    <a:pt x="8352" y="3868"/>
                    <a:pt x="8401" y="3866"/>
                    <a:pt x="8450" y="3866"/>
                  </a:cubicBezTo>
                  <a:cubicBezTo>
                    <a:pt x="8495" y="3866"/>
                    <a:pt x="8539" y="3868"/>
                    <a:pt x="8583" y="3872"/>
                  </a:cubicBezTo>
                  <a:cubicBezTo>
                    <a:pt x="8650" y="3879"/>
                    <a:pt x="8719" y="3887"/>
                    <a:pt x="8786" y="3905"/>
                  </a:cubicBezTo>
                  <a:cubicBezTo>
                    <a:pt x="8852" y="3919"/>
                    <a:pt x="8916" y="3938"/>
                    <a:pt x="8981" y="3964"/>
                  </a:cubicBezTo>
                  <a:cubicBezTo>
                    <a:pt x="9044" y="3987"/>
                    <a:pt x="9108" y="4015"/>
                    <a:pt x="9168" y="4050"/>
                  </a:cubicBezTo>
                  <a:cubicBezTo>
                    <a:pt x="9230" y="4081"/>
                    <a:pt x="9287" y="4122"/>
                    <a:pt x="9345" y="4163"/>
                  </a:cubicBezTo>
                  <a:cubicBezTo>
                    <a:pt x="9402" y="4204"/>
                    <a:pt x="9456" y="4251"/>
                    <a:pt x="9509" y="4301"/>
                  </a:cubicBezTo>
                  <a:cubicBezTo>
                    <a:pt x="9560" y="4352"/>
                    <a:pt x="9611" y="4408"/>
                    <a:pt x="9657" y="4465"/>
                  </a:cubicBezTo>
                  <a:cubicBezTo>
                    <a:pt x="9704" y="4523"/>
                    <a:pt x="9749" y="4585"/>
                    <a:pt x="9790" y="4649"/>
                  </a:cubicBezTo>
                  <a:cubicBezTo>
                    <a:pt x="9834" y="4717"/>
                    <a:pt x="9871" y="4784"/>
                    <a:pt x="9907" y="4856"/>
                  </a:cubicBezTo>
                  <a:cubicBezTo>
                    <a:pt x="9941" y="4928"/>
                    <a:pt x="9975" y="5004"/>
                    <a:pt x="10003" y="5081"/>
                  </a:cubicBezTo>
                  <a:cubicBezTo>
                    <a:pt x="10035" y="5160"/>
                    <a:pt x="10059" y="5242"/>
                    <a:pt x="10082" y="5324"/>
                  </a:cubicBezTo>
                  <a:cubicBezTo>
                    <a:pt x="10107" y="5407"/>
                    <a:pt x="10125" y="5492"/>
                    <a:pt x="10143" y="5579"/>
                  </a:cubicBezTo>
                  <a:cubicBezTo>
                    <a:pt x="10159" y="5667"/>
                    <a:pt x="10171" y="5755"/>
                    <a:pt x="10180" y="5847"/>
                  </a:cubicBezTo>
                  <a:cubicBezTo>
                    <a:pt x="10189" y="5936"/>
                    <a:pt x="10196" y="6029"/>
                    <a:pt x="10197" y="6123"/>
                  </a:cubicBezTo>
                  <a:cubicBezTo>
                    <a:pt x="10199" y="6156"/>
                    <a:pt x="10199" y="6190"/>
                    <a:pt x="10199" y="6223"/>
                  </a:cubicBezTo>
                  <a:lnTo>
                    <a:pt x="10199" y="6223"/>
                  </a:lnTo>
                  <a:cubicBezTo>
                    <a:pt x="10201" y="6128"/>
                    <a:pt x="10199" y="6037"/>
                    <a:pt x="10194" y="5940"/>
                  </a:cubicBezTo>
                  <a:cubicBezTo>
                    <a:pt x="10189" y="5818"/>
                    <a:pt x="10180" y="5703"/>
                    <a:pt x="10166" y="5581"/>
                  </a:cubicBezTo>
                  <a:cubicBezTo>
                    <a:pt x="10151" y="5459"/>
                    <a:pt x="10136" y="5344"/>
                    <a:pt x="10114" y="5223"/>
                  </a:cubicBezTo>
                  <a:cubicBezTo>
                    <a:pt x="10085" y="5052"/>
                    <a:pt x="10051" y="4894"/>
                    <a:pt x="10008" y="4727"/>
                  </a:cubicBezTo>
                  <a:cubicBezTo>
                    <a:pt x="9946" y="4488"/>
                    <a:pt x="9878" y="4267"/>
                    <a:pt x="9793" y="4034"/>
                  </a:cubicBezTo>
                  <a:cubicBezTo>
                    <a:pt x="9709" y="3801"/>
                    <a:pt x="9619" y="3583"/>
                    <a:pt x="9513" y="3360"/>
                  </a:cubicBezTo>
                  <a:cubicBezTo>
                    <a:pt x="9407" y="3137"/>
                    <a:pt x="9296" y="2924"/>
                    <a:pt x="9172" y="2714"/>
                  </a:cubicBezTo>
                  <a:cubicBezTo>
                    <a:pt x="9050" y="2504"/>
                    <a:pt x="8918" y="2303"/>
                    <a:pt x="8778" y="2109"/>
                  </a:cubicBezTo>
                  <a:cubicBezTo>
                    <a:pt x="8637" y="1915"/>
                    <a:pt x="8492" y="1729"/>
                    <a:pt x="8340" y="1554"/>
                  </a:cubicBezTo>
                  <a:cubicBezTo>
                    <a:pt x="8188" y="1377"/>
                    <a:pt x="8029" y="1212"/>
                    <a:pt x="7867" y="1055"/>
                  </a:cubicBezTo>
                  <a:cubicBezTo>
                    <a:pt x="7703" y="900"/>
                    <a:pt x="7542" y="756"/>
                    <a:pt x="7371" y="618"/>
                  </a:cubicBezTo>
                  <a:cubicBezTo>
                    <a:pt x="7216" y="490"/>
                    <a:pt x="7060" y="375"/>
                    <a:pt x="6899" y="262"/>
                  </a:cubicBezTo>
                  <a:cubicBezTo>
                    <a:pt x="6896" y="262"/>
                    <a:pt x="6896" y="260"/>
                    <a:pt x="6895" y="260"/>
                  </a:cubicBezTo>
                  <a:cubicBezTo>
                    <a:pt x="6649" y="91"/>
                    <a:pt x="6368" y="1"/>
                    <a:pt x="6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6"/>
            <p:cNvSpPr/>
            <p:nvPr/>
          </p:nvSpPr>
          <p:spPr>
            <a:xfrm>
              <a:off x="5776321" y="3975053"/>
              <a:ext cx="447349" cy="417567"/>
            </a:xfrm>
            <a:custGeom>
              <a:avLst/>
              <a:gdLst/>
              <a:ahLst/>
              <a:cxnLst/>
              <a:rect l="l" t="t" r="r" b="b"/>
              <a:pathLst>
                <a:path w="14345" h="13390" extrusionOk="0">
                  <a:moveTo>
                    <a:pt x="14317" y="2480"/>
                  </a:moveTo>
                  <a:cubicBezTo>
                    <a:pt x="14326" y="2486"/>
                    <a:pt x="14335" y="2492"/>
                    <a:pt x="14344" y="2498"/>
                  </a:cubicBezTo>
                  <a:cubicBezTo>
                    <a:pt x="14335" y="2492"/>
                    <a:pt x="14326" y="2486"/>
                    <a:pt x="14317" y="2480"/>
                  </a:cubicBezTo>
                  <a:close/>
                  <a:moveTo>
                    <a:pt x="6990" y="5258"/>
                  </a:moveTo>
                  <a:cubicBezTo>
                    <a:pt x="7005" y="5258"/>
                    <a:pt x="7021" y="5259"/>
                    <a:pt x="7037" y="5261"/>
                  </a:cubicBezTo>
                  <a:cubicBezTo>
                    <a:pt x="7073" y="5269"/>
                    <a:pt x="7107" y="5283"/>
                    <a:pt x="7136" y="5304"/>
                  </a:cubicBezTo>
                  <a:cubicBezTo>
                    <a:pt x="7150" y="5316"/>
                    <a:pt x="7162" y="5326"/>
                    <a:pt x="7173" y="5340"/>
                  </a:cubicBezTo>
                  <a:cubicBezTo>
                    <a:pt x="7183" y="5353"/>
                    <a:pt x="7195" y="5369"/>
                    <a:pt x="7202" y="5386"/>
                  </a:cubicBezTo>
                  <a:cubicBezTo>
                    <a:pt x="7211" y="5402"/>
                    <a:pt x="7216" y="5419"/>
                    <a:pt x="7222" y="5438"/>
                  </a:cubicBezTo>
                  <a:cubicBezTo>
                    <a:pt x="7225" y="5455"/>
                    <a:pt x="7229" y="5476"/>
                    <a:pt x="7231" y="5496"/>
                  </a:cubicBezTo>
                  <a:cubicBezTo>
                    <a:pt x="7232" y="5516"/>
                    <a:pt x="7232" y="5537"/>
                    <a:pt x="7231" y="5556"/>
                  </a:cubicBezTo>
                  <a:cubicBezTo>
                    <a:pt x="7229" y="5576"/>
                    <a:pt x="7228" y="5596"/>
                    <a:pt x="7229" y="5616"/>
                  </a:cubicBezTo>
                  <a:cubicBezTo>
                    <a:pt x="7224" y="5638"/>
                    <a:pt x="7218" y="5660"/>
                    <a:pt x="7211" y="5678"/>
                  </a:cubicBezTo>
                  <a:cubicBezTo>
                    <a:pt x="7196" y="5720"/>
                    <a:pt x="7176" y="5762"/>
                    <a:pt x="7152" y="5799"/>
                  </a:cubicBezTo>
                  <a:cubicBezTo>
                    <a:pt x="7139" y="5819"/>
                    <a:pt x="7124" y="5836"/>
                    <a:pt x="7110" y="5855"/>
                  </a:cubicBezTo>
                  <a:cubicBezTo>
                    <a:pt x="7096" y="5872"/>
                    <a:pt x="7080" y="5890"/>
                    <a:pt x="7064" y="5904"/>
                  </a:cubicBezTo>
                  <a:cubicBezTo>
                    <a:pt x="7045" y="5918"/>
                    <a:pt x="7030" y="5933"/>
                    <a:pt x="7011" y="5943"/>
                  </a:cubicBezTo>
                  <a:cubicBezTo>
                    <a:pt x="6992" y="5954"/>
                    <a:pt x="6975" y="5964"/>
                    <a:pt x="6956" y="5972"/>
                  </a:cubicBezTo>
                  <a:cubicBezTo>
                    <a:pt x="6936" y="5979"/>
                    <a:pt x="6917" y="5984"/>
                    <a:pt x="6899" y="5987"/>
                  </a:cubicBezTo>
                  <a:cubicBezTo>
                    <a:pt x="6884" y="5990"/>
                    <a:pt x="6870" y="5991"/>
                    <a:pt x="6857" y="5991"/>
                  </a:cubicBezTo>
                  <a:cubicBezTo>
                    <a:pt x="6833" y="5991"/>
                    <a:pt x="6810" y="5987"/>
                    <a:pt x="6788" y="5980"/>
                  </a:cubicBezTo>
                  <a:cubicBezTo>
                    <a:pt x="6771" y="5976"/>
                    <a:pt x="6755" y="5966"/>
                    <a:pt x="6738" y="5957"/>
                  </a:cubicBezTo>
                  <a:cubicBezTo>
                    <a:pt x="6722" y="5947"/>
                    <a:pt x="6707" y="5936"/>
                    <a:pt x="6695" y="5921"/>
                  </a:cubicBezTo>
                  <a:cubicBezTo>
                    <a:pt x="6680" y="5908"/>
                    <a:pt x="6670" y="5892"/>
                    <a:pt x="6659" y="5877"/>
                  </a:cubicBezTo>
                  <a:cubicBezTo>
                    <a:pt x="6649" y="5861"/>
                    <a:pt x="6640" y="5842"/>
                    <a:pt x="6633" y="5825"/>
                  </a:cubicBezTo>
                  <a:cubicBezTo>
                    <a:pt x="6626" y="5806"/>
                    <a:pt x="6618" y="5786"/>
                    <a:pt x="6614" y="5767"/>
                  </a:cubicBezTo>
                  <a:cubicBezTo>
                    <a:pt x="6611" y="5747"/>
                    <a:pt x="6608" y="5726"/>
                    <a:pt x="6607" y="5706"/>
                  </a:cubicBezTo>
                  <a:cubicBezTo>
                    <a:pt x="6607" y="5684"/>
                    <a:pt x="6607" y="5664"/>
                    <a:pt x="6608" y="5642"/>
                  </a:cubicBezTo>
                  <a:cubicBezTo>
                    <a:pt x="6611" y="5621"/>
                    <a:pt x="6614" y="5599"/>
                    <a:pt x="6620" y="5578"/>
                  </a:cubicBezTo>
                  <a:cubicBezTo>
                    <a:pt x="6627" y="5549"/>
                    <a:pt x="6636" y="5523"/>
                    <a:pt x="6649" y="5496"/>
                  </a:cubicBezTo>
                  <a:cubicBezTo>
                    <a:pt x="6663" y="5465"/>
                    <a:pt x="6680" y="5434"/>
                    <a:pt x="6703" y="5408"/>
                  </a:cubicBezTo>
                  <a:cubicBezTo>
                    <a:pt x="6725" y="5381"/>
                    <a:pt x="6748" y="5358"/>
                    <a:pt x="6775" y="5336"/>
                  </a:cubicBezTo>
                  <a:cubicBezTo>
                    <a:pt x="6802" y="5315"/>
                    <a:pt x="6830" y="5297"/>
                    <a:pt x="6860" y="5286"/>
                  </a:cubicBezTo>
                  <a:cubicBezTo>
                    <a:pt x="6892" y="5273"/>
                    <a:pt x="6920" y="5264"/>
                    <a:pt x="6950" y="5260"/>
                  </a:cubicBezTo>
                  <a:cubicBezTo>
                    <a:pt x="6964" y="5259"/>
                    <a:pt x="6977" y="5258"/>
                    <a:pt x="6990" y="5258"/>
                  </a:cubicBezTo>
                  <a:close/>
                  <a:moveTo>
                    <a:pt x="6028" y="0"/>
                  </a:moveTo>
                  <a:cubicBezTo>
                    <a:pt x="5819" y="0"/>
                    <a:pt x="5587" y="34"/>
                    <a:pt x="5326" y="104"/>
                  </a:cubicBezTo>
                  <a:cubicBezTo>
                    <a:pt x="5543" y="104"/>
                    <a:pt x="5757" y="112"/>
                    <a:pt x="5970" y="120"/>
                  </a:cubicBezTo>
                  <a:cubicBezTo>
                    <a:pt x="6201" y="132"/>
                    <a:pt x="6426" y="148"/>
                    <a:pt x="6650" y="165"/>
                  </a:cubicBezTo>
                  <a:cubicBezTo>
                    <a:pt x="6876" y="185"/>
                    <a:pt x="7091" y="207"/>
                    <a:pt x="7307" y="232"/>
                  </a:cubicBezTo>
                  <a:cubicBezTo>
                    <a:pt x="7523" y="257"/>
                    <a:pt x="7728" y="286"/>
                    <a:pt x="7937" y="316"/>
                  </a:cubicBezTo>
                  <a:cubicBezTo>
                    <a:pt x="8145" y="347"/>
                    <a:pt x="8344" y="379"/>
                    <a:pt x="8543" y="415"/>
                  </a:cubicBezTo>
                  <a:cubicBezTo>
                    <a:pt x="8742" y="452"/>
                    <a:pt x="8929" y="488"/>
                    <a:pt x="9120" y="530"/>
                  </a:cubicBezTo>
                  <a:cubicBezTo>
                    <a:pt x="9245" y="557"/>
                    <a:pt x="9366" y="586"/>
                    <a:pt x="9488" y="615"/>
                  </a:cubicBezTo>
                  <a:cubicBezTo>
                    <a:pt x="9609" y="645"/>
                    <a:pt x="9725" y="674"/>
                    <a:pt x="9840" y="707"/>
                  </a:cubicBezTo>
                  <a:cubicBezTo>
                    <a:pt x="9957" y="738"/>
                    <a:pt x="10067" y="772"/>
                    <a:pt x="10175" y="805"/>
                  </a:cubicBezTo>
                  <a:cubicBezTo>
                    <a:pt x="10284" y="839"/>
                    <a:pt x="10385" y="874"/>
                    <a:pt x="10481" y="911"/>
                  </a:cubicBezTo>
                  <a:cubicBezTo>
                    <a:pt x="10546" y="934"/>
                    <a:pt x="10608" y="960"/>
                    <a:pt x="10665" y="987"/>
                  </a:cubicBezTo>
                  <a:cubicBezTo>
                    <a:pt x="10723" y="1013"/>
                    <a:pt x="10776" y="1040"/>
                    <a:pt x="10826" y="1068"/>
                  </a:cubicBezTo>
                  <a:cubicBezTo>
                    <a:pt x="10877" y="1095"/>
                    <a:pt x="10923" y="1124"/>
                    <a:pt x="10962" y="1154"/>
                  </a:cubicBezTo>
                  <a:cubicBezTo>
                    <a:pt x="11002" y="1184"/>
                    <a:pt x="11035" y="1214"/>
                    <a:pt x="11064" y="1247"/>
                  </a:cubicBezTo>
                  <a:cubicBezTo>
                    <a:pt x="11092" y="1279"/>
                    <a:pt x="11117" y="1314"/>
                    <a:pt x="11131" y="1348"/>
                  </a:cubicBezTo>
                  <a:cubicBezTo>
                    <a:pt x="11146" y="1383"/>
                    <a:pt x="11154" y="1418"/>
                    <a:pt x="11156" y="1456"/>
                  </a:cubicBezTo>
                  <a:cubicBezTo>
                    <a:pt x="11157" y="1493"/>
                    <a:pt x="11153" y="1533"/>
                    <a:pt x="11140" y="1572"/>
                  </a:cubicBezTo>
                  <a:cubicBezTo>
                    <a:pt x="11128" y="1613"/>
                    <a:pt x="11110" y="1656"/>
                    <a:pt x="11085" y="1696"/>
                  </a:cubicBezTo>
                  <a:cubicBezTo>
                    <a:pt x="11062" y="1738"/>
                    <a:pt x="11032" y="1782"/>
                    <a:pt x="10996" y="1825"/>
                  </a:cubicBezTo>
                  <a:cubicBezTo>
                    <a:pt x="10962" y="1868"/>
                    <a:pt x="10920" y="1914"/>
                    <a:pt x="10875" y="1959"/>
                  </a:cubicBezTo>
                  <a:cubicBezTo>
                    <a:pt x="10808" y="2025"/>
                    <a:pt x="10730" y="2096"/>
                    <a:pt x="10645" y="2166"/>
                  </a:cubicBezTo>
                  <a:cubicBezTo>
                    <a:pt x="10560" y="2235"/>
                    <a:pt x="10467" y="2307"/>
                    <a:pt x="10369" y="2377"/>
                  </a:cubicBezTo>
                  <a:cubicBezTo>
                    <a:pt x="10270" y="2448"/>
                    <a:pt x="10164" y="2520"/>
                    <a:pt x="10053" y="2590"/>
                  </a:cubicBezTo>
                  <a:cubicBezTo>
                    <a:pt x="9984" y="2633"/>
                    <a:pt x="9913" y="2676"/>
                    <a:pt x="9840" y="2717"/>
                  </a:cubicBezTo>
                  <a:cubicBezTo>
                    <a:pt x="9658" y="2823"/>
                    <a:pt x="9458" y="2925"/>
                    <a:pt x="9249" y="3026"/>
                  </a:cubicBezTo>
                  <a:cubicBezTo>
                    <a:pt x="9108" y="3093"/>
                    <a:pt x="8967" y="3159"/>
                    <a:pt x="8819" y="3224"/>
                  </a:cubicBezTo>
                  <a:cubicBezTo>
                    <a:pt x="8673" y="3289"/>
                    <a:pt x="8522" y="3352"/>
                    <a:pt x="8367" y="3412"/>
                  </a:cubicBezTo>
                  <a:cubicBezTo>
                    <a:pt x="8213" y="3476"/>
                    <a:pt x="8056" y="3533"/>
                    <a:pt x="7894" y="3589"/>
                  </a:cubicBezTo>
                  <a:cubicBezTo>
                    <a:pt x="7733" y="3647"/>
                    <a:pt x="7573" y="3697"/>
                    <a:pt x="7405" y="3743"/>
                  </a:cubicBezTo>
                  <a:cubicBezTo>
                    <a:pt x="7239" y="3791"/>
                    <a:pt x="7077" y="3831"/>
                    <a:pt x="6912" y="3865"/>
                  </a:cubicBezTo>
                  <a:cubicBezTo>
                    <a:pt x="6743" y="3900"/>
                    <a:pt x="6584" y="3927"/>
                    <a:pt x="6424" y="3946"/>
                  </a:cubicBezTo>
                  <a:cubicBezTo>
                    <a:pt x="6318" y="3959"/>
                    <a:pt x="6216" y="3970"/>
                    <a:pt x="6114" y="3975"/>
                  </a:cubicBezTo>
                  <a:cubicBezTo>
                    <a:pt x="6010" y="3982"/>
                    <a:pt x="5910" y="3985"/>
                    <a:pt x="5813" y="3985"/>
                  </a:cubicBezTo>
                  <a:cubicBezTo>
                    <a:pt x="5668" y="3985"/>
                    <a:pt x="5524" y="3977"/>
                    <a:pt x="5388" y="3965"/>
                  </a:cubicBezTo>
                  <a:cubicBezTo>
                    <a:pt x="5253" y="3952"/>
                    <a:pt x="5117" y="3934"/>
                    <a:pt x="4989" y="3913"/>
                  </a:cubicBezTo>
                  <a:cubicBezTo>
                    <a:pt x="4800" y="3878"/>
                    <a:pt x="4611" y="3837"/>
                    <a:pt x="4435" y="3791"/>
                  </a:cubicBezTo>
                  <a:cubicBezTo>
                    <a:pt x="4259" y="3743"/>
                    <a:pt x="4082" y="3691"/>
                    <a:pt x="3918" y="3637"/>
                  </a:cubicBezTo>
                  <a:cubicBezTo>
                    <a:pt x="3756" y="3584"/>
                    <a:pt x="3592" y="3522"/>
                    <a:pt x="3440" y="3461"/>
                  </a:cubicBezTo>
                  <a:cubicBezTo>
                    <a:pt x="3289" y="3400"/>
                    <a:pt x="3135" y="3332"/>
                    <a:pt x="2995" y="3263"/>
                  </a:cubicBezTo>
                  <a:cubicBezTo>
                    <a:pt x="2853" y="3195"/>
                    <a:pt x="2715" y="3122"/>
                    <a:pt x="2586" y="3046"/>
                  </a:cubicBezTo>
                  <a:cubicBezTo>
                    <a:pt x="2456" y="2971"/>
                    <a:pt x="2330" y="2889"/>
                    <a:pt x="2215" y="2809"/>
                  </a:cubicBezTo>
                  <a:cubicBezTo>
                    <a:pt x="2100" y="2728"/>
                    <a:pt x="1989" y="2642"/>
                    <a:pt x="1890" y="2554"/>
                  </a:cubicBezTo>
                  <a:cubicBezTo>
                    <a:pt x="1789" y="2465"/>
                    <a:pt x="1697" y="2374"/>
                    <a:pt x="1621" y="2278"/>
                  </a:cubicBezTo>
                  <a:cubicBezTo>
                    <a:pt x="1614" y="2271"/>
                    <a:pt x="1608" y="2262"/>
                    <a:pt x="1601" y="2255"/>
                  </a:cubicBezTo>
                  <a:cubicBezTo>
                    <a:pt x="806" y="2987"/>
                    <a:pt x="422" y="3709"/>
                    <a:pt x="221" y="4583"/>
                  </a:cubicBezTo>
                  <a:cubicBezTo>
                    <a:pt x="5" y="5520"/>
                    <a:pt x="1" y="6631"/>
                    <a:pt x="186" y="7633"/>
                  </a:cubicBezTo>
                  <a:cubicBezTo>
                    <a:pt x="372" y="8637"/>
                    <a:pt x="747" y="9530"/>
                    <a:pt x="1259" y="10195"/>
                  </a:cubicBezTo>
                  <a:cubicBezTo>
                    <a:pt x="1510" y="10520"/>
                    <a:pt x="1795" y="10792"/>
                    <a:pt x="2141" y="10960"/>
                  </a:cubicBezTo>
                  <a:cubicBezTo>
                    <a:pt x="2143" y="10962"/>
                    <a:pt x="2147" y="10962"/>
                    <a:pt x="2149" y="10965"/>
                  </a:cubicBezTo>
                  <a:cubicBezTo>
                    <a:pt x="2221" y="11000"/>
                    <a:pt x="2294" y="11034"/>
                    <a:pt x="2369" y="11069"/>
                  </a:cubicBezTo>
                  <a:cubicBezTo>
                    <a:pt x="2711" y="11235"/>
                    <a:pt x="3037" y="11386"/>
                    <a:pt x="3389" y="11542"/>
                  </a:cubicBezTo>
                  <a:cubicBezTo>
                    <a:pt x="3742" y="11699"/>
                    <a:pt x="4075" y="11841"/>
                    <a:pt x="4436" y="11988"/>
                  </a:cubicBezTo>
                  <a:cubicBezTo>
                    <a:pt x="4798" y="12136"/>
                    <a:pt x="5140" y="12267"/>
                    <a:pt x="5514" y="12399"/>
                  </a:cubicBezTo>
                  <a:cubicBezTo>
                    <a:pt x="5891" y="12533"/>
                    <a:pt x="6243" y="12649"/>
                    <a:pt x="6633" y="12764"/>
                  </a:cubicBezTo>
                  <a:cubicBezTo>
                    <a:pt x="7022" y="12879"/>
                    <a:pt x="7389" y="12977"/>
                    <a:pt x="7797" y="13066"/>
                  </a:cubicBezTo>
                  <a:cubicBezTo>
                    <a:pt x="8001" y="13111"/>
                    <a:pt x="8200" y="13151"/>
                    <a:pt x="8408" y="13189"/>
                  </a:cubicBezTo>
                  <a:cubicBezTo>
                    <a:pt x="8617" y="13225"/>
                    <a:pt x="8819" y="13258"/>
                    <a:pt x="9034" y="13286"/>
                  </a:cubicBezTo>
                  <a:cubicBezTo>
                    <a:pt x="9248" y="13312"/>
                    <a:pt x="9453" y="13337"/>
                    <a:pt x="9673" y="13354"/>
                  </a:cubicBezTo>
                  <a:cubicBezTo>
                    <a:pt x="9892" y="13370"/>
                    <a:pt x="10105" y="13383"/>
                    <a:pt x="10329" y="13388"/>
                  </a:cubicBezTo>
                  <a:cubicBezTo>
                    <a:pt x="10351" y="13390"/>
                    <a:pt x="10374" y="13390"/>
                    <a:pt x="10398" y="13390"/>
                  </a:cubicBezTo>
                  <a:cubicBezTo>
                    <a:pt x="10185" y="13387"/>
                    <a:pt x="9991" y="13352"/>
                    <a:pt x="9813" y="13294"/>
                  </a:cubicBezTo>
                  <a:lnTo>
                    <a:pt x="9801" y="13294"/>
                  </a:lnTo>
                  <a:cubicBezTo>
                    <a:pt x="9784" y="13294"/>
                    <a:pt x="9767" y="13294"/>
                    <a:pt x="9748" y="13291"/>
                  </a:cubicBezTo>
                  <a:cubicBezTo>
                    <a:pt x="9722" y="13289"/>
                    <a:pt x="9694" y="13288"/>
                    <a:pt x="9660" y="13283"/>
                  </a:cubicBezTo>
                  <a:cubicBezTo>
                    <a:pt x="9630" y="13281"/>
                    <a:pt x="9597" y="13275"/>
                    <a:pt x="9564" y="13269"/>
                  </a:cubicBezTo>
                  <a:cubicBezTo>
                    <a:pt x="9531" y="13265"/>
                    <a:pt x="9497" y="13258"/>
                    <a:pt x="9465" y="13250"/>
                  </a:cubicBezTo>
                  <a:cubicBezTo>
                    <a:pt x="9432" y="13243"/>
                    <a:pt x="9400" y="13233"/>
                    <a:pt x="9370" y="13225"/>
                  </a:cubicBezTo>
                  <a:cubicBezTo>
                    <a:pt x="9338" y="13214"/>
                    <a:pt x="9310" y="13204"/>
                    <a:pt x="9285" y="13194"/>
                  </a:cubicBezTo>
                  <a:cubicBezTo>
                    <a:pt x="9259" y="13186"/>
                    <a:pt x="9235" y="13173"/>
                    <a:pt x="9213" y="13161"/>
                  </a:cubicBezTo>
                  <a:cubicBezTo>
                    <a:pt x="9208" y="13158"/>
                    <a:pt x="9205" y="13157"/>
                    <a:pt x="9200" y="13154"/>
                  </a:cubicBezTo>
                  <a:cubicBezTo>
                    <a:pt x="9187" y="13147"/>
                    <a:pt x="9176" y="13140"/>
                    <a:pt x="9164" y="13132"/>
                  </a:cubicBezTo>
                  <a:cubicBezTo>
                    <a:pt x="9152" y="13124"/>
                    <a:pt x="9143" y="13117"/>
                    <a:pt x="9134" y="13109"/>
                  </a:cubicBezTo>
                  <a:lnTo>
                    <a:pt x="9111" y="13086"/>
                  </a:lnTo>
                  <a:cubicBezTo>
                    <a:pt x="9104" y="13078"/>
                    <a:pt x="9098" y="13071"/>
                    <a:pt x="9094" y="13063"/>
                  </a:cubicBezTo>
                  <a:cubicBezTo>
                    <a:pt x="9085" y="13046"/>
                    <a:pt x="9083" y="13032"/>
                    <a:pt x="9084" y="13020"/>
                  </a:cubicBezTo>
                  <a:cubicBezTo>
                    <a:pt x="9085" y="13013"/>
                    <a:pt x="9087" y="13006"/>
                    <a:pt x="9091" y="13000"/>
                  </a:cubicBezTo>
                  <a:cubicBezTo>
                    <a:pt x="9094" y="12994"/>
                    <a:pt x="9100" y="12989"/>
                    <a:pt x="9106" y="12984"/>
                  </a:cubicBezTo>
                  <a:cubicBezTo>
                    <a:pt x="9113" y="12979"/>
                    <a:pt x="9120" y="12973"/>
                    <a:pt x="9129" y="12970"/>
                  </a:cubicBezTo>
                  <a:cubicBezTo>
                    <a:pt x="9137" y="12966"/>
                    <a:pt x="9149" y="12960"/>
                    <a:pt x="9162" y="12959"/>
                  </a:cubicBezTo>
                  <a:cubicBezTo>
                    <a:pt x="9173" y="12957"/>
                    <a:pt x="9187" y="12956"/>
                    <a:pt x="9202" y="12953"/>
                  </a:cubicBezTo>
                  <a:lnTo>
                    <a:pt x="9208" y="12953"/>
                  </a:lnTo>
                  <a:cubicBezTo>
                    <a:pt x="9025" y="12806"/>
                    <a:pt x="8860" y="12628"/>
                    <a:pt x="8706" y="12431"/>
                  </a:cubicBezTo>
                  <a:cubicBezTo>
                    <a:pt x="8194" y="11765"/>
                    <a:pt x="7819" y="10872"/>
                    <a:pt x="7633" y="9869"/>
                  </a:cubicBezTo>
                  <a:cubicBezTo>
                    <a:pt x="7448" y="8867"/>
                    <a:pt x="7452" y="7756"/>
                    <a:pt x="7668" y="6818"/>
                  </a:cubicBezTo>
                  <a:cubicBezTo>
                    <a:pt x="7885" y="5880"/>
                    <a:pt x="8313" y="5116"/>
                    <a:pt x="9233" y="4327"/>
                  </a:cubicBezTo>
                  <a:cubicBezTo>
                    <a:pt x="10154" y="3539"/>
                    <a:pt x="11562" y="2727"/>
                    <a:pt x="12569" y="2403"/>
                  </a:cubicBezTo>
                  <a:cubicBezTo>
                    <a:pt x="12915" y="2292"/>
                    <a:pt x="13214" y="2239"/>
                    <a:pt x="13476" y="2239"/>
                  </a:cubicBezTo>
                  <a:cubicBezTo>
                    <a:pt x="13805" y="2239"/>
                    <a:pt x="14078" y="2323"/>
                    <a:pt x="14317" y="2480"/>
                  </a:cubicBezTo>
                  <a:lnTo>
                    <a:pt x="14317" y="2480"/>
                  </a:lnTo>
                  <a:cubicBezTo>
                    <a:pt x="14313" y="2477"/>
                    <a:pt x="14309" y="2474"/>
                    <a:pt x="14304" y="2471"/>
                  </a:cubicBezTo>
                  <a:cubicBezTo>
                    <a:pt x="14126" y="2350"/>
                    <a:pt x="13953" y="2239"/>
                    <a:pt x="13772" y="2133"/>
                  </a:cubicBezTo>
                  <a:cubicBezTo>
                    <a:pt x="13591" y="2025"/>
                    <a:pt x="13414" y="1929"/>
                    <a:pt x="13230" y="1832"/>
                  </a:cubicBezTo>
                  <a:cubicBezTo>
                    <a:pt x="13045" y="1738"/>
                    <a:pt x="12865" y="1653"/>
                    <a:pt x="12678" y="1569"/>
                  </a:cubicBezTo>
                  <a:cubicBezTo>
                    <a:pt x="12491" y="1485"/>
                    <a:pt x="12310" y="1408"/>
                    <a:pt x="12120" y="1335"/>
                  </a:cubicBezTo>
                  <a:cubicBezTo>
                    <a:pt x="11742" y="1188"/>
                    <a:pt x="11390" y="1068"/>
                    <a:pt x="11006" y="951"/>
                  </a:cubicBezTo>
                  <a:cubicBezTo>
                    <a:pt x="10624" y="833"/>
                    <a:pt x="10266" y="738"/>
                    <a:pt x="9880" y="645"/>
                  </a:cubicBezTo>
                  <a:cubicBezTo>
                    <a:pt x="9494" y="552"/>
                    <a:pt x="9133" y="477"/>
                    <a:pt x="8746" y="401"/>
                  </a:cubicBezTo>
                  <a:cubicBezTo>
                    <a:pt x="8359" y="326"/>
                    <a:pt x="7997" y="264"/>
                    <a:pt x="7610" y="204"/>
                  </a:cubicBezTo>
                  <a:cubicBezTo>
                    <a:pt x="7224" y="142"/>
                    <a:pt x="6858" y="90"/>
                    <a:pt x="6475" y="41"/>
                  </a:cubicBezTo>
                  <a:cubicBezTo>
                    <a:pt x="6391" y="31"/>
                    <a:pt x="6309" y="21"/>
                    <a:pt x="6226" y="11"/>
                  </a:cubicBezTo>
                  <a:cubicBezTo>
                    <a:pt x="6162" y="4"/>
                    <a:pt x="6096" y="0"/>
                    <a:pt x="60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6"/>
            <p:cNvSpPr/>
            <p:nvPr/>
          </p:nvSpPr>
          <p:spPr>
            <a:xfrm>
              <a:off x="6197435" y="4031902"/>
              <a:ext cx="5832" cy="3056"/>
            </a:xfrm>
            <a:custGeom>
              <a:avLst/>
              <a:gdLst/>
              <a:ahLst/>
              <a:cxnLst/>
              <a:rect l="l" t="t" r="r" b="b"/>
              <a:pathLst>
                <a:path w="187" h="98" extrusionOk="0">
                  <a:moveTo>
                    <a:pt x="1" y="1"/>
                  </a:moveTo>
                  <a:cubicBezTo>
                    <a:pt x="18" y="12"/>
                    <a:pt x="37" y="22"/>
                    <a:pt x="53" y="31"/>
                  </a:cubicBezTo>
                  <a:cubicBezTo>
                    <a:pt x="68" y="41"/>
                    <a:pt x="86" y="50"/>
                    <a:pt x="100" y="57"/>
                  </a:cubicBezTo>
                  <a:lnTo>
                    <a:pt x="165" y="89"/>
                  </a:lnTo>
                  <a:cubicBezTo>
                    <a:pt x="172" y="93"/>
                    <a:pt x="176" y="94"/>
                    <a:pt x="180" y="96"/>
                  </a:cubicBezTo>
                  <a:cubicBezTo>
                    <a:pt x="182" y="97"/>
                    <a:pt x="183" y="98"/>
                    <a:pt x="184" y="98"/>
                  </a:cubicBezTo>
                  <a:cubicBezTo>
                    <a:pt x="185" y="98"/>
                    <a:pt x="186" y="97"/>
                    <a:pt x="186" y="96"/>
                  </a:cubicBezTo>
                  <a:cubicBezTo>
                    <a:pt x="186" y="96"/>
                    <a:pt x="182" y="93"/>
                    <a:pt x="176" y="91"/>
                  </a:cubicBezTo>
                  <a:cubicBezTo>
                    <a:pt x="172" y="89"/>
                    <a:pt x="166" y="86"/>
                    <a:pt x="159" y="80"/>
                  </a:cubicBezTo>
                  <a:cubicBezTo>
                    <a:pt x="152" y="74"/>
                    <a:pt x="143" y="70"/>
                    <a:pt x="132" y="64"/>
                  </a:cubicBezTo>
                  <a:cubicBezTo>
                    <a:pt x="110" y="53"/>
                    <a:pt x="83" y="38"/>
                    <a:pt x="51" y="24"/>
                  </a:cubicBezTo>
                  <a:cubicBezTo>
                    <a:pt x="35" y="17"/>
                    <a:pt x="18" y="8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6"/>
            <p:cNvSpPr/>
            <p:nvPr/>
          </p:nvSpPr>
          <p:spPr>
            <a:xfrm>
              <a:off x="6181655" y="4024012"/>
              <a:ext cx="15405" cy="7765"/>
            </a:xfrm>
            <a:custGeom>
              <a:avLst/>
              <a:gdLst/>
              <a:ahLst/>
              <a:cxnLst/>
              <a:rect l="l" t="t" r="r" b="b"/>
              <a:pathLst>
                <a:path w="494" h="249" extrusionOk="0">
                  <a:moveTo>
                    <a:pt x="6" y="0"/>
                  </a:moveTo>
                  <a:cubicBezTo>
                    <a:pt x="2" y="0"/>
                    <a:pt x="0" y="2"/>
                    <a:pt x="2" y="4"/>
                  </a:cubicBezTo>
                  <a:cubicBezTo>
                    <a:pt x="4" y="8"/>
                    <a:pt x="9" y="14"/>
                    <a:pt x="19" y="21"/>
                  </a:cubicBezTo>
                  <a:cubicBezTo>
                    <a:pt x="31" y="28"/>
                    <a:pt x="45" y="37"/>
                    <a:pt x="63" y="50"/>
                  </a:cubicBezTo>
                  <a:cubicBezTo>
                    <a:pt x="88" y="64"/>
                    <a:pt x="119" y="80"/>
                    <a:pt x="155" y="96"/>
                  </a:cubicBezTo>
                  <a:cubicBezTo>
                    <a:pt x="172" y="104"/>
                    <a:pt x="190" y="114"/>
                    <a:pt x="211" y="123"/>
                  </a:cubicBezTo>
                  <a:cubicBezTo>
                    <a:pt x="229" y="132"/>
                    <a:pt x="251" y="140"/>
                    <a:pt x="271" y="150"/>
                  </a:cubicBezTo>
                  <a:cubicBezTo>
                    <a:pt x="293" y="159"/>
                    <a:pt x="314" y="168"/>
                    <a:pt x="334" y="176"/>
                  </a:cubicBezTo>
                  <a:cubicBezTo>
                    <a:pt x="354" y="186"/>
                    <a:pt x="376" y="195"/>
                    <a:pt x="395" y="204"/>
                  </a:cubicBezTo>
                  <a:cubicBezTo>
                    <a:pt x="415" y="212"/>
                    <a:pt x="436" y="222"/>
                    <a:pt x="454" y="231"/>
                  </a:cubicBezTo>
                  <a:cubicBezTo>
                    <a:pt x="469" y="237"/>
                    <a:pt x="481" y="244"/>
                    <a:pt x="494" y="248"/>
                  </a:cubicBezTo>
                  <a:cubicBezTo>
                    <a:pt x="479" y="239"/>
                    <a:pt x="465" y="232"/>
                    <a:pt x="451" y="224"/>
                  </a:cubicBezTo>
                  <a:cubicBezTo>
                    <a:pt x="431" y="212"/>
                    <a:pt x="412" y="201"/>
                    <a:pt x="392" y="189"/>
                  </a:cubicBezTo>
                  <a:cubicBezTo>
                    <a:pt x="372" y="179"/>
                    <a:pt x="351" y="166"/>
                    <a:pt x="333" y="155"/>
                  </a:cubicBezTo>
                  <a:cubicBezTo>
                    <a:pt x="313" y="145"/>
                    <a:pt x="293" y="133"/>
                    <a:pt x="275" y="123"/>
                  </a:cubicBezTo>
                  <a:cubicBezTo>
                    <a:pt x="255" y="112"/>
                    <a:pt x="236" y="101"/>
                    <a:pt x="219" y="93"/>
                  </a:cubicBezTo>
                  <a:cubicBezTo>
                    <a:pt x="201" y="83"/>
                    <a:pt x="183" y="74"/>
                    <a:pt x="167" y="66"/>
                  </a:cubicBezTo>
                  <a:cubicBezTo>
                    <a:pt x="146" y="53"/>
                    <a:pt x="124" y="44"/>
                    <a:pt x="106" y="35"/>
                  </a:cubicBezTo>
                  <a:cubicBezTo>
                    <a:pt x="84" y="25"/>
                    <a:pt x="64" y="17"/>
                    <a:pt x="48" y="11"/>
                  </a:cubicBezTo>
                  <a:cubicBezTo>
                    <a:pt x="32" y="4"/>
                    <a:pt x="19" y="1"/>
                    <a:pt x="12" y="1"/>
                  </a:cubicBezTo>
                  <a:cubicBezTo>
                    <a:pt x="10" y="0"/>
                    <a:pt x="8" y="0"/>
                    <a:pt x="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6"/>
            <p:cNvSpPr/>
            <p:nvPr/>
          </p:nvSpPr>
          <p:spPr>
            <a:xfrm>
              <a:off x="5826310" y="3978327"/>
              <a:ext cx="298097" cy="120904"/>
            </a:xfrm>
            <a:custGeom>
              <a:avLst/>
              <a:gdLst/>
              <a:ahLst/>
              <a:cxnLst/>
              <a:rect l="l" t="t" r="r" b="b"/>
              <a:pathLst>
                <a:path w="9559" h="3877" extrusionOk="0">
                  <a:moveTo>
                    <a:pt x="3724" y="1"/>
                  </a:moveTo>
                  <a:cubicBezTo>
                    <a:pt x="3658" y="17"/>
                    <a:pt x="3592" y="38"/>
                    <a:pt x="3522" y="60"/>
                  </a:cubicBezTo>
                  <a:cubicBezTo>
                    <a:pt x="2515" y="382"/>
                    <a:pt x="1106" y="1196"/>
                    <a:pt x="186" y="1985"/>
                  </a:cubicBezTo>
                  <a:cubicBezTo>
                    <a:pt x="122" y="2038"/>
                    <a:pt x="60" y="2094"/>
                    <a:pt x="1" y="2149"/>
                  </a:cubicBezTo>
                  <a:cubicBezTo>
                    <a:pt x="8" y="2156"/>
                    <a:pt x="14" y="2165"/>
                    <a:pt x="21" y="2172"/>
                  </a:cubicBezTo>
                  <a:cubicBezTo>
                    <a:pt x="100" y="2267"/>
                    <a:pt x="192" y="2359"/>
                    <a:pt x="290" y="2446"/>
                  </a:cubicBezTo>
                  <a:cubicBezTo>
                    <a:pt x="389" y="2535"/>
                    <a:pt x="501" y="2622"/>
                    <a:pt x="616" y="2702"/>
                  </a:cubicBezTo>
                  <a:cubicBezTo>
                    <a:pt x="731" y="2783"/>
                    <a:pt x="856" y="2863"/>
                    <a:pt x="986" y="2939"/>
                  </a:cubicBezTo>
                  <a:cubicBezTo>
                    <a:pt x="1115" y="3013"/>
                    <a:pt x="1256" y="3089"/>
                    <a:pt x="1395" y="3157"/>
                  </a:cubicBezTo>
                  <a:cubicBezTo>
                    <a:pt x="1536" y="3226"/>
                    <a:pt x="1687" y="3293"/>
                    <a:pt x="1840" y="3355"/>
                  </a:cubicBezTo>
                  <a:cubicBezTo>
                    <a:pt x="1992" y="3415"/>
                    <a:pt x="2156" y="3477"/>
                    <a:pt x="2320" y="3530"/>
                  </a:cubicBezTo>
                  <a:cubicBezTo>
                    <a:pt x="2484" y="3586"/>
                    <a:pt x="2659" y="3638"/>
                    <a:pt x="2836" y="3683"/>
                  </a:cubicBezTo>
                  <a:cubicBezTo>
                    <a:pt x="3011" y="3730"/>
                    <a:pt x="3200" y="3773"/>
                    <a:pt x="3391" y="3805"/>
                  </a:cubicBezTo>
                  <a:cubicBezTo>
                    <a:pt x="3519" y="3826"/>
                    <a:pt x="3651" y="3845"/>
                    <a:pt x="3788" y="3858"/>
                  </a:cubicBezTo>
                  <a:cubicBezTo>
                    <a:pt x="3924" y="3870"/>
                    <a:pt x="4066" y="3877"/>
                    <a:pt x="4213" y="3877"/>
                  </a:cubicBezTo>
                  <a:cubicBezTo>
                    <a:pt x="4312" y="3877"/>
                    <a:pt x="4412" y="3875"/>
                    <a:pt x="4514" y="3868"/>
                  </a:cubicBezTo>
                  <a:cubicBezTo>
                    <a:pt x="4614" y="3861"/>
                    <a:pt x="4719" y="3852"/>
                    <a:pt x="4824" y="3839"/>
                  </a:cubicBezTo>
                  <a:cubicBezTo>
                    <a:pt x="4985" y="3819"/>
                    <a:pt x="5146" y="3793"/>
                    <a:pt x="5312" y="3759"/>
                  </a:cubicBezTo>
                  <a:cubicBezTo>
                    <a:pt x="5477" y="3724"/>
                    <a:pt x="5639" y="3683"/>
                    <a:pt x="5806" y="3637"/>
                  </a:cubicBezTo>
                  <a:cubicBezTo>
                    <a:pt x="5971" y="3588"/>
                    <a:pt x="6131" y="3538"/>
                    <a:pt x="6295" y="3481"/>
                  </a:cubicBezTo>
                  <a:cubicBezTo>
                    <a:pt x="6456" y="3425"/>
                    <a:pt x="6611" y="3366"/>
                    <a:pt x="6768" y="3306"/>
                  </a:cubicBezTo>
                  <a:cubicBezTo>
                    <a:pt x="6923" y="3244"/>
                    <a:pt x="7073" y="3182"/>
                    <a:pt x="7221" y="3116"/>
                  </a:cubicBezTo>
                  <a:cubicBezTo>
                    <a:pt x="7367" y="3052"/>
                    <a:pt x="7511" y="2985"/>
                    <a:pt x="7649" y="2919"/>
                  </a:cubicBezTo>
                  <a:cubicBezTo>
                    <a:pt x="7858" y="2819"/>
                    <a:pt x="8057" y="2717"/>
                    <a:pt x="8241" y="2610"/>
                  </a:cubicBezTo>
                  <a:cubicBezTo>
                    <a:pt x="8315" y="2569"/>
                    <a:pt x="8385" y="2525"/>
                    <a:pt x="8453" y="2482"/>
                  </a:cubicBezTo>
                  <a:cubicBezTo>
                    <a:pt x="8566" y="2412"/>
                    <a:pt x="8670" y="2340"/>
                    <a:pt x="8769" y="2271"/>
                  </a:cubicBezTo>
                  <a:cubicBezTo>
                    <a:pt x="8868" y="2199"/>
                    <a:pt x="8962" y="2129"/>
                    <a:pt x="9047" y="2058"/>
                  </a:cubicBezTo>
                  <a:cubicBezTo>
                    <a:pt x="9130" y="1988"/>
                    <a:pt x="9209" y="1919"/>
                    <a:pt x="9277" y="1851"/>
                  </a:cubicBezTo>
                  <a:cubicBezTo>
                    <a:pt x="9320" y="1807"/>
                    <a:pt x="9360" y="1762"/>
                    <a:pt x="9396" y="1719"/>
                  </a:cubicBezTo>
                  <a:cubicBezTo>
                    <a:pt x="9430" y="1676"/>
                    <a:pt x="9463" y="1631"/>
                    <a:pt x="9486" y="1589"/>
                  </a:cubicBezTo>
                  <a:cubicBezTo>
                    <a:pt x="9509" y="1546"/>
                    <a:pt x="9528" y="1505"/>
                    <a:pt x="9540" y="1466"/>
                  </a:cubicBezTo>
                  <a:cubicBezTo>
                    <a:pt x="9553" y="1426"/>
                    <a:pt x="9558" y="1387"/>
                    <a:pt x="9557" y="1349"/>
                  </a:cubicBezTo>
                  <a:cubicBezTo>
                    <a:pt x="9554" y="1311"/>
                    <a:pt x="9545" y="1275"/>
                    <a:pt x="9530" y="1244"/>
                  </a:cubicBezTo>
                  <a:cubicBezTo>
                    <a:pt x="9512" y="1210"/>
                    <a:pt x="9492" y="1175"/>
                    <a:pt x="9463" y="1144"/>
                  </a:cubicBezTo>
                  <a:cubicBezTo>
                    <a:pt x="9435" y="1111"/>
                    <a:pt x="9400" y="1081"/>
                    <a:pt x="9360" y="1050"/>
                  </a:cubicBezTo>
                  <a:cubicBezTo>
                    <a:pt x="9321" y="1020"/>
                    <a:pt x="9275" y="991"/>
                    <a:pt x="9225" y="964"/>
                  </a:cubicBezTo>
                  <a:cubicBezTo>
                    <a:pt x="9176" y="935"/>
                    <a:pt x="9121" y="909"/>
                    <a:pt x="9064" y="884"/>
                  </a:cubicBezTo>
                  <a:cubicBezTo>
                    <a:pt x="9006" y="858"/>
                    <a:pt x="8944" y="833"/>
                    <a:pt x="8880" y="807"/>
                  </a:cubicBezTo>
                  <a:cubicBezTo>
                    <a:pt x="8782" y="770"/>
                    <a:pt x="8681" y="736"/>
                    <a:pt x="8574" y="701"/>
                  </a:cubicBezTo>
                  <a:cubicBezTo>
                    <a:pt x="8466" y="668"/>
                    <a:pt x="8354" y="635"/>
                    <a:pt x="8239" y="603"/>
                  </a:cubicBezTo>
                  <a:cubicBezTo>
                    <a:pt x="8124" y="570"/>
                    <a:pt x="8007" y="540"/>
                    <a:pt x="7886" y="511"/>
                  </a:cubicBezTo>
                  <a:cubicBezTo>
                    <a:pt x="7766" y="482"/>
                    <a:pt x="7643" y="454"/>
                    <a:pt x="7518" y="426"/>
                  </a:cubicBezTo>
                  <a:cubicBezTo>
                    <a:pt x="7330" y="385"/>
                    <a:pt x="7140" y="347"/>
                    <a:pt x="6942" y="311"/>
                  </a:cubicBezTo>
                  <a:cubicBezTo>
                    <a:pt x="6742" y="275"/>
                    <a:pt x="6544" y="244"/>
                    <a:pt x="6335" y="212"/>
                  </a:cubicBezTo>
                  <a:cubicBezTo>
                    <a:pt x="6127" y="182"/>
                    <a:pt x="5923" y="153"/>
                    <a:pt x="5705" y="129"/>
                  </a:cubicBezTo>
                  <a:cubicBezTo>
                    <a:pt x="5490" y="103"/>
                    <a:pt x="5274" y="80"/>
                    <a:pt x="5048" y="61"/>
                  </a:cubicBezTo>
                  <a:cubicBezTo>
                    <a:pt x="4824" y="43"/>
                    <a:pt x="4600" y="28"/>
                    <a:pt x="4368" y="17"/>
                  </a:cubicBezTo>
                  <a:cubicBezTo>
                    <a:pt x="4157" y="8"/>
                    <a:pt x="3944" y="2"/>
                    <a:pt x="3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6"/>
            <p:cNvSpPr/>
            <p:nvPr/>
          </p:nvSpPr>
          <p:spPr>
            <a:xfrm>
              <a:off x="6063436" y="4378984"/>
              <a:ext cx="22796" cy="10541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22" y="1"/>
                  </a:moveTo>
                  <a:cubicBezTo>
                    <a:pt x="15" y="1"/>
                    <a:pt x="8" y="1"/>
                    <a:pt x="1" y="3"/>
                  </a:cubicBezTo>
                  <a:cubicBezTo>
                    <a:pt x="182" y="148"/>
                    <a:pt x="383" y="263"/>
                    <a:pt x="609" y="338"/>
                  </a:cubicBezTo>
                  <a:lnTo>
                    <a:pt x="639" y="338"/>
                  </a:lnTo>
                  <a:cubicBezTo>
                    <a:pt x="652" y="338"/>
                    <a:pt x="663" y="336"/>
                    <a:pt x="675" y="335"/>
                  </a:cubicBezTo>
                  <a:cubicBezTo>
                    <a:pt x="685" y="333"/>
                    <a:pt x="695" y="329"/>
                    <a:pt x="702" y="328"/>
                  </a:cubicBezTo>
                  <a:cubicBezTo>
                    <a:pt x="709" y="326"/>
                    <a:pt x="717" y="322"/>
                    <a:pt x="719" y="319"/>
                  </a:cubicBezTo>
                  <a:cubicBezTo>
                    <a:pt x="725" y="315"/>
                    <a:pt x="727" y="312"/>
                    <a:pt x="728" y="307"/>
                  </a:cubicBezTo>
                  <a:cubicBezTo>
                    <a:pt x="731" y="302"/>
                    <a:pt x="731" y="299"/>
                    <a:pt x="728" y="293"/>
                  </a:cubicBezTo>
                  <a:cubicBezTo>
                    <a:pt x="725" y="284"/>
                    <a:pt x="718" y="272"/>
                    <a:pt x="706" y="261"/>
                  </a:cubicBezTo>
                  <a:cubicBezTo>
                    <a:pt x="699" y="254"/>
                    <a:pt x="692" y="248"/>
                    <a:pt x="683" y="241"/>
                  </a:cubicBezTo>
                  <a:cubicBezTo>
                    <a:pt x="675" y="234"/>
                    <a:pt x="663" y="227"/>
                    <a:pt x="653" y="220"/>
                  </a:cubicBezTo>
                  <a:cubicBezTo>
                    <a:pt x="642" y="211"/>
                    <a:pt x="630" y="204"/>
                    <a:pt x="617" y="197"/>
                  </a:cubicBezTo>
                  <a:cubicBezTo>
                    <a:pt x="604" y="190"/>
                    <a:pt x="590" y="182"/>
                    <a:pt x="576" y="172"/>
                  </a:cubicBezTo>
                  <a:cubicBezTo>
                    <a:pt x="561" y="164"/>
                    <a:pt x="544" y="156"/>
                    <a:pt x="527" y="148"/>
                  </a:cubicBezTo>
                  <a:cubicBezTo>
                    <a:pt x="510" y="139"/>
                    <a:pt x="491" y="132"/>
                    <a:pt x="474" y="122"/>
                  </a:cubicBezTo>
                  <a:cubicBezTo>
                    <a:pt x="438" y="106"/>
                    <a:pt x="396" y="90"/>
                    <a:pt x="354" y="75"/>
                  </a:cubicBezTo>
                  <a:lnTo>
                    <a:pt x="290" y="53"/>
                  </a:lnTo>
                  <a:cubicBezTo>
                    <a:pt x="268" y="46"/>
                    <a:pt x="246" y="39"/>
                    <a:pt x="225" y="33"/>
                  </a:cubicBezTo>
                  <a:cubicBezTo>
                    <a:pt x="202" y="27"/>
                    <a:pt x="182" y="21"/>
                    <a:pt x="160" y="18"/>
                  </a:cubicBezTo>
                  <a:cubicBezTo>
                    <a:pt x="139" y="13"/>
                    <a:pt x="120" y="10"/>
                    <a:pt x="100" y="7"/>
                  </a:cubicBezTo>
                  <a:cubicBezTo>
                    <a:pt x="80" y="4"/>
                    <a:pt x="61" y="3"/>
                    <a:pt x="44" y="3"/>
                  </a:cubicBezTo>
                  <a:cubicBezTo>
                    <a:pt x="36" y="1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6"/>
            <p:cNvSpPr/>
            <p:nvPr/>
          </p:nvSpPr>
          <p:spPr>
            <a:xfrm>
              <a:off x="6059631" y="4378921"/>
              <a:ext cx="22859" cy="10603"/>
            </a:xfrm>
            <a:custGeom>
              <a:avLst/>
              <a:gdLst/>
              <a:ahLst/>
              <a:cxnLst/>
              <a:rect l="l" t="t" r="r" b="b"/>
              <a:pathLst>
                <a:path w="733" h="340" extrusionOk="0">
                  <a:moveTo>
                    <a:pt x="118" y="0"/>
                  </a:moveTo>
                  <a:cubicBezTo>
                    <a:pt x="104" y="0"/>
                    <a:pt x="88" y="5"/>
                    <a:pt x="78" y="6"/>
                  </a:cubicBezTo>
                  <a:cubicBezTo>
                    <a:pt x="65" y="9"/>
                    <a:pt x="54" y="13"/>
                    <a:pt x="45" y="16"/>
                  </a:cubicBezTo>
                  <a:cubicBezTo>
                    <a:pt x="36" y="22"/>
                    <a:pt x="28" y="26"/>
                    <a:pt x="22" y="31"/>
                  </a:cubicBezTo>
                  <a:cubicBezTo>
                    <a:pt x="16" y="36"/>
                    <a:pt x="12" y="42"/>
                    <a:pt x="8" y="48"/>
                  </a:cubicBezTo>
                  <a:cubicBezTo>
                    <a:pt x="5" y="55"/>
                    <a:pt x="0" y="59"/>
                    <a:pt x="0" y="66"/>
                  </a:cubicBezTo>
                  <a:cubicBezTo>
                    <a:pt x="0" y="81"/>
                    <a:pt x="2" y="95"/>
                    <a:pt x="12" y="110"/>
                  </a:cubicBezTo>
                  <a:cubicBezTo>
                    <a:pt x="15" y="120"/>
                    <a:pt x="21" y="127"/>
                    <a:pt x="28" y="134"/>
                  </a:cubicBezTo>
                  <a:cubicBezTo>
                    <a:pt x="35" y="143"/>
                    <a:pt x="42" y="150"/>
                    <a:pt x="51" y="157"/>
                  </a:cubicBezTo>
                  <a:cubicBezTo>
                    <a:pt x="62" y="166"/>
                    <a:pt x="71" y="173"/>
                    <a:pt x="81" y="180"/>
                  </a:cubicBezTo>
                  <a:cubicBezTo>
                    <a:pt x="92" y="187"/>
                    <a:pt x="105" y="194"/>
                    <a:pt x="117" y="202"/>
                  </a:cubicBezTo>
                  <a:cubicBezTo>
                    <a:pt x="121" y="203"/>
                    <a:pt x="127" y="207"/>
                    <a:pt x="130" y="209"/>
                  </a:cubicBezTo>
                  <a:cubicBezTo>
                    <a:pt x="151" y="220"/>
                    <a:pt x="177" y="230"/>
                    <a:pt x="202" y="242"/>
                  </a:cubicBezTo>
                  <a:cubicBezTo>
                    <a:pt x="228" y="252"/>
                    <a:pt x="256" y="263"/>
                    <a:pt x="286" y="272"/>
                  </a:cubicBezTo>
                  <a:cubicBezTo>
                    <a:pt x="317" y="281"/>
                    <a:pt x="350" y="289"/>
                    <a:pt x="381" y="297"/>
                  </a:cubicBezTo>
                  <a:cubicBezTo>
                    <a:pt x="414" y="304"/>
                    <a:pt x="446" y="311"/>
                    <a:pt x="481" y="317"/>
                  </a:cubicBezTo>
                  <a:cubicBezTo>
                    <a:pt x="515" y="322"/>
                    <a:pt x="545" y="328"/>
                    <a:pt x="577" y="331"/>
                  </a:cubicBezTo>
                  <a:cubicBezTo>
                    <a:pt x="610" y="335"/>
                    <a:pt x="637" y="337"/>
                    <a:pt x="666" y="338"/>
                  </a:cubicBezTo>
                  <a:cubicBezTo>
                    <a:pt x="685" y="340"/>
                    <a:pt x="702" y="340"/>
                    <a:pt x="718" y="340"/>
                  </a:cubicBezTo>
                  <a:cubicBezTo>
                    <a:pt x="721" y="340"/>
                    <a:pt x="726" y="340"/>
                    <a:pt x="732" y="337"/>
                  </a:cubicBezTo>
                  <a:cubicBezTo>
                    <a:pt x="506" y="261"/>
                    <a:pt x="305" y="146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6"/>
            <p:cNvSpPr/>
            <p:nvPr/>
          </p:nvSpPr>
          <p:spPr>
            <a:xfrm>
              <a:off x="5982075" y="4139051"/>
              <a:ext cx="19802" cy="22921"/>
            </a:xfrm>
            <a:custGeom>
              <a:avLst/>
              <a:gdLst/>
              <a:ahLst/>
              <a:cxnLst/>
              <a:rect l="l" t="t" r="r" b="b"/>
              <a:pathLst>
                <a:path w="635" h="735" extrusionOk="0">
                  <a:moveTo>
                    <a:pt x="382" y="0"/>
                  </a:moveTo>
                  <a:cubicBezTo>
                    <a:pt x="370" y="0"/>
                    <a:pt x="358" y="1"/>
                    <a:pt x="345" y="2"/>
                  </a:cubicBezTo>
                  <a:cubicBezTo>
                    <a:pt x="315" y="7"/>
                    <a:pt x="286" y="15"/>
                    <a:pt x="256" y="28"/>
                  </a:cubicBezTo>
                  <a:cubicBezTo>
                    <a:pt x="224" y="41"/>
                    <a:pt x="196" y="57"/>
                    <a:pt x="170" y="79"/>
                  </a:cubicBezTo>
                  <a:cubicBezTo>
                    <a:pt x="143" y="99"/>
                    <a:pt x="120" y="123"/>
                    <a:pt x="98" y="150"/>
                  </a:cubicBezTo>
                  <a:cubicBezTo>
                    <a:pt x="76" y="178"/>
                    <a:pt x="58" y="208"/>
                    <a:pt x="43" y="238"/>
                  </a:cubicBezTo>
                  <a:cubicBezTo>
                    <a:pt x="30" y="265"/>
                    <a:pt x="22" y="294"/>
                    <a:pt x="15" y="321"/>
                  </a:cubicBezTo>
                  <a:cubicBezTo>
                    <a:pt x="9" y="343"/>
                    <a:pt x="6" y="365"/>
                    <a:pt x="5" y="386"/>
                  </a:cubicBezTo>
                  <a:cubicBezTo>
                    <a:pt x="2" y="408"/>
                    <a:pt x="0" y="429"/>
                    <a:pt x="2" y="448"/>
                  </a:cubicBezTo>
                  <a:cubicBezTo>
                    <a:pt x="2" y="468"/>
                    <a:pt x="6" y="490"/>
                    <a:pt x="9" y="510"/>
                  </a:cubicBezTo>
                  <a:cubicBezTo>
                    <a:pt x="15" y="530"/>
                    <a:pt x="20" y="549"/>
                    <a:pt x="28" y="567"/>
                  </a:cubicBezTo>
                  <a:cubicBezTo>
                    <a:pt x="35" y="585"/>
                    <a:pt x="43" y="603"/>
                    <a:pt x="55" y="619"/>
                  </a:cubicBezTo>
                  <a:cubicBezTo>
                    <a:pt x="65" y="635"/>
                    <a:pt x="78" y="649"/>
                    <a:pt x="91" y="664"/>
                  </a:cubicBezTo>
                  <a:cubicBezTo>
                    <a:pt x="102" y="678"/>
                    <a:pt x="117" y="690"/>
                    <a:pt x="134" y="700"/>
                  </a:cubicBezTo>
                  <a:cubicBezTo>
                    <a:pt x="150" y="710"/>
                    <a:pt x="166" y="718"/>
                    <a:pt x="184" y="724"/>
                  </a:cubicBezTo>
                  <a:cubicBezTo>
                    <a:pt x="204" y="731"/>
                    <a:pt x="226" y="734"/>
                    <a:pt x="248" y="734"/>
                  </a:cubicBezTo>
                  <a:cubicBezTo>
                    <a:pt x="263" y="734"/>
                    <a:pt x="278" y="733"/>
                    <a:pt x="294" y="730"/>
                  </a:cubicBezTo>
                  <a:cubicBezTo>
                    <a:pt x="314" y="728"/>
                    <a:pt x="331" y="721"/>
                    <a:pt x="351" y="714"/>
                  </a:cubicBezTo>
                  <a:cubicBezTo>
                    <a:pt x="371" y="707"/>
                    <a:pt x="388" y="698"/>
                    <a:pt x="407" y="685"/>
                  </a:cubicBezTo>
                  <a:cubicBezTo>
                    <a:pt x="426" y="675"/>
                    <a:pt x="443" y="661"/>
                    <a:pt x="459" y="646"/>
                  </a:cubicBezTo>
                  <a:cubicBezTo>
                    <a:pt x="475" y="631"/>
                    <a:pt x="490" y="616"/>
                    <a:pt x="505" y="598"/>
                  </a:cubicBezTo>
                  <a:cubicBezTo>
                    <a:pt x="519" y="580"/>
                    <a:pt x="534" y="562"/>
                    <a:pt x="547" y="541"/>
                  </a:cubicBezTo>
                  <a:cubicBezTo>
                    <a:pt x="572" y="504"/>
                    <a:pt x="591" y="462"/>
                    <a:pt x="605" y="422"/>
                  </a:cubicBezTo>
                  <a:cubicBezTo>
                    <a:pt x="613" y="402"/>
                    <a:pt x="620" y="380"/>
                    <a:pt x="624" y="359"/>
                  </a:cubicBezTo>
                  <a:cubicBezTo>
                    <a:pt x="628" y="339"/>
                    <a:pt x="631" y="319"/>
                    <a:pt x="633" y="297"/>
                  </a:cubicBezTo>
                  <a:cubicBezTo>
                    <a:pt x="634" y="275"/>
                    <a:pt x="634" y="257"/>
                    <a:pt x="633" y="237"/>
                  </a:cubicBezTo>
                  <a:cubicBezTo>
                    <a:pt x="631" y="217"/>
                    <a:pt x="627" y="196"/>
                    <a:pt x="617" y="181"/>
                  </a:cubicBezTo>
                  <a:cubicBezTo>
                    <a:pt x="611" y="163"/>
                    <a:pt x="604" y="145"/>
                    <a:pt x="597" y="129"/>
                  </a:cubicBezTo>
                  <a:cubicBezTo>
                    <a:pt x="590" y="113"/>
                    <a:pt x="580" y="99"/>
                    <a:pt x="568" y="84"/>
                  </a:cubicBezTo>
                  <a:cubicBezTo>
                    <a:pt x="558" y="71"/>
                    <a:pt x="545" y="58"/>
                    <a:pt x="531" y="48"/>
                  </a:cubicBezTo>
                  <a:cubicBezTo>
                    <a:pt x="502" y="27"/>
                    <a:pt x="469" y="12"/>
                    <a:pt x="432" y="5"/>
                  </a:cubicBezTo>
                  <a:cubicBezTo>
                    <a:pt x="416" y="2"/>
                    <a:pt x="399" y="0"/>
                    <a:pt x="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6"/>
            <p:cNvSpPr/>
            <p:nvPr/>
          </p:nvSpPr>
          <p:spPr>
            <a:xfrm>
              <a:off x="5524382" y="3950978"/>
              <a:ext cx="446070" cy="366018"/>
            </a:xfrm>
            <a:custGeom>
              <a:avLst/>
              <a:gdLst/>
              <a:ahLst/>
              <a:cxnLst/>
              <a:rect l="l" t="t" r="r" b="b"/>
              <a:pathLst>
                <a:path w="14304" h="11737" extrusionOk="0">
                  <a:moveTo>
                    <a:pt x="3635" y="1"/>
                  </a:moveTo>
                  <a:cubicBezTo>
                    <a:pt x="3518" y="1"/>
                    <a:pt x="3399" y="16"/>
                    <a:pt x="3281" y="41"/>
                  </a:cubicBezTo>
                  <a:cubicBezTo>
                    <a:pt x="3156" y="66"/>
                    <a:pt x="3032" y="103"/>
                    <a:pt x="2909" y="146"/>
                  </a:cubicBezTo>
                  <a:cubicBezTo>
                    <a:pt x="2722" y="214"/>
                    <a:pt x="2536" y="294"/>
                    <a:pt x="2354" y="388"/>
                  </a:cubicBezTo>
                  <a:cubicBezTo>
                    <a:pt x="2170" y="480"/>
                    <a:pt x="1988" y="585"/>
                    <a:pt x="1809" y="702"/>
                  </a:cubicBezTo>
                  <a:cubicBezTo>
                    <a:pt x="1629" y="816"/>
                    <a:pt x="1452" y="947"/>
                    <a:pt x="1280" y="1088"/>
                  </a:cubicBezTo>
                  <a:cubicBezTo>
                    <a:pt x="1088" y="1246"/>
                    <a:pt x="903" y="1421"/>
                    <a:pt x="732" y="1624"/>
                  </a:cubicBezTo>
                  <a:cubicBezTo>
                    <a:pt x="664" y="1705"/>
                    <a:pt x="600" y="1791"/>
                    <a:pt x="538" y="1881"/>
                  </a:cubicBezTo>
                  <a:cubicBezTo>
                    <a:pt x="477" y="1970"/>
                    <a:pt x="421" y="2065"/>
                    <a:pt x="370" y="2166"/>
                  </a:cubicBezTo>
                  <a:cubicBezTo>
                    <a:pt x="316" y="2265"/>
                    <a:pt x="272" y="2370"/>
                    <a:pt x="233" y="2478"/>
                  </a:cubicBezTo>
                  <a:cubicBezTo>
                    <a:pt x="193" y="2583"/>
                    <a:pt x="161" y="2694"/>
                    <a:pt x="132" y="2804"/>
                  </a:cubicBezTo>
                  <a:cubicBezTo>
                    <a:pt x="91" y="2971"/>
                    <a:pt x="60" y="3141"/>
                    <a:pt x="40" y="3308"/>
                  </a:cubicBezTo>
                  <a:cubicBezTo>
                    <a:pt x="10" y="3559"/>
                    <a:pt x="0" y="3811"/>
                    <a:pt x="7" y="4055"/>
                  </a:cubicBezTo>
                  <a:cubicBezTo>
                    <a:pt x="27" y="4666"/>
                    <a:pt x="155" y="5243"/>
                    <a:pt x="377" y="5729"/>
                  </a:cubicBezTo>
                  <a:cubicBezTo>
                    <a:pt x="457" y="5904"/>
                    <a:pt x="549" y="6068"/>
                    <a:pt x="653" y="6217"/>
                  </a:cubicBezTo>
                  <a:cubicBezTo>
                    <a:pt x="730" y="6327"/>
                    <a:pt x="811" y="6427"/>
                    <a:pt x="902" y="6519"/>
                  </a:cubicBezTo>
                  <a:cubicBezTo>
                    <a:pt x="989" y="6608"/>
                    <a:pt x="1086" y="6690"/>
                    <a:pt x="1189" y="6755"/>
                  </a:cubicBezTo>
                  <a:cubicBezTo>
                    <a:pt x="1201" y="6762"/>
                    <a:pt x="1212" y="6769"/>
                    <a:pt x="1225" y="6777"/>
                  </a:cubicBezTo>
                  <a:cubicBezTo>
                    <a:pt x="1444" y="6900"/>
                    <a:pt x="1663" y="7024"/>
                    <a:pt x="1882" y="7159"/>
                  </a:cubicBezTo>
                  <a:cubicBezTo>
                    <a:pt x="2513" y="7518"/>
                    <a:pt x="3104" y="7856"/>
                    <a:pt x="3735" y="8217"/>
                  </a:cubicBezTo>
                  <a:cubicBezTo>
                    <a:pt x="4368" y="8578"/>
                    <a:pt x="4957" y="8914"/>
                    <a:pt x="5596" y="9274"/>
                  </a:cubicBezTo>
                  <a:cubicBezTo>
                    <a:pt x="5915" y="9454"/>
                    <a:pt x="6222" y="9626"/>
                    <a:pt x="6544" y="9804"/>
                  </a:cubicBezTo>
                  <a:cubicBezTo>
                    <a:pt x="6865" y="9983"/>
                    <a:pt x="7174" y="10152"/>
                    <a:pt x="7500" y="10329"/>
                  </a:cubicBezTo>
                  <a:cubicBezTo>
                    <a:pt x="7825" y="10504"/>
                    <a:pt x="8136" y="10673"/>
                    <a:pt x="8467" y="10847"/>
                  </a:cubicBezTo>
                  <a:cubicBezTo>
                    <a:pt x="8796" y="11021"/>
                    <a:pt x="9112" y="11184"/>
                    <a:pt x="9448" y="11353"/>
                  </a:cubicBezTo>
                  <a:cubicBezTo>
                    <a:pt x="9709" y="11485"/>
                    <a:pt x="9960" y="11610"/>
                    <a:pt x="10220" y="11737"/>
                  </a:cubicBezTo>
                  <a:cubicBezTo>
                    <a:pt x="9874" y="11567"/>
                    <a:pt x="9589" y="11295"/>
                    <a:pt x="9338" y="10970"/>
                  </a:cubicBezTo>
                  <a:cubicBezTo>
                    <a:pt x="8826" y="10306"/>
                    <a:pt x="8451" y="9412"/>
                    <a:pt x="8265" y="8410"/>
                  </a:cubicBezTo>
                  <a:cubicBezTo>
                    <a:pt x="8080" y="7406"/>
                    <a:pt x="8084" y="6296"/>
                    <a:pt x="8300" y="5358"/>
                  </a:cubicBezTo>
                  <a:cubicBezTo>
                    <a:pt x="8501" y="4485"/>
                    <a:pt x="8885" y="3762"/>
                    <a:pt x="9680" y="3031"/>
                  </a:cubicBezTo>
                  <a:cubicBezTo>
                    <a:pt x="9635" y="2975"/>
                    <a:pt x="9595" y="2918"/>
                    <a:pt x="9561" y="2859"/>
                  </a:cubicBezTo>
                  <a:cubicBezTo>
                    <a:pt x="9522" y="2790"/>
                    <a:pt x="9489" y="2722"/>
                    <a:pt x="9467" y="2651"/>
                  </a:cubicBezTo>
                  <a:cubicBezTo>
                    <a:pt x="9444" y="2579"/>
                    <a:pt x="9434" y="2507"/>
                    <a:pt x="9434" y="2429"/>
                  </a:cubicBezTo>
                  <a:cubicBezTo>
                    <a:pt x="9434" y="2377"/>
                    <a:pt x="9438" y="2327"/>
                    <a:pt x="9451" y="2274"/>
                  </a:cubicBezTo>
                  <a:cubicBezTo>
                    <a:pt x="9464" y="2222"/>
                    <a:pt x="9482" y="2170"/>
                    <a:pt x="9507" y="2116"/>
                  </a:cubicBezTo>
                  <a:cubicBezTo>
                    <a:pt x="9532" y="2062"/>
                    <a:pt x="9565" y="2011"/>
                    <a:pt x="9604" y="1956"/>
                  </a:cubicBezTo>
                  <a:cubicBezTo>
                    <a:pt x="9645" y="1903"/>
                    <a:pt x="9689" y="1850"/>
                    <a:pt x="9743" y="1798"/>
                  </a:cubicBezTo>
                  <a:cubicBezTo>
                    <a:pt x="9779" y="1763"/>
                    <a:pt x="9815" y="1730"/>
                    <a:pt x="9855" y="1696"/>
                  </a:cubicBezTo>
                  <a:cubicBezTo>
                    <a:pt x="9897" y="1661"/>
                    <a:pt x="9940" y="1627"/>
                    <a:pt x="9986" y="1595"/>
                  </a:cubicBezTo>
                  <a:cubicBezTo>
                    <a:pt x="10031" y="1565"/>
                    <a:pt x="10075" y="1536"/>
                    <a:pt x="10126" y="1508"/>
                  </a:cubicBezTo>
                  <a:cubicBezTo>
                    <a:pt x="10208" y="1459"/>
                    <a:pt x="10301" y="1414"/>
                    <a:pt x="10397" y="1372"/>
                  </a:cubicBezTo>
                  <a:cubicBezTo>
                    <a:pt x="10491" y="1331"/>
                    <a:pt x="10593" y="1292"/>
                    <a:pt x="10693" y="1256"/>
                  </a:cubicBezTo>
                  <a:cubicBezTo>
                    <a:pt x="10794" y="1220"/>
                    <a:pt x="10902" y="1186"/>
                    <a:pt x="11008" y="1155"/>
                  </a:cubicBezTo>
                  <a:cubicBezTo>
                    <a:pt x="11113" y="1124"/>
                    <a:pt x="11227" y="1098"/>
                    <a:pt x="11336" y="1072"/>
                  </a:cubicBezTo>
                  <a:cubicBezTo>
                    <a:pt x="11447" y="1048"/>
                    <a:pt x="11560" y="1023"/>
                    <a:pt x="11673" y="1006"/>
                  </a:cubicBezTo>
                  <a:cubicBezTo>
                    <a:pt x="11783" y="986"/>
                    <a:pt x="11901" y="970"/>
                    <a:pt x="12012" y="956"/>
                  </a:cubicBezTo>
                  <a:cubicBezTo>
                    <a:pt x="12124" y="941"/>
                    <a:pt x="12239" y="928"/>
                    <a:pt x="12350" y="920"/>
                  </a:cubicBezTo>
                  <a:cubicBezTo>
                    <a:pt x="12516" y="905"/>
                    <a:pt x="12687" y="897"/>
                    <a:pt x="12851" y="889"/>
                  </a:cubicBezTo>
                  <a:cubicBezTo>
                    <a:pt x="13015" y="882"/>
                    <a:pt x="13178" y="879"/>
                    <a:pt x="13339" y="879"/>
                  </a:cubicBezTo>
                  <a:lnTo>
                    <a:pt x="13403" y="879"/>
                  </a:lnTo>
                  <a:cubicBezTo>
                    <a:pt x="13664" y="809"/>
                    <a:pt x="13896" y="775"/>
                    <a:pt x="14105" y="775"/>
                  </a:cubicBezTo>
                  <a:cubicBezTo>
                    <a:pt x="14174" y="775"/>
                    <a:pt x="14240" y="779"/>
                    <a:pt x="14303" y="786"/>
                  </a:cubicBezTo>
                  <a:cubicBezTo>
                    <a:pt x="14007" y="748"/>
                    <a:pt x="13720" y="717"/>
                    <a:pt x="13418" y="684"/>
                  </a:cubicBezTo>
                  <a:cubicBezTo>
                    <a:pt x="13033" y="642"/>
                    <a:pt x="12669" y="606"/>
                    <a:pt x="12285" y="573"/>
                  </a:cubicBezTo>
                  <a:cubicBezTo>
                    <a:pt x="11903" y="539"/>
                    <a:pt x="11536" y="508"/>
                    <a:pt x="11155" y="477"/>
                  </a:cubicBezTo>
                  <a:cubicBezTo>
                    <a:pt x="10774" y="448"/>
                    <a:pt x="10409" y="422"/>
                    <a:pt x="10028" y="395"/>
                  </a:cubicBezTo>
                  <a:cubicBezTo>
                    <a:pt x="9647" y="368"/>
                    <a:pt x="9283" y="343"/>
                    <a:pt x="8904" y="319"/>
                  </a:cubicBezTo>
                  <a:cubicBezTo>
                    <a:pt x="8144" y="271"/>
                    <a:pt x="7441" y="229"/>
                    <a:pt x="6691" y="185"/>
                  </a:cubicBezTo>
                  <a:cubicBezTo>
                    <a:pt x="5941" y="139"/>
                    <a:pt x="5238" y="99"/>
                    <a:pt x="4491" y="51"/>
                  </a:cubicBezTo>
                  <a:cubicBezTo>
                    <a:pt x="4231" y="35"/>
                    <a:pt x="3977" y="20"/>
                    <a:pt x="3724" y="2"/>
                  </a:cubicBezTo>
                  <a:lnTo>
                    <a:pt x="3719" y="2"/>
                  </a:lnTo>
                  <a:cubicBezTo>
                    <a:pt x="3698" y="1"/>
                    <a:pt x="3673" y="1"/>
                    <a:pt x="3650" y="1"/>
                  </a:cubicBezTo>
                  <a:cubicBezTo>
                    <a:pt x="3645" y="1"/>
                    <a:pt x="3640" y="1"/>
                    <a:pt x="36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6"/>
            <p:cNvSpPr/>
            <p:nvPr/>
          </p:nvSpPr>
          <p:spPr>
            <a:xfrm>
              <a:off x="5818638" y="3978234"/>
              <a:ext cx="123836" cy="66985"/>
            </a:xfrm>
            <a:custGeom>
              <a:avLst/>
              <a:gdLst/>
              <a:ahLst/>
              <a:cxnLst/>
              <a:rect l="l" t="t" r="r" b="b"/>
              <a:pathLst>
                <a:path w="3971" h="2148" extrusionOk="0">
                  <a:moveTo>
                    <a:pt x="3906" y="1"/>
                  </a:moveTo>
                  <a:cubicBezTo>
                    <a:pt x="3746" y="1"/>
                    <a:pt x="3582" y="4"/>
                    <a:pt x="3418" y="5"/>
                  </a:cubicBezTo>
                  <a:cubicBezTo>
                    <a:pt x="3256" y="11"/>
                    <a:pt x="3085" y="21"/>
                    <a:pt x="2918" y="35"/>
                  </a:cubicBezTo>
                  <a:cubicBezTo>
                    <a:pt x="2806" y="47"/>
                    <a:pt x="2691" y="57"/>
                    <a:pt x="2580" y="71"/>
                  </a:cubicBezTo>
                  <a:cubicBezTo>
                    <a:pt x="2468" y="86"/>
                    <a:pt x="2352" y="103"/>
                    <a:pt x="2241" y="122"/>
                  </a:cubicBezTo>
                  <a:cubicBezTo>
                    <a:pt x="2129" y="142"/>
                    <a:pt x="2014" y="163"/>
                    <a:pt x="1904" y="189"/>
                  </a:cubicBezTo>
                  <a:cubicBezTo>
                    <a:pt x="1795" y="212"/>
                    <a:pt x="1682" y="241"/>
                    <a:pt x="1575" y="271"/>
                  </a:cubicBezTo>
                  <a:cubicBezTo>
                    <a:pt x="1469" y="303"/>
                    <a:pt x="1361" y="336"/>
                    <a:pt x="1260" y="372"/>
                  </a:cubicBezTo>
                  <a:cubicBezTo>
                    <a:pt x="1158" y="408"/>
                    <a:pt x="1058" y="448"/>
                    <a:pt x="964" y="490"/>
                  </a:cubicBezTo>
                  <a:cubicBezTo>
                    <a:pt x="868" y="530"/>
                    <a:pt x="776" y="577"/>
                    <a:pt x="692" y="624"/>
                  </a:cubicBezTo>
                  <a:cubicBezTo>
                    <a:pt x="645" y="652"/>
                    <a:pt x="598" y="681"/>
                    <a:pt x="554" y="711"/>
                  </a:cubicBezTo>
                  <a:cubicBezTo>
                    <a:pt x="508" y="746"/>
                    <a:pt x="465" y="779"/>
                    <a:pt x="424" y="813"/>
                  </a:cubicBezTo>
                  <a:cubicBezTo>
                    <a:pt x="382" y="846"/>
                    <a:pt x="346" y="881"/>
                    <a:pt x="310" y="915"/>
                  </a:cubicBezTo>
                  <a:cubicBezTo>
                    <a:pt x="257" y="967"/>
                    <a:pt x="211" y="1019"/>
                    <a:pt x="172" y="1073"/>
                  </a:cubicBezTo>
                  <a:cubicBezTo>
                    <a:pt x="132" y="1127"/>
                    <a:pt x="100" y="1178"/>
                    <a:pt x="74" y="1233"/>
                  </a:cubicBezTo>
                  <a:cubicBezTo>
                    <a:pt x="50" y="1286"/>
                    <a:pt x="31" y="1339"/>
                    <a:pt x="20" y="1391"/>
                  </a:cubicBezTo>
                  <a:cubicBezTo>
                    <a:pt x="7" y="1443"/>
                    <a:pt x="1" y="1493"/>
                    <a:pt x="1" y="1546"/>
                  </a:cubicBezTo>
                  <a:cubicBezTo>
                    <a:pt x="1" y="1623"/>
                    <a:pt x="14" y="1695"/>
                    <a:pt x="35" y="1766"/>
                  </a:cubicBezTo>
                  <a:cubicBezTo>
                    <a:pt x="58" y="1838"/>
                    <a:pt x="89" y="1907"/>
                    <a:pt x="129" y="1975"/>
                  </a:cubicBezTo>
                  <a:cubicBezTo>
                    <a:pt x="163" y="2035"/>
                    <a:pt x="202" y="2093"/>
                    <a:pt x="247" y="2147"/>
                  </a:cubicBezTo>
                  <a:cubicBezTo>
                    <a:pt x="307" y="2094"/>
                    <a:pt x="368" y="2040"/>
                    <a:pt x="432" y="1985"/>
                  </a:cubicBezTo>
                  <a:cubicBezTo>
                    <a:pt x="1352" y="1196"/>
                    <a:pt x="2761" y="383"/>
                    <a:pt x="3768" y="60"/>
                  </a:cubicBezTo>
                  <a:cubicBezTo>
                    <a:pt x="3838" y="38"/>
                    <a:pt x="3904" y="18"/>
                    <a:pt x="3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6"/>
            <p:cNvSpPr/>
            <p:nvPr/>
          </p:nvSpPr>
          <p:spPr>
            <a:xfrm>
              <a:off x="5381215" y="3936446"/>
              <a:ext cx="259272" cy="225873"/>
            </a:xfrm>
            <a:custGeom>
              <a:avLst/>
              <a:gdLst/>
              <a:ahLst/>
              <a:cxnLst/>
              <a:rect l="l" t="t" r="r" b="b"/>
              <a:pathLst>
                <a:path w="8314" h="7243" extrusionOk="0">
                  <a:moveTo>
                    <a:pt x="2491" y="1"/>
                  </a:moveTo>
                  <a:cubicBezTo>
                    <a:pt x="2382" y="1"/>
                    <a:pt x="2260" y="23"/>
                    <a:pt x="2117" y="69"/>
                  </a:cubicBezTo>
                  <a:cubicBezTo>
                    <a:pt x="1701" y="201"/>
                    <a:pt x="1119" y="537"/>
                    <a:pt x="738" y="864"/>
                  </a:cubicBezTo>
                  <a:cubicBezTo>
                    <a:pt x="357" y="1190"/>
                    <a:pt x="182" y="1506"/>
                    <a:pt x="91" y="1894"/>
                  </a:cubicBezTo>
                  <a:cubicBezTo>
                    <a:pt x="2" y="2283"/>
                    <a:pt x="1" y="2740"/>
                    <a:pt x="77" y="3155"/>
                  </a:cubicBezTo>
                  <a:cubicBezTo>
                    <a:pt x="154" y="3569"/>
                    <a:pt x="310" y="3939"/>
                    <a:pt x="521" y="4213"/>
                  </a:cubicBezTo>
                  <a:cubicBezTo>
                    <a:pt x="612" y="4331"/>
                    <a:pt x="714" y="4432"/>
                    <a:pt x="832" y="4501"/>
                  </a:cubicBezTo>
                  <a:lnTo>
                    <a:pt x="865" y="4520"/>
                  </a:lnTo>
                  <a:cubicBezTo>
                    <a:pt x="1506" y="4858"/>
                    <a:pt x="2115" y="5187"/>
                    <a:pt x="2751" y="5533"/>
                  </a:cubicBezTo>
                  <a:cubicBezTo>
                    <a:pt x="3388" y="5880"/>
                    <a:pt x="3990" y="6215"/>
                    <a:pt x="4620" y="6568"/>
                  </a:cubicBezTo>
                  <a:cubicBezTo>
                    <a:pt x="5028" y="6797"/>
                    <a:pt x="5421" y="7017"/>
                    <a:pt x="5816" y="7243"/>
                  </a:cubicBezTo>
                  <a:cubicBezTo>
                    <a:pt x="5805" y="7235"/>
                    <a:pt x="5792" y="7228"/>
                    <a:pt x="5783" y="7218"/>
                  </a:cubicBezTo>
                  <a:cubicBezTo>
                    <a:pt x="5681" y="7153"/>
                    <a:pt x="5586" y="7074"/>
                    <a:pt x="5495" y="6984"/>
                  </a:cubicBezTo>
                  <a:cubicBezTo>
                    <a:pt x="5406" y="6892"/>
                    <a:pt x="5323" y="6791"/>
                    <a:pt x="5248" y="6682"/>
                  </a:cubicBezTo>
                  <a:cubicBezTo>
                    <a:pt x="5143" y="6532"/>
                    <a:pt x="5051" y="6368"/>
                    <a:pt x="4971" y="6193"/>
                  </a:cubicBezTo>
                  <a:cubicBezTo>
                    <a:pt x="4749" y="5707"/>
                    <a:pt x="4623" y="5132"/>
                    <a:pt x="4603" y="4520"/>
                  </a:cubicBezTo>
                  <a:cubicBezTo>
                    <a:pt x="4594" y="4275"/>
                    <a:pt x="4604" y="4024"/>
                    <a:pt x="4634" y="3772"/>
                  </a:cubicBezTo>
                  <a:cubicBezTo>
                    <a:pt x="4654" y="3602"/>
                    <a:pt x="4685" y="3434"/>
                    <a:pt x="4726" y="3269"/>
                  </a:cubicBezTo>
                  <a:cubicBezTo>
                    <a:pt x="4754" y="3160"/>
                    <a:pt x="4788" y="3049"/>
                    <a:pt x="4827" y="2941"/>
                  </a:cubicBezTo>
                  <a:cubicBezTo>
                    <a:pt x="4867" y="2835"/>
                    <a:pt x="4912" y="2731"/>
                    <a:pt x="4963" y="2631"/>
                  </a:cubicBezTo>
                  <a:cubicBezTo>
                    <a:pt x="5014" y="2530"/>
                    <a:pt x="5071" y="2435"/>
                    <a:pt x="5133" y="2344"/>
                  </a:cubicBezTo>
                  <a:cubicBezTo>
                    <a:pt x="5193" y="2255"/>
                    <a:pt x="5258" y="2169"/>
                    <a:pt x="5327" y="2087"/>
                  </a:cubicBezTo>
                  <a:cubicBezTo>
                    <a:pt x="5497" y="1884"/>
                    <a:pt x="5684" y="1710"/>
                    <a:pt x="5875" y="1552"/>
                  </a:cubicBezTo>
                  <a:cubicBezTo>
                    <a:pt x="6047" y="1410"/>
                    <a:pt x="6223" y="1282"/>
                    <a:pt x="6403" y="1166"/>
                  </a:cubicBezTo>
                  <a:cubicBezTo>
                    <a:pt x="6582" y="1049"/>
                    <a:pt x="6765" y="944"/>
                    <a:pt x="6947" y="851"/>
                  </a:cubicBezTo>
                  <a:cubicBezTo>
                    <a:pt x="7131" y="757"/>
                    <a:pt x="7315" y="677"/>
                    <a:pt x="7502" y="611"/>
                  </a:cubicBezTo>
                  <a:cubicBezTo>
                    <a:pt x="7627" y="568"/>
                    <a:pt x="7751" y="530"/>
                    <a:pt x="7875" y="504"/>
                  </a:cubicBezTo>
                  <a:cubicBezTo>
                    <a:pt x="7993" y="481"/>
                    <a:pt x="8113" y="465"/>
                    <a:pt x="8230" y="465"/>
                  </a:cubicBezTo>
                  <a:cubicBezTo>
                    <a:pt x="8235" y="465"/>
                    <a:pt x="8241" y="465"/>
                    <a:pt x="8246" y="465"/>
                  </a:cubicBezTo>
                  <a:cubicBezTo>
                    <a:pt x="8269" y="465"/>
                    <a:pt x="8290" y="465"/>
                    <a:pt x="8313" y="467"/>
                  </a:cubicBezTo>
                  <a:cubicBezTo>
                    <a:pt x="7843" y="437"/>
                    <a:pt x="7379" y="407"/>
                    <a:pt x="6899" y="372"/>
                  </a:cubicBezTo>
                  <a:cubicBezTo>
                    <a:pt x="6161" y="320"/>
                    <a:pt x="5461" y="267"/>
                    <a:pt x="4728" y="205"/>
                  </a:cubicBezTo>
                  <a:cubicBezTo>
                    <a:pt x="3994" y="143"/>
                    <a:pt x="3296" y="79"/>
                    <a:pt x="2568" y="4"/>
                  </a:cubicBezTo>
                  <a:lnTo>
                    <a:pt x="2561" y="4"/>
                  </a:lnTo>
                  <a:cubicBezTo>
                    <a:pt x="2538" y="2"/>
                    <a:pt x="2515" y="1"/>
                    <a:pt x="2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6"/>
            <p:cNvSpPr/>
            <p:nvPr/>
          </p:nvSpPr>
          <p:spPr>
            <a:xfrm>
              <a:off x="6190449" y="4165309"/>
              <a:ext cx="136185" cy="183555"/>
            </a:xfrm>
            <a:custGeom>
              <a:avLst/>
              <a:gdLst/>
              <a:ahLst/>
              <a:cxnLst/>
              <a:rect l="l" t="t" r="r" b="b"/>
              <a:pathLst>
                <a:path w="4367" h="5886" extrusionOk="0">
                  <a:moveTo>
                    <a:pt x="2617" y="0"/>
                  </a:moveTo>
                  <a:cubicBezTo>
                    <a:pt x="2568" y="0"/>
                    <a:pt x="2519" y="3"/>
                    <a:pt x="2469" y="7"/>
                  </a:cubicBezTo>
                  <a:cubicBezTo>
                    <a:pt x="2353" y="20"/>
                    <a:pt x="2232" y="43"/>
                    <a:pt x="2114" y="80"/>
                  </a:cubicBezTo>
                  <a:cubicBezTo>
                    <a:pt x="1972" y="126"/>
                    <a:pt x="1828" y="188"/>
                    <a:pt x="1690" y="270"/>
                  </a:cubicBezTo>
                  <a:cubicBezTo>
                    <a:pt x="1550" y="351"/>
                    <a:pt x="1414" y="447"/>
                    <a:pt x="1284" y="561"/>
                  </a:cubicBezTo>
                  <a:cubicBezTo>
                    <a:pt x="1175" y="654"/>
                    <a:pt x="1072" y="760"/>
                    <a:pt x="972" y="874"/>
                  </a:cubicBezTo>
                  <a:cubicBezTo>
                    <a:pt x="893" y="965"/>
                    <a:pt x="817" y="1062"/>
                    <a:pt x="745" y="1164"/>
                  </a:cubicBezTo>
                  <a:cubicBezTo>
                    <a:pt x="692" y="1242"/>
                    <a:pt x="640" y="1321"/>
                    <a:pt x="591" y="1403"/>
                  </a:cubicBezTo>
                  <a:cubicBezTo>
                    <a:pt x="542" y="1486"/>
                    <a:pt x="496" y="1571"/>
                    <a:pt x="453" y="1658"/>
                  </a:cubicBezTo>
                  <a:cubicBezTo>
                    <a:pt x="410" y="1744"/>
                    <a:pt x="369" y="1833"/>
                    <a:pt x="331" y="1923"/>
                  </a:cubicBezTo>
                  <a:cubicBezTo>
                    <a:pt x="292" y="2013"/>
                    <a:pt x="259" y="2105"/>
                    <a:pt x="226" y="2198"/>
                  </a:cubicBezTo>
                  <a:cubicBezTo>
                    <a:pt x="196" y="2292"/>
                    <a:pt x="167" y="2385"/>
                    <a:pt x="141" y="2480"/>
                  </a:cubicBezTo>
                  <a:cubicBezTo>
                    <a:pt x="115" y="2575"/>
                    <a:pt x="94" y="2673"/>
                    <a:pt x="75" y="2767"/>
                  </a:cubicBezTo>
                  <a:cubicBezTo>
                    <a:pt x="58" y="2865"/>
                    <a:pt x="41" y="2960"/>
                    <a:pt x="31" y="3056"/>
                  </a:cubicBezTo>
                  <a:cubicBezTo>
                    <a:pt x="18" y="3154"/>
                    <a:pt x="11" y="3249"/>
                    <a:pt x="5" y="3344"/>
                  </a:cubicBezTo>
                  <a:cubicBezTo>
                    <a:pt x="0" y="3440"/>
                    <a:pt x="0" y="3535"/>
                    <a:pt x="2" y="3629"/>
                  </a:cubicBezTo>
                  <a:cubicBezTo>
                    <a:pt x="5" y="3722"/>
                    <a:pt x="11" y="3814"/>
                    <a:pt x="19" y="3905"/>
                  </a:cubicBezTo>
                  <a:cubicBezTo>
                    <a:pt x="29" y="3997"/>
                    <a:pt x="41" y="4084"/>
                    <a:pt x="58" y="4173"/>
                  </a:cubicBezTo>
                  <a:cubicBezTo>
                    <a:pt x="74" y="4260"/>
                    <a:pt x="94" y="4346"/>
                    <a:pt x="117" y="4428"/>
                  </a:cubicBezTo>
                  <a:cubicBezTo>
                    <a:pt x="140" y="4513"/>
                    <a:pt x="167" y="4593"/>
                    <a:pt x="196" y="4671"/>
                  </a:cubicBezTo>
                  <a:cubicBezTo>
                    <a:pt x="225" y="4748"/>
                    <a:pt x="256" y="4823"/>
                    <a:pt x="292" y="4895"/>
                  </a:cubicBezTo>
                  <a:cubicBezTo>
                    <a:pt x="328" y="4967"/>
                    <a:pt x="369" y="5037"/>
                    <a:pt x="410" y="5102"/>
                  </a:cubicBezTo>
                  <a:cubicBezTo>
                    <a:pt x="450" y="5167"/>
                    <a:pt x="496" y="5230"/>
                    <a:pt x="542" y="5288"/>
                  </a:cubicBezTo>
                  <a:cubicBezTo>
                    <a:pt x="590" y="5347"/>
                    <a:pt x="640" y="5400"/>
                    <a:pt x="692" y="5450"/>
                  </a:cubicBezTo>
                  <a:cubicBezTo>
                    <a:pt x="744" y="5500"/>
                    <a:pt x="798" y="5548"/>
                    <a:pt x="856" y="5590"/>
                  </a:cubicBezTo>
                  <a:cubicBezTo>
                    <a:pt x="913" y="5630"/>
                    <a:pt x="971" y="5669"/>
                    <a:pt x="1031" y="5702"/>
                  </a:cubicBezTo>
                  <a:cubicBezTo>
                    <a:pt x="1093" y="5735"/>
                    <a:pt x="1153" y="5763"/>
                    <a:pt x="1218" y="5788"/>
                  </a:cubicBezTo>
                  <a:cubicBezTo>
                    <a:pt x="1281" y="5812"/>
                    <a:pt x="1348" y="5831"/>
                    <a:pt x="1414" y="5848"/>
                  </a:cubicBezTo>
                  <a:cubicBezTo>
                    <a:pt x="1481" y="5864"/>
                    <a:pt x="1549" y="5874"/>
                    <a:pt x="1618" y="5880"/>
                  </a:cubicBezTo>
                  <a:cubicBezTo>
                    <a:pt x="1663" y="5884"/>
                    <a:pt x="1709" y="5886"/>
                    <a:pt x="1756" y="5886"/>
                  </a:cubicBezTo>
                  <a:cubicBezTo>
                    <a:pt x="1779" y="5886"/>
                    <a:pt x="1803" y="5885"/>
                    <a:pt x="1826" y="5884"/>
                  </a:cubicBezTo>
                  <a:cubicBezTo>
                    <a:pt x="1895" y="5880"/>
                    <a:pt x="1966" y="5871"/>
                    <a:pt x="2038" y="5858"/>
                  </a:cubicBezTo>
                  <a:cubicBezTo>
                    <a:pt x="2133" y="5841"/>
                    <a:pt x="2229" y="5815"/>
                    <a:pt x="2324" y="5781"/>
                  </a:cubicBezTo>
                  <a:cubicBezTo>
                    <a:pt x="2442" y="5740"/>
                    <a:pt x="2560" y="5684"/>
                    <a:pt x="2676" y="5618"/>
                  </a:cubicBezTo>
                  <a:cubicBezTo>
                    <a:pt x="2792" y="5551"/>
                    <a:pt x="2906" y="5472"/>
                    <a:pt x="3015" y="5382"/>
                  </a:cubicBezTo>
                  <a:cubicBezTo>
                    <a:pt x="3103" y="5311"/>
                    <a:pt x="3189" y="5232"/>
                    <a:pt x="3273" y="5147"/>
                  </a:cubicBezTo>
                  <a:cubicBezTo>
                    <a:pt x="3333" y="5083"/>
                    <a:pt x="3395" y="5016"/>
                    <a:pt x="3452" y="4945"/>
                  </a:cubicBezTo>
                  <a:cubicBezTo>
                    <a:pt x="3510" y="4875"/>
                    <a:pt x="3566" y="4802"/>
                    <a:pt x="3619" y="4724"/>
                  </a:cubicBezTo>
                  <a:cubicBezTo>
                    <a:pt x="3674" y="4648"/>
                    <a:pt x="3725" y="4569"/>
                    <a:pt x="3774" y="4485"/>
                  </a:cubicBezTo>
                  <a:cubicBezTo>
                    <a:pt x="3799" y="4447"/>
                    <a:pt x="3822" y="4403"/>
                    <a:pt x="3846" y="4362"/>
                  </a:cubicBezTo>
                  <a:lnTo>
                    <a:pt x="3878" y="4303"/>
                  </a:lnTo>
                  <a:cubicBezTo>
                    <a:pt x="3882" y="4297"/>
                    <a:pt x="3885" y="4291"/>
                    <a:pt x="3886" y="4286"/>
                  </a:cubicBezTo>
                  <a:lnTo>
                    <a:pt x="3914" y="4232"/>
                  </a:lnTo>
                  <a:cubicBezTo>
                    <a:pt x="3957" y="4146"/>
                    <a:pt x="3999" y="4056"/>
                    <a:pt x="4036" y="3966"/>
                  </a:cubicBezTo>
                  <a:cubicBezTo>
                    <a:pt x="4073" y="3876"/>
                    <a:pt x="4108" y="3785"/>
                    <a:pt x="4140" y="3692"/>
                  </a:cubicBezTo>
                  <a:cubicBezTo>
                    <a:pt x="4171" y="3598"/>
                    <a:pt x="4200" y="3505"/>
                    <a:pt x="4224" y="3409"/>
                  </a:cubicBezTo>
                  <a:cubicBezTo>
                    <a:pt x="4252" y="3314"/>
                    <a:pt x="4273" y="3217"/>
                    <a:pt x="4292" y="3121"/>
                  </a:cubicBezTo>
                  <a:cubicBezTo>
                    <a:pt x="4309" y="3025"/>
                    <a:pt x="4325" y="2930"/>
                    <a:pt x="4336" y="2832"/>
                  </a:cubicBezTo>
                  <a:cubicBezTo>
                    <a:pt x="4348" y="2736"/>
                    <a:pt x="4357" y="2639"/>
                    <a:pt x="4361" y="2545"/>
                  </a:cubicBezTo>
                  <a:cubicBezTo>
                    <a:pt x="4361" y="2529"/>
                    <a:pt x="4364" y="2513"/>
                    <a:pt x="4364" y="2496"/>
                  </a:cubicBezTo>
                  <a:cubicBezTo>
                    <a:pt x="4367" y="2417"/>
                    <a:pt x="4367" y="2338"/>
                    <a:pt x="4365" y="2261"/>
                  </a:cubicBezTo>
                  <a:cubicBezTo>
                    <a:pt x="4364" y="2168"/>
                    <a:pt x="4358" y="2076"/>
                    <a:pt x="4347" y="1981"/>
                  </a:cubicBezTo>
                  <a:cubicBezTo>
                    <a:pt x="4338" y="1889"/>
                    <a:pt x="4325" y="1801"/>
                    <a:pt x="4309" y="1712"/>
                  </a:cubicBezTo>
                  <a:cubicBezTo>
                    <a:pt x="4293" y="1626"/>
                    <a:pt x="4273" y="1540"/>
                    <a:pt x="4250" y="1458"/>
                  </a:cubicBezTo>
                  <a:cubicBezTo>
                    <a:pt x="4227" y="1373"/>
                    <a:pt x="4200" y="1292"/>
                    <a:pt x="4171" y="1215"/>
                  </a:cubicBezTo>
                  <a:cubicBezTo>
                    <a:pt x="4142" y="1137"/>
                    <a:pt x="4109" y="1062"/>
                    <a:pt x="4073" y="990"/>
                  </a:cubicBezTo>
                  <a:cubicBezTo>
                    <a:pt x="4037" y="919"/>
                    <a:pt x="3999" y="848"/>
                    <a:pt x="3957" y="783"/>
                  </a:cubicBezTo>
                  <a:cubicBezTo>
                    <a:pt x="3915" y="719"/>
                    <a:pt x="3871" y="655"/>
                    <a:pt x="3825" y="598"/>
                  </a:cubicBezTo>
                  <a:cubicBezTo>
                    <a:pt x="3777" y="539"/>
                    <a:pt x="3727" y="486"/>
                    <a:pt x="3675" y="436"/>
                  </a:cubicBezTo>
                  <a:cubicBezTo>
                    <a:pt x="3623" y="385"/>
                    <a:pt x="3569" y="338"/>
                    <a:pt x="3511" y="296"/>
                  </a:cubicBezTo>
                  <a:cubicBezTo>
                    <a:pt x="3454" y="256"/>
                    <a:pt x="3396" y="217"/>
                    <a:pt x="3336" y="184"/>
                  </a:cubicBezTo>
                  <a:cubicBezTo>
                    <a:pt x="3274" y="151"/>
                    <a:pt x="3214" y="122"/>
                    <a:pt x="3149" y="98"/>
                  </a:cubicBezTo>
                  <a:cubicBezTo>
                    <a:pt x="3086" y="72"/>
                    <a:pt x="3020" y="52"/>
                    <a:pt x="2952" y="37"/>
                  </a:cubicBezTo>
                  <a:cubicBezTo>
                    <a:pt x="2886" y="21"/>
                    <a:pt x="2818" y="11"/>
                    <a:pt x="2749" y="6"/>
                  </a:cubicBezTo>
                  <a:cubicBezTo>
                    <a:pt x="2705" y="2"/>
                    <a:pt x="2661" y="0"/>
                    <a:pt x="2617" y="0"/>
                  </a:cubicBezTo>
                  <a:close/>
                </a:path>
              </a:pathLst>
            </a:custGeom>
            <a:solidFill>
              <a:srgbClr val="007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6"/>
            <p:cNvSpPr/>
            <p:nvPr/>
          </p:nvSpPr>
          <p:spPr>
            <a:xfrm>
              <a:off x="5770864" y="3969315"/>
              <a:ext cx="200426" cy="358721"/>
            </a:xfrm>
            <a:custGeom>
              <a:avLst/>
              <a:gdLst/>
              <a:ahLst/>
              <a:cxnLst/>
              <a:rect l="l" t="t" r="r" b="b"/>
              <a:pathLst>
                <a:path w="6427" h="11503" extrusionOk="0">
                  <a:moveTo>
                    <a:pt x="6168" y="1"/>
                  </a:moveTo>
                  <a:cubicBezTo>
                    <a:pt x="6083" y="1"/>
                    <a:pt x="5998" y="7"/>
                    <a:pt x="5914" y="15"/>
                  </a:cubicBezTo>
                  <a:cubicBezTo>
                    <a:pt x="5748" y="33"/>
                    <a:pt x="5586" y="66"/>
                    <a:pt x="5425" y="109"/>
                  </a:cubicBezTo>
                  <a:cubicBezTo>
                    <a:pt x="5147" y="182"/>
                    <a:pt x="4857" y="284"/>
                    <a:pt x="4510" y="434"/>
                  </a:cubicBezTo>
                  <a:cubicBezTo>
                    <a:pt x="3951" y="679"/>
                    <a:pt x="3386" y="987"/>
                    <a:pt x="2830" y="1348"/>
                  </a:cubicBezTo>
                  <a:cubicBezTo>
                    <a:pt x="2545" y="1535"/>
                    <a:pt x="2289" y="1719"/>
                    <a:pt x="2050" y="1907"/>
                  </a:cubicBezTo>
                  <a:cubicBezTo>
                    <a:pt x="1924" y="2008"/>
                    <a:pt x="1799" y="2113"/>
                    <a:pt x="1682" y="2216"/>
                  </a:cubicBezTo>
                  <a:cubicBezTo>
                    <a:pt x="1636" y="2257"/>
                    <a:pt x="1442" y="2441"/>
                    <a:pt x="1442" y="2441"/>
                  </a:cubicBezTo>
                  <a:lnTo>
                    <a:pt x="1385" y="2498"/>
                  </a:lnTo>
                  <a:lnTo>
                    <a:pt x="1201" y="2697"/>
                  </a:lnTo>
                  <a:lnTo>
                    <a:pt x="1082" y="2836"/>
                  </a:lnTo>
                  <a:lnTo>
                    <a:pt x="971" y="2977"/>
                  </a:lnTo>
                  <a:lnTo>
                    <a:pt x="857" y="3134"/>
                  </a:lnTo>
                  <a:lnTo>
                    <a:pt x="724" y="3338"/>
                  </a:lnTo>
                  <a:cubicBezTo>
                    <a:pt x="555" y="3611"/>
                    <a:pt x="414" y="3914"/>
                    <a:pt x="305" y="4238"/>
                  </a:cubicBezTo>
                  <a:cubicBezTo>
                    <a:pt x="255" y="4393"/>
                    <a:pt x="212" y="4551"/>
                    <a:pt x="174" y="4715"/>
                  </a:cubicBezTo>
                  <a:cubicBezTo>
                    <a:pt x="138" y="4873"/>
                    <a:pt x="105" y="5033"/>
                    <a:pt x="84" y="5191"/>
                  </a:cubicBezTo>
                  <a:cubicBezTo>
                    <a:pt x="59" y="5350"/>
                    <a:pt x="44" y="5513"/>
                    <a:pt x="29" y="5675"/>
                  </a:cubicBezTo>
                  <a:cubicBezTo>
                    <a:pt x="16" y="5836"/>
                    <a:pt x="8" y="5997"/>
                    <a:pt x="5" y="6157"/>
                  </a:cubicBezTo>
                  <a:cubicBezTo>
                    <a:pt x="0" y="6480"/>
                    <a:pt x="12" y="6807"/>
                    <a:pt x="44" y="7123"/>
                  </a:cubicBezTo>
                  <a:cubicBezTo>
                    <a:pt x="77" y="7455"/>
                    <a:pt x="128" y="7777"/>
                    <a:pt x="206" y="8129"/>
                  </a:cubicBezTo>
                  <a:cubicBezTo>
                    <a:pt x="220" y="8190"/>
                    <a:pt x="236" y="8253"/>
                    <a:pt x="252" y="8312"/>
                  </a:cubicBezTo>
                  <a:lnTo>
                    <a:pt x="282" y="8431"/>
                  </a:lnTo>
                  <a:lnTo>
                    <a:pt x="386" y="8778"/>
                  </a:lnTo>
                  <a:lnTo>
                    <a:pt x="468" y="9006"/>
                  </a:lnTo>
                  <a:lnTo>
                    <a:pt x="555" y="9229"/>
                  </a:lnTo>
                  <a:cubicBezTo>
                    <a:pt x="578" y="9290"/>
                    <a:pt x="604" y="9347"/>
                    <a:pt x="652" y="9454"/>
                  </a:cubicBezTo>
                  <a:lnTo>
                    <a:pt x="709" y="9571"/>
                  </a:lnTo>
                  <a:lnTo>
                    <a:pt x="817" y="9784"/>
                  </a:lnTo>
                  <a:lnTo>
                    <a:pt x="877" y="9888"/>
                  </a:lnTo>
                  <a:lnTo>
                    <a:pt x="1031" y="10139"/>
                  </a:lnTo>
                  <a:cubicBezTo>
                    <a:pt x="1067" y="10194"/>
                    <a:pt x="1103" y="10250"/>
                    <a:pt x="1139" y="10297"/>
                  </a:cubicBezTo>
                  <a:cubicBezTo>
                    <a:pt x="1175" y="10351"/>
                    <a:pt x="1212" y="10401"/>
                    <a:pt x="1251" y="10448"/>
                  </a:cubicBezTo>
                  <a:lnTo>
                    <a:pt x="1289" y="10497"/>
                  </a:lnTo>
                  <a:cubicBezTo>
                    <a:pt x="1340" y="10562"/>
                    <a:pt x="1392" y="10625"/>
                    <a:pt x="1448" y="10686"/>
                  </a:cubicBezTo>
                  <a:cubicBezTo>
                    <a:pt x="1570" y="10822"/>
                    <a:pt x="1690" y="10934"/>
                    <a:pt x="1813" y="11031"/>
                  </a:cubicBezTo>
                  <a:cubicBezTo>
                    <a:pt x="1946" y="11137"/>
                    <a:pt x="2092" y="11229"/>
                    <a:pt x="2246" y="11301"/>
                  </a:cubicBezTo>
                  <a:lnTo>
                    <a:pt x="3086" y="11502"/>
                  </a:lnTo>
                  <a:cubicBezTo>
                    <a:pt x="2962" y="11437"/>
                    <a:pt x="2164" y="10841"/>
                    <a:pt x="2052" y="10746"/>
                  </a:cubicBezTo>
                  <a:cubicBezTo>
                    <a:pt x="1941" y="10653"/>
                    <a:pt x="1838" y="10546"/>
                    <a:pt x="1743" y="10437"/>
                  </a:cubicBezTo>
                  <a:cubicBezTo>
                    <a:pt x="1694" y="10379"/>
                    <a:pt x="1648" y="10322"/>
                    <a:pt x="1606" y="10266"/>
                  </a:cubicBezTo>
                  <a:lnTo>
                    <a:pt x="1569" y="10214"/>
                  </a:lnTo>
                  <a:cubicBezTo>
                    <a:pt x="1539" y="10168"/>
                    <a:pt x="1506" y="10125"/>
                    <a:pt x="1474" y="10075"/>
                  </a:cubicBezTo>
                  <a:cubicBezTo>
                    <a:pt x="1435" y="10023"/>
                    <a:pt x="1404" y="9967"/>
                    <a:pt x="1352" y="9885"/>
                  </a:cubicBezTo>
                  <a:lnTo>
                    <a:pt x="1296" y="9790"/>
                  </a:lnTo>
                  <a:lnTo>
                    <a:pt x="1241" y="9694"/>
                  </a:lnTo>
                  <a:lnTo>
                    <a:pt x="1136" y="9491"/>
                  </a:lnTo>
                  <a:lnTo>
                    <a:pt x="1014" y="9223"/>
                  </a:lnTo>
                  <a:cubicBezTo>
                    <a:pt x="992" y="9175"/>
                    <a:pt x="972" y="9126"/>
                    <a:pt x="936" y="9032"/>
                  </a:cubicBezTo>
                  <a:lnTo>
                    <a:pt x="873" y="8863"/>
                  </a:lnTo>
                  <a:cubicBezTo>
                    <a:pt x="777" y="8589"/>
                    <a:pt x="698" y="8302"/>
                    <a:pt x="629" y="7986"/>
                  </a:cubicBezTo>
                  <a:cubicBezTo>
                    <a:pt x="506" y="7383"/>
                    <a:pt x="453" y="6772"/>
                    <a:pt x="469" y="6168"/>
                  </a:cubicBezTo>
                  <a:cubicBezTo>
                    <a:pt x="471" y="6016"/>
                    <a:pt x="482" y="5865"/>
                    <a:pt x="492" y="5716"/>
                  </a:cubicBezTo>
                  <a:cubicBezTo>
                    <a:pt x="506" y="5565"/>
                    <a:pt x="521" y="5414"/>
                    <a:pt x="547" y="5261"/>
                  </a:cubicBezTo>
                  <a:cubicBezTo>
                    <a:pt x="565" y="5112"/>
                    <a:pt x="597" y="4964"/>
                    <a:pt x="629" y="4820"/>
                  </a:cubicBezTo>
                  <a:cubicBezTo>
                    <a:pt x="663" y="4675"/>
                    <a:pt x="702" y="4530"/>
                    <a:pt x="749" y="4387"/>
                  </a:cubicBezTo>
                  <a:cubicBezTo>
                    <a:pt x="846" y="4094"/>
                    <a:pt x="971" y="3825"/>
                    <a:pt x="1119" y="3584"/>
                  </a:cubicBezTo>
                  <a:lnTo>
                    <a:pt x="1238" y="3400"/>
                  </a:lnTo>
                  <a:lnTo>
                    <a:pt x="1319" y="3287"/>
                  </a:lnTo>
                  <a:lnTo>
                    <a:pt x="1373" y="3217"/>
                  </a:lnTo>
                  <a:lnTo>
                    <a:pt x="1439" y="3131"/>
                  </a:lnTo>
                  <a:lnTo>
                    <a:pt x="1664" y="2876"/>
                  </a:lnTo>
                  <a:cubicBezTo>
                    <a:pt x="2022" y="2497"/>
                    <a:pt x="2470" y="2129"/>
                    <a:pt x="3077" y="1719"/>
                  </a:cubicBezTo>
                  <a:cubicBezTo>
                    <a:pt x="3331" y="1548"/>
                    <a:pt x="3595" y="1387"/>
                    <a:pt x="3862" y="1233"/>
                  </a:cubicBezTo>
                  <a:cubicBezTo>
                    <a:pt x="4141" y="1075"/>
                    <a:pt x="4415" y="934"/>
                    <a:pt x="4681" y="809"/>
                  </a:cubicBezTo>
                  <a:cubicBezTo>
                    <a:pt x="5001" y="661"/>
                    <a:pt x="5271" y="554"/>
                    <a:pt x="5530" y="478"/>
                  </a:cubicBezTo>
                  <a:cubicBezTo>
                    <a:pt x="5672" y="438"/>
                    <a:pt x="5816" y="403"/>
                    <a:pt x="5961" y="383"/>
                  </a:cubicBezTo>
                  <a:cubicBezTo>
                    <a:pt x="6054" y="369"/>
                    <a:pt x="6148" y="362"/>
                    <a:pt x="6241" y="362"/>
                  </a:cubicBezTo>
                  <a:cubicBezTo>
                    <a:pt x="6292" y="362"/>
                    <a:pt x="6340" y="366"/>
                    <a:pt x="6388" y="369"/>
                  </a:cubicBezTo>
                  <a:lnTo>
                    <a:pt x="6427" y="17"/>
                  </a:lnTo>
                  <a:cubicBezTo>
                    <a:pt x="6340" y="7"/>
                    <a:pt x="6254" y="1"/>
                    <a:pt x="6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6"/>
            <p:cNvSpPr/>
            <p:nvPr/>
          </p:nvSpPr>
          <p:spPr>
            <a:xfrm>
              <a:off x="6002875" y="4039012"/>
              <a:ext cx="242339" cy="359126"/>
            </a:xfrm>
            <a:custGeom>
              <a:avLst/>
              <a:gdLst/>
              <a:ahLst/>
              <a:cxnLst/>
              <a:rect l="l" t="t" r="r" b="b"/>
              <a:pathLst>
                <a:path w="7771" h="11516" extrusionOk="0">
                  <a:moveTo>
                    <a:pt x="6179" y="0"/>
                  </a:moveTo>
                  <a:lnTo>
                    <a:pt x="6083" y="1"/>
                  </a:lnTo>
                  <a:cubicBezTo>
                    <a:pt x="5911" y="10"/>
                    <a:pt x="5732" y="36"/>
                    <a:pt x="5531" y="82"/>
                  </a:cubicBezTo>
                  <a:lnTo>
                    <a:pt x="5399" y="115"/>
                  </a:lnTo>
                  <a:lnTo>
                    <a:pt x="5277" y="151"/>
                  </a:lnTo>
                  <a:lnTo>
                    <a:pt x="5013" y="237"/>
                  </a:lnTo>
                  <a:cubicBezTo>
                    <a:pt x="4709" y="346"/>
                    <a:pt x="4388" y="485"/>
                    <a:pt x="4040" y="658"/>
                  </a:cubicBezTo>
                  <a:cubicBezTo>
                    <a:pt x="3738" y="812"/>
                    <a:pt x="3436" y="979"/>
                    <a:pt x="3116" y="1175"/>
                  </a:cubicBezTo>
                  <a:cubicBezTo>
                    <a:pt x="2804" y="1367"/>
                    <a:pt x="2509" y="1566"/>
                    <a:pt x="2243" y="1765"/>
                  </a:cubicBezTo>
                  <a:lnTo>
                    <a:pt x="2132" y="1849"/>
                  </a:lnTo>
                  <a:lnTo>
                    <a:pt x="1888" y="2044"/>
                  </a:lnTo>
                  <a:lnTo>
                    <a:pt x="1692" y="2211"/>
                  </a:lnTo>
                  <a:lnTo>
                    <a:pt x="1517" y="2374"/>
                  </a:lnTo>
                  <a:lnTo>
                    <a:pt x="1330" y="2560"/>
                  </a:lnTo>
                  <a:lnTo>
                    <a:pt x="1240" y="2657"/>
                  </a:lnTo>
                  <a:lnTo>
                    <a:pt x="1060" y="2865"/>
                  </a:lnTo>
                  <a:lnTo>
                    <a:pt x="935" y="3029"/>
                  </a:lnTo>
                  <a:lnTo>
                    <a:pt x="815" y="3196"/>
                  </a:lnTo>
                  <a:lnTo>
                    <a:pt x="744" y="3308"/>
                  </a:lnTo>
                  <a:cubicBezTo>
                    <a:pt x="554" y="3611"/>
                    <a:pt x="399" y="3946"/>
                    <a:pt x="285" y="4301"/>
                  </a:cubicBezTo>
                  <a:cubicBezTo>
                    <a:pt x="230" y="4474"/>
                    <a:pt x="184" y="4651"/>
                    <a:pt x="148" y="4825"/>
                  </a:cubicBezTo>
                  <a:lnTo>
                    <a:pt x="134" y="4889"/>
                  </a:lnTo>
                  <a:lnTo>
                    <a:pt x="87" y="5168"/>
                  </a:lnTo>
                  <a:cubicBezTo>
                    <a:pt x="75" y="5233"/>
                    <a:pt x="66" y="5298"/>
                    <a:pt x="59" y="5357"/>
                  </a:cubicBezTo>
                  <a:cubicBezTo>
                    <a:pt x="33" y="5535"/>
                    <a:pt x="22" y="5712"/>
                    <a:pt x="9" y="5930"/>
                  </a:cubicBezTo>
                  <a:cubicBezTo>
                    <a:pt x="5" y="6005"/>
                    <a:pt x="2" y="6083"/>
                    <a:pt x="0" y="6201"/>
                  </a:cubicBezTo>
                  <a:lnTo>
                    <a:pt x="0" y="6426"/>
                  </a:lnTo>
                  <a:cubicBezTo>
                    <a:pt x="12" y="7174"/>
                    <a:pt x="115" y="7883"/>
                    <a:pt x="304" y="8533"/>
                  </a:cubicBezTo>
                  <a:cubicBezTo>
                    <a:pt x="321" y="8594"/>
                    <a:pt x="384" y="8793"/>
                    <a:pt x="384" y="8793"/>
                  </a:cubicBezTo>
                  <a:lnTo>
                    <a:pt x="489" y="9083"/>
                  </a:lnTo>
                  <a:lnTo>
                    <a:pt x="571" y="9292"/>
                  </a:lnTo>
                  <a:lnTo>
                    <a:pt x="683" y="9539"/>
                  </a:lnTo>
                  <a:cubicBezTo>
                    <a:pt x="759" y="9701"/>
                    <a:pt x="846" y="9859"/>
                    <a:pt x="938" y="10013"/>
                  </a:cubicBezTo>
                  <a:cubicBezTo>
                    <a:pt x="978" y="10081"/>
                    <a:pt x="1022" y="10147"/>
                    <a:pt x="1086" y="10245"/>
                  </a:cubicBezTo>
                  <a:lnTo>
                    <a:pt x="1241" y="10462"/>
                  </a:lnTo>
                  <a:cubicBezTo>
                    <a:pt x="1355" y="10611"/>
                    <a:pt x="1478" y="10749"/>
                    <a:pt x="1606" y="10873"/>
                  </a:cubicBezTo>
                  <a:cubicBezTo>
                    <a:pt x="1748" y="11010"/>
                    <a:pt x="1898" y="11126"/>
                    <a:pt x="2050" y="11218"/>
                  </a:cubicBezTo>
                  <a:cubicBezTo>
                    <a:pt x="2217" y="11317"/>
                    <a:pt x="2394" y="11393"/>
                    <a:pt x="2575" y="11444"/>
                  </a:cubicBezTo>
                  <a:cubicBezTo>
                    <a:pt x="2753" y="11491"/>
                    <a:pt x="2940" y="11516"/>
                    <a:pt x="3136" y="11516"/>
                  </a:cubicBezTo>
                  <a:lnTo>
                    <a:pt x="4480" y="11274"/>
                  </a:lnTo>
                  <a:cubicBezTo>
                    <a:pt x="4316" y="11268"/>
                    <a:pt x="2821" y="11127"/>
                    <a:pt x="2676" y="11081"/>
                  </a:cubicBezTo>
                  <a:cubicBezTo>
                    <a:pt x="2528" y="11037"/>
                    <a:pt x="2387" y="10971"/>
                    <a:pt x="2253" y="10886"/>
                  </a:cubicBezTo>
                  <a:cubicBezTo>
                    <a:pt x="2128" y="10805"/>
                    <a:pt x="2003" y="10705"/>
                    <a:pt x="1887" y="10585"/>
                  </a:cubicBezTo>
                  <a:cubicBezTo>
                    <a:pt x="1776" y="10473"/>
                    <a:pt x="1669" y="10347"/>
                    <a:pt x="1572" y="10212"/>
                  </a:cubicBezTo>
                  <a:lnTo>
                    <a:pt x="1500" y="10111"/>
                  </a:lnTo>
                  <a:lnTo>
                    <a:pt x="1405" y="9967"/>
                  </a:lnTo>
                  <a:cubicBezTo>
                    <a:pt x="1369" y="9913"/>
                    <a:pt x="1334" y="9857"/>
                    <a:pt x="1301" y="9798"/>
                  </a:cubicBezTo>
                  <a:cubicBezTo>
                    <a:pt x="1218" y="9654"/>
                    <a:pt x="1140" y="9506"/>
                    <a:pt x="1073" y="9353"/>
                  </a:cubicBezTo>
                  <a:cubicBezTo>
                    <a:pt x="1002" y="9201"/>
                    <a:pt x="939" y="9047"/>
                    <a:pt x="874" y="8866"/>
                  </a:cubicBezTo>
                  <a:lnTo>
                    <a:pt x="780" y="8579"/>
                  </a:lnTo>
                  <a:cubicBezTo>
                    <a:pt x="764" y="8525"/>
                    <a:pt x="745" y="8471"/>
                    <a:pt x="731" y="8412"/>
                  </a:cubicBezTo>
                  <a:cubicBezTo>
                    <a:pt x="644" y="8106"/>
                    <a:pt x="580" y="7785"/>
                    <a:pt x="532" y="7427"/>
                  </a:cubicBezTo>
                  <a:cubicBezTo>
                    <a:pt x="512" y="7260"/>
                    <a:pt x="492" y="7092"/>
                    <a:pt x="482" y="6922"/>
                  </a:cubicBezTo>
                  <a:cubicBezTo>
                    <a:pt x="478" y="6868"/>
                    <a:pt x="469" y="6672"/>
                    <a:pt x="469" y="6672"/>
                  </a:cubicBezTo>
                  <a:lnTo>
                    <a:pt x="465" y="6165"/>
                  </a:lnTo>
                  <a:cubicBezTo>
                    <a:pt x="468" y="6100"/>
                    <a:pt x="469" y="6035"/>
                    <a:pt x="476" y="5917"/>
                  </a:cubicBezTo>
                  <a:cubicBezTo>
                    <a:pt x="486" y="5751"/>
                    <a:pt x="499" y="5582"/>
                    <a:pt x="522" y="5414"/>
                  </a:cubicBezTo>
                  <a:cubicBezTo>
                    <a:pt x="529" y="5362"/>
                    <a:pt x="558" y="5171"/>
                    <a:pt x="558" y="5171"/>
                  </a:cubicBezTo>
                  <a:lnTo>
                    <a:pt x="607" y="4921"/>
                  </a:lnTo>
                  <a:cubicBezTo>
                    <a:pt x="641" y="4760"/>
                    <a:pt x="683" y="4601"/>
                    <a:pt x="734" y="4444"/>
                  </a:cubicBezTo>
                  <a:cubicBezTo>
                    <a:pt x="834" y="4128"/>
                    <a:pt x="968" y="3829"/>
                    <a:pt x="1139" y="3558"/>
                  </a:cubicBezTo>
                  <a:lnTo>
                    <a:pt x="1205" y="3453"/>
                  </a:lnTo>
                  <a:lnTo>
                    <a:pt x="1277" y="3351"/>
                  </a:lnTo>
                  <a:lnTo>
                    <a:pt x="1424" y="3159"/>
                  </a:lnTo>
                  <a:lnTo>
                    <a:pt x="1541" y="3016"/>
                  </a:lnTo>
                  <a:lnTo>
                    <a:pt x="1668" y="2878"/>
                  </a:lnTo>
                  <a:lnTo>
                    <a:pt x="1757" y="2786"/>
                  </a:lnTo>
                  <a:lnTo>
                    <a:pt x="1938" y="2611"/>
                  </a:lnTo>
                  <a:lnTo>
                    <a:pt x="2121" y="2448"/>
                  </a:lnTo>
                  <a:lnTo>
                    <a:pt x="2315" y="2286"/>
                  </a:lnTo>
                  <a:lnTo>
                    <a:pt x="2516" y="2129"/>
                  </a:lnTo>
                  <a:cubicBezTo>
                    <a:pt x="2650" y="2027"/>
                    <a:pt x="2786" y="1926"/>
                    <a:pt x="2926" y="1830"/>
                  </a:cubicBezTo>
                  <a:lnTo>
                    <a:pt x="3351" y="1548"/>
                  </a:lnTo>
                  <a:cubicBezTo>
                    <a:pt x="3635" y="1369"/>
                    <a:pt x="3932" y="1198"/>
                    <a:pt x="4234" y="1039"/>
                  </a:cubicBezTo>
                  <a:cubicBezTo>
                    <a:pt x="4561" y="870"/>
                    <a:pt x="4862" y="733"/>
                    <a:pt x="5156" y="620"/>
                  </a:cubicBezTo>
                  <a:cubicBezTo>
                    <a:pt x="5525" y="479"/>
                    <a:pt x="5826" y="404"/>
                    <a:pt x="6103" y="384"/>
                  </a:cubicBezTo>
                  <a:cubicBezTo>
                    <a:pt x="6143" y="381"/>
                    <a:pt x="6184" y="378"/>
                    <a:pt x="6225" y="378"/>
                  </a:cubicBezTo>
                  <a:cubicBezTo>
                    <a:pt x="6342" y="378"/>
                    <a:pt x="6455" y="391"/>
                    <a:pt x="6615" y="428"/>
                  </a:cubicBezTo>
                  <a:lnTo>
                    <a:pt x="6667" y="443"/>
                  </a:lnTo>
                  <a:lnTo>
                    <a:pt x="6823" y="506"/>
                  </a:lnTo>
                  <a:lnTo>
                    <a:pt x="6927" y="564"/>
                  </a:lnTo>
                  <a:lnTo>
                    <a:pt x="7771" y="989"/>
                  </a:lnTo>
                  <a:lnTo>
                    <a:pt x="7174" y="299"/>
                  </a:lnTo>
                  <a:lnTo>
                    <a:pt x="7120" y="263"/>
                  </a:lnTo>
                  <a:lnTo>
                    <a:pt x="6989" y="187"/>
                  </a:lnTo>
                  <a:lnTo>
                    <a:pt x="6930" y="158"/>
                  </a:lnTo>
                  <a:lnTo>
                    <a:pt x="6788" y="98"/>
                  </a:lnTo>
                  <a:lnTo>
                    <a:pt x="6652" y="56"/>
                  </a:lnTo>
                  <a:cubicBezTo>
                    <a:pt x="6503" y="19"/>
                    <a:pt x="6345" y="0"/>
                    <a:pt x="6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6"/>
            <p:cNvSpPr/>
            <p:nvPr/>
          </p:nvSpPr>
          <p:spPr>
            <a:xfrm>
              <a:off x="5517148" y="3945303"/>
              <a:ext cx="124147" cy="228804"/>
            </a:xfrm>
            <a:custGeom>
              <a:avLst/>
              <a:gdLst/>
              <a:ahLst/>
              <a:cxnLst/>
              <a:rect l="l" t="t" r="r" b="b"/>
              <a:pathLst>
                <a:path w="3981" h="7337" extrusionOk="0">
                  <a:moveTo>
                    <a:pt x="3833" y="0"/>
                  </a:moveTo>
                  <a:cubicBezTo>
                    <a:pt x="3775" y="0"/>
                    <a:pt x="3716" y="3"/>
                    <a:pt x="3657" y="9"/>
                  </a:cubicBezTo>
                  <a:cubicBezTo>
                    <a:pt x="3552" y="19"/>
                    <a:pt x="3450" y="39"/>
                    <a:pt x="3349" y="62"/>
                  </a:cubicBezTo>
                  <a:cubicBezTo>
                    <a:pt x="3250" y="84"/>
                    <a:pt x="3153" y="114"/>
                    <a:pt x="3056" y="147"/>
                  </a:cubicBezTo>
                  <a:cubicBezTo>
                    <a:pt x="2961" y="179"/>
                    <a:pt x="2867" y="213"/>
                    <a:pt x="2774" y="253"/>
                  </a:cubicBezTo>
                  <a:cubicBezTo>
                    <a:pt x="2417" y="404"/>
                    <a:pt x="2065" y="597"/>
                    <a:pt x="1732" y="828"/>
                  </a:cubicBezTo>
                  <a:cubicBezTo>
                    <a:pt x="1566" y="941"/>
                    <a:pt x="1408" y="1061"/>
                    <a:pt x="1257" y="1192"/>
                  </a:cubicBezTo>
                  <a:cubicBezTo>
                    <a:pt x="1095" y="1332"/>
                    <a:pt x="950" y="1475"/>
                    <a:pt x="824" y="1619"/>
                  </a:cubicBezTo>
                  <a:cubicBezTo>
                    <a:pt x="688" y="1774"/>
                    <a:pt x="566" y="1944"/>
                    <a:pt x="462" y="2122"/>
                  </a:cubicBezTo>
                  <a:cubicBezTo>
                    <a:pt x="360" y="2298"/>
                    <a:pt x="275" y="2489"/>
                    <a:pt x="209" y="2690"/>
                  </a:cubicBezTo>
                  <a:cubicBezTo>
                    <a:pt x="150" y="2873"/>
                    <a:pt x="103" y="3073"/>
                    <a:pt x="70" y="3285"/>
                  </a:cubicBezTo>
                  <a:cubicBezTo>
                    <a:pt x="37" y="3484"/>
                    <a:pt x="16" y="3685"/>
                    <a:pt x="12" y="3886"/>
                  </a:cubicBezTo>
                  <a:cubicBezTo>
                    <a:pt x="1" y="4302"/>
                    <a:pt x="35" y="4704"/>
                    <a:pt x="116" y="5082"/>
                  </a:cubicBezTo>
                  <a:cubicBezTo>
                    <a:pt x="203" y="5496"/>
                    <a:pt x="344" y="5880"/>
                    <a:pt x="537" y="6220"/>
                  </a:cubicBezTo>
                  <a:cubicBezTo>
                    <a:pt x="646" y="6414"/>
                    <a:pt x="763" y="6578"/>
                    <a:pt x="892" y="6721"/>
                  </a:cubicBezTo>
                  <a:cubicBezTo>
                    <a:pt x="962" y="6800"/>
                    <a:pt x="1037" y="6874"/>
                    <a:pt x="1121" y="6941"/>
                  </a:cubicBezTo>
                  <a:cubicBezTo>
                    <a:pt x="1203" y="7010"/>
                    <a:pt x="1293" y="7071"/>
                    <a:pt x="1388" y="7121"/>
                  </a:cubicBezTo>
                  <a:lnTo>
                    <a:pt x="2120" y="7337"/>
                  </a:lnTo>
                  <a:cubicBezTo>
                    <a:pt x="2048" y="7294"/>
                    <a:pt x="1424" y="6723"/>
                    <a:pt x="1364" y="6665"/>
                  </a:cubicBezTo>
                  <a:cubicBezTo>
                    <a:pt x="1300" y="6606"/>
                    <a:pt x="1241" y="6542"/>
                    <a:pt x="1187" y="6474"/>
                  </a:cubicBezTo>
                  <a:cubicBezTo>
                    <a:pt x="1080" y="6342"/>
                    <a:pt x="983" y="6191"/>
                    <a:pt x="898" y="6026"/>
                  </a:cubicBezTo>
                  <a:cubicBezTo>
                    <a:pt x="856" y="5945"/>
                    <a:pt x="819" y="5863"/>
                    <a:pt x="783" y="5777"/>
                  </a:cubicBezTo>
                  <a:lnTo>
                    <a:pt x="747" y="5689"/>
                  </a:lnTo>
                  <a:lnTo>
                    <a:pt x="717" y="5609"/>
                  </a:lnTo>
                  <a:lnTo>
                    <a:pt x="688" y="5525"/>
                  </a:lnTo>
                  <a:cubicBezTo>
                    <a:pt x="661" y="5439"/>
                    <a:pt x="633" y="5353"/>
                    <a:pt x="612" y="5265"/>
                  </a:cubicBezTo>
                  <a:cubicBezTo>
                    <a:pt x="590" y="5177"/>
                    <a:pt x="570" y="5090"/>
                    <a:pt x="553" y="4998"/>
                  </a:cubicBezTo>
                  <a:lnTo>
                    <a:pt x="511" y="4727"/>
                  </a:lnTo>
                  <a:cubicBezTo>
                    <a:pt x="498" y="4637"/>
                    <a:pt x="491" y="4546"/>
                    <a:pt x="484" y="4457"/>
                  </a:cubicBezTo>
                  <a:cubicBezTo>
                    <a:pt x="472" y="4273"/>
                    <a:pt x="468" y="4089"/>
                    <a:pt x="477" y="3906"/>
                  </a:cubicBezTo>
                  <a:cubicBezTo>
                    <a:pt x="494" y="3511"/>
                    <a:pt x="554" y="3152"/>
                    <a:pt x="656" y="2840"/>
                  </a:cubicBezTo>
                  <a:cubicBezTo>
                    <a:pt x="712" y="2669"/>
                    <a:pt x="783" y="2506"/>
                    <a:pt x="869" y="2358"/>
                  </a:cubicBezTo>
                  <a:cubicBezTo>
                    <a:pt x="950" y="2211"/>
                    <a:pt x="1052" y="2068"/>
                    <a:pt x="1174" y="1924"/>
                  </a:cubicBezTo>
                  <a:cubicBezTo>
                    <a:pt x="1381" y="1680"/>
                    <a:pt x="1647" y="1441"/>
                    <a:pt x="1986" y="1192"/>
                  </a:cubicBezTo>
                  <a:cubicBezTo>
                    <a:pt x="2136" y="1084"/>
                    <a:pt x="2292" y="985"/>
                    <a:pt x="2450" y="889"/>
                  </a:cubicBezTo>
                  <a:cubicBezTo>
                    <a:pt x="2609" y="794"/>
                    <a:pt x="2772" y="708"/>
                    <a:pt x="2939" y="630"/>
                  </a:cubicBezTo>
                  <a:cubicBezTo>
                    <a:pt x="3115" y="550"/>
                    <a:pt x="3286" y="483"/>
                    <a:pt x="3448" y="436"/>
                  </a:cubicBezTo>
                  <a:cubicBezTo>
                    <a:pt x="3532" y="411"/>
                    <a:pt x="3618" y="391"/>
                    <a:pt x="3704" y="377"/>
                  </a:cubicBezTo>
                  <a:cubicBezTo>
                    <a:pt x="3775" y="365"/>
                    <a:pt x="3844" y="360"/>
                    <a:pt x="3946" y="360"/>
                  </a:cubicBezTo>
                  <a:lnTo>
                    <a:pt x="3959" y="360"/>
                  </a:lnTo>
                  <a:lnTo>
                    <a:pt x="3980" y="6"/>
                  </a:lnTo>
                  <a:cubicBezTo>
                    <a:pt x="3931" y="2"/>
                    <a:pt x="3882" y="0"/>
                    <a:pt x="38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6"/>
            <p:cNvSpPr/>
            <p:nvPr/>
          </p:nvSpPr>
          <p:spPr>
            <a:xfrm>
              <a:off x="6180127" y="3727418"/>
              <a:ext cx="54730" cy="316871"/>
            </a:xfrm>
            <a:custGeom>
              <a:avLst/>
              <a:gdLst/>
              <a:ahLst/>
              <a:cxnLst/>
              <a:rect l="l" t="t" r="r" b="b"/>
              <a:pathLst>
                <a:path w="1755" h="10161" extrusionOk="0">
                  <a:moveTo>
                    <a:pt x="1755" y="75"/>
                  </a:moveTo>
                  <a:cubicBezTo>
                    <a:pt x="1755" y="77"/>
                    <a:pt x="1754" y="79"/>
                    <a:pt x="1754" y="81"/>
                  </a:cubicBezTo>
                  <a:lnTo>
                    <a:pt x="1754" y="81"/>
                  </a:lnTo>
                  <a:cubicBezTo>
                    <a:pt x="1754" y="80"/>
                    <a:pt x="1755" y="80"/>
                    <a:pt x="1755" y="79"/>
                  </a:cubicBezTo>
                  <a:lnTo>
                    <a:pt x="1755" y="75"/>
                  </a:lnTo>
                  <a:close/>
                  <a:moveTo>
                    <a:pt x="1036" y="0"/>
                  </a:moveTo>
                  <a:cubicBezTo>
                    <a:pt x="691" y="3349"/>
                    <a:pt x="347" y="6697"/>
                    <a:pt x="2" y="10045"/>
                  </a:cubicBezTo>
                  <a:cubicBezTo>
                    <a:pt x="1" y="10060"/>
                    <a:pt x="18" y="10071"/>
                    <a:pt x="34" y="10078"/>
                  </a:cubicBezTo>
                  <a:cubicBezTo>
                    <a:pt x="54" y="10088"/>
                    <a:pt x="73" y="10096"/>
                    <a:pt x="90" y="10101"/>
                  </a:cubicBezTo>
                  <a:cubicBezTo>
                    <a:pt x="124" y="10111"/>
                    <a:pt x="162" y="10121"/>
                    <a:pt x="199" y="10129"/>
                  </a:cubicBezTo>
                  <a:cubicBezTo>
                    <a:pt x="254" y="10139"/>
                    <a:pt x="304" y="10146"/>
                    <a:pt x="354" y="10152"/>
                  </a:cubicBezTo>
                  <a:cubicBezTo>
                    <a:pt x="406" y="10157"/>
                    <a:pt x="457" y="10160"/>
                    <a:pt x="511" y="10160"/>
                  </a:cubicBezTo>
                  <a:cubicBezTo>
                    <a:pt x="550" y="10160"/>
                    <a:pt x="590" y="10159"/>
                    <a:pt x="623" y="10154"/>
                  </a:cubicBezTo>
                  <a:cubicBezTo>
                    <a:pt x="642" y="10153"/>
                    <a:pt x="659" y="10150"/>
                    <a:pt x="684" y="10144"/>
                  </a:cubicBezTo>
                  <a:cubicBezTo>
                    <a:pt x="700" y="10140"/>
                    <a:pt x="720" y="10133"/>
                    <a:pt x="721" y="10119"/>
                  </a:cubicBezTo>
                  <a:cubicBezTo>
                    <a:pt x="1066" y="6774"/>
                    <a:pt x="1409" y="3427"/>
                    <a:pt x="1754" y="81"/>
                  </a:cubicBezTo>
                  <a:lnTo>
                    <a:pt x="1754" y="81"/>
                  </a:lnTo>
                  <a:cubicBezTo>
                    <a:pt x="1749" y="91"/>
                    <a:pt x="1725" y="98"/>
                    <a:pt x="1702" y="101"/>
                  </a:cubicBezTo>
                  <a:cubicBezTo>
                    <a:pt x="1661" y="110"/>
                    <a:pt x="1647" y="110"/>
                    <a:pt x="1620" y="111"/>
                  </a:cubicBezTo>
                  <a:cubicBezTo>
                    <a:pt x="1602" y="112"/>
                    <a:pt x="1581" y="112"/>
                    <a:pt x="1557" y="112"/>
                  </a:cubicBezTo>
                  <a:cubicBezTo>
                    <a:pt x="1524" y="112"/>
                    <a:pt x="1487" y="111"/>
                    <a:pt x="1453" y="110"/>
                  </a:cubicBezTo>
                  <a:cubicBezTo>
                    <a:pt x="1395" y="105"/>
                    <a:pt x="1346" y="98"/>
                    <a:pt x="1296" y="91"/>
                  </a:cubicBezTo>
                  <a:cubicBezTo>
                    <a:pt x="1256" y="87"/>
                    <a:pt x="1216" y="81"/>
                    <a:pt x="1174" y="68"/>
                  </a:cubicBezTo>
                  <a:cubicBezTo>
                    <a:pt x="1148" y="61"/>
                    <a:pt x="1124" y="51"/>
                    <a:pt x="1098" y="43"/>
                  </a:cubicBezTo>
                  <a:cubicBezTo>
                    <a:pt x="1082" y="39"/>
                    <a:pt x="1065" y="38"/>
                    <a:pt x="1050" y="23"/>
                  </a:cubicBezTo>
                  <a:cubicBezTo>
                    <a:pt x="1043" y="18"/>
                    <a:pt x="1036" y="6"/>
                    <a:pt x="1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6"/>
            <p:cNvSpPr/>
            <p:nvPr/>
          </p:nvSpPr>
          <p:spPr>
            <a:xfrm>
              <a:off x="6297599" y="4253747"/>
              <a:ext cx="216174" cy="342474"/>
            </a:xfrm>
            <a:custGeom>
              <a:avLst/>
              <a:gdLst/>
              <a:ahLst/>
              <a:cxnLst/>
              <a:rect l="l" t="t" r="r" b="b"/>
              <a:pathLst>
                <a:path w="6932" h="10982" extrusionOk="0">
                  <a:moveTo>
                    <a:pt x="321" y="0"/>
                  </a:moveTo>
                  <a:lnTo>
                    <a:pt x="1" y="565"/>
                  </a:lnTo>
                  <a:lnTo>
                    <a:pt x="5192" y="10525"/>
                  </a:lnTo>
                  <a:cubicBezTo>
                    <a:pt x="5264" y="10662"/>
                    <a:pt x="5357" y="10794"/>
                    <a:pt x="5488" y="10879"/>
                  </a:cubicBezTo>
                  <a:cubicBezTo>
                    <a:pt x="5573" y="10934"/>
                    <a:pt x="5672" y="10967"/>
                    <a:pt x="5773" y="10978"/>
                  </a:cubicBezTo>
                  <a:cubicBezTo>
                    <a:pt x="5792" y="10980"/>
                    <a:pt x="5812" y="10981"/>
                    <a:pt x="5832" y="10981"/>
                  </a:cubicBezTo>
                  <a:cubicBezTo>
                    <a:pt x="5869" y="10981"/>
                    <a:pt x="5906" y="10978"/>
                    <a:pt x="5941" y="10971"/>
                  </a:cubicBezTo>
                  <a:cubicBezTo>
                    <a:pt x="6093" y="10938"/>
                    <a:pt x="6227" y="10840"/>
                    <a:pt x="6333" y="10725"/>
                  </a:cubicBezTo>
                  <a:cubicBezTo>
                    <a:pt x="6441" y="10607"/>
                    <a:pt x="6522" y="10475"/>
                    <a:pt x="6586" y="10334"/>
                  </a:cubicBezTo>
                  <a:lnTo>
                    <a:pt x="6710" y="10067"/>
                  </a:lnTo>
                  <a:cubicBezTo>
                    <a:pt x="6776" y="9922"/>
                    <a:pt x="6827" y="9769"/>
                    <a:pt x="6861" y="9607"/>
                  </a:cubicBezTo>
                  <a:cubicBezTo>
                    <a:pt x="6927" y="9285"/>
                    <a:pt x="6931" y="8961"/>
                    <a:pt x="6873" y="8636"/>
                  </a:cubicBezTo>
                  <a:cubicBezTo>
                    <a:pt x="6841" y="8473"/>
                    <a:pt x="6789" y="8320"/>
                    <a:pt x="6714" y="8176"/>
                  </a:cubicBezTo>
                  <a:lnTo>
                    <a:pt x="6234" y="7258"/>
                  </a:lnTo>
                  <a:cubicBezTo>
                    <a:pt x="6161" y="7114"/>
                    <a:pt x="6082" y="6974"/>
                    <a:pt x="6000" y="6834"/>
                  </a:cubicBezTo>
                  <a:cubicBezTo>
                    <a:pt x="5837" y="6556"/>
                    <a:pt x="5659" y="6286"/>
                    <a:pt x="5465" y="6027"/>
                  </a:cubicBezTo>
                  <a:cubicBezTo>
                    <a:pt x="5370" y="5898"/>
                    <a:pt x="5267" y="5773"/>
                    <a:pt x="5163" y="5650"/>
                  </a:cubicBezTo>
                  <a:lnTo>
                    <a:pt x="3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6"/>
            <p:cNvSpPr/>
            <p:nvPr/>
          </p:nvSpPr>
          <p:spPr>
            <a:xfrm>
              <a:off x="6290239" y="4270774"/>
              <a:ext cx="187391" cy="325353"/>
            </a:xfrm>
            <a:custGeom>
              <a:avLst/>
              <a:gdLst/>
              <a:ahLst/>
              <a:cxnLst/>
              <a:rect l="l" t="t" r="r" b="b"/>
              <a:pathLst>
                <a:path w="6009" h="10433" extrusionOk="0">
                  <a:moveTo>
                    <a:pt x="1" y="1"/>
                  </a:moveTo>
                  <a:lnTo>
                    <a:pt x="5192" y="9959"/>
                  </a:lnTo>
                  <a:cubicBezTo>
                    <a:pt x="5264" y="10096"/>
                    <a:pt x="5357" y="10230"/>
                    <a:pt x="5488" y="10313"/>
                  </a:cubicBezTo>
                  <a:cubicBezTo>
                    <a:pt x="5573" y="10368"/>
                    <a:pt x="5672" y="10402"/>
                    <a:pt x="5772" y="10412"/>
                  </a:cubicBezTo>
                  <a:cubicBezTo>
                    <a:pt x="5849" y="10419"/>
                    <a:pt x="5926" y="10425"/>
                    <a:pt x="6003" y="10432"/>
                  </a:cubicBezTo>
                  <a:lnTo>
                    <a:pt x="6003" y="10432"/>
                  </a:lnTo>
                  <a:cubicBezTo>
                    <a:pt x="5905" y="10422"/>
                    <a:pt x="5807" y="10387"/>
                    <a:pt x="5725" y="10333"/>
                  </a:cubicBezTo>
                  <a:cubicBezTo>
                    <a:pt x="5595" y="10248"/>
                    <a:pt x="5501" y="10116"/>
                    <a:pt x="5429" y="9979"/>
                  </a:cubicBezTo>
                  <a:lnTo>
                    <a:pt x="238" y="19"/>
                  </a:lnTo>
                  <a:lnTo>
                    <a:pt x="1" y="1"/>
                  </a:lnTo>
                  <a:close/>
                  <a:moveTo>
                    <a:pt x="6003" y="10432"/>
                  </a:moveTo>
                  <a:cubicBezTo>
                    <a:pt x="6005" y="10432"/>
                    <a:pt x="6007" y="10432"/>
                    <a:pt x="6009" y="10432"/>
                  </a:cubicBezTo>
                  <a:cubicBezTo>
                    <a:pt x="6007" y="10432"/>
                    <a:pt x="6005" y="10432"/>
                    <a:pt x="6003" y="104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6"/>
            <p:cNvSpPr/>
            <p:nvPr/>
          </p:nvSpPr>
          <p:spPr>
            <a:xfrm>
              <a:off x="5386111" y="3756014"/>
              <a:ext cx="153087" cy="207567"/>
            </a:xfrm>
            <a:custGeom>
              <a:avLst/>
              <a:gdLst/>
              <a:ahLst/>
              <a:cxnLst/>
              <a:rect l="l" t="t" r="r" b="b"/>
              <a:pathLst>
                <a:path w="4909" h="6656" extrusionOk="0">
                  <a:moveTo>
                    <a:pt x="242" y="1"/>
                  </a:moveTo>
                  <a:cubicBezTo>
                    <a:pt x="163" y="48"/>
                    <a:pt x="82" y="94"/>
                    <a:pt x="0" y="141"/>
                  </a:cubicBezTo>
                  <a:lnTo>
                    <a:pt x="603" y="323"/>
                  </a:lnTo>
                  <a:cubicBezTo>
                    <a:pt x="2889" y="1013"/>
                    <a:pt x="4106" y="4460"/>
                    <a:pt x="4668" y="6655"/>
                  </a:cubicBezTo>
                  <a:cubicBezTo>
                    <a:pt x="4748" y="6605"/>
                    <a:pt x="4828" y="6559"/>
                    <a:pt x="4909" y="6516"/>
                  </a:cubicBezTo>
                  <a:cubicBezTo>
                    <a:pt x="4346" y="4319"/>
                    <a:pt x="3130" y="870"/>
                    <a:pt x="844" y="183"/>
                  </a:cubicBezTo>
                  <a:lnTo>
                    <a:pt x="2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6"/>
            <p:cNvSpPr/>
            <p:nvPr/>
          </p:nvSpPr>
          <p:spPr>
            <a:xfrm>
              <a:off x="5340426" y="3748031"/>
              <a:ext cx="80863" cy="202547"/>
            </a:xfrm>
            <a:custGeom>
              <a:avLst/>
              <a:gdLst/>
              <a:ahLst/>
              <a:cxnLst/>
              <a:rect l="l" t="t" r="r" b="b"/>
              <a:pathLst>
                <a:path w="2593" h="6495" extrusionOk="0">
                  <a:moveTo>
                    <a:pt x="115" y="0"/>
                  </a:moveTo>
                  <a:cubicBezTo>
                    <a:pt x="105" y="0"/>
                    <a:pt x="94" y="2"/>
                    <a:pt x="84" y="5"/>
                  </a:cubicBezTo>
                  <a:cubicBezTo>
                    <a:pt x="79" y="8"/>
                    <a:pt x="72" y="9"/>
                    <a:pt x="67" y="12"/>
                  </a:cubicBezTo>
                  <a:cubicBezTo>
                    <a:pt x="48" y="22"/>
                    <a:pt x="33" y="37"/>
                    <a:pt x="23" y="54"/>
                  </a:cubicBezTo>
                  <a:cubicBezTo>
                    <a:pt x="9" y="77"/>
                    <a:pt x="3" y="104"/>
                    <a:pt x="2" y="131"/>
                  </a:cubicBezTo>
                  <a:cubicBezTo>
                    <a:pt x="0" y="159"/>
                    <a:pt x="2" y="185"/>
                    <a:pt x="8" y="212"/>
                  </a:cubicBezTo>
                  <a:lnTo>
                    <a:pt x="1037" y="5774"/>
                  </a:lnTo>
                  <a:cubicBezTo>
                    <a:pt x="1044" y="5809"/>
                    <a:pt x="1054" y="5842"/>
                    <a:pt x="1069" y="5876"/>
                  </a:cubicBezTo>
                  <a:cubicBezTo>
                    <a:pt x="1097" y="5942"/>
                    <a:pt x="1140" y="6003"/>
                    <a:pt x="1198" y="6050"/>
                  </a:cubicBezTo>
                  <a:cubicBezTo>
                    <a:pt x="1227" y="6076"/>
                    <a:pt x="1258" y="6092"/>
                    <a:pt x="1291" y="6103"/>
                  </a:cubicBezTo>
                  <a:lnTo>
                    <a:pt x="2592" y="6495"/>
                  </a:lnTo>
                  <a:cubicBezTo>
                    <a:pt x="2217" y="4462"/>
                    <a:pt x="1841" y="2430"/>
                    <a:pt x="1464" y="397"/>
                  </a:cubicBezTo>
                  <a:lnTo>
                    <a:pt x="163" y="8"/>
                  </a:lnTo>
                  <a:cubicBezTo>
                    <a:pt x="148" y="3"/>
                    <a:pt x="132" y="0"/>
                    <a:pt x="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6"/>
            <p:cNvSpPr/>
            <p:nvPr/>
          </p:nvSpPr>
          <p:spPr>
            <a:xfrm>
              <a:off x="5386049" y="3760411"/>
              <a:ext cx="145634" cy="203170"/>
            </a:xfrm>
            <a:custGeom>
              <a:avLst/>
              <a:gdLst/>
              <a:ahLst/>
              <a:cxnLst/>
              <a:rect l="l" t="t" r="r" b="b"/>
              <a:pathLst>
                <a:path w="4670" h="6515" extrusionOk="0">
                  <a:moveTo>
                    <a:pt x="1" y="0"/>
                  </a:moveTo>
                  <a:lnTo>
                    <a:pt x="1" y="0"/>
                  </a:lnTo>
                  <a:cubicBezTo>
                    <a:pt x="378" y="2033"/>
                    <a:pt x="754" y="4065"/>
                    <a:pt x="1129" y="6098"/>
                  </a:cubicBezTo>
                  <a:cubicBezTo>
                    <a:pt x="1789" y="6181"/>
                    <a:pt x="2477" y="6263"/>
                    <a:pt x="3135" y="6340"/>
                  </a:cubicBezTo>
                  <a:cubicBezTo>
                    <a:pt x="3638" y="6399"/>
                    <a:pt x="4162" y="6458"/>
                    <a:pt x="4669" y="6514"/>
                  </a:cubicBezTo>
                  <a:cubicBezTo>
                    <a:pt x="4108" y="4316"/>
                    <a:pt x="2891" y="870"/>
                    <a:pt x="603" y="18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6"/>
            <p:cNvSpPr/>
            <p:nvPr/>
          </p:nvSpPr>
          <p:spPr>
            <a:xfrm>
              <a:off x="5342484" y="3743602"/>
              <a:ext cx="51143" cy="16840"/>
            </a:xfrm>
            <a:custGeom>
              <a:avLst/>
              <a:gdLst/>
              <a:ahLst/>
              <a:cxnLst/>
              <a:rect l="l" t="t" r="r" b="b"/>
              <a:pathLst>
                <a:path w="1640" h="540" extrusionOk="0">
                  <a:moveTo>
                    <a:pt x="298" y="0"/>
                  </a:moveTo>
                  <a:cubicBezTo>
                    <a:pt x="263" y="0"/>
                    <a:pt x="239" y="15"/>
                    <a:pt x="239" y="15"/>
                  </a:cubicBezTo>
                  <a:cubicBezTo>
                    <a:pt x="160" y="61"/>
                    <a:pt x="80" y="107"/>
                    <a:pt x="1" y="153"/>
                  </a:cubicBezTo>
                  <a:cubicBezTo>
                    <a:pt x="8" y="150"/>
                    <a:pt x="13" y="147"/>
                    <a:pt x="21" y="145"/>
                  </a:cubicBezTo>
                  <a:cubicBezTo>
                    <a:pt x="31" y="142"/>
                    <a:pt x="43" y="140"/>
                    <a:pt x="54" y="140"/>
                  </a:cubicBezTo>
                  <a:cubicBezTo>
                    <a:pt x="69" y="140"/>
                    <a:pt x="85" y="143"/>
                    <a:pt x="100" y="147"/>
                  </a:cubicBezTo>
                  <a:lnTo>
                    <a:pt x="1398" y="539"/>
                  </a:lnTo>
                  <a:cubicBezTo>
                    <a:pt x="1477" y="492"/>
                    <a:pt x="1558" y="446"/>
                    <a:pt x="1639" y="399"/>
                  </a:cubicBezTo>
                  <a:lnTo>
                    <a:pt x="340" y="7"/>
                  </a:lnTo>
                  <a:cubicBezTo>
                    <a:pt x="325" y="2"/>
                    <a:pt x="310" y="0"/>
                    <a:pt x="298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6"/>
            <p:cNvSpPr/>
            <p:nvPr/>
          </p:nvSpPr>
          <p:spPr>
            <a:xfrm>
              <a:off x="6327380" y="4001871"/>
              <a:ext cx="298565" cy="249043"/>
            </a:xfrm>
            <a:custGeom>
              <a:avLst/>
              <a:gdLst/>
              <a:ahLst/>
              <a:cxnLst/>
              <a:rect l="l" t="t" r="r" b="b"/>
              <a:pathLst>
                <a:path w="9574" h="7986" extrusionOk="0">
                  <a:moveTo>
                    <a:pt x="8270" y="1"/>
                  </a:moveTo>
                  <a:cubicBezTo>
                    <a:pt x="8236" y="1"/>
                    <a:pt x="8205" y="1"/>
                    <a:pt x="8172" y="5"/>
                  </a:cubicBezTo>
                  <a:cubicBezTo>
                    <a:pt x="8034" y="16"/>
                    <a:pt x="7897" y="64"/>
                    <a:pt x="7776" y="131"/>
                  </a:cubicBezTo>
                  <a:lnTo>
                    <a:pt x="6872" y="653"/>
                  </a:lnTo>
                  <a:cubicBezTo>
                    <a:pt x="6720" y="741"/>
                    <a:pt x="6569" y="834"/>
                    <a:pt x="6422" y="934"/>
                  </a:cubicBezTo>
                  <a:cubicBezTo>
                    <a:pt x="6127" y="1131"/>
                    <a:pt x="5844" y="1345"/>
                    <a:pt x="5577" y="1576"/>
                  </a:cubicBezTo>
                  <a:cubicBezTo>
                    <a:pt x="5442" y="1691"/>
                    <a:pt x="5312" y="1812"/>
                    <a:pt x="5186" y="1934"/>
                  </a:cubicBezTo>
                  <a:lnTo>
                    <a:pt x="0" y="6946"/>
                  </a:lnTo>
                  <a:cubicBezTo>
                    <a:pt x="12" y="6960"/>
                    <a:pt x="20" y="6973"/>
                    <a:pt x="32" y="6988"/>
                  </a:cubicBezTo>
                  <a:cubicBezTo>
                    <a:pt x="71" y="7042"/>
                    <a:pt x="112" y="7101"/>
                    <a:pt x="147" y="7160"/>
                  </a:cubicBezTo>
                  <a:cubicBezTo>
                    <a:pt x="180" y="7219"/>
                    <a:pt x="214" y="7284"/>
                    <a:pt x="245" y="7349"/>
                  </a:cubicBezTo>
                  <a:cubicBezTo>
                    <a:pt x="276" y="7413"/>
                    <a:pt x="305" y="7484"/>
                    <a:pt x="328" y="7553"/>
                  </a:cubicBezTo>
                  <a:cubicBezTo>
                    <a:pt x="351" y="7620"/>
                    <a:pt x="375" y="7694"/>
                    <a:pt x="393" y="7765"/>
                  </a:cubicBezTo>
                  <a:cubicBezTo>
                    <a:pt x="413" y="7837"/>
                    <a:pt x="427" y="7912"/>
                    <a:pt x="440" y="7985"/>
                  </a:cubicBezTo>
                  <a:lnTo>
                    <a:pt x="8832" y="3140"/>
                  </a:lnTo>
                  <a:cubicBezTo>
                    <a:pt x="9009" y="3038"/>
                    <a:pt x="9152" y="2892"/>
                    <a:pt x="9264" y="2702"/>
                  </a:cubicBezTo>
                  <a:cubicBezTo>
                    <a:pt x="9490" y="2320"/>
                    <a:pt x="9574" y="1914"/>
                    <a:pt x="9515" y="1486"/>
                  </a:cubicBezTo>
                  <a:cubicBezTo>
                    <a:pt x="9484" y="1272"/>
                    <a:pt x="9421" y="1072"/>
                    <a:pt x="9326" y="891"/>
                  </a:cubicBezTo>
                  <a:lnTo>
                    <a:pt x="9182" y="626"/>
                  </a:lnTo>
                  <a:cubicBezTo>
                    <a:pt x="9075" y="425"/>
                    <a:pt x="8911" y="236"/>
                    <a:pt x="8708" y="123"/>
                  </a:cubicBezTo>
                  <a:cubicBezTo>
                    <a:pt x="8574" y="48"/>
                    <a:pt x="8425" y="5"/>
                    <a:pt x="8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6"/>
            <p:cNvSpPr/>
            <p:nvPr/>
          </p:nvSpPr>
          <p:spPr>
            <a:xfrm>
              <a:off x="6328846" y="3998441"/>
              <a:ext cx="259677" cy="216829"/>
            </a:xfrm>
            <a:custGeom>
              <a:avLst/>
              <a:gdLst/>
              <a:ahLst/>
              <a:cxnLst/>
              <a:rect l="l" t="t" r="r" b="b"/>
              <a:pathLst>
                <a:path w="8327" h="6953" extrusionOk="0">
                  <a:moveTo>
                    <a:pt x="8116" y="1"/>
                  </a:moveTo>
                  <a:cubicBezTo>
                    <a:pt x="8091" y="1"/>
                    <a:pt x="8066" y="2"/>
                    <a:pt x="8041" y="4"/>
                  </a:cubicBezTo>
                  <a:cubicBezTo>
                    <a:pt x="7902" y="17"/>
                    <a:pt x="7765" y="65"/>
                    <a:pt x="7646" y="132"/>
                  </a:cubicBezTo>
                  <a:lnTo>
                    <a:pt x="6742" y="654"/>
                  </a:lnTo>
                  <a:cubicBezTo>
                    <a:pt x="6589" y="742"/>
                    <a:pt x="6438" y="835"/>
                    <a:pt x="6290" y="934"/>
                  </a:cubicBezTo>
                  <a:cubicBezTo>
                    <a:pt x="5996" y="1131"/>
                    <a:pt x="5714" y="1346"/>
                    <a:pt x="5446" y="1577"/>
                  </a:cubicBezTo>
                  <a:cubicBezTo>
                    <a:pt x="5311" y="1692"/>
                    <a:pt x="5182" y="1813"/>
                    <a:pt x="5054" y="1935"/>
                  </a:cubicBezTo>
                  <a:lnTo>
                    <a:pt x="1" y="6819"/>
                  </a:lnTo>
                  <a:cubicBezTo>
                    <a:pt x="24" y="6865"/>
                    <a:pt x="42" y="6905"/>
                    <a:pt x="58" y="6952"/>
                  </a:cubicBezTo>
                  <a:lnTo>
                    <a:pt x="5242" y="1941"/>
                  </a:lnTo>
                  <a:cubicBezTo>
                    <a:pt x="5370" y="1819"/>
                    <a:pt x="5500" y="1698"/>
                    <a:pt x="5635" y="1583"/>
                  </a:cubicBezTo>
                  <a:cubicBezTo>
                    <a:pt x="5902" y="1351"/>
                    <a:pt x="6184" y="1137"/>
                    <a:pt x="6479" y="939"/>
                  </a:cubicBezTo>
                  <a:cubicBezTo>
                    <a:pt x="6627" y="841"/>
                    <a:pt x="6778" y="748"/>
                    <a:pt x="6930" y="658"/>
                  </a:cubicBezTo>
                  <a:lnTo>
                    <a:pt x="7834" y="138"/>
                  </a:lnTo>
                  <a:cubicBezTo>
                    <a:pt x="7955" y="68"/>
                    <a:pt x="8092" y="23"/>
                    <a:pt x="8230" y="10"/>
                  </a:cubicBezTo>
                  <a:cubicBezTo>
                    <a:pt x="8261" y="7"/>
                    <a:pt x="8294" y="7"/>
                    <a:pt x="8326" y="7"/>
                  </a:cubicBezTo>
                  <a:cubicBezTo>
                    <a:pt x="8266" y="4"/>
                    <a:pt x="8207" y="3"/>
                    <a:pt x="8145" y="1"/>
                  </a:cubicBezTo>
                  <a:cubicBezTo>
                    <a:pt x="8135" y="1"/>
                    <a:pt x="8126" y="1"/>
                    <a:pt x="8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6"/>
            <p:cNvSpPr/>
            <p:nvPr/>
          </p:nvSpPr>
          <p:spPr>
            <a:xfrm>
              <a:off x="5446078" y="4151743"/>
              <a:ext cx="107432" cy="129480"/>
            </a:xfrm>
            <a:custGeom>
              <a:avLst/>
              <a:gdLst/>
              <a:ahLst/>
              <a:cxnLst/>
              <a:rect l="l" t="t" r="r" b="b"/>
              <a:pathLst>
                <a:path w="3445" h="4152" extrusionOk="0">
                  <a:moveTo>
                    <a:pt x="824" y="411"/>
                  </a:moveTo>
                  <a:cubicBezTo>
                    <a:pt x="975" y="411"/>
                    <a:pt x="1130" y="454"/>
                    <a:pt x="1272" y="514"/>
                  </a:cubicBezTo>
                  <a:cubicBezTo>
                    <a:pt x="1532" y="626"/>
                    <a:pt x="1752" y="796"/>
                    <a:pt x="1946" y="994"/>
                  </a:cubicBezTo>
                  <a:cubicBezTo>
                    <a:pt x="2191" y="1241"/>
                    <a:pt x="2395" y="1533"/>
                    <a:pt x="2550" y="1844"/>
                  </a:cubicBezTo>
                  <a:cubicBezTo>
                    <a:pt x="2704" y="2153"/>
                    <a:pt x="2804" y="2484"/>
                    <a:pt x="2846" y="2836"/>
                  </a:cubicBezTo>
                  <a:cubicBezTo>
                    <a:pt x="2878" y="3116"/>
                    <a:pt x="2871" y="3411"/>
                    <a:pt x="2731" y="3652"/>
                  </a:cubicBezTo>
                  <a:cubicBezTo>
                    <a:pt x="2625" y="3832"/>
                    <a:pt x="2445" y="3983"/>
                    <a:pt x="2249" y="4030"/>
                  </a:cubicBezTo>
                  <a:cubicBezTo>
                    <a:pt x="2194" y="4044"/>
                    <a:pt x="2138" y="4051"/>
                    <a:pt x="2081" y="4051"/>
                  </a:cubicBezTo>
                  <a:cubicBezTo>
                    <a:pt x="1931" y="4051"/>
                    <a:pt x="1779" y="4008"/>
                    <a:pt x="1638" y="3949"/>
                  </a:cubicBezTo>
                  <a:cubicBezTo>
                    <a:pt x="1378" y="3836"/>
                    <a:pt x="1158" y="3667"/>
                    <a:pt x="964" y="3468"/>
                  </a:cubicBezTo>
                  <a:cubicBezTo>
                    <a:pt x="721" y="3221"/>
                    <a:pt x="516" y="2929"/>
                    <a:pt x="360" y="2619"/>
                  </a:cubicBezTo>
                  <a:cubicBezTo>
                    <a:pt x="205" y="2310"/>
                    <a:pt x="104" y="1979"/>
                    <a:pt x="64" y="1627"/>
                  </a:cubicBezTo>
                  <a:cubicBezTo>
                    <a:pt x="54" y="1555"/>
                    <a:pt x="50" y="1484"/>
                    <a:pt x="48" y="1413"/>
                  </a:cubicBezTo>
                  <a:cubicBezTo>
                    <a:pt x="43" y="1201"/>
                    <a:pt x="71" y="988"/>
                    <a:pt x="178" y="809"/>
                  </a:cubicBezTo>
                  <a:cubicBezTo>
                    <a:pt x="281" y="629"/>
                    <a:pt x="461" y="479"/>
                    <a:pt x="661" y="429"/>
                  </a:cubicBezTo>
                  <a:cubicBezTo>
                    <a:pt x="714" y="417"/>
                    <a:pt x="769" y="411"/>
                    <a:pt x="824" y="411"/>
                  </a:cubicBezTo>
                  <a:close/>
                  <a:moveTo>
                    <a:pt x="1199" y="1"/>
                  </a:moveTo>
                  <a:cubicBezTo>
                    <a:pt x="1177" y="1"/>
                    <a:pt x="1151" y="2"/>
                    <a:pt x="1130" y="4"/>
                  </a:cubicBezTo>
                  <a:cubicBezTo>
                    <a:pt x="1086" y="8"/>
                    <a:pt x="1036" y="17"/>
                    <a:pt x="994" y="25"/>
                  </a:cubicBezTo>
                  <a:cubicBezTo>
                    <a:pt x="954" y="34"/>
                    <a:pt x="905" y="48"/>
                    <a:pt x="865" y="65"/>
                  </a:cubicBezTo>
                  <a:cubicBezTo>
                    <a:pt x="825" y="81"/>
                    <a:pt x="782" y="103"/>
                    <a:pt x="743" y="124"/>
                  </a:cubicBezTo>
                  <a:cubicBezTo>
                    <a:pt x="669" y="166"/>
                    <a:pt x="598" y="209"/>
                    <a:pt x="524" y="249"/>
                  </a:cubicBezTo>
                  <a:cubicBezTo>
                    <a:pt x="516" y="255"/>
                    <a:pt x="504" y="262"/>
                    <a:pt x="496" y="268"/>
                  </a:cubicBezTo>
                  <a:cubicBezTo>
                    <a:pt x="455" y="293"/>
                    <a:pt x="422" y="318"/>
                    <a:pt x="386" y="349"/>
                  </a:cubicBezTo>
                  <a:cubicBezTo>
                    <a:pt x="350" y="382"/>
                    <a:pt x="322" y="410"/>
                    <a:pt x="288" y="446"/>
                  </a:cubicBezTo>
                  <a:cubicBezTo>
                    <a:pt x="273" y="464"/>
                    <a:pt x="260" y="479"/>
                    <a:pt x="245" y="500"/>
                  </a:cubicBezTo>
                  <a:cubicBezTo>
                    <a:pt x="231" y="520"/>
                    <a:pt x="218" y="537"/>
                    <a:pt x="207" y="557"/>
                  </a:cubicBezTo>
                  <a:cubicBezTo>
                    <a:pt x="194" y="577"/>
                    <a:pt x="182" y="594"/>
                    <a:pt x="171" y="616"/>
                  </a:cubicBezTo>
                  <a:cubicBezTo>
                    <a:pt x="158" y="638"/>
                    <a:pt x="149" y="658"/>
                    <a:pt x="138" y="679"/>
                  </a:cubicBezTo>
                  <a:cubicBezTo>
                    <a:pt x="127" y="701"/>
                    <a:pt x="117" y="721"/>
                    <a:pt x="109" y="744"/>
                  </a:cubicBezTo>
                  <a:cubicBezTo>
                    <a:pt x="100" y="766"/>
                    <a:pt x="93" y="787"/>
                    <a:pt x="84" y="810"/>
                  </a:cubicBezTo>
                  <a:cubicBezTo>
                    <a:pt x="77" y="836"/>
                    <a:pt x="70" y="856"/>
                    <a:pt x="63" y="881"/>
                  </a:cubicBezTo>
                  <a:cubicBezTo>
                    <a:pt x="56" y="906"/>
                    <a:pt x="50" y="928"/>
                    <a:pt x="44" y="952"/>
                  </a:cubicBezTo>
                  <a:cubicBezTo>
                    <a:pt x="38" y="978"/>
                    <a:pt x="35" y="1001"/>
                    <a:pt x="30" y="1026"/>
                  </a:cubicBezTo>
                  <a:cubicBezTo>
                    <a:pt x="24" y="1052"/>
                    <a:pt x="21" y="1075"/>
                    <a:pt x="17" y="1102"/>
                  </a:cubicBezTo>
                  <a:cubicBezTo>
                    <a:pt x="14" y="1129"/>
                    <a:pt x="10" y="1152"/>
                    <a:pt x="8" y="1180"/>
                  </a:cubicBezTo>
                  <a:cubicBezTo>
                    <a:pt x="7" y="1205"/>
                    <a:pt x="5" y="1231"/>
                    <a:pt x="2" y="1259"/>
                  </a:cubicBezTo>
                  <a:cubicBezTo>
                    <a:pt x="1" y="1285"/>
                    <a:pt x="1" y="1310"/>
                    <a:pt x="1" y="1339"/>
                  </a:cubicBezTo>
                  <a:lnTo>
                    <a:pt x="1" y="1346"/>
                  </a:lnTo>
                  <a:cubicBezTo>
                    <a:pt x="1" y="1374"/>
                    <a:pt x="1" y="1398"/>
                    <a:pt x="2" y="1427"/>
                  </a:cubicBezTo>
                  <a:cubicBezTo>
                    <a:pt x="5" y="1456"/>
                    <a:pt x="7" y="1482"/>
                    <a:pt x="8" y="1510"/>
                  </a:cubicBezTo>
                  <a:cubicBezTo>
                    <a:pt x="10" y="1539"/>
                    <a:pt x="12" y="1565"/>
                    <a:pt x="15" y="1594"/>
                  </a:cubicBezTo>
                  <a:cubicBezTo>
                    <a:pt x="23" y="1654"/>
                    <a:pt x="30" y="1701"/>
                    <a:pt x="41" y="1763"/>
                  </a:cubicBezTo>
                  <a:cubicBezTo>
                    <a:pt x="51" y="1824"/>
                    <a:pt x="63" y="1874"/>
                    <a:pt x="77" y="1936"/>
                  </a:cubicBezTo>
                  <a:cubicBezTo>
                    <a:pt x="93" y="1996"/>
                    <a:pt x="107" y="2049"/>
                    <a:pt x="125" y="2110"/>
                  </a:cubicBezTo>
                  <a:cubicBezTo>
                    <a:pt x="143" y="2169"/>
                    <a:pt x="161" y="2223"/>
                    <a:pt x="185" y="2284"/>
                  </a:cubicBezTo>
                  <a:cubicBezTo>
                    <a:pt x="207" y="2346"/>
                    <a:pt x="230" y="2399"/>
                    <a:pt x="254" y="2459"/>
                  </a:cubicBezTo>
                  <a:cubicBezTo>
                    <a:pt x="280" y="2518"/>
                    <a:pt x="307" y="2574"/>
                    <a:pt x="336" y="2632"/>
                  </a:cubicBezTo>
                  <a:cubicBezTo>
                    <a:pt x="365" y="2689"/>
                    <a:pt x="393" y="2744"/>
                    <a:pt x="425" y="2800"/>
                  </a:cubicBezTo>
                  <a:cubicBezTo>
                    <a:pt x="455" y="2856"/>
                    <a:pt x="490" y="2912"/>
                    <a:pt x="524" y="2965"/>
                  </a:cubicBezTo>
                  <a:cubicBezTo>
                    <a:pt x="559" y="3017"/>
                    <a:pt x="596" y="3073"/>
                    <a:pt x="632" y="3123"/>
                  </a:cubicBezTo>
                  <a:cubicBezTo>
                    <a:pt x="668" y="3172"/>
                    <a:pt x="710" y="3228"/>
                    <a:pt x="747" y="3274"/>
                  </a:cubicBezTo>
                  <a:cubicBezTo>
                    <a:pt x="784" y="3323"/>
                    <a:pt x="829" y="3373"/>
                    <a:pt x="869" y="3418"/>
                  </a:cubicBezTo>
                  <a:cubicBezTo>
                    <a:pt x="908" y="3461"/>
                    <a:pt x="956" y="3511"/>
                    <a:pt x="997" y="3552"/>
                  </a:cubicBezTo>
                  <a:cubicBezTo>
                    <a:pt x="1038" y="3591"/>
                    <a:pt x="1086" y="3638"/>
                    <a:pt x="1130" y="3674"/>
                  </a:cubicBezTo>
                  <a:cubicBezTo>
                    <a:pt x="1171" y="3710"/>
                    <a:pt x="1223" y="3750"/>
                    <a:pt x="1266" y="3783"/>
                  </a:cubicBezTo>
                  <a:cubicBezTo>
                    <a:pt x="1289" y="3799"/>
                    <a:pt x="1315" y="3818"/>
                    <a:pt x="1337" y="3834"/>
                  </a:cubicBezTo>
                  <a:cubicBezTo>
                    <a:pt x="1360" y="3849"/>
                    <a:pt x="1383" y="3865"/>
                    <a:pt x="1407" y="3880"/>
                  </a:cubicBezTo>
                  <a:cubicBezTo>
                    <a:pt x="1429" y="3894"/>
                    <a:pt x="1453" y="3908"/>
                    <a:pt x="1476" y="3923"/>
                  </a:cubicBezTo>
                  <a:cubicBezTo>
                    <a:pt x="1500" y="3937"/>
                    <a:pt x="1523" y="3950"/>
                    <a:pt x="1546" y="3963"/>
                  </a:cubicBezTo>
                  <a:cubicBezTo>
                    <a:pt x="1569" y="3976"/>
                    <a:pt x="1595" y="3987"/>
                    <a:pt x="1617" y="3999"/>
                  </a:cubicBezTo>
                  <a:cubicBezTo>
                    <a:pt x="1638" y="4009"/>
                    <a:pt x="1663" y="4022"/>
                    <a:pt x="1687" y="4030"/>
                  </a:cubicBezTo>
                  <a:cubicBezTo>
                    <a:pt x="1709" y="4042"/>
                    <a:pt x="1733" y="4051"/>
                    <a:pt x="1756" y="4059"/>
                  </a:cubicBezTo>
                  <a:cubicBezTo>
                    <a:pt x="1778" y="4069"/>
                    <a:pt x="1804" y="4078"/>
                    <a:pt x="1827" y="4085"/>
                  </a:cubicBezTo>
                  <a:cubicBezTo>
                    <a:pt x="1848" y="4092"/>
                    <a:pt x="1874" y="4101"/>
                    <a:pt x="1897" y="4107"/>
                  </a:cubicBezTo>
                  <a:cubicBezTo>
                    <a:pt x="1919" y="4114"/>
                    <a:pt x="1943" y="4120"/>
                    <a:pt x="1968" y="4124"/>
                  </a:cubicBezTo>
                  <a:cubicBezTo>
                    <a:pt x="1989" y="4128"/>
                    <a:pt x="2015" y="4134"/>
                    <a:pt x="2037" y="4137"/>
                  </a:cubicBezTo>
                  <a:cubicBezTo>
                    <a:pt x="2061" y="4141"/>
                    <a:pt x="2084" y="4144"/>
                    <a:pt x="2107" y="4146"/>
                  </a:cubicBezTo>
                  <a:cubicBezTo>
                    <a:pt x="2130" y="4150"/>
                    <a:pt x="2156" y="4151"/>
                    <a:pt x="2178" y="4151"/>
                  </a:cubicBezTo>
                  <a:lnTo>
                    <a:pt x="2245" y="4151"/>
                  </a:lnTo>
                  <a:cubicBezTo>
                    <a:pt x="2267" y="4151"/>
                    <a:pt x="2293" y="4150"/>
                    <a:pt x="2314" y="4148"/>
                  </a:cubicBezTo>
                  <a:cubicBezTo>
                    <a:pt x="2357" y="4144"/>
                    <a:pt x="2408" y="4135"/>
                    <a:pt x="2448" y="4127"/>
                  </a:cubicBezTo>
                  <a:cubicBezTo>
                    <a:pt x="2490" y="4117"/>
                    <a:pt x="2538" y="4102"/>
                    <a:pt x="2577" y="4087"/>
                  </a:cubicBezTo>
                  <a:cubicBezTo>
                    <a:pt x="2619" y="4071"/>
                    <a:pt x="2662" y="4049"/>
                    <a:pt x="2699" y="4028"/>
                  </a:cubicBezTo>
                  <a:cubicBezTo>
                    <a:pt x="2774" y="3986"/>
                    <a:pt x="2846" y="3943"/>
                    <a:pt x="2919" y="3901"/>
                  </a:cubicBezTo>
                  <a:cubicBezTo>
                    <a:pt x="2951" y="3884"/>
                    <a:pt x="2980" y="3864"/>
                    <a:pt x="3009" y="3842"/>
                  </a:cubicBezTo>
                  <a:cubicBezTo>
                    <a:pt x="3047" y="3813"/>
                    <a:pt x="3078" y="3786"/>
                    <a:pt x="3112" y="3753"/>
                  </a:cubicBezTo>
                  <a:cubicBezTo>
                    <a:pt x="3128" y="3736"/>
                    <a:pt x="3142" y="3720"/>
                    <a:pt x="3158" y="3703"/>
                  </a:cubicBezTo>
                  <a:cubicBezTo>
                    <a:pt x="3175" y="3684"/>
                    <a:pt x="3187" y="3668"/>
                    <a:pt x="3201" y="3648"/>
                  </a:cubicBezTo>
                  <a:cubicBezTo>
                    <a:pt x="3216" y="3628"/>
                    <a:pt x="3229" y="3611"/>
                    <a:pt x="3241" y="3591"/>
                  </a:cubicBezTo>
                  <a:cubicBezTo>
                    <a:pt x="3254" y="3570"/>
                    <a:pt x="3264" y="3553"/>
                    <a:pt x="3277" y="3532"/>
                  </a:cubicBezTo>
                  <a:cubicBezTo>
                    <a:pt x="3289" y="3510"/>
                    <a:pt x="3299" y="3490"/>
                    <a:pt x="3309" y="3468"/>
                  </a:cubicBezTo>
                  <a:cubicBezTo>
                    <a:pt x="3321" y="3447"/>
                    <a:pt x="3329" y="3427"/>
                    <a:pt x="3338" y="3404"/>
                  </a:cubicBezTo>
                  <a:cubicBezTo>
                    <a:pt x="3348" y="3381"/>
                    <a:pt x="3356" y="3359"/>
                    <a:pt x="3364" y="3336"/>
                  </a:cubicBezTo>
                  <a:cubicBezTo>
                    <a:pt x="3371" y="3312"/>
                    <a:pt x="3378" y="3290"/>
                    <a:pt x="3385" y="3266"/>
                  </a:cubicBezTo>
                  <a:cubicBezTo>
                    <a:pt x="3392" y="3240"/>
                    <a:pt x="3398" y="3218"/>
                    <a:pt x="3402" y="3194"/>
                  </a:cubicBezTo>
                  <a:cubicBezTo>
                    <a:pt x="3408" y="3168"/>
                    <a:pt x="3413" y="3145"/>
                    <a:pt x="3417" y="3120"/>
                  </a:cubicBezTo>
                  <a:cubicBezTo>
                    <a:pt x="3423" y="3095"/>
                    <a:pt x="3427" y="3072"/>
                    <a:pt x="3430" y="3044"/>
                  </a:cubicBezTo>
                  <a:cubicBezTo>
                    <a:pt x="3431" y="3018"/>
                    <a:pt x="3436" y="2994"/>
                    <a:pt x="3437" y="2967"/>
                  </a:cubicBezTo>
                  <a:cubicBezTo>
                    <a:pt x="3440" y="2941"/>
                    <a:pt x="3440" y="2915"/>
                    <a:pt x="3443" y="2888"/>
                  </a:cubicBezTo>
                  <a:cubicBezTo>
                    <a:pt x="3444" y="2862"/>
                    <a:pt x="3444" y="2836"/>
                    <a:pt x="3444" y="2807"/>
                  </a:cubicBezTo>
                  <a:cubicBezTo>
                    <a:pt x="3444" y="2780"/>
                    <a:pt x="3444" y="2755"/>
                    <a:pt x="3443" y="2727"/>
                  </a:cubicBezTo>
                  <a:cubicBezTo>
                    <a:pt x="3441" y="2698"/>
                    <a:pt x="3438" y="2672"/>
                    <a:pt x="3436" y="2640"/>
                  </a:cubicBezTo>
                  <a:cubicBezTo>
                    <a:pt x="3433" y="2612"/>
                    <a:pt x="3431" y="2584"/>
                    <a:pt x="3428" y="2555"/>
                  </a:cubicBezTo>
                  <a:cubicBezTo>
                    <a:pt x="3421" y="2497"/>
                    <a:pt x="3414" y="2448"/>
                    <a:pt x="3402" y="2387"/>
                  </a:cubicBezTo>
                  <a:cubicBezTo>
                    <a:pt x="3392" y="2325"/>
                    <a:pt x="3381" y="2275"/>
                    <a:pt x="3367" y="2215"/>
                  </a:cubicBezTo>
                  <a:cubicBezTo>
                    <a:pt x="3351" y="2153"/>
                    <a:pt x="3338" y="2101"/>
                    <a:pt x="3319" y="2039"/>
                  </a:cubicBezTo>
                  <a:cubicBezTo>
                    <a:pt x="3300" y="1979"/>
                    <a:pt x="3283" y="1927"/>
                    <a:pt x="3259" y="1865"/>
                  </a:cubicBezTo>
                  <a:cubicBezTo>
                    <a:pt x="3237" y="1806"/>
                    <a:pt x="3216" y="1750"/>
                    <a:pt x="3190" y="1691"/>
                  </a:cubicBezTo>
                  <a:cubicBezTo>
                    <a:pt x="3164" y="1632"/>
                    <a:pt x="3137" y="1576"/>
                    <a:pt x="3108" y="1519"/>
                  </a:cubicBezTo>
                  <a:cubicBezTo>
                    <a:pt x="3079" y="1461"/>
                    <a:pt x="3050" y="1405"/>
                    <a:pt x="3019" y="1349"/>
                  </a:cubicBezTo>
                  <a:cubicBezTo>
                    <a:pt x="2988" y="1295"/>
                    <a:pt x="2954" y="1239"/>
                    <a:pt x="2919" y="1184"/>
                  </a:cubicBezTo>
                  <a:cubicBezTo>
                    <a:pt x="2885" y="1132"/>
                    <a:pt x="2848" y="1076"/>
                    <a:pt x="2812" y="1026"/>
                  </a:cubicBezTo>
                  <a:cubicBezTo>
                    <a:pt x="2776" y="975"/>
                    <a:pt x="2734" y="922"/>
                    <a:pt x="2697" y="875"/>
                  </a:cubicBezTo>
                  <a:cubicBezTo>
                    <a:pt x="2659" y="829"/>
                    <a:pt x="2615" y="777"/>
                    <a:pt x="2574" y="734"/>
                  </a:cubicBezTo>
                  <a:cubicBezTo>
                    <a:pt x="2536" y="691"/>
                    <a:pt x="2488" y="640"/>
                    <a:pt x="2446" y="600"/>
                  </a:cubicBezTo>
                  <a:cubicBezTo>
                    <a:pt x="2406" y="561"/>
                    <a:pt x="2357" y="514"/>
                    <a:pt x="2314" y="478"/>
                  </a:cubicBezTo>
                  <a:cubicBezTo>
                    <a:pt x="2272" y="442"/>
                    <a:pt x="2221" y="400"/>
                    <a:pt x="2178" y="369"/>
                  </a:cubicBezTo>
                  <a:cubicBezTo>
                    <a:pt x="2155" y="353"/>
                    <a:pt x="2129" y="334"/>
                    <a:pt x="2107" y="318"/>
                  </a:cubicBezTo>
                  <a:cubicBezTo>
                    <a:pt x="2086" y="303"/>
                    <a:pt x="2061" y="285"/>
                    <a:pt x="2037" y="271"/>
                  </a:cubicBezTo>
                  <a:cubicBezTo>
                    <a:pt x="2015" y="257"/>
                    <a:pt x="1991" y="241"/>
                    <a:pt x="1968" y="228"/>
                  </a:cubicBezTo>
                  <a:cubicBezTo>
                    <a:pt x="1943" y="214"/>
                    <a:pt x="1920" y="202"/>
                    <a:pt x="1897" y="189"/>
                  </a:cubicBezTo>
                  <a:cubicBezTo>
                    <a:pt x="1874" y="176"/>
                    <a:pt x="1850" y="163"/>
                    <a:pt x="1827" y="153"/>
                  </a:cubicBezTo>
                  <a:cubicBezTo>
                    <a:pt x="1805" y="142"/>
                    <a:pt x="1781" y="130"/>
                    <a:pt x="1756" y="120"/>
                  </a:cubicBezTo>
                  <a:cubicBezTo>
                    <a:pt x="1735" y="110"/>
                    <a:pt x="1709" y="101"/>
                    <a:pt x="1687" y="91"/>
                  </a:cubicBezTo>
                  <a:cubicBezTo>
                    <a:pt x="1666" y="83"/>
                    <a:pt x="1640" y="74"/>
                    <a:pt x="1617" y="67"/>
                  </a:cubicBezTo>
                  <a:cubicBezTo>
                    <a:pt x="1595" y="60"/>
                    <a:pt x="1569" y="51"/>
                    <a:pt x="1546" y="45"/>
                  </a:cubicBezTo>
                  <a:cubicBezTo>
                    <a:pt x="1525" y="38"/>
                    <a:pt x="1500" y="32"/>
                    <a:pt x="1476" y="27"/>
                  </a:cubicBezTo>
                  <a:cubicBezTo>
                    <a:pt x="1454" y="24"/>
                    <a:pt x="1430" y="18"/>
                    <a:pt x="1407" y="15"/>
                  </a:cubicBezTo>
                  <a:cubicBezTo>
                    <a:pt x="1383" y="11"/>
                    <a:pt x="1358" y="8"/>
                    <a:pt x="1337" y="5"/>
                  </a:cubicBezTo>
                  <a:cubicBezTo>
                    <a:pt x="1314" y="4"/>
                    <a:pt x="1288" y="2"/>
                    <a:pt x="1266" y="1"/>
                  </a:cubicBez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6"/>
            <p:cNvSpPr/>
            <p:nvPr/>
          </p:nvSpPr>
          <p:spPr>
            <a:xfrm>
              <a:off x="5447357" y="4164498"/>
              <a:ext cx="88472" cy="113576"/>
            </a:xfrm>
            <a:custGeom>
              <a:avLst/>
              <a:gdLst/>
              <a:ahLst/>
              <a:cxnLst/>
              <a:rect l="l" t="t" r="r" b="b"/>
              <a:pathLst>
                <a:path w="2837" h="3642" extrusionOk="0">
                  <a:moveTo>
                    <a:pt x="956" y="498"/>
                  </a:moveTo>
                  <a:cubicBezTo>
                    <a:pt x="1065" y="498"/>
                    <a:pt x="1177" y="528"/>
                    <a:pt x="1280" y="572"/>
                  </a:cubicBezTo>
                  <a:cubicBezTo>
                    <a:pt x="1470" y="653"/>
                    <a:pt x="1628" y="778"/>
                    <a:pt x="1770" y="922"/>
                  </a:cubicBezTo>
                  <a:cubicBezTo>
                    <a:pt x="1948" y="1101"/>
                    <a:pt x="2098" y="1313"/>
                    <a:pt x="2210" y="1540"/>
                  </a:cubicBezTo>
                  <a:cubicBezTo>
                    <a:pt x="2322" y="1764"/>
                    <a:pt x="2395" y="2004"/>
                    <a:pt x="2426" y="2261"/>
                  </a:cubicBezTo>
                  <a:cubicBezTo>
                    <a:pt x="2451" y="2467"/>
                    <a:pt x="2446" y="2680"/>
                    <a:pt x="2344" y="2857"/>
                  </a:cubicBezTo>
                  <a:cubicBezTo>
                    <a:pt x="2266" y="2987"/>
                    <a:pt x="2134" y="3097"/>
                    <a:pt x="1989" y="3133"/>
                  </a:cubicBezTo>
                  <a:cubicBezTo>
                    <a:pt x="1949" y="3143"/>
                    <a:pt x="1908" y="3147"/>
                    <a:pt x="1866" y="3147"/>
                  </a:cubicBezTo>
                  <a:cubicBezTo>
                    <a:pt x="1758" y="3147"/>
                    <a:pt x="1646" y="3116"/>
                    <a:pt x="1543" y="3072"/>
                  </a:cubicBezTo>
                  <a:cubicBezTo>
                    <a:pt x="1353" y="2990"/>
                    <a:pt x="1195" y="2867"/>
                    <a:pt x="1053" y="2723"/>
                  </a:cubicBezTo>
                  <a:cubicBezTo>
                    <a:pt x="874" y="2543"/>
                    <a:pt x="723" y="2332"/>
                    <a:pt x="613" y="2105"/>
                  </a:cubicBezTo>
                  <a:cubicBezTo>
                    <a:pt x="501" y="1880"/>
                    <a:pt x="426" y="1640"/>
                    <a:pt x="397" y="1383"/>
                  </a:cubicBezTo>
                  <a:cubicBezTo>
                    <a:pt x="391" y="1331"/>
                    <a:pt x="388" y="1278"/>
                    <a:pt x="386" y="1226"/>
                  </a:cubicBezTo>
                  <a:cubicBezTo>
                    <a:pt x="383" y="1074"/>
                    <a:pt x="404" y="919"/>
                    <a:pt x="482" y="788"/>
                  </a:cubicBezTo>
                  <a:cubicBezTo>
                    <a:pt x="558" y="657"/>
                    <a:pt x="690" y="548"/>
                    <a:pt x="834" y="512"/>
                  </a:cubicBezTo>
                  <a:cubicBezTo>
                    <a:pt x="874" y="502"/>
                    <a:pt x="915" y="498"/>
                    <a:pt x="956" y="498"/>
                  </a:cubicBezTo>
                  <a:close/>
                  <a:moveTo>
                    <a:pt x="786" y="0"/>
                  </a:moveTo>
                  <a:cubicBezTo>
                    <a:pt x="729" y="0"/>
                    <a:pt x="673" y="6"/>
                    <a:pt x="618" y="20"/>
                  </a:cubicBezTo>
                  <a:cubicBezTo>
                    <a:pt x="419" y="69"/>
                    <a:pt x="239" y="220"/>
                    <a:pt x="134" y="400"/>
                  </a:cubicBezTo>
                  <a:cubicBezTo>
                    <a:pt x="30" y="581"/>
                    <a:pt x="0" y="792"/>
                    <a:pt x="5" y="1004"/>
                  </a:cubicBezTo>
                  <a:cubicBezTo>
                    <a:pt x="7" y="1075"/>
                    <a:pt x="12" y="1147"/>
                    <a:pt x="22" y="1218"/>
                  </a:cubicBezTo>
                  <a:cubicBezTo>
                    <a:pt x="62" y="1570"/>
                    <a:pt x="163" y="1901"/>
                    <a:pt x="318" y="2210"/>
                  </a:cubicBezTo>
                  <a:cubicBezTo>
                    <a:pt x="472" y="2520"/>
                    <a:pt x="677" y="2812"/>
                    <a:pt x="922" y="3059"/>
                  </a:cubicBezTo>
                  <a:cubicBezTo>
                    <a:pt x="1116" y="3258"/>
                    <a:pt x="1334" y="3427"/>
                    <a:pt x="1596" y="3540"/>
                  </a:cubicBezTo>
                  <a:cubicBezTo>
                    <a:pt x="1737" y="3599"/>
                    <a:pt x="1889" y="3642"/>
                    <a:pt x="2038" y="3642"/>
                  </a:cubicBezTo>
                  <a:cubicBezTo>
                    <a:pt x="2095" y="3642"/>
                    <a:pt x="2152" y="3635"/>
                    <a:pt x="2207" y="3621"/>
                  </a:cubicBezTo>
                  <a:cubicBezTo>
                    <a:pt x="2405" y="3574"/>
                    <a:pt x="2585" y="3423"/>
                    <a:pt x="2690" y="3243"/>
                  </a:cubicBezTo>
                  <a:cubicBezTo>
                    <a:pt x="2830" y="3002"/>
                    <a:pt x="2837" y="2707"/>
                    <a:pt x="2805" y="2427"/>
                  </a:cubicBezTo>
                  <a:cubicBezTo>
                    <a:pt x="2763" y="2073"/>
                    <a:pt x="2661" y="1744"/>
                    <a:pt x="2506" y="1435"/>
                  </a:cubicBezTo>
                  <a:cubicBezTo>
                    <a:pt x="2352" y="1124"/>
                    <a:pt x="2147" y="832"/>
                    <a:pt x="1902" y="585"/>
                  </a:cubicBezTo>
                  <a:cubicBezTo>
                    <a:pt x="1708" y="387"/>
                    <a:pt x="1491" y="217"/>
                    <a:pt x="1229" y="105"/>
                  </a:cubicBezTo>
                  <a:cubicBezTo>
                    <a:pt x="1089" y="43"/>
                    <a:pt x="935" y="0"/>
                    <a:pt x="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6"/>
            <p:cNvSpPr/>
            <p:nvPr/>
          </p:nvSpPr>
          <p:spPr>
            <a:xfrm>
              <a:off x="5463947" y="4181556"/>
              <a:ext cx="58659" cy="76809"/>
            </a:xfrm>
            <a:custGeom>
              <a:avLst/>
              <a:gdLst/>
              <a:ahLst/>
              <a:cxnLst/>
              <a:rect l="l" t="t" r="r" b="b"/>
              <a:pathLst>
                <a:path w="1881" h="2463" extrusionOk="0">
                  <a:moveTo>
                    <a:pt x="488" y="0"/>
                  </a:moveTo>
                  <a:cubicBezTo>
                    <a:pt x="479" y="0"/>
                    <a:pt x="470" y="1"/>
                    <a:pt x="462" y="2"/>
                  </a:cubicBezTo>
                  <a:cubicBezTo>
                    <a:pt x="446" y="2"/>
                    <a:pt x="426" y="4"/>
                    <a:pt x="411" y="8"/>
                  </a:cubicBezTo>
                  <a:cubicBezTo>
                    <a:pt x="396" y="11"/>
                    <a:pt x="378" y="15"/>
                    <a:pt x="364" y="18"/>
                  </a:cubicBezTo>
                  <a:cubicBezTo>
                    <a:pt x="349" y="24"/>
                    <a:pt x="334" y="30"/>
                    <a:pt x="321" y="34"/>
                  </a:cubicBezTo>
                  <a:cubicBezTo>
                    <a:pt x="309" y="40"/>
                    <a:pt x="295" y="47"/>
                    <a:pt x="282" y="54"/>
                  </a:cubicBezTo>
                  <a:cubicBezTo>
                    <a:pt x="232" y="83"/>
                    <a:pt x="188" y="123"/>
                    <a:pt x="151" y="170"/>
                  </a:cubicBezTo>
                  <a:cubicBezTo>
                    <a:pt x="76" y="268"/>
                    <a:pt x="30" y="376"/>
                    <a:pt x="15" y="494"/>
                  </a:cubicBezTo>
                  <a:cubicBezTo>
                    <a:pt x="7" y="553"/>
                    <a:pt x="2" y="613"/>
                    <a:pt x="2" y="672"/>
                  </a:cubicBezTo>
                  <a:cubicBezTo>
                    <a:pt x="0" y="1045"/>
                    <a:pt x="155" y="1411"/>
                    <a:pt x="357" y="1730"/>
                  </a:cubicBezTo>
                  <a:cubicBezTo>
                    <a:pt x="518" y="1986"/>
                    <a:pt x="705" y="2210"/>
                    <a:pt x="982" y="2350"/>
                  </a:cubicBezTo>
                  <a:cubicBezTo>
                    <a:pt x="1111" y="2415"/>
                    <a:pt x="1260" y="2463"/>
                    <a:pt x="1400" y="2463"/>
                  </a:cubicBezTo>
                  <a:cubicBezTo>
                    <a:pt x="1485" y="2463"/>
                    <a:pt x="1565" y="2446"/>
                    <a:pt x="1636" y="2405"/>
                  </a:cubicBezTo>
                  <a:cubicBezTo>
                    <a:pt x="1641" y="2402"/>
                    <a:pt x="1643" y="2399"/>
                    <a:pt x="1648" y="2397"/>
                  </a:cubicBezTo>
                  <a:cubicBezTo>
                    <a:pt x="1661" y="2389"/>
                    <a:pt x="1671" y="2380"/>
                    <a:pt x="1684" y="2370"/>
                  </a:cubicBezTo>
                  <a:cubicBezTo>
                    <a:pt x="1697" y="2361"/>
                    <a:pt x="1707" y="2351"/>
                    <a:pt x="1718" y="2340"/>
                  </a:cubicBezTo>
                  <a:cubicBezTo>
                    <a:pt x="1730" y="2330"/>
                    <a:pt x="1740" y="2318"/>
                    <a:pt x="1750" y="2304"/>
                  </a:cubicBezTo>
                  <a:cubicBezTo>
                    <a:pt x="1761" y="2291"/>
                    <a:pt x="1770" y="2278"/>
                    <a:pt x="1779" y="2262"/>
                  </a:cubicBezTo>
                  <a:cubicBezTo>
                    <a:pt x="1787" y="2246"/>
                    <a:pt x="1794" y="2232"/>
                    <a:pt x="1804" y="2215"/>
                  </a:cubicBezTo>
                  <a:cubicBezTo>
                    <a:pt x="1813" y="2196"/>
                    <a:pt x="1820" y="2180"/>
                    <a:pt x="1827" y="2160"/>
                  </a:cubicBezTo>
                  <a:cubicBezTo>
                    <a:pt x="1836" y="2139"/>
                    <a:pt x="1842" y="2123"/>
                    <a:pt x="1848" y="2101"/>
                  </a:cubicBezTo>
                  <a:cubicBezTo>
                    <a:pt x="1852" y="2080"/>
                    <a:pt x="1856" y="2061"/>
                    <a:pt x="1860" y="2038"/>
                  </a:cubicBezTo>
                  <a:cubicBezTo>
                    <a:pt x="1866" y="2015"/>
                    <a:pt x="1868" y="1995"/>
                    <a:pt x="1872" y="1970"/>
                  </a:cubicBezTo>
                  <a:cubicBezTo>
                    <a:pt x="1875" y="1944"/>
                    <a:pt x="1878" y="1924"/>
                    <a:pt x="1879" y="1898"/>
                  </a:cubicBezTo>
                  <a:cubicBezTo>
                    <a:pt x="1881" y="1873"/>
                    <a:pt x="1881" y="1850"/>
                    <a:pt x="1881" y="1822"/>
                  </a:cubicBezTo>
                  <a:cubicBezTo>
                    <a:pt x="1881" y="1795"/>
                    <a:pt x="1879" y="1772"/>
                    <a:pt x="1881" y="1742"/>
                  </a:cubicBezTo>
                  <a:cubicBezTo>
                    <a:pt x="1879" y="1714"/>
                    <a:pt x="1878" y="1691"/>
                    <a:pt x="1873" y="1663"/>
                  </a:cubicBezTo>
                  <a:cubicBezTo>
                    <a:pt x="1871" y="1634"/>
                    <a:pt x="1866" y="1608"/>
                    <a:pt x="1862" y="1579"/>
                  </a:cubicBezTo>
                  <a:cubicBezTo>
                    <a:pt x="1856" y="1551"/>
                    <a:pt x="1852" y="1526"/>
                    <a:pt x="1845" y="1496"/>
                  </a:cubicBezTo>
                  <a:cubicBezTo>
                    <a:pt x="1837" y="1464"/>
                    <a:pt x="1830" y="1440"/>
                    <a:pt x="1823" y="1410"/>
                  </a:cubicBezTo>
                  <a:cubicBezTo>
                    <a:pt x="1816" y="1378"/>
                    <a:pt x="1807" y="1354"/>
                    <a:pt x="1799" y="1323"/>
                  </a:cubicBezTo>
                  <a:cubicBezTo>
                    <a:pt x="1790" y="1293"/>
                    <a:pt x="1780" y="1267"/>
                    <a:pt x="1770" y="1236"/>
                  </a:cubicBezTo>
                  <a:cubicBezTo>
                    <a:pt x="1758" y="1206"/>
                    <a:pt x="1748" y="1180"/>
                    <a:pt x="1735" y="1148"/>
                  </a:cubicBezTo>
                  <a:cubicBezTo>
                    <a:pt x="1711" y="1089"/>
                    <a:pt x="1687" y="1036"/>
                    <a:pt x="1656" y="976"/>
                  </a:cubicBezTo>
                  <a:cubicBezTo>
                    <a:pt x="1628" y="919"/>
                    <a:pt x="1597" y="862"/>
                    <a:pt x="1563" y="809"/>
                  </a:cubicBezTo>
                  <a:cubicBezTo>
                    <a:pt x="1531" y="754"/>
                    <a:pt x="1492" y="699"/>
                    <a:pt x="1457" y="649"/>
                  </a:cubicBezTo>
                  <a:cubicBezTo>
                    <a:pt x="1439" y="623"/>
                    <a:pt x="1419" y="597"/>
                    <a:pt x="1399" y="573"/>
                  </a:cubicBezTo>
                  <a:cubicBezTo>
                    <a:pt x="1382" y="550"/>
                    <a:pt x="1360" y="526"/>
                    <a:pt x="1340" y="501"/>
                  </a:cubicBezTo>
                  <a:cubicBezTo>
                    <a:pt x="1320" y="480"/>
                    <a:pt x="1297" y="455"/>
                    <a:pt x="1277" y="434"/>
                  </a:cubicBezTo>
                  <a:cubicBezTo>
                    <a:pt x="1258" y="412"/>
                    <a:pt x="1234" y="389"/>
                    <a:pt x="1215" y="369"/>
                  </a:cubicBezTo>
                  <a:cubicBezTo>
                    <a:pt x="1195" y="349"/>
                    <a:pt x="1172" y="326"/>
                    <a:pt x="1150" y="307"/>
                  </a:cubicBezTo>
                  <a:cubicBezTo>
                    <a:pt x="1129" y="290"/>
                    <a:pt x="1104" y="268"/>
                    <a:pt x="1083" y="251"/>
                  </a:cubicBezTo>
                  <a:cubicBezTo>
                    <a:pt x="1064" y="235"/>
                    <a:pt x="1038" y="215"/>
                    <a:pt x="1017" y="201"/>
                  </a:cubicBezTo>
                  <a:cubicBezTo>
                    <a:pt x="995" y="186"/>
                    <a:pt x="971" y="170"/>
                    <a:pt x="949" y="156"/>
                  </a:cubicBezTo>
                  <a:cubicBezTo>
                    <a:pt x="927" y="143"/>
                    <a:pt x="903" y="127"/>
                    <a:pt x="881" y="117"/>
                  </a:cubicBezTo>
                  <a:cubicBezTo>
                    <a:pt x="863" y="104"/>
                    <a:pt x="837" y="91"/>
                    <a:pt x="817" y="83"/>
                  </a:cubicBezTo>
                  <a:cubicBezTo>
                    <a:pt x="795" y="74"/>
                    <a:pt x="772" y="63"/>
                    <a:pt x="752" y="55"/>
                  </a:cubicBezTo>
                  <a:cubicBezTo>
                    <a:pt x="733" y="48"/>
                    <a:pt x="709" y="40"/>
                    <a:pt x="690" y="34"/>
                  </a:cubicBezTo>
                  <a:cubicBezTo>
                    <a:pt x="670" y="30"/>
                    <a:pt x="647" y="22"/>
                    <a:pt x="628" y="18"/>
                  </a:cubicBezTo>
                  <a:cubicBezTo>
                    <a:pt x="608" y="14"/>
                    <a:pt x="587" y="9"/>
                    <a:pt x="569" y="8"/>
                  </a:cubicBezTo>
                  <a:cubicBezTo>
                    <a:pt x="551" y="4"/>
                    <a:pt x="529" y="2"/>
                    <a:pt x="513" y="2"/>
                  </a:cubicBezTo>
                  <a:cubicBezTo>
                    <a:pt x="505" y="1"/>
                    <a:pt x="497" y="0"/>
                    <a:pt x="4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6"/>
            <p:cNvSpPr/>
            <p:nvPr/>
          </p:nvSpPr>
          <p:spPr>
            <a:xfrm>
              <a:off x="5459332" y="4179996"/>
              <a:ext cx="64397" cy="82640"/>
            </a:xfrm>
            <a:custGeom>
              <a:avLst/>
              <a:gdLst/>
              <a:ahLst/>
              <a:cxnLst/>
              <a:rect l="l" t="t" r="r" b="b"/>
              <a:pathLst>
                <a:path w="2065" h="2650" extrusionOk="0">
                  <a:moveTo>
                    <a:pt x="657" y="55"/>
                  </a:moveTo>
                  <a:cubicBezTo>
                    <a:pt x="674" y="58"/>
                    <a:pt x="696" y="59"/>
                    <a:pt x="713" y="61"/>
                  </a:cubicBezTo>
                  <a:cubicBezTo>
                    <a:pt x="732" y="62"/>
                    <a:pt x="755" y="68"/>
                    <a:pt x="772" y="72"/>
                  </a:cubicBezTo>
                  <a:cubicBezTo>
                    <a:pt x="792" y="75"/>
                    <a:pt x="814" y="82"/>
                    <a:pt x="834" y="88"/>
                  </a:cubicBezTo>
                  <a:cubicBezTo>
                    <a:pt x="854" y="94"/>
                    <a:pt x="877" y="103"/>
                    <a:pt x="897" y="110"/>
                  </a:cubicBezTo>
                  <a:cubicBezTo>
                    <a:pt x="916" y="117"/>
                    <a:pt x="942" y="127"/>
                    <a:pt x="962" y="137"/>
                  </a:cubicBezTo>
                  <a:cubicBezTo>
                    <a:pt x="981" y="147"/>
                    <a:pt x="1006" y="160"/>
                    <a:pt x="1027" y="170"/>
                  </a:cubicBezTo>
                  <a:cubicBezTo>
                    <a:pt x="1048" y="183"/>
                    <a:pt x="1071" y="197"/>
                    <a:pt x="1093" y="210"/>
                  </a:cubicBezTo>
                  <a:cubicBezTo>
                    <a:pt x="1114" y="223"/>
                    <a:pt x="1139" y="241"/>
                    <a:pt x="1160" y="255"/>
                  </a:cubicBezTo>
                  <a:cubicBezTo>
                    <a:pt x="1180" y="269"/>
                    <a:pt x="1206" y="289"/>
                    <a:pt x="1228" y="305"/>
                  </a:cubicBezTo>
                  <a:cubicBezTo>
                    <a:pt x="1249" y="321"/>
                    <a:pt x="1272" y="343"/>
                    <a:pt x="1294" y="361"/>
                  </a:cubicBezTo>
                  <a:cubicBezTo>
                    <a:pt x="1314" y="381"/>
                    <a:pt x="1339" y="403"/>
                    <a:pt x="1359" y="422"/>
                  </a:cubicBezTo>
                  <a:cubicBezTo>
                    <a:pt x="1379" y="442"/>
                    <a:pt x="1402" y="465"/>
                    <a:pt x="1422" y="486"/>
                  </a:cubicBezTo>
                  <a:cubicBezTo>
                    <a:pt x="1443" y="508"/>
                    <a:pt x="1465" y="532"/>
                    <a:pt x="1485" y="555"/>
                  </a:cubicBezTo>
                  <a:cubicBezTo>
                    <a:pt x="1504" y="577"/>
                    <a:pt x="1525" y="604"/>
                    <a:pt x="1540" y="630"/>
                  </a:cubicBezTo>
                  <a:cubicBezTo>
                    <a:pt x="1560" y="655"/>
                    <a:pt x="1580" y="680"/>
                    <a:pt x="1597" y="706"/>
                  </a:cubicBezTo>
                  <a:cubicBezTo>
                    <a:pt x="1633" y="757"/>
                    <a:pt x="1671" y="813"/>
                    <a:pt x="1704" y="866"/>
                  </a:cubicBezTo>
                  <a:cubicBezTo>
                    <a:pt x="1735" y="921"/>
                    <a:pt x="1768" y="975"/>
                    <a:pt x="1797" y="1033"/>
                  </a:cubicBezTo>
                  <a:cubicBezTo>
                    <a:pt x="1827" y="1093"/>
                    <a:pt x="1850" y="1146"/>
                    <a:pt x="1876" y="1205"/>
                  </a:cubicBezTo>
                  <a:cubicBezTo>
                    <a:pt x="1889" y="1237"/>
                    <a:pt x="1899" y="1266"/>
                    <a:pt x="1911" y="1294"/>
                  </a:cubicBezTo>
                  <a:cubicBezTo>
                    <a:pt x="1921" y="1323"/>
                    <a:pt x="1929" y="1349"/>
                    <a:pt x="1939" y="1381"/>
                  </a:cubicBezTo>
                  <a:cubicBezTo>
                    <a:pt x="1948" y="1411"/>
                    <a:pt x="1957" y="1435"/>
                    <a:pt x="1964" y="1467"/>
                  </a:cubicBezTo>
                  <a:cubicBezTo>
                    <a:pt x="1973" y="1497"/>
                    <a:pt x="1978" y="1521"/>
                    <a:pt x="1985" y="1553"/>
                  </a:cubicBezTo>
                  <a:cubicBezTo>
                    <a:pt x="1993" y="1583"/>
                    <a:pt x="1997" y="1608"/>
                    <a:pt x="2001" y="1637"/>
                  </a:cubicBezTo>
                  <a:cubicBezTo>
                    <a:pt x="2007" y="1665"/>
                    <a:pt x="2011" y="1691"/>
                    <a:pt x="2014" y="1720"/>
                  </a:cubicBezTo>
                  <a:cubicBezTo>
                    <a:pt x="2019" y="1747"/>
                    <a:pt x="2020" y="1772"/>
                    <a:pt x="2021" y="1799"/>
                  </a:cubicBezTo>
                  <a:cubicBezTo>
                    <a:pt x="2023" y="1826"/>
                    <a:pt x="2026" y="1849"/>
                    <a:pt x="2026" y="1877"/>
                  </a:cubicBezTo>
                  <a:cubicBezTo>
                    <a:pt x="2026" y="1902"/>
                    <a:pt x="2026" y="1927"/>
                    <a:pt x="2023" y="1951"/>
                  </a:cubicBezTo>
                  <a:cubicBezTo>
                    <a:pt x="2021" y="1977"/>
                    <a:pt x="2020" y="1999"/>
                    <a:pt x="2016" y="2023"/>
                  </a:cubicBezTo>
                  <a:cubicBezTo>
                    <a:pt x="2013" y="2049"/>
                    <a:pt x="2011" y="2068"/>
                    <a:pt x="2006" y="2092"/>
                  </a:cubicBezTo>
                  <a:cubicBezTo>
                    <a:pt x="2001" y="2115"/>
                    <a:pt x="1997" y="2133"/>
                    <a:pt x="1991" y="2154"/>
                  </a:cubicBezTo>
                  <a:cubicBezTo>
                    <a:pt x="1984" y="2176"/>
                    <a:pt x="1978" y="2194"/>
                    <a:pt x="1971" y="2214"/>
                  </a:cubicBezTo>
                  <a:cubicBezTo>
                    <a:pt x="1964" y="2236"/>
                    <a:pt x="1957" y="2250"/>
                    <a:pt x="1948" y="2268"/>
                  </a:cubicBezTo>
                  <a:cubicBezTo>
                    <a:pt x="1941" y="2286"/>
                    <a:pt x="1932" y="2301"/>
                    <a:pt x="1922" y="2317"/>
                  </a:cubicBezTo>
                  <a:cubicBezTo>
                    <a:pt x="1914" y="2331"/>
                    <a:pt x="1905" y="2344"/>
                    <a:pt x="1893" y="2358"/>
                  </a:cubicBezTo>
                  <a:cubicBezTo>
                    <a:pt x="1883" y="2370"/>
                    <a:pt x="1872" y="2381"/>
                    <a:pt x="1862" y="2394"/>
                  </a:cubicBezTo>
                  <a:cubicBezTo>
                    <a:pt x="1850" y="2404"/>
                    <a:pt x="1840" y="2413"/>
                    <a:pt x="1827" y="2424"/>
                  </a:cubicBezTo>
                  <a:cubicBezTo>
                    <a:pt x="1817" y="2434"/>
                    <a:pt x="1804" y="2442"/>
                    <a:pt x="1791" y="2452"/>
                  </a:cubicBezTo>
                  <a:cubicBezTo>
                    <a:pt x="1789" y="2453"/>
                    <a:pt x="1784" y="2456"/>
                    <a:pt x="1781" y="2459"/>
                  </a:cubicBezTo>
                  <a:cubicBezTo>
                    <a:pt x="1710" y="2500"/>
                    <a:pt x="1629" y="2517"/>
                    <a:pt x="1544" y="2517"/>
                  </a:cubicBezTo>
                  <a:cubicBezTo>
                    <a:pt x="1404" y="2517"/>
                    <a:pt x="1255" y="2470"/>
                    <a:pt x="1127" y="2404"/>
                  </a:cubicBezTo>
                  <a:cubicBezTo>
                    <a:pt x="848" y="2262"/>
                    <a:pt x="661" y="2039"/>
                    <a:pt x="502" y="1785"/>
                  </a:cubicBezTo>
                  <a:cubicBezTo>
                    <a:pt x="302" y="1464"/>
                    <a:pt x="145" y="1096"/>
                    <a:pt x="145" y="726"/>
                  </a:cubicBezTo>
                  <a:cubicBezTo>
                    <a:pt x="145" y="666"/>
                    <a:pt x="150" y="607"/>
                    <a:pt x="158" y="548"/>
                  </a:cubicBezTo>
                  <a:cubicBezTo>
                    <a:pt x="174" y="429"/>
                    <a:pt x="221" y="321"/>
                    <a:pt x="295" y="225"/>
                  </a:cubicBezTo>
                  <a:cubicBezTo>
                    <a:pt x="332" y="176"/>
                    <a:pt x="375" y="137"/>
                    <a:pt x="426" y="108"/>
                  </a:cubicBezTo>
                  <a:cubicBezTo>
                    <a:pt x="439" y="101"/>
                    <a:pt x="453" y="94"/>
                    <a:pt x="466" y="88"/>
                  </a:cubicBezTo>
                  <a:cubicBezTo>
                    <a:pt x="480" y="81"/>
                    <a:pt x="495" y="75"/>
                    <a:pt x="509" y="72"/>
                  </a:cubicBezTo>
                  <a:cubicBezTo>
                    <a:pt x="523" y="68"/>
                    <a:pt x="539" y="62"/>
                    <a:pt x="555" y="61"/>
                  </a:cubicBezTo>
                  <a:cubicBezTo>
                    <a:pt x="571" y="59"/>
                    <a:pt x="590" y="58"/>
                    <a:pt x="605" y="55"/>
                  </a:cubicBezTo>
                  <a:close/>
                  <a:moveTo>
                    <a:pt x="574" y="1"/>
                  </a:moveTo>
                  <a:cubicBezTo>
                    <a:pt x="532" y="1"/>
                    <a:pt x="491" y="5"/>
                    <a:pt x="451" y="15"/>
                  </a:cubicBezTo>
                  <a:cubicBezTo>
                    <a:pt x="306" y="51"/>
                    <a:pt x="174" y="160"/>
                    <a:pt x="99" y="291"/>
                  </a:cubicBezTo>
                  <a:cubicBezTo>
                    <a:pt x="22" y="422"/>
                    <a:pt x="0" y="576"/>
                    <a:pt x="4" y="729"/>
                  </a:cubicBezTo>
                  <a:cubicBezTo>
                    <a:pt x="4" y="781"/>
                    <a:pt x="9" y="834"/>
                    <a:pt x="14" y="886"/>
                  </a:cubicBezTo>
                  <a:cubicBezTo>
                    <a:pt x="43" y="1143"/>
                    <a:pt x="119" y="1382"/>
                    <a:pt x="230" y="1608"/>
                  </a:cubicBezTo>
                  <a:cubicBezTo>
                    <a:pt x="344" y="1833"/>
                    <a:pt x="493" y="2046"/>
                    <a:pt x="670" y="2226"/>
                  </a:cubicBezTo>
                  <a:cubicBezTo>
                    <a:pt x="812" y="2370"/>
                    <a:pt x="970" y="2495"/>
                    <a:pt x="1162" y="2575"/>
                  </a:cubicBezTo>
                  <a:cubicBezTo>
                    <a:pt x="1264" y="2619"/>
                    <a:pt x="1375" y="2650"/>
                    <a:pt x="1484" y="2650"/>
                  </a:cubicBezTo>
                  <a:cubicBezTo>
                    <a:pt x="1525" y="2650"/>
                    <a:pt x="1566" y="2646"/>
                    <a:pt x="1606" y="2636"/>
                  </a:cubicBezTo>
                  <a:cubicBezTo>
                    <a:pt x="1753" y="2600"/>
                    <a:pt x="1882" y="2490"/>
                    <a:pt x="1960" y="2360"/>
                  </a:cubicBezTo>
                  <a:cubicBezTo>
                    <a:pt x="2060" y="2183"/>
                    <a:pt x="2065" y="1969"/>
                    <a:pt x="2042" y="1764"/>
                  </a:cubicBezTo>
                  <a:cubicBezTo>
                    <a:pt x="2013" y="1507"/>
                    <a:pt x="1938" y="1268"/>
                    <a:pt x="1826" y="1043"/>
                  </a:cubicBezTo>
                  <a:cubicBezTo>
                    <a:pt x="1712" y="816"/>
                    <a:pt x="1564" y="604"/>
                    <a:pt x="1386" y="425"/>
                  </a:cubicBezTo>
                  <a:cubicBezTo>
                    <a:pt x="1244" y="281"/>
                    <a:pt x="1086" y="156"/>
                    <a:pt x="897" y="75"/>
                  </a:cubicBezTo>
                  <a:cubicBezTo>
                    <a:pt x="794" y="31"/>
                    <a:pt x="682" y="1"/>
                    <a:pt x="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6"/>
            <p:cNvSpPr/>
            <p:nvPr/>
          </p:nvSpPr>
          <p:spPr>
            <a:xfrm>
              <a:off x="5801487" y="3999844"/>
              <a:ext cx="340010" cy="114355"/>
            </a:xfrm>
            <a:custGeom>
              <a:avLst/>
              <a:gdLst/>
              <a:ahLst/>
              <a:cxnLst/>
              <a:rect l="l" t="t" r="r" b="b"/>
              <a:pathLst>
                <a:path w="10903" h="3667" extrusionOk="0">
                  <a:moveTo>
                    <a:pt x="10340" y="1"/>
                  </a:moveTo>
                  <a:lnTo>
                    <a:pt x="10340" y="1"/>
                  </a:lnTo>
                  <a:cubicBezTo>
                    <a:pt x="10349" y="17"/>
                    <a:pt x="10359" y="35"/>
                    <a:pt x="10369" y="51"/>
                  </a:cubicBezTo>
                  <a:cubicBezTo>
                    <a:pt x="10397" y="104"/>
                    <a:pt x="10510" y="339"/>
                    <a:pt x="10510" y="339"/>
                  </a:cubicBezTo>
                  <a:cubicBezTo>
                    <a:pt x="10523" y="370"/>
                    <a:pt x="10530" y="405"/>
                    <a:pt x="10530" y="441"/>
                  </a:cubicBezTo>
                  <a:cubicBezTo>
                    <a:pt x="10530" y="478"/>
                    <a:pt x="10524" y="513"/>
                    <a:pt x="10513" y="553"/>
                  </a:cubicBezTo>
                  <a:cubicBezTo>
                    <a:pt x="10502" y="577"/>
                    <a:pt x="10492" y="603"/>
                    <a:pt x="10479" y="629"/>
                  </a:cubicBezTo>
                  <a:cubicBezTo>
                    <a:pt x="10465" y="657"/>
                    <a:pt x="10451" y="682"/>
                    <a:pt x="10433" y="711"/>
                  </a:cubicBezTo>
                  <a:cubicBezTo>
                    <a:pt x="10415" y="740"/>
                    <a:pt x="10395" y="766"/>
                    <a:pt x="10372" y="795"/>
                  </a:cubicBezTo>
                  <a:cubicBezTo>
                    <a:pt x="10349" y="823"/>
                    <a:pt x="10326" y="851"/>
                    <a:pt x="10298" y="881"/>
                  </a:cubicBezTo>
                  <a:cubicBezTo>
                    <a:pt x="10271" y="910"/>
                    <a:pt x="10242" y="938"/>
                    <a:pt x="10212" y="970"/>
                  </a:cubicBezTo>
                  <a:cubicBezTo>
                    <a:pt x="10182" y="1000"/>
                    <a:pt x="10149" y="1029"/>
                    <a:pt x="10116" y="1059"/>
                  </a:cubicBezTo>
                  <a:cubicBezTo>
                    <a:pt x="10080" y="1089"/>
                    <a:pt x="10045" y="1118"/>
                    <a:pt x="10008" y="1151"/>
                  </a:cubicBezTo>
                  <a:cubicBezTo>
                    <a:pt x="9923" y="1219"/>
                    <a:pt x="9830" y="1291"/>
                    <a:pt x="9730" y="1362"/>
                  </a:cubicBezTo>
                  <a:cubicBezTo>
                    <a:pt x="9702" y="1383"/>
                    <a:pt x="9671" y="1404"/>
                    <a:pt x="9641" y="1426"/>
                  </a:cubicBezTo>
                  <a:cubicBezTo>
                    <a:pt x="9610" y="1447"/>
                    <a:pt x="9578" y="1469"/>
                    <a:pt x="9548" y="1490"/>
                  </a:cubicBezTo>
                  <a:cubicBezTo>
                    <a:pt x="9516" y="1512"/>
                    <a:pt x="9482" y="1535"/>
                    <a:pt x="9450" y="1555"/>
                  </a:cubicBezTo>
                  <a:cubicBezTo>
                    <a:pt x="9417" y="1577"/>
                    <a:pt x="9381" y="1600"/>
                    <a:pt x="9349" y="1620"/>
                  </a:cubicBezTo>
                  <a:cubicBezTo>
                    <a:pt x="9318" y="1640"/>
                    <a:pt x="9279" y="1663"/>
                    <a:pt x="9246" y="1683"/>
                  </a:cubicBezTo>
                  <a:cubicBezTo>
                    <a:pt x="9211" y="1703"/>
                    <a:pt x="9174" y="1726"/>
                    <a:pt x="9138" y="1746"/>
                  </a:cubicBezTo>
                  <a:cubicBezTo>
                    <a:pt x="9102" y="1766"/>
                    <a:pt x="9062" y="1789"/>
                    <a:pt x="9026" y="1810"/>
                  </a:cubicBezTo>
                  <a:cubicBezTo>
                    <a:pt x="8990" y="1831"/>
                    <a:pt x="8951" y="1851"/>
                    <a:pt x="8912" y="1871"/>
                  </a:cubicBezTo>
                  <a:cubicBezTo>
                    <a:pt x="8876" y="1891"/>
                    <a:pt x="8833" y="1913"/>
                    <a:pt x="8796" y="1933"/>
                  </a:cubicBezTo>
                  <a:cubicBezTo>
                    <a:pt x="8756" y="1952"/>
                    <a:pt x="8715" y="1973"/>
                    <a:pt x="8675" y="1994"/>
                  </a:cubicBezTo>
                  <a:lnTo>
                    <a:pt x="8553" y="2055"/>
                  </a:lnTo>
                  <a:cubicBezTo>
                    <a:pt x="8514" y="2074"/>
                    <a:pt x="8471" y="2094"/>
                    <a:pt x="8429" y="2114"/>
                  </a:cubicBezTo>
                  <a:cubicBezTo>
                    <a:pt x="8287" y="2180"/>
                    <a:pt x="8140" y="2249"/>
                    <a:pt x="7991" y="2314"/>
                  </a:cubicBezTo>
                  <a:cubicBezTo>
                    <a:pt x="7925" y="2344"/>
                    <a:pt x="7860" y="2372"/>
                    <a:pt x="7791" y="2400"/>
                  </a:cubicBezTo>
                  <a:cubicBezTo>
                    <a:pt x="7723" y="2429"/>
                    <a:pt x="7659" y="2454"/>
                    <a:pt x="7588" y="2482"/>
                  </a:cubicBezTo>
                  <a:cubicBezTo>
                    <a:pt x="7521" y="2511"/>
                    <a:pt x="7453" y="2537"/>
                    <a:pt x="7381" y="2564"/>
                  </a:cubicBezTo>
                  <a:cubicBezTo>
                    <a:pt x="7311" y="2590"/>
                    <a:pt x="7243" y="2616"/>
                    <a:pt x="7171" y="2640"/>
                  </a:cubicBezTo>
                  <a:cubicBezTo>
                    <a:pt x="7099" y="2666"/>
                    <a:pt x="7032" y="2689"/>
                    <a:pt x="6957" y="2715"/>
                  </a:cubicBezTo>
                  <a:cubicBezTo>
                    <a:pt x="6885" y="2738"/>
                    <a:pt x="6816" y="2761"/>
                    <a:pt x="6742" y="2784"/>
                  </a:cubicBezTo>
                  <a:cubicBezTo>
                    <a:pt x="6668" y="2809"/>
                    <a:pt x="6598" y="2830"/>
                    <a:pt x="6524" y="2852"/>
                  </a:cubicBezTo>
                  <a:cubicBezTo>
                    <a:pt x="6415" y="2883"/>
                    <a:pt x="6310" y="2912"/>
                    <a:pt x="6200" y="2940"/>
                  </a:cubicBezTo>
                  <a:cubicBezTo>
                    <a:pt x="6089" y="2965"/>
                    <a:pt x="5984" y="2990"/>
                    <a:pt x="5876" y="3011"/>
                  </a:cubicBezTo>
                  <a:cubicBezTo>
                    <a:pt x="5768" y="3033"/>
                    <a:pt x="5663" y="3050"/>
                    <a:pt x="5557" y="3067"/>
                  </a:cubicBezTo>
                  <a:cubicBezTo>
                    <a:pt x="5452" y="3082"/>
                    <a:pt x="5350" y="3093"/>
                    <a:pt x="5246" y="3103"/>
                  </a:cubicBezTo>
                  <a:cubicBezTo>
                    <a:pt x="5144" y="3112"/>
                    <a:pt x="5044" y="3118"/>
                    <a:pt x="4946" y="3121"/>
                  </a:cubicBezTo>
                  <a:cubicBezTo>
                    <a:pt x="4900" y="3122"/>
                    <a:pt x="4855" y="3123"/>
                    <a:pt x="4811" y="3123"/>
                  </a:cubicBezTo>
                  <a:cubicBezTo>
                    <a:pt x="4711" y="3123"/>
                    <a:pt x="4613" y="3119"/>
                    <a:pt x="4517" y="3113"/>
                  </a:cubicBezTo>
                  <a:cubicBezTo>
                    <a:pt x="4381" y="3105"/>
                    <a:pt x="4244" y="3090"/>
                    <a:pt x="4115" y="3072"/>
                  </a:cubicBezTo>
                  <a:cubicBezTo>
                    <a:pt x="3986" y="3053"/>
                    <a:pt x="3858" y="3029"/>
                    <a:pt x="3735" y="3004"/>
                  </a:cubicBezTo>
                  <a:cubicBezTo>
                    <a:pt x="3613" y="2978"/>
                    <a:pt x="3492" y="2948"/>
                    <a:pt x="3376" y="2918"/>
                  </a:cubicBezTo>
                  <a:cubicBezTo>
                    <a:pt x="3202" y="2873"/>
                    <a:pt x="3031" y="2820"/>
                    <a:pt x="2867" y="2766"/>
                  </a:cubicBezTo>
                  <a:cubicBezTo>
                    <a:pt x="2705" y="2709"/>
                    <a:pt x="2546" y="2651"/>
                    <a:pt x="2393" y="2587"/>
                  </a:cubicBezTo>
                  <a:cubicBezTo>
                    <a:pt x="2240" y="2523"/>
                    <a:pt x="2095" y="2458"/>
                    <a:pt x="1953" y="2386"/>
                  </a:cubicBezTo>
                  <a:cubicBezTo>
                    <a:pt x="1809" y="2316"/>
                    <a:pt x="1678" y="2244"/>
                    <a:pt x="1547" y="2165"/>
                  </a:cubicBezTo>
                  <a:cubicBezTo>
                    <a:pt x="1415" y="2086"/>
                    <a:pt x="1299" y="2008"/>
                    <a:pt x="1181" y="1925"/>
                  </a:cubicBezTo>
                  <a:cubicBezTo>
                    <a:pt x="1103" y="1868"/>
                    <a:pt x="1031" y="1812"/>
                    <a:pt x="959" y="1753"/>
                  </a:cubicBezTo>
                  <a:cubicBezTo>
                    <a:pt x="887" y="1695"/>
                    <a:pt x="824" y="1637"/>
                    <a:pt x="759" y="1574"/>
                  </a:cubicBezTo>
                  <a:cubicBezTo>
                    <a:pt x="695" y="1510"/>
                    <a:pt x="639" y="1452"/>
                    <a:pt x="585" y="1385"/>
                  </a:cubicBezTo>
                  <a:cubicBezTo>
                    <a:pt x="550" y="1342"/>
                    <a:pt x="516" y="1299"/>
                    <a:pt x="486" y="1253"/>
                  </a:cubicBezTo>
                  <a:cubicBezTo>
                    <a:pt x="456" y="1207"/>
                    <a:pt x="429" y="1164"/>
                    <a:pt x="404" y="1117"/>
                  </a:cubicBezTo>
                  <a:cubicBezTo>
                    <a:pt x="378" y="1069"/>
                    <a:pt x="358" y="1023"/>
                    <a:pt x="341" y="976"/>
                  </a:cubicBezTo>
                  <a:cubicBezTo>
                    <a:pt x="322" y="927"/>
                    <a:pt x="309" y="879"/>
                    <a:pt x="301" y="829"/>
                  </a:cubicBezTo>
                  <a:cubicBezTo>
                    <a:pt x="292" y="779"/>
                    <a:pt x="286" y="731"/>
                    <a:pt x="288" y="678"/>
                  </a:cubicBezTo>
                  <a:cubicBezTo>
                    <a:pt x="291" y="641"/>
                    <a:pt x="292" y="599"/>
                    <a:pt x="295" y="566"/>
                  </a:cubicBezTo>
                  <a:cubicBezTo>
                    <a:pt x="302" y="504"/>
                    <a:pt x="312" y="434"/>
                    <a:pt x="322" y="375"/>
                  </a:cubicBezTo>
                  <a:cubicBezTo>
                    <a:pt x="331" y="316"/>
                    <a:pt x="348" y="247"/>
                    <a:pt x="363" y="188"/>
                  </a:cubicBezTo>
                  <a:cubicBezTo>
                    <a:pt x="371" y="145"/>
                    <a:pt x="386" y="100"/>
                    <a:pt x="399" y="57"/>
                  </a:cubicBezTo>
                  <a:lnTo>
                    <a:pt x="399" y="57"/>
                  </a:lnTo>
                  <a:cubicBezTo>
                    <a:pt x="388" y="66"/>
                    <a:pt x="380" y="77"/>
                    <a:pt x="371" y="86"/>
                  </a:cubicBezTo>
                  <a:cubicBezTo>
                    <a:pt x="342" y="116"/>
                    <a:pt x="312" y="152"/>
                    <a:pt x="286" y="185"/>
                  </a:cubicBezTo>
                  <a:cubicBezTo>
                    <a:pt x="259" y="217"/>
                    <a:pt x="235" y="253"/>
                    <a:pt x="212" y="287"/>
                  </a:cubicBezTo>
                  <a:cubicBezTo>
                    <a:pt x="187" y="322"/>
                    <a:pt x="166" y="359"/>
                    <a:pt x="147" y="393"/>
                  </a:cubicBezTo>
                  <a:cubicBezTo>
                    <a:pt x="128" y="426"/>
                    <a:pt x="108" y="465"/>
                    <a:pt x="94" y="501"/>
                  </a:cubicBezTo>
                  <a:cubicBezTo>
                    <a:pt x="78" y="537"/>
                    <a:pt x="64" y="575"/>
                    <a:pt x="54" y="611"/>
                  </a:cubicBezTo>
                  <a:cubicBezTo>
                    <a:pt x="41" y="646"/>
                    <a:pt x="32" y="685"/>
                    <a:pt x="25" y="721"/>
                  </a:cubicBezTo>
                  <a:cubicBezTo>
                    <a:pt x="8" y="795"/>
                    <a:pt x="0" y="871"/>
                    <a:pt x="3" y="944"/>
                  </a:cubicBezTo>
                  <a:cubicBezTo>
                    <a:pt x="5" y="1020"/>
                    <a:pt x="12" y="1088"/>
                    <a:pt x="28" y="1160"/>
                  </a:cubicBezTo>
                  <a:cubicBezTo>
                    <a:pt x="35" y="1196"/>
                    <a:pt x="43" y="1229"/>
                    <a:pt x="55" y="1262"/>
                  </a:cubicBezTo>
                  <a:cubicBezTo>
                    <a:pt x="65" y="1296"/>
                    <a:pt x="78" y="1329"/>
                    <a:pt x="91" y="1361"/>
                  </a:cubicBezTo>
                  <a:cubicBezTo>
                    <a:pt x="105" y="1394"/>
                    <a:pt x="118" y="1424"/>
                    <a:pt x="134" y="1456"/>
                  </a:cubicBezTo>
                  <a:cubicBezTo>
                    <a:pt x="166" y="1522"/>
                    <a:pt x="200" y="1577"/>
                    <a:pt x="240" y="1636"/>
                  </a:cubicBezTo>
                  <a:cubicBezTo>
                    <a:pt x="269" y="1679"/>
                    <a:pt x="298" y="1719"/>
                    <a:pt x="330" y="1761"/>
                  </a:cubicBezTo>
                  <a:cubicBezTo>
                    <a:pt x="374" y="1815"/>
                    <a:pt x="417" y="1867"/>
                    <a:pt x="466" y="1919"/>
                  </a:cubicBezTo>
                  <a:cubicBezTo>
                    <a:pt x="515" y="1971"/>
                    <a:pt x="564" y="2021"/>
                    <a:pt x="617" y="2070"/>
                  </a:cubicBezTo>
                  <a:cubicBezTo>
                    <a:pt x="723" y="2167"/>
                    <a:pt x="834" y="2260"/>
                    <a:pt x="955" y="2350"/>
                  </a:cubicBezTo>
                  <a:cubicBezTo>
                    <a:pt x="1076" y="2438"/>
                    <a:pt x="1199" y="2524"/>
                    <a:pt x="1333" y="2605"/>
                  </a:cubicBezTo>
                  <a:cubicBezTo>
                    <a:pt x="1596" y="2768"/>
                    <a:pt x="1882" y="2918"/>
                    <a:pt x="2190" y="3050"/>
                  </a:cubicBezTo>
                  <a:cubicBezTo>
                    <a:pt x="2344" y="3116"/>
                    <a:pt x="2502" y="3180"/>
                    <a:pt x="2666" y="3239"/>
                  </a:cubicBezTo>
                  <a:cubicBezTo>
                    <a:pt x="2830" y="3299"/>
                    <a:pt x="2996" y="3352"/>
                    <a:pt x="3170" y="3402"/>
                  </a:cubicBezTo>
                  <a:cubicBezTo>
                    <a:pt x="3259" y="3428"/>
                    <a:pt x="3347" y="3451"/>
                    <a:pt x="3436" y="3474"/>
                  </a:cubicBezTo>
                  <a:cubicBezTo>
                    <a:pt x="3525" y="3499"/>
                    <a:pt x="3616" y="3520"/>
                    <a:pt x="3709" y="3539"/>
                  </a:cubicBezTo>
                  <a:cubicBezTo>
                    <a:pt x="3895" y="3579"/>
                    <a:pt x="4088" y="3614"/>
                    <a:pt x="4289" y="3635"/>
                  </a:cubicBezTo>
                  <a:cubicBezTo>
                    <a:pt x="4390" y="3645"/>
                    <a:pt x="4492" y="3654"/>
                    <a:pt x="4598" y="3660"/>
                  </a:cubicBezTo>
                  <a:cubicBezTo>
                    <a:pt x="4679" y="3664"/>
                    <a:pt x="4761" y="3666"/>
                    <a:pt x="4844" y="3666"/>
                  </a:cubicBezTo>
                  <a:cubicBezTo>
                    <a:pt x="4870" y="3666"/>
                    <a:pt x="4896" y="3666"/>
                    <a:pt x="4921" y="3666"/>
                  </a:cubicBezTo>
                  <a:cubicBezTo>
                    <a:pt x="5031" y="3664"/>
                    <a:pt x="5143" y="3658"/>
                    <a:pt x="5258" y="3650"/>
                  </a:cubicBezTo>
                  <a:cubicBezTo>
                    <a:pt x="5373" y="3640"/>
                    <a:pt x="5488" y="3628"/>
                    <a:pt x="5606" y="3611"/>
                  </a:cubicBezTo>
                  <a:cubicBezTo>
                    <a:pt x="5843" y="3578"/>
                    <a:pt x="6089" y="3529"/>
                    <a:pt x="6336" y="3467"/>
                  </a:cubicBezTo>
                  <a:cubicBezTo>
                    <a:pt x="6581" y="3407"/>
                    <a:pt x="6832" y="3331"/>
                    <a:pt x="7074" y="3250"/>
                  </a:cubicBezTo>
                  <a:cubicBezTo>
                    <a:pt x="7317" y="3170"/>
                    <a:pt x="7558" y="3079"/>
                    <a:pt x="7790" y="2986"/>
                  </a:cubicBezTo>
                  <a:cubicBezTo>
                    <a:pt x="8021" y="2894"/>
                    <a:pt x="8245" y="2796"/>
                    <a:pt x="8461" y="2697"/>
                  </a:cubicBezTo>
                  <a:cubicBezTo>
                    <a:pt x="8569" y="2646"/>
                    <a:pt x="8675" y="2596"/>
                    <a:pt x="8777" y="2546"/>
                  </a:cubicBezTo>
                  <a:cubicBezTo>
                    <a:pt x="8983" y="2445"/>
                    <a:pt x="9180" y="2343"/>
                    <a:pt x="9362" y="2237"/>
                  </a:cubicBezTo>
                  <a:cubicBezTo>
                    <a:pt x="9487" y="2165"/>
                    <a:pt x="9604" y="2093"/>
                    <a:pt x="9716" y="2019"/>
                  </a:cubicBezTo>
                  <a:cubicBezTo>
                    <a:pt x="9797" y="1965"/>
                    <a:pt x="9876" y="1912"/>
                    <a:pt x="9952" y="1857"/>
                  </a:cubicBezTo>
                  <a:cubicBezTo>
                    <a:pt x="10027" y="1804"/>
                    <a:pt x="10098" y="1749"/>
                    <a:pt x="10167" y="1696"/>
                  </a:cubicBezTo>
                  <a:cubicBezTo>
                    <a:pt x="10235" y="1644"/>
                    <a:pt x="10300" y="1588"/>
                    <a:pt x="10362" y="1536"/>
                  </a:cubicBezTo>
                  <a:cubicBezTo>
                    <a:pt x="10421" y="1483"/>
                    <a:pt x="10479" y="1429"/>
                    <a:pt x="10531" y="1375"/>
                  </a:cubicBezTo>
                  <a:cubicBezTo>
                    <a:pt x="10557" y="1349"/>
                    <a:pt x="10584" y="1322"/>
                    <a:pt x="10607" y="1295"/>
                  </a:cubicBezTo>
                  <a:cubicBezTo>
                    <a:pt x="10630" y="1268"/>
                    <a:pt x="10656" y="1239"/>
                    <a:pt x="10678" y="1213"/>
                  </a:cubicBezTo>
                  <a:cubicBezTo>
                    <a:pt x="10699" y="1187"/>
                    <a:pt x="10722" y="1157"/>
                    <a:pt x="10740" y="1130"/>
                  </a:cubicBezTo>
                  <a:cubicBezTo>
                    <a:pt x="10758" y="1102"/>
                    <a:pt x="10778" y="1071"/>
                    <a:pt x="10794" y="1043"/>
                  </a:cubicBezTo>
                  <a:cubicBezTo>
                    <a:pt x="10810" y="1016"/>
                    <a:pt x="10826" y="984"/>
                    <a:pt x="10839" y="956"/>
                  </a:cubicBezTo>
                  <a:cubicBezTo>
                    <a:pt x="10852" y="927"/>
                    <a:pt x="10865" y="891"/>
                    <a:pt x="10873" y="862"/>
                  </a:cubicBezTo>
                  <a:cubicBezTo>
                    <a:pt x="10879" y="846"/>
                    <a:pt x="10882" y="829"/>
                    <a:pt x="10886" y="813"/>
                  </a:cubicBezTo>
                  <a:cubicBezTo>
                    <a:pt x="10889" y="797"/>
                    <a:pt x="10893" y="779"/>
                    <a:pt x="10895" y="763"/>
                  </a:cubicBezTo>
                  <a:cubicBezTo>
                    <a:pt x="10896" y="750"/>
                    <a:pt x="10896" y="736"/>
                    <a:pt x="10899" y="721"/>
                  </a:cubicBezTo>
                  <a:cubicBezTo>
                    <a:pt x="10902" y="688"/>
                    <a:pt x="10901" y="654"/>
                    <a:pt x="10896" y="619"/>
                  </a:cubicBezTo>
                  <a:cubicBezTo>
                    <a:pt x="10893" y="583"/>
                    <a:pt x="10886" y="552"/>
                    <a:pt x="10882" y="526"/>
                  </a:cubicBezTo>
                  <a:cubicBezTo>
                    <a:pt x="10872" y="491"/>
                    <a:pt x="10860" y="462"/>
                    <a:pt x="10845" y="431"/>
                  </a:cubicBezTo>
                  <a:cubicBezTo>
                    <a:pt x="10829" y="398"/>
                    <a:pt x="10814" y="373"/>
                    <a:pt x="10793" y="345"/>
                  </a:cubicBezTo>
                  <a:cubicBezTo>
                    <a:pt x="10773" y="313"/>
                    <a:pt x="10754" y="291"/>
                    <a:pt x="10730" y="267"/>
                  </a:cubicBezTo>
                  <a:cubicBezTo>
                    <a:pt x="10704" y="240"/>
                    <a:pt x="10685" y="222"/>
                    <a:pt x="10658" y="198"/>
                  </a:cubicBezTo>
                  <a:cubicBezTo>
                    <a:pt x="10630" y="175"/>
                    <a:pt x="10607" y="158"/>
                    <a:pt x="10579" y="138"/>
                  </a:cubicBezTo>
                  <a:cubicBezTo>
                    <a:pt x="10550" y="117"/>
                    <a:pt x="10523" y="100"/>
                    <a:pt x="10492" y="81"/>
                  </a:cubicBezTo>
                  <a:cubicBezTo>
                    <a:pt x="10462" y="64"/>
                    <a:pt x="10433" y="47"/>
                    <a:pt x="10400" y="31"/>
                  </a:cubicBezTo>
                  <a:cubicBezTo>
                    <a:pt x="10379" y="21"/>
                    <a:pt x="10359" y="10"/>
                    <a:pt x="103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6"/>
            <p:cNvSpPr/>
            <p:nvPr/>
          </p:nvSpPr>
          <p:spPr>
            <a:xfrm>
              <a:off x="5810312" y="3927372"/>
              <a:ext cx="319428" cy="169771"/>
            </a:xfrm>
            <a:custGeom>
              <a:avLst/>
              <a:gdLst/>
              <a:ahLst/>
              <a:cxnLst/>
              <a:rect l="l" t="t" r="r" b="b"/>
              <a:pathLst>
                <a:path w="10243" h="5444" extrusionOk="0">
                  <a:moveTo>
                    <a:pt x="4684" y="0"/>
                  </a:moveTo>
                  <a:cubicBezTo>
                    <a:pt x="4545" y="0"/>
                    <a:pt x="4406" y="4"/>
                    <a:pt x="4269" y="9"/>
                  </a:cubicBezTo>
                  <a:cubicBezTo>
                    <a:pt x="4043" y="19"/>
                    <a:pt x="3806" y="39"/>
                    <a:pt x="3582" y="68"/>
                  </a:cubicBezTo>
                  <a:cubicBezTo>
                    <a:pt x="3468" y="82"/>
                    <a:pt x="3353" y="101"/>
                    <a:pt x="3241" y="120"/>
                  </a:cubicBezTo>
                  <a:cubicBezTo>
                    <a:pt x="3129" y="140"/>
                    <a:pt x="3012" y="163"/>
                    <a:pt x="2899" y="189"/>
                  </a:cubicBezTo>
                  <a:cubicBezTo>
                    <a:pt x="2785" y="213"/>
                    <a:pt x="2669" y="245"/>
                    <a:pt x="2555" y="276"/>
                  </a:cubicBezTo>
                  <a:cubicBezTo>
                    <a:pt x="2322" y="345"/>
                    <a:pt x="2082" y="429"/>
                    <a:pt x="1852" y="535"/>
                  </a:cubicBezTo>
                  <a:cubicBezTo>
                    <a:pt x="1739" y="587"/>
                    <a:pt x="1627" y="644"/>
                    <a:pt x="1516" y="709"/>
                  </a:cubicBezTo>
                  <a:cubicBezTo>
                    <a:pt x="1440" y="752"/>
                    <a:pt x="1369" y="798"/>
                    <a:pt x="1296" y="846"/>
                  </a:cubicBezTo>
                  <a:cubicBezTo>
                    <a:pt x="1241" y="882"/>
                    <a:pt x="1194" y="916"/>
                    <a:pt x="1141" y="956"/>
                  </a:cubicBezTo>
                  <a:cubicBezTo>
                    <a:pt x="1089" y="994"/>
                    <a:pt x="1043" y="1031"/>
                    <a:pt x="993" y="1074"/>
                  </a:cubicBezTo>
                  <a:cubicBezTo>
                    <a:pt x="942" y="1116"/>
                    <a:pt x="898" y="1158"/>
                    <a:pt x="850" y="1202"/>
                  </a:cubicBezTo>
                  <a:cubicBezTo>
                    <a:pt x="801" y="1247"/>
                    <a:pt x="761" y="1290"/>
                    <a:pt x="715" y="1339"/>
                  </a:cubicBezTo>
                  <a:cubicBezTo>
                    <a:pt x="670" y="1388"/>
                    <a:pt x="630" y="1432"/>
                    <a:pt x="590" y="1484"/>
                  </a:cubicBezTo>
                  <a:cubicBezTo>
                    <a:pt x="548" y="1539"/>
                    <a:pt x="514" y="1583"/>
                    <a:pt x="475" y="1639"/>
                  </a:cubicBezTo>
                  <a:cubicBezTo>
                    <a:pt x="438" y="1694"/>
                    <a:pt x="405" y="1741"/>
                    <a:pt x="370" y="1800"/>
                  </a:cubicBezTo>
                  <a:cubicBezTo>
                    <a:pt x="334" y="1858"/>
                    <a:pt x="308" y="1908"/>
                    <a:pt x="277" y="1970"/>
                  </a:cubicBezTo>
                  <a:cubicBezTo>
                    <a:pt x="246" y="2029"/>
                    <a:pt x="222" y="2082"/>
                    <a:pt x="196" y="2144"/>
                  </a:cubicBezTo>
                  <a:cubicBezTo>
                    <a:pt x="172" y="2203"/>
                    <a:pt x="147" y="2262"/>
                    <a:pt x="128" y="2324"/>
                  </a:cubicBezTo>
                  <a:cubicBezTo>
                    <a:pt x="121" y="2341"/>
                    <a:pt x="116" y="2359"/>
                    <a:pt x="110" y="2377"/>
                  </a:cubicBezTo>
                  <a:cubicBezTo>
                    <a:pt x="97" y="2420"/>
                    <a:pt x="85" y="2467"/>
                    <a:pt x="74" y="2509"/>
                  </a:cubicBezTo>
                  <a:cubicBezTo>
                    <a:pt x="59" y="2566"/>
                    <a:pt x="45" y="2635"/>
                    <a:pt x="35" y="2696"/>
                  </a:cubicBezTo>
                  <a:cubicBezTo>
                    <a:pt x="24" y="2755"/>
                    <a:pt x="13" y="2827"/>
                    <a:pt x="8" y="2886"/>
                  </a:cubicBezTo>
                  <a:cubicBezTo>
                    <a:pt x="3" y="2920"/>
                    <a:pt x="2" y="2962"/>
                    <a:pt x="1" y="2999"/>
                  </a:cubicBezTo>
                  <a:cubicBezTo>
                    <a:pt x="1" y="3051"/>
                    <a:pt x="3" y="3100"/>
                    <a:pt x="13" y="3150"/>
                  </a:cubicBezTo>
                  <a:cubicBezTo>
                    <a:pt x="22" y="3200"/>
                    <a:pt x="35" y="3246"/>
                    <a:pt x="52" y="3295"/>
                  </a:cubicBezTo>
                  <a:cubicBezTo>
                    <a:pt x="71" y="3346"/>
                    <a:pt x="90" y="3390"/>
                    <a:pt x="116" y="3438"/>
                  </a:cubicBezTo>
                  <a:cubicBezTo>
                    <a:pt x="140" y="3487"/>
                    <a:pt x="167" y="3530"/>
                    <a:pt x="197" y="3574"/>
                  </a:cubicBezTo>
                  <a:cubicBezTo>
                    <a:pt x="229" y="3619"/>
                    <a:pt x="261" y="3662"/>
                    <a:pt x="297" y="3705"/>
                  </a:cubicBezTo>
                  <a:cubicBezTo>
                    <a:pt x="353" y="3771"/>
                    <a:pt x="406" y="3832"/>
                    <a:pt x="471" y="3893"/>
                  </a:cubicBezTo>
                  <a:cubicBezTo>
                    <a:pt x="535" y="3957"/>
                    <a:pt x="599" y="4014"/>
                    <a:pt x="670" y="4073"/>
                  </a:cubicBezTo>
                  <a:cubicBezTo>
                    <a:pt x="742" y="4134"/>
                    <a:pt x="813" y="4187"/>
                    <a:pt x="892" y="4244"/>
                  </a:cubicBezTo>
                  <a:cubicBezTo>
                    <a:pt x="1008" y="4329"/>
                    <a:pt x="1128" y="4407"/>
                    <a:pt x="1258" y="4486"/>
                  </a:cubicBezTo>
                  <a:cubicBezTo>
                    <a:pt x="1389" y="4562"/>
                    <a:pt x="1523" y="4634"/>
                    <a:pt x="1664" y="4706"/>
                  </a:cubicBezTo>
                  <a:cubicBezTo>
                    <a:pt x="1806" y="4778"/>
                    <a:pt x="1951" y="4845"/>
                    <a:pt x="2105" y="4907"/>
                  </a:cubicBezTo>
                  <a:cubicBezTo>
                    <a:pt x="2258" y="4970"/>
                    <a:pt x="2416" y="5029"/>
                    <a:pt x="2580" y="5085"/>
                  </a:cubicBezTo>
                  <a:cubicBezTo>
                    <a:pt x="2742" y="5140"/>
                    <a:pt x="2913" y="5192"/>
                    <a:pt x="3087" y="5238"/>
                  </a:cubicBezTo>
                  <a:cubicBezTo>
                    <a:pt x="3205" y="5269"/>
                    <a:pt x="3324" y="5298"/>
                    <a:pt x="3447" y="5324"/>
                  </a:cubicBezTo>
                  <a:cubicBezTo>
                    <a:pt x="3569" y="5351"/>
                    <a:pt x="3697" y="5374"/>
                    <a:pt x="3826" y="5393"/>
                  </a:cubicBezTo>
                  <a:cubicBezTo>
                    <a:pt x="3956" y="5410"/>
                    <a:pt x="4092" y="5425"/>
                    <a:pt x="4229" y="5435"/>
                  </a:cubicBezTo>
                  <a:cubicBezTo>
                    <a:pt x="4325" y="5441"/>
                    <a:pt x="4424" y="5443"/>
                    <a:pt x="4525" y="5443"/>
                  </a:cubicBezTo>
                  <a:cubicBezTo>
                    <a:pt x="4569" y="5443"/>
                    <a:pt x="4614" y="5443"/>
                    <a:pt x="4659" y="5442"/>
                  </a:cubicBezTo>
                  <a:cubicBezTo>
                    <a:pt x="4758" y="5437"/>
                    <a:pt x="4858" y="5432"/>
                    <a:pt x="4959" y="5423"/>
                  </a:cubicBezTo>
                  <a:cubicBezTo>
                    <a:pt x="5061" y="5414"/>
                    <a:pt x="5163" y="5403"/>
                    <a:pt x="5270" y="5387"/>
                  </a:cubicBezTo>
                  <a:cubicBezTo>
                    <a:pt x="5373" y="5371"/>
                    <a:pt x="5479" y="5353"/>
                    <a:pt x="5587" y="5331"/>
                  </a:cubicBezTo>
                  <a:cubicBezTo>
                    <a:pt x="5695" y="5310"/>
                    <a:pt x="5802" y="5287"/>
                    <a:pt x="5911" y="5259"/>
                  </a:cubicBezTo>
                  <a:cubicBezTo>
                    <a:pt x="6020" y="5233"/>
                    <a:pt x="6125" y="5205"/>
                    <a:pt x="6236" y="5172"/>
                  </a:cubicBezTo>
                  <a:cubicBezTo>
                    <a:pt x="6310" y="5150"/>
                    <a:pt x="6379" y="5128"/>
                    <a:pt x="6454" y="5105"/>
                  </a:cubicBezTo>
                  <a:cubicBezTo>
                    <a:pt x="6528" y="5082"/>
                    <a:pt x="6595" y="5061"/>
                    <a:pt x="6670" y="5035"/>
                  </a:cubicBezTo>
                  <a:cubicBezTo>
                    <a:pt x="6743" y="5012"/>
                    <a:pt x="6811" y="4986"/>
                    <a:pt x="6883" y="4962"/>
                  </a:cubicBezTo>
                  <a:cubicBezTo>
                    <a:pt x="6955" y="4936"/>
                    <a:pt x="7022" y="4911"/>
                    <a:pt x="7094" y="4884"/>
                  </a:cubicBezTo>
                  <a:cubicBezTo>
                    <a:pt x="7163" y="4857"/>
                    <a:pt x="7231" y="4832"/>
                    <a:pt x="7300" y="4803"/>
                  </a:cubicBezTo>
                  <a:cubicBezTo>
                    <a:pt x="7370" y="4776"/>
                    <a:pt x="7435" y="4749"/>
                    <a:pt x="7504" y="4720"/>
                  </a:cubicBezTo>
                  <a:cubicBezTo>
                    <a:pt x="7571" y="4691"/>
                    <a:pt x="7636" y="4663"/>
                    <a:pt x="7702" y="4634"/>
                  </a:cubicBezTo>
                  <a:cubicBezTo>
                    <a:pt x="7852" y="4569"/>
                    <a:pt x="8001" y="4502"/>
                    <a:pt x="8141" y="4435"/>
                  </a:cubicBezTo>
                  <a:cubicBezTo>
                    <a:pt x="8182" y="4417"/>
                    <a:pt x="8225" y="4395"/>
                    <a:pt x="8266" y="4375"/>
                  </a:cubicBezTo>
                  <a:lnTo>
                    <a:pt x="8388" y="4315"/>
                  </a:lnTo>
                  <a:cubicBezTo>
                    <a:pt x="8427" y="4295"/>
                    <a:pt x="8470" y="4273"/>
                    <a:pt x="8507" y="4253"/>
                  </a:cubicBezTo>
                  <a:cubicBezTo>
                    <a:pt x="8546" y="4234"/>
                    <a:pt x="8586" y="4213"/>
                    <a:pt x="8625" y="4192"/>
                  </a:cubicBezTo>
                  <a:cubicBezTo>
                    <a:pt x="8661" y="4172"/>
                    <a:pt x="8701" y="4149"/>
                    <a:pt x="8737" y="4129"/>
                  </a:cubicBezTo>
                  <a:cubicBezTo>
                    <a:pt x="8776" y="4109"/>
                    <a:pt x="8813" y="4086"/>
                    <a:pt x="8849" y="4066"/>
                  </a:cubicBezTo>
                  <a:cubicBezTo>
                    <a:pt x="8885" y="4047"/>
                    <a:pt x="8923" y="4023"/>
                    <a:pt x="8957" y="4004"/>
                  </a:cubicBezTo>
                  <a:cubicBezTo>
                    <a:pt x="8992" y="3984"/>
                    <a:pt x="9029" y="3961"/>
                    <a:pt x="9061" y="3941"/>
                  </a:cubicBezTo>
                  <a:cubicBezTo>
                    <a:pt x="9094" y="3919"/>
                    <a:pt x="9130" y="3896"/>
                    <a:pt x="9161" y="3876"/>
                  </a:cubicBezTo>
                  <a:cubicBezTo>
                    <a:pt x="9194" y="3855"/>
                    <a:pt x="9229" y="3832"/>
                    <a:pt x="9259" y="3811"/>
                  </a:cubicBezTo>
                  <a:cubicBezTo>
                    <a:pt x="9289" y="3790"/>
                    <a:pt x="9322" y="3767"/>
                    <a:pt x="9353" y="3747"/>
                  </a:cubicBezTo>
                  <a:cubicBezTo>
                    <a:pt x="9383" y="3727"/>
                    <a:pt x="9413" y="3705"/>
                    <a:pt x="9442" y="3684"/>
                  </a:cubicBezTo>
                  <a:cubicBezTo>
                    <a:pt x="9541" y="3613"/>
                    <a:pt x="9634" y="3541"/>
                    <a:pt x="9719" y="3472"/>
                  </a:cubicBezTo>
                  <a:cubicBezTo>
                    <a:pt x="9758" y="3441"/>
                    <a:pt x="9792" y="3410"/>
                    <a:pt x="9827" y="3380"/>
                  </a:cubicBezTo>
                  <a:cubicBezTo>
                    <a:pt x="9861" y="3350"/>
                    <a:pt x="9893" y="3321"/>
                    <a:pt x="9923" y="3290"/>
                  </a:cubicBezTo>
                  <a:cubicBezTo>
                    <a:pt x="9956" y="3259"/>
                    <a:pt x="9984" y="3231"/>
                    <a:pt x="10010" y="3202"/>
                  </a:cubicBezTo>
                  <a:cubicBezTo>
                    <a:pt x="10037" y="3172"/>
                    <a:pt x="10060" y="3144"/>
                    <a:pt x="10084" y="3116"/>
                  </a:cubicBezTo>
                  <a:cubicBezTo>
                    <a:pt x="10107" y="3087"/>
                    <a:pt x="10127" y="3060"/>
                    <a:pt x="10145" y="3031"/>
                  </a:cubicBezTo>
                  <a:cubicBezTo>
                    <a:pt x="10163" y="3002"/>
                    <a:pt x="10179" y="2978"/>
                    <a:pt x="10192" y="2950"/>
                  </a:cubicBezTo>
                  <a:cubicBezTo>
                    <a:pt x="10207" y="2923"/>
                    <a:pt x="10217" y="2899"/>
                    <a:pt x="10224" y="2873"/>
                  </a:cubicBezTo>
                  <a:cubicBezTo>
                    <a:pt x="10237" y="2834"/>
                    <a:pt x="10242" y="2798"/>
                    <a:pt x="10242" y="2762"/>
                  </a:cubicBezTo>
                  <a:cubicBezTo>
                    <a:pt x="10242" y="2726"/>
                    <a:pt x="10237" y="2692"/>
                    <a:pt x="10225" y="2663"/>
                  </a:cubicBezTo>
                  <a:cubicBezTo>
                    <a:pt x="10225" y="2663"/>
                    <a:pt x="10114" y="2430"/>
                    <a:pt x="10083" y="2375"/>
                  </a:cubicBezTo>
                  <a:cubicBezTo>
                    <a:pt x="10074" y="2359"/>
                    <a:pt x="10066" y="2344"/>
                    <a:pt x="10054" y="2325"/>
                  </a:cubicBezTo>
                  <a:cubicBezTo>
                    <a:pt x="10033" y="2288"/>
                    <a:pt x="10010" y="2247"/>
                    <a:pt x="9987" y="2211"/>
                  </a:cubicBezTo>
                  <a:cubicBezTo>
                    <a:pt x="9952" y="2160"/>
                    <a:pt x="9916" y="2104"/>
                    <a:pt x="9880" y="2053"/>
                  </a:cubicBezTo>
                  <a:cubicBezTo>
                    <a:pt x="9844" y="2003"/>
                    <a:pt x="9805" y="1950"/>
                    <a:pt x="9765" y="1901"/>
                  </a:cubicBezTo>
                  <a:cubicBezTo>
                    <a:pt x="9728" y="1852"/>
                    <a:pt x="9685" y="1802"/>
                    <a:pt x="9643" y="1756"/>
                  </a:cubicBezTo>
                  <a:cubicBezTo>
                    <a:pt x="9561" y="1664"/>
                    <a:pt x="9468" y="1567"/>
                    <a:pt x="9377" y="1484"/>
                  </a:cubicBezTo>
                  <a:cubicBezTo>
                    <a:pt x="9286" y="1399"/>
                    <a:pt x="9183" y="1316"/>
                    <a:pt x="9087" y="1240"/>
                  </a:cubicBezTo>
                  <a:cubicBezTo>
                    <a:pt x="8987" y="1165"/>
                    <a:pt x="8880" y="1089"/>
                    <a:pt x="8776" y="1024"/>
                  </a:cubicBezTo>
                  <a:cubicBezTo>
                    <a:pt x="8671" y="958"/>
                    <a:pt x="8560" y="894"/>
                    <a:pt x="8453" y="837"/>
                  </a:cubicBezTo>
                  <a:cubicBezTo>
                    <a:pt x="8342" y="779"/>
                    <a:pt x="8230" y="726"/>
                    <a:pt x="8119" y="677"/>
                  </a:cubicBezTo>
                  <a:cubicBezTo>
                    <a:pt x="8010" y="629"/>
                    <a:pt x="7895" y="583"/>
                    <a:pt x="7785" y="541"/>
                  </a:cubicBezTo>
                  <a:cubicBezTo>
                    <a:pt x="7673" y="499"/>
                    <a:pt x="7563" y="460"/>
                    <a:pt x="7453" y="426"/>
                  </a:cubicBezTo>
                  <a:cubicBezTo>
                    <a:pt x="7397" y="407"/>
                    <a:pt x="7341" y="391"/>
                    <a:pt x="7287" y="375"/>
                  </a:cubicBezTo>
                  <a:cubicBezTo>
                    <a:pt x="7177" y="342"/>
                    <a:pt x="7068" y="312"/>
                    <a:pt x="6959" y="285"/>
                  </a:cubicBezTo>
                  <a:cubicBezTo>
                    <a:pt x="6739" y="230"/>
                    <a:pt x="6516" y="183"/>
                    <a:pt x="6296" y="144"/>
                  </a:cubicBezTo>
                  <a:cubicBezTo>
                    <a:pt x="6073" y="104"/>
                    <a:pt x="5848" y="74"/>
                    <a:pt x="5625" y="51"/>
                  </a:cubicBezTo>
                  <a:cubicBezTo>
                    <a:pt x="5402" y="26"/>
                    <a:pt x="5172" y="12"/>
                    <a:pt x="4949" y="5"/>
                  </a:cubicBezTo>
                  <a:cubicBezTo>
                    <a:pt x="4862" y="2"/>
                    <a:pt x="4773" y="0"/>
                    <a:pt x="4684" y="0"/>
                  </a:cubicBezTo>
                  <a:close/>
                </a:path>
              </a:pathLst>
            </a:custGeom>
            <a:solidFill>
              <a:srgbClr val="96B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6"/>
            <p:cNvSpPr/>
            <p:nvPr/>
          </p:nvSpPr>
          <p:spPr>
            <a:xfrm>
              <a:off x="5810312" y="3927278"/>
              <a:ext cx="319428" cy="169896"/>
            </a:xfrm>
            <a:custGeom>
              <a:avLst/>
              <a:gdLst/>
              <a:ahLst/>
              <a:cxnLst/>
              <a:rect l="l" t="t" r="r" b="b"/>
              <a:pathLst>
                <a:path w="10243" h="5448" extrusionOk="0">
                  <a:moveTo>
                    <a:pt x="10242" y="2765"/>
                  </a:moveTo>
                  <a:cubicBezTo>
                    <a:pt x="10242" y="2801"/>
                    <a:pt x="10237" y="2837"/>
                    <a:pt x="10224" y="2876"/>
                  </a:cubicBezTo>
                  <a:cubicBezTo>
                    <a:pt x="10217" y="2902"/>
                    <a:pt x="10207" y="2926"/>
                    <a:pt x="10192" y="2953"/>
                  </a:cubicBezTo>
                  <a:cubicBezTo>
                    <a:pt x="10179" y="2981"/>
                    <a:pt x="10163" y="3005"/>
                    <a:pt x="10145" y="3034"/>
                  </a:cubicBezTo>
                  <a:cubicBezTo>
                    <a:pt x="10127" y="3063"/>
                    <a:pt x="10107" y="3090"/>
                    <a:pt x="10084" y="3119"/>
                  </a:cubicBezTo>
                  <a:cubicBezTo>
                    <a:pt x="10060" y="3147"/>
                    <a:pt x="10037" y="3175"/>
                    <a:pt x="10010" y="3205"/>
                  </a:cubicBezTo>
                  <a:cubicBezTo>
                    <a:pt x="9984" y="3234"/>
                    <a:pt x="9956" y="3262"/>
                    <a:pt x="9923" y="3293"/>
                  </a:cubicBezTo>
                  <a:cubicBezTo>
                    <a:pt x="9893" y="3324"/>
                    <a:pt x="9861" y="3353"/>
                    <a:pt x="9827" y="3383"/>
                  </a:cubicBezTo>
                  <a:cubicBezTo>
                    <a:pt x="9792" y="3413"/>
                    <a:pt x="9758" y="3444"/>
                    <a:pt x="9719" y="3475"/>
                  </a:cubicBezTo>
                  <a:cubicBezTo>
                    <a:pt x="9634" y="3544"/>
                    <a:pt x="9541" y="3616"/>
                    <a:pt x="9442" y="3687"/>
                  </a:cubicBezTo>
                  <a:cubicBezTo>
                    <a:pt x="9413" y="3708"/>
                    <a:pt x="9383" y="3730"/>
                    <a:pt x="9353" y="3750"/>
                  </a:cubicBezTo>
                  <a:cubicBezTo>
                    <a:pt x="9322" y="3770"/>
                    <a:pt x="9289" y="3793"/>
                    <a:pt x="9259" y="3814"/>
                  </a:cubicBezTo>
                  <a:cubicBezTo>
                    <a:pt x="9229" y="3835"/>
                    <a:pt x="9194" y="3858"/>
                    <a:pt x="9161" y="3879"/>
                  </a:cubicBezTo>
                  <a:cubicBezTo>
                    <a:pt x="9130" y="3899"/>
                    <a:pt x="9094" y="3922"/>
                    <a:pt x="9061" y="3944"/>
                  </a:cubicBezTo>
                  <a:cubicBezTo>
                    <a:pt x="9029" y="3964"/>
                    <a:pt x="8992" y="3987"/>
                    <a:pt x="8957" y="4007"/>
                  </a:cubicBezTo>
                  <a:cubicBezTo>
                    <a:pt x="8923" y="4026"/>
                    <a:pt x="8885" y="4050"/>
                    <a:pt x="8849" y="4069"/>
                  </a:cubicBezTo>
                  <a:cubicBezTo>
                    <a:pt x="8813" y="4089"/>
                    <a:pt x="8776" y="4112"/>
                    <a:pt x="8737" y="4132"/>
                  </a:cubicBezTo>
                  <a:cubicBezTo>
                    <a:pt x="8701" y="4152"/>
                    <a:pt x="8661" y="4175"/>
                    <a:pt x="8625" y="4195"/>
                  </a:cubicBezTo>
                  <a:cubicBezTo>
                    <a:pt x="8586" y="4216"/>
                    <a:pt x="8546" y="4237"/>
                    <a:pt x="8507" y="4256"/>
                  </a:cubicBezTo>
                  <a:cubicBezTo>
                    <a:pt x="8470" y="4276"/>
                    <a:pt x="8427" y="4298"/>
                    <a:pt x="8388" y="4318"/>
                  </a:cubicBezTo>
                  <a:lnTo>
                    <a:pt x="8266" y="4378"/>
                  </a:lnTo>
                  <a:cubicBezTo>
                    <a:pt x="8225" y="4398"/>
                    <a:pt x="8182" y="4420"/>
                    <a:pt x="8141" y="4438"/>
                  </a:cubicBezTo>
                  <a:cubicBezTo>
                    <a:pt x="8001" y="4505"/>
                    <a:pt x="7852" y="4572"/>
                    <a:pt x="7702" y="4637"/>
                  </a:cubicBezTo>
                  <a:cubicBezTo>
                    <a:pt x="7636" y="4666"/>
                    <a:pt x="7571" y="4694"/>
                    <a:pt x="7504" y="4723"/>
                  </a:cubicBezTo>
                  <a:cubicBezTo>
                    <a:pt x="7435" y="4752"/>
                    <a:pt x="7370" y="4779"/>
                    <a:pt x="7300" y="4806"/>
                  </a:cubicBezTo>
                  <a:cubicBezTo>
                    <a:pt x="7231" y="4835"/>
                    <a:pt x="7163" y="4860"/>
                    <a:pt x="7094" y="4887"/>
                  </a:cubicBezTo>
                  <a:cubicBezTo>
                    <a:pt x="7022" y="4914"/>
                    <a:pt x="6955" y="4939"/>
                    <a:pt x="6883" y="4965"/>
                  </a:cubicBezTo>
                  <a:cubicBezTo>
                    <a:pt x="6811" y="4989"/>
                    <a:pt x="6743" y="5015"/>
                    <a:pt x="6670" y="5038"/>
                  </a:cubicBezTo>
                  <a:cubicBezTo>
                    <a:pt x="6595" y="5064"/>
                    <a:pt x="6528" y="5085"/>
                    <a:pt x="6454" y="5108"/>
                  </a:cubicBezTo>
                  <a:cubicBezTo>
                    <a:pt x="6379" y="5131"/>
                    <a:pt x="6310" y="5153"/>
                    <a:pt x="6236" y="5175"/>
                  </a:cubicBezTo>
                  <a:cubicBezTo>
                    <a:pt x="6125" y="5208"/>
                    <a:pt x="6020" y="5236"/>
                    <a:pt x="5911" y="5262"/>
                  </a:cubicBezTo>
                  <a:cubicBezTo>
                    <a:pt x="5802" y="5290"/>
                    <a:pt x="5695" y="5313"/>
                    <a:pt x="5587" y="5334"/>
                  </a:cubicBezTo>
                  <a:cubicBezTo>
                    <a:pt x="5479" y="5356"/>
                    <a:pt x="5373" y="5374"/>
                    <a:pt x="5270" y="5390"/>
                  </a:cubicBezTo>
                  <a:cubicBezTo>
                    <a:pt x="5163" y="5406"/>
                    <a:pt x="5061" y="5417"/>
                    <a:pt x="4959" y="5426"/>
                  </a:cubicBezTo>
                  <a:cubicBezTo>
                    <a:pt x="4858" y="5435"/>
                    <a:pt x="4758" y="5440"/>
                    <a:pt x="4659" y="5445"/>
                  </a:cubicBezTo>
                  <a:cubicBezTo>
                    <a:pt x="4510" y="5448"/>
                    <a:pt x="4367" y="5446"/>
                    <a:pt x="4229" y="5438"/>
                  </a:cubicBezTo>
                  <a:cubicBezTo>
                    <a:pt x="4092" y="5428"/>
                    <a:pt x="3956" y="5413"/>
                    <a:pt x="3826" y="5396"/>
                  </a:cubicBezTo>
                  <a:cubicBezTo>
                    <a:pt x="3697" y="5377"/>
                    <a:pt x="3569" y="5354"/>
                    <a:pt x="3447" y="5327"/>
                  </a:cubicBezTo>
                  <a:cubicBezTo>
                    <a:pt x="3324" y="5301"/>
                    <a:pt x="3205" y="5272"/>
                    <a:pt x="3087" y="5241"/>
                  </a:cubicBezTo>
                  <a:cubicBezTo>
                    <a:pt x="2913" y="5195"/>
                    <a:pt x="2742" y="5143"/>
                    <a:pt x="2580" y="5088"/>
                  </a:cubicBezTo>
                  <a:cubicBezTo>
                    <a:pt x="2416" y="5032"/>
                    <a:pt x="2258" y="4973"/>
                    <a:pt x="2105" y="4910"/>
                  </a:cubicBezTo>
                  <a:cubicBezTo>
                    <a:pt x="1951" y="4848"/>
                    <a:pt x="1806" y="4781"/>
                    <a:pt x="1664" y="4709"/>
                  </a:cubicBezTo>
                  <a:cubicBezTo>
                    <a:pt x="1523" y="4637"/>
                    <a:pt x="1389" y="4565"/>
                    <a:pt x="1258" y="4489"/>
                  </a:cubicBezTo>
                  <a:cubicBezTo>
                    <a:pt x="1128" y="4410"/>
                    <a:pt x="1008" y="4332"/>
                    <a:pt x="892" y="4247"/>
                  </a:cubicBezTo>
                  <a:cubicBezTo>
                    <a:pt x="813" y="4190"/>
                    <a:pt x="742" y="4137"/>
                    <a:pt x="670" y="4076"/>
                  </a:cubicBezTo>
                  <a:cubicBezTo>
                    <a:pt x="599" y="4017"/>
                    <a:pt x="535" y="3960"/>
                    <a:pt x="471" y="3896"/>
                  </a:cubicBezTo>
                  <a:cubicBezTo>
                    <a:pt x="406" y="3835"/>
                    <a:pt x="353" y="3774"/>
                    <a:pt x="297" y="3708"/>
                  </a:cubicBezTo>
                  <a:cubicBezTo>
                    <a:pt x="261" y="3665"/>
                    <a:pt x="229" y="3622"/>
                    <a:pt x="197" y="3577"/>
                  </a:cubicBezTo>
                  <a:cubicBezTo>
                    <a:pt x="167" y="3533"/>
                    <a:pt x="140" y="3490"/>
                    <a:pt x="116" y="3441"/>
                  </a:cubicBezTo>
                  <a:cubicBezTo>
                    <a:pt x="90" y="3393"/>
                    <a:pt x="71" y="3349"/>
                    <a:pt x="52" y="3298"/>
                  </a:cubicBezTo>
                  <a:cubicBezTo>
                    <a:pt x="35" y="3249"/>
                    <a:pt x="22" y="3203"/>
                    <a:pt x="13" y="3153"/>
                  </a:cubicBezTo>
                  <a:cubicBezTo>
                    <a:pt x="3" y="3103"/>
                    <a:pt x="1" y="3054"/>
                    <a:pt x="1" y="3002"/>
                  </a:cubicBezTo>
                  <a:cubicBezTo>
                    <a:pt x="2" y="2965"/>
                    <a:pt x="3" y="2923"/>
                    <a:pt x="8" y="2889"/>
                  </a:cubicBezTo>
                  <a:cubicBezTo>
                    <a:pt x="13" y="2830"/>
                    <a:pt x="24" y="2758"/>
                    <a:pt x="35" y="2699"/>
                  </a:cubicBezTo>
                  <a:cubicBezTo>
                    <a:pt x="45" y="2638"/>
                    <a:pt x="59" y="2569"/>
                    <a:pt x="74" y="2512"/>
                  </a:cubicBezTo>
                  <a:cubicBezTo>
                    <a:pt x="85" y="2470"/>
                    <a:pt x="97" y="2423"/>
                    <a:pt x="110" y="2380"/>
                  </a:cubicBezTo>
                  <a:cubicBezTo>
                    <a:pt x="116" y="2362"/>
                    <a:pt x="121" y="2344"/>
                    <a:pt x="128" y="2327"/>
                  </a:cubicBezTo>
                  <a:cubicBezTo>
                    <a:pt x="147" y="2265"/>
                    <a:pt x="172" y="2206"/>
                    <a:pt x="196" y="2147"/>
                  </a:cubicBezTo>
                  <a:cubicBezTo>
                    <a:pt x="222" y="2085"/>
                    <a:pt x="246" y="2032"/>
                    <a:pt x="277" y="1973"/>
                  </a:cubicBezTo>
                  <a:cubicBezTo>
                    <a:pt x="308" y="1911"/>
                    <a:pt x="334" y="1861"/>
                    <a:pt x="370" y="1803"/>
                  </a:cubicBezTo>
                  <a:cubicBezTo>
                    <a:pt x="405" y="1744"/>
                    <a:pt x="438" y="1697"/>
                    <a:pt x="475" y="1642"/>
                  </a:cubicBezTo>
                  <a:cubicBezTo>
                    <a:pt x="514" y="1586"/>
                    <a:pt x="548" y="1542"/>
                    <a:pt x="590" y="1487"/>
                  </a:cubicBezTo>
                  <a:cubicBezTo>
                    <a:pt x="630" y="1435"/>
                    <a:pt x="670" y="1391"/>
                    <a:pt x="715" y="1342"/>
                  </a:cubicBezTo>
                  <a:cubicBezTo>
                    <a:pt x="761" y="1293"/>
                    <a:pt x="801" y="1250"/>
                    <a:pt x="850" y="1205"/>
                  </a:cubicBezTo>
                  <a:cubicBezTo>
                    <a:pt x="898" y="1161"/>
                    <a:pt x="942" y="1119"/>
                    <a:pt x="993" y="1077"/>
                  </a:cubicBezTo>
                  <a:cubicBezTo>
                    <a:pt x="1043" y="1034"/>
                    <a:pt x="1089" y="997"/>
                    <a:pt x="1141" y="959"/>
                  </a:cubicBezTo>
                  <a:cubicBezTo>
                    <a:pt x="1194" y="919"/>
                    <a:pt x="1241" y="885"/>
                    <a:pt x="1296" y="849"/>
                  </a:cubicBezTo>
                  <a:cubicBezTo>
                    <a:pt x="1369" y="801"/>
                    <a:pt x="1440" y="755"/>
                    <a:pt x="1516" y="712"/>
                  </a:cubicBezTo>
                  <a:cubicBezTo>
                    <a:pt x="1627" y="647"/>
                    <a:pt x="1739" y="590"/>
                    <a:pt x="1852" y="538"/>
                  </a:cubicBezTo>
                  <a:cubicBezTo>
                    <a:pt x="2082" y="432"/>
                    <a:pt x="2322" y="348"/>
                    <a:pt x="2555" y="279"/>
                  </a:cubicBezTo>
                  <a:cubicBezTo>
                    <a:pt x="2669" y="248"/>
                    <a:pt x="2785" y="216"/>
                    <a:pt x="2899" y="192"/>
                  </a:cubicBezTo>
                  <a:cubicBezTo>
                    <a:pt x="3012" y="166"/>
                    <a:pt x="3129" y="143"/>
                    <a:pt x="3241" y="123"/>
                  </a:cubicBezTo>
                  <a:cubicBezTo>
                    <a:pt x="3353" y="104"/>
                    <a:pt x="3468" y="85"/>
                    <a:pt x="3582" y="71"/>
                  </a:cubicBezTo>
                  <a:cubicBezTo>
                    <a:pt x="3806" y="42"/>
                    <a:pt x="4043" y="22"/>
                    <a:pt x="4269" y="12"/>
                  </a:cubicBezTo>
                  <a:cubicBezTo>
                    <a:pt x="4493" y="3"/>
                    <a:pt x="4725" y="0"/>
                    <a:pt x="4949" y="8"/>
                  </a:cubicBezTo>
                  <a:cubicBezTo>
                    <a:pt x="5172" y="15"/>
                    <a:pt x="5402" y="29"/>
                    <a:pt x="5625" y="54"/>
                  </a:cubicBezTo>
                  <a:cubicBezTo>
                    <a:pt x="5848" y="77"/>
                    <a:pt x="6073" y="107"/>
                    <a:pt x="6296" y="147"/>
                  </a:cubicBezTo>
                  <a:cubicBezTo>
                    <a:pt x="6516" y="186"/>
                    <a:pt x="6739" y="233"/>
                    <a:pt x="6959" y="288"/>
                  </a:cubicBezTo>
                  <a:cubicBezTo>
                    <a:pt x="7068" y="315"/>
                    <a:pt x="7177" y="345"/>
                    <a:pt x="7287" y="378"/>
                  </a:cubicBezTo>
                  <a:cubicBezTo>
                    <a:pt x="7341" y="394"/>
                    <a:pt x="7397" y="410"/>
                    <a:pt x="7453" y="429"/>
                  </a:cubicBezTo>
                  <a:cubicBezTo>
                    <a:pt x="7563" y="463"/>
                    <a:pt x="7673" y="502"/>
                    <a:pt x="7785" y="544"/>
                  </a:cubicBezTo>
                  <a:cubicBezTo>
                    <a:pt x="7895" y="586"/>
                    <a:pt x="8010" y="632"/>
                    <a:pt x="8119" y="680"/>
                  </a:cubicBezTo>
                  <a:cubicBezTo>
                    <a:pt x="8230" y="729"/>
                    <a:pt x="8342" y="782"/>
                    <a:pt x="8453" y="840"/>
                  </a:cubicBezTo>
                  <a:cubicBezTo>
                    <a:pt x="8560" y="897"/>
                    <a:pt x="8671" y="961"/>
                    <a:pt x="8776" y="1027"/>
                  </a:cubicBezTo>
                  <a:cubicBezTo>
                    <a:pt x="8880" y="1092"/>
                    <a:pt x="8987" y="1168"/>
                    <a:pt x="9087" y="1243"/>
                  </a:cubicBezTo>
                  <a:cubicBezTo>
                    <a:pt x="9183" y="1319"/>
                    <a:pt x="9286" y="1402"/>
                    <a:pt x="9377" y="1487"/>
                  </a:cubicBezTo>
                  <a:cubicBezTo>
                    <a:pt x="9468" y="1570"/>
                    <a:pt x="9561" y="1667"/>
                    <a:pt x="9643" y="1759"/>
                  </a:cubicBezTo>
                  <a:cubicBezTo>
                    <a:pt x="9685" y="1805"/>
                    <a:pt x="9728" y="1855"/>
                    <a:pt x="9765" y="1904"/>
                  </a:cubicBezTo>
                  <a:cubicBezTo>
                    <a:pt x="9805" y="1953"/>
                    <a:pt x="9844" y="2006"/>
                    <a:pt x="9880" y="2056"/>
                  </a:cubicBezTo>
                  <a:cubicBezTo>
                    <a:pt x="9916" y="2107"/>
                    <a:pt x="9952" y="2163"/>
                    <a:pt x="9987" y="2214"/>
                  </a:cubicBezTo>
                  <a:cubicBezTo>
                    <a:pt x="10010" y="2250"/>
                    <a:pt x="10033" y="2291"/>
                    <a:pt x="10054" y="2328"/>
                  </a:cubicBezTo>
                  <a:cubicBezTo>
                    <a:pt x="10066" y="2347"/>
                    <a:pt x="10074" y="2362"/>
                    <a:pt x="10083" y="2378"/>
                  </a:cubicBezTo>
                  <a:cubicBezTo>
                    <a:pt x="10114" y="2433"/>
                    <a:pt x="10225" y="2666"/>
                    <a:pt x="10225" y="2666"/>
                  </a:cubicBezTo>
                  <a:cubicBezTo>
                    <a:pt x="10237" y="2695"/>
                    <a:pt x="10242" y="2729"/>
                    <a:pt x="10242" y="27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6"/>
            <p:cNvSpPr/>
            <p:nvPr/>
          </p:nvSpPr>
          <p:spPr>
            <a:xfrm>
              <a:off x="6052365" y="4378672"/>
              <a:ext cx="33524" cy="237754"/>
            </a:xfrm>
            <a:custGeom>
              <a:avLst/>
              <a:gdLst/>
              <a:ahLst/>
              <a:cxnLst/>
              <a:rect l="l" t="t" r="r" b="b"/>
              <a:pathLst>
                <a:path w="1075" h="7624" extrusionOk="0">
                  <a:moveTo>
                    <a:pt x="347" y="0"/>
                  </a:moveTo>
                  <a:cubicBezTo>
                    <a:pt x="244" y="0"/>
                    <a:pt x="224" y="44"/>
                    <a:pt x="220" y="64"/>
                  </a:cubicBezTo>
                  <a:lnTo>
                    <a:pt x="220" y="77"/>
                  </a:lnTo>
                  <a:cubicBezTo>
                    <a:pt x="147" y="2552"/>
                    <a:pt x="75" y="5024"/>
                    <a:pt x="2" y="7497"/>
                  </a:cubicBezTo>
                  <a:cubicBezTo>
                    <a:pt x="0" y="7533"/>
                    <a:pt x="48" y="7550"/>
                    <a:pt x="90" y="7563"/>
                  </a:cubicBezTo>
                  <a:cubicBezTo>
                    <a:pt x="146" y="7582"/>
                    <a:pt x="185" y="7591"/>
                    <a:pt x="232" y="7599"/>
                  </a:cubicBezTo>
                  <a:cubicBezTo>
                    <a:pt x="289" y="7611"/>
                    <a:pt x="357" y="7618"/>
                    <a:pt x="425" y="7621"/>
                  </a:cubicBezTo>
                  <a:cubicBezTo>
                    <a:pt x="458" y="7623"/>
                    <a:pt x="492" y="7624"/>
                    <a:pt x="524" y="7624"/>
                  </a:cubicBezTo>
                  <a:cubicBezTo>
                    <a:pt x="557" y="7624"/>
                    <a:pt x="588" y="7623"/>
                    <a:pt x="619" y="7621"/>
                  </a:cubicBezTo>
                  <a:cubicBezTo>
                    <a:pt x="665" y="7619"/>
                    <a:pt x="706" y="7614"/>
                    <a:pt x="764" y="7601"/>
                  </a:cubicBezTo>
                  <a:cubicBezTo>
                    <a:pt x="807" y="7592"/>
                    <a:pt x="857" y="7579"/>
                    <a:pt x="859" y="7543"/>
                  </a:cubicBezTo>
                  <a:cubicBezTo>
                    <a:pt x="931" y="5125"/>
                    <a:pt x="1003" y="2708"/>
                    <a:pt x="1074" y="290"/>
                  </a:cubicBezTo>
                  <a:cubicBezTo>
                    <a:pt x="951" y="132"/>
                    <a:pt x="576" y="23"/>
                    <a:pt x="392" y="3"/>
                  </a:cubicBezTo>
                  <a:cubicBezTo>
                    <a:pt x="375" y="1"/>
                    <a:pt x="360" y="0"/>
                    <a:pt x="3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6"/>
            <p:cNvSpPr/>
            <p:nvPr/>
          </p:nvSpPr>
          <p:spPr>
            <a:xfrm>
              <a:off x="5962928" y="4522993"/>
              <a:ext cx="167245" cy="203825"/>
            </a:xfrm>
            <a:custGeom>
              <a:avLst/>
              <a:gdLst/>
              <a:ahLst/>
              <a:cxnLst/>
              <a:rect l="l" t="t" r="r" b="b"/>
              <a:pathLst>
                <a:path w="5363" h="6536" extrusionOk="0">
                  <a:moveTo>
                    <a:pt x="1323" y="589"/>
                  </a:moveTo>
                  <a:cubicBezTo>
                    <a:pt x="1561" y="589"/>
                    <a:pt x="1805" y="658"/>
                    <a:pt x="2029" y="754"/>
                  </a:cubicBezTo>
                  <a:cubicBezTo>
                    <a:pt x="2444" y="930"/>
                    <a:pt x="2788" y="1200"/>
                    <a:pt x="3099" y="1513"/>
                  </a:cubicBezTo>
                  <a:cubicBezTo>
                    <a:pt x="3484" y="1906"/>
                    <a:pt x="3812" y="2367"/>
                    <a:pt x="4056" y="2860"/>
                  </a:cubicBezTo>
                  <a:cubicBezTo>
                    <a:pt x="4300" y="3351"/>
                    <a:pt x="4461" y="3873"/>
                    <a:pt x="4526" y="4432"/>
                  </a:cubicBezTo>
                  <a:cubicBezTo>
                    <a:pt x="4579" y="4876"/>
                    <a:pt x="4568" y="5343"/>
                    <a:pt x="4345" y="5726"/>
                  </a:cubicBezTo>
                  <a:cubicBezTo>
                    <a:pt x="4180" y="6012"/>
                    <a:pt x="3894" y="6249"/>
                    <a:pt x="3577" y="6328"/>
                  </a:cubicBezTo>
                  <a:cubicBezTo>
                    <a:pt x="3491" y="6350"/>
                    <a:pt x="3403" y="6359"/>
                    <a:pt x="3313" y="6359"/>
                  </a:cubicBezTo>
                  <a:cubicBezTo>
                    <a:pt x="3076" y="6359"/>
                    <a:pt x="2832" y="6291"/>
                    <a:pt x="2608" y="6196"/>
                  </a:cubicBezTo>
                  <a:cubicBezTo>
                    <a:pt x="2194" y="6019"/>
                    <a:pt x="1849" y="5750"/>
                    <a:pt x="1540" y="5435"/>
                  </a:cubicBezTo>
                  <a:cubicBezTo>
                    <a:pt x="1153" y="5043"/>
                    <a:pt x="827" y="4581"/>
                    <a:pt x="583" y="4090"/>
                  </a:cubicBezTo>
                  <a:cubicBezTo>
                    <a:pt x="337" y="3598"/>
                    <a:pt x="176" y="3076"/>
                    <a:pt x="111" y="2517"/>
                  </a:cubicBezTo>
                  <a:cubicBezTo>
                    <a:pt x="98" y="2405"/>
                    <a:pt x="88" y="2293"/>
                    <a:pt x="85" y="2179"/>
                  </a:cubicBezTo>
                  <a:cubicBezTo>
                    <a:pt x="79" y="1843"/>
                    <a:pt x="125" y="1509"/>
                    <a:pt x="292" y="1223"/>
                  </a:cubicBezTo>
                  <a:cubicBezTo>
                    <a:pt x="460" y="937"/>
                    <a:pt x="745" y="700"/>
                    <a:pt x="1060" y="621"/>
                  </a:cubicBezTo>
                  <a:cubicBezTo>
                    <a:pt x="1146" y="599"/>
                    <a:pt x="1234" y="589"/>
                    <a:pt x="1323" y="589"/>
                  </a:cubicBezTo>
                  <a:close/>
                  <a:moveTo>
                    <a:pt x="1856" y="1"/>
                  </a:moveTo>
                  <a:cubicBezTo>
                    <a:pt x="1812" y="1"/>
                    <a:pt x="1764" y="1"/>
                    <a:pt x="1721" y="4"/>
                  </a:cubicBezTo>
                  <a:cubicBezTo>
                    <a:pt x="1678" y="8"/>
                    <a:pt x="1632" y="11"/>
                    <a:pt x="1590" y="18"/>
                  </a:cubicBezTo>
                  <a:cubicBezTo>
                    <a:pt x="1547" y="24"/>
                    <a:pt x="1503" y="33"/>
                    <a:pt x="1461" y="44"/>
                  </a:cubicBezTo>
                  <a:cubicBezTo>
                    <a:pt x="1421" y="53"/>
                    <a:pt x="1376" y="66"/>
                    <a:pt x="1337" y="80"/>
                  </a:cubicBezTo>
                  <a:cubicBezTo>
                    <a:pt x="1297" y="94"/>
                    <a:pt x="1254" y="110"/>
                    <a:pt x="1217" y="129"/>
                  </a:cubicBezTo>
                  <a:cubicBezTo>
                    <a:pt x="1179" y="146"/>
                    <a:pt x="1138" y="166"/>
                    <a:pt x="1102" y="188"/>
                  </a:cubicBezTo>
                  <a:cubicBezTo>
                    <a:pt x="1002" y="245"/>
                    <a:pt x="903" y="301"/>
                    <a:pt x="805" y="359"/>
                  </a:cubicBezTo>
                  <a:cubicBezTo>
                    <a:pt x="772" y="378"/>
                    <a:pt x="741" y="398"/>
                    <a:pt x="709" y="419"/>
                  </a:cubicBezTo>
                  <a:cubicBezTo>
                    <a:pt x="673" y="445"/>
                    <a:pt x="642" y="470"/>
                    <a:pt x="607" y="498"/>
                  </a:cubicBezTo>
                  <a:cubicBezTo>
                    <a:pt x="573" y="527"/>
                    <a:pt x="544" y="554"/>
                    <a:pt x="512" y="586"/>
                  </a:cubicBezTo>
                  <a:cubicBezTo>
                    <a:pt x="479" y="619"/>
                    <a:pt x="453" y="649"/>
                    <a:pt x="424" y="685"/>
                  </a:cubicBezTo>
                  <a:cubicBezTo>
                    <a:pt x="393" y="721"/>
                    <a:pt x="370" y="756"/>
                    <a:pt x="343" y="793"/>
                  </a:cubicBezTo>
                  <a:cubicBezTo>
                    <a:pt x="317" y="831"/>
                    <a:pt x="295" y="866"/>
                    <a:pt x="271" y="908"/>
                  </a:cubicBezTo>
                  <a:cubicBezTo>
                    <a:pt x="248" y="950"/>
                    <a:pt x="227" y="987"/>
                    <a:pt x="209" y="1030"/>
                  </a:cubicBezTo>
                  <a:cubicBezTo>
                    <a:pt x="187" y="1073"/>
                    <a:pt x="170" y="1114"/>
                    <a:pt x="153" y="1160"/>
                  </a:cubicBezTo>
                  <a:cubicBezTo>
                    <a:pt x="134" y="1207"/>
                    <a:pt x="120" y="1247"/>
                    <a:pt x="105" y="1296"/>
                  </a:cubicBezTo>
                  <a:cubicBezTo>
                    <a:pt x="91" y="1345"/>
                    <a:pt x="79" y="1388"/>
                    <a:pt x="68" y="1439"/>
                  </a:cubicBezTo>
                  <a:cubicBezTo>
                    <a:pt x="58" y="1489"/>
                    <a:pt x="48" y="1534"/>
                    <a:pt x="39" y="1585"/>
                  </a:cubicBezTo>
                  <a:cubicBezTo>
                    <a:pt x="31" y="1638"/>
                    <a:pt x="23" y="1684"/>
                    <a:pt x="18" y="1739"/>
                  </a:cubicBezTo>
                  <a:cubicBezTo>
                    <a:pt x="12" y="1794"/>
                    <a:pt x="9" y="1841"/>
                    <a:pt x="5" y="1897"/>
                  </a:cubicBezTo>
                  <a:cubicBezTo>
                    <a:pt x="2" y="1952"/>
                    <a:pt x="0" y="2001"/>
                    <a:pt x="0" y="2058"/>
                  </a:cubicBezTo>
                  <a:lnTo>
                    <a:pt x="0" y="2130"/>
                  </a:lnTo>
                  <a:cubicBezTo>
                    <a:pt x="2" y="2186"/>
                    <a:pt x="3" y="2237"/>
                    <a:pt x="8" y="2294"/>
                  </a:cubicBezTo>
                  <a:cubicBezTo>
                    <a:pt x="10" y="2352"/>
                    <a:pt x="15" y="2402"/>
                    <a:pt x="22" y="2461"/>
                  </a:cubicBezTo>
                  <a:cubicBezTo>
                    <a:pt x="26" y="2518"/>
                    <a:pt x="33" y="2570"/>
                    <a:pt x="43" y="2630"/>
                  </a:cubicBezTo>
                  <a:cubicBezTo>
                    <a:pt x="52" y="2689"/>
                    <a:pt x="62" y="2741"/>
                    <a:pt x="74" y="2800"/>
                  </a:cubicBezTo>
                  <a:cubicBezTo>
                    <a:pt x="87" y="2860"/>
                    <a:pt x="97" y="2914"/>
                    <a:pt x="111" y="2973"/>
                  </a:cubicBezTo>
                  <a:cubicBezTo>
                    <a:pt x="125" y="3033"/>
                    <a:pt x="140" y="3086"/>
                    <a:pt x="156" y="3148"/>
                  </a:cubicBezTo>
                  <a:cubicBezTo>
                    <a:pt x="173" y="3208"/>
                    <a:pt x="189" y="3263"/>
                    <a:pt x="209" y="3323"/>
                  </a:cubicBezTo>
                  <a:cubicBezTo>
                    <a:pt x="227" y="3385"/>
                    <a:pt x="246" y="3438"/>
                    <a:pt x="268" y="3500"/>
                  </a:cubicBezTo>
                  <a:cubicBezTo>
                    <a:pt x="289" y="3561"/>
                    <a:pt x="311" y="3617"/>
                    <a:pt x="334" y="3676"/>
                  </a:cubicBezTo>
                  <a:cubicBezTo>
                    <a:pt x="357" y="3735"/>
                    <a:pt x="381" y="3791"/>
                    <a:pt x="406" y="3850"/>
                  </a:cubicBezTo>
                  <a:cubicBezTo>
                    <a:pt x="432" y="3907"/>
                    <a:pt x="456" y="3965"/>
                    <a:pt x="485" y="4022"/>
                  </a:cubicBezTo>
                  <a:cubicBezTo>
                    <a:pt x="539" y="4137"/>
                    <a:pt x="598" y="4249"/>
                    <a:pt x="662" y="4363"/>
                  </a:cubicBezTo>
                  <a:cubicBezTo>
                    <a:pt x="722" y="4472"/>
                    <a:pt x="792" y="4586"/>
                    <a:pt x="860" y="4691"/>
                  </a:cubicBezTo>
                  <a:cubicBezTo>
                    <a:pt x="895" y="4742"/>
                    <a:pt x="932" y="4798"/>
                    <a:pt x="968" y="4849"/>
                  </a:cubicBezTo>
                  <a:cubicBezTo>
                    <a:pt x="1004" y="4901"/>
                    <a:pt x="1044" y="4954"/>
                    <a:pt x="1081" y="5004"/>
                  </a:cubicBezTo>
                  <a:cubicBezTo>
                    <a:pt x="1119" y="5051"/>
                    <a:pt x="1159" y="5106"/>
                    <a:pt x="1198" y="5152"/>
                  </a:cubicBezTo>
                  <a:cubicBezTo>
                    <a:pt x="1237" y="5200"/>
                    <a:pt x="1280" y="5251"/>
                    <a:pt x="1319" y="5296"/>
                  </a:cubicBezTo>
                  <a:cubicBezTo>
                    <a:pt x="1360" y="5343"/>
                    <a:pt x="1404" y="5392"/>
                    <a:pt x="1445" y="5435"/>
                  </a:cubicBezTo>
                  <a:cubicBezTo>
                    <a:pt x="1484" y="5478"/>
                    <a:pt x="1531" y="5524"/>
                    <a:pt x="1572" y="5566"/>
                  </a:cubicBezTo>
                  <a:cubicBezTo>
                    <a:pt x="1613" y="5605"/>
                    <a:pt x="1661" y="5651"/>
                    <a:pt x="1704" y="5690"/>
                  </a:cubicBezTo>
                  <a:cubicBezTo>
                    <a:pt x="1747" y="5727"/>
                    <a:pt x="1795" y="5770"/>
                    <a:pt x="1838" y="5806"/>
                  </a:cubicBezTo>
                  <a:cubicBezTo>
                    <a:pt x="1881" y="5842"/>
                    <a:pt x="1930" y="5882"/>
                    <a:pt x="1974" y="5917"/>
                  </a:cubicBezTo>
                  <a:cubicBezTo>
                    <a:pt x="2017" y="5951"/>
                    <a:pt x="2068" y="5989"/>
                    <a:pt x="2114" y="6019"/>
                  </a:cubicBezTo>
                  <a:cubicBezTo>
                    <a:pt x="2158" y="6049"/>
                    <a:pt x="2209" y="6084"/>
                    <a:pt x="2253" y="6112"/>
                  </a:cubicBezTo>
                  <a:cubicBezTo>
                    <a:pt x="2298" y="6141"/>
                    <a:pt x="2348" y="6171"/>
                    <a:pt x="2394" y="6197"/>
                  </a:cubicBezTo>
                  <a:cubicBezTo>
                    <a:pt x="2437" y="6225"/>
                    <a:pt x="2488" y="6250"/>
                    <a:pt x="2532" y="6272"/>
                  </a:cubicBezTo>
                  <a:cubicBezTo>
                    <a:pt x="2577" y="6296"/>
                    <a:pt x="2627" y="6319"/>
                    <a:pt x="2672" y="6340"/>
                  </a:cubicBezTo>
                  <a:cubicBezTo>
                    <a:pt x="2718" y="6358"/>
                    <a:pt x="2768" y="6380"/>
                    <a:pt x="2812" y="6397"/>
                  </a:cubicBezTo>
                  <a:cubicBezTo>
                    <a:pt x="2857" y="6413"/>
                    <a:pt x="2907" y="6429"/>
                    <a:pt x="2952" y="6443"/>
                  </a:cubicBezTo>
                  <a:cubicBezTo>
                    <a:pt x="2996" y="6458"/>
                    <a:pt x="3047" y="6470"/>
                    <a:pt x="3093" y="6481"/>
                  </a:cubicBezTo>
                  <a:cubicBezTo>
                    <a:pt x="3137" y="6492"/>
                    <a:pt x="3186" y="6502"/>
                    <a:pt x="3231" y="6509"/>
                  </a:cubicBezTo>
                  <a:cubicBezTo>
                    <a:pt x="3275" y="6516"/>
                    <a:pt x="3326" y="6524"/>
                    <a:pt x="3369" y="6528"/>
                  </a:cubicBezTo>
                  <a:cubicBezTo>
                    <a:pt x="3415" y="6531"/>
                    <a:pt x="3462" y="6535"/>
                    <a:pt x="3505" y="6535"/>
                  </a:cubicBezTo>
                  <a:cubicBezTo>
                    <a:pt x="3551" y="6535"/>
                    <a:pt x="3597" y="6535"/>
                    <a:pt x="3641" y="6531"/>
                  </a:cubicBezTo>
                  <a:cubicBezTo>
                    <a:pt x="3682" y="6529"/>
                    <a:pt x="3731" y="6524"/>
                    <a:pt x="3771" y="6516"/>
                  </a:cubicBezTo>
                  <a:cubicBezTo>
                    <a:pt x="3814" y="6512"/>
                    <a:pt x="3860" y="6502"/>
                    <a:pt x="3901" y="6492"/>
                  </a:cubicBezTo>
                  <a:cubicBezTo>
                    <a:pt x="3941" y="6481"/>
                    <a:pt x="3986" y="6469"/>
                    <a:pt x="4026" y="6455"/>
                  </a:cubicBezTo>
                  <a:cubicBezTo>
                    <a:pt x="4065" y="6440"/>
                    <a:pt x="4108" y="6423"/>
                    <a:pt x="4145" y="6406"/>
                  </a:cubicBezTo>
                  <a:cubicBezTo>
                    <a:pt x="4184" y="6387"/>
                    <a:pt x="4223" y="6368"/>
                    <a:pt x="4260" y="6347"/>
                  </a:cubicBezTo>
                  <a:cubicBezTo>
                    <a:pt x="4359" y="6289"/>
                    <a:pt x="4459" y="6233"/>
                    <a:pt x="4558" y="6176"/>
                  </a:cubicBezTo>
                  <a:cubicBezTo>
                    <a:pt x="4569" y="6169"/>
                    <a:pt x="4581" y="6161"/>
                    <a:pt x="4594" y="6154"/>
                  </a:cubicBezTo>
                  <a:cubicBezTo>
                    <a:pt x="4631" y="6131"/>
                    <a:pt x="4663" y="6107"/>
                    <a:pt x="4699" y="6081"/>
                  </a:cubicBezTo>
                  <a:cubicBezTo>
                    <a:pt x="4735" y="6054"/>
                    <a:pt x="4768" y="6026"/>
                    <a:pt x="4799" y="5996"/>
                  </a:cubicBezTo>
                  <a:cubicBezTo>
                    <a:pt x="4832" y="5966"/>
                    <a:pt x="4861" y="5937"/>
                    <a:pt x="4891" y="5903"/>
                  </a:cubicBezTo>
                  <a:cubicBezTo>
                    <a:pt x="4921" y="5868"/>
                    <a:pt x="4949" y="5836"/>
                    <a:pt x="4976" y="5800"/>
                  </a:cubicBezTo>
                  <a:cubicBezTo>
                    <a:pt x="5003" y="5762"/>
                    <a:pt x="5026" y="5729"/>
                    <a:pt x="5051" y="5688"/>
                  </a:cubicBezTo>
                  <a:cubicBezTo>
                    <a:pt x="5077" y="5648"/>
                    <a:pt x="5098" y="5612"/>
                    <a:pt x="5120" y="5569"/>
                  </a:cubicBezTo>
                  <a:cubicBezTo>
                    <a:pt x="5141" y="5526"/>
                    <a:pt x="5159" y="5489"/>
                    <a:pt x="5179" y="5444"/>
                  </a:cubicBezTo>
                  <a:cubicBezTo>
                    <a:pt x="5197" y="5399"/>
                    <a:pt x="5213" y="5358"/>
                    <a:pt x="5229" y="5310"/>
                  </a:cubicBezTo>
                  <a:cubicBezTo>
                    <a:pt x="5245" y="5264"/>
                    <a:pt x="5258" y="5221"/>
                    <a:pt x="5272" y="5172"/>
                  </a:cubicBezTo>
                  <a:cubicBezTo>
                    <a:pt x="5287" y="5123"/>
                    <a:pt x="5295" y="5080"/>
                    <a:pt x="5307" y="5028"/>
                  </a:cubicBezTo>
                  <a:cubicBezTo>
                    <a:pt x="5315" y="4978"/>
                    <a:pt x="5324" y="4934"/>
                    <a:pt x="5331" y="4879"/>
                  </a:cubicBezTo>
                  <a:cubicBezTo>
                    <a:pt x="5338" y="4827"/>
                    <a:pt x="5344" y="4778"/>
                    <a:pt x="5350" y="4725"/>
                  </a:cubicBezTo>
                  <a:cubicBezTo>
                    <a:pt x="5354" y="4669"/>
                    <a:pt x="5357" y="4622"/>
                    <a:pt x="5359" y="4566"/>
                  </a:cubicBezTo>
                  <a:cubicBezTo>
                    <a:pt x="5360" y="4509"/>
                    <a:pt x="5363" y="4461"/>
                    <a:pt x="5360" y="4403"/>
                  </a:cubicBezTo>
                  <a:cubicBezTo>
                    <a:pt x="5359" y="4348"/>
                    <a:pt x="5357" y="4298"/>
                    <a:pt x="5356" y="4245"/>
                  </a:cubicBezTo>
                  <a:cubicBezTo>
                    <a:pt x="5351" y="4187"/>
                    <a:pt x="5348" y="4137"/>
                    <a:pt x="5341" y="4078"/>
                  </a:cubicBezTo>
                  <a:cubicBezTo>
                    <a:pt x="5336" y="4021"/>
                    <a:pt x="5328" y="3969"/>
                    <a:pt x="5320" y="3910"/>
                  </a:cubicBezTo>
                  <a:cubicBezTo>
                    <a:pt x="5310" y="3850"/>
                    <a:pt x="5301" y="3798"/>
                    <a:pt x="5288" y="3739"/>
                  </a:cubicBezTo>
                  <a:cubicBezTo>
                    <a:pt x="5277" y="3680"/>
                    <a:pt x="5265" y="3627"/>
                    <a:pt x="5251" y="3566"/>
                  </a:cubicBezTo>
                  <a:cubicBezTo>
                    <a:pt x="5236" y="3507"/>
                    <a:pt x="5222" y="3453"/>
                    <a:pt x="5206" y="3392"/>
                  </a:cubicBezTo>
                  <a:cubicBezTo>
                    <a:pt x="5190" y="3331"/>
                    <a:pt x="5173" y="3277"/>
                    <a:pt x="5154" y="3216"/>
                  </a:cubicBezTo>
                  <a:cubicBezTo>
                    <a:pt x="5134" y="3155"/>
                    <a:pt x="5116" y="3101"/>
                    <a:pt x="5094" y="3040"/>
                  </a:cubicBezTo>
                  <a:cubicBezTo>
                    <a:pt x="5072" y="2978"/>
                    <a:pt x="5051" y="2922"/>
                    <a:pt x="5028" y="2863"/>
                  </a:cubicBezTo>
                  <a:cubicBezTo>
                    <a:pt x="5005" y="2804"/>
                    <a:pt x="4982" y="2748"/>
                    <a:pt x="4956" y="2689"/>
                  </a:cubicBezTo>
                  <a:cubicBezTo>
                    <a:pt x="4932" y="2632"/>
                    <a:pt x="4906" y="2574"/>
                    <a:pt x="4877" y="2517"/>
                  </a:cubicBezTo>
                  <a:cubicBezTo>
                    <a:pt x="4824" y="2402"/>
                    <a:pt x="4763" y="2290"/>
                    <a:pt x="4702" y="2178"/>
                  </a:cubicBezTo>
                  <a:cubicBezTo>
                    <a:pt x="4640" y="2067"/>
                    <a:pt x="4569" y="1955"/>
                    <a:pt x="4502" y="1848"/>
                  </a:cubicBezTo>
                  <a:cubicBezTo>
                    <a:pt x="4467" y="1797"/>
                    <a:pt x="4430" y="1742"/>
                    <a:pt x="4394" y="1690"/>
                  </a:cubicBezTo>
                  <a:cubicBezTo>
                    <a:pt x="4358" y="1638"/>
                    <a:pt x="4318" y="1585"/>
                    <a:pt x="4280" y="1535"/>
                  </a:cubicBezTo>
                  <a:cubicBezTo>
                    <a:pt x="4243" y="1488"/>
                    <a:pt x="4203" y="1434"/>
                    <a:pt x="4164" y="1387"/>
                  </a:cubicBezTo>
                  <a:cubicBezTo>
                    <a:pt x="4126" y="1339"/>
                    <a:pt x="4083" y="1288"/>
                    <a:pt x="4043" y="1243"/>
                  </a:cubicBezTo>
                  <a:cubicBezTo>
                    <a:pt x="4001" y="1196"/>
                    <a:pt x="3958" y="1147"/>
                    <a:pt x="3918" y="1104"/>
                  </a:cubicBezTo>
                  <a:cubicBezTo>
                    <a:pt x="3878" y="1061"/>
                    <a:pt x="3832" y="1015"/>
                    <a:pt x="3790" y="973"/>
                  </a:cubicBezTo>
                  <a:cubicBezTo>
                    <a:pt x="3748" y="934"/>
                    <a:pt x="3702" y="888"/>
                    <a:pt x="3659" y="849"/>
                  </a:cubicBezTo>
                  <a:cubicBezTo>
                    <a:pt x="3616" y="809"/>
                    <a:pt x="3567" y="766"/>
                    <a:pt x="3524" y="730"/>
                  </a:cubicBezTo>
                  <a:cubicBezTo>
                    <a:pt x="3481" y="694"/>
                    <a:pt x="3431" y="655"/>
                    <a:pt x="3387" y="621"/>
                  </a:cubicBezTo>
                  <a:cubicBezTo>
                    <a:pt x="3344" y="586"/>
                    <a:pt x="3294" y="549"/>
                    <a:pt x="3249" y="519"/>
                  </a:cubicBezTo>
                  <a:cubicBezTo>
                    <a:pt x="3203" y="488"/>
                    <a:pt x="3153" y="454"/>
                    <a:pt x="3109" y="425"/>
                  </a:cubicBezTo>
                  <a:cubicBezTo>
                    <a:pt x="3064" y="396"/>
                    <a:pt x="3014" y="366"/>
                    <a:pt x="2969" y="340"/>
                  </a:cubicBezTo>
                  <a:cubicBezTo>
                    <a:pt x="2926" y="316"/>
                    <a:pt x="2876" y="289"/>
                    <a:pt x="2830" y="266"/>
                  </a:cubicBezTo>
                  <a:cubicBezTo>
                    <a:pt x="2785" y="241"/>
                    <a:pt x="2735" y="218"/>
                    <a:pt x="2690" y="198"/>
                  </a:cubicBezTo>
                  <a:cubicBezTo>
                    <a:pt x="2646" y="179"/>
                    <a:pt x="2595" y="158"/>
                    <a:pt x="2549" y="140"/>
                  </a:cubicBezTo>
                  <a:cubicBezTo>
                    <a:pt x="2505" y="123"/>
                    <a:pt x="2454" y="107"/>
                    <a:pt x="2410" y="93"/>
                  </a:cubicBezTo>
                  <a:cubicBezTo>
                    <a:pt x="2365" y="79"/>
                    <a:pt x="2315" y="66"/>
                    <a:pt x="2269" y="54"/>
                  </a:cubicBezTo>
                  <a:cubicBezTo>
                    <a:pt x="2224" y="44"/>
                    <a:pt x="2176" y="33"/>
                    <a:pt x="2131" y="25"/>
                  </a:cubicBezTo>
                  <a:cubicBezTo>
                    <a:pt x="2086" y="18"/>
                    <a:pt x="2036" y="11"/>
                    <a:pt x="1993" y="8"/>
                  </a:cubicBezTo>
                  <a:cubicBezTo>
                    <a:pt x="1948" y="4"/>
                    <a:pt x="1899" y="1"/>
                    <a:pt x="1856" y="1"/>
                  </a:cubicBez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6"/>
            <p:cNvSpPr/>
            <p:nvPr/>
          </p:nvSpPr>
          <p:spPr>
            <a:xfrm>
              <a:off x="5965392" y="4541298"/>
              <a:ext cx="140270" cy="179969"/>
            </a:xfrm>
            <a:custGeom>
              <a:avLst/>
              <a:gdLst/>
              <a:ahLst/>
              <a:cxnLst/>
              <a:rect l="l" t="t" r="r" b="b"/>
              <a:pathLst>
                <a:path w="4498" h="5771" extrusionOk="0">
                  <a:moveTo>
                    <a:pt x="1516" y="784"/>
                  </a:moveTo>
                  <a:cubicBezTo>
                    <a:pt x="1690" y="784"/>
                    <a:pt x="1867" y="834"/>
                    <a:pt x="2030" y="903"/>
                  </a:cubicBezTo>
                  <a:cubicBezTo>
                    <a:pt x="2332" y="1031"/>
                    <a:pt x="2584" y="1228"/>
                    <a:pt x="2808" y="1457"/>
                  </a:cubicBezTo>
                  <a:cubicBezTo>
                    <a:pt x="3089" y="1743"/>
                    <a:pt x="3329" y="2079"/>
                    <a:pt x="3505" y="2439"/>
                  </a:cubicBezTo>
                  <a:cubicBezTo>
                    <a:pt x="3684" y="2798"/>
                    <a:pt x="3803" y="3176"/>
                    <a:pt x="3849" y="3585"/>
                  </a:cubicBezTo>
                  <a:cubicBezTo>
                    <a:pt x="3885" y="3908"/>
                    <a:pt x="3878" y="4250"/>
                    <a:pt x="3717" y="4528"/>
                  </a:cubicBezTo>
                  <a:cubicBezTo>
                    <a:pt x="3596" y="4735"/>
                    <a:pt x="3388" y="4909"/>
                    <a:pt x="3158" y="4966"/>
                  </a:cubicBezTo>
                  <a:cubicBezTo>
                    <a:pt x="3095" y="4982"/>
                    <a:pt x="3031" y="4989"/>
                    <a:pt x="2966" y="4989"/>
                  </a:cubicBezTo>
                  <a:cubicBezTo>
                    <a:pt x="2792" y="4989"/>
                    <a:pt x="2615" y="4939"/>
                    <a:pt x="2452" y="4870"/>
                  </a:cubicBezTo>
                  <a:cubicBezTo>
                    <a:pt x="2150" y="4742"/>
                    <a:pt x="1898" y="4545"/>
                    <a:pt x="1672" y="4316"/>
                  </a:cubicBezTo>
                  <a:cubicBezTo>
                    <a:pt x="1392" y="4030"/>
                    <a:pt x="1153" y="3694"/>
                    <a:pt x="975" y="3334"/>
                  </a:cubicBezTo>
                  <a:cubicBezTo>
                    <a:pt x="798" y="2975"/>
                    <a:pt x="679" y="2597"/>
                    <a:pt x="633" y="2189"/>
                  </a:cubicBezTo>
                  <a:cubicBezTo>
                    <a:pt x="623" y="2108"/>
                    <a:pt x="616" y="2025"/>
                    <a:pt x="614" y="1943"/>
                  </a:cubicBezTo>
                  <a:cubicBezTo>
                    <a:pt x="609" y="1696"/>
                    <a:pt x="643" y="1454"/>
                    <a:pt x="765" y="1246"/>
                  </a:cubicBezTo>
                  <a:cubicBezTo>
                    <a:pt x="887" y="1039"/>
                    <a:pt x="1094" y="865"/>
                    <a:pt x="1325" y="807"/>
                  </a:cubicBezTo>
                  <a:cubicBezTo>
                    <a:pt x="1387" y="791"/>
                    <a:pt x="1452" y="784"/>
                    <a:pt x="1516" y="784"/>
                  </a:cubicBezTo>
                  <a:close/>
                  <a:moveTo>
                    <a:pt x="1245" y="1"/>
                  </a:moveTo>
                  <a:cubicBezTo>
                    <a:pt x="1156" y="1"/>
                    <a:pt x="1067" y="11"/>
                    <a:pt x="981" y="32"/>
                  </a:cubicBezTo>
                  <a:cubicBezTo>
                    <a:pt x="665" y="111"/>
                    <a:pt x="380" y="348"/>
                    <a:pt x="213" y="635"/>
                  </a:cubicBezTo>
                  <a:cubicBezTo>
                    <a:pt x="46" y="919"/>
                    <a:pt x="0" y="1254"/>
                    <a:pt x="6" y="1591"/>
                  </a:cubicBezTo>
                  <a:cubicBezTo>
                    <a:pt x="10" y="1703"/>
                    <a:pt x="19" y="1816"/>
                    <a:pt x="32" y="1928"/>
                  </a:cubicBezTo>
                  <a:cubicBezTo>
                    <a:pt x="97" y="2486"/>
                    <a:pt x="258" y="3008"/>
                    <a:pt x="504" y="3500"/>
                  </a:cubicBezTo>
                  <a:cubicBezTo>
                    <a:pt x="747" y="3991"/>
                    <a:pt x="1074" y="4453"/>
                    <a:pt x="1461" y="4847"/>
                  </a:cubicBezTo>
                  <a:cubicBezTo>
                    <a:pt x="1770" y="5159"/>
                    <a:pt x="2115" y="5429"/>
                    <a:pt x="2529" y="5606"/>
                  </a:cubicBezTo>
                  <a:cubicBezTo>
                    <a:pt x="2754" y="5701"/>
                    <a:pt x="2998" y="5771"/>
                    <a:pt x="3236" y="5771"/>
                  </a:cubicBezTo>
                  <a:cubicBezTo>
                    <a:pt x="3325" y="5771"/>
                    <a:pt x="3412" y="5761"/>
                    <a:pt x="3498" y="5740"/>
                  </a:cubicBezTo>
                  <a:cubicBezTo>
                    <a:pt x="3815" y="5661"/>
                    <a:pt x="4099" y="5423"/>
                    <a:pt x="4266" y="5137"/>
                  </a:cubicBezTo>
                  <a:cubicBezTo>
                    <a:pt x="4489" y="4756"/>
                    <a:pt x="4497" y="4288"/>
                    <a:pt x="4447" y="3843"/>
                  </a:cubicBezTo>
                  <a:cubicBezTo>
                    <a:pt x="4385" y="3284"/>
                    <a:pt x="4223" y="2764"/>
                    <a:pt x="3977" y="2271"/>
                  </a:cubicBezTo>
                  <a:cubicBezTo>
                    <a:pt x="3733" y="1779"/>
                    <a:pt x="3405" y="1319"/>
                    <a:pt x="3020" y="925"/>
                  </a:cubicBezTo>
                  <a:cubicBezTo>
                    <a:pt x="2709" y="613"/>
                    <a:pt x="2365" y="343"/>
                    <a:pt x="1950" y="164"/>
                  </a:cubicBezTo>
                  <a:cubicBezTo>
                    <a:pt x="1726" y="69"/>
                    <a:pt x="1483" y="1"/>
                    <a:pt x="12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6"/>
            <p:cNvSpPr/>
            <p:nvPr/>
          </p:nvSpPr>
          <p:spPr>
            <a:xfrm>
              <a:off x="5984352" y="4565747"/>
              <a:ext cx="102256" cy="131164"/>
            </a:xfrm>
            <a:custGeom>
              <a:avLst/>
              <a:gdLst/>
              <a:ahLst/>
              <a:cxnLst/>
              <a:rect l="l" t="t" r="r" b="b"/>
              <a:pathLst>
                <a:path w="3279" h="4206" extrusionOk="0">
                  <a:moveTo>
                    <a:pt x="1018" y="85"/>
                  </a:moveTo>
                  <a:cubicBezTo>
                    <a:pt x="1031" y="85"/>
                    <a:pt x="1045" y="86"/>
                    <a:pt x="1057" y="86"/>
                  </a:cubicBezTo>
                  <a:cubicBezTo>
                    <a:pt x="1092" y="89"/>
                    <a:pt x="1136" y="94"/>
                    <a:pt x="1172" y="99"/>
                  </a:cubicBezTo>
                  <a:cubicBezTo>
                    <a:pt x="1208" y="106"/>
                    <a:pt x="1256" y="115"/>
                    <a:pt x="1293" y="127"/>
                  </a:cubicBezTo>
                  <a:cubicBezTo>
                    <a:pt x="1330" y="137"/>
                    <a:pt x="1378" y="154"/>
                    <a:pt x="1417" y="168"/>
                  </a:cubicBezTo>
                  <a:cubicBezTo>
                    <a:pt x="1457" y="184"/>
                    <a:pt x="1504" y="204"/>
                    <a:pt x="1545" y="223"/>
                  </a:cubicBezTo>
                  <a:cubicBezTo>
                    <a:pt x="1565" y="233"/>
                    <a:pt x="1588" y="244"/>
                    <a:pt x="1609" y="256"/>
                  </a:cubicBezTo>
                  <a:cubicBezTo>
                    <a:pt x="1631" y="269"/>
                    <a:pt x="1654" y="280"/>
                    <a:pt x="1675" y="293"/>
                  </a:cubicBezTo>
                  <a:cubicBezTo>
                    <a:pt x="1697" y="306"/>
                    <a:pt x="1720" y="321"/>
                    <a:pt x="1742" y="335"/>
                  </a:cubicBezTo>
                  <a:cubicBezTo>
                    <a:pt x="1763" y="349"/>
                    <a:pt x="1788" y="365"/>
                    <a:pt x="1809" y="380"/>
                  </a:cubicBezTo>
                  <a:cubicBezTo>
                    <a:pt x="1831" y="395"/>
                    <a:pt x="1854" y="413"/>
                    <a:pt x="1875" y="428"/>
                  </a:cubicBezTo>
                  <a:cubicBezTo>
                    <a:pt x="1897" y="444"/>
                    <a:pt x="1920" y="463"/>
                    <a:pt x="1941" y="479"/>
                  </a:cubicBezTo>
                  <a:cubicBezTo>
                    <a:pt x="1983" y="510"/>
                    <a:pt x="2033" y="552"/>
                    <a:pt x="2075" y="590"/>
                  </a:cubicBezTo>
                  <a:cubicBezTo>
                    <a:pt x="2117" y="628"/>
                    <a:pt x="2164" y="673"/>
                    <a:pt x="2204" y="715"/>
                  </a:cubicBezTo>
                  <a:cubicBezTo>
                    <a:pt x="2245" y="755"/>
                    <a:pt x="2291" y="804"/>
                    <a:pt x="2330" y="848"/>
                  </a:cubicBezTo>
                  <a:cubicBezTo>
                    <a:pt x="2370" y="894"/>
                    <a:pt x="2413" y="946"/>
                    <a:pt x="2450" y="992"/>
                  </a:cubicBezTo>
                  <a:cubicBezTo>
                    <a:pt x="2488" y="1041"/>
                    <a:pt x="2529" y="1096"/>
                    <a:pt x="2565" y="1146"/>
                  </a:cubicBezTo>
                  <a:cubicBezTo>
                    <a:pt x="2601" y="1198"/>
                    <a:pt x="2639" y="1254"/>
                    <a:pt x="2673" y="1305"/>
                  </a:cubicBezTo>
                  <a:cubicBezTo>
                    <a:pt x="2708" y="1359"/>
                    <a:pt x="2741" y="1415"/>
                    <a:pt x="2772" y="1471"/>
                  </a:cubicBezTo>
                  <a:cubicBezTo>
                    <a:pt x="2803" y="1527"/>
                    <a:pt x="2833" y="1581"/>
                    <a:pt x="2861" y="1639"/>
                  </a:cubicBezTo>
                  <a:cubicBezTo>
                    <a:pt x="2890" y="1699"/>
                    <a:pt x="2916" y="1753"/>
                    <a:pt x="2943" y="1812"/>
                  </a:cubicBezTo>
                  <a:cubicBezTo>
                    <a:pt x="2969" y="1873"/>
                    <a:pt x="2991" y="1927"/>
                    <a:pt x="3015" y="1987"/>
                  </a:cubicBezTo>
                  <a:cubicBezTo>
                    <a:pt x="3038" y="2047"/>
                    <a:pt x="3056" y="2100"/>
                    <a:pt x="3076" y="2161"/>
                  </a:cubicBezTo>
                  <a:cubicBezTo>
                    <a:pt x="3096" y="2221"/>
                    <a:pt x="3110" y="2273"/>
                    <a:pt x="3126" y="2333"/>
                  </a:cubicBezTo>
                  <a:cubicBezTo>
                    <a:pt x="3142" y="2394"/>
                    <a:pt x="3153" y="2446"/>
                    <a:pt x="3166" y="2504"/>
                  </a:cubicBezTo>
                  <a:cubicBezTo>
                    <a:pt x="3178" y="2563"/>
                    <a:pt x="3188" y="2612"/>
                    <a:pt x="3195" y="2670"/>
                  </a:cubicBezTo>
                  <a:cubicBezTo>
                    <a:pt x="3198" y="2697"/>
                    <a:pt x="3199" y="2723"/>
                    <a:pt x="3204" y="2750"/>
                  </a:cubicBezTo>
                  <a:cubicBezTo>
                    <a:pt x="3207" y="2779"/>
                    <a:pt x="3209" y="2805"/>
                    <a:pt x="3211" y="2831"/>
                  </a:cubicBezTo>
                  <a:cubicBezTo>
                    <a:pt x="3212" y="2860"/>
                    <a:pt x="3214" y="2884"/>
                    <a:pt x="3214" y="2910"/>
                  </a:cubicBezTo>
                  <a:cubicBezTo>
                    <a:pt x="3217" y="2937"/>
                    <a:pt x="3217" y="2960"/>
                    <a:pt x="3217" y="2988"/>
                  </a:cubicBezTo>
                  <a:cubicBezTo>
                    <a:pt x="3214" y="3015"/>
                    <a:pt x="3214" y="3038"/>
                    <a:pt x="3218" y="3055"/>
                  </a:cubicBezTo>
                  <a:cubicBezTo>
                    <a:pt x="3215" y="3081"/>
                    <a:pt x="3214" y="3104"/>
                    <a:pt x="3212" y="3130"/>
                  </a:cubicBezTo>
                  <a:cubicBezTo>
                    <a:pt x="3211" y="3154"/>
                    <a:pt x="3208" y="3179"/>
                    <a:pt x="3205" y="3202"/>
                  </a:cubicBezTo>
                  <a:cubicBezTo>
                    <a:pt x="3201" y="3225"/>
                    <a:pt x="3198" y="3246"/>
                    <a:pt x="3194" y="3269"/>
                  </a:cubicBezTo>
                  <a:cubicBezTo>
                    <a:pt x="3191" y="3292"/>
                    <a:pt x="3186" y="3314"/>
                    <a:pt x="3182" y="3335"/>
                  </a:cubicBezTo>
                  <a:cubicBezTo>
                    <a:pt x="3176" y="3358"/>
                    <a:pt x="3171" y="3377"/>
                    <a:pt x="3165" y="3399"/>
                  </a:cubicBezTo>
                  <a:cubicBezTo>
                    <a:pt x="3161" y="3419"/>
                    <a:pt x="3155" y="3439"/>
                    <a:pt x="3148" y="3458"/>
                  </a:cubicBezTo>
                  <a:cubicBezTo>
                    <a:pt x="3140" y="3478"/>
                    <a:pt x="3133" y="3496"/>
                    <a:pt x="3126" y="3515"/>
                  </a:cubicBezTo>
                  <a:cubicBezTo>
                    <a:pt x="3119" y="3535"/>
                    <a:pt x="3112" y="3551"/>
                    <a:pt x="3103" y="3570"/>
                  </a:cubicBezTo>
                  <a:cubicBezTo>
                    <a:pt x="3096" y="3587"/>
                    <a:pt x="3086" y="3604"/>
                    <a:pt x="3077" y="3620"/>
                  </a:cubicBezTo>
                  <a:cubicBezTo>
                    <a:pt x="3060" y="3656"/>
                    <a:pt x="3041" y="3680"/>
                    <a:pt x="3020" y="3712"/>
                  </a:cubicBezTo>
                  <a:cubicBezTo>
                    <a:pt x="2997" y="3741"/>
                    <a:pt x="2978" y="3764"/>
                    <a:pt x="2954" y="3788"/>
                  </a:cubicBezTo>
                  <a:cubicBezTo>
                    <a:pt x="2928" y="3814"/>
                    <a:pt x="2906" y="3834"/>
                    <a:pt x="2880" y="3853"/>
                  </a:cubicBezTo>
                  <a:cubicBezTo>
                    <a:pt x="2859" y="3870"/>
                    <a:pt x="2838" y="3882"/>
                    <a:pt x="2817" y="3895"/>
                  </a:cubicBezTo>
                  <a:cubicBezTo>
                    <a:pt x="2704" y="3960"/>
                    <a:pt x="2575" y="3988"/>
                    <a:pt x="2441" y="3988"/>
                  </a:cubicBezTo>
                  <a:cubicBezTo>
                    <a:pt x="2220" y="3988"/>
                    <a:pt x="1984" y="3913"/>
                    <a:pt x="1780" y="3810"/>
                  </a:cubicBezTo>
                  <a:cubicBezTo>
                    <a:pt x="1338" y="3587"/>
                    <a:pt x="1041" y="3233"/>
                    <a:pt x="788" y="2829"/>
                  </a:cubicBezTo>
                  <a:cubicBezTo>
                    <a:pt x="469" y="2322"/>
                    <a:pt x="222" y="1740"/>
                    <a:pt x="223" y="1153"/>
                  </a:cubicBezTo>
                  <a:cubicBezTo>
                    <a:pt x="223" y="1061"/>
                    <a:pt x="231" y="966"/>
                    <a:pt x="244" y="873"/>
                  </a:cubicBezTo>
                  <a:cubicBezTo>
                    <a:pt x="271" y="686"/>
                    <a:pt x="343" y="515"/>
                    <a:pt x="461" y="359"/>
                  </a:cubicBezTo>
                  <a:cubicBezTo>
                    <a:pt x="520" y="283"/>
                    <a:pt x="590" y="221"/>
                    <a:pt x="669" y="175"/>
                  </a:cubicBezTo>
                  <a:cubicBezTo>
                    <a:pt x="696" y="158"/>
                    <a:pt x="727" y="144"/>
                    <a:pt x="755" y="134"/>
                  </a:cubicBezTo>
                  <a:cubicBezTo>
                    <a:pt x="784" y="122"/>
                    <a:pt x="819" y="112"/>
                    <a:pt x="849" y="105"/>
                  </a:cubicBezTo>
                  <a:cubicBezTo>
                    <a:pt x="879" y="98"/>
                    <a:pt x="918" y="92"/>
                    <a:pt x="949" y="89"/>
                  </a:cubicBezTo>
                  <a:cubicBezTo>
                    <a:pt x="970" y="86"/>
                    <a:pt x="994" y="85"/>
                    <a:pt x="1018" y="85"/>
                  </a:cubicBezTo>
                  <a:close/>
                  <a:moveTo>
                    <a:pt x="910" y="0"/>
                  </a:moveTo>
                  <a:cubicBezTo>
                    <a:pt x="845" y="0"/>
                    <a:pt x="780" y="7"/>
                    <a:pt x="717" y="23"/>
                  </a:cubicBezTo>
                  <a:cubicBezTo>
                    <a:pt x="486" y="81"/>
                    <a:pt x="279" y="253"/>
                    <a:pt x="157" y="462"/>
                  </a:cubicBezTo>
                  <a:cubicBezTo>
                    <a:pt x="35" y="669"/>
                    <a:pt x="1" y="914"/>
                    <a:pt x="6" y="1159"/>
                  </a:cubicBezTo>
                  <a:cubicBezTo>
                    <a:pt x="8" y="1241"/>
                    <a:pt x="15" y="1324"/>
                    <a:pt x="25" y="1405"/>
                  </a:cubicBezTo>
                  <a:cubicBezTo>
                    <a:pt x="71" y="1813"/>
                    <a:pt x="190" y="2194"/>
                    <a:pt x="367" y="2550"/>
                  </a:cubicBezTo>
                  <a:cubicBezTo>
                    <a:pt x="545" y="2910"/>
                    <a:pt x="784" y="3246"/>
                    <a:pt x="1064" y="3532"/>
                  </a:cubicBezTo>
                  <a:cubicBezTo>
                    <a:pt x="1290" y="3760"/>
                    <a:pt x="1542" y="3957"/>
                    <a:pt x="1844" y="4086"/>
                  </a:cubicBezTo>
                  <a:cubicBezTo>
                    <a:pt x="2006" y="4156"/>
                    <a:pt x="2183" y="4205"/>
                    <a:pt x="2356" y="4205"/>
                  </a:cubicBezTo>
                  <a:cubicBezTo>
                    <a:pt x="2421" y="4205"/>
                    <a:pt x="2486" y="4198"/>
                    <a:pt x="2550" y="4182"/>
                  </a:cubicBezTo>
                  <a:cubicBezTo>
                    <a:pt x="2780" y="4125"/>
                    <a:pt x="2987" y="3952"/>
                    <a:pt x="3109" y="3744"/>
                  </a:cubicBezTo>
                  <a:cubicBezTo>
                    <a:pt x="3271" y="3466"/>
                    <a:pt x="3278" y="3124"/>
                    <a:pt x="3241" y="2801"/>
                  </a:cubicBezTo>
                  <a:cubicBezTo>
                    <a:pt x="3195" y="2392"/>
                    <a:pt x="3076" y="2011"/>
                    <a:pt x="2897" y="1655"/>
                  </a:cubicBezTo>
                  <a:cubicBezTo>
                    <a:pt x="2721" y="1295"/>
                    <a:pt x="2483" y="959"/>
                    <a:pt x="2200" y="673"/>
                  </a:cubicBezTo>
                  <a:cubicBezTo>
                    <a:pt x="1976" y="444"/>
                    <a:pt x="1724" y="249"/>
                    <a:pt x="1422" y="119"/>
                  </a:cubicBezTo>
                  <a:cubicBezTo>
                    <a:pt x="1260" y="50"/>
                    <a:pt x="1083" y="0"/>
                    <a:pt x="910" y="0"/>
                  </a:cubicBez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6"/>
            <p:cNvSpPr/>
            <p:nvPr/>
          </p:nvSpPr>
          <p:spPr>
            <a:xfrm>
              <a:off x="5991119" y="4568616"/>
              <a:ext cx="93555" cy="121746"/>
            </a:xfrm>
            <a:custGeom>
              <a:avLst/>
              <a:gdLst/>
              <a:ahLst/>
              <a:cxnLst/>
              <a:rect l="l" t="t" r="r" b="b"/>
              <a:pathLst>
                <a:path w="3000" h="3904" extrusionOk="0">
                  <a:moveTo>
                    <a:pt x="1339" y="1081"/>
                  </a:moveTo>
                  <a:cubicBezTo>
                    <a:pt x="1465" y="1081"/>
                    <a:pt x="1603" y="1143"/>
                    <a:pt x="1714" y="1219"/>
                  </a:cubicBezTo>
                  <a:cubicBezTo>
                    <a:pt x="1875" y="1331"/>
                    <a:pt x="1982" y="1478"/>
                    <a:pt x="2072" y="1632"/>
                  </a:cubicBezTo>
                  <a:cubicBezTo>
                    <a:pt x="2161" y="1787"/>
                    <a:pt x="2233" y="1952"/>
                    <a:pt x="2249" y="2148"/>
                  </a:cubicBezTo>
                  <a:cubicBezTo>
                    <a:pt x="2266" y="2342"/>
                    <a:pt x="2228" y="2566"/>
                    <a:pt x="2072" y="2657"/>
                  </a:cubicBezTo>
                  <a:cubicBezTo>
                    <a:pt x="2048" y="2670"/>
                    <a:pt x="2021" y="2681"/>
                    <a:pt x="1996" y="2696"/>
                  </a:cubicBezTo>
                  <a:cubicBezTo>
                    <a:pt x="1972" y="2704"/>
                    <a:pt x="1943" y="2712"/>
                    <a:pt x="1916" y="2717"/>
                  </a:cubicBezTo>
                  <a:cubicBezTo>
                    <a:pt x="1888" y="2723"/>
                    <a:pt x="1860" y="2724"/>
                    <a:pt x="1832" y="2726"/>
                  </a:cubicBezTo>
                  <a:cubicBezTo>
                    <a:pt x="1806" y="2726"/>
                    <a:pt x="1775" y="2726"/>
                    <a:pt x="1750" y="2723"/>
                  </a:cubicBezTo>
                  <a:cubicBezTo>
                    <a:pt x="1724" y="2719"/>
                    <a:pt x="1694" y="2714"/>
                    <a:pt x="1670" y="2709"/>
                  </a:cubicBezTo>
                  <a:cubicBezTo>
                    <a:pt x="1644" y="2701"/>
                    <a:pt x="1614" y="2693"/>
                    <a:pt x="1591" y="2683"/>
                  </a:cubicBezTo>
                  <a:cubicBezTo>
                    <a:pt x="1566" y="2674"/>
                    <a:pt x="1537" y="2661"/>
                    <a:pt x="1514" y="2650"/>
                  </a:cubicBezTo>
                  <a:cubicBezTo>
                    <a:pt x="1491" y="2637"/>
                    <a:pt x="1464" y="2621"/>
                    <a:pt x="1441" y="2607"/>
                  </a:cubicBezTo>
                  <a:cubicBezTo>
                    <a:pt x="1417" y="2592"/>
                    <a:pt x="1389" y="2572"/>
                    <a:pt x="1368" y="2553"/>
                  </a:cubicBezTo>
                  <a:cubicBezTo>
                    <a:pt x="1346" y="2536"/>
                    <a:pt x="1319" y="2513"/>
                    <a:pt x="1297" y="2493"/>
                  </a:cubicBezTo>
                  <a:cubicBezTo>
                    <a:pt x="1277" y="2473"/>
                    <a:pt x="1253" y="2448"/>
                    <a:pt x="1233" y="2427"/>
                  </a:cubicBezTo>
                  <a:cubicBezTo>
                    <a:pt x="1213" y="2405"/>
                    <a:pt x="1190" y="2377"/>
                    <a:pt x="1171" y="2352"/>
                  </a:cubicBezTo>
                  <a:cubicBezTo>
                    <a:pt x="1154" y="2328"/>
                    <a:pt x="1132" y="2299"/>
                    <a:pt x="1116" y="2273"/>
                  </a:cubicBezTo>
                  <a:cubicBezTo>
                    <a:pt x="1098" y="2247"/>
                    <a:pt x="1082" y="2218"/>
                    <a:pt x="1066" y="2191"/>
                  </a:cubicBezTo>
                  <a:cubicBezTo>
                    <a:pt x="1049" y="2162"/>
                    <a:pt x="1037" y="2134"/>
                    <a:pt x="1023" y="2105"/>
                  </a:cubicBezTo>
                  <a:cubicBezTo>
                    <a:pt x="1010" y="2075"/>
                    <a:pt x="997" y="2047"/>
                    <a:pt x="987" y="2017"/>
                  </a:cubicBezTo>
                  <a:cubicBezTo>
                    <a:pt x="975" y="1985"/>
                    <a:pt x="967" y="1961"/>
                    <a:pt x="958" y="1928"/>
                  </a:cubicBezTo>
                  <a:cubicBezTo>
                    <a:pt x="948" y="1898"/>
                    <a:pt x="942" y="1873"/>
                    <a:pt x="937" y="1840"/>
                  </a:cubicBezTo>
                  <a:cubicBezTo>
                    <a:pt x="929" y="1809"/>
                    <a:pt x="925" y="1784"/>
                    <a:pt x="922" y="1753"/>
                  </a:cubicBezTo>
                  <a:cubicBezTo>
                    <a:pt x="918" y="1722"/>
                    <a:pt x="916" y="1697"/>
                    <a:pt x="916" y="1666"/>
                  </a:cubicBezTo>
                  <a:lnTo>
                    <a:pt x="916" y="1648"/>
                  </a:lnTo>
                  <a:cubicBezTo>
                    <a:pt x="916" y="1616"/>
                    <a:pt x="918" y="1590"/>
                    <a:pt x="922" y="1558"/>
                  </a:cubicBezTo>
                  <a:cubicBezTo>
                    <a:pt x="925" y="1525"/>
                    <a:pt x="929" y="1502"/>
                    <a:pt x="937" y="1472"/>
                  </a:cubicBezTo>
                  <a:cubicBezTo>
                    <a:pt x="942" y="1442"/>
                    <a:pt x="949" y="1418"/>
                    <a:pt x="961" y="1389"/>
                  </a:cubicBezTo>
                  <a:cubicBezTo>
                    <a:pt x="972" y="1362"/>
                    <a:pt x="983" y="1339"/>
                    <a:pt x="997" y="1313"/>
                  </a:cubicBezTo>
                  <a:cubicBezTo>
                    <a:pt x="1011" y="1285"/>
                    <a:pt x="1026" y="1265"/>
                    <a:pt x="1044" y="1242"/>
                  </a:cubicBezTo>
                  <a:cubicBezTo>
                    <a:pt x="1062" y="1219"/>
                    <a:pt x="1080" y="1201"/>
                    <a:pt x="1102" y="1182"/>
                  </a:cubicBezTo>
                  <a:cubicBezTo>
                    <a:pt x="1123" y="1162"/>
                    <a:pt x="1142" y="1147"/>
                    <a:pt x="1168" y="1132"/>
                  </a:cubicBezTo>
                  <a:cubicBezTo>
                    <a:pt x="1174" y="1127"/>
                    <a:pt x="1181" y="1124"/>
                    <a:pt x="1185" y="1120"/>
                  </a:cubicBezTo>
                  <a:cubicBezTo>
                    <a:pt x="1232" y="1093"/>
                    <a:pt x="1285" y="1081"/>
                    <a:pt x="1339" y="1081"/>
                  </a:cubicBezTo>
                  <a:close/>
                  <a:moveTo>
                    <a:pt x="808" y="1"/>
                  </a:moveTo>
                  <a:cubicBezTo>
                    <a:pt x="781" y="1"/>
                    <a:pt x="753" y="2"/>
                    <a:pt x="730" y="4"/>
                  </a:cubicBezTo>
                  <a:cubicBezTo>
                    <a:pt x="696" y="7"/>
                    <a:pt x="659" y="13"/>
                    <a:pt x="629" y="20"/>
                  </a:cubicBezTo>
                  <a:cubicBezTo>
                    <a:pt x="597" y="27"/>
                    <a:pt x="564" y="37"/>
                    <a:pt x="535" y="49"/>
                  </a:cubicBezTo>
                  <a:cubicBezTo>
                    <a:pt x="507" y="59"/>
                    <a:pt x="475" y="73"/>
                    <a:pt x="449" y="91"/>
                  </a:cubicBezTo>
                  <a:cubicBezTo>
                    <a:pt x="367" y="137"/>
                    <a:pt x="300" y="198"/>
                    <a:pt x="241" y="275"/>
                  </a:cubicBezTo>
                  <a:cubicBezTo>
                    <a:pt x="121" y="430"/>
                    <a:pt x="50" y="601"/>
                    <a:pt x="22" y="788"/>
                  </a:cubicBezTo>
                  <a:cubicBezTo>
                    <a:pt x="11" y="881"/>
                    <a:pt x="4" y="975"/>
                    <a:pt x="4" y="1068"/>
                  </a:cubicBezTo>
                  <a:cubicBezTo>
                    <a:pt x="1" y="1655"/>
                    <a:pt x="249" y="2237"/>
                    <a:pt x="567" y="2745"/>
                  </a:cubicBezTo>
                  <a:cubicBezTo>
                    <a:pt x="820" y="3147"/>
                    <a:pt x="1118" y="3502"/>
                    <a:pt x="1559" y="3725"/>
                  </a:cubicBezTo>
                  <a:cubicBezTo>
                    <a:pt x="1764" y="3828"/>
                    <a:pt x="2000" y="3904"/>
                    <a:pt x="2221" y="3904"/>
                  </a:cubicBezTo>
                  <a:cubicBezTo>
                    <a:pt x="2355" y="3904"/>
                    <a:pt x="2483" y="3876"/>
                    <a:pt x="2596" y="3810"/>
                  </a:cubicBezTo>
                  <a:cubicBezTo>
                    <a:pt x="2620" y="3798"/>
                    <a:pt x="2639" y="3785"/>
                    <a:pt x="2659" y="3770"/>
                  </a:cubicBezTo>
                  <a:cubicBezTo>
                    <a:pt x="2686" y="3749"/>
                    <a:pt x="2709" y="3729"/>
                    <a:pt x="2734" y="3703"/>
                  </a:cubicBezTo>
                  <a:cubicBezTo>
                    <a:pt x="2758" y="3679"/>
                    <a:pt x="2778" y="3657"/>
                    <a:pt x="2800" y="3627"/>
                  </a:cubicBezTo>
                  <a:cubicBezTo>
                    <a:pt x="2821" y="3596"/>
                    <a:pt x="2837" y="3570"/>
                    <a:pt x="2857" y="3535"/>
                  </a:cubicBezTo>
                  <a:cubicBezTo>
                    <a:pt x="2866" y="3519"/>
                    <a:pt x="2873" y="3504"/>
                    <a:pt x="2882" y="3485"/>
                  </a:cubicBezTo>
                  <a:cubicBezTo>
                    <a:pt x="2892" y="3468"/>
                    <a:pt x="2899" y="3450"/>
                    <a:pt x="2906" y="3432"/>
                  </a:cubicBezTo>
                  <a:cubicBezTo>
                    <a:pt x="2915" y="3412"/>
                    <a:pt x="2921" y="3393"/>
                    <a:pt x="2928" y="3374"/>
                  </a:cubicBezTo>
                  <a:cubicBezTo>
                    <a:pt x="2932" y="3354"/>
                    <a:pt x="2939" y="3335"/>
                    <a:pt x="2945" y="3314"/>
                  </a:cubicBezTo>
                  <a:cubicBezTo>
                    <a:pt x="2952" y="3292"/>
                    <a:pt x="2956" y="3274"/>
                    <a:pt x="2961" y="3252"/>
                  </a:cubicBezTo>
                  <a:cubicBezTo>
                    <a:pt x="2965" y="3228"/>
                    <a:pt x="2971" y="3207"/>
                    <a:pt x="2974" y="3184"/>
                  </a:cubicBezTo>
                  <a:cubicBezTo>
                    <a:pt x="2979" y="3161"/>
                    <a:pt x="2981" y="3140"/>
                    <a:pt x="2985" y="3117"/>
                  </a:cubicBezTo>
                  <a:cubicBezTo>
                    <a:pt x="2987" y="3091"/>
                    <a:pt x="2990" y="3069"/>
                    <a:pt x="2992" y="3045"/>
                  </a:cubicBezTo>
                  <a:cubicBezTo>
                    <a:pt x="2995" y="3019"/>
                    <a:pt x="2995" y="2996"/>
                    <a:pt x="2997" y="2972"/>
                  </a:cubicBezTo>
                  <a:cubicBezTo>
                    <a:pt x="3000" y="2946"/>
                    <a:pt x="3000" y="2923"/>
                    <a:pt x="3000" y="2896"/>
                  </a:cubicBezTo>
                  <a:cubicBezTo>
                    <a:pt x="3000" y="2868"/>
                    <a:pt x="2997" y="2845"/>
                    <a:pt x="2997" y="2818"/>
                  </a:cubicBezTo>
                  <a:cubicBezTo>
                    <a:pt x="2995" y="2793"/>
                    <a:pt x="2995" y="2768"/>
                    <a:pt x="2990" y="2746"/>
                  </a:cubicBezTo>
                  <a:cubicBezTo>
                    <a:pt x="2988" y="2717"/>
                    <a:pt x="2987" y="2693"/>
                    <a:pt x="2982" y="2665"/>
                  </a:cubicBezTo>
                  <a:cubicBezTo>
                    <a:pt x="2981" y="2638"/>
                    <a:pt x="2978" y="2614"/>
                    <a:pt x="2974" y="2585"/>
                  </a:cubicBezTo>
                  <a:cubicBezTo>
                    <a:pt x="2965" y="2527"/>
                    <a:pt x="2958" y="2479"/>
                    <a:pt x="2945" y="2420"/>
                  </a:cubicBezTo>
                  <a:cubicBezTo>
                    <a:pt x="2932" y="2361"/>
                    <a:pt x="2922" y="2310"/>
                    <a:pt x="2906" y="2249"/>
                  </a:cubicBezTo>
                  <a:cubicBezTo>
                    <a:pt x="2889" y="2188"/>
                    <a:pt x="2875" y="2138"/>
                    <a:pt x="2856" y="2076"/>
                  </a:cubicBezTo>
                  <a:cubicBezTo>
                    <a:pt x="2836" y="2014"/>
                    <a:pt x="2817" y="1962"/>
                    <a:pt x="2794" y="1902"/>
                  </a:cubicBezTo>
                  <a:cubicBezTo>
                    <a:pt x="2771" y="1840"/>
                    <a:pt x="2749" y="1787"/>
                    <a:pt x="2722" y="1727"/>
                  </a:cubicBezTo>
                  <a:cubicBezTo>
                    <a:pt x="2698" y="1668"/>
                    <a:pt x="2670" y="1613"/>
                    <a:pt x="2642" y="1554"/>
                  </a:cubicBezTo>
                  <a:cubicBezTo>
                    <a:pt x="2613" y="1498"/>
                    <a:pt x="2584" y="1442"/>
                    <a:pt x="2551" y="1386"/>
                  </a:cubicBezTo>
                  <a:cubicBezTo>
                    <a:pt x="2521" y="1330"/>
                    <a:pt x="2486" y="1274"/>
                    <a:pt x="2453" y="1221"/>
                  </a:cubicBezTo>
                  <a:cubicBezTo>
                    <a:pt x="2419" y="1166"/>
                    <a:pt x="2381" y="1111"/>
                    <a:pt x="2345" y="1061"/>
                  </a:cubicBezTo>
                  <a:cubicBezTo>
                    <a:pt x="2310" y="1011"/>
                    <a:pt x="2268" y="956"/>
                    <a:pt x="2230" y="907"/>
                  </a:cubicBezTo>
                  <a:cubicBezTo>
                    <a:pt x="2192" y="861"/>
                    <a:pt x="2149" y="809"/>
                    <a:pt x="2110" y="763"/>
                  </a:cubicBezTo>
                  <a:cubicBezTo>
                    <a:pt x="2069" y="719"/>
                    <a:pt x="2023" y="670"/>
                    <a:pt x="1983" y="630"/>
                  </a:cubicBezTo>
                  <a:cubicBezTo>
                    <a:pt x="1944" y="588"/>
                    <a:pt x="1895" y="544"/>
                    <a:pt x="1854" y="505"/>
                  </a:cubicBezTo>
                  <a:cubicBezTo>
                    <a:pt x="1814" y="469"/>
                    <a:pt x="1763" y="426"/>
                    <a:pt x="1722" y="394"/>
                  </a:cubicBezTo>
                  <a:cubicBezTo>
                    <a:pt x="1700" y="378"/>
                    <a:pt x="1677" y="359"/>
                    <a:pt x="1655" y="344"/>
                  </a:cubicBezTo>
                  <a:cubicBezTo>
                    <a:pt x="1634" y="328"/>
                    <a:pt x="1609" y="309"/>
                    <a:pt x="1588" y="295"/>
                  </a:cubicBezTo>
                  <a:cubicBezTo>
                    <a:pt x="1566" y="279"/>
                    <a:pt x="1543" y="265"/>
                    <a:pt x="1522" y="250"/>
                  </a:cubicBezTo>
                  <a:cubicBezTo>
                    <a:pt x="1500" y="236"/>
                    <a:pt x="1477" y="221"/>
                    <a:pt x="1456" y="209"/>
                  </a:cubicBezTo>
                  <a:cubicBezTo>
                    <a:pt x="1434" y="196"/>
                    <a:pt x="1411" y="181"/>
                    <a:pt x="1389" y="171"/>
                  </a:cubicBezTo>
                  <a:cubicBezTo>
                    <a:pt x="1369" y="161"/>
                    <a:pt x="1346" y="150"/>
                    <a:pt x="1325" y="140"/>
                  </a:cubicBezTo>
                  <a:cubicBezTo>
                    <a:pt x="1284" y="119"/>
                    <a:pt x="1236" y="98"/>
                    <a:pt x="1197" y="83"/>
                  </a:cubicBezTo>
                  <a:cubicBezTo>
                    <a:pt x="1158" y="69"/>
                    <a:pt x="1111" y="53"/>
                    <a:pt x="1073" y="42"/>
                  </a:cubicBezTo>
                  <a:cubicBezTo>
                    <a:pt x="1034" y="32"/>
                    <a:pt x="988" y="20"/>
                    <a:pt x="952" y="14"/>
                  </a:cubicBezTo>
                  <a:cubicBezTo>
                    <a:pt x="916" y="9"/>
                    <a:pt x="870" y="4"/>
                    <a:pt x="837" y="2"/>
                  </a:cubicBezTo>
                  <a:cubicBezTo>
                    <a:pt x="828" y="1"/>
                    <a:pt x="818" y="1"/>
                    <a:pt x="8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6"/>
            <p:cNvSpPr/>
            <p:nvPr/>
          </p:nvSpPr>
          <p:spPr>
            <a:xfrm>
              <a:off x="6019715" y="4602202"/>
              <a:ext cx="42131" cy="51331"/>
            </a:xfrm>
            <a:custGeom>
              <a:avLst/>
              <a:gdLst/>
              <a:ahLst/>
              <a:cxnLst/>
              <a:rect l="l" t="t" r="r" b="b"/>
              <a:pathLst>
                <a:path w="1351" h="1646" extrusionOk="0">
                  <a:moveTo>
                    <a:pt x="314" y="395"/>
                  </a:moveTo>
                  <a:cubicBezTo>
                    <a:pt x="358" y="395"/>
                    <a:pt x="403" y="408"/>
                    <a:pt x="445" y="425"/>
                  </a:cubicBezTo>
                  <a:cubicBezTo>
                    <a:pt x="523" y="460"/>
                    <a:pt x="587" y="510"/>
                    <a:pt x="645" y="568"/>
                  </a:cubicBezTo>
                  <a:cubicBezTo>
                    <a:pt x="717" y="640"/>
                    <a:pt x="777" y="726"/>
                    <a:pt x="822" y="818"/>
                  </a:cubicBezTo>
                  <a:cubicBezTo>
                    <a:pt x="869" y="908"/>
                    <a:pt x="898" y="1006"/>
                    <a:pt x="911" y="1111"/>
                  </a:cubicBezTo>
                  <a:cubicBezTo>
                    <a:pt x="920" y="1193"/>
                    <a:pt x="918" y="1279"/>
                    <a:pt x="876" y="1351"/>
                  </a:cubicBezTo>
                  <a:cubicBezTo>
                    <a:pt x="846" y="1404"/>
                    <a:pt x="792" y="1450"/>
                    <a:pt x="736" y="1463"/>
                  </a:cubicBezTo>
                  <a:cubicBezTo>
                    <a:pt x="720" y="1467"/>
                    <a:pt x="704" y="1469"/>
                    <a:pt x="687" y="1469"/>
                  </a:cubicBezTo>
                  <a:cubicBezTo>
                    <a:pt x="643" y="1469"/>
                    <a:pt x="598" y="1456"/>
                    <a:pt x="556" y="1438"/>
                  </a:cubicBezTo>
                  <a:cubicBezTo>
                    <a:pt x="478" y="1403"/>
                    <a:pt x="415" y="1353"/>
                    <a:pt x="356" y="1295"/>
                  </a:cubicBezTo>
                  <a:cubicBezTo>
                    <a:pt x="284" y="1223"/>
                    <a:pt x="224" y="1137"/>
                    <a:pt x="179" y="1046"/>
                  </a:cubicBezTo>
                  <a:cubicBezTo>
                    <a:pt x="132" y="954"/>
                    <a:pt x="103" y="857"/>
                    <a:pt x="91" y="753"/>
                  </a:cubicBezTo>
                  <a:cubicBezTo>
                    <a:pt x="87" y="732"/>
                    <a:pt x="86" y="712"/>
                    <a:pt x="86" y="690"/>
                  </a:cubicBezTo>
                  <a:cubicBezTo>
                    <a:pt x="84" y="627"/>
                    <a:pt x="93" y="566"/>
                    <a:pt x="123" y="512"/>
                  </a:cubicBezTo>
                  <a:cubicBezTo>
                    <a:pt x="153" y="460"/>
                    <a:pt x="206" y="415"/>
                    <a:pt x="265" y="401"/>
                  </a:cubicBezTo>
                  <a:cubicBezTo>
                    <a:pt x="281" y="397"/>
                    <a:pt x="298" y="395"/>
                    <a:pt x="314" y="395"/>
                  </a:cubicBezTo>
                  <a:close/>
                  <a:moveTo>
                    <a:pt x="427" y="1"/>
                  </a:moveTo>
                  <a:cubicBezTo>
                    <a:pt x="371" y="1"/>
                    <a:pt x="319" y="12"/>
                    <a:pt x="271" y="40"/>
                  </a:cubicBezTo>
                  <a:cubicBezTo>
                    <a:pt x="264" y="43"/>
                    <a:pt x="258" y="47"/>
                    <a:pt x="252" y="50"/>
                  </a:cubicBezTo>
                  <a:cubicBezTo>
                    <a:pt x="227" y="65"/>
                    <a:pt x="208" y="80"/>
                    <a:pt x="186" y="101"/>
                  </a:cubicBezTo>
                  <a:cubicBezTo>
                    <a:pt x="165" y="121"/>
                    <a:pt x="146" y="138"/>
                    <a:pt x="129" y="162"/>
                  </a:cubicBezTo>
                  <a:cubicBezTo>
                    <a:pt x="110" y="185"/>
                    <a:pt x="96" y="207"/>
                    <a:pt x="81" y="231"/>
                  </a:cubicBezTo>
                  <a:cubicBezTo>
                    <a:pt x="67" y="259"/>
                    <a:pt x="57" y="280"/>
                    <a:pt x="45" y="309"/>
                  </a:cubicBezTo>
                  <a:cubicBezTo>
                    <a:pt x="35" y="338"/>
                    <a:pt x="28" y="361"/>
                    <a:pt x="21" y="392"/>
                  </a:cubicBezTo>
                  <a:cubicBezTo>
                    <a:pt x="14" y="423"/>
                    <a:pt x="9" y="446"/>
                    <a:pt x="7" y="479"/>
                  </a:cubicBezTo>
                  <a:cubicBezTo>
                    <a:pt x="2" y="510"/>
                    <a:pt x="1" y="536"/>
                    <a:pt x="1" y="568"/>
                  </a:cubicBezTo>
                  <a:lnTo>
                    <a:pt x="1" y="586"/>
                  </a:lnTo>
                  <a:cubicBezTo>
                    <a:pt x="1" y="617"/>
                    <a:pt x="2" y="640"/>
                    <a:pt x="7" y="673"/>
                  </a:cubicBezTo>
                  <a:cubicBezTo>
                    <a:pt x="9" y="703"/>
                    <a:pt x="14" y="727"/>
                    <a:pt x="21" y="760"/>
                  </a:cubicBezTo>
                  <a:cubicBezTo>
                    <a:pt x="25" y="791"/>
                    <a:pt x="32" y="816"/>
                    <a:pt x="43" y="848"/>
                  </a:cubicBezTo>
                  <a:cubicBezTo>
                    <a:pt x="51" y="878"/>
                    <a:pt x="58" y="906"/>
                    <a:pt x="71" y="936"/>
                  </a:cubicBezTo>
                  <a:cubicBezTo>
                    <a:pt x="81" y="967"/>
                    <a:pt x="93" y="993"/>
                    <a:pt x="107" y="1025"/>
                  </a:cubicBezTo>
                  <a:cubicBezTo>
                    <a:pt x="119" y="1055"/>
                    <a:pt x="133" y="1082"/>
                    <a:pt x="150" y="1111"/>
                  </a:cubicBezTo>
                  <a:cubicBezTo>
                    <a:pt x="166" y="1140"/>
                    <a:pt x="182" y="1166"/>
                    <a:pt x="201" y="1193"/>
                  </a:cubicBezTo>
                  <a:cubicBezTo>
                    <a:pt x="217" y="1220"/>
                    <a:pt x="238" y="1249"/>
                    <a:pt x="255" y="1272"/>
                  </a:cubicBezTo>
                  <a:cubicBezTo>
                    <a:pt x="274" y="1295"/>
                    <a:pt x="297" y="1324"/>
                    <a:pt x="317" y="1346"/>
                  </a:cubicBezTo>
                  <a:cubicBezTo>
                    <a:pt x="334" y="1367"/>
                    <a:pt x="360" y="1393"/>
                    <a:pt x="382" y="1413"/>
                  </a:cubicBezTo>
                  <a:cubicBezTo>
                    <a:pt x="403" y="1432"/>
                    <a:pt x="431" y="1456"/>
                    <a:pt x="452" y="1473"/>
                  </a:cubicBezTo>
                  <a:cubicBezTo>
                    <a:pt x="474" y="1489"/>
                    <a:pt x="503" y="1511"/>
                    <a:pt x="526" y="1525"/>
                  </a:cubicBezTo>
                  <a:cubicBezTo>
                    <a:pt x="547" y="1540"/>
                    <a:pt x="576" y="1557"/>
                    <a:pt x="599" y="1568"/>
                  </a:cubicBezTo>
                  <a:cubicBezTo>
                    <a:pt x="620" y="1581"/>
                    <a:pt x="652" y="1594"/>
                    <a:pt x="675" y="1603"/>
                  </a:cubicBezTo>
                  <a:cubicBezTo>
                    <a:pt x="698" y="1611"/>
                    <a:pt x="728" y="1622"/>
                    <a:pt x="754" y="1629"/>
                  </a:cubicBezTo>
                  <a:cubicBezTo>
                    <a:pt x="779" y="1633"/>
                    <a:pt x="810" y="1639"/>
                    <a:pt x="835" y="1643"/>
                  </a:cubicBezTo>
                  <a:cubicBezTo>
                    <a:pt x="859" y="1646"/>
                    <a:pt x="892" y="1646"/>
                    <a:pt x="918" y="1646"/>
                  </a:cubicBezTo>
                  <a:cubicBezTo>
                    <a:pt x="944" y="1646"/>
                    <a:pt x="976" y="1643"/>
                    <a:pt x="1000" y="1637"/>
                  </a:cubicBezTo>
                  <a:cubicBezTo>
                    <a:pt x="1027" y="1633"/>
                    <a:pt x="1056" y="1624"/>
                    <a:pt x="1081" y="1616"/>
                  </a:cubicBezTo>
                  <a:cubicBezTo>
                    <a:pt x="1106" y="1607"/>
                    <a:pt x="1134" y="1594"/>
                    <a:pt x="1157" y="1580"/>
                  </a:cubicBezTo>
                  <a:cubicBezTo>
                    <a:pt x="1311" y="1489"/>
                    <a:pt x="1351" y="1265"/>
                    <a:pt x="1335" y="1071"/>
                  </a:cubicBezTo>
                  <a:cubicBezTo>
                    <a:pt x="1318" y="875"/>
                    <a:pt x="1244" y="710"/>
                    <a:pt x="1157" y="552"/>
                  </a:cubicBezTo>
                  <a:cubicBezTo>
                    <a:pt x="1068" y="395"/>
                    <a:pt x="960" y="251"/>
                    <a:pt x="799" y="138"/>
                  </a:cubicBezTo>
                  <a:cubicBezTo>
                    <a:pt x="689" y="62"/>
                    <a:pt x="552" y="1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6"/>
            <p:cNvSpPr/>
            <p:nvPr/>
          </p:nvSpPr>
          <p:spPr>
            <a:xfrm>
              <a:off x="6022241" y="4614551"/>
              <a:ext cx="26164" cy="33524"/>
            </a:xfrm>
            <a:custGeom>
              <a:avLst/>
              <a:gdLst/>
              <a:ahLst/>
              <a:cxnLst/>
              <a:rect l="l" t="t" r="r" b="b"/>
              <a:pathLst>
                <a:path w="839" h="1075" extrusionOk="0">
                  <a:moveTo>
                    <a:pt x="232" y="1"/>
                  </a:moveTo>
                  <a:cubicBezTo>
                    <a:pt x="215" y="1"/>
                    <a:pt x="199" y="3"/>
                    <a:pt x="183" y="6"/>
                  </a:cubicBezTo>
                  <a:cubicBezTo>
                    <a:pt x="125" y="21"/>
                    <a:pt x="71" y="65"/>
                    <a:pt x="41" y="119"/>
                  </a:cubicBezTo>
                  <a:cubicBezTo>
                    <a:pt x="10" y="172"/>
                    <a:pt x="0" y="234"/>
                    <a:pt x="3" y="295"/>
                  </a:cubicBezTo>
                  <a:cubicBezTo>
                    <a:pt x="5" y="317"/>
                    <a:pt x="6" y="339"/>
                    <a:pt x="8" y="359"/>
                  </a:cubicBezTo>
                  <a:cubicBezTo>
                    <a:pt x="20" y="464"/>
                    <a:pt x="51" y="560"/>
                    <a:pt x="97" y="652"/>
                  </a:cubicBezTo>
                  <a:cubicBezTo>
                    <a:pt x="141" y="744"/>
                    <a:pt x="202" y="827"/>
                    <a:pt x="274" y="902"/>
                  </a:cubicBezTo>
                  <a:cubicBezTo>
                    <a:pt x="331" y="961"/>
                    <a:pt x="396" y="1011"/>
                    <a:pt x="473" y="1043"/>
                  </a:cubicBezTo>
                  <a:cubicBezTo>
                    <a:pt x="515" y="1062"/>
                    <a:pt x="560" y="1075"/>
                    <a:pt x="604" y="1075"/>
                  </a:cubicBezTo>
                  <a:cubicBezTo>
                    <a:pt x="621" y="1075"/>
                    <a:pt x="637" y="1073"/>
                    <a:pt x="653" y="1069"/>
                  </a:cubicBezTo>
                  <a:cubicBezTo>
                    <a:pt x="711" y="1054"/>
                    <a:pt x="765" y="1011"/>
                    <a:pt x="795" y="957"/>
                  </a:cubicBezTo>
                  <a:cubicBezTo>
                    <a:pt x="837" y="885"/>
                    <a:pt x="839" y="799"/>
                    <a:pt x="830" y="717"/>
                  </a:cubicBezTo>
                  <a:cubicBezTo>
                    <a:pt x="817" y="612"/>
                    <a:pt x="787" y="515"/>
                    <a:pt x="739" y="423"/>
                  </a:cubicBezTo>
                  <a:cubicBezTo>
                    <a:pt x="695" y="331"/>
                    <a:pt x="633" y="248"/>
                    <a:pt x="561" y="173"/>
                  </a:cubicBezTo>
                  <a:cubicBezTo>
                    <a:pt x="504" y="114"/>
                    <a:pt x="439" y="64"/>
                    <a:pt x="363" y="32"/>
                  </a:cubicBezTo>
                  <a:cubicBezTo>
                    <a:pt x="321" y="13"/>
                    <a:pt x="276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6"/>
            <p:cNvSpPr/>
            <p:nvPr/>
          </p:nvSpPr>
          <p:spPr>
            <a:xfrm>
              <a:off x="5854563" y="3930334"/>
              <a:ext cx="151247" cy="233201"/>
            </a:xfrm>
            <a:custGeom>
              <a:avLst/>
              <a:gdLst/>
              <a:ahLst/>
              <a:cxnLst/>
              <a:rect l="l" t="t" r="r" b="b"/>
              <a:pathLst>
                <a:path w="4850" h="7478" extrusionOk="0">
                  <a:moveTo>
                    <a:pt x="622" y="0"/>
                  </a:moveTo>
                  <a:lnTo>
                    <a:pt x="617" y="2"/>
                  </a:lnTo>
                  <a:cubicBezTo>
                    <a:pt x="633" y="26"/>
                    <a:pt x="643" y="58"/>
                    <a:pt x="643" y="88"/>
                  </a:cubicBezTo>
                  <a:cubicBezTo>
                    <a:pt x="643" y="151"/>
                    <a:pt x="603" y="210"/>
                    <a:pt x="558" y="260"/>
                  </a:cubicBezTo>
                  <a:cubicBezTo>
                    <a:pt x="504" y="319"/>
                    <a:pt x="443" y="364"/>
                    <a:pt x="377" y="397"/>
                  </a:cubicBezTo>
                  <a:cubicBezTo>
                    <a:pt x="321" y="426"/>
                    <a:pt x="259" y="444"/>
                    <a:pt x="193" y="447"/>
                  </a:cubicBezTo>
                  <a:cubicBezTo>
                    <a:pt x="184" y="448"/>
                    <a:pt x="176" y="448"/>
                    <a:pt x="167" y="448"/>
                  </a:cubicBezTo>
                  <a:cubicBezTo>
                    <a:pt x="123" y="448"/>
                    <a:pt x="79" y="441"/>
                    <a:pt x="44" y="414"/>
                  </a:cubicBezTo>
                  <a:cubicBezTo>
                    <a:pt x="28" y="403"/>
                    <a:pt x="13" y="385"/>
                    <a:pt x="3" y="368"/>
                  </a:cubicBezTo>
                  <a:lnTo>
                    <a:pt x="1" y="370"/>
                  </a:lnTo>
                  <a:cubicBezTo>
                    <a:pt x="1399" y="2713"/>
                    <a:pt x="2795" y="5055"/>
                    <a:pt x="4194" y="7398"/>
                  </a:cubicBezTo>
                  <a:cubicBezTo>
                    <a:pt x="4225" y="7452"/>
                    <a:pt x="4276" y="7478"/>
                    <a:pt x="4348" y="7478"/>
                  </a:cubicBezTo>
                  <a:cubicBezTo>
                    <a:pt x="4358" y="7478"/>
                    <a:pt x="4370" y="7477"/>
                    <a:pt x="4381" y="7476"/>
                  </a:cubicBezTo>
                  <a:cubicBezTo>
                    <a:pt x="4556" y="7457"/>
                    <a:pt x="4694" y="7377"/>
                    <a:pt x="4794" y="7230"/>
                  </a:cubicBezTo>
                  <a:cubicBezTo>
                    <a:pt x="4843" y="7155"/>
                    <a:pt x="4850" y="7089"/>
                    <a:pt x="4814" y="7029"/>
                  </a:cubicBezTo>
                  <a:cubicBezTo>
                    <a:pt x="3415" y="4685"/>
                    <a:pt x="2019" y="2344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6"/>
            <p:cNvSpPr/>
            <p:nvPr/>
          </p:nvSpPr>
          <p:spPr>
            <a:xfrm>
              <a:off x="6187799" y="4165184"/>
              <a:ext cx="160572" cy="183274"/>
            </a:xfrm>
            <a:custGeom>
              <a:avLst/>
              <a:gdLst/>
              <a:ahLst/>
              <a:cxnLst/>
              <a:rect l="l" t="t" r="r" b="b"/>
              <a:pathLst>
                <a:path w="5149" h="5877" extrusionOk="0">
                  <a:moveTo>
                    <a:pt x="2689" y="1"/>
                  </a:moveTo>
                  <a:cubicBezTo>
                    <a:pt x="2194" y="1"/>
                    <a:pt x="1706" y="258"/>
                    <a:pt x="1323" y="598"/>
                  </a:cubicBezTo>
                  <a:cubicBezTo>
                    <a:pt x="794" y="1062"/>
                    <a:pt x="462" y="1680"/>
                    <a:pt x="265" y="2340"/>
                  </a:cubicBezTo>
                  <a:cubicBezTo>
                    <a:pt x="65" y="3000"/>
                    <a:pt x="1" y="3699"/>
                    <a:pt x="183" y="4379"/>
                  </a:cubicBezTo>
                  <a:cubicBezTo>
                    <a:pt x="330" y="4921"/>
                    <a:pt x="633" y="5448"/>
                    <a:pt x="1116" y="5703"/>
                  </a:cubicBezTo>
                  <a:cubicBezTo>
                    <a:pt x="1338" y="5818"/>
                    <a:pt x="1598" y="5877"/>
                    <a:pt x="1855" y="5877"/>
                  </a:cubicBezTo>
                  <a:cubicBezTo>
                    <a:pt x="2017" y="5877"/>
                    <a:pt x="2177" y="5854"/>
                    <a:pt x="2325" y="5808"/>
                  </a:cubicBezTo>
                  <a:cubicBezTo>
                    <a:pt x="2422" y="5779"/>
                    <a:pt x="2511" y="5750"/>
                    <a:pt x="2606" y="5719"/>
                  </a:cubicBezTo>
                  <a:cubicBezTo>
                    <a:pt x="2701" y="5686"/>
                    <a:pt x="2790" y="5655"/>
                    <a:pt x="2885" y="5619"/>
                  </a:cubicBezTo>
                  <a:cubicBezTo>
                    <a:pt x="2980" y="5585"/>
                    <a:pt x="3070" y="5549"/>
                    <a:pt x="3164" y="5510"/>
                  </a:cubicBezTo>
                  <a:cubicBezTo>
                    <a:pt x="3257" y="5470"/>
                    <a:pt x="3345" y="5431"/>
                    <a:pt x="3438" y="5386"/>
                  </a:cubicBezTo>
                  <a:cubicBezTo>
                    <a:pt x="3530" y="5340"/>
                    <a:pt x="3618" y="5296"/>
                    <a:pt x="3710" y="5246"/>
                  </a:cubicBezTo>
                  <a:cubicBezTo>
                    <a:pt x="3741" y="5230"/>
                    <a:pt x="3773" y="5211"/>
                    <a:pt x="3803" y="5194"/>
                  </a:cubicBezTo>
                  <a:cubicBezTo>
                    <a:pt x="3846" y="5168"/>
                    <a:pt x="3890" y="5144"/>
                    <a:pt x="3933" y="5116"/>
                  </a:cubicBezTo>
                  <a:cubicBezTo>
                    <a:pt x="4026" y="5059"/>
                    <a:pt x="4122" y="4994"/>
                    <a:pt x="4213" y="4926"/>
                  </a:cubicBezTo>
                  <a:cubicBezTo>
                    <a:pt x="4305" y="4857"/>
                    <a:pt x="4394" y="4783"/>
                    <a:pt x="4480" y="4701"/>
                  </a:cubicBezTo>
                  <a:cubicBezTo>
                    <a:pt x="4524" y="4662"/>
                    <a:pt x="4565" y="4620"/>
                    <a:pt x="4607" y="4576"/>
                  </a:cubicBezTo>
                  <a:cubicBezTo>
                    <a:pt x="4647" y="4531"/>
                    <a:pt x="4686" y="4485"/>
                    <a:pt x="4725" y="4438"/>
                  </a:cubicBezTo>
                  <a:cubicBezTo>
                    <a:pt x="4762" y="4389"/>
                    <a:pt x="4797" y="4341"/>
                    <a:pt x="4833" y="4288"/>
                  </a:cubicBezTo>
                  <a:cubicBezTo>
                    <a:pt x="4851" y="4261"/>
                    <a:pt x="4867" y="4236"/>
                    <a:pt x="4883" y="4209"/>
                  </a:cubicBezTo>
                  <a:cubicBezTo>
                    <a:pt x="4899" y="4180"/>
                    <a:pt x="4913" y="4154"/>
                    <a:pt x="4930" y="4126"/>
                  </a:cubicBezTo>
                  <a:cubicBezTo>
                    <a:pt x="4946" y="4097"/>
                    <a:pt x="4959" y="4072"/>
                    <a:pt x="4974" y="4042"/>
                  </a:cubicBezTo>
                  <a:cubicBezTo>
                    <a:pt x="4999" y="3982"/>
                    <a:pt x="5024" y="3929"/>
                    <a:pt x="5045" y="3865"/>
                  </a:cubicBezTo>
                  <a:cubicBezTo>
                    <a:pt x="5067" y="3807"/>
                    <a:pt x="5084" y="3742"/>
                    <a:pt x="5099" y="3683"/>
                  </a:cubicBezTo>
                  <a:cubicBezTo>
                    <a:pt x="5106" y="3651"/>
                    <a:pt x="5113" y="3620"/>
                    <a:pt x="5119" y="3589"/>
                  </a:cubicBezTo>
                  <a:cubicBezTo>
                    <a:pt x="5124" y="3558"/>
                    <a:pt x="5129" y="3526"/>
                    <a:pt x="5133" y="3496"/>
                  </a:cubicBezTo>
                  <a:cubicBezTo>
                    <a:pt x="5136" y="3466"/>
                    <a:pt x="5140" y="3433"/>
                    <a:pt x="5142" y="3403"/>
                  </a:cubicBezTo>
                  <a:cubicBezTo>
                    <a:pt x="5147" y="3342"/>
                    <a:pt x="5149" y="3276"/>
                    <a:pt x="5149" y="3219"/>
                  </a:cubicBezTo>
                  <a:cubicBezTo>
                    <a:pt x="5149" y="3161"/>
                    <a:pt x="5146" y="3096"/>
                    <a:pt x="5135" y="3037"/>
                  </a:cubicBezTo>
                  <a:cubicBezTo>
                    <a:pt x="5123" y="2927"/>
                    <a:pt x="5106" y="2813"/>
                    <a:pt x="5080" y="2707"/>
                  </a:cubicBezTo>
                  <a:cubicBezTo>
                    <a:pt x="5055" y="2599"/>
                    <a:pt x="5025" y="2497"/>
                    <a:pt x="4991" y="2396"/>
                  </a:cubicBezTo>
                  <a:cubicBezTo>
                    <a:pt x="4955" y="2294"/>
                    <a:pt x="4917" y="2198"/>
                    <a:pt x="4874" y="2101"/>
                  </a:cubicBezTo>
                  <a:cubicBezTo>
                    <a:pt x="4831" y="2002"/>
                    <a:pt x="4788" y="1915"/>
                    <a:pt x="4739" y="1821"/>
                  </a:cubicBezTo>
                  <a:cubicBezTo>
                    <a:pt x="4690" y="1728"/>
                    <a:pt x="4644" y="1643"/>
                    <a:pt x="4590" y="1555"/>
                  </a:cubicBezTo>
                  <a:cubicBezTo>
                    <a:pt x="4536" y="1465"/>
                    <a:pt x="4486" y="1384"/>
                    <a:pt x="4429" y="1299"/>
                  </a:cubicBezTo>
                  <a:cubicBezTo>
                    <a:pt x="4371" y="1213"/>
                    <a:pt x="4317" y="1137"/>
                    <a:pt x="4258" y="1053"/>
                  </a:cubicBezTo>
                  <a:cubicBezTo>
                    <a:pt x="4199" y="971"/>
                    <a:pt x="4141" y="895"/>
                    <a:pt x="4079" y="816"/>
                  </a:cubicBezTo>
                  <a:cubicBezTo>
                    <a:pt x="4019" y="737"/>
                    <a:pt x="3959" y="664"/>
                    <a:pt x="3897" y="586"/>
                  </a:cubicBezTo>
                  <a:cubicBezTo>
                    <a:pt x="3639" y="276"/>
                    <a:pt x="3235" y="48"/>
                    <a:pt x="2831" y="8"/>
                  </a:cubicBezTo>
                  <a:cubicBezTo>
                    <a:pt x="2784" y="3"/>
                    <a:pt x="2736" y="1"/>
                    <a:pt x="2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"/>
            <p:cNvSpPr/>
            <p:nvPr/>
          </p:nvSpPr>
          <p:spPr>
            <a:xfrm>
              <a:off x="6234482" y="3810399"/>
              <a:ext cx="92370" cy="408087"/>
            </a:xfrm>
            <a:custGeom>
              <a:avLst/>
              <a:gdLst/>
              <a:ahLst/>
              <a:cxnLst/>
              <a:rect l="l" t="t" r="r" b="b"/>
              <a:pathLst>
                <a:path w="2962" h="13086" extrusionOk="0">
                  <a:moveTo>
                    <a:pt x="1845" y="1"/>
                  </a:moveTo>
                  <a:cubicBezTo>
                    <a:pt x="1727" y="1"/>
                    <a:pt x="1608" y="20"/>
                    <a:pt x="1495" y="55"/>
                  </a:cubicBezTo>
                  <a:lnTo>
                    <a:pt x="1221" y="141"/>
                  </a:lnTo>
                  <a:cubicBezTo>
                    <a:pt x="1066" y="189"/>
                    <a:pt x="920" y="266"/>
                    <a:pt x="785" y="371"/>
                  </a:cubicBezTo>
                  <a:cubicBezTo>
                    <a:pt x="516" y="584"/>
                    <a:pt x="324" y="849"/>
                    <a:pt x="210" y="1168"/>
                  </a:cubicBezTo>
                  <a:cubicBezTo>
                    <a:pt x="156" y="1327"/>
                    <a:pt x="121" y="1490"/>
                    <a:pt x="110" y="1654"/>
                  </a:cubicBezTo>
                  <a:lnTo>
                    <a:pt x="30" y="2894"/>
                  </a:lnTo>
                  <a:cubicBezTo>
                    <a:pt x="19" y="3096"/>
                    <a:pt x="12" y="3300"/>
                    <a:pt x="7" y="3501"/>
                  </a:cubicBezTo>
                  <a:cubicBezTo>
                    <a:pt x="0" y="3905"/>
                    <a:pt x="15" y="4309"/>
                    <a:pt x="49" y="4712"/>
                  </a:cubicBezTo>
                  <a:cubicBezTo>
                    <a:pt x="65" y="4913"/>
                    <a:pt x="88" y="5114"/>
                    <a:pt x="115" y="5314"/>
                  </a:cubicBezTo>
                  <a:lnTo>
                    <a:pt x="1188" y="13086"/>
                  </a:lnTo>
                  <a:cubicBezTo>
                    <a:pt x="1212" y="13076"/>
                    <a:pt x="1235" y="13063"/>
                    <a:pt x="1258" y="13051"/>
                  </a:cubicBezTo>
                  <a:cubicBezTo>
                    <a:pt x="1320" y="13021"/>
                    <a:pt x="1388" y="12994"/>
                    <a:pt x="1451" y="12974"/>
                  </a:cubicBezTo>
                  <a:cubicBezTo>
                    <a:pt x="1494" y="12958"/>
                    <a:pt x="1537" y="12945"/>
                    <a:pt x="1580" y="12934"/>
                  </a:cubicBezTo>
                  <a:cubicBezTo>
                    <a:pt x="1645" y="12918"/>
                    <a:pt x="1710" y="12905"/>
                    <a:pt x="1774" y="12896"/>
                  </a:cubicBezTo>
                  <a:cubicBezTo>
                    <a:pt x="1846" y="12886"/>
                    <a:pt x="1917" y="12881"/>
                    <a:pt x="1988" y="12881"/>
                  </a:cubicBezTo>
                  <a:cubicBezTo>
                    <a:pt x="2061" y="12881"/>
                    <a:pt x="2133" y="12886"/>
                    <a:pt x="2206" y="12896"/>
                  </a:cubicBezTo>
                  <a:lnTo>
                    <a:pt x="2942" y="1365"/>
                  </a:lnTo>
                  <a:cubicBezTo>
                    <a:pt x="2962" y="1050"/>
                    <a:pt x="2887" y="701"/>
                    <a:pt x="2697" y="440"/>
                  </a:cubicBezTo>
                  <a:cubicBezTo>
                    <a:pt x="2585" y="284"/>
                    <a:pt x="2428" y="159"/>
                    <a:pt x="2250" y="82"/>
                  </a:cubicBezTo>
                  <a:cubicBezTo>
                    <a:pt x="2193" y="58"/>
                    <a:pt x="2132" y="39"/>
                    <a:pt x="2069" y="25"/>
                  </a:cubicBezTo>
                  <a:cubicBezTo>
                    <a:pt x="1996" y="9"/>
                    <a:pt x="1920" y="1"/>
                    <a:pt x="1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6"/>
            <p:cNvSpPr/>
            <p:nvPr/>
          </p:nvSpPr>
          <p:spPr>
            <a:xfrm>
              <a:off x="6233079" y="3805036"/>
              <a:ext cx="75000" cy="410207"/>
            </a:xfrm>
            <a:custGeom>
              <a:avLst/>
              <a:gdLst/>
              <a:ahLst/>
              <a:cxnLst/>
              <a:rect l="l" t="t" r="r" b="b"/>
              <a:pathLst>
                <a:path w="2405" h="13154" extrusionOk="0">
                  <a:moveTo>
                    <a:pt x="2384" y="141"/>
                  </a:moveTo>
                  <a:cubicBezTo>
                    <a:pt x="2391" y="144"/>
                    <a:pt x="2398" y="147"/>
                    <a:pt x="2404" y="149"/>
                  </a:cubicBezTo>
                  <a:cubicBezTo>
                    <a:pt x="2398" y="146"/>
                    <a:pt x="2391" y="144"/>
                    <a:pt x="2384" y="141"/>
                  </a:cubicBezTo>
                  <a:close/>
                  <a:moveTo>
                    <a:pt x="1844" y="0"/>
                  </a:moveTo>
                  <a:cubicBezTo>
                    <a:pt x="1726" y="0"/>
                    <a:pt x="1607" y="19"/>
                    <a:pt x="1496" y="55"/>
                  </a:cubicBezTo>
                  <a:lnTo>
                    <a:pt x="1221" y="141"/>
                  </a:lnTo>
                  <a:cubicBezTo>
                    <a:pt x="1066" y="188"/>
                    <a:pt x="921" y="266"/>
                    <a:pt x="786" y="371"/>
                  </a:cubicBezTo>
                  <a:cubicBezTo>
                    <a:pt x="517" y="584"/>
                    <a:pt x="324" y="848"/>
                    <a:pt x="211" y="1167"/>
                  </a:cubicBezTo>
                  <a:cubicBezTo>
                    <a:pt x="155" y="1327"/>
                    <a:pt x="121" y="1489"/>
                    <a:pt x="110" y="1653"/>
                  </a:cubicBezTo>
                  <a:lnTo>
                    <a:pt x="31" y="2895"/>
                  </a:lnTo>
                  <a:cubicBezTo>
                    <a:pt x="18" y="3097"/>
                    <a:pt x="11" y="3299"/>
                    <a:pt x="8" y="3501"/>
                  </a:cubicBezTo>
                  <a:cubicBezTo>
                    <a:pt x="1" y="3903"/>
                    <a:pt x="15" y="4307"/>
                    <a:pt x="50" y="4710"/>
                  </a:cubicBezTo>
                  <a:cubicBezTo>
                    <a:pt x="65" y="4911"/>
                    <a:pt x="88" y="5112"/>
                    <a:pt x="116" y="5312"/>
                  </a:cubicBezTo>
                  <a:lnTo>
                    <a:pt x="1161" y="12888"/>
                  </a:lnTo>
                  <a:cubicBezTo>
                    <a:pt x="1224" y="12976"/>
                    <a:pt x="1282" y="13061"/>
                    <a:pt x="1343" y="13153"/>
                  </a:cubicBezTo>
                  <a:lnTo>
                    <a:pt x="270" y="5380"/>
                  </a:lnTo>
                  <a:cubicBezTo>
                    <a:pt x="244" y="5181"/>
                    <a:pt x="222" y="4980"/>
                    <a:pt x="203" y="4779"/>
                  </a:cubicBezTo>
                  <a:cubicBezTo>
                    <a:pt x="169" y="4373"/>
                    <a:pt x="155" y="3971"/>
                    <a:pt x="162" y="3567"/>
                  </a:cubicBezTo>
                  <a:cubicBezTo>
                    <a:pt x="165" y="3364"/>
                    <a:pt x="173" y="3163"/>
                    <a:pt x="186" y="2961"/>
                  </a:cubicBezTo>
                  <a:lnTo>
                    <a:pt x="265" y="1719"/>
                  </a:lnTo>
                  <a:cubicBezTo>
                    <a:pt x="274" y="1555"/>
                    <a:pt x="308" y="1394"/>
                    <a:pt x="366" y="1235"/>
                  </a:cubicBezTo>
                  <a:cubicBezTo>
                    <a:pt x="478" y="914"/>
                    <a:pt x="671" y="650"/>
                    <a:pt x="941" y="438"/>
                  </a:cubicBezTo>
                  <a:cubicBezTo>
                    <a:pt x="1075" y="333"/>
                    <a:pt x="1218" y="257"/>
                    <a:pt x="1375" y="208"/>
                  </a:cubicBezTo>
                  <a:lnTo>
                    <a:pt x="1650" y="122"/>
                  </a:lnTo>
                  <a:cubicBezTo>
                    <a:pt x="1762" y="87"/>
                    <a:pt x="1881" y="68"/>
                    <a:pt x="1999" y="68"/>
                  </a:cubicBezTo>
                  <a:cubicBezTo>
                    <a:pt x="2075" y="68"/>
                    <a:pt x="2150" y="76"/>
                    <a:pt x="2223" y="92"/>
                  </a:cubicBezTo>
                  <a:cubicBezTo>
                    <a:pt x="2278" y="102"/>
                    <a:pt x="2332" y="119"/>
                    <a:pt x="2384" y="141"/>
                  </a:cubicBezTo>
                  <a:lnTo>
                    <a:pt x="2384" y="141"/>
                  </a:lnTo>
                  <a:cubicBezTo>
                    <a:pt x="2343" y="123"/>
                    <a:pt x="2301" y="105"/>
                    <a:pt x="2259" y="86"/>
                  </a:cubicBezTo>
                  <a:cubicBezTo>
                    <a:pt x="2199" y="59"/>
                    <a:pt x="2134" y="37"/>
                    <a:pt x="2070" y="24"/>
                  </a:cubicBezTo>
                  <a:cubicBezTo>
                    <a:pt x="1996" y="8"/>
                    <a:pt x="1920" y="0"/>
                    <a:pt x="1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6"/>
            <p:cNvSpPr/>
            <p:nvPr/>
          </p:nvSpPr>
          <p:spPr>
            <a:xfrm>
              <a:off x="5946837" y="4178281"/>
              <a:ext cx="313222" cy="94990"/>
            </a:xfrm>
            <a:custGeom>
              <a:avLst/>
              <a:gdLst/>
              <a:ahLst/>
              <a:cxnLst/>
              <a:rect l="l" t="t" r="r" b="b"/>
              <a:pathLst>
                <a:path w="10044" h="3046" extrusionOk="0">
                  <a:moveTo>
                    <a:pt x="1703" y="0"/>
                  </a:moveTo>
                  <a:cubicBezTo>
                    <a:pt x="1589" y="0"/>
                    <a:pt x="1472" y="24"/>
                    <a:pt x="1353" y="71"/>
                  </a:cubicBezTo>
                  <a:cubicBezTo>
                    <a:pt x="951" y="231"/>
                    <a:pt x="646" y="482"/>
                    <a:pt x="432" y="823"/>
                  </a:cubicBezTo>
                  <a:cubicBezTo>
                    <a:pt x="324" y="996"/>
                    <a:pt x="243" y="1178"/>
                    <a:pt x="186" y="1367"/>
                  </a:cubicBezTo>
                  <a:lnTo>
                    <a:pt x="95" y="1664"/>
                  </a:lnTo>
                  <a:cubicBezTo>
                    <a:pt x="30" y="1877"/>
                    <a:pt x="0" y="2104"/>
                    <a:pt x="32" y="2327"/>
                  </a:cubicBezTo>
                  <a:cubicBezTo>
                    <a:pt x="58" y="2504"/>
                    <a:pt x="122" y="2679"/>
                    <a:pt x="240" y="2811"/>
                  </a:cubicBezTo>
                  <a:cubicBezTo>
                    <a:pt x="282" y="2856"/>
                    <a:pt x="331" y="2899"/>
                    <a:pt x="383" y="2934"/>
                  </a:cubicBezTo>
                  <a:cubicBezTo>
                    <a:pt x="436" y="2969"/>
                    <a:pt x="491" y="3003"/>
                    <a:pt x="544" y="3039"/>
                  </a:cubicBezTo>
                  <a:lnTo>
                    <a:pt x="544" y="3039"/>
                  </a:lnTo>
                  <a:cubicBezTo>
                    <a:pt x="499" y="3008"/>
                    <a:pt x="458" y="2971"/>
                    <a:pt x="420" y="2931"/>
                  </a:cubicBezTo>
                  <a:cubicBezTo>
                    <a:pt x="302" y="2797"/>
                    <a:pt x="237" y="2623"/>
                    <a:pt x="212" y="2445"/>
                  </a:cubicBezTo>
                  <a:cubicBezTo>
                    <a:pt x="181" y="2222"/>
                    <a:pt x="212" y="1993"/>
                    <a:pt x="275" y="1784"/>
                  </a:cubicBezTo>
                  <a:lnTo>
                    <a:pt x="365" y="1484"/>
                  </a:lnTo>
                  <a:cubicBezTo>
                    <a:pt x="423" y="1296"/>
                    <a:pt x="505" y="1115"/>
                    <a:pt x="613" y="942"/>
                  </a:cubicBezTo>
                  <a:cubicBezTo>
                    <a:pt x="827" y="602"/>
                    <a:pt x="1135" y="350"/>
                    <a:pt x="1534" y="189"/>
                  </a:cubicBezTo>
                  <a:cubicBezTo>
                    <a:pt x="1653" y="142"/>
                    <a:pt x="1768" y="119"/>
                    <a:pt x="1881" y="119"/>
                  </a:cubicBezTo>
                  <a:cubicBezTo>
                    <a:pt x="1957" y="119"/>
                    <a:pt x="2033" y="129"/>
                    <a:pt x="2108" y="150"/>
                  </a:cubicBezTo>
                  <a:lnTo>
                    <a:pt x="10044" y="2432"/>
                  </a:lnTo>
                  <a:cubicBezTo>
                    <a:pt x="9940" y="2380"/>
                    <a:pt x="9847" y="2331"/>
                    <a:pt x="9743" y="2280"/>
                  </a:cubicBezTo>
                  <a:lnTo>
                    <a:pt x="1927" y="31"/>
                  </a:lnTo>
                  <a:cubicBezTo>
                    <a:pt x="1853" y="10"/>
                    <a:pt x="1779" y="0"/>
                    <a:pt x="1703" y="0"/>
                  </a:cubicBezTo>
                  <a:close/>
                  <a:moveTo>
                    <a:pt x="544" y="3039"/>
                  </a:moveTo>
                  <a:cubicBezTo>
                    <a:pt x="548" y="3042"/>
                    <a:pt x="551" y="3044"/>
                    <a:pt x="554" y="3046"/>
                  </a:cubicBezTo>
                  <a:cubicBezTo>
                    <a:pt x="551" y="3044"/>
                    <a:pt x="548" y="3042"/>
                    <a:pt x="544" y="30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6"/>
            <p:cNvSpPr/>
            <p:nvPr/>
          </p:nvSpPr>
          <p:spPr>
            <a:xfrm>
              <a:off x="5952388" y="4181961"/>
              <a:ext cx="307671" cy="109085"/>
            </a:xfrm>
            <a:custGeom>
              <a:avLst/>
              <a:gdLst/>
              <a:ahLst/>
              <a:cxnLst/>
              <a:rect l="l" t="t" r="r" b="b"/>
              <a:pathLst>
                <a:path w="9866" h="3498" extrusionOk="0">
                  <a:moveTo>
                    <a:pt x="1702" y="1"/>
                  </a:moveTo>
                  <a:cubicBezTo>
                    <a:pt x="1589" y="1"/>
                    <a:pt x="1474" y="24"/>
                    <a:pt x="1355" y="70"/>
                  </a:cubicBezTo>
                  <a:cubicBezTo>
                    <a:pt x="952" y="229"/>
                    <a:pt x="646" y="481"/>
                    <a:pt x="433" y="823"/>
                  </a:cubicBezTo>
                  <a:cubicBezTo>
                    <a:pt x="324" y="996"/>
                    <a:pt x="242" y="1177"/>
                    <a:pt x="185" y="1365"/>
                  </a:cubicBezTo>
                  <a:lnTo>
                    <a:pt x="95" y="1664"/>
                  </a:lnTo>
                  <a:cubicBezTo>
                    <a:pt x="32" y="1875"/>
                    <a:pt x="0" y="2103"/>
                    <a:pt x="32" y="2325"/>
                  </a:cubicBezTo>
                  <a:cubicBezTo>
                    <a:pt x="58" y="2504"/>
                    <a:pt x="123" y="2678"/>
                    <a:pt x="241" y="2810"/>
                  </a:cubicBezTo>
                  <a:cubicBezTo>
                    <a:pt x="279" y="2853"/>
                    <a:pt x="325" y="2893"/>
                    <a:pt x="374" y="2925"/>
                  </a:cubicBezTo>
                  <a:cubicBezTo>
                    <a:pt x="379" y="2928"/>
                    <a:pt x="383" y="2931"/>
                    <a:pt x="386" y="2932"/>
                  </a:cubicBezTo>
                  <a:cubicBezTo>
                    <a:pt x="446" y="2972"/>
                    <a:pt x="511" y="3001"/>
                    <a:pt x="577" y="3021"/>
                  </a:cubicBezTo>
                  <a:lnTo>
                    <a:pt x="1432" y="3267"/>
                  </a:lnTo>
                  <a:cubicBezTo>
                    <a:pt x="1576" y="3309"/>
                    <a:pt x="1723" y="3345"/>
                    <a:pt x="1872" y="3375"/>
                  </a:cubicBezTo>
                  <a:cubicBezTo>
                    <a:pt x="2168" y="3434"/>
                    <a:pt x="2469" y="3471"/>
                    <a:pt x="2772" y="3488"/>
                  </a:cubicBezTo>
                  <a:cubicBezTo>
                    <a:pt x="2893" y="3495"/>
                    <a:pt x="3012" y="3498"/>
                    <a:pt x="3131" y="3498"/>
                  </a:cubicBezTo>
                  <a:cubicBezTo>
                    <a:pt x="3163" y="3498"/>
                    <a:pt x="3196" y="3497"/>
                    <a:pt x="3228" y="3497"/>
                  </a:cubicBezTo>
                  <a:lnTo>
                    <a:pt x="9442" y="3399"/>
                  </a:lnTo>
                  <a:cubicBezTo>
                    <a:pt x="9450" y="3346"/>
                    <a:pt x="9460" y="3292"/>
                    <a:pt x="9472" y="3238"/>
                  </a:cubicBezTo>
                  <a:cubicBezTo>
                    <a:pt x="9508" y="3082"/>
                    <a:pt x="9558" y="2923"/>
                    <a:pt x="9626" y="2770"/>
                  </a:cubicBezTo>
                  <a:cubicBezTo>
                    <a:pt x="9692" y="2613"/>
                    <a:pt x="9772" y="2458"/>
                    <a:pt x="9866" y="2314"/>
                  </a:cubicBezTo>
                  <a:lnTo>
                    <a:pt x="1930" y="32"/>
                  </a:lnTo>
                  <a:cubicBezTo>
                    <a:pt x="1855" y="11"/>
                    <a:pt x="1779" y="1"/>
                    <a:pt x="1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6"/>
            <p:cNvSpPr/>
            <p:nvPr/>
          </p:nvSpPr>
          <p:spPr>
            <a:xfrm>
              <a:off x="6074506" y="4320232"/>
              <a:ext cx="194438" cy="381923"/>
            </a:xfrm>
            <a:custGeom>
              <a:avLst/>
              <a:gdLst/>
              <a:ahLst/>
              <a:cxnLst/>
              <a:rect l="l" t="t" r="r" b="b"/>
              <a:pathLst>
                <a:path w="6235" h="12247" extrusionOk="0">
                  <a:moveTo>
                    <a:pt x="6234" y="0"/>
                  </a:moveTo>
                  <a:lnTo>
                    <a:pt x="6234" y="0"/>
                  </a:lnTo>
                  <a:cubicBezTo>
                    <a:pt x="6124" y="23"/>
                    <a:pt x="6026" y="44"/>
                    <a:pt x="5918" y="64"/>
                  </a:cubicBezTo>
                  <a:lnTo>
                    <a:pt x="362" y="10034"/>
                  </a:lnTo>
                  <a:cubicBezTo>
                    <a:pt x="213" y="10298"/>
                    <a:pt x="114" y="10596"/>
                    <a:pt x="61" y="10895"/>
                  </a:cubicBezTo>
                  <a:cubicBezTo>
                    <a:pt x="18" y="11134"/>
                    <a:pt x="1" y="11372"/>
                    <a:pt x="68" y="11615"/>
                  </a:cubicBezTo>
                  <a:cubicBezTo>
                    <a:pt x="119" y="11795"/>
                    <a:pt x="213" y="11976"/>
                    <a:pt x="373" y="12058"/>
                  </a:cubicBezTo>
                  <a:lnTo>
                    <a:pt x="571" y="12156"/>
                  </a:lnTo>
                  <a:cubicBezTo>
                    <a:pt x="648" y="12187"/>
                    <a:pt x="725" y="12215"/>
                    <a:pt x="803" y="12246"/>
                  </a:cubicBezTo>
                  <a:lnTo>
                    <a:pt x="1151" y="11919"/>
                  </a:lnTo>
                  <a:lnTo>
                    <a:pt x="1151" y="11375"/>
                  </a:lnTo>
                  <a:lnTo>
                    <a:pt x="1093" y="9788"/>
                  </a:lnTo>
                  <a:lnTo>
                    <a:pt x="708" y="9917"/>
                  </a:lnTo>
                  <a:lnTo>
                    <a:pt x="708" y="9917"/>
                  </a:lnTo>
                  <a:lnTo>
                    <a:pt x="6234" y="0"/>
                  </a:lnTo>
                  <a:close/>
                </a:path>
              </a:pathLst>
            </a:custGeom>
            <a:solidFill>
              <a:srgbClr val="461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6"/>
            <p:cNvSpPr/>
            <p:nvPr/>
          </p:nvSpPr>
          <p:spPr>
            <a:xfrm>
              <a:off x="6081678" y="4320326"/>
              <a:ext cx="203482" cy="382640"/>
            </a:xfrm>
            <a:custGeom>
              <a:avLst/>
              <a:gdLst/>
              <a:ahLst/>
              <a:cxnLst/>
              <a:rect l="l" t="t" r="r" b="b"/>
              <a:pathLst>
                <a:path w="6525" h="12270" extrusionOk="0">
                  <a:moveTo>
                    <a:pt x="6002" y="0"/>
                  </a:moveTo>
                  <a:lnTo>
                    <a:pt x="362" y="10121"/>
                  </a:lnTo>
                  <a:cubicBezTo>
                    <a:pt x="213" y="10385"/>
                    <a:pt x="117" y="10682"/>
                    <a:pt x="61" y="10981"/>
                  </a:cubicBezTo>
                  <a:cubicBezTo>
                    <a:pt x="18" y="11218"/>
                    <a:pt x="1" y="11460"/>
                    <a:pt x="68" y="11703"/>
                  </a:cubicBezTo>
                  <a:cubicBezTo>
                    <a:pt x="119" y="11883"/>
                    <a:pt x="213" y="12064"/>
                    <a:pt x="373" y="12144"/>
                  </a:cubicBezTo>
                  <a:lnTo>
                    <a:pt x="530" y="12223"/>
                  </a:lnTo>
                  <a:cubicBezTo>
                    <a:pt x="593" y="12256"/>
                    <a:pt x="664" y="12270"/>
                    <a:pt x="737" y="12270"/>
                  </a:cubicBezTo>
                  <a:cubicBezTo>
                    <a:pt x="792" y="12270"/>
                    <a:pt x="849" y="12261"/>
                    <a:pt x="902" y="12246"/>
                  </a:cubicBezTo>
                  <a:cubicBezTo>
                    <a:pt x="1066" y="12202"/>
                    <a:pt x="1203" y="12098"/>
                    <a:pt x="1322" y="11979"/>
                  </a:cubicBezTo>
                  <a:cubicBezTo>
                    <a:pt x="1473" y="11832"/>
                    <a:pt x="1599" y="11663"/>
                    <a:pt x="1701" y="11480"/>
                  </a:cubicBezTo>
                  <a:lnTo>
                    <a:pt x="2310" y="10390"/>
                  </a:lnTo>
                  <a:cubicBezTo>
                    <a:pt x="2412" y="10209"/>
                    <a:pt x="2511" y="10024"/>
                    <a:pt x="2606" y="9838"/>
                  </a:cubicBezTo>
                  <a:cubicBezTo>
                    <a:pt x="2798" y="9467"/>
                    <a:pt x="2978" y="9091"/>
                    <a:pt x="3146" y="8708"/>
                  </a:cubicBezTo>
                  <a:cubicBezTo>
                    <a:pt x="3231" y="8518"/>
                    <a:pt x="3312" y="8326"/>
                    <a:pt x="3391" y="8132"/>
                  </a:cubicBezTo>
                  <a:lnTo>
                    <a:pt x="6525" y="410"/>
                  </a:lnTo>
                  <a:cubicBezTo>
                    <a:pt x="6495" y="404"/>
                    <a:pt x="6464" y="397"/>
                    <a:pt x="6430" y="390"/>
                  </a:cubicBezTo>
                  <a:cubicBezTo>
                    <a:pt x="6371" y="374"/>
                    <a:pt x="6315" y="345"/>
                    <a:pt x="6263" y="311"/>
                  </a:cubicBezTo>
                  <a:cubicBezTo>
                    <a:pt x="6213" y="275"/>
                    <a:pt x="6163" y="230"/>
                    <a:pt x="6119" y="180"/>
                  </a:cubicBezTo>
                  <a:cubicBezTo>
                    <a:pt x="6076" y="127"/>
                    <a:pt x="6036" y="66"/>
                    <a:pt x="60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6"/>
            <p:cNvSpPr/>
            <p:nvPr/>
          </p:nvSpPr>
          <p:spPr>
            <a:xfrm>
              <a:off x="6317588" y="4262385"/>
              <a:ext cx="106278" cy="48150"/>
            </a:xfrm>
            <a:custGeom>
              <a:avLst/>
              <a:gdLst/>
              <a:ahLst/>
              <a:cxnLst/>
              <a:rect l="l" t="t" r="r" b="b"/>
              <a:pathLst>
                <a:path w="3408" h="1544" extrusionOk="0">
                  <a:moveTo>
                    <a:pt x="480" y="1"/>
                  </a:moveTo>
                  <a:cubicBezTo>
                    <a:pt x="389" y="1"/>
                    <a:pt x="295" y="48"/>
                    <a:pt x="226" y="109"/>
                  </a:cubicBezTo>
                  <a:cubicBezTo>
                    <a:pt x="136" y="189"/>
                    <a:pt x="83" y="296"/>
                    <a:pt x="50" y="408"/>
                  </a:cubicBezTo>
                  <a:cubicBezTo>
                    <a:pt x="17" y="518"/>
                    <a:pt x="1" y="638"/>
                    <a:pt x="32" y="754"/>
                  </a:cubicBezTo>
                  <a:cubicBezTo>
                    <a:pt x="64" y="871"/>
                    <a:pt x="139" y="989"/>
                    <a:pt x="248" y="1020"/>
                  </a:cubicBezTo>
                  <a:cubicBezTo>
                    <a:pt x="251" y="1020"/>
                    <a:pt x="254" y="1022"/>
                    <a:pt x="255" y="1022"/>
                  </a:cubicBezTo>
                  <a:cubicBezTo>
                    <a:pt x="344" y="1049"/>
                    <a:pt x="439" y="1078"/>
                    <a:pt x="528" y="1104"/>
                  </a:cubicBezTo>
                  <a:cubicBezTo>
                    <a:pt x="619" y="1128"/>
                    <a:pt x="715" y="1155"/>
                    <a:pt x="806" y="1180"/>
                  </a:cubicBezTo>
                  <a:cubicBezTo>
                    <a:pt x="895" y="1206"/>
                    <a:pt x="994" y="1230"/>
                    <a:pt x="1085" y="1255"/>
                  </a:cubicBezTo>
                  <a:cubicBezTo>
                    <a:pt x="1175" y="1278"/>
                    <a:pt x="1274" y="1302"/>
                    <a:pt x="1366" y="1324"/>
                  </a:cubicBezTo>
                  <a:cubicBezTo>
                    <a:pt x="1456" y="1345"/>
                    <a:pt x="1559" y="1370"/>
                    <a:pt x="1650" y="1388"/>
                  </a:cubicBezTo>
                  <a:cubicBezTo>
                    <a:pt x="1696" y="1398"/>
                    <a:pt x="1743" y="1408"/>
                    <a:pt x="1791" y="1417"/>
                  </a:cubicBezTo>
                  <a:cubicBezTo>
                    <a:pt x="1837" y="1427"/>
                    <a:pt x="1885" y="1436"/>
                    <a:pt x="1933" y="1444"/>
                  </a:cubicBezTo>
                  <a:cubicBezTo>
                    <a:pt x="1977" y="1453"/>
                    <a:pt x="2028" y="1463"/>
                    <a:pt x="2074" y="1470"/>
                  </a:cubicBezTo>
                  <a:cubicBezTo>
                    <a:pt x="2121" y="1477"/>
                    <a:pt x="2172" y="1485"/>
                    <a:pt x="2218" y="1492"/>
                  </a:cubicBezTo>
                  <a:cubicBezTo>
                    <a:pt x="2265" y="1499"/>
                    <a:pt x="2315" y="1506"/>
                    <a:pt x="2361" y="1510"/>
                  </a:cubicBezTo>
                  <a:cubicBezTo>
                    <a:pt x="2409" y="1518"/>
                    <a:pt x="2461" y="1523"/>
                    <a:pt x="2508" y="1528"/>
                  </a:cubicBezTo>
                  <a:cubicBezTo>
                    <a:pt x="2554" y="1531"/>
                    <a:pt x="2609" y="1536"/>
                    <a:pt x="2655" y="1538"/>
                  </a:cubicBezTo>
                  <a:cubicBezTo>
                    <a:pt x="2704" y="1542"/>
                    <a:pt x="2757" y="1543"/>
                    <a:pt x="2804" y="1543"/>
                  </a:cubicBezTo>
                  <a:cubicBezTo>
                    <a:pt x="2852" y="1543"/>
                    <a:pt x="2908" y="1542"/>
                    <a:pt x="2955" y="1539"/>
                  </a:cubicBezTo>
                  <a:cubicBezTo>
                    <a:pt x="2978" y="1538"/>
                    <a:pt x="3005" y="1536"/>
                    <a:pt x="3028" y="1535"/>
                  </a:cubicBezTo>
                  <a:cubicBezTo>
                    <a:pt x="3051" y="1532"/>
                    <a:pt x="3079" y="1529"/>
                    <a:pt x="3102" y="1525"/>
                  </a:cubicBezTo>
                  <a:cubicBezTo>
                    <a:pt x="3126" y="1522"/>
                    <a:pt x="3151" y="1518"/>
                    <a:pt x="3174" y="1513"/>
                  </a:cubicBezTo>
                  <a:cubicBezTo>
                    <a:pt x="3198" y="1509"/>
                    <a:pt x="3224" y="1503"/>
                    <a:pt x="3246" y="1496"/>
                  </a:cubicBezTo>
                  <a:cubicBezTo>
                    <a:pt x="3267" y="1489"/>
                    <a:pt x="3294" y="1482"/>
                    <a:pt x="3315" y="1473"/>
                  </a:cubicBezTo>
                  <a:cubicBezTo>
                    <a:pt x="3323" y="1470"/>
                    <a:pt x="3336" y="1464"/>
                    <a:pt x="3345" y="1460"/>
                  </a:cubicBezTo>
                  <a:cubicBezTo>
                    <a:pt x="3353" y="1457"/>
                    <a:pt x="3365" y="1451"/>
                    <a:pt x="3373" y="1446"/>
                  </a:cubicBezTo>
                  <a:lnTo>
                    <a:pt x="3408" y="1423"/>
                  </a:lnTo>
                  <a:cubicBezTo>
                    <a:pt x="3408" y="1421"/>
                    <a:pt x="3407" y="1420"/>
                    <a:pt x="3407" y="1417"/>
                  </a:cubicBezTo>
                  <a:cubicBezTo>
                    <a:pt x="3402" y="1408"/>
                    <a:pt x="3399" y="1401"/>
                    <a:pt x="3395" y="1393"/>
                  </a:cubicBezTo>
                  <a:cubicBezTo>
                    <a:pt x="3389" y="1384"/>
                    <a:pt x="3386" y="1374"/>
                    <a:pt x="3381" y="1365"/>
                  </a:cubicBezTo>
                  <a:lnTo>
                    <a:pt x="3365" y="1338"/>
                  </a:lnTo>
                  <a:cubicBezTo>
                    <a:pt x="3352" y="1321"/>
                    <a:pt x="3339" y="1305"/>
                    <a:pt x="3325" y="1286"/>
                  </a:cubicBezTo>
                  <a:cubicBezTo>
                    <a:pt x="3310" y="1269"/>
                    <a:pt x="3296" y="1252"/>
                    <a:pt x="3280" y="1236"/>
                  </a:cubicBezTo>
                  <a:cubicBezTo>
                    <a:pt x="3264" y="1219"/>
                    <a:pt x="3250" y="1204"/>
                    <a:pt x="3231" y="1187"/>
                  </a:cubicBezTo>
                  <a:cubicBezTo>
                    <a:pt x="3214" y="1171"/>
                    <a:pt x="3198" y="1158"/>
                    <a:pt x="3179" y="1142"/>
                  </a:cubicBezTo>
                  <a:lnTo>
                    <a:pt x="3126" y="1099"/>
                  </a:lnTo>
                  <a:cubicBezTo>
                    <a:pt x="3106" y="1085"/>
                    <a:pt x="3090" y="1072"/>
                    <a:pt x="3070" y="1058"/>
                  </a:cubicBezTo>
                  <a:cubicBezTo>
                    <a:pt x="3030" y="1029"/>
                    <a:pt x="2997" y="1006"/>
                    <a:pt x="2957" y="981"/>
                  </a:cubicBezTo>
                  <a:cubicBezTo>
                    <a:pt x="2918" y="955"/>
                    <a:pt x="2882" y="932"/>
                    <a:pt x="2840" y="909"/>
                  </a:cubicBezTo>
                  <a:cubicBezTo>
                    <a:pt x="2798" y="884"/>
                    <a:pt x="2761" y="863"/>
                    <a:pt x="2719" y="840"/>
                  </a:cubicBezTo>
                  <a:cubicBezTo>
                    <a:pt x="2678" y="817"/>
                    <a:pt x="2639" y="797"/>
                    <a:pt x="2597" y="776"/>
                  </a:cubicBezTo>
                  <a:cubicBezTo>
                    <a:pt x="2554" y="754"/>
                    <a:pt x="2517" y="734"/>
                    <a:pt x="2473" y="715"/>
                  </a:cubicBezTo>
                  <a:cubicBezTo>
                    <a:pt x="2430" y="694"/>
                    <a:pt x="2390" y="675"/>
                    <a:pt x="2347" y="655"/>
                  </a:cubicBezTo>
                  <a:cubicBezTo>
                    <a:pt x="2304" y="636"/>
                    <a:pt x="2265" y="618"/>
                    <a:pt x="2222" y="600"/>
                  </a:cubicBezTo>
                  <a:cubicBezTo>
                    <a:pt x="2179" y="582"/>
                    <a:pt x="2137" y="564"/>
                    <a:pt x="2094" y="546"/>
                  </a:cubicBezTo>
                  <a:cubicBezTo>
                    <a:pt x="2008" y="510"/>
                    <a:pt x="1930" y="480"/>
                    <a:pt x="1842" y="445"/>
                  </a:cubicBezTo>
                  <a:cubicBezTo>
                    <a:pt x="1755" y="411"/>
                    <a:pt x="1676" y="382"/>
                    <a:pt x="1588" y="350"/>
                  </a:cubicBezTo>
                  <a:cubicBezTo>
                    <a:pt x="1499" y="320"/>
                    <a:pt x="1418" y="291"/>
                    <a:pt x="1331" y="260"/>
                  </a:cubicBezTo>
                  <a:cubicBezTo>
                    <a:pt x="1243" y="229"/>
                    <a:pt x="1159" y="202"/>
                    <a:pt x="1072" y="173"/>
                  </a:cubicBezTo>
                  <a:cubicBezTo>
                    <a:pt x="981" y="145"/>
                    <a:pt x="899" y="120"/>
                    <a:pt x="812" y="91"/>
                  </a:cubicBezTo>
                  <a:cubicBezTo>
                    <a:pt x="722" y="63"/>
                    <a:pt x="640" y="37"/>
                    <a:pt x="550" y="11"/>
                  </a:cubicBezTo>
                  <a:cubicBezTo>
                    <a:pt x="527" y="4"/>
                    <a:pt x="50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6"/>
            <p:cNvSpPr/>
            <p:nvPr/>
          </p:nvSpPr>
          <p:spPr>
            <a:xfrm>
              <a:off x="6295884" y="3174862"/>
              <a:ext cx="318867" cy="243274"/>
            </a:xfrm>
            <a:custGeom>
              <a:avLst/>
              <a:gdLst/>
              <a:ahLst/>
              <a:cxnLst/>
              <a:rect l="l" t="t" r="r" b="b"/>
              <a:pathLst>
                <a:path w="10225" h="7801" extrusionOk="0">
                  <a:moveTo>
                    <a:pt x="4593" y="0"/>
                  </a:moveTo>
                  <a:cubicBezTo>
                    <a:pt x="4565" y="36"/>
                    <a:pt x="4538" y="69"/>
                    <a:pt x="4512" y="105"/>
                  </a:cubicBezTo>
                  <a:cubicBezTo>
                    <a:pt x="4153" y="578"/>
                    <a:pt x="3740" y="1078"/>
                    <a:pt x="3330" y="1549"/>
                  </a:cubicBezTo>
                  <a:cubicBezTo>
                    <a:pt x="2921" y="2020"/>
                    <a:pt x="2461" y="2516"/>
                    <a:pt x="2008" y="2983"/>
                  </a:cubicBezTo>
                  <a:cubicBezTo>
                    <a:pt x="1554" y="3451"/>
                    <a:pt x="1052" y="3942"/>
                    <a:pt x="562" y="4407"/>
                  </a:cubicBezTo>
                  <a:cubicBezTo>
                    <a:pt x="380" y="4576"/>
                    <a:pt x="192" y="4752"/>
                    <a:pt x="1" y="4927"/>
                  </a:cubicBezTo>
                  <a:cubicBezTo>
                    <a:pt x="3263" y="5909"/>
                    <a:pt x="6260" y="6810"/>
                    <a:pt x="9548" y="7801"/>
                  </a:cubicBezTo>
                  <a:cubicBezTo>
                    <a:pt x="9658" y="7601"/>
                    <a:pt x="9748" y="7414"/>
                    <a:pt x="9833" y="7214"/>
                  </a:cubicBezTo>
                  <a:cubicBezTo>
                    <a:pt x="9928" y="6989"/>
                    <a:pt x="10000" y="6777"/>
                    <a:pt x="10057" y="6556"/>
                  </a:cubicBezTo>
                  <a:cubicBezTo>
                    <a:pt x="10115" y="6334"/>
                    <a:pt x="10155" y="6120"/>
                    <a:pt x="10178" y="5903"/>
                  </a:cubicBezTo>
                  <a:cubicBezTo>
                    <a:pt x="10224" y="5466"/>
                    <a:pt x="10205" y="5062"/>
                    <a:pt x="10116" y="4647"/>
                  </a:cubicBezTo>
                  <a:cubicBezTo>
                    <a:pt x="10033" y="4241"/>
                    <a:pt x="9878" y="3840"/>
                    <a:pt x="9662" y="3465"/>
                  </a:cubicBezTo>
                  <a:cubicBezTo>
                    <a:pt x="9446" y="3087"/>
                    <a:pt x="9159" y="2714"/>
                    <a:pt x="8815" y="2368"/>
                  </a:cubicBezTo>
                  <a:cubicBezTo>
                    <a:pt x="8470" y="2022"/>
                    <a:pt x="8058" y="1687"/>
                    <a:pt x="7589" y="1380"/>
                  </a:cubicBezTo>
                  <a:cubicBezTo>
                    <a:pt x="7117" y="1073"/>
                    <a:pt x="6584" y="785"/>
                    <a:pt x="5990" y="526"/>
                  </a:cubicBezTo>
                  <a:cubicBezTo>
                    <a:pt x="5694" y="396"/>
                    <a:pt x="5382" y="273"/>
                    <a:pt x="5054" y="155"/>
                  </a:cubicBezTo>
                  <a:cubicBezTo>
                    <a:pt x="4903" y="102"/>
                    <a:pt x="4749" y="50"/>
                    <a:pt x="4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6"/>
            <p:cNvSpPr/>
            <p:nvPr/>
          </p:nvSpPr>
          <p:spPr>
            <a:xfrm>
              <a:off x="6267413" y="3323518"/>
              <a:ext cx="326257" cy="111705"/>
            </a:xfrm>
            <a:custGeom>
              <a:avLst/>
              <a:gdLst/>
              <a:ahLst/>
              <a:cxnLst/>
              <a:rect l="l" t="t" r="r" b="b"/>
              <a:pathLst>
                <a:path w="10462" h="3582" extrusionOk="0">
                  <a:moveTo>
                    <a:pt x="367" y="1"/>
                  </a:moveTo>
                  <a:cubicBezTo>
                    <a:pt x="337" y="1"/>
                    <a:pt x="306" y="8"/>
                    <a:pt x="274" y="22"/>
                  </a:cubicBezTo>
                  <a:cubicBezTo>
                    <a:pt x="171" y="68"/>
                    <a:pt x="94" y="138"/>
                    <a:pt x="46" y="236"/>
                  </a:cubicBezTo>
                  <a:cubicBezTo>
                    <a:pt x="23" y="284"/>
                    <a:pt x="10" y="334"/>
                    <a:pt x="8" y="384"/>
                  </a:cubicBezTo>
                  <a:cubicBezTo>
                    <a:pt x="1" y="514"/>
                    <a:pt x="123" y="571"/>
                    <a:pt x="123" y="571"/>
                  </a:cubicBezTo>
                  <a:cubicBezTo>
                    <a:pt x="207" y="597"/>
                    <a:pt x="290" y="622"/>
                    <a:pt x="373" y="647"/>
                  </a:cubicBezTo>
                  <a:cubicBezTo>
                    <a:pt x="3726" y="1655"/>
                    <a:pt x="6752" y="2568"/>
                    <a:pt x="10124" y="3582"/>
                  </a:cubicBezTo>
                  <a:cubicBezTo>
                    <a:pt x="10230" y="3425"/>
                    <a:pt x="10323" y="3274"/>
                    <a:pt x="10417" y="3112"/>
                  </a:cubicBezTo>
                  <a:cubicBezTo>
                    <a:pt x="10433" y="3086"/>
                    <a:pt x="10447" y="3058"/>
                    <a:pt x="10461" y="3032"/>
                  </a:cubicBezTo>
                  <a:cubicBezTo>
                    <a:pt x="7173" y="2043"/>
                    <a:pt x="4176" y="1139"/>
                    <a:pt x="914" y="157"/>
                  </a:cubicBezTo>
                  <a:cubicBezTo>
                    <a:pt x="750" y="108"/>
                    <a:pt x="588" y="59"/>
                    <a:pt x="424" y="9"/>
                  </a:cubicBezTo>
                  <a:cubicBezTo>
                    <a:pt x="405" y="4"/>
                    <a:pt x="386" y="1"/>
                    <a:pt x="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6"/>
            <p:cNvSpPr/>
            <p:nvPr/>
          </p:nvSpPr>
          <p:spPr>
            <a:xfrm>
              <a:off x="6040390" y="3343725"/>
              <a:ext cx="542744" cy="285093"/>
            </a:xfrm>
            <a:custGeom>
              <a:avLst/>
              <a:gdLst/>
              <a:ahLst/>
              <a:cxnLst/>
              <a:rect l="l" t="t" r="r" b="b"/>
              <a:pathLst>
                <a:path w="17404" h="9142" extrusionOk="0">
                  <a:moveTo>
                    <a:pt x="7649" y="1"/>
                  </a:moveTo>
                  <a:cubicBezTo>
                    <a:pt x="7498" y="135"/>
                    <a:pt x="7347" y="268"/>
                    <a:pt x="7198" y="400"/>
                  </a:cubicBezTo>
                  <a:cubicBezTo>
                    <a:pt x="6676" y="861"/>
                    <a:pt x="6105" y="1342"/>
                    <a:pt x="5551" y="1798"/>
                  </a:cubicBezTo>
                  <a:cubicBezTo>
                    <a:pt x="4998" y="2255"/>
                    <a:pt x="4401" y="2731"/>
                    <a:pt x="3823" y="3184"/>
                  </a:cubicBezTo>
                  <a:cubicBezTo>
                    <a:pt x="3243" y="3637"/>
                    <a:pt x="2623" y="4107"/>
                    <a:pt x="2021" y="4557"/>
                  </a:cubicBezTo>
                  <a:cubicBezTo>
                    <a:pt x="1418" y="5005"/>
                    <a:pt x="776" y="5473"/>
                    <a:pt x="153" y="5917"/>
                  </a:cubicBezTo>
                  <a:cubicBezTo>
                    <a:pt x="103" y="5953"/>
                    <a:pt x="52" y="5990"/>
                    <a:pt x="1" y="6026"/>
                  </a:cubicBezTo>
                  <a:cubicBezTo>
                    <a:pt x="3498" y="7080"/>
                    <a:pt x="6831" y="8082"/>
                    <a:pt x="10346" y="9141"/>
                  </a:cubicBezTo>
                  <a:cubicBezTo>
                    <a:pt x="10381" y="9120"/>
                    <a:pt x="10414" y="9095"/>
                    <a:pt x="10447" y="9072"/>
                  </a:cubicBezTo>
                  <a:cubicBezTo>
                    <a:pt x="10766" y="8854"/>
                    <a:pt x="11056" y="8648"/>
                    <a:pt x="11368" y="8427"/>
                  </a:cubicBezTo>
                  <a:cubicBezTo>
                    <a:pt x="11679" y="8207"/>
                    <a:pt x="11959" y="8001"/>
                    <a:pt x="12261" y="7779"/>
                  </a:cubicBezTo>
                  <a:cubicBezTo>
                    <a:pt x="12563" y="7556"/>
                    <a:pt x="12832" y="7352"/>
                    <a:pt x="13124" y="7126"/>
                  </a:cubicBezTo>
                  <a:cubicBezTo>
                    <a:pt x="13414" y="6900"/>
                    <a:pt x="13673" y="6695"/>
                    <a:pt x="13950" y="6469"/>
                  </a:cubicBezTo>
                  <a:cubicBezTo>
                    <a:pt x="14226" y="6242"/>
                    <a:pt x="14474" y="6036"/>
                    <a:pt x="14734" y="5808"/>
                  </a:cubicBezTo>
                  <a:cubicBezTo>
                    <a:pt x="14995" y="5579"/>
                    <a:pt x="15224" y="5372"/>
                    <a:pt x="15467" y="5142"/>
                  </a:cubicBezTo>
                  <a:cubicBezTo>
                    <a:pt x="15711" y="4912"/>
                    <a:pt x="15920" y="4706"/>
                    <a:pt x="16141" y="4473"/>
                  </a:cubicBezTo>
                  <a:cubicBezTo>
                    <a:pt x="16361" y="4242"/>
                    <a:pt x="16548" y="4035"/>
                    <a:pt x="16745" y="3803"/>
                  </a:cubicBezTo>
                  <a:cubicBezTo>
                    <a:pt x="16941" y="3572"/>
                    <a:pt x="17102" y="3365"/>
                    <a:pt x="17267" y="3133"/>
                  </a:cubicBezTo>
                  <a:cubicBezTo>
                    <a:pt x="17314" y="3064"/>
                    <a:pt x="17360" y="3000"/>
                    <a:pt x="17404" y="2935"/>
                  </a:cubicBezTo>
                  <a:cubicBezTo>
                    <a:pt x="14035" y="1922"/>
                    <a:pt x="11006" y="1011"/>
                    <a:pt x="7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6"/>
            <p:cNvSpPr/>
            <p:nvPr/>
          </p:nvSpPr>
          <p:spPr>
            <a:xfrm>
              <a:off x="4644484" y="3151848"/>
              <a:ext cx="1993096" cy="1075290"/>
            </a:xfrm>
            <a:custGeom>
              <a:avLst/>
              <a:gdLst/>
              <a:ahLst/>
              <a:cxnLst/>
              <a:rect l="l" t="t" r="r" b="b"/>
              <a:pathLst>
                <a:path w="63912" h="34481" extrusionOk="0">
                  <a:moveTo>
                    <a:pt x="57278" y="1"/>
                  </a:moveTo>
                  <a:cubicBezTo>
                    <a:pt x="57280" y="1"/>
                    <a:pt x="57281" y="2"/>
                    <a:pt x="57283" y="2"/>
                  </a:cubicBezTo>
                  <a:lnTo>
                    <a:pt x="57283" y="2"/>
                  </a:lnTo>
                  <a:cubicBezTo>
                    <a:pt x="57281" y="1"/>
                    <a:pt x="57280" y="1"/>
                    <a:pt x="57278" y="1"/>
                  </a:cubicBezTo>
                  <a:close/>
                  <a:moveTo>
                    <a:pt x="57283" y="2"/>
                  </a:moveTo>
                  <a:cubicBezTo>
                    <a:pt x="57287" y="4"/>
                    <a:pt x="57292" y="8"/>
                    <a:pt x="57296" y="12"/>
                  </a:cubicBezTo>
                  <a:cubicBezTo>
                    <a:pt x="57303" y="16"/>
                    <a:pt x="57310" y="27"/>
                    <a:pt x="57317" y="37"/>
                  </a:cubicBezTo>
                  <a:cubicBezTo>
                    <a:pt x="57324" y="45"/>
                    <a:pt x="57332" y="58"/>
                    <a:pt x="57340" y="73"/>
                  </a:cubicBezTo>
                  <a:cubicBezTo>
                    <a:pt x="57347" y="87"/>
                    <a:pt x="57356" y="103"/>
                    <a:pt x="57365" y="120"/>
                  </a:cubicBezTo>
                  <a:cubicBezTo>
                    <a:pt x="57375" y="136"/>
                    <a:pt x="57383" y="153"/>
                    <a:pt x="57392" y="173"/>
                  </a:cubicBezTo>
                  <a:cubicBezTo>
                    <a:pt x="57404" y="193"/>
                    <a:pt x="57412" y="213"/>
                    <a:pt x="57421" y="236"/>
                  </a:cubicBezTo>
                  <a:cubicBezTo>
                    <a:pt x="57429" y="258"/>
                    <a:pt x="57441" y="281"/>
                    <a:pt x="57450" y="307"/>
                  </a:cubicBezTo>
                  <a:cubicBezTo>
                    <a:pt x="57458" y="330"/>
                    <a:pt x="57468" y="354"/>
                    <a:pt x="57477" y="382"/>
                  </a:cubicBezTo>
                  <a:cubicBezTo>
                    <a:pt x="57486" y="407"/>
                    <a:pt x="57493" y="430"/>
                    <a:pt x="57501" y="458"/>
                  </a:cubicBezTo>
                  <a:cubicBezTo>
                    <a:pt x="57507" y="481"/>
                    <a:pt x="57514" y="504"/>
                    <a:pt x="57521" y="527"/>
                  </a:cubicBezTo>
                  <a:cubicBezTo>
                    <a:pt x="57527" y="548"/>
                    <a:pt x="57533" y="570"/>
                    <a:pt x="57537" y="590"/>
                  </a:cubicBezTo>
                  <a:cubicBezTo>
                    <a:pt x="57542" y="609"/>
                    <a:pt x="57544" y="626"/>
                    <a:pt x="57549" y="642"/>
                  </a:cubicBezTo>
                  <a:cubicBezTo>
                    <a:pt x="57550" y="659"/>
                    <a:pt x="57552" y="671"/>
                    <a:pt x="57555" y="684"/>
                  </a:cubicBezTo>
                  <a:cubicBezTo>
                    <a:pt x="57556" y="696"/>
                    <a:pt x="57556" y="707"/>
                    <a:pt x="57556" y="714"/>
                  </a:cubicBezTo>
                  <a:cubicBezTo>
                    <a:pt x="57555" y="722"/>
                    <a:pt x="57552" y="728"/>
                    <a:pt x="57550" y="732"/>
                  </a:cubicBezTo>
                  <a:lnTo>
                    <a:pt x="57550" y="734"/>
                  </a:lnTo>
                  <a:lnTo>
                    <a:pt x="57547" y="738"/>
                  </a:lnTo>
                  <a:cubicBezTo>
                    <a:pt x="57705" y="788"/>
                    <a:pt x="57858" y="840"/>
                    <a:pt x="58009" y="893"/>
                  </a:cubicBezTo>
                  <a:cubicBezTo>
                    <a:pt x="58335" y="1010"/>
                    <a:pt x="58647" y="1134"/>
                    <a:pt x="58945" y="1264"/>
                  </a:cubicBezTo>
                  <a:cubicBezTo>
                    <a:pt x="59538" y="1523"/>
                    <a:pt x="60072" y="1809"/>
                    <a:pt x="60542" y="2118"/>
                  </a:cubicBezTo>
                  <a:cubicBezTo>
                    <a:pt x="61012" y="2425"/>
                    <a:pt x="61425" y="2760"/>
                    <a:pt x="61770" y="3106"/>
                  </a:cubicBezTo>
                  <a:cubicBezTo>
                    <a:pt x="62113" y="3451"/>
                    <a:pt x="62401" y="3823"/>
                    <a:pt x="62617" y="4203"/>
                  </a:cubicBezTo>
                  <a:cubicBezTo>
                    <a:pt x="62832" y="4580"/>
                    <a:pt x="62986" y="4982"/>
                    <a:pt x="63072" y="5386"/>
                  </a:cubicBezTo>
                  <a:cubicBezTo>
                    <a:pt x="63161" y="5800"/>
                    <a:pt x="63180" y="6206"/>
                    <a:pt x="63134" y="6643"/>
                  </a:cubicBezTo>
                  <a:cubicBezTo>
                    <a:pt x="63111" y="6860"/>
                    <a:pt x="63071" y="7074"/>
                    <a:pt x="63013" y="7295"/>
                  </a:cubicBezTo>
                  <a:cubicBezTo>
                    <a:pt x="62954" y="7518"/>
                    <a:pt x="62884" y="7728"/>
                    <a:pt x="62789" y="7954"/>
                  </a:cubicBezTo>
                  <a:cubicBezTo>
                    <a:pt x="62706" y="8156"/>
                    <a:pt x="62615" y="8340"/>
                    <a:pt x="62504" y="8540"/>
                  </a:cubicBezTo>
                  <a:cubicBezTo>
                    <a:pt x="62490" y="8565"/>
                    <a:pt x="62476" y="8592"/>
                    <a:pt x="62460" y="8619"/>
                  </a:cubicBezTo>
                  <a:cubicBezTo>
                    <a:pt x="62366" y="8780"/>
                    <a:pt x="62273" y="8934"/>
                    <a:pt x="62167" y="9090"/>
                  </a:cubicBezTo>
                  <a:cubicBezTo>
                    <a:pt x="62123" y="9154"/>
                    <a:pt x="62079" y="9219"/>
                    <a:pt x="62030" y="9288"/>
                  </a:cubicBezTo>
                  <a:cubicBezTo>
                    <a:pt x="61865" y="9518"/>
                    <a:pt x="61704" y="9726"/>
                    <a:pt x="61508" y="9958"/>
                  </a:cubicBezTo>
                  <a:cubicBezTo>
                    <a:pt x="61311" y="10191"/>
                    <a:pt x="61124" y="10396"/>
                    <a:pt x="60904" y="10628"/>
                  </a:cubicBezTo>
                  <a:cubicBezTo>
                    <a:pt x="60683" y="10861"/>
                    <a:pt x="60473" y="11066"/>
                    <a:pt x="60230" y="11296"/>
                  </a:cubicBezTo>
                  <a:cubicBezTo>
                    <a:pt x="59987" y="11526"/>
                    <a:pt x="59758" y="11733"/>
                    <a:pt x="59497" y="11962"/>
                  </a:cubicBezTo>
                  <a:cubicBezTo>
                    <a:pt x="59234" y="12191"/>
                    <a:pt x="58989" y="12396"/>
                    <a:pt x="58713" y="12623"/>
                  </a:cubicBezTo>
                  <a:cubicBezTo>
                    <a:pt x="58436" y="12850"/>
                    <a:pt x="58177" y="13056"/>
                    <a:pt x="57887" y="13282"/>
                  </a:cubicBezTo>
                  <a:cubicBezTo>
                    <a:pt x="57598" y="13506"/>
                    <a:pt x="57326" y="13710"/>
                    <a:pt x="57024" y="13933"/>
                  </a:cubicBezTo>
                  <a:cubicBezTo>
                    <a:pt x="56724" y="14156"/>
                    <a:pt x="56442" y="14361"/>
                    <a:pt x="56131" y="14583"/>
                  </a:cubicBezTo>
                  <a:cubicBezTo>
                    <a:pt x="55819" y="14803"/>
                    <a:pt x="55529" y="15008"/>
                    <a:pt x="55211" y="15227"/>
                  </a:cubicBezTo>
                  <a:cubicBezTo>
                    <a:pt x="55177" y="15251"/>
                    <a:pt x="55142" y="15273"/>
                    <a:pt x="55110" y="15296"/>
                  </a:cubicBezTo>
                  <a:cubicBezTo>
                    <a:pt x="54888" y="15448"/>
                    <a:pt x="54669" y="15598"/>
                    <a:pt x="54445" y="15749"/>
                  </a:cubicBezTo>
                  <a:cubicBezTo>
                    <a:pt x="54387" y="15788"/>
                    <a:pt x="54328" y="15828"/>
                    <a:pt x="54267" y="15870"/>
                  </a:cubicBezTo>
                  <a:cubicBezTo>
                    <a:pt x="53942" y="16088"/>
                    <a:pt x="53637" y="16291"/>
                    <a:pt x="53303" y="16509"/>
                  </a:cubicBezTo>
                  <a:cubicBezTo>
                    <a:pt x="52971" y="16726"/>
                    <a:pt x="52659" y="16929"/>
                    <a:pt x="52323" y="17145"/>
                  </a:cubicBezTo>
                  <a:cubicBezTo>
                    <a:pt x="51649" y="17576"/>
                    <a:pt x="51045" y="17957"/>
                    <a:pt x="50355" y="18385"/>
                  </a:cubicBezTo>
                  <a:cubicBezTo>
                    <a:pt x="49663" y="18812"/>
                    <a:pt x="49039" y="19193"/>
                    <a:pt x="48335" y="19617"/>
                  </a:cubicBezTo>
                  <a:cubicBezTo>
                    <a:pt x="48024" y="19804"/>
                    <a:pt x="47724" y="19984"/>
                    <a:pt x="47415" y="20170"/>
                  </a:cubicBezTo>
                  <a:cubicBezTo>
                    <a:pt x="46740" y="20559"/>
                    <a:pt x="46065" y="20949"/>
                    <a:pt x="45383" y="21337"/>
                  </a:cubicBezTo>
                  <a:cubicBezTo>
                    <a:pt x="45136" y="21481"/>
                    <a:pt x="44887" y="21623"/>
                    <a:pt x="44640" y="21767"/>
                  </a:cubicBezTo>
                  <a:cubicBezTo>
                    <a:pt x="44104" y="22077"/>
                    <a:pt x="43567" y="22386"/>
                    <a:pt x="43030" y="22697"/>
                  </a:cubicBezTo>
                  <a:lnTo>
                    <a:pt x="43028" y="22697"/>
                  </a:lnTo>
                  <a:cubicBezTo>
                    <a:pt x="42724" y="22867"/>
                    <a:pt x="42413" y="23039"/>
                    <a:pt x="42113" y="23206"/>
                  </a:cubicBezTo>
                  <a:cubicBezTo>
                    <a:pt x="41742" y="23413"/>
                    <a:pt x="41346" y="23630"/>
                    <a:pt x="40970" y="23836"/>
                  </a:cubicBezTo>
                  <a:cubicBezTo>
                    <a:pt x="40219" y="24245"/>
                    <a:pt x="39364" y="24707"/>
                    <a:pt x="38597" y="25111"/>
                  </a:cubicBezTo>
                  <a:cubicBezTo>
                    <a:pt x="38215" y="25312"/>
                    <a:pt x="37804" y="25528"/>
                    <a:pt x="37417" y="25729"/>
                  </a:cubicBezTo>
                  <a:cubicBezTo>
                    <a:pt x="37029" y="25930"/>
                    <a:pt x="36612" y="26144"/>
                    <a:pt x="36221" y="26344"/>
                  </a:cubicBezTo>
                  <a:cubicBezTo>
                    <a:pt x="35829" y="26543"/>
                    <a:pt x="35404" y="26755"/>
                    <a:pt x="35008" y="26952"/>
                  </a:cubicBezTo>
                  <a:cubicBezTo>
                    <a:pt x="34913" y="27000"/>
                    <a:pt x="34815" y="27046"/>
                    <a:pt x="34719" y="27095"/>
                  </a:cubicBezTo>
                  <a:cubicBezTo>
                    <a:pt x="34446" y="27230"/>
                    <a:pt x="34162" y="27368"/>
                    <a:pt x="33892" y="27499"/>
                  </a:cubicBezTo>
                  <a:cubicBezTo>
                    <a:pt x="33853" y="27517"/>
                    <a:pt x="33814" y="27538"/>
                    <a:pt x="33777" y="27555"/>
                  </a:cubicBezTo>
                  <a:cubicBezTo>
                    <a:pt x="33372" y="27749"/>
                    <a:pt x="32932" y="27957"/>
                    <a:pt x="32522" y="28150"/>
                  </a:cubicBezTo>
                  <a:cubicBezTo>
                    <a:pt x="32112" y="28340"/>
                    <a:pt x="31661" y="28547"/>
                    <a:pt x="31244" y="28735"/>
                  </a:cubicBezTo>
                  <a:cubicBezTo>
                    <a:pt x="30825" y="28925"/>
                    <a:pt x="30365" y="29128"/>
                    <a:pt x="29940" y="29310"/>
                  </a:cubicBezTo>
                  <a:cubicBezTo>
                    <a:pt x="29514" y="29494"/>
                    <a:pt x="29041" y="29694"/>
                    <a:pt x="28606" y="29871"/>
                  </a:cubicBezTo>
                  <a:cubicBezTo>
                    <a:pt x="28172" y="30049"/>
                    <a:pt x="27686" y="30242"/>
                    <a:pt x="27240" y="30414"/>
                  </a:cubicBezTo>
                  <a:cubicBezTo>
                    <a:pt x="26794" y="30585"/>
                    <a:pt x="26297" y="30769"/>
                    <a:pt x="25841" y="30933"/>
                  </a:cubicBezTo>
                  <a:cubicBezTo>
                    <a:pt x="25384" y="31097"/>
                    <a:pt x="24875" y="31271"/>
                    <a:pt x="24406" y="31426"/>
                  </a:cubicBezTo>
                  <a:cubicBezTo>
                    <a:pt x="23938" y="31579"/>
                    <a:pt x="23419" y="31740"/>
                    <a:pt x="22938" y="31882"/>
                  </a:cubicBezTo>
                  <a:cubicBezTo>
                    <a:pt x="22580" y="31989"/>
                    <a:pt x="22199" y="32096"/>
                    <a:pt x="21826" y="32197"/>
                  </a:cubicBezTo>
                  <a:cubicBezTo>
                    <a:pt x="21698" y="32231"/>
                    <a:pt x="21571" y="32265"/>
                    <a:pt x="21445" y="32298"/>
                  </a:cubicBezTo>
                  <a:cubicBezTo>
                    <a:pt x="21187" y="32365"/>
                    <a:pt x="20921" y="32433"/>
                    <a:pt x="20654" y="32497"/>
                  </a:cubicBezTo>
                  <a:cubicBezTo>
                    <a:pt x="20411" y="32555"/>
                    <a:pt x="20167" y="32612"/>
                    <a:pt x="19929" y="32666"/>
                  </a:cubicBezTo>
                  <a:cubicBezTo>
                    <a:pt x="19432" y="32779"/>
                    <a:pt x="18912" y="32887"/>
                    <a:pt x="18408" y="32983"/>
                  </a:cubicBezTo>
                  <a:cubicBezTo>
                    <a:pt x="17399" y="33177"/>
                    <a:pt x="16360" y="33343"/>
                    <a:pt x="15349" y="33475"/>
                  </a:cubicBezTo>
                  <a:cubicBezTo>
                    <a:pt x="14340" y="33606"/>
                    <a:pt x="13309" y="33708"/>
                    <a:pt x="12316" y="33774"/>
                  </a:cubicBezTo>
                  <a:cubicBezTo>
                    <a:pt x="11322" y="33842"/>
                    <a:pt x="10322" y="33878"/>
                    <a:pt x="9363" y="33880"/>
                  </a:cubicBezTo>
                  <a:cubicBezTo>
                    <a:pt x="9300" y="33881"/>
                    <a:pt x="9238" y="33881"/>
                    <a:pt x="9175" y="33881"/>
                  </a:cubicBezTo>
                  <a:cubicBezTo>
                    <a:pt x="8280" y="33881"/>
                    <a:pt x="7389" y="33852"/>
                    <a:pt x="6543" y="33794"/>
                  </a:cubicBezTo>
                  <a:cubicBezTo>
                    <a:pt x="5642" y="33734"/>
                    <a:pt x="4745" y="33638"/>
                    <a:pt x="3914" y="33514"/>
                  </a:cubicBezTo>
                  <a:cubicBezTo>
                    <a:pt x="3173" y="33403"/>
                    <a:pt x="2445" y="33261"/>
                    <a:pt x="1775" y="33097"/>
                  </a:cubicBezTo>
                  <a:cubicBezTo>
                    <a:pt x="1696" y="33077"/>
                    <a:pt x="1616" y="33058"/>
                    <a:pt x="1539" y="33038"/>
                  </a:cubicBezTo>
                  <a:cubicBezTo>
                    <a:pt x="1388" y="32998"/>
                    <a:pt x="1240" y="32959"/>
                    <a:pt x="1096" y="32917"/>
                  </a:cubicBezTo>
                  <a:cubicBezTo>
                    <a:pt x="1059" y="32907"/>
                    <a:pt x="1028" y="32901"/>
                    <a:pt x="991" y="32894"/>
                  </a:cubicBezTo>
                  <a:cubicBezTo>
                    <a:pt x="949" y="32887"/>
                    <a:pt x="909" y="32881"/>
                    <a:pt x="869" y="32878"/>
                  </a:cubicBezTo>
                  <a:cubicBezTo>
                    <a:pt x="827" y="32874"/>
                    <a:pt x="785" y="32873"/>
                    <a:pt x="744" y="32871"/>
                  </a:cubicBezTo>
                  <a:cubicBezTo>
                    <a:pt x="704" y="32871"/>
                    <a:pt x="662" y="32871"/>
                    <a:pt x="620" y="32873"/>
                  </a:cubicBezTo>
                  <a:cubicBezTo>
                    <a:pt x="581" y="32874"/>
                    <a:pt x="540" y="32878"/>
                    <a:pt x="499" y="32881"/>
                  </a:cubicBezTo>
                  <a:cubicBezTo>
                    <a:pt x="461" y="32886"/>
                    <a:pt x="420" y="32893"/>
                    <a:pt x="382" y="32900"/>
                  </a:cubicBezTo>
                  <a:cubicBezTo>
                    <a:pt x="344" y="32907"/>
                    <a:pt x="308" y="32916"/>
                    <a:pt x="272" y="32926"/>
                  </a:cubicBezTo>
                  <a:lnTo>
                    <a:pt x="268" y="32926"/>
                  </a:lnTo>
                  <a:cubicBezTo>
                    <a:pt x="233" y="32937"/>
                    <a:pt x="202" y="32947"/>
                    <a:pt x="169" y="32962"/>
                  </a:cubicBezTo>
                  <a:cubicBezTo>
                    <a:pt x="140" y="32975"/>
                    <a:pt x="114" y="32989"/>
                    <a:pt x="90" y="33005"/>
                  </a:cubicBezTo>
                  <a:cubicBezTo>
                    <a:pt x="71" y="33019"/>
                    <a:pt x="51" y="33034"/>
                    <a:pt x="36" y="33052"/>
                  </a:cubicBezTo>
                  <a:cubicBezTo>
                    <a:pt x="24" y="33067"/>
                    <a:pt x="13" y="33083"/>
                    <a:pt x="8" y="33101"/>
                  </a:cubicBezTo>
                  <a:cubicBezTo>
                    <a:pt x="2" y="33117"/>
                    <a:pt x="1" y="33133"/>
                    <a:pt x="3" y="33149"/>
                  </a:cubicBezTo>
                  <a:cubicBezTo>
                    <a:pt x="3" y="33149"/>
                    <a:pt x="35" y="33249"/>
                    <a:pt x="236" y="33318"/>
                  </a:cubicBezTo>
                  <a:cubicBezTo>
                    <a:pt x="359" y="33356"/>
                    <a:pt x="481" y="33392"/>
                    <a:pt x="606" y="33429"/>
                  </a:cubicBezTo>
                  <a:cubicBezTo>
                    <a:pt x="1322" y="33640"/>
                    <a:pt x="2110" y="33824"/>
                    <a:pt x="2919" y="33971"/>
                  </a:cubicBezTo>
                  <a:cubicBezTo>
                    <a:pt x="3730" y="34118"/>
                    <a:pt x="4602" y="34234"/>
                    <a:pt x="5488" y="34318"/>
                  </a:cubicBezTo>
                  <a:cubicBezTo>
                    <a:pt x="6377" y="34399"/>
                    <a:pt x="7314" y="34453"/>
                    <a:pt x="8258" y="34471"/>
                  </a:cubicBezTo>
                  <a:cubicBezTo>
                    <a:pt x="8549" y="34478"/>
                    <a:pt x="8845" y="34481"/>
                    <a:pt x="9143" y="34481"/>
                  </a:cubicBezTo>
                  <a:cubicBezTo>
                    <a:pt x="9811" y="34481"/>
                    <a:pt x="10493" y="34465"/>
                    <a:pt x="11173" y="34435"/>
                  </a:cubicBezTo>
                  <a:cubicBezTo>
                    <a:pt x="12156" y="34392"/>
                    <a:pt x="13177" y="34318"/>
                    <a:pt x="14183" y="34211"/>
                  </a:cubicBezTo>
                  <a:cubicBezTo>
                    <a:pt x="15189" y="34105"/>
                    <a:pt x="16226" y="33965"/>
                    <a:pt x="17238" y="33799"/>
                  </a:cubicBezTo>
                  <a:cubicBezTo>
                    <a:pt x="18250" y="33630"/>
                    <a:pt x="19308" y="33422"/>
                    <a:pt x="20303" y="33192"/>
                  </a:cubicBezTo>
                  <a:cubicBezTo>
                    <a:pt x="20802" y="33077"/>
                    <a:pt x="21327" y="32946"/>
                    <a:pt x="21816" y="32817"/>
                  </a:cubicBezTo>
                  <a:cubicBezTo>
                    <a:pt x="22306" y="32687"/>
                    <a:pt x="22826" y="32541"/>
                    <a:pt x="23306" y="32397"/>
                  </a:cubicBezTo>
                  <a:cubicBezTo>
                    <a:pt x="23785" y="32255"/>
                    <a:pt x="24300" y="32091"/>
                    <a:pt x="24770" y="31937"/>
                  </a:cubicBezTo>
                  <a:cubicBezTo>
                    <a:pt x="25237" y="31782"/>
                    <a:pt x="25743" y="31608"/>
                    <a:pt x="26201" y="31442"/>
                  </a:cubicBezTo>
                  <a:cubicBezTo>
                    <a:pt x="26656" y="31278"/>
                    <a:pt x="27152" y="31093"/>
                    <a:pt x="27598" y="30920"/>
                  </a:cubicBezTo>
                  <a:cubicBezTo>
                    <a:pt x="28044" y="30748"/>
                    <a:pt x="28527" y="30557"/>
                    <a:pt x="28962" y="30377"/>
                  </a:cubicBezTo>
                  <a:cubicBezTo>
                    <a:pt x="29399" y="30199"/>
                    <a:pt x="29869" y="29999"/>
                    <a:pt x="30295" y="29816"/>
                  </a:cubicBezTo>
                  <a:cubicBezTo>
                    <a:pt x="30723" y="29632"/>
                    <a:pt x="31182" y="29430"/>
                    <a:pt x="31600" y="29241"/>
                  </a:cubicBezTo>
                  <a:cubicBezTo>
                    <a:pt x="32017" y="29051"/>
                    <a:pt x="32469" y="28846"/>
                    <a:pt x="32878" y="28653"/>
                  </a:cubicBezTo>
                  <a:cubicBezTo>
                    <a:pt x="33288" y="28461"/>
                    <a:pt x="33728" y="28251"/>
                    <a:pt x="34132" y="28057"/>
                  </a:cubicBezTo>
                  <a:cubicBezTo>
                    <a:pt x="34536" y="27861"/>
                    <a:pt x="34967" y="27650"/>
                    <a:pt x="35366" y="27453"/>
                  </a:cubicBezTo>
                  <a:cubicBezTo>
                    <a:pt x="35764" y="27254"/>
                    <a:pt x="36188" y="27043"/>
                    <a:pt x="36580" y="26843"/>
                  </a:cubicBezTo>
                  <a:cubicBezTo>
                    <a:pt x="36971" y="26643"/>
                    <a:pt x="37388" y="26431"/>
                    <a:pt x="37777" y="26229"/>
                  </a:cubicBezTo>
                  <a:cubicBezTo>
                    <a:pt x="38165" y="26028"/>
                    <a:pt x="38577" y="25812"/>
                    <a:pt x="38960" y="25608"/>
                  </a:cubicBezTo>
                  <a:cubicBezTo>
                    <a:pt x="39727" y="25204"/>
                    <a:pt x="40583" y="24744"/>
                    <a:pt x="41333" y="24333"/>
                  </a:cubicBezTo>
                  <a:cubicBezTo>
                    <a:pt x="41709" y="24127"/>
                    <a:pt x="42107" y="23910"/>
                    <a:pt x="42478" y="23703"/>
                  </a:cubicBezTo>
                  <a:cubicBezTo>
                    <a:pt x="42785" y="23535"/>
                    <a:pt x="43106" y="23357"/>
                    <a:pt x="43417" y="23183"/>
                  </a:cubicBezTo>
                  <a:lnTo>
                    <a:pt x="43418" y="23183"/>
                  </a:lnTo>
                  <a:cubicBezTo>
                    <a:pt x="44879" y="22338"/>
                    <a:pt x="46342" y="21495"/>
                    <a:pt x="47803" y="20651"/>
                  </a:cubicBezTo>
                  <a:lnTo>
                    <a:pt x="47804" y="20651"/>
                  </a:lnTo>
                  <a:cubicBezTo>
                    <a:pt x="48146" y="20446"/>
                    <a:pt x="48506" y="20231"/>
                    <a:pt x="48844" y="20027"/>
                  </a:cubicBezTo>
                  <a:cubicBezTo>
                    <a:pt x="49196" y="19814"/>
                    <a:pt x="49565" y="19590"/>
                    <a:pt x="49915" y="19376"/>
                  </a:cubicBezTo>
                  <a:cubicBezTo>
                    <a:pt x="50612" y="18949"/>
                    <a:pt x="51390" y="18466"/>
                    <a:pt x="52071" y="18035"/>
                  </a:cubicBezTo>
                  <a:cubicBezTo>
                    <a:pt x="52412" y="17819"/>
                    <a:pt x="52771" y="17589"/>
                    <a:pt x="53108" y="17372"/>
                  </a:cubicBezTo>
                  <a:cubicBezTo>
                    <a:pt x="53444" y="17153"/>
                    <a:pt x="53799" y="16922"/>
                    <a:pt x="54130" y="16703"/>
                  </a:cubicBezTo>
                  <a:cubicBezTo>
                    <a:pt x="54461" y="16483"/>
                    <a:pt x="54811" y="16248"/>
                    <a:pt x="55135" y="16029"/>
                  </a:cubicBezTo>
                  <a:cubicBezTo>
                    <a:pt x="55458" y="15809"/>
                    <a:pt x="55803" y="15570"/>
                    <a:pt x="56120" y="15349"/>
                  </a:cubicBezTo>
                  <a:cubicBezTo>
                    <a:pt x="56436" y="15126"/>
                    <a:pt x="56774" y="14886"/>
                    <a:pt x="57082" y="14663"/>
                  </a:cubicBezTo>
                  <a:cubicBezTo>
                    <a:pt x="57389" y="14440"/>
                    <a:pt x="57717" y="14196"/>
                    <a:pt x="58015" y="13972"/>
                  </a:cubicBezTo>
                  <a:cubicBezTo>
                    <a:pt x="58311" y="13745"/>
                    <a:pt x="58628" y="13499"/>
                    <a:pt x="58913" y="13270"/>
                  </a:cubicBezTo>
                  <a:cubicBezTo>
                    <a:pt x="59196" y="13042"/>
                    <a:pt x="59500" y="12793"/>
                    <a:pt x="59770" y="12563"/>
                  </a:cubicBezTo>
                  <a:cubicBezTo>
                    <a:pt x="60039" y="12334"/>
                    <a:pt x="60325" y="12078"/>
                    <a:pt x="60576" y="11847"/>
                  </a:cubicBezTo>
                  <a:cubicBezTo>
                    <a:pt x="60827" y="11615"/>
                    <a:pt x="61093" y="11357"/>
                    <a:pt x="61323" y="11122"/>
                  </a:cubicBezTo>
                  <a:cubicBezTo>
                    <a:pt x="61553" y="10889"/>
                    <a:pt x="61793" y="10629"/>
                    <a:pt x="61997" y="10393"/>
                  </a:cubicBezTo>
                  <a:cubicBezTo>
                    <a:pt x="62201" y="10158"/>
                    <a:pt x="62410" y="9896"/>
                    <a:pt x="62583" y="9659"/>
                  </a:cubicBezTo>
                  <a:cubicBezTo>
                    <a:pt x="62759" y="9422"/>
                    <a:pt x="62931" y="9160"/>
                    <a:pt x="63071" y="8921"/>
                  </a:cubicBezTo>
                  <a:cubicBezTo>
                    <a:pt x="63212" y="8683"/>
                    <a:pt x="63343" y="8425"/>
                    <a:pt x="63446" y="8187"/>
                  </a:cubicBezTo>
                  <a:cubicBezTo>
                    <a:pt x="63550" y="7945"/>
                    <a:pt x="63639" y="7696"/>
                    <a:pt x="63705" y="7459"/>
                  </a:cubicBezTo>
                  <a:cubicBezTo>
                    <a:pt x="63772" y="7222"/>
                    <a:pt x="63820" y="6979"/>
                    <a:pt x="63851" y="6745"/>
                  </a:cubicBezTo>
                  <a:cubicBezTo>
                    <a:pt x="63912" y="6280"/>
                    <a:pt x="63899" y="5800"/>
                    <a:pt x="63817" y="5354"/>
                  </a:cubicBezTo>
                  <a:cubicBezTo>
                    <a:pt x="63755" y="5025"/>
                    <a:pt x="63659" y="4708"/>
                    <a:pt x="63524" y="4394"/>
                  </a:cubicBezTo>
                  <a:cubicBezTo>
                    <a:pt x="63337" y="3963"/>
                    <a:pt x="63085" y="3556"/>
                    <a:pt x="62763" y="3162"/>
                  </a:cubicBezTo>
                  <a:cubicBezTo>
                    <a:pt x="62443" y="2768"/>
                    <a:pt x="62059" y="2400"/>
                    <a:pt x="61610" y="2054"/>
                  </a:cubicBezTo>
                  <a:cubicBezTo>
                    <a:pt x="60712" y="1358"/>
                    <a:pt x="59546" y="753"/>
                    <a:pt x="58170" y="281"/>
                  </a:cubicBezTo>
                  <a:cubicBezTo>
                    <a:pt x="57881" y="182"/>
                    <a:pt x="57583" y="92"/>
                    <a:pt x="57283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"/>
            <p:cNvSpPr/>
            <p:nvPr/>
          </p:nvSpPr>
          <p:spPr>
            <a:xfrm>
              <a:off x="4653465" y="3362030"/>
              <a:ext cx="1972420" cy="865134"/>
            </a:xfrm>
            <a:custGeom>
              <a:avLst/>
              <a:gdLst/>
              <a:ahLst/>
              <a:cxnLst/>
              <a:rect l="l" t="t" r="r" b="b"/>
              <a:pathLst>
                <a:path w="63249" h="27742" extrusionOk="0">
                  <a:moveTo>
                    <a:pt x="63241" y="0"/>
                  </a:moveTo>
                  <a:cubicBezTo>
                    <a:pt x="63122" y="902"/>
                    <a:pt x="62733" y="1741"/>
                    <a:pt x="62239" y="2495"/>
                  </a:cubicBezTo>
                  <a:cubicBezTo>
                    <a:pt x="61753" y="3258"/>
                    <a:pt x="61137" y="3927"/>
                    <a:pt x="60498" y="4565"/>
                  </a:cubicBezTo>
                  <a:cubicBezTo>
                    <a:pt x="59203" y="5827"/>
                    <a:pt x="57774" y="6944"/>
                    <a:pt x="56306" y="7998"/>
                  </a:cubicBezTo>
                  <a:cubicBezTo>
                    <a:pt x="54837" y="9053"/>
                    <a:pt x="53327" y="10051"/>
                    <a:pt x="51799" y="11020"/>
                  </a:cubicBezTo>
                  <a:cubicBezTo>
                    <a:pt x="50265" y="11979"/>
                    <a:pt x="48731" y="12939"/>
                    <a:pt x="47176" y="13862"/>
                  </a:cubicBezTo>
                  <a:lnTo>
                    <a:pt x="47178" y="13861"/>
                  </a:lnTo>
                  <a:lnTo>
                    <a:pt x="42791" y="16398"/>
                  </a:lnTo>
                  <a:lnTo>
                    <a:pt x="42791" y="16398"/>
                  </a:lnTo>
                  <a:lnTo>
                    <a:pt x="42798" y="16394"/>
                  </a:lnTo>
                  <a:lnTo>
                    <a:pt x="42795" y="16394"/>
                  </a:lnTo>
                  <a:lnTo>
                    <a:pt x="42792" y="16397"/>
                  </a:lnTo>
                  <a:lnTo>
                    <a:pt x="42788" y="16398"/>
                  </a:lnTo>
                  <a:cubicBezTo>
                    <a:pt x="39503" y="18230"/>
                    <a:pt x="36186" y="20008"/>
                    <a:pt x="32787" y="21623"/>
                  </a:cubicBezTo>
                  <a:cubicBezTo>
                    <a:pt x="29392" y="23234"/>
                    <a:pt x="25908" y="24686"/>
                    <a:pt x="22297" y="25739"/>
                  </a:cubicBezTo>
                  <a:cubicBezTo>
                    <a:pt x="18688" y="26795"/>
                    <a:pt x="14950" y="27412"/>
                    <a:pt x="11198" y="27632"/>
                  </a:cubicBezTo>
                  <a:cubicBezTo>
                    <a:pt x="10295" y="27681"/>
                    <a:pt x="9391" y="27709"/>
                    <a:pt x="8488" y="27709"/>
                  </a:cubicBezTo>
                  <a:cubicBezTo>
                    <a:pt x="7511" y="27709"/>
                    <a:pt x="6534" y="27677"/>
                    <a:pt x="5560" y="27605"/>
                  </a:cubicBezTo>
                  <a:lnTo>
                    <a:pt x="4855" y="27563"/>
                  </a:lnTo>
                  <a:lnTo>
                    <a:pt x="4156" y="27470"/>
                  </a:lnTo>
                  <a:lnTo>
                    <a:pt x="2759" y="27283"/>
                  </a:lnTo>
                  <a:cubicBezTo>
                    <a:pt x="1826" y="27165"/>
                    <a:pt x="907" y="26944"/>
                    <a:pt x="3" y="26686"/>
                  </a:cubicBezTo>
                  <a:lnTo>
                    <a:pt x="0" y="26698"/>
                  </a:lnTo>
                  <a:cubicBezTo>
                    <a:pt x="904" y="26956"/>
                    <a:pt x="1822" y="27179"/>
                    <a:pt x="2755" y="27302"/>
                  </a:cubicBezTo>
                  <a:lnTo>
                    <a:pt x="4153" y="27491"/>
                  </a:lnTo>
                  <a:lnTo>
                    <a:pt x="4852" y="27586"/>
                  </a:lnTo>
                  <a:lnTo>
                    <a:pt x="5557" y="27629"/>
                  </a:lnTo>
                  <a:cubicBezTo>
                    <a:pt x="6570" y="27707"/>
                    <a:pt x="7587" y="27742"/>
                    <a:pt x="8604" y="27742"/>
                  </a:cubicBezTo>
                  <a:cubicBezTo>
                    <a:pt x="9469" y="27742"/>
                    <a:pt x="10334" y="27717"/>
                    <a:pt x="11198" y="27671"/>
                  </a:cubicBezTo>
                  <a:cubicBezTo>
                    <a:pt x="14955" y="27461"/>
                    <a:pt x="18697" y="26856"/>
                    <a:pt x="22313" y="25802"/>
                  </a:cubicBezTo>
                  <a:cubicBezTo>
                    <a:pt x="25930" y="24754"/>
                    <a:pt x="29420" y="23306"/>
                    <a:pt x="32822" y="21699"/>
                  </a:cubicBezTo>
                  <a:cubicBezTo>
                    <a:pt x="36225" y="20092"/>
                    <a:pt x="39546" y="18313"/>
                    <a:pt x="42835" y="16486"/>
                  </a:cubicBezTo>
                  <a:lnTo>
                    <a:pt x="42835" y="16486"/>
                  </a:lnTo>
                  <a:lnTo>
                    <a:pt x="42829" y="16490"/>
                  </a:lnTo>
                  <a:lnTo>
                    <a:pt x="42831" y="16490"/>
                  </a:lnTo>
                  <a:lnTo>
                    <a:pt x="42835" y="16487"/>
                  </a:lnTo>
                  <a:lnTo>
                    <a:pt x="42838" y="16486"/>
                  </a:lnTo>
                  <a:lnTo>
                    <a:pt x="47224" y="13957"/>
                  </a:lnTo>
                  <a:lnTo>
                    <a:pt x="47227" y="13956"/>
                  </a:lnTo>
                  <a:cubicBezTo>
                    <a:pt x="50334" y="12101"/>
                    <a:pt x="53411" y="10182"/>
                    <a:pt x="56346" y="8060"/>
                  </a:cubicBezTo>
                  <a:cubicBezTo>
                    <a:pt x="57809" y="6996"/>
                    <a:pt x="59233" y="5867"/>
                    <a:pt x="60524" y="4595"/>
                  </a:cubicBezTo>
                  <a:cubicBezTo>
                    <a:pt x="61160" y="3954"/>
                    <a:pt x="61775" y="3278"/>
                    <a:pt x="62258" y="2511"/>
                  </a:cubicBezTo>
                  <a:cubicBezTo>
                    <a:pt x="62748" y="1751"/>
                    <a:pt x="63135" y="908"/>
                    <a:pt x="63249" y="3"/>
                  </a:cubicBezTo>
                  <a:lnTo>
                    <a:pt x="632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6"/>
            <p:cNvSpPr/>
            <p:nvPr/>
          </p:nvSpPr>
          <p:spPr>
            <a:xfrm>
              <a:off x="4652997" y="3151910"/>
              <a:ext cx="1786152" cy="1032161"/>
            </a:xfrm>
            <a:custGeom>
              <a:avLst/>
              <a:gdLst/>
              <a:ahLst/>
              <a:cxnLst/>
              <a:rect l="l" t="t" r="r" b="b"/>
              <a:pathLst>
                <a:path w="57276" h="33098" extrusionOk="0">
                  <a:moveTo>
                    <a:pt x="34" y="32917"/>
                  </a:moveTo>
                  <a:lnTo>
                    <a:pt x="34" y="32917"/>
                  </a:lnTo>
                  <a:cubicBezTo>
                    <a:pt x="23" y="32920"/>
                    <a:pt x="12" y="32923"/>
                    <a:pt x="1" y="32927"/>
                  </a:cubicBezTo>
                  <a:cubicBezTo>
                    <a:pt x="12" y="32923"/>
                    <a:pt x="23" y="32920"/>
                    <a:pt x="34" y="32917"/>
                  </a:cubicBezTo>
                  <a:close/>
                  <a:moveTo>
                    <a:pt x="56993" y="0"/>
                  </a:moveTo>
                  <a:lnTo>
                    <a:pt x="56988" y="4"/>
                  </a:lnTo>
                  <a:cubicBezTo>
                    <a:pt x="56932" y="79"/>
                    <a:pt x="56878" y="155"/>
                    <a:pt x="56823" y="229"/>
                  </a:cubicBezTo>
                  <a:cubicBezTo>
                    <a:pt x="56481" y="694"/>
                    <a:pt x="56087" y="1189"/>
                    <a:pt x="55691" y="1653"/>
                  </a:cubicBezTo>
                  <a:cubicBezTo>
                    <a:pt x="55296" y="2119"/>
                    <a:pt x="54850" y="2612"/>
                    <a:pt x="54411" y="3075"/>
                  </a:cubicBezTo>
                  <a:cubicBezTo>
                    <a:pt x="53971" y="3540"/>
                    <a:pt x="53480" y="4028"/>
                    <a:pt x="53000" y="4490"/>
                  </a:cubicBezTo>
                  <a:cubicBezTo>
                    <a:pt x="52519" y="4950"/>
                    <a:pt x="51992" y="5437"/>
                    <a:pt x="51476" y="5894"/>
                  </a:cubicBezTo>
                  <a:cubicBezTo>
                    <a:pt x="50960" y="6353"/>
                    <a:pt x="50399" y="6835"/>
                    <a:pt x="49853" y="7289"/>
                  </a:cubicBezTo>
                  <a:cubicBezTo>
                    <a:pt x="49307" y="7745"/>
                    <a:pt x="48717" y="8222"/>
                    <a:pt x="48144" y="8673"/>
                  </a:cubicBezTo>
                  <a:cubicBezTo>
                    <a:pt x="47572" y="9125"/>
                    <a:pt x="46956" y="9596"/>
                    <a:pt x="46360" y="10045"/>
                  </a:cubicBezTo>
                  <a:cubicBezTo>
                    <a:pt x="45763" y="10492"/>
                    <a:pt x="45128" y="10959"/>
                    <a:pt x="44509" y="11404"/>
                  </a:cubicBezTo>
                  <a:cubicBezTo>
                    <a:pt x="43891" y="11846"/>
                    <a:pt x="43236" y="12311"/>
                    <a:pt x="42599" y="12751"/>
                  </a:cubicBezTo>
                  <a:cubicBezTo>
                    <a:pt x="41960" y="13191"/>
                    <a:pt x="41289" y="13649"/>
                    <a:pt x="40635" y="14086"/>
                  </a:cubicBezTo>
                  <a:cubicBezTo>
                    <a:pt x="39982" y="14523"/>
                    <a:pt x="39292" y="14978"/>
                    <a:pt x="38624" y="15410"/>
                  </a:cubicBezTo>
                  <a:cubicBezTo>
                    <a:pt x="37955" y="15846"/>
                    <a:pt x="37252" y="16294"/>
                    <a:pt x="36569" y="16724"/>
                  </a:cubicBezTo>
                  <a:cubicBezTo>
                    <a:pt x="36474" y="16783"/>
                    <a:pt x="36378" y="16845"/>
                    <a:pt x="36280" y="16906"/>
                  </a:cubicBezTo>
                  <a:cubicBezTo>
                    <a:pt x="34825" y="17745"/>
                    <a:pt x="33367" y="18586"/>
                    <a:pt x="31911" y="19427"/>
                  </a:cubicBezTo>
                  <a:cubicBezTo>
                    <a:pt x="31910" y="19427"/>
                    <a:pt x="31910" y="19429"/>
                    <a:pt x="31908" y="19429"/>
                  </a:cubicBezTo>
                  <a:cubicBezTo>
                    <a:pt x="31737" y="19519"/>
                    <a:pt x="31565" y="19610"/>
                    <a:pt x="31392" y="19702"/>
                  </a:cubicBezTo>
                  <a:cubicBezTo>
                    <a:pt x="30626" y="20106"/>
                    <a:pt x="29884" y="20494"/>
                    <a:pt x="29106" y="20895"/>
                  </a:cubicBezTo>
                  <a:cubicBezTo>
                    <a:pt x="28328" y="21296"/>
                    <a:pt x="27577" y="21679"/>
                    <a:pt x="26786" y="22074"/>
                  </a:cubicBezTo>
                  <a:cubicBezTo>
                    <a:pt x="25997" y="22471"/>
                    <a:pt x="25233" y="22849"/>
                    <a:pt x="24429" y="23238"/>
                  </a:cubicBezTo>
                  <a:cubicBezTo>
                    <a:pt x="23627" y="23631"/>
                    <a:pt x="22852" y="24000"/>
                    <a:pt x="22034" y="24386"/>
                  </a:cubicBezTo>
                  <a:cubicBezTo>
                    <a:pt x="21216" y="24769"/>
                    <a:pt x="20430" y="25135"/>
                    <a:pt x="19597" y="25511"/>
                  </a:cubicBezTo>
                  <a:cubicBezTo>
                    <a:pt x="18768" y="25891"/>
                    <a:pt x="17969" y="26247"/>
                    <a:pt x="17119" y="26617"/>
                  </a:cubicBezTo>
                  <a:cubicBezTo>
                    <a:pt x="16271" y="26985"/>
                    <a:pt x="15458" y="27334"/>
                    <a:pt x="14594" y="27695"/>
                  </a:cubicBezTo>
                  <a:cubicBezTo>
                    <a:pt x="13732" y="28056"/>
                    <a:pt x="12904" y="28394"/>
                    <a:pt x="12022" y="28745"/>
                  </a:cubicBezTo>
                  <a:cubicBezTo>
                    <a:pt x="11143" y="29095"/>
                    <a:pt x="10300" y="29422"/>
                    <a:pt x="9402" y="29762"/>
                  </a:cubicBezTo>
                  <a:cubicBezTo>
                    <a:pt x="8503" y="30102"/>
                    <a:pt x="7643" y="30417"/>
                    <a:pt x="6728" y="30742"/>
                  </a:cubicBezTo>
                  <a:cubicBezTo>
                    <a:pt x="5810" y="31066"/>
                    <a:pt x="4936" y="31368"/>
                    <a:pt x="3999" y="31677"/>
                  </a:cubicBezTo>
                  <a:cubicBezTo>
                    <a:pt x="3064" y="31987"/>
                    <a:pt x="2172" y="32271"/>
                    <a:pt x="1217" y="32562"/>
                  </a:cubicBezTo>
                  <a:cubicBezTo>
                    <a:pt x="821" y="32682"/>
                    <a:pt x="431" y="32799"/>
                    <a:pt x="34" y="32917"/>
                  </a:cubicBezTo>
                  <a:lnTo>
                    <a:pt x="34" y="32917"/>
                  </a:lnTo>
                  <a:cubicBezTo>
                    <a:pt x="59" y="32910"/>
                    <a:pt x="84" y="32904"/>
                    <a:pt x="110" y="32899"/>
                  </a:cubicBezTo>
                  <a:cubicBezTo>
                    <a:pt x="149" y="32892"/>
                    <a:pt x="189" y="32887"/>
                    <a:pt x="229" y="32882"/>
                  </a:cubicBezTo>
                  <a:cubicBezTo>
                    <a:pt x="268" y="32878"/>
                    <a:pt x="308" y="32875"/>
                    <a:pt x="350" y="32872"/>
                  </a:cubicBezTo>
                  <a:cubicBezTo>
                    <a:pt x="379" y="32871"/>
                    <a:pt x="408" y="32870"/>
                    <a:pt x="437" y="32870"/>
                  </a:cubicBezTo>
                  <a:cubicBezTo>
                    <a:pt x="449" y="32870"/>
                    <a:pt x="461" y="32870"/>
                    <a:pt x="474" y="32871"/>
                  </a:cubicBezTo>
                  <a:cubicBezTo>
                    <a:pt x="515" y="32871"/>
                    <a:pt x="556" y="32875"/>
                    <a:pt x="597" y="32878"/>
                  </a:cubicBezTo>
                  <a:cubicBezTo>
                    <a:pt x="639" y="32882"/>
                    <a:pt x="681" y="32887"/>
                    <a:pt x="720" y="32894"/>
                  </a:cubicBezTo>
                  <a:cubicBezTo>
                    <a:pt x="760" y="32901"/>
                    <a:pt x="790" y="32907"/>
                    <a:pt x="826" y="32918"/>
                  </a:cubicBezTo>
                  <a:cubicBezTo>
                    <a:pt x="971" y="32958"/>
                    <a:pt x="1119" y="33000"/>
                    <a:pt x="1267" y="33037"/>
                  </a:cubicBezTo>
                  <a:cubicBezTo>
                    <a:pt x="1345" y="33058"/>
                    <a:pt x="1424" y="33078"/>
                    <a:pt x="1503" y="33098"/>
                  </a:cubicBezTo>
                  <a:cubicBezTo>
                    <a:pt x="1598" y="33069"/>
                    <a:pt x="3500" y="32472"/>
                    <a:pt x="4434" y="32160"/>
                  </a:cubicBezTo>
                  <a:cubicBezTo>
                    <a:pt x="5327" y="31864"/>
                    <a:pt x="6165" y="31575"/>
                    <a:pt x="7035" y="31266"/>
                  </a:cubicBezTo>
                  <a:lnTo>
                    <a:pt x="7129" y="31233"/>
                  </a:lnTo>
                  <a:cubicBezTo>
                    <a:pt x="7139" y="31230"/>
                    <a:pt x="7152" y="31225"/>
                    <a:pt x="7162" y="31222"/>
                  </a:cubicBezTo>
                  <a:cubicBezTo>
                    <a:pt x="8079" y="30894"/>
                    <a:pt x="8937" y="30578"/>
                    <a:pt x="9836" y="30238"/>
                  </a:cubicBezTo>
                  <a:cubicBezTo>
                    <a:pt x="10293" y="30066"/>
                    <a:pt x="10734" y="29895"/>
                    <a:pt x="11176" y="29724"/>
                  </a:cubicBezTo>
                  <a:cubicBezTo>
                    <a:pt x="11122" y="29709"/>
                    <a:pt x="11071" y="29693"/>
                    <a:pt x="11019" y="29678"/>
                  </a:cubicBezTo>
                  <a:cubicBezTo>
                    <a:pt x="10984" y="29669"/>
                    <a:pt x="10954" y="29645"/>
                    <a:pt x="10927" y="29616"/>
                  </a:cubicBezTo>
                  <a:cubicBezTo>
                    <a:pt x="10901" y="29577"/>
                    <a:pt x="10894" y="29527"/>
                    <a:pt x="10898" y="29478"/>
                  </a:cubicBezTo>
                  <a:cubicBezTo>
                    <a:pt x="10904" y="29416"/>
                    <a:pt x="10925" y="29358"/>
                    <a:pt x="10956" y="29308"/>
                  </a:cubicBezTo>
                  <a:cubicBezTo>
                    <a:pt x="10992" y="29248"/>
                    <a:pt x="11038" y="29193"/>
                    <a:pt x="11101" y="29156"/>
                  </a:cubicBezTo>
                  <a:cubicBezTo>
                    <a:pt x="11149" y="29127"/>
                    <a:pt x="11204" y="29105"/>
                    <a:pt x="11257" y="29105"/>
                  </a:cubicBezTo>
                  <a:cubicBezTo>
                    <a:pt x="11275" y="29105"/>
                    <a:pt x="11292" y="29108"/>
                    <a:pt x="11308" y="29113"/>
                  </a:cubicBezTo>
                  <a:cubicBezTo>
                    <a:pt x="11575" y="29193"/>
                    <a:pt x="11843" y="29272"/>
                    <a:pt x="12109" y="29354"/>
                  </a:cubicBezTo>
                  <a:cubicBezTo>
                    <a:pt x="12224" y="29308"/>
                    <a:pt x="12337" y="29262"/>
                    <a:pt x="12452" y="29218"/>
                  </a:cubicBezTo>
                  <a:cubicBezTo>
                    <a:pt x="13334" y="28865"/>
                    <a:pt x="14162" y="28525"/>
                    <a:pt x="15024" y="28164"/>
                  </a:cubicBezTo>
                  <a:cubicBezTo>
                    <a:pt x="15888" y="27803"/>
                    <a:pt x="16702" y="27452"/>
                    <a:pt x="17549" y="27083"/>
                  </a:cubicBezTo>
                  <a:cubicBezTo>
                    <a:pt x="18397" y="26712"/>
                    <a:pt x="19196" y="26354"/>
                    <a:pt x="20029" y="25976"/>
                  </a:cubicBezTo>
                  <a:cubicBezTo>
                    <a:pt x="20861" y="25598"/>
                    <a:pt x="21648" y="25231"/>
                    <a:pt x="22466" y="24847"/>
                  </a:cubicBezTo>
                  <a:cubicBezTo>
                    <a:pt x="22775" y="24703"/>
                    <a:pt x="23077" y="24560"/>
                    <a:pt x="23377" y="24416"/>
                  </a:cubicBezTo>
                  <a:cubicBezTo>
                    <a:pt x="23325" y="24401"/>
                    <a:pt x="23272" y="24384"/>
                    <a:pt x="23220" y="24368"/>
                  </a:cubicBezTo>
                  <a:cubicBezTo>
                    <a:pt x="23186" y="24358"/>
                    <a:pt x="23156" y="24334"/>
                    <a:pt x="23136" y="24305"/>
                  </a:cubicBezTo>
                  <a:cubicBezTo>
                    <a:pt x="23110" y="24266"/>
                    <a:pt x="23103" y="24216"/>
                    <a:pt x="23105" y="24167"/>
                  </a:cubicBezTo>
                  <a:cubicBezTo>
                    <a:pt x="23110" y="24107"/>
                    <a:pt x="23131" y="24049"/>
                    <a:pt x="23161" y="23999"/>
                  </a:cubicBezTo>
                  <a:cubicBezTo>
                    <a:pt x="23197" y="23937"/>
                    <a:pt x="23243" y="23885"/>
                    <a:pt x="23307" y="23845"/>
                  </a:cubicBezTo>
                  <a:cubicBezTo>
                    <a:pt x="23355" y="23816"/>
                    <a:pt x="23411" y="23795"/>
                    <a:pt x="23464" y="23795"/>
                  </a:cubicBezTo>
                  <a:cubicBezTo>
                    <a:pt x="23481" y="23795"/>
                    <a:pt x="23498" y="23797"/>
                    <a:pt x="23514" y="23802"/>
                  </a:cubicBezTo>
                  <a:cubicBezTo>
                    <a:pt x="23745" y="23872"/>
                    <a:pt x="23979" y="23943"/>
                    <a:pt x="24211" y="24013"/>
                  </a:cubicBezTo>
                  <a:cubicBezTo>
                    <a:pt x="24427" y="23908"/>
                    <a:pt x="24642" y="23805"/>
                    <a:pt x="24859" y="23698"/>
                  </a:cubicBezTo>
                  <a:cubicBezTo>
                    <a:pt x="25663" y="23306"/>
                    <a:pt x="26426" y="22929"/>
                    <a:pt x="27217" y="22532"/>
                  </a:cubicBezTo>
                  <a:cubicBezTo>
                    <a:pt x="28008" y="22137"/>
                    <a:pt x="28761" y="21752"/>
                    <a:pt x="29539" y="21351"/>
                  </a:cubicBezTo>
                  <a:cubicBezTo>
                    <a:pt x="30317" y="20951"/>
                    <a:pt x="31060" y="20563"/>
                    <a:pt x="31826" y="20156"/>
                  </a:cubicBezTo>
                  <a:cubicBezTo>
                    <a:pt x="31980" y="20076"/>
                    <a:pt x="32131" y="19995"/>
                    <a:pt x="32283" y="19913"/>
                  </a:cubicBezTo>
                  <a:lnTo>
                    <a:pt x="32286" y="19912"/>
                  </a:lnTo>
                  <a:cubicBezTo>
                    <a:pt x="32965" y="19522"/>
                    <a:pt x="33641" y="19130"/>
                    <a:pt x="34318" y="18740"/>
                  </a:cubicBezTo>
                  <a:cubicBezTo>
                    <a:pt x="34259" y="18723"/>
                    <a:pt x="34197" y="18704"/>
                    <a:pt x="34138" y="18687"/>
                  </a:cubicBezTo>
                  <a:cubicBezTo>
                    <a:pt x="34047" y="18659"/>
                    <a:pt x="34026" y="18554"/>
                    <a:pt x="34026" y="18554"/>
                  </a:cubicBezTo>
                  <a:cubicBezTo>
                    <a:pt x="34016" y="18501"/>
                    <a:pt x="34023" y="18445"/>
                    <a:pt x="34045" y="18389"/>
                  </a:cubicBezTo>
                  <a:cubicBezTo>
                    <a:pt x="34089" y="18280"/>
                    <a:pt x="34167" y="18198"/>
                    <a:pt x="34277" y="18142"/>
                  </a:cubicBezTo>
                  <a:cubicBezTo>
                    <a:pt x="34314" y="18124"/>
                    <a:pt x="34348" y="18115"/>
                    <a:pt x="34383" y="18115"/>
                  </a:cubicBezTo>
                  <a:cubicBezTo>
                    <a:pt x="34401" y="18115"/>
                    <a:pt x="34420" y="18118"/>
                    <a:pt x="34438" y="18123"/>
                  </a:cubicBezTo>
                  <a:cubicBezTo>
                    <a:pt x="34644" y="18186"/>
                    <a:pt x="34853" y="18248"/>
                    <a:pt x="35060" y="18310"/>
                  </a:cubicBezTo>
                  <a:lnTo>
                    <a:pt x="36677" y="17378"/>
                  </a:lnTo>
                  <a:lnTo>
                    <a:pt x="36681" y="17376"/>
                  </a:lnTo>
                  <a:cubicBezTo>
                    <a:pt x="37357" y="16952"/>
                    <a:pt x="38054" y="16509"/>
                    <a:pt x="38717" y="16080"/>
                  </a:cubicBezTo>
                  <a:cubicBezTo>
                    <a:pt x="39388" y="15648"/>
                    <a:pt x="40081" y="15193"/>
                    <a:pt x="40738" y="14756"/>
                  </a:cubicBezTo>
                  <a:cubicBezTo>
                    <a:pt x="41394" y="14318"/>
                    <a:pt x="42072" y="13859"/>
                    <a:pt x="42714" y="13419"/>
                  </a:cubicBezTo>
                  <a:cubicBezTo>
                    <a:pt x="43086" y="13163"/>
                    <a:pt x="43463" y="12902"/>
                    <a:pt x="43836" y="12639"/>
                  </a:cubicBezTo>
                  <a:cubicBezTo>
                    <a:pt x="43770" y="12620"/>
                    <a:pt x="43701" y="12598"/>
                    <a:pt x="43635" y="12578"/>
                  </a:cubicBezTo>
                  <a:cubicBezTo>
                    <a:pt x="43546" y="12552"/>
                    <a:pt x="43525" y="12447"/>
                    <a:pt x="43525" y="12447"/>
                  </a:cubicBezTo>
                  <a:cubicBezTo>
                    <a:pt x="43513" y="12393"/>
                    <a:pt x="43520" y="12337"/>
                    <a:pt x="43542" y="12282"/>
                  </a:cubicBezTo>
                  <a:cubicBezTo>
                    <a:pt x="43586" y="12171"/>
                    <a:pt x="43664" y="12089"/>
                    <a:pt x="43776" y="12033"/>
                  </a:cubicBezTo>
                  <a:cubicBezTo>
                    <a:pt x="43809" y="12015"/>
                    <a:pt x="43843" y="12006"/>
                    <a:pt x="43876" y="12006"/>
                  </a:cubicBezTo>
                  <a:cubicBezTo>
                    <a:pt x="43896" y="12006"/>
                    <a:pt x="43916" y="12010"/>
                    <a:pt x="43936" y="12016"/>
                  </a:cubicBezTo>
                  <a:cubicBezTo>
                    <a:pt x="44121" y="12071"/>
                    <a:pt x="44302" y="12127"/>
                    <a:pt x="44485" y="12181"/>
                  </a:cubicBezTo>
                  <a:cubicBezTo>
                    <a:pt x="44535" y="12145"/>
                    <a:pt x="44588" y="12107"/>
                    <a:pt x="44639" y="12071"/>
                  </a:cubicBezTo>
                  <a:cubicBezTo>
                    <a:pt x="45261" y="11628"/>
                    <a:pt x="45904" y="11161"/>
                    <a:pt x="46505" y="10711"/>
                  </a:cubicBezTo>
                  <a:cubicBezTo>
                    <a:pt x="47107" y="10264"/>
                    <a:pt x="47730" y="9791"/>
                    <a:pt x="48308" y="9338"/>
                  </a:cubicBezTo>
                  <a:cubicBezTo>
                    <a:pt x="48887" y="8886"/>
                    <a:pt x="49484" y="8409"/>
                    <a:pt x="50037" y="7952"/>
                  </a:cubicBezTo>
                  <a:cubicBezTo>
                    <a:pt x="50591" y="7497"/>
                    <a:pt x="51159" y="7014"/>
                    <a:pt x="51683" y="6554"/>
                  </a:cubicBezTo>
                  <a:cubicBezTo>
                    <a:pt x="51831" y="6424"/>
                    <a:pt x="51982" y="6290"/>
                    <a:pt x="52133" y="6155"/>
                  </a:cubicBezTo>
                  <a:cubicBezTo>
                    <a:pt x="52051" y="6130"/>
                    <a:pt x="51966" y="6104"/>
                    <a:pt x="51885" y="6080"/>
                  </a:cubicBezTo>
                  <a:cubicBezTo>
                    <a:pt x="51885" y="6080"/>
                    <a:pt x="51762" y="6022"/>
                    <a:pt x="51770" y="5893"/>
                  </a:cubicBezTo>
                  <a:cubicBezTo>
                    <a:pt x="51771" y="5843"/>
                    <a:pt x="51784" y="5792"/>
                    <a:pt x="51807" y="5744"/>
                  </a:cubicBezTo>
                  <a:cubicBezTo>
                    <a:pt x="51856" y="5649"/>
                    <a:pt x="51931" y="5577"/>
                    <a:pt x="52035" y="5529"/>
                  </a:cubicBezTo>
                  <a:cubicBezTo>
                    <a:pt x="52066" y="5516"/>
                    <a:pt x="52096" y="5509"/>
                    <a:pt x="52125" y="5509"/>
                  </a:cubicBezTo>
                  <a:cubicBezTo>
                    <a:pt x="52145" y="5509"/>
                    <a:pt x="52164" y="5512"/>
                    <a:pt x="52184" y="5518"/>
                  </a:cubicBezTo>
                  <a:cubicBezTo>
                    <a:pt x="52347" y="5565"/>
                    <a:pt x="52511" y="5616"/>
                    <a:pt x="52675" y="5664"/>
                  </a:cubicBezTo>
                  <a:cubicBezTo>
                    <a:pt x="52865" y="5490"/>
                    <a:pt x="53053" y="5314"/>
                    <a:pt x="53236" y="5144"/>
                  </a:cubicBezTo>
                  <a:cubicBezTo>
                    <a:pt x="53728" y="4680"/>
                    <a:pt x="54228" y="4188"/>
                    <a:pt x="54682" y="3721"/>
                  </a:cubicBezTo>
                  <a:cubicBezTo>
                    <a:pt x="55135" y="3253"/>
                    <a:pt x="55595" y="2758"/>
                    <a:pt x="56005" y="2286"/>
                  </a:cubicBezTo>
                  <a:cubicBezTo>
                    <a:pt x="56415" y="1816"/>
                    <a:pt x="56824" y="1316"/>
                    <a:pt x="57185" y="843"/>
                  </a:cubicBezTo>
                  <a:cubicBezTo>
                    <a:pt x="57213" y="809"/>
                    <a:pt x="57240" y="774"/>
                    <a:pt x="57266" y="738"/>
                  </a:cubicBezTo>
                  <a:cubicBezTo>
                    <a:pt x="57269" y="736"/>
                    <a:pt x="57270" y="736"/>
                    <a:pt x="57270" y="733"/>
                  </a:cubicBezTo>
                  <a:lnTo>
                    <a:pt x="57270" y="732"/>
                  </a:lnTo>
                  <a:cubicBezTo>
                    <a:pt x="57273" y="728"/>
                    <a:pt x="57276" y="723"/>
                    <a:pt x="57276" y="713"/>
                  </a:cubicBezTo>
                  <a:cubicBezTo>
                    <a:pt x="57276" y="706"/>
                    <a:pt x="57276" y="696"/>
                    <a:pt x="57273" y="683"/>
                  </a:cubicBezTo>
                  <a:cubicBezTo>
                    <a:pt x="57273" y="673"/>
                    <a:pt x="57271" y="659"/>
                    <a:pt x="57269" y="641"/>
                  </a:cubicBezTo>
                  <a:cubicBezTo>
                    <a:pt x="57266" y="625"/>
                    <a:pt x="57261" y="608"/>
                    <a:pt x="57257" y="590"/>
                  </a:cubicBezTo>
                  <a:cubicBezTo>
                    <a:pt x="57251" y="568"/>
                    <a:pt x="57247" y="546"/>
                    <a:pt x="57241" y="526"/>
                  </a:cubicBezTo>
                  <a:cubicBezTo>
                    <a:pt x="57236" y="503"/>
                    <a:pt x="57228" y="480"/>
                    <a:pt x="57221" y="457"/>
                  </a:cubicBezTo>
                  <a:cubicBezTo>
                    <a:pt x="57213" y="430"/>
                    <a:pt x="57205" y="405"/>
                    <a:pt x="57197" y="381"/>
                  </a:cubicBezTo>
                  <a:cubicBezTo>
                    <a:pt x="57187" y="355"/>
                    <a:pt x="57178" y="329"/>
                    <a:pt x="57169" y="306"/>
                  </a:cubicBezTo>
                  <a:cubicBezTo>
                    <a:pt x="57161" y="280"/>
                    <a:pt x="57149" y="257"/>
                    <a:pt x="57141" y="236"/>
                  </a:cubicBezTo>
                  <a:cubicBezTo>
                    <a:pt x="57129" y="214"/>
                    <a:pt x="57120" y="193"/>
                    <a:pt x="57112" y="173"/>
                  </a:cubicBezTo>
                  <a:cubicBezTo>
                    <a:pt x="57103" y="154"/>
                    <a:pt x="57093" y="135"/>
                    <a:pt x="57085" y="119"/>
                  </a:cubicBezTo>
                  <a:cubicBezTo>
                    <a:pt x="57076" y="101"/>
                    <a:pt x="57069" y="86"/>
                    <a:pt x="57060" y="72"/>
                  </a:cubicBezTo>
                  <a:cubicBezTo>
                    <a:pt x="57053" y="60"/>
                    <a:pt x="57043" y="48"/>
                    <a:pt x="57036" y="36"/>
                  </a:cubicBezTo>
                  <a:cubicBezTo>
                    <a:pt x="57028" y="26"/>
                    <a:pt x="57021" y="19"/>
                    <a:pt x="57014" y="12"/>
                  </a:cubicBezTo>
                  <a:cubicBezTo>
                    <a:pt x="57010" y="6"/>
                    <a:pt x="57004" y="3"/>
                    <a:pt x="569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6"/>
            <p:cNvSpPr/>
            <p:nvPr/>
          </p:nvSpPr>
          <p:spPr>
            <a:xfrm>
              <a:off x="6010173" y="3526310"/>
              <a:ext cx="352952" cy="116663"/>
            </a:xfrm>
            <a:custGeom>
              <a:avLst/>
              <a:gdLst/>
              <a:ahLst/>
              <a:cxnLst/>
              <a:rect l="l" t="t" r="r" b="b"/>
              <a:pathLst>
                <a:path w="11318" h="3741" extrusionOk="0">
                  <a:moveTo>
                    <a:pt x="366" y="1"/>
                  </a:moveTo>
                  <a:cubicBezTo>
                    <a:pt x="333" y="1"/>
                    <a:pt x="299" y="9"/>
                    <a:pt x="264" y="26"/>
                  </a:cubicBezTo>
                  <a:cubicBezTo>
                    <a:pt x="152" y="80"/>
                    <a:pt x="73" y="162"/>
                    <a:pt x="29" y="275"/>
                  </a:cubicBezTo>
                  <a:cubicBezTo>
                    <a:pt x="8" y="329"/>
                    <a:pt x="1" y="385"/>
                    <a:pt x="12" y="440"/>
                  </a:cubicBezTo>
                  <a:cubicBezTo>
                    <a:pt x="12" y="440"/>
                    <a:pt x="34" y="543"/>
                    <a:pt x="123" y="571"/>
                  </a:cubicBezTo>
                  <a:cubicBezTo>
                    <a:pt x="190" y="592"/>
                    <a:pt x="258" y="611"/>
                    <a:pt x="326" y="631"/>
                  </a:cubicBezTo>
                  <a:cubicBezTo>
                    <a:pt x="3881" y="1702"/>
                    <a:pt x="7084" y="2665"/>
                    <a:pt x="10652" y="3741"/>
                  </a:cubicBezTo>
                  <a:cubicBezTo>
                    <a:pt x="10878" y="3590"/>
                    <a:pt x="11095" y="3442"/>
                    <a:pt x="11318" y="3288"/>
                  </a:cubicBezTo>
                  <a:cubicBezTo>
                    <a:pt x="7803" y="2228"/>
                    <a:pt x="4469" y="1226"/>
                    <a:pt x="973" y="174"/>
                  </a:cubicBezTo>
                  <a:cubicBezTo>
                    <a:pt x="788" y="119"/>
                    <a:pt x="607" y="63"/>
                    <a:pt x="423" y="9"/>
                  </a:cubicBezTo>
                  <a:cubicBezTo>
                    <a:pt x="405" y="3"/>
                    <a:pt x="386" y="1"/>
                    <a:pt x="3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6"/>
            <p:cNvSpPr/>
            <p:nvPr/>
          </p:nvSpPr>
          <p:spPr>
            <a:xfrm>
              <a:off x="5746509" y="3546049"/>
              <a:ext cx="595821" cy="271278"/>
            </a:xfrm>
            <a:custGeom>
              <a:avLst/>
              <a:gdLst/>
              <a:ahLst/>
              <a:cxnLst/>
              <a:rect l="l" t="t" r="r" b="b"/>
              <a:pathLst>
                <a:path w="19106" h="8699" extrusionOk="0">
                  <a:moveTo>
                    <a:pt x="8778" y="1"/>
                  </a:moveTo>
                  <a:cubicBezTo>
                    <a:pt x="8404" y="263"/>
                    <a:pt x="8027" y="526"/>
                    <a:pt x="7655" y="780"/>
                  </a:cubicBezTo>
                  <a:cubicBezTo>
                    <a:pt x="7015" y="1223"/>
                    <a:pt x="6338" y="1680"/>
                    <a:pt x="5680" y="2117"/>
                  </a:cubicBezTo>
                  <a:cubicBezTo>
                    <a:pt x="5022" y="2554"/>
                    <a:pt x="4330" y="3009"/>
                    <a:pt x="3658" y="3441"/>
                  </a:cubicBezTo>
                  <a:cubicBezTo>
                    <a:pt x="2995" y="3870"/>
                    <a:pt x="2298" y="4311"/>
                    <a:pt x="1622" y="4738"/>
                  </a:cubicBezTo>
                  <a:lnTo>
                    <a:pt x="1618" y="4739"/>
                  </a:lnTo>
                  <a:lnTo>
                    <a:pt x="1" y="5673"/>
                  </a:lnTo>
                  <a:cubicBezTo>
                    <a:pt x="3392" y="6693"/>
                    <a:pt x="6641" y="7672"/>
                    <a:pt x="10050" y="8699"/>
                  </a:cubicBezTo>
                  <a:cubicBezTo>
                    <a:pt x="10726" y="8308"/>
                    <a:pt x="11400" y="7918"/>
                    <a:pt x="12076" y="7529"/>
                  </a:cubicBezTo>
                  <a:cubicBezTo>
                    <a:pt x="12386" y="7343"/>
                    <a:pt x="12687" y="7163"/>
                    <a:pt x="12996" y="6976"/>
                  </a:cubicBezTo>
                  <a:cubicBezTo>
                    <a:pt x="13700" y="6552"/>
                    <a:pt x="14326" y="6171"/>
                    <a:pt x="15016" y="5744"/>
                  </a:cubicBezTo>
                  <a:cubicBezTo>
                    <a:pt x="15706" y="5316"/>
                    <a:pt x="16310" y="4936"/>
                    <a:pt x="16984" y="4504"/>
                  </a:cubicBezTo>
                  <a:cubicBezTo>
                    <a:pt x="17320" y="4288"/>
                    <a:pt x="17634" y="4085"/>
                    <a:pt x="17964" y="3868"/>
                  </a:cubicBezTo>
                  <a:cubicBezTo>
                    <a:pt x="18295" y="3650"/>
                    <a:pt x="18603" y="3447"/>
                    <a:pt x="18928" y="3229"/>
                  </a:cubicBezTo>
                  <a:cubicBezTo>
                    <a:pt x="18988" y="3187"/>
                    <a:pt x="19047" y="3147"/>
                    <a:pt x="19106" y="3108"/>
                  </a:cubicBezTo>
                  <a:cubicBezTo>
                    <a:pt x="15538" y="2032"/>
                    <a:pt x="12334" y="1069"/>
                    <a:pt x="8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6"/>
            <p:cNvSpPr/>
            <p:nvPr/>
          </p:nvSpPr>
          <p:spPr>
            <a:xfrm>
              <a:off x="5408221" y="3736274"/>
              <a:ext cx="628534" cy="260582"/>
            </a:xfrm>
            <a:custGeom>
              <a:avLst/>
              <a:gdLst/>
              <a:ahLst/>
              <a:cxnLst/>
              <a:rect l="l" t="t" r="r" b="b"/>
              <a:pathLst>
                <a:path w="20155" h="8356" extrusionOk="0">
                  <a:moveTo>
                    <a:pt x="10107" y="1"/>
                  </a:moveTo>
                  <a:cubicBezTo>
                    <a:pt x="9430" y="391"/>
                    <a:pt x="8754" y="783"/>
                    <a:pt x="8077" y="1173"/>
                  </a:cubicBezTo>
                  <a:lnTo>
                    <a:pt x="8073" y="1174"/>
                  </a:lnTo>
                  <a:cubicBezTo>
                    <a:pt x="7922" y="1256"/>
                    <a:pt x="7769" y="1337"/>
                    <a:pt x="7617" y="1417"/>
                  </a:cubicBezTo>
                  <a:cubicBezTo>
                    <a:pt x="6849" y="1824"/>
                    <a:pt x="6107" y="2212"/>
                    <a:pt x="5328" y="2612"/>
                  </a:cubicBezTo>
                  <a:cubicBezTo>
                    <a:pt x="4550" y="3013"/>
                    <a:pt x="3797" y="3395"/>
                    <a:pt x="3006" y="3793"/>
                  </a:cubicBezTo>
                  <a:cubicBezTo>
                    <a:pt x="2216" y="4190"/>
                    <a:pt x="1452" y="4567"/>
                    <a:pt x="649" y="4959"/>
                  </a:cubicBezTo>
                  <a:cubicBezTo>
                    <a:pt x="431" y="5066"/>
                    <a:pt x="216" y="5169"/>
                    <a:pt x="0" y="5274"/>
                  </a:cubicBezTo>
                  <a:cubicBezTo>
                    <a:pt x="3446" y="6312"/>
                    <a:pt x="6767" y="7311"/>
                    <a:pt x="10232" y="8355"/>
                  </a:cubicBezTo>
                  <a:cubicBezTo>
                    <a:pt x="10331" y="8309"/>
                    <a:pt x="10428" y="8260"/>
                    <a:pt x="10522" y="8214"/>
                  </a:cubicBezTo>
                  <a:cubicBezTo>
                    <a:pt x="10919" y="8016"/>
                    <a:pt x="11343" y="7805"/>
                    <a:pt x="11734" y="7605"/>
                  </a:cubicBezTo>
                  <a:cubicBezTo>
                    <a:pt x="12127" y="7405"/>
                    <a:pt x="12544" y="7192"/>
                    <a:pt x="12932" y="6991"/>
                  </a:cubicBezTo>
                  <a:cubicBezTo>
                    <a:pt x="13319" y="6790"/>
                    <a:pt x="13730" y="6575"/>
                    <a:pt x="14112" y="6373"/>
                  </a:cubicBezTo>
                  <a:cubicBezTo>
                    <a:pt x="14879" y="5966"/>
                    <a:pt x="15734" y="5506"/>
                    <a:pt x="16484" y="5096"/>
                  </a:cubicBezTo>
                  <a:cubicBezTo>
                    <a:pt x="16861" y="4892"/>
                    <a:pt x="17256" y="4673"/>
                    <a:pt x="17627" y="4468"/>
                  </a:cubicBezTo>
                  <a:cubicBezTo>
                    <a:pt x="17928" y="4302"/>
                    <a:pt x="18238" y="4127"/>
                    <a:pt x="18543" y="3959"/>
                  </a:cubicBezTo>
                  <a:lnTo>
                    <a:pt x="18545" y="3959"/>
                  </a:lnTo>
                  <a:cubicBezTo>
                    <a:pt x="19079" y="3648"/>
                    <a:pt x="19617" y="3339"/>
                    <a:pt x="20155" y="3027"/>
                  </a:cubicBezTo>
                  <a:cubicBezTo>
                    <a:pt x="16671" y="1978"/>
                    <a:pt x="13576" y="1048"/>
                    <a:pt x="10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6"/>
            <p:cNvSpPr/>
            <p:nvPr/>
          </p:nvSpPr>
          <p:spPr>
            <a:xfrm>
              <a:off x="5713921" y="3716846"/>
              <a:ext cx="345998" cy="113856"/>
            </a:xfrm>
            <a:custGeom>
              <a:avLst/>
              <a:gdLst/>
              <a:ahLst/>
              <a:cxnLst/>
              <a:rect l="l" t="t" r="r" b="b"/>
              <a:pathLst>
                <a:path w="11095" h="3651" extrusionOk="0">
                  <a:moveTo>
                    <a:pt x="364" y="1"/>
                  </a:moveTo>
                  <a:cubicBezTo>
                    <a:pt x="331" y="1"/>
                    <a:pt x="298" y="9"/>
                    <a:pt x="262" y="26"/>
                  </a:cubicBezTo>
                  <a:cubicBezTo>
                    <a:pt x="150" y="81"/>
                    <a:pt x="72" y="162"/>
                    <a:pt x="29" y="275"/>
                  </a:cubicBezTo>
                  <a:cubicBezTo>
                    <a:pt x="8" y="329"/>
                    <a:pt x="1" y="385"/>
                    <a:pt x="11" y="440"/>
                  </a:cubicBezTo>
                  <a:cubicBezTo>
                    <a:pt x="11" y="440"/>
                    <a:pt x="32" y="543"/>
                    <a:pt x="123" y="571"/>
                  </a:cubicBezTo>
                  <a:cubicBezTo>
                    <a:pt x="183" y="588"/>
                    <a:pt x="244" y="607"/>
                    <a:pt x="302" y="624"/>
                  </a:cubicBezTo>
                  <a:cubicBezTo>
                    <a:pt x="3773" y="1671"/>
                    <a:pt x="6868" y="2601"/>
                    <a:pt x="10352" y="3650"/>
                  </a:cubicBezTo>
                  <a:cubicBezTo>
                    <a:pt x="10599" y="3506"/>
                    <a:pt x="10848" y="3366"/>
                    <a:pt x="11095" y="3222"/>
                  </a:cubicBezTo>
                  <a:cubicBezTo>
                    <a:pt x="7686" y="2195"/>
                    <a:pt x="4437" y="1216"/>
                    <a:pt x="1046" y="196"/>
                  </a:cubicBezTo>
                  <a:cubicBezTo>
                    <a:pt x="840" y="134"/>
                    <a:pt x="630" y="70"/>
                    <a:pt x="422" y="9"/>
                  </a:cubicBezTo>
                  <a:cubicBezTo>
                    <a:pt x="403" y="3"/>
                    <a:pt x="384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6"/>
            <p:cNvSpPr/>
            <p:nvPr/>
          </p:nvSpPr>
          <p:spPr>
            <a:xfrm>
              <a:off x="5373606" y="3893973"/>
              <a:ext cx="353669" cy="115509"/>
            </a:xfrm>
            <a:custGeom>
              <a:avLst/>
              <a:gdLst/>
              <a:ahLst/>
              <a:cxnLst/>
              <a:rect l="l" t="t" r="r" b="b"/>
              <a:pathLst>
                <a:path w="11341" h="3704" extrusionOk="0">
                  <a:moveTo>
                    <a:pt x="360" y="0"/>
                  </a:moveTo>
                  <a:cubicBezTo>
                    <a:pt x="306" y="0"/>
                    <a:pt x="252" y="21"/>
                    <a:pt x="204" y="51"/>
                  </a:cubicBezTo>
                  <a:cubicBezTo>
                    <a:pt x="144" y="88"/>
                    <a:pt x="95" y="141"/>
                    <a:pt x="59" y="203"/>
                  </a:cubicBezTo>
                  <a:cubicBezTo>
                    <a:pt x="30" y="255"/>
                    <a:pt x="9" y="311"/>
                    <a:pt x="3" y="371"/>
                  </a:cubicBezTo>
                  <a:cubicBezTo>
                    <a:pt x="0" y="420"/>
                    <a:pt x="6" y="470"/>
                    <a:pt x="33" y="511"/>
                  </a:cubicBezTo>
                  <a:cubicBezTo>
                    <a:pt x="53" y="539"/>
                    <a:pt x="84" y="562"/>
                    <a:pt x="118" y="572"/>
                  </a:cubicBezTo>
                  <a:cubicBezTo>
                    <a:pt x="170" y="587"/>
                    <a:pt x="223" y="604"/>
                    <a:pt x="275" y="620"/>
                  </a:cubicBezTo>
                  <a:cubicBezTo>
                    <a:pt x="3819" y="1687"/>
                    <a:pt x="6960" y="2634"/>
                    <a:pt x="10514" y="3704"/>
                  </a:cubicBezTo>
                  <a:cubicBezTo>
                    <a:pt x="10786" y="3573"/>
                    <a:pt x="11067" y="3433"/>
                    <a:pt x="11341" y="3300"/>
                  </a:cubicBezTo>
                  <a:cubicBezTo>
                    <a:pt x="7877" y="2254"/>
                    <a:pt x="4555" y="1255"/>
                    <a:pt x="1109" y="217"/>
                  </a:cubicBezTo>
                  <a:cubicBezTo>
                    <a:pt x="876" y="147"/>
                    <a:pt x="644" y="76"/>
                    <a:pt x="411" y="7"/>
                  </a:cubicBezTo>
                  <a:cubicBezTo>
                    <a:pt x="394" y="2"/>
                    <a:pt x="377" y="0"/>
                    <a:pt x="3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6"/>
            <p:cNvSpPr/>
            <p:nvPr/>
          </p:nvSpPr>
          <p:spPr>
            <a:xfrm>
              <a:off x="5030858" y="3913276"/>
              <a:ext cx="670727" cy="242775"/>
            </a:xfrm>
            <a:custGeom>
              <a:avLst/>
              <a:gdLst/>
              <a:ahLst/>
              <a:cxnLst/>
              <a:rect l="l" t="t" r="r" b="b"/>
              <a:pathLst>
                <a:path w="21508" h="7785" extrusionOk="0">
                  <a:moveTo>
                    <a:pt x="11267" y="1"/>
                  </a:moveTo>
                  <a:cubicBezTo>
                    <a:pt x="10967" y="142"/>
                    <a:pt x="10665" y="285"/>
                    <a:pt x="10356" y="432"/>
                  </a:cubicBezTo>
                  <a:cubicBezTo>
                    <a:pt x="9539" y="816"/>
                    <a:pt x="8751" y="1181"/>
                    <a:pt x="7919" y="1561"/>
                  </a:cubicBezTo>
                  <a:cubicBezTo>
                    <a:pt x="7088" y="1939"/>
                    <a:pt x="6287" y="2297"/>
                    <a:pt x="5439" y="2668"/>
                  </a:cubicBezTo>
                  <a:cubicBezTo>
                    <a:pt x="4591" y="3037"/>
                    <a:pt x="3777" y="3388"/>
                    <a:pt x="2914" y="3749"/>
                  </a:cubicBezTo>
                  <a:cubicBezTo>
                    <a:pt x="2052" y="4110"/>
                    <a:pt x="1224" y="4450"/>
                    <a:pt x="342" y="4803"/>
                  </a:cubicBezTo>
                  <a:cubicBezTo>
                    <a:pt x="227" y="4849"/>
                    <a:pt x="112" y="4895"/>
                    <a:pt x="0" y="4939"/>
                  </a:cubicBezTo>
                  <a:cubicBezTo>
                    <a:pt x="3170" y="5895"/>
                    <a:pt x="6257" y="6824"/>
                    <a:pt x="9441" y="7784"/>
                  </a:cubicBezTo>
                  <a:cubicBezTo>
                    <a:pt x="9815" y="7682"/>
                    <a:pt x="10196" y="7574"/>
                    <a:pt x="10554" y="7469"/>
                  </a:cubicBezTo>
                  <a:cubicBezTo>
                    <a:pt x="11036" y="7329"/>
                    <a:pt x="11553" y="7168"/>
                    <a:pt x="12022" y="7012"/>
                  </a:cubicBezTo>
                  <a:cubicBezTo>
                    <a:pt x="12491" y="6858"/>
                    <a:pt x="13000" y="6685"/>
                    <a:pt x="13457" y="6521"/>
                  </a:cubicBezTo>
                  <a:cubicBezTo>
                    <a:pt x="13913" y="6357"/>
                    <a:pt x="14410" y="6174"/>
                    <a:pt x="14856" y="6002"/>
                  </a:cubicBezTo>
                  <a:cubicBezTo>
                    <a:pt x="15301" y="5829"/>
                    <a:pt x="15787" y="5636"/>
                    <a:pt x="16221" y="5458"/>
                  </a:cubicBezTo>
                  <a:cubicBezTo>
                    <a:pt x="16657" y="5280"/>
                    <a:pt x="17130" y="5082"/>
                    <a:pt x="17556" y="4897"/>
                  </a:cubicBezTo>
                  <a:cubicBezTo>
                    <a:pt x="17981" y="4715"/>
                    <a:pt x="18443" y="4511"/>
                    <a:pt x="18860" y="4322"/>
                  </a:cubicBezTo>
                  <a:cubicBezTo>
                    <a:pt x="19279" y="4134"/>
                    <a:pt x="19728" y="3929"/>
                    <a:pt x="20138" y="3737"/>
                  </a:cubicBezTo>
                  <a:cubicBezTo>
                    <a:pt x="20549" y="3546"/>
                    <a:pt x="20990" y="3336"/>
                    <a:pt x="21393" y="3142"/>
                  </a:cubicBezTo>
                  <a:cubicBezTo>
                    <a:pt x="21430" y="3123"/>
                    <a:pt x="21468" y="3105"/>
                    <a:pt x="21508" y="3086"/>
                  </a:cubicBezTo>
                  <a:cubicBezTo>
                    <a:pt x="17951" y="2015"/>
                    <a:pt x="14810" y="1068"/>
                    <a:pt x="11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6"/>
            <p:cNvSpPr/>
            <p:nvPr/>
          </p:nvSpPr>
          <p:spPr>
            <a:xfrm>
              <a:off x="4992876" y="4059500"/>
              <a:ext cx="332432" cy="105873"/>
            </a:xfrm>
            <a:custGeom>
              <a:avLst/>
              <a:gdLst/>
              <a:ahLst/>
              <a:cxnLst/>
              <a:rect l="l" t="t" r="r" b="b"/>
              <a:pathLst>
                <a:path w="10660" h="3395" extrusionOk="0">
                  <a:moveTo>
                    <a:pt x="366" y="0"/>
                  </a:moveTo>
                  <a:cubicBezTo>
                    <a:pt x="312" y="0"/>
                    <a:pt x="256" y="22"/>
                    <a:pt x="209" y="50"/>
                  </a:cubicBezTo>
                  <a:cubicBezTo>
                    <a:pt x="149" y="88"/>
                    <a:pt x="100" y="142"/>
                    <a:pt x="64" y="203"/>
                  </a:cubicBezTo>
                  <a:cubicBezTo>
                    <a:pt x="34" y="256"/>
                    <a:pt x="12" y="311"/>
                    <a:pt x="6" y="372"/>
                  </a:cubicBezTo>
                  <a:cubicBezTo>
                    <a:pt x="1" y="421"/>
                    <a:pt x="8" y="472"/>
                    <a:pt x="35" y="510"/>
                  </a:cubicBezTo>
                  <a:cubicBezTo>
                    <a:pt x="55" y="539"/>
                    <a:pt x="85" y="562"/>
                    <a:pt x="120" y="574"/>
                  </a:cubicBezTo>
                  <a:cubicBezTo>
                    <a:pt x="172" y="589"/>
                    <a:pt x="223" y="604"/>
                    <a:pt x="277" y="620"/>
                  </a:cubicBezTo>
                  <a:cubicBezTo>
                    <a:pt x="3343" y="1544"/>
                    <a:pt x="6420" y="2471"/>
                    <a:pt x="9488" y="3394"/>
                  </a:cubicBezTo>
                  <a:cubicBezTo>
                    <a:pt x="9755" y="3330"/>
                    <a:pt x="10021" y="3262"/>
                    <a:pt x="10278" y="3196"/>
                  </a:cubicBezTo>
                  <a:cubicBezTo>
                    <a:pt x="10402" y="3163"/>
                    <a:pt x="10530" y="3128"/>
                    <a:pt x="10659" y="3095"/>
                  </a:cubicBezTo>
                  <a:cubicBezTo>
                    <a:pt x="7474" y="2135"/>
                    <a:pt x="4385" y="1206"/>
                    <a:pt x="1217" y="249"/>
                  </a:cubicBezTo>
                  <a:cubicBezTo>
                    <a:pt x="951" y="170"/>
                    <a:pt x="684" y="88"/>
                    <a:pt x="416" y="7"/>
                  </a:cubicBezTo>
                  <a:cubicBezTo>
                    <a:pt x="400" y="2"/>
                    <a:pt x="383" y="0"/>
                    <a:pt x="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6"/>
            <p:cNvSpPr/>
            <p:nvPr/>
          </p:nvSpPr>
          <p:spPr>
            <a:xfrm>
              <a:off x="4699992" y="4078865"/>
              <a:ext cx="588773" cy="129667"/>
            </a:xfrm>
            <a:custGeom>
              <a:avLst/>
              <a:gdLst/>
              <a:ahLst/>
              <a:cxnLst/>
              <a:rect l="l" t="t" r="r" b="b"/>
              <a:pathLst>
                <a:path w="18880" h="4158" extrusionOk="0">
                  <a:moveTo>
                    <a:pt x="9672" y="0"/>
                  </a:moveTo>
                  <a:cubicBezTo>
                    <a:pt x="9232" y="171"/>
                    <a:pt x="8789" y="342"/>
                    <a:pt x="8333" y="515"/>
                  </a:cubicBezTo>
                  <a:cubicBezTo>
                    <a:pt x="7435" y="854"/>
                    <a:pt x="6575" y="1170"/>
                    <a:pt x="5659" y="1498"/>
                  </a:cubicBezTo>
                  <a:cubicBezTo>
                    <a:pt x="5648" y="1502"/>
                    <a:pt x="5636" y="1507"/>
                    <a:pt x="5625" y="1510"/>
                  </a:cubicBezTo>
                  <a:lnTo>
                    <a:pt x="5531" y="1543"/>
                  </a:lnTo>
                  <a:cubicBezTo>
                    <a:pt x="4660" y="1852"/>
                    <a:pt x="3822" y="2141"/>
                    <a:pt x="2930" y="2437"/>
                  </a:cubicBezTo>
                  <a:cubicBezTo>
                    <a:pt x="1996" y="2749"/>
                    <a:pt x="97" y="3346"/>
                    <a:pt x="0" y="3374"/>
                  </a:cubicBezTo>
                  <a:cubicBezTo>
                    <a:pt x="670" y="3537"/>
                    <a:pt x="1399" y="3679"/>
                    <a:pt x="2140" y="3791"/>
                  </a:cubicBezTo>
                  <a:cubicBezTo>
                    <a:pt x="2971" y="3915"/>
                    <a:pt x="3865" y="4010"/>
                    <a:pt x="4769" y="4072"/>
                  </a:cubicBezTo>
                  <a:cubicBezTo>
                    <a:pt x="5632" y="4129"/>
                    <a:pt x="6544" y="4158"/>
                    <a:pt x="7458" y="4158"/>
                  </a:cubicBezTo>
                  <a:cubicBezTo>
                    <a:pt x="7501" y="4158"/>
                    <a:pt x="7545" y="4158"/>
                    <a:pt x="7588" y="4158"/>
                  </a:cubicBezTo>
                  <a:cubicBezTo>
                    <a:pt x="8547" y="4153"/>
                    <a:pt x="9548" y="4118"/>
                    <a:pt x="10541" y="4051"/>
                  </a:cubicBezTo>
                  <a:cubicBezTo>
                    <a:pt x="11535" y="3984"/>
                    <a:pt x="12564" y="3883"/>
                    <a:pt x="13575" y="3751"/>
                  </a:cubicBezTo>
                  <a:cubicBezTo>
                    <a:pt x="14585" y="3620"/>
                    <a:pt x="15625" y="3453"/>
                    <a:pt x="16634" y="3261"/>
                  </a:cubicBezTo>
                  <a:cubicBezTo>
                    <a:pt x="17137" y="3164"/>
                    <a:pt x="17658" y="3057"/>
                    <a:pt x="18155" y="2943"/>
                  </a:cubicBezTo>
                  <a:cubicBezTo>
                    <a:pt x="18395" y="2888"/>
                    <a:pt x="18637" y="2834"/>
                    <a:pt x="18880" y="2773"/>
                  </a:cubicBezTo>
                  <a:cubicBezTo>
                    <a:pt x="15812" y="1850"/>
                    <a:pt x="12735" y="925"/>
                    <a:pt x="96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6"/>
            <p:cNvSpPr/>
            <p:nvPr/>
          </p:nvSpPr>
          <p:spPr>
            <a:xfrm>
              <a:off x="6311819" y="4235910"/>
              <a:ext cx="22921" cy="22921"/>
            </a:xfrm>
            <a:custGeom>
              <a:avLst/>
              <a:gdLst/>
              <a:ahLst/>
              <a:cxnLst/>
              <a:rect l="l" t="t" r="r" b="b"/>
              <a:pathLst>
                <a:path w="735" h="735" extrusionOk="0">
                  <a:moveTo>
                    <a:pt x="368" y="0"/>
                  </a:moveTo>
                  <a:cubicBezTo>
                    <a:pt x="166" y="0"/>
                    <a:pt x="0" y="164"/>
                    <a:pt x="0" y="367"/>
                  </a:cubicBezTo>
                  <a:cubicBezTo>
                    <a:pt x="0" y="570"/>
                    <a:pt x="167" y="735"/>
                    <a:pt x="368" y="735"/>
                  </a:cubicBezTo>
                  <a:cubicBezTo>
                    <a:pt x="570" y="735"/>
                    <a:pt x="735" y="570"/>
                    <a:pt x="735" y="367"/>
                  </a:cubicBezTo>
                  <a:cubicBezTo>
                    <a:pt x="735" y="164"/>
                    <a:pt x="572" y="0"/>
                    <a:pt x="3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6"/>
          <p:cNvGrpSpPr/>
          <p:nvPr/>
        </p:nvGrpSpPr>
        <p:grpSpPr>
          <a:xfrm>
            <a:off x="-416677" y="4195643"/>
            <a:ext cx="1101944" cy="863804"/>
            <a:chOff x="498054" y="3374629"/>
            <a:chExt cx="1568827" cy="1229789"/>
          </a:xfrm>
        </p:grpSpPr>
        <p:sp>
          <p:nvSpPr>
            <p:cNvPr id="1784" name="Google Shape;1784;p6"/>
            <p:cNvSpPr/>
            <p:nvPr/>
          </p:nvSpPr>
          <p:spPr>
            <a:xfrm>
              <a:off x="757944" y="3624852"/>
              <a:ext cx="126237" cy="218888"/>
            </a:xfrm>
            <a:custGeom>
              <a:avLst/>
              <a:gdLst/>
              <a:ahLst/>
              <a:cxnLst/>
              <a:rect l="l" t="t" r="r" b="b"/>
              <a:pathLst>
                <a:path w="4048" h="7019" extrusionOk="0">
                  <a:moveTo>
                    <a:pt x="1835" y="0"/>
                  </a:moveTo>
                  <a:cubicBezTo>
                    <a:pt x="1781" y="0"/>
                    <a:pt x="1727" y="3"/>
                    <a:pt x="1674" y="7"/>
                  </a:cubicBezTo>
                  <a:cubicBezTo>
                    <a:pt x="1379" y="30"/>
                    <a:pt x="1089" y="124"/>
                    <a:pt x="808" y="451"/>
                  </a:cubicBezTo>
                  <a:cubicBezTo>
                    <a:pt x="528" y="775"/>
                    <a:pt x="258" y="1330"/>
                    <a:pt x="0" y="2280"/>
                  </a:cubicBezTo>
                  <a:cubicBezTo>
                    <a:pt x="396" y="2763"/>
                    <a:pt x="757" y="3539"/>
                    <a:pt x="1316" y="5443"/>
                  </a:cubicBezTo>
                  <a:cubicBezTo>
                    <a:pt x="1294" y="5457"/>
                    <a:pt x="1274" y="5470"/>
                    <a:pt x="1253" y="5485"/>
                  </a:cubicBezTo>
                  <a:cubicBezTo>
                    <a:pt x="1235" y="5499"/>
                    <a:pt x="1215" y="5515"/>
                    <a:pt x="1194" y="5533"/>
                  </a:cubicBezTo>
                  <a:lnTo>
                    <a:pt x="1138" y="5588"/>
                  </a:lnTo>
                  <a:cubicBezTo>
                    <a:pt x="1116" y="5610"/>
                    <a:pt x="1096" y="5634"/>
                    <a:pt x="1079" y="5656"/>
                  </a:cubicBezTo>
                  <a:cubicBezTo>
                    <a:pt x="880" y="5541"/>
                    <a:pt x="679" y="5427"/>
                    <a:pt x="482" y="5312"/>
                  </a:cubicBezTo>
                  <a:lnTo>
                    <a:pt x="482" y="5312"/>
                  </a:lnTo>
                  <a:cubicBezTo>
                    <a:pt x="564" y="5600"/>
                    <a:pt x="649" y="5883"/>
                    <a:pt x="728" y="6159"/>
                  </a:cubicBezTo>
                  <a:cubicBezTo>
                    <a:pt x="747" y="6167"/>
                    <a:pt x="758" y="6175"/>
                    <a:pt x="777" y="6185"/>
                  </a:cubicBezTo>
                  <a:cubicBezTo>
                    <a:pt x="770" y="6212"/>
                    <a:pt x="767" y="6245"/>
                    <a:pt x="762" y="6271"/>
                  </a:cubicBezTo>
                  <a:cubicBezTo>
                    <a:pt x="807" y="6425"/>
                    <a:pt x="849" y="6573"/>
                    <a:pt x="893" y="6720"/>
                  </a:cubicBezTo>
                  <a:cubicBezTo>
                    <a:pt x="928" y="6737"/>
                    <a:pt x="964" y="6757"/>
                    <a:pt x="998" y="6778"/>
                  </a:cubicBezTo>
                  <a:cubicBezTo>
                    <a:pt x="1064" y="6817"/>
                    <a:pt x="1129" y="6856"/>
                    <a:pt x="1199" y="6894"/>
                  </a:cubicBezTo>
                  <a:cubicBezTo>
                    <a:pt x="1268" y="6937"/>
                    <a:pt x="1338" y="6978"/>
                    <a:pt x="1411" y="7019"/>
                  </a:cubicBezTo>
                  <a:lnTo>
                    <a:pt x="1411" y="7016"/>
                  </a:lnTo>
                  <a:cubicBezTo>
                    <a:pt x="1381" y="6994"/>
                    <a:pt x="1353" y="6973"/>
                    <a:pt x="1329" y="6945"/>
                  </a:cubicBezTo>
                  <a:cubicBezTo>
                    <a:pt x="1276" y="6885"/>
                    <a:pt x="1257" y="6796"/>
                    <a:pt x="1250" y="6714"/>
                  </a:cubicBezTo>
                  <a:cubicBezTo>
                    <a:pt x="1243" y="6602"/>
                    <a:pt x="1260" y="6494"/>
                    <a:pt x="1290" y="6386"/>
                  </a:cubicBezTo>
                  <a:cubicBezTo>
                    <a:pt x="1330" y="6257"/>
                    <a:pt x="1394" y="6130"/>
                    <a:pt x="1468" y="6015"/>
                  </a:cubicBezTo>
                  <a:cubicBezTo>
                    <a:pt x="1547" y="5903"/>
                    <a:pt x="1641" y="5807"/>
                    <a:pt x="1756" y="5723"/>
                  </a:cubicBezTo>
                  <a:cubicBezTo>
                    <a:pt x="1844" y="5665"/>
                    <a:pt x="1941" y="5615"/>
                    <a:pt x="2045" y="5615"/>
                  </a:cubicBezTo>
                  <a:cubicBezTo>
                    <a:pt x="2051" y="5615"/>
                    <a:pt x="2058" y="5615"/>
                    <a:pt x="2065" y="5615"/>
                  </a:cubicBezTo>
                  <a:cubicBezTo>
                    <a:pt x="2110" y="5620"/>
                    <a:pt x="2156" y="5633"/>
                    <a:pt x="2196" y="5657"/>
                  </a:cubicBezTo>
                  <a:lnTo>
                    <a:pt x="2200" y="5654"/>
                  </a:lnTo>
                  <a:cubicBezTo>
                    <a:pt x="2092" y="5592"/>
                    <a:pt x="1984" y="5529"/>
                    <a:pt x="1877" y="5470"/>
                  </a:cubicBezTo>
                  <a:cubicBezTo>
                    <a:pt x="1821" y="5436"/>
                    <a:pt x="1762" y="5403"/>
                    <a:pt x="1710" y="5371"/>
                  </a:cubicBezTo>
                  <a:lnTo>
                    <a:pt x="1695" y="5361"/>
                  </a:lnTo>
                  <a:cubicBezTo>
                    <a:pt x="3954" y="2253"/>
                    <a:pt x="4047" y="1555"/>
                    <a:pt x="3704" y="993"/>
                  </a:cubicBezTo>
                  <a:cubicBezTo>
                    <a:pt x="3659" y="920"/>
                    <a:pt x="3610" y="855"/>
                    <a:pt x="3559" y="789"/>
                  </a:cubicBezTo>
                  <a:cubicBezTo>
                    <a:pt x="3552" y="785"/>
                    <a:pt x="3547" y="778"/>
                    <a:pt x="3544" y="775"/>
                  </a:cubicBezTo>
                  <a:cubicBezTo>
                    <a:pt x="3155" y="324"/>
                    <a:pt x="2489" y="0"/>
                    <a:pt x="1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6"/>
            <p:cNvSpPr/>
            <p:nvPr/>
          </p:nvSpPr>
          <p:spPr>
            <a:xfrm>
              <a:off x="537627" y="3479814"/>
              <a:ext cx="53513" cy="41881"/>
            </a:xfrm>
            <a:custGeom>
              <a:avLst/>
              <a:gdLst/>
              <a:ahLst/>
              <a:cxnLst/>
              <a:rect l="l" t="t" r="r" b="b"/>
              <a:pathLst>
                <a:path w="1716" h="1343" extrusionOk="0">
                  <a:moveTo>
                    <a:pt x="1242" y="0"/>
                  </a:moveTo>
                  <a:cubicBezTo>
                    <a:pt x="1057" y="0"/>
                    <a:pt x="950" y="79"/>
                    <a:pt x="950" y="79"/>
                  </a:cubicBezTo>
                  <a:lnTo>
                    <a:pt x="264" y="114"/>
                  </a:lnTo>
                  <a:lnTo>
                    <a:pt x="132" y="232"/>
                  </a:lnTo>
                  <a:cubicBezTo>
                    <a:pt x="1" y="351"/>
                    <a:pt x="132" y="742"/>
                    <a:pt x="132" y="742"/>
                  </a:cubicBezTo>
                  <a:lnTo>
                    <a:pt x="352" y="1343"/>
                  </a:lnTo>
                  <a:lnTo>
                    <a:pt x="1236" y="1252"/>
                  </a:lnTo>
                  <a:cubicBezTo>
                    <a:pt x="1236" y="1252"/>
                    <a:pt x="1716" y="874"/>
                    <a:pt x="1716" y="505"/>
                  </a:cubicBezTo>
                  <a:cubicBezTo>
                    <a:pt x="1716" y="137"/>
                    <a:pt x="1424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6"/>
            <p:cNvSpPr/>
            <p:nvPr/>
          </p:nvSpPr>
          <p:spPr>
            <a:xfrm>
              <a:off x="604112" y="3648584"/>
              <a:ext cx="148409" cy="191757"/>
            </a:xfrm>
            <a:custGeom>
              <a:avLst/>
              <a:gdLst/>
              <a:ahLst/>
              <a:cxnLst/>
              <a:rect l="l" t="t" r="r" b="b"/>
              <a:pathLst>
                <a:path w="4759" h="6149" extrusionOk="0">
                  <a:moveTo>
                    <a:pt x="3415" y="1"/>
                  </a:moveTo>
                  <a:cubicBezTo>
                    <a:pt x="3353" y="1"/>
                    <a:pt x="3293" y="7"/>
                    <a:pt x="3230" y="15"/>
                  </a:cubicBezTo>
                  <a:cubicBezTo>
                    <a:pt x="3167" y="22"/>
                    <a:pt x="3103" y="35"/>
                    <a:pt x="3039" y="51"/>
                  </a:cubicBezTo>
                  <a:cubicBezTo>
                    <a:pt x="2974" y="67"/>
                    <a:pt x="2912" y="86"/>
                    <a:pt x="2845" y="109"/>
                  </a:cubicBezTo>
                  <a:cubicBezTo>
                    <a:pt x="2778" y="132"/>
                    <a:pt x="2714" y="158"/>
                    <a:pt x="2648" y="188"/>
                  </a:cubicBezTo>
                  <a:cubicBezTo>
                    <a:pt x="2635" y="194"/>
                    <a:pt x="2620" y="201"/>
                    <a:pt x="2607" y="205"/>
                  </a:cubicBezTo>
                  <a:cubicBezTo>
                    <a:pt x="2554" y="231"/>
                    <a:pt x="2502" y="258"/>
                    <a:pt x="2448" y="287"/>
                  </a:cubicBezTo>
                  <a:cubicBezTo>
                    <a:pt x="2426" y="300"/>
                    <a:pt x="2405" y="311"/>
                    <a:pt x="2382" y="324"/>
                  </a:cubicBezTo>
                  <a:cubicBezTo>
                    <a:pt x="2315" y="365"/>
                    <a:pt x="2245" y="408"/>
                    <a:pt x="2179" y="452"/>
                  </a:cubicBezTo>
                  <a:cubicBezTo>
                    <a:pt x="2172" y="457"/>
                    <a:pt x="2162" y="462"/>
                    <a:pt x="2154" y="468"/>
                  </a:cubicBezTo>
                  <a:cubicBezTo>
                    <a:pt x="2096" y="507"/>
                    <a:pt x="2035" y="553"/>
                    <a:pt x="1978" y="598"/>
                  </a:cubicBezTo>
                  <a:cubicBezTo>
                    <a:pt x="1913" y="648"/>
                    <a:pt x="1844" y="704"/>
                    <a:pt x="1779" y="761"/>
                  </a:cubicBezTo>
                  <a:cubicBezTo>
                    <a:pt x="1715" y="819"/>
                    <a:pt x="1648" y="879"/>
                    <a:pt x="1585" y="943"/>
                  </a:cubicBezTo>
                  <a:cubicBezTo>
                    <a:pt x="1520" y="1006"/>
                    <a:pt x="1457" y="1072"/>
                    <a:pt x="1397" y="1138"/>
                  </a:cubicBezTo>
                  <a:cubicBezTo>
                    <a:pt x="1338" y="1207"/>
                    <a:pt x="1276" y="1276"/>
                    <a:pt x="1217" y="1348"/>
                  </a:cubicBezTo>
                  <a:cubicBezTo>
                    <a:pt x="1158" y="1420"/>
                    <a:pt x="1101" y="1496"/>
                    <a:pt x="1045" y="1571"/>
                  </a:cubicBezTo>
                  <a:cubicBezTo>
                    <a:pt x="961" y="1684"/>
                    <a:pt x="881" y="1804"/>
                    <a:pt x="806" y="1923"/>
                  </a:cubicBezTo>
                  <a:cubicBezTo>
                    <a:pt x="730" y="2044"/>
                    <a:pt x="658" y="2169"/>
                    <a:pt x="592" y="2294"/>
                  </a:cubicBezTo>
                  <a:cubicBezTo>
                    <a:pt x="526" y="2420"/>
                    <a:pt x="462" y="2547"/>
                    <a:pt x="406" y="2676"/>
                  </a:cubicBezTo>
                  <a:cubicBezTo>
                    <a:pt x="349" y="2806"/>
                    <a:pt x="298" y="2934"/>
                    <a:pt x="254" y="3065"/>
                  </a:cubicBezTo>
                  <a:cubicBezTo>
                    <a:pt x="224" y="3151"/>
                    <a:pt x="196" y="3237"/>
                    <a:pt x="170" y="3323"/>
                  </a:cubicBezTo>
                  <a:cubicBezTo>
                    <a:pt x="146" y="3410"/>
                    <a:pt x="124" y="3494"/>
                    <a:pt x="104" y="3581"/>
                  </a:cubicBezTo>
                  <a:cubicBezTo>
                    <a:pt x="84" y="3667"/>
                    <a:pt x="68" y="3750"/>
                    <a:pt x="54" y="3834"/>
                  </a:cubicBezTo>
                  <a:cubicBezTo>
                    <a:pt x="40" y="3919"/>
                    <a:pt x="30" y="3999"/>
                    <a:pt x="20" y="4082"/>
                  </a:cubicBezTo>
                  <a:cubicBezTo>
                    <a:pt x="11" y="4164"/>
                    <a:pt x="5" y="4243"/>
                    <a:pt x="2" y="4322"/>
                  </a:cubicBezTo>
                  <a:cubicBezTo>
                    <a:pt x="2" y="4358"/>
                    <a:pt x="1" y="4393"/>
                    <a:pt x="1" y="4427"/>
                  </a:cubicBezTo>
                  <a:lnTo>
                    <a:pt x="1" y="4495"/>
                  </a:lnTo>
                  <a:cubicBezTo>
                    <a:pt x="2" y="4571"/>
                    <a:pt x="5" y="4650"/>
                    <a:pt x="12" y="4722"/>
                  </a:cubicBezTo>
                  <a:cubicBezTo>
                    <a:pt x="20" y="4795"/>
                    <a:pt x="30" y="4869"/>
                    <a:pt x="41" y="4938"/>
                  </a:cubicBezTo>
                  <a:cubicBezTo>
                    <a:pt x="54" y="5005"/>
                    <a:pt x="70" y="5074"/>
                    <a:pt x="89" y="5139"/>
                  </a:cubicBezTo>
                  <a:cubicBezTo>
                    <a:pt x="106" y="5204"/>
                    <a:pt x="127" y="5267"/>
                    <a:pt x="152" y="5326"/>
                  </a:cubicBezTo>
                  <a:cubicBezTo>
                    <a:pt x="175" y="5383"/>
                    <a:pt x="202" y="5442"/>
                    <a:pt x="231" y="5494"/>
                  </a:cubicBezTo>
                  <a:cubicBezTo>
                    <a:pt x="257" y="5549"/>
                    <a:pt x="290" y="5601"/>
                    <a:pt x="324" y="5648"/>
                  </a:cubicBezTo>
                  <a:cubicBezTo>
                    <a:pt x="357" y="5694"/>
                    <a:pt x="396" y="5739"/>
                    <a:pt x="434" y="5780"/>
                  </a:cubicBezTo>
                  <a:cubicBezTo>
                    <a:pt x="491" y="5842"/>
                    <a:pt x="554" y="5897"/>
                    <a:pt x="622" y="5944"/>
                  </a:cubicBezTo>
                  <a:cubicBezTo>
                    <a:pt x="691" y="5990"/>
                    <a:pt x="763" y="6030"/>
                    <a:pt x="839" y="6061"/>
                  </a:cubicBezTo>
                  <a:cubicBezTo>
                    <a:pt x="917" y="6091"/>
                    <a:pt x="997" y="6115"/>
                    <a:pt x="1082" y="6130"/>
                  </a:cubicBezTo>
                  <a:cubicBezTo>
                    <a:pt x="1154" y="6142"/>
                    <a:pt x="1228" y="6149"/>
                    <a:pt x="1305" y="6149"/>
                  </a:cubicBezTo>
                  <a:cubicBezTo>
                    <a:pt x="1318" y="6149"/>
                    <a:pt x="1332" y="6149"/>
                    <a:pt x="1345" y="6148"/>
                  </a:cubicBezTo>
                  <a:cubicBezTo>
                    <a:pt x="1404" y="6147"/>
                    <a:pt x="1464" y="6144"/>
                    <a:pt x="1528" y="6134"/>
                  </a:cubicBezTo>
                  <a:cubicBezTo>
                    <a:pt x="1591" y="6125"/>
                    <a:pt x="1654" y="6115"/>
                    <a:pt x="1719" y="6098"/>
                  </a:cubicBezTo>
                  <a:cubicBezTo>
                    <a:pt x="1784" y="6082"/>
                    <a:pt x="1845" y="6065"/>
                    <a:pt x="1913" y="6040"/>
                  </a:cubicBezTo>
                  <a:cubicBezTo>
                    <a:pt x="1979" y="6017"/>
                    <a:pt x="2044" y="5993"/>
                    <a:pt x="2110" y="5961"/>
                  </a:cubicBezTo>
                  <a:cubicBezTo>
                    <a:pt x="2176" y="5931"/>
                    <a:pt x="2241" y="5900"/>
                    <a:pt x="2310" y="5864"/>
                  </a:cubicBezTo>
                  <a:cubicBezTo>
                    <a:pt x="2354" y="5838"/>
                    <a:pt x="2399" y="5813"/>
                    <a:pt x="2445" y="5786"/>
                  </a:cubicBezTo>
                  <a:cubicBezTo>
                    <a:pt x="2489" y="5759"/>
                    <a:pt x="2534" y="5730"/>
                    <a:pt x="2579" y="5700"/>
                  </a:cubicBezTo>
                  <a:cubicBezTo>
                    <a:pt x="2625" y="5670"/>
                    <a:pt x="2669" y="5637"/>
                    <a:pt x="2714" y="5605"/>
                  </a:cubicBezTo>
                  <a:cubicBezTo>
                    <a:pt x="2780" y="5556"/>
                    <a:pt x="2849" y="5501"/>
                    <a:pt x="2914" y="5447"/>
                  </a:cubicBezTo>
                  <a:cubicBezTo>
                    <a:pt x="2980" y="5392"/>
                    <a:pt x="3046" y="5333"/>
                    <a:pt x="3109" y="5271"/>
                  </a:cubicBezTo>
                  <a:cubicBezTo>
                    <a:pt x="3174" y="5211"/>
                    <a:pt x="3238" y="5146"/>
                    <a:pt x="3300" y="5082"/>
                  </a:cubicBezTo>
                  <a:cubicBezTo>
                    <a:pt x="3362" y="5017"/>
                    <a:pt x="3424" y="4946"/>
                    <a:pt x="3483" y="4876"/>
                  </a:cubicBezTo>
                  <a:cubicBezTo>
                    <a:pt x="3543" y="4807"/>
                    <a:pt x="3602" y="4732"/>
                    <a:pt x="3658" y="4659"/>
                  </a:cubicBezTo>
                  <a:cubicBezTo>
                    <a:pt x="3742" y="4550"/>
                    <a:pt x="3825" y="4430"/>
                    <a:pt x="3903" y="4312"/>
                  </a:cubicBezTo>
                  <a:cubicBezTo>
                    <a:pt x="3979" y="4193"/>
                    <a:pt x="4054" y="4069"/>
                    <a:pt x="4121" y="3946"/>
                  </a:cubicBezTo>
                  <a:cubicBezTo>
                    <a:pt x="4192" y="3822"/>
                    <a:pt x="4255" y="3696"/>
                    <a:pt x="4314" y="3566"/>
                  </a:cubicBezTo>
                  <a:cubicBezTo>
                    <a:pt x="4373" y="3438"/>
                    <a:pt x="4425" y="3312"/>
                    <a:pt x="4473" y="3180"/>
                  </a:cubicBezTo>
                  <a:cubicBezTo>
                    <a:pt x="4506" y="3093"/>
                    <a:pt x="4535" y="3007"/>
                    <a:pt x="4561" y="2921"/>
                  </a:cubicBezTo>
                  <a:cubicBezTo>
                    <a:pt x="4588" y="2835"/>
                    <a:pt x="4611" y="2751"/>
                    <a:pt x="4633" y="2665"/>
                  </a:cubicBezTo>
                  <a:cubicBezTo>
                    <a:pt x="4655" y="2579"/>
                    <a:pt x="4673" y="2494"/>
                    <a:pt x="4689" y="2409"/>
                  </a:cubicBezTo>
                  <a:cubicBezTo>
                    <a:pt x="4705" y="2324"/>
                    <a:pt x="4718" y="2242"/>
                    <a:pt x="4729" y="2159"/>
                  </a:cubicBezTo>
                  <a:cubicBezTo>
                    <a:pt x="4739" y="2077"/>
                    <a:pt x="4747" y="1998"/>
                    <a:pt x="4752" y="1917"/>
                  </a:cubicBezTo>
                  <a:cubicBezTo>
                    <a:pt x="4754" y="1863"/>
                    <a:pt x="4758" y="1811"/>
                    <a:pt x="4758" y="1759"/>
                  </a:cubicBezTo>
                  <a:lnTo>
                    <a:pt x="4758" y="1656"/>
                  </a:lnTo>
                  <a:cubicBezTo>
                    <a:pt x="4755" y="1579"/>
                    <a:pt x="4752" y="1502"/>
                    <a:pt x="4749" y="1424"/>
                  </a:cubicBezTo>
                  <a:cubicBezTo>
                    <a:pt x="4745" y="1351"/>
                    <a:pt x="4734" y="1276"/>
                    <a:pt x="4721" y="1209"/>
                  </a:cubicBezTo>
                  <a:cubicBezTo>
                    <a:pt x="4709" y="1140"/>
                    <a:pt x="4692" y="1071"/>
                    <a:pt x="4675" y="1007"/>
                  </a:cubicBezTo>
                  <a:cubicBezTo>
                    <a:pt x="4656" y="943"/>
                    <a:pt x="4634" y="879"/>
                    <a:pt x="4611" y="820"/>
                  </a:cubicBezTo>
                  <a:cubicBezTo>
                    <a:pt x="4588" y="763"/>
                    <a:pt x="4561" y="705"/>
                    <a:pt x="4532" y="651"/>
                  </a:cubicBezTo>
                  <a:cubicBezTo>
                    <a:pt x="4504" y="599"/>
                    <a:pt x="4472" y="547"/>
                    <a:pt x="4437" y="500"/>
                  </a:cubicBezTo>
                  <a:cubicBezTo>
                    <a:pt x="4403" y="454"/>
                    <a:pt x="4367" y="409"/>
                    <a:pt x="4328" y="367"/>
                  </a:cubicBezTo>
                  <a:cubicBezTo>
                    <a:pt x="4268" y="304"/>
                    <a:pt x="4206" y="251"/>
                    <a:pt x="4137" y="204"/>
                  </a:cubicBezTo>
                  <a:cubicBezTo>
                    <a:pt x="4069" y="158"/>
                    <a:pt x="3998" y="117"/>
                    <a:pt x="3920" y="87"/>
                  </a:cubicBezTo>
                  <a:cubicBezTo>
                    <a:pt x="3842" y="57"/>
                    <a:pt x="3762" y="33"/>
                    <a:pt x="3677" y="18"/>
                  </a:cubicBezTo>
                  <a:lnTo>
                    <a:pt x="34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"/>
            <p:cNvSpPr/>
            <p:nvPr/>
          </p:nvSpPr>
          <p:spPr>
            <a:xfrm>
              <a:off x="713101" y="3648833"/>
              <a:ext cx="5613" cy="593"/>
            </a:xfrm>
            <a:custGeom>
              <a:avLst/>
              <a:gdLst/>
              <a:ahLst/>
              <a:cxnLst/>
              <a:rect l="l" t="t" r="r" b="b"/>
              <a:pathLst>
                <a:path w="180" h="19" extrusionOk="0">
                  <a:moveTo>
                    <a:pt x="1" y="0"/>
                  </a:moveTo>
                  <a:lnTo>
                    <a:pt x="179" y="19"/>
                  </a:lnTo>
                  <a:cubicBezTo>
                    <a:pt x="120" y="7"/>
                    <a:pt x="60" y="2"/>
                    <a:pt x="1" y="0"/>
                  </a:cubicBezTo>
                  <a:close/>
                </a:path>
              </a:pathLst>
            </a:custGeom>
            <a:solidFill>
              <a:srgbClr val="85D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6"/>
            <p:cNvSpPr/>
            <p:nvPr/>
          </p:nvSpPr>
          <p:spPr>
            <a:xfrm>
              <a:off x="685316" y="3645964"/>
              <a:ext cx="27817" cy="9293"/>
            </a:xfrm>
            <a:custGeom>
              <a:avLst/>
              <a:gdLst/>
              <a:ahLst/>
              <a:cxnLst/>
              <a:rect l="l" t="t" r="r" b="b"/>
              <a:pathLst>
                <a:path w="892" h="298" extrusionOk="0">
                  <a:moveTo>
                    <a:pt x="0" y="0"/>
                  </a:moveTo>
                  <a:lnTo>
                    <a:pt x="0" y="298"/>
                  </a:lnTo>
                  <a:cubicBezTo>
                    <a:pt x="13" y="292"/>
                    <a:pt x="26" y="285"/>
                    <a:pt x="41" y="279"/>
                  </a:cubicBezTo>
                  <a:cubicBezTo>
                    <a:pt x="107" y="249"/>
                    <a:pt x="172" y="223"/>
                    <a:pt x="238" y="200"/>
                  </a:cubicBezTo>
                  <a:cubicBezTo>
                    <a:pt x="304" y="177"/>
                    <a:pt x="367" y="158"/>
                    <a:pt x="432" y="142"/>
                  </a:cubicBezTo>
                  <a:cubicBezTo>
                    <a:pt x="496" y="127"/>
                    <a:pt x="560" y="115"/>
                    <a:pt x="623" y="106"/>
                  </a:cubicBezTo>
                  <a:cubicBezTo>
                    <a:pt x="688" y="98"/>
                    <a:pt x="747" y="94"/>
                    <a:pt x="807" y="92"/>
                  </a:cubicBezTo>
                  <a:cubicBezTo>
                    <a:pt x="821" y="91"/>
                    <a:pt x="836" y="91"/>
                    <a:pt x="850" y="91"/>
                  </a:cubicBezTo>
                  <a:cubicBezTo>
                    <a:pt x="864" y="91"/>
                    <a:pt x="878" y="91"/>
                    <a:pt x="892" y="9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835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6"/>
            <p:cNvSpPr/>
            <p:nvPr/>
          </p:nvSpPr>
          <p:spPr>
            <a:xfrm>
              <a:off x="671158" y="3610632"/>
              <a:ext cx="21798" cy="52827"/>
            </a:xfrm>
            <a:custGeom>
              <a:avLst/>
              <a:gdLst/>
              <a:ahLst/>
              <a:cxnLst/>
              <a:rect l="l" t="t" r="r" b="b"/>
              <a:pathLst>
                <a:path w="699" h="1694" extrusionOk="0">
                  <a:moveTo>
                    <a:pt x="699" y="0"/>
                  </a:moveTo>
                  <a:cubicBezTo>
                    <a:pt x="555" y="26"/>
                    <a:pt x="420" y="88"/>
                    <a:pt x="315" y="190"/>
                  </a:cubicBezTo>
                  <a:cubicBezTo>
                    <a:pt x="86" y="403"/>
                    <a:pt x="0" y="791"/>
                    <a:pt x="0" y="1103"/>
                  </a:cubicBezTo>
                  <a:lnTo>
                    <a:pt x="0" y="1694"/>
                  </a:lnTo>
                  <a:cubicBezTo>
                    <a:pt x="7" y="1689"/>
                    <a:pt x="16" y="1684"/>
                    <a:pt x="23" y="1678"/>
                  </a:cubicBezTo>
                  <a:cubicBezTo>
                    <a:pt x="89" y="1633"/>
                    <a:pt x="160" y="1589"/>
                    <a:pt x="226" y="1550"/>
                  </a:cubicBezTo>
                  <a:cubicBezTo>
                    <a:pt x="247" y="1537"/>
                    <a:pt x="272" y="1526"/>
                    <a:pt x="293" y="1513"/>
                  </a:cubicBezTo>
                  <a:cubicBezTo>
                    <a:pt x="347" y="1482"/>
                    <a:pt x="398" y="1457"/>
                    <a:pt x="453" y="1432"/>
                  </a:cubicBezTo>
                  <a:lnTo>
                    <a:pt x="453" y="1136"/>
                  </a:lnTo>
                  <a:lnTo>
                    <a:pt x="453" y="838"/>
                  </a:lnTo>
                  <a:cubicBezTo>
                    <a:pt x="453" y="562"/>
                    <a:pt x="526" y="220"/>
                    <a:pt x="6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6"/>
            <p:cNvSpPr/>
            <p:nvPr/>
          </p:nvSpPr>
          <p:spPr>
            <a:xfrm>
              <a:off x="577012" y="3657908"/>
              <a:ext cx="94210" cy="176226"/>
            </a:xfrm>
            <a:custGeom>
              <a:avLst/>
              <a:gdLst/>
              <a:ahLst/>
              <a:cxnLst/>
              <a:rect l="l" t="t" r="r" b="b"/>
              <a:pathLst>
                <a:path w="3021" h="5651" extrusionOk="0">
                  <a:moveTo>
                    <a:pt x="15" y="1"/>
                  </a:moveTo>
                  <a:cubicBezTo>
                    <a:pt x="10" y="1"/>
                    <a:pt x="5" y="1"/>
                    <a:pt x="0" y="1"/>
                  </a:cubicBezTo>
                  <a:lnTo>
                    <a:pt x="0" y="3937"/>
                  </a:lnTo>
                  <a:cubicBezTo>
                    <a:pt x="0" y="3937"/>
                    <a:pt x="46" y="4008"/>
                    <a:pt x="124" y="4117"/>
                  </a:cubicBezTo>
                  <a:cubicBezTo>
                    <a:pt x="411" y="4527"/>
                    <a:pt x="1127" y="5504"/>
                    <a:pt x="1488" y="5651"/>
                  </a:cubicBezTo>
                  <a:cubicBezTo>
                    <a:pt x="1422" y="5603"/>
                    <a:pt x="1357" y="5547"/>
                    <a:pt x="1300" y="5487"/>
                  </a:cubicBezTo>
                  <a:cubicBezTo>
                    <a:pt x="1259" y="5445"/>
                    <a:pt x="1224" y="5401"/>
                    <a:pt x="1189" y="5353"/>
                  </a:cubicBezTo>
                  <a:cubicBezTo>
                    <a:pt x="1157" y="5306"/>
                    <a:pt x="1124" y="5256"/>
                    <a:pt x="1096" y="5201"/>
                  </a:cubicBezTo>
                  <a:cubicBezTo>
                    <a:pt x="1067" y="5149"/>
                    <a:pt x="1041" y="5092"/>
                    <a:pt x="1016" y="5033"/>
                  </a:cubicBezTo>
                  <a:cubicBezTo>
                    <a:pt x="993" y="4972"/>
                    <a:pt x="972" y="4911"/>
                    <a:pt x="955" y="4846"/>
                  </a:cubicBezTo>
                  <a:cubicBezTo>
                    <a:pt x="936" y="4781"/>
                    <a:pt x="920" y="4712"/>
                    <a:pt x="907" y="4645"/>
                  </a:cubicBezTo>
                  <a:cubicBezTo>
                    <a:pt x="894" y="4576"/>
                    <a:pt x="886" y="4502"/>
                    <a:pt x="878" y="4429"/>
                  </a:cubicBezTo>
                  <a:cubicBezTo>
                    <a:pt x="871" y="4357"/>
                    <a:pt x="868" y="4278"/>
                    <a:pt x="866" y="4202"/>
                  </a:cubicBezTo>
                  <a:lnTo>
                    <a:pt x="866" y="4134"/>
                  </a:lnTo>
                  <a:cubicBezTo>
                    <a:pt x="866" y="4100"/>
                    <a:pt x="866" y="4065"/>
                    <a:pt x="868" y="4029"/>
                  </a:cubicBezTo>
                  <a:cubicBezTo>
                    <a:pt x="871" y="3949"/>
                    <a:pt x="877" y="3871"/>
                    <a:pt x="886" y="3789"/>
                  </a:cubicBezTo>
                  <a:cubicBezTo>
                    <a:pt x="894" y="3706"/>
                    <a:pt x="906" y="3625"/>
                    <a:pt x="920" y="3540"/>
                  </a:cubicBezTo>
                  <a:cubicBezTo>
                    <a:pt x="935" y="3456"/>
                    <a:pt x="950" y="3374"/>
                    <a:pt x="970" y="3287"/>
                  </a:cubicBezTo>
                  <a:cubicBezTo>
                    <a:pt x="991" y="3201"/>
                    <a:pt x="1012" y="3116"/>
                    <a:pt x="1037" y="3030"/>
                  </a:cubicBezTo>
                  <a:cubicBezTo>
                    <a:pt x="1063" y="2944"/>
                    <a:pt x="1088" y="2859"/>
                    <a:pt x="1120" y="2771"/>
                  </a:cubicBezTo>
                  <a:cubicBezTo>
                    <a:pt x="1166" y="2640"/>
                    <a:pt x="1216" y="2513"/>
                    <a:pt x="1272" y="2383"/>
                  </a:cubicBezTo>
                  <a:cubicBezTo>
                    <a:pt x="1330" y="2254"/>
                    <a:pt x="1390" y="2126"/>
                    <a:pt x="1458" y="2001"/>
                  </a:cubicBezTo>
                  <a:cubicBezTo>
                    <a:pt x="1524" y="1874"/>
                    <a:pt x="1596" y="1751"/>
                    <a:pt x="1671" y="1630"/>
                  </a:cubicBezTo>
                  <a:cubicBezTo>
                    <a:pt x="1747" y="1510"/>
                    <a:pt x="1827" y="1391"/>
                    <a:pt x="1911" y="1278"/>
                  </a:cubicBezTo>
                  <a:cubicBezTo>
                    <a:pt x="1965" y="1203"/>
                    <a:pt x="2023" y="1127"/>
                    <a:pt x="2083" y="1055"/>
                  </a:cubicBezTo>
                  <a:cubicBezTo>
                    <a:pt x="2141" y="983"/>
                    <a:pt x="2201" y="911"/>
                    <a:pt x="2263" y="845"/>
                  </a:cubicBezTo>
                  <a:cubicBezTo>
                    <a:pt x="2323" y="779"/>
                    <a:pt x="2388" y="713"/>
                    <a:pt x="2451" y="649"/>
                  </a:cubicBezTo>
                  <a:cubicBezTo>
                    <a:pt x="2515" y="586"/>
                    <a:pt x="2581" y="526"/>
                    <a:pt x="2645" y="468"/>
                  </a:cubicBezTo>
                  <a:cubicBezTo>
                    <a:pt x="2710" y="412"/>
                    <a:pt x="2776" y="355"/>
                    <a:pt x="2842" y="304"/>
                  </a:cubicBezTo>
                  <a:cubicBezTo>
                    <a:pt x="2900" y="260"/>
                    <a:pt x="2962" y="217"/>
                    <a:pt x="3021" y="175"/>
                  </a:cubicBezTo>
                  <a:cubicBezTo>
                    <a:pt x="3021" y="175"/>
                    <a:pt x="627" y="1"/>
                    <a:pt x="15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6"/>
            <p:cNvSpPr/>
            <p:nvPr/>
          </p:nvSpPr>
          <p:spPr>
            <a:xfrm>
              <a:off x="577044" y="3503732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5D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6"/>
            <p:cNvSpPr/>
            <p:nvPr/>
          </p:nvSpPr>
          <p:spPr>
            <a:xfrm>
              <a:off x="560641" y="3495219"/>
              <a:ext cx="20301" cy="291985"/>
            </a:xfrm>
            <a:custGeom>
              <a:avLst/>
              <a:gdLst/>
              <a:ahLst/>
              <a:cxnLst/>
              <a:rect l="l" t="t" r="r" b="b"/>
              <a:pathLst>
                <a:path w="651" h="9363" extrusionOk="0">
                  <a:moveTo>
                    <a:pt x="2" y="1"/>
                  </a:moveTo>
                  <a:cubicBezTo>
                    <a:pt x="2" y="2870"/>
                    <a:pt x="0" y="5882"/>
                    <a:pt x="0" y="8780"/>
                  </a:cubicBezTo>
                  <a:lnTo>
                    <a:pt x="0" y="8872"/>
                  </a:lnTo>
                  <a:cubicBezTo>
                    <a:pt x="0" y="8917"/>
                    <a:pt x="6" y="8966"/>
                    <a:pt x="19" y="9010"/>
                  </a:cubicBezTo>
                  <a:cubicBezTo>
                    <a:pt x="36" y="9071"/>
                    <a:pt x="66" y="9125"/>
                    <a:pt x="102" y="9173"/>
                  </a:cubicBezTo>
                  <a:cubicBezTo>
                    <a:pt x="138" y="9219"/>
                    <a:pt x="183" y="9258"/>
                    <a:pt x="229" y="9286"/>
                  </a:cubicBezTo>
                  <a:cubicBezTo>
                    <a:pt x="252" y="9301"/>
                    <a:pt x="275" y="9312"/>
                    <a:pt x="301" y="9324"/>
                  </a:cubicBezTo>
                  <a:cubicBezTo>
                    <a:pt x="325" y="9334"/>
                    <a:pt x="353" y="9344"/>
                    <a:pt x="381" y="9351"/>
                  </a:cubicBezTo>
                  <a:cubicBezTo>
                    <a:pt x="418" y="9359"/>
                    <a:pt x="456" y="9363"/>
                    <a:pt x="494" y="9363"/>
                  </a:cubicBezTo>
                  <a:cubicBezTo>
                    <a:pt x="516" y="9363"/>
                    <a:pt x="539" y="9362"/>
                    <a:pt x="561" y="9358"/>
                  </a:cubicBezTo>
                  <a:cubicBezTo>
                    <a:pt x="590" y="9354"/>
                    <a:pt x="620" y="9345"/>
                    <a:pt x="650" y="9334"/>
                  </a:cubicBezTo>
                  <a:cubicBezTo>
                    <a:pt x="574" y="9223"/>
                    <a:pt x="527" y="9154"/>
                    <a:pt x="527" y="9154"/>
                  </a:cubicBezTo>
                  <a:lnTo>
                    <a:pt x="527" y="5218"/>
                  </a:lnTo>
                  <a:lnTo>
                    <a:pt x="527" y="274"/>
                  </a:lnTo>
                  <a:cubicBezTo>
                    <a:pt x="519" y="274"/>
                    <a:pt x="511" y="274"/>
                    <a:pt x="504" y="274"/>
                  </a:cubicBezTo>
                  <a:cubicBezTo>
                    <a:pt x="434" y="274"/>
                    <a:pt x="367" y="268"/>
                    <a:pt x="302" y="252"/>
                  </a:cubicBezTo>
                  <a:cubicBezTo>
                    <a:pt x="240" y="238"/>
                    <a:pt x="181" y="215"/>
                    <a:pt x="127" y="180"/>
                  </a:cubicBezTo>
                  <a:cubicBezTo>
                    <a:pt x="84" y="153"/>
                    <a:pt x="43" y="117"/>
                    <a:pt x="22" y="73"/>
                  </a:cubicBezTo>
                  <a:cubicBezTo>
                    <a:pt x="10" y="51"/>
                    <a:pt x="3" y="25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6"/>
            <p:cNvSpPr/>
            <p:nvPr/>
          </p:nvSpPr>
          <p:spPr>
            <a:xfrm>
              <a:off x="506255" y="3469616"/>
              <a:ext cx="60998" cy="24792"/>
            </a:xfrm>
            <a:custGeom>
              <a:avLst/>
              <a:gdLst/>
              <a:ahLst/>
              <a:cxnLst/>
              <a:rect l="l" t="t" r="r" b="b"/>
              <a:pathLst>
                <a:path w="1956" h="795" extrusionOk="0">
                  <a:moveTo>
                    <a:pt x="735" y="0"/>
                  </a:moveTo>
                  <a:cubicBezTo>
                    <a:pt x="615" y="0"/>
                    <a:pt x="522" y="24"/>
                    <a:pt x="449" y="67"/>
                  </a:cubicBezTo>
                  <a:cubicBezTo>
                    <a:pt x="299" y="152"/>
                    <a:pt x="150" y="238"/>
                    <a:pt x="0" y="326"/>
                  </a:cubicBezTo>
                  <a:cubicBezTo>
                    <a:pt x="73" y="285"/>
                    <a:pt x="166" y="262"/>
                    <a:pt x="283" y="262"/>
                  </a:cubicBezTo>
                  <a:cubicBezTo>
                    <a:pt x="580" y="262"/>
                    <a:pt x="1038" y="409"/>
                    <a:pt x="1744" y="794"/>
                  </a:cubicBezTo>
                  <a:cubicBezTo>
                    <a:pt x="1750" y="734"/>
                    <a:pt x="1766" y="651"/>
                    <a:pt x="1789" y="602"/>
                  </a:cubicBezTo>
                  <a:cubicBezTo>
                    <a:pt x="1800" y="577"/>
                    <a:pt x="1812" y="554"/>
                    <a:pt x="1829" y="533"/>
                  </a:cubicBezTo>
                  <a:cubicBezTo>
                    <a:pt x="1845" y="510"/>
                    <a:pt x="1862" y="487"/>
                    <a:pt x="1882" y="468"/>
                  </a:cubicBezTo>
                  <a:cubicBezTo>
                    <a:pt x="1904" y="446"/>
                    <a:pt x="1925" y="428"/>
                    <a:pt x="1951" y="410"/>
                  </a:cubicBezTo>
                  <a:cubicBezTo>
                    <a:pt x="1953" y="408"/>
                    <a:pt x="1954" y="408"/>
                    <a:pt x="1956" y="406"/>
                  </a:cubicBezTo>
                  <a:cubicBezTo>
                    <a:pt x="1383" y="115"/>
                    <a:pt x="996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6"/>
            <p:cNvSpPr/>
            <p:nvPr/>
          </p:nvSpPr>
          <p:spPr>
            <a:xfrm>
              <a:off x="560641" y="3494377"/>
              <a:ext cx="31" cy="873"/>
            </a:xfrm>
            <a:custGeom>
              <a:avLst/>
              <a:gdLst/>
              <a:ahLst/>
              <a:cxnLst/>
              <a:rect l="l" t="t" r="r" b="b"/>
              <a:pathLst>
                <a:path w="1" h="28" extrusionOk="0">
                  <a:moveTo>
                    <a:pt x="0" y="0"/>
                  </a:moveTo>
                  <a:lnTo>
                    <a:pt x="0" y="28"/>
                  </a:lnTo>
                  <a:close/>
                </a:path>
              </a:pathLst>
            </a:custGeom>
            <a:solidFill>
              <a:srgbClr val="85D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6"/>
            <p:cNvSpPr/>
            <p:nvPr/>
          </p:nvSpPr>
          <p:spPr>
            <a:xfrm>
              <a:off x="498054" y="3477724"/>
              <a:ext cx="62619" cy="291330"/>
            </a:xfrm>
            <a:custGeom>
              <a:avLst/>
              <a:gdLst/>
              <a:ahLst/>
              <a:cxnLst/>
              <a:rect l="l" t="t" r="r" b="b"/>
              <a:pathLst>
                <a:path w="2008" h="9342" extrusionOk="0">
                  <a:moveTo>
                    <a:pt x="546" y="1"/>
                  </a:moveTo>
                  <a:cubicBezTo>
                    <a:pt x="428" y="1"/>
                    <a:pt x="336" y="24"/>
                    <a:pt x="263" y="64"/>
                  </a:cubicBezTo>
                  <a:cubicBezTo>
                    <a:pt x="262" y="66"/>
                    <a:pt x="261" y="66"/>
                    <a:pt x="258" y="67"/>
                  </a:cubicBezTo>
                  <a:cubicBezTo>
                    <a:pt x="0" y="217"/>
                    <a:pt x="0" y="592"/>
                    <a:pt x="0" y="927"/>
                  </a:cubicBezTo>
                  <a:cubicBezTo>
                    <a:pt x="0" y="1618"/>
                    <a:pt x="0" y="2139"/>
                    <a:pt x="314" y="3975"/>
                  </a:cubicBezTo>
                  <a:cubicBezTo>
                    <a:pt x="600" y="5645"/>
                    <a:pt x="1145" y="8406"/>
                    <a:pt x="2006" y="9341"/>
                  </a:cubicBezTo>
                  <a:cubicBezTo>
                    <a:pt x="2006" y="6443"/>
                    <a:pt x="2007" y="3431"/>
                    <a:pt x="2007" y="562"/>
                  </a:cubicBezTo>
                  <a:lnTo>
                    <a:pt x="2007" y="534"/>
                  </a:lnTo>
                  <a:cubicBezTo>
                    <a:pt x="1301" y="148"/>
                    <a:pt x="843" y="1"/>
                    <a:pt x="5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"/>
            <p:cNvSpPr/>
            <p:nvPr/>
          </p:nvSpPr>
          <p:spPr>
            <a:xfrm>
              <a:off x="506130" y="3479720"/>
              <a:ext cx="156" cy="125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cubicBezTo>
                    <a:pt x="3" y="0"/>
                    <a:pt x="2" y="2"/>
                    <a:pt x="0" y="3"/>
                  </a:cubicBezTo>
                  <a:cubicBezTo>
                    <a:pt x="2" y="2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85D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"/>
            <p:cNvSpPr/>
            <p:nvPr/>
          </p:nvSpPr>
          <p:spPr>
            <a:xfrm>
              <a:off x="810770" y="3649363"/>
              <a:ext cx="77838" cy="146102"/>
            </a:xfrm>
            <a:custGeom>
              <a:avLst/>
              <a:gdLst/>
              <a:ahLst/>
              <a:cxnLst/>
              <a:rect l="l" t="t" r="r" b="b"/>
              <a:pathLst>
                <a:path w="2496" h="4685" extrusionOk="0">
                  <a:moveTo>
                    <a:pt x="1863" y="0"/>
                  </a:moveTo>
                  <a:lnTo>
                    <a:pt x="1863" y="0"/>
                  </a:lnTo>
                  <a:cubicBezTo>
                    <a:pt x="1916" y="68"/>
                    <a:pt x="1965" y="134"/>
                    <a:pt x="2008" y="204"/>
                  </a:cubicBezTo>
                  <a:cubicBezTo>
                    <a:pt x="2353" y="768"/>
                    <a:pt x="2261" y="1465"/>
                    <a:pt x="0" y="4572"/>
                  </a:cubicBezTo>
                  <a:lnTo>
                    <a:pt x="14" y="4584"/>
                  </a:lnTo>
                  <a:cubicBezTo>
                    <a:pt x="72" y="4618"/>
                    <a:pt x="129" y="4650"/>
                    <a:pt x="187" y="4684"/>
                  </a:cubicBezTo>
                  <a:cubicBezTo>
                    <a:pt x="2408" y="1628"/>
                    <a:pt x="2496" y="933"/>
                    <a:pt x="2154" y="373"/>
                  </a:cubicBezTo>
                  <a:cubicBezTo>
                    <a:pt x="2108" y="298"/>
                    <a:pt x="2053" y="226"/>
                    <a:pt x="1994" y="156"/>
                  </a:cubicBezTo>
                  <a:cubicBezTo>
                    <a:pt x="1950" y="105"/>
                    <a:pt x="1906" y="54"/>
                    <a:pt x="1863" y="0"/>
                  </a:cubicBezTo>
                  <a:close/>
                </a:path>
              </a:pathLst>
            </a:custGeom>
            <a:solidFill>
              <a:srgbClr val="FFE3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"/>
            <p:cNvSpPr/>
            <p:nvPr/>
          </p:nvSpPr>
          <p:spPr>
            <a:xfrm>
              <a:off x="662489" y="3722646"/>
              <a:ext cx="118160" cy="94272"/>
            </a:xfrm>
            <a:custGeom>
              <a:avLst/>
              <a:gdLst/>
              <a:ahLst/>
              <a:cxnLst/>
              <a:rect l="l" t="t" r="r" b="b"/>
              <a:pathLst>
                <a:path w="3789" h="3023" extrusionOk="0">
                  <a:moveTo>
                    <a:pt x="824" y="0"/>
                  </a:moveTo>
                  <a:cubicBezTo>
                    <a:pt x="712" y="0"/>
                    <a:pt x="590" y="55"/>
                    <a:pt x="492" y="122"/>
                  </a:cubicBezTo>
                  <a:cubicBezTo>
                    <a:pt x="350" y="222"/>
                    <a:pt x="251" y="352"/>
                    <a:pt x="176" y="491"/>
                  </a:cubicBezTo>
                  <a:cubicBezTo>
                    <a:pt x="94" y="629"/>
                    <a:pt x="29" y="774"/>
                    <a:pt x="15" y="948"/>
                  </a:cubicBezTo>
                  <a:cubicBezTo>
                    <a:pt x="1" y="1121"/>
                    <a:pt x="37" y="1321"/>
                    <a:pt x="176" y="1400"/>
                  </a:cubicBezTo>
                  <a:cubicBezTo>
                    <a:pt x="478" y="1574"/>
                    <a:pt x="780" y="1751"/>
                    <a:pt x="1082" y="1924"/>
                  </a:cubicBezTo>
                  <a:cubicBezTo>
                    <a:pt x="1290" y="1897"/>
                    <a:pt x="1513" y="1868"/>
                    <a:pt x="1745" y="1838"/>
                  </a:cubicBezTo>
                  <a:cubicBezTo>
                    <a:pt x="2426" y="2232"/>
                    <a:pt x="3109" y="2630"/>
                    <a:pt x="3789" y="3023"/>
                  </a:cubicBezTo>
                  <a:cubicBezTo>
                    <a:pt x="3708" y="2748"/>
                    <a:pt x="3625" y="2464"/>
                    <a:pt x="3543" y="2175"/>
                  </a:cubicBezTo>
                  <a:cubicBezTo>
                    <a:pt x="3082" y="1907"/>
                    <a:pt x="2620" y="1641"/>
                    <a:pt x="2154" y="1372"/>
                  </a:cubicBezTo>
                  <a:cubicBezTo>
                    <a:pt x="1904" y="987"/>
                    <a:pt x="1686" y="646"/>
                    <a:pt x="1499" y="345"/>
                  </a:cubicBezTo>
                  <a:lnTo>
                    <a:pt x="961" y="35"/>
                  </a:lnTo>
                  <a:cubicBezTo>
                    <a:pt x="919" y="11"/>
                    <a:pt x="873" y="0"/>
                    <a:pt x="8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"/>
            <p:cNvSpPr/>
            <p:nvPr/>
          </p:nvSpPr>
          <p:spPr>
            <a:xfrm>
              <a:off x="777403" y="3820472"/>
              <a:ext cx="8514" cy="13971"/>
            </a:xfrm>
            <a:custGeom>
              <a:avLst/>
              <a:gdLst/>
              <a:ahLst/>
              <a:cxnLst/>
              <a:rect l="l" t="t" r="r" b="b"/>
              <a:pathLst>
                <a:path w="273" h="448" extrusionOk="0">
                  <a:moveTo>
                    <a:pt x="138" y="1"/>
                  </a:moveTo>
                  <a:cubicBezTo>
                    <a:pt x="138" y="7"/>
                    <a:pt x="136" y="17"/>
                    <a:pt x="136" y="28"/>
                  </a:cubicBezTo>
                  <a:cubicBezTo>
                    <a:pt x="131" y="45"/>
                    <a:pt x="131" y="61"/>
                    <a:pt x="131" y="80"/>
                  </a:cubicBezTo>
                  <a:cubicBezTo>
                    <a:pt x="131" y="129"/>
                    <a:pt x="136" y="176"/>
                    <a:pt x="143" y="218"/>
                  </a:cubicBezTo>
                  <a:cubicBezTo>
                    <a:pt x="94" y="244"/>
                    <a:pt x="49" y="267"/>
                    <a:pt x="0" y="291"/>
                  </a:cubicBezTo>
                  <a:cubicBezTo>
                    <a:pt x="92" y="344"/>
                    <a:pt x="182" y="396"/>
                    <a:pt x="272" y="448"/>
                  </a:cubicBezTo>
                  <a:cubicBezTo>
                    <a:pt x="225" y="303"/>
                    <a:pt x="183" y="153"/>
                    <a:pt x="138" y="1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"/>
            <p:cNvSpPr/>
            <p:nvPr/>
          </p:nvSpPr>
          <p:spPr>
            <a:xfrm>
              <a:off x="678829" y="3654914"/>
              <a:ext cx="120125" cy="146289"/>
            </a:xfrm>
            <a:custGeom>
              <a:avLst/>
              <a:gdLst/>
              <a:ahLst/>
              <a:cxnLst/>
              <a:rect l="l" t="t" r="r" b="b"/>
              <a:pathLst>
                <a:path w="3852" h="4691" extrusionOk="0">
                  <a:moveTo>
                    <a:pt x="4" y="259"/>
                  </a:moveTo>
                  <a:cubicBezTo>
                    <a:pt x="2" y="260"/>
                    <a:pt x="1" y="261"/>
                    <a:pt x="0" y="262"/>
                  </a:cubicBezTo>
                  <a:cubicBezTo>
                    <a:pt x="1" y="261"/>
                    <a:pt x="2" y="260"/>
                    <a:pt x="4" y="259"/>
                  </a:cubicBezTo>
                  <a:close/>
                  <a:moveTo>
                    <a:pt x="411" y="0"/>
                  </a:moveTo>
                  <a:cubicBezTo>
                    <a:pt x="406" y="0"/>
                    <a:pt x="402" y="0"/>
                    <a:pt x="397" y="1"/>
                  </a:cubicBezTo>
                  <a:cubicBezTo>
                    <a:pt x="331" y="1"/>
                    <a:pt x="275" y="15"/>
                    <a:pt x="236" y="49"/>
                  </a:cubicBezTo>
                  <a:cubicBezTo>
                    <a:pt x="158" y="120"/>
                    <a:pt x="81" y="190"/>
                    <a:pt x="4" y="259"/>
                  </a:cubicBezTo>
                  <a:lnTo>
                    <a:pt x="4" y="259"/>
                  </a:lnTo>
                  <a:cubicBezTo>
                    <a:pt x="41" y="227"/>
                    <a:pt x="96" y="215"/>
                    <a:pt x="160" y="213"/>
                  </a:cubicBezTo>
                  <a:cubicBezTo>
                    <a:pt x="165" y="213"/>
                    <a:pt x="170" y="213"/>
                    <a:pt x="176" y="213"/>
                  </a:cubicBezTo>
                  <a:cubicBezTo>
                    <a:pt x="592" y="213"/>
                    <a:pt x="1353" y="637"/>
                    <a:pt x="1941" y="1155"/>
                  </a:cubicBezTo>
                  <a:cubicBezTo>
                    <a:pt x="2499" y="1647"/>
                    <a:pt x="2895" y="2228"/>
                    <a:pt x="3616" y="4690"/>
                  </a:cubicBezTo>
                  <a:cubicBezTo>
                    <a:pt x="3636" y="4666"/>
                    <a:pt x="3656" y="4644"/>
                    <a:pt x="3675" y="4623"/>
                  </a:cubicBezTo>
                  <a:cubicBezTo>
                    <a:pt x="3695" y="4605"/>
                    <a:pt x="3715" y="4587"/>
                    <a:pt x="3732" y="4569"/>
                  </a:cubicBezTo>
                  <a:cubicBezTo>
                    <a:pt x="3752" y="4554"/>
                    <a:pt x="3772" y="4535"/>
                    <a:pt x="3793" y="4521"/>
                  </a:cubicBezTo>
                  <a:cubicBezTo>
                    <a:pt x="3810" y="4506"/>
                    <a:pt x="3831" y="4492"/>
                    <a:pt x="3852" y="4479"/>
                  </a:cubicBezTo>
                  <a:cubicBezTo>
                    <a:pt x="3294" y="2578"/>
                    <a:pt x="2931" y="1801"/>
                    <a:pt x="2542" y="1313"/>
                  </a:cubicBezTo>
                  <a:cubicBezTo>
                    <a:pt x="2424" y="1171"/>
                    <a:pt x="2306" y="1054"/>
                    <a:pt x="2179" y="942"/>
                  </a:cubicBezTo>
                  <a:cubicBezTo>
                    <a:pt x="1593" y="422"/>
                    <a:pt x="827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"/>
            <p:cNvSpPr/>
            <p:nvPr/>
          </p:nvSpPr>
          <p:spPr>
            <a:xfrm>
              <a:off x="730502" y="3836220"/>
              <a:ext cx="64865" cy="121933"/>
            </a:xfrm>
            <a:custGeom>
              <a:avLst/>
              <a:gdLst/>
              <a:ahLst/>
              <a:cxnLst/>
              <a:rect l="l" t="t" r="r" b="b"/>
              <a:pathLst>
                <a:path w="2080" h="3910" extrusionOk="0">
                  <a:moveTo>
                    <a:pt x="1878" y="0"/>
                  </a:moveTo>
                  <a:cubicBezTo>
                    <a:pt x="987" y="3156"/>
                    <a:pt x="527" y="3817"/>
                    <a:pt x="1" y="3909"/>
                  </a:cubicBezTo>
                  <a:cubicBezTo>
                    <a:pt x="75" y="3898"/>
                    <a:pt x="149" y="3888"/>
                    <a:pt x="223" y="3876"/>
                  </a:cubicBezTo>
                  <a:cubicBezTo>
                    <a:pt x="760" y="3796"/>
                    <a:pt x="1177" y="3316"/>
                    <a:pt x="2079" y="117"/>
                  </a:cubicBezTo>
                  <a:cubicBezTo>
                    <a:pt x="2013" y="78"/>
                    <a:pt x="1944" y="41"/>
                    <a:pt x="1878" y="0"/>
                  </a:cubicBezTo>
                  <a:close/>
                </a:path>
              </a:pathLst>
            </a:custGeom>
            <a:solidFill>
              <a:srgbClr val="FFE3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"/>
            <p:cNvSpPr/>
            <p:nvPr/>
          </p:nvSpPr>
          <p:spPr>
            <a:xfrm>
              <a:off x="655722" y="3829546"/>
              <a:ext cx="133378" cy="129012"/>
            </a:xfrm>
            <a:custGeom>
              <a:avLst/>
              <a:gdLst/>
              <a:ahLst/>
              <a:cxnLst/>
              <a:rect l="l" t="t" r="r" b="b"/>
              <a:pathLst>
                <a:path w="4277" h="4137" extrusionOk="0">
                  <a:moveTo>
                    <a:pt x="3904" y="0"/>
                  </a:moveTo>
                  <a:cubicBezTo>
                    <a:pt x="1931" y="1012"/>
                    <a:pt x="1004" y="1316"/>
                    <a:pt x="351" y="1330"/>
                  </a:cubicBezTo>
                  <a:cubicBezTo>
                    <a:pt x="1" y="2052"/>
                    <a:pt x="106" y="2492"/>
                    <a:pt x="321" y="2873"/>
                  </a:cubicBezTo>
                  <a:cubicBezTo>
                    <a:pt x="734" y="3600"/>
                    <a:pt x="1559" y="4119"/>
                    <a:pt x="2212" y="4136"/>
                  </a:cubicBezTo>
                  <a:cubicBezTo>
                    <a:pt x="2219" y="4137"/>
                    <a:pt x="2227" y="4137"/>
                    <a:pt x="2235" y="4137"/>
                  </a:cubicBezTo>
                  <a:cubicBezTo>
                    <a:pt x="2289" y="4137"/>
                    <a:pt x="2345" y="4132"/>
                    <a:pt x="2399" y="4123"/>
                  </a:cubicBezTo>
                  <a:cubicBezTo>
                    <a:pt x="2925" y="4031"/>
                    <a:pt x="3385" y="3370"/>
                    <a:pt x="4276" y="216"/>
                  </a:cubicBezTo>
                  <a:lnTo>
                    <a:pt x="39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"/>
            <p:cNvSpPr/>
            <p:nvPr/>
          </p:nvSpPr>
          <p:spPr>
            <a:xfrm>
              <a:off x="589642" y="3779994"/>
              <a:ext cx="192536" cy="81486"/>
            </a:xfrm>
            <a:custGeom>
              <a:avLst/>
              <a:gdLst/>
              <a:ahLst/>
              <a:cxnLst/>
              <a:rect l="l" t="t" r="r" b="b"/>
              <a:pathLst>
                <a:path w="6174" h="2613" extrusionOk="0">
                  <a:moveTo>
                    <a:pt x="4081" y="1"/>
                  </a:moveTo>
                  <a:cubicBezTo>
                    <a:pt x="3846" y="29"/>
                    <a:pt x="3628" y="58"/>
                    <a:pt x="3419" y="87"/>
                  </a:cubicBezTo>
                  <a:cubicBezTo>
                    <a:pt x="611" y="471"/>
                    <a:pt x="5" y="826"/>
                    <a:pt x="0" y="1187"/>
                  </a:cubicBezTo>
                  <a:lnTo>
                    <a:pt x="0" y="1190"/>
                  </a:lnTo>
                  <a:cubicBezTo>
                    <a:pt x="0" y="1247"/>
                    <a:pt x="18" y="1305"/>
                    <a:pt x="41" y="1362"/>
                  </a:cubicBezTo>
                  <a:cubicBezTo>
                    <a:pt x="238" y="1841"/>
                    <a:pt x="1044" y="2340"/>
                    <a:pt x="1855" y="2538"/>
                  </a:cubicBezTo>
                  <a:cubicBezTo>
                    <a:pt x="2037" y="2583"/>
                    <a:pt x="2219" y="2612"/>
                    <a:pt x="2428" y="2612"/>
                  </a:cubicBezTo>
                  <a:cubicBezTo>
                    <a:pt x="3098" y="2612"/>
                    <a:pt x="4049" y="2308"/>
                    <a:pt x="6174" y="1211"/>
                  </a:cubicBezTo>
                  <a:cubicBezTo>
                    <a:pt x="5477" y="809"/>
                    <a:pt x="4778" y="403"/>
                    <a:pt x="4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"/>
            <p:cNvSpPr/>
            <p:nvPr/>
          </p:nvSpPr>
          <p:spPr>
            <a:xfrm>
              <a:off x="589330" y="3817073"/>
              <a:ext cx="192848" cy="53981"/>
            </a:xfrm>
            <a:custGeom>
              <a:avLst/>
              <a:gdLst/>
              <a:ahLst/>
              <a:cxnLst/>
              <a:rect l="l" t="t" r="r" b="b"/>
              <a:pathLst>
                <a:path w="6184" h="1731" extrusionOk="0">
                  <a:moveTo>
                    <a:pt x="15" y="1"/>
                  </a:moveTo>
                  <a:lnTo>
                    <a:pt x="3" y="297"/>
                  </a:lnTo>
                  <a:cubicBezTo>
                    <a:pt x="0" y="357"/>
                    <a:pt x="16" y="419"/>
                    <a:pt x="41" y="479"/>
                  </a:cubicBezTo>
                  <a:cubicBezTo>
                    <a:pt x="239" y="960"/>
                    <a:pt x="1046" y="1457"/>
                    <a:pt x="1856" y="1657"/>
                  </a:cubicBezTo>
                  <a:cubicBezTo>
                    <a:pt x="2036" y="1702"/>
                    <a:pt x="2217" y="1731"/>
                    <a:pt x="2424" y="1731"/>
                  </a:cubicBezTo>
                  <a:cubicBezTo>
                    <a:pt x="2443" y="1731"/>
                    <a:pt x="2462" y="1731"/>
                    <a:pt x="2480" y="1730"/>
                  </a:cubicBezTo>
                  <a:cubicBezTo>
                    <a:pt x="3133" y="1714"/>
                    <a:pt x="4060" y="1412"/>
                    <a:pt x="6033" y="400"/>
                  </a:cubicBezTo>
                  <a:cubicBezTo>
                    <a:pt x="6077" y="377"/>
                    <a:pt x="6125" y="354"/>
                    <a:pt x="6174" y="328"/>
                  </a:cubicBezTo>
                  <a:cubicBezTo>
                    <a:pt x="6164" y="285"/>
                    <a:pt x="6161" y="238"/>
                    <a:pt x="6162" y="189"/>
                  </a:cubicBezTo>
                  <a:cubicBezTo>
                    <a:pt x="6164" y="173"/>
                    <a:pt x="6164" y="154"/>
                    <a:pt x="6167" y="139"/>
                  </a:cubicBezTo>
                  <a:cubicBezTo>
                    <a:pt x="6169" y="101"/>
                    <a:pt x="6175" y="62"/>
                    <a:pt x="6184" y="22"/>
                  </a:cubicBezTo>
                  <a:lnTo>
                    <a:pt x="6184" y="22"/>
                  </a:lnTo>
                  <a:cubicBezTo>
                    <a:pt x="4058" y="1119"/>
                    <a:pt x="3108" y="1423"/>
                    <a:pt x="2440" y="1423"/>
                  </a:cubicBezTo>
                  <a:cubicBezTo>
                    <a:pt x="2231" y="1423"/>
                    <a:pt x="2050" y="1394"/>
                    <a:pt x="1869" y="1349"/>
                  </a:cubicBezTo>
                  <a:cubicBezTo>
                    <a:pt x="1059" y="1151"/>
                    <a:pt x="252" y="652"/>
                    <a:pt x="54" y="173"/>
                  </a:cubicBezTo>
                  <a:cubicBezTo>
                    <a:pt x="29" y="116"/>
                    <a:pt x="15" y="58"/>
                    <a:pt x="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"/>
            <p:cNvSpPr/>
            <p:nvPr/>
          </p:nvSpPr>
          <p:spPr>
            <a:xfrm>
              <a:off x="673840" y="3661650"/>
              <a:ext cx="117755" cy="139584"/>
            </a:xfrm>
            <a:custGeom>
              <a:avLst/>
              <a:gdLst/>
              <a:ahLst/>
              <a:cxnLst/>
              <a:rect l="l" t="t" r="r" b="b"/>
              <a:pathLst>
                <a:path w="3776" h="4476" extrusionOk="0">
                  <a:moveTo>
                    <a:pt x="331" y="0"/>
                  </a:moveTo>
                  <a:cubicBezTo>
                    <a:pt x="326" y="0"/>
                    <a:pt x="322" y="0"/>
                    <a:pt x="317" y="0"/>
                  </a:cubicBezTo>
                  <a:cubicBezTo>
                    <a:pt x="252" y="3"/>
                    <a:pt x="196" y="15"/>
                    <a:pt x="157" y="49"/>
                  </a:cubicBezTo>
                  <a:cubicBezTo>
                    <a:pt x="0" y="191"/>
                    <a:pt x="136" y="698"/>
                    <a:pt x="1132" y="2303"/>
                  </a:cubicBezTo>
                  <a:cubicBezTo>
                    <a:pt x="1322" y="2605"/>
                    <a:pt x="1539" y="2946"/>
                    <a:pt x="1792" y="3331"/>
                  </a:cubicBezTo>
                  <a:cubicBezTo>
                    <a:pt x="2453" y="3712"/>
                    <a:pt x="3114" y="4093"/>
                    <a:pt x="3776" y="4476"/>
                  </a:cubicBezTo>
                  <a:cubicBezTo>
                    <a:pt x="3055" y="2012"/>
                    <a:pt x="2659" y="1434"/>
                    <a:pt x="2101" y="940"/>
                  </a:cubicBezTo>
                  <a:cubicBezTo>
                    <a:pt x="1513" y="422"/>
                    <a:pt x="750" y="0"/>
                    <a:pt x="331" y="0"/>
                  </a:cubicBezTo>
                  <a:close/>
                </a:path>
              </a:pathLst>
            </a:custGeom>
            <a:solidFill>
              <a:srgbClr val="9A22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"/>
            <p:cNvSpPr/>
            <p:nvPr/>
          </p:nvSpPr>
          <p:spPr>
            <a:xfrm>
              <a:off x="1907619" y="4518534"/>
              <a:ext cx="146476" cy="76497"/>
            </a:xfrm>
            <a:custGeom>
              <a:avLst/>
              <a:gdLst/>
              <a:ahLst/>
              <a:cxnLst/>
              <a:rect l="l" t="t" r="r" b="b"/>
              <a:pathLst>
                <a:path w="4697" h="2453" extrusionOk="0">
                  <a:moveTo>
                    <a:pt x="4696" y="0"/>
                  </a:moveTo>
                  <a:lnTo>
                    <a:pt x="4696" y="0"/>
                  </a:lnTo>
                  <a:cubicBezTo>
                    <a:pt x="4658" y="25"/>
                    <a:pt x="4614" y="53"/>
                    <a:pt x="4566" y="85"/>
                  </a:cubicBezTo>
                  <a:cubicBezTo>
                    <a:pt x="4515" y="117"/>
                    <a:pt x="4461" y="150"/>
                    <a:pt x="4402" y="186"/>
                  </a:cubicBezTo>
                  <a:cubicBezTo>
                    <a:pt x="4371" y="203"/>
                    <a:pt x="4343" y="222"/>
                    <a:pt x="4310" y="239"/>
                  </a:cubicBezTo>
                  <a:cubicBezTo>
                    <a:pt x="4278" y="258"/>
                    <a:pt x="4245" y="276"/>
                    <a:pt x="4212" y="296"/>
                  </a:cubicBezTo>
                  <a:cubicBezTo>
                    <a:pt x="4187" y="311"/>
                    <a:pt x="4159" y="327"/>
                    <a:pt x="4134" y="341"/>
                  </a:cubicBezTo>
                  <a:cubicBezTo>
                    <a:pt x="4116" y="352"/>
                    <a:pt x="4098" y="363"/>
                    <a:pt x="4078" y="374"/>
                  </a:cubicBezTo>
                  <a:cubicBezTo>
                    <a:pt x="4041" y="396"/>
                    <a:pt x="4002" y="417"/>
                    <a:pt x="3963" y="439"/>
                  </a:cubicBezTo>
                  <a:cubicBezTo>
                    <a:pt x="3923" y="460"/>
                    <a:pt x="3880" y="483"/>
                    <a:pt x="3841" y="506"/>
                  </a:cubicBezTo>
                  <a:cubicBezTo>
                    <a:pt x="3802" y="528"/>
                    <a:pt x="3756" y="554"/>
                    <a:pt x="3714" y="577"/>
                  </a:cubicBezTo>
                  <a:cubicBezTo>
                    <a:pt x="3632" y="621"/>
                    <a:pt x="3543" y="672"/>
                    <a:pt x="3456" y="719"/>
                  </a:cubicBezTo>
                  <a:cubicBezTo>
                    <a:pt x="3371" y="765"/>
                    <a:pt x="3280" y="814"/>
                    <a:pt x="3193" y="863"/>
                  </a:cubicBezTo>
                  <a:cubicBezTo>
                    <a:pt x="3103" y="909"/>
                    <a:pt x="3016" y="958"/>
                    <a:pt x="2927" y="1004"/>
                  </a:cubicBezTo>
                  <a:cubicBezTo>
                    <a:pt x="2748" y="1100"/>
                    <a:pt x="2569" y="1193"/>
                    <a:pt x="2393" y="1284"/>
                  </a:cubicBezTo>
                  <a:cubicBezTo>
                    <a:pt x="2216" y="1376"/>
                    <a:pt x="2045" y="1464"/>
                    <a:pt x="1879" y="1549"/>
                  </a:cubicBezTo>
                  <a:cubicBezTo>
                    <a:pt x="1545" y="1718"/>
                    <a:pt x="1237" y="1871"/>
                    <a:pt x="956" y="2007"/>
                  </a:cubicBezTo>
                  <a:cubicBezTo>
                    <a:pt x="672" y="2144"/>
                    <a:pt x="416" y="2266"/>
                    <a:pt x="192" y="2367"/>
                  </a:cubicBezTo>
                  <a:cubicBezTo>
                    <a:pt x="126" y="2397"/>
                    <a:pt x="61" y="2426"/>
                    <a:pt x="1" y="2453"/>
                  </a:cubicBezTo>
                  <a:cubicBezTo>
                    <a:pt x="1101" y="2424"/>
                    <a:pt x="2113" y="2236"/>
                    <a:pt x="2973" y="1835"/>
                  </a:cubicBezTo>
                  <a:cubicBezTo>
                    <a:pt x="3842" y="1416"/>
                    <a:pt x="4407" y="765"/>
                    <a:pt x="4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"/>
            <p:cNvSpPr/>
            <p:nvPr/>
          </p:nvSpPr>
          <p:spPr>
            <a:xfrm>
              <a:off x="636169" y="3640756"/>
              <a:ext cx="1427088" cy="954479"/>
            </a:xfrm>
            <a:custGeom>
              <a:avLst/>
              <a:gdLst/>
              <a:ahLst/>
              <a:cxnLst/>
              <a:rect l="l" t="t" r="r" b="b"/>
              <a:pathLst>
                <a:path w="45762" h="30607" extrusionOk="0">
                  <a:moveTo>
                    <a:pt x="7727" y="0"/>
                  </a:moveTo>
                  <a:cubicBezTo>
                    <a:pt x="7425" y="0"/>
                    <a:pt x="7124" y="39"/>
                    <a:pt x="6825" y="121"/>
                  </a:cubicBezTo>
                  <a:cubicBezTo>
                    <a:pt x="6636" y="171"/>
                    <a:pt x="6444" y="238"/>
                    <a:pt x="6257" y="315"/>
                  </a:cubicBezTo>
                  <a:cubicBezTo>
                    <a:pt x="5963" y="439"/>
                    <a:pt x="5672" y="597"/>
                    <a:pt x="5388" y="784"/>
                  </a:cubicBezTo>
                  <a:cubicBezTo>
                    <a:pt x="2328" y="2776"/>
                    <a:pt x="1" y="8083"/>
                    <a:pt x="1897" y="10689"/>
                  </a:cubicBezTo>
                  <a:cubicBezTo>
                    <a:pt x="4363" y="13891"/>
                    <a:pt x="7702" y="16210"/>
                    <a:pt x="11164" y="18237"/>
                  </a:cubicBezTo>
                  <a:cubicBezTo>
                    <a:pt x="11332" y="18339"/>
                    <a:pt x="11508" y="18440"/>
                    <a:pt x="11682" y="18537"/>
                  </a:cubicBezTo>
                  <a:cubicBezTo>
                    <a:pt x="11702" y="18546"/>
                    <a:pt x="11721" y="18560"/>
                    <a:pt x="11741" y="18573"/>
                  </a:cubicBezTo>
                  <a:cubicBezTo>
                    <a:pt x="11798" y="18606"/>
                    <a:pt x="11854" y="18635"/>
                    <a:pt x="11912" y="18670"/>
                  </a:cubicBezTo>
                  <a:cubicBezTo>
                    <a:pt x="12126" y="18793"/>
                    <a:pt x="12339" y="18914"/>
                    <a:pt x="12553" y="19035"/>
                  </a:cubicBezTo>
                  <a:cubicBezTo>
                    <a:pt x="12979" y="19275"/>
                    <a:pt x="13407" y="19512"/>
                    <a:pt x="13834" y="19749"/>
                  </a:cubicBezTo>
                  <a:cubicBezTo>
                    <a:pt x="18131" y="22162"/>
                    <a:pt x="22362" y="24701"/>
                    <a:pt x="26871" y="26718"/>
                  </a:cubicBezTo>
                  <a:cubicBezTo>
                    <a:pt x="28134" y="27268"/>
                    <a:pt x="29760" y="27969"/>
                    <a:pt x="31536" y="28617"/>
                  </a:cubicBezTo>
                  <a:cubicBezTo>
                    <a:pt x="31690" y="28673"/>
                    <a:pt x="31848" y="28726"/>
                    <a:pt x="32005" y="28781"/>
                  </a:cubicBezTo>
                  <a:cubicBezTo>
                    <a:pt x="32039" y="28792"/>
                    <a:pt x="32074" y="28810"/>
                    <a:pt x="32110" y="28820"/>
                  </a:cubicBezTo>
                  <a:cubicBezTo>
                    <a:pt x="32135" y="28834"/>
                    <a:pt x="32167" y="28844"/>
                    <a:pt x="32193" y="28851"/>
                  </a:cubicBezTo>
                  <a:cubicBezTo>
                    <a:pt x="32227" y="28864"/>
                    <a:pt x="32262" y="28874"/>
                    <a:pt x="32298" y="28884"/>
                  </a:cubicBezTo>
                  <a:cubicBezTo>
                    <a:pt x="32465" y="28946"/>
                    <a:pt x="32629" y="29005"/>
                    <a:pt x="32795" y="29063"/>
                  </a:cubicBezTo>
                  <a:lnTo>
                    <a:pt x="32800" y="29063"/>
                  </a:lnTo>
                  <a:cubicBezTo>
                    <a:pt x="35060" y="29825"/>
                    <a:pt x="37468" y="30450"/>
                    <a:pt x="39636" y="30581"/>
                  </a:cubicBezTo>
                  <a:cubicBezTo>
                    <a:pt x="39903" y="30598"/>
                    <a:pt x="40165" y="30606"/>
                    <a:pt x="40422" y="30606"/>
                  </a:cubicBezTo>
                  <a:cubicBezTo>
                    <a:pt x="40539" y="30606"/>
                    <a:pt x="40654" y="30604"/>
                    <a:pt x="40769" y="30601"/>
                  </a:cubicBezTo>
                  <a:cubicBezTo>
                    <a:pt x="40829" y="30574"/>
                    <a:pt x="40897" y="30545"/>
                    <a:pt x="40960" y="30515"/>
                  </a:cubicBezTo>
                  <a:cubicBezTo>
                    <a:pt x="41184" y="30414"/>
                    <a:pt x="41441" y="30293"/>
                    <a:pt x="41725" y="30157"/>
                  </a:cubicBezTo>
                  <a:cubicBezTo>
                    <a:pt x="42008" y="30020"/>
                    <a:pt x="42314" y="29866"/>
                    <a:pt x="42649" y="29699"/>
                  </a:cubicBezTo>
                  <a:cubicBezTo>
                    <a:pt x="42813" y="29616"/>
                    <a:pt x="42987" y="29524"/>
                    <a:pt x="43161" y="29435"/>
                  </a:cubicBezTo>
                  <a:cubicBezTo>
                    <a:pt x="43339" y="29344"/>
                    <a:pt x="43519" y="29251"/>
                    <a:pt x="43697" y="29155"/>
                  </a:cubicBezTo>
                  <a:cubicBezTo>
                    <a:pt x="43786" y="29107"/>
                    <a:pt x="43874" y="29061"/>
                    <a:pt x="43960" y="29014"/>
                  </a:cubicBezTo>
                  <a:cubicBezTo>
                    <a:pt x="44051" y="28963"/>
                    <a:pt x="44140" y="28917"/>
                    <a:pt x="44225" y="28870"/>
                  </a:cubicBezTo>
                  <a:cubicBezTo>
                    <a:pt x="44311" y="28820"/>
                    <a:pt x="44402" y="28774"/>
                    <a:pt x="44485" y="28726"/>
                  </a:cubicBezTo>
                  <a:cubicBezTo>
                    <a:pt x="44527" y="28703"/>
                    <a:pt x="44570" y="28680"/>
                    <a:pt x="44613" y="28657"/>
                  </a:cubicBezTo>
                  <a:cubicBezTo>
                    <a:pt x="44653" y="28633"/>
                    <a:pt x="44693" y="28610"/>
                    <a:pt x="44734" y="28587"/>
                  </a:cubicBezTo>
                  <a:cubicBezTo>
                    <a:pt x="44773" y="28567"/>
                    <a:pt x="44811" y="28544"/>
                    <a:pt x="44847" y="28523"/>
                  </a:cubicBezTo>
                  <a:cubicBezTo>
                    <a:pt x="44869" y="28509"/>
                    <a:pt x="44888" y="28500"/>
                    <a:pt x="44905" y="28489"/>
                  </a:cubicBezTo>
                  <a:cubicBezTo>
                    <a:pt x="44931" y="28477"/>
                    <a:pt x="44958" y="28459"/>
                    <a:pt x="44981" y="28446"/>
                  </a:cubicBezTo>
                  <a:cubicBezTo>
                    <a:pt x="45015" y="28427"/>
                    <a:pt x="45049" y="28407"/>
                    <a:pt x="45082" y="28387"/>
                  </a:cubicBezTo>
                  <a:cubicBezTo>
                    <a:pt x="45113" y="28370"/>
                    <a:pt x="45142" y="28349"/>
                    <a:pt x="45172" y="28334"/>
                  </a:cubicBezTo>
                  <a:cubicBezTo>
                    <a:pt x="45231" y="28295"/>
                    <a:pt x="45286" y="28266"/>
                    <a:pt x="45336" y="28233"/>
                  </a:cubicBezTo>
                  <a:cubicBezTo>
                    <a:pt x="45382" y="28201"/>
                    <a:pt x="45427" y="28176"/>
                    <a:pt x="45467" y="28148"/>
                  </a:cubicBezTo>
                  <a:cubicBezTo>
                    <a:pt x="45547" y="27935"/>
                    <a:pt x="45609" y="27717"/>
                    <a:pt x="45645" y="27488"/>
                  </a:cubicBezTo>
                  <a:cubicBezTo>
                    <a:pt x="45762" y="26803"/>
                    <a:pt x="45690" y="26054"/>
                    <a:pt x="45441" y="25320"/>
                  </a:cubicBezTo>
                  <a:cubicBezTo>
                    <a:pt x="44603" y="22901"/>
                    <a:pt x="42586" y="20496"/>
                    <a:pt x="40244" y="18322"/>
                  </a:cubicBezTo>
                  <a:cubicBezTo>
                    <a:pt x="40113" y="18204"/>
                    <a:pt x="39982" y="18085"/>
                    <a:pt x="39849" y="17964"/>
                  </a:cubicBezTo>
                  <a:cubicBezTo>
                    <a:pt x="39805" y="17921"/>
                    <a:pt x="39759" y="17879"/>
                    <a:pt x="39712" y="17840"/>
                  </a:cubicBezTo>
                  <a:cubicBezTo>
                    <a:pt x="39580" y="17719"/>
                    <a:pt x="39445" y="17599"/>
                    <a:pt x="39308" y="17482"/>
                  </a:cubicBezTo>
                  <a:cubicBezTo>
                    <a:pt x="37114" y="15559"/>
                    <a:pt x="34748" y="13855"/>
                    <a:pt x="32864" y="12538"/>
                  </a:cubicBezTo>
                  <a:cubicBezTo>
                    <a:pt x="29200" y="10027"/>
                    <a:pt x="25299" y="7874"/>
                    <a:pt x="21490" y="5599"/>
                  </a:cubicBezTo>
                  <a:cubicBezTo>
                    <a:pt x="17328" y="3093"/>
                    <a:pt x="12914" y="654"/>
                    <a:pt x="8024" y="13"/>
                  </a:cubicBezTo>
                  <a:cubicBezTo>
                    <a:pt x="7928" y="3"/>
                    <a:pt x="7827" y="0"/>
                    <a:pt x="77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"/>
            <p:cNvSpPr/>
            <p:nvPr/>
          </p:nvSpPr>
          <p:spPr>
            <a:xfrm>
              <a:off x="1345614" y="4261076"/>
              <a:ext cx="91310" cy="105935"/>
            </a:xfrm>
            <a:custGeom>
              <a:avLst/>
              <a:gdLst/>
              <a:ahLst/>
              <a:cxnLst/>
              <a:rect l="l" t="t" r="r" b="b"/>
              <a:pathLst>
                <a:path w="2928" h="3397" extrusionOk="0">
                  <a:moveTo>
                    <a:pt x="1383" y="1"/>
                  </a:moveTo>
                  <a:cubicBezTo>
                    <a:pt x="820" y="1"/>
                    <a:pt x="280" y="402"/>
                    <a:pt x="189" y="1110"/>
                  </a:cubicBezTo>
                  <a:cubicBezTo>
                    <a:pt x="1" y="2118"/>
                    <a:pt x="1130" y="3396"/>
                    <a:pt x="1987" y="3396"/>
                  </a:cubicBezTo>
                  <a:cubicBezTo>
                    <a:pt x="2383" y="3396"/>
                    <a:pt x="2721" y="3123"/>
                    <a:pt x="2844" y="2425"/>
                  </a:cubicBezTo>
                  <a:cubicBezTo>
                    <a:pt x="2927" y="1795"/>
                    <a:pt x="2797" y="1121"/>
                    <a:pt x="2433" y="596"/>
                  </a:cubicBezTo>
                  <a:cubicBezTo>
                    <a:pt x="2164" y="189"/>
                    <a:pt x="1768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"/>
            <p:cNvSpPr/>
            <p:nvPr/>
          </p:nvSpPr>
          <p:spPr>
            <a:xfrm>
              <a:off x="1346861" y="4258269"/>
              <a:ext cx="93025" cy="111486"/>
            </a:xfrm>
            <a:custGeom>
              <a:avLst/>
              <a:gdLst/>
              <a:ahLst/>
              <a:cxnLst/>
              <a:rect l="l" t="t" r="r" b="b"/>
              <a:pathLst>
                <a:path w="2983" h="3575" extrusionOk="0">
                  <a:moveTo>
                    <a:pt x="1345" y="179"/>
                  </a:moveTo>
                  <a:cubicBezTo>
                    <a:pt x="1724" y="179"/>
                    <a:pt x="2084" y="380"/>
                    <a:pt x="2317" y="737"/>
                  </a:cubicBezTo>
                  <a:lnTo>
                    <a:pt x="2320" y="740"/>
                  </a:lnTo>
                  <a:cubicBezTo>
                    <a:pt x="2653" y="1224"/>
                    <a:pt x="2798" y="1868"/>
                    <a:pt x="2716" y="2504"/>
                  </a:cubicBezTo>
                  <a:cubicBezTo>
                    <a:pt x="2636" y="2965"/>
                    <a:pt x="2446" y="3263"/>
                    <a:pt x="2173" y="3360"/>
                  </a:cubicBezTo>
                  <a:cubicBezTo>
                    <a:pt x="2103" y="3386"/>
                    <a:pt x="2028" y="3398"/>
                    <a:pt x="1947" y="3398"/>
                  </a:cubicBezTo>
                  <a:cubicBezTo>
                    <a:pt x="1676" y="3398"/>
                    <a:pt x="1355" y="3257"/>
                    <a:pt x="1047" y="2994"/>
                  </a:cubicBezTo>
                  <a:cubicBezTo>
                    <a:pt x="573" y="2590"/>
                    <a:pt x="116" y="1862"/>
                    <a:pt x="236" y="1215"/>
                  </a:cubicBezTo>
                  <a:lnTo>
                    <a:pt x="236" y="1210"/>
                  </a:lnTo>
                  <a:cubicBezTo>
                    <a:pt x="303" y="698"/>
                    <a:pt x="632" y="315"/>
                    <a:pt x="1096" y="208"/>
                  </a:cubicBezTo>
                  <a:cubicBezTo>
                    <a:pt x="1180" y="188"/>
                    <a:pt x="1263" y="179"/>
                    <a:pt x="1345" y="179"/>
                  </a:cubicBezTo>
                  <a:close/>
                  <a:moveTo>
                    <a:pt x="1346" y="0"/>
                  </a:moveTo>
                  <a:cubicBezTo>
                    <a:pt x="1250" y="0"/>
                    <a:pt x="1153" y="11"/>
                    <a:pt x="1056" y="34"/>
                  </a:cubicBezTo>
                  <a:cubicBezTo>
                    <a:pt x="518" y="159"/>
                    <a:pt x="137" y="599"/>
                    <a:pt x="60" y="1184"/>
                  </a:cubicBezTo>
                  <a:cubicBezTo>
                    <a:pt x="1" y="1506"/>
                    <a:pt x="64" y="1871"/>
                    <a:pt x="239" y="2238"/>
                  </a:cubicBezTo>
                  <a:cubicBezTo>
                    <a:pt x="400" y="2568"/>
                    <a:pt x="646" y="2886"/>
                    <a:pt x="932" y="3129"/>
                  </a:cubicBezTo>
                  <a:cubicBezTo>
                    <a:pt x="1276" y="3421"/>
                    <a:pt x="1629" y="3575"/>
                    <a:pt x="1943" y="3575"/>
                  </a:cubicBezTo>
                  <a:cubicBezTo>
                    <a:pt x="2046" y="3575"/>
                    <a:pt x="2143" y="3559"/>
                    <a:pt x="2235" y="3524"/>
                  </a:cubicBezTo>
                  <a:cubicBezTo>
                    <a:pt x="2659" y="3372"/>
                    <a:pt x="2827" y="2899"/>
                    <a:pt x="2892" y="2529"/>
                  </a:cubicBezTo>
                  <a:lnTo>
                    <a:pt x="2892" y="2525"/>
                  </a:lnTo>
                  <a:cubicBezTo>
                    <a:pt x="2982" y="1847"/>
                    <a:pt x="2826" y="1158"/>
                    <a:pt x="2466" y="636"/>
                  </a:cubicBezTo>
                  <a:cubicBezTo>
                    <a:pt x="2196" y="229"/>
                    <a:pt x="1784" y="0"/>
                    <a:pt x="1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"/>
            <p:cNvSpPr/>
            <p:nvPr/>
          </p:nvSpPr>
          <p:spPr>
            <a:xfrm>
              <a:off x="1480081" y="4326750"/>
              <a:ext cx="100852" cy="105468"/>
            </a:xfrm>
            <a:custGeom>
              <a:avLst/>
              <a:gdLst/>
              <a:ahLst/>
              <a:cxnLst/>
              <a:rect l="l" t="t" r="r" b="b"/>
              <a:pathLst>
                <a:path w="3234" h="3382" extrusionOk="0">
                  <a:moveTo>
                    <a:pt x="1575" y="1"/>
                  </a:moveTo>
                  <a:cubicBezTo>
                    <a:pt x="581" y="1"/>
                    <a:pt x="1" y="1071"/>
                    <a:pt x="375" y="1965"/>
                  </a:cubicBezTo>
                  <a:cubicBezTo>
                    <a:pt x="621" y="2700"/>
                    <a:pt x="1464" y="3382"/>
                    <a:pt x="2151" y="3382"/>
                  </a:cubicBezTo>
                  <a:cubicBezTo>
                    <a:pt x="2589" y="3382"/>
                    <a:pt x="2963" y="3105"/>
                    <a:pt x="3081" y="2389"/>
                  </a:cubicBezTo>
                  <a:cubicBezTo>
                    <a:pt x="3233" y="1420"/>
                    <a:pt x="2769" y="83"/>
                    <a:pt x="1650" y="3"/>
                  </a:cubicBezTo>
                  <a:cubicBezTo>
                    <a:pt x="1625" y="1"/>
                    <a:pt x="1600" y="1"/>
                    <a:pt x="1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"/>
            <p:cNvSpPr/>
            <p:nvPr/>
          </p:nvSpPr>
          <p:spPr>
            <a:xfrm>
              <a:off x="1482700" y="4323943"/>
              <a:ext cx="99480" cy="111050"/>
            </a:xfrm>
            <a:custGeom>
              <a:avLst/>
              <a:gdLst/>
              <a:ahLst/>
              <a:cxnLst/>
              <a:rect l="l" t="t" r="r" b="b"/>
              <a:pathLst>
                <a:path w="3190" h="3561" extrusionOk="0">
                  <a:moveTo>
                    <a:pt x="1494" y="179"/>
                  </a:moveTo>
                  <a:cubicBezTo>
                    <a:pt x="1516" y="179"/>
                    <a:pt x="1539" y="179"/>
                    <a:pt x="1562" y="180"/>
                  </a:cubicBezTo>
                  <a:cubicBezTo>
                    <a:pt x="1929" y="209"/>
                    <a:pt x="2241" y="377"/>
                    <a:pt x="2485" y="687"/>
                  </a:cubicBezTo>
                  <a:cubicBezTo>
                    <a:pt x="2837" y="1131"/>
                    <a:pt x="3007" y="1844"/>
                    <a:pt x="2909" y="2465"/>
                  </a:cubicBezTo>
                  <a:cubicBezTo>
                    <a:pt x="2816" y="3030"/>
                    <a:pt x="2550" y="3346"/>
                    <a:pt x="2137" y="3379"/>
                  </a:cubicBezTo>
                  <a:cubicBezTo>
                    <a:pt x="2114" y="3381"/>
                    <a:pt x="2090" y="3382"/>
                    <a:pt x="2066" y="3382"/>
                  </a:cubicBezTo>
                  <a:cubicBezTo>
                    <a:pt x="1432" y="3382"/>
                    <a:pt x="611" y="2734"/>
                    <a:pt x="375" y="2026"/>
                  </a:cubicBezTo>
                  <a:lnTo>
                    <a:pt x="373" y="2021"/>
                  </a:lnTo>
                  <a:cubicBezTo>
                    <a:pt x="191" y="1584"/>
                    <a:pt x="245" y="1073"/>
                    <a:pt x="515" y="691"/>
                  </a:cubicBezTo>
                  <a:cubicBezTo>
                    <a:pt x="745" y="362"/>
                    <a:pt x="1099" y="179"/>
                    <a:pt x="1494" y="179"/>
                  </a:cubicBezTo>
                  <a:close/>
                  <a:moveTo>
                    <a:pt x="1492" y="0"/>
                  </a:moveTo>
                  <a:cubicBezTo>
                    <a:pt x="1039" y="0"/>
                    <a:pt x="632" y="212"/>
                    <a:pt x="367" y="587"/>
                  </a:cubicBezTo>
                  <a:cubicBezTo>
                    <a:pt x="64" y="1019"/>
                    <a:pt x="1" y="1592"/>
                    <a:pt x="206" y="2085"/>
                  </a:cubicBezTo>
                  <a:cubicBezTo>
                    <a:pt x="471" y="2870"/>
                    <a:pt x="1355" y="3560"/>
                    <a:pt x="2068" y="3560"/>
                  </a:cubicBezTo>
                  <a:cubicBezTo>
                    <a:pt x="2097" y="3560"/>
                    <a:pt x="2126" y="3559"/>
                    <a:pt x="2150" y="3556"/>
                  </a:cubicBezTo>
                  <a:cubicBezTo>
                    <a:pt x="2386" y="3539"/>
                    <a:pt x="2586" y="3444"/>
                    <a:pt x="2744" y="3274"/>
                  </a:cubicBezTo>
                  <a:cubicBezTo>
                    <a:pt x="2912" y="3093"/>
                    <a:pt x="3026" y="2829"/>
                    <a:pt x="3082" y="2492"/>
                  </a:cubicBezTo>
                  <a:cubicBezTo>
                    <a:pt x="3189" y="1817"/>
                    <a:pt x="3008" y="1065"/>
                    <a:pt x="2622" y="576"/>
                  </a:cubicBezTo>
                  <a:cubicBezTo>
                    <a:pt x="2348" y="231"/>
                    <a:pt x="1985" y="32"/>
                    <a:pt x="1572" y="2"/>
                  </a:cubicBezTo>
                  <a:lnTo>
                    <a:pt x="1571" y="2"/>
                  </a:lnTo>
                  <a:cubicBezTo>
                    <a:pt x="1544" y="1"/>
                    <a:pt x="1518" y="0"/>
                    <a:pt x="1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"/>
            <p:cNvSpPr/>
            <p:nvPr/>
          </p:nvSpPr>
          <p:spPr>
            <a:xfrm>
              <a:off x="1620785" y="4386842"/>
              <a:ext cx="114293" cy="105530"/>
            </a:xfrm>
            <a:custGeom>
              <a:avLst/>
              <a:gdLst/>
              <a:ahLst/>
              <a:cxnLst/>
              <a:rect l="l" t="t" r="r" b="b"/>
              <a:pathLst>
                <a:path w="3665" h="3384" extrusionOk="0">
                  <a:moveTo>
                    <a:pt x="1954" y="1"/>
                  </a:moveTo>
                  <a:cubicBezTo>
                    <a:pt x="1880" y="1"/>
                    <a:pt x="1803" y="6"/>
                    <a:pt x="1725" y="18"/>
                  </a:cubicBezTo>
                  <a:cubicBezTo>
                    <a:pt x="380" y="228"/>
                    <a:pt x="1" y="1694"/>
                    <a:pt x="904" y="2650"/>
                  </a:cubicBezTo>
                  <a:cubicBezTo>
                    <a:pt x="1291" y="3095"/>
                    <a:pt x="1855" y="3383"/>
                    <a:pt x="2358" y="3383"/>
                  </a:cubicBezTo>
                  <a:cubicBezTo>
                    <a:pt x="2872" y="3383"/>
                    <a:pt x="3322" y="3082"/>
                    <a:pt x="3451" y="2338"/>
                  </a:cubicBezTo>
                  <a:cubicBezTo>
                    <a:pt x="3664" y="1311"/>
                    <a:pt x="3081" y="1"/>
                    <a:pt x="1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"/>
            <p:cNvSpPr/>
            <p:nvPr/>
          </p:nvSpPr>
          <p:spPr>
            <a:xfrm>
              <a:off x="1627209" y="4384067"/>
              <a:ext cx="108337" cy="111050"/>
            </a:xfrm>
            <a:custGeom>
              <a:avLst/>
              <a:gdLst/>
              <a:ahLst/>
              <a:cxnLst/>
              <a:rect l="l" t="t" r="r" b="b"/>
              <a:pathLst>
                <a:path w="3474" h="3561" extrusionOk="0">
                  <a:moveTo>
                    <a:pt x="1747" y="178"/>
                  </a:moveTo>
                  <a:cubicBezTo>
                    <a:pt x="2191" y="178"/>
                    <a:pt x="2496" y="395"/>
                    <a:pt x="2682" y="589"/>
                  </a:cubicBezTo>
                  <a:cubicBezTo>
                    <a:pt x="3100" y="1030"/>
                    <a:pt x="3291" y="1760"/>
                    <a:pt x="3157" y="2404"/>
                  </a:cubicBezTo>
                  <a:lnTo>
                    <a:pt x="3157" y="2409"/>
                  </a:lnTo>
                  <a:cubicBezTo>
                    <a:pt x="3070" y="2913"/>
                    <a:pt x="2820" y="3237"/>
                    <a:pt x="2439" y="3343"/>
                  </a:cubicBezTo>
                  <a:cubicBezTo>
                    <a:pt x="2349" y="3368"/>
                    <a:pt x="2254" y="3380"/>
                    <a:pt x="2155" y="3380"/>
                  </a:cubicBezTo>
                  <a:cubicBezTo>
                    <a:pt x="1689" y="3380"/>
                    <a:pt x="1143" y="3114"/>
                    <a:pt x="764" y="2679"/>
                  </a:cubicBezTo>
                  <a:lnTo>
                    <a:pt x="762" y="2676"/>
                  </a:lnTo>
                  <a:cubicBezTo>
                    <a:pt x="341" y="2230"/>
                    <a:pt x="190" y="1631"/>
                    <a:pt x="368" y="1109"/>
                  </a:cubicBezTo>
                  <a:cubicBezTo>
                    <a:pt x="537" y="617"/>
                    <a:pt x="962" y="282"/>
                    <a:pt x="1531" y="193"/>
                  </a:cubicBezTo>
                  <a:cubicBezTo>
                    <a:pt x="1606" y="182"/>
                    <a:pt x="1678" y="178"/>
                    <a:pt x="1747" y="178"/>
                  </a:cubicBezTo>
                  <a:close/>
                  <a:moveTo>
                    <a:pt x="1748" y="1"/>
                  </a:moveTo>
                  <a:cubicBezTo>
                    <a:pt x="1668" y="1"/>
                    <a:pt x="1586" y="7"/>
                    <a:pt x="1503" y="19"/>
                  </a:cubicBezTo>
                  <a:cubicBezTo>
                    <a:pt x="864" y="120"/>
                    <a:pt x="389" y="497"/>
                    <a:pt x="197" y="1054"/>
                  </a:cubicBezTo>
                  <a:cubicBezTo>
                    <a:pt x="0" y="1637"/>
                    <a:pt x="164" y="2305"/>
                    <a:pt x="629" y="2798"/>
                  </a:cubicBezTo>
                  <a:cubicBezTo>
                    <a:pt x="1046" y="3277"/>
                    <a:pt x="1632" y="3560"/>
                    <a:pt x="2150" y="3560"/>
                  </a:cubicBezTo>
                  <a:cubicBezTo>
                    <a:pt x="2266" y="3560"/>
                    <a:pt x="2380" y="3546"/>
                    <a:pt x="2483" y="3517"/>
                  </a:cubicBezTo>
                  <a:cubicBezTo>
                    <a:pt x="2799" y="3429"/>
                    <a:pt x="3202" y="3172"/>
                    <a:pt x="3330" y="2445"/>
                  </a:cubicBezTo>
                  <a:cubicBezTo>
                    <a:pt x="3474" y="1746"/>
                    <a:pt x="3265" y="954"/>
                    <a:pt x="2810" y="469"/>
                  </a:cubicBezTo>
                  <a:cubicBezTo>
                    <a:pt x="2518" y="161"/>
                    <a:pt x="2154" y="1"/>
                    <a:pt x="1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"/>
            <p:cNvSpPr/>
            <p:nvPr/>
          </p:nvSpPr>
          <p:spPr>
            <a:xfrm>
              <a:off x="1870478" y="4498046"/>
              <a:ext cx="196403" cy="106372"/>
            </a:xfrm>
            <a:custGeom>
              <a:avLst/>
              <a:gdLst/>
              <a:ahLst/>
              <a:cxnLst/>
              <a:rect l="l" t="t" r="r" b="b"/>
              <a:pathLst>
                <a:path w="6298" h="3411" extrusionOk="0">
                  <a:moveTo>
                    <a:pt x="6057" y="0"/>
                  </a:moveTo>
                  <a:cubicBezTo>
                    <a:pt x="5935" y="0"/>
                    <a:pt x="5826" y="99"/>
                    <a:pt x="5826" y="99"/>
                  </a:cubicBezTo>
                  <a:cubicBezTo>
                    <a:pt x="5672" y="207"/>
                    <a:pt x="5076" y="575"/>
                    <a:pt x="5076" y="575"/>
                  </a:cubicBezTo>
                  <a:cubicBezTo>
                    <a:pt x="5072" y="581"/>
                    <a:pt x="5065" y="585"/>
                    <a:pt x="5058" y="588"/>
                  </a:cubicBezTo>
                  <a:cubicBezTo>
                    <a:pt x="5022" y="608"/>
                    <a:pt x="4983" y="630"/>
                    <a:pt x="4946" y="651"/>
                  </a:cubicBezTo>
                  <a:cubicBezTo>
                    <a:pt x="4908" y="673"/>
                    <a:pt x="4868" y="696"/>
                    <a:pt x="4829" y="718"/>
                  </a:cubicBezTo>
                  <a:cubicBezTo>
                    <a:pt x="4808" y="729"/>
                    <a:pt x="4788" y="741"/>
                    <a:pt x="4767" y="752"/>
                  </a:cubicBezTo>
                  <a:cubicBezTo>
                    <a:pt x="4749" y="762"/>
                    <a:pt x="4726" y="775"/>
                    <a:pt x="4707" y="787"/>
                  </a:cubicBezTo>
                  <a:cubicBezTo>
                    <a:pt x="4687" y="798"/>
                    <a:pt x="4665" y="811"/>
                    <a:pt x="4644" y="823"/>
                  </a:cubicBezTo>
                  <a:cubicBezTo>
                    <a:pt x="4602" y="846"/>
                    <a:pt x="4562" y="869"/>
                    <a:pt x="4519" y="892"/>
                  </a:cubicBezTo>
                  <a:cubicBezTo>
                    <a:pt x="4477" y="916"/>
                    <a:pt x="4432" y="940"/>
                    <a:pt x="4389" y="963"/>
                  </a:cubicBezTo>
                  <a:cubicBezTo>
                    <a:pt x="4303" y="1011"/>
                    <a:pt x="4211" y="1060"/>
                    <a:pt x="4123" y="1107"/>
                  </a:cubicBezTo>
                  <a:cubicBezTo>
                    <a:pt x="4034" y="1155"/>
                    <a:pt x="3946" y="1204"/>
                    <a:pt x="3856" y="1250"/>
                  </a:cubicBezTo>
                  <a:cubicBezTo>
                    <a:pt x="3768" y="1298"/>
                    <a:pt x="3676" y="1344"/>
                    <a:pt x="3589" y="1392"/>
                  </a:cubicBezTo>
                  <a:cubicBezTo>
                    <a:pt x="3412" y="1485"/>
                    <a:pt x="3235" y="1574"/>
                    <a:pt x="3064" y="1664"/>
                  </a:cubicBezTo>
                  <a:cubicBezTo>
                    <a:pt x="2893" y="1751"/>
                    <a:pt x="2729" y="1833"/>
                    <a:pt x="2568" y="1915"/>
                  </a:cubicBezTo>
                  <a:cubicBezTo>
                    <a:pt x="2408" y="1994"/>
                    <a:pt x="2257" y="2069"/>
                    <a:pt x="2111" y="2141"/>
                  </a:cubicBezTo>
                  <a:cubicBezTo>
                    <a:pt x="1964" y="2213"/>
                    <a:pt x="1824" y="2282"/>
                    <a:pt x="1691" y="2344"/>
                  </a:cubicBezTo>
                  <a:cubicBezTo>
                    <a:pt x="1559" y="2407"/>
                    <a:pt x="1432" y="2466"/>
                    <a:pt x="1316" y="2520"/>
                  </a:cubicBezTo>
                  <a:cubicBezTo>
                    <a:pt x="1081" y="2627"/>
                    <a:pt x="879" y="2716"/>
                    <a:pt x="715" y="2785"/>
                  </a:cubicBezTo>
                  <a:cubicBezTo>
                    <a:pt x="634" y="2817"/>
                    <a:pt x="559" y="2847"/>
                    <a:pt x="499" y="2868"/>
                  </a:cubicBezTo>
                  <a:cubicBezTo>
                    <a:pt x="470" y="2880"/>
                    <a:pt x="441" y="2890"/>
                    <a:pt x="418" y="2897"/>
                  </a:cubicBezTo>
                  <a:cubicBezTo>
                    <a:pt x="397" y="2904"/>
                    <a:pt x="374" y="2911"/>
                    <a:pt x="360" y="2916"/>
                  </a:cubicBezTo>
                  <a:cubicBezTo>
                    <a:pt x="352" y="2917"/>
                    <a:pt x="345" y="2919"/>
                    <a:pt x="339" y="2922"/>
                  </a:cubicBezTo>
                  <a:cubicBezTo>
                    <a:pt x="337" y="2922"/>
                    <a:pt x="331" y="2923"/>
                    <a:pt x="331" y="2923"/>
                  </a:cubicBezTo>
                  <a:cubicBezTo>
                    <a:pt x="211" y="2962"/>
                    <a:pt x="114" y="3039"/>
                    <a:pt x="56" y="3091"/>
                  </a:cubicBezTo>
                  <a:cubicBezTo>
                    <a:pt x="20" y="3124"/>
                    <a:pt x="0" y="3147"/>
                    <a:pt x="0" y="3147"/>
                  </a:cubicBezTo>
                  <a:cubicBezTo>
                    <a:pt x="29" y="3225"/>
                    <a:pt x="89" y="3288"/>
                    <a:pt x="144" y="3328"/>
                  </a:cubicBezTo>
                  <a:cubicBezTo>
                    <a:pt x="200" y="3370"/>
                    <a:pt x="246" y="3393"/>
                    <a:pt x="246" y="3393"/>
                  </a:cubicBezTo>
                  <a:cubicBezTo>
                    <a:pt x="259" y="3399"/>
                    <a:pt x="276" y="3405"/>
                    <a:pt x="288" y="3406"/>
                  </a:cubicBezTo>
                  <a:cubicBezTo>
                    <a:pt x="298" y="3407"/>
                    <a:pt x="312" y="3410"/>
                    <a:pt x="322" y="3410"/>
                  </a:cubicBezTo>
                  <a:lnTo>
                    <a:pt x="351" y="3410"/>
                  </a:lnTo>
                  <a:cubicBezTo>
                    <a:pt x="365" y="3410"/>
                    <a:pt x="387" y="3407"/>
                    <a:pt x="397" y="3406"/>
                  </a:cubicBezTo>
                  <a:cubicBezTo>
                    <a:pt x="408" y="3405"/>
                    <a:pt x="426" y="3400"/>
                    <a:pt x="437" y="3399"/>
                  </a:cubicBezTo>
                  <a:cubicBezTo>
                    <a:pt x="459" y="3396"/>
                    <a:pt x="492" y="3386"/>
                    <a:pt x="513" y="3379"/>
                  </a:cubicBezTo>
                  <a:cubicBezTo>
                    <a:pt x="539" y="3370"/>
                    <a:pt x="571" y="3361"/>
                    <a:pt x="600" y="3350"/>
                  </a:cubicBezTo>
                  <a:cubicBezTo>
                    <a:pt x="660" y="3328"/>
                    <a:pt x="733" y="3303"/>
                    <a:pt x="808" y="3271"/>
                  </a:cubicBezTo>
                  <a:cubicBezTo>
                    <a:pt x="919" y="3226"/>
                    <a:pt x="1045" y="3173"/>
                    <a:pt x="1188" y="3110"/>
                  </a:cubicBezTo>
                  <a:cubicBezTo>
                    <a:pt x="1249" y="3083"/>
                    <a:pt x="1314" y="3054"/>
                    <a:pt x="1380" y="3024"/>
                  </a:cubicBezTo>
                  <a:cubicBezTo>
                    <a:pt x="1603" y="2922"/>
                    <a:pt x="1860" y="2801"/>
                    <a:pt x="2142" y="2664"/>
                  </a:cubicBezTo>
                  <a:cubicBezTo>
                    <a:pt x="2425" y="2528"/>
                    <a:pt x="2733" y="2375"/>
                    <a:pt x="3065" y="2206"/>
                  </a:cubicBezTo>
                  <a:cubicBezTo>
                    <a:pt x="3233" y="2121"/>
                    <a:pt x="3406" y="2033"/>
                    <a:pt x="3580" y="1941"/>
                  </a:cubicBezTo>
                  <a:cubicBezTo>
                    <a:pt x="3754" y="1852"/>
                    <a:pt x="3935" y="1757"/>
                    <a:pt x="4113" y="1661"/>
                  </a:cubicBezTo>
                  <a:cubicBezTo>
                    <a:pt x="4204" y="1615"/>
                    <a:pt x="4292" y="1567"/>
                    <a:pt x="4379" y="1520"/>
                  </a:cubicBezTo>
                  <a:cubicBezTo>
                    <a:pt x="4467" y="1471"/>
                    <a:pt x="4557" y="1422"/>
                    <a:pt x="4644" y="1376"/>
                  </a:cubicBezTo>
                  <a:cubicBezTo>
                    <a:pt x="4730" y="1329"/>
                    <a:pt x="4819" y="1280"/>
                    <a:pt x="4903" y="1234"/>
                  </a:cubicBezTo>
                  <a:cubicBezTo>
                    <a:pt x="4941" y="1212"/>
                    <a:pt x="4989" y="1186"/>
                    <a:pt x="5028" y="1163"/>
                  </a:cubicBezTo>
                  <a:cubicBezTo>
                    <a:pt x="5068" y="1142"/>
                    <a:pt x="5111" y="1117"/>
                    <a:pt x="5150" y="1096"/>
                  </a:cubicBezTo>
                  <a:cubicBezTo>
                    <a:pt x="5190" y="1074"/>
                    <a:pt x="5227" y="1053"/>
                    <a:pt x="5265" y="1031"/>
                  </a:cubicBezTo>
                  <a:cubicBezTo>
                    <a:pt x="5285" y="1020"/>
                    <a:pt x="5304" y="1009"/>
                    <a:pt x="5321" y="998"/>
                  </a:cubicBezTo>
                  <a:cubicBezTo>
                    <a:pt x="5347" y="984"/>
                    <a:pt x="5376" y="968"/>
                    <a:pt x="5399" y="953"/>
                  </a:cubicBezTo>
                  <a:cubicBezTo>
                    <a:pt x="5433" y="933"/>
                    <a:pt x="5465" y="913"/>
                    <a:pt x="5498" y="896"/>
                  </a:cubicBezTo>
                  <a:cubicBezTo>
                    <a:pt x="5529" y="877"/>
                    <a:pt x="5558" y="860"/>
                    <a:pt x="5588" y="841"/>
                  </a:cubicBezTo>
                  <a:cubicBezTo>
                    <a:pt x="5649" y="805"/>
                    <a:pt x="5702" y="774"/>
                    <a:pt x="5752" y="741"/>
                  </a:cubicBezTo>
                  <a:cubicBezTo>
                    <a:pt x="5801" y="712"/>
                    <a:pt x="5844" y="683"/>
                    <a:pt x="5883" y="659"/>
                  </a:cubicBezTo>
                  <a:cubicBezTo>
                    <a:pt x="5886" y="657"/>
                    <a:pt x="5889" y="654"/>
                    <a:pt x="5890" y="653"/>
                  </a:cubicBezTo>
                  <a:cubicBezTo>
                    <a:pt x="5932" y="626"/>
                    <a:pt x="5972" y="601"/>
                    <a:pt x="6004" y="578"/>
                  </a:cubicBezTo>
                  <a:cubicBezTo>
                    <a:pt x="6035" y="557"/>
                    <a:pt x="6068" y="531"/>
                    <a:pt x="6091" y="513"/>
                  </a:cubicBezTo>
                  <a:cubicBezTo>
                    <a:pt x="6114" y="496"/>
                    <a:pt x="6146" y="470"/>
                    <a:pt x="6162" y="453"/>
                  </a:cubicBezTo>
                  <a:cubicBezTo>
                    <a:pt x="6172" y="446"/>
                    <a:pt x="6186" y="432"/>
                    <a:pt x="6195" y="421"/>
                  </a:cubicBezTo>
                  <a:cubicBezTo>
                    <a:pt x="6198" y="416"/>
                    <a:pt x="6205" y="408"/>
                    <a:pt x="6211" y="401"/>
                  </a:cubicBezTo>
                  <a:cubicBezTo>
                    <a:pt x="6217" y="396"/>
                    <a:pt x="6224" y="385"/>
                    <a:pt x="6229" y="377"/>
                  </a:cubicBezTo>
                  <a:cubicBezTo>
                    <a:pt x="6234" y="367"/>
                    <a:pt x="6241" y="354"/>
                    <a:pt x="6247" y="342"/>
                  </a:cubicBezTo>
                  <a:cubicBezTo>
                    <a:pt x="6252" y="329"/>
                    <a:pt x="6270" y="298"/>
                    <a:pt x="6274" y="275"/>
                  </a:cubicBezTo>
                  <a:cubicBezTo>
                    <a:pt x="6297" y="112"/>
                    <a:pt x="6245" y="45"/>
                    <a:pt x="6120" y="10"/>
                  </a:cubicBezTo>
                  <a:cubicBezTo>
                    <a:pt x="6102" y="5"/>
                    <a:pt x="6080" y="0"/>
                    <a:pt x="6060" y="0"/>
                  </a:cubicBezTo>
                  <a:cubicBezTo>
                    <a:pt x="6059" y="0"/>
                    <a:pt x="6058" y="0"/>
                    <a:pt x="6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"/>
            <p:cNvSpPr/>
            <p:nvPr/>
          </p:nvSpPr>
          <p:spPr>
            <a:xfrm>
              <a:off x="1041668" y="3765057"/>
              <a:ext cx="720623" cy="444729"/>
            </a:xfrm>
            <a:custGeom>
              <a:avLst/>
              <a:gdLst/>
              <a:ahLst/>
              <a:cxnLst/>
              <a:rect l="l" t="t" r="r" b="b"/>
              <a:pathLst>
                <a:path w="23108" h="14261" extrusionOk="0">
                  <a:moveTo>
                    <a:pt x="15572" y="6058"/>
                  </a:moveTo>
                  <a:cubicBezTo>
                    <a:pt x="15755" y="6196"/>
                    <a:pt x="15940" y="6332"/>
                    <a:pt x="16120" y="6472"/>
                  </a:cubicBezTo>
                  <a:cubicBezTo>
                    <a:pt x="16679" y="6896"/>
                    <a:pt x="17253" y="7353"/>
                    <a:pt x="17800" y="7839"/>
                  </a:cubicBezTo>
                  <a:lnTo>
                    <a:pt x="17800" y="7839"/>
                  </a:lnTo>
                  <a:cubicBezTo>
                    <a:pt x="17731" y="7883"/>
                    <a:pt x="17663" y="7939"/>
                    <a:pt x="17594" y="7990"/>
                  </a:cubicBezTo>
                  <a:cubicBezTo>
                    <a:pt x="17458" y="8101"/>
                    <a:pt x="17328" y="8223"/>
                    <a:pt x="17205" y="8355"/>
                  </a:cubicBezTo>
                  <a:cubicBezTo>
                    <a:pt x="16960" y="8618"/>
                    <a:pt x="16740" y="8932"/>
                    <a:pt x="16557" y="9268"/>
                  </a:cubicBezTo>
                  <a:cubicBezTo>
                    <a:pt x="16377" y="9602"/>
                    <a:pt x="16225" y="9970"/>
                    <a:pt x="16117" y="10351"/>
                  </a:cubicBezTo>
                  <a:cubicBezTo>
                    <a:pt x="16005" y="10737"/>
                    <a:pt x="15932" y="11137"/>
                    <a:pt x="15894" y="11535"/>
                  </a:cubicBezTo>
                  <a:cubicBezTo>
                    <a:pt x="15855" y="11938"/>
                    <a:pt x="15860" y="12340"/>
                    <a:pt x="15902" y="12740"/>
                  </a:cubicBezTo>
                  <a:cubicBezTo>
                    <a:pt x="15927" y="13007"/>
                    <a:pt x="15969" y="13272"/>
                    <a:pt x="16032" y="13525"/>
                  </a:cubicBezTo>
                  <a:cubicBezTo>
                    <a:pt x="15768" y="13496"/>
                    <a:pt x="15510" y="13455"/>
                    <a:pt x="15255" y="13406"/>
                  </a:cubicBezTo>
                  <a:cubicBezTo>
                    <a:pt x="14898" y="13338"/>
                    <a:pt x="14554" y="13258"/>
                    <a:pt x="14212" y="13164"/>
                  </a:cubicBezTo>
                  <a:cubicBezTo>
                    <a:pt x="14021" y="13111"/>
                    <a:pt x="13833" y="13056"/>
                    <a:pt x="13646" y="12993"/>
                  </a:cubicBezTo>
                  <a:cubicBezTo>
                    <a:pt x="13627" y="12948"/>
                    <a:pt x="13616" y="12900"/>
                    <a:pt x="13597" y="12855"/>
                  </a:cubicBezTo>
                  <a:cubicBezTo>
                    <a:pt x="13541" y="12671"/>
                    <a:pt x="13489" y="12483"/>
                    <a:pt x="13447" y="12291"/>
                  </a:cubicBezTo>
                  <a:cubicBezTo>
                    <a:pt x="13407" y="12100"/>
                    <a:pt x="13374" y="11906"/>
                    <a:pt x="13347" y="11712"/>
                  </a:cubicBezTo>
                  <a:cubicBezTo>
                    <a:pt x="13322" y="11514"/>
                    <a:pt x="13302" y="11317"/>
                    <a:pt x="13295" y="11115"/>
                  </a:cubicBezTo>
                  <a:cubicBezTo>
                    <a:pt x="13285" y="10914"/>
                    <a:pt x="13285" y="10713"/>
                    <a:pt x="13292" y="10507"/>
                  </a:cubicBezTo>
                  <a:cubicBezTo>
                    <a:pt x="13309" y="10109"/>
                    <a:pt x="13361" y="9699"/>
                    <a:pt x="13445" y="9311"/>
                  </a:cubicBezTo>
                  <a:cubicBezTo>
                    <a:pt x="13531" y="8913"/>
                    <a:pt x="13649" y="8529"/>
                    <a:pt x="13803" y="8171"/>
                  </a:cubicBezTo>
                  <a:cubicBezTo>
                    <a:pt x="13955" y="7813"/>
                    <a:pt x="14142" y="7478"/>
                    <a:pt x="14357" y="7179"/>
                  </a:cubicBezTo>
                  <a:cubicBezTo>
                    <a:pt x="14465" y="7030"/>
                    <a:pt x="14575" y="6886"/>
                    <a:pt x="14697" y="6755"/>
                  </a:cubicBezTo>
                  <a:cubicBezTo>
                    <a:pt x="14816" y="6631"/>
                    <a:pt x="14945" y="6509"/>
                    <a:pt x="15073" y="6401"/>
                  </a:cubicBezTo>
                  <a:cubicBezTo>
                    <a:pt x="15204" y="6294"/>
                    <a:pt x="15341" y="6200"/>
                    <a:pt x="15479" y="6114"/>
                  </a:cubicBezTo>
                  <a:cubicBezTo>
                    <a:pt x="15479" y="6114"/>
                    <a:pt x="15509" y="6095"/>
                    <a:pt x="15572" y="6058"/>
                  </a:cubicBezTo>
                  <a:close/>
                  <a:moveTo>
                    <a:pt x="2310" y="1"/>
                  </a:moveTo>
                  <a:lnTo>
                    <a:pt x="2310" y="1"/>
                  </a:lnTo>
                  <a:cubicBezTo>
                    <a:pt x="2153" y="63"/>
                    <a:pt x="2008" y="133"/>
                    <a:pt x="1856" y="212"/>
                  </a:cubicBezTo>
                  <a:cubicBezTo>
                    <a:pt x="1841" y="221"/>
                    <a:pt x="1825" y="228"/>
                    <a:pt x="1807" y="240"/>
                  </a:cubicBezTo>
                  <a:cubicBezTo>
                    <a:pt x="1505" y="411"/>
                    <a:pt x="1237" y="615"/>
                    <a:pt x="999" y="861"/>
                  </a:cubicBezTo>
                  <a:cubicBezTo>
                    <a:pt x="878" y="981"/>
                    <a:pt x="766" y="1108"/>
                    <a:pt x="662" y="1249"/>
                  </a:cubicBezTo>
                  <a:cubicBezTo>
                    <a:pt x="565" y="1385"/>
                    <a:pt x="474" y="1528"/>
                    <a:pt x="391" y="1680"/>
                  </a:cubicBezTo>
                  <a:cubicBezTo>
                    <a:pt x="311" y="1830"/>
                    <a:pt x="245" y="1986"/>
                    <a:pt x="189" y="2150"/>
                  </a:cubicBezTo>
                  <a:cubicBezTo>
                    <a:pt x="132" y="2308"/>
                    <a:pt x="89" y="2471"/>
                    <a:pt x="58" y="2639"/>
                  </a:cubicBezTo>
                  <a:cubicBezTo>
                    <a:pt x="28" y="2809"/>
                    <a:pt x="10" y="2981"/>
                    <a:pt x="7" y="3149"/>
                  </a:cubicBezTo>
                  <a:cubicBezTo>
                    <a:pt x="1" y="3316"/>
                    <a:pt x="10" y="3492"/>
                    <a:pt x="28" y="3660"/>
                  </a:cubicBezTo>
                  <a:cubicBezTo>
                    <a:pt x="47" y="3827"/>
                    <a:pt x="83" y="3999"/>
                    <a:pt x="122" y="4159"/>
                  </a:cubicBezTo>
                  <a:cubicBezTo>
                    <a:pt x="136" y="4210"/>
                    <a:pt x="148" y="4259"/>
                    <a:pt x="166" y="4311"/>
                  </a:cubicBezTo>
                  <a:cubicBezTo>
                    <a:pt x="176" y="4351"/>
                    <a:pt x="189" y="4393"/>
                    <a:pt x="204" y="4430"/>
                  </a:cubicBezTo>
                  <a:cubicBezTo>
                    <a:pt x="215" y="4465"/>
                    <a:pt x="227" y="4504"/>
                    <a:pt x="245" y="4538"/>
                  </a:cubicBezTo>
                  <a:cubicBezTo>
                    <a:pt x="255" y="4573"/>
                    <a:pt x="268" y="4609"/>
                    <a:pt x="283" y="4642"/>
                  </a:cubicBezTo>
                  <a:cubicBezTo>
                    <a:pt x="283" y="4646"/>
                    <a:pt x="287" y="4649"/>
                    <a:pt x="287" y="4653"/>
                  </a:cubicBezTo>
                  <a:cubicBezTo>
                    <a:pt x="346" y="4806"/>
                    <a:pt x="418" y="4958"/>
                    <a:pt x="495" y="5105"/>
                  </a:cubicBezTo>
                  <a:cubicBezTo>
                    <a:pt x="572" y="5250"/>
                    <a:pt x="662" y="5395"/>
                    <a:pt x="756" y="5537"/>
                  </a:cubicBezTo>
                  <a:cubicBezTo>
                    <a:pt x="937" y="5811"/>
                    <a:pt x="1158" y="6085"/>
                    <a:pt x="1377" y="6328"/>
                  </a:cubicBezTo>
                  <a:cubicBezTo>
                    <a:pt x="1600" y="6574"/>
                    <a:pt x="1847" y="6817"/>
                    <a:pt x="2088" y="7035"/>
                  </a:cubicBezTo>
                  <a:cubicBezTo>
                    <a:pt x="2215" y="7149"/>
                    <a:pt x="2340" y="7261"/>
                    <a:pt x="2468" y="7369"/>
                  </a:cubicBezTo>
                  <a:cubicBezTo>
                    <a:pt x="2589" y="7480"/>
                    <a:pt x="2721" y="7585"/>
                    <a:pt x="2849" y="7688"/>
                  </a:cubicBezTo>
                  <a:cubicBezTo>
                    <a:pt x="3106" y="7901"/>
                    <a:pt x="3367" y="8109"/>
                    <a:pt x="3627" y="8311"/>
                  </a:cubicBezTo>
                  <a:cubicBezTo>
                    <a:pt x="3890" y="8515"/>
                    <a:pt x="4154" y="8713"/>
                    <a:pt x="4422" y="8910"/>
                  </a:cubicBezTo>
                  <a:cubicBezTo>
                    <a:pt x="4689" y="9110"/>
                    <a:pt x="4962" y="9304"/>
                    <a:pt x="5237" y="9491"/>
                  </a:cubicBezTo>
                  <a:cubicBezTo>
                    <a:pt x="5513" y="9678"/>
                    <a:pt x="5788" y="9859"/>
                    <a:pt x="6068" y="10039"/>
                  </a:cubicBezTo>
                  <a:cubicBezTo>
                    <a:pt x="6348" y="10220"/>
                    <a:pt x="6634" y="10392"/>
                    <a:pt x="6925" y="10563"/>
                  </a:cubicBezTo>
                  <a:cubicBezTo>
                    <a:pt x="7053" y="10641"/>
                    <a:pt x="7185" y="10716"/>
                    <a:pt x="7317" y="10791"/>
                  </a:cubicBezTo>
                  <a:cubicBezTo>
                    <a:pt x="7347" y="10808"/>
                    <a:pt x="7376" y="10824"/>
                    <a:pt x="7406" y="10842"/>
                  </a:cubicBezTo>
                  <a:cubicBezTo>
                    <a:pt x="7434" y="10862"/>
                    <a:pt x="7462" y="10877"/>
                    <a:pt x="7493" y="10887"/>
                  </a:cubicBezTo>
                  <a:cubicBezTo>
                    <a:pt x="7523" y="10908"/>
                    <a:pt x="7552" y="10924"/>
                    <a:pt x="7583" y="10943"/>
                  </a:cubicBezTo>
                  <a:cubicBezTo>
                    <a:pt x="7657" y="10986"/>
                    <a:pt x="7724" y="11028"/>
                    <a:pt x="7795" y="11065"/>
                  </a:cubicBezTo>
                  <a:cubicBezTo>
                    <a:pt x="8089" y="11229"/>
                    <a:pt x="8388" y="11389"/>
                    <a:pt x="8690" y="11541"/>
                  </a:cubicBezTo>
                  <a:cubicBezTo>
                    <a:pt x="8838" y="11617"/>
                    <a:pt x="8985" y="11693"/>
                    <a:pt x="9140" y="11770"/>
                  </a:cubicBezTo>
                  <a:cubicBezTo>
                    <a:pt x="9290" y="11847"/>
                    <a:pt x="9442" y="11919"/>
                    <a:pt x="9596" y="11992"/>
                  </a:cubicBezTo>
                  <a:cubicBezTo>
                    <a:pt x="9744" y="12066"/>
                    <a:pt x="9901" y="12145"/>
                    <a:pt x="10057" y="12215"/>
                  </a:cubicBezTo>
                  <a:cubicBezTo>
                    <a:pt x="10210" y="12289"/>
                    <a:pt x="10362" y="12360"/>
                    <a:pt x="10519" y="12431"/>
                  </a:cubicBezTo>
                  <a:cubicBezTo>
                    <a:pt x="10671" y="12509"/>
                    <a:pt x="10828" y="12576"/>
                    <a:pt x="10988" y="12647"/>
                  </a:cubicBezTo>
                  <a:cubicBezTo>
                    <a:pt x="11297" y="12789"/>
                    <a:pt x="11614" y="12928"/>
                    <a:pt x="11935" y="13059"/>
                  </a:cubicBezTo>
                  <a:cubicBezTo>
                    <a:pt x="12258" y="13193"/>
                    <a:pt x="12585" y="13321"/>
                    <a:pt x="12918" y="13436"/>
                  </a:cubicBezTo>
                  <a:cubicBezTo>
                    <a:pt x="13246" y="13554"/>
                    <a:pt x="13584" y="13666"/>
                    <a:pt x="13928" y="13762"/>
                  </a:cubicBezTo>
                  <a:cubicBezTo>
                    <a:pt x="14271" y="13860"/>
                    <a:pt x="14622" y="13946"/>
                    <a:pt x="14979" y="14020"/>
                  </a:cubicBezTo>
                  <a:cubicBezTo>
                    <a:pt x="15334" y="14090"/>
                    <a:pt x="15697" y="14149"/>
                    <a:pt x="16070" y="14191"/>
                  </a:cubicBezTo>
                  <a:cubicBezTo>
                    <a:pt x="16438" y="14234"/>
                    <a:pt x="16817" y="14257"/>
                    <a:pt x="17203" y="14260"/>
                  </a:cubicBezTo>
                  <a:cubicBezTo>
                    <a:pt x="17253" y="14260"/>
                    <a:pt x="17304" y="14260"/>
                    <a:pt x="17355" y="14260"/>
                  </a:cubicBezTo>
                  <a:cubicBezTo>
                    <a:pt x="17688" y="14260"/>
                    <a:pt x="18028" y="14248"/>
                    <a:pt x="18369" y="14219"/>
                  </a:cubicBezTo>
                  <a:cubicBezTo>
                    <a:pt x="18765" y="14188"/>
                    <a:pt x="19165" y="14136"/>
                    <a:pt x="19563" y="14070"/>
                  </a:cubicBezTo>
                  <a:cubicBezTo>
                    <a:pt x="19762" y="14034"/>
                    <a:pt x="19963" y="13992"/>
                    <a:pt x="20157" y="13955"/>
                  </a:cubicBezTo>
                  <a:cubicBezTo>
                    <a:pt x="20354" y="13910"/>
                    <a:pt x="20555" y="13864"/>
                    <a:pt x="20746" y="13813"/>
                  </a:cubicBezTo>
                  <a:cubicBezTo>
                    <a:pt x="20943" y="13761"/>
                    <a:pt x="21139" y="13705"/>
                    <a:pt x="21323" y="13639"/>
                  </a:cubicBezTo>
                  <a:cubicBezTo>
                    <a:pt x="21416" y="13611"/>
                    <a:pt x="21504" y="13580"/>
                    <a:pt x="21590" y="13541"/>
                  </a:cubicBezTo>
                  <a:cubicBezTo>
                    <a:pt x="21684" y="13508"/>
                    <a:pt x="21761" y="13472"/>
                    <a:pt x="21843" y="13433"/>
                  </a:cubicBezTo>
                  <a:cubicBezTo>
                    <a:pt x="21904" y="13403"/>
                    <a:pt x="21956" y="13374"/>
                    <a:pt x="22012" y="13344"/>
                  </a:cubicBezTo>
                  <a:cubicBezTo>
                    <a:pt x="22092" y="13302"/>
                    <a:pt x="22152" y="13260"/>
                    <a:pt x="22227" y="13216"/>
                  </a:cubicBezTo>
                  <a:cubicBezTo>
                    <a:pt x="22292" y="13164"/>
                    <a:pt x="22351" y="13122"/>
                    <a:pt x="22414" y="13071"/>
                  </a:cubicBezTo>
                  <a:cubicBezTo>
                    <a:pt x="22473" y="13022"/>
                    <a:pt x="22522" y="12973"/>
                    <a:pt x="22574" y="12918"/>
                  </a:cubicBezTo>
                  <a:cubicBezTo>
                    <a:pt x="22623" y="12869"/>
                    <a:pt x="22667" y="12818"/>
                    <a:pt x="22709" y="12764"/>
                  </a:cubicBezTo>
                  <a:cubicBezTo>
                    <a:pt x="22795" y="12657"/>
                    <a:pt x="22858" y="12556"/>
                    <a:pt x="22913" y="12448"/>
                  </a:cubicBezTo>
                  <a:cubicBezTo>
                    <a:pt x="22970" y="12337"/>
                    <a:pt x="23011" y="12244"/>
                    <a:pt x="23041" y="12132"/>
                  </a:cubicBezTo>
                  <a:cubicBezTo>
                    <a:pt x="23074" y="12017"/>
                    <a:pt x="23090" y="11923"/>
                    <a:pt x="23100" y="11813"/>
                  </a:cubicBezTo>
                  <a:cubicBezTo>
                    <a:pt x="23107" y="11705"/>
                    <a:pt x="23104" y="11604"/>
                    <a:pt x="23096" y="11485"/>
                  </a:cubicBezTo>
                  <a:cubicBezTo>
                    <a:pt x="23090" y="11433"/>
                    <a:pt x="23078" y="11381"/>
                    <a:pt x="23068" y="11333"/>
                  </a:cubicBezTo>
                  <a:cubicBezTo>
                    <a:pt x="23057" y="11284"/>
                    <a:pt x="23041" y="11228"/>
                    <a:pt x="23024" y="11183"/>
                  </a:cubicBezTo>
                  <a:cubicBezTo>
                    <a:pt x="23005" y="11134"/>
                    <a:pt x="22985" y="11087"/>
                    <a:pt x="22968" y="11041"/>
                  </a:cubicBezTo>
                  <a:cubicBezTo>
                    <a:pt x="22946" y="10996"/>
                    <a:pt x="22923" y="10944"/>
                    <a:pt x="22897" y="10900"/>
                  </a:cubicBezTo>
                  <a:cubicBezTo>
                    <a:pt x="22863" y="10829"/>
                    <a:pt x="22811" y="10746"/>
                    <a:pt x="22762" y="10673"/>
                  </a:cubicBezTo>
                  <a:cubicBezTo>
                    <a:pt x="22753" y="10658"/>
                    <a:pt x="22743" y="10642"/>
                    <a:pt x="22732" y="10628"/>
                  </a:cubicBezTo>
                  <a:cubicBezTo>
                    <a:pt x="22676" y="10545"/>
                    <a:pt x="22601" y="10447"/>
                    <a:pt x="22531" y="10368"/>
                  </a:cubicBezTo>
                  <a:cubicBezTo>
                    <a:pt x="22463" y="10284"/>
                    <a:pt x="22378" y="10192"/>
                    <a:pt x="22299" y="10111"/>
                  </a:cubicBezTo>
                  <a:cubicBezTo>
                    <a:pt x="22273" y="10083"/>
                    <a:pt x="22249" y="10056"/>
                    <a:pt x="22221" y="10034"/>
                  </a:cubicBezTo>
                  <a:lnTo>
                    <a:pt x="22221" y="10034"/>
                  </a:lnTo>
                  <a:cubicBezTo>
                    <a:pt x="22240" y="10062"/>
                    <a:pt x="22252" y="10098"/>
                    <a:pt x="22270" y="10128"/>
                  </a:cubicBezTo>
                  <a:cubicBezTo>
                    <a:pt x="22437" y="10463"/>
                    <a:pt x="22575" y="10814"/>
                    <a:pt x="22687" y="11170"/>
                  </a:cubicBezTo>
                  <a:cubicBezTo>
                    <a:pt x="22712" y="11253"/>
                    <a:pt x="22735" y="11338"/>
                    <a:pt x="22761" y="11425"/>
                  </a:cubicBezTo>
                  <a:cubicBezTo>
                    <a:pt x="22756" y="12057"/>
                    <a:pt x="22019" y="12553"/>
                    <a:pt x="22019" y="12553"/>
                  </a:cubicBezTo>
                  <a:cubicBezTo>
                    <a:pt x="21940" y="12389"/>
                    <a:pt x="21858" y="12230"/>
                    <a:pt x="21776" y="12069"/>
                  </a:cubicBezTo>
                  <a:cubicBezTo>
                    <a:pt x="21583" y="11715"/>
                    <a:pt x="21369" y="11361"/>
                    <a:pt x="21150" y="11025"/>
                  </a:cubicBezTo>
                  <a:cubicBezTo>
                    <a:pt x="20703" y="10354"/>
                    <a:pt x="20214" y="9738"/>
                    <a:pt x="19693" y="9162"/>
                  </a:cubicBezTo>
                  <a:cubicBezTo>
                    <a:pt x="19296" y="8722"/>
                    <a:pt x="18877" y="8301"/>
                    <a:pt x="18449" y="7909"/>
                  </a:cubicBezTo>
                  <a:cubicBezTo>
                    <a:pt x="18301" y="7971"/>
                    <a:pt x="18213" y="8024"/>
                    <a:pt x="18213" y="8024"/>
                  </a:cubicBezTo>
                  <a:cubicBezTo>
                    <a:pt x="18170" y="8042"/>
                    <a:pt x="18137" y="8068"/>
                    <a:pt x="18095" y="8094"/>
                  </a:cubicBezTo>
                  <a:cubicBezTo>
                    <a:pt x="18279" y="8262"/>
                    <a:pt x="18461" y="8430"/>
                    <a:pt x="18640" y="8608"/>
                  </a:cubicBezTo>
                  <a:cubicBezTo>
                    <a:pt x="18906" y="8873"/>
                    <a:pt x="19171" y="9143"/>
                    <a:pt x="19427" y="9431"/>
                  </a:cubicBezTo>
                  <a:cubicBezTo>
                    <a:pt x="19691" y="9718"/>
                    <a:pt x="19937" y="10013"/>
                    <a:pt x="20180" y="10326"/>
                  </a:cubicBezTo>
                  <a:cubicBezTo>
                    <a:pt x="20423" y="10638"/>
                    <a:pt x="20659" y="10962"/>
                    <a:pt x="20882" y="11302"/>
                  </a:cubicBezTo>
                  <a:cubicBezTo>
                    <a:pt x="21097" y="11637"/>
                    <a:pt x="21309" y="11992"/>
                    <a:pt x="21495" y="12349"/>
                  </a:cubicBezTo>
                  <a:cubicBezTo>
                    <a:pt x="21569" y="12490"/>
                    <a:pt x="21638" y="12628"/>
                    <a:pt x="21704" y="12770"/>
                  </a:cubicBezTo>
                  <a:cubicBezTo>
                    <a:pt x="21682" y="12783"/>
                    <a:pt x="21659" y="12793"/>
                    <a:pt x="21633" y="12808"/>
                  </a:cubicBezTo>
                  <a:cubicBezTo>
                    <a:pt x="21595" y="12829"/>
                    <a:pt x="21560" y="12842"/>
                    <a:pt x="21518" y="12864"/>
                  </a:cubicBezTo>
                  <a:cubicBezTo>
                    <a:pt x="21432" y="12898"/>
                    <a:pt x="21362" y="12930"/>
                    <a:pt x="21270" y="12967"/>
                  </a:cubicBezTo>
                  <a:cubicBezTo>
                    <a:pt x="21181" y="12994"/>
                    <a:pt x="21094" y="13028"/>
                    <a:pt x="21001" y="13058"/>
                  </a:cubicBezTo>
                  <a:cubicBezTo>
                    <a:pt x="20817" y="13117"/>
                    <a:pt x="20626" y="13166"/>
                    <a:pt x="20432" y="13217"/>
                  </a:cubicBezTo>
                  <a:cubicBezTo>
                    <a:pt x="20237" y="13262"/>
                    <a:pt x="20039" y="13311"/>
                    <a:pt x="19842" y="13345"/>
                  </a:cubicBezTo>
                  <a:cubicBezTo>
                    <a:pt x="19641" y="13387"/>
                    <a:pt x="19440" y="13423"/>
                    <a:pt x="19238" y="13453"/>
                  </a:cubicBezTo>
                  <a:cubicBezTo>
                    <a:pt x="19044" y="13483"/>
                    <a:pt x="18843" y="13511"/>
                    <a:pt x="18645" y="13532"/>
                  </a:cubicBezTo>
                  <a:cubicBezTo>
                    <a:pt x="18249" y="13575"/>
                    <a:pt x="17857" y="13603"/>
                    <a:pt x="17471" y="13605"/>
                  </a:cubicBezTo>
                  <a:cubicBezTo>
                    <a:pt x="17118" y="13605"/>
                    <a:pt x="16767" y="13595"/>
                    <a:pt x="16428" y="13564"/>
                  </a:cubicBezTo>
                  <a:cubicBezTo>
                    <a:pt x="16340" y="13229"/>
                    <a:pt x="16285" y="12874"/>
                    <a:pt x="16261" y="12510"/>
                  </a:cubicBezTo>
                  <a:cubicBezTo>
                    <a:pt x="16228" y="12110"/>
                    <a:pt x="16242" y="11705"/>
                    <a:pt x="16298" y="11305"/>
                  </a:cubicBezTo>
                  <a:cubicBezTo>
                    <a:pt x="16350" y="10903"/>
                    <a:pt x="16444" y="10512"/>
                    <a:pt x="16579" y="10139"/>
                  </a:cubicBezTo>
                  <a:cubicBezTo>
                    <a:pt x="16709" y="9767"/>
                    <a:pt x="16883" y="9413"/>
                    <a:pt x="17092" y="9107"/>
                  </a:cubicBezTo>
                  <a:cubicBezTo>
                    <a:pt x="17193" y="8952"/>
                    <a:pt x="17306" y="8805"/>
                    <a:pt x="17421" y="8671"/>
                  </a:cubicBezTo>
                  <a:cubicBezTo>
                    <a:pt x="17540" y="8538"/>
                    <a:pt x="17670" y="8414"/>
                    <a:pt x="17796" y="8306"/>
                  </a:cubicBezTo>
                  <a:cubicBezTo>
                    <a:pt x="17890" y="8229"/>
                    <a:pt x="17990" y="8157"/>
                    <a:pt x="18091" y="8094"/>
                  </a:cubicBezTo>
                  <a:cubicBezTo>
                    <a:pt x="18000" y="8012"/>
                    <a:pt x="17910" y="7931"/>
                    <a:pt x="17816" y="7845"/>
                  </a:cubicBezTo>
                  <a:cubicBezTo>
                    <a:pt x="17814" y="7845"/>
                    <a:pt x="17809" y="7841"/>
                    <a:pt x="17802" y="7838"/>
                  </a:cubicBezTo>
                  <a:lnTo>
                    <a:pt x="17802" y="7838"/>
                  </a:lnTo>
                  <a:cubicBezTo>
                    <a:pt x="17872" y="7787"/>
                    <a:pt x="17946" y="7741"/>
                    <a:pt x="18019" y="7701"/>
                  </a:cubicBezTo>
                  <a:cubicBezTo>
                    <a:pt x="18054" y="7675"/>
                    <a:pt x="18094" y="7659"/>
                    <a:pt x="18131" y="7638"/>
                  </a:cubicBezTo>
                  <a:cubicBezTo>
                    <a:pt x="18134" y="7638"/>
                    <a:pt x="18134" y="7638"/>
                    <a:pt x="18139" y="7633"/>
                  </a:cubicBezTo>
                  <a:cubicBezTo>
                    <a:pt x="17543" y="7107"/>
                    <a:pt x="16939" y="6617"/>
                    <a:pt x="16343" y="6170"/>
                  </a:cubicBezTo>
                  <a:cubicBezTo>
                    <a:pt x="16212" y="6069"/>
                    <a:pt x="16078" y="5969"/>
                    <a:pt x="15945" y="5871"/>
                  </a:cubicBezTo>
                  <a:cubicBezTo>
                    <a:pt x="16265" y="5734"/>
                    <a:pt x="16725" y="5589"/>
                    <a:pt x="17250" y="5589"/>
                  </a:cubicBezTo>
                  <a:cubicBezTo>
                    <a:pt x="17697" y="5589"/>
                    <a:pt x="18190" y="5694"/>
                    <a:pt x="18683" y="5997"/>
                  </a:cubicBezTo>
                  <a:cubicBezTo>
                    <a:pt x="18412" y="5776"/>
                    <a:pt x="18127" y="5553"/>
                    <a:pt x="17857" y="5348"/>
                  </a:cubicBezTo>
                  <a:cubicBezTo>
                    <a:pt x="17770" y="5281"/>
                    <a:pt x="17681" y="5217"/>
                    <a:pt x="17599" y="5151"/>
                  </a:cubicBezTo>
                  <a:cubicBezTo>
                    <a:pt x="17513" y="5130"/>
                    <a:pt x="17425" y="5113"/>
                    <a:pt x="17339" y="5106"/>
                  </a:cubicBezTo>
                  <a:cubicBezTo>
                    <a:pt x="17182" y="5082"/>
                    <a:pt x="17026" y="5067"/>
                    <a:pt x="16862" y="5067"/>
                  </a:cubicBezTo>
                  <a:cubicBezTo>
                    <a:pt x="16707" y="5072"/>
                    <a:pt x="16546" y="5084"/>
                    <a:pt x="16386" y="5106"/>
                  </a:cubicBezTo>
                  <a:cubicBezTo>
                    <a:pt x="16005" y="5166"/>
                    <a:pt x="15625" y="5300"/>
                    <a:pt x="15269" y="5497"/>
                  </a:cubicBezTo>
                  <a:cubicBezTo>
                    <a:pt x="15118" y="5580"/>
                    <a:pt x="14976" y="5674"/>
                    <a:pt x="14838" y="5777"/>
                  </a:cubicBezTo>
                  <a:cubicBezTo>
                    <a:pt x="14698" y="5882"/>
                    <a:pt x="14562" y="5999"/>
                    <a:pt x="14435" y="6121"/>
                  </a:cubicBezTo>
                  <a:cubicBezTo>
                    <a:pt x="14301" y="6245"/>
                    <a:pt x="14181" y="6386"/>
                    <a:pt x="14063" y="6524"/>
                  </a:cubicBezTo>
                  <a:cubicBezTo>
                    <a:pt x="13828" y="6807"/>
                    <a:pt x="13623" y="7123"/>
                    <a:pt x="13445" y="7467"/>
                  </a:cubicBezTo>
                  <a:cubicBezTo>
                    <a:pt x="13265" y="7809"/>
                    <a:pt x="13115" y="8175"/>
                    <a:pt x="12997" y="8554"/>
                  </a:cubicBezTo>
                  <a:cubicBezTo>
                    <a:pt x="12878" y="8937"/>
                    <a:pt x="12792" y="9328"/>
                    <a:pt x="12733" y="9728"/>
                  </a:cubicBezTo>
                  <a:cubicBezTo>
                    <a:pt x="12681" y="10131"/>
                    <a:pt x="12655" y="10536"/>
                    <a:pt x="12662" y="10939"/>
                  </a:cubicBezTo>
                  <a:cubicBezTo>
                    <a:pt x="12667" y="11140"/>
                    <a:pt x="12675" y="11338"/>
                    <a:pt x="12697" y="11540"/>
                  </a:cubicBezTo>
                  <a:cubicBezTo>
                    <a:pt x="12717" y="11737"/>
                    <a:pt x="12742" y="11935"/>
                    <a:pt x="12776" y="12129"/>
                  </a:cubicBezTo>
                  <a:cubicBezTo>
                    <a:pt x="12812" y="12326"/>
                    <a:pt x="12854" y="12514"/>
                    <a:pt x="12901" y="12706"/>
                  </a:cubicBezTo>
                  <a:cubicBezTo>
                    <a:pt x="12905" y="12718"/>
                    <a:pt x="12910" y="12729"/>
                    <a:pt x="12913" y="12743"/>
                  </a:cubicBezTo>
                  <a:cubicBezTo>
                    <a:pt x="12681" y="12655"/>
                    <a:pt x="12454" y="12562"/>
                    <a:pt x="12227" y="12468"/>
                  </a:cubicBezTo>
                  <a:cubicBezTo>
                    <a:pt x="11903" y="12332"/>
                    <a:pt x="11584" y="12194"/>
                    <a:pt x="11268" y="12047"/>
                  </a:cubicBezTo>
                  <a:cubicBezTo>
                    <a:pt x="11108" y="11974"/>
                    <a:pt x="10952" y="11899"/>
                    <a:pt x="10792" y="11824"/>
                  </a:cubicBezTo>
                  <a:cubicBezTo>
                    <a:pt x="10632" y="11751"/>
                    <a:pt x="10479" y="11678"/>
                    <a:pt x="10323" y="11601"/>
                  </a:cubicBezTo>
                  <a:cubicBezTo>
                    <a:pt x="10170" y="11527"/>
                    <a:pt x="10007" y="11449"/>
                    <a:pt x="9855" y="11374"/>
                  </a:cubicBezTo>
                  <a:cubicBezTo>
                    <a:pt x="9701" y="11298"/>
                    <a:pt x="9546" y="11220"/>
                    <a:pt x="9392" y="11141"/>
                  </a:cubicBezTo>
                  <a:cubicBezTo>
                    <a:pt x="9244" y="11067"/>
                    <a:pt x="9087" y="10986"/>
                    <a:pt x="8937" y="10907"/>
                  </a:cubicBezTo>
                  <a:cubicBezTo>
                    <a:pt x="8633" y="10750"/>
                    <a:pt x="8334" y="10588"/>
                    <a:pt x="8036" y="10418"/>
                  </a:cubicBezTo>
                  <a:cubicBezTo>
                    <a:pt x="7976" y="10391"/>
                    <a:pt x="7924" y="10355"/>
                    <a:pt x="7868" y="10325"/>
                  </a:cubicBezTo>
                  <a:cubicBezTo>
                    <a:pt x="7838" y="10310"/>
                    <a:pt x="7810" y="10293"/>
                    <a:pt x="7786" y="10276"/>
                  </a:cubicBezTo>
                  <a:cubicBezTo>
                    <a:pt x="7572" y="10154"/>
                    <a:pt x="7356" y="10030"/>
                    <a:pt x="7152" y="9904"/>
                  </a:cubicBezTo>
                  <a:cubicBezTo>
                    <a:pt x="6860" y="9728"/>
                    <a:pt x="6574" y="9546"/>
                    <a:pt x="6291" y="9363"/>
                  </a:cubicBezTo>
                  <a:cubicBezTo>
                    <a:pt x="6006" y="9175"/>
                    <a:pt x="5730" y="8988"/>
                    <a:pt x="5451" y="8794"/>
                  </a:cubicBezTo>
                  <a:cubicBezTo>
                    <a:pt x="5172" y="8600"/>
                    <a:pt x="4899" y="8401"/>
                    <a:pt x="4629" y="8200"/>
                  </a:cubicBezTo>
                  <a:cubicBezTo>
                    <a:pt x="4359" y="7996"/>
                    <a:pt x="4091" y="7790"/>
                    <a:pt x="3827" y="7579"/>
                  </a:cubicBezTo>
                  <a:cubicBezTo>
                    <a:pt x="3565" y="7370"/>
                    <a:pt x="3300" y="7152"/>
                    <a:pt x="3040" y="6933"/>
                  </a:cubicBezTo>
                  <a:cubicBezTo>
                    <a:pt x="2908" y="6828"/>
                    <a:pt x="2777" y="6713"/>
                    <a:pt x="2652" y="6603"/>
                  </a:cubicBezTo>
                  <a:cubicBezTo>
                    <a:pt x="2523" y="6489"/>
                    <a:pt x="2398" y="6378"/>
                    <a:pt x="2272" y="6259"/>
                  </a:cubicBezTo>
                  <a:cubicBezTo>
                    <a:pt x="2034" y="6030"/>
                    <a:pt x="1779" y="5775"/>
                    <a:pt x="1568" y="5520"/>
                  </a:cubicBezTo>
                  <a:cubicBezTo>
                    <a:pt x="1460" y="5394"/>
                    <a:pt x="1348" y="5257"/>
                    <a:pt x="1252" y="5122"/>
                  </a:cubicBezTo>
                  <a:cubicBezTo>
                    <a:pt x="1153" y="4988"/>
                    <a:pt x="1056" y="4843"/>
                    <a:pt x="973" y="4701"/>
                  </a:cubicBezTo>
                  <a:cubicBezTo>
                    <a:pt x="891" y="4560"/>
                    <a:pt x="812" y="4403"/>
                    <a:pt x="744" y="4254"/>
                  </a:cubicBezTo>
                  <a:cubicBezTo>
                    <a:pt x="714" y="4187"/>
                    <a:pt x="684" y="4118"/>
                    <a:pt x="658" y="4049"/>
                  </a:cubicBezTo>
                  <a:cubicBezTo>
                    <a:pt x="646" y="4015"/>
                    <a:pt x="635" y="3979"/>
                    <a:pt x="621" y="3944"/>
                  </a:cubicBezTo>
                  <a:cubicBezTo>
                    <a:pt x="599" y="3893"/>
                    <a:pt x="583" y="3837"/>
                    <a:pt x="572" y="3785"/>
                  </a:cubicBezTo>
                  <a:cubicBezTo>
                    <a:pt x="524" y="3632"/>
                    <a:pt x="485" y="3460"/>
                    <a:pt x="464" y="3299"/>
                  </a:cubicBezTo>
                  <a:cubicBezTo>
                    <a:pt x="441" y="3139"/>
                    <a:pt x="431" y="2971"/>
                    <a:pt x="438" y="2807"/>
                  </a:cubicBezTo>
                  <a:cubicBezTo>
                    <a:pt x="441" y="2645"/>
                    <a:pt x="462" y="2478"/>
                    <a:pt x="490" y="2318"/>
                  </a:cubicBezTo>
                  <a:cubicBezTo>
                    <a:pt x="504" y="2252"/>
                    <a:pt x="520" y="2180"/>
                    <a:pt x="542" y="2114"/>
                  </a:cubicBezTo>
                  <a:cubicBezTo>
                    <a:pt x="550" y="2093"/>
                    <a:pt x="562" y="2075"/>
                    <a:pt x="569" y="2054"/>
                  </a:cubicBezTo>
                  <a:cubicBezTo>
                    <a:pt x="651" y="1873"/>
                    <a:pt x="749" y="1693"/>
                    <a:pt x="849" y="1522"/>
                  </a:cubicBezTo>
                  <a:cubicBezTo>
                    <a:pt x="957" y="1354"/>
                    <a:pt x="1068" y="1186"/>
                    <a:pt x="1196" y="1030"/>
                  </a:cubicBezTo>
                  <a:cubicBezTo>
                    <a:pt x="1324" y="866"/>
                    <a:pt x="1449" y="724"/>
                    <a:pt x="1595" y="583"/>
                  </a:cubicBezTo>
                  <a:cubicBezTo>
                    <a:pt x="1748" y="437"/>
                    <a:pt x="1886" y="314"/>
                    <a:pt x="2052" y="188"/>
                  </a:cubicBezTo>
                  <a:cubicBezTo>
                    <a:pt x="2139" y="119"/>
                    <a:pt x="2224" y="60"/>
                    <a:pt x="2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"/>
            <p:cNvSpPr/>
            <p:nvPr/>
          </p:nvSpPr>
          <p:spPr>
            <a:xfrm>
              <a:off x="1673424" y="3998503"/>
              <a:ext cx="76154" cy="99854"/>
            </a:xfrm>
            <a:custGeom>
              <a:avLst/>
              <a:gdLst/>
              <a:ahLst/>
              <a:cxnLst/>
              <a:rect l="l" t="t" r="r" b="b"/>
              <a:pathLst>
                <a:path w="2442" h="3202" extrusionOk="0">
                  <a:moveTo>
                    <a:pt x="1" y="1"/>
                  </a:moveTo>
                  <a:cubicBezTo>
                    <a:pt x="185" y="189"/>
                    <a:pt x="364" y="383"/>
                    <a:pt x="538" y="583"/>
                  </a:cubicBezTo>
                  <a:cubicBezTo>
                    <a:pt x="602" y="655"/>
                    <a:pt x="662" y="727"/>
                    <a:pt x="724" y="800"/>
                  </a:cubicBezTo>
                  <a:cubicBezTo>
                    <a:pt x="957" y="1085"/>
                    <a:pt x="1179" y="1380"/>
                    <a:pt x="1386" y="1690"/>
                  </a:cubicBezTo>
                  <a:cubicBezTo>
                    <a:pt x="1572" y="1969"/>
                    <a:pt x="1744" y="2259"/>
                    <a:pt x="1898" y="2561"/>
                  </a:cubicBezTo>
                  <a:cubicBezTo>
                    <a:pt x="1926" y="2587"/>
                    <a:pt x="1950" y="2614"/>
                    <a:pt x="1976" y="2639"/>
                  </a:cubicBezTo>
                  <a:cubicBezTo>
                    <a:pt x="2056" y="2722"/>
                    <a:pt x="2140" y="2813"/>
                    <a:pt x="2209" y="2896"/>
                  </a:cubicBezTo>
                  <a:cubicBezTo>
                    <a:pt x="2278" y="2978"/>
                    <a:pt x="2353" y="3075"/>
                    <a:pt x="2410" y="3158"/>
                  </a:cubicBezTo>
                  <a:cubicBezTo>
                    <a:pt x="2422" y="3171"/>
                    <a:pt x="2430" y="3187"/>
                    <a:pt x="2442" y="3201"/>
                  </a:cubicBezTo>
                  <a:cubicBezTo>
                    <a:pt x="2416" y="3086"/>
                    <a:pt x="2387" y="2975"/>
                    <a:pt x="2358" y="2868"/>
                  </a:cubicBezTo>
                  <a:cubicBezTo>
                    <a:pt x="2252" y="2494"/>
                    <a:pt x="2112" y="2140"/>
                    <a:pt x="1940" y="1812"/>
                  </a:cubicBezTo>
                  <a:cubicBezTo>
                    <a:pt x="1765" y="1483"/>
                    <a:pt x="1562" y="1187"/>
                    <a:pt x="1330" y="927"/>
                  </a:cubicBezTo>
                  <a:cubicBezTo>
                    <a:pt x="1098" y="666"/>
                    <a:pt x="840" y="446"/>
                    <a:pt x="560" y="273"/>
                  </a:cubicBezTo>
                  <a:cubicBezTo>
                    <a:pt x="386" y="165"/>
                    <a:pt x="203" y="74"/>
                    <a:pt x="16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"/>
            <p:cNvSpPr/>
            <p:nvPr/>
          </p:nvSpPr>
          <p:spPr>
            <a:xfrm>
              <a:off x="1614922" y="4003586"/>
              <a:ext cx="134470" cy="153368"/>
            </a:xfrm>
            <a:custGeom>
              <a:avLst/>
              <a:gdLst/>
              <a:ahLst/>
              <a:cxnLst/>
              <a:rect l="l" t="t" r="r" b="b"/>
              <a:pathLst>
                <a:path w="4312" h="4918" extrusionOk="0">
                  <a:moveTo>
                    <a:pt x="1222" y="0"/>
                  </a:moveTo>
                  <a:cubicBezTo>
                    <a:pt x="726" y="0"/>
                    <a:pt x="266" y="158"/>
                    <a:pt x="0" y="271"/>
                  </a:cubicBezTo>
                  <a:cubicBezTo>
                    <a:pt x="427" y="666"/>
                    <a:pt x="847" y="1086"/>
                    <a:pt x="1245" y="1526"/>
                  </a:cubicBezTo>
                  <a:cubicBezTo>
                    <a:pt x="1767" y="2101"/>
                    <a:pt x="2256" y="2717"/>
                    <a:pt x="2700" y="3389"/>
                  </a:cubicBezTo>
                  <a:cubicBezTo>
                    <a:pt x="2920" y="3725"/>
                    <a:pt x="3135" y="4079"/>
                    <a:pt x="3326" y="4435"/>
                  </a:cubicBezTo>
                  <a:cubicBezTo>
                    <a:pt x="3408" y="4591"/>
                    <a:pt x="3491" y="4753"/>
                    <a:pt x="3570" y="4917"/>
                  </a:cubicBezTo>
                  <a:cubicBezTo>
                    <a:pt x="3570" y="4917"/>
                    <a:pt x="4308" y="4423"/>
                    <a:pt x="4312" y="3789"/>
                  </a:cubicBezTo>
                  <a:cubicBezTo>
                    <a:pt x="4290" y="3704"/>
                    <a:pt x="4265" y="3619"/>
                    <a:pt x="4240" y="3534"/>
                  </a:cubicBezTo>
                  <a:cubicBezTo>
                    <a:pt x="4131" y="3177"/>
                    <a:pt x="3988" y="2828"/>
                    <a:pt x="3823" y="2492"/>
                  </a:cubicBezTo>
                  <a:cubicBezTo>
                    <a:pt x="3807" y="2460"/>
                    <a:pt x="3790" y="2430"/>
                    <a:pt x="3774" y="2397"/>
                  </a:cubicBezTo>
                  <a:cubicBezTo>
                    <a:pt x="3622" y="2095"/>
                    <a:pt x="3449" y="1806"/>
                    <a:pt x="3262" y="1526"/>
                  </a:cubicBezTo>
                  <a:cubicBezTo>
                    <a:pt x="3055" y="1215"/>
                    <a:pt x="2834" y="920"/>
                    <a:pt x="2600" y="636"/>
                  </a:cubicBezTo>
                  <a:cubicBezTo>
                    <a:pt x="2538" y="562"/>
                    <a:pt x="2478" y="491"/>
                    <a:pt x="2414" y="419"/>
                  </a:cubicBezTo>
                  <a:cubicBezTo>
                    <a:pt x="2049" y="104"/>
                    <a:pt x="1624" y="0"/>
                    <a:pt x="1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"/>
            <p:cNvSpPr/>
            <p:nvPr/>
          </p:nvSpPr>
          <p:spPr>
            <a:xfrm>
              <a:off x="1545755" y="4017744"/>
              <a:ext cx="170800" cy="171985"/>
            </a:xfrm>
            <a:custGeom>
              <a:avLst/>
              <a:gdLst/>
              <a:ahLst/>
              <a:cxnLst/>
              <a:rect l="l" t="t" r="r" b="b"/>
              <a:pathLst>
                <a:path w="5477" h="5515" extrusionOk="0">
                  <a:moveTo>
                    <a:pt x="1862" y="1"/>
                  </a:moveTo>
                  <a:cubicBezTo>
                    <a:pt x="1761" y="65"/>
                    <a:pt x="1663" y="139"/>
                    <a:pt x="1570" y="216"/>
                  </a:cubicBezTo>
                  <a:cubicBezTo>
                    <a:pt x="1438" y="324"/>
                    <a:pt x="1311" y="448"/>
                    <a:pt x="1193" y="580"/>
                  </a:cubicBezTo>
                  <a:cubicBezTo>
                    <a:pt x="1077" y="714"/>
                    <a:pt x="963" y="860"/>
                    <a:pt x="861" y="1016"/>
                  </a:cubicBezTo>
                  <a:cubicBezTo>
                    <a:pt x="657" y="1325"/>
                    <a:pt x="480" y="1678"/>
                    <a:pt x="348" y="2049"/>
                  </a:cubicBezTo>
                  <a:cubicBezTo>
                    <a:pt x="214" y="2419"/>
                    <a:pt x="121" y="2813"/>
                    <a:pt x="68" y="3214"/>
                  </a:cubicBezTo>
                  <a:cubicBezTo>
                    <a:pt x="13" y="3613"/>
                    <a:pt x="0" y="4020"/>
                    <a:pt x="27" y="4420"/>
                  </a:cubicBezTo>
                  <a:cubicBezTo>
                    <a:pt x="53" y="4781"/>
                    <a:pt x="108" y="5134"/>
                    <a:pt x="197" y="5474"/>
                  </a:cubicBezTo>
                  <a:cubicBezTo>
                    <a:pt x="509" y="5500"/>
                    <a:pt x="829" y="5514"/>
                    <a:pt x="1152" y="5514"/>
                  </a:cubicBezTo>
                  <a:cubicBezTo>
                    <a:pt x="1181" y="5514"/>
                    <a:pt x="1211" y="5514"/>
                    <a:pt x="1241" y="5514"/>
                  </a:cubicBezTo>
                  <a:cubicBezTo>
                    <a:pt x="1625" y="5510"/>
                    <a:pt x="2019" y="5487"/>
                    <a:pt x="2414" y="5444"/>
                  </a:cubicBezTo>
                  <a:cubicBezTo>
                    <a:pt x="2612" y="5422"/>
                    <a:pt x="2811" y="5395"/>
                    <a:pt x="3011" y="5364"/>
                  </a:cubicBezTo>
                  <a:cubicBezTo>
                    <a:pt x="3210" y="5334"/>
                    <a:pt x="3413" y="5298"/>
                    <a:pt x="3612" y="5258"/>
                  </a:cubicBezTo>
                  <a:cubicBezTo>
                    <a:pt x="3808" y="5219"/>
                    <a:pt x="4010" y="5175"/>
                    <a:pt x="4204" y="5126"/>
                  </a:cubicBezTo>
                  <a:cubicBezTo>
                    <a:pt x="4399" y="5077"/>
                    <a:pt x="4589" y="5025"/>
                    <a:pt x="4773" y="4966"/>
                  </a:cubicBezTo>
                  <a:cubicBezTo>
                    <a:pt x="4868" y="4937"/>
                    <a:pt x="4953" y="4906"/>
                    <a:pt x="5042" y="4874"/>
                  </a:cubicBezTo>
                  <a:cubicBezTo>
                    <a:pt x="5134" y="4840"/>
                    <a:pt x="5207" y="4810"/>
                    <a:pt x="5289" y="4772"/>
                  </a:cubicBezTo>
                  <a:cubicBezTo>
                    <a:pt x="5331" y="4752"/>
                    <a:pt x="5367" y="4736"/>
                    <a:pt x="5404" y="4716"/>
                  </a:cubicBezTo>
                  <a:cubicBezTo>
                    <a:pt x="5432" y="4703"/>
                    <a:pt x="5453" y="4690"/>
                    <a:pt x="5476" y="4679"/>
                  </a:cubicBezTo>
                  <a:cubicBezTo>
                    <a:pt x="5409" y="4536"/>
                    <a:pt x="5338" y="4395"/>
                    <a:pt x="5266" y="4257"/>
                  </a:cubicBezTo>
                  <a:cubicBezTo>
                    <a:pt x="5078" y="3901"/>
                    <a:pt x="4869" y="3546"/>
                    <a:pt x="4648" y="3208"/>
                  </a:cubicBezTo>
                  <a:cubicBezTo>
                    <a:pt x="4427" y="2870"/>
                    <a:pt x="4195" y="2547"/>
                    <a:pt x="3951" y="2233"/>
                  </a:cubicBezTo>
                  <a:cubicBezTo>
                    <a:pt x="3706" y="1921"/>
                    <a:pt x="3456" y="1625"/>
                    <a:pt x="3197" y="1338"/>
                  </a:cubicBezTo>
                  <a:cubicBezTo>
                    <a:pt x="2939" y="1050"/>
                    <a:pt x="2677" y="778"/>
                    <a:pt x="2407" y="514"/>
                  </a:cubicBezTo>
                  <a:cubicBezTo>
                    <a:pt x="2226" y="338"/>
                    <a:pt x="2046" y="167"/>
                    <a:pt x="1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"/>
            <p:cNvSpPr/>
            <p:nvPr/>
          </p:nvSpPr>
          <p:spPr>
            <a:xfrm>
              <a:off x="1605411" y="3993420"/>
              <a:ext cx="84823" cy="23233"/>
            </a:xfrm>
            <a:custGeom>
              <a:avLst/>
              <a:gdLst/>
              <a:ahLst/>
              <a:cxnLst/>
              <a:rect l="l" t="t" r="r" b="b"/>
              <a:pathLst>
                <a:path w="2720" h="745" extrusionOk="0">
                  <a:moveTo>
                    <a:pt x="1273" y="1"/>
                  </a:moveTo>
                  <a:cubicBezTo>
                    <a:pt x="1152" y="1"/>
                    <a:pt x="1030" y="9"/>
                    <a:pt x="909" y="26"/>
                  </a:cubicBezTo>
                  <a:cubicBezTo>
                    <a:pt x="599" y="69"/>
                    <a:pt x="291" y="170"/>
                    <a:pt x="1" y="321"/>
                  </a:cubicBezTo>
                  <a:cubicBezTo>
                    <a:pt x="103" y="413"/>
                    <a:pt x="205" y="503"/>
                    <a:pt x="305" y="597"/>
                  </a:cubicBezTo>
                  <a:cubicBezTo>
                    <a:pt x="571" y="484"/>
                    <a:pt x="1032" y="326"/>
                    <a:pt x="1527" y="326"/>
                  </a:cubicBezTo>
                  <a:cubicBezTo>
                    <a:pt x="1929" y="326"/>
                    <a:pt x="2355" y="430"/>
                    <a:pt x="2719" y="745"/>
                  </a:cubicBezTo>
                  <a:cubicBezTo>
                    <a:pt x="2545" y="545"/>
                    <a:pt x="2366" y="351"/>
                    <a:pt x="2182" y="162"/>
                  </a:cubicBezTo>
                  <a:cubicBezTo>
                    <a:pt x="2074" y="122"/>
                    <a:pt x="1964" y="90"/>
                    <a:pt x="1851" y="65"/>
                  </a:cubicBezTo>
                  <a:cubicBezTo>
                    <a:pt x="1661" y="22"/>
                    <a:pt x="1467" y="1"/>
                    <a:pt x="1273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"/>
            <p:cNvSpPr/>
            <p:nvPr/>
          </p:nvSpPr>
          <p:spPr>
            <a:xfrm>
              <a:off x="1588634" y="3925937"/>
              <a:ext cx="85322" cy="72755"/>
            </a:xfrm>
            <a:custGeom>
              <a:avLst/>
              <a:gdLst/>
              <a:ahLst/>
              <a:cxnLst/>
              <a:rect l="l" t="t" r="r" b="b"/>
              <a:pathLst>
                <a:path w="2736" h="2333" extrusionOk="0">
                  <a:moveTo>
                    <a:pt x="1" y="0"/>
                  </a:moveTo>
                  <a:lnTo>
                    <a:pt x="1" y="0"/>
                  </a:lnTo>
                  <a:cubicBezTo>
                    <a:pt x="87" y="68"/>
                    <a:pt x="173" y="131"/>
                    <a:pt x="258" y="196"/>
                  </a:cubicBezTo>
                  <a:cubicBezTo>
                    <a:pt x="529" y="401"/>
                    <a:pt x="815" y="626"/>
                    <a:pt x="1085" y="846"/>
                  </a:cubicBezTo>
                  <a:cubicBezTo>
                    <a:pt x="1088" y="848"/>
                    <a:pt x="1094" y="853"/>
                    <a:pt x="1096" y="856"/>
                  </a:cubicBezTo>
                  <a:cubicBezTo>
                    <a:pt x="1370" y="1078"/>
                    <a:pt x="1649" y="1316"/>
                    <a:pt x="1916" y="1557"/>
                  </a:cubicBezTo>
                  <a:cubicBezTo>
                    <a:pt x="2188" y="1802"/>
                    <a:pt x="2459" y="2059"/>
                    <a:pt x="2720" y="2326"/>
                  </a:cubicBezTo>
                  <a:lnTo>
                    <a:pt x="2735" y="2332"/>
                  </a:lnTo>
                  <a:cubicBezTo>
                    <a:pt x="2668" y="2200"/>
                    <a:pt x="2594" y="2075"/>
                    <a:pt x="2517" y="1951"/>
                  </a:cubicBezTo>
                  <a:cubicBezTo>
                    <a:pt x="2323" y="1642"/>
                    <a:pt x="2107" y="1359"/>
                    <a:pt x="1866" y="1110"/>
                  </a:cubicBezTo>
                  <a:cubicBezTo>
                    <a:pt x="1626" y="860"/>
                    <a:pt x="1368" y="644"/>
                    <a:pt x="1088" y="466"/>
                  </a:cubicBezTo>
                  <a:cubicBezTo>
                    <a:pt x="807" y="286"/>
                    <a:pt x="516" y="150"/>
                    <a:pt x="208" y="56"/>
                  </a:cubicBezTo>
                  <a:cubicBezTo>
                    <a:pt x="139" y="35"/>
                    <a:pt x="71" y="16"/>
                    <a:pt x="1" y="0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"/>
            <p:cNvSpPr/>
            <p:nvPr/>
          </p:nvSpPr>
          <p:spPr>
            <a:xfrm>
              <a:off x="1537086" y="3939596"/>
              <a:ext cx="136434" cy="63836"/>
            </a:xfrm>
            <a:custGeom>
              <a:avLst/>
              <a:gdLst/>
              <a:ahLst/>
              <a:cxnLst/>
              <a:rect l="l" t="t" r="r" b="b"/>
              <a:pathLst>
                <a:path w="4375" h="2047" extrusionOk="0">
                  <a:moveTo>
                    <a:pt x="1307" y="0"/>
                  </a:moveTo>
                  <a:cubicBezTo>
                    <a:pt x="782" y="0"/>
                    <a:pt x="321" y="146"/>
                    <a:pt x="1" y="284"/>
                  </a:cubicBezTo>
                  <a:cubicBezTo>
                    <a:pt x="133" y="382"/>
                    <a:pt x="267" y="481"/>
                    <a:pt x="397" y="580"/>
                  </a:cubicBezTo>
                  <a:cubicBezTo>
                    <a:pt x="994" y="1029"/>
                    <a:pt x="1599" y="1517"/>
                    <a:pt x="2193" y="2047"/>
                  </a:cubicBezTo>
                  <a:cubicBezTo>
                    <a:pt x="2483" y="1894"/>
                    <a:pt x="2791" y="1795"/>
                    <a:pt x="3102" y="1752"/>
                  </a:cubicBezTo>
                  <a:cubicBezTo>
                    <a:pt x="3223" y="1735"/>
                    <a:pt x="3345" y="1727"/>
                    <a:pt x="3466" y="1727"/>
                  </a:cubicBezTo>
                  <a:cubicBezTo>
                    <a:pt x="3660" y="1727"/>
                    <a:pt x="3853" y="1748"/>
                    <a:pt x="4043" y="1791"/>
                  </a:cubicBezTo>
                  <a:cubicBezTo>
                    <a:pt x="4157" y="1816"/>
                    <a:pt x="4266" y="1848"/>
                    <a:pt x="4374" y="1888"/>
                  </a:cubicBezTo>
                  <a:cubicBezTo>
                    <a:pt x="4112" y="1621"/>
                    <a:pt x="3842" y="1364"/>
                    <a:pt x="3570" y="1119"/>
                  </a:cubicBezTo>
                  <a:cubicBezTo>
                    <a:pt x="3303" y="878"/>
                    <a:pt x="3023" y="640"/>
                    <a:pt x="2751" y="418"/>
                  </a:cubicBezTo>
                  <a:cubicBezTo>
                    <a:pt x="2748" y="415"/>
                    <a:pt x="2742" y="410"/>
                    <a:pt x="2739" y="408"/>
                  </a:cubicBezTo>
                  <a:cubicBezTo>
                    <a:pt x="2246" y="105"/>
                    <a:pt x="1753" y="0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"/>
            <p:cNvSpPr/>
            <p:nvPr/>
          </p:nvSpPr>
          <p:spPr>
            <a:xfrm>
              <a:off x="1594964" y="4003399"/>
              <a:ext cx="19990" cy="14376"/>
            </a:xfrm>
            <a:custGeom>
              <a:avLst/>
              <a:gdLst/>
              <a:ahLst/>
              <a:cxnLst/>
              <a:rect l="l" t="t" r="r" b="b"/>
              <a:pathLst>
                <a:path w="641" h="461" extrusionOk="0">
                  <a:moveTo>
                    <a:pt x="337" y="1"/>
                  </a:moveTo>
                  <a:cubicBezTo>
                    <a:pt x="336" y="2"/>
                    <a:pt x="331" y="2"/>
                    <a:pt x="330" y="3"/>
                  </a:cubicBezTo>
                  <a:cubicBezTo>
                    <a:pt x="293" y="24"/>
                    <a:pt x="254" y="44"/>
                    <a:pt x="216" y="65"/>
                  </a:cubicBezTo>
                  <a:cubicBezTo>
                    <a:pt x="144" y="107"/>
                    <a:pt x="73" y="153"/>
                    <a:pt x="1" y="202"/>
                  </a:cubicBezTo>
                  <a:cubicBezTo>
                    <a:pt x="6" y="205"/>
                    <a:pt x="9" y="210"/>
                    <a:pt x="15" y="215"/>
                  </a:cubicBezTo>
                  <a:cubicBezTo>
                    <a:pt x="107" y="295"/>
                    <a:pt x="199" y="377"/>
                    <a:pt x="288" y="461"/>
                  </a:cubicBezTo>
                  <a:cubicBezTo>
                    <a:pt x="326" y="438"/>
                    <a:pt x="366" y="412"/>
                    <a:pt x="403" y="390"/>
                  </a:cubicBezTo>
                  <a:cubicBezTo>
                    <a:pt x="403" y="390"/>
                    <a:pt x="491" y="340"/>
                    <a:pt x="640" y="277"/>
                  </a:cubicBezTo>
                  <a:cubicBezTo>
                    <a:pt x="540" y="183"/>
                    <a:pt x="438" y="93"/>
                    <a:pt x="337" y="1"/>
                  </a:cubicBezTo>
                  <a:close/>
                </a:path>
              </a:pathLst>
            </a:custGeom>
            <a:solidFill>
              <a:srgbClr val="FFB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"/>
            <p:cNvSpPr/>
            <p:nvPr/>
          </p:nvSpPr>
          <p:spPr>
            <a:xfrm>
              <a:off x="1454104" y="3954315"/>
              <a:ext cx="140894" cy="232921"/>
            </a:xfrm>
            <a:custGeom>
              <a:avLst/>
              <a:gdLst/>
              <a:ahLst/>
              <a:cxnLst/>
              <a:rect l="l" t="t" r="r" b="b"/>
              <a:pathLst>
                <a:path w="4518" h="7469" extrusionOk="0">
                  <a:moveTo>
                    <a:pt x="2282" y="0"/>
                  </a:moveTo>
                  <a:cubicBezTo>
                    <a:pt x="2223" y="36"/>
                    <a:pt x="2190" y="58"/>
                    <a:pt x="2190" y="58"/>
                  </a:cubicBezTo>
                  <a:cubicBezTo>
                    <a:pt x="2052" y="140"/>
                    <a:pt x="1915" y="237"/>
                    <a:pt x="1786" y="344"/>
                  </a:cubicBezTo>
                  <a:cubicBezTo>
                    <a:pt x="1657" y="449"/>
                    <a:pt x="1529" y="570"/>
                    <a:pt x="1411" y="699"/>
                  </a:cubicBezTo>
                  <a:cubicBezTo>
                    <a:pt x="1292" y="828"/>
                    <a:pt x="1175" y="971"/>
                    <a:pt x="1069" y="1120"/>
                  </a:cubicBezTo>
                  <a:cubicBezTo>
                    <a:pt x="856" y="1416"/>
                    <a:pt x="669" y="1756"/>
                    <a:pt x="515" y="2114"/>
                  </a:cubicBezTo>
                  <a:cubicBezTo>
                    <a:pt x="363" y="2473"/>
                    <a:pt x="242" y="2855"/>
                    <a:pt x="159" y="3249"/>
                  </a:cubicBezTo>
                  <a:cubicBezTo>
                    <a:pt x="74" y="3643"/>
                    <a:pt x="24" y="4049"/>
                    <a:pt x="8" y="4453"/>
                  </a:cubicBezTo>
                  <a:cubicBezTo>
                    <a:pt x="1" y="4654"/>
                    <a:pt x="1" y="4855"/>
                    <a:pt x="9" y="5057"/>
                  </a:cubicBezTo>
                  <a:cubicBezTo>
                    <a:pt x="18" y="5258"/>
                    <a:pt x="36" y="5456"/>
                    <a:pt x="61" y="5653"/>
                  </a:cubicBezTo>
                  <a:cubicBezTo>
                    <a:pt x="87" y="5852"/>
                    <a:pt x="120" y="6041"/>
                    <a:pt x="162" y="6233"/>
                  </a:cubicBezTo>
                  <a:cubicBezTo>
                    <a:pt x="203" y="6422"/>
                    <a:pt x="254" y="6612"/>
                    <a:pt x="311" y="6795"/>
                  </a:cubicBezTo>
                  <a:cubicBezTo>
                    <a:pt x="327" y="6844"/>
                    <a:pt x="341" y="6890"/>
                    <a:pt x="357" y="6937"/>
                  </a:cubicBezTo>
                  <a:cubicBezTo>
                    <a:pt x="547" y="6996"/>
                    <a:pt x="735" y="7053"/>
                    <a:pt x="928" y="7105"/>
                  </a:cubicBezTo>
                  <a:cubicBezTo>
                    <a:pt x="1267" y="7199"/>
                    <a:pt x="1614" y="7282"/>
                    <a:pt x="1967" y="7348"/>
                  </a:cubicBezTo>
                  <a:cubicBezTo>
                    <a:pt x="2223" y="7397"/>
                    <a:pt x="2480" y="7439"/>
                    <a:pt x="2742" y="7469"/>
                  </a:cubicBezTo>
                  <a:cubicBezTo>
                    <a:pt x="2683" y="7212"/>
                    <a:pt x="2640" y="6948"/>
                    <a:pt x="2613" y="6681"/>
                  </a:cubicBezTo>
                  <a:cubicBezTo>
                    <a:pt x="2574" y="6284"/>
                    <a:pt x="2570" y="5880"/>
                    <a:pt x="2606" y="5478"/>
                  </a:cubicBezTo>
                  <a:cubicBezTo>
                    <a:pt x="2642" y="5075"/>
                    <a:pt x="2715" y="4677"/>
                    <a:pt x="2827" y="4295"/>
                  </a:cubicBezTo>
                  <a:cubicBezTo>
                    <a:pt x="2938" y="3914"/>
                    <a:pt x="3087" y="3546"/>
                    <a:pt x="3271" y="3209"/>
                  </a:cubicBezTo>
                  <a:cubicBezTo>
                    <a:pt x="3454" y="2874"/>
                    <a:pt x="3675" y="2561"/>
                    <a:pt x="3920" y="2299"/>
                  </a:cubicBezTo>
                  <a:cubicBezTo>
                    <a:pt x="4043" y="2165"/>
                    <a:pt x="4174" y="2043"/>
                    <a:pt x="4309" y="1934"/>
                  </a:cubicBezTo>
                  <a:cubicBezTo>
                    <a:pt x="4378" y="1878"/>
                    <a:pt x="4446" y="1826"/>
                    <a:pt x="4518" y="1777"/>
                  </a:cubicBezTo>
                  <a:cubicBezTo>
                    <a:pt x="3970" y="1294"/>
                    <a:pt x="3396" y="834"/>
                    <a:pt x="2834" y="410"/>
                  </a:cubicBezTo>
                  <a:cubicBezTo>
                    <a:pt x="2654" y="273"/>
                    <a:pt x="2468" y="135"/>
                    <a:pt x="2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"/>
            <p:cNvSpPr/>
            <p:nvPr/>
          </p:nvSpPr>
          <p:spPr>
            <a:xfrm>
              <a:off x="1054754" y="3740830"/>
              <a:ext cx="536133" cy="422463"/>
            </a:xfrm>
            <a:custGeom>
              <a:avLst/>
              <a:gdLst/>
              <a:ahLst/>
              <a:cxnLst/>
              <a:rect l="l" t="t" r="r" b="b"/>
              <a:pathLst>
                <a:path w="17192" h="13547" extrusionOk="0">
                  <a:moveTo>
                    <a:pt x="4634" y="1"/>
                  </a:moveTo>
                  <a:cubicBezTo>
                    <a:pt x="4588" y="1"/>
                    <a:pt x="4543" y="1"/>
                    <a:pt x="4497" y="2"/>
                  </a:cubicBezTo>
                  <a:cubicBezTo>
                    <a:pt x="4288" y="9"/>
                    <a:pt x="4094" y="23"/>
                    <a:pt x="3886" y="51"/>
                  </a:cubicBezTo>
                  <a:cubicBezTo>
                    <a:pt x="3677" y="82"/>
                    <a:pt x="3487" y="121"/>
                    <a:pt x="3282" y="173"/>
                  </a:cubicBezTo>
                  <a:cubicBezTo>
                    <a:pt x="3075" y="229"/>
                    <a:pt x="2891" y="291"/>
                    <a:pt x="2692" y="370"/>
                  </a:cubicBezTo>
                  <a:cubicBezTo>
                    <a:pt x="2495" y="455"/>
                    <a:pt x="2314" y="541"/>
                    <a:pt x="2130" y="649"/>
                  </a:cubicBezTo>
                  <a:cubicBezTo>
                    <a:pt x="2041" y="701"/>
                    <a:pt x="1959" y="749"/>
                    <a:pt x="1880" y="801"/>
                  </a:cubicBezTo>
                  <a:cubicBezTo>
                    <a:pt x="1794" y="862"/>
                    <a:pt x="1709" y="919"/>
                    <a:pt x="1620" y="988"/>
                  </a:cubicBezTo>
                  <a:cubicBezTo>
                    <a:pt x="1453" y="1116"/>
                    <a:pt x="1314" y="1235"/>
                    <a:pt x="1165" y="1383"/>
                  </a:cubicBezTo>
                  <a:cubicBezTo>
                    <a:pt x="1019" y="1530"/>
                    <a:pt x="889" y="1668"/>
                    <a:pt x="763" y="1832"/>
                  </a:cubicBezTo>
                  <a:cubicBezTo>
                    <a:pt x="639" y="1992"/>
                    <a:pt x="523" y="2150"/>
                    <a:pt x="419" y="2324"/>
                  </a:cubicBezTo>
                  <a:cubicBezTo>
                    <a:pt x="316" y="2490"/>
                    <a:pt x="218" y="2676"/>
                    <a:pt x="136" y="2856"/>
                  </a:cubicBezTo>
                  <a:cubicBezTo>
                    <a:pt x="130" y="2874"/>
                    <a:pt x="119" y="2893"/>
                    <a:pt x="109" y="2915"/>
                  </a:cubicBezTo>
                  <a:cubicBezTo>
                    <a:pt x="90" y="2982"/>
                    <a:pt x="74" y="3050"/>
                    <a:pt x="60" y="3120"/>
                  </a:cubicBezTo>
                  <a:cubicBezTo>
                    <a:pt x="30" y="3278"/>
                    <a:pt x="8" y="3445"/>
                    <a:pt x="4" y="3609"/>
                  </a:cubicBezTo>
                  <a:cubicBezTo>
                    <a:pt x="1" y="3770"/>
                    <a:pt x="10" y="3941"/>
                    <a:pt x="31" y="4101"/>
                  </a:cubicBezTo>
                  <a:cubicBezTo>
                    <a:pt x="53" y="4259"/>
                    <a:pt x="90" y="4430"/>
                    <a:pt x="136" y="4587"/>
                  </a:cubicBezTo>
                  <a:cubicBezTo>
                    <a:pt x="186" y="4743"/>
                    <a:pt x="247" y="4906"/>
                    <a:pt x="313" y="5055"/>
                  </a:cubicBezTo>
                  <a:cubicBezTo>
                    <a:pt x="378" y="5205"/>
                    <a:pt x="462" y="5364"/>
                    <a:pt x="546" y="5502"/>
                  </a:cubicBezTo>
                  <a:cubicBezTo>
                    <a:pt x="629" y="5645"/>
                    <a:pt x="723" y="5793"/>
                    <a:pt x="820" y="5924"/>
                  </a:cubicBezTo>
                  <a:cubicBezTo>
                    <a:pt x="917" y="6059"/>
                    <a:pt x="1029" y="6197"/>
                    <a:pt x="1137" y="6322"/>
                  </a:cubicBezTo>
                  <a:cubicBezTo>
                    <a:pt x="1282" y="6497"/>
                    <a:pt x="1446" y="6670"/>
                    <a:pt x="1613" y="6837"/>
                  </a:cubicBezTo>
                  <a:cubicBezTo>
                    <a:pt x="1692" y="6914"/>
                    <a:pt x="1769" y="6989"/>
                    <a:pt x="1844" y="7062"/>
                  </a:cubicBezTo>
                  <a:cubicBezTo>
                    <a:pt x="1854" y="7072"/>
                    <a:pt x="1864" y="7082"/>
                    <a:pt x="1879" y="7094"/>
                  </a:cubicBezTo>
                  <a:cubicBezTo>
                    <a:pt x="1991" y="7197"/>
                    <a:pt x="2103" y="7305"/>
                    <a:pt x="2218" y="7406"/>
                  </a:cubicBezTo>
                  <a:cubicBezTo>
                    <a:pt x="2346" y="7515"/>
                    <a:pt x="2479" y="7630"/>
                    <a:pt x="2606" y="7738"/>
                  </a:cubicBezTo>
                  <a:cubicBezTo>
                    <a:pt x="2865" y="7952"/>
                    <a:pt x="3129" y="8168"/>
                    <a:pt x="3394" y="8381"/>
                  </a:cubicBezTo>
                  <a:cubicBezTo>
                    <a:pt x="3661" y="8592"/>
                    <a:pt x="3924" y="8797"/>
                    <a:pt x="4199" y="9002"/>
                  </a:cubicBezTo>
                  <a:cubicBezTo>
                    <a:pt x="4471" y="9203"/>
                    <a:pt x="4739" y="9401"/>
                    <a:pt x="5018" y="9595"/>
                  </a:cubicBezTo>
                  <a:cubicBezTo>
                    <a:pt x="5294" y="9789"/>
                    <a:pt x="5573" y="9978"/>
                    <a:pt x="5858" y="10165"/>
                  </a:cubicBezTo>
                  <a:cubicBezTo>
                    <a:pt x="6141" y="10347"/>
                    <a:pt x="6427" y="10527"/>
                    <a:pt x="6718" y="10705"/>
                  </a:cubicBezTo>
                  <a:cubicBezTo>
                    <a:pt x="7011" y="10879"/>
                    <a:pt x="7306" y="11052"/>
                    <a:pt x="7605" y="11220"/>
                  </a:cubicBezTo>
                  <a:cubicBezTo>
                    <a:pt x="7766" y="11309"/>
                    <a:pt x="7930" y="11401"/>
                    <a:pt x="8096" y="11487"/>
                  </a:cubicBezTo>
                  <a:cubicBezTo>
                    <a:pt x="8197" y="11546"/>
                    <a:pt x="8302" y="11602"/>
                    <a:pt x="8406" y="11654"/>
                  </a:cubicBezTo>
                  <a:cubicBezTo>
                    <a:pt x="8440" y="11676"/>
                    <a:pt x="8472" y="11692"/>
                    <a:pt x="8506" y="11710"/>
                  </a:cubicBezTo>
                  <a:cubicBezTo>
                    <a:pt x="8659" y="11789"/>
                    <a:pt x="8812" y="11870"/>
                    <a:pt x="8965" y="11946"/>
                  </a:cubicBezTo>
                  <a:cubicBezTo>
                    <a:pt x="9117" y="12025"/>
                    <a:pt x="9270" y="12100"/>
                    <a:pt x="9426" y="12177"/>
                  </a:cubicBezTo>
                  <a:cubicBezTo>
                    <a:pt x="9579" y="12252"/>
                    <a:pt x="9740" y="12330"/>
                    <a:pt x="9895" y="12406"/>
                  </a:cubicBezTo>
                  <a:cubicBezTo>
                    <a:pt x="10052" y="12482"/>
                    <a:pt x="10204" y="12554"/>
                    <a:pt x="10365" y="12629"/>
                  </a:cubicBezTo>
                  <a:cubicBezTo>
                    <a:pt x="10520" y="12705"/>
                    <a:pt x="10681" y="12777"/>
                    <a:pt x="10837" y="12852"/>
                  </a:cubicBezTo>
                  <a:cubicBezTo>
                    <a:pt x="11157" y="12997"/>
                    <a:pt x="11472" y="13136"/>
                    <a:pt x="11796" y="13271"/>
                  </a:cubicBezTo>
                  <a:cubicBezTo>
                    <a:pt x="12023" y="13366"/>
                    <a:pt x="12250" y="13460"/>
                    <a:pt x="12481" y="13546"/>
                  </a:cubicBezTo>
                  <a:cubicBezTo>
                    <a:pt x="12478" y="13535"/>
                    <a:pt x="12474" y="13523"/>
                    <a:pt x="12471" y="13509"/>
                  </a:cubicBezTo>
                  <a:cubicBezTo>
                    <a:pt x="12421" y="13320"/>
                    <a:pt x="12379" y="13126"/>
                    <a:pt x="12345" y="12932"/>
                  </a:cubicBezTo>
                  <a:cubicBezTo>
                    <a:pt x="12310" y="12738"/>
                    <a:pt x="12287" y="12540"/>
                    <a:pt x="12266" y="12343"/>
                  </a:cubicBezTo>
                  <a:cubicBezTo>
                    <a:pt x="12250" y="12144"/>
                    <a:pt x="12238" y="11943"/>
                    <a:pt x="12235" y="11742"/>
                  </a:cubicBezTo>
                  <a:cubicBezTo>
                    <a:pt x="12227" y="11339"/>
                    <a:pt x="12250" y="10930"/>
                    <a:pt x="12306" y="10531"/>
                  </a:cubicBezTo>
                  <a:cubicBezTo>
                    <a:pt x="12361" y="10132"/>
                    <a:pt x="12447" y="9739"/>
                    <a:pt x="12566" y="9358"/>
                  </a:cubicBezTo>
                  <a:cubicBezTo>
                    <a:pt x="12683" y="8979"/>
                    <a:pt x="12835" y="8611"/>
                    <a:pt x="13013" y="8270"/>
                  </a:cubicBezTo>
                  <a:cubicBezTo>
                    <a:pt x="13192" y="7931"/>
                    <a:pt x="13403" y="7611"/>
                    <a:pt x="13636" y="7327"/>
                  </a:cubicBezTo>
                  <a:cubicBezTo>
                    <a:pt x="13751" y="7184"/>
                    <a:pt x="13876" y="7051"/>
                    <a:pt x="14004" y="6929"/>
                  </a:cubicBezTo>
                  <a:cubicBezTo>
                    <a:pt x="14132" y="6803"/>
                    <a:pt x="14268" y="6686"/>
                    <a:pt x="14406" y="6585"/>
                  </a:cubicBezTo>
                  <a:cubicBezTo>
                    <a:pt x="14546" y="6483"/>
                    <a:pt x="14692" y="6384"/>
                    <a:pt x="14838" y="6305"/>
                  </a:cubicBezTo>
                  <a:cubicBezTo>
                    <a:pt x="15196" y="6103"/>
                    <a:pt x="15574" y="5972"/>
                    <a:pt x="15955" y="5912"/>
                  </a:cubicBezTo>
                  <a:cubicBezTo>
                    <a:pt x="16116" y="5886"/>
                    <a:pt x="16275" y="5875"/>
                    <a:pt x="16435" y="5872"/>
                  </a:cubicBezTo>
                  <a:cubicBezTo>
                    <a:pt x="16594" y="5872"/>
                    <a:pt x="16707" y="5883"/>
                    <a:pt x="16866" y="5909"/>
                  </a:cubicBezTo>
                  <a:cubicBezTo>
                    <a:pt x="16879" y="5912"/>
                    <a:pt x="16980" y="5926"/>
                    <a:pt x="16994" y="5931"/>
                  </a:cubicBezTo>
                  <a:cubicBezTo>
                    <a:pt x="17066" y="5945"/>
                    <a:pt x="17144" y="5968"/>
                    <a:pt x="17191" y="5980"/>
                  </a:cubicBezTo>
                  <a:cubicBezTo>
                    <a:pt x="17139" y="5939"/>
                    <a:pt x="17060" y="5875"/>
                    <a:pt x="17003" y="5832"/>
                  </a:cubicBezTo>
                  <a:cubicBezTo>
                    <a:pt x="16872" y="5731"/>
                    <a:pt x="16735" y="5635"/>
                    <a:pt x="16605" y="5541"/>
                  </a:cubicBezTo>
                  <a:cubicBezTo>
                    <a:pt x="16590" y="5528"/>
                    <a:pt x="16573" y="5514"/>
                    <a:pt x="16551" y="5502"/>
                  </a:cubicBezTo>
                  <a:cubicBezTo>
                    <a:pt x="16521" y="5478"/>
                    <a:pt x="16490" y="5455"/>
                    <a:pt x="16455" y="5429"/>
                  </a:cubicBezTo>
                  <a:cubicBezTo>
                    <a:pt x="16212" y="5255"/>
                    <a:pt x="15962" y="5075"/>
                    <a:pt x="15716" y="4909"/>
                  </a:cubicBezTo>
                  <a:cubicBezTo>
                    <a:pt x="15641" y="4855"/>
                    <a:pt x="15564" y="4804"/>
                    <a:pt x="15487" y="4752"/>
                  </a:cubicBezTo>
                  <a:cubicBezTo>
                    <a:pt x="15272" y="4602"/>
                    <a:pt x="15052" y="4453"/>
                    <a:pt x="14836" y="4315"/>
                  </a:cubicBezTo>
                  <a:cubicBezTo>
                    <a:pt x="14544" y="4125"/>
                    <a:pt x="14235" y="3928"/>
                    <a:pt x="13941" y="3746"/>
                  </a:cubicBezTo>
                  <a:cubicBezTo>
                    <a:pt x="13643" y="3566"/>
                    <a:pt x="13334" y="3382"/>
                    <a:pt x="13032" y="3208"/>
                  </a:cubicBezTo>
                  <a:cubicBezTo>
                    <a:pt x="12424" y="2861"/>
                    <a:pt x="11806" y="2529"/>
                    <a:pt x="11187" y="2216"/>
                  </a:cubicBezTo>
                  <a:cubicBezTo>
                    <a:pt x="10919" y="2078"/>
                    <a:pt x="10650" y="1948"/>
                    <a:pt x="10387" y="1818"/>
                  </a:cubicBezTo>
                  <a:cubicBezTo>
                    <a:pt x="10285" y="1772"/>
                    <a:pt x="10185" y="1724"/>
                    <a:pt x="10085" y="1675"/>
                  </a:cubicBezTo>
                  <a:cubicBezTo>
                    <a:pt x="9843" y="1566"/>
                    <a:pt x="9605" y="1451"/>
                    <a:pt x="9359" y="1339"/>
                  </a:cubicBezTo>
                  <a:cubicBezTo>
                    <a:pt x="9202" y="1268"/>
                    <a:pt x="9050" y="1201"/>
                    <a:pt x="8889" y="1130"/>
                  </a:cubicBezTo>
                  <a:cubicBezTo>
                    <a:pt x="8850" y="1113"/>
                    <a:pt x="8811" y="1096"/>
                    <a:pt x="8774" y="1079"/>
                  </a:cubicBezTo>
                  <a:lnTo>
                    <a:pt x="8766" y="1079"/>
                  </a:lnTo>
                  <a:cubicBezTo>
                    <a:pt x="8648" y="1023"/>
                    <a:pt x="8528" y="971"/>
                    <a:pt x="8401" y="922"/>
                  </a:cubicBezTo>
                  <a:cubicBezTo>
                    <a:pt x="8270" y="866"/>
                    <a:pt x="8138" y="811"/>
                    <a:pt x="8003" y="758"/>
                  </a:cubicBezTo>
                  <a:cubicBezTo>
                    <a:pt x="7802" y="676"/>
                    <a:pt x="7593" y="600"/>
                    <a:pt x="7380" y="527"/>
                  </a:cubicBezTo>
                  <a:cubicBezTo>
                    <a:pt x="7027" y="402"/>
                    <a:pt x="6660" y="289"/>
                    <a:pt x="6281" y="203"/>
                  </a:cubicBezTo>
                  <a:cubicBezTo>
                    <a:pt x="5895" y="114"/>
                    <a:pt x="5510" y="46"/>
                    <a:pt x="5100" y="16"/>
                  </a:cubicBezTo>
                  <a:cubicBezTo>
                    <a:pt x="4944" y="5"/>
                    <a:pt x="4791" y="1"/>
                    <a:pt x="4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"/>
            <p:cNvSpPr/>
            <p:nvPr/>
          </p:nvSpPr>
          <p:spPr>
            <a:xfrm>
              <a:off x="1036483" y="3399763"/>
              <a:ext cx="48586" cy="61559"/>
            </a:xfrm>
            <a:custGeom>
              <a:avLst/>
              <a:gdLst/>
              <a:ahLst/>
              <a:cxnLst/>
              <a:rect l="l" t="t" r="r" b="b"/>
              <a:pathLst>
                <a:path w="1558" h="1974" extrusionOk="0">
                  <a:moveTo>
                    <a:pt x="1098" y="1"/>
                  </a:moveTo>
                  <a:cubicBezTo>
                    <a:pt x="945" y="1"/>
                    <a:pt x="806" y="79"/>
                    <a:pt x="684" y="171"/>
                  </a:cubicBezTo>
                  <a:cubicBezTo>
                    <a:pt x="528" y="286"/>
                    <a:pt x="400" y="424"/>
                    <a:pt x="297" y="580"/>
                  </a:cubicBezTo>
                  <a:cubicBezTo>
                    <a:pt x="192" y="736"/>
                    <a:pt x="111" y="914"/>
                    <a:pt x="61" y="1095"/>
                  </a:cubicBezTo>
                  <a:cubicBezTo>
                    <a:pt x="22" y="1242"/>
                    <a:pt x="1" y="1390"/>
                    <a:pt x="19" y="1543"/>
                  </a:cubicBezTo>
                  <a:cubicBezTo>
                    <a:pt x="32" y="1656"/>
                    <a:pt x="68" y="1774"/>
                    <a:pt x="147" y="1853"/>
                  </a:cubicBezTo>
                  <a:cubicBezTo>
                    <a:pt x="170" y="1876"/>
                    <a:pt x="198" y="1896"/>
                    <a:pt x="228" y="1913"/>
                  </a:cubicBezTo>
                  <a:cubicBezTo>
                    <a:pt x="298" y="1953"/>
                    <a:pt x="382" y="1973"/>
                    <a:pt x="461" y="1973"/>
                  </a:cubicBezTo>
                  <a:cubicBezTo>
                    <a:pt x="576" y="1973"/>
                    <a:pt x="681" y="1930"/>
                    <a:pt x="780" y="1870"/>
                  </a:cubicBezTo>
                  <a:cubicBezTo>
                    <a:pt x="813" y="1848"/>
                    <a:pt x="845" y="1827"/>
                    <a:pt x="875" y="1804"/>
                  </a:cubicBezTo>
                  <a:cubicBezTo>
                    <a:pt x="1030" y="1689"/>
                    <a:pt x="1158" y="1549"/>
                    <a:pt x="1262" y="1394"/>
                  </a:cubicBezTo>
                  <a:cubicBezTo>
                    <a:pt x="1366" y="1237"/>
                    <a:pt x="1447" y="1059"/>
                    <a:pt x="1497" y="878"/>
                  </a:cubicBezTo>
                  <a:cubicBezTo>
                    <a:pt x="1536" y="733"/>
                    <a:pt x="1558" y="583"/>
                    <a:pt x="1539" y="431"/>
                  </a:cubicBezTo>
                  <a:cubicBezTo>
                    <a:pt x="1526" y="316"/>
                    <a:pt x="1490" y="201"/>
                    <a:pt x="1410" y="123"/>
                  </a:cubicBezTo>
                  <a:cubicBezTo>
                    <a:pt x="1382" y="96"/>
                    <a:pt x="1352" y="74"/>
                    <a:pt x="1319" y="57"/>
                  </a:cubicBezTo>
                  <a:cubicBezTo>
                    <a:pt x="1253" y="20"/>
                    <a:pt x="1174" y="1"/>
                    <a:pt x="10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"/>
            <p:cNvSpPr/>
            <p:nvPr/>
          </p:nvSpPr>
          <p:spPr>
            <a:xfrm>
              <a:off x="1043437" y="3407622"/>
              <a:ext cx="34678" cy="45717"/>
            </a:xfrm>
            <a:custGeom>
              <a:avLst/>
              <a:gdLst/>
              <a:ahLst/>
              <a:cxnLst/>
              <a:rect l="l" t="t" r="r" b="b"/>
              <a:pathLst>
                <a:path w="1112" h="1466" extrusionOk="0">
                  <a:moveTo>
                    <a:pt x="821" y="0"/>
                  </a:moveTo>
                  <a:cubicBezTo>
                    <a:pt x="734" y="2"/>
                    <a:pt x="642" y="41"/>
                    <a:pt x="528" y="124"/>
                  </a:cubicBezTo>
                  <a:cubicBezTo>
                    <a:pt x="412" y="210"/>
                    <a:pt x="311" y="318"/>
                    <a:pt x="228" y="443"/>
                  </a:cubicBezTo>
                  <a:cubicBezTo>
                    <a:pt x="147" y="567"/>
                    <a:pt x="82" y="705"/>
                    <a:pt x="45" y="846"/>
                  </a:cubicBezTo>
                  <a:cubicBezTo>
                    <a:pt x="9" y="971"/>
                    <a:pt x="1" y="1079"/>
                    <a:pt x="12" y="1184"/>
                  </a:cubicBezTo>
                  <a:cubicBezTo>
                    <a:pt x="25" y="1277"/>
                    <a:pt x="52" y="1346"/>
                    <a:pt x="95" y="1389"/>
                  </a:cubicBezTo>
                  <a:cubicBezTo>
                    <a:pt x="110" y="1402"/>
                    <a:pt x="126" y="1415"/>
                    <a:pt x="144" y="1425"/>
                  </a:cubicBezTo>
                  <a:cubicBezTo>
                    <a:pt x="187" y="1451"/>
                    <a:pt x="239" y="1465"/>
                    <a:pt x="291" y="1465"/>
                  </a:cubicBezTo>
                  <a:cubicBezTo>
                    <a:pt x="361" y="1465"/>
                    <a:pt x="433" y="1442"/>
                    <a:pt x="511" y="1392"/>
                  </a:cubicBezTo>
                  <a:cubicBezTo>
                    <a:pt x="535" y="1375"/>
                    <a:pt x="561" y="1359"/>
                    <a:pt x="584" y="1342"/>
                  </a:cubicBezTo>
                  <a:cubicBezTo>
                    <a:pt x="701" y="1256"/>
                    <a:pt x="801" y="1149"/>
                    <a:pt x="885" y="1023"/>
                  </a:cubicBezTo>
                  <a:cubicBezTo>
                    <a:pt x="965" y="900"/>
                    <a:pt x="1028" y="761"/>
                    <a:pt x="1067" y="620"/>
                  </a:cubicBezTo>
                  <a:cubicBezTo>
                    <a:pt x="1102" y="496"/>
                    <a:pt x="1112" y="386"/>
                    <a:pt x="1100" y="282"/>
                  </a:cubicBezTo>
                  <a:cubicBezTo>
                    <a:pt x="1087" y="192"/>
                    <a:pt x="1060" y="120"/>
                    <a:pt x="1017" y="77"/>
                  </a:cubicBezTo>
                  <a:cubicBezTo>
                    <a:pt x="1003" y="62"/>
                    <a:pt x="987" y="49"/>
                    <a:pt x="967" y="38"/>
                  </a:cubicBezTo>
                  <a:lnTo>
                    <a:pt x="964" y="36"/>
                  </a:lnTo>
                  <a:cubicBezTo>
                    <a:pt x="922" y="13"/>
                    <a:pt x="872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"/>
            <p:cNvSpPr/>
            <p:nvPr/>
          </p:nvSpPr>
          <p:spPr>
            <a:xfrm>
              <a:off x="935851" y="3374629"/>
              <a:ext cx="141923" cy="373191"/>
            </a:xfrm>
            <a:custGeom>
              <a:avLst/>
              <a:gdLst/>
              <a:ahLst/>
              <a:cxnLst/>
              <a:rect l="l" t="t" r="r" b="b"/>
              <a:pathLst>
                <a:path w="4551" h="11967" extrusionOk="0">
                  <a:moveTo>
                    <a:pt x="3439" y="2707"/>
                  </a:moveTo>
                  <a:cubicBezTo>
                    <a:pt x="3445" y="2711"/>
                    <a:pt x="3452" y="2715"/>
                    <a:pt x="3459" y="2719"/>
                  </a:cubicBezTo>
                  <a:cubicBezTo>
                    <a:pt x="3452" y="2715"/>
                    <a:pt x="3445" y="2711"/>
                    <a:pt x="3439" y="2707"/>
                  </a:cubicBezTo>
                  <a:close/>
                  <a:moveTo>
                    <a:pt x="2310" y="0"/>
                  </a:moveTo>
                  <a:cubicBezTo>
                    <a:pt x="2149" y="0"/>
                    <a:pt x="1982" y="16"/>
                    <a:pt x="1827" y="49"/>
                  </a:cubicBezTo>
                  <a:cubicBezTo>
                    <a:pt x="1664" y="82"/>
                    <a:pt x="1504" y="137"/>
                    <a:pt x="1353" y="207"/>
                  </a:cubicBezTo>
                  <a:cubicBezTo>
                    <a:pt x="1202" y="279"/>
                    <a:pt x="1060" y="366"/>
                    <a:pt x="930" y="469"/>
                  </a:cubicBezTo>
                  <a:cubicBezTo>
                    <a:pt x="801" y="574"/>
                    <a:pt x="684" y="690"/>
                    <a:pt x="580" y="820"/>
                  </a:cubicBezTo>
                  <a:cubicBezTo>
                    <a:pt x="476" y="949"/>
                    <a:pt x="390" y="1084"/>
                    <a:pt x="314" y="1232"/>
                  </a:cubicBezTo>
                  <a:cubicBezTo>
                    <a:pt x="239" y="1382"/>
                    <a:pt x="181" y="1527"/>
                    <a:pt x="132" y="1691"/>
                  </a:cubicBezTo>
                  <a:cubicBezTo>
                    <a:pt x="84" y="1854"/>
                    <a:pt x="53" y="2007"/>
                    <a:pt x="30" y="2180"/>
                  </a:cubicBezTo>
                  <a:cubicBezTo>
                    <a:pt x="9" y="2344"/>
                    <a:pt x="0" y="2493"/>
                    <a:pt x="0" y="2663"/>
                  </a:cubicBezTo>
                  <a:lnTo>
                    <a:pt x="0" y="11349"/>
                  </a:lnTo>
                  <a:cubicBezTo>
                    <a:pt x="0" y="11523"/>
                    <a:pt x="144" y="11677"/>
                    <a:pt x="298" y="11781"/>
                  </a:cubicBezTo>
                  <a:cubicBezTo>
                    <a:pt x="506" y="11917"/>
                    <a:pt x="736" y="11956"/>
                    <a:pt x="975" y="11965"/>
                  </a:cubicBezTo>
                  <a:cubicBezTo>
                    <a:pt x="1008" y="11966"/>
                    <a:pt x="1041" y="11966"/>
                    <a:pt x="1075" y="11966"/>
                  </a:cubicBezTo>
                  <a:cubicBezTo>
                    <a:pt x="1345" y="11966"/>
                    <a:pt x="1620" y="11922"/>
                    <a:pt x="1849" y="11791"/>
                  </a:cubicBezTo>
                  <a:cubicBezTo>
                    <a:pt x="1849" y="11791"/>
                    <a:pt x="2165" y="11617"/>
                    <a:pt x="2165" y="11349"/>
                  </a:cubicBezTo>
                  <a:lnTo>
                    <a:pt x="2165" y="2663"/>
                  </a:lnTo>
                  <a:cubicBezTo>
                    <a:pt x="2165" y="2638"/>
                    <a:pt x="2167" y="2613"/>
                    <a:pt x="2167" y="2590"/>
                  </a:cubicBezTo>
                  <a:cubicBezTo>
                    <a:pt x="2172" y="2462"/>
                    <a:pt x="2190" y="2368"/>
                    <a:pt x="2211" y="2296"/>
                  </a:cubicBezTo>
                  <a:cubicBezTo>
                    <a:pt x="2233" y="2224"/>
                    <a:pt x="2257" y="2190"/>
                    <a:pt x="2267" y="2174"/>
                  </a:cubicBezTo>
                  <a:cubicBezTo>
                    <a:pt x="2272" y="2168"/>
                    <a:pt x="2282" y="2165"/>
                    <a:pt x="2295" y="2165"/>
                  </a:cubicBezTo>
                  <a:cubicBezTo>
                    <a:pt x="2300" y="2165"/>
                    <a:pt x="2306" y="2165"/>
                    <a:pt x="2314" y="2165"/>
                  </a:cubicBezTo>
                  <a:cubicBezTo>
                    <a:pt x="2325" y="2165"/>
                    <a:pt x="2338" y="2165"/>
                    <a:pt x="2354" y="2167"/>
                  </a:cubicBezTo>
                  <a:cubicBezTo>
                    <a:pt x="2381" y="2170"/>
                    <a:pt x="2415" y="2177"/>
                    <a:pt x="2454" y="2187"/>
                  </a:cubicBezTo>
                  <a:cubicBezTo>
                    <a:pt x="2492" y="2199"/>
                    <a:pt x="2540" y="2214"/>
                    <a:pt x="2591" y="2236"/>
                  </a:cubicBezTo>
                  <a:cubicBezTo>
                    <a:pt x="2641" y="2257"/>
                    <a:pt x="2700" y="2286"/>
                    <a:pt x="2758" y="2321"/>
                  </a:cubicBezTo>
                  <a:cubicBezTo>
                    <a:pt x="2988" y="2452"/>
                    <a:pt x="3210" y="2575"/>
                    <a:pt x="3439" y="2707"/>
                  </a:cubicBezTo>
                  <a:lnTo>
                    <a:pt x="3439" y="2707"/>
                  </a:lnTo>
                  <a:cubicBezTo>
                    <a:pt x="3417" y="2693"/>
                    <a:pt x="3396" y="2676"/>
                    <a:pt x="3379" y="2659"/>
                  </a:cubicBezTo>
                  <a:cubicBezTo>
                    <a:pt x="3300" y="2577"/>
                    <a:pt x="3264" y="2462"/>
                    <a:pt x="3251" y="2349"/>
                  </a:cubicBezTo>
                  <a:cubicBezTo>
                    <a:pt x="3231" y="2196"/>
                    <a:pt x="3252" y="2048"/>
                    <a:pt x="3292" y="1901"/>
                  </a:cubicBezTo>
                  <a:cubicBezTo>
                    <a:pt x="3343" y="1720"/>
                    <a:pt x="3423" y="1542"/>
                    <a:pt x="3527" y="1386"/>
                  </a:cubicBezTo>
                  <a:cubicBezTo>
                    <a:pt x="3632" y="1230"/>
                    <a:pt x="3760" y="1092"/>
                    <a:pt x="3913" y="977"/>
                  </a:cubicBezTo>
                  <a:cubicBezTo>
                    <a:pt x="4036" y="885"/>
                    <a:pt x="4177" y="807"/>
                    <a:pt x="4329" y="807"/>
                  </a:cubicBezTo>
                  <a:cubicBezTo>
                    <a:pt x="4404" y="807"/>
                    <a:pt x="4483" y="827"/>
                    <a:pt x="4550" y="863"/>
                  </a:cubicBezTo>
                  <a:cubicBezTo>
                    <a:pt x="4315" y="726"/>
                    <a:pt x="4077" y="584"/>
                    <a:pt x="3842" y="447"/>
                  </a:cubicBezTo>
                  <a:cubicBezTo>
                    <a:pt x="3688" y="358"/>
                    <a:pt x="3509" y="272"/>
                    <a:pt x="3347" y="209"/>
                  </a:cubicBezTo>
                  <a:cubicBezTo>
                    <a:pt x="3186" y="144"/>
                    <a:pt x="3006" y="89"/>
                    <a:pt x="2841" y="56"/>
                  </a:cubicBezTo>
                  <a:cubicBezTo>
                    <a:pt x="2677" y="22"/>
                    <a:pt x="2497" y="2"/>
                    <a:pt x="2331" y="0"/>
                  </a:cubicBezTo>
                  <a:cubicBezTo>
                    <a:pt x="2324" y="0"/>
                    <a:pt x="2317" y="0"/>
                    <a:pt x="2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"/>
            <p:cNvSpPr/>
            <p:nvPr/>
          </p:nvSpPr>
          <p:spPr>
            <a:xfrm>
              <a:off x="1210897" y="3793996"/>
              <a:ext cx="287713" cy="169210"/>
            </a:xfrm>
            <a:custGeom>
              <a:avLst/>
              <a:gdLst/>
              <a:ahLst/>
              <a:cxnLst/>
              <a:rect l="l" t="t" r="r" b="b"/>
              <a:pathLst>
                <a:path w="9226" h="5426" extrusionOk="0">
                  <a:moveTo>
                    <a:pt x="965" y="0"/>
                  </a:moveTo>
                  <a:cubicBezTo>
                    <a:pt x="798" y="148"/>
                    <a:pt x="651" y="319"/>
                    <a:pt x="534" y="506"/>
                  </a:cubicBezTo>
                  <a:cubicBezTo>
                    <a:pt x="499" y="551"/>
                    <a:pt x="467" y="604"/>
                    <a:pt x="440" y="651"/>
                  </a:cubicBezTo>
                  <a:cubicBezTo>
                    <a:pt x="269" y="951"/>
                    <a:pt x="155" y="1270"/>
                    <a:pt x="86" y="1613"/>
                  </a:cubicBezTo>
                  <a:cubicBezTo>
                    <a:pt x="19" y="1951"/>
                    <a:pt x="0" y="2298"/>
                    <a:pt x="26" y="2648"/>
                  </a:cubicBezTo>
                  <a:cubicBezTo>
                    <a:pt x="59" y="2992"/>
                    <a:pt x="131" y="3338"/>
                    <a:pt x="253" y="3662"/>
                  </a:cubicBezTo>
                  <a:cubicBezTo>
                    <a:pt x="368" y="3971"/>
                    <a:pt x="532" y="4263"/>
                    <a:pt x="733" y="4512"/>
                  </a:cubicBezTo>
                  <a:cubicBezTo>
                    <a:pt x="764" y="4553"/>
                    <a:pt x="800" y="4594"/>
                    <a:pt x="834" y="4631"/>
                  </a:cubicBezTo>
                  <a:cubicBezTo>
                    <a:pt x="913" y="4720"/>
                    <a:pt x="1001" y="4799"/>
                    <a:pt x="1090" y="4874"/>
                  </a:cubicBezTo>
                  <a:lnTo>
                    <a:pt x="1094" y="4877"/>
                  </a:lnTo>
                  <a:cubicBezTo>
                    <a:pt x="1227" y="4985"/>
                    <a:pt x="1369" y="5079"/>
                    <a:pt x="1521" y="5156"/>
                  </a:cubicBezTo>
                  <a:cubicBezTo>
                    <a:pt x="1677" y="5230"/>
                    <a:pt x="1836" y="5291"/>
                    <a:pt x="2007" y="5335"/>
                  </a:cubicBezTo>
                  <a:cubicBezTo>
                    <a:pt x="2178" y="5380"/>
                    <a:pt x="2346" y="5403"/>
                    <a:pt x="2525" y="5417"/>
                  </a:cubicBezTo>
                  <a:cubicBezTo>
                    <a:pt x="2610" y="5423"/>
                    <a:pt x="2693" y="5426"/>
                    <a:pt x="2777" y="5426"/>
                  </a:cubicBezTo>
                  <a:cubicBezTo>
                    <a:pt x="2870" y="5426"/>
                    <a:pt x="2963" y="5422"/>
                    <a:pt x="3058" y="5414"/>
                  </a:cubicBezTo>
                  <a:cubicBezTo>
                    <a:pt x="3167" y="5407"/>
                    <a:pt x="3282" y="5394"/>
                    <a:pt x="3395" y="5380"/>
                  </a:cubicBezTo>
                  <a:lnTo>
                    <a:pt x="3551" y="5355"/>
                  </a:lnTo>
                  <a:cubicBezTo>
                    <a:pt x="3573" y="5351"/>
                    <a:pt x="3591" y="5348"/>
                    <a:pt x="3613" y="5341"/>
                  </a:cubicBezTo>
                  <a:cubicBezTo>
                    <a:pt x="3797" y="5308"/>
                    <a:pt x="3985" y="5266"/>
                    <a:pt x="4172" y="5215"/>
                  </a:cubicBezTo>
                  <a:cubicBezTo>
                    <a:pt x="4356" y="5166"/>
                    <a:pt x="4548" y="5111"/>
                    <a:pt x="4734" y="5048"/>
                  </a:cubicBezTo>
                  <a:cubicBezTo>
                    <a:pt x="5114" y="4921"/>
                    <a:pt x="5492" y="4776"/>
                    <a:pt x="5863" y="4619"/>
                  </a:cubicBezTo>
                  <a:cubicBezTo>
                    <a:pt x="6235" y="4464"/>
                    <a:pt x="6603" y="4292"/>
                    <a:pt x="6947" y="4121"/>
                  </a:cubicBezTo>
                  <a:cubicBezTo>
                    <a:pt x="7082" y="4050"/>
                    <a:pt x="7214" y="3983"/>
                    <a:pt x="7342" y="3915"/>
                  </a:cubicBezTo>
                  <a:cubicBezTo>
                    <a:pt x="7502" y="3829"/>
                    <a:pt x="7666" y="3738"/>
                    <a:pt x="7808" y="3659"/>
                  </a:cubicBezTo>
                  <a:cubicBezTo>
                    <a:pt x="7929" y="3589"/>
                    <a:pt x="8037" y="3524"/>
                    <a:pt x="8145" y="3458"/>
                  </a:cubicBezTo>
                  <a:cubicBezTo>
                    <a:pt x="8271" y="3376"/>
                    <a:pt x="8383" y="3301"/>
                    <a:pt x="8491" y="3228"/>
                  </a:cubicBezTo>
                  <a:cubicBezTo>
                    <a:pt x="8572" y="3167"/>
                    <a:pt x="8648" y="3113"/>
                    <a:pt x="8714" y="3057"/>
                  </a:cubicBezTo>
                  <a:cubicBezTo>
                    <a:pt x="8800" y="2986"/>
                    <a:pt x="8879" y="2914"/>
                    <a:pt x="8945" y="2848"/>
                  </a:cubicBezTo>
                  <a:cubicBezTo>
                    <a:pt x="8976" y="2814"/>
                    <a:pt x="9011" y="2775"/>
                    <a:pt x="9039" y="2740"/>
                  </a:cubicBezTo>
                  <a:cubicBezTo>
                    <a:pt x="9066" y="2704"/>
                    <a:pt x="9093" y="2667"/>
                    <a:pt x="9115" y="2628"/>
                  </a:cubicBezTo>
                  <a:cubicBezTo>
                    <a:pt x="9137" y="2592"/>
                    <a:pt x="9160" y="2548"/>
                    <a:pt x="9177" y="2506"/>
                  </a:cubicBezTo>
                  <a:cubicBezTo>
                    <a:pt x="9190" y="2469"/>
                    <a:pt x="9208" y="2417"/>
                    <a:pt x="9216" y="2375"/>
                  </a:cubicBezTo>
                  <a:cubicBezTo>
                    <a:pt x="9223" y="2326"/>
                    <a:pt x="9226" y="2279"/>
                    <a:pt x="9226" y="2230"/>
                  </a:cubicBezTo>
                  <a:cubicBezTo>
                    <a:pt x="9223" y="2178"/>
                    <a:pt x="9211" y="2137"/>
                    <a:pt x="9201" y="2089"/>
                  </a:cubicBezTo>
                  <a:cubicBezTo>
                    <a:pt x="9187" y="2039"/>
                    <a:pt x="9170" y="2006"/>
                    <a:pt x="9145" y="1964"/>
                  </a:cubicBezTo>
                  <a:cubicBezTo>
                    <a:pt x="9122" y="1919"/>
                    <a:pt x="9101" y="1886"/>
                    <a:pt x="9069" y="1852"/>
                  </a:cubicBezTo>
                  <a:cubicBezTo>
                    <a:pt x="9043" y="1815"/>
                    <a:pt x="9014" y="1786"/>
                    <a:pt x="8980" y="1756"/>
                  </a:cubicBezTo>
                  <a:cubicBezTo>
                    <a:pt x="8914" y="1692"/>
                    <a:pt x="8846" y="1643"/>
                    <a:pt x="8764" y="1585"/>
                  </a:cubicBezTo>
                  <a:cubicBezTo>
                    <a:pt x="8701" y="1543"/>
                    <a:pt x="8630" y="1503"/>
                    <a:pt x="8556" y="1457"/>
                  </a:cubicBezTo>
                  <a:lnTo>
                    <a:pt x="8556" y="1461"/>
                  </a:lnTo>
                  <a:cubicBezTo>
                    <a:pt x="8559" y="1510"/>
                    <a:pt x="8559" y="1557"/>
                    <a:pt x="8559" y="1603"/>
                  </a:cubicBezTo>
                  <a:cubicBezTo>
                    <a:pt x="8563" y="1636"/>
                    <a:pt x="8563" y="1669"/>
                    <a:pt x="8563" y="1700"/>
                  </a:cubicBezTo>
                  <a:lnTo>
                    <a:pt x="8563" y="2249"/>
                  </a:lnTo>
                  <a:lnTo>
                    <a:pt x="8559" y="2267"/>
                  </a:lnTo>
                  <a:cubicBezTo>
                    <a:pt x="8559" y="2270"/>
                    <a:pt x="8556" y="2275"/>
                    <a:pt x="8551" y="2285"/>
                  </a:cubicBezTo>
                  <a:cubicBezTo>
                    <a:pt x="8547" y="2296"/>
                    <a:pt x="8536" y="2305"/>
                    <a:pt x="8526" y="2323"/>
                  </a:cubicBezTo>
                  <a:lnTo>
                    <a:pt x="8526" y="2326"/>
                  </a:lnTo>
                  <a:cubicBezTo>
                    <a:pt x="8518" y="2332"/>
                    <a:pt x="8507" y="2346"/>
                    <a:pt x="8500" y="2357"/>
                  </a:cubicBezTo>
                  <a:cubicBezTo>
                    <a:pt x="8491" y="2362"/>
                    <a:pt x="8480" y="2374"/>
                    <a:pt x="8469" y="2384"/>
                  </a:cubicBezTo>
                  <a:lnTo>
                    <a:pt x="8469" y="2388"/>
                  </a:lnTo>
                  <a:cubicBezTo>
                    <a:pt x="8461" y="2397"/>
                    <a:pt x="8446" y="2407"/>
                    <a:pt x="8435" y="2421"/>
                  </a:cubicBezTo>
                  <a:cubicBezTo>
                    <a:pt x="8421" y="2433"/>
                    <a:pt x="8408" y="2446"/>
                    <a:pt x="8393" y="2460"/>
                  </a:cubicBezTo>
                  <a:cubicBezTo>
                    <a:pt x="8336" y="2512"/>
                    <a:pt x="8252" y="2577"/>
                    <a:pt x="8162" y="2643"/>
                  </a:cubicBezTo>
                  <a:cubicBezTo>
                    <a:pt x="8145" y="2656"/>
                    <a:pt x="8127" y="2666"/>
                    <a:pt x="8110" y="2680"/>
                  </a:cubicBezTo>
                  <a:cubicBezTo>
                    <a:pt x="8012" y="2750"/>
                    <a:pt x="7900" y="2824"/>
                    <a:pt x="7774" y="2903"/>
                  </a:cubicBezTo>
                  <a:cubicBezTo>
                    <a:pt x="7685" y="2959"/>
                    <a:pt x="7587" y="3018"/>
                    <a:pt x="7479" y="3081"/>
                  </a:cubicBezTo>
                  <a:cubicBezTo>
                    <a:pt x="7337" y="3160"/>
                    <a:pt x="7177" y="3252"/>
                    <a:pt x="7013" y="3338"/>
                  </a:cubicBezTo>
                  <a:cubicBezTo>
                    <a:pt x="6898" y="3397"/>
                    <a:pt x="6774" y="3462"/>
                    <a:pt x="6649" y="3525"/>
                  </a:cubicBezTo>
                  <a:cubicBezTo>
                    <a:pt x="6307" y="3694"/>
                    <a:pt x="5945" y="3865"/>
                    <a:pt x="5568" y="4021"/>
                  </a:cubicBezTo>
                  <a:cubicBezTo>
                    <a:pt x="5197" y="4178"/>
                    <a:pt x="4831" y="4319"/>
                    <a:pt x="4454" y="4438"/>
                  </a:cubicBezTo>
                  <a:cubicBezTo>
                    <a:pt x="4267" y="4497"/>
                    <a:pt x="4083" y="4553"/>
                    <a:pt x="3899" y="4598"/>
                  </a:cubicBezTo>
                  <a:cubicBezTo>
                    <a:pt x="3804" y="4624"/>
                    <a:pt x="3714" y="4642"/>
                    <a:pt x="3625" y="4661"/>
                  </a:cubicBezTo>
                  <a:cubicBezTo>
                    <a:pt x="3439" y="4698"/>
                    <a:pt x="3271" y="4721"/>
                    <a:pt x="3093" y="4740"/>
                  </a:cubicBezTo>
                  <a:cubicBezTo>
                    <a:pt x="3006" y="4747"/>
                    <a:pt x="2922" y="4755"/>
                    <a:pt x="2835" y="4755"/>
                  </a:cubicBezTo>
                  <a:cubicBezTo>
                    <a:pt x="2812" y="4755"/>
                    <a:pt x="2789" y="4756"/>
                    <a:pt x="2766" y="4756"/>
                  </a:cubicBezTo>
                  <a:cubicBezTo>
                    <a:pt x="2706" y="4756"/>
                    <a:pt x="2645" y="4753"/>
                    <a:pt x="2585" y="4750"/>
                  </a:cubicBezTo>
                  <a:cubicBezTo>
                    <a:pt x="2503" y="4746"/>
                    <a:pt x="2426" y="4739"/>
                    <a:pt x="2346" y="4724"/>
                  </a:cubicBezTo>
                  <a:cubicBezTo>
                    <a:pt x="2267" y="4710"/>
                    <a:pt x="2194" y="4693"/>
                    <a:pt x="2118" y="4671"/>
                  </a:cubicBezTo>
                  <a:cubicBezTo>
                    <a:pt x="2085" y="4663"/>
                    <a:pt x="2045" y="4648"/>
                    <a:pt x="2010" y="4638"/>
                  </a:cubicBezTo>
                  <a:cubicBezTo>
                    <a:pt x="1937" y="4614"/>
                    <a:pt x="1869" y="4582"/>
                    <a:pt x="1802" y="4545"/>
                  </a:cubicBezTo>
                  <a:cubicBezTo>
                    <a:pt x="1771" y="4526"/>
                    <a:pt x="1735" y="4510"/>
                    <a:pt x="1705" y="4489"/>
                  </a:cubicBezTo>
                  <a:cubicBezTo>
                    <a:pt x="1625" y="4440"/>
                    <a:pt x="1553" y="4384"/>
                    <a:pt x="1482" y="4325"/>
                  </a:cubicBezTo>
                  <a:cubicBezTo>
                    <a:pt x="1434" y="4286"/>
                    <a:pt x="1392" y="4244"/>
                    <a:pt x="1352" y="4200"/>
                  </a:cubicBezTo>
                  <a:cubicBezTo>
                    <a:pt x="1311" y="4158"/>
                    <a:pt x="1274" y="4113"/>
                    <a:pt x="1237" y="4067"/>
                  </a:cubicBezTo>
                  <a:cubicBezTo>
                    <a:pt x="1173" y="3993"/>
                    <a:pt x="1117" y="3908"/>
                    <a:pt x="1066" y="3822"/>
                  </a:cubicBezTo>
                  <a:cubicBezTo>
                    <a:pt x="986" y="3683"/>
                    <a:pt x="916" y="3527"/>
                    <a:pt x="864" y="3374"/>
                  </a:cubicBezTo>
                  <a:cubicBezTo>
                    <a:pt x="810" y="3219"/>
                    <a:pt x="766" y="3057"/>
                    <a:pt x="736" y="2893"/>
                  </a:cubicBezTo>
                  <a:cubicBezTo>
                    <a:pt x="733" y="2871"/>
                    <a:pt x="726" y="2830"/>
                    <a:pt x="719" y="2771"/>
                  </a:cubicBezTo>
                  <a:cubicBezTo>
                    <a:pt x="715" y="2740"/>
                    <a:pt x="712" y="2707"/>
                    <a:pt x="708" y="2673"/>
                  </a:cubicBezTo>
                  <a:cubicBezTo>
                    <a:pt x="705" y="2656"/>
                    <a:pt x="705" y="2640"/>
                    <a:pt x="700" y="2621"/>
                  </a:cubicBezTo>
                  <a:cubicBezTo>
                    <a:pt x="693" y="2565"/>
                    <a:pt x="686" y="2506"/>
                    <a:pt x="683" y="2443"/>
                  </a:cubicBezTo>
                  <a:lnTo>
                    <a:pt x="683" y="2436"/>
                  </a:lnTo>
                  <a:cubicBezTo>
                    <a:pt x="669" y="2283"/>
                    <a:pt x="657" y="2125"/>
                    <a:pt x="664" y="2003"/>
                  </a:cubicBezTo>
                  <a:cubicBezTo>
                    <a:pt x="664" y="2003"/>
                    <a:pt x="680" y="1619"/>
                    <a:pt x="695" y="1347"/>
                  </a:cubicBezTo>
                  <a:cubicBezTo>
                    <a:pt x="699" y="1304"/>
                    <a:pt x="702" y="1262"/>
                    <a:pt x="706" y="1228"/>
                  </a:cubicBezTo>
                  <a:cubicBezTo>
                    <a:pt x="709" y="1191"/>
                    <a:pt x="709" y="1160"/>
                    <a:pt x="713" y="1135"/>
                  </a:cubicBezTo>
                  <a:cubicBezTo>
                    <a:pt x="733" y="940"/>
                    <a:pt x="762" y="756"/>
                    <a:pt x="802" y="562"/>
                  </a:cubicBezTo>
                  <a:cubicBezTo>
                    <a:pt x="823" y="462"/>
                    <a:pt x="848" y="364"/>
                    <a:pt x="879" y="268"/>
                  </a:cubicBezTo>
                  <a:cubicBezTo>
                    <a:pt x="902" y="177"/>
                    <a:pt x="930" y="89"/>
                    <a:pt x="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"/>
            <p:cNvSpPr/>
            <p:nvPr/>
          </p:nvSpPr>
          <p:spPr>
            <a:xfrm>
              <a:off x="1231417" y="3718811"/>
              <a:ext cx="246393" cy="223472"/>
            </a:xfrm>
            <a:custGeom>
              <a:avLst/>
              <a:gdLst/>
              <a:ahLst/>
              <a:cxnLst/>
              <a:rect l="l" t="t" r="r" b="b"/>
              <a:pathLst>
                <a:path w="7901" h="7166" extrusionOk="0">
                  <a:moveTo>
                    <a:pt x="3954" y="0"/>
                  </a:moveTo>
                  <a:cubicBezTo>
                    <a:pt x="3826" y="0"/>
                    <a:pt x="3698" y="6"/>
                    <a:pt x="3576" y="18"/>
                  </a:cubicBezTo>
                  <a:cubicBezTo>
                    <a:pt x="3478" y="28"/>
                    <a:pt x="3371" y="36"/>
                    <a:pt x="3274" y="55"/>
                  </a:cubicBezTo>
                  <a:cubicBezTo>
                    <a:pt x="3181" y="69"/>
                    <a:pt x="3073" y="89"/>
                    <a:pt x="2979" y="111"/>
                  </a:cubicBezTo>
                  <a:cubicBezTo>
                    <a:pt x="2933" y="120"/>
                    <a:pt x="2886" y="130"/>
                    <a:pt x="2840" y="144"/>
                  </a:cubicBezTo>
                  <a:cubicBezTo>
                    <a:pt x="2788" y="158"/>
                    <a:pt x="2737" y="171"/>
                    <a:pt x="2688" y="186"/>
                  </a:cubicBezTo>
                  <a:cubicBezTo>
                    <a:pt x="2594" y="213"/>
                    <a:pt x="2494" y="249"/>
                    <a:pt x="2404" y="283"/>
                  </a:cubicBezTo>
                  <a:cubicBezTo>
                    <a:pt x="2334" y="309"/>
                    <a:pt x="2262" y="342"/>
                    <a:pt x="2192" y="373"/>
                  </a:cubicBezTo>
                  <a:cubicBezTo>
                    <a:pt x="2170" y="381"/>
                    <a:pt x="2150" y="393"/>
                    <a:pt x="2128" y="403"/>
                  </a:cubicBezTo>
                  <a:cubicBezTo>
                    <a:pt x="2041" y="442"/>
                    <a:pt x="1944" y="493"/>
                    <a:pt x="1861" y="542"/>
                  </a:cubicBezTo>
                  <a:cubicBezTo>
                    <a:pt x="1822" y="564"/>
                    <a:pt x="1783" y="587"/>
                    <a:pt x="1746" y="611"/>
                  </a:cubicBezTo>
                  <a:cubicBezTo>
                    <a:pt x="1667" y="664"/>
                    <a:pt x="1579" y="719"/>
                    <a:pt x="1503" y="775"/>
                  </a:cubicBezTo>
                  <a:cubicBezTo>
                    <a:pt x="1499" y="787"/>
                    <a:pt x="1487" y="794"/>
                    <a:pt x="1477" y="801"/>
                  </a:cubicBezTo>
                  <a:cubicBezTo>
                    <a:pt x="1410" y="853"/>
                    <a:pt x="1342" y="909"/>
                    <a:pt x="1279" y="963"/>
                  </a:cubicBezTo>
                  <a:cubicBezTo>
                    <a:pt x="1208" y="1027"/>
                    <a:pt x="1134" y="1096"/>
                    <a:pt x="1067" y="1165"/>
                  </a:cubicBezTo>
                  <a:cubicBezTo>
                    <a:pt x="1007" y="1228"/>
                    <a:pt x="948" y="1297"/>
                    <a:pt x="892" y="1363"/>
                  </a:cubicBezTo>
                  <a:cubicBezTo>
                    <a:pt x="885" y="1373"/>
                    <a:pt x="878" y="1380"/>
                    <a:pt x="875" y="1388"/>
                  </a:cubicBezTo>
                  <a:cubicBezTo>
                    <a:pt x="755" y="1534"/>
                    <a:pt x="640" y="1707"/>
                    <a:pt x="547" y="1874"/>
                  </a:cubicBezTo>
                  <a:cubicBezTo>
                    <a:pt x="500" y="1961"/>
                    <a:pt x="451" y="2055"/>
                    <a:pt x="409" y="2148"/>
                  </a:cubicBezTo>
                  <a:lnTo>
                    <a:pt x="305" y="2405"/>
                  </a:lnTo>
                  <a:cubicBezTo>
                    <a:pt x="271" y="2495"/>
                    <a:pt x="244" y="2584"/>
                    <a:pt x="219" y="2673"/>
                  </a:cubicBezTo>
                  <a:cubicBezTo>
                    <a:pt x="188" y="2771"/>
                    <a:pt x="165" y="2867"/>
                    <a:pt x="143" y="2968"/>
                  </a:cubicBezTo>
                  <a:cubicBezTo>
                    <a:pt x="101" y="3162"/>
                    <a:pt x="75" y="3347"/>
                    <a:pt x="54" y="3541"/>
                  </a:cubicBezTo>
                  <a:cubicBezTo>
                    <a:pt x="50" y="3564"/>
                    <a:pt x="50" y="3597"/>
                    <a:pt x="47" y="3635"/>
                  </a:cubicBezTo>
                  <a:cubicBezTo>
                    <a:pt x="42" y="3671"/>
                    <a:pt x="39" y="3712"/>
                    <a:pt x="35" y="3753"/>
                  </a:cubicBezTo>
                  <a:cubicBezTo>
                    <a:pt x="22" y="4024"/>
                    <a:pt x="5" y="4410"/>
                    <a:pt x="5" y="4410"/>
                  </a:cubicBezTo>
                  <a:cubicBezTo>
                    <a:pt x="1" y="4529"/>
                    <a:pt x="8" y="4690"/>
                    <a:pt x="22" y="4842"/>
                  </a:cubicBezTo>
                  <a:lnTo>
                    <a:pt x="22" y="4849"/>
                  </a:lnTo>
                  <a:cubicBezTo>
                    <a:pt x="29" y="4913"/>
                    <a:pt x="37" y="4972"/>
                    <a:pt x="41" y="5028"/>
                  </a:cubicBezTo>
                  <a:cubicBezTo>
                    <a:pt x="44" y="5045"/>
                    <a:pt x="44" y="5061"/>
                    <a:pt x="48" y="5080"/>
                  </a:cubicBezTo>
                  <a:cubicBezTo>
                    <a:pt x="51" y="5113"/>
                    <a:pt x="55" y="5149"/>
                    <a:pt x="58" y="5176"/>
                  </a:cubicBezTo>
                  <a:cubicBezTo>
                    <a:pt x="65" y="5236"/>
                    <a:pt x="73" y="5276"/>
                    <a:pt x="77" y="5298"/>
                  </a:cubicBezTo>
                  <a:cubicBezTo>
                    <a:pt x="107" y="5460"/>
                    <a:pt x="149" y="5624"/>
                    <a:pt x="205" y="5780"/>
                  </a:cubicBezTo>
                  <a:cubicBezTo>
                    <a:pt x="257" y="5933"/>
                    <a:pt x="326" y="6089"/>
                    <a:pt x="406" y="6227"/>
                  </a:cubicBezTo>
                  <a:cubicBezTo>
                    <a:pt x="488" y="6365"/>
                    <a:pt x="581" y="6496"/>
                    <a:pt x="689" y="6606"/>
                  </a:cubicBezTo>
                  <a:lnTo>
                    <a:pt x="689" y="6611"/>
                  </a:lnTo>
                  <a:cubicBezTo>
                    <a:pt x="793" y="6720"/>
                    <a:pt x="912" y="6819"/>
                    <a:pt x="1043" y="6898"/>
                  </a:cubicBezTo>
                  <a:cubicBezTo>
                    <a:pt x="1075" y="6920"/>
                    <a:pt x="1106" y="6936"/>
                    <a:pt x="1141" y="6950"/>
                  </a:cubicBezTo>
                  <a:cubicBezTo>
                    <a:pt x="1207" y="6987"/>
                    <a:pt x="1276" y="7017"/>
                    <a:pt x="1349" y="7043"/>
                  </a:cubicBezTo>
                  <a:cubicBezTo>
                    <a:pt x="1384" y="7056"/>
                    <a:pt x="1420" y="7071"/>
                    <a:pt x="1457" y="7081"/>
                  </a:cubicBezTo>
                  <a:cubicBezTo>
                    <a:pt x="1532" y="7102"/>
                    <a:pt x="1607" y="7118"/>
                    <a:pt x="1686" y="7132"/>
                  </a:cubicBezTo>
                  <a:cubicBezTo>
                    <a:pt x="1763" y="7145"/>
                    <a:pt x="1845" y="7153"/>
                    <a:pt x="1924" y="7160"/>
                  </a:cubicBezTo>
                  <a:cubicBezTo>
                    <a:pt x="1983" y="7163"/>
                    <a:pt x="2044" y="7165"/>
                    <a:pt x="2104" y="7165"/>
                  </a:cubicBezTo>
                  <a:cubicBezTo>
                    <a:pt x="2128" y="7165"/>
                    <a:pt x="2151" y="7165"/>
                    <a:pt x="2174" y="7164"/>
                  </a:cubicBezTo>
                  <a:cubicBezTo>
                    <a:pt x="2261" y="7164"/>
                    <a:pt x="2344" y="7157"/>
                    <a:pt x="2430" y="7150"/>
                  </a:cubicBezTo>
                  <a:cubicBezTo>
                    <a:pt x="2609" y="7132"/>
                    <a:pt x="2780" y="7108"/>
                    <a:pt x="2962" y="7071"/>
                  </a:cubicBezTo>
                  <a:cubicBezTo>
                    <a:pt x="3054" y="7052"/>
                    <a:pt x="3143" y="7032"/>
                    <a:pt x="3237" y="7007"/>
                  </a:cubicBezTo>
                  <a:cubicBezTo>
                    <a:pt x="3421" y="6963"/>
                    <a:pt x="3606" y="6910"/>
                    <a:pt x="3793" y="6848"/>
                  </a:cubicBezTo>
                  <a:cubicBezTo>
                    <a:pt x="4168" y="6729"/>
                    <a:pt x="4535" y="6586"/>
                    <a:pt x="4910" y="6431"/>
                  </a:cubicBezTo>
                  <a:cubicBezTo>
                    <a:pt x="5283" y="6274"/>
                    <a:pt x="5648" y="6105"/>
                    <a:pt x="5990" y="5935"/>
                  </a:cubicBezTo>
                  <a:cubicBezTo>
                    <a:pt x="6112" y="5873"/>
                    <a:pt x="6237" y="5807"/>
                    <a:pt x="6352" y="5748"/>
                  </a:cubicBezTo>
                  <a:cubicBezTo>
                    <a:pt x="6515" y="5662"/>
                    <a:pt x="6676" y="5570"/>
                    <a:pt x="6817" y="5491"/>
                  </a:cubicBezTo>
                  <a:cubicBezTo>
                    <a:pt x="6924" y="5427"/>
                    <a:pt x="7022" y="5368"/>
                    <a:pt x="7116" y="5312"/>
                  </a:cubicBezTo>
                  <a:cubicBezTo>
                    <a:pt x="7236" y="5232"/>
                    <a:pt x="7351" y="5160"/>
                    <a:pt x="7448" y="5090"/>
                  </a:cubicBezTo>
                  <a:cubicBezTo>
                    <a:pt x="7466" y="5080"/>
                    <a:pt x="7482" y="5067"/>
                    <a:pt x="7499" y="5052"/>
                  </a:cubicBezTo>
                  <a:cubicBezTo>
                    <a:pt x="7590" y="4988"/>
                    <a:pt x="7672" y="4921"/>
                    <a:pt x="7732" y="4870"/>
                  </a:cubicBezTo>
                  <a:lnTo>
                    <a:pt x="7774" y="4828"/>
                  </a:lnTo>
                  <a:cubicBezTo>
                    <a:pt x="7783" y="4815"/>
                    <a:pt x="7799" y="4802"/>
                    <a:pt x="7807" y="4793"/>
                  </a:cubicBezTo>
                  <a:lnTo>
                    <a:pt x="7837" y="4763"/>
                  </a:lnTo>
                  <a:cubicBezTo>
                    <a:pt x="7846" y="4755"/>
                    <a:pt x="7856" y="4740"/>
                    <a:pt x="7863" y="4733"/>
                  </a:cubicBezTo>
                  <a:lnTo>
                    <a:pt x="7863" y="4729"/>
                  </a:lnTo>
                  <a:cubicBezTo>
                    <a:pt x="7872" y="4713"/>
                    <a:pt x="7883" y="4701"/>
                    <a:pt x="7891" y="4691"/>
                  </a:cubicBezTo>
                  <a:cubicBezTo>
                    <a:pt x="7893" y="4680"/>
                    <a:pt x="7898" y="4677"/>
                    <a:pt x="7898" y="4673"/>
                  </a:cubicBezTo>
                  <a:lnTo>
                    <a:pt x="7901" y="4655"/>
                  </a:lnTo>
                  <a:lnTo>
                    <a:pt x="7901" y="4111"/>
                  </a:lnTo>
                  <a:cubicBezTo>
                    <a:pt x="7901" y="4079"/>
                    <a:pt x="7901" y="4047"/>
                    <a:pt x="7899" y="4011"/>
                  </a:cubicBezTo>
                  <a:cubicBezTo>
                    <a:pt x="7899" y="3967"/>
                    <a:pt x="7899" y="3918"/>
                    <a:pt x="7895" y="3870"/>
                  </a:cubicBezTo>
                  <a:lnTo>
                    <a:pt x="7895" y="3866"/>
                  </a:lnTo>
                  <a:cubicBezTo>
                    <a:pt x="7888" y="3709"/>
                    <a:pt x="7879" y="3554"/>
                    <a:pt x="7857" y="3405"/>
                  </a:cubicBezTo>
                  <a:cubicBezTo>
                    <a:pt x="7833" y="3203"/>
                    <a:pt x="7794" y="2995"/>
                    <a:pt x="7742" y="2797"/>
                  </a:cubicBezTo>
                  <a:cubicBezTo>
                    <a:pt x="7691" y="2595"/>
                    <a:pt x="7625" y="2401"/>
                    <a:pt x="7541" y="2207"/>
                  </a:cubicBezTo>
                  <a:cubicBezTo>
                    <a:pt x="7459" y="2013"/>
                    <a:pt x="7369" y="1840"/>
                    <a:pt x="7251" y="1664"/>
                  </a:cubicBezTo>
                  <a:cubicBezTo>
                    <a:pt x="7195" y="1577"/>
                    <a:pt x="7139" y="1495"/>
                    <a:pt x="7073" y="1416"/>
                  </a:cubicBezTo>
                  <a:cubicBezTo>
                    <a:pt x="7009" y="1334"/>
                    <a:pt x="6945" y="1261"/>
                    <a:pt x="6876" y="1185"/>
                  </a:cubicBezTo>
                  <a:cubicBezTo>
                    <a:pt x="6801" y="1107"/>
                    <a:pt x="6732" y="1043"/>
                    <a:pt x="6656" y="974"/>
                  </a:cubicBezTo>
                  <a:cubicBezTo>
                    <a:pt x="6581" y="905"/>
                    <a:pt x="6503" y="841"/>
                    <a:pt x="6420" y="779"/>
                  </a:cubicBezTo>
                  <a:cubicBezTo>
                    <a:pt x="6338" y="716"/>
                    <a:pt x="6257" y="660"/>
                    <a:pt x="6167" y="608"/>
                  </a:cubicBezTo>
                  <a:cubicBezTo>
                    <a:pt x="6081" y="552"/>
                    <a:pt x="6000" y="508"/>
                    <a:pt x="5907" y="459"/>
                  </a:cubicBezTo>
                  <a:cubicBezTo>
                    <a:pt x="5816" y="409"/>
                    <a:pt x="5733" y="371"/>
                    <a:pt x="5639" y="334"/>
                  </a:cubicBezTo>
                  <a:cubicBezTo>
                    <a:pt x="5541" y="292"/>
                    <a:pt x="5459" y="259"/>
                    <a:pt x="5359" y="226"/>
                  </a:cubicBezTo>
                  <a:cubicBezTo>
                    <a:pt x="5296" y="204"/>
                    <a:pt x="5239" y="187"/>
                    <a:pt x="5181" y="170"/>
                  </a:cubicBezTo>
                  <a:cubicBezTo>
                    <a:pt x="5145" y="161"/>
                    <a:pt x="5107" y="150"/>
                    <a:pt x="5068" y="143"/>
                  </a:cubicBezTo>
                  <a:cubicBezTo>
                    <a:pt x="4974" y="118"/>
                    <a:pt x="4887" y="98"/>
                    <a:pt x="4794" y="79"/>
                  </a:cubicBezTo>
                  <a:cubicBezTo>
                    <a:pt x="4787" y="76"/>
                    <a:pt x="4784" y="76"/>
                    <a:pt x="4777" y="76"/>
                  </a:cubicBezTo>
                  <a:cubicBezTo>
                    <a:pt x="4736" y="69"/>
                    <a:pt x="4695" y="62"/>
                    <a:pt x="4657" y="55"/>
                  </a:cubicBezTo>
                  <a:cubicBezTo>
                    <a:pt x="4529" y="35"/>
                    <a:pt x="4407" y="20"/>
                    <a:pt x="4276" y="13"/>
                  </a:cubicBezTo>
                  <a:cubicBezTo>
                    <a:pt x="4246" y="10"/>
                    <a:pt x="4210" y="6"/>
                    <a:pt x="4180" y="6"/>
                  </a:cubicBezTo>
                  <a:cubicBezTo>
                    <a:pt x="4106" y="2"/>
                    <a:pt x="4030" y="0"/>
                    <a:pt x="39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"/>
            <p:cNvSpPr/>
            <p:nvPr/>
          </p:nvSpPr>
          <p:spPr>
            <a:xfrm>
              <a:off x="600931" y="3946737"/>
              <a:ext cx="343721" cy="162037"/>
            </a:xfrm>
            <a:custGeom>
              <a:avLst/>
              <a:gdLst/>
              <a:ahLst/>
              <a:cxnLst/>
              <a:rect l="l" t="t" r="r" b="b"/>
              <a:pathLst>
                <a:path w="11022" h="5196" extrusionOk="0">
                  <a:moveTo>
                    <a:pt x="1" y="0"/>
                  </a:moveTo>
                  <a:lnTo>
                    <a:pt x="1" y="524"/>
                  </a:lnTo>
                  <a:cubicBezTo>
                    <a:pt x="1" y="827"/>
                    <a:pt x="307" y="1054"/>
                    <a:pt x="586" y="1260"/>
                  </a:cubicBezTo>
                  <a:cubicBezTo>
                    <a:pt x="1273" y="1767"/>
                    <a:pt x="1788" y="2148"/>
                    <a:pt x="3979" y="3139"/>
                  </a:cubicBezTo>
                  <a:cubicBezTo>
                    <a:pt x="5793" y="3958"/>
                    <a:pt x="8723" y="5196"/>
                    <a:pt x="10704" y="5196"/>
                  </a:cubicBezTo>
                  <a:cubicBezTo>
                    <a:pt x="10813" y="5196"/>
                    <a:pt x="10918" y="5192"/>
                    <a:pt x="11020" y="5185"/>
                  </a:cubicBezTo>
                  <a:cubicBezTo>
                    <a:pt x="11016" y="5117"/>
                    <a:pt x="11015" y="5048"/>
                    <a:pt x="11013" y="4980"/>
                  </a:cubicBezTo>
                  <a:cubicBezTo>
                    <a:pt x="11013" y="4911"/>
                    <a:pt x="11015" y="4844"/>
                    <a:pt x="11016" y="4773"/>
                  </a:cubicBezTo>
                  <a:cubicBezTo>
                    <a:pt x="11018" y="4737"/>
                    <a:pt x="11020" y="4700"/>
                    <a:pt x="11022" y="4664"/>
                  </a:cubicBezTo>
                  <a:lnTo>
                    <a:pt x="11022" y="4664"/>
                  </a:lnTo>
                  <a:cubicBezTo>
                    <a:pt x="10920" y="4672"/>
                    <a:pt x="10816" y="4675"/>
                    <a:pt x="10709" y="4675"/>
                  </a:cubicBezTo>
                  <a:cubicBezTo>
                    <a:pt x="8727" y="4675"/>
                    <a:pt x="5793" y="3436"/>
                    <a:pt x="3979" y="2615"/>
                  </a:cubicBezTo>
                  <a:cubicBezTo>
                    <a:pt x="1788" y="1625"/>
                    <a:pt x="1273" y="1244"/>
                    <a:pt x="586" y="738"/>
                  </a:cubicBezTo>
                  <a:cubicBezTo>
                    <a:pt x="307" y="532"/>
                    <a:pt x="1" y="307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"/>
            <p:cNvSpPr/>
            <p:nvPr/>
          </p:nvSpPr>
          <p:spPr>
            <a:xfrm>
              <a:off x="600900" y="3892321"/>
              <a:ext cx="343752" cy="200239"/>
            </a:xfrm>
            <a:custGeom>
              <a:avLst/>
              <a:gdLst/>
              <a:ahLst/>
              <a:cxnLst/>
              <a:rect l="l" t="t" r="r" b="b"/>
              <a:pathLst>
                <a:path w="11023" h="6421" extrusionOk="0">
                  <a:moveTo>
                    <a:pt x="2378" y="0"/>
                  </a:moveTo>
                  <a:cubicBezTo>
                    <a:pt x="537" y="805"/>
                    <a:pt x="0" y="1344"/>
                    <a:pt x="0" y="1747"/>
                  </a:cubicBezTo>
                  <a:cubicBezTo>
                    <a:pt x="0" y="2052"/>
                    <a:pt x="308" y="2277"/>
                    <a:pt x="587" y="2484"/>
                  </a:cubicBezTo>
                  <a:cubicBezTo>
                    <a:pt x="1274" y="2990"/>
                    <a:pt x="1789" y="3371"/>
                    <a:pt x="3980" y="4362"/>
                  </a:cubicBezTo>
                  <a:cubicBezTo>
                    <a:pt x="5794" y="5181"/>
                    <a:pt x="8728" y="6420"/>
                    <a:pt x="10710" y="6420"/>
                  </a:cubicBezTo>
                  <a:cubicBezTo>
                    <a:pt x="10817" y="6420"/>
                    <a:pt x="10921" y="6417"/>
                    <a:pt x="11023" y="6409"/>
                  </a:cubicBezTo>
                  <a:cubicBezTo>
                    <a:pt x="10735" y="6244"/>
                    <a:pt x="10441" y="6073"/>
                    <a:pt x="10156" y="5907"/>
                  </a:cubicBezTo>
                  <a:cubicBezTo>
                    <a:pt x="9710" y="5646"/>
                    <a:pt x="9255" y="5373"/>
                    <a:pt x="8819" y="5102"/>
                  </a:cubicBezTo>
                  <a:cubicBezTo>
                    <a:pt x="8162" y="4697"/>
                    <a:pt x="7528" y="4287"/>
                    <a:pt x="6907" y="3860"/>
                  </a:cubicBezTo>
                  <a:cubicBezTo>
                    <a:pt x="6631" y="3670"/>
                    <a:pt x="6365" y="3483"/>
                    <a:pt x="6099" y="3289"/>
                  </a:cubicBezTo>
                  <a:cubicBezTo>
                    <a:pt x="5833" y="3094"/>
                    <a:pt x="5580" y="2904"/>
                    <a:pt x="5323" y="2706"/>
                  </a:cubicBezTo>
                  <a:cubicBezTo>
                    <a:pt x="5065" y="2506"/>
                    <a:pt x="4822" y="2312"/>
                    <a:pt x="4576" y="2109"/>
                  </a:cubicBezTo>
                  <a:cubicBezTo>
                    <a:pt x="4413" y="1974"/>
                    <a:pt x="4257" y="1840"/>
                    <a:pt x="4099" y="1702"/>
                  </a:cubicBezTo>
                  <a:cubicBezTo>
                    <a:pt x="3941" y="1564"/>
                    <a:pt x="3790" y="1429"/>
                    <a:pt x="3639" y="1290"/>
                  </a:cubicBezTo>
                  <a:cubicBezTo>
                    <a:pt x="3485" y="1149"/>
                    <a:pt x="3341" y="1011"/>
                    <a:pt x="3198" y="868"/>
                  </a:cubicBezTo>
                  <a:cubicBezTo>
                    <a:pt x="3054" y="726"/>
                    <a:pt x="2917" y="587"/>
                    <a:pt x="2781" y="441"/>
                  </a:cubicBezTo>
                  <a:cubicBezTo>
                    <a:pt x="2643" y="295"/>
                    <a:pt x="2508" y="148"/>
                    <a:pt x="2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"/>
            <p:cNvSpPr/>
            <p:nvPr/>
          </p:nvSpPr>
          <p:spPr>
            <a:xfrm>
              <a:off x="1361830" y="3744351"/>
              <a:ext cx="92838" cy="150592"/>
            </a:xfrm>
            <a:custGeom>
              <a:avLst/>
              <a:gdLst/>
              <a:ahLst/>
              <a:cxnLst/>
              <a:rect l="l" t="t" r="r" b="b"/>
              <a:pathLst>
                <a:path w="2977" h="4829" extrusionOk="0">
                  <a:moveTo>
                    <a:pt x="204" y="1"/>
                  </a:moveTo>
                  <a:cubicBezTo>
                    <a:pt x="201" y="1"/>
                    <a:pt x="196" y="1"/>
                    <a:pt x="193" y="4"/>
                  </a:cubicBezTo>
                  <a:cubicBezTo>
                    <a:pt x="189" y="5"/>
                    <a:pt x="186" y="5"/>
                    <a:pt x="182" y="6"/>
                  </a:cubicBezTo>
                  <a:cubicBezTo>
                    <a:pt x="178" y="8"/>
                    <a:pt x="170" y="11"/>
                    <a:pt x="165" y="14"/>
                  </a:cubicBezTo>
                  <a:cubicBezTo>
                    <a:pt x="158" y="18"/>
                    <a:pt x="152" y="21"/>
                    <a:pt x="145" y="25"/>
                  </a:cubicBezTo>
                  <a:cubicBezTo>
                    <a:pt x="139" y="27"/>
                    <a:pt x="136" y="28"/>
                    <a:pt x="130" y="32"/>
                  </a:cubicBezTo>
                  <a:cubicBezTo>
                    <a:pt x="124" y="35"/>
                    <a:pt x="122" y="37"/>
                    <a:pt x="116" y="41"/>
                  </a:cubicBezTo>
                  <a:cubicBezTo>
                    <a:pt x="110" y="44"/>
                    <a:pt x="107" y="48"/>
                    <a:pt x="101" y="51"/>
                  </a:cubicBezTo>
                  <a:cubicBezTo>
                    <a:pt x="100" y="54"/>
                    <a:pt x="96" y="57"/>
                    <a:pt x="93" y="58"/>
                  </a:cubicBezTo>
                  <a:cubicBezTo>
                    <a:pt x="90" y="61"/>
                    <a:pt x="87" y="64"/>
                    <a:pt x="83" y="65"/>
                  </a:cubicBezTo>
                  <a:lnTo>
                    <a:pt x="78" y="71"/>
                  </a:lnTo>
                  <a:cubicBezTo>
                    <a:pt x="74" y="73"/>
                    <a:pt x="73" y="75"/>
                    <a:pt x="71" y="77"/>
                  </a:cubicBezTo>
                  <a:cubicBezTo>
                    <a:pt x="66" y="80"/>
                    <a:pt x="60" y="86"/>
                    <a:pt x="57" y="90"/>
                  </a:cubicBezTo>
                  <a:cubicBezTo>
                    <a:pt x="53" y="94"/>
                    <a:pt x="47" y="98"/>
                    <a:pt x="44" y="104"/>
                  </a:cubicBezTo>
                  <a:cubicBezTo>
                    <a:pt x="38" y="109"/>
                    <a:pt x="35" y="113"/>
                    <a:pt x="31" y="119"/>
                  </a:cubicBezTo>
                  <a:cubicBezTo>
                    <a:pt x="28" y="121"/>
                    <a:pt x="24" y="127"/>
                    <a:pt x="21" y="133"/>
                  </a:cubicBezTo>
                  <a:cubicBezTo>
                    <a:pt x="17" y="137"/>
                    <a:pt x="14" y="143"/>
                    <a:pt x="11" y="149"/>
                  </a:cubicBezTo>
                  <a:cubicBezTo>
                    <a:pt x="8" y="155"/>
                    <a:pt x="7" y="159"/>
                    <a:pt x="4" y="165"/>
                  </a:cubicBezTo>
                  <a:cubicBezTo>
                    <a:pt x="2" y="170"/>
                    <a:pt x="1" y="176"/>
                    <a:pt x="1" y="180"/>
                  </a:cubicBezTo>
                  <a:lnTo>
                    <a:pt x="1" y="198"/>
                  </a:lnTo>
                  <a:cubicBezTo>
                    <a:pt x="1" y="202"/>
                    <a:pt x="1" y="206"/>
                    <a:pt x="2" y="212"/>
                  </a:cubicBezTo>
                  <a:cubicBezTo>
                    <a:pt x="5" y="215"/>
                    <a:pt x="7" y="221"/>
                    <a:pt x="8" y="224"/>
                  </a:cubicBezTo>
                  <a:cubicBezTo>
                    <a:pt x="9" y="228"/>
                    <a:pt x="12" y="231"/>
                    <a:pt x="15" y="235"/>
                  </a:cubicBezTo>
                  <a:lnTo>
                    <a:pt x="18" y="238"/>
                  </a:lnTo>
                  <a:cubicBezTo>
                    <a:pt x="18" y="241"/>
                    <a:pt x="21" y="241"/>
                    <a:pt x="22" y="242"/>
                  </a:cubicBezTo>
                  <a:lnTo>
                    <a:pt x="30" y="248"/>
                  </a:lnTo>
                  <a:lnTo>
                    <a:pt x="61" y="270"/>
                  </a:lnTo>
                  <a:cubicBezTo>
                    <a:pt x="74" y="277"/>
                    <a:pt x="86" y="285"/>
                    <a:pt x="97" y="293"/>
                  </a:cubicBezTo>
                  <a:cubicBezTo>
                    <a:pt x="239" y="387"/>
                    <a:pt x="367" y="479"/>
                    <a:pt x="508" y="589"/>
                  </a:cubicBezTo>
                  <a:cubicBezTo>
                    <a:pt x="648" y="698"/>
                    <a:pt x="774" y="804"/>
                    <a:pt x="911" y="932"/>
                  </a:cubicBezTo>
                  <a:cubicBezTo>
                    <a:pt x="1047" y="1060"/>
                    <a:pt x="1170" y="1184"/>
                    <a:pt x="1299" y="1329"/>
                  </a:cubicBezTo>
                  <a:cubicBezTo>
                    <a:pt x="1427" y="1474"/>
                    <a:pt x="1543" y="1618"/>
                    <a:pt x="1660" y="1782"/>
                  </a:cubicBezTo>
                  <a:cubicBezTo>
                    <a:pt x="1775" y="1946"/>
                    <a:pt x="1878" y="2110"/>
                    <a:pt x="1976" y="2287"/>
                  </a:cubicBezTo>
                  <a:cubicBezTo>
                    <a:pt x="2072" y="2465"/>
                    <a:pt x="2162" y="2649"/>
                    <a:pt x="2235" y="2831"/>
                  </a:cubicBezTo>
                  <a:cubicBezTo>
                    <a:pt x="2310" y="3016"/>
                    <a:pt x="2376" y="3211"/>
                    <a:pt x="2426" y="3394"/>
                  </a:cubicBezTo>
                  <a:cubicBezTo>
                    <a:pt x="2479" y="3578"/>
                    <a:pt x="2522" y="3777"/>
                    <a:pt x="2553" y="3954"/>
                  </a:cubicBezTo>
                  <a:cubicBezTo>
                    <a:pt x="2583" y="4133"/>
                    <a:pt x="2606" y="4328"/>
                    <a:pt x="2622" y="4499"/>
                  </a:cubicBezTo>
                  <a:cubicBezTo>
                    <a:pt x="2626" y="4570"/>
                    <a:pt x="2632" y="4643"/>
                    <a:pt x="2636" y="4715"/>
                  </a:cubicBezTo>
                  <a:lnTo>
                    <a:pt x="2636" y="4719"/>
                  </a:lnTo>
                  <a:cubicBezTo>
                    <a:pt x="2636" y="4721"/>
                    <a:pt x="2637" y="4722"/>
                    <a:pt x="2637" y="4723"/>
                  </a:cubicBezTo>
                  <a:cubicBezTo>
                    <a:pt x="2637" y="4726"/>
                    <a:pt x="2637" y="4728"/>
                    <a:pt x="2639" y="4729"/>
                  </a:cubicBezTo>
                  <a:cubicBezTo>
                    <a:pt x="2639" y="4731"/>
                    <a:pt x="2640" y="4731"/>
                    <a:pt x="2640" y="4734"/>
                  </a:cubicBezTo>
                  <a:cubicBezTo>
                    <a:pt x="2642" y="4735"/>
                    <a:pt x="2642" y="4736"/>
                    <a:pt x="2645" y="4738"/>
                  </a:cubicBezTo>
                  <a:lnTo>
                    <a:pt x="2649" y="4744"/>
                  </a:lnTo>
                  <a:lnTo>
                    <a:pt x="2655" y="4749"/>
                  </a:lnTo>
                  <a:cubicBezTo>
                    <a:pt x="2659" y="4751"/>
                    <a:pt x="2662" y="4755"/>
                    <a:pt x="2666" y="4757"/>
                  </a:cubicBezTo>
                  <a:cubicBezTo>
                    <a:pt x="2669" y="4759"/>
                    <a:pt x="2675" y="4762"/>
                    <a:pt x="2678" y="4765"/>
                  </a:cubicBezTo>
                  <a:cubicBezTo>
                    <a:pt x="2683" y="4769"/>
                    <a:pt x="2688" y="4772"/>
                    <a:pt x="2694" y="4774"/>
                  </a:cubicBezTo>
                  <a:cubicBezTo>
                    <a:pt x="2696" y="4778"/>
                    <a:pt x="2702" y="4781"/>
                    <a:pt x="2708" y="4784"/>
                  </a:cubicBezTo>
                  <a:cubicBezTo>
                    <a:pt x="2712" y="4785"/>
                    <a:pt x="2718" y="4788"/>
                    <a:pt x="2724" y="4791"/>
                  </a:cubicBezTo>
                  <a:cubicBezTo>
                    <a:pt x="2729" y="4792"/>
                    <a:pt x="2734" y="4795"/>
                    <a:pt x="2740" y="4798"/>
                  </a:cubicBezTo>
                  <a:cubicBezTo>
                    <a:pt x="2745" y="4801"/>
                    <a:pt x="2752" y="4803"/>
                    <a:pt x="2758" y="4805"/>
                  </a:cubicBezTo>
                  <a:cubicBezTo>
                    <a:pt x="2763" y="4808"/>
                    <a:pt x="2770" y="4810"/>
                    <a:pt x="2775" y="4813"/>
                  </a:cubicBezTo>
                  <a:cubicBezTo>
                    <a:pt x="2781" y="4814"/>
                    <a:pt x="2788" y="4815"/>
                    <a:pt x="2794" y="4817"/>
                  </a:cubicBezTo>
                  <a:cubicBezTo>
                    <a:pt x="2798" y="4820"/>
                    <a:pt x="2806" y="4821"/>
                    <a:pt x="2811" y="4823"/>
                  </a:cubicBezTo>
                  <a:cubicBezTo>
                    <a:pt x="2817" y="4824"/>
                    <a:pt x="2824" y="4824"/>
                    <a:pt x="2830" y="4827"/>
                  </a:cubicBezTo>
                  <a:cubicBezTo>
                    <a:pt x="2834" y="4828"/>
                    <a:pt x="2839" y="4828"/>
                    <a:pt x="2842" y="4828"/>
                  </a:cubicBezTo>
                  <a:lnTo>
                    <a:pt x="2875" y="4828"/>
                  </a:lnTo>
                  <a:cubicBezTo>
                    <a:pt x="2882" y="4828"/>
                    <a:pt x="2888" y="4828"/>
                    <a:pt x="2892" y="4827"/>
                  </a:cubicBezTo>
                  <a:cubicBezTo>
                    <a:pt x="2898" y="4827"/>
                    <a:pt x="2903" y="4824"/>
                    <a:pt x="2909" y="4823"/>
                  </a:cubicBezTo>
                  <a:cubicBezTo>
                    <a:pt x="2914" y="4821"/>
                    <a:pt x="2918" y="4820"/>
                    <a:pt x="2924" y="4817"/>
                  </a:cubicBezTo>
                  <a:cubicBezTo>
                    <a:pt x="2925" y="4815"/>
                    <a:pt x="2926" y="4815"/>
                    <a:pt x="2928" y="4814"/>
                  </a:cubicBezTo>
                  <a:cubicBezTo>
                    <a:pt x="2928" y="4814"/>
                    <a:pt x="2977" y="4784"/>
                    <a:pt x="2977" y="4719"/>
                  </a:cubicBezTo>
                  <a:cubicBezTo>
                    <a:pt x="2971" y="4564"/>
                    <a:pt x="2957" y="4397"/>
                    <a:pt x="2939" y="4240"/>
                  </a:cubicBezTo>
                  <a:cubicBezTo>
                    <a:pt x="2918" y="4065"/>
                    <a:pt x="2885" y="3867"/>
                    <a:pt x="2847" y="3685"/>
                  </a:cubicBezTo>
                  <a:cubicBezTo>
                    <a:pt x="2809" y="3501"/>
                    <a:pt x="2755" y="3304"/>
                    <a:pt x="2696" y="3119"/>
                  </a:cubicBezTo>
                  <a:cubicBezTo>
                    <a:pt x="2637" y="2934"/>
                    <a:pt x="2566" y="2744"/>
                    <a:pt x="2482" y="2560"/>
                  </a:cubicBezTo>
                  <a:cubicBezTo>
                    <a:pt x="2402" y="2377"/>
                    <a:pt x="2310" y="2199"/>
                    <a:pt x="2208" y="2025"/>
                  </a:cubicBezTo>
                  <a:cubicBezTo>
                    <a:pt x="2106" y="1851"/>
                    <a:pt x="1998" y="1690"/>
                    <a:pt x="1878" y="1530"/>
                  </a:cubicBezTo>
                  <a:cubicBezTo>
                    <a:pt x="1761" y="1371"/>
                    <a:pt x="1644" y="1227"/>
                    <a:pt x="1512" y="1085"/>
                  </a:cubicBezTo>
                  <a:cubicBezTo>
                    <a:pt x="1382" y="942"/>
                    <a:pt x="1257" y="819"/>
                    <a:pt x="1121" y="694"/>
                  </a:cubicBezTo>
                  <a:cubicBezTo>
                    <a:pt x="983" y="567"/>
                    <a:pt x="855" y="459"/>
                    <a:pt x="712" y="350"/>
                  </a:cubicBezTo>
                  <a:cubicBezTo>
                    <a:pt x="573" y="241"/>
                    <a:pt x="441" y="147"/>
                    <a:pt x="297" y="51"/>
                  </a:cubicBezTo>
                  <a:cubicBezTo>
                    <a:pt x="296" y="50"/>
                    <a:pt x="294" y="50"/>
                    <a:pt x="293" y="48"/>
                  </a:cubicBezTo>
                  <a:lnTo>
                    <a:pt x="290" y="48"/>
                  </a:lnTo>
                  <a:cubicBezTo>
                    <a:pt x="271" y="35"/>
                    <a:pt x="250" y="21"/>
                    <a:pt x="229" y="8"/>
                  </a:cubicBezTo>
                  <a:cubicBezTo>
                    <a:pt x="229" y="6"/>
                    <a:pt x="228" y="6"/>
                    <a:pt x="228" y="6"/>
                  </a:cubicBezTo>
                  <a:lnTo>
                    <a:pt x="225" y="5"/>
                  </a:lnTo>
                  <a:cubicBezTo>
                    <a:pt x="224" y="5"/>
                    <a:pt x="222" y="4"/>
                    <a:pt x="221" y="4"/>
                  </a:cubicBezTo>
                  <a:cubicBezTo>
                    <a:pt x="218" y="1"/>
                    <a:pt x="216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"/>
            <p:cNvSpPr/>
            <p:nvPr/>
          </p:nvSpPr>
          <p:spPr>
            <a:xfrm>
              <a:off x="1357589" y="3706680"/>
              <a:ext cx="34491" cy="24137"/>
            </a:xfrm>
            <a:custGeom>
              <a:avLst/>
              <a:gdLst/>
              <a:ahLst/>
              <a:cxnLst/>
              <a:rect l="l" t="t" r="r" b="b"/>
              <a:pathLst>
                <a:path w="1106" h="774" extrusionOk="0">
                  <a:moveTo>
                    <a:pt x="677" y="0"/>
                  </a:moveTo>
                  <a:cubicBezTo>
                    <a:pt x="671" y="0"/>
                    <a:pt x="664" y="1"/>
                    <a:pt x="657" y="1"/>
                  </a:cubicBezTo>
                  <a:cubicBezTo>
                    <a:pt x="634" y="1"/>
                    <a:pt x="614" y="5"/>
                    <a:pt x="593" y="11"/>
                  </a:cubicBezTo>
                  <a:cubicBezTo>
                    <a:pt x="572" y="15"/>
                    <a:pt x="554" y="21"/>
                    <a:pt x="534" y="28"/>
                  </a:cubicBezTo>
                  <a:cubicBezTo>
                    <a:pt x="513" y="36"/>
                    <a:pt x="498" y="44"/>
                    <a:pt x="480" y="54"/>
                  </a:cubicBezTo>
                  <a:cubicBezTo>
                    <a:pt x="444" y="73"/>
                    <a:pt x="417" y="93"/>
                    <a:pt x="387" y="120"/>
                  </a:cubicBezTo>
                  <a:cubicBezTo>
                    <a:pt x="357" y="145"/>
                    <a:pt x="331" y="172"/>
                    <a:pt x="302" y="202"/>
                  </a:cubicBezTo>
                  <a:cubicBezTo>
                    <a:pt x="286" y="218"/>
                    <a:pt x="272" y="237"/>
                    <a:pt x="258" y="254"/>
                  </a:cubicBezTo>
                  <a:cubicBezTo>
                    <a:pt x="237" y="279"/>
                    <a:pt x="220" y="303"/>
                    <a:pt x="200" y="329"/>
                  </a:cubicBezTo>
                  <a:cubicBezTo>
                    <a:pt x="166" y="373"/>
                    <a:pt x="135" y="422"/>
                    <a:pt x="99" y="478"/>
                  </a:cubicBezTo>
                  <a:cubicBezTo>
                    <a:pt x="65" y="533"/>
                    <a:pt x="33" y="588"/>
                    <a:pt x="0" y="647"/>
                  </a:cubicBezTo>
                  <a:cubicBezTo>
                    <a:pt x="22" y="648"/>
                    <a:pt x="43" y="652"/>
                    <a:pt x="66" y="658"/>
                  </a:cubicBezTo>
                  <a:cubicBezTo>
                    <a:pt x="94" y="662"/>
                    <a:pt x="112" y="668"/>
                    <a:pt x="137" y="677"/>
                  </a:cubicBezTo>
                  <a:cubicBezTo>
                    <a:pt x="163" y="687"/>
                    <a:pt x="180" y="694"/>
                    <a:pt x="203" y="704"/>
                  </a:cubicBezTo>
                  <a:cubicBezTo>
                    <a:pt x="227" y="716"/>
                    <a:pt x="243" y="726"/>
                    <a:pt x="265" y="740"/>
                  </a:cubicBezTo>
                  <a:cubicBezTo>
                    <a:pt x="281" y="752"/>
                    <a:pt x="295" y="762"/>
                    <a:pt x="308" y="773"/>
                  </a:cubicBezTo>
                  <a:cubicBezTo>
                    <a:pt x="340" y="713"/>
                    <a:pt x="371" y="661"/>
                    <a:pt x="404" y="608"/>
                  </a:cubicBezTo>
                  <a:cubicBezTo>
                    <a:pt x="430" y="568"/>
                    <a:pt x="453" y="532"/>
                    <a:pt x="476" y="500"/>
                  </a:cubicBezTo>
                  <a:cubicBezTo>
                    <a:pt x="501" y="465"/>
                    <a:pt x="524" y="437"/>
                    <a:pt x="545" y="409"/>
                  </a:cubicBezTo>
                  <a:cubicBezTo>
                    <a:pt x="558" y="394"/>
                    <a:pt x="570" y="381"/>
                    <a:pt x="582" y="368"/>
                  </a:cubicBezTo>
                  <a:lnTo>
                    <a:pt x="608" y="343"/>
                  </a:lnTo>
                  <a:cubicBezTo>
                    <a:pt x="627" y="323"/>
                    <a:pt x="644" y="313"/>
                    <a:pt x="656" y="303"/>
                  </a:cubicBezTo>
                  <a:cubicBezTo>
                    <a:pt x="656" y="303"/>
                    <a:pt x="658" y="301"/>
                    <a:pt x="660" y="301"/>
                  </a:cubicBezTo>
                  <a:cubicBezTo>
                    <a:pt x="663" y="301"/>
                    <a:pt x="666" y="302"/>
                    <a:pt x="669" y="307"/>
                  </a:cubicBezTo>
                  <a:cubicBezTo>
                    <a:pt x="673" y="315"/>
                    <a:pt x="680" y="322"/>
                    <a:pt x="685" y="330"/>
                  </a:cubicBezTo>
                  <a:cubicBezTo>
                    <a:pt x="695" y="345"/>
                    <a:pt x="718" y="435"/>
                    <a:pt x="726" y="460"/>
                  </a:cubicBezTo>
                  <a:cubicBezTo>
                    <a:pt x="821" y="478"/>
                    <a:pt x="900" y="494"/>
                    <a:pt x="994" y="519"/>
                  </a:cubicBezTo>
                  <a:cubicBezTo>
                    <a:pt x="1032" y="529"/>
                    <a:pt x="1071" y="539"/>
                    <a:pt x="1106" y="550"/>
                  </a:cubicBezTo>
                  <a:cubicBezTo>
                    <a:pt x="1099" y="510"/>
                    <a:pt x="1078" y="399"/>
                    <a:pt x="1064" y="358"/>
                  </a:cubicBezTo>
                  <a:cubicBezTo>
                    <a:pt x="1050" y="316"/>
                    <a:pt x="1030" y="271"/>
                    <a:pt x="1012" y="235"/>
                  </a:cubicBezTo>
                  <a:cubicBezTo>
                    <a:pt x="994" y="201"/>
                    <a:pt x="969" y="162"/>
                    <a:pt x="943" y="133"/>
                  </a:cubicBezTo>
                  <a:cubicBezTo>
                    <a:pt x="932" y="119"/>
                    <a:pt x="915" y="102"/>
                    <a:pt x="900" y="87"/>
                  </a:cubicBezTo>
                  <a:cubicBezTo>
                    <a:pt x="871" y="61"/>
                    <a:pt x="830" y="36"/>
                    <a:pt x="791" y="21"/>
                  </a:cubicBezTo>
                  <a:cubicBezTo>
                    <a:pt x="753" y="8"/>
                    <a:pt x="717" y="0"/>
                    <a:pt x="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"/>
            <p:cNvSpPr/>
            <p:nvPr/>
          </p:nvSpPr>
          <p:spPr>
            <a:xfrm>
              <a:off x="1370312" y="3733998"/>
              <a:ext cx="119251" cy="119158"/>
            </a:xfrm>
            <a:custGeom>
              <a:avLst/>
              <a:gdLst/>
              <a:ahLst/>
              <a:cxnLst/>
              <a:rect l="l" t="t" r="r" b="b"/>
              <a:pathLst>
                <a:path w="3824" h="3821" extrusionOk="0">
                  <a:moveTo>
                    <a:pt x="620" y="1"/>
                  </a:moveTo>
                  <a:cubicBezTo>
                    <a:pt x="554" y="1"/>
                    <a:pt x="488" y="2"/>
                    <a:pt x="423" y="6"/>
                  </a:cubicBezTo>
                  <a:cubicBezTo>
                    <a:pt x="301" y="12"/>
                    <a:pt x="180" y="19"/>
                    <a:pt x="52" y="31"/>
                  </a:cubicBezTo>
                  <a:cubicBezTo>
                    <a:pt x="24" y="34"/>
                    <a:pt x="31" y="34"/>
                    <a:pt x="1" y="37"/>
                  </a:cubicBezTo>
                  <a:cubicBezTo>
                    <a:pt x="8" y="55"/>
                    <a:pt x="13" y="73"/>
                    <a:pt x="16" y="93"/>
                  </a:cubicBezTo>
                  <a:cubicBezTo>
                    <a:pt x="18" y="101"/>
                    <a:pt x="18" y="110"/>
                    <a:pt x="18" y="120"/>
                  </a:cubicBezTo>
                  <a:lnTo>
                    <a:pt x="18" y="123"/>
                  </a:lnTo>
                  <a:lnTo>
                    <a:pt x="18" y="330"/>
                  </a:lnTo>
                  <a:lnTo>
                    <a:pt x="18" y="333"/>
                  </a:lnTo>
                  <a:lnTo>
                    <a:pt x="21" y="333"/>
                  </a:lnTo>
                  <a:cubicBezTo>
                    <a:pt x="47" y="331"/>
                    <a:pt x="75" y="328"/>
                    <a:pt x="104" y="326"/>
                  </a:cubicBezTo>
                  <a:cubicBezTo>
                    <a:pt x="298" y="308"/>
                    <a:pt x="474" y="301"/>
                    <a:pt x="665" y="300"/>
                  </a:cubicBezTo>
                  <a:cubicBezTo>
                    <a:pt x="857" y="300"/>
                    <a:pt x="1027" y="307"/>
                    <a:pt x="1214" y="326"/>
                  </a:cubicBezTo>
                  <a:cubicBezTo>
                    <a:pt x="1401" y="346"/>
                    <a:pt x="1562" y="374"/>
                    <a:pt x="1736" y="418"/>
                  </a:cubicBezTo>
                  <a:cubicBezTo>
                    <a:pt x="1910" y="462"/>
                    <a:pt x="2062" y="515"/>
                    <a:pt x="2216" y="587"/>
                  </a:cubicBezTo>
                  <a:cubicBezTo>
                    <a:pt x="2370" y="659"/>
                    <a:pt x="2505" y="740"/>
                    <a:pt x="2633" y="840"/>
                  </a:cubicBezTo>
                  <a:cubicBezTo>
                    <a:pt x="2758" y="939"/>
                    <a:pt x="2873" y="1054"/>
                    <a:pt x="2969" y="1177"/>
                  </a:cubicBezTo>
                  <a:cubicBezTo>
                    <a:pt x="3064" y="1299"/>
                    <a:pt x="3150" y="1443"/>
                    <a:pt x="3215" y="1582"/>
                  </a:cubicBezTo>
                  <a:cubicBezTo>
                    <a:pt x="3247" y="1653"/>
                    <a:pt x="3278" y="1727"/>
                    <a:pt x="3303" y="1802"/>
                  </a:cubicBezTo>
                  <a:cubicBezTo>
                    <a:pt x="3329" y="1875"/>
                    <a:pt x="3352" y="1954"/>
                    <a:pt x="3372" y="2029"/>
                  </a:cubicBezTo>
                  <a:cubicBezTo>
                    <a:pt x="3409" y="2183"/>
                    <a:pt x="3439" y="2358"/>
                    <a:pt x="3455" y="2517"/>
                  </a:cubicBezTo>
                  <a:cubicBezTo>
                    <a:pt x="3472" y="2667"/>
                    <a:pt x="3480" y="2839"/>
                    <a:pt x="3480" y="2992"/>
                  </a:cubicBezTo>
                  <a:lnTo>
                    <a:pt x="3480" y="3724"/>
                  </a:lnTo>
                  <a:lnTo>
                    <a:pt x="3480" y="3731"/>
                  </a:lnTo>
                  <a:cubicBezTo>
                    <a:pt x="3483" y="3754"/>
                    <a:pt x="3501" y="3774"/>
                    <a:pt x="3523" y="3789"/>
                  </a:cubicBezTo>
                  <a:cubicBezTo>
                    <a:pt x="3547" y="3808"/>
                    <a:pt x="3576" y="3815"/>
                    <a:pt x="3605" y="3818"/>
                  </a:cubicBezTo>
                  <a:cubicBezTo>
                    <a:pt x="3620" y="3819"/>
                    <a:pt x="3635" y="3821"/>
                    <a:pt x="3651" y="3821"/>
                  </a:cubicBezTo>
                  <a:cubicBezTo>
                    <a:pt x="3671" y="3821"/>
                    <a:pt x="3691" y="3819"/>
                    <a:pt x="3711" y="3815"/>
                  </a:cubicBezTo>
                  <a:cubicBezTo>
                    <a:pt x="3740" y="3809"/>
                    <a:pt x="3770" y="3800"/>
                    <a:pt x="3792" y="3779"/>
                  </a:cubicBezTo>
                  <a:cubicBezTo>
                    <a:pt x="3807" y="3762"/>
                    <a:pt x="3820" y="3739"/>
                    <a:pt x="3819" y="3717"/>
                  </a:cubicBezTo>
                  <a:lnTo>
                    <a:pt x="3819" y="2992"/>
                  </a:lnTo>
                  <a:cubicBezTo>
                    <a:pt x="3823" y="2882"/>
                    <a:pt x="3819" y="2762"/>
                    <a:pt x="3812" y="2653"/>
                  </a:cubicBezTo>
                  <a:cubicBezTo>
                    <a:pt x="3802" y="2488"/>
                    <a:pt x="3777" y="2308"/>
                    <a:pt x="3747" y="2147"/>
                  </a:cubicBezTo>
                  <a:cubicBezTo>
                    <a:pt x="3717" y="1986"/>
                    <a:pt x="3668" y="1812"/>
                    <a:pt x="3612" y="1660"/>
                  </a:cubicBezTo>
                  <a:cubicBezTo>
                    <a:pt x="3554" y="1507"/>
                    <a:pt x="3480" y="1349"/>
                    <a:pt x="3393" y="1210"/>
                  </a:cubicBezTo>
                  <a:cubicBezTo>
                    <a:pt x="3307" y="1070"/>
                    <a:pt x="3202" y="935"/>
                    <a:pt x="3084" y="817"/>
                  </a:cubicBezTo>
                  <a:cubicBezTo>
                    <a:pt x="2968" y="696"/>
                    <a:pt x="2836" y="592"/>
                    <a:pt x="2690" y="497"/>
                  </a:cubicBezTo>
                  <a:cubicBezTo>
                    <a:pt x="2545" y="402"/>
                    <a:pt x="2396" y="328"/>
                    <a:pt x="2229" y="259"/>
                  </a:cubicBezTo>
                  <a:cubicBezTo>
                    <a:pt x="2062" y="193"/>
                    <a:pt x="1898" y="144"/>
                    <a:pt x="1719" y="106"/>
                  </a:cubicBezTo>
                  <a:cubicBezTo>
                    <a:pt x="1537" y="65"/>
                    <a:pt x="1366" y="41"/>
                    <a:pt x="1178" y="22"/>
                  </a:cubicBezTo>
                  <a:cubicBezTo>
                    <a:pt x="1037" y="9"/>
                    <a:pt x="905" y="2"/>
                    <a:pt x="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"/>
            <p:cNvSpPr/>
            <p:nvPr/>
          </p:nvSpPr>
          <p:spPr>
            <a:xfrm>
              <a:off x="1339096" y="3726825"/>
              <a:ext cx="31778" cy="20988"/>
            </a:xfrm>
            <a:custGeom>
              <a:avLst/>
              <a:gdLst/>
              <a:ahLst/>
              <a:cxnLst/>
              <a:rect l="l" t="t" r="r" b="b"/>
              <a:pathLst>
                <a:path w="1019" h="673" extrusionOk="0">
                  <a:moveTo>
                    <a:pt x="509" y="62"/>
                  </a:moveTo>
                  <a:cubicBezTo>
                    <a:pt x="546" y="62"/>
                    <a:pt x="582" y="68"/>
                    <a:pt x="622" y="80"/>
                  </a:cubicBezTo>
                  <a:cubicBezTo>
                    <a:pt x="662" y="93"/>
                    <a:pt x="702" y="113"/>
                    <a:pt x="718" y="144"/>
                  </a:cubicBezTo>
                  <a:cubicBezTo>
                    <a:pt x="731" y="172"/>
                    <a:pt x="730" y="208"/>
                    <a:pt x="715" y="232"/>
                  </a:cubicBezTo>
                  <a:cubicBezTo>
                    <a:pt x="705" y="252"/>
                    <a:pt x="687" y="267"/>
                    <a:pt x="665" y="275"/>
                  </a:cubicBezTo>
                  <a:lnTo>
                    <a:pt x="644" y="287"/>
                  </a:lnTo>
                  <a:cubicBezTo>
                    <a:pt x="606" y="303"/>
                    <a:pt x="570" y="311"/>
                    <a:pt x="533" y="314"/>
                  </a:cubicBezTo>
                  <a:cubicBezTo>
                    <a:pt x="528" y="314"/>
                    <a:pt x="524" y="314"/>
                    <a:pt x="519" y="314"/>
                  </a:cubicBezTo>
                  <a:cubicBezTo>
                    <a:pt x="478" y="314"/>
                    <a:pt x="439" y="308"/>
                    <a:pt x="398" y="295"/>
                  </a:cubicBezTo>
                  <a:cubicBezTo>
                    <a:pt x="359" y="282"/>
                    <a:pt x="319" y="264"/>
                    <a:pt x="303" y="231"/>
                  </a:cubicBezTo>
                  <a:cubicBezTo>
                    <a:pt x="290" y="203"/>
                    <a:pt x="291" y="167"/>
                    <a:pt x="306" y="143"/>
                  </a:cubicBezTo>
                  <a:cubicBezTo>
                    <a:pt x="320" y="116"/>
                    <a:pt x="349" y="100"/>
                    <a:pt x="378" y="87"/>
                  </a:cubicBezTo>
                  <a:cubicBezTo>
                    <a:pt x="414" y="72"/>
                    <a:pt x="449" y="64"/>
                    <a:pt x="487" y="62"/>
                  </a:cubicBezTo>
                  <a:cubicBezTo>
                    <a:pt x="494" y="62"/>
                    <a:pt x="502" y="62"/>
                    <a:pt x="509" y="62"/>
                  </a:cubicBezTo>
                  <a:close/>
                  <a:moveTo>
                    <a:pt x="511" y="1"/>
                  </a:moveTo>
                  <a:cubicBezTo>
                    <a:pt x="487" y="1"/>
                    <a:pt x="458" y="2"/>
                    <a:pt x="435" y="3"/>
                  </a:cubicBezTo>
                  <a:cubicBezTo>
                    <a:pt x="414" y="8"/>
                    <a:pt x="383" y="11"/>
                    <a:pt x="362" y="16"/>
                  </a:cubicBezTo>
                  <a:cubicBezTo>
                    <a:pt x="340" y="21"/>
                    <a:pt x="311" y="29"/>
                    <a:pt x="290" y="37"/>
                  </a:cubicBezTo>
                  <a:cubicBezTo>
                    <a:pt x="268" y="44"/>
                    <a:pt x="241" y="57"/>
                    <a:pt x="221" y="65"/>
                  </a:cubicBezTo>
                  <a:cubicBezTo>
                    <a:pt x="202" y="74"/>
                    <a:pt x="181" y="87"/>
                    <a:pt x="162" y="100"/>
                  </a:cubicBezTo>
                  <a:cubicBezTo>
                    <a:pt x="156" y="103"/>
                    <a:pt x="152" y="108"/>
                    <a:pt x="146" y="111"/>
                  </a:cubicBezTo>
                  <a:cubicBezTo>
                    <a:pt x="133" y="123"/>
                    <a:pt x="120" y="131"/>
                    <a:pt x="110" y="143"/>
                  </a:cubicBezTo>
                  <a:cubicBezTo>
                    <a:pt x="94" y="157"/>
                    <a:pt x="77" y="176"/>
                    <a:pt x="66" y="193"/>
                  </a:cubicBezTo>
                  <a:cubicBezTo>
                    <a:pt x="53" y="211"/>
                    <a:pt x="40" y="231"/>
                    <a:pt x="31" y="251"/>
                  </a:cubicBezTo>
                  <a:cubicBezTo>
                    <a:pt x="22" y="269"/>
                    <a:pt x="15" y="294"/>
                    <a:pt x="10" y="313"/>
                  </a:cubicBezTo>
                  <a:cubicBezTo>
                    <a:pt x="5" y="327"/>
                    <a:pt x="1" y="354"/>
                    <a:pt x="2" y="382"/>
                  </a:cubicBezTo>
                  <a:cubicBezTo>
                    <a:pt x="2" y="392"/>
                    <a:pt x="4" y="405"/>
                    <a:pt x="8" y="418"/>
                  </a:cubicBezTo>
                  <a:cubicBezTo>
                    <a:pt x="11" y="439"/>
                    <a:pt x="18" y="461"/>
                    <a:pt x="27" y="481"/>
                  </a:cubicBezTo>
                  <a:cubicBezTo>
                    <a:pt x="38" y="502"/>
                    <a:pt x="54" y="521"/>
                    <a:pt x="74" y="540"/>
                  </a:cubicBezTo>
                  <a:cubicBezTo>
                    <a:pt x="120" y="581"/>
                    <a:pt x="188" y="612"/>
                    <a:pt x="253" y="632"/>
                  </a:cubicBezTo>
                  <a:cubicBezTo>
                    <a:pt x="293" y="646"/>
                    <a:pt x="334" y="655"/>
                    <a:pt x="376" y="662"/>
                  </a:cubicBezTo>
                  <a:cubicBezTo>
                    <a:pt x="421" y="669"/>
                    <a:pt x="465" y="672"/>
                    <a:pt x="509" y="672"/>
                  </a:cubicBezTo>
                  <a:cubicBezTo>
                    <a:pt x="527" y="672"/>
                    <a:pt x="547" y="672"/>
                    <a:pt x="566" y="671"/>
                  </a:cubicBezTo>
                  <a:cubicBezTo>
                    <a:pt x="671" y="663"/>
                    <a:pt x="782" y="639"/>
                    <a:pt x="874" y="586"/>
                  </a:cubicBezTo>
                  <a:cubicBezTo>
                    <a:pt x="918" y="560"/>
                    <a:pt x="964" y="527"/>
                    <a:pt x="990" y="481"/>
                  </a:cubicBezTo>
                  <a:cubicBezTo>
                    <a:pt x="1009" y="451"/>
                    <a:pt x="1019" y="415"/>
                    <a:pt x="1019" y="379"/>
                  </a:cubicBezTo>
                  <a:lnTo>
                    <a:pt x="1019" y="351"/>
                  </a:lnTo>
                  <a:lnTo>
                    <a:pt x="1019" y="347"/>
                  </a:lnTo>
                  <a:cubicBezTo>
                    <a:pt x="1019" y="338"/>
                    <a:pt x="1017" y="330"/>
                    <a:pt x="1012" y="323"/>
                  </a:cubicBezTo>
                  <a:cubicBezTo>
                    <a:pt x="1009" y="303"/>
                    <a:pt x="1003" y="284"/>
                    <a:pt x="996" y="267"/>
                  </a:cubicBezTo>
                  <a:cubicBezTo>
                    <a:pt x="994" y="262"/>
                    <a:pt x="994" y="261"/>
                    <a:pt x="993" y="258"/>
                  </a:cubicBezTo>
                  <a:cubicBezTo>
                    <a:pt x="983" y="236"/>
                    <a:pt x="973" y="218"/>
                    <a:pt x="958" y="198"/>
                  </a:cubicBezTo>
                  <a:cubicBezTo>
                    <a:pt x="944" y="176"/>
                    <a:pt x="930" y="162"/>
                    <a:pt x="911" y="144"/>
                  </a:cubicBezTo>
                  <a:cubicBezTo>
                    <a:pt x="908" y="139"/>
                    <a:pt x="902" y="136"/>
                    <a:pt x="899" y="131"/>
                  </a:cubicBezTo>
                  <a:cubicBezTo>
                    <a:pt x="887" y="118"/>
                    <a:pt x="872" y="108"/>
                    <a:pt x="856" y="97"/>
                  </a:cubicBezTo>
                  <a:cubicBezTo>
                    <a:pt x="835" y="83"/>
                    <a:pt x="818" y="72"/>
                    <a:pt x="795" y="61"/>
                  </a:cubicBezTo>
                  <a:cubicBezTo>
                    <a:pt x="771" y="51"/>
                    <a:pt x="753" y="44"/>
                    <a:pt x="728" y="35"/>
                  </a:cubicBezTo>
                  <a:cubicBezTo>
                    <a:pt x="702" y="25"/>
                    <a:pt x="685" y="21"/>
                    <a:pt x="658" y="15"/>
                  </a:cubicBezTo>
                  <a:cubicBezTo>
                    <a:pt x="635" y="9"/>
                    <a:pt x="613" y="6"/>
                    <a:pt x="592" y="3"/>
                  </a:cubicBezTo>
                  <a:cubicBezTo>
                    <a:pt x="566" y="2"/>
                    <a:pt x="540" y="1"/>
                    <a:pt x="511" y="1"/>
                  </a:cubicBezTo>
                  <a:close/>
                </a:path>
              </a:pathLst>
            </a:custGeom>
            <a:solidFill>
              <a:srgbClr val="5B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"/>
            <p:cNvSpPr/>
            <p:nvPr/>
          </p:nvSpPr>
          <p:spPr>
            <a:xfrm>
              <a:off x="1366227" y="3738675"/>
              <a:ext cx="4740" cy="7235"/>
            </a:xfrm>
            <a:custGeom>
              <a:avLst/>
              <a:gdLst/>
              <a:ahLst/>
              <a:cxnLst/>
              <a:rect l="l" t="t" r="r" b="b"/>
              <a:pathLst>
                <a:path w="152" h="232" extrusionOk="0">
                  <a:moveTo>
                    <a:pt x="12" y="202"/>
                  </a:moveTo>
                  <a:cubicBezTo>
                    <a:pt x="8" y="203"/>
                    <a:pt x="5" y="205"/>
                    <a:pt x="1" y="209"/>
                  </a:cubicBezTo>
                  <a:cubicBezTo>
                    <a:pt x="4" y="206"/>
                    <a:pt x="8" y="204"/>
                    <a:pt x="12" y="202"/>
                  </a:cubicBezTo>
                  <a:close/>
                  <a:moveTo>
                    <a:pt x="146" y="0"/>
                  </a:moveTo>
                  <a:cubicBezTo>
                    <a:pt x="144" y="36"/>
                    <a:pt x="134" y="72"/>
                    <a:pt x="117" y="102"/>
                  </a:cubicBezTo>
                  <a:cubicBezTo>
                    <a:pt x="93" y="144"/>
                    <a:pt x="53" y="176"/>
                    <a:pt x="12" y="202"/>
                  </a:cubicBezTo>
                  <a:lnTo>
                    <a:pt x="12" y="202"/>
                  </a:lnTo>
                  <a:cubicBezTo>
                    <a:pt x="14" y="200"/>
                    <a:pt x="17" y="199"/>
                    <a:pt x="19" y="197"/>
                  </a:cubicBezTo>
                  <a:cubicBezTo>
                    <a:pt x="25" y="194"/>
                    <a:pt x="32" y="193"/>
                    <a:pt x="38" y="190"/>
                  </a:cubicBezTo>
                  <a:cubicBezTo>
                    <a:pt x="41" y="188"/>
                    <a:pt x="45" y="187"/>
                    <a:pt x="48" y="187"/>
                  </a:cubicBezTo>
                  <a:cubicBezTo>
                    <a:pt x="52" y="184"/>
                    <a:pt x="55" y="184"/>
                    <a:pt x="60" y="184"/>
                  </a:cubicBezTo>
                  <a:lnTo>
                    <a:pt x="70" y="184"/>
                  </a:lnTo>
                  <a:cubicBezTo>
                    <a:pt x="73" y="187"/>
                    <a:pt x="74" y="187"/>
                    <a:pt x="75" y="187"/>
                  </a:cubicBezTo>
                  <a:cubicBezTo>
                    <a:pt x="77" y="187"/>
                    <a:pt x="80" y="188"/>
                    <a:pt x="81" y="188"/>
                  </a:cubicBezTo>
                  <a:cubicBezTo>
                    <a:pt x="81" y="190"/>
                    <a:pt x="83" y="190"/>
                    <a:pt x="83" y="190"/>
                  </a:cubicBezTo>
                  <a:cubicBezTo>
                    <a:pt x="84" y="190"/>
                    <a:pt x="84" y="193"/>
                    <a:pt x="87" y="193"/>
                  </a:cubicBezTo>
                  <a:cubicBezTo>
                    <a:pt x="106" y="204"/>
                    <a:pt x="127" y="217"/>
                    <a:pt x="147" y="232"/>
                  </a:cubicBezTo>
                  <a:lnTo>
                    <a:pt x="149" y="232"/>
                  </a:lnTo>
                  <a:cubicBezTo>
                    <a:pt x="152" y="214"/>
                    <a:pt x="152" y="197"/>
                    <a:pt x="149" y="181"/>
                  </a:cubicBezTo>
                  <a:cubicBezTo>
                    <a:pt x="149" y="180"/>
                    <a:pt x="149" y="179"/>
                    <a:pt x="148" y="179"/>
                  </a:cubicBezTo>
                  <a:cubicBezTo>
                    <a:pt x="147" y="179"/>
                    <a:pt x="147" y="179"/>
                    <a:pt x="146" y="180"/>
                  </a:cubicBezTo>
                  <a:lnTo>
                    <a:pt x="146" y="0"/>
                  </a:lnTo>
                  <a:close/>
                </a:path>
              </a:pathLst>
            </a:custGeom>
            <a:solidFill>
              <a:srgbClr val="5B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"/>
            <p:cNvSpPr/>
            <p:nvPr/>
          </p:nvSpPr>
          <p:spPr>
            <a:xfrm>
              <a:off x="1348171" y="3728821"/>
              <a:ext cx="13846" cy="7952"/>
            </a:xfrm>
            <a:custGeom>
              <a:avLst/>
              <a:gdLst/>
              <a:ahLst/>
              <a:cxnLst/>
              <a:rect l="l" t="t" r="r" b="b"/>
              <a:pathLst>
                <a:path w="444" h="255" extrusionOk="0">
                  <a:moveTo>
                    <a:pt x="223" y="0"/>
                  </a:moveTo>
                  <a:cubicBezTo>
                    <a:pt x="215" y="0"/>
                    <a:pt x="207" y="1"/>
                    <a:pt x="199" y="1"/>
                  </a:cubicBezTo>
                  <a:cubicBezTo>
                    <a:pt x="163" y="3"/>
                    <a:pt x="124" y="10"/>
                    <a:pt x="88" y="27"/>
                  </a:cubicBezTo>
                  <a:cubicBezTo>
                    <a:pt x="59" y="39"/>
                    <a:pt x="31" y="56"/>
                    <a:pt x="16" y="82"/>
                  </a:cubicBezTo>
                  <a:cubicBezTo>
                    <a:pt x="0" y="109"/>
                    <a:pt x="0" y="144"/>
                    <a:pt x="13" y="171"/>
                  </a:cubicBezTo>
                  <a:cubicBezTo>
                    <a:pt x="29" y="203"/>
                    <a:pt x="71" y="223"/>
                    <a:pt x="108" y="236"/>
                  </a:cubicBezTo>
                  <a:cubicBezTo>
                    <a:pt x="145" y="248"/>
                    <a:pt x="181" y="254"/>
                    <a:pt x="215" y="254"/>
                  </a:cubicBezTo>
                  <a:cubicBezTo>
                    <a:pt x="225" y="254"/>
                    <a:pt x="234" y="254"/>
                    <a:pt x="243" y="253"/>
                  </a:cubicBezTo>
                  <a:cubicBezTo>
                    <a:pt x="281" y="250"/>
                    <a:pt x="318" y="243"/>
                    <a:pt x="354" y="226"/>
                  </a:cubicBezTo>
                  <a:lnTo>
                    <a:pt x="376" y="216"/>
                  </a:lnTo>
                  <a:cubicBezTo>
                    <a:pt x="396" y="204"/>
                    <a:pt x="416" y="190"/>
                    <a:pt x="426" y="171"/>
                  </a:cubicBezTo>
                  <a:cubicBezTo>
                    <a:pt x="443" y="144"/>
                    <a:pt x="443" y="109"/>
                    <a:pt x="430" y="82"/>
                  </a:cubicBezTo>
                  <a:cubicBezTo>
                    <a:pt x="411" y="49"/>
                    <a:pt x="373" y="29"/>
                    <a:pt x="332" y="20"/>
                  </a:cubicBezTo>
                  <a:cubicBezTo>
                    <a:pt x="295" y="6"/>
                    <a:pt x="259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"/>
            <p:cNvSpPr/>
            <p:nvPr/>
          </p:nvSpPr>
          <p:spPr>
            <a:xfrm>
              <a:off x="1350666" y="3745130"/>
              <a:ext cx="15655" cy="9075"/>
            </a:xfrm>
            <a:custGeom>
              <a:avLst/>
              <a:gdLst/>
              <a:ahLst/>
              <a:cxnLst/>
              <a:rect l="l" t="t" r="r" b="b"/>
              <a:pathLst>
                <a:path w="502" h="291" extrusionOk="0">
                  <a:moveTo>
                    <a:pt x="501" y="0"/>
                  </a:moveTo>
                  <a:cubicBezTo>
                    <a:pt x="495" y="2"/>
                    <a:pt x="491" y="4"/>
                    <a:pt x="487" y="7"/>
                  </a:cubicBezTo>
                  <a:cubicBezTo>
                    <a:pt x="482" y="10"/>
                    <a:pt x="478" y="11"/>
                    <a:pt x="474" y="14"/>
                  </a:cubicBezTo>
                  <a:lnTo>
                    <a:pt x="474" y="14"/>
                  </a:lnTo>
                  <a:cubicBezTo>
                    <a:pt x="483" y="10"/>
                    <a:pt x="492" y="5"/>
                    <a:pt x="501" y="0"/>
                  </a:cubicBezTo>
                  <a:close/>
                  <a:moveTo>
                    <a:pt x="1" y="69"/>
                  </a:moveTo>
                  <a:lnTo>
                    <a:pt x="1" y="69"/>
                  </a:lnTo>
                  <a:cubicBezTo>
                    <a:pt x="6" y="70"/>
                    <a:pt x="11" y="72"/>
                    <a:pt x="16" y="73"/>
                  </a:cubicBezTo>
                  <a:lnTo>
                    <a:pt x="16" y="73"/>
                  </a:lnTo>
                  <a:cubicBezTo>
                    <a:pt x="11" y="71"/>
                    <a:pt x="6" y="70"/>
                    <a:pt x="1" y="69"/>
                  </a:cubicBezTo>
                  <a:close/>
                  <a:moveTo>
                    <a:pt x="16" y="73"/>
                  </a:moveTo>
                  <a:lnTo>
                    <a:pt x="16" y="73"/>
                  </a:lnTo>
                  <a:cubicBezTo>
                    <a:pt x="16" y="73"/>
                    <a:pt x="16" y="73"/>
                    <a:pt x="17" y="73"/>
                  </a:cubicBezTo>
                  <a:cubicBezTo>
                    <a:pt x="17" y="73"/>
                    <a:pt x="18" y="74"/>
                    <a:pt x="19" y="74"/>
                  </a:cubicBezTo>
                  <a:lnTo>
                    <a:pt x="19" y="74"/>
                  </a:lnTo>
                  <a:cubicBezTo>
                    <a:pt x="18" y="73"/>
                    <a:pt x="17" y="73"/>
                    <a:pt x="16" y="73"/>
                  </a:cubicBezTo>
                  <a:close/>
                  <a:moveTo>
                    <a:pt x="19" y="74"/>
                  </a:moveTo>
                  <a:cubicBezTo>
                    <a:pt x="25" y="75"/>
                    <a:pt x="31" y="76"/>
                    <a:pt x="37" y="77"/>
                  </a:cubicBezTo>
                  <a:lnTo>
                    <a:pt x="37" y="77"/>
                  </a:lnTo>
                  <a:cubicBezTo>
                    <a:pt x="37" y="77"/>
                    <a:pt x="36" y="77"/>
                    <a:pt x="35" y="76"/>
                  </a:cubicBezTo>
                  <a:cubicBezTo>
                    <a:pt x="30" y="75"/>
                    <a:pt x="24" y="74"/>
                    <a:pt x="19" y="74"/>
                  </a:cubicBezTo>
                  <a:close/>
                  <a:moveTo>
                    <a:pt x="474" y="14"/>
                  </a:moveTo>
                  <a:lnTo>
                    <a:pt x="474" y="14"/>
                  </a:lnTo>
                  <a:cubicBezTo>
                    <a:pt x="388" y="56"/>
                    <a:pt x="290" y="77"/>
                    <a:pt x="193" y="84"/>
                  </a:cubicBezTo>
                  <a:cubicBezTo>
                    <a:pt x="174" y="85"/>
                    <a:pt x="155" y="86"/>
                    <a:pt x="136" y="86"/>
                  </a:cubicBezTo>
                  <a:cubicBezTo>
                    <a:pt x="103" y="86"/>
                    <a:pt x="70" y="83"/>
                    <a:pt x="37" y="77"/>
                  </a:cubicBezTo>
                  <a:lnTo>
                    <a:pt x="37" y="77"/>
                  </a:lnTo>
                  <a:cubicBezTo>
                    <a:pt x="43" y="80"/>
                    <a:pt x="49" y="81"/>
                    <a:pt x="53" y="82"/>
                  </a:cubicBezTo>
                  <a:cubicBezTo>
                    <a:pt x="58" y="84"/>
                    <a:pt x="66" y="85"/>
                    <a:pt x="71" y="88"/>
                  </a:cubicBezTo>
                  <a:cubicBezTo>
                    <a:pt x="78" y="91"/>
                    <a:pt x="84" y="92"/>
                    <a:pt x="89" y="95"/>
                  </a:cubicBezTo>
                  <a:cubicBezTo>
                    <a:pt x="94" y="96"/>
                    <a:pt x="100" y="99"/>
                    <a:pt x="106" y="102"/>
                  </a:cubicBezTo>
                  <a:lnTo>
                    <a:pt x="116" y="107"/>
                  </a:lnTo>
                  <a:cubicBezTo>
                    <a:pt x="120" y="111"/>
                    <a:pt x="123" y="112"/>
                    <a:pt x="127" y="114"/>
                  </a:cubicBezTo>
                  <a:cubicBezTo>
                    <a:pt x="130" y="117"/>
                    <a:pt x="132" y="119"/>
                    <a:pt x="136" y="121"/>
                  </a:cubicBezTo>
                  <a:cubicBezTo>
                    <a:pt x="139" y="124"/>
                    <a:pt x="142" y="127"/>
                    <a:pt x="145" y="128"/>
                  </a:cubicBezTo>
                  <a:cubicBezTo>
                    <a:pt x="149" y="131"/>
                    <a:pt x="150" y="134"/>
                    <a:pt x="152" y="135"/>
                  </a:cubicBezTo>
                  <a:cubicBezTo>
                    <a:pt x="152" y="135"/>
                    <a:pt x="186" y="178"/>
                    <a:pt x="170" y="219"/>
                  </a:cubicBezTo>
                  <a:cubicBezTo>
                    <a:pt x="163" y="242"/>
                    <a:pt x="152" y="263"/>
                    <a:pt x="143" y="285"/>
                  </a:cubicBezTo>
                  <a:cubicBezTo>
                    <a:pt x="143" y="286"/>
                    <a:pt x="142" y="289"/>
                    <a:pt x="142" y="291"/>
                  </a:cubicBezTo>
                  <a:lnTo>
                    <a:pt x="173" y="291"/>
                  </a:lnTo>
                  <a:cubicBezTo>
                    <a:pt x="232" y="289"/>
                    <a:pt x="293" y="279"/>
                    <a:pt x="350" y="265"/>
                  </a:cubicBezTo>
                  <a:cubicBezTo>
                    <a:pt x="373" y="260"/>
                    <a:pt x="396" y="253"/>
                    <a:pt x="418" y="243"/>
                  </a:cubicBezTo>
                  <a:lnTo>
                    <a:pt x="386" y="222"/>
                  </a:lnTo>
                  <a:lnTo>
                    <a:pt x="379" y="217"/>
                  </a:lnTo>
                  <a:lnTo>
                    <a:pt x="375" y="213"/>
                  </a:lnTo>
                  <a:lnTo>
                    <a:pt x="372" y="210"/>
                  </a:lnTo>
                  <a:cubicBezTo>
                    <a:pt x="369" y="206"/>
                    <a:pt x="366" y="203"/>
                    <a:pt x="365" y="199"/>
                  </a:cubicBezTo>
                  <a:cubicBezTo>
                    <a:pt x="362" y="196"/>
                    <a:pt x="360" y="191"/>
                    <a:pt x="359" y="186"/>
                  </a:cubicBezTo>
                  <a:cubicBezTo>
                    <a:pt x="359" y="183"/>
                    <a:pt x="357" y="177"/>
                    <a:pt x="357" y="171"/>
                  </a:cubicBezTo>
                  <a:cubicBezTo>
                    <a:pt x="354" y="167"/>
                    <a:pt x="357" y="161"/>
                    <a:pt x="357" y="155"/>
                  </a:cubicBezTo>
                  <a:cubicBezTo>
                    <a:pt x="357" y="151"/>
                    <a:pt x="359" y="145"/>
                    <a:pt x="360" y="140"/>
                  </a:cubicBezTo>
                  <a:cubicBezTo>
                    <a:pt x="362" y="134"/>
                    <a:pt x="366" y="130"/>
                    <a:pt x="367" y="124"/>
                  </a:cubicBezTo>
                  <a:cubicBezTo>
                    <a:pt x="369" y="118"/>
                    <a:pt x="373" y="112"/>
                    <a:pt x="376" y="108"/>
                  </a:cubicBezTo>
                  <a:cubicBezTo>
                    <a:pt x="380" y="104"/>
                    <a:pt x="383" y="98"/>
                    <a:pt x="388" y="94"/>
                  </a:cubicBezTo>
                  <a:cubicBezTo>
                    <a:pt x="390" y="88"/>
                    <a:pt x="396" y="84"/>
                    <a:pt x="400" y="79"/>
                  </a:cubicBezTo>
                  <a:cubicBezTo>
                    <a:pt x="403" y="73"/>
                    <a:pt x="409" y="69"/>
                    <a:pt x="412" y="63"/>
                  </a:cubicBezTo>
                  <a:cubicBezTo>
                    <a:pt x="418" y="61"/>
                    <a:pt x="422" y="55"/>
                    <a:pt x="426" y="52"/>
                  </a:cubicBezTo>
                  <a:cubicBezTo>
                    <a:pt x="431" y="49"/>
                    <a:pt x="432" y="48"/>
                    <a:pt x="434" y="46"/>
                  </a:cubicBezTo>
                  <a:lnTo>
                    <a:pt x="439" y="40"/>
                  </a:lnTo>
                  <a:cubicBezTo>
                    <a:pt x="444" y="39"/>
                    <a:pt x="445" y="36"/>
                    <a:pt x="448" y="33"/>
                  </a:cubicBezTo>
                  <a:cubicBezTo>
                    <a:pt x="451" y="32"/>
                    <a:pt x="454" y="29"/>
                    <a:pt x="458" y="26"/>
                  </a:cubicBezTo>
                  <a:cubicBezTo>
                    <a:pt x="462" y="23"/>
                    <a:pt x="467" y="19"/>
                    <a:pt x="472" y="16"/>
                  </a:cubicBezTo>
                  <a:cubicBezTo>
                    <a:pt x="473" y="15"/>
                    <a:pt x="474" y="15"/>
                    <a:pt x="474" y="14"/>
                  </a:cubicBezTo>
                  <a:close/>
                </a:path>
              </a:pathLst>
            </a:custGeom>
            <a:solidFill>
              <a:srgbClr val="5B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"/>
            <p:cNvSpPr/>
            <p:nvPr/>
          </p:nvSpPr>
          <p:spPr>
            <a:xfrm>
              <a:off x="1340687" y="3743634"/>
              <a:ext cx="10166" cy="8545"/>
            </a:xfrm>
            <a:custGeom>
              <a:avLst/>
              <a:gdLst/>
              <a:ahLst/>
              <a:cxnLst/>
              <a:rect l="l" t="t" r="r" b="b"/>
              <a:pathLst>
                <a:path w="326" h="274" extrusionOk="0">
                  <a:moveTo>
                    <a:pt x="23" y="1"/>
                  </a:moveTo>
                  <a:lnTo>
                    <a:pt x="23" y="1"/>
                  </a:lnTo>
                  <a:cubicBezTo>
                    <a:pt x="62" y="109"/>
                    <a:pt x="12" y="172"/>
                    <a:pt x="12" y="172"/>
                  </a:cubicBezTo>
                  <a:cubicBezTo>
                    <a:pt x="9" y="173"/>
                    <a:pt x="3" y="173"/>
                    <a:pt x="0" y="175"/>
                  </a:cubicBezTo>
                  <a:cubicBezTo>
                    <a:pt x="16" y="193"/>
                    <a:pt x="32" y="209"/>
                    <a:pt x="51" y="224"/>
                  </a:cubicBezTo>
                  <a:cubicBezTo>
                    <a:pt x="75" y="244"/>
                    <a:pt x="102" y="260"/>
                    <a:pt x="131" y="274"/>
                  </a:cubicBezTo>
                  <a:cubicBezTo>
                    <a:pt x="137" y="260"/>
                    <a:pt x="141" y="247"/>
                    <a:pt x="147" y="232"/>
                  </a:cubicBezTo>
                  <a:cubicBezTo>
                    <a:pt x="158" y="209"/>
                    <a:pt x="167" y="188"/>
                    <a:pt x="176" y="166"/>
                  </a:cubicBezTo>
                  <a:lnTo>
                    <a:pt x="176" y="165"/>
                  </a:lnTo>
                  <a:cubicBezTo>
                    <a:pt x="177" y="160"/>
                    <a:pt x="177" y="159"/>
                    <a:pt x="180" y="157"/>
                  </a:cubicBezTo>
                  <a:cubicBezTo>
                    <a:pt x="181" y="156"/>
                    <a:pt x="183" y="152"/>
                    <a:pt x="184" y="150"/>
                  </a:cubicBezTo>
                  <a:cubicBezTo>
                    <a:pt x="187" y="146"/>
                    <a:pt x="189" y="144"/>
                    <a:pt x="190" y="143"/>
                  </a:cubicBezTo>
                  <a:cubicBezTo>
                    <a:pt x="191" y="142"/>
                    <a:pt x="196" y="139"/>
                    <a:pt x="197" y="137"/>
                  </a:cubicBezTo>
                  <a:cubicBezTo>
                    <a:pt x="203" y="134"/>
                    <a:pt x="209" y="130"/>
                    <a:pt x="216" y="129"/>
                  </a:cubicBezTo>
                  <a:lnTo>
                    <a:pt x="237" y="123"/>
                  </a:lnTo>
                  <a:cubicBezTo>
                    <a:pt x="240" y="121"/>
                    <a:pt x="245" y="121"/>
                    <a:pt x="248" y="121"/>
                  </a:cubicBezTo>
                  <a:cubicBezTo>
                    <a:pt x="252" y="119"/>
                    <a:pt x="255" y="119"/>
                    <a:pt x="259" y="119"/>
                  </a:cubicBezTo>
                  <a:lnTo>
                    <a:pt x="298" y="119"/>
                  </a:lnTo>
                  <a:cubicBezTo>
                    <a:pt x="304" y="119"/>
                    <a:pt x="308" y="121"/>
                    <a:pt x="314" y="121"/>
                  </a:cubicBezTo>
                  <a:cubicBezTo>
                    <a:pt x="318" y="121"/>
                    <a:pt x="321" y="123"/>
                    <a:pt x="325" y="123"/>
                  </a:cubicBezTo>
                  <a:cubicBezTo>
                    <a:pt x="285" y="116"/>
                    <a:pt x="245" y="107"/>
                    <a:pt x="200" y="93"/>
                  </a:cubicBezTo>
                  <a:cubicBezTo>
                    <a:pt x="137" y="71"/>
                    <a:pt x="69" y="42"/>
                    <a:pt x="23" y="1"/>
                  </a:cubicBezTo>
                  <a:close/>
                </a:path>
              </a:pathLst>
            </a:custGeom>
            <a:solidFill>
              <a:srgbClr val="5B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"/>
            <p:cNvSpPr/>
            <p:nvPr/>
          </p:nvSpPr>
          <p:spPr>
            <a:xfrm>
              <a:off x="1256988" y="3718904"/>
              <a:ext cx="86538" cy="45312"/>
            </a:xfrm>
            <a:custGeom>
              <a:avLst/>
              <a:gdLst/>
              <a:ahLst/>
              <a:cxnLst/>
              <a:rect l="l" t="t" r="r" b="b"/>
              <a:pathLst>
                <a:path w="2775" h="1453" extrusionOk="0">
                  <a:moveTo>
                    <a:pt x="1449" y="1"/>
                  </a:moveTo>
                  <a:cubicBezTo>
                    <a:pt x="1355" y="1"/>
                    <a:pt x="1265" y="8"/>
                    <a:pt x="1170" y="25"/>
                  </a:cubicBezTo>
                  <a:cubicBezTo>
                    <a:pt x="1040" y="48"/>
                    <a:pt x="920" y="85"/>
                    <a:pt x="804" y="147"/>
                  </a:cubicBezTo>
                  <a:cubicBezTo>
                    <a:pt x="689" y="206"/>
                    <a:pt x="585" y="283"/>
                    <a:pt x="493" y="375"/>
                  </a:cubicBezTo>
                  <a:cubicBezTo>
                    <a:pt x="403" y="467"/>
                    <a:pt x="321" y="581"/>
                    <a:pt x="256" y="699"/>
                  </a:cubicBezTo>
                  <a:cubicBezTo>
                    <a:pt x="191" y="817"/>
                    <a:pt x="134" y="959"/>
                    <a:pt x="92" y="1096"/>
                  </a:cubicBezTo>
                  <a:cubicBezTo>
                    <a:pt x="75" y="1156"/>
                    <a:pt x="17" y="1383"/>
                    <a:pt x="0" y="1452"/>
                  </a:cubicBezTo>
                  <a:cubicBezTo>
                    <a:pt x="56" y="1383"/>
                    <a:pt x="115" y="1304"/>
                    <a:pt x="176" y="1244"/>
                  </a:cubicBezTo>
                  <a:cubicBezTo>
                    <a:pt x="242" y="1175"/>
                    <a:pt x="308" y="1096"/>
                    <a:pt x="380" y="1032"/>
                  </a:cubicBezTo>
                  <a:cubicBezTo>
                    <a:pt x="441" y="979"/>
                    <a:pt x="502" y="920"/>
                    <a:pt x="568" y="868"/>
                  </a:cubicBezTo>
                  <a:cubicBezTo>
                    <a:pt x="575" y="858"/>
                    <a:pt x="637" y="709"/>
                    <a:pt x="644" y="699"/>
                  </a:cubicBezTo>
                  <a:cubicBezTo>
                    <a:pt x="676" y="651"/>
                    <a:pt x="712" y="608"/>
                    <a:pt x="751" y="571"/>
                  </a:cubicBezTo>
                  <a:cubicBezTo>
                    <a:pt x="824" y="495"/>
                    <a:pt x="909" y="434"/>
                    <a:pt x="998" y="391"/>
                  </a:cubicBezTo>
                  <a:cubicBezTo>
                    <a:pt x="1090" y="347"/>
                    <a:pt x="1183" y="321"/>
                    <a:pt x="1294" y="306"/>
                  </a:cubicBezTo>
                  <a:cubicBezTo>
                    <a:pt x="1308" y="305"/>
                    <a:pt x="1326" y="303"/>
                    <a:pt x="1340" y="301"/>
                  </a:cubicBezTo>
                  <a:cubicBezTo>
                    <a:pt x="1379" y="298"/>
                    <a:pt x="1421" y="296"/>
                    <a:pt x="1464" y="296"/>
                  </a:cubicBezTo>
                  <a:cubicBezTo>
                    <a:pt x="1523" y="296"/>
                    <a:pt x="1580" y="301"/>
                    <a:pt x="1643" y="308"/>
                  </a:cubicBezTo>
                  <a:cubicBezTo>
                    <a:pt x="1707" y="315"/>
                    <a:pt x="1767" y="326"/>
                    <a:pt x="1832" y="341"/>
                  </a:cubicBezTo>
                  <a:cubicBezTo>
                    <a:pt x="1898" y="355"/>
                    <a:pt x="1960" y="371"/>
                    <a:pt x="2027" y="391"/>
                  </a:cubicBezTo>
                  <a:cubicBezTo>
                    <a:pt x="2096" y="411"/>
                    <a:pt x="2161" y="433"/>
                    <a:pt x="2228" y="459"/>
                  </a:cubicBezTo>
                  <a:cubicBezTo>
                    <a:pt x="2368" y="512"/>
                    <a:pt x="2492" y="564"/>
                    <a:pt x="2631" y="634"/>
                  </a:cubicBezTo>
                  <a:cubicBezTo>
                    <a:pt x="2630" y="607"/>
                    <a:pt x="2635" y="580"/>
                    <a:pt x="2638" y="565"/>
                  </a:cubicBezTo>
                  <a:cubicBezTo>
                    <a:pt x="2644" y="545"/>
                    <a:pt x="2651" y="522"/>
                    <a:pt x="2660" y="502"/>
                  </a:cubicBezTo>
                  <a:cubicBezTo>
                    <a:pt x="2670" y="483"/>
                    <a:pt x="2681" y="463"/>
                    <a:pt x="2694" y="444"/>
                  </a:cubicBezTo>
                  <a:cubicBezTo>
                    <a:pt x="2707" y="429"/>
                    <a:pt x="2723" y="408"/>
                    <a:pt x="2739" y="394"/>
                  </a:cubicBezTo>
                  <a:cubicBezTo>
                    <a:pt x="2750" y="384"/>
                    <a:pt x="2763" y="375"/>
                    <a:pt x="2775" y="364"/>
                  </a:cubicBezTo>
                  <a:cubicBezTo>
                    <a:pt x="2650" y="302"/>
                    <a:pt x="2529" y="247"/>
                    <a:pt x="2397" y="199"/>
                  </a:cubicBezTo>
                  <a:cubicBezTo>
                    <a:pt x="2256" y="145"/>
                    <a:pt x="2128" y="105"/>
                    <a:pt x="1990" y="72"/>
                  </a:cubicBezTo>
                  <a:cubicBezTo>
                    <a:pt x="1987" y="69"/>
                    <a:pt x="1983" y="69"/>
                    <a:pt x="1980" y="69"/>
                  </a:cubicBezTo>
                  <a:cubicBezTo>
                    <a:pt x="1836" y="36"/>
                    <a:pt x="1709" y="13"/>
                    <a:pt x="1567" y="4"/>
                  </a:cubicBezTo>
                  <a:cubicBezTo>
                    <a:pt x="1527" y="2"/>
                    <a:pt x="1487" y="1"/>
                    <a:pt x="14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"/>
            <p:cNvSpPr/>
            <p:nvPr/>
          </p:nvSpPr>
          <p:spPr>
            <a:xfrm>
              <a:off x="1315178" y="3747282"/>
              <a:ext cx="41507" cy="202609"/>
            </a:xfrm>
            <a:custGeom>
              <a:avLst/>
              <a:gdLst/>
              <a:ahLst/>
              <a:cxnLst/>
              <a:rect l="l" t="t" r="r" b="b"/>
              <a:pathLst>
                <a:path w="1331" h="6497" extrusionOk="0">
                  <a:moveTo>
                    <a:pt x="1078" y="0"/>
                  </a:moveTo>
                  <a:cubicBezTo>
                    <a:pt x="1074" y="0"/>
                    <a:pt x="1071" y="0"/>
                    <a:pt x="1067" y="3"/>
                  </a:cubicBezTo>
                  <a:cubicBezTo>
                    <a:pt x="1064" y="3"/>
                    <a:pt x="1060" y="3"/>
                    <a:pt x="1057" y="4"/>
                  </a:cubicBezTo>
                  <a:lnTo>
                    <a:pt x="1035" y="10"/>
                  </a:lnTo>
                  <a:cubicBezTo>
                    <a:pt x="1028" y="12"/>
                    <a:pt x="1022" y="15"/>
                    <a:pt x="1017" y="19"/>
                  </a:cubicBezTo>
                  <a:cubicBezTo>
                    <a:pt x="1015" y="20"/>
                    <a:pt x="1012" y="22"/>
                    <a:pt x="1009" y="25"/>
                  </a:cubicBezTo>
                  <a:cubicBezTo>
                    <a:pt x="1008" y="26"/>
                    <a:pt x="1007" y="27"/>
                    <a:pt x="1005" y="32"/>
                  </a:cubicBezTo>
                  <a:cubicBezTo>
                    <a:pt x="1002" y="33"/>
                    <a:pt x="1001" y="36"/>
                    <a:pt x="999" y="39"/>
                  </a:cubicBezTo>
                  <a:cubicBezTo>
                    <a:pt x="998" y="40"/>
                    <a:pt x="998" y="42"/>
                    <a:pt x="995" y="46"/>
                  </a:cubicBezTo>
                  <a:lnTo>
                    <a:pt x="995" y="48"/>
                  </a:lnTo>
                  <a:cubicBezTo>
                    <a:pt x="986" y="69"/>
                    <a:pt x="978" y="91"/>
                    <a:pt x="966" y="114"/>
                  </a:cubicBezTo>
                  <a:cubicBezTo>
                    <a:pt x="962" y="128"/>
                    <a:pt x="956" y="141"/>
                    <a:pt x="950" y="155"/>
                  </a:cubicBezTo>
                  <a:cubicBezTo>
                    <a:pt x="904" y="266"/>
                    <a:pt x="863" y="377"/>
                    <a:pt x="815" y="502"/>
                  </a:cubicBezTo>
                  <a:cubicBezTo>
                    <a:pt x="764" y="643"/>
                    <a:pt x="718" y="777"/>
                    <a:pt x="667" y="932"/>
                  </a:cubicBezTo>
                  <a:cubicBezTo>
                    <a:pt x="617" y="1086"/>
                    <a:pt x="571" y="1237"/>
                    <a:pt x="524" y="1408"/>
                  </a:cubicBezTo>
                  <a:cubicBezTo>
                    <a:pt x="475" y="1579"/>
                    <a:pt x="433" y="1747"/>
                    <a:pt x="390" y="1932"/>
                  </a:cubicBezTo>
                  <a:cubicBezTo>
                    <a:pt x="347" y="2119"/>
                    <a:pt x="308" y="2303"/>
                    <a:pt x="272" y="2499"/>
                  </a:cubicBezTo>
                  <a:cubicBezTo>
                    <a:pt x="233" y="2694"/>
                    <a:pt x="201" y="2894"/>
                    <a:pt x="173" y="3094"/>
                  </a:cubicBezTo>
                  <a:cubicBezTo>
                    <a:pt x="144" y="3292"/>
                    <a:pt x="117" y="3501"/>
                    <a:pt x="97" y="3698"/>
                  </a:cubicBezTo>
                  <a:cubicBezTo>
                    <a:pt x="75" y="3893"/>
                    <a:pt x="58" y="4103"/>
                    <a:pt x="45" y="4290"/>
                  </a:cubicBezTo>
                  <a:cubicBezTo>
                    <a:pt x="32" y="4478"/>
                    <a:pt x="22" y="4683"/>
                    <a:pt x="15" y="4859"/>
                  </a:cubicBezTo>
                  <a:cubicBezTo>
                    <a:pt x="7" y="5038"/>
                    <a:pt x="3" y="5232"/>
                    <a:pt x="2" y="5401"/>
                  </a:cubicBezTo>
                  <a:cubicBezTo>
                    <a:pt x="2" y="5466"/>
                    <a:pt x="0" y="5532"/>
                    <a:pt x="0" y="5597"/>
                  </a:cubicBezTo>
                  <a:cubicBezTo>
                    <a:pt x="0" y="5828"/>
                    <a:pt x="2" y="6165"/>
                    <a:pt x="2" y="6398"/>
                  </a:cubicBezTo>
                  <a:lnTo>
                    <a:pt x="2" y="6405"/>
                  </a:lnTo>
                  <a:lnTo>
                    <a:pt x="2" y="6408"/>
                  </a:lnTo>
                  <a:cubicBezTo>
                    <a:pt x="2" y="6416"/>
                    <a:pt x="6" y="6425"/>
                    <a:pt x="9" y="6432"/>
                  </a:cubicBezTo>
                  <a:cubicBezTo>
                    <a:pt x="22" y="6458"/>
                    <a:pt x="53" y="6474"/>
                    <a:pt x="85" y="6483"/>
                  </a:cubicBezTo>
                  <a:cubicBezTo>
                    <a:pt x="113" y="6493"/>
                    <a:pt x="139" y="6497"/>
                    <a:pt x="166" y="6497"/>
                  </a:cubicBezTo>
                  <a:cubicBezTo>
                    <a:pt x="174" y="6497"/>
                    <a:pt x="182" y="6496"/>
                    <a:pt x="190" y="6496"/>
                  </a:cubicBezTo>
                  <a:cubicBezTo>
                    <a:pt x="219" y="6494"/>
                    <a:pt x="247" y="6487"/>
                    <a:pt x="276" y="6475"/>
                  </a:cubicBezTo>
                  <a:cubicBezTo>
                    <a:pt x="282" y="6474"/>
                    <a:pt x="288" y="6470"/>
                    <a:pt x="293" y="6468"/>
                  </a:cubicBezTo>
                  <a:cubicBezTo>
                    <a:pt x="309" y="6460"/>
                    <a:pt x="324" y="6448"/>
                    <a:pt x="332" y="6432"/>
                  </a:cubicBezTo>
                  <a:cubicBezTo>
                    <a:pt x="338" y="6422"/>
                    <a:pt x="341" y="6409"/>
                    <a:pt x="341" y="6396"/>
                  </a:cubicBezTo>
                  <a:cubicBezTo>
                    <a:pt x="341" y="6201"/>
                    <a:pt x="344" y="5794"/>
                    <a:pt x="344" y="5598"/>
                  </a:cubicBezTo>
                  <a:lnTo>
                    <a:pt x="344" y="5496"/>
                  </a:lnTo>
                  <a:cubicBezTo>
                    <a:pt x="344" y="5330"/>
                    <a:pt x="347" y="5138"/>
                    <a:pt x="354" y="4963"/>
                  </a:cubicBezTo>
                  <a:cubicBezTo>
                    <a:pt x="360" y="4786"/>
                    <a:pt x="370" y="4585"/>
                    <a:pt x="381" y="4398"/>
                  </a:cubicBezTo>
                  <a:cubicBezTo>
                    <a:pt x="394" y="4211"/>
                    <a:pt x="410" y="4003"/>
                    <a:pt x="430" y="3807"/>
                  </a:cubicBezTo>
                  <a:cubicBezTo>
                    <a:pt x="449" y="3612"/>
                    <a:pt x="475" y="3403"/>
                    <a:pt x="502" y="3203"/>
                  </a:cubicBezTo>
                  <a:cubicBezTo>
                    <a:pt x="531" y="3003"/>
                    <a:pt x="562" y="2802"/>
                    <a:pt x="598" y="2605"/>
                  </a:cubicBezTo>
                  <a:cubicBezTo>
                    <a:pt x="634" y="2407"/>
                    <a:pt x="672" y="2221"/>
                    <a:pt x="715" y="2034"/>
                  </a:cubicBezTo>
                  <a:cubicBezTo>
                    <a:pt x="758" y="1848"/>
                    <a:pt x="801" y="1679"/>
                    <a:pt x="848" y="1508"/>
                  </a:cubicBezTo>
                  <a:cubicBezTo>
                    <a:pt x="894" y="1336"/>
                    <a:pt x="940" y="1186"/>
                    <a:pt x="991" y="1031"/>
                  </a:cubicBezTo>
                  <a:cubicBezTo>
                    <a:pt x="1041" y="876"/>
                    <a:pt x="1087" y="741"/>
                    <a:pt x="1137" y="603"/>
                  </a:cubicBezTo>
                  <a:cubicBezTo>
                    <a:pt x="1188" y="466"/>
                    <a:pt x="1235" y="348"/>
                    <a:pt x="1285" y="226"/>
                  </a:cubicBezTo>
                  <a:cubicBezTo>
                    <a:pt x="1285" y="223"/>
                    <a:pt x="1287" y="222"/>
                    <a:pt x="1287" y="220"/>
                  </a:cubicBezTo>
                  <a:cubicBezTo>
                    <a:pt x="1296" y="199"/>
                    <a:pt x="1307" y="177"/>
                    <a:pt x="1314" y="154"/>
                  </a:cubicBezTo>
                  <a:cubicBezTo>
                    <a:pt x="1330" y="114"/>
                    <a:pt x="1296" y="71"/>
                    <a:pt x="1296" y="71"/>
                  </a:cubicBezTo>
                  <a:cubicBezTo>
                    <a:pt x="1294" y="69"/>
                    <a:pt x="1293" y="65"/>
                    <a:pt x="1288" y="63"/>
                  </a:cubicBezTo>
                  <a:cubicBezTo>
                    <a:pt x="1285" y="62"/>
                    <a:pt x="1283" y="58"/>
                    <a:pt x="1280" y="56"/>
                  </a:cubicBezTo>
                  <a:cubicBezTo>
                    <a:pt x="1275" y="55"/>
                    <a:pt x="1274" y="50"/>
                    <a:pt x="1270" y="49"/>
                  </a:cubicBezTo>
                  <a:cubicBezTo>
                    <a:pt x="1267" y="48"/>
                    <a:pt x="1262" y="46"/>
                    <a:pt x="1260" y="42"/>
                  </a:cubicBezTo>
                  <a:lnTo>
                    <a:pt x="1250" y="36"/>
                  </a:lnTo>
                  <a:cubicBezTo>
                    <a:pt x="1244" y="35"/>
                    <a:pt x="1238" y="32"/>
                    <a:pt x="1232" y="29"/>
                  </a:cubicBezTo>
                  <a:cubicBezTo>
                    <a:pt x="1227" y="27"/>
                    <a:pt x="1222" y="26"/>
                    <a:pt x="1215" y="22"/>
                  </a:cubicBezTo>
                  <a:cubicBezTo>
                    <a:pt x="1209" y="20"/>
                    <a:pt x="1202" y="19"/>
                    <a:pt x="1196" y="17"/>
                  </a:cubicBezTo>
                  <a:cubicBezTo>
                    <a:pt x="1191" y="15"/>
                    <a:pt x="1185" y="13"/>
                    <a:pt x="1179" y="12"/>
                  </a:cubicBezTo>
                  <a:cubicBezTo>
                    <a:pt x="1173" y="10"/>
                    <a:pt x="1166" y="7"/>
                    <a:pt x="1160" y="7"/>
                  </a:cubicBezTo>
                  <a:cubicBezTo>
                    <a:pt x="1155" y="6"/>
                    <a:pt x="1150" y="6"/>
                    <a:pt x="1145" y="4"/>
                  </a:cubicBezTo>
                  <a:cubicBezTo>
                    <a:pt x="1142" y="4"/>
                    <a:pt x="1137" y="3"/>
                    <a:pt x="1135" y="3"/>
                  </a:cubicBezTo>
                  <a:cubicBezTo>
                    <a:pt x="1129" y="3"/>
                    <a:pt x="1123" y="0"/>
                    <a:pt x="1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"/>
            <p:cNvSpPr/>
            <p:nvPr/>
          </p:nvSpPr>
          <p:spPr>
            <a:xfrm>
              <a:off x="1315115" y="3946768"/>
              <a:ext cx="31" cy="24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5D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"/>
            <p:cNvSpPr/>
            <p:nvPr/>
          </p:nvSpPr>
          <p:spPr>
            <a:xfrm>
              <a:off x="1220440" y="3739798"/>
              <a:ext cx="122152" cy="154241"/>
            </a:xfrm>
            <a:custGeom>
              <a:avLst/>
              <a:gdLst/>
              <a:ahLst/>
              <a:cxnLst/>
              <a:rect l="l" t="t" r="r" b="b"/>
              <a:pathLst>
                <a:path w="3917" h="4946" extrusionOk="0">
                  <a:moveTo>
                    <a:pt x="3813" y="0"/>
                  </a:moveTo>
                  <a:cubicBezTo>
                    <a:pt x="3781" y="7"/>
                    <a:pt x="3746" y="14"/>
                    <a:pt x="3714" y="20"/>
                  </a:cubicBezTo>
                  <a:cubicBezTo>
                    <a:pt x="3520" y="63"/>
                    <a:pt x="3340" y="108"/>
                    <a:pt x="3147" y="165"/>
                  </a:cubicBezTo>
                  <a:cubicBezTo>
                    <a:pt x="2955" y="223"/>
                    <a:pt x="2779" y="283"/>
                    <a:pt x="2593" y="358"/>
                  </a:cubicBezTo>
                  <a:cubicBezTo>
                    <a:pt x="2406" y="433"/>
                    <a:pt x="2235" y="510"/>
                    <a:pt x="2056" y="605"/>
                  </a:cubicBezTo>
                  <a:cubicBezTo>
                    <a:pt x="1879" y="700"/>
                    <a:pt x="1717" y="799"/>
                    <a:pt x="1553" y="914"/>
                  </a:cubicBezTo>
                  <a:cubicBezTo>
                    <a:pt x="1536" y="927"/>
                    <a:pt x="1520" y="940"/>
                    <a:pt x="1501" y="952"/>
                  </a:cubicBezTo>
                  <a:cubicBezTo>
                    <a:pt x="1369" y="1050"/>
                    <a:pt x="1244" y="1152"/>
                    <a:pt x="1126" y="1264"/>
                  </a:cubicBezTo>
                  <a:cubicBezTo>
                    <a:pt x="1117" y="1271"/>
                    <a:pt x="1109" y="1280"/>
                    <a:pt x="1100" y="1287"/>
                  </a:cubicBezTo>
                  <a:cubicBezTo>
                    <a:pt x="958" y="1423"/>
                    <a:pt x="833" y="1567"/>
                    <a:pt x="718" y="1720"/>
                  </a:cubicBezTo>
                  <a:cubicBezTo>
                    <a:pt x="603" y="1872"/>
                    <a:pt x="502" y="2037"/>
                    <a:pt x="417" y="2201"/>
                  </a:cubicBezTo>
                  <a:cubicBezTo>
                    <a:pt x="333" y="2365"/>
                    <a:pt x="259" y="2545"/>
                    <a:pt x="206" y="2713"/>
                  </a:cubicBezTo>
                  <a:cubicBezTo>
                    <a:pt x="150" y="2883"/>
                    <a:pt x="105" y="3069"/>
                    <a:pt x="75" y="3238"/>
                  </a:cubicBezTo>
                  <a:cubicBezTo>
                    <a:pt x="44" y="3407"/>
                    <a:pt x="22" y="3594"/>
                    <a:pt x="12" y="3762"/>
                  </a:cubicBezTo>
                  <a:cubicBezTo>
                    <a:pt x="5" y="3867"/>
                    <a:pt x="3" y="3978"/>
                    <a:pt x="0" y="4083"/>
                  </a:cubicBezTo>
                  <a:lnTo>
                    <a:pt x="0" y="4818"/>
                  </a:lnTo>
                  <a:lnTo>
                    <a:pt x="0" y="4822"/>
                  </a:lnTo>
                  <a:lnTo>
                    <a:pt x="0" y="4833"/>
                  </a:lnTo>
                  <a:cubicBezTo>
                    <a:pt x="0" y="4839"/>
                    <a:pt x="3" y="4845"/>
                    <a:pt x="3" y="4851"/>
                  </a:cubicBezTo>
                  <a:cubicBezTo>
                    <a:pt x="5" y="4855"/>
                    <a:pt x="5" y="4861"/>
                    <a:pt x="6" y="4867"/>
                  </a:cubicBezTo>
                  <a:cubicBezTo>
                    <a:pt x="8" y="4872"/>
                    <a:pt x="10" y="4877"/>
                    <a:pt x="12" y="4881"/>
                  </a:cubicBezTo>
                  <a:cubicBezTo>
                    <a:pt x="13" y="4887"/>
                    <a:pt x="18" y="4890"/>
                    <a:pt x="19" y="4894"/>
                  </a:cubicBezTo>
                  <a:cubicBezTo>
                    <a:pt x="22" y="4897"/>
                    <a:pt x="25" y="4901"/>
                    <a:pt x="28" y="4905"/>
                  </a:cubicBezTo>
                  <a:lnTo>
                    <a:pt x="39" y="4917"/>
                  </a:lnTo>
                  <a:cubicBezTo>
                    <a:pt x="42" y="4920"/>
                    <a:pt x="48" y="4923"/>
                    <a:pt x="51" y="4926"/>
                  </a:cubicBezTo>
                  <a:cubicBezTo>
                    <a:pt x="56" y="4927"/>
                    <a:pt x="61" y="4931"/>
                    <a:pt x="65" y="4933"/>
                  </a:cubicBezTo>
                  <a:lnTo>
                    <a:pt x="82" y="4938"/>
                  </a:lnTo>
                  <a:cubicBezTo>
                    <a:pt x="87" y="4940"/>
                    <a:pt x="92" y="4940"/>
                    <a:pt x="98" y="4941"/>
                  </a:cubicBezTo>
                  <a:cubicBezTo>
                    <a:pt x="101" y="4941"/>
                    <a:pt x="105" y="4944"/>
                    <a:pt x="111" y="4944"/>
                  </a:cubicBezTo>
                  <a:cubicBezTo>
                    <a:pt x="114" y="4944"/>
                    <a:pt x="120" y="4944"/>
                    <a:pt x="123" y="4946"/>
                  </a:cubicBezTo>
                  <a:lnTo>
                    <a:pt x="151" y="4946"/>
                  </a:lnTo>
                  <a:cubicBezTo>
                    <a:pt x="157" y="4946"/>
                    <a:pt x="164" y="4946"/>
                    <a:pt x="170" y="4944"/>
                  </a:cubicBezTo>
                  <a:cubicBezTo>
                    <a:pt x="176" y="4944"/>
                    <a:pt x="183" y="4941"/>
                    <a:pt x="187" y="4941"/>
                  </a:cubicBezTo>
                  <a:cubicBezTo>
                    <a:pt x="194" y="4941"/>
                    <a:pt x="200" y="4940"/>
                    <a:pt x="206" y="4938"/>
                  </a:cubicBezTo>
                  <a:cubicBezTo>
                    <a:pt x="212" y="4937"/>
                    <a:pt x="219" y="4937"/>
                    <a:pt x="223" y="4934"/>
                  </a:cubicBezTo>
                  <a:cubicBezTo>
                    <a:pt x="229" y="4933"/>
                    <a:pt x="235" y="4931"/>
                    <a:pt x="242" y="4930"/>
                  </a:cubicBezTo>
                  <a:lnTo>
                    <a:pt x="258" y="4924"/>
                  </a:lnTo>
                  <a:cubicBezTo>
                    <a:pt x="264" y="4923"/>
                    <a:pt x="269" y="4920"/>
                    <a:pt x="274" y="4917"/>
                  </a:cubicBezTo>
                  <a:cubicBezTo>
                    <a:pt x="279" y="4915"/>
                    <a:pt x="284" y="4911"/>
                    <a:pt x="288" y="4910"/>
                  </a:cubicBezTo>
                  <a:cubicBezTo>
                    <a:pt x="292" y="4908"/>
                    <a:pt x="298" y="4904"/>
                    <a:pt x="301" y="4901"/>
                  </a:cubicBezTo>
                  <a:cubicBezTo>
                    <a:pt x="305" y="4898"/>
                    <a:pt x="308" y="4895"/>
                    <a:pt x="312" y="4891"/>
                  </a:cubicBezTo>
                  <a:cubicBezTo>
                    <a:pt x="315" y="4888"/>
                    <a:pt x="320" y="4884"/>
                    <a:pt x="321" y="4881"/>
                  </a:cubicBezTo>
                  <a:cubicBezTo>
                    <a:pt x="322" y="4880"/>
                    <a:pt x="324" y="4875"/>
                    <a:pt x="327" y="4874"/>
                  </a:cubicBezTo>
                  <a:cubicBezTo>
                    <a:pt x="328" y="4872"/>
                    <a:pt x="330" y="4868"/>
                    <a:pt x="330" y="4867"/>
                  </a:cubicBezTo>
                  <a:cubicBezTo>
                    <a:pt x="331" y="4865"/>
                    <a:pt x="331" y="4862"/>
                    <a:pt x="331" y="4861"/>
                  </a:cubicBezTo>
                  <a:cubicBezTo>
                    <a:pt x="334" y="4858"/>
                    <a:pt x="334" y="4855"/>
                    <a:pt x="334" y="4852"/>
                  </a:cubicBezTo>
                  <a:cubicBezTo>
                    <a:pt x="334" y="4848"/>
                    <a:pt x="335" y="4846"/>
                    <a:pt x="335" y="4844"/>
                  </a:cubicBezTo>
                  <a:lnTo>
                    <a:pt x="335" y="4831"/>
                  </a:lnTo>
                  <a:lnTo>
                    <a:pt x="335" y="4083"/>
                  </a:lnTo>
                  <a:cubicBezTo>
                    <a:pt x="335" y="3926"/>
                    <a:pt x="344" y="3748"/>
                    <a:pt x="360" y="3590"/>
                  </a:cubicBezTo>
                  <a:cubicBezTo>
                    <a:pt x="379" y="3425"/>
                    <a:pt x="407" y="3241"/>
                    <a:pt x="446" y="3075"/>
                  </a:cubicBezTo>
                  <a:cubicBezTo>
                    <a:pt x="486" y="2910"/>
                    <a:pt x="544" y="2726"/>
                    <a:pt x="610" y="2562"/>
                  </a:cubicBezTo>
                  <a:cubicBezTo>
                    <a:pt x="676" y="2400"/>
                    <a:pt x="764" y="2227"/>
                    <a:pt x="863" y="2072"/>
                  </a:cubicBezTo>
                  <a:cubicBezTo>
                    <a:pt x="962" y="1915"/>
                    <a:pt x="1079" y="1764"/>
                    <a:pt x="1209" y="1623"/>
                  </a:cubicBezTo>
                  <a:cubicBezTo>
                    <a:pt x="1342" y="1481"/>
                    <a:pt x="1481" y="1354"/>
                    <a:pt x="1638" y="1232"/>
                  </a:cubicBezTo>
                  <a:cubicBezTo>
                    <a:pt x="1796" y="1110"/>
                    <a:pt x="1950" y="1008"/>
                    <a:pt x="2127" y="909"/>
                  </a:cubicBezTo>
                  <a:cubicBezTo>
                    <a:pt x="2302" y="811"/>
                    <a:pt x="2467" y="732"/>
                    <a:pt x="2654" y="653"/>
                  </a:cubicBezTo>
                  <a:cubicBezTo>
                    <a:pt x="2843" y="575"/>
                    <a:pt x="3012" y="513"/>
                    <a:pt x="3205" y="454"/>
                  </a:cubicBezTo>
                  <a:cubicBezTo>
                    <a:pt x="3398" y="395"/>
                    <a:pt x="3572" y="351"/>
                    <a:pt x="3767" y="308"/>
                  </a:cubicBezTo>
                  <a:lnTo>
                    <a:pt x="3843" y="290"/>
                  </a:lnTo>
                  <a:cubicBezTo>
                    <a:pt x="3846" y="289"/>
                    <a:pt x="3852" y="289"/>
                    <a:pt x="3855" y="288"/>
                  </a:cubicBezTo>
                  <a:cubicBezTo>
                    <a:pt x="3855" y="288"/>
                    <a:pt x="3856" y="288"/>
                    <a:pt x="3857" y="288"/>
                  </a:cubicBezTo>
                  <a:cubicBezTo>
                    <a:pt x="3872" y="288"/>
                    <a:pt x="3916" y="226"/>
                    <a:pt x="3879" y="122"/>
                  </a:cubicBezTo>
                  <a:cubicBezTo>
                    <a:pt x="3859" y="104"/>
                    <a:pt x="3843" y="85"/>
                    <a:pt x="3832" y="63"/>
                  </a:cubicBezTo>
                  <a:cubicBezTo>
                    <a:pt x="3823" y="43"/>
                    <a:pt x="3816" y="22"/>
                    <a:pt x="38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"/>
            <p:cNvSpPr/>
            <p:nvPr/>
          </p:nvSpPr>
          <p:spPr>
            <a:xfrm>
              <a:off x="577044" y="3495499"/>
              <a:ext cx="272120" cy="155114"/>
            </a:xfrm>
            <a:custGeom>
              <a:avLst/>
              <a:gdLst/>
              <a:ahLst/>
              <a:cxnLst/>
              <a:rect l="l" t="t" r="r" b="b"/>
              <a:pathLst>
                <a:path w="8726" h="4974" extrusionOk="0">
                  <a:moveTo>
                    <a:pt x="453" y="0"/>
                  </a:moveTo>
                  <a:cubicBezTo>
                    <a:pt x="452" y="6"/>
                    <a:pt x="452" y="10"/>
                    <a:pt x="450" y="16"/>
                  </a:cubicBezTo>
                  <a:cubicBezTo>
                    <a:pt x="450" y="23"/>
                    <a:pt x="446" y="30"/>
                    <a:pt x="445" y="38"/>
                  </a:cubicBezTo>
                  <a:cubicBezTo>
                    <a:pt x="443" y="45"/>
                    <a:pt x="439" y="52"/>
                    <a:pt x="436" y="59"/>
                  </a:cubicBezTo>
                  <a:cubicBezTo>
                    <a:pt x="432" y="66"/>
                    <a:pt x="429" y="72"/>
                    <a:pt x="423" y="79"/>
                  </a:cubicBezTo>
                  <a:cubicBezTo>
                    <a:pt x="417" y="87"/>
                    <a:pt x="415" y="92"/>
                    <a:pt x="409" y="99"/>
                  </a:cubicBezTo>
                  <a:cubicBezTo>
                    <a:pt x="402" y="107"/>
                    <a:pt x="397" y="112"/>
                    <a:pt x="390" y="120"/>
                  </a:cubicBezTo>
                  <a:cubicBezTo>
                    <a:pt x="383" y="125"/>
                    <a:pt x="379" y="130"/>
                    <a:pt x="371" y="137"/>
                  </a:cubicBezTo>
                  <a:cubicBezTo>
                    <a:pt x="364" y="144"/>
                    <a:pt x="358" y="148"/>
                    <a:pt x="350" y="156"/>
                  </a:cubicBezTo>
                  <a:cubicBezTo>
                    <a:pt x="337" y="164"/>
                    <a:pt x="325" y="171"/>
                    <a:pt x="311" y="180"/>
                  </a:cubicBezTo>
                  <a:cubicBezTo>
                    <a:pt x="297" y="187"/>
                    <a:pt x="285" y="194"/>
                    <a:pt x="268" y="202"/>
                  </a:cubicBezTo>
                  <a:cubicBezTo>
                    <a:pt x="258" y="207"/>
                    <a:pt x="251" y="209"/>
                    <a:pt x="238" y="215"/>
                  </a:cubicBezTo>
                  <a:cubicBezTo>
                    <a:pt x="225" y="217"/>
                    <a:pt x="218" y="222"/>
                    <a:pt x="206" y="225"/>
                  </a:cubicBezTo>
                  <a:cubicBezTo>
                    <a:pt x="193" y="230"/>
                    <a:pt x="185" y="232"/>
                    <a:pt x="172" y="236"/>
                  </a:cubicBezTo>
                  <a:cubicBezTo>
                    <a:pt x="159" y="239"/>
                    <a:pt x="150" y="243"/>
                    <a:pt x="137" y="245"/>
                  </a:cubicBezTo>
                  <a:cubicBezTo>
                    <a:pt x="124" y="249"/>
                    <a:pt x="114" y="250"/>
                    <a:pt x="101" y="252"/>
                  </a:cubicBezTo>
                  <a:cubicBezTo>
                    <a:pt x="88" y="253"/>
                    <a:pt x="78" y="255"/>
                    <a:pt x="65" y="258"/>
                  </a:cubicBezTo>
                  <a:cubicBezTo>
                    <a:pt x="51" y="259"/>
                    <a:pt x="41" y="259"/>
                    <a:pt x="28" y="261"/>
                  </a:cubicBezTo>
                  <a:cubicBezTo>
                    <a:pt x="19" y="261"/>
                    <a:pt x="9" y="263"/>
                    <a:pt x="1" y="263"/>
                  </a:cubicBezTo>
                  <a:lnTo>
                    <a:pt x="8158" y="4973"/>
                  </a:lnTo>
                  <a:cubicBezTo>
                    <a:pt x="8346" y="4894"/>
                    <a:pt x="8534" y="4829"/>
                    <a:pt x="8726" y="4779"/>
                  </a:cubicBezTo>
                  <a:lnTo>
                    <a:pt x="4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"/>
            <p:cNvSpPr/>
            <p:nvPr/>
          </p:nvSpPr>
          <p:spPr>
            <a:xfrm>
              <a:off x="577012" y="3503639"/>
              <a:ext cx="254438" cy="161538"/>
            </a:xfrm>
            <a:custGeom>
              <a:avLst/>
              <a:gdLst/>
              <a:ahLst/>
              <a:cxnLst/>
              <a:rect l="l" t="t" r="r" b="b"/>
              <a:pathLst>
                <a:path w="8159" h="5180" extrusionOk="0">
                  <a:moveTo>
                    <a:pt x="0" y="1"/>
                  </a:moveTo>
                  <a:lnTo>
                    <a:pt x="0" y="4945"/>
                  </a:lnTo>
                  <a:cubicBezTo>
                    <a:pt x="585" y="4945"/>
                    <a:pt x="3019" y="5122"/>
                    <a:pt x="3019" y="5122"/>
                  </a:cubicBezTo>
                  <a:lnTo>
                    <a:pt x="3019" y="4531"/>
                  </a:lnTo>
                  <a:cubicBezTo>
                    <a:pt x="3019" y="4219"/>
                    <a:pt x="3105" y="3829"/>
                    <a:pt x="3334" y="3618"/>
                  </a:cubicBezTo>
                  <a:cubicBezTo>
                    <a:pt x="3439" y="3519"/>
                    <a:pt x="3574" y="3457"/>
                    <a:pt x="3718" y="3431"/>
                  </a:cubicBezTo>
                  <a:cubicBezTo>
                    <a:pt x="3782" y="3418"/>
                    <a:pt x="3847" y="3412"/>
                    <a:pt x="3913" y="3412"/>
                  </a:cubicBezTo>
                  <a:cubicBezTo>
                    <a:pt x="3958" y="3412"/>
                    <a:pt x="4004" y="3415"/>
                    <a:pt x="4049" y="3421"/>
                  </a:cubicBezTo>
                  <a:cubicBezTo>
                    <a:pt x="4243" y="3447"/>
                    <a:pt x="4424" y="3526"/>
                    <a:pt x="4592" y="3622"/>
                  </a:cubicBezTo>
                  <a:lnTo>
                    <a:pt x="7288" y="5179"/>
                  </a:lnTo>
                  <a:cubicBezTo>
                    <a:pt x="7572" y="4992"/>
                    <a:pt x="7864" y="4836"/>
                    <a:pt x="8159" y="471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"/>
            <p:cNvSpPr/>
            <p:nvPr/>
          </p:nvSpPr>
          <p:spPr>
            <a:xfrm>
              <a:off x="1582584" y="4174601"/>
              <a:ext cx="314158" cy="375935"/>
            </a:xfrm>
            <a:custGeom>
              <a:avLst/>
              <a:gdLst/>
              <a:ahLst/>
              <a:cxnLst/>
              <a:rect l="l" t="t" r="r" b="b"/>
              <a:pathLst>
                <a:path w="10074" h="12055" extrusionOk="0">
                  <a:moveTo>
                    <a:pt x="7770" y="1"/>
                  </a:moveTo>
                  <a:cubicBezTo>
                    <a:pt x="6975" y="1"/>
                    <a:pt x="6069" y="278"/>
                    <a:pt x="5149" y="807"/>
                  </a:cubicBezTo>
                  <a:cubicBezTo>
                    <a:pt x="2310" y="2449"/>
                    <a:pt x="1" y="6104"/>
                    <a:pt x="1" y="8947"/>
                  </a:cubicBezTo>
                  <a:cubicBezTo>
                    <a:pt x="1" y="10119"/>
                    <a:pt x="402" y="11057"/>
                    <a:pt x="1131" y="11584"/>
                  </a:cubicBezTo>
                  <a:cubicBezTo>
                    <a:pt x="1466" y="11825"/>
                    <a:pt x="1860" y="12054"/>
                    <a:pt x="2318" y="12054"/>
                  </a:cubicBezTo>
                  <a:cubicBezTo>
                    <a:pt x="2358" y="12054"/>
                    <a:pt x="2399" y="12052"/>
                    <a:pt x="2441" y="12049"/>
                  </a:cubicBezTo>
                  <a:lnTo>
                    <a:pt x="2613" y="11997"/>
                  </a:lnTo>
                  <a:cubicBezTo>
                    <a:pt x="2502" y="11959"/>
                    <a:pt x="1654" y="11542"/>
                    <a:pt x="1654" y="11542"/>
                  </a:cubicBezTo>
                  <a:cubicBezTo>
                    <a:pt x="777" y="11143"/>
                    <a:pt x="294" y="10220"/>
                    <a:pt x="294" y="8947"/>
                  </a:cubicBezTo>
                  <a:cubicBezTo>
                    <a:pt x="294" y="6193"/>
                    <a:pt x="2538" y="2655"/>
                    <a:pt x="5299" y="1062"/>
                  </a:cubicBezTo>
                  <a:cubicBezTo>
                    <a:pt x="6162" y="563"/>
                    <a:pt x="7010" y="293"/>
                    <a:pt x="7754" y="293"/>
                  </a:cubicBezTo>
                  <a:cubicBezTo>
                    <a:pt x="7760" y="293"/>
                    <a:pt x="7766" y="293"/>
                    <a:pt x="7771" y="293"/>
                  </a:cubicBezTo>
                  <a:cubicBezTo>
                    <a:pt x="9075" y="304"/>
                    <a:pt x="10073" y="1367"/>
                    <a:pt x="10073" y="1367"/>
                  </a:cubicBezTo>
                  <a:lnTo>
                    <a:pt x="10014" y="1101"/>
                  </a:lnTo>
                  <a:cubicBezTo>
                    <a:pt x="9967" y="810"/>
                    <a:pt x="9409" y="461"/>
                    <a:pt x="9006" y="268"/>
                  </a:cubicBezTo>
                  <a:cubicBezTo>
                    <a:pt x="8647" y="90"/>
                    <a:pt x="8231" y="1"/>
                    <a:pt x="77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"/>
            <p:cNvSpPr/>
            <p:nvPr/>
          </p:nvSpPr>
          <p:spPr>
            <a:xfrm>
              <a:off x="952571" y="3898458"/>
              <a:ext cx="97328" cy="337110"/>
            </a:xfrm>
            <a:custGeom>
              <a:avLst/>
              <a:gdLst/>
              <a:ahLst/>
              <a:cxnLst/>
              <a:rect l="l" t="t" r="r" b="b"/>
              <a:pathLst>
                <a:path w="3121" h="10810" extrusionOk="0">
                  <a:moveTo>
                    <a:pt x="3000" y="1"/>
                  </a:moveTo>
                  <a:lnTo>
                    <a:pt x="2958" y="53"/>
                  </a:lnTo>
                  <a:cubicBezTo>
                    <a:pt x="1105" y="2295"/>
                    <a:pt x="1" y="4945"/>
                    <a:pt x="1" y="7132"/>
                  </a:cubicBezTo>
                  <a:cubicBezTo>
                    <a:pt x="1" y="8339"/>
                    <a:pt x="339" y="9331"/>
                    <a:pt x="980" y="10005"/>
                  </a:cubicBezTo>
                  <a:cubicBezTo>
                    <a:pt x="1099" y="10131"/>
                    <a:pt x="1230" y="10248"/>
                    <a:pt x="1383" y="10363"/>
                  </a:cubicBezTo>
                  <a:cubicBezTo>
                    <a:pt x="1689" y="10582"/>
                    <a:pt x="2224" y="10775"/>
                    <a:pt x="2313" y="10798"/>
                  </a:cubicBezTo>
                  <a:cubicBezTo>
                    <a:pt x="2346" y="10806"/>
                    <a:pt x="2390" y="10810"/>
                    <a:pt x="2431" y="10810"/>
                  </a:cubicBezTo>
                  <a:cubicBezTo>
                    <a:pt x="2496" y="10810"/>
                    <a:pt x="2555" y="10801"/>
                    <a:pt x="2557" y="10796"/>
                  </a:cubicBezTo>
                  <a:cubicBezTo>
                    <a:pt x="2343" y="10674"/>
                    <a:pt x="1649" y="10156"/>
                    <a:pt x="1631" y="10149"/>
                  </a:cubicBezTo>
                  <a:cubicBezTo>
                    <a:pt x="766" y="9568"/>
                    <a:pt x="309" y="8525"/>
                    <a:pt x="309" y="7132"/>
                  </a:cubicBezTo>
                  <a:cubicBezTo>
                    <a:pt x="309" y="5040"/>
                    <a:pt x="1358" y="2502"/>
                    <a:pt x="3121" y="343"/>
                  </a:cubicBezTo>
                  <a:cubicBezTo>
                    <a:pt x="3121" y="339"/>
                    <a:pt x="3116" y="336"/>
                    <a:pt x="3116" y="331"/>
                  </a:cubicBezTo>
                  <a:cubicBezTo>
                    <a:pt x="3105" y="297"/>
                    <a:pt x="3091" y="261"/>
                    <a:pt x="3079" y="228"/>
                  </a:cubicBezTo>
                  <a:cubicBezTo>
                    <a:pt x="3063" y="193"/>
                    <a:pt x="3049" y="153"/>
                    <a:pt x="3037" y="120"/>
                  </a:cubicBezTo>
                  <a:cubicBezTo>
                    <a:pt x="3026" y="80"/>
                    <a:pt x="3011" y="38"/>
                    <a:pt x="3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1208626" y="4100471"/>
              <a:ext cx="77994" cy="292765"/>
            </a:xfrm>
            <a:custGeom>
              <a:avLst/>
              <a:gdLst/>
              <a:ahLst/>
              <a:cxnLst/>
              <a:rect l="l" t="t" r="r" b="b"/>
              <a:pathLst>
                <a:path w="2501" h="9388" extrusionOk="0">
                  <a:moveTo>
                    <a:pt x="1941" y="1"/>
                  </a:moveTo>
                  <a:cubicBezTo>
                    <a:pt x="691" y="1927"/>
                    <a:pt x="0" y="3947"/>
                    <a:pt x="0" y="5684"/>
                  </a:cubicBezTo>
                  <a:cubicBezTo>
                    <a:pt x="0" y="6892"/>
                    <a:pt x="343" y="7884"/>
                    <a:pt x="981" y="8558"/>
                  </a:cubicBezTo>
                  <a:cubicBezTo>
                    <a:pt x="1099" y="8683"/>
                    <a:pt x="1230" y="8799"/>
                    <a:pt x="1386" y="8914"/>
                  </a:cubicBezTo>
                  <a:cubicBezTo>
                    <a:pt x="1688" y="9134"/>
                    <a:pt x="2041" y="9294"/>
                    <a:pt x="2426" y="9387"/>
                  </a:cubicBezTo>
                  <a:lnTo>
                    <a:pt x="2501" y="9198"/>
                  </a:lnTo>
                  <a:cubicBezTo>
                    <a:pt x="2286" y="9077"/>
                    <a:pt x="2075" y="8955"/>
                    <a:pt x="1854" y="8828"/>
                  </a:cubicBezTo>
                  <a:cubicBezTo>
                    <a:pt x="1795" y="8802"/>
                    <a:pt x="1743" y="8769"/>
                    <a:pt x="1687" y="8735"/>
                  </a:cubicBezTo>
                  <a:cubicBezTo>
                    <a:pt x="1665" y="8723"/>
                    <a:pt x="1642" y="8704"/>
                    <a:pt x="1631" y="8702"/>
                  </a:cubicBezTo>
                  <a:cubicBezTo>
                    <a:pt x="767" y="8121"/>
                    <a:pt x="312" y="7077"/>
                    <a:pt x="312" y="5684"/>
                  </a:cubicBezTo>
                  <a:cubicBezTo>
                    <a:pt x="312" y="3990"/>
                    <a:pt x="982" y="2028"/>
                    <a:pt x="2204" y="158"/>
                  </a:cubicBezTo>
                  <a:lnTo>
                    <a:pt x="2207" y="155"/>
                  </a:lnTo>
                  <a:cubicBezTo>
                    <a:pt x="2177" y="136"/>
                    <a:pt x="2148" y="120"/>
                    <a:pt x="2118" y="99"/>
                  </a:cubicBezTo>
                  <a:cubicBezTo>
                    <a:pt x="2088" y="87"/>
                    <a:pt x="2059" y="76"/>
                    <a:pt x="2032" y="54"/>
                  </a:cubicBezTo>
                  <a:cubicBezTo>
                    <a:pt x="2002" y="35"/>
                    <a:pt x="1973" y="20"/>
                    <a:pt x="19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1193715" y="3938255"/>
              <a:ext cx="51143" cy="96611"/>
            </a:xfrm>
            <a:custGeom>
              <a:avLst/>
              <a:gdLst/>
              <a:ahLst/>
              <a:cxnLst/>
              <a:rect l="l" t="t" r="r" b="b"/>
              <a:pathLst>
                <a:path w="1640" h="3098" extrusionOk="0">
                  <a:moveTo>
                    <a:pt x="1382" y="1"/>
                  </a:moveTo>
                  <a:cubicBezTo>
                    <a:pt x="757" y="925"/>
                    <a:pt x="275" y="1920"/>
                    <a:pt x="1" y="2882"/>
                  </a:cubicBezTo>
                  <a:cubicBezTo>
                    <a:pt x="101" y="2941"/>
                    <a:pt x="195" y="3046"/>
                    <a:pt x="300" y="3097"/>
                  </a:cubicBezTo>
                  <a:cubicBezTo>
                    <a:pt x="556" y="2153"/>
                    <a:pt x="1028" y="1164"/>
                    <a:pt x="1640" y="244"/>
                  </a:cubicBezTo>
                  <a:cubicBezTo>
                    <a:pt x="1550" y="170"/>
                    <a:pt x="1461" y="91"/>
                    <a:pt x="13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688902" y="3809807"/>
              <a:ext cx="288524" cy="225499"/>
            </a:xfrm>
            <a:custGeom>
              <a:avLst/>
              <a:gdLst/>
              <a:ahLst/>
              <a:cxnLst/>
              <a:rect l="l" t="t" r="r" b="b"/>
              <a:pathLst>
                <a:path w="9252" h="7231" extrusionOk="0">
                  <a:moveTo>
                    <a:pt x="128" y="1"/>
                  </a:moveTo>
                  <a:lnTo>
                    <a:pt x="0" y="344"/>
                  </a:lnTo>
                  <a:lnTo>
                    <a:pt x="77" y="410"/>
                  </a:lnTo>
                  <a:cubicBezTo>
                    <a:pt x="113" y="442"/>
                    <a:pt x="3679" y="3570"/>
                    <a:pt x="8913" y="7134"/>
                  </a:cubicBezTo>
                  <a:lnTo>
                    <a:pt x="9056" y="7231"/>
                  </a:lnTo>
                  <a:lnTo>
                    <a:pt x="9252" y="6943"/>
                  </a:lnTo>
                  <a:lnTo>
                    <a:pt x="9108" y="6847"/>
                  </a:lnTo>
                  <a:cubicBezTo>
                    <a:pt x="3892" y="3296"/>
                    <a:pt x="343" y="180"/>
                    <a:pt x="307" y="150"/>
                  </a:cubicBezTo>
                  <a:lnTo>
                    <a:pt x="1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1774087" y="4184331"/>
              <a:ext cx="259147" cy="334865"/>
            </a:xfrm>
            <a:custGeom>
              <a:avLst/>
              <a:gdLst/>
              <a:ahLst/>
              <a:cxnLst/>
              <a:rect l="l" t="t" r="r" b="b"/>
              <a:pathLst>
                <a:path w="8310" h="10738" extrusionOk="0">
                  <a:moveTo>
                    <a:pt x="197" y="1"/>
                  </a:moveTo>
                  <a:lnTo>
                    <a:pt x="0" y="287"/>
                  </a:lnTo>
                  <a:lnTo>
                    <a:pt x="142" y="386"/>
                  </a:lnTo>
                  <a:cubicBezTo>
                    <a:pt x="209" y="432"/>
                    <a:pt x="6793" y="5060"/>
                    <a:pt x="7983" y="10683"/>
                  </a:cubicBezTo>
                  <a:lnTo>
                    <a:pt x="7994" y="10737"/>
                  </a:lnTo>
                  <a:lnTo>
                    <a:pt x="8310" y="10550"/>
                  </a:lnTo>
                  <a:cubicBezTo>
                    <a:pt x="7089" y="4793"/>
                    <a:pt x="408" y="146"/>
                    <a:pt x="339" y="100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1223215" y="4331615"/>
              <a:ext cx="302432" cy="170239"/>
            </a:xfrm>
            <a:custGeom>
              <a:avLst/>
              <a:gdLst/>
              <a:ahLst/>
              <a:cxnLst/>
              <a:rect l="l" t="t" r="r" b="b"/>
              <a:pathLst>
                <a:path w="9698" h="5459" extrusionOk="0">
                  <a:moveTo>
                    <a:pt x="458" y="1"/>
                  </a:moveTo>
                  <a:cubicBezTo>
                    <a:pt x="419" y="65"/>
                    <a:pt x="383" y="130"/>
                    <a:pt x="347" y="199"/>
                  </a:cubicBezTo>
                  <a:cubicBezTo>
                    <a:pt x="146" y="584"/>
                    <a:pt x="1" y="1023"/>
                    <a:pt x="36" y="1451"/>
                  </a:cubicBezTo>
                  <a:cubicBezTo>
                    <a:pt x="36" y="1451"/>
                    <a:pt x="95" y="1989"/>
                    <a:pt x="419" y="2141"/>
                  </a:cubicBezTo>
                  <a:cubicBezTo>
                    <a:pt x="1608" y="2702"/>
                    <a:pt x="2798" y="3263"/>
                    <a:pt x="3987" y="3825"/>
                  </a:cubicBezTo>
                  <a:cubicBezTo>
                    <a:pt x="4282" y="3963"/>
                    <a:pt x="4562" y="4102"/>
                    <a:pt x="4861" y="4246"/>
                  </a:cubicBezTo>
                  <a:cubicBezTo>
                    <a:pt x="5159" y="4390"/>
                    <a:pt x="5433" y="4522"/>
                    <a:pt x="5740" y="4664"/>
                  </a:cubicBezTo>
                  <a:cubicBezTo>
                    <a:pt x="5892" y="4736"/>
                    <a:pt x="6039" y="4801"/>
                    <a:pt x="6194" y="4869"/>
                  </a:cubicBezTo>
                  <a:cubicBezTo>
                    <a:pt x="6349" y="4936"/>
                    <a:pt x="6496" y="4996"/>
                    <a:pt x="6658" y="5060"/>
                  </a:cubicBezTo>
                  <a:cubicBezTo>
                    <a:pt x="6818" y="5123"/>
                    <a:pt x="6969" y="5176"/>
                    <a:pt x="7136" y="5231"/>
                  </a:cubicBezTo>
                  <a:cubicBezTo>
                    <a:pt x="7302" y="5284"/>
                    <a:pt x="7456" y="5327"/>
                    <a:pt x="7632" y="5367"/>
                  </a:cubicBezTo>
                  <a:cubicBezTo>
                    <a:pt x="7721" y="5386"/>
                    <a:pt x="7804" y="5403"/>
                    <a:pt x="7895" y="5418"/>
                  </a:cubicBezTo>
                  <a:cubicBezTo>
                    <a:pt x="7984" y="5432"/>
                    <a:pt x="8070" y="5442"/>
                    <a:pt x="8162" y="5449"/>
                  </a:cubicBezTo>
                  <a:cubicBezTo>
                    <a:pt x="8236" y="5455"/>
                    <a:pt x="8305" y="5459"/>
                    <a:pt x="8376" y="5459"/>
                  </a:cubicBezTo>
                  <a:cubicBezTo>
                    <a:pt x="8396" y="5459"/>
                    <a:pt x="8415" y="5459"/>
                    <a:pt x="8435" y="5458"/>
                  </a:cubicBezTo>
                  <a:cubicBezTo>
                    <a:pt x="8529" y="5457"/>
                    <a:pt x="8616" y="5451"/>
                    <a:pt x="8710" y="5439"/>
                  </a:cubicBezTo>
                  <a:cubicBezTo>
                    <a:pt x="8803" y="5426"/>
                    <a:pt x="8891" y="5408"/>
                    <a:pt x="8983" y="5382"/>
                  </a:cubicBezTo>
                  <a:cubicBezTo>
                    <a:pt x="9077" y="5354"/>
                    <a:pt x="9157" y="5324"/>
                    <a:pt x="9243" y="5281"/>
                  </a:cubicBezTo>
                  <a:cubicBezTo>
                    <a:pt x="9289" y="5260"/>
                    <a:pt x="9327" y="5238"/>
                    <a:pt x="9368" y="5211"/>
                  </a:cubicBezTo>
                  <a:cubicBezTo>
                    <a:pt x="9410" y="5183"/>
                    <a:pt x="9446" y="5159"/>
                    <a:pt x="9483" y="5127"/>
                  </a:cubicBezTo>
                  <a:cubicBezTo>
                    <a:pt x="9522" y="5097"/>
                    <a:pt x="9554" y="5068"/>
                    <a:pt x="9587" y="5032"/>
                  </a:cubicBezTo>
                  <a:cubicBezTo>
                    <a:pt x="9621" y="4996"/>
                    <a:pt x="9647" y="4966"/>
                    <a:pt x="9676" y="4925"/>
                  </a:cubicBezTo>
                  <a:cubicBezTo>
                    <a:pt x="9679" y="4922"/>
                    <a:pt x="9683" y="4916"/>
                    <a:pt x="9685" y="4912"/>
                  </a:cubicBezTo>
                  <a:cubicBezTo>
                    <a:pt x="9686" y="4912"/>
                    <a:pt x="9686" y="4910"/>
                    <a:pt x="9686" y="4910"/>
                  </a:cubicBezTo>
                  <a:cubicBezTo>
                    <a:pt x="9688" y="4909"/>
                    <a:pt x="9688" y="4907"/>
                    <a:pt x="9690" y="4903"/>
                  </a:cubicBezTo>
                  <a:cubicBezTo>
                    <a:pt x="9695" y="4893"/>
                    <a:pt x="9698" y="4880"/>
                    <a:pt x="9698" y="4867"/>
                  </a:cubicBezTo>
                  <a:cubicBezTo>
                    <a:pt x="9698" y="4854"/>
                    <a:pt x="9695" y="4838"/>
                    <a:pt x="9689" y="4821"/>
                  </a:cubicBezTo>
                  <a:cubicBezTo>
                    <a:pt x="9686" y="4810"/>
                    <a:pt x="9682" y="4797"/>
                    <a:pt x="9679" y="4785"/>
                  </a:cubicBezTo>
                  <a:cubicBezTo>
                    <a:pt x="9677" y="4782"/>
                    <a:pt x="9677" y="4779"/>
                    <a:pt x="9675" y="4775"/>
                  </a:cubicBezTo>
                  <a:cubicBezTo>
                    <a:pt x="9667" y="4771"/>
                    <a:pt x="9663" y="4765"/>
                    <a:pt x="9657" y="4759"/>
                  </a:cubicBezTo>
                  <a:cubicBezTo>
                    <a:pt x="9636" y="4739"/>
                    <a:pt x="9608" y="4718"/>
                    <a:pt x="9585" y="4696"/>
                  </a:cubicBezTo>
                  <a:cubicBezTo>
                    <a:pt x="9550" y="4666"/>
                    <a:pt x="9508" y="4630"/>
                    <a:pt x="9470" y="4598"/>
                  </a:cubicBezTo>
                  <a:cubicBezTo>
                    <a:pt x="9433" y="4567"/>
                    <a:pt x="9390" y="4529"/>
                    <a:pt x="9350" y="4498"/>
                  </a:cubicBezTo>
                  <a:cubicBezTo>
                    <a:pt x="9311" y="4465"/>
                    <a:pt x="9266" y="4427"/>
                    <a:pt x="9225" y="4394"/>
                  </a:cubicBezTo>
                  <a:cubicBezTo>
                    <a:pt x="9184" y="4362"/>
                    <a:pt x="9138" y="4325"/>
                    <a:pt x="9095" y="4292"/>
                  </a:cubicBezTo>
                  <a:cubicBezTo>
                    <a:pt x="9054" y="4258"/>
                    <a:pt x="9005" y="4222"/>
                    <a:pt x="8962" y="4190"/>
                  </a:cubicBezTo>
                  <a:cubicBezTo>
                    <a:pt x="8918" y="4157"/>
                    <a:pt x="8872" y="4124"/>
                    <a:pt x="8828" y="4091"/>
                  </a:cubicBezTo>
                  <a:cubicBezTo>
                    <a:pt x="8782" y="4059"/>
                    <a:pt x="8736" y="4025"/>
                    <a:pt x="8691" y="3994"/>
                  </a:cubicBezTo>
                  <a:cubicBezTo>
                    <a:pt x="8622" y="3947"/>
                    <a:pt x="8550" y="3901"/>
                    <a:pt x="8484" y="3855"/>
                  </a:cubicBezTo>
                  <a:cubicBezTo>
                    <a:pt x="8417" y="3810"/>
                    <a:pt x="8345" y="3766"/>
                    <a:pt x="8279" y="3724"/>
                  </a:cubicBezTo>
                  <a:cubicBezTo>
                    <a:pt x="8178" y="3661"/>
                    <a:pt x="8073" y="3599"/>
                    <a:pt x="7974" y="3542"/>
                  </a:cubicBezTo>
                  <a:cubicBezTo>
                    <a:pt x="7873" y="3484"/>
                    <a:pt x="7770" y="3427"/>
                    <a:pt x="7672" y="3372"/>
                  </a:cubicBezTo>
                  <a:cubicBezTo>
                    <a:pt x="7524" y="3291"/>
                    <a:pt x="7374" y="3212"/>
                    <a:pt x="7229" y="3139"/>
                  </a:cubicBezTo>
                  <a:cubicBezTo>
                    <a:pt x="7012" y="3027"/>
                    <a:pt x="6794" y="2920"/>
                    <a:pt x="6581" y="2820"/>
                  </a:cubicBezTo>
                  <a:cubicBezTo>
                    <a:pt x="6367" y="2718"/>
                    <a:pt x="6151" y="2619"/>
                    <a:pt x="5941" y="2524"/>
                  </a:cubicBezTo>
                  <a:cubicBezTo>
                    <a:pt x="5728" y="2429"/>
                    <a:pt x="5515" y="2331"/>
                    <a:pt x="5307" y="2238"/>
                  </a:cubicBezTo>
                  <a:cubicBezTo>
                    <a:pt x="5097" y="2144"/>
                    <a:pt x="4883" y="2048"/>
                    <a:pt x="4674" y="1954"/>
                  </a:cubicBezTo>
                  <a:cubicBezTo>
                    <a:pt x="4463" y="1860"/>
                    <a:pt x="4250" y="1762"/>
                    <a:pt x="4039" y="1665"/>
                  </a:cubicBezTo>
                  <a:cubicBezTo>
                    <a:pt x="3910" y="1605"/>
                    <a:pt x="3777" y="1543"/>
                    <a:pt x="3648" y="1483"/>
                  </a:cubicBezTo>
                  <a:cubicBezTo>
                    <a:pt x="3333" y="1338"/>
                    <a:pt x="3005" y="1184"/>
                    <a:pt x="2690" y="1037"/>
                  </a:cubicBezTo>
                  <a:cubicBezTo>
                    <a:pt x="2376" y="892"/>
                    <a:pt x="2046" y="738"/>
                    <a:pt x="1733" y="591"/>
                  </a:cubicBezTo>
                  <a:cubicBezTo>
                    <a:pt x="1523" y="494"/>
                    <a:pt x="1306" y="393"/>
                    <a:pt x="1096" y="295"/>
                  </a:cubicBezTo>
                  <a:cubicBezTo>
                    <a:pt x="886" y="199"/>
                    <a:pt x="669" y="98"/>
                    <a:pt x="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780615" y="3816886"/>
              <a:ext cx="1559" cy="3586"/>
            </a:xfrm>
            <a:custGeom>
              <a:avLst/>
              <a:gdLst/>
              <a:ahLst/>
              <a:cxnLst/>
              <a:rect l="l" t="t" r="r" b="b"/>
              <a:pathLst>
                <a:path w="50" h="115" extrusionOk="0">
                  <a:moveTo>
                    <a:pt x="1" y="1"/>
                  </a:moveTo>
                  <a:cubicBezTo>
                    <a:pt x="15" y="38"/>
                    <a:pt x="25" y="76"/>
                    <a:pt x="35" y="114"/>
                  </a:cubicBezTo>
                  <a:cubicBezTo>
                    <a:pt x="40" y="87"/>
                    <a:pt x="43" y="54"/>
                    <a:pt x="50" y="28"/>
                  </a:cubicBezTo>
                  <a:cubicBezTo>
                    <a:pt x="33" y="18"/>
                    <a:pt x="20" y="11"/>
                    <a:pt x="1" y="1"/>
                  </a:cubicBezTo>
                  <a:close/>
                </a:path>
              </a:pathLst>
            </a:custGeom>
            <a:solidFill>
              <a:srgbClr val="ECA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4" name="Google Shape;1854;p6"/>
          <p:cNvGrpSpPr/>
          <p:nvPr/>
        </p:nvGrpSpPr>
        <p:grpSpPr>
          <a:xfrm flipH="1">
            <a:off x="8586258" y="2308378"/>
            <a:ext cx="1185841" cy="1252864"/>
            <a:chOff x="7763483" y="3502703"/>
            <a:chExt cx="1185841" cy="1252864"/>
          </a:xfrm>
        </p:grpSpPr>
        <p:sp>
          <p:nvSpPr>
            <p:cNvPr id="1855" name="Google Shape;1855;p6"/>
            <p:cNvSpPr/>
            <p:nvPr/>
          </p:nvSpPr>
          <p:spPr>
            <a:xfrm>
              <a:off x="7763857" y="3502828"/>
              <a:ext cx="1183003" cy="424896"/>
            </a:xfrm>
            <a:custGeom>
              <a:avLst/>
              <a:gdLst/>
              <a:ahLst/>
              <a:cxnLst/>
              <a:rect l="l" t="t" r="r" b="b"/>
              <a:pathLst>
                <a:path w="37935" h="13625" extrusionOk="0">
                  <a:moveTo>
                    <a:pt x="19092" y="1"/>
                  </a:moveTo>
                  <a:cubicBezTo>
                    <a:pt x="19062" y="1"/>
                    <a:pt x="19032" y="1"/>
                    <a:pt x="19002" y="1"/>
                  </a:cubicBezTo>
                  <a:cubicBezTo>
                    <a:pt x="16332" y="10"/>
                    <a:pt x="13654" y="337"/>
                    <a:pt x="11077" y="1007"/>
                  </a:cubicBezTo>
                  <a:cubicBezTo>
                    <a:pt x="8508" y="1677"/>
                    <a:pt x="6041" y="2685"/>
                    <a:pt x="3893" y="4313"/>
                  </a:cubicBezTo>
                  <a:cubicBezTo>
                    <a:pt x="2554" y="5326"/>
                    <a:pt x="1339" y="6578"/>
                    <a:pt x="647" y="8094"/>
                  </a:cubicBezTo>
                  <a:cubicBezTo>
                    <a:pt x="230" y="9004"/>
                    <a:pt x="0" y="10009"/>
                    <a:pt x="0" y="11008"/>
                  </a:cubicBezTo>
                  <a:cubicBezTo>
                    <a:pt x="0" y="11336"/>
                    <a:pt x="25" y="11660"/>
                    <a:pt x="75" y="11983"/>
                  </a:cubicBezTo>
                  <a:cubicBezTo>
                    <a:pt x="163" y="12548"/>
                    <a:pt x="328" y="13097"/>
                    <a:pt x="558" y="13624"/>
                  </a:cubicBezTo>
                  <a:cubicBezTo>
                    <a:pt x="640" y="13437"/>
                    <a:pt x="728" y="13256"/>
                    <a:pt x="824" y="13072"/>
                  </a:cubicBezTo>
                  <a:cubicBezTo>
                    <a:pt x="930" y="12874"/>
                    <a:pt x="1045" y="12675"/>
                    <a:pt x="1172" y="12480"/>
                  </a:cubicBezTo>
                  <a:cubicBezTo>
                    <a:pt x="1297" y="12282"/>
                    <a:pt x="1431" y="12090"/>
                    <a:pt x="1576" y="11899"/>
                  </a:cubicBezTo>
                  <a:cubicBezTo>
                    <a:pt x="1720" y="11706"/>
                    <a:pt x="1871" y="11522"/>
                    <a:pt x="2035" y="11336"/>
                  </a:cubicBezTo>
                  <a:cubicBezTo>
                    <a:pt x="2197" y="11149"/>
                    <a:pt x="2368" y="10966"/>
                    <a:pt x="2549" y="10785"/>
                  </a:cubicBezTo>
                  <a:cubicBezTo>
                    <a:pt x="2732" y="10605"/>
                    <a:pt x="2916" y="10431"/>
                    <a:pt x="3116" y="10254"/>
                  </a:cubicBezTo>
                  <a:cubicBezTo>
                    <a:pt x="3316" y="10079"/>
                    <a:pt x="3517" y="9912"/>
                    <a:pt x="3734" y="9743"/>
                  </a:cubicBezTo>
                  <a:cubicBezTo>
                    <a:pt x="3951" y="9574"/>
                    <a:pt x="4170" y="9413"/>
                    <a:pt x="4402" y="9252"/>
                  </a:cubicBezTo>
                  <a:cubicBezTo>
                    <a:pt x="4634" y="9093"/>
                    <a:pt x="4868" y="8939"/>
                    <a:pt x="5118" y="8787"/>
                  </a:cubicBezTo>
                  <a:cubicBezTo>
                    <a:pt x="5228" y="8720"/>
                    <a:pt x="5337" y="8654"/>
                    <a:pt x="5450" y="8585"/>
                  </a:cubicBezTo>
                  <a:cubicBezTo>
                    <a:pt x="5525" y="8542"/>
                    <a:pt x="5601" y="8501"/>
                    <a:pt x="5679" y="8456"/>
                  </a:cubicBezTo>
                  <a:cubicBezTo>
                    <a:pt x="5849" y="8360"/>
                    <a:pt x="6028" y="8262"/>
                    <a:pt x="6205" y="8168"/>
                  </a:cubicBezTo>
                  <a:cubicBezTo>
                    <a:pt x="6384" y="8075"/>
                    <a:pt x="6568" y="7982"/>
                    <a:pt x="6752" y="7892"/>
                  </a:cubicBezTo>
                  <a:cubicBezTo>
                    <a:pt x="6937" y="7803"/>
                    <a:pt x="7127" y="7714"/>
                    <a:pt x="7315" y="7629"/>
                  </a:cubicBezTo>
                  <a:cubicBezTo>
                    <a:pt x="7600" y="7501"/>
                    <a:pt x="7900" y="7375"/>
                    <a:pt x="8195" y="7255"/>
                  </a:cubicBezTo>
                  <a:cubicBezTo>
                    <a:pt x="8493" y="7139"/>
                    <a:pt x="8802" y="7023"/>
                    <a:pt x="9109" y="6915"/>
                  </a:cubicBezTo>
                  <a:cubicBezTo>
                    <a:pt x="9418" y="6804"/>
                    <a:pt x="9736" y="6699"/>
                    <a:pt x="10057" y="6601"/>
                  </a:cubicBezTo>
                  <a:cubicBezTo>
                    <a:pt x="10373" y="6502"/>
                    <a:pt x="10704" y="6409"/>
                    <a:pt x="11030" y="6321"/>
                  </a:cubicBezTo>
                  <a:cubicBezTo>
                    <a:pt x="11359" y="6233"/>
                    <a:pt x="11697" y="6150"/>
                    <a:pt x="12031" y="6074"/>
                  </a:cubicBezTo>
                  <a:cubicBezTo>
                    <a:pt x="12367" y="5999"/>
                    <a:pt x="12712" y="5927"/>
                    <a:pt x="13056" y="5861"/>
                  </a:cubicBezTo>
                  <a:cubicBezTo>
                    <a:pt x="13399" y="5795"/>
                    <a:pt x="13749" y="5737"/>
                    <a:pt x="14098" y="5681"/>
                  </a:cubicBezTo>
                  <a:cubicBezTo>
                    <a:pt x="14446" y="5628"/>
                    <a:pt x="14802" y="5578"/>
                    <a:pt x="15156" y="5536"/>
                  </a:cubicBezTo>
                  <a:cubicBezTo>
                    <a:pt x="15688" y="5473"/>
                    <a:pt x="16229" y="5421"/>
                    <a:pt x="16766" y="5385"/>
                  </a:cubicBezTo>
                  <a:cubicBezTo>
                    <a:pt x="17304" y="5348"/>
                    <a:pt x="17850" y="5323"/>
                    <a:pt x="18392" y="5315"/>
                  </a:cubicBezTo>
                  <a:cubicBezTo>
                    <a:pt x="18597" y="5311"/>
                    <a:pt x="18801" y="5309"/>
                    <a:pt x="19006" y="5309"/>
                  </a:cubicBezTo>
                  <a:cubicBezTo>
                    <a:pt x="20025" y="5309"/>
                    <a:pt x="21041" y="5357"/>
                    <a:pt x="22050" y="5451"/>
                  </a:cubicBezTo>
                  <a:cubicBezTo>
                    <a:pt x="22586" y="5500"/>
                    <a:pt x="23112" y="5563"/>
                    <a:pt x="23640" y="5640"/>
                  </a:cubicBezTo>
                  <a:cubicBezTo>
                    <a:pt x="23991" y="5693"/>
                    <a:pt x="24336" y="5746"/>
                    <a:pt x="24682" y="5811"/>
                  </a:cubicBezTo>
                  <a:cubicBezTo>
                    <a:pt x="25030" y="5872"/>
                    <a:pt x="25368" y="5939"/>
                    <a:pt x="25707" y="6012"/>
                  </a:cubicBezTo>
                  <a:cubicBezTo>
                    <a:pt x="26046" y="6088"/>
                    <a:pt x="26377" y="6164"/>
                    <a:pt x="26709" y="6251"/>
                  </a:cubicBezTo>
                  <a:cubicBezTo>
                    <a:pt x="27038" y="6335"/>
                    <a:pt x="27362" y="6423"/>
                    <a:pt x="27685" y="6519"/>
                  </a:cubicBezTo>
                  <a:cubicBezTo>
                    <a:pt x="28009" y="6614"/>
                    <a:pt x="28318" y="6713"/>
                    <a:pt x="28633" y="6818"/>
                  </a:cubicBezTo>
                  <a:cubicBezTo>
                    <a:pt x="28756" y="6862"/>
                    <a:pt x="28880" y="6903"/>
                    <a:pt x="29001" y="6948"/>
                  </a:cubicBezTo>
                  <a:cubicBezTo>
                    <a:pt x="29186" y="7013"/>
                    <a:pt x="29366" y="7080"/>
                    <a:pt x="29547" y="7152"/>
                  </a:cubicBezTo>
                  <a:cubicBezTo>
                    <a:pt x="29849" y="7267"/>
                    <a:pt x="30138" y="7385"/>
                    <a:pt x="30430" y="7511"/>
                  </a:cubicBezTo>
                  <a:cubicBezTo>
                    <a:pt x="30720" y="7638"/>
                    <a:pt x="30996" y="7764"/>
                    <a:pt x="31274" y="7901"/>
                  </a:cubicBezTo>
                  <a:cubicBezTo>
                    <a:pt x="31551" y="8038"/>
                    <a:pt x="31813" y="8173"/>
                    <a:pt x="32077" y="8318"/>
                  </a:cubicBezTo>
                  <a:cubicBezTo>
                    <a:pt x="32194" y="8378"/>
                    <a:pt x="32309" y="8443"/>
                    <a:pt x="32422" y="8511"/>
                  </a:cubicBezTo>
                  <a:cubicBezTo>
                    <a:pt x="32536" y="8575"/>
                    <a:pt x="32651" y="8641"/>
                    <a:pt x="32760" y="8709"/>
                  </a:cubicBezTo>
                  <a:cubicBezTo>
                    <a:pt x="33009" y="8858"/>
                    <a:pt x="33256" y="9018"/>
                    <a:pt x="33491" y="9176"/>
                  </a:cubicBezTo>
                  <a:cubicBezTo>
                    <a:pt x="33724" y="9334"/>
                    <a:pt x="33955" y="9503"/>
                    <a:pt x="34174" y="9669"/>
                  </a:cubicBezTo>
                  <a:cubicBezTo>
                    <a:pt x="34389" y="9835"/>
                    <a:pt x="34605" y="10009"/>
                    <a:pt x="34803" y="10181"/>
                  </a:cubicBezTo>
                  <a:cubicBezTo>
                    <a:pt x="35005" y="10354"/>
                    <a:pt x="35203" y="10535"/>
                    <a:pt x="35384" y="10714"/>
                  </a:cubicBezTo>
                  <a:cubicBezTo>
                    <a:pt x="35568" y="10893"/>
                    <a:pt x="35745" y="11080"/>
                    <a:pt x="35910" y="11265"/>
                  </a:cubicBezTo>
                  <a:cubicBezTo>
                    <a:pt x="36073" y="11451"/>
                    <a:pt x="36232" y="11640"/>
                    <a:pt x="36380" y="11832"/>
                  </a:cubicBezTo>
                  <a:cubicBezTo>
                    <a:pt x="36526" y="12021"/>
                    <a:pt x="36665" y="12217"/>
                    <a:pt x="36792" y="12414"/>
                  </a:cubicBezTo>
                  <a:cubicBezTo>
                    <a:pt x="36919" y="12608"/>
                    <a:pt x="37039" y="12809"/>
                    <a:pt x="37147" y="13006"/>
                  </a:cubicBezTo>
                  <a:cubicBezTo>
                    <a:pt x="37253" y="13206"/>
                    <a:pt x="37352" y="13410"/>
                    <a:pt x="37440" y="13611"/>
                  </a:cubicBezTo>
                  <a:lnTo>
                    <a:pt x="37469" y="13624"/>
                  </a:lnTo>
                  <a:cubicBezTo>
                    <a:pt x="37559" y="13407"/>
                    <a:pt x="37634" y="13186"/>
                    <a:pt x="37699" y="12960"/>
                  </a:cubicBezTo>
                  <a:cubicBezTo>
                    <a:pt x="37858" y="12392"/>
                    <a:pt x="37934" y="11793"/>
                    <a:pt x="37934" y="11187"/>
                  </a:cubicBezTo>
                  <a:cubicBezTo>
                    <a:pt x="37934" y="9790"/>
                    <a:pt x="37532" y="8354"/>
                    <a:pt x="36829" y="7149"/>
                  </a:cubicBezTo>
                  <a:cubicBezTo>
                    <a:pt x="35814" y="5422"/>
                    <a:pt x="34175" y="4180"/>
                    <a:pt x="32435" y="3203"/>
                  </a:cubicBezTo>
                  <a:cubicBezTo>
                    <a:pt x="31328" y="2582"/>
                    <a:pt x="30180" y="2066"/>
                    <a:pt x="29001" y="1641"/>
                  </a:cubicBezTo>
                  <a:cubicBezTo>
                    <a:pt x="28309" y="1391"/>
                    <a:pt x="27606" y="1174"/>
                    <a:pt x="26899" y="986"/>
                  </a:cubicBezTo>
                  <a:cubicBezTo>
                    <a:pt x="24366" y="314"/>
                    <a:pt x="21734" y="1"/>
                    <a:pt x="190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7763701" y="3846043"/>
              <a:ext cx="1185623" cy="817640"/>
            </a:xfrm>
            <a:custGeom>
              <a:avLst/>
              <a:gdLst/>
              <a:ahLst/>
              <a:cxnLst/>
              <a:rect l="l" t="t" r="r" b="b"/>
              <a:pathLst>
                <a:path w="38019" h="26219" extrusionOk="0">
                  <a:moveTo>
                    <a:pt x="1" y="0"/>
                  </a:moveTo>
                  <a:lnTo>
                    <a:pt x="1" y="5304"/>
                  </a:lnTo>
                  <a:cubicBezTo>
                    <a:pt x="2" y="5617"/>
                    <a:pt x="27" y="5931"/>
                    <a:pt x="74" y="6243"/>
                  </a:cubicBezTo>
                  <a:cubicBezTo>
                    <a:pt x="125" y="6556"/>
                    <a:pt x="196" y="6868"/>
                    <a:pt x="290" y="7177"/>
                  </a:cubicBezTo>
                  <a:cubicBezTo>
                    <a:pt x="353" y="7383"/>
                    <a:pt x="427" y="7590"/>
                    <a:pt x="510" y="7792"/>
                  </a:cubicBezTo>
                  <a:cubicBezTo>
                    <a:pt x="592" y="7994"/>
                    <a:pt x="688" y="8198"/>
                    <a:pt x="790" y="8398"/>
                  </a:cubicBezTo>
                  <a:cubicBezTo>
                    <a:pt x="892" y="8598"/>
                    <a:pt x="1007" y="8800"/>
                    <a:pt x="1130" y="8994"/>
                  </a:cubicBezTo>
                  <a:cubicBezTo>
                    <a:pt x="1252" y="9193"/>
                    <a:pt x="1387" y="9390"/>
                    <a:pt x="1529" y="9581"/>
                  </a:cubicBezTo>
                  <a:cubicBezTo>
                    <a:pt x="1669" y="9772"/>
                    <a:pt x="1824" y="9965"/>
                    <a:pt x="1984" y="10152"/>
                  </a:cubicBezTo>
                  <a:cubicBezTo>
                    <a:pt x="2143" y="10339"/>
                    <a:pt x="2317" y="10525"/>
                    <a:pt x="2495" y="10707"/>
                  </a:cubicBezTo>
                  <a:cubicBezTo>
                    <a:pt x="2675" y="10886"/>
                    <a:pt x="2868" y="11069"/>
                    <a:pt x="3063" y="11244"/>
                  </a:cubicBezTo>
                  <a:cubicBezTo>
                    <a:pt x="3259" y="11418"/>
                    <a:pt x="3470" y="11594"/>
                    <a:pt x="3681" y="11762"/>
                  </a:cubicBezTo>
                  <a:cubicBezTo>
                    <a:pt x="3825" y="11874"/>
                    <a:pt x="3973" y="11986"/>
                    <a:pt x="4121" y="12094"/>
                  </a:cubicBezTo>
                  <a:cubicBezTo>
                    <a:pt x="4269" y="12205"/>
                    <a:pt x="4428" y="12314"/>
                    <a:pt x="4584" y="12420"/>
                  </a:cubicBezTo>
                  <a:cubicBezTo>
                    <a:pt x="4740" y="12525"/>
                    <a:pt x="4903" y="12632"/>
                    <a:pt x="5067" y="12732"/>
                  </a:cubicBezTo>
                  <a:cubicBezTo>
                    <a:pt x="5231" y="12837"/>
                    <a:pt x="5401" y="12938"/>
                    <a:pt x="5572" y="13036"/>
                  </a:cubicBezTo>
                  <a:cubicBezTo>
                    <a:pt x="5698" y="13110"/>
                    <a:pt x="5828" y="13182"/>
                    <a:pt x="5959" y="13254"/>
                  </a:cubicBezTo>
                  <a:cubicBezTo>
                    <a:pt x="6223" y="13399"/>
                    <a:pt x="6485" y="13534"/>
                    <a:pt x="6764" y="13668"/>
                  </a:cubicBezTo>
                  <a:cubicBezTo>
                    <a:pt x="7040" y="13803"/>
                    <a:pt x="7319" y="13931"/>
                    <a:pt x="7611" y="14056"/>
                  </a:cubicBezTo>
                  <a:cubicBezTo>
                    <a:pt x="7806" y="14141"/>
                    <a:pt x="8002" y="14225"/>
                    <a:pt x="8201" y="14304"/>
                  </a:cubicBezTo>
                  <a:cubicBezTo>
                    <a:pt x="8337" y="14506"/>
                    <a:pt x="8475" y="14721"/>
                    <a:pt x="8604" y="14923"/>
                  </a:cubicBezTo>
                  <a:cubicBezTo>
                    <a:pt x="8797" y="15224"/>
                    <a:pt x="8991" y="15536"/>
                    <a:pt x="9175" y="15835"/>
                  </a:cubicBezTo>
                  <a:cubicBezTo>
                    <a:pt x="9362" y="16134"/>
                    <a:pt x="9551" y="16441"/>
                    <a:pt x="9735" y="16742"/>
                  </a:cubicBezTo>
                  <a:cubicBezTo>
                    <a:pt x="10016" y="17198"/>
                    <a:pt x="10300" y="17653"/>
                    <a:pt x="10584" y="18100"/>
                  </a:cubicBezTo>
                  <a:cubicBezTo>
                    <a:pt x="10776" y="18398"/>
                    <a:pt x="10965" y="18696"/>
                    <a:pt x="11159" y="18987"/>
                  </a:cubicBezTo>
                  <a:cubicBezTo>
                    <a:pt x="11356" y="19285"/>
                    <a:pt x="11551" y="19574"/>
                    <a:pt x="11752" y="19863"/>
                  </a:cubicBezTo>
                  <a:cubicBezTo>
                    <a:pt x="11889" y="20057"/>
                    <a:pt x="12020" y="20245"/>
                    <a:pt x="12161" y="20435"/>
                  </a:cubicBezTo>
                  <a:cubicBezTo>
                    <a:pt x="12299" y="20625"/>
                    <a:pt x="12435" y="20810"/>
                    <a:pt x="12579" y="20996"/>
                  </a:cubicBezTo>
                  <a:cubicBezTo>
                    <a:pt x="12724" y="21183"/>
                    <a:pt x="12865" y="21364"/>
                    <a:pt x="13013" y="21545"/>
                  </a:cubicBezTo>
                  <a:cubicBezTo>
                    <a:pt x="13163" y="21729"/>
                    <a:pt x="13311" y="21905"/>
                    <a:pt x="13465" y="22083"/>
                  </a:cubicBezTo>
                  <a:cubicBezTo>
                    <a:pt x="13571" y="22201"/>
                    <a:pt x="13672" y="22316"/>
                    <a:pt x="13778" y="22431"/>
                  </a:cubicBezTo>
                  <a:cubicBezTo>
                    <a:pt x="13886" y="22546"/>
                    <a:pt x="13989" y="22659"/>
                    <a:pt x="14099" y="22771"/>
                  </a:cubicBezTo>
                  <a:cubicBezTo>
                    <a:pt x="14207" y="22884"/>
                    <a:pt x="14317" y="22994"/>
                    <a:pt x="14429" y="23104"/>
                  </a:cubicBezTo>
                  <a:cubicBezTo>
                    <a:pt x="14543" y="23214"/>
                    <a:pt x="14655" y="23319"/>
                    <a:pt x="14772" y="23426"/>
                  </a:cubicBezTo>
                  <a:cubicBezTo>
                    <a:pt x="14888" y="23533"/>
                    <a:pt x="15003" y="23634"/>
                    <a:pt x="15124" y="23736"/>
                  </a:cubicBezTo>
                  <a:cubicBezTo>
                    <a:pt x="15245" y="23838"/>
                    <a:pt x="15362" y="23933"/>
                    <a:pt x="15489" y="24032"/>
                  </a:cubicBezTo>
                  <a:cubicBezTo>
                    <a:pt x="15614" y="24131"/>
                    <a:pt x="15733" y="24221"/>
                    <a:pt x="15864" y="24314"/>
                  </a:cubicBezTo>
                  <a:cubicBezTo>
                    <a:pt x="15950" y="24377"/>
                    <a:pt x="16032" y="24433"/>
                    <a:pt x="16122" y="24494"/>
                  </a:cubicBezTo>
                  <a:cubicBezTo>
                    <a:pt x="16209" y="24554"/>
                    <a:pt x="16294" y="24607"/>
                    <a:pt x="16383" y="24665"/>
                  </a:cubicBezTo>
                  <a:cubicBezTo>
                    <a:pt x="16475" y="24722"/>
                    <a:pt x="16560" y="24774"/>
                    <a:pt x="16653" y="24830"/>
                  </a:cubicBezTo>
                  <a:cubicBezTo>
                    <a:pt x="16715" y="24866"/>
                    <a:pt x="16776" y="24902"/>
                    <a:pt x="16837" y="24937"/>
                  </a:cubicBezTo>
                  <a:cubicBezTo>
                    <a:pt x="16866" y="24954"/>
                    <a:pt x="16898" y="24971"/>
                    <a:pt x="16927" y="24987"/>
                  </a:cubicBezTo>
                  <a:cubicBezTo>
                    <a:pt x="17020" y="25039"/>
                    <a:pt x="17108" y="25083"/>
                    <a:pt x="17204" y="25133"/>
                  </a:cubicBezTo>
                  <a:cubicBezTo>
                    <a:pt x="17300" y="25182"/>
                    <a:pt x="17390" y="25225"/>
                    <a:pt x="17487" y="25273"/>
                  </a:cubicBezTo>
                  <a:cubicBezTo>
                    <a:pt x="17585" y="25316"/>
                    <a:pt x="17676" y="25355"/>
                    <a:pt x="17775" y="25399"/>
                  </a:cubicBezTo>
                  <a:cubicBezTo>
                    <a:pt x="17875" y="25441"/>
                    <a:pt x="17966" y="25477"/>
                    <a:pt x="18067" y="25517"/>
                  </a:cubicBezTo>
                  <a:cubicBezTo>
                    <a:pt x="18167" y="25555"/>
                    <a:pt x="18261" y="25591"/>
                    <a:pt x="18364" y="25625"/>
                  </a:cubicBezTo>
                  <a:cubicBezTo>
                    <a:pt x="18466" y="25661"/>
                    <a:pt x="18560" y="25693"/>
                    <a:pt x="18662" y="25723"/>
                  </a:cubicBezTo>
                  <a:cubicBezTo>
                    <a:pt x="18768" y="25756"/>
                    <a:pt x="18862" y="25785"/>
                    <a:pt x="18968" y="25813"/>
                  </a:cubicBezTo>
                  <a:cubicBezTo>
                    <a:pt x="19073" y="25842"/>
                    <a:pt x="19169" y="25867"/>
                    <a:pt x="19273" y="25893"/>
                  </a:cubicBezTo>
                  <a:cubicBezTo>
                    <a:pt x="19381" y="25917"/>
                    <a:pt x="19476" y="25941"/>
                    <a:pt x="19583" y="25963"/>
                  </a:cubicBezTo>
                  <a:cubicBezTo>
                    <a:pt x="19691" y="25986"/>
                    <a:pt x="19788" y="26003"/>
                    <a:pt x="19895" y="26022"/>
                  </a:cubicBezTo>
                  <a:cubicBezTo>
                    <a:pt x="20003" y="26044"/>
                    <a:pt x="20100" y="26059"/>
                    <a:pt x="20207" y="26074"/>
                  </a:cubicBezTo>
                  <a:cubicBezTo>
                    <a:pt x="20315" y="26092"/>
                    <a:pt x="20414" y="26104"/>
                    <a:pt x="20521" y="26117"/>
                  </a:cubicBezTo>
                  <a:cubicBezTo>
                    <a:pt x="20682" y="26138"/>
                    <a:pt x="20827" y="26153"/>
                    <a:pt x="20991" y="26167"/>
                  </a:cubicBezTo>
                  <a:cubicBezTo>
                    <a:pt x="21150" y="26180"/>
                    <a:pt x="21299" y="26190"/>
                    <a:pt x="21462" y="26197"/>
                  </a:cubicBezTo>
                  <a:cubicBezTo>
                    <a:pt x="21623" y="26207"/>
                    <a:pt x="21773" y="26210"/>
                    <a:pt x="21934" y="26215"/>
                  </a:cubicBezTo>
                  <a:cubicBezTo>
                    <a:pt x="22050" y="26217"/>
                    <a:pt x="22162" y="26218"/>
                    <a:pt x="22276" y="26218"/>
                  </a:cubicBezTo>
                  <a:cubicBezTo>
                    <a:pt x="22319" y="26218"/>
                    <a:pt x="22361" y="26218"/>
                    <a:pt x="22404" y="26217"/>
                  </a:cubicBezTo>
                  <a:cubicBezTo>
                    <a:pt x="22559" y="26217"/>
                    <a:pt x="22713" y="26216"/>
                    <a:pt x="22871" y="26210"/>
                  </a:cubicBezTo>
                  <a:cubicBezTo>
                    <a:pt x="23029" y="26207"/>
                    <a:pt x="23180" y="26202"/>
                    <a:pt x="23339" y="26193"/>
                  </a:cubicBezTo>
                  <a:cubicBezTo>
                    <a:pt x="23497" y="26186"/>
                    <a:pt x="23643" y="26174"/>
                    <a:pt x="23803" y="26161"/>
                  </a:cubicBezTo>
                  <a:cubicBezTo>
                    <a:pt x="23960" y="26146"/>
                    <a:pt x="24108" y="26131"/>
                    <a:pt x="24266" y="26114"/>
                  </a:cubicBezTo>
                  <a:cubicBezTo>
                    <a:pt x="24500" y="26085"/>
                    <a:pt x="24726" y="26052"/>
                    <a:pt x="24957" y="26008"/>
                  </a:cubicBezTo>
                  <a:cubicBezTo>
                    <a:pt x="25104" y="25980"/>
                    <a:pt x="25265" y="25944"/>
                    <a:pt x="25412" y="25910"/>
                  </a:cubicBezTo>
                  <a:cubicBezTo>
                    <a:pt x="25511" y="25887"/>
                    <a:pt x="25617" y="25858"/>
                    <a:pt x="25714" y="25831"/>
                  </a:cubicBezTo>
                  <a:cubicBezTo>
                    <a:pt x="25811" y="25806"/>
                    <a:pt x="25919" y="25772"/>
                    <a:pt x="26014" y="25742"/>
                  </a:cubicBezTo>
                  <a:cubicBezTo>
                    <a:pt x="26074" y="25721"/>
                    <a:pt x="26146" y="25697"/>
                    <a:pt x="26210" y="25675"/>
                  </a:cubicBezTo>
                  <a:cubicBezTo>
                    <a:pt x="26271" y="25654"/>
                    <a:pt x="26343" y="25625"/>
                    <a:pt x="26405" y="25601"/>
                  </a:cubicBezTo>
                  <a:cubicBezTo>
                    <a:pt x="26467" y="25578"/>
                    <a:pt x="26536" y="25549"/>
                    <a:pt x="26599" y="25522"/>
                  </a:cubicBezTo>
                  <a:cubicBezTo>
                    <a:pt x="26661" y="25497"/>
                    <a:pt x="26729" y="25464"/>
                    <a:pt x="26790" y="25438"/>
                  </a:cubicBezTo>
                  <a:cubicBezTo>
                    <a:pt x="26849" y="25411"/>
                    <a:pt x="26920" y="25376"/>
                    <a:pt x="26979" y="25348"/>
                  </a:cubicBezTo>
                  <a:cubicBezTo>
                    <a:pt x="27039" y="25318"/>
                    <a:pt x="27107" y="25282"/>
                    <a:pt x="27166" y="25248"/>
                  </a:cubicBezTo>
                  <a:cubicBezTo>
                    <a:pt x="27226" y="25218"/>
                    <a:pt x="27291" y="25181"/>
                    <a:pt x="27351" y="25146"/>
                  </a:cubicBezTo>
                  <a:cubicBezTo>
                    <a:pt x="27409" y="25112"/>
                    <a:pt x="27473" y="25073"/>
                    <a:pt x="27531" y="25037"/>
                  </a:cubicBezTo>
                  <a:cubicBezTo>
                    <a:pt x="27588" y="25001"/>
                    <a:pt x="27650" y="24958"/>
                    <a:pt x="27708" y="24921"/>
                  </a:cubicBezTo>
                  <a:cubicBezTo>
                    <a:pt x="27764" y="24882"/>
                    <a:pt x="27826" y="24837"/>
                    <a:pt x="27880" y="24799"/>
                  </a:cubicBezTo>
                  <a:cubicBezTo>
                    <a:pt x="27936" y="24757"/>
                    <a:pt x="27995" y="24712"/>
                    <a:pt x="28051" y="24669"/>
                  </a:cubicBezTo>
                  <a:cubicBezTo>
                    <a:pt x="28106" y="24623"/>
                    <a:pt x="28163" y="24577"/>
                    <a:pt x="28215" y="24533"/>
                  </a:cubicBezTo>
                  <a:cubicBezTo>
                    <a:pt x="28268" y="24487"/>
                    <a:pt x="28324" y="24439"/>
                    <a:pt x="28376" y="24390"/>
                  </a:cubicBezTo>
                  <a:cubicBezTo>
                    <a:pt x="28429" y="24343"/>
                    <a:pt x="28481" y="24292"/>
                    <a:pt x="28531" y="24242"/>
                  </a:cubicBezTo>
                  <a:cubicBezTo>
                    <a:pt x="28583" y="24195"/>
                    <a:pt x="28633" y="24141"/>
                    <a:pt x="28682" y="24091"/>
                  </a:cubicBezTo>
                  <a:cubicBezTo>
                    <a:pt x="28753" y="24016"/>
                    <a:pt x="28829" y="23932"/>
                    <a:pt x="28898" y="23854"/>
                  </a:cubicBezTo>
                  <a:cubicBezTo>
                    <a:pt x="28964" y="23775"/>
                    <a:pt x="29036" y="23689"/>
                    <a:pt x="29101" y="23608"/>
                  </a:cubicBezTo>
                  <a:cubicBezTo>
                    <a:pt x="29164" y="23528"/>
                    <a:pt x="29230" y="23437"/>
                    <a:pt x="29292" y="23355"/>
                  </a:cubicBezTo>
                  <a:cubicBezTo>
                    <a:pt x="29352" y="23270"/>
                    <a:pt x="29414" y="23180"/>
                    <a:pt x="29472" y="23093"/>
                  </a:cubicBezTo>
                  <a:cubicBezTo>
                    <a:pt x="29526" y="23007"/>
                    <a:pt x="29584" y="22914"/>
                    <a:pt x="29638" y="22826"/>
                  </a:cubicBezTo>
                  <a:cubicBezTo>
                    <a:pt x="29692" y="22738"/>
                    <a:pt x="29745" y="22645"/>
                    <a:pt x="29795" y="22557"/>
                  </a:cubicBezTo>
                  <a:cubicBezTo>
                    <a:pt x="29845" y="22467"/>
                    <a:pt x="29893" y="22372"/>
                    <a:pt x="29942" y="22281"/>
                  </a:cubicBezTo>
                  <a:cubicBezTo>
                    <a:pt x="30011" y="22145"/>
                    <a:pt x="30078" y="22004"/>
                    <a:pt x="30140" y="21864"/>
                  </a:cubicBezTo>
                  <a:cubicBezTo>
                    <a:pt x="30202" y="21726"/>
                    <a:pt x="30262" y="21584"/>
                    <a:pt x="30320" y="21444"/>
                  </a:cubicBezTo>
                  <a:cubicBezTo>
                    <a:pt x="30374" y="21306"/>
                    <a:pt x="30428" y="21163"/>
                    <a:pt x="30479" y="21022"/>
                  </a:cubicBezTo>
                  <a:cubicBezTo>
                    <a:pt x="30551" y="20815"/>
                    <a:pt x="30623" y="20598"/>
                    <a:pt x="30686" y="20391"/>
                  </a:cubicBezTo>
                  <a:cubicBezTo>
                    <a:pt x="30748" y="20182"/>
                    <a:pt x="30809" y="19967"/>
                    <a:pt x="30862" y="19761"/>
                  </a:cubicBezTo>
                  <a:cubicBezTo>
                    <a:pt x="30916" y="19552"/>
                    <a:pt x="30964" y="19338"/>
                    <a:pt x="31010" y="19131"/>
                  </a:cubicBezTo>
                  <a:cubicBezTo>
                    <a:pt x="31078" y="18821"/>
                    <a:pt x="31136" y="18506"/>
                    <a:pt x="31190" y="18198"/>
                  </a:cubicBezTo>
                  <a:cubicBezTo>
                    <a:pt x="31266" y="17741"/>
                    <a:pt x="31328" y="17278"/>
                    <a:pt x="31378" y="16830"/>
                  </a:cubicBezTo>
                  <a:cubicBezTo>
                    <a:pt x="31453" y="16155"/>
                    <a:pt x="31503" y="15490"/>
                    <a:pt x="31535" y="14831"/>
                  </a:cubicBezTo>
                  <a:cubicBezTo>
                    <a:pt x="31556" y="14387"/>
                    <a:pt x="31569" y="13947"/>
                    <a:pt x="31574" y="13510"/>
                  </a:cubicBezTo>
                  <a:cubicBezTo>
                    <a:pt x="31660" y="13467"/>
                    <a:pt x="31743" y="13427"/>
                    <a:pt x="31825" y="13381"/>
                  </a:cubicBezTo>
                  <a:cubicBezTo>
                    <a:pt x="32003" y="13287"/>
                    <a:pt x="32182" y="13191"/>
                    <a:pt x="32351" y="13093"/>
                  </a:cubicBezTo>
                  <a:cubicBezTo>
                    <a:pt x="32429" y="13049"/>
                    <a:pt x="32505" y="13005"/>
                    <a:pt x="32580" y="12961"/>
                  </a:cubicBezTo>
                  <a:cubicBezTo>
                    <a:pt x="32750" y="12862"/>
                    <a:pt x="32913" y="12762"/>
                    <a:pt x="33074" y="12659"/>
                  </a:cubicBezTo>
                  <a:cubicBezTo>
                    <a:pt x="33320" y="12507"/>
                    <a:pt x="33549" y="12350"/>
                    <a:pt x="33779" y="12187"/>
                  </a:cubicBezTo>
                  <a:cubicBezTo>
                    <a:pt x="34007" y="12025"/>
                    <a:pt x="34223" y="11861"/>
                    <a:pt x="34434" y="11691"/>
                  </a:cubicBezTo>
                  <a:cubicBezTo>
                    <a:pt x="34649" y="11522"/>
                    <a:pt x="34847" y="11352"/>
                    <a:pt x="35041" y="11174"/>
                  </a:cubicBezTo>
                  <a:cubicBezTo>
                    <a:pt x="35237" y="10998"/>
                    <a:pt x="35418" y="10822"/>
                    <a:pt x="35596" y="10639"/>
                  </a:cubicBezTo>
                  <a:cubicBezTo>
                    <a:pt x="35771" y="10455"/>
                    <a:pt x="35937" y="10274"/>
                    <a:pt x="36098" y="10087"/>
                  </a:cubicBezTo>
                  <a:cubicBezTo>
                    <a:pt x="36256" y="9897"/>
                    <a:pt x="36401" y="9710"/>
                    <a:pt x="36544" y="9518"/>
                  </a:cubicBezTo>
                  <a:cubicBezTo>
                    <a:pt x="36683" y="9322"/>
                    <a:pt x="36812" y="9129"/>
                    <a:pt x="36933" y="8934"/>
                  </a:cubicBezTo>
                  <a:cubicBezTo>
                    <a:pt x="37055" y="8736"/>
                    <a:pt x="37165" y="8539"/>
                    <a:pt x="37265" y="8337"/>
                  </a:cubicBezTo>
                  <a:cubicBezTo>
                    <a:pt x="37415" y="8035"/>
                    <a:pt x="37544" y="7735"/>
                    <a:pt x="37651" y="7426"/>
                  </a:cubicBezTo>
                  <a:cubicBezTo>
                    <a:pt x="37755" y="7117"/>
                    <a:pt x="37839" y="6811"/>
                    <a:pt x="37899" y="6499"/>
                  </a:cubicBezTo>
                  <a:cubicBezTo>
                    <a:pt x="37978" y="6090"/>
                    <a:pt x="38019" y="5685"/>
                    <a:pt x="38019" y="5277"/>
                  </a:cubicBezTo>
                  <a:cubicBezTo>
                    <a:pt x="38017" y="3590"/>
                    <a:pt x="37947" y="1868"/>
                    <a:pt x="37947" y="181"/>
                  </a:cubicBezTo>
                  <a:lnTo>
                    <a:pt x="37945" y="181"/>
                  </a:lnTo>
                  <a:cubicBezTo>
                    <a:pt x="37945" y="787"/>
                    <a:pt x="37869" y="1383"/>
                    <a:pt x="37709" y="1954"/>
                  </a:cubicBezTo>
                  <a:cubicBezTo>
                    <a:pt x="37645" y="2180"/>
                    <a:pt x="37569" y="2401"/>
                    <a:pt x="37479" y="2618"/>
                  </a:cubicBezTo>
                  <a:cubicBezTo>
                    <a:pt x="36828" y="4211"/>
                    <a:pt x="35537" y="5555"/>
                    <a:pt x="34122" y="6627"/>
                  </a:cubicBezTo>
                  <a:cubicBezTo>
                    <a:pt x="31957" y="8263"/>
                    <a:pt x="29509" y="9260"/>
                    <a:pt x="26944" y="9926"/>
                  </a:cubicBezTo>
                  <a:cubicBezTo>
                    <a:pt x="24371" y="10594"/>
                    <a:pt x="21685" y="10928"/>
                    <a:pt x="19014" y="10937"/>
                  </a:cubicBezTo>
                  <a:cubicBezTo>
                    <a:pt x="18971" y="10937"/>
                    <a:pt x="18929" y="10937"/>
                    <a:pt x="18886" y="10937"/>
                  </a:cubicBezTo>
                  <a:cubicBezTo>
                    <a:pt x="18201" y="10937"/>
                    <a:pt x="17517" y="10915"/>
                    <a:pt x="16835" y="10869"/>
                  </a:cubicBezTo>
                  <a:cubicBezTo>
                    <a:pt x="14902" y="10745"/>
                    <a:pt x="12989" y="10445"/>
                    <a:pt x="11120" y="9950"/>
                  </a:cubicBezTo>
                  <a:cubicBezTo>
                    <a:pt x="9195" y="9441"/>
                    <a:pt x="7319" y="8730"/>
                    <a:pt x="5581" y="7734"/>
                  </a:cubicBezTo>
                  <a:cubicBezTo>
                    <a:pt x="5578" y="7731"/>
                    <a:pt x="5573" y="7728"/>
                    <a:pt x="5570" y="7726"/>
                  </a:cubicBezTo>
                  <a:cubicBezTo>
                    <a:pt x="4129" y="6897"/>
                    <a:pt x="2780" y="5872"/>
                    <a:pt x="1745" y="4561"/>
                  </a:cubicBezTo>
                  <a:cubicBezTo>
                    <a:pt x="1272" y="3967"/>
                    <a:pt x="865" y="3310"/>
                    <a:pt x="566" y="2617"/>
                  </a:cubicBezTo>
                  <a:cubicBezTo>
                    <a:pt x="336" y="2088"/>
                    <a:pt x="171" y="1540"/>
                    <a:pt x="81" y="974"/>
                  </a:cubicBezTo>
                  <a:cubicBezTo>
                    <a:pt x="31" y="654"/>
                    <a:pt x="7" y="327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8609946" y="4466294"/>
              <a:ext cx="180624" cy="231767"/>
            </a:xfrm>
            <a:custGeom>
              <a:avLst/>
              <a:gdLst/>
              <a:ahLst/>
              <a:cxnLst/>
              <a:rect l="l" t="t" r="r" b="b"/>
              <a:pathLst>
                <a:path w="5792" h="7432" extrusionOk="0">
                  <a:moveTo>
                    <a:pt x="4168" y="1"/>
                  </a:moveTo>
                  <a:cubicBezTo>
                    <a:pt x="3865" y="1"/>
                    <a:pt x="3554" y="87"/>
                    <a:pt x="3267" y="207"/>
                  </a:cubicBezTo>
                  <a:cubicBezTo>
                    <a:pt x="2732" y="431"/>
                    <a:pt x="2288" y="777"/>
                    <a:pt x="1888" y="1183"/>
                  </a:cubicBezTo>
                  <a:cubicBezTo>
                    <a:pt x="1392" y="1688"/>
                    <a:pt x="970" y="2281"/>
                    <a:pt x="653" y="2915"/>
                  </a:cubicBezTo>
                  <a:cubicBezTo>
                    <a:pt x="337" y="3548"/>
                    <a:pt x="129" y="4219"/>
                    <a:pt x="44" y="4938"/>
                  </a:cubicBezTo>
                  <a:cubicBezTo>
                    <a:pt x="28" y="5083"/>
                    <a:pt x="17" y="5227"/>
                    <a:pt x="12" y="5375"/>
                  </a:cubicBezTo>
                  <a:cubicBezTo>
                    <a:pt x="1" y="5806"/>
                    <a:pt x="63" y="6238"/>
                    <a:pt x="272" y="6606"/>
                  </a:cubicBezTo>
                  <a:cubicBezTo>
                    <a:pt x="485" y="6974"/>
                    <a:pt x="850" y="7286"/>
                    <a:pt x="1254" y="7389"/>
                  </a:cubicBezTo>
                  <a:cubicBezTo>
                    <a:pt x="1367" y="7418"/>
                    <a:pt x="1484" y="7431"/>
                    <a:pt x="1601" y="7431"/>
                  </a:cubicBezTo>
                  <a:cubicBezTo>
                    <a:pt x="1904" y="7431"/>
                    <a:pt x="2216" y="7345"/>
                    <a:pt x="2504" y="7224"/>
                  </a:cubicBezTo>
                  <a:cubicBezTo>
                    <a:pt x="3037" y="7000"/>
                    <a:pt x="3483" y="6653"/>
                    <a:pt x="3881" y="6248"/>
                  </a:cubicBezTo>
                  <a:cubicBezTo>
                    <a:pt x="4380" y="5743"/>
                    <a:pt x="4800" y="5148"/>
                    <a:pt x="5116" y="4515"/>
                  </a:cubicBezTo>
                  <a:cubicBezTo>
                    <a:pt x="5432" y="3883"/>
                    <a:pt x="5641" y="3211"/>
                    <a:pt x="5725" y="2493"/>
                  </a:cubicBezTo>
                  <a:cubicBezTo>
                    <a:pt x="5792" y="1920"/>
                    <a:pt x="5782" y="1319"/>
                    <a:pt x="5497" y="825"/>
                  </a:cubicBezTo>
                  <a:cubicBezTo>
                    <a:pt x="5286" y="457"/>
                    <a:pt x="4919" y="145"/>
                    <a:pt x="4516" y="43"/>
                  </a:cubicBezTo>
                  <a:cubicBezTo>
                    <a:pt x="4403" y="14"/>
                    <a:pt x="4286" y="1"/>
                    <a:pt x="41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8527151" y="4389612"/>
              <a:ext cx="279605" cy="343004"/>
            </a:xfrm>
            <a:custGeom>
              <a:avLst/>
              <a:gdLst/>
              <a:ahLst/>
              <a:cxnLst/>
              <a:rect l="l" t="t" r="r" b="b"/>
              <a:pathLst>
                <a:path w="8966" h="10999" extrusionOk="0">
                  <a:moveTo>
                    <a:pt x="6822" y="2461"/>
                  </a:moveTo>
                  <a:cubicBezTo>
                    <a:pt x="6940" y="2461"/>
                    <a:pt x="7057" y="2474"/>
                    <a:pt x="7171" y="2503"/>
                  </a:cubicBezTo>
                  <a:cubicBezTo>
                    <a:pt x="7574" y="2607"/>
                    <a:pt x="7938" y="2917"/>
                    <a:pt x="8152" y="3285"/>
                  </a:cubicBezTo>
                  <a:cubicBezTo>
                    <a:pt x="8438" y="3778"/>
                    <a:pt x="8448" y="4379"/>
                    <a:pt x="8380" y="4953"/>
                  </a:cubicBezTo>
                  <a:cubicBezTo>
                    <a:pt x="8296" y="5672"/>
                    <a:pt x="8086" y="6345"/>
                    <a:pt x="7771" y="6977"/>
                  </a:cubicBezTo>
                  <a:cubicBezTo>
                    <a:pt x="7456" y="7608"/>
                    <a:pt x="7035" y="8204"/>
                    <a:pt x="6536" y="8710"/>
                  </a:cubicBezTo>
                  <a:cubicBezTo>
                    <a:pt x="6138" y="9112"/>
                    <a:pt x="5692" y="9459"/>
                    <a:pt x="5159" y="9684"/>
                  </a:cubicBezTo>
                  <a:cubicBezTo>
                    <a:pt x="4873" y="9806"/>
                    <a:pt x="4562" y="9893"/>
                    <a:pt x="4259" y="9893"/>
                  </a:cubicBezTo>
                  <a:cubicBezTo>
                    <a:pt x="4141" y="9893"/>
                    <a:pt x="4023" y="9879"/>
                    <a:pt x="3909" y="9850"/>
                  </a:cubicBezTo>
                  <a:cubicBezTo>
                    <a:pt x="3507" y="9746"/>
                    <a:pt x="3142" y="9436"/>
                    <a:pt x="2927" y="9066"/>
                  </a:cubicBezTo>
                  <a:cubicBezTo>
                    <a:pt x="2718" y="8698"/>
                    <a:pt x="2656" y="8267"/>
                    <a:pt x="2667" y="7836"/>
                  </a:cubicBezTo>
                  <a:cubicBezTo>
                    <a:pt x="2670" y="7689"/>
                    <a:pt x="2683" y="7545"/>
                    <a:pt x="2699" y="7399"/>
                  </a:cubicBezTo>
                  <a:cubicBezTo>
                    <a:pt x="2784" y="6680"/>
                    <a:pt x="2992" y="6008"/>
                    <a:pt x="3308" y="5376"/>
                  </a:cubicBezTo>
                  <a:cubicBezTo>
                    <a:pt x="3623" y="4743"/>
                    <a:pt x="4046" y="4148"/>
                    <a:pt x="4543" y="3643"/>
                  </a:cubicBezTo>
                  <a:cubicBezTo>
                    <a:pt x="4943" y="3241"/>
                    <a:pt x="5387" y="2894"/>
                    <a:pt x="5922" y="2667"/>
                  </a:cubicBezTo>
                  <a:cubicBezTo>
                    <a:pt x="6208" y="2547"/>
                    <a:pt x="6519" y="2461"/>
                    <a:pt x="6822" y="2461"/>
                  </a:cubicBezTo>
                  <a:close/>
                  <a:moveTo>
                    <a:pt x="6141" y="1"/>
                  </a:moveTo>
                  <a:cubicBezTo>
                    <a:pt x="5530" y="1"/>
                    <a:pt x="4879" y="207"/>
                    <a:pt x="4312" y="489"/>
                  </a:cubicBezTo>
                  <a:cubicBezTo>
                    <a:pt x="3090" y="1106"/>
                    <a:pt x="2266" y="2086"/>
                    <a:pt x="1567" y="3201"/>
                  </a:cubicBezTo>
                  <a:cubicBezTo>
                    <a:pt x="688" y="4602"/>
                    <a:pt x="0" y="6210"/>
                    <a:pt x="0" y="7834"/>
                  </a:cubicBezTo>
                  <a:cubicBezTo>
                    <a:pt x="0" y="8093"/>
                    <a:pt x="20" y="8353"/>
                    <a:pt x="56" y="8616"/>
                  </a:cubicBezTo>
                  <a:cubicBezTo>
                    <a:pt x="128" y="9135"/>
                    <a:pt x="328" y="9610"/>
                    <a:pt x="656" y="10041"/>
                  </a:cubicBezTo>
                  <a:cubicBezTo>
                    <a:pt x="820" y="10257"/>
                    <a:pt x="1011" y="10425"/>
                    <a:pt x="1234" y="10554"/>
                  </a:cubicBezTo>
                  <a:cubicBezTo>
                    <a:pt x="1324" y="10609"/>
                    <a:pt x="1415" y="10653"/>
                    <a:pt x="1511" y="10698"/>
                  </a:cubicBezTo>
                  <a:cubicBezTo>
                    <a:pt x="1641" y="10758"/>
                    <a:pt x="1761" y="10806"/>
                    <a:pt x="1899" y="10846"/>
                  </a:cubicBezTo>
                  <a:cubicBezTo>
                    <a:pt x="2036" y="10889"/>
                    <a:pt x="2161" y="10919"/>
                    <a:pt x="2302" y="10945"/>
                  </a:cubicBezTo>
                  <a:cubicBezTo>
                    <a:pt x="2446" y="10971"/>
                    <a:pt x="2572" y="10985"/>
                    <a:pt x="2718" y="10993"/>
                  </a:cubicBezTo>
                  <a:cubicBezTo>
                    <a:pt x="2790" y="10996"/>
                    <a:pt x="2858" y="10998"/>
                    <a:pt x="2926" y="10998"/>
                  </a:cubicBezTo>
                  <a:cubicBezTo>
                    <a:pt x="2994" y="10998"/>
                    <a:pt x="3063" y="10996"/>
                    <a:pt x="3136" y="10993"/>
                  </a:cubicBezTo>
                  <a:cubicBezTo>
                    <a:pt x="3284" y="10983"/>
                    <a:pt x="3408" y="10968"/>
                    <a:pt x="3553" y="10945"/>
                  </a:cubicBezTo>
                  <a:cubicBezTo>
                    <a:pt x="3701" y="10921"/>
                    <a:pt x="3823" y="10892"/>
                    <a:pt x="3968" y="10855"/>
                  </a:cubicBezTo>
                  <a:cubicBezTo>
                    <a:pt x="4113" y="10813"/>
                    <a:pt x="4233" y="10776"/>
                    <a:pt x="4377" y="10722"/>
                  </a:cubicBezTo>
                  <a:cubicBezTo>
                    <a:pt x="4519" y="10666"/>
                    <a:pt x="4635" y="10617"/>
                    <a:pt x="4775" y="10551"/>
                  </a:cubicBezTo>
                  <a:cubicBezTo>
                    <a:pt x="4914" y="10485"/>
                    <a:pt x="5031" y="10423"/>
                    <a:pt x="5163" y="10344"/>
                  </a:cubicBezTo>
                  <a:cubicBezTo>
                    <a:pt x="5295" y="10267"/>
                    <a:pt x="5400" y="10201"/>
                    <a:pt x="5530" y="10113"/>
                  </a:cubicBezTo>
                  <a:cubicBezTo>
                    <a:pt x="5658" y="10025"/>
                    <a:pt x="5764" y="9949"/>
                    <a:pt x="5886" y="9850"/>
                  </a:cubicBezTo>
                  <a:cubicBezTo>
                    <a:pt x="6010" y="9753"/>
                    <a:pt x="6112" y="9669"/>
                    <a:pt x="6231" y="9561"/>
                  </a:cubicBezTo>
                  <a:cubicBezTo>
                    <a:pt x="6352" y="9453"/>
                    <a:pt x="6448" y="9359"/>
                    <a:pt x="6563" y="9244"/>
                  </a:cubicBezTo>
                  <a:cubicBezTo>
                    <a:pt x="6678" y="9129"/>
                    <a:pt x="6772" y="9026"/>
                    <a:pt x="6880" y="8904"/>
                  </a:cubicBezTo>
                  <a:cubicBezTo>
                    <a:pt x="6989" y="8783"/>
                    <a:pt x="7081" y="8669"/>
                    <a:pt x="7181" y="8540"/>
                  </a:cubicBezTo>
                  <a:cubicBezTo>
                    <a:pt x="7282" y="8412"/>
                    <a:pt x="7370" y="8294"/>
                    <a:pt x="7463" y="8159"/>
                  </a:cubicBezTo>
                  <a:cubicBezTo>
                    <a:pt x="7647" y="7895"/>
                    <a:pt x="7815" y="7624"/>
                    <a:pt x="7971" y="7341"/>
                  </a:cubicBezTo>
                  <a:cubicBezTo>
                    <a:pt x="8045" y="7203"/>
                    <a:pt x="8123" y="7056"/>
                    <a:pt x="8192" y="6914"/>
                  </a:cubicBezTo>
                  <a:cubicBezTo>
                    <a:pt x="8258" y="6773"/>
                    <a:pt x="8326" y="6619"/>
                    <a:pt x="8386" y="6476"/>
                  </a:cubicBezTo>
                  <a:cubicBezTo>
                    <a:pt x="8445" y="6333"/>
                    <a:pt x="8504" y="6174"/>
                    <a:pt x="8554" y="6030"/>
                  </a:cubicBezTo>
                  <a:cubicBezTo>
                    <a:pt x="8605" y="5889"/>
                    <a:pt x="8657" y="5724"/>
                    <a:pt x="8698" y="5580"/>
                  </a:cubicBezTo>
                  <a:cubicBezTo>
                    <a:pt x="8736" y="5439"/>
                    <a:pt x="8779" y="5271"/>
                    <a:pt x="8810" y="5130"/>
                  </a:cubicBezTo>
                  <a:cubicBezTo>
                    <a:pt x="8841" y="4988"/>
                    <a:pt x="8872" y="4821"/>
                    <a:pt x="8892" y="4678"/>
                  </a:cubicBezTo>
                  <a:cubicBezTo>
                    <a:pt x="8915" y="4538"/>
                    <a:pt x="8935" y="4369"/>
                    <a:pt x="8947" y="4228"/>
                  </a:cubicBezTo>
                  <a:cubicBezTo>
                    <a:pt x="8957" y="4090"/>
                    <a:pt x="8964" y="3924"/>
                    <a:pt x="8964" y="3786"/>
                  </a:cubicBezTo>
                  <a:cubicBezTo>
                    <a:pt x="8966" y="3715"/>
                    <a:pt x="8964" y="3639"/>
                    <a:pt x="8963" y="3570"/>
                  </a:cubicBezTo>
                  <a:cubicBezTo>
                    <a:pt x="8961" y="3501"/>
                    <a:pt x="8956" y="3426"/>
                    <a:pt x="8951" y="3357"/>
                  </a:cubicBezTo>
                  <a:cubicBezTo>
                    <a:pt x="8943" y="3225"/>
                    <a:pt x="8922" y="3070"/>
                    <a:pt x="8904" y="2942"/>
                  </a:cubicBezTo>
                  <a:cubicBezTo>
                    <a:pt x="8884" y="2811"/>
                    <a:pt x="8853" y="2660"/>
                    <a:pt x="8822" y="2536"/>
                  </a:cubicBezTo>
                  <a:cubicBezTo>
                    <a:pt x="8790" y="2408"/>
                    <a:pt x="8749" y="2262"/>
                    <a:pt x="8704" y="2141"/>
                  </a:cubicBezTo>
                  <a:cubicBezTo>
                    <a:pt x="8661" y="2019"/>
                    <a:pt x="8603" y="1878"/>
                    <a:pt x="8547" y="1763"/>
                  </a:cubicBezTo>
                  <a:cubicBezTo>
                    <a:pt x="8491" y="1645"/>
                    <a:pt x="8422" y="1514"/>
                    <a:pt x="8352" y="1402"/>
                  </a:cubicBezTo>
                  <a:cubicBezTo>
                    <a:pt x="8281" y="1291"/>
                    <a:pt x="8196" y="1171"/>
                    <a:pt x="8116" y="1066"/>
                  </a:cubicBezTo>
                  <a:cubicBezTo>
                    <a:pt x="8034" y="962"/>
                    <a:pt x="7935" y="851"/>
                    <a:pt x="7841" y="759"/>
                  </a:cubicBezTo>
                  <a:cubicBezTo>
                    <a:pt x="7746" y="666"/>
                    <a:pt x="7633" y="570"/>
                    <a:pt x="7527" y="489"/>
                  </a:cubicBezTo>
                  <a:cubicBezTo>
                    <a:pt x="7420" y="407"/>
                    <a:pt x="7298" y="325"/>
                    <a:pt x="7181" y="258"/>
                  </a:cubicBezTo>
                  <a:cubicBezTo>
                    <a:pt x="6868" y="77"/>
                    <a:pt x="6512" y="1"/>
                    <a:pt x="61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8303503" y="4505031"/>
              <a:ext cx="263389" cy="214958"/>
            </a:xfrm>
            <a:custGeom>
              <a:avLst/>
              <a:gdLst/>
              <a:ahLst/>
              <a:cxnLst/>
              <a:rect l="l" t="t" r="r" b="b"/>
              <a:pathLst>
                <a:path w="8446" h="6893" extrusionOk="0">
                  <a:moveTo>
                    <a:pt x="0" y="0"/>
                  </a:moveTo>
                  <a:lnTo>
                    <a:pt x="0" y="9"/>
                  </a:lnTo>
                  <a:cubicBezTo>
                    <a:pt x="0" y="130"/>
                    <a:pt x="9" y="252"/>
                    <a:pt x="28" y="374"/>
                  </a:cubicBezTo>
                  <a:cubicBezTo>
                    <a:pt x="49" y="530"/>
                    <a:pt x="84" y="679"/>
                    <a:pt x="131" y="834"/>
                  </a:cubicBezTo>
                  <a:cubicBezTo>
                    <a:pt x="180" y="990"/>
                    <a:pt x="239" y="1132"/>
                    <a:pt x="314" y="1281"/>
                  </a:cubicBezTo>
                  <a:cubicBezTo>
                    <a:pt x="387" y="1432"/>
                    <a:pt x="466" y="1568"/>
                    <a:pt x="561" y="1711"/>
                  </a:cubicBezTo>
                  <a:cubicBezTo>
                    <a:pt x="656" y="1855"/>
                    <a:pt x="752" y="1979"/>
                    <a:pt x="863" y="2114"/>
                  </a:cubicBezTo>
                  <a:cubicBezTo>
                    <a:pt x="975" y="2248"/>
                    <a:pt x="1084" y="2365"/>
                    <a:pt x="1212" y="2489"/>
                  </a:cubicBezTo>
                  <a:cubicBezTo>
                    <a:pt x="1337" y="2613"/>
                    <a:pt x="1457" y="2721"/>
                    <a:pt x="1596" y="2836"/>
                  </a:cubicBezTo>
                  <a:cubicBezTo>
                    <a:pt x="1737" y="2951"/>
                    <a:pt x="1864" y="3048"/>
                    <a:pt x="2013" y="3152"/>
                  </a:cubicBezTo>
                  <a:cubicBezTo>
                    <a:pt x="2164" y="3257"/>
                    <a:pt x="2299" y="3342"/>
                    <a:pt x="2459" y="3436"/>
                  </a:cubicBezTo>
                  <a:cubicBezTo>
                    <a:pt x="2459" y="3436"/>
                    <a:pt x="5825" y="5381"/>
                    <a:pt x="8432" y="6885"/>
                  </a:cubicBezTo>
                  <a:lnTo>
                    <a:pt x="8432" y="6885"/>
                  </a:lnTo>
                  <a:cubicBezTo>
                    <a:pt x="8216" y="6759"/>
                    <a:pt x="8028" y="6591"/>
                    <a:pt x="7872" y="6379"/>
                  </a:cubicBezTo>
                  <a:cubicBezTo>
                    <a:pt x="7542" y="5950"/>
                    <a:pt x="7344" y="5474"/>
                    <a:pt x="7272" y="4955"/>
                  </a:cubicBezTo>
                  <a:cubicBezTo>
                    <a:pt x="7233" y="4692"/>
                    <a:pt x="7216" y="4431"/>
                    <a:pt x="7216" y="4173"/>
                  </a:cubicBezTo>
                  <a:lnTo>
                    <a:pt x="7216" y="4167"/>
                  </a:lnTo>
                  <a:cubicBezTo>
                    <a:pt x="4709" y="2722"/>
                    <a:pt x="2250" y="1302"/>
                    <a:pt x="0" y="0"/>
                  </a:cubicBezTo>
                  <a:close/>
                  <a:moveTo>
                    <a:pt x="8432" y="6885"/>
                  </a:moveTo>
                  <a:lnTo>
                    <a:pt x="8432" y="6885"/>
                  </a:lnTo>
                  <a:cubicBezTo>
                    <a:pt x="8436" y="6887"/>
                    <a:pt x="8441" y="6890"/>
                    <a:pt x="8445" y="6893"/>
                  </a:cubicBezTo>
                  <a:cubicBezTo>
                    <a:pt x="8441" y="6890"/>
                    <a:pt x="8436" y="6887"/>
                    <a:pt x="8432" y="68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8303472" y="4332550"/>
              <a:ext cx="448846" cy="302401"/>
            </a:xfrm>
            <a:custGeom>
              <a:avLst/>
              <a:gdLst/>
              <a:ahLst/>
              <a:cxnLst/>
              <a:rect l="l" t="t" r="r" b="b"/>
              <a:pathLst>
                <a:path w="14393" h="9697" extrusionOk="0">
                  <a:moveTo>
                    <a:pt x="14391" y="2125"/>
                  </a:moveTo>
                  <a:lnTo>
                    <a:pt x="14391" y="2125"/>
                  </a:lnTo>
                  <a:cubicBezTo>
                    <a:pt x="14391" y="2125"/>
                    <a:pt x="14392" y="2125"/>
                    <a:pt x="14392" y="2126"/>
                  </a:cubicBezTo>
                  <a:cubicBezTo>
                    <a:pt x="14392" y="2125"/>
                    <a:pt x="14391" y="2125"/>
                    <a:pt x="14391" y="2125"/>
                  </a:cubicBezTo>
                  <a:close/>
                  <a:moveTo>
                    <a:pt x="9315" y="0"/>
                  </a:moveTo>
                  <a:cubicBezTo>
                    <a:pt x="9261" y="0"/>
                    <a:pt x="9208" y="1"/>
                    <a:pt x="9146" y="2"/>
                  </a:cubicBezTo>
                  <a:cubicBezTo>
                    <a:pt x="9024" y="5"/>
                    <a:pt x="8928" y="9"/>
                    <a:pt x="8801" y="17"/>
                  </a:cubicBezTo>
                  <a:cubicBezTo>
                    <a:pt x="8678" y="27"/>
                    <a:pt x="8579" y="34"/>
                    <a:pt x="8452" y="45"/>
                  </a:cubicBezTo>
                  <a:cubicBezTo>
                    <a:pt x="8326" y="60"/>
                    <a:pt x="8223" y="73"/>
                    <a:pt x="8095" y="91"/>
                  </a:cubicBezTo>
                  <a:cubicBezTo>
                    <a:pt x="7910" y="116"/>
                    <a:pt x="7740" y="145"/>
                    <a:pt x="7553" y="179"/>
                  </a:cubicBezTo>
                  <a:cubicBezTo>
                    <a:pt x="7436" y="201"/>
                    <a:pt x="7309" y="228"/>
                    <a:pt x="7191" y="252"/>
                  </a:cubicBezTo>
                  <a:cubicBezTo>
                    <a:pt x="7079" y="275"/>
                    <a:pt x="6944" y="308"/>
                    <a:pt x="6829" y="337"/>
                  </a:cubicBezTo>
                  <a:cubicBezTo>
                    <a:pt x="6717" y="365"/>
                    <a:pt x="6579" y="400"/>
                    <a:pt x="6465" y="431"/>
                  </a:cubicBezTo>
                  <a:cubicBezTo>
                    <a:pt x="6353" y="461"/>
                    <a:pt x="6216" y="503"/>
                    <a:pt x="6103" y="534"/>
                  </a:cubicBezTo>
                  <a:cubicBezTo>
                    <a:pt x="5989" y="569"/>
                    <a:pt x="5854" y="612"/>
                    <a:pt x="5742" y="648"/>
                  </a:cubicBezTo>
                  <a:cubicBezTo>
                    <a:pt x="5628" y="684"/>
                    <a:pt x="5495" y="731"/>
                    <a:pt x="5383" y="770"/>
                  </a:cubicBezTo>
                  <a:cubicBezTo>
                    <a:pt x="5217" y="827"/>
                    <a:pt x="5013" y="904"/>
                    <a:pt x="4848" y="968"/>
                  </a:cubicBezTo>
                  <a:cubicBezTo>
                    <a:pt x="4682" y="1034"/>
                    <a:pt x="4487" y="1115"/>
                    <a:pt x="4326" y="1185"/>
                  </a:cubicBezTo>
                  <a:cubicBezTo>
                    <a:pt x="4159" y="1257"/>
                    <a:pt x="3971" y="1344"/>
                    <a:pt x="3811" y="1421"/>
                  </a:cubicBezTo>
                  <a:cubicBezTo>
                    <a:pt x="3649" y="1497"/>
                    <a:pt x="3468" y="1589"/>
                    <a:pt x="3312" y="1673"/>
                  </a:cubicBezTo>
                  <a:cubicBezTo>
                    <a:pt x="3156" y="1755"/>
                    <a:pt x="2979" y="1854"/>
                    <a:pt x="2828" y="1942"/>
                  </a:cubicBezTo>
                  <a:cubicBezTo>
                    <a:pt x="2677" y="2029"/>
                    <a:pt x="2510" y="2133"/>
                    <a:pt x="2366" y="2228"/>
                  </a:cubicBezTo>
                  <a:cubicBezTo>
                    <a:pt x="2221" y="2323"/>
                    <a:pt x="2063" y="2432"/>
                    <a:pt x="1926" y="2533"/>
                  </a:cubicBezTo>
                  <a:cubicBezTo>
                    <a:pt x="1787" y="2633"/>
                    <a:pt x="1640" y="2751"/>
                    <a:pt x="1512" y="2859"/>
                  </a:cubicBezTo>
                  <a:cubicBezTo>
                    <a:pt x="1384" y="2967"/>
                    <a:pt x="1248" y="3090"/>
                    <a:pt x="1133" y="3205"/>
                  </a:cubicBezTo>
                  <a:cubicBezTo>
                    <a:pt x="1016" y="3320"/>
                    <a:pt x="894" y="3451"/>
                    <a:pt x="792" y="3573"/>
                  </a:cubicBezTo>
                  <a:cubicBezTo>
                    <a:pt x="690" y="3700"/>
                    <a:pt x="587" y="3839"/>
                    <a:pt x="500" y="3969"/>
                  </a:cubicBezTo>
                  <a:cubicBezTo>
                    <a:pt x="414" y="4104"/>
                    <a:pt x="331" y="4249"/>
                    <a:pt x="266" y="4390"/>
                  </a:cubicBezTo>
                  <a:cubicBezTo>
                    <a:pt x="198" y="4529"/>
                    <a:pt x="139" y="4685"/>
                    <a:pt x="98" y="4834"/>
                  </a:cubicBezTo>
                  <a:cubicBezTo>
                    <a:pt x="33" y="5058"/>
                    <a:pt x="0" y="5296"/>
                    <a:pt x="0" y="5529"/>
                  </a:cubicBezTo>
                  <a:cubicBezTo>
                    <a:pt x="2250" y="6830"/>
                    <a:pt x="4710" y="8250"/>
                    <a:pt x="7214" y="9696"/>
                  </a:cubicBezTo>
                  <a:cubicBezTo>
                    <a:pt x="7217" y="8076"/>
                    <a:pt x="7903" y="6469"/>
                    <a:pt x="8783" y="5071"/>
                  </a:cubicBezTo>
                  <a:cubicBezTo>
                    <a:pt x="9481" y="3957"/>
                    <a:pt x="10304" y="2975"/>
                    <a:pt x="11526" y="2359"/>
                  </a:cubicBezTo>
                  <a:cubicBezTo>
                    <a:pt x="12091" y="2074"/>
                    <a:pt x="12741" y="1868"/>
                    <a:pt x="13351" y="1868"/>
                  </a:cubicBezTo>
                  <a:cubicBezTo>
                    <a:pt x="13722" y="1868"/>
                    <a:pt x="14077" y="1944"/>
                    <a:pt x="14391" y="2125"/>
                  </a:cubicBezTo>
                  <a:lnTo>
                    <a:pt x="14391" y="2125"/>
                  </a:lnTo>
                  <a:cubicBezTo>
                    <a:pt x="13434" y="1571"/>
                    <a:pt x="12474" y="1018"/>
                    <a:pt x="11514" y="462"/>
                  </a:cubicBezTo>
                  <a:lnTo>
                    <a:pt x="11511" y="465"/>
                  </a:lnTo>
                  <a:cubicBezTo>
                    <a:pt x="11429" y="422"/>
                    <a:pt x="11353" y="383"/>
                    <a:pt x="11266" y="347"/>
                  </a:cubicBezTo>
                  <a:cubicBezTo>
                    <a:pt x="11176" y="310"/>
                    <a:pt x="11094" y="278"/>
                    <a:pt x="11001" y="247"/>
                  </a:cubicBezTo>
                  <a:cubicBezTo>
                    <a:pt x="10908" y="215"/>
                    <a:pt x="10824" y="189"/>
                    <a:pt x="10725" y="165"/>
                  </a:cubicBezTo>
                  <a:cubicBezTo>
                    <a:pt x="10624" y="136"/>
                    <a:pt x="10538" y="117"/>
                    <a:pt x="10433" y="99"/>
                  </a:cubicBezTo>
                  <a:cubicBezTo>
                    <a:pt x="10325" y="77"/>
                    <a:pt x="10236" y="63"/>
                    <a:pt x="10128" y="48"/>
                  </a:cubicBezTo>
                  <a:cubicBezTo>
                    <a:pt x="10016" y="35"/>
                    <a:pt x="9926" y="27"/>
                    <a:pt x="9811" y="17"/>
                  </a:cubicBezTo>
                  <a:cubicBezTo>
                    <a:pt x="9696" y="9"/>
                    <a:pt x="9602" y="5"/>
                    <a:pt x="9483" y="2"/>
                  </a:cubicBezTo>
                  <a:cubicBezTo>
                    <a:pt x="9422" y="1"/>
                    <a:pt x="9369" y="0"/>
                    <a:pt x="93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8593512" y="4442002"/>
              <a:ext cx="187858" cy="144730"/>
            </a:xfrm>
            <a:custGeom>
              <a:avLst/>
              <a:gdLst/>
              <a:ahLst/>
              <a:cxnLst/>
              <a:rect l="l" t="t" r="r" b="b"/>
              <a:pathLst>
                <a:path w="6024" h="4641" extrusionOk="0">
                  <a:moveTo>
                    <a:pt x="4529" y="1"/>
                  </a:moveTo>
                  <a:cubicBezTo>
                    <a:pt x="4355" y="1"/>
                    <a:pt x="4181" y="19"/>
                    <a:pt x="4013" y="57"/>
                  </a:cubicBezTo>
                  <a:cubicBezTo>
                    <a:pt x="3308" y="217"/>
                    <a:pt x="2674" y="593"/>
                    <a:pt x="2149" y="1071"/>
                  </a:cubicBezTo>
                  <a:cubicBezTo>
                    <a:pt x="1100" y="2021"/>
                    <a:pt x="336" y="3277"/>
                    <a:pt x="0" y="4639"/>
                  </a:cubicBezTo>
                  <a:lnTo>
                    <a:pt x="19" y="4640"/>
                  </a:lnTo>
                  <a:cubicBezTo>
                    <a:pt x="404" y="3299"/>
                    <a:pt x="1201" y="2086"/>
                    <a:pt x="2249" y="1183"/>
                  </a:cubicBezTo>
                  <a:cubicBezTo>
                    <a:pt x="2779" y="744"/>
                    <a:pt x="3392" y="398"/>
                    <a:pt x="4054" y="241"/>
                  </a:cubicBezTo>
                  <a:cubicBezTo>
                    <a:pt x="4253" y="188"/>
                    <a:pt x="4458" y="162"/>
                    <a:pt x="4664" y="162"/>
                  </a:cubicBezTo>
                  <a:cubicBezTo>
                    <a:pt x="5135" y="162"/>
                    <a:pt x="5609" y="300"/>
                    <a:pt x="6011" y="573"/>
                  </a:cubicBezTo>
                  <a:lnTo>
                    <a:pt x="6024" y="560"/>
                  </a:lnTo>
                  <a:cubicBezTo>
                    <a:pt x="5634" y="189"/>
                    <a:pt x="5080" y="1"/>
                    <a:pt x="4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8315602" y="4296408"/>
              <a:ext cx="195499" cy="141767"/>
            </a:xfrm>
            <a:custGeom>
              <a:avLst/>
              <a:gdLst/>
              <a:ahLst/>
              <a:cxnLst/>
              <a:rect l="l" t="t" r="r" b="b"/>
              <a:pathLst>
                <a:path w="6269" h="4546" extrusionOk="0">
                  <a:moveTo>
                    <a:pt x="2410" y="0"/>
                  </a:moveTo>
                  <a:cubicBezTo>
                    <a:pt x="2365" y="0"/>
                    <a:pt x="2320" y="1"/>
                    <a:pt x="2276" y="2"/>
                  </a:cubicBezTo>
                  <a:cubicBezTo>
                    <a:pt x="2212" y="5"/>
                    <a:pt x="2150" y="8"/>
                    <a:pt x="2087" y="14"/>
                  </a:cubicBezTo>
                  <a:cubicBezTo>
                    <a:pt x="1992" y="21"/>
                    <a:pt x="1898" y="34"/>
                    <a:pt x="1805" y="46"/>
                  </a:cubicBezTo>
                  <a:cubicBezTo>
                    <a:pt x="1711" y="63"/>
                    <a:pt x="1618" y="80"/>
                    <a:pt x="1526" y="100"/>
                  </a:cubicBezTo>
                  <a:cubicBezTo>
                    <a:pt x="1435" y="120"/>
                    <a:pt x="1345" y="145"/>
                    <a:pt x="1256" y="172"/>
                  </a:cubicBezTo>
                  <a:cubicBezTo>
                    <a:pt x="1167" y="199"/>
                    <a:pt x="1079" y="231"/>
                    <a:pt x="994" y="264"/>
                  </a:cubicBezTo>
                  <a:cubicBezTo>
                    <a:pt x="908" y="297"/>
                    <a:pt x="826" y="333"/>
                    <a:pt x="747" y="376"/>
                  </a:cubicBezTo>
                  <a:cubicBezTo>
                    <a:pt x="666" y="418"/>
                    <a:pt x="589" y="463"/>
                    <a:pt x="517" y="513"/>
                  </a:cubicBezTo>
                  <a:cubicBezTo>
                    <a:pt x="445" y="563"/>
                    <a:pt x="376" y="616"/>
                    <a:pt x="314" y="675"/>
                  </a:cubicBezTo>
                  <a:cubicBezTo>
                    <a:pt x="252" y="733"/>
                    <a:pt x="196" y="796"/>
                    <a:pt x="150" y="862"/>
                  </a:cubicBezTo>
                  <a:cubicBezTo>
                    <a:pt x="103" y="928"/>
                    <a:pt x="65" y="1002"/>
                    <a:pt x="41" y="1078"/>
                  </a:cubicBezTo>
                  <a:cubicBezTo>
                    <a:pt x="14" y="1153"/>
                    <a:pt x="1" y="1232"/>
                    <a:pt x="1" y="1314"/>
                  </a:cubicBezTo>
                  <a:cubicBezTo>
                    <a:pt x="1" y="1394"/>
                    <a:pt x="15" y="1475"/>
                    <a:pt x="41" y="1554"/>
                  </a:cubicBezTo>
                  <a:cubicBezTo>
                    <a:pt x="65" y="1630"/>
                    <a:pt x="101" y="1703"/>
                    <a:pt x="149" y="1774"/>
                  </a:cubicBezTo>
                  <a:cubicBezTo>
                    <a:pt x="218" y="1877"/>
                    <a:pt x="307" y="1972"/>
                    <a:pt x="407" y="2058"/>
                  </a:cubicBezTo>
                  <a:cubicBezTo>
                    <a:pt x="497" y="2135"/>
                    <a:pt x="596" y="2202"/>
                    <a:pt x="702" y="2264"/>
                  </a:cubicBezTo>
                  <a:cubicBezTo>
                    <a:pt x="2019" y="3024"/>
                    <a:pt x="3336" y="3784"/>
                    <a:pt x="4653" y="4545"/>
                  </a:cubicBezTo>
                  <a:cubicBezTo>
                    <a:pt x="4558" y="4485"/>
                    <a:pt x="4479" y="4393"/>
                    <a:pt x="4421" y="4297"/>
                  </a:cubicBezTo>
                  <a:cubicBezTo>
                    <a:pt x="4337" y="4149"/>
                    <a:pt x="4314" y="3978"/>
                    <a:pt x="4319" y="3805"/>
                  </a:cubicBezTo>
                  <a:cubicBezTo>
                    <a:pt x="4321" y="3746"/>
                    <a:pt x="4325" y="3690"/>
                    <a:pt x="4332" y="3633"/>
                  </a:cubicBezTo>
                  <a:cubicBezTo>
                    <a:pt x="4365" y="3348"/>
                    <a:pt x="4450" y="3079"/>
                    <a:pt x="4574" y="2827"/>
                  </a:cubicBezTo>
                  <a:cubicBezTo>
                    <a:pt x="4700" y="2576"/>
                    <a:pt x="4869" y="2342"/>
                    <a:pt x="5066" y="2140"/>
                  </a:cubicBezTo>
                  <a:cubicBezTo>
                    <a:pt x="5221" y="1979"/>
                    <a:pt x="5400" y="1841"/>
                    <a:pt x="5613" y="1752"/>
                  </a:cubicBezTo>
                  <a:cubicBezTo>
                    <a:pt x="5704" y="1713"/>
                    <a:pt x="5827" y="1680"/>
                    <a:pt x="5961" y="1680"/>
                  </a:cubicBezTo>
                  <a:cubicBezTo>
                    <a:pt x="6060" y="1680"/>
                    <a:pt x="6166" y="1699"/>
                    <a:pt x="6269" y="1748"/>
                  </a:cubicBezTo>
                  <a:cubicBezTo>
                    <a:pt x="5435" y="1266"/>
                    <a:pt x="4605" y="786"/>
                    <a:pt x="3772" y="304"/>
                  </a:cubicBezTo>
                  <a:lnTo>
                    <a:pt x="3687" y="264"/>
                  </a:lnTo>
                  <a:cubicBezTo>
                    <a:pt x="3510" y="174"/>
                    <a:pt x="3313" y="109"/>
                    <a:pt x="3106" y="67"/>
                  </a:cubicBezTo>
                  <a:cubicBezTo>
                    <a:pt x="2899" y="24"/>
                    <a:pt x="2682" y="2"/>
                    <a:pt x="2466" y="1"/>
                  </a:cubicBezTo>
                  <a:cubicBezTo>
                    <a:pt x="2447" y="1"/>
                    <a:pt x="2428" y="0"/>
                    <a:pt x="2410" y="0"/>
                  </a:cubicBezTo>
                  <a:close/>
                </a:path>
              </a:pathLst>
            </a:custGeom>
            <a:solidFill>
              <a:srgbClr val="1B6A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8315602" y="4296283"/>
              <a:ext cx="195499" cy="141861"/>
            </a:xfrm>
            <a:custGeom>
              <a:avLst/>
              <a:gdLst/>
              <a:ahLst/>
              <a:cxnLst/>
              <a:rect l="l" t="t" r="r" b="b"/>
              <a:pathLst>
                <a:path w="6269" h="4549" extrusionOk="0">
                  <a:moveTo>
                    <a:pt x="2415" y="0"/>
                  </a:moveTo>
                  <a:cubicBezTo>
                    <a:pt x="2368" y="0"/>
                    <a:pt x="2322" y="2"/>
                    <a:pt x="2276" y="4"/>
                  </a:cubicBezTo>
                  <a:cubicBezTo>
                    <a:pt x="2212" y="5"/>
                    <a:pt x="2150" y="8"/>
                    <a:pt x="2087" y="14"/>
                  </a:cubicBezTo>
                  <a:cubicBezTo>
                    <a:pt x="1992" y="21"/>
                    <a:pt x="1898" y="34"/>
                    <a:pt x="1805" y="47"/>
                  </a:cubicBezTo>
                  <a:cubicBezTo>
                    <a:pt x="1711" y="63"/>
                    <a:pt x="1618" y="80"/>
                    <a:pt x="1526" y="100"/>
                  </a:cubicBezTo>
                  <a:cubicBezTo>
                    <a:pt x="1435" y="120"/>
                    <a:pt x="1345" y="145"/>
                    <a:pt x="1256" y="172"/>
                  </a:cubicBezTo>
                  <a:cubicBezTo>
                    <a:pt x="1167" y="199"/>
                    <a:pt x="1079" y="232"/>
                    <a:pt x="994" y="264"/>
                  </a:cubicBezTo>
                  <a:cubicBezTo>
                    <a:pt x="908" y="298"/>
                    <a:pt x="826" y="336"/>
                    <a:pt x="747" y="377"/>
                  </a:cubicBezTo>
                  <a:cubicBezTo>
                    <a:pt x="666" y="419"/>
                    <a:pt x="589" y="464"/>
                    <a:pt x="517" y="514"/>
                  </a:cubicBezTo>
                  <a:cubicBezTo>
                    <a:pt x="445" y="564"/>
                    <a:pt x="376" y="616"/>
                    <a:pt x="314" y="675"/>
                  </a:cubicBezTo>
                  <a:cubicBezTo>
                    <a:pt x="252" y="731"/>
                    <a:pt x="196" y="796"/>
                    <a:pt x="150" y="862"/>
                  </a:cubicBezTo>
                  <a:cubicBezTo>
                    <a:pt x="103" y="931"/>
                    <a:pt x="65" y="1004"/>
                    <a:pt x="41" y="1080"/>
                  </a:cubicBezTo>
                  <a:cubicBezTo>
                    <a:pt x="19" y="1139"/>
                    <a:pt x="6" y="1198"/>
                    <a:pt x="2" y="1262"/>
                  </a:cubicBezTo>
                  <a:cubicBezTo>
                    <a:pt x="1" y="1282"/>
                    <a:pt x="1" y="1298"/>
                    <a:pt x="1" y="1315"/>
                  </a:cubicBezTo>
                  <a:cubicBezTo>
                    <a:pt x="1" y="1397"/>
                    <a:pt x="15" y="1477"/>
                    <a:pt x="41" y="1556"/>
                  </a:cubicBezTo>
                  <a:cubicBezTo>
                    <a:pt x="65" y="1631"/>
                    <a:pt x="101" y="1706"/>
                    <a:pt x="149" y="1775"/>
                  </a:cubicBezTo>
                  <a:cubicBezTo>
                    <a:pt x="218" y="1880"/>
                    <a:pt x="307" y="1975"/>
                    <a:pt x="407" y="2061"/>
                  </a:cubicBezTo>
                  <a:cubicBezTo>
                    <a:pt x="497" y="2139"/>
                    <a:pt x="596" y="2205"/>
                    <a:pt x="702" y="2265"/>
                  </a:cubicBezTo>
                  <a:cubicBezTo>
                    <a:pt x="2019" y="3026"/>
                    <a:pt x="3336" y="3786"/>
                    <a:pt x="4653" y="4548"/>
                  </a:cubicBezTo>
                  <a:cubicBezTo>
                    <a:pt x="4558" y="4488"/>
                    <a:pt x="4479" y="4396"/>
                    <a:pt x="4421" y="4298"/>
                  </a:cubicBezTo>
                  <a:cubicBezTo>
                    <a:pt x="4337" y="4151"/>
                    <a:pt x="4314" y="3980"/>
                    <a:pt x="4319" y="3808"/>
                  </a:cubicBezTo>
                  <a:cubicBezTo>
                    <a:pt x="4319" y="3788"/>
                    <a:pt x="4321" y="3772"/>
                    <a:pt x="4321" y="3756"/>
                  </a:cubicBezTo>
                  <a:cubicBezTo>
                    <a:pt x="4322" y="3716"/>
                    <a:pt x="4327" y="3675"/>
                    <a:pt x="4332" y="3635"/>
                  </a:cubicBezTo>
                  <a:cubicBezTo>
                    <a:pt x="4365" y="3349"/>
                    <a:pt x="4450" y="3082"/>
                    <a:pt x="4574" y="2830"/>
                  </a:cubicBezTo>
                  <a:cubicBezTo>
                    <a:pt x="4700" y="2578"/>
                    <a:pt x="4869" y="2343"/>
                    <a:pt x="5066" y="2141"/>
                  </a:cubicBezTo>
                  <a:cubicBezTo>
                    <a:pt x="5221" y="1983"/>
                    <a:pt x="5400" y="1845"/>
                    <a:pt x="5613" y="1756"/>
                  </a:cubicBezTo>
                  <a:cubicBezTo>
                    <a:pt x="5704" y="1717"/>
                    <a:pt x="5827" y="1684"/>
                    <a:pt x="5961" y="1684"/>
                  </a:cubicBezTo>
                  <a:cubicBezTo>
                    <a:pt x="6060" y="1684"/>
                    <a:pt x="6166" y="1703"/>
                    <a:pt x="6269" y="1752"/>
                  </a:cubicBezTo>
                  <a:cubicBezTo>
                    <a:pt x="5435" y="1272"/>
                    <a:pt x="4603" y="790"/>
                    <a:pt x="3769" y="308"/>
                  </a:cubicBezTo>
                  <a:lnTo>
                    <a:pt x="3687" y="264"/>
                  </a:lnTo>
                  <a:cubicBezTo>
                    <a:pt x="3510" y="173"/>
                    <a:pt x="3313" y="111"/>
                    <a:pt x="3106" y="68"/>
                  </a:cubicBezTo>
                  <a:cubicBezTo>
                    <a:pt x="2899" y="25"/>
                    <a:pt x="2683" y="4"/>
                    <a:pt x="2466" y="1"/>
                  </a:cubicBezTo>
                  <a:cubicBezTo>
                    <a:pt x="2449" y="0"/>
                    <a:pt x="2432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8449568" y="4347638"/>
              <a:ext cx="74844" cy="92807"/>
            </a:xfrm>
            <a:custGeom>
              <a:avLst/>
              <a:gdLst/>
              <a:ahLst/>
              <a:cxnLst/>
              <a:rect l="l" t="t" r="r" b="b"/>
              <a:pathLst>
                <a:path w="2400" h="2976" extrusionOk="0">
                  <a:moveTo>
                    <a:pt x="1802" y="487"/>
                  </a:moveTo>
                  <a:cubicBezTo>
                    <a:pt x="1839" y="487"/>
                    <a:pt x="1874" y="491"/>
                    <a:pt x="1909" y="500"/>
                  </a:cubicBezTo>
                  <a:cubicBezTo>
                    <a:pt x="2031" y="533"/>
                    <a:pt x="2142" y="626"/>
                    <a:pt x="2207" y="740"/>
                  </a:cubicBezTo>
                  <a:cubicBezTo>
                    <a:pt x="2293" y="891"/>
                    <a:pt x="2297" y="1072"/>
                    <a:pt x="2277" y="1246"/>
                  </a:cubicBezTo>
                  <a:cubicBezTo>
                    <a:pt x="2253" y="1466"/>
                    <a:pt x="2188" y="1670"/>
                    <a:pt x="2092" y="1864"/>
                  </a:cubicBezTo>
                  <a:cubicBezTo>
                    <a:pt x="1996" y="2057"/>
                    <a:pt x="1868" y="2236"/>
                    <a:pt x="1715" y="2390"/>
                  </a:cubicBezTo>
                  <a:cubicBezTo>
                    <a:pt x="1593" y="2512"/>
                    <a:pt x="1458" y="2620"/>
                    <a:pt x="1297" y="2688"/>
                  </a:cubicBezTo>
                  <a:cubicBezTo>
                    <a:pt x="1210" y="2725"/>
                    <a:pt x="1115" y="2751"/>
                    <a:pt x="1023" y="2751"/>
                  </a:cubicBezTo>
                  <a:cubicBezTo>
                    <a:pt x="987" y="2751"/>
                    <a:pt x="951" y="2747"/>
                    <a:pt x="916" y="2738"/>
                  </a:cubicBezTo>
                  <a:cubicBezTo>
                    <a:pt x="794" y="2705"/>
                    <a:pt x="683" y="2611"/>
                    <a:pt x="617" y="2498"/>
                  </a:cubicBezTo>
                  <a:cubicBezTo>
                    <a:pt x="552" y="2387"/>
                    <a:pt x="535" y="2256"/>
                    <a:pt x="538" y="2124"/>
                  </a:cubicBezTo>
                  <a:cubicBezTo>
                    <a:pt x="539" y="2080"/>
                    <a:pt x="543" y="2036"/>
                    <a:pt x="546" y="1992"/>
                  </a:cubicBezTo>
                  <a:cubicBezTo>
                    <a:pt x="572" y="1772"/>
                    <a:pt x="637" y="1568"/>
                    <a:pt x="732" y="1375"/>
                  </a:cubicBezTo>
                  <a:cubicBezTo>
                    <a:pt x="830" y="1181"/>
                    <a:pt x="956" y="1001"/>
                    <a:pt x="1110" y="847"/>
                  </a:cubicBezTo>
                  <a:cubicBezTo>
                    <a:pt x="1232" y="725"/>
                    <a:pt x="1366" y="619"/>
                    <a:pt x="1528" y="550"/>
                  </a:cubicBezTo>
                  <a:cubicBezTo>
                    <a:pt x="1615" y="513"/>
                    <a:pt x="1710" y="487"/>
                    <a:pt x="1802" y="487"/>
                  </a:cubicBezTo>
                  <a:close/>
                  <a:moveTo>
                    <a:pt x="1648" y="1"/>
                  </a:moveTo>
                  <a:cubicBezTo>
                    <a:pt x="1514" y="1"/>
                    <a:pt x="1391" y="35"/>
                    <a:pt x="1300" y="73"/>
                  </a:cubicBezTo>
                  <a:cubicBezTo>
                    <a:pt x="1088" y="165"/>
                    <a:pt x="910" y="301"/>
                    <a:pt x="752" y="461"/>
                  </a:cubicBezTo>
                  <a:cubicBezTo>
                    <a:pt x="554" y="662"/>
                    <a:pt x="385" y="898"/>
                    <a:pt x="262" y="1149"/>
                  </a:cubicBezTo>
                  <a:cubicBezTo>
                    <a:pt x="135" y="1401"/>
                    <a:pt x="50" y="1668"/>
                    <a:pt x="19" y="1954"/>
                  </a:cubicBezTo>
                  <a:cubicBezTo>
                    <a:pt x="12" y="2012"/>
                    <a:pt x="7" y="2067"/>
                    <a:pt x="6" y="2127"/>
                  </a:cubicBezTo>
                  <a:cubicBezTo>
                    <a:pt x="0" y="2299"/>
                    <a:pt x="24" y="2469"/>
                    <a:pt x="108" y="2617"/>
                  </a:cubicBezTo>
                  <a:cubicBezTo>
                    <a:pt x="165" y="2714"/>
                    <a:pt x="244" y="2806"/>
                    <a:pt x="341" y="2867"/>
                  </a:cubicBezTo>
                  <a:cubicBezTo>
                    <a:pt x="377" y="2889"/>
                    <a:pt x="410" y="2905"/>
                    <a:pt x="451" y="2921"/>
                  </a:cubicBezTo>
                  <a:cubicBezTo>
                    <a:pt x="482" y="2932"/>
                    <a:pt x="513" y="2941"/>
                    <a:pt x="545" y="2949"/>
                  </a:cubicBezTo>
                  <a:cubicBezTo>
                    <a:pt x="578" y="2957"/>
                    <a:pt x="608" y="2962"/>
                    <a:pt x="640" y="2968"/>
                  </a:cubicBezTo>
                  <a:cubicBezTo>
                    <a:pt x="673" y="2971"/>
                    <a:pt x="705" y="2972"/>
                    <a:pt x="738" y="2975"/>
                  </a:cubicBezTo>
                  <a:cubicBezTo>
                    <a:pt x="772" y="2975"/>
                    <a:pt x="802" y="2972"/>
                    <a:pt x="837" y="2971"/>
                  </a:cubicBezTo>
                  <a:cubicBezTo>
                    <a:pt x="870" y="2968"/>
                    <a:pt x="901" y="2964"/>
                    <a:pt x="935" y="2957"/>
                  </a:cubicBezTo>
                  <a:cubicBezTo>
                    <a:pt x="969" y="2951"/>
                    <a:pt x="999" y="2944"/>
                    <a:pt x="1032" y="2935"/>
                  </a:cubicBezTo>
                  <a:cubicBezTo>
                    <a:pt x="1067" y="2925"/>
                    <a:pt x="1097" y="2915"/>
                    <a:pt x="1129" y="2903"/>
                  </a:cubicBezTo>
                  <a:cubicBezTo>
                    <a:pt x="1163" y="2889"/>
                    <a:pt x="1193" y="2877"/>
                    <a:pt x="1226" y="2862"/>
                  </a:cubicBezTo>
                  <a:cubicBezTo>
                    <a:pt x="1258" y="2843"/>
                    <a:pt x="1290" y="2829"/>
                    <a:pt x="1321" y="2811"/>
                  </a:cubicBezTo>
                  <a:cubicBezTo>
                    <a:pt x="1351" y="2791"/>
                    <a:pt x="1380" y="2775"/>
                    <a:pt x="1412" y="2755"/>
                  </a:cubicBezTo>
                  <a:cubicBezTo>
                    <a:pt x="1442" y="2735"/>
                    <a:pt x="1469" y="2716"/>
                    <a:pt x="1500" y="2692"/>
                  </a:cubicBezTo>
                  <a:cubicBezTo>
                    <a:pt x="1530" y="2670"/>
                    <a:pt x="1557" y="2649"/>
                    <a:pt x="1586" y="2624"/>
                  </a:cubicBezTo>
                  <a:cubicBezTo>
                    <a:pt x="1615" y="2599"/>
                    <a:pt x="1642" y="2576"/>
                    <a:pt x="1671" y="2548"/>
                  </a:cubicBezTo>
                  <a:cubicBezTo>
                    <a:pt x="1696" y="2522"/>
                    <a:pt x="1724" y="2496"/>
                    <a:pt x="1751" y="2468"/>
                  </a:cubicBezTo>
                  <a:cubicBezTo>
                    <a:pt x="1809" y="2407"/>
                    <a:pt x="1850" y="2358"/>
                    <a:pt x="1902" y="2292"/>
                  </a:cubicBezTo>
                  <a:cubicBezTo>
                    <a:pt x="1952" y="2228"/>
                    <a:pt x="1996" y="2166"/>
                    <a:pt x="2044" y="2094"/>
                  </a:cubicBezTo>
                  <a:cubicBezTo>
                    <a:pt x="2085" y="2028"/>
                    <a:pt x="2126" y="1956"/>
                    <a:pt x="2162" y="1884"/>
                  </a:cubicBezTo>
                  <a:cubicBezTo>
                    <a:pt x="2195" y="1815"/>
                    <a:pt x="2233" y="1733"/>
                    <a:pt x="2260" y="1664"/>
                  </a:cubicBezTo>
                  <a:cubicBezTo>
                    <a:pt x="2274" y="1628"/>
                    <a:pt x="2289" y="1586"/>
                    <a:pt x="2300" y="1553"/>
                  </a:cubicBezTo>
                  <a:cubicBezTo>
                    <a:pt x="2312" y="1517"/>
                    <a:pt x="2325" y="1476"/>
                    <a:pt x="2333" y="1441"/>
                  </a:cubicBezTo>
                  <a:cubicBezTo>
                    <a:pt x="2342" y="1405"/>
                    <a:pt x="2354" y="1365"/>
                    <a:pt x="2361" y="1331"/>
                  </a:cubicBezTo>
                  <a:cubicBezTo>
                    <a:pt x="2368" y="1295"/>
                    <a:pt x="2375" y="1253"/>
                    <a:pt x="2379" y="1218"/>
                  </a:cubicBezTo>
                  <a:cubicBezTo>
                    <a:pt x="2385" y="1185"/>
                    <a:pt x="2391" y="1142"/>
                    <a:pt x="2392" y="1109"/>
                  </a:cubicBezTo>
                  <a:cubicBezTo>
                    <a:pt x="2397" y="1075"/>
                    <a:pt x="2398" y="1033"/>
                    <a:pt x="2400" y="1000"/>
                  </a:cubicBezTo>
                  <a:cubicBezTo>
                    <a:pt x="2400" y="967"/>
                    <a:pt x="2400" y="928"/>
                    <a:pt x="2398" y="895"/>
                  </a:cubicBezTo>
                  <a:cubicBezTo>
                    <a:pt x="2398" y="863"/>
                    <a:pt x="2394" y="824"/>
                    <a:pt x="2391" y="794"/>
                  </a:cubicBezTo>
                  <a:cubicBezTo>
                    <a:pt x="2387" y="763"/>
                    <a:pt x="2382" y="724"/>
                    <a:pt x="2377" y="695"/>
                  </a:cubicBezTo>
                  <a:cubicBezTo>
                    <a:pt x="2369" y="665"/>
                    <a:pt x="2362" y="627"/>
                    <a:pt x="2354" y="599"/>
                  </a:cubicBezTo>
                  <a:cubicBezTo>
                    <a:pt x="2343" y="570"/>
                    <a:pt x="2333" y="534"/>
                    <a:pt x="2322" y="505"/>
                  </a:cubicBezTo>
                  <a:cubicBezTo>
                    <a:pt x="2312" y="478"/>
                    <a:pt x="2297" y="445"/>
                    <a:pt x="2283" y="418"/>
                  </a:cubicBezTo>
                  <a:cubicBezTo>
                    <a:pt x="2267" y="390"/>
                    <a:pt x="2250" y="360"/>
                    <a:pt x="2234" y="333"/>
                  </a:cubicBezTo>
                  <a:cubicBezTo>
                    <a:pt x="2217" y="308"/>
                    <a:pt x="2195" y="280"/>
                    <a:pt x="2177" y="255"/>
                  </a:cubicBezTo>
                  <a:cubicBezTo>
                    <a:pt x="2157" y="232"/>
                    <a:pt x="2132" y="205"/>
                    <a:pt x="2111" y="183"/>
                  </a:cubicBezTo>
                  <a:cubicBezTo>
                    <a:pt x="2066" y="143"/>
                    <a:pt x="2010" y="100"/>
                    <a:pt x="1955" y="68"/>
                  </a:cubicBezTo>
                  <a:cubicBezTo>
                    <a:pt x="1853" y="19"/>
                    <a:pt x="1748" y="1"/>
                    <a:pt x="1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8466784" y="4362794"/>
              <a:ext cx="55042" cy="70634"/>
            </a:xfrm>
            <a:custGeom>
              <a:avLst/>
              <a:gdLst/>
              <a:ahLst/>
              <a:cxnLst/>
              <a:rect l="l" t="t" r="r" b="b"/>
              <a:pathLst>
                <a:path w="1765" h="2265" extrusionOk="0">
                  <a:moveTo>
                    <a:pt x="1268" y="1"/>
                  </a:moveTo>
                  <a:cubicBezTo>
                    <a:pt x="1176" y="1"/>
                    <a:pt x="1081" y="27"/>
                    <a:pt x="995" y="64"/>
                  </a:cubicBezTo>
                  <a:cubicBezTo>
                    <a:pt x="833" y="131"/>
                    <a:pt x="696" y="239"/>
                    <a:pt x="575" y="361"/>
                  </a:cubicBezTo>
                  <a:cubicBezTo>
                    <a:pt x="425" y="515"/>
                    <a:pt x="295" y="695"/>
                    <a:pt x="199" y="889"/>
                  </a:cubicBezTo>
                  <a:cubicBezTo>
                    <a:pt x="104" y="1082"/>
                    <a:pt x="39" y="1284"/>
                    <a:pt x="13" y="1506"/>
                  </a:cubicBezTo>
                  <a:cubicBezTo>
                    <a:pt x="10" y="1550"/>
                    <a:pt x="6" y="1594"/>
                    <a:pt x="5" y="1638"/>
                  </a:cubicBezTo>
                  <a:cubicBezTo>
                    <a:pt x="0" y="1770"/>
                    <a:pt x="19" y="1901"/>
                    <a:pt x="84" y="2012"/>
                  </a:cubicBezTo>
                  <a:cubicBezTo>
                    <a:pt x="148" y="2127"/>
                    <a:pt x="261" y="2220"/>
                    <a:pt x="383" y="2252"/>
                  </a:cubicBezTo>
                  <a:cubicBezTo>
                    <a:pt x="418" y="2261"/>
                    <a:pt x="454" y="2265"/>
                    <a:pt x="490" y="2265"/>
                  </a:cubicBezTo>
                  <a:cubicBezTo>
                    <a:pt x="582" y="2265"/>
                    <a:pt x="677" y="2239"/>
                    <a:pt x="764" y="2202"/>
                  </a:cubicBezTo>
                  <a:cubicBezTo>
                    <a:pt x="925" y="2134"/>
                    <a:pt x="1060" y="2026"/>
                    <a:pt x="1182" y="1904"/>
                  </a:cubicBezTo>
                  <a:cubicBezTo>
                    <a:pt x="1333" y="1750"/>
                    <a:pt x="1463" y="1571"/>
                    <a:pt x="1559" y="1378"/>
                  </a:cubicBezTo>
                  <a:cubicBezTo>
                    <a:pt x="1654" y="1184"/>
                    <a:pt x="1718" y="981"/>
                    <a:pt x="1744" y="760"/>
                  </a:cubicBezTo>
                  <a:cubicBezTo>
                    <a:pt x="1764" y="586"/>
                    <a:pt x="1760" y="405"/>
                    <a:pt x="1674" y="254"/>
                  </a:cubicBezTo>
                  <a:cubicBezTo>
                    <a:pt x="1611" y="139"/>
                    <a:pt x="1498" y="45"/>
                    <a:pt x="1376" y="14"/>
                  </a:cubicBezTo>
                  <a:cubicBezTo>
                    <a:pt x="1341" y="5"/>
                    <a:pt x="1305" y="1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8778305" y="4586102"/>
              <a:ext cx="111268" cy="145540"/>
            </a:xfrm>
            <a:custGeom>
              <a:avLst/>
              <a:gdLst/>
              <a:ahLst/>
              <a:cxnLst/>
              <a:rect l="l" t="t" r="r" b="b"/>
              <a:pathLst>
                <a:path w="3568" h="4667" extrusionOk="0">
                  <a:moveTo>
                    <a:pt x="2653" y="1"/>
                  </a:moveTo>
                  <a:cubicBezTo>
                    <a:pt x="2632" y="1"/>
                    <a:pt x="2611" y="2"/>
                    <a:pt x="2589" y="3"/>
                  </a:cubicBezTo>
                  <a:cubicBezTo>
                    <a:pt x="2504" y="7"/>
                    <a:pt x="2410" y="26"/>
                    <a:pt x="2314" y="55"/>
                  </a:cubicBezTo>
                  <a:cubicBezTo>
                    <a:pt x="2214" y="84"/>
                    <a:pt x="2110" y="125"/>
                    <a:pt x="2004" y="179"/>
                  </a:cubicBezTo>
                  <a:cubicBezTo>
                    <a:pt x="1899" y="233"/>
                    <a:pt x="1787" y="301"/>
                    <a:pt x="1677" y="380"/>
                  </a:cubicBezTo>
                  <a:cubicBezTo>
                    <a:pt x="1569" y="459"/>
                    <a:pt x="1457" y="549"/>
                    <a:pt x="1352" y="650"/>
                  </a:cubicBezTo>
                  <a:cubicBezTo>
                    <a:pt x="1242" y="748"/>
                    <a:pt x="1138" y="860"/>
                    <a:pt x="1039" y="976"/>
                  </a:cubicBezTo>
                  <a:cubicBezTo>
                    <a:pt x="938" y="1093"/>
                    <a:pt x="842" y="1219"/>
                    <a:pt x="751" y="1352"/>
                  </a:cubicBezTo>
                  <a:cubicBezTo>
                    <a:pt x="662" y="1485"/>
                    <a:pt x="579" y="1622"/>
                    <a:pt x="501" y="1761"/>
                  </a:cubicBezTo>
                  <a:cubicBezTo>
                    <a:pt x="426" y="1904"/>
                    <a:pt x="356" y="2047"/>
                    <a:pt x="296" y="2193"/>
                  </a:cubicBezTo>
                  <a:cubicBezTo>
                    <a:pt x="234" y="2338"/>
                    <a:pt x="182" y="2485"/>
                    <a:pt x="140" y="2630"/>
                  </a:cubicBezTo>
                  <a:cubicBezTo>
                    <a:pt x="99" y="2775"/>
                    <a:pt x="66" y="2916"/>
                    <a:pt x="41" y="3055"/>
                  </a:cubicBezTo>
                  <a:cubicBezTo>
                    <a:pt x="18" y="3195"/>
                    <a:pt x="5" y="3327"/>
                    <a:pt x="2" y="3455"/>
                  </a:cubicBezTo>
                  <a:cubicBezTo>
                    <a:pt x="2" y="3478"/>
                    <a:pt x="1" y="3505"/>
                    <a:pt x="1" y="3528"/>
                  </a:cubicBezTo>
                  <a:cubicBezTo>
                    <a:pt x="1" y="3566"/>
                    <a:pt x="2" y="3606"/>
                    <a:pt x="4" y="3642"/>
                  </a:cubicBezTo>
                  <a:cubicBezTo>
                    <a:pt x="11" y="3763"/>
                    <a:pt x="27" y="3873"/>
                    <a:pt x="51" y="3973"/>
                  </a:cubicBezTo>
                  <a:cubicBezTo>
                    <a:pt x="73" y="4072"/>
                    <a:pt x="106" y="4161"/>
                    <a:pt x="142" y="4237"/>
                  </a:cubicBezTo>
                  <a:cubicBezTo>
                    <a:pt x="181" y="4313"/>
                    <a:pt x="224" y="4377"/>
                    <a:pt x="270" y="4428"/>
                  </a:cubicBezTo>
                  <a:cubicBezTo>
                    <a:pt x="319" y="4481"/>
                    <a:pt x="368" y="4522"/>
                    <a:pt x="425" y="4553"/>
                  </a:cubicBezTo>
                  <a:cubicBezTo>
                    <a:pt x="562" y="4633"/>
                    <a:pt x="716" y="4667"/>
                    <a:pt x="876" y="4667"/>
                  </a:cubicBezTo>
                  <a:cubicBezTo>
                    <a:pt x="1241" y="4667"/>
                    <a:pt x="1640" y="4489"/>
                    <a:pt x="1963" y="4266"/>
                  </a:cubicBezTo>
                  <a:cubicBezTo>
                    <a:pt x="2433" y="3938"/>
                    <a:pt x="2743" y="3515"/>
                    <a:pt x="3004" y="3067"/>
                  </a:cubicBezTo>
                  <a:cubicBezTo>
                    <a:pt x="3264" y="2615"/>
                    <a:pt x="3474" y="2138"/>
                    <a:pt x="3523" y="1566"/>
                  </a:cubicBezTo>
                  <a:cubicBezTo>
                    <a:pt x="3568" y="1004"/>
                    <a:pt x="3457" y="350"/>
                    <a:pt x="3006" y="89"/>
                  </a:cubicBezTo>
                  <a:cubicBezTo>
                    <a:pt x="2950" y="58"/>
                    <a:pt x="2889" y="33"/>
                    <a:pt x="2819" y="18"/>
                  </a:cubicBezTo>
                  <a:cubicBezTo>
                    <a:pt x="2768" y="7"/>
                    <a:pt x="2712" y="1"/>
                    <a:pt x="26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8627129" y="4488279"/>
              <a:ext cx="257869" cy="260925"/>
            </a:xfrm>
            <a:custGeom>
              <a:avLst/>
              <a:gdLst/>
              <a:ahLst/>
              <a:cxnLst/>
              <a:rect l="l" t="t" r="r" b="b"/>
              <a:pathLst>
                <a:path w="8269" h="8367" extrusionOk="0">
                  <a:moveTo>
                    <a:pt x="8264" y="2592"/>
                  </a:moveTo>
                  <a:lnTo>
                    <a:pt x="8264" y="2592"/>
                  </a:lnTo>
                  <a:cubicBezTo>
                    <a:pt x="8265" y="2593"/>
                    <a:pt x="8267" y="2593"/>
                    <a:pt x="8268" y="2594"/>
                  </a:cubicBezTo>
                  <a:cubicBezTo>
                    <a:pt x="8267" y="2593"/>
                    <a:pt x="8265" y="2593"/>
                    <a:pt x="8264" y="2592"/>
                  </a:cubicBezTo>
                  <a:close/>
                  <a:moveTo>
                    <a:pt x="3438" y="0"/>
                  </a:moveTo>
                  <a:cubicBezTo>
                    <a:pt x="3096" y="0"/>
                    <a:pt x="2732" y="116"/>
                    <a:pt x="2416" y="274"/>
                  </a:cubicBezTo>
                  <a:cubicBezTo>
                    <a:pt x="1731" y="619"/>
                    <a:pt x="1271" y="1171"/>
                    <a:pt x="877" y="1795"/>
                  </a:cubicBezTo>
                  <a:cubicBezTo>
                    <a:pt x="424" y="2518"/>
                    <a:pt x="61" y="3340"/>
                    <a:pt x="8" y="4176"/>
                  </a:cubicBezTo>
                  <a:cubicBezTo>
                    <a:pt x="2" y="4247"/>
                    <a:pt x="0" y="4319"/>
                    <a:pt x="0" y="4391"/>
                  </a:cubicBezTo>
                  <a:cubicBezTo>
                    <a:pt x="0" y="4536"/>
                    <a:pt x="12" y="4682"/>
                    <a:pt x="31" y="4830"/>
                  </a:cubicBezTo>
                  <a:cubicBezTo>
                    <a:pt x="72" y="5122"/>
                    <a:pt x="184" y="5386"/>
                    <a:pt x="367" y="5629"/>
                  </a:cubicBezTo>
                  <a:cubicBezTo>
                    <a:pt x="459" y="5748"/>
                    <a:pt x="567" y="5843"/>
                    <a:pt x="690" y="5915"/>
                  </a:cubicBezTo>
                  <a:cubicBezTo>
                    <a:pt x="2099" y="6727"/>
                    <a:pt x="3509" y="7543"/>
                    <a:pt x="4918" y="8356"/>
                  </a:cubicBezTo>
                  <a:lnTo>
                    <a:pt x="4918" y="8356"/>
                  </a:lnTo>
                  <a:cubicBezTo>
                    <a:pt x="4800" y="8286"/>
                    <a:pt x="4698" y="8194"/>
                    <a:pt x="4612" y="8079"/>
                  </a:cubicBezTo>
                  <a:cubicBezTo>
                    <a:pt x="4428" y="7836"/>
                    <a:pt x="4318" y="7570"/>
                    <a:pt x="4276" y="7279"/>
                  </a:cubicBezTo>
                  <a:cubicBezTo>
                    <a:pt x="4256" y="7134"/>
                    <a:pt x="4246" y="6988"/>
                    <a:pt x="4246" y="6842"/>
                  </a:cubicBezTo>
                  <a:cubicBezTo>
                    <a:pt x="4246" y="6771"/>
                    <a:pt x="4247" y="6699"/>
                    <a:pt x="4253" y="6627"/>
                  </a:cubicBezTo>
                  <a:cubicBezTo>
                    <a:pt x="4306" y="5789"/>
                    <a:pt x="4670" y="4966"/>
                    <a:pt x="5124" y="4246"/>
                  </a:cubicBezTo>
                  <a:cubicBezTo>
                    <a:pt x="5515" y="3618"/>
                    <a:pt x="5975" y="3070"/>
                    <a:pt x="6661" y="2725"/>
                  </a:cubicBezTo>
                  <a:cubicBezTo>
                    <a:pt x="6978" y="2565"/>
                    <a:pt x="7343" y="2449"/>
                    <a:pt x="7685" y="2449"/>
                  </a:cubicBezTo>
                  <a:cubicBezTo>
                    <a:pt x="7891" y="2449"/>
                    <a:pt x="8089" y="2491"/>
                    <a:pt x="8264" y="2592"/>
                  </a:cubicBezTo>
                  <a:lnTo>
                    <a:pt x="8264" y="2592"/>
                  </a:lnTo>
                  <a:cubicBezTo>
                    <a:pt x="6849" y="1773"/>
                    <a:pt x="5435" y="957"/>
                    <a:pt x="4021" y="144"/>
                  </a:cubicBezTo>
                  <a:cubicBezTo>
                    <a:pt x="3846" y="43"/>
                    <a:pt x="3646" y="0"/>
                    <a:pt x="3438" y="0"/>
                  </a:cubicBezTo>
                  <a:close/>
                  <a:moveTo>
                    <a:pt x="4918" y="8356"/>
                  </a:moveTo>
                  <a:cubicBezTo>
                    <a:pt x="4924" y="8359"/>
                    <a:pt x="4930" y="8363"/>
                    <a:pt x="4936" y="8366"/>
                  </a:cubicBezTo>
                  <a:cubicBezTo>
                    <a:pt x="4930" y="8363"/>
                    <a:pt x="4924" y="8359"/>
                    <a:pt x="4918" y="83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8759475" y="4565183"/>
              <a:ext cx="150436" cy="190384"/>
            </a:xfrm>
            <a:custGeom>
              <a:avLst/>
              <a:gdLst/>
              <a:ahLst/>
              <a:cxnLst/>
              <a:rect l="l" t="t" r="r" b="b"/>
              <a:pathLst>
                <a:path w="4824" h="6105" extrusionOk="0">
                  <a:moveTo>
                    <a:pt x="3552" y="482"/>
                  </a:moveTo>
                  <a:cubicBezTo>
                    <a:pt x="3639" y="482"/>
                    <a:pt x="3725" y="492"/>
                    <a:pt x="3809" y="514"/>
                  </a:cubicBezTo>
                  <a:cubicBezTo>
                    <a:pt x="4102" y="590"/>
                    <a:pt x="4368" y="816"/>
                    <a:pt x="4523" y="1083"/>
                  </a:cubicBezTo>
                  <a:cubicBezTo>
                    <a:pt x="4643" y="1292"/>
                    <a:pt x="4697" y="1529"/>
                    <a:pt x="4710" y="1773"/>
                  </a:cubicBezTo>
                  <a:cubicBezTo>
                    <a:pt x="4719" y="1946"/>
                    <a:pt x="4710" y="2122"/>
                    <a:pt x="4690" y="2296"/>
                  </a:cubicBezTo>
                  <a:cubicBezTo>
                    <a:pt x="4627" y="2820"/>
                    <a:pt x="4474" y="3306"/>
                    <a:pt x="4246" y="3769"/>
                  </a:cubicBezTo>
                  <a:cubicBezTo>
                    <a:pt x="4017" y="4230"/>
                    <a:pt x="3711" y="4661"/>
                    <a:pt x="3349" y="5028"/>
                  </a:cubicBezTo>
                  <a:cubicBezTo>
                    <a:pt x="3058" y="5321"/>
                    <a:pt x="2733" y="5573"/>
                    <a:pt x="2347" y="5738"/>
                  </a:cubicBezTo>
                  <a:cubicBezTo>
                    <a:pt x="2139" y="5825"/>
                    <a:pt x="1913" y="5888"/>
                    <a:pt x="1692" y="5888"/>
                  </a:cubicBezTo>
                  <a:cubicBezTo>
                    <a:pt x="1606" y="5888"/>
                    <a:pt x="1520" y="5878"/>
                    <a:pt x="1437" y="5856"/>
                  </a:cubicBezTo>
                  <a:cubicBezTo>
                    <a:pt x="1142" y="5781"/>
                    <a:pt x="879" y="5554"/>
                    <a:pt x="723" y="5287"/>
                  </a:cubicBezTo>
                  <a:cubicBezTo>
                    <a:pt x="570" y="5019"/>
                    <a:pt x="526" y="4706"/>
                    <a:pt x="534" y="4393"/>
                  </a:cubicBezTo>
                  <a:cubicBezTo>
                    <a:pt x="537" y="4285"/>
                    <a:pt x="545" y="4178"/>
                    <a:pt x="557" y="4073"/>
                  </a:cubicBezTo>
                  <a:cubicBezTo>
                    <a:pt x="620" y="3550"/>
                    <a:pt x="771" y="3063"/>
                    <a:pt x="1001" y="2603"/>
                  </a:cubicBezTo>
                  <a:cubicBezTo>
                    <a:pt x="1228" y="2140"/>
                    <a:pt x="1536" y="1708"/>
                    <a:pt x="1897" y="1342"/>
                  </a:cubicBezTo>
                  <a:cubicBezTo>
                    <a:pt x="2188" y="1050"/>
                    <a:pt x="2513" y="796"/>
                    <a:pt x="2900" y="632"/>
                  </a:cubicBezTo>
                  <a:cubicBezTo>
                    <a:pt x="3108" y="544"/>
                    <a:pt x="3333" y="482"/>
                    <a:pt x="3552" y="482"/>
                  </a:cubicBezTo>
                  <a:close/>
                  <a:moveTo>
                    <a:pt x="3439" y="0"/>
                  </a:moveTo>
                  <a:cubicBezTo>
                    <a:pt x="3097" y="0"/>
                    <a:pt x="2733" y="117"/>
                    <a:pt x="2416" y="277"/>
                  </a:cubicBezTo>
                  <a:cubicBezTo>
                    <a:pt x="1731" y="622"/>
                    <a:pt x="1271" y="1172"/>
                    <a:pt x="880" y="1798"/>
                  </a:cubicBezTo>
                  <a:cubicBezTo>
                    <a:pt x="386" y="2581"/>
                    <a:pt x="0" y="3481"/>
                    <a:pt x="0" y="4393"/>
                  </a:cubicBezTo>
                  <a:cubicBezTo>
                    <a:pt x="0" y="4538"/>
                    <a:pt x="12" y="4683"/>
                    <a:pt x="32" y="4828"/>
                  </a:cubicBezTo>
                  <a:cubicBezTo>
                    <a:pt x="72" y="5120"/>
                    <a:pt x="184" y="5386"/>
                    <a:pt x="367" y="5627"/>
                  </a:cubicBezTo>
                  <a:cubicBezTo>
                    <a:pt x="459" y="5748"/>
                    <a:pt x="568" y="5843"/>
                    <a:pt x="690" y="5915"/>
                  </a:cubicBezTo>
                  <a:cubicBezTo>
                    <a:pt x="711" y="5925"/>
                    <a:pt x="729" y="5935"/>
                    <a:pt x="745" y="5945"/>
                  </a:cubicBezTo>
                  <a:cubicBezTo>
                    <a:pt x="797" y="5971"/>
                    <a:pt x="846" y="5993"/>
                    <a:pt x="899" y="6013"/>
                  </a:cubicBezTo>
                  <a:cubicBezTo>
                    <a:pt x="955" y="6034"/>
                    <a:pt x="1005" y="6050"/>
                    <a:pt x="1063" y="6063"/>
                  </a:cubicBezTo>
                  <a:cubicBezTo>
                    <a:pt x="1122" y="6077"/>
                    <a:pt x="1172" y="6086"/>
                    <a:pt x="1232" y="6093"/>
                  </a:cubicBezTo>
                  <a:cubicBezTo>
                    <a:pt x="1293" y="6100"/>
                    <a:pt x="1343" y="6102"/>
                    <a:pt x="1406" y="6105"/>
                  </a:cubicBezTo>
                  <a:cubicBezTo>
                    <a:pt x="1470" y="6105"/>
                    <a:pt x="1520" y="6102"/>
                    <a:pt x="1582" y="6098"/>
                  </a:cubicBezTo>
                  <a:cubicBezTo>
                    <a:pt x="1646" y="6092"/>
                    <a:pt x="1700" y="6083"/>
                    <a:pt x="1761" y="6072"/>
                  </a:cubicBezTo>
                  <a:cubicBezTo>
                    <a:pt x="1826" y="6060"/>
                    <a:pt x="1879" y="6047"/>
                    <a:pt x="1944" y="6031"/>
                  </a:cubicBezTo>
                  <a:cubicBezTo>
                    <a:pt x="2009" y="6011"/>
                    <a:pt x="2060" y="5993"/>
                    <a:pt x="2125" y="5970"/>
                  </a:cubicBezTo>
                  <a:cubicBezTo>
                    <a:pt x="2190" y="5947"/>
                    <a:pt x="2242" y="5924"/>
                    <a:pt x="2306" y="5895"/>
                  </a:cubicBezTo>
                  <a:cubicBezTo>
                    <a:pt x="2371" y="5866"/>
                    <a:pt x="2424" y="5837"/>
                    <a:pt x="2489" y="5803"/>
                  </a:cubicBezTo>
                  <a:cubicBezTo>
                    <a:pt x="2549" y="5768"/>
                    <a:pt x="2601" y="5740"/>
                    <a:pt x="2660" y="5702"/>
                  </a:cubicBezTo>
                  <a:cubicBezTo>
                    <a:pt x="2723" y="5662"/>
                    <a:pt x="2772" y="5630"/>
                    <a:pt x="2833" y="5586"/>
                  </a:cubicBezTo>
                  <a:cubicBezTo>
                    <a:pt x="2894" y="5540"/>
                    <a:pt x="2943" y="5502"/>
                    <a:pt x="3004" y="5454"/>
                  </a:cubicBezTo>
                  <a:cubicBezTo>
                    <a:pt x="3063" y="5406"/>
                    <a:pt x="3111" y="5364"/>
                    <a:pt x="3170" y="5310"/>
                  </a:cubicBezTo>
                  <a:cubicBezTo>
                    <a:pt x="3228" y="5258"/>
                    <a:pt x="3277" y="5213"/>
                    <a:pt x="3333" y="5156"/>
                  </a:cubicBezTo>
                  <a:cubicBezTo>
                    <a:pt x="3390" y="5100"/>
                    <a:pt x="3436" y="5051"/>
                    <a:pt x="3491" y="4992"/>
                  </a:cubicBezTo>
                  <a:cubicBezTo>
                    <a:pt x="3547" y="4932"/>
                    <a:pt x="3592" y="4878"/>
                    <a:pt x="3643" y="4817"/>
                  </a:cubicBezTo>
                  <a:cubicBezTo>
                    <a:pt x="3698" y="4753"/>
                    <a:pt x="3741" y="4697"/>
                    <a:pt x="3791" y="4631"/>
                  </a:cubicBezTo>
                  <a:cubicBezTo>
                    <a:pt x="3980" y="4382"/>
                    <a:pt x="4154" y="4102"/>
                    <a:pt x="4299" y="3819"/>
                  </a:cubicBezTo>
                  <a:cubicBezTo>
                    <a:pt x="4333" y="3750"/>
                    <a:pt x="4371" y="3675"/>
                    <a:pt x="4404" y="3603"/>
                  </a:cubicBezTo>
                  <a:cubicBezTo>
                    <a:pt x="4434" y="3533"/>
                    <a:pt x="4469" y="3455"/>
                    <a:pt x="4497" y="3383"/>
                  </a:cubicBezTo>
                  <a:cubicBezTo>
                    <a:pt x="4525" y="3311"/>
                    <a:pt x="4555" y="3232"/>
                    <a:pt x="4579" y="3160"/>
                  </a:cubicBezTo>
                  <a:cubicBezTo>
                    <a:pt x="4604" y="3089"/>
                    <a:pt x="4632" y="3008"/>
                    <a:pt x="4651" y="2938"/>
                  </a:cubicBezTo>
                  <a:cubicBezTo>
                    <a:pt x="4673" y="2866"/>
                    <a:pt x="4694" y="2785"/>
                    <a:pt x="4712" y="2715"/>
                  </a:cubicBezTo>
                  <a:cubicBezTo>
                    <a:pt x="4730" y="2643"/>
                    <a:pt x="4747" y="2562"/>
                    <a:pt x="4759" y="2492"/>
                  </a:cubicBezTo>
                  <a:cubicBezTo>
                    <a:pt x="4772" y="2424"/>
                    <a:pt x="4785" y="2344"/>
                    <a:pt x="4793" y="2273"/>
                  </a:cubicBezTo>
                  <a:cubicBezTo>
                    <a:pt x="4802" y="2204"/>
                    <a:pt x="4809" y="2125"/>
                    <a:pt x="4815" y="2058"/>
                  </a:cubicBezTo>
                  <a:cubicBezTo>
                    <a:pt x="4821" y="1993"/>
                    <a:pt x="4822" y="1914"/>
                    <a:pt x="4824" y="1848"/>
                  </a:cubicBezTo>
                  <a:cubicBezTo>
                    <a:pt x="4824" y="1786"/>
                    <a:pt x="4822" y="1713"/>
                    <a:pt x="4819" y="1649"/>
                  </a:cubicBezTo>
                  <a:cubicBezTo>
                    <a:pt x="4815" y="1586"/>
                    <a:pt x="4808" y="1517"/>
                    <a:pt x="4801" y="1457"/>
                  </a:cubicBezTo>
                  <a:cubicBezTo>
                    <a:pt x="4793" y="1396"/>
                    <a:pt x="4783" y="1327"/>
                    <a:pt x="4770" y="1270"/>
                  </a:cubicBezTo>
                  <a:cubicBezTo>
                    <a:pt x="4758" y="1212"/>
                    <a:pt x="4742" y="1148"/>
                    <a:pt x="4726" y="1093"/>
                  </a:cubicBezTo>
                  <a:cubicBezTo>
                    <a:pt x="4709" y="1036"/>
                    <a:pt x="4686" y="974"/>
                    <a:pt x="4666" y="922"/>
                  </a:cubicBezTo>
                  <a:cubicBezTo>
                    <a:pt x="4647" y="867"/>
                    <a:pt x="4618" y="810"/>
                    <a:pt x="4594" y="760"/>
                  </a:cubicBezTo>
                  <a:cubicBezTo>
                    <a:pt x="4569" y="709"/>
                    <a:pt x="4536" y="656"/>
                    <a:pt x="4506" y="609"/>
                  </a:cubicBezTo>
                  <a:cubicBezTo>
                    <a:pt x="4477" y="563"/>
                    <a:pt x="4440" y="514"/>
                    <a:pt x="4405" y="471"/>
                  </a:cubicBezTo>
                  <a:cubicBezTo>
                    <a:pt x="4374" y="429"/>
                    <a:pt x="4332" y="383"/>
                    <a:pt x="4292" y="347"/>
                  </a:cubicBezTo>
                  <a:cubicBezTo>
                    <a:pt x="4253" y="310"/>
                    <a:pt x="4210" y="269"/>
                    <a:pt x="4165" y="238"/>
                  </a:cubicBezTo>
                  <a:cubicBezTo>
                    <a:pt x="4151" y="228"/>
                    <a:pt x="4138" y="219"/>
                    <a:pt x="4125" y="210"/>
                  </a:cubicBezTo>
                  <a:cubicBezTo>
                    <a:pt x="4093" y="185"/>
                    <a:pt x="4057" y="163"/>
                    <a:pt x="4024" y="146"/>
                  </a:cubicBezTo>
                  <a:cubicBezTo>
                    <a:pt x="3848" y="43"/>
                    <a:pt x="3647" y="0"/>
                    <a:pt x="3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8775847" y="4579618"/>
              <a:ext cx="130790" cy="168586"/>
            </a:xfrm>
            <a:custGeom>
              <a:avLst/>
              <a:gdLst/>
              <a:ahLst/>
              <a:cxnLst/>
              <a:rect l="l" t="t" r="r" b="b"/>
              <a:pathLst>
                <a:path w="4194" h="5406" extrusionOk="0">
                  <a:moveTo>
                    <a:pt x="2771" y="229"/>
                  </a:moveTo>
                  <a:cubicBezTo>
                    <a:pt x="2831" y="229"/>
                    <a:pt x="2887" y="235"/>
                    <a:pt x="2937" y="246"/>
                  </a:cubicBezTo>
                  <a:cubicBezTo>
                    <a:pt x="3008" y="260"/>
                    <a:pt x="3068" y="286"/>
                    <a:pt x="3124" y="318"/>
                  </a:cubicBezTo>
                  <a:cubicBezTo>
                    <a:pt x="3576" y="578"/>
                    <a:pt x="3689" y="1232"/>
                    <a:pt x="3642" y="1794"/>
                  </a:cubicBezTo>
                  <a:cubicBezTo>
                    <a:pt x="3593" y="2365"/>
                    <a:pt x="3383" y="2844"/>
                    <a:pt x="3123" y="3295"/>
                  </a:cubicBezTo>
                  <a:cubicBezTo>
                    <a:pt x="2862" y="3744"/>
                    <a:pt x="2553" y="4166"/>
                    <a:pt x="2082" y="4494"/>
                  </a:cubicBezTo>
                  <a:cubicBezTo>
                    <a:pt x="1757" y="4716"/>
                    <a:pt x="1358" y="4895"/>
                    <a:pt x="993" y="4895"/>
                  </a:cubicBezTo>
                  <a:cubicBezTo>
                    <a:pt x="833" y="4895"/>
                    <a:pt x="681" y="4861"/>
                    <a:pt x="543" y="4782"/>
                  </a:cubicBezTo>
                  <a:cubicBezTo>
                    <a:pt x="486" y="4752"/>
                    <a:pt x="437" y="4711"/>
                    <a:pt x="390" y="4658"/>
                  </a:cubicBezTo>
                  <a:cubicBezTo>
                    <a:pt x="344" y="4606"/>
                    <a:pt x="299" y="4542"/>
                    <a:pt x="262" y="4465"/>
                  </a:cubicBezTo>
                  <a:cubicBezTo>
                    <a:pt x="226" y="4389"/>
                    <a:pt x="191" y="4300"/>
                    <a:pt x="170" y="4201"/>
                  </a:cubicBezTo>
                  <a:cubicBezTo>
                    <a:pt x="145" y="4102"/>
                    <a:pt x="128" y="3990"/>
                    <a:pt x="124" y="3870"/>
                  </a:cubicBezTo>
                  <a:cubicBezTo>
                    <a:pt x="121" y="3834"/>
                    <a:pt x="119" y="3797"/>
                    <a:pt x="119" y="3757"/>
                  </a:cubicBezTo>
                  <a:cubicBezTo>
                    <a:pt x="119" y="3734"/>
                    <a:pt x="121" y="3706"/>
                    <a:pt x="121" y="3683"/>
                  </a:cubicBezTo>
                  <a:cubicBezTo>
                    <a:pt x="125" y="3554"/>
                    <a:pt x="138" y="3423"/>
                    <a:pt x="161" y="3284"/>
                  </a:cubicBezTo>
                  <a:cubicBezTo>
                    <a:pt x="184" y="3144"/>
                    <a:pt x="217" y="3003"/>
                    <a:pt x="260" y="2858"/>
                  </a:cubicBezTo>
                  <a:cubicBezTo>
                    <a:pt x="303" y="2713"/>
                    <a:pt x="354" y="2568"/>
                    <a:pt x="414" y="2421"/>
                  </a:cubicBezTo>
                  <a:cubicBezTo>
                    <a:pt x="473" y="2276"/>
                    <a:pt x="543" y="2132"/>
                    <a:pt x="621" y="1990"/>
                  </a:cubicBezTo>
                  <a:cubicBezTo>
                    <a:pt x="699" y="1850"/>
                    <a:pt x="781" y="1712"/>
                    <a:pt x="871" y="1582"/>
                  </a:cubicBezTo>
                  <a:cubicBezTo>
                    <a:pt x="960" y="1449"/>
                    <a:pt x="1058" y="1323"/>
                    <a:pt x="1159" y="1205"/>
                  </a:cubicBezTo>
                  <a:cubicBezTo>
                    <a:pt x="1257" y="1087"/>
                    <a:pt x="1363" y="976"/>
                    <a:pt x="1471" y="879"/>
                  </a:cubicBezTo>
                  <a:cubicBezTo>
                    <a:pt x="1577" y="778"/>
                    <a:pt x="1688" y="687"/>
                    <a:pt x="1796" y="608"/>
                  </a:cubicBezTo>
                  <a:cubicBezTo>
                    <a:pt x="1908" y="529"/>
                    <a:pt x="2017" y="463"/>
                    <a:pt x="2123" y="407"/>
                  </a:cubicBezTo>
                  <a:cubicBezTo>
                    <a:pt x="2231" y="355"/>
                    <a:pt x="2333" y="312"/>
                    <a:pt x="2433" y="283"/>
                  </a:cubicBezTo>
                  <a:cubicBezTo>
                    <a:pt x="2529" y="253"/>
                    <a:pt x="2622" y="236"/>
                    <a:pt x="2707" y="232"/>
                  </a:cubicBezTo>
                  <a:cubicBezTo>
                    <a:pt x="2729" y="230"/>
                    <a:pt x="2751" y="229"/>
                    <a:pt x="2771" y="229"/>
                  </a:cubicBezTo>
                  <a:close/>
                  <a:moveTo>
                    <a:pt x="3027" y="0"/>
                  </a:moveTo>
                  <a:cubicBezTo>
                    <a:pt x="2807" y="0"/>
                    <a:pt x="2582" y="63"/>
                    <a:pt x="2375" y="150"/>
                  </a:cubicBezTo>
                  <a:cubicBezTo>
                    <a:pt x="1987" y="314"/>
                    <a:pt x="1662" y="568"/>
                    <a:pt x="1372" y="860"/>
                  </a:cubicBezTo>
                  <a:cubicBezTo>
                    <a:pt x="1011" y="1228"/>
                    <a:pt x="706" y="1659"/>
                    <a:pt x="476" y="2121"/>
                  </a:cubicBezTo>
                  <a:cubicBezTo>
                    <a:pt x="247" y="2582"/>
                    <a:pt x="95" y="3070"/>
                    <a:pt x="32" y="3591"/>
                  </a:cubicBezTo>
                  <a:cubicBezTo>
                    <a:pt x="20" y="3698"/>
                    <a:pt x="12" y="3804"/>
                    <a:pt x="7" y="3911"/>
                  </a:cubicBezTo>
                  <a:cubicBezTo>
                    <a:pt x="0" y="4223"/>
                    <a:pt x="43" y="4537"/>
                    <a:pt x="198" y="4805"/>
                  </a:cubicBezTo>
                  <a:cubicBezTo>
                    <a:pt x="354" y="5074"/>
                    <a:pt x="617" y="5299"/>
                    <a:pt x="912" y="5374"/>
                  </a:cubicBezTo>
                  <a:cubicBezTo>
                    <a:pt x="995" y="5396"/>
                    <a:pt x="1081" y="5406"/>
                    <a:pt x="1167" y="5406"/>
                  </a:cubicBezTo>
                  <a:cubicBezTo>
                    <a:pt x="1388" y="5406"/>
                    <a:pt x="1614" y="5343"/>
                    <a:pt x="1822" y="5256"/>
                  </a:cubicBezTo>
                  <a:cubicBezTo>
                    <a:pt x="2210" y="5091"/>
                    <a:pt x="2535" y="4839"/>
                    <a:pt x="2824" y="4546"/>
                  </a:cubicBezTo>
                  <a:cubicBezTo>
                    <a:pt x="3186" y="4178"/>
                    <a:pt x="3492" y="3747"/>
                    <a:pt x="3721" y="3287"/>
                  </a:cubicBezTo>
                  <a:cubicBezTo>
                    <a:pt x="3949" y="2827"/>
                    <a:pt x="4102" y="2338"/>
                    <a:pt x="4165" y="1814"/>
                  </a:cubicBezTo>
                  <a:cubicBezTo>
                    <a:pt x="4185" y="1640"/>
                    <a:pt x="4194" y="1464"/>
                    <a:pt x="4185" y="1291"/>
                  </a:cubicBezTo>
                  <a:cubicBezTo>
                    <a:pt x="4172" y="1047"/>
                    <a:pt x="4118" y="810"/>
                    <a:pt x="3998" y="601"/>
                  </a:cubicBezTo>
                  <a:cubicBezTo>
                    <a:pt x="3843" y="332"/>
                    <a:pt x="3577" y="108"/>
                    <a:pt x="3284" y="32"/>
                  </a:cubicBezTo>
                  <a:cubicBezTo>
                    <a:pt x="3200" y="10"/>
                    <a:pt x="3114" y="0"/>
                    <a:pt x="30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8775498" y="4577807"/>
              <a:ext cx="123992" cy="113357"/>
            </a:xfrm>
            <a:custGeom>
              <a:avLst/>
              <a:gdLst/>
              <a:ahLst/>
              <a:cxnLst/>
              <a:rect l="l" t="t" r="r" b="b"/>
              <a:pathLst>
                <a:path w="3976" h="3635" extrusionOk="0">
                  <a:moveTo>
                    <a:pt x="2980" y="0"/>
                  </a:moveTo>
                  <a:cubicBezTo>
                    <a:pt x="2865" y="0"/>
                    <a:pt x="2749" y="16"/>
                    <a:pt x="2638" y="43"/>
                  </a:cubicBezTo>
                  <a:cubicBezTo>
                    <a:pt x="2383" y="111"/>
                    <a:pt x="2142" y="225"/>
                    <a:pt x="1923" y="367"/>
                  </a:cubicBezTo>
                  <a:cubicBezTo>
                    <a:pt x="1703" y="511"/>
                    <a:pt x="1506" y="686"/>
                    <a:pt x="1323" y="872"/>
                  </a:cubicBezTo>
                  <a:cubicBezTo>
                    <a:pt x="601" y="1621"/>
                    <a:pt x="108" y="2597"/>
                    <a:pt x="0" y="3630"/>
                  </a:cubicBezTo>
                  <a:lnTo>
                    <a:pt x="12" y="3635"/>
                  </a:lnTo>
                  <a:cubicBezTo>
                    <a:pt x="144" y="2608"/>
                    <a:pt x="655" y="1652"/>
                    <a:pt x="1378" y="926"/>
                  </a:cubicBezTo>
                  <a:cubicBezTo>
                    <a:pt x="1740" y="567"/>
                    <a:pt x="2171" y="265"/>
                    <a:pt x="2663" y="134"/>
                  </a:cubicBezTo>
                  <a:cubicBezTo>
                    <a:pt x="2778" y="101"/>
                    <a:pt x="2899" y="82"/>
                    <a:pt x="3019" y="82"/>
                  </a:cubicBezTo>
                  <a:cubicBezTo>
                    <a:pt x="3149" y="82"/>
                    <a:pt x="3277" y="104"/>
                    <a:pt x="3398" y="156"/>
                  </a:cubicBezTo>
                  <a:cubicBezTo>
                    <a:pt x="3629" y="252"/>
                    <a:pt x="3829" y="429"/>
                    <a:pt x="3968" y="644"/>
                  </a:cubicBezTo>
                  <a:lnTo>
                    <a:pt x="3976" y="639"/>
                  </a:lnTo>
                  <a:cubicBezTo>
                    <a:pt x="3856" y="409"/>
                    <a:pt x="3664" y="210"/>
                    <a:pt x="3422" y="95"/>
                  </a:cubicBezTo>
                  <a:cubicBezTo>
                    <a:pt x="3285" y="28"/>
                    <a:pt x="3133" y="0"/>
                    <a:pt x="29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8588247" y="4365013"/>
              <a:ext cx="68732" cy="43410"/>
            </a:xfrm>
            <a:custGeom>
              <a:avLst/>
              <a:gdLst/>
              <a:ahLst/>
              <a:cxnLst/>
              <a:rect l="l" t="t" r="r" b="b"/>
              <a:pathLst>
                <a:path w="2204" h="1392" extrusionOk="0">
                  <a:moveTo>
                    <a:pt x="2204" y="1"/>
                  </a:moveTo>
                  <a:cubicBezTo>
                    <a:pt x="2204" y="258"/>
                    <a:pt x="1881" y="452"/>
                    <a:pt x="1882" y="455"/>
                  </a:cubicBezTo>
                  <a:cubicBezTo>
                    <a:pt x="1648" y="591"/>
                    <a:pt x="1363" y="635"/>
                    <a:pt x="1086" y="635"/>
                  </a:cubicBezTo>
                  <a:cubicBezTo>
                    <a:pt x="1056" y="635"/>
                    <a:pt x="1025" y="634"/>
                    <a:pt x="995" y="633"/>
                  </a:cubicBezTo>
                  <a:cubicBezTo>
                    <a:pt x="751" y="625"/>
                    <a:pt x="515" y="584"/>
                    <a:pt x="305" y="445"/>
                  </a:cubicBezTo>
                  <a:cubicBezTo>
                    <a:pt x="147" y="341"/>
                    <a:pt x="0" y="183"/>
                    <a:pt x="0" y="6"/>
                  </a:cubicBezTo>
                  <a:lnTo>
                    <a:pt x="0" y="750"/>
                  </a:lnTo>
                  <a:lnTo>
                    <a:pt x="6" y="823"/>
                  </a:lnTo>
                  <a:cubicBezTo>
                    <a:pt x="10" y="849"/>
                    <a:pt x="13" y="870"/>
                    <a:pt x="22" y="895"/>
                  </a:cubicBezTo>
                  <a:cubicBezTo>
                    <a:pt x="29" y="921"/>
                    <a:pt x="36" y="942"/>
                    <a:pt x="49" y="967"/>
                  </a:cubicBezTo>
                  <a:cubicBezTo>
                    <a:pt x="62" y="993"/>
                    <a:pt x="70" y="1011"/>
                    <a:pt x="86" y="1036"/>
                  </a:cubicBezTo>
                  <a:cubicBezTo>
                    <a:pt x="106" y="1063"/>
                    <a:pt x="118" y="1076"/>
                    <a:pt x="137" y="1100"/>
                  </a:cubicBezTo>
                  <a:cubicBezTo>
                    <a:pt x="151" y="1116"/>
                    <a:pt x="161" y="1126"/>
                    <a:pt x="177" y="1142"/>
                  </a:cubicBezTo>
                  <a:cubicBezTo>
                    <a:pt x="193" y="1157"/>
                    <a:pt x="200" y="1164"/>
                    <a:pt x="219" y="1178"/>
                  </a:cubicBezTo>
                  <a:cubicBezTo>
                    <a:pt x="242" y="1194"/>
                    <a:pt x="243" y="1197"/>
                    <a:pt x="266" y="1211"/>
                  </a:cubicBezTo>
                  <a:cubicBezTo>
                    <a:pt x="283" y="1223"/>
                    <a:pt x="285" y="1224"/>
                    <a:pt x="301" y="1233"/>
                  </a:cubicBezTo>
                  <a:cubicBezTo>
                    <a:pt x="309" y="1240"/>
                    <a:pt x="342" y="1259"/>
                    <a:pt x="355" y="1264"/>
                  </a:cubicBezTo>
                  <a:cubicBezTo>
                    <a:pt x="367" y="1272"/>
                    <a:pt x="398" y="1283"/>
                    <a:pt x="413" y="1290"/>
                  </a:cubicBezTo>
                  <a:cubicBezTo>
                    <a:pt x="428" y="1296"/>
                    <a:pt x="456" y="1308"/>
                    <a:pt x="472" y="1315"/>
                  </a:cubicBezTo>
                  <a:cubicBezTo>
                    <a:pt x="496" y="1323"/>
                    <a:pt x="539" y="1336"/>
                    <a:pt x="566" y="1343"/>
                  </a:cubicBezTo>
                  <a:cubicBezTo>
                    <a:pt x="595" y="1352"/>
                    <a:pt x="638" y="1361"/>
                    <a:pt x="667" y="1366"/>
                  </a:cubicBezTo>
                  <a:cubicBezTo>
                    <a:pt x="697" y="1372"/>
                    <a:pt x="740" y="1379"/>
                    <a:pt x="772" y="1382"/>
                  </a:cubicBezTo>
                  <a:cubicBezTo>
                    <a:pt x="820" y="1388"/>
                    <a:pt x="887" y="1391"/>
                    <a:pt x="937" y="1391"/>
                  </a:cubicBezTo>
                  <a:cubicBezTo>
                    <a:pt x="949" y="1392"/>
                    <a:pt x="962" y="1392"/>
                    <a:pt x="975" y="1392"/>
                  </a:cubicBezTo>
                  <a:cubicBezTo>
                    <a:pt x="1018" y="1392"/>
                    <a:pt x="1065" y="1389"/>
                    <a:pt x="1106" y="1387"/>
                  </a:cubicBezTo>
                  <a:cubicBezTo>
                    <a:pt x="1157" y="1382"/>
                    <a:pt x="1221" y="1375"/>
                    <a:pt x="1275" y="1366"/>
                  </a:cubicBezTo>
                  <a:cubicBezTo>
                    <a:pt x="1328" y="1358"/>
                    <a:pt x="1387" y="1345"/>
                    <a:pt x="1441" y="1332"/>
                  </a:cubicBezTo>
                  <a:cubicBezTo>
                    <a:pt x="1517" y="1315"/>
                    <a:pt x="1603" y="1286"/>
                    <a:pt x="1675" y="1257"/>
                  </a:cubicBezTo>
                  <a:cubicBezTo>
                    <a:pt x="1750" y="1230"/>
                    <a:pt x="1819" y="1194"/>
                    <a:pt x="1881" y="1159"/>
                  </a:cubicBezTo>
                  <a:cubicBezTo>
                    <a:pt x="1922" y="1136"/>
                    <a:pt x="1961" y="1109"/>
                    <a:pt x="1996" y="1085"/>
                  </a:cubicBezTo>
                  <a:cubicBezTo>
                    <a:pt x="2019" y="1065"/>
                    <a:pt x="2037" y="1049"/>
                    <a:pt x="2054" y="1033"/>
                  </a:cubicBezTo>
                  <a:cubicBezTo>
                    <a:pt x="2076" y="1014"/>
                    <a:pt x="2092" y="997"/>
                    <a:pt x="2106" y="978"/>
                  </a:cubicBezTo>
                  <a:cubicBezTo>
                    <a:pt x="2125" y="958"/>
                    <a:pt x="2136" y="942"/>
                    <a:pt x="2148" y="925"/>
                  </a:cubicBezTo>
                  <a:cubicBezTo>
                    <a:pt x="2161" y="904"/>
                    <a:pt x="2169" y="886"/>
                    <a:pt x="2178" y="869"/>
                  </a:cubicBezTo>
                  <a:cubicBezTo>
                    <a:pt x="2185" y="847"/>
                    <a:pt x="2191" y="832"/>
                    <a:pt x="2197" y="812"/>
                  </a:cubicBezTo>
                  <a:cubicBezTo>
                    <a:pt x="2200" y="791"/>
                    <a:pt x="2203" y="774"/>
                    <a:pt x="2204" y="755"/>
                  </a:cubicBezTo>
                  <a:lnTo>
                    <a:pt x="2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8599661" y="4342938"/>
              <a:ext cx="45780" cy="26195"/>
            </a:xfrm>
            <a:custGeom>
              <a:avLst/>
              <a:gdLst/>
              <a:ahLst/>
              <a:cxnLst/>
              <a:rect l="l" t="t" r="r" b="b"/>
              <a:pathLst>
                <a:path w="1468" h="840" extrusionOk="0">
                  <a:moveTo>
                    <a:pt x="742" y="0"/>
                  </a:moveTo>
                  <a:cubicBezTo>
                    <a:pt x="714" y="0"/>
                    <a:pt x="687" y="1"/>
                    <a:pt x="659" y="3"/>
                  </a:cubicBezTo>
                  <a:cubicBezTo>
                    <a:pt x="537" y="10"/>
                    <a:pt x="413" y="38"/>
                    <a:pt x="292" y="89"/>
                  </a:cubicBezTo>
                  <a:cubicBezTo>
                    <a:pt x="198" y="130"/>
                    <a:pt x="104" y="187"/>
                    <a:pt x="54" y="273"/>
                  </a:cubicBezTo>
                  <a:cubicBezTo>
                    <a:pt x="6" y="360"/>
                    <a:pt x="1" y="475"/>
                    <a:pt x="44" y="562"/>
                  </a:cubicBezTo>
                  <a:cubicBezTo>
                    <a:pt x="101" y="674"/>
                    <a:pt x="235" y="739"/>
                    <a:pt x="364" y="779"/>
                  </a:cubicBezTo>
                  <a:cubicBezTo>
                    <a:pt x="493" y="821"/>
                    <a:pt x="612" y="840"/>
                    <a:pt x="731" y="840"/>
                  </a:cubicBezTo>
                  <a:cubicBezTo>
                    <a:pt x="758" y="840"/>
                    <a:pt x="784" y="839"/>
                    <a:pt x="810" y="837"/>
                  </a:cubicBezTo>
                  <a:cubicBezTo>
                    <a:pt x="932" y="828"/>
                    <a:pt x="1056" y="801"/>
                    <a:pt x="1177" y="751"/>
                  </a:cubicBezTo>
                  <a:cubicBezTo>
                    <a:pt x="1200" y="741"/>
                    <a:pt x="1226" y="729"/>
                    <a:pt x="1249" y="718"/>
                  </a:cubicBezTo>
                  <a:cubicBezTo>
                    <a:pt x="1316" y="679"/>
                    <a:pt x="1379" y="633"/>
                    <a:pt x="1415" y="567"/>
                  </a:cubicBezTo>
                  <a:cubicBezTo>
                    <a:pt x="1463" y="480"/>
                    <a:pt x="1467" y="365"/>
                    <a:pt x="1424" y="276"/>
                  </a:cubicBezTo>
                  <a:cubicBezTo>
                    <a:pt x="1369" y="167"/>
                    <a:pt x="1234" y="102"/>
                    <a:pt x="1105" y="59"/>
                  </a:cubicBezTo>
                  <a:cubicBezTo>
                    <a:pt x="979" y="18"/>
                    <a:pt x="860" y="0"/>
                    <a:pt x="7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8588185" y="4340848"/>
              <a:ext cx="68638" cy="44407"/>
            </a:xfrm>
            <a:custGeom>
              <a:avLst/>
              <a:gdLst/>
              <a:ahLst/>
              <a:cxnLst/>
              <a:rect l="l" t="t" r="r" b="b"/>
              <a:pathLst>
                <a:path w="2201" h="1424" extrusionOk="0">
                  <a:moveTo>
                    <a:pt x="1110" y="67"/>
                  </a:moveTo>
                  <a:cubicBezTo>
                    <a:pt x="1228" y="67"/>
                    <a:pt x="1347" y="85"/>
                    <a:pt x="1473" y="126"/>
                  </a:cubicBezTo>
                  <a:cubicBezTo>
                    <a:pt x="1602" y="169"/>
                    <a:pt x="1737" y="234"/>
                    <a:pt x="1792" y="343"/>
                  </a:cubicBezTo>
                  <a:cubicBezTo>
                    <a:pt x="1835" y="432"/>
                    <a:pt x="1831" y="549"/>
                    <a:pt x="1783" y="634"/>
                  </a:cubicBezTo>
                  <a:cubicBezTo>
                    <a:pt x="1747" y="700"/>
                    <a:pt x="1684" y="749"/>
                    <a:pt x="1617" y="785"/>
                  </a:cubicBezTo>
                  <a:cubicBezTo>
                    <a:pt x="1594" y="796"/>
                    <a:pt x="1568" y="808"/>
                    <a:pt x="1545" y="818"/>
                  </a:cubicBezTo>
                  <a:cubicBezTo>
                    <a:pt x="1424" y="868"/>
                    <a:pt x="1300" y="895"/>
                    <a:pt x="1178" y="904"/>
                  </a:cubicBezTo>
                  <a:cubicBezTo>
                    <a:pt x="1152" y="906"/>
                    <a:pt x="1126" y="907"/>
                    <a:pt x="1099" y="907"/>
                  </a:cubicBezTo>
                  <a:cubicBezTo>
                    <a:pt x="980" y="907"/>
                    <a:pt x="861" y="888"/>
                    <a:pt x="732" y="846"/>
                  </a:cubicBezTo>
                  <a:cubicBezTo>
                    <a:pt x="603" y="803"/>
                    <a:pt x="469" y="739"/>
                    <a:pt x="412" y="629"/>
                  </a:cubicBezTo>
                  <a:cubicBezTo>
                    <a:pt x="367" y="542"/>
                    <a:pt x="373" y="427"/>
                    <a:pt x="422" y="340"/>
                  </a:cubicBezTo>
                  <a:cubicBezTo>
                    <a:pt x="472" y="254"/>
                    <a:pt x="566" y="197"/>
                    <a:pt x="660" y="156"/>
                  </a:cubicBezTo>
                  <a:cubicBezTo>
                    <a:pt x="781" y="105"/>
                    <a:pt x="905" y="77"/>
                    <a:pt x="1027" y="70"/>
                  </a:cubicBezTo>
                  <a:cubicBezTo>
                    <a:pt x="1055" y="68"/>
                    <a:pt x="1082" y="67"/>
                    <a:pt x="1110" y="67"/>
                  </a:cubicBezTo>
                  <a:close/>
                  <a:moveTo>
                    <a:pt x="1105" y="0"/>
                  </a:moveTo>
                  <a:cubicBezTo>
                    <a:pt x="1076" y="0"/>
                    <a:pt x="1047" y="1"/>
                    <a:pt x="1018" y="3"/>
                  </a:cubicBezTo>
                  <a:cubicBezTo>
                    <a:pt x="980" y="4"/>
                    <a:pt x="937" y="8"/>
                    <a:pt x="899" y="11"/>
                  </a:cubicBezTo>
                  <a:cubicBezTo>
                    <a:pt x="863" y="17"/>
                    <a:pt x="819" y="24"/>
                    <a:pt x="783" y="31"/>
                  </a:cubicBezTo>
                  <a:cubicBezTo>
                    <a:pt x="747" y="38"/>
                    <a:pt x="701" y="49"/>
                    <a:pt x="669" y="59"/>
                  </a:cubicBezTo>
                  <a:cubicBezTo>
                    <a:pt x="635" y="69"/>
                    <a:pt x="591" y="83"/>
                    <a:pt x="560" y="96"/>
                  </a:cubicBezTo>
                  <a:cubicBezTo>
                    <a:pt x="527" y="110"/>
                    <a:pt x="487" y="126"/>
                    <a:pt x="455" y="142"/>
                  </a:cubicBezTo>
                  <a:cubicBezTo>
                    <a:pt x="426" y="159"/>
                    <a:pt x="389" y="178"/>
                    <a:pt x="361" y="197"/>
                  </a:cubicBezTo>
                  <a:cubicBezTo>
                    <a:pt x="336" y="212"/>
                    <a:pt x="301" y="238"/>
                    <a:pt x="277" y="257"/>
                  </a:cubicBezTo>
                  <a:cubicBezTo>
                    <a:pt x="252" y="277"/>
                    <a:pt x="222" y="304"/>
                    <a:pt x="200" y="327"/>
                  </a:cubicBezTo>
                  <a:cubicBezTo>
                    <a:pt x="175" y="350"/>
                    <a:pt x="152" y="382"/>
                    <a:pt x="131" y="407"/>
                  </a:cubicBezTo>
                  <a:cubicBezTo>
                    <a:pt x="113" y="432"/>
                    <a:pt x="90" y="465"/>
                    <a:pt x="77" y="493"/>
                  </a:cubicBezTo>
                  <a:cubicBezTo>
                    <a:pt x="60" y="522"/>
                    <a:pt x="45" y="557"/>
                    <a:pt x="35" y="588"/>
                  </a:cubicBezTo>
                  <a:cubicBezTo>
                    <a:pt x="24" y="621"/>
                    <a:pt x="15" y="658"/>
                    <a:pt x="9" y="691"/>
                  </a:cubicBezTo>
                  <a:cubicBezTo>
                    <a:pt x="2" y="723"/>
                    <a:pt x="1" y="760"/>
                    <a:pt x="1" y="795"/>
                  </a:cubicBezTo>
                  <a:cubicBezTo>
                    <a:pt x="1" y="974"/>
                    <a:pt x="146" y="1131"/>
                    <a:pt x="300" y="1233"/>
                  </a:cubicBezTo>
                  <a:cubicBezTo>
                    <a:pt x="510" y="1371"/>
                    <a:pt x="745" y="1413"/>
                    <a:pt x="990" y="1421"/>
                  </a:cubicBezTo>
                  <a:cubicBezTo>
                    <a:pt x="1022" y="1423"/>
                    <a:pt x="1055" y="1423"/>
                    <a:pt x="1088" y="1423"/>
                  </a:cubicBezTo>
                  <a:cubicBezTo>
                    <a:pt x="1362" y="1423"/>
                    <a:pt x="1644" y="1378"/>
                    <a:pt x="1877" y="1243"/>
                  </a:cubicBezTo>
                  <a:cubicBezTo>
                    <a:pt x="1877" y="1243"/>
                    <a:pt x="2200" y="1052"/>
                    <a:pt x="2200" y="795"/>
                  </a:cubicBezTo>
                  <a:cubicBezTo>
                    <a:pt x="2200" y="787"/>
                    <a:pt x="2200" y="780"/>
                    <a:pt x="2199" y="773"/>
                  </a:cubicBezTo>
                  <a:cubicBezTo>
                    <a:pt x="2199" y="737"/>
                    <a:pt x="2194" y="703"/>
                    <a:pt x="2187" y="668"/>
                  </a:cubicBezTo>
                  <a:cubicBezTo>
                    <a:pt x="2179" y="632"/>
                    <a:pt x="2170" y="601"/>
                    <a:pt x="2157" y="568"/>
                  </a:cubicBezTo>
                  <a:cubicBezTo>
                    <a:pt x="2143" y="534"/>
                    <a:pt x="2128" y="503"/>
                    <a:pt x="2111" y="473"/>
                  </a:cubicBezTo>
                  <a:cubicBezTo>
                    <a:pt x="2091" y="441"/>
                    <a:pt x="2072" y="414"/>
                    <a:pt x="2049" y="385"/>
                  </a:cubicBezTo>
                  <a:cubicBezTo>
                    <a:pt x="2026" y="355"/>
                    <a:pt x="2003" y="330"/>
                    <a:pt x="1976" y="304"/>
                  </a:cubicBezTo>
                  <a:cubicBezTo>
                    <a:pt x="1949" y="279"/>
                    <a:pt x="1923" y="257"/>
                    <a:pt x="1891" y="234"/>
                  </a:cubicBezTo>
                  <a:cubicBezTo>
                    <a:pt x="1861" y="208"/>
                    <a:pt x="1832" y="192"/>
                    <a:pt x="1798" y="172"/>
                  </a:cubicBezTo>
                  <a:cubicBezTo>
                    <a:pt x="1766" y="152"/>
                    <a:pt x="1737" y="139"/>
                    <a:pt x="1701" y="122"/>
                  </a:cubicBezTo>
                  <a:cubicBezTo>
                    <a:pt x="1667" y="105"/>
                    <a:pt x="1638" y="95"/>
                    <a:pt x="1598" y="80"/>
                  </a:cubicBezTo>
                  <a:cubicBezTo>
                    <a:pt x="1560" y="67"/>
                    <a:pt x="1527" y="59"/>
                    <a:pt x="1489" y="47"/>
                  </a:cubicBezTo>
                  <a:cubicBezTo>
                    <a:pt x="1451" y="38"/>
                    <a:pt x="1418" y="31"/>
                    <a:pt x="1375" y="24"/>
                  </a:cubicBezTo>
                  <a:cubicBezTo>
                    <a:pt x="1336" y="17"/>
                    <a:pt x="1300" y="11"/>
                    <a:pt x="1259" y="8"/>
                  </a:cubicBezTo>
                  <a:cubicBezTo>
                    <a:pt x="1208" y="3"/>
                    <a:pt x="1157" y="0"/>
                    <a:pt x="1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8619182" y="4365013"/>
              <a:ext cx="38077" cy="19927"/>
            </a:xfrm>
            <a:custGeom>
              <a:avLst/>
              <a:gdLst/>
              <a:ahLst/>
              <a:cxnLst/>
              <a:rect l="l" t="t" r="r" b="b"/>
              <a:pathLst>
                <a:path w="1221" h="639" extrusionOk="0">
                  <a:moveTo>
                    <a:pt x="1212" y="1"/>
                  </a:moveTo>
                  <a:lnTo>
                    <a:pt x="1212" y="1"/>
                  </a:lnTo>
                  <a:cubicBezTo>
                    <a:pt x="1200" y="129"/>
                    <a:pt x="1121" y="231"/>
                    <a:pt x="1035" y="311"/>
                  </a:cubicBezTo>
                  <a:cubicBezTo>
                    <a:pt x="946" y="396"/>
                    <a:pt x="841" y="461"/>
                    <a:pt x="726" y="502"/>
                  </a:cubicBezTo>
                  <a:cubicBezTo>
                    <a:pt x="499" y="594"/>
                    <a:pt x="249" y="617"/>
                    <a:pt x="0" y="627"/>
                  </a:cubicBezTo>
                  <a:cubicBezTo>
                    <a:pt x="67" y="635"/>
                    <a:pt x="135" y="639"/>
                    <a:pt x="203" y="639"/>
                  </a:cubicBezTo>
                  <a:cubicBezTo>
                    <a:pt x="386" y="639"/>
                    <a:pt x="569" y="611"/>
                    <a:pt x="743" y="546"/>
                  </a:cubicBezTo>
                  <a:cubicBezTo>
                    <a:pt x="860" y="498"/>
                    <a:pt x="973" y="431"/>
                    <a:pt x="1060" y="337"/>
                  </a:cubicBezTo>
                  <a:cubicBezTo>
                    <a:pt x="1147" y="249"/>
                    <a:pt x="1221" y="129"/>
                    <a:pt x="12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8383927" y="4563564"/>
              <a:ext cx="92838" cy="80520"/>
            </a:xfrm>
            <a:custGeom>
              <a:avLst/>
              <a:gdLst/>
              <a:ahLst/>
              <a:cxnLst/>
              <a:rect l="l" t="t" r="r" b="b"/>
              <a:pathLst>
                <a:path w="2977" h="2582" extrusionOk="0">
                  <a:moveTo>
                    <a:pt x="2132" y="0"/>
                  </a:moveTo>
                  <a:cubicBezTo>
                    <a:pt x="2082" y="0"/>
                    <a:pt x="2034" y="11"/>
                    <a:pt x="1990" y="37"/>
                  </a:cubicBezTo>
                  <a:cubicBezTo>
                    <a:pt x="1103" y="547"/>
                    <a:pt x="901" y="664"/>
                    <a:pt x="16" y="1176"/>
                  </a:cubicBezTo>
                  <a:lnTo>
                    <a:pt x="1" y="1194"/>
                  </a:lnTo>
                  <a:cubicBezTo>
                    <a:pt x="222" y="1374"/>
                    <a:pt x="377" y="1593"/>
                    <a:pt x="511" y="1825"/>
                  </a:cubicBezTo>
                  <a:cubicBezTo>
                    <a:pt x="643" y="2057"/>
                    <a:pt x="755" y="2301"/>
                    <a:pt x="801" y="2582"/>
                  </a:cubicBezTo>
                  <a:lnTo>
                    <a:pt x="826" y="2577"/>
                  </a:lnTo>
                  <a:cubicBezTo>
                    <a:pt x="1710" y="2067"/>
                    <a:pt x="1914" y="1951"/>
                    <a:pt x="2798" y="1439"/>
                  </a:cubicBezTo>
                  <a:cubicBezTo>
                    <a:pt x="2942" y="1358"/>
                    <a:pt x="2977" y="1153"/>
                    <a:pt x="2962" y="977"/>
                  </a:cubicBezTo>
                  <a:cubicBezTo>
                    <a:pt x="2948" y="798"/>
                    <a:pt x="2882" y="647"/>
                    <a:pt x="2800" y="504"/>
                  </a:cubicBezTo>
                  <a:cubicBezTo>
                    <a:pt x="2719" y="362"/>
                    <a:pt x="2621" y="230"/>
                    <a:pt x="2473" y="126"/>
                  </a:cubicBezTo>
                  <a:cubicBezTo>
                    <a:pt x="2371" y="56"/>
                    <a:pt x="2246" y="0"/>
                    <a:pt x="2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8333508" y="4595715"/>
              <a:ext cx="68669" cy="88098"/>
            </a:xfrm>
            <a:custGeom>
              <a:avLst/>
              <a:gdLst/>
              <a:ahLst/>
              <a:cxnLst/>
              <a:rect l="l" t="t" r="r" b="b"/>
              <a:pathLst>
                <a:path w="2202" h="2825" extrusionOk="0">
                  <a:moveTo>
                    <a:pt x="605" y="0"/>
                  </a:moveTo>
                  <a:cubicBezTo>
                    <a:pt x="561" y="0"/>
                    <a:pt x="517" y="5"/>
                    <a:pt x="475" y="15"/>
                  </a:cubicBezTo>
                  <a:cubicBezTo>
                    <a:pt x="436" y="27"/>
                    <a:pt x="399" y="43"/>
                    <a:pt x="363" y="61"/>
                  </a:cubicBezTo>
                  <a:cubicBezTo>
                    <a:pt x="257" y="119"/>
                    <a:pt x="163" y="209"/>
                    <a:pt x="103" y="314"/>
                  </a:cubicBezTo>
                  <a:cubicBezTo>
                    <a:pt x="22" y="454"/>
                    <a:pt x="1" y="618"/>
                    <a:pt x="4" y="782"/>
                  </a:cubicBezTo>
                  <a:cubicBezTo>
                    <a:pt x="5" y="839"/>
                    <a:pt x="9" y="892"/>
                    <a:pt x="17" y="948"/>
                  </a:cubicBezTo>
                  <a:cubicBezTo>
                    <a:pt x="48" y="1221"/>
                    <a:pt x="130" y="1477"/>
                    <a:pt x="248" y="1717"/>
                  </a:cubicBezTo>
                  <a:cubicBezTo>
                    <a:pt x="367" y="1959"/>
                    <a:pt x="528" y="2185"/>
                    <a:pt x="717" y="2376"/>
                  </a:cubicBezTo>
                  <a:cubicBezTo>
                    <a:pt x="868" y="2528"/>
                    <a:pt x="1037" y="2659"/>
                    <a:pt x="1240" y="2745"/>
                  </a:cubicBezTo>
                  <a:cubicBezTo>
                    <a:pt x="1349" y="2792"/>
                    <a:pt x="1467" y="2824"/>
                    <a:pt x="1582" y="2824"/>
                  </a:cubicBezTo>
                  <a:cubicBezTo>
                    <a:pt x="1627" y="2824"/>
                    <a:pt x="1672" y="2819"/>
                    <a:pt x="1715" y="2809"/>
                  </a:cubicBezTo>
                  <a:cubicBezTo>
                    <a:pt x="1766" y="2796"/>
                    <a:pt x="1817" y="2773"/>
                    <a:pt x="1864" y="2744"/>
                  </a:cubicBezTo>
                  <a:cubicBezTo>
                    <a:pt x="1956" y="2686"/>
                    <a:pt x="2037" y="2603"/>
                    <a:pt x="2090" y="2510"/>
                  </a:cubicBezTo>
                  <a:cubicBezTo>
                    <a:pt x="2196" y="2323"/>
                    <a:pt x="2202" y="2093"/>
                    <a:pt x="2176" y="1877"/>
                  </a:cubicBezTo>
                  <a:cubicBezTo>
                    <a:pt x="2144" y="1602"/>
                    <a:pt x="2065" y="1348"/>
                    <a:pt x="1943" y="1108"/>
                  </a:cubicBezTo>
                  <a:cubicBezTo>
                    <a:pt x="1824" y="868"/>
                    <a:pt x="1663" y="641"/>
                    <a:pt x="1474" y="451"/>
                  </a:cubicBezTo>
                  <a:cubicBezTo>
                    <a:pt x="1324" y="298"/>
                    <a:pt x="1152" y="165"/>
                    <a:pt x="951" y="80"/>
                  </a:cubicBezTo>
                  <a:cubicBezTo>
                    <a:pt x="842" y="33"/>
                    <a:pt x="721" y="0"/>
                    <a:pt x="6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8344828" y="4590570"/>
              <a:ext cx="66767" cy="90811"/>
            </a:xfrm>
            <a:custGeom>
              <a:avLst/>
              <a:gdLst/>
              <a:ahLst/>
              <a:cxnLst/>
              <a:rect l="l" t="t" r="r" b="b"/>
              <a:pathLst>
                <a:path w="2141" h="2912" extrusionOk="0">
                  <a:moveTo>
                    <a:pt x="529" y="0"/>
                  </a:moveTo>
                  <a:cubicBezTo>
                    <a:pt x="434" y="0"/>
                    <a:pt x="342" y="21"/>
                    <a:pt x="260" y="68"/>
                  </a:cubicBezTo>
                  <a:cubicBezTo>
                    <a:pt x="174" y="118"/>
                    <a:pt x="86" y="166"/>
                    <a:pt x="0" y="219"/>
                  </a:cubicBezTo>
                  <a:lnTo>
                    <a:pt x="3" y="223"/>
                  </a:lnTo>
                  <a:cubicBezTo>
                    <a:pt x="39" y="205"/>
                    <a:pt x="78" y="187"/>
                    <a:pt x="115" y="179"/>
                  </a:cubicBezTo>
                  <a:cubicBezTo>
                    <a:pt x="158" y="169"/>
                    <a:pt x="201" y="164"/>
                    <a:pt x="245" y="164"/>
                  </a:cubicBezTo>
                  <a:cubicBezTo>
                    <a:pt x="362" y="164"/>
                    <a:pt x="481" y="197"/>
                    <a:pt x="591" y="243"/>
                  </a:cubicBezTo>
                  <a:cubicBezTo>
                    <a:pt x="792" y="328"/>
                    <a:pt x="963" y="459"/>
                    <a:pt x="1114" y="614"/>
                  </a:cubicBezTo>
                  <a:cubicBezTo>
                    <a:pt x="1303" y="806"/>
                    <a:pt x="1465" y="1031"/>
                    <a:pt x="1583" y="1271"/>
                  </a:cubicBezTo>
                  <a:cubicBezTo>
                    <a:pt x="1704" y="1513"/>
                    <a:pt x="1783" y="1767"/>
                    <a:pt x="1816" y="2041"/>
                  </a:cubicBezTo>
                  <a:cubicBezTo>
                    <a:pt x="1840" y="2256"/>
                    <a:pt x="1835" y="2486"/>
                    <a:pt x="1730" y="2673"/>
                  </a:cubicBezTo>
                  <a:cubicBezTo>
                    <a:pt x="1675" y="2767"/>
                    <a:pt x="1595" y="2850"/>
                    <a:pt x="1503" y="2907"/>
                  </a:cubicBezTo>
                  <a:lnTo>
                    <a:pt x="1507" y="2912"/>
                  </a:lnTo>
                  <a:cubicBezTo>
                    <a:pt x="1605" y="2854"/>
                    <a:pt x="1704" y="2800"/>
                    <a:pt x="1803" y="2742"/>
                  </a:cubicBezTo>
                  <a:cubicBezTo>
                    <a:pt x="2072" y="2585"/>
                    <a:pt x="2141" y="2196"/>
                    <a:pt x="2114" y="1858"/>
                  </a:cubicBezTo>
                  <a:cubicBezTo>
                    <a:pt x="2108" y="1811"/>
                    <a:pt x="2103" y="1762"/>
                    <a:pt x="2095" y="1716"/>
                  </a:cubicBezTo>
                  <a:cubicBezTo>
                    <a:pt x="2050" y="1435"/>
                    <a:pt x="1940" y="1191"/>
                    <a:pt x="1804" y="959"/>
                  </a:cubicBezTo>
                  <a:cubicBezTo>
                    <a:pt x="1669" y="729"/>
                    <a:pt x="1515" y="508"/>
                    <a:pt x="1294" y="328"/>
                  </a:cubicBezTo>
                  <a:cubicBezTo>
                    <a:pt x="1258" y="298"/>
                    <a:pt x="1221" y="269"/>
                    <a:pt x="1180" y="242"/>
                  </a:cubicBezTo>
                  <a:cubicBezTo>
                    <a:pt x="986" y="108"/>
                    <a:pt x="747" y="0"/>
                    <a:pt x="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7763483" y="3846074"/>
              <a:ext cx="525093" cy="777660"/>
            </a:xfrm>
            <a:custGeom>
              <a:avLst/>
              <a:gdLst/>
              <a:ahLst/>
              <a:cxnLst/>
              <a:rect l="l" t="t" r="r" b="b"/>
              <a:pathLst>
                <a:path w="16838" h="24937" extrusionOk="0">
                  <a:moveTo>
                    <a:pt x="1" y="1"/>
                  </a:moveTo>
                  <a:lnTo>
                    <a:pt x="1" y="5304"/>
                  </a:lnTo>
                  <a:cubicBezTo>
                    <a:pt x="2" y="5619"/>
                    <a:pt x="27" y="5931"/>
                    <a:pt x="74" y="6245"/>
                  </a:cubicBezTo>
                  <a:cubicBezTo>
                    <a:pt x="124" y="6556"/>
                    <a:pt x="196" y="6870"/>
                    <a:pt x="290" y="7179"/>
                  </a:cubicBezTo>
                  <a:cubicBezTo>
                    <a:pt x="353" y="7383"/>
                    <a:pt x="426" y="7590"/>
                    <a:pt x="510" y="7793"/>
                  </a:cubicBezTo>
                  <a:cubicBezTo>
                    <a:pt x="592" y="7994"/>
                    <a:pt x="688" y="8200"/>
                    <a:pt x="790" y="8398"/>
                  </a:cubicBezTo>
                  <a:cubicBezTo>
                    <a:pt x="892" y="8598"/>
                    <a:pt x="1007" y="8801"/>
                    <a:pt x="1129" y="8995"/>
                  </a:cubicBezTo>
                  <a:cubicBezTo>
                    <a:pt x="1252" y="9193"/>
                    <a:pt x="1387" y="9390"/>
                    <a:pt x="1529" y="9581"/>
                  </a:cubicBezTo>
                  <a:cubicBezTo>
                    <a:pt x="1668" y="9774"/>
                    <a:pt x="1824" y="9965"/>
                    <a:pt x="1983" y="10152"/>
                  </a:cubicBezTo>
                  <a:cubicBezTo>
                    <a:pt x="2143" y="10339"/>
                    <a:pt x="2317" y="10526"/>
                    <a:pt x="2495" y="10708"/>
                  </a:cubicBezTo>
                  <a:cubicBezTo>
                    <a:pt x="2675" y="10888"/>
                    <a:pt x="2867" y="11069"/>
                    <a:pt x="3063" y="11245"/>
                  </a:cubicBezTo>
                  <a:cubicBezTo>
                    <a:pt x="3259" y="11420"/>
                    <a:pt x="3470" y="11594"/>
                    <a:pt x="3681" y="11762"/>
                  </a:cubicBezTo>
                  <a:cubicBezTo>
                    <a:pt x="3825" y="11874"/>
                    <a:pt x="3973" y="11988"/>
                    <a:pt x="4121" y="12096"/>
                  </a:cubicBezTo>
                  <a:cubicBezTo>
                    <a:pt x="4269" y="12205"/>
                    <a:pt x="4427" y="12314"/>
                    <a:pt x="4584" y="12421"/>
                  </a:cubicBezTo>
                  <a:cubicBezTo>
                    <a:pt x="4739" y="12527"/>
                    <a:pt x="4903" y="12632"/>
                    <a:pt x="5067" y="12733"/>
                  </a:cubicBezTo>
                  <a:cubicBezTo>
                    <a:pt x="5231" y="12838"/>
                    <a:pt x="5401" y="12938"/>
                    <a:pt x="5572" y="13037"/>
                  </a:cubicBezTo>
                  <a:cubicBezTo>
                    <a:pt x="5698" y="13111"/>
                    <a:pt x="5828" y="13183"/>
                    <a:pt x="5958" y="13255"/>
                  </a:cubicBezTo>
                  <a:cubicBezTo>
                    <a:pt x="6223" y="13400"/>
                    <a:pt x="6485" y="13535"/>
                    <a:pt x="6764" y="13670"/>
                  </a:cubicBezTo>
                  <a:cubicBezTo>
                    <a:pt x="7040" y="13804"/>
                    <a:pt x="7318" y="13932"/>
                    <a:pt x="7610" y="14058"/>
                  </a:cubicBezTo>
                  <a:cubicBezTo>
                    <a:pt x="7806" y="14142"/>
                    <a:pt x="8001" y="14225"/>
                    <a:pt x="8201" y="14304"/>
                  </a:cubicBezTo>
                  <a:cubicBezTo>
                    <a:pt x="8336" y="14507"/>
                    <a:pt x="8474" y="14721"/>
                    <a:pt x="8604" y="14924"/>
                  </a:cubicBezTo>
                  <a:cubicBezTo>
                    <a:pt x="8796" y="15224"/>
                    <a:pt x="8990" y="15536"/>
                    <a:pt x="9175" y="15835"/>
                  </a:cubicBezTo>
                  <a:cubicBezTo>
                    <a:pt x="9361" y="16136"/>
                    <a:pt x="9551" y="16442"/>
                    <a:pt x="9735" y="16742"/>
                  </a:cubicBezTo>
                  <a:cubicBezTo>
                    <a:pt x="10016" y="17199"/>
                    <a:pt x="10300" y="17654"/>
                    <a:pt x="10583" y="18101"/>
                  </a:cubicBezTo>
                  <a:cubicBezTo>
                    <a:pt x="10776" y="18400"/>
                    <a:pt x="10964" y="18696"/>
                    <a:pt x="11158" y="18989"/>
                  </a:cubicBezTo>
                  <a:cubicBezTo>
                    <a:pt x="11355" y="19286"/>
                    <a:pt x="11551" y="19574"/>
                    <a:pt x="11752" y="19863"/>
                  </a:cubicBezTo>
                  <a:cubicBezTo>
                    <a:pt x="11889" y="20058"/>
                    <a:pt x="12020" y="20247"/>
                    <a:pt x="12161" y="20436"/>
                  </a:cubicBezTo>
                  <a:cubicBezTo>
                    <a:pt x="12299" y="20625"/>
                    <a:pt x="12435" y="20811"/>
                    <a:pt x="12579" y="20996"/>
                  </a:cubicBezTo>
                  <a:cubicBezTo>
                    <a:pt x="12724" y="21183"/>
                    <a:pt x="12865" y="21364"/>
                    <a:pt x="13013" y="21546"/>
                  </a:cubicBezTo>
                  <a:cubicBezTo>
                    <a:pt x="13163" y="21730"/>
                    <a:pt x="13311" y="21905"/>
                    <a:pt x="13465" y="22083"/>
                  </a:cubicBezTo>
                  <a:cubicBezTo>
                    <a:pt x="13571" y="22203"/>
                    <a:pt x="13672" y="22318"/>
                    <a:pt x="13778" y="22433"/>
                  </a:cubicBezTo>
                  <a:cubicBezTo>
                    <a:pt x="13886" y="22548"/>
                    <a:pt x="13989" y="22660"/>
                    <a:pt x="14099" y="22772"/>
                  </a:cubicBezTo>
                  <a:cubicBezTo>
                    <a:pt x="14206" y="22884"/>
                    <a:pt x="14317" y="22995"/>
                    <a:pt x="14429" y="23104"/>
                  </a:cubicBezTo>
                  <a:cubicBezTo>
                    <a:pt x="14543" y="23215"/>
                    <a:pt x="14655" y="23320"/>
                    <a:pt x="14771" y="23426"/>
                  </a:cubicBezTo>
                  <a:cubicBezTo>
                    <a:pt x="14888" y="23534"/>
                    <a:pt x="15003" y="23634"/>
                    <a:pt x="15124" y="23737"/>
                  </a:cubicBezTo>
                  <a:cubicBezTo>
                    <a:pt x="15244" y="23839"/>
                    <a:pt x="15362" y="23933"/>
                    <a:pt x="15489" y="24033"/>
                  </a:cubicBezTo>
                  <a:cubicBezTo>
                    <a:pt x="15614" y="24132"/>
                    <a:pt x="15733" y="24221"/>
                    <a:pt x="15864" y="24316"/>
                  </a:cubicBezTo>
                  <a:cubicBezTo>
                    <a:pt x="15950" y="24378"/>
                    <a:pt x="16032" y="24434"/>
                    <a:pt x="16121" y="24496"/>
                  </a:cubicBezTo>
                  <a:cubicBezTo>
                    <a:pt x="16209" y="24555"/>
                    <a:pt x="16294" y="24608"/>
                    <a:pt x="16383" y="24665"/>
                  </a:cubicBezTo>
                  <a:cubicBezTo>
                    <a:pt x="16475" y="24723"/>
                    <a:pt x="16560" y="24776"/>
                    <a:pt x="16653" y="24831"/>
                  </a:cubicBezTo>
                  <a:cubicBezTo>
                    <a:pt x="16715" y="24867"/>
                    <a:pt x="16775" y="24902"/>
                    <a:pt x="16837" y="24937"/>
                  </a:cubicBezTo>
                  <a:lnTo>
                    <a:pt x="16837" y="10868"/>
                  </a:lnTo>
                  <a:cubicBezTo>
                    <a:pt x="14906" y="10746"/>
                    <a:pt x="12990" y="10445"/>
                    <a:pt x="11120" y="9951"/>
                  </a:cubicBezTo>
                  <a:cubicBezTo>
                    <a:pt x="9195" y="9443"/>
                    <a:pt x="7318" y="8732"/>
                    <a:pt x="5580" y="7734"/>
                  </a:cubicBezTo>
                  <a:cubicBezTo>
                    <a:pt x="5577" y="7733"/>
                    <a:pt x="5573" y="7728"/>
                    <a:pt x="5570" y="7727"/>
                  </a:cubicBezTo>
                  <a:cubicBezTo>
                    <a:pt x="4128" y="6899"/>
                    <a:pt x="2780" y="5872"/>
                    <a:pt x="1745" y="4562"/>
                  </a:cubicBezTo>
                  <a:cubicBezTo>
                    <a:pt x="1272" y="3967"/>
                    <a:pt x="865" y="3312"/>
                    <a:pt x="566" y="2617"/>
                  </a:cubicBezTo>
                  <a:cubicBezTo>
                    <a:pt x="336" y="2090"/>
                    <a:pt x="170" y="1541"/>
                    <a:pt x="81" y="976"/>
                  </a:cubicBezTo>
                  <a:cubicBezTo>
                    <a:pt x="31" y="655"/>
                    <a:pt x="7" y="329"/>
                    <a:pt x="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7763764" y="3502703"/>
              <a:ext cx="904459" cy="424927"/>
            </a:xfrm>
            <a:custGeom>
              <a:avLst/>
              <a:gdLst/>
              <a:ahLst/>
              <a:cxnLst/>
              <a:rect l="l" t="t" r="r" b="b"/>
              <a:pathLst>
                <a:path w="29003" h="13626" extrusionOk="0">
                  <a:moveTo>
                    <a:pt x="19093" y="1"/>
                  </a:moveTo>
                  <a:cubicBezTo>
                    <a:pt x="19063" y="1"/>
                    <a:pt x="19033" y="1"/>
                    <a:pt x="19003" y="1"/>
                  </a:cubicBezTo>
                  <a:cubicBezTo>
                    <a:pt x="16332" y="11"/>
                    <a:pt x="13655" y="337"/>
                    <a:pt x="11078" y="1007"/>
                  </a:cubicBezTo>
                  <a:cubicBezTo>
                    <a:pt x="8510" y="1679"/>
                    <a:pt x="6043" y="2686"/>
                    <a:pt x="3895" y="4312"/>
                  </a:cubicBezTo>
                  <a:cubicBezTo>
                    <a:pt x="2555" y="5326"/>
                    <a:pt x="1340" y="6578"/>
                    <a:pt x="647" y="8093"/>
                  </a:cubicBezTo>
                  <a:cubicBezTo>
                    <a:pt x="230" y="9005"/>
                    <a:pt x="0" y="10010"/>
                    <a:pt x="0" y="11009"/>
                  </a:cubicBezTo>
                  <a:cubicBezTo>
                    <a:pt x="0" y="11335"/>
                    <a:pt x="26" y="11660"/>
                    <a:pt x="77" y="11982"/>
                  </a:cubicBezTo>
                  <a:cubicBezTo>
                    <a:pt x="164" y="12549"/>
                    <a:pt x="330" y="13096"/>
                    <a:pt x="560" y="13625"/>
                  </a:cubicBezTo>
                  <a:cubicBezTo>
                    <a:pt x="640" y="13439"/>
                    <a:pt x="729" y="13256"/>
                    <a:pt x="826" y="13073"/>
                  </a:cubicBezTo>
                  <a:cubicBezTo>
                    <a:pt x="932" y="12874"/>
                    <a:pt x="1047" y="12677"/>
                    <a:pt x="1172" y="12480"/>
                  </a:cubicBezTo>
                  <a:cubicBezTo>
                    <a:pt x="1299" y="12283"/>
                    <a:pt x="1431" y="12090"/>
                    <a:pt x="1578" y="11900"/>
                  </a:cubicBezTo>
                  <a:cubicBezTo>
                    <a:pt x="1721" y="11708"/>
                    <a:pt x="1871" y="11522"/>
                    <a:pt x="2035" y="11335"/>
                  </a:cubicBezTo>
                  <a:cubicBezTo>
                    <a:pt x="2199" y="11148"/>
                    <a:pt x="2370" y="10967"/>
                    <a:pt x="2551" y="10786"/>
                  </a:cubicBezTo>
                  <a:cubicBezTo>
                    <a:pt x="2732" y="10606"/>
                    <a:pt x="2917" y="10431"/>
                    <a:pt x="3117" y="10256"/>
                  </a:cubicBezTo>
                  <a:cubicBezTo>
                    <a:pt x="3317" y="10079"/>
                    <a:pt x="3518" y="9912"/>
                    <a:pt x="3735" y="9744"/>
                  </a:cubicBezTo>
                  <a:cubicBezTo>
                    <a:pt x="3953" y="9574"/>
                    <a:pt x="4170" y="9415"/>
                    <a:pt x="4404" y="9252"/>
                  </a:cubicBezTo>
                  <a:cubicBezTo>
                    <a:pt x="4635" y="9093"/>
                    <a:pt x="4870" y="8940"/>
                    <a:pt x="5118" y="8788"/>
                  </a:cubicBezTo>
                  <a:cubicBezTo>
                    <a:pt x="5229" y="8720"/>
                    <a:pt x="5338" y="8654"/>
                    <a:pt x="5452" y="8586"/>
                  </a:cubicBezTo>
                  <a:cubicBezTo>
                    <a:pt x="5527" y="8543"/>
                    <a:pt x="5603" y="8502"/>
                    <a:pt x="5679" y="8457"/>
                  </a:cubicBezTo>
                  <a:cubicBezTo>
                    <a:pt x="5850" y="8359"/>
                    <a:pt x="6030" y="8263"/>
                    <a:pt x="6207" y="8170"/>
                  </a:cubicBezTo>
                  <a:cubicBezTo>
                    <a:pt x="6384" y="8076"/>
                    <a:pt x="6569" y="7983"/>
                    <a:pt x="6753" y="7892"/>
                  </a:cubicBezTo>
                  <a:cubicBezTo>
                    <a:pt x="6937" y="7804"/>
                    <a:pt x="7128" y="7714"/>
                    <a:pt x="7317" y="7630"/>
                  </a:cubicBezTo>
                  <a:cubicBezTo>
                    <a:pt x="7600" y="7502"/>
                    <a:pt x="7900" y="7375"/>
                    <a:pt x="8195" y="7257"/>
                  </a:cubicBezTo>
                  <a:cubicBezTo>
                    <a:pt x="8494" y="7139"/>
                    <a:pt x="8803" y="7022"/>
                    <a:pt x="9109" y="6914"/>
                  </a:cubicBezTo>
                  <a:cubicBezTo>
                    <a:pt x="9419" y="6805"/>
                    <a:pt x="9738" y="6699"/>
                    <a:pt x="10057" y="6602"/>
                  </a:cubicBezTo>
                  <a:cubicBezTo>
                    <a:pt x="10373" y="6503"/>
                    <a:pt x="10704" y="6410"/>
                    <a:pt x="11032" y="6322"/>
                  </a:cubicBezTo>
                  <a:cubicBezTo>
                    <a:pt x="11361" y="6233"/>
                    <a:pt x="11699" y="6151"/>
                    <a:pt x="12032" y="6073"/>
                  </a:cubicBezTo>
                  <a:cubicBezTo>
                    <a:pt x="12369" y="6000"/>
                    <a:pt x="12714" y="5928"/>
                    <a:pt x="13057" y="5862"/>
                  </a:cubicBezTo>
                  <a:cubicBezTo>
                    <a:pt x="13399" y="5795"/>
                    <a:pt x="13750" y="5737"/>
                    <a:pt x="14100" y="5682"/>
                  </a:cubicBezTo>
                  <a:cubicBezTo>
                    <a:pt x="14447" y="5628"/>
                    <a:pt x="14804" y="5577"/>
                    <a:pt x="15158" y="5536"/>
                  </a:cubicBezTo>
                  <a:cubicBezTo>
                    <a:pt x="15690" y="5474"/>
                    <a:pt x="16230" y="5421"/>
                    <a:pt x="16768" y="5385"/>
                  </a:cubicBezTo>
                  <a:cubicBezTo>
                    <a:pt x="17306" y="5347"/>
                    <a:pt x="17852" y="5324"/>
                    <a:pt x="18394" y="5316"/>
                  </a:cubicBezTo>
                  <a:cubicBezTo>
                    <a:pt x="18603" y="5312"/>
                    <a:pt x="18813" y="5310"/>
                    <a:pt x="19022" y="5310"/>
                  </a:cubicBezTo>
                  <a:cubicBezTo>
                    <a:pt x="20035" y="5310"/>
                    <a:pt x="21047" y="5358"/>
                    <a:pt x="22051" y="5452"/>
                  </a:cubicBezTo>
                  <a:cubicBezTo>
                    <a:pt x="22586" y="5500"/>
                    <a:pt x="23114" y="5563"/>
                    <a:pt x="23641" y="5641"/>
                  </a:cubicBezTo>
                  <a:cubicBezTo>
                    <a:pt x="23992" y="5692"/>
                    <a:pt x="24337" y="5747"/>
                    <a:pt x="24684" y="5812"/>
                  </a:cubicBezTo>
                  <a:cubicBezTo>
                    <a:pt x="25030" y="5872"/>
                    <a:pt x="25368" y="5938"/>
                    <a:pt x="25709" y="6013"/>
                  </a:cubicBezTo>
                  <a:cubicBezTo>
                    <a:pt x="26048" y="6088"/>
                    <a:pt x="26379" y="6165"/>
                    <a:pt x="26711" y="6252"/>
                  </a:cubicBezTo>
                  <a:cubicBezTo>
                    <a:pt x="27040" y="6337"/>
                    <a:pt x="27363" y="6424"/>
                    <a:pt x="27687" y="6519"/>
                  </a:cubicBezTo>
                  <a:cubicBezTo>
                    <a:pt x="28010" y="6614"/>
                    <a:pt x="28320" y="6713"/>
                    <a:pt x="28634" y="6820"/>
                  </a:cubicBezTo>
                  <a:cubicBezTo>
                    <a:pt x="28758" y="6863"/>
                    <a:pt x="28882" y="6904"/>
                    <a:pt x="29002" y="6949"/>
                  </a:cubicBezTo>
                  <a:lnTo>
                    <a:pt x="29002" y="1647"/>
                  </a:lnTo>
                  <a:cubicBezTo>
                    <a:pt x="28311" y="1398"/>
                    <a:pt x="27608" y="1183"/>
                    <a:pt x="26899" y="986"/>
                  </a:cubicBezTo>
                  <a:cubicBezTo>
                    <a:pt x="24367" y="315"/>
                    <a:pt x="21736" y="1"/>
                    <a:pt x="190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8315602" y="4335606"/>
              <a:ext cx="145104" cy="102536"/>
            </a:xfrm>
            <a:custGeom>
              <a:avLst/>
              <a:gdLst/>
              <a:ahLst/>
              <a:cxnLst/>
              <a:rect l="l" t="t" r="r" b="b"/>
              <a:pathLst>
                <a:path w="4653" h="3288" extrusionOk="0">
                  <a:moveTo>
                    <a:pt x="2" y="1"/>
                  </a:moveTo>
                  <a:cubicBezTo>
                    <a:pt x="1" y="21"/>
                    <a:pt x="1" y="37"/>
                    <a:pt x="1" y="54"/>
                  </a:cubicBezTo>
                  <a:cubicBezTo>
                    <a:pt x="1" y="136"/>
                    <a:pt x="15" y="216"/>
                    <a:pt x="41" y="295"/>
                  </a:cubicBezTo>
                  <a:cubicBezTo>
                    <a:pt x="65" y="370"/>
                    <a:pt x="101" y="445"/>
                    <a:pt x="149" y="514"/>
                  </a:cubicBezTo>
                  <a:cubicBezTo>
                    <a:pt x="218" y="619"/>
                    <a:pt x="307" y="714"/>
                    <a:pt x="407" y="800"/>
                  </a:cubicBezTo>
                  <a:cubicBezTo>
                    <a:pt x="497" y="878"/>
                    <a:pt x="596" y="944"/>
                    <a:pt x="702" y="1005"/>
                  </a:cubicBezTo>
                  <a:cubicBezTo>
                    <a:pt x="2019" y="1765"/>
                    <a:pt x="3336" y="2525"/>
                    <a:pt x="4653" y="3287"/>
                  </a:cubicBezTo>
                  <a:cubicBezTo>
                    <a:pt x="4558" y="3228"/>
                    <a:pt x="4479" y="3136"/>
                    <a:pt x="4423" y="3040"/>
                  </a:cubicBezTo>
                  <a:cubicBezTo>
                    <a:pt x="4339" y="2892"/>
                    <a:pt x="4315" y="2721"/>
                    <a:pt x="4321" y="2548"/>
                  </a:cubicBezTo>
                  <a:cubicBezTo>
                    <a:pt x="4321" y="2529"/>
                    <a:pt x="4322" y="2512"/>
                    <a:pt x="4322" y="2496"/>
                  </a:cubicBezTo>
                  <a:cubicBezTo>
                    <a:pt x="2849" y="1645"/>
                    <a:pt x="1399" y="807"/>
                    <a:pt x="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8627129" y="4618381"/>
              <a:ext cx="153929" cy="130696"/>
            </a:xfrm>
            <a:custGeom>
              <a:avLst/>
              <a:gdLst/>
              <a:ahLst/>
              <a:cxnLst/>
              <a:rect l="l" t="t" r="r" b="b"/>
              <a:pathLst>
                <a:path w="4936" h="4191" extrusionOk="0">
                  <a:moveTo>
                    <a:pt x="8" y="1"/>
                  </a:moveTo>
                  <a:cubicBezTo>
                    <a:pt x="2" y="73"/>
                    <a:pt x="0" y="144"/>
                    <a:pt x="0" y="216"/>
                  </a:cubicBezTo>
                  <a:cubicBezTo>
                    <a:pt x="0" y="362"/>
                    <a:pt x="10" y="507"/>
                    <a:pt x="31" y="655"/>
                  </a:cubicBezTo>
                  <a:cubicBezTo>
                    <a:pt x="72" y="945"/>
                    <a:pt x="183" y="1211"/>
                    <a:pt x="367" y="1454"/>
                  </a:cubicBezTo>
                  <a:cubicBezTo>
                    <a:pt x="459" y="1572"/>
                    <a:pt x="567" y="1668"/>
                    <a:pt x="690" y="1740"/>
                  </a:cubicBezTo>
                  <a:cubicBezTo>
                    <a:pt x="2105" y="2555"/>
                    <a:pt x="3521" y="3375"/>
                    <a:pt x="4936" y="4190"/>
                  </a:cubicBezTo>
                  <a:cubicBezTo>
                    <a:pt x="4814" y="4118"/>
                    <a:pt x="4703" y="4023"/>
                    <a:pt x="4612" y="3902"/>
                  </a:cubicBezTo>
                  <a:cubicBezTo>
                    <a:pt x="4428" y="3661"/>
                    <a:pt x="4316" y="3395"/>
                    <a:pt x="4276" y="3103"/>
                  </a:cubicBezTo>
                  <a:cubicBezTo>
                    <a:pt x="4256" y="2958"/>
                    <a:pt x="4244" y="2813"/>
                    <a:pt x="4244" y="2668"/>
                  </a:cubicBezTo>
                  <a:cubicBezTo>
                    <a:pt x="4244" y="2596"/>
                    <a:pt x="4247" y="2524"/>
                    <a:pt x="4251" y="2452"/>
                  </a:cubicBezTo>
                  <a:cubicBezTo>
                    <a:pt x="2804" y="1615"/>
                    <a:pt x="1379" y="79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82" name="Google Shape;1882;p6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3" name="Google Shape;1883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703800"/>
          </a:xfrm>
          <a:prstGeom prst="rect">
            <a:avLst/>
          </a:prstGeom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7"/>
          <p:cNvSpPr/>
          <p:nvPr/>
        </p:nvSpPr>
        <p:spPr>
          <a:xfrm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6" name="Google Shape;1886;p7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>
            <a:off x="81925" y="8417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87" name="Google Shape;1887;p7"/>
          <p:cNvGrpSpPr/>
          <p:nvPr/>
        </p:nvGrpSpPr>
        <p:grpSpPr>
          <a:xfrm>
            <a:off x="5343033" y="1475028"/>
            <a:ext cx="3992037" cy="3750485"/>
            <a:chOff x="5343033" y="1475028"/>
            <a:chExt cx="3992037" cy="3750485"/>
          </a:xfrm>
        </p:grpSpPr>
        <p:grpSp>
          <p:nvGrpSpPr>
            <p:cNvPr id="1888" name="Google Shape;1888;p7"/>
            <p:cNvGrpSpPr/>
            <p:nvPr/>
          </p:nvGrpSpPr>
          <p:grpSpPr>
            <a:xfrm>
              <a:off x="5343033" y="1475028"/>
              <a:ext cx="1185841" cy="1252864"/>
              <a:chOff x="7763483" y="3502703"/>
              <a:chExt cx="1185841" cy="1252864"/>
            </a:xfrm>
          </p:grpSpPr>
          <p:sp>
            <p:nvSpPr>
              <p:cNvPr id="1889" name="Google Shape;1889;p7"/>
              <p:cNvSpPr/>
              <p:nvPr/>
            </p:nvSpPr>
            <p:spPr>
              <a:xfrm>
                <a:off x="7763857" y="3502828"/>
                <a:ext cx="1183003" cy="424896"/>
              </a:xfrm>
              <a:custGeom>
                <a:avLst/>
                <a:gdLst/>
                <a:ahLst/>
                <a:cxnLst/>
                <a:rect l="l" t="t" r="r" b="b"/>
                <a:pathLst>
                  <a:path w="37935" h="13625" extrusionOk="0">
                    <a:moveTo>
                      <a:pt x="19092" y="1"/>
                    </a:moveTo>
                    <a:cubicBezTo>
                      <a:pt x="19062" y="1"/>
                      <a:pt x="19032" y="1"/>
                      <a:pt x="19002" y="1"/>
                    </a:cubicBezTo>
                    <a:cubicBezTo>
                      <a:pt x="16332" y="10"/>
                      <a:pt x="13654" y="337"/>
                      <a:pt x="11077" y="1007"/>
                    </a:cubicBezTo>
                    <a:cubicBezTo>
                      <a:pt x="8508" y="1677"/>
                      <a:pt x="6041" y="2685"/>
                      <a:pt x="3893" y="4313"/>
                    </a:cubicBezTo>
                    <a:cubicBezTo>
                      <a:pt x="2554" y="5326"/>
                      <a:pt x="1339" y="6578"/>
                      <a:pt x="647" y="8094"/>
                    </a:cubicBezTo>
                    <a:cubicBezTo>
                      <a:pt x="230" y="9004"/>
                      <a:pt x="0" y="10009"/>
                      <a:pt x="0" y="11008"/>
                    </a:cubicBezTo>
                    <a:cubicBezTo>
                      <a:pt x="0" y="11336"/>
                      <a:pt x="25" y="11660"/>
                      <a:pt x="75" y="11983"/>
                    </a:cubicBezTo>
                    <a:cubicBezTo>
                      <a:pt x="163" y="12548"/>
                      <a:pt x="328" y="13097"/>
                      <a:pt x="558" y="13624"/>
                    </a:cubicBezTo>
                    <a:cubicBezTo>
                      <a:pt x="640" y="13437"/>
                      <a:pt x="728" y="13256"/>
                      <a:pt x="824" y="13072"/>
                    </a:cubicBezTo>
                    <a:cubicBezTo>
                      <a:pt x="930" y="12874"/>
                      <a:pt x="1045" y="12675"/>
                      <a:pt x="1172" y="12480"/>
                    </a:cubicBezTo>
                    <a:cubicBezTo>
                      <a:pt x="1297" y="12282"/>
                      <a:pt x="1431" y="12090"/>
                      <a:pt x="1576" y="11899"/>
                    </a:cubicBezTo>
                    <a:cubicBezTo>
                      <a:pt x="1720" y="11706"/>
                      <a:pt x="1871" y="11522"/>
                      <a:pt x="2035" y="11336"/>
                    </a:cubicBezTo>
                    <a:cubicBezTo>
                      <a:pt x="2197" y="11149"/>
                      <a:pt x="2368" y="10966"/>
                      <a:pt x="2549" y="10785"/>
                    </a:cubicBezTo>
                    <a:cubicBezTo>
                      <a:pt x="2732" y="10605"/>
                      <a:pt x="2916" y="10431"/>
                      <a:pt x="3116" y="10254"/>
                    </a:cubicBezTo>
                    <a:cubicBezTo>
                      <a:pt x="3316" y="10079"/>
                      <a:pt x="3517" y="9912"/>
                      <a:pt x="3734" y="9743"/>
                    </a:cubicBezTo>
                    <a:cubicBezTo>
                      <a:pt x="3951" y="9574"/>
                      <a:pt x="4170" y="9413"/>
                      <a:pt x="4402" y="9252"/>
                    </a:cubicBezTo>
                    <a:cubicBezTo>
                      <a:pt x="4634" y="9093"/>
                      <a:pt x="4868" y="8939"/>
                      <a:pt x="5118" y="8787"/>
                    </a:cubicBezTo>
                    <a:cubicBezTo>
                      <a:pt x="5228" y="8720"/>
                      <a:pt x="5337" y="8654"/>
                      <a:pt x="5450" y="8585"/>
                    </a:cubicBezTo>
                    <a:cubicBezTo>
                      <a:pt x="5525" y="8542"/>
                      <a:pt x="5601" y="8501"/>
                      <a:pt x="5679" y="8456"/>
                    </a:cubicBezTo>
                    <a:cubicBezTo>
                      <a:pt x="5849" y="8360"/>
                      <a:pt x="6028" y="8262"/>
                      <a:pt x="6205" y="8168"/>
                    </a:cubicBezTo>
                    <a:cubicBezTo>
                      <a:pt x="6384" y="8075"/>
                      <a:pt x="6568" y="7982"/>
                      <a:pt x="6752" y="7892"/>
                    </a:cubicBezTo>
                    <a:cubicBezTo>
                      <a:pt x="6937" y="7803"/>
                      <a:pt x="7127" y="7714"/>
                      <a:pt x="7315" y="7629"/>
                    </a:cubicBezTo>
                    <a:cubicBezTo>
                      <a:pt x="7600" y="7501"/>
                      <a:pt x="7900" y="7375"/>
                      <a:pt x="8195" y="7255"/>
                    </a:cubicBezTo>
                    <a:cubicBezTo>
                      <a:pt x="8493" y="7139"/>
                      <a:pt x="8802" y="7023"/>
                      <a:pt x="9109" y="6915"/>
                    </a:cubicBezTo>
                    <a:cubicBezTo>
                      <a:pt x="9418" y="6804"/>
                      <a:pt x="9736" y="6699"/>
                      <a:pt x="10057" y="6601"/>
                    </a:cubicBezTo>
                    <a:cubicBezTo>
                      <a:pt x="10373" y="6502"/>
                      <a:pt x="10704" y="6409"/>
                      <a:pt x="11030" y="6321"/>
                    </a:cubicBezTo>
                    <a:cubicBezTo>
                      <a:pt x="11359" y="6233"/>
                      <a:pt x="11697" y="6150"/>
                      <a:pt x="12031" y="6074"/>
                    </a:cubicBezTo>
                    <a:cubicBezTo>
                      <a:pt x="12367" y="5999"/>
                      <a:pt x="12712" y="5927"/>
                      <a:pt x="13056" y="5861"/>
                    </a:cubicBezTo>
                    <a:cubicBezTo>
                      <a:pt x="13399" y="5795"/>
                      <a:pt x="13749" y="5737"/>
                      <a:pt x="14098" y="5681"/>
                    </a:cubicBezTo>
                    <a:cubicBezTo>
                      <a:pt x="14446" y="5628"/>
                      <a:pt x="14802" y="5578"/>
                      <a:pt x="15156" y="5536"/>
                    </a:cubicBezTo>
                    <a:cubicBezTo>
                      <a:pt x="15688" y="5473"/>
                      <a:pt x="16229" y="5421"/>
                      <a:pt x="16766" y="5385"/>
                    </a:cubicBezTo>
                    <a:cubicBezTo>
                      <a:pt x="17304" y="5348"/>
                      <a:pt x="17850" y="5323"/>
                      <a:pt x="18392" y="5315"/>
                    </a:cubicBezTo>
                    <a:cubicBezTo>
                      <a:pt x="18597" y="5311"/>
                      <a:pt x="18801" y="5309"/>
                      <a:pt x="19006" y="5309"/>
                    </a:cubicBezTo>
                    <a:cubicBezTo>
                      <a:pt x="20025" y="5309"/>
                      <a:pt x="21041" y="5357"/>
                      <a:pt x="22050" y="5451"/>
                    </a:cubicBezTo>
                    <a:cubicBezTo>
                      <a:pt x="22586" y="5500"/>
                      <a:pt x="23112" y="5563"/>
                      <a:pt x="23640" y="5640"/>
                    </a:cubicBezTo>
                    <a:cubicBezTo>
                      <a:pt x="23991" y="5693"/>
                      <a:pt x="24336" y="5746"/>
                      <a:pt x="24682" y="5811"/>
                    </a:cubicBezTo>
                    <a:cubicBezTo>
                      <a:pt x="25030" y="5872"/>
                      <a:pt x="25368" y="5939"/>
                      <a:pt x="25707" y="6012"/>
                    </a:cubicBezTo>
                    <a:cubicBezTo>
                      <a:pt x="26046" y="6088"/>
                      <a:pt x="26377" y="6164"/>
                      <a:pt x="26709" y="6251"/>
                    </a:cubicBezTo>
                    <a:cubicBezTo>
                      <a:pt x="27038" y="6335"/>
                      <a:pt x="27362" y="6423"/>
                      <a:pt x="27685" y="6519"/>
                    </a:cubicBezTo>
                    <a:cubicBezTo>
                      <a:pt x="28009" y="6614"/>
                      <a:pt x="28318" y="6713"/>
                      <a:pt x="28633" y="6818"/>
                    </a:cubicBezTo>
                    <a:cubicBezTo>
                      <a:pt x="28756" y="6862"/>
                      <a:pt x="28880" y="6903"/>
                      <a:pt x="29001" y="6948"/>
                    </a:cubicBezTo>
                    <a:cubicBezTo>
                      <a:pt x="29186" y="7013"/>
                      <a:pt x="29366" y="7080"/>
                      <a:pt x="29547" y="7152"/>
                    </a:cubicBezTo>
                    <a:cubicBezTo>
                      <a:pt x="29849" y="7267"/>
                      <a:pt x="30138" y="7385"/>
                      <a:pt x="30430" y="7511"/>
                    </a:cubicBezTo>
                    <a:cubicBezTo>
                      <a:pt x="30720" y="7638"/>
                      <a:pt x="30996" y="7764"/>
                      <a:pt x="31274" y="7901"/>
                    </a:cubicBezTo>
                    <a:cubicBezTo>
                      <a:pt x="31551" y="8038"/>
                      <a:pt x="31813" y="8173"/>
                      <a:pt x="32077" y="8318"/>
                    </a:cubicBezTo>
                    <a:cubicBezTo>
                      <a:pt x="32194" y="8378"/>
                      <a:pt x="32309" y="8443"/>
                      <a:pt x="32422" y="8511"/>
                    </a:cubicBezTo>
                    <a:cubicBezTo>
                      <a:pt x="32536" y="8575"/>
                      <a:pt x="32651" y="8641"/>
                      <a:pt x="32760" y="8709"/>
                    </a:cubicBezTo>
                    <a:cubicBezTo>
                      <a:pt x="33009" y="8858"/>
                      <a:pt x="33256" y="9018"/>
                      <a:pt x="33491" y="9176"/>
                    </a:cubicBezTo>
                    <a:cubicBezTo>
                      <a:pt x="33724" y="9334"/>
                      <a:pt x="33955" y="9503"/>
                      <a:pt x="34174" y="9669"/>
                    </a:cubicBezTo>
                    <a:cubicBezTo>
                      <a:pt x="34389" y="9835"/>
                      <a:pt x="34605" y="10009"/>
                      <a:pt x="34803" y="10181"/>
                    </a:cubicBezTo>
                    <a:cubicBezTo>
                      <a:pt x="35005" y="10354"/>
                      <a:pt x="35203" y="10535"/>
                      <a:pt x="35384" y="10714"/>
                    </a:cubicBezTo>
                    <a:cubicBezTo>
                      <a:pt x="35568" y="10893"/>
                      <a:pt x="35745" y="11080"/>
                      <a:pt x="35910" y="11265"/>
                    </a:cubicBezTo>
                    <a:cubicBezTo>
                      <a:pt x="36073" y="11451"/>
                      <a:pt x="36232" y="11640"/>
                      <a:pt x="36380" y="11832"/>
                    </a:cubicBezTo>
                    <a:cubicBezTo>
                      <a:pt x="36526" y="12021"/>
                      <a:pt x="36665" y="12217"/>
                      <a:pt x="36792" y="12414"/>
                    </a:cubicBezTo>
                    <a:cubicBezTo>
                      <a:pt x="36919" y="12608"/>
                      <a:pt x="37039" y="12809"/>
                      <a:pt x="37147" y="13006"/>
                    </a:cubicBezTo>
                    <a:cubicBezTo>
                      <a:pt x="37253" y="13206"/>
                      <a:pt x="37352" y="13410"/>
                      <a:pt x="37440" y="13611"/>
                    </a:cubicBezTo>
                    <a:lnTo>
                      <a:pt x="37469" y="13624"/>
                    </a:lnTo>
                    <a:cubicBezTo>
                      <a:pt x="37559" y="13407"/>
                      <a:pt x="37634" y="13186"/>
                      <a:pt x="37699" y="12960"/>
                    </a:cubicBezTo>
                    <a:cubicBezTo>
                      <a:pt x="37858" y="12392"/>
                      <a:pt x="37934" y="11793"/>
                      <a:pt x="37934" y="11187"/>
                    </a:cubicBezTo>
                    <a:cubicBezTo>
                      <a:pt x="37934" y="9790"/>
                      <a:pt x="37532" y="8354"/>
                      <a:pt x="36829" y="7149"/>
                    </a:cubicBezTo>
                    <a:cubicBezTo>
                      <a:pt x="35814" y="5422"/>
                      <a:pt x="34175" y="4180"/>
                      <a:pt x="32435" y="3203"/>
                    </a:cubicBezTo>
                    <a:cubicBezTo>
                      <a:pt x="31328" y="2582"/>
                      <a:pt x="30180" y="2066"/>
                      <a:pt x="29001" y="1641"/>
                    </a:cubicBezTo>
                    <a:cubicBezTo>
                      <a:pt x="28309" y="1391"/>
                      <a:pt x="27606" y="1174"/>
                      <a:pt x="26899" y="986"/>
                    </a:cubicBezTo>
                    <a:cubicBezTo>
                      <a:pt x="24366" y="314"/>
                      <a:pt x="21734" y="1"/>
                      <a:pt x="190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7"/>
              <p:cNvSpPr/>
              <p:nvPr/>
            </p:nvSpPr>
            <p:spPr>
              <a:xfrm>
                <a:off x="7763701" y="3846043"/>
                <a:ext cx="1185623" cy="817640"/>
              </a:xfrm>
              <a:custGeom>
                <a:avLst/>
                <a:gdLst/>
                <a:ahLst/>
                <a:cxnLst/>
                <a:rect l="l" t="t" r="r" b="b"/>
                <a:pathLst>
                  <a:path w="38019" h="26219" extrusionOk="0">
                    <a:moveTo>
                      <a:pt x="1" y="0"/>
                    </a:moveTo>
                    <a:lnTo>
                      <a:pt x="1" y="5304"/>
                    </a:lnTo>
                    <a:cubicBezTo>
                      <a:pt x="2" y="5617"/>
                      <a:pt x="27" y="5931"/>
                      <a:pt x="74" y="6243"/>
                    </a:cubicBezTo>
                    <a:cubicBezTo>
                      <a:pt x="125" y="6556"/>
                      <a:pt x="196" y="6868"/>
                      <a:pt x="290" y="7177"/>
                    </a:cubicBezTo>
                    <a:cubicBezTo>
                      <a:pt x="353" y="7383"/>
                      <a:pt x="427" y="7590"/>
                      <a:pt x="510" y="7792"/>
                    </a:cubicBezTo>
                    <a:cubicBezTo>
                      <a:pt x="592" y="7994"/>
                      <a:pt x="688" y="8198"/>
                      <a:pt x="790" y="8398"/>
                    </a:cubicBezTo>
                    <a:cubicBezTo>
                      <a:pt x="892" y="8598"/>
                      <a:pt x="1007" y="8800"/>
                      <a:pt x="1130" y="8994"/>
                    </a:cubicBezTo>
                    <a:cubicBezTo>
                      <a:pt x="1252" y="9193"/>
                      <a:pt x="1387" y="9390"/>
                      <a:pt x="1529" y="9581"/>
                    </a:cubicBezTo>
                    <a:cubicBezTo>
                      <a:pt x="1669" y="9772"/>
                      <a:pt x="1824" y="9965"/>
                      <a:pt x="1984" y="10152"/>
                    </a:cubicBezTo>
                    <a:cubicBezTo>
                      <a:pt x="2143" y="10339"/>
                      <a:pt x="2317" y="10525"/>
                      <a:pt x="2495" y="10707"/>
                    </a:cubicBezTo>
                    <a:cubicBezTo>
                      <a:pt x="2675" y="10886"/>
                      <a:pt x="2868" y="11069"/>
                      <a:pt x="3063" y="11244"/>
                    </a:cubicBezTo>
                    <a:cubicBezTo>
                      <a:pt x="3259" y="11418"/>
                      <a:pt x="3470" y="11594"/>
                      <a:pt x="3681" y="11762"/>
                    </a:cubicBezTo>
                    <a:cubicBezTo>
                      <a:pt x="3825" y="11874"/>
                      <a:pt x="3973" y="11986"/>
                      <a:pt x="4121" y="12094"/>
                    </a:cubicBezTo>
                    <a:cubicBezTo>
                      <a:pt x="4269" y="12205"/>
                      <a:pt x="4428" y="12314"/>
                      <a:pt x="4584" y="12420"/>
                    </a:cubicBezTo>
                    <a:cubicBezTo>
                      <a:pt x="4740" y="12525"/>
                      <a:pt x="4903" y="12632"/>
                      <a:pt x="5067" y="12732"/>
                    </a:cubicBezTo>
                    <a:cubicBezTo>
                      <a:pt x="5231" y="12837"/>
                      <a:pt x="5401" y="12938"/>
                      <a:pt x="5572" y="13036"/>
                    </a:cubicBezTo>
                    <a:cubicBezTo>
                      <a:pt x="5698" y="13110"/>
                      <a:pt x="5828" y="13182"/>
                      <a:pt x="5959" y="13254"/>
                    </a:cubicBezTo>
                    <a:cubicBezTo>
                      <a:pt x="6223" y="13399"/>
                      <a:pt x="6485" y="13534"/>
                      <a:pt x="6764" y="13668"/>
                    </a:cubicBezTo>
                    <a:cubicBezTo>
                      <a:pt x="7040" y="13803"/>
                      <a:pt x="7319" y="13931"/>
                      <a:pt x="7611" y="14056"/>
                    </a:cubicBezTo>
                    <a:cubicBezTo>
                      <a:pt x="7806" y="14141"/>
                      <a:pt x="8002" y="14225"/>
                      <a:pt x="8201" y="14304"/>
                    </a:cubicBezTo>
                    <a:cubicBezTo>
                      <a:pt x="8337" y="14506"/>
                      <a:pt x="8475" y="14721"/>
                      <a:pt x="8604" y="14923"/>
                    </a:cubicBezTo>
                    <a:cubicBezTo>
                      <a:pt x="8797" y="15224"/>
                      <a:pt x="8991" y="15536"/>
                      <a:pt x="9175" y="15835"/>
                    </a:cubicBezTo>
                    <a:cubicBezTo>
                      <a:pt x="9362" y="16134"/>
                      <a:pt x="9551" y="16441"/>
                      <a:pt x="9735" y="16742"/>
                    </a:cubicBezTo>
                    <a:cubicBezTo>
                      <a:pt x="10016" y="17198"/>
                      <a:pt x="10300" y="17653"/>
                      <a:pt x="10584" y="18100"/>
                    </a:cubicBezTo>
                    <a:cubicBezTo>
                      <a:pt x="10776" y="18398"/>
                      <a:pt x="10965" y="18696"/>
                      <a:pt x="11159" y="18987"/>
                    </a:cubicBezTo>
                    <a:cubicBezTo>
                      <a:pt x="11356" y="19285"/>
                      <a:pt x="11551" y="19574"/>
                      <a:pt x="11752" y="19863"/>
                    </a:cubicBezTo>
                    <a:cubicBezTo>
                      <a:pt x="11889" y="20057"/>
                      <a:pt x="12020" y="20245"/>
                      <a:pt x="12161" y="20435"/>
                    </a:cubicBezTo>
                    <a:cubicBezTo>
                      <a:pt x="12299" y="20625"/>
                      <a:pt x="12435" y="20810"/>
                      <a:pt x="12579" y="20996"/>
                    </a:cubicBezTo>
                    <a:cubicBezTo>
                      <a:pt x="12724" y="21183"/>
                      <a:pt x="12865" y="21364"/>
                      <a:pt x="13013" y="21545"/>
                    </a:cubicBezTo>
                    <a:cubicBezTo>
                      <a:pt x="13163" y="21729"/>
                      <a:pt x="13311" y="21905"/>
                      <a:pt x="13465" y="22083"/>
                    </a:cubicBezTo>
                    <a:cubicBezTo>
                      <a:pt x="13571" y="22201"/>
                      <a:pt x="13672" y="22316"/>
                      <a:pt x="13778" y="22431"/>
                    </a:cubicBezTo>
                    <a:cubicBezTo>
                      <a:pt x="13886" y="22546"/>
                      <a:pt x="13989" y="22659"/>
                      <a:pt x="14099" y="22771"/>
                    </a:cubicBezTo>
                    <a:cubicBezTo>
                      <a:pt x="14207" y="22884"/>
                      <a:pt x="14317" y="22994"/>
                      <a:pt x="14429" y="23104"/>
                    </a:cubicBezTo>
                    <a:cubicBezTo>
                      <a:pt x="14543" y="23214"/>
                      <a:pt x="14655" y="23319"/>
                      <a:pt x="14772" y="23426"/>
                    </a:cubicBezTo>
                    <a:cubicBezTo>
                      <a:pt x="14888" y="23533"/>
                      <a:pt x="15003" y="23634"/>
                      <a:pt x="15124" y="23736"/>
                    </a:cubicBezTo>
                    <a:cubicBezTo>
                      <a:pt x="15245" y="23838"/>
                      <a:pt x="15362" y="23933"/>
                      <a:pt x="15489" y="24032"/>
                    </a:cubicBezTo>
                    <a:cubicBezTo>
                      <a:pt x="15614" y="24131"/>
                      <a:pt x="15733" y="24221"/>
                      <a:pt x="15864" y="24314"/>
                    </a:cubicBezTo>
                    <a:cubicBezTo>
                      <a:pt x="15950" y="24377"/>
                      <a:pt x="16032" y="24433"/>
                      <a:pt x="16122" y="24494"/>
                    </a:cubicBezTo>
                    <a:cubicBezTo>
                      <a:pt x="16209" y="24554"/>
                      <a:pt x="16294" y="24607"/>
                      <a:pt x="16383" y="24665"/>
                    </a:cubicBezTo>
                    <a:cubicBezTo>
                      <a:pt x="16475" y="24722"/>
                      <a:pt x="16560" y="24774"/>
                      <a:pt x="16653" y="24830"/>
                    </a:cubicBezTo>
                    <a:cubicBezTo>
                      <a:pt x="16715" y="24866"/>
                      <a:pt x="16776" y="24902"/>
                      <a:pt x="16837" y="24937"/>
                    </a:cubicBezTo>
                    <a:cubicBezTo>
                      <a:pt x="16866" y="24954"/>
                      <a:pt x="16898" y="24971"/>
                      <a:pt x="16927" y="24987"/>
                    </a:cubicBezTo>
                    <a:cubicBezTo>
                      <a:pt x="17020" y="25039"/>
                      <a:pt x="17108" y="25083"/>
                      <a:pt x="17204" y="25133"/>
                    </a:cubicBezTo>
                    <a:cubicBezTo>
                      <a:pt x="17300" y="25182"/>
                      <a:pt x="17390" y="25225"/>
                      <a:pt x="17487" y="25273"/>
                    </a:cubicBezTo>
                    <a:cubicBezTo>
                      <a:pt x="17585" y="25316"/>
                      <a:pt x="17676" y="25355"/>
                      <a:pt x="17775" y="25399"/>
                    </a:cubicBezTo>
                    <a:cubicBezTo>
                      <a:pt x="17875" y="25441"/>
                      <a:pt x="17966" y="25477"/>
                      <a:pt x="18067" y="25517"/>
                    </a:cubicBezTo>
                    <a:cubicBezTo>
                      <a:pt x="18167" y="25555"/>
                      <a:pt x="18261" y="25591"/>
                      <a:pt x="18364" y="25625"/>
                    </a:cubicBezTo>
                    <a:cubicBezTo>
                      <a:pt x="18466" y="25661"/>
                      <a:pt x="18560" y="25693"/>
                      <a:pt x="18662" y="25723"/>
                    </a:cubicBezTo>
                    <a:cubicBezTo>
                      <a:pt x="18768" y="25756"/>
                      <a:pt x="18862" y="25785"/>
                      <a:pt x="18968" y="25813"/>
                    </a:cubicBezTo>
                    <a:cubicBezTo>
                      <a:pt x="19073" y="25842"/>
                      <a:pt x="19169" y="25867"/>
                      <a:pt x="19273" y="25893"/>
                    </a:cubicBezTo>
                    <a:cubicBezTo>
                      <a:pt x="19381" y="25917"/>
                      <a:pt x="19476" y="25941"/>
                      <a:pt x="19583" y="25963"/>
                    </a:cubicBezTo>
                    <a:cubicBezTo>
                      <a:pt x="19691" y="25986"/>
                      <a:pt x="19788" y="26003"/>
                      <a:pt x="19895" y="26022"/>
                    </a:cubicBezTo>
                    <a:cubicBezTo>
                      <a:pt x="20003" y="26044"/>
                      <a:pt x="20100" y="26059"/>
                      <a:pt x="20207" y="26074"/>
                    </a:cubicBezTo>
                    <a:cubicBezTo>
                      <a:pt x="20315" y="26092"/>
                      <a:pt x="20414" y="26104"/>
                      <a:pt x="20521" y="26117"/>
                    </a:cubicBezTo>
                    <a:cubicBezTo>
                      <a:pt x="20682" y="26138"/>
                      <a:pt x="20827" y="26153"/>
                      <a:pt x="20991" y="26167"/>
                    </a:cubicBezTo>
                    <a:cubicBezTo>
                      <a:pt x="21150" y="26180"/>
                      <a:pt x="21299" y="26190"/>
                      <a:pt x="21462" y="26197"/>
                    </a:cubicBezTo>
                    <a:cubicBezTo>
                      <a:pt x="21623" y="26207"/>
                      <a:pt x="21773" y="26210"/>
                      <a:pt x="21934" y="26215"/>
                    </a:cubicBezTo>
                    <a:cubicBezTo>
                      <a:pt x="22050" y="26217"/>
                      <a:pt x="22162" y="26218"/>
                      <a:pt x="22276" y="26218"/>
                    </a:cubicBezTo>
                    <a:cubicBezTo>
                      <a:pt x="22319" y="26218"/>
                      <a:pt x="22361" y="26218"/>
                      <a:pt x="22404" y="26217"/>
                    </a:cubicBezTo>
                    <a:cubicBezTo>
                      <a:pt x="22559" y="26217"/>
                      <a:pt x="22713" y="26216"/>
                      <a:pt x="22871" y="26210"/>
                    </a:cubicBezTo>
                    <a:cubicBezTo>
                      <a:pt x="23029" y="26207"/>
                      <a:pt x="23180" y="26202"/>
                      <a:pt x="23339" y="26193"/>
                    </a:cubicBezTo>
                    <a:cubicBezTo>
                      <a:pt x="23497" y="26186"/>
                      <a:pt x="23643" y="26174"/>
                      <a:pt x="23803" y="26161"/>
                    </a:cubicBezTo>
                    <a:cubicBezTo>
                      <a:pt x="23960" y="26146"/>
                      <a:pt x="24108" y="26131"/>
                      <a:pt x="24266" y="26114"/>
                    </a:cubicBezTo>
                    <a:cubicBezTo>
                      <a:pt x="24500" y="26085"/>
                      <a:pt x="24726" y="26052"/>
                      <a:pt x="24957" y="26008"/>
                    </a:cubicBezTo>
                    <a:cubicBezTo>
                      <a:pt x="25104" y="25980"/>
                      <a:pt x="25265" y="25944"/>
                      <a:pt x="25412" y="25910"/>
                    </a:cubicBezTo>
                    <a:cubicBezTo>
                      <a:pt x="25511" y="25887"/>
                      <a:pt x="25617" y="25858"/>
                      <a:pt x="25714" y="25831"/>
                    </a:cubicBezTo>
                    <a:cubicBezTo>
                      <a:pt x="25811" y="25806"/>
                      <a:pt x="25919" y="25772"/>
                      <a:pt x="26014" y="25742"/>
                    </a:cubicBezTo>
                    <a:cubicBezTo>
                      <a:pt x="26074" y="25721"/>
                      <a:pt x="26146" y="25697"/>
                      <a:pt x="26210" y="25675"/>
                    </a:cubicBezTo>
                    <a:cubicBezTo>
                      <a:pt x="26271" y="25654"/>
                      <a:pt x="26343" y="25625"/>
                      <a:pt x="26405" y="25601"/>
                    </a:cubicBezTo>
                    <a:cubicBezTo>
                      <a:pt x="26467" y="25578"/>
                      <a:pt x="26536" y="25549"/>
                      <a:pt x="26599" y="25522"/>
                    </a:cubicBezTo>
                    <a:cubicBezTo>
                      <a:pt x="26661" y="25497"/>
                      <a:pt x="26729" y="25464"/>
                      <a:pt x="26790" y="25438"/>
                    </a:cubicBezTo>
                    <a:cubicBezTo>
                      <a:pt x="26849" y="25411"/>
                      <a:pt x="26920" y="25376"/>
                      <a:pt x="26979" y="25348"/>
                    </a:cubicBezTo>
                    <a:cubicBezTo>
                      <a:pt x="27039" y="25318"/>
                      <a:pt x="27107" y="25282"/>
                      <a:pt x="27166" y="25248"/>
                    </a:cubicBezTo>
                    <a:cubicBezTo>
                      <a:pt x="27226" y="25218"/>
                      <a:pt x="27291" y="25181"/>
                      <a:pt x="27351" y="25146"/>
                    </a:cubicBezTo>
                    <a:cubicBezTo>
                      <a:pt x="27409" y="25112"/>
                      <a:pt x="27473" y="25073"/>
                      <a:pt x="27531" y="25037"/>
                    </a:cubicBezTo>
                    <a:cubicBezTo>
                      <a:pt x="27588" y="25001"/>
                      <a:pt x="27650" y="24958"/>
                      <a:pt x="27708" y="24921"/>
                    </a:cubicBezTo>
                    <a:cubicBezTo>
                      <a:pt x="27764" y="24882"/>
                      <a:pt x="27826" y="24837"/>
                      <a:pt x="27880" y="24799"/>
                    </a:cubicBezTo>
                    <a:cubicBezTo>
                      <a:pt x="27936" y="24757"/>
                      <a:pt x="27995" y="24712"/>
                      <a:pt x="28051" y="24669"/>
                    </a:cubicBezTo>
                    <a:cubicBezTo>
                      <a:pt x="28106" y="24623"/>
                      <a:pt x="28163" y="24577"/>
                      <a:pt x="28215" y="24533"/>
                    </a:cubicBezTo>
                    <a:cubicBezTo>
                      <a:pt x="28268" y="24487"/>
                      <a:pt x="28324" y="24439"/>
                      <a:pt x="28376" y="24390"/>
                    </a:cubicBezTo>
                    <a:cubicBezTo>
                      <a:pt x="28429" y="24343"/>
                      <a:pt x="28481" y="24292"/>
                      <a:pt x="28531" y="24242"/>
                    </a:cubicBezTo>
                    <a:cubicBezTo>
                      <a:pt x="28583" y="24195"/>
                      <a:pt x="28633" y="24141"/>
                      <a:pt x="28682" y="24091"/>
                    </a:cubicBezTo>
                    <a:cubicBezTo>
                      <a:pt x="28753" y="24016"/>
                      <a:pt x="28829" y="23932"/>
                      <a:pt x="28898" y="23854"/>
                    </a:cubicBezTo>
                    <a:cubicBezTo>
                      <a:pt x="28964" y="23775"/>
                      <a:pt x="29036" y="23689"/>
                      <a:pt x="29101" y="23608"/>
                    </a:cubicBezTo>
                    <a:cubicBezTo>
                      <a:pt x="29164" y="23528"/>
                      <a:pt x="29230" y="23437"/>
                      <a:pt x="29292" y="23355"/>
                    </a:cubicBezTo>
                    <a:cubicBezTo>
                      <a:pt x="29352" y="23270"/>
                      <a:pt x="29414" y="23180"/>
                      <a:pt x="29472" y="23093"/>
                    </a:cubicBezTo>
                    <a:cubicBezTo>
                      <a:pt x="29526" y="23007"/>
                      <a:pt x="29584" y="22914"/>
                      <a:pt x="29638" y="22826"/>
                    </a:cubicBezTo>
                    <a:cubicBezTo>
                      <a:pt x="29692" y="22738"/>
                      <a:pt x="29745" y="22645"/>
                      <a:pt x="29795" y="22557"/>
                    </a:cubicBezTo>
                    <a:cubicBezTo>
                      <a:pt x="29845" y="22467"/>
                      <a:pt x="29893" y="22372"/>
                      <a:pt x="29942" y="22281"/>
                    </a:cubicBezTo>
                    <a:cubicBezTo>
                      <a:pt x="30011" y="22145"/>
                      <a:pt x="30078" y="22004"/>
                      <a:pt x="30140" y="21864"/>
                    </a:cubicBezTo>
                    <a:cubicBezTo>
                      <a:pt x="30202" y="21726"/>
                      <a:pt x="30262" y="21584"/>
                      <a:pt x="30320" y="21444"/>
                    </a:cubicBezTo>
                    <a:cubicBezTo>
                      <a:pt x="30374" y="21306"/>
                      <a:pt x="30428" y="21163"/>
                      <a:pt x="30479" y="21022"/>
                    </a:cubicBezTo>
                    <a:cubicBezTo>
                      <a:pt x="30551" y="20815"/>
                      <a:pt x="30623" y="20598"/>
                      <a:pt x="30686" y="20391"/>
                    </a:cubicBezTo>
                    <a:cubicBezTo>
                      <a:pt x="30748" y="20182"/>
                      <a:pt x="30809" y="19967"/>
                      <a:pt x="30862" y="19761"/>
                    </a:cubicBezTo>
                    <a:cubicBezTo>
                      <a:pt x="30916" y="19552"/>
                      <a:pt x="30964" y="19338"/>
                      <a:pt x="31010" y="19131"/>
                    </a:cubicBezTo>
                    <a:cubicBezTo>
                      <a:pt x="31078" y="18821"/>
                      <a:pt x="31136" y="18506"/>
                      <a:pt x="31190" y="18198"/>
                    </a:cubicBezTo>
                    <a:cubicBezTo>
                      <a:pt x="31266" y="17741"/>
                      <a:pt x="31328" y="17278"/>
                      <a:pt x="31378" y="16830"/>
                    </a:cubicBezTo>
                    <a:cubicBezTo>
                      <a:pt x="31453" y="16155"/>
                      <a:pt x="31503" y="15490"/>
                      <a:pt x="31535" y="14831"/>
                    </a:cubicBezTo>
                    <a:cubicBezTo>
                      <a:pt x="31556" y="14387"/>
                      <a:pt x="31569" y="13947"/>
                      <a:pt x="31574" y="13510"/>
                    </a:cubicBezTo>
                    <a:cubicBezTo>
                      <a:pt x="31660" y="13467"/>
                      <a:pt x="31743" y="13427"/>
                      <a:pt x="31825" y="13381"/>
                    </a:cubicBezTo>
                    <a:cubicBezTo>
                      <a:pt x="32003" y="13287"/>
                      <a:pt x="32182" y="13191"/>
                      <a:pt x="32351" y="13093"/>
                    </a:cubicBezTo>
                    <a:cubicBezTo>
                      <a:pt x="32429" y="13049"/>
                      <a:pt x="32505" y="13005"/>
                      <a:pt x="32580" y="12961"/>
                    </a:cubicBezTo>
                    <a:cubicBezTo>
                      <a:pt x="32750" y="12862"/>
                      <a:pt x="32913" y="12762"/>
                      <a:pt x="33074" y="12659"/>
                    </a:cubicBezTo>
                    <a:cubicBezTo>
                      <a:pt x="33320" y="12507"/>
                      <a:pt x="33549" y="12350"/>
                      <a:pt x="33779" y="12187"/>
                    </a:cubicBezTo>
                    <a:cubicBezTo>
                      <a:pt x="34007" y="12025"/>
                      <a:pt x="34223" y="11861"/>
                      <a:pt x="34434" y="11691"/>
                    </a:cubicBezTo>
                    <a:cubicBezTo>
                      <a:pt x="34649" y="11522"/>
                      <a:pt x="34847" y="11352"/>
                      <a:pt x="35041" y="11174"/>
                    </a:cubicBezTo>
                    <a:cubicBezTo>
                      <a:pt x="35237" y="10998"/>
                      <a:pt x="35418" y="10822"/>
                      <a:pt x="35596" y="10639"/>
                    </a:cubicBezTo>
                    <a:cubicBezTo>
                      <a:pt x="35771" y="10455"/>
                      <a:pt x="35937" y="10274"/>
                      <a:pt x="36098" y="10087"/>
                    </a:cubicBezTo>
                    <a:cubicBezTo>
                      <a:pt x="36256" y="9897"/>
                      <a:pt x="36401" y="9710"/>
                      <a:pt x="36544" y="9518"/>
                    </a:cubicBezTo>
                    <a:cubicBezTo>
                      <a:pt x="36683" y="9322"/>
                      <a:pt x="36812" y="9129"/>
                      <a:pt x="36933" y="8934"/>
                    </a:cubicBezTo>
                    <a:cubicBezTo>
                      <a:pt x="37055" y="8736"/>
                      <a:pt x="37165" y="8539"/>
                      <a:pt x="37265" y="8337"/>
                    </a:cubicBezTo>
                    <a:cubicBezTo>
                      <a:pt x="37415" y="8035"/>
                      <a:pt x="37544" y="7735"/>
                      <a:pt x="37651" y="7426"/>
                    </a:cubicBezTo>
                    <a:cubicBezTo>
                      <a:pt x="37755" y="7117"/>
                      <a:pt x="37839" y="6811"/>
                      <a:pt x="37899" y="6499"/>
                    </a:cubicBezTo>
                    <a:cubicBezTo>
                      <a:pt x="37978" y="6090"/>
                      <a:pt x="38019" y="5685"/>
                      <a:pt x="38019" y="5277"/>
                    </a:cubicBezTo>
                    <a:cubicBezTo>
                      <a:pt x="38017" y="3590"/>
                      <a:pt x="37947" y="1868"/>
                      <a:pt x="37947" y="181"/>
                    </a:cubicBezTo>
                    <a:lnTo>
                      <a:pt x="37945" y="181"/>
                    </a:lnTo>
                    <a:cubicBezTo>
                      <a:pt x="37945" y="787"/>
                      <a:pt x="37869" y="1383"/>
                      <a:pt x="37709" y="1954"/>
                    </a:cubicBezTo>
                    <a:cubicBezTo>
                      <a:pt x="37645" y="2180"/>
                      <a:pt x="37569" y="2401"/>
                      <a:pt x="37479" y="2618"/>
                    </a:cubicBezTo>
                    <a:cubicBezTo>
                      <a:pt x="36828" y="4211"/>
                      <a:pt x="35537" y="5555"/>
                      <a:pt x="34122" y="6627"/>
                    </a:cubicBezTo>
                    <a:cubicBezTo>
                      <a:pt x="31957" y="8263"/>
                      <a:pt x="29509" y="9260"/>
                      <a:pt x="26944" y="9926"/>
                    </a:cubicBezTo>
                    <a:cubicBezTo>
                      <a:pt x="24371" y="10594"/>
                      <a:pt x="21685" y="10928"/>
                      <a:pt x="19014" y="10937"/>
                    </a:cubicBezTo>
                    <a:cubicBezTo>
                      <a:pt x="18971" y="10937"/>
                      <a:pt x="18929" y="10937"/>
                      <a:pt x="18886" y="10937"/>
                    </a:cubicBezTo>
                    <a:cubicBezTo>
                      <a:pt x="18201" y="10937"/>
                      <a:pt x="17517" y="10915"/>
                      <a:pt x="16835" y="10869"/>
                    </a:cubicBezTo>
                    <a:cubicBezTo>
                      <a:pt x="14902" y="10745"/>
                      <a:pt x="12989" y="10445"/>
                      <a:pt x="11120" y="9950"/>
                    </a:cubicBezTo>
                    <a:cubicBezTo>
                      <a:pt x="9195" y="9441"/>
                      <a:pt x="7319" y="8730"/>
                      <a:pt x="5581" y="7734"/>
                    </a:cubicBezTo>
                    <a:cubicBezTo>
                      <a:pt x="5578" y="7731"/>
                      <a:pt x="5573" y="7728"/>
                      <a:pt x="5570" y="7726"/>
                    </a:cubicBezTo>
                    <a:cubicBezTo>
                      <a:pt x="4129" y="6897"/>
                      <a:pt x="2780" y="5872"/>
                      <a:pt x="1745" y="4561"/>
                    </a:cubicBezTo>
                    <a:cubicBezTo>
                      <a:pt x="1272" y="3967"/>
                      <a:pt x="865" y="3310"/>
                      <a:pt x="566" y="2617"/>
                    </a:cubicBezTo>
                    <a:cubicBezTo>
                      <a:pt x="336" y="2088"/>
                      <a:pt x="171" y="1540"/>
                      <a:pt x="81" y="974"/>
                    </a:cubicBezTo>
                    <a:cubicBezTo>
                      <a:pt x="31" y="654"/>
                      <a:pt x="7" y="327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7"/>
              <p:cNvSpPr/>
              <p:nvPr/>
            </p:nvSpPr>
            <p:spPr>
              <a:xfrm>
                <a:off x="8609946" y="4466294"/>
                <a:ext cx="180624" cy="231767"/>
              </a:xfrm>
              <a:custGeom>
                <a:avLst/>
                <a:gdLst/>
                <a:ahLst/>
                <a:cxnLst/>
                <a:rect l="l" t="t" r="r" b="b"/>
                <a:pathLst>
                  <a:path w="5792" h="7432" extrusionOk="0">
                    <a:moveTo>
                      <a:pt x="4168" y="1"/>
                    </a:moveTo>
                    <a:cubicBezTo>
                      <a:pt x="3865" y="1"/>
                      <a:pt x="3554" y="87"/>
                      <a:pt x="3267" y="207"/>
                    </a:cubicBezTo>
                    <a:cubicBezTo>
                      <a:pt x="2732" y="431"/>
                      <a:pt x="2288" y="777"/>
                      <a:pt x="1888" y="1183"/>
                    </a:cubicBezTo>
                    <a:cubicBezTo>
                      <a:pt x="1392" y="1688"/>
                      <a:pt x="970" y="2281"/>
                      <a:pt x="653" y="2915"/>
                    </a:cubicBezTo>
                    <a:cubicBezTo>
                      <a:pt x="337" y="3548"/>
                      <a:pt x="129" y="4219"/>
                      <a:pt x="44" y="4938"/>
                    </a:cubicBezTo>
                    <a:cubicBezTo>
                      <a:pt x="28" y="5083"/>
                      <a:pt x="17" y="5227"/>
                      <a:pt x="12" y="5375"/>
                    </a:cubicBezTo>
                    <a:cubicBezTo>
                      <a:pt x="1" y="5806"/>
                      <a:pt x="63" y="6238"/>
                      <a:pt x="272" y="6606"/>
                    </a:cubicBezTo>
                    <a:cubicBezTo>
                      <a:pt x="485" y="6974"/>
                      <a:pt x="850" y="7286"/>
                      <a:pt x="1254" y="7389"/>
                    </a:cubicBezTo>
                    <a:cubicBezTo>
                      <a:pt x="1367" y="7418"/>
                      <a:pt x="1484" y="7431"/>
                      <a:pt x="1601" y="7431"/>
                    </a:cubicBezTo>
                    <a:cubicBezTo>
                      <a:pt x="1904" y="7431"/>
                      <a:pt x="2216" y="7345"/>
                      <a:pt x="2504" y="7224"/>
                    </a:cubicBezTo>
                    <a:cubicBezTo>
                      <a:pt x="3037" y="7000"/>
                      <a:pt x="3483" y="6653"/>
                      <a:pt x="3881" y="6248"/>
                    </a:cubicBezTo>
                    <a:cubicBezTo>
                      <a:pt x="4380" y="5743"/>
                      <a:pt x="4800" y="5148"/>
                      <a:pt x="5116" y="4515"/>
                    </a:cubicBezTo>
                    <a:cubicBezTo>
                      <a:pt x="5432" y="3883"/>
                      <a:pt x="5641" y="3211"/>
                      <a:pt x="5725" y="2493"/>
                    </a:cubicBezTo>
                    <a:cubicBezTo>
                      <a:pt x="5792" y="1920"/>
                      <a:pt x="5782" y="1319"/>
                      <a:pt x="5497" y="825"/>
                    </a:cubicBezTo>
                    <a:cubicBezTo>
                      <a:pt x="5286" y="457"/>
                      <a:pt x="4919" y="145"/>
                      <a:pt x="4516" y="43"/>
                    </a:cubicBezTo>
                    <a:cubicBezTo>
                      <a:pt x="4403" y="14"/>
                      <a:pt x="4286" y="1"/>
                      <a:pt x="41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7"/>
              <p:cNvSpPr/>
              <p:nvPr/>
            </p:nvSpPr>
            <p:spPr>
              <a:xfrm>
                <a:off x="8527151" y="4389612"/>
                <a:ext cx="279605" cy="343004"/>
              </a:xfrm>
              <a:custGeom>
                <a:avLst/>
                <a:gdLst/>
                <a:ahLst/>
                <a:cxnLst/>
                <a:rect l="l" t="t" r="r" b="b"/>
                <a:pathLst>
                  <a:path w="8966" h="10999" extrusionOk="0">
                    <a:moveTo>
                      <a:pt x="6822" y="2461"/>
                    </a:moveTo>
                    <a:cubicBezTo>
                      <a:pt x="6940" y="2461"/>
                      <a:pt x="7057" y="2474"/>
                      <a:pt x="7171" y="2503"/>
                    </a:cubicBezTo>
                    <a:cubicBezTo>
                      <a:pt x="7574" y="2607"/>
                      <a:pt x="7938" y="2917"/>
                      <a:pt x="8152" y="3285"/>
                    </a:cubicBezTo>
                    <a:cubicBezTo>
                      <a:pt x="8438" y="3778"/>
                      <a:pt x="8448" y="4379"/>
                      <a:pt x="8380" y="4953"/>
                    </a:cubicBezTo>
                    <a:cubicBezTo>
                      <a:pt x="8296" y="5672"/>
                      <a:pt x="8086" y="6345"/>
                      <a:pt x="7771" y="6977"/>
                    </a:cubicBezTo>
                    <a:cubicBezTo>
                      <a:pt x="7456" y="7608"/>
                      <a:pt x="7035" y="8204"/>
                      <a:pt x="6536" y="8710"/>
                    </a:cubicBezTo>
                    <a:cubicBezTo>
                      <a:pt x="6138" y="9112"/>
                      <a:pt x="5692" y="9459"/>
                      <a:pt x="5159" y="9684"/>
                    </a:cubicBezTo>
                    <a:cubicBezTo>
                      <a:pt x="4873" y="9806"/>
                      <a:pt x="4562" y="9893"/>
                      <a:pt x="4259" y="9893"/>
                    </a:cubicBezTo>
                    <a:cubicBezTo>
                      <a:pt x="4141" y="9893"/>
                      <a:pt x="4023" y="9879"/>
                      <a:pt x="3909" y="9850"/>
                    </a:cubicBezTo>
                    <a:cubicBezTo>
                      <a:pt x="3507" y="9746"/>
                      <a:pt x="3142" y="9436"/>
                      <a:pt x="2927" y="9066"/>
                    </a:cubicBezTo>
                    <a:cubicBezTo>
                      <a:pt x="2718" y="8698"/>
                      <a:pt x="2656" y="8267"/>
                      <a:pt x="2667" y="7836"/>
                    </a:cubicBezTo>
                    <a:cubicBezTo>
                      <a:pt x="2670" y="7689"/>
                      <a:pt x="2683" y="7545"/>
                      <a:pt x="2699" y="7399"/>
                    </a:cubicBezTo>
                    <a:cubicBezTo>
                      <a:pt x="2784" y="6680"/>
                      <a:pt x="2992" y="6008"/>
                      <a:pt x="3308" y="5376"/>
                    </a:cubicBezTo>
                    <a:cubicBezTo>
                      <a:pt x="3623" y="4743"/>
                      <a:pt x="4046" y="4148"/>
                      <a:pt x="4543" y="3643"/>
                    </a:cubicBezTo>
                    <a:cubicBezTo>
                      <a:pt x="4943" y="3241"/>
                      <a:pt x="5387" y="2894"/>
                      <a:pt x="5922" y="2667"/>
                    </a:cubicBezTo>
                    <a:cubicBezTo>
                      <a:pt x="6208" y="2547"/>
                      <a:pt x="6519" y="2461"/>
                      <a:pt x="6822" y="2461"/>
                    </a:cubicBezTo>
                    <a:close/>
                    <a:moveTo>
                      <a:pt x="6141" y="1"/>
                    </a:moveTo>
                    <a:cubicBezTo>
                      <a:pt x="5530" y="1"/>
                      <a:pt x="4879" y="207"/>
                      <a:pt x="4312" y="489"/>
                    </a:cubicBezTo>
                    <a:cubicBezTo>
                      <a:pt x="3090" y="1106"/>
                      <a:pt x="2266" y="2086"/>
                      <a:pt x="1567" y="3201"/>
                    </a:cubicBezTo>
                    <a:cubicBezTo>
                      <a:pt x="688" y="4602"/>
                      <a:pt x="0" y="6210"/>
                      <a:pt x="0" y="7834"/>
                    </a:cubicBezTo>
                    <a:cubicBezTo>
                      <a:pt x="0" y="8093"/>
                      <a:pt x="20" y="8353"/>
                      <a:pt x="56" y="8616"/>
                    </a:cubicBezTo>
                    <a:cubicBezTo>
                      <a:pt x="128" y="9135"/>
                      <a:pt x="328" y="9610"/>
                      <a:pt x="656" y="10041"/>
                    </a:cubicBezTo>
                    <a:cubicBezTo>
                      <a:pt x="820" y="10257"/>
                      <a:pt x="1011" y="10425"/>
                      <a:pt x="1234" y="10554"/>
                    </a:cubicBezTo>
                    <a:cubicBezTo>
                      <a:pt x="1324" y="10609"/>
                      <a:pt x="1415" y="10653"/>
                      <a:pt x="1511" y="10698"/>
                    </a:cubicBezTo>
                    <a:cubicBezTo>
                      <a:pt x="1641" y="10758"/>
                      <a:pt x="1761" y="10806"/>
                      <a:pt x="1899" y="10846"/>
                    </a:cubicBezTo>
                    <a:cubicBezTo>
                      <a:pt x="2036" y="10889"/>
                      <a:pt x="2161" y="10919"/>
                      <a:pt x="2302" y="10945"/>
                    </a:cubicBezTo>
                    <a:cubicBezTo>
                      <a:pt x="2446" y="10971"/>
                      <a:pt x="2572" y="10985"/>
                      <a:pt x="2718" y="10993"/>
                    </a:cubicBezTo>
                    <a:cubicBezTo>
                      <a:pt x="2790" y="10996"/>
                      <a:pt x="2858" y="10998"/>
                      <a:pt x="2926" y="10998"/>
                    </a:cubicBezTo>
                    <a:cubicBezTo>
                      <a:pt x="2994" y="10998"/>
                      <a:pt x="3063" y="10996"/>
                      <a:pt x="3136" y="10993"/>
                    </a:cubicBezTo>
                    <a:cubicBezTo>
                      <a:pt x="3284" y="10983"/>
                      <a:pt x="3408" y="10968"/>
                      <a:pt x="3553" y="10945"/>
                    </a:cubicBezTo>
                    <a:cubicBezTo>
                      <a:pt x="3701" y="10921"/>
                      <a:pt x="3823" y="10892"/>
                      <a:pt x="3968" y="10855"/>
                    </a:cubicBezTo>
                    <a:cubicBezTo>
                      <a:pt x="4113" y="10813"/>
                      <a:pt x="4233" y="10776"/>
                      <a:pt x="4377" y="10722"/>
                    </a:cubicBezTo>
                    <a:cubicBezTo>
                      <a:pt x="4519" y="10666"/>
                      <a:pt x="4635" y="10617"/>
                      <a:pt x="4775" y="10551"/>
                    </a:cubicBezTo>
                    <a:cubicBezTo>
                      <a:pt x="4914" y="10485"/>
                      <a:pt x="5031" y="10423"/>
                      <a:pt x="5163" y="10344"/>
                    </a:cubicBezTo>
                    <a:cubicBezTo>
                      <a:pt x="5295" y="10267"/>
                      <a:pt x="5400" y="10201"/>
                      <a:pt x="5530" y="10113"/>
                    </a:cubicBezTo>
                    <a:cubicBezTo>
                      <a:pt x="5658" y="10025"/>
                      <a:pt x="5764" y="9949"/>
                      <a:pt x="5886" y="9850"/>
                    </a:cubicBezTo>
                    <a:cubicBezTo>
                      <a:pt x="6010" y="9753"/>
                      <a:pt x="6112" y="9669"/>
                      <a:pt x="6231" y="9561"/>
                    </a:cubicBezTo>
                    <a:cubicBezTo>
                      <a:pt x="6352" y="9453"/>
                      <a:pt x="6448" y="9359"/>
                      <a:pt x="6563" y="9244"/>
                    </a:cubicBezTo>
                    <a:cubicBezTo>
                      <a:pt x="6678" y="9129"/>
                      <a:pt x="6772" y="9026"/>
                      <a:pt x="6880" y="8904"/>
                    </a:cubicBezTo>
                    <a:cubicBezTo>
                      <a:pt x="6989" y="8783"/>
                      <a:pt x="7081" y="8669"/>
                      <a:pt x="7181" y="8540"/>
                    </a:cubicBezTo>
                    <a:cubicBezTo>
                      <a:pt x="7282" y="8412"/>
                      <a:pt x="7370" y="8294"/>
                      <a:pt x="7463" y="8159"/>
                    </a:cubicBezTo>
                    <a:cubicBezTo>
                      <a:pt x="7647" y="7895"/>
                      <a:pt x="7815" y="7624"/>
                      <a:pt x="7971" y="7341"/>
                    </a:cubicBezTo>
                    <a:cubicBezTo>
                      <a:pt x="8045" y="7203"/>
                      <a:pt x="8123" y="7056"/>
                      <a:pt x="8192" y="6914"/>
                    </a:cubicBezTo>
                    <a:cubicBezTo>
                      <a:pt x="8258" y="6773"/>
                      <a:pt x="8326" y="6619"/>
                      <a:pt x="8386" y="6476"/>
                    </a:cubicBezTo>
                    <a:cubicBezTo>
                      <a:pt x="8445" y="6333"/>
                      <a:pt x="8504" y="6174"/>
                      <a:pt x="8554" y="6030"/>
                    </a:cubicBezTo>
                    <a:cubicBezTo>
                      <a:pt x="8605" y="5889"/>
                      <a:pt x="8657" y="5724"/>
                      <a:pt x="8698" y="5580"/>
                    </a:cubicBezTo>
                    <a:cubicBezTo>
                      <a:pt x="8736" y="5439"/>
                      <a:pt x="8779" y="5271"/>
                      <a:pt x="8810" y="5130"/>
                    </a:cubicBezTo>
                    <a:cubicBezTo>
                      <a:pt x="8841" y="4988"/>
                      <a:pt x="8872" y="4821"/>
                      <a:pt x="8892" y="4678"/>
                    </a:cubicBezTo>
                    <a:cubicBezTo>
                      <a:pt x="8915" y="4538"/>
                      <a:pt x="8935" y="4369"/>
                      <a:pt x="8947" y="4228"/>
                    </a:cubicBezTo>
                    <a:cubicBezTo>
                      <a:pt x="8957" y="4090"/>
                      <a:pt x="8964" y="3924"/>
                      <a:pt x="8964" y="3786"/>
                    </a:cubicBezTo>
                    <a:cubicBezTo>
                      <a:pt x="8966" y="3715"/>
                      <a:pt x="8964" y="3639"/>
                      <a:pt x="8963" y="3570"/>
                    </a:cubicBezTo>
                    <a:cubicBezTo>
                      <a:pt x="8961" y="3501"/>
                      <a:pt x="8956" y="3426"/>
                      <a:pt x="8951" y="3357"/>
                    </a:cubicBezTo>
                    <a:cubicBezTo>
                      <a:pt x="8943" y="3225"/>
                      <a:pt x="8922" y="3070"/>
                      <a:pt x="8904" y="2942"/>
                    </a:cubicBezTo>
                    <a:cubicBezTo>
                      <a:pt x="8884" y="2811"/>
                      <a:pt x="8853" y="2660"/>
                      <a:pt x="8822" y="2536"/>
                    </a:cubicBezTo>
                    <a:cubicBezTo>
                      <a:pt x="8790" y="2408"/>
                      <a:pt x="8749" y="2262"/>
                      <a:pt x="8704" y="2141"/>
                    </a:cubicBezTo>
                    <a:cubicBezTo>
                      <a:pt x="8661" y="2019"/>
                      <a:pt x="8603" y="1878"/>
                      <a:pt x="8547" y="1763"/>
                    </a:cubicBezTo>
                    <a:cubicBezTo>
                      <a:pt x="8491" y="1645"/>
                      <a:pt x="8422" y="1514"/>
                      <a:pt x="8352" y="1402"/>
                    </a:cubicBezTo>
                    <a:cubicBezTo>
                      <a:pt x="8281" y="1291"/>
                      <a:pt x="8196" y="1171"/>
                      <a:pt x="8116" y="1066"/>
                    </a:cubicBezTo>
                    <a:cubicBezTo>
                      <a:pt x="8034" y="962"/>
                      <a:pt x="7935" y="851"/>
                      <a:pt x="7841" y="759"/>
                    </a:cubicBezTo>
                    <a:cubicBezTo>
                      <a:pt x="7746" y="666"/>
                      <a:pt x="7633" y="570"/>
                      <a:pt x="7527" y="489"/>
                    </a:cubicBezTo>
                    <a:cubicBezTo>
                      <a:pt x="7420" y="407"/>
                      <a:pt x="7298" y="325"/>
                      <a:pt x="7181" y="258"/>
                    </a:cubicBezTo>
                    <a:cubicBezTo>
                      <a:pt x="6868" y="77"/>
                      <a:pt x="6512" y="1"/>
                      <a:pt x="61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7"/>
              <p:cNvSpPr/>
              <p:nvPr/>
            </p:nvSpPr>
            <p:spPr>
              <a:xfrm>
                <a:off x="8303503" y="4505031"/>
                <a:ext cx="263389" cy="214958"/>
              </a:xfrm>
              <a:custGeom>
                <a:avLst/>
                <a:gdLst/>
                <a:ahLst/>
                <a:cxnLst/>
                <a:rect l="l" t="t" r="r" b="b"/>
                <a:pathLst>
                  <a:path w="8446" h="6893" extrusionOk="0">
                    <a:moveTo>
                      <a:pt x="0" y="0"/>
                    </a:moveTo>
                    <a:lnTo>
                      <a:pt x="0" y="9"/>
                    </a:lnTo>
                    <a:cubicBezTo>
                      <a:pt x="0" y="130"/>
                      <a:pt x="9" y="252"/>
                      <a:pt x="28" y="374"/>
                    </a:cubicBezTo>
                    <a:cubicBezTo>
                      <a:pt x="49" y="530"/>
                      <a:pt x="84" y="679"/>
                      <a:pt x="131" y="834"/>
                    </a:cubicBezTo>
                    <a:cubicBezTo>
                      <a:pt x="180" y="990"/>
                      <a:pt x="239" y="1132"/>
                      <a:pt x="314" y="1281"/>
                    </a:cubicBezTo>
                    <a:cubicBezTo>
                      <a:pt x="387" y="1432"/>
                      <a:pt x="466" y="1568"/>
                      <a:pt x="561" y="1711"/>
                    </a:cubicBezTo>
                    <a:cubicBezTo>
                      <a:pt x="656" y="1855"/>
                      <a:pt x="752" y="1979"/>
                      <a:pt x="863" y="2114"/>
                    </a:cubicBezTo>
                    <a:cubicBezTo>
                      <a:pt x="975" y="2248"/>
                      <a:pt x="1084" y="2365"/>
                      <a:pt x="1212" y="2489"/>
                    </a:cubicBezTo>
                    <a:cubicBezTo>
                      <a:pt x="1337" y="2613"/>
                      <a:pt x="1457" y="2721"/>
                      <a:pt x="1596" y="2836"/>
                    </a:cubicBezTo>
                    <a:cubicBezTo>
                      <a:pt x="1737" y="2951"/>
                      <a:pt x="1864" y="3048"/>
                      <a:pt x="2013" y="3152"/>
                    </a:cubicBezTo>
                    <a:cubicBezTo>
                      <a:pt x="2164" y="3257"/>
                      <a:pt x="2299" y="3342"/>
                      <a:pt x="2459" y="3436"/>
                    </a:cubicBezTo>
                    <a:cubicBezTo>
                      <a:pt x="2459" y="3436"/>
                      <a:pt x="5825" y="5381"/>
                      <a:pt x="8432" y="6885"/>
                    </a:cubicBezTo>
                    <a:lnTo>
                      <a:pt x="8432" y="6885"/>
                    </a:lnTo>
                    <a:cubicBezTo>
                      <a:pt x="8216" y="6759"/>
                      <a:pt x="8028" y="6591"/>
                      <a:pt x="7872" y="6379"/>
                    </a:cubicBezTo>
                    <a:cubicBezTo>
                      <a:pt x="7542" y="5950"/>
                      <a:pt x="7344" y="5474"/>
                      <a:pt x="7272" y="4955"/>
                    </a:cubicBezTo>
                    <a:cubicBezTo>
                      <a:pt x="7233" y="4692"/>
                      <a:pt x="7216" y="4431"/>
                      <a:pt x="7216" y="4173"/>
                    </a:cubicBezTo>
                    <a:lnTo>
                      <a:pt x="7216" y="4167"/>
                    </a:lnTo>
                    <a:cubicBezTo>
                      <a:pt x="4709" y="2722"/>
                      <a:pt x="2250" y="1302"/>
                      <a:pt x="0" y="0"/>
                    </a:cubicBezTo>
                    <a:close/>
                    <a:moveTo>
                      <a:pt x="8432" y="6885"/>
                    </a:moveTo>
                    <a:lnTo>
                      <a:pt x="8432" y="6885"/>
                    </a:lnTo>
                    <a:cubicBezTo>
                      <a:pt x="8436" y="6887"/>
                      <a:pt x="8441" y="6890"/>
                      <a:pt x="8445" y="6893"/>
                    </a:cubicBezTo>
                    <a:cubicBezTo>
                      <a:pt x="8441" y="6890"/>
                      <a:pt x="8436" y="6887"/>
                      <a:pt x="8432" y="688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7"/>
              <p:cNvSpPr/>
              <p:nvPr/>
            </p:nvSpPr>
            <p:spPr>
              <a:xfrm>
                <a:off x="8303472" y="4332550"/>
                <a:ext cx="448846" cy="302401"/>
              </a:xfrm>
              <a:custGeom>
                <a:avLst/>
                <a:gdLst/>
                <a:ahLst/>
                <a:cxnLst/>
                <a:rect l="l" t="t" r="r" b="b"/>
                <a:pathLst>
                  <a:path w="14393" h="9697" extrusionOk="0">
                    <a:moveTo>
                      <a:pt x="14391" y="2125"/>
                    </a:moveTo>
                    <a:lnTo>
                      <a:pt x="14391" y="2125"/>
                    </a:lnTo>
                    <a:cubicBezTo>
                      <a:pt x="14391" y="2125"/>
                      <a:pt x="14392" y="2125"/>
                      <a:pt x="14392" y="2126"/>
                    </a:cubicBezTo>
                    <a:cubicBezTo>
                      <a:pt x="14392" y="2125"/>
                      <a:pt x="14391" y="2125"/>
                      <a:pt x="14391" y="2125"/>
                    </a:cubicBezTo>
                    <a:close/>
                    <a:moveTo>
                      <a:pt x="9315" y="0"/>
                    </a:moveTo>
                    <a:cubicBezTo>
                      <a:pt x="9261" y="0"/>
                      <a:pt x="9208" y="1"/>
                      <a:pt x="9146" y="2"/>
                    </a:cubicBezTo>
                    <a:cubicBezTo>
                      <a:pt x="9024" y="5"/>
                      <a:pt x="8928" y="9"/>
                      <a:pt x="8801" y="17"/>
                    </a:cubicBezTo>
                    <a:cubicBezTo>
                      <a:pt x="8678" y="27"/>
                      <a:pt x="8579" y="34"/>
                      <a:pt x="8452" y="45"/>
                    </a:cubicBezTo>
                    <a:cubicBezTo>
                      <a:pt x="8326" y="60"/>
                      <a:pt x="8223" y="73"/>
                      <a:pt x="8095" y="91"/>
                    </a:cubicBezTo>
                    <a:cubicBezTo>
                      <a:pt x="7910" y="116"/>
                      <a:pt x="7740" y="145"/>
                      <a:pt x="7553" y="179"/>
                    </a:cubicBezTo>
                    <a:cubicBezTo>
                      <a:pt x="7436" y="201"/>
                      <a:pt x="7309" y="228"/>
                      <a:pt x="7191" y="252"/>
                    </a:cubicBezTo>
                    <a:cubicBezTo>
                      <a:pt x="7079" y="275"/>
                      <a:pt x="6944" y="308"/>
                      <a:pt x="6829" y="337"/>
                    </a:cubicBezTo>
                    <a:cubicBezTo>
                      <a:pt x="6717" y="365"/>
                      <a:pt x="6579" y="400"/>
                      <a:pt x="6465" y="431"/>
                    </a:cubicBezTo>
                    <a:cubicBezTo>
                      <a:pt x="6353" y="461"/>
                      <a:pt x="6216" y="503"/>
                      <a:pt x="6103" y="534"/>
                    </a:cubicBezTo>
                    <a:cubicBezTo>
                      <a:pt x="5989" y="569"/>
                      <a:pt x="5854" y="612"/>
                      <a:pt x="5742" y="648"/>
                    </a:cubicBezTo>
                    <a:cubicBezTo>
                      <a:pt x="5628" y="684"/>
                      <a:pt x="5495" y="731"/>
                      <a:pt x="5383" y="770"/>
                    </a:cubicBezTo>
                    <a:cubicBezTo>
                      <a:pt x="5217" y="827"/>
                      <a:pt x="5013" y="904"/>
                      <a:pt x="4848" y="968"/>
                    </a:cubicBezTo>
                    <a:cubicBezTo>
                      <a:pt x="4682" y="1034"/>
                      <a:pt x="4487" y="1115"/>
                      <a:pt x="4326" y="1185"/>
                    </a:cubicBezTo>
                    <a:cubicBezTo>
                      <a:pt x="4159" y="1257"/>
                      <a:pt x="3971" y="1344"/>
                      <a:pt x="3811" y="1421"/>
                    </a:cubicBezTo>
                    <a:cubicBezTo>
                      <a:pt x="3649" y="1497"/>
                      <a:pt x="3468" y="1589"/>
                      <a:pt x="3312" y="1673"/>
                    </a:cubicBezTo>
                    <a:cubicBezTo>
                      <a:pt x="3156" y="1755"/>
                      <a:pt x="2979" y="1854"/>
                      <a:pt x="2828" y="1942"/>
                    </a:cubicBezTo>
                    <a:cubicBezTo>
                      <a:pt x="2677" y="2029"/>
                      <a:pt x="2510" y="2133"/>
                      <a:pt x="2366" y="2228"/>
                    </a:cubicBezTo>
                    <a:cubicBezTo>
                      <a:pt x="2221" y="2323"/>
                      <a:pt x="2063" y="2432"/>
                      <a:pt x="1926" y="2533"/>
                    </a:cubicBezTo>
                    <a:cubicBezTo>
                      <a:pt x="1787" y="2633"/>
                      <a:pt x="1640" y="2751"/>
                      <a:pt x="1512" y="2859"/>
                    </a:cubicBezTo>
                    <a:cubicBezTo>
                      <a:pt x="1384" y="2967"/>
                      <a:pt x="1248" y="3090"/>
                      <a:pt x="1133" y="3205"/>
                    </a:cubicBezTo>
                    <a:cubicBezTo>
                      <a:pt x="1016" y="3320"/>
                      <a:pt x="894" y="3451"/>
                      <a:pt x="792" y="3573"/>
                    </a:cubicBezTo>
                    <a:cubicBezTo>
                      <a:pt x="690" y="3700"/>
                      <a:pt x="587" y="3839"/>
                      <a:pt x="500" y="3969"/>
                    </a:cubicBezTo>
                    <a:cubicBezTo>
                      <a:pt x="414" y="4104"/>
                      <a:pt x="331" y="4249"/>
                      <a:pt x="266" y="4390"/>
                    </a:cubicBezTo>
                    <a:cubicBezTo>
                      <a:pt x="198" y="4529"/>
                      <a:pt x="139" y="4685"/>
                      <a:pt x="98" y="4834"/>
                    </a:cubicBezTo>
                    <a:cubicBezTo>
                      <a:pt x="33" y="5058"/>
                      <a:pt x="0" y="5296"/>
                      <a:pt x="0" y="5529"/>
                    </a:cubicBezTo>
                    <a:cubicBezTo>
                      <a:pt x="2250" y="6830"/>
                      <a:pt x="4710" y="8250"/>
                      <a:pt x="7214" y="9696"/>
                    </a:cubicBezTo>
                    <a:cubicBezTo>
                      <a:pt x="7217" y="8076"/>
                      <a:pt x="7903" y="6469"/>
                      <a:pt x="8783" y="5071"/>
                    </a:cubicBezTo>
                    <a:cubicBezTo>
                      <a:pt x="9481" y="3957"/>
                      <a:pt x="10304" y="2975"/>
                      <a:pt x="11526" y="2359"/>
                    </a:cubicBezTo>
                    <a:cubicBezTo>
                      <a:pt x="12091" y="2074"/>
                      <a:pt x="12741" y="1868"/>
                      <a:pt x="13351" y="1868"/>
                    </a:cubicBezTo>
                    <a:cubicBezTo>
                      <a:pt x="13722" y="1868"/>
                      <a:pt x="14077" y="1944"/>
                      <a:pt x="14391" y="2125"/>
                    </a:cubicBezTo>
                    <a:lnTo>
                      <a:pt x="14391" y="2125"/>
                    </a:lnTo>
                    <a:cubicBezTo>
                      <a:pt x="13434" y="1571"/>
                      <a:pt x="12474" y="1018"/>
                      <a:pt x="11514" y="462"/>
                    </a:cubicBezTo>
                    <a:lnTo>
                      <a:pt x="11511" y="465"/>
                    </a:lnTo>
                    <a:cubicBezTo>
                      <a:pt x="11429" y="422"/>
                      <a:pt x="11353" y="383"/>
                      <a:pt x="11266" y="347"/>
                    </a:cubicBezTo>
                    <a:cubicBezTo>
                      <a:pt x="11176" y="310"/>
                      <a:pt x="11094" y="278"/>
                      <a:pt x="11001" y="247"/>
                    </a:cubicBezTo>
                    <a:cubicBezTo>
                      <a:pt x="10908" y="215"/>
                      <a:pt x="10824" y="189"/>
                      <a:pt x="10725" y="165"/>
                    </a:cubicBezTo>
                    <a:cubicBezTo>
                      <a:pt x="10624" y="136"/>
                      <a:pt x="10538" y="117"/>
                      <a:pt x="10433" y="99"/>
                    </a:cubicBezTo>
                    <a:cubicBezTo>
                      <a:pt x="10325" y="77"/>
                      <a:pt x="10236" y="63"/>
                      <a:pt x="10128" y="48"/>
                    </a:cubicBezTo>
                    <a:cubicBezTo>
                      <a:pt x="10016" y="35"/>
                      <a:pt x="9926" y="27"/>
                      <a:pt x="9811" y="17"/>
                    </a:cubicBezTo>
                    <a:cubicBezTo>
                      <a:pt x="9696" y="9"/>
                      <a:pt x="9602" y="5"/>
                      <a:pt x="9483" y="2"/>
                    </a:cubicBezTo>
                    <a:cubicBezTo>
                      <a:pt x="9422" y="1"/>
                      <a:pt x="9369" y="0"/>
                      <a:pt x="9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7"/>
              <p:cNvSpPr/>
              <p:nvPr/>
            </p:nvSpPr>
            <p:spPr>
              <a:xfrm>
                <a:off x="8593512" y="4442002"/>
                <a:ext cx="187858" cy="144730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4641" extrusionOk="0">
                    <a:moveTo>
                      <a:pt x="4529" y="1"/>
                    </a:moveTo>
                    <a:cubicBezTo>
                      <a:pt x="4355" y="1"/>
                      <a:pt x="4181" y="19"/>
                      <a:pt x="4013" y="57"/>
                    </a:cubicBezTo>
                    <a:cubicBezTo>
                      <a:pt x="3308" y="217"/>
                      <a:pt x="2674" y="593"/>
                      <a:pt x="2149" y="1071"/>
                    </a:cubicBezTo>
                    <a:cubicBezTo>
                      <a:pt x="1100" y="2021"/>
                      <a:pt x="336" y="3277"/>
                      <a:pt x="0" y="4639"/>
                    </a:cubicBezTo>
                    <a:lnTo>
                      <a:pt x="19" y="4640"/>
                    </a:lnTo>
                    <a:cubicBezTo>
                      <a:pt x="404" y="3299"/>
                      <a:pt x="1201" y="2086"/>
                      <a:pt x="2249" y="1183"/>
                    </a:cubicBezTo>
                    <a:cubicBezTo>
                      <a:pt x="2779" y="744"/>
                      <a:pt x="3392" y="398"/>
                      <a:pt x="4054" y="241"/>
                    </a:cubicBezTo>
                    <a:cubicBezTo>
                      <a:pt x="4253" y="188"/>
                      <a:pt x="4458" y="162"/>
                      <a:pt x="4664" y="162"/>
                    </a:cubicBezTo>
                    <a:cubicBezTo>
                      <a:pt x="5135" y="162"/>
                      <a:pt x="5609" y="300"/>
                      <a:pt x="6011" y="573"/>
                    </a:cubicBezTo>
                    <a:lnTo>
                      <a:pt x="6024" y="560"/>
                    </a:lnTo>
                    <a:cubicBezTo>
                      <a:pt x="5634" y="189"/>
                      <a:pt x="5080" y="1"/>
                      <a:pt x="45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7"/>
              <p:cNvSpPr/>
              <p:nvPr/>
            </p:nvSpPr>
            <p:spPr>
              <a:xfrm>
                <a:off x="8315602" y="4296408"/>
                <a:ext cx="195499" cy="141767"/>
              </a:xfrm>
              <a:custGeom>
                <a:avLst/>
                <a:gdLst/>
                <a:ahLst/>
                <a:cxnLst/>
                <a:rect l="l" t="t" r="r" b="b"/>
                <a:pathLst>
                  <a:path w="6269" h="4546" extrusionOk="0">
                    <a:moveTo>
                      <a:pt x="2410" y="0"/>
                    </a:moveTo>
                    <a:cubicBezTo>
                      <a:pt x="2365" y="0"/>
                      <a:pt x="2320" y="1"/>
                      <a:pt x="2276" y="2"/>
                    </a:cubicBezTo>
                    <a:cubicBezTo>
                      <a:pt x="2212" y="5"/>
                      <a:pt x="2150" y="8"/>
                      <a:pt x="2087" y="14"/>
                    </a:cubicBezTo>
                    <a:cubicBezTo>
                      <a:pt x="1992" y="21"/>
                      <a:pt x="1898" y="34"/>
                      <a:pt x="1805" y="46"/>
                    </a:cubicBezTo>
                    <a:cubicBezTo>
                      <a:pt x="1711" y="63"/>
                      <a:pt x="1618" y="80"/>
                      <a:pt x="1526" y="100"/>
                    </a:cubicBezTo>
                    <a:cubicBezTo>
                      <a:pt x="1435" y="120"/>
                      <a:pt x="1345" y="145"/>
                      <a:pt x="1256" y="172"/>
                    </a:cubicBezTo>
                    <a:cubicBezTo>
                      <a:pt x="1167" y="199"/>
                      <a:pt x="1079" y="231"/>
                      <a:pt x="994" y="264"/>
                    </a:cubicBezTo>
                    <a:cubicBezTo>
                      <a:pt x="908" y="297"/>
                      <a:pt x="826" y="333"/>
                      <a:pt x="747" y="376"/>
                    </a:cubicBezTo>
                    <a:cubicBezTo>
                      <a:pt x="666" y="418"/>
                      <a:pt x="589" y="463"/>
                      <a:pt x="517" y="513"/>
                    </a:cubicBezTo>
                    <a:cubicBezTo>
                      <a:pt x="445" y="563"/>
                      <a:pt x="376" y="616"/>
                      <a:pt x="314" y="675"/>
                    </a:cubicBezTo>
                    <a:cubicBezTo>
                      <a:pt x="252" y="733"/>
                      <a:pt x="196" y="796"/>
                      <a:pt x="150" y="862"/>
                    </a:cubicBezTo>
                    <a:cubicBezTo>
                      <a:pt x="103" y="928"/>
                      <a:pt x="65" y="1002"/>
                      <a:pt x="41" y="1078"/>
                    </a:cubicBezTo>
                    <a:cubicBezTo>
                      <a:pt x="14" y="1153"/>
                      <a:pt x="1" y="1232"/>
                      <a:pt x="1" y="1314"/>
                    </a:cubicBezTo>
                    <a:cubicBezTo>
                      <a:pt x="1" y="1394"/>
                      <a:pt x="15" y="1475"/>
                      <a:pt x="41" y="1554"/>
                    </a:cubicBezTo>
                    <a:cubicBezTo>
                      <a:pt x="65" y="1630"/>
                      <a:pt x="101" y="1703"/>
                      <a:pt x="149" y="1774"/>
                    </a:cubicBezTo>
                    <a:cubicBezTo>
                      <a:pt x="218" y="1877"/>
                      <a:pt x="307" y="1972"/>
                      <a:pt x="407" y="2058"/>
                    </a:cubicBezTo>
                    <a:cubicBezTo>
                      <a:pt x="497" y="2135"/>
                      <a:pt x="596" y="2202"/>
                      <a:pt x="702" y="2264"/>
                    </a:cubicBezTo>
                    <a:cubicBezTo>
                      <a:pt x="2019" y="3024"/>
                      <a:pt x="3336" y="3784"/>
                      <a:pt x="4653" y="4545"/>
                    </a:cubicBezTo>
                    <a:cubicBezTo>
                      <a:pt x="4558" y="4485"/>
                      <a:pt x="4479" y="4393"/>
                      <a:pt x="4421" y="4297"/>
                    </a:cubicBezTo>
                    <a:cubicBezTo>
                      <a:pt x="4337" y="4149"/>
                      <a:pt x="4314" y="3978"/>
                      <a:pt x="4319" y="3805"/>
                    </a:cubicBezTo>
                    <a:cubicBezTo>
                      <a:pt x="4321" y="3746"/>
                      <a:pt x="4325" y="3690"/>
                      <a:pt x="4332" y="3633"/>
                    </a:cubicBezTo>
                    <a:cubicBezTo>
                      <a:pt x="4365" y="3348"/>
                      <a:pt x="4450" y="3079"/>
                      <a:pt x="4574" y="2827"/>
                    </a:cubicBezTo>
                    <a:cubicBezTo>
                      <a:pt x="4700" y="2576"/>
                      <a:pt x="4869" y="2342"/>
                      <a:pt x="5066" y="2140"/>
                    </a:cubicBezTo>
                    <a:cubicBezTo>
                      <a:pt x="5221" y="1979"/>
                      <a:pt x="5400" y="1841"/>
                      <a:pt x="5613" y="1752"/>
                    </a:cubicBezTo>
                    <a:cubicBezTo>
                      <a:pt x="5704" y="1713"/>
                      <a:pt x="5827" y="1680"/>
                      <a:pt x="5961" y="1680"/>
                    </a:cubicBezTo>
                    <a:cubicBezTo>
                      <a:pt x="6060" y="1680"/>
                      <a:pt x="6166" y="1699"/>
                      <a:pt x="6269" y="1748"/>
                    </a:cubicBezTo>
                    <a:cubicBezTo>
                      <a:pt x="5435" y="1266"/>
                      <a:pt x="4605" y="786"/>
                      <a:pt x="3772" y="304"/>
                    </a:cubicBezTo>
                    <a:lnTo>
                      <a:pt x="3687" y="264"/>
                    </a:lnTo>
                    <a:cubicBezTo>
                      <a:pt x="3510" y="174"/>
                      <a:pt x="3313" y="109"/>
                      <a:pt x="3106" y="67"/>
                    </a:cubicBezTo>
                    <a:cubicBezTo>
                      <a:pt x="2899" y="24"/>
                      <a:pt x="2682" y="2"/>
                      <a:pt x="2466" y="1"/>
                    </a:cubicBezTo>
                    <a:cubicBezTo>
                      <a:pt x="2447" y="1"/>
                      <a:pt x="2428" y="0"/>
                      <a:pt x="2410" y="0"/>
                    </a:cubicBezTo>
                    <a:close/>
                  </a:path>
                </a:pathLst>
              </a:custGeom>
              <a:solidFill>
                <a:srgbClr val="1B6A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7"/>
              <p:cNvSpPr/>
              <p:nvPr/>
            </p:nvSpPr>
            <p:spPr>
              <a:xfrm>
                <a:off x="8315602" y="4296283"/>
                <a:ext cx="195499" cy="141861"/>
              </a:xfrm>
              <a:custGeom>
                <a:avLst/>
                <a:gdLst/>
                <a:ahLst/>
                <a:cxnLst/>
                <a:rect l="l" t="t" r="r" b="b"/>
                <a:pathLst>
                  <a:path w="6269" h="4549" extrusionOk="0">
                    <a:moveTo>
                      <a:pt x="2415" y="0"/>
                    </a:moveTo>
                    <a:cubicBezTo>
                      <a:pt x="2368" y="0"/>
                      <a:pt x="2322" y="2"/>
                      <a:pt x="2276" y="4"/>
                    </a:cubicBezTo>
                    <a:cubicBezTo>
                      <a:pt x="2212" y="5"/>
                      <a:pt x="2150" y="8"/>
                      <a:pt x="2087" y="14"/>
                    </a:cubicBezTo>
                    <a:cubicBezTo>
                      <a:pt x="1992" y="21"/>
                      <a:pt x="1898" y="34"/>
                      <a:pt x="1805" y="47"/>
                    </a:cubicBezTo>
                    <a:cubicBezTo>
                      <a:pt x="1711" y="63"/>
                      <a:pt x="1618" y="80"/>
                      <a:pt x="1526" y="100"/>
                    </a:cubicBezTo>
                    <a:cubicBezTo>
                      <a:pt x="1435" y="120"/>
                      <a:pt x="1345" y="145"/>
                      <a:pt x="1256" y="172"/>
                    </a:cubicBezTo>
                    <a:cubicBezTo>
                      <a:pt x="1167" y="199"/>
                      <a:pt x="1079" y="232"/>
                      <a:pt x="994" y="264"/>
                    </a:cubicBezTo>
                    <a:cubicBezTo>
                      <a:pt x="908" y="298"/>
                      <a:pt x="826" y="336"/>
                      <a:pt x="747" y="377"/>
                    </a:cubicBezTo>
                    <a:cubicBezTo>
                      <a:pt x="666" y="419"/>
                      <a:pt x="589" y="464"/>
                      <a:pt x="517" y="514"/>
                    </a:cubicBezTo>
                    <a:cubicBezTo>
                      <a:pt x="445" y="564"/>
                      <a:pt x="376" y="616"/>
                      <a:pt x="314" y="675"/>
                    </a:cubicBezTo>
                    <a:cubicBezTo>
                      <a:pt x="252" y="731"/>
                      <a:pt x="196" y="796"/>
                      <a:pt x="150" y="862"/>
                    </a:cubicBezTo>
                    <a:cubicBezTo>
                      <a:pt x="103" y="931"/>
                      <a:pt x="65" y="1004"/>
                      <a:pt x="41" y="1080"/>
                    </a:cubicBezTo>
                    <a:cubicBezTo>
                      <a:pt x="19" y="1139"/>
                      <a:pt x="6" y="1198"/>
                      <a:pt x="2" y="1262"/>
                    </a:cubicBezTo>
                    <a:cubicBezTo>
                      <a:pt x="1" y="1282"/>
                      <a:pt x="1" y="1298"/>
                      <a:pt x="1" y="1315"/>
                    </a:cubicBezTo>
                    <a:cubicBezTo>
                      <a:pt x="1" y="1397"/>
                      <a:pt x="15" y="1477"/>
                      <a:pt x="41" y="1556"/>
                    </a:cubicBezTo>
                    <a:cubicBezTo>
                      <a:pt x="65" y="1631"/>
                      <a:pt x="101" y="1706"/>
                      <a:pt x="149" y="1775"/>
                    </a:cubicBezTo>
                    <a:cubicBezTo>
                      <a:pt x="218" y="1880"/>
                      <a:pt x="307" y="1975"/>
                      <a:pt x="407" y="2061"/>
                    </a:cubicBezTo>
                    <a:cubicBezTo>
                      <a:pt x="497" y="2139"/>
                      <a:pt x="596" y="2205"/>
                      <a:pt x="702" y="2265"/>
                    </a:cubicBezTo>
                    <a:cubicBezTo>
                      <a:pt x="2019" y="3026"/>
                      <a:pt x="3336" y="3786"/>
                      <a:pt x="4653" y="4548"/>
                    </a:cubicBezTo>
                    <a:cubicBezTo>
                      <a:pt x="4558" y="4488"/>
                      <a:pt x="4479" y="4396"/>
                      <a:pt x="4421" y="4298"/>
                    </a:cubicBezTo>
                    <a:cubicBezTo>
                      <a:pt x="4337" y="4151"/>
                      <a:pt x="4314" y="3980"/>
                      <a:pt x="4319" y="3808"/>
                    </a:cubicBezTo>
                    <a:cubicBezTo>
                      <a:pt x="4319" y="3788"/>
                      <a:pt x="4321" y="3772"/>
                      <a:pt x="4321" y="3756"/>
                    </a:cubicBezTo>
                    <a:cubicBezTo>
                      <a:pt x="4322" y="3716"/>
                      <a:pt x="4327" y="3675"/>
                      <a:pt x="4332" y="3635"/>
                    </a:cubicBezTo>
                    <a:cubicBezTo>
                      <a:pt x="4365" y="3349"/>
                      <a:pt x="4450" y="3082"/>
                      <a:pt x="4574" y="2830"/>
                    </a:cubicBezTo>
                    <a:cubicBezTo>
                      <a:pt x="4700" y="2578"/>
                      <a:pt x="4869" y="2343"/>
                      <a:pt x="5066" y="2141"/>
                    </a:cubicBezTo>
                    <a:cubicBezTo>
                      <a:pt x="5221" y="1983"/>
                      <a:pt x="5400" y="1845"/>
                      <a:pt x="5613" y="1756"/>
                    </a:cubicBezTo>
                    <a:cubicBezTo>
                      <a:pt x="5704" y="1717"/>
                      <a:pt x="5827" y="1684"/>
                      <a:pt x="5961" y="1684"/>
                    </a:cubicBezTo>
                    <a:cubicBezTo>
                      <a:pt x="6060" y="1684"/>
                      <a:pt x="6166" y="1703"/>
                      <a:pt x="6269" y="1752"/>
                    </a:cubicBezTo>
                    <a:cubicBezTo>
                      <a:pt x="5435" y="1272"/>
                      <a:pt x="4603" y="790"/>
                      <a:pt x="3769" y="308"/>
                    </a:cubicBezTo>
                    <a:lnTo>
                      <a:pt x="3687" y="264"/>
                    </a:lnTo>
                    <a:cubicBezTo>
                      <a:pt x="3510" y="173"/>
                      <a:pt x="3313" y="111"/>
                      <a:pt x="3106" y="68"/>
                    </a:cubicBezTo>
                    <a:cubicBezTo>
                      <a:pt x="2899" y="25"/>
                      <a:pt x="2683" y="4"/>
                      <a:pt x="2466" y="1"/>
                    </a:cubicBezTo>
                    <a:cubicBezTo>
                      <a:pt x="2449" y="0"/>
                      <a:pt x="2432" y="0"/>
                      <a:pt x="24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7"/>
              <p:cNvSpPr/>
              <p:nvPr/>
            </p:nvSpPr>
            <p:spPr>
              <a:xfrm>
                <a:off x="8449568" y="4347638"/>
                <a:ext cx="74844" cy="92807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2976" extrusionOk="0">
                    <a:moveTo>
                      <a:pt x="1802" y="487"/>
                    </a:moveTo>
                    <a:cubicBezTo>
                      <a:pt x="1839" y="487"/>
                      <a:pt x="1874" y="491"/>
                      <a:pt x="1909" y="500"/>
                    </a:cubicBezTo>
                    <a:cubicBezTo>
                      <a:pt x="2031" y="533"/>
                      <a:pt x="2142" y="626"/>
                      <a:pt x="2207" y="740"/>
                    </a:cubicBezTo>
                    <a:cubicBezTo>
                      <a:pt x="2293" y="891"/>
                      <a:pt x="2297" y="1072"/>
                      <a:pt x="2277" y="1246"/>
                    </a:cubicBezTo>
                    <a:cubicBezTo>
                      <a:pt x="2253" y="1466"/>
                      <a:pt x="2188" y="1670"/>
                      <a:pt x="2092" y="1864"/>
                    </a:cubicBezTo>
                    <a:cubicBezTo>
                      <a:pt x="1996" y="2057"/>
                      <a:pt x="1868" y="2236"/>
                      <a:pt x="1715" y="2390"/>
                    </a:cubicBezTo>
                    <a:cubicBezTo>
                      <a:pt x="1593" y="2512"/>
                      <a:pt x="1458" y="2620"/>
                      <a:pt x="1297" y="2688"/>
                    </a:cubicBezTo>
                    <a:cubicBezTo>
                      <a:pt x="1210" y="2725"/>
                      <a:pt x="1115" y="2751"/>
                      <a:pt x="1023" y="2751"/>
                    </a:cubicBezTo>
                    <a:cubicBezTo>
                      <a:pt x="987" y="2751"/>
                      <a:pt x="951" y="2747"/>
                      <a:pt x="916" y="2738"/>
                    </a:cubicBezTo>
                    <a:cubicBezTo>
                      <a:pt x="794" y="2705"/>
                      <a:pt x="683" y="2611"/>
                      <a:pt x="617" y="2498"/>
                    </a:cubicBezTo>
                    <a:cubicBezTo>
                      <a:pt x="552" y="2387"/>
                      <a:pt x="535" y="2256"/>
                      <a:pt x="538" y="2124"/>
                    </a:cubicBezTo>
                    <a:cubicBezTo>
                      <a:pt x="539" y="2080"/>
                      <a:pt x="543" y="2036"/>
                      <a:pt x="546" y="1992"/>
                    </a:cubicBezTo>
                    <a:cubicBezTo>
                      <a:pt x="572" y="1772"/>
                      <a:pt x="637" y="1568"/>
                      <a:pt x="732" y="1375"/>
                    </a:cubicBezTo>
                    <a:cubicBezTo>
                      <a:pt x="830" y="1181"/>
                      <a:pt x="956" y="1001"/>
                      <a:pt x="1110" y="847"/>
                    </a:cubicBezTo>
                    <a:cubicBezTo>
                      <a:pt x="1232" y="725"/>
                      <a:pt x="1366" y="619"/>
                      <a:pt x="1528" y="550"/>
                    </a:cubicBezTo>
                    <a:cubicBezTo>
                      <a:pt x="1615" y="513"/>
                      <a:pt x="1710" y="487"/>
                      <a:pt x="1802" y="487"/>
                    </a:cubicBezTo>
                    <a:close/>
                    <a:moveTo>
                      <a:pt x="1648" y="1"/>
                    </a:moveTo>
                    <a:cubicBezTo>
                      <a:pt x="1514" y="1"/>
                      <a:pt x="1391" y="35"/>
                      <a:pt x="1300" y="73"/>
                    </a:cubicBezTo>
                    <a:cubicBezTo>
                      <a:pt x="1088" y="165"/>
                      <a:pt x="910" y="301"/>
                      <a:pt x="752" y="461"/>
                    </a:cubicBezTo>
                    <a:cubicBezTo>
                      <a:pt x="554" y="662"/>
                      <a:pt x="385" y="898"/>
                      <a:pt x="262" y="1149"/>
                    </a:cubicBezTo>
                    <a:cubicBezTo>
                      <a:pt x="135" y="1401"/>
                      <a:pt x="50" y="1668"/>
                      <a:pt x="19" y="1954"/>
                    </a:cubicBezTo>
                    <a:cubicBezTo>
                      <a:pt x="12" y="2012"/>
                      <a:pt x="7" y="2067"/>
                      <a:pt x="6" y="2127"/>
                    </a:cubicBezTo>
                    <a:cubicBezTo>
                      <a:pt x="0" y="2299"/>
                      <a:pt x="24" y="2469"/>
                      <a:pt x="108" y="2617"/>
                    </a:cubicBezTo>
                    <a:cubicBezTo>
                      <a:pt x="165" y="2714"/>
                      <a:pt x="244" y="2806"/>
                      <a:pt x="341" y="2867"/>
                    </a:cubicBezTo>
                    <a:cubicBezTo>
                      <a:pt x="377" y="2889"/>
                      <a:pt x="410" y="2905"/>
                      <a:pt x="451" y="2921"/>
                    </a:cubicBezTo>
                    <a:cubicBezTo>
                      <a:pt x="482" y="2932"/>
                      <a:pt x="513" y="2941"/>
                      <a:pt x="545" y="2949"/>
                    </a:cubicBezTo>
                    <a:cubicBezTo>
                      <a:pt x="578" y="2957"/>
                      <a:pt x="608" y="2962"/>
                      <a:pt x="640" y="2968"/>
                    </a:cubicBezTo>
                    <a:cubicBezTo>
                      <a:pt x="673" y="2971"/>
                      <a:pt x="705" y="2972"/>
                      <a:pt x="738" y="2975"/>
                    </a:cubicBezTo>
                    <a:cubicBezTo>
                      <a:pt x="772" y="2975"/>
                      <a:pt x="802" y="2972"/>
                      <a:pt x="837" y="2971"/>
                    </a:cubicBezTo>
                    <a:cubicBezTo>
                      <a:pt x="870" y="2968"/>
                      <a:pt x="901" y="2964"/>
                      <a:pt x="935" y="2957"/>
                    </a:cubicBezTo>
                    <a:cubicBezTo>
                      <a:pt x="969" y="2951"/>
                      <a:pt x="999" y="2944"/>
                      <a:pt x="1032" y="2935"/>
                    </a:cubicBezTo>
                    <a:cubicBezTo>
                      <a:pt x="1067" y="2925"/>
                      <a:pt x="1097" y="2915"/>
                      <a:pt x="1129" y="2903"/>
                    </a:cubicBezTo>
                    <a:cubicBezTo>
                      <a:pt x="1163" y="2889"/>
                      <a:pt x="1193" y="2877"/>
                      <a:pt x="1226" y="2862"/>
                    </a:cubicBezTo>
                    <a:cubicBezTo>
                      <a:pt x="1258" y="2843"/>
                      <a:pt x="1290" y="2829"/>
                      <a:pt x="1321" y="2811"/>
                    </a:cubicBezTo>
                    <a:cubicBezTo>
                      <a:pt x="1351" y="2791"/>
                      <a:pt x="1380" y="2775"/>
                      <a:pt x="1412" y="2755"/>
                    </a:cubicBezTo>
                    <a:cubicBezTo>
                      <a:pt x="1442" y="2735"/>
                      <a:pt x="1469" y="2716"/>
                      <a:pt x="1500" y="2692"/>
                    </a:cubicBezTo>
                    <a:cubicBezTo>
                      <a:pt x="1530" y="2670"/>
                      <a:pt x="1557" y="2649"/>
                      <a:pt x="1586" y="2624"/>
                    </a:cubicBezTo>
                    <a:cubicBezTo>
                      <a:pt x="1615" y="2599"/>
                      <a:pt x="1642" y="2576"/>
                      <a:pt x="1671" y="2548"/>
                    </a:cubicBezTo>
                    <a:cubicBezTo>
                      <a:pt x="1696" y="2522"/>
                      <a:pt x="1724" y="2496"/>
                      <a:pt x="1751" y="2468"/>
                    </a:cubicBezTo>
                    <a:cubicBezTo>
                      <a:pt x="1809" y="2407"/>
                      <a:pt x="1850" y="2358"/>
                      <a:pt x="1902" y="2292"/>
                    </a:cubicBezTo>
                    <a:cubicBezTo>
                      <a:pt x="1952" y="2228"/>
                      <a:pt x="1996" y="2166"/>
                      <a:pt x="2044" y="2094"/>
                    </a:cubicBezTo>
                    <a:cubicBezTo>
                      <a:pt x="2085" y="2028"/>
                      <a:pt x="2126" y="1956"/>
                      <a:pt x="2162" y="1884"/>
                    </a:cubicBezTo>
                    <a:cubicBezTo>
                      <a:pt x="2195" y="1815"/>
                      <a:pt x="2233" y="1733"/>
                      <a:pt x="2260" y="1664"/>
                    </a:cubicBezTo>
                    <a:cubicBezTo>
                      <a:pt x="2274" y="1628"/>
                      <a:pt x="2289" y="1586"/>
                      <a:pt x="2300" y="1553"/>
                    </a:cubicBezTo>
                    <a:cubicBezTo>
                      <a:pt x="2312" y="1517"/>
                      <a:pt x="2325" y="1476"/>
                      <a:pt x="2333" y="1441"/>
                    </a:cubicBezTo>
                    <a:cubicBezTo>
                      <a:pt x="2342" y="1405"/>
                      <a:pt x="2354" y="1365"/>
                      <a:pt x="2361" y="1331"/>
                    </a:cubicBezTo>
                    <a:cubicBezTo>
                      <a:pt x="2368" y="1295"/>
                      <a:pt x="2375" y="1253"/>
                      <a:pt x="2379" y="1218"/>
                    </a:cubicBezTo>
                    <a:cubicBezTo>
                      <a:pt x="2385" y="1185"/>
                      <a:pt x="2391" y="1142"/>
                      <a:pt x="2392" y="1109"/>
                    </a:cubicBezTo>
                    <a:cubicBezTo>
                      <a:pt x="2397" y="1075"/>
                      <a:pt x="2398" y="1033"/>
                      <a:pt x="2400" y="1000"/>
                    </a:cubicBezTo>
                    <a:cubicBezTo>
                      <a:pt x="2400" y="967"/>
                      <a:pt x="2400" y="928"/>
                      <a:pt x="2398" y="895"/>
                    </a:cubicBezTo>
                    <a:cubicBezTo>
                      <a:pt x="2398" y="863"/>
                      <a:pt x="2394" y="824"/>
                      <a:pt x="2391" y="794"/>
                    </a:cubicBezTo>
                    <a:cubicBezTo>
                      <a:pt x="2387" y="763"/>
                      <a:pt x="2382" y="724"/>
                      <a:pt x="2377" y="695"/>
                    </a:cubicBezTo>
                    <a:cubicBezTo>
                      <a:pt x="2369" y="665"/>
                      <a:pt x="2362" y="627"/>
                      <a:pt x="2354" y="599"/>
                    </a:cubicBezTo>
                    <a:cubicBezTo>
                      <a:pt x="2343" y="570"/>
                      <a:pt x="2333" y="534"/>
                      <a:pt x="2322" y="505"/>
                    </a:cubicBezTo>
                    <a:cubicBezTo>
                      <a:pt x="2312" y="478"/>
                      <a:pt x="2297" y="445"/>
                      <a:pt x="2283" y="418"/>
                    </a:cubicBezTo>
                    <a:cubicBezTo>
                      <a:pt x="2267" y="390"/>
                      <a:pt x="2250" y="360"/>
                      <a:pt x="2234" y="333"/>
                    </a:cubicBezTo>
                    <a:cubicBezTo>
                      <a:pt x="2217" y="308"/>
                      <a:pt x="2195" y="280"/>
                      <a:pt x="2177" y="255"/>
                    </a:cubicBezTo>
                    <a:cubicBezTo>
                      <a:pt x="2157" y="232"/>
                      <a:pt x="2132" y="205"/>
                      <a:pt x="2111" y="183"/>
                    </a:cubicBezTo>
                    <a:cubicBezTo>
                      <a:pt x="2066" y="143"/>
                      <a:pt x="2010" y="100"/>
                      <a:pt x="1955" y="68"/>
                    </a:cubicBezTo>
                    <a:cubicBezTo>
                      <a:pt x="1853" y="19"/>
                      <a:pt x="1748" y="1"/>
                      <a:pt x="1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7"/>
              <p:cNvSpPr/>
              <p:nvPr/>
            </p:nvSpPr>
            <p:spPr>
              <a:xfrm>
                <a:off x="8466784" y="4362794"/>
                <a:ext cx="55042" cy="70634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65" extrusionOk="0">
                    <a:moveTo>
                      <a:pt x="1268" y="1"/>
                    </a:moveTo>
                    <a:cubicBezTo>
                      <a:pt x="1176" y="1"/>
                      <a:pt x="1081" y="27"/>
                      <a:pt x="995" y="64"/>
                    </a:cubicBezTo>
                    <a:cubicBezTo>
                      <a:pt x="833" y="131"/>
                      <a:pt x="696" y="239"/>
                      <a:pt x="575" y="361"/>
                    </a:cubicBezTo>
                    <a:cubicBezTo>
                      <a:pt x="425" y="515"/>
                      <a:pt x="295" y="695"/>
                      <a:pt x="199" y="889"/>
                    </a:cubicBezTo>
                    <a:cubicBezTo>
                      <a:pt x="104" y="1082"/>
                      <a:pt x="39" y="1284"/>
                      <a:pt x="13" y="1506"/>
                    </a:cubicBezTo>
                    <a:cubicBezTo>
                      <a:pt x="10" y="1550"/>
                      <a:pt x="6" y="1594"/>
                      <a:pt x="5" y="1638"/>
                    </a:cubicBezTo>
                    <a:cubicBezTo>
                      <a:pt x="0" y="1770"/>
                      <a:pt x="19" y="1901"/>
                      <a:pt x="84" y="2012"/>
                    </a:cubicBezTo>
                    <a:cubicBezTo>
                      <a:pt x="148" y="2127"/>
                      <a:pt x="261" y="2220"/>
                      <a:pt x="383" y="2252"/>
                    </a:cubicBezTo>
                    <a:cubicBezTo>
                      <a:pt x="418" y="2261"/>
                      <a:pt x="454" y="2265"/>
                      <a:pt x="490" y="2265"/>
                    </a:cubicBezTo>
                    <a:cubicBezTo>
                      <a:pt x="582" y="2265"/>
                      <a:pt x="677" y="2239"/>
                      <a:pt x="764" y="2202"/>
                    </a:cubicBezTo>
                    <a:cubicBezTo>
                      <a:pt x="925" y="2134"/>
                      <a:pt x="1060" y="2026"/>
                      <a:pt x="1182" y="1904"/>
                    </a:cubicBezTo>
                    <a:cubicBezTo>
                      <a:pt x="1333" y="1750"/>
                      <a:pt x="1463" y="1571"/>
                      <a:pt x="1559" y="1378"/>
                    </a:cubicBezTo>
                    <a:cubicBezTo>
                      <a:pt x="1654" y="1184"/>
                      <a:pt x="1718" y="981"/>
                      <a:pt x="1744" y="760"/>
                    </a:cubicBezTo>
                    <a:cubicBezTo>
                      <a:pt x="1764" y="586"/>
                      <a:pt x="1760" y="405"/>
                      <a:pt x="1674" y="254"/>
                    </a:cubicBezTo>
                    <a:cubicBezTo>
                      <a:pt x="1611" y="139"/>
                      <a:pt x="1498" y="45"/>
                      <a:pt x="1376" y="14"/>
                    </a:cubicBezTo>
                    <a:cubicBezTo>
                      <a:pt x="1341" y="5"/>
                      <a:pt x="1305" y="1"/>
                      <a:pt x="1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7"/>
              <p:cNvSpPr/>
              <p:nvPr/>
            </p:nvSpPr>
            <p:spPr>
              <a:xfrm>
                <a:off x="8778305" y="4586102"/>
                <a:ext cx="111268" cy="145540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4667" extrusionOk="0">
                    <a:moveTo>
                      <a:pt x="2653" y="1"/>
                    </a:moveTo>
                    <a:cubicBezTo>
                      <a:pt x="2632" y="1"/>
                      <a:pt x="2611" y="2"/>
                      <a:pt x="2589" y="3"/>
                    </a:cubicBezTo>
                    <a:cubicBezTo>
                      <a:pt x="2504" y="7"/>
                      <a:pt x="2410" y="26"/>
                      <a:pt x="2314" y="55"/>
                    </a:cubicBezTo>
                    <a:cubicBezTo>
                      <a:pt x="2214" y="84"/>
                      <a:pt x="2110" y="125"/>
                      <a:pt x="2004" y="179"/>
                    </a:cubicBezTo>
                    <a:cubicBezTo>
                      <a:pt x="1899" y="233"/>
                      <a:pt x="1787" y="301"/>
                      <a:pt x="1677" y="380"/>
                    </a:cubicBezTo>
                    <a:cubicBezTo>
                      <a:pt x="1569" y="459"/>
                      <a:pt x="1457" y="549"/>
                      <a:pt x="1352" y="650"/>
                    </a:cubicBezTo>
                    <a:cubicBezTo>
                      <a:pt x="1242" y="748"/>
                      <a:pt x="1138" y="860"/>
                      <a:pt x="1039" y="976"/>
                    </a:cubicBezTo>
                    <a:cubicBezTo>
                      <a:pt x="938" y="1093"/>
                      <a:pt x="842" y="1219"/>
                      <a:pt x="751" y="1352"/>
                    </a:cubicBezTo>
                    <a:cubicBezTo>
                      <a:pt x="662" y="1485"/>
                      <a:pt x="579" y="1622"/>
                      <a:pt x="501" y="1761"/>
                    </a:cubicBezTo>
                    <a:cubicBezTo>
                      <a:pt x="426" y="1904"/>
                      <a:pt x="356" y="2047"/>
                      <a:pt x="296" y="2193"/>
                    </a:cubicBezTo>
                    <a:cubicBezTo>
                      <a:pt x="234" y="2338"/>
                      <a:pt x="182" y="2485"/>
                      <a:pt x="140" y="2630"/>
                    </a:cubicBezTo>
                    <a:cubicBezTo>
                      <a:pt x="99" y="2775"/>
                      <a:pt x="66" y="2916"/>
                      <a:pt x="41" y="3055"/>
                    </a:cubicBezTo>
                    <a:cubicBezTo>
                      <a:pt x="18" y="3195"/>
                      <a:pt x="5" y="3327"/>
                      <a:pt x="2" y="3455"/>
                    </a:cubicBezTo>
                    <a:cubicBezTo>
                      <a:pt x="2" y="3478"/>
                      <a:pt x="1" y="3505"/>
                      <a:pt x="1" y="3528"/>
                    </a:cubicBezTo>
                    <a:cubicBezTo>
                      <a:pt x="1" y="3566"/>
                      <a:pt x="2" y="3606"/>
                      <a:pt x="4" y="3642"/>
                    </a:cubicBezTo>
                    <a:cubicBezTo>
                      <a:pt x="11" y="3763"/>
                      <a:pt x="27" y="3873"/>
                      <a:pt x="51" y="3973"/>
                    </a:cubicBezTo>
                    <a:cubicBezTo>
                      <a:pt x="73" y="4072"/>
                      <a:pt x="106" y="4161"/>
                      <a:pt x="142" y="4237"/>
                    </a:cubicBezTo>
                    <a:cubicBezTo>
                      <a:pt x="181" y="4313"/>
                      <a:pt x="224" y="4377"/>
                      <a:pt x="270" y="4428"/>
                    </a:cubicBezTo>
                    <a:cubicBezTo>
                      <a:pt x="319" y="4481"/>
                      <a:pt x="368" y="4522"/>
                      <a:pt x="425" y="4553"/>
                    </a:cubicBezTo>
                    <a:cubicBezTo>
                      <a:pt x="562" y="4633"/>
                      <a:pt x="716" y="4667"/>
                      <a:pt x="876" y="4667"/>
                    </a:cubicBezTo>
                    <a:cubicBezTo>
                      <a:pt x="1241" y="4667"/>
                      <a:pt x="1640" y="4489"/>
                      <a:pt x="1963" y="4266"/>
                    </a:cubicBezTo>
                    <a:cubicBezTo>
                      <a:pt x="2433" y="3938"/>
                      <a:pt x="2743" y="3515"/>
                      <a:pt x="3004" y="3067"/>
                    </a:cubicBezTo>
                    <a:cubicBezTo>
                      <a:pt x="3264" y="2615"/>
                      <a:pt x="3474" y="2138"/>
                      <a:pt x="3523" y="1566"/>
                    </a:cubicBezTo>
                    <a:cubicBezTo>
                      <a:pt x="3568" y="1004"/>
                      <a:pt x="3457" y="350"/>
                      <a:pt x="3006" y="89"/>
                    </a:cubicBezTo>
                    <a:cubicBezTo>
                      <a:pt x="2950" y="58"/>
                      <a:pt x="2889" y="33"/>
                      <a:pt x="2819" y="18"/>
                    </a:cubicBezTo>
                    <a:cubicBezTo>
                      <a:pt x="2768" y="7"/>
                      <a:pt x="2712" y="1"/>
                      <a:pt x="26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7"/>
              <p:cNvSpPr/>
              <p:nvPr/>
            </p:nvSpPr>
            <p:spPr>
              <a:xfrm>
                <a:off x="8627129" y="4488279"/>
                <a:ext cx="257869" cy="260925"/>
              </a:xfrm>
              <a:custGeom>
                <a:avLst/>
                <a:gdLst/>
                <a:ahLst/>
                <a:cxnLst/>
                <a:rect l="l" t="t" r="r" b="b"/>
                <a:pathLst>
                  <a:path w="8269" h="8367" extrusionOk="0">
                    <a:moveTo>
                      <a:pt x="8264" y="2592"/>
                    </a:moveTo>
                    <a:lnTo>
                      <a:pt x="8264" y="2592"/>
                    </a:lnTo>
                    <a:cubicBezTo>
                      <a:pt x="8265" y="2593"/>
                      <a:pt x="8267" y="2593"/>
                      <a:pt x="8268" y="2594"/>
                    </a:cubicBezTo>
                    <a:cubicBezTo>
                      <a:pt x="8267" y="2593"/>
                      <a:pt x="8265" y="2593"/>
                      <a:pt x="8264" y="2592"/>
                    </a:cubicBezTo>
                    <a:close/>
                    <a:moveTo>
                      <a:pt x="3438" y="0"/>
                    </a:moveTo>
                    <a:cubicBezTo>
                      <a:pt x="3096" y="0"/>
                      <a:pt x="2732" y="116"/>
                      <a:pt x="2416" y="274"/>
                    </a:cubicBezTo>
                    <a:cubicBezTo>
                      <a:pt x="1731" y="619"/>
                      <a:pt x="1271" y="1171"/>
                      <a:pt x="877" y="1795"/>
                    </a:cubicBezTo>
                    <a:cubicBezTo>
                      <a:pt x="424" y="2518"/>
                      <a:pt x="61" y="3340"/>
                      <a:pt x="8" y="4176"/>
                    </a:cubicBezTo>
                    <a:cubicBezTo>
                      <a:pt x="2" y="4247"/>
                      <a:pt x="0" y="4319"/>
                      <a:pt x="0" y="4391"/>
                    </a:cubicBezTo>
                    <a:cubicBezTo>
                      <a:pt x="0" y="4536"/>
                      <a:pt x="12" y="4682"/>
                      <a:pt x="31" y="4830"/>
                    </a:cubicBezTo>
                    <a:cubicBezTo>
                      <a:pt x="72" y="5122"/>
                      <a:pt x="184" y="5386"/>
                      <a:pt x="367" y="5629"/>
                    </a:cubicBezTo>
                    <a:cubicBezTo>
                      <a:pt x="459" y="5748"/>
                      <a:pt x="567" y="5843"/>
                      <a:pt x="690" y="5915"/>
                    </a:cubicBezTo>
                    <a:cubicBezTo>
                      <a:pt x="2099" y="6727"/>
                      <a:pt x="3509" y="7543"/>
                      <a:pt x="4918" y="8356"/>
                    </a:cubicBezTo>
                    <a:lnTo>
                      <a:pt x="4918" y="8356"/>
                    </a:lnTo>
                    <a:cubicBezTo>
                      <a:pt x="4800" y="8286"/>
                      <a:pt x="4698" y="8194"/>
                      <a:pt x="4612" y="8079"/>
                    </a:cubicBezTo>
                    <a:cubicBezTo>
                      <a:pt x="4428" y="7836"/>
                      <a:pt x="4318" y="7570"/>
                      <a:pt x="4276" y="7279"/>
                    </a:cubicBezTo>
                    <a:cubicBezTo>
                      <a:pt x="4256" y="7134"/>
                      <a:pt x="4246" y="6988"/>
                      <a:pt x="4246" y="6842"/>
                    </a:cubicBezTo>
                    <a:cubicBezTo>
                      <a:pt x="4246" y="6771"/>
                      <a:pt x="4247" y="6699"/>
                      <a:pt x="4253" y="6627"/>
                    </a:cubicBezTo>
                    <a:cubicBezTo>
                      <a:pt x="4306" y="5789"/>
                      <a:pt x="4670" y="4966"/>
                      <a:pt x="5124" y="4246"/>
                    </a:cubicBezTo>
                    <a:cubicBezTo>
                      <a:pt x="5515" y="3618"/>
                      <a:pt x="5975" y="3070"/>
                      <a:pt x="6661" y="2725"/>
                    </a:cubicBezTo>
                    <a:cubicBezTo>
                      <a:pt x="6978" y="2565"/>
                      <a:pt x="7343" y="2449"/>
                      <a:pt x="7685" y="2449"/>
                    </a:cubicBezTo>
                    <a:cubicBezTo>
                      <a:pt x="7891" y="2449"/>
                      <a:pt x="8089" y="2491"/>
                      <a:pt x="8264" y="2592"/>
                    </a:cubicBezTo>
                    <a:lnTo>
                      <a:pt x="8264" y="2592"/>
                    </a:lnTo>
                    <a:cubicBezTo>
                      <a:pt x="6849" y="1773"/>
                      <a:pt x="5435" y="957"/>
                      <a:pt x="4021" y="144"/>
                    </a:cubicBezTo>
                    <a:cubicBezTo>
                      <a:pt x="3846" y="43"/>
                      <a:pt x="3646" y="0"/>
                      <a:pt x="3438" y="0"/>
                    </a:cubicBezTo>
                    <a:close/>
                    <a:moveTo>
                      <a:pt x="4918" y="8356"/>
                    </a:moveTo>
                    <a:cubicBezTo>
                      <a:pt x="4924" y="8359"/>
                      <a:pt x="4930" y="8363"/>
                      <a:pt x="4936" y="8366"/>
                    </a:cubicBezTo>
                    <a:cubicBezTo>
                      <a:pt x="4930" y="8363"/>
                      <a:pt x="4924" y="8359"/>
                      <a:pt x="4918" y="835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7"/>
              <p:cNvSpPr/>
              <p:nvPr/>
            </p:nvSpPr>
            <p:spPr>
              <a:xfrm>
                <a:off x="8759475" y="4565183"/>
                <a:ext cx="150436" cy="190384"/>
              </a:xfrm>
              <a:custGeom>
                <a:avLst/>
                <a:gdLst/>
                <a:ahLst/>
                <a:cxnLst/>
                <a:rect l="l" t="t" r="r" b="b"/>
                <a:pathLst>
                  <a:path w="4824" h="6105" extrusionOk="0">
                    <a:moveTo>
                      <a:pt x="3552" y="482"/>
                    </a:moveTo>
                    <a:cubicBezTo>
                      <a:pt x="3639" y="482"/>
                      <a:pt x="3725" y="492"/>
                      <a:pt x="3809" y="514"/>
                    </a:cubicBezTo>
                    <a:cubicBezTo>
                      <a:pt x="4102" y="590"/>
                      <a:pt x="4368" y="816"/>
                      <a:pt x="4523" y="1083"/>
                    </a:cubicBezTo>
                    <a:cubicBezTo>
                      <a:pt x="4643" y="1292"/>
                      <a:pt x="4697" y="1529"/>
                      <a:pt x="4710" y="1773"/>
                    </a:cubicBezTo>
                    <a:cubicBezTo>
                      <a:pt x="4719" y="1946"/>
                      <a:pt x="4710" y="2122"/>
                      <a:pt x="4690" y="2296"/>
                    </a:cubicBezTo>
                    <a:cubicBezTo>
                      <a:pt x="4627" y="2820"/>
                      <a:pt x="4474" y="3306"/>
                      <a:pt x="4246" y="3769"/>
                    </a:cubicBezTo>
                    <a:cubicBezTo>
                      <a:pt x="4017" y="4230"/>
                      <a:pt x="3711" y="4661"/>
                      <a:pt x="3349" y="5028"/>
                    </a:cubicBezTo>
                    <a:cubicBezTo>
                      <a:pt x="3058" y="5321"/>
                      <a:pt x="2733" y="5573"/>
                      <a:pt x="2347" y="5738"/>
                    </a:cubicBezTo>
                    <a:cubicBezTo>
                      <a:pt x="2139" y="5825"/>
                      <a:pt x="1913" y="5888"/>
                      <a:pt x="1692" y="5888"/>
                    </a:cubicBezTo>
                    <a:cubicBezTo>
                      <a:pt x="1606" y="5888"/>
                      <a:pt x="1520" y="5878"/>
                      <a:pt x="1437" y="5856"/>
                    </a:cubicBezTo>
                    <a:cubicBezTo>
                      <a:pt x="1142" y="5781"/>
                      <a:pt x="879" y="5554"/>
                      <a:pt x="723" y="5287"/>
                    </a:cubicBezTo>
                    <a:cubicBezTo>
                      <a:pt x="570" y="5019"/>
                      <a:pt x="526" y="4706"/>
                      <a:pt x="534" y="4393"/>
                    </a:cubicBezTo>
                    <a:cubicBezTo>
                      <a:pt x="537" y="4285"/>
                      <a:pt x="545" y="4178"/>
                      <a:pt x="557" y="4073"/>
                    </a:cubicBezTo>
                    <a:cubicBezTo>
                      <a:pt x="620" y="3550"/>
                      <a:pt x="771" y="3063"/>
                      <a:pt x="1001" y="2603"/>
                    </a:cubicBezTo>
                    <a:cubicBezTo>
                      <a:pt x="1228" y="2140"/>
                      <a:pt x="1536" y="1708"/>
                      <a:pt x="1897" y="1342"/>
                    </a:cubicBezTo>
                    <a:cubicBezTo>
                      <a:pt x="2188" y="1050"/>
                      <a:pt x="2513" y="796"/>
                      <a:pt x="2900" y="632"/>
                    </a:cubicBezTo>
                    <a:cubicBezTo>
                      <a:pt x="3108" y="544"/>
                      <a:pt x="3333" y="482"/>
                      <a:pt x="3552" y="482"/>
                    </a:cubicBezTo>
                    <a:close/>
                    <a:moveTo>
                      <a:pt x="3439" y="0"/>
                    </a:moveTo>
                    <a:cubicBezTo>
                      <a:pt x="3097" y="0"/>
                      <a:pt x="2733" y="117"/>
                      <a:pt x="2416" y="277"/>
                    </a:cubicBezTo>
                    <a:cubicBezTo>
                      <a:pt x="1731" y="622"/>
                      <a:pt x="1271" y="1172"/>
                      <a:pt x="880" y="1798"/>
                    </a:cubicBezTo>
                    <a:cubicBezTo>
                      <a:pt x="386" y="2581"/>
                      <a:pt x="0" y="3481"/>
                      <a:pt x="0" y="4393"/>
                    </a:cubicBezTo>
                    <a:cubicBezTo>
                      <a:pt x="0" y="4538"/>
                      <a:pt x="12" y="4683"/>
                      <a:pt x="32" y="4828"/>
                    </a:cubicBezTo>
                    <a:cubicBezTo>
                      <a:pt x="72" y="5120"/>
                      <a:pt x="184" y="5386"/>
                      <a:pt x="367" y="5627"/>
                    </a:cubicBezTo>
                    <a:cubicBezTo>
                      <a:pt x="459" y="5748"/>
                      <a:pt x="568" y="5843"/>
                      <a:pt x="690" y="5915"/>
                    </a:cubicBezTo>
                    <a:cubicBezTo>
                      <a:pt x="711" y="5925"/>
                      <a:pt x="729" y="5935"/>
                      <a:pt x="745" y="5945"/>
                    </a:cubicBezTo>
                    <a:cubicBezTo>
                      <a:pt x="797" y="5971"/>
                      <a:pt x="846" y="5993"/>
                      <a:pt x="899" y="6013"/>
                    </a:cubicBezTo>
                    <a:cubicBezTo>
                      <a:pt x="955" y="6034"/>
                      <a:pt x="1005" y="6050"/>
                      <a:pt x="1063" y="6063"/>
                    </a:cubicBezTo>
                    <a:cubicBezTo>
                      <a:pt x="1122" y="6077"/>
                      <a:pt x="1172" y="6086"/>
                      <a:pt x="1232" y="6093"/>
                    </a:cubicBezTo>
                    <a:cubicBezTo>
                      <a:pt x="1293" y="6100"/>
                      <a:pt x="1343" y="6102"/>
                      <a:pt x="1406" y="6105"/>
                    </a:cubicBezTo>
                    <a:cubicBezTo>
                      <a:pt x="1470" y="6105"/>
                      <a:pt x="1520" y="6102"/>
                      <a:pt x="1582" y="6098"/>
                    </a:cubicBezTo>
                    <a:cubicBezTo>
                      <a:pt x="1646" y="6092"/>
                      <a:pt x="1700" y="6083"/>
                      <a:pt x="1761" y="6072"/>
                    </a:cubicBezTo>
                    <a:cubicBezTo>
                      <a:pt x="1826" y="6060"/>
                      <a:pt x="1879" y="6047"/>
                      <a:pt x="1944" y="6031"/>
                    </a:cubicBezTo>
                    <a:cubicBezTo>
                      <a:pt x="2009" y="6011"/>
                      <a:pt x="2060" y="5993"/>
                      <a:pt x="2125" y="5970"/>
                    </a:cubicBezTo>
                    <a:cubicBezTo>
                      <a:pt x="2190" y="5947"/>
                      <a:pt x="2242" y="5924"/>
                      <a:pt x="2306" y="5895"/>
                    </a:cubicBezTo>
                    <a:cubicBezTo>
                      <a:pt x="2371" y="5866"/>
                      <a:pt x="2424" y="5837"/>
                      <a:pt x="2489" y="5803"/>
                    </a:cubicBezTo>
                    <a:cubicBezTo>
                      <a:pt x="2549" y="5768"/>
                      <a:pt x="2601" y="5740"/>
                      <a:pt x="2660" y="5702"/>
                    </a:cubicBezTo>
                    <a:cubicBezTo>
                      <a:pt x="2723" y="5662"/>
                      <a:pt x="2772" y="5630"/>
                      <a:pt x="2833" y="5586"/>
                    </a:cubicBezTo>
                    <a:cubicBezTo>
                      <a:pt x="2894" y="5540"/>
                      <a:pt x="2943" y="5502"/>
                      <a:pt x="3004" y="5454"/>
                    </a:cubicBezTo>
                    <a:cubicBezTo>
                      <a:pt x="3063" y="5406"/>
                      <a:pt x="3111" y="5364"/>
                      <a:pt x="3170" y="5310"/>
                    </a:cubicBezTo>
                    <a:cubicBezTo>
                      <a:pt x="3228" y="5258"/>
                      <a:pt x="3277" y="5213"/>
                      <a:pt x="3333" y="5156"/>
                    </a:cubicBezTo>
                    <a:cubicBezTo>
                      <a:pt x="3390" y="5100"/>
                      <a:pt x="3436" y="5051"/>
                      <a:pt x="3491" y="4992"/>
                    </a:cubicBezTo>
                    <a:cubicBezTo>
                      <a:pt x="3547" y="4932"/>
                      <a:pt x="3592" y="4878"/>
                      <a:pt x="3643" y="4817"/>
                    </a:cubicBezTo>
                    <a:cubicBezTo>
                      <a:pt x="3698" y="4753"/>
                      <a:pt x="3741" y="4697"/>
                      <a:pt x="3791" y="4631"/>
                    </a:cubicBezTo>
                    <a:cubicBezTo>
                      <a:pt x="3980" y="4382"/>
                      <a:pt x="4154" y="4102"/>
                      <a:pt x="4299" y="3819"/>
                    </a:cubicBezTo>
                    <a:cubicBezTo>
                      <a:pt x="4333" y="3750"/>
                      <a:pt x="4371" y="3675"/>
                      <a:pt x="4404" y="3603"/>
                    </a:cubicBezTo>
                    <a:cubicBezTo>
                      <a:pt x="4434" y="3533"/>
                      <a:pt x="4469" y="3455"/>
                      <a:pt x="4497" y="3383"/>
                    </a:cubicBezTo>
                    <a:cubicBezTo>
                      <a:pt x="4525" y="3311"/>
                      <a:pt x="4555" y="3232"/>
                      <a:pt x="4579" y="3160"/>
                    </a:cubicBezTo>
                    <a:cubicBezTo>
                      <a:pt x="4604" y="3089"/>
                      <a:pt x="4632" y="3008"/>
                      <a:pt x="4651" y="2938"/>
                    </a:cubicBezTo>
                    <a:cubicBezTo>
                      <a:pt x="4673" y="2866"/>
                      <a:pt x="4694" y="2785"/>
                      <a:pt x="4712" y="2715"/>
                    </a:cubicBezTo>
                    <a:cubicBezTo>
                      <a:pt x="4730" y="2643"/>
                      <a:pt x="4747" y="2562"/>
                      <a:pt x="4759" y="2492"/>
                    </a:cubicBezTo>
                    <a:cubicBezTo>
                      <a:pt x="4772" y="2424"/>
                      <a:pt x="4785" y="2344"/>
                      <a:pt x="4793" y="2273"/>
                    </a:cubicBezTo>
                    <a:cubicBezTo>
                      <a:pt x="4802" y="2204"/>
                      <a:pt x="4809" y="2125"/>
                      <a:pt x="4815" y="2058"/>
                    </a:cubicBezTo>
                    <a:cubicBezTo>
                      <a:pt x="4821" y="1993"/>
                      <a:pt x="4822" y="1914"/>
                      <a:pt x="4824" y="1848"/>
                    </a:cubicBezTo>
                    <a:cubicBezTo>
                      <a:pt x="4824" y="1786"/>
                      <a:pt x="4822" y="1713"/>
                      <a:pt x="4819" y="1649"/>
                    </a:cubicBezTo>
                    <a:cubicBezTo>
                      <a:pt x="4815" y="1586"/>
                      <a:pt x="4808" y="1517"/>
                      <a:pt x="4801" y="1457"/>
                    </a:cubicBezTo>
                    <a:cubicBezTo>
                      <a:pt x="4793" y="1396"/>
                      <a:pt x="4783" y="1327"/>
                      <a:pt x="4770" y="1270"/>
                    </a:cubicBezTo>
                    <a:cubicBezTo>
                      <a:pt x="4758" y="1212"/>
                      <a:pt x="4742" y="1148"/>
                      <a:pt x="4726" y="1093"/>
                    </a:cubicBezTo>
                    <a:cubicBezTo>
                      <a:pt x="4709" y="1036"/>
                      <a:pt x="4686" y="974"/>
                      <a:pt x="4666" y="922"/>
                    </a:cubicBezTo>
                    <a:cubicBezTo>
                      <a:pt x="4647" y="867"/>
                      <a:pt x="4618" y="810"/>
                      <a:pt x="4594" y="760"/>
                    </a:cubicBezTo>
                    <a:cubicBezTo>
                      <a:pt x="4569" y="709"/>
                      <a:pt x="4536" y="656"/>
                      <a:pt x="4506" y="609"/>
                    </a:cubicBezTo>
                    <a:cubicBezTo>
                      <a:pt x="4477" y="563"/>
                      <a:pt x="4440" y="514"/>
                      <a:pt x="4405" y="471"/>
                    </a:cubicBezTo>
                    <a:cubicBezTo>
                      <a:pt x="4374" y="429"/>
                      <a:pt x="4332" y="383"/>
                      <a:pt x="4292" y="347"/>
                    </a:cubicBezTo>
                    <a:cubicBezTo>
                      <a:pt x="4253" y="310"/>
                      <a:pt x="4210" y="269"/>
                      <a:pt x="4165" y="238"/>
                    </a:cubicBezTo>
                    <a:cubicBezTo>
                      <a:pt x="4151" y="228"/>
                      <a:pt x="4138" y="219"/>
                      <a:pt x="4125" y="210"/>
                    </a:cubicBezTo>
                    <a:cubicBezTo>
                      <a:pt x="4093" y="185"/>
                      <a:pt x="4057" y="163"/>
                      <a:pt x="4024" y="146"/>
                    </a:cubicBezTo>
                    <a:cubicBezTo>
                      <a:pt x="3848" y="43"/>
                      <a:pt x="3647" y="0"/>
                      <a:pt x="34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7"/>
              <p:cNvSpPr/>
              <p:nvPr/>
            </p:nvSpPr>
            <p:spPr>
              <a:xfrm>
                <a:off x="8775847" y="4579618"/>
                <a:ext cx="130790" cy="168586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5406" extrusionOk="0">
                    <a:moveTo>
                      <a:pt x="2771" y="229"/>
                    </a:moveTo>
                    <a:cubicBezTo>
                      <a:pt x="2831" y="229"/>
                      <a:pt x="2887" y="235"/>
                      <a:pt x="2937" y="246"/>
                    </a:cubicBezTo>
                    <a:cubicBezTo>
                      <a:pt x="3008" y="260"/>
                      <a:pt x="3068" y="286"/>
                      <a:pt x="3124" y="318"/>
                    </a:cubicBezTo>
                    <a:cubicBezTo>
                      <a:pt x="3576" y="578"/>
                      <a:pt x="3689" y="1232"/>
                      <a:pt x="3642" y="1794"/>
                    </a:cubicBezTo>
                    <a:cubicBezTo>
                      <a:pt x="3593" y="2365"/>
                      <a:pt x="3383" y="2844"/>
                      <a:pt x="3123" y="3295"/>
                    </a:cubicBezTo>
                    <a:cubicBezTo>
                      <a:pt x="2862" y="3744"/>
                      <a:pt x="2553" y="4166"/>
                      <a:pt x="2082" y="4494"/>
                    </a:cubicBezTo>
                    <a:cubicBezTo>
                      <a:pt x="1757" y="4716"/>
                      <a:pt x="1358" y="4895"/>
                      <a:pt x="993" y="4895"/>
                    </a:cubicBezTo>
                    <a:cubicBezTo>
                      <a:pt x="833" y="4895"/>
                      <a:pt x="681" y="4861"/>
                      <a:pt x="543" y="4782"/>
                    </a:cubicBezTo>
                    <a:cubicBezTo>
                      <a:pt x="486" y="4752"/>
                      <a:pt x="437" y="4711"/>
                      <a:pt x="390" y="4658"/>
                    </a:cubicBezTo>
                    <a:cubicBezTo>
                      <a:pt x="344" y="4606"/>
                      <a:pt x="299" y="4542"/>
                      <a:pt x="262" y="4465"/>
                    </a:cubicBezTo>
                    <a:cubicBezTo>
                      <a:pt x="226" y="4389"/>
                      <a:pt x="191" y="4300"/>
                      <a:pt x="170" y="4201"/>
                    </a:cubicBezTo>
                    <a:cubicBezTo>
                      <a:pt x="145" y="4102"/>
                      <a:pt x="128" y="3990"/>
                      <a:pt x="124" y="3870"/>
                    </a:cubicBezTo>
                    <a:cubicBezTo>
                      <a:pt x="121" y="3834"/>
                      <a:pt x="119" y="3797"/>
                      <a:pt x="119" y="3757"/>
                    </a:cubicBezTo>
                    <a:cubicBezTo>
                      <a:pt x="119" y="3734"/>
                      <a:pt x="121" y="3706"/>
                      <a:pt x="121" y="3683"/>
                    </a:cubicBezTo>
                    <a:cubicBezTo>
                      <a:pt x="125" y="3554"/>
                      <a:pt x="138" y="3423"/>
                      <a:pt x="161" y="3284"/>
                    </a:cubicBezTo>
                    <a:cubicBezTo>
                      <a:pt x="184" y="3144"/>
                      <a:pt x="217" y="3003"/>
                      <a:pt x="260" y="2858"/>
                    </a:cubicBezTo>
                    <a:cubicBezTo>
                      <a:pt x="303" y="2713"/>
                      <a:pt x="354" y="2568"/>
                      <a:pt x="414" y="2421"/>
                    </a:cubicBezTo>
                    <a:cubicBezTo>
                      <a:pt x="473" y="2276"/>
                      <a:pt x="543" y="2132"/>
                      <a:pt x="621" y="1990"/>
                    </a:cubicBezTo>
                    <a:cubicBezTo>
                      <a:pt x="699" y="1850"/>
                      <a:pt x="781" y="1712"/>
                      <a:pt x="871" y="1582"/>
                    </a:cubicBezTo>
                    <a:cubicBezTo>
                      <a:pt x="960" y="1449"/>
                      <a:pt x="1058" y="1323"/>
                      <a:pt x="1159" y="1205"/>
                    </a:cubicBezTo>
                    <a:cubicBezTo>
                      <a:pt x="1257" y="1087"/>
                      <a:pt x="1363" y="976"/>
                      <a:pt x="1471" y="879"/>
                    </a:cubicBezTo>
                    <a:cubicBezTo>
                      <a:pt x="1577" y="778"/>
                      <a:pt x="1688" y="687"/>
                      <a:pt x="1796" y="608"/>
                    </a:cubicBezTo>
                    <a:cubicBezTo>
                      <a:pt x="1908" y="529"/>
                      <a:pt x="2017" y="463"/>
                      <a:pt x="2123" y="407"/>
                    </a:cubicBezTo>
                    <a:cubicBezTo>
                      <a:pt x="2231" y="355"/>
                      <a:pt x="2333" y="312"/>
                      <a:pt x="2433" y="283"/>
                    </a:cubicBezTo>
                    <a:cubicBezTo>
                      <a:pt x="2529" y="253"/>
                      <a:pt x="2622" y="236"/>
                      <a:pt x="2707" y="232"/>
                    </a:cubicBezTo>
                    <a:cubicBezTo>
                      <a:pt x="2729" y="230"/>
                      <a:pt x="2751" y="229"/>
                      <a:pt x="2771" y="229"/>
                    </a:cubicBezTo>
                    <a:close/>
                    <a:moveTo>
                      <a:pt x="3027" y="0"/>
                    </a:moveTo>
                    <a:cubicBezTo>
                      <a:pt x="2807" y="0"/>
                      <a:pt x="2582" y="63"/>
                      <a:pt x="2375" y="150"/>
                    </a:cubicBezTo>
                    <a:cubicBezTo>
                      <a:pt x="1987" y="314"/>
                      <a:pt x="1662" y="568"/>
                      <a:pt x="1372" y="860"/>
                    </a:cubicBezTo>
                    <a:cubicBezTo>
                      <a:pt x="1011" y="1228"/>
                      <a:pt x="706" y="1659"/>
                      <a:pt x="476" y="2121"/>
                    </a:cubicBezTo>
                    <a:cubicBezTo>
                      <a:pt x="247" y="2582"/>
                      <a:pt x="95" y="3070"/>
                      <a:pt x="32" y="3591"/>
                    </a:cubicBezTo>
                    <a:cubicBezTo>
                      <a:pt x="20" y="3698"/>
                      <a:pt x="12" y="3804"/>
                      <a:pt x="7" y="3911"/>
                    </a:cubicBezTo>
                    <a:cubicBezTo>
                      <a:pt x="0" y="4223"/>
                      <a:pt x="43" y="4537"/>
                      <a:pt x="198" y="4805"/>
                    </a:cubicBezTo>
                    <a:cubicBezTo>
                      <a:pt x="354" y="5074"/>
                      <a:pt x="617" y="5299"/>
                      <a:pt x="912" y="5374"/>
                    </a:cubicBezTo>
                    <a:cubicBezTo>
                      <a:pt x="995" y="5396"/>
                      <a:pt x="1081" y="5406"/>
                      <a:pt x="1167" y="5406"/>
                    </a:cubicBezTo>
                    <a:cubicBezTo>
                      <a:pt x="1388" y="5406"/>
                      <a:pt x="1614" y="5343"/>
                      <a:pt x="1822" y="5256"/>
                    </a:cubicBezTo>
                    <a:cubicBezTo>
                      <a:pt x="2210" y="5091"/>
                      <a:pt x="2535" y="4839"/>
                      <a:pt x="2824" y="4546"/>
                    </a:cubicBezTo>
                    <a:cubicBezTo>
                      <a:pt x="3186" y="4178"/>
                      <a:pt x="3492" y="3747"/>
                      <a:pt x="3721" y="3287"/>
                    </a:cubicBezTo>
                    <a:cubicBezTo>
                      <a:pt x="3949" y="2827"/>
                      <a:pt x="4102" y="2338"/>
                      <a:pt x="4165" y="1814"/>
                    </a:cubicBezTo>
                    <a:cubicBezTo>
                      <a:pt x="4185" y="1640"/>
                      <a:pt x="4194" y="1464"/>
                      <a:pt x="4185" y="1291"/>
                    </a:cubicBezTo>
                    <a:cubicBezTo>
                      <a:pt x="4172" y="1047"/>
                      <a:pt x="4118" y="810"/>
                      <a:pt x="3998" y="601"/>
                    </a:cubicBezTo>
                    <a:cubicBezTo>
                      <a:pt x="3843" y="332"/>
                      <a:pt x="3577" y="108"/>
                      <a:pt x="3284" y="32"/>
                    </a:cubicBezTo>
                    <a:cubicBezTo>
                      <a:pt x="3200" y="10"/>
                      <a:pt x="3114" y="0"/>
                      <a:pt x="30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7"/>
              <p:cNvSpPr/>
              <p:nvPr/>
            </p:nvSpPr>
            <p:spPr>
              <a:xfrm>
                <a:off x="8775498" y="4577807"/>
                <a:ext cx="123992" cy="113357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635" extrusionOk="0">
                    <a:moveTo>
                      <a:pt x="2980" y="0"/>
                    </a:moveTo>
                    <a:cubicBezTo>
                      <a:pt x="2865" y="0"/>
                      <a:pt x="2749" y="16"/>
                      <a:pt x="2638" y="43"/>
                    </a:cubicBezTo>
                    <a:cubicBezTo>
                      <a:pt x="2383" y="111"/>
                      <a:pt x="2142" y="225"/>
                      <a:pt x="1923" y="367"/>
                    </a:cubicBezTo>
                    <a:cubicBezTo>
                      <a:pt x="1703" y="511"/>
                      <a:pt x="1506" y="686"/>
                      <a:pt x="1323" y="872"/>
                    </a:cubicBezTo>
                    <a:cubicBezTo>
                      <a:pt x="601" y="1621"/>
                      <a:pt x="108" y="2597"/>
                      <a:pt x="0" y="3630"/>
                    </a:cubicBezTo>
                    <a:lnTo>
                      <a:pt x="12" y="3635"/>
                    </a:lnTo>
                    <a:cubicBezTo>
                      <a:pt x="144" y="2608"/>
                      <a:pt x="655" y="1652"/>
                      <a:pt x="1378" y="926"/>
                    </a:cubicBezTo>
                    <a:cubicBezTo>
                      <a:pt x="1740" y="567"/>
                      <a:pt x="2171" y="265"/>
                      <a:pt x="2663" y="134"/>
                    </a:cubicBezTo>
                    <a:cubicBezTo>
                      <a:pt x="2778" y="101"/>
                      <a:pt x="2899" y="82"/>
                      <a:pt x="3019" y="82"/>
                    </a:cubicBezTo>
                    <a:cubicBezTo>
                      <a:pt x="3149" y="82"/>
                      <a:pt x="3277" y="104"/>
                      <a:pt x="3398" y="156"/>
                    </a:cubicBezTo>
                    <a:cubicBezTo>
                      <a:pt x="3629" y="252"/>
                      <a:pt x="3829" y="429"/>
                      <a:pt x="3968" y="644"/>
                    </a:cubicBezTo>
                    <a:lnTo>
                      <a:pt x="3976" y="639"/>
                    </a:lnTo>
                    <a:cubicBezTo>
                      <a:pt x="3856" y="409"/>
                      <a:pt x="3664" y="210"/>
                      <a:pt x="3422" y="95"/>
                    </a:cubicBezTo>
                    <a:cubicBezTo>
                      <a:pt x="3285" y="28"/>
                      <a:pt x="3133" y="0"/>
                      <a:pt x="29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7"/>
              <p:cNvSpPr/>
              <p:nvPr/>
            </p:nvSpPr>
            <p:spPr>
              <a:xfrm>
                <a:off x="8588247" y="4365013"/>
                <a:ext cx="68732" cy="4341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1392" extrusionOk="0">
                    <a:moveTo>
                      <a:pt x="2204" y="1"/>
                    </a:moveTo>
                    <a:cubicBezTo>
                      <a:pt x="2204" y="258"/>
                      <a:pt x="1881" y="452"/>
                      <a:pt x="1882" y="455"/>
                    </a:cubicBezTo>
                    <a:cubicBezTo>
                      <a:pt x="1648" y="591"/>
                      <a:pt x="1363" y="635"/>
                      <a:pt x="1086" y="635"/>
                    </a:cubicBezTo>
                    <a:cubicBezTo>
                      <a:pt x="1056" y="635"/>
                      <a:pt x="1025" y="634"/>
                      <a:pt x="995" y="633"/>
                    </a:cubicBezTo>
                    <a:cubicBezTo>
                      <a:pt x="751" y="625"/>
                      <a:pt x="515" y="584"/>
                      <a:pt x="305" y="445"/>
                    </a:cubicBezTo>
                    <a:cubicBezTo>
                      <a:pt x="147" y="341"/>
                      <a:pt x="0" y="183"/>
                      <a:pt x="0" y="6"/>
                    </a:cubicBezTo>
                    <a:lnTo>
                      <a:pt x="0" y="750"/>
                    </a:lnTo>
                    <a:lnTo>
                      <a:pt x="6" y="823"/>
                    </a:lnTo>
                    <a:cubicBezTo>
                      <a:pt x="10" y="849"/>
                      <a:pt x="13" y="870"/>
                      <a:pt x="22" y="895"/>
                    </a:cubicBezTo>
                    <a:cubicBezTo>
                      <a:pt x="29" y="921"/>
                      <a:pt x="36" y="942"/>
                      <a:pt x="49" y="967"/>
                    </a:cubicBezTo>
                    <a:cubicBezTo>
                      <a:pt x="62" y="993"/>
                      <a:pt x="70" y="1011"/>
                      <a:pt x="86" y="1036"/>
                    </a:cubicBezTo>
                    <a:cubicBezTo>
                      <a:pt x="106" y="1063"/>
                      <a:pt x="118" y="1076"/>
                      <a:pt x="137" y="1100"/>
                    </a:cubicBezTo>
                    <a:cubicBezTo>
                      <a:pt x="151" y="1116"/>
                      <a:pt x="161" y="1126"/>
                      <a:pt x="177" y="1142"/>
                    </a:cubicBezTo>
                    <a:cubicBezTo>
                      <a:pt x="193" y="1157"/>
                      <a:pt x="200" y="1164"/>
                      <a:pt x="219" y="1178"/>
                    </a:cubicBezTo>
                    <a:cubicBezTo>
                      <a:pt x="242" y="1194"/>
                      <a:pt x="243" y="1197"/>
                      <a:pt x="266" y="1211"/>
                    </a:cubicBezTo>
                    <a:cubicBezTo>
                      <a:pt x="283" y="1223"/>
                      <a:pt x="285" y="1224"/>
                      <a:pt x="301" y="1233"/>
                    </a:cubicBezTo>
                    <a:cubicBezTo>
                      <a:pt x="309" y="1240"/>
                      <a:pt x="342" y="1259"/>
                      <a:pt x="355" y="1264"/>
                    </a:cubicBezTo>
                    <a:cubicBezTo>
                      <a:pt x="367" y="1272"/>
                      <a:pt x="398" y="1283"/>
                      <a:pt x="413" y="1290"/>
                    </a:cubicBezTo>
                    <a:cubicBezTo>
                      <a:pt x="428" y="1296"/>
                      <a:pt x="456" y="1308"/>
                      <a:pt x="472" y="1315"/>
                    </a:cubicBezTo>
                    <a:cubicBezTo>
                      <a:pt x="496" y="1323"/>
                      <a:pt x="539" y="1336"/>
                      <a:pt x="566" y="1343"/>
                    </a:cubicBezTo>
                    <a:cubicBezTo>
                      <a:pt x="595" y="1352"/>
                      <a:pt x="638" y="1361"/>
                      <a:pt x="667" y="1366"/>
                    </a:cubicBezTo>
                    <a:cubicBezTo>
                      <a:pt x="697" y="1372"/>
                      <a:pt x="740" y="1379"/>
                      <a:pt x="772" y="1382"/>
                    </a:cubicBezTo>
                    <a:cubicBezTo>
                      <a:pt x="820" y="1388"/>
                      <a:pt x="887" y="1391"/>
                      <a:pt x="937" y="1391"/>
                    </a:cubicBezTo>
                    <a:cubicBezTo>
                      <a:pt x="949" y="1392"/>
                      <a:pt x="962" y="1392"/>
                      <a:pt x="975" y="1392"/>
                    </a:cubicBezTo>
                    <a:cubicBezTo>
                      <a:pt x="1018" y="1392"/>
                      <a:pt x="1065" y="1389"/>
                      <a:pt x="1106" y="1387"/>
                    </a:cubicBezTo>
                    <a:cubicBezTo>
                      <a:pt x="1157" y="1382"/>
                      <a:pt x="1221" y="1375"/>
                      <a:pt x="1275" y="1366"/>
                    </a:cubicBezTo>
                    <a:cubicBezTo>
                      <a:pt x="1328" y="1358"/>
                      <a:pt x="1387" y="1345"/>
                      <a:pt x="1441" y="1332"/>
                    </a:cubicBezTo>
                    <a:cubicBezTo>
                      <a:pt x="1517" y="1315"/>
                      <a:pt x="1603" y="1286"/>
                      <a:pt x="1675" y="1257"/>
                    </a:cubicBezTo>
                    <a:cubicBezTo>
                      <a:pt x="1750" y="1230"/>
                      <a:pt x="1819" y="1194"/>
                      <a:pt x="1881" y="1159"/>
                    </a:cubicBezTo>
                    <a:cubicBezTo>
                      <a:pt x="1922" y="1136"/>
                      <a:pt x="1961" y="1109"/>
                      <a:pt x="1996" y="1085"/>
                    </a:cubicBezTo>
                    <a:cubicBezTo>
                      <a:pt x="2019" y="1065"/>
                      <a:pt x="2037" y="1049"/>
                      <a:pt x="2054" y="1033"/>
                    </a:cubicBezTo>
                    <a:cubicBezTo>
                      <a:pt x="2076" y="1014"/>
                      <a:pt x="2092" y="997"/>
                      <a:pt x="2106" y="978"/>
                    </a:cubicBezTo>
                    <a:cubicBezTo>
                      <a:pt x="2125" y="958"/>
                      <a:pt x="2136" y="942"/>
                      <a:pt x="2148" y="925"/>
                    </a:cubicBezTo>
                    <a:cubicBezTo>
                      <a:pt x="2161" y="904"/>
                      <a:pt x="2169" y="886"/>
                      <a:pt x="2178" y="869"/>
                    </a:cubicBezTo>
                    <a:cubicBezTo>
                      <a:pt x="2185" y="847"/>
                      <a:pt x="2191" y="832"/>
                      <a:pt x="2197" y="812"/>
                    </a:cubicBezTo>
                    <a:cubicBezTo>
                      <a:pt x="2200" y="791"/>
                      <a:pt x="2203" y="774"/>
                      <a:pt x="2204" y="755"/>
                    </a:cubicBezTo>
                    <a:lnTo>
                      <a:pt x="22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7"/>
              <p:cNvSpPr/>
              <p:nvPr/>
            </p:nvSpPr>
            <p:spPr>
              <a:xfrm>
                <a:off x="8599661" y="4342938"/>
                <a:ext cx="45780" cy="26195"/>
              </a:xfrm>
              <a:custGeom>
                <a:avLst/>
                <a:gdLst/>
                <a:ahLst/>
                <a:cxnLst/>
                <a:rect l="l" t="t" r="r" b="b"/>
                <a:pathLst>
                  <a:path w="1468" h="840" extrusionOk="0">
                    <a:moveTo>
                      <a:pt x="742" y="0"/>
                    </a:moveTo>
                    <a:cubicBezTo>
                      <a:pt x="714" y="0"/>
                      <a:pt x="687" y="1"/>
                      <a:pt x="659" y="3"/>
                    </a:cubicBezTo>
                    <a:cubicBezTo>
                      <a:pt x="537" y="10"/>
                      <a:pt x="413" y="38"/>
                      <a:pt x="292" y="89"/>
                    </a:cubicBezTo>
                    <a:cubicBezTo>
                      <a:pt x="198" y="130"/>
                      <a:pt x="104" y="187"/>
                      <a:pt x="54" y="273"/>
                    </a:cubicBezTo>
                    <a:cubicBezTo>
                      <a:pt x="6" y="360"/>
                      <a:pt x="1" y="475"/>
                      <a:pt x="44" y="562"/>
                    </a:cubicBezTo>
                    <a:cubicBezTo>
                      <a:pt x="101" y="674"/>
                      <a:pt x="235" y="739"/>
                      <a:pt x="364" y="779"/>
                    </a:cubicBezTo>
                    <a:cubicBezTo>
                      <a:pt x="493" y="821"/>
                      <a:pt x="612" y="840"/>
                      <a:pt x="731" y="840"/>
                    </a:cubicBezTo>
                    <a:cubicBezTo>
                      <a:pt x="758" y="840"/>
                      <a:pt x="784" y="839"/>
                      <a:pt x="810" y="837"/>
                    </a:cubicBezTo>
                    <a:cubicBezTo>
                      <a:pt x="932" y="828"/>
                      <a:pt x="1056" y="801"/>
                      <a:pt x="1177" y="751"/>
                    </a:cubicBezTo>
                    <a:cubicBezTo>
                      <a:pt x="1200" y="741"/>
                      <a:pt x="1226" y="729"/>
                      <a:pt x="1249" y="718"/>
                    </a:cubicBezTo>
                    <a:cubicBezTo>
                      <a:pt x="1316" y="679"/>
                      <a:pt x="1379" y="633"/>
                      <a:pt x="1415" y="567"/>
                    </a:cubicBezTo>
                    <a:cubicBezTo>
                      <a:pt x="1463" y="480"/>
                      <a:pt x="1467" y="365"/>
                      <a:pt x="1424" y="276"/>
                    </a:cubicBezTo>
                    <a:cubicBezTo>
                      <a:pt x="1369" y="167"/>
                      <a:pt x="1234" y="102"/>
                      <a:pt x="1105" y="59"/>
                    </a:cubicBezTo>
                    <a:cubicBezTo>
                      <a:pt x="979" y="18"/>
                      <a:pt x="860" y="0"/>
                      <a:pt x="7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7"/>
              <p:cNvSpPr/>
              <p:nvPr/>
            </p:nvSpPr>
            <p:spPr>
              <a:xfrm>
                <a:off x="8588185" y="4340848"/>
                <a:ext cx="68638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1424" extrusionOk="0">
                    <a:moveTo>
                      <a:pt x="1110" y="67"/>
                    </a:moveTo>
                    <a:cubicBezTo>
                      <a:pt x="1228" y="67"/>
                      <a:pt x="1347" y="85"/>
                      <a:pt x="1473" y="126"/>
                    </a:cubicBezTo>
                    <a:cubicBezTo>
                      <a:pt x="1602" y="169"/>
                      <a:pt x="1737" y="234"/>
                      <a:pt x="1792" y="343"/>
                    </a:cubicBezTo>
                    <a:cubicBezTo>
                      <a:pt x="1835" y="432"/>
                      <a:pt x="1831" y="549"/>
                      <a:pt x="1783" y="634"/>
                    </a:cubicBezTo>
                    <a:cubicBezTo>
                      <a:pt x="1747" y="700"/>
                      <a:pt x="1684" y="749"/>
                      <a:pt x="1617" y="785"/>
                    </a:cubicBezTo>
                    <a:cubicBezTo>
                      <a:pt x="1594" y="796"/>
                      <a:pt x="1568" y="808"/>
                      <a:pt x="1545" y="818"/>
                    </a:cubicBezTo>
                    <a:cubicBezTo>
                      <a:pt x="1424" y="868"/>
                      <a:pt x="1300" y="895"/>
                      <a:pt x="1178" y="904"/>
                    </a:cubicBezTo>
                    <a:cubicBezTo>
                      <a:pt x="1152" y="906"/>
                      <a:pt x="1126" y="907"/>
                      <a:pt x="1099" y="907"/>
                    </a:cubicBezTo>
                    <a:cubicBezTo>
                      <a:pt x="980" y="907"/>
                      <a:pt x="861" y="888"/>
                      <a:pt x="732" y="846"/>
                    </a:cubicBezTo>
                    <a:cubicBezTo>
                      <a:pt x="603" y="803"/>
                      <a:pt x="469" y="739"/>
                      <a:pt x="412" y="629"/>
                    </a:cubicBezTo>
                    <a:cubicBezTo>
                      <a:pt x="367" y="542"/>
                      <a:pt x="373" y="427"/>
                      <a:pt x="422" y="340"/>
                    </a:cubicBezTo>
                    <a:cubicBezTo>
                      <a:pt x="472" y="254"/>
                      <a:pt x="566" y="197"/>
                      <a:pt x="660" y="156"/>
                    </a:cubicBezTo>
                    <a:cubicBezTo>
                      <a:pt x="781" y="105"/>
                      <a:pt x="905" y="77"/>
                      <a:pt x="1027" y="70"/>
                    </a:cubicBezTo>
                    <a:cubicBezTo>
                      <a:pt x="1055" y="68"/>
                      <a:pt x="1082" y="67"/>
                      <a:pt x="1110" y="67"/>
                    </a:cubicBezTo>
                    <a:close/>
                    <a:moveTo>
                      <a:pt x="1105" y="0"/>
                    </a:moveTo>
                    <a:cubicBezTo>
                      <a:pt x="1076" y="0"/>
                      <a:pt x="1047" y="1"/>
                      <a:pt x="1018" y="3"/>
                    </a:cubicBezTo>
                    <a:cubicBezTo>
                      <a:pt x="980" y="4"/>
                      <a:pt x="937" y="8"/>
                      <a:pt x="899" y="11"/>
                    </a:cubicBezTo>
                    <a:cubicBezTo>
                      <a:pt x="863" y="17"/>
                      <a:pt x="819" y="24"/>
                      <a:pt x="783" y="31"/>
                    </a:cubicBezTo>
                    <a:cubicBezTo>
                      <a:pt x="747" y="38"/>
                      <a:pt x="701" y="49"/>
                      <a:pt x="669" y="59"/>
                    </a:cubicBezTo>
                    <a:cubicBezTo>
                      <a:pt x="635" y="69"/>
                      <a:pt x="591" y="83"/>
                      <a:pt x="560" y="96"/>
                    </a:cubicBezTo>
                    <a:cubicBezTo>
                      <a:pt x="527" y="110"/>
                      <a:pt x="487" y="126"/>
                      <a:pt x="455" y="142"/>
                    </a:cubicBezTo>
                    <a:cubicBezTo>
                      <a:pt x="426" y="159"/>
                      <a:pt x="389" y="178"/>
                      <a:pt x="361" y="197"/>
                    </a:cubicBezTo>
                    <a:cubicBezTo>
                      <a:pt x="336" y="212"/>
                      <a:pt x="301" y="238"/>
                      <a:pt x="277" y="257"/>
                    </a:cubicBezTo>
                    <a:cubicBezTo>
                      <a:pt x="252" y="277"/>
                      <a:pt x="222" y="304"/>
                      <a:pt x="200" y="327"/>
                    </a:cubicBezTo>
                    <a:cubicBezTo>
                      <a:pt x="175" y="350"/>
                      <a:pt x="152" y="382"/>
                      <a:pt x="131" y="407"/>
                    </a:cubicBezTo>
                    <a:cubicBezTo>
                      <a:pt x="113" y="432"/>
                      <a:pt x="90" y="465"/>
                      <a:pt x="77" y="493"/>
                    </a:cubicBezTo>
                    <a:cubicBezTo>
                      <a:pt x="60" y="522"/>
                      <a:pt x="45" y="557"/>
                      <a:pt x="35" y="588"/>
                    </a:cubicBezTo>
                    <a:cubicBezTo>
                      <a:pt x="24" y="621"/>
                      <a:pt x="15" y="658"/>
                      <a:pt x="9" y="691"/>
                    </a:cubicBezTo>
                    <a:cubicBezTo>
                      <a:pt x="2" y="723"/>
                      <a:pt x="1" y="760"/>
                      <a:pt x="1" y="795"/>
                    </a:cubicBezTo>
                    <a:cubicBezTo>
                      <a:pt x="1" y="974"/>
                      <a:pt x="146" y="1131"/>
                      <a:pt x="300" y="1233"/>
                    </a:cubicBezTo>
                    <a:cubicBezTo>
                      <a:pt x="510" y="1371"/>
                      <a:pt x="745" y="1413"/>
                      <a:pt x="990" y="1421"/>
                    </a:cubicBezTo>
                    <a:cubicBezTo>
                      <a:pt x="1022" y="1423"/>
                      <a:pt x="1055" y="1423"/>
                      <a:pt x="1088" y="1423"/>
                    </a:cubicBezTo>
                    <a:cubicBezTo>
                      <a:pt x="1362" y="1423"/>
                      <a:pt x="1644" y="1378"/>
                      <a:pt x="1877" y="1243"/>
                    </a:cubicBezTo>
                    <a:cubicBezTo>
                      <a:pt x="1877" y="1243"/>
                      <a:pt x="2200" y="1052"/>
                      <a:pt x="2200" y="795"/>
                    </a:cubicBezTo>
                    <a:cubicBezTo>
                      <a:pt x="2200" y="787"/>
                      <a:pt x="2200" y="780"/>
                      <a:pt x="2199" y="773"/>
                    </a:cubicBezTo>
                    <a:cubicBezTo>
                      <a:pt x="2199" y="737"/>
                      <a:pt x="2194" y="703"/>
                      <a:pt x="2187" y="668"/>
                    </a:cubicBezTo>
                    <a:cubicBezTo>
                      <a:pt x="2179" y="632"/>
                      <a:pt x="2170" y="601"/>
                      <a:pt x="2157" y="568"/>
                    </a:cubicBezTo>
                    <a:cubicBezTo>
                      <a:pt x="2143" y="534"/>
                      <a:pt x="2128" y="503"/>
                      <a:pt x="2111" y="473"/>
                    </a:cubicBezTo>
                    <a:cubicBezTo>
                      <a:pt x="2091" y="441"/>
                      <a:pt x="2072" y="414"/>
                      <a:pt x="2049" y="385"/>
                    </a:cubicBezTo>
                    <a:cubicBezTo>
                      <a:pt x="2026" y="355"/>
                      <a:pt x="2003" y="330"/>
                      <a:pt x="1976" y="304"/>
                    </a:cubicBezTo>
                    <a:cubicBezTo>
                      <a:pt x="1949" y="279"/>
                      <a:pt x="1923" y="257"/>
                      <a:pt x="1891" y="234"/>
                    </a:cubicBezTo>
                    <a:cubicBezTo>
                      <a:pt x="1861" y="208"/>
                      <a:pt x="1832" y="192"/>
                      <a:pt x="1798" y="172"/>
                    </a:cubicBezTo>
                    <a:cubicBezTo>
                      <a:pt x="1766" y="152"/>
                      <a:pt x="1737" y="139"/>
                      <a:pt x="1701" y="122"/>
                    </a:cubicBezTo>
                    <a:cubicBezTo>
                      <a:pt x="1667" y="105"/>
                      <a:pt x="1638" y="95"/>
                      <a:pt x="1598" y="80"/>
                    </a:cubicBezTo>
                    <a:cubicBezTo>
                      <a:pt x="1560" y="67"/>
                      <a:pt x="1527" y="59"/>
                      <a:pt x="1489" y="47"/>
                    </a:cubicBezTo>
                    <a:cubicBezTo>
                      <a:pt x="1451" y="38"/>
                      <a:pt x="1418" y="31"/>
                      <a:pt x="1375" y="24"/>
                    </a:cubicBezTo>
                    <a:cubicBezTo>
                      <a:pt x="1336" y="17"/>
                      <a:pt x="1300" y="11"/>
                      <a:pt x="1259" y="8"/>
                    </a:cubicBezTo>
                    <a:cubicBezTo>
                      <a:pt x="1208" y="3"/>
                      <a:pt x="1157" y="0"/>
                      <a:pt x="11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7"/>
              <p:cNvSpPr/>
              <p:nvPr/>
            </p:nvSpPr>
            <p:spPr>
              <a:xfrm>
                <a:off x="8619182" y="4365013"/>
                <a:ext cx="38077" cy="19927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639" extrusionOk="0">
                    <a:moveTo>
                      <a:pt x="1212" y="1"/>
                    </a:moveTo>
                    <a:lnTo>
                      <a:pt x="1212" y="1"/>
                    </a:lnTo>
                    <a:cubicBezTo>
                      <a:pt x="1200" y="129"/>
                      <a:pt x="1121" y="231"/>
                      <a:pt x="1035" y="311"/>
                    </a:cubicBezTo>
                    <a:cubicBezTo>
                      <a:pt x="946" y="396"/>
                      <a:pt x="841" y="461"/>
                      <a:pt x="726" y="502"/>
                    </a:cubicBezTo>
                    <a:cubicBezTo>
                      <a:pt x="499" y="594"/>
                      <a:pt x="249" y="617"/>
                      <a:pt x="0" y="627"/>
                    </a:cubicBezTo>
                    <a:cubicBezTo>
                      <a:pt x="67" y="635"/>
                      <a:pt x="135" y="639"/>
                      <a:pt x="203" y="639"/>
                    </a:cubicBezTo>
                    <a:cubicBezTo>
                      <a:pt x="386" y="639"/>
                      <a:pt x="569" y="611"/>
                      <a:pt x="743" y="546"/>
                    </a:cubicBezTo>
                    <a:cubicBezTo>
                      <a:pt x="860" y="498"/>
                      <a:pt x="973" y="431"/>
                      <a:pt x="1060" y="337"/>
                    </a:cubicBezTo>
                    <a:cubicBezTo>
                      <a:pt x="1147" y="249"/>
                      <a:pt x="1221" y="129"/>
                      <a:pt x="12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7"/>
              <p:cNvSpPr/>
              <p:nvPr/>
            </p:nvSpPr>
            <p:spPr>
              <a:xfrm>
                <a:off x="8383927" y="4563564"/>
                <a:ext cx="92838" cy="80520"/>
              </a:xfrm>
              <a:custGeom>
                <a:avLst/>
                <a:gdLst/>
                <a:ahLst/>
                <a:cxnLst/>
                <a:rect l="l" t="t" r="r" b="b"/>
                <a:pathLst>
                  <a:path w="2977" h="2582" extrusionOk="0">
                    <a:moveTo>
                      <a:pt x="2132" y="0"/>
                    </a:moveTo>
                    <a:cubicBezTo>
                      <a:pt x="2082" y="0"/>
                      <a:pt x="2034" y="11"/>
                      <a:pt x="1990" y="37"/>
                    </a:cubicBezTo>
                    <a:cubicBezTo>
                      <a:pt x="1103" y="547"/>
                      <a:pt x="901" y="664"/>
                      <a:pt x="16" y="1176"/>
                    </a:cubicBezTo>
                    <a:lnTo>
                      <a:pt x="1" y="1194"/>
                    </a:lnTo>
                    <a:cubicBezTo>
                      <a:pt x="222" y="1374"/>
                      <a:pt x="377" y="1593"/>
                      <a:pt x="511" y="1825"/>
                    </a:cubicBezTo>
                    <a:cubicBezTo>
                      <a:pt x="643" y="2057"/>
                      <a:pt x="755" y="2301"/>
                      <a:pt x="801" y="2582"/>
                    </a:cubicBezTo>
                    <a:lnTo>
                      <a:pt x="826" y="2577"/>
                    </a:lnTo>
                    <a:cubicBezTo>
                      <a:pt x="1710" y="2067"/>
                      <a:pt x="1914" y="1951"/>
                      <a:pt x="2798" y="1439"/>
                    </a:cubicBezTo>
                    <a:cubicBezTo>
                      <a:pt x="2942" y="1358"/>
                      <a:pt x="2977" y="1153"/>
                      <a:pt x="2962" y="977"/>
                    </a:cubicBezTo>
                    <a:cubicBezTo>
                      <a:pt x="2948" y="798"/>
                      <a:pt x="2882" y="647"/>
                      <a:pt x="2800" y="504"/>
                    </a:cubicBezTo>
                    <a:cubicBezTo>
                      <a:pt x="2719" y="362"/>
                      <a:pt x="2621" y="230"/>
                      <a:pt x="2473" y="126"/>
                    </a:cubicBezTo>
                    <a:cubicBezTo>
                      <a:pt x="2371" y="56"/>
                      <a:pt x="2246" y="0"/>
                      <a:pt x="2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7"/>
              <p:cNvSpPr/>
              <p:nvPr/>
            </p:nvSpPr>
            <p:spPr>
              <a:xfrm>
                <a:off x="8333508" y="4595715"/>
                <a:ext cx="68669" cy="88098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2825" extrusionOk="0">
                    <a:moveTo>
                      <a:pt x="605" y="0"/>
                    </a:moveTo>
                    <a:cubicBezTo>
                      <a:pt x="561" y="0"/>
                      <a:pt x="517" y="5"/>
                      <a:pt x="475" y="15"/>
                    </a:cubicBezTo>
                    <a:cubicBezTo>
                      <a:pt x="436" y="27"/>
                      <a:pt x="399" y="43"/>
                      <a:pt x="363" y="61"/>
                    </a:cubicBezTo>
                    <a:cubicBezTo>
                      <a:pt x="257" y="119"/>
                      <a:pt x="163" y="209"/>
                      <a:pt x="103" y="314"/>
                    </a:cubicBezTo>
                    <a:cubicBezTo>
                      <a:pt x="22" y="454"/>
                      <a:pt x="1" y="618"/>
                      <a:pt x="4" y="782"/>
                    </a:cubicBezTo>
                    <a:cubicBezTo>
                      <a:pt x="5" y="839"/>
                      <a:pt x="9" y="892"/>
                      <a:pt x="17" y="948"/>
                    </a:cubicBezTo>
                    <a:cubicBezTo>
                      <a:pt x="48" y="1221"/>
                      <a:pt x="130" y="1477"/>
                      <a:pt x="248" y="1717"/>
                    </a:cubicBezTo>
                    <a:cubicBezTo>
                      <a:pt x="367" y="1959"/>
                      <a:pt x="528" y="2185"/>
                      <a:pt x="717" y="2376"/>
                    </a:cubicBezTo>
                    <a:cubicBezTo>
                      <a:pt x="868" y="2528"/>
                      <a:pt x="1037" y="2659"/>
                      <a:pt x="1240" y="2745"/>
                    </a:cubicBezTo>
                    <a:cubicBezTo>
                      <a:pt x="1349" y="2792"/>
                      <a:pt x="1467" y="2824"/>
                      <a:pt x="1582" y="2824"/>
                    </a:cubicBezTo>
                    <a:cubicBezTo>
                      <a:pt x="1627" y="2824"/>
                      <a:pt x="1672" y="2819"/>
                      <a:pt x="1715" y="2809"/>
                    </a:cubicBezTo>
                    <a:cubicBezTo>
                      <a:pt x="1766" y="2796"/>
                      <a:pt x="1817" y="2773"/>
                      <a:pt x="1864" y="2744"/>
                    </a:cubicBezTo>
                    <a:cubicBezTo>
                      <a:pt x="1956" y="2686"/>
                      <a:pt x="2037" y="2603"/>
                      <a:pt x="2090" y="2510"/>
                    </a:cubicBezTo>
                    <a:cubicBezTo>
                      <a:pt x="2196" y="2323"/>
                      <a:pt x="2202" y="2093"/>
                      <a:pt x="2176" y="1877"/>
                    </a:cubicBezTo>
                    <a:cubicBezTo>
                      <a:pt x="2144" y="1602"/>
                      <a:pt x="2065" y="1348"/>
                      <a:pt x="1943" y="1108"/>
                    </a:cubicBezTo>
                    <a:cubicBezTo>
                      <a:pt x="1824" y="868"/>
                      <a:pt x="1663" y="641"/>
                      <a:pt x="1474" y="451"/>
                    </a:cubicBezTo>
                    <a:cubicBezTo>
                      <a:pt x="1324" y="298"/>
                      <a:pt x="1152" y="165"/>
                      <a:pt x="951" y="80"/>
                    </a:cubicBezTo>
                    <a:cubicBezTo>
                      <a:pt x="842" y="33"/>
                      <a:pt x="721" y="0"/>
                      <a:pt x="6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7"/>
              <p:cNvSpPr/>
              <p:nvPr/>
            </p:nvSpPr>
            <p:spPr>
              <a:xfrm>
                <a:off x="8344828" y="4590570"/>
                <a:ext cx="66767" cy="90811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2912" extrusionOk="0">
                    <a:moveTo>
                      <a:pt x="529" y="0"/>
                    </a:moveTo>
                    <a:cubicBezTo>
                      <a:pt x="434" y="0"/>
                      <a:pt x="342" y="21"/>
                      <a:pt x="260" y="68"/>
                    </a:cubicBezTo>
                    <a:cubicBezTo>
                      <a:pt x="174" y="118"/>
                      <a:pt x="86" y="166"/>
                      <a:pt x="0" y="219"/>
                    </a:cubicBezTo>
                    <a:lnTo>
                      <a:pt x="3" y="223"/>
                    </a:lnTo>
                    <a:cubicBezTo>
                      <a:pt x="39" y="205"/>
                      <a:pt x="78" y="187"/>
                      <a:pt x="115" y="179"/>
                    </a:cubicBezTo>
                    <a:cubicBezTo>
                      <a:pt x="158" y="169"/>
                      <a:pt x="201" y="164"/>
                      <a:pt x="245" y="164"/>
                    </a:cubicBezTo>
                    <a:cubicBezTo>
                      <a:pt x="362" y="164"/>
                      <a:pt x="481" y="197"/>
                      <a:pt x="591" y="243"/>
                    </a:cubicBezTo>
                    <a:cubicBezTo>
                      <a:pt x="792" y="328"/>
                      <a:pt x="963" y="459"/>
                      <a:pt x="1114" y="614"/>
                    </a:cubicBezTo>
                    <a:cubicBezTo>
                      <a:pt x="1303" y="806"/>
                      <a:pt x="1465" y="1031"/>
                      <a:pt x="1583" y="1271"/>
                    </a:cubicBezTo>
                    <a:cubicBezTo>
                      <a:pt x="1704" y="1513"/>
                      <a:pt x="1783" y="1767"/>
                      <a:pt x="1816" y="2041"/>
                    </a:cubicBezTo>
                    <a:cubicBezTo>
                      <a:pt x="1840" y="2256"/>
                      <a:pt x="1835" y="2486"/>
                      <a:pt x="1730" y="2673"/>
                    </a:cubicBezTo>
                    <a:cubicBezTo>
                      <a:pt x="1675" y="2767"/>
                      <a:pt x="1595" y="2850"/>
                      <a:pt x="1503" y="2907"/>
                    </a:cubicBezTo>
                    <a:lnTo>
                      <a:pt x="1507" y="2912"/>
                    </a:lnTo>
                    <a:cubicBezTo>
                      <a:pt x="1605" y="2854"/>
                      <a:pt x="1704" y="2800"/>
                      <a:pt x="1803" y="2742"/>
                    </a:cubicBezTo>
                    <a:cubicBezTo>
                      <a:pt x="2072" y="2585"/>
                      <a:pt x="2141" y="2196"/>
                      <a:pt x="2114" y="1858"/>
                    </a:cubicBezTo>
                    <a:cubicBezTo>
                      <a:pt x="2108" y="1811"/>
                      <a:pt x="2103" y="1762"/>
                      <a:pt x="2095" y="1716"/>
                    </a:cubicBezTo>
                    <a:cubicBezTo>
                      <a:pt x="2050" y="1435"/>
                      <a:pt x="1940" y="1191"/>
                      <a:pt x="1804" y="959"/>
                    </a:cubicBezTo>
                    <a:cubicBezTo>
                      <a:pt x="1669" y="729"/>
                      <a:pt x="1515" y="508"/>
                      <a:pt x="1294" y="328"/>
                    </a:cubicBezTo>
                    <a:cubicBezTo>
                      <a:pt x="1258" y="298"/>
                      <a:pt x="1221" y="269"/>
                      <a:pt x="1180" y="242"/>
                    </a:cubicBezTo>
                    <a:cubicBezTo>
                      <a:pt x="986" y="108"/>
                      <a:pt x="747" y="0"/>
                      <a:pt x="5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7"/>
              <p:cNvSpPr/>
              <p:nvPr/>
            </p:nvSpPr>
            <p:spPr>
              <a:xfrm>
                <a:off x="7763483" y="3846074"/>
                <a:ext cx="525093" cy="777660"/>
              </a:xfrm>
              <a:custGeom>
                <a:avLst/>
                <a:gdLst/>
                <a:ahLst/>
                <a:cxnLst/>
                <a:rect l="l" t="t" r="r" b="b"/>
                <a:pathLst>
                  <a:path w="16838" h="24937" extrusionOk="0">
                    <a:moveTo>
                      <a:pt x="1" y="1"/>
                    </a:moveTo>
                    <a:lnTo>
                      <a:pt x="1" y="5304"/>
                    </a:lnTo>
                    <a:cubicBezTo>
                      <a:pt x="2" y="5619"/>
                      <a:pt x="27" y="5931"/>
                      <a:pt x="74" y="6245"/>
                    </a:cubicBezTo>
                    <a:cubicBezTo>
                      <a:pt x="124" y="6556"/>
                      <a:pt x="196" y="6870"/>
                      <a:pt x="290" y="7179"/>
                    </a:cubicBezTo>
                    <a:cubicBezTo>
                      <a:pt x="353" y="7383"/>
                      <a:pt x="426" y="7590"/>
                      <a:pt x="510" y="7793"/>
                    </a:cubicBezTo>
                    <a:cubicBezTo>
                      <a:pt x="592" y="7994"/>
                      <a:pt x="688" y="8200"/>
                      <a:pt x="790" y="8398"/>
                    </a:cubicBezTo>
                    <a:cubicBezTo>
                      <a:pt x="892" y="8598"/>
                      <a:pt x="1007" y="8801"/>
                      <a:pt x="1129" y="8995"/>
                    </a:cubicBezTo>
                    <a:cubicBezTo>
                      <a:pt x="1252" y="9193"/>
                      <a:pt x="1387" y="9390"/>
                      <a:pt x="1529" y="9581"/>
                    </a:cubicBezTo>
                    <a:cubicBezTo>
                      <a:pt x="1668" y="9774"/>
                      <a:pt x="1824" y="9965"/>
                      <a:pt x="1983" y="10152"/>
                    </a:cubicBezTo>
                    <a:cubicBezTo>
                      <a:pt x="2143" y="10339"/>
                      <a:pt x="2317" y="10526"/>
                      <a:pt x="2495" y="10708"/>
                    </a:cubicBezTo>
                    <a:cubicBezTo>
                      <a:pt x="2675" y="10888"/>
                      <a:pt x="2867" y="11069"/>
                      <a:pt x="3063" y="11245"/>
                    </a:cubicBezTo>
                    <a:cubicBezTo>
                      <a:pt x="3259" y="11420"/>
                      <a:pt x="3470" y="11594"/>
                      <a:pt x="3681" y="11762"/>
                    </a:cubicBezTo>
                    <a:cubicBezTo>
                      <a:pt x="3825" y="11874"/>
                      <a:pt x="3973" y="11988"/>
                      <a:pt x="4121" y="12096"/>
                    </a:cubicBezTo>
                    <a:cubicBezTo>
                      <a:pt x="4269" y="12205"/>
                      <a:pt x="4427" y="12314"/>
                      <a:pt x="4584" y="12421"/>
                    </a:cubicBezTo>
                    <a:cubicBezTo>
                      <a:pt x="4739" y="12527"/>
                      <a:pt x="4903" y="12632"/>
                      <a:pt x="5067" y="12733"/>
                    </a:cubicBezTo>
                    <a:cubicBezTo>
                      <a:pt x="5231" y="12838"/>
                      <a:pt x="5401" y="12938"/>
                      <a:pt x="5572" y="13037"/>
                    </a:cubicBezTo>
                    <a:cubicBezTo>
                      <a:pt x="5698" y="13111"/>
                      <a:pt x="5828" y="13183"/>
                      <a:pt x="5958" y="13255"/>
                    </a:cubicBezTo>
                    <a:cubicBezTo>
                      <a:pt x="6223" y="13400"/>
                      <a:pt x="6485" y="13535"/>
                      <a:pt x="6764" y="13670"/>
                    </a:cubicBezTo>
                    <a:cubicBezTo>
                      <a:pt x="7040" y="13804"/>
                      <a:pt x="7318" y="13932"/>
                      <a:pt x="7610" y="14058"/>
                    </a:cubicBezTo>
                    <a:cubicBezTo>
                      <a:pt x="7806" y="14142"/>
                      <a:pt x="8001" y="14225"/>
                      <a:pt x="8201" y="14304"/>
                    </a:cubicBezTo>
                    <a:cubicBezTo>
                      <a:pt x="8336" y="14507"/>
                      <a:pt x="8474" y="14721"/>
                      <a:pt x="8604" y="14924"/>
                    </a:cubicBezTo>
                    <a:cubicBezTo>
                      <a:pt x="8796" y="15224"/>
                      <a:pt x="8990" y="15536"/>
                      <a:pt x="9175" y="15835"/>
                    </a:cubicBezTo>
                    <a:cubicBezTo>
                      <a:pt x="9361" y="16136"/>
                      <a:pt x="9551" y="16442"/>
                      <a:pt x="9735" y="16742"/>
                    </a:cubicBezTo>
                    <a:cubicBezTo>
                      <a:pt x="10016" y="17199"/>
                      <a:pt x="10300" y="17654"/>
                      <a:pt x="10583" y="18101"/>
                    </a:cubicBezTo>
                    <a:cubicBezTo>
                      <a:pt x="10776" y="18400"/>
                      <a:pt x="10964" y="18696"/>
                      <a:pt x="11158" y="18989"/>
                    </a:cubicBezTo>
                    <a:cubicBezTo>
                      <a:pt x="11355" y="19286"/>
                      <a:pt x="11551" y="19574"/>
                      <a:pt x="11752" y="19863"/>
                    </a:cubicBezTo>
                    <a:cubicBezTo>
                      <a:pt x="11889" y="20058"/>
                      <a:pt x="12020" y="20247"/>
                      <a:pt x="12161" y="20436"/>
                    </a:cubicBezTo>
                    <a:cubicBezTo>
                      <a:pt x="12299" y="20625"/>
                      <a:pt x="12435" y="20811"/>
                      <a:pt x="12579" y="20996"/>
                    </a:cubicBezTo>
                    <a:cubicBezTo>
                      <a:pt x="12724" y="21183"/>
                      <a:pt x="12865" y="21364"/>
                      <a:pt x="13013" y="21546"/>
                    </a:cubicBezTo>
                    <a:cubicBezTo>
                      <a:pt x="13163" y="21730"/>
                      <a:pt x="13311" y="21905"/>
                      <a:pt x="13465" y="22083"/>
                    </a:cubicBezTo>
                    <a:cubicBezTo>
                      <a:pt x="13571" y="22203"/>
                      <a:pt x="13672" y="22318"/>
                      <a:pt x="13778" y="22433"/>
                    </a:cubicBezTo>
                    <a:cubicBezTo>
                      <a:pt x="13886" y="22548"/>
                      <a:pt x="13989" y="22660"/>
                      <a:pt x="14099" y="22772"/>
                    </a:cubicBezTo>
                    <a:cubicBezTo>
                      <a:pt x="14206" y="22884"/>
                      <a:pt x="14317" y="22995"/>
                      <a:pt x="14429" y="23104"/>
                    </a:cubicBezTo>
                    <a:cubicBezTo>
                      <a:pt x="14543" y="23215"/>
                      <a:pt x="14655" y="23320"/>
                      <a:pt x="14771" y="23426"/>
                    </a:cubicBezTo>
                    <a:cubicBezTo>
                      <a:pt x="14888" y="23534"/>
                      <a:pt x="15003" y="23634"/>
                      <a:pt x="15124" y="23737"/>
                    </a:cubicBezTo>
                    <a:cubicBezTo>
                      <a:pt x="15244" y="23839"/>
                      <a:pt x="15362" y="23933"/>
                      <a:pt x="15489" y="24033"/>
                    </a:cubicBezTo>
                    <a:cubicBezTo>
                      <a:pt x="15614" y="24132"/>
                      <a:pt x="15733" y="24221"/>
                      <a:pt x="15864" y="24316"/>
                    </a:cubicBezTo>
                    <a:cubicBezTo>
                      <a:pt x="15950" y="24378"/>
                      <a:pt x="16032" y="24434"/>
                      <a:pt x="16121" y="24496"/>
                    </a:cubicBezTo>
                    <a:cubicBezTo>
                      <a:pt x="16209" y="24555"/>
                      <a:pt x="16294" y="24608"/>
                      <a:pt x="16383" y="24665"/>
                    </a:cubicBezTo>
                    <a:cubicBezTo>
                      <a:pt x="16475" y="24723"/>
                      <a:pt x="16560" y="24776"/>
                      <a:pt x="16653" y="24831"/>
                    </a:cubicBezTo>
                    <a:cubicBezTo>
                      <a:pt x="16715" y="24867"/>
                      <a:pt x="16775" y="24902"/>
                      <a:pt x="16837" y="24937"/>
                    </a:cubicBezTo>
                    <a:lnTo>
                      <a:pt x="16837" y="10868"/>
                    </a:lnTo>
                    <a:cubicBezTo>
                      <a:pt x="14906" y="10746"/>
                      <a:pt x="12990" y="10445"/>
                      <a:pt x="11120" y="9951"/>
                    </a:cubicBezTo>
                    <a:cubicBezTo>
                      <a:pt x="9195" y="9443"/>
                      <a:pt x="7318" y="8732"/>
                      <a:pt x="5580" y="7734"/>
                    </a:cubicBezTo>
                    <a:cubicBezTo>
                      <a:pt x="5577" y="7733"/>
                      <a:pt x="5573" y="7728"/>
                      <a:pt x="5570" y="7727"/>
                    </a:cubicBezTo>
                    <a:cubicBezTo>
                      <a:pt x="4128" y="6899"/>
                      <a:pt x="2780" y="5872"/>
                      <a:pt x="1745" y="4562"/>
                    </a:cubicBezTo>
                    <a:cubicBezTo>
                      <a:pt x="1272" y="3967"/>
                      <a:pt x="865" y="3312"/>
                      <a:pt x="566" y="2617"/>
                    </a:cubicBezTo>
                    <a:cubicBezTo>
                      <a:pt x="336" y="2090"/>
                      <a:pt x="170" y="1541"/>
                      <a:pt x="81" y="976"/>
                    </a:cubicBezTo>
                    <a:cubicBezTo>
                      <a:pt x="31" y="655"/>
                      <a:pt x="7" y="329"/>
                      <a:pt x="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7"/>
              <p:cNvSpPr/>
              <p:nvPr/>
            </p:nvSpPr>
            <p:spPr>
              <a:xfrm>
                <a:off x="7763764" y="3502703"/>
                <a:ext cx="904459" cy="424927"/>
              </a:xfrm>
              <a:custGeom>
                <a:avLst/>
                <a:gdLst/>
                <a:ahLst/>
                <a:cxnLst/>
                <a:rect l="l" t="t" r="r" b="b"/>
                <a:pathLst>
                  <a:path w="29003" h="13626" extrusionOk="0">
                    <a:moveTo>
                      <a:pt x="19093" y="1"/>
                    </a:moveTo>
                    <a:cubicBezTo>
                      <a:pt x="19063" y="1"/>
                      <a:pt x="19033" y="1"/>
                      <a:pt x="19003" y="1"/>
                    </a:cubicBezTo>
                    <a:cubicBezTo>
                      <a:pt x="16332" y="11"/>
                      <a:pt x="13655" y="337"/>
                      <a:pt x="11078" y="1007"/>
                    </a:cubicBezTo>
                    <a:cubicBezTo>
                      <a:pt x="8510" y="1679"/>
                      <a:pt x="6043" y="2686"/>
                      <a:pt x="3895" y="4312"/>
                    </a:cubicBezTo>
                    <a:cubicBezTo>
                      <a:pt x="2555" y="5326"/>
                      <a:pt x="1340" y="6578"/>
                      <a:pt x="647" y="8093"/>
                    </a:cubicBezTo>
                    <a:cubicBezTo>
                      <a:pt x="230" y="9005"/>
                      <a:pt x="0" y="10010"/>
                      <a:pt x="0" y="11009"/>
                    </a:cubicBezTo>
                    <a:cubicBezTo>
                      <a:pt x="0" y="11335"/>
                      <a:pt x="26" y="11660"/>
                      <a:pt x="77" y="11982"/>
                    </a:cubicBezTo>
                    <a:cubicBezTo>
                      <a:pt x="164" y="12549"/>
                      <a:pt x="330" y="13096"/>
                      <a:pt x="560" y="13625"/>
                    </a:cubicBezTo>
                    <a:cubicBezTo>
                      <a:pt x="640" y="13439"/>
                      <a:pt x="729" y="13256"/>
                      <a:pt x="826" y="13073"/>
                    </a:cubicBezTo>
                    <a:cubicBezTo>
                      <a:pt x="932" y="12874"/>
                      <a:pt x="1047" y="12677"/>
                      <a:pt x="1172" y="12480"/>
                    </a:cubicBezTo>
                    <a:cubicBezTo>
                      <a:pt x="1299" y="12283"/>
                      <a:pt x="1431" y="12090"/>
                      <a:pt x="1578" y="11900"/>
                    </a:cubicBezTo>
                    <a:cubicBezTo>
                      <a:pt x="1721" y="11708"/>
                      <a:pt x="1871" y="11522"/>
                      <a:pt x="2035" y="11335"/>
                    </a:cubicBezTo>
                    <a:cubicBezTo>
                      <a:pt x="2199" y="11148"/>
                      <a:pt x="2370" y="10967"/>
                      <a:pt x="2551" y="10786"/>
                    </a:cubicBezTo>
                    <a:cubicBezTo>
                      <a:pt x="2732" y="10606"/>
                      <a:pt x="2917" y="10431"/>
                      <a:pt x="3117" y="10256"/>
                    </a:cubicBezTo>
                    <a:cubicBezTo>
                      <a:pt x="3317" y="10079"/>
                      <a:pt x="3518" y="9912"/>
                      <a:pt x="3735" y="9744"/>
                    </a:cubicBezTo>
                    <a:cubicBezTo>
                      <a:pt x="3953" y="9574"/>
                      <a:pt x="4170" y="9415"/>
                      <a:pt x="4404" y="9252"/>
                    </a:cubicBezTo>
                    <a:cubicBezTo>
                      <a:pt x="4635" y="9093"/>
                      <a:pt x="4870" y="8940"/>
                      <a:pt x="5118" y="8788"/>
                    </a:cubicBezTo>
                    <a:cubicBezTo>
                      <a:pt x="5229" y="8720"/>
                      <a:pt x="5338" y="8654"/>
                      <a:pt x="5452" y="8586"/>
                    </a:cubicBezTo>
                    <a:cubicBezTo>
                      <a:pt x="5527" y="8543"/>
                      <a:pt x="5603" y="8502"/>
                      <a:pt x="5679" y="8457"/>
                    </a:cubicBezTo>
                    <a:cubicBezTo>
                      <a:pt x="5850" y="8359"/>
                      <a:pt x="6030" y="8263"/>
                      <a:pt x="6207" y="8170"/>
                    </a:cubicBezTo>
                    <a:cubicBezTo>
                      <a:pt x="6384" y="8076"/>
                      <a:pt x="6569" y="7983"/>
                      <a:pt x="6753" y="7892"/>
                    </a:cubicBezTo>
                    <a:cubicBezTo>
                      <a:pt x="6937" y="7804"/>
                      <a:pt x="7128" y="7714"/>
                      <a:pt x="7317" y="7630"/>
                    </a:cubicBezTo>
                    <a:cubicBezTo>
                      <a:pt x="7600" y="7502"/>
                      <a:pt x="7900" y="7375"/>
                      <a:pt x="8195" y="7257"/>
                    </a:cubicBezTo>
                    <a:cubicBezTo>
                      <a:pt x="8494" y="7139"/>
                      <a:pt x="8803" y="7022"/>
                      <a:pt x="9109" y="6914"/>
                    </a:cubicBezTo>
                    <a:cubicBezTo>
                      <a:pt x="9419" y="6805"/>
                      <a:pt x="9738" y="6699"/>
                      <a:pt x="10057" y="6602"/>
                    </a:cubicBezTo>
                    <a:cubicBezTo>
                      <a:pt x="10373" y="6503"/>
                      <a:pt x="10704" y="6410"/>
                      <a:pt x="11032" y="6322"/>
                    </a:cubicBezTo>
                    <a:cubicBezTo>
                      <a:pt x="11361" y="6233"/>
                      <a:pt x="11699" y="6151"/>
                      <a:pt x="12032" y="6073"/>
                    </a:cubicBezTo>
                    <a:cubicBezTo>
                      <a:pt x="12369" y="6000"/>
                      <a:pt x="12714" y="5928"/>
                      <a:pt x="13057" y="5862"/>
                    </a:cubicBezTo>
                    <a:cubicBezTo>
                      <a:pt x="13399" y="5795"/>
                      <a:pt x="13750" y="5737"/>
                      <a:pt x="14100" y="5682"/>
                    </a:cubicBezTo>
                    <a:cubicBezTo>
                      <a:pt x="14447" y="5628"/>
                      <a:pt x="14804" y="5577"/>
                      <a:pt x="15158" y="5536"/>
                    </a:cubicBezTo>
                    <a:cubicBezTo>
                      <a:pt x="15690" y="5474"/>
                      <a:pt x="16230" y="5421"/>
                      <a:pt x="16768" y="5385"/>
                    </a:cubicBezTo>
                    <a:cubicBezTo>
                      <a:pt x="17306" y="5347"/>
                      <a:pt x="17852" y="5324"/>
                      <a:pt x="18394" y="5316"/>
                    </a:cubicBezTo>
                    <a:cubicBezTo>
                      <a:pt x="18603" y="5312"/>
                      <a:pt x="18813" y="5310"/>
                      <a:pt x="19022" y="5310"/>
                    </a:cubicBezTo>
                    <a:cubicBezTo>
                      <a:pt x="20035" y="5310"/>
                      <a:pt x="21047" y="5358"/>
                      <a:pt x="22051" y="5452"/>
                    </a:cubicBezTo>
                    <a:cubicBezTo>
                      <a:pt x="22586" y="5500"/>
                      <a:pt x="23114" y="5563"/>
                      <a:pt x="23641" y="5641"/>
                    </a:cubicBezTo>
                    <a:cubicBezTo>
                      <a:pt x="23992" y="5692"/>
                      <a:pt x="24337" y="5747"/>
                      <a:pt x="24684" y="5812"/>
                    </a:cubicBezTo>
                    <a:cubicBezTo>
                      <a:pt x="25030" y="5872"/>
                      <a:pt x="25368" y="5938"/>
                      <a:pt x="25709" y="6013"/>
                    </a:cubicBezTo>
                    <a:cubicBezTo>
                      <a:pt x="26048" y="6088"/>
                      <a:pt x="26379" y="6165"/>
                      <a:pt x="26711" y="6252"/>
                    </a:cubicBezTo>
                    <a:cubicBezTo>
                      <a:pt x="27040" y="6337"/>
                      <a:pt x="27363" y="6424"/>
                      <a:pt x="27687" y="6519"/>
                    </a:cubicBezTo>
                    <a:cubicBezTo>
                      <a:pt x="28010" y="6614"/>
                      <a:pt x="28320" y="6713"/>
                      <a:pt x="28634" y="6820"/>
                    </a:cubicBezTo>
                    <a:cubicBezTo>
                      <a:pt x="28758" y="6863"/>
                      <a:pt x="28882" y="6904"/>
                      <a:pt x="29002" y="6949"/>
                    </a:cubicBezTo>
                    <a:lnTo>
                      <a:pt x="29002" y="1647"/>
                    </a:lnTo>
                    <a:cubicBezTo>
                      <a:pt x="28311" y="1398"/>
                      <a:pt x="27608" y="1183"/>
                      <a:pt x="26899" y="986"/>
                    </a:cubicBezTo>
                    <a:cubicBezTo>
                      <a:pt x="24367" y="315"/>
                      <a:pt x="21736" y="1"/>
                      <a:pt x="190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7"/>
              <p:cNvSpPr/>
              <p:nvPr/>
            </p:nvSpPr>
            <p:spPr>
              <a:xfrm>
                <a:off x="8315602" y="4335606"/>
                <a:ext cx="145104" cy="102536"/>
              </a:xfrm>
              <a:custGeom>
                <a:avLst/>
                <a:gdLst/>
                <a:ahLst/>
                <a:cxnLst/>
                <a:rect l="l" t="t" r="r" b="b"/>
                <a:pathLst>
                  <a:path w="4653" h="3288" extrusionOk="0">
                    <a:moveTo>
                      <a:pt x="2" y="1"/>
                    </a:moveTo>
                    <a:cubicBezTo>
                      <a:pt x="1" y="21"/>
                      <a:pt x="1" y="37"/>
                      <a:pt x="1" y="54"/>
                    </a:cubicBezTo>
                    <a:cubicBezTo>
                      <a:pt x="1" y="136"/>
                      <a:pt x="15" y="216"/>
                      <a:pt x="41" y="295"/>
                    </a:cubicBezTo>
                    <a:cubicBezTo>
                      <a:pt x="65" y="370"/>
                      <a:pt x="101" y="445"/>
                      <a:pt x="149" y="514"/>
                    </a:cubicBezTo>
                    <a:cubicBezTo>
                      <a:pt x="218" y="619"/>
                      <a:pt x="307" y="714"/>
                      <a:pt x="407" y="800"/>
                    </a:cubicBezTo>
                    <a:cubicBezTo>
                      <a:pt x="497" y="878"/>
                      <a:pt x="596" y="944"/>
                      <a:pt x="702" y="1005"/>
                    </a:cubicBezTo>
                    <a:cubicBezTo>
                      <a:pt x="2019" y="1765"/>
                      <a:pt x="3336" y="2525"/>
                      <a:pt x="4653" y="3287"/>
                    </a:cubicBezTo>
                    <a:cubicBezTo>
                      <a:pt x="4558" y="3228"/>
                      <a:pt x="4479" y="3136"/>
                      <a:pt x="4423" y="3040"/>
                    </a:cubicBezTo>
                    <a:cubicBezTo>
                      <a:pt x="4339" y="2892"/>
                      <a:pt x="4315" y="2721"/>
                      <a:pt x="4321" y="2548"/>
                    </a:cubicBezTo>
                    <a:cubicBezTo>
                      <a:pt x="4321" y="2529"/>
                      <a:pt x="4322" y="2512"/>
                      <a:pt x="4322" y="2496"/>
                    </a:cubicBezTo>
                    <a:cubicBezTo>
                      <a:pt x="2849" y="1645"/>
                      <a:pt x="1399" y="807"/>
                      <a:pt x="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7"/>
              <p:cNvSpPr/>
              <p:nvPr/>
            </p:nvSpPr>
            <p:spPr>
              <a:xfrm>
                <a:off x="8627129" y="4618381"/>
                <a:ext cx="153929" cy="130696"/>
              </a:xfrm>
              <a:custGeom>
                <a:avLst/>
                <a:gdLst/>
                <a:ahLst/>
                <a:cxnLst/>
                <a:rect l="l" t="t" r="r" b="b"/>
                <a:pathLst>
                  <a:path w="4936" h="4191" extrusionOk="0">
                    <a:moveTo>
                      <a:pt x="8" y="1"/>
                    </a:moveTo>
                    <a:cubicBezTo>
                      <a:pt x="2" y="73"/>
                      <a:pt x="0" y="144"/>
                      <a:pt x="0" y="216"/>
                    </a:cubicBezTo>
                    <a:cubicBezTo>
                      <a:pt x="0" y="362"/>
                      <a:pt x="10" y="507"/>
                      <a:pt x="31" y="655"/>
                    </a:cubicBezTo>
                    <a:cubicBezTo>
                      <a:pt x="72" y="945"/>
                      <a:pt x="183" y="1211"/>
                      <a:pt x="367" y="1454"/>
                    </a:cubicBezTo>
                    <a:cubicBezTo>
                      <a:pt x="459" y="1572"/>
                      <a:pt x="567" y="1668"/>
                      <a:pt x="690" y="1740"/>
                    </a:cubicBezTo>
                    <a:cubicBezTo>
                      <a:pt x="2105" y="2555"/>
                      <a:pt x="3521" y="3375"/>
                      <a:pt x="4936" y="4190"/>
                    </a:cubicBezTo>
                    <a:cubicBezTo>
                      <a:pt x="4814" y="4118"/>
                      <a:pt x="4703" y="4023"/>
                      <a:pt x="4612" y="3902"/>
                    </a:cubicBezTo>
                    <a:cubicBezTo>
                      <a:pt x="4428" y="3661"/>
                      <a:pt x="4316" y="3395"/>
                      <a:pt x="4276" y="3103"/>
                    </a:cubicBezTo>
                    <a:cubicBezTo>
                      <a:pt x="4256" y="2958"/>
                      <a:pt x="4244" y="2813"/>
                      <a:pt x="4244" y="2668"/>
                    </a:cubicBezTo>
                    <a:cubicBezTo>
                      <a:pt x="4244" y="2596"/>
                      <a:pt x="4247" y="2524"/>
                      <a:pt x="4251" y="2452"/>
                    </a:cubicBezTo>
                    <a:cubicBezTo>
                      <a:pt x="2804" y="1615"/>
                      <a:pt x="1379" y="791"/>
                      <a:pt x="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6" name="Google Shape;1916;p7"/>
            <p:cNvGrpSpPr/>
            <p:nvPr/>
          </p:nvGrpSpPr>
          <p:grpSpPr>
            <a:xfrm flipH="1">
              <a:off x="5806902" y="1824468"/>
              <a:ext cx="3528168" cy="3401045"/>
              <a:chOff x="395800" y="1378798"/>
              <a:chExt cx="1595085" cy="1537612"/>
            </a:xfrm>
          </p:grpSpPr>
          <p:sp>
            <p:nvSpPr>
              <p:cNvPr id="1917" name="Google Shape;1917;p7"/>
              <p:cNvSpPr/>
              <p:nvPr/>
            </p:nvSpPr>
            <p:spPr>
              <a:xfrm>
                <a:off x="1597833" y="2044054"/>
                <a:ext cx="109023" cy="640696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20545" extrusionOk="0">
                    <a:moveTo>
                      <a:pt x="3220" y="0"/>
                    </a:moveTo>
                    <a:lnTo>
                      <a:pt x="1" y="20501"/>
                    </a:lnTo>
                    <a:lnTo>
                      <a:pt x="277" y="20544"/>
                    </a:lnTo>
                    <a:lnTo>
                      <a:pt x="3496" y="43"/>
                    </a:lnTo>
                    <a:lnTo>
                      <a:pt x="32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7"/>
              <p:cNvSpPr/>
              <p:nvPr/>
            </p:nvSpPr>
            <p:spPr>
              <a:xfrm>
                <a:off x="1597646" y="2069064"/>
                <a:ext cx="147006" cy="615779"/>
              </a:xfrm>
              <a:custGeom>
                <a:avLst/>
                <a:gdLst/>
                <a:ahLst/>
                <a:cxnLst/>
                <a:rect l="l" t="t" r="r" b="b"/>
                <a:pathLst>
                  <a:path w="4714" h="19746" extrusionOk="0">
                    <a:moveTo>
                      <a:pt x="4439" y="0"/>
                    </a:moveTo>
                    <a:lnTo>
                      <a:pt x="1" y="19683"/>
                    </a:lnTo>
                    <a:lnTo>
                      <a:pt x="274" y="19745"/>
                    </a:lnTo>
                    <a:lnTo>
                      <a:pt x="4714" y="62"/>
                    </a:lnTo>
                    <a:lnTo>
                      <a:pt x="44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7"/>
              <p:cNvSpPr/>
              <p:nvPr/>
            </p:nvSpPr>
            <p:spPr>
              <a:xfrm>
                <a:off x="1597926" y="2016456"/>
                <a:ext cx="69698" cy="668014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21421" extrusionOk="0">
                    <a:moveTo>
                      <a:pt x="1956" y="1"/>
                    </a:moveTo>
                    <a:lnTo>
                      <a:pt x="1" y="21393"/>
                    </a:lnTo>
                    <a:lnTo>
                      <a:pt x="281" y="21421"/>
                    </a:lnTo>
                    <a:lnTo>
                      <a:pt x="2235" y="27"/>
                    </a:lnTo>
                    <a:lnTo>
                      <a:pt x="195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7"/>
              <p:cNvSpPr/>
              <p:nvPr/>
            </p:nvSpPr>
            <p:spPr>
              <a:xfrm>
                <a:off x="1250782" y="1878839"/>
                <a:ext cx="134439" cy="608357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19508" extrusionOk="0">
                    <a:moveTo>
                      <a:pt x="4036" y="0"/>
                    </a:moveTo>
                    <a:lnTo>
                      <a:pt x="1" y="19450"/>
                    </a:lnTo>
                    <a:lnTo>
                      <a:pt x="275" y="19508"/>
                    </a:lnTo>
                    <a:lnTo>
                      <a:pt x="4311" y="56"/>
                    </a:lnTo>
                    <a:lnTo>
                      <a:pt x="4036" y="0"/>
                    </a:lnTo>
                    <a:close/>
                  </a:path>
                </a:pathLst>
              </a:custGeom>
              <a:solidFill>
                <a:srgbClr val="231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7"/>
              <p:cNvSpPr/>
              <p:nvPr/>
            </p:nvSpPr>
            <p:spPr>
              <a:xfrm>
                <a:off x="1250876" y="1841637"/>
                <a:ext cx="88846" cy="645311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0693" extrusionOk="0">
                    <a:moveTo>
                      <a:pt x="2571" y="0"/>
                    </a:moveTo>
                    <a:lnTo>
                      <a:pt x="1" y="20658"/>
                    </a:lnTo>
                    <a:lnTo>
                      <a:pt x="278" y="20692"/>
                    </a:lnTo>
                    <a:lnTo>
                      <a:pt x="2849" y="35"/>
                    </a:lnTo>
                    <a:lnTo>
                      <a:pt x="2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7"/>
              <p:cNvSpPr/>
              <p:nvPr/>
            </p:nvSpPr>
            <p:spPr>
              <a:xfrm>
                <a:off x="1251094" y="1818092"/>
                <a:ext cx="38825" cy="668482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21436" extrusionOk="0">
                    <a:moveTo>
                      <a:pt x="964" y="0"/>
                    </a:moveTo>
                    <a:lnTo>
                      <a:pt x="1" y="21423"/>
                    </a:lnTo>
                    <a:lnTo>
                      <a:pt x="281" y="21436"/>
                    </a:lnTo>
                    <a:lnTo>
                      <a:pt x="1244" y="13"/>
                    </a:lnTo>
                    <a:lnTo>
                      <a:pt x="9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7"/>
              <p:cNvSpPr/>
              <p:nvPr/>
            </p:nvSpPr>
            <p:spPr>
              <a:xfrm>
                <a:off x="891133" y="2432331"/>
                <a:ext cx="28067" cy="27723"/>
              </a:xfrm>
              <a:custGeom>
                <a:avLst/>
                <a:gdLst/>
                <a:ahLst/>
                <a:cxnLst/>
                <a:rect l="l" t="t" r="r" b="b"/>
                <a:pathLst>
                  <a:path w="900" h="889" extrusionOk="0">
                    <a:moveTo>
                      <a:pt x="379" y="1"/>
                    </a:moveTo>
                    <a:cubicBezTo>
                      <a:pt x="367" y="4"/>
                      <a:pt x="359" y="5"/>
                      <a:pt x="350" y="6"/>
                    </a:cubicBezTo>
                    <a:cubicBezTo>
                      <a:pt x="294" y="19"/>
                      <a:pt x="242" y="42"/>
                      <a:pt x="198" y="75"/>
                    </a:cubicBezTo>
                    <a:cubicBezTo>
                      <a:pt x="152" y="107"/>
                      <a:pt x="114" y="144"/>
                      <a:pt x="86" y="186"/>
                    </a:cubicBezTo>
                    <a:cubicBezTo>
                      <a:pt x="71" y="206"/>
                      <a:pt x="58" y="226"/>
                      <a:pt x="48" y="249"/>
                    </a:cubicBezTo>
                    <a:cubicBezTo>
                      <a:pt x="37" y="271"/>
                      <a:pt x="28" y="295"/>
                      <a:pt x="21" y="321"/>
                    </a:cubicBezTo>
                    <a:cubicBezTo>
                      <a:pt x="7" y="372"/>
                      <a:pt x="1" y="428"/>
                      <a:pt x="7" y="482"/>
                    </a:cubicBezTo>
                    <a:cubicBezTo>
                      <a:pt x="12" y="538"/>
                      <a:pt x="28" y="594"/>
                      <a:pt x="54" y="645"/>
                    </a:cubicBezTo>
                    <a:cubicBezTo>
                      <a:pt x="78" y="694"/>
                      <a:pt x="114" y="738"/>
                      <a:pt x="152" y="773"/>
                    </a:cubicBezTo>
                    <a:cubicBezTo>
                      <a:pt x="172" y="790"/>
                      <a:pt x="192" y="806"/>
                      <a:pt x="214" y="819"/>
                    </a:cubicBezTo>
                    <a:cubicBezTo>
                      <a:pt x="234" y="832"/>
                      <a:pt x="255" y="845"/>
                      <a:pt x="278" y="853"/>
                    </a:cubicBezTo>
                    <a:cubicBezTo>
                      <a:pt x="324" y="873"/>
                      <a:pt x="377" y="885"/>
                      <a:pt x="432" y="888"/>
                    </a:cubicBezTo>
                    <a:cubicBezTo>
                      <a:pt x="439" y="888"/>
                      <a:pt x="446" y="888"/>
                      <a:pt x="453" y="888"/>
                    </a:cubicBezTo>
                    <a:cubicBezTo>
                      <a:pt x="501" y="888"/>
                      <a:pt x="551" y="880"/>
                      <a:pt x="597" y="863"/>
                    </a:cubicBezTo>
                    <a:cubicBezTo>
                      <a:pt x="652" y="845"/>
                      <a:pt x="701" y="816"/>
                      <a:pt x="741" y="781"/>
                    </a:cubicBezTo>
                    <a:cubicBezTo>
                      <a:pt x="761" y="765"/>
                      <a:pt x="780" y="747"/>
                      <a:pt x="796" y="727"/>
                    </a:cubicBezTo>
                    <a:lnTo>
                      <a:pt x="899" y="439"/>
                    </a:lnTo>
                    <a:cubicBezTo>
                      <a:pt x="899" y="385"/>
                      <a:pt x="889" y="327"/>
                      <a:pt x="873" y="277"/>
                    </a:cubicBezTo>
                    <a:cubicBezTo>
                      <a:pt x="852" y="223"/>
                      <a:pt x="820" y="177"/>
                      <a:pt x="784" y="137"/>
                    </a:cubicBezTo>
                    <a:cubicBezTo>
                      <a:pt x="767" y="119"/>
                      <a:pt x="747" y="101"/>
                      <a:pt x="727" y="85"/>
                    </a:cubicBezTo>
                    <a:cubicBezTo>
                      <a:pt x="705" y="71"/>
                      <a:pt x="687" y="57"/>
                      <a:pt x="665" y="47"/>
                    </a:cubicBezTo>
                    <a:cubicBezTo>
                      <a:pt x="625" y="27"/>
                      <a:pt x="580" y="11"/>
                      <a:pt x="5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7"/>
              <p:cNvSpPr/>
              <p:nvPr/>
            </p:nvSpPr>
            <p:spPr>
              <a:xfrm>
                <a:off x="896933" y="2406916"/>
                <a:ext cx="16622" cy="31715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017" extrusionOk="0">
                    <a:moveTo>
                      <a:pt x="0" y="1"/>
                    </a:moveTo>
                    <a:lnTo>
                      <a:pt x="0" y="852"/>
                    </a:lnTo>
                    <a:lnTo>
                      <a:pt x="0" y="860"/>
                    </a:lnTo>
                    <a:cubicBezTo>
                      <a:pt x="0" y="880"/>
                      <a:pt x="9" y="902"/>
                      <a:pt x="16" y="915"/>
                    </a:cubicBezTo>
                    <a:cubicBezTo>
                      <a:pt x="35" y="946"/>
                      <a:pt x="71" y="968"/>
                      <a:pt x="105" y="982"/>
                    </a:cubicBezTo>
                    <a:cubicBezTo>
                      <a:pt x="150" y="1003"/>
                      <a:pt x="194" y="1011"/>
                      <a:pt x="239" y="1015"/>
                    </a:cubicBezTo>
                    <a:cubicBezTo>
                      <a:pt x="247" y="1016"/>
                      <a:pt x="254" y="1016"/>
                      <a:pt x="262" y="1016"/>
                    </a:cubicBezTo>
                    <a:cubicBezTo>
                      <a:pt x="308" y="1016"/>
                      <a:pt x="353" y="1009"/>
                      <a:pt x="403" y="994"/>
                    </a:cubicBezTo>
                    <a:cubicBezTo>
                      <a:pt x="449" y="980"/>
                      <a:pt x="501" y="954"/>
                      <a:pt x="519" y="915"/>
                    </a:cubicBezTo>
                    <a:cubicBezTo>
                      <a:pt x="526" y="902"/>
                      <a:pt x="532" y="879"/>
                      <a:pt x="532" y="863"/>
                    </a:cubicBezTo>
                    <a:lnTo>
                      <a:pt x="5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7"/>
              <p:cNvSpPr/>
              <p:nvPr/>
            </p:nvSpPr>
            <p:spPr>
              <a:xfrm>
                <a:off x="891133" y="2387051"/>
                <a:ext cx="28067" cy="27723"/>
              </a:xfrm>
              <a:custGeom>
                <a:avLst/>
                <a:gdLst/>
                <a:ahLst/>
                <a:cxnLst/>
                <a:rect l="l" t="t" r="r" b="b"/>
                <a:pathLst>
                  <a:path w="900" h="889" extrusionOk="0">
                    <a:moveTo>
                      <a:pt x="379" y="1"/>
                    </a:moveTo>
                    <a:cubicBezTo>
                      <a:pt x="367" y="3"/>
                      <a:pt x="359" y="5"/>
                      <a:pt x="350" y="6"/>
                    </a:cubicBezTo>
                    <a:cubicBezTo>
                      <a:pt x="294" y="19"/>
                      <a:pt x="242" y="42"/>
                      <a:pt x="198" y="75"/>
                    </a:cubicBezTo>
                    <a:cubicBezTo>
                      <a:pt x="152" y="107"/>
                      <a:pt x="114" y="144"/>
                      <a:pt x="86" y="186"/>
                    </a:cubicBezTo>
                    <a:cubicBezTo>
                      <a:pt x="71" y="206"/>
                      <a:pt x="58" y="226"/>
                      <a:pt x="48" y="249"/>
                    </a:cubicBezTo>
                    <a:cubicBezTo>
                      <a:pt x="37" y="271"/>
                      <a:pt x="28" y="295"/>
                      <a:pt x="21" y="321"/>
                    </a:cubicBezTo>
                    <a:cubicBezTo>
                      <a:pt x="7" y="372"/>
                      <a:pt x="1" y="428"/>
                      <a:pt x="7" y="482"/>
                    </a:cubicBezTo>
                    <a:cubicBezTo>
                      <a:pt x="12" y="538"/>
                      <a:pt x="28" y="594"/>
                      <a:pt x="54" y="645"/>
                    </a:cubicBezTo>
                    <a:cubicBezTo>
                      <a:pt x="78" y="694"/>
                      <a:pt x="114" y="738"/>
                      <a:pt x="152" y="773"/>
                    </a:cubicBezTo>
                    <a:cubicBezTo>
                      <a:pt x="172" y="790"/>
                      <a:pt x="192" y="806"/>
                      <a:pt x="214" y="819"/>
                    </a:cubicBezTo>
                    <a:cubicBezTo>
                      <a:pt x="234" y="832"/>
                      <a:pt x="255" y="845"/>
                      <a:pt x="278" y="853"/>
                    </a:cubicBezTo>
                    <a:cubicBezTo>
                      <a:pt x="324" y="873"/>
                      <a:pt x="377" y="885"/>
                      <a:pt x="432" y="888"/>
                    </a:cubicBezTo>
                    <a:cubicBezTo>
                      <a:pt x="439" y="888"/>
                      <a:pt x="446" y="888"/>
                      <a:pt x="453" y="888"/>
                    </a:cubicBezTo>
                    <a:cubicBezTo>
                      <a:pt x="501" y="888"/>
                      <a:pt x="551" y="880"/>
                      <a:pt x="597" y="863"/>
                    </a:cubicBezTo>
                    <a:cubicBezTo>
                      <a:pt x="652" y="845"/>
                      <a:pt x="701" y="816"/>
                      <a:pt x="741" y="781"/>
                    </a:cubicBezTo>
                    <a:cubicBezTo>
                      <a:pt x="761" y="765"/>
                      <a:pt x="780" y="747"/>
                      <a:pt x="796" y="727"/>
                    </a:cubicBezTo>
                    <a:lnTo>
                      <a:pt x="899" y="439"/>
                    </a:lnTo>
                    <a:cubicBezTo>
                      <a:pt x="899" y="384"/>
                      <a:pt x="889" y="327"/>
                      <a:pt x="873" y="277"/>
                    </a:cubicBezTo>
                    <a:cubicBezTo>
                      <a:pt x="852" y="223"/>
                      <a:pt x="820" y="177"/>
                      <a:pt x="784" y="137"/>
                    </a:cubicBezTo>
                    <a:cubicBezTo>
                      <a:pt x="767" y="119"/>
                      <a:pt x="747" y="101"/>
                      <a:pt x="727" y="85"/>
                    </a:cubicBezTo>
                    <a:cubicBezTo>
                      <a:pt x="705" y="71"/>
                      <a:pt x="687" y="57"/>
                      <a:pt x="665" y="47"/>
                    </a:cubicBezTo>
                    <a:cubicBezTo>
                      <a:pt x="625" y="27"/>
                      <a:pt x="580" y="11"/>
                      <a:pt x="5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7"/>
              <p:cNvSpPr/>
              <p:nvPr/>
            </p:nvSpPr>
            <p:spPr>
              <a:xfrm>
                <a:off x="562325" y="1606444"/>
                <a:ext cx="51954" cy="166216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5330" extrusionOk="0">
                    <a:moveTo>
                      <a:pt x="517" y="0"/>
                    </a:moveTo>
                    <a:lnTo>
                      <a:pt x="1" y="581"/>
                    </a:lnTo>
                    <a:lnTo>
                      <a:pt x="57" y="791"/>
                    </a:lnTo>
                    <a:cubicBezTo>
                      <a:pt x="77" y="4112"/>
                      <a:pt x="218" y="4940"/>
                      <a:pt x="434" y="5064"/>
                    </a:cubicBezTo>
                    <a:cubicBezTo>
                      <a:pt x="586" y="5153"/>
                      <a:pt x="740" y="5242"/>
                      <a:pt x="895" y="5330"/>
                    </a:cubicBezTo>
                    <a:lnTo>
                      <a:pt x="1666" y="2763"/>
                    </a:lnTo>
                    <a:lnTo>
                      <a:pt x="1155" y="710"/>
                    </a:lnTo>
                    <a:lnTo>
                      <a:pt x="5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7"/>
              <p:cNvSpPr/>
              <p:nvPr/>
            </p:nvSpPr>
            <p:spPr>
              <a:xfrm>
                <a:off x="395800" y="1595186"/>
                <a:ext cx="163784" cy="167308"/>
              </a:xfrm>
              <a:custGeom>
                <a:avLst/>
                <a:gdLst/>
                <a:ahLst/>
                <a:cxnLst/>
                <a:rect l="l" t="t" r="r" b="b"/>
                <a:pathLst>
                  <a:path w="5252" h="5365" extrusionOk="0">
                    <a:moveTo>
                      <a:pt x="4720" y="0"/>
                    </a:moveTo>
                    <a:lnTo>
                      <a:pt x="4490" y="33"/>
                    </a:lnTo>
                    <a:cubicBezTo>
                      <a:pt x="10" y="2631"/>
                      <a:pt x="9" y="2933"/>
                      <a:pt x="6" y="3373"/>
                    </a:cubicBezTo>
                    <a:cubicBezTo>
                      <a:pt x="4" y="3840"/>
                      <a:pt x="0" y="4464"/>
                      <a:pt x="91" y="4828"/>
                    </a:cubicBezTo>
                    <a:cubicBezTo>
                      <a:pt x="121" y="4956"/>
                      <a:pt x="164" y="5051"/>
                      <a:pt x="243" y="5098"/>
                    </a:cubicBezTo>
                    <a:cubicBezTo>
                      <a:pt x="398" y="5186"/>
                      <a:pt x="551" y="5276"/>
                      <a:pt x="704" y="5364"/>
                    </a:cubicBezTo>
                    <a:lnTo>
                      <a:pt x="5252" y="302"/>
                    </a:lnTo>
                    <a:lnTo>
                      <a:pt x="472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7"/>
              <p:cNvSpPr/>
              <p:nvPr/>
            </p:nvSpPr>
            <p:spPr>
              <a:xfrm>
                <a:off x="578291" y="1404775"/>
                <a:ext cx="160915" cy="147037"/>
              </a:xfrm>
              <a:custGeom>
                <a:avLst/>
                <a:gdLst/>
                <a:ahLst/>
                <a:cxnLst/>
                <a:rect l="l" t="t" r="r" b="b"/>
                <a:pathLst>
                  <a:path w="5160" h="4715" extrusionOk="0">
                    <a:moveTo>
                      <a:pt x="5156" y="298"/>
                    </a:moveTo>
                    <a:cubicBezTo>
                      <a:pt x="5157" y="298"/>
                      <a:pt x="5158" y="299"/>
                      <a:pt x="5159" y="300"/>
                    </a:cubicBezTo>
                    <a:cubicBezTo>
                      <a:pt x="5158" y="299"/>
                      <a:pt x="5157" y="298"/>
                      <a:pt x="5156" y="298"/>
                    </a:cubicBezTo>
                    <a:close/>
                    <a:moveTo>
                      <a:pt x="4561" y="0"/>
                    </a:moveTo>
                    <a:cubicBezTo>
                      <a:pt x="4473" y="0"/>
                      <a:pt x="4400" y="34"/>
                      <a:pt x="4400" y="34"/>
                    </a:cubicBezTo>
                    <a:cubicBezTo>
                      <a:pt x="4235" y="84"/>
                      <a:pt x="4006" y="199"/>
                      <a:pt x="3688" y="400"/>
                    </a:cubicBezTo>
                    <a:cubicBezTo>
                      <a:pt x="2873" y="913"/>
                      <a:pt x="1467" y="1977"/>
                      <a:pt x="1" y="4259"/>
                    </a:cubicBezTo>
                    <a:cubicBezTo>
                      <a:pt x="1" y="4342"/>
                      <a:pt x="2" y="4427"/>
                      <a:pt x="2" y="4515"/>
                    </a:cubicBezTo>
                    <a:lnTo>
                      <a:pt x="340" y="4715"/>
                    </a:lnTo>
                    <a:cubicBezTo>
                      <a:pt x="1850" y="2304"/>
                      <a:pt x="3310" y="1192"/>
                      <a:pt x="4148" y="666"/>
                    </a:cubicBezTo>
                    <a:cubicBezTo>
                      <a:pt x="4595" y="384"/>
                      <a:pt x="4864" y="269"/>
                      <a:pt x="5031" y="269"/>
                    </a:cubicBezTo>
                    <a:cubicBezTo>
                      <a:pt x="5081" y="269"/>
                      <a:pt x="5122" y="279"/>
                      <a:pt x="5156" y="298"/>
                    </a:cubicBezTo>
                    <a:lnTo>
                      <a:pt x="5156" y="298"/>
                    </a:lnTo>
                    <a:cubicBezTo>
                      <a:pt x="5003" y="211"/>
                      <a:pt x="4852" y="121"/>
                      <a:pt x="4699" y="35"/>
                    </a:cubicBezTo>
                    <a:cubicBezTo>
                      <a:pt x="4654" y="9"/>
                      <a:pt x="4606" y="0"/>
                      <a:pt x="45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7"/>
              <p:cNvSpPr/>
              <p:nvPr/>
            </p:nvSpPr>
            <p:spPr>
              <a:xfrm>
                <a:off x="578385" y="1584927"/>
                <a:ext cx="77775" cy="188326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6039" extrusionOk="0">
                    <a:moveTo>
                      <a:pt x="847" y="0"/>
                    </a:moveTo>
                    <a:cubicBezTo>
                      <a:pt x="813" y="125"/>
                      <a:pt x="767" y="246"/>
                      <a:pt x="709" y="361"/>
                    </a:cubicBezTo>
                    <a:cubicBezTo>
                      <a:pt x="609" y="561"/>
                      <a:pt x="475" y="749"/>
                      <a:pt x="317" y="909"/>
                    </a:cubicBezTo>
                    <a:cubicBezTo>
                      <a:pt x="222" y="1006"/>
                      <a:pt x="120" y="1093"/>
                      <a:pt x="1" y="1159"/>
                    </a:cubicBezTo>
                    <a:cubicBezTo>
                      <a:pt x="8" y="5338"/>
                      <a:pt x="180" y="6038"/>
                      <a:pt x="446" y="6038"/>
                    </a:cubicBezTo>
                    <a:cubicBezTo>
                      <a:pt x="509" y="6038"/>
                      <a:pt x="577" y="5999"/>
                      <a:pt x="649" y="5958"/>
                    </a:cubicBezTo>
                    <a:cubicBezTo>
                      <a:pt x="1054" y="5728"/>
                      <a:pt x="1594" y="5419"/>
                      <a:pt x="1953" y="5109"/>
                    </a:cubicBezTo>
                    <a:cubicBezTo>
                      <a:pt x="2312" y="4800"/>
                      <a:pt x="2494" y="4488"/>
                      <a:pt x="2452" y="3475"/>
                    </a:cubicBezTo>
                    <a:cubicBezTo>
                      <a:pt x="2414" y="2530"/>
                      <a:pt x="2184" y="973"/>
                      <a:pt x="8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7"/>
              <p:cNvSpPr/>
              <p:nvPr/>
            </p:nvSpPr>
            <p:spPr>
              <a:xfrm>
                <a:off x="588894" y="1413101"/>
                <a:ext cx="157827" cy="158888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5095" extrusionOk="0">
                    <a:moveTo>
                      <a:pt x="576" y="5094"/>
                    </a:moveTo>
                    <a:cubicBezTo>
                      <a:pt x="575" y="5094"/>
                      <a:pt x="576" y="5095"/>
                      <a:pt x="577" y="5095"/>
                    </a:cubicBezTo>
                    <a:cubicBezTo>
                      <a:pt x="576" y="5094"/>
                      <a:pt x="576" y="5094"/>
                      <a:pt x="576" y="5094"/>
                    </a:cubicBezTo>
                    <a:close/>
                    <a:moveTo>
                      <a:pt x="4693" y="0"/>
                    </a:moveTo>
                    <a:cubicBezTo>
                      <a:pt x="4526" y="0"/>
                      <a:pt x="4257" y="114"/>
                      <a:pt x="3808" y="396"/>
                    </a:cubicBezTo>
                    <a:cubicBezTo>
                      <a:pt x="2972" y="925"/>
                      <a:pt x="1510" y="2034"/>
                      <a:pt x="0" y="4446"/>
                    </a:cubicBezTo>
                    <a:cubicBezTo>
                      <a:pt x="24" y="4443"/>
                      <a:pt x="48" y="4442"/>
                      <a:pt x="71" y="4442"/>
                    </a:cubicBezTo>
                    <a:cubicBezTo>
                      <a:pt x="109" y="4442"/>
                      <a:pt x="146" y="4446"/>
                      <a:pt x="183" y="4455"/>
                    </a:cubicBezTo>
                    <a:cubicBezTo>
                      <a:pt x="311" y="4489"/>
                      <a:pt x="427" y="4586"/>
                      <a:pt x="495" y="4704"/>
                    </a:cubicBezTo>
                    <a:cubicBezTo>
                      <a:pt x="561" y="4820"/>
                      <a:pt x="581" y="4957"/>
                      <a:pt x="577" y="5095"/>
                    </a:cubicBezTo>
                    <a:cubicBezTo>
                      <a:pt x="5053" y="2500"/>
                      <a:pt x="5055" y="2198"/>
                      <a:pt x="5056" y="1755"/>
                    </a:cubicBezTo>
                    <a:cubicBezTo>
                      <a:pt x="5058" y="1288"/>
                      <a:pt x="5061" y="665"/>
                      <a:pt x="4973" y="300"/>
                    </a:cubicBezTo>
                    <a:cubicBezTo>
                      <a:pt x="4941" y="172"/>
                      <a:pt x="4901" y="77"/>
                      <a:pt x="4819" y="30"/>
                    </a:cubicBezTo>
                    <a:cubicBezTo>
                      <a:pt x="4785" y="10"/>
                      <a:pt x="4744" y="0"/>
                      <a:pt x="46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7"/>
              <p:cNvSpPr/>
              <p:nvPr/>
            </p:nvSpPr>
            <p:spPr>
              <a:xfrm>
                <a:off x="550069" y="1551560"/>
                <a:ext cx="56944" cy="73503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2357" extrusionOk="0">
                    <a:moveTo>
                      <a:pt x="1318" y="1"/>
                    </a:moveTo>
                    <a:cubicBezTo>
                      <a:pt x="1293" y="1"/>
                      <a:pt x="1269" y="3"/>
                      <a:pt x="1245" y="6"/>
                    </a:cubicBezTo>
                    <a:cubicBezTo>
                      <a:pt x="1172" y="16"/>
                      <a:pt x="1100" y="38"/>
                      <a:pt x="1034" y="67"/>
                    </a:cubicBezTo>
                    <a:cubicBezTo>
                      <a:pt x="991" y="85"/>
                      <a:pt x="950" y="104"/>
                      <a:pt x="910" y="128"/>
                    </a:cubicBezTo>
                    <a:cubicBezTo>
                      <a:pt x="794" y="195"/>
                      <a:pt x="692" y="281"/>
                      <a:pt x="598" y="376"/>
                    </a:cubicBezTo>
                    <a:cubicBezTo>
                      <a:pt x="440" y="537"/>
                      <a:pt x="306" y="724"/>
                      <a:pt x="206" y="923"/>
                    </a:cubicBezTo>
                    <a:cubicBezTo>
                      <a:pt x="147" y="1043"/>
                      <a:pt x="99" y="1163"/>
                      <a:pt x="66" y="1291"/>
                    </a:cubicBezTo>
                    <a:cubicBezTo>
                      <a:pt x="43" y="1381"/>
                      <a:pt x="24" y="1473"/>
                      <a:pt x="14" y="1566"/>
                    </a:cubicBezTo>
                    <a:cubicBezTo>
                      <a:pt x="9" y="1611"/>
                      <a:pt x="4" y="1658"/>
                      <a:pt x="3" y="1703"/>
                    </a:cubicBezTo>
                    <a:cubicBezTo>
                      <a:pt x="0" y="1841"/>
                      <a:pt x="17" y="1977"/>
                      <a:pt x="86" y="2094"/>
                    </a:cubicBezTo>
                    <a:cubicBezTo>
                      <a:pt x="154" y="2212"/>
                      <a:pt x="269" y="2309"/>
                      <a:pt x="397" y="2342"/>
                    </a:cubicBezTo>
                    <a:cubicBezTo>
                      <a:pt x="432" y="2352"/>
                      <a:pt x="470" y="2356"/>
                      <a:pt x="507" y="2356"/>
                    </a:cubicBezTo>
                    <a:cubicBezTo>
                      <a:pt x="531" y="2356"/>
                      <a:pt x="556" y="2354"/>
                      <a:pt x="579" y="2351"/>
                    </a:cubicBezTo>
                    <a:cubicBezTo>
                      <a:pt x="651" y="2341"/>
                      <a:pt x="723" y="2319"/>
                      <a:pt x="792" y="2291"/>
                    </a:cubicBezTo>
                    <a:cubicBezTo>
                      <a:pt x="834" y="2272"/>
                      <a:pt x="873" y="2252"/>
                      <a:pt x="910" y="2230"/>
                    </a:cubicBezTo>
                    <a:cubicBezTo>
                      <a:pt x="1028" y="2164"/>
                      <a:pt x="1131" y="2078"/>
                      <a:pt x="1226" y="1982"/>
                    </a:cubicBezTo>
                    <a:cubicBezTo>
                      <a:pt x="1385" y="1821"/>
                      <a:pt x="1518" y="1634"/>
                      <a:pt x="1619" y="1432"/>
                    </a:cubicBezTo>
                    <a:cubicBezTo>
                      <a:pt x="1676" y="1316"/>
                      <a:pt x="1722" y="1195"/>
                      <a:pt x="1757" y="1071"/>
                    </a:cubicBezTo>
                    <a:cubicBezTo>
                      <a:pt x="1783" y="979"/>
                      <a:pt x="1800" y="886"/>
                      <a:pt x="1811" y="791"/>
                    </a:cubicBezTo>
                    <a:cubicBezTo>
                      <a:pt x="1816" y="747"/>
                      <a:pt x="1820" y="699"/>
                      <a:pt x="1822" y="655"/>
                    </a:cubicBezTo>
                    <a:lnTo>
                      <a:pt x="1822" y="653"/>
                    </a:lnTo>
                    <a:cubicBezTo>
                      <a:pt x="1826" y="517"/>
                      <a:pt x="1807" y="380"/>
                      <a:pt x="1740" y="264"/>
                    </a:cubicBezTo>
                    <a:cubicBezTo>
                      <a:pt x="1672" y="146"/>
                      <a:pt x="1556" y="48"/>
                      <a:pt x="1428" y="15"/>
                    </a:cubicBezTo>
                    <a:cubicBezTo>
                      <a:pt x="1392" y="5"/>
                      <a:pt x="1355" y="1"/>
                      <a:pt x="1318" y="1"/>
                    </a:cubicBez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7"/>
              <p:cNvSpPr/>
              <p:nvPr/>
            </p:nvSpPr>
            <p:spPr>
              <a:xfrm>
                <a:off x="578291" y="1545510"/>
                <a:ext cx="10572" cy="1007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23" extrusionOk="0">
                    <a:moveTo>
                      <a:pt x="1" y="0"/>
                    </a:moveTo>
                    <a:cubicBezTo>
                      <a:pt x="2" y="105"/>
                      <a:pt x="2" y="213"/>
                      <a:pt x="2" y="321"/>
                    </a:cubicBezTo>
                    <a:lnTo>
                      <a:pt x="2" y="322"/>
                    </a:lnTo>
                    <a:cubicBezTo>
                      <a:pt x="41" y="299"/>
                      <a:pt x="83" y="279"/>
                      <a:pt x="126" y="261"/>
                    </a:cubicBezTo>
                    <a:cubicBezTo>
                      <a:pt x="195" y="232"/>
                      <a:pt x="267" y="209"/>
                      <a:pt x="339" y="20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7"/>
              <p:cNvSpPr/>
              <p:nvPr/>
            </p:nvSpPr>
            <p:spPr>
              <a:xfrm>
                <a:off x="500081" y="1403870"/>
                <a:ext cx="78337" cy="187983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6028" extrusionOk="0">
                    <a:moveTo>
                      <a:pt x="2044" y="1"/>
                    </a:moveTo>
                    <a:cubicBezTo>
                      <a:pt x="1981" y="1"/>
                      <a:pt x="1912" y="40"/>
                      <a:pt x="1840" y="83"/>
                    </a:cubicBezTo>
                    <a:cubicBezTo>
                      <a:pt x="1438" y="316"/>
                      <a:pt x="899" y="626"/>
                      <a:pt x="539" y="938"/>
                    </a:cubicBezTo>
                    <a:cubicBezTo>
                      <a:pt x="180" y="1249"/>
                      <a:pt x="0" y="1559"/>
                      <a:pt x="45" y="2571"/>
                    </a:cubicBezTo>
                    <a:cubicBezTo>
                      <a:pt x="86" y="3513"/>
                      <a:pt x="324" y="5066"/>
                      <a:pt x="1668" y="6027"/>
                    </a:cubicBezTo>
                    <a:cubicBezTo>
                      <a:pt x="1701" y="5899"/>
                      <a:pt x="1748" y="5777"/>
                      <a:pt x="1807" y="5661"/>
                    </a:cubicBezTo>
                    <a:cubicBezTo>
                      <a:pt x="1908" y="5461"/>
                      <a:pt x="2042" y="5273"/>
                      <a:pt x="2200" y="5112"/>
                    </a:cubicBezTo>
                    <a:cubicBezTo>
                      <a:pt x="2292" y="5017"/>
                      <a:pt x="2397" y="4932"/>
                      <a:pt x="2512" y="4864"/>
                    </a:cubicBezTo>
                    <a:cubicBezTo>
                      <a:pt x="2510" y="4755"/>
                      <a:pt x="2510" y="4647"/>
                      <a:pt x="2506" y="4542"/>
                    </a:cubicBezTo>
                    <a:cubicBezTo>
                      <a:pt x="2506" y="4455"/>
                      <a:pt x="2506" y="4370"/>
                      <a:pt x="2504" y="4285"/>
                    </a:cubicBezTo>
                    <a:cubicBezTo>
                      <a:pt x="2473" y="964"/>
                      <a:pt x="2329" y="140"/>
                      <a:pt x="2111" y="18"/>
                    </a:cubicBezTo>
                    <a:cubicBezTo>
                      <a:pt x="2089" y="6"/>
                      <a:pt x="2067" y="1"/>
                      <a:pt x="20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7"/>
              <p:cNvSpPr/>
              <p:nvPr/>
            </p:nvSpPr>
            <p:spPr>
              <a:xfrm>
                <a:off x="410270" y="1604604"/>
                <a:ext cx="157827" cy="158856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5094" extrusionOk="0">
                    <a:moveTo>
                      <a:pt x="4484" y="0"/>
                    </a:moveTo>
                    <a:lnTo>
                      <a:pt x="4484" y="0"/>
                    </a:lnTo>
                    <a:cubicBezTo>
                      <a:pt x="8" y="2595"/>
                      <a:pt x="6" y="2897"/>
                      <a:pt x="5" y="3337"/>
                    </a:cubicBezTo>
                    <a:cubicBezTo>
                      <a:pt x="2" y="3804"/>
                      <a:pt x="0" y="4428"/>
                      <a:pt x="88" y="4792"/>
                    </a:cubicBezTo>
                    <a:cubicBezTo>
                      <a:pt x="133" y="4976"/>
                      <a:pt x="200" y="5094"/>
                      <a:pt x="370" y="5094"/>
                    </a:cubicBezTo>
                    <a:cubicBezTo>
                      <a:pt x="538" y="5094"/>
                      <a:pt x="806" y="4978"/>
                      <a:pt x="1253" y="4697"/>
                    </a:cubicBezTo>
                    <a:cubicBezTo>
                      <a:pt x="2089" y="4169"/>
                      <a:pt x="3551" y="3060"/>
                      <a:pt x="5061" y="649"/>
                    </a:cubicBezTo>
                    <a:lnTo>
                      <a:pt x="5061" y="649"/>
                    </a:lnTo>
                    <a:cubicBezTo>
                      <a:pt x="5038" y="651"/>
                      <a:pt x="5015" y="653"/>
                      <a:pt x="4991" y="653"/>
                    </a:cubicBezTo>
                    <a:cubicBezTo>
                      <a:pt x="4953" y="653"/>
                      <a:pt x="4915" y="649"/>
                      <a:pt x="4878" y="640"/>
                    </a:cubicBezTo>
                    <a:cubicBezTo>
                      <a:pt x="4750" y="607"/>
                      <a:pt x="4635" y="511"/>
                      <a:pt x="4566" y="391"/>
                    </a:cubicBezTo>
                    <a:cubicBezTo>
                      <a:pt x="4499" y="273"/>
                      <a:pt x="4480" y="137"/>
                      <a:pt x="44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7"/>
              <p:cNvSpPr/>
              <p:nvPr/>
            </p:nvSpPr>
            <p:spPr>
              <a:xfrm>
                <a:off x="485705" y="1395513"/>
                <a:ext cx="80301" cy="196341"/>
              </a:xfrm>
              <a:custGeom>
                <a:avLst/>
                <a:gdLst/>
                <a:ahLst/>
                <a:cxnLst/>
                <a:rect l="l" t="t" r="r" b="b"/>
                <a:pathLst>
                  <a:path w="2575" h="6296" extrusionOk="0">
                    <a:moveTo>
                      <a:pt x="2044" y="1"/>
                    </a:moveTo>
                    <a:cubicBezTo>
                      <a:pt x="1982" y="1"/>
                      <a:pt x="1914" y="40"/>
                      <a:pt x="1840" y="82"/>
                    </a:cubicBezTo>
                    <a:cubicBezTo>
                      <a:pt x="1439" y="316"/>
                      <a:pt x="900" y="627"/>
                      <a:pt x="540" y="937"/>
                    </a:cubicBezTo>
                    <a:cubicBezTo>
                      <a:pt x="181" y="1249"/>
                      <a:pt x="1" y="1560"/>
                      <a:pt x="46" y="2572"/>
                    </a:cubicBezTo>
                    <a:cubicBezTo>
                      <a:pt x="86" y="3514"/>
                      <a:pt x="324" y="5062"/>
                      <a:pt x="1660" y="6024"/>
                    </a:cubicBezTo>
                    <a:lnTo>
                      <a:pt x="2130" y="6295"/>
                    </a:lnTo>
                    <a:cubicBezTo>
                      <a:pt x="786" y="5334"/>
                      <a:pt x="549" y="3782"/>
                      <a:pt x="507" y="2839"/>
                    </a:cubicBezTo>
                    <a:cubicBezTo>
                      <a:pt x="462" y="1827"/>
                      <a:pt x="642" y="1517"/>
                      <a:pt x="1002" y="1206"/>
                    </a:cubicBezTo>
                    <a:cubicBezTo>
                      <a:pt x="1360" y="894"/>
                      <a:pt x="1899" y="584"/>
                      <a:pt x="2303" y="351"/>
                    </a:cubicBezTo>
                    <a:cubicBezTo>
                      <a:pt x="2376" y="308"/>
                      <a:pt x="2444" y="269"/>
                      <a:pt x="2507" y="269"/>
                    </a:cubicBezTo>
                    <a:cubicBezTo>
                      <a:pt x="2530" y="269"/>
                      <a:pt x="2553" y="274"/>
                      <a:pt x="2574" y="286"/>
                    </a:cubicBezTo>
                    <a:cubicBezTo>
                      <a:pt x="2421" y="197"/>
                      <a:pt x="2267" y="109"/>
                      <a:pt x="2114" y="20"/>
                    </a:cubicBezTo>
                    <a:cubicBezTo>
                      <a:pt x="2092" y="7"/>
                      <a:pt x="2068" y="1"/>
                      <a:pt x="20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7"/>
              <p:cNvSpPr/>
              <p:nvPr/>
            </p:nvSpPr>
            <p:spPr>
              <a:xfrm>
                <a:off x="535787" y="1583399"/>
                <a:ext cx="16279" cy="21268"/>
              </a:xfrm>
              <a:custGeom>
                <a:avLst/>
                <a:gdLst/>
                <a:ahLst/>
                <a:cxnLst/>
                <a:rect l="l" t="t" r="r" b="b"/>
                <a:pathLst>
                  <a:path w="522" h="682" extrusionOk="0">
                    <a:moveTo>
                      <a:pt x="57" y="0"/>
                    </a:moveTo>
                    <a:cubicBezTo>
                      <a:pt x="32" y="86"/>
                      <a:pt x="15" y="174"/>
                      <a:pt x="8" y="270"/>
                    </a:cubicBezTo>
                    <a:cubicBezTo>
                      <a:pt x="2" y="316"/>
                      <a:pt x="1" y="365"/>
                      <a:pt x="2" y="414"/>
                    </a:cubicBezTo>
                    <a:lnTo>
                      <a:pt x="459" y="682"/>
                    </a:lnTo>
                    <a:cubicBezTo>
                      <a:pt x="461" y="634"/>
                      <a:pt x="465" y="590"/>
                      <a:pt x="470" y="545"/>
                    </a:cubicBezTo>
                    <a:cubicBezTo>
                      <a:pt x="481" y="450"/>
                      <a:pt x="498" y="360"/>
                      <a:pt x="521" y="270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7"/>
              <p:cNvSpPr/>
              <p:nvPr/>
            </p:nvSpPr>
            <p:spPr>
              <a:xfrm>
                <a:off x="1710471" y="2725776"/>
                <a:ext cx="22422" cy="71507"/>
              </a:xfrm>
              <a:custGeom>
                <a:avLst/>
                <a:gdLst/>
                <a:ahLst/>
                <a:cxnLst/>
                <a:rect l="l" t="t" r="r" b="b"/>
                <a:pathLst>
                  <a:path w="719" h="2293" extrusionOk="0">
                    <a:moveTo>
                      <a:pt x="367" y="0"/>
                    </a:moveTo>
                    <a:cubicBezTo>
                      <a:pt x="365" y="0"/>
                      <a:pt x="364" y="2"/>
                      <a:pt x="361" y="2"/>
                    </a:cubicBezTo>
                    <a:lnTo>
                      <a:pt x="357" y="2"/>
                    </a:lnTo>
                    <a:cubicBezTo>
                      <a:pt x="354" y="2"/>
                      <a:pt x="354" y="4"/>
                      <a:pt x="352" y="4"/>
                    </a:cubicBezTo>
                    <a:cubicBezTo>
                      <a:pt x="351" y="6"/>
                      <a:pt x="349" y="6"/>
                      <a:pt x="347" y="7"/>
                    </a:cubicBezTo>
                    <a:lnTo>
                      <a:pt x="329" y="26"/>
                    </a:lnTo>
                    <a:cubicBezTo>
                      <a:pt x="322" y="32"/>
                      <a:pt x="316" y="39"/>
                      <a:pt x="311" y="46"/>
                    </a:cubicBezTo>
                    <a:cubicBezTo>
                      <a:pt x="299" y="62"/>
                      <a:pt x="292" y="72"/>
                      <a:pt x="280" y="91"/>
                    </a:cubicBezTo>
                    <a:cubicBezTo>
                      <a:pt x="270" y="107"/>
                      <a:pt x="263" y="121"/>
                      <a:pt x="253" y="140"/>
                    </a:cubicBezTo>
                    <a:cubicBezTo>
                      <a:pt x="244" y="157"/>
                      <a:pt x="237" y="173"/>
                      <a:pt x="230" y="191"/>
                    </a:cubicBezTo>
                    <a:cubicBezTo>
                      <a:pt x="216" y="227"/>
                      <a:pt x="203" y="257"/>
                      <a:pt x="191" y="295"/>
                    </a:cubicBezTo>
                    <a:cubicBezTo>
                      <a:pt x="165" y="368"/>
                      <a:pt x="148" y="431"/>
                      <a:pt x="129" y="505"/>
                    </a:cubicBezTo>
                    <a:cubicBezTo>
                      <a:pt x="112" y="580"/>
                      <a:pt x="98" y="647"/>
                      <a:pt x="85" y="720"/>
                    </a:cubicBezTo>
                    <a:cubicBezTo>
                      <a:pt x="72" y="795"/>
                      <a:pt x="59" y="867"/>
                      <a:pt x="50" y="940"/>
                    </a:cubicBezTo>
                    <a:cubicBezTo>
                      <a:pt x="30" y="1087"/>
                      <a:pt x="14" y="1251"/>
                      <a:pt x="7" y="1396"/>
                    </a:cubicBezTo>
                    <a:cubicBezTo>
                      <a:pt x="4" y="1468"/>
                      <a:pt x="0" y="1553"/>
                      <a:pt x="0" y="1626"/>
                    </a:cubicBezTo>
                    <a:cubicBezTo>
                      <a:pt x="0" y="1701"/>
                      <a:pt x="4" y="1791"/>
                      <a:pt x="12" y="1868"/>
                    </a:cubicBezTo>
                    <a:cubicBezTo>
                      <a:pt x="14" y="1905"/>
                      <a:pt x="22" y="1948"/>
                      <a:pt x="29" y="1986"/>
                    </a:cubicBezTo>
                    <a:cubicBezTo>
                      <a:pt x="36" y="2024"/>
                      <a:pt x="48" y="2069"/>
                      <a:pt x="62" y="2105"/>
                    </a:cubicBezTo>
                    <a:cubicBezTo>
                      <a:pt x="76" y="2142"/>
                      <a:pt x="95" y="2184"/>
                      <a:pt x="121" y="2214"/>
                    </a:cubicBezTo>
                    <a:cubicBezTo>
                      <a:pt x="134" y="2229"/>
                      <a:pt x="148" y="2243"/>
                      <a:pt x="164" y="2256"/>
                    </a:cubicBezTo>
                    <a:cubicBezTo>
                      <a:pt x="178" y="2267"/>
                      <a:pt x="197" y="2276"/>
                      <a:pt x="214" y="2283"/>
                    </a:cubicBezTo>
                    <a:cubicBezTo>
                      <a:pt x="233" y="2289"/>
                      <a:pt x="249" y="2292"/>
                      <a:pt x="266" y="2292"/>
                    </a:cubicBezTo>
                    <a:cubicBezTo>
                      <a:pt x="271" y="2292"/>
                      <a:pt x="276" y="2292"/>
                      <a:pt x="280" y="2292"/>
                    </a:cubicBezTo>
                    <a:cubicBezTo>
                      <a:pt x="293" y="2292"/>
                      <a:pt x="304" y="2291"/>
                      <a:pt x="316" y="2289"/>
                    </a:cubicBezTo>
                    <a:cubicBezTo>
                      <a:pt x="334" y="2285"/>
                      <a:pt x="348" y="2282"/>
                      <a:pt x="364" y="2275"/>
                    </a:cubicBezTo>
                    <a:cubicBezTo>
                      <a:pt x="393" y="2262"/>
                      <a:pt x="417" y="2247"/>
                      <a:pt x="441" y="2227"/>
                    </a:cubicBezTo>
                    <a:cubicBezTo>
                      <a:pt x="466" y="2207"/>
                      <a:pt x="492" y="2184"/>
                      <a:pt x="510" y="2158"/>
                    </a:cubicBezTo>
                    <a:cubicBezTo>
                      <a:pt x="532" y="2134"/>
                      <a:pt x="554" y="2102"/>
                      <a:pt x="572" y="2070"/>
                    </a:cubicBezTo>
                    <a:cubicBezTo>
                      <a:pt x="595" y="2032"/>
                      <a:pt x="617" y="1984"/>
                      <a:pt x="633" y="1940"/>
                    </a:cubicBezTo>
                    <a:cubicBezTo>
                      <a:pt x="659" y="1868"/>
                      <a:pt x="676" y="1796"/>
                      <a:pt x="689" y="1722"/>
                    </a:cubicBezTo>
                    <a:cubicBezTo>
                      <a:pt x="703" y="1643"/>
                      <a:pt x="710" y="1574"/>
                      <a:pt x="715" y="1500"/>
                    </a:cubicBezTo>
                    <a:cubicBezTo>
                      <a:pt x="717" y="1422"/>
                      <a:pt x="719" y="1356"/>
                      <a:pt x="717" y="1284"/>
                    </a:cubicBezTo>
                    <a:cubicBezTo>
                      <a:pt x="717" y="1211"/>
                      <a:pt x="715" y="1147"/>
                      <a:pt x="709" y="1080"/>
                    </a:cubicBezTo>
                    <a:cubicBezTo>
                      <a:pt x="703" y="1011"/>
                      <a:pt x="697" y="943"/>
                      <a:pt x="690" y="876"/>
                    </a:cubicBezTo>
                    <a:cubicBezTo>
                      <a:pt x="676" y="739"/>
                      <a:pt x="653" y="592"/>
                      <a:pt x="624" y="464"/>
                    </a:cubicBezTo>
                    <a:cubicBezTo>
                      <a:pt x="610" y="401"/>
                      <a:pt x="590" y="329"/>
                      <a:pt x="569" y="270"/>
                    </a:cubicBezTo>
                    <a:cubicBezTo>
                      <a:pt x="561" y="242"/>
                      <a:pt x="548" y="209"/>
                      <a:pt x="536" y="181"/>
                    </a:cubicBezTo>
                    <a:cubicBezTo>
                      <a:pt x="523" y="155"/>
                      <a:pt x="508" y="125"/>
                      <a:pt x="493" y="101"/>
                    </a:cubicBezTo>
                    <a:cubicBezTo>
                      <a:pt x="479" y="78"/>
                      <a:pt x="460" y="52"/>
                      <a:pt x="443" y="36"/>
                    </a:cubicBezTo>
                    <a:cubicBezTo>
                      <a:pt x="433" y="29"/>
                      <a:pt x="423" y="20"/>
                      <a:pt x="414" y="15"/>
                    </a:cubicBezTo>
                    <a:cubicBezTo>
                      <a:pt x="407" y="9"/>
                      <a:pt x="394" y="4"/>
                      <a:pt x="387" y="2"/>
                    </a:cubicBezTo>
                    <a:cubicBezTo>
                      <a:pt x="381" y="0"/>
                      <a:pt x="372" y="0"/>
                      <a:pt x="3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7"/>
              <p:cNvSpPr/>
              <p:nvPr/>
            </p:nvSpPr>
            <p:spPr>
              <a:xfrm>
                <a:off x="903731" y="2440657"/>
                <a:ext cx="145135" cy="92807"/>
              </a:xfrm>
              <a:custGeom>
                <a:avLst/>
                <a:gdLst/>
                <a:ahLst/>
                <a:cxnLst/>
                <a:rect l="l" t="t" r="r" b="b"/>
                <a:pathLst>
                  <a:path w="4654" h="2976" extrusionOk="0">
                    <a:moveTo>
                      <a:pt x="273" y="0"/>
                    </a:moveTo>
                    <a:cubicBezTo>
                      <a:pt x="269" y="0"/>
                      <a:pt x="265" y="1"/>
                      <a:pt x="260" y="3"/>
                    </a:cubicBezTo>
                    <a:cubicBezTo>
                      <a:pt x="251" y="3"/>
                      <a:pt x="242" y="4"/>
                      <a:pt x="234" y="7"/>
                    </a:cubicBezTo>
                    <a:lnTo>
                      <a:pt x="206" y="18"/>
                    </a:lnTo>
                    <a:lnTo>
                      <a:pt x="179" y="34"/>
                    </a:lnTo>
                    <a:cubicBezTo>
                      <a:pt x="169" y="40"/>
                      <a:pt x="159" y="47"/>
                      <a:pt x="150" y="54"/>
                    </a:cubicBezTo>
                    <a:cubicBezTo>
                      <a:pt x="142" y="61"/>
                      <a:pt x="133" y="70"/>
                      <a:pt x="123" y="79"/>
                    </a:cubicBezTo>
                    <a:cubicBezTo>
                      <a:pt x="114" y="89"/>
                      <a:pt x="107" y="99"/>
                      <a:pt x="99" y="107"/>
                    </a:cubicBezTo>
                    <a:cubicBezTo>
                      <a:pt x="90" y="118"/>
                      <a:pt x="83" y="128"/>
                      <a:pt x="76" y="139"/>
                    </a:cubicBezTo>
                    <a:cubicBezTo>
                      <a:pt x="68" y="149"/>
                      <a:pt x="61" y="162"/>
                      <a:pt x="55" y="172"/>
                    </a:cubicBezTo>
                    <a:cubicBezTo>
                      <a:pt x="48" y="184"/>
                      <a:pt x="42" y="194"/>
                      <a:pt x="37" y="207"/>
                    </a:cubicBezTo>
                    <a:cubicBezTo>
                      <a:pt x="32" y="220"/>
                      <a:pt x="27" y="230"/>
                      <a:pt x="22" y="243"/>
                    </a:cubicBezTo>
                    <a:cubicBezTo>
                      <a:pt x="19" y="256"/>
                      <a:pt x="17" y="266"/>
                      <a:pt x="12" y="279"/>
                    </a:cubicBezTo>
                    <a:cubicBezTo>
                      <a:pt x="9" y="291"/>
                      <a:pt x="7" y="302"/>
                      <a:pt x="5" y="313"/>
                    </a:cubicBezTo>
                    <a:cubicBezTo>
                      <a:pt x="4" y="323"/>
                      <a:pt x="1" y="335"/>
                      <a:pt x="1" y="345"/>
                    </a:cubicBezTo>
                    <a:lnTo>
                      <a:pt x="1" y="355"/>
                    </a:lnTo>
                    <a:lnTo>
                      <a:pt x="1" y="363"/>
                    </a:lnTo>
                    <a:cubicBezTo>
                      <a:pt x="4" y="373"/>
                      <a:pt x="4" y="383"/>
                      <a:pt x="5" y="392"/>
                    </a:cubicBezTo>
                    <a:cubicBezTo>
                      <a:pt x="7" y="402"/>
                      <a:pt x="9" y="409"/>
                      <a:pt x="12" y="419"/>
                    </a:cubicBezTo>
                    <a:cubicBezTo>
                      <a:pt x="15" y="428"/>
                      <a:pt x="19" y="435"/>
                      <a:pt x="22" y="442"/>
                    </a:cubicBezTo>
                    <a:cubicBezTo>
                      <a:pt x="27" y="448"/>
                      <a:pt x="32" y="455"/>
                      <a:pt x="37" y="460"/>
                    </a:cubicBezTo>
                    <a:cubicBezTo>
                      <a:pt x="40" y="463"/>
                      <a:pt x="41" y="465"/>
                      <a:pt x="45" y="467"/>
                    </a:cubicBezTo>
                    <a:lnTo>
                      <a:pt x="57" y="477"/>
                    </a:lnTo>
                    <a:cubicBezTo>
                      <a:pt x="1500" y="1311"/>
                      <a:pt x="2944" y="2142"/>
                      <a:pt x="4387" y="2976"/>
                    </a:cubicBezTo>
                    <a:lnTo>
                      <a:pt x="4653" y="2516"/>
                    </a:lnTo>
                    <a:cubicBezTo>
                      <a:pt x="3210" y="1682"/>
                      <a:pt x="1768" y="852"/>
                      <a:pt x="329" y="17"/>
                    </a:cubicBezTo>
                    <a:lnTo>
                      <a:pt x="324" y="14"/>
                    </a:lnTo>
                    <a:cubicBezTo>
                      <a:pt x="320" y="11"/>
                      <a:pt x="314" y="10"/>
                      <a:pt x="308" y="7"/>
                    </a:cubicBezTo>
                    <a:cubicBezTo>
                      <a:pt x="301" y="4"/>
                      <a:pt x="293" y="3"/>
                      <a:pt x="285" y="3"/>
                    </a:cubicBezTo>
                    <a:cubicBezTo>
                      <a:pt x="281" y="1"/>
                      <a:pt x="277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7"/>
              <p:cNvSpPr/>
              <p:nvPr/>
            </p:nvSpPr>
            <p:spPr>
              <a:xfrm>
                <a:off x="903731" y="2395876"/>
                <a:ext cx="145135" cy="92744"/>
              </a:xfrm>
              <a:custGeom>
                <a:avLst/>
                <a:gdLst/>
                <a:ahLst/>
                <a:cxnLst/>
                <a:rect l="l" t="t" r="r" b="b"/>
                <a:pathLst>
                  <a:path w="4654" h="2974" extrusionOk="0">
                    <a:moveTo>
                      <a:pt x="273" y="0"/>
                    </a:moveTo>
                    <a:cubicBezTo>
                      <a:pt x="269" y="0"/>
                      <a:pt x="265" y="1"/>
                      <a:pt x="260" y="2"/>
                    </a:cubicBezTo>
                    <a:cubicBezTo>
                      <a:pt x="251" y="2"/>
                      <a:pt x="242" y="4"/>
                      <a:pt x="234" y="8"/>
                    </a:cubicBezTo>
                    <a:lnTo>
                      <a:pt x="206" y="18"/>
                    </a:lnTo>
                    <a:cubicBezTo>
                      <a:pt x="198" y="22"/>
                      <a:pt x="188" y="27"/>
                      <a:pt x="179" y="32"/>
                    </a:cubicBezTo>
                    <a:cubicBezTo>
                      <a:pt x="169" y="38"/>
                      <a:pt x="159" y="45"/>
                      <a:pt x="150" y="53"/>
                    </a:cubicBezTo>
                    <a:cubicBezTo>
                      <a:pt x="142" y="60"/>
                      <a:pt x="133" y="68"/>
                      <a:pt x="123" y="77"/>
                    </a:cubicBezTo>
                    <a:cubicBezTo>
                      <a:pt x="114" y="87"/>
                      <a:pt x="107" y="97"/>
                      <a:pt x="99" y="106"/>
                    </a:cubicBezTo>
                    <a:cubicBezTo>
                      <a:pt x="90" y="116"/>
                      <a:pt x="83" y="126"/>
                      <a:pt x="76" y="137"/>
                    </a:cubicBezTo>
                    <a:cubicBezTo>
                      <a:pt x="68" y="147"/>
                      <a:pt x="61" y="160"/>
                      <a:pt x="55" y="170"/>
                    </a:cubicBezTo>
                    <a:cubicBezTo>
                      <a:pt x="48" y="182"/>
                      <a:pt x="42" y="192"/>
                      <a:pt x="37" y="205"/>
                    </a:cubicBezTo>
                    <a:cubicBezTo>
                      <a:pt x="32" y="218"/>
                      <a:pt x="27" y="228"/>
                      <a:pt x="22" y="241"/>
                    </a:cubicBezTo>
                    <a:cubicBezTo>
                      <a:pt x="19" y="254"/>
                      <a:pt x="17" y="264"/>
                      <a:pt x="12" y="277"/>
                    </a:cubicBezTo>
                    <a:cubicBezTo>
                      <a:pt x="9" y="290"/>
                      <a:pt x="7" y="300"/>
                      <a:pt x="5" y="311"/>
                    </a:cubicBezTo>
                    <a:cubicBezTo>
                      <a:pt x="4" y="321"/>
                      <a:pt x="1" y="333"/>
                      <a:pt x="1" y="343"/>
                    </a:cubicBezTo>
                    <a:lnTo>
                      <a:pt x="1" y="353"/>
                    </a:lnTo>
                    <a:lnTo>
                      <a:pt x="1" y="362"/>
                    </a:lnTo>
                    <a:cubicBezTo>
                      <a:pt x="4" y="370"/>
                      <a:pt x="4" y="382"/>
                      <a:pt x="5" y="390"/>
                    </a:cubicBezTo>
                    <a:cubicBezTo>
                      <a:pt x="7" y="401"/>
                      <a:pt x="9" y="408"/>
                      <a:pt x="12" y="418"/>
                    </a:cubicBezTo>
                    <a:cubicBezTo>
                      <a:pt x="15" y="426"/>
                      <a:pt x="19" y="434"/>
                      <a:pt x="22" y="441"/>
                    </a:cubicBezTo>
                    <a:cubicBezTo>
                      <a:pt x="27" y="447"/>
                      <a:pt x="32" y="454"/>
                      <a:pt x="37" y="458"/>
                    </a:cubicBezTo>
                    <a:cubicBezTo>
                      <a:pt x="40" y="461"/>
                      <a:pt x="41" y="464"/>
                      <a:pt x="45" y="465"/>
                    </a:cubicBezTo>
                    <a:lnTo>
                      <a:pt x="57" y="475"/>
                    </a:lnTo>
                    <a:cubicBezTo>
                      <a:pt x="1500" y="1309"/>
                      <a:pt x="2944" y="2140"/>
                      <a:pt x="4387" y="2974"/>
                    </a:cubicBezTo>
                    <a:lnTo>
                      <a:pt x="4653" y="2514"/>
                    </a:lnTo>
                    <a:cubicBezTo>
                      <a:pt x="3210" y="1680"/>
                      <a:pt x="1768" y="849"/>
                      <a:pt x="329" y="17"/>
                    </a:cubicBezTo>
                    <a:lnTo>
                      <a:pt x="324" y="14"/>
                    </a:lnTo>
                    <a:cubicBezTo>
                      <a:pt x="320" y="11"/>
                      <a:pt x="314" y="9"/>
                      <a:pt x="308" y="8"/>
                    </a:cubicBezTo>
                    <a:cubicBezTo>
                      <a:pt x="301" y="4"/>
                      <a:pt x="293" y="2"/>
                      <a:pt x="285" y="2"/>
                    </a:cubicBezTo>
                    <a:cubicBezTo>
                      <a:pt x="281" y="1"/>
                      <a:pt x="277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7"/>
              <p:cNvSpPr/>
              <p:nvPr/>
            </p:nvSpPr>
            <p:spPr>
              <a:xfrm>
                <a:off x="812579" y="2040281"/>
                <a:ext cx="95863" cy="55385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1776" extrusionOk="0">
                    <a:moveTo>
                      <a:pt x="198" y="0"/>
                    </a:moveTo>
                    <a:cubicBezTo>
                      <a:pt x="188" y="15"/>
                      <a:pt x="174" y="28"/>
                      <a:pt x="156" y="41"/>
                    </a:cubicBezTo>
                    <a:cubicBezTo>
                      <a:pt x="126" y="64"/>
                      <a:pt x="93" y="84"/>
                      <a:pt x="57" y="98"/>
                    </a:cubicBezTo>
                    <a:cubicBezTo>
                      <a:pt x="38" y="105"/>
                      <a:pt x="18" y="112"/>
                      <a:pt x="1" y="118"/>
                    </a:cubicBezTo>
                    <a:lnTo>
                      <a:pt x="2875" y="1776"/>
                    </a:lnTo>
                    <a:lnTo>
                      <a:pt x="3073" y="1661"/>
                    </a:lnTo>
                    <a:lnTo>
                      <a:pt x="198" y="0"/>
                    </a:lnTo>
                    <a:close/>
                  </a:path>
                </a:pathLst>
              </a:custGeom>
              <a:solidFill>
                <a:srgbClr val="00A5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7"/>
              <p:cNvSpPr/>
              <p:nvPr/>
            </p:nvSpPr>
            <p:spPr>
              <a:xfrm>
                <a:off x="792029" y="2022911"/>
                <a:ext cx="28222" cy="27755"/>
              </a:xfrm>
              <a:custGeom>
                <a:avLst/>
                <a:gdLst/>
                <a:ahLst/>
                <a:cxnLst/>
                <a:rect l="l" t="t" r="r" b="b"/>
                <a:pathLst>
                  <a:path w="905" h="890" extrusionOk="0">
                    <a:moveTo>
                      <a:pt x="460" y="0"/>
                    </a:moveTo>
                    <a:cubicBezTo>
                      <a:pt x="423" y="0"/>
                      <a:pt x="386" y="5"/>
                      <a:pt x="349" y="12"/>
                    </a:cubicBezTo>
                    <a:cubicBezTo>
                      <a:pt x="293" y="25"/>
                      <a:pt x="242" y="48"/>
                      <a:pt x="196" y="81"/>
                    </a:cubicBezTo>
                    <a:cubicBezTo>
                      <a:pt x="170" y="99"/>
                      <a:pt x="145" y="119"/>
                      <a:pt x="127" y="140"/>
                    </a:cubicBezTo>
                    <a:cubicBezTo>
                      <a:pt x="112" y="158"/>
                      <a:pt x="98" y="173"/>
                      <a:pt x="85" y="191"/>
                    </a:cubicBezTo>
                    <a:cubicBezTo>
                      <a:pt x="71" y="211"/>
                      <a:pt x="58" y="232"/>
                      <a:pt x="48" y="254"/>
                    </a:cubicBezTo>
                    <a:cubicBezTo>
                      <a:pt x="37" y="273"/>
                      <a:pt x="30" y="291"/>
                      <a:pt x="23" y="311"/>
                    </a:cubicBezTo>
                    <a:cubicBezTo>
                      <a:pt x="23" y="317"/>
                      <a:pt x="22" y="320"/>
                      <a:pt x="20" y="326"/>
                    </a:cubicBezTo>
                    <a:cubicBezTo>
                      <a:pt x="6" y="376"/>
                      <a:pt x="0" y="432"/>
                      <a:pt x="6" y="488"/>
                    </a:cubicBezTo>
                    <a:cubicBezTo>
                      <a:pt x="12" y="543"/>
                      <a:pt x="27" y="599"/>
                      <a:pt x="52" y="649"/>
                    </a:cubicBezTo>
                    <a:cubicBezTo>
                      <a:pt x="78" y="698"/>
                      <a:pt x="114" y="743"/>
                      <a:pt x="151" y="777"/>
                    </a:cubicBezTo>
                    <a:cubicBezTo>
                      <a:pt x="163" y="787"/>
                      <a:pt x="174" y="796"/>
                      <a:pt x="186" y="806"/>
                    </a:cubicBezTo>
                    <a:cubicBezTo>
                      <a:pt x="194" y="813"/>
                      <a:pt x="203" y="818"/>
                      <a:pt x="213" y="823"/>
                    </a:cubicBezTo>
                    <a:cubicBezTo>
                      <a:pt x="232" y="836"/>
                      <a:pt x="253" y="849"/>
                      <a:pt x="278" y="858"/>
                    </a:cubicBezTo>
                    <a:cubicBezTo>
                      <a:pt x="308" y="871"/>
                      <a:pt x="342" y="879"/>
                      <a:pt x="375" y="887"/>
                    </a:cubicBezTo>
                    <a:cubicBezTo>
                      <a:pt x="388" y="889"/>
                      <a:pt x="413" y="890"/>
                      <a:pt x="439" y="890"/>
                    </a:cubicBezTo>
                    <a:cubicBezTo>
                      <a:pt x="477" y="890"/>
                      <a:pt x="516" y="888"/>
                      <a:pt x="516" y="888"/>
                    </a:cubicBezTo>
                    <a:lnTo>
                      <a:pt x="518" y="888"/>
                    </a:lnTo>
                    <a:cubicBezTo>
                      <a:pt x="532" y="887"/>
                      <a:pt x="545" y="884"/>
                      <a:pt x="555" y="878"/>
                    </a:cubicBezTo>
                    <a:cubicBezTo>
                      <a:pt x="567" y="872"/>
                      <a:pt x="579" y="865"/>
                      <a:pt x="588" y="858"/>
                    </a:cubicBezTo>
                    <a:cubicBezTo>
                      <a:pt x="598" y="851"/>
                      <a:pt x="608" y="842"/>
                      <a:pt x="615" y="830"/>
                    </a:cubicBezTo>
                    <a:cubicBezTo>
                      <a:pt x="624" y="820"/>
                      <a:pt x="631" y="807"/>
                      <a:pt x="637" y="795"/>
                    </a:cubicBezTo>
                    <a:cubicBezTo>
                      <a:pt x="641" y="780"/>
                      <a:pt x="647" y="769"/>
                      <a:pt x="651" y="751"/>
                    </a:cubicBezTo>
                    <a:cubicBezTo>
                      <a:pt x="656" y="728"/>
                      <a:pt x="660" y="701"/>
                      <a:pt x="660" y="674"/>
                    </a:cubicBezTo>
                    <a:cubicBezTo>
                      <a:pt x="680" y="669"/>
                      <a:pt x="697" y="662"/>
                      <a:pt x="716" y="655"/>
                    </a:cubicBezTo>
                    <a:cubicBezTo>
                      <a:pt x="752" y="641"/>
                      <a:pt x="785" y="621"/>
                      <a:pt x="817" y="598"/>
                    </a:cubicBezTo>
                    <a:cubicBezTo>
                      <a:pt x="831" y="586"/>
                      <a:pt x="845" y="572"/>
                      <a:pt x="857" y="557"/>
                    </a:cubicBezTo>
                    <a:cubicBezTo>
                      <a:pt x="900" y="519"/>
                      <a:pt x="904" y="445"/>
                      <a:pt x="904" y="445"/>
                    </a:cubicBezTo>
                    <a:cubicBezTo>
                      <a:pt x="904" y="389"/>
                      <a:pt x="893" y="332"/>
                      <a:pt x="871" y="280"/>
                    </a:cubicBezTo>
                    <a:cubicBezTo>
                      <a:pt x="853" y="227"/>
                      <a:pt x="821" y="179"/>
                      <a:pt x="782" y="142"/>
                    </a:cubicBezTo>
                    <a:cubicBezTo>
                      <a:pt x="764" y="123"/>
                      <a:pt x="745" y="106"/>
                      <a:pt x="725" y="90"/>
                    </a:cubicBezTo>
                    <a:cubicBezTo>
                      <a:pt x="703" y="76"/>
                      <a:pt x="683" y="61"/>
                      <a:pt x="661" y="51"/>
                    </a:cubicBezTo>
                    <a:cubicBezTo>
                      <a:pt x="618" y="30"/>
                      <a:pt x="568" y="11"/>
                      <a:pt x="515" y="4"/>
                    </a:cubicBezTo>
                    <a:cubicBezTo>
                      <a:pt x="497" y="1"/>
                      <a:pt x="478" y="0"/>
                      <a:pt x="4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7"/>
              <p:cNvSpPr/>
              <p:nvPr/>
            </p:nvSpPr>
            <p:spPr>
              <a:xfrm>
                <a:off x="792185" y="2229383"/>
                <a:ext cx="24355" cy="25166"/>
              </a:xfrm>
              <a:custGeom>
                <a:avLst/>
                <a:gdLst/>
                <a:ahLst/>
                <a:cxnLst/>
                <a:rect l="l" t="t" r="r" b="b"/>
                <a:pathLst>
                  <a:path w="781" h="807" extrusionOk="0">
                    <a:moveTo>
                      <a:pt x="188" y="0"/>
                    </a:moveTo>
                    <a:cubicBezTo>
                      <a:pt x="146" y="31"/>
                      <a:pt x="112" y="67"/>
                      <a:pt x="86" y="104"/>
                    </a:cubicBezTo>
                    <a:cubicBezTo>
                      <a:pt x="71" y="124"/>
                      <a:pt x="58" y="144"/>
                      <a:pt x="47" y="167"/>
                    </a:cubicBezTo>
                    <a:cubicBezTo>
                      <a:pt x="37" y="189"/>
                      <a:pt x="28" y="215"/>
                      <a:pt x="21" y="239"/>
                    </a:cubicBezTo>
                    <a:cubicBezTo>
                      <a:pt x="7" y="289"/>
                      <a:pt x="1" y="345"/>
                      <a:pt x="7" y="401"/>
                    </a:cubicBezTo>
                    <a:cubicBezTo>
                      <a:pt x="11" y="456"/>
                      <a:pt x="28" y="512"/>
                      <a:pt x="53" y="563"/>
                    </a:cubicBezTo>
                    <a:cubicBezTo>
                      <a:pt x="78" y="613"/>
                      <a:pt x="114" y="657"/>
                      <a:pt x="152" y="692"/>
                    </a:cubicBezTo>
                    <a:cubicBezTo>
                      <a:pt x="172" y="708"/>
                      <a:pt x="191" y="725"/>
                      <a:pt x="212" y="736"/>
                    </a:cubicBezTo>
                    <a:cubicBezTo>
                      <a:pt x="232" y="749"/>
                      <a:pt x="254" y="762"/>
                      <a:pt x="277" y="771"/>
                    </a:cubicBezTo>
                    <a:cubicBezTo>
                      <a:pt x="324" y="790"/>
                      <a:pt x="376" y="804"/>
                      <a:pt x="432" y="805"/>
                    </a:cubicBezTo>
                    <a:cubicBezTo>
                      <a:pt x="439" y="806"/>
                      <a:pt x="446" y="806"/>
                      <a:pt x="453" y="806"/>
                    </a:cubicBezTo>
                    <a:cubicBezTo>
                      <a:pt x="500" y="806"/>
                      <a:pt x="550" y="798"/>
                      <a:pt x="597" y="782"/>
                    </a:cubicBezTo>
                    <a:cubicBezTo>
                      <a:pt x="651" y="762"/>
                      <a:pt x="700" y="734"/>
                      <a:pt x="741" y="699"/>
                    </a:cubicBezTo>
                    <a:cubicBezTo>
                      <a:pt x="756" y="689"/>
                      <a:pt x="769" y="675"/>
                      <a:pt x="780" y="662"/>
                    </a:cubicBezTo>
                    <a:cubicBezTo>
                      <a:pt x="740" y="636"/>
                      <a:pt x="697" y="613"/>
                      <a:pt x="655" y="588"/>
                    </a:cubicBezTo>
                    <a:cubicBezTo>
                      <a:pt x="655" y="561"/>
                      <a:pt x="651" y="532"/>
                      <a:pt x="649" y="499"/>
                    </a:cubicBezTo>
                    <a:cubicBezTo>
                      <a:pt x="645" y="481"/>
                      <a:pt x="641" y="460"/>
                      <a:pt x="635" y="440"/>
                    </a:cubicBezTo>
                    <a:lnTo>
                      <a:pt x="613" y="381"/>
                    </a:lnTo>
                    <a:lnTo>
                      <a:pt x="586" y="322"/>
                    </a:lnTo>
                    <a:cubicBezTo>
                      <a:pt x="576" y="302"/>
                      <a:pt x="564" y="282"/>
                      <a:pt x="554" y="265"/>
                    </a:cubicBezTo>
                    <a:cubicBezTo>
                      <a:pt x="541" y="245"/>
                      <a:pt x="528" y="226"/>
                      <a:pt x="516" y="210"/>
                    </a:cubicBezTo>
                    <a:cubicBezTo>
                      <a:pt x="514" y="210"/>
                      <a:pt x="514" y="209"/>
                      <a:pt x="514" y="209"/>
                    </a:cubicBezTo>
                    <a:lnTo>
                      <a:pt x="513" y="209"/>
                    </a:lnTo>
                    <a:cubicBezTo>
                      <a:pt x="504" y="210"/>
                      <a:pt x="493" y="212"/>
                      <a:pt x="484" y="212"/>
                    </a:cubicBezTo>
                    <a:cubicBezTo>
                      <a:pt x="475" y="215"/>
                      <a:pt x="464" y="215"/>
                      <a:pt x="455" y="215"/>
                    </a:cubicBezTo>
                    <a:lnTo>
                      <a:pt x="426" y="215"/>
                    </a:lnTo>
                    <a:cubicBezTo>
                      <a:pt x="418" y="215"/>
                      <a:pt x="406" y="215"/>
                      <a:pt x="398" y="212"/>
                    </a:cubicBezTo>
                    <a:cubicBezTo>
                      <a:pt x="388" y="212"/>
                      <a:pt x="378" y="210"/>
                      <a:pt x="369" y="209"/>
                    </a:cubicBezTo>
                    <a:lnTo>
                      <a:pt x="342" y="203"/>
                    </a:lnTo>
                    <a:cubicBezTo>
                      <a:pt x="334" y="202"/>
                      <a:pt x="326" y="200"/>
                      <a:pt x="317" y="196"/>
                    </a:cubicBezTo>
                    <a:cubicBezTo>
                      <a:pt x="309" y="194"/>
                      <a:pt x="298" y="190"/>
                      <a:pt x="291" y="187"/>
                    </a:cubicBezTo>
                    <a:lnTo>
                      <a:pt x="270" y="176"/>
                    </a:lnTo>
                    <a:cubicBezTo>
                      <a:pt x="267" y="174"/>
                      <a:pt x="265" y="173"/>
                      <a:pt x="261" y="171"/>
                    </a:cubicBezTo>
                    <a:cubicBezTo>
                      <a:pt x="255" y="167"/>
                      <a:pt x="248" y="161"/>
                      <a:pt x="244" y="159"/>
                    </a:cubicBezTo>
                    <a:cubicBezTo>
                      <a:pt x="238" y="154"/>
                      <a:pt x="232" y="151"/>
                      <a:pt x="227" y="146"/>
                    </a:cubicBezTo>
                    <a:cubicBezTo>
                      <a:pt x="221" y="140"/>
                      <a:pt x="217" y="137"/>
                      <a:pt x="212" y="131"/>
                    </a:cubicBezTo>
                    <a:cubicBezTo>
                      <a:pt x="209" y="128"/>
                      <a:pt x="205" y="123"/>
                      <a:pt x="202" y="117"/>
                    </a:cubicBezTo>
                    <a:cubicBezTo>
                      <a:pt x="199" y="111"/>
                      <a:pt x="196" y="107"/>
                      <a:pt x="195" y="101"/>
                    </a:cubicBezTo>
                    <a:lnTo>
                      <a:pt x="189" y="85"/>
                    </a:lnTo>
                    <a:cubicBezTo>
                      <a:pt x="188" y="79"/>
                      <a:pt x="188" y="74"/>
                      <a:pt x="188" y="68"/>
                    </a:cubicBezTo>
                    <a:lnTo>
                      <a:pt x="188" y="67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7"/>
              <p:cNvSpPr/>
              <p:nvPr/>
            </p:nvSpPr>
            <p:spPr>
              <a:xfrm>
                <a:off x="808120" y="2043805"/>
                <a:ext cx="94116" cy="255561"/>
              </a:xfrm>
              <a:custGeom>
                <a:avLst/>
                <a:gdLst/>
                <a:ahLst/>
                <a:cxnLst/>
                <a:rect l="l" t="t" r="r" b="b"/>
                <a:pathLst>
                  <a:path w="3018" h="8195" extrusionOk="0">
                    <a:moveTo>
                      <a:pt x="144" y="1"/>
                    </a:moveTo>
                    <a:cubicBezTo>
                      <a:pt x="144" y="30"/>
                      <a:pt x="140" y="54"/>
                      <a:pt x="135" y="79"/>
                    </a:cubicBezTo>
                    <a:cubicBezTo>
                      <a:pt x="131" y="94"/>
                      <a:pt x="125" y="109"/>
                      <a:pt x="121" y="122"/>
                    </a:cubicBezTo>
                    <a:cubicBezTo>
                      <a:pt x="114" y="133"/>
                      <a:pt x="107" y="146"/>
                      <a:pt x="99" y="158"/>
                    </a:cubicBezTo>
                    <a:cubicBezTo>
                      <a:pt x="89" y="166"/>
                      <a:pt x="81" y="176"/>
                      <a:pt x="72" y="183"/>
                    </a:cubicBezTo>
                    <a:cubicBezTo>
                      <a:pt x="61" y="194"/>
                      <a:pt x="51" y="198"/>
                      <a:pt x="39" y="204"/>
                    </a:cubicBezTo>
                    <a:cubicBezTo>
                      <a:pt x="28" y="209"/>
                      <a:pt x="15" y="212"/>
                      <a:pt x="2" y="215"/>
                    </a:cubicBezTo>
                    <a:lnTo>
                      <a:pt x="0" y="215"/>
                    </a:lnTo>
                    <a:lnTo>
                      <a:pt x="0" y="6161"/>
                    </a:lnTo>
                    <a:lnTo>
                      <a:pt x="2" y="6163"/>
                    </a:lnTo>
                    <a:cubicBezTo>
                      <a:pt x="16" y="6181"/>
                      <a:pt x="29" y="6199"/>
                      <a:pt x="39" y="6217"/>
                    </a:cubicBezTo>
                    <a:cubicBezTo>
                      <a:pt x="51" y="6236"/>
                      <a:pt x="63" y="6255"/>
                      <a:pt x="72" y="6275"/>
                    </a:cubicBezTo>
                    <a:cubicBezTo>
                      <a:pt x="82" y="6294"/>
                      <a:pt x="92" y="6314"/>
                      <a:pt x="99" y="6334"/>
                    </a:cubicBezTo>
                    <a:cubicBezTo>
                      <a:pt x="108" y="6354"/>
                      <a:pt x="115" y="6373"/>
                      <a:pt x="121" y="6393"/>
                    </a:cubicBezTo>
                    <a:cubicBezTo>
                      <a:pt x="125" y="6413"/>
                      <a:pt x="131" y="6433"/>
                      <a:pt x="135" y="6452"/>
                    </a:cubicBezTo>
                    <a:cubicBezTo>
                      <a:pt x="140" y="6483"/>
                      <a:pt x="144" y="6512"/>
                      <a:pt x="144" y="6539"/>
                    </a:cubicBezTo>
                    <a:cubicBezTo>
                      <a:pt x="186" y="6564"/>
                      <a:pt x="229" y="6587"/>
                      <a:pt x="269" y="6613"/>
                    </a:cubicBezTo>
                    <a:cubicBezTo>
                      <a:pt x="1186" y="7140"/>
                      <a:pt x="2101" y="7669"/>
                      <a:pt x="3018" y="8194"/>
                    </a:cubicBezTo>
                    <a:lnTo>
                      <a:pt x="3018" y="1660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7"/>
              <p:cNvSpPr/>
              <p:nvPr/>
            </p:nvSpPr>
            <p:spPr>
              <a:xfrm>
                <a:off x="797923" y="2048046"/>
                <a:ext cx="10353" cy="18817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034" extrusionOk="0">
                    <a:moveTo>
                      <a:pt x="1" y="0"/>
                    </a:moveTo>
                    <a:lnTo>
                      <a:pt x="1" y="4694"/>
                    </a:lnTo>
                    <a:cubicBezTo>
                      <a:pt x="1" y="5063"/>
                      <a:pt x="1" y="5437"/>
                      <a:pt x="5" y="5821"/>
                    </a:cubicBezTo>
                    <a:lnTo>
                      <a:pt x="5" y="5887"/>
                    </a:lnTo>
                    <a:lnTo>
                      <a:pt x="5" y="5889"/>
                    </a:lnTo>
                    <a:cubicBezTo>
                      <a:pt x="5" y="5894"/>
                      <a:pt x="5" y="5900"/>
                      <a:pt x="7" y="5905"/>
                    </a:cubicBezTo>
                    <a:lnTo>
                      <a:pt x="12" y="5922"/>
                    </a:lnTo>
                    <a:cubicBezTo>
                      <a:pt x="14" y="5926"/>
                      <a:pt x="17" y="5932"/>
                      <a:pt x="20" y="5938"/>
                    </a:cubicBezTo>
                    <a:cubicBezTo>
                      <a:pt x="24" y="5940"/>
                      <a:pt x="27" y="5946"/>
                      <a:pt x="31" y="5952"/>
                    </a:cubicBezTo>
                    <a:lnTo>
                      <a:pt x="45" y="5966"/>
                    </a:lnTo>
                    <a:cubicBezTo>
                      <a:pt x="50" y="5969"/>
                      <a:pt x="56" y="5975"/>
                      <a:pt x="61" y="5979"/>
                    </a:cubicBezTo>
                    <a:cubicBezTo>
                      <a:pt x="67" y="5982"/>
                      <a:pt x="71" y="5988"/>
                      <a:pt x="79" y="5991"/>
                    </a:cubicBezTo>
                    <a:cubicBezTo>
                      <a:pt x="83" y="5994"/>
                      <a:pt x="84" y="5995"/>
                      <a:pt x="89" y="5997"/>
                    </a:cubicBezTo>
                    <a:cubicBezTo>
                      <a:pt x="93" y="6001"/>
                      <a:pt x="103" y="6004"/>
                      <a:pt x="110" y="6008"/>
                    </a:cubicBezTo>
                    <a:cubicBezTo>
                      <a:pt x="119" y="6011"/>
                      <a:pt x="126" y="6012"/>
                      <a:pt x="135" y="6017"/>
                    </a:cubicBezTo>
                    <a:cubicBezTo>
                      <a:pt x="142" y="6018"/>
                      <a:pt x="150" y="6022"/>
                      <a:pt x="160" y="6024"/>
                    </a:cubicBezTo>
                    <a:lnTo>
                      <a:pt x="186" y="6030"/>
                    </a:lnTo>
                    <a:cubicBezTo>
                      <a:pt x="196" y="6031"/>
                      <a:pt x="206" y="6031"/>
                      <a:pt x="215" y="6032"/>
                    </a:cubicBezTo>
                    <a:cubicBezTo>
                      <a:pt x="225" y="6032"/>
                      <a:pt x="235" y="6034"/>
                      <a:pt x="244" y="6034"/>
                    </a:cubicBezTo>
                    <a:lnTo>
                      <a:pt x="273" y="6034"/>
                    </a:lnTo>
                    <a:cubicBezTo>
                      <a:pt x="283" y="6034"/>
                      <a:pt x="293" y="6032"/>
                      <a:pt x="301" y="6032"/>
                    </a:cubicBezTo>
                    <a:cubicBezTo>
                      <a:pt x="313" y="6031"/>
                      <a:pt x="321" y="6031"/>
                      <a:pt x="330" y="6030"/>
                    </a:cubicBezTo>
                    <a:lnTo>
                      <a:pt x="332" y="6030"/>
                    </a:lnTo>
                    <a:lnTo>
                      <a:pt x="332" y="82"/>
                    </a:lnTo>
                    <a:cubicBezTo>
                      <a:pt x="332" y="82"/>
                      <a:pt x="292" y="84"/>
                      <a:pt x="254" y="84"/>
                    </a:cubicBezTo>
                    <a:cubicBezTo>
                      <a:pt x="229" y="84"/>
                      <a:pt x="204" y="83"/>
                      <a:pt x="192" y="81"/>
                    </a:cubicBezTo>
                    <a:cubicBezTo>
                      <a:pt x="158" y="73"/>
                      <a:pt x="123" y="65"/>
                      <a:pt x="93" y="52"/>
                    </a:cubicBezTo>
                    <a:cubicBezTo>
                      <a:pt x="70" y="43"/>
                      <a:pt x="50" y="30"/>
                      <a:pt x="28" y="17"/>
                    </a:cubicBezTo>
                    <a:cubicBezTo>
                      <a:pt x="20" y="13"/>
                      <a:pt x="11" y="7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7"/>
              <p:cNvSpPr/>
              <p:nvPr/>
            </p:nvSpPr>
            <p:spPr>
              <a:xfrm>
                <a:off x="741354" y="2007849"/>
                <a:ext cx="56601" cy="186549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5982" extrusionOk="0">
                    <a:moveTo>
                      <a:pt x="205" y="0"/>
                    </a:moveTo>
                    <a:cubicBezTo>
                      <a:pt x="171" y="0"/>
                      <a:pt x="136" y="8"/>
                      <a:pt x="107" y="24"/>
                    </a:cubicBezTo>
                    <a:cubicBezTo>
                      <a:pt x="94" y="30"/>
                      <a:pt x="82" y="38"/>
                      <a:pt x="72" y="47"/>
                    </a:cubicBezTo>
                    <a:cubicBezTo>
                      <a:pt x="21" y="97"/>
                      <a:pt x="1" y="185"/>
                      <a:pt x="1" y="257"/>
                    </a:cubicBezTo>
                    <a:lnTo>
                      <a:pt x="1" y="1397"/>
                    </a:lnTo>
                    <a:cubicBezTo>
                      <a:pt x="1" y="1427"/>
                      <a:pt x="2" y="1450"/>
                      <a:pt x="8" y="1485"/>
                    </a:cubicBezTo>
                    <a:cubicBezTo>
                      <a:pt x="13" y="1512"/>
                      <a:pt x="18" y="1539"/>
                      <a:pt x="28" y="1568"/>
                    </a:cubicBezTo>
                    <a:cubicBezTo>
                      <a:pt x="36" y="1597"/>
                      <a:pt x="45" y="1623"/>
                      <a:pt x="58" y="1651"/>
                    </a:cubicBezTo>
                    <a:cubicBezTo>
                      <a:pt x="68" y="1680"/>
                      <a:pt x="84" y="1709"/>
                      <a:pt x="97" y="1736"/>
                    </a:cubicBezTo>
                    <a:cubicBezTo>
                      <a:pt x="114" y="1763"/>
                      <a:pt x="130" y="1791"/>
                      <a:pt x="147" y="1815"/>
                    </a:cubicBezTo>
                    <a:cubicBezTo>
                      <a:pt x="166" y="1841"/>
                      <a:pt x="186" y="1866"/>
                      <a:pt x="205" y="1887"/>
                    </a:cubicBezTo>
                    <a:cubicBezTo>
                      <a:pt x="225" y="1909"/>
                      <a:pt x="246" y="1932"/>
                      <a:pt x="268" y="1950"/>
                    </a:cubicBezTo>
                    <a:cubicBezTo>
                      <a:pt x="985" y="2589"/>
                      <a:pt x="1526" y="3998"/>
                      <a:pt x="1815" y="5982"/>
                    </a:cubicBezTo>
                    <a:lnTo>
                      <a:pt x="1815" y="1288"/>
                    </a:lnTo>
                    <a:cubicBezTo>
                      <a:pt x="1803" y="1280"/>
                      <a:pt x="1792" y="1269"/>
                      <a:pt x="1779" y="1260"/>
                    </a:cubicBezTo>
                    <a:cubicBezTo>
                      <a:pt x="1740" y="1226"/>
                      <a:pt x="1706" y="1183"/>
                      <a:pt x="1681" y="1132"/>
                    </a:cubicBezTo>
                    <a:cubicBezTo>
                      <a:pt x="1655" y="1082"/>
                      <a:pt x="1639" y="1026"/>
                      <a:pt x="1634" y="971"/>
                    </a:cubicBezTo>
                    <a:cubicBezTo>
                      <a:pt x="1628" y="915"/>
                      <a:pt x="1634" y="859"/>
                      <a:pt x="1648" y="809"/>
                    </a:cubicBezTo>
                    <a:cubicBezTo>
                      <a:pt x="1648" y="803"/>
                      <a:pt x="1650" y="800"/>
                      <a:pt x="1652" y="794"/>
                    </a:cubicBezTo>
                    <a:lnTo>
                      <a:pt x="361" y="48"/>
                    </a:lnTo>
                    <a:cubicBezTo>
                      <a:pt x="324" y="25"/>
                      <a:pt x="282" y="8"/>
                      <a:pt x="238" y="2"/>
                    </a:cubicBezTo>
                    <a:cubicBezTo>
                      <a:pt x="227" y="1"/>
                      <a:pt x="216" y="0"/>
                      <a:pt x="2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7"/>
              <p:cNvSpPr/>
              <p:nvPr/>
            </p:nvSpPr>
            <p:spPr>
              <a:xfrm>
                <a:off x="744660" y="2004294"/>
                <a:ext cx="51424" cy="28254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906" extrusionOk="0">
                    <a:moveTo>
                      <a:pt x="298" y="0"/>
                    </a:moveTo>
                    <a:cubicBezTo>
                      <a:pt x="241" y="0"/>
                      <a:pt x="205" y="19"/>
                      <a:pt x="201" y="19"/>
                    </a:cubicBezTo>
                    <a:cubicBezTo>
                      <a:pt x="201" y="19"/>
                      <a:pt x="201" y="19"/>
                      <a:pt x="201" y="19"/>
                    </a:cubicBezTo>
                    <a:cubicBezTo>
                      <a:pt x="133" y="57"/>
                      <a:pt x="67" y="96"/>
                      <a:pt x="1" y="134"/>
                    </a:cubicBezTo>
                    <a:cubicBezTo>
                      <a:pt x="31" y="117"/>
                      <a:pt x="66" y="111"/>
                      <a:pt x="101" y="111"/>
                    </a:cubicBezTo>
                    <a:cubicBezTo>
                      <a:pt x="112" y="111"/>
                      <a:pt x="122" y="111"/>
                      <a:pt x="132" y="112"/>
                    </a:cubicBezTo>
                    <a:cubicBezTo>
                      <a:pt x="175" y="119"/>
                      <a:pt x="218" y="138"/>
                      <a:pt x="255" y="159"/>
                    </a:cubicBezTo>
                    <a:lnTo>
                      <a:pt x="1546" y="906"/>
                    </a:lnTo>
                    <a:cubicBezTo>
                      <a:pt x="1554" y="885"/>
                      <a:pt x="1561" y="865"/>
                      <a:pt x="1569" y="848"/>
                    </a:cubicBezTo>
                    <a:cubicBezTo>
                      <a:pt x="1581" y="827"/>
                      <a:pt x="1592" y="805"/>
                      <a:pt x="1607" y="785"/>
                    </a:cubicBezTo>
                    <a:cubicBezTo>
                      <a:pt x="1620" y="769"/>
                      <a:pt x="1634" y="750"/>
                      <a:pt x="1648" y="735"/>
                    </a:cubicBezTo>
                    <a:lnTo>
                      <a:pt x="457" y="46"/>
                    </a:lnTo>
                    <a:cubicBezTo>
                      <a:pt x="395" y="11"/>
                      <a:pt x="340" y="0"/>
                      <a:pt x="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7"/>
              <p:cNvSpPr/>
              <p:nvPr/>
            </p:nvSpPr>
            <p:spPr>
              <a:xfrm>
                <a:off x="558925" y="1562568"/>
                <a:ext cx="64023" cy="66767"/>
              </a:xfrm>
              <a:custGeom>
                <a:avLst/>
                <a:gdLst/>
                <a:ahLst/>
                <a:cxnLst/>
                <a:rect l="l" t="t" r="r" b="b"/>
                <a:pathLst>
                  <a:path w="2053" h="2141" extrusionOk="0">
                    <a:moveTo>
                      <a:pt x="926" y="0"/>
                    </a:moveTo>
                    <a:cubicBezTo>
                      <a:pt x="800" y="0"/>
                      <a:pt x="664" y="62"/>
                      <a:pt x="553" y="138"/>
                    </a:cubicBezTo>
                    <a:cubicBezTo>
                      <a:pt x="392" y="250"/>
                      <a:pt x="285" y="395"/>
                      <a:pt x="195" y="550"/>
                    </a:cubicBezTo>
                    <a:cubicBezTo>
                      <a:pt x="106" y="704"/>
                      <a:pt x="34" y="869"/>
                      <a:pt x="18" y="1065"/>
                    </a:cubicBezTo>
                    <a:cubicBezTo>
                      <a:pt x="1" y="1259"/>
                      <a:pt x="41" y="1482"/>
                      <a:pt x="195" y="1572"/>
                    </a:cubicBezTo>
                    <a:cubicBezTo>
                      <a:pt x="523" y="1761"/>
                      <a:pt x="852" y="1952"/>
                      <a:pt x="1178" y="2140"/>
                    </a:cubicBezTo>
                    <a:lnTo>
                      <a:pt x="1181" y="2136"/>
                    </a:lnTo>
                    <a:cubicBezTo>
                      <a:pt x="1129" y="2104"/>
                      <a:pt x="1085" y="2057"/>
                      <a:pt x="1054" y="2004"/>
                    </a:cubicBezTo>
                    <a:cubicBezTo>
                      <a:pt x="991" y="1896"/>
                      <a:pt x="990" y="1765"/>
                      <a:pt x="1004" y="1640"/>
                    </a:cubicBezTo>
                    <a:cubicBezTo>
                      <a:pt x="1023" y="1485"/>
                      <a:pt x="1069" y="1338"/>
                      <a:pt x="1136" y="1200"/>
                    </a:cubicBezTo>
                    <a:cubicBezTo>
                      <a:pt x="1205" y="1062"/>
                      <a:pt x="1299" y="933"/>
                      <a:pt x="1407" y="823"/>
                    </a:cubicBezTo>
                    <a:cubicBezTo>
                      <a:pt x="1493" y="734"/>
                      <a:pt x="1589" y="660"/>
                      <a:pt x="1706" y="611"/>
                    </a:cubicBezTo>
                    <a:cubicBezTo>
                      <a:pt x="1769" y="585"/>
                      <a:pt x="1837" y="565"/>
                      <a:pt x="1903" y="565"/>
                    </a:cubicBezTo>
                    <a:cubicBezTo>
                      <a:pt x="1928" y="565"/>
                      <a:pt x="1953" y="568"/>
                      <a:pt x="1977" y="575"/>
                    </a:cubicBezTo>
                    <a:cubicBezTo>
                      <a:pt x="2003" y="580"/>
                      <a:pt x="2026" y="591"/>
                      <a:pt x="2049" y="603"/>
                    </a:cubicBezTo>
                    <a:lnTo>
                      <a:pt x="2052" y="601"/>
                    </a:lnTo>
                    <a:lnTo>
                      <a:pt x="1082" y="40"/>
                    </a:lnTo>
                    <a:cubicBezTo>
                      <a:pt x="1034" y="12"/>
                      <a:pt x="981" y="0"/>
                      <a:pt x="9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7"/>
              <p:cNvSpPr/>
              <p:nvPr/>
            </p:nvSpPr>
            <p:spPr>
              <a:xfrm>
                <a:off x="1421735" y="2642607"/>
                <a:ext cx="265977" cy="129231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4144" extrusionOk="0">
                    <a:moveTo>
                      <a:pt x="5369" y="0"/>
                    </a:moveTo>
                    <a:lnTo>
                      <a:pt x="3077" y="1323"/>
                    </a:lnTo>
                    <a:lnTo>
                      <a:pt x="1" y="3100"/>
                    </a:lnTo>
                    <a:cubicBezTo>
                      <a:pt x="409" y="3282"/>
                      <a:pt x="821" y="3456"/>
                      <a:pt x="1237" y="3616"/>
                    </a:cubicBezTo>
                    <a:cubicBezTo>
                      <a:pt x="1742" y="3789"/>
                      <a:pt x="2250" y="3924"/>
                      <a:pt x="2755" y="4014"/>
                    </a:cubicBezTo>
                    <a:cubicBezTo>
                      <a:pt x="3093" y="4075"/>
                      <a:pt x="3437" y="4115"/>
                      <a:pt x="3766" y="4132"/>
                    </a:cubicBezTo>
                    <a:cubicBezTo>
                      <a:pt x="3899" y="4140"/>
                      <a:pt x="4035" y="4144"/>
                      <a:pt x="4168" y="4144"/>
                    </a:cubicBezTo>
                    <a:cubicBezTo>
                      <a:pt x="4254" y="4144"/>
                      <a:pt x="4340" y="4142"/>
                      <a:pt x="4423" y="4139"/>
                    </a:cubicBezTo>
                    <a:cubicBezTo>
                      <a:pt x="4636" y="4132"/>
                      <a:pt x="4854" y="4113"/>
                      <a:pt x="5058" y="4089"/>
                    </a:cubicBezTo>
                    <a:cubicBezTo>
                      <a:pt x="5192" y="4070"/>
                      <a:pt x="5333" y="4050"/>
                      <a:pt x="5464" y="4026"/>
                    </a:cubicBezTo>
                    <a:cubicBezTo>
                      <a:pt x="5594" y="4003"/>
                      <a:pt x="5730" y="3974"/>
                      <a:pt x="5856" y="3944"/>
                    </a:cubicBezTo>
                    <a:cubicBezTo>
                      <a:pt x="5981" y="3912"/>
                      <a:pt x="6111" y="3879"/>
                      <a:pt x="6231" y="3843"/>
                    </a:cubicBezTo>
                    <a:cubicBezTo>
                      <a:pt x="6352" y="3807"/>
                      <a:pt x="6476" y="3767"/>
                      <a:pt x="6591" y="3728"/>
                    </a:cubicBezTo>
                    <a:cubicBezTo>
                      <a:pt x="6706" y="3688"/>
                      <a:pt x="6824" y="3645"/>
                      <a:pt x="6934" y="3602"/>
                    </a:cubicBezTo>
                    <a:cubicBezTo>
                      <a:pt x="7044" y="3558"/>
                      <a:pt x="7157" y="3512"/>
                      <a:pt x="7261" y="3466"/>
                    </a:cubicBezTo>
                    <a:cubicBezTo>
                      <a:pt x="7366" y="3423"/>
                      <a:pt x="7473" y="3376"/>
                      <a:pt x="7571" y="3328"/>
                    </a:cubicBezTo>
                    <a:cubicBezTo>
                      <a:pt x="7670" y="3282"/>
                      <a:pt x="7773" y="3234"/>
                      <a:pt x="7866" y="3188"/>
                    </a:cubicBezTo>
                    <a:cubicBezTo>
                      <a:pt x="7959" y="3140"/>
                      <a:pt x="8057" y="3091"/>
                      <a:pt x="8146" y="3045"/>
                    </a:cubicBezTo>
                    <a:cubicBezTo>
                      <a:pt x="8235" y="3001"/>
                      <a:pt x="8329" y="2950"/>
                      <a:pt x="8414" y="2904"/>
                    </a:cubicBezTo>
                    <a:cubicBezTo>
                      <a:pt x="8451" y="2886"/>
                      <a:pt x="8488" y="2864"/>
                      <a:pt x="8526" y="2844"/>
                    </a:cubicBezTo>
                    <a:lnTo>
                      <a:pt x="8529" y="2843"/>
                    </a:lnTo>
                    <a:cubicBezTo>
                      <a:pt x="8483" y="2771"/>
                      <a:pt x="8437" y="2700"/>
                      <a:pt x="8384" y="2631"/>
                    </a:cubicBezTo>
                    <a:cubicBezTo>
                      <a:pt x="8271" y="2472"/>
                      <a:pt x="8149" y="2322"/>
                      <a:pt x="8013" y="2170"/>
                    </a:cubicBezTo>
                    <a:cubicBezTo>
                      <a:pt x="7877" y="2017"/>
                      <a:pt x="7735" y="1871"/>
                      <a:pt x="7583" y="1725"/>
                    </a:cubicBezTo>
                    <a:cubicBezTo>
                      <a:pt x="7354" y="1507"/>
                      <a:pt x="7114" y="1298"/>
                      <a:pt x="6857" y="1090"/>
                    </a:cubicBezTo>
                    <a:cubicBezTo>
                      <a:pt x="6601" y="883"/>
                      <a:pt x="6338" y="683"/>
                      <a:pt x="6062" y="483"/>
                    </a:cubicBezTo>
                    <a:cubicBezTo>
                      <a:pt x="5836" y="321"/>
                      <a:pt x="5606" y="158"/>
                      <a:pt x="5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7"/>
              <p:cNvSpPr/>
              <p:nvPr/>
            </p:nvSpPr>
            <p:spPr>
              <a:xfrm>
                <a:off x="1040662" y="2339308"/>
                <a:ext cx="673440" cy="391933"/>
              </a:xfrm>
              <a:custGeom>
                <a:avLst/>
                <a:gdLst/>
                <a:ahLst/>
                <a:cxnLst/>
                <a:rect l="l" t="t" r="r" b="b"/>
                <a:pathLst>
                  <a:path w="21595" h="12568" extrusionOk="0">
                    <a:moveTo>
                      <a:pt x="1342" y="1"/>
                    </a:moveTo>
                    <a:cubicBezTo>
                      <a:pt x="1214" y="1"/>
                      <a:pt x="1096" y="3"/>
                      <a:pt x="971" y="6"/>
                    </a:cubicBezTo>
                    <a:cubicBezTo>
                      <a:pt x="849" y="11"/>
                      <a:pt x="732" y="18"/>
                      <a:pt x="614" y="25"/>
                    </a:cubicBezTo>
                    <a:cubicBezTo>
                      <a:pt x="557" y="544"/>
                      <a:pt x="450" y="1064"/>
                      <a:pt x="294" y="1565"/>
                    </a:cubicBezTo>
                    <a:cubicBezTo>
                      <a:pt x="213" y="1822"/>
                      <a:pt x="118" y="2074"/>
                      <a:pt x="0" y="2318"/>
                    </a:cubicBezTo>
                    <a:cubicBezTo>
                      <a:pt x="85" y="2299"/>
                      <a:pt x="163" y="2285"/>
                      <a:pt x="249" y="2271"/>
                    </a:cubicBezTo>
                    <a:cubicBezTo>
                      <a:pt x="334" y="2256"/>
                      <a:pt x="414" y="2243"/>
                      <a:pt x="501" y="2233"/>
                    </a:cubicBezTo>
                    <a:cubicBezTo>
                      <a:pt x="587" y="2222"/>
                      <a:pt x="667" y="2213"/>
                      <a:pt x="755" y="2204"/>
                    </a:cubicBezTo>
                    <a:cubicBezTo>
                      <a:pt x="841" y="2197"/>
                      <a:pt x="925" y="2190"/>
                      <a:pt x="1012" y="2184"/>
                    </a:cubicBezTo>
                    <a:cubicBezTo>
                      <a:pt x="1100" y="2179"/>
                      <a:pt x="1184" y="2176"/>
                      <a:pt x="1271" y="2171"/>
                    </a:cubicBezTo>
                    <a:cubicBezTo>
                      <a:pt x="1368" y="2168"/>
                      <a:pt x="1459" y="2166"/>
                      <a:pt x="1552" y="2166"/>
                    </a:cubicBezTo>
                    <a:cubicBezTo>
                      <a:pt x="1588" y="2166"/>
                      <a:pt x="1624" y="2166"/>
                      <a:pt x="1661" y="2167"/>
                    </a:cubicBezTo>
                    <a:cubicBezTo>
                      <a:pt x="1793" y="2167"/>
                      <a:pt x="1918" y="2170"/>
                      <a:pt x="2049" y="2177"/>
                    </a:cubicBezTo>
                    <a:cubicBezTo>
                      <a:pt x="2181" y="2183"/>
                      <a:pt x="2305" y="2192"/>
                      <a:pt x="2436" y="2203"/>
                    </a:cubicBezTo>
                    <a:cubicBezTo>
                      <a:pt x="2565" y="2213"/>
                      <a:pt x="2689" y="2226"/>
                      <a:pt x="2818" y="2242"/>
                    </a:cubicBezTo>
                    <a:cubicBezTo>
                      <a:pt x="3012" y="2265"/>
                      <a:pt x="3196" y="2292"/>
                      <a:pt x="3386" y="2325"/>
                    </a:cubicBezTo>
                    <a:cubicBezTo>
                      <a:pt x="3576" y="2357"/>
                      <a:pt x="3757" y="2393"/>
                      <a:pt x="3942" y="2433"/>
                    </a:cubicBezTo>
                    <a:cubicBezTo>
                      <a:pt x="4126" y="2472"/>
                      <a:pt x="4305" y="2515"/>
                      <a:pt x="4484" y="2562"/>
                    </a:cubicBezTo>
                    <a:cubicBezTo>
                      <a:pt x="4806" y="2644"/>
                      <a:pt x="5108" y="2736"/>
                      <a:pt x="5413" y="2837"/>
                    </a:cubicBezTo>
                    <a:cubicBezTo>
                      <a:pt x="5579" y="3199"/>
                      <a:pt x="5734" y="3566"/>
                      <a:pt x="5878" y="3940"/>
                    </a:cubicBezTo>
                    <a:cubicBezTo>
                      <a:pt x="6034" y="4348"/>
                      <a:pt x="6174" y="4758"/>
                      <a:pt x="6300" y="5176"/>
                    </a:cubicBezTo>
                    <a:cubicBezTo>
                      <a:pt x="6353" y="5423"/>
                      <a:pt x="6404" y="5672"/>
                      <a:pt x="6448" y="5924"/>
                    </a:cubicBezTo>
                    <a:cubicBezTo>
                      <a:pt x="8884" y="7330"/>
                      <a:pt x="11011" y="8559"/>
                      <a:pt x="13447" y="9961"/>
                    </a:cubicBezTo>
                    <a:cubicBezTo>
                      <a:pt x="13760" y="10142"/>
                      <a:pt x="14077" y="10323"/>
                      <a:pt x="14390" y="10507"/>
                    </a:cubicBezTo>
                    <a:cubicBezTo>
                      <a:pt x="14695" y="10687"/>
                      <a:pt x="15000" y="10865"/>
                      <a:pt x="15297" y="11046"/>
                    </a:cubicBezTo>
                    <a:lnTo>
                      <a:pt x="17589" y="9723"/>
                    </a:lnTo>
                    <a:cubicBezTo>
                      <a:pt x="17825" y="9883"/>
                      <a:pt x="18056" y="10043"/>
                      <a:pt x="18282" y="10206"/>
                    </a:cubicBezTo>
                    <a:cubicBezTo>
                      <a:pt x="18558" y="10405"/>
                      <a:pt x="18821" y="10606"/>
                      <a:pt x="19077" y="10812"/>
                    </a:cubicBezTo>
                    <a:cubicBezTo>
                      <a:pt x="19334" y="11020"/>
                      <a:pt x="19574" y="11229"/>
                      <a:pt x="19803" y="11449"/>
                    </a:cubicBezTo>
                    <a:cubicBezTo>
                      <a:pt x="19955" y="11595"/>
                      <a:pt x="20097" y="11742"/>
                      <a:pt x="20233" y="11891"/>
                    </a:cubicBezTo>
                    <a:cubicBezTo>
                      <a:pt x="20369" y="12045"/>
                      <a:pt x="20491" y="12196"/>
                      <a:pt x="20604" y="12354"/>
                    </a:cubicBezTo>
                    <a:cubicBezTo>
                      <a:pt x="20657" y="12426"/>
                      <a:pt x="20703" y="12495"/>
                      <a:pt x="20747" y="12567"/>
                    </a:cubicBezTo>
                    <a:cubicBezTo>
                      <a:pt x="20766" y="12557"/>
                      <a:pt x="20786" y="12548"/>
                      <a:pt x="20803" y="12537"/>
                    </a:cubicBezTo>
                    <a:cubicBezTo>
                      <a:pt x="20818" y="12528"/>
                      <a:pt x="20832" y="12521"/>
                      <a:pt x="20845" y="12512"/>
                    </a:cubicBezTo>
                    <a:cubicBezTo>
                      <a:pt x="20870" y="12498"/>
                      <a:pt x="20895" y="12481"/>
                      <a:pt x="20920" y="12465"/>
                    </a:cubicBezTo>
                    <a:cubicBezTo>
                      <a:pt x="20974" y="12431"/>
                      <a:pt x="21031" y="12395"/>
                      <a:pt x="21078" y="12362"/>
                    </a:cubicBezTo>
                    <a:cubicBezTo>
                      <a:pt x="21127" y="12328"/>
                      <a:pt x="21176" y="12292"/>
                      <a:pt x="21219" y="12261"/>
                    </a:cubicBezTo>
                    <a:cubicBezTo>
                      <a:pt x="21261" y="12228"/>
                      <a:pt x="21304" y="12193"/>
                      <a:pt x="21340" y="12162"/>
                    </a:cubicBezTo>
                    <a:cubicBezTo>
                      <a:pt x="21377" y="12131"/>
                      <a:pt x="21412" y="12097"/>
                      <a:pt x="21440" y="12064"/>
                    </a:cubicBezTo>
                    <a:cubicBezTo>
                      <a:pt x="21470" y="12032"/>
                      <a:pt x="21496" y="11998"/>
                      <a:pt x="21516" y="11966"/>
                    </a:cubicBezTo>
                    <a:cubicBezTo>
                      <a:pt x="21537" y="11933"/>
                      <a:pt x="21555" y="11899"/>
                      <a:pt x="21568" y="11866"/>
                    </a:cubicBezTo>
                    <a:cubicBezTo>
                      <a:pt x="21580" y="11831"/>
                      <a:pt x="21587" y="11795"/>
                      <a:pt x="21591" y="11759"/>
                    </a:cubicBezTo>
                    <a:cubicBezTo>
                      <a:pt x="21594" y="11723"/>
                      <a:pt x="21593" y="11683"/>
                      <a:pt x="21585" y="11646"/>
                    </a:cubicBezTo>
                    <a:cubicBezTo>
                      <a:pt x="21578" y="11608"/>
                      <a:pt x="21568" y="11565"/>
                      <a:pt x="21550" y="11523"/>
                    </a:cubicBezTo>
                    <a:cubicBezTo>
                      <a:pt x="21532" y="11482"/>
                      <a:pt x="21508" y="11436"/>
                      <a:pt x="21481" y="11391"/>
                    </a:cubicBezTo>
                    <a:cubicBezTo>
                      <a:pt x="21437" y="11322"/>
                      <a:pt x="21383" y="11244"/>
                      <a:pt x="21318" y="11168"/>
                    </a:cubicBezTo>
                    <a:cubicBezTo>
                      <a:pt x="21253" y="11091"/>
                      <a:pt x="21173" y="11004"/>
                      <a:pt x="21084" y="10917"/>
                    </a:cubicBezTo>
                    <a:cubicBezTo>
                      <a:pt x="20953" y="10786"/>
                      <a:pt x="20793" y="10639"/>
                      <a:pt x="20615" y="10487"/>
                    </a:cubicBezTo>
                    <a:cubicBezTo>
                      <a:pt x="20349" y="10258"/>
                      <a:pt x="20039" y="10009"/>
                      <a:pt x="19696" y="9744"/>
                    </a:cubicBezTo>
                    <a:cubicBezTo>
                      <a:pt x="19350" y="9443"/>
                      <a:pt x="18967" y="9147"/>
                      <a:pt x="18565" y="8855"/>
                    </a:cubicBezTo>
                    <a:cubicBezTo>
                      <a:pt x="18283" y="8652"/>
                      <a:pt x="17991" y="8451"/>
                      <a:pt x="17692" y="8253"/>
                    </a:cubicBezTo>
                    <a:cubicBezTo>
                      <a:pt x="17513" y="8133"/>
                      <a:pt x="17326" y="8033"/>
                      <a:pt x="17139" y="7964"/>
                    </a:cubicBezTo>
                    <a:cubicBezTo>
                      <a:pt x="17057" y="7934"/>
                      <a:pt x="16969" y="7908"/>
                      <a:pt x="16886" y="7892"/>
                    </a:cubicBezTo>
                    <a:cubicBezTo>
                      <a:pt x="16804" y="7875"/>
                      <a:pt x="16718" y="7865"/>
                      <a:pt x="16636" y="7865"/>
                    </a:cubicBezTo>
                    <a:cubicBezTo>
                      <a:pt x="16630" y="7864"/>
                      <a:pt x="16624" y="7864"/>
                      <a:pt x="16618" y="7864"/>
                    </a:cubicBezTo>
                    <a:cubicBezTo>
                      <a:pt x="16543" y="7864"/>
                      <a:pt x="16465" y="7873"/>
                      <a:pt x="16394" y="7886"/>
                    </a:cubicBezTo>
                    <a:cubicBezTo>
                      <a:pt x="16365" y="7892"/>
                      <a:pt x="16337" y="7899"/>
                      <a:pt x="16305" y="7906"/>
                    </a:cubicBezTo>
                    <a:cubicBezTo>
                      <a:pt x="16302" y="7906"/>
                      <a:pt x="16301" y="7908"/>
                      <a:pt x="16296" y="7911"/>
                    </a:cubicBezTo>
                    <a:cubicBezTo>
                      <a:pt x="16265" y="7926"/>
                      <a:pt x="16233" y="7942"/>
                      <a:pt x="16203" y="7961"/>
                    </a:cubicBezTo>
                    <a:cubicBezTo>
                      <a:pt x="16173" y="7977"/>
                      <a:pt x="16140" y="7997"/>
                      <a:pt x="16109" y="8014"/>
                    </a:cubicBezTo>
                    <a:cubicBezTo>
                      <a:pt x="16048" y="8051"/>
                      <a:pt x="15984" y="8092"/>
                      <a:pt x="15923" y="8129"/>
                    </a:cubicBezTo>
                    <a:cubicBezTo>
                      <a:pt x="15862" y="8166"/>
                      <a:pt x="15803" y="8202"/>
                      <a:pt x="15741" y="8237"/>
                    </a:cubicBezTo>
                    <a:cubicBezTo>
                      <a:pt x="15708" y="8253"/>
                      <a:pt x="15677" y="8270"/>
                      <a:pt x="15646" y="8286"/>
                    </a:cubicBezTo>
                    <a:cubicBezTo>
                      <a:pt x="15613" y="8302"/>
                      <a:pt x="15583" y="8316"/>
                      <a:pt x="15550" y="8329"/>
                    </a:cubicBezTo>
                    <a:cubicBezTo>
                      <a:pt x="15534" y="8336"/>
                      <a:pt x="15517" y="8343"/>
                      <a:pt x="15500" y="8349"/>
                    </a:cubicBezTo>
                    <a:lnTo>
                      <a:pt x="15452" y="8365"/>
                    </a:lnTo>
                    <a:cubicBezTo>
                      <a:pt x="15435" y="8369"/>
                      <a:pt x="15418" y="8375"/>
                      <a:pt x="15402" y="8379"/>
                    </a:cubicBezTo>
                    <a:cubicBezTo>
                      <a:pt x="15385" y="8385"/>
                      <a:pt x="15368" y="8388"/>
                      <a:pt x="15349" y="8391"/>
                    </a:cubicBezTo>
                    <a:cubicBezTo>
                      <a:pt x="15347" y="8391"/>
                      <a:pt x="15345" y="8394"/>
                      <a:pt x="15342" y="8394"/>
                    </a:cubicBezTo>
                    <a:cubicBezTo>
                      <a:pt x="15309" y="8408"/>
                      <a:pt x="15276" y="8422"/>
                      <a:pt x="15240" y="8435"/>
                    </a:cubicBezTo>
                    <a:cubicBezTo>
                      <a:pt x="15184" y="8457"/>
                      <a:pt x="15133" y="8471"/>
                      <a:pt x="15074" y="8481"/>
                    </a:cubicBezTo>
                    <a:cubicBezTo>
                      <a:pt x="15023" y="8491"/>
                      <a:pt x="14974" y="8496"/>
                      <a:pt x="14921" y="8496"/>
                    </a:cubicBezTo>
                    <a:cubicBezTo>
                      <a:pt x="14914" y="8496"/>
                      <a:pt x="14907" y="8496"/>
                      <a:pt x="14899" y="8496"/>
                    </a:cubicBezTo>
                    <a:cubicBezTo>
                      <a:pt x="14836" y="8496"/>
                      <a:pt x="14778" y="8488"/>
                      <a:pt x="14713" y="8473"/>
                    </a:cubicBezTo>
                    <a:cubicBezTo>
                      <a:pt x="14647" y="8457"/>
                      <a:pt x="14587" y="8435"/>
                      <a:pt x="14522" y="8407"/>
                    </a:cubicBezTo>
                    <a:cubicBezTo>
                      <a:pt x="14483" y="8388"/>
                      <a:pt x="14443" y="8368"/>
                      <a:pt x="14404" y="8345"/>
                    </a:cubicBezTo>
                    <a:cubicBezTo>
                      <a:pt x="14233" y="8245"/>
                      <a:pt x="14072" y="8152"/>
                      <a:pt x="13900" y="8054"/>
                    </a:cubicBezTo>
                    <a:cubicBezTo>
                      <a:pt x="11868" y="6880"/>
                      <a:pt x="9835" y="5707"/>
                      <a:pt x="7804" y="4533"/>
                    </a:cubicBezTo>
                    <a:cubicBezTo>
                      <a:pt x="7713" y="4482"/>
                      <a:pt x="7626" y="4418"/>
                      <a:pt x="7545" y="4345"/>
                    </a:cubicBezTo>
                    <a:cubicBezTo>
                      <a:pt x="7491" y="4295"/>
                      <a:pt x="7435" y="4237"/>
                      <a:pt x="7387" y="4177"/>
                    </a:cubicBezTo>
                    <a:cubicBezTo>
                      <a:pt x="7338" y="4119"/>
                      <a:pt x="7288" y="4050"/>
                      <a:pt x="7245" y="3983"/>
                    </a:cubicBezTo>
                    <a:cubicBezTo>
                      <a:pt x="7202" y="3917"/>
                      <a:pt x="7157" y="3838"/>
                      <a:pt x="7118" y="3767"/>
                    </a:cubicBezTo>
                    <a:cubicBezTo>
                      <a:pt x="7081" y="3698"/>
                      <a:pt x="7042" y="3615"/>
                      <a:pt x="7008" y="3541"/>
                    </a:cubicBezTo>
                    <a:cubicBezTo>
                      <a:pt x="6973" y="3465"/>
                      <a:pt x="6939" y="3383"/>
                      <a:pt x="6907" y="3307"/>
                    </a:cubicBezTo>
                    <a:cubicBezTo>
                      <a:pt x="6851" y="3175"/>
                      <a:pt x="6795" y="3030"/>
                      <a:pt x="6742" y="2895"/>
                    </a:cubicBezTo>
                    <a:cubicBezTo>
                      <a:pt x="6727" y="2864"/>
                      <a:pt x="6711" y="2833"/>
                      <a:pt x="6697" y="2803"/>
                    </a:cubicBezTo>
                    <a:cubicBezTo>
                      <a:pt x="6641" y="2689"/>
                      <a:pt x="6579" y="2571"/>
                      <a:pt x="6520" y="2462"/>
                    </a:cubicBezTo>
                    <a:cubicBezTo>
                      <a:pt x="6463" y="2354"/>
                      <a:pt x="6395" y="2233"/>
                      <a:pt x="6330" y="2128"/>
                    </a:cubicBezTo>
                    <a:cubicBezTo>
                      <a:pt x="6266" y="2025"/>
                      <a:pt x="6190" y="1910"/>
                      <a:pt x="6118" y="1811"/>
                    </a:cubicBezTo>
                    <a:cubicBezTo>
                      <a:pt x="6046" y="1711"/>
                      <a:pt x="5964" y="1604"/>
                      <a:pt x="5885" y="1513"/>
                    </a:cubicBezTo>
                    <a:cubicBezTo>
                      <a:pt x="5806" y="1421"/>
                      <a:pt x="5715" y="1323"/>
                      <a:pt x="5630" y="1240"/>
                    </a:cubicBezTo>
                    <a:cubicBezTo>
                      <a:pt x="5547" y="1154"/>
                      <a:pt x="5451" y="1069"/>
                      <a:pt x="5361" y="993"/>
                    </a:cubicBezTo>
                    <a:cubicBezTo>
                      <a:pt x="5226" y="880"/>
                      <a:pt x="5080" y="773"/>
                      <a:pt x="4937" y="681"/>
                    </a:cubicBezTo>
                    <a:cubicBezTo>
                      <a:pt x="4794" y="587"/>
                      <a:pt x="4644" y="502"/>
                      <a:pt x="4499" y="429"/>
                    </a:cubicBezTo>
                    <a:cubicBezTo>
                      <a:pt x="4346" y="387"/>
                      <a:pt x="4197" y="351"/>
                      <a:pt x="4046" y="317"/>
                    </a:cubicBezTo>
                    <a:cubicBezTo>
                      <a:pt x="3817" y="266"/>
                      <a:pt x="3600" y="222"/>
                      <a:pt x="3379" y="185"/>
                    </a:cubicBezTo>
                    <a:cubicBezTo>
                      <a:pt x="3159" y="144"/>
                      <a:pt x="2950" y="114"/>
                      <a:pt x="2736" y="90"/>
                    </a:cubicBezTo>
                    <a:cubicBezTo>
                      <a:pt x="2522" y="62"/>
                      <a:pt x="2325" y="44"/>
                      <a:pt x="2119" y="29"/>
                    </a:cubicBezTo>
                    <a:cubicBezTo>
                      <a:pt x="1984" y="19"/>
                      <a:pt x="1855" y="13"/>
                      <a:pt x="1724" y="8"/>
                    </a:cubicBezTo>
                    <a:cubicBezTo>
                      <a:pt x="1593" y="3"/>
                      <a:pt x="1470" y="1"/>
                      <a:pt x="13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7"/>
              <p:cNvSpPr/>
              <p:nvPr/>
            </p:nvSpPr>
            <p:spPr>
              <a:xfrm>
                <a:off x="954343" y="2333071"/>
                <a:ext cx="772297" cy="446725"/>
              </a:xfrm>
              <a:custGeom>
                <a:avLst/>
                <a:gdLst/>
                <a:ahLst/>
                <a:cxnLst/>
                <a:rect l="l" t="t" r="r" b="b"/>
                <a:pathLst>
                  <a:path w="24765" h="14325" extrusionOk="0">
                    <a:moveTo>
                      <a:pt x="4023" y="1"/>
                    </a:moveTo>
                    <a:cubicBezTo>
                      <a:pt x="3946" y="1"/>
                      <a:pt x="3868" y="4"/>
                      <a:pt x="3792" y="5"/>
                    </a:cubicBezTo>
                    <a:cubicBezTo>
                      <a:pt x="3752" y="5"/>
                      <a:pt x="3713" y="6"/>
                      <a:pt x="3674" y="8"/>
                    </a:cubicBezTo>
                    <a:lnTo>
                      <a:pt x="3562" y="14"/>
                    </a:lnTo>
                    <a:cubicBezTo>
                      <a:pt x="3486" y="19"/>
                      <a:pt x="3412" y="22"/>
                      <a:pt x="3336" y="28"/>
                    </a:cubicBezTo>
                    <a:cubicBezTo>
                      <a:pt x="3290" y="32"/>
                      <a:pt x="3241" y="35"/>
                      <a:pt x="3195" y="37"/>
                    </a:cubicBezTo>
                    <a:cubicBezTo>
                      <a:pt x="3159" y="61"/>
                      <a:pt x="2456" y="439"/>
                      <a:pt x="2399" y="472"/>
                    </a:cubicBezTo>
                    <a:cubicBezTo>
                      <a:pt x="2284" y="537"/>
                      <a:pt x="2169" y="603"/>
                      <a:pt x="2054" y="669"/>
                    </a:cubicBezTo>
                    <a:cubicBezTo>
                      <a:pt x="1995" y="704"/>
                      <a:pt x="1937" y="737"/>
                      <a:pt x="1880" y="768"/>
                    </a:cubicBezTo>
                    <a:cubicBezTo>
                      <a:pt x="1822" y="801"/>
                      <a:pt x="1762" y="833"/>
                      <a:pt x="1705" y="869"/>
                    </a:cubicBezTo>
                    <a:cubicBezTo>
                      <a:pt x="1680" y="883"/>
                      <a:pt x="1654" y="899"/>
                      <a:pt x="1630" y="914"/>
                    </a:cubicBezTo>
                    <a:cubicBezTo>
                      <a:pt x="1571" y="945"/>
                      <a:pt x="1443" y="1019"/>
                      <a:pt x="1385" y="1053"/>
                    </a:cubicBezTo>
                    <a:cubicBezTo>
                      <a:pt x="1328" y="1086"/>
                      <a:pt x="1269" y="1121"/>
                      <a:pt x="1211" y="1155"/>
                    </a:cubicBezTo>
                    <a:cubicBezTo>
                      <a:pt x="1094" y="1221"/>
                      <a:pt x="978" y="1290"/>
                      <a:pt x="863" y="1356"/>
                    </a:cubicBezTo>
                    <a:cubicBezTo>
                      <a:pt x="805" y="1391"/>
                      <a:pt x="747" y="1423"/>
                      <a:pt x="690" y="1457"/>
                    </a:cubicBezTo>
                    <a:cubicBezTo>
                      <a:pt x="632" y="1489"/>
                      <a:pt x="573" y="1523"/>
                      <a:pt x="516" y="1558"/>
                    </a:cubicBezTo>
                    <a:cubicBezTo>
                      <a:pt x="399" y="1624"/>
                      <a:pt x="284" y="1693"/>
                      <a:pt x="166" y="1759"/>
                    </a:cubicBezTo>
                    <a:cubicBezTo>
                      <a:pt x="130" y="1779"/>
                      <a:pt x="97" y="1798"/>
                      <a:pt x="61" y="1816"/>
                    </a:cubicBezTo>
                    <a:cubicBezTo>
                      <a:pt x="56" y="1845"/>
                      <a:pt x="30" y="2012"/>
                      <a:pt x="25" y="2055"/>
                    </a:cubicBezTo>
                    <a:cubicBezTo>
                      <a:pt x="21" y="2077"/>
                      <a:pt x="18" y="2098"/>
                      <a:pt x="15" y="2120"/>
                    </a:cubicBezTo>
                    <a:cubicBezTo>
                      <a:pt x="12" y="2141"/>
                      <a:pt x="11" y="2166"/>
                      <a:pt x="8" y="2187"/>
                    </a:cubicBezTo>
                    <a:cubicBezTo>
                      <a:pt x="5" y="2229"/>
                      <a:pt x="1" y="2275"/>
                      <a:pt x="1" y="2320"/>
                    </a:cubicBezTo>
                    <a:cubicBezTo>
                      <a:pt x="1" y="2366"/>
                      <a:pt x="1" y="2412"/>
                      <a:pt x="4" y="2458"/>
                    </a:cubicBezTo>
                    <a:cubicBezTo>
                      <a:pt x="5" y="2495"/>
                      <a:pt x="7" y="2531"/>
                      <a:pt x="11" y="2570"/>
                    </a:cubicBezTo>
                    <a:cubicBezTo>
                      <a:pt x="12" y="2578"/>
                      <a:pt x="12" y="2588"/>
                      <a:pt x="14" y="2599"/>
                    </a:cubicBezTo>
                    <a:cubicBezTo>
                      <a:pt x="18" y="2645"/>
                      <a:pt x="25" y="2692"/>
                      <a:pt x="33" y="2739"/>
                    </a:cubicBezTo>
                    <a:cubicBezTo>
                      <a:pt x="35" y="2764"/>
                      <a:pt x="40" y="2788"/>
                      <a:pt x="44" y="2811"/>
                    </a:cubicBezTo>
                    <a:cubicBezTo>
                      <a:pt x="48" y="2837"/>
                      <a:pt x="54" y="2860"/>
                      <a:pt x="58" y="2886"/>
                    </a:cubicBezTo>
                    <a:cubicBezTo>
                      <a:pt x="70" y="2935"/>
                      <a:pt x="83" y="2982"/>
                      <a:pt x="97" y="3031"/>
                    </a:cubicBezTo>
                    <a:cubicBezTo>
                      <a:pt x="112" y="3080"/>
                      <a:pt x="126" y="3130"/>
                      <a:pt x="143" y="3181"/>
                    </a:cubicBezTo>
                    <a:cubicBezTo>
                      <a:pt x="162" y="3231"/>
                      <a:pt x="179" y="3283"/>
                      <a:pt x="201" y="3333"/>
                    </a:cubicBezTo>
                    <a:cubicBezTo>
                      <a:pt x="222" y="3383"/>
                      <a:pt x="244" y="3434"/>
                      <a:pt x="270" y="3486"/>
                    </a:cubicBezTo>
                    <a:cubicBezTo>
                      <a:pt x="294" y="3536"/>
                      <a:pt x="320" y="3591"/>
                      <a:pt x="349" y="3642"/>
                    </a:cubicBezTo>
                    <a:cubicBezTo>
                      <a:pt x="406" y="3749"/>
                      <a:pt x="468" y="3852"/>
                      <a:pt x="539" y="3960"/>
                    </a:cubicBezTo>
                    <a:cubicBezTo>
                      <a:pt x="573" y="4015"/>
                      <a:pt x="610" y="4068"/>
                      <a:pt x="651" y="4122"/>
                    </a:cubicBezTo>
                    <a:cubicBezTo>
                      <a:pt x="690" y="4176"/>
                      <a:pt x="731" y="4230"/>
                      <a:pt x="774" y="4286"/>
                    </a:cubicBezTo>
                    <a:cubicBezTo>
                      <a:pt x="828" y="4380"/>
                      <a:pt x="885" y="4478"/>
                      <a:pt x="947" y="4578"/>
                    </a:cubicBezTo>
                    <a:cubicBezTo>
                      <a:pt x="977" y="4629"/>
                      <a:pt x="1007" y="4679"/>
                      <a:pt x="1039" y="4733"/>
                    </a:cubicBezTo>
                    <a:cubicBezTo>
                      <a:pt x="1071" y="4785"/>
                      <a:pt x="1104" y="4841"/>
                      <a:pt x="1135" y="4897"/>
                    </a:cubicBezTo>
                    <a:cubicBezTo>
                      <a:pt x="1170" y="4952"/>
                      <a:pt x="1201" y="5008"/>
                      <a:pt x="1236" y="5066"/>
                    </a:cubicBezTo>
                    <a:cubicBezTo>
                      <a:pt x="1252" y="5094"/>
                      <a:pt x="1270" y="5123"/>
                      <a:pt x="1286" y="5152"/>
                    </a:cubicBezTo>
                    <a:cubicBezTo>
                      <a:pt x="1305" y="5181"/>
                      <a:pt x="1321" y="5209"/>
                      <a:pt x="1338" y="5240"/>
                    </a:cubicBezTo>
                    <a:cubicBezTo>
                      <a:pt x="1372" y="5301"/>
                      <a:pt x="1408" y="5360"/>
                      <a:pt x="1443" y="5422"/>
                    </a:cubicBezTo>
                    <a:cubicBezTo>
                      <a:pt x="1477" y="5482"/>
                      <a:pt x="1513" y="5546"/>
                      <a:pt x="1549" y="5610"/>
                    </a:cubicBezTo>
                    <a:cubicBezTo>
                      <a:pt x="1566" y="5642"/>
                      <a:pt x="1585" y="5674"/>
                      <a:pt x="1602" y="5705"/>
                    </a:cubicBezTo>
                    <a:cubicBezTo>
                      <a:pt x="1618" y="5738"/>
                      <a:pt x="1637" y="5769"/>
                      <a:pt x="1654" y="5800"/>
                    </a:cubicBezTo>
                    <a:cubicBezTo>
                      <a:pt x="1690" y="5865"/>
                      <a:pt x="1729" y="5934"/>
                      <a:pt x="1765" y="6000"/>
                    </a:cubicBezTo>
                    <a:lnTo>
                      <a:pt x="1818" y="6098"/>
                    </a:lnTo>
                    <a:cubicBezTo>
                      <a:pt x="1837" y="6129"/>
                      <a:pt x="1854" y="6164"/>
                      <a:pt x="1873" y="6198"/>
                    </a:cubicBezTo>
                    <a:cubicBezTo>
                      <a:pt x="1910" y="6266"/>
                      <a:pt x="1947" y="6335"/>
                      <a:pt x="1982" y="6401"/>
                    </a:cubicBezTo>
                    <a:cubicBezTo>
                      <a:pt x="1998" y="6433"/>
                      <a:pt x="2016" y="6466"/>
                      <a:pt x="2034" y="6500"/>
                    </a:cubicBezTo>
                    <a:lnTo>
                      <a:pt x="2088" y="6602"/>
                    </a:lnTo>
                    <a:lnTo>
                      <a:pt x="2142" y="6704"/>
                    </a:lnTo>
                    <a:cubicBezTo>
                      <a:pt x="2160" y="6738"/>
                      <a:pt x="2176" y="6769"/>
                      <a:pt x="2193" y="6804"/>
                    </a:cubicBezTo>
                    <a:cubicBezTo>
                      <a:pt x="2228" y="6870"/>
                      <a:pt x="2386" y="7126"/>
                      <a:pt x="2422" y="7190"/>
                    </a:cubicBezTo>
                    <a:cubicBezTo>
                      <a:pt x="2431" y="7202"/>
                      <a:pt x="2438" y="7215"/>
                      <a:pt x="2448" y="7228"/>
                    </a:cubicBezTo>
                    <a:cubicBezTo>
                      <a:pt x="2494" y="7300"/>
                      <a:pt x="2543" y="7373"/>
                      <a:pt x="2592" y="7445"/>
                    </a:cubicBezTo>
                    <a:cubicBezTo>
                      <a:pt x="2616" y="7481"/>
                      <a:pt x="2642" y="7517"/>
                      <a:pt x="2665" y="7553"/>
                    </a:cubicBezTo>
                    <a:cubicBezTo>
                      <a:pt x="2689" y="7589"/>
                      <a:pt x="2714" y="7623"/>
                      <a:pt x="2738" y="7659"/>
                    </a:cubicBezTo>
                    <a:cubicBezTo>
                      <a:pt x="2764" y="7695"/>
                      <a:pt x="2790" y="7731"/>
                      <a:pt x="2816" y="7767"/>
                    </a:cubicBezTo>
                    <a:cubicBezTo>
                      <a:pt x="2843" y="7801"/>
                      <a:pt x="2868" y="7834"/>
                      <a:pt x="2895" y="7870"/>
                    </a:cubicBezTo>
                    <a:cubicBezTo>
                      <a:pt x="2922" y="7906"/>
                      <a:pt x="2951" y="7942"/>
                      <a:pt x="2977" y="7977"/>
                    </a:cubicBezTo>
                    <a:cubicBezTo>
                      <a:pt x="2991" y="7996"/>
                      <a:pt x="3004" y="8011"/>
                      <a:pt x="3019" y="8027"/>
                    </a:cubicBezTo>
                    <a:cubicBezTo>
                      <a:pt x="3033" y="8043"/>
                      <a:pt x="3047" y="8060"/>
                      <a:pt x="3062" y="8077"/>
                    </a:cubicBezTo>
                    <a:cubicBezTo>
                      <a:pt x="3090" y="8112"/>
                      <a:pt x="3123" y="8146"/>
                      <a:pt x="3152" y="8178"/>
                    </a:cubicBezTo>
                    <a:cubicBezTo>
                      <a:pt x="3168" y="8194"/>
                      <a:pt x="3182" y="8208"/>
                      <a:pt x="3197" y="8226"/>
                    </a:cubicBezTo>
                    <a:cubicBezTo>
                      <a:pt x="3213" y="8240"/>
                      <a:pt x="3227" y="8256"/>
                      <a:pt x="3243" y="8272"/>
                    </a:cubicBezTo>
                    <a:cubicBezTo>
                      <a:pt x="3276" y="8305"/>
                      <a:pt x="3308" y="8335"/>
                      <a:pt x="3339" y="8364"/>
                    </a:cubicBezTo>
                    <a:cubicBezTo>
                      <a:pt x="3355" y="8378"/>
                      <a:pt x="3369" y="8391"/>
                      <a:pt x="3385" y="8405"/>
                    </a:cubicBezTo>
                    <a:cubicBezTo>
                      <a:pt x="3400" y="8420"/>
                      <a:pt x="3415" y="8431"/>
                      <a:pt x="3433" y="8445"/>
                    </a:cubicBezTo>
                    <a:cubicBezTo>
                      <a:pt x="3463" y="8474"/>
                      <a:pt x="3496" y="8500"/>
                      <a:pt x="3527" y="8525"/>
                    </a:cubicBezTo>
                    <a:cubicBezTo>
                      <a:pt x="3558" y="8550"/>
                      <a:pt x="3591" y="8573"/>
                      <a:pt x="3621" y="8595"/>
                    </a:cubicBezTo>
                    <a:cubicBezTo>
                      <a:pt x="3684" y="8640"/>
                      <a:pt x="3746" y="8680"/>
                      <a:pt x="3808" y="8716"/>
                    </a:cubicBezTo>
                    <a:lnTo>
                      <a:pt x="4522" y="9128"/>
                    </a:lnTo>
                    <a:lnTo>
                      <a:pt x="4699" y="9229"/>
                    </a:lnTo>
                    <a:cubicBezTo>
                      <a:pt x="4715" y="9239"/>
                      <a:pt x="4729" y="9248"/>
                      <a:pt x="4745" y="9256"/>
                    </a:cubicBezTo>
                    <a:lnTo>
                      <a:pt x="4793" y="9284"/>
                    </a:lnTo>
                    <a:lnTo>
                      <a:pt x="9904" y="12234"/>
                    </a:lnTo>
                    <a:cubicBezTo>
                      <a:pt x="10069" y="12330"/>
                      <a:pt x="10237" y="12426"/>
                      <a:pt x="10411" y="12527"/>
                    </a:cubicBezTo>
                    <a:cubicBezTo>
                      <a:pt x="10447" y="12549"/>
                      <a:pt x="10486" y="12569"/>
                      <a:pt x="10522" y="12586"/>
                    </a:cubicBezTo>
                    <a:cubicBezTo>
                      <a:pt x="10559" y="12605"/>
                      <a:pt x="10595" y="12620"/>
                      <a:pt x="10630" y="12635"/>
                    </a:cubicBezTo>
                    <a:cubicBezTo>
                      <a:pt x="10647" y="12642"/>
                      <a:pt x="10663" y="12649"/>
                      <a:pt x="10681" y="12655"/>
                    </a:cubicBezTo>
                    <a:cubicBezTo>
                      <a:pt x="10699" y="12661"/>
                      <a:pt x="10717" y="12665"/>
                      <a:pt x="10733" y="12671"/>
                    </a:cubicBezTo>
                    <a:cubicBezTo>
                      <a:pt x="10768" y="12682"/>
                      <a:pt x="10798" y="12689"/>
                      <a:pt x="10828" y="12694"/>
                    </a:cubicBezTo>
                    <a:cubicBezTo>
                      <a:pt x="10845" y="12698"/>
                      <a:pt x="10860" y="12700"/>
                      <a:pt x="10875" y="12701"/>
                    </a:cubicBezTo>
                    <a:cubicBezTo>
                      <a:pt x="10890" y="12704"/>
                      <a:pt x="10904" y="12705"/>
                      <a:pt x="10918" y="12705"/>
                    </a:cubicBezTo>
                    <a:cubicBezTo>
                      <a:pt x="10927" y="12706"/>
                      <a:pt x="10935" y="12706"/>
                      <a:pt x="10943" y="12706"/>
                    </a:cubicBezTo>
                    <a:cubicBezTo>
                      <a:pt x="10963" y="12706"/>
                      <a:pt x="10982" y="12705"/>
                      <a:pt x="11000" y="12704"/>
                    </a:cubicBezTo>
                    <a:cubicBezTo>
                      <a:pt x="11013" y="12704"/>
                      <a:pt x="11028" y="12701"/>
                      <a:pt x="11041" y="12700"/>
                    </a:cubicBezTo>
                    <a:cubicBezTo>
                      <a:pt x="11054" y="12698"/>
                      <a:pt x="11065" y="12694"/>
                      <a:pt x="11078" y="12692"/>
                    </a:cubicBezTo>
                    <a:cubicBezTo>
                      <a:pt x="11091" y="12691"/>
                      <a:pt x="11101" y="12687"/>
                      <a:pt x="11114" y="12684"/>
                    </a:cubicBezTo>
                    <a:cubicBezTo>
                      <a:pt x="11126" y="12679"/>
                      <a:pt x="11137" y="12677"/>
                      <a:pt x="11150" y="12672"/>
                    </a:cubicBezTo>
                    <a:cubicBezTo>
                      <a:pt x="11173" y="12665"/>
                      <a:pt x="11197" y="12656"/>
                      <a:pt x="11219" y="12646"/>
                    </a:cubicBezTo>
                    <a:cubicBezTo>
                      <a:pt x="11241" y="12636"/>
                      <a:pt x="11264" y="12626"/>
                      <a:pt x="11285" y="12613"/>
                    </a:cubicBezTo>
                    <a:cubicBezTo>
                      <a:pt x="11328" y="12590"/>
                      <a:pt x="11370" y="12563"/>
                      <a:pt x="11413" y="12536"/>
                    </a:cubicBezTo>
                    <a:cubicBezTo>
                      <a:pt x="11456" y="12510"/>
                      <a:pt x="11501" y="12481"/>
                      <a:pt x="11547" y="12452"/>
                    </a:cubicBezTo>
                    <a:cubicBezTo>
                      <a:pt x="11571" y="12438"/>
                      <a:pt x="11594" y="12423"/>
                      <a:pt x="11617" y="12411"/>
                    </a:cubicBezTo>
                    <a:cubicBezTo>
                      <a:pt x="11643" y="12398"/>
                      <a:pt x="11666" y="12385"/>
                      <a:pt x="11691" y="12373"/>
                    </a:cubicBezTo>
                    <a:cubicBezTo>
                      <a:pt x="11716" y="12360"/>
                      <a:pt x="11744" y="12347"/>
                      <a:pt x="11770" y="12337"/>
                    </a:cubicBezTo>
                    <a:cubicBezTo>
                      <a:pt x="11797" y="12326"/>
                      <a:pt x="11823" y="12316"/>
                      <a:pt x="11852" y="12306"/>
                    </a:cubicBezTo>
                    <a:cubicBezTo>
                      <a:pt x="11880" y="12297"/>
                      <a:pt x="11909" y="12288"/>
                      <a:pt x="11939" y="12281"/>
                    </a:cubicBezTo>
                    <a:cubicBezTo>
                      <a:pt x="11969" y="12274"/>
                      <a:pt x="12000" y="12268"/>
                      <a:pt x="12031" y="12262"/>
                    </a:cubicBezTo>
                    <a:cubicBezTo>
                      <a:pt x="12092" y="12252"/>
                      <a:pt x="12161" y="12248"/>
                      <a:pt x="12228" y="12248"/>
                    </a:cubicBezTo>
                    <a:cubicBezTo>
                      <a:pt x="12263" y="12248"/>
                      <a:pt x="12297" y="12251"/>
                      <a:pt x="12333" y="12254"/>
                    </a:cubicBezTo>
                    <a:cubicBezTo>
                      <a:pt x="12369" y="12258"/>
                      <a:pt x="12406" y="12261"/>
                      <a:pt x="12442" y="12267"/>
                    </a:cubicBezTo>
                    <a:cubicBezTo>
                      <a:pt x="12480" y="12273"/>
                      <a:pt x="12516" y="12280"/>
                      <a:pt x="12553" y="12287"/>
                    </a:cubicBezTo>
                    <a:cubicBezTo>
                      <a:pt x="12589" y="12294"/>
                      <a:pt x="12629" y="12303"/>
                      <a:pt x="12667" y="12313"/>
                    </a:cubicBezTo>
                    <a:cubicBezTo>
                      <a:pt x="12743" y="12333"/>
                      <a:pt x="12819" y="12359"/>
                      <a:pt x="12898" y="12388"/>
                    </a:cubicBezTo>
                    <a:cubicBezTo>
                      <a:pt x="13055" y="12445"/>
                      <a:pt x="13217" y="12517"/>
                      <a:pt x="13380" y="12599"/>
                    </a:cubicBezTo>
                    <a:cubicBezTo>
                      <a:pt x="13802" y="12812"/>
                      <a:pt x="14231" y="13016"/>
                      <a:pt x="14666" y="13214"/>
                    </a:cubicBezTo>
                    <a:cubicBezTo>
                      <a:pt x="15105" y="13411"/>
                      <a:pt x="15552" y="13599"/>
                      <a:pt x="16002" y="13775"/>
                    </a:cubicBezTo>
                    <a:cubicBezTo>
                      <a:pt x="16374" y="13901"/>
                      <a:pt x="16751" y="14009"/>
                      <a:pt x="17128" y="14095"/>
                    </a:cubicBezTo>
                    <a:cubicBezTo>
                      <a:pt x="17316" y="14139"/>
                      <a:pt x="17504" y="14175"/>
                      <a:pt x="17693" y="14208"/>
                    </a:cubicBezTo>
                    <a:cubicBezTo>
                      <a:pt x="17883" y="14238"/>
                      <a:pt x="18072" y="14264"/>
                      <a:pt x="18261" y="14282"/>
                    </a:cubicBezTo>
                    <a:cubicBezTo>
                      <a:pt x="18357" y="14292"/>
                      <a:pt x="18450" y="14301"/>
                      <a:pt x="18544" y="14307"/>
                    </a:cubicBezTo>
                    <a:cubicBezTo>
                      <a:pt x="18634" y="14314"/>
                      <a:pt x="18728" y="14317"/>
                      <a:pt x="18821" y="14321"/>
                    </a:cubicBezTo>
                    <a:cubicBezTo>
                      <a:pt x="18915" y="14323"/>
                      <a:pt x="19011" y="14324"/>
                      <a:pt x="19102" y="14324"/>
                    </a:cubicBezTo>
                    <a:cubicBezTo>
                      <a:pt x="19195" y="14324"/>
                      <a:pt x="19286" y="14323"/>
                      <a:pt x="19378" y="14318"/>
                    </a:cubicBezTo>
                    <a:cubicBezTo>
                      <a:pt x="19559" y="14311"/>
                      <a:pt x="19744" y="14297"/>
                      <a:pt x="19920" y="14280"/>
                    </a:cubicBezTo>
                    <a:cubicBezTo>
                      <a:pt x="19963" y="14275"/>
                      <a:pt x="20007" y="14271"/>
                      <a:pt x="20051" y="14265"/>
                    </a:cubicBezTo>
                    <a:cubicBezTo>
                      <a:pt x="20094" y="14259"/>
                      <a:pt x="20140" y="14252"/>
                      <a:pt x="20183" y="14246"/>
                    </a:cubicBezTo>
                    <a:cubicBezTo>
                      <a:pt x="20270" y="14235"/>
                      <a:pt x="20357" y="14221"/>
                      <a:pt x="20442" y="14206"/>
                    </a:cubicBezTo>
                    <a:cubicBezTo>
                      <a:pt x="20525" y="14192"/>
                      <a:pt x="20613" y="14175"/>
                      <a:pt x="20696" y="14157"/>
                    </a:cubicBezTo>
                    <a:cubicBezTo>
                      <a:pt x="20781" y="14139"/>
                      <a:pt x="20861" y="14121"/>
                      <a:pt x="20945" y="14101"/>
                    </a:cubicBezTo>
                    <a:cubicBezTo>
                      <a:pt x="21025" y="14081"/>
                      <a:pt x="21107" y="14060"/>
                      <a:pt x="21189" y="14038"/>
                    </a:cubicBezTo>
                    <a:lnTo>
                      <a:pt x="21307" y="14006"/>
                    </a:lnTo>
                    <a:cubicBezTo>
                      <a:pt x="21347" y="13993"/>
                      <a:pt x="21386" y="13983"/>
                      <a:pt x="21426" y="13970"/>
                    </a:cubicBezTo>
                    <a:cubicBezTo>
                      <a:pt x="21464" y="13959"/>
                      <a:pt x="21503" y="13947"/>
                      <a:pt x="21543" y="13934"/>
                    </a:cubicBezTo>
                    <a:cubicBezTo>
                      <a:pt x="21583" y="13922"/>
                      <a:pt x="21620" y="13909"/>
                      <a:pt x="21658" y="13897"/>
                    </a:cubicBezTo>
                    <a:cubicBezTo>
                      <a:pt x="21733" y="13871"/>
                      <a:pt x="21809" y="13844"/>
                      <a:pt x="21884" y="13818"/>
                    </a:cubicBezTo>
                    <a:cubicBezTo>
                      <a:pt x="21960" y="13791"/>
                      <a:pt x="22032" y="13765"/>
                      <a:pt x="22104" y="13736"/>
                    </a:cubicBezTo>
                    <a:cubicBezTo>
                      <a:pt x="22177" y="13707"/>
                      <a:pt x="22249" y="13679"/>
                      <a:pt x="22319" y="13650"/>
                    </a:cubicBezTo>
                    <a:cubicBezTo>
                      <a:pt x="22355" y="13635"/>
                      <a:pt x="22390" y="13621"/>
                      <a:pt x="22423" y="13607"/>
                    </a:cubicBezTo>
                    <a:cubicBezTo>
                      <a:pt x="22457" y="13592"/>
                      <a:pt x="22493" y="13576"/>
                      <a:pt x="22528" y="13562"/>
                    </a:cubicBezTo>
                    <a:cubicBezTo>
                      <a:pt x="22562" y="13548"/>
                      <a:pt x="22595" y="13532"/>
                      <a:pt x="22630" y="13518"/>
                    </a:cubicBezTo>
                    <a:cubicBezTo>
                      <a:pt x="22664" y="13503"/>
                      <a:pt x="22699" y="13487"/>
                      <a:pt x="22730" y="13473"/>
                    </a:cubicBezTo>
                    <a:cubicBezTo>
                      <a:pt x="22796" y="13441"/>
                      <a:pt x="22864" y="13410"/>
                      <a:pt x="22930" y="13380"/>
                    </a:cubicBezTo>
                    <a:cubicBezTo>
                      <a:pt x="22996" y="13348"/>
                      <a:pt x="23060" y="13318"/>
                      <a:pt x="23124" y="13286"/>
                    </a:cubicBezTo>
                    <a:cubicBezTo>
                      <a:pt x="23188" y="13254"/>
                      <a:pt x="23252" y="13223"/>
                      <a:pt x="23314" y="13190"/>
                    </a:cubicBezTo>
                    <a:cubicBezTo>
                      <a:pt x="23346" y="13174"/>
                      <a:pt x="23376" y="13160"/>
                      <a:pt x="23406" y="13144"/>
                    </a:cubicBezTo>
                    <a:cubicBezTo>
                      <a:pt x="23436" y="13128"/>
                      <a:pt x="23469" y="13111"/>
                      <a:pt x="23499" y="13095"/>
                    </a:cubicBezTo>
                    <a:lnTo>
                      <a:pt x="23592" y="13046"/>
                    </a:lnTo>
                    <a:cubicBezTo>
                      <a:pt x="23622" y="13030"/>
                      <a:pt x="23650" y="13014"/>
                      <a:pt x="23681" y="12999"/>
                    </a:cubicBezTo>
                    <a:cubicBezTo>
                      <a:pt x="23722" y="12974"/>
                      <a:pt x="23763" y="12953"/>
                      <a:pt x="23803" y="12931"/>
                    </a:cubicBezTo>
                    <a:lnTo>
                      <a:pt x="23896" y="12878"/>
                    </a:lnTo>
                    <a:cubicBezTo>
                      <a:pt x="23925" y="12859"/>
                      <a:pt x="23954" y="12842"/>
                      <a:pt x="23981" y="12823"/>
                    </a:cubicBezTo>
                    <a:lnTo>
                      <a:pt x="24040" y="12786"/>
                    </a:lnTo>
                    <a:cubicBezTo>
                      <a:pt x="24060" y="12773"/>
                      <a:pt x="24079" y="12761"/>
                      <a:pt x="24098" y="12748"/>
                    </a:cubicBezTo>
                    <a:cubicBezTo>
                      <a:pt x="24118" y="12735"/>
                      <a:pt x="24136" y="12723"/>
                      <a:pt x="24154" y="12711"/>
                    </a:cubicBezTo>
                    <a:cubicBezTo>
                      <a:pt x="24172" y="12698"/>
                      <a:pt x="24188" y="12687"/>
                      <a:pt x="24205" y="12675"/>
                    </a:cubicBezTo>
                    <a:cubicBezTo>
                      <a:pt x="24240" y="12651"/>
                      <a:pt x="24274" y="12626"/>
                      <a:pt x="24306" y="12603"/>
                    </a:cubicBezTo>
                    <a:cubicBezTo>
                      <a:pt x="24339" y="12579"/>
                      <a:pt x="24368" y="12556"/>
                      <a:pt x="24397" y="12533"/>
                    </a:cubicBezTo>
                    <a:cubicBezTo>
                      <a:pt x="24427" y="12510"/>
                      <a:pt x="24454" y="12485"/>
                      <a:pt x="24479" y="12462"/>
                    </a:cubicBezTo>
                    <a:cubicBezTo>
                      <a:pt x="24491" y="12452"/>
                      <a:pt x="24503" y="12439"/>
                      <a:pt x="24514" y="12428"/>
                    </a:cubicBezTo>
                    <a:lnTo>
                      <a:pt x="24549" y="12395"/>
                    </a:lnTo>
                    <a:cubicBezTo>
                      <a:pt x="24560" y="12383"/>
                      <a:pt x="24571" y="12370"/>
                      <a:pt x="24582" y="12360"/>
                    </a:cubicBezTo>
                    <a:cubicBezTo>
                      <a:pt x="24591" y="12347"/>
                      <a:pt x="24601" y="12337"/>
                      <a:pt x="24611" y="12326"/>
                    </a:cubicBezTo>
                    <a:cubicBezTo>
                      <a:pt x="24628" y="12304"/>
                      <a:pt x="24647" y="12281"/>
                      <a:pt x="24663" y="12258"/>
                    </a:cubicBezTo>
                    <a:cubicBezTo>
                      <a:pt x="24678" y="12237"/>
                      <a:pt x="24691" y="12212"/>
                      <a:pt x="24704" y="12189"/>
                    </a:cubicBezTo>
                    <a:cubicBezTo>
                      <a:pt x="24716" y="12165"/>
                      <a:pt x="24727" y="12140"/>
                      <a:pt x="24736" y="12117"/>
                    </a:cubicBezTo>
                    <a:cubicBezTo>
                      <a:pt x="24740" y="12104"/>
                      <a:pt x="24743" y="12094"/>
                      <a:pt x="24747" y="12081"/>
                    </a:cubicBezTo>
                    <a:cubicBezTo>
                      <a:pt x="24750" y="12071"/>
                      <a:pt x="24755" y="12058"/>
                      <a:pt x="24756" y="12045"/>
                    </a:cubicBezTo>
                    <a:lnTo>
                      <a:pt x="24762" y="12008"/>
                    </a:lnTo>
                    <a:cubicBezTo>
                      <a:pt x="24762" y="12002"/>
                      <a:pt x="24763" y="11997"/>
                      <a:pt x="24763" y="11992"/>
                    </a:cubicBezTo>
                    <a:lnTo>
                      <a:pt x="24763" y="11989"/>
                    </a:lnTo>
                    <a:lnTo>
                      <a:pt x="24763" y="11981"/>
                    </a:lnTo>
                    <a:lnTo>
                      <a:pt x="24763" y="11971"/>
                    </a:lnTo>
                    <a:cubicBezTo>
                      <a:pt x="24765" y="11945"/>
                      <a:pt x="24763" y="11920"/>
                      <a:pt x="24762" y="11893"/>
                    </a:cubicBezTo>
                    <a:cubicBezTo>
                      <a:pt x="24757" y="11867"/>
                      <a:pt x="24755" y="11841"/>
                      <a:pt x="24747" y="11814"/>
                    </a:cubicBezTo>
                    <a:cubicBezTo>
                      <a:pt x="24742" y="11785"/>
                      <a:pt x="24733" y="11758"/>
                      <a:pt x="24722" y="11729"/>
                    </a:cubicBezTo>
                    <a:cubicBezTo>
                      <a:pt x="24711" y="11702"/>
                      <a:pt x="24699" y="11673"/>
                      <a:pt x="24684" y="11643"/>
                    </a:cubicBezTo>
                    <a:cubicBezTo>
                      <a:pt x="24677" y="11628"/>
                      <a:pt x="24670" y="11613"/>
                      <a:pt x="24661" y="11598"/>
                    </a:cubicBezTo>
                    <a:cubicBezTo>
                      <a:pt x="24651" y="11584"/>
                      <a:pt x="24642" y="11568"/>
                      <a:pt x="24634" y="11554"/>
                    </a:cubicBezTo>
                    <a:cubicBezTo>
                      <a:pt x="24596" y="11490"/>
                      <a:pt x="24549" y="11424"/>
                      <a:pt x="24496" y="11357"/>
                    </a:cubicBezTo>
                    <a:cubicBezTo>
                      <a:pt x="24468" y="11325"/>
                      <a:pt x="24440" y="11291"/>
                      <a:pt x="24410" y="11255"/>
                    </a:cubicBezTo>
                    <a:cubicBezTo>
                      <a:pt x="24378" y="11220"/>
                      <a:pt x="24345" y="11184"/>
                      <a:pt x="24310" y="11147"/>
                    </a:cubicBezTo>
                    <a:cubicBezTo>
                      <a:pt x="24274" y="11111"/>
                      <a:pt x="24238" y="11074"/>
                      <a:pt x="24201" y="11036"/>
                    </a:cubicBezTo>
                    <a:cubicBezTo>
                      <a:pt x="24162" y="10997"/>
                      <a:pt x="24122" y="10959"/>
                      <a:pt x="24080" y="10918"/>
                    </a:cubicBezTo>
                    <a:cubicBezTo>
                      <a:pt x="23997" y="10838"/>
                      <a:pt x="23906" y="10756"/>
                      <a:pt x="23809" y="10671"/>
                    </a:cubicBezTo>
                    <a:cubicBezTo>
                      <a:pt x="23714" y="10586"/>
                      <a:pt x="23612" y="10500"/>
                      <a:pt x="23504" y="10411"/>
                    </a:cubicBezTo>
                    <a:cubicBezTo>
                      <a:pt x="23290" y="10232"/>
                      <a:pt x="23052" y="10044"/>
                      <a:pt x="22801" y="9846"/>
                    </a:cubicBezTo>
                    <a:cubicBezTo>
                      <a:pt x="22499" y="9586"/>
                      <a:pt x="22171" y="9327"/>
                      <a:pt x="21830" y="9074"/>
                    </a:cubicBezTo>
                    <a:cubicBezTo>
                      <a:pt x="21488" y="8819"/>
                      <a:pt x="21133" y="8573"/>
                      <a:pt x="20766" y="8329"/>
                    </a:cubicBezTo>
                    <a:cubicBezTo>
                      <a:pt x="20624" y="8234"/>
                      <a:pt x="20479" y="8154"/>
                      <a:pt x="20334" y="8089"/>
                    </a:cubicBezTo>
                    <a:cubicBezTo>
                      <a:pt x="20262" y="8056"/>
                      <a:pt x="20189" y="8027"/>
                      <a:pt x="20114" y="8006"/>
                    </a:cubicBezTo>
                    <a:cubicBezTo>
                      <a:pt x="20076" y="7996"/>
                      <a:pt x="20039" y="7985"/>
                      <a:pt x="20003" y="7977"/>
                    </a:cubicBezTo>
                    <a:cubicBezTo>
                      <a:pt x="19967" y="7968"/>
                      <a:pt x="19931" y="7961"/>
                      <a:pt x="19894" y="7955"/>
                    </a:cubicBezTo>
                    <a:cubicBezTo>
                      <a:pt x="19858" y="7949"/>
                      <a:pt x="19819" y="7945"/>
                      <a:pt x="19783" y="7942"/>
                    </a:cubicBezTo>
                    <a:cubicBezTo>
                      <a:pt x="19746" y="7939"/>
                      <a:pt x="19711" y="7939"/>
                      <a:pt x="19675" y="7939"/>
                    </a:cubicBezTo>
                    <a:cubicBezTo>
                      <a:pt x="19603" y="7941"/>
                      <a:pt x="19530" y="7949"/>
                      <a:pt x="19463" y="7962"/>
                    </a:cubicBezTo>
                    <a:cubicBezTo>
                      <a:pt x="19428" y="7970"/>
                      <a:pt x="19394" y="7978"/>
                      <a:pt x="19359" y="7988"/>
                    </a:cubicBezTo>
                    <a:cubicBezTo>
                      <a:pt x="19326" y="7998"/>
                      <a:pt x="19291" y="8010"/>
                      <a:pt x="19257" y="8021"/>
                    </a:cubicBezTo>
                    <a:cubicBezTo>
                      <a:pt x="19225" y="8034"/>
                      <a:pt x="19192" y="8047"/>
                      <a:pt x="19161" y="8062"/>
                    </a:cubicBezTo>
                    <a:cubicBezTo>
                      <a:pt x="19129" y="8076"/>
                      <a:pt x="19099" y="8090"/>
                      <a:pt x="19070" y="8105"/>
                    </a:cubicBezTo>
                    <a:cubicBezTo>
                      <a:pt x="19099" y="8098"/>
                      <a:pt x="19129" y="8090"/>
                      <a:pt x="19158" y="8085"/>
                    </a:cubicBezTo>
                    <a:cubicBezTo>
                      <a:pt x="19235" y="8070"/>
                      <a:pt x="19320" y="8063"/>
                      <a:pt x="19401" y="8063"/>
                    </a:cubicBezTo>
                    <a:cubicBezTo>
                      <a:pt x="19480" y="8065"/>
                      <a:pt x="19567" y="8075"/>
                      <a:pt x="19651" y="8090"/>
                    </a:cubicBezTo>
                    <a:cubicBezTo>
                      <a:pt x="19733" y="8106"/>
                      <a:pt x="19819" y="8132"/>
                      <a:pt x="19904" y="8162"/>
                    </a:cubicBezTo>
                    <a:cubicBezTo>
                      <a:pt x="20091" y="8230"/>
                      <a:pt x="20276" y="8330"/>
                      <a:pt x="20457" y="8451"/>
                    </a:cubicBezTo>
                    <a:cubicBezTo>
                      <a:pt x="20758" y="8650"/>
                      <a:pt x="21047" y="8851"/>
                      <a:pt x="21329" y="9054"/>
                    </a:cubicBezTo>
                    <a:cubicBezTo>
                      <a:pt x="21731" y="9344"/>
                      <a:pt x="22115" y="9642"/>
                      <a:pt x="22461" y="9941"/>
                    </a:cubicBezTo>
                    <a:cubicBezTo>
                      <a:pt x="22802" y="10207"/>
                      <a:pt x="23114" y="10457"/>
                      <a:pt x="23380" y="10685"/>
                    </a:cubicBezTo>
                    <a:cubicBezTo>
                      <a:pt x="23556" y="10838"/>
                      <a:pt x="23718" y="10983"/>
                      <a:pt x="23849" y="11115"/>
                    </a:cubicBezTo>
                    <a:cubicBezTo>
                      <a:pt x="23937" y="11203"/>
                      <a:pt x="24017" y="11289"/>
                      <a:pt x="24082" y="11367"/>
                    </a:cubicBezTo>
                    <a:cubicBezTo>
                      <a:pt x="24149" y="11443"/>
                      <a:pt x="24204" y="11521"/>
                      <a:pt x="24246" y="11590"/>
                    </a:cubicBezTo>
                    <a:cubicBezTo>
                      <a:pt x="24274" y="11634"/>
                      <a:pt x="24297" y="11680"/>
                      <a:pt x="24315" y="11722"/>
                    </a:cubicBezTo>
                    <a:cubicBezTo>
                      <a:pt x="24330" y="11764"/>
                      <a:pt x="24343" y="11805"/>
                      <a:pt x="24351" y="11844"/>
                    </a:cubicBezTo>
                    <a:cubicBezTo>
                      <a:pt x="24358" y="11881"/>
                      <a:pt x="24359" y="11922"/>
                      <a:pt x="24355" y="11958"/>
                    </a:cubicBezTo>
                    <a:cubicBezTo>
                      <a:pt x="24353" y="11994"/>
                      <a:pt x="24345" y="12030"/>
                      <a:pt x="24332" y="12064"/>
                    </a:cubicBezTo>
                    <a:cubicBezTo>
                      <a:pt x="24322" y="12096"/>
                      <a:pt x="24303" y="12132"/>
                      <a:pt x="24282" y="12165"/>
                    </a:cubicBezTo>
                    <a:cubicBezTo>
                      <a:pt x="24260" y="12196"/>
                      <a:pt x="24233" y="12231"/>
                      <a:pt x="24204" y="12262"/>
                    </a:cubicBezTo>
                    <a:cubicBezTo>
                      <a:pt x="24175" y="12294"/>
                      <a:pt x="24139" y="12327"/>
                      <a:pt x="24103" y="12360"/>
                    </a:cubicBezTo>
                    <a:cubicBezTo>
                      <a:pt x="24067" y="12392"/>
                      <a:pt x="24027" y="12426"/>
                      <a:pt x="23984" y="12459"/>
                    </a:cubicBezTo>
                    <a:cubicBezTo>
                      <a:pt x="23941" y="12491"/>
                      <a:pt x="23892" y="12526"/>
                      <a:pt x="23843" y="12560"/>
                    </a:cubicBezTo>
                    <a:cubicBezTo>
                      <a:pt x="23794" y="12593"/>
                      <a:pt x="23740" y="12629"/>
                      <a:pt x="23685" y="12664"/>
                    </a:cubicBezTo>
                    <a:cubicBezTo>
                      <a:pt x="23661" y="12678"/>
                      <a:pt x="23635" y="12694"/>
                      <a:pt x="23610" y="12711"/>
                    </a:cubicBezTo>
                    <a:cubicBezTo>
                      <a:pt x="23596" y="12720"/>
                      <a:pt x="23583" y="12727"/>
                      <a:pt x="23568" y="12735"/>
                    </a:cubicBezTo>
                    <a:cubicBezTo>
                      <a:pt x="23550" y="12747"/>
                      <a:pt x="23533" y="12756"/>
                      <a:pt x="23512" y="12766"/>
                    </a:cubicBezTo>
                    <a:cubicBezTo>
                      <a:pt x="23512" y="12769"/>
                      <a:pt x="23511" y="12769"/>
                      <a:pt x="23511" y="12769"/>
                    </a:cubicBezTo>
                    <a:cubicBezTo>
                      <a:pt x="23475" y="12787"/>
                      <a:pt x="23435" y="12809"/>
                      <a:pt x="23397" y="12829"/>
                    </a:cubicBezTo>
                    <a:cubicBezTo>
                      <a:pt x="23313" y="12873"/>
                      <a:pt x="23222" y="12922"/>
                      <a:pt x="23131" y="12970"/>
                    </a:cubicBezTo>
                    <a:cubicBezTo>
                      <a:pt x="23042" y="13016"/>
                      <a:pt x="22945" y="13065"/>
                      <a:pt x="22851" y="13111"/>
                    </a:cubicBezTo>
                    <a:cubicBezTo>
                      <a:pt x="22758" y="13158"/>
                      <a:pt x="22656" y="13207"/>
                      <a:pt x="22556" y="13253"/>
                    </a:cubicBezTo>
                    <a:cubicBezTo>
                      <a:pt x="22457" y="13298"/>
                      <a:pt x="22349" y="13346"/>
                      <a:pt x="22246" y="13391"/>
                    </a:cubicBezTo>
                    <a:cubicBezTo>
                      <a:pt x="22141" y="13437"/>
                      <a:pt x="22029" y="13483"/>
                      <a:pt x="21918" y="13526"/>
                    </a:cubicBezTo>
                    <a:cubicBezTo>
                      <a:pt x="21809" y="13569"/>
                      <a:pt x="21691" y="13612"/>
                      <a:pt x="21576" y="13653"/>
                    </a:cubicBezTo>
                    <a:cubicBezTo>
                      <a:pt x="21461" y="13692"/>
                      <a:pt x="21336" y="13732"/>
                      <a:pt x="21216" y="13768"/>
                    </a:cubicBezTo>
                    <a:cubicBezTo>
                      <a:pt x="21096" y="13804"/>
                      <a:pt x="20966" y="13837"/>
                      <a:pt x="20840" y="13868"/>
                    </a:cubicBezTo>
                    <a:cubicBezTo>
                      <a:pt x="20715" y="13899"/>
                      <a:pt x="20580" y="13927"/>
                      <a:pt x="20449" y="13950"/>
                    </a:cubicBezTo>
                    <a:cubicBezTo>
                      <a:pt x="20318" y="13976"/>
                      <a:pt x="20178" y="13998"/>
                      <a:pt x="20042" y="14014"/>
                    </a:cubicBezTo>
                    <a:cubicBezTo>
                      <a:pt x="19839" y="14038"/>
                      <a:pt x="19621" y="14057"/>
                      <a:pt x="19408" y="14064"/>
                    </a:cubicBezTo>
                    <a:cubicBezTo>
                      <a:pt x="19325" y="14067"/>
                      <a:pt x="19240" y="14068"/>
                      <a:pt x="19155" y="14068"/>
                    </a:cubicBezTo>
                    <a:cubicBezTo>
                      <a:pt x="19021" y="14068"/>
                      <a:pt x="18885" y="14065"/>
                      <a:pt x="18751" y="14057"/>
                    </a:cubicBezTo>
                    <a:cubicBezTo>
                      <a:pt x="18422" y="14038"/>
                      <a:pt x="18078" y="13999"/>
                      <a:pt x="17740" y="13937"/>
                    </a:cubicBezTo>
                    <a:cubicBezTo>
                      <a:pt x="17236" y="13848"/>
                      <a:pt x="16727" y="13713"/>
                      <a:pt x="16222" y="13541"/>
                    </a:cubicBezTo>
                    <a:cubicBezTo>
                      <a:pt x="15807" y="13381"/>
                      <a:pt x="15391" y="13207"/>
                      <a:pt x="14986" y="13024"/>
                    </a:cubicBezTo>
                    <a:cubicBezTo>
                      <a:pt x="14885" y="12980"/>
                      <a:pt x="14784" y="12935"/>
                      <a:pt x="14684" y="12888"/>
                    </a:cubicBezTo>
                    <a:cubicBezTo>
                      <a:pt x="14332" y="12725"/>
                      <a:pt x="13984" y="12557"/>
                      <a:pt x="13641" y="12385"/>
                    </a:cubicBezTo>
                    <a:cubicBezTo>
                      <a:pt x="13434" y="12281"/>
                      <a:pt x="13227" y="12191"/>
                      <a:pt x="13030" y="12130"/>
                    </a:cubicBezTo>
                    <a:cubicBezTo>
                      <a:pt x="12941" y="12103"/>
                      <a:pt x="12852" y="12080"/>
                      <a:pt x="12767" y="12064"/>
                    </a:cubicBezTo>
                    <a:cubicBezTo>
                      <a:pt x="12685" y="12047"/>
                      <a:pt x="12599" y="12038"/>
                      <a:pt x="12521" y="12035"/>
                    </a:cubicBezTo>
                    <a:cubicBezTo>
                      <a:pt x="12506" y="12035"/>
                      <a:pt x="12490" y="12034"/>
                      <a:pt x="12474" y="12034"/>
                    </a:cubicBezTo>
                    <a:cubicBezTo>
                      <a:pt x="12412" y="12034"/>
                      <a:pt x="12350" y="12039"/>
                      <a:pt x="12296" y="12047"/>
                    </a:cubicBezTo>
                    <a:cubicBezTo>
                      <a:pt x="12227" y="12058"/>
                      <a:pt x="12155" y="12076"/>
                      <a:pt x="12095" y="12097"/>
                    </a:cubicBezTo>
                    <a:cubicBezTo>
                      <a:pt x="12033" y="12119"/>
                      <a:pt x="11969" y="12146"/>
                      <a:pt x="11916" y="12175"/>
                    </a:cubicBezTo>
                    <a:cubicBezTo>
                      <a:pt x="11833" y="12216"/>
                      <a:pt x="11752" y="12268"/>
                      <a:pt x="11678" y="12313"/>
                    </a:cubicBezTo>
                    <a:cubicBezTo>
                      <a:pt x="11624" y="12346"/>
                      <a:pt x="11577" y="12375"/>
                      <a:pt x="11521" y="12399"/>
                    </a:cubicBezTo>
                    <a:cubicBezTo>
                      <a:pt x="11483" y="12418"/>
                      <a:pt x="11449" y="12432"/>
                      <a:pt x="11407" y="12442"/>
                    </a:cubicBezTo>
                    <a:cubicBezTo>
                      <a:pt x="11368" y="12455"/>
                      <a:pt x="11328" y="12462"/>
                      <a:pt x="11284" y="12467"/>
                    </a:cubicBezTo>
                    <a:cubicBezTo>
                      <a:pt x="11269" y="12468"/>
                      <a:pt x="11254" y="12468"/>
                      <a:pt x="11239" y="12468"/>
                    </a:cubicBezTo>
                    <a:cubicBezTo>
                      <a:pt x="11208" y="12468"/>
                      <a:pt x="11177" y="12466"/>
                      <a:pt x="11141" y="12461"/>
                    </a:cubicBezTo>
                    <a:cubicBezTo>
                      <a:pt x="11090" y="12452"/>
                      <a:pt x="11039" y="12441"/>
                      <a:pt x="10982" y="12421"/>
                    </a:cubicBezTo>
                    <a:cubicBezTo>
                      <a:pt x="10924" y="12402"/>
                      <a:pt x="10868" y="12377"/>
                      <a:pt x="10805" y="12347"/>
                    </a:cubicBezTo>
                    <a:cubicBezTo>
                      <a:pt x="10768" y="12327"/>
                      <a:pt x="10729" y="12308"/>
                      <a:pt x="10688" y="12284"/>
                    </a:cubicBezTo>
                    <a:cubicBezTo>
                      <a:pt x="10517" y="12186"/>
                      <a:pt x="10356" y="12093"/>
                      <a:pt x="10184" y="11994"/>
                    </a:cubicBezTo>
                    <a:cubicBezTo>
                      <a:pt x="8328" y="10923"/>
                      <a:pt x="6473" y="9852"/>
                      <a:pt x="4619" y="8780"/>
                    </a:cubicBezTo>
                    <a:cubicBezTo>
                      <a:pt x="4442" y="8677"/>
                      <a:pt x="4264" y="8575"/>
                      <a:pt x="4104" y="8479"/>
                    </a:cubicBezTo>
                    <a:cubicBezTo>
                      <a:pt x="4016" y="8427"/>
                      <a:pt x="3923" y="8365"/>
                      <a:pt x="3832" y="8297"/>
                    </a:cubicBezTo>
                    <a:cubicBezTo>
                      <a:pt x="3772" y="8251"/>
                      <a:pt x="3709" y="8198"/>
                      <a:pt x="3650" y="8144"/>
                    </a:cubicBezTo>
                    <a:cubicBezTo>
                      <a:pt x="3591" y="8092"/>
                      <a:pt x="3527" y="8027"/>
                      <a:pt x="3471" y="7970"/>
                    </a:cubicBezTo>
                    <a:cubicBezTo>
                      <a:pt x="3415" y="7911"/>
                      <a:pt x="3355" y="7840"/>
                      <a:pt x="3303" y="7780"/>
                    </a:cubicBezTo>
                    <a:cubicBezTo>
                      <a:pt x="3250" y="7717"/>
                      <a:pt x="3192" y="7645"/>
                      <a:pt x="3145" y="7580"/>
                    </a:cubicBezTo>
                    <a:cubicBezTo>
                      <a:pt x="3095" y="7515"/>
                      <a:pt x="3042" y="7442"/>
                      <a:pt x="2996" y="7374"/>
                    </a:cubicBezTo>
                    <a:cubicBezTo>
                      <a:pt x="2912" y="7257"/>
                      <a:pt x="2826" y="7129"/>
                      <a:pt x="2747" y="7008"/>
                    </a:cubicBezTo>
                    <a:cubicBezTo>
                      <a:pt x="2731" y="6978"/>
                      <a:pt x="2715" y="6949"/>
                      <a:pt x="2699" y="6919"/>
                    </a:cubicBezTo>
                    <a:cubicBezTo>
                      <a:pt x="2639" y="6809"/>
                      <a:pt x="2577" y="6690"/>
                      <a:pt x="2520" y="6581"/>
                    </a:cubicBezTo>
                    <a:cubicBezTo>
                      <a:pt x="2485" y="6518"/>
                      <a:pt x="2449" y="6450"/>
                      <a:pt x="2413" y="6381"/>
                    </a:cubicBezTo>
                    <a:cubicBezTo>
                      <a:pt x="2387" y="6332"/>
                      <a:pt x="2363" y="6286"/>
                      <a:pt x="2340" y="6242"/>
                    </a:cubicBezTo>
                    <a:cubicBezTo>
                      <a:pt x="2282" y="6134"/>
                      <a:pt x="2218" y="6013"/>
                      <a:pt x="2160" y="5905"/>
                    </a:cubicBezTo>
                    <a:cubicBezTo>
                      <a:pt x="2103" y="5797"/>
                      <a:pt x="2038" y="5681"/>
                      <a:pt x="1981" y="5576"/>
                    </a:cubicBezTo>
                    <a:cubicBezTo>
                      <a:pt x="1923" y="5472"/>
                      <a:pt x="1860" y="5360"/>
                      <a:pt x="1802" y="5260"/>
                    </a:cubicBezTo>
                    <a:cubicBezTo>
                      <a:pt x="1745" y="5158"/>
                      <a:pt x="1683" y="5053"/>
                      <a:pt x="1628" y="4958"/>
                    </a:cubicBezTo>
                    <a:cubicBezTo>
                      <a:pt x="1543" y="4814"/>
                      <a:pt x="1459" y="4670"/>
                      <a:pt x="1381" y="4541"/>
                    </a:cubicBezTo>
                    <a:cubicBezTo>
                      <a:pt x="1305" y="4410"/>
                      <a:pt x="1229" y="4282"/>
                      <a:pt x="1161" y="4164"/>
                    </a:cubicBezTo>
                    <a:cubicBezTo>
                      <a:pt x="1092" y="4075"/>
                      <a:pt x="1029" y="3989"/>
                      <a:pt x="970" y="3902"/>
                    </a:cubicBezTo>
                    <a:cubicBezTo>
                      <a:pt x="917" y="3823"/>
                      <a:pt x="868" y="3747"/>
                      <a:pt x="823" y="3671"/>
                    </a:cubicBezTo>
                    <a:cubicBezTo>
                      <a:pt x="792" y="3621"/>
                      <a:pt x="766" y="3569"/>
                      <a:pt x="738" y="3519"/>
                    </a:cubicBezTo>
                    <a:cubicBezTo>
                      <a:pt x="672" y="3389"/>
                      <a:pt x="618" y="3270"/>
                      <a:pt x="573" y="3146"/>
                    </a:cubicBezTo>
                    <a:cubicBezTo>
                      <a:pt x="529" y="3023"/>
                      <a:pt x="495" y="2909"/>
                      <a:pt x="471" y="2791"/>
                    </a:cubicBezTo>
                    <a:cubicBezTo>
                      <a:pt x="454" y="2714"/>
                      <a:pt x="442" y="2637"/>
                      <a:pt x="435" y="2563"/>
                    </a:cubicBezTo>
                    <a:cubicBezTo>
                      <a:pt x="425" y="2486"/>
                      <a:pt x="422" y="2415"/>
                      <a:pt x="422" y="2341"/>
                    </a:cubicBezTo>
                    <a:cubicBezTo>
                      <a:pt x="422" y="2268"/>
                      <a:pt x="425" y="2199"/>
                      <a:pt x="432" y="2127"/>
                    </a:cubicBezTo>
                    <a:cubicBezTo>
                      <a:pt x="439" y="2055"/>
                      <a:pt x="449" y="1989"/>
                      <a:pt x="464" y="1921"/>
                    </a:cubicBezTo>
                    <a:lnTo>
                      <a:pt x="1858" y="1116"/>
                    </a:lnTo>
                    <a:cubicBezTo>
                      <a:pt x="1860" y="1113"/>
                      <a:pt x="1861" y="1112"/>
                      <a:pt x="1863" y="1112"/>
                    </a:cubicBezTo>
                    <a:cubicBezTo>
                      <a:pt x="1884" y="1099"/>
                      <a:pt x="1982" y="1044"/>
                      <a:pt x="2004" y="1031"/>
                    </a:cubicBezTo>
                    <a:lnTo>
                      <a:pt x="3392" y="229"/>
                    </a:lnTo>
                    <a:cubicBezTo>
                      <a:pt x="3512" y="222"/>
                      <a:pt x="3627" y="215"/>
                      <a:pt x="3750" y="212"/>
                    </a:cubicBezTo>
                    <a:cubicBezTo>
                      <a:pt x="3873" y="208"/>
                      <a:pt x="3993" y="206"/>
                      <a:pt x="4120" y="206"/>
                    </a:cubicBezTo>
                    <a:cubicBezTo>
                      <a:pt x="4248" y="206"/>
                      <a:pt x="4371" y="211"/>
                      <a:pt x="4504" y="213"/>
                    </a:cubicBezTo>
                    <a:cubicBezTo>
                      <a:pt x="4634" y="219"/>
                      <a:pt x="4762" y="226"/>
                      <a:pt x="4899" y="235"/>
                    </a:cubicBezTo>
                    <a:cubicBezTo>
                      <a:pt x="5103" y="249"/>
                      <a:pt x="5302" y="270"/>
                      <a:pt x="5514" y="294"/>
                    </a:cubicBezTo>
                    <a:cubicBezTo>
                      <a:pt x="5729" y="320"/>
                      <a:pt x="5937" y="351"/>
                      <a:pt x="6158" y="390"/>
                    </a:cubicBezTo>
                    <a:cubicBezTo>
                      <a:pt x="6380" y="428"/>
                      <a:pt x="6597" y="471"/>
                      <a:pt x="6825" y="523"/>
                    </a:cubicBezTo>
                    <a:cubicBezTo>
                      <a:pt x="6976" y="557"/>
                      <a:pt x="7125" y="594"/>
                      <a:pt x="7278" y="635"/>
                    </a:cubicBezTo>
                    <a:cubicBezTo>
                      <a:pt x="7424" y="708"/>
                      <a:pt x="7573" y="793"/>
                      <a:pt x="7717" y="886"/>
                    </a:cubicBezTo>
                    <a:cubicBezTo>
                      <a:pt x="7858" y="977"/>
                      <a:pt x="8006" y="1085"/>
                      <a:pt x="8141" y="1198"/>
                    </a:cubicBezTo>
                    <a:cubicBezTo>
                      <a:pt x="8230" y="1274"/>
                      <a:pt x="8324" y="1361"/>
                      <a:pt x="8410" y="1444"/>
                    </a:cubicBezTo>
                    <a:cubicBezTo>
                      <a:pt x="8495" y="1529"/>
                      <a:pt x="8584" y="1624"/>
                      <a:pt x="8663" y="1717"/>
                    </a:cubicBezTo>
                    <a:cubicBezTo>
                      <a:pt x="8742" y="1809"/>
                      <a:pt x="8825" y="1917"/>
                      <a:pt x="8897" y="2016"/>
                    </a:cubicBezTo>
                    <a:cubicBezTo>
                      <a:pt x="8969" y="2115"/>
                      <a:pt x="9044" y="2230"/>
                      <a:pt x="9108" y="2334"/>
                    </a:cubicBezTo>
                    <a:cubicBezTo>
                      <a:pt x="9173" y="2439"/>
                      <a:pt x="9241" y="2557"/>
                      <a:pt x="9300" y="2666"/>
                    </a:cubicBezTo>
                    <a:cubicBezTo>
                      <a:pt x="9359" y="2778"/>
                      <a:pt x="9420" y="2896"/>
                      <a:pt x="9475" y="3008"/>
                    </a:cubicBezTo>
                    <a:cubicBezTo>
                      <a:pt x="9489" y="3038"/>
                      <a:pt x="9507" y="3069"/>
                      <a:pt x="9521" y="3100"/>
                    </a:cubicBezTo>
                    <a:cubicBezTo>
                      <a:pt x="9574" y="3234"/>
                      <a:pt x="9630" y="3381"/>
                      <a:pt x="9686" y="3513"/>
                    </a:cubicBezTo>
                    <a:cubicBezTo>
                      <a:pt x="9718" y="3591"/>
                      <a:pt x="9753" y="3672"/>
                      <a:pt x="9787" y="3747"/>
                    </a:cubicBezTo>
                    <a:cubicBezTo>
                      <a:pt x="9820" y="3821"/>
                      <a:pt x="9860" y="3902"/>
                      <a:pt x="9898" y="3973"/>
                    </a:cubicBezTo>
                    <a:cubicBezTo>
                      <a:pt x="9935" y="4045"/>
                      <a:pt x="9981" y="4122"/>
                      <a:pt x="10024" y="4189"/>
                    </a:cubicBezTo>
                    <a:cubicBezTo>
                      <a:pt x="10067" y="4253"/>
                      <a:pt x="10118" y="4324"/>
                      <a:pt x="10165" y="4383"/>
                    </a:cubicBezTo>
                    <a:cubicBezTo>
                      <a:pt x="10214" y="4442"/>
                      <a:pt x="10270" y="4502"/>
                      <a:pt x="10323" y="4549"/>
                    </a:cubicBezTo>
                    <a:cubicBezTo>
                      <a:pt x="10407" y="4624"/>
                      <a:pt x="10494" y="4689"/>
                      <a:pt x="10582" y="4739"/>
                    </a:cubicBezTo>
                    <a:cubicBezTo>
                      <a:pt x="12615" y="5912"/>
                      <a:pt x="14646" y="7085"/>
                      <a:pt x="16678" y="8259"/>
                    </a:cubicBezTo>
                    <a:cubicBezTo>
                      <a:pt x="16849" y="8358"/>
                      <a:pt x="17013" y="8451"/>
                      <a:pt x="17184" y="8550"/>
                    </a:cubicBezTo>
                    <a:cubicBezTo>
                      <a:pt x="17223" y="8573"/>
                      <a:pt x="17260" y="8594"/>
                      <a:pt x="17302" y="8611"/>
                    </a:cubicBezTo>
                    <a:cubicBezTo>
                      <a:pt x="17366" y="8642"/>
                      <a:pt x="17428" y="8661"/>
                      <a:pt x="17493" y="8678"/>
                    </a:cubicBezTo>
                    <a:cubicBezTo>
                      <a:pt x="17558" y="8693"/>
                      <a:pt x="17615" y="8700"/>
                      <a:pt x="17677" y="8701"/>
                    </a:cubicBezTo>
                    <a:cubicBezTo>
                      <a:pt x="17683" y="8702"/>
                      <a:pt x="17690" y="8702"/>
                      <a:pt x="17696" y="8702"/>
                    </a:cubicBezTo>
                    <a:cubicBezTo>
                      <a:pt x="17751" y="8702"/>
                      <a:pt x="17801" y="8696"/>
                      <a:pt x="17854" y="8687"/>
                    </a:cubicBezTo>
                    <a:cubicBezTo>
                      <a:pt x="17913" y="8676"/>
                      <a:pt x="17963" y="8660"/>
                      <a:pt x="18019" y="8640"/>
                    </a:cubicBezTo>
                    <a:cubicBezTo>
                      <a:pt x="18055" y="8628"/>
                      <a:pt x="18087" y="8614"/>
                      <a:pt x="18121" y="8599"/>
                    </a:cubicBezTo>
                    <a:lnTo>
                      <a:pt x="18121" y="8599"/>
                    </a:lnTo>
                    <a:cubicBezTo>
                      <a:pt x="18087" y="8604"/>
                      <a:pt x="18056" y="8609"/>
                      <a:pt x="18025" y="8611"/>
                    </a:cubicBezTo>
                    <a:cubicBezTo>
                      <a:pt x="18006" y="8614"/>
                      <a:pt x="17989" y="8614"/>
                      <a:pt x="17970" y="8614"/>
                    </a:cubicBezTo>
                    <a:cubicBezTo>
                      <a:pt x="17953" y="8614"/>
                      <a:pt x="17933" y="8614"/>
                      <a:pt x="17914" y="8611"/>
                    </a:cubicBezTo>
                    <a:cubicBezTo>
                      <a:pt x="17878" y="8609"/>
                      <a:pt x="17842" y="8604"/>
                      <a:pt x="17805" y="8596"/>
                    </a:cubicBezTo>
                    <a:cubicBezTo>
                      <a:pt x="17785" y="8594"/>
                      <a:pt x="17768" y="8589"/>
                      <a:pt x="17747" y="8585"/>
                    </a:cubicBezTo>
                    <a:cubicBezTo>
                      <a:pt x="17727" y="8581"/>
                      <a:pt x="17710" y="8573"/>
                      <a:pt x="17690" y="8568"/>
                    </a:cubicBezTo>
                    <a:cubicBezTo>
                      <a:pt x="17653" y="8556"/>
                      <a:pt x="17615" y="8542"/>
                      <a:pt x="17576" y="8523"/>
                    </a:cubicBezTo>
                    <a:cubicBezTo>
                      <a:pt x="17539" y="8507"/>
                      <a:pt x="17503" y="8487"/>
                      <a:pt x="17466" y="8466"/>
                    </a:cubicBezTo>
                    <a:cubicBezTo>
                      <a:pt x="17293" y="8365"/>
                      <a:pt x="17123" y="8269"/>
                      <a:pt x="16958" y="8172"/>
                    </a:cubicBezTo>
                    <a:lnTo>
                      <a:pt x="11847" y="5222"/>
                    </a:lnTo>
                    <a:cubicBezTo>
                      <a:pt x="11816" y="5204"/>
                      <a:pt x="11785" y="5186"/>
                      <a:pt x="11754" y="5168"/>
                    </a:cubicBezTo>
                    <a:cubicBezTo>
                      <a:pt x="11695" y="5136"/>
                      <a:pt x="11637" y="5101"/>
                      <a:pt x="11578" y="5067"/>
                    </a:cubicBezTo>
                    <a:cubicBezTo>
                      <a:pt x="11486" y="5014"/>
                      <a:pt x="11393" y="4962"/>
                      <a:pt x="11301" y="4907"/>
                    </a:cubicBezTo>
                    <a:cubicBezTo>
                      <a:pt x="11156" y="4823"/>
                      <a:pt x="11009" y="4739"/>
                      <a:pt x="10862" y="4654"/>
                    </a:cubicBezTo>
                    <a:cubicBezTo>
                      <a:pt x="10802" y="4618"/>
                      <a:pt x="10740" y="4577"/>
                      <a:pt x="10681" y="4531"/>
                    </a:cubicBezTo>
                    <a:cubicBezTo>
                      <a:pt x="10653" y="4506"/>
                      <a:pt x="10624" y="4483"/>
                      <a:pt x="10595" y="4456"/>
                    </a:cubicBezTo>
                    <a:cubicBezTo>
                      <a:pt x="10566" y="4432"/>
                      <a:pt x="10538" y="4403"/>
                      <a:pt x="10510" y="4373"/>
                    </a:cubicBezTo>
                    <a:cubicBezTo>
                      <a:pt x="10496" y="4358"/>
                      <a:pt x="10481" y="4344"/>
                      <a:pt x="10470" y="4327"/>
                    </a:cubicBezTo>
                    <a:cubicBezTo>
                      <a:pt x="10457" y="4311"/>
                      <a:pt x="10444" y="4296"/>
                      <a:pt x="10431" y="4281"/>
                    </a:cubicBezTo>
                    <a:cubicBezTo>
                      <a:pt x="10407" y="4248"/>
                      <a:pt x="10381" y="4214"/>
                      <a:pt x="10356" y="4179"/>
                    </a:cubicBezTo>
                    <a:cubicBezTo>
                      <a:pt x="10343" y="4160"/>
                      <a:pt x="10330" y="4143"/>
                      <a:pt x="10320" y="4124"/>
                    </a:cubicBezTo>
                    <a:cubicBezTo>
                      <a:pt x="10307" y="4107"/>
                      <a:pt x="10297" y="4088"/>
                      <a:pt x="10286" y="4071"/>
                    </a:cubicBezTo>
                    <a:cubicBezTo>
                      <a:pt x="10264" y="4032"/>
                      <a:pt x="10241" y="3994"/>
                      <a:pt x="10220" y="3956"/>
                    </a:cubicBezTo>
                    <a:cubicBezTo>
                      <a:pt x="10208" y="3936"/>
                      <a:pt x="10200" y="3917"/>
                      <a:pt x="10190" y="3898"/>
                    </a:cubicBezTo>
                    <a:cubicBezTo>
                      <a:pt x="10180" y="3878"/>
                      <a:pt x="10169" y="3859"/>
                      <a:pt x="10161" y="3841"/>
                    </a:cubicBezTo>
                    <a:cubicBezTo>
                      <a:pt x="10141" y="3800"/>
                      <a:pt x="10121" y="3759"/>
                      <a:pt x="10103" y="3720"/>
                    </a:cubicBezTo>
                    <a:cubicBezTo>
                      <a:pt x="10083" y="3680"/>
                      <a:pt x="10067" y="3641"/>
                      <a:pt x="10049" y="3601"/>
                    </a:cubicBezTo>
                    <a:cubicBezTo>
                      <a:pt x="10031" y="3562"/>
                      <a:pt x="10013" y="3520"/>
                      <a:pt x="9997" y="3478"/>
                    </a:cubicBezTo>
                    <a:cubicBezTo>
                      <a:pt x="9978" y="3440"/>
                      <a:pt x="9796" y="3051"/>
                      <a:pt x="9780" y="3011"/>
                    </a:cubicBezTo>
                    <a:cubicBezTo>
                      <a:pt x="9774" y="3000"/>
                      <a:pt x="9767" y="2985"/>
                      <a:pt x="9760" y="2971"/>
                    </a:cubicBezTo>
                    <a:cubicBezTo>
                      <a:pt x="9727" y="2906"/>
                      <a:pt x="9695" y="2839"/>
                      <a:pt x="9661" y="2771"/>
                    </a:cubicBezTo>
                    <a:cubicBezTo>
                      <a:pt x="9625" y="2702"/>
                      <a:pt x="9590" y="2634"/>
                      <a:pt x="9554" y="2567"/>
                    </a:cubicBezTo>
                    <a:cubicBezTo>
                      <a:pt x="9537" y="2535"/>
                      <a:pt x="9518" y="2502"/>
                      <a:pt x="9501" y="2469"/>
                    </a:cubicBezTo>
                    <a:cubicBezTo>
                      <a:pt x="9481" y="2436"/>
                      <a:pt x="9464" y="2402"/>
                      <a:pt x="9443" y="2369"/>
                    </a:cubicBezTo>
                    <a:cubicBezTo>
                      <a:pt x="9423" y="2334"/>
                      <a:pt x="9403" y="2299"/>
                      <a:pt x="9385" y="2268"/>
                    </a:cubicBezTo>
                    <a:cubicBezTo>
                      <a:pt x="9364" y="2233"/>
                      <a:pt x="9344" y="2203"/>
                      <a:pt x="9324" y="2170"/>
                    </a:cubicBezTo>
                    <a:cubicBezTo>
                      <a:pt x="9285" y="2107"/>
                      <a:pt x="9242" y="2041"/>
                      <a:pt x="9199" y="1976"/>
                    </a:cubicBezTo>
                    <a:cubicBezTo>
                      <a:pt x="9177" y="1944"/>
                      <a:pt x="9156" y="1913"/>
                      <a:pt x="9134" y="1883"/>
                    </a:cubicBezTo>
                    <a:cubicBezTo>
                      <a:pt x="9113" y="1852"/>
                      <a:pt x="9091" y="1824"/>
                      <a:pt x="9068" y="1793"/>
                    </a:cubicBezTo>
                    <a:cubicBezTo>
                      <a:pt x="9022" y="1733"/>
                      <a:pt x="8975" y="1671"/>
                      <a:pt x="8926" y="1614"/>
                    </a:cubicBezTo>
                    <a:cubicBezTo>
                      <a:pt x="8900" y="1585"/>
                      <a:pt x="8877" y="1556"/>
                      <a:pt x="8854" y="1529"/>
                    </a:cubicBezTo>
                    <a:cubicBezTo>
                      <a:pt x="8828" y="1500"/>
                      <a:pt x="8804" y="1473"/>
                      <a:pt x="8778" y="1444"/>
                    </a:cubicBezTo>
                    <a:cubicBezTo>
                      <a:pt x="8727" y="1389"/>
                      <a:pt x="8674" y="1335"/>
                      <a:pt x="8624" y="1285"/>
                    </a:cubicBezTo>
                    <a:cubicBezTo>
                      <a:pt x="8574" y="1234"/>
                      <a:pt x="8519" y="1184"/>
                      <a:pt x="8466" y="1135"/>
                    </a:cubicBezTo>
                    <a:cubicBezTo>
                      <a:pt x="8437" y="1111"/>
                      <a:pt x="8410" y="1088"/>
                      <a:pt x="8382" y="1063"/>
                    </a:cubicBezTo>
                    <a:cubicBezTo>
                      <a:pt x="8357" y="1040"/>
                      <a:pt x="8329" y="1017"/>
                      <a:pt x="8302" y="996"/>
                    </a:cubicBezTo>
                    <a:cubicBezTo>
                      <a:pt x="8249" y="950"/>
                      <a:pt x="8193" y="908"/>
                      <a:pt x="8135" y="866"/>
                    </a:cubicBezTo>
                    <a:cubicBezTo>
                      <a:pt x="8078" y="824"/>
                      <a:pt x="8020" y="783"/>
                      <a:pt x="7963" y="745"/>
                    </a:cubicBezTo>
                    <a:cubicBezTo>
                      <a:pt x="7905" y="705"/>
                      <a:pt x="7849" y="669"/>
                      <a:pt x="7792" y="636"/>
                    </a:cubicBezTo>
                    <a:cubicBezTo>
                      <a:pt x="7677" y="566"/>
                      <a:pt x="7560" y="501"/>
                      <a:pt x="7444" y="443"/>
                    </a:cubicBezTo>
                    <a:cubicBezTo>
                      <a:pt x="7347" y="420"/>
                      <a:pt x="7252" y="397"/>
                      <a:pt x="7159" y="373"/>
                    </a:cubicBezTo>
                    <a:cubicBezTo>
                      <a:pt x="7066" y="350"/>
                      <a:pt x="6971" y="328"/>
                      <a:pt x="6877" y="308"/>
                    </a:cubicBezTo>
                    <a:cubicBezTo>
                      <a:pt x="6690" y="267"/>
                      <a:pt x="6509" y="231"/>
                      <a:pt x="6325" y="199"/>
                    </a:cubicBezTo>
                    <a:cubicBezTo>
                      <a:pt x="6233" y="183"/>
                      <a:pt x="6143" y="169"/>
                      <a:pt x="6052" y="155"/>
                    </a:cubicBezTo>
                    <a:cubicBezTo>
                      <a:pt x="5963" y="140"/>
                      <a:pt x="5874" y="127"/>
                      <a:pt x="5786" y="114"/>
                    </a:cubicBezTo>
                    <a:cubicBezTo>
                      <a:pt x="5698" y="104"/>
                      <a:pt x="5608" y="93"/>
                      <a:pt x="5520" y="83"/>
                    </a:cubicBezTo>
                    <a:cubicBezTo>
                      <a:pt x="5432" y="71"/>
                      <a:pt x="5346" y="63"/>
                      <a:pt x="5261" y="55"/>
                    </a:cubicBezTo>
                    <a:cubicBezTo>
                      <a:pt x="5175" y="47"/>
                      <a:pt x="5090" y="40"/>
                      <a:pt x="5007" y="34"/>
                    </a:cubicBezTo>
                    <a:cubicBezTo>
                      <a:pt x="4964" y="31"/>
                      <a:pt x="4921" y="27"/>
                      <a:pt x="4879" y="25"/>
                    </a:cubicBezTo>
                    <a:cubicBezTo>
                      <a:pt x="4836" y="21"/>
                      <a:pt x="4794" y="19"/>
                      <a:pt x="4752" y="18"/>
                    </a:cubicBezTo>
                    <a:cubicBezTo>
                      <a:pt x="4670" y="12"/>
                      <a:pt x="4587" y="11"/>
                      <a:pt x="4505" y="6"/>
                    </a:cubicBezTo>
                    <a:cubicBezTo>
                      <a:pt x="4422" y="4"/>
                      <a:pt x="4341" y="1"/>
                      <a:pt x="42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7"/>
              <p:cNvSpPr/>
              <p:nvPr/>
            </p:nvSpPr>
            <p:spPr>
              <a:xfrm>
                <a:off x="1502752" y="2833112"/>
                <a:ext cx="32838" cy="22703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728" extrusionOk="0">
                    <a:moveTo>
                      <a:pt x="222" y="1"/>
                    </a:moveTo>
                    <a:cubicBezTo>
                      <a:pt x="215" y="1"/>
                      <a:pt x="209" y="1"/>
                      <a:pt x="203" y="1"/>
                    </a:cubicBezTo>
                    <a:cubicBezTo>
                      <a:pt x="166" y="1"/>
                      <a:pt x="137" y="7"/>
                      <a:pt x="108" y="17"/>
                    </a:cubicBezTo>
                    <a:cubicBezTo>
                      <a:pt x="75" y="29"/>
                      <a:pt x="59" y="39"/>
                      <a:pt x="39" y="59"/>
                    </a:cubicBezTo>
                    <a:cubicBezTo>
                      <a:pt x="18" y="80"/>
                      <a:pt x="12" y="95"/>
                      <a:pt x="5" y="124"/>
                    </a:cubicBezTo>
                    <a:cubicBezTo>
                      <a:pt x="0" y="151"/>
                      <a:pt x="0" y="172"/>
                      <a:pt x="9" y="204"/>
                    </a:cubicBezTo>
                    <a:cubicBezTo>
                      <a:pt x="16" y="231"/>
                      <a:pt x="29" y="264"/>
                      <a:pt x="44" y="290"/>
                    </a:cubicBezTo>
                    <a:cubicBezTo>
                      <a:pt x="58" y="316"/>
                      <a:pt x="84" y="354"/>
                      <a:pt x="105" y="379"/>
                    </a:cubicBezTo>
                    <a:cubicBezTo>
                      <a:pt x="127" y="405"/>
                      <a:pt x="161" y="440"/>
                      <a:pt x="190" y="466"/>
                    </a:cubicBezTo>
                    <a:cubicBezTo>
                      <a:pt x="220" y="490"/>
                      <a:pt x="261" y="520"/>
                      <a:pt x="295" y="545"/>
                    </a:cubicBezTo>
                    <a:cubicBezTo>
                      <a:pt x="328" y="568"/>
                      <a:pt x="374" y="592"/>
                      <a:pt x="412" y="612"/>
                    </a:cubicBezTo>
                    <a:cubicBezTo>
                      <a:pt x="450" y="632"/>
                      <a:pt x="496" y="653"/>
                      <a:pt x="537" y="668"/>
                    </a:cubicBezTo>
                    <a:cubicBezTo>
                      <a:pt x="578" y="684"/>
                      <a:pt x="623" y="699"/>
                      <a:pt x="666" y="707"/>
                    </a:cubicBezTo>
                    <a:cubicBezTo>
                      <a:pt x="708" y="717"/>
                      <a:pt x="748" y="724"/>
                      <a:pt x="785" y="726"/>
                    </a:cubicBezTo>
                    <a:cubicBezTo>
                      <a:pt x="798" y="727"/>
                      <a:pt x="811" y="727"/>
                      <a:pt x="824" y="727"/>
                    </a:cubicBezTo>
                    <a:cubicBezTo>
                      <a:pt x="849" y="727"/>
                      <a:pt x="873" y="725"/>
                      <a:pt x="896" y="722"/>
                    </a:cubicBezTo>
                    <a:cubicBezTo>
                      <a:pt x="932" y="714"/>
                      <a:pt x="958" y="707"/>
                      <a:pt x="982" y="693"/>
                    </a:cubicBezTo>
                    <a:cubicBezTo>
                      <a:pt x="1010" y="677"/>
                      <a:pt x="1023" y="664"/>
                      <a:pt x="1037" y="641"/>
                    </a:cubicBezTo>
                    <a:cubicBezTo>
                      <a:pt x="1051" y="617"/>
                      <a:pt x="1053" y="601"/>
                      <a:pt x="1053" y="572"/>
                    </a:cubicBezTo>
                    <a:cubicBezTo>
                      <a:pt x="1053" y="546"/>
                      <a:pt x="1046" y="519"/>
                      <a:pt x="1033" y="490"/>
                    </a:cubicBezTo>
                    <a:cubicBezTo>
                      <a:pt x="1021" y="460"/>
                      <a:pt x="994" y="418"/>
                      <a:pt x="971" y="388"/>
                    </a:cubicBezTo>
                    <a:cubicBezTo>
                      <a:pt x="951" y="364"/>
                      <a:pt x="918" y="329"/>
                      <a:pt x="893" y="303"/>
                    </a:cubicBezTo>
                    <a:cubicBezTo>
                      <a:pt x="866" y="279"/>
                      <a:pt x="828" y="246"/>
                      <a:pt x="795" y="223"/>
                    </a:cubicBezTo>
                    <a:cubicBezTo>
                      <a:pt x="764" y="200"/>
                      <a:pt x="722" y="171"/>
                      <a:pt x="686" y="151"/>
                    </a:cubicBezTo>
                    <a:cubicBezTo>
                      <a:pt x="649" y="129"/>
                      <a:pt x="604" y="106"/>
                      <a:pt x="564" y="88"/>
                    </a:cubicBezTo>
                    <a:cubicBezTo>
                      <a:pt x="525" y="67"/>
                      <a:pt x="479" y="52"/>
                      <a:pt x="436" y="37"/>
                    </a:cubicBezTo>
                    <a:cubicBezTo>
                      <a:pt x="393" y="24"/>
                      <a:pt x="354" y="16"/>
                      <a:pt x="317" y="9"/>
                    </a:cubicBezTo>
                    <a:cubicBezTo>
                      <a:pt x="283" y="4"/>
                      <a:pt x="252" y="1"/>
                      <a:pt x="2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7"/>
              <p:cNvSpPr/>
              <p:nvPr/>
            </p:nvSpPr>
            <p:spPr>
              <a:xfrm>
                <a:off x="1098446" y="2524138"/>
                <a:ext cx="419282" cy="215145"/>
              </a:xfrm>
              <a:custGeom>
                <a:avLst/>
                <a:gdLst/>
                <a:ahLst/>
                <a:cxnLst/>
                <a:rect l="l" t="t" r="r" b="b"/>
                <a:pathLst>
                  <a:path w="13445" h="6899" extrusionOk="0">
                    <a:moveTo>
                      <a:pt x="4600" y="1"/>
                    </a:moveTo>
                    <a:lnTo>
                      <a:pt x="3711" y="478"/>
                    </a:lnTo>
                    <a:lnTo>
                      <a:pt x="6635" y="2166"/>
                    </a:lnTo>
                    <a:lnTo>
                      <a:pt x="6635" y="3125"/>
                    </a:lnTo>
                    <a:lnTo>
                      <a:pt x="4436" y="4396"/>
                    </a:lnTo>
                    <a:lnTo>
                      <a:pt x="711" y="2245"/>
                    </a:lnTo>
                    <a:lnTo>
                      <a:pt x="1" y="2655"/>
                    </a:lnTo>
                    <a:cubicBezTo>
                      <a:pt x="1857" y="3726"/>
                      <a:pt x="3711" y="4797"/>
                      <a:pt x="5566" y="5868"/>
                    </a:cubicBezTo>
                    <a:cubicBezTo>
                      <a:pt x="5737" y="5967"/>
                      <a:pt x="5899" y="6061"/>
                      <a:pt x="6072" y="6158"/>
                    </a:cubicBezTo>
                    <a:cubicBezTo>
                      <a:pt x="6111" y="6183"/>
                      <a:pt x="6148" y="6202"/>
                      <a:pt x="6188" y="6222"/>
                    </a:cubicBezTo>
                    <a:cubicBezTo>
                      <a:pt x="6249" y="6252"/>
                      <a:pt x="6306" y="6276"/>
                      <a:pt x="6364" y="6295"/>
                    </a:cubicBezTo>
                    <a:cubicBezTo>
                      <a:pt x="6421" y="6315"/>
                      <a:pt x="6471" y="6328"/>
                      <a:pt x="6525" y="6335"/>
                    </a:cubicBezTo>
                    <a:cubicBezTo>
                      <a:pt x="6560" y="6340"/>
                      <a:pt x="6591" y="6342"/>
                      <a:pt x="6622" y="6342"/>
                    </a:cubicBezTo>
                    <a:cubicBezTo>
                      <a:pt x="6637" y="6342"/>
                      <a:pt x="6651" y="6342"/>
                      <a:pt x="6666" y="6341"/>
                    </a:cubicBezTo>
                    <a:cubicBezTo>
                      <a:pt x="6712" y="6337"/>
                      <a:pt x="6749" y="6330"/>
                      <a:pt x="6791" y="6317"/>
                    </a:cubicBezTo>
                    <a:cubicBezTo>
                      <a:pt x="6831" y="6305"/>
                      <a:pt x="6865" y="6292"/>
                      <a:pt x="6903" y="6273"/>
                    </a:cubicBezTo>
                    <a:cubicBezTo>
                      <a:pt x="6957" y="6248"/>
                      <a:pt x="7008" y="6220"/>
                      <a:pt x="7059" y="6187"/>
                    </a:cubicBezTo>
                    <a:cubicBezTo>
                      <a:pt x="7136" y="6143"/>
                      <a:pt x="7216" y="6092"/>
                      <a:pt x="7298" y="6049"/>
                    </a:cubicBezTo>
                    <a:cubicBezTo>
                      <a:pt x="7353" y="6022"/>
                      <a:pt x="7416" y="5993"/>
                      <a:pt x="7476" y="5972"/>
                    </a:cubicBezTo>
                    <a:cubicBezTo>
                      <a:pt x="7538" y="5950"/>
                      <a:pt x="7610" y="5933"/>
                      <a:pt x="7678" y="5921"/>
                    </a:cubicBezTo>
                    <a:cubicBezTo>
                      <a:pt x="7734" y="5913"/>
                      <a:pt x="7795" y="5909"/>
                      <a:pt x="7857" y="5909"/>
                    </a:cubicBezTo>
                    <a:cubicBezTo>
                      <a:pt x="7873" y="5909"/>
                      <a:pt x="7889" y="5909"/>
                      <a:pt x="7905" y="5910"/>
                    </a:cubicBezTo>
                    <a:cubicBezTo>
                      <a:pt x="7981" y="5913"/>
                      <a:pt x="8066" y="5923"/>
                      <a:pt x="8151" y="5939"/>
                    </a:cubicBezTo>
                    <a:cubicBezTo>
                      <a:pt x="8235" y="5954"/>
                      <a:pt x="8325" y="5976"/>
                      <a:pt x="8412" y="6005"/>
                    </a:cubicBezTo>
                    <a:cubicBezTo>
                      <a:pt x="8611" y="6065"/>
                      <a:pt x="8815" y="6156"/>
                      <a:pt x="9023" y="6259"/>
                    </a:cubicBezTo>
                    <a:cubicBezTo>
                      <a:pt x="9367" y="6432"/>
                      <a:pt x="9713" y="6601"/>
                      <a:pt x="10066" y="6762"/>
                    </a:cubicBezTo>
                    <a:cubicBezTo>
                      <a:pt x="10166" y="6808"/>
                      <a:pt x="10267" y="6854"/>
                      <a:pt x="10368" y="6899"/>
                    </a:cubicBezTo>
                    <a:lnTo>
                      <a:pt x="13444" y="5122"/>
                    </a:lnTo>
                    <a:cubicBezTo>
                      <a:pt x="13147" y="4941"/>
                      <a:pt x="12843" y="4761"/>
                      <a:pt x="12541" y="4587"/>
                    </a:cubicBezTo>
                    <a:cubicBezTo>
                      <a:pt x="12228" y="4405"/>
                      <a:pt x="11912" y="4222"/>
                      <a:pt x="11597" y="4041"/>
                    </a:cubicBezTo>
                    <a:cubicBezTo>
                      <a:pt x="9163" y="2635"/>
                      <a:pt x="7035" y="1406"/>
                      <a:pt x="46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7"/>
              <p:cNvSpPr/>
              <p:nvPr/>
            </p:nvSpPr>
            <p:spPr>
              <a:xfrm>
                <a:off x="1459717" y="2819111"/>
                <a:ext cx="29314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940" h="768" extrusionOk="0">
                    <a:moveTo>
                      <a:pt x="171" y="0"/>
                    </a:moveTo>
                    <a:cubicBezTo>
                      <a:pt x="155" y="0"/>
                      <a:pt x="139" y="2"/>
                      <a:pt x="124" y="5"/>
                    </a:cubicBezTo>
                    <a:cubicBezTo>
                      <a:pt x="91" y="10"/>
                      <a:pt x="74" y="18"/>
                      <a:pt x="52" y="33"/>
                    </a:cubicBezTo>
                    <a:cubicBezTo>
                      <a:pt x="30" y="51"/>
                      <a:pt x="22" y="62"/>
                      <a:pt x="10" y="88"/>
                    </a:cubicBezTo>
                    <a:cubicBezTo>
                      <a:pt x="2" y="115"/>
                      <a:pt x="0" y="131"/>
                      <a:pt x="2" y="163"/>
                    </a:cubicBezTo>
                    <a:cubicBezTo>
                      <a:pt x="3" y="190"/>
                      <a:pt x="10" y="220"/>
                      <a:pt x="23" y="250"/>
                    </a:cubicBezTo>
                    <a:cubicBezTo>
                      <a:pt x="33" y="276"/>
                      <a:pt x="53" y="317"/>
                      <a:pt x="72" y="342"/>
                    </a:cubicBezTo>
                    <a:cubicBezTo>
                      <a:pt x="89" y="370"/>
                      <a:pt x="122" y="410"/>
                      <a:pt x="145" y="436"/>
                    </a:cubicBezTo>
                    <a:cubicBezTo>
                      <a:pt x="170" y="465"/>
                      <a:pt x="209" y="501"/>
                      <a:pt x="239" y="528"/>
                    </a:cubicBezTo>
                    <a:cubicBezTo>
                      <a:pt x="269" y="555"/>
                      <a:pt x="311" y="587"/>
                      <a:pt x="347" y="611"/>
                    </a:cubicBezTo>
                    <a:cubicBezTo>
                      <a:pt x="383" y="636"/>
                      <a:pt x="427" y="662"/>
                      <a:pt x="465" y="680"/>
                    </a:cubicBezTo>
                    <a:cubicBezTo>
                      <a:pt x="505" y="700"/>
                      <a:pt x="548" y="718"/>
                      <a:pt x="587" y="734"/>
                    </a:cubicBezTo>
                    <a:cubicBezTo>
                      <a:pt x="627" y="748"/>
                      <a:pt x="663" y="757"/>
                      <a:pt x="697" y="762"/>
                    </a:cubicBezTo>
                    <a:cubicBezTo>
                      <a:pt x="721" y="765"/>
                      <a:pt x="743" y="767"/>
                      <a:pt x="764" y="767"/>
                    </a:cubicBezTo>
                    <a:cubicBezTo>
                      <a:pt x="776" y="767"/>
                      <a:pt x="787" y="767"/>
                      <a:pt x="798" y="765"/>
                    </a:cubicBezTo>
                    <a:cubicBezTo>
                      <a:pt x="830" y="764"/>
                      <a:pt x="851" y="757"/>
                      <a:pt x="874" y="744"/>
                    </a:cubicBezTo>
                    <a:cubicBezTo>
                      <a:pt x="900" y="729"/>
                      <a:pt x="910" y="719"/>
                      <a:pt x="923" y="695"/>
                    </a:cubicBezTo>
                    <a:cubicBezTo>
                      <a:pt x="936" y="672"/>
                      <a:pt x="939" y="657"/>
                      <a:pt x="939" y="627"/>
                    </a:cubicBezTo>
                    <a:cubicBezTo>
                      <a:pt x="939" y="600"/>
                      <a:pt x="935" y="573"/>
                      <a:pt x="923" y="542"/>
                    </a:cubicBezTo>
                    <a:cubicBezTo>
                      <a:pt x="920" y="529"/>
                      <a:pt x="913" y="514"/>
                      <a:pt x="906" y="499"/>
                    </a:cubicBezTo>
                    <a:cubicBezTo>
                      <a:pt x="893" y="475"/>
                      <a:pt x="870" y="435"/>
                      <a:pt x="850" y="407"/>
                    </a:cubicBezTo>
                    <a:cubicBezTo>
                      <a:pt x="830" y="381"/>
                      <a:pt x="798" y="341"/>
                      <a:pt x="772" y="314"/>
                    </a:cubicBezTo>
                    <a:cubicBezTo>
                      <a:pt x="745" y="285"/>
                      <a:pt x="706" y="252"/>
                      <a:pt x="676" y="225"/>
                    </a:cubicBezTo>
                    <a:cubicBezTo>
                      <a:pt x="643" y="197"/>
                      <a:pt x="601" y="166"/>
                      <a:pt x="562" y="143"/>
                    </a:cubicBezTo>
                    <a:cubicBezTo>
                      <a:pt x="525" y="118"/>
                      <a:pt x="482" y="92"/>
                      <a:pt x="443" y="75"/>
                    </a:cubicBezTo>
                    <a:cubicBezTo>
                      <a:pt x="364" y="35"/>
                      <a:pt x="288" y="10"/>
                      <a:pt x="217" y="3"/>
                    </a:cubicBezTo>
                    <a:cubicBezTo>
                      <a:pt x="201" y="1"/>
                      <a:pt x="185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7"/>
              <p:cNvSpPr/>
              <p:nvPr/>
            </p:nvSpPr>
            <p:spPr>
              <a:xfrm>
                <a:off x="1420113" y="2803082"/>
                <a:ext cx="27131" cy="24854"/>
              </a:xfrm>
              <a:custGeom>
                <a:avLst/>
                <a:gdLst/>
                <a:ahLst/>
                <a:cxnLst/>
                <a:rect l="l" t="t" r="r" b="b"/>
                <a:pathLst>
                  <a:path w="870" h="797" extrusionOk="0">
                    <a:moveTo>
                      <a:pt x="167" y="1"/>
                    </a:moveTo>
                    <a:cubicBezTo>
                      <a:pt x="154" y="1"/>
                      <a:pt x="142" y="2"/>
                      <a:pt x="129" y="5"/>
                    </a:cubicBezTo>
                    <a:cubicBezTo>
                      <a:pt x="99" y="7"/>
                      <a:pt x="80" y="14"/>
                      <a:pt x="58" y="27"/>
                    </a:cubicBezTo>
                    <a:cubicBezTo>
                      <a:pt x="37" y="41"/>
                      <a:pt x="27" y="51"/>
                      <a:pt x="15" y="76"/>
                    </a:cubicBezTo>
                    <a:cubicBezTo>
                      <a:pt x="2" y="100"/>
                      <a:pt x="1" y="115"/>
                      <a:pt x="1" y="148"/>
                    </a:cubicBezTo>
                    <a:cubicBezTo>
                      <a:pt x="1" y="176"/>
                      <a:pt x="7" y="202"/>
                      <a:pt x="17" y="235"/>
                    </a:cubicBezTo>
                    <a:cubicBezTo>
                      <a:pt x="27" y="260"/>
                      <a:pt x="44" y="300"/>
                      <a:pt x="60" y="329"/>
                    </a:cubicBezTo>
                    <a:cubicBezTo>
                      <a:pt x="77" y="358"/>
                      <a:pt x="106" y="399"/>
                      <a:pt x="127" y="428"/>
                    </a:cubicBezTo>
                    <a:cubicBezTo>
                      <a:pt x="150" y="457"/>
                      <a:pt x="185" y="496"/>
                      <a:pt x="214" y="524"/>
                    </a:cubicBezTo>
                    <a:cubicBezTo>
                      <a:pt x="242" y="553"/>
                      <a:pt x="281" y="588"/>
                      <a:pt x="316" y="615"/>
                    </a:cubicBezTo>
                    <a:cubicBezTo>
                      <a:pt x="352" y="644"/>
                      <a:pt x="393" y="672"/>
                      <a:pt x="429" y="694"/>
                    </a:cubicBezTo>
                    <a:cubicBezTo>
                      <a:pt x="468" y="717"/>
                      <a:pt x="508" y="737"/>
                      <a:pt x="546" y="753"/>
                    </a:cubicBezTo>
                    <a:cubicBezTo>
                      <a:pt x="582" y="769"/>
                      <a:pt x="616" y="780"/>
                      <a:pt x="648" y="787"/>
                    </a:cubicBezTo>
                    <a:cubicBezTo>
                      <a:pt x="676" y="793"/>
                      <a:pt x="702" y="796"/>
                      <a:pt x="727" y="796"/>
                    </a:cubicBezTo>
                    <a:cubicBezTo>
                      <a:pt x="732" y="796"/>
                      <a:pt x="736" y="796"/>
                      <a:pt x="741" y="796"/>
                    </a:cubicBezTo>
                    <a:cubicBezTo>
                      <a:pt x="771" y="795"/>
                      <a:pt x="790" y="789"/>
                      <a:pt x="812" y="776"/>
                    </a:cubicBezTo>
                    <a:cubicBezTo>
                      <a:pt x="833" y="763"/>
                      <a:pt x="843" y="753"/>
                      <a:pt x="855" y="731"/>
                    </a:cubicBezTo>
                    <a:cubicBezTo>
                      <a:pt x="865" y="708"/>
                      <a:pt x="869" y="694"/>
                      <a:pt x="869" y="662"/>
                    </a:cubicBezTo>
                    <a:cubicBezTo>
                      <a:pt x="869" y="634"/>
                      <a:pt x="865" y="609"/>
                      <a:pt x="855" y="576"/>
                    </a:cubicBezTo>
                    <a:cubicBezTo>
                      <a:pt x="846" y="546"/>
                      <a:pt x="825" y="500"/>
                      <a:pt x="804" y="465"/>
                    </a:cubicBezTo>
                    <a:cubicBezTo>
                      <a:pt x="789" y="437"/>
                      <a:pt x="757" y="395"/>
                      <a:pt x="735" y="366"/>
                    </a:cubicBezTo>
                    <a:cubicBezTo>
                      <a:pt x="712" y="336"/>
                      <a:pt x="678" y="296"/>
                      <a:pt x="649" y="267"/>
                    </a:cubicBezTo>
                    <a:cubicBezTo>
                      <a:pt x="619" y="237"/>
                      <a:pt x="580" y="202"/>
                      <a:pt x="547" y="176"/>
                    </a:cubicBezTo>
                    <a:cubicBezTo>
                      <a:pt x="513" y="149"/>
                      <a:pt x="472" y="120"/>
                      <a:pt x="436" y="99"/>
                    </a:cubicBezTo>
                    <a:cubicBezTo>
                      <a:pt x="398" y="76"/>
                      <a:pt x="359" y="56"/>
                      <a:pt x="323" y="40"/>
                    </a:cubicBezTo>
                    <a:cubicBezTo>
                      <a:pt x="285" y="23"/>
                      <a:pt x="252" y="14"/>
                      <a:pt x="218" y="7"/>
                    </a:cubicBezTo>
                    <a:cubicBezTo>
                      <a:pt x="200" y="3"/>
                      <a:pt x="183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7"/>
              <p:cNvSpPr/>
              <p:nvPr/>
            </p:nvSpPr>
            <p:spPr>
              <a:xfrm>
                <a:off x="1236656" y="2591621"/>
                <a:ext cx="68638" cy="69574"/>
              </a:xfrm>
              <a:custGeom>
                <a:avLst/>
                <a:gdLst/>
                <a:ahLst/>
                <a:cxnLst/>
                <a:rect l="l" t="t" r="r" b="b"/>
                <a:pathLst>
                  <a:path w="2201" h="2231" extrusionOk="0">
                    <a:moveTo>
                      <a:pt x="2200" y="1"/>
                    </a:moveTo>
                    <a:lnTo>
                      <a:pt x="1" y="1269"/>
                    </a:lnTo>
                    <a:lnTo>
                      <a:pt x="1" y="2230"/>
                    </a:lnTo>
                    <a:lnTo>
                      <a:pt x="2200" y="960"/>
                    </a:lnTo>
                    <a:lnTo>
                      <a:pt x="220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7"/>
              <p:cNvSpPr/>
              <p:nvPr/>
            </p:nvSpPr>
            <p:spPr>
              <a:xfrm>
                <a:off x="1101315" y="2513441"/>
                <a:ext cx="203981" cy="117755"/>
              </a:xfrm>
              <a:custGeom>
                <a:avLst/>
                <a:gdLst/>
                <a:ahLst/>
                <a:cxnLst/>
                <a:rect l="l" t="t" r="r" b="b"/>
                <a:pathLst>
                  <a:path w="6541" h="3776" extrusionOk="0">
                    <a:moveTo>
                      <a:pt x="2199" y="0"/>
                    </a:moveTo>
                    <a:lnTo>
                      <a:pt x="1" y="1271"/>
                    </a:lnTo>
                    <a:lnTo>
                      <a:pt x="4341" y="3776"/>
                    </a:lnTo>
                    <a:lnTo>
                      <a:pt x="6540" y="2508"/>
                    </a:lnTo>
                    <a:lnTo>
                      <a:pt x="3616" y="818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7"/>
              <p:cNvSpPr/>
              <p:nvPr/>
            </p:nvSpPr>
            <p:spPr>
              <a:xfrm>
                <a:off x="1028999" y="2427684"/>
                <a:ext cx="212775" cy="179189"/>
              </a:xfrm>
              <a:custGeom>
                <a:avLst/>
                <a:gdLst/>
                <a:ahLst/>
                <a:cxnLst/>
                <a:rect l="l" t="t" r="r" b="b"/>
                <a:pathLst>
                  <a:path w="6823" h="5746" extrusionOk="0">
                    <a:moveTo>
                      <a:pt x="5784" y="0"/>
                    </a:moveTo>
                    <a:lnTo>
                      <a:pt x="1" y="3340"/>
                    </a:lnTo>
                    <a:cubicBezTo>
                      <a:pt x="37" y="3406"/>
                      <a:pt x="72" y="3475"/>
                      <a:pt x="107" y="3540"/>
                    </a:cubicBezTo>
                    <a:cubicBezTo>
                      <a:pt x="164" y="3649"/>
                      <a:pt x="228" y="3768"/>
                      <a:pt x="287" y="3878"/>
                    </a:cubicBezTo>
                    <a:cubicBezTo>
                      <a:pt x="303" y="3908"/>
                      <a:pt x="320" y="3938"/>
                      <a:pt x="336" y="3967"/>
                    </a:cubicBezTo>
                    <a:cubicBezTo>
                      <a:pt x="415" y="4087"/>
                      <a:pt x="501" y="4215"/>
                      <a:pt x="583" y="4333"/>
                    </a:cubicBezTo>
                    <a:cubicBezTo>
                      <a:pt x="630" y="4401"/>
                      <a:pt x="682" y="4473"/>
                      <a:pt x="732" y="4539"/>
                    </a:cubicBezTo>
                    <a:cubicBezTo>
                      <a:pt x="781" y="4604"/>
                      <a:pt x="839" y="4675"/>
                      <a:pt x="891" y="4739"/>
                    </a:cubicBezTo>
                    <a:cubicBezTo>
                      <a:pt x="942" y="4800"/>
                      <a:pt x="1004" y="4869"/>
                      <a:pt x="1060" y="4928"/>
                    </a:cubicBezTo>
                    <a:cubicBezTo>
                      <a:pt x="1115" y="4986"/>
                      <a:pt x="1179" y="5051"/>
                      <a:pt x="1237" y="5102"/>
                    </a:cubicBezTo>
                    <a:cubicBezTo>
                      <a:pt x="1297" y="5157"/>
                      <a:pt x="1362" y="5210"/>
                      <a:pt x="1421" y="5256"/>
                    </a:cubicBezTo>
                    <a:cubicBezTo>
                      <a:pt x="1510" y="5325"/>
                      <a:pt x="1604" y="5387"/>
                      <a:pt x="1693" y="5437"/>
                    </a:cubicBezTo>
                    <a:cubicBezTo>
                      <a:pt x="1870" y="5539"/>
                      <a:pt x="2046" y="5642"/>
                      <a:pt x="2225" y="5745"/>
                    </a:cubicBezTo>
                    <a:lnTo>
                      <a:pt x="2933" y="5335"/>
                    </a:lnTo>
                    <a:lnTo>
                      <a:pt x="2320" y="4020"/>
                    </a:lnTo>
                    <a:lnTo>
                      <a:pt x="4519" y="2750"/>
                    </a:lnTo>
                    <a:lnTo>
                      <a:pt x="5935" y="3568"/>
                    </a:lnTo>
                    <a:lnTo>
                      <a:pt x="6822" y="3090"/>
                    </a:lnTo>
                    <a:cubicBezTo>
                      <a:pt x="6778" y="2838"/>
                      <a:pt x="6727" y="2588"/>
                      <a:pt x="6674" y="2342"/>
                    </a:cubicBezTo>
                    <a:cubicBezTo>
                      <a:pt x="6548" y="1924"/>
                      <a:pt x="6408" y="1514"/>
                      <a:pt x="6247" y="1104"/>
                    </a:cubicBezTo>
                    <a:cubicBezTo>
                      <a:pt x="6106" y="730"/>
                      <a:pt x="5951" y="364"/>
                      <a:pt x="57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7"/>
              <p:cNvSpPr/>
              <p:nvPr/>
            </p:nvSpPr>
            <p:spPr>
              <a:xfrm>
                <a:off x="1101315" y="2553077"/>
                <a:ext cx="135374" cy="108118"/>
              </a:xfrm>
              <a:custGeom>
                <a:avLst/>
                <a:gdLst/>
                <a:ahLst/>
                <a:cxnLst/>
                <a:rect l="l" t="t" r="r" b="b"/>
                <a:pathLst>
                  <a:path w="4341" h="3467" extrusionOk="0">
                    <a:moveTo>
                      <a:pt x="1" y="0"/>
                    </a:moveTo>
                    <a:lnTo>
                      <a:pt x="614" y="1316"/>
                    </a:lnTo>
                    <a:lnTo>
                      <a:pt x="4341" y="3466"/>
                    </a:lnTo>
                    <a:lnTo>
                      <a:pt x="4341" y="25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7"/>
              <p:cNvSpPr/>
              <p:nvPr/>
            </p:nvSpPr>
            <p:spPr>
              <a:xfrm>
                <a:off x="1100816" y="2620778"/>
                <a:ext cx="1466" cy="842"/>
              </a:xfrm>
              <a:custGeom>
                <a:avLst/>
                <a:gdLst/>
                <a:ahLst/>
                <a:cxnLst/>
                <a:rect l="l" t="t" r="r" b="b"/>
                <a:pathLst>
                  <a:path w="47" h="27" extrusionOk="0">
                    <a:moveTo>
                      <a:pt x="1" y="0"/>
                    </a:moveTo>
                    <a:lnTo>
                      <a:pt x="47" y="26"/>
                    </a:lnTo>
                    <a:cubicBezTo>
                      <a:pt x="32" y="17"/>
                      <a:pt x="17" y="9"/>
                      <a:pt x="1" y="0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7"/>
              <p:cNvSpPr/>
              <p:nvPr/>
            </p:nvSpPr>
            <p:spPr>
              <a:xfrm>
                <a:off x="966848" y="2340056"/>
                <a:ext cx="92807" cy="107276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440" extrusionOk="0">
                    <a:moveTo>
                      <a:pt x="2976" y="1"/>
                    </a:moveTo>
                    <a:lnTo>
                      <a:pt x="1587" y="802"/>
                    </a:lnTo>
                    <a:cubicBezTo>
                      <a:pt x="1565" y="815"/>
                      <a:pt x="1467" y="872"/>
                      <a:pt x="1442" y="881"/>
                    </a:cubicBezTo>
                    <a:cubicBezTo>
                      <a:pt x="1440" y="882"/>
                      <a:pt x="1439" y="882"/>
                      <a:pt x="1437" y="884"/>
                    </a:cubicBezTo>
                    <a:lnTo>
                      <a:pt x="43" y="1689"/>
                    </a:lnTo>
                    <a:cubicBezTo>
                      <a:pt x="30" y="1758"/>
                      <a:pt x="20" y="1824"/>
                      <a:pt x="12" y="1896"/>
                    </a:cubicBezTo>
                    <a:cubicBezTo>
                      <a:pt x="5" y="1966"/>
                      <a:pt x="1" y="2037"/>
                      <a:pt x="1" y="2110"/>
                    </a:cubicBezTo>
                    <a:cubicBezTo>
                      <a:pt x="1" y="2183"/>
                      <a:pt x="7" y="2255"/>
                      <a:pt x="14" y="2331"/>
                    </a:cubicBezTo>
                    <a:cubicBezTo>
                      <a:pt x="21" y="2406"/>
                      <a:pt x="34" y="2479"/>
                      <a:pt x="50" y="2559"/>
                    </a:cubicBezTo>
                    <a:cubicBezTo>
                      <a:pt x="74" y="2678"/>
                      <a:pt x="107" y="2791"/>
                      <a:pt x="152" y="2915"/>
                    </a:cubicBezTo>
                    <a:cubicBezTo>
                      <a:pt x="197" y="3039"/>
                      <a:pt x="251" y="3159"/>
                      <a:pt x="317" y="3287"/>
                    </a:cubicBezTo>
                    <a:cubicBezTo>
                      <a:pt x="345" y="3338"/>
                      <a:pt x="372" y="3390"/>
                      <a:pt x="402" y="3440"/>
                    </a:cubicBezTo>
                    <a:cubicBezTo>
                      <a:pt x="534" y="3362"/>
                      <a:pt x="921" y="3122"/>
                      <a:pt x="1052" y="3046"/>
                    </a:cubicBezTo>
                    <a:cubicBezTo>
                      <a:pt x="1141" y="2996"/>
                      <a:pt x="1230" y="2944"/>
                      <a:pt x="1318" y="2894"/>
                    </a:cubicBezTo>
                    <a:cubicBezTo>
                      <a:pt x="1381" y="2858"/>
                      <a:pt x="1446" y="2820"/>
                      <a:pt x="1509" y="2784"/>
                    </a:cubicBezTo>
                    <a:cubicBezTo>
                      <a:pt x="1603" y="2731"/>
                      <a:pt x="1695" y="2678"/>
                      <a:pt x="1788" y="2623"/>
                    </a:cubicBezTo>
                    <a:lnTo>
                      <a:pt x="2068" y="2462"/>
                    </a:lnTo>
                    <a:cubicBezTo>
                      <a:pt x="2166" y="2406"/>
                      <a:pt x="2264" y="2350"/>
                      <a:pt x="2363" y="2293"/>
                    </a:cubicBezTo>
                    <a:cubicBezTo>
                      <a:pt x="2480" y="2050"/>
                      <a:pt x="2574" y="1798"/>
                      <a:pt x="2655" y="1541"/>
                    </a:cubicBezTo>
                    <a:cubicBezTo>
                      <a:pt x="2813" y="1040"/>
                      <a:pt x="2919" y="521"/>
                      <a:pt x="29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7"/>
              <p:cNvSpPr/>
              <p:nvPr/>
            </p:nvSpPr>
            <p:spPr>
              <a:xfrm>
                <a:off x="979447" y="2406822"/>
                <a:ext cx="229958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7374" h="4012" extrusionOk="0">
                    <a:moveTo>
                      <a:pt x="3621" y="1"/>
                    </a:moveTo>
                    <a:cubicBezTo>
                      <a:pt x="3487" y="1"/>
                      <a:pt x="3364" y="4"/>
                      <a:pt x="3231" y="6"/>
                    </a:cubicBezTo>
                    <a:cubicBezTo>
                      <a:pt x="3142" y="11"/>
                      <a:pt x="3060" y="14"/>
                      <a:pt x="2973" y="19"/>
                    </a:cubicBezTo>
                    <a:cubicBezTo>
                      <a:pt x="2883" y="25"/>
                      <a:pt x="2803" y="29"/>
                      <a:pt x="2715" y="39"/>
                    </a:cubicBezTo>
                    <a:cubicBezTo>
                      <a:pt x="2628" y="48"/>
                      <a:pt x="2546" y="57"/>
                      <a:pt x="2459" y="68"/>
                    </a:cubicBezTo>
                    <a:cubicBezTo>
                      <a:pt x="2373" y="78"/>
                      <a:pt x="2294" y="91"/>
                      <a:pt x="2208" y="106"/>
                    </a:cubicBezTo>
                    <a:cubicBezTo>
                      <a:pt x="2122" y="120"/>
                      <a:pt x="2042" y="134"/>
                      <a:pt x="1961" y="153"/>
                    </a:cubicBezTo>
                    <a:cubicBezTo>
                      <a:pt x="1861" y="211"/>
                      <a:pt x="1765" y="265"/>
                      <a:pt x="1667" y="326"/>
                    </a:cubicBezTo>
                    <a:lnTo>
                      <a:pt x="1387" y="487"/>
                    </a:lnTo>
                    <a:cubicBezTo>
                      <a:pt x="1293" y="538"/>
                      <a:pt x="1201" y="593"/>
                      <a:pt x="1108" y="646"/>
                    </a:cubicBezTo>
                    <a:cubicBezTo>
                      <a:pt x="1046" y="682"/>
                      <a:pt x="981" y="721"/>
                      <a:pt x="918" y="757"/>
                    </a:cubicBezTo>
                    <a:cubicBezTo>
                      <a:pt x="831" y="807"/>
                      <a:pt x="740" y="857"/>
                      <a:pt x="652" y="909"/>
                    </a:cubicBezTo>
                    <a:cubicBezTo>
                      <a:pt x="519" y="985"/>
                      <a:pt x="133" y="1227"/>
                      <a:pt x="1" y="1302"/>
                    </a:cubicBezTo>
                    <a:cubicBezTo>
                      <a:pt x="47" y="1378"/>
                      <a:pt x="94" y="1456"/>
                      <a:pt x="149" y="1535"/>
                    </a:cubicBezTo>
                    <a:cubicBezTo>
                      <a:pt x="207" y="1621"/>
                      <a:pt x="271" y="1707"/>
                      <a:pt x="339" y="1795"/>
                    </a:cubicBezTo>
                    <a:cubicBezTo>
                      <a:pt x="408" y="1913"/>
                      <a:pt x="483" y="2041"/>
                      <a:pt x="560" y="2171"/>
                    </a:cubicBezTo>
                    <a:cubicBezTo>
                      <a:pt x="638" y="2301"/>
                      <a:pt x="724" y="2445"/>
                      <a:pt x="806" y="2588"/>
                    </a:cubicBezTo>
                    <a:cubicBezTo>
                      <a:pt x="862" y="2686"/>
                      <a:pt x="924" y="2790"/>
                      <a:pt x="981" y="2890"/>
                    </a:cubicBezTo>
                    <a:cubicBezTo>
                      <a:pt x="1039" y="2991"/>
                      <a:pt x="1101" y="3103"/>
                      <a:pt x="1158" y="3207"/>
                    </a:cubicBezTo>
                    <a:cubicBezTo>
                      <a:pt x="1216" y="3312"/>
                      <a:pt x="1280" y="3428"/>
                      <a:pt x="1338" y="3536"/>
                    </a:cubicBezTo>
                    <a:cubicBezTo>
                      <a:pt x="1396" y="3642"/>
                      <a:pt x="1460" y="3764"/>
                      <a:pt x="1518" y="3872"/>
                    </a:cubicBezTo>
                    <a:cubicBezTo>
                      <a:pt x="1542" y="3917"/>
                      <a:pt x="1567" y="3966"/>
                      <a:pt x="1592" y="4012"/>
                    </a:cubicBezTo>
                    <a:lnTo>
                      <a:pt x="7373" y="672"/>
                    </a:lnTo>
                    <a:cubicBezTo>
                      <a:pt x="7067" y="571"/>
                      <a:pt x="6765" y="481"/>
                      <a:pt x="6445" y="396"/>
                    </a:cubicBezTo>
                    <a:cubicBezTo>
                      <a:pt x="6262" y="350"/>
                      <a:pt x="6087" y="307"/>
                      <a:pt x="5901" y="267"/>
                    </a:cubicBezTo>
                    <a:cubicBezTo>
                      <a:pt x="5716" y="226"/>
                      <a:pt x="5536" y="192"/>
                      <a:pt x="5346" y="159"/>
                    </a:cubicBezTo>
                    <a:cubicBezTo>
                      <a:pt x="5155" y="127"/>
                      <a:pt x="4972" y="100"/>
                      <a:pt x="4778" y="77"/>
                    </a:cubicBezTo>
                    <a:cubicBezTo>
                      <a:pt x="4650" y="61"/>
                      <a:pt x="4527" y="48"/>
                      <a:pt x="4396" y="37"/>
                    </a:cubicBezTo>
                    <a:cubicBezTo>
                      <a:pt x="4267" y="27"/>
                      <a:pt x="4140" y="18"/>
                      <a:pt x="4009" y="12"/>
                    </a:cubicBezTo>
                    <a:cubicBezTo>
                      <a:pt x="3878" y="6"/>
                      <a:pt x="3753" y="4"/>
                      <a:pt x="36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7"/>
              <p:cNvSpPr/>
              <p:nvPr/>
            </p:nvSpPr>
            <p:spPr>
              <a:xfrm>
                <a:off x="954655" y="2413246"/>
                <a:ext cx="772016" cy="483898"/>
              </a:xfrm>
              <a:custGeom>
                <a:avLst/>
                <a:gdLst/>
                <a:ahLst/>
                <a:cxnLst/>
                <a:rect l="l" t="t" r="r" b="b"/>
                <a:pathLst>
                  <a:path w="24756" h="15517" extrusionOk="0">
                    <a:moveTo>
                      <a:pt x="24756" y="9429"/>
                    </a:moveTo>
                    <a:cubicBezTo>
                      <a:pt x="24756" y="9429"/>
                      <a:pt x="24756" y="9430"/>
                      <a:pt x="24755" y="9433"/>
                    </a:cubicBezTo>
                    <a:cubicBezTo>
                      <a:pt x="24754" y="9436"/>
                      <a:pt x="24754" y="9438"/>
                      <a:pt x="24754" y="9441"/>
                    </a:cubicBezTo>
                    <a:lnTo>
                      <a:pt x="24754" y="9441"/>
                    </a:lnTo>
                    <a:lnTo>
                      <a:pt x="24755" y="9437"/>
                    </a:lnTo>
                    <a:cubicBezTo>
                      <a:pt x="24755" y="9433"/>
                      <a:pt x="24756" y="9429"/>
                      <a:pt x="24756" y="9429"/>
                    </a:cubicBezTo>
                    <a:close/>
                    <a:moveTo>
                      <a:pt x="15087" y="12503"/>
                    </a:moveTo>
                    <a:cubicBezTo>
                      <a:pt x="15105" y="12503"/>
                      <a:pt x="15123" y="12505"/>
                      <a:pt x="15144" y="12509"/>
                    </a:cubicBezTo>
                    <a:cubicBezTo>
                      <a:pt x="15178" y="12516"/>
                      <a:pt x="15211" y="12527"/>
                      <a:pt x="15249" y="12542"/>
                    </a:cubicBezTo>
                    <a:cubicBezTo>
                      <a:pt x="15285" y="12558"/>
                      <a:pt x="15324" y="12578"/>
                      <a:pt x="15362" y="12601"/>
                    </a:cubicBezTo>
                    <a:cubicBezTo>
                      <a:pt x="15398" y="12623"/>
                      <a:pt x="15439" y="12652"/>
                      <a:pt x="15473" y="12679"/>
                    </a:cubicBezTo>
                    <a:cubicBezTo>
                      <a:pt x="15506" y="12706"/>
                      <a:pt x="15545" y="12739"/>
                      <a:pt x="15575" y="12771"/>
                    </a:cubicBezTo>
                    <a:cubicBezTo>
                      <a:pt x="15604" y="12800"/>
                      <a:pt x="15638" y="12839"/>
                      <a:pt x="15661" y="12869"/>
                    </a:cubicBezTo>
                    <a:cubicBezTo>
                      <a:pt x="15683" y="12897"/>
                      <a:pt x="15715" y="12939"/>
                      <a:pt x="15730" y="12968"/>
                    </a:cubicBezTo>
                    <a:cubicBezTo>
                      <a:pt x="15751" y="13002"/>
                      <a:pt x="15772" y="13048"/>
                      <a:pt x="15781" y="13080"/>
                    </a:cubicBezTo>
                    <a:cubicBezTo>
                      <a:pt x="15791" y="13112"/>
                      <a:pt x="15795" y="13138"/>
                      <a:pt x="15795" y="13166"/>
                    </a:cubicBezTo>
                    <a:cubicBezTo>
                      <a:pt x="15795" y="13196"/>
                      <a:pt x="15791" y="13211"/>
                      <a:pt x="15781" y="13234"/>
                    </a:cubicBezTo>
                    <a:cubicBezTo>
                      <a:pt x="15769" y="13255"/>
                      <a:pt x="15759" y="13267"/>
                      <a:pt x="15738" y="13278"/>
                    </a:cubicBezTo>
                    <a:cubicBezTo>
                      <a:pt x="15716" y="13291"/>
                      <a:pt x="15697" y="13297"/>
                      <a:pt x="15667" y="13299"/>
                    </a:cubicBezTo>
                    <a:cubicBezTo>
                      <a:pt x="15662" y="13299"/>
                      <a:pt x="15658" y="13299"/>
                      <a:pt x="15653" y="13299"/>
                    </a:cubicBezTo>
                    <a:cubicBezTo>
                      <a:pt x="15628" y="13299"/>
                      <a:pt x="15602" y="13296"/>
                      <a:pt x="15574" y="13290"/>
                    </a:cubicBezTo>
                    <a:cubicBezTo>
                      <a:pt x="15542" y="13283"/>
                      <a:pt x="15508" y="13271"/>
                      <a:pt x="15472" y="13255"/>
                    </a:cubicBezTo>
                    <a:cubicBezTo>
                      <a:pt x="15434" y="13240"/>
                      <a:pt x="15394" y="13219"/>
                      <a:pt x="15355" y="13196"/>
                    </a:cubicBezTo>
                    <a:cubicBezTo>
                      <a:pt x="15319" y="13175"/>
                      <a:pt x="15278" y="13146"/>
                      <a:pt x="15242" y="13117"/>
                    </a:cubicBezTo>
                    <a:cubicBezTo>
                      <a:pt x="15207" y="13090"/>
                      <a:pt x="15168" y="13056"/>
                      <a:pt x="15140" y="13027"/>
                    </a:cubicBezTo>
                    <a:cubicBezTo>
                      <a:pt x="15111" y="12998"/>
                      <a:pt x="15076" y="12959"/>
                      <a:pt x="15053" y="12931"/>
                    </a:cubicBezTo>
                    <a:cubicBezTo>
                      <a:pt x="15032" y="12902"/>
                      <a:pt x="15003" y="12860"/>
                      <a:pt x="14986" y="12831"/>
                    </a:cubicBezTo>
                    <a:cubicBezTo>
                      <a:pt x="14970" y="12803"/>
                      <a:pt x="14953" y="12764"/>
                      <a:pt x="14943" y="12738"/>
                    </a:cubicBezTo>
                    <a:cubicBezTo>
                      <a:pt x="14933" y="12706"/>
                      <a:pt x="14927" y="12679"/>
                      <a:pt x="14927" y="12650"/>
                    </a:cubicBezTo>
                    <a:cubicBezTo>
                      <a:pt x="14927" y="12614"/>
                      <a:pt x="14931" y="12598"/>
                      <a:pt x="14941" y="12574"/>
                    </a:cubicBezTo>
                    <a:cubicBezTo>
                      <a:pt x="14951" y="12551"/>
                      <a:pt x="14963" y="12541"/>
                      <a:pt x="14984" y="12527"/>
                    </a:cubicBezTo>
                    <a:cubicBezTo>
                      <a:pt x="15006" y="12514"/>
                      <a:pt x="15023" y="12506"/>
                      <a:pt x="15055" y="12505"/>
                    </a:cubicBezTo>
                    <a:cubicBezTo>
                      <a:pt x="15066" y="12503"/>
                      <a:pt x="15076" y="12503"/>
                      <a:pt x="15087" y="12503"/>
                    </a:cubicBezTo>
                    <a:close/>
                    <a:moveTo>
                      <a:pt x="16370" y="13015"/>
                    </a:moveTo>
                    <a:cubicBezTo>
                      <a:pt x="16384" y="13015"/>
                      <a:pt x="16400" y="13016"/>
                      <a:pt x="16416" y="13018"/>
                    </a:cubicBezTo>
                    <a:cubicBezTo>
                      <a:pt x="16487" y="13025"/>
                      <a:pt x="16564" y="13050"/>
                      <a:pt x="16643" y="13090"/>
                    </a:cubicBezTo>
                    <a:cubicBezTo>
                      <a:pt x="16681" y="13107"/>
                      <a:pt x="16724" y="13133"/>
                      <a:pt x="16761" y="13158"/>
                    </a:cubicBezTo>
                    <a:cubicBezTo>
                      <a:pt x="16797" y="13182"/>
                      <a:pt x="16839" y="13212"/>
                      <a:pt x="16870" y="13240"/>
                    </a:cubicBezTo>
                    <a:cubicBezTo>
                      <a:pt x="16902" y="13265"/>
                      <a:pt x="16941" y="13300"/>
                      <a:pt x="16968" y="13329"/>
                    </a:cubicBezTo>
                    <a:cubicBezTo>
                      <a:pt x="16993" y="13356"/>
                      <a:pt x="17026" y="13395"/>
                      <a:pt x="17046" y="13422"/>
                    </a:cubicBezTo>
                    <a:cubicBezTo>
                      <a:pt x="17065" y="13450"/>
                      <a:pt x="17089" y="13488"/>
                      <a:pt x="17101" y="13514"/>
                    </a:cubicBezTo>
                    <a:cubicBezTo>
                      <a:pt x="17108" y="13529"/>
                      <a:pt x="17116" y="13544"/>
                      <a:pt x="17119" y="13557"/>
                    </a:cubicBezTo>
                    <a:cubicBezTo>
                      <a:pt x="17129" y="13588"/>
                      <a:pt x="17135" y="13615"/>
                      <a:pt x="17135" y="13642"/>
                    </a:cubicBezTo>
                    <a:cubicBezTo>
                      <a:pt x="17135" y="13672"/>
                      <a:pt x="17132" y="13687"/>
                      <a:pt x="17119" y="13710"/>
                    </a:cubicBezTo>
                    <a:cubicBezTo>
                      <a:pt x="17106" y="13733"/>
                      <a:pt x="17096" y="13744"/>
                      <a:pt x="17070" y="13759"/>
                    </a:cubicBezTo>
                    <a:cubicBezTo>
                      <a:pt x="17047" y="13772"/>
                      <a:pt x="17026" y="13779"/>
                      <a:pt x="16993" y="13780"/>
                    </a:cubicBezTo>
                    <a:cubicBezTo>
                      <a:pt x="16983" y="13781"/>
                      <a:pt x="16972" y="13782"/>
                      <a:pt x="16961" y="13782"/>
                    </a:cubicBezTo>
                    <a:cubicBezTo>
                      <a:pt x="16939" y="13782"/>
                      <a:pt x="16916" y="13780"/>
                      <a:pt x="16892" y="13776"/>
                    </a:cubicBezTo>
                    <a:cubicBezTo>
                      <a:pt x="16859" y="13772"/>
                      <a:pt x="16823" y="13761"/>
                      <a:pt x="16783" y="13747"/>
                    </a:cubicBezTo>
                    <a:cubicBezTo>
                      <a:pt x="16744" y="13733"/>
                      <a:pt x="16701" y="13715"/>
                      <a:pt x="16661" y="13695"/>
                    </a:cubicBezTo>
                    <a:cubicBezTo>
                      <a:pt x="16623" y="13675"/>
                      <a:pt x="16579" y="13651"/>
                      <a:pt x="16543" y="13625"/>
                    </a:cubicBezTo>
                    <a:cubicBezTo>
                      <a:pt x="16507" y="13602"/>
                      <a:pt x="16465" y="13570"/>
                      <a:pt x="16435" y="13543"/>
                    </a:cubicBezTo>
                    <a:cubicBezTo>
                      <a:pt x="16405" y="13516"/>
                      <a:pt x="16366" y="13480"/>
                      <a:pt x="16341" y="13451"/>
                    </a:cubicBezTo>
                    <a:cubicBezTo>
                      <a:pt x="16317" y="13424"/>
                      <a:pt x="16285" y="13385"/>
                      <a:pt x="16268" y="13357"/>
                    </a:cubicBezTo>
                    <a:cubicBezTo>
                      <a:pt x="16249" y="13330"/>
                      <a:pt x="16229" y="13291"/>
                      <a:pt x="16219" y="13265"/>
                    </a:cubicBezTo>
                    <a:cubicBezTo>
                      <a:pt x="16206" y="13235"/>
                      <a:pt x="16199" y="13205"/>
                      <a:pt x="16198" y="13178"/>
                    </a:cubicBezTo>
                    <a:cubicBezTo>
                      <a:pt x="16198" y="13146"/>
                      <a:pt x="16199" y="13130"/>
                      <a:pt x="16209" y="13103"/>
                    </a:cubicBezTo>
                    <a:cubicBezTo>
                      <a:pt x="16221" y="13077"/>
                      <a:pt x="16229" y="13066"/>
                      <a:pt x="16251" y="13048"/>
                    </a:cubicBezTo>
                    <a:cubicBezTo>
                      <a:pt x="16272" y="13033"/>
                      <a:pt x="16291" y="13025"/>
                      <a:pt x="16323" y="13020"/>
                    </a:cubicBezTo>
                    <a:cubicBezTo>
                      <a:pt x="16338" y="13017"/>
                      <a:pt x="16354" y="13015"/>
                      <a:pt x="16370" y="13015"/>
                    </a:cubicBezTo>
                    <a:close/>
                    <a:moveTo>
                      <a:pt x="17798" y="13464"/>
                    </a:moveTo>
                    <a:cubicBezTo>
                      <a:pt x="17828" y="13464"/>
                      <a:pt x="17859" y="13466"/>
                      <a:pt x="17893" y="13471"/>
                    </a:cubicBezTo>
                    <a:cubicBezTo>
                      <a:pt x="17930" y="13478"/>
                      <a:pt x="17969" y="13487"/>
                      <a:pt x="18012" y="13500"/>
                    </a:cubicBezTo>
                    <a:cubicBezTo>
                      <a:pt x="18055" y="13514"/>
                      <a:pt x="18101" y="13530"/>
                      <a:pt x="18140" y="13550"/>
                    </a:cubicBezTo>
                    <a:cubicBezTo>
                      <a:pt x="18180" y="13569"/>
                      <a:pt x="18225" y="13592"/>
                      <a:pt x="18262" y="13613"/>
                    </a:cubicBezTo>
                    <a:cubicBezTo>
                      <a:pt x="18298" y="13635"/>
                      <a:pt x="18341" y="13662"/>
                      <a:pt x="18374" y="13687"/>
                    </a:cubicBezTo>
                    <a:cubicBezTo>
                      <a:pt x="18406" y="13710"/>
                      <a:pt x="18443" y="13743"/>
                      <a:pt x="18471" y="13767"/>
                    </a:cubicBezTo>
                    <a:cubicBezTo>
                      <a:pt x="18496" y="13793"/>
                      <a:pt x="18528" y="13828"/>
                      <a:pt x="18548" y="13852"/>
                    </a:cubicBezTo>
                    <a:cubicBezTo>
                      <a:pt x="18571" y="13882"/>
                      <a:pt x="18599" y="13924"/>
                      <a:pt x="18611" y="13954"/>
                    </a:cubicBezTo>
                    <a:cubicBezTo>
                      <a:pt x="18623" y="13983"/>
                      <a:pt x="18630" y="14010"/>
                      <a:pt x="18630" y="14036"/>
                    </a:cubicBezTo>
                    <a:cubicBezTo>
                      <a:pt x="18630" y="14065"/>
                      <a:pt x="18629" y="14081"/>
                      <a:pt x="18614" y="14105"/>
                    </a:cubicBezTo>
                    <a:cubicBezTo>
                      <a:pt x="18600" y="14130"/>
                      <a:pt x="18587" y="14141"/>
                      <a:pt x="18561" y="14158"/>
                    </a:cubicBezTo>
                    <a:cubicBezTo>
                      <a:pt x="18535" y="14173"/>
                      <a:pt x="18511" y="14180"/>
                      <a:pt x="18475" y="14187"/>
                    </a:cubicBezTo>
                    <a:cubicBezTo>
                      <a:pt x="18452" y="14190"/>
                      <a:pt x="18429" y="14192"/>
                      <a:pt x="18404" y="14192"/>
                    </a:cubicBezTo>
                    <a:cubicBezTo>
                      <a:pt x="18391" y="14192"/>
                      <a:pt x="18378" y="14191"/>
                      <a:pt x="18364" y="14190"/>
                    </a:cubicBezTo>
                    <a:cubicBezTo>
                      <a:pt x="18327" y="14188"/>
                      <a:pt x="18288" y="14181"/>
                      <a:pt x="18246" y="14173"/>
                    </a:cubicBezTo>
                    <a:cubicBezTo>
                      <a:pt x="18203" y="14163"/>
                      <a:pt x="18159" y="14148"/>
                      <a:pt x="18117" y="14132"/>
                    </a:cubicBezTo>
                    <a:cubicBezTo>
                      <a:pt x="18075" y="14117"/>
                      <a:pt x="18031" y="14096"/>
                      <a:pt x="17990" y="14076"/>
                    </a:cubicBezTo>
                    <a:cubicBezTo>
                      <a:pt x="17953" y="14056"/>
                      <a:pt x="17908" y="14032"/>
                      <a:pt x="17874" y="14009"/>
                    </a:cubicBezTo>
                    <a:cubicBezTo>
                      <a:pt x="17839" y="13984"/>
                      <a:pt x="17801" y="13954"/>
                      <a:pt x="17770" y="13930"/>
                    </a:cubicBezTo>
                    <a:cubicBezTo>
                      <a:pt x="17742" y="13904"/>
                      <a:pt x="17707" y="13871"/>
                      <a:pt x="17686" y="13843"/>
                    </a:cubicBezTo>
                    <a:cubicBezTo>
                      <a:pt x="17664" y="13818"/>
                      <a:pt x="17637" y="13780"/>
                      <a:pt x="17622" y="13756"/>
                    </a:cubicBezTo>
                    <a:cubicBezTo>
                      <a:pt x="17608" y="13728"/>
                      <a:pt x="17595" y="13695"/>
                      <a:pt x="17588" y="13669"/>
                    </a:cubicBezTo>
                    <a:cubicBezTo>
                      <a:pt x="17575" y="13635"/>
                      <a:pt x="17574" y="13615"/>
                      <a:pt x="17581" y="13586"/>
                    </a:cubicBezTo>
                    <a:cubicBezTo>
                      <a:pt x="17586" y="13557"/>
                      <a:pt x="17594" y="13543"/>
                      <a:pt x="17615" y="13521"/>
                    </a:cubicBezTo>
                    <a:cubicBezTo>
                      <a:pt x="17635" y="13501"/>
                      <a:pt x="17651" y="13491"/>
                      <a:pt x="17684" y="13480"/>
                    </a:cubicBezTo>
                    <a:cubicBezTo>
                      <a:pt x="17713" y="13470"/>
                      <a:pt x="17742" y="13464"/>
                      <a:pt x="17779" y="13464"/>
                    </a:cubicBezTo>
                    <a:cubicBezTo>
                      <a:pt x="17785" y="13464"/>
                      <a:pt x="17791" y="13464"/>
                      <a:pt x="17798" y="13464"/>
                    </a:cubicBezTo>
                    <a:close/>
                    <a:moveTo>
                      <a:pt x="1" y="0"/>
                    </a:moveTo>
                    <a:cubicBezTo>
                      <a:pt x="12" y="135"/>
                      <a:pt x="25" y="262"/>
                      <a:pt x="41" y="401"/>
                    </a:cubicBezTo>
                    <a:cubicBezTo>
                      <a:pt x="61" y="570"/>
                      <a:pt x="84" y="728"/>
                      <a:pt x="112" y="897"/>
                    </a:cubicBezTo>
                    <a:cubicBezTo>
                      <a:pt x="139" y="1064"/>
                      <a:pt x="168" y="1222"/>
                      <a:pt x="199" y="1389"/>
                    </a:cubicBezTo>
                    <a:cubicBezTo>
                      <a:pt x="232" y="1554"/>
                      <a:pt x="268" y="1712"/>
                      <a:pt x="306" y="1876"/>
                    </a:cubicBezTo>
                    <a:cubicBezTo>
                      <a:pt x="346" y="2040"/>
                      <a:pt x="385" y="2196"/>
                      <a:pt x="429" y="2358"/>
                    </a:cubicBezTo>
                    <a:cubicBezTo>
                      <a:pt x="521" y="2690"/>
                      <a:pt x="619" y="2989"/>
                      <a:pt x="736" y="3315"/>
                    </a:cubicBezTo>
                    <a:cubicBezTo>
                      <a:pt x="852" y="3637"/>
                      <a:pt x="973" y="3932"/>
                      <a:pt x="1115" y="4244"/>
                    </a:cubicBezTo>
                    <a:cubicBezTo>
                      <a:pt x="1256" y="4556"/>
                      <a:pt x="1398" y="4841"/>
                      <a:pt x="1564" y="5141"/>
                    </a:cubicBezTo>
                    <a:cubicBezTo>
                      <a:pt x="1729" y="5440"/>
                      <a:pt x="1896" y="5716"/>
                      <a:pt x="2086" y="6001"/>
                    </a:cubicBezTo>
                    <a:cubicBezTo>
                      <a:pt x="2274" y="6284"/>
                      <a:pt x="2464" y="6549"/>
                      <a:pt x="2675" y="6816"/>
                    </a:cubicBezTo>
                    <a:cubicBezTo>
                      <a:pt x="2885" y="7082"/>
                      <a:pt x="3099" y="7332"/>
                      <a:pt x="3326" y="7580"/>
                    </a:cubicBezTo>
                    <a:cubicBezTo>
                      <a:pt x="3440" y="7702"/>
                      <a:pt x="3556" y="7821"/>
                      <a:pt x="3674" y="7939"/>
                    </a:cubicBezTo>
                    <a:cubicBezTo>
                      <a:pt x="3703" y="7968"/>
                      <a:pt x="3733" y="7996"/>
                      <a:pt x="3762" y="8025"/>
                    </a:cubicBezTo>
                    <a:lnTo>
                      <a:pt x="3783" y="8047"/>
                    </a:lnTo>
                    <a:lnTo>
                      <a:pt x="3794" y="8058"/>
                    </a:lnTo>
                    <a:lnTo>
                      <a:pt x="3805" y="8068"/>
                    </a:lnTo>
                    <a:cubicBezTo>
                      <a:pt x="3812" y="8076"/>
                      <a:pt x="3821" y="8083"/>
                      <a:pt x="3828" y="8090"/>
                    </a:cubicBezTo>
                    <a:cubicBezTo>
                      <a:pt x="3828" y="8090"/>
                      <a:pt x="4164" y="8360"/>
                      <a:pt x="4235" y="8402"/>
                    </a:cubicBezTo>
                    <a:cubicBezTo>
                      <a:pt x="6680" y="9812"/>
                      <a:pt x="9124" y="11224"/>
                      <a:pt x="11570" y="12637"/>
                    </a:cubicBezTo>
                    <a:cubicBezTo>
                      <a:pt x="11806" y="12772"/>
                      <a:pt x="12072" y="12926"/>
                      <a:pt x="12315" y="13064"/>
                    </a:cubicBezTo>
                    <a:cubicBezTo>
                      <a:pt x="12556" y="13204"/>
                      <a:pt x="12821" y="13352"/>
                      <a:pt x="13071" y="13488"/>
                    </a:cubicBezTo>
                    <a:cubicBezTo>
                      <a:pt x="13318" y="13625"/>
                      <a:pt x="13584" y="13767"/>
                      <a:pt x="13837" y="13898"/>
                    </a:cubicBezTo>
                    <a:cubicBezTo>
                      <a:pt x="14093" y="14030"/>
                      <a:pt x="14359" y="14163"/>
                      <a:pt x="14619" y="14285"/>
                    </a:cubicBezTo>
                    <a:cubicBezTo>
                      <a:pt x="14879" y="14407"/>
                      <a:pt x="15148" y="14528"/>
                      <a:pt x="15416" y="14638"/>
                    </a:cubicBezTo>
                    <a:cubicBezTo>
                      <a:pt x="15450" y="14653"/>
                      <a:pt x="15485" y="14667"/>
                      <a:pt x="15518" y="14680"/>
                    </a:cubicBezTo>
                    <a:cubicBezTo>
                      <a:pt x="16019" y="14886"/>
                      <a:pt x="16538" y="15068"/>
                      <a:pt x="17062" y="15209"/>
                    </a:cubicBezTo>
                    <a:cubicBezTo>
                      <a:pt x="17342" y="15284"/>
                      <a:pt x="17624" y="15349"/>
                      <a:pt x="17910" y="15399"/>
                    </a:cubicBezTo>
                    <a:cubicBezTo>
                      <a:pt x="18196" y="15449"/>
                      <a:pt x="18484" y="15485"/>
                      <a:pt x="18773" y="15504"/>
                    </a:cubicBezTo>
                    <a:cubicBezTo>
                      <a:pt x="18911" y="15512"/>
                      <a:pt x="19052" y="15517"/>
                      <a:pt x="19192" y="15517"/>
                    </a:cubicBezTo>
                    <a:cubicBezTo>
                      <a:pt x="19344" y="15517"/>
                      <a:pt x="19495" y="15511"/>
                      <a:pt x="19645" y="15501"/>
                    </a:cubicBezTo>
                    <a:cubicBezTo>
                      <a:pt x="19936" y="15479"/>
                      <a:pt x="20230" y="15436"/>
                      <a:pt x="20512" y="15370"/>
                    </a:cubicBezTo>
                    <a:cubicBezTo>
                      <a:pt x="20584" y="15354"/>
                      <a:pt x="20657" y="15334"/>
                      <a:pt x="20729" y="15313"/>
                    </a:cubicBezTo>
                    <a:cubicBezTo>
                      <a:pt x="20882" y="15270"/>
                      <a:pt x="21035" y="15218"/>
                      <a:pt x="21183" y="15160"/>
                    </a:cubicBezTo>
                    <a:cubicBezTo>
                      <a:pt x="21241" y="15139"/>
                      <a:pt x="21297" y="15116"/>
                      <a:pt x="21352" y="15090"/>
                    </a:cubicBezTo>
                    <a:cubicBezTo>
                      <a:pt x="21514" y="15018"/>
                      <a:pt x="21681" y="14936"/>
                      <a:pt x="21835" y="14847"/>
                    </a:cubicBezTo>
                    <a:cubicBezTo>
                      <a:pt x="21917" y="14801"/>
                      <a:pt x="21996" y="14752"/>
                      <a:pt x="22076" y="14699"/>
                    </a:cubicBezTo>
                    <a:cubicBezTo>
                      <a:pt x="22200" y="14617"/>
                      <a:pt x="22312" y="14535"/>
                      <a:pt x="22430" y="14441"/>
                    </a:cubicBezTo>
                    <a:cubicBezTo>
                      <a:pt x="22546" y="14349"/>
                      <a:pt x="22653" y="14256"/>
                      <a:pt x="22759" y="14154"/>
                    </a:cubicBezTo>
                    <a:cubicBezTo>
                      <a:pt x="22867" y="14052"/>
                      <a:pt x="22963" y="13951"/>
                      <a:pt x="23063" y="13839"/>
                    </a:cubicBezTo>
                    <a:cubicBezTo>
                      <a:pt x="23162" y="13728"/>
                      <a:pt x="23251" y="13618"/>
                      <a:pt x="23341" y="13500"/>
                    </a:cubicBezTo>
                    <a:cubicBezTo>
                      <a:pt x="23429" y="13383"/>
                      <a:pt x="23510" y="13268"/>
                      <a:pt x="23590" y="13143"/>
                    </a:cubicBezTo>
                    <a:cubicBezTo>
                      <a:pt x="23593" y="13142"/>
                      <a:pt x="23593" y="13140"/>
                      <a:pt x="23594" y="13139"/>
                    </a:cubicBezTo>
                    <a:cubicBezTo>
                      <a:pt x="23675" y="13014"/>
                      <a:pt x="23748" y="12890"/>
                      <a:pt x="23820" y="12759"/>
                    </a:cubicBezTo>
                    <a:cubicBezTo>
                      <a:pt x="23892" y="12630"/>
                      <a:pt x="23958" y="12501"/>
                      <a:pt x="24021" y="12366"/>
                    </a:cubicBezTo>
                    <a:cubicBezTo>
                      <a:pt x="24144" y="12104"/>
                      <a:pt x="24251" y="11834"/>
                      <a:pt x="24343" y="11558"/>
                    </a:cubicBezTo>
                    <a:cubicBezTo>
                      <a:pt x="24379" y="11447"/>
                      <a:pt x="24414" y="11336"/>
                      <a:pt x="24446" y="11223"/>
                    </a:cubicBezTo>
                    <a:cubicBezTo>
                      <a:pt x="24494" y="11051"/>
                      <a:pt x="24538" y="10879"/>
                      <a:pt x="24575" y="10709"/>
                    </a:cubicBezTo>
                    <a:cubicBezTo>
                      <a:pt x="24637" y="10425"/>
                      <a:pt x="24687" y="10121"/>
                      <a:pt x="24719" y="9828"/>
                    </a:cubicBezTo>
                    <a:cubicBezTo>
                      <a:pt x="24726" y="9771"/>
                      <a:pt x="24732" y="9713"/>
                      <a:pt x="24737" y="9656"/>
                    </a:cubicBezTo>
                    <a:cubicBezTo>
                      <a:pt x="24744" y="9585"/>
                      <a:pt x="24749" y="9512"/>
                      <a:pt x="24754" y="9441"/>
                    </a:cubicBezTo>
                    <a:lnTo>
                      <a:pt x="24754" y="9441"/>
                    </a:lnTo>
                    <a:lnTo>
                      <a:pt x="24749" y="9474"/>
                    </a:lnTo>
                    <a:cubicBezTo>
                      <a:pt x="24747" y="9487"/>
                      <a:pt x="24745" y="9500"/>
                      <a:pt x="24740" y="9510"/>
                    </a:cubicBezTo>
                    <a:cubicBezTo>
                      <a:pt x="24737" y="9523"/>
                      <a:pt x="24733" y="9533"/>
                      <a:pt x="24730" y="9546"/>
                    </a:cubicBezTo>
                    <a:cubicBezTo>
                      <a:pt x="24722" y="9569"/>
                      <a:pt x="24710" y="9594"/>
                      <a:pt x="24697" y="9618"/>
                    </a:cubicBezTo>
                    <a:cubicBezTo>
                      <a:pt x="24694" y="9624"/>
                      <a:pt x="24691" y="9630"/>
                      <a:pt x="24689" y="9634"/>
                    </a:cubicBezTo>
                    <a:lnTo>
                      <a:pt x="24655" y="9689"/>
                    </a:lnTo>
                    <a:cubicBezTo>
                      <a:pt x="24641" y="9710"/>
                      <a:pt x="24624" y="9732"/>
                      <a:pt x="24608" y="9753"/>
                    </a:cubicBezTo>
                    <a:cubicBezTo>
                      <a:pt x="24608" y="9755"/>
                      <a:pt x="24605" y="9755"/>
                      <a:pt x="24604" y="9756"/>
                    </a:cubicBezTo>
                    <a:cubicBezTo>
                      <a:pt x="24595" y="9768"/>
                      <a:pt x="24585" y="9778"/>
                      <a:pt x="24575" y="9791"/>
                    </a:cubicBezTo>
                    <a:cubicBezTo>
                      <a:pt x="24565" y="9802"/>
                      <a:pt x="24553" y="9814"/>
                      <a:pt x="24543" y="9825"/>
                    </a:cubicBezTo>
                    <a:lnTo>
                      <a:pt x="24509" y="9858"/>
                    </a:lnTo>
                    <a:cubicBezTo>
                      <a:pt x="24496" y="9870"/>
                      <a:pt x="24486" y="9883"/>
                      <a:pt x="24473" y="9893"/>
                    </a:cubicBezTo>
                    <a:cubicBezTo>
                      <a:pt x="24447" y="9916"/>
                      <a:pt x="24421" y="9940"/>
                      <a:pt x="24389" y="9963"/>
                    </a:cubicBezTo>
                    <a:cubicBezTo>
                      <a:pt x="24362" y="9986"/>
                      <a:pt x="24333" y="10009"/>
                      <a:pt x="24300" y="10034"/>
                    </a:cubicBezTo>
                    <a:cubicBezTo>
                      <a:pt x="24267" y="10057"/>
                      <a:pt x="24234" y="10081"/>
                      <a:pt x="24200" y="10106"/>
                    </a:cubicBezTo>
                    <a:cubicBezTo>
                      <a:pt x="24182" y="10117"/>
                      <a:pt x="24165" y="10129"/>
                      <a:pt x="24148" y="10141"/>
                    </a:cubicBezTo>
                    <a:cubicBezTo>
                      <a:pt x="24129" y="10153"/>
                      <a:pt x="24112" y="10166"/>
                      <a:pt x="24092" y="10179"/>
                    </a:cubicBezTo>
                    <a:cubicBezTo>
                      <a:pt x="24072" y="10192"/>
                      <a:pt x="24054" y="10203"/>
                      <a:pt x="24034" y="10216"/>
                    </a:cubicBezTo>
                    <a:cubicBezTo>
                      <a:pt x="24031" y="10218"/>
                      <a:pt x="24027" y="10221"/>
                      <a:pt x="24026" y="10222"/>
                    </a:cubicBezTo>
                    <a:cubicBezTo>
                      <a:pt x="24010" y="10232"/>
                      <a:pt x="23993" y="10244"/>
                      <a:pt x="23975" y="10254"/>
                    </a:cubicBezTo>
                    <a:cubicBezTo>
                      <a:pt x="23948" y="10272"/>
                      <a:pt x="23919" y="10290"/>
                      <a:pt x="23891" y="10308"/>
                    </a:cubicBezTo>
                    <a:lnTo>
                      <a:pt x="23797" y="10361"/>
                    </a:lnTo>
                    <a:cubicBezTo>
                      <a:pt x="23755" y="10383"/>
                      <a:pt x="23717" y="10405"/>
                      <a:pt x="23675" y="10429"/>
                    </a:cubicBezTo>
                    <a:cubicBezTo>
                      <a:pt x="23645" y="10445"/>
                      <a:pt x="23616" y="10461"/>
                      <a:pt x="23586" y="10476"/>
                    </a:cubicBezTo>
                    <a:lnTo>
                      <a:pt x="23494" y="10525"/>
                    </a:lnTo>
                    <a:cubicBezTo>
                      <a:pt x="23465" y="10540"/>
                      <a:pt x="23435" y="10556"/>
                      <a:pt x="23406" y="10570"/>
                    </a:cubicBezTo>
                    <a:cubicBezTo>
                      <a:pt x="23403" y="10573"/>
                      <a:pt x="23402" y="10573"/>
                      <a:pt x="23400" y="10574"/>
                    </a:cubicBezTo>
                    <a:cubicBezTo>
                      <a:pt x="23370" y="10590"/>
                      <a:pt x="23339" y="10604"/>
                      <a:pt x="23308" y="10620"/>
                    </a:cubicBezTo>
                    <a:cubicBezTo>
                      <a:pt x="23245" y="10653"/>
                      <a:pt x="23180" y="10685"/>
                      <a:pt x="23119" y="10717"/>
                    </a:cubicBezTo>
                    <a:cubicBezTo>
                      <a:pt x="23054" y="10748"/>
                      <a:pt x="22991" y="10778"/>
                      <a:pt x="22924" y="10810"/>
                    </a:cubicBezTo>
                    <a:cubicBezTo>
                      <a:pt x="22857" y="10840"/>
                      <a:pt x="22791" y="10872"/>
                      <a:pt x="22725" y="10903"/>
                    </a:cubicBezTo>
                    <a:cubicBezTo>
                      <a:pt x="22692" y="10918"/>
                      <a:pt x="22659" y="10934"/>
                      <a:pt x="22624" y="10948"/>
                    </a:cubicBezTo>
                    <a:cubicBezTo>
                      <a:pt x="22590" y="10962"/>
                      <a:pt x="22555" y="10978"/>
                      <a:pt x="22522" y="10993"/>
                    </a:cubicBezTo>
                    <a:cubicBezTo>
                      <a:pt x="22487" y="11007"/>
                      <a:pt x="22451" y="11023"/>
                      <a:pt x="22417" y="11037"/>
                    </a:cubicBezTo>
                    <a:cubicBezTo>
                      <a:pt x="22382" y="11051"/>
                      <a:pt x="22348" y="11066"/>
                      <a:pt x="22312" y="11080"/>
                    </a:cubicBezTo>
                    <a:cubicBezTo>
                      <a:pt x="22243" y="11109"/>
                      <a:pt x="22171" y="11138"/>
                      <a:pt x="22096" y="11167"/>
                    </a:cubicBezTo>
                    <a:cubicBezTo>
                      <a:pt x="22025" y="11195"/>
                      <a:pt x="21953" y="11221"/>
                      <a:pt x="21878" y="11248"/>
                    </a:cubicBezTo>
                    <a:cubicBezTo>
                      <a:pt x="21803" y="11274"/>
                      <a:pt x="21727" y="11302"/>
                      <a:pt x="21652" y="11328"/>
                    </a:cubicBezTo>
                    <a:cubicBezTo>
                      <a:pt x="21613" y="11339"/>
                      <a:pt x="21576" y="11352"/>
                      <a:pt x="21537" y="11365"/>
                    </a:cubicBezTo>
                    <a:cubicBezTo>
                      <a:pt x="21497" y="11378"/>
                      <a:pt x="21457" y="11389"/>
                      <a:pt x="21419" y="11401"/>
                    </a:cubicBezTo>
                    <a:cubicBezTo>
                      <a:pt x="21380" y="11414"/>
                      <a:pt x="21340" y="11424"/>
                      <a:pt x="21301" y="11437"/>
                    </a:cubicBezTo>
                    <a:lnTo>
                      <a:pt x="21182" y="11468"/>
                    </a:lnTo>
                    <a:cubicBezTo>
                      <a:pt x="21102" y="11490"/>
                      <a:pt x="21020" y="11512"/>
                      <a:pt x="20938" y="11532"/>
                    </a:cubicBezTo>
                    <a:cubicBezTo>
                      <a:pt x="20856" y="11552"/>
                      <a:pt x="20775" y="11569"/>
                      <a:pt x="20690" y="11588"/>
                    </a:cubicBezTo>
                    <a:cubicBezTo>
                      <a:pt x="20606" y="11605"/>
                      <a:pt x="20519" y="11622"/>
                      <a:pt x="20434" y="11637"/>
                    </a:cubicBezTo>
                    <a:cubicBezTo>
                      <a:pt x="20351" y="11651"/>
                      <a:pt x="20265" y="11665"/>
                      <a:pt x="20176" y="11677"/>
                    </a:cubicBezTo>
                    <a:cubicBezTo>
                      <a:pt x="20133" y="11683"/>
                      <a:pt x="20088" y="11690"/>
                      <a:pt x="20045" y="11696"/>
                    </a:cubicBezTo>
                    <a:cubicBezTo>
                      <a:pt x="20002" y="11701"/>
                      <a:pt x="19957" y="11706"/>
                      <a:pt x="19914" y="11710"/>
                    </a:cubicBezTo>
                    <a:cubicBezTo>
                      <a:pt x="19737" y="11727"/>
                      <a:pt x="19552" y="11742"/>
                      <a:pt x="19369" y="11749"/>
                    </a:cubicBezTo>
                    <a:cubicBezTo>
                      <a:pt x="19277" y="11753"/>
                      <a:pt x="19188" y="11755"/>
                      <a:pt x="19095" y="11755"/>
                    </a:cubicBezTo>
                    <a:cubicBezTo>
                      <a:pt x="19003" y="11755"/>
                      <a:pt x="18908" y="11753"/>
                      <a:pt x="18814" y="11752"/>
                    </a:cubicBezTo>
                    <a:cubicBezTo>
                      <a:pt x="18721" y="11747"/>
                      <a:pt x="18627" y="11744"/>
                      <a:pt x="18535" y="11737"/>
                    </a:cubicBezTo>
                    <a:cubicBezTo>
                      <a:pt x="18442" y="11732"/>
                      <a:pt x="18348" y="11723"/>
                      <a:pt x="18254" y="11713"/>
                    </a:cubicBezTo>
                    <a:cubicBezTo>
                      <a:pt x="18064" y="11694"/>
                      <a:pt x="17874" y="11668"/>
                      <a:pt x="17686" y="11638"/>
                    </a:cubicBezTo>
                    <a:cubicBezTo>
                      <a:pt x="17496" y="11605"/>
                      <a:pt x="17308" y="11569"/>
                      <a:pt x="17119" y="11526"/>
                    </a:cubicBezTo>
                    <a:cubicBezTo>
                      <a:pt x="16744" y="11440"/>
                      <a:pt x="16366" y="11332"/>
                      <a:pt x="15994" y="11205"/>
                    </a:cubicBezTo>
                    <a:cubicBezTo>
                      <a:pt x="15544" y="11030"/>
                      <a:pt x="15098" y="10842"/>
                      <a:pt x="14659" y="10645"/>
                    </a:cubicBezTo>
                    <a:cubicBezTo>
                      <a:pt x="14222" y="10446"/>
                      <a:pt x="13794" y="10242"/>
                      <a:pt x="13373" y="10029"/>
                    </a:cubicBezTo>
                    <a:cubicBezTo>
                      <a:pt x="13209" y="9947"/>
                      <a:pt x="13046" y="9875"/>
                      <a:pt x="12891" y="9818"/>
                    </a:cubicBezTo>
                    <a:cubicBezTo>
                      <a:pt x="12812" y="9789"/>
                      <a:pt x="12734" y="9763"/>
                      <a:pt x="12658" y="9743"/>
                    </a:cubicBezTo>
                    <a:cubicBezTo>
                      <a:pt x="12621" y="9733"/>
                      <a:pt x="12582" y="9725"/>
                      <a:pt x="12543" y="9717"/>
                    </a:cubicBezTo>
                    <a:cubicBezTo>
                      <a:pt x="12506" y="9710"/>
                      <a:pt x="12470" y="9703"/>
                      <a:pt x="12434" y="9697"/>
                    </a:cubicBezTo>
                    <a:cubicBezTo>
                      <a:pt x="12398" y="9691"/>
                      <a:pt x="12361" y="9689"/>
                      <a:pt x="12325" y="9684"/>
                    </a:cubicBezTo>
                    <a:cubicBezTo>
                      <a:pt x="12289" y="9681"/>
                      <a:pt x="12254" y="9679"/>
                      <a:pt x="12220" y="9679"/>
                    </a:cubicBezTo>
                    <a:cubicBezTo>
                      <a:pt x="12152" y="9679"/>
                      <a:pt x="12083" y="9683"/>
                      <a:pt x="12023" y="9693"/>
                    </a:cubicBezTo>
                    <a:cubicBezTo>
                      <a:pt x="11992" y="9699"/>
                      <a:pt x="11961" y="9704"/>
                      <a:pt x="11931" y="9712"/>
                    </a:cubicBezTo>
                    <a:cubicBezTo>
                      <a:pt x="11900" y="9719"/>
                      <a:pt x="11872" y="9727"/>
                      <a:pt x="11843" y="9736"/>
                    </a:cubicBezTo>
                    <a:cubicBezTo>
                      <a:pt x="11814" y="9746"/>
                      <a:pt x="11788" y="9756"/>
                      <a:pt x="11762" y="9768"/>
                    </a:cubicBezTo>
                    <a:cubicBezTo>
                      <a:pt x="11735" y="9778"/>
                      <a:pt x="11708" y="9791"/>
                      <a:pt x="11683" y="9804"/>
                    </a:cubicBezTo>
                    <a:cubicBezTo>
                      <a:pt x="11658" y="9815"/>
                      <a:pt x="11635" y="9828"/>
                      <a:pt x="11609" y="9841"/>
                    </a:cubicBezTo>
                    <a:cubicBezTo>
                      <a:pt x="11586" y="9854"/>
                      <a:pt x="11563" y="9868"/>
                      <a:pt x="11540" y="9883"/>
                    </a:cubicBezTo>
                    <a:cubicBezTo>
                      <a:pt x="11492" y="9911"/>
                      <a:pt x="11448" y="9940"/>
                      <a:pt x="11404" y="9966"/>
                    </a:cubicBezTo>
                    <a:cubicBezTo>
                      <a:pt x="11361" y="9993"/>
                      <a:pt x="11320" y="10021"/>
                      <a:pt x="11277" y="10044"/>
                    </a:cubicBezTo>
                    <a:cubicBezTo>
                      <a:pt x="11255" y="10057"/>
                      <a:pt x="11232" y="10067"/>
                      <a:pt x="11210" y="10077"/>
                    </a:cubicBezTo>
                    <a:cubicBezTo>
                      <a:pt x="11189" y="10087"/>
                      <a:pt x="11166" y="10095"/>
                      <a:pt x="11141" y="10103"/>
                    </a:cubicBezTo>
                    <a:cubicBezTo>
                      <a:pt x="11130" y="10107"/>
                      <a:pt x="11117" y="10110"/>
                      <a:pt x="11105" y="10114"/>
                    </a:cubicBezTo>
                    <a:cubicBezTo>
                      <a:pt x="11094" y="10117"/>
                      <a:pt x="11082" y="10121"/>
                      <a:pt x="11070" y="10123"/>
                    </a:cubicBezTo>
                    <a:cubicBezTo>
                      <a:pt x="11058" y="10126"/>
                      <a:pt x="11045" y="10129"/>
                      <a:pt x="11032" y="10130"/>
                    </a:cubicBezTo>
                    <a:cubicBezTo>
                      <a:pt x="11019" y="10131"/>
                      <a:pt x="11005" y="10134"/>
                      <a:pt x="10993" y="10134"/>
                    </a:cubicBezTo>
                    <a:cubicBezTo>
                      <a:pt x="10974" y="10135"/>
                      <a:pt x="10955" y="10136"/>
                      <a:pt x="10935" y="10136"/>
                    </a:cubicBezTo>
                    <a:cubicBezTo>
                      <a:pt x="10927" y="10136"/>
                      <a:pt x="10918" y="10136"/>
                      <a:pt x="10910" y="10136"/>
                    </a:cubicBezTo>
                    <a:cubicBezTo>
                      <a:pt x="10896" y="10136"/>
                      <a:pt x="10881" y="10134"/>
                      <a:pt x="10867" y="10131"/>
                    </a:cubicBezTo>
                    <a:cubicBezTo>
                      <a:pt x="10852" y="10130"/>
                      <a:pt x="10837" y="10129"/>
                      <a:pt x="10821" y="10126"/>
                    </a:cubicBezTo>
                    <a:cubicBezTo>
                      <a:pt x="10789" y="10120"/>
                      <a:pt x="10759" y="10113"/>
                      <a:pt x="10724" y="10101"/>
                    </a:cubicBezTo>
                    <a:cubicBezTo>
                      <a:pt x="10709" y="10095"/>
                      <a:pt x="10691" y="10091"/>
                      <a:pt x="10673" y="10085"/>
                    </a:cubicBezTo>
                    <a:cubicBezTo>
                      <a:pt x="10655" y="10080"/>
                      <a:pt x="10638" y="10072"/>
                      <a:pt x="10621" y="10065"/>
                    </a:cubicBezTo>
                    <a:cubicBezTo>
                      <a:pt x="10586" y="10051"/>
                      <a:pt x="10551" y="10035"/>
                      <a:pt x="10513" y="10018"/>
                    </a:cubicBezTo>
                    <a:cubicBezTo>
                      <a:pt x="10477" y="9999"/>
                      <a:pt x="10440" y="9979"/>
                      <a:pt x="10404" y="9957"/>
                    </a:cubicBezTo>
                    <a:cubicBezTo>
                      <a:pt x="10228" y="9857"/>
                      <a:pt x="10060" y="9760"/>
                      <a:pt x="9895" y="9664"/>
                    </a:cubicBezTo>
                    <a:lnTo>
                      <a:pt x="4784" y="6714"/>
                    </a:lnTo>
                    <a:lnTo>
                      <a:pt x="4737" y="6687"/>
                    </a:lnTo>
                    <a:lnTo>
                      <a:pt x="4691" y="6661"/>
                    </a:lnTo>
                    <a:lnTo>
                      <a:pt x="4515" y="6559"/>
                    </a:lnTo>
                    <a:lnTo>
                      <a:pt x="3799" y="6146"/>
                    </a:lnTo>
                    <a:cubicBezTo>
                      <a:pt x="3737" y="6110"/>
                      <a:pt x="3676" y="6070"/>
                      <a:pt x="3612" y="6025"/>
                    </a:cubicBezTo>
                    <a:cubicBezTo>
                      <a:pt x="3582" y="6004"/>
                      <a:pt x="3549" y="5981"/>
                      <a:pt x="3519" y="5956"/>
                    </a:cubicBezTo>
                    <a:cubicBezTo>
                      <a:pt x="3489" y="5931"/>
                      <a:pt x="3454" y="5906"/>
                      <a:pt x="3424" y="5877"/>
                    </a:cubicBezTo>
                    <a:cubicBezTo>
                      <a:pt x="3407" y="5863"/>
                      <a:pt x="3391" y="5850"/>
                      <a:pt x="3377" y="5836"/>
                    </a:cubicBezTo>
                    <a:cubicBezTo>
                      <a:pt x="3361" y="5821"/>
                      <a:pt x="3346" y="5808"/>
                      <a:pt x="3331" y="5794"/>
                    </a:cubicBezTo>
                    <a:cubicBezTo>
                      <a:pt x="3300" y="5765"/>
                      <a:pt x="3267" y="5735"/>
                      <a:pt x="3236" y="5702"/>
                    </a:cubicBezTo>
                    <a:cubicBezTo>
                      <a:pt x="3218" y="5686"/>
                      <a:pt x="3204" y="5670"/>
                      <a:pt x="3188" y="5656"/>
                    </a:cubicBezTo>
                    <a:cubicBezTo>
                      <a:pt x="3174" y="5639"/>
                      <a:pt x="3159" y="5624"/>
                      <a:pt x="3144" y="5609"/>
                    </a:cubicBezTo>
                    <a:cubicBezTo>
                      <a:pt x="3115" y="5577"/>
                      <a:pt x="3082" y="5542"/>
                      <a:pt x="3053" y="5508"/>
                    </a:cubicBezTo>
                    <a:cubicBezTo>
                      <a:pt x="3039" y="5491"/>
                      <a:pt x="3024" y="5473"/>
                      <a:pt x="3010" y="5458"/>
                    </a:cubicBezTo>
                    <a:cubicBezTo>
                      <a:pt x="2996" y="5442"/>
                      <a:pt x="2984" y="5426"/>
                      <a:pt x="2970" y="5407"/>
                    </a:cubicBezTo>
                    <a:cubicBezTo>
                      <a:pt x="2942" y="5373"/>
                      <a:pt x="2914" y="5337"/>
                      <a:pt x="2886" y="5301"/>
                    </a:cubicBezTo>
                    <a:cubicBezTo>
                      <a:pt x="2859" y="5265"/>
                      <a:pt x="2835" y="5232"/>
                      <a:pt x="2807" y="5197"/>
                    </a:cubicBezTo>
                    <a:cubicBezTo>
                      <a:pt x="2783" y="5161"/>
                      <a:pt x="2756" y="5125"/>
                      <a:pt x="2730" y="5090"/>
                    </a:cubicBezTo>
                    <a:cubicBezTo>
                      <a:pt x="2705" y="5054"/>
                      <a:pt x="2682" y="5019"/>
                      <a:pt x="2656" y="4983"/>
                    </a:cubicBezTo>
                    <a:cubicBezTo>
                      <a:pt x="2633" y="4947"/>
                      <a:pt x="2607" y="4911"/>
                      <a:pt x="2583" y="4875"/>
                    </a:cubicBezTo>
                    <a:cubicBezTo>
                      <a:pt x="2534" y="4803"/>
                      <a:pt x="2485" y="4730"/>
                      <a:pt x="2439" y="4658"/>
                    </a:cubicBezTo>
                    <a:cubicBezTo>
                      <a:pt x="2431" y="4645"/>
                      <a:pt x="2423" y="4632"/>
                      <a:pt x="2413" y="4621"/>
                    </a:cubicBezTo>
                    <a:cubicBezTo>
                      <a:pt x="2377" y="4556"/>
                      <a:pt x="2219" y="4300"/>
                      <a:pt x="2186" y="4234"/>
                    </a:cubicBezTo>
                    <a:cubicBezTo>
                      <a:pt x="2168" y="4200"/>
                      <a:pt x="2152" y="4168"/>
                      <a:pt x="2133" y="4135"/>
                    </a:cubicBezTo>
                    <a:lnTo>
                      <a:pt x="2080" y="4033"/>
                    </a:lnTo>
                    <a:lnTo>
                      <a:pt x="2025" y="3931"/>
                    </a:lnTo>
                    <a:cubicBezTo>
                      <a:pt x="2008" y="3896"/>
                      <a:pt x="1989" y="3863"/>
                      <a:pt x="1973" y="3832"/>
                    </a:cubicBezTo>
                    <a:cubicBezTo>
                      <a:pt x="1939" y="3765"/>
                      <a:pt x="1902" y="3696"/>
                      <a:pt x="1864" y="3629"/>
                    </a:cubicBezTo>
                    <a:cubicBezTo>
                      <a:pt x="1845" y="3594"/>
                      <a:pt x="1828" y="3560"/>
                      <a:pt x="1810" y="3528"/>
                    </a:cubicBezTo>
                    <a:lnTo>
                      <a:pt x="1756" y="3430"/>
                    </a:lnTo>
                    <a:cubicBezTo>
                      <a:pt x="1720" y="3364"/>
                      <a:pt x="1683" y="3295"/>
                      <a:pt x="1647" y="3231"/>
                    </a:cubicBezTo>
                    <a:cubicBezTo>
                      <a:pt x="1628" y="3199"/>
                      <a:pt x="1611" y="3169"/>
                      <a:pt x="1594" y="3136"/>
                    </a:cubicBezTo>
                    <a:cubicBezTo>
                      <a:pt x="1577" y="3104"/>
                      <a:pt x="1558" y="3072"/>
                      <a:pt x="1541" y="3041"/>
                    </a:cubicBezTo>
                    <a:cubicBezTo>
                      <a:pt x="1505" y="2976"/>
                      <a:pt x="1469" y="2913"/>
                      <a:pt x="1434" y="2853"/>
                    </a:cubicBezTo>
                    <a:cubicBezTo>
                      <a:pt x="1400" y="2791"/>
                      <a:pt x="1364" y="2732"/>
                      <a:pt x="1331" y="2670"/>
                    </a:cubicBezTo>
                    <a:cubicBezTo>
                      <a:pt x="1312" y="2640"/>
                      <a:pt x="1296" y="2611"/>
                      <a:pt x="1278" y="2582"/>
                    </a:cubicBezTo>
                    <a:cubicBezTo>
                      <a:pt x="1262" y="2553"/>
                      <a:pt x="1245" y="2525"/>
                      <a:pt x="1227" y="2496"/>
                    </a:cubicBezTo>
                    <a:cubicBezTo>
                      <a:pt x="1194" y="2438"/>
                      <a:pt x="1161" y="2382"/>
                      <a:pt x="1127" y="2328"/>
                    </a:cubicBezTo>
                    <a:cubicBezTo>
                      <a:pt x="1095" y="2272"/>
                      <a:pt x="1062" y="2217"/>
                      <a:pt x="1030" y="2164"/>
                    </a:cubicBezTo>
                    <a:cubicBezTo>
                      <a:pt x="1000" y="2109"/>
                      <a:pt x="968" y="2059"/>
                      <a:pt x="938" y="2009"/>
                    </a:cubicBezTo>
                    <a:cubicBezTo>
                      <a:pt x="878" y="1908"/>
                      <a:pt x="820" y="1810"/>
                      <a:pt x="766" y="1717"/>
                    </a:cubicBezTo>
                    <a:cubicBezTo>
                      <a:pt x="723" y="1661"/>
                      <a:pt x="681" y="1606"/>
                      <a:pt x="642" y="1553"/>
                    </a:cubicBezTo>
                    <a:cubicBezTo>
                      <a:pt x="602" y="1498"/>
                      <a:pt x="565" y="1445"/>
                      <a:pt x="530" y="1390"/>
                    </a:cubicBezTo>
                    <a:cubicBezTo>
                      <a:pt x="461" y="1283"/>
                      <a:pt x="398" y="1179"/>
                      <a:pt x="340" y="1073"/>
                    </a:cubicBezTo>
                    <a:cubicBezTo>
                      <a:pt x="311" y="1021"/>
                      <a:pt x="286" y="966"/>
                      <a:pt x="261" y="916"/>
                    </a:cubicBezTo>
                    <a:cubicBezTo>
                      <a:pt x="235" y="864"/>
                      <a:pt x="214" y="814"/>
                      <a:pt x="192" y="764"/>
                    </a:cubicBezTo>
                    <a:cubicBezTo>
                      <a:pt x="171" y="713"/>
                      <a:pt x="153" y="662"/>
                      <a:pt x="135" y="611"/>
                    </a:cubicBezTo>
                    <a:cubicBezTo>
                      <a:pt x="117" y="561"/>
                      <a:pt x="103" y="511"/>
                      <a:pt x="89" y="462"/>
                    </a:cubicBezTo>
                    <a:cubicBezTo>
                      <a:pt x="74" y="413"/>
                      <a:pt x="61" y="365"/>
                      <a:pt x="51" y="317"/>
                    </a:cubicBezTo>
                    <a:cubicBezTo>
                      <a:pt x="46" y="291"/>
                      <a:pt x="40" y="268"/>
                      <a:pt x="34" y="243"/>
                    </a:cubicBezTo>
                    <a:cubicBezTo>
                      <a:pt x="30" y="219"/>
                      <a:pt x="25" y="194"/>
                      <a:pt x="23" y="171"/>
                    </a:cubicBezTo>
                    <a:cubicBezTo>
                      <a:pt x="15" y="122"/>
                      <a:pt x="8" y="75"/>
                      <a:pt x="4" y="29"/>
                    </a:cubicBezTo>
                    <a:cubicBezTo>
                      <a:pt x="2" y="20"/>
                      <a:pt x="2" y="9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7"/>
              <p:cNvSpPr/>
              <p:nvPr/>
            </p:nvSpPr>
            <p:spPr>
              <a:xfrm>
                <a:off x="1139610" y="2462517"/>
                <a:ext cx="57100" cy="109272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3504" extrusionOk="0">
                    <a:moveTo>
                      <a:pt x="928" y="0"/>
                    </a:moveTo>
                    <a:cubicBezTo>
                      <a:pt x="896" y="0"/>
                      <a:pt x="863" y="0"/>
                      <a:pt x="831" y="3"/>
                    </a:cubicBezTo>
                    <a:cubicBezTo>
                      <a:pt x="815" y="6"/>
                      <a:pt x="800" y="6"/>
                      <a:pt x="785" y="7"/>
                    </a:cubicBezTo>
                    <a:cubicBezTo>
                      <a:pt x="771" y="9"/>
                      <a:pt x="752" y="10"/>
                      <a:pt x="738" y="13"/>
                    </a:cubicBezTo>
                    <a:cubicBezTo>
                      <a:pt x="723" y="15"/>
                      <a:pt x="708" y="17"/>
                      <a:pt x="692" y="19"/>
                    </a:cubicBezTo>
                    <a:cubicBezTo>
                      <a:pt x="677" y="23"/>
                      <a:pt x="662" y="26"/>
                      <a:pt x="644" y="29"/>
                    </a:cubicBezTo>
                    <a:cubicBezTo>
                      <a:pt x="630" y="32"/>
                      <a:pt x="614" y="36"/>
                      <a:pt x="600" y="39"/>
                    </a:cubicBezTo>
                    <a:cubicBezTo>
                      <a:pt x="585" y="43"/>
                      <a:pt x="570" y="49"/>
                      <a:pt x="555" y="52"/>
                    </a:cubicBezTo>
                    <a:cubicBezTo>
                      <a:pt x="541" y="55"/>
                      <a:pt x="525" y="63"/>
                      <a:pt x="512" y="66"/>
                    </a:cubicBezTo>
                    <a:lnTo>
                      <a:pt x="469" y="82"/>
                    </a:lnTo>
                    <a:cubicBezTo>
                      <a:pt x="456" y="88"/>
                      <a:pt x="440" y="95"/>
                      <a:pt x="427" y="102"/>
                    </a:cubicBezTo>
                    <a:cubicBezTo>
                      <a:pt x="414" y="109"/>
                      <a:pt x="400" y="117"/>
                      <a:pt x="386" y="124"/>
                    </a:cubicBezTo>
                    <a:cubicBezTo>
                      <a:pt x="374" y="131"/>
                      <a:pt x="360" y="138"/>
                      <a:pt x="348" y="145"/>
                    </a:cubicBezTo>
                    <a:cubicBezTo>
                      <a:pt x="335" y="153"/>
                      <a:pt x="324" y="161"/>
                      <a:pt x="311" y="168"/>
                    </a:cubicBezTo>
                    <a:cubicBezTo>
                      <a:pt x="298" y="177"/>
                      <a:pt x="285" y="187"/>
                      <a:pt x="275" y="196"/>
                    </a:cubicBezTo>
                    <a:cubicBezTo>
                      <a:pt x="263" y="204"/>
                      <a:pt x="252" y="213"/>
                      <a:pt x="240" y="223"/>
                    </a:cubicBezTo>
                    <a:cubicBezTo>
                      <a:pt x="230" y="232"/>
                      <a:pt x="219" y="243"/>
                      <a:pt x="209" y="253"/>
                    </a:cubicBezTo>
                    <a:cubicBezTo>
                      <a:pt x="197" y="265"/>
                      <a:pt x="187" y="275"/>
                      <a:pt x="177" y="285"/>
                    </a:cubicBezTo>
                    <a:cubicBezTo>
                      <a:pt x="169" y="296"/>
                      <a:pt x="158" y="306"/>
                      <a:pt x="148" y="319"/>
                    </a:cubicBezTo>
                    <a:cubicBezTo>
                      <a:pt x="140" y="331"/>
                      <a:pt x="131" y="342"/>
                      <a:pt x="123" y="355"/>
                    </a:cubicBezTo>
                    <a:cubicBezTo>
                      <a:pt x="112" y="368"/>
                      <a:pt x="105" y="381"/>
                      <a:pt x="97" y="393"/>
                    </a:cubicBezTo>
                    <a:cubicBezTo>
                      <a:pt x="89" y="406"/>
                      <a:pt x="81" y="419"/>
                      <a:pt x="75" y="433"/>
                    </a:cubicBezTo>
                    <a:cubicBezTo>
                      <a:pt x="68" y="446"/>
                      <a:pt x="61" y="460"/>
                      <a:pt x="55" y="472"/>
                    </a:cubicBezTo>
                    <a:cubicBezTo>
                      <a:pt x="51" y="485"/>
                      <a:pt x="43" y="499"/>
                      <a:pt x="39" y="513"/>
                    </a:cubicBezTo>
                    <a:cubicBezTo>
                      <a:pt x="33" y="528"/>
                      <a:pt x="29" y="542"/>
                      <a:pt x="25" y="557"/>
                    </a:cubicBezTo>
                    <a:lnTo>
                      <a:pt x="15" y="600"/>
                    </a:lnTo>
                    <a:cubicBezTo>
                      <a:pt x="10" y="614"/>
                      <a:pt x="9" y="630"/>
                      <a:pt x="7" y="644"/>
                    </a:cubicBezTo>
                    <a:cubicBezTo>
                      <a:pt x="5" y="659"/>
                      <a:pt x="3" y="676"/>
                      <a:pt x="2" y="690"/>
                    </a:cubicBezTo>
                    <a:cubicBezTo>
                      <a:pt x="0" y="705"/>
                      <a:pt x="0" y="720"/>
                      <a:pt x="0" y="735"/>
                    </a:cubicBezTo>
                    <a:lnTo>
                      <a:pt x="0" y="2980"/>
                    </a:lnTo>
                    <a:cubicBezTo>
                      <a:pt x="0" y="3129"/>
                      <a:pt x="120" y="3259"/>
                      <a:pt x="252" y="3346"/>
                    </a:cubicBezTo>
                    <a:cubicBezTo>
                      <a:pt x="318" y="3389"/>
                      <a:pt x="386" y="3422"/>
                      <a:pt x="457" y="3445"/>
                    </a:cubicBezTo>
                    <a:cubicBezTo>
                      <a:pt x="575" y="3482"/>
                      <a:pt x="699" y="3498"/>
                      <a:pt x="824" y="3502"/>
                    </a:cubicBezTo>
                    <a:cubicBezTo>
                      <a:pt x="850" y="3503"/>
                      <a:pt x="876" y="3504"/>
                      <a:pt x="901" y="3504"/>
                    </a:cubicBezTo>
                    <a:cubicBezTo>
                      <a:pt x="1133" y="3504"/>
                      <a:pt x="1368" y="3467"/>
                      <a:pt x="1563" y="3354"/>
                    </a:cubicBezTo>
                    <a:cubicBezTo>
                      <a:pt x="1598" y="3336"/>
                      <a:pt x="1632" y="3311"/>
                      <a:pt x="1664" y="3287"/>
                    </a:cubicBezTo>
                    <a:cubicBezTo>
                      <a:pt x="1728" y="3236"/>
                      <a:pt x="1776" y="3173"/>
                      <a:pt x="1807" y="3095"/>
                    </a:cubicBezTo>
                    <a:cubicBezTo>
                      <a:pt x="1823" y="3058"/>
                      <a:pt x="1830" y="3019"/>
                      <a:pt x="1830" y="2979"/>
                    </a:cubicBezTo>
                    <a:lnTo>
                      <a:pt x="1830" y="733"/>
                    </a:lnTo>
                    <a:cubicBezTo>
                      <a:pt x="1830" y="734"/>
                      <a:pt x="1830" y="734"/>
                      <a:pt x="1830" y="734"/>
                    </a:cubicBezTo>
                    <a:cubicBezTo>
                      <a:pt x="1829" y="734"/>
                      <a:pt x="1829" y="729"/>
                      <a:pt x="1829" y="725"/>
                    </a:cubicBezTo>
                    <a:cubicBezTo>
                      <a:pt x="1829" y="710"/>
                      <a:pt x="1828" y="693"/>
                      <a:pt x="1826" y="679"/>
                    </a:cubicBezTo>
                    <a:cubicBezTo>
                      <a:pt x="1823" y="664"/>
                      <a:pt x="1822" y="650"/>
                      <a:pt x="1820" y="634"/>
                    </a:cubicBezTo>
                    <a:cubicBezTo>
                      <a:pt x="1819" y="620"/>
                      <a:pt x="1815" y="605"/>
                      <a:pt x="1812" y="590"/>
                    </a:cubicBezTo>
                    <a:cubicBezTo>
                      <a:pt x="1807" y="575"/>
                      <a:pt x="1805" y="561"/>
                      <a:pt x="1799" y="547"/>
                    </a:cubicBezTo>
                    <a:cubicBezTo>
                      <a:pt x="1793" y="532"/>
                      <a:pt x="1790" y="518"/>
                      <a:pt x="1784" y="503"/>
                    </a:cubicBezTo>
                    <a:cubicBezTo>
                      <a:pt x="1779" y="489"/>
                      <a:pt x="1773" y="476"/>
                      <a:pt x="1766" y="462"/>
                    </a:cubicBezTo>
                    <a:cubicBezTo>
                      <a:pt x="1759" y="447"/>
                      <a:pt x="1754" y="434"/>
                      <a:pt x="1744" y="423"/>
                    </a:cubicBezTo>
                    <a:cubicBezTo>
                      <a:pt x="1737" y="410"/>
                      <a:pt x="1730" y="397"/>
                      <a:pt x="1721" y="384"/>
                    </a:cubicBezTo>
                    <a:cubicBezTo>
                      <a:pt x="1713" y="373"/>
                      <a:pt x="1705" y="360"/>
                      <a:pt x="1697" y="347"/>
                    </a:cubicBezTo>
                    <a:cubicBezTo>
                      <a:pt x="1687" y="334"/>
                      <a:pt x="1678" y="324"/>
                      <a:pt x="1668" y="311"/>
                    </a:cubicBezTo>
                    <a:cubicBezTo>
                      <a:pt x="1656" y="298"/>
                      <a:pt x="1648" y="289"/>
                      <a:pt x="1636" y="276"/>
                    </a:cubicBezTo>
                    <a:lnTo>
                      <a:pt x="1605" y="245"/>
                    </a:lnTo>
                    <a:cubicBezTo>
                      <a:pt x="1593" y="233"/>
                      <a:pt x="1583" y="224"/>
                      <a:pt x="1570" y="216"/>
                    </a:cubicBezTo>
                    <a:cubicBezTo>
                      <a:pt x="1557" y="207"/>
                      <a:pt x="1547" y="197"/>
                      <a:pt x="1534" y="189"/>
                    </a:cubicBezTo>
                    <a:cubicBezTo>
                      <a:pt x="1521" y="180"/>
                      <a:pt x="1508" y="171"/>
                      <a:pt x="1497" y="164"/>
                    </a:cubicBezTo>
                    <a:cubicBezTo>
                      <a:pt x="1484" y="154"/>
                      <a:pt x="1471" y="147"/>
                      <a:pt x="1457" y="140"/>
                    </a:cubicBezTo>
                    <a:cubicBezTo>
                      <a:pt x="1445" y="132"/>
                      <a:pt x="1432" y="125"/>
                      <a:pt x="1418" y="118"/>
                    </a:cubicBezTo>
                    <a:cubicBezTo>
                      <a:pt x="1403" y="111"/>
                      <a:pt x="1391" y="107"/>
                      <a:pt x="1376" y="99"/>
                    </a:cubicBezTo>
                    <a:cubicBezTo>
                      <a:pt x="1362" y="92"/>
                      <a:pt x="1349" y="86"/>
                      <a:pt x="1334" y="81"/>
                    </a:cubicBezTo>
                    <a:cubicBezTo>
                      <a:pt x="1320" y="75"/>
                      <a:pt x="1309" y="69"/>
                      <a:pt x="1291" y="65"/>
                    </a:cubicBezTo>
                    <a:cubicBezTo>
                      <a:pt x="1277" y="59"/>
                      <a:pt x="1263" y="56"/>
                      <a:pt x="1248" y="51"/>
                    </a:cubicBezTo>
                    <a:cubicBezTo>
                      <a:pt x="1234" y="46"/>
                      <a:pt x="1219" y="42"/>
                      <a:pt x="1204" y="38"/>
                    </a:cubicBezTo>
                    <a:cubicBezTo>
                      <a:pt x="1188" y="35"/>
                      <a:pt x="1175" y="30"/>
                      <a:pt x="1159" y="28"/>
                    </a:cubicBezTo>
                    <a:cubicBezTo>
                      <a:pt x="1142" y="23"/>
                      <a:pt x="1127" y="22"/>
                      <a:pt x="1113" y="17"/>
                    </a:cubicBezTo>
                    <a:cubicBezTo>
                      <a:pt x="1097" y="16"/>
                      <a:pt x="1083" y="13"/>
                      <a:pt x="1067" y="10"/>
                    </a:cubicBezTo>
                    <a:cubicBezTo>
                      <a:pt x="1051" y="9"/>
                      <a:pt x="1037" y="7"/>
                      <a:pt x="1021" y="6"/>
                    </a:cubicBezTo>
                    <a:cubicBezTo>
                      <a:pt x="988" y="2"/>
                      <a:pt x="958" y="2"/>
                      <a:pt x="9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7"/>
              <p:cNvSpPr/>
              <p:nvPr/>
            </p:nvSpPr>
            <p:spPr>
              <a:xfrm>
                <a:off x="1139454" y="2462673"/>
                <a:ext cx="45561" cy="104376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3347" extrusionOk="0">
                    <a:moveTo>
                      <a:pt x="928" y="1"/>
                    </a:moveTo>
                    <a:cubicBezTo>
                      <a:pt x="895" y="1"/>
                      <a:pt x="864" y="2"/>
                      <a:pt x="833" y="4"/>
                    </a:cubicBezTo>
                    <a:cubicBezTo>
                      <a:pt x="819" y="4"/>
                      <a:pt x="802" y="5"/>
                      <a:pt x="786" y="8"/>
                    </a:cubicBezTo>
                    <a:cubicBezTo>
                      <a:pt x="772" y="10"/>
                      <a:pt x="754" y="11"/>
                      <a:pt x="740" y="12"/>
                    </a:cubicBezTo>
                    <a:cubicBezTo>
                      <a:pt x="723" y="15"/>
                      <a:pt x="707" y="17"/>
                      <a:pt x="693" y="20"/>
                    </a:cubicBezTo>
                    <a:cubicBezTo>
                      <a:pt x="677" y="23"/>
                      <a:pt x="661" y="25"/>
                      <a:pt x="647" y="30"/>
                    </a:cubicBezTo>
                    <a:cubicBezTo>
                      <a:pt x="632" y="33"/>
                      <a:pt x="615" y="37"/>
                      <a:pt x="602" y="40"/>
                    </a:cubicBezTo>
                    <a:cubicBezTo>
                      <a:pt x="588" y="44"/>
                      <a:pt x="570" y="47"/>
                      <a:pt x="556" y="53"/>
                    </a:cubicBezTo>
                    <a:cubicBezTo>
                      <a:pt x="542" y="56"/>
                      <a:pt x="527" y="61"/>
                      <a:pt x="513" y="67"/>
                    </a:cubicBezTo>
                    <a:cubicBezTo>
                      <a:pt x="498" y="70"/>
                      <a:pt x="484" y="77"/>
                      <a:pt x="470" y="83"/>
                    </a:cubicBezTo>
                    <a:cubicBezTo>
                      <a:pt x="457" y="90"/>
                      <a:pt x="441" y="96"/>
                      <a:pt x="428" y="103"/>
                    </a:cubicBezTo>
                    <a:cubicBezTo>
                      <a:pt x="414" y="110"/>
                      <a:pt x="399" y="117"/>
                      <a:pt x="388" y="125"/>
                    </a:cubicBezTo>
                    <a:cubicBezTo>
                      <a:pt x="375" y="130"/>
                      <a:pt x="362" y="139"/>
                      <a:pt x="350" y="146"/>
                    </a:cubicBezTo>
                    <a:cubicBezTo>
                      <a:pt x="337" y="153"/>
                      <a:pt x="324" y="161"/>
                      <a:pt x="312" y="169"/>
                    </a:cubicBezTo>
                    <a:cubicBezTo>
                      <a:pt x="300" y="178"/>
                      <a:pt x="287" y="188"/>
                      <a:pt x="276" y="196"/>
                    </a:cubicBezTo>
                    <a:cubicBezTo>
                      <a:pt x="266" y="204"/>
                      <a:pt x="253" y="214"/>
                      <a:pt x="243" y="224"/>
                    </a:cubicBezTo>
                    <a:cubicBezTo>
                      <a:pt x="231" y="234"/>
                      <a:pt x="220" y="245"/>
                      <a:pt x="209" y="254"/>
                    </a:cubicBezTo>
                    <a:cubicBezTo>
                      <a:pt x="198" y="264"/>
                      <a:pt x="188" y="276"/>
                      <a:pt x="179" y="286"/>
                    </a:cubicBezTo>
                    <a:cubicBezTo>
                      <a:pt x="171" y="297"/>
                      <a:pt x="159" y="310"/>
                      <a:pt x="151" y="320"/>
                    </a:cubicBezTo>
                    <a:cubicBezTo>
                      <a:pt x="142" y="333"/>
                      <a:pt x="132" y="343"/>
                      <a:pt x="123" y="356"/>
                    </a:cubicBezTo>
                    <a:cubicBezTo>
                      <a:pt x="115" y="369"/>
                      <a:pt x="106" y="382"/>
                      <a:pt x="99" y="393"/>
                    </a:cubicBezTo>
                    <a:cubicBezTo>
                      <a:pt x="90" y="406"/>
                      <a:pt x="84" y="421"/>
                      <a:pt x="76" y="434"/>
                    </a:cubicBezTo>
                    <a:cubicBezTo>
                      <a:pt x="70" y="447"/>
                      <a:pt x="63" y="461"/>
                      <a:pt x="57" y="473"/>
                    </a:cubicBezTo>
                    <a:cubicBezTo>
                      <a:pt x="51" y="485"/>
                      <a:pt x="46" y="500"/>
                      <a:pt x="40" y="514"/>
                    </a:cubicBezTo>
                    <a:cubicBezTo>
                      <a:pt x="35" y="529"/>
                      <a:pt x="30" y="543"/>
                      <a:pt x="27" y="557"/>
                    </a:cubicBezTo>
                    <a:lnTo>
                      <a:pt x="15" y="600"/>
                    </a:lnTo>
                    <a:cubicBezTo>
                      <a:pt x="14" y="615"/>
                      <a:pt x="10" y="631"/>
                      <a:pt x="8" y="645"/>
                    </a:cubicBezTo>
                    <a:cubicBezTo>
                      <a:pt x="7" y="659"/>
                      <a:pt x="4" y="675"/>
                      <a:pt x="2" y="691"/>
                    </a:cubicBezTo>
                    <a:cubicBezTo>
                      <a:pt x="1" y="705"/>
                      <a:pt x="1" y="721"/>
                      <a:pt x="1" y="736"/>
                    </a:cubicBezTo>
                    <a:lnTo>
                      <a:pt x="1" y="2981"/>
                    </a:lnTo>
                    <a:cubicBezTo>
                      <a:pt x="1" y="3129"/>
                      <a:pt x="122" y="3260"/>
                      <a:pt x="253" y="3346"/>
                    </a:cubicBezTo>
                    <a:cubicBezTo>
                      <a:pt x="253" y="3346"/>
                      <a:pt x="271" y="1217"/>
                      <a:pt x="278" y="868"/>
                    </a:cubicBezTo>
                    <a:cubicBezTo>
                      <a:pt x="285" y="543"/>
                      <a:pt x="1144" y="128"/>
                      <a:pt x="1412" y="128"/>
                    </a:cubicBezTo>
                    <a:cubicBezTo>
                      <a:pt x="1431" y="128"/>
                      <a:pt x="1448" y="130"/>
                      <a:pt x="1460" y="135"/>
                    </a:cubicBezTo>
                    <a:cubicBezTo>
                      <a:pt x="1447" y="127"/>
                      <a:pt x="1436" y="120"/>
                      <a:pt x="1419" y="119"/>
                    </a:cubicBezTo>
                    <a:cubicBezTo>
                      <a:pt x="1404" y="112"/>
                      <a:pt x="1391" y="106"/>
                      <a:pt x="1377" y="99"/>
                    </a:cubicBezTo>
                    <a:cubicBezTo>
                      <a:pt x="1362" y="92"/>
                      <a:pt x="1351" y="87"/>
                      <a:pt x="1337" y="81"/>
                    </a:cubicBezTo>
                    <a:lnTo>
                      <a:pt x="1293" y="66"/>
                    </a:lnTo>
                    <a:cubicBezTo>
                      <a:pt x="1279" y="60"/>
                      <a:pt x="1265" y="56"/>
                      <a:pt x="1250" y="51"/>
                    </a:cubicBezTo>
                    <a:cubicBezTo>
                      <a:pt x="1233" y="46"/>
                      <a:pt x="1222" y="41"/>
                      <a:pt x="1204" y="38"/>
                    </a:cubicBezTo>
                    <a:cubicBezTo>
                      <a:pt x="1190" y="34"/>
                      <a:pt x="1176" y="31"/>
                      <a:pt x="1160" y="27"/>
                    </a:cubicBezTo>
                    <a:cubicBezTo>
                      <a:pt x="1145" y="24"/>
                      <a:pt x="1131" y="20"/>
                      <a:pt x="1115" y="18"/>
                    </a:cubicBezTo>
                    <a:cubicBezTo>
                      <a:pt x="1099" y="15"/>
                      <a:pt x="1085" y="12"/>
                      <a:pt x="1068" y="11"/>
                    </a:cubicBezTo>
                    <a:cubicBezTo>
                      <a:pt x="1052" y="10"/>
                      <a:pt x="1038" y="8"/>
                      <a:pt x="1022" y="5"/>
                    </a:cubicBezTo>
                    <a:cubicBezTo>
                      <a:pt x="992" y="2"/>
                      <a:pt x="960" y="1"/>
                      <a:pt x="928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7"/>
              <p:cNvSpPr/>
              <p:nvPr/>
            </p:nvSpPr>
            <p:spPr>
              <a:xfrm>
                <a:off x="1179058" y="2477267"/>
                <a:ext cx="11601" cy="89563"/>
              </a:xfrm>
              <a:custGeom>
                <a:avLst/>
                <a:gdLst/>
                <a:ahLst/>
                <a:cxnLst/>
                <a:rect l="l" t="t" r="r" b="b"/>
                <a:pathLst>
                  <a:path w="372" h="2872" extrusionOk="0">
                    <a:moveTo>
                      <a:pt x="3" y="0"/>
                    </a:moveTo>
                    <a:lnTo>
                      <a:pt x="0" y="9"/>
                    </a:lnTo>
                    <a:cubicBezTo>
                      <a:pt x="124" y="88"/>
                      <a:pt x="226" y="190"/>
                      <a:pt x="259" y="318"/>
                    </a:cubicBezTo>
                    <a:cubicBezTo>
                      <a:pt x="268" y="348"/>
                      <a:pt x="274" y="381"/>
                      <a:pt x="274" y="410"/>
                    </a:cubicBezTo>
                    <a:lnTo>
                      <a:pt x="275" y="519"/>
                    </a:lnTo>
                    <a:lnTo>
                      <a:pt x="284" y="738"/>
                    </a:lnTo>
                    <a:cubicBezTo>
                      <a:pt x="292" y="1030"/>
                      <a:pt x="304" y="2578"/>
                      <a:pt x="318" y="2871"/>
                    </a:cubicBezTo>
                    <a:lnTo>
                      <a:pt x="327" y="2871"/>
                    </a:lnTo>
                    <a:cubicBezTo>
                      <a:pt x="341" y="2578"/>
                      <a:pt x="353" y="1030"/>
                      <a:pt x="361" y="738"/>
                    </a:cubicBezTo>
                    <a:lnTo>
                      <a:pt x="370" y="519"/>
                    </a:lnTo>
                    <a:lnTo>
                      <a:pt x="371" y="410"/>
                    </a:lnTo>
                    <a:cubicBezTo>
                      <a:pt x="370" y="364"/>
                      <a:pt x="361" y="327"/>
                      <a:pt x="348" y="288"/>
                    </a:cubicBezTo>
                    <a:cubicBezTo>
                      <a:pt x="291" y="132"/>
                      <a:pt x="149" y="29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7"/>
              <p:cNvSpPr/>
              <p:nvPr/>
            </p:nvSpPr>
            <p:spPr>
              <a:xfrm>
                <a:off x="1156948" y="2466821"/>
                <a:ext cx="22173" cy="1263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405" extrusionOk="0">
                    <a:moveTo>
                      <a:pt x="353" y="1"/>
                    </a:moveTo>
                    <a:cubicBezTo>
                      <a:pt x="342" y="1"/>
                      <a:pt x="330" y="1"/>
                      <a:pt x="318" y="2"/>
                    </a:cubicBezTo>
                    <a:cubicBezTo>
                      <a:pt x="259" y="6"/>
                      <a:pt x="201" y="19"/>
                      <a:pt x="143" y="43"/>
                    </a:cubicBezTo>
                    <a:cubicBezTo>
                      <a:pt x="96" y="62"/>
                      <a:pt x="51" y="91"/>
                      <a:pt x="28" y="131"/>
                    </a:cubicBezTo>
                    <a:cubicBezTo>
                      <a:pt x="5" y="173"/>
                      <a:pt x="1" y="230"/>
                      <a:pt x="22" y="272"/>
                    </a:cubicBezTo>
                    <a:cubicBezTo>
                      <a:pt x="50" y="325"/>
                      <a:pt x="116" y="357"/>
                      <a:pt x="178" y="375"/>
                    </a:cubicBezTo>
                    <a:cubicBezTo>
                      <a:pt x="237" y="395"/>
                      <a:pt x="295" y="404"/>
                      <a:pt x="351" y="404"/>
                    </a:cubicBezTo>
                    <a:cubicBezTo>
                      <a:pt x="365" y="404"/>
                      <a:pt x="379" y="404"/>
                      <a:pt x="393" y="403"/>
                    </a:cubicBezTo>
                    <a:cubicBezTo>
                      <a:pt x="452" y="400"/>
                      <a:pt x="511" y="387"/>
                      <a:pt x="569" y="361"/>
                    </a:cubicBezTo>
                    <a:cubicBezTo>
                      <a:pt x="580" y="357"/>
                      <a:pt x="592" y="351"/>
                      <a:pt x="603" y="345"/>
                    </a:cubicBezTo>
                    <a:cubicBezTo>
                      <a:pt x="638" y="328"/>
                      <a:pt x="666" y="304"/>
                      <a:pt x="684" y="273"/>
                    </a:cubicBezTo>
                    <a:cubicBezTo>
                      <a:pt x="707" y="232"/>
                      <a:pt x="711" y="174"/>
                      <a:pt x="689" y="134"/>
                    </a:cubicBezTo>
                    <a:cubicBezTo>
                      <a:pt x="662" y="79"/>
                      <a:pt x="597" y="49"/>
                      <a:pt x="534" y="29"/>
                    </a:cubicBezTo>
                    <a:cubicBezTo>
                      <a:pt x="472" y="10"/>
                      <a:pt x="412" y="1"/>
                      <a:pt x="35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7"/>
              <p:cNvSpPr/>
              <p:nvPr/>
            </p:nvSpPr>
            <p:spPr>
              <a:xfrm>
                <a:off x="1140015" y="2541632"/>
                <a:ext cx="13129" cy="14189"/>
              </a:xfrm>
              <a:custGeom>
                <a:avLst/>
                <a:gdLst/>
                <a:ahLst/>
                <a:cxnLst/>
                <a:rect l="l" t="t" r="r" b="b"/>
                <a:pathLst>
                  <a:path w="421" h="455" extrusionOk="0">
                    <a:moveTo>
                      <a:pt x="86" y="134"/>
                    </a:moveTo>
                    <a:cubicBezTo>
                      <a:pt x="97" y="134"/>
                      <a:pt x="108" y="137"/>
                      <a:pt x="118" y="140"/>
                    </a:cubicBezTo>
                    <a:cubicBezTo>
                      <a:pt x="138" y="147"/>
                      <a:pt x="154" y="160"/>
                      <a:pt x="168" y="176"/>
                    </a:cubicBezTo>
                    <a:cubicBezTo>
                      <a:pt x="186" y="195"/>
                      <a:pt x="203" y="216"/>
                      <a:pt x="213" y="239"/>
                    </a:cubicBezTo>
                    <a:cubicBezTo>
                      <a:pt x="225" y="262"/>
                      <a:pt x="233" y="287"/>
                      <a:pt x="235" y="313"/>
                    </a:cubicBezTo>
                    <a:cubicBezTo>
                      <a:pt x="239" y="333"/>
                      <a:pt x="239" y="354"/>
                      <a:pt x="227" y="372"/>
                    </a:cubicBezTo>
                    <a:cubicBezTo>
                      <a:pt x="220" y="385"/>
                      <a:pt x="206" y="397"/>
                      <a:pt x="191" y="402"/>
                    </a:cubicBezTo>
                    <a:cubicBezTo>
                      <a:pt x="188" y="403"/>
                      <a:pt x="184" y="403"/>
                      <a:pt x="180" y="403"/>
                    </a:cubicBezTo>
                    <a:cubicBezTo>
                      <a:pt x="169" y="403"/>
                      <a:pt x="157" y="400"/>
                      <a:pt x="147" y="396"/>
                    </a:cubicBezTo>
                    <a:cubicBezTo>
                      <a:pt x="140" y="392"/>
                      <a:pt x="134" y="390"/>
                      <a:pt x="128" y="387"/>
                    </a:cubicBezTo>
                    <a:cubicBezTo>
                      <a:pt x="118" y="380"/>
                      <a:pt x="107" y="370"/>
                      <a:pt x="97" y="362"/>
                    </a:cubicBezTo>
                    <a:cubicBezTo>
                      <a:pt x="78" y="344"/>
                      <a:pt x="62" y="323"/>
                      <a:pt x="52" y="298"/>
                    </a:cubicBezTo>
                    <a:cubicBezTo>
                      <a:pt x="41" y="275"/>
                      <a:pt x="32" y="252"/>
                      <a:pt x="30" y="225"/>
                    </a:cubicBezTo>
                    <a:cubicBezTo>
                      <a:pt x="30" y="219"/>
                      <a:pt x="28" y="213"/>
                      <a:pt x="28" y="209"/>
                    </a:cubicBezTo>
                    <a:cubicBezTo>
                      <a:pt x="28" y="193"/>
                      <a:pt x="30" y="179"/>
                      <a:pt x="38" y="165"/>
                    </a:cubicBezTo>
                    <a:cubicBezTo>
                      <a:pt x="45" y="152"/>
                      <a:pt x="59" y="139"/>
                      <a:pt x="74" y="136"/>
                    </a:cubicBezTo>
                    <a:cubicBezTo>
                      <a:pt x="78" y="135"/>
                      <a:pt x="82" y="134"/>
                      <a:pt x="86" y="134"/>
                    </a:cubicBezTo>
                    <a:close/>
                    <a:moveTo>
                      <a:pt x="173" y="1"/>
                    </a:moveTo>
                    <a:cubicBezTo>
                      <a:pt x="170" y="1"/>
                      <a:pt x="166" y="1"/>
                      <a:pt x="163" y="2"/>
                    </a:cubicBezTo>
                    <a:cubicBezTo>
                      <a:pt x="158" y="2"/>
                      <a:pt x="156" y="4"/>
                      <a:pt x="154" y="5"/>
                    </a:cubicBezTo>
                    <a:lnTo>
                      <a:pt x="64" y="58"/>
                    </a:lnTo>
                    <a:cubicBezTo>
                      <a:pt x="61" y="60"/>
                      <a:pt x="55" y="62"/>
                      <a:pt x="51" y="67"/>
                    </a:cubicBezTo>
                    <a:cubicBezTo>
                      <a:pt x="46" y="70"/>
                      <a:pt x="42" y="74"/>
                      <a:pt x="39" y="80"/>
                    </a:cubicBezTo>
                    <a:cubicBezTo>
                      <a:pt x="35" y="84"/>
                      <a:pt x="32" y="88"/>
                      <a:pt x="28" y="94"/>
                    </a:cubicBezTo>
                    <a:cubicBezTo>
                      <a:pt x="25" y="98"/>
                      <a:pt x="22" y="103"/>
                      <a:pt x="19" y="110"/>
                    </a:cubicBezTo>
                    <a:cubicBezTo>
                      <a:pt x="15" y="116"/>
                      <a:pt x="13" y="120"/>
                      <a:pt x="12" y="126"/>
                    </a:cubicBezTo>
                    <a:cubicBezTo>
                      <a:pt x="10" y="131"/>
                      <a:pt x="7" y="137"/>
                      <a:pt x="6" y="144"/>
                    </a:cubicBezTo>
                    <a:cubicBezTo>
                      <a:pt x="5" y="152"/>
                      <a:pt x="5" y="154"/>
                      <a:pt x="3" y="162"/>
                    </a:cubicBezTo>
                    <a:cubicBezTo>
                      <a:pt x="3" y="169"/>
                      <a:pt x="0" y="175"/>
                      <a:pt x="0" y="182"/>
                    </a:cubicBezTo>
                    <a:lnTo>
                      <a:pt x="0" y="190"/>
                    </a:lnTo>
                    <a:cubicBezTo>
                      <a:pt x="0" y="198"/>
                      <a:pt x="0" y="203"/>
                      <a:pt x="3" y="211"/>
                    </a:cubicBezTo>
                    <a:cubicBezTo>
                      <a:pt x="5" y="218"/>
                      <a:pt x="5" y="224"/>
                      <a:pt x="6" y="231"/>
                    </a:cubicBezTo>
                    <a:cubicBezTo>
                      <a:pt x="7" y="238"/>
                      <a:pt x="7" y="242"/>
                      <a:pt x="12" y="249"/>
                    </a:cubicBezTo>
                    <a:cubicBezTo>
                      <a:pt x="13" y="257"/>
                      <a:pt x="15" y="262"/>
                      <a:pt x="17" y="270"/>
                    </a:cubicBezTo>
                    <a:cubicBezTo>
                      <a:pt x="19" y="277"/>
                      <a:pt x="22" y="282"/>
                      <a:pt x="25" y="290"/>
                    </a:cubicBezTo>
                    <a:cubicBezTo>
                      <a:pt x="29" y="303"/>
                      <a:pt x="36" y="314"/>
                      <a:pt x="43" y="327"/>
                    </a:cubicBezTo>
                    <a:cubicBezTo>
                      <a:pt x="48" y="333"/>
                      <a:pt x="51" y="340"/>
                      <a:pt x="55" y="346"/>
                    </a:cubicBezTo>
                    <a:cubicBezTo>
                      <a:pt x="58" y="351"/>
                      <a:pt x="64" y="357"/>
                      <a:pt x="68" y="363"/>
                    </a:cubicBezTo>
                    <a:cubicBezTo>
                      <a:pt x="71" y="369"/>
                      <a:pt x="76" y="374"/>
                      <a:pt x="82" y="379"/>
                    </a:cubicBezTo>
                    <a:cubicBezTo>
                      <a:pt x="85" y="385"/>
                      <a:pt x="91" y="390"/>
                      <a:pt x="97" y="393"/>
                    </a:cubicBezTo>
                    <a:cubicBezTo>
                      <a:pt x="101" y="397"/>
                      <a:pt x="107" y="403"/>
                      <a:pt x="111" y="408"/>
                    </a:cubicBezTo>
                    <a:cubicBezTo>
                      <a:pt x="115" y="412"/>
                      <a:pt x="121" y="418"/>
                      <a:pt x="127" y="420"/>
                    </a:cubicBezTo>
                    <a:lnTo>
                      <a:pt x="143" y="432"/>
                    </a:lnTo>
                    <a:cubicBezTo>
                      <a:pt x="148" y="435"/>
                      <a:pt x="154" y="438"/>
                      <a:pt x="158" y="441"/>
                    </a:cubicBezTo>
                    <a:cubicBezTo>
                      <a:pt x="164" y="442"/>
                      <a:pt x="170" y="446"/>
                      <a:pt x="176" y="448"/>
                    </a:cubicBezTo>
                    <a:lnTo>
                      <a:pt x="191" y="454"/>
                    </a:lnTo>
                    <a:cubicBezTo>
                      <a:pt x="197" y="455"/>
                      <a:pt x="204" y="455"/>
                      <a:pt x="210" y="455"/>
                    </a:cubicBezTo>
                    <a:lnTo>
                      <a:pt x="227" y="455"/>
                    </a:lnTo>
                    <a:cubicBezTo>
                      <a:pt x="233" y="455"/>
                      <a:pt x="240" y="454"/>
                      <a:pt x="246" y="454"/>
                    </a:cubicBezTo>
                    <a:lnTo>
                      <a:pt x="262" y="448"/>
                    </a:lnTo>
                    <a:cubicBezTo>
                      <a:pt x="268" y="446"/>
                      <a:pt x="272" y="442"/>
                      <a:pt x="278" y="441"/>
                    </a:cubicBezTo>
                    <a:lnTo>
                      <a:pt x="370" y="389"/>
                    </a:lnTo>
                    <a:cubicBezTo>
                      <a:pt x="373" y="385"/>
                      <a:pt x="380" y="380"/>
                      <a:pt x="384" y="376"/>
                    </a:cubicBezTo>
                    <a:lnTo>
                      <a:pt x="394" y="366"/>
                    </a:lnTo>
                    <a:cubicBezTo>
                      <a:pt x="398" y="360"/>
                      <a:pt x="400" y="359"/>
                      <a:pt x="404" y="353"/>
                    </a:cubicBezTo>
                    <a:cubicBezTo>
                      <a:pt x="407" y="347"/>
                      <a:pt x="409" y="344"/>
                      <a:pt x="411" y="339"/>
                    </a:cubicBezTo>
                    <a:cubicBezTo>
                      <a:pt x="413" y="331"/>
                      <a:pt x="414" y="330"/>
                      <a:pt x="416" y="323"/>
                    </a:cubicBezTo>
                    <a:cubicBezTo>
                      <a:pt x="417" y="317"/>
                      <a:pt x="417" y="316"/>
                      <a:pt x="417" y="311"/>
                    </a:cubicBezTo>
                    <a:cubicBezTo>
                      <a:pt x="417" y="305"/>
                      <a:pt x="420" y="305"/>
                      <a:pt x="420" y="300"/>
                    </a:cubicBezTo>
                    <a:lnTo>
                      <a:pt x="420" y="288"/>
                    </a:lnTo>
                    <a:lnTo>
                      <a:pt x="420" y="264"/>
                    </a:lnTo>
                    <a:cubicBezTo>
                      <a:pt x="420" y="259"/>
                      <a:pt x="419" y="249"/>
                      <a:pt x="419" y="247"/>
                    </a:cubicBezTo>
                    <a:cubicBezTo>
                      <a:pt x="416" y="241"/>
                      <a:pt x="414" y="232"/>
                      <a:pt x="414" y="226"/>
                    </a:cubicBezTo>
                    <a:cubicBezTo>
                      <a:pt x="413" y="221"/>
                      <a:pt x="411" y="212"/>
                      <a:pt x="409" y="206"/>
                    </a:cubicBezTo>
                    <a:cubicBezTo>
                      <a:pt x="407" y="202"/>
                      <a:pt x="404" y="195"/>
                      <a:pt x="400" y="188"/>
                    </a:cubicBezTo>
                    <a:cubicBezTo>
                      <a:pt x="397" y="182"/>
                      <a:pt x="393" y="175"/>
                      <a:pt x="391" y="167"/>
                    </a:cubicBezTo>
                    <a:cubicBezTo>
                      <a:pt x="387" y="162"/>
                      <a:pt x="384" y="154"/>
                      <a:pt x="380" y="149"/>
                    </a:cubicBezTo>
                    <a:cubicBezTo>
                      <a:pt x="377" y="144"/>
                      <a:pt x="371" y="137"/>
                      <a:pt x="368" y="131"/>
                    </a:cubicBezTo>
                    <a:cubicBezTo>
                      <a:pt x="364" y="126"/>
                      <a:pt x="358" y="119"/>
                      <a:pt x="354" y="113"/>
                    </a:cubicBezTo>
                    <a:cubicBezTo>
                      <a:pt x="348" y="108"/>
                      <a:pt x="344" y="103"/>
                      <a:pt x="340" y="97"/>
                    </a:cubicBezTo>
                    <a:lnTo>
                      <a:pt x="322" y="81"/>
                    </a:lnTo>
                    <a:cubicBezTo>
                      <a:pt x="318" y="75"/>
                      <a:pt x="312" y="70"/>
                      <a:pt x="306" y="67"/>
                    </a:cubicBezTo>
                    <a:cubicBezTo>
                      <a:pt x="301" y="61"/>
                      <a:pt x="296" y="58"/>
                      <a:pt x="291" y="52"/>
                    </a:cubicBezTo>
                    <a:cubicBezTo>
                      <a:pt x="285" y="48"/>
                      <a:pt x="279" y="44"/>
                      <a:pt x="273" y="39"/>
                    </a:cubicBezTo>
                    <a:lnTo>
                      <a:pt x="258" y="29"/>
                    </a:lnTo>
                    <a:lnTo>
                      <a:pt x="242" y="18"/>
                    </a:lnTo>
                    <a:cubicBezTo>
                      <a:pt x="236" y="16"/>
                      <a:pt x="233" y="12"/>
                      <a:pt x="227" y="11"/>
                    </a:cubicBezTo>
                    <a:cubicBezTo>
                      <a:pt x="222" y="9"/>
                      <a:pt x="219" y="8"/>
                      <a:pt x="213" y="5"/>
                    </a:cubicBezTo>
                    <a:cubicBezTo>
                      <a:pt x="207" y="4"/>
                      <a:pt x="204" y="2"/>
                      <a:pt x="199" y="2"/>
                    </a:cubicBezTo>
                    <a:cubicBezTo>
                      <a:pt x="193" y="1"/>
                      <a:pt x="190" y="1"/>
                      <a:pt x="18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7"/>
              <p:cNvSpPr/>
              <p:nvPr/>
            </p:nvSpPr>
            <p:spPr>
              <a:xfrm>
                <a:off x="1140109" y="2541320"/>
                <a:ext cx="7516" cy="1378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42" extrusionOk="0">
                    <a:moveTo>
                      <a:pt x="173" y="1"/>
                    </a:moveTo>
                    <a:cubicBezTo>
                      <a:pt x="168" y="1"/>
                      <a:pt x="165" y="1"/>
                      <a:pt x="161" y="3"/>
                    </a:cubicBezTo>
                    <a:cubicBezTo>
                      <a:pt x="158" y="5"/>
                      <a:pt x="157" y="5"/>
                      <a:pt x="153" y="6"/>
                    </a:cubicBezTo>
                    <a:lnTo>
                      <a:pt x="63" y="58"/>
                    </a:lnTo>
                    <a:cubicBezTo>
                      <a:pt x="58" y="62"/>
                      <a:pt x="53" y="64"/>
                      <a:pt x="50" y="68"/>
                    </a:cubicBezTo>
                    <a:cubicBezTo>
                      <a:pt x="46" y="72"/>
                      <a:pt x="42" y="75"/>
                      <a:pt x="38" y="80"/>
                    </a:cubicBezTo>
                    <a:cubicBezTo>
                      <a:pt x="35" y="85"/>
                      <a:pt x="30" y="90"/>
                      <a:pt x="27" y="94"/>
                    </a:cubicBezTo>
                    <a:cubicBezTo>
                      <a:pt x="23" y="100"/>
                      <a:pt x="22" y="106"/>
                      <a:pt x="17" y="111"/>
                    </a:cubicBezTo>
                    <a:cubicBezTo>
                      <a:pt x="14" y="116"/>
                      <a:pt x="13" y="121"/>
                      <a:pt x="10" y="127"/>
                    </a:cubicBezTo>
                    <a:cubicBezTo>
                      <a:pt x="7" y="134"/>
                      <a:pt x="7" y="140"/>
                      <a:pt x="6" y="144"/>
                    </a:cubicBezTo>
                    <a:cubicBezTo>
                      <a:pt x="3" y="150"/>
                      <a:pt x="2" y="156"/>
                      <a:pt x="2" y="163"/>
                    </a:cubicBezTo>
                    <a:cubicBezTo>
                      <a:pt x="0" y="170"/>
                      <a:pt x="0" y="176"/>
                      <a:pt x="0" y="183"/>
                    </a:cubicBezTo>
                    <a:lnTo>
                      <a:pt x="0" y="192"/>
                    </a:lnTo>
                    <a:cubicBezTo>
                      <a:pt x="0" y="199"/>
                      <a:pt x="2" y="205"/>
                      <a:pt x="2" y="212"/>
                    </a:cubicBezTo>
                    <a:cubicBezTo>
                      <a:pt x="3" y="219"/>
                      <a:pt x="3" y="223"/>
                      <a:pt x="6" y="231"/>
                    </a:cubicBezTo>
                    <a:cubicBezTo>
                      <a:pt x="7" y="238"/>
                      <a:pt x="9" y="244"/>
                      <a:pt x="10" y="251"/>
                    </a:cubicBezTo>
                    <a:cubicBezTo>
                      <a:pt x="13" y="258"/>
                      <a:pt x="14" y="264"/>
                      <a:pt x="16" y="271"/>
                    </a:cubicBezTo>
                    <a:cubicBezTo>
                      <a:pt x="17" y="278"/>
                      <a:pt x="20" y="284"/>
                      <a:pt x="23" y="291"/>
                    </a:cubicBezTo>
                    <a:cubicBezTo>
                      <a:pt x="29" y="304"/>
                      <a:pt x="36" y="315"/>
                      <a:pt x="43" y="328"/>
                    </a:cubicBezTo>
                    <a:cubicBezTo>
                      <a:pt x="46" y="334"/>
                      <a:pt x="50" y="341"/>
                      <a:pt x="53" y="346"/>
                    </a:cubicBezTo>
                    <a:cubicBezTo>
                      <a:pt x="58" y="353"/>
                      <a:pt x="63" y="359"/>
                      <a:pt x="66" y="364"/>
                    </a:cubicBezTo>
                    <a:cubicBezTo>
                      <a:pt x="72" y="370"/>
                      <a:pt x="78" y="374"/>
                      <a:pt x="81" y="380"/>
                    </a:cubicBezTo>
                    <a:lnTo>
                      <a:pt x="95" y="395"/>
                    </a:lnTo>
                    <a:cubicBezTo>
                      <a:pt x="99" y="400"/>
                      <a:pt x="104" y="406"/>
                      <a:pt x="109" y="409"/>
                    </a:cubicBezTo>
                    <a:cubicBezTo>
                      <a:pt x="115" y="415"/>
                      <a:pt x="121" y="418"/>
                      <a:pt x="125" y="422"/>
                    </a:cubicBezTo>
                    <a:lnTo>
                      <a:pt x="142" y="433"/>
                    </a:lnTo>
                    <a:cubicBezTo>
                      <a:pt x="146" y="436"/>
                      <a:pt x="151" y="438"/>
                      <a:pt x="156" y="441"/>
                    </a:cubicBezTo>
                    <a:lnTo>
                      <a:pt x="156" y="441"/>
                    </a:lnTo>
                    <a:cubicBezTo>
                      <a:pt x="149" y="437"/>
                      <a:pt x="128" y="418"/>
                      <a:pt x="128" y="382"/>
                    </a:cubicBezTo>
                    <a:cubicBezTo>
                      <a:pt x="125" y="356"/>
                      <a:pt x="118" y="137"/>
                      <a:pt x="118" y="137"/>
                    </a:cubicBezTo>
                    <a:cubicBezTo>
                      <a:pt x="118" y="137"/>
                      <a:pt x="104" y="98"/>
                      <a:pt x="147" y="72"/>
                    </a:cubicBezTo>
                    <a:cubicBezTo>
                      <a:pt x="188" y="51"/>
                      <a:pt x="232" y="25"/>
                      <a:pt x="240" y="19"/>
                    </a:cubicBezTo>
                    <a:cubicBezTo>
                      <a:pt x="236" y="15"/>
                      <a:pt x="230" y="14"/>
                      <a:pt x="226" y="12"/>
                    </a:cubicBezTo>
                    <a:cubicBezTo>
                      <a:pt x="222" y="11"/>
                      <a:pt x="217" y="8"/>
                      <a:pt x="211" y="6"/>
                    </a:cubicBezTo>
                    <a:cubicBezTo>
                      <a:pt x="207" y="5"/>
                      <a:pt x="201" y="5"/>
                      <a:pt x="197" y="3"/>
                    </a:cubicBezTo>
                    <a:cubicBezTo>
                      <a:pt x="194" y="3"/>
                      <a:pt x="188" y="1"/>
                      <a:pt x="186" y="1"/>
                    </a:cubicBezTo>
                    <a:close/>
                    <a:moveTo>
                      <a:pt x="156" y="441"/>
                    </a:moveTo>
                    <a:cubicBezTo>
                      <a:pt x="157" y="442"/>
                      <a:pt x="158" y="442"/>
                      <a:pt x="158" y="442"/>
                    </a:cubicBezTo>
                    <a:cubicBezTo>
                      <a:pt x="158" y="442"/>
                      <a:pt x="157" y="441"/>
                      <a:pt x="156" y="441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7"/>
              <p:cNvSpPr/>
              <p:nvPr/>
            </p:nvSpPr>
            <p:spPr>
              <a:xfrm>
                <a:off x="1140826" y="2545717"/>
                <a:ext cx="6580" cy="8482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72" extrusionOk="0">
                    <a:moveTo>
                      <a:pt x="57" y="1"/>
                    </a:moveTo>
                    <a:cubicBezTo>
                      <a:pt x="53" y="1"/>
                      <a:pt x="49" y="1"/>
                      <a:pt x="45" y="2"/>
                    </a:cubicBezTo>
                    <a:cubicBezTo>
                      <a:pt x="30" y="6"/>
                      <a:pt x="16" y="19"/>
                      <a:pt x="9" y="31"/>
                    </a:cubicBezTo>
                    <a:cubicBezTo>
                      <a:pt x="2" y="45"/>
                      <a:pt x="0" y="59"/>
                      <a:pt x="0" y="77"/>
                    </a:cubicBezTo>
                    <a:cubicBezTo>
                      <a:pt x="0" y="81"/>
                      <a:pt x="2" y="87"/>
                      <a:pt x="2" y="93"/>
                    </a:cubicBezTo>
                    <a:cubicBezTo>
                      <a:pt x="4" y="118"/>
                      <a:pt x="13" y="143"/>
                      <a:pt x="23" y="166"/>
                    </a:cubicBezTo>
                    <a:cubicBezTo>
                      <a:pt x="35" y="189"/>
                      <a:pt x="50" y="210"/>
                      <a:pt x="69" y="229"/>
                    </a:cubicBezTo>
                    <a:cubicBezTo>
                      <a:pt x="84" y="243"/>
                      <a:pt x="99" y="256"/>
                      <a:pt x="119" y="265"/>
                    </a:cubicBezTo>
                    <a:cubicBezTo>
                      <a:pt x="130" y="269"/>
                      <a:pt x="141" y="272"/>
                      <a:pt x="152" y="272"/>
                    </a:cubicBezTo>
                    <a:cubicBezTo>
                      <a:pt x="156" y="272"/>
                      <a:pt x="160" y="272"/>
                      <a:pt x="164" y="271"/>
                    </a:cubicBezTo>
                    <a:cubicBezTo>
                      <a:pt x="178" y="266"/>
                      <a:pt x="193" y="254"/>
                      <a:pt x="200" y="241"/>
                    </a:cubicBezTo>
                    <a:cubicBezTo>
                      <a:pt x="210" y="223"/>
                      <a:pt x="210" y="202"/>
                      <a:pt x="209" y="180"/>
                    </a:cubicBezTo>
                    <a:cubicBezTo>
                      <a:pt x="207" y="156"/>
                      <a:pt x="196" y="130"/>
                      <a:pt x="186" y="107"/>
                    </a:cubicBezTo>
                    <a:cubicBezTo>
                      <a:pt x="174" y="82"/>
                      <a:pt x="158" y="61"/>
                      <a:pt x="141" y="44"/>
                    </a:cubicBezTo>
                    <a:cubicBezTo>
                      <a:pt x="127" y="29"/>
                      <a:pt x="109" y="15"/>
                      <a:pt x="91" y="8"/>
                    </a:cubicBezTo>
                    <a:cubicBezTo>
                      <a:pt x="80" y="3"/>
                      <a:pt x="68" y="1"/>
                      <a:pt x="57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7"/>
              <p:cNvSpPr/>
              <p:nvPr/>
            </p:nvSpPr>
            <p:spPr>
              <a:xfrm>
                <a:off x="1145691" y="2546123"/>
                <a:ext cx="3056" cy="8326"/>
              </a:xfrm>
              <a:custGeom>
                <a:avLst/>
                <a:gdLst/>
                <a:ahLst/>
                <a:cxnLst/>
                <a:rect l="l" t="t" r="r" b="b"/>
                <a:pathLst>
                  <a:path w="98" h="267" extrusionOk="0">
                    <a:moveTo>
                      <a:pt x="1" y="0"/>
                    </a:moveTo>
                    <a:cubicBezTo>
                      <a:pt x="11" y="22"/>
                      <a:pt x="24" y="42"/>
                      <a:pt x="37" y="64"/>
                    </a:cubicBezTo>
                    <a:cubicBezTo>
                      <a:pt x="47" y="84"/>
                      <a:pt x="60" y="104"/>
                      <a:pt x="68" y="126"/>
                    </a:cubicBezTo>
                    <a:cubicBezTo>
                      <a:pt x="78" y="147"/>
                      <a:pt x="83" y="172"/>
                      <a:pt x="87" y="195"/>
                    </a:cubicBezTo>
                    <a:cubicBezTo>
                      <a:pt x="90" y="218"/>
                      <a:pt x="90" y="243"/>
                      <a:pt x="80" y="264"/>
                    </a:cubicBezTo>
                    <a:lnTo>
                      <a:pt x="81" y="266"/>
                    </a:lnTo>
                    <a:cubicBezTo>
                      <a:pt x="94" y="245"/>
                      <a:pt x="97" y="219"/>
                      <a:pt x="97" y="195"/>
                    </a:cubicBezTo>
                    <a:cubicBezTo>
                      <a:pt x="96" y="169"/>
                      <a:pt x="93" y="144"/>
                      <a:pt x="86" y="120"/>
                    </a:cubicBezTo>
                    <a:cubicBezTo>
                      <a:pt x="78" y="97"/>
                      <a:pt x="68" y="72"/>
                      <a:pt x="54" y="52"/>
                    </a:cubicBezTo>
                    <a:cubicBezTo>
                      <a:pt x="38" y="32"/>
                      <a:pt x="22" y="12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7"/>
              <p:cNvSpPr/>
              <p:nvPr/>
            </p:nvSpPr>
            <p:spPr>
              <a:xfrm>
                <a:off x="1204037" y="2497693"/>
                <a:ext cx="57131" cy="109303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3505" extrusionOk="0">
                    <a:moveTo>
                      <a:pt x="925" y="1"/>
                    </a:moveTo>
                    <a:cubicBezTo>
                      <a:pt x="893" y="1"/>
                      <a:pt x="861" y="1"/>
                      <a:pt x="828" y="4"/>
                    </a:cubicBezTo>
                    <a:cubicBezTo>
                      <a:pt x="813" y="7"/>
                      <a:pt x="797" y="7"/>
                      <a:pt x="782" y="8"/>
                    </a:cubicBezTo>
                    <a:cubicBezTo>
                      <a:pt x="768" y="9"/>
                      <a:pt x="749" y="11"/>
                      <a:pt x="735" y="14"/>
                    </a:cubicBezTo>
                    <a:cubicBezTo>
                      <a:pt x="720" y="15"/>
                      <a:pt x="703" y="18"/>
                      <a:pt x="689" y="19"/>
                    </a:cubicBezTo>
                    <a:cubicBezTo>
                      <a:pt x="674" y="24"/>
                      <a:pt x="659" y="27"/>
                      <a:pt x="644" y="30"/>
                    </a:cubicBezTo>
                    <a:cubicBezTo>
                      <a:pt x="630" y="32"/>
                      <a:pt x="613" y="37"/>
                      <a:pt x="598" y="40"/>
                    </a:cubicBezTo>
                    <a:cubicBezTo>
                      <a:pt x="584" y="44"/>
                      <a:pt x="568" y="50"/>
                      <a:pt x="554" y="53"/>
                    </a:cubicBezTo>
                    <a:cubicBezTo>
                      <a:pt x="539" y="58"/>
                      <a:pt x="524" y="64"/>
                      <a:pt x="511" y="67"/>
                    </a:cubicBezTo>
                    <a:lnTo>
                      <a:pt x="467" y="83"/>
                    </a:lnTo>
                    <a:cubicBezTo>
                      <a:pt x="453" y="88"/>
                      <a:pt x="439" y="96"/>
                      <a:pt x="426" y="103"/>
                    </a:cubicBezTo>
                    <a:cubicBezTo>
                      <a:pt x="414" y="110"/>
                      <a:pt x="400" y="117"/>
                      <a:pt x="387" y="124"/>
                    </a:cubicBezTo>
                    <a:cubicBezTo>
                      <a:pt x="374" y="132"/>
                      <a:pt x="360" y="139"/>
                      <a:pt x="350" y="146"/>
                    </a:cubicBezTo>
                    <a:cubicBezTo>
                      <a:pt x="337" y="153"/>
                      <a:pt x="324" y="162"/>
                      <a:pt x="311" y="169"/>
                    </a:cubicBezTo>
                    <a:cubicBezTo>
                      <a:pt x="299" y="179"/>
                      <a:pt x="286" y="188"/>
                      <a:pt x="275" y="196"/>
                    </a:cubicBezTo>
                    <a:cubicBezTo>
                      <a:pt x="265" y="205"/>
                      <a:pt x="252" y="215"/>
                      <a:pt x="242" y="224"/>
                    </a:cubicBezTo>
                    <a:cubicBezTo>
                      <a:pt x="230" y="232"/>
                      <a:pt x="220" y="244"/>
                      <a:pt x="209" y="254"/>
                    </a:cubicBezTo>
                    <a:cubicBezTo>
                      <a:pt x="199" y="265"/>
                      <a:pt x="187" y="275"/>
                      <a:pt x="178" y="287"/>
                    </a:cubicBezTo>
                    <a:cubicBezTo>
                      <a:pt x="170" y="297"/>
                      <a:pt x="158" y="307"/>
                      <a:pt x="150" y="320"/>
                    </a:cubicBezTo>
                    <a:cubicBezTo>
                      <a:pt x="141" y="331"/>
                      <a:pt x="131" y="343"/>
                      <a:pt x="122" y="356"/>
                    </a:cubicBezTo>
                    <a:cubicBezTo>
                      <a:pt x="114" y="369"/>
                      <a:pt x="107" y="382"/>
                      <a:pt x="98" y="395"/>
                    </a:cubicBezTo>
                    <a:cubicBezTo>
                      <a:pt x="91" y="406"/>
                      <a:pt x="81" y="419"/>
                      <a:pt x="76" y="434"/>
                    </a:cubicBezTo>
                    <a:cubicBezTo>
                      <a:pt x="69" y="446"/>
                      <a:pt x="62" y="461"/>
                      <a:pt x="56" y="472"/>
                    </a:cubicBezTo>
                    <a:cubicBezTo>
                      <a:pt x="51" y="485"/>
                      <a:pt x="43" y="500"/>
                      <a:pt x="40" y="514"/>
                    </a:cubicBezTo>
                    <a:cubicBezTo>
                      <a:pt x="35" y="528"/>
                      <a:pt x="30" y="543"/>
                      <a:pt x="26" y="557"/>
                    </a:cubicBezTo>
                    <a:lnTo>
                      <a:pt x="15" y="600"/>
                    </a:lnTo>
                    <a:cubicBezTo>
                      <a:pt x="12" y="615"/>
                      <a:pt x="9" y="630"/>
                      <a:pt x="7" y="645"/>
                    </a:cubicBezTo>
                    <a:cubicBezTo>
                      <a:pt x="6" y="659"/>
                      <a:pt x="5" y="676"/>
                      <a:pt x="2" y="691"/>
                    </a:cubicBezTo>
                    <a:cubicBezTo>
                      <a:pt x="0" y="705"/>
                      <a:pt x="0" y="721"/>
                      <a:pt x="0" y="735"/>
                    </a:cubicBezTo>
                    <a:lnTo>
                      <a:pt x="0" y="2981"/>
                    </a:lnTo>
                    <a:cubicBezTo>
                      <a:pt x="0" y="3129"/>
                      <a:pt x="121" y="3260"/>
                      <a:pt x="252" y="3346"/>
                    </a:cubicBezTo>
                    <a:cubicBezTo>
                      <a:pt x="318" y="3389"/>
                      <a:pt x="387" y="3422"/>
                      <a:pt x="459" y="3445"/>
                    </a:cubicBezTo>
                    <a:cubicBezTo>
                      <a:pt x="575" y="3483"/>
                      <a:pt x="699" y="3499"/>
                      <a:pt x="825" y="3503"/>
                    </a:cubicBezTo>
                    <a:cubicBezTo>
                      <a:pt x="851" y="3504"/>
                      <a:pt x="877" y="3504"/>
                      <a:pt x="902" y="3504"/>
                    </a:cubicBezTo>
                    <a:cubicBezTo>
                      <a:pt x="1133" y="3504"/>
                      <a:pt x="1368" y="3467"/>
                      <a:pt x="1564" y="3355"/>
                    </a:cubicBezTo>
                    <a:cubicBezTo>
                      <a:pt x="1597" y="3336"/>
                      <a:pt x="1632" y="3312"/>
                      <a:pt x="1665" y="3287"/>
                    </a:cubicBezTo>
                    <a:cubicBezTo>
                      <a:pt x="1730" y="3237"/>
                      <a:pt x="1776" y="3174"/>
                      <a:pt x="1809" y="3096"/>
                    </a:cubicBezTo>
                    <a:cubicBezTo>
                      <a:pt x="1825" y="3059"/>
                      <a:pt x="1832" y="3020"/>
                      <a:pt x="1832" y="2980"/>
                    </a:cubicBezTo>
                    <a:lnTo>
                      <a:pt x="1832" y="734"/>
                    </a:lnTo>
                    <a:cubicBezTo>
                      <a:pt x="1832" y="734"/>
                      <a:pt x="1831" y="735"/>
                      <a:pt x="1831" y="735"/>
                    </a:cubicBezTo>
                    <a:cubicBezTo>
                      <a:pt x="1830" y="735"/>
                      <a:pt x="1830" y="729"/>
                      <a:pt x="1830" y="725"/>
                    </a:cubicBezTo>
                    <a:cubicBezTo>
                      <a:pt x="1830" y="711"/>
                      <a:pt x="1827" y="694"/>
                      <a:pt x="1826" y="679"/>
                    </a:cubicBezTo>
                    <a:cubicBezTo>
                      <a:pt x="1825" y="665"/>
                      <a:pt x="1823" y="651"/>
                      <a:pt x="1820" y="635"/>
                    </a:cubicBezTo>
                    <a:cubicBezTo>
                      <a:pt x="1819" y="620"/>
                      <a:pt x="1816" y="606"/>
                      <a:pt x="1812" y="590"/>
                    </a:cubicBezTo>
                    <a:cubicBezTo>
                      <a:pt x="1809" y="576"/>
                      <a:pt x="1804" y="561"/>
                      <a:pt x="1799" y="547"/>
                    </a:cubicBezTo>
                    <a:cubicBezTo>
                      <a:pt x="1794" y="533"/>
                      <a:pt x="1790" y="518"/>
                      <a:pt x="1784" y="504"/>
                    </a:cubicBezTo>
                    <a:cubicBezTo>
                      <a:pt x="1780" y="490"/>
                      <a:pt x="1774" y="477"/>
                      <a:pt x="1767" y="462"/>
                    </a:cubicBezTo>
                    <a:cubicBezTo>
                      <a:pt x="1760" y="448"/>
                      <a:pt x="1754" y="435"/>
                      <a:pt x="1746" y="423"/>
                    </a:cubicBezTo>
                    <a:cubicBezTo>
                      <a:pt x="1738" y="410"/>
                      <a:pt x="1731" y="398"/>
                      <a:pt x="1723" y="385"/>
                    </a:cubicBezTo>
                    <a:cubicBezTo>
                      <a:pt x="1712" y="373"/>
                      <a:pt x="1705" y="360"/>
                      <a:pt x="1697" y="347"/>
                    </a:cubicBezTo>
                    <a:cubicBezTo>
                      <a:pt x="1688" y="334"/>
                      <a:pt x="1679" y="324"/>
                      <a:pt x="1668" y="311"/>
                    </a:cubicBezTo>
                    <a:cubicBezTo>
                      <a:pt x="1658" y="298"/>
                      <a:pt x="1648" y="290"/>
                      <a:pt x="1638" y="277"/>
                    </a:cubicBezTo>
                    <a:lnTo>
                      <a:pt x="1605" y="245"/>
                    </a:lnTo>
                    <a:cubicBezTo>
                      <a:pt x="1595" y="234"/>
                      <a:pt x="1583" y="225"/>
                      <a:pt x="1572" y="216"/>
                    </a:cubicBezTo>
                    <a:cubicBezTo>
                      <a:pt x="1559" y="208"/>
                      <a:pt x="1547" y="198"/>
                      <a:pt x="1536" y="189"/>
                    </a:cubicBezTo>
                    <a:cubicBezTo>
                      <a:pt x="1523" y="180"/>
                      <a:pt x="1510" y="172"/>
                      <a:pt x="1497" y="165"/>
                    </a:cubicBezTo>
                    <a:cubicBezTo>
                      <a:pt x="1485" y="155"/>
                      <a:pt x="1472" y="147"/>
                      <a:pt x="1458" y="140"/>
                    </a:cubicBezTo>
                    <a:cubicBezTo>
                      <a:pt x="1444" y="133"/>
                      <a:pt x="1432" y="126"/>
                      <a:pt x="1418" y="119"/>
                    </a:cubicBezTo>
                    <a:cubicBezTo>
                      <a:pt x="1403" y="111"/>
                      <a:pt x="1392" y="107"/>
                      <a:pt x="1378" y="100"/>
                    </a:cubicBezTo>
                    <a:cubicBezTo>
                      <a:pt x="1363" y="93"/>
                      <a:pt x="1350" y="87"/>
                      <a:pt x="1336" y="81"/>
                    </a:cubicBezTo>
                    <a:cubicBezTo>
                      <a:pt x="1321" y="76"/>
                      <a:pt x="1309" y="71"/>
                      <a:pt x="1293" y="65"/>
                    </a:cubicBezTo>
                    <a:cubicBezTo>
                      <a:pt x="1278" y="60"/>
                      <a:pt x="1264" y="57"/>
                      <a:pt x="1250" y="51"/>
                    </a:cubicBezTo>
                    <a:cubicBezTo>
                      <a:pt x="1232" y="47"/>
                      <a:pt x="1221" y="42"/>
                      <a:pt x="1204" y="38"/>
                    </a:cubicBezTo>
                    <a:cubicBezTo>
                      <a:pt x="1188" y="35"/>
                      <a:pt x="1176" y="31"/>
                      <a:pt x="1159" y="28"/>
                    </a:cubicBezTo>
                    <a:cubicBezTo>
                      <a:pt x="1143" y="24"/>
                      <a:pt x="1129" y="22"/>
                      <a:pt x="1113" y="18"/>
                    </a:cubicBezTo>
                    <a:cubicBezTo>
                      <a:pt x="1096" y="17"/>
                      <a:pt x="1083" y="14"/>
                      <a:pt x="1066" y="11"/>
                    </a:cubicBezTo>
                    <a:cubicBezTo>
                      <a:pt x="1050" y="9"/>
                      <a:pt x="1035" y="8"/>
                      <a:pt x="1020" y="7"/>
                    </a:cubicBezTo>
                    <a:cubicBezTo>
                      <a:pt x="986" y="2"/>
                      <a:pt x="956" y="2"/>
                      <a:pt x="9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7"/>
              <p:cNvSpPr/>
              <p:nvPr/>
            </p:nvSpPr>
            <p:spPr>
              <a:xfrm>
                <a:off x="1203974" y="2497912"/>
                <a:ext cx="45561" cy="104376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3347" extrusionOk="0">
                    <a:moveTo>
                      <a:pt x="924" y="1"/>
                    </a:moveTo>
                    <a:cubicBezTo>
                      <a:pt x="892" y="1"/>
                      <a:pt x="859" y="2"/>
                      <a:pt x="829" y="4"/>
                    </a:cubicBezTo>
                    <a:cubicBezTo>
                      <a:pt x="815" y="4"/>
                      <a:pt x="799" y="7"/>
                      <a:pt x="781" y="8"/>
                    </a:cubicBezTo>
                    <a:cubicBezTo>
                      <a:pt x="766" y="10"/>
                      <a:pt x="750" y="11"/>
                      <a:pt x="735" y="14"/>
                    </a:cubicBezTo>
                    <a:cubicBezTo>
                      <a:pt x="720" y="15"/>
                      <a:pt x="702" y="17"/>
                      <a:pt x="689" y="21"/>
                    </a:cubicBezTo>
                    <a:cubicBezTo>
                      <a:pt x="675" y="23"/>
                      <a:pt x="658" y="25"/>
                      <a:pt x="643" y="30"/>
                    </a:cubicBezTo>
                    <a:cubicBezTo>
                      <a:pt x="629" y="31"/>
                      <a:pt x="613" y="37"/>
                      <a:pt x="599" y="40"/>
                    </a:cubicBezTo>
                    <a:cubicBezTo>
                      <a:pt x="584" y="44"/>
                      <a:pt x="569" y="47"/>
                      <a:pt x="554" y="53"/>
                    </a:cubicBezTo>
                    <a:cubicBezTo>
                      <a:pt x="540" y="57"/>
                      <a:pt x="526" y="61"/>
                      <a:pt x="511" y="67"/>
                    </a:cubicBezTo>
                    <a:cubicBezTo>
                      <a:pt x="497" y="71"/>
                      <a:pt x="482" y="79"/>
                      <a:pt x="468" y="83"/>
                    </a:cubicBezTo>
                    <a:cubicBezTo>
                      <a:pt x="455" y="90"/>
                      <a:pt x="439" y="96"/>
                      <a:pt x="426" y="103"/>
                    </a:cubicBezTo>
                    <a:cubicBezTo>
                      <a:pt x="413" y="110"/>
                      <a:pt x="399" y="117"/>
                      <a:pt x="386" y="125"/>
                    </a:cubicBezTo>
                    <a:cubicBezTo>
                      <a:pt x="375" y="130"/>
                      <a:pt x="362" y="139"/>
                      <a:pt x="349" y="146"/>
                    </a:cubicBezTo>
                    <a:cubicBezTo>
                      <a:pt x="337" y="153"/>
                      <a:pt x="324" y="162"/>
                      <a:pt x="311" y="169"/>
                    </a:cubicBezTo>
                    <a:cubicBezTo>
                      <a:pt x="298" y="179"/>
                      <a:pt x="285" y="188"/>
                      <a:pt x="275" y="196"/>
                    </a:cubicBezTo>
                    <a:cubicBezTo>
                      <a:pt x="264" y="204"/>
                      <a:pt x="252" y="215"/>
                      <a:pt x="241" y="224"/>
                    </a:cubicBezTo>
                    <a:cubicBezTo>
                      <a:pt x="231" y="234"/>
                      <a:pt x="219" y="245"/>
                      <a:pt x="209" y="254"/>
                    </a:cubicBezTo>
                    <a:cubicBezTo>
                      <a:pt x="198" y="265"/>
                      <a:pt x="188" y="276"/>
                      <a:pt x="178" y="287"/>
                    </a:cubicBezTo>
                    <a:cubicBezTo>
                      <a:pt x="169" y="297"/>
                      <a:pt x="159" y="310"/>
                      <a:pt x="150" y="320"/>
                    </a:cubicBezTo>
                    <a:cubicBezTo>
                      <a:pt x="140" y="333"/>
                      <a:pt x="132" y="345"/>
                      <a:pt x="123" y="356"/>
                    </a:cubicBezTo>
                    <a:cubicBezTo>
                      <a:pt x="114" y="369"/>
                      <a:pt x="104" y="382"/>
                      <a:pt x="97" y="395"/>
                    </a:cubicBezTo>
                    <a:cubicBezTo>
                      <a:pt x="90" y="406"/>
                      <a:pt x="83" y="421"/>
                      <a:pt x="76" y="434"/>
                    </a:cubicBezTo>
                    <a:cubicBezTo>
                      <a:pt x="68" y="447"/>
                      <a:pt x="61" y="461"/>
                      <a:pt x="55" y="474"/>
                    </a:cubicBezTo>
                    <a:cubicBezTo>
                      <a:pt x="51" y="485"/>
                      <a:pt x="45" y="500"/>
                      <a:pt x="40" y="514"/>
                    </a:cubicBezTo>
                    <a:cubicBezTo>
                      <a:pt x="34" y="529"/>
                      <a:pt x="30" y="543"/>
                      <a:pt x="25" y="557"/>
                    </a:cubicBezTo>
                    <a:lnTo>
                      <a:pt x="15" y="600"/>
                    </a:lnTo>
                    <a:cubicBezTo>
                      <a:pt x="12" y="615"/>
                      <a:pt x="9" y="631"/>
                      <a:pt x="8" y="645"/>
                    </a:cubicBezTo>
                    <a:cubicBezTo>
                      <a:pt x="7" y="659"/>
                      <a:pt x="4" y="677"/>
                      <a:pt x="2" y="691"/>
                    </a:cubicBezTo>
                    <a:cubicBezTo>
                      <a:pt x="1" y="705"/>
                      <a:pt x="1" y="721"/>
                      <a:pt x="1" y="736"/>
                    </a:cubicBezTo>
                    <a:lnTo>
                      <a:pt x="1" y="2981"/>
                    </a:lnTo>
                    <a:cubicBezTo>
                      <a:pt x="1" y="3129"/>
                      <a:pt x="122" y="3260"/>
                      <a:pt x="252" y="3346"/>
                    </a:cubicBezTo>
                    <a:cubicBezTo>
                      <a:pt x="252" y="3346"/>
                      <a:pt x="270" y="1217"/>
                      <a:pt x="277" y="869"/>
                    </a:cubicBezTo>
                    <a:cubicBezTo>
                      <a:pt x="284" y="544"/>
                      <a:pt x="1141" y="129"/>
                      <a:pt x="1410" y="129"/>
                    </a:cubicBezTo>
                    <a:cubicBezTo>
                      <a:pt x="1430" y="129"/>
                      <a:pt x="1447" y="131"/>
                      <a:pt x="1460" y="136"/>
                    </a:cubicBezTo>
                    <a:cubicBezTo>
                      <a:pt x="1446" y="126"/>
                      <a:pt x="1434" y="120"/>
                      <a:pt x="1418" y="119"/>
                    </a:cubicBezTo>
                    <a:cubicBezTo>
                      <a:pt x="1404" y="112"/>
                      <a:pt x="1391" y="107"/>
                      <a:pt x="1377" y="100"/>
                    </a:cubicBezTo>
                    <a:cubicBezTo>
                      <a:pt x="1362" y="93"/>
                      <a:pt x="1349" y="87"/>
                      <a:pt x="1335" y="81"/>
                    </a:cubicBezTo>
                    <a:lnTo>
                      <a:pt x="1292" y="66"/>
                    </a:lnTo>
                    <a:cubicBezTo>
                      <a:pt x="1277" y="60"/>
                      <a:pt x="1263" y="54"/>
                      <a:pt x="1249" y="51"/>
                    </a:cubicBezTo>
                    <a:cubicBezTo>
                      <a:pt x="1233" y="46"/>
                      <a:pt x="1220" y="43"/>
                      <a:pt x="1204" y="38"/>
                    </a:cubicBezTo>
                    <a:cubicBezTo>
                      <a:pt x="1190" y="35"/>
                      <a:pt x="1175" y="31"/>
                      <a:pt x="1160" y="28"/>
                    </a:cubicBezTo>
                    <a:cubicBezTo>
                      <a:pt x="1144" y="24"/>
                      <a:pt x="1129" y="21"/>
                      <a:pt x="1112" y="18"/>
                    </a:cubicBezTo>
                    <a:cubicBezTo>
                      <a:pt x="1096" y="15"/>
                      <a:pt x="1082" y="14"/>
                      <a:pt x="1066" y="11"/>
                    </a:cubicBezTo>
                    <a:cubicBezTo>
                      <a:pt x="1050" y="10"/>
                      <a:pt x="1036" y="8"/>
                      <a:pt x="1019" y="7"/>
                    </a:cubicBezTo>
                    <a:cubicBezTo>
                      <a:pt x="987" y="2"/>
                      <a:pt x="957" y="1"/>
                      <a:pt x="92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7"/>
              <p:cNvSpPr/>
              <p:nvPr/>
            </p:nvSpPr>
            <p:spPr>
              <a:xfrm>
                <a:off x="1243516" y="2512506"/>
                <a:ext cx="11663" cy="89563"/>
              </a:xfrm>
              <a:custGeom>
                <a:avLst/>
                <a:gdLst/>
                <a:ahLst/>
                <a:cxnLst/>
                <a:rect l="l" t="t" r="r" b="b"/>
                <a:pathLst>
                  <a:path w="374" h="2872" extrusionOk="0">
                    <a:moveTo>
                      <a:pt x="5" y="0"/>
                    </a:moveTo>
                    <a:lnTo>
                      <a:pt x="1" y="9"/>
                    </a:lnTo>
                    <a:cubicBezTo>
                      <a:pt x="126" y="88"/>
                      <a:pt x="228" y="190"/>
                      <a:pt x="260" y="318"/>
                    </a:cubicBezTo>
                    <a:cubicBezTo>
                      <a:pt x="270" y="348"/>
                      <a:pt x="277" y="381"/>
                      <a:pt x="274" y="410"/>
                    </a:cubicBezTo>
                    <a:lnTo>
                      <a:pt x="277" y="519"/>
                    </a:lnTo>
                    <a:lnTo>
                      <a:pt x="285" y="739"/>
                    </a:lnTo>
                    <a:cubicBezTo>
                      <a:pt x="294" y="1030"/>
                      <a:pt x="306" y="2579"/>
                      <a:pt x="320" y="2871"/>
                    </a:cubicBezTo>
                    <a:lnTo>
                      <a:pt x="329" y="2871"/>
                    </a:lnTo>
                    <a:cubicBezTo>
                      <a:pt x="343" y="2579"/>
                      <a:pt x="353" y="1030"/>
                      <a:pt x="363" y="739"/>
                    </a:cubicBezTo>
                    <a:lnTo>
                      <a:pt x="372" y="519"/>
                    </a:lnTo>
                    <a:lnTo>
                      <a:pt x="373" y="410"/>
                    </a:lnTo>
                    <a:cubicBezTo>
                      <a:pt x="372" y="365"/>
                      <a:pt x="363" y="327"/>
                      <a:pt x="350" y="288"/>
                    </a:cubicBezTo>
                    <a:cubicBezTo>
                      <a:pt x="293" y="132"/>
                      <a:pt x="150" y="29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7"/>
              <p:cNvSpPr/>
              <p:nvPr/>
            </p:nvSpPr>
            <p:spPr>
              <a:xfrm>
                <a:off x="1221500" y="2501997"/>
                <a:ext cx="22141" cy="12661"/>
              </a:xfrm>
              <a:custGeom>
                <a:avLst/>
                <a:gdLst/>
                <a:ahLst/>
                <a:cxnLst/>
                <a:rect l="l" t="t" r="r" b="b"/>
                <a:pathLst>
                  <a:path w="710" h="406" extrusionOk="0">
                    <a:moveTo>
                      <a:pt x="358" y="1"/>
                    </a:moveTo>
                    <a:cubicBezTo>
                      <a:pt x="345" y="1"/>
                      <a:pt x="332" y="1"/>
                      <a:pt x="319" y="2"/>
                    </a:cubicBezTo>
                    <a:cubicBezTo>
                      <a:pt x="260" y="7"/>
                      <a:pt x="201" y="19"/>
                      <a:pt x="143" y="44"/>
                    </a:cubicBezTo>
                    <a:cubicBezTo>
                      <a:pt x="96" y="61"/>
                      <a:pt x="51" y="90"/>
                      <a:pt x="28" y="132"/>
                    </a:cubicBezTo>
                    <a:cubicBezTo>
                      <a:pt x="5" y="173"/>
                      <a:pt x="1" y="231"/>
                      <a:pt x="22" y="272"/>
                    </a:cubicBezTo>
                    <a:cubicBezTo>
                      <a:pt x="48" y="326"/>
                      <a:pt x="114" y="356"/>
                      <a:pt x="175" y="376"/>
                    </a:cubicBezTo>
                    <a:cubicBezTo>
                      <a:pt x="236" y="396"/>
                      <a:pt x="292" y="405"/>
                      <a:pt x="349" y="405"/>
                    </a:cubicBezTo>
                    <a:cubicBezTo>
                      <a:pt x="363" y="405"/>
                      <a:pt x="377" y="404"/>
                      <a:pt x="391" y="403"/>
                    </a:cubicBezTo>
                    <a:cubicBezTo>
                      <a:pt x="451" y="400"/>
                      <a:pt x="510" y="388"/>
                      <a:pt x="567" y="362"/>
                    </a:cubicBezTo>
                    <a:cubicBezTo>
                      <a:pt x="577" y="357"/>
                      <a:pt x="590" y="352"/>
                      <a:pt x="602" y="346"/>
                    </a:cubicBezTo>
                    <a:cubicBezTo>
                      <a:pt x="635" y="329"/>
                      <a:pt x="664" y="304"/>
                      <a:pt x="682" y="274"/>
                    </a:cubicBezTo>
                    <a:cubicBezTo>
                      <a:pt x="705" y="232"/>
                      <a:pt x="710" y="175"/>
                      <a:pt x="688" y="133"/>
                    </a:cubicBezTo>
                    <a:cubicBezTo>
                      <a:pt x="661" y="81"/>
                      <a:pt x="595" y="50"/>
                      <a:pt x="534" y="30"/>
                    </a:cubicBezTo>
                    <a:cubicBezTo>
                      <a:pt x="473" y="11"/>
                      <a:pt x="415" y="1"/>
                      <a:pt x="358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7"/>
              <p:cNvSpPr/>
              <p:nvPr/>
            </p:nvSpPr>
            <p:spPr>
              <a:xfrm>
                <a:off x="1204473" y="2576839"/>
                <a:ext cx="13160" cy="14158"/>
              </a:xfrm>
              <a:custGeom>
                <a:avLst/>
                <a:gdLst/>
                <a:ahLst/>
                <a:cxnLst/>
                <a:rect l="l" t="t" r="r" b="b"/>
                <a:pathLst>
                  <a:path w="422" h="454" extrusionOk="0">
                    <a:moveTo>
                      <a:pt x="85" y="134"/>
                    </a:moveTo>
                    <a:cubicBezTo>
                      <a:pt x="96" y="134"/>
                      <a:pt x="107" y="137"/>
                      <a:pt x="117" y="140"/>
                    </a:cubicBezTo>
                    <a:cubicBezTo>
                      <a:pt x="137" y="150"/>
                      <a:pt x="153" y="160"/>
                      <a:pt x="167" y="176"/>
                    </a:cubicBezTo>
                    <a:cubicBezTo>
                      <a:pt x="186" y="194"/>
                      <a:pt x="202" y="216"/>
                      <a:pt x="213" y="239"/>
                    </a:cubicBezTo>
                    <a:cubicBezTo>
                      <a:pt x="223" y="262"/>
                      <a:pt x="232" y="286"/>
                      <a:pt x="235" y="312"/>
                    </a:cubicBezTo>
                    <a:cubicBezTo>
                      <a:pt x="238" y="332"/>
                      <a:pt x="238" y="354"/>
                      <a:pt x="228" y="373"/>
                    </a:cubicBezTo>
                    <a:cubicBezTo>
                      <a:pt x="219" y="384"/>
                      <a:pt x="206" y="397"/>
                      <a:pt x="192" y="401"/>
                    </a:cubicBezTo>
                    <a:cubicBezTo>
                      <a:pt x="188" y="402"/>
                      <a:pt x="184" y="402"/>
                      <a:pt x="180" y="402"/>
                    </a:cubicBezTo>
                    <a:cubicBezTo>
                      <a:pt x="168" y="402"/>
                      <a:pt x="156" y="400"/>
                      <a:pt x="146" y="396"/>
                    </a:cubicBezTo>
                    <a:cubicBezTo>
                      <a:pt x="139" y="391"/>
                      <a:pt x="134" y="390"/>
                      <a:pt x="129" y="387"/>
                    </a:cubicBezTo>
                    <a:cubicBezTo>
                      <a:pt x="117" y="380"/>
                      <a:pt x="107" y="370"/>
                      <a:pt x="95" y="361"/>
                    </a:cubicBezTo>
                    <a:cubicBezTo>
                      <a:pt x="78" y="344"/>
                      <a:pt x="62" y="322"/>
                      <a:pt x="51" y="298"/>
                    </a:cubicBezTo>
                    <a:cubicBezTo>
                      <a:pt x="41" y="275"/>
                      <a:pt x="31" y="252"/>
                      <a:pt x="29" y="225"/>
                    </a:cubicBezTo>
                    <a:cubicBezTo>
                      <a:pt x="29" y="219"/>
                      <a:pt x="28" y="213"/>
                      <a:pt x="28" y="209"/>
                    </a:cubicBezTo>
                    <a:cubicBezTo>
                      <a:pt x="28" y="193"/>
                      <a:pt x="29" y="179"/>
                      <a:pt x="37" y="164"/>
                    </a:cubicBezTo>
                    <a:cubicBezTo>
                      <a:pt x="44" y="151"/>
                      <a:pt x="58" y="138"/>
                      <a:pt x="72" y="135"/>
                    </a:cubicBezTo>
                    <a:cubicBezTo>
                      <a:pt x="77" y="134"/>
                      <a:pt x="81" y="134"/>
                      <a:pt x="85" y="134"/>
                    </a:cubicBezTo>
                    <a:close/>
                    <a:moveTo>
                      <a:pt x="173" y="0"/>
                    </a:moveTo>
                    <a:cubicBezTo>
                      <a:pt x="169" y="0"/>
                      <a:pt x="166" y="0"/>
                      <a:pt x="162" y="2"/>
                    </a:cubicBezTo>
                    <a:cubicBezTo>
                      <a:pt x="159" y="2"/>
                      <a:pt x="154" y="3"/>
                      <a:pt x="153" y="5"/>
                    </a:cubicBezTo>
                    <a:lnTo>
                      <a:pt x="64" y="58"/>
                    </a:lnTo>
                    <a:cubicBezTo>
                      <a:pt x="58" y="59"/>
                      <a:pt x="54" y="62"/>
                      <a:pt x="51" y="66"/>
                    </a:cubicBezTo>
                    <a:cubicBezTo>
                      <a:pt x="45" y="69"/>
                      <a:pt x="42" y="74"/>
                      <a:pt x="38" y="79"/>
                    </a:cubicBezTo>
                    <a:cubicBezTo>
                      <a:pt x="35" y="82"/>
                      <a:pt x="31" y="88"/>
                      <a:pt x="28" y="94"/>
                    </a:cubicBezTo>
                    <a:cubicBezTo>
                      <a:pt x="24" y="98"/>
                      <a:pt x="22" y="102"/>
                      <a:pt x="18" y="109"/>
                    </a:cubicBezTo>
                    <a:cubicBezTo>
                      <a:pt x="15" y="115"/>
                      <a:pt x="14" y="120"/>
                      <a:pt x="11" y="125"/>
                    </a:cubicBezTo>
                    <a:cubicBezTo>
                      <a:pt x="9" y="131"/>
                      <a:pt x="8" y="137"/>
                      <a:pt x="6" y="144"/>
                    </a:cubicBezTo>
                    <a:cubicBezTo>
                      <a:pt x="3" y="151"/>
                      <a:pt x="3" y="154"/>
                      <a:pt x="2" y="161"/>
                    </a:cubicBezTo>
                    <a:cubicBezTo>
                      <a:pt x="2" y="168"/>
                      <a:pt x="1" y="174"/>
                      <a:pt x="1" y="181"/>
                    </a:cubicBezTo>
                    <a:lnTo>
                      <a:pt x="1" y="190"/>
                    </a:lnTo>
                    <a:cubicBezTo>
                      <a:pt x="1" y="197"/>
                      <a:pt x="1" y="203"/>
                      <a:pt x="2" y="210"/>
                    </a:cubicBezTo>
                    <a:cubicBezTo>
                      <a:pt x="3" y="217"/>
                      <a:pt x="3" y="223"/>
                      <a:pt x="6" y="230"/>
                    </a:cubicBezTo>
                    <a:cubicBezTo>
                      <a:pt x="8" y="237"/>
                      <a:pt x="8" y="242"/>
                      <a:pt x="11" y="249"/>
                    </a:cubicBezTo>
                    <a:cubicBezTo>
                      <a:pt x="14" y="256"/>
                      <a:pt x="15" y="262"/>
                      <a:pt x="16" y="269"/>
                    </a:cubicBezTo>
                    <a:cubicBezTo>
                      <a:pt x="18" y="276"/>
                      <a:pt x="22" y="282"/>
                      <a:pt x="24" y="289"/>
                    </a:cubicBezTo>
                    <a:cubicBezTo>
                      <a:pt x="29" y="302"/>
                      <a:pt x="37" y="314"/>
                      <a:pt x="44" y="327"/>
                    </a:cubicBezTo>
                    <a:cubicBezTo>
                      <a:pt x="47" y="332"/>
                      <a:pt x="51" y="340"/>
                      <a:pt x="54" y="345"/>
                    </a:cubicBezTo>
                    <a:cubicBezTo>
                      <a:pt x="58" y="351"/>
                      <a:pt x="64" y="357"/>
                      <a:pt x="67" y="363"/>
                    </a:cubicBezTo>
                    <a:cubicBezTo>
                      <a:pt x="71" y="368"/>
                      <a:pt x="75" y="374"/>
                      <a:pt x="81" y="378"/>
                    </a:cubicBezTo>
                    <a:cubicBezTo>
                      <a:pt x="85" y="384"/>
                      <a:pt x="90" y="390"/>
                      <a:pt x="95" y="393"/>
                    </a:cubicBezTo>
                    <a:cubicBezTo>
                      <a:pt x="101" y="397"/>
                      <a:pt x="107" y="403"/>
                      <a:pt x="110" y="409"/>
                    </a:cubicBezTo>
                    <a:cubicBezTo>
                      <a:pt x="116" y="411"/>
                      <a:pt x="121" y="417"/>
                      <a:pt x="126" y="420"/>
                    </a:cubicBezTo>
                    <a:lnTo>
                      <a:pt x="143" y="432"/>
                    </a:lnTo>
                    <a:cubicBezTo>
                      <a:pt x="147" y="434"/>
                      <a:pt x="153" y="437"/>
                      <a:pt x="159" y="439"/>
                    </a:cubicBezTo>
                    <a:cubicBezTo>
                      <a:pt x="164" y="440"/>
                      <a:pt x="169" y="444"/>
                      <a:pt x="175" y="446"/>
                    </a:cubicBezTo>
                    <a:lnTo>
                      <a:pt x="192" y="450"/>
                    </a:lnTo>
                    <a:cubicBezTo>
                      <a:pt x="196" y="453"/>
                      <a:pt x="203" y="453"/>
                      <a:pt x="209" y="453"/>
                    </a:cubicBezTo>
                    <a:lnTo>
                      <a:pt x="228" y="453"/>
                    </a:lnTo>
                    <a:cubicBezTo>
                      <a:pt x="232" y="453"/>
                      <a:pt x="239" y="450"/>
                      <a:pt x="245" y="450"/>
                    </a:cubicBezTo>
                    <a:lnTo>
                      <a:pt x="261" y="446"/>
                    </a:lnTo>
                    <a:cubicBezTo>
                      <a:pt x="267" y="443"/>
                      <a:pt x="272" y="440"/>
                      <a:pt x="278" y="439"/>
                    </a:cubicBezTo>
                    <a:lnTo>
                      <a:pt x="369" y="387"/>
                    </a:lnTo>
                    <a:cubicBezTo>
                      <a:pt x="373" y="383"/>
                      <a:pt x="380" y="377"/>
                      <a:pt x="383" y="374"/>
                    </a:cubicBezTo>
                    <a:lnTo>
                      <a:pt x="395" y="363"/>
                    </a:lnTo>
                    <a:cubicBezTo>
                      <a:pt x="397" y="357"/>
                      <a:pt x="399" y="355"/>
                      <a:pt x="403" y="351"/>
                    </a:cubicBezTo>
                    <a:cubicBezTo>
                      <a:pt x="407" y="345"/>
                      <a:pt x="409" y="341"/>
                      <a:pt x="410" y="337"/>
                    </a:cubicBezTo>
                    <a:cubicBezTo>
                      <a:pt x="412" y="329"/>
                      <a:pt x="415" y="327"/>
                      <a:pt x="416" y="319"/>
                    </a:cubicBezTo>
                    <a:cubicBezTo>
                      <a:pt x="418" y="317"/>
                      <a:pt x="418" y="312"/>
                      <a:pt x="418" y="309"/>
                    </a:cubicBezTo>
                    <a:cubicBezTo>
                      <a:pt x="418" y="304"/>
                      <a:pt x="419" y="304"/>
                      <a:pt x="419" y="298"/>
                    </a:cubicBezTo>
                    <a:lnTo>
                      <a:pt x="419" y="285"/>
                    </a:lnTo>
                    <a:cubicBezTo>
                      <a:pt x="422" y="273"/>
                      <a:pt x="419" y="268"/>
                      <a:pt x="419" y="265"/>
                    </a:cubicBezTo>
                    <a:cubicBezTo>
                      <a:pt x="419" y="260"/>
                      <a:pt x="418" y="249"/>
                      <a:pt x="418" y="246"/>
                    </a:cubicBezTo>
                    <a:cubicBezTo>
                      <a:pt x="416" y="240"/>
                      <a:pt x="415" y="232"/>
                      <a:pt x="415" y="226"/>
                    </a:cubicBezTo>
                    <a:cubicBezTo>
                      <a:pt x="412" y="220"/>
                      <a:pt x="410" y="212"/>
                      <a:pt x="409" y="206"/>
                    </a:cubicBezTo>
                    <a:cubicBezTo>
                      <a:pt x="407" y="202"/>
                      <a:pt x="403" y="194"/>
                      <a:pt x="400" y="187"/>
                    </a:cubicBezTo>
                    <a:cubicBezTo>
                      <a:pt x="396" y="181"/>
                      <a:pt x="393" y="174"/>
                      <a:pt x="390" y="167"/>
                    </a:cubicBezTo>
                    <a:cubicBezTo>
                      <a:pt x="387" y="161"/>
                      <a:pt x="383" y="154"/>
                      <a:pt x="380" y="148"/>
                    </a:cubicBezTo>
                    <a:cubicBezTo>
                      <a:pt x="376" y="144"/>
                      <a:pt x="372" y="137"/>
                      <a:pt x="367" y="131"/>
                    </a:cubicBezTo>
                    <a:cubicBezTo>
                      <a:pt x="364" y="125"/>
                      <a:pt x="359" y="118"/>
                      <a:pt x="353" y="112"/>
                    </a:cubicBezTo>
                    <a:cubicBezTo>
                      <a:pt x="347" y="108"/>
                      <a:pt x="344" y="102"/>
                      <a:pt x="338" y="97"/>
                    </a:cubicBezTo>
                    <a:lnTo>
                      <a:pt x="323" y="81"/>
                    </a:lnTo>
                    <a:cubicBezTo>
                      <a:pt x="317" y="75"/>
                      <a:pt x="311" y="69"/>
                      <a:pt x="307" y="66"/>
                    </a:cubicBezTo>
                    <a:cubicBezTo>
                      <a:pt x="301" y="61"/>
                      <a:pt x="295" y="58"/>
                      <a:pt x="290" y="52"/>
                    </a:cubicBezTo>
                    <a:cubicBezTo>
                      <a:pt x="285" y="48"/>
                      <a:pt x="280" y="43"/>
                      <a:pt x="274" y="39"/>
                    </a:cubicBezTo>
                    <a:lnTo>
                      <a:pt x="258" y="29"/>
                    </a:lnTo>
                    <a:lnTo>
                      <a:pt x="241" y="17"/>
                    </a:lnTo>
                    <a:cubicBezTo>
                      <a:pt x="236" y="16"/>
                      <a:pt x="232" y="12"/>
                      <a:pt x="226" y="10"/>
                    </a:cubicBezTo>
                    <a:cubicBezTo>
                      <a:pt x="222" y="9"/>
                      <a:pt x="218" y="7"/>
                      <a:pt x="212" y="5"/>
                    </a:cubicBezTo>
                    <a:cubicBezTo>
                      <a:pt x="208" y="3"/>
                      <a:pt x="203" y="2"/>
                      <a:pt x="198" y="2"/>
                    </a:cubicBezTo>
                    <a:cubicBezTo>
                      <a:pt x="195" y="0"/>
                      <a:pt x="189" y="0"/>
                      <a:pt x="186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7"/>
              <p:cNvSpPr/>
              <p:nvPr/>
            </p:nvSpPr>
            <p:spPr>
              <a:xfrm>
                <a:off x="1204536" y="2576652"/>
                <a:ext cx="7547" cy="13690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39" extrusionOk="0">
                    <a:moveTo>
                      <a:pt x="173" y="0"/>
                    </a:moveTo>
                    <a:cubicBezTo>
                      <a:pt x="170" y="0"/>
                      <a:pt x="165" y="0"/>
                      <a:pt x="162" y="2"/>
                    </a:cubicBezTo>
                    <a:cubicBezTo>
                      <a:pt x="158" y="3"/>
                      <a:pt x="157" y="3"/>
                      <a:pt x="154" y="6"/>
                    </a:cubicBezTo>
                    <a:lnTo>
                      <a:pt x="63" y="58"/>
                    </a:lnTo>
                    <a:cubicBezTo>
                      <a:pt x="58" y="61"/>
                      <a:pt x="55" y="64"/>
                      <a:pt x="50" y="67"/>
                    </a:cubicBezTo>
                    <a:cubicBezTo>
                      <a:pt x="46" y="71"/>
                      <a:pt x="42" y="74"/>
                      <a:pt x="39" y="80"/>
                    </a:cubicBezTo>
                    <a:cubicBezTo>
                      <a:pt x="35" y="85"/>
                      <a:pt x="32" y="88"/>
                      <a:pt x="27" y="94"/>
                    </a:cubicBezTo>
                    <a:cubicBezTo>
                      <a:pt x="24" y="100"/>
                      <a:pt x="22" y="104"/>
                      <a:pt x="19" y="110"/>
                    </a:cubicBezTo>
                    <a:cubicBezTo>
                      <a:pt x="14" y="115"/>
                      <a:pt x="13" y="121"/>
                      <a:pt x="12" y="126"/>
                    </a:cubicBezTo>
                    <a:cubicBezTo>
                      <a:pt x="7" y="133"/>
                      <a:pt x="7" y="138"/>
                      <a:pt x="6" y="144"/>
                    </a:cubicBezTo>
                    <a:cubicBezTo>
                      <a:pt x="4" y="150"/>
                      <a:pt x="3" y="154"/>
                      <a:pt x="3" y="161"/>
                    </a:cubicBezTo>
                    <a:cubicBezTo>
                      <a:pt x="0" y="169"/>
                      <a:pt x="0" y="174"/>
                      <a:pt x="0" y="182"/>
                    </a:cubicBezTo>
                    <a:lnTo>
                      <a:pt x="0" y="190"/>
                    </a:lnTo>
                    <a:cubicBezTo>
                      <a:pt x="0" y="197"/>
                      <a:pt x="3" y="203"/>
                      <a:pt x="3" y="210"/>
                    </a:cubicBezTo>
                    <a:cubicBezTo>
                      <a:pt x="4" y="218"/>
                      <a:pt x="4" y="223"/>
                      <a:pt x="6" y="231"/>
                    </a:cubicBezTo>
                    <a:cubicBezTo>
                      <a:pt x="7" y="238"/>
                      <a:pt x="10" y="243"/>
                      <a:pt x="12" y="251"/>
                    </a:cubicBezTo>
                    <a:cubicBezTo>
                      <a:pt x="13" y="258"/>
                      <a:pt x="14" y="264"/>
                      <a:pt x="17" y="271"/>
                    </a:cubicBezTo>
                    <a:cubicBezTo>
                      <a:pt x="19" y="278"/>
                      <a:pt x="20" y="282"/>
                      <a:pt x="24" y="289"/>
                    </a:cubicBezTo>
                    <a:cubicBezTo>
                      <a:pt x="29" y="302"/>
                      <a:pt x="36" y="315"/>
                      <a:pt x="43" y="328"/>
                    </a:cubicBezTo>
                    <a:cubicBezTo>
                      <a:pt x="47" y="333"/>
                      <a:pt x="50" y="340"/>
                      <a:pt x="55" y="346"/>
                    </a:cubicBezTo>
                    <a:cubicBezTo>
                      <a:pt x="58" y="353"/>
                      <a:pt x="63" y="358"/>
                      <a:pt x="68" y="364"/>
                    </a:cubicBezTo>
                    <a:cubicBezTo>
                      <a:pt x="72" y="369"/>
                      <a:pt x="78" y="374"/>
                      <a:pt x="82" y="380"/>
                    </a:cubicBezTo>
                    <a:lnTo>
                      <a:pt x="96" y="394"/>
                    </a:lnTo>
                    <a:cubicBezTo>
                      <a:pt x="99" y="400"/>
                      <a:pt x="105" y="404"/>
                      <a:pt x="109" y="409"/>
                    </a:cubicBezTo>
                    <a:cubicBezTo>
                      <a:pt x="115" y="412"/>
                      <a:pt x="121" y="417"/>
                      <a:pt x="127" y="422"/>
                    </a:cubicBezTo>
                    <a:lnTo>
                      <a:pt x="142" y="432"/>
                    </a:lnTo>
                    <a:cubicBezTo>
                      <a:pt x="148" y="433"/>
                      <a:pt x="154" y="438"/>
                      <a:pt x="158" y="439"/>
                    </a:cubicBezTo>
                    <a:cubicBezTo>
                      <a:pt x="155" y="438"/>
                      <a:pt x="128" y="417"/>
                      <a:pt x="128" y="381"/>
                    </a:cubicBezTo>
                    <a:cubicBezTo>
                      <a:pt x="127" y="354"/>
                      <a:pt x="119" y="137"/>
                      <a:pt x="119" y="137"/>
                    </a:cubicBezTo>
                    <a:cubicBezTo>
                      <a:pt x="119" y="137"/>
                      <a:pt x="105" y="97"/>
                      <a:pt x="148" y="72"/>
                    </a:cubicBezTo>
                    <a:cubicBezTo>
                      <a:pt x="190" y="51"/>
                      <a:pt x="233" y="23"/>
                      <a:pt x="242" y="18"/>
                    </a:cubicBezTo>
                    <a:cubicBezTo>
                      <a:pt x="236" y="15"/>
                      <a:pt x="233" y="13"/>
                      <a:pt x="227" y="11"/>
                    </a:cubicBezTo>
                    <a:cubicBezTo>
                      <a:pt x="221" y="9"/>
                      <a:pt x="219" y="8"/>
                      <a:pt x="213" y="6"/>
                    </a:cubicBezTo>
                    <a:cubicBezTo>
                      <a:pt x="207" y="3"/>
                      <a:pt x="204" y="3"/>
                      <a:pt x="198" y="2"/>
                    </a:cubicBezTo>
                    <a:cubicBezTo>
                      <a:pt x="194" y="2"/>
                      <a:pt x="190" y="0"/>
                      <a:pt x="186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7"/>
              <p:cNvSpPr/>
              <p:nvPr/>
            </p:nvSpPr>
            <p:spPr>
              <a:xfrm>
                <a:off x="1205315" y="2580956"/>
                <a:ext cx="6580" cy="8482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72" extrusionOk="0">
                    <a:moveTo>
                      <a:pt x="57" y="1"/>
                    </a:moveTo>
                    <a:cubicBezTo>
                      <a:pt x="53" y="1"/>
                      <a:pt x="49" y="1"/>
                      <a:pt x="45" y="2"/>
                    </a:cubicBezTo>
                    <a:cubicBezTo>
                      <a:pt x="31" y="6"/>
                      <a:pt x="17" y="19"/>
                      <a:pt x="10" y="31"/>
                    </a:cubicBezTo>
                    <a:cubicBezTo>
                      <a:pt x="2" y="45"/>
                      <a:pt x="1" y="61"/>
                      <a:pt x="1" y="77"/>
                    </a:cubicBezTo>
                    <a:cubicBezTo>
                      <a:pt x="1" y="81"/>
                      <a:pt x="2" y="87"/>
                      <a:pt x="2" y="93"/>
                    </a:cubicBezTo>
                    <a:cubicBezTo>
                      <a:pt x="4" y="120"/>
                      <a:pt x="14" y="143"/>
                      <a:pt x="24" y="166"/>
                    </a:cubicBezTo>
                    <a:cubicBezTo>
                      <a:pt x="35" y="189"/>
                      <a:pt x="51" y="210"/>
                      <a:pt x="68" y="229"/>
                    </a:cubicBezTo>
                    <a:cubicBezTo>
                      <a:pt x="83" y="243"/>
                      <a:pt x="100" y="256"/>
                      <a:pt x="119" y="265"/>
                    </a:cubicBezTo>
                    <a:cubicBezTo>
                      <a:pt x="129" y="269"/>
                      <a:pt x="141" y="272"/>
                      <a:pt x="153" y="272"/>
                    </a:cubicBezTo>
                    <a:cubicBezTo>
                      <a:pt x="157" y="272"/>
                      <a:pt x="161" y="272"/>
                      <a:pt x="165" y="271"/>
                    </a:cubicBezTo>
                    <a:cubicBezTo>
                      <a:pt x="179" y="266"/>
                      <a:pt x="192" y="254"/>
                      <a:pt x="201" y="242"/>
                    </a:cubicBezTo>
                    <a:cubicBezTo>
                      <a:pt x="211" y="223"/>
                      <a:pt x="211" y="202"/>
                      <a:pt x="209" y="180"/>
                    </a:cubicBezTo>
                    <a:cubicBezTo>
                      <a:pt x="205" y="153"/>
                      <a:pt x="198" y="130"/>
                      <a:pt x="186" y="107"/>
                    </a:cubicBezTo>
                    <a:cubicBezTo>
                      <a:pt x="175" y="84"/>
                      <a:pt x="159" y="62"/>
                      <a:pt x="140" y="44"/>
                    </a:cubicBezTo>
                    <a:cubicBezTo>
                      <a:pt x="126" y="29"/>
                      <a:pt x="110" y="15"/>
                      <a:pt x="90" y="8"/>
                    </a:cubicBezTo>
                    <a:cubicBezTo>
                      <a:pt x="80" y="3"/>
                      <a:pt x="68" y="1"/>
                      <a:pt x="57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7"/>
              <p:cNvSpPr/>
              <p:nvPr/>
            </p:nvSpPr>
            <p:spPr>
              <a:xfrm>
                <a:off x="1210118" y="2581299"/>
                <a:ext cx="3087" cy="8326"/>
              </a:xfrm>
              <a:custGeom>
                <a:avLst/>
                <a:gdLst/>
                <a:ahLst/>
                <a:cxnLst/>
                <a:rect l="l" t="t" r="r" b="b"/>
                <a:pathLst>
                  <a:path w="99" h="26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" y="24"/>
                      <a:pt x="27" y="44"/>
                      <a:pt x="37" y="64"/>
                    </a:cubicBezTo>
                    <a:cubicBezTo>
                      <a:pt x="48" y="86"/>
                      <a:pt x="61" y="105"/>
                      <a:pt x="70" y="126"/>
                    </a:cubicBezTo>
                    <a:cubicBezTo>
                      <a:pt x="78" y="148"/>
                      <a:pt x="84" y="172"/>
                      <a:pt x="87" y="195"/>
                    </a:cubicBezTo>
                    <a:cubicBezTo>
                      <a:pt x="91" y="218"/>
                      <a:pt x="91" y="244"/>
                      <a:pt x="80" y="266"/>
                    </a:cubicBezTo>
                    <a:lnTo>
                      <a:pt x="83" y="267"/>
                    </a:lnTo>
                    <a:cubicBezTo>
                      <a:pt x="94" y="245"/>
                      <a:pt x="99" y="220"/>
                      <a:pt x="99" y="195"/>
                    </a:cubicBezTo>
                    <a:cubicBezTo>
                      <a:pt x="97" y="169"/>
                      <a:pt x="93" y="145"/>
                      <a:pt x="86" y="122"/>
                    </a:cubicBezTo>
                    <a:cubicBezTo>
                      <a:pt x="78" y="97"/>
                      <a:pt x="70" y="73"/>
                      <a:pt x="55" y="53"/>
                    </a:cubicBezTo>
                    <a:cubicBezTo>
                      <a:pt x="38" y="33"/>
                      <a:pt x="22" y="14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7"/>
              <p:cNvSpPr/>
              <p:nvPr/>
            </p:nvSpPr>
            <p:spPr>
              <a:xfrm>
                <a:off x="1029092" y="2427809"/>
                <a:ext cx="180343" cy="104189"/>
              </a:xfrm>
              <a:custGeom>
                <a:avLst/>
                <a:gdLst/>
                <a:ahLst/>
                <a:cxnLst/>
                <a:rect l="l" t="t" r="r" b="b"/>
                <a:pathLst>
                  <a:path w="5783" h="3341" extrusionOk="0">
                    <a:moveTo>
                      <a:pt x="5783" y="0"/>
                    </a:moveTo>
                    <a:lnTo>
                      <a:pt x="5783" y="0"/>
                    </a:lnTo>
                    <a:cubicBezTo>
                      <a:pt x="4807" y="534"/>
                      <a:pt x="3846" y="1097"/>
                      <a:pt x="2877" y="1645"/>
                    </a:cubicBezTo>
                    <a:cubicBezTo>
                      <a:pt x="1917" y="2212"/>
                      <a:pt x="951" y="2761"/>
                      <a:pt x="0" y="3340"/>
                    </a:cubicBezTo>
                    <a:cubicBezTo>
                      <a:pt x="975" y="2804"/>
                      <a:pt x="1937" y="2243"/>
                      <a:pt x="2906" y="1695"/>
                    </a:cubicBezTo>
                    <a:cubicBezTo>
                      <a:pt x="3865" y="1129"/>
                      <a:pt x="4832" y="580"/>
                      <a:pt x="57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7"/>
              <p:cNvSpPr/>
              <p:nvPr/>
            </p:nvSpPr>
            <p:spPr>
              <a:xfrm>
                <a:off x="968345" y="2340056"/>
                <a:ext cx="91341" cy="52765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1692" extrusionOk="0">
                    <a:moveTo>
                      <a:pt x="2929" y="1"/>
                    </a:moveTo>
                    <a:cubicBezTo>
                      <a:pt x="2430" y="261"/>
                      <a:pt x="1941" y="542"/>
                      <a:pt x="1450" y="820"/>
                    </a:cubicBezTo>
                    <a:cubicBezTo>
                      <a:pt x="962" y="1105"/>
                      <a:pt x="476" y="1390"/>
                      <a:pt x="0" y="1692"/>
                    </a:cubicBezTo>
                    <a:cubicBezTo>
                      <a:pt x="499" y="1431"/>
                      <a:pt x="988" y="1151"/>
                      <a:pt x="1478" y="872"/>
                    </a:cubicBezTo>
                    <a:cubicBezTo>
                      <a:pt x="1966" y="586"/>
                      <a:pt x="2453" y="304"/>
                      <a:pt x="29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7"/>
              <p:cNvSpPr/>
              <p:nvPr/>
            </p:nvSpPr>
            <p:spPr>
              <a:xfrm>
                <a:off x="1913045" y="2742896"/>
                <a:ext cx="7609" cy="1001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321" extrusionOk="0">
                    <a:moveTo>
                      <a:pt x="179" y="0"/>
                    </a:moveTo>
                    <a:lnTo>
                      <a:pt x="1" y="102"/>
                    </a:lnTo>
                    <a:lnTo>
                      <a:pt x="67" y="321"/>
                    </a:lnTo>
                    <a:lnTo>
                      <a:pt x="244" y="219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rgbClr val="00A5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7"/>
              <p:cNvSpPr/>
              <p:nvPr/>
            </p:nvSpPr>
            <p:spPr>
              <a:xfrm>
                <a:off x="1438543" y="2685953"/>
                <a:ext cx="476538" cy="230457"/>
              </a:xfrm>
              <a:custGeom>
                <a:avLst/>
                <a:gdLst/>
                <a:ahLst/>
                <a:cxnLst/>
                <a:rect l="l" t="t" r="r" b="b"/>
                <a:pathLst>
                  <a:path w="15281" h="7390" extrusionOk="0">
                    <a:moveTo>
                      <a:pt x="8029" y="0"/>
                    </a:moveTo>
                    <a:lnTo>
                      <a:pt x="7883" y="1823"/>
                    </a:lnTo>
                    <a:lnTo>
                      <a:pt x="7875" y="1943"/>
                    </a:lnTo>
                    <a:cubicBezTo>
                      <a:pt x="7797" y="2923"/>
                      <a:pt x="7638" y="3702"/>
                      <a:pt x="7409" y="4331"/>
                    </a:cubicBezTo>
                    <a:cubicBezTo>
                      <a:pt x="7180" y="4960"/>
                      <a:pt x="6886" y="5442"/>
                      <a:pt x="6539" y="5797"/>
                    </a:cubicBezTo>
                    <a:cubicBezTo>
                      <a:pt x="6440" y="5898"/>
                      <a:pt x="6335" y="5990"/>
                      <a:pt x="6230" y="6072"/>
                    </a:cubicBezTo>
                    <a:cubicBezTo>
                      <a:pt x="6052" y="6207"/>
                      <a:pt x="5865" y="6316"/>
                      <a:pt x="5668" y="6401"/>
                    </a:cubicBezTo>
                    <a:cubicBezTo>
                      <a:pt x="5520" y="6464"/>
                      <a:pt x="5369" y="6515"/>
                      <a:pt x="5212" y="6553"/>
                    </a:cubicBezTo>
                    <a:cubicBezTo>
                      <a:pt x="5140" y="6575"/>
                      <a:pt x="5067" y="6594"/>
                      <a:pt x="4995" y="6611"/>
                    </a:cubicBezTo>
                    <a:cubicBezTo>
                      <a:pt x="4713" y="6678"/>
                      <a:pt x="4419" y="6722"/>
                      <a:pt x="4130" y="6743"/>
                    </a:cubicBezTo>
                    <a:cubicBezTo>
                      <a:pt x="3987" y="6754"/>
                      <a:pt x="3844" y="6758"/>
                      <a:pt x="3700" y="6758"/>
                    </a:cubicBezTo>
                    <a:cubicBezTo>
                      <a:pt x="3551" y="6758"/>
                      <a:pt x="3403" y="6753"/>
                      <a:pt x="3256" y="6745"/>
                    </a:cubicBezTo>
                    <a:cubicBezTo>
                      <a:pt x="2967" y="6726"/>
                      <a:pt x="2678" y="6690"/>
                      <a:pt x="2393" y="6640"/>
                    </a:cubicBezTo>
                    <a:cubicBezTo>
                      <a:pt x="2107" y="6589"/>
                      <a:pt x="1825" y="6525"/>
                      <a:pt x="1545" y="6450"/>
                    </a:cubicBezTo>
                    <a:cubicBezTo>
                      <a:pt x="1021" y="6307"/>
                      <a:pt x="502" y="6126"/>
                      <a:pt x="1" y="5921"/>
                    </a:cubicBezTo>
                    <a:lnTo>
                      <a:pt x="1" y="5921"/>
                    </a:lnTo>
                    <a:cubicBezTo>
                      <a:pt x="271" y="6062"/>
                      <a:pt x="544" y="6198"/>
                      <a:pt x="820" y="6328"/>
                    </a:cubicBezTo>
                    <a:cubicBezTo>
                      <a:pt x="1931" y="6848"/>
                      <a:pt x="3082" y="7269"/>
                      <a:pt x="4158" y="7368"/>
                    </a:cubicBezTo>
                    <a:cubicBezTo>
                      <a:pt x="4311" y="7382"/>
                      <a:pt x="4462" y="7390"/>
                      <a:pt x="4610" y="7390"/>
                    </a:cubicBezTo>
                    <a:cubicBezTo>
                      <a:pt x="5235" y="7390"/>
                      <a:pt x="5825" y="7262"/>
                      <a:pt x="6348" y="6960"/>
                    </a:cubicBezTo>
                    <a:cubicBezTo>
                      <a:pt x="6581" y="6826"/>
                      <a:pt x="6798" y="6658"/>
                      <a:pt x="6999" y="6451"/>
                    </a:cubicBezTo>
                    <a:cubicBezTo>
                      <a:pt x="7380" y="6062"/>
                      <a:pt x="7702" y="5535"/>
                      <a:pt x="7947" y="4860"/>
                    </a:cubicBezTo>
                    <a:cubicBezTo>
                      <a:pt x="7987" y="4746"/>
                      <a:pt x="8029" y="4584"/>
                      <a:pt x="8072" y="4390"/>
                    </a:cubicBezTo>
                    <a:cubicBezTo>
                      <a:pt x="8236" y="3642"/>
                      <a:pt x="8402" y="2401"/>
                      <a:pt x="8502" y="1478"/>
                    </a:cubicBezTo>
                    <a:cubicBezTo>
                      <a:pt x="8530" y="1205"/>
                      <a:pt x="8553" y="961"/>
                      <a:pt x="8569" y="767"/>
                    </a:cubicBezTo>
                    <a:lnTo>
                      <a:pt x="9097" y="875"/>
                    </a:lnTo>
                    <a:lnTo>
                      <a:pt x="9169" y="889"/>
                    </a:lnTo>
                    <a:lnTo>
                      <a:pt x="9219" y="900"/>
                    </a:lnTo>
                    <a:lnTo>
                      <a:pt x="15280" y="2150"/>
                    </a:lnTo>
                    <a:lnTo>
                      <a:pt x="15217" y="1928"/>
                    </a:lnTo>
                    <a:lnTo>
                      <a:pt x="80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7"/>
              <p:cNvSpPr/>
              <p:nvPr/>
            </p:nvSpPr>
            <p:spPr>
              <a:xfrm>
                <a:off x="1636626" y="2709747"/>
                <a:ext cx="85696" cy="193129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6193" extrusionOk="0">
                    <a:moveTo>
                      <a:pt x="2221" y="1"/>
                    </a:moveTo>
                    <a:cubicBezTo>
                      <a:pt x="2206" y="195"/>
                      <a:pt x="2181" y="439"/>
                      <a:pt x="2152" y="713"/>
                    </a:cubicBezTo>
                    <a:cubicBezTo>
                      <a:pt x="2055" y="1634"/>
                      <a:pt x="1886" y="2876"/>
                      <a:pt x="1724" y="3624"/>
                    </a:cubicBezTo>
                    <a:cubicBezTo>
                      <a:pt x="1681" y="3818"/>
                      <a:pt x="1639" y="3979"/>
                      <a:pt x="1597" y="4092"/>
                    </a:cubicBezTo>
                    <a:cubicBezTo>
                      <a:pt x="1353" y="4768"/>
                      <a:pt x="1031" y="5294"/>
                      <a:pt x="650" y="5685"/>
                    </a:cubicBezTo>
                    <a:cubicBezTo>
                      <a:pt x="449" y="5891"/>
                      <a:pt x="232" y="6061"/>
                      <a:pt x="0" y="6193"/>
                    </a:cubicBezTo>
                    <a:cubicBezTo>
                      <a:pt x="197" y="6081"/>
                      <a:pt x="396" y="5966"/>
                      <a:pt x="593" y="5852"/>
                    </a:cubicBezTo>
                    <a:cubicBezTo>
                      <a:pt x="825" y="5717"/>
                      <a:pt x="1043" y="5550"/>
                      <a:pt x="1244" y="5343"/>
                    </a:cubicBezTo>
                    <a:cubicBezTo>
                      <a:pt x="1626" y="4952"/>
                      <a:pt x="1947" y="4427"/>
                      <a:pt x="2191" y="3752"/>
                    </a:cubicBezTo>
                    <a:cubicBezTo>
                      <a:pt x="2332" y="3356"/>
                      <a:pt x="2472" y="2527"/>
                      <a:pt x="2579" y="1702"/>
                    </a:cubicBezTo>
                    <a:cubicBezTo>
                      <a:pt x="2647" y="1178"/>
                      <a:pt x="2703" y="654"/>
                      <a:pt x="2738" y="244"/>
                    </a:cubicBezTo>
                    <a:cubicBezTo>
                      <a:pt x="2740" y="198"/>
                      <a:pt x="2745" y="153"/>
                      <a:pt x="2748" y="110"/>
                    </a:cubicBezTo>
                    <a:lnTo>
                      <a:pt x="22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7"/>
              <p:cNvSpPr/>
              <p:nvPr/>
            </p:nvSpPr>
            <p:spPr>
              <a:xfrm>
                <a:off x="1688891" y="2675288"/>
                <a:ext cx="229771" cy="70821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2271" extrusionOk="0">
                    <a:moveTo>
                      <a:pt x="594" y="0"/>
                    </a:moveTo>
                    <a:lnTo>
                      <a:pt x="1" y="342"/>
                    </a:lnTo>
                    <a:lnTo>
                      <a:pt x="7189" y="2270"/>
                    </a:lnTo>
                    <a:lnTo>
                      <a:pt x="7367" y="2168"/>
                    </a:lnTo>
                    <a:lnTo>
                      <a:pt x="5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7"/>
              <p:cNvSpPr/>
              <p:nvPr/>
            </p:nvSpPr>
            <p:spPr>
              <a:xfrm>
                <a:off x="1013906" y="2613574"/>
                <a:ext cx="81580" cy="57037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1829" extrusionOk="0">
                    <a:moveTo>
                      <a:pt x="301" y="0"/>
                    </a:moveTo>
                    <a:cubicBezTo>
                      <a:pt x="259" y="0"/>
                      <a:pt x="214" y="21"/>
                      <a:pt x="178" y="46"/>
                    </a:cubicBezTo>
                    <a:cubicBezTo>
                      <a:pt x="178" y="47"/>
                      <a:pt x="175" y="47"/>
                      <a:pt x="174" y="50"/>
                    </a:cubicBezTo>
                    <a:cubicBezTo>
                      <a:pt x="124" y="86"/>
                      <a:pt x="89" y="132"/>
                      <a:pt x="60" y="182"/>
                    </a:cubicBezTo>
                    <a:cubicBezTo>
                      <a:pt x="45" y="210"/>
                      <a:pt x="30" y="238"/>
                      <a:pt x="20" y="269"/>
                    </a:cubicBezTo>
                    <a:cubicBezTo>
                      <a:pt x="13" y="287"/>
                      <a:pt x="9" y="304"/>
                      <a:pt x="6" y="323"/>
                    </a:cubicBezTo>
                    <a:cubicBezTo>
                      <a:pt x="3" y="333"/>
                      <a:pt x="2" y="342"/>
                      <a:pt x="2" y="353"/>
                    </a:cubicBezTo>
                    <a:cubicBezTo>
                      <a:pt x="0" y="363"/>
                      <a:pt x="0" y="376"/>
                      <a:pt x="0" y="386"/>
                    </a:cubicBezTo>
                    <a:cubicBezTo>
                      <a:pt x="0" y="442"/>
                      <a:pt x="16" y="497"/>
                      <a:pt x="59" y="522"/>
                    </a:cubicBezTo>
                    <a:cubicBezTo>
                      <a:pt x="398" y="716"/>
                      <a:pt x="1986" y="1633"/>
                      <a:pt x="2325" y="1828"/>
                    </a:cubicBezTo>
                    <a:cubicBezTo>
                      <a:pt x="2282" y="1802"/>
                      <a:pt x="2266" y="1748"/>
                      <a:pt x="2266" y="1692"/>
                    </a:cubicBezTo>
                    <a:cubicBezTo>
                      <a:pt x="2264" y="1683"/>
                      <a:pt x="2266" y="1672"/>
                      <a:pt x="2266" y="1662"/>
                    </a:cubicBezTo>
                    <a:cubicBezTo>
                      <a:pt x="2266" y="1650"/>
                      <a:pt x="2267" y="1640"/>
                      <a:pt x="2270" y="1630"/>
                    </a:cubicBezTo>
                    <a:cubicBezTo>
                      <a:pt x="2273" y="1611"/>
                      <a:pt x="2279" y="1593"/>
                      <a:pt x="2285" y="1575"/>
                    </a:cubicBezTo>
                    <a:cubicBezTo>
                      <a:pt x="2293" y="1547"/>
                      <a:pt x="2308" y="1518"/>
                      <a:pt x="2323" y="1491"/>
                    </a:cubicBezTo>
                    <a:cubicBezTo>
                      <a:pt x="2352" y="1440"/>
                      <a:pt x="2387" y="1393"/>
                      <a:pt x="2437" y="1357"/>
                    </a:cubicBezTo>
                    <a:cubicBezTo>
                      <a:pt x="2437" y="1355"/>
                      <a:pt x="2438" y="1355"/>
                      <a:pt x="2440" y="1354"/>
                    </a:cubicBezTo>
                    <a:cubicBezTo>
                      <a:pt x="2477" y="1328"/>
                      <a:pt x="2522" y="1307"/>
                      <a:pt x="2564" y="1307"/>
                    </a:cubicBezTo>
                    <a:cubicBezTo>
                      <a:pt x="2582" y="1307"/>
                      <a:pt x="2599" y="1311"/>
                      <a:pt x="2615" y="1319"/>
                    </a:cubicBezTo>
                    <a:cubicBezTo>
                      <a:pt x="2277" y="1124"/>
                      <a:pt x="689" y="208"/>
                      <a:pt x="352" y="14"/>
                    </a:cubicBezTo>
                    <a:cubicBezTo>
                      <a:pt x="337" y="4"/>
                      <a:pt x="319" y="0"/>
                      <a:pt x="3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7"/>
              <p:cNvSpPr/>
              <p:nvPr/>
            </p:nvSpPr>
            <p:spPr>
              <a:xfrm>
                <a:off x="1013843" y="2624520"/>
                <a:ext cx="72536" cy="46029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1476" extrusionOk="0"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11"/>
                      <a:pt x="1" y="24"/>
                      <a:pt x="1" y="34"/>
                    </a:cubicBezTo>
                    <a:cubicBezTo>
                      <a:pt x="1" y="90"/>
                      <a:pt x="16" y="145"/>
                      <a:pt x="60" y="169"/>
                    </a:cubicBezTo>
                    <a:cubicBezTo>
                      <a:pt x="399" y="363"/>
                      <a:pt x="1986" y="1280"/>
                      <a:pt x="2325" y="1476"/>
                    </a:cubicBezTo>
                    <a:cubicBezTo>
                      <a:pt x="2282" y="1450"/>
                      <a:pt x="2266" y="1395"/>
                      <a:pt x="2268" y="1338"/>
                    </a:cubicBezTo>
                    <a:cubicBezTo>
                      <a:pt x="2266" y="1328"/>
                      <a:pt x="2268" y="1318"/>
                      <a:pt x="2268" y="1306"/>
                    </a:cubicBezTo>
                    <a:cubicBezTo>
                      <a:pt x="2268" y="1298"/>
                      <a:pt x="22" y="1"/>
                      <a:pt x="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7"/>
              <p:cNvSpPr/>
              <p:nvPr/>
            </p:nvSpPr>
            <p:spPr>
              <a:xfrm>
                <a:off x="1084320" y="2654239"/>
                <a:ext cx="25759" cy="19023"/>
              </a:xfrm>
              <a:custGeom>
                <a:avLst/>
                <a:gdLst/>
                <a:ahLst/>
                <a:cxnLst/>
                <a:rect l="l" t="t" r="r" b="b"/>
                <a:pathLst>
                  <a:path w="826" h="610" extrusionOk="0">
                    <a:moveTo>
                      <a:pt x="517" y="0"/>
                    </a:moveTo>
                    <a:cubicBezTo>
                      <a:pt x="506" y="0"/>
                      <a:pt x="495" y="2"/>
                      <a:pt x="484" y="5"/>
                    </a:cubicBezTo>
                    <a:cubicBezTo>
                      <a:pt x="479" y="7"/>
                      <a:pt x="472" y="8"/>
                      <a:pt x="466" y="13"/>
                    </a:cubicBezTo>
                    <a:cubicBezTo>
                      <a:pt x="465" y="13"/>
                      <a:pt x="465" y="14"/>
                      <a:pt x="462" y="14"/>
                    </a:cubicBezTo>
                    <a:cubicBezTo>
                      <a:pt x="461" y="14"/>
                      <a:pt x="459" y="15"/>
                      <a:pt x="458" y="15"/>
                    </a:cubicBezTo>
                    <a:cubicBezTo>
                      <a:pt x="455" y="15"/>
                      <a:pt x="452" y="18"/>
                      <a:pt x="448" y="18"/>
                    </a:cubicBezTo>
                    <a:cubicBezTo>
                      <a:pt x="445" y="18"/>
                      <a:pt x="441" y="20"/>
                      <a:pt x="438" y="20"/>
                    </a:cubicBezTo>
                    <a:cubicBezTo>
                      <a:pt x="433" y="21"/>
                      <a:pt x="429" y="21"/>
                      <a:pt x="425" y="21"/>
                    </a:cubicBezTo>
                    <a:lnTo>
                      <a:pt x="396" y="21"/>
                    </a:lnTo>
                    <a:cubicBezTo>
                      <a:pt x="393" y="21"/>
                      <a:pt x="387" y="20"/>
                      <a:pt x="383" y="20"/>
                    </a:cubicBezTo>
                    <a:cubicBezTo>
                      <a:pt x="380" y="20"/>
                      <a:pt x="376" y="18"/>
                      <a:pt x="373" y="18"/>
                    </a:cubicBezTo>
                    <a:cubicBezTo>
                      <a:pt x="369" y="18"/>
                      <a:pt x="366" y="15"/>
                      <a:pt x="364" y="15"/>
                    </a:cubicBezTo>
                    <a:cubicBezTo>
                      <a:pt x="362" y="15"/>
                      <a:pt x="360" y="14"/>
                      <a:pt x="359" y="14"/>
                    </a:cubicBezTo>
                    <a:cubicBezTo>
                      <a:pt x="359" y="13"/>
                      <a:pt x="357" y="13"/>
                      <a:pt x="357" y="13"/>
                    </a:cubicBezTo>
                    <a:cubicBezTo>
                      <a:pt x="354" y="13"/>
                      <a:pt x="354" y="11"/>
                      <a:pt x="353" y="11"/>
                    </a:cubicBezTo>
                    <a:cubicBezTo>
                      <a:pt x="338" y="4"/>
                      <a:pt x="322" y="1"/>
                      <a:pt x="306" y="1"/>
                    </a:cubicBezTo>
                    <a:cubicBezTo>
                      <a:pt x="264" y="1"/>
                      <a:pt x="218" y="21"/>
                      <a:pt x="182" y="47"/>
                    </a:cubicBezTo>
                    <a:cubicBezTo>
                      <a:pt x="182" y="49"/>
                      <a:pt x="180" y="49"/>
                      <a:pt x="179" y="50"/>
                    </a:cubicBezTo>
                    <a:cubicBezTo>
                      <a:pt x="129" y="86"/>
                      <a:pt x="94" y="132"/>
                      <a:pt x="65" y="182"/>
                    </a:cubicBezTo>
                    <a:cubicBezTo>
                      <a:pt x="41" y="227"/>
                      <a:pt x="19" y="271"/>
                      <a:pt x="9" y="323"/>
                    </a:cubicBezTo>
                    <a:cubicBezTo>
                      <a:pt x="8" y="333"/>
                      <a:pt x="6" y="343"/>
                      <a:pt x="6" y="353"/>
                    </a:cubicBezTo>
                    <a:cubicBezTo>
                      <a:pt x="1" y="417"/>
                      <a:pt x="15" y="490"/>
                      <a:pt x="65" y="520"/>
                    </a:cubicBezTo>
                    <a:cubicBezTo>
                      <a:pt x="96" y="540"/>
                      <a:pt x="130" y="555"/>
                      <a:pt x="165" y="568"/>
                    </a:cubicBezTo>
                    <a:cubicBezTo>
                      <a:pt x="199" y="580"/>
                      <a:pt x="236" y="589"/>
                      <a:pt x="272" y="596"/>
                    </a:cubicBezTo>
                    <a:cubicBezTo>
                      <a:pt x="310" y="603"/>
                      <a:pt x="347" y="606"/>
                      <a:pt x="386" y="609"/>
                    </a:cubicBezTo>
                    <a:cubicBezTo>
                      <a:pt x="395" y="610"/>
                      <a:pt x="405" y="610"/>
                      <a:pt x="414" y="610"/>
                    </a:cubicBezTo>
                    <a:cubicBezTo>
                      <a:pt x="442" y="610"/>
                      <a:pt x="470" y="608"/>
                      <a:pt x="498" y="605"/>
                    </a:cubicBezTo>
                    <a:cubicBezTo>
                      <a:pt x="505" y="605"/>
                      <a:pt x="511" y="603"/>
                      <a:pt x="517" y="603"/>
                    </a:cubicBezTo>
                    <a:cubicBezTo>
                      <a:pt x="547" y="601"/>
                      <a:pt x="577" y="592"/>
                      <a:pt x="609" y="586"/>
                    </a:cubicBezTo>
                    <a:cubicBezTo>
                      <a:pt x="642" y="576"/>
                      <a:pt x="676" y="565"/>
                      <a:pt x="709" y="550"/>
                    </a:cubicBezTo>
                    <a:cubicBezTo>
                      <a:pt x="727" y="543"/>
                      <a:pt x="745" y="533"/>
                      <a:pt x="763" y="523"/>
                    </a:cubicBezTo>
                    <a:cubicBezTo>
                      <a:pt x="812" y="494"/>
                      <a:pt x="826" y="422"/>
                      <a:pt x="817" y="358"/>
                    </a:cubicBezTo>
                    <a:lnTo>
                      <a:pt x="817" y="353"/>
                    </a:lnTo>
                    <a:cubicBezTo>
                      <a:pt x="812" y="289"/>
                      <a:pt x="786" y="234"/>
                      <a:pt x="757" y="184"/>
                    </a:cubicBezTo>
                    <a:cubicBezTo>
                      <a:pt x="754" y="178"/>
                      <a:pt x="753" y="174"/>
                      <a:pt x="748" y="169"/>
                    </a:cubicBezTo>
                    <a:cubicBezTo>
                      <a:pt x="745" y="164"/>
                      <a:pt x="741" y="156"/>
                      <a:pt x="738" y="151"/>
                    </a:cubicBezTo>
                    <a:cubicBezTo>
                      <a:pt x="734" y="148"/>
                      <a:pt x="731" y="142"/>
                      <a:pt x="727" y="136"/>
                    </a:cubicBezTo>
                    <a:cubicBezTo>
                      <a:pt x="724" y="130"/>
                      <a:pt x="719" y="128"/>
                      <a:pt x="717" y="122"/>
                    </a:cubicBezTo>
                    <a:cubicBezTo>
                      <a:pt x="709" y="113"/>
                      <a:pt x="699" y="102"/>
                      <a:pt x="691" y="93"/>
                    </a:cubicBezTo>
                    <a:cubicBezTo>
                      <a:pt x="688" y="90"/>
                      <a:pt x="684" y="84"/>
                      <a:pt x="678" y="80"/>
                    </a:cubicBezTo>
                    <a:cubicBezTo>
                      <a:pt x="676" y="77"/>
                      <a:pt x="673" y="76"/>
                      <a:pt x="671" y="73"/>
                    </a:cubicBezTo>
                    <a:cubicBezTo>
                      <a:pt x="669" y="70"/>
                      <a:pt x="666" y="69"/>
                      <a:pt x="663" y="66"/>
                    </a:cubicBezTo>
                    <a:cubicBezTo>
                      <a:pt x="656" y="59"/>
                      <a:pt x="648" y="51"/>
                      <a:pt x="639" y="47"/>
                    </a:cubicBezTo>
                    <a:lnTo>
                      <a:pt x="623" y="36"/>
                    </a:lnTo>
                    <a:cubicBezTo>
                      <a:pt x="620" y="34"/>
                      <a:pt x="619" y="34"/>
                      <a:pt x="617" y="33"/>
                    </a:cubicBezTo>
                    <a:cubicBezTo>
                      <a:pt x="616" y="33"/>
                      <a:pt x="616" y="30"/>
                      <a:pt x="613" y="30"/>
                    </a:cubicBezTo>
                    <a:cubicBezTo>
                      <a:pt x="612" y="28"/>
                      <a:pt x="609" y="28"/>
                      <a:pt x="606" y="27"/>
                    </a:cubicBezTo>
                    <a:cubicBezTo>
                      <a:pt x="600" y="23"/>
                      <a:pt x="596" y="20"/>
                      <a:pt x="590" y="18"/>
                    </a:cubicBezTo>
                    <a:cubicBezTo>
                      <a:pt x="589" y="18"/>
                      <a:pt x="586" y="15"/>
                      <a:pt x="584" y="15"/>
                    </a:cubicBezTo>
                    <a:cubicBezTo>
                      <a:pt x="583" y="15"/>
                      <a:pt x="581" y="14"/>
                      <a:pt x="580" y="14"/>
                    </a:cubicBezTo>
                    <a:cubicBezTo>
                      <a:pt x="580" y="14"/>
                      <a:pt x="577" y="13"/>
                      <a:pt x="576" y="13"/>
                    </a:cubicBezTo>
                    <a:cubicBezTo>
                      <a:pt x="573" y="13"/>
                      <a:pt x="567" y="11"/>
                      <a:pt x="563" y="8"/>
                    </a:cubicBezTo>
                    <a:cubicBezTo>
                      <a:pt x="560" y="7"/>
                      <a:pt x="556" y="5"/>
                      <a:pt x="553" y="5"/>
                    </a:cubicBezTo>
                    <a:cubicBezTo>
                      <a:pt x="548" y="4"/>
                      <a:pt x="547" y="4"/>
                      <a:pt x="546" y="4"/>
                    </a:cubicBezTo>
                    <a:cubicBezTo>
                      <a:pt x="541" y="4"/>
                      <a:pt x="538" y="1"/>
                      <a:pt x="534" y="1"/>
                    </a:cubicBezTo>
                    <a:cubicBezTo>
                      <a:pt x="528" y="1"/>
                      <a:pt x="523" y="0"/>
                      <a:pt x="5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7"/>
              <p:cNvSpPr/>
              <p:nvPr/>
            </p:nvSpPr>
            <p:spPr>
              <a:xfrm>
                <a:off x="1098945" y="2645507"/>
                <a:ext cx="26258" cy="25042"/>
              </a:xfrm>
              <a:custGeom>
                <a:avLst/>
                <a:gdLst/>
                <a:ahLst/>
                <a:cxnLst/>
                <a:rect l="l" t="t" r="r" b="b"/>
                <a:pathLst>
                  <a:path w="842" h="803" extrusionOk="0">
                    <a:moveTo>
                      <a:pt x="6" y="291"/>
                    </a:moveTo>
                    <a:cubicBezTo>
                      <a:pt x="4" y="292"/>
                      <a:pt x="2" y="293"/>
                      <a:pt x="0" y="294"/>
                    </a:cubicBezTo>
                    <a:lnTo>
                      <a:pt x="6" y="291"/>
                    </a:lnTo>
                    <a:close/>
                    <a:moveTo>
                      <a:pt x="538" y="1"/>
                    </a:moveTo>
                    <a:cubicBezTo>
                      <a:pt x="519" y="1"/>
                      <a:pt x="501" y="5"/>
                      <a:pt x="486" y="14"/>
                    </a:cubicBezTo>
                    <a:lnTo>
                      <a:pt x="6" y="291"/>
                    </a:lnTo>
                    <a:lnTo>
                      <a:pt x="6" y="291"/>
                    </a:lnTo>
                    <a:cubicBezTo>
                      <a:pt x="10" y="289"/>
                      <a:pt x="15" y="288"/>
                      <a:pt x="19" y="287"/>
                    </a:cubicBezTo>
                    <a:cubicBezTo>
                      <a:pt x="30" y="283"/>
                      <a:pt x="40" y="282"/>
                      <a:pt x="52" y="282"/>
                    </a:cubicBezTo>
                    <a:cubicBezTo>
                      <a:pt x="57" y="282"/>
                      <a:pt x="63" y="282"/>
                      <a:pt x="69" y="283"/>
                    </a:cubicBezTo>
                    <a:cubicBezTo>
                      <a:pt x="72" y="283"/>
                      <a:pt x="77" y="285"/>
                      <a:pt x="79" y="285"/>
                    </a:cubicBezTo>
                    <a:cubicBezTo>
                      <a:pt x="84" y="285"/>
                      <a:pt x="85" y="287"/>
                      <a:pt x="87" y="287"/>
                    </a:cubicBezTo>
                    <a:cubicBezTo>
                      <a:pt x="92" y="288"/>
                      <a:pt x="95" y="288"/>
                      <a:pt x="100" y="290"/>
                    </a:cubicBezTo>
                    <a:cubicBezTo>
                      <a:pt x="102" y="290"/>
                      <a:pt x="108" y="293"/>
                      <a:pt x="112" y="294"/>
                    </a:cubicBezTo>
                    <a:cubicBezTo>
                      <a:pt x="112" y="294"/>
                      <a:pt x="114" y="295"/>
                      <a:pt x="115" y="295"/>
                    </a:cubicBezTo>
                    <a:cubicBezTo>
                      <a:pt x="117" y="295"/>
                      <a:pt x="120" y="297"/>
                      <a:pt x="121" y="297"/>
                    </a:cubicBezTo>
                    <a:cubicBezTo>
                      <a:pt x="123" y="297"/>
                      <a:pt x="124" y="300"/>
                      <a:pt x="127" y="300"/>
                    </a:cubicBezTo>
                    <a:cubicBezTo>
                      <a:pt x="131" y="303"/>
                      <a:pt x="137" y="306"/>
                      <a:pt x="143" y="308"/>
                    </a:cubicBezTo>
                    <a:cubicBezTo>
                      <a:pt x="144" y="310"/>
                      <a:pt x="148" y="310"/>
                      <a:pt x="150" y="311"/>
                    </a:cubicBezTo>
                    <a:cubicBezTo>
                      <a:pt x="151" y="311"/>
                      <a:pt x="151" y="314"/>
                      <a:pt x="153" y="314"/>
                    </a:cubicBezTo>
                    <a:cubicBezTo>
                      <a:pt x="156" y="316"/>
                      <a:pt x="157" y="316"/>
                      <a:pt x="158" y="317"/>
                    </a:cubicBezTo>
                    <a:lnTo>
                      <a:pt x="176" y="329"/>
                    </a:lnTo>
                    <a:cubicBezTo>
                      <a:pt x="184" y="336"/>
                      <a:pt x="193" y="341"/>
                      <a:pt x="200" y="349"/>
                    </a:cubicBezTo>
                    <a:cubicBezTo>
                      <a:pt x="202" y="352"/>
                      <a:pt x="206" y="353"/>
                      <a:pt x="207" y="356"/>
                    </a:cubicBezTo>
                    <a:cubicBezTo>
                      <a:pt x="209" y="359"/>
                      <a:pt x="213" y="360"/>
                      <a:pt x="215" y="363"/>
                    </a:cubicBezTo>
                    <a:cubicBezTo>
                      <a:pt x="219" y="366"/>
                      <a:pt x="223" y="369"/>
                      <a:pt x="227" y="375"/>
                    </a:cubicBezTo>
                    <a:cubicBezTo>
                      <a:pt x="236" y="383"/>
                      <a:pt x="245" y="393"/>
                      <a:pt x="252" y="403"/>
                    </a:cubicBezTo>
                    <a:cubicBezTo>
                      <a:pt x="256" y="409"/>
                      <a:pt x="259" y="413"/>
                      <a:pt x="263" y="418"/>
                    </a:cubicBezTo>
                    <a:cubicBezTo>
                      <a:pt x="266" y="422"/>
                      <a:pt x="271" y="428"/>
                      <a:pt x="274" y="432"/>
                    </a:cubicBezTo>
                    <a:cubicBezTo>
                      <a:pt x="278" y="438"/>
                      <a:pt x="281" y="445"/>
                      <a:pt x="285" y="451"/>
                    </a:cubicBezTo>
                    <a:cubicBezTo>
                      <a:pt x="288" y="456"/>
                      <a:pt x="291" y="459"/>
                      <a:pt x="294" y="465"/>
                    </a:cubicBezTo>
                    <a:cubicBezTo>
                      <a:pt x="324" y="517"/>
                      <a:pt x="348" y="571"/>
                      <a:pt x="353" y="636"/>
                    </a:cubicBezTo>
                    <a:lnTo>
                      <a:pt x="353" y="639"/>
                    </a:lnTo>
                    <a:cubicBezTo>
                      <a:pt x="357" y="702"/>
                      <a:pt x="344" y="774"/>
                      <a:pt x="294" y="803"/>
                    </a:cubicBezTo>
                    <a:lnTo>
                      <a:pt x="294" y="803"/>
                    </a:lnTo>
                    <a:lnTo>
                      <a:pt x="780" y="523"/>
                    </a:lnTo>
                    <a:cubicBezTo>
                      <a:pt x="830" y="494"/>
                      <a:pt x="841" y="422"/>
                      <a:pt x="836" y="357"/>
                    </a:cubicBezTo>
                    <a:lnTo>
                      <a:pt x="836" y="353"/>
                    </a:lnTo>
                    <a:cubicBezTo>
                      <a:pt x="831" y="288"/>
                      <a:pt x="805" y="235"/>
                      <a:pt x="777" y="182"/>
                    </a:cubicBezTo>
                    <a:cubicBezTo>
                      <a:pt x="754" y="142"/>
                      <a:pt x="726" y="101"/>
                      <a:pt x="689" y="70"/>
                    </a:cubicBezTo>
                    <a:cubicBezTo>
                      <a:pt x="680" y="60"/>
                      <a:pt x="670" y="52"/>
                      <a:pt x="660" y="45"/>
                    </a:cubicBezTo>
                    <a:cubicBezTo>
                      <a:pt x="656" y="44"/>
                      <a:pt x="653" y="41"/>
                      <a:pt x="649" y="38"/>
                    </a:cubicBezTo>
                    <a:cubicBezTo>
                      <a:pt x="627" y="24"/>
                      <a:pt x="603" y="14"/>
                      <a:pt x="580" y="6"/>
                    </a:cubicBezTo>
                    <a:cubicBezTo>
                      <a:pt x="566" y="3"/>
                      <a:pt x="551" y="1"/>
                      <a:pt x="538" y="1"/>
                    </a:cubicBezTo>
                    <a:close/>
                    <a:moveTo>
                      <a:pt x="294" y="803"/>
                    </a:moveTo>
                    <a:lnTo>
                      <a:pt x="294" y="803"/>
                    </a:lnTo>
                    <a:cubicBezTo>
                      <a:pt x="294" y="803"/>
                      <a:pt x="294" y="803"/>
                      <a:pt x="294" y="80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7"/>
              <p:cNvSpPr/>
              <p:nvPr/>
            </p:nvSpPr>
            <p:spPr>
              <a:xfrm>
                <a:off x="1095484" y="2645476"/>
                <a:ext cx="23763" cy="1091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350" extrusionOk="0">
                    <a:moveTo>
                      <a:pt x="647" y="0"/>
                    </a:moveTo>
                    <a:cubicBezTo>
                      <a:pt x="628" y="0"/>
                      <a:pt x="610" y="4"/>
                      <a:pt x="594" y="13"/>
                    </a:cubicBezTo>
                    <a:lnTo>
                      <a:pt x="110" y="294"/>
                    </a:lnTo>
                    <a:cubicBezTo>
                      <a:pt x="108" y="294"/>
                      <a:pt x="108" y="295"/>
                      <a:pt x="106" y="295"/>
                    </a:cubicBezTo>
                    <a:cubicBezTo>
                      <a:pt x="104" y="295"/>
                      <a:pt x="103" y="296"/>
                      <a:pt x="101" y="296"/>
                    </a:cubicBezTo>
                    <a:cubicBezTo>
                      <a:pt x="98" y="296"/>
                      <a:pt x="96" y="299"/>
                      <a:pt x="91" y="299"/>
                    </a:cubicBezTo>
                    <a:cubicBezTo>
                      <a:pt x="88" y="299"/>
                      <a:pt x="84" y="301"/>
                      <a:pt x="81" y="301"/>
                    </a:cubicBezTo>
                    <a:lnTo>
                      <a:pt x="80" y="301"/>
                    </a:lnTo>
                    <a:cubicBezTo>
                      <a:pt x="77" y="302"/>
                      <a:pt x="74" y="302"/>
                      <a:pt x="70" y="302"/>
                    </a:cubicBezTo>
                    <a:lnTo>
                      <a:pt x="38" y="302"/>
                    </a:lnTo>
                    <a:cubicBezTo>
                      <a:pt x="32" y="302"/>
                      <a:pt x="29" y="301"/>
                      <a:pt x="25" y="301"/>
                    </a:cubicBezTo>
                    <a:cubicBezTo>
                      <a:pt x="22" y="301"/>
                      <a:pt x="18" y="299"/>
                      <a:pt x="15" y="299"/>
                    </a:cubicBezTo>
                    <a:lnTo>
                      <a:pt x="12" y="299"/>
                    </a:lnTo>
                    <a:cubicBezTo>
                      <a:pt x="11" y="299"/>
                      <a:pt x="9" y="296"/>
                      <a:pt x="8" y="296"/>
                    </a:cubicBezTo>
                    <a:lnTo>
                      <a:pt x="5" y="296"/>
                    </a:lnTo>
                    <a:cubicBezTo>
                      <a:pt x="4" y="295"/>
                      <a:pt x="4" y="295"/>
                      <a:pt x="2" y="295"/>
                    </a:cubicBezTo>
                    <a:lnTo>
                      <a:pt x="1" y="295"/>
                    </a:lnTo>
                    <a:cubicBezTo>
                      <a:pt x="1" y="295"/>
                      <a:pt x="62" y="350"/>
                      <a:pt x="170" y="350"/>
                    </a:cubicBezTo>
                    <a:cubicBezTo>
                      <a:pt x="204" y="350"/>
                      <a:pt x="243" y="344"/>
                      <a:pt x="287" y="330"/>
                    </a:cubicBezTo>
                    <a:cubicBezTo>
                      <a:pt x="432" y="249"/>
                      <a:pt x="626" y="127"/>
                      <a:pt x="761" y="42"/>
                    </a:cubicBezTo>
                    <a:cubicBezTo>
                      <a:pt x="740" y="29"/>
                      <a:pt x="714" y="16"/>
                      <a:pt x="688" y="6"/>
                    </a:cubicBezTo>
                    <a:cubicBezTo>
                      <a:pt x="674" y="2"/>
                      <a:pt x="660" y="0"/>
                      <a:pt x="6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7"/>
              <p:cNvSpPr/>
              <p:nvPr/>
            </p:nvSpPr>
            <p:spPr>
              <a:xfrm>
                <a:off x="1084320" y="2665278"/>
                <a:ext cx="13316" cy="801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57" extrusionOk="0">
                    <a:moveTo>
                      <a:pt x="7" y="0"/>
                    </a:moveTo>
                    <a:cubicBezTo>
                      <a:pt x="7" y="0"/>
                      <a:pt x="6" y="0"/>
                      <a:pt x="6" y="1"/>
                    </a:cubicBezTo>
                    <a:cubicBezTo>
                      <a:pt x="1" y="64"/>
                      <a:pt x="15" y="139"/>
                      <a:pt x="65" y="169"/>
                    </a:cubicBezTo>
                    <a:cubicBezTo>
                      <a:pt x="96" y="189"/>
                      <a:pt x="130" y="203"/>
                      <a:pt x="165" y="215"/>
                    </a:cubicBezTo>
                    <a:cubicBezTo>
                      <a:pt x="199" y="228"/>
                      <a:pt x="236" y="237"/>
                      <a:pt x="272" y="244"/>
                    </a:cubicBezTo>
                    <a:cubicBezTo>
                      <a:pt x="310" y="251"/>
                      <a:pt x="347" y="255"/>
                      <a:pt x="386" y="257"/>
                    </a:cubicBezTo>
                    <a:lnTo>
                      <a:pt x="426" y="257"/>
                    </a:lnTo>
                    <a:cubicBezTo>
                      <a:pt x="383" y="251"/>
                      <a:pt x="324" y="235"/>
                      <a:pt x="247" y="196"/>
                    </a:cubicBezTo>
                    <a:cubicBezTo>
                      <a:pt x="196" y="170"/>
                      <a:pt x="17" y="0"/>
                      <a:pt x="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7"/>
              <p:cNvSpPr/>
              <p:nvPr/>
            </p:nvSpPr>
            <p:spPr>
              <a:xfrm>
                <a:off x="1027845" y="2647316"/>
                <a:ext cx="81580" cy="57006"/>
              </a:xfrm>
              <a:custGeom>
                <a:avLst/>
                <a:gdLst/>
                <a:ahLst/>
                <a:cxnLst/>
                <a:rect l="l" t="t" r="r" b="b"/>
                <a:pathLst>
                  <a:path w="2616" h="1828" extrusionOk="0">
                    <a:moveTo>
                      <a:pt x="302" y="0"/>
                    </a:moveTo>
                    <a:cubicBezTo>
                      <a:pt x="261" y="0"/>
                      <a:pt x="215" y="21"/>
                      <a:pt x="178" y="46"/>
                    </a:cubicBezTo>
                    <a:cubicBezTo>
                      <a:pt x="178" y="48"/>
                      <a:pt x="176" y="48"/>
                      <a:pt x="174" y="49"/>
                    </a:cubicBezTo>
                    <a:cubicBezTo>
                      <a:pt x="124" y="85"/>
                      <a:pt x="89" y="131"/>
                      <a:pt x="61" y="181"/>
                    </a:cubicBezTo>
                    <a:cubicBezTo>
                      <a:pt x="45" y="209"/>
                      <a:pt x="30" y="237"/>
                      <a:pt x="20" y="269"/>
                    </a:cubicBezTo>
                    <a:cubicBezTo>
                      <a:pt x="13" y="286"/>
                      <a:pt x="9" y="305"/>
                      <a:pt x="6" y="322"/>
                    </a:cubicBezTo>
                    <a:cubicBezTo>
                      <a:pt x="3" y="332"/>
                      <a:pt x="2" y="342"/>
                      <a:pt x="2" y="352"/>
                    </a:cubicBezTo>
                    <a:cubicBezTo>
                      <a:pt x="0" y="364"/>
                      <a:pt x="0" y="375"/>
                      <a:pt x="0" y="387"/>
                    </a:cubicBezTo>
                    <a:cubicBezTo>
                      <a:pt x="0" y="443"/>
                      <a:pt x="16" y="496"/>
                      <a:pt x="59" y="522"/>
                    </a:cubicBezTo>
                    <a:cubicBezTo>
                      <a:pt x="398" y="716"/>
                      <a:pt x="1986" y="1632"/>
                      <a:pt x="2325" y="1827"/>
                    </a:cubicBezTo>
                    <a:cubicBezTo>
                      <a:pt x="2283" y="1803"/>
                      <a:pt x="2266" y="1747"/>
                      <a:pt x="2266" y="1691"/>
                    </a:cubicBezTo>
                    <a:cubicBezTo>
                      <a:pt x="2265" y="1682"/>
                      <a:pt x="2266" y="1672"/>
                      <a:pt x="2266" y="1661"/>
                    </a:cubicBezTo>
                    <a:cubicBezTo>
                      <a:pt x="2266" y="1651"/>
                      <a:pt x="2269" y="1639"/>
                      <a:pt x="2270" y="1631"/>
                    </a:cubicBezTo>
                    <a:cubicBezTo>
                      <a:pt x="2273" y="1610"/>
                      <a:pt x="2277" y="1593"/>
                      <a:pt x="2285" y="1574"/>
                    </a:cubicBezTo>
                    <a:cubicBezTo>
                      <a:pt x="2293" y="1546"/>
                      <a:pt x="2308" y="1517"/>
                      <a:pt x="2323" y="1490"/>
                    </a:cubicBezTo>
                    <a:cubicBezTo>
                      <a:pt x="2352" y="1439"/>
                      <a:pt x="2387" y="1393"/>
                      <a:pt x="2437" y="1357"/>
                    </a:cubicBezTo>
                    <a:cubicBezTo>
                      <a:pt x="2437" y="1356"/>
                      <a:pt x="2438" y="1356"/>
                      <a:pt x="2441" y="1353"/>
                    </a:cubicBezTo>
                    <a:cubicBezTo>
                      <a:pt x="2477" y="1327"/>
                      <a:pt x="2522" y="1307"/>
                      <a:pt x="2564" y="1307"/>
                    </a:cubicBezTo>
                    <a:cubicBezTo>
                      <a:pt x="2582" y="1307"/>
                      <a:pt x="2600" y="1311"/>
                      <a:pt x="2615" y="1320"/>
                    </a:cubicBezTo>
                    <a:cubicBezTo>
                      <a:pt x="2277" y="1126"/>
                      <a:pt x="689" y="209"/>
                      <a:pt x="352" y="13"/>
                    </a:cubicBezTo>
                    <a:cubicBezTo>
                      <a:pt x="337" y="4"/>
                      <a:pt x="320" y="0"/>
                      <a:pt x="302" y="0"/>
                    </a:cubicBezTo>
                    <a:close/>
                  </a:path>
                </a:pathLst>
              </a:custGeom>
              <a:solidFill>
                <a:srgbClr val="00A5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7"/>
              <p:cNvSpPr/>
              <p:nvPr/>
            </p:nvSpPr>
            <p:spPr>
              <a:xfrm>
                <a:off x="1027751" y="2658293"/>
                <a:ext cx="72536" cy="4606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1477" extrusionOk="0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12"/>
                      <a:pt x="0" y="25"/>
                      <a:pt x="0" y="35"/>
                    </a:cubicBezTo>
                    <a:cubicBezTo>
                      <a:pt x="0" y="91"/>
                      <a:pt x="16" y="144"/>
                      <a:pt x="59" y="170"/>
                    </a:cubicBezTo>
                    <a:cubicBezTo>
                      <a:pt x="399" y="364"/>
                      <a:pt x="1986" y="1280"/>
                      <a:pt x="2325" y="1477"/>
                    </a:cubicBezTo>
                    <a:cubicBezTo>
                      <a:pt x="2283" y="1451"/>
                      <a:pt x="2268" y="1395"/>
                      <a:pt x="2268" y="1337"/>
                    </a:cubicBezTo>
                    <a:cubicBezTo>
                      <a:pt x="2266" y="1329"/>
                      <a:pt x="2268" y="1319"/>
                      <a:pt x="2268" y="1307"/>
                    </a:cubicBezTo>
                    <a:cubicBezTo>
                      <a:pt x="2268" y="1299"/>
                      <a:pt x="19" y="0"/>
                      <a:pt x="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7"/>
              <p:cNvSpPr/>
              <p:nvPr/>
            </p:nvSpPr>
            <p:spPr>
              <a:xfrm>
                <a:off x="1098228" y="2688011"/>
                <a:ext cx="25759" cy="19054"/>
              </a:xfrm>
              <a:custGeom>
                <a:avLst/>
                <a:gdLst/>
                <a:ahLst/>
                <a:cxnLst/>
                <a:rect l="l" t="t" r="r" b="b"/>
                <a:pathLst>
                  <a:path w="826" h="611" extrusionOk="0">
                    <a:moveTo>
                      <a:pt x="306" y="1"/>
                    </a:moveTo>
                    <a:cubicBezTo>
                      <a:pt x="264" y="1"/>
                      <a:pt x="218" y="21"/>
                      <a:pt x="181" y="47"/>
                    </a:cubicBezTo>
                    <a:cubicBezTo>
                      <a:pt x="181" y="48"/>
                      <a:pt x="180" y="48"/>
                      <a:pt x="179" y="51"/>
                    </a:cubicBezTo>
                    <a:cubicBezTo>
                      <a:pt x="128" y="87"/>
                      <a:pt x="94" y="133"/>
                      <a:pt x="65" y="183"/>
                    </a:cubicBezTo>
                    <a:cubicBezTo>
                      <a:pt x="41" y="226"/>
                      <a:pt x="19" y="272"/>
                      <a:pt x="9" y="324"/>
                    </a:cubicBezTo>
                    <a:cubicBezTo>
                      <a:pt x="8" y="334"/>
                      <a:pt x="6" y="343"/>
                      <a:pt x="6" y="354"/>
                    </a:cubicBezTo>
                    <a:cubicBezTo>
                      <a:pt x="0" y="418"/>
                      <a:pt x="15" y="491"/>
                      <a:pt x="65" y="521"/>
                    </a:cubicBezTo>
                    <a:cubicBezTo>
                      <a:pt x="95" y="540"/>
                      <a:pt x="130" y="556"/>
                      <a:pt x="164" y="568"/>
                    </a:cubicBezTo>
                    <a:cubicBezTo>
                      <a:pt x="199" y="581"/>
                      <a:pt x="236" y="590"/>
                      <a:pt x="272" y="597"/>
                    </a:cubicBezTo>
                    <a:cubicBezTo>
                      <a:pt x="309" y="604"/>
                      <a:pt x="347" y="607"/>
                      <a:pt x="386" y="610"/>
                    </a:cubicBezTo>
                    <a:cubicBezTo>
                      <a:pt x="395" y="611"/>
                      <a:pt x="404" y="611"/>
                      <a:pt x="414" y="611"/>
                    </a:cubicBezTo>
                    <a:cubicBezTo>
                      <a:pt x="442" y="611"/>
                      <a:pt x="470" y="609"/>
                      <a:pt x="498" y="606"/>
                    </a:cubicBezTo>
                    <a:cubicBezTo>
                      <a:pt x="505" y="606"/>
                      <a:pt x="511" y="604"/>
                      <a:pt x="516" y="604"/>
                    </a:cubicBezTo>
                    <a:cubicBezTo>
                      <a:pt x="547" y="600"/>
                      <a:pt x="577" y="593"/>
                      <a:pt x="608" y="586"/>
                    </a:cubicBezTo>
                    <a:cubicBezTo>
                      <a:pt x="642" y="577"/>
                      <a:pt x="676" y="564"/>
                      <a:pt x="709" y="550"/>
                    </a:cubicBezTo>
                    <a:cubicBezTo>
                      <a:pt x="726" y="543"/>
                      <a:pt x="745" y="534"/>
                      <a:pt x="762" y="524"/>
                    </a:cubicBezTo>
                    <a:cubicBezTo>
                      <a:pt x="813" y="494"/>
                      <a:pt x="826" y="422"/>
                      <a:pt x="817" y="359"/>
                    </a:cubicBezTo>
                    <a:lnTo>
                      <a:pt x="817" y="354"/>
                    </a:lnTo>
                    <a:cubicBezTo>
                      <a:pt x="811" y="290"/>
                      <a:pt x="785" y="234"/>
                      <a:pt x="757" y="183"/>
                    </a:cubicBezTo>
                    <a:cubicBezTo>
                      <a:pt x="754" y="179"/>
                      <a:pt x="752" y="175"/>
                      <a:pt x="748" y="169"/>
                    </a:cubicBezTo>
                    <a:cubicBezTo>
                      <a:pt x="745" y="165"/>
                      <a:pt x="741" y="157"/>
                      <a:pt x="738" y="152"/>
                    </a:cubicBezTo>
                    <a:cubicBezTo>
                      <a:pt x="734" y="147"/>
                      <a:pt x="731" y="143"/>
                      <a:pt x="726" y="137"/>
                    </a:cubicBezTo>
                    <a:cubicBezTo>
                      <a:pt x="723" y="131"/>
                      <a:pt x="719" y="129"/>
                      <a:pt x="716" y="123"/>
                    </a:cubicBezTo>
                    <a:cubicBezTo>
                      <a:pt x="709" y="114"/>
                      <a:pt x="699" y="103"/>
                      <a:pt x="690" y="94"/>
                    </a:cubicBezTo>
                    <a:cubicBezTo>
                      <a:pt x="688" y="90"/>
                      <a:pt x="683" y="85"/>
                      <a:pt x="677" y="81"/>
                    </a:cubicBezTo>
                    <a:cubicBezTo>
                      <a:pt x="676" y="78"/>
                      <a:pt x="673" y="75"/>
                      <a:pt x="670" y="74"/>
                    </a:cubicBezTo>
                    <a:cubicBezTo>
                      <a:pt x="669" y="71"/>
                      <a:pt x="666" y="68"/>
                      <a:pt x="663" y="67"/>
                    </a:cubicBezTo>
                    <a:cubicBezTo>
                      <a:pt x="656" y="60"/>
                      <a:pt x="647" y="52"/>
                      <a:pt x="639" y="47"/>
                    </a:cubicBezTo>
                    <a:lnTo>
                      <a:pt x="623" y="37"/>
                    </a:lnTo>
                    <a:cubicBezTo>
                      <a:pt x="620" y="35"/>
                      <a:pt x="619" y="35"/>
                      <a:pt x="617" y="32"/>
                    </a:cubicBezTo>
                    <a:cubicBezTo>
                      <a:pt x="616" y="32"/>
                      <a:pt x="616" y="31"/>
                      <a:pt x="613" y="31"/>
                    </a:cubicBezTo>
                    <a:cubicBezTo>
                      <a:pt x="611" y="29"/>
                      <a:pt x="607" y="29"/>
                      <a:pt x="606" y="28"/>
                    </a:cubicBezTo>
                    <a:cubicBezTo>
                      <a:pt x="600" y="24"/>
                      <a:pt x="596" y="21"/>
                      <a:pt x="590" y="18"/>
                    </a:cubicBezTo>
                    <a:cubicBezTo>
                      <a:pt x="588" y="18"/>
                      <a:pt x="585" y="16"/>
                      <a:pt x="584" y="16"/>
                    </a:cubicBezTo>
                    <a:cubicBezTo>
                      <a:pt x="583" y="16"/>
                      <a:pt x="581" y="15"/>
                      <a:pt x="580" y="15"/>
                    </a:cubicBezTo>
                    <a:cubicBezTo>
                      <a:pt x="580" y="15"/>
                      <a:pt x="577" y="14"/>
                      <a:pt x="575" y="14"/>
                    </a:cubicBezTo>
                    <a:cubicBezTo>
                      <a:pt x="571" y="14"/>
                      <a:pt x="567" y="11"/>
                      <a:pt x="562" y="9"/>
                    </a:cubicBezTo>
                    <a:cubicBezTo>
                      <a:pt x="560" y="8"/>
                      <a:pt x="555" y="6"/>
                      <a:pt x="552" y="6"/>
                    </a:cubicBezTo>
                    <a:cubicBezTo>
                      <a:pt x="548" y="3"/>
                      <a:pt x="547" y="3"/>
                      <a:pt x="545" y="3"/>
                    </a:cubicBezTo>
                    <a:cubicBezTo>
                      <a:pt x="541" y="3"/>
                      <a:pt x="538" y="2"/>
                      <a:pt x="534" y="2"/>
                    </a:cubicBezTo>
                    <a:cubicBezTo>
                      <a:pt x="528" y="2"/>
                      <a:pt x="522" y="1"/>
                      <a:pt x="517" y="1"/>
                    </a:cubicBezTo>
                    <a:cubicBezTo>
                      <a:pt x="506" y="1"/>
                      <a:pt x="495" y="3"/>
                      <a:pt x="483" y="6"/>
                    </a:cubicBezTo>
                    <a:cubicBezTo>
                      <a:pt x="479" y="8"/>
                      <a:pt x="472" y="9"/>
                      <a:pt x="466" y="14"/>
                    </a:cubicBezTo>
                    <a:cubicBezTo>
                      <a:pt x="463" y="14"/>
                      <a:pt x="463" y="15"/>
                      <a:pt x="462" y="15"/>
                    </a:cubicBezTo>
                    <a:cubicBezTo>
                      <a:pt x="460" y="15"/>
                      <a:pt x="459" y="16"/>
                      <a:pt x="458" y="16"/>
                    </a:cubicBezTo>
                    <a:cubicBezTo>
                      <a:pt x="455" y="16"/>
                      <a:pt x="452" y="18"/>
                      <a:pt x="447" y="18"/>
                    </a:cubicBezTo>
                    <a:cubicBezTo>
                      <a:pt x="445" y="18"/>
                      <a:pt x="440" y="21"/>
                      <a:pt x="437" y="21"/>
                    </a:cubicBezTo>
                    <a:cubicBezTo>
                      <a:pt x="433" y="22"/>
                      <a:pt x="429" y="22"/>
                      <a:pt x="424" y="22"/>
                    </a:cubicBezTo>
                    <a:lnTo>
                      <a:pt x="396" y="22"/>
                    </a:lnTo>
                    <a:cubicBezTo>
                      <a:pt x="393" y="22"/>
                      <a:pt x="387" y="21"/>
                      <a:pt x="383" y="21"/>
                    </a:cubicBezTo>
                    <a:cubicBezTo>
                      <a:pt x="380" y="21"/>
                      <a:pt x="376" y="18"/>
                      <a:pt x="373" y="18"/>
                    </a:cubicBezTo>
                    <a:cubicBezTo>
                      <a:pt x="368" y="18"/>
                      <a:pt x="366" y="16"/>
                      <a:pt x="364" y="16"/>
                    </a:cubicBezTo>
                    <a:cubicBezTo>
                      <a:pt x="361" y="16"/>
                      <a:pt x="360" y="15"/>
                      <a:pt x="358" y="15"/>
                    </a:cubicBezTo>
                    <a:cubicBezTo>
                      <a:pt x="358" y="14"/>
                      <a:pt x="357" y="14"/>
                      <a:pt x="357" y="14"/>
                    </a:cubicBezTo>
                    <a:cubicBezTo>
                      <a:pt x="354" y="14"/>
                      <a:pt x="354" y="11"/>
                      <a:pt x="353" y="11"/>
                    </a:cubicBezTo>
                    <a:cubicBezTo>
                      <a:pt x="338" y="4"/>
                      <a:pt x="322" y="1"/>
                      <a:pt x="3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7"/>
              <p:cNvSpPr/>
              <p:nvPr/>
            </p:nvSpPr>
            <p:spPr>
              <a:xfrm>
                <a:off x="1112854" y="2679280"/>
                <a:ext cx="26320" cy="25073"/>
              </a:xfrm>
              <a:custGeom>
                <a:avLst/>
                <a:gdLst/>
                <a:ahLst/>
                <a:cxnLst/>
                <a:rect l="l" t="t" r="r" b="b"/>
                <a:pathLst>
                  <a:path w="844" h="804" extrusionOk="0">
                    <a:moveTo>
                      <a:pt x="6" y="292"/>
                    </a:moveTo>
                    <a:cubicBezTo>
                      <a:pt x="4" y="293"/>
                      <a:pt x="2" y="294"/>
                      <a:pt x="0" y="295"/>
                    </a:cubicBezTo>
                    <a:lnTo>
                      <a:pt x="6" y="292"/>
                    </a:lnTo>
                    <a:close/>
                    <a:moveTo>
                      <a:pt x="536" y="1"/>
                    </a:moveTo>
                    <a:cubicBezTo>
                      <a:pt x="518" y="1"/>
                      <a:pt x="501" y="5"/>
                      <a:pt x="486" y="15"/>
                    </a:cubicBezTo>
                    <a:lnTo>
                      <a:pt x="6" y="292"/>
                    </a:lnTo>
                    <a:lnTo>
                      <a:pt x="6" y="292"/>
                    </a:lnTo>
                    <a:cubicBezTo>
                      <a:pt x="10" y="290"/>
                      <a:pt x="15" y="289"/>
                      <a:pt x="19" y="288"/>
                    </a:cubicBezTo>
                    <a:cubicBezTo>
                      <a:pt x="29" y="284"/>
                      <a:pt x="40" y="283"/>
                      <a:pt x="51" y="283"/>
                    </a:cubicBezTo>
                    <a:cubicBezTo>
                      <a:pt x="57" y="283"/>
                      <a:pt x="63" y="283"/>
                      <a:pt x="69" y="283"/>
                    </a:cubicBezTo>
                    <a:cubicBezTo>
                      <a:pt x="72" y="283"/>
                      <a:pt x="76" y="285"/>
                      <a:pt x="79" y="285"/>
                    </a:cubicBezTo>
                    <a:cubicBezTo>
                      <a:pt x="83" y="285"/>
                      <a:pt x="85" y="288"/>
                      <a:pt x="86" y="288"/>
                    </a:cubicBezTo>
                    <a:cubicBezTo>
                      <a:pt x="92" y="289"/>
                      <a:pt x="95" y="289"/>
                      <a:pt x="99" y="291"/>
                    </a:cubicBezTo>
                    <a:cubicBezTo>
                      <a:pt x="102" y="291"/>
                      <a:pt x="108" y="292"/>
                      <a:pt x="112" y="295"/>
                    </a:cubicBezTo>
                    <a:cubicBezTo>
                      <a:pt x="112" y="295"/>
                      <a:pt x="114" y="296"/>
                      <a:pt x="115" y="296"/>
                    </a:cubicBezTo>
                    <a:cubicBezTo>
                      <a:pt x="116" y="296"/>
                      <a:pt x="119" y="298"/>
                      <a:pt x="121" y="298"/>
                    </a:cubicBezTo>
                    <a:cubicBezTo>
                      <a:pt x="122" y="298"/>
                      <a:pt x="124" y="299"/>
                      <a:pt x="127" y="299"/>
                    </a:cubicBezTo>
                    <a:cubicBezTo>
                      <a:pt x="131" y="304"/>
                      <a:pt x="137" y="305"/>
                      <a:pt x="142" y="309"/>
                    </a:cubicBezTo>
                    <a:cubicBezTo>
                      <a:pt x="144" y="311"/>
                      <a:pt x="148" y="311"/>
                      <a:pt x="150" y="312"/>
                    </a:cubicBezTo>
                    <a:cubicBezTo>
                      <a:pt x="151" y="312"/>
                      <a:pt x="151" y="314"/>
                      <a:pt x="152" y="314"/>
                    </a:cubicBezTo>
                    <a:cubicBezTo>
                      <a:pt x="155" y="317"/>
                      <a:pt x="157" y="317"/>
                      <a:pt x="158" y="318"/>
                    </a:cubicBezTo>
                    <a:lnTo>
                      <a:pt x="174" y="328"/>
                    </a:lnTo>
                    <a:cubicBezTo>
                      <a:pt x="184" y="337"/>
                      <a:pt x="193" y="341"/>
                      <a:pt x="200" y="348"/>
                    </a:cubicBezTo>
                    <a:cubicBezTo>
                      <a:pt x="201" y="353"/>
                      <a:pt x="206" y="354"/>
                      <a:pt x="207" y="355"/>
                    </a:cubicBezTo>
                    <a:cubicBezTo>
                      <a:pt x="208" y="360"/>
                      <a:pt x="213" y="361"/>
                      <a:pt x="214" y="363"/>
                    </a:cubicBezTo>
                    <a:cubicBezTo>
                      <a:pt x="219" y="367"/>
                      <a:pt x="223" y="370"/>
                      <a:pt x="227" y="376"/>
                    </a:cubicBezTo>
                    <a:cubicBezTo>
                      <a:pt x="236" y="384"/>
                      <a:pt x="244" y="393"/>
                      <a:pt x="252" y="404"/>
                    </a:cubicBezTo>
                    <a:cubicBezTo>
                      <a:pt x="256" y="410"/>
                      <a:pt x="259" y="413"/>
                      <a:pt x="263" y="419"/>
                    </a:cubicBezTo>
                    <a:cubicBezTo>
                      <a:pt x="266" y="422"/>
                      <a:pt x="270" y="427"/>
                      <a:pt x="273" y="433"/>
                    </a:cubicBezTo>
                    <a:cubicBezTo>
                      <a:pt x="277" y="439"/>
                      <a:pt x="280" y="446"/>
                      <a:pt x="285" y="450"/>
                    </a:cubicBezTo>
                    <a:cubicBezTo>
                      <a:pt x="288" y="456"/>
                      <a:pt x="290" y="460"/>
                      <a:pt x="293" y="466"/>
                    </a:cubicBezTo>
                    <a:cubicBezTo>
                      <a:pt x="323" y="518"/>
                      <a:pt x="348" y="571"/>
                      <a:pt x="352" y="636"/>
                    </a:cubicBezTo>
                    <a:lnTo>
                      <a:pt x="352" y="640"/>
                    </a:lnTo>
                    <a:cubicBezTo>
                      <a:pt x="357" y="702"/>
                      <a:pt x="344" y="774"/>
                      <a:pt x="293" y="804"/>
                    </a:cubicBezTo>
                    <a:lnTo>
                      <a:pt x="779" y="522"/>
                    </a:lnTo>
                    <a:cubicBezTo>
                      <a:pt x="830" y="495"/>
                      <a:pt x="844" y="423"/>
                      <a:pt x="835" y="357"/>
                    </a:cubicBezTo>
                    <a:lnTo>
                      <a:pt x="835" y="354"/>
                    </a:lnTo>
                    <a:cubicBezTo>
                      <a:pt x="831" y="289"/>
                      <a:pt x="805" y="235"/>
                      <a:pt x="776" y="183"/>
                    </a:cubicBezTo>
                    <a:cubicBezTo>
                      <a:pt x="753" y="141"/>
                      <a:pt x="726" y="102"/>
                      <a:pt x="689" y="69"/>
                    </a:cubicBezTo>
                    <a:cubicBezTo>
                      <a:pt x="680" y="61"/>
                      <a:pt x="670" y="53"/>
                      <a:pt x="660" y="46"/>
                    </a:cubicBezTo>
                    <a:cubicBezTo>
                      <a:pt x="656" y="45"/>
                      <a:pt x="653" y="41"/>
                      <a:pt x="648" y="39"/>
                    </a:cubicBezTo>
                    <a:cubicBezTo>
                      <a:pt x="627" y="25"/>
                      <a:pt x="602" y="15"/>
                      <a:pt x="579" y="7"/>
                    </a:cubicBezTo>
                    <a:cubicBezTo>
                      <a:pt x="565" y="3"/>
                      <a:pt x="550" y="1"/>
                      <a:pt x="5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7"/>
              <p:cNvSpPr/>
              <p:nvPr/>
            </p:nvSpPr>
            <p:spPr>
              <a:xfrm>
                <a:off x="1109423" y="2679249"/>
                <a:ext cx="23763" cy="10946"/>
              </a:xfrm>
              <a:custGeom>
                <a:avLst/>
                <a:gdLst/>
                <a:ahLst/>
                <a:cxnLst/>
                <a:rect l="l" t="t" r="r" b="b"/>
                <a:pathLst>
                  <a:path w="762" h="351" extrusionOk="0">
                    <a:moveTo>
                      <a:pt x="646" y="0"/>
                    </a:moveTo>
                    <a:cubicBezTo>
                      <a:pt x="628" y="0"/>
                      <a:pt x="611" y="4"/>
                      <a:pt x="596" y="14"/>
                    </a:cubicBezTo>
                    <a:lnTo>
                      <a:pt x="110" y="295"/>
                    </a:lnTo>
                    <a:cubicBezTo>
                      <a:pt x="109" y="295"/>
                      <a:pt x="109" y="296"/>
                      <a:pt x="107" y="296"/>
                    </a:cubicBezTo>
                    <a:cubicBezTo>
                      <a:pt x="104" y="296"/>
                      <a:pt x="103" y="297"/>
                      <a:pt x="101" y="297"/>
                    </a:cubicBezTo>
                    <a:cubicBezTo>
                      <a:pt x="100" y="297"/>
                      <a:pt x="96" y="299"/>
                      <a:pt x="93" y="299"/>
                    </a:cubicBezTo>
                    <a:cubicBezTo>
                      <a:pt x="88" y="299"/>
                      <a:pt x="86" y="302"/>
                      <a:pt x="81" y="302"/>
                    </a:cubicBezTo>
                    <a:lnTo>
                      <a:pt x="80" y="302"/>
                    </a:lnTo>
                    <a:cubicBezTo>
                      <a:pt x="78" y="303"/>
                      <a:pt x="74" y="303"/>
                      <a:pt x="71" y="303"/>
                    </a:cubicBezTo>
                    <a:lnTo>
                      <a:pt x="38" y="303"/>
                    </a:lnTo>
                    <a:cubicBezTo>
                      <a:pt x="32" y="303"/>
                      <a:pt x="30" y="302"/>
                      <a:pt x="25" y="302"/>
                    </a:cubicBezTo>
                    <a:cubicBezTo>
                      <a:pt x="22" y="302"/>
                      <a:pt x="18" y="299"/>
                      <a:pt x="15" y="299"/>
                    </a:cubicBezTo>
                    <a:lnTo>
                      <a:pt x="14" y="299"/>
                    </a:lnTo>
                    <a:cubicBezTo>
                      <a:pt x="11" y="299"/>
                      <a:pt x="9" y="297"/>
                      <a:pt x="8" y="297"/>
                    </a:cubicBezTo>
                    <a:lnTo>
                      <a:pt x="7" y="297"/>
                    </a:lnTo>
                    <a:cubicBezTo>
                      <a:pt x="4" y="296"/>
                      <a:pt x="4" y="296"/>
                      <a:pt x="2" y="296"/>
                    </a:cubicBezTo>
                    <a:lnTo>
                      <a:pt x="1" y="296"/>
                    </a:lnTo>
                    <a:cubicBezTo>
                      <a:pt x="1" y="296"/>
                      <a:pt x="62" y="351"/>
                      <a:pt x="170" y="351"/>
                    </a:cubicBezTo>
                    <a:cubicBezTo>
                      <a:pt x="204" y="351"/>
                      <a:pt x="243" y="345"/>
                      <a:pt x="287" y="331"/>
                    </a:cubicBezTo>
                    <a:cubicBezTo>
                      <a:pt x="432" y="249"/>
                      <a:pt x="626" y="126"/>
                      <a:pt x="761" y="43"/>
                    </a:cubicBezTo>
                    <a:cubicBezTo>
                      <a:pt x="738" y="29"/>
                      <a:pt x="714" y="17"/>
                      <a:pt x="689" y="7"/>
                    </a:cubicBezTo>
                    <a:cubicBezTo>
                      <a:pt x="675" y="3"/>
                      <a:pt x="660" y="0"/>
                      <a:pt x="6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7"/>
              <p:cNvSpPr/>
              <p:nvPr/>
            </p:nvSpPr>
            <p:spPr>
              <a:xfrm>
                <a:off x="1098259" y="2699020"/>
                <a:ext cx="13347" cy="804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58" extrusionOk="0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1" y="65"/>
                      <a:pt x="15" y="138"/>
                      <a:pt x="65" y="168"/>
                    </a:cubicBezTo>
                    <a:cubicBezTo>
                      <a:pt x="97" y="187"/>
                      <a:pt x="130" y="203"/>
                      <a:pt x="165" y="215"/>
                    </a:cubicBezTo>
                    <a:cubicBezTo>
                      <a:pt x="199" y="228"/>
                      <a:pt x="237" y="237"/>
                      <a:pt x="272" y="244"/>
                    </a:cubicBezTo>
                    <a:cubicBezTo>
                      <a:pt x="310" y="251"/>
                      <a:pt x="349" y="254"/>
                      <a:pt x="386" y="257"/>
                    </a:cubicBezTo>
                    <a:lnTo>
                      <a:pt x="428" y="257"/>
                    </a:lnTo>
                    <a:cubicBezTo>
                      <a:pt x="385" y="251"/>
                      <a:pt x="324" y="237"/>
                      <a:pt x="248" y="195"/>
                    </a:cubicBezTo>
                    <a:cubicBezTo>
                      <a:pt x="197" y="169"/>
                      <a:pt x="18" y="1"/>
                      <a:pt x="7" y="1"/>
                    </a:cubicBezTo>
                    <a:close/>
                  </a:path>
                </a:pathLst>
              </a:custGeom>
              <a:solidFill>
                <a:srgbClr val="0077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7"/>
              <p:cNvSpPr/>
              <p:nvPr/>
            </p:nvSpPr>
            <p:spPr>
              <a:xfrm>
                <a:off x="514425" y="1614365"/>
                <a:ext cx="123773" cy="227120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7283" extrusionOk="0">
                    <a:moveTo>
                      <a:pt x="3501" y="1"/>
                    </a:moveTo>
                    <a:cubicBezTo>
                      <a:pt x="0" y="6341"/>
                      <a:pt x="7" y="6742"/>
                      <a:pt x="269" y="6893"/>
                    </a:cubicBezTo>
                    <a:cubicBezTo>
                      <a:pt x="282" y="6900"/>
                      <a:pt x="296" y="6907"/>
                      <a:pt x="311" y="6914"/>
                    </a:cubicBezTo>
                    <a:cubicBezTo>
                      <a:pt x="605" y="7062"/>
                      <a:pt x="999" y="7259"/>
                      <a:pt x="1323" y="7281"/>
                    </a:cubicBezTo>
                    <a:cubicBezTo>
                      <a:pt x="1339" y="7282"/>
                      <a:pt x="1356" y="7282"/>
                      <a:pt x="1372" y="7282"/>
                    </a:cubicBezTo>
                    <a:cubicBezTo>
                      <a:pt x="1673" y="7282"/>
                      <a:pt x="1929" y="7087"/>
                      <a:pt x="2480" y="6017"/>
                    </a:cubicBezTo>
                    <a:cubicBezTo>
                      <a:pt x="3059" y="4889"/>
                      <a:pt x="3968" y="2790"/>
                      <a:pt x="3892" y="198"/>
                    </a:cubicBezTo>
                    <a:lnTo>
                      <a:pt x="350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7"/>
              <p:cNvSpPr/>
              <p:nvPr/>
            </p:nvSpPr>
            <p:spPr>
              <a:xfrm>
                <a:off x="499925" y="1606039"/>
                <a:ext cx="123586" cy="223253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7159" extrusionOk="0">
                    <a:moveTo>
                      <a:pt x="3501" y="0"/>
                    </a:moveTo>
                    <a:cubicBezTo>
                      <a:pt x="1" y="6340"/>
                      <a:pt x="8" y="6740"/>
                      <a:pt x="270" y="6892"/>
                    </a:cubicBezTo>
                    <a:cubicBezTo>
                      <a:pt x="425" y="6980"/>
                      <a:pt x="580" y="7070"/>
                      <a:pt x="732" y="7158"/>
                    </a:cubicBezTo>
                    <a:lnTo>
                      <a:pt x="732" y="7158"/>
                    </a:lnTo>
                    <a:cubicBezTo>
                      <a:pt x="469" y="7007"/>
                      <a:pt x="466" y="6600"/>
                      <a:pt x="3963" y="266"/>
                    </a:cubicBezTo>
                    <a:lnTo>
                      <a:pt x="3501" y="0"/>
                    </a:lnTo>
                    <a:close/>
                    <a:moveTo>
                      <a:pt x="732" y="7158"/>
                    </a:moveTo>
                    <a:cubicBezTo>
                      <a:pt x="732" y="7158"/>
                      <a:pt x="732" y="7158"/>
                      <a:pt x="732" y="7158"/>
                    </a:cubicBezTo>
                    <a:cubicBezTo>
                      <a:pt x="732" y="7158"/>
                      <a:pt x="732" y="7158"/>
                      <a:pt x="732" y="715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7"/>
              <p:cNvSpPr/>
              <p:nvPr/>
            </p:nvSpPr>
            <p:spPr>
              <a:xfrm>
                <a:off x="639631" y="1557329"/>
                <a:ext cx="149095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4781" h="1633" extrusionOk="0">
                    <a:moveTo>
                      <a:pt x="2959" y="0"/>
                    </a:moveTo>
                    <a:cubicBezTo>
                      <a:pt x="2286" y="0"/>
                      <a:pt x="1393" y="191"/>
                      <a:pt x="243" y="820"/>
                    </a:cubicBezTo>
                    <a:lnTo>
                      <a:pt x="0" y="1289"/>
                    </a:lnTo>
                    <a:lnTo>
                      <a:pt x="633" y="1633"/>
                    </a:lnTo>
                    <a:lnTo>
                      <a:pt x="2959" y="1384"/>
                    </a:lnTo>
                    <a:lnTo>
                      <a:pt x="4781" y="575"/>
                    </a:lnTo>
                    <a:lnTo>
                      <a:pt x="4388" y="344"/>
                    </a:lnTo>
                    <a:cubicBezTo>
                      <a:pt x="4312" y="301"/>
                      <a:pt x="4224" y="258"/>
                      <a:pt x="4118" y="217"/>
                    </a:cubicBezTo>
                    <a:cubicBezTo>
                      <a:pt x="3845" y="107"/>
                      <a:pt x="3463" y="0"/>
                      <a:pt x="2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7"/>
              <p:cNvSpPr/>
              <p:nvPr/>
            </p:nvSpPr>
            <p:spPr>
              <a:xfrm>
                <a:off x="644215" y="1565624"/>
                <a:ext cx="159885" cy="104064"/>
              </a:xfrm>
              <a:custGeom>
                <a:avLst/>
                <a:gdLst/>
                <a:ahLst/>
                <a:cxnLst/>
                <a:rect l="l" t="t" r="r" b="b"/>
                <a:pathLst>
                  <a:path w="5127" h="3337" extrusionOk="0">
                    <a:moveTo>
                      <a:pt x="3271" y="0"/>
                    </a:moveTo>
                    <a:cubicBezTo>
                      <a:pt x="2539" y="0"/>
                      <a:pt x="1546" y="226"/>
                      <a:pt x="247" y="999"/>
                    </a:cubicBezTo>
                    <a:cubicBezTo>
                      <a:pt x="249" y="1089"/>
                      <a:pt x="237" y="1183"/>
                      <a:pt x="219" y="1275"/>
                    </a:cubicBezTo>
                    <a:cubicBezTo>
                      <a:pt x="176" y="1495"/>
                      <a:pt x="98" y="1700"/>
                      <a:pt x="0" y="1891"/>
                    </a:cubicBezTo>
                    <a:cubicBezTo>
                      <a:pt x="2194" y="2995"/>
                      <a:pt x="3137" y="3337"/>
                      <a:pt x="3590" y="3337"/>
                    </a:cubicBezTo>
                    <a:cubicBezTo>
                      <a:pt x="3949" y="3337"/>
                      <a:pt x="4000" y="3122"/>
                      <a:pt x="4122" y="2901"/>
                    </a:cubicBezTo>
                    <a:cubicBezTo>
                      <a:pt x="4396" y="2402"/>
                      <a:pt x="4765" y="1735"/>
                      <a:pt x="4944" y="1257"/>
                    </a:cubicBezTo>
                    <a:cubicBezTo>
                      <a:pt x="5127" y="779"/>
                      <a:pt x="5118" y="491"/>
                      <a:pt x="4431" y="216"/>
                    </a:cubicBezTo>
                    <a:cubicBezTo>
                      <a:pt x="4158" y="107"/>
                      <a:pt x="3776" y="0"/>
                      <a:pt x="32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7"/>
              <p:cNvSpPr/>
              <p:nvPr/>
            </p:nvSpPr>
            <p:spPr>
              <a:xfrm>
                <a:off x="596783" y="1378798"/>
                <a:ext cx="130665" cy="212838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6825" extrusionOk="0">
                    <a:moveTo>
                      <a:pt x="2522" y="1"/>
                    </a:moveTo>
                    <a:cubicBezTo>
                      <a:pt x="2222" y="1"/>
                      <a:pt x="1966" y="195"/>
                      <a:pt x="1415" y="1265"/>
                    </a:cubicBezTo>
                    <a:cubicBezTo>
                      <a:pt x="874" y="2314"/>
                      <a:pt x="49" y="4209"/>
                      <a:pt x="0" y="6560"/>
                    </a:cubicBezTo>
                    <a:lnTo>
                      <a:pt x="462" y="6824"/>
                    </a:lnTo>
                    <a:cubicBezTo>
                      <a:pt x="512" y="4474"/>
                      <a:pt x="1336" y="2580"/>
                      <a:pt x="1876" y="1531"/>
                    </a:cubicBezTo>
                    <a:cubicBezTo>
                      <a:pt x="2425" y="464"/>
                      <a:pt x="2682" y="267"/>
                      <a:pt x="2981" y="267"/>
                    </a:cubicBezTo>
                    <a:cubicBezTo>
                      <a:pt x="2999" y="267"/>
                      <a:pt x="3016" y="267"/>
                      <a:pt x="3034" y="269"/>
                    </a:cubicBezTo>
                    <a:cubicBezTo>
                      <a:pt x="3357" y="287"/>
                      <a:pt x="3751" y="486"/>
                      <a:pt x="4046" y="635"/>
                    </a:cubicBezTo>
                    <a:cubicBezTo>
                      <a:pt x="4092" y="658"/>
                      <a:pt x="4146" y="664"/>
                      <a:pt x="4189" y="683"/>
                    </a:cubicBezTo>
                    <a:cubicBezTo>
                      <a:pt x="4037" y="595"/>
                      <a:pt x="3781" y="478"/>
                      <a:pt x="3627" y="392"/>
                    </a:cubicBezTo>
                    <a:lnTo>
                      <a:pt x="3373" y="264"/>
                    </a:lnTo>
                    <a:cubicBezTo>
                      <a:pt x="3117" y="141"/>
                      <a:pt x="2824" y="18"/>
                      <a:pt x="2572" y="3"/>
                    </a:cubicBezTo>
                    <a:cubicBezTo>
                      <a:pt x="2555" y="2"/>
                      <a:pt x="2539" y="1"/>
                      <a:pt x="25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7"/>
              <p:cNvSpPr/>
              <p:nvPr/>
            </p:nvSpPr>
            <p:spPr>
              <a:xfrm>
                <a:off x="594382" y="1577224"/>
                <a:ext cx="57692" cy="73908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370" extrusionOk="0">
                    <a:moveTo>
                      <a:pt x="1345" y="1"/>
                    </a:moveTo>
                    <a:cubicBezTo>
                      <a:pt x="1161" y="1"/>
                      <a:pt x="955" y="110"/>
                      <a:pt x="789" y="233"/>
                    </a:cubicBezTo>
                    <a:cubicBezTo>
                      <a:pt x="694" y="303"/>
                      <a:pt x="610" y="378"/>
                      <a:pt x="539" y="458"/>
                    </a:cubicBezTo>
                    <a:cubicBezTo>
                      <a:pt x="434" y="576"/>
                      <a:pt x="349" y="701"/>
                      <a:pt x="277" y="838"/>
                    </a:cubicBezTo>
                    <a:lnTo>
                      <a:pt x="265" y="859"/>
                    </a:lnTo>
                    <a:cubicBezTo>
                      <a:pt x="169" y="1048"/>
                      <a:pt x="93" y="1253"/>
                      <a:pt x="50" y="1469"/>
                    </a:cubicBezTo>
                    <a:cubicBezTo>
                      <a:pt x="14" y="1647"/>
                      <a:pt x="1" y="1834"/>
                      <a:pt x="66" y="2002"/>
                    </a:cubicBezTo>
                    <a:cubicBezTo>
                      <a:pt x="81" y="2043"/>
                      <a:pt x="100" y="2080"/>
                      <a:pt x="122" y="2116"/>
                    </a:cubicBezTo>
                    <a:cubicBezTo>
                      <a:pt x="166" y="2188"/>
                      <a:pt x="225" y="2253"/>
                      <a:pt x="293" y="2297"/>
                    </a:cubicBezTo>
                    <a:cubicBezTo>
                      <a:pt x="336" y="2326"/>
                      <a:pt x="380" y="2346"/>
                      <a:pt x="429" y="2359"/>
                    </a:cubicBezTo>
                    <a:cubicBezTo>
                      <a:pt x="460" y="2366"/>
                      <a:pt x="491" y="2369"/>
                      <a:pt x="523" y="2369"/>
                    </a:cubicBezTo>
                    <a:cubicBezTo>
                      <a:pt x="708" y="2369"/>
                      <a:pt x="915" y="2260"/>
                      <a:pt x="1081" y="2138"/>
                    </a:cubicBezTo>
                    <a:cubicBezTo>
                      <a:pt x="1175" y="2067"/>
                      <a:pt x="1257" y="1992"/>
                      <a:pt x="1329" y="1910"/>
                    </a:cubicBezTo>
                    <a:cubicBezTo>
                      <a:pt x="1436" y="1794"/>
                      <a:pt x="1520" y="1669"/>
                      <a:pt x="1592" y="1532"/>
                    </a:cubicBezTo>
                    <a:cubicBezTo>
                      <a:pt x="1594" y="1527"/>
                      <a:pt x="1598" y="1522"/>
                      <a:pt x="1600" y="1518"/>
                    </a:cubicBezTo>
                    <a:cubicBezTo>
                      <a:pt x="1699" y="1328"/>
                      <a:pt x="1775" y="1120"/>
                      <a:pt x="1818" y="901"/>
                    </a:cubicBezTo>
                    <a:cubicBezTo>
                      <a:pt x="1837" y="809"/>
                      <a:pt x="1850" y="716"/>
                      <a:pt x="1847" y="624"/>
                    </a:cubicBezTo>
                    <a:cubicBezTo>
                      <a:pt x="1845" y="537"/>
                      <a:pt x="1832" y="450"/>
                      <a:pt x="1802" y="368"/>
                    </a:cubicBezTo>
                    <a:cubicBezTo>
                      <a:pt x="1778" y="300"/>
                      <a:pt x="1739" y="238"/>
                      <a:pt x="1694" y="182"/>
                    </a:cubicBezTo>
                    <a:cubicBezTo>
                      <a:pt x="1656" y="133"/>
                      <a:pt x="1608" y="90"/>
                      <a:pt x="1556" y="60"/>
                    </a:cubicBezTo>
                    <a:cubicBezTo>
                      <a:pt x="1555" y="60"/>
                      <a:pt x="1552" y="59"/>
                      <a:pt x="1552" y="59"/>
                    </a:cubicBezTo>
                    <a:cubicBezTo>
                      <a:pt x="1516" y="37"/>
                      <a:pt x="1479" y="20"/>
                      <a:pt x="1440" y="11"/>
                    </a:cubicBezTo>
                    <a:cubicBezTo>
                      <a:pt x="1409" y="4"/>
                      <a:pt x="1378" y="1"/>
                      <a:pt x="1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7"/>
              <p:cNvSpPr/>
              <p:nvPr/>
            </p:nvSpPr>
            <p:spPr>
              <a:xfrm>
                <a:off x="611128" y="1387031"/>
                <a:ext cx="123087" cy="204511"/>
              </a:xfrm>
              <a:custGeom>
                <a:avLst/>
                <a:gdLst/>
                <a:ahLst/>
                <a:cxnLst/>
                <a:rect l="l" t="t" r="r" b="b"/>
                <a:pathLst>
                  <a:path w="3947" h="6558" extrusionOk="0">
                    <a:moveTo>
                      <a:pt x="2525" y="0"/>
                    </a:moveTo>
                    <a:cubicBezTo>
                      <a:pt x="2223" y="0"/>
                      <a:pt x="1967" y="192"/>
                      <a:pt x="1415" y="1265"/>
                    </a:cubicBezTo>
                    <a:cubicBezTo>
                      <a:pt x="874" y="2316"/>
                      <a:pt x="50" y="4207"/>
                      <a:pt x="0" y="6557"/>
                    </a:cubicBezTo>
                    <a:cubicBezTo>
                      <a:pt x="72" y="6478"/>
                      <a:pt x="155" y="6404"/>
                      <a:pt x="250" y="6332"/>
                    </a:cubicBezTo>
                    <a:cubicBezTo>
                      <a:pt x="415" y="6209"/>
                      <a:pt x="620" y="6099"/>
                      <a:pt x="804" y="6099"/>
                    </a:cubicBezTo>
                    <a:cubicBezTo>
                      <a:pt x="837" y="6099"/>
                      <a:pt x="869" y="6103"/>
                      <a:pt x="900" y="6110"/>
                    </a:cubicBezTo>
                    <a:cubicBezTo>
                      <a:pt x="940" y="6119"/>
                      <a:pt x="978" y="6136"/>
                      <a:pt x="1014" y="6158"/>
                    </a:cubicBezTo>
                    <a:cubicBezTo>
                      <a:pt x="1015" y="6158"/>
                      <a:pt x="1018" y="6159"/>
                      <a:pt x="1018" y="6159"/>
                    </a:cubicBezTo>
                    <a:cubicBezTo>
                      <a:pt x="3860" y="992"/>
                      <a:pt x="3947" y="519"/>
                      <a:pt x="3727" y="417"/>
                    </a:cubicBezTo>
                    <a:cubicBezTo>
                      <a:pt x="3685" y="397"/>
                      <a:pt x="3630" y="393"/>
                      <a:pt x="3583" y="368"/>
                    </a:cubicBezTo>
                    <a:cubicBezTo>
                      <a:pt x="3290" y="222"/>
                      <a:pt x="2896" y="23"/>
                      <a:pt x="2572" y="2"/>
                    </a:cubicBezTo>
                    <a:cubicBezTo>
                      <a:pt x="2556" y="1"/>
                      <a:pt x="2541" y="0"/>
                      <a:pt x="2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7"/>
              <p:cNvSpPr/>
              <p:nvPr/>
            </p:nvSpPr>
            <p:spPr>
              <a:xfrm>
                <a:off x="455331" y="1567401"/>
                <a:ext cx="147349" cy="102131"/>
              </a:xfrm>
              <a:custGeom>
                <a:avLst/>
                <a:gdLst/>
                <a:ahLst/>
                <a:cxnLst/>
                <a:rect l="l" t="t" r="r" b="b"/>
                <a:pathLst>
                  <a:path w="4725" h="3275" extrusionOk="0">
                    <a:moveTo>
                      <a:pt x="1552" y="1"/>
                    </a:moveTo>
                    <a:cubicBezTo>
                      <a:pt x="1196" y="1"/>
                      <a:pt x="1098" y="179"/>
                      <a:pt x="985" y="385"/>
                    </a:cubicBezTo>
                    <a:cubicBezTo>
                      <a:pt x="710" y="887"/>
                      <a:pt x="344" y="1554"/>
                      <a:pt x="166" y="2031"/>
                    </a:cubicBezTo>
                    <a:cubicBezTo>
                      <a:pt x="19" y="2428"/>
                      <a:pt x="0" y="2696"/>
                      <a:pt x="396" y="2928"/>
                    </a:cubicBezTo>
                    <a:cubicBezTo>
                      <a:pt x="397" y="2930"/>
                      <a:pt x="401" y="2933"/>
                      <a:pt x="404" y="2934"/>
                    </a:cubicBezTo>
                    <a:cubicBezTo>
                      <a:pt x="482" y="2979"/>
                      <a:pt x="575" y="3022"/>
                      <a:pt x="685" y="3065"/>
                    </a:cubicBezTo>
                    <a:cubicBezTo>
                      <a:pt x="955" y="3171"/>
                      <a:pt x="1330" y="3274"/>
                      <a:pt x="1825" y="3274"/>
                    </a:cubicBezTo>
                    <a:cubicBezTo>
                      <a:pt x="2419" y="3274"/>
                      <a:pt x="3187" y="3125"/>
                      <a:pt x="4152" y="2654"/>
                    </a:cubicBezTo>
                    <a:cubicBezTo>
                      <a:pt x="4267" y="2598"/>
                      <a:pt x="4384" y="2537"/>
                      <a:pt x="4504" y="2473"/>
                    </a:cubicBezTo>
                    <a:cubicBezTo>
                      <a:pt x="4530" y="2460"/>
                      <a:pt x="4556" y="2445"/>
                      <a:pt x="4581" y="2431"/>
                    </a:cubicBezTo>
                    <a:cubicBezTo>
                      <a:pt x="4558" y="2395"/>
                      <a:pt x="4540" y="2356"/>
                      <a:pt x="4526" y="2317"/>
                    </a:cubicBezTo>
                    <a:cubicBezTo>
                      <a:pt x="4463" y="2149"/>
                      <a:pt x="4476" y="1962"/>
                      <a:pt x="4509" y="1784"/>
                    </a:cubicBezTo>
                    <a:cubicBezTo>
                      <a:pt x="4552" y="1568"/>
                      <a:pt x="4628" y="1361"/>
                      <a:pt x="4724" y="1174"/>
                    </a:cubicBezTo>
                    <a:cubicBezTo>
                      <a:pt x="2875" y="289"/>
                      <a:pt x="2005" y="1"/>
                      <a:pt x="15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7"/>
              <p:cNvSpPr/>
              <p:nvPr/>
            </p:nvSpPr>
            <p:spPr>
              <a:xfrm>
                <a:off x="588301" y="1583305"/>
                <a:ext cx="22890" cy="20738"/>
              </a:xfrm>
              <a:custGeom>
                <a:avLst/>
                <a:gdLst/>
                <a:ahLst/>
                <a:cxnLst/>
                <a:rect l="l" t="t" r="r" b="b"/>
                <a:pathLst>
                  <a:path w="734" h="665" extrusionOk="0">
                    <a:moveTo>
                      <a:pt x="272" y="0"/>
                    </a:moveTo>
                    <a:cubicBezTo>
                      <a:pt x="171" y="112"/>
                      <a:pt x="91" y="238"/>
                      <a:pt x="18" y="364"/>
                    </a:cubicBezTo>
                    <a:cubicBezTo>
                      <a:pt x="12" y="374"/>
                      <a:pt x="6" y="384"/>
                      <a:pt x="0" y="393"/>
                    </a:cubicBezTo>
                    <a:lnTo>
                      <a:pt x="460" y="664"/>
                    </a:lnTo>
                    <a:lnTo>
                      <a:pt x="472" y="643"/>
                    </a:lnTo>
                    <a:cubicBezTo>
                      <a:pt x="545" y="508"/>
                      <a:pt x="629" y="381"/>
                      <a:pt x="734" y="263"/>
                    </a:cubicBezTo>
                    <a:lnTo>
                      <a:pt x="27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7"/>
              <p:cNvSpPr/>
              <p:nvPr/>
            </p:nvSpPr>
            <p:spPr>
              <a:xfrm>
                <a:off x="440924" y="1559075"/>
                <a:ext cx="161757" cy="99698"/>
              </a:xfrm>
              <a:custGeom>
                <a:avLst/>
                <a:gdLst/>
                <a:ahLst/>
                <a:cxnLst/>
                <a:rect l="l" t="t" r="r" b="b"/>
                <a:pathLst>
                  <a:path w="5187" h="3197" extrusionOk="0">
                    <a:moveTo>
                      <a:pt x="1559" y="0"/>
                    </a:moveTo>
                    <a:cubicBezTo>
                      <a:pt x="1200" y="0"/>
                      <a:pt x="1101" y="181"/>
                      <a:pt x="987" y="389"/>
                    </a:cubicBezTo>
                    <a:cubicBezTo>
                      <a:pt x="712" y="889"/>
                      <a:pt x="346" y="1556"/>
                      <a:pt x="168" y="2035"/>
                    </a:cubicBezTo>
                    <a:cubicBezTo>
                      <a:pt x="18" y="2435"/>
                      <a:pt x="1" y="2704"/>
                      <a:pt x="406" y="2937"/>
                    </a:cubicBezTo>
                    <a:cubicBezTo>
                      <a:pt x="557" y="3023"/>
                      <a:pt x="707" y="3111"/>
                      <a:pt x="858" y="3197"/>
                    </a:cubicBezTo>
                    <a:cubicBezTo>
                      <a:pt x="461" y="2964"/>
                      <a:pt x="478" y="2698"/>
                      <a:pt x="628" y="2300"/>
                    </a:cubicBezTo>
                    <a:cubicBezTo>
                      <a:pt x="806" y="1822"/>
                      <a:pt x="1172" y="1155"/>
                      <a:pt x="1447" y="655"/>
                    </a:cubicBezTo>
                    <a:cubicBezTo>
                      <a:pt x="1561" y="447"/>
                      <a:pt x="1659" y="268"/>
                      <a:pt x="2016" y="268"/>
                    </a:cubicBezTo>
                    <a:cubicBezTo>
                      <a:pt x="2469" y="268"/>
                      <a:pt x="3338" y="557"/>
                      <a:pt x="5186" y="1441"/>
                    </a:cubicBezTo>
                    <a:lnTo>
                      <a:pt x="4728" y="1173"/>
                    </a:lnTo>
                    <a:cubicBezTo>
                      <a:pt x="2883" y="288"/>
                      <a:pt x="2013" y="0"/>
                      <a:pt x="15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7"/>
              <p:cNvSpPr/>
              <p:nvPr/>
            </p:nvSpPr>
            <p:spPr>
              <a:xfrm>
                <a:off x="604174" y="1589729"/>
                <a:ext cx="145540" cy="113888"/>
              </a:xfrm>
              <a:custGeom>
                <a:avLst/>
                <a:gdLst/>
                <a:ahLst/>
                <a:cxnLst/>
                <a:rect l="l" t="t" r="r" b="b"/>
                <a:pathLst>
                  <a:path w="4667" h="3652" extrusionOk="0">
                    <a:moveTo>
                      <a:pt x="925" y="1"/>
                    </a:moveTo>
                    <a:cubicBezTo>
                      <a:pt x="800" y="1"/>
                      <a:pt x="663" y="62"/>
                      <a:pt x="552" y="139"/>
                    </a:cubicBezTo>
                    <a:cubicBezTo>
                      <a:pt x="390" y="250"/>
                      <a:pt x="285" y="395"/>
                      <a:pt x="194" y="550"/>
                    </a:cubicBezTo>
                    <a:cubicBezTo>
                      <a:pt x="105" y="704"/>
                      <a:pt x="33" y="870"/>
                      <a:pt x="16" y="1067"/>
                    </a:cubicBezTo>
                    <a:cubicBezTo>
                      <a:pt x="0" y="1261"/>
                      <a:pt x="41" y="1484"/>
                      <a:pt x="194" y="1573"/>
                    </a:cubicBezTo>
                    <a:cubicBezTo>
                      <a:pt x="1395" y="2267"/>
                      <a:pt x="2595" y="2959"/>
                      <a:pt x="3796" y="3652"/>
                    </a:cubicBezTo>
                    <a:lnTo>
                      <a:pt x="3797" y="3649"/>
                    </a:lnTo>
                    <a:cubicBezTo>
                      <a:pt x="3745" y="3616"/>
                      <a:pt x="3701" y="3570"/>
                      <a:pt x="3671" y="3515"/>
                    </a:cubicBezTo>
                    <a:cubicBezTo>
                      <a:pt x="3609" y="3407"/>
                      <a:pt x="3606" y="3276"/>
                      <a:pt x="3620" y="3153"/>
                    </a:cubicBezTo>
                    <a:cubicBezTo>
                      <a:pt x="3639" y="2996"/>
                      <a:pt x="3685" y="2851"/>
                      <a:pt x="3753" y="2713"/>
                    </a:cubicBezTo>
                    <a:cubicBezTo>
                      <a:pt x="3823" y="2573"/>
                      <a:pt x="3914" y="2444"/>
                      <a:pt x="4021" y="2335"/>
                    </a:cubicBezTo>
                    <a:cubicBezTo>
                      <a:pt x="4109" y="2247"/>
                      <a:pt x="4205" y="2171"/>
                      <a:pt x="4322" y="2123"/>
                    </a:cubicBezTo>
                    <a:cubicBezTo>
                      <a:pt x="4384" y="2097"/>
                      <a:pt x="4452" y="2077"/>
                      <a:pt x="4518" y="2077"/>
                    </a:cubicBezTo>
                    <a:cubicBezTo>
                      <a:pt x="4544" y="2077"/>
                      <a:pt x="4569" y="2081"/>
                      <a:pt x="4594" y="2087"/>
                    </a:cubicBezTo>
                    <a:cubicBezTo>
                      <a:pt x="4620" y="2092"/>
                      <a:pt x="4643" y="2103"/>
                      <a:pt x="4666" y="2116"/>
                    </a:cubicBezTo>
                    <a:lnTo>
                      <a:pt x="4667" y="2112"/>
                    </a:lnTo>
                    <a:cubicBezTo>
                      <a:pt x="3472" y="1420"/>
                      <a:pt x="2276" y="730"/>
                      <a:pt x="1080" y="40"/>
                    </a:cubicBezTo>
                    <a:cubicBezTo>
                      <a:pt x="1033" y="13"/>
                      <a:pt x="980" y="1"/>
                      <a:pt x="9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7"/>
              <p:cNvSpPr/>
              <p:nvPr/>
            </p:nvSpPr>
            <p:spPr>
              <a:xfrm>
                <a:off x="896933" y="2011716"/>
                <a:ext cx="16622" cy="384386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2326" extrusionOk="0">
                    <a:moveTo>
                      <a:pt x="0" y="1"/>
                    </a:moveTo>
                    <a:lnTo>
                      <a:pt x="0" y="12160"/>
                    </a:lnTo>
                    <a:lnTo>
                      <a:pt x="0" y="12170"/>
                    </a:lnTo>
                    <a:cubicBezTo>
                      <a:pt x="0" y="12189"/>
                      <a:pt x="9" y="12211"/>
                      <a:pt x="16" y="12224"/>
                    </a:cubicBezTo>
                    <a:cubicBezTo>
                      <a:pt x="35" y="12257"/>
                      <a:pt x="71" y="12278"/>
                      <a:pt x="105" y="12293"/>
                    </a:cubicBezTo>
                    <a:cubicBezTo>
                      <a:pt x="150" y="12311"/>
                      <a:pt x="194" y="12321"/>
                      <a:pt x="239" y="12324"/>
                    </a:cubicBezTo>
                    <a:cubicBezTo>
                      <a:pt x="249" y="12325"/>
                      <a:pt x="259" y="12325"/>
                      <a:pt x="269" y="12325"/>
                    </a:cubicBezTo>
                    <a:cubicBezTo>
                      <a:pt x="313" y="12325"/>
                      <a:pt x="356" y="12318"/>
                      <a:pt x="403" y="12303"/>
                    </a:cubicBezTo>
                    <a:cubicBezTo>
                      <a:pt x="449" y="12288"/>
                      <a:pt x="501" y="12264"/>
                      <a:pt x="519" y="12224"/>
                    </a:cubicBezTo>
                    <a:cubicBezTo>
                      <a:pt x="526" y="12211"/>
                      <a:pt x="532" y="12188"/>
                      <a:pt x="532" y="12172"/>
                    </a:cubicBezTo>
                    <a:lnTo>
                      <a:pt x="5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7"/>
              <p:cNvSpPr/>
              <p:nvPr/>
            </p:nvSpPr>
            <p:spPr>
              <a:xfrm>
                <a:off x="1078956" y="2431614"/>
                <a:ext cx="49522" cy="62089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991" extrusionOk="0">
                    <a:moveTo>
                      <a:pt x="1198" y="1"/>
                    </a:moveTo>
                    <a:cubicBezTo>
                      <a:pt x="1084" y="1"/>
                      <a:pt x="961" y="45"/>
                      <a:pt x="866" y="100"/>
                    </a:cubicBezTo>
                    <a:lnTo>
                      <a:pt x="722" y="182"/>
                    </a:lnTo>
                    <a:cubicBezTo>
                      <a:pt x="614" y="245"/>
                      <a:pt x="519" y="323"/>
                      <a:pt x="433" y="418"/>
                    </a:cubicBezTo>
                    <a:cubicBezTo>
                      <a:pt x="263" y="609"/>
                      <a:pt x="138" y="824"/>
                      <a:pt x="59" y="1066"/>
                    </a:cubicBezTo>
                    <a:cubicBezTo>
                      <a:pt x="20" y="1188"/>
                      <a:pt x="0" y="1310"/>
                      <a:pt x="0" y="1435"/>
                    </a:cubicBezTo>
                    <a:lnTo>
                      <a:pt x="0" y="1990"/>
                    </a:lnTo>
                    <a:lnTo>
                      <a:pt x="1587" y="1073"/>
                    </a:lnTo>
                    <a:lnTo>
                      <a:pt x="1587" y="518"/>
                    </a:lnTo>
                    <a:cubicBezTo>
                      <a:pt x="1587" y="431"/>
                      <a:pt x="1576" y="340"/>
                      <a:pt x="1544" y="252"/>
                    </a:cubicBezTo>
                    <a:cubicBezTo>
                      <a:pt x="1510" y="169"/>
                      <a:pt x="1452" y="94"/>
                      <a:pt x="1377" y="47"/>
                    </a:cubicBezTo>
                    <a:lnTo>
                      <a:pt x="1375" y="47"/>
                    </a:lnTo>
                    <a:cubicBezTo>
                      <a:pt x="1369" y="45"/>
                      <a:pt x="1364" y="42"/>
                      <a:pt x="1359" y="38"/>
                    </a:cubicBezTo>
                    <a:cubicBezTo>
                      <a:pt x="1341" y="29"/>
                      <a:pt x="1321" y="21"/>
                      <a:pt x="1301" y="15"/>
                    </a:cubicBezTo>
                    <a:cubicBezTo>
                      <a:pt x="1268" y="5"/>
                      <a:pt x="1234" y="1"/>
                      <a:pt x="11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7"/>
              <p:cNvSpPr/>
              <p:nvPr/>
            </p:nvSpPr>
            <p:spPr>
              <a:xfrm>
                <a:off x="1121273" y="2432923"/>
                <a:ext cx="530" cy="281"/>
              </a:xfrm>
              <a:custGeom>
                <a:avLst/>
                <a:gdLst/>
                <a:ahLst/>
                <a:cxnLst/>
                <a:rect l="l" t="t" r="r" b="b"/>
                <a:pathLst>
                  <a:path w="17" h="9" extrusionOk="0">
                    <a:moveTo>
                      <a:pt x="16" y="9"/>
                    </a:moveTo>
                    <a:cubicBezTo>
                      <a:pt x="10" y="6"/>
                      <a:pt x="6" y="2"/>
                      <a:pt x="0" y="0"/>
                    </a:cubicBezTo>
                    <a:cubicBezTo>
                      <a:pt x="6" y="2"/>
                      <a:pt x="10" y="6"/>
                      <a:pt x="16" y="9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7"/>
              <p:cNvSpPr/>
              <p:nvPr/>
            </p:nvSpPr>
            <p:spPr>
              <a:xfrm>
                <a:off x="1068229" y="2425564"/>
                <a:ext cx="53077" cy="68233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2188" extrusionOk="0">
                    <a:moveTo>
                      <a:pt x="1198" y="0"/>
                    </a:moveTo>
                    <a:cubicBezTo>
                      <a:pt x="1084" y="0"/>
                      <a:pt x="961" y="45"/>
                      <a:pt x="867" y="100"/>
                    </a:cubicBezTo>
                    <a:lnTo>
                      <a:pt x="724" y="182"/>
                    </a:lnTo>
                    <a:cubicBezTo>
                      <a:pt x="616" y="245"/>
                      <a:pt x="518" y="323"/>
                      <a:pt x="435" y="417"/>
                    </a:cubicBezTo>
                    <a:cubicBezTo>
                      <a:pt x="264" y="609"/>
                      <a:pt x="140" y="824"/>
                      <a:pt x="61" y="1066"/>
                    </a:cubicBezTo>
                    <a:cubicBezTo>
                      <a:pt x="21" y="1188"/>
                      <a:pt x="1" y="1310"/>
                      <a:pt x="1" y="1435"/>
                    </a:cubicBezTo>
                    <a:lnTo>
                      <a:pt x="1" y="1990"/>
                    </a:lnTo>
                    <a:lnTo>
                      <a:pt x="343" y="2187"/>
                    </a:lnTo>
                    <a:lnTo>
                      <a:pt x="343" y="1632"/>
                    </a:lnTo>
                    <a:cubicBezTo>
                      <a:pt x="343" y="1509"/>
                      <a:pt x="363" y="1385"/>
                      <a:pt x="402" y="1264"/>
                    </a:cubicBezTo>
                    <a:cubicBezTo>
                      <a:pt x="481" y="1021"/>
                      <a:pt x="604" y="804"/>
                      <a:pt x="775" y="616"/>
                    </a:cubicBezTo>
                    <a:cubicBezTo>
                      <a:pt x="862" y="520"/>
                      <a:pt x="957" y="440"/>
                      <a:pt x="1064" y="380"/>
                    </a:cubicBezTo>
                    <a:lnTo>
                      <a:pt x="1208" y="297"/>
                    </a:lnTo>
                    <a:cubicBezTo>
                      <a:pt x="1303" y="242"/>
                      <a:pt x="1427" y="198"/>
                      <a:pt x="1541" y="198"/>
                    </a:cubicBezTo>
                    <a:cubicBezTo>
                      <a:pt x="1577" y="198"/>
                      <a:pt x="1611" y="202"/>
                      <a:pt x="1644" y="212"/>
                    </a:cubicBezTo>
                    <a:cubicBezTo>
                      <a:pt x="1664" y="218"/>
                      <a:pt x="1683" y="228"/>
                      <a:pt x="1701" y="236"/>
                    </a:cubicBezTo>
                    <a:cubicBezTo>
                      <a:pt x="1593" y="173"/>
                      <a:pt x="1486" y="110"/>
                      <a:pt x="1378" y="49"/>
                    </a:cubicBezTo>
                    <a:lnTo>
                      <a:pt x="1340" y="29"/>
                    </a:lnTo>
                    <a:cubicBezTo>
                      <a:pt x="1328" y="24"/>
                      <a:pt x="1315" y="18"/>
                      <a:pt x="1302" y="15"/>
                    </a:cubicBezTo>
                    <a:cubicBezTo>
                      <a:pt x="1269" y="5"/>
                      <a:pt x="1234" y="0"/>
                      <a:pt x="11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7"/>
              <p:cNvSpPr/>
              <p:nvPr/>
            </p:nvSpPr>
            <p:spPr>
              <a:xfrm>
                <a:off x="1080702" y="2431239"/>
                <a:ext cx="38857" cy="33617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078" extrusionOk="0">
                    <a:moveTo>
                      <a:pt x="1105" y="0"/>
                    </a:moveTo>
                    <a:cubicBezTo>
                      <a:pt x="1004" y="0"/>
                      <a:pt x="901" y="35"/>
                      <a:pt x="810" y="79"/>
                    </a:cubicBezTo>
                    <a:cubicBezTo>
                      <a:pt x="685" y="151"/>
                      <a:pt x="552" y="221"/>
                      <a:pt x="446" y="329"/>
                    </a:cubicBezTo>
                    <a:cubicBezTo>
                      <a:pt x="233" y="536"/>
                      <a:pt x="82" y="798"/>
                      <a:pt x="0" y="1078"/>
                    </a:cubicBezTo>
                    <a:lnTo>
                      <a:pt x="7" y="1078"/>
                    </a:lnTo>
                    <a:cubicBezTo>
                      <a:pt x="104" y="805"/>
                      <a:pt x="266" y="553"/>
                      <a:pt x="478" y="362"/>
                    </a:cubicBezTo>
                    <a:cubicBezTo>
                      <a:pt x="584" y="266"/>
                      <a:pt x="713" y="204"/>
                      <a:pt x="840" y="129"/>
                    </a:cubicBezTo>
                    <a:cubicBezTo>
                      <a:pt x="940" y="72"/>
                      <a:pt x="1056" y="26"/>
                      <a:pt x="1177" y="26"/>
                    </a:cubicBezTo>
                    <a:cubicBezTo>
                      <a:pt x="1199" y="26"/>
                      <a:pt x="1221" y="28"/>
                      <a:pt x="1244" y="31"/>
                    </a:cubicBezTo>
                    <a:lnTo>
                      <a:pt x="1245" y="26"/>
                    </a:lnTo>
                    <a:cubicBezTo>
                      <a:pt x="1200" y="8"/>
                      <a:pt x="1153" y="0"/>
                      <a:pt x="1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7"/>
              <p:cNvSpPr/>
              <p:nvPr/>
            </p:nvSpPr>
            <p:spPr>
              <a:xfrm>
                <a:off x="1788151" y="2215475"/>
                <a:ext cx="202734" cy="259334"/>
              </a:xfrm>
              <a:custGeom>
                <a:avLst/>
                <a:gdLst/>
                <a:ahLst/>
                <a:cxnLst/>
                <a:rect l="l" t="t" r="r" b="b"/>
                <a:pathLst>
                  <a:path w="6501" h="8316" extrusionOk="0">
                    <a:moveTo>
                      <a:pt x="5356" y="3217"/>
                    </a:moveTo>
                    <a:cubicBezTo>
                      <a:pt x="5455" y="3217"/>
                      <a:pt x="5548" y="3234"/>
                      <a:pt x="5632" y="3267"/>
                    </a:cubicBezTo>
                    <a:cubicBezTo>
                      <a:pt x="5786" y="3329"/>
                      <a:pt x="5911" y="3447"/>
                      <a:pt x="5996" y="3609"/>
                    </a:cubicBezTo>
                    <a:cubicBezTo>
                      <a:pt x="6080" y="3770"/>
                      <a:pt x="6125" y="3982"/>
                      <a:pt x="6125" y="4213"/>
                    </a:cubicBezTo>
                    <a:cubicBezTo>
                      <a:pt x="6125" y="4443"/>
                      <a:pt x="6080" y="4708"/>
                      <a:pt x="5996" y="4968"/>
                    </a:cubicBezTo>
                    <a:cubicBezTo>
                      <a:pt x="5912" y="5227"/>
                      <a:pt x="5786" y="5494"/>
                      <a:pt x="5632" y="5731"/>
                    </a:cubicBezTo>
                    <a:cubicBezTo>
                      <a:pt x="5479" y="5968"/>
                      <a:pt x="5294" y="6190"/>
                      <a:pt x="5103" y="6362"/>
                    </a:cubicBezTo>
                    <a:cubicBezTo>
                      <a:pt x="4975" y="6474"/>
                      <a:pt x="4841" y="6572"/>
                      <a:pt x="4710" y="6646"/>
                    </a:cubicBezTo>
                    <a:cubicBezTo>
                      <a:pt x="4580" y="6719"/>
                      <a:pt x="4446" y="6774"/>
                      <a:pt x="4321" y="6801"/>
                    </a:cubicBezTo>
                    <a:cubicBezTo>
                      <a:pt x="4248" y="6816"/>
                      <a:pt x="4176" y="6824"/>
                      <a:pt x="4107" y="6824"/>
                    </a:cubicBezTo>
                    <a:cubicBezTo>
                      <a:pt x="4057" y="6824"/>
                      <a:pt x="4009" y="6819"/>
                      <a:pt x="3963" y="6811"/>
                    </a:cubicBezTo>
                    <a:cubicBezTo>
                      <a:pt x="3853" y="6789"/>
                      <a:pt x="3753" y="6745"/>
                      <a:pt x="3668" y="6679"/>
                    </a:cubicBezTo>
                    <a:cubicBezTo>
                      <a:pt x="3582" y="6610"/>
                      <a:pt x="3511" y="6520"/>
                      <a:pt x="3458" y="6413"/>
                    </a:cubicBezTo>
                    <a:cubicBezTo>
                      <a:pt x="3403" y="6305"/>
                      <a:pt x="3368" y="6175"/>
                      <a:pt x="3350" y="6035"/>
                    </a:cubicBezTo>
                    <a:cubicBezTo>
                      <a:pt x="3332" y="5895"/>
                      <a:pt x="3334" y="5738"/>
                      <a:pt x="3353" y="5577"/>
                    </a:cubicBezTo>
                    <a:cubicBezTo>
                      <a:pt x="3373" y="5415"/>
                      <a:pt x="3411" y="5244"/>
                      <a:pt x="3467" y="5074"/>
                    </a:cubicBezTo>
                    <a:cubicBezTo>
                      <a:pt x="3523" y="4905"/>
                      <a:pt x="3596" y="4732"/>
                      <a:pt x="3682" y="4567"/>
                    </a:cubicBezTo>
                    <a:cubicBezTo>
                      <a:pt x="3770" y="4401"/>
                      <a:pt x="3871" y="4242"/>
                      <a:pt x="3983" y="4097"/>
                    </a:cubicBezTo>
                    <a:cubicBezTo>
                      <a:pt x="4094" y="3950"/>
                      <a:pt x="4216" y="3813"/>
                      <a:pt x="4342" y="3698"/>
                    </a:cubicBezTo>
                    <a:cubicBezTo>
                      <a:pt x="4427" y="3622"/>
                      <a:pt x="4513" y="3552"/>
                      <a:pt x="4600" y="3493"/>
                    </a:cubicBezTo>
                    <a:cubicBezTo>
                      <a:pt x="4643" y="3463"/>
                      <a:pt x="4683" y="3437"/>
                      <a:pt x="4726" y="3411"/>
                    </a:cubicBezTo>
                    <a:cubicBezTo>
                      <a:pt x="4853" y="3338"/>
                      <a:pt x="4981" y="3284"/>
                      <a:pt x="5103" y="3251"/>
                    </a:cubicBezTo>
                    <a:cubicBezTo>
                      <a:pt x="5189" y="3229"/>
                      <a:pt x="5274" y="3217"/>
                      <a:pt x="5356" y="3217"/>
                    </a:cubicBezTo>
                    <a:close/>
                    <a:moveTo>
                      <a:pt x="4654" y="1"/>
                    </a:moveTo>
                    <a:cubicBezTo>
                      <a:pt x="4619" y="1"/>
                      <a:pt x="4583" y="1"/>
                      <a:pt x="4546" y="4"/>
                    </a:cubicBezTo>
                    <a:cubicBezTo>
                      <a:pt x="4446" y="9"/>
                      <a:pt x="4344" y="22"/>
                      <a:pt x="4243" y="41"/>
                    </a:cubicBezTo>
                    <a:cubicBezTo>
                      <a:pt x="4141" y="61"/>
                      <a:pt x="4040" y="87"/>
                      <a:pt x="3934" y="120"/>
                    </a:cubicBezTo>
                    <a:cubicBezTo>
                      <a:pt x="3826" y="153"/>
                      <a:pt x="3724" y="192"/>
                      <a:pt x="3616" y="239"/>
                    </a:cubicBezTo>
                    <a:cubicBezTo>
                      <a:pt x="3483" y="297"/>
                      <a:pt x="3357" y="362"/>
                      <a:pt x="3222" y="439"/>
                    </a:cubicBezTo>
                    <a:cubicBezTo>
                      <a:pt x="3061" y="533"/>
                      <a:pt x="2886" y="648"/>
                      <a:pt x="2728" y="767"/>
                    </a:cubicBezTo>
                    <a:cubicBezTo>
                      <a:pt x="2570" y="888"/>
                      <a:pt x="2401" y="1030"/>
                      <a:pt x="2249" y="1175"/>
                    </a:cubicBezTo>
                    <a:cubicBezTo>
                      <a:pt x="2094" y="1320"/>
                      <a:pt x="1936" y="1484"/>
                      <a:pt x="1792" y="1651"/>
                    </a:cubicBezTo>
                    <a:cubicBezTo>
                      <a:pt x="1648" y="1816"/>
                      <a:pt x="1504" y="2000"/>
                      <a:pt x="1372" y="2183"/>
                    </a:cubicBezTo>
                    <a:cubicBezTo>
                      <a:pt x="1106" y="2553"/>
                      <a:pt x="866" y="2955"/>
                      <a:pt x="669" y="3366"/>
                    </a:cubicBezTo>
                    <a:cubicBezTo>
                      <a:pt x="570" y="3573"/>
                      <a:pt x="482" y="3779"/>
                      <a:pt x="403" y="3990"/>
                    </a:cubicBezTo>
                    <a:cubicBezTo>
                      <a:pt x="324" y="4202"/>
                      <a:pt x="259" y="4404"/>
                      <a:pt x="202" y="4616"/>
                    </a:cubicBezTo>
                    <a:cubicBezTo>
                      <a:pt x="144" y="4825"/>
                      <a:pt x="101" y="5024"/>
                      <a:pt x="68" y="5228"/>
                    </a:cubicBezTo>
                    <a:cubicBezTo>
                      <a:pt x="36" y="5435"/>
                      <a:pt x="16" y="5622"/>
                      <a:pt x="8" y="5816"/>
                    </a:cubicBezTo>
                    <a:cubicBezTo>
                      <a:pt x="1" y="5945"/>
                      <a:pt x="1" y="6066"/>
                      <a:pt x="6" y="6190"/>
                    </a:cubicBezTo>
                    <a:cubicBezTo>
                      <a:pt x="11" y="6312"/>
                      <a:pt x="22" y="6436"/>
                      <a:pt x="38" y="6549"/>
                    </a:cubicBezTo>
                    <a:cubicBezTo>
                      <a:pt x="54" y="6661"/>
                      <a:pt x="75" y="6776"/>
                      <a:pt x="103" y="6881"/>
                    </a:cubicBezTo>
                    <a:cubicBezTo>
                      <a:pt x="130" y="6988"/>
                      <a:pt x="162" y="7088"/>
                      <a:pt x="200" y="7185"/>
                    </a:cubicBezTo>
                    <a:cubicBezTo>
                      <a:pt x="239" y="7282"/>
                      <a:pt x="282" y="7376"/>
                      <a:pt x="330" y="7459"/>
                    </a:cubicBezTo>
                    <a:cubicBezTo>
                      <a:pt x="425" y="7629"/>
                      <a:pt x="541" y="7778"/>
                      <a:pt x="672" y="7901"/>
                    </a:cubicBezTo>
                    <a:cubicBezTo>
                      <a:pt x="870" y="8083"/>
                      <a:pt x="1110" y="8210"/>
                      <a:pt x="1375" y="8270"/>
                    </a:cubicBezTo>
                    <a:cubicBezTo>
                      <a:pt x="1463" y="8292"/>
                      <a:pt x="1553" y="8305"/>
                      <a:pt x="1648" y="8312"/>
                    </a:cubicBezTo>
                    <a:cubicBezTo>
                      <a:pt x="1693" y="8315"/>
                      <a:pt x="1738" y="8316"/>
                      <a:pt x="1784" y="8316"/>
                    </a:cubicBezTo>
                    <a:cubicBezTo>
                      <a:pt x="1835" y="8316"/>
                      <a:pt x="1887" y="8314"/>
                      <a:pt x="1939" y="8310"/>
                    </a:cubicBezTo>
                    <a:cubicBezTo>
                      <a:pt x="2038" y="8303"/>
                      <a:pt x="2137" y="8289"/>
                      <a:pt x="2242" y="8267"/>
                    </a:cubicBezTo>
                    <a:cubicBezTo>
                      <a:pt x="2345" y="8246"/>
                      <a:pt x="2447" y="8218"/>
                      <a:pt x="2554" y="8182"/>
                    </a:cubicBezTo>
                    <a:cubicBezTo>
                      <a:pt x="2594" y="8169"/>
                      <a:pt x="2633" y="8155"/>
                      <a:pt x="2673" y="8141"/>
                    </a:cubicBezTo>
                    <a:cubicBezTo>
                      <a:pt x="2676" y="8141"/>
                      <a:pt x="2680" y="8139"/>
                      <a:pt x="2683" y="8138"/>
                    </a:cubicBezTo>
                    <a:cubicBezTo>
                      <a:pt x="2721" y="8123"/>
                      <a:pt x="2759" y="8108"/>
                      <a:pt x="2797" y="8093"/>
                    </a:cubicBezTo>
                    <a:cubicBezTo>
                      <a:pt x="2945" y="8031"/>
                      <a:pt x="3102" y="7965"/>
                      <a:pt x="3248" y="7895"/>
                    </a:cubicBezTo>
                    <a:cubicBezTo>
                      <a:pt x="3393" y="7824"/>
                      <a:pt x="3546" y="7745"/>
                      <a:pt x="3688" y="7665"/>
                    </a:cubicBezTo>
                    <a:cubicBezTo>
                      <a:pt x="3828" y="7586"/>
                      <a:pt x="3974" y="7498"/>
                      <a:pt x="4108" y="7406"/>
                    </a:cubicBezTo>
                    <a:cubicBezTo>
                      <a:pt x="4243" y="7317"/>
                      <a:pt x="4381" y="7216"/>
                      <a:pt x="4509" y="7113"/>
                    </a:cubicBezTo>
                    <a:cubicBezTo>
                      <a:pt x="4637" y="7012"/>
                      <a:pt x="4766" y="6900"/>
                      <a:pt x="4884" y="6786"/>
                    </a:cubicBezTo>
                    <a:cubicBezTo>
                      <a:pt x="5004" y="6673"/>
                      <a:pt x="5122" y="6549"/>
                      <a:pt x="5229" y="6426"/>
                    </a:cubicBezTo>
                    <a:cubicBezTo>
                      <a:pt x="5436" y="6188"/>
                      <a:pt x="5629" y="5920"/>
                      <a:pt x="5787" y="5646"/>
                    </a:cubicBezTo>
                    <a:cubicBezTo>
                      <a:pt x="5947" y="5370"/>
                      <a:pt x="6076" y="5086"/>
                      <a:pt x="6183" y="4787"/>
                    </a:cubicBezTo>
                    <a:cubicBezTo>
                      <a:pt x="6290" y="4479"/>
                      <a:pt x="6364" y="4186"/>
                      <a:pt x="6415" y="3868"/>
                    </a:cubicBezTo>
                    <a:cubicBezTo>
                      <a:pt x="6470" y="3546"/>
                      <a:pt x="6493" y="3246"/>
                      <a:pt x="6497" y="2926"/>
                    </a:cubicBezTo>
                    <a:cubicBezTo>
                      <a:pt x="6500" y="2604"/>
                      <a:pt x="6483" y="2318"/>
                      <a:pt x="6444" y="2005"/>
                    </a:cubicBezTo>
                    <a:cubicBezTo>
                      <a:pt x="6431" y="1898"/>
                      <a:pt x="6418" y="1793"/>
                      <a:pt x="6401" y="1691"/>
                    </a:cubicBezTo>
                    <a:cubicBezTo>
                      <a:pt x="6390" y="1617"/>
                      <a:pt x="6375" y="1545"/>
                      <a:pt x="6352" y="1477"/>
                    </a:cubicBezTo>
                    <a:cubicBezTo>
                      <a:pt x="6328" y="1371"/>
                      <a:pt x="6298" y="1269"/>
                      <a:pt x="6262" y="1170"/>
                    </a:cubicBezTo>
                    <a:cubicBezTo>
                      <a:pt x="6226" y="1072"/>
                      <a:pt x="6184" y="978"/>
                      <a:pt x="6136" y="892"/>
                    </a:cubicBezTo>
                    <a:cubicBezTo>
                      <a:pt x="6046" y="720"/>
                      <a:pt x="5931" y="564"/>
                      <a:pt x="5802" y="441"/>
                    </a:cubicBezTo>
                    <a:cubicBezTo>
                      <a:pt x="5605" y="252"/>
                      <a:pt x="5372" y="120"/>
                      <a:pt x="5107" y="54"/>
                    </a:cubicBezTo>
                    <a:cubicBezTo>
                      <a:pt x="5019" y="31"/>
                      <a:pt x="4927" y="17"/>
                      <a:pt x="4834" y="8"/>
                    </a:cubicBezTo>
                    <a:cubicBezTo>
                      <a:pt x="4775" y="3"/>
                      <a:pt x="4715" y="1"/>
                      <a:pt x="4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7"/>
              <p:cNvSpPr/>
              <p:nvPr/>
            </p:nvSpPr>
            <p:spPr>
              <a:xfrm>
                <a:off x="1898450" y="2325556"/>
                <a:ext cx="64990" cy="8675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782" extrusionOk="0">
                    <a:moveTo>
                      <a:pt x="1583" y="0"/>
                    </a:moveTo>
                    <a:cubicBezTo>
                      <a:pt x="1546" y="0"/>
                      <a:pt x="1503" y="3"/>
                      <a:pt x="1458" y="12"/>
                    </a:cubicBezTo>
                    <a:cubicBezTo>
                      <a:pt x="1412" y="22"/>
                      <a:pt x="1362" y="38"/>
                      <a:pt x="1311" y="58"/>
                    </a:cubicBezTo>
                    <a:cubicBezTo>
                      <a:pt x="1260" y="79"/>
                      <a:pt x="1204" y="105"/>
                      <a:pt x="1149" y="138"/>
                    </a:cubicBezTo>
                    <a:cubicBezTo>
                      <a:pt x="1038" y="203"/>
                      <a:pt x="920" y="292"/>
                      <a:pt x="811" y="397"/>
                    </a:cubicBezTo>
                    <a:cubicBezTo>
                      <a:pt x="700" y="503"/>
                      <a:pt x="593" y="627"/>
                      <a:pt x="496" y="762"/>
                    </a:cubicBezTo>
                    <a:cubicBezTo>
                      <a:pt x="401" y="896"/>
                      <a:pt x="315" y="1044"/>
                      <a:pt x="243" y="1193"/>
                    </a:cubicBezTo>
                    <a:cubicBezTo>
                      <a:pt x="171" y="1341"/>
                      <a:pt x="114" y="1495"/>
                      <a:pt x="74" y="1643"/>
                    </a:cubicBezTo>
                    <a:cubicBezTo>
                      <a:pt x="35" y="1796"/>
                      <a:pt x="10" y="1937"/>
                      <a:pt x="6" y="2069"/>
                    </a:cubicBezTo>
                    <a:cubicBezTo>
                      <a:pt x="0" y="2200"/>
                      <a:pt x="10" y="2313"/>
                      <a:pt x="36" y="2410"/>
                    </a:cubicBezTo>
                    <a:cubicBezTo>
                      <a:pt x="61" y="2507"/>
                      <a:pt x="97" y="2575"/>
                      <a:pt x="138" y="2627"/>
                    </a:cubicBezTo>
                    <a:cubicBezTo>
                      <a:pt x="168" y="2666"/>
                      <a:pt x="197" y="2690"/>
                      <a:pt x="232" y="2710"/>
                    </a:cubicBezTo>
                    <a:lnTo>
                      <a:pt x="233" y="2710"/>
                    </a:lnTo>
                    <a:cubicBezTo>
                      <a:pt x="283" y="2739"/>
                      <a:pt x="341" y="2760"/>
                      <a:pt x="401" y="2771"/>
                    </a:cubicBezTo>
                    <a:cubicBezTo>
                      <a:pt x="437" y="2778"/>
                      <a:pt x="475" y="2781"/>
                      <a:pt x="513" y="2781"/>
                    </a:cubicBezTo>
                    <a:cubicBezTo>
                      <a:pt x="567" y="2781"/>
                      <a:pt x="623" y="2774"/>
                      <a:pt x="679" y="2762"/>
                    </a:cubicBezTo>
                    <a:cubicBezTo>
                      <a:pt x="778" y="2740"/>
                      <a:pt x="880" y="2699"/>
                      <a:pt x="984" y="2641"/>
                    </a:cubicBezTo>
                    <a:cubicBezTo>
                      <a:pt x="1084" y="2584"/>
                      <a:pt x="1188" y="2509"/>
                      <a:pt x="1287" y="2421"/>
                    </a:cubicBezTo>
                    <a:cubicBezTo>
                      <a:pt x="1438" y="2286"/>
                      <a:pt x="1582" y="2114"/>
                      <a:pt x="1700" y="1928"/>
                    </a:cubicBezTo>
                    <a:cubicBezTo>
                      <a:pt x="1819" y="1741"/>
                      <a:pt x="1918" y="1534"/>
                      <a:pt x="1983" y="1333"/>
                    </a:cubicBezTo>
                    <a:cubicBezTo>
                      <a:pt x="2049" y="1132"/>
                      <a:pt x="2083" y="927"/>
                      <a:pt x="2083" y="748"/>
                    </a:cubicBezTo>
                    <a:cubicBezTo>
                      <a:pt x="2083" y="568"/>
                      <a:pt x="2049" y="404"/>
                      <a:pt x="1984" y="278"/>
                    </a:cubicBezTo>
                    <a:cubicBezTo>
                      <a:pt x="1930" y="177"/>
                      <a:pt x="1855" y="96"/>
                      <a:pt x="1764" y="45"/>
                    </a:cubicBezTo>
                    <a:cubicBezTo>
                      <a:pt x="1741" y="30"/>
                      <a:pt x="1714" y="19"/>
                      <a:pt x="1685" y="12"/>
                    </a:cubicBezTo>
                    <a:cubicBezTo>
                      <a:pt x="1655" y="4"/>
                      <a:pt x="1620" y="0"/>
                      <a:pt x="15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7"/>
              <p:cNvSpPr/>
              <p:nvPr/>
            </p:nvSpPr>
            <p:spPr>
              <a:xfrm>
                <a:off x="1892026" y="2315732"/>
                <a:ext cx="87131" cy="112515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3608" extrusionOk="0">
                    <a:moveTo>
                      <a:pt x="1788" y="315"/>
                    </a:moveTo>
                    <a:cubicBezTo>
                      <a:pt x="1825" y="315"/>
                      <a:pt x="1861" y="319"/>
                      <a:pt x="1890" y="327"/>
                    </a:cubicBezTo>
                    <a:cubicBezTo>
                      <a:pt x="1920" y="337"/>
                      <a:pt x="1946" y="345"/>
                      <a:pt x="1969" y="360"/>
                    </a:cubicBezTo>
                    <a:cubicBezTo>
                      <a:pt x="2059" y="411"/>
                      <a:pt x="2134" y="491"/>
                      <a:pt x="2189" y="593"/>
                    </a:cubicBezTo>
                    <a:cubicBezTo>
                      <a:pt x="2255" y="719"/>
                      <a:pt x="2289" y="883"/>
                      <a:pt x="2289" y="1063"/>
                    </a:cubicBezTo>
                    <a:cubicBezTo>
                      <a:pt x="2289" y="1242"/>
                      <a:pt x="2253" y="1447"/>
                      <a:pt x="2189" y="1648"/>
                    </a:cubicBezTo>
                    <a:cubicBezTo>
                      <a:pt x="2124" y="1852"/>
                      <a:pt x="2025" y="2058"/>
                      <a:pt x="1906" y="2243"/>
                    </a:cubicBezTo>
                    <a:cubicBezTo>
                      <a:pt x="1788" y="2429"/>
                      <a:pt x="1644" y="2601"/>
                      <a:pt x="1493" y="2736"/>
                    </a:cubicBezTo>
                    <a:cubicBezTo>
                      <a:pt x="1395" y="2824"/>
                      <a:pt x="1292" y="2899"/>
                      <a:pt x="1190" y="2956"/>
                    </a:cubicBezTo>
                    <a:cubicBezTo>
                      <a:pt x="1086" y="3014"/>
                      <a:pt x="983" y="3055"/>
                      <a:pt x="885" y="3077"/>
                    </a:cubicBezTo>
                    <a:cubicBezTo>
                      <a:pt x="828" y="3089"/>
                      <a:pt x="772" y="3096"/>
                      <a:pt x="719" y="3096"/>
                    </a:cubicBezTo>
                    <a:cubicBezTo>
                      <a:pt x="681" y="3096"/>
                      <a:pt x="643" y="3093"/>
                      <a:pt x="607" y="3086"/>
                    </a:cubicBezTo>
                    <a:cubicBezTo>
                      <a:pt x="547" y="3075"/>
                      <a:pt x="492" y="3054"/>
                      <a:pt x="439" y="3025"/>
                    </a:cubicBezTo>
                    <a:lnTo>
                      <a:pt x="438" y="3025"/>
                    </a:lnTo>
                    <a:cubicBezTo>
                      <a:pt x="403" y="3004"/>
                      <a:pt x="374" y="2981"/>
                      <a:pt x="344" y="2942"/>
                    </a:cubicBezTo>
                    <a:cubicBezTo>
                      <a:pt x="303" y="2890"/>
                      <a:pt x="269" y="2822"/>
                      <a:pt x="241" y="2725"/>
                    </a:cubicBezTo>
                    <a:cubicBezTo>
                      <a:pt x="215" y="2628"/>
                      <a:pt x="205" y="2515"/>
                      <a:pt x="209" y="2384"/>
                    </a:cubicBezTo>
                    <a:cubicBezTo>
                      <a:pt x="215" y="2250"/>
                      <a:pt x="238" y="2108"/>
                      <a:pt x="278" y="1958"/>
                    </a:cubicBezTo>
                    <a:cubicBezTo>
                      <a:pt x="320" y="1810"/>
                      <a:pt x="374" y="1656"/>
                      <a:pt x="446" y="1508"/>
                    </a:cubicBezTo>
                    <a:cubicBezTo>
                      <a:pt x="517" y="1357"/>
                      <a:pt x="604" y="1211"/>
                      <a:pt x="701" y="1077"/>
                    </a:cubicBezTo>
                    <a:cubicBezTo>
                      <a:pt x="797" y="942"/>
                      <a:pt x="905" y="815"/>
                      <a:pt x="1014" y="712"/>
                    </a:cubicBezTo>
                    <a:cubicBezTo>
                      <a:pt x="1126" y="606"/>
                      <a:pt x="1243" y="518"/>
                      <a:pt x="1352" y="453"/>
                    </a:cubicBezTo>
                    <a:cubicBezTo>
                      <a:pt x="1408" y="420"/>
                      <a:pt x="1464" y="394"/>
                      <a:pt x="1516" y="373"/>
                    </a:cubicBezTo>
                    <a:cubicBezTo>
                      <a:pt x="1566" y="353"/>
                      <a:pt x="1617" y="337"/>
                      <a:pt x="1661" y="327"/>
                    </a:cubicBezTo>
                    <a:cubicBezTo>
                      <a:pt x="1707" y="318"/>
                      <a:pt x="1750" y="315"/>
                      <a:pt x="1788" y="315"/>
                    </a:cubicBezTo>
                    <a:close/>
                    <a:moveTo>
                      <a:pt x="2025" y="1"/>
                    </a:moveTo>
                    <a:cubicBezTo>
                      <a:pt x="1943" y="1"/>
                      <a:pt x="1858" y="12"/>
                      <a:pt x="1772" y="35"/>
                    </a:cubicBezTo>
                    <a:cubicBezTo>
                      <a:pt x="1650" y="66"/>
                      <a:pt x="1522" y="121"/>
                      <a:pt x="1395" y="194"/>
                    </a:cubicBezTo>
                    <a:cubicBezTo>
                      <a:pt x="1352" y="220"/>
                      <a:pt x="1309" y="246"/>
                      <a:pt x="1269" y="275"/>
                    </a:cubicBezTo>
                    <a:cubicBezTo>
                      <a:pt x="1182" y="337"/>
                      <a:pt x="1096" y="404"/>
                      <a:pt x="1011" y="482"/>
                    </a:cubicBezTo>
                    <a:cubicBezTo>
                      <a:pt x="885" y="598"/>
                      <a:pt x="763" y="734"/>
                      <a:pt x="652" y="879"/>
                    </a:cubicBezTo>
                    <a:cubicBezTo>
                      <a:pt x="540" y="1025"/>
                      <a:pt x="438" y="1185"/>
                      <a:pt x="351" y="1350"/>
                    </a:cubicBezTo>
                    <a:cubicBezTo>
                      <a:pt x="265" y="1514"/>
                      <a:pt x="192" y="1687"/>
                      <a:pt x="136" y="1856"/>
                    </a:cubicBezTo>
                    <a:cubicBezTo>
                      <a:pt x="80" y="2027"/>
                      <a:pt x="42" y="2198"/>
                      <a:pt x="22" y="2360"/>
                    </a:cubicBezTo>
                    <a:cubicBezTo>
                      <a:pt x="3" y="2522"/>
                      <a:pt x="1" y="2679"/>
                      <a:pt x="19" y="2818"/>
                    </a:cubicBezTo>
                    <a:cubicBezTo>
                      <a:pt x="37" y="2960"/>
                      <a:pt x="72" y="3088"/>
                      <a:pt x="127" y="3196"/>
                    </a:cubicBezTo>
                    <a:cubicBezTo>
                      <a:pt x="180" y="3305"/>
                      <a:pt x="252" y="3395"/>
                      <a:pt x="337" y="3462"/>
                    </a:cubicBezTo>
                    <a:cubicBezTo>
                      <a:pt x="422" y="3530"/>
                      <a:pt x="522" y="3574"/>
                      <a:pt x="632" y="3594"/>
                    </a:cubicBezTo>
                    <a:cubicBezTo>
                      <a:pt x="679" y="3603"/>
                      <a:pt x="727" y="3608"/>
                      <a:pt x="776" y="3608"/>
                    </a:cubicBezTo>
                    <a:cubicBezTo>
                      <a:pt x="845" y="3608"/>
                      <a:pt x="916" y="3599"/>
                      <a:pt x="990" y="3584"/>
                    </a:cubicBezTo>
                    <a:cubicBezTo>
                      <a:pt x="1115" y="3556"/>
                      <a:pt x="1249" y="3502"/>
                      <a:pt x="1379" y="3429"/>
                    </a:cubicBezTo>
                    <a:cubicBezTo>
                      <a:pt x="1510" y="3356"/>
                      <a:pt x="1644" y="3258"/>
                      <a:pt x="1772" y="3146"/>
                    </a:cubicBezTo>
                    <a:cubicBezTo>
                      <a:pt x="1963" y="2973"/>
                      <a:pt x="2148" y="2752"/>
                      <a:pt x="2301" y="2515"/>
                    </a:cubicBezTo>
                    <a:cubicBezTo>
                      <a:pt x="2455" y="2276"/>
                      <a:pt x="2580" y="2009"/>
                      <a:pt x="2665" y="1751"/>
                    </a:cubicBezTo>
                    <a:cubicBezTo>
                      <a:pt x="2749" y="1493"/>
                      <a:pt x="2794" y="1230"/>
                      <a:pt x="2794" y="998"/>
                    </a:cubicBezTo>
                    <a:cubicBezTo>
                      <a:pt x="2794" y="767"/>
                      <a:pt x="2749" y="555"/>
                      <a:pt x="2665" y="394"/>
                    </a:cubicBezTo>
                    <a:cubicBezTo>
                      <a:pt x="2580" y="232"/>
                      <a:pt x="2455" y="114"/>
                      <a:pt x="2301" y="51"/>
                    </a:cubicBezTo>
                    <a:cubicBezTo>
                      <a:pt x="2217" y="17"/>
                      <a:pt x="2124" y="1"/>
                      <a:pt x="20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7"/>
              <p:cNvSpPr/>
              <p:nvPr/>
            </p:nvSpPr>
            <p:spPr>
              <a:xfrm>
                <a:off x="1689421" y="2131090"/>
                <a:ext cx="298378" cy="358596"/>
              </a:xfrm>
              <a:custGeom>
                <a:avLst/>
                <a:gdLst/>
                <a:ahLst/>
                <a:cxnLst/>
                <a:rect l="l" t="t" r="r" b="b"/>
                <a:pathLst>
                  <a:path w="9568" h="11499" extrusionOk="0">
                    <a:moveTo>
                      <a:pt x="9562" y="4369"/>
                    </a:moveTo>
                    <a:lnTo>
                      <a:pt x="9562" y="4369"/>
                    </a:lnTo>
                    <a:cubicBezTo>
                      <a:pt x="9564" y="4379"/>
                      <a:pt x="9565" y="4389"/>
                      <a:pt x="9567" y="4399"/>
                    </a:cubicBezTo>
                    <a:cubicBezTo>
                      <a:pt x="9565" y="4389"/>
                      <a:pt x="9564" y="4379"/>
                      <a:pt x="9562" y="4369"/>
                    </a:cubicBezTo>
                    <a:close/>
                    <a:moveTo>
                      <a:pt x="6461" y="1"/>
                    </a:moveTo>
                    <a:cubicBezTo>
                      <a:pt x="6398" y="1"/>
                      <a:pt x="6334" y="3"/>
                      <a:pt x="6269" y="7"/>
                    </a:cubicBezTo>
                    <a:cubicBezTo>
                      <a:pt x="6121" y="15"/>
                      <a:pt x="5973" y="37"/>
                      <a:pt x="5816" y="70"/>
                    </a:cubicBezTo>
                    <a:cubicBezTo>
                      <a:pt x="5661" y="102"/>
                      <a:pt x="5509" y="143"/>
                      <a:pt x="5347" y="199"/>
                    </a:cubicBezTo>
                    <a:cubicBezTo>
                      <a:pt x="5188" y="253"/>
                      <a:pt x="5033" y="316"/>
                      <a:pt x="4870" y="394"/>
                    </a:cubicBezTo>
                    <a:cubicBezTo>
                      <a:pt x="4734" y="458"/>
                      <a:pt x="4601" y="529"/>
                      <a:pt x="4463" y="608"/>
                    </a:cubicBezTo>
                    <a:cubicBezTo>
                      <a:pt x="4225" y="746"/>
                      <a:pt x="3960" y="924"/>
                      <a:pt x="3723" y="1107"/>
                    </a:cubicBezTo>
                    <a:cubicBezTo>
                      <a:pt x="3486" y="1291"/>
                      <a:pt x="3234" y="1509"/>
                      <a:pt x="3007" y="1732"/>
                    </a:cubicBezTo>
                    <a:cubicBezTo>
                      <a:pt x="2777" y="1958"/>
                      <a:pt x="2543" y="2211"/>
                      <a:pt x="2331" y="2467"/>
                    </a:cubicBezTo>
                    <a:cubicBezTo>
                      <a:pt x="2117" y="2724"/>
                      <a:pt x="1907" y="3004"/>
                      <a:pt x="1716" y="3289"/>
                    </a:cubicBezTo>
                    <a:cubicBezTo>
                      <a:pt x="1523" y="3575"/>
                      <a:pt x="1344" y="3873"/>
                      <a:pt x="1178" y="4175"/>
                    </a:cubicBezTo>
                    <a:cubicBezTo>
                      <a:pt x="1013" y="4478"/>
                      <a:pt x="865" y="4784"/>
                      <a:pt x="731" y="5098"/>
                    </a:cubicBezTo>
                    <a:cubicBezTo>
                      <a:pt x="596" y="5414"/>
                      <a:pt x="484" y="5721"/>
                      <a:pt x="385" y="6038"/>
                    </a:cubicBezTo>
                    <a:cubicBezTo>
                      <a:pt x="285" y="6354"/>
                      <a:pt x="208" y="6655"/>
                      <a:pt x="147" y="6965"/>
                    </a:cubicBezTo>
                    <a:cubicBezTo>
                      <a:pt x="86" y="7278"/>
                      <a:pt x="47" y="7562"/>
                      <a:pt x="25" y="7858"/>
                    </a:cubicBezTo>
                    <a:cubicBezTo>
                      <a:pt x="4" y="8153"/>
                      <a:pt x="1" y="8424"/>
                      <a:pt x="20" y="8697"/>
                    </a:cubicBezTo>
                    <a:cubicBezTo>
                      <a:pt x="37" y="8963"/>
                      <a:pt x="78" y="9239"/>
                      <a:pt x="136" y="9475"/>
                    </a:cubicBezTo>
                    <a:cubicBezTo>
                      <a:pt x="193" y="9712"/>
                      <a:pt x="277" y="9947"/>
                      <a:pt x="372" y="10148"/>
                    </a:cubicBezTo>
                    <a:cubicBezTo>
                      <a:pt x="468" y="10349"/>
                      <a:pt x="587" y="10538"/>
                      <a:pt x="718" y="10697"/>
                    </a:cubicBezTo>
                    <a:cubicBezTo>
                      <a:pt x="852" y="10858"/>
                      <a:pt x="1003" y="10998"/>
                      <a:pt x="1167" y="11111"/>
                    </a:cubicBezTo>
                    <a:cubicBezTo>
                      <a:pt x="1332" y="11226"/>
                      <a:pt x="1509" y="11314"/>
                      <a:pt x="1702" y="11379"/>
                    </a:cubicBezTo>
                    <a:cubicBezTo>
                      <a:pt x="1894" y="11443"/>
                      <a:pt x="2095" y="11481"/>
                      <a:pt x="2310" y="11494"/>
                    </a:cubicBezTo>
                    <a:cubicBezTo>
                      <a:pt x="2363" y="11497"/>
                      <a:pt x="2417" y="11499"/>
                      <a:pt x="2471" y="11499"/>
                    </a:cubicBezTo>
                    <a:cubicBezTo>
                      <a:pt x="2514" y="11499"/>
                      <a:pt x="2557" y="11498"/>
                      <a:pt x="2600" y="11495"/>
                    </a:cubicBezTo>
                    <a:cubicBezTo>
                      <a:pt x="2781" y="11485"/>
                      <a:pt x="2965" y="11471"/>
                      <a:pt x="3141" y="11452"/>
                    </a:cubicBezTo>
                    <a:cubicBezTo>
                      <a:pt x="3450" y="11422"/>
                      <a:pt x="3778" y="11379"/>
                      <a:pt x="4087" y="11324"/>
                    </a:cubicBezTo>
                    <a:cubicBezTo>
                      <a:pt x="4394" y="11269"/>
                      <a:pt x="4725" y="11196"/>
                      <a:pt x="5030" y="11111"/>
                    </a:cubicBezTo>
                    <a:cubicBezTo>
                      <a:pt x="5294" y="11038"/>
                      <a:pt x="5575" y="10947"/>
                      <a:pt x="5839" y="10847"/>
                    </a:cubicBezTo>
                    <a:lnTo>
                      <a:pt x="5839" y="10847"/>
                    </a:lnTo>
                    <a:cubicBezTo>
                      <a:pt x="5800" y="10861"/>
                      <a:pt x="5762" y="10875"/>
                      <a:pt x="5726" y="10888"/>
                    </a:cubicBezTo>
                    <a:cubicBezTo>
                      <a:pt x="5618" y="10924"/>
                      <a:pt x="5517" y="10952"/>
                      <a:pt x="5412" y="10973"/>
                    </a:cubicBezTo>
                    <a:cubicBezTo>
                      <a:pt x="5309" y="10995"/>
                      <a:pt x="5209" y="11009"/>
                      <a:pt x="5110" y="11016"/>
                    </a:cubicBezTo>
                    <a:cubicBezTo>
                      <a:pt x="5057" y="11020"/>
                      <a:pt x="5003" y="11023"/>
                      <a:pt x="4950" y="11023"/>
                    </a:cubicBezTo>
                    <a:cubicBezTo>
                      <a:pt x="4906" y="11023"/>
                      <a:pt x="4863" y="11021"/>
                      <a:pt x="4820" y="11018"/>
                    </a:cubicBezTo>
                    <a:cubicBezTo>
                      <a:pt x="4725" y="11011"/>
                      <a:pt x="4634" y="10998"/>
                      <a:pt x="4547" y="10976"/>
                    </a:cubicBezTo>
                    <a:cubicBezTo>
                      <a:pt x="4282" y="10916"/>
                      <a:pt x="4042" y="10789"/>
                      <a:pt x="3844" y="10607"/>
                    </a:cubicBezTo>
                    <a:cubicBezTo>
                      <a:pt x="3713" y="10486"/>
                      <a:pt x="3596" y="10335"/>
                      <a:pt x="3500" y="10167"/>
                    </a:cubicBezTo>
                    <a:cubicBezTo>
                      <a:pt x="3453" y="10082"/>
                      <a:pt x="3410" y="9988"/>
                      <a:pt x="3371" y="9891"/>
                    </a:cubicBezTo>
                    <a:cubicBezTo>
                      <a:pt x="3333" y="9794"/>
                      <a:pt x="3302" y="9692"/>
                      <a:pt x="3274" y="9587"/>
                    </a:cubicBezTo>
                    <a:cubicBezTo>
                      <a:pt x="3247" y="9484"/>
                      <a:pt x="3225" y="9369"/>
                      <a:pt x="3210" y="9255"/>
                    </a:cubicBezTo>
                    <a:cubicBezTo>
                      <a:pt x="3194" y="9142"/>
                      <a:pt x="3182" y="9018"/>
                      <a:pt x="3177" y="8896"/>
                    </a:cubicBezTo>
                    <a:cubicBezTo>
                      <a:pt x="3172" y="8772"/>
                      <a:pt x="3174" y="8651"/>
                      <a:pt x="3179" y="8522"/>
                    </a:cubicBezTo>
                    <a:cubicBezTo>
                      <a:pt x="3188" y="8327"/>
                      <a:pt x="3205" y="8140"/>
                      <a:pt x="3240" y="7934"/>
                    </a:cubicBezTo>
                    <a:cubicBezTo>
                      <a:pt x="3274" y="7730"/>
                      <a:pt x="3316" y="7531"/>
                      <a:pt x="3374" y="7322"/>
                    </a:cubicBezTo>
                    <a:cubicBezTo>
                      <a:pt x="3428" y="7112"/>
                      <a:pt x="3496" y="6906"/>
                      <a:pt x="3575" y="6696"/>
                    </a:cubicBezTo>
                    <a:cubicBezTo>
                      <a:pt x="3654" y="6486"/>
                      <a:pt x="3742" y="6279"/>
                      <a:pt x="3841" y="6072"/>
                    </a:cubicBezTo>
                    <a:cubicBezTo>
                      <a:pt x="4038" y="5661"/>
                      <a:pt x="4276" y="5260"/>
                      <a:pt x="4542" y="4891"/>
                    </a:cubicBezTo>
                    <a:cubicBezTo>
                      <a:pt x="4675" y="4706"/>
                      <a:pt x="4818" y="4525"/>
                      <a:pt x="4964" y="4357"/>
                    </a:cubicBezTo>
                    <a:cubicBezTo>
                      <a:pt x="5109" y="4190"/>
                      <a:pt x="5266" y="4028"/>
                      <a:pt x="5419" y="3881"/>
                    </a:cubicBezTo>
                    <a:cubicBezTo>
                      <a:pt x="5573" y="3736"/>
                      <a:pt x="5741" y="3594"/>
                      <a:pt x="5900" y="3473"/>
                    </a:cubicBezTo>
                    <a:cubicBezTo>
                      <a:pt x="6059" y="3354"/>
                      <a:pt x="6235" y="3239"/>
                      <a:pt x="6394" y="3145"/>
                    </a:cubicBezTo>
                    <a:cubicBezTo>
                      <a:pt x="6526" y="3068"/>
                      <a:pt x="6654" y="3003"/>
                      <a:pt x="6788" y="2945"/>
                    </a:cubicBezTo>
                    <a:cubicBezTo>
                      <a:pt x="6897" y="2898"/>
                      <a:pt x="6999" y="2861"/>
                      <a:pt x="7106" y="2826"/>
                    </a:cubicBezTo>
                    <a:cubicBezTo>
                      <a:pt x="7212" y="2793"/>
                      <a:pt x="7313" y="2767"/>
                      <a:pt x="7415" y="2747"/>
                    </a:cubicBezTo>
                    <a:cubicBezTo>
                      <a:pt x="7517" y="2728"/>
                      <a:pt x="7619" y="2715"/>
                      <a:pt x="7718" y="2710"/>
                    </a:cubicBezTo>
                    <a:cubicBezTo>
                      <a:pt x="7761" y="2707"/>
                      <a:pt x="7803" y="2706"/>
                      <a:pt x="7844" y="2706"/>
                    </a:cubicBezTo>
                    <a:cubicBezTo>
                      <a:pt x="7899" y="2706"/>
                      <a:pt x="7953" y="2708"/>
                      <a:pt x="8006" y="2714"/>
                    </a:cubicBezTo>
                    <a:cubicBezTo>
                      <a:pt x="8099" y="2723"/>
                      <a:pt x="8191" y="2738"/>
                      <a:pt x="8279" y="2760"/>
                    </a:cubicBezTo>
                    <a:cubicBezTo>
                      <a:pt x="8543" y="2829"/>
                      <a:pt x="8776" y="2958"/>
                      <a:pt x="8973" y="3147"/>
                    </a:cubicBezTo>
                    <a:cubicBezTo>
                      <a:pt x="9103" y="3272"/>
                      <a:pt x="9218" y="3426"/>
                      <a:pt x="9308" y="3598"/>
                    </a:cubicBezTo>
                    <a:cubicBezTo>
                      <a:pt x="9354" y="3684"/>
                      <a:pt x="9397" y="3778"/>
                      <a:pt x="9433" y="3876"/>
                    </a:cubicBezTo>
                    <a:cubicBezTo>
                      <a:pt x="9469" y="3975"/>
                      <a:pt x="9499" y="4078"/>
                      <a:pt x="9524" y="4183"/>
                    </a:cubicBezTo>
                    <a:cubicBezTo>
                      <a:pt x="9539" y="4243"/>
                      <a:pt x="9552" y="4306"/>
                      <a:pt x="9562" y="4369"/>
                    </a:cubicBezTo>
                    <a:lnTo>
                      <a:pt x="9562" y="4369"/>
                    </a:lnTo>
                    <a:cubicBezTo>
                      <a:pt x="9532" y="4183"/>
                      <a:pt x="9496" y="3998"/>
                      <a:pt x="9451" y="3807"/>
                    </a:cubicBezTo>
                    <a:cubicBezTo>
                      <a:pt x="9380" y="3500"/>
                      <a:pt x="9300" y="3220"/>
                      <a:pt x="9202" y="2925"/>
                    </a:cubicBezTo>
                    <a:cubicBezTo>
                      <a:pt x="9106" y="2631"/>
                      <a:pt x="9001" y="2359"/>
                      <a:pt x="8883" y="2076"/>
                    </a:cubicBezTo>
                    <a:cubicBezTo>
                      <a:pt x="8768" y="1800"/>
                      <a:pt x="8648" y="1542"/>
                      <a:pt x="8516" y="1278"/>
                    </a:cubicBezTo>
                    <a:cubicBezTo>
                      <a:pt x="8474" y="1196"/>
                      <a:pt x="8428" y="1114"/>
                      <a:pt x="8380" y="1040"/>
                    </a:cubicBezTo>
                    <a:cubicBezTo>
                      <a:pt x="8224" y="799"/>
                      <a:pt x="8036" y="595"/>
                      <a:pt x="7825" y="435"/>
                    </a:cubicBezTo>
                    <a:cubicBezTo>
                      <a:pt x="7610" y="274"/>
                      <a:pt x="7372" y="158"/>
                      <a:pt x="7109" y="86"/>
                    </a:cubicBezTo>
                    <a:cubicBezTo>
                      <a:pt x="6978" y="50"/>
                      <a:pt x="6841" y="25"/>
                      <a:pt x="6700" y="13"/>
                    </a:cubicBezTo>
                    <a:cubicBezTo>
                      <a:pt x="6622" y="4"/>
                      <a:pt x="6542" y="1"/>
                      <a:pt x="64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7"/>
              <p:cNvSpPr/>
              <p:nvPr/>
            </p:nvSpPr>
            <p:spPr>
              <a:xfrm>
                <a:off x="1323629" y="1878091"/>
                <a:ext cx="631340" cy="612224"/>
              </a:xfrm>
              <a:custGeom>
                <a:avLst/>
                <a:gdLst/>
                <a:ahLst/>
                <a:cxnLst/>
                <a:rect l="l" t="t" r="r" b="b"/>
                <a:pathLst>
                  <a:path w="20245" h="19632" extrusionOk="0">
                    <a:moveTo>
                      <a:pt x="20240" y="9378"/>
                    </a:moveTo>
                    <a:cubicBezTo>
                      <a:pt x="20241" y="9382"/>
                      <a:pt x="20243" y="9385"/>
                      <a:pt x="20245" y="9388"/>
                    </a:cubicBezTo>
                    <a:cubicBezTo>
                      <a:pt x="20243" y="9385"/>
                      <a:pt x="20241" y="9381"/>
                      <a:pt x="20240" y="9378"/>
                    </a:cubicBezTo>
                    <a:close/>
                    <a:moveTo>
                      <a:pt x="10444" y="1"/>
                    </a:moveTo>
                    <a:cubicBezTo>
                      <a:pt x="10248" y="1"/>
                      <a:pt x="10046" y="16"/>
                      <a:pt x="9835" y="47"/>
                    </a:cubicBezTo>
                    <a:cubicBezTo>
                      <a:pt x="9500" y="96"/>
                      <a:pt x="9173" y="177"/>
                      <a:pt x="8818" y="297"/>
                    </a:cubicBezTo>
                    <a:cubicBezTo>
                      <a:pt x="8463" y="418"/>
                      <a:pt x="8125" y="563"/>
                      <a:pt x="7757" y="753"/>
                    </a:cubicBezTo>
                    <a:cubicBezTo>
                      <a:pt x="7628" y="821"/>
                      <a:pt x="7503" y="888"/>
                      <a:pt x="7372" y="965"/>
                    </a:cubicBezTo>
                    <a:cubicBezTo>
                      <a:pt x="7132" y="1104"/>
                      <a:pt x="6874" y="1268"/>
                      <a:pt x="6631" y="1435"/>
                    </a:cubicBezTo>
                    <a:cubicBezTo>
                      <a:pt x="6391" y="1604"/>
                      <a:pt x="6135" y="1794"/>
                      <a:pt x="5895" y="1988"/>
                    </a:cubicBezTo>
                    <a:cubicBezTo>
                      <a:pt x="5655" y="2182"/>
                      <a:pt x="5407" y="2399"/>
                      <a:pt x="5171" y="2618"/>
                    </a:cubicBezTo>
                    <a:cubicBezTo>
                      <a:pt x="4935" y="2835"/>
                      <a:pt x="4695" y="3074"/>
                      <a:pt x="4466" y="3312"/>
                    </a:cubicBezTo>
                    <a:cubicBezTo>
                      <a:pt x="4238" y="3552"/>
                      <a:pt x="4008" y="3808"/>
                      <a:pt x="3791" y="4067"/>
                    </a:cubicBezTo>
                    <a:cubicBezTo>
                      <a:pt x="3571" y="4326"/>
                      <a:pt x="3355" y="4598"/>
                      <a:pt x="3151" y="4872"/>
                    </a:cubicBezTo>
                    <a:cubicBezTo>
                      <a:pt x="2740" y="5423"/>
                      <a:pt x="2354" y="6004"/>
                      <a:pt x="2009" y="6596"/>
                    </a:cubicBezTo>
                    <a:cubicBezTo>
                      <a:pt x="1835" y="6895"/>
                      <a:pt x="1671" y="7197"/>
                      <a:pt x="1519" y="7496"/>
                    </a:cubicBezTo>
                    <a:cubicBezTo>
                      <a:pt x="1367" y="7798"/>
                      <a:pt x="1226" y="8097"/>
                      <a:pt x="1094" y="8402"/>
                    </a:cubicBezTo>
                    <a:cubicBezTo>
                      <a:pt x="960" y="8708"/>
                      <a:pt x="842" y="9005"/>
                      <a:pt x="731" y="9310"/>
                    </a:cubicBezTo>
                    <a:cubicBezTo>
                      <a:pt x="622" y="9614"/>
                      <a:pt x="527" y="9907"/>
                      <a:pt x="441" y="10206"/>
                    </a:cubicBezTo>
                    <a:cubicBezTo>
                      <a:pt x="355" y="10506"/>
                      <a:pt x="283" y="10792"/>
                      <a:pt x="221" y="11083"/>
                    </a:cubicBezTo>
                    <a:cubicBezTo>
                      <a:pt x="160" y="11376"/>
                      <a:pt x="113" y="11649"/>
                      <a:pt x="77" y="11930"/>
                    </a:cubicBezTo>
                    <a:cubicBezTo>
                      <a:pt x="41" y="12210"/>
                      <a:pt x="18" y="12470"/>
                      <a:pt x="10" y="12739"/>
                    </a:cubicBezTo>
                    <a:cubicBezTo>
                      <a:pt x="1" y="13001"/>
                      <a:pt x="4" y="13268"/>
                      <a:pt x="20" y="13512"/>
                    </a:cubicBezTo>
                    <a:cubicBezTo>
                      <a:pt x="37" y="13758"/>
                      <a:pt x="67" y="14006"/>
                      <a:pt x="110" y="14228"/>
                    </a:cubicBezTo>
                    <a:cubicBezTo>
                      <a:pt x="153" y="14453"/>
                      <a:pt x="211" y="14674"/>
                      <a:pt x="278" y="14875"/>
                    </a:cubicBezTo>
                    <a:cubicBezTo>
                      <a:pt x="347" y="15075"/>
                      <a:pt x="429" y="15271"/>
                      <a:pt x="523" y="15448"/>
                    </a:cubicBezTo>
                    <a:cubicBezTo>
                      <a:pt x="615" y="15623"/>
                      <a:pt x="723" y="15788"/>
                      <a:pt x="839" y="15938"/>
                    </a:cubicBezTo>
                    <a:cubicBezTo>
                      <a:pt x="954" y="16084"/>
                      <a:pt x="1086" y="16221"/>
                      <a:pt x="1224" y="16342"/>
                    </a:cubicBezTo>
                    <a:cubicBezTo>
                      <a:pt x="1420" y="16510"/>
                      <a:pt x="1637" y="16651"/>
                      <a:pt x="1874" y="16759"/>
                    </a:cubicBezTo>
                    <a:cubicBezTo>
                      <a:pt x="1877" y="16760"/>
                      <a:pt x="1879" y="16760"/>
                      <a:pt x="1880" y="16762"/>
                    </a:cubicBezTo>
                    <a:cubicBezTo>
                      <a:pt x="2067" y="16846"/>
                      <a:pt x="2254" y="16927"/>
                      <a:pt x="2439" y="17009"/>
                    </a:cubicBezTo>
                    <a:cubicBezTo>
                      <a:pt x="2980" y="17242"/>
                      <a:pt x="3548" y="17472"/>
                      <a:pt x="4100" y="17682"/>
                    </a:cubicBezTo>
                    <a:cubicBezTo>
                      <a:pt x="4652" y="17892"/>
                      <a:pt x="5237" y="18099"/>
                      <a:pt x="5799" y="18281"/>
                    </a:cubicBezTo>
                    <a:cubicBezTo>
                      <a:pt x="6363" y="18462"/>
                      <a:pt x="6964" y="18642"/>
                      <a:pt x="7539" y="18793"/>
                    </a:cubicBezTo>
                    <a:cubicBezTo>
                      <a:pt x="8112" y="18944"/>
                      <a:pt x="8736" y="19089"/>
                      <a:pt x="9321" y="19204"/>
                    </a:cubicBezTo>
                    <a:cubicBezTo>
                      <a:pt x="9909" y="19319"/>
                      <a:pt x="10553" y="19424"/>
                      <a:pt x="11151" y="19493"/>
                    </a:cubicBezTo>
                    <a:cubicBezTo>
                      <a:pt x="11452" y="19529"/>
                      <a:pt x="11765" y="19561"/>
                      <a:pt x="12067" y="19582"/>
                    </a:cubicBezTo>
                    <a:cubicBezTo>
                      <a:pt x="12369" y="19604"/>
                      <a:pt x="12690" y="19620"/>
                      <a:pt x="12993" y="19627"/>
                    </a:cubicBezTo>
                    <a:cubicBezTo>
                      <a:pt x="13128" y="19630"/>
                      <a:pt x="13266" y="19632"/>
                      <a:pt x="13405" y="19632"/>
                    </a:cubicBezTo>
                    <a:cubicBezTo>
                      <a:pt x="13580" y="19632"/>
                      <a:pt x="13756" y="19629"/>
                      <a:pt x="13928" y="19622"/>
                    </a:cubicBezTo>
                    <a:cubicBezTo>
                      <a:pt x="14058" y="19620"/>
                      <a:pt x="14194" y="19614"/>
                      <a:pt x="14329" y="19605"/>
                    </a:cubicBezTo>
                    <a:lnTo>
                      <a:pt x="14329" y="19605"/>
                    </a:lnTo>
                    <a:cubicBezTo>
                      <a:pt x="14290" y="19608"/>
                      <a:pt x="14251" y="19608"/>
                      <a:pt x="14212" y="19608"/>
                    </a:cubicBezTo>
                    <a:cubicBezTo>
                      <a:pt x="14154" y="19608"/>
                      <a:pt x="14095" y="19606"/>
                      <a:pt x="14037" y="19604"/>
                    </a:cubicBezTo>
                    <a:cubicBezTo>
                      <a:pt x="13821" y="19591"/>
                      <a:pt x="13623" y="19553"/>
                      <a:pt x="13430" y="19489"/>
                    </a:cubicBezTo>
                    <a:cubicBezTo>
                      <a:pt x="13237" y="19424"/>
                      <a:pt x="13059" y="19335"/>
                      <a:pt x="12894" y="19221"/>
                    </a:cubicBezTo>
                    <a:cubicBezTo>
                      <a:pt x="12729" y="19106"/>
                      <a:pt x="12578" y="18967"/>
                      <a:pt x="12447" y="18807"/>
                    </a:cubicBezTo>
                    <a:cubicBezTo>
                      <a:pt x="12316" y="18648"/>
                      <a:pt x="12195" y="18458"/>
                      <a:pt x="12100" y="18257"/>
                    </a:cubicBezTo>
                    <a:cubicBezTo>
                      <a:pt x="12005" y="18058"/>
                      <a:pt x="11922" y="17823"/>
                      <a:pt x="11865" y="17585"/>
                    </a:cubicBezTo>
                    <a:cubicBezTo>
                      <a:pt x="11807" y="17350"/>
                      <a:pt x="11765" y="17075"/>
                      <a:pt x="11748" y="16808"/>
                    </a:cubicBezTo>
                    <a:cubicBezTo>
                      <a:pt x="11729" y="16534"/>
                      <a:pt x="11732" y="16264"/>
                      <a:pt x="11754" y="15968"/>
                    </a:cubicBezTo>
                    <a:cubicBezTo>
                      <a:pt x="11775" y="15672"/>
                      <a:pt x="11814" y="15387"/>
                      <a:pt x="11876" y="15075"/>
                    </a:cubicBezTo>
                    <a:cubicBezTo>
                      <a:pt x="11936" y="14766"/>
                      <a:pt x="12014" y="14466"/>
                      <a:pt x="12113" y="14148"/>
                    </a:cubicBezTo>
                    <a:cubicBezTo>
                      <a:pt x="12211" y="13830"/>
                      <a:pt x="12325" y="13523"/>
                      <a:pt x="12460" y="13208"/>
                    </a:cubicBezTo>
                    <a:cubicBezTo>
                      <a:pt x="12592" y="12896"/>
                      <a:pt x="12741" y="12588"/>
                      <a:pt x="12907" y="12285"/>
                    </a:cubicBezTo>
                    <a:cubicBezTo>
                      <a:pt x="13071" y="11980"/>
                      <a:pt x="13252" y="11682"/>
                      <a:pt x="13445" y="11398"/>
                    </a:cubicBezTo>
                    <a:cubicBezTo>
                      <a:pt x="13637" y="11114"/>
                      <a:pt x="13846" y="10834"/>
                      <a:pt x="14058" y="10577"/>
                    </a:cubicBezTo>
                    <a:cubicBezTo>
                      <a:pt x="14273" y="10319"/>
                      <a:pt x="14507" y="10065"/>
                      <a:pt x="14734" y="9842"/>
                    </a:cubicBezTo>
                    <a:cubicBezTo>
                      <a:pt x="14963" y="9619"/>
                      <a:pt x="15214" y="9399"/>
                      <a:pt x="15451" y="9217"/>
                    </a:cubicBezTo>
                    <a:cubicBezTo>
                      <a:pt x="15689" y="9033"/>
                      <a:pt x="15952" y="8856"/>
                      <a:pt x="16192" y="8716"/>
                    </a:cubicBezTo>
                    <a:cubicBezTo>
                      <a:pt x="16330" y="8636"/>
                      <a:pt x="16459" y="8568"/>
                      <a:pt x="16599" y="8504"/>
                    </a:cubicBezTo>
                    <a:cubicBezTo>
                      <a:pt x="16761" y="8427"/>
                      <a:pt x="16916" y="8364"/>
                      <a:pt x="17076" y="8310"/>
                    </a:cubicBezTo>
                    <a:cubicBezTo>
                      <a:pt x="17239" y="8255"/>
                      <a:pt x="17389" y="8212"/>
                      <a:pt x="17545" y="8180"/>
                    </a:cubicBezTo>
                    <a:cubicBezTo>
                      <a:pt x="17701" y="8147"/>
                      <a:pt x="17850" y="8126"/>
                      <a:pt x="17998" y="8117"/>
                    </a:cubicBezTo>
                    <a:cubicBezTo>
                      <a:pt x="18060" y="8113"/>
                      <a:pt x="18121" y="8111"/>
                      <a:pt x="18181" y="8111"/>
                    </a:cubicBezTo>
                    <a:cubicBezTo>
                      <a:pt x="18265" y="8111"/>
                      <a:pt x="18347" y="8115"/>
                      <a:pt x="18429" y="8123"/>
                    </a:cubicBezTo>
                    <a:cubicBezTo>
                      <a:pt x="18570" y="8134"/>
                      <a:pt x="18706" y="8160"/>
                      <a:pt x="18837" y="8196"/>
                    </a:cubicBezTo>
                    <a:cubicBezTo>
                      <a:pt x="19100" y="8268"/>
                      <a:pt x="19339" y="8384"/>
                      <a:pt x="19553" y="8544"/>
                    </a:cubicBezTo>
                    <a:cubicBezTo>
                      <a:pt x="19764" y="8705"/>
                      <a:pt x="19953" y="8909"/>
                      <a:pt x="20108" y="9151"/>
                    </a:cubicBezTo>
                    <a:cubicBezTo>
                      <a:pt x="20155" y="9221"/>
                      <a:pt x="20198" y="9298"/>
                      <a:pt x="20240" y="9378"/>
                    </a:cubicBezTo>
                    <a:lnTo>
                      <a:pt x="20240" y="9378"/>
                    </a:lnTo>
                    <a:cubicBezTo>
                      <a:pt x="20238" y="9374"/>
                      <a:pt x="20236" y="9368"/>
                      <a:pt x="20233" y="9362"/>
                    </a:cubicBezTo>
                    <a:cubicBezTo>
                      <a:pt x="20097" y="9089"/>
                      <a:pt x="19959" y="8836"/>
                      <a:pt x="19808" y="8571"/>
                    </a:cubicBezTo>
                    <a:cubicBezTo>
                      <a:pt x="19655" y="8307"/>
                      <a:pt x="19504" y="8061"/>
                      <a:pt x="19340" y="7808"/>
                    </a:cubicBezTo>
                    <a:cubicBezTo>
                      <a:pt x="19175" y="7553"/>
                      <a:pt x="19014" y="7315"/>
                      <a:pt x="18839" y="7070"/>
                    </a:cubicBezTo>
                    <a:cubicBezTo>
                      <a:pt x="18665" y="6824"/>
                      <a:pt x="18492" y="6594"/>
                      <a:pt x="18310" y="6357"/>
                    </a:cubicBezTo>
                    <a:cubicBezTo>
                      <a:pt x="17943" y="5883"/>
                      <a:pt x="17586" y="5459"/>
                      <a:pt x="17190" y="5014"/>
                    </a:cubicBezTo>
                    <a:cubicBezTo>
                      <a:pt x="16793" y="4570"/>
                      <a:pt x="16408" y="4166"/>
                      <a:pt x="15988" y="3749"/>
                    </a:cubicBezTo>
                    <a:cubicBezTo>
                      <a:pt x="15565" y="3332"/>
                      <a:pt x="15157" y="2949"/>
                      <a:pt x="14717" y="2555"/>
                    </a:cubicBezTo>
                    <a:cubicBezTo>
                      <a:pt x="14274" y="2161"/>
                      <a:pt x="13847" y="1796"/>
                      <a:pt x="13388" y="1425"/>
                    </a:cubicBezTo>
                    <a:cubicBezTo>
                      <a:pt x="13030" y="1134"/>
                      <a:pt x="12681" y="860"/>
                      <a:pt x="12319" y="586"/>
                    </a:cubicBezTo>
                    <a:lnTo>
                      <a:pt x="12297" y="571"/>
                    </a:lnTo>
                    <a:cubicBezTo>
                      <a:pt x="12092" y="415"/>
                      <a:pt x="11862" y="292"/>
                      <a:pt x="11617" y="200"/>
                    </a:cubicBezTo>
                    <a:cubicBezTo>
                      <a:pt x="11354" y="102"/>
                      <a:pt x="11075" y="40"/>
                      <a:pt x="10776" y="16"/>
                    </a:cubicBezTo>
                    <a:cubicBezTo>
                      <a:pt x="10667" y="6"/>
                      <a:pt x="10556" y="1"/>
                      <a:pt x="104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7"/>
              <p:cNvSpPr/>
              <p:nvPr/>
            </p:nvSpPr>
            <p:spPr>
              <a:xfrm>
                <a:off x="1277320" y="1838300"/>
                <a:ext cx="429979" cy="562609"/>
              </a:xfrm>
              <a:custGeom>
                <a:avLst/>
                <a:gdLst/>
                <a:ahLst/>
                <a:cxnLst/>
                <a:rect l="l" t="t" r="r" b="b"/>
                <a:pathLst>
                  <a:path w="13788" h="18041" extrusionOk="0">
                    <a:moveTo>
                      <a:pt x="10019" y="1"/>
                    </a:moveTo>
                    <a:cubicBezTo>
                      <a:pt x="9890" y="1"/>
                      <a:pt x="9759" y="7"/>
                      <a:pt x="9625" y="18"/>
                    </a:cubicBezTo>
                    <a:cubicBezTo>
                      <a:pt x="9284" y="48"/>
                      <a:pt x="8950" y="111"/>
                      <a:pt x="8592" y="215"/>
                    </a:cubicBezTo>
                    <a:cubicBezTo>
                      <a:pt x="8233" y="317"/>
                      <a:pt x="7892" y="449"/>
                      <a:pt x="7523" y="625"/>
                    </a:cubicBezTo>
                    <a:cubicBezTo>
                      <a:pt x="7320" y="722"/>
                      <a:pt x="7124" y="824"/>
                      <a:pt x="6919" y="942"/>
                    </a:cubicBezTo>
                    <a:cubicBezTo>
                      <a:pt x="6677" y="1082"/>
                      <a:pt x="6421" y="1244"/>
                      <a:pt x="6181" y="1414"/>
                    </a:cubicBezTo>
                    <a:cubicBezTo>
                      <a:pt x="5940" y="1582"/>
                      <a:pt x="5688" y="1775"/>
                      <a:pt x="5452" y="1970"/>
                    </a:cubicBezTo>
                    <a:cubicBezTo>
                      <a:pt x="5218" y="2167"/>
                      <a:pt x="4974" y="2384"/>
                      <a:pt x="4744" y="2606"/>
                    </a:cubicBezTo>
                    <a:cubicBezTo>
                      <a:pt x="4514" y="2826"/>
                      <a:pt x="4279" y="3067"/>
                      <a:pt x="4058" y="3310"/>
                    </a:cubicBezTo>
                    <a:cubicBezTo>
                      <a:pt x="3839" y="3555"/>
                      <a:pt x="3617" y="3815"/>
                      <a:pt x="3408" y="4076"/>
                    </a:cubicBezTo>
                    <a:cubicBezTo>
                      <a:pt x="3198" y="4341"/>
                      <a:pt x="2993" y="4618"/>
                      <a:pt x="2797" y="4899"/>
                    </a:cubicBezTo>
                    <a:cubicBezTo>
                      <a:pt x="2406" y="5459"/>
                      <a:pt x="2042" y="6056"/>
                      <a:pt x="1723" y="6663"/>
                    </a:cubicBezTo>
                    <a:cubicBezTo>
                      <a:pt x="1562" y="6966"/>
                      <a:pt x="1411" y="7274"/>
                      <a:pt x="1272" y="7584"/>
                    </a:cubicBezTo>
                    <a:cubicBezTo>
                      <a:pt x="1131" y="7896"/>
                      <a:pt x="1001" y="8207"/>
                      <a:pt x="884" y="8522"/>
                    </a:cubicBezTo>
                    <a:cubicBezTo>
                      <a:pt x="763" y="8838"/>
                      <a:pt x="659" y="9144"/>
                      <a:pt x="561" y="9460"/>
                    </a:cubicBezTo>
                    <a:cubicBezTo>
                      <a:pt x="467" y="9777"/>
                      <a:pt x="383" y="10082"/>
                      <a:pt x="311" y="10394"/>
                    </a:cubicBezTo>
                    <a:cubicBezTo>
                      <a:pt x="238" y="10707"/>
                      <a:pt x="181" y="11003"/>
                      <a:pt x="135" y="11308"/>
                    </a:cubicBezTo>
                    <a:cubicBezTo>
                      <a:pt x="86" y="11614"/>
                      <a:pt x="53" y="11902"/>
                      <a:pt x="31" y="12196"/>
                    </a:cubicBezTo>
                    <a:cubicBezTo>
                      <a:pt x="17" y="12392"/>
                      <a:pt x="8" y="12583"/>
                      <a:pt x="4" y="12771"/>
                    </a:cubicBezTo>
                    <a:cubicBezTo>
                      <a:pt x="1" y="12960"/>
                      <a:pt x="2" y="13145"/>
                      <a:pt x="12" y="13328"/>
                    </a:cubicBezTo>
                    <a:cubicBezTo>
                      <a:pt x="31" y="13735"/>
                      <a:pt x="84" y="14154"/>
                      <a:pt x="159" y="14518"/>
                    </a:cubicBezTo>
                    <a:cubicBezTo>
                      <a:pt x="235" y="14882"/>
                      <a:pt x="347" y="15246"/>
                      <a:pt x="480" y="15558"/>
                    </a:cubicBezTo>
                    <a:cubicBezTo>
                      <a:pt x="610" y="15872"/>
                      <a:pt x="777" y="16171"/>
                      <a:pt x="963" y="16426"/>
                    </a:cubicBezTo>
                    <a:cubicBezTo>
                      <a:pt x="1148" y="16682"/>
                      <a:pt x="1364" y="16912"/>
                      <a:pt x="1597" y="17100"/>
                    </a:cubicBezTo>
                    <a:cubicBezTo>
                      <a:pt x="1795" y="17263"/>
                      <a:pt x="2011" y="17399"/>
                      <a:pt x="2238" y="17510"/>
                    </a:cubicBezTo>
                    <a:cubicBezTo>
                      <a:pt x="2262" y="17521"/>
                      <a:pt x="2284" y="17531"/>
                      <a:pt x="2308" y="17546"/>
                    </a:cubicBezTo>
                    <a:cubicBezTo>
                      <a:pt x="2653" y="17713"/>
                      <a:pt x="3008" y="17881"/>
                      <a:pt x="3365" y="18040"/>
                    </a:cubicBezTo>
                    <a:cubicBezTo>
                      <a:pt x="3129" y="17933"/>
                      <a:pt x="2911" y="17792"/>
                      <a:pt x="2714" y="17624"/>
                    </a:cubicBezTo>
                    <a:cubicBezTo>
                      <a:pt x="2576" y="17504"/>
                      <a:pt x="2446" y="17368"/>
                      <a:pt x="2330" y="17220"/>
                    </a:cubicBezTo>
                    <a:cubicBezTo>
                      <a:pt x="2213" y="17071"/>
                      <a:pt x="2107" y="16905"/>
                      <a:pt x="2014" y="16728"/>
                    </a:cubicBezTo>
                    <a:cubicBezTo>
                      <a:pt x="1920" y="16554"/>
                      <a:pt x="1837" y="16358"/>
                      <a:pt x="1769" y="16157"/>
                    </a:cubicBezTo>
                    <a:cubicBezTo>
                      <a:pt x="1700" y="15956"/>
                      <a:pt x="1643" y="15734"/>
                      <a:pt x="1599" y="15510"/>
                    </a:cubicBezTo>
                    <a:cubicBezTo>
                      <a:pt x="1556" y="15286"/>
                      <a:pt x="1526" y="15039"/>
                      <a:pt x="1510" y="14794"/>
                    </a:cubicBezTo>
                    <a:cubicBezTo>
                      <a:pt x="1495" y="14553"/>
                      <a:pt x="1490" y="14282"/>
                      <a:pt x="1499" y="14021"/>
                    </a:cubicBezTo>
                    <a:cubicBezTo>
                      <a:pt x="1509" y="13752"/>
                      <a:pt x="1532" y="13492"/>
                      <a:pt x="1568" y="13211"/>
                    </a:cubicBezTo>
                    <a:cubicBezTo>
                      <a:pt x="1604" y="12931"/>
                      <a:pt x="1650" y="12658"/>
                      <a:pt x="1712" y="12365"/>
                    </a:cubicBezTo>
                    <a:cubicBezTo>
                      <a:pt x="1772" y="12073"/>
                      <a:pt x="1844" y="11788"/>
                      <a:pt x="1930" y="11488"/>
                    </a:cubicBezTo>
                    <a:cubicBezTo>
                      <a:pt x="2016" y="11189"/>
                      <a:pt x="2113" y="10895"/>
                      <a:pt x="2222" y="10592"/>
                    </a:cubicBezTo>
                    <a:cubicBezTo>
                      <a:pt x="2331" y="10287"/>
                      <a:pt x="2451" y="9990"/>
                      <a:pt x="2583" y="9683"/>
                    </a:cubicBezTo>
                    <a:cubicBezTo>
                      <a:pt x="2717" y="9379"/>
                      <a:pt x="2856" y="9078"/>
                      <a:pt x="3008" y="8778"/>
                    </a:cubicBezTo>
                    <a:cubicBezTo>
                      <a:pt x="3162" y="8476"/>
                      <a:pt x="3328" y="8174"/>
                      <a:pt x="3500" y="7878"/>
                    </a:cubicBezTo>
                    <a:cubicBezTo>
                      <a:pt x="3845" y="7285"/>
                      <a:pt x="4229" y="6704"/>
                      <a:pt x="4640" y="6154"/>
                    </a:cubicBezTo>
                    <a:cubicBezTo>
                      <a:pt x="4847" y="5881"/>
                      <a:pt x="5063" y="5608"/>
                      <a:pt x="5280" y="5349"/>
                    </a:cubicBezTo>
                    <a:cubicBezTo>
                      <a:pt x="5498" y="5090"/>
                      <a:pt x="5728" y="4836"/>
                      <a:pt x="5956" y="4594"/>
                    </a:cubicBezTo>
                    <a:cubicBezTo>
                      <a:pt x="6184" y="4355"/>
                      <a:pt x="6426" y="4118"/>
                      <a:pt x="6660" y="3900"/>
                    </a:cubicBezTo>
                    <a:cubicBezTo>
                      <a:pt x="6896" y="3680"/>
                      <a:pt x="7145" y="3464"/>
                      <a:pt x="7385" y="3270"/>
                    </a:cubicBezTo>
                    <a:cubicBezTo>
                      <a:pt x="7623" y="3076"/>
                      <a:pt x="7879" y="2883"/>
                      <a:pt x="8122" y="2716"/>
                    </a:cubicBezTo>
                    <a:cubicBezTo>
                      <a:pt x="8362" y="2550"/>
                      <a:pt x="8621" y="2386"/>
                      <a:pt x="8863" y="2246"/>
                    </a:cubicBezTo>
                    <a:cubicBezTo>
                      <a:pt x="8992" y="2172"/>
                      <a:pt x="9117" y="2103"/>
                      <a:pt x="9246" y="2035"/>
                    </a:cubicBezTo>
                    <a:cubicBezTo>
                      <a:pt x="9614" y="1845"/>
                      <a:pt x="9952" y="1700"/>
                      <a:pt x="10309" y="1579"/>
                    </a:cubicBezTo>
                    <a:cubicBezTo>
                      <a:pt x="10664" y="1457"/>
                      <a:pt x="10992" y="1378"/>
                      <a:pt x="11324" y="1329"/>
                    </a:cubicBezTo>
                    <a:cubicBezTo>
                      <a:pt x="11539" y="1299"/>
                      <a:pt x="11745" y="1284"/>
                      <a:pt x="11945" y="1284"/>
                    </a:cubicBezTo>
                    <a:cubicBezTo>
                      <a:pt x="12053" y="1284"/>
                      <a:pt x="12160" y="1288"/>
                      <a:pt x="12266" y="1297"/>
                    </a:cubicBezTo>
                    <a:cubicBezTo>
                      <a:pt x="12566" y="1322"/>
                      <a:pt x="12845" y="1384"/>
                      <a:pt x="13107" y="1481"/>
                    </a:cubicBezTo>
                    <a:cubicBezTo>
                      <a:pt x="13351" y="1573"/>
                      <a:pt x="13581" y="1697"/>
                      <a:pt x="13788" y="1852"/>
                    </a:cubicBezTo>
                    <a:cubicBezTo>
                      <a:pt x="13693" y="1781"/>
                      <a:pt x="13595" y="1709"/>
                      <a:pt x="13499" y="1637"/>
                    </a:cubicBezTo>
                    <a:cubicBezTo>
                      <a:pt x="13026" y="1286"/>
                      <a:pt x="12562" y="957"/>
                      <a:pt x="12077" y="629"/>
                    </a:cubicBezTo>
                    <a:cubicBezTo>
                      <a:pt x="12048" y="609"/>
                      <a:pt x="12021" y="590"/>
                      <a:pt x="11992" y="571"/>
                    </a:cubicBezTo>
                    <a:cubicBezTo>
                      <a:pt x="11827" y="459"/>
                      <a:pt x="11653" y="366"/>
                      <a:pt x="11472" y="287"/>
                    </a:cubicBezTo>
                    <a:cubicBezTo>
                      <a:pt x="11194" y="169"/>
                      <a:pt x="10904" y="86"/>
                      <a:pt x="10592" y="41"/>
                    </a:cubicBezTo>
                    <a:cubicBezTo>
                      <a:pt x="10404" y="14"/>
                      <a:pt x="10214" y="1"/>
                      <a:pt x="100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7"/>
              <p:cNvSpPr/>
              <p:nvPr/>
            </p:nvSpPr>
            <p:spPr>
              <a:xfrm>
                <a:off x="1230481" y="1801377"/>
                <a:ext cx="420717" cy="583035"/>
              </a:xfrm>
              <a:custGeom>
                <a:avLst/>
                <a:gdLst/>
                <a:ahLst/>
                <a:cxnLst/>
                <a:rect l="l" t="t" r="r" b="b"/>
                <a:pathLst>
                  <a:path w="13491" h="18696" extrusionOk="0">
                    <a:moveTo>
                      <a:pt x="9520" y="1"/>
                    </a:moveTo>
                    <a:cubicBezTo>
                      <a:pt x="9320" y="1"/>
                      <a:pt x="9122" y="14"/>
                      <a:pt x="8915" y="40"/>
                    </a:cubicBezTo>
                    <a:cubicBezTo>
                      <a:pt x="8681" y="71"/>
                      <a:pt x="8448" y="117"/>
                      <a:pt x="8207" y="181"/>
                    </a:cubicBezTo>
                    <a:cubicBezTo>
                      <a:pt x="7964" y="246"/>
                      <a:pt x="7729" y="322"/>
                      <a:pt x="7483" y="420"/>
                    </a:cubicBezTo>
                    <a:cubicBezTo>
                      <a:pt x="7238" y="516"/>
                      <a:pt x="7003" y="624"/>
                      <a:pt x="6757" y="753"/>
                    </a:cubicBezTo>
                    <a:cubicBezTo>
                      <a:pt x="6657" y="808"/>
                      <a:pt x="6561" y="861"/>
                      <a:pt x="6460" y="919"/>
                    </a:cubicBezTo>
                    <a:cubicBezTo>
                      <a:pt x="6100" y="1127"/>
                      <a:pt x="5708" y="1392"/>
                      <a:pt x="5356" y="1666"/>
                    </a:cubicBezTo>
                    <a:cubicBezTo>
                      <a:pt x="5002" y="1942"/>
                      <a:pt x="4631" y="2270"/>
                      <a:pt x="4298" y="2605"/>
                    </a:cubicBezTo>
                    <a:cubicBezTo>
                      <a:pt x="3963" y="2942"/>
                      <a:pt x="3622" y="3322"/>
                      <a:pt x="3313" y="3708"/>
                    </a:cubicBezTo>
                    <a:cubicBezTo>
                      <a:pt x="3002" y="4095"/>
                      <a:pt x="2698" y="4519"/>
                      <a:pt x="2423" y="4947"/>
                    </a:cubicBezTo>
                    <a:cubicBezTo>
                      <a:pt x="2147" y="5375"/>
                      <a:pt x="1885" y="5828"/>
                      <a:pt x="1651" y="6288"/>
                    </a:cubicBezTo>
                    <a:cubicBezTo>
                      <a:pt x="1414" y="6748"/>
                      <a:pt x="1201" y="7220"/>
                      <a:pt x="1013" y="7700"/>
                    </a:cubicBezTo>
                    <a:cubicBezTo>
                      <a:pt x="821" y="8182"/>
                      <a:pt x="662" y="8656"/>
                      <a:pt x="524" y="9145"/>
                    </a:cubicBezTo>
                    <a:cubicBezTo>
                      <a:pt x="386" y="9635"/>
                      <a:pt x="279" y="10104"/>
                      <a:pt x="195" y="10590"/>
                    </a:cubicBezTo>
                    <a:cubicBezTo>
                      <a:pt x="110" y="11074"/>
                      <a:pt x="58" y="11526"/>
                      <a:pt x="31" y="11996"/>
                    </a:cubicBezTo>
                    <a:cubicBezTo>
                      <a:pt x="2" y="12467"/>
                      <a:pt x="0" y="12890"/>
                      <a:pt x="34" y="13333"/>
                    </a:cubicBezTo>
                    <a:cubicBezTo>
                      <a:pt x="65" y="13764"/>
                      <a:pt x="128" y="14217"/>
                      <a:pt x="215" y="14610"/>
                    </a:cubicBezTo>
                    <a:cubicBezTo>
                      <a:pt x="301" y="15002"/>
                      <a:pt x="425" y="15400"/>
                      <a:pt x="565" y="15745"/>
                    </a:cubicBezTo>
                    <a:cubicBezTo>
                      <a:pt x="706" y="16090"/>
                      <a:pt x="883" y="16425"/>
                      <a:pt x="1076" y="16716"/>
                    </a:cubicBezTo>
                    <a:cubicBezTo>
                      <a:pt x="1270" y="17005"/>
                      <a:pt x="1494" y="17272"/>
                      <a:pt x="1733" y="17496"/>
                    </a:cubicBezTo>
                    <a:cubicBezTo>
                      <a:pt x="1974" y="17724"/>
                      <a:pt x="2237" y="17918"/>
                      <a:pt x="2518" y="18074"/>
                    </a:cubicBezTo>
                    <a:lnTo>
                      <a:pt x="2578" y="18106"/>
                    </a:lnTo>
                    <a:cubicBezTo>
                      <a:pt x="2937" y="18294"/>
                      <a:pt x="3304" y="18480"/>
                      <a:pt x="3662" y="18658"/>
                    </a:cubicBezTo>
                    <a:lnTo>
                      <a:pt x="3662" y="18658"/>
                    </a:lnTo>
                    <a:cubicBezTo>
                      <a:pt x="3460" y="18555"/>
                      <a:pt x="3270" y="18430"/>
                      <a:pt x="3093" y="18286"/>
                    </a:cubicBezTo>
                    <a:cubicBezTo>
                      <a:pt x="2860" y="18097"/>
                      <a:pt x="2644" y="17867"/>
                      <a:pt x="2459" y="17611"/>
                    </a:cubicBezTo>
                    <a:cubicBezTo>
                      <a:pt x="2273" y="17357"/>
                      <a:pt x="2108" y="17058"/>
                      <a:pt x="1976" y="16744"/>
                    </a:cubicBezTo>
                    <a:cubicBezTo>
                      <a:pt x="1845" y="16431"/>
                      <a:pt x="1733" y="16069"/>
                      <a:pt x="1655" y="15704"/>
                    </a:cubicBezTo>
                    <a:cubicBezTo>
                      <a:pt x="1579" y="15340"/>
                      <a:pt x="1526" y="14920"/>
                      <a:pt x="1509" y="14513"/>
                    </a:cubicBezTo>
                    <a:cubicBezTo>
                      <a:pt x="1501" y="14331"/>
                      <a:pt x="1497" y="14144"/>
                      <a:pt x="1501" y="13957"/>
                    </a:cubicBezTo>
                    <a:cubicBezTo>
                      <a:pt x="1504" y="13769"/>
                      <a:pt x="1514" y="13577"/>
                      <a:pt x="1529" y="13382"/>
                    </a:cubicBezTo>
                    <a:cubicBezTo>
                      <a:pt x="1550" y="13087"/>
                      <a:pt x="1583" y="12800"/>
                      <a:pt x="1631" y="12493"/>
                    </a:cubicBezTo>
                    <a:cubicBezTo>
                      <a:pt x="1680" y="12189"/>
                      <a:pt x="1737" y="11892"/>
                      <a:pt x="1809" y="11579"/>
                    </a:cubicBezTo>
                    <a:cubicBezTo>
                      <a:pt x="1881" y="11267"/>
                      <a:pt x="1961" y="10962"/>
                      <a:pt x="2058" y="10646"/>
                    </a:cubicBezTo>
                    <a:cubicBezTo>
                      <a:pt x="2156" y="10330"/>
                      <a:pt x="2259" y="10023"/>
                      <a:pt x="2380" y="9707"/>
                    </a:cubicBezTo>
                    <a:cubicBezTo>
                      <a:pt x="2499" y="9392"/>
                      <a:pt x="2628" y="9083"/>
                      <a:pt x="2768" y="8770"/>
                    </a:cubicBezTo>
                    <a:cubicBezTo>
                      <a:pt x="2909" y="8459"/>
                      <a:pt x="3057" y="8152"/>
                      <a:pt x="3219" y="7848"/>
                    </a:cubicBezTo>
                    <a:cubicBezTo>
                      <a:pt x="3539" y="7242"/>
                      <a:pt x="3902" y="6645"/>
                      <a:pt x="4293" y="6084"/>
                    </a:cubicBezTo>
                    <a:cubicBezTo>
                      <a:pt x="4490" y="5804"/>
                      <a:pt x="4696" y="5526"/>
                      <a:pt x="4904" y="5262"/>
                    </a:cubicBezTo>
                    <a:cubicBezTo>
                      <a:pt x="5113" y="5000"/>
                      <a:pt x="5334" y="4740"/>
                      <a:pt x="5556" y="4496"/>
                    </a:cubicBezTo>
                    <a:cubicBezTo>
                      <a:pt x="5776" y="4253"/>
                      <a:pt x="6010" y="4013"/>
                      <a:pt x="6240" y="3791"/>
                    </a:cubicBezTo>
                    <a:cubicBezTo>
                      <a:pt x="6470" y="3570"/>
                      <a:pt x="6713" y="3353"/>
                      <a:pt x="6950" y="3156"/>
                    </a:cubicBezTo>
                    <a:cubicBezTo>
                      <a:pt x="7184" y="2960"/>
                      <a:pt x="7436" y="2769"/>
                      <a:pt x="7678" y="2599"/>
                    </a:cubicBezTo>
                    <a:cubicBezTo>
                      <a:pt x="7919" y="2433"/>
                      <a:pt x="8175" y="2267"/>
                      <a:pt x="8417" y="2129"/>
                    </a:cubicBezTo>
                    <a:cubicBezTo>
                      <a:pt x="8621" y="2010"/>
                      <a:pt x="8815" y="1908"/>
                      <a:pt x="9020" y="1810"/>
                    </a:cubicBezTo>
                    <a:cubicBezTo>
                      <a:pt x="9388" y="1636"/>
                      <a:pt x="9729" y="1505"/>
                      <a:pt x="10089" y="1400"/>
                    </a:cubicBezTo>
                    <a:cubicBezTo>
                      <a:pt x="10447" y="1297"/>
                      <a:pt x="10781" y="1232"/>
                      <a:pt x="11121" y="1203"/>
                    </a:cubicBezTo>
                    <a:cubicBezTo>
                      <a:pt x="11255" y="1191"/>
                      <a:pt x="11385" y="1186"/>
                      <a:pt x="11513" y="1186"/>
                    </a:cubicBezTo>
                    <a:cubicBezTo>
                      <a:pt x="11709" y="1186"/>
                      <a:pt x="11900" y="1199"/>
                      <a:pt x="12090" y="1226"/>
                    </a:cubicBezTo>
                    <a:cubicBezTo>
                      <a:pt x="12402" y="1271"/>
                      <a:pt x="12694" y="1354"/>
                      <a:pt x="12968" y="1472"/>
                    </a:cubicBezTo>
                    <a:cubicBezTo>
                      <a:pt x="13149" y="1551"/>
                      <a:pt x="13325" y="1648"/>
                      <a:pt x="13490" y="1757"/>
                    </a:cubicBezTo>
                    <a:cubicBezTo>
                      <a:pt x="12846" y="1321"/>
                      <a:pt x="12211" y="917"/>
                      <a:pt x="11558" y="523"/>
                    </a:cubicBezTo>
                    <a:lnTo>
                      <a:pt x="11556" y="523"/>
                    </a:lnTo>
                    <a:cubicBezTo>
                      <a:pt x="11345" y="404"/>
                      <a:pt x="11125" y="303"/>
                      <a:pt x="10897" y="224"/>
                    </a:cubicBezTo>
                    <a:cubicBezTo>
                      <a:pt x="10694" y="154"/>
                      <a:pt x="10482" y="99"/>
                      <a:pt x="10267" y="62"/>
                    </a:cubicBezTo>
                    <a:cubicBezTo>
                      <a:pt x="10051" y="24"/>
                      <a:pt x="9834" y="4"/>
                      <a:pt x="9605" y="1"/>
                    </a:cubicBezTo>
                    <a:cubicBezTo>
                      <a:pt x="9577" y="1"/>
                      <a:pt x="9548" y="1"/>
                      <a:pt x="9520" y="1"/>
                    </a:cubicBezTo>
                    <a:close/>
                    <a:moveTo>
                      <a:pt x="3662" y="18658"/>
                    </a:moveTo>
                    <a:cubicBezTo>
                      <a:pt x="3687" y="18671"/>
                      <a:pt x="3712" y="18683"/>
                      <a:pt x="3737" y="18695"/>
                    </a:cubicBezTo>
                    <a:cubicBezTo>
                      <a:pt x="3712" y="18683"/>
                      <a:pt x="3687" y="18671"/>
                      <a:pt x="3662" y="186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7"/>
              <p:cNvSpPr/>
              <p:nvPr/>
            </p:nvSpPr>
            <p:spPr>
              <a:xfrm>
                <a:off x="986557" y="1686713"/>
                <a:ext cx="604459" cy="679053"/>
              </a:xfrm>
              <a:custGeom>
                <a:avLst/>
                <a:gdLst/>
                <a:ahLst/>
                <a:cxnLst/>
                <a:rect l="l" t="t" r="r" b="b"/>
                <a:pathLst>
                  <a:path w="19383" h="21775" extrusionOk="0">
                    <a:moveTo>
                      <a:pt x="9902" y="1"/>
                    </a:moveTo>
                    <a:cubicBezTo>
                      <a:pt x="9715" y="1"/>
                      <a:pt x="9526" y="13"/>
                      <a:pt x="9328" y="41"/>
                    </a:cubicBezTo>
                    <a:cubicBezTo>
                      <a:pt x="9108" y="71"/>
                      <a:pt x="8889" y="116"/>
                      <a:pt x="8658" y="181"/>
                    </a:cubicBezTo>
                    <a:cubicBezTo>
                      <a:pt x="8426" y="245"/>
                      <a:pt x="8199" y="323"/>
                      <a:pt x="7960" y="422"/>
                    </a:cubicBezTo>
                    <a:cubicBezTo>
                      <a:pt x="7720" y="519"/>
                      <a:pt x="7490" y="626"/>
                      <a:pt x="7246" y="757"/>
                    </a:cubicBezTo>
                    <a:cubicBezTo>
                      <a:pt x="7154" y="806"/>
                      <a:pt x="7062" y="856"/>
                      <a:pt x="6970" y="911"/>
                    </a:cubicBezTo>
                    <a:cubicBezTo>
                      <a:pt x="6728" y="1049"/>
                      <a:pt x="6471" y="1214"/>
                      <a:pt x="6228" y="1383"/>
                    </a:cubicBezTo>
                    <a:cubicBezTo>
                      <a:pt x="5985" y="1554"/>
                      <a:pt x="5731" y="1746"/>
                      <a:pt x="5492" y="1943"/>
                    </a:cubicBezTo>
                    <a:cubicBezTo>
                      <a:pt x="5253" y="2140"/>
                      <a:pt x="5003" y="2359"/>
                      <a:pt x="4769" y="2582"/>
                    </a:cubicBezTo>
                    <a:cubicBezTo>
                      <a:pt x="4536" y="2804"/>
                      <a:pt x="4296" y="3047"/>
                      <a:pt x="4070" y="3292"/>
                    </a:cubicBezTo>
                    <a:cubicBezTo>
                      <a:pt x="3843" y="3536"/>
                      <a:pt x="3617" y="3796"/>
                      <a:pt x="3403" y="4061"/>
                    </a:cubicBezTo>
                    <a:cubicBezTo>
                      <a:pt x="3190" y="4325"/>
                      <a:pt x="2978" y="4601"/>
                      <a:pt x="2778" y="4880"/>
                    </a:cubicBezTo>
                    <a:cubicBezTo>
                      <a:pt x="2378" y="5440"/>
                      <a:pt x="2009" y="6026"/>
                      <a:pt x="1681" y="6626"/>
                    </a:cubicBezTo>
                    <a:cubicBezTo>
                      <a:pt x="1515" y="6925"/>
                      <a:pt x="1364" y="7225"/>
                      <a:pt x="1221" y="7529"/>
                    </a:cubicBezTo>
                    <a:cubicBezTo>
                      <a:pt x="1077" y="7835"/>
                      <a:pt x="949" y="8132"/>
                      <a:pt x="828" y="8439"/>
                    </a:cubicBezTo>
                    <a:cubicBezTo>
                      <a:pt x="707" y="8743"/>
                      <a:pt x="604" y="9038"/>
                      <a:pt x="509" y="9340"/>
                    </a:cubicBezTo>
                    <a:cubicBezTo>
                      <a:pt x="413" y="9642"/>
                      <a:pt x="334" y="9929"/>
                      <a:pt x="266" y="10224"/>
                    </a:cubicBezTo>
                    <a:cubicBezTo>
                      <a:pt x="196" y="10522"/>
                      <a:pt x="144" y="10796"/>
                      <a:pt x="101" y="11080"/>
                    </a:cubicBezTo>
                    <a:cubicBezTo>
                      <a:pt x="58" y="11364"/>
                      <a:pt x="29" y="11626"/>
                      <a:pt x="15" y="11896"/>
                    </a:cubicBezTo>
                    <a:cubicBezTo>
                      <a:pt x="0" y="12161"/>
                      <a:pt x="0" y="12434"/>
                      <a:pt x="13" y="12680"/>
                    </a:cubicBezTo>
                    <a:cubicBezTo>
                      <a:pt x="25" y="12927"/>
                      <a:pt x="53" y="13177"/>
                      <a:pt x="94" y="13401"/>
                    </a:cubicBezTo>
                    <a:cubicBezTo>
                      <a:pt x="132" y="13627"/>
                      <a:pt x="190" y="13851"/>
                      <a:pt x="257" y="14053"/>
                    </a:cubicBezTo>
                    <a:cubicBezTo>
                      <a:pt x="324" y="14254"/>
                      <a:pt x="408" y="14449"/>
                      <a:pt x="502" y="14623"/>
                    </a:cubicBezTo>
                    <a:cubicBezTo>
                      <a:pt x="595" y="14800"/>
                      <a:pt x="700" y="14961"/>
                      <a:pt x="821" y="15109"/>
                    </a:cubicBezTo>
                    <a:cubicBezTo>
                      <a:pt x="922" y="15234"/>
                      <a:pt x="1034" y="15348"/>
                      <a:pt x="1150" y="15450"/>
                    </a:cubicBezTo>
                    <a:cubicBezTo>
                      <a:pt x="1159" y="15460"/>
                      <a:pt x="1169" y="15469"/>
                      <a:pt x="1179" y="15476"/>
                    </a:cubicBezTo>
                    <a:cubicBezTo>
                      <a:pt x="1247" y="15533"/>
                      <a:pt x="1316" y="15592"/>
                      <a:pt x="1383" y="15650"/>
                    </a:cubicBezTo>
                    <a:cubicBezTo>
                      <a:pt x="3137" y="17135"/>
                      <a:pt x="5026" y="18548"/>
                      <a:pt x="7002" y="19799"/>
                    </a:cubicBezTo>
                    <a:cubicBezTo>
                      <a:pt x="7493" y="20114"/>
                      <a:pt x="8002" y="20424"/>
                      <a:pt x="8507" y="20722"/>
                    </a:cubicBezTo>
                    <a:cubicBezTo>
                      <a:pt x="9011" y="21018"/>
                      <a:pt x="9535" y="21311"/>
                      <a:pt x="10052" y="21587"/>
                    </a:cubicBezTo>
                    <a:cubicBezTo>
                      <a:pt x="10169" y="21651"/>
                      <a:pt x="10287" y="21714"/>
                      <a:pt x="10404" y="21774"/>
                    </a:cubicBezTo>
                    <a:lnTo>
                      <a:pt x="10346" y="21743"/>
                    </a:lnTo>
                    <a:cubicBezTo>
                      <a:pt x="10065" y="21586"/>
                      <a:pt x="9801" y="21392"/>
                      <a:pt x="9561" y="21165"/>
                    </a:cubicBezTo>
                    <a:cubicBezTo>
                      <a:pt x="9319" y="20940"/>
                      <a:pt x="9095" y="20673"/>
                      <a:pt x="8902" y="20384"/>
                    </a:cubicBezTo>
                    <a:cubicBezTo>
                      <a:pt x="8709" y="20094"/>
                      <a:pt x="8534" y="19760"/>
                      <a:pt x="8392" y="19414"/>
                    </a:cubicBezTo>
                    <a:cubicBezTo>
                      <a:pt x="8249" y="19069"/>
                      <a:pt x="8127" y="18670"/>
                      <a:pt x="8041" y="18278"/>
                    </a:cubicBezTo>
                    <a:cubicBezTo>
                      <a:pt x="7955" y="17885"/>
                      <a:pt x="7890" y="17433"/>
                      <a:pt x="7860" y="17001"/>
                    </a:cubicBezTo>
                    <a:cubicBezTo>
                      <a:pt x="7830" y="16557"/>
                      <a:pt x="7831" y="16136"/>
                      <a:pt x="7858" y="15664"/>
                    </a:cubicBezTo>
                    <a:cubicBezTo>
                      <a:pt x="7886" y="15196"/>
                      <a:pt x="7937" y="14744"/>
                      <a:pt x="8022" y="14257"/>
                    </a:cubicBezTo>
                    <a:cubicBezTo>
                      <a:pt x="8104" y="13772"/>
                      <a:pt x="8212" y="13304"/>
                      <a:pt x="8350" y="12812"/>
                    </a:cubicBezTo>
                    <a:cubicBezTo>
                      <a:pt x="8490" y="12326"/>
                      <a:pt x="8649" y="11849"/>
                      <a:pt x="8839" y="11367"/>
                    </a:cubicBezTo>
                    <a:cubicBezTo>
                      <a:pt x="9029" y="10888"/>
                      <a:pt x="9243" y="10418"/>
                      <a:pt x="9477" y="9957"/>
                    </a:cubicBezTo>
                    <a:cubicBezTo>
                      <a:pt x="9713" y="9497"/>
                      <a:pt x="9973" y="9044"/>
                      <a:pt x="10251" y="8614"/>
                    </a:cubicBezTo>
                    <a:cubicBezTo>
                      <a:pt x="10527" y="8187"/>
                      <a:pt x="10829" y="7764"/>
                      <a:pt x="11139" y="7376"/>
                    </a:cubicBezTo>
                    <a:cubicBezTo>
                      <a:pt x="11448" y="6989"/>
                      <a:pt x="11789" y="6608"/>
                      <a:pt x="12124" y="6273"/>
                    </a:cubicBezTo>
                    <a:cubicBezTo>
                      <a:pt x="12460" y="5938"/>
                      <a:pt x="12831" y="5609"/>
                      <a:pt x="13183" y="5335"/>
                    </a:cubicBezTo>
                    <a:cubicBezTo>
                      <a:pt x="13533" y="5062"/>
                      <a:pt x="13925" y="4796"/>
                      <a:pt x="14286" y="4587"/>
                    </a:cubicBezTo>
                    <a:cubicBezTo>
                      <a:pt x="14385" y="4528"/>
                      <a:pt x="14485" y="4474"/>
                      <a:pt x="14585" y="4422"/>
                    </a:cubicBezTo>
                    <a:cubicBezTo>
                      <a:pt x="14831" y="4292"/>
                      <a:pt x="15065" y="4185"/>
                      <a:pt x="15311" y="4088"/>
                    </a:cubicBezTo>
                    <a:cubicBezTo>
                      <a:pt x="15557" y="3990"/>
                      <a:pt x="15790" y="3913"/>
                      <a:pt x="16033" y="3848"/>
                    </a:cubicBezTo>
                    <a:cubicBezTo>
                      <a:pt x="16276" y="3783"/>
                      <a:pt x="16506" y="3739"/>
                      <a:pt x="16743" y="3709"/>
                    </a:cubicBezTo>
                    <a:cubicBezTo>
                      <a:pt x="16958" y="3681"/>
                      <a:pt x="17164" y="3668"/>
                      <a:pt x="17371" y="3668"/>
                    </a:cubicBezTo>
                    <a:cubicBezTo>
                      <a:pt x="17392" y="3668"/>
                      <a:pt x="17413" y="3668"/>
                      <a:pt x="17433" y="3668"/>
                    </a:cubicBezTo>
                    <a:cubicBezTo>
                      <a:pt x="17662" y="3673"/>
                      <a:pt x="17879" y="3693"/>
                      <a:pt x="18095" y="3730"/>
                    </a:cubicBezTo>
                    <a:cubicBezTo>
                      <a:pt x="18309" y="3768"/>
                      <a:pt x="18520" y="3822"/>
                      <a:pt x="18724" y="3891"/>
                    </a:cubicBezTo>
                    <a:cubicBezTo>
                      <a:pt x="18953" y="3970"/>
                      <a:pt x="19174" y="4071"/>
                      <a:pt x="19383" y="4192"/>
                    </a:cubicBezTo>
                    <a:cubicBezTo>
                      <a:pt x="19079" y="4011"/>
                      <a:pt x="18773" y="3831"/>
                      <a:pt x="18461" y="3653"/>
                    </a:cubicBezTo>
                    <a:cubicBezTo>
                      <a:pt x="17952" y="3364"/>
                      <a:pt x="17446" y="3086"/>
                      <a:pt x="16929" y="2817"/>
                    </a:cubicBezTo>
                    <a:cubicBezTo>
                      <a:pt x="15893" y="2277"/>
                      <a:pt x="14853" y="1782"/>
                      <a:pt x="13792" y="1321"/>
                    </a:cubicBezTo>
                    <a:cubicBezTo>
                      <a:pt x="12857" y="912"/>
                      <a:pt x="11898" y="527"/>
                      <a:pt x="10944" y="173"/>
                    </a:cubicBezTo>
                    <a:cubicBezTo>
                      <a:pt x="10819" y="129"/>
                      <a:pt x="10689" y="93"/>
                      <a:pt x="10554" y="66"/>
                    </a:cubicBezTo>
                    <a:cubicBezTo>
                      <a:pt x="10363" y="27"/>
                      <a:pt x="10169" y="5"/>
                      <a:pt x="9963" y="1"/>
                    </a:cubicBezTo>
                    <a:cubicBezTo>
                      <a:pt x="9943" y="1"/>
                      <a:pt x="9923" y="1"/>
                      <a:pt x="9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7"/>
              <p:cNvSpPr/>
              <p:nvPr/>
            </p:nvSpPr>
            <p:spPr>
              <a:xfrm>
                <a:off x="950040" y="1664790"/>
                <a:ext cx="378025" cy="503887"/>
              </a:xfrm>
              <a:custGeom>
                <a:avLst/>
                <a:gdLst/>
                <a:ahLst/>
                <a:cxnLst/>
                <a:rect l="l" t="t" r="r" b="b"/>
                <a:pathLst>
                  <a:path w="12122" h="16158" extrusionOk="0">
                    <a:moveTo>
                      <a:pt x="12101" y="873"/>
                    </a:moveTo>
                    <a:cubicBezTo>
                      <a:pt x="12108" y="876"/>
                      <a:pt x="12115" y="878"/>
                      <a:pt x="12122" y="881"/>
                    </a:cubicBezTo>
                    <a:cubicBezTo>
                      <a:pt x="12115" y="878"/>
                      <a:pt x="12108" y="876"/>
                      <a:pt x="12101" y="873"/>
                    </a:cubicBezTo>
                    <a:close/>
                    <a:moveTo>
                      <a:pt x="9002" y="1"/>
                    </a:moveTo>
                    <a:cubicBezTo>
                      <a:pt x="8800" y="1"/>
                      <a:pt x="8599" y="17"/>
                      <a:pt x="8387" y="48"/>
                    </a:cubicBezTo>
                    <a:cubicBezTo>
                      <a:pt x="8157" y="83"/>
                      <a:pt x="7931" y="135"/>
                      <a:pt x="7692" y="205"/>
                    </a:cubicBezTo>
                    <a:cubicBezTo>
                      <a:pt x="7454" y="277"/>
                      <a:pt x="7224" y="360"/>
                      <a:pt x="6979" y="467"/>
                    </a:cubicBezTo>
                    <a:cubicBezTo>
                      <a:pt x="6722" y="579"/>
                      <a:pt x="6482" y="701"/>
                      <a:pt x="6225" y="849"/>
                    </a:cubicBezTo>
                    <a:cubicBezTo>
                      <a:pt x="5983" y="989"/>
                      <a:pt x="5724" y="1155"/>
                      <a:pt x="5486" y="1326"/>
                    </a:cubicBezTo>
                    <a:cubicBezTo>
                      <a:pt x="5247" y="1499"/>
                      <a:pt x="4995" y="1696"/>
                      <a:pt x="4760" y="1897"/>
                    </a:cubicBezTo>
                    <a:cubicBezTo>
                      <a:pt x="4524" y="2098"/>
                      <a:pt x="4281" y="2326"/>
                      <a:pt x="4055" y="2553"/>
                    </a:cubicBezTo>
                    <a:cubicBezTo>
                      <a:pt x="3828" y="2781"/>
                      <a:pt x="3598" y="3033"/>
                      <a:pt x="3382" y="3285"/>
                    </a:cubicBezTo>
                    <a:cubicBezTo>
                      <a:pt x="3165" y="3538"/>
                      <a:pt x="2951" y="3808"/>
                      <a:pt x="2750" y="4081"/>
                    </a:cubicBezTo>
                    <a:cubicBezTo>
                      <a:pt x="2346" y="4629"/>
                      <a:pt x="1970" y="5218"/>
                      <a:pt x="1641" y="5822"/>
                    </a:cubicBezTo>
                    <a:cubicBezTo>
                      <a:pt x="1476" y="6125"/>
                      <a:pt x="1322" y="6432"/>
                      <a:pt x="1180" y="6742"/>
                    </a:cubicBezTo>
                    <a:cubicBezTo>
                      <a:pt x="1036" y="7053"/>
                      <a:pt x="907" y="7362"/>
                      <a:pt x="787" y="7678"/>
                    </a:cubicBezTo>
                    <a:cubicBezTo>
                      <a:pt x="668" y="7994"/>
                      <a:pt x="566" y="8302"/>
                      <a:pt x="471" y="8618"/>
                    </a:cubicBezTo>
                    <a:cubicBezTo>
                      <a:pt x="378" y="8933"/>
                      <a:pt x="301" y="9236"/>
                      <a:pt x="234" y="9547"/>
                    </a:cubicBezTo>
                    <a:cubicBezTo>
                      <a:pt x="168" y="9860"/>
                      <a:pt x="117" y="10154"/>
                      <a:pt x="80" y="10456"/>
                    </a:cubicBezTo>
                    <a:cubicBezTo>
                      <a:pt x="40" y="10759"/>
                      <a:pt x="17" y="11039"/>
                      <a:pt x="8" y="11328"/>
                    </a:cubicBezTo>
                    <a:cubicBezTo>
                      <a:pt x="2" y="11521"/>
                      <a:pt x="1" y="11702"/>
                      <a:pt x="8" y="11888"/>
                    </a:cubicBezTo>
                    <a:cubicBezTo>
                      <a:pt x="17" y="12161"/>
                      <a:pt x="43" y="12442"/>
                      <a:pt x="80" y="12695"/>
                    </a:cubicBezTo>
                    <a:cubicBezTo>
                      <a:pt x="117" y="12950"/>
                      <a:pt x="172" y="13206"/>
                      <a:pt x="238" y="13436"/>
                    </a:cubicBezTo>
                    <a:cubicBezTo>
                      <a:pt x="304" y="13669"/>
                      <a:pt x="388" y="13894"/>
                      <a:pt x="481" y="14100"/>
                    </a:cubicBezTo>
                    <a:cubicBezTo>
                      <a:pt x="574" y="14304"/>
                      <a:pt x="684" y="14500"/>
                      <a:pt x="803" y="14677"/>
                    </a:cubicBezTo>
                    <a:cubicBezTo>
                      <a:pt x="921" y="14852"/>
                      <a:pt x="1056" y="15016"/>
                      <a:pt x="1200" y="15160"/>
                    </a:cubicBezTo>
                    <a:cubicBezTo>
                      <a:pt x="1239" y="15201"/>
                      <a:pt x="1280" y="15240"/>
                      <a:pt x="1324" y="15279"/>
                    </a:cubicBezTo>
                    <a:cubicBezTo>
                      <a:pt x="1651" y="15574"/>
                      <a:pt x="1982" y="15864"/>
                      <a:pt x="2328" y="16157"/>
                    </a:cubicBezTo>
                    <a:cubicBezTo>
                      <a:pt x="2212" y="16055"/>
                      <a:pt x="2100" y="15940"/>
                      <a:pt x="1999" y="15815"/>
                    </a:cubicBezTo>
                    <a:cubicBezTo>
                      <a:pt x="1881" y="15669"/>
                      <a:pt x="1774" y="15505"/>
                      <a:pt x="1680" y="15331"/>
                    </a:cubicBezTo>
                    <a:cubicBezTo>
                      <a:pt x="1587" y="15157"/>
                      <a:pt x="1503" y="14960"/>
                      <a:pt x="1436" y="14759"/>
                    </a:cubicBezTo>
                    <a:cubicBezTo>
                      <a:pt x="1368" y="14557"/>
                      <a:pt x="1311" y="14334"/>
                      <a:pt x="1272" y="14109"/>
                    </a:cubicBezTo>
                    <a:cubicBezTo>
                      <a:pt x="1232" y="13882"/>
                      <a:pt x="1203" y="13633"/>
                      <a:pt x="1191" y="13386"/>
                    </a:cubicBezTo>
                    <a:cubicBezTo>
                      <a:pt x="1178" y="13140"/>
                      <a:pt x="1178" y="12867"/>
                      <a:pt x="1193" y="12602"/>
                    </a:cubicBezTo>
                    <a:cubicBezTo>
                      <a:pt x="1209" y="12333"/>
                      <a:pt x="1236" y="12070"/>
                      <a:pt x="1279" y="11787"/>
                    </a:cubicBezTo>
                    <a:cubicBezTo>
                      <a:pt x="1322" y="11502"/>
                      <a:pt x="1374" y="11226"/>
                      <a:pt x="1444" y="10931"/>
                    </a:cubicBezTo>
                    <a:cubicBezTo>
                      <a:pt x="1512" y="10637"/>
                      <a:pt x="1591" y="10349"/>
                      <a:pt x="1687" y="10047"/>
                    </a:cubicBezTo>
                    <a:cubicBezTo>
                      <a:pt x="1782" y="9745"/>
                      <a:pt x="1886" y="9451"/>
                      <a:pt x="2006" y="9144"/>
                    </a:cubicBezTo>
                    <a:cubicBezTo>
                      <a:pt x="2127" y="8840"/>
                      <a:pt x="2255" y="8541"/>
                      <a:pt x="2399" y="8236"/>
                    </a:cubicBezTo>
                    <a:cubicBezTo>
                      <a:pt x="2543" y="7930"/>
                      <a:pt x="2694" y="7632"/>
                      <a:pt x="2859" y="7332"/>
                    </a:cubicBezTo>
                    <a:cubicBezTo>
                      <a:pt x="3185" y="6734"/>
                      <a:pt x="3556" y="6147"/>
                      <a:pt x="3956" y="5586"/>
                    </a:cubicBezTo>
                    <a:cubicBezTo>
                      <a:pt x="4156" y="5309"/>
                      <a:pt x="4366" y="5031"/>
                      <a:pt x="4581" y="4767"/>
                    </a:cubicBezTo>
                    <a:cubicBezTo>
                      <a:pt x="4795" y="4504"/>
                      <a:pt x="5023" y="4242"/>
                      <a:pt x="5248" y="3998"/>
                    </a:cubicBezTo>
                    <a:cubicBezTo>
                      <a:pt x="5475" y="3752"/>
                      <a:pt x="5713" y="3512"/>
                      <a:pt x="5947" y="3289"/>
                    </a:cubicBezTo>
                    <a:cubicBezTo>
                      <a:pt x="6181" y="3067"/>
                      <a:pt x="6429" y="2848"/>
                      <a:pt x="6670" y="2651"/>
                    </a:cubicBezTo>
                    <a:cubicBezTo>
                      <a:pt x="6909" y="2452"/>
                      <a:pt x="7165" y="2258"/>
                      <a:pt x="7406" y="2090"/>
                    </a:cubicBezTo>
                    <a:cubicBezTo>
                      <a:pt x="7649" y="1920"/>
                      <a:pt x="7908" y="1755"/>
                      <a:pt x="8150" y="1617"/>
                    </a:cubicBezTo>
                    <a:cubicBezTo>
                      <a:pt x="8243" y="1564"/>
                      <a:pt x="8332" y="1513"/>
                      <a:pt x="8424" y="1464"/>
                    </a:cubicBezTo>
                    <a:cubicBezTo>
                      <a:pt x="8670" y="1335"/>
                      <a:pt x="8899" y="1227"/>
                      <a:pt x="9139" y="1128"/>
                    </a:cubicBezTo>
                    <a:cubicBezTo>
                      <a:pt x="9377" y="1029"/>
                      <a:pt x="9604" y="953"/>
                      <a:pt x="9836" y="888"/>
                    </a:cubicBezTo>
                    <a:cubicBezTo>
                      <a:pt x="10067" y="823"/>
                      <a:pt x="10286" y="777"/>
                      <a:pt x="10506" y="747"/>
                    </a:cubicBezTo>
                    <a:cubicBezTo>
                      <a:pt x="10698" y="721"/>
                      <a:pt x="10882" y="707"/>
                      <a:pt x="11064" y="707"/>
                    </a:cubicBezTo>
                    <a:cubicBezTo>
                      <a:pt x="11090" y="707"/>
                      <a:pt x="11115" y="708"/>
                      <a:pt x="11141" y="708"/>
                    </a:cubicBezTo>
                    <a:cubicBezTo>
                      <a:pt x="11347" y="713"/>
                      <a:pt x="11541" y="734"/>
                      <a:pt x="11732" y="773"/>
                    </a:cubicBezTo>
                    <a:cubicBezTo>
                      <a:pt x="11860" y="797"/>
                      <a:pt x="11983" y="831"/>
                      <a:pt x="12101" y="873"/>
                    </a:cubicBezTo>
                    <a:lnTo>
                      <a:pt x="12101" y="873"/>
                    </a:lnTo>
                    <a:cubicBezTo>
                      <a:pt x="11979" y="828"/>
                      <a:pt x="11858" y="785"/>
                      <a:pt x="11738" y="740"/>
                    </a:cubicBezTo>
                    <a:cubicBezTo>
                      <a:pt x="11170" y="533"/>
                      <a:pt x="10582" y="332"/>
                      <a:pt x="9993" y="142"/>
                    </a:cubicBezTo>
                    <a:cubicBezTo>
                      <a:pt x="9892" y="112"/>
                      <a:pt x="9788" y="86"/>
                      <a:pt x="9682" y="64"/>
                    </a:cubicBezTo>
                    <a:cubicBezTo>
                      <a:pt x="9477" y="25"/>
                      <a:pt x="9269" y="5"/>
                      <a:pt x="9052" y="1"/>
                    </a:cubicBezTo>
                    <a:cubicBezTo>
                      <a:pt x="9036" y="1"/>
                      <a:pt x="9019" y="1"/>
                      <a:pt x="90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7"/>
              <p:cNvSpPr/>
              <p:nvPr/>
            </p:nvSpPr>
            <p:spPr>
              <a:xfrm>
                <a:off x="1022450" y="2168573"/>
                <a:ext cx="936" cy="811"/>
              </a:xfrm>
              <a:custGeom>
                <a:avLst/>
                <a:gdLst/>
                <a:ahLst/>
                <a:cxnLst/>
                <a:rect l="l" t="t" r="r" b="b"/>
                <a:pathLst>
                  <a:path w="30" h="2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10"/>
                      <a:pt x="19" y="17"/>
                      <a:pt x="29" y="25"/>
                    </a:cubicBezTo>
                    <a:cubicBezTo>
                      <a:pt x="19" y="17"/>
                      <a:pt x="9" y="7"/>
                      <a:pt x="1" y="1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7"/>
              <p:cNvSpPr/>
              <p:nvPr/>
            </p:nvSpPr>
            <p:spPr>
              <a:xfrm>
                <a:off x="913960" y="1645799"/>
                <a:ext cx="347588" cy="495467"/>
              </a:xfrm>
              <a:custGeom>
                <a:avLst/>
                <a:gdLst/>
                <a:ahLst/>
                <a:cxnLst/>
                <a:rect l="l" t="t" r="r" b="b"/>
                <a:pathLst>
                  <a:path w="11146" h="15888" extrusionOk="0">
                    <a:moveTo>
                      <a:pt x="8129" y="0"/>
                    </a:moveTo>
                    <a:cubicBezTo>
                      <a:pt x="8024" y="0"/>
                      <a:pt x="7917" y="5"/>
                      <a:pt x="7808" y="13"/>
                    </a:cubicBezTo>
                    <a:cubicBezTo>
                      <a:pt x="7574" y="33"/>
                      <a:pt x="7346" y="69"/>
                      <a:pt x="7103" y="128"/>
                    </a:cubicBezTo>
                    <a:cubicBezTo>
                      <a:pt x="6860" y="186"/>
                      <a:pt x="6628" y="262"/>
                      <a:pt x="6382" y="358"/>
                    </a:cubicBezTo>
                    <a:cubicBezTo>
                      <a:pt x="6083" y="478"/>
                      <a:pt x="5803" y="613"/>
                      <a:pt x="5507" y="785"/>
                    </a:cubicBezTo>
                    <a:cubicBezTo>
                      <a:pt x="5267" y="923"/>
                      <a:pt x="5009" y="1092"/>
                      <a:pt x="4772" y="1267"/>
                    </a:cubicBezTo>
                    <a:cubicBezTo>
                      <a:pt x="4535" y="1441"/>
                      <a:pt x="4286" y="1644"/>
                      <a:pt x="4056" y="1851"/>
                    </a:cubicBezTo>
                    <a:cubicBezTo>
                      <a:pt x="3826" y="2058"/>
                      <a:pt x="3592" y="2291"/>
                      <a:pt x="3372" y="2526"/>
                    </a:cubicBezTo>
                    <a:cubicBezTo>
                      <a:pt x="3153" y="2764"/>
                      <a:pt x="2933" y="3022"/>
                      <a:pt x="2729" y="3283"/>
                    </a:cubicBezTo>
                    <a:cubicBezTo>
                      <a:pt x="2525" y="3544"/>
                      <a:pt x="2324" y="3823"/>
                      <a:pt x="2137" y="4108"/>
                    </a:cubicBezTo>
                    <a:cubicBezTo>
                      <a:pt x="1950" y="4390"/>
                      <a:pt x="1773" y="4684"/>
                      <a:pt x="1605" y="4986"/>
                    </a:cubicBezTo>
                    <a:cubicBezTo>
                      <a:pt x="1438" y="5288"/>
                      <a:pt x="1282" y="5599"/>
                      <a:pt x="1138" y="5912"/>
                    </a:cubicBezTo>
                    <a:cubicBezTo>
                      <a:pt x="994" y="6224"/>
                      <a:pt x="865" y="6540"/>
                      <a:pt x="747" y="6862"/>
                    </a:cubicBezTo>
                    <a:cubicBezTo>
                      <a:pt x="627" y="7184"/>
                      <a:pt x="525" y="7502"/>
                      <a:pt x="433" y="7827"/>
                    </a:cubicBezTo>
                    <a:cubicBezTo>
                      <a:pt x="343" y="8153"/>
                      <a:pt x="267" y="8468"/>
                      <a:pt x="203" y="8792"/>
                    </a:cubicBezTo>
                    <a:cubicBezTo>
                      <a:pt x="141" y="9118"/>
                      <a:pt x="94" y="9426"/>
                      <a:pt x="59" y="9743"/>
                    </a:cubicBezTo>
                    <a:cubicBezTo>
                      <a:pt x="26" y="10061"/>
                      <a:pt x="6" y="10357"/>
                      <a:pt x="2" y="10665"/>
                    </a:cubicBezTo>
                    <a:cubicBezTo>
                      <a:pt x="1" y="10868"/>
                      <a:pt x="2" y="11060"/>
                      <a:pt x="13" y="11259"/>
                    </a:cubicBezTo>
                    <a:cubicBezTo>
                      <a:pt x="28" y="11549"/>
                      <a:pt x="59" y="11852"/>
                      <a:pt x="104" y="12124"/>
                    </a:cubicBezTo>
                    <a:cubicBezTo>
                      <a:pt x="150" y="12397"/>
                      <a:pt x="212" y="12673"/>
                      <a:pt x="287" y="12923"/>
                    </a:cubicBezTo>
                    <a:cubicBezTo>
                      <a:pt x="360" y="13174"/>
                      <a:pt x="452" y="13424"/>
                      <a:pt x="554" y="13647"/>
                    </a:cubicBezTo>
                    <a:cubicBezTo>
                      <a:pt x="656" y="13871"/>
                      <a:pt x="777" y="14087"/>
                      <a:pt x="905" y="14281"/>
                    </a:cubicBezTo>
                    <a:cubicBezTo>
                      <a:pt x="1033" y="14473"/>
                      <a:pt x="1178" y="14656"/>
                      <a:pt x="1330" y="14817"/>
                    </a:cubicBezTo>
                    <a:cubicBezTo>
                      <a:pt x="1366" y="14854"/>
                      <a:pt x="1404" y="14892"/>
                      <a:pt x="1443" y="14928"/>
                    </a:cubicBezTo>
                    <a:cubicBezTo>
                      <a:pt x="1786" y="15254"/>
                      <a:pt x="2127" y="15570"/>
                      <a:pt x="2475" y="15883"/>
                    </a:cubicBezTo>
                    <a:lnTo>
                      <a:pt x="2475" y="15883"/>
                    </a:lnTo>
                    <a:cubicBezTo>
                      <a:pt x="2434" y="15846"/>
                      <a:pt x="2394" y="15808"/>
                      <a:pt x="2353" y="15767"/>
                    </a:cubicBezTo>
                    <a:cubicBezTo>
                      <a:pt x="2209" y="15623"/>
                      <a:pt x="2074" y="15460"/>
                      <a:pt x="1956" y="15283"/>
                    </a:cubicBezTo>
                    <a:cubicBezTo>
                      <a:pt x="1836" y="15107"/>
                      <a:pt x="1727" y="14912"/>
                      <a:pt x="1634" y="14706"/>
                    </a:cubicBezTo>
                    <a:cubicBezTo>
                      <a:pt x="1540" y="14502"/>
                      <a:pt x="1458" y="14275"/>
                      <a:pt x="1391" y="14043"/>
                    </a:cubicBezTo>
                    <a:cubicBezTo>
                      <a:pt x="1328" y="13813"/>
                      <a:pt x="1271" y="13556"/>
                      <a:pt x="1233" y="13303"/>
                    </a:cubicBezTo>
                    <a:cubicBezTo>
                      <a:pt x="1195" y="13050"/>
                      <a:pt x="1171" y="12770"/>
                      <a:pt x="1161" y="12494"/>
                    </a:cubicBezTo>
                    <a:cubicBezTo>
                      <a:pt x="1154" y="12310"/>
                      <a:pt x="1154" y="12127"/>
                      <a:pt x="1161" y="11936"/>
                    </a:cubicBezTo>
                    <a:cubicBezTo>
                      <a:pt x="1172" y="11644"/>
                      <a:pt x="1195" y="11365"/>
                      <a:pt x="1233" y="11062"/>
                    </a:cubicBezTo>
                    <a:cubicBezTo>
                      <a:pt x="1271" y="10760"/>
                      <a:pt x="1322" y="10465"/>
                      <a:pt x="1388" y="10155"/>
                    </a:cubicBezTo>
                    <a:cubicBezTo>
                      <a:pt x="1454" y="9844"/>
                      <a:pt x="1532" y="9542"/>
                      <a:pt x="1625" y="9226"/>
                    </a:cubicBezTo>
                    <a:cubicBezTo>
                      <a:pt x="1719" y="8910"/>
                      <a:pt x="1822" y="8602"/>
                      <a:pt x="1941" y="8286"/>
                    </a:cubicBezTo>
                    <a:cubicBezTo>
                      <a:pt x="2062" y="7969"/>
                      <a:pt x="2189" y="7660"/>
                      <a:pt x="2332" y="7350"/>
                    </a:cubicBezTo>
                    <a:cubicBezTo>
                      <a:pt x="2476" y="7038"/>
                      <a:pt x="2630" y="6731"/>
                      <a:pt x="2795" y="6430"/>
                    </a:cubicBezTo>
                    <a:cubicBezTo>
                      <a:pt x="3126" y="5826"/>
                      <a:pt x="3500" y="5236"/>
                      <a:pt x="3904" y="4687"/>
                    </a:cubicBezTo>
                    <a:cubicBezTo>
                      <a:pt x="4105" y="4414"/>
                      <a:pt x="4321" y="4145"/>
                      <a:pt x="4536" y="3892"/>
                    </a:cubicBezTo>
                    <a:cubicBezTo>
                      <a:pt x="4752" y="3641"/>
                      <a:pt x="4982" y="3389"/>
                      <a:pt x="5209" y="3160"/>
                    </a:cubicBezTo>
                    <a:cubicBezTo>
                      <a:pt x="5435" y="2932"/>
                      <a:pt x="5678" y="2706"/>
                      <a:pt x="5914" y="2505"/>
                    </a:cubicBezTo>
                    <a:cubicBezTo>
                      <a:pt x="6147" y="2304"/>
                      <a:pt x="6400" y="2105"/>
                      <a:pt x="6640" y="1933"/>
                    </a:cubicBezTo>
                    <a:cubicBezTo>
                      <a:pt x="6878" y="1762"/>
                      <a:pt x="7137" y="1595"/>
                      <a:pt x="7377" y="1457"/>
                    </a:cubicBezTo>
                    <a:cubicBezTo>
                      <a:pt x="7636" y="1307"/>
                      <a:pt x="7878" y="1185"/>
                      <a:pt x="8132" y="1074"/>
                    </a:cubicBezTo>
                    <a:cubicBezTo>
                      <a:pt x="8376" y="966"/>
                      <a:pt x="8606" y="883"/>
                      <a:pt x="8846" y="811"/>
                    </a:cubicBezTo>
                    <a:cubicBezTo>
                      <a:pt x="9082" y="739"/>
                      <a:pt x="9309" y="689"/>
                      <a:pt x="9539" y="655"/>
                    </a:cubicBezTo>
                    <a:cubicBezTo>
                      <a:pt x="9759" y="623"/>
                      <a:pt x="9967" y="608"/>
                      <a:pt x="10177" y="608"/>
                    </a:cubicBezTo>
                    <a:cubicBezTo>
                      <a:pt x="10187" y="608"/>
                      <a:pt x="10197" y="608"/>
                      <a:pt x="10207" y="609"/>
                    </a:cubicBezTo>
                    <a:cubicBezTo>
                      <a:pt x="10425" y="610"/>
                      <a:pt x="10632" y="632"/>
                      <a:pt x="10835" y="672"/>
                    </a:cubicBezTo>
                    <a:cubicBezTo>
                      <a:pt x="10941" y="693"/>
                      <a:pt x="11045" y="718"/>
                      <a:pt x="11145" y="748"/>
                    </a:cubicBezTo>
                    <a:cubicBezTo>
                      <a:pt x="10616" y="575"/>
                      <a:pt x="10084" y="413"/>
                      <a:pt x="9564" y="262"/>
                    </a:cubicBezTo>
                    <a:cubicBezTo>
                      <a:pt x="9420" y="220"/>
                      <a:pt x="9276" y="179"/>
                      <a:pt x="9131" y="137"/>
                    </a:cubicBezTo>
                    <a:cubicBezTo>
                      <a:pt x="9115" y="134"/>
                      <a:pt x="9101" y="128"/>
                      <a:pt x="9085" y="125"/>
                    </a:cubicBezTo>
                    <a:cubicBezTo>
                      <a:pt x="8892" y="72"/>
                      <a:pt x="8696" y="36"/>
                      <a:pt x="8489" y="18"/>
                    </a:cubicBezTo>
                    <a:cubicBezTo>
                      <a:pt x="8369" y="6"/>
                      <a:pt x="8250" y="0"/>
                      <a:pt x="8129" y="0"/>
                    </a:cubicBezTo>
                    <a:close/>
                    <a:moveTo>
                      <a:pt x="2475" y="15883"/>
                    </a:moveTo>
                    <a:lnTo>
                      <a:pt x="2475" y="15883"/>
                    </a:lnTo>
                    <a:cubicBezTo>
                      <a:pt x="2477" y="15884"/>
                      <a:pt x="2479" y="15886"/>
                      <a:pt x="2481" y="15888"/>
                    </a:cubicBezTo>
                    <a:cubicBezTo>
                      <a:pt x="2479" y="15886"/>
                      <a:pt x="2477" y="15884"/>
                      <a:pt x="2475" y="1588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7"/>
              <p:cNvSpPr/>
              <p:nvPr/>
            </p:nvSpPr>
            <p:spPr>
              <a:xfrm>
                <a:off x="791374" y="1609219"/>
                <a:ext cx="405842" cy="502110"/>
              </a:xfrm>
              <a:custGeom>
                <a:avLst/>
                <a:gdLst/>
                <a:ahLst/>
                <a:cxnLst/>
                <a:rect l="l" t="t" r="r" b="b"/>
                <a:pathLst>
                  <a:path w="13014" h="16101" extrusionOk="0">
                    <a:moveTo>
                      <a:pt x="6642" y="1"/>
                    </a:moveTo>
                    <a:cubicBezTo>
                      <a:pt x="6546" y="1"/>
                      <a:pt x="6449" y="6"/>
                      <a:pt x="6348" y="18"/>
                    </a:cubicBezTo>
                    <a:cubicBezTo>
                      <a:pt x="6196" y="33"/>
                      <a:pt x="6046" y="58"/>
                      <a:pt x="5890" y="97"/>
                    </a:cubicBezTo>
                    <a:cubicBezTo>
                      <a:pt x="5734" y="134"/>
                      <a:pt x="5581" y="180"/>
                      <a:pt x="5420" y="240"/>
                    </a:cubicBezTo>
                    <a:cubicBezTo>
                      <a:pt x="5257" y="299"/>
                      <a:pt x="5103" y="365"/>
                      <a:pt x="4939" y="446"/>
                    </a:cubicBezTo>
                    <a:cubicBezTo>
                      <a:pt x="4826" y="503"/>
                      <a:pt x="4717" y="561"/>
                      <a:pt x="4601" y="629"/>
                    </a:cubicBezTo>
                    <a:cubicBezTo>
                      <a:pt x="4361" y="768"/>
                      <a:pt x="4098" y="943"/>
                      <a:pt x="3861" y="1126"/>
                    </a:cubicBezTo>
                    <a:cubicBezTo>
                      <a:pt x="3622" y="1307"/>
                      <a:pt x="3371" y="1524"/>
                      <a:pt x="3142" y="1746"/>
                    </a:cubicBezTo>
                    <a:cubicBezTo>
                      <a:pt x="2912" y="1967"/>
                      <a:pt x="2676" y="2219"/>
                      <a:pt x="2464" y="2472"/>
                    </a:cubicBezTo>
                    <a:cubicBezTo>
                      <a:pt x="2248" y="2726"/>
                      <a:pt x="2035" y="3004"/>
                      <a:pt x="1841" y="3284"/>
                    </a:cubicBezTo>
                    <a:cubicBezTo>
                      <a:pt x="1646" y="3564"/>
                      <a:pt x="1460" y="3860"/>
                      <a:pt x="1292" y="4161"/>
                    </a:cubicBezTo>
                    <a:cubicBezTo>
                      <a:pt x="1122" y="4463"/>
                      <a:pt x="969" y="4768"/>
                      <a:pt x="828" y="5081"/>
                    </a:cubicBezTo>
                    <a:cubicBezTo>
                      <a:pt x="688" y="5393"/>
                      <a:pt x="566" y="5702"/>
                      <a:pt x="460" y="6018"/>
                    </a:cubicBezTo>
                    <a:cubicBezTo>
                      <a:pt x="353" y="6335"/>
                      <a:pt x="267" y="6639"/>
                      <a:pt x="196" y="6951"/>
                    </a:cubicBezTo>
                    <a:cubicBezTo>
                      <a:pt x="127" y="7266"/>
                      <a:pt x="77" y="7555"/>
                      <a:pt x="44" y="7857"/>
                    </a:cubicBezTo>
                    <a:cubicBezTo>
                      <a:pt x="23" y="8057"/>
                      <a:pt x="10" y="8248"/>
                      <a:pt x="5" y="8438"/>
                    </a:cubicBezTo>
                    <a:cubicBezTo>
                      <a:pt x="1" y="8625"/>
                      <a:pt x="5" y="8812"/>
                      <a:pt x="17" y="8991"/>
                    </a:cubicBezTo>
                    <a:cubicBezTo>
                      <a:pt x="30" y="9170"/>
                      <a:pt x="53" y="9352"/>
                      <a:pt x="81" y="9518"/>
                    </a:cubicBezTo>
                    <a:cubicBezTo>
                      <a:pt x="110" y="9686"/>
                      <a:pt x="150" y="9853"/>
                      <a:pt x="196" y="10003"/>
                    </a:cubicBezTo>
                    <a:cubicBezTo>
                      <a:pt x="244" y="10154"/>
                      <a:pt x="300" y="10304"/>
                      <a:pt x="362" y="10441"/>
                    </a:cubicBezTo>
                    <a:cubicBezTo>
                      <a:pt x="425" y="10577"/>
                      <a:pt x="498" y="10708"/>
                      <a:pt x="576" y="10826"/>
                    </a:cubicBezTo>
                    <a:cubicBezTo>
                      <a:pt x="612" y="10882"/>
                      <a:pt x="652" y="10938"/>
                      <a:pt x="692" y="10990"/>
                    </a:cubicBezTo>
                    <a:cubicBezTo>
                      <a:pt x="1015" y="11404"/>
                      <a:pt x="1324" y="11786"/>
                      <a:pt x="1666" y="12190"/>
                    </a:cubicBezTo>
                    <a:cubicBezTo>
                      <a:pt x="2032" y="12627"/>
                      <a:pt x="2386" y="13030"/>
                      <a:pt x="2768" y="13450"/>
                    </a:cubicBezTo>
                    <a:cubicBezTo>
                      <a:pt x="3154" y="13871"/>
                      <a:pt x="3525" y="14266"/>
                      <a:pt x="3924" y="14674"/>
                    </a:cubicBezTo>
                    <a:cubicBezTo>
                      <a:pt x="4323" y="15081"/>
                      <a:pt x="4715" y="15469"/>
                      <a:pt x="5126" y="15865"/>
                    </a:cubicBezTo>
                    <a:cubicBezTo>
                      <a:pt x="5206" y="15940"/>
                      <a:pt x="5282" y="16015"/>
                      <a:pt x="5362" y="16089"/>
                    </a:cubicBezTo>
                    <a:lnTo>
                      <a:pt x="5362" y="16089"/>
                    </a:lnTo>
                    <a:cubicBezTo>
                      <a:pt x="5327" y="16057"/>
                      <a:pt x="5293" y="16023"/>
                      <a:pt x="5260" y="15987"/>
                    </a:cubicBezTo>
                    <a:cubicBezTo>
                      <a:pt x="5106" y="15827"/>
                      <a:pt x="4962" y="15646"/>
                      <a:pt x="4833" y="15452"/>
                    </a:cubicBezTo>
                    <a:cubicBezTo>
                      <a:pt x="4704" y="15258"/>
                      <a:pt x="4586" y="15041"/>
                      <a:pt x="4484" y="14817"/>
                    </a:cubicBezTo>
                    <a:cubicBezTo>
                      <a:pt x="4383" y="14592"/>
                      <a:pt x="4290" y="14345"/>
                      <a:pt x="4215" y="14095"/>
                    </a:cubicBezTo>
                    <a:cubicBezTo>
                      <a:pt x="4141" y="13845"/>
                      <a:pt x="4078" y="13567"/>
                      <a:pt x="4034" y="13296"/>
                    </a:cubicBezTo>
                    <a:cubicBezTo>
                      <a:pt x="3990" y="13023"/>
                      <a:pt x="3959" y="12721"/>
                      <a:pt x="3942" y="12429"/>
                    </a:cubicBezTo>
                    <a:cubicBezTo>
                      <a:pt x="3932" y="12232"/>
                      <a:pt x="3927" y="12041"/>
                      <a:pt x="3932" y="11836"/>
                    </a:cubicBezTo>
                    <a:cubicBezTo>
                      <a:pt x="3937" y="11529"/>
                      <a:pt x="3955" y="11233"/>
                      <a:pt x="3989" y="10915"/>
                    </a:cubicBezTo>
                    <a:cubicBezTo>
                      <a:pt x="4024" y="10596"/>
                      <a:pt x="4070" y="10288"/>
                      <a:pt x="4133" y="9963"/>
                    </a:cubicBezTo>
                    <a:cubicBezTo>
                      <a:pt x="4196" y="9640"/>
                      <a:pt x="4271" y="9323"/>
                      <a:pt x="4363" y="8999"/>
                    </a:cubicBezTo>
                    <a:cubicBezTo>
                      <a:pt x="4455" y="8674"/>
                      <a:pt x="4557" y="8356"/>
                      <a:pt x="4675" y="8034"/>
                    </a:cubicBezTo>
                    <a:cubicBezTo>
                      <a:pt x="4794" y="7712"/>
                      <a:pt x="4924" y="7396"/>
                      <a:pt x="5067" y="7084"/>
                    </a:cubicBezTo>
                    <a:cubicBezTo>
                      <a:pt x="5211" y="6770"/>
                      <a:pt x="5368" y="6460"/>
                      <a:pt x="5535" y="6158"/>
                    </a:cubicBezTo>
                    <a:cubicBezTo>
                      <a:pt x="5701" y="5856"/>
                      <a:pt x="5880" y="5563"/>
                      <a:pt x="6066" y="5279"/>
                    </a:cubicBezTo>
                    <a:cubicBezTo>
                      <a:pt x="6252" y="4995"/>
                      <a:pt x="6453" y="4716"/>
                      <a:pt x="6657" y="4454"/>
                    </a:cubicBezTo>
                    <a:cubicBezTo>
                      <a:pt x="6863" y="4191"/>
                      <a:pt x="7081" y="3932"/>
                      <a:pt x="7301" y="3698"/>
                    </a:cubicBezTo>
                    <a:cubicBezTo>
                      <a:pt x="7520" y="3462"/>
                      <a:pt x="7756" y="3228"/>
                      <a:pt x="7986" y="3022"/>
                    </a:cubicBezTo>
                    <a:cubicBezTo>
                      <a:pt x="8216" y="2815"/>
                      <a:pt x="8463" y="2612"/>
                      <a:pt x="8700" y="2437"/>
                    </a:cubicBezTo>
                    <a:cubicBezTo>
                      <a:pt x="8937" y="2263"/>
                      <a:pt x="9195" y="2093"/>
                      <a:pt x="9436" y="1955"/>
                    </a:cubicBezTo>
                    <a:cubicBezTo>
                      <a:pt x="9734" y="1783"/>
                      <a:pt x="10013" y="1649"/>
                      <a:pt x="10310" y="1530"/>
                    </a:cubicBezTo>
                    <a:cubicBezTo>
                      <a:pt x="10558" y="1434"/>
                      <a:pt x="10789" y="1359"/>
                      <a:pt x="11032" y="1300"/>
                    </a:cubicBezTo>
                    <a:cubicBezTo>
                      <a:pt x="11274" y="1241"/>
                      <a:pt x="11504" y="1205"/>
                      <a:pt x="11738" y="1185"/>
                    </a:cubicBezTo>
                    <a:cubicBezTo>
                      <a:pt x="11850" y="1177"/>
                      <a:pt x="11960" y="1172"/>
                      <a:pt x="12068" y="1172"/>
                    </a:cubicBezTo>
                    <a:cubicBezTo>
                      <a:pt x="12185" y="1172"/>
                      <a:pt x="12301" y="1177"/>
                      <a:pt x="12417" y="1188"/>
                    </a:cubicBezTo>
                    <a:cubicBezTo>
                      <a:pt x="12622" y="1208"/>
                      <a:pt x="12819" y="1242"/>
                      <a:pt x="13013" y="1296"/>
                    </a:cubicBezTo>
                    <a:cubicBezTo>
                      <a:pt x="12615" y="1185"/>
                      <a:pt x="12211" y="1077"/>
                      <a:pt x="11817" y="976"/>
                    </a:cubicBezTo>
                    <a:cubicBezTo>
                      <a:pt x="11264" y="836"/>
                      <a:pt x="10680" y="698"/>
                      <a:pt x="10122" y="577"/>
                    </a:cubicBezTo>
                    <a:cubicBezTo>
                      <a:pt x="9566" y="457"/>
                      <a:pt x="8966" y="341"/>
                      <a:pt x="8406" y="242"/>
                    </a:cubicBezTo>
                    <a:cubicBezTo>
                      <a:pt x="7953" y="163"/>
                      <a:pt x="7462" y="87"/>
                      <a:pt x="6994" y="22"/>
                    </a:cubicBezTo>
                    <a:cubicBezTo>
                      <a:pt x="6925" y="13"/>
                      <a:pt x="6856" y="7"/>
                      <a:pt x="6785" y="5"/>
                    </a:cubicBezTo>
                    <a:cubicBezTo>
                      <a:pt x="6738" y="2"/>
                      <a:pt x="6690" y="1"/>
                      <a:pt x="6642" y="1"/>
                    </a:cubicBezTo>
                    <a:close/>
                    <a:moveTo>
                      <a:pt x="5362" y="16089"/>
                    </a:moveTo>
                    <a:cubicBezTo>
                      <a:pt x="5366" y="16093"/>
                      <a:pt x="5370" y="16097"/>
                      <a:pt x="5374" y="16101"/>
                    </a:cubicBezTo>
                    <a:cubicBezTo>
                      <a:pt x="5370" y="16097"/>
                      <a:pt x="5366" y="16093"/>
                      <a:pt x="5362" y="1608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7"/>
              <p:cNvSpPr/>
              <p:nvPr/>
            </p:nvSpPr>
            <p:spPr>
              <a:xfrm>
                <a:off x="932171" y="1602577"/>
                <a:ext cx="780" cy="62"/>
              </a:xfrm>
              <a:custGeom>
                <a:avLst/>
                <a:gdLst/>
                <a:ahLst/>
                <a:cxnLst/>
                <a:rect l="l" t="t" r="r" b="b"/>
                <a:pathLst>
                  <a:path w="25" h="2" extrusionOk="0">
                    <a:moveTo>
                      <a:pt x="0" y="0"/>
                    </a:moveTo>
                    <a:cubicBezTo>
                      <a:pt x="10" y="2"/>
                      <a:pt x="17" y="2"/>
                      <a:pt x="25" y="2"/>
                    </a:cubicBezTo>
                    <a:cubicBezTo>
                      <a:pt x="17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rgbClr val="FFE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7"/>
              <p:cNvSpPr/>
              <p:nvPr/>
            </p:nvSpPr>
            <p:spPr>
              <a:xfrm>
                <a:off x="752736" y="1602484"/>
                <a:ext cx="256715" cy="349521"/>
              </a:xfrm>
              <a:custGeom>
                <a:avLst/>
                <a:gdLst/>
                <a:ahLst/>
                <a:cxnLst/>
                <a:rect l="l" t="t" r="r" b="b"/>
                <a:pathLst>
                  <a:path w="8232" h="11208" extrusionOk="0">
                    <a:moveTo>
                      <a:pt x="8212" y="238"/>
                    </a:moveTo>
                    <a:cubicBezTo>
                      <a:pt x="8218" y="239"/>
                      <a:pt x="8225" y="240"/>
                      <a:pt x="8231" y="241"/>
                    </a:cubicBezTo>
                    <a:cubicBezTo>
                      <a:pt x="8225" y="240"/>
                      <a:pt x="8218" y="239"/>
                      <a:pt x="8212" y="238"/>
                    </a:cubicBezTo>
                    <a:close/>
                    <a:moveTo>
                      <a:pt x="5643" y="1"/>
                    </a:moveTo>
                    <a:cubicBezTo>
                      <a:pt x="5573" y="1"/>
                      <a:pt x="5502" y="4"/>
                      <a:pt x="5429" y="11"/>
                    </a:cubicBezTo>
                    <a:cubicBezTo>
                      <a:pt x="5278" y="22"/>
                      <a:pt x="5130" y="48"/>
                      <a:pt x="4972" y="87"/>
                    </a:cubicBezTo>
                    <a:cubicBezTo>
                      <a:pt x="4814" y="127"/>
                      <a:pt x="4662" y="177"/>
                      <a:pt x="4501" y="242"/>
                    </a:cubicBezTo>
                    <a:cubicBezTo>
                      <a:pt x="4301" y="323"/>
                      <a:pt x="4110" y="416"/>
                      <a:pt x="3907" y="533"/>
                    </a:cubicBezTo>
                    <a:cubicBezTo>
                      <a:pt x="3667" y="672"/>
                      <a:pt x="3401" y="855"/>
                      <a:pt x="3165" y="1043"/>
                    </a:cubicBezTo>
                    <a:cubicBezTo>
                      <a:pt x="2928" y="1234"/>
                      <a:pt x="2678" y="1463"/>
                      <a:pt x="2453" y="1696"/>
                    </a:cubicBezTo>
                    <a:cubicBezTo>
                      <a:pt x="2229" y="1930"/>
                      <a:pt x="2000" y="2196"/>
                      <a:pt x="1798" y="2465"/>
                    </a:cubicBezTo>
                    <a:cubicBezTo>
                      <a:pt x="1592" y="2735"/>
                      <a:pt x="1398" y="3024"/>
                      <a:pt x="1221" y="3320"/>
                    </a:cubicBezTo>
                    <a:cubicBezTo>
                      <a:pt x="1043" y="3619"/>
                      <a:pt x="881" y="3924"/>
                      <a:pt x="740" y="4235"/>
                    </a:cubicBezTo>
                    <a:cubicBezTo>
                      <a:pt x="596" y="4548"/>
                      <a:pt x="475" y="4857"/>
                      <a:pt x="370" y="5173"/>
                    </a:cubicBezTo>
                    <a:cubicBezTo>
                      <a:pt x="267" y="5491"/>
                      <a:pt x="188" y="5791"/>
                      <a:pt x="126" y="6102"/>
                    </a:cubicBezTo>
                    <a:cubicBezTo>
                      <a:pt x="65" y="6417"/>
                      <a:pt x="29" y="6697"/>
                      <a:pt x="14" y="6992"/>
                    </a:cubicBezTo>
                    <a:cubicBezTo>
                      <a:pt x="2" y="7186"/>
                      <a:pt x="1" y="7366"/>
                      <a:pt x="11" y="7551"/>
                    </a:cubicBezTo>
                    <a:cubicBezTo>
                      <a:pt x="22" y="7732"/>
                      <a:pt x="44" y="7918"/>
                      <a:pt x="73" y="8083"/>
                    </a:cubicBezTo>
                    <a:cubicBezTo>
                      <a:pt x="101" y="8250"/>
                      <a:pt x="144" y="8415"/>
                      <a:pt x="193" y="8565"/>
                    </a:cubicBezTo>
                    <a:cubicBezTo>
                      <a:pt x="244" y="8713"/>
                      <a:pt x="304" y="8859"/>
                      <a:pt x="373" y="8989"/>
                    </a:cubicBezTo>
                    <a:cubicBezTo>
                      <a:pt x="403" y="9048"/>
                      <a:pt x="438" y="9105"/>
                      <a:pt x="474" y="9161"/>
                    </a:cubicBezTo>
                    <a:cubicBezTo>
                      <a:pt x="605" y="9363"/>
                      <a:pt x="732" y="9552"/>
                      <a:pt x="869" y="9752"/>
                    </a:cubicBezTo>
                    <a:cubicBezTo>
                      <a:pt x="1030" y="9988"/>
                      <a:pt x="1187" y="10208"/>
                      <a:pt x="1352" y="10438"/>
                    </a:cubicBezTo>
                    <a:cubicBezTo>
                      <a:pt x="1520" y="10671"/>
                      <a:pt x="1683" y="10887"/>
                      <a:pt x="1857" y="11112"/>
                    </a:cubicBezTo>
                    <a:cubicBezTo>
                      <a:pt x="1883" y="11145"/>
                      <a:pt x="1906" y="11176"/>
                      <a:pt x="1930" y="11207"/>
                    </a:cubicBezTo>
                    <a:cubicBezTo>
                      <a:pt x="1891" y="11155"/>
                      <a:pt x="1851" y="11099"/>
                      <a:pt x="1814" y="11045"/>
                    </a:cubicBezTo>
                    <a:cubicBezTo>
                      <a:pt x="1735" y="10925"/>
                      <a:pt x="1663" y="10795"/>
                      <a:pt x="1599" y="10658"/>
                    </a:cubicBezTo>
                    <a:cubicBezTo>
                      <a:pt x="1538" y="10523"/>
                      <a:pt x="1482" y="10373"/>
                      <a:pt x="1434" y="10221"/>
                    </a:cubicBezTo>
                    <a:cubicBezTo>
                      <a:pt x="1389" y="10069"/>
                      <a:pt x="1348" y="9902"/>
                      <a:pt x="1319" y="9736"/>
                    </a:cubicBezTo>
                    <a:cubicBezTo>
                      <a:pt x="1289" y="9570"/>
                      <a:pt x="1267" y="9387"/>
                      <a:pt x="1254" y="9209"/>
                    </a:cubicBezTo>
                    <a:cubicBezTo>
                      <a:pt x="1243" y="9029"/>
                      <a:pt x="1239" y="8842"/>
                      <a:pt x="1243" y="8655"/>
                    </a:cubicBezTo>
                    <a:cubicBezTo>
                      <a:pt x="1246" y="8467"/>
                      <a:pt x="1260" y="8276"/>
                      <a:pt x="1282" y="8074"/>
                    </a:cubicBezTo>
                    <a:cubicBezTo>
                      <a:pt x="1315" y="7773"/>
                      <a:pt x="1362" y="7484"/>
                      <a:pt x="1434" y="7169"/>
                    </a:cubicBezTo>
                    <a:cubicBezTo>
                      <a:pt x="1505" y="6857"/>
                      <a:pt x="1589" y="6555"/>
                      <a:pt x="1697" y="6237"/>
                    </a:cubicBezTo>
                    <a:cubicBezTo>
                      <a:pt x="1805" y="5921"/>
                      <a:pt x="1926" y="5612"/>
                      <a:pt x="2065" y="5298"/>
                    </a:cubicBezTo>
                    <a:cubicBezTo>
                      <a:pt x="2205" y="4986"/>
                      <a:pt x="2360" y="4680"/>
                      <a:pt x="2528" y="4378"/>
                    </a:cubicBezTo>
                    <a:cubicBezTo>
                      <a:pt x="2699" y="4078"/>
                      <a:pt x="2885" y="3783"/>
                      <a:pt x="3079" y="3501"/>
                    </a:cubicBezTo>
                    <a:cubicBezTo>
                      <a:pt x="3273" y="3221"/>
                      <a:pt x="3484" y="2945"/>
                      <a:pt x="3700" y="2689"/>
                    </a:cubicBezTo>
                    <a:cubicBezTo>
                      <a:pt x="3915" y="2436"/>
                      <a:pt x="4150" y="2184"/>
                      <a:pt x="4380" y="1963"/>
                    </a:cubicBezTo>
                    <a:cubicBezTo>
                      <a:pt x="4608" y="1742"/>
                      <a:pt x="4860" y="1526"/>
                      <a:pt x="5099" y="1343"/>
                    </a:cubicBezTo>
                    <a:cubicBezTo>
                      <a:pt x="5336" y="1159"/>
                      <a:pt x="5598" y="984"/>
                      <a:pt x="5839" y="846"/>
                    </a:cubicBezTo>
                    <a:cubicBezTo>
                      <a:pt x="5953" y="780"/>
                      <a:pt x="6062" y="719"/>
                      <a:pt x="6177" y="665"/>
                    </a:cubicBezTo>
                    <a:cubicBezTo>
                      <a:pt x="6341" y="583"/>
                      <a:pt x="6495" y="517"/>
                      <a:pt x="6657" y="458"/>
                    </a:cubicBezTo>
                    <a:cubicBezTo>
                      <a:pt x="6818" y="397"/>
                      <a:pt x="6971" y="351"/>
                      <a:pt x="7127" y="314"/>
                    </a:cubicBezTo>
                    <a:cubicBezTo>
                      <a:pt x="7285" y="277"/>
                      <a:pt x="7435" y="251"/>
                      <a:pt x="7586" y="235"/>
                    </a:cubicBezTo>
                    <a:cubicBezTo>
                      <a:pt x="7693" y="225"/>
                      <a:pt x="7796" y="219"/>
                      <a:pt x="7898" y="219"/>
                    </a:cubicBezTo>
                    <a:cubicBezTo>
                      <a:pt x="7940" y="219"/>
                      <a:pt x="7981" y="220"/>
                      <a:pt x="8023" y="222"/>
                    </a:cubicBezTo>
                    <a:cubicBezTo>
                      <a:pt x="8085" y="225"/>
                      <a:pt x="8149" y="230"/>
                      <a:pt x="8212" y="238"/>
                    </a:cubicBezTo>
                    <a:lnTo>
                      <a:pt x="8212" y="238"/>
                    </a:lnTo>
                    <a:cubicBezTo>
                      <a:pt x="8106" y="223"/>
                      <a:pt x="8002" y="211"/>
                      <a:pt x="7901" y="198"/>
                    </a:cubicBezTo>
                    <a:cubicBezTo>
                      <a:pt x="7617" y="162"/>
                      <a:pt x="7318" y="129"/>
                      <a:pt x="7034" y="100"/>
                    </a:cubicBezTo>
                    <a:cubicBezTo>
                      <a:pt x="6751" y="72"/>
                      <a:pt x="6446" y="48"/>
                      <a:pt x="6161" y="28"/>
                    </a:cubicBezTo>
                    <a:cubicBezTo>
                      <a:pt x="6043" y="21"/>
                      <a:pt x="5921" y="14"/>
                      <a:pt x="5799" y="6"/>
                    </a:cubicBezTo>
                    <a:cubicBezTo>
                      <a:pt x="5790" y="5"/>
                      <a:pt x="5783" y="5"/>
                      <a:pt x="5776" y="5"/>
                    </a:cubicBezTo>
                    <a:cubicBezTo>
                      <a:pt x="5767" y="3"/>
                      <a:pt x="5760" y="3"/>
                      <a:pt x="5753" y="3"/>
                    </a:cubicBezTo>
                    <a:cubicBezTo>
                      <a:pt x="5716" y="2"/>
                      <a:pt x="5680" y="1"/>
                      <a:pt x="56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7"/>
              <p:cNvSpPr/>
              <p:nvPr/>
            </p:nvSpPr>
            <p:spPr>
              <a:xfrm>
                <a:off x="702405" y="1601392"/>
                <a:ext cx="229802" cy="286715"/>
              </a:xfrm>
              <a:custGeom>
                <a:avLst/>
                <a:gdLst/>
                <a:ahLst/>
                <a:cxnLst/>
                <a:rect l="l" t="t" r="r" b="b"/>
                <a:pathLst>
                  <a:path w="7369" h="9194" extrusionOk="0">
                    <a:moveTo>
                      <a:pt x="6248" y="1"/>
                    </a:moveTo>
                    <a:cubicBezTo>
                      <a:pt x="6168" y="1"/>
                      <a:pt x="6089" y="1"/>
                      <a:pt x="6011" y="3"/>
                    </a:cubicBezTo>
                    <a:cubicBezTo>
                      <a:pt x="5722" y="5"/>
                      <a:pt x="5403" y="17"/>
                      <a:pt x="5111" y="36"/>
                    </a:cubicBezTo>
                    <a:cubicBezTo>
                      <a:pt x="4821" y="56"/>
                      <a:pt x="4491" y="89"/>
                      <a:pt x="4198" y="128"/>
                    </a:cubicBezTo>
                    <a:cubicBezTo>
                      <a:pt x="4053" y="149"/>
                      <a:pt x="3895" y="172"/>
                      <a:pt x="3750" y="199"/>
                    </a:cubicBezTo>
                    <a:cubicBezTo>
                      <a:pt x="3602" y="227"/>
                      <a:pt x="3443" y="258"/>
                      <a:pt x="3297" y="293"/>
                    </a:cubicBezTo>
                    <a:cubicBezTo>
                      <a:pt x="3150" y="327"/>
                      <a:pt x="2989" y="371"/>
                      <a:pt x="2844" y="414"/>
                    </a:cubicBezTo>
                    <a:cubicBezTo>
                      <a:pt x="2699" y="458"/>
                      <a:pt x="2533" y="514"/>
                      <a:pt x="2390" y="570"/>
                    </a:cubicBezTo>
                    <a:cubicBezTo>
                      <a:pt x="2246" y="625"/>
                      <a:pt x="2078" y="700"/>
                      <a:pt x="1938" y="769"/>
                    </a:cubicBezTo>
                    <a:cubicBezTo>
                      <a:pt x="1868" y="803"/>
                      <a:pt x="1789" y="846"/>
                      <a:pt x="1721" y="887"/>
                    </a:cubicBezTo>
                    <a:cubicBezTo>
                      <a:pt x="1646" y="930"/>
                      <a:pt x="1567" y="977"/>
                      <a:pt x="1495" y="1026"/>
                    </a:cubicBezTo>
                    <a:cubicBezTo>
                      <a:pt x="1405" y="1088"/>
                      <a:pt x="1307" y="1161"/>
                      <a:pt x="1215" y="1235"/>
                    </a:cubicBezTo>
                    <a:cubicBezTo>
                      <a:pt x="1176" y="1265"/>
                      <a:pt x="1139" y="1298"/>
                      <a:pt x="1103" y="1329"/>
                    </a:cubicBezTo>
                    <a:cubicBezTo>
                      <a:pt x="1070" y="1358"/>
                      <a:pt x="1035" y="1390"/>
                      <a:pt x="1004" y="1422"/>
                    </a:cubicBezTo>
                    <a:cubicBezTo>
                      <a:pt x="917" y="1506"/>
                      <a:pt x="833" y="1595"/>
                      <a:pt x="758" y="1686"/>
                    </a:cubicBezTo>
                    <a:cubicBezTo>
                      <a:pt x="653" y="1811"/>
                      <a:pt x="557" y="1948"/>
                      <a:pt x="472" y="2089"/>
                    </a:cubicBezTo>
                    <a:cubicBezTo>
                      <a:pt x="387" y="2231"/>
                      <a:pt x="315" y="2375"/>
                      <a:pt x="252" y="2527"/>
                    </a:cubicBezTo>
                    <a:cubicBezTo>
                      <a:pt x="190" y="2681"/>
                      <a:pt x="143" y="2828"/>
                      <a:pt x="104" y="2989"/>
                    </a:cubicBezTo>
                    <a:cubicBezTo>
                      <a:pt x="72" y="3117"/>
                      <a:pt x="51" y="3233"/>
                      <a:pt x="35" y="3357"/>
                    </a:cubicBezTo>
                    <a:cubicBezTo>
                      <a:pt x="29" y="3391"/>
                      <a:pt x="26" y="3426"/>
                      <a:pt x="22" y="3459"/>
                    </a:cubicBezTo>
                    <a:cubicBezTo>
                      <a:pt x="17" y="3523"/>
                      <a:pt x="12" y="3587"/>
                      <a:pt x="7" y="3647"/>
                    </a:cubicBezTo>
                    <a:cubicBezTo>
                      <a:pt x="3" y="3738"/>
                      <a:pt x="0" y="3828"/>
                      <a:pt x="3" y="3926"/>
                    </a:cubicBezTo>
                    <a:cubicBezTo>
                      <a:pt x="6" y="4088"/>
                      <a:pt x="15" y="4224"/>
                      <a:pt x="33" y="4382"/>
                    </a:cubicBezTo>
                    <a:cubicBezTo>
                      <a:pt x="49" y="4540"/>
                      <a:pt x="71" y="4675"/>
                      <a:pt x="101" y="4827"/>
                    </a:cubicBezTo>
                    <a:cubicBezTo>
                      <a:pt x="130" y="4978"/>
                      <a:pt x="161" y="5113"/>
                      <a:pt x="200" y="5260"/>
                    </a:cubicBezTo>
                    <a:cubicBezTo>
                      <a:pt x="237" y="5408"/>
                      <a:pt x="278" y="5540"/>
                      <a:pt x="324" y="5683"/>
                    </a:cubicBezTo>
                    <a:cubicBezTo>
                      <a:pt x="371" y="5825"/>
                      <a:pt x="416" y="5956"/>
                      <a:pt x="467" y="6094"/>
                    </a:cubicBezTo>
                    <a:cubicBezTo>
                      <a:pt x="572" y="6373"/>
                      <a:pt x="673" y="6610"/>
                      <a:pt x="795" y="6876"/>
                    </a:cubicBezTo>
                    <a:cubicBezTo>
                      <a:pt x="917" y="7142"/>
                      <a:pt x="1034" y="7378"/>
                      <a:pt x="1169" y="7632"/>
                    </a:cubicBezTo>
                    <a:cubicBezTo>
                      <a:pt x="1304" y="7890"/>
                      <a:pt x="1434" y="8120"/>
                      <a:pt x="1579" y="8367"/>
                    </a:cubicBezTo>
                    <a:cubicBezTo>
                      <a:pt x="1724" y="8616"/>
                      <a:pt x="1865" y="8844"/>
                      <a:pt x="2019" y="9084"/>
                    </a:cubicBezTo>
                    <a:cubicBezTo>
                      <a:pt x="2037" y="9114"/>
                      <a:pt x="2056" y="9143"/>
                      <a:pt x="2075" y="9172"/>
                    </a:cubicBezTo>
                    <a:lnTo>
                      <a:pt x="2075" y="9172"/>
                    </a:lnTo>
                    <a:cubicBezTo>
                      <a:pt x="2045" y="9124"/>
                      <a:pt x="2016" y="9073"/>
                      <a:pt x="1989" y="9021"/>
                    </a:cubicBezTo>
                    <a:cubicBezTo>
                      <a:pt x="1919" y="8892"/>
                      <a:pt x="1858" y="8746"/>
                      <a:pt x="1809" y="8597"/>
                    </a:cubicBezTo>
                    <a:cubicBezTo>
                      <a:pt x="1760" y="8449"/>
                      <a:pt x="1717" y="8281"/>
                      <a:pt x="1688" y="8115"/>
                    </a:cubicBezTo>
                    <a:cubicBezTo>
                      <a:pt x="1658" y="7950"/>
                      <a:pt x="1636" y="7766"/>
                      <a:pt x="1628" y="7583"/>
                    </a:cubicBezTo>
                    <a:cubicBezTo>
                      <a:pt x="1616" y="7401"/>
                      <a:pt x="1618" y="7220"/>
                      <a:pt x="1629" y="7026"/>
                    </a:cubicBezTo>
                    <a:cubicBezTo>
                      <a:pt x="1636" y="6876"/>
                      <a:pt x="1649" y="6732"/>
                      <a:pt x="1668" y="6584"/>
                    </a:cubicBezTo>
                    <a:cubicBezTo>
                      <a:pt x="1675" y="6540"/>
                      <a:pt x="1681" y="6495"/>
                      <a:pt x="1688" y="6450"/>
                    </a:cubicBezTo>
                    <a:cubicBezTo>
                      <a:pt x="1702" y="6347"/>
                      <a:pt x="1721" y="6243"/>
                      <a:pt x="1743" y="6136"/>
                    </a:cubicBezTo>
                    <a:cubicBezTo>
                      <a:pt x="1803" y="5825"/>
                      <a:pt x="1882" y="5525"/>
                      <a:pt x="1987" y="5207"/>
                    </a:cubicBezTo>
                    <a:cubicBezTo>
                      <a:pt x="2091" y="4888"/>
                      <a:pt x="2211" y="4581"/>
                      <a:pt x="2355" y="4268"/>
                    </a:cubicBezTo>
                    <a:cubicBezTo>
                      <a:pt x="2497" y="3958"/>
                      <a:pt x="2658" y="3651"/>
                      <a:pt x="2837" y="3354"/>
                    </a:cubicBezTo>
                    <a:cubicBezTo>
                      <a:pt x="3015" y="3058"/>
                      <a:pt x="3208" y="2767"/>
                      <a:pt x="3413" y="2498"/>
                    </a:cubicBezTo>
                    <a:cubicBezTo>
                      <a:pt x="3619" y="2228"/>
                      <a:pt x="3845" y="1962"/>
                      <a:pt x="4069" y="1729"/>
                    </a:cubicBezTo>
                    <a:cubicBezTo>
                      <a:pt x="4295" y="1495"/>
                      <a:pt x="4543" y="1268"/>
                      <a:pt x="4780" y="1076"/>
                    </a:cubicBezTo>
                    <a:cubicBezTo>
                      <a:pt x="5016" y="888"/>
                      <a:pt x="5282" y="704"/>
                      <a:pt x="5522" y="566"/>
                    </a:cubicBezTo>
                    <a:cubicBezTo>
                      <a:pt x="5557" y="546"/>
                      <a:pt x="5590" y="529"/>
                      <a:pt x="5621" y="510"/>
                    </a:cubicBezTo>
                    <a:cubicBezTo>
                      <a:pt x="5690" y="473"/>
                      <a:pt x="5758" y="437"/>
                      <a:pt x="5827" y="405"/>
                    </a:cubicBezTo>
                    <a:cubicBezTo>
                      <a:pt x="5922" y="358"/>
                      <a:pt x="6017" y="316"/>
                      <a:pt x="6116" y="277"/>
                    </a:cubicBezTo>
                    <a:cubicBezTo>
                      <a:pt x="6277" y="211"/>
                      <a:pt x="6431" y="162"/>
                      <a:pt x="6589" y="122"/>
                    </a:cubicBezTo>
                    <a:cubicBezTo>
                      <a:pt x="6744" y="84"/>
                      <a:pt x="6894" y="57"/>
                      <a:pt x="7045" y="46"/>
                    </a:cubicBezTo>
                    <a:cubicBezTo>
                      <a:pt x="7118" y="39"/>
                      <a:pt x="7190" y="36"/>
                      <a:pt x="7260" y="36"/>
                    </a:cubicBezTo>
                    <a:cubicBezTo>
                      <a:pt x="7297" y="36"/>
                      <a:pt x="7333" y="37"/>
                      <a:pt x="7368" y="38"/>
                    </a:cubicBezTo>
                    <a:cubicBezTo>
                      <a:pt x="7210" y="28"/>
                      <a:pt x="7051" y="24"/>
                      <a:pt x="6901" y="11"/>
                    </a:cubicBezTo>
                    <a:cubicBezTo>
                      <a:pt x="6691" y="5"/>
                      <a:pt x="6467" y="1"/>
                      <a:pt x="6248" y="1"/>
                    </a:cubicBezTo>
                    <a:close/>
                    <a:moveTo>
                      <a:pt x="2075" y="9172"/>
                    </a:moveTo>
                    <a:cubicBezTo>
                      <a:pt x="2080" y="9179"/>
                      <a:pt x="2084" y="9186"/>
                      <a:pt x="2089" y="9193"/>
                    </a:cubicBezTo>
                    <a:cubicBezTo>
                      <a:pt x="2085" y="9186"/>
                      <a:pt x="2080" y="9179"/>
                      <a:pt x="2075" y="91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7"/>
              <p:cNvSpPr/>
              <p:nvPr/>
            </p:nvSpPr>
            <p:spPr>
              <a:xfrm>
                <a:off x="945612" y="1660424"/>
                <a:ext cx="343783" cy="498149"/>
              </a:xfrm>
              <a:custGeom>
                <a:avLst/>
                <a:gdLst/>
                <a:ahLst/>
                <a:cxnLst/>
                <a:rect l="l" t="t" r="r" b="b"/>
                <a:pathLst>
                  <a:path w="11024" h="15974" extrusionOk="0">
                    <a:moveTo>
                      <a:pt x="9135" y="0"/>
                    </a:moveTo>
                    <a:cubicBezTo>
                      <a:pt x="8927" y="0"/>
                      <a:pt x="8719" y="16"/>
                      <a:pt x="8497" y="48"/>
                    </a:cubicBezTo>
                    <a:cubicBezTo>
                      <a:pt x="8263" y="82"/>
                      <a:pt x="8028" y="134"/>
                      <a:pt x="7784" y="209"/>
                    </a:cubicBezTo>
                    <a:cubicBezTo>
                      <a:pt x="7537" y="282"/>
                      <a:pt x="7304" y="367"/>
                      <a:pt x="7055" y="476"/>
                    </a:cubicBezTo>
                    <a:cubicBezTo>
                      <a:pt x="6792" y="591"/>
                      <a:pt x="6549" y="715"/>
                      <a:pt x="6287" y="866"/>
                    </a:cubicBezTo>
                    <a:cubicBezTo>
                      <a:pt x="6042" y="1009"/>
                      <a:pt x="5783" y="1176"/>
                      <a:pt x="5538" y="1350"/>
                    </a:cubicBezTo>
                    <a:cubicBezTo>
                      <a:pt x="5294" y="1525"/>
                      <a:pt x="5038" y="1727"/>
                      <a:pt x="4801" y="1929"/>
                    </a:cubicBezTo>
                    <a:cubicBezTo>
                      <a:pt x="4565" y="2131"/>
                      <a:pt x="4318" y="2361"/>
                      <a:pt x="4088" y="2592"/>
                    </a:cubicBezTo>
                    <a:cubicBezTo>
                      <a:pt x="3859" y="2822"/>
                      <a:pt x="3623" y="3078"/>
                      <a:pt x="3408" y="3331"/>
                    </a:cubicBezTo>
                    <a:cubicBezTo>
                      <a:pt x="3188" y="3590"/>
                      <a:pt x="2974" y="3862"/>
                      <a:pt x="2771" y="4136"/>
                    </a:cubicBezTo>
                    <a:cubicBezTo>
                      <a:pt x="2363" y="4688"/>
                      <a:pt x="1987" y="5279"/>
                      <a:pt x="1652" y="5894"/>
                    </a:cubicBezTo>
                    <a:cubicBezTo>
                      <a:pt x="1489" y="6195"/>
                      <a:pt x="1333" y="6507"/>
                      <a:pt x="1187" y="6823"/>
                    </a:cubicBezTo>
                    <a:cubicBezTo>
                      <a:pt x="1041" y="7139"/>
                      <a:pt x="912" y="7449"/>
                      <a:pt x="791" y="7768"/>
                    </a:cubicBezTo>
                    <a:cubicBezTo>
                      <a:pt x="673" y="8087"/>
                      <a:pt x="568" y="8397"/>
                      <a:pt x="474" y="8717"/>
                    </a:cubicBezTo>
                    <a:cubicBezTo>
                      <a:pt x="380" y="9033"/>
                      <a:pt x="301" y="9341"/>
                      <a:pt x="235" y="9657"/>
                    </a:cubicBezTo>
                    <a:cubicBezTo>
                      <a:pt x="169" y="9967"/>
                      <a:pt x="118" y="10268"/>
                      <a:pt x="78" y="10575"/>
                    </a:cubicBezTo>
                    <a:cubicBezTo>
                      <a:pt x="39" y="10885"/>
                      <a:pt x="15" y="11165"/>
                      <a:pt x="6" y="11461"/>
                    </a:cubicBezTo>
                    <a:cubicBezTo>
                      <a:pt x="1" y="11664"/>
                      <a:pt x="1" y="11851"/>
                      <a:pt x="6" y="12030"/>
                    </a:cubicBezTo>
                    <a:cubicBezTo>
                      <a:pt x="15" y="12311"/>
                      <a:pt x="42" y="12597"/>
                      <a:pt x="80" y="12856"/>
                    </a:cubicBezTo>
                    <a:cubicBezTo>
                      <a:pt x="120" y="13119"/>
                      <a:pt x="177" y="13380"/>
                      <a:pt x="244" y="13615"/>
                    </a:cubicBezTo>
                    <a:cubicBezTo>
                      <a:pt x="313" y="13850"/>
                      <a:pt x="399" y="14089"/>
                      <a:pt x="494" y="14298"/>
                    </a:cubicBezTo>
                    <a:cubicBezTo>
                      <a:pt x="590" y="14510"/>
                      <a:pt x="704" y="14712"/>
                      <a:pt x="827" y="14896"/>
                    </a:cubicBezTo>
                    <a:cubicBezTo>
                      <a:pt x="952" y="15078"/>
                      <a:pt x="1092" y="15248"/>
                      <a:pt x="1241" y="15399"/>
                    </a:cubicBezTo>
                    <a:cubicBezTo>
                      <a:pt x="1284" y="15442"/>
                      <a:pt x="1328" y="15484"/>
                      <a:pt x="1386" y="15534"/>
                    </a:cubicBezTo>
                    <a:lnTo>
                      <a:pt x="2061" y="15974"/>
                    </a:lnTo>
                    <a:lnTo>
                      <a:pt x="2061" y="15974"/>
                    </a:lnTo>
                    <a:lnTo>
                      <a:pt x="1719" y="15522"/>
                    </a:lnTo>
                    <a:lnTo>
                      <a:pt x="1558" y="15310"/>
                    </a:lnTo>
                    <a:cubicBezTo>
                      <a:pt x="1516" y="15274"/>
                      <a:pt x="1474" y="15236"/>
                      <a:pt x="1437" y="15198"/>
                    </a:cubicBezTo>
                    <a:cubicBezTo>
                      <a:pt x="1299" y="15061"/>
                      <a:pt x="1171" y="14904"/>
                      <a:pt x="1056" y="14735"/>
                    </a:cubicBezTo>
                    <a:cubicBezTo>
                      <a:pt x="941" y="14566"/>
                      <a:pt x="834" y="14374"/>
                      <a:pt x="745" y="14178"/>
                    </a:cubicBezTo>
                    <a:cubicBezTo>
                      <a:pt x="655" y="13983"/>
                      <a:pt x="574" y="13760"/>
                      <a:pt x="509" y="13534"/>
                    </a:cubicBezTo>
                    <a:cubicBezTo>
                      <a:pt x="445" y="13310"/>
                      <a:pt x="392" y="13060"/>
                      <a:pt x="356" y="12812"/>
                    </a:cubicBezTo>
                    <a:cubicBezTo>
                      <a:pt x="317" y="12567"/>
                      <a:pt x="292" y="12293"/>
                      <a:pt x="284" y="12020"/>
                    </a:cubicBezTo>
                    <a:cubicBezTo>
                      <a:pt x="277" y="11845"/>
                      <a:pt x="277" y="11665"/>
                      <a:pt x="284" y="11470"/>
                    </a:cubicBezTo>
                    <a:cubicBezTo>
                      <a:pt x="292" y="11186"/>
                      <a:pt x="315" y="10913"/>
                      <a:pt x="353" y="10611"/>
                    </a:cubicBezTo>
                    <a:cubicBezTo>
                      <a:pt x="392" y="10312"/>
                      <a:pt x="442" y="10019"/>
                      <a:pt x="507" y="9714"/>
                    </a:cubicBezTo>
                    <a:cubicBezTo>
                      <a:pt x="571" y="9407"/>
                      <a:pt x="647" y="9106"/>
                      <a:pt x="739" y="8794"/>
                    </a:cubicBezTo>
                    <a:cubicBezTo>
                      <a:pt x="833" y="8482"/>
                      <a:pt x="935" y="8177"/>
                      <a:pt x="1053" y="7865"/>
                    </a:cubicBezTo>
                    <a:cubicBezTo>
                      <a:pt x="1171" y="7552"/>
                      <a:pt x="1299" y="7249"/>
                      <a:pt x="1441" y="6938"/>
                    </a:cubicBezTo>
                    <a:cubicBezTo>
                      <a:pt x="1582" y="6629"/>
                      <a:pt x="1736" y="6321"/>
                      <a:pt x="1897" y="6027"/>
                    </a:cubicBezTo>
                    <a:cubicBezTo>
                      <a:pt x="2226" y="5423"/>
                      <a:pt x="2596" y="4842"/>
                      <a:pt x="2995" y="4302"/>
                    </a:cubicBezTo>
                    <a:cubicBezTo>
                      <a:pt x="3192" y="4033"/>
                      <a:pt x="3405" y="3767"/>
                      <a:pt x="3621" y="3512"/>
                    </a:cubicBezTo>
                    <a:cubicBezTo>
                      <a:pt x="3832" y="3264"/>
                      <a:pt x="4062" y="3013"/>
                      <a:pt x="4285" y="2788"/>
                    </a:cubicBezTo>
                    <a:cubicBezTo>
                      <a:pt x="4510" y="2562"/>
                      <a:pt x="4751" y="2338"/>
                      <a:pt x="4982" y="2139"/>
                    </a:cubicBezTo>
                    <a:cubicBezTo>
                      <a:pt x="5215" y="1942"/>
                      <a:pt x="5462" y="1745"/>
                      <a:pt x="5699" y="1577"/>
                    </a:cubicBezTo>
                    <a:cubicBezTo>
                      <a:pt x="5935" y="1406"/>
                      <a:pt x="6187" y="1245"/>
                      <a:pt x="6425" y="1107"/>
                    </a:cubicBezTo>
                    <a:cubicBezTo>
                      <a:pt x="6678" y="959"/>
                      <a:pt x="6914" y="840"/>
                      <a:pt x="7166" y="730"/>
                    </a:cubicBezTo>
                    <a:cubicBezTo>
                      <a:pt x="7407" y="627"/>
                      <a:pt x="7627" y="546"/>
                      <a:pt x="7863" y="476"/>
                    </a:cubicBezTo>
                    <a:cubicBezTo>
                      <a:pt x="8097" y="407"/>
                      <a:pt x="8316" y="357"/>
                      <a:pt x="8539" y="325"/>
                    </a:cubicBezTo>
                    <a:cubicBezTo>
                      <a:pt x="8746" y="292"/>
                      <a:pt x="8943" y="278"/>
                      <a:pt x="9140" y="278"/>
                    </a:cubicBezTo>
                    <a:lnTo>
                      <a:pt x="9183" y="278"/>
                    </a:lnTo>
                    <a:cubicBezTo>
                      <a:pt x="9394" y="282"/>
                      <a:pt x="9590" y="302"/>
                      <a:pt x="9787" y="339"/>
                    </a:cubicBezTo>
                    <a:cubicBezTo>
                      <a:pt x="9887" y="359"/>
                      <a:pt x="9985" y="382"/>
                      <a:pt x="10093" y="414"/>
                    </a:cubicBezTo>
                    <a:lnTo>
                      <a:pt x="11023" y="578"/>
                    </a:lnTo>
                    <a:lnTo>
                      <a:pt x="11023" y="578"/>
                    </a:lnTo>
                    <a:lnTo>
                      <a:pt x="10484" y="301"/>
                    </a:lnTo>
                    <a:lnTo>
                      <a:pt x="10163" y="145"/>
                    </a:lnTo>
                    <a:cubicBezTo>
                      <a:pt x="10060" y="112"/>
                      <a:pt x="9949" y="85"/>
                      <a:pt x="9840" y="65"/>
                    </a:cubicBezTo>
                    <a:cubicBezTo>
                      <a:pt x="9626" y="25"/>
                      <a:pt x="9414" y="3"/>
                      <a:pt x="9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7"/>
              <p:cNvSpPr/>
              <p:nvPr/>
            </p:nvSpPr>
            <p:spPr>
              <a:xfrm>
                <a:off x="1272892" y="1833903"/>
                <a:ext cx="405654" cy="563607"/>
              </a:xfrm>
              <a:custGeom>
                <a:avLst/>
                <a:gdLst/>
                <a:ahLst/>
                <a:cxnLst/>
                <a:rect l="l" t="t" r="r" b="b"/>
                <a:pathLst>
                  <a:path w="13008" h="18073" extrusionOk="0">
                    <a:moveTo>
                      <a:pt x="10159" y="1"/>
                    </a:moveTo>
                    <a:cubicBezTo>
                      <a:pt x="10028" y="1"/>
                      <a:pt x="9893" y="5"/>
                      <a:pt x="9756" y="18"/>
                    </a:cubicBezTo>
                    <a:cubicBezTo>
                      <a:pt x="9409" y="48"/>
                      <a:pt x="9064" y="113"/>
                      <a:pt x="8698" y="219"/>
                    </a:cubicBezTo>
                    <a:cubicBezTo>
                      <a:pt x="8332" y="326"/>
                      <a:pt x="7985" y="458"/>
                      <a:pt x="7607" y="638"/>
                    </a:cubicBezTo>
                    <a:cubicBezTo>
                      <a:pt x="7399" y="737"/>
                      <a:pt x="7199" y="843"/>
                      <a:pt x="6993" y="961"/>
                    </a:cubicBezTo>
                    <a:cubicBezTo>
                      <a:pt x="6749" y="1102"/>
                      <a:pt x="6490" y="1267"/>
                      <a:pt x="6246" y="1440"/>
                    </a:cubicBezTo>
                    <a:cubicBezTo>
                      <a:pt x="6003" y="1608"/>
                      <a:pt x="5750" y="1805"/>
                      <a:pt x="5510" y="2002"/>
                    </a:cubicBezTo>
                    <a:cubicBezTo>
                      <a:pt x="5270" y="2200"/>
                      <a:pt x="5022" y="2420"/>
                      <a:pt x="4791" y="2643"/>
                    </a:cubicBezTo>
                    <a:cubicBezTo>
                      <a:pt x="4558" y="2865"/>
                      <a:pt x="4319" y="3110"/>
                      <a:pt x="4098" y="3355"/>
                    </a:cubicBezTo>
                    <a:cubicBezTo>
                      <a:pt x="3878" y="3599"/>
                      <a:pt x="3655" y="3861"/>
                      <a:pt x="3441" y="4130"/>
                    </a:cubicBezTo>
                    <a:cubicBezTo>
                      <a:pt x="3225" y="4401"/>
                      <a:pt x="3018" y="4680"/>
                      <a:pt x="2824" y="4958"/>
                    </a:cubicBezTo>
                    <a:cubicBezTo>
                      <a:pt x="2429" y="5526"/>
                      <a:pt x="2064" y="6125"/>
                      <a:pt x="1740" y="6738"/>
                    </a:cubicBezTo>
                    <a:cubicBezTo>
                      <a:pt x="1579" y="7042"/>
                      <a:pt x="1427" y="7356"/>
                      <a:pt x="1284" y="7668"/>
                    </a:cubicBezTo>
                    <a:cubicBezTo>
                      <a:pt x="1142" y="7983"/>
                      <a:pt x="1014" y="8292"/>
                      <a:pt x="892" y="8614"/>
                    </a:cubicBezTo>
                    <a:cubicBezTo>
                      <a:pt x="773" y="8929"/>
                      <a:pt x="666" y="9239"/>
                      <a:pt x="567" y="9563"/>
                    </a:cubicBezTo>
                    <a:cubicBezTo>
                      <a:pt x="468" y="9882"/>
                      <a:pt x="386" y="10191"/>
                      <a:pt x="314" y="10504"/>
                    </a:cubicBezTo>
                    <a:cubicBezTo>
                      <a:pt x="241" y="10816"/>
                      <a:pt x="183" y="11121"/>
                      <a:pt x="134" y="11430"/>
                    </a:cubicBezTo>
                    <a:cubicBezTo>
                      <a:pt x="87" y="11739"/>
                      <a:pt x="54" y="12034"/>
                      <a:pt x="32" y="12329"/>
                    </a:cubicBezTo>
                    <a:cubicBezTo>
                      <a:pt x="15" y="12530"/>
                      <a:pt x="8" y="12720"/>
                      <a:pt x="5" y="12911"/>
                    </a:cubicBezTo>
                    <a:cubicBezTo>
                      <a:pt x="0" y="13102"/>
                      <a:pt x="3" y="13293"/>
                      <a:pt x="12" y="13475"/>
                    </a:cubicBezTo>
                    <a:cubicBezTo>
                      <a:pt x="29" y="13886"/>
                      <a:pt x="84" y="14317"/>
                      <a:pt x="161" y="14686"/>
                    </a:cubicBezTo>
                    <a:cubicBezTo>
                      <a:pt x="241" y="15059"/>
                      <a:pt x="353" y="15430"/>
                      <a:pt x="489" y="15753"/>
                    </a:cubicBezTo>
                    <a:cubicBezTo>
                      <a:pt x="626" y="16077"/>
                      <a:pt x="798" y="16386"/>
                      <a:pt x="990" y="16649"/>
                    </a:cubicBezTo>
                    <a:cubicBezTo>
                      <a:pt x="1184" y="16915"/>
                      <a:pt x="1405" y="17152"/>
                      <a:pt x="1649" y="17349"/>
                    </a:cubicBezTo>
                    <a:cubicBezTo>
                      <a:pt x="1854" y="17516"/>
                      <a:pt x="2078" y="17660"/>
                      <a:pt x="2328" y="17780"/>
                    </a:cubicBezTo>
                    <a:lnTo>
                      <a:pt x="3296" y="18072"/>
                    </a:lnTo>
                    <a:lnTo>
                      <a:pt x="3296" y="18072"/>
                    </a:lnTo>
                    <a:lnTo>
                      <a:pt x="2866" y="17779"/>
                    </a:lnTo>
                    <a:lnTo>
                      <a:pt x="2446" y="17523"/>
                    </a:lnTo>
                    <a:cubicBezTo>
                      <a:pt x="2227" y="17418"/>
                      <a:pt x="2020" y="17284"/>
                      <a:pt x="1832" y="17132"/>
                    </a:cubicBezTo>
                    <a:cubicBezTo>
                      <a:pt x="1608" y="16948"/>
                      <a:pt x="1402" y="16731"/>
                      <a:pt x="1222" y="16484"/>
                    </a:cubicBezTo>
                    <a:cubicBezTo>
                      <a:pt x="1046" y="16239"/>
                      <a:pt x="882" y="15947"/>
                      <a:pt x="754" y="15644"/>
                    </a:cubicBezTo>
                    <a:cubicBezTo>
                      <a:pt x="624" y="15338"/>
                      <a:pt x="517" y="14986"/>
                      <a:pt x="442" y="14629"/>
                    </a:cubicBezTo>
                    <a:cubicBezTo>
                      <a:pt x="367" y="14274"/>
                      <a:pt x="315" y="13860"/>
                      <a:pt x="298" y="13462"/>
                    </a:cubicBezTo>
                    <a:cubicBezTo>
                      <a:pt x="289" y="13286"/>
                      <a:pt x="288" y="13101"/>
                      <a:pt x="289" y="12914"/>
                    </a:cubicBezTo>
                    <a:cubicBezTo>
                      <a:pt x="292" y="12731"/>
                      <a:pt x="301" y="12544"/>
                      <a:pt x="315" y="12347"/>
                    </a:cubicBezTo>
                    <a:cubicBezTo>
                      <a:pt x="337" y="12060"/>
                      <a:pt x="370" y="11772"/>
                      <a:pt x="416" y="11470"/>
                    </a:cubicBezTo>
                    <a:cubicBezTo>
                      <a:pt x="461" y="11171"/>
                      <a:pt x="518" y="10874"/>
                      <a:pt x="590" y="10565"/>
                    </a:cubicBezTo>
                    <a:cubicBezTo>
                      <a:pt x="662" y="10254"/>
                      <a:pt x="744" y="9952"/>
                      <a:pt x="839" y="9642"/>
                    </a:cubicBezTo>
                    <a:cubicBezTo>
                      <a:pt x="934" y="9331"/>
                      <a:pt x="1038" y="9025"/>
                      <a:pt x="1156" y="8710"/>
                    </a:cubicBezTo>
                    <a:cubicBezTo>
                      <a:pt x="1273" y="8398"/>
                      <a:pt x="1399" y="8095"/>
                      <a:pt x="1542" y="7781"/>
                    </a:cubicBezTo>
                    <a:cubicBezTo>
                      <a:pt x="1680" y="7472"/>
                      <a:pt x="1831" y="7165"/>
                      <a:pt x="1989" y="6867"/>
                    </a:cubicBezTo>
                    <a:cubicBezTo>
                      <a:pt x="2308" y="6262"/>
                      <a:pt x="2667" y="5672"/>
                      <a:pt x="3054" y="5116"/>
                    </a:cubicBezTo>
                    <a:cubicBezTo>
                      <a:pt x="3248" y="4839"/>
                      <a:pt x="3451" y="4565"/>
                      <a:pt x="3659" y="4302"/>
                    </a:cubicBezTo>
                    <a:cubicBezTo>
                      <a:pt x="3869" y="4038"/>
                      <a:pt x="4088" y="3783"/>
                      <a:pt x="4306" y="3542"/>
                    </a:cubicBezTo>
                    <a:cubicBezTo>
                      <a:pt x="4520" y="3307"/>
                      <a:pt x="4753" y="3066"/>
                      <a:pt x="4983" y="2844"/>
                    </a:cubicBezTo>
                    <a:cubicBezTo>
                      <a:pt x="5213" y="2626"/>
                      <a:pt x="5456" y="2409"/>
                      <a:pt x="5686" y="2218"/>
                    </a:cubicBezTo>
                    <a:cubicBezTo>
                      <a:pt x="5916" y="2025"/>
                      <a:pt x="6167" y="1835"/>
                      <a:pt x="6405" y="1668"/>
                    </a:cubicBezTo>
                    <a:cubicBezTo>
                      <a:pt x="6644" y="1500"/>
                      <a:pt x="6896" y="1339"/>
                      <a:pt x="7133" y="1203"/>
                    </a:cubicBezTo>
                    <a:cubicBezTo>
                      <a:pt x="7334" y="1086"/>
                      <a:pt x="7525" y="987"/>
                      <a:pt x="7728" y="889"/>
                    </a:cubicBezTo>
                    <a:cubicBezTo>
                      <a:pt x="8092" y="717"/>
                      <a:pt x="8424" y="590"/>
                      <a:pt x="8777" y="487"/>
                    </a:cubicBezTo>
                    <a:cubicBezTo>
                      <a:pt x="9124" y="386"/>
                      <a:pt x="9452" y="324"/>
                      <a:pt x="9782" y="296"/>
                    </a:cubicBezTo>
                    <a:cubicBezTo>
                      <a:pt x="9910" y="284"/>
                      <a:pt x="10035" y="278"/>
                      <a:pt x="10159" y="278"/>
                    </a:cubicBezTo>
                    <a:cubicBezTo>
                      <a:pt x="10350" y="278"/>
                      <a:pt x="10533" y="291"/>
                      <a:pt x="10717" y="319"/>
                    </a:cubicBezTo>
                    <a:cubicBezTo>
                      <a:pt x="11019" y="363"/>
                      <a:pt x="11293" y="441"/>
                      <a:pt x="11559" y="556"/>
                    </a:cubicBezTo>
                    <a:cubicBezTo>
                      <a:pt x="11735" y="630"/>
                      <a:pt x="11901" y="723"/>
                      <a:pt x="12068" y="832"/>
                    </a:cubicBezTo>
                    <a:lnTo>
                      <a:pt x="13007" y="1313"/>
                    </a:lnTo>
                    <a:lnTo>
                      <a:pt x="12510" y="856"/>
                    </a:lnTo>
                    <a:lnTo>
                      <a:pt x="12213" y="595"/>
                    </a:lnTo>
                    <a:cubicBezTo>
                      <a:pt x="12041" y="480"/>
                      <a:pt x="11860" y="382"/>
                      <a:pt x="11671" y="300"/>
                    </a:cubicBezTo>
                    <a:cubicBezTo>
                      <a:pt x="11381" y="175"/>
                      <a:pt x="11083" y="91"/>
                      <a:pt x="10759" y="44"/>
                    </a:cubicBezTo>
                    <a:cubicBezTo>
                      <a:pt x="10560" y="15"/>
                      <a:pt x="10365" y="1"/>
                      <a:pt x="10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7"/>
              <p:cNvSpPr/>
              <p:nvPr/>
            </p:nvSpPr>
            <p:spPr>
              <a:xfrm>
                <a:off x="1319294" y="1873819"/>
                <a:ext cx="412172" cy="541434"/>
              </a:xfrm>
              <a:custGeom>
                <a:avLst/>
                <a:gdLst/>
                <a:ahLst/>
                <a:cxnLst/>
                <a:rect l="l" t="t" r="r" b="b"/>
                <a:pathLst>
                  <a:path w="13217" h="17362" extrusionOk="0">
                    <a:moveTo>
                      <a:pt x="10600" y="0"/>
                    </a:moveTo>
                    <a:cubicBezTo>
                      <a:pt x="10393" y="0"/>
                      <a:pt x="10183" y="16"/>
                      <a:pt x="9959" y="48"/>
                    </a:cubicBezTo>
                    <a:cubicBezTo>
                      <a:pt x="9614" y="98"/>
                      <a:pt x="9283" y="180"/>
                      <a:pt x="8918" y="304"/>
                    </a:cubicBezTo>
                    <a:cubicBezTo>
                      <a:pt x="8557" y="427"/>
                      <a:pt x="8214" y="575"/>
                      <a:pt x="7836" y="769"/>
                    </a:cubicBezTo>
                    <a:cubicBezTo>
                      <a:pt x="7706" y="836"/>
                      <a:pt x="7580" y="906"/>
                      <a:pt x="7445" y="982"/>
                    </a:cubicBezTo>
                    <a:cubicBezTo>
                      <a:pt x="7200" y="1123"/>
                      <a:pt x="6942" y="1288"/>
                      <a:pt x="6693" y="1460"/>
                    </a:cubicBezTo>
                    <a:cubicBezTo>
                      <a:pt x="6447" y="1628"/>
                      <a:pt x="6190" y="1822"/>
                      <a:pt x="5948" y="2017"/>
                    </a:cubicBezTo>
                    <a:cubicBezTo>
                      <a:pt x="5705" y="2214"/>
                      <a:pt x="5452" y="2433"/>
                      <a:pt x="5215" y="2653"/>
                    </a:cubicBezTo>
                    <a:cubicBezTo>
                      <a:pt x="4979" y="2870"/>
                      <a:pt x="4733" y="3113"/>
                      <a:pt x="4505" y="3353"/>
                    </a:cubicBezTo>
                    <a:cubicBezTo>
                      <a:pt x="4273" y="3597"/>
                      <a:pt x="4045" y="3853"/>
                      <a:pt x="3823" y="4115"/>
                    </a:cubicBezTo>
                    <a:cubicBezTo>
                      <a:pt x="3600" y="4379"/>
                      <a:pt x="3385" y="4651"/>
                      <a:pt x="3178" y="4927"/>
                    </a:cubicBezTo>
                    <a:cubicBezTo>
                      <a:pt x="2764" y="5482"/>
                      <a:pt x="2375" y="6067"/>
                      <a:pt x="2028" y="6664"/>
                    </a:cubicBezTo>
                    <a:cubicBezTo>
                      <a:pt x="1855" y="6960"/>
                      <a:pt x="1690" y="7265"/>
                      <a:pt x="1534" y="7571"/>
                    </a:cubicBezTo>
                    <a:cubicBezTo>
                      <a:pt x="1379" y="7874"/>
                      <a:pt x="1240" y="8173"/>
                      <a:pt x="1105" y="8484"/>
                    </a:cubicBezTo>
                    <a:cubicBezTo>
                      <a:pt x="971" y="8789"/>
                      <a:pt x="852" y="9088"/>
                      <a:pt x="739" y="9398"/>
                    </a:cubicBezTo>
                    <a:cubicBezTo>
                      <a:pt x="629" y="9705"/>
                      <a:pt x="532" y="10001"/>
                      <a:pt x="445" y="10304"/>
                    </a:cubicBezTo>
                    <a:cubicBezTo>
                      <a:pt x="358" y="10606"/>
                      <a:pt x="285" y="10895"/>
                      <a:pt x="223" y="11190"/>
                    </a:cubicBezTo>
                    <a:cubicBezTo>
                      <a:pt x="161" y="11490"/>
                      <a:pt x="114" y="11763"/>
                      <a:pt x="78" y="12048"/>
                    </a:cubicBezTo>
                    <a:cubicBezTo>
                      <a:pt x="41" y="12344"/>
                      <a:pt x="19" y="12604"/>
                      <a:pt x="11" y="12869"/>
                    </a:cubicBezTo>
                    <a:cubicBezTo>
                      <a:pt x="0" y="13136"/>
                      <a:pt x="5" y="13409"/>
                      <a:pt x="21" y="13660"/>
                    </a:cubicBezTo>
                    <a:cubicBezTo>
                      <a:pt x="36" y="13910"/>
                      <a:pt x="69" y="14163"/>
                      <a:pt x="113" y="14391"/>
                    </a:cubicBezTo>
                    <a:cubicBezTo>
                      <a:pt x="156" y="14621"/>
                      <a:pt x="216" y="14851"/>
                      <a:pt x="285" y="15055"/>
                    </a:cubicBezTo>
                    <a:cubicBezTo>
                      <a:pt x="357" y="15265"/>
                      <a:pt x="440" y="15465"/>
                      <a:pt x="538" y="15649"/>
                    </a:cubicBezTo>
                    <a:cubicBezTo>
                      <a:pt x="634" y="15832"/>
                      <a:pt x="747" y="16004"/>
                      <a:pt x="869" y="16161"/>
                    </a:cubicBezTo>
                    <a:cubicBezTo>
                      <a:pt x="991" y="16318"/>
                      <a:pt x="1128" y="16461"/>
                      <a:pt x="1273" y="16587"/>
                    </a:cubicBezTo>
                    <a:cubicBezTo>
                      <a:pt x="1480" y="16765"/>
                      <a:pt x="1710" y="16911"/>
                      <a:pt x="1973" y="17031"/>
                    </a:cubicBezTo>
                    <a:lnTo>
                      <a:pt x="2509" y="17211"/>
                    </a:lnTo>
                    <a:lnTo>
                      <a:pt x="3097" y="17361"/>
                    </a:lnTo>
                    <a:lnTo>
                      <a:pt x="2082" y="16768"/>
                    </a:lnTo>
                    <a:cubicBezTo>
                      <a:pt x="1858" y="16666"/>
                      <a:pt x="1649" y="16533"/>
                      <a:pt x="1464" y="16372"/>
                    </a:cubicBezTo>
                    <a:cubicBezTo>
                      <a:pt x="1330" y="16257"/>
                      <a:pt x="1207" y="16128"/>
                      <a:pt x="1097" y="15987"/>
                    </a:cubicBezTo>
                    <a:cubicBezTo>
                      <a:pt x="985" y="15845"/>
                      <a:pt x="883" y="15687"/>
                      <a:pt x="794" y="15516"/>
                    </a:cubicBezTo>
                    <a:cubicBezTo>
                      <a:pt x="703" y="15344"/>
                      <a:pt x="624" y="15160"/>
                      <a:pt x="558" y="14963"/>
                    </a:cubicBezTo>
                    <a:cubicBezTo>
                      <a:pt x="492" y="14774"/>
                      <a:pt x="436" y="14557"/>
                      <a:pt x="394" y="14337"/>
                    </a:cubicBezTo>
                    <a:cubicBezTo>
                      <a:pt x="353" y="14121"/>
                      <a:pt x="322" y="13878"/>
                      <a:pt x="307" y="13639"/>
                    </a:cubicBezTo>
                    <a:cubicBezTo>
                      <a:pt x="291" y="13402"/>
                      <a:pt x="287" y="13141"/>
                      <a:pt x="295" y="12879"/>
                    </a:cubicBezTo>
                    <a:cubicBezTo>
                      <a:pt x="305" y="12623"/>
                      <a:pt x="327" y="12368"/>
                      <a:pt x="363" y="12084"/>
                    </a:cubicBezTo>
                    <a:cubicBezTo>
                      <a:pt x="399" y="11805"/>
                      <a:pt x="443" y="11539"/>
                      <a:pt x="504" y="11247"/>
                    </a:cubicBezTo>
                    <a:cubicBezTo>
                      <a:pt x="564" y="10958"/>
                      <a:pt x="636" y="10676"/>
                      <a:pt x="719" y="10382"/>
                    </a:cubicBezTo>
                    <a:cubicBezTo>
                      <a:pt x="806" y="10085"/>
                      <a:pt x="899" y="9794"/>
                      <a:pt x="1010" y="9493"/>
                    </a:cubicBezTo>
                    <a:cubicBezTo>
                      <a:pt x="1119" y="9190"/>
                      <a:pt x="1235" y="8897"/>
                      <a:pt x="1366" y="8595"/>
                    </a:cubicBezTo>
                    <a:cubicBezTo>
                      <a:pt x="1499" y="8293"/>
                      <a:pt x="1635" y="7998"/>
                      <a:pt x="1789" y="7696"/>
                    </a:cubicBezTo>
                    <a:cubicBezTo>
                      <a:pt x="1941" y="7397"/>
                      <a:pt x="2107" y="7097"/>
                      <a:pt x="2276" y="6805"/>
                    </a:cubicBezTo>
                    <a:cubicBezTo>
                      <a:pt x="2617" y="6220"/>
                      <a:pt x="2998" y="5645"/>
                      <a:pt x="3408" y="5097"/>
                    </a:cubicBezTo>
                    <a:cubicBezTo>
                      <a:pt x="3613" y="4821"/>
                      <a:pt x="3828" y="4553"/>
                      <a:pt x="4043" y="4296"/>
                    </a:cubicBezTo>
                    <a:cubicBezTo>
                      <a:pt x="4262" y="4036"/>
                      <a:pt x="4489" y="3784"/>
                      <a:pt x="4713" y="3547"/>
                    </a:cubicBezTo>
                    <a:cubicBezTo>
                      <a:pt x="4936" y="3311"/>
                      <a:pt x="5176" y="3073"/>
                      <a:pt x="5410" y="2857"/>
                    </a:cubicBezTo>
                    <a:cubicBezTo>
                      <a:pt x="5640" y="2643"/>
                      <a:pt x="5888" y="2427"/>
                      <a:pt x="6128" y="2236"/>
                    </a:cubicBezTo>
                    <a:cubicBezTo>
                      <a:pt x="6365" y="2045"/>
                      <a:pt x="6617" y="1856"/>
                      <a:pt x="6857" y="1690"/>
                    </a:cubicBezTo>
                    <a:cubicBezTo>
                      <a:pt x="7095" y="1524"/>
                      <a:pt x="7350" y="1363"/>
                      <a:pt x="7588" y="1225"/>
                    </a:cubicBezTo>
                    <a:cubicBezTo>
                      <a:pt x="7718" y="1150"/>
                      <a:pt x="7841" y="1081"/>
                      <a:pt x="7968" y="1017"/>
                    </a:cubicBezTo>
                    <a:cubicBezTo>
                      <a:pt x="8330" y="830"/>
                      <a:pt x="8661" y="688"/>
                      <a:pt x="9010" y="570"/>
                    </a:cubicBezTo>
                    <a:cubicBezTo>
                      <a:pt x="9358" y="450"/>
                      <a:pt x="9673" y="374"/>
                      <a:pt x="9999" y="327"/>
                    </a:cubicBezTo>
                    <a:cubicBezTo>
                      <a:pt x="10208" y="296"/>
                      <a:pt x="10405" y="282"/>
                      <a:pt x="10599" y="282"/>
                    </a:cubicBezTo>
                    <a:cubicBezTo>
                      <a:pt x="10702" y="282"/>
                      <a:pt x="10805" y="285"/>
                      <a:pt x="10908" y="295"/>
                    </a:cubicBezTo>
                    <a:cubicBezTo>
                      <a:pt x="11197" y="319"/>
                      <a:pt x="11459" y="377"/>
                      <a:pt x="11710" y="470"/>
                    </a:cubicBezTo>
                    <a:cubicBezTo>
                      <a:pt x="11945" y="558"/>
                      <a:pt x="12162" y="677"/>
                      <a:pt x="12356" y="821"/>
                    </a:cubicBezTo>
                    <a:lnTo>
                      <a:pt x="12403" y="857"/>
                    </a:lnTo>
                    <a:lnTo>
                      <a:pt x="13217" y="1310"/>
                    </a:lnTo>
                    <a:lnTo>
                      <a:pt x="12745" y="827"/>
                    </a:lnTo>
                    <a:cubicBezTo>
                      <a:pt x="12737" y="817"/>
                      <a:pt x="12692" y="769"/>
                      <a:pt x="12650" y="722"/>
                    </a:cubicBezTo>
                    <a:cubicBezTo>
                      <a:pt x="12604" y="670"/>
                      <a:pt x="12558" y="621"/>
                      <a:pt x="12554" y="619"/>
                    </a:cubicBezTo>
                    <a:lnTo>
                      <a:pt x="12525" y="597"/>
                    </a:lnTo>
                    <a:cubicBezTo>
                      <a:pt x="12310" y="436"/>
                      <a:pt x="12068" y="305"/>
                      <a:pt x="11809" y="209"/>
                    </a:cubicBezTo>
                    <a:cubicBezTo>
                      <a:pt x="11535" y="104"/>
                      <a:pt x="11247" y="41"/>
                      <a:pt x="10931" y="15"/>
                    </a:cubicBezTo>
                    <a:cubicBezTo>
                      <a:pt x="10823" y="5"/>
                      <a:pt x="10711" y="0"/>
                      <a:pt x="10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7"/>
              <p:cNvSpPr/>
              <p:nvPr/>
            </p:nvSpPr>
            <p:spPr>
              <a:xfrm>
                <a:off x="1226209" y="1796918"/>
                <a:ext cx="391746" cy="581351"/>
              </a:xfrm>
              <a:custGeom>
                <a:avLst/>
                <a:gdLst/>
                <a:ahLst/>
                <a:cxnLst/>
                <a:rect l="l" t="t" r="r" b="b"/>
                <a:pathLst>
                  <a:path w="12562" h="18642" extrusionOk="0">
                    <a:moveTo>
                      <a:pt x="9676" y="1"/>
                    </a:moveTo>
                    <a:cubicBezTo>
                      <a:pt x="9466" y="1"/>
                      <a:pt x="9258" y="12"/>
                      <a:pt x="9039" y="41"/>
                    </a:cubicBezTo>
                    <a:cubicBezTo>
                      <a:pt x="8798" y="73"/>
                      <a:pt x="8558" y="120"/>
                      <a:pt x="8312" y="185"/>
                    </a:cubicBezTo>
                    <a:cubicBezTo>
                      <a:pt x="8065" y="252"/>
                      <a:pt x="7822" y="331"/>
                      <a:pt x="7573" y="429"/>
                    </a:cubicBezTo>
                    <a:cubicBezTo>
                      <a:pt x="7320" y="528"/>
                      <a:pt x="7086" y="636"/>
                      <a:pt x="6834" y="770"/>
                    </a:cubicBezTo>
                    <a:cubicBezTo>
                      <a:pt x="6733" y="822"/>
                      <a:pt x="6634" y="878"/>
                      <a:pt x="6529" y="937"/>
                    </a:cubicBezTo>
                    <a:cubicBezTo>
                      <a:pt x="6163" y="1147"/>
                      <a:pt x="5766" y="1417"/>
                      <a:pt x="5409" y="1694"/>
                    </a:cubicBezTo>
                    <a:cubicBezTo>
                      <a:pt x="5049" y="1978"/>
                      <a:pt x="4679" y="2305"/>
                      <a:pt x="4338" y="2646"/>
                    </a:cubicBezTo>
                    <a:cubicBezTo>
                      <a:pt x="3999" y="2985"/>
                      <a:pt x="3654" y="3372"/>
                      <a:pt x="3343" y="3760"/>
                    </a:cubicBezTo>
                    <a:cubicBezTo>
                      <a:pt x="3033" y="4148"/>
                      <a:pt x="2722" y="4581"/>
                      <a:pt x="2445" y="5011"/>
                    </a:cubicBezTo>
                    <a:cubicBezTo>
                      <a:pt x="2166" y="5444"/>
                      <a:pt x="1904" y="5898"/>
                      <a:pt x="1666" y="6365"/>
                    </a:cubicBezTo>
                    <a:cubicBezTo>
                      <a:pt x="1427" y="6830"/>
                      <a:pt x="1210" y="7308"/>
                      <a:pt x="1022" y="7789"/>
                    </a:cubicBezTo>
                    <a:cubicBezTo>
                      <a:pt x="829" y="8274"/>
                      <a:pt x="668" y="8752"/>
                      <a:pt x="527" y="9248"/>
                    </a:cubicBezTo>
                    <a:cubicBezTo>
                      <a:pt x="388" y="9742"/>
                      <a:pt x="280" y="10218"/>
                      <a:pt x="195" y="10707"/>
                    </a:cubicBezTo>
                    <a:cubicBezTo>
                      <a:pt x="110" y="11200"/>
                      <a:pt x="57" y="11650"/>
                      <a:pt x="30" y="12130"/>
                    </a:cubicBezTo>
                    <a:cubicBezTo>
                      <a:pt x="1" y="12633"/>
                      <a:pt x="2" y="13052"/>
                      <a:pt x="34" y="13486"/>
                    </a:cubicBezTo>
                    <a:cubicBezTo>
                      <a:pt x="66" y="13927"/>
                      <a:pt x="130" y="14387"/>
                      <a:pt x="217" y="14781"/>
                    </a:cubicBezTo>
                    <a:cubicBezTo>
                      <a:pt x="307" y="15185"/>
                      <a:pt x="429" y="15586"/>
                      <a:pt x="575" y="15940"/>
                    </a:cubicBezTo>
                    <a:cubicBezTo>
                      <a:pt x="718" y="16294"/>
                      <a:pt x="899" y="16639"/>
                      <a:pt x="1098" y="16936"/>
                    </a:cubicBezTo>
                    <a:cubicBezTo>
                      <a:pt x="1295" y="17233"/>
                      <a:pt x="1529" y="17513"/>
                      <a:pt x="1775" y="17743"/>
                    </a:cubicBezTo>
                    <a:cubicBezTo>
                      <a:pt x="2022" y="17974"/>
                      <a:pt x="2295" y="18176"/>
                      <a:pt x="2589" y="18339"/>
                    </a:cubicBezTo>
                    <a:lnTo>
                      <a:pt x="2659" y="18377"/>
                    </a:lnTo>
                    <a:lnTo>
                      <a:pt x="3496" y="18641"/>
                    </a:lnTo>
                    <a:lnTo>
                      <a:pt x="3496" y="18641"/>
                    </a:lnTo>
                    <a:lnTo>
                      <a:pt x="3136" y="18368"/>
                    </a:lnTo>
                    <a:lnTo>
                      <a:pt x="2783" y="18128"/>
                    </a:lnTo>
                    <a:lnTo>
                      <a:pt x="2727" y="18098"/>
                    </a:lnTo>
                    <a:cubicBezTo>
                      <a:pt x="2454" y="17947"/>
                      <a:pt x="2199" y="17760"/>
                      <a:pt x="1969" y="17543"/>
                    </a:cubicBezTo>
                    <a:cubicBezTo>
                      <a:pt x="1736" y="17326"/>
                      <a:pt x="1518" y="17063"/>
                      <a:pt x="1332" y="16785"/>
                    </a:cubicBezTo>
                    <a:cubicBezTo>
                      <a:pt x="1145" y="16502"/>
                      <a:pt x="973" y="16176"/>
                      <a:pt x="835" y="15838"/>
                    </a:cubicBezTo>
                    <a:cubicBezTo>
                      <a:pt x="697" y="15499"/>
                      <a:pt x="577" y="15113"/>
                      <a:pt x="491" y="14724"/>
                    </a:cubicBezTo>
                    <a:cubicBezTo>
                      <a:pt x="406" y="14341"/>
                      <a:pt x="344" y="13896"/>
                      <a:pt x="313" y="13467"/>
                    </a:cubicBezTo>
                    <a:cubicBezTo>
                      <a:pt x="283" y="13047"/>
                      <a:pt x="283" y="12641"/>
                      <a:pt x="311" y="12149"/>
                    </a:cubicBezTo>
                    <a:cubicBezTo>
                      <a:pt x="339" y="11682"/>
                      <a:pt x="390" y="11239"/>
                      <a:pt x="474" y="10756"/>
                    </a:cubicBezTo>
                    <a:cubicBezTo>
                      <a:pt x="557" y="10274"/>
                      <a:pt x="664" y="9807"/>
                      <a:pt x="800" y="9325"/>
                    </a:cubicBezTo>
                    <a:cubicBezTo>
                      <a:pt x="937" y="8839"/>
                      <a:pt x="1095" y="8371"/>
                      <a:pt x="1283" y="7893"/>
                    </a:cubicBezTo>
                    <a:cubicBezTo>
                      <a:pt x="1472" y="7419"/>
                      <a:pt x="1683" y="6947"/>
                      <a:pt x="1917" y="6493"/>
                    </a:cubicBezTo>
                    <a:cubicBezTo>
                      <a:pt x="2150" y="6036"/>
                      <a:pt x="2409" y="5589"/>
                      <a:pt x="2682" y="5163"/>
                    </a:cubicBezTo>
                    <a:cubicBezTo>
                      <a:pt x="2954" y="4742"/>
                      <a:pt x="3257" y="4317"/>
                      <a:pt x="3562" y="3936"/>
                    </a:cubicBezTo>
                    <a:cubicBezTo>
                      <a:pt x="3870" y="3552"/>
                      <a:pt x="4207" y="3174"/>
                      <a:pt x="4538" y="2843"/>
                    </a:cubicBezTo>
                    <a:cubicBezTo>
                      <a:pt x="4870" y="2511"/>
                      <a:pt x="5233" y="2190"/>
                      <a:pt x="5582" y="1916"/>
                    </a:cubicBezTo>
                    <a:cubicBezTo>
                      <a:pt x="5927" y="1647"/>
                      <a:pt x="6314" y="1384"/>
                      <a:pt x="6670" y="1180"/>
                    </a:cubicBezTo>
                    <a:cubicBezTo>
                      <a:pt x="6772" y="1122"/>
                      <a:pt x="6867" y="1067"/>
                      <a:pt x="6965" y="1017"/>
                    </a:cubicBezTo>
                    <a:cubicBezTo>
                      <a:pt x="7209" y="889"/>
                      <a:pt x="7435" y="786"/>
                      <a:pt x="7678" y="691"/>
                    </a:cubicBezTo>
                    <a:cubicBezTo>
                      <a:pt x="7917" y="594"/>
                      <a:pt x="8148" y="518"/>
                      <a:pt x="8384" y="456"/>
                    </a:cubicBezTo>
                    <a:cubicBezTo>
                      <a:pt x="8620" y="393"/>
                      <a:pt x="8845" y="349"/>
                      <a:pt x="9075" y="320"/>
                    </a:cubicBezTo>
                    <a:cubicBezTo>
                      <a:pt x="9282" y="293"/>
                      <a:pt x="9481" y="281"/>
                      <a:pt x="9679" y="281"/>
                    </a:cubicBezTo>
                    <a:lnTo>
                      <a:pt x="9747" y="281"/>
                    </a:lnTo>
                    <a:cubicBezTo>
                      <a:pt x="9967" y="284"/>
                      <a:pt x="10178" y="304"/>
                      <a:pt x="10387" y="340"/>
                    </a:cubicBezTo>
                    <a:cubicBezTo>
                      <a:pt x="10595" y="376"/>
                      <a:pt x="10799" y="428"/>
                      <a:pt x="10993" y="497"/>
                    </a:cubicBezTo>
                    <a:cubicBezTo>
                      <a:pt x="11216" y="573"/>
                      <a:pt x="11430" y="671"/>
                      <a:pt x="11639" y="791"/>
                    </a:cubicBezTo>
                    <a:lnTo>
                      <a:pt x="12562" y="1198"/>
                    </a:lnTo>
                    <a:lnTo>
                      <a:pt x="12562" y="1198"/>
                    </a:lnTo>
                    <a:lnTo>
                      <a:pt x="12070" y="784"/>
                    </a:lnTo>
                    <a:lnTo>
                      <a:pt x="11770" y="543"/>
                    </a:lnTo>
                    <a:cubicBezTo>
                      <a:pt x="11555" y="419"/>
                      <a:pt x="11327" y="313"/>
                      <a:pt x="11087" y="231"/>
                    </a:cubicBezTo>
                    <a:cubicBezTo>
                      <a:pt x="10877" y="159"/>
                      <a:pt x="10657" y="101"/>
                      <a:pt x="10434" y="63"/>
                    </a:cubicBezTo>
                    <a:cubicBezTo>
                      <a:pt x="10211" y="24"/>
                      <a:pt x="9988" y="4"/>
                      <a:pt x="97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7"/>
              <p:cNvSpPr/>
              <p:nvPr/>
            </p:nvSpPr>
            <p:spPr>
              <a:xfrm>
                <a:off x="982253" y="1682596"/>
                <a:ext cx="372442" cy="502671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16119" extrusionOk="0">
                    <a:moveTo>
                      <a:pt x="10023" y="1"/>
                    </a:moveTo>
                    <a:cubicBezTo>
                      <a:pt x="9832" y="1"/>
                      <a:pt x="9644" y="15"/>
                      <a:pt x="9447" y="41"/>
                    </a:cubicBezTo>
                    <a:cubicBezTo>
                      <a:pt x="9220" y="73"/>
                      <a:pt x="8996" y="119"/>
                      <a:pt x="8758" y="185"/>
                    </a:cubicBezTo>
                    <a:cubicBezTo>
                      <a:pt x="8523" y="252"/>
                      <a:pt x="8290" y="333"/>
                      <a:pt x="8047" y="432"/>
                    </a:cubicBezTo>
                    <a:cubicBezTo>
                      <a:pt x="7801" y="533"/>
                      <a:pt x="7569" y="642"/>
                      <a:pt x="7319" y="774"/>
                    </a:cubicBezTo>
                    <a:cubicBezTo>
                      <a:pt x="7224" y="824"/>
                      <a:pt x="7134" y="875"/>
                      <a:pt x="7040" y="929"/>
                    </a:cubicBezTo>
                    <a:cubicBezTo>
                      <a:pt x="6796" y="1072"/>
                      <a:pt x="6537" y="1237"/>
                      <a:pt x="6290" y="1410"/>
                    </a:cubicBezTo>
                    <a:cubicBezTo>
                      <a:pt x="6041" y="1584"/>
                      <a:pt x="5782" y="1779"/>
                      <a:pt x="5544" y="1975"/>
                    </a:cubicBezTo>
                    <a:cubicBezTo>
                      <a:pt x="5305" y="2172"/>
                      <a:pt x="5053" y="2394"/>
                      <a:pt x="4813" y="2620"/>
                    </a:cubicBezTo>
                    <a:cubicBezTo>
                      <a:pt x="4579" y="2843"/>
                      <a:pt x="4335" y="3092"/>
                      <a:pt x="4108" y="3336"/>
                    </a:cubicBezTo>
                    <a:cubicBezTo>
                      <a:pt x="3877" y="3585"/>
                      <a:pt x="3652" y="3846"/>
                      <a:pt x="3436" y="4112"/>
                    </a:cubicBezTo>
                    <a:cubicBezTo>
                      <a:pt x="3218" y="4380"/>
                      <a:pt x="3006" y="4659"/>
                      <a:pt x="2805" y="4939"/>
                    </a:cubicBezTo>
                    <a:cubicBezTo>
                      <a:pt x="2401" y="5501"/>
                      <a:pt x="2027" y="6093"/>
                      <a:pt x="1697" y="6697"/>
                    </a:cubicBezTo>
                    <a:cubicBezTo>
                      <a:pt x="1527" y="7005"/>
                      <a:pt x="1376" y="7304"/>
                      <a:pt x="1232" y="7609"/>
                    </a:cubicBezTo>
                    <a:cubicBezTo>
                      <a:pt x="1088" y="7915"/>
                      <a:pt x="959" y="8214"/>
                      <a:pt x="837" y="8526"/>
                    </a:cubicBezTo>
                    <a:cubicBezTo>
                      <a:pt x="715" y="8832"/>
                      <a:pt x="611" y="9130"/>
                      <a:pt x="513" y="9436"/>
                    </a:cubicBezTo>
                    <a:cubicBezTo>
                      <a:pt x="418" y="9741"/>
                      <a:pt x="338" y="10033"/>
                      <a:pt x="268" y="10330"/>
                    </a:cubicBezTo>
                    <a:cubicBezTo>
                      <a:pt x="197" y="10629"/>
                      <a:pt x="144" y="10905"/>
                      <a:pt x="101" y="11196"/>
                    </a:cubicBezTo>
                    <a:cubicBezTo>
                      <a:pt x="55" y="11498"/>
                      <a:pt x="29" y="11761"/>
                      <a:pt x="14" y="12024"/>
                    </a:cubicBezTo>
                    <a:cubicBezTo>
                      <a:pt x="0" y="12297"/>
                      <a:pt x="0" y="12572"/>
                      <a:pt x="12" y="12822"/>
                    </a:cubicBezTo>
                    <a:cubicBezTo>
                      <a:pt x="26" y="13073"/>
                      <a:pt x="55" y="13331"/>
                      <a:pt x="96" y="13561"/>
                    </a:cubicBezTo>
                    <a:cubicBezTo>
                      <a:pt x="138" y="13791"/>
                      <a:pt x="196" y="14022"/>
                      <a:pt x="266" y="14231"/>
                    </a:cubicBezTo>
                    <a:cubicBezTo>
                      <a:pt x="335" y="14439"/>
                      <a:pt x="420" y="14639"/>
                      <a:pt x="519" y="14824"/>
                    </a:cubicBezTo>
                    <a:cubicBezTo>
                      <a:pt x="615" y="15007"/>
                      <a:pt x="729" y="15178"/>
                      <a:pt x="853" y="15330"/>
                    </a:cubicBezTo>
                    <a:cubicBezTo>
                      <a:pt x="958" y="15460"/>
                      <a:pt x="1074" y="15581"/>
                      <a:pt x="1198" y="15688"/>
                    </a:cubicBezTo>
                    <a:lnTo>
                      <a:pt x="1275" y="15753"/>
                    </a:lnTo>
                    <a:lnTo>
                      <a:pt x="1583" y="15953"/>
                    </a:lnTo>
                    <a:lnTo>
                      <a:pt x="1922" y="16118"/>
                    </a:lnTo>
                    <a:lnTo>
                      <a:pt x="1922" y="16118"/>
                    </a:lnTo>
                    <a:lnTo>
                      <a:pt x="1436" y="15526"/>
                    </a:lnTo>
                    <a:lnTo>
                      <a:pt x="1383" y="15481"/>
                    </a:lnTo>
                    <a:cubicBezTo>
                      <a:pt x="1274" y="15385"/>
                      <a:pt x="1167" y="15277"/>
                      <a:pt x="1073" y="15158"/>
                    </a:cubicBezTo>
                    <a:cubicBezTo>
                      <a:pt x="958" y="15016"/>
                      <a:pt x="854" y="14862"/>
                      <a:pt x="766" y="14695"/>
                    </a:cubicBezTo>
                    <a:cubicBezTo>
                      <a:pt x="677" y="14528"/>
                      <a:pt x="595" y="14337"/>
                      <a:pt x="531" y="14144"/>
                    </a:cubicBezTo>
                    <a:cubicBezTo>
                      <a:pt x="464" y="13949"/>
                      <a:pt x="411" y="13732"/>
                      <a:pt x="371" y="13515"/>
                    </a:cubicBezTo>
                    <a:cubicBezTo>
                      <a:pt x="332" y="13295"/>
                      <a:pt x="305" y="13052"/>
                      <a:pt x="292" y="12810"/>
                    </a:cubicBezTo>
                    <a:cubicBezTo>
                      <a:pt x="279" y="12567"/>
                      <a:pt x="279" y="12303"/>
                      <a:pt x="293" y="12043"/>
                    </a:cubicBezTo>
                    <a:cubicBezTo>
                      <a:pt x="308" y="11784"/>
                      <a:pt x="335" y="11528"/>
                      <a:pt x="378" y="11239"/>
                    </a:cubicBezTo>
                    <a:cubicBezTo>
                      <a:pt x="421" y="10953"/>
                      <a:pt x="473" y="10685"/>
                      <a:pt x="542" y="10395"/>
                    </a:cubicBezTo>
                    <a:cubicBezTo>
                      <a:pt x="610" y="10105"/>
                      <a:pt x="689" y="9820"/>
                      <a:pt x="782" y="9521"/>
                    </a:cubicBezTo>
                    <a:cubicBezTo>
                      <a:pt x="876" y="9223"/>
                      <a:pt x="981" y="8930"/>
                      <a:pt x="1098" y="8628"/>
                    </a:cubicBezTo>
                    <a:cubicBezTo>
                      <a:pt x="1218" y="8326"/>
                      <a:pt x="1346" y="8031"/>
                      <a:pt x="1487" y="7728"/>
                    </a:cubicBezTo>
                    <a:cubicBezTo>
                      <a:pt x="1629" y="7423"/>
                      <a:pt x="1778" y="7131"/>
                      <a:pt x="1942" y="6832"/>
                    </a:cubicBezTo>
                    <a:cubicBezTo>
                      <a:pt x="2269" y="6240"/>
                      <a:pt x="2635" y="5655"/>
                      <a:pt x="3032" y="5102"/>
                    </a:cubicBezTo>
                    <a:cubicBezTo>
                      <a:pt x="3231" y="4827"/>
                      <a:pt x="3439" y="4554"/>
                      <a:pt x="3653" y="4289"/>
                    </a:cubicBezTo>
                    <a:cubicBezTo>
                      <a:pt x="3866" y="4028"/>
                      <a:pt x="4089" y="3770"/>
                      <a:pt x="4315" y="3527"/>
                    </a:cubicBezTo>
                    <a:cubicBezTo>
                      <a:pt x="4533" y="3289"/>
                      <a:pt x="4772" y="3046"/>
                      <a:pt x="5006" y="2826"/>
                    </a:cubicBezTo>
                    <a:cubicBezTo>
                      <a:pt x="5239" y="2604"/>
                      <a:pt x="5488" y="2384"/>
                      <a:pt x="5721" y="2193"/>
                    </a:cubicBezTo>
                    <a:cubicBezTo>
                      <a:pt x="5955" y="2000"/>
                      <a:pt x="6207" y="1808"/>
                      <a:pt x="6449" y="1640"/>
                    </a:cubicBezTo>
                    <a:cubicBezTo>
                      <a:pt x="6687" y="1471"/>
                      <a:pt x="6940" y="1310"/>
                      <a:pt x="7180" y="1172"/>
                    </a:cubicBezTo>
                    <a:cubicBezTo>
                      <a:pt x="7270" y="1119"/>
                      <a:pt x="7358" y="1069"/>
                      <a:pt x="7450" y="1021"/>
                    </a:cubicBezTo>
                    <a:cubicBezTo>
                      <a:pt x="7690" y="893"/>
                      <a:pt x="7913" y="789"/>
                      <a:pt x="8153" y="691"/>
                    </a:cubicBezTo>
                    <a:cubicBezTo>
                      <a:pt x="8385" y="594"/>
                      <a:pt x="8609" y="518"/>
                      <a:pt x="8833" y="455"/>
                    </a:cubicBezTo>
                    <a:cubicBezTo>
                      <a:pt x="9060" y="392"/>
                      <a:pt x="9274" y="347"/>
                      <a:pt x="9486" y="318"/>
                    </a:cubicBezTo>
                    <a:cubicBezTo>
                      <a:pt x="9671" y="293"/>
                      <a:pt x="9847" y="281"/>
                      <a:pt x="10023" y="281"/>
                    </a:cubicBezTo>
                    <a:lnTo>
                      <a:pt x="10098" y="281"/>
                    </a:lnTo>
                    <a:cubicBezTo>
                      <a:pt x="10297" y="284"/>
                      <a:pt x="10482" y="304"/>
                      <a:pt x="10665" y="341"/>
                    </a:cubicBezTo>
                    <a:cubicBezTo>
                      <a:pt x="10793" y="369"/>
                      <a:pt x="10918" y="403"/>
                      <a:pt x="11046" y="448"/>
                    </a:cubicBezTo>
                    <a:lnTo>
                      <a:pt x="11943" y="640"/>
                    </a:lnTo>
                    <a:lnTo>
                      <a:pt x="11943" y="640"/>
                    </a:lnTo>
                    <a:lnTo>
                      <a:pt x="11441" y="350"/>
                    </a:lnTo>
                    <a:lnTo>
                      <a:pt x="11129" y="182"/>
                    </a:lnTo>
                    <a:cubicBezTo>
                      <a:pt x="11000" y="134"/>
                      <a:pt x="10863" y="97"/>
                      <a:pt x="10721" y="68"/>
                    </a:cubicBezTo>
                    <a:cubicBezTo>
                      <a:pt x="10521" y="27"/>
                      <a:pt x="10320" y="5"/>
                      <a:pt x="10104" y="2"/>
                    </a:cubicBezTo>
                    <a:lnTo>
                      <a:pt x="100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7"/>
              <p:cNvSpPr/>
              <p:nvPr/>
            </p:nvSpPr>
            <p:spPr>
              <a:xfrm>
                <a:off x="909469" y="1641495"/>
                <a:ext cx="319241" cy="485519"/>
              </a:xfrm>
              <a:custGeom>
                <a:avLst/>
                <a:gdLst/>
                <a:ahLst/>
                <a:cxnLst/>
                <a:rect l="l" t="t" r="r" b="b"/>
                <a:pathLst>
                  <a:path w="10237" h="15569" extrusionOk="0">
                    <a:moveTo>
                      <a:pt x="8275" y="0"/>
                    </a:moveTo>
                    <a:cubicBezTo>
                      <a:pt x="8164" y="0"/>
                      <a:pt x="8050" y="6"/>
                      <a:pt x="7935" y="15"/>
                    </a:cubicBezTo>
                    <a:cubicBezTo>
                      <a:pt x="7697" y="35"/>
                      <a:pt x="7459" y="72"/>
                      <a:pt x="7208" y="134"/>
                    </a:cubicBezTo>
                    <a:cubicBezTo>
                      <a:pt x="6959" y="193"/>
                      <a:pt x="6723" y="268"/>
                      <a:pt x="6469" y="368"/>
                    </a:cubicBezTo>
                    <a:cubicBezTo>
                      <a:pt x="6163" y="489"/>
                      <a:pt x="5879" y="627"/>
                      <a:pt x="5576" y="804"/>
                    </a:cubicBezTo>
                    <a:cubicBezTo>
                      <a:pt x="5329" y="948"/>
                      <a:pt x="5070" y="1116"/>
                      <a:pt x="4828" y="1294"/>
                    </a:cubicBezTo>
                    <a:cubicBezTo>
                      <a:pt x="4587" y="1473"/>
                      <a:pt x="4337" y="1675"/>
                      <a:pt x="4102" y="1888"/>
                    </a:cubicBezTo>
                    <a:cubicBezTo>
                      <a:pt x="3868" y="2098"/>
                      <a:pt x="3629" y="2334"/>
                      <a:pt x="3409" y="2571"/>
                    </a:cubicBezTo>
                    <a:cubicBezTo>
                      <a:pt x="3190" y="2810"/>
                      <a:pt x="2962" y="3074"/>
                      <a:pt x="2760" y="3336"/>
                    </a:cubicBezTo>
                    <a:cubicBezTo>
                      <a:pt x="2551" y="3603"/>
                      <a:pt x="2350" y="3883"/>
                      <a:pt x="2162" y="4170"/>
                    </a:cubicBezTo>
                    <a:cubicBezTo>
                      <a:pt x="1970" y="4457"/>
                      <a:pt x="1791" y="4758"/>
                      <a:pt x="1624" y="5058"/>
                    </a:cubicBezTo>
                    <a:cubicBezTo>
                      <a:pt x="1459" y="5357"/>
                      <a:pt x="1299" y="5675"/>
                      <a:pt x="1152" y="5993"/>
                    </a:cubicBezTo>
                    <a:cubicBezTo>
                      <a:pt x="1009" y="6309"/>
                      <a:pt x="876" y="6632"/>
                      <a:pt x="757" y="6953"/>
                    </a:cubicBezTo>
                    <a:cubicBezTo>
                      <a:pt x="639" y="7279"/>
                      <a:pt x="534" y="7598"/>
                      <a:pt x="441" y="7929"/>
                    </a:cubicBezTo>
                    <a:cubicBezTo>
                      <a:pt x="350" y="8260"/>
                      <a:pt x="272" y="8580"/>
                      <a:pt x="209" y="8905"/>
                    </a:cubicBezTo>
                    <a:cubicBezTo>
                      <a:pt x="145" y="9233"/>
                      <a:pt x="96" y="9546"/>
                      <a:pt x="63" y="9868"/>
                    </a:cubicBezTo>
                    <a:cubicBezTo>
                      <a:pt x="28" y="10193"/>
                      <a:pt x="8" y="10491"/>
                      <a:pt x="5" y="10803"/>
                    </a:cubicBezTo>
                    <a:cubicBezTo>
                      <a:pt x="1" y="11020"/>
                      <a:pt x="5" y="11213"/>
                      <a:pt x="15" y="11405"/>
                    </a:cubicBezTo>
                    <a:cubicBezTo>
                      <a:pt x="30" y="11701"/>
                      <a:pt x="63" y="12008"/>
                      <a:pt x="109" y="12285"/>
                    </a:cubicBezTo>
                    <a:cubicBezTo>
                      <a:pt x="153" y="12564"/>
                      <a:pt x="218" y="12846"/>
                      <a:pt x="294" y="13102"/>
                    </a:cubicBezTo>
                    <a:cubicBezTo>
                      <a:pt x="369" y="13359"/>
                      <a:pt x="465" y="13614"/>
                      <a:pt x="569" y="13842"/>
                    </a:cubicBezTo>
                    <a:cubicBezTo>
                      <a:pt x="675" y="14072"/>
                      <a:pt x="799" y="14296"/>
                      <a:pt x="930" y="14495"/>
                    </a:cubicBezTo>
                    <a:cubicBezTo>
                      <a:pt x="1063" y="14696"/>
                      <a:pt x="1213" y="14883"/>
                      <a:pt x="1372" y="15050"/>
                    </a:cubicBezTo>
                    <a:cubicBezTo>
                      <a:pt x="1411" y="15091"/>
                      <a:pt x="1451" y="15129"/>
                      <a:pt x="1489" y="15166"/>
                    </a:cubicBezTo>
                    <a:lnTo>
                      <a:pt x="1543" y="15215"/>
                    </a:lnTo>
                    <a:lnTo>
                      <a:pt x="2101" y="15569"/>
                    </a:lnTo>
                    <a:lnTo>
                      <a:pt x="2101" y="15569"/>
                    </a:lnTo>
                    <a:lnTo>
                      <a:pt x="1857" y="15204"/>
                    </a:lnTo>
                    <a:cubicBezTo>
                      <a:pt x="1847" y="15191"/>
                      <a:pt x="1809" y="15140"/>
                      <a:pt x="1773" y="15093"/>
                    </a:cubicBezTo>
                    <a:cubicBezTo>
                      <a:pt x="1727" y="15031"/>
                      <a:pt x="1681" y="14972"/>
                      <a:pt x="1676" y="14966"/>
                    </a:cubicBezTo>
                    <a:cubicBezTo>
                      <a:pt x="1640" y="14932"/>
                      <a:pt x="1604" y="14896"/>
                      <a:pt x="1568" y="14859"/>
                    </a:cubicBezTo>
                    <a:cubicBezTo>
                      <a:pt x="1418" y="14702"/>
                      <a:pt x="1280" y="14528"/>
                      <a:pt x="1157" y="14341"/>
                    </a:cubicBezTo>
                    <a:cubicBezTo>
                      <a:pt x="1033" y="14154"/>
                      <a:pt x="915" y="13943"/>
                      <a:pt x="817" y="13727"/>
                    </a:cubicBezTo>
                    <a:cubicBezTo>
                      <a:pt x="720" y="13513"/>
                      <a:pt x="628" y="13269"/>
                      <a:pt x="556" y="13024"/>
                    </a:cubicBezTo>
                    <a:cubicBezTo>
                      <a:pt x="484" y="12780"/>
                      <a:pt x="423" y="12509"/>
                      <a:pt x="379" y="12242"/>
                    </a:cubicBezTo>
                    <a:cubicBezTo>
                      <a:pt x="336" y="11976"/>
                      <a:pt x="303" y="11681"/>
                      <a:pt x="288" y="11392"/>
                    </a:cubicBezTo>
                    <a:cubicBezTo>
                      <a:pt x="278" y="11205"/>
                      <a:pt x="274" y="11020"/>
                      <a:pt x="278" y="10809"/>
                    </a:cubicBezTo>
                    <a:cubicBezTo>
                      <a:pt x="281" y="10507"/>
                      <a:pt x="300" y="10216"/>
                      <a:pt x="333" y="9899"/>
                    </a:cubicBezTo>
                    <a:cubicBezTo>
                      <a:pt x="366" y="9588"/>
                      <a:pt x="412" y="9280"/>
                      <a:pt x="475" y="8961"/>
                    </a:cubicBezTo>
                    <a:cubicBezTo>
                      <a:pt x="538" y="8641"/>
                      <a:pt x="612" y="8330"/>
                      <a:pt x="704" y="8007"/>
                    </a:cubicBezTo>
                    <a:cubicBezTo>
                      <a:pt x="793" y="7683"/>
                      <a:pt x="896" y="7370"/>
                      <a:pt x="1013" y="7052"/>
                    </a:cubicBezTo>
                    <a:cubicBezTo>
                      <a:pt x="1128" y="6737"/>
                      <a:pt x="1259" y="6421"/>
                      <a:pt x="1401" y="6110"/>
                    </a:cubicBezTo>
                    <a:cubicBezTo>
                      <a:pt x="1545" y="5796"/>
                      <a:pt x="1702" y="5486"/>
                      <a:pt x="1863" y="5195"/>
                    </a:cubicBezTo>
                    <a:cubicBezTo>
                      <a:pt x="2026" y="4900"/>
                      <a:pt x="2202" y="4608"/>
                      <a:pt x="2389" y="4325"/>
                    </a:cubicBezTo>
                    <a:cubicBezTo>
                      <a:pt x="2574" y="4046"/>
                      <a:pt x="2770" y="3771"/>
                      <a:pt x="2975" y="3508"/>
                    </a:cubicBezTo>
                    <a:cubicBezTo>
                      <a:pt x="3177" y="3249"/>
                      <a:pt x="3395" y="2992"/>
                      <a:pt x="3609" y="2761"/>
                    </a:cubicBezTo>
                    <a:cubicBezTo>
                      <a:pt x="3824" y="2529"/>
                      <a:pt x="4056" y="2299"/>
                      <a:pt x="4284" y="2094"/>
                    </a:cubicBezTo>
                    <a:cubicBezTo>
                      <a:pt x="4514" y="1888"/>
                      <a:pt x="4757" y="1688"/>
                      <a:pt x="4988" y="1519"/>
                    </a:cubicBezTo>
                    <a:cubicBezTo>
                      <a:pt x="5221" y="1346"/>
                      <a:pt x="5471" y="1184"/>
                      <a:pt x="5710" y="1044"/>
                    </a:cubicBezTo>
                    <a:cubicBezTo>
                      <a:pt x="6003" y="876"/>
                      <a:pt x="6275" y="742"/>
                      <a:pt x="6568" y="627"/>
                    </a:cubicBezTo>
                    <a:cubicBezTo>
                      <a:pt x="6810" y="532"/>
                      <a:pt x="7032" y="460"/>
                      <a:pt x="7270" y="403"/>
                    </a:cubicBezTo>
                    <a:cubicBezTo>
                      <a:pt x="7505" y="345"/>
                      <a:pt x="7730" y="309"/>
                      <a:pt x="7955" y="292"/>
                    </a:cubicBezTo>
                    <a:cubicBezTo>
                      <a:pt x="8065" y="282"/>
                      <a:pt x="8168" y="279"/>
                      <a:pt x="8273" y="279"/>
                    </a:cubicBezTo>
                    <a:cubicBezTo>
                      <a:pt x="8387" y="279"/>
                      <a:pt x="8499" y="285"/>
                      <a:pt x="8611" y="295"/>
                    </a:cubicBezTo>
                    <a:cubicBezTo>
                      <a:pt x="8811" y="314"/>
                      <a:pt x="8998" y="348"/>
                      <a:pt x="9199" y="403"/>
                    </a:cubicBezTo>
                    <a:lnTo>
                      <a:pt x="9235" y="412"/>
                    </a:lnTo>
                    <a:lnTo>
                      <a:pt x="10237" y="560"/>
                    </a:lnTo>
                    <a:lnTo>
                      <a:pt x="9918" y="368"/>
                    </a:lnTo>
                    <a:lnTo>
                      <a:pt x="9307" y="143"/>
                    </a:lnTo>
                    <a:lnTo>
                      <a:pt x="9258" y="130"/>
                    </a:lnTo>
                    <a:cubicBezTo>
                      <a:pt x="9057" y="74"/>
                      <a:pt x="8854" y="36"/>
                      <a:pt x="8638" y="16"/>
                    </a:cubicBezTo>
                    <a:cubicBezTo>
                      <a:pt x="8517" y="6"/>
                      <a:pt x="8397" y="0"/>
                      <a:pt x="8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7"/>
              <p:cNvSpPr/>
              <p:nvPr/>
            </p:nvSpPr>
            <p:spPr>
              <a:xfrm>
                <a:off x="702530" y="1706172"/>
                <a:ext cx="1201870" cy="704188"/>
              </a:xfrm>
              <a:custGeom>
                <a:avLst/>
                <a:gdLst/>
                <a:ahLst/>
                <a:cxnLst/>
                <a:rect l="l" t="t" r="r" b="b"/>
                <a:pathLst>
                  <a:path w="38540" h="22581" extrusionOk="0">
                    <a:moveTo>
                      <a:pt x="28" y="1"/>
                    </a:moveTo>
                    <a:cubicBezTo>
                      <a:pt x="22" y="35"/>
                      <a:pt x="18" y="68"/>
                      <a:pt x="15" y="103"/>
                    </a:cubicBezTo>
                    <a:cubicBezTo>
                      <a:pt x="9" y="168"/>
                      <a:pt x="3" y="231"/>
                      <a:pt x="1" y="290"/>
                    </a:cubicBezTo>
                    <a:cubicBezTo>
                      <a:pt x="44" y="431"/>
                      <a:pt x="110" y="621"/>
                      <a:pt x="215" y="859"/>
                    </a:cubicBezTo>
                    <a:cubicBezTo>
                      <a:pt x="432" y="1358"/>
                      <a:pt x="859" y="2170"/>
                      <a:pt x="1665" y="3227"/>
                    </a:cubicBezTo>
                    <a:cubicBezTo>
                      <a:pt x="1677" y="3241"/>
                      <a:pt x="1690" y="3257"/>
                      <a:pt x="1700" y="3272"/>
                    </a:cubicBezTo>
                    <a:cubicBezTo>
                      <a:pt x="2631" y="4482"/>
                      <a:pt x="3856" y="5759"/>
                      <a:pt x="5343" y="7061"/>
                    </a:cubicBezTo>
                    <a:cubicBezTo>
                      <a:pt x="7199" y="8690"/>
                      <a:pt x="9473" y="10368"/>
                      <a:pt x="12098" y="12048"/>
                    </a:cubicBezTo>
                    <a:cubicBezTo>
                      <a:pt x="17763" y="15674"/>
                      <a:pt x="22395" y="18455"/>
                      <a:pt x="26592" y="20235"/>
                    </a:cubicBezTo>
                    <a:cubicBezTo>
                      <a:pt x="28724" y="21137"/>
                      <a:pt x="30686" y="21761"/>
                      <a:pt x="32592" y="22137"/>
                    </a:cubicBezTo>
                    <a:cubicBezTo>
                      <a:pt x="34096" y="22434"/>
                      <a:pt x="35577" y="22581"/>
                      <a:pt x="37081" y="22581"/>
                    </a:cubicBezTo>
                    <a:cubicBezTo>
                      <a:pt x="37548" y="22581"/>
                      <a:pt x="38018" y="22566"/>
                      <a:pt x="38493" y="22538"/>
                    </a:cubicBezTo>
                    <a:lnTo>
                      <a:pt x="38540" y="22535"/>
                    </a:lnTo>
                    <a:lnTo>
                      <a:pt x="38533" y="22436"/>
                    </a:lnTo>
                    <a:lnTo>
                      <a:pt x="38485" y="22438"/>
                    </a:lnTo>
                    <a:cubicBezTo>
                      <a:pt x="38009" y="22467"/>
                      <a:pt x="37537" y="22482"/>
                      <a:pt x="37067" y="22482"/>
                    </a:cubicBezTo>
                    <a:cubicBezTo>
                      <a:pt x="35573" y="22482"/>
                      <a:pt x="34102" y="22335"/>
                      <a:pt x="32610" y="22040"/>
                    </a:cubicBezTo>
                    <a:cubicBezTo>
                      <a:pt x="30710" y="21665"/>
                      <a:pt x="28754" y="21044"/>
                      <a:pt x="26627" y="20143"/>
                    </a:cubicBezTo>
                    <a:cubicBezTo>
                      <a:pt x="22437" y="18366"/>
                      <a:pt x="17807" y="15587"/>
                      <a:pt x="12149" y="11964"/>
                    </a:cubicBezTo>
                    <a:cubicBezTo>
                      <a:pt x="9532" y="10289"/>
                      <a:pt x="7265" y="8618"/>
                      <a:pt x="5415" y="6995"/>
                    </a:cubicBezTo>
                    <a:cubicBezTo>
                      <a:pt x="3934" y="5697"/>
                      <a:pt x="2712" y="4429"/>
                      <a:pt x="1785" y="3223"/>
                    </a:cubicBezTo>
                    <a:cubicBezTo>
                      <a:pt x="1750" y="3178"/>
                      <a:pt x="1717" y="3134"/>
                      <a:pt x="1684" y="3090"/>
                    </a:cubicBezTo>
                    <a:cubicBezTo>
                      <a:pt x="926" y="2084"/>
                      <a:pt x="518" y="1309"/>
                      <a:pt x="308" y="829"/>
                    </a:cubicBezTo>
                    <a:cubicBezTo>
                      <a:pt x="93" y="339"/>
                      <a:pt x="36" y="53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7"/>
              <p:cNvSpPr/>
              <p:nvPr/>
            </p:nvSpPr>
            <p:spPr>
              <a:xfrm>
                <a:off x="733496" y="1613523"/>
                <a:ext cx="1212348" cy="714386"/>
              </a:xfrm>
              <a:custGeom>
                <a:avLst/>
                <a:gdLst/>
                <a:ahLst/>
                <a:cxnLst/>
                <a:rect l="l" t="t" r="r" b="b"/>
                <a:pathLst>
                  <a:path w="38876" h="22908" extrusionOk="0">
                    <a:moveTo>
                      <a:pt x="5691" y="1"/>
                    </a:moveTo>
                    <a:cubicBezTo>
                      <a:pt x="5401" y="1"/>
                      <a:pt x="5114" y="7"/>
                      <a:pt x="4830" y="19"/>
                    </a:cubicBezTo>
                    <a:cubicBezTo>
                      <a:pt x="4596" y="28"/>
                      <a:pt x="4364" y="42"/>
                      <a:pt x="4136" y="61"/>
                    </a:cubicBezTo>
                    <a:cubicBezTo>
                      <a:pt x="3328" y="124"/>
                      <a:pt x="2547" y="235"/>
                      <a:pt x="1817" y="394"/>
                    </a:cubicBezTo>
                    <a:cubicBezTo>
                      <a:pt x="1072" y="557"/>
                      <a:pt x="531" y="735"/>
                      <a:pt x="214" y="853"/>
                    </a:cubicBezTo>
                    <a:cubicBezTo>
                      <a:pt x="173" y="883"/>
                      <a:pt x="136" y="916"/>
                      <a:pt x="100" y="948"/>
                    </a:cubicBezTo>
                    <a:cubicBezTo>
                      <a:pt x="67" y="976"/>
                      <a:pt x="34" y="1008"/>
                      <a:pt x="1" y="1040"/>
                    </a:cubicBezTo>
                    <a:cubicBezTo>
                      <a:pt x="211" y="952"/>
                      <a:pt x="842" y="706"/>
                      <a:pt x="1840" y="488"/>
                    </a:cubicBezTo>
                    <a:cubicBezTo>
                      <a:pt x="2566" y="329"/>
                      <a:pt x="3342" y="219"/>
                      <a:pt x="4146" y="156"/>
                    </a:cubicBezTo>
                    <a:cubicBezTo>
                      <a:pt x="4304" y="143"/>
                      <a:pt x="4463" y="134"/>
                      <a:pt x="4623" y="125"/>
                    </a:cubicBezTo>
                    <a:cubicBezTo>
                      <a:pt x="4979" y="107"/>
                      <a:pt x="5340" y="98"/>
                      <a:pt x="5705" y="98"/>
                    </a:cubicBezTo>
                    <a:cubicBezTo>
                      <a:pt x="6220" y="98"/>
                      <a:pt x="6743" y="116"/>
                      <a:pt x="7270" y="154"/>
                    </a:cubicBezTo>
                    <a:cubicBezTo>
                      <a:pt x="9599" y="321"/>
                      <a:pt x="13279" y="1362"/>
                      <a:pt x="17118" y="2939"/>
                    </a:cubicBezTo>
                    <a:cubicBezTo>
                      <a:pt x="19107" y="3757"/>
                      <a:pt x="21012" y="4663"/>
                      <a:pt x="22781" y="5632"/>
                    </a:cubicBezTo>
                    <a:cubicBezTo>
                      <a:pt x="24691" y="6680"/>
                      <a:pt x="26352" y="7754"/>
                      <a:pt x="27716" y="8823"/>
                    </a:cubicBezTo>
                    <a:cubicBezTo>
                      <a:pt x="29071" y="9886"/>
                      <a:pt x="30408" y="11103"/>
                      <a:pt x="31687" y="12439"/>
                    </a:cubicBezTo>
                    <a:cubicBezTo>
                      <a:pt x="32852" y="13654"/>
                      <a:pt x="33951" y="14948"/>
                      <a:pt x="34959" y="16286"/>
                    </a:cubicBezTo>
                    <a:cubicBezTo>
                      <a:pt x="35889" y="17521"/>
                      <a:pt x="36702" y="18742"/>
                      <a:pt x="37373" y="19913"/>
                    </a:cubicBezTo>
                    <a:cubicBezTo>
                      <a:pt x="38006" y="21015"/>
                      <a:pt x="38487" y="22035"/>
                      <a:pt x="38768" y="22863"/>
                    </a:cubicBezTo>
                    <a:lnTo>
                      <a:pt x="38783" y="22908"/>
                    </a:lnTo>
                    <a:lnTo>
                      <a:pt x="38875" y="22878"/>
                    </a:lnTo>
                    <a:lnTo>
                      <a:pt x="38861" y="22835"/>
                    </a:lnTo>
                    <a:cubicBezTo>
                      <a:pt x="38579" y="22001"/>
                      <a:pt x="38093" y="20974"/>
                      <a:pt x="37459" y="19867"/>
                    </a:cubicBezTo>
                    <a:cubicBezTo>
                      <a:pt x="36785" y="18693"/>
                      <a:pt x="35971" y="17468"/>
                      <a:pt x="35041" y="16233"/>
                    </a:cubicBezTo>
                    <a:cubicBezTo>
                      <a:pt x="34030" y="14890"/>
                      <a:pt x="32928" y="13592"/>
                      <a:pt x="31760" y="12376"/>
                    </a:cubicBezTo>
                    <a:cubicBezTo>
                      <a:pt x="30478" y="11034"/>
                      <a:pt x="29137" y="9815"/>
                      <a:pt x="27778" y="8748"/>
                    </a:cubicBezTo>
                    <a:cubicBezTo>
                      <a:pt x="26411" y="7676"/>
                      <a:pt x="24745" y="6598"/>
                      <a:pt x="22830" y="5548"/>
                    </a:cubicBezTo>
                    <a:cubicBezTo>
                      <a:pt x="21057" y="4578"/>
                      <a:pt x="19149" y="3671"/>
                      <a:pt x="17157" y="2851"/>
                    </a:cubicBezTo>
                    <a:cubicBezTo>
                      <a:pt x="13308" y="1270"/>
                      <a:pt x="9617" y="226"/>
                      <a:pt x="7280" y="59"/>
                    </a:cubicBezTo>
                    <a:cubicBezTo>
                      <a:pt x="6744" y="20"/>
                      <a:pt x="6214" y="1"/>
                      <a:pt x="5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7"/>
              <p:cNvSpPr/>
              <p:nvPr/>
            </p:nvSpPr>
            <p:spPr>
              <a:xfrm>
                <a:off x="983002" y="2087338"/>
                <a:ext cx="51892" cy="510748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6378" extrusionOk="0">
                    <a:moveTo>
                      <a:pt x="279" y="1"/>
                    </a:moveTo>
                    <a:lnTo>
                      <a:pt x="1" y="25"/>
                    </a:lnTo>
                    <a:lnTo>
                      <a:pt x="1384" y="16377"/>
                    </a:lnTo>
                    <a:lnTo>
                      <a:pt x="1664" y="16353"/>
                    </a:lnTo>
                    <a:lnTo>
                      <a:pt x="2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7"/>
              <p:cNvSpPr/>
              <p:nvPr/>
            </p:nvSpPr>
            <p:spPr>
              <a:xfrm>
                <a:off x="946204" y="2044709"/>
                <a:ext cx="88971" cy="553721"/>
              </a:xfrm>
              <a:custGeom>
                <a:avLst/>
                <a:gdLst/>
                <a:ahLst/>
                <a:cxnLst/>
                <a:rect l="l" t="t" r="r" b="b"/>
                <a:pathLst>
                  <a:path w="2853" h="17756" extrusionOk="0">
                    <a:moveTo>
                      <a:pt x="276" y="1"/>
                    </a:moveTo>
                    <a:lnTo>
                      <a:pt x="0" y="41"/>
                    </a:lnTo>
                    <a:lnTo>
                      <a:pt x="2574" y="17756"/>
                    </a:lnTo>
                    <a:lnTo>
                      <a:pt x="2853" y="17714"/>
                    </a:lnTo>
                    <a:lnTo>
                      <a:pt x="2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7"/>
              <p:cNvSpPr/>
              <p:nvPr/>
            </p:nvSpPr>
            <p:spPr>
              <a:xfrm>
                <a:off x="911278" y="2012028"/>
                <a:ext cx="123992" cy="586590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18810" extrusionOk="0">
                    <a:moveTo>
                      <a:pt x="275" y="1"/>
                    </a:moveTo>
                    <a:lnTo>
                      <a:pt x="0" y="57"/>
                    </a:lnTo>
                    <a:lnTo>
                      <a:pt x="3699" y="18809"/>
                    </a:lnTo>
                    <a:lnTo>
                      <a:pt x="3975" y="18755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7"/>
              <p:cNvSpPr/>
              <p:nvPr/>
            </p:nvSpPr>
            <p:spPr>
              <a:xfrm>
                <a:off x="975549" y="2325088"/>
                <a:ext cx="36642" cy="28472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913" extrusionOk="0">
                    <a:moveTo>
                      <a:pt x="63" y="1"/>
                    </a:moveTo>
                    <a:lnTo>
                      <a:pt x="1" y="247"/>
                    </a:lnTo>
                    <a:lnTo>
                      <a:pt x="31" y="293"/>
                    </a:lnTo>
                    <a:cubicBezTo>
                      <a:pt x="116" y="331"/>
                      <a:pt x="201" y="373"/>
                      <a:pt x="283" y="415"/>
                    </a:cubicBezTo>
                    <a:cubicBezTo>
                      <a:pt x="452" y="504"/>
                      <a:pt x="615" y="599"/>
                      <a:pt x="771" y="699"/>
                    </a:cubicBezTo>
                    <a:cubicBezTo>
                      <a:pt x="852" y="751"/>
                      <a:pt x="931" y="806"/>
                      <a:pt x="1009" y="858"/>
                    </a:cubicBezTo>
                    <a:lnTo>
                      <a:pt x="1088" y="912"/>
                    </a:lnTo>
                    <a:lnTo>
                      <a:pt x="1174" y="786"/>
                    </a:lnTo>
                    <a:lnTo>
                      <a:pt x="1171" y="629"/>
                    </a:lnTo>
                    <a:cubicBezTo>
                      <a:pt x="1092" y="574"/>
                      <a:pt x="1009" y="520"/>
                      <a:pt x="927" y="467"/>
                    </a:cubicBezTo>
                    <a:cubicBezTo>
                      <a:pt x="764" y="362"/>
                      <a:pt x="592" y="262"/>
                      <a:pt x="416" y="169"/>
                    </a:cubicBezTo>
                    <a:cubicBezTo>
                      <a:pt x="327" y="123"/>
                      <a:pt x="238" y="80"/>
                      <a:pt x="148" y="38"/>
                    </a:cubicBez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7"/>
              <p:cNvSpPr/>
              <p:nvPr/>
            </p:nvSpPr>
            <p:spPr>
              <a:xfrm>
                <a:off x="1276041" y="2279902"/>
                <a:ext cx="109179" cy="526122"/>
              </a:xfrm>
              <a:custGeom>
                <a:avLst/>
                <a:gdLst/>
                <a:ahLst/>
                <a:cxnLst/>
                <a:rect l="l" t="t" r="r" b="b"/>
                <a:pathLst>
                  <a:path w="3501" h="16871" extrusionOk="0">
                    <a:moveTo>
                      <a:pt x="276" y="1"/>
                    </a:moveTo>
                    <a:lnTo>
                      <a:pt x="0" y="54"/>
                    </a:lnTo>
                    <a:lnTo>
                      <a:pt x="3226" y="16870"/>
                    </a:lnTo>
                    <a:lnTo>
                      <a:pt x="3501" y="16818"/>
                    </a:lnTo>
                    <a:lnTo>
                      <a:pt x="2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7"/>
              <p:cNvSpPr/>
              <p:nvPr/>
            </p:nvSpPr>
            <p:spPr>
              <a:xfrm>
                <a:off x="1320354" y="2302011"/>
                <a:ext cx="64709" cy="503731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16153" extrusionOk="0">
                    <a:moveTo>
                      <a:pt x="278" y="0"/>
                    </a:moveTo>
                    <a:lnTo>
                      <a:pt x="1" y="31"/>
                    </a:lnTo>
                    <a:lnTo>
                      <a:pt x="1797" y="16152"/>
                    </a:lnTo>
                    <a:lnTo>
                      <a:pt x="2074" y="16119"/>
                    </a:lnTo>
                    <a:lnTo>
                      <a:pt x="2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7"/>
              <p:cNvSpPr/>
              <p:nvPr/>
            </p:nvSpPr>
            <p:spPr>
              <a:xfrm>
                <a:off x="1232757" y="2254393"/>
                <a:ext cx="152744" cy="551943"/>
              </a:xfrm>
              <a:custGeom>
                <a:avLst/>
                <a:gdLst/>
                <a:ahLst/>
                <a:cxnLst/>
                <a:rect l="l" t="t" r="r" b="b"/>
                <a:pathLst>
                  <a:path w="4898" h="17699" extrusionOk="0">
                    <a:moveTo>
                      <a:pt x="272" y="1"/>
                    </a:moveTo>
                    <a:lnTo>
                      <a:pt x="1" y="72"/>
                    </a:lnTo>
                    <a:lnTo>
                      <a:pt x="4626" y="17698"/>
                    </a:lnTo>
                    <a:lnTo>
                      <a:pt x="4897" y="17628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7"/>
              <p:cNvSpPr/>
              <p:nvPr/>
            </p:nvSpPr>
            <p:spPr>
              <a:xfrm>
                <a:off x="1307413" y="2535458"/>
                <a:ext cx="51331" cy="34678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112" extrusionOk="0">
                    <a:moveTo>
                      <a:pt x="123" y="0"/>
                    </a:moveTo>
                    <a:lnTo>
                      <a:pt x="0" y="252"/>
                    </a:lnTo>
                    <a:lnTo>
                      <a:pt x="84" y="292"/>
                    </a:lnTo>
                    <a:cubicBezTo>
                      <a:pt x="197" y="345"/>
                      <a:pt x="310" y="406"/>
                      <a:pt x="425" y="466"/>
                    </a:cubicBezTo>
                    <a:cubicBezTo>
                      <a:pt x="647" y="585"/>
                      <a:pt x="873" y="713"/>
                      <a:pt x="1090" y="851"/>
                    </a:cubicBezTo>
                    <a:cubicBezTo>
                      <a:pt x="1198" y="917"/>
                      <a:pt x="1306" y="988"/>
                      <a:pt x="1414" y="1060"/>
                    </a:cubicBezTo>
                    <a:lnTo>
                      <a:pt x="1491" y="1112"/>
                    </a:lnTo>
                    <a:lnTo>
                      <a:pt x="1645" y="877"/>
                    </a:lnTo>
                    <a:lnTo>
                      <a:pt x="1568" y="827"/>
                    </a:lnTo>
                    <a:cubicBezTo>
                      <a:pt x="1458" y="755"/>
                      <a:pt x="1348" y="683"/>
                      <a:pt x="1237" y="616"/>
                    </a:cubicBezTo>
                    <a:cubicBezTo>
                      <a:pt x="1017" y="478"/>
                      <a:pt x="787" y="344"/>
                      <a:pt x="557" y="220"/>
                    </a:cubicBezTo>
                    <a:cubicBezTo>
                      <a:pt x="439" y="157"/>
                      <a:pt x="321" y="97"/>
                      <a:pt x="206" y="41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7"/>
              <p:cNvSpPr/>
              <p:nvPr/>
            </p:nvSpPr>
            <p:spPr>
              <a:xfrm>
                <a:off x="1018427" y="2583949"/>
                <a:ext cx="19335" cy="1986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637" extrusionOk="0">
                    <a:moveTo>
                      <a:pt x="6" y="182"/>
                    </a:moveTo>
                    <a:cubicBezTo>
                      <a:pt x="4" y="184"/>
                      <a:pt x="2" y="186"/>
                      <a:pt x="0" y="188"/>
                    </a:cubicBezTo>
                    <a:cubicBezTo>
                      <a:pt x="2" y="186"/>
                      <a:pt x="4" y="184"/>
                      <a:pt x="6" y="182"/>
                    </a:cubicBezTo>
                    <a:close/>
                    <a:moveTo>
                      <a:pt x="238" y="0"/>
                    </a:moveTo>
                    <a:cubicBezTo>
                      <a:pt x="235" y="0"/>
                      <a:pt x="232" y="0"/>
                      <a:pt x="229" y="1"/>
                    </a:cubicBezTo>
                    <a:cubicBezTo>
                      <a:pt x="215" y="1"/>
                      <a:pt x="199" y="5"/>
                      <a:pt x="187" y="15"/>
                    </a:cubicBezTo>
                    <a:cubicBezTo>
                      <a:pt x="129" y="68"/>
                      <a:pt x="66" y="128"/>
                      <a:pt x="6" y="182"/>
                    </a:cubicBezTo>
                    <a:lnTo>
                      <a:pt x="6" y="182"/>
                    </a:lnTo>
                    <a:cubicBezTo>
                      <a:pt x="11" y="179"/>
                      <a:pt x="16" y="176"/>
                      <a:pt x="20" y="175"/>
                    </a:cubicBezTo>
                    <a:cubicBezTo>
                      <a:pt x="27" y="172"/>
                      <a:pt x="35" y="171"/>
                      <a:pt x="42" y="171"/>
                    </a:cubicBezTo>
                    <a:cubicBezTo>
                      <a:pt x="64" y="171"/>
                      <a:pt x="87" y="181"/>
                      <a:pt x="108" y="191"/>
                    </a:cubicBezTo>
                    <a:cubicBezTo>
                      <a:pt x="151" y="211"/>
                      <a:pt x="186" y="231"/>
                      <a:pt x="217" y="257"/>
                    </a:cubicBezTo>
                    <a:cubicBezTo>
                      <a:pt x="263" y="291"/>
                      <a:pt x="305" y="339"/>
                      <a:pt x="340" y="383"/>
                    </a:cubicBezTo>
                    <a:cubicBezTo>
                      <a:pt x="367" y="421"/>
                      <a:pt x="387" y="458"/>
                      <a:pt x="410" y="507"/>
                    </a:cubicBezTo>
                    <a:cubicBezTo>
                      <a:pt x="426" y="541"/>
                      <a:pt x="443" y="579"/>
                      <a:pt x="432" y="612"/>
                    </a:cubicBezTo>
                    <a:cubicBezTo>
                      <a:pt x="429" y="620"/>
                      <a:pt x="423" y="629"/>
                      <a:pt x="416" y="636"/>
                    </a:cubicBezTo>
                    <a:cubicBezTo>
                      <a:pt x="476" y="580"/>
                      <a:pt x="541" y="523"/>
                      <a:pt x="603" y="468"/>
                    </a:cubicBezTo>
                    <a:cubicBezTo>
                      <a:pt x="616" y="457"/>
                      <a:pt x="618" y="438"/>
                      <a:pt x="620" y="421"/>
                    </a:cubicBezTo>
                    <a:cubicBezTo>
                      <a:pt x="620" y="398"/>
                      <a:pt x="616" y="376"/>
                      <a:pt x="608" y="354"/>
                    </a:cubicBezTo>
                    <a:cubicBezTo>
                      <a:pt x="595" y="317"/>
                      <a:pt x="577" y="281"/>
                      <a:pt x="554" y="251"/>
                    </a:cubicBezTo>
                    <a:cubicBezTo>
                      <a:pt x="531" y="214"/>
                      <a:pt x="501" y="178"/>
                      <a:pt x="469" y="146"/>
                    </a:cubicBezTo>
                    <a:cubicBezTo>
                      <a:pt x="437" y="113"/>
                      <a:pt x="404" y="83"/>
                      <a:pt x="367" y="57"/>
                    </a:cubicBezTo>
                    <a:cubicBezTo>
                      <a:pt x="344" y="41"/>
                      <a:pt x="318" y="27"/>
                      <a:pt x="294" y="17"/>
                    </a:cubicBezTo>
                    <a:cubicBezTo>
                      <a:pt x="276" y="8"/>
                      <a:pt x="258" y="0"/>
                      <a:pt x="238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7"/>
              <p:cNvSpPr/>
              <p:nvPr/>
            </p:nvSpPr>
            <p:spPr>
              <a:xfrm>
                <a:off x="1017554" y="2589282"/>
                <a:ext cx="14719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85" extrusionOk="0">
                    <a:moveTo>
                      <a:pt x="70" y="1"/>
                    </a:moveTo>
                    <a:cubicBezTo>
                      <a:pt x="63" y="1"/>
                      <a:pt x="56" y="2"/>
                      <a:pt x="50" y="4"/>
                    </a:cubicBezTo>
                    <a:cubicBezTo>
                      <a:pt x="43" y="7"/>
                      <a:pt x="35" y="11"/>
                      <a:pt x="30" y="17"/>
                    </a:cubicBezTo>
                    <a:lnTo>
                      <a:pt x="27" y="20"/>
                    </a:lnTo>
                    <a:cubicBezTo>
                      <a:pt x="20" y="27"/>
                      <a:pt x="14" y="35"/>
                      <a:pt x="10" y="45"/>
                    </a:cubicBezTo>
                    <a:cubicBezTo>
                      <a:pt x="1" y="68"/>
                      <a:pt x="8" y="93"/>
                      <a:pt x="18" y="119"/>
                    </a:cubicBezTo>
                    <a:cubicBezTo>
                      <a:pt x="21" y="129"/>
                      <a:pt x="25" y="140"/>
                      <a:pt x="30" y="149"/>
                    </a:cubicBezTo>
                    <a:cubicBezTo>
                      <a:pt x="51" y="198"/>
                      <a:pt x="73" y="235"/>
                      <a:pt x="100" y="273"/>
                    </a:cubicBezTo>
                    <a:cubicBezTo>
                      <a:pt x="135" y="319"/>
                      <a:pt x="178" y="363"/>
                      <a:pt x="222" y="399"/>
                    </a:cubicBezTo>
                    <a:cubicBezTo>
                      <a:pt x="257" y="424"/>
                      <a:pt x="289" y="445"/>
                      <a:pt x="332" y="465"/>
                    </a:cubicBezTo>
                    <a:cubicBezTo>
                      <a:pt x="353" y="475"/>
                      <a:pt x="377" y="485"/>
                      <a:pt x="399" y="485"/>
                    </a:cubicBezTo>
                    <a:cubicBezTo>
                      <a:pt x="407" y="485"/>
                      <a:pt x="414" y="484"/>
                      <a:pt x="421" y="481"/>
                    </a:cubicBezTo>
                    <a:cubicBezTo>
                      <a:pt x="425" y="480"/>
                      <a:pt x="432" y="477"/>
                      <a:pt x="438" y="471"/>
                    </a:cubicBezTo>
                    <a:lnTo>
                      <a:pt x="444" y="465"/>
                    </a:lnTo>
                    <a:cubicBezTo>
                      <a:pt x="451" y="458"/>
                      <a:pt x="457" y="449"/>
                      <a:pt x="460" y="441"/>
                    </a:cubicBezTo>
                    <a:cubicBezTo>
                      <a:pt x="471" y="408"/>
                      <a:pt x="454" y="370"/>
                      <a:pt x="438" y="336"/>
                    </a:cubicBezTo>
                    <a:cubicBezTo>
                      <a:pt x="415" y="287"/>
                      <a:pt x="395" y="250"/>
                      <a:pt x="369" y="212"/>
                    </a:cubicBezTo>
                    <a:cubicBezTo>
                      <a:pt x="336" y="168"/>
                      <a:pt x="293" y="122"/>
                      <a:pt x="247" y="86"/>
                    </a:cubicBezTo>
                    <a:cubicBezTo>
                      <a:pt x="214" y="60"/>
                      <a:pt x="181" y="40"/>
                      <a:pt x="138" y="20"/>
                    </a:cubicBezTo>
                    <a:cubicBezTo>
                      <a:pt x="116" y="10"/>
                      <a:pt x="92" y="1"/>
                      <a:pt x="70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7"/>
              <p:cNvSpPr/>
              <p:nvPr/>
            </p:nvSpPr>
            <p:spPr>
              <a:xfrm>
                <a:off x="1366320" y="2784215"/>
                <a:ext cx="24231" cy="24886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98" extrusionOk="0">
                    <a:moveTo>
                      <a:pt x="292" y="1"/>
                    </a:moveTo>
                    <a:cubicBezTo>
                      <a:pt x="290" y="1"/>
                      <a:pt x="289" y="1"/>
                      <a:pt x="287" y="1"/>
                    </a:cubicBezTo>
                    <a:cubicBezTo>
                      <a:pt x="268" y="2"/>
                      <a:pt x="249" y="8"/>
                      <a:pt x="233" y="18"/>
                    </a:cubicBezTo>
                    <a:cubicBezTo>
                      <a:pt x="157" y="89"/>
                      <a:pt x="78" y="165"/>
                      <a:pt x="1" y="234"/>
                    </a:cubicBezTo>
                    <a:cubicBezTo>
                      <a:pt x="8" y="229"/>
                      <a:pt x="16" y="224"/>
                      <a:pt x="25" y="219"/>
                    </a:cubicBezTo>
                    <a:cubicBezTo>
                      <a:pt x="33" y="217"/>
                      <a:pt x="40" y="216"/>
                      <a:pt x="48" y="216"/>
                    </a:cubicBezTo>
                    <a:cubicBezTo>
                      <a:pt x="77" y="216"/>
                      <a:pt x="108" y="229"/>
                      <a:pt x="136" y="241"/>
                    </a:cubicBezTo>
                    <a:cubicBezTo>
                      <a:pt x="189" y="267"/>
                      <a:pt x="231" y="291"/>
                      <a:pt x="272" y="324"/>
                    </a:cubicBezTo>
                    <a:cubicBezTo>
                      <a:pt x="325" y="369"/>
                      <a:pt x="382" y="425"/>
                      <a:pt x="423" y="482"/>
                    </a:cubicBezTo>
                    <a:cubicBezTo>
                      <a:pt x="456" y="530"/>
                      <a:pt x="482" y="577"/>
                      <a:pt x="511" y="638"/>
                    </a:cubicBezTo>
                    <a:cubicBezTo>
                      <a:pt x="531" y="678"/>
                      <a:pt x="553" y="727"/>
                      <a:pt x="538" y="767"/>
                    </a:cubicBezTo>
                    <a:cubicBezTo>
                      <a:pt x="534" y="777"/>
                      <a:pt x="527" y="789"/>
                      <a:pt x="518" y="797"/>
                    </a:cubicBezTo>
                    <a:cubicBezTo>
                      <a:pt x="596" y="727"/>
                      <a:pt x="676" y="656"/>
                      <a:pt x="752" y="587"/>
                    </a:cubicBezTo>
                    <a:cubicBezTo>
                      <a:pt x="768" y="573"/>
                      <a:pt x="774" y="551"/>
                      <a:pt x="775" y="530"/>
                    </a:cubicBezTo>
                    <a:cubicBezTo>
                      <a:pt x="777" y="501"/>
                      <a:pt x="770" y="474"/>
                      <a:pt x="761" y="447"/>
                    </a:cubicBezTo>
                    <a:cubicBezTo>
                      <a:pt x="744" y="402"/>
                      <a:pt x="721" y="357"/>
                      <a:pt x="692" y="311"/>
                    </a:cubicBezTo>
                    <a:cubicBezTo>
                      <a:pt x="662" y="265"/>
                      <a:pt x="626" y="222"/>
                      <a:pt x="586" y="181"/>
                    </a:cubicBezTo>
                    <a:cubicBezTo>
                      <a:pt x="547" y="140"/>
                      <a:pt x="505" y="101"/>
                      <a:pt x="459" y="71"/>
                    </a:cubicBezTo>
                    <a:cubicBezTo>
                      <a:pt x="430" y="53"/>
                      <a:pt x="400" y="35"/>
                      <a:pt x="367" y="21"/>
                    </a:cubicBezTo>
                    <a:cubicBezTo>
                      <a:pt x="343" y="10"/>
                      <a:pt x="319" y="1"/>
                      <a:pt x="2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7"/>
              <p:cNvSpPr/>
              <p:nvPr/>
            </p:nvSpPr>
            <p:spPr>
              <a:xfrm>
                <a:off x="1365322" y="2790889"/>
                <a:ext cx="18306" cy="18867"/>
              </a:xfrm>
              <a:custGeom>
                <a:avLst/>
                <a:gdLst/>
                <a:ahLst/>
                <a:cxnLst/>
                <a:rect l="l" t="t" r="r" b="b"/>
                <a:pathLst>
                  <a:path w="587" h="605" extrusionOk="0">
                    <a:moveTo>
                      <a:pt x="84" y="1"/>
                    </a:moveTo>
                    <a:cubicBezTo>
                      <a:pt x="75" y="1"/>
                      <a:pt x="67" y="2"/>
                      <a:pt x="60" y="4"/>
                    </a:cubicBezTo>
                    <a:cubicBezTo>
                      <a:pt x="50" y="8"/>
                      <a:pt x="41" y="11"/>
                      <a:pt x="34" y="18"/>
                    </a:cubicBezTo>
                    <a:cubicBezTo>
                      <a:pt x="34" y="20"/>
                      <a:pt x="33" y="20"/>
                      <a:pt x="31" y="23"/>
                    </a:cubicBezTo>
                    <a:cubicBezTo>
                      <a:pt x="21" y="31"/>
                      <a:pt x="14" y="41"/>
                      <a:pt x="11" y="54"/>
                    </a:cubicBezTo>
                    <a:cubicBezTo>
                      <a:pt x="1" y="83"/>
                      <a:pt x="8" y="116"/>
                      <a:pt x="20" y="146"/>
                    </a:cubicBezTo>
                    <a:lnTo>
                      <a:pt x="37" y="184"/>
                    </a:lnTo>
                    <a:cubicBezTo>
                      <a:pt x="66" y="243"/>
                      <a:pt x="90" y="291"/>
                      <a:pt x="125" y="339"/>
                    </a:cubicBezTo>
                    <a:cubicBezTo>
                      <a:pt x="166" y="396"/>
                      <a:pt x="219" y="454"/>
                      <a:pt x="276" y="497"/>
                    </a:cubicBezTo>
                    <a:cubicBezTo>
                      <a:pt x="317" y="529"/>
                      <a:pt x="357" y="555"/>
                      <a:pt x="412" y="579"/>
                    </a:cubicBezTo>
                    <a:cubicBezTo>
                      <a:pt x="440" y="592"/>
                      <a:pt x="469" y="604"/>
                      <a:pt x="496" y="604"/>
                    </a:cubicBezTo>
                    <a:cubicBezTo>
                      <a:pt x="505" y="604"/>
                      <a:pt x="513" y="603"/>
                      <a:pt x="521" y="601"/>
                    </a:cubicBezTo>
                    <a:cubicBezTo>
                      <a:pt x="530" y="599"/>
                      <a:pt x="537" y="593"/>
                      <a:pt x="544" y="589"/>
                    </a:cubicBezTo>
                    <a:cubicBezTo>
                      <a:pt x="549" y="586"/>
                      <a:pt x="550" y="585"/>
                      <a:pt x="552" y="583"/>
                    </a:cubicBezTo>
                    <a:cubicBezTo>
                      <a:pt x="562" y="575"/>
                      <a:pt x="569" y="563"/>
                      <a:pt x="572" y="553"/>
                    </a:cubicBezTo>
                    <a:cubicBezTo>
                      <a:pt x="586" y="513"/>
                      <a:pt x="565" y="464"/>
                      <a:pt x="544" y="424"/>
                    </a:cubicBezTo>
                    <a:cubicBezTo>
                      <a:pt x="516" y="363"/>
                      <a:pt x="491" y="317"/>
                      <a:pt x="457" y="267"/>
                    </a:cubicBezTo>
                    <a:cubicBezTo>
                      <a:pt x="415" y="210"/>
                      <a:pt x="362" y="152"/>
                      <a:pt x="306" y="109"/>
                    </a:cubicBezTo>
                    <a:cubicBezTo>
                      <a:pt x="264" y="76"/>
                      <a:pt x="222" y="51"/>
                      <a:pt x="169" y="25"/>
                    </a:cubicBezTo>
                    <a:cubicBezTo>
                      <a:pt x="141" y="12"/>
                      <a:pt x="111" y="1"/>
                      <a:pt x="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7"/>
              <p:cNvSpPr/>
              <p:nvPr/>
            </p:nvSpPr>
            <p:spPr>
              <a:xfrm>
                <a:off x="1261915" y="2743239"/>
                <a:ext cx="33524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2244" extrusionOk="0">
                    <a:moveTo>
                      <a:pt x="531" y="1"/>
                    </a:moveTo>
                    <a:cubicBezTo>
                      <a:pt x="525" y="1"/>
                      <a:pt x="521" y="1"/>
                      <a:pt x="512" y="4"/>
                    </a:cubicBezTo>
                    <a:cubicBezTo>
                      <a:pt x="506" y="4"/>
                      <a:pt x="501" y="5"/>
                      <a:pt x="493" y="7"/>
                    </a:cubicBezTo>
                    <a:cubicBezTo>
                      <a:pt x="479" y="11"/>
                      <a:pt x="467" y="15"/>
                      <a:pt x="453" y="21"/>
                    </a:cubicBezTo>
                    <a:cubicBezTo>
                      <a:pt x="426" y="34"/>
                      <a:pt x="404" y="47"/>
                      <a:pt x="381" y="66"/>
                    </a:cubicBezTo>
                    <a:cubicBezTo>
                      <a:pt x="358" y="84"/>
                      <a:pt x="338" y="104"/>
                      <a:pt x="318" y="127"/>
                    </a:cubicBezTo>
                    <a:cubicBezTo>
                      <a:pt x="279" y="173"/>
                      <a:pt x="250" y="219"/>
                      <a:pt x="222" y="274"/>
                    </a:cubicBezTo>
                    <a:cubicBezTo>
                      <a:pt x="193" y="330"/>
                      <a:pt x="170" y="382"/>
                      <a:pt x="148" y="444"/>
                    </a:cubicBezTo>
                    <a:cubicBezTo>
                      <a:pt x="127" y="504"/>
                      <a:pt x="108" y="564"/>
                      <a:pt x="92" y="626"/>
                    </a:cubicBezTo>
                    <a:cubicBezTo>
                      <a:pt x="61" y="753"/>
                      <a:pt x="35" y="892"/>
                      <a:pt x="20" y="1027"/>
                    </a:cubicBezTo>
                    <a:cubicBezTo>
                      <a:pt x="13" y="1093"/>
                      <a:pt x="7" y="1170"/>
                      <a:pt x="5" y="1240"/>
                    </a:cubicBezTo>
                    <a:cubicBezTo>
                      <a:pt x="0" y="1309"/>
                      <a:pt x="0" y="1392"/>
                      <a:pt x="6" y="1466"/>
                    </a:cubicBezTo>
                    <a:cubicBezTo>
                      <a:pt x="7" y="1503"/>
                      <a:pt x="13" y="1543"/>
                      <a:pt x="19" y="1581"/>
                    </a:cubicBezTo>
                    <a:cubicBezTo>
                      <a:pt x="26" y="1618"/>
                      <a:pt x="33" y="1660"/>
                      <a:pt x="43" y="1697"/>
                    </a:cubicBezTo>
                    <a:cubicBezTo>
                      <a:pt x="55" y="1736"/>
                      <a:pt x="66" y="1776"/>
                      <a:pt x="84" y="1815"/>
                    </a:cubicBezTo>
                    <a:cubicBezTo>
                      <a:pt x="99" y="1853"/>
                      <a:pt x="118" y="1890"/>
                      <a:pt x="141" y="1926"/>
                    </a:cubicBezTo>
                    <a:cubicBezTo>
                      <a:pt x="164" y="1962"/>
                      <a:pt x="187" y="1992"/>
                      <a:pt x="216" y="2025"/>
                    </a:cubicBezTo>
                    <a:cubicBezTo>
                      <a:pt x="248" y="2060"/>
                      <a:pt x="276" y="2084"/>
                      <a:pt x="309" y="2110"/>
                    </a:cubicBezTo>
                    <a:cubicBezTo>
                      <a:pt x="342" y="2134"/>
                      <a:pt x="384" y="2160"/>
                      <a:pt x="420" y="2177"/>
                    </a:cubicBezTo>
                    <a:cubicBezTo>
                      <a:pt x="437" y="2185"/>
                      <a:pt x="456" y="2193"/>
                      <a:pt x="473" y="2200"/>
                    </a:cubicBezTo>
                    <a:cubicBezTo>
                      <a:pt x="482" y="2205"/>
                      <a:pt x="489" y="2206"/>
                      <a:pt x="499" y="2210"/>
                    </a:cubicBezTo>
                    <a:cubicBezTo>
                      <a:pt x="525" y="2219"/>
                      <a:pt x="554" y="2228"/>
                      <a:pt x="583" y="2234"/>
                    </a:cubicBezTo>
                    <a:cubicBezTo>
                      <a:pt x="621" y="2241"/>
                      <a:pt x="664" y="2244"/>
                      <a:pt x="702" y="2244"/>
                    </a:cubicBezTo>
                    <a:cubicBezTo>
                      <a:pt x="722" y="2244"/>
                      <a:pt x="744" y="2242"/>
                      <a:pt x="761" y="2239"/>
                    </a:cubicBezTo>
                    <a:cubicBezTo>
                      <a:pt x="779" y="2235"/>
                      <a:pt x="798" y="2229"/>
                      <a:pt x="817" y="2225"/>
                    </a:cubicBezTo>
                    <a:cubicBezTo>
                      <a:pt x="834" y="2219"/>
                      <a:pt x="853" y="2210"/>
                      <a:pt x="869" y="2200"/>
                    </a:cubicBezTo>
                    <a:cubicBezTo>
                      <a:pt x="899" y="2183"/>
                      <a:pt x="926" y="2160"/>
                      <a:pt x="949" y="2133"/>
                    </a:cubicBezTo>
                    <a:cubicBezTo>
                      <a:pt x="974" y="2106"/>
                      <a:pt x="992" y="2074"/>
                      <a:pt x="1007" y="2041"/>
                    </a:cubicBezTo>
                    <a:cubicBezTo>
                      <a:pt x="1021" y="2009"/>
                      <a:pt x="1034" y="1970"/>
                      <a:pt x="1043" y="1937"/>
                    </a:cubicBezTo>
                    <a:cubicBezTo>
                      <a:pt x="1053" y="1903"/>
                      <a:pt x="1060" y="1865"/>
                      <a:pt x="1063" y="1830"/>
                    </a:cubicBezTo>
                    <a:cubicBezTo>
                      <a:pt x="1071" y="1759"/>
                      <a:pt x="1074" y="1674"/>
                      <a:pt x="1071" y="1602"/>
                    </a:cubicBezTo>
                    <a:cubicBezTo>
                      <a:pt x="1070" y="1530"/>
                      <a:pt x="1067" y="1451"/>
                      <a:pt x="1060" y="1380"/>
                    </a:cubicBezTo>
                    <a:cubicBezTo>
                      <a:pt x="1047" y="1236"/>
                      <a:pt x="1024" y="1078"/>
                      <a:pt x="992" y="934"/>
                    </a:cubicBezTo>
                    <a:cubicBezTo>
                      <a:pt x="978" y="862"/>
                      <a:pt x="961" y="792"/>
                      <a:pt x="940" y="720"/>
                    </a:cubicBezTo>
                    <a:cubicBezTo>
                      <a:pt x="920" y="648"/>
                      <a:pt x="899" y="582"/>
                      <a:pt x="871" y="510"/>
                    </a:cubicBezTo>
                    <a:cubicBezTo>
                      <a:pt x="846" y="438"/>
                      <a:pt x="818" y="376"/>
                      <a:pt x="782" y="307"/>
                    </a:cubicBezTo>
                    <a:cubicBezTo>
                      <a:pt x="764" y="273"/>
                      <a:pt x="746" y="242"/>
                      <a:pt x="725" y="208"/>
                    </a:cubicBezTo>
                    <a:cubicBezTo>
                      <a:pt x="703" y="173"/>
                      <a:pt x="683" y="145"/>
                      <a:pt x="659" y="114"/>
                    </a:cubicBezTo>
                    <a:cubicBezTo>
                      <a:pt x="644" y="100"/>
                      <a:pt x="633" y="86"/>
                      <a:pt x="618" y="71"/>
                    </a:cubicBezTo>
                    <a:cubicBezTo>
                      <a:pt x="604" y="55"/>
                      <a:pt x="594" y="44"/>
                      <a:pt x="577" y="32"/>
                    </a:cubicBezTo>
                    <a:cubicBezTo>
                      <a:pt x="570" y="25"/>
                      <a:pt x="565" y="20"/>
                      <a:pt x="555" y="14"/>
                    </a:cubicBezTo>
                    <a:cubicBezTo>
                      <a:pt x="552" y="12"/>
                      <a:pt x="548" y="8"/>
                      <a:pt x="545" y="7"/>
                    </a:cubicBezTo>
                    <a:cubicBezTo>
                      <a:pt x="541" y="4"/>
                      <a:pt x="539" y="4"/>
                      <a:pt x="5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7"/>
              <p:cNvSpPr/>
              <p:nvPr/>
            </p:nvSpPr>
            <p:spPr>
              <a:xfrm>
                <a:off x="1257237" y="2743333"/>
                <a:ext cx="20738" cy="68888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209" extrusionOk="0">
                    <a:moveTo>
                      <a:pt x="665" y="1"/>
                    </a:moveTo>
                    <a:cubicBezTo>
                      <a:pt x="659" y="1"/>
                      <a:pt x="652" y="2"/>
                      <a:pt x="645" y="5"/>
                    </a:cubicBezTo>
                    <a:cubicBezTo>
                      <a:pt x="630" y="9"/>
                      <a:pt x="619" y="15"/>
                      <a:pt x="605" y="19"/>
                    </a:cubicBezTo>
                    <a:cubicBezTo>
                      <a:pt x="579" y="32"/>
                      <a:pt x="557" y="45"/>
                      <a:pt x="533" y="65"/>
                    </a:cubicBezTo>
                    <a:cubicBezTo>
                      <a:pt x="510" y="83"/>
                      <a:pt x="490" y="103"/>
                      <a:pt x="471" y="126"/>
                    </a:cubicBezTo>
                    <a:cubicBezTo>
                      <a:pt x="431" y="173"/>
                      <a:pt x="402" y="218"/>
                      <a:pt x="373" y="274"/>
                    </a:cubicBezTo>
                    <a:cubicBezTo>
                      <a:pt x="344" y="328"/>
                      <a:pt x="321" y="382"/>
                      <a:pt x="300" y="442"/>
                    </a:cubicBezTo>
                    <a:cubicBezTo>
                      <a:pt x="278" y="502"/>
                      <a:pt x="261" y="563"/>
                      <a:pt x="244" y="625"/>
                    </a:cubicBezTo>
                    <a:cubicBezTo>
                      <a:pt x="212" y="751"/>
                      <a:pt x="186" y="892"/>
                      <a:pt x="172" y="1026"/>
                    </a:cubicBezTo>
                    <a:cubicBezTo>
                      <a:pt x="165" y="1092"/>
                      <a:pt x="159" y="1168"/>
                      <a:pt x="156" y="1239"/>
                    </a:cubicBezTo>
                    <a:cubicBezTo>
                      <a:pt x="152" y="1309"/>
                      <a:pt x="152" y="1391"/>
                      <a:pt x="157" y="1464"/>
                    </a:cubicBezTo>
                    <a:cubicBezTo>
                      <a:pt x="159" y="1503"/>
                      <a:pt x="165" y="1542"/>
                      <a:pt x="170" y="1579"/>
                    </a:cubicBezTo>
                    <a:cubicBezTo>
                      <a:pt x="178" y="1618"/>
                      <a:pt x="185" y="1658"/>
                      <a:pt x="195" y="1697"/>
                    </a:cubicBezTo>
                    <a:cubicBezTo>
                      <a:pt x="206" y="1735"/>
                      <a:pt x="219" y="1776"/>
                      <a:pt x="235" y="1814"/>
                    </a:cubicBezTo>
                    <a:cubicBezTo>
                      <a:pt x="251" y="1851"/>
                      <a:pt x="270" y="1888"/>
                      <a:pt x="293" y="1924"/>
                    </a:cubicBezTo>
                    <a:cubicBezTo>
                      <a:pt x="316" y="1960"/>
                      <a:pt x="340" y="1992"/>
                      <a:pt x="369" y="2023"/>
                    </a:cubicBezTo>
                    <a:cubicBezTo>
                      <a:pt x="399" y="2058"/>
                      <a:pt x="428" y="2082"/>
                      <a:pt x="462" y="2108"/>
                    </a:cubicBezTo>
                    <a:cubicBezTo>
                      <a:pt x="494" y="2133"/>
                      <a:pt x="536" y="2159"/>
                      <a:pt x="571" y="2176"/>
                    </a:cubicBezTo>
                    <a:cubicBezTo>
                      <a:pt x="589" y="2183"/>
                      <a:pt x="607" y="2193"/>
                      <a:pt x="625" y="2200"/>
                    </a:cubicBezTo>
                    <a:cubicBezTo>
                      <a:pt x="635" y="2203"/>
                      <a:pt x="642" y="2205"/>
                      <a:pt x="651" y="2209"/>
                    </a:cubicBezTo>
                    <a:cubicBezTo>
                      <a:pt x="593" y="2147"/>
                      <a:pt x="523" y="2081"/>
                      <a:pt x="485" y="1986"/>
                    </a:cubicBezTo>
                    <a:cubicBezTo>
                      <a:pt x="1" y="784"/>
                      <a:pt x="665" y="1"/>
                      <a:pt x="665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7"/>
              <p:cNvSpPr/>
              <p:nvPr/>
            </p:nvSpPr>
            <p:spPr>
              <a:xfrm>
                <a:off x="1215419" y="2715454"/>
                <a:ext cx="33524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2244" extrusionOk="0">
                    <a:moveTo>
                      <a:pt x="529" y="0"/>
                    </a:moveTo>
                    <a:cubicBezTo>
                      <a:pt x="525" y="0"/>
                      <a:pt x="519" y="0"/>
                      <a:pt x="512" y="3"/>
                    </a:cubicBezTo>
                    <a:cubicBezTo>
                      <a:pt x="505" y="3"/>
                      <a:pt x="499" y="5"/>
                      <a:pt x="492" y="6"/>
                    </a:cubicBezTo>
                    <a:cubicBezTo>
                      <a:pt x="478" y="11"/>
                      <a:pt x="468" y="15"/>
                      <a:pt x="453" y="21"/>
                    </a:cubicBezTo>
                    <a:cubicBezTo>
                      <a:pt x="426" y="34"/>
                      <a:pt x="404" y="46"/>
                      <a:pt x="381" y="65"/>
                    </a:cubicBezTo>
                    <a:cubicBezTo>
                      <a:pt x="358" y="84"/>
                      <a:pt x="338" y="104"/>
                      <a:pt x="318" y="127"/>
                    </a:cubicBezTo>
                    <a:cubicBezTo>
                      <a:pt x="278" y="173"/>
                      <a:pt x="249" y="219"/>
                      <a:pt x="220" y="274"/>
                    </a:cubicBezTo>
                    <a:cubicBezTo>
                      <a:pt x="192" y="330"/>
                      <a:pt x="169" y="381"/>
                      <a:pt x="147" y="443"/>
                    </a:cubicBezTo>
                    <a:cubicBezTo>
                      <a:pt x="125" y="504"/>
                      <a:pt x="108" y="564"/>
                      <a:pt x="92" y="626"/>
                    </a:cubicBezTo>
                    <a:cubicBezTo>
                      <a:pt x="59" y="752"/>
                      <a:pt x="35" y="892"/>
                      <a:pt x="21" y="1027"/>
                    </a:cubicBezTo>
                    <a:cubicBezTo>
                      <a:pt x="12" y="1093"/>
                      <a:pt x="8" y="1169"/>
                      <a:pt x="3" y="1240"/>
                    </a:cubicBezTo>
                    <a:cubicBezTo>
                      <a:pt x="0" y="1309"/>
                      <a:pt x="0" y="1392"/>
                      <a:pt x="5" y="1465"/>
                    </a:cubicBezTo>
                    <a:cubicBezTo>
                      <a:pt x="8" y="1503"/>
                      <a:pt x="12" y="1543"/>
                      <a:pt x="18" y="1580"/>
                    </a:cubicBezTo>
                    <a:cubicBezTo>
                      <a:pt x="25" y="1618"/>
                      <a:pt x="32" y="1660"/>
                      <a:pt x="44" y="1697"/>
                    </a:cubicBezTo>
                    <a:cubicBezTo>
                      <a:pt x="54" y="1736"/>
                      <a:pt x="67" y="1776"/>
                      <a:pt x="82" y="1815"/>
                    </a:cubicBezTo>
                    <a:cubicBezTo>
                      <a:pt x="100" y="1852"/>
                      <a:pt x="117" y="1890"/>
                      <a:pt x="140" y="1925"/>
                    </a:cubicBezTo>
                    <a:cubicBezTo>
                      <a:pt x="164" y="1961"/>
                      <a:pt x="187" y="1992"/>
                      <a:pt x="216" y="2025"/>
                    </a:cubicBezTo>
                    <a:cubicBezTo>
                      <a:pt x="246" y="2059"/>
                      <a:pt x="275" y="2084"/>
                      <a:pt x="309" y="2110"/>
                    </a:cubicBezTo>
                    <a:cubicBezTo>
                      <a:pt x="341" y="2134"/>
                      <a:pt x="383" y="2160"/>
                      <a:pt x="419" y="2177"/>
                    </a:cubicBezTo>
                    <a:cubicBezTo>
                      <a:pt x="437" y="2186"/>
                      <a:pt x="455" y="2193"/>
                      <a:pt x="473" y="2200"/>
                    </a:cubicBezTo>
                    <a:cubicBezTo>
                      <a:pt x="482" y="2204"/>
                      <a:pt x="489" y="2206"/>
                      <a:pt x="498" y="2210"/>
                    </a:cubicBezTo>
                    <a:cubicBezTo>
                      <a:pt x="525" y="2219"/>
                      <a:pt x="554" y="2227"/>
                      <a:pt x="583" y="2233"/>
                    </a:cubicBezTo>
                    <a:cubicBezTo>
                      <a:pt x="620" y="2240"/>
                      <a:pt x="663" y="2243"/>
                      <a:pt x="701" y="2243"/>
                    </a:cubicBezTo>
                    <a:cubicBezTo>
                      <a:pt x="721" y="2243"/>
                      <a:pt x="742" y="2242"/>
                      <a:pt x="761" y="2239"/>
                    </a:cubicBezTo>
                    <a:cubicBezTo>
                      <a:pt x="778" y="2235"/>
                      <a:pt x="798" y="2229"/>
                      <a:pt x="816" y="2225"/>
                    </a:cubicBezTo>
                    <a:cubicBezTo>
                      <a:pt x="834" y="2219"/>
                      <a:pt x="851" y="2210"/>
                      <a:pt x="869" y="2200"/>
                    </a:cubicBezTo>
                    <a:cubicBezTo>
                      <a:pt x="899" y="2183"/>
                      <a:pt x="926" y="2160"/>
                      <a:pt x="949" y="2133"/>
                    </a:cubicBezTo>
                    <a:cubicBezTo>
                      <a:pt x="972" y="2105"/>
                      <a:pt x="992" y="2074"/>
                      <a:pt x="1007" y="2041"/>
                    </a:cubicBezTo>
                    <a:cubicBezTo>
                      <a:pt x="1021" y="2009"/>
                      <a:pt x="1034" y="1970"/>
                      <a:pt x="1043" y="1937"/>
                    </a:cubicBezTo>
                    <a:cubicBezTo>
                      <a:pt x="1051" y="1902"/>
                      <a:pt x="1059" y="1865"/>
                      <a:pt x="1063" y="1829"/>
                    </a:cubicBezTo>
                    <a:cubicBezTo>
                      <a:pt x="1071" y="1759"/>
                      <a:pt x="1074" y="1674"/>
                      <a:pt x="1071" y="1602"/>
                    </a:cubicBezTo>
                    <a:cubicBezTo>
                      <a:pt x="1069" y="1530"/>
                      <a:pt x="1066" y="1451"/>
                      <a:pt x="1059" y="1379"/>
                    </a:cubicBezTo>
                    <a:cubicBezTo>
                      <a:pt x="1046" y="1235"/>
                      <a:pt x="1023" y="1077"/>
                      <a:pt x="992" y="934"/>
                    </a:cubicBezTo>
                    <a:cubicBezTo>
                      <a:pt x="975" y="862"/>
                      <a:pt x="959" y="791"/>
                      <a:pt x="939" y="719"/>
                    </a:cubicBezTo>
                    <a:cubicBezTo>
                      <a:pt x="921" y="647"/>
                      <a:pt x="899" y="581"/>
                      <a:pt x="872" y="509"/>
                    </a:cubicBezTo>
                    <a:cubicBezTo>
                      <a:pt x="844" y="438"/>
                      <a:pt x="817" y="377"/>
                      <a:pt x="781" y="307"/>
                    </a:cubicBezTo>
                    <a:cubicBezTo>
                      <a:pt x="764" y="272"/>
                      <a:pt x="745" y="242"/>
                      <a:pt x="724" y="207"/>
                    </a:cubicBezTo>
                    <a:cubicBezTo>
                      <a:pt x="702" y="173"/>
                      <a:pt x="683" y="144"/>
                      <a:pt x="657" y="114"/>
                    </a:cubicBezTo>
                    <a:cubicBezTo>
                      <a:pt x="643" y="100"/>
                      <a:pt x="633" y="85"/>
                      <a:pt x="619" y="71"/>
                    </a:cubicBezTo>
                    <a:cubicBezTo>
                      <a:pt x="604" y="55"/>
                      <a:pt x="593" y="44"/>
                      <a:pt x="577" y="32"/>
                    </a:cubicBezTo>
                    <a:cubicBezTo>
                      <a:pt x="570" y="25"/>
                      <a:pt x="564" y="19"/>
                      <a:pt x="555" y="13"/>
                    </a:cubicBezTo>
                    <a:cubicBezTo>
                      <a:pt x="551" y="12"/>
                      <a:pt x="548" y="8"/>
                      <a:pt x="544" y="6"/>
                    </a:cubicBezTo>
                    <a:cubicBezTo>
                      <a:pt x="541" y="5"/>
                      <a:pt x="540" y="3"/>
                      <a:pt x="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7"/>
              <p:cNvSpPr/>
              <p:nvPr/>
            </p:nvSpPr>
            <p:spPr>
              <a:xfrm>
                <a:off x="1210741" y="2715547"/>
                <a:ext cx="20707" cy="68888"/>
              </a:xfrm>
              <a:custGeom>
                <a:avLst/>
                <a:gdLst/>
                <a:ahLst/>
                <a:cxnLst/>
                <a:rect l="l" t="t" r="r" b="b"/>
                <a:pathLst>
                  <a:path w="664" h="2209" extrusionOk="0">
                    <a:moveTo>
                      <a:pt x="664" y="0"/>
                    </a:moveTo>
                    <a:lnTo>
                      <a:pt x="664" y="0"/>
                    </a:lnTo>
                    <a:cubicBezTo>
                      <a:pt x="659" y="2"/>
                      <a:pt x="654" y="2"/>
                      <a:pt x="644" y="5"/>
                    </a:cubicBezTo>
                    <a:cubicBezTo>
                      <a:pt x="629" y="9"/>
                      <a:pt x="619" y="15"/>
                      <a:pt x="605" y="19"/>
                    </a:cubicBezTo>
                    <a:cubicBezTo>
                      <a:pt x="577" y="32"/>
                      <a:pt x="556" y="45"/>
                      <a:pt x="533" y="65"/>
                    </a:cubicBezTo>
                    <a:cubicBezTo>
                      <a:pt x="510" y="82"/>
                      <a:pt x="490" y="102"/>
                      <a:pt x="470" y="125"/>
                    </a:cubicBezTo>
                    <a:cubicBezTo>
                      <a:pt x="431" y="171"/>
                      <a:pt x="402" y="217"/>
                      <a:pt x="373" y="274"/>
                    </a:cubicBezTo>
                    <a:cubicBezTo>
                      <a:pt x="344" y="328"/>
                      <a:pt x="320" y="381"/>
                      <a:pt x="298" y="442"/>
                    </a:cubicBezTo>
                    <a:cubicBezTo>
                      <a:pt x="278" y="502"/>
                      <a:pt x="260" y="562"/>
                      <a:pt x="244" y="624"/>
                    </a:cubicBezTo>
                    <a:cubicBezTo>
                      <a:pt x="211" y="751"/>
                      <a:pt x="186" y="890"/>
                      <a:pt x="172" y="1025"/>
                    </a:cubicBezTo>
                    <a:cubicBezTo>
                      <a:pt x="165" y="1092"/>
                      <a:pt x="159" y="1168"/>
                      <a:pt x="155" y="1238"/>
                    </a:cubicBezTo>
                    <a:cubicBezTo>
                      <a:pt x="152" y="1309"/>
                      <a:pt x="152" y="1391"/>
                      <a:pt x="158" y="1464"/>
                    </a:cubicBezTo>
                    <a:cubicBezTo>
                      <a:pt x="159" y="1501"/>
                      <a:pt x="165" y="1542"/>
                      <a:pt x="169" y="1579"/>
                    </a:cubicBezTo>
                    <a:cubicBezTo>
                      <a:pt x="176" y="1618"/>
                      <a:pt x="185" y="1658"/>
                      <a:pt x="195" y="1695"/>
                    </a:cubicBezTo>
                    <a:cubicBezTo>
                      <a:pt x="206" y="1734"/>
                      <a:pt x="218" y="1774"/>
                      <a:pt x="234" y="1813"/>
                    </a:cubicBezTo>
                    <a:cubicBezTo>
                      <a:pt x="251" y="1851"/>
                      <a:pt x="268" y="1888"/>
                      <a:pt x="293" y="1924"/>
                    </a:cubicBezTo>
                    <a:cubicBezTo>
                      <a:pt x="316" y="1960"/>
                      <a:pt x="339" y="1990"/>
                      <a:pt x="367" y="2023"/>
                    </a:cubicBezTo>
                    <a:cubicBezTo>
                      <a:pt x="398" y="2058"/>
                      <a:pt x="426" y="2082"/>
                      <a:pt x="461" y="2108"/>
                    </a:cubicBezTo>
                    <a:cubicBezTo>
                      <a:pt x="494" y="2132"/>
                      <a:pt x="534" y="2158"/>
                      <a:pt x="570" y="2176"/>
                    </a:cubicBezTo>
                    <a:cubicBezTo>
                      <a:pt x="589" y="2184"/>
                      <a:pt x="606" y="2193"/>
                      <a:pt x="625" y="2199"/>
                    </a:cubicBezTo>
                    <a:cubicBezTo>
                      <a:pt x="633" y="2203"/>
                      <a:pt x="641" y="2204"/>
                      <a:pt x="649" y="2209"/>
                    </a:cubicBezTo>
                    <a:cubicBezTo>
                      <a:pt x="592" y="2147"/>
                      <a:pt x="521" y="2081"/>
                      <a:pt x="484" y="1986"/>
                    </a:cubicBezTo>
                    <a:cubicBezTo>
                      <a:pt x="1" y="784"/>
                      <a:pt x="664" y="0"/>
                      <a:pt x="664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7"/>
              <p:cNvSpPr/>
              <p:nvPr/>
            </p:nvSpPr>
            <p:spPr>
              <a:xfrm>
                <a:off x="1168892" y="2687668"/>
                <a:ext cx="3355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2243" extrusionOk="0">
                    <a:moveTo>
                      <a:pt x="531" y="0"/>
                    </a:moveTo>
                    <a:cubicBezTo>
                      <a:pt x="525" y="0"/>
                      <a:pt x="521" y="0"/>
                      <a:pt x="512" y="3"/>
                    </a:cubicBezTo>
                    <a:cubicBezTo>
                      <a:pt x="506" y="3"/>
                      <a:pt x="500" y="4"/>
                      <a:pt x="493" y="6"/>
                    </a:cubicBezTo>
                    <a:cubicBezTo>
                      <a:pt x="479" y="10"/>
                      <a:pt x="467" y="14"/>
                      <a:pt x="453" y="20"/>
                    </a:cubicBezTo>
                    <a:cubicBezTo>
                      <a:pt x="426" y="33"/>
                      <a:pt x="404" y="46"/>
                      <a:pt x="381" y="65"/>
                    </a:cubicBezTo>
                    <a:cubicBezTo>
                      <a:pt x="358" y="84"/>
                      <a:pt x="338" y="104"/>
                      <a:pt x="318" y="127"/>
                    </a:cubicBezTo>
                    <a:cubicBezTo>
                      <a:pt x="279" y="173"/>
                      <a:pt x="250" y="219"/>
                      <a:pt x="222" y="273"/>
                    </a:cubicBezTo>
                    <a:cubicBezTo>
                      <a:pt x="193" y="329"/>
                      <a:pt x="170" y="381"/>
                      <a:pt x="148" y="443"/>
                    </a:cubicBezTo>
                    <a:cubicBezTo>
                      <a:pt x="127" y="503"/>
                      <a:pt x="108" y="564"/>
                      <a:pt x="92" y="626"/>
                    </a:cubicBezTo>
                    <a:cubicBezTo>
                      <a:pt x="60" y="752"/>
                      <a:pt x="35" y="891"/>
                      <a:pt x="20" y="1027"/>
                    </a:cubicBezTo>
                    <a:cubicBezTo>
                      <a:pt x="13" y="1093"/>
                      <a:pt x="7" y="1169"/>
                      <a:pt x="4" y="1239"/>
                    </a:cubicBezTo>
                    <a:cubicBezTo>
                      <a:pt x="0" y="1308"/>
                      <a:pt x="0" y="1392"/>
                      <a:pt x="6" y="1465"/>
                    </a:cubicBezTo>
                    <a:cubicBezTo>
                      <a:pt x="7" y="1502"/>
                      <a:pt x="13" y="1543"/>
                      <a:pt x="19" y="1580"/>
                    </a:cubicBezTo>
                    <a:cubicBezTo>
                      <a:pt x="26" y="1617"/>
                      <a:pt x="33" y="1659"/>
                      <a:pt x="43" y="1697"/>
                    </a:cubicBezTo>
                    <a:cubicBezTo>
                      <a:pt x="55" y="1735"/>
                      <a:pt x="66" y="1776"/>
                      <a:pt x="83" y="1814"/>
                    </a:cubicBezTo>
                    <a:cubicBezTo>
                      <a:pt x="99" y="1852"/>
                      <a:pt x="118" y="1889"/>
                      <a:pt x="141" y="1925"/>
                    </a:cubicBezTo>
                    <a:cubicBezTo>
                      <a:pt x="164" y="1961"/>
                      <a:pt x="187" y="1991"/>
                      <a:pt x="216" y="2024"/>
                    </a:cubicBezTo>
                    <a:cubicBezTo>
                      <a:pt x="247" y="2059"/>
                      <a:pt x="276" y="2083"/>
                      <a:pt x="309" y="2109"/>
                    </a:cubicBezTo>
                    <a:cubicBezTo>
                      <a:pt x="342" y="2134"/>
                      <a:pt x="384" y="2159"/>
                      <a:pt x="420" y="2177"/>
                    </a:cubicBezTo>
                    <a:cubicBezTo>
                      <a:pt x="437" y="2184"/>
                      <a:pt x="456" y="2193"/>
                      <a:pt x="473" y="2200"/>
                    </a:cubicBezTo>
                    <a:cubicBezTo>
                      <a:pt x="482" y="2204"/>
                      <a:pt x="489" y="2205"/>
                      <a:pt x="499" y="2210"/>
                    </a:cubicBezTo>
                    <a:cubicBezTo>
                      <a:pt x="525" y="2218"/>
                      <a:pt x="554" y="2227"/>
                      <a:pt x="582" y="2233"/>
                    </a:cubicBezTo>
                    <a:cubicBezTo>
                      <a:pt x="621" y="2240"/>
                      <a:pt x="664" y="2243"/>
                      <a:pt x="702" y="2243"/>
                    </a:cubicBezTo>
                    <a:cubicBezTo>
                      <a:pt x="722" y="2243"/>
                      <a:pt x="743" y="2241"/>
                      <a:pt x="761" y="2239"/>
                    </a:cubicBezTo>
                    <a:cubicBezTo>
                      <a:pt x="779" y="2234"/>
                      <a:pt x="798" y="2228"/>
                      <a:pt x="817" y="2224"/>
                    </a:cubicBezTo>
                    <a:cubicBezTo>
                      <a:pt x="834" y="2218"/>
                      <a:pt x="853" y="2210"/>
                      <a:pt x="868" y="2200"/>
                    </a:cubicBezTo>
                    <a:cubicBezTo>
                      <a:pt x="899" y="2182"/>
                      <a:pt x="926" y="2159"/>
                      <a:pt x="949" y="2132"/>
                    </a:cubicBezTo>
                    <a:cubicBezTo>
                      <a:pt x="973" y="2105"/>
                      <a:pt x="992" y="2073"/>
                      <a:pt x="1006" y="2040"/>
                    </a:cubicBezTo>
                    <a:cubicBezTo>
                      <a:pt x="1021" y="2009"/>
                      <a:pt x="1034" y="1970"/>
                      <a:pt x="1042" y="1937"/>
                    </a:cubicBezTo>
                    <a:cubicBezTo>
                      <a:pt x="1052" y="1902"/>
                      <a:pt x="1060" y="1865"/>
                      <a:pt x="1063" y="1829"/>
                    </a:cubicBezTo>
                    <a:cubicBezTo>
                      <a:pt x="1071" y="1760"/>
                      <a:pt x="1075" y="1674"/>
                      <a:pt x="1071" y="1602"/>
                    </a:cubicBezTo>
                    <a:cubicBezTo>
                      <a:pt x="1070" y="1530"/>
                      <a:pt x="1067" y="1451"/>
                      <a:pt x="1060" y="1379"/>
                    </a:cubicBezTo>
                    <a:cubicBezTo>
                      <a:pt x="1047" y="1235"/>
                      <a:pt x="1024" y="1077"/>
                      <a:pt x="992" y="933"/>
                    </a:cubicBezTo>
                    <a:cubicBezTo>
                      <a:pt x="978" y="861"/>
                      <a:pt x="960" y="791"/>
                      <a:pt x="940" y="719"/>
                    </a:cubicBezTo>
                    <a:cubicBezTo>
                      <a:pt x="920" y="647"/>
                      <a:pt x="899" y="581"/>
                      <a:pt x="871" y="509"/>
                    </a:cubicBezTo>
                    <a:cubicBezTo>
                      <a:pt x="845" y="437"/>
                      <a:pt x="818" y="377"/>
                      <a:pt x="782" y="306"/>
                    </a:cubicBezTo>
                    <a:cubicBezTo>
                      <a:pt x="764" y="272"/>
                      <a:pt x="746" y="242"/>
                      <a:pt x="725" y="207"/>
                    </a:cubicBezTo>
                    <a:cubicBezTo>
                      <a:pt x="703" y="173"/>
                      <a:pt x="683" y="144"/>
                      <a:pt x="659" y="114"/>
                    </a:cubicBezTo>
                    <a:cubicBezTo>
                      <a:pt x="644" y="99"/>
                      <a:pt x="633" y="85"/>
                      <a:pt x="618" y="71"/>
                    </a:cubicBezTo>
                    <a:cubicBezTo>
                      <a:pt x="604" y="55"/>
                      <a:pt x="594" y="43"/>
                      <a:pt x="577" y="32"/>
                    </a:cubicBezTo>
                    <a:cubicBezTo>
                      <a:pt x="569" y="25"/>
                      <a:pt x="565" y="19"/>
                      <a:pt x="555" y="13"/>
                    </a:cubicBezTo>
                    <a:cubicBezTo>
                      <a:pt x="552" y="12"/>
                      <a:pt x="548" y="7"/>
                      <a:pt x="545" y="6"/>
                    </a:cubicBezTo>
                    <a:cubicBezTo>
                      <a:pt x="541" y="3"/>
                      <a:pt x="539" y="3"/>
                      <a:pt x="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7"/>
              <p:cNvSpPr/>
              <p:nvPr/>
            </p:nvSpPr>
            <p:spPr>
              <a:xfrm>
                <a:off x="1164308" y="2687700"/>
                <a:ext cx="20707" cy="68950"/>
              </a:xfrm>
              <a:custGeom>
                <a:avLst/>
                <a:gdLst/>
                <a:ahLst/>
                <a:cxnLst/>
                <a:rect l="l" t="t" r="r" b="b"/>
                <a:pathLst>
                  <a:path w="664" h="2211" extrusionOk="0">
                    <a:moveTo>
                      <a:pt x="663" y="1"/>
                    </a:moveTo>
                    <a:lnTo>
                      <a:pt x="663" y="1"/>
                    </a:lnTo>
                    <a:cubicBezTo>
                      <a:pt x="656" y="3"/>
                      <a:pt x="650" y="5"/>
                      <a:pt x="643" y="6"/>
                    </a:cubicBezTo>
                    <a:cubicBezTo>
                      <a:pt x="629" y="11"/>
                      <a:pt x="619" y="16"/>
                      <a:pt x="604" y="21"/>
                    </a:cubicBezTo>
                    <a:cubicBezTo>
                      <a:pt x="577" y="34"/>
                      <a:pt x="555" y="47"/>
                      <a:pt x="532" y="67"/>
                    </a:cubicBezTo>
                    <a:cubicBezTo>
                      <a:pt x="509" y="84"/>
                      <a:pt x="489" y="104"/>
                      <a:pt x="469" y="127"/>
                    </a:cubicBezTo>
                    <a:cubicBezTo>
                      <a:pt x="429" y="173"/>
                      <a:pt x="400" y="219"/>
                      <a:pt x="371" y="274"/>
                    </a:cubicBezTo>
                    <a:cubicBezTo>
                      <a:pt x="344" y="330"/>
                      <a:pt x="320" y="382"/>
                      <a:pt x="298" y="443"/>
                    </a:cubicBezTo>
                    <a:cubicBezTo>
                      <a:pt x="276" y="504"/>
                      <a:pt x="259" y="564"/>
                      <a:pt x="243" y="626"/>
                    </a:cubicBezTo>
                    <a:cubicBezTo>
                      <a:pt x="210" y="752"/>
                      <a:pt x="186" y="892"/>
                      <a:pt x="172" y="1027"/>
                    </a:cubicBezTo>
                    <a:cubicBezTo>
                      <a:pt x="164" y="1093"/>
                      <a:pt x="159" y="1169"/>
                      <a:pt x="154" y="1240"/>
                    </a:cubicBezTo>
                    <a:cubicBezTo>
                      <a:pt x="151" y="1310"/>
                      <a:pt x="151" y="1392"/>
                      <a:pt x="156" y="1466"/>
                    </a:cubicBezTo>
                    <a:cubicBezTo>
                      <a:pt x="159" y="1503"/>
                      <a:pt x="164" y="1543"/>
                      <a:pt x="169" y="1581"/>
                    </a:cubicBezTo>
                    <a:cubicBezTo>
                      <a:pt x="176" y="1618"/>
                      <a:pt x="183" y="1660"/>
                      <a:pt x="195" y="1697"/>
                    </a:cubicBezTo>
                    <a:cubicBezTo>
                      <a:pt x="205" y="1736"/>
                      <a:pt x="218" y="1776"/>
                      <a:pt x="233" y="1815"/>
                    </a:cubicBezTo>
                    <a:cubicBezTo>
                      <a:pt x="251" y="1852"/>
                      <a:pt x="268" y="1890"/>
                      <a:pt x="291" y="1926"/>
                    </a:cubicBezTo>
                    <a:cubicBezTo>
                      <a:pt x="315" y="1962"/>
                      <a:pt x="338" y="1992"/>
                      <a:pt x="367" y="2025"/>
                    </a:cubicBezTo>
                    <a:cubicBezTo>
                      <a:pt x="397" y="2059"/>
                      <a:pt x="426" y="2084"/>
                      <a:pt x="461" y="2110"/>
                    </a:cubicBezTo>
                    <a:cubicBezTo>
                      <a:pt x="492" y="2134"/>
                      <a:pt x="534" y="2160"/>
                      <a:pt x="570" y="2177"/>
                    </a:cubicBezTo>
                    <a:cubicBezTo>
                      <a:pt x="588" y="2184"/>
                      <a:pt x="606" y="2193"/>
                      <a:pt x="624" y="2200"/>
                    </a:cubicBezTo>
                    <a:cubicBezTo>
                      <a:pt x="633" y="2204"/>
                      <a:pt x="640" y="2206"/>
                      <a:pt x="649" y="2210"/>
                    </a:cubicBezTo>
                    <a:cubicBezTo>
                      <a:pt x="591" y="2148"/>
                      <a:pt x="521" y="2082"/>
                      <a:pt x="484" y="1987"/>
                    </a:cubicBezTo>
                    <a:cubicBezTo>
                      <a:pt x="0" y="783"/>
                      <a:pt x="663" y="1"/>
                      <a:pt x="66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7"/>
              <p:cNvSpPr/>
              <p:nvPr/>
            </p:nvSpPr>
            <p:spPr>
              <a:xfrm>
                <a:off x="971495" y="2484253"/>
                <a:ext cx="20676" cy="7163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2297" extrusionOk="0">
                    <a:moveTo>
                      <a:pt x="328" y="0"/>
                    </a:moveTo>
                    <a:cubicBezTo>
                      <a:pt x="326" y="2"/>
                      <a:pt x="326" y="2"/>
                      <a:pt x="325" y="2"/>
                    </a:cubicBezTo>
                    <a:cubicBezTo>
                      <a:pt x="324" y="3"/>
                      <a:pt x="321" y="3"/>
                      <a:pt x="319" y="6"/>
                    </a:cubicBezTo>
                    <a:cubicBezTo>
                      <a:pt x="312" y="11"/>
                      <a:pt x="309" y="15"/>
                      <a:pt x="302" y="22"/>
                    </a:cubicBezTo>
                    <a:cubicBezTo>
                      <a:pt x="296" y="29"/>
                      <a:pt x="290" y="35"/>
                      <a:pt x="285" y="42"/>
                    </a:cubicBezTo>
                    <a:cubicBezTo>
                      <a:pt x="275" y="57"/>
                      <a:pt x="266" y="68"/>
                      <a:pt x="256" y="85"/>
                    </a:cubicBezTo>
                    <a:cubicBezTo>
                      <a:pt x="247" y="101"/>
                      <a:pt x="240" y="115"/>
                      <a:pt x="232" y="133"/>
                    </a:cubicBezTo>
                    <a:cubicBezTo>
                      <a:pt x="216" y="167"/>
                      <a:pt x="203" y="196"/>
                      <a:pt x="190" y="232"/>
                    </a:cubicBezTo>
                    <a:cubicBezTo>
                      <a:pt x="177" y="268"/>
                      <a:pt x="167" y="301"/>
                      <a:pt x="155" y="337"/>
                    </a:cubicBezTo>
                    <a:cubicBezTo>
                      <a:pt x="145" y="373"/>
                      <a:pt x="137" y="406"/>
                      <a:pt x="127" y="442"/>
                    </a:cubicBezTo>
                    <a:cubicBezTo>
                      <a:pt x="109" y="517"/>
                      <a:pt x="95" y="581"/>
                      <a:pt x="82" y="655"/>
                    </a:cubicBezTo>
                    <a:cubicBezTo>
                      <a:pt x="68" y="728"/>
                      <a:pt x="58" y="798"/>
                      <a:pt x="48" y="872"/>
                    </a:cubicBezTo>
                    <a:cubicBezTo>
                      <a:pt x="29" y="1017"/>
                      <a:pt x="16" y="1178"/>
                      <a:pt x="7" y="1323"/>
                    </a:cubicBezTo>
                    <a:cubicBezTo>
                      <a:pt x="3" y="1396"/>
                      <a:pt x="0" y="1477"/>
                      <a:pt x="0" y="1553"/>
                    </a:cubicBezTo>
                    <a:cubicBezTo>
                      <a:pt x="0" y="1628"/>
                      <a:pt x="2" y="1718"/>
                      <a:pt x="7" y="1796"/>
                    </a:cubicBezTo>
                    <a:cubicBezTo>
                      <a:pt x="9" y="1833"/>
                      <a:pt x="14" y="1877"/>
                      <a:pt x="19" y="1915"/>
                    </a:cubicBezTo>
                    <a:cubicBezTo>
                      <a:pt x="25" y="1956"/>
                      <a:pt x="33" y="2000"/>
                      <a:pt x="45" y="2041"/>
                    </a:cubicBezTo>
                    <a:cubicBezTo>
                      <a:pt x="55" y="2081"/>
                      <a:pt x="72" y="2127"/>
                      <a:pt x="91" y="2164"/>
                    </a:cubicBezTo>
                    <a:cubicBezTo>
                      <a:pt x="102" y="2181"/>
                      <a:pt x="115" y="2202"/>
                      <a:pt x="127" y="2217"/>
                    </a:cubicBezTo>
                    <a:cubicBezTo>
                      <a:pt x="140" y="2235"/>
                      <a:pt x="155" y="2250"/>
                      <a:pt x="174" y="2263"/>
                    </a:cubicBezTo>
                    <a:cubicBezTo>
                      <a:pt x="190" y="2273"/>
                      <a:pt x="210" y="2285"/>
                      <a:pt x="230" y="2289"/>
                    </a:cubicBezTo>
                    <a:cubicBezTo>
                      <a:pt x="247" y="2295"/>
                      <a:pt x="263" y="2296"/>
                      <a:pt x="283" y="2296"/>
                    </a:cubicBezTo>
                    <a:cubicBezTo>
                      <a:pt x="302" y="2296"/>
                      <a:pt x="316" y="2294"/>
                      <a:pt x="334" y="2288"/>
                    </a:cubicBezTo>
                    <a:cubicBezTo>
                      <a:pt x="362" y="2279"/>
                      <a:pt x="385" y="2265"/>
                      <a:pt x="411" y="2246"/>
                    </a:cubicBezTo>
                    <a:cubicBezTo>
                      <a:pt x="436" y="2227"/>
                      <a:pt x="460" y="2203"/>
                      <a:pt x="479" y="2179"/>
                    </a:cubicBezTo>
                    <a:cubicBezTo>
                      <a:pt x="500" y="2151"/>
                      <a:pt x="521" y="2120"/>
                      <a:pt x="536" y="2088"/>
                    </a:cubicBezTo>
                    <a:cubicBezTo>
                      <a:pt x="554" y="2056"/>
                      <a:pt x="569" y="2020"/>
                      <a:pt x="582" y="1984"/>
                    </a:cubicBezTo>
                    <a:cubicBezTo>
                      <a:pt x="591" y="1959"/>
                      <a:pt x="598" y="1934"/>
                      <a:pt x="605" y="1908"/>
                    </a:cubicBezTo>
                    <a:cubicBezTo>
                      <a:pt x="627" y="1833"/>
                      <a:pt x="637" y="1763"/>
                      <a:pt x="647" y="1688"/>
                    </a:cubicBezTo>
                    <a:cubicBezTo>
                      <a:pt x="656" y="1608"/>
                      <a:pt x="659" y="1542"/>
                      <a:pt x="661" y="1467"/>
                    </a:cubicBezTo>
                    <a:cubicBezTo>
                      <a:pt x="663" y="1391"/>
                      <a:pt x="663" y="1325"/>
                      <a:pt x="661" y="1254"/>
                    </a:cubicBezTo>
                    <a:cubicBezTo>
                      <a:pt x="659" y="1182"/>
                      <a:pt x="656" y="1116"/>
                      <a:pt x="650" y="1046"/>
                    </a:cubicBezTo>
                    <a:cubicBezTo>
                      <a:pt x="640" y="906"/>
                      <a:pt x="623" y="762"/>
                      <a:pt x="601" y="627"/>
                    </a:cubicBezTo>
                    <a:cubicBezTo>
                      <a:pt x="591" y="560"/>
                      <a:pt x="577" y="485"/>
                      <a:pt x="562" y="420"/>
                    </a:cubicBezTo>
                    <a:cubicBezTo>
                      <a:pt x="546" y="356"/>
                      <a:pt x="525" y="279"/>
                      <a:pt x="503" y="219"/>
                    </a:cubicBezTo>
                    <a:cubicBezTo>
                      <a:pt x="492" y="190"/>
                      <a:pt x="479" y="157"/>
                      <a:pt x="464" y="130"/>
                    </a:cubicBezTo>
                    <a:cubicBezTo>
                      <a:pt x="450" y="104"/>
                      <a:pt x="433" y="74"/>
                      <a:pt x="417" y="52"/>
                    </a:cubicBezTo>
                    <a:cubicBezTo>
                      <a:pt x="407" y="42"/>
                      <a:pt x="398" y="31"/>
                      <a:pt x="390" y="23"/>
                    </a:cubicBezTo>
                    <a:cubicBezTo>
                      <a:pt x="382" y="16"/>
                      <a:pt x="371" y="9"/>
                      <a:pt x="362" y="6"/>
                    </a:cubicBezTo>
                    <a:cubicBezTo>
                      <a:pt x="357" y="2"/>
                      <a:pt x="352" y="0"/>
                      <a:pt x="3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7"/>
              <p:cNvSpPr/>
              <p:nvPr/>
            </p:nvSpPr>
            <p:spPr>
              <a:xfrm>
                <a:off x="968033" y="2484253"/>
                <a:ext cx="14782" cy="71632"/>
              </a:xfrm>
              <a:custGeom>
                <a:avLst/>
                <a:gdLst/>
                <a:ahLst/>
                <a:cxnLst/>
                <a:rect l="l" t="t" r="r" b="b"/>
                <a:pathLst>
                  <a:path w="474" h="2297" extrusionOk="0">
                    <a:moveTo>
                      <a:pt x="473" y="6"/>
                    </a:moveTo>
                    <a:lnTo>
                      <a:pt x="473" y="6"/>
                    </a:lnTo>
                    <a:cubicBezTo>
                      <a:pt x="473" y="6"/>
                      <a:pt x="473" y="6"/>
                      <a:pt x="473" y="6"/>
                    </a:cubicBezTo>
                    <a:cubicBezTo>
                      <a:pt x="473" y="6"/>
                      <a:pt x="473" y="6"/>
                      <a:pt x="473" y="6"/>
                    </a:cubicBezTo>
                    <a:close/>
                    <a:moveTo>
                      <a:pt x="439" y="0"/>
                    </a:moveTo>
                    <a:cubicBezTo>
                      <a:pt x="437" y="2"/>
                      <a:pt x="437" y="2"/>
                      <a:pt x="436" y="2"/>
                    </a:cubicBezTo>
                    <a:cubicBezTo>
                      <a:pt x="435" y="3"/>
                      <a:pt x="432" y="3"/>
                      <a:pt x="430" y="6"/>
                    </a:cubicBezTo>
                    <a:cubicBezTo>
                      <a:pt x="423" y="11"/>
                      <a:pt x="420" y="15"/>
                      <a:pt x="413" y="22"/>
                    </a:cubicBezTo>
                    <a:cubicBezTo>
                      <a:pt x="407" y="29"/>
                      <a:pt x="401" y="35"/>
                      <a:pt x="396" y="42"/>
                    </a:cubicBezTo>
                    <a:cubicBezTo>
                      <a:pt x="386" y="57"/>
                      <a:pt x="377" y="68"/>
                      <a:pt x="367" y="85"/>
                    </a:cubicBezTo>
                    <a:cubicBezTo>
                      <a:pt x="358" y="101"/>
                      <a:pt x="351" y="115"/>
                      <a:pt x="343" y="133"/>
                    </a:cubicBezTo>
                    <a:cubicBezTo>
                      <a:pt x="327" y="167"/>
                      <a:pt x="314" y="196"/>
                      <a:pt x="301" y="232"/>
                    </a:cubicBezTo>
                    <a:cubicBezTo>
                      <a:pt x="288" y="268"/>
                      <a:pt x="278" y="301"/>
                      <a:pt x="266" y="337"/>
                    </a:cubicBezTo>
                    <a:cubicBezTo>
                      <a:pt x="256" y="373"/>
                      <a:pt x="248" y="406"/>
                      <a:pt x="238" y="442"/>
                    </a:cubicBezTo>
                    <a:cubicBezTo>
                      <a:pt x="220" y="517"/>
                      <a:pt x="206" y="581"/>
                      <a:pt x="193" y="655"/>
                    </a:cubicBezTo>
                    <a:cubicBezTo>
                      <a:pt x="179" y="728"/>
                      <a:pt x="169" y="798"/>
                      <a:pt x="159" y="872"/>
                    </a:cubicBezTo>
                    <a:cubicBezTo>
                      <a:pt x="140" y="1017"/>
                      <a:pt x="127" y="1178"/>
                      <a:pt x="118" y="1323"/>
                    </a:cubicBezTo>
                    <a:cubicBezTo>
                      <a:pt x="114" y="1396"/>
                      <a:pt x="111" y="1477"/>
                      <a:pt x="111" y="1553"/>
                    </a:cubicBezTo>
                    <a:cubicBezTo>
                      <a:pt x="111" y="1628"/>
                      <a:pt x="113" y="1718"/>
                      <a:pt x="118" y="1796"/>
                    </a:cubicBezTo>
                    <a:cubicBezTo>
                      <a:pt x="120" y="1833"/>
                      <a:pt x="125" y="1877"/>
                      <a:pt x="130" y="1915"/>
                    </a:cubicBezTo>
                    <a:cubicBezTo>
                      <a:pt x="136" y="1956"/>
                      <a:pt x="144" y="2000"/>
                      <a:pt x="156" y="2041"/>
                    </a:cubicBezTo>
                    <a:cubicBezTo>
                      <a:pt x="166" y="2081"/>
                      <a:pt x="183" y="2127"/>
                      <a:pt x="202" y="2164"/>
                    </a:cubicBezTo>
                    <a:cubicBezTo>
                      <a:pt x="213" y="2181"/>
                      <a:pt x="226" y="2202"/>
                      <a:pt x="238" y="2217"/>
                    </a:cubicBezTo>
                    <a:cubicBezTo>
                      <a:pt x="251" y="2235"/>
                      <a:pt x="266" y="2250"/>
                      <a:pt x="285" y="2263"/>
                    </a:cubicBezTo>
                    <a:cubicBezTo>
                      <a:pt x="301" y="2273"/>
                      <a:pt x="321" y="2285"/>
                      <a:pt x="341" y="2289"/>
                    </a:cubicBezTo>
                    <a:cubicBezTo>
                      <a:pt x="358" y="2295"/>
                      <a:pt x="374" y="2296"/>
                      <a:pt x="394" y="2296"/>
                    </a:cubicBezTo>
                    <a:cubicBezTo>
                      <a:pt x="413" y="2296"/>
                      <a:pt x="427" y="2294"/>
                      <a:pt x="445" y="2288"/>
                    </a:cubicBezTo>
                    <a:cubicBezTo>
                      <a:pt x="1" y="1614"/>
                      <a:pt x="471" y="6"/>
                      <a:pt x="473" y="6"/>
                    </a:cubicBezTo>
                    <a:lnTo>
                      <a:pt x="473" y="6"/>
                    </a:lnTo>
                    <a:cubicBezTo>
                      <a:pt x="468" y="2"/>
                      <a:pt x="463" y="0"/>
                      <a:pt x="459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7"/>
              <p:cNvSpPr/>
              <p:nvPr/>
            </p:nvSpPr>
            <p:spPr>
              <a:xfrm>
                <a:off x="949323" y="2445771"/>
                <a:ext cx="20707" cy="71632"/>
              </a:xfrm>
              <a:custGeom>
                <a:avLst/>
                <a:gdLst/>
                <a:ahLst/>
                <a:cxnLst/>
                <a:rect l="l" t="t" r="r" b="b"/>
                <a:pathLst>
                  <a:path w="664" h="2297" extrusionOk="0">
                    <a:moveTo>
                      <a:pt x="330" y="1"/>
                    </a:moveTo>
                    <a:cubicBezTo>
                      <a:pt x="327" y="4"/>
                      <a:pt x="327" y="4"/>
                      <a:pt x="326" y="4"/>
                    </a:cubicBezTo>
                    <a:cubicBezTo>
                      <a:pt x="324" y="5"/>
                      <a:pt x="323" y="5"/>
                      <a:pt x="320" y="7"/>
                    </a:cubicBezTo>
                    <a:cubicBezTo>
                      <a:pt x="313" y="12"/>
                      <a:pt x="310" y="15"/>
                      <a:pt x="303" y="23"/>
                    </a:cubicBezTo>
                    <a:cubicBezTo>
                      <a:pt x="297" y="30"/>
                      <a:pt x="291" y="35"/>
                      <a:pt x="287" y="43"/>
                    </a:cubicBezTo>
                    <a:cubicBezTo>
                      <a:pt x="275" y="57"/>
                      <a:pt x="267" y="70"/>
                      <a:pt x="258" y="86"/>
                    </a:cubicBezTo>
                    <a:cubicBezTo>
                      <a:pt x="248" y="102"/>
                      <a:pt x="241" y="116"/>
                      <a:pt x="232" y="135"/>
                    </a:cubicBezTo>
                    <a:cubicBezTo>
                      <a:pt x="217" y="169"/>
                      <a:pt x="204" y="198"/>
                      <a:pt x="191" y="234"/>
                    </a:cubicBezTo>
                    <a:cubicBezTo>
                      <a:pt x="179" y="270"/>
                      <a:pt x="168" y="301"/>
                      <a:pt x="158" y="337"/>
                    </a:cubicBezTo>
                    <a:cubicBezTo>
                      <a:pt x="146" y="373"/>
                      <a:pt x="137" y="408"/>
                      <a:pt x="129" y="444"/>
                    </a:cubicBezTo>
                    <a:cubicBezTo>
                      <a:pt x="110" y="517"/>
                      <a:pt x="96" y="582"/>
                      <a:pt x="83" y="655"/>
                    </a:cubicBezTo>
                    <a:cubicBezTo>
                      <a:pt x="68" y="730"/>
                      <a:pt x="58" y="799"/>
                      <a:pt x="50" y="874"/>
                    </a:cubicBezTo>
                    <a:cubicBezTo>
                      <a:pt x="30" y="1019"/>
                      <a:pt x="17" y="1178"/>
                      <a:pt x="8" y="1324"/>
                    </a:cubicBezTo>
                    <a:cubicBezTo>
                      <a:pt x="4" y="1398"/>
                      <a:pt x="1" y="1479"/>
                      <a:pt x="1" y="1554"/>
                    </a:cubicBezTo>
                    <a:cubicBezTo>
                      <a:pt x="1" y="1630"/>
                      <a:pt x="2" y="1719"/>
                      <a:pt x="8" y="1797"/>
                    </a:cubicBezTo>
                    <a:cubicBezTo>
                      <a:pt x="9" y="1834"/>
                      <a:pt x="15" y="1877"/>
                      <a:pt x="21" y="1917"/>
                    </a:cubicBezTo>
                    <a:cubicBezTo>
                      <a:pt x="25" y="1956"/>
                      <a:pt x="35" y="2002"/>
                      <a:pt x="45" y="2041"/>
                    </a:cubicBezTo>
                    <a:cubicBezTo>
                      <a:pt x="57" y="2083"/>
                      <a:pt x="73" y="2127"/>
                      <a:pt x="93" y="2165"/>
                    </a:cubicBezTo>
                    <a:cubicBezTo>
                      <a:pt x="103" y="2183"/>
                      <a:pt x="116" y="2203"/>
                      <a:pt x="129" y="2219"/>
                    </a:cubicBezTo>
                    <a:cubicBezTo>
                      <a:pt x="140" y="2235"/>
                      <a:pt x="158" y="2251"/>
                      <a:pt x="175" y="2264"/>
                    </a:cubicBezTo>
                    <a:cubicBezTo>
                      <a:pt x="191" y="2275"/>
                      <a:pt x="211" y="2285"/>
                      <a:pt x="231" y="2291"/>
                    </a:cubicBezTo>
                    <a:cubicBezTo>
                      <a:pt x="248" y="2294"/>
                      <a:pt x="265" y="2297"/>
                      <a:pt x="284" y="2297"/>
                    </a:cubicBezTo>
                    <a:cubicBezTo>
                      <a:pt x="303" y="2297"/>
                      <a:pt x="317" y="2293"/>
                      <a:pt x="334" y="2287"/>
                    </a:cubicBezTo>
                    <a:cubicBezTo>
                      <a:pt x="363" y="2278"/>
                      <a:pt x="388" y="2264"/>
                      <a:pt x="412" y="2247"/>
                    </a:cubicBezTo>
                    <a:cubicBezTo>
                      <a:pt x="438" y="2226"/>
                      <a:pt x="461" y="2203"/>
                      <a:pt x="481" y="2178"/>
                    </a:cubicBezTo>
                    <a:cubicBezTo>
                      <a:pt x="503" y="2150"/>
                      <a:pt x="521" y="2119"/>
                      <a:pt x="539" y="2088"/>
                    </a:cubicBezTo>
                    <a:cubicBezTo>
                      <a:pt x="554" y="2055"/>
                      <a:pt x="570" y="2019"/>
                      <a:pt x="583" y="1983"/>
                    </a:cubicBezTo>
                    <a:cubicBezTo>
                      <a:pt x="592" y="1959"/>
                      <a:pt x="599" y="1933"/>
                      <a:pt x="606" y="1909"/>
                    </a:cubicBezTo>
                    <a:cubicBezTo>
                      <a:pt x="628" y="1833"/>
                      <a:pt x="639" y="1762"/>
                      <a:pt x="648" y="1687"/>
                    </a:cubicBezTo>
                    <a:cubicBezTo>
                      <a:pt x="656" y="1608"/>
                      <a:pt x="661" y="1541"/>
                      <a:pt x="662" y="1466"/>
                    </a:cubicBezTo>
                    <a:cubicBezTo>
                      <a:pt x="664" y="1388"/>
                      <a:pt x="662" y="1324"/>
                      <a:pt x="662" y="1256"/>
                    </a:cubicBezTo>
                    <a:cubicBezTo>
                      <a:pt x="661" y="1184"/>
                      <a:pt x="656" y="1118"/>
                      <a:pt x="651" y="1048"/>
                    </a:cubicBezTo>
                    <a:cubicBezTo>
                      <a:pt x="641" y="907"/>
                      <a:pt x="625" y="763"/>
                      <a:pt x="603" y="629"/>
                    </a:cubicBezTo>
                    <a:cubicBezTo>
                      <a:pt x="592" y="560"/>
                      <a:pt x="577" y="487"/>
                      <a:pt x="563" y="422"/>
                    </a:cubicBezTo>
                    <a:cubicBezTo>
                      <a:pt x="547" y="357"/>
                      <a:pt x="526" y="280"/>
                      <a:pt x="504" y="221"/>
                    </a:cubicBezTo>
                    <a:cubicBezTo>
                      <a:pt x="493" y="192"/>
                      <a:pt x="481" y="158"/>
                      <a:pt x="467" y="130"/>
                    </a:cubicBezTo>
                    <a:cubicBezTo>
                      <a:pt x="452" y="106"/>
                      <a:pt x="434" y="76"/>
                      <a:pt x="418" y="54"/>
                    </a:cubicBezTo>
                    <a:cubicBezTo>
                      <a:pt x="409" y="43"/>
                      <a:pt x="399" y="33"/>
                      <a:pt x="390" y="25"/>
                    </a:cubicBezTo>
                    <a:cubicBezTo>
                      <a:pt x="383" y="18"/>
                      <a:pt x="373" y="11"/>
                      <a:pt x="363" y="7"/>
                    </a:cubicBezTo>
                    <a:cubicBezTo>
                      <a:pt x="359" y="5"/>
                      <a:pt x="353" y="1"/>
                      <a:pt x="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7"/>
              <p:cNvSpPr/>
              <p:nvPr/>
            </p:nvSpPr>
            <p:spPr>
              <a:xfrm>
                <a:off x="945986" y="2445771"/>
                <a:ext cx="14626" cy="71601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96" extrusionOk="0">
                    <a:moveTo>
                      <a:pt x="434" y="1"/>
                    </a:moveTo>
                    <a:cubicBezTo>
                      <a:pt x="433" y="4"/>
                      <a:pt x="433" y="4"/>
                      <a:pt x="431" y="4"/>
                    </a:cubicBezTo>
                    <a:cubicBezTo>
                      <a:pt x="430" y="5"/>
                      <a:pt x="427" y="5"/>
                      <a:pt x="426" y="7"/>
                    </a:cubicBezTo>
                    <a:cubicBezTo>
                      <a:pt x="418" y="12"/>
                      <a:pt x="416" y="15"/>
                      <a:pt x="408" y="23"/>
                    </a:cubicBezTo>
                    <a:cubicBezTo>
                      <a:pt x="403" y="30"/>
                      <a:pt x="397" y="35"/>
                      <a:pt x="391" y="43"/>
                    </a:cubicBezTo>
                    <a:cubicBezTo>
                      <a:pt x="381" y="57"/>
                      <a:pt x="372" y="70"/>
                      <a:pt x="362" y="86"/>
                    </a:cubicBezTo>
                    <a:cubicBezTo>
                      <a:pt x="354" y="102"/>
                      <a:pt x="347" y="116"/>
                      <a:pt x="338" y="135"/>
                    </a:cubicBezTo>
                    <a:cubicBezTo>
                      <a:pt x="322" y="168"/>
                      <a:pt x="309" y="196"/>
                      <a:pt x="296" y="232"/>
                    </a:cubicBezTo>
                    <a:cubicBezTo>
                      <a:pt x="283" y="268"/>
                      <a:pt x="273" y="301"/>
                      <a:pt x="262" y="337"/>
                    </a:cubicBezTo>
                    <a:cubicBezTo>
                      <a:pt x="252" y="373"/>
                      <a:pt x="243" y="408"/>
                      <a:pt x="233" y="444"/>
                    </a:cubicBezTo>
                    <a:cubicBezTo>
                      <a:pt x="216" y="517"/>
                      <a:pt x="201" y="582"/>
                      <a:pt x="188" y="655"/>
                    </a:cubicBezTo>
                    <a:cubicBezTo>
                      <a:pt x="174" y="730"/>
                      <a:pt x="164" y="799"/>
                      <a:pt x="154" y="874"/>
                    </a:cubicBezTo>
                    <a:cubicBezTo>
                      <a:pt x="135" y="1019"/>
                      <a:pt x="122" y="1178"/>
                      <a:pt x="114" y="1324"/>
                    </a:cubicBezTo>
                    <a:cubicBezTo>
                      <a:pt x="109" y="1398"/>
                      <a:pt x="106" y="1479"/>
                      <a:pt x="106" y="1554"/>
                    </a:cubicBezTo>
                    <a:cubicBezTo>
                      <a:pt x="106" y="1630"/>
                      <a:pt x="108" y="1719"/>
                      <a:pt x="114" y="1797"/>
                    </a:cubicBezTo>
                    <a:cubicBezTo>
                      <a:pt x="115" y="1834"/>
                      <a:pt x="121" y="1877"/>
                      <a:pt x="125" y="1917"/>
                    </a:cubicBezTo>
                    <a:cubicBezTo>
                      <a:pt x="131" y="1956"/>
                      <a:pt x="139" y="2002"/>
                      <a:pt x="151" y="2041"/>
                    </a:cubicBezTo>
                    <a:cubicBezTo>
                      <a:pt x="161" y="2083"/>
                      <a:pt x="178" y="2127"/>
                      <a:pt x="197" y="2165"/>
                    </a:cubicBezTo>
                    <a:cubicBezTo>
                      <a:pt x="208" y="2183"/>
                      <a:pt x="221" y="2203"/>
                      <a:pt x="233" y="2219"/>
                    </a:cubicBezTo>
                    <a:cubicBezTo>
                      <a:pt x="246" y="2235"/>
                      <a:pt x="262" y="2251"/>
                      <a:pt x="280" y="2264"/>
                    </a:cubicBezTo>
                    <a:cubicBezTo>
                      <a:pt x="296" y="2275"/>
                      <a:pt x="316" y="2285"/>
                      <a:pt x="336" y="2291"/>
                    </a:cubicBezTo>
                    <a:cubicBezTo>
                      <a:pt x="354" y="2294"/>
                      <a:pt x="370" y="2295"/>
                      <a:pt x="390" y="2295"/>
                    </a:cubicBezTo>
                    <a:cubicBezTo>
                      <a:pt x="408" y="2295"/>
                      <a:pt x="423" y="2293"/>
                      <a:pt x="440" y="2287"/>
                    </a:cubicBezTo>
                    <a:cubicBezTo>
                      <a:pt x="0" y="1615"/>
                      <a:pt x="466" y="12"/>
                      <a:pt x="469" y="7"/>
                    </a:cubicBezTo>
                    <a:lnTo>
                      <a:pt x="469" y="7"/>
                    </a:lnTo>
                    <a:cubicBezTo>
                      <a:pt x="469" y="7"/>
                      <a:pt x="469" y="7"/>
                      <a:pt x="469" y="7"/>
                    </a:cubicBezTo>
                    <a:cubicBezTo>
                      <a:pt x="469" y="7"/>
                      <a:pt x="469" y="7"/>
                      <a:pt x="469" y="7"/>
                    </a:cubicBezTo>
                    <a:cubicBezTo>
                      <a:pt x="469" y="7"/>
                      <a:pt x="469" y="7"/>
                      <a:pt x="469" y="7"/>
                    </a:cubicBezTo>
                    <a:lnTo>
                      <a:pt x="469" y="7"/>
                    </a:lnTo>
                    <a:cubicBezTo>
                      <a:pt x="463" y="5"/>
                      <a:pt x="459" y="1"/>
                      <a:pt x="45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7"/>
              <p:cNvSpPr/>
              <p:nvPr/>
            </p:nvSpPr>
            <p:spPr>
              <a:xfrm>
                <a:off x="1604569" y="2788519"/>
                <a:ext cx="38576" cy="69200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219" extrusionOk="0">
                    <a:moveTo>
                      <a:pt x="619" y="1"/>
                    </a:moveTo>
                    <a:cubicBezTo>
                      <a:pt x="604" y="7"/>
                      <a:pt x="597" y="11"/>
                      <a:pt x="583" y="18"/>
                    </a:cubicBezTo>
                    <a:cubicBezTo>
                      <a:pt x="567" y="27"/>
                      <a:pt x="552" y="35"/>
                      <a:pt x="535" y="47"/>
                    </a:cubicBezTo>
                    <a:cubicBezTo>
                      <a:pt x="519" y="57"/>
                      <a:pt x="505" y="68"/>
                      <a:pt x="491" y="80"/>
                    </a:cubicBezTo>
                    <a:cubicBezTo>
                      <a:pt x="460" y="106"/>
                      <a:pt x="437" y="129"/>
                      <a:pt x="411" y="158"/>
                    </a:cubicBezTo>
                    <a:cubicBezTo>
                      <a:pt x="387" y="188"/>
                      <a:pt x="367" y="215"/>
                      <a:pt x="345" y="245"/>
                    </a:cubicBezTo>
                    <a:cubicBezTo>
                      <a:pt x="302" y="309"/>
                      <a:pt x="272" y="365"/>
                      <a:pt x="239" y="431"/>
                    </a:cubicBezTo>
                    <a:cubicBezTo>
                      <a:pt x="207" y="497"/>
                      <a:pt x="181" y="559"/>
                      <a:pt x="158" y="626"/>
                    </a:cubicBezTo>
                    <a:cubicBezTo>
                      <a:pt x="135" y="695"/>
                      <a:pt x="115" y="761"/>
                      <a:pt x="97" y="830"/>
                    </a:cubicBezTo>
                    <a:cubicBezTo>
                      <a:pt x="61" y="968"/>
                      <a:pt x="35" y="1119"/>
                      <a:pt x="18" y="1259"/>
                    </a:cubicBezTo>
                    <a:cubicBezTo>
                      <a:pt x="10" y="1329"/>
                      <a:pt x="3" y="1408"/>
                      <a:pt x="2" y="1479"/>
                    </a:cubicBezTo>
                    <a:cubicBezTo>
                      <a:pt x="0" y="1549"/>
                      <a:pt x="0" y="1633"/>
                      <a:pt x="9" y="1703"/>
                    </a:cubicBezTo>
                    <a:cubicBezTo>
                      <a:pt x="13" y="1739"/>
                      <a:pt x="18" y="1779"/>
                      <a:pt x="28" y="1812"/>
                    </a:cubicBezTo>
                    <a:cubicBezTo>
                      <a:pt x="36" y="1848"/>
                      <a:pt x="46" y="1887"/>
                      <a:pt x="61" y="1920"/>
                    </a:cubicBezTo>
                    <a:cubicBezTo>
                      <a:pt x="74" y="1955"/>
                      <a:pt x="94" y="1991"/>
                      <a:pt x="115" y="2021"/>
                    </a:cubicBezTo>
                    <a:cubicBezTo>
                      <a:pt x="137" y="2054"/>
                      <a:pt x="161" y="2081"/>
                      <a:pt x="193" y="2106"/>
                    </a:cubicBezTo>
                    <a:cubicBezTo>
                      <a:pt x="223" y="2131"/>
                      <a:pt x="252" y="2150"/>
                      <a:pt x="289" y="2167"/>
                    </a:cubicBezTo>
                    <a:cubicBezTo>
                      <a:pt x="325" y="2183"/>
                      <a:pt x="360" y="2193"/>
                      <a:pt x="399" y="2203"/>
                    </a:cubicBezTo>
                    <a:cubicBezTo>
                      <a:pt x="437" y="2212"/>
                      <a:pt x="478" y="2215"/>
                      <a:pt x="518" y="2218"/>
                    </a:cubicBezTo>
                    <a:cubicBezTo>
                      <a:pt x="523" y="2218"/>
                      <a:pt x="528" y="2218"/>
                      <a:pt x="534" y="2218"/>
                    </a:cubicBezTo>
                    <a:cubicBezTo>
                      <a:pt x="568" y="2218"/>
                      <a:pt x="609" y="2214"/>
                      <a:pt x="642" y="2212"/>
                    </a:cubicBezTo>
                    <a:cubicBezTo>
                      <a:pt x="646" y="2211"/>
                      <a:pt x="647" y="2211"/>
                      <a:pt x="650" y="2211"/>
                    </a:cubicBezTo>
                    <a:cubicBezTo>
                      <a:pt x="690" y="2205"/>
                      <a:pt x="721" y="2199"/>
                      <a:pt x="758" y="2189"/>
                    </a:cubicBezTo>
                    <a:cubicBezTo>
                      <a:pt x="794" y="2179"/>
                      <a:pt x="836" y="2165"/>
                      <a:pt x="870" y="2149"/>
                    </a:cubicBezTo>
                    <a:cubicBezTo>
                      <a:pt x="909" y="2131"/>
                      <a:pt x="941" y="2113"/>
                      <a:pt x="976" y="2088"/>
                    </a:cubicBezTo>
                    <a:cubicBezTo>
                      <a:pt x="1010" y="2062"/>
                      <a:pt x="1038" y="2038"/>
                      <a:pt x="1066" y="2005"/>
                    </a:cubicBezTo>
                    <a:cubicBezTo>
                      <a:pt x="1093" y="1975"/>
                      <a:pt x="1116" y="1940"/>
                      <a:pt x="1136" y="1906"/>
                    </a:cubicBezTo>
                    <a:cubicBezTo>
                      <a:pt x="1156" y="1870"/>
                      <a:pt x="1172" y="1832"/>
                      <a:pt x="1185" y="1796"/>
                    </a:cubicBezTo>
                    <a:cubicBezTo>
                      <a:pt x="1195" y="1761"/>
                      <a:pt x="1207" y="1722"/>
                      <a:pt x="1214" y="1686"/>
                    </a:cubicBezTo>
                    <a:cubicBezTo>
                      <a:pt x="1221" y="1650"/>
                      <a:pt x="1225" y="1610"/>
                      <a:pt x="1230" y="1574"/>
                    </a:cubicBezTo>
                    <a:cubicBezTo>
                      <a:pt x="1235" y="1502"/>
                      <a:pt x="1237" y="1420"/>
                      <a:pt x="1235" y="1344"/>
                    </a:cubicBezTo>
                    <a:cubicBezTo>
                      <a:pt x="1232" y="1276"/>
                      <a:pt x="1225" y="1198"/>
                      <a:pt x="1217" y="1129"/>
                    </a:cubicBezTo>
                    <a:cubicBezTo>
                      <a:pt x="1199" y="993"/>
                      <a:pt x="1172" y="848"/>
                      <a:pt x="1135" y="717"/>
                    </a:cubicBezTo>
                    <a:cubicBezTo>
                      <a:pt x="1116" y="651"/>
                      <a:pt x="1096" y="589"/>
                      <a:pt x="1071" y="524"/>
                    </a:cubicBezTo>
                    <a:cubicBezTo>
                      <a:pt x="1045" y="459"/>
                      <a:pt x="1021" y="403"/>
                      <a:pt x="988" y="343"/>
                    </a:cubicBezTo>
                    <a:cubicBezTo>
                      <a:pt x="955" y="284"/>
                      <a:pt x="923" y="234"/>
                      <a:pt x="879" y="179"/>
                    </a:cubicBezTo>
                    <a:cubicBezTo>
                      <a:pt x="856" y="152"/>
                      <a:pt x="836" y="129"/>
                      <a:pt x="808" y="106"/>
                    </a:cubicBezTo>
                    <a:cubicBezTo>
                      <a:pt x="784" y="83"/>
                      <a:pt x="758" y="63"/>
                      <a:pt x="728" y="44"/>
                    </a:cubicBezTo>
                    <a:cubicBezTo>
                      <a:pt x="713" y="35"/>
                      <a:pt x="699" y="28"/>
                      <a:pt x="683" y="21"/>
                    </a:cubicBezTo>
                    <a:cubicBezTo>
                      <a:pt x="665" y="14"/>
                      <a:pt x="653" y="11"/>
                      <a:pt x="636" y="5"/>
                    </a:cubicBezTo>
                    <a:cubicBezTo>
                      <a:pt x="629" y="4"/>
                      <a:pt x="624" y="4"/>
                      <a:pt x="6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7"/>
              <p:cNvSpPr/>
              <p:nvPr/>
            </p:nvSpPr>
            <p:spPr>
              <a:xfrm>
                <a:off x="1604569" y="2788487"/>
                <a:ext cx="20021" cy="69137"/>
              </a:xfrm>
              <a:custGeom>
                <a:avLst/>
                <a:gdLst/>
                <a:ahLst/>
                <a:cxnLst/>
                <a:rect l="l" t="t" r="r" b="b"/>
                <a:pathLst>
                  <a:path w="642" h="2217" extrusionOk="0">
                    <a:moveTo>
                      <a:pt x="619" y="0"/>
                    </a:moveTo>
                    <a:cubicBezTo>
                      <a:pt x="604" y="6"/>
                      <a:pt x="597" y="9"/>
                      <a:pt x="583" y="16"/>
                    </a:cubicBezTo>
                    <a:cubicBezTo>
                      <a:pt x="565" y="26"/>
                      <a:pt x="552" y="35"/>
                      <a:pt x="535" y="45"/>
                    </a:cubicBezTo>
                    <a:cubicBezTo>
                      <a:pt x="519" y="56"/>
                      <a:pt x="505" y="67"/>
                      <a:pt x="491" y="79"/>
                    </a:cubicBezTo>
                    <a:cubicBezTo>
                      <a:pt x="460" y="105"/>
                      <a:pt x="436" y="128"/>
                      <a:pt x="411" y="157"/>
                    </a:cubicBezTo>
                    <a:cubicBezTo>
                      <a:pt x="387" y="187"/>
                      <a:pt x="367" y="215"/>
                      <a:pt x="345" y="245"/>
                    </a:cubicBezTo>
                    <a:cubicBezTo>
                      <a:pt x="302" y="308"/>
                      <a:pt x="272" y="364"/>
                      <a:pt x="239" y="430"/>
                    </a:cubicBezTo>
                    <a:cubicBezTo>
                      <a:pt x="206" y="496"/>
                      <a:pt x="181" y="558"/>
                      <a:pt x="158" y="626"/>
                    </a:cubicBezTo>
                    <a:cubicBezTo>
                      <a:pt x="134" y="695"/>
                      <a:pt x="115" y="761"/>
                      <a:pt x="97" y="829"/>
                    </a:cubicBezTo>
                    <a:cubicBezTo>
                      <a:pt x="61" y="968"/>
                      <a:pt x="33" y="1119"/>
                      <a:pt x="18" y="1258"/>
                    </a:cubicBezTo>
                    <a:cubicBezTo>
                      <a:pt x="10" y="1329"/>
                      <a:pt x="3" y="1408"/>
                      <a:pt x="2" y="1478"/>
                    </a:cubicBezTo>
                    <a:cubicBezTo>
                      <a:pt x="0" y="1547"/>
                      <a:pt x="0" y="1632"/>
                      <a:pt x="9" y="1703"/>
                    </a:cubicBezTo>
                    <a:cubicBezTo>
                      <a:pt x="12" y="1739"/>
                      <a:pt x="18" y="1777"/>
                      <a:pt x="26" y="1812"/>
                    </a:cubicBezTo>
                    <a:cubicBezTo>
                      <a:pt x="36" y="1848"/>
                      <a:pt x="46" y="1885"/>
                      <a:pt x="61" y="1920"/>
                    </a:cubicBezTo>
                    <a:cubicBezTo>
                      <a:pt x="74" y="1954"/>
                      <a:pt x="94" y="1990"/>
                      <a:pt x="115" y="2020"/>
                    </a:cubicBezTo>
                    <a:cubicBezTo>
                      <a:pt x="137" y="2053"/>
                      <a:pt x="161" y="2079"/>
                      <a:pt x="193" y="2105"/>
                    </a:cubicBezTo>
                    <a:cubicBezTo>
                      <a:pt x="223" y="2130"/>
                      <a:pt x="252" y="2150"/>
                      <a:pt x="289" y="2166"/>
                    </a:cubicBezTo>
                    <a:cubicBezTo>
                      <a:pt x="325" y="2183"/>
                      <a:pt x="360" y="2193"/>
                      <a:pt x="399" y="2201"/>
                    </a:cubicBezTo>
                    <a:cubicBezTo>
                      <a:pt x="436" y="2212"/>
                      <a:pt x="478" y="2214"/>
                      <a:pt x="518" y="2216"/>
                    </a:cubicBezTo>
                    <a:cubicBezTo>
                      <a:pt x="527" y="2217"/>
                      <a:pt x="536" y="2217"/>
                      <a:pt x="546" y="2217"/>
                    </a:cubicBezTo>
                    <a:cubicBezTo>
                      <a:pt x="577" y="2217"/>
                      <a:pt x="613" y="2214"/>
                      <a:pt x="642" y="2212"/>
                    </a:cubicBezTo>
                    <a:cubicBezTo>
                      <a:pt x="354" y="2144"/>
                      <a:pt x="295" y="1979"/>
                      <a:pt x="296" y="1974"/>
                    </a:cubicBezTo>
                    <a:cubicBezTo>
                      <a:pt x="22" y="840"/>
                      <a:pt x="636" y="5"/>
                      <a:pt x="636" y="5"/>
                    </a:cubicBezTo>
                    <a:cubicBezTo>
                      <a:pt x="629" y="2"/>
                      <a:pt x="624" y="2"/>
                      <a:pt x="619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7"/>
              <p:cNvSpPr/>
              <p:nvPr/>
            </p:nvSpPr>
            <p:spPr>
              <a:xfrm>
                <a:off x="1515288" y="2697897"/>
                <a:ext cx="54792" cy="28815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924" extrusionOk="0">
                    <a:moveTo>
                      <a:pt x="878" y="1"/>
                    </a:moveTo>
                    <a:cubicBezTo>
                      <a:pt x="674" y="1"/>
                      <a:pt x="470" y="46"/>
                      <a:pt x="313" y="136"/>
                    </a:cubicBezTo>
                    <a:cubicBezTo>
                      <a:pt x="1" y="316"/>
                      <a:pt x="1" y="609"/>
                      <a:pt x="313" y="789"/>
                    </a:cubicBezTo>
                    <a:cubicBezTo>
                      <a:pt x="468" y="879"/>
                      <a:pt x="673" y="924"/>
                      <a:pt x="877" y="924"/>
                    </a:cubicBezTo>
                    <a:cubicBezTo>
                      <a:pt x="1082" y="924"/>
                      <a:pt x="1287" y="879"/>
                      <a:pt x="1443" y="789"/>
                    </a:cubicBezTo>
                    <a:cubicBezTo>
                      <a:pt x="1756" y="609"/>
                      <a:pt x="1756" y="316"/>
                      <a:pt x="1443" y="136"/>
                    </a:cubicBezTo>
                    <a:cubicBezTo>
                      <a:pt x="1287" y="46"/>
                      <a:pt x="1083" y="1"/>
                      <a:pt x="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7"/>
              <p:cNvSpPr/>
              <p:nvPr/>
            </p:nvSpPr>
            <p:spPr>
              <a:xfrm>
                <a:off x="1517814" y="2712086"/>
                <a:ext cx="49896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1600" h="707" extrusionOk="0">
                    <a:moveTo>
                      <a:pt x="1598" y="1"/>
                    </a:moveTo>
                    <a:lnTo>
                      <a:pt x="1598" y="1"/>
                    </a:lnTo>
                    <a:cubicBezTo>
                      <a:pt x="1598" y="14"/>
                      <a:pt x="1597" y="27"/>
                      <a:pt x="1598" y="41"/>
                    </a:cubicBezTo>
                    <a:lnTo>
                      <a:pt x="1598" y="41"/>
                    </a:lnTo>
                    <a:lnTo>
                      <a:pt x="1598" y="1"/>
                    </a:lnTo>
                    <a:close/>
                    <a:moveTo>
                      <a:pt x="1598" y="41"/>
                    </a:moveTo>
                    <a:lnTo>
                      <a:pt x="1598" y="64"/>
                    </a:lnTo>
                    <a:lnTo>
                      <a:pt x="1598" y="64"/>
                    </a:lnTo>
                    <a:cubicBezTo>
                      <a:pt x="1598" y="61"/>
                      <a:pt x="1599" y="59"/>
                      <a:pt x="1599" y="57"/>
                    </a:cubicBezTo>
                    <a:cubicBezTo>
                      <a:pt x="1598" y="51"/>
                      <a:pt x="1598" y="46"/>
                      <a:pt x="1598" y="41"/>
                    </a:cubicBezTo>
                    <a:close/>
                    <a:moveTo>
                      <a:pt x="0" y="12"/>
                    </a:moveTo>
                    <a:lnTo>
                      <a:pt x="0" y="245"/>
                    </a:lnTo>
                    <a:cubicBezTo>
                      <a:pt x="0" y="277"/>
                      <a:pt x="3" y="307"/>
                      <a:pt x="15" y="336"/>
                    </a:cubicBezTo>
                    <a:cubicBezTo>
                      <a:pt x="18" y="344"/>
                      <a:pt x="21" y="351"/>
                      <a:pt x="23" y="359"/>
                    </a:cubicBezTo>
                    <a:cubicBezTo>
                      <a:pt x="32" y="379"/>
                      <a:pt x="45" y="400"/>
                      <a:pt x="59" y="422"/>
                    </a:cubicBezTo>
                    <a:cubicBezTo>
                      <a:pt x="80" y="451"/>
                      <a:pt x="104" y="478"/>
                      <a:pt x="133" y="502"/>
                    </a:cubicBezTo>
                    <a:cubicBezTo>
                      <a:pt x="161" y="528"/>
                      <a:pt x="195" y="551"/>
                      <a:pt x="232" y="573"/>
                    </a:cubicBezTo>
                    <a:cubicBezTo>
                      <a:pt x="261" y="589"/>
                      <a:pt x="289" y="602"/>
                      <a:pt x="322" y="616"/>
                    </a:cubicBezTo>
                    <a:cubicBezTo>
                      <a:pt x="333" y="620"/>
                      <a:pt x="344" y="625"/>
                      <a:pt x="354" y="630"/>
                    </a:cubicBezTo>
                    <a:cubicBezTo>
                      <a:pt x="397" y="646"/>
                      <a:pt x="445" y="661"/>
                      <a:pt x="492" y="673"/>
                    </a:cubicBezTo>
                    <a:cubicBezTo>
                      <a:pt x="541" y="684"/>
                      <a:pt x="590" y="692"/>
                      <a:pt x="642" y="698"/>
                    </a:cubicBezTo>
                    <a:cubicBezTo>
                      <a:pt x="692" y="704"/>
                      <a:pt x="747" y="707"/>
                      <a:pt x="798" y="707"/>
                    </a:cubicBezTo>
                    <a:cubicBezTo>
                      <a:pt x="852" y="707"/>
                      <a:pt x="902" y="704"/>
                      <a:pt x="954" y="698"/>
                    </a:cubicBezTo>
                    <a:cubicBezTo>
                      <a:pt x="1007" y="692"/>
                      <a:pt x="1057" y="684"/>
                      <a:pt x="1106" y="673"/>
                    </a:cubicBezTo>
                    <a:cubicBezTo>
                      <a:pt x="1153" y="662"/>
                      <a:pt x="1201" y="646"/>
                      <a:pt x="1244" y="630"/>
                    </a:cubicBezTo>
                    <a:cubicBezTo>
                      <a:pt x="1284" y="615"/>
                      <a:pt x="1326" y="594"/>
                      <a:pt x="1363" y="573"/>
                    </a:cubicBezTo>
                    <a:cubicBezTo>
                      <a:pt x="1399" y="551"/>
                      <a:pt x="1434" y="525"/>
                      <a:pt x="1463" y="502"/>
                    </a:cubicBezTo>
                    <a:cubicBezTo>
                      <a:pt x="1491" y="475"/>
                      <a:pt x="1517" y="449"/>
                      <a:pt x="1536" y="422"/>
                    </a:cubicBezTo>
                    <a:cubicBezTo>
                      <a:pt x="1549" y="403"/>
                      <a:pt x="1560" y="386"/>
                      <a:pt x="1569" y="367"/>
                    </a:cubicBezTo>
                    <a:cubicBezTo>
                      <a:pt x="1570" y="364"/>
                      <a:pt x="1573" y="363"/>
                      <a:pt x="1575" y="359"/>
                    </a:cubicBezTo>
                    <a:cubicBezTo>
                      <a:pt x="1578" y="351"/>
                      <a:pt x="1580" y="344"/>
                      <a:pt x="1583" y="336"/>
                    </a:cubicBezTo>
                    <a:cubicBezTo>
                      <a:pt x="1592" y="307"/>
                      <a:pt x="1598" y="277"/>
                      <a:pt x="1598" y="245"/>
                    </a:cubicBezTo>
                    <a:lnTo>
                      <a:pt x="1598" y="64"/>
                    </a:lnTo>
                    <a:lnTo>
                      <a:pt x="1598" y="64"/>
                    </a:lnTo>
                    <a:cubicBezTo>
                      <a:pt x="1595" y="75"/>
                      <a:pt x="1593" y="86"/>
                      <a:pt x="1589" y="98"/>
                    </a:cubicBezTo>
                    <a:cubicBezTo>
                      <a:pt x="1586" y="100"/>
                      <a:pt x="1586" y="101"/>
                      <a:pt x="1585" y="106"/>
                    </a:cubicBezTo>
                    <a:cubicBezTo>
                      <a:pt x="1579" y="116"/>
                      <a:pt x="1576" y="124"/>
                      <a:pt x="1570" y="134"/>
                    </a:cubicBezTo>
                    <a:cubicBezTo>
                      <a:pt x="1563" y="152"/>
                      <a:pt x="1555" y="166"/>
                      <a:pt x="1543" y="180"/>
                    </a:cubicBezTo>
                    <a:cubicBezTo>
                      <a:pt x="1534" y="193"/>
                      <a:pt x="1527" y="206"/>
                      <a:pt x="1517" y="216"/>
                    </a:cubicBezTo>
                    <a:cubicBezTo>
                      <a:pt x="1503" y="235"/>
                      <a:pt x="1484" y="252"/>
                      <a:pt x="1464" y="268"/>
                    </a:cubicBezTo>
                    <a:cubicBezTo>
                      <a:pt x="1434" y="292"/>
                      <a:pt x="1404" y="315"/>
                      <a:pt x="1368" y="336"/>
                    </a:cubicBezTo>
                    <a:cubicBezTo>
                      <a:pt x="1348" y="346"/>
                      <a:pt x="1327" y="357"/>
                      <a:pt x="1309" y="366"/>
                    </a:cubicBezTo>
                    <a:cubicBezTo>
                      <a:pt x="1289" y="376"/>
                      <a:pt x="1268" y="386"/>
                      <a:pt x="1245" y="393"/>
                    </a:cubicBezTo>
                    <a:cubicBezTo>
                      <a:pt x="1224" y="402"/>
                      <a:pt x="1202" y="410"/>
                      <a:pt x="1179" y="416"/>
                    </a:cubicBezTo>
                    <a:cubicBezTo>
                      <a:pt x="1155" y="423"/>
                      <a:pt x="1130" y="431"/>
                      <a:pt x="1107" y="436"/>
                    </a:cubicBezTo>
                    <a:cubicBezTo>
                      <a:pt x="1094" y="439"/>
                      <a:pt x="1083" y="441"/>
                      <a:pt x="1071" y="445"/>
                    </a:cubicBezTo>
                    <a:cubicBezTo>
                      <a:pt x="1033" y="452"/>
                      <a:pt x="995" y="458"/>
                      <a:pt x="956" y="462"/>
                    </a:cubicBezTo>
                    <a:cubicBezTo>
                      <a:pt x="903" y="468"/>
                      <a:pt x="852" y="472"/>
                      <a:pt x="800" y="472"/>
                    </a:cubicBezTo>
                    <a:cubicBezTo>
                      <a:pt x="765" y="472"/>
                      <a:pt x="731" y="469"/>
                      <a:pt x="698" y="466"/>
                    </a:cubicBezTo>
                    <a:cubicBezTo>
                      <a:pt x="679" y="466"/>
                      <a:pt x="662" y="462"/>
                      <a:pt x="643" y="461"/>
                    </a:cubicBezTo>
                    <a:cubicBezTo>
                      <a:pt x="636" y="459"/>
                      <a:pt x="629" y="459"/>
                      <a:pt x="622" y="458"/>
                    </a:cubicBezTo>
                    <a:cubicBezTo>
                      <a:pt x="616" y="458"/>
                      <a:pt x="614" y="458"/>
                      <a:pt x="611" y="455"/>
                    </a:cubicBezTo>
                    <a:cubicBezTo>
                      <a:pt x="597" y="455"/>
                      <a:pt x="586" y="454"/>
                      <a:pt x="573" y="451"/>
                    </a:cubicBezTo>
                    <a:cubicBezTo>
                      <a:pt x="529" y="441"/>
                      <a:pt x="492" y="433"/>
                      <a:pt x="492" y="433"/>
                    </a:cubicBezTo>
                    <a:cubicBezTo>
                      <a:pt x="443" y="423"/>
                      <a:pt x="397" y="408"/>
                      <a:pt x="354" y="390"/>
                    </a:cubicBezTo>
                    <a:cubicBezTo>
                      <a:pt x="343" y="386"/>
                      <a:pt x="333" y="385"/>
                      <a:pt x="324" y="379"/>
                    </a:cubicBezTo>
                    <a:cubicBezTo>
                      <a:pt x="294" y="364"/>
                      <a:pt x="265" y="350"/>
                      <a:pt x="239" y="336"/>
                    </a:cubicBezTo>
                    <a:cubicBezTo>
                      <a:pt x="239" y="336"/>
                      <a:pt x="235" y="334"/>
                      <a:pt x="233" y="331"/>
                    </a:cubicBezTo>
                    <a:cubicBezTo>
                      <a:pt x="196" y="310"/>
                      <a:pt x="163" y="285"/>
                      <a:pt x="136" y="262"/>
                    </a:cubicBezTo>
                    <a:cubicBezTo>
                      <a:pt x="104" y="235"/>
                      <a:pt x="81" y="208"/>
                      <a:pt x="61" y="180"/>
                    </a:cubicBezTo>
                    <a:cubicBezTo>
                      <a:pt x="51" y="166"/>
                      <a:pt x="44" y="154"/>
                      <a:pt x="36" y="140"/>
                    </a:cubicBezTo>
                    <a:cubicBezTo>
                      <a:pt x="29" y="126"/>
                      <a:pt x="22" y="108"/>
                      <a:pt x="16" y="93"/>
                    </a:cubicBezTo>
                    <a:cubicBezTo>
                      <a:pt x="11" y="78"/>
                      <a:pt x="9" y="65"/>
                      <a:pt x="6" y="51"/>
                    </a:cubicBezTo>
                    <a:cubicBezTo>
                      <a:pt x="2" y="37"/>
                      <a:pt x="0" y="27"/>
                      <a:pt x="0" y="1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7"/>
              <p:cNvSpPr/>
              <p:nvPr/>
            </p:nvSpPr>
            <p:spPr>
              <a:xfrm>
                <a:off x="1517751" y="2712491"/>
                <a:ext cx="10135" cy="18867"/>
              </a:xfrm>
              <a:custGeom>
                <a:avLst/>
                <a:gdLst/>
                <a:ahLst/>
                <a:cxnLst/>
                <a:rect l="l" t="t" r="r" b="b"/>
                <a:pathLst>
                  <a:path w="325" h="605" extrusionOk="0">
                    <a:moveTo>
                      <a:pt x="1" y="1"/>
                    </a:moveTo>
                    <a:lnTo>
                      <a:pt x="1" y="235"/>
                    </a:lnTo>
                    <a:cubicBezTo>
                      <a:pt x="1" y="265"/>
                      <a:pt x="4" y="295"/>
                      <a:pt x="15" y="324"/>
                    </a:cubicBezTo>
                    <a:cubicBezTo>
                      <a:pt x="18" y="333"/>
                      <a:pt x="20" y="340"/>
                      <a:pt x="24" y="347"/>
                    </a:cubicBezTo>
                    <a:cubicBezTo>
                      <a:pt x="33" y="367"/>
                      <a:pt x="46" y="389"/>
                      <a:pt x="60" y="410"/>
                    </a:cubicBezTo>
                    <a:cubicBezTo>
                      <a:pt x="80" y="439"/>
                      <a:pt x="105" y="466"/>
                      <a:pt x="133" y="491"/>
                    </a:cubicBezTo>
                    <a:cubicBezTo>
                      <a:pt x="162" y="517"/>
                      <a:pt x="195" y="540"/>
                      <a:pt x="232" y="561"/>
                    </a:cubicBezTo>
                    <a:cubicBezTo>
                      <a:pt x="261" y="577"/>
                      <a:pt x="290" y="590"/>
                      <a:pt x="322" y="604"/>
                    </a:cubicBezTo>
                    <a:lnTo>
                      <a:pt x="324" y="366"/>
                    </a:lnTo>
                    <a:lnTo>
                      <a:pt x="324" y="361"/>
                    </a:lnTo>
                    <a:cubicBezTo>
                      <a:pt x="293" y="347"/>
                      <a:pt x="264" y="336"/>
                      <a:pt x="240" y="324"/>
                    </a:cubicBezTo>
                    <a:cubicBezTo>
                      <a:pt x="240" y="324"/>
                      <a:pt x="235" y="323"/>
                      <a:pt x="234" y="321"/>
                    </a:cubicBezTo>
                    <a:cubicBezTo>
                      <a:pt x="197" y="300"/>
                      <a:pt x="163" y="274"/>
                      <a:pt x="135" y="251"/>
                    </a:cubicBezTo>
                    <a:cubicBezTo>
                      <a:pt x="105" y="223"/>
                      <a:pt x="82" y="196"/>
                      <a:pt x="61" y="170"/>
                    </a:cubicBezTo>
                    <a:cubicBezTo>
                      <a:pt x="51" y="156"/>
                      <a:pt x="44" y="143"/>
                      <a:pt x="37" y="129"/>
                    </a:cubicBezTo>
                    <a:cubicBezTo>
                      <a:pt x="30" y="114"/>
                      <a:pt x="23" y="98"/>
                      <a:pt x="17" y="81"/>
                    </a:cubicBezTo>
                    <a:cubicBezTo>
                      <a:pt x="11" y="67"/>
                      <a:pt x="10" y="55"/>
                      <a:pt x="5" y="41"/>
                    </a:cubicBezTo>
                    <a:cubicBezTo>
                      <a:pt x="2" y="26"/>
                      <a:pt x="1" y="15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7"/>
              <p:cNvSpPr/>
              <p:nvPr/>
            </p:nvSpPr>
            <p:spPr>
              <a:xfrm>
                <a:off x="1531473" y="2714955"/>
                <a:ext cx="35738" cy="11913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382" extrusionOk="0">
                    <a:moveTo>
                      <a:pt x="1145" y="1"/>
                    </a:moveTo>
                    <a:lnTo>
                      <a:pt x="1145" y="1"/>
                    </a:lnTo>
                    <a:cubicBezTo>
                      <a:pt x="1105" y="101"/>
                      <a:pt x="1023" y="175"/>
                      <a:pt x="931" y="226"/>
                    </a:cubicBezTo>
                    <a:cubicBezTo>
                      <a:pt x="839" y="280"/>
                      <a:pt x="740" y="317"/>
                      <a:pt x="635" y="340"/>
                    </a:cubicBezTo>
                    <a:cubicBezTo>
                      <a:pt x="540" y="360"/>
                      <a:pt x="442" y="371"/>
                      <a:pt x="344" y="371"/>
                    </a:cubicBezTo>
                    <a:cubicBezTo>
                      <a:pt x="228" y="371"/>
                      <a:pt x="113" y="356"/>
                      <a:pt x="1" y="326"/>
                    </a:cubicBezTo>
                    <a:lnTo>
                      <a:pt x="1" y="328"/>
                    </a:lnTo>
                    <a:cubicBezTo>
                      <a:pt x="120" y="364"/>
                      <a:pt x="245" y="381"/>
                      <a:pt x="371" y="381"/>
                    </a:cubicBezTo>
                    <a:cubicBezTo>
                      <a:pt x="461" y="381"/>
                      <a:pt x="550" y="372"/>
                      <a:pt x="638" y="354"/>
                    </a:cubicBezTo>
                    <a:cubicBezTo>
                      <a:pt x="744" y="336"/>
                      <a:pt x="848" y="300"/>
                      <a:pt x="940" y="244"/>
                    </a:cubicBezTo>
                    <a:cubicBezTo>
                      <a:pt x="1030" y="186"/>
                      <a:pt x="1117" y="107"/>
                      <a:pt x="11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064" name="Google Shape;2064;p7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5" name="Google Shape;2065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66" name="Google Shape;2066;p7"/>
          <p:cNvSpPr txBox="1">
            <a:spLocks noGrp="1"/>
          </p:cNvSpPr>
          <p:nvPr>
            <p:ph type="subTitle" idx="1"/>
          </p:nvPr>
        </p:nvSpPr>
        <p:spPr>
          <a:xfrm rot="-458">
            <a:off x="720000" y="1927775"/>
            <a:ext cx="4503600" cy="20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8"/>
          <p:cNvSpPr/>
          <p:nvPr/>
        </p:nvSpPr>
        <p:spPr>
          <a:xfrm rot="10800000" flipH="1"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69" name="Google Shape;2069;p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81925" y="8422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0" name="Google Shape;2070;p8"/>
          <p:cNvGrpSpPr/>
          <p:nvPr/>
        </p:nvGrpSpPr>
        <p:grpSpPr>
          <a:xfrm>
            <a:off x="-323909" y="171008"/>
            <a:ext cx="9520984" cy="6046746"/>
            <a:chOff x="-323909" y="171008"/>
            <a:chExt cx="9520984" cy="6046746"/>
          </a:xfrm>
        </p:grpSpPr>
        <p:grpSp>
          <p:nvGrpSpPr>
            <p:cNvPr id="2071" name="Google Shape;2071;p8"/>
            <p:cNvGrpSpPr/>
            <p:nvPr/>
          </p:nvGrpSpPr>
          <p:grpSpPr>
            <a:xfrm>
              <a:off x="-323909" y="171008"/>
              <a:ext cx="2863009" cy="3645996"/>
              <a:chOff x="4718921" y="1155175"/>
              <a:chExt cx="1567741" cy="1996493"/>
            </a:xfrm>
          </p:grpSpPr>
          <p:sp>
            <p:nvSpPr>
              <p:cNvPr id="2072" name="Google Shape;2072;p8"/>
              <p:cNvSpPr/>
              <p:nvPr/>
            </p:nvSpPr>
            <p:spPr>
              <a:xfrm>
                <a:off x="5020412" y="2236649"/>
                <a:ext cx="420935" cy="274272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8795" extrusionOk="0">
                    <a:moveTo>
                      <a:pt x="12540" y="1"/>
                    </a:moveTo>
                    <a:cubicBezTo>
                      <a:pt x="12482" y="1"/>
                      <a:pt x="12426" y="13"/>
                      <a:pt x="12377" y="42"/>
                    </a:cubicBezTo>
                    <a:cubicBezTo>
                      <a:pt x="8251" y="2423"/>
                      <a:pt x="4126" y="4806"/>
                      <a:pt x="0" y="7187"/>
                    </a:cubicBezTo>
                    <a:lnTo>
                      <a:pt x="6" y="7194"/>
                    </a:lnTo>
                    <a:cubicBezTo>
                      <a:pt x="35" y="7177"/>
                      <a:pt x="64" y="7163"/>
                      <a:pt x="95" y="7156"/>
                    </a:cubicBezTo>
                    <a:cubicBezTo>
                      <a:pt x="121" y="7149"/>
                      <a:pt x="147" y="7146"/>
                      <a:pt x="174" y="7146"/>
                    </a:cubicBezTo>
                    <a:cubicBezTo>
                      <a:pt x="243" y="7146"/>
                      <a:pt x="315" y="7166"/>
                      <a:pt x="380" y="7193"/>
                    </a:cubicBezTo>
                    <a:cubicBezTo>
                      <a:pt x="502" y="7245"/>
                      <a:pt x="604" y="7324"/>
                      <a:pt x="693" y="7416"/>
                    </a:cubicBezTo>
                    <a:cubicBezTo>
                      <a:pt x="807" y="7531"/>
                      <a:pt x="902" y="7667"/>
                      <a:pt x="977" y="7811"/>
                    </a:cubicBezTo>
                    <a:cubicBezTo>
                      <a:pt x="1047" y="7955"/>
                      <a:pt x="1094" y="8109"/>
                      <a:pt x="1115" y="8273"/>
                    </a:cubicBezTo>
                    <a:cubicBezTo>
                      <a:pt x="1117" y="8306"/>
                      <a:pt x="1120" y="8337"/>
                      <a:pt x="1122" y="8372"/>
                    </a:cubicBezTo>
                    <a:cubicBezTo>
                      <a:pt x="1125" y="8468"/>
                      <a:pt x="1112" y="8567"/>
                      <a:pt x="1063" y="8652"/>
                    </a:cubicBezTo>
                    <a:cubicBezTo>
                      <a:pt x="1030" y="8708"/>
                      <a:pt x="984" y="8756"/>
                      <a:pt x="928" y="8790"/>
                    </a:cubicBezTo>
                    <a:lnTo>
                      <a:pt x="929" y="8794"/>
                    </a:lnTo>
                    <a:cubicBezTo>
                      <a:pt x="5054" y="6411"/>
                      <a:pt x="9178" y="4030"/>
                      <a:pt x="13304" y="1649"/>
                    </a:cubicBezTo>
                    <a:cubicBezTo>
                      <a:pt x="13304" y="1649"/>
                      <a:pt x="13497" y="1478"/>
                      <a:pt x="13497" y="1224"/>
                    </a:cubicBezTo>
                    <a:cubicBezTo>
                      <a:pt x="13497" y="971"/>
                      <a:pt x="13391" y="721"/>
                      <a:pt x="13253" y="502"/>
                    </a:cubicBezTo>
                    <a:cubicBezTo>
                      <a:pt x="13142" y="328"/>
                      <a:pt x="13016" y="176"/>
                      <a:pt x="12824" y="79"/>
                    </a:cubicBezTo>
                    <a:cubicBezTo>
                      <a:pt x="12736" y="34"/>
                      <a:pt x="12635" y="1"/>
                      <a:pt x="125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8"/>
              <p:cNvSpPr/>
              <p:nvPr/>
            </p:nvSpPr>
            <p:spPr>
              <a:xfrm>
                <a:off x="5097531" y="2604500"/>
                <a:ext cx="318056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10199" h="3854" extrusionOk="0">
                    <a:moveTo>
                      <a:pt x="99" y="0"/>
                    </a:moveTo>
                    <a:lnTo>
                      <a:pt x="0" y="279"/>
                    </a:lnTo>
                    <a:lnTo>
                      <a:pt x="10100" y="3853"/>
                    </a:lnTo>
                    <a:lnTo>
                      <a:pt x="10199" y="3573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8"/>
              <p:cNvSpPr/>
              <p:nvPr/>
            </p:nvSpPr>
            <p:spPr>
              <a:xfrm>
                <a:off x="5396994" y="2670548"/>
                <a:ext cx="54012" cy="69293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2222" extrusionOk="0">
                    <a:moveTo>
                      <a:pt x="486" y="1"/>
                    </a:moveTo>
                    <a:cubicBezTo>
                      <a:pt x="450" y="1"/>
                      <a:pt x="415" y="5"/>
                      <a:pt x="382" y="14"/>
                    </a:cubicBezTo>
                    <a:cubicBezTo>
                      <a:pt x="340" y="24"/>
                      <a:pt x="303" y="42"/>
                      <a:pt x="265" y="65"/>
                    </a:cubicBezTo>
                    <a:cubicBezTo>
                      <a:pt x="193" y="109"/>
                      <a:pt x="130" y="174"/>
                      <a:pt x="88" y="247"/>
                    </a:cubicBezTo>
                    <a:cubicBezTo>
                      <a:pt x="5" y="395"/>
                      <a:pt x="1" y="575"/>
                      <a:pt x="21" y="746"/>
                    </a:cubicBezTo>
                    <a:cubicBezTo>
                      <a:pt x="48" y="962"/>
                      <a:pt x="109" y="1163"/>
                      <a:pt x="203" y="1351"/>
                    </a:cubicBezTo>
                    <a:cubicBezTo>
                      <a:pt x="297" y="1540"/>
                      <a:pt x="423" y="1718"/>
                      <a:pt x="573" y="1869"/>
                    </a:cubicBezTo>
                    <a:cubicBezTo>
                      <a:pt x="691" y="1990"/>
                      <a:pt x="824" y="2092"/>
                      <a:pt x="984" y="2159"/>
                    </a:cubicBezTo>
                    <a:cubicBezTo>
                      <a:pt x="1069" y="2195"/>
                      <a:pt x="1163" y="2222"/>
                      <a:pt x="1254" y="2222"/>
                    </a:cubicBezTo>
                    <a:cubicBezTo>
                      <a:pt x="1289" y="2222"/>
                      <a:pt x="1324" y="2217"/>
                      <a:pt x="1358" y="2208"/>
                    </a:cubicBezTo>
                    <a:cubicBezTo>
                      <a:pt x="1397" y="2198"/>
                      <a:pt x="1437" y="2181"/>
                      <a:pt x="1474" y="2158"/>
                    </a:cubicBezTo>
                    <a:cubicBezTo>
                      <a:pt x="1546" y="2113"/>
                      <a:pt x="1609" y="2049"/>
                      <a:pt x="1651" y="1975"/>
                    </a:cubicBezTo>
                    <a:cubicBezTo>
                      <a:pt x="1713" y="1865"/>
                      <a:pt x="1732" y="1735"/>
                      <a:pt x="1727" y="1606"/>
                    </a:cubicBezTo>
                    <a:cubicBezTo>
                      <a:pt x="1727" y="1563"/>
                      <a:pt x="1724" y="1520"/>
                      <a:pt x="1719" y="1476"/>
                    </a:cubicBezTo>
                    <a:cubicBezTo>
                      <a:pt x="1694" y="1261"/>
                      <a:pt x="1631" y="1062"/>
                      <a:pt x="1538" y="871"/>
                    </a:cubicBezTo>
                    <a:cubicBezTo>
                      <a:pt x="1441" y="683"/>
                      <a:pt x="1316" y="505"/>
                      <a:pt x="1167" y="354"/>
                    </a:cubicBezTo>
                    <a:cubicBezTo>
                      <a:pt x="1049" y="233"/>
                      <a:pt x="915" y="131"/>
                      <a:pt x="755" y="63"/>
                    </a:cubicBezTo>
                    <a:cubicBezTo>
                      <a:pt x="671" y="28"/>
                      <a:pt x="577" y="1"/>
                      <a:pt x="4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8"/>
              <p:cNvSpPr/>
              <p:nvPr/>
            </p:nvSpPr>
            <p:spPr>
              <a:xfrm>
                <a:off x="5405165" y="2658885"/>
                <a:ext cx="66455" cy="79148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538" extrusionOk="0">
                    <a:moveTo>
                      <a:pt x="876" y="0"/>
                    </a:moveTo>
                    <a:cubicBezTo>
                      <a:pt x="800" y="0"/>
                      <a:pt x="728" y="16"/>
                      <a:pt x="665" y="52"/>
                    </a:cubicBezTo>
                    <a:lnTo>
                      <a:pt x="0" y="434"/>
                    </a:lnTo>
                    <a:lnTo>
                      <a:pt x="5" y="440"/>
                    </a:lnTo>
                    <a:cubicBezTo>
                      <a:pt x="42" y="417"/>
                      <a:pt x="82" y="401"/>
                      <a:pt x="121" y="390"/>
                    </a:cubicBezTo>
                    <a:cubicBezTo>
                      <a:pt x="156" y="381"/>
                      <a:pt x="191" y="377"/>
                      <a:pt x="227" y="377"/>
                    </a:cubicBezTo>
                    <a:cubicBezTo>
                      <a:pt x="318" y="377"/>
                      <a:pt x="410" y="403"/>
                      <a:pt x="495" y="439"/>
                    </a:cubicBezTo>
                    <a:cubicBezTo>
                      <a:pt x="655" y="505"/>
                      <a:pt x="788" y="610"/>
                      <a:pt x="906" y="729"/>
                    </a:cubicBezTo>
                    <a:cubicBezTo>
                      <a:pt x="1056" y="880"/>
                      <a:pt x="1182" y="1058"/>
                      <a:pt x="1277" y="1247"/>
                    </a:cubicBezTo>
                    <a:cubicBezTo>
                      <a:pt x="1370" y="1438"/>
                      <a:pt x="1434" y="1638"/>
                      <a:pt x="1458" y="1853"/>
                    </a:cubicBezTo>
                    <a:cubicBezTo>
                      <a:pt x="1464" y="1896"/>
                      <a:pt x="1467" y="1940"/>
                      <a:pt x="1467" y="1983"/>
                    </a:cubicBezTo>
                    <a:cubicBezTo>
                      <a:pt x="1471" y="2112"/>
                      <a:pt x="1452" y="2239"/>
                      <a:pt x="1391" y="2351"/>
                    </a:cubicBezTo>
                    <a:cubicBezTo>
                      <a:pt x="1349" y="2424"/>
                      <a:pt x="1289" y="2489"/>
                      <a:pt x="1214" y="2533"/>
                    </a:cubicBezTo>
                    <a:lnTo>
                      <a:pt x="1217" y="2538"/>
                    </a:lnTo>
                    <a:cubicBezTo>
                      <a:pt x="1438" y="2410"/>
                      <a:pt x="1659" y="2282"/>
                      <a:pt x="1881" y="2155"/>
                    </a:cubicBezTo>
                    <a:cubicBezTo>
                      <a:pt x="1925" y="2128"/>
                      <a:pt x="1966" y="2092"/>
                      <a:pt x="1997" y="2049"/>
                    </a:cubicBezTo>
                    <a:cubicBezTo>
                      <a:pt x="2063" y="1961"/>
                      <a:pt x="2105" y="1863"/>
                      <a:pt x="2119" y="1757"/>
                    </a:cubicBezTo>
                    <a:cubicBezTo>
                      <a:pt x="2127" y="1704"/>
                      <a:pt x="2131" y="1652"/>
                      <a:pt x="2131" y="1597"/>
                    </a:cubicBezTo>
                    <a:cubicBezTo>
                      <a:pt x="2131" y="1267"/>
                      <a:pt x="1990" y="937"/>
                      <a:pt x="1810" y="653"/>
                    </a:cubicBezTo>
                    <a:cubicBezTo>
                      <a:pt x="1668" y="426"/>
                      <a:pt x="1500" y="224"/>
                      <a:pt x="1250" y="99"/>
                    </a:cubicBezTo>
                    <a:cubicBezTo>
                      <a:pt x="1134" y="42"/>
                      <a:pt x="1001" y="0"/>
                      <a:pt x="876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8"/>
              <p:cNvSpPr/>
              <p:nvPr/>
            </p:nvSpPr>
            <p:spPr>
              <a:xfrm>
                <a:off x="4970111" y="2343019"/>
                <a:ext cx="188451" cy="261705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8392" extrusionOk="0">
                    <a:moveTo>
                      <a:pt x="1393" y="1"/>
                    </a:moveTo>
                    <a:cubicBezTo>
                      <a:pt x="1111" y="1"/>
                      <a:pt x="840" y="59"/>
                      <a:pt x="601" y="196"/>
                    </a:cubicBezTo>
                    <a:cubicBezTo>
                      <a:pt x="399" y="313"/>
                      <a:pt x="202" y="448"/>
                      <a:pt x="0" y="566"/>
                    </a:cubicBezTo>
                    <a:cubicBezTo>
                      <a:pt x="120" y="498"/>
                      <a:pt x="249" y="444"/>
                      <a:pt x="381" y="411"/>
                    </a:cubicBezTo>
                    <a:cubicBezTo>
                      <a:pt x="509" y="377"/>
                      <a:pt x="640" y="362"/>
                      <a:pt x="772" y="362"/>
                    </a:cubicBezTo>
                    <a:cubicBezTo>
                      <a:pt x="1107" y="362"/>
                      <a:pt x="1450" y="458"/>
                      <a:pt x="1766" y="592"/>
                    </a:cubicBezTo>
                    <a:cubicBezTo>
                      <a:pt x="2359" y="843"/>
                      <a:pt x="2855" y="1229"/>
                      <a:pt x="3295" y="1676"/>
                    </a:cubicBezTo>
                    <a:cubicBezTo>
                      <a:pt x="3849" y="2236"/>
                      <a:pt x="4316" y="2893"/>
                      <a:pt x="4667" y="3596"/>
                    </a:cubicBezTo>
                    <a:cubicBezTo>
                      <a:pt x="5018" y="4299"/>
                      <a:pt x="5249" y="5046"/>
                      <a:pt x="5343" y="5842"/>
                    </a:cubicBezTo>
                    <a:cubicBezTo>
                      <a:pt x="5360" y="6003"/>
                      <a:pt x="5374" y="6164"/>
                      <a:pt x="5379" y="6327"/>
                    </a:cubicBezTo>
                    <a:cubicBezTo>
                      <a:pt x="5392" y="6807"/>
                      <a:pt x="5324" y="7283"/>
                      <a:pt x="5090" y="7694"/>
                    </a:cubicBezTo>
                    <a:cubicBezTo>
                      <a:pt x="4933" y="7965"/>
                      <a:pt x="4703" y="8208"/>
                      <a:pt x="4433" y="8374"/>
                    </a:cubicBezTo>
                    <a:lnTo>
                      <a:pt x="4444" y="8391"/>
                    </a:lnTo>
                    <a:cubicBezTo>
                      <a:pt x="4666" y="8266"/>
                      <a:pt x="4888" y="8137"/>
                      <a:pt x="5108" y="8009"/>
                    </a:cubicBezTo>
                    <a:cubicBezTo>
                      <a:pt x="5277" y="7911"/>
                      <a:pt x="5422" y="7781"/>
                      <a:pt x="5547" y="7616"/>
                    </a:cubicBezTo>
                    <a:cubicBezTo>
                      <a:pt x="5796" y="7290"/>
                      <a:pt x="5948" y="6927"/>
                      <a:pt x="6003" y="6535"/>
                    </a:cubicBezTo>
                    <a:cubicBezTo>
                      <a:pt x="6030" y="6335"/>
                      <a:pt x="6043" y="6137"/>
                      <a:pt x="6043" y="5941"/>
                    </a:cubicBezTo>
                    <a:cubicBezTo>
                      <a:pt x="6043" y="4711"/>
                      <a:pt x="5522" y="3490"/>
                      <a:pt x="4855" y="2428"/>
                    </a:cubicBezTo>
                    <a:cubicBezTo>
                      <a:pt x="4325" y="1584"/>
                      <a:pt x="3702" y="838"/>
                      <a:pt x="2774" y="372"/>
                    </a:cubicBezTo>
                    <a:cubicBezTo>
                      <a:pt x="2347" y="157"/>
                      <a:pt x="1855" y="1"/>
                      <a:pt x="13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8"/>
              <p:cNvSpPr/>
              <p:nvPr/>
            </p:nvSpPr>
            <p:spPr>
              <a:xfrm>
                <a:off x="5037532" y="1155175"/>
                <a:ext cx="214210" cy="112609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3611" extrusionOk="0">
                    <a:moveTo>
                      <a:pt x="3435" y="0"/>
                    </a:moveTo>
                    <a:cubicBezTo>
                      <a:pt x="2634" y="0"/>
                      <a:pt x="1834" y="176"/>
                      <a:pt x="1223" y="529"/>
                    </a:cubicBezTo>
                    <a:cubicBezTo>
                      <a:pt x="1" y="1235"/>
                      <a:pt x="1" y="2379"/>
                      <a:pt x="1223" y="3082"/>
                    </a:cubicBezTo>
                    <a:cubicBezTo>
                      <a:pt x="1834" y="3434"/>
                      <a:pt x="2634" y="3610"/>
                      <a:pt x="3434" y="3610"/>
                    </a:cubicBezTo>
                    <a:cubicBezTo>
                      <a:pt x="4235" y="3610"/>
                      <a:pt x="5035" y="3434"/>
                      <a:pt x="5646" y="3082"/>
                    </a:cubicBezTo>
                    <a:cubicBezTo>
                      <a:pt x="6868" y="2376"/>
                      <a:pt x="6868" y="1233"/>
                      <a:pt x="5646" y="529"/>
                    </a:cubicBezTo>
                    <a:cubicBezTo>
                      <a:pt x="5036" y="176"/>
                      <a:pt x="4236" y="0"/>
                      <a:pt x="34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8"/>
              <p:cNvSpPr/>
              <p:nvPr/>
            </p:nvSpPr>
            <p:spPr>
              <a:xfrm>
                <a:off x="4978968" y="2342395"/>
                <a:ext cx="460883" cy="327817"/>
              </a:xfrm>
              <a:custGeom>
                <a:avLst/>
                <a:gdLst/>
                <a:ahLst/>
                <a:cxnLst/>
                <a:rect l="l" t="t" r="r" b="b"/>
                <a:pathLst>
                  <a:path w="14779" h="10512" extrusionOk="0">
                    <a:moveTo>
                      <a:pt x="920" y="1"/>
                    </a:moveTo>
                    <a:cubicBezTo>
                      <a:pt x="818" y="1"/>
                      <a:pt x="719" y="8"/>
                      <a:pt x="623" y="22"/>
                    </a:cubicBezTo>
                    <a:cubicBezTo>
                      <a:pt x="401" y="57"/>
                      <a:pt x="186" y="132"/>
                      <a:pt x="1" y="242"/>
                    </a:cubicBezTo>
                    <a:lnTo>
                      <a:pt x="152" y="497"/>
                    </a:lnTo>
                    <a:cubicBezTo>
                      <a:pt x="303" y="408"/>
                      <a:pt x="481" y="344"/>
                      <a:pt x="667" y="316"/>
                    </a:cubicBezTo>
                    <a:cubicBezTo>
                      <a:pt x="748" y="303"/>
                      <a:pt x="832" y="296"/>
                      <a:pt x="919" y="296"/>
                    </a:cubicBezTo>
                    <a:cubicBezTo>
                      <a:pt x="1018" y="296"/>
                      <a:pt x="1119" y="305"/>
                      <a:pt x="1223" y="321"/>
                    </a:cubicBezTo>
                    <a:cubicBezTo>
                      <a:pt x="1401" y="347"/>
                      <a:pt x="1587" y="398"/>
                      <a:pt x="1775" y="472"/>
                    </a:cubicBezTo>
                    <a:cubicBezTo>
                      <a:pt x="2001" y="560"/>
                      <a:pt x="2234" y="681"/>
                      <a:pt x="2464" y="829"/>
                    </a:cubicBezTo>
                    <a:cubicBezTo>
                      <a:pt x="2784" y="1037"/>
                      <a:pt x="3086" y="1292"/>
                      <a:pt x="3378" y="1538"/>
                    </a:cubicBezTo>
                    <a:lnTo>
                      <a:pt x="3561" y="1691"/>
                    </a:lnTo>
                    <a:cubicBezTo>
                      <a:pt x="3962" y="2025"/>
                      <a:pt x="4377" y="2348"/>
                      <a:pt x="4778" y="2660"/>
                    </a:cubicBezTo>
                    <a:lnTo>
                      <a:pt x="5145" y="2948"/>
                    </a:lnTo>
                    <a:cubicBezTo>
                      <a:pt x="5782" y="3448"/>
                      <a:pt x="6413" y="3957"/>
                      <a:pt x="7045" y="4470"/>
                    </a:cubicBezTo>
                    <a:lnTo>
                      <a:pt x="7661" y="4966"/>
                    </a:lnTo>
                    <a:cubicBezTo>
                      <a:pt x="8439" y="5593"/>
                      <a:pt x="9218" y="6217"/>
                      <a:pt x="10000" y="6838"/>
                    </a:cubicBezTo>
                    <a:lnTo>
                      <a:pt x="10812" y="7485"/>
                    </a:lnTo>
                    <a:cubicBezTo>
                      <a:pt x="11646" y="8151"/>
                      <a:pt x="12478" y="8818"/>
                      <a:pt x="13312" y="9486"/>
                    </a:cubicBezTo>
                    <a:lnTo>
                      <a:pt x="14592" y="10511"/>
                    </a:lnTo>
                    <a:lnTo>
                      <a:pt x="14779" y="10280"/>
                    </a:lnTo>
                    <a:lnTo>
                      <a:pt x="13499" y="9253"/>
                    </a:lnTo>
                    <a:cubicBezTo>
                      <a:pt x="12667" y="8585"/>
                      <a:pt x="11833" y="7916"/>
                      <a:pt x="10999" y="7252"/>
                    </a:cubicBezTo>
                    <a:lnTo>
                      <a:pt x="10187" y="6605"/>
                    </a:lnTo>
                    <a:cubicBezTo>
                      <a:pt x="9406" y="5983"/>
                      <a:pt x="8625" y="5362"/>
                      <a:pt x="7848" y="4735"/>
                    </a:cubicBezTo>
                    <a:lnTo>
                      <a:pt x="7232" y="4239"/>
                    </a:lnTo>
                    <a:cubicBezTo>
                      <a:pt x="6600" y="3726"/>
                      <a:pt x="5967" y="3214"/>
                      <a:pt x="5327" y="2712"/>
                    </a:cubicBezTo>
                    <a:lnTo>
                      <a:pt x="4959" y="2425"/>
                    </a:lnTo>
                    <a:cubicBezTo>
                      <a:pt x="4560" y="2114"/>
                      <a:pt x="4147" y="1792"/>
                      <a:pt x="3752" y="1461"/>
                    </a:cubicBezTo>
                    <a:lnTo>
                      <a:pt x="3568" y="1309"/>
                    </a:lnTo>
                    <a:cubicBezTo>
                      <a:pt x="3270" y="1057"/>
                      <a:pt x="2961" y="797"/>
                      <a:pt x="2625" y="580"/>
                    </a:cubicBezTo>
                    <a:cubicBezTo>
                      <a:pt x="2377" y="419"/>
                      <a:pt x="2127" y="290"/>
                      <a:pt x="1883" y="195"/>
                    </a:cubicBezTo>
                    <a:cubicBezTo>
                      <a:pt x="1676" y="114"/>
                      <a:pt x="1469" y="58"/>
                      <a:pt x="1270" y="28"/>
                    </a:cubicBezTo>
                    <a:cubicBezTo>
                      <a:pt x="1151" y="10"/>
                      <a:pt x="1033" y="1"/>
                      <a:pt x="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8"/>
              <p:cNvSpPr/>
              <p:nvPr/>
            </p:nvSpPr>
            <p:spPr>
              <a:xfrm>
                <a:off x="4937742" y="2354557"/>
                <a:ext cx="200426" cy="257027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8242" extrusionOk="0">
                    <a:moveTo>
                      <a:pt x="1808" y="0"/>
                    </a:moveTo>
                    <a:cubicBezTo>
                      <a:pt x="1676" y="0"/>
                      <a:pt x="1546" y="15"/>
                      <a:pt x="1419" y="48"/>
                    </a:cubicBezTo>
                    <a:cubicBezTo>
                      <a:pt x="1287" y="79"/>
                      <a:pt x="1158" y="134"/>
                      <a:pt x="1038" y="204"/>
                    </a:cubicBezTo>
                    <a:cubicBezTo>
                      <a:pt x="1021" y="213"/>
                      <a:pt x="1005" y="223"/>
                      <a:pt x="989" y="233"/>
                    </a:cubicBezTo>
                    <a:lnTo>
                      <a:pt x="978" y="238"/>
                    </a:lnTo>
                    <a:cubicBezTo>
                      <a:pt x="712" y="406"/>
                      <a:pt x="485" y="646"/>
                      <a:pt x="330" y="913"/>
                    </a:cubicBezTo>
                    <a:cubicBezTo>
                      <a:pt x="13" y="1462"/>
                      <a:pt x="0" y="2128"/>
                      <a:pt x="76" y="2764"/>
                    </a:cubicBezTo>
                    <a:cubicBezTo>
                      <a:pt x="170" y="3561"/>
                      <a:pt x="401" y="4306"/>
                      <a:pt x="752" y="5009"/>
                    </a:cubicBezTo>
                    <a:cubicBezTo>
                      <a:pt x="1103" y="5712"/>
                      <a:pt x="1572" y="6369"/>
                      <a:pt x="2122" y="6930"/>
                    </a:cubicBezTo>
                    <a:cubicBezTo>
                      <a:pt x="2565" y="7378"/>
                      <a:pt x="3060" y="7762"/>
                      <a:pt x="3652" y="8012"/>
                    </a:cubicBezTo>
                    <a:cubicBezTo>
                      <a:pt x="3967" y="8147"/>
                      <a:pt x="4312" y="8242"/>
                      <a:pt x="4649" y="8242"/>
                    </a:cubicBezTo>
                    <a:cubicBezTo>
                      <a:pt x="4780" y="8242"/>
                      <a:pt x="4910" y="8227"/>
                      <a:pt x="5036" y="8195"/>
                    </a:cubicBezTo>
                    <a:cubicBezTo>
                      <a:pt x="5187" y="8158"/>
                      <a:pt x="5333" y="8091"/>
                      <a:pt x="5469" y="8007"/>
                    </a:cubicBezTo>
                    <a:cubicBezTo>
                      <a:pt x="5739" y="7841"/>
                      <a:pt x="5968" y="7598"/>
                      <a:pt x="6125" y="7328"/>
                    </a:cubicBezTo>
                    <a:cubicBezTo>
                      <a:pt x="6361" y="6915"/>
                      <a:pt x="6427" y="6440"/>
                      <a:pt x="6415" y="5959"/>
                    </a:cubicBezTo>
                    <a:cubicBezTo>
                      <a:pt x="6411" y="5798"/>
                      <a:pt x="6396" y="5635"/>
                      <a:pt x="6381" y="5481"/>
                    </a:cubicBezTo>
                    <a:cubicBezTo>
                      <a:pt x="6286" y="4683"/>
                      <a:pt x="6053" y="3937"/>
                      <a:pt x="5705" y="3234"/>
                    </a:cubicBezTo>
                    <a:cubicBezTo>
                      <a:pt x="5354" y="2531"/>
                      <a:pt x="4887" y="1874"/>
                      <a:pt x="4333" y="1313"/>
                    </a:cubicBezTo>
                    <a:cubicBezTo>
                      <a:pt x="3892" y="866"/>
                      <a:pt x="3397" y="481"/>
                      <a:pt x="2804" y="229"/>
                    </a:cubicBezTo>
                    <a:cubicBezTo>
                      <a:pt x="2488" y="96"/>
                      <a:pt x="2144" y="0"/>
                      <a:pt x="18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8"/>
              <p:cNvSpPr/>
              <p:nvPr/>
            </p:nvSpPr>
            <p:spPr>
              <a:xfrm>
                <a:off x="5943968" y="2689384"/>
                <a:ext cx="91715" cy="11766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773" extrusionOk="0">
                    <a:moveTo>
                      <a:pt x="826" y="1"/>
                    </a:moveTo>
                    <a:cubicBezTo>
                      <a:pt x="766" y="1"/>
                      <a:pt x="706" y="7"/>
                      <a:pt x="649" y="23"/>
                    </a:cubicBezTo>
                    <a:cubicBezTo>
                      <a:pt x="584" y="39"/>
                      <a:pt x="524" y="66"/>
                      <a:pt x="466" y="100"/>
                    </a:cubicBezTo>
                    <a:cubicBezTo>
                      <a:pt x="337" y="175"/>
                      <a:pt x="224" y="290"/>
                      <a:pt x="151" y="420"/>
                    </a:cubicBezTo>
                    <a:cubicBezTo>
                      <a:pt x="6" y="671"/>
                      <a:pt x="0" y="976"/>
                      <a:pt x="35" y="1266"/>
                    </a:cubicBezTo>
                    <a:cubicBezTo>
                      <a:pt x="78" y="1633"/>
                      <a:pt x="184" y="1972"/>
                      <a:pt x="344" y="2294"/>
                    </a:cubicBezTo>
                    <a:cubicBezTo>
                      <a:pt x="503" y="2616"/>
                      <a:pt x="718" y="2915"/>
                      <a:pt x="971" y="3173"/>
                    </a:cubicBezTo>
                    <a:cubicBezTo>
                      <a:pt x="1172" y="3378"/>
                      <a:pt x="1399" y="3554"/>
                      <a:pt x="1669" y="3669"/>
                    </a:cubicBezTo>
                    <a:cubicBezTo>
                      <a:pt x="1816" y="3730"/>
                      <a:pt x="1975" y="3773"/>
                      <a:pt x="2129" y="3773"/>
                    </a:cubicBezTo>
                    <a:cubicBezTo>
                      <a:pt x="2188" y="3773"/>
                      <a:pt x="2247" y="3766"/>
                      <a:pt x="2305" y="3752"/>
                    </a:cubicBezTo>
                    <a:cubicBezTo>
                      <a:pt x="2372" y="3733"/>
                      <a:pt x="2438" y="3705"/>
                      <a:pt x="2502" y="3666"/>
                    </a:cubicBezTo>
                    <a:cubicBezTo>
                      <a:pt x="2625" y="3590"/>
                      <a:pt x="2730" y="3480"/>
                      <a:pt x="2802" y="3357"/>
                    </a:cubicBezTo>
                    <a:cubicBezTo>
                      <a:pt x="2910" y="3170"/>
                      <a:pt x="2940" y="2950"/>
                      <a:pt x="2934" y="2731"/>
                    </a:cubicBezTo>
                    <a:cubicBezTo>
                      <a:pt x="2933" y="2658"/>
                      <a:pt x="2927" y="2583"/>
                      <a:pt x="2919" y="2508"/>
                    </a:cubicBezTo>
                    <a:cubicBezTo>
                      <a:pt x="2876" y="2142"/>
                      <a:pt x="2769" y="1800"/>
                      <a:pt x="2610" y="1481"/>
                    </a:cubicBezTo>
                    <a:cubicBezTo>
                      <a:pt x="2450" y="1159"/>
                      <a:pt x="2236" y="857"/>
                      <a:pt x="1983" y="602"/>
                    </a:cubicBezTo>
                    <a:cubicBezTo>
                      <a:pt x="1781" y="397"/>
                      <a:pt x="1553" y="220"/>
                      <a:pt x="1284" y="106"/>
                    </a:cubicBezTo>
                    <a:cubicBezTo>
                      <a:pt x="1137" y="45"/>
                      <a:pt x="979" y="1"/>
                      <a:pt x="826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8"/>
              <p:cNvSpPr/>
              <p:nvPr/>
            </p:nvSpPr>
            <p:spPr>
              <a:xfrm>
                <a:off x="5958500" y="2676005"/>
                <a:ext cx="100977" cy="127983"/>
              </a:xfrm>
              <a:custGeom>
                <a:avLst/>
                <a:gdLst/>
                <a:ahLst/>
                <a:cxnLst/>
                <a:rect l="l" t="t" r="r" b="b"/>
                <a:pathLst>
                  <a:path w="3238" h="4104" extrusionOk="0">
                    <a:moveTo>
                      <a:pt x="1109" y="0"/>
                    </a:moveTo>
                    <a:cubicBezTo>
                      <a:pt x="980" y="0"/>
                      <a:pt x="857" y="26"/>
                      <a:pt x="749" y="88"/>
                    </a:cubicBezTo>
                    <a:lnTo>
                      <a:pt x="0" y="531"/>
                    </a:lnTo>
                    <a:lnTo>
                      <a:pt x="0" y="532"/>
                    </a:lnTo>
                    <a:cubicBezTo>
                      <a:pt x="59" y="499"/>
                      <a:pt x="119" y="472"/>
                      <a:pt x="183" y="456"/>
                    </a:cubicBezTo>
                    <a:cubicBezTo>
                      <a:pt x="242" y="441"/>
                      <a:pt x="302" y="434"/>
                      <a:pt x="363" y="434"/>
                    </a:cubicBezTo>
                    <a:cubicBezTo>
                      <a:pt x="517" y="434"/>
                      <a:pt x="674" y="477"/>
                      <a:pt x="818" y="538"/>
                    </a:cubicBezTo>
                    <a:cubicBezTo>
                      <a:pt x="1088" y="653"/>
                      <a:pt x="1315" y="830"/>
                      <a:pt x="1517" y="1034"/>
                    </a:cubicBezTo>
                    <a:cubicBezTo>
                      <a:pt x="1770" y="1290"/>
                      <a:pt x="1984" y="1592"/>
                      <a:pt x="2144" y="1912"/>
                    </a:cubicBezTo>
                    <a:cubicBezTo>
                      <a:pt x="2303" y="2234"/>
                      <a:pt x="2410" y="2575"/>
                      <a:pt x="2453" y="2940"/>
                    </a:cubicBezTo>
                    <a:cubicBezTo>
                      <a:pt x="2461" y="3015"/>
                      <a:pt x="2467" y="3088"/>
                      <a:pt x="2468" y="3162"/>
                    </a:cubicBezTo>
                    <a:cubicBezTo>
                      <a:pt x="2474" y="3380"/>
                      <a:pt x="2444" y="3599"/>
                      <a:pt x="2336" y="3787"/>
                    </a:cubicBezTo>
                    <a:cubicBezTo>
                      <a:pt x="2264" y="3909"/>
                      <a:pt x="2158" y="4021"/>
                      <a:pt x="2036" y="4096"/>
                    </a:cubicBezTo>
                    <a:lnTo>
                      <a:pt x="2041" y="4103"/>
                    </a:lnTo>
                    <a:cubicBezTo>
                      <a:pt x="2297" y="3957"/>
                      <a:pt x="2553" y="3807"/>
                      <a:pt x="2811" y="3659"/>
                    </a:cubicBezTo>
                    <a:cubicBezTo>
                      <a:pt x="2887" y="3615"/>
                      <a:pt x="2954" y="3557"/>
                      <a:pt x="3009" y="3482"/>
                    </a:cubicBezTo>
                    <a:cubicBezTo>
                      <a:pt x="3124" y="3330"/>
                      <a:pt x="3193" y="3167"/>
                      <a:pt x="3218" y="2985"/>
                    </a:cubicBezTo>
                    <a:cubicBezTo>
                      <a:pt x="3233" y="2896"/>
                      <a:pt x="3238" y="2805"/>
                      <a:pt x="3238" y="2716"/>
                    </a:cubicBezTo>
                    <a:cubicBezTo>
                      <a:pt x="3238" y="2154"/>
                      <a:pt x="3000" y="1595"/>
                      <a:pt x="2696" y="1110"/>
                    </a:cubicBezTo>
                    <a:cubicBezTo>
                      <a:pt x="2453" y="723"/>
                      <a:pt x="2167" y="383"/>
                      <a:pt x="1742" y="170"/>
                    </a:cubicBezTo>
                    <a:cubicBezTo>
                      <a:pt x="1546" y="71"/>
                      <a:pt x="1320" y="0"/>
                      <a:pt x="1109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8"/>
              <p:cNvSpPr/>
              <p:nvPr/>
            </p:nvSpPr>
            <p:spPr>
              <a:xfrm>
                <a:off x="5858367" y="2566517"/>
                <a:ext cx="278544" cy="357193"/>
              </a:xfrm>
              <a:custGeom>
                <a:avLst/>
                <a:gdLst/>
                <a:ahLst/>
                <a:cxnLst/>
                <a:rect l="l" t="t" r="r" b="b"/>
                <a:pathLst>
                  <a:path w="8932" h="11454" extrusionOk="0">
                    <a:moveTo>
                      <a:pt x="2619" y="771"/>
                    </a:moveTo>
                    <a:cubicBezTo>
                      <a:pt x="2681" y="771"/>
                      <a:pt x="2729" y="771"/>
                      <a:pt x="2796" y="777"/>
                    </a:cubicBezTo>
                    <a:cubicBezTo>
                      <a:pt x="2862" y="780"/>
                      <a:pt x="2913" y="786"/>
                      <a:pt x="2984" y="797"/>
                    </a:cubicBezTo>
                    <a:cubicBezTo>
                      <a:pt x="3053" y="807"/>
                      <a:pt x="3108" y="819"/>
                      <a:pt x="3182" y="834"/>
                    </a:cubicBezTo>
                    <a:cubicBezTo>
                      <a:pt x="3254" y="850"/>
                      <a:pt x="3313" y="866"/>
                      <a:pt x="3388" y="888"/>
                    </a:cubicBezTo>
                    <a:cubicBezTo>
                      <a:pt x="3464" y="912"/>
                      <a:pt x="3524" y="931"/>
                      <a:pt x="3602" y="959"/>
                    </a:cubicBezTo>
                    <a:cubicBezTo>
                      <a:pt x="3680" y="988"/>
                      <a:pt x="3744" y="1014"/>
                      <a:pt x="3822" y="1049"/>
                    </a:cubicBezTo>
                    <a:cubicBezTo>
                      <a:pt x="3898" y="1082"/>
                      <a:pt x="3966" y="1115"/>
                      <a:pt x="4045" y="1154"/>
                    </a:cubicBezTo>
                    <a:cubicBezTo>
                      <a:pt x="4124" y="1194"/>
                      <a:pt x="4191" y="1231"/>
                      <a:pt x="4271" y="1276"/>
                    </a:cubicBezTo>
                    <a:cubicBezTo>
                      <a:pt x="4348" y="1322"/>
                      <a:pt x="4414" y="1361"/>
                      <a:pt x="4492" y="1411"/>
                    </a:cubicBezTo>
                    <a:cubicBezTo>
                      <a:pt x="4571" y="1461"/>
                      <a:pt x="4637" y="1506"/>
                      <a:pt x="4715" y="1562"/>
                    </a:cubicBezTo>
                    <a:cubicBezTo>
                      <a:pt x="4792" y="1616"/>
                      <a:pt x="4860" y="1667"/>
                      <a:pt x="4938" y="1727"/>
                    </a:cubicBezTo>
                    <a:cubicBezTo>
                      <a:pt x="5015" y="1789"/>
                      <a:pt x="5081" y="1842"/>
                      <a:pt x="5159" y="1907"/>
                    </a:cubicBezTo>
                    <a:cubicBezTo>
                      <a:pt x="5234" y="1972"/>
                      <a:pt x="5300" y="2031"/>
                      <a:pt x="5376" y="2100"/>
                    </a:cubicBezTo>
                    <a:cubicBezTo>
                      <a:pt x="5451" y="2167"/>
                      <a:pt x="5518" y="2230"/>
                      <a:pt x="5592" y="2304"/>
                    </a:cubicBezTo>
                    <a:cubicBezTo>
                      <a:pt x="5664" y="2376"/>
                      <a:pt x="5730" y="2445"/>
                      <a:pt x="5802" y="2522"/>
                    </a:cubicBezTo>
                    <a:cubicBezTo>
                      <a:pt x="5874" y="2598"/>
                      <a:pt x="5938" y="2673"/>
                      <a:pt x="6009" y="2752"/>
                    </a:cubicBezTo>
                    <a:cubicBezTo>
                      <a:pt x="6079" y="2831"/>
                      <a:pt x="6141" y="2908"/>
                      <a:pt x="6210" y="2991"/>
                    </a:cubicBezTo>
                    <a:cubicBezTo>
                      <a:pt x="6276" y="3073"/>
                      <a:pt x="6339" y="3155"/>
                      <a:pt x="6404" y="3241"/>
                    </a:cubicBezTo>
                    <a:cubicBezTo>
                      <a:pt x="6533" y="3415"/>
                      <a:pt x="6651" y="3582"/>
                      <a:pt x="6771" y="3766"/>
                    </a:cubicBezTo>
                    <a:cubicBezTo>
                      <a:pt x="6887" y="3946"/>
                      <a:pt x="6999" y="4130"/>
                      <a:pt x="7104" y="4319"/>
                    </a:cubicBezTo>
                    <a:cubicBezTo>
                      <a:pt x="7208" y="4503"/>
                      <a:pt x="7311" y="4703"/>
                      <a:pt x="7402" y="4894"/>
                    </a:cubicBezTo>
                    <a:cubicBezTo>
                      <a:pt x="7448" y="4989"/>
                      <a:pt x="7492" y="5090"/>
                      <a:pt x="7534" y="5186"/>
                    </a:cubicBezTo>
                    <a:cubicBezTo>
                      <a:pt x="7576" y="5283"/>
                      <a:pt x="7617" y="5385"/>
                      <a:pt x="7655" y="5481"/>
                    </a:cubicBezTo>
                    <a:cubicBezTo>
                      <a:pt x="7692" y="5579"/>
                      <a:pt x="7732" y="5681"/>
                      <a:pt x="7766" y="5779"/>
                    </a:cubicBezTo>
                    <a:cubicBezTo>
                      <a:pt x="7799" y="5875"/>
                      <a:pt x="7833" y="5977"/>
                      <a:pt x="7863" y="6075"/>
                    </a:cubicBezTo>
                    <a:cubicBezTo>
                      <a:pt x="7893" y="6170"/>
                      <a:pt x="7922" y="6275"/>
                      <a:pt x="7950" y="6369"/>
                    </a:cubicBezTo>
                    <a:cubicBezTo>
                      <a:pt x="7977" y="6464"/>
                      <a:pt x="8001" y="6569"/>
                      <a:pt x="8023" y="6663"/>
                    </a:cubicBezTo>
                    <a:cubicBezTo>
                      <a:pt x="8043" y="6758"/>
                      <a:pt x="8066" y="6861"/>
                      <a:pt x="8082" y="6953"/>
                    </a:cubicBezTo>
                    <a:cubicBezTo>
                      <a:pt x="8099" y="7045"/>
                      <a:pt x="8116" y="7147"/>
                      <a:pt x="8129" y="7239"/>
                    </a:cubicBezTo>
                    <a:cubicBezTo>
                      <a:pt x="8142" y="7328"/>
                      <a:pt x="8154" y="7432"/>
                      <a:pt x="8164" y="7520"/>
                    </a:cubicBezTo>
                    <a:cubicBezTo>
                      <a:pt x="8172" y="7606"/>
                      <a:pt x="8180" y="7706"/>
                      <a:pt x="8182" y="7793"/>
                    </a:cubicBezTo>
                    <a:cubicBezTo>
                      <a:pt x="8188" y="7877"/>
                      <a:pt x="8190" y="7975"/>
                      <a:pt x="8190" y="8059"/>
                    </a:cubicBezTo>
                    <a:lnTo>
                      <a:pt x="8190" y="8166"/>
                    </a:lnTo>
                    <a:cubicBezTo>
                      <a:pt x="8188" y="8246"/>
                      <a:pt x="8182" y="8335"/>
                      <a:pt x="8178" y="8412"/>
                    </a:cubicBezTo>
                    <a:cubicBezTo>
                      <a:pt x="8172" y="8490"/>
                      <a:pt x="8161" y="8576"/>
                      <a:pt x="8152" y="8650"/>
                    </a:cubicBezTo>
                    <a:cubicBezTo>
                      <a:pt x="8144" y="8723"/>
                      <a:pt x="8129" y="8808"/>
                      <a:pt x="8116" y="8877"/>
                    </a:cubicBezTo>
                    <a:cubicBezTo>
                      <a:pt x="8103" y="8944"/>
                      <a:pt x="8085" y="9023"/>
                      <a:pt x="8067" y="9088"/>
                    </a:cubicBezTo>
                    <a:cubicBezTo>
                      <a:pt x="8052" y="9151"/>
                      <a:pt x="8029" y="9226"/>
                      <a:pt x="8008" y="9286"/>
                    </a:cubicBezTo>
                    <a:cubicBezTo>
                      <a:pt x="7987" y="9345"/>
                      <a:pt x="7962" y="9416"/>
                      <a:pt x="7938" y="9469"/>
                    </a:cubicBezTo>
                    <a:cubicBezTo>
                      <a:pt x="7916" y="9524"/>
                      <a:pt x="7886" y="9588"/>
                      <a:pt x="7862" y="9636"/>
                    </a:cubicBezTo>
                    <a:cubicBezTo>
                      <a:pt x="7836" y="9685"/>
                      <a:pt x="7804" y="9742"/>
                      <a:pt x="7777" y="9785"/>
                    </a:cubicBezTo>
                    <a:cubicBezTo>
                      <a:pt x="7748" y="9828"/>
                      <a:pt x="7714" y="9877"/>
                      <a:pt x="7685" y="9915"/>
                    </a:cubicBezTo>
                    <a:cubicBezTo>
                      <a:pt x="7656" y="9952"/>
                      <a:pt x="7620" y="9995"/>
                      <a:pt x="7590" y="10028"/>
                    </a:cubicBezTo>
                    <a:cubicBezTo>
                      <a:pt x="7563" y="10058"/>
                      <a:pt x="7531" y="10089"/>
                      <a:pt x="7502" y="10116"/>
                    </a:cubicBezTo>
                    <a:cubicBezTo>
                      <a:pt x="7500" y="10120"/>
                      <a:pt x="7497" y="10122"/>
                      <a:pt x="7495" y="10123"/>
                    </a:cubicBezTo>
                    <a:cubicBezTo>
                      <a:pt x="7464" y="10150"/>
                      <a:pt x="7428" y="10179"/>
                      <a:pt x="7396" y="10202"/>
                    </a:cubicBezTo>
                    <a:cubicBezTo>
                      <a:pt x="7363" y="10225"/>
                      <a:pt x="7327" y="10248"/>
                      <a:pt x="7294" y="10268"/>
                    </a:cubicBezTo>
                    <a:cubicBezTo>
                      <a:pt x="7007" y="10434"/>
                      <a:pt x="6688" y="10505"/>
                      <a:pt x="6356" y="10505"/>
                    </a:cubicBezTo>
                    <a:cubicBezTo>
                      <a:pt x="5593" y="10505"/>
                      <a:pt x="4760" y="10131"/>
                      <a:pt x="4085" y="9665"/>
                    </a:cubicBezTo>
                    <a:cubicBezTo>
                      <a:pt x="3100" y="8983"/>
                      <a:pt x="2456" y="8103"/>
                      <a:pt x="1913" y="7163"/>
                    </a:cubicBezTo>
                    <a:cubicBezTo>
                      <a:pt x="1371" y="6221"/>
                      <a:pt x="932" y="5222"/>
                      <a:pt x="833" y="4029"/>
                    </a:cubicBezTo>
                    <a:cubicBezTo>
                      <a:pt x="735" y="2856"/>
                      <a:pt x="971" y="1494"/>
                      <a:pt x="1913" y="949"/>
                    </a:cubicBezTo>
                    <a:cubicBezTo>
                      <a:pt x="1924" y="944"/>
                      <a:pt x="1933" y="938"/>
                      <a:pt x="1943" y="934"/>
                    </a:cubicBezTo>
                    <a:cubicBezTo>
                      <a:pt x="1982" y="913"/>
                      <a:pt x="2015" y="898"/>
                      <a:pt x="2055" y="880"/>
                    </a:cubicBezTo>
                    <a:cubicBezTo>
                      <a:pt x="2085" y="866"/>
                      <a:pt x="2117" y="856"/>
                      <a:pt x="2149" y="844"/>
                    </a:cubicBezTo>
                    <a:cubicBezTo>
                      <a:pt x="2157" y="842"/>
                      <a:pt x="2167" y="840"/>
                      <a:pt x="2172" y="837"/>
                    </a:cubicBezTo>
                    <a:cubicBezTo>
                      <a:pt x="2219" y="823"/>
                      <a:pt x="2256" y="813"/>
                      <a:pt x="2307" y="804"/>
                    </a:cubicBezTo>
                    <a:cubicBezTo>
                      <a:pt x="2357" y="793"/>
                      <a:pt x="2400" y="786"/>
                      <a:pt x="2456" y="780"/>
                    </a:cubicBezTo>
                    <a:cubicBezTo>
                      <a:pt x="2511" y="775"/>
                      <a:pt x="2558" y="771"/>
                      <a:pt x="2619" y="771"/>
                    </a:cubicBezTo>
                    <a:close/>
                    <a:moveTo>
                      <a:pt x="2507" y="0"/>
                    </a:moveTo>
                    <a:cubicBezTo>
                      <a:pt x="2325" y="0"/>
                      <a:pt x="2144" y="20"/>
                      <a:pt x="1969" y="65"/>
                    </a:cubicBezTo>
                    <a:cubicBezTo>
                      <a:pt x="1345" y="225"/>
                      <a:pt x="783" y="701"/>
                      <a:pt x="455" y="1271"/>
                    </a:cubicBezTo>
                    <a:cubicBezTo>
                      <a:pt x="19" y="2033"/>
                      <a:pt x="1" y="2961"/>
                      <a:pt x="106" y="3841"/>
                    </a:cubicBezTo>
                    <a:cubicBezTo>
                      <a:pt x="236" y="4952"/>
                      <a:pt x="559" y="5987"/>
                      <a:pt x="1043" y="6962"/>
                    </a:cubicBezTo>
                    <a:cubicBezTo>
                      <a:pt x="1529" y="7938"/>
                      <a:pt x="2180" y="8852"/>
                      <a:pt x="2948" y="9631"/>
                    </a:cubicBezTo>
                    <a:cubicBezTo>
                      <a:pt x="3560" y="10253"/>
                      <a:pt x="4249" y="10789"/>
                      <a:pt x="5073" y="11135"/>
                    </a:cubicBezTo>
                    <a:cubicBezTo>
                      <a:pt x="5513" y="11321"/>
                      <a:pt x="5992" y="11453"/>
                      <a:pt x="6459" y="11453"/>
                    </a:cubicBezTo>
                    <a:cubicBezTo>
                      <a:pt x="6642" y="11453"/>
                      <a:pt x="6822" y="11433"/>
                      <a:pt x="6998" y="11388"/>
                    </a:cubicBezTo>
                    <a:cubicBezTo>
                      <a:pt x="7623" y="11229"/>
                      <a:pt x="8184" y="10753"/>
                      <a:pt x="8510" y="10182"/>
                    </a:cubicBezTo>
                    <a:cubicBezTo>
                      <a:pt x="8838" y="9613"/>
                      <a:pt x="8931" y="8950"/>
                      <a:pt x="8913" y="8283"/>
                    </a:cubicBezTo>
                    <a:cubicBezTo>
                      <a:pt x="8907" y="8060"/>
                      <a:pt x="8890" y="7836"/>
                      <a:pt x="8860" y="7613"/>
                    </a:cubicBezTo>
                    <a:cubicBezTo>
                      <a:pt x="8727" y="6505"/>
                      <a:pt x="8408" y="5467"/>
                      <a:pt x="7921" y="4493"/>
                    </a:cubicBezTo>
                    <a:cubicBezTo>
                      <a:pt x="7433" y="3516"/>
                      <a:pt x="6784" y="2601"/>
                      <a:pt x="6016" y="1822"/>
                    </a:cubicBezTo>
                    <a:cubicBezTo>
                      <a:pt x="5403" y="1201"/>
                      <a:pt x="4716" y="665"/>
                      <a:pt x="3891" y="318"/>
                    </a:cubicBezTo>
                    <a:cubicBezTo>
                      <a:pt x="3452" y="132"/>
                      <a:pt x="2974" y="0"/>
                      <a:pt x="2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8"/>
              <p:cNvSpPr/>
              <p:nvPr/>
            </p:nvSpPr>
            <p:spPr>
              <a:xfrm>
                <a:off x="5850134" y="2543628"/>
                <a:ext cx="317588" cy="387630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12430" extrusionOk="0">
                    <a:moveTo>
                      <a:pt x="2775" y="733"/>
                    </a:moveTo>
                    <a:cubicBezTo>
                      <a:pt x="3241" y="733"/>
                      <a:pt x="3719" y="866"/>
                      <a:pt x="4159" y="1052"/>
                    </a:cubicBezTo>
                    <a:cubicBezTo>
                      <a:pt x="4983" y="1400"/>
                      <a:pt x="5670" y="1935"/>
                      <a:pt x="6284" y="2556"/>
                    </a:cubicBezTo>
                    <a:cubicBezTo>
                      <a:pt x="7050" y="3334"/>
                      <a:pt x="7702" y="4251"/>
                      <a:pt x="8189" y="5227"/>
                    </a:cubicBezTo>
                    <a:cubicBezTo>
                      <a:pt x="8674" y="6201"/>
                      <a:pt x="8996" y="7239"/>
                      <a:pt x="9126" y="8347"/>
                    </a:cubicBezTo>
                    <a:cubicBezTo>
                      <a:pt x="9152" y="8568"/>
                      <a:pt x="9171" y="8793"/>
                      <a:pt x="9177" y="9017"/>
                    </a:cubicBezTo>
                    <a:cubicBezTo>
                      <a:pt x="9195" y="9685"/>
                      <a:pt x="9103" y="10347"/>
                      <a:pt x="8774" y="10916"/>
                    </a:cubicBezTo>
                    <a:cubicBezTo>
                      <a:pt x="8448" y="11487"/>
                      <a:pt x="7887" y="11963"/>
                      <a:pt x="7265" y="12122"/>
                    </a:cubicBezTo>
                    <a:cubicBezTo>
                      <a:pt x="7089" y="12168"/>
                      <a:pt x="6908" y="12188"/>
                      <a:pt x="6726" y="12188"/>
                    </a:cubicBezTo>
                    <a:cubicBezTo>
                      <a:pt x="6259" y="12188"/>
                      <a:pt x="5781" y="12055"/>
                      <a:pt x="5340" y="11869"/>
                    </a:cubicBezTo>
                    <a:cubicBezTo>
                      <a:pt x="4514" y="11520"/>
                      <a:pt x="3829" y="10987"/>
                      <a:pt x="3216" y="10364"/>
                    </a:cubicBezTo>
                    <a:cubicBezTo>
                      <a:pt x="2449" y="9586"/>
                      <a:pt x="1797" y="8672"/>
                      <a:pt x="1311" y="7696"/>
                    </a:cubicBezTo>
                    <a:cubicBezTo>
                      <a:pt x="825" y="6720"/>
                      <a:pt x="502" y="5684"/>
                      <a:pt x="373" y="4575"/>
                    </a:cubicBezTo>
                    <a:cubicBezTo>
                      <a:pt x="269" y="3692"/>
                      <a:pt x="285" y="2766"/>
                      <a:pt x="723" y="2004"/>
                    </a:cubicBezTo>
                    <a:cubicBezTo>
                      <a:pt x="1050" y="1436"/>
                      <a:pt x="1613" y="959"/>
                      <a:pt x="2236" y="799"/>
                    </a:cubicBezTo>
                    <a:cubicBezTo>
                      <a:pt x="2411" y="754"/>
                      <a:pt x="2592" y="733"/>
                      <a:pt x="2775" y="733"/>
                    </a:cubicBezTo>
                    <a:close/>
                    <a:moveTo>
                      <a:pt x="3500" y="0"/>
                    </a:moveTo>
                    <a:cubicBezTo>
                      <a:pt x="3447" y="0"/>
                      <a:pt x="3391" y="2"/>
                      <a:pt x="3341" y="3"/>
                    </a:cubicBezTo>
                    <a:cubicBezTo>
                      <a:pt x="3268" y="6"/>
                      <a:pt x="3185" y="13"/>
                      <a:pt x="3113" y="23"/>
                    </a:cubicBezTo>
                    <a:cubicBezTo>
                      <a:pt x="3039" y="32"/>
                      <a:pt x="2959" y="44"/>
                      <a:pt x="2887" y="59"/>
                    </a:cubicBezTo>
                    <a:cubicBezTo>
                      <a:pt x="2815" y="73"/>
                      <a:pt x="2732" y="92"/>
                      <a:pt x="2663" y="112"/>
                    </a:cubicBezTo>
                    <a:cubicBezTo>
                      <a:pt x="2592" y="132"/>
                      <a:pt x="2513" y="157"/>
                      <a:pt x="2443" y="184"/>
                    </a:cubicBezTo>
                    <a:cubicBezTo>
                      <a:pt x="2372" y="210"/>
                      <a:pt x="2296" y="241"/>
                      <a:pt x="2227" y="275"/>
                    </a:cubicBezTo>
                    <a:cubicBezTo>
                      <a:pt x="2160" y="306"/>
                      <a:pt x="2088" y="346"/>
                      <a:pt x="2020" y="384"/>
                    </a:cubicBezTo>
                    <a:cubicBezTo>
                      <a:pt x="1873" y="469"/>
                      <a:pt x="1725" y="555"/>
                      <a:pt x="1579" y="638"/>
                    </a:cubicBezTo>
                    <a:cubicBezTo>
                      <a:pt x="1513" y="677"/>
                      <a:pt x="1444" y="722"/>
                      <a:pt x="1380" y="765"/>
                    </a:cubicBezTo>
                    <a:cubicBezTo>
                      <a:pt x="1320" y="806"/>
                      <a:pt x="1254" y="858"/>
                      <a:pt x="1196" y="904"/>
                    </a:cubicBezTo>
                    <a:cubicBezTo>
                      <a:pt x="1139" y="952"/>
                      <a:pt x="1077" y="1008"/>
                      <a:pt x="1024" y="1059"/>
                    </a:cubicBezTo>
                    <a:cubicBezTo>
                      <a:pt x="971" y="1110"/>
                      <a:pt x="913" y="1170"/>
                      <a:pt x="866" y="1226"/>
                    </a:cubicBezTo>
                    <a:cubicBezTo>
                      <a:pt x="818" y="1282"/>
                      <a:pt x="765" y="1347"/>
                      <a:pt x="722" y="1405"/>
                    </a:cubicBezTo>
                    <a:cubicBezTo>
                      <a:pt x="679" y="1463"/>
                      <a:pt x="631" y="1532"/>
                      <a:pt x="592" y="1593"/>
                    </a:cubicBezTo>
                    <a:cubicBezTo>
                      <a:pt x="554" y="1652"/>
                      <a:pt x="513" y="1727"/>
                      <a:pt x="477" y="1788"/>
                    </a:cubicBezTo>
                    <a:cubicBezTo>
                      <a:pt x="443" y="1852"/>
                      <a:pt x="406" y="1928"/>
                      <a:pt x="374" y="1994"/>
                    </a:cubicBezTo>
                    <a:cubicBezTo>
                      <a:pt x="344" y="2060"/>
                      <a:pt x="312" y="2139"/>
                      <a:pt x="285" y="2208"/>
                    </a:cubicBezTo>
                    <a:cubicBezTo>
                      <a:pt x="258" y="2276"/>
                      <a:pt x="229" y="2359"/>
                      <a:pt x="207" y="2431"/>
                    </a:cubicBezTo>
                    <a:cubicBezTo>
                      <a:pt x="184" y="2503"/>
                      <a:pt x="161" y="2586"/>
                      <a:pt x="143" y="2661"/>
                    </a:cubicBezTo>
                    <a:cubicBezTo>
                      <a:pt x="125" y="2734"/>
                      <a:pt x="105" y="2822"/>
                      <a:pt x="91" y="2898"/>
                    </a:cubicBezTo>
                    <a:cubicBezTo>
                      <a:pt x="76" y="2973"/>
                      <a:pt x="62" y="3064"/>
                      <a:pt x="50" y="3143"/>
                    </a:cubicBezTo>
                    <a:cubicBezTo>
                      <a:pt x="40" y="3222"/>
                      <a:pt x="29" y="3312"/>
                      <a:pt x="22" y="3394"/>
                    </a:cubicBezTo>
                    <a:cubicBezTo>
                      <a:pt x="15" y="3475"/>
                      <a:pt x="10" y="3570"/>
                      <a:pt x="6" y="3653"/>
                    </a:cubicBezTo>
                    <a:cubicBezTo>
                      <a:pt x="3" y="3736"/>
                      <a:pt x="0" y="3833"/>
                      <a:pt x="0" y="3916"/>
                    </a:cubicBezTo>
                    <a:cubicBezTo>
                      <a:pt x="0" y="4002"/>
                      <a:pt x="3" y="4103"/>
                      <a:pt x="6" y="4192"/>
                    </a:cubicBezTo>
                    <a:cubicBezTo>
                      <a:pt x="10" y="4280"/>
                      <a:pt x="17" y="4382"/>
                      <a:pt x="25" y="4472"/>
                    </a:cubicBezTo>
                    <a:cubicBezTo>
                      <a:pt x="33" y="4562"/>
                      <a:pt x="43" y="4664"/>
                      <a:pt x="55" y="4756"/>
                    </a:cubicBezTo>
                    <a:cubicBezTo>
                      <a:pt x="65" y="4848"/>
                      <a:pt x="82" y="4950"/>
                      <a:pt x="97" y="5043"/>
                    </a:cubicBezTo>
                    <a:cubicBezTo>
                      <a:pt x="112" y="5137"/>
                      <a:pt x="130" y="5242"/>
                      <a:pt x="150" y="5335"/>
                    </a:cubicBezTo>
                    <a:cubicBezTo>
                      <a:pt x="170" y="5430"/>
                      <a:pt x="191" y="5533"/>
                      <a:pt x="214" y="5630"/>
                    </a:cubicBezTo>
                    <a:cubicBezTo>
                      <a:pt x="237" y="5726"/>
                      <a:pt x="263" y="5831"/>
                      <a:pt x="291" y="5926"/>
                    </a:cubicBezTo>
                    <a:cubicBezTo>
                      <a:pt x="316" y="6022"/>
                      <a:pt x="348" y="6127"/>
                      <a:pt x="377" y="6224"/>
                    </a:cubicBezTo>
                    <a:cubicBezTo>
                      <a:pt x="406" y="6321"/>
                      <a:pt x="439" y="6425"/>
                      <a:pt x="473" y="6523"/>
                    </a:cubicBezTo>
                    <a:cubicBezTo>
                      <a:pt x="508" y="6619"/>
                      <a:pt x="544" y="6722"/>
                      <a:pt x="581" y="6819"/>
                    </a:cubicBezTo>
                    <a:cubicBezTo>
                      <a:pt x="617" y="6918"/>
                      <a:pt x="659" y="7019"/>
                      <a:pt x="697" y="7115"/>
                    </a:cubicBezTo>
                    <a:cubicBezTo>
                      <a:pt x="777" y="7308"/>
                      <a:pt x="870" y="7513"/>
                      <a:pt x="962" y="7703"/>
                    </a:cubicBezTo>
                    <a:cubicBezTo>
                      <a:pt x="1055" y="7894"/>
                      <a:pt x="1157" y="8090"/>
                      <a:pt x="1262" y="8277"/>
                    </a:cubicBezTo>
                    <a:cubicBezTo>
                      <a:pt x="1369" y="8465"/>
                      <a:pt x="1480" y="8650"/>
                      <a:pt x="1596" y="8831"/>
                    </a:cubicBezTo>
                    <a:cubicBezTo>
                      <a:pt x="1715" y="9015"/>
                      <a:pt x="1832" y="9188"/>
                      <a:pt x="1960" y="9362"/>
                    </a:cubicBezTo>
                    <a:cubicBezTo>
                      <a:pt x="2088" y="9537"/>
                      <a:pt x="2210" y="9694"/>
                      <a:pt x="2346" y="9861"/>
                    </a:cubicBezTo>
                    <a:cubicBezTo>
                      <a:pt x="2414" y="9944"/>
                      <a:pt x="2479" y="10019"/>
                      <a:pt x="2549" y="10098"/>
                    </a:cubicBezTo>
                    <a:cubicBezTo>
                      <a:pt x="2620" y="10177"/>
                      <a:pt x="2686" y="10252"/>
                      <a:pt x="2758" y="10328"/>
                    </a:cubicBezTo>
                    <a:cubicBezTo>
                      <a:pt x="2828" y="10404"/>
                      <a:pt x="2896" y="10475"/>
                      <a:pt x="2969" y="10548"/>
                    </a:cubicBezTo>
                    <a:cubicBezTo>
                      <a:pt x="3044" y="10621"/>
                      <a:pt x="3111" y="10687"/>
                      <a:pt x="3185" y="10758"/>
                    </a:cubicBezTo>
                    <a:cubicBezTo>
                      <a:pt x="3261" y="10828"/>
                      <a:pt x="3331" y="10892"/>
                      <a:pt x="3406" y="10958"/>
                    </a:cubicBezTo>
                    <a:cubicBezTo>
                      <a:pt x="3482" y="11025"/>
                      <a:pt x="3551" y="11083"/>
                      <a:pt x="3629" y="11146"/>
                    </a:cubicBezTo>
                    <a:cubicBezTo>
                      <a:pt x="3708" y="11208"/>
                      <a:pt x="3778" y="11263"/>
                      <a:pt x="3856" y="11323"/>
                    </a:cubicBezTo>
                    <a:cubicBezTo>
                      <a:pt x="3935" y="11380"/>
                      <a:pt x="4004" y="11432"/>
                      <a:pt x="4083" y="11485"/>
                    </a:cubicBezTo>
                    <a:cubicBezTo>
                      <a:pt x="4161" y="11541"/>
                      <a:pt x="4233" y="11589"/>
                      <a:pt x="4312" y="11639"/>
                    </a:cubicBezTo>
                    <a:cubicBezTo>
                      <a:pt x="4391" y="11690"/>
                      <a:pt x="4461" y="11733"/>
                      <a:pt x="4542" y="11779"/>
                    </a:cubicBezTo>
                    <a:cubicBezTo>
                      <a:pt x="4622" y="11826"/>
                      <a:pt x="4694" y="11865"/>
                      <a:pt x="4778" y="11908"/>
                    </a:cubicBezTo>
                    <a:cubicBezTo>
                      <a:pt x="4859" y="11951"/>
                      <a:pt x="4930" y="11987"/>
                      <a:pt x="5013" y="12025"/>
                    </a:cubicBezTo>
                    <a:cubicBezTo>
                      <a:pt x="5095" y="12063"/>
                      <a:pt x="5166" y="12094"/>
                      <a:pt x="5248" y="12128"/>
                    </a:cubicBezTo>
                    <a:cubicBezTo>
                      <a:pt x="5331" y="12161"/>
                      <a:pt x="5401" y="12187"/>
                      <a:pt x="5483" y="12216"/>
                    </a:cubicBezTo>
                    <a:cubicBezTo>
                      <a:pt x="5567" y="12244"/>
                      <a:pt x="5637" y="12266"/>
                      <a:pt x="5719" y="12289"/>
                    </a:cubicBezTo>
                    <a:cubicBezTo>
                      <a:pt x="5800" y="12311"/>
                      <a:pt x="5870" y="12329"/>
                      <a:pt x="5954" y="12347"/>
                    </a:cubicBezTo>
                    <a:cubicBezTo>
                      <a:pt x="6035" y="12365"/>
                      <a:pt x="6105" y="12377"/>
                      <a:pt x="6186" y="12390"/>
                    </a:cubicBezTo>
                    <a:cubicBezTo>
                      <a:pt x="6270" y="12403"/>
                      <a:pt x="6337" y="12411"/>
                      <a:pt x="6421" y="12418"/>
                    </a:cubicBezTo>
                    <a:cubicBezTo>
                      <a:pt x="6501" y="12426"/>
                      <a:pt x="6569" y="12427"/>
                      <a:pt x="6652" y="12430"/>
                    </a:cubicBezTo>
                    <a:cubicBezTo>
                      <a:pt x="6733" y="12430"/>
                      <a:pt x="6800" y="12430"/>
                      <a:pt x="6882" y="12424"/>
                    </a:cubicBezTo>
                    <a:cubicBezTo>
                      <a:pt x="6963" y="12418"/>
                      <a:pt x="7029" y="12413"/>
                      <a:pt x="7111" y="12403"/>
                    </a:cubicBezTo>
                    <a:cubicBezTo>
                      <a:pt x="7191" y="12391"/>
                      <a:pt x="7259" y="12380"/>
                      <a:pt x="7338" y="12362"/>
                    </a:cubicBezTo>
                    <a:cubicBezTo>
                      <a:pt x="7417" y="12345"/>
                      <a:pt x="7486" y="12329"/>
                      <a:pt x="7564" y="12305"/>
                    </a:cubicBezTo>
                    <a:cubicBezTo>
                      <a:pt x="7643" y="12282"/>
                      <a:pt x="7709" y="12259"/>
                      <a:pt x="7784" y="12230"/>
                    </a:cubicBezTo>
                    <a:cubicBezTo>
                      <a:pt x="7860" y="12200"/>
                      <a:pt x="7926" y="12171"/>
                      <a:pt x="7998" y="12135"/>
                    </a:cubicBezTo>
                    <a:cubicBezTo>
                      <a:pt x="8055" y="12106"/>
                      <a:pt x="8107" y="12079"/>
                      <a:pt x="8163" y="12046"/>
                    </a:cubicBezTo>
                    <a:cubicBezTo>
                      <a:pt x="8311" y="11963"/>
                      <a:pt x="8458" y="11876"/>
                      <a:pt x="8606" y="11792"/>
                    </a:cubicBezTo>
                    <a:cubicBezTo>
                      <a:pt x="8672" y="11754"/>
                      <a:pt x="8740" y="11711"/>
                      <a:pt x="8803" y="11668"/>
                    </a:cubicBezTo>
                    <a:cubicBezTo>
                      <a:pt x="8865" y="11625"/>
                      <a:pt x="8931" y="11575"/>
                      <a:pt x="8988" y="11526"/>
                    </a:cubicBezTo>
                    <a:cubicBezTo>
                      <a:pt x="9046" y="11478"/>
                      <a:pt x="9109" y="11424"/>
                      <a:pt x="9161" y="11370"/>
                    </a:cubicBezTo>
                    <a:cubicBezTo>
                      <a:pt x="9213" y="11320"/>
                      <a:pt x="9270" y="11260"/>
                      <a:pt x="9319" y="11204"/>
                    </a:cubicBezTo>
                    <a:cubicBezTo>
                      <a:pt x="9368" y="11148"/>
                      <a:pt x="9420" y="11083"/>
                      <a:pt x="9463" y="11025"/>
                    </a:cubicBezTo>
                    <a:cubicBezTo>
                      <a:pt x="9506" y="10968"/>
                      <a:pt x="9555" y="10899"/>
                      <a:pt x="9592" y="10837"/>
                    </a:cubicBezTo>
                    <a:cubicBezTo>
                      <a:pt x="9630" y="10778"/>
                      <a:pt x="9673" y="10705"/>
                      <a:pt x="9707" y="10641"/>
                    </a:cubicBezTo>
                    <a:cubicBezTo>
                      <a:pt x="9742" y="10578"/>
                      <a:pt x="9779" y="10503"/>
                      <a:pt x="9809" y="10436"/>
                    </a:cubicBezTo>
                    <a:cubicBezTo>
                      <a:pt x="9840" y="10373"/>
                      <a:pt x="9873" y="10291"/>
                      <a:pt x="9900" y="10223"/>
                    </a:cubicBezTo>
                    <a:cubicBezTo>
                      <a:pt x="9926" y="10153"/>
                      <a:pt x="9953" y="10072"/>
                      <a:pt x="9976" y="10000"/>
                    </a:cubicBezTo>
                    <a:cubicBezTo>
                      <a:pt x="10001" y="9928"/>
                      <a:pt x="10024" y="9844"/>
                      <a:pt x="10041" y="9770"/>
                    </a:cubicBezTo>
                    <a:cubicBezTo>
                      <a:pt x="10060" y="9697"/>
                      <a:pt x="10080" y="9608"/>
                      <a:pt x="10094" y="9533"/>
                    </a:cubicBezTo>
                    <a:cubicBezTo>
                      <a:pt x="10106" y="9455"/>
                      <a:pt x="10123" y="9366"/>
                      <a:pt x="10133" y="9289"/>
                    </a:cubicBezTo>
                    <a:cubicBezTo>
                      <a:pt x="10144" y="9210"/>
                      <a:pt x="10154" y="9118"/>
                      <a:pt x="10162" y="9037"/>
                    </a:cubicBezTo>
                    <a:cubicBezTo>
                      <a:pt x="10169" y="8957"/>
                      <a:pt x="10175" y="8860"/>
                      <a:pt x="10177" y="8778"/>
                    </a:cubicBezTo>
                    <a:cubicBezTo>
                      <a:pt x="10182" y="8698"/>
                      <a:pt x="10183" y="8606"/>
                      <a:pt x="10183" y="8522"/>
                    </a:cubicBezTo>
                    <a:lnTo>
                      <a:pt x="10183" y="8519"/>
                    </a:lnTo>
                    <a:cubicBezTo>
                      <a:pt x="10183" y="8426"/>
                      <a:pt x="10182" y="8346"/>
                      <a:pt x="10177" y="8248"/>
                    </a:cubicBezTo>
                    <a:cubicBezTo>
                      <a:pt x="10175" y="8153"/>
                      <a:pt x="10169" y="8070"/>
                      <a:pt x="10162" y="7973"/>
                    </a:cubicBezTo>
                    <a:cubicBezTo>
                      <a:pt x="10153" y="7877"/>
                      <a:pt x="10143" y="7791"/>
                      <a:pt x="10133" y="7694"/>
                    </a:cubicBezTo>
                    <a:cubicBezTo>
                      <a:pt x="10121" y="7597"/>
                      <a:pt x="10110" y="7509"/>
                      <a:pt x="10093" y="7410"/>
                    </a:cubicBezTo>
                    <a:cubicBezTo>
                      <a:pt x="10078" y="7312"/>
                      <a:pt x="10062" y="7223"/>
                      <a:pt x="10042" y="7122"/>
                    </a:cubicBezTo>
                    <a:cubicBezTo>
                      <a:pt x="10024" y="7024"/>
                      <a:pt x="10003" y="6934"/>
                      <a:pt x="9980" y="6833"/>
                    </a:cubicBezTo>
                    <a:cubicBezTo>
                      <a:pt x="9956" y="6732"/>
                      <a:pt x="9933" y="6640"/>
                      <a:pt x="9906" y="6540"/>
                    </a:cubicBezTo>
                    <a:cubicBezTo>
                      <a:pt x="9880" y="6438"/>
                      <a:pt x="9852" y="6346"/>
                      <a:pt x="9822" y="6245"/>
                    </a:cubicBezTo>
                    <a:cubicBezTo>
                      <a:pt x="9794" y="6144"/>
                      <a:pt x="9762" y="6051"/>
                      <a:pt x="9729" y="5950"/>
                    </a:cubicBezTo>
                    <a:cubicBezTo>
                      <a:pt x="9694" y="5850"/>
                      <a:pt x="9660" y="5756"/>
                      <a:pt x="9622" y="5656"/>
                    </a:cubicBezTo>
                    <a:cubicBezTo>
                      <a:pt x="9546" y="5454"/>
                      <a:pt x="9472" y="5270"/>
                      <a:pt x="9384" y="5071"/>
                    </a:cubicBezTo>
                    <a:cubicBezTo>
                      <a:pt x="9298" y="4872"/>
                      <a:pt x="9207" y="4685"/>
                      <a:pt x="9106" y="4491"/>
                    </a:cubicBezTo>
                    <a:cubicBezTo>
                      <a:pt x="9007" y="4300"/>
                      <a:pt x="8904" y="4110"/>
                      <a:pt x="8794" y="3926"/>
                    </a:cubicBezTo>
                    <a:cubicBezTo>
                      <a:pt x="8684" y="3741"/>
                      <a:pt x="8566" y="3554"/>
                      <a:pt x="8446" y="3377"/>
                    </a:cubicBezTo>
                    <a:cubicBezTo>
                      <a:pt x="8329" y="3203"/>
                      <a:pt x="8195" y="3020"/>
                      <a:pt x="8070" y="2855"/>
                    </a:cubicBezTo>
                    <a:cubicBezTo>
                      <a:pt x="8007" y="2772"/>
                      <a:pt x="7939" y="2685"/>
                      <a:pt x="7871" y="2605"/>
                    </a:cubicBezTo>
                    <a:cubicBezTo>
                      <a:pt x="7807" y="2526"/>
                      <a:pt x="7738" y="2441"/>
                      <a:pt x="7669" y="2363"/>
                    </a:cubicBezTo>
                    <a:cubicBezTo>
                      <a:pt x="7603" y="2287"/>
                      <a:pt x="7531" y="2208"/>
                      <a:pt x="7460" y="2132"/>
                    </a:cubicBezTo>
                    <a:cubicBezTo>
                      <a:pt x="7393" y="2059"/>
                      <a:pt x="7316" y="1981"/>
                      <a:pt x="7246" y="1909"/>
                    </a:cubicBezTo>
                    <a:cubicBezTo>
                      <a:pt x="7177" y="1837"/>
                      <a:pt x="7099" y="1762"/>
                      <a:pt x="7027" y="1695"/>
                    </a:cubicBezTo>
                    <a:cubicBezTo>
                      <a:pt x="6956" y="1627"/>
                      <a:pt x="6877" y="1555"/>
                      <a:pt x="6805" y="1492"/>
                    </a:cubicBezTo>
                    <a:cubicBezTo>
                      <a:pt x="6733" y="1428"/>
                      <a:pt x="6652" y="1361"/>
                      <a:pt x="6577" y="1300"/>
                    </a:cubicBezTo>
                    <a:cubicBezTo>
                      <a:pt x="6503" y="1241"/>
                      <a:pt x="6422" y="1176"/>
                      <a:pt x="6347" y="1120"/>
                    </a:cubicBezTo>
                    <a:cubicBezTo>
                      <a:pt x="6274" y="1065"/>
                      <a:pt x="6192" y="1003"/>
                      <a:pt x="6116" y="952"/>
                    </a:cubicBezTo>
                    <a:cubicBezTo>
                      <a:pt x="6041" y="901"/>
                      <a:pt x="5958" y="844"/>
                      <a:pt x="5883" y="796"/>
                    </a:cubicBezTo>
                    <a:cubicBezTo>
                      <a:pt x="5808" y="749"/>
                      <a:pt x="5725" y="696"/>
                      <a:pt x="5649" y="653"/>
                    </a:cubicBezTo>
                    <a:cubicBezTo>
                      <a:pt x="5575" y="609"/>
                      <a:pt x="5491" y="563"/>
                      <a:pt x="5417" y="526"/>
                    </a:cubicBezTo>
                    <a:cubicBezTo>
                      <a:pt x="5344" y="486"/>
                      <a:pt x="5259" y="444"/>
                      <a:pt x="5186" y="411"/>
                    </a:cubicBezTo>
                    <a:cubicBezTo>
                      <a:pt x="5111" y="377"/>
                      <a:pt x="5028" y="341"/>
                      <a:pt x="4953" y="310"/>
                    </a:cubicBezTo>
                    <a:cubicBezTo>
                      <a:pt x="4880" y="282"/>
                      <a:pt x="4795" y="249"/>
                      <a:pt x="4721" y="224"/>
                    </a:cubicBezTo>
                    <a:cubicBezTo>
                      <a:pt x="4648" y="198"/>
                      <a:pt x="4563" y="171"/>
                      <a:pt x="4490" y="149"/>
                    </a:cubicBezTo>
                    <a:cubicBezTo>
                      <a:pt x="4418" y="128"/>
                      <a:pt x="4333" y="106"/>
                      <a:pt x="4260" y="90"/>
                    </a:cubicBezTo>
                    <a:cubicBezTo>
                      <a:pt x="4188" y="75"/>
                      <a:pt x="4102" y="56"/>
                      <a:pt x="4030" y="46"/>
                    </a:cubicBezTo>
                    <a:cubicBezTo>
                      <a:pt x="3957" y="33"/>
                      <a:pt x="3872" y="23"/>
                      <a:pt x="3800" y="16"/>
                    </a:cubicBezTo>
                    <a:cubicBezTo>
                      <a:pt x="3727" y="9"/>
                      <a:pt x="3642" y="3"/>
                      <a:pt x="3570" y="1"/>
                    </a:cubicBezTo>
                    <a:cubicBezTo>
                      <a:pt x="3548" y="0"/>
                      <a:pt x="3524" y="0"/>
                      <a:pt x="3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8"/>
              <p:cNvSpPr/>
              <p:nvPr/>
            </p:nvSpPr>
            <p:spPr>
              <a:xfrm>
                <a:off x="5881631" y="2592837"/>
                <a:ext cx="210998" cy="301372"/>
              </a:xfrm>
              <a:custGeom>
                <a:avLst/>
                <a:gdLst/>
                <a:ahLst/>
                <a:cxnLst/>
                <a:rect l="l" t="t" r="r" b="b"/>
                <a:pathLst>
                  <a:path w="6766" h="9664" extrusionOk="0">
                    <a:moveTo>
                      <a:pt x="1403" y="0"/>
                    </a:moveTo>
                    <a:lnTo>
                      <a:pt x="1403" y="0"/>
                    </a:lnTo>
                    <a:cubicBezTo>
                      <a:pt x="1371" y="12"/>
                      <a:pt x="1342" y="25"/>
                      <a:pt x="1309" y="36"/>
                    </a:cubicBezTo>
                    <a:cubicBezTo>
                      <a:pt x="1267" y="54"/>
                      <a:pt x="1236" y="69"/>
                      <a:pt x="1198" y="90"/>
                    </a:cubicBezTo>
                    <a:cubicBezTo>
                      <a:pt x="1188" y="94"/>
                      <a:pt x="1178" y="100"/>
                      <a:pt x="1177" y="107"/>
                    </a:cubicBezTo>
                    <a:cubicBezTo>
                      <a:pt x="235" y="652"/>
                      <a:pt x="1" y="2013"/>
                      <a:pt x="96" y="3188"/>
                    </a:cubicBezTo>
                    <a:cubicBezTo>
                      <a:pt x="194" y="4381"/>
                      <a:pt x="633" y="5382"/>
                      <a:pt x="1177" y="6322"/>
                    </a:cubicBezTo>
                    <a:cubicBezTo>
                      <a:pt x="1719" y="7261"/>
                      <a:pt x="2364" y="8142"/>
                      <a:pt x="3349" y="8823"/>
                    </a:cubicBezTo>
                    <a:cubicBezTo>
                      <a:pt x="4024" y="9290"/>
                      <a:pt x="4857" y="9663"/>
                      <a:pt x="5619" y="9663"/>
                    </a:cubicBezTo>
                    <a:cubicBezTo>
                      <a:pt x="5952" y="9663"/>
                      <a:pt x="6270" y="9592"/>
                      <a:pt x="6557" y="9427"/>
                    </a:cubicBezTo>
                    <a:cubicBezTo>
                      <a:pt x="6591" y="9407"/>
                      <a:pt x="6627" y="9384"/>
                      <a:pt x="6659" y="9360"/>
                    </a:cubicBezTo>
                    <a:cubicBezTo>
                      <a:pt x="6692" y="9337"/>
                      <a:pt x="6728" y="9308"/>
                      <a:pt x="6758" y="9281"/>
                    </a:cubicBezTo>
                    <a:cubicBezTo>
                      <a:pt x="6759" y="9278"/>
                      <a:pt x="6764" y="9276"/>
                      <a:pt x="6765" y="9273"/>
                    </a:cubicBezTo>
                    <a:lnTo>
                      <a:pt x="6765" y="9273"/>
                    </a:lnTo>
                    <a:cubicBezTo>
                      <a:pt x="6728" y="9286"/>
                      <a:pt x="6683" y="9299"/>
                      <a:pt x="6643" y="9308"/>
                    </a:cubicBezTo>
                    <a:cubicBezTo>
                      <a:pt x="6600" y="9317"/>
                      <a:pt x="6544" y="9328"/>
                      <a:pt x="6498" y="9334"/>
                    </a:cubicBezTo>
                    <a:cubicBezTo>
                      <a:pt x="6450" y="9341"/>
                      <a:pt x="6390" y="9345"/>
                      <a:pt x="6340" y="9348"/>
                    </a:cubicBezTo>
                    <a:cubicBezTo>
                      <a:pt x="6288" y="9348"/>
                      <a:pt x="6223" y="9348"/>
                      <a:pt x="6167" y="9345"/>
                    </a:cubicBezTo>
                    <a:cubicBezTo>
                      <a:pt x="6111" y="9342"/>
                      <a:pt x="6043" y="9337"/>
                      <a:pt x="5983" y="9329"/>
                    </a:cubicBezTo>
                    <a:cubicBezTo>
                      <a:pt x="5925" y="9322"/>
                      <a:pt x="5852" y="9312"/>
                      <a:pt x="5792" y="9299"/>
                    </a:cubicBezTo>
                    <a:cubicBezTo>
                      <a:pt x="5730" y="9286"/>
                      <a:pt x="5655" y="9269"/>
                      <a:pt x="5590" y="9250"/>
                    </a:cubicBezTo>
                    <a:cubicBezTo>
                      <a:pt x="5526" y="9233"/>
                      <a:pt x="5448" y="9207"/>
                      <a:pt x="5382" y="9186"/>
                    </a:cubicBezTo>
                    <a:cubicBezTo>
                      <a:pt x="5314" y="9163"/>
                      <a:pt x="5235" y="9134"/>
                      <a:pt x="5168" y="9105"/>
                    </a:cubicBezTo>
                    <a:cubicBezTo>
                      <a:pt x="5102" y="9078"/>
                      <a:pt x="5020" y="9042"/>
                      <a:pt x="4951" y="9007"/>
                    </a:cubicBezTo>
                    <a:cubicBezTo>
                      <a:pt x="4882" y="8974"/>
                      <a:pt x="4801" y="8934"/>
                      <a:pt x="4731" y="8895"/>
                    </a:cubicBezTo>
                    <a:cubicBezTo>
                      <a:pt x="4660" y="8856"/>
                      <a:pt x="4578" y="8809"/>
                      <a:pt x="4508" y="8766"/>
                    </a:cubicBezTo>
                    <a:cubicBezTo>
                      <a:pt x="4435" y="8723"/>
                      <a:pt x="4351" y="8667"/>
                      <a:pt x="4279" y="8618"/>
                    </a:cubicBezTo>
                    <a:cubicBezTo>
                      <a:pt x="4207" y="8567"/>
                      <a:pt x="4126" y="8509"/>
                      <a:pt x="4054" y="8454"/>
                    </a:cubicBezTo>
                    <a:cubicBezTo>
                      <a:pt x="3980" y="8399"/>
                      <a:pt x="3898" y="8336"/>
                      <a:pt x="3826" y="8277"/>
                    </a:cubicBezTo>
                    <a:cubicBezTo>
                      <a:pt x="3755" y="8217"/>
                      <a:pt x="3674" y="8149"/>
                      <a:pt x="3604" y="8086"/>
                    </a:cubicBezTo>
                    <a:cubicBezTo>
                      <a:pt x="3535" y="8021"/>
                      <a:pt x="3456" y="7949"/>
                      <a:pt x="3385" y="7882"/>
                    </a:cubicBezTo>
                    <a:cubicBezTo>
                      <a:pt x="3315" y="7813"/>
                      <a:pt x="3237" y="7735"/>
                      <a:pt x="3169" y="7663"/>
                    </a:cubicBezTo>
                    <a:cubicBezTo>
                      <a:pt x="3099" y="7590"/>
                      <a:pt x="3026" y="7511"/>
                      <a:pt x="2960" y="7436"/>
                    </a:cubicBezTo>
                    <a:cubicBezTo>
                      <a:pt x="2891" y="7360"/>
                      <a:pt x="2820" y="7275"/>
                      <a:pt x="2754" y="7196"/>
                    </a:cubicBezTo>
                    <a:cubicBezTo>
                      <a:pt x="2688" y="7117"/>
                      <a:pt x="2619" y="7031"/>
                      <a:pt x="2557" y="6949"/>
                    </a:cubicBezTo>
                    <a:cubicBezTo>
                      <a:pt x="2492" y="6864"/>
                      <a:pt x="2428" y="6776"/>
                      <a:pt x="2366" y="6690"/>
                    </a:cubicBezTo>
                    <a:cubicBezTo>
                      <a:pt x="2244" y="6519"/>
                      <a:pt x="2120" y="6332"/>
                      <a:pt x="2008" y="6151"/>
                    </a:cubicBezTo>
                    <a:cubicBezTo>
                      <a:pt x="1782" y="5783"/>
                      <a:pt x="1581" y="5402"/>
                      <a:pt x="1408" y="5011"/>
                    </a:cubicBezTo>
                    <a:cubicBezTo>
                      <a:pt x="1364" y="4913"/>
                      <a:pt x="1324" y="4817"/>
                      <a:pt x="1285" y="4719"/>
                    </a:cubicBezTo>
                    <a:cubicBezTo>
                      <a:pt x="1243" y="4618"/>
                      <a:pt x="1207" y="4525"/>
                      <a:pt x="1171" y="4424"/>
                    </a:cubicBezTo>
                    <a:cubicBezTo>
                      <a:pt x="1135" y="4324"/>
                      <a:pt x="1102" y="4232"/>
                      <a:pt x="1070" y="4131"/>
                    </a:cubicBezTo>
                    <a:cubicBezTo>
                      <a:pt x="1037" y="4030"/>
                      <a:pt x="1012" y="3938"/>
                      <a:pt x="983" y="3838"/>
                    </a:cubicBezTo>
                    <a:cubicBezTo>
                      <a:pt x="955" y="3738"/>
                      <a:pt x="932" y="3648"/>
                      <a:pt x="907" y="3549"/>
                    </a:cubicBezTo>
                    <a:cubicBezTo>
                      <a:pt x="884" y="3448"/>
                      <a:pt x="863" y="3360"/>
                      <a:pt x="843" y="3261"/>
                    </a:cubicBezTo>
                    <a:cubicBezTo>
                      <a:pt x="825" y="3162"/>
                      <a:pt x="807" y="3076"/>
                      <a:pt x="793" y="2979"/>
                    </a:cubicBezTo>
                    <a:cubicBezTo>
                      <a:pt x="777" y="2882"/>
                      <a:pt x="767" y="2797"/>
                      <a:pt x="756" y="2702"/>
                    </a:cubicBezTo>
                    <a:cubicBezTo>
                      <a:pt x="743" y="2608"/>
                      <a:pt x="736" y="2526"/>
                      <a:pt x="731" y="2433"/>
                    </a:cubicBezTo>
                    <a:cubicBezTo>
                      <a:pt x="724" y="2340"/>
                      <a:pt x="720" y="2260"/>
                      <a:pt x="718" y="2168"/>
                    </a:cubicBezTo>
                    <a:cubicBezTo>
                      <a:pt x="717" y="2076"/>
                      <a:pt x="717" y="1999"/>
                      <a:pt x="718" y="1911"/>
                    </a:cubicBezTo>
                    <a:cubicBezTo>
                      <a:pt x="720" y="1822"/>
                      <a:pt x="725" y="1747"/>
                      <a:pt x="733" y="1661"/>
                    </a:cubicBezTo>
                    <a:cubicBezTo>
                      <a:pt x="740" y="1575"/>
                      <a:pt x="747" y="1506"/>
                      <a:pt x="760" y="1422"/>
                    </a:cubicBezTo>
                    <a:cubicBezTo>
                      <a:pt x="770" y="1340"/>
                      <a:pt x="783" y="1273"/>
                      <a:pt x="799" y="1197"/>
                    </a:cubicBezTo>
                    <a:cubicBezTo>
                      <a:pt x="813" y="1119"/>
                      <a:pt x="829" y="1057"/>
                      <a:pt x="849" y="984"/>
                    </a:cubicBezTo>
                    <a:cubicBezTo>
                      <a:pt x="871" y="911"/>
                      <a:pt x="886" y="854"/>
                      <a:pt x="912" y="787"/>
                    </a:cubicBezTo>
                    <a:cubicBezTo>
                      <a:pt x="937" y="718"/>
                      <a:pt x="957" y="668"/>
                      <a:pt x="984" y="604"/>
                    </a:cubicBezTo>
                    <a:cubicBezTo>
                      <a:pt x="1012" y="542"/>
                      <a:pt x="1035" y="496"/>
                      <a:pt x="1065" y="442"/>
                    </a:cubicBezTo>
                    <a:cubicBezTo>
                      <a:pt x="1095" y="386"/>
                      <a:pt x="1121" y="344"/>
                      <a:pt x="1152" y="295"/>
                    </a:cubicBezTo>
                    <a:cubicBezTo>
                      <a:pt x="1184" y="248"/>
                      <a:pt x="1210" y="212"/>
                      <a:pt x="1244" y="170"/>
                    </a:cubicBezTo>
                    <a:cubicBezTo>
                      <a:pt x="1278" y="128"/>
                      <a:pt x="1303" y="98"/>
                      <a:pt x="1339" y="62"/>
                    </a:cubicBezTo>
                    <a:cubicBezTo>
                      <a:pt x="1361" y="39"/>
                      <a:pt x="1381" y="21"/>
                      <a:pt x="14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8"/>
              <p:cNvSpPr/>
              <p:nvPr/>
            </p:nvSpPr>
            <p:spPr>
              <a:xfrm>
                <a:off x="5893106" y="2623740"/>
                <a:ext cx="71320" cy="71164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2" extrusionOk="0">
                    <a:moveTo>
                      <a:pt x="209" y="0"/>
                    </a:moveTo>
                    <a:lnTo>
                      <a:pt x="1" y="210"/>
                    </a:lnTo>
                    <a:lnTo>
                      <a:pt x="2077" y="2282"/>
                    </a:lnTo>
                    <a:lnTo>
                      <a:pt x="2287" y="2072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8"/>
              <p:cNvSpPr/>
              <p:nvPr/>
            </p:nvSpPr>
            <p:spPr>
              <a:xfrm>
                <a:off x="6051274" y="276060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8" y="0"/>
                    </a:moveTo>
                    <a:lnTo>
                      <a:pt x="1" y="259"/>
                    </a:lnTo>
                    <a:lnTo>
                      <a:pt x="1876" y="1314"/>
                    </a:lnTo>
                    <a:lnTo>
                      <a:pt x="2021" y="105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8"/>
              <p:cNvSpPr/>
              <p:nvPr/>
            </p:nvSpPr>
            <p:spPr>
              <a:xfrm>
                <a:off x="5895820" y="2716452"/>
                <a:ext cx="54667" cy="17183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551" extrusionOk="0">
                    <a:moveTo>
                      <a:pt x="45" y="0"/>
                    </a:moveTo>
                    <a:lnTo>
                      <a:pt x="0" y="292"/>
                    </a:lnTo>
                    <a:lnTo>
                      <a:pt x="1708" y="551"/>
                    </a:lnTo>
                    <a:lnTo>
                      <a:pt x="1753" y="256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8"/>
              <p:cNvSpPr/>
              <p:nvPr/>
            </p:nvSpPr>
            <p:spPr>
              <a:xfrm>
                <a:off x="5944717" y="2780224"/>
                <a:ext cx="35676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1" extrusionOk="0">
                    <a:moveTo>
                      <a:pt x="901" y="1"/>
                    </a:moveTo>
                    <a:lnTo>
                      <a:pt x="1" y="1290"/>
                    </a:lnTo>
                    <a:lnTo>
                      <a:pt x="244" y="1460"/>
                    </a:lnTo>
                    <a:lnTo>
                      <a:pt x="1144" y="17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8"/>
              <p:cNvSpPr/>
              <p:nvPr/>
            </p:nvSpPr>
            <p:spPr>
              <a:xfrm>
                <a:off x="6013884" y="2802209"/>
                <a:ext cx="19678" cy="83701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684" extrusionOk="0">
                    <a:moveTo>
                      <a:pt x="294" y="0"/>
                    </a:moveTo>
                    <a:lnTo>
                      <a:pt x="1" y="38"/>
                    </a:lnTo>
                    <a:lnTo>
                      <a:pt x="336" y="2683"/>
                    </a:lnTo>
                    <a:lnTo>
                      <a:pt x="631" y="2646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8"/>
              <p:cNvSpPr/>
              <p:nvPr/>
            </p:nvSpPr>
            <p:spPr>
              <a:xfrm>
                <a:off x="6038769" y="2789828"/>
                <a:ext cx="61965" cy="888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848" extrusionOk="0">
                    <a:moveTo>
                      <a:pt x="250" y="1"/>
                    </a:moveTo>
                    <a:lnTo>
                      <a:pt x="1" y="162"/>
                    </a:lnTo>
                    <a:lnTo>
                      <a:pt x="1738" y="2847"/>
                    </a:lnTo>
                    <a:lnTo>
                      <a:pt x="1986" y="2686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8"/>
              <p:cNvSpPr/>
              <p:nvPr/>
            </p:nvSpPr>
            <p:spPr>
              <a:xfrm>
                <a:off x="6040858" y="2705100"/>
                <a:ext cx="43285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779" extrusionOk="0">
                    <a:moveTo>
                      <a:pt x="1278" y="0"/>
                    </a:moveTo>
                    <a:lnTo>
                      <a:pt x="0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8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8"/>
              <p:cNvSpPr/>
              <p:nvPr/>
            </p:nvSpPr>
            <p:spPr>
              <a:xfrm>
                <a:off x="6011015" y="2632004"/>
                <a:ext cx="18960" cy="6015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9" extrusionOk="0">
                    <a:moveTo>
                      <a:pt x="316" y="1"/>
                    </a:moveTo>
                    <a:lnTo>
                      <a:pt x="1" y="1880"/>
                    </a:lnTo>
                    <a:lnTo>
                      <a:pt x="294" y="1929"/>
                    </a:lnTo>
                    <a:lnTo>
                      <a:pt x="608" y="50"/>
                    </a:lnTo>
                    <a:lnTo>
                      <a:pt x="316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8"/>
              <p:cNvSpPr/>
              <p:nvPr/>
            </p:nvSpPr>
            <p:spPr>
              <a:xfrm>
                <a:off x="5947367" y="2591527"/>
                <a:ext cx="42318" cy="9012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2890" extrusionOk="0">
                    <a:moveTo>
                      <a:pt x="278" y="1"/>
                    </a:moveTo>
                    <a:lnTo>
                      <a:pt x="0" y="107"/>
                    </a:lnTo>
                    <a:lnTo>
                      <a:pt x="1080" y="2889"/>
                    </a:lnTo>
                    <a:lnTo>
                      <a:pt x="1356" y="2781"/>
                    </a:lnTo>
                    <a:lnTo>
                      <a:pt x="278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8"/>
              <p:cNvSpPr/>
              <p:nvPr/>
            </p:nvSpPr>
            <p:spPr>
              <a:xfrm>
                <a:off x="5592707" y="2733572"/>
                <a:ext cx="406840" cy="253503"/>
              </a:xfrm>
              <a:custGeom>
                <a:avLst/>
                <a:gdLst/>
                <a:ahLst/>
                <a:cxnLst/>
                <a:rect l="l" t="t" r="r" b="b"/>
                <a:pathLst>
                  <a:path w="13046" h="8129" extrusionOk="0">
                    <a:moveTo>
                      <a:pt x="12474" y="1"/>
                    </a:moveTo>
                    <a:cubicBezTo>
                      <a:pt x="12440" y="1"/>
                      <a:pt x="12407" y="8"/>
                      <a:pt x="12377" y="25"/>
                    </a:cubicBezTo>
                    <a:cubicBezTo>
                      <a:pt x="8251" y="2408"/>
                      <a:pt x="4126" y="4789"/>
                      <a:pt x="0" y="7171"/>
                    </a:cubicBezTo>
                    <a:lnTo>
                      <a:pt x="4" y="7176"/>
                    </a:lnTo>
                    <a:cubicBezTo>
                      <a:pt x="20" y="7166"/>
                      <a:pt x="40" y="7156"/>
                      <a:pt x="58" y="7153"/>
                    </a:cubicBezTo>
                    <a:cubicBezTo>
                      <a:pt x="74" y="7148"/>
                      <a:pt x="90" y="7146"/>
                      <a:pt x="107" y="7146"/>
                    </a:cubicBezTo>
                    <a:cubicBezTo>
                      <a:pt x="147" y="7146"/>
                      <a:pt x="189" y="7158"/>
                      <a:pt x="227" y="7174"/>
                    </a:cubicBezTo>
                    <a:cubicBezTo>
                      <a:pt x="301" y="7204"/>
                      <a:pt x="361" y="7253"/>
                      <a:pt x="416" y="7306"/>
                    </a:cubicBezTo>
                    <a:cubicBezTo>
                      <a:pt x="482" y="7375"/>
                      <a:pt x="539" y="7456"/>
                      <a:pt x="582" y="7542"/>
                    </a:cubicBezTo>
                    <a:cubicBezTo>
                      <a:pt x="626" y="7627"/>
                      <a:pt x="654" y="7719"/>
                      <a:pt x="666" y="7817"/>
                    </a:cubicBezTo>
                    <a:cubicBezTo>
                      <a:pt x="667" y="7837"/>
                      <a:pt x="667" y="7857"/>
                      <a:pt x="669" y="7877"/>
                    </a:cubicBezTo>
                    <a:cubicBezTo>
                      <a:pt x="670" y="7935"/>
                      <a:pt x="661" y="7994"/>
                      <a:pt x="633" y="8044"/>
                    </a:cubicBezTo>
                    <a:cubicBezTo>
                      <a:pt x="613" y="8077"/>
                      <a:pt x="587" y="8107"/>
                      <a:pt x="552" y="8127"/>
                    </a:cubicBezTo>
                    <a:lnTo>
                      <a:pt x="554" y="8129"/>
                    </a:lnTo>
                    <a:cubicBezTo>
                      <a:pt x="4680" y="5748"/>
                      <a:pt x="8804" y="3364"/>
                      <a:pt x="12930" y="984"/>
                    </a:cubicBezTo>
                    <a:lnTo>
                      <a:pt x="13045" y="729"/>
                    </a:lnTo>
                    <a:cubicBezTo>
                      <a:pt x="13045" y="578"/>
                      <a:pt x="12982" y="427"/>
                      <a:pt x="12900" y="298"/>
                    </a:cubicBezTo>
                    <a:cubicBezTo>
                      <a:pt x="12833" y="196"/>
                      <a:pt x="12758" y="104"/>
                      <a:pt x="12644" y="46"/>
                    </a:cubicBezTo>
                    <a:cubicBezTo>
                      <a:pt x="12591" y="20"/>
                      <a:pt x="12531" y="1"/>
                      <a:pt x="12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8"/>
              <p:cNvSpPr/>
              <p:nvPr/>
            </p:nvSpPr>
            <p:spPr>
              <a:xfrm>
                <a:off x="5467564" y="2764070"/>
                <a:ext cx="317494" cy="387598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2429" extrusionOk="0">
                    <a:moveTo>
                      <a:pt x="2832" y="1282"/>
                    </a:moveTo>
                    <a:cubicBezTo>
                      <a:pt x="3257" y="1282"/>
                      <a:pt x="3692" y="1403"/>
                      <a:pt x="4092" y="1573"/>
                    </a:cubicBezTo>
                    <a:cubicBezTo>
                      <a:pt x="4844" y="1889"/>
                      <a:pt x="5469" y="2376"/>
                      <a:pt x="6027" y="2941"/>
                    </a:cubicBezTo>
                    <a:cubicBezTo>
                      <a:pt x="6725" y="3650"/>
                      <a:pt x="7318" y="4484"/>
                      <a:pt x="7763" y="5371"/>
                    </a:cubicBezTo>
                    <a:cubicBezTo>
                      <a:pt x="8204" y="6259"/>
                      <a:pt x="8497" y="7203"/>
                      <a:pt x="8615" y="8213"/>
                    </a:cubicBezTo>
                    <a:cubicBezTo>
                      <a:pt x="8638" y="8415"/>
                      <a:pt x="8655" y="8619"/>
                      <a:pt x="8661" y="8824"/>
                    </a:cubicBezTo>
                    <a:cubicBezTo>
                      <a:pt x="8677" y="9431"/>
                      <a:pt x="8592" y="10033"/>
                      <a:pt x="8294" y="10552"/>
                    </a:cubicBezTo>
                    <a:cubicBezTo>
                      <a:pt x="7997" y="11071"/>
                      <a:pt x="7485" y="11505"/>
                      <a:pt x="6916" y="11651"/>
                    </a:cubicBezTo>
                    <a:cubicBezTo>
                      <a:pt x="6756" y="11692"/>
                      <a:pt x="6591" y="11710"/>
                      <a:pt x="6425" y="11710"/>
                    </a:cubicBezTo>
                    <a:cubicBezTo>
                      <a:pt x="6000" y="11710"/>
                      <a:pt x="5564" y="11590"/>
                      <a:pt x="5163" y="11421"/>
                    </a:cubicBezTo>
                    <a:cubicBezTo>
                      <a:pt x="4414" y="11104"/>
                      <a:pt x="3789" y="10617"/>
                      <a:pt x="3230" y="10051"/>
                    </a:cubicBezTo>
                    <a:cubicBezTo>
                      <a:pt x="2531" y="9343"/>
                      <a:pt x="1937" y="8509"/>
                      <a:pt x="1496" y="7621"/>
                    </a:cubicBezTo>
                    <a:cubicBezTo>
                      <a:pt x="1053" y="6734"/>
                      <a:pt x="761" y="5791"/>
                      <a:pt x="642" y="4780"/>
                    </a:cubicBezTo>
                    <a:cubicBezTo>
                      <a:pt x="547" y="3976"/>
                      <a:pt x="563" y="3134"/>
                      <a:pt x="961" y="2441"/>
                    </a:cubicBezTo>
                    <a:cubicBezTo>
                      <a:pt x="1260" y="1923"/>
                      <a:pt x="1772" y="1489"/>
                      <a:pt x="2340" y="1343"/>
                    </a:cubicBezTo>
                    <a:cubicBezTo>
                      <a:pt x="2501" y="1301"/>
                      <a:pt x="2666" y="1282"/>
                      <a:pt x="2832" y="1282"/>
                    </a:cubicBezTo>
                    <a:close/>
                    <a:moveTo>
                      <a:pt x="3475" y="0"/>
                    </a:moveTo>
                    <a:cubicBezTo>
                      <a:pt x="3430" y="0"/>
                      <a:pt x="3384" y="1"/>
                      <a:pt x="3342" y="3"/>
                    </a:cubicBezTo>
                    <a:cubicBezTo>
                      <a:pt x="3267" y="6"/>
                      <a:pt x="3185" y="13"/>
                      <a:pt x="3113" y="21"/>
                    </a:cubicBezTo>
                    <a:cubicBezTo>
                      <a:pt x="3041" y="29"/>
                      <a:pt x="2958" y="43"/>
                      <a:pt x="2886" y="57"/>
                    </a:cubicBezTo>
                    <a:cubicBezTo>
                      <a:pt x="2814" y="72"/>
                      <a:pt x="2732" y="92"/>
                      <a:pt x="2662" y="111"/>
                    </a:cubicBezTo>
                    <a:cubicBezTo>
                      <a:pt x="2591" y="131"/>
                      <a:pt x="2512" y="157"/>
                      <a:pt x="2443" y="182"/>
                    </a:cubicBezTo>
                    <a:cubicBezTo>
                      <a:pt x="2373" y="208"/>
                      <a:pt x="2295" y="240"/>
                      <a:pt x="2228" y="273"/>
                    </a:cubicBezTo>
                    <a:cubicBezTo>
                      <a:pt x="2159" y="305"/>
                      <a:pt x="2087" y="343"/>
                      <a:pt x="2021" y="381"/>
                    </a:cubicBezTo>
                    <a:cubicBezTo>
                      <a:pt x="1872" y="466"/>
                      <a:pt x="1726" y="552"/>
                      <a:pt x="1578" y="635"/>
                    </a:cubicBezTo>
                    <a:cubicBezTo>
                      <a:pt x="1512" y="674"/>
                      <a:pt x="1444" y="719"/>
                      <a:pt x="1381" y="762"/>
                    </a:cubicBezTo>
                    <a:cubicBezTo>
                      <a:pt x="1319" y="805"/>
                      <a:pt x="1253" y="855"/>
                      <a:pt x="1195" y="901"/>
                    </a:cubicBezTo>
                    <a:cubicBezTo>
                      <a:pt x="1138" y="949"/>
                      <a:pt x="1075" y="1005"/>
                      <a:pt x="1023" y="1057"/>
                    </a:cubicBezTo>
                    <a:cubicBezTo>
                      <a:pt x="971" y="1107"/>
                      <a:pt x="914" y="1167"/>
                      <a:pt x="865" y="1223"/>
                    </a:cubicBezTo>
                    <a:cubicBezTo>
                      <a:pt x="819" y="1279"/>
                      <a:pt x="764" y="1344"/>
                      <a:pt x="721" y="1402"/>
                    </a:cubicBezTo>
                    <a:cubicBezTo>
                      <a:pt x="678" y="1461"/>
                      <a:pt x="632" y="1530"/>
                      <a:pt x="591" y="1590"/>
                    </a:cubicBezTo>
                    <a:cubicBezTo>
                      <a:pt x="554" y="1649"/>
                      <a:pt x="511" y="1724"/>
                      <a:pt x="476" y="1785"/>
                    </a:cubicBezTo>
                    <a:cubicBezTo>
                      <a:pt x="442" y="1849"/>
                      <a:pt x="405" y="1926"/>
                      <a:pt x="374" y="1992"/>
                    </a:cubicBezTo>
                    <a:cubicBezTo>
                      <a:pt x="343" y="2059"/>
                      <a:pt x="311" y="2138"/>
                      <a:pt x="284" y="2207"/>
                    </a:cubicBezTo>
                    <a:cubicBezTo>
                      <a:pt x="258" y="2277"/>
                      <a:pt x="231" y="2358"/>
                      <a:pt x="208" y="2430"/>
                    </a:cubicBezTo>
                    <a:cubicBezTo>
                      <a:pt x="183" y="2500"/>
                      <a:pt x="160" y="2583"/>
                      <a:pt x="143" y="2658"/>
                    </a:cubicBezTo>
                    <a:cubicBezTo>
                      <a:pt x="124" y="2731"/>
                      <a:pt x="104" y="2819"/>
                      <a:pt x="90" y="2895"/>
                    </a:cubicBezTo>
                    <a:cubicBezTo>
                      <a:pt x="75" y="2970"/>
                      <a:pt x="61" y="3061"/>
                      <a:pt x="51" y="3140"/>
                    </a:cubicBezTo>
                    <a:cubicBezTo>
                      <a:pt x="39" y="3219"/>
                      <a:pt x="29" y="3309"/>
                      <a:pt x="22" y="3391"/>
                    </a:cubicBezTo>
                    <a:cubicBezTo>
                      <a:pt x="15" y="3473"/>
                      <a:pt x="9" y="3567"/>
                      <a:pt x="6" y="3650"/>
                    </a:cubicBezTo>
                    <a:cubicBezTo>
                      <a:pt x="2" y="3732"/>
                      <a:pt x="1" y="3827"/>
                      <a:pt x="1" y="3913"/>
                    </a:cubicBezTo>
                    <a:cubicBezTo>
                      <a:pt x="1" y="3999"/>
                      <a:pt x="2" y="4100"/>
                      <a:pt x="6" y="4189"/>
                    </a:cubicBezTo>
                    <a:cubicBezTo>
                      <a:pt x="9" y="4277"/>
                      <a:pt x="16" y="4379"/>
                      <a:pt x="24" y="4470"/>
                    </a:cubicBezTo>
                    <a:cubicBezTo>
                      <a:pt x="32" y="4559"/>
                      <a:pt x="44" y="4661"/>
                      <a:pt x="54" y="4753"/>
                    </a:cubicBezTo>
                    <a:cubicBezTo>
                      <a:pt x="65" y="4845"/>
                      <a:pt x="81" y="4947"/>
                      <a:pt x="95" y="5040"/>
                    </a:cubicBezTo>
                    <a:cubicBezTo>
                      <a:pt x="111" y="5135"/>
                      <a:pt x="130" y="5239"/>
                      <a:pt x="150" y="5334"/>
                    </a:cubicBezTo>
                    <a:cubicBezTo>
                      <a:pt x="169" y="5428"/>
                      <a:pt x="190" y="5533"/>
                      <a:pt x="215" y="5628"/>
                    </a:cubicBezTo>
                    <a:cubicBezTo>
                      <a:pt x="238" y="5723"/>
                      <a:pt x="262" y="5828"/>
                      <a:pt x="290" y="5924"/>
                    </a:cubicBezTo>
                    <a:cubicBezTo>
                      <a:pt x="315" y="6019"/>
                      <a:pt x="346" y="6124"/>
                      <a:pt x="376" y="6221"/>
                    </a:cubicBezTo>
                    <a:cubicBezTo>
                      <a:pt x="406" y="6318"/>
                      <a:pt x="439" y="6422"/>
                      <a:pt x="474" y="6520"/>
                    </a:cubicBezTo>
                    <a:cubicBezTo>
                      <a:pt x="507" y="6616"/>
                      <a:pt x="543" y="6720"/>
                      <a:pt x="581" y="6816"/>
                    </a:cubicBezTo>
                    <a:cubicBezTo>
                      <a:pt x="617" y="6914"/>
                      <a:pt x="658" y="7016"/>
                      <a:pt x="698" y="7112"/>
                    </a:cubicBezTo>
                    <a:cubicBezTo>
                      <a:pt x="777" y="7305"/>
                      <a:pt x="870" y="7510"/>
                      <a:pt x="962" y="7700"/>
                    </a:cubicBezTo>
                    <a:cubicBezTo>
                      <a:pt x="1056" y="7891"/>
                      <a:pt x="1158" y="8087"/>
                      <a:pt x="1261" y="8274"/>
                    </a:cubicBezTo>
                    <a:cubicBezTo>
                      <a:pt x="1368" y="8462"/>
                      <a:pt x="1481" y="8647"/>
                      <a:pt x="1596" y="8829"/>
                    </a:cubicBezTo>
                    <a:cubicBezTo>
                      <a:pt x="1714" y="9013"/>
                      <a:pt x="1832" y="9185"/>
                      <a:pt x="1959" y="9359"/>
                    </a:cubicBezTo>
                    <a:cubicBezTo>
                      <a:pt x="2087" y="9534"/>
                      <a:pt x="2209" y="9693"/>
                      <a:pt x="2347" y="9858"/>
                    </a:cubicBezTo>
                    <a:cubicBezTo>
                      <a:pt x="2416" y="9941"/>
                      <a:pt x="2481" y="10016"/>
                      <a:pt x="2551" y="10095"/>
                    </a:cubicBezTo>
                    <a:cubicBezTo>
                      <a:pt x="2620" y="10174"/>
                      <a:pt x="2688" y="10249"/>
                      <a:pt x="2759" y="10325"/>
                    </a:cubicBezTo>
                    <a:cubicBezTo>
                      <a:pt x="2831" y="10401"/>
                      <a:pt x="2897" y="10472"/>
                      <a:pt x="2971" y="10545"/>
                    </a:cubicBezTo>
                    <a:cubicBezTo>
                      <a:pt x="3044" y="10618"/>
                      <a:pt x="3113" y="10685"/>
                      <a:pt x="3188" y="10755"/>
                    </a:cubicBezTo>
                    <a:cubicBezTo>
                      <a:pt x="3263" y="10825"/>
                      <a:pt x="3332" y="10889"/>
                      <a:pt x="3408" y="10955"/>
                    </a:cubicBezTo>
                    <a:cubicBezTo>
                      <a:pt x="3483" y="11022"/>
                      <a:pt x="3553" y="11080"/>
                      <a:pt x="3631" y="11143"/>
                    </a:cubicBezTo>
                    <a:cubicBezTo>
                      <a:pt x="3708" y="11206"/>
                      <a:pt x="3777" y="11260"/>
                      <a:pt x="3856" y="11320"/>
                    </a:cubicBezTo>
                    <a:cubicBezTo>
                      <a:pt x="3935" y="11379"/>
                      <a:pt x="4006" y="11429"/>
                      <a:pt x="4085" y="11485"/>
                    </a:cubicBezTo>
                    <a:cubicBezTo>
                      <a:pt x="4164" y="11540"/>
                      <a:pt x="4236" y="11587"/>
                      <a:pt x="4315" y="11638"/>
                    </a:cubicBezTo>
                    <a:cubicBezTo>
                      <a:pt x="4394" y="11688"/>
                      <a:pt x="4465" y="11731"/>
                      <a:pt x="4545" y="11777"/>
                    </a:cubicBezTo>
                    <a:cubicBezTo>
                      <a:pt x="4626" y="11826"/>
                      <a:pt x="4697" y="11866"/>
                      <a:pt x="4781" y="11907"/>
                    </a:cubicBezTo>
                    <a:cubicBezTo>
                      <a:pt x="4863" y="11950"/>
                      <a:pt x="4933" y="11986"/>
                      <a:pt x="5017" y="12024"/>
                    </a:cubicBezTo>
                    <a:cubicBezTo>
                      <a:pt x="5099" y="12062"/>
                      <a:pt x="5169" y="12092"/>
                      <a:pt x="5251" y="12127"/>
                    </a:cubicBezTo>
                    <a:cubicBezTo>
                      <a:pt x="5334" y="12161"/>
                      <a:pt x="5405" y="12185"/>
                      <a:pt x="5487" y="12214"/>
                    </a:cubicBezTo>
                    <a:cubicBezTo>
                      <a:pt x="5570" y="12243"/>
                      <a:pt x="5639" y="12265"/>
                      <a:pt x="5722" y="12288"/>
                    </a:cubicBezTo>
                    <a:cubicBezTo>
                      <a:pt x="5803" y="12309"/>
                      <a:pt x="5873" y="12328"/>
                      <a:pt x="5955" y="12345"/>
                    </a:cubicBezTo>
                    <a:cubicBezTo>
                      <a:pt x="6039" y="12364"/>
                      <a:pt x="6106" y="12377"/>
                      <a:pt x="6190" y="12388"/>
                    </a:cubicBezTo>
                    <a:cubicBezTo>
                      <a:pt x="6270" y="12403"/>
                      <a:pt x="6339" y="12410"/>
                      <a:pt x="6421" y="12417"/>
                    </a:cubicBezTo>
                    <a:cubicBezTo>
                      <a:pt x="6505" y="12424"/>
                      <a:pt x="6571" y="12427"/>
                      <a:pt x="6653" y="12428"/>
                    </a:cubicBezTo>
                    <a:cubicBezTo>
                      <a:pt x="6673" y="12429"/>
                      <a:pt x="6693" y="12429"/>
                      <a:pt x="6712" y="12429"/>
                    </a:cubicBezTo>
                    <a:cubicBezTo>
                      <a:pt x="6769" y="12429"/>
                      <a:pt x="6822" y="12427"/>
                      <a:pt x="6883" y="12424"/>
                    </a:cubicBezTo>
                    <a:cubicBezTo>
                      <a:pt x="6965" y="12420"/>
                      <a:pt x="7032" y="12414"/>
                      <a:pt x="7113" y="12403"/>
                    </a:cubicBezTo>
                    <a:cubicBezTo>
                      <a:pt x="7192" y="12393"/>
                      <a:pt x="7261" y="12380"/>
                      <a:pt x="7340" y="12364"/>
                    </a:cubicBezTo>
                    <a:cubicBezTo>
                      <a:pt x="7419" y="12348"/>
                      <a:pt x="7487" y="12329"/>
                      <a:pt x="7564" y="12306"/>
                    </a:cubicBezTo>
                    <a:cubicBezTo>
                      <a:pt x="7642" y="12283"/>
                      <a:pt x="7708" y="12262"/>
                      <a:pt x="7784" y="12230"/>
                    </a:cubicBezTo>
                    <a:cubicBezTo>
                      <a:pt x="7859" y="12201"/>
                      <a:pt x="7925" y="12173"/>
                      <a:pt x="7997" y="12137"/>
                    </a:cubicBezTo>
                    <a:cubicBezTo>
                      <a:pt x="8054" y="12108"/>
                      <a:pt x="8108" y="12082"/>
                      <a:pt x="8162" y="12049"/>
                    </a:cubicBezTo>
                    <a:cubicBezTo>
                      <a:pt x="8310" y="11963"/>
                      <a:pt x="8457" y="11878"/>
                      <a:pt x="8605" y="11794"/>
                    </a:cubicBezTo>
                    <a:cubicBezTo>
                      <a:pt x="8657" y="11763"/>
                      <a:pt x="8707" y="11733"/>
                      <a:pt x="8759" y="11697"/>
                    </a:cubicBezTo>
                    <a:cubicBezTo>
                      <a:pt x="8828" y="11652"/>
                      <a:pt x="8885" y="11609"/>
                      <a:pt x="8949" y="11559"/>
                    </a:cubicBezTo>
                    <a:cubicBezTo>
                      <a:pt x="9010" y="11507"/>
                      <a:pt x="9065" y="11462"/>
                      <a:pt x="9124" y="11406"/>
                    </a:cubicBezTo>
                    <a:cubicBezTo>
                      <a:pt x="9183" y="11350"/>
                      <a:pt x="9232" y="11301"/>
                      <a:pt x="9286" y="11241"/>
                    </a:cubicBezTo>
                    <a:cubicBezTo>
                      <a:pt x="9341" y="11181"/>
                      <a:pt x="9384" y="11129"/>
                      <a:pt x="9435" y="11064"/>
                    </a:cubicBezTo>
                    <a:cubicBezTo>
                      <a:pt x="9483" y="10999"/>
                      <a:pt x="9524" y="10946"/>
                      <a:pt x="9568" y="10877"/>
                    </a:cubicBezTo>
                    <a:cubicBezTo>
                      <a:pt x="9611" y="10810"/>
                      <a:pt x="9647" y="10752"/>
                      <a:pt x="9686" y="10680"/>
                    </a:cubicBezTo>
                    <a:cubicBezTo>
                      <a:pt x="9726" y="10608"/>
                      <a:pt x="9757" y="10549"/>
                      <a:pt x="9793" y="10473"/>
                    </a:cubicBezTo>
                    <a:cubicBezTo>
                      <a:pt x="9827" y="10398"/>
                      <a:pt x="9854" y="10335"/>
                      <a:pt x="9885" y="10258"/>
                    </a:cubicBezTo>
                    <a:cubicBezTo>
                      <a:pt x="9915" y="10180"/>
                      <a:pt x="9938" y="10114"/>
                      <a:pt x="9964" y="10033"/>
                    </a:cubicBezTo>
                    <a:cubicBezTo>
                      <a:pt x="9991" y="9953"/>
                      <a:pt x="10010" y="9884"/>
                      <a:pt x="10031" y="9802"/>
                    </a:cubicBezTo>
                    <a:cubicBezTo>
                      <a:pt x="10051" y="9717"/>
                      <a:pt x="10070" y="9647"/>
                      <a:pt x="10086" y="9560"/>
                    </a:cubicBezTo>
                    <a:cubicBezTo>
                      <a:pt x="10102" y="9474"/>
                      <a:pt x="10115" y="9401"/>
                      <a:pt x="10127" y="9313"/>
                    </a:cubicBezTo>
                    <a:cubicBezTo>
                      <a:pt x="10139" y="9224"/>
                      <a:pt x="10149" y="9148"/>
                      <a:pt x="10158" y="9057"/>
                    </a:cubicBezTo>
                    <a:cubicBezTo>
                      <a:pt x="10166" y="8968"/>
                      <a:pt x="10172" y="8886"/>
                      <a:pt x="10175" y="8795"/>
                    </a:cubicBezTo>
                    <a:cubicBezTo>
                      <a:pt x="10179" y="8703"/>
                      <a:pt x="10181" y="8620"/>
                      <a:pt x="10181" y="8525"/>
                    </a:cubicBezTo>
                    <a:lnTo>
                      <a:pt x="10181" y="8524"/>
                    </a:lnTo>
                    <a:cubicBezTo>
                      <a:pt x="10181" y="8430"/>
                      <a:pt x="10179" y="8350"/>
                      <a:pt x="10176" y="8251"/>
                    </a:cubicBezTo>
                    <a:cubicBezTo>
                      <a:pt x="10174" y="8157"/>
                      <a:pt x="10168" y="8072"/>
                      <a:pt x="10161" y="7975"/>
                    </a:cubicBezTo>
                    <a:cubicBezTo>
                      <a:pt x="10153" y="7880"/>
                      <a:pt x="10143" y="7793"/>
                      <a:pt x="10132" y="7697"/>
                    </a:cubicBezTo>
                    <a:cubicBezTo>
                      <a:pt x="10122" y="7599"/>
                      <a:pt x="10109" y="7512"/>
                      <a:pt x="10093" y="7412"/>
                    </a:cubicBezTo>
                    <a:cubicBezTo>
                      <a:pt x="10079" y="7313"/>
                      <a:pt x="10061" y="7226"/>
                      <a:pt x="10043" y="7125"/>
                    </a:cubicBezTo>
                    <a:cubicBezTo>
                      <a:pt x="10023" y="7026"/>
                      <a:pt x="10002" y="6937"/>
                      <a:pt x="9979" y="6836"/>
                    </a:cubicBezTo>
                    <a:cubicBezTo>
                      <a:pt x="9956" y="6735"/>
                      <a:pt x="9932" y="6643"/>
                      <a:pt x="9906" y="6543"/>
                    </a:cubicBezTo>
                    <a:cubicBezTo>
                      <a:pt x="9880" y="6442"/>
                      <a:pt x="9853" y="6349"/>
                      <a:pt x="9823" y="6248"/>
                    </a:cubicBezTo>
                    <a:cubicBezTo>
                      <a:pt x="9793" y="6147"/>
                      <a:pt x="9762" y="6054"/>
                      <a:pt x="9728" y="5953"/>
                    </a:cubicBezTo>
                    <a:cubicBezTo>
                      <a:pt x="9693" y="5853"/>
                      <a:pt x="9659" y="5759"/>
                      <a:pt x="9621" y="5659"/>
                    </a:cubicBezTo>
                    <a:cubicBezTo>
                      <a:pt x="9547" y="5456"/>
                      <a:pt x="9470" y="5272"/>
                      <a:pt x="9383" y="5073"/>
                    </a:cubicBezTo>
                    <a:cubicBezTo>
                      <a:pt x="9297" y="4876"/>
                      <a:pt x="9206" y="4688"/>
                      <a:pt x="9105" y="4494"/>
                    </a:cubicBezTo>
                    <a:cubicBezTo>
                      <a:pt x="9008" y="4301"/>
                      <a:pt x="8903" y="4113"/>
                      <a:pt x="8793" y="3928"/>
                    </a:cubicBezTo>
                    <a:cubicBezTo>
                      <a:pt x="8684" y="3744"/>
                      <a:pt x="8565" y="3557"/>
                      <a:pt x="8447" y="3380"/>
                    </a:cubicBezTo>
                    <a:cubicBezTo>
                      <a:pt x="8328" y="3206"/>
                      <a:pt x="8195" y="3022"/>
                      <a:pt x="8069" y="2857"/>
                    </a:cubicBezTo>
                    <a:cubicBezTo>
                      <a:pt x="8004" y="2773"/>
                      <a:pt x="7937" y="2687"/>
                      <a:pt x="7872" y="2608"/>
                    </a:cubicBezTo>
                    <a:cubicBezTo>
                      <a:pt x="7807" y="2526"/>
                      <a:pt x="7735" y="2442"/>
                      <a:pt x="7668" y="2365"/>
                    </a:cubicBezTo>
                    <a:cubicBezTo>
                      <a:pt x="7600" y="2287"/>
                      <a:pt x="7528" y="2208"/>
                      <a:pt x="7458" y="2133"/>
                    </a:cubicBezTo>
                    <a:cubicBezTo>
                      <a:pt x="7390" y="2059"/>
                      <a:pt x="7315" y="1982"/>
                      <a:pt x="7244" y="1911"/>
                    </a:cubicBezTo>
                    <a:cubicBezTo>
                      <a:pt x="7176" y="1839"/>
                      <a:pt x="7098" y="1764"/>
                      <a:pt x="7026" y="1696"/>
                    </a:cubicBezTo>
                    <a:cubicBezTo>
                      <a:pt x="6955" y="1627"/>
                      <a:pt x="6877" y="1558"/>
                      <a:pt x="6804" y="1494"/>
                    </a:cubicBezTo>
                    <a:cubicBezTo>
                      <a:pt x="6730" y="1430"/>
                      <a:pt x="6651" y="1361"/>
                      <a:pt x="6578" y="1301"/>
                    </a:cubicBezTo>
                    <a:cubicBezTo>
                      <a:pt x="6502" y="1242"/>
                      <a:pt x="6421" y="1177"/>
                      <a:pt x="6348" y="1121"/>
                    </a:cubicBezTo>
                    <a:cubicBezTo>
                      <a:pt x="6273" y="1067"/>
                      <a:pt x="6191" y="1006"/>
                      <a:pt x="6115" y="954"/>
                    </a:cubicBezTo>
                    <a:cubicBezTo>
                      <a:pt x="6042" y="901"/>
                      <a:pt x="5957" y="844"/>
                      <a:pt x="5882" y="798"/>
                    </a:cubicBezTo>
                    <a:cubicBezTo>
                      <a:pt x="5809" y="749"/>
                      <a:pt x="5724" y="697"/>
                      <a:pt x="5648" y="654"/>
                    </a:cubicBezTo>
                    <a:cubicBezTo>
                      <a:pt x="5574" y="611"/>
                      <a:pt x="5492" y="563"/>
                      <a:pt x="5416" y="526"/>
                    </a:cubicBezTo>
                    <a:cubicBezTo>
                      <a:pt x="5343" y="487"/>
                      <a:pt x="5258" y="446"/>
                      <a:pt x="5185" y="411"/>
                    </a:cubicBezTo>
                    <a:cubicBezTo>
                      <a:pt x="5111" y="377"/>
                      <a:pt x="5027" y="341"/>
                      <a:pt x="4953" y="310"/>
                    </a:cubicBezTo>
                    <a:cubicBezTo>
                      <a:pt x="4879" y="282"/>
                      <a:pt x="4795" y="250"/>
                      <a:pt x="4720" y="224"/>
                    </a:cubicBezTo>
                    <a:cubicBezTo>
                      <a:pt x="4647" y="200"/>
                      <a:pt x="4564" y="172"/>
                      <a:pt x="4489" y="151"/>
                    </a:cubicBezTo>
                    <a:cubicBezTo>
                      <a:pt x="4417" y="129"/>
                      <a:pt x="4334" y="108"/>
                      <a:pt x="4259" y="92"/>
                    </a:cubicBezTo>
                    <a:cubicBezTo>
                      <a:pt x="4187" y="75"/>
                      <a:pt x="4101" y="57"/>
                      <a:pt x="4029" y="46"/>
                    </a:cubicBezTo>
                    <a:cubicBezTo>
                      <a:pt x="3956" y="34"/>
                      <a:pt x="3871" y="23"/>
                      <a:pt x="3799" y="16"/>
                    </a:cubicBezTo>
                    <a:cubicBezTo>
                      <a:pt x="3726" y="9"/>
                      <a:pt x="3641" y="3"/>
                      <a:pt x="3569" y="1"/>
                    </a:cubicBezTo>
                    <a:cubicBezTo>
                      <a:pt x="3539" y="1"/>
                      <a:pt x="3507" y="0"/>
                      <a:pt x="3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8"/>
              <p:cNvSpPr/>
              <p:nvPr/>
            </p:nvSpPr>
            <p:spPr>
              <a:xfrm>
                <a:off x="5484591" y="2804048"/>
                <a:ext cx="253565" cy="325197"/>
              </a:xfrm>
              <a:custGeom>
                <a:avLst/>
                <a:gdLst/>
                <a:ahLst/>
                <a:cxnLst/>
                <a:rect l="l" t="t" r="r" b="b"/>
                <a:pathLst>
                  <a:path w="8131" h="10428" extrusionOk="0">
                    <a:moveTo>
                      <a:pt x="2371" y="229"/>
                    </a:moveTo>
                    <a:cubicBezTo>
                      <a:pt x="2401" y="229"/>
                      <a:pt x="2431" y="230"/>
                      <a:pt x="2459" y="230"/>
                    </a:cubicBezTo>
                    <a:cubicBezTo>
                      <a:pt x="2513" y="235"/>
                      <a:pt x="2583" y="240"/>
                      <a:pt x="2642" y="248"/>
                    </a:cubicBezTo>
                    <a:cubicBezTo>
                      <a:pt x="2699" y="255"/>
                      <a:pt x="2773" y="266"/>
                      <a:pt x="2835" y="279"/>
                    </a:cubicBezTo>
                    <a:cubicBezTo>
                      <a:pt x="2895" y="291"/>
                      <a:pt x="2971" y="311"/>
                      <a:pt x="3036" y="327"/>
                    </a:cubicBezTo>
                    <a:cubicBezTo>
                      <a:pt x="3099" y="344"/>
                      <a:pt x="3178" y="368"/>
                      <a:pt x="3244" y="391"/>
                    </a:cubicBezTo>
                    <a:cubicBezTo>
                      <a:pt x="3310" y="414"/>
                      <a:pt x="3389" y="443"/>
                      <a:pt x="3458" y="472"/>
                    </a:cubicBezTo>
                    <a:cubicBezTo>
                      <a:pt x="3525" y="499"/>
                      <a:pt x="3605" y="535"/>
                      <a:pt x="3676" y="570"/>
                    </a:cubicBezTo>
                    <a:cubicBezTo>
                      <a:pt x="3743" y="603"/>
                      <a:pt x="3825" y="644"/>
                      <a:pt x="3894" y="682"/>
                    </a:cubicBezTo>
                    <a:cubicBezTo>
                      <a:pt x="3965" y="719"/>
                      <a:pt x="4045" y="768"/>
                      <a:pt x="4117" y="811"/>
                    </a:cubicBezTo>
                    <a:cubicBezTo>
                      <a:pt x="4192" y="857"/>
                      <a:pt x="4274" y="912"/>
                      <a:pt x="4346" y="961"/>
                    </a:cubicBezTo>
                    <a:cubicBezTo>
                      <a:pt x="4417" y="1010"/>
                      <a:pt x="4501" y="1068"/>
                      <a:pt x="4573" y="1123"/>
                    </a:cubicBezTo>
                    <a:cubicBezTo>
                      <a:pt x="4646" y="1176"/>
                      <a:pt x="4727" y="1241"/>
                      <a:pt x="4798" y="1300"/>
                    </a:cubicBezTo>
                    <a:cubicBezTo>
                      <a:pt x="4870" y="1357"/>
                      <a:pt x="4949" y="1426"/>
                      <a:pt x="5021" y="1491"/>
                    </a:cubicBezTo>
                    <a:cubicBezTo>
                      <a:pt x="5092" y="1554"/>
                      <a:pt x="5171" y="1628"/>
                      <a:pt x="5241" y="1695"/>
                    </a:cubicBezTo>
                    <a:cubicBezTo>
                      <a:pt x="5312" y="1764"/>
                      <a:pt x="5388" y="1842"/>
                      <a:pt x="5457" y="1914"/>
                    </a:cubicBezTo>
                    <a:cubicBezTo>
                      <a:pt x="5524" y="1986"/>
                      <a:pt x="5601" y="2066"/>
                      <a:pt x="5667" y="2141"/>
                    </a:cubicBezTo>
                    <a:cubicBezTo>
                      <a:pt x="5736" y="2217"/>
                      <a:pt x="5805" y="2302"/>
                      <a:pt x="5872" y="2381"/>
                    </a:cubicBezTo>
                    <a:cubicBezTo>
                      <a:pt x="5938" y="2460"/>
                      <a:pt x="6006" y="2546"/>
                      <a:pt x="6069" y="2628"/>
                    </a:cubicBezTo>
                    <a:cubicBezTo>
                      <a:pt x="6134" y="2713"/>
                      <a:pt x="6199" y="2801"/>
                      <a:pt x="6260" y="2887"/>
                    </a:cubicBezTo>
                    <a:cubicBezTo>
                      <a:pt x="6383" y="3058"/>
                      <a:pt x="6506" y="3247"/>
                      <a:pt x="6617" y="3426"/>
                    </a:cubicBezTo>
                    <a:cubicBezTo>
                      <a:pt x="6844" y="3794"/>
                      <a:pt x="7045" y="4175"/>
                      <a:pt x="7218" y="4565"/>
                    </a:cubicBezTo>
                    <a:cubicBezTo>
                      <a:pt x="7263" y="4664"/>
                      <a:pt x="7301" y="4759"/>
                      <a:pt x="7342" y="4858"/>
                    </a:cubicBezTo>
                    <a:cubicBezTo>
                      <a:pt x="7382" y="4957"/>
                      <a:pt x="7418" y="5051"/>
                      <a:pt x="7454" y="5151"/>
                    </a:cubicBezTo>
                    <a:cubicBezTo>
                      <a:pt x="7490" y="5252"/>
                      <a:pt x="7521" y="5344"/>
                      <a:pt x="7554" y="5445"/>
                    </a:cubicBezTo>
                    <a:cubicBezTo>
                      <a:pt x="7586" y="5547"/>
                      <a:pt x="7613" y="5637"/>
                      <a:pt x="7642" y="5738"/>
                    </a:cubicBezTo>
                    <a:cubicBezTo>
                      <a:pt x="7671" y="5837"/>
                      <a:pt x="7694" y="5929"/>
                      <a:pt x="7717" y="6028"/>
                    </a:cubicBezTo>
                    <a:cubicBezTo>
                      <a:pt x="7743" y="6128"/>
                      <a:pt x="7763" y="6215"/>
                      <a:pt x="7782" y="6314"/>
                    </a:cubicBezTo>
                    <a:cubicBezTo>
                      <a:pt x="7802" y="6412"/>
                      <a:pt x="7817" y="6500"/>
                      <a:pt x="7832" y="6596"/>
                    </a:cubicBezTo>
                    <a:cubicBezTo>
                      <a:pt x="7849" y="6693"/>
                      <a:pt x="7859" y="6777"/>
                      <a:pt x="7871" y="6872"/>
                    </a:cubicBezTo>
                    <a:cubicBezTo>
                      <a:pt x="7881" y="6969"/>
                      <a:pt x="7889" y="7049"/>
                      <a:pt x="7895" y="7143"/>
                    </a:cubicBezTo>
                    <a:cubicBezTo>
                      <a:pt x="7902" y="7237"/>
                      <a:pt x="7907" y="7317"/>
                      <a:pt x="7908" y="7407"/>
                    </a:cubicBezTo>
                    <a:lnTo>
                      <a:pt x="7908" y="7515"/>
                    </a:lnTo>
                    <a:lnTo>
                      <a:pt x="7908" y="7623"/>
                    </a:lnTo>
                    <a:cubicBezTo>
                      <a:pt x="7907" y="7703"/>
                      <a:pt x="7901" y="7792"/>
                      <a:pt x="7895" y="7870"/>
                    </a:cubicBezTo>
                    <a:cubicBezTo>
                      <a:pt x="7889" y="7946"/>
                      <a:pt x="7881" y="8034"/>
                      <a:pt x="7872" y="8106"/>
                    </a:cubicBezTo>
                    <a:cubicBezTo>
                      <a:pt x="7861" y="8179"/>
                      <a:pt x="7846" y="8264"/>
                      <a:pt x="7835" y="8333"/>
                    </a:cubicBezTo>
                    <a:cubicBezTo>
                      <a:pt x="7822" y="8401"/>
                      <a:pt x="7802" y="8480"/>
                      <a:pt x="7786" y="8544"/>
                    </a:cubicBezTo>
                    <a:cubicBezTo>
                      <a:pt x="7770" y="8609"/>
                      <a:pt x="7746" y="8685"/>
                      <a:pt x="7727" y="8744"/>
                    </a:cubicBezTo>
                    <a:cubicBezTo>
                      <a:pt x="7707" y="8803"/>
                      <a:pt x="7679" y="8874"/>
                      <a:pt x="7656" y="8927"/>
                    </a:cubicBezTo>
                    <a:cubicBezTo>
                      <a:pt x="7633" y="8981"/>
                      <a:pt x="7602" y="9046"/>
                      <a:pt x="7577" y="9095"/>
                    </a:cubicBezTo>
                    <a:cubicBezTo>
                      <a:pt x="7552" y="9142"/>
                      <a:pt x="7520" y="9200"/>
                      <a:pt x="7493" y="9243"/>
                    </a:cubicBezTo>
                    <a:cubicBezTo>
                      <a:pt x="7464" y="9286"/>
                      <a:pt x="7429" y="9335"/>
                      <a:pt x="7401" y="9372"/>
                    </a:cubicBezTo>
                    <a:cubicBezTo>
                      <a:pt x="7372" y="9411"/>
                      <a:pt x="7339" y="9454"/>
                      <a:pt x="7307" y="9486"/>
                    </a:cubicBezTo>
                    <a:cubicBezTo>
                      <a:pt x="7278" y="9516"/>
                      <a:pt x="7245" y="9549"/>
                      <a:pt x="7217" y="9574"/>
                    </a:cubicBezTo>
                    <a:cubicBezTo>
                      <a:pt x="7214" y="9577"/>
                      <a:pt x="7212" y="9578"/>
                      <a:pt x="7208" y="9578"/>
                    </a:cubicBezTo>
                    <a:cubicBezTo>
                      <a:pt x="7178" y="9605"/>
                      <a:pt x="7142" y="9633"/>
                      <a:pt x="7110" y="9657"/>
                    </a:cubicBezTo>
                    <a:cubicBezTo>
                      <a:pt x="7077" y="9680"/>
                      <a:pt x="7041" y="9703"/>
                      <a:pt x="7007" y="9723"/>
                    </a:cubicBezTo>
                    <a:cubicBezTo>
                      <a:pt x="6720" y="9889"/>
                      <a:pt x="6401" y="9960"/>
                      <a:pt x="6069" y="9960"/>
                    </a:cubicBezTo>
                    <a:cubicBezTo>
                      <a:pt x="5307" y="9960"/>
                      <a:pt x="4474" y="9586"/>
                      <a:pt x="3799" y="9119"/>
                    </a:cubicBezTo>
                    <a:cubicBezTo>
                      <a:pt x="2816" y="8438"/>
                      <a:pt x="2169" y="7558"/>
                      <a:pt x="1627" y="6618"/>
                    </a:cubicBezTo>
                    <a:cubicBezTo>
                      <a:pt x="1083" y="5678"/>
                      <a:pt x="645" y="4677"/>
                      <a:pt x="547" y="3485"/>
                    </a:cubicBezTo>
                    <a:cubicBezTo>
                      <a:pt x="449" y="2312"/>
                      <a:pt x="685" y="949"/>
                      <a:pt x="1627" y="406"/>
                    </a:cubicBezTo>
                    <a:cubicBezTo>
                      <a:pt x="1661" y="386"/>
                      <a:pt x="1699" y="365"/>
                      <a:pt x="1736" y="350"/>
                    </a:cubicBezTo>
                    <a:cubicBezTo>
                      <a:pt x="1771" y="335"/>
                      <a:pt x="1814" y="317"/>
                      <a:pt x="1853" y="305"/>
                    </a:cubicBezTo>
                    <a:lnTo>
                      <a:pt x="1855" y="305"/>
                    </a:lnTo>
                    <a:cubicBezTo>
                      <a:pt x="1893" y="292"/>
                      <a:pt x="1942" y="279"/>
                      <a:pt x="1982" y="269"/>
                    </a:cubicBezTo>
                    <a:cubicBezTo>
                      <a:pt x="2025" y="259"/>
                      <a:pt x="2081" y="249"/>
                      <a:pt x="2129" y="243"/>
                    </a:cubicBezTo>
                    <a:cubicBezTo>
                      <a:pt x="2175" y="237"/>
                      <a:pt x="2234" y="233"/>
                      <a:pt x="2287" y="230"/>
                    </a:cubicBezTo>
                    <a:cubicBezTo>
                      <a:pt x="2313" y="230"/>
                      <a:pt x="2342" y="229"/>
                      <a:pt x="2371" y="229"/>
                    </a:cubicBezTo>
                    <a:close/>
                    <a:moveTo>
                      <a:pt x="2285" y="1"/>
                    </a:moveTo>
                    <a:cubicBezTo>
                      <a:pt x="2119" y="1"/>
                      <a:pt x="1954" y="19"/>
                      <a:pt x="1794" y="61"/>
                    </a:cubicBezTo>
                    <a:cubicBezTo>
                      <a:pt x="1224" y="206"/>
                      <a:pt x="714" y="641"/>
                      <a:pt x="415" y="1159"/>
                    </a:cubicBezTo>
                    <a:cubicBezTo>
                      <a:pt x="17" y="1852"/>
                      <a:pt x="1" y="2694"/>
                      <a:pt x="96" y="3498"/>
                    </a:cubicBezTo>
                    <a:cubicBezTo>
                      <a:pt x="215" y="4509"/>
                      <a:pt x="507" y="5452"/>
                      <a:pt x="950" y="6339"/>
                    </a:cubicBezTo>
                    <a:cubicBezTo>
                      <a:pt x="1391" y="7227"/>
                      <a:pt x="1985" y="8061"/>
                      <a:pt x="2684" y="8769"/>
                    </a:cubicBezTo>
                    <a:cubicBezTo>
                      <a:pt x="3240" y="9335"/>
                      <a:pt x="3868" y="9822"/>
                      <a:pt x="4617" y="10139"/>
                    </a:cubicBezTo>
                    <a:cubicBezTo>
                      <a:pt x="5019" y="10306"/>
                      <a:pt x="5455" y="10428"/>
                      <a:pt x="5881" y="10428"/>
                    </a:cubicBezTo>
                    <a:cubicBezTo>
                      <a:pt x="6046" y="10428"/>
                      <a:pt x="6210" y="10410"/>
                      <a:pt x="6370" y="10369"/>
                    </a:cubicBezTo>
                    <a:cubicBezTo>
                      <a:pt x="6939" y="10223"/>
                      <a:pt x="7449" y="9788"/>
                      <a:pt x="7748" y="9270"/>
                    </a:cubicBezTo>
                    <a:cubicBezTo>
                      <a:pt x="8046" y="8751"/>
                      <a:pt x="8131" y="8149"/>
                      <a:pt x="8115" y="7542"/>
                    </a:cubicBezTo>
                    <a:cubicBezTo>
                      <a:pt x="8109" y="7338"/>
                      <a:pt x="8092" y="7134"/>
                      <a:pt x="8069" y="6931"/>
                    </a:cubicBezTo>
                    <a:cubicBezTo>
                      <a:pt x="7951" y="5921"/>
                      <a:pt x="7658" y="4977"/>
                      <a:pt x="7217" y="4089"/>
                    </a:cubicBezTo>
                    <a:cubicBezTo>
                      <a:pt x="6772" y="3202"/>
                      <a:pt x="6179" y="2368"/>
                      <a:pt x="5481" y="1659"/>
                    </a:cubicBezTo>
                    <a:cubicBezTo>
                      <a:pt x="4923" y="1094"/>
                      <a:pt x="4297" y="607"/>
                      <a:pt x="3546" y="291"/>
                    </a:cubicBezTo>
                    <a:cubicBezTo>
                      <a:pt x="3145" y="122"/>
                      <a:pt x="2710" y="1"/>
                      <a:pt x="22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8"/>
              <p:cNvSpPr/>
              <p:nvPr/>
            </p:nvSpPr>
            <p:spPr>
              <a:xfrm>
                <a:off x="5588841" y="2888652"/>
                <a:ext cx="101632" cy="12807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4107" extrusionOk="0">
                    <a:moveTo>
                      <a:pt x="1129" y="1"/>
                    </a:moveTo>
                    <a:cubicBezTo>
                      <a:pt x="1001" y="1"/>
                      <a:pt x="878" y="27"/>
                      <a:pt x="770" y="89"/>
                    </a:cubicBezTo>
                    <a:cubicBezTo>
                      <a:pt x="512" y="237"/>
                      <a:pt x="256" y="384"/>
                      <a:pt x="0" y="534"/>
                    </a:cubicBezTo>
                    <a:cubicBezTo>
                      <a:pt x="109" y="470"/>
                      <a:pt x="233" y="444"/>
                      <a:pt x="361" y="444"/>
                    </a:cubicBezTo>
                    <a:cubicBezTo>
                      <a:pt x="573" y="444"/>
                      <a:pt x="798" y="516"/>
                      <a:pt x="994" y="614"/>
                    </a:cubicBezTo>
                    <a:cubicBezTo>
                      <a:pt x="1418" y="828"/>
                      <a:pt x="1704" y="1168"/>
                      <a:pt x="1946" y="1554"/>
                    </a:cubicBezTo>
                    <a:cubicBezTo>
                      <a:pt x="2252" y="2042"/>
                      <a:pt x="2489" y="2598"/>
                      <a:pt x="2489" y="3162"/>
                    </a:cubicBezTo>
                    <a:cubicBezTo>
                      <a:pt x="2489" y="3251"/>
                      <a:pt x="2482" y="3341"/>
                      <a:pt x="2469" y="3432"/>
                    </a:cubicBezTo>
                    <a:cubicBezTo>
                      <a:pt x="2445" y="3614"/>
                      <a:pt x="2375" y="3777"/>
                      <a:pt x="2260" y="3928"/>
                    </a:cubicBezTo>
                    <a:cubicBezTo>
                      <a:pt x="2207" y="3999"/>
                      <a:pt x="2144" y="4057"/>
                      <a:pt x="2072" y="4100"/>
                    </a:cubicBezTo>
                    <a:lnTo>
                      <a:pt x="2072" y="4100"/>
                    </a:lnTo>
                    <a:cubicBezTo>
                      <a:pt x="2325" y="3955"/>
                      <a:pt x="2578" y="3809"/>
                      <a:pt x="2830" y="3662"/>
                    </a:cubicBezTo>
                    <a:cubicBezTo>
                      <a:pt x="2907" y="3617"/>
                      <a:pt x="2974" y="3558"/>
                      <a:pt x="3030" y="3485"/>
                    </a:cubicBezTo>
                    <a:cubicBezTo>
                      <a:pt x="3145" y="3334"/>
                      <a:pt x="3214" y="3170"/>
                      <a:pt x="3238" y="2989"/>
                    </a:cubicBezTo>
                    <a:cubicBezTo>
                      <a:pt x="3252" y="2898"/>
                      <a:pt x="3258" y="2806"/>
                      <a:pt x="3258" y="2717"/>
                    </a:cubicBezTo>
                    <a:cubicBezTo>
                      <a:pt x="3258" y="2155"/>
                      <a:pt x="3021" y="1597"/>
                      <a:pt x="2715" y="1110"/>
                    </a:cubicBezTo>
                    <a:cubicBezTo>
                      <a:pt x="2473" y="725"/>
                      <a:pt x="2187" y="384"/>
                      <a:pt x="1763" y="171"/>
                    </a:cubicBezTo>
                    <a:cubicBezTo>
                      <a:pt x="1567" y="73"/>
                      <a:pt x="1341" y="1"/>
                      <a:pt x="1129" y="1"/>
                    </a:cubicBezTo>
                    <a:close/>
                    <a:moveTo>
                      <a:pt x="2072" y="4100"/>
                    </a:moveTo>
                    <a:cubicBezTo>
                      <a:pt x="2068" y="4102"/>
                      <a:pt x="2064" y="4104"/>
                      <a:pt x="2061" y="4106"/>
                    </a:cubicBezTo>
                    <a:cubicBezTo>
                      <a:pt x="2064" y="4104"/>
                      <a:pt x="2068" y="4102"/>
                      <a:pt x="2072" y="410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8"/>
              <p:cNvSpPr/>
              <p:nvPr/>
            </p:nvSpPr>
            <p:spPr>
              <a:xfrm>
                <a:off x="5568695" y="2902591"/>
                <a:ext cx="97796" cy="11947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3831" extrusionOk="0">
                    <a:moveTo>
                      <a:pt x="1010" y="1298"/>
                    </a:moveTo>
                    <a:cubicBezTo>
                      <a:pt x="1134" y="1298"/>
                      <a:pt x="1271" y="1358"/>
                      <a:pt x="1380" y="1435"/>
                    </a:cubicBezTo>
                    <a:cubicBezTo>
                      <a:pt x="1541" y="1546"/>
                      <a:pt x="1646" y="1690"/>
                      <a:pt x="1733" y="1842"/>
                    </a:cubicBezTo>
                    <a:cubicBezTo>
                      <a:pt x="1821" y="1996"/>
                      <a:pt x="1893" y="2157"/>
                      <a:pt x="1909" y="2351"/>
                    </a:cubicBezTo>
                    <a:cubicBezTo>
                      <a:pt x="1926" y="2543"/>
                      <a:pt x="1886" y="2765"/>
                      <a:pt x="1733" y="2853"/>
                    </a:cubicBezTo>
                    <a:cubicBezTo>
                      <a:pt x="1696" y="2874"/>
                      <a:pt x="1660" y="2894"/>
                      <a:pt x="1621" y="2916"/>
                    </a:cubicBezTo>
                    <a:cubicBezTo>
                      <a:pt x="1575" y="2942"/>
                      <a:pt x="1519" y="2966"/>
                      <a:pt x="1470" y="2983"/>
                    </a:cubicBezTo>
                    <a:cubicBezTo>
                      <a:pt x="1424" y="3002"/>
                      <a:pt x="1367" y="3016"/>
                      <a:pt x="1316" y="3024"/>
                    </a:cubicBezTo>
                    <a:cubicBezTo>
                      <a:pt x="1291" y="3027"/>
                      <a:pt x="1262" y="3027"/>
                      <a:pt x="1237" y="3028"/>
                    </a:cubicBezTo>
                    <a:cubicBezTo>
                      <a:pt x="1211" y="3028"/>
                      <a:pt x="1186" y="3028"/>
                      <a:pt x="1160" y="3027"/>
                    </a:cubicBezTo>
                    <a:cubicBezTo>
                      <a:pt x="1135" y="3025"/>
                      <a:pt x="1108" y="3021"/>
                      <a:pt x="1085" y="3018"/>
                    </a:cubicBezTo>
                    <a:cubicBezTo>
                      <a:pt x="1061" y="3012"/>
                      <a:pt x="1035" y="3005"/>
                      <a:pt x="1013" y="2999"/>
                    </a:cubicBezTo>
                    <a:cubicBezTo>
                      <a:pt x="989" y="2992"/>
                      <a:pt x="964" y="2983"/>
                      <a:pt x="943" y="2975"/>
                    </a:cubicBezTo>
                    <a:cubicBezTo>
                      <a:pt x="921" y="2966"/>
                      <a:pt x="895" y="2953"/>
                      <a:pt x="877" y="2942"/>
                    </a:cubicBezTo>
                    <a:cubicBezTo>
                      <a:pt x="855" y="2932"/>
                      <a:pt x="830" y="2917"/>
                      <a:pt x="812" y="2904"/>
                    </a:cubicBezTo>
                    <a:cubicBezTo>
                      <a:pt x="792" y="2891"/>
                      <a:pt x="769" y="2874"/>
                      <a:pt x="750" y="2860"/>
                    </a:cubicBezTo>
                    <a:cubicBezTo>
                      <a:pt x="730" y="2845"/>
                      <a:pt x="708" y="2825"/>
                      <a:pt x="691" y="2809"/>
                    </a:cubicBezTo>
                    <a:cubicBezTo>
                      <a:pt x="672" y="2794"/>
                      <a:pt x="654" y="2772"/>
                      <a:pt x="635" y="2753"/>
                    </a:cubicBezTo>
                    <a:cubicBezTo>
                      <a:pt x="619" y="2733"/>
                      <a:pt x="600" y="2712"/>
                      <a:pt x="585" y="2693"/>
                    </a:cubicBezTo>
                    <a:cubicBezTo>
                      <a:pt x="569" y="2673"/>
                      <a:pt x="550" y="2650"/>
                      <a:pt x="536" y="2628"/>
                    </a:cubicBezTo>
                    <a:cubicBezTo>
                      <a:pt x="507" y="2585"/>
                      <a:pt x="478" y="2535"/>
                      <a:pt x="455" y="2487"/>
                    </a:cubicBezTo>
                    <a:cubicBezTo>
                      <a:pt x="431" y="2437"/>
                      <a:pt x="412" y="2393"/>
                      <a:pt x="395" y="2341"/>
                    </a:cubicBezTo>
                    <a:cubicBezTo>
                      <a:pt x="385" y="2315"/>
                      <a:pt x="378" y="2293"/>
                      <a:pt x="373" y="2266"/>
                    </a:cubicBezTo>
                    <a:cubicBezTo>
                      <a:pt x="368" y="2240"/>
                      <a:pt x="362" y="2219"/>
                      <a:pt x="359" y="2191"/>
                    </a:cubicBezTo>
                    <a:cubicBezTo>
                      <a:pt x="355" y="2162"/>
                      <a:pt x="352" y="2142"/>
                      <a:pt x="349" y="2115"/>
                    </a:cubicBezTo>
                    <a:cubicBezTo>
                      <a:pt x="347" y="2092"/>
                      <a:pt x="347" y="2075"/>
                      <a:pt x="347" y="2053"/>
                    </a:cubicBezTo>
                    <a:cubicBezTo>
                      <a:pt x="347" y="2024"/>
                      <a:pt x="349" y="2003"/>
                      <a:pt x="352" y="1976"/>
                    </a:cubicBezTo>
                    <a:cubicBezTo>
                      <a:pt x="355" y="1948"/>
                      <a:pt x="359" y="1927"/>
                      <a:pt x="363" y="1899"/>
                    </a:cubicBezTo>
                    <a:cubicBezTo>
                      <a:pt x="369" y="1874"/>
                      <a:pt x="375" y="1852"/>
                      <a:pt x="383" y="1825"/>
                    </a:cubicBezTo>
                    <a:cubicBezTo>
                      <a:pt x="392" y="1797"/>
                      <a:pt x="402" y="1777"/>
                      <a:pt x="414" y="1751"/>
                    </a:cubicBezTo>
                    <a:cubicBezTo>
                      <a:pt x="425" y="1724"/>
                      <a:pt x="438" y="1704"/>
                      <a:pt x="452" y="1679"/>
                    </a:cubicBezTo>
                    <a:cubicBezTo>
                      <a:pt x="467" y="1655"/>
                      <a:pt x="481" y="1636"/>
                      <a:pt x="498" y="1612"/>
                    </a:cubicBezTo>
                    <a:cubicBezTo>
                      <a:pt x="534" y="1569"/>
                      <a:pt x="569" y="1533"/>
                      <a:pt x="612" y="1495"/>
                    </a:cubicBezTo>
                    <a:cubicBezTo>
                      <a:pt x="654" y="1459"/>
                      <a:pt x="694" y="1431"/>
                      <a:pt x="741" y="1402"/>
                    </a:cubicBezTo>
                    <a:cubicBezTo>
                      <a:pt x="743" y="1402"/>
                      <a:pt x="744" y="1401"/>
                      <a:pt x="747" y="1401"/>
                    </a:cubicBezTo>
                    <a:cubicBezTo>
                      <a:pt x="784" y="1379"/>
                      <a:pt x="820" y="1357"/>
                      <a:pt x="858" y="1336"/>
                    </a:cubicBezTo>
                    <a:cubicBezTo>
                      <a:pt x="904" y="1309"/>
                      <a:pt x="956" y="1298"/>
                      <a:pt x="1010" y="1298"/>
                    </a:cubicBezTo>
                    <a:close/>
                    <a:moveTo>
                      <a:pt x="1008" y="0"/>
                    </a:moveTo>
                    <a:cubicBezTo>
                      <a:pt x="879" y="0"/>
                      <a:pt x="755" y="27"/>
                      <a:pt x="646" y="91"/>
                    </a:cubicBezTo>
                    <a:cubicBezTo>
                      <a:pt x="605" y="114"/>
                      <a:pt x="562" y="143"/>
                      <a:pt x="521" y="171"/>
                    </a:cubicBezTo>
                    <a:cubicBezTo>
                      <a:pt x="484" y="200"/>
                      <a:pt x="442" y="235"/>
                      <a:pt x="409" y="266"/>
                    </a:cubicBezTo>
                    <a:cubicBezTo>
                      <a:pt x="375" y="296"/>
                      <a:pt x="339" y="337"/>
                      <a:pt x="310" y="371"/>
                    </a:cubicBezTo>
                    <a:cubicBezTo>
                      <a:pt x="281" y="404"/>
                      <a:pt x="248" y="446"/>
                      <a:pt x="225" y="482"/>
                    </a:cubicBezTo>
                    <a:cubicBezTo>
                      <a:pt x="202" y="518"/>
                      <a:pt x="178" y="561"/>
                      <a:pt x="158" y="598"/>
                    </a:cubicBezTo>
                    <a:cubicBezTo>
                      <a:pt x="138" y="634"/>
                      <a:pt x="116" y="682"/>
                      <a:pt x="102" y="719"/>
                    </a:cubicBezTo>
                    <a:cubicBezTo>
                      <a:pt x="87" y="756"/>
                      <a:pt x="71" y="805"/>
                      <a:pt x="60" y="843"/>
                    </a:cubicBezTo>
                    <a:cubicBezTo>
                      <a:pt x="47" y="882"/>
                      <a:pt x="37" y="932"/>
                      <a:pt x="30" y="971"/>
                    </a:cubicBezTo>
                    <a:cubicBezTo>
                      <a:pt x="21" y="1011"/>
                      <a:pt x="14" y="1061"/>
                      <a:pt x="10" y="1102"/>
                    </a:cubicBezTo>
                    <a:cubicBezTo>
                      <a:pt x="4" y="1143"/>
                      <a:pt x="2" y="1195"/>
                      <a:pt x="1" y="1237"/>
                    </a:cubicBezTo>
                    <a:cubicBezTo>
                      <a:pt x="1" y="1280"/>
                      <a:pt x="1" y="1332"/>
                      <a:pt x="2" y="1378"/>
                    </a:cubicBezTo>
                    <a:cubicBezTo>
                      <a:pt x="7" y="1422"/>
                      <a:pt x="10" y="1478"/>
                      <a:pt x="15" y="1523"/>
                    </a:cubicBezTo>
                    <a:cubicBezTo>
                      <a:pt x="21" y="1569"/>
                      <a:pt x="28" y="1625"/>
                      <a:pt x="37" y="1672"/>
                    </a:cubicBezTo>
                    <a:cubicBezTo>
                      <a:pt x="46" y="1718"/>
                      <a:pt x="58" y="1774"/>
                      <a:pt x="70" y="1820"/>
                    </a:cubicBezTo>
                    <a:cubicBezTo>
                      <a:pt x="80" y="1868"/>
                      <a:pt x="96" y="1924"/>
                      <a:pt x="110" y="1970"/>
                    </a:cubicBezTo>
                    <a:cubicBezTo>
                      <a:pt x="125" y="2019"/>
                      <a:pt x="143" y="2072"/>
                      <a:pt x="161" y="2121"/>
                    </a:cubicBezTo>
                    <a:cubicBezTo>
                      <a:pt x="179" y="2170"/>
                      <a:pt x="201" y="2223"/>
                      <a:pt x="219" y="2270"/>
                    </a:cubicBezTo>
                    <a:cubicBezTo>
                      <a:pt x="240" y="2319"/>
                      <a:pt x="263" y="2371"/>
                      <a:pt x="287" y="2417"/>
                    </a:cubicBezTo>
                    <a:cubicBezTo>
                      <a:pt x="333" y="2513"/>
                      <a:pt x="388" y="2611"/>
                      <a:pt x="442" y="2702"/>
                    </a:cubicBezTo>
                    <a:cubicBezTo>
                      <a:pt x="503" y="2795"/>
                      <a:pt x="560" y="2880"/>
                      <a:pt x="626" y="2966"/>
                    </a:cubicBezTo>
                    <a:cubicBezTo>
                      <a:pt x="658" y="3009"/>
                      <a:pt x="690" y="3047"/>
                      <a:pt x="726" y="3088"/>
                    </a:cubicBezTo>
                    <a:cubicBezTo>
                      <a:pt x="759" y="3129"/>
                      <a:pt x="792" y="3165"/>
                      <a:pt x="829" y="3203"/>
                    </a:cubicBezTo>
                    <a:cubicBezTo>
                      <a:pt x="865" y="3242"/>
                      <a:pt x="900" y="3275"/>
                      <a:pt x="937" y="3311"/>
                    </a:cubicBezTo>
                    <a:cubicBezTo>
                      <a:pt x="974" y="3347"/>
                      <a:pt x="1009" y="3376"/>
                      <a:pt x="1049" y="3409"/>
                    </a:cubicBezTo>
                    <a:cubicBezTo>
                      <a:pt x="1088" y="3443"/>
                      <a:pt x="1122" y="3469"/>
                      <a:pt x="1164" y="3500"/>
                    </a:cubicBezTo>
                    <a:cubicBezTo>
                      <a:pt x="1204" y="3528"/>
                      <a:pt x="1239" y="3551"/>
                      <a:pt x="1280" y="3579"/>
                    </a:cubicBezTo>
                    <a:cubicBezTo>
                      <a:pt x="1324" y="3606"/>
                      <a:pt x="1358" y="3625"/>
                      <a:pt x="1401" y="3649"/>
                    </a:cubicBezTo>
                    <a:cubicBezTo>
                      <a:pt x="1446" y="3672"/>
                      <a:pt x="1482" y="3689"/>
                      <a:pt x="1526" y="3709"/>
                    </a:cubicBezTo>
                    <a:cubicBezTo>
                      <a:pt x="1574" y="3730"/>
                      <a:pt x="1608" y="3744"/>
                      <a:pt x="1654" y="3758"/>
                    </a:cubicBezTo>
                    <a:cubicBezTo>
                      <a:pt x="1703" y="3774"/>
                      <a:pt x="1736" y="3786"/>
                      <a:pt x="1785" y="3796"/>
                    </a:cubicBezTo>
                    <a:cubicBezTo>
                      <a:pt x="1834" y="3807"/>
                      <a:pt x="1870" y="3814"/>
                      <a:pt x="1919" y="3819"/>
                    </a:cubicBezTo>
                    <a:cubicBezTo>
                      <a:pt x="1968" y="3826"/>
                      <a:pt x="2005" y="3830"/>
                      <a:pt x="2055" y="3830"/>
                    </a:cubicBezTo>
                    <a:cubicBezTo>
                      <a:pt x="2106" y="3830"/>
                      <a:pt x="2145" y="3829"/>
                      <a:pt x="2195" y="3824"/>
                    </a:cubicBezTo>
                    <a:cubicBezTo>
                      <a:pt x="2245" y="3819"/>
                      <a:pt x="2287" y="3814"/>
                      <a:pt x="2337" y="3803"/>
                    </a:cubicBezTo>
                    <a:cubicBezTo>
                      <a:pt x="2387" y="3794"/>
                      <a:pt x="2429" y="3781"/>
                      <a:pt x="2477" y="3765"/>
                    </a:cubicBezTo>
                    <a:cubicBezTo>
                      <a:pt x="2527" y="3750"/>
                      <a:pt x="2569" y="3732"/>
                      <a:pt x="2616" y="3709"/>
                    </a:cubicBezTo>
                    <a:cubicBezTo>
                      <a:pt x="2646" y="3695"/>
                      <a:pt x="2675" y="3679"/>
                      <a:pt x="2707" y="3661"/>
                    </a:cubicBezTo>
                    <a:cubicBezTo>
                      <a:pt x="2784" y="3616"/>
                      <a:pt x="2850" y="3557"/>
                      <a:pt x="2906" y="3484"/>
                    </a:cubicBezTo>
                    <a:cubicBezTo>
                      <a:pt x="3021" y="3333"/>
                      <a:pt x="3091" y="3167"/>
                      <a:pt x="3115" y="2988"/>
                    </a:cubicBezTo>
                    <a:cubicBezTo>
                      <a:pt x="3129" y="2896"/>
                      <a:pt x="3135" y="2805"/>
                      <a:pt x="3135" y="2716"/>
                    </a:cubicBezTo>
                    <a:cubicBezTo>
                      <a:pt x="3135" y="2151"/>
                      <a:pt x="2898" y="1595"/>
                      <a:pt x="2592" y="1112"/>
                    </a:cubicBezTo>
                    <a:cubicBezTo>
                      <a:pt x="2350" y="725"/>
                      <a:pt x="2064" y="386"/>
                      <a:pt x="1640" y="171"/>
                    </a:cubicBezTo>
                    <a:cubicBezTo>
                      <a:pt x="1444" y="72"/>
                      <a:pt x="1219" y="0"/>
                      <a:pt x="10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8"/>
              <p:cNvSpPr/>
              <p:nvPr/>
            </p:nvSpPr>
            <p:spPr>
              <a:xfrm>
                <a:off x="5579516" y="2943100"/>
                <a:ext cx="49241" cy="54012"/>
              </a:xfrm>
              <a:custGeom>
                <a:avLst/>
                <a:gdLst/>
                <a:ahLst/>
                <a:cxnLst/>
                <a:rect l="l" t="t" r="r" b="b"/>
                <a:pathLst>
                  <a:path w="1579" h="1732" extrusionOk="0">
                    <a:moveTo>
                      <a:pt x="664" y="0"/>
                    </a:moveTo>
                    <a:cubicBezTo>
                      <a:pt x="610" y="0"/>
                      <a:pt x="558" y="12"/>
                      <a:pt x="511" y="38"/>
                    </a:cubicBezTo>
                    <a:cubicBezTo>
                      <a:pt x="473" y="60"/>
                      <a:pt x="436" y="81"/>
                      <a:pt x="400" y="103"/>
                    </a:cubicBezTo>
                    <a:cubicBezTo>
                      <a:pt x="399" y="103"/>
                      <a:pt x="396" y="104"/>
                      <a:pt x="394" y="104"/>
                    </a:cubicBezTo>
                    <a:cubicBezTo>
                      <a:pt x="348" y="133"/>
                      <a:pt x="307" y="162"/>
                      <a:pt x="265" y="198"/>
                    </a:cubicBezTo>
                    <a:cubicBezTo>
                      <a:pt x="222" y="234"/>
                      <a:pt x="187" y="270"/>
                      <a:pt x="151" y="316"/>
                    </a:cubicBezTo>
                    <a:cubicBezTo>
                      <a:pt x="134" y="339"/>
                      <a:pt x="120" y="357"/>
                      <a:pt x="105" y="382"/>
                    </a:cubicBezTo>
                    <a:cubicBezTo>
                      <a:pt x="91" y="406"/>
                      <a:pt x="78" y="428"/>
                      <a:pt x="68" y="454"/>
                    </a:cubicBezTo>
                    <a:cubicBezTo>
                      <a:pt x="55" y="480"/>
                      <a:pt x="46" y="500"/>
                      <a:pt x="36" y="527"/>
                    </a:cubicBezTo>
                    <a:cubicBezTo>
                      <a:pt x="28" y="554"/>
                      <a:pt x="22" y="576"/>
                      <a:pt x="18" y="603"/>
                    </a:cubicBezTo>
                    <a:cubicBezTo>
                      <a:pt x="11" y="629"/>
                      <a:pt x="6" y="649"/>
                      <a:pt x="5" y="678"/>
                    </a:cubicBezTo>
                    <a:cubicBezTo>
                      <a:pt x="0" y="705"/>
                      <a:pt x="0" y="727"/>
                      <a:pt x="0" y="756"/>
                    </a:cubicBezTo>
                    <a:cubicBezTo>
                      <a:pt x="0" y="779"/>
                      <a:pt x="3" y="797"/>
                      <a:pt x="3" y="819"/>
                    </a:cubicBezTo>
                    <a:cubicBezTo>
                      <a:pt x="5" y="845"/>
                      <a:pt x="8" y="866"/>
                      <a:pt x="12" y="894"/>
                    </a:cubicBezTo>
                    <a:cubicBezTo>
                      <a:pt x="15" y="921"/>
                      <a:pt x="21" y="943"/>
                      <a:pt x="26" y="968"/>
                    </a:cubicBezTo>
                    <a:cubicBezTo>
                      <a:pt x="34" y="994"/>
                      <a:pt x="41" y="1016"/>
                      <a:pt x="48" y="1043"/>
                    </a:cubicBezTo>
                    <a:cubicBezTo>
                      <a:pt x="65" y="1096"/>
                      <a:pt x="84" y="1140"/>
                      <a:pt x="108" y="1190"/>
                    </a:cubicBezTo>
                    <a:cubicBezTo>
                      <a:pt x="131" y="1237"/>
                      <a:pt x="160" y="1288"/>
                      <a:pt x="190" y="1331"/>
                    </a:cubicBezTo>
                    <a:cubicBezTo>
                      <a:pt x="205" y="1352"/>
                      <a:pt x="222" y="1375"/>
                      <a:pt x="238" y="1395"/>
                    </a:cubicBezTo>
                    <a:cubicBezTo>
                      <a:pt x="252" y="1414"/>
                      <a:pt x="272" y="1436"/>
                      <a:pt x="288" y="1456"/>
                    </a:cubicBezTo>
                    <a:cubicBezTo>
                      <a:pt x="304" y="1475"/>
                      <a:pt x="327" y="1496"/>
                      <a:pt x="344" y="1512"/>
                    </a:cubicBezTo>
                    <a:cubicBezTo>
                      <a:pt x="363" y="1528"/>
                      <a:pt x="383" y="1548"/>
                      <a:pt x="403" y="1562"/>
                    </a:cubicBezTo>
                    <a:cubicBezTo>
                      <a:pt x="422" y="1577"/>
                      <a:pt x="445" y="1595"/>
                      <a:pt x="465" y="1607"/>
                    </a:cubicBezTo>
                    <a:cubicBezTo>
                      <a:pt x="483" y="1620"/>
                      <a:pt x="509" y="1634"/>
                      <a:pt x="530" y="1646"/>
                    </a:cubicBezTo>
                    <a:cubicBezTo>
                      <a:pt x="551" y="1656"/>
                      <a:pt x="574" y="1669"/>
                      <a:pt x="596" y="1677"/>
                    </a:cubicBezTo>
                    <a:cubicBezTo>
                      <a:pt x="617" y="1686"/>
                      <a:pt x="645" y="1696"/>
                      <a:pt x="666" y="1703"/>
                    </a:cubicBezTo>
                    <a:cubicBezTo>
                      <a:pt x="688" y="1710"/>
                      <a:pt x="715" y="1717"/>
                      <a:pt x="738" y="1720"/>
                    </a:cubicBezTo>
                    <a:cubicBezTo>
                      <a:pt x="761" y="1725"/>
                      <a:pt x="788" y="1728"/>
                      <a:pt x="813" y="1729"/>
                    </a:cubicBezTo>
                    <a:cubicBezTo>
                      <a:pt x="839" y="1732"/>
                      <a:pt x="866" y="1732"/>
                      <a:pt x="890" y="1732"/>
                    </a:cubicBezTo>
                    <a:cubicBezTo>
                      <a:pt x="915" y="1732"/>
                      <a:pt x="945" y="1729"/>
                      <a:pt x="969" y="1726"/>
                    </a:cubicBezTo>
                    <a:cubicBezTo>
                      <a:pt x="1018" y="1717"/>
                      <a:pt x="1076" y="1705"/>
                      <a:pt x="1125" y="1686"/>
                    </a:cubicBezTo>
                    <a:cubicBezTo>
                      <a:pt x="1174" y="1669"/>
                      <a:pt x="1230" y="1646"/>
                      <a:pt x="1274" y="1618"/>
                    </a:cubicBezTo>
                    <a:cubicBezTo>
                      <a:pt x="1313" y="1595"/>
                      <a:pt x="1349" y="1575"/>
                      <a:pt x="1386" y="1554"/>
                    </a:cubicBezTo>
                    <a:cubicBezTo>
                      <a:pt x="1539" y="1466"/>
                      <a:pt x="1579" y="1244"/>
                      <a:pt x="1562" y="1052"/>
                    </a:cubicBezTo>
                    <a:cubicBezTo>
                      <a:pt x="1546" y="858"/>
                      <a:pt x="1474" y="697"/>
                      <a:pt x="1386" y="544"/>
                    </a:cubicBezTo>
                    <a:cubicBezTo>
                      <a:pt x="1299" y="392"/>
                      <a:pt x="1192" y="248"/>
                      <a:pt x="1033" y="137"/>
                    </a:cubicBezTo>
                    <a:cubicBezTo>
                      <a:pt x="924" y="60"/>
                      <a:pt x="788" y="0"/>
                      <a:pt x="6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8"/>
              <p:cNvSpPr/>
              <p:nvPr/>
            </p:nvSpPr>
            <p:spPr>
              <a:xfrm>
                <a:off x="5594703" y="2945750"/>
                <a:ext cx="31185" cy="44064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413" extrusionOk="0">
                    <a:moveTo>
                      <a:pt x="175" y="1"/>
                    </a:moveTo>
                    <a:cubicBezTo>
                      <a:pt x="135" y="1"/>
                      <a:pt x="99" y="9"/>
                      <a:pt x="67" y="27"/>
                    </a:cubicBezTo>
                    <a:lnTo>
                      <a:pt x="1" y="65"/>
                    </a:lnTo>
                    <a:cubicBezTo>
                      <a:pt x="91" y="80"/>
                      <a:pt x="195" y="124"/>
                      <a:pt x="296" y="195"/>
                    </a:cubicBezTo>
                    <a:cubicBezTo>
                      <a:pt x="469" y="314"/>
                      <a:pt x="577" y="475"/>
                      <a:pt x="659" y="615"/>
                    </a:cubicBezTo>
                    <a:cubicBezTo>
                      <a:pt x="740" y="755"/>
                      <a:pt x="825" y="925"/>
                      <a:pt x="840" y="1138"/>
                    </a:cubicBezTo>
                    <a:cubicBezTo>
                      <a:pt x="849" y="1226"/>
                      <a:pt x="843" y="1326"/>
                      <a:pt x="820" y="1413"/>
                    </a:cubicBezTo>
                    <a:cubicBezTo>
                      <a:pt x="833" y="1405"/>
                      <a:pt x="846" y="1398"/>
                      <a:pt x="856" y="1392"/>
                    </a:cubicBezTo>
                    <a:cubicBezTo>
                      <a:pt x="973" y="1325"/>
                      <a:pt x="1000" y="1132"/>
                      <a:pt x="987" y="973"/>
                    </a:cubicBezTo>
                    <a:cubicBezTo>
                      <a:pt x="973" y="780"/>
                      <a:pt x="895" y="626"/>
                      <a:pt x="823" y="500"/>
                    </a:cubicBezTo>
                    <a:cubicBezTo>
                      <a:pt x="750" y="375"/>
                      <a:pt x="654" y="231"/>
                      <a:pt x="495" y="120"/>
                    </a:cubicBezTo>
                    <a:cubicBezTo>
                      <a:pt x="383" y="45"/>
                      <a:pt x="267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8"/>
              <p:cNvSpPr/>
              <p:nvPr/>
            </p:nvSpPr>
            <p:spPr>
              <a:xfrm>
                <a:off x="5498998" y="2813560"/>
                <a:ext cx="210935" cy="301091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9655" extrusionOk="0">
                    <a:moveTo>
                      <a:pt x="1402" y="0"/>
                    </a:moveTo>
                    <a:cubicBezTo>
                      <a:pt x="1401" y="0"/>
                      <a:pt x="1401" y="1"/>
                      <a:pt x="1400" y="1"/>
                    </a:cubicBezTo>
                    <a:lnTo>
                      <a:pt x="1400" y="1"/>
                    </a:lnTo>
                    <a:lnTo>
                      <a:pt x="1404" y="0"/>
                    </a:lnTo>
                    <a:close/>
                    <a:moveTo>
                      <a:pt x="1400" y="1"/>
                    </a:moveTo>
                    <a:lnTo>
                      <a:pt x="1396" y="2"/>
                    </a:lnTo>
                    <a:cubicBezTo>
                      <a:pt x="1396" y="2"/>
                      <a:pt x="1396" y="2"/>
                      <a:pt x="1395" y="2"/>
                    </a:cubicBezTo>
                    <a:lnTo>
                      <a:pt x="1395" y="2"/>
                    </a:lnTo>
                    <a:cubicBezTo>
                      <a:pt x="1397" y="2"/>
                      <a:pt x="1398" y="1"/>
                      <a:pt x="1400" y="1"/>
                    </a:cubicBezTo>
                    <a:close/>
                    <a:moveTo>
                      <a:pt x="1395" y="2"/>
                    </a:moveTo>
                    <a:cubicBezTo>
                      <a:pt x="1358" y="15"/>
                      <a:pt x="1320" y="30"/>
                      <a:pt x="1286" y="45"/>
                    </a:cubicBezTo>
                    <a:cubicBezTo>
                      <a:pt x="1248" y="60"/>
                      <a:pt x="1209" y="81"/>
                      <a:pt x="1176" y="101"/>
                    </a:cubicBezTo>
                    <a:cubicBezTo>
                      <a:pt x="235" y="646"/>
                      <a:pt x="0" y="2006"/>
                      <a:pt x="95" y="3180"/>
                    </a:cubicBezTo>
                    <a:cubicBezTo>
                      <a:pt x="193" y="4372"/>
                      <a:pt x="633" y="5373"/>
                      <a:pt x="1176" y="6313"/>
                    </a:cubicBezTo>
                    <a:cubicBezTo>
                      <a:pt x="1718" y="7253"/>
                      <a:pt x="2364" y="8133"/>
                      <a:pt x="3349" y="8814"/>
                    </a:cubicBezTo>
                    <a:cubicBezTo>
                      <a:pt x="4023" y="9281"/>
                      <a:pt x="4856" y="9655"/>
                      <a:pt x="5619" y="9655"/>
                    </a:cubicBezTo>
                    <a:cubicBezTo>
                      <a:pt x="5951" y="9655"/>
                      <a:pt x="6270" y="9584"/>
                      <a:pt x="6556" y="9418"/>
                    </a:cubicBezTo>
                    <a:cubicBezTo>
                      <a:pt x="6591" y="9398"/>
                      <a:pt x="6627" y="9375"/>
                      <a:pt x="6658" y="9352"/>
                    </a:cubicBezTo>
                    <a:cubicBezTo>
                      <a:pt x="6691" y="9329"/>
                      <a:pt x="6727" y="9300"/>
                      <a:pt x="6757" y="9273"/>
                    </a:cubicBezTo>
                    <a:lnTo>
                      <a:pt x="6763" y="9267"/>
                    </a:lnTo>
                    <a:lnTo>
                      <a:pt x="6763" y="9267"/>
                    </a:lnTo>
                    <a:cubicBezTo>
                      <a:pt x="6726" y="9280"/>
                      <a:pt x="6683" y="9293"/>
                      <a:pt x="6642" y="9302"/>
                    </a:cubicBezTo>
                    <a:cubicBezTo>
                      <a:pt x="6599" y="9310"/>
                      <a:pt x="6543" y="9322"/>
                      <a:pt x="6497" y="9326"/>
                    </a:cubicBezTo>
                    <a:cubicBezTo>
                      <a:pt x="6450" y="9333"/>
                      <a:pt x="6389" y="9339"/>
                      <a:pt x="6339" y="9341"/>
                    </a:cubicBezTo>
                    <a:cubicBezTo>
                      <a:pt x="6313" y="9342"/>
                      <a:pt x="6284" y="9343"/>
                      <a:pt x="6254" y="9343"/>
                    </a:cubicBezTo>
                    <a:cubicBezTo>
                      <a:pt x="6225" y="9343"/>
                      <a:pt x="6195" y="9342"/>
                      <a:pt x="6167" y="9341"/>
                    </a:cubicBezTo>
                    <a:cubicBezTo>
                      <a:pt x="6112" y="9339"/>
                      <a:pt x="6043" y="9333"/>
                      <a:pt x="5983" y="9326"/>
                    </a:cubicBezTo>
                    <a:cubicBezTo>
                      <a:pt x="5925" y="9318"/>
                      <a:pt x="5852" y="9307"/>
                      <a:pt x="5791" y="9295"/>
                    </a:cubicBezTo>
                    <a:cubicBezTo>
                      <a:pt x="5729" y="9282"/>
                      <a:pt x="5655" y="9264"/>
                      <a:pt x="5590" y="9246"/>
                    </a:cubicBezTo>
                    <a:cubicBezTo>
                      <a:pt x="5525" y="9228"/>
                      <a:pt x="5448" y="9204"/>
                      <a:pt x="5382" y="9181"/>
                    </a:cubicBezTo>
                    <a:cubicBezTo>
                      <a:pt x="5314" y="9159"/>
                      <a:pt x="5235" y="9129"/>
                      <a:pt x="5167" y="9100"/>
                    </a:cubicBezTo>
                    <a:cubicBezTo>
                      <a:pt x="5101" y="9073"/>
                      <a:pt x="5019" y="9037"/>
                      <a:pt x="4950" y="9003"/>
                    </a:cubicBezTo>
                    <a:cubicBezTo>
                      <a:pt x="4881" y="8971"/>
                      <a:pt x="4801" y="8929"/>
                      <a:pt x="4730" y="8891"/>
                    </a:cubicBezTo>
                    <a:cubicBezTo>
                      <a:pt x="4660" y="8852"/>
                      <a:pt x="4579" y="8804"/>
                      <a:pt x="4507" y="8761"/>
                    </a:cubicBezTo>
                    <a:cubicBezTo>
                      <a:pt x="4434" y="8718"/>
                      <a:pt x="4351" y="8662"/>
                      <a:pt x="4279" y="8613"/>
                    </a:cubicBezTo>
                    <a:cubicBezTo>
                      <a:pt x="4207" y="8564"/>
                      <a:pt x="4125" y="8504"/>
                      <a:pt x="4053" y="8449"/>
                    </a:cubicBezTo>
                    <a:cubicBezTo>
                      <a:pt x="3980" y="8395"/>
                      <a:pt x="3898" y="8331"/>
                      <a:pt x="3826" y="8272"/>
                    </a:cubicBezTo>
                    <a:cubicBezTo>
                      <a:pt x="3754" y="8215"/>
                      <a:pt x="3674" y="8144"/>
                      <a:pt x="3603" y="8081"/>
                    </a:cubicBezTo>
                    <a:cubicBezTo>
                      <a:pt x="3533" y="8016"/>
                      <a:pt x="3455" y="7945"/>
                      <a:pt x="3385" y="7877"/>
                    </a:cubicBezTo>
                    <a:cubicBezTo>
                      <a:pt x="3314" y="7808"/>
                      <a:pt x="3237" y="7730"/>
                      <a:pt x="3169" y="7658"/>
                    </a:cubicBezTo>
                    <a:cubicBezTo>
                      <a:pt x="3100" y="7587"/>
                      <a:pt x="3025" y="7506"/>
                      <a:pt x="2958" y="7431"/>
                    </a:cubicBezTo>
                    <a:cubicBezTo>
                      <a:pt x="2890" y="7355"/>
                      <a:pt x="2820" y="7270"/>
                      <a:pt x="2754" y="7191"/>
                    </a:cubicBezTo>
                    <a:cubicBezTo>
                      <a:pt x="2687" y="7112"/>
                      <a:pt x="2618" y="7026"/>
                      <a:pt x="2557" y="6944"/>
                    </a:cubicBezTo>
                    <a:cubicBezTo>
                      <a:pt x="2490" y="6861"/>
                      <a:pt x="2426" y="6771"/>
                      <a:pt x="2365" y="6687"/>
                    </a:cubicBezTo>
                    <a:cubicBezTo>
                      <a:pt x="2243" y="6516"/>
                      <a:pt x="2120" y="6329"/>
                      <a:pt x="2007" y="6147"/>
                    </a:cubicBezTo>
                    <a:cubicBezTo>
                      <a:pt x="1782" y="5779"/>
                      <a:pt x="1580" y="5400"/>
                      <a:pt x="1408" y="5009"/>
                    </a:cubicBezTo>
                    <a:cubicBezTo>
                      <a:pt x="1363" y="4910"/>
                      <a:pt x="1323" y="4815"/>
                      <a:pt x="1284" y="4716"/>
                    </a:cubicBezTo>
                    <a:cubicBezTo>
                      <a:pt x="1243" y="4615"/>
                      <a:pt x="1207" y="4522"/>
                      <a:pt x="1171" y="4421"/>
                    </a:cubicBezTo>
                    <a:cubicBezTo>
                      <a:pt x="1135" y="4320"/>
                      <a:pt x="1102" y="4228"/>
                      <a:pt x="1070" y="4128"/>
                    </a:cubicBezTo>
                    <a:cubicBezTo>
                      <a:pt x="1037" y="4027"/>
                      <a:pt x="1011" y="3935"/>
                      <a:pt x="982" y="3834"/>
                    </a:cubicBezTo>
                    <a:cubicBezTo>
                      <a:pt x="954" y="3737"/>
                      <a:pt x="929" y="3645"/>
                      <a:pt x="906" y="3545"/>
                    </a:cubicBezTo>
                    <a:cubicBezTo>
                      <a:pt x="882" y="3445"/>
                      <a:pt x="862" y="3357"/>
                      <a:pt x="841" y="3258"/>
                    </a:cubicBezTo>
                    <a:cubicBezTo>
                      <a:pt x="821" y="3161"/>
                      <a:pt x="805" y="3072"/>
                      <a:pt x="791" y="2976"/>
                    </a:cubicBezTo>
                    <a:cubicBezTo>
                      <a:pt x="775" y="2878"/>
                      <a:pt x="764" y="2795"/>
                      <a:pt x="754" y="2699"/>
                    </a:cubicBezTo>
                    <a:cubicBezTo>
                      <a:pt x="742" y="2604"/>
                      <a:pt x="734" y="2522"/>
                      <a:pt x="728" y="2428"/>
                    </a:cubicBezTo>
                    <a:cubicBezTo>
                      <a:pt x="721" y="2335"/>
                      <a:pt x="718" y="2256"/>
                      <a:pt x="716" y="2165"/>
                    </a:cubicBezTo>
                    <a:cubicBezTo>
                      <a:pt x="713" y="2073"/>
                      <a:pt x="713" y="1997"/>
                      <a:pt x="716" y="1908"/>
                    </a:cubicBezTo>
                    <a:cubicBezTo>
                      <a:pt x="719" y="1819"/>
                      <a:pt x="724" y="1745"/>
                      <a:pt x="729" y="1659"/>
                    </a:cubicBezTo>
                    <a:cubicBezTo>
                      <a:pt x="736" y="1573"/>
                      <a:pt x="744" y="1501"/>
                      <a:pt x="757" y="1419"/>
                    </a:cubicBezTo>
                    <a:cubicBezTo>
                      <a:pt x="768" y="1337"/>
                      <a:pt x="781" y="1271"/>
                      <a:pt x="797" y="1193"/>
                    </a:cubicBezTo>
                    <a:cubicBezTo>
                      <a:pt x="813" y="1114"/>
                      <a:pt x="827" y="1052"/>
                      <a:pt x="849" y="979"/>
                    </a:cubicBezTo>
                    <a:cubicBezTo>
                      <a:pt x="870" y="906"/>
                      <a:pt x="886" y="850"/>
                      <a:pt x="912" y="782"/>
                    </a:cubicBezTo>
                    <a:cubicBezTo>
                      <a:pt x="936" y="713"/>
                      <a:pt x="956" y="663"/>
                      <a:pt x="984" y="600"/>
                    </a:cubicBezTo>
                    <a:cubicBezTo>
                      <a:pt x="1011" y="539"/>
                      <a:pt x="1034" y="492"/>
                      <a:pt x="1064" y="437"/>
                    </a:cubicBezTo>
                    <a:cubicBezTo>
                      <a:pt x="1094" y="381"/>
                      <a:pt x="1120" y="339"/>
                      <a:pt x="1152" y="290"/>
                    </a:cubicBezTo>
                    <a:cubicBezTo>
                      <a:pt x="1184" y="243"/>
                      <a:pt x="1209" y="207"/>
                      <a:pt x="1244" y="165"/>
                    </a:cubicBezTo>
                    <a:cubicBezTo>
                      <a:pt x="1276" y="124"/>
                      <a:pt x="1303" y="94"/>
                      <a:pt x="1339" y="58"/>
                    </a:cubicBezTo>
                    <a:cubicBezTo>
                      <a:pt x="1359" y="36"/>
                      <a:pt x="1376" y="18"/>
                      <a:pt x="1395" y="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8"/>
              <p:cNvSpPr/>
              <p:nvPr/>
            </p:nvSpPr>
            <p:spPr>
              <a:xfrm>
                <a:off x="4764637" y="2173064"/>
                <a:ext cx="510405" cy="639386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20503" extrusionOk="0">
                    <a:moveTo>
                      <a:pt x="4365" y="939"/>
                    </a:moveTo>
                    <a:cubicBezTo>
                      <a:pt x="5148" y="939"/>
                      <a:pt x="5951" y="1162"/>
                      <a:pt x="6688" y="1473"/>
                    </a:cubicBezTo>
                    <a:cubicBezTo>
                      <a:pt x="8069" y="2058"/>
                      <a:pt x="9223" y="2952"/>
                      <a:pt x="10251" y="3994"/>
                    </a:cubicBezTo>
                    <a:cubicBezTo>
                      <a:pt x="11536" y="5300"/>
                      <a:pt x="12627" y="6834"/>
                      <a:pt x="13443" y="8471"/>
                    </a:cubicBezTo>
                    <a:cubicBezTo>
                      <a:pt x="14256" y="10106"/>
                      <a:pt x="14795" y="11843"/>
                      <a:pt x="15015" y="13703"/>
                    </a:cubicBezTo>
                    <a:cubicBezTo>
                      <a:pt x="15060" y="14075"/>
                      <a:pt x="15090" y="14451"/>
                      <a:pt x="15100" y="14827"/>
                    </a:cubicBezTo>
                    <a:cubicBezTo>
                      <a:pt x="15130" y="15944"/>
                      <a:pt x="14975" y="17054"/>
                      <a:pt x="14426" y="18010"/>
                    </a:cubicBezTo>
                    <a:cubicBezTo>
                      <a:pt x="13875" y="18963"/>
                      <a:pt x="12934" y="19763"/>
                      <a:pt x="11890" y="20032"/>
                    </a:cubicBezTo>
                    <a:cubicBezTo>
                      <a:pt x="11596" y="20107"/>
                      <a:pt x="11293" y="20141"/>
                      <a:pt x="10988" y="20141"/>
                    </a:cubicBezTo>
                    <a:cubicBezTo>
                      <a:pt x="10205" y="20141"/>
                      <a:pt x="9402" y="19919"/>
                      <a:pt x="8664" y="19607"/>
                    </a:cubicBezTo>
                    <a:cubicBezTo>
                      <a:pt x="7284" y="19024"/>
                      <a:pt x="6131" y="18127"/>
                      <a:pt x="5103" y="17084"/>
                    </a:cubicBezTo>
                    <a:cubicBezTo>
                      <a:pt x="3817" y="15782"/>
                      <a:pt x="2725" y="14246"/>
                      <a:pt x="1911" y="12610"/>
                    </a:cubicBezTo>
                    <a:cubicBezTo>
                      <a:pt x="1096" y="10976"/>
                      <a:pt x="557" y="9239"/>
                      <a:pt x="338" y="7379"/>
                    </a:cubicBezTo>
                    <a:cubicBezTo>
                      <a:pt x="164" y="5904"/>
                      <a:pt x="193" y="4347"/>
                      <a:pt x="928" y="3072"/>
                    </a:cubicBezTo>
                    <a:cubicBezTo>
                      <a:pt x="1476" y="2118"/>
                      <a:pt x="2417" y="1319"/>
                      <a:pt x="3464" y="1049"/>
                    </a:cubicBezTo>
                    <a:cubicBezTo>
                      <a:pt x="3758" y="973"/>
                      <a:pt x="4060" y="939"/>
                      <a:pt x="4365" y="939"/>
                    </a:cubicBezTo>
                    <a:close/>
                    <a:moveTo>
                      <a:pt x="5086" y="1"/>
                    </a:moveTo>
                    <a:cubicBezTo>
                      <a:pt x="5012" y="1"/>
                      <a:pt x="4938" y="2"/>
                      <a:pt x="4868" y="5"/>
                    </a:cubicBezTo>
                    <a:cubicBezTo>
                      <a:pt x="4730" y="12"/>
                      <a:pt x="4579" y="25"/>
                      <a:pt x="4444" y="42"/>
                    </a:cubicBezTo>
                    <a:cubicBezTo>
                      <a:pt x="4308" y="63"/>
                      <a:pt x="4163" y="88"/>
                      <a:pt x="4032" y="119"/>
                    </a:cubicBezTo>
                    <a:cubicBezTo>
                      <a:pt x="3898" y="149"/>
                      <a:pt x="3759" y="190"/>
                      <a:pt x="3632" y="232"/>
                    </a:cubicBezTo>
                    <a:cubicBezTo>
                      <a:pt x="3505" y="274"/>
                      <a:pt x="3370" y="327"/>
                      <a:pt x="3250" y="382"/>
                    </a:cubicBezTo>
                    <a:cubicBezTo>
                      <a:pt x="3127" y="436"/>
                      <a:pt x="3002" y="500"/>
                      <a:pt x="2884" y="567"/>
                    </a:cubicBezTo>
                    <a:cubicBezTo>
                      <a:pt x="2738" y="652"/>
                      <a:pt x="2590" y="738"/>
                      <a:pt x="2443" y="823"/>
                    </a:cubicBezTo>
                    <a:cubicBezTo>
                      <a:pt x="2391" y="852"/>
                      <a:pt x="2341" y="882"/>
                      <a:pt x="2291" y="915"/>
                    </a:cubicBezTo>
                    <a:cubicBezTo>
                      <a:pt x="2226" y="957"/>
                      <a:pt x="2161" y="1001"/>
                      <a:pt x="2105" y="1044"/>
                    </a:cubicBezTo>
                    <a:cubicBezTo>
                      <a:pt x="1997" y="1123"/>
                      <a:pt x="1884" y="1213"/>
                      <a:pt x="1783" y="1300"/>
                    </a:cubicBezTo>
                    <a:cubicBezTo>
                      <a:pt x="1683" y="1389"/>
                      <a:pt x="1578" y="1492"/>
                      <a:pt x="1487" y="1591"/>
                    </a:cubicBezTo>
                    <a:cubicBezTo>
                      <a:pt x="1395" y="1690"/>
                      <a:pt x="1297" y="1802"/>
                      <a:pt x="1215" y="1910"/>
                    </a:cubicBezTo>
                    <a:cubicBezTo>
                      <a:pt x="1132" y="2018"/>
                      <a:pt x="1046" y="2143"/>
                      <a:pt x="971" y="2259"/>
                    </a:cubicBezTo>
                    <a:cubicBezTo>
                      <a:pt x="898" y="2374"/>
                      <a:pt x="819" y="2511"/>
                      <a:pt x="754" y="2634"/>
                    </a:cubicBezTo>
                    <a:cubicBezTo>
                      <a:pt x="686" y="2758"/>
                      <a:pt x="619" y="2903"/>
                      <a:pt x="563" y="3036"/>
                    </a:cubicBezTo>
                    <a:cubicBezTo>
                      <a:pt x="507" y="3166"/>
                      <a:pt x="448" y="3322"/>
                      <a:pt x="402" y="3460"/>
                    </a:cubicBezTo>
                    <a:cubicBezTo>
                      <a:pt x="353" y="3599"/>
                      <a:pt x="305" y="3762"/>
                      <a:pt x="266" y="3907"/>
                    </a:cubicBezTo>
                    <a:cubicBezTo>
                      <a:pt x="226" y="4052"/>
                      <a:pt x="189" y="4222"/>
                      <a:pt x="159" y="4374"/>
                    </a:cubicBezTo>
                    <a:cubicBezTo>
                      <a:pt x="128" y="4525"/>
                      <a:pt x="100" y="4700"/>
                      <a:pt x="80" y="4859"/>
                    </a:cubicBezTo>
                    <a:cubicBezTo>
                      <a:pt x="58" y="5018"/>
                      <a:pt x="39" y="5199"/>
                      <a:pt x="28" y="5362"/>
                    </a:cubicBezTo>
                    <a:cubicBezTo>
                      <a:pt x="15" y="5526"/>
                      <a:pt x="6" y="5712"/>
                      <a:pt x="2" y="5881"/>
                    </a:cubicBezTo>
                    <a:cubicBezTo>
                      <a:pt x="2" y="5968"/>
                      <a:pt x="0" y="6060"/>
                      <a:pt x="0" y="6148"/>
                    </a:cubicBezTo>
                    <a:cubicBezTo>
                      <a:pt x="0" y="6321"/>
                      <a:pt x="8" y="6522"/>
                      <a:pt x="16" y="6699"/>
                    </a:cubicBezTo>
                    <a:cubicBezTo>
                      <a:pt x="25" y="6877"/>
                      <a:pt x="42" y="7083"/>
                      <a:pt x="61" y="7264"/>
                    </a:cubicBezTo>
                    <a:cubicBezTo>
                      <a:pt x="80" y="7443"/>
                      <a:pt x="107" y="7652"/>
                      <a:pt x="133" y="7837"/>
                    </a:cubicBezTo>
                    <a:cubicBezTo>
                      <a:pt x="161" y="8021"/>
                      <a:pt x="197" y="8233"/>
                      <a:pt x="233" y="8420"/>
                    </a:cubicBezTo>
                    <a:cubicBezTo>
                      <a:pt x="272" y="8608"/>
                      <a:pt x="317" y="8819"/>
                      <a:pt x="361" y="9009"/>
                    </a:cubicBezTo>
                    <a:cubicBezTo>
                      <a:pt x="406" y="9199"/>
                      <a:pt x="462" y="9412"/>
                      <a:pt x="514" y="9601"/>
                    </a:cubicBezTo>
                    <a:cubicBezTo>
                      <a:pt x="568" y="9793"/>
                      <a:pt x="633" y="10004"/>
                      <a:pt x="693" y="10197"/>
                    </a:cubicBezTo>
                    <a:cubicBezTo>
                      <a:pt x="755" y="10389"/>
                      <a:pt x="827" y="10599"/>
                      <a:pt x="898" y="10792"/>
                    </a:cubicBezTo>
                    <a:cubicBezTo>
                      <a:pt x="967" y="10986"/>
                      <a:pt x="1049" y="11194"/>
                      <a:pt x="1125" y="11385"/>
                    </a:cubicBezTo>
                    <a:cubicBezTo>
                      <a:pt x="1204" y="11578"/>
                      <a:pt x="1293" y="11785"/>
                      <a:pt x="1376" y="11975"/>
                    </a:cubicBezTo>
                    <a:cubicBezTo>
                      <a:pt x="1463" y="12168"/>
                      <a:pt x="1559" y="12369"/>
                      <a:pt x="1649" y="12560"/>
                    </a:cubicBezTo>
                    <a:cubicBezTo>
                      <a:pt x="1743" y="12750"/>
                      <a:pt x="1844" y="12945"/>
                      <a:pt x="1944" y="13135"/>
                    </a:cubicBezTo>
                    <a:cubicBezTo>
                      <a:pt x="2351" y="13897"/>
                      <a:pt x="2810" y="14629"/>
                      <a:pt x="3313" y="15320"/>
                    </a:cubicBezTo>
                    <a:cubicBezTo>
                      <a:pt x="3439" y="15494"/>
                      <a:pt x="3564" y="15658"/>
                      <a:pt x="3697" y="15826"/>
                    </a:cubicBezTo>
                    <a:cubicBezTo>
                      <a:pt x="3830" y="15998"/>
                      <a:pt x="3955" y="16151"/>
                      <a:pt x="4093" y="16315"/>
                    </a:cubicBezTo>
                    <a:cubicBezTo>
                      <a:pt x="4233" y="16481"/>
                      <a:pt x="4359" y="16629"/>
                      <a:pt x="4503" y="16785"/>
                    </a:cubicBezTo>
                    <a:cubicBezTo>
                      <a:pt x="4647" y="16942"/>
                      <a:pt x="4776" y="17081"/>
                      <a:pt x="4924" y="17232"/>
                    </a:cubicBezTo>
                    <a:cubicBezTo>
                      <a:pt x="5071" y="17382"/>
                      <a:pt x="5205" y="17513"/>
                      <a:pt x="5356" y="17654"/>
                    </a:cubicBezTo>
                    <a:cubicBezTo>
                      <a:pt x="5507" y="17796"/>
                      <a:pt x="5642" y="17918"/>
                      <a:pt x="5796" y="18052"/>
                    </a:cubicBezTo>
                    <a:cubicBezTo>
                      <a:pt x="5951" y="18187"/>
                      <a:pt x="6088" y="18299"/>
                      <a:pt x="6243" y="18424"/>
                    </a:cubicBezTo>
                    <a:cubicBezTo>
                      <a:pt x="6400" y="18549"/>
                      <a:pt x="6538" y="18654"/>
                      <a:pt x="6696" y="18768"/>
                    </a:cubicBezTo>
                    <a:cubicBezTo>
                      <a:pt x="6854" y="18884"/>
                      <a:pt x="6993" y="18979"/>
                      <a:pt x="7153" y="19086"/>
                    </a:cubicBezTo>
                    <a:cubicBezTo>
                      <a:pt x="7312" y="19189"/>
                      <a:pt x="7450" y="19275"/>
                      <a:pt x="7613" y="19370"/>
                    </a:cubicBezTo>
                    <a:cubicBezTo>
                      <a:pt x="7692" y="19418"/>
                      <a:pt x="7765" y="19461"/>
                      <a:pt x="7844" y="19504"/>
                    </a:cubicBezTo>
                    <a:cubicBezTo>
                      <a:pt x="8010" y="19595"/>
                      <a:pt x="8153" y="19671"/>
                      <a:pt x="8317" y="19750"/>
                    </a:cubicBezTo>
                    <a:cubicBezTo>
                      <a:pt x="8481" y="19829"/>
                      <a:pt x="8625" y="19894"/>
                      <a:pt x="8787" y="19961"/>
                    </a:cubicBezTo>
                    <a:cubicBezTo>
                      <a:pt x="8951" y="20030"/>
                      <a:pt x="9094" y="20083"/>
                      <a:pt x="9258" y="20139"/>
                    </a:cubicBezTo>
                    <a:cubicBezTo>
                      <a:pt x="9420" y="20195"/>
                      <a:pt x="9561" y="20239"/>
                      <a:pt x="9722" y="20283"/>
                    </a:cubicBezTo>
                    <a:cubicBezTo>
                      <a:pt x="9884" y="20326"/>
                      <a:pt x="10024" y="20359"/>
                      <a:pt x="10185" y="20391"/>
                    </a:cubicBezTo>
                    <a:cubicBezTo>
                      <a:pt x="10344" y="20424"/>
                      <a:pt x="10482" y="20446"/>
                      <a:pt x="10641" y="20463"/>
                    </a:cubicBezTo>
                    <a:cubicBezTo>
                      <a:pt x="10799" y="20483"/>
                      <a:pt x="10934" y="20493"/>
                      <a:pt x="11088" y="20499"/>
                    </a:cubicBezTo>
                    <a:cubicBezTo>
                      <a:pt x="11161" y="20502"/>
                      <a:pt x="11229" y="20503"/>
                      <a:pt x="11297" y="20503"/>
                    </a:cubicBezTo>
                    <a:cubicBezTo>
                      <a:pt x="11372" y="20503"/>
                      <a:pt x="11447" y="20501"/>
                      <a:pt x="11526" y="20497"/>
                    </a:cubicBezTo>
                    <a:cubicBezTo>
                      <a:pt x="11676" y="20490"/>
                      <a:pt x="11807" y="20477"/>
                      <a:pt x="11953" y="20457"/>
                    </a:cubicBezTo>
                    <a:cubicBezTo>
                      <a:pt x="12098" y="20436"/>
                      <a:pt x="12226" y="20413"/>
                      <a:pt x="12367" y="20378"/>
                    </a:cubicBezTo>
                    <a:cubicBezTo>
                      <a:pt x="12507" y="20346"/>
                      <a:pt x="12632" y="20310"/>
                      <a:pt x="12767" y="20264"/>
                    </a:cubicBezTo>
                    <a:cubicBezTo>
                      <a:pt x="12901" y="20218"/>
                      <a:pt x="13020" y="20171"/>
                      <a:pt x="13148" y="20111"/>
                    </a:cubicBezTo>
                    <a:cubicBezTo>
                      <a:pt x="13263" y="20057"/>
                      <a:pt x="13371" y="20001"/>
                      <a:pt x="13480" y="19938"/>
                    </a:cubicBezTo>
                    <a:cubicBezTo>
                      <a:pt x="13628" y="19853"/>
                      <a:pt x="13775" y="19767"/>
                      <a:pt x="13923" y="19684"/>
                    </a:cubicBezTo>
                    <a:lnTo>
                      <a:pt x="14003" y="19635"/>
                    </a:lnTo>
                    <a:cubicBezTo>
                      <a:pt x="14124" y="19563"/>
                      <a:pt x="14232" y="19490"/>
                      <a:pt x="14343" y="19405"/>
                    </a:cubicBezTo>
                    <a:cubicBezTo>
                      <a:pt x="14456" y="19320"/>
                      <a:pt x="14555" y="19235"/>
                      <a:pt x="14659" y="19139"/>
                    </a:cubicBezTo>
                    <a:cubicBezTo>
                      <a:pt x="14764" y="19041"/>
                      <a:pt x="14856" y="18950"/>
                      <a:pt x="14951" y="18840"/>
                    </a:cubicBezTo>
                    <a:cubicBezTo>
                      <a:pt x="15047" y="18732"/>
                      <a:pt x="15130" y="18630"/>
                      <a:pt x="15218" y="18512"/>
                    </a:cubicBezTo>
                    <a:cubicBezTo>
                      <a:pt x="15306" y="18391"/>
                      <a:pt x="15381" y="18282"/>
                      <a:pt x="15457" y="18153"/>
                    </a:cubicBezTo>
                    <a:cubicBezTo>
                      <a:pt x="15536" y="18023"/>
                      <a:pt x="15599" y="17905"/>
                      <a:pt x="15670" y="17766"/>
                    </a:cubicBezTo>
                    <a:cubicBezTo>
                      <a:pt x="15739" y="17625"/>
                      <a:pt x="15795" y="17501"/>
                      <a:pt x="15854" y="17352"/>
                    </a:cubicBezTo>
                    <a:cubicBezTo>
                      <a:pt x="15914" y="17205"/>
                      <a:pt x="15960" y="17071"/>
                      <a:pt x="16010" y="16916"/>
                    </a:cubicBezTo>
                    <a:cubicBezTo>
                      <a:pt x="16059" y="16759"/>
                      <a:pt x="16098" y="16621"/>
                      <a:pt x="16138" y="16456"/>
                    </a:cubicBezTo>
                    <a:cubicBezTo>
                      <a:pt x="16178" y="16291"/>
                      <a:pt x="16206" y="16144"/>
                      <a:pt x="16237" y="15975"/>
                    </a:cubicBezTo>
                    <a:cubicBezTo>
                      <a:pt x="16268" y="15802"/>
                      <a:pt x="16289" y="15651"/>
                      <a:pt x="16309" y="15471"/>
                    </a:cubicBezTo>
                    <a:cubicBezTo>
                      <a:pt x="16329" y="15293"/>
                      <a:pt x="16342" y="15136"/>
                      <a:pt x="16352" y="14951"/>
                    </a:cubicBezTo>
                    <a:cubicBezTo>
                      <a:pt x="16363" y="14767"/>
                      <a:pt x="16367" y="14603"/>
                      <a:pt x="16367" y="14415"/>
                    </a:cubicBezTo>
                    <a:lnTo>
                      <a:pt x="16367" y="14318"/>
                    </a:lnTo>
                    <a:cubicBezTo>
                      <a:pt x="16364" y="14131"/>
                      <a:pt x="16360" y="13969"/>
                      <a:pt x="16348" y="13778"/>
                    </a:cubicBezTo>
                    <a:cubicBezTo>
                      <a:pt x="16338" y="13585"/>
                      <a:pt x="16325" y="13418"/>
                      <a:pt x="16304" y="13224"/>
                    </a:cubicBezTo>
                    <a:cubicBezTo>
                      <a:pt x="16283" y="13030"/>
                      <a:pt x="16262" y="12858"/>
                      <a:pt x="16232" y="12661"/>
                    </a:cubicBezTo>
                    <a:cubicBezTo>
                      <a:pt x="16202" y="12462"/>
                      <a:pt x="16173" y="12287"/>
                      <a:pt x="16132" y="12087"/>
                    </a:cubicBezTo>
                    <a:cubicBezTo>
                      <a:pt x="16095" y="11886"/>
                      <a:pt x="16055" y="11708"/>
                      <a:pt x="16009" y="11506"/>
                    </a:cubicBezTo>
                    <a:cubicBezTo>
                      <a:pt x="15960" y="11305"/>
                      <a:pt x="15915" y="11124"/>
                      <a:pt x="15858" y="10921"/>
                    </a:cubicBezTo>
                    <a:cubicBezTo>
                      <a:pt x="15800" y="10717"/>
                      <a:pt x="15747" y="10536"/>
                      <a:pt x="15683" y="10333"/>
                    </a:cubicBezTo>
                    <a:cubicBezTo>
                      <a:pt x="15616" y="10130"/>
                      <a:pt x="15555" y="9946"/>
                      <a:pt x="15480" y="9744"/>
                    </a:cubicBezTo>
                    <a:cubicBezTo>
                      <a:pt x="15408" y="9541"/>
                      <a:pt x="15336" y="9356"/>
                      <a:pt x="15256" y="9154"/>
                    </a:cubicBezTo>
                    <a:cubicBezTo>
                      <a:pt x="15175" y="8953"/>
                      <a:pt x="15096" y="8766"/>
                      <a:pt x="15008" y="8568"/>
                    </a:cubicBezTo>
                    <a:cubicBezTo>
                      <a:pt x="14659" y="7784"/>
                      <a:pt x="14255" y="7022"/>
                      <a:pt x="13799" y="6289"/>
                    </a:cubicBezTo>
                    <a:cubicBezTo>
                      <a:pt x="13687" y="6108"/>
                      <a:pt x="13566" y="5922"/>
                      <a:pt x="13448" y="5747"/>
                    </a:cubicBezTo>
                    <a:cubicBezTo>
                      <a:pt x="13329" y="5570"/>
                      <a:pt x="13203" y="5389"/>
                      <a:pt x="13080" y="5218"/>
                    </a:cubicBezTo>
                    <a:cubicBezTo>
                      <a:pt x="12958" y="5050"/>
                      <a:pt x="12823" y="4870"/>
                      <a:pt x="12695" y="4706"/>
                    </a:cubicBezTo>
                    <a:cubicBezTo>
                      <a:pt x="12567" y="4542"/>
                      <a:pt x="12426" y="4368"/>
                      <a:pt x="12294" y="4212"/>
                    </a:cubicBezTo>
                    <a:cubicBezTo>
                      <a:pt x="12163" y="4056"/>
                      <a:pt x="12016" y="3887"/>
                      <a:pt x="11881" y="3737"/>
                    </a:cubicBezTo>
                    <a:cubicBezTo>
                      <a:pt x="11746" y="3589"/>
                      <a:pt x="11594" y="3427"/>
                      <a:pt x="11456" y="3284"/>
                    </a:cubicBezTo>
                    <a:cubicBezTo>
                      <a:pt x="11316" y="3145"/>
                      <a:pt x="11161" y="2990"/>
                      <a:pt x="11019" y="2857"/>
                    </a:cubicBezTo>
                    <a:cubicBezTo>
                      <a:pt x="10876" y="2724"/>
                      <a:pt x="10715" y="2578"/>
                      <a:pt x="10572" y="2453"/>
                    </a:cubicBezTo>
                    <a:cubicBezTo>
                      <a:pt x="10428" y="2328"/>
                      <a:pt x="10264" y="2192"/>
                      <a:pt x="10116" y="2075"/>
                    </a:cubicBezTo>
                    <a:cubicBezTo>
                      <a:pt x="9971" y="1959"/>
                      <a:pt x="9805" y="1832"/>
                      <a:pt x="9656" y="1724"/>
                    </a:cubicBezTo>
                    <a:cubicBezTo>
                      <a:pt x="9509" y="1617"/>
                      <a:pt x="9340" y="1500"/>
                      <a:pt x="9191" y="1404"/>
                    </a:cubicBezTo>
                    <a:cubicBezTo>
                      <a:pt x="9042" y="1305"/>
                      <a:pt x="8872" y="1200"/>
                      <a:pt x="8721" y="1112"/>
                    </a:cubicBezTo>
                    <a:cubicBezTo>
                      <a:pt x="8647" y="1069"/>
                      <a:pt x="8566" y="1023"/>
                      <a:pt x="8490" y="981"/>
                    </a:cubicBezTo>
                    <a:cubicBezTo>
                      <a:pt x="8343" y="901"/>
                      <a:pt x="8178" y="816"/>
                      <a:pt x="8030" y="744"/>
                    </a:cubicBezTo>
                    <a:cubicBezTo>
                      <a:pt x="7883" y="672"/>
                      <a:pt x="7715" y="599"/>
                      <a:pt x="7568" y="537"/>
                    </a:cubicBezTo>
                    <a:cubicBezTo>
                      <a:pt x="7420" y="477"/>
                      <a:pt x="7253" y="413"/>
                      <a:pt x="7108" y="363"/>
                    </a:cubicBezTo>
                    <a:cubicBezTo>
                      <a:pt x="6960" y="311"/>
                      <a:pt x="6795" y="261"/>
                      <a:pt x="6650" y="221"/>
                    </a:cubicBezTo>
                    <a:cubicBezTo>
                      <a:pt x="6504" y="182"/>
                      <a:pt x="6339" y="142"/>
                      <a:pt x="6195" y="113"/>
                    </a:cubicBezTo>
                    <a:cubicBezTo>
                      <a:pt x="6052" y="84"/>
                      <a:pt x="5888" y="60"/>
                      <a:pt x="5745" y="41"/>
                    </a:cubicBezTo>
                    <a:cubicBezTo>
                      <a:pt x="5604" y="25"/>
                      <a:pt x="5443" y="11"/>
                      <a:pt x="5304" y="5"/>
                    </a:cubicBezTo>
                    <a:cubicBezTo>
                      <a:pt x="5234" y="2"/>
                      <a:pt x="5160" y="1"/>
                      <a:pt x="5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8"/>
              <p:cNvSpPr/>
              <p:nvPr/>
            </p:nvSpPr>
            <p:spPr>
              <a:xfrm>
                <a:off x="4769752" y="2202315"/>
                <a:ext cx="466746" cy="598814"/>
              </a:xfrm>
              <a:custGeom>
                <a:avLst/>
                <a:gdLst/>
                <a:ahLst/>
                <a:cxnLst/>
                <a:rect l="l" t="t" r="r" b="b"/>
                <a:pathLst>
                  <a:path w="14967" h="19202" extrusionOk="0">
                    <a:moveTo>
                      <a:pt x="4768" y="1254"/>
                    </a:moveTo>
                    <a:cubicBezTo>
                      <a:pt x="4828" y="1254"/>
                      <a:pt x="4893" y="1257"/>
                      <a:pt x="4956" y="1258"/>
                    </a:cubicBezTo>
                    <a:cubicBezTo>
                      <a:pt x="5019" y="1261"/>
                      <a:pt x="5087" y="1267"/>
                      <a:pt x="5150" y="1272"/>
                    </a:cubicBezTo>
                    <a:cubicBezTo>
                      <a:pt x="5213" y="1280"/>
                      <a:pt x="5284" y="1288"/>
                      <a:pt x="5348" y="1297"/>
                    </a:cubicBezTo>
                    <a:cubicBezTo>
                      <a:pt x="5410" y="1307"/>
                      <a:pt x="5482" y="1318"/>
                      <a:pt x="5550" y="1331"/>
                    </a:cubicBezTo>
                    <a:cubicBezTo>
                      <a:pt x="5616" y="1343"/>
                      <a:pt x="5688" y="1359"/>
                      <a:pt x="5754" y="1374"/>
                    </a:cubicBezTo>
                    <a:cubicBezTo>
                      <a:pt x="5820" y="1390"/>
                      <a:pt x="5895" y="1410"/>
                      <a:pt x="5962" y="1429"/>
                    </a:cubicBezTo>
                    <a:cubicBezTo>
                      <a:pt x="6031" y="1448"/>
                      <a:pt x="6106" y="1472"/>
                      <a:pt x="6175" y="1494"/>
                    </a:cubicBezTo>
                    <a:cubicBezTo>
                      <a:pt x="6243" y="1517"/>
                      <a:pt x="6319" y="1541"/>
                      <a:pt x="6388" y="1567"/>
                    </a:cubicBezTo>
                    <a:cubicBezTo>
                      <a:pt x="6458" y="1592"/>
                      <a:pt x="6536" y="1623"/>
                      <a:pt x="6606" y="1652"/>
                    </a:cubicBezTo>
                    <a:cubicBezTo>
                      <a:pt x="6677" y="1681"/>
                      <a:pt x="6753" y="1712"/>
                      <a:pt x="6825" y="1745"/>
                    </a:cubicBezTo>
                    <a:cubicBezTo>
                      <a:pt x="6895" y="1777"/>
                      <a:pt x="6973" y="1813"/>
                      <a:pt x="7045" y="1849"/>
                    </a:cubicBezTo>
                    <a:cubicBezTo>
                      <a:pt x="7117" y="1885"/>
                      <a:pt x="7193" y="1925"/>
                      <a:pt x="7265" y="1962"/>
                    </a:cubicBezTo>
                    <a:cubicBezTo>
                      <a:pt x="7337" y="2000"/>
                      <a:pt x="7416" y="2043"/>
                      <a:pt x="7488" y="2085"/>
                    </a:cubicBezTo>
                    <a:cubicBezTo>
                      <a:pt x="7562" y="2126"/>
                      <a:pt x="7642" y="2172"/>
                      <a:pt x="7715" y="2217"/>
                    </a:cubicBezTo>
                    <a:cubicBezTo>
                      <a:pt x="7788" y="2263"/>
                      <a:pt x="7867" y="2315"/>
                      <a:pt x="7941" y="2361"/>
                    </a:cubicBezTo>
                    <a:cubicBezTo>
                      <a:pt x="8015" y="2410"/>
                      <a:pt x="8094" y="2464"/>
                      <a:pt x="8168" y="2514"/>
                    </a:cubicBezTo>
                    <a:cubicBezTo>
                      <a:pt x="8241" y="2562"/>
                      <a:pt x="8320" y="2619"/>
                      <a:pt x="8395" y="2674"/>
                    </a:cubicBezTo>
                    <a:cubicBezTo>
                      <a:pt x="8467" y="2727"/>
                      <a:pt x="8546" y="2789"/>
                      <a:pt x="8619" y="2845"/>
                    </a:cubicBezTo>
                    <a:cubicBezTo>
                      <a:pt x="8692" y="2903"/>
                      <a:pt x="8772" y="2964"/>
                      <a:pt x="8843" y="3025"/>
                    </a:cubicBezTo>
                    <a:cubicBezTo>
                      <a:pt x="8915" y="3084"/>
                      <a:pt x="8994" y="3149"/>
                      <a:pt x="9066" y="3212"/>
                    </a:cubicBezTo>
                    <a:cubicBezTo>
                      <a:pt x="9138" y="3272"/>
                      <a:pt x="9216" y="3341"/>
                      <a:pt x="9288" y="3406"/>
                    </a:cubicBezTo>
                    <a:cubicBezTo>
                      <a:pt x="9360" y="3471"/>
                      <a:pt x="9437" y="3542"/>
                      <a:pt x="9506" y="3609"/>
                    </a:cubicBezTo>
                    <a:cubicBezTo>
                      <a:pt x="9578" y="3675"/>
                      <a:pt x="9654" y="3748"/>
                      <a:pt x="9725" y="3818"/>
                    </a:cubicBezTo>
                    <a:cubicBezTo>
                      <a:pt x="9861" y="3956"/>
                      <a:pt x="10015" y="4117"/>
                      <a:pt x="10150" y="4264"/>
                    </a:cubicBezTo>
                    <a:cubicBezTo>
                      <a:pt x="10285" y="4412"/>
                      <a:pt x="10433" y="4580"/>
                      <a:pt x="10563" y="4736"/>
                    </a:cubicBezTo>
                    <a:cubicBezTo>
                      <a:pt x="10692" y="4891"/>
                      <a:pt x="10836" y="5069"/>
                      <a:pt x="10961" y="5232"/>
                    </a:cubicBezTo>
                    <a:cubicBezTo>
                      <a:pt x="11086" y="5397"/>
                      <a:pt x="11221" y="5578"/>
                      <a:pt x="11342" y="5749"/>
                    </a:cubicBezTo>
                    <a:cubicBezTo>
                      <a:pt x="11464" y="5922"/>
                      <a:pt x="11588" y="6106"/>
                      <a:pt x="11703" y="6284"/>
                    </a:cubicBezTo>
                    <a:cubicBezTo>
                      <a:pt x="11818" y="6464"/>
                      <a:pt x="11933" y="6651"/>
                      <a:pt x="12042" y="6836"/>
                    </a:cubicBezTo>
                    <a:cubicBezTo>
                      <a:pt x="12264" y="7210"/>
                      <a:pt x="12465" y="7585"/>
                      <a:pt x="12653" y="7973"/>
                    </a:cubicBezTo>
                    <a:cubicBezTo>
                      <a:pt x="12748" y="8172"/>
                      <a:pt x="12834" y="8356"/>
                      <a:pt x="12921" y="8556"/>
                    </a:cubicBezTo>
                    <a:cubicBezTo>
                      <a:pt x="13010" y="8757"/>
                      <a:pt x="13085" y="8941"/>
                      <a:pt x="13162" y="9142"/>
                    </a:cubicBezTo>
                    <a:cubicBezTo>
                      <a:pt x="13240" y="9343"/>
                      <a:pt x="13306" y="9525"/>
                      <a:pt x="13374" y="9727"/>
                    </a:cubicBezTo>
                    <a:cubicBezTo>
                      <a:pt x="13443" y="9929"/>
                      <a:pt x="13500" y="10108"/>
                      <a:pt x="13558" y="10311"/>
                    </a:cubicBezTo>
                    <a:cubicBezTo>
                      <a:pt x="13615" y="10512"/>
                      <a:pt x="13661" y="10689"/>
                      <a:pt x="13710" y="10890"/>
                    </a:cubicBezTo>
                    <a:cubicBezTo>
                      <a:pt x="13736" y="10987"/>
                      <a:pt x="13754" y="11079"/>
                      <a:pt x="13776" y="11178"/>
                    </a:cubicBezTo>
                    <a:cubicBezTo>
                      <a:pt x="13796" y="11274"/>
                      <a:pt x="13816" y="11366"/>
                      <a:pt x="13834" y="11464"/>
                    </a:cubicBezTo>
                    <a:cubicBezTo>
                      <a:pt x="13852" y="11559"/>
                      <a:pt x="13868" y="11648"/>
                      <a:pt x="13884" y="11746"/>
                    </a:cubicBezTo>
                    <a:cubicBezTo>
                      <a:pt x="13901" y="11842"/>
                      <a:pt x="13916" y="11931"/>
                      <a:pt x="13927" y="12026"/>
                    </a:cubicBezTo>
                    <a:cubicBezTo>
                      <a:pt x="13940" y="12121"/>
                      <a:pt x="13951" y="12209"/>
                      <a:pt x="13962" y="12302"/>
                    </a:cubicBezTo>
                    <a:cubicBezTo>
                      <a:pt x="13973" y="12396"/>
                      <a:pt x="13982" y="12482"/>
                      <a:pt x="13989" y="12575"/>
                    </a:cubicBezTo>
                    <a:cubicBezTo>
                      <a:pt x="13996" y="12667"/>
                      <a:pt x="14002" y="12752"/>
                      <a:pt x="14006" y="12844"/>
                    </a:cubicBezTo>
                    <a:cubicBezTo>
                      <a:pt x="14012" y="12935"/>
                      <a:pt x="14016" y="13018"/>
                      <a:pt x="14018" y="13107"/>
                    </a:cubicBezTo>
                    <a:cubicBezTo>
                      <a:pt x="14019" y="13191"/>
                      <a:pt x="14019" y="13264"/>
                      <a:pt x="14019" y="13344"/>
                    </a:cubicBezTo>
                    <a:lnTo>
                      <a:pt x="14019" y="13386"/>
                    </a:lnTo>
                    <a:cubicBezTo>
                      <a:pt x="14019" y="13469"/>
                      <a:pt x="14018" y="13559"/>
                      <a:pt x="14013" y="13639"/>
                    </a:cubicBezTo>
                    <a:cubicBezTo>
                      <a:pt x="14010" y="13721"/>
                      <a:pt x="14006" y="13809"/>
                      <a:pt x="14002" y="13888"/>
                    </a:cubicBezTo>
                    <a:cubicBezTo>
                      <a:pt x="13996" y="13968"/>
                      <a:pt x="13987" y="14053"/>
                      <a:pt x="13980" y="14131"/>
                    </a:cubicBezTo>
                    <a:cubicBezTo>
                      <a:pt x="13970" y="14207"/>
                      <a:pt x="13962" y="14290"/>
                      <a:pt x="13951" y="14365"/>
                    </a:cubicBezTo>
                    <a:cubicBezTo>
                      <a:pt x="13940" y="14443"/>
                      <a:pt x="13927" y="14522"/>
                      <a:pt x="13916" y="14595"/>
                    </a:cubicBezTo>
                    <a:cubicBezTo>
                      <a:pt x="13903" y="14670"/>
                      <a:pt x="13888" y="14749"/>
                      <a:pt x="13872" y="14818"/>
                    </a:cubicBezTo>
                    <a:cubicBezTo>
                      <a:pt x="13858" y="14890"/>
                      <a:pt x="13839" y="14966"/>
                      <a:pt x="13822" y="15034"/>
                    </a:cubicBezTo>
                    <a:cubicBezTo>
                      <a:pt x="13803" y="15104"/>
                      <a:pt x="13783" y="15176"/>
                      <a:pt x="13765" y="15242"/>
                    </a:cubicBezTo>
                    <a:cubicBezTo>
                      <a:pt x="13744" y="15307"/>
                      <a:pt x="13723" y="15377"/>
                      <a:pt x="13700" y="15442"/>
                    </a:cubicBezTo>
                    <a:cubicBezTo>
                      <a:pt x="13675" y="15507"/>
                      <a:pt x="13652" y="15573"/>
                      <a:pt x="13628" y="15635"/>
                    </a:cubicBezTo>
                    <a:cubicBezTo>
                      <a:pt x="13604" y="15695"/>
                      <a:pt x="13578" y="15760"/>
                      <a:pt x="13550" y="15817"/>
                    </a:cubicBezTo>
                    <a:cubicBezTo>
                      <a:pt x="13523" y="15875"/>
                      <a:pt x="13494" y="15936"/>
                      <a:pt x="13466" y="15993"/>
                    </a:cubicBezTo>
                    <a:cubicBezTo>
                      <a:pt x="13438" y="16047"/>
                      <a:pt x="13407" y="16108"/>
                      <a:pt x="13376" y="16159"/>
                    </a:cubicBezTo>
                    <a:cubicBezTo>
                      <a:pt x="13345" y="16211"/>
                      <a:pt x="13312" y="16267"/>
                      <a:pt x="13279" y="16316"/>
                    </a:cubicBezTo>
                    <a:cubicBezTo>
                      <a:pt x="13215" y="16412"/>
                      <a:pt x="13139" y="16519"/>
                      <a:pt x="13069" y="16604"/>
                    </a:cubicBezTo>
                    <a:cubicBezTo>
                      <a:pt x="12998" y="16691"/>
                      <a:pt x="12913" y="16780"/>
                      <a:pt x="12837" y="16857"/>
                    </a:cubicBezTo>
                    <a:cubicBezTo>
                      <a:pt x="12758" y="16931"/>
                      <a:pt x="12668" y="17009"/>
                      <a:pt x="12583" y="17074"/>
                    </a:cubicBezTo>
                    <a:lnTo>
                      <a:pt x="12524" y="17117"/>
                    </a:lnTo>
                    <a:cubicBezTo>
                      <a:pt x="12453" y="17167"/>
                      <a:pt x="12380" y="17215"/>
                      <a:pt x="12308" y="17255"/>
                    </a:cubicBezTo>
                    <a:cubicBezTo>
                      <a:pt x="11828" y="17532"/>
                      <a:pt x="11294" y="17651"/>
                      <a:pt x="10736" y="17651"/>
                    </a:cubicBezTo>
                    <a:cubicBezTo>
                      <a:pt x="9459" y="17651"/>
                      <a:pt x="8062" y="17025"/>
                      <a:pt x="6931" y="16241"/>
                    </a:cubicBezTo>
                    <a:cubicBezTo>
                      <a:pt x="5279" y="15101"/>
                      <a:pt x="4198" y="13623"/>
                      <a:pt x="3288" y="12048"/>
                    </a:cubicBezTo>
                    <a:cubicBezTo>
                      <a:pt x="2380" y="10473"/>
                      <a:pt x="1641" y="8797"/>
                      <a:pt x="1477" y="6796"/>
                    </a:cubicBezTo>
                    <a:cubicBezTo>
                      <a:pt x="1316" y="4829"/>
                      <a:pt x="1710" y="2546"/>
                      <a:pt x="3288" y="1633"/>
                    </a:cubicBezTo>
                    <a:cubicBezTo>
                      <a:pt x="3359" y="1594"/>
                      <a:pt x="3435" y="1554"/>
                      <a:pt x="3511" y="1518"/>
                    </a:cubicBezTo>
                    <a:cubicBezTo>
                      <a:pt x="3536" y="1508"/>
                      <a:pt x="3559" y="1497"/>
                      <a:pt x="3580" y="1484"/>
                    </a:cubicBezTo>
                    <a:cubicBezTo>
                      <a:pt x="3678" y="1443"/>
                      <a:pt x="3790" y="1403"/>
                      <a:pt x="3894" y="1373"/>
                    </a:cubicBezTo>
                    <a:cubicBezTo>
                      <a:pt x="3999" y="1343"/>
                      <a:pt x="4116" y="1315"/>
                      <a:pt x="4229" y="1297"/>
                    </a:cubicBezTo>
                    <a:cubicBezTo>
                      <a:pt x="4338" y="1280"/>
                      <a:pt x="4466" y="1265"/>
                      <a:pt x="4582" y="1259"/>
                    </a:cubicBezTo>
                    <a:cubicBezTo>
                      <a:pt x="4641" y="1257"/>
                      <a:pt x="4706" y="1254"/>
                      <a:pt x="4768" y="1254"/>
                    </a:cubicBezTo>
                    <a:close/>
                    <a:moveTo>
                      <a:pt x="4201" y="0"/>
                    </a:moveTo>
                    <a:cubicBezTo>
                      <a:pt x="3896" y="0"/>
                      <a:pt x="3593" y="34"/>
                      <a:pt x="3300" y="109"/>
                    </a:cubicBezTo>
                    <a:cubicBezTo>
                      <a:pt x="2255" y="380"/>
                      <a:pt x="1312" y="1177"/>
                      <a:pt x="764" y="2132"/>
                    </a:cubicBezTo>
                    <a:cubicBezTo>
                      <a:pt x="29" y="3407"/>
                      <a:pt x="0" y="4961"/>
                      <a:pt x="174" y="6439"/>
                    </a:cubicBezTo>
                    <a:cubicBezTo>
                      <a:pt x="391" y="8300"/>
                      <a:pt x="932" y="10035"/>
                      <a:pt x="1747" y="11671"/>
                    </a:cubicBezTo>
                    <a:cubicBezTo>
                      <a:pt x="2561" y="13307"/>
                      <a:pt x="3652" y="14841"/>
                      <a:pt x="4939" y="16145"/>
                    </a:cubicBezTo>
                    <a:cubicBezTo>
                      <a:pt x="5967" y="17189"/>
                      <a:pt x="7120" y="18084"/>
                      <a:pt x="8500" y="18668"/>
                    </a:cubicBezTo>
                    <a:cubicBezTo>
                      <a:pt x="9238" y="18979"/>
                      <a:pt x="10041" y="19202"/>
                      <a:pt x="10824" y="19202"/>
                    </a:cubicBezTo>
                    <a:cubicBezTo>
                      <a:pt x="11129" y="19202"/>
                      <a:pt x="11432" y="19168"/>
                      <a:pt x="11726" y="19092"/>
                    </a:cubicBezTo>
                    <a:cubicBezTo>
                      <a:pt x="12770" y="18823"/>
                      <a:pt x="13714" y="18025"/>
                      <a:pt x="14262" y="17071"/>
                    </a:cubicBezTo>
                    <a:cubicBezTo>
                      <a:pt x="14811" y="16116"/>
                      <a:pt x="14966" y="15003"/>
                      <a:pt x="14936" y="13888"/>
                    </a:cubicBezTo>
                    <a:cubicBezTo>
                      <a:pt x="14925" y="13513"/>
                      <a:pt x="14895" y="13134"/>
                      <a:pt x="14851" y="12764"/>
                    </a:cubicBezTo>
                    <a:cubicBezTo>
                      <a:pt x="14633" y="10903"/>
                      <a:pt x="14092" y="9167"/>
                      <a:pt x="13279" y="7532"/>
                    </a:cubicBezTo>
                    <a:cubicBezTo>
                      <a:pt x="12465" y="5893"/>
                      <a:pt x="11374" y="4360"/>
                      <a:pt x="10087" y="3055"/>
                    </a:cubicBezTo>
                    <a:cubicBezTo>
                      <a:pt x="9059" y="2013"/>
                      <a:pt x="7905" y="1119"/>
                      <a:pt x="6524" y="533"/>
                    </a:cubicBezTo>
                    <a:cubicBezTo>
                      <a:pt x="5787" y="222"/>
                      <a:pt x="4983" y="0"/>
                      <a:pt x="4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8"/>
              <p:cNvSpPr/>
              <p:nvPr/>
            </p:nvSpPr>
            <p:spPr>
              <a:xfrm>
                <a:off x="4960725" y="2383964"/>
                <a:ext cx="154147" cy="205291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6583" extrusionOk="0">
                    <a:moveTo>
                      <a:pt x="13" y="587"/>
                    </a:moveTo>
                    <a:cubicBezTo>
                      <a:pt x="9" y="590"/>
                      <a:pt x="5" y="592"/>
                      <a:pt x="1" y="594"/>
                    </a:cubicBezTo>
                    <a:cubicBezTo>
                      <a:pt x="5" y="592"/>
                      <a:pt x="9" y="590"/>
                      <a:pt x="13" y="587"/>
                    </a:cubicBezTo>
                    <a:close/>
                    <a:moveTo>
                      <a:pt x="1377" y="1"/>
                    </a:moveTo>
                    <a:cubicBezTo>
                      <a:pt x="1160" y="1"/>
                      <a:pt x="953" y="45"/>
                      <a:pt x="770" y="150"/>
                    </a:cubicBezTo>
                    <a:cubicBezTo>
                      <a:pt x="517" y="296"/>
                      <a:pt x="266" y="443"/>
                      <a:pt x="13" y="587"/>
                    </a:cubicBezTo>
                    <a:lnTo>
                      <a:pt x="13" y="587"/>
                    </a:lnTo>
                    <a:cubicBezTo>
                      <a:pt x="192" y="487"/>
                      <a:pt x="394" y="445"/>
                      <a:pt x="604" y="445"/>
                    </a:cubicBezTo>
                    <a:cubicBezTo>
                      <a:pt x="959" y="445"/>
                      <a:pt x="1338" y="565"/>
                      <a:pt x="1667" y="731"/>
                    </a:cubicBezTo>
                    <a:cubicBezTo>
                      <a:pt x="2379" y="1089"/>
                      <a:pt x="2856" y="1658"/>
                      <a:pt x="3263" y="2306"/>
                    </a:cubicBezTo>
                    <a:cubicBezTo>
                      <a:pt x="3775" y="3122"/>
                      <a:pt x="4173" y="4056"/>
                      <a:pt x="4173" y="4999"/>
                    </a:cubicBezTo>
                    <a:cubicBezTo>
                      <a:pt x="4173" y="5150"/>
                      <a:pt x="4163" y="5301"/>
                      <a:pt x="4141" y="5453"/>
                    </a:cubicBezTo>
                    <a:cubicBezTo>
                      <a:pt x="4100" y="5755"/>
                      <a:pt x="3983" y="6033"/>
                      <a:pt x="3792" y="6284"/>
                    </a:cubicBezTo>
                    <a:cubicBezTo>
                      <a:pt x="3697" y="6408"/>
                      <a:pt x="3586" y="6507"/>
                      <a:pt x="3457" y="6582"/>
                    </a:cubicBezTo>
                    <a:cubicBezTo>
                      <a:pt x="3713" y="6435"/>
                      <a:pt x="3969" y="6286"/>
                      <a:pt x="4226" y="6138"/>
                    </a:cubicBezTo>
                    <a:cubicBezTo>
                      <a:pt x="4355" y="6064"/>
                      <a:pt x="4466" y="5964"/>
                      <a:pt x="4561" y="5840"/>
                    </a:cubicBezTo>
                    <a:cubicBezTo>
                      <a:pt x="4752" y="5589"/>
                      <a:pt x="4869" y="5311"/>
                      <a:pt x="4910" y="5009"/>
                    </a:cubicBezTo>
                    <a:cubicBezTo>
                      <a:pt x="4932" y="4857"/>
                      <a:pt x="4942" y="4706"/>
                      <a:pt x="4942" y="4555"/>
                    </a:cubicBezTo>
                    <a:cubicBezTo>
                      <a:pt x="4942" y="3612"/>
                      <a:pt x="4544" y="2676"/>
                      <a:pt x="4032" y="1861"/>
                    </a:cubicBezTo>
                    <a:cubicBezTo>
                      <a:pt x="3624" y="1214"/>
                      <a:pt x="3145" y="643"/>
                      <a:pt x="2436" y="285"/>
                    </a:cubicBezTo>
                    <a:cubicBezTo>
                      <a:pt x="2108" y="120"/>
                      <a:pt x="1731" y="1"/>
                      <a:pt x="13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8"/>
              <p:cNvSpPr/>
              <p:nvPr/>
            </p:nvSpPr>
            <p:spPr>
              <a:xfrm>
                <a:off x="4933657" y="2397934"/>
                <a:ext cx="157204" cy="1977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6342" extrusionOk="0">
                    <a:moveTo>
                      <a:pt x="1738" y="2025"/>
                    </a:moveTo>
                    <a:cubicBezTo>
                      <a:pt x="1946" y="2025"/>
                      <a:pt x="2173" y="2127"/>
                      <a:pt x="2357" y="2254"/>
                    </a:cubicBezTo>
                    <a:cubicBezTo>
                      <a:pt x="2626" y="2441"/>
                      <a:pt x="2802" y="2679"/>
                      <a:pt x="2949" y="2937"/>
                    </a:cubicBezTo>
                    <a:cubicBezTo>
                      <a:pt x="3097" y="3193"/>
                      <a:pt x="3218" y="3466"/>
                      <a:pt x="3244" y="3791"/>
                    </a:cubicBezTo>
                    <a:cubicBezTo>
                      <a:pt x="3271" y="4113"/>
                      <a:pt x="3206" y="4482"/>
                      <a:pt x="2949" y="4632"/>
                    </a:cubicBezTo>
                    <a:cubicBezTo>
                      <a:pt x="2912" y="4653"/>
                      <a:pt x="2876" y="4675"/>
                      <a:pt x="2840" y="4702"/>
                    </a:cubicBezTo>
                    <a:cubicBezTo>
                      <a:pt x="2798" y="4725"/>
                      <a:pt x="2752" y="4747"/>
                      <a:pt x="2709" y="4762"/>
                    </a:cubicBezTo>
                    <a:cubicBezTo>
                      <a:pt x="2666" y="4777"/>
                      <a:pt x="2616" y="4791"/>
                      <a:pt x="2571" y="4800"/>
                    </a:cubicBezTo>
                    <a:cubicBezTo>
                      <a:pt x="2525" y="4809"/>
                      <a:pt x="2473" y="4813"/>
                      <a:pt x="2429" y="4816"/>
                    </a:cubicBezTo>
                    <a:cubicBezTo>
                      <a:pt x="2423" y="4816"/>
                      <a:pt x="2416" y="4816"/>
                      <a:pt x="2410" y="4816"/>
                    </a:cubicBezTo>
                    <a:cubicBezTo>
                      <a:pt x="2369" y="4816"/>
                      <a:pt x="2324" y="4812"/>
                      <a:pt x="2286" y="4810"/>
                    </a:cubicBezTo>
                    <a:cubicBezTo>
                      <a:pt x="2243" y="4804"/>
                      <a:pt x="2191" y="4796"/>
                      <a:pt x="2148" y="4784"/>
                    </a:cubicBezTo>
                    <a:cubicBezTo>
                      <a:pt x="2105" y="4774"/>
                      <a:pt x="2055" y="4758"/>
                      <a:pt x="2013" y="4741"/>
                    </a:cubicBezTo>
                    <a:cubicBezTo>
                      <a:pt x="1971" y="4725"/>
                      <a:pt x="1924" y="4702"/>
                      <a:pt x="1884" y="4682"/>
                    </a:cubicBezTo>
                    <a:cubicBezTo>
                      <a:pt x="1845" y="4660"/>
                      <a:pt x="1796" y="4632"/>
                      <a:pt x="1759" y="4607"/>
                    </a:cubicBezTo>
                    <a:cubicBezTo>
                      <a:pt x="1718" y="4580"/>
                      <a:pt x="1672" y="4545"/>
                      <a:pt x="1634" y="4515"/>
                    </a:cubicBezTo>
                    <a:cubicBezTo>
                      <a:pt x="1596" y="4485"/>
                      <a:pt x="1553" y="4445"/>
                      <a:pt x="1517" y="4410"/>
                    </a:cubicBezTo>
                    <a:cubicBezTo>
                      <a:pt x="1481" y="4377"/>
                      <a:pt x="1440" y="4334"/>
                      <a:pt x="1408" y="4295"/>
                    </a:cubicBezTo>
                    <a:cubicBezTo>
                      <a:pt x="1375" y="4258"/>
                      <a:pt x="1337" y="4212"/>
                      <a:pt x="1307" y="4170"/>
                    </a:cubicBezTo>
                    <a:cubicBezTo>
                      <a:pt x="1277" y="4128"/>
                      <a:pt x="1243" y="4080"/>
                      <a:pt x="1215" y="4036"/>
                    </a:cubicBezTo>
                    <a:cubicBezTo>
                      <a:pt x="1158" y="3947"/>
                      <a:pt x="1106" y="3850"/>
                      <a:pt x="1064" y="3753"/>
                    </a:cubicBezTo>
                    <a:cubicBezTo>
                      <a:pt x="1043" y="3702"/>
                      <a:pt x="1026" y="3656"/>
                      <a:pt x="1007" y="3604"/>
                    </a:cubicBezTo>
                    <a:cubicBezTo>
                      <a:pt x="990" y="3552"/>
                      <a:pt x="977" y="3509"/>
                      <a:pt x="962" y="3454"/>
                    </a:cubicBezTo>
                    <a:cubicBezTo>
                      <a:pt x="948" y="3400"/>
                      <a:pt x="939" y="3358"/>
                      <a:pt x="929" y="3303"/>
                    </a:cubicBezTo>
                    <a:cubicBezTo>
                      <a:pt x="921" y="3250"/>
                      <a:pt x="915" y="3208"/>
                      <a:pt x="912" y="3155"/>
                    </a:cubicBezTo>
                    <a:cubicBezTo>
                      <a:pt x="908" y="3116"/>
                      <a:pt x="908" y="3085"/>
                      <a:pt x="908" y="3047"/>
                    </a:cubicBezTo>
                    <a:cubicBezTo>
                      <a:pt x="908" y="2993"/>
                      <a:pt x="911" y="2950"/>
                      <a:pt x="915" y="2896"/>
                    </a:cubicBezTo>
                    <a:cubicBezTo>
                      <a:pt x="922" y="2842"/>
                      <a:pt x="929" y="2800"/>
                      <a:pt x="942" y="2748"/>
                    </a:cubicBezTo>
                    <a:cubicBezTo>
                      <a:pt x="954" y="2697"/>
                      <a:pt x="965" y="2656"/>
                      <a:pt x="985" y="2609"/>
                    </a:cubicBezTo>
                    <a:cubicBezTo>
                      <a:pt x="1005" y="2560"/>
                      <a:pt x="1023" y="2523"/>
                      <a:pt x="1049" y="2477"/>
                    </a:cubicBezTo>
                    <a:cubicBezTo>
                      <a:pt x="1074" y="2433"/>
                      <a:pt x="1099" y="2398"/>
                      <a:pt x="1130" y="2359"/>
                    </a:cubicBezTo>
                    <a:cubicBezTo>
                      <a:pt x="1164" y="2318"/>
                      <a:pt x="1194" y="2288"/>
                      <a:pt x="1231" y="2254"/>
                    </a:cubicBezTo>
                    <a:cubicBezTo>
                      <a:pt x="1270" y="2219"/>
                      <a:pt x="1306" y="2195"/>
                      <a:pt x="1346" y="2168"/>
                    </a:cubicBezTo>
                    <a:cubicBezTo>
                      <a:pt x="1355" y="2162"/>
                      <a:pt x="1362" y="2157"/>
                      <a:pt x="1369" y="2153"/>
                    </a:cubicBezTo>
                    <a:cubicBezTo>
                      <a:pt x="1408" y="2132"/>
                      <a:pt x="1444" y="2111"/>
                      <a:pt x="1481" y="2090"/>
                    </a:cubicBezTo>
                    <a:cubicBezTo>
                      <a:pt x="1560" y="2045"/>
                      <a:pt x="1647" y="2025"/>
                      <a:pt x="1738" y="2025"/>
                    </a:cubicBezTo>
                    <a:close/>
                    <a:moveTo>
                      <a:pt x="1476" y="0"/>
                    </a:moveTo>
                    <a:cubicBezTo>
                      <a:pt x="1261" y="0"/>
                      <a:pt x="1054" y="44"/>
                      <a:pt x="872" y="149"/>
                    </a:cubicBezTo>
                    <a:cubicBezTo>
                      <a:pt x="806" y="189"/>
                      <a:pt x="735" y="238"/>
                      <a:pt x="675" y="287"/>
                    </a:cubicBezTo>
                    <a:cubicBezTo>
                      <a:pt x="614" y="335"/>
                      <a:pt x="553" y="395"/>
                      <a:pt x="499" y="451"/>
                    </a:cubicBezTo>
                    <a:cubicBezTo>
                      <a:pt x="448" y="507"/>
                      <a:pt x="394" y="577"/>
                      <a:pt x="351" y="641"/>
                    </a:cubicBezTo>
                    <a:cubicBezTo>
                      <a:pt x="310" y="703"/>
                      <a:pt x="265" y="780"/>
                      <a:pt x="230" y="851"/>
                    </a:cubicBezTo>
                    <a:cubicBezTo>
                      <a:pt x="215" y="887"/>
                      <a:pt x="195" y="925"/>
                      <a:pt x="180" y="964"/>
                    </a:cubicBezTo>
                    <a:cubicBezTo>
                      <a:pt x="164" y="1002"/>
                      <a:pt x="149" y="1043"/>
                      <a:pt x="136" y="1081"/>
                    </a:cubicBezTo>
                    <a:cubicBezTo>
                      <a:pt x="123" y="1118"/>
                      <a:pt x="108" y="1161"/>
                      <a:pt x="97" y="1201"/>
                    </a:cubicBezTo>
                    <a:cubicBezTo>
                      <a:pt x="87" y="1240"/>
                      <a:pt x="74" y="1285"/>
                      <a:pt x="65" y="1325"/>
                    </a:cubicBezTo>
                    <a:cubicBezTo>
                      <a:pt x="57" y="1364"/>
                      <a:pt x="48" y="1410"/>
                      <a:pt x="41" y="1450"/>
                    </a:cubicBezTo>
                    <a:cubicBezTo>
                      <a:pt x="34" y="1492"/>
                      <a:pt x="25" y="1539"/>
                      <a:pt x="21" y="1580"/>
                    </a:cubicBezTo>
                    <a:cubicBezTo>
                      <a:pt x="15" y="1623"/>
                      <a:pt x="12" y="1670"/>
                      <a:pt x="8" y="1713"/>
                    </a:cubicBezTo>
                    <a:cubicBezTo>
                      <a:pt x="5" y="1756"/>
                      <a:pt x="2" y="1805"/>
                      <a:pt x="0" y="1848"/>
                    </a:cubicBezTo>
                    <a:lnTo>
                      <a:pt x="0" y="1985"/>
                    </a:lnTo>
                    <a:cubicBezTo>
                      <a:pt x="0" y="2030"/>
                      <a:pt x="2" y="2081"/>
                      <a:pt x="5" y="2126"/>
                    </a:cubicBezTo>
                    <a:cubicBezTo>
                      <a:pt x="6" y="2173"/>
                      <a:pt x="9" y="2224"/>
                      <a:pt x="13" y="2270"/>
                    </a:cubicBezTo>
                    <a:cubicBezTo>
                      <a:pt x="16" y="2317"/>
                      <a:pt x="23" y="2369"/>
                      <a:pt x="29" y="2416"/>
                    </a:cubicBezTo>
                    <a:cubicBezTo>
                      <a:pt x="35" y="2462"/>
                      <a:pt x="44" y="2514"/>
                      <a:pt x="51" y="2563"/>
                    </a:cubicBezTo>
                    <a:cubicBezTo>
                      <a:pt x="59" y="2610"/>
                      <a:pt x="69" y="2664"/>
                      <a:pt x="80" y="2711"/>
                    </a:cubicBezTo>
                    <a:cubicBezTo>
                      <a:pt x="88" y="2758"/>
                      <a:pt x="101" y="2812"/>
                      <a:pt x="113" y="2859"/>
                    </a:cubicBezTo>
                    <a:cubicBezTo>
                      <a:pt x="134" y="2952"/>
                      <a:pt x="166" y="3066"/>
                      <a:pt x="195" y="3160"/>
                    </a:cubicBezTo>
                    <a:cubicBezTo>
                      <a:pt x="223" y="3254"/>
                      <a:pt x="261" y="3367"/>
                      <a:pt x="297" y="3460"/>
                    </a:cubicBezTo>
                    <a:cubicBezTo>
                      <a:pt x="333" y="3555"/>
                      <a:pt x="379" y="3663"/>
                      <a:pt x="419" y="3756"/>
                    </a:cubicBezTo>
                    <a:cubicBezTo>
                      <a:pt x="462" y="3851"/>
                      <a:pt x="512" y="3955"/>
                      <a:pt x="561" y="4048"/>
                    </a:cubicBezTo>
                    <a:cubicBezTo>
                      <a:pt x="610" y="4141"/>
                      <a:pt x="663" y="4238"/>
                      <a:pt x="719" y="4330"/>
                    </a:cubicBezTo>
                    <a:cubicBezTo>
                      <a:pt x="775" y="4423"/>
                      <a:pt x="831" y="4511"/>
                      <a:pt x="892" y="4601"/>
                    </a:cubicBezTo>
                    <a:cubicBezTo>
                      <a:pt x="955" y="4692"/>
                      <a:pt x="1014" y="4775"/>
                      <a:pt x="1080" y="4862"/>
                    </a:cubicBezTo>
                    <a:cubicBezTo>
                      <a:pt x="1148" y="4948"/>
                      <a:pt x="1208" y="5023"/>
                      <a:pt x="1280" y="5105"/>
                    </a:cubicBezTo>
                    <a:cubicBezTo>
                      <a:pt x="1352" y="5188"/>
                      <a:pt x="1415" y="5256"/>
                      <a:pt x="1490" y="5332"/>
                    </a:cubicBezTo>
                    <a:cubicBezTo>
                      <a:pt x="1566" y="5409"/>
                      <a:pt x="1631" y="5468"/>
                      <a:pt x="1710" y="5539"/>
                    </a:cubicBezTo>
                    <a:cubicBezTo>
                      <a:pt x="1747" y="5573"/>
                      <a:pt x="1783" y="5604"/>
                      <a:pt x="1823" y="5637"/>
                    </a:cubicBezTo>
                    <a:cubicBezTo>
                      <a:pt x="1862" y="5668"/>
                      <a:pt x="1898" y="5697"/>
                      <a:pt x="1938" y="5727"/>
                    </a:cubicBezTo>
                    <a:cubicBezTo>
                      <a:pt x="1977" y="5759"/>
                      <a:pt x="2015" y="5783"/>
                      <a:pt x="2055" y="5812"/>
                    </a:cubicBezTo>
                    <a:cubicBezTo>
                      <a:pt x="2094" y="5841"/>
                      <a:pt x="2130" y="5867"/>
                      <a:pt x="2171" y="5892"/>
                    </a:cubicBezTo>
                    <a:cubicBezTo>
                      <a:pt x="2213" y="5920"/>
                      <a:pt x="2249" y="5941"/>
                      <a:pt x="2291" y="5967"/>
                    </a:cubicBezTo>
                    <a:cubicBezTo>
                      <a:pt x="2331" y="5992"/>
                      <a:pt x="2370" y="6013"/>
                      <a:pt x="2410" y="6035"/>
                    </a:cubicBezTo>
                    <a:cubicBezTo>
                      <a:pt x="2452" y="6058"/>
                      <a:pt x="2492" y="6078"/>
                      <a:pt x="2532" y="6098"/>
                    </a:cubicBezTo>
                    <a:cubicBezTo>
                      <a:pt x="2575" y="6118"/>
                      <a:pt x="2614" y="6135"/>
                      <a:pt x="2657" y="6154"/>
                    </a:cubicBezTo>
                    <a:cubicBezTo>
                      <a:pt x="2700" y="6171"/>
                      <a:pt x="2738" y="6186"/>
                      <a:pt x="2781" y="6202"/>
                    </a:cubicBezTo>
                    <a:cubicBezTo>
                      <a:pt x="2824" y="6216"/>
                      <a:pt x="2861" y="6230"/>
                      <a:pt x="2905" y="6243"/>
                    </a:cubicBezTo>
                    <a:cubicBezTo>
                      <a:pt x="2949" y="6258"/>
                      <a:pt x="2988" y="6269"/>
                      <a:pt x="3031" y="6279"/>
                    </a:cubicBezTo>
                    <a:cubicBezTo>
                      <a:pt x="3074" y="6291"/>
                      <a:pt x="3112" y="6299"/>
                      <a:pt x="3155" y="6307"/>
                    </a:cubicBezTo>
                    <a:cubicBezTo>
                      <a:pt x="3198" y="6315"/>
                      <a:pt x="3237" y="6321"/>
                      <a:pt x="3280" y="6327"/>
                    </a:cubicBezTo>
                    <a:cubicBezTo>
                      <a:pt x="3323" y="6331"/>
                      <a:pt x="3363" y="6335"/>
                      <a:pt x="3403" y="6337"/>
                    </a:cubicBezTo>
                    <a:cubicBezTo>
                      <a:pt x="3447" y="6338"/>
                      <a:pt x="3487" y="6341"/>
                      <a:pt x="3528" y="6341"/>
                    </a:cubicBezTo>
                    <a:cubicBezTo>
                      <a:pt x="3572" y="6341"/>
                      <a:pt x="3609" y="6341"/>
                      <a:pt x="3651" y="6337"/>
                    </a:cubicBezTo>
                    <a:cubicBezTo>
                      <a:pt x="3691" y="6335"/>
                      <a:pt x="3730" y="6330"/>
                      <a:pt x="3770" y="6325"/>
                    </a:cubicBezTo>
                    <a:cubicBezTo>
                      <a:pt x="3855" y="6312"/>
                      <a:pt x="3927" y="6295"/>
                      <a:pt x="4009" y="6271"/>
                    </a:cubicBezTo>
                    <a:cubicBezTo>
                      <a:pt x="4086" y="6246"/>
                      <a:pt x="4155" y="6220"/>
                      <a:pt x="4230" y="6183"/>
                    </a:cubicBezTo>
                    <a:cubicBezTo>
                      <a:pt x="4263" y="6169"/>
                      <a:pt x="4293" y="6153"/>
                      <a:pt x="4325" y="6134"/>
                    </a:cubicBezTo>
                    <a:cubicBezTo>
                      <a:pt x="4454" y="6061"/>
                      <a:pt x="4565" y="5960"/>
                      <a:pt x="4660" y="5836"/>
                    </a:cubicBezTo>
                    <a:cubicBezTo>
                      <a:pt x="4851" y="5585"/>
                      <a:pt x="4968" y="5307"/>
                      <a:pt x="5009" y="5005"/>
                    </a:cubicBezTo>
                    <a:cubicBezTo>
                      <a:pt x="5032" y="4853"/>
                      <a:pt x="5041" y="4702"/>
                      <a:pt x="5041" y="4551"/>
                    </a:cubicBezTo>
                    <a:cubicBezTo>
                      <a:pt x="5041" y="3608"/>
                      <a:pt x="4643" y="2674"/>
                      <a:pt x="4134" y="1863"/>
                    </a:cubicBezTo>
                    <a:cubicBezTo>
                      <a:pt x="3725" y="1214"/>
                      <a:pt x="3248" y="644"/>
                      <a:pt x="2538" y="287"/>
                    </a:cubicBezTo>
                    <a:cubicBezTo>
                      <a:pt x="2210" y="121"/>
                      <a:pt x="1832" y="0"/>
                      <a:pt x="14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8"/>
              <p:cNvSpPr/>
              <p:nvPr/>
            </p:nvSpPr>
            <p:spPr>
              <a:xfrm>
                <a:off x="4961941" y="2460927"/>
                <a:ext cx="73753" cy="87037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791" extrusionOk="0">
                    <a:moveTo>
                      <a:pt x="831" y="1"/>
                    </a:moveTo>
                    <a:cubicBezTo>
                      <a:pt x="740" y="1"/>
                      <a:pt x="653" y="20"/>
                      <a:pt x="574" y="66"/>
                    </a:cubicBezTo>
                    <a:cubicBezTo>
                      <a:pt x="537" y="87"/>
                      <a:pt x="501" y="107"/>
                      <a:pt x="462" y="129"/>
                    </a:cubicBezTo>
                    <a:cubicBezTo>
                      <a:pt x="453" y="133"/>
                      <a:pt x="446" y="139"/>
                      <a:pt x="439" y="143"/>
                    </a:cubicBezTo>
                    <a:cubicBezTo>
                      <a:pt x="397" y="169"/>
                      <a:pt x="361" y="195"/>
                      <a:pt x="324" y="229"/>
                    </a:cubicBezTo>
                    <a:cubicBezTo>
                      <a:pt x="287" y="263"/>
                      <a:pt x="257" y="296"/>
                      <a:pt x="223" y="333"/>
                    </a:cubicBezTo>
                    <a:cubicBezTo>
                      <a:pt x="192" y="373"/>
                      <a:pt x="167" y="409"/>
                      <a:pt x="142" y="452"/>
                    </a:cubicBezTo>
                    <a:cubicBezTo>
                      <a:pt x="116" y="497"/>
                      <a:pt x="98" y="534"/>
                      <a:pt x="78" y="583"/>
                    </a:cubicBezTo>
                    <a:cubicBezTo>
                      <a:pt x="60" y="632"/>
                      <a:pt x="48" y="671"/>
                      <a:pt x="35" y="723"/>
                    </a:cubicBezTo>
                    <a:cubicBezTo>
                      <a:pt x="22" y="776"/>
                      <a:pt x="15" y="816"/>
                      <a:pt x="8" y="871"/>
                    </a:cubicBezTo>
                    <a:cubicBezTo>
                      <a:pt x="2" y="924"/>
                      <a:pt x="1" y="967"/>
                      <a:pt x="1" y="1022"/>
                    </a:cubicBezTo>
                    <a:cubicBezTo>
                      <a:pt x="1" y="1059"/>
                      <a:pt x="2" y="1092"/>
                      <a:pt x="5" y="1129"/>
                    </a:cubicBezTo>
                    <a:cubicBezTo>
                      <a:pt x="8" y="1183"/>
                      <a:pt x="14" y="1224"/>
                      <a:pt x="22" y="1279"/>
                    </a:cubicBezTo>
                    <a:cubicBezTo>
                      <a:pt x="31" y="1332"/>
                      <a:pt x="41" y="1375"/>
                      <a:pt x="55" y="1430"/>
                    </a:cubicBezTo>
                    <a:cubicBezTo>
                      <a:pt x="67" y="1483"/>
                      <a:pt x="81" y="1526"/>
                      <a:pt x="100" y="1578"/>
                    </a:cubicBezTo>
                    <a:cubicBezTo>
                      <a:pt x="117" y="1633"/>
                      <a:pt x="134" y="1676"/>
                      <a:pt x="157" y="1728"/>
                    </a:cubicBezTo>
                    <a:cubicBezTo>
                      <a:pt x="199" y="1825"/>
                      <a:pt x="251" y="1922"/>
                      <a:pt x="308" y="2012"/>
                    </a:cubicBezTo>
                    <a:cubicBezTo>
                      <a:pt x="336" y="2055"/>
                      <a:pt x="369" y="2103"/>
                      <a:pt x="400" y="2144"/>
                    </a:cubicBezTo>
                    <a:cubicBezTo>
                      <a:pt x="429" y="2186"/>
                      <a:pt x="466" y="2232"/>
                      <a:pt x="501" y="2271"/>
                    </a:cubicBezTo>
                    <a:cubicBezTo>
                      <a:pt x="534" y="2308"/>
                      <a:pt x="574" y="2351"/>
                      <a:pt x="610" y="2386"/>
                    </a:cubicBezTo>
                    <a:cubicBezTo>
                      <a:pt x="646" y="2419"/>
                      <a:pt x="689" y="2459"/>
                      <a:pt x="727" y="2489"/>
                    </a:cubicBezTo>
                    <a:cubicBezTo>
                      <a:pt x="765" y="2520"/>
                      <a:pt x="811" y="2554"/>
                      <a:pt x="850" y="2581"/>
                    </a:cubicBezTo>
                    <a:cubicBezTo>
                      <a:pt x="889" y="2606"/>
                      <a:pt x="937" y="2635"/>
                      <a:pt x="977" y="2656"/>
                    </a:cubicBezTo>
                    <a:cubicBezTo>
                      <a:pt x="1017" y="2678"/>
                      <a:pt x="1066" y="2699"/>
                      <a:pt x="1106" y="2717"/>
                    </a:cubicBezTo>
                    <a:cubicBezTo>
                      <a:pt x="1148" y="2732"/>
                      <a:pt x="1200" y="2748"/>
                      <a:pt x="1241" y="2760"/>
                    </a:cubicBezTo>
                    <a:cubicBezTo>
                      <a:pt x="1284" y="2770"/>
                      <a:pt x="1336" y="2778"/>
                      <a:pt x="1379" y="2784"/>
                    </a:cubicBezTo>
                    <a:cubicBezTo>
                      <a:pt x="1416" y="2788"/>
                      <a:pt x="1459" y="2790"/>
                      <a:pt x="1497" y="2790"/>
                    </a:cubicBezTo>
                    <a:cubicBezTo>
                      <a:pt x="1506" y="2790"/>
                      <a:pt x="1514" y="2790"/>
                      <a:pt x="1522" y="2790"/>
                    </a:cubicBezTo>
                    <a:cubicBezTo>
                      <a:pt x="1566" y="2790"/>
                      <a:pt x="1618" y="2783"/>
                      <a:pt x="1664" y="2776"/>
                    </a:cubicBezTo>
                    <a:cubicBezTo>
                      <a:pt x="1709" y="2768"/>
                      <a:pt x="1759" y="2754"/>
                      <a:pt x="1802" y="2738"/>
                    </a:cubicBezTo>
                    <a:cubicBezTo>
                      <a:pt x="1847" y="2721"/>
                      <a:pt x="1893" y="2699"/>
                      <a:pt x="1933" y="2676"/>
                    </a:cubicBezTo>
                    <a:cubicBezTo>
                      <a:pt x="1969" y="2655"/>
                      <a:pt x="2005" y="2635"/>
                      <a:pt x="2042" y="2613"/>
                    </a:cubicBezTo>
                    <a:cubicBezTo>
                      <a:pt x="2299" y="2465"/>
                      <a:pt x="2364" y="2093"/>
                      <a:pt x="2337" y="1772"/>
                    </a:cubicBezTo>
                    <a:cubicBezTo>
                      <a:pt x="2311" y="1446"/>
                      <a:pt x="2190" y="1174"/>
                      <a:pt x="2042" y="912"/>
                    </a:cubicBezTo>
                    <a:cubicBezTo>
                      <a:pt x="1895" y="655"/>
                      <a:pt x="1717" y="416"/>
                      <a:pt x="1450" y="229"/>
                    </a:cubicBezTo>
                    <a:cubicBezTo>
                      <a:pt x="1266" y="102"/>
                      <a:pt x="1039" y="1"/>
                      <a:pt x="8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8"/>
              <p:cNvSpPr/>
              <p:nvPr/>
            </p:nvSpPr>
            <p:spPr>
              <a:xfrm>
                <a:off x="4979124" y="2463858"/>
                <a:ext cx="53825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2553" extrusionOk="0">
                    <a:moveTo>
                      <a:pt x="281" y="0"/>
                    </a:moveTo>
                    <a:cubicBezTo>
                      <a:pt x="199" y="0"/>
                      <a:pt x="130" y="16"/>
                      <a:pt x="68" y="52"/>
                    </a:cubicBezTo>
                    <a:lnTo>
                      <a:pt x="0" y="92"/>
                    </a:lnTo>
                    <a:cubicBezTo>
                      <a:pt x="45" y="75"/>
                      <a:pt x="97" y="66"/>
                      <a:pt x="153" y="66"/>
                    </a:cubicBezTo>
                    <a:cubicBezTo>
                      <a:pt x="318" y="66"/>
                      <a:pt x="525" y="144"/>
                      <a:pt x="721" y="279"/>
                    </a:cubicBezTo>
                    <a:cubicBezTo>
                      <a:pt x="1001" y="473"/>
                      <a:pt x="1171" y="729"/>
                      <a:pt x="1287" y="933"/>
                    </a:cubicBezTo>
                    <a:cubicBezTo>
                      <a:pt x="1405" y="1138"/>
                      <a:pt x="1544" y="1412"/>
                      <a:pt x="1570" y="1750"/>
                    </a:cubicBezTo>
                    <a:cubicBezTo>
                      <a:pt x="1582" y="1889"/>
                      <a:pt x="1596" y="2349"/>
                      <a:pt x="1319" y="2509"/>
                    </a:cubicBezTo>
                    <a:lnTo>
                      <a:pt x="1244" y="2552"/>
                    </a:lnTo>
                    <a:cubicBezTo>
                      <a:pt x="1275" y="2539"/>
                      <a:pt x="1309" y="2523"/>
                      <a:pt x="1337" y="2505"/>
                    </a:cubicBezTo>
                    <a:lnTo>
                      <a:pt x="1447" y="2443"/>
                    </a:lnTo>
                    <a:cubicBezTo>
                      <a:pt x="1725" y="2282"/>
                      <a:pt x="1710" y="1822"/>
                      <a:pt x="1698" y="1684"/>
                    </a:cubicBezTo>
                    <a:cubicBezTo>
                      <a:pt x="1671" y="1346"/>
                      <a:pt x="1531" y="1070"/>
                      <a:pt x="1413" y="866"/>
                    </a:cubicBezTo>
                    <a:cubicBezTo>
                      <a:pt x="1298" y="665"/>
                      <a:pt x="1129" y="406"/>
                      <a:pt x="848" y="212"/>
                    </a:cubicBezTo>
                    <a:cubicBezTo>
                      <a:pt x="652" y="78"/>
                      <a:pt x="446" y="0"/>
                      <a:pt x="2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8"/>
              <p:cNvSpPr/>
              <p:nvPr/>
            </p:nvSpPr>
            <p:spPr>
              <a:xfrm>
                <a:off x="4810728" y="2249653"/>
                <a:ext cx="349833" cy="503170"/>
              </a:xfrm>
              <a:custGeom>
                <a:avLst/>
                <a:gdLst/>
                <a:ahLst/>
                <a:cxnLst/>
                <a:rect l="l" t="t" r="r" b="b"/>
                <a:pathLst>
                  <a:path w="11218" h="16135" extrusionOk="0">
                    <a:moveTo>
                      <a:pt x="2197" y="0"/>
                    </a:moveTo>
                    <a:lnTo>
                      <a:pt x="2197" y="0"/>
                    </a:lnTo>
                    <a:cubicBezTo>
                      <a:pt x="2122" y="36"/>
                      <a:pt x="2045" y="76"/>
                      <a:pt x="1974" y="115"/>
                    </a:cubicBezTo>
                    <a:cubicBezTo>
                      <a:pt x="393" y="1028"/>
                      <a:pt x="0" y="3311"/>
                      <a:pt x="170" y="5279"/>
                    </a:cubicBezTo>
                    <a:cubicBezTo>
                      <a:pt x="334" y="7278"/>
                      <a:pt x="1070" y="8954"/>
                      <a:pt x="1981" y="10530"/>
                    </a:cubicBezTo>
                    <a:cubicBezTo>
                      <a:pt x="2892" y="12105"/>
                      <a:pt x="3974" y="13582"/>
                      <a:pt x="5625" y="14725"/>
                    </a:cubicBezTo>
                    <a:cubicBezTo>
                      <a:pt x="6755" y="15508"/>
                      <a:pt x="8152" y="16134"/>
                      <a:pt x="9430" y="16134"/>
                    </a:cubicBezTo>
                    <a:cubicBezTo>
                      <a:pt x="9987" y="16134"/>
                      <a:pt x="10522" y="16015"/>
                      <a:pt x="11001" y="15738"/>
                    </a:cubicBezTo>
                    <a:cubicBezTo>
                      <a:pt x="11073" y="15697"/>
                      <a:pt x="11147" y="15649"/>
                      <a:pt x="11217" y="15599"/>
                    </a:cubicBezTo>
                    <a:lnTo>
                      <a:pt x="11217" y="15599"/>
                    </a:lnTo>
                    <a:cubicBezTo>
                      <a:pt x="11194" y="15610"/>
                      <a:pt x="11172" y="15620"/>
                      <a:pt x="11148" y="15630"/>
                    </a:cubicBezTo>
                    <a:cubicBezTo>
                      <a:pt x="11052" y="15671"/>
                      <a:pt x="10940" y="15711"/>
                      <a:pt x="10835" y="15741"/>
                    </a:cubicBezTo>
                    <a:cubicBezTo>
                      <a:pt x="10730" y="15771"/>
                      <a:pt x="10612" y="15799"/>
                      <a:pt x="10500" y="15817"/>
                    </a:cubicBezTo>
                    <a:cubicBezTo>
                      <a:pt x="10390" y="15835"/>
                      <a:pt x="10261" y="15849"/>
                      <a:pt x="10146" y="15855"/>
                    </a:cubicBezTo>
                    <a:cubicBezTo>
                      <a:pt x="10087" y="15858"/>
                      <a:pt x="10022" y="15860"/>
                      <a:pt x="9961" y="15860"/>
                    </a:cubicBezTo>
                    <a:cubicBezTo>
                      <a:pt x="9900" y="15860"/>
                      <a:pt x="9833" y="15858"/>
                      <a:pt x="9771" y="15855"/>
                    </a:cubicBezTo>
                    <a:cubicBezTo>
                      <a:pt x="9707" y="15850"/>
                      <a:pt x="9641" y="15846"/>
                      <a:pt x="9577" y="15840"/>
                    </a:cubicBezTo>
                    <a:cubicBezTo>
                      <a:pt x="9513" y="15833"/>
                      <a:pt x="9443" y="15825"/>
                      <a:pt x="9378" y="15814"/>
                    </a:cubicBezTo>
                    <a:cubicBezTo>
                      <a:pt x="9314" y="15806"/>
                      <a:pt x="9243" y="15793"/>
                      <a:pt x="9177" y="15781"/>
                    </a:cubicBezTo>
                    <a:cubicBezTo>
                      <a:pt x="9112" y="15768"/>
                      <a:pt x="9039" y="15754"/>
                      <a:pt x="8973" y="15738"/>
                    </a:cubicBezTo>
                    <a:cubicBezTo>
                      <a:pt x="8905" y="15721"/>
                      <a:pt x="8832" y="15704"/>
                      <a:pt x="8764" y="15684"/>
                    </a:cubicBezTo>
                    <a:cubicBezTo>
                      <a:pt x="8695" y="15663"/>
                      <a:pt x="8622" y="15642"/>
                      <a:pt x="8552" y="15619"/>
                    </a:cubicBezTo>
                    <a:cubicBezTo>
                      <a:pt x="8484" y="15597"/>
                      <a:pt x="8408" y="15570"/>
                      <a:pt x="8337" y="15546"/>
                    </a:cubicBezTo>
                    <a:cubicBezTo>
                      <a:pt x="8268" y="15520"/>
                      <a:pt x="8192" y="15491"/>
                      <a:pt x="8120" y="15462"/>
                    </a:cubicBezTo>
                    <a:cubicBezTo>
                      <a:pt x="8050" y="15433"/>
                      <a:pt x="7975" y="15402"/>
                      <a:pt x="7903" y="15369"/>
                    </a:cubicBezTo>
                    <a:cubicBezTo>
                      <a:pt x="7831" y="15339"/>
                      <a:pt x="7754" y="15303"/>
                      <a:pt x="7682" y="15267"/>
                    </a:cubicBezTo>
                    <a:cubicBezTo>
                      <a:pt x="7610" y="15231"/>
                      <a:pt x="7532" y="15193"/>
                      <a:pt x="7460" y="15153"/>
                    </a:cubicBezTo>
                    <a:cubicBezTo>
                      <a:pt x="7389" y="15116"/>
                      <a:pt x="7309" y="15073"/>
                      <a:pt x="7238" y="15031"/>
                    </a:cubicBezTo>
                    <a:cubicBezTo>
                      <a:pt x="7166" y="14991"/>
                      <a:pt x="7088" y="14943"/>
                      <a:pt x="7013" y="14899"/>
                    </a:cubicBezTo>
                    <a:cubicBezTo>
                      <a:pt x="6940" y="14854"/>
                      <a:pt x="6861" y="14804"/>
                      <a:pt x="6788" y="14755"/>
                    </a:cubicBezTo>
                    <a:cubicBezTo>
                      <a:pt x="6713" y="14706"/>
                      <a:pt x="6634" y="14653"/>
                      <a:pt x="6560" y="14602"/>
                    </a:cubicBezTo>
                    <a:cubicBezTo>
                      <a:pt x="6487" y="14552"/>
                      <a:pt x="6408" y="14495"/>
                      <a:pt x="6335" y="14440"/>
                    </a:cubicBezTo>
                    <a:cubicBezTo>
                      <a:pt x="6263" y="14387"/>
                      <a:pt x="6184" y="14326"/>
                      <a:pt x="6109" y="14269"/>
                    </a:cubicBezTo>
                    <a:cubicBezTo>
                      <a:pt x="6036" y="14214"/>
                      <a:pt x="5958" y="14151"/>
                      <a:pt x="5885" y="14092"/>
                    </a:cubicBezTo>
                    <a:cubicBezTo>
                      <a:pt x="5811" y="14032"/>
                      <a:pt x="5734" y="13967"/>
                      <a:pt x="5662" y="13905"/>
                    </a:cubicBezTo>
                    <a:cubicBezTo>
                      <a:pt x="5590" y="13842"/>
                      <a:pt x="5512" y="13773"/>
                      <a:pt x="5441" y="13708"/>
                    </a:cubicBezTo>
                    <a:cubicBezTo>
                      <a:pt x="5369" y="13644"/>
                      <a:pt x="5294" y="13575"/>
                      <a:pt x="5222" y="13506"/>
                    </a:cubicBezTo>
                    <a:cubicBezTo>
                      <a:pt x="5152" y="13439"/>
                      <a:pt x="5077" y="13366"/>
                      <a:pt x="5006" y="13296"/>
                    </a:cubicBezTo>
                    <a:cubicBezTo>
                      <a:pt x="4870" y="13159"/>
                      <a:pt x="4714" y="12997"/>
                      <a:pt x="4581" y="12851"/>
                    </a:cubicBezTo>
                    <a:cubicBezTo>
                      <a:pt x="4446" y="12706"/>
                      <a:pt x="4296" y="12535"/>
                      <a:pt x="4167" y="12381"/>
                    </a:cubicBezTo>
                    <a:cubicBezTo>
                      <a:pt x="4037" y="12225"/>
                      <a:pt x="3895" y="12048"/>
                      <a:pt x="3770" y="11885"/>
                    </a:cubicBezTo>
                    <a:cubicBezTo>
                      <a:pt x="3642" y="11720"/>
                      <a:pt x="3510" y="11537"/>
                      <a:pt x="3389" y="11368"/>
                    </a:cubicBezTo>
                    <a:cubicBezTo>
                      <a:pt x="3268" y="11195"/>
                      <a:pt x="3143" y="11010"/>
                      <a:pt x="3028" y="10832"/>
                    </a:cubicBezTo>
                    <a:cubicBezTo>
                      <a:pt x="2913" y="10652"/>
                      <a:pt x="2798" y="10465"/>
                      <a:pt x="2687" y="10279"/>
                    </a:cubicBezTo>
                    <a:cubicBezTo>
                      <a:pt x="2469" y="9906"/>
                      <a:pt x="2268" y="9529"/>
                      <a:pt x="2079" y="9141"/>
                    </a:cubicBezTo>
                    <a:cubicBezTo>
                      <a:pt x="1983" y="8945"/>
                      <a:pt x="1897" y="8758"/>
                      <a:pt x="1810" y="8560"/>
                    </a:cubicBezTo>
                    <a:cubicBezTo>
                      <a:pt x="1724" y="8359"/>
                      <a:pt x="1649" y="8176"/>
                      <a:pt x="1572" y="7975"/>
                    </a:cubicBezTo>
                    <a:cubicBezTo>
                      <a:pt x="1494" y="7771"/>
                      <a:pt x="1428" y="7590"/>
                      <a:pt x="1360" y="7388"/>
                    </a:cubicBezTo>
                    <a:cubicBezTo>
                      <a:pt x="1291" y="7186"/>
                      <a:pt x="1235" y="7006"/>
                      <a:pt x="1176" y="6805"/>
                    </a:cubicBezTo>
                    <a:cubicBezTo>
                      <a:pt x="1119" y="6603"/>
                      <a:pt x="1073" y="6427"/>
                      <a:pt x="1024" y="6225"/>
                    </a:cubicBezTo>
                    <a:cubicBezTo>
                      <a:pt x="998" y="6128"/>
                      <a:pt x="979" y="6035"/>
                      <a:pt x="958" y="5938"/>
                    </a:cubicBezTo>
                    <a:cubicBezTo>
                      <a:pt x="938" y="5841"/>
                      <a:pt x="918" y="5749"/>
                      <a:pt x="900" y="5653"/>
                    </a:cubicBezTo>
                    <a:cubicBezTo>
                      <a:pt x="882" y="5555"/>
                      <a:pt x="866" y="5466"/>
                      <a:pt x="850" y="5368"/>
                    </a:cubicBezTo>
                    <a:cubicBezTo>
                      <a:pt x="836" y="5274"/>
                      <a:pt x="821" y="5183"/>
                      <a:pt x="808" y="5088"/>
                    </a:cubicBezTo>
                    <a:cubicBezTo>
                      <a:pt x="794" y="4993"/>
                      <a:pt x="782" y="4907"/>
                      <a:pt x="772" y="4812"/>
                    </a:cubicBezTo>
                    <a:cubicBezTo>
                      <a:pt x="761" y="4719"/>
                      <a:pt x="752" y="4632"/>
                      <a:pt x="745" y="4540"/>
                    </a:cubicBezTo>
                    <a:cubicBezTo>
                      <a:pt x="736" y="4447"/>
                      <a:pt x="731" y="4362"/>
                      <a:pt x="725" y="4270"/>
                    </a:cubicBezTo>
                    <a:cubicBezTo>
                      <a:pt x="721" y="4179"/>
                      <a:pt x="716" y="4096"/>
                      <a:pt x="715" y="4007"/>
                    </a:cubicBezTo>
                    <a:cubicBezTo>
                      <a:pt x="711" y="3916"/>
                      <a:pt x="711" y="3836"/>
                      <a:pt x="711" y="3748"/>
                    </a:cubicBezTo>
                    <a:cubicBezTo>
                      <a:pt x="711" y="3659"/>
                      <a:pt x="713" y="3577"/>
                      <a:pt x="715" y="3491"/>
                    </a:cubicBezTo>
                    <a:cubicBezTo>
                      <a:pt x="718" y="3405"/>
                      <a:pt x="722" y="3324"/>
                      <a:pt x="728" y="3239"/>
                    </a:cubicBezTo>
                    <a:cubicBezTo>
                      <a:pt x="732" y="3154"/>
                      <a:pt x="738" y="3077"/>
                      <a:pt x="747" y="2995"/>
                    </a:cubicBezTo>
                    <a:cubicBezTo>
                      <a:pt x="757" y="2911"/>
                      <a:pt x="765" y="2837"/>
                      <a:pt x="775" y="2756"/>
                    </a:cubicBezTo>
                    <a:cubicBezTo>
                      <a:pt x="787" y="2674"/>
                      <a:pt x="800" y="2601"/>
                      <a:pt x="811" y="2523"/>
                    </a:cubicBezTo>
                    <a:cubicBezTo>
                      <a:pt x="824" y="2447"/>
                      <a:pt x="839" y="2375"/>
                      <a:pt x="854" y="2299"/>
                    </a:cubicBezTo>
                    <a:cubicBezTo>
                      <a:pt x="869" y="2224"/>
                      <a:pt x="886" y="2155"/>
                      <a:pt x="905" y="2082"/>
                    </a:cubicBezTo>
                    <a:cubicBezTo>
                      <a:pt x="923" y="2009"/>
                      <a:pt x="941" y="1941"/>
                      <a:pt x="962" y="1872"/>
                    </a:cubicBezTo>
                    <a:cubicBezTo>
                      <a:pt x="984" y="1802"/>
                      <a:pt x="1004" y="1738"/>
                      <a:pt x="1027" y="1671"/>
                    </a:cubicBezTo>
                    <a:cubicBezTo>
                      <a:pt x="1051" y="1602"/>
                      <a:pt x="1074" y="1541"/>
                      <a:pt x="1099" y="1477"/>
                    </a:cubicBezTo>
                    <a:cubicBezTo>
                      <a:pt x="1126" y="1409"/>
                      <a:pt x="1149" y="1352"/>
                      <a:pt x="1178" y="1291"/>
                    </a:cubicBezTo>
                    <a:cubicBezTo>
                      <a:pt x="1205" y="1228"/>
                      <a:pt x="1232" y="1175"/>
                      <a:pt x="1263" y="1114"/>
                    </a:cubicBezTo>
                    <a:cubicBezTo>
                      <a:pt x="1294" y="1055"/>
                      <a:pt x="1323" y="1004"/>
                      <a:pt x="1355" y="948"/>
                    </a:cubicBezTo>
                    <a:cubicBezTo>
                      <a:pt x="1386" y="892"/>
                      <a:pt x="1418" y="841"/>
                      <a:pt x="1451" y="789"/>
                    </a:cubicBezTo>
                    <a:cubicBezTo>
                      <a:pt x="1485" y="738"/>
                      <a:pt x="1520" y="690"/>
                      <a:pt x="1556" y="640"/>
                    </a:cubicBezTo>
                    <a:cubicBezTo>
                      <a:pt x="1629" y="539"/>
                      <a:pt x="1698" y="459"/>
                      <a:pt x="1779" y="371"/>
                    </a:cubicBezTo>
                    <a:cubicBezTo>
                      <a:pt x="1859" y="285"/>
                      <a:pt x="1935" y="213"/>
                      <a:pt x="2023" y="137"/>
                    </a:cubicBezTo>
                    <a:cubicBezTo>
                      <a:pt x="2075" y="92"/>
                      <a:pt x="2144" y="40"/>
                      <a:pt x="2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8"/>
              <p:cNvSpPr/>
              <p:nvPr/>
            </p:nvSpPr>
            <p:spPr>
              <a:xfrm>
                <a:off x="4967149" y="2487465"/>
                <a:ext cx="38264" cy="48368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551" extrusionOk="0">
                    <a:moveTo>
                      <a:pt x="360" y="1"/>
                    </a:moveTo>
                    <a:cubicBezTo>
                      <a:pt x="307" y="1"/>
                      <a:pt x="257" y="11"/>
                      <a:pt x="213" y="37"/>
                    </a:cubicBezTo>
                    <a:cubicBezTo>
                      <a:pt x="197" y="46"/>
                      <a:pt x="179" y="57"/>
                      <a:pt x="164" y="70"/>
                    </a:cubicBezTo>
                    <a:cubicBezTo>
                      <a:pt x="150" y="80"/>
                      <a:pt x="134" y="94"/>
                      <a:pt x="121" y="109"/>
                    </a:cubicBezTo>
                    <a:cubicBezTo>
                      <a:pt x="108" y="123"/>
                      <a:pt x="97" y="139"/>
                      <a:pt x="85" y="156"/>
                    </a:cubicBezTo>
                    <a:cubicBezTo>
                      <a:pt x="77" y="172"/>
                      <a:pt x="65" y="192"/>
                      <a:pt x="56" y="208"/>
                    </a:cubicBezTo>
                    <a:cubicBezTo>
                      <a:pt x="54" y="217"/>
                      <a:pt x="48" y="225"/>
                      <a:pt x="44" y="235"/>
                    </a:cubicBezTo>
                    <a:cubicBezTo>
                      <a:pt x="41" y="244"/>
                      <a:pt x="36" y="254"/>
                      <a:pt x="33" y="264"/>
                    </a:cubicBezTo>
                    <a:cubicBezTo>
                      <a:pt x="29" y="273"/>
                      <a:pt x="28" y="283"/>
                      <a:pt x="25" y="293"/>
                    </a:cubicBezTo>
                    <a:cubicBezTo>
                      <a:pt x="22" y="303"/>
                      <a:pt x="19" y="314"/>
                      <a:pt x="18" y="323"/>
                    </a:cubicBezTo>
                    <a:cubicBezTo>
                      <a:pt x="15" y="332"/>
                      <a:pt x="13" y="343"/>
                      <a:pt x="12" y="353"/>
                    </a:cubicBezTo>
                    <a:lnTo>
                      <a:pt x="6" y="386"/>
                    </a:lnTo>
                    <a:cubicBezTo>
                      <a:pt x="5" y="396"/>
                      <a:pt x="3" y="408"/>
                      <a:pt x="3" y="418"/>
                    </a:cubicBezTo>
                    <a:cubicBezTo>
                      <a:pt x="3" y="429"/>
                      <a:pt x="0" y="439"/>
                      <a:pt x="0" y="451"/>
                    </a:cubicBezTo>
                    <a:lnTo>
                      <a:pt x="0" y="484"/>
                    </a:lnTo>
                    <a:cubicBezTo>
                      <a:pt x="0" y="496"/>
                      <a:pt x="3" y="508"/>
                      <a:pt x="3" y="519"/>
                    </a:cubicBezTo>
                    <a:cubicBezTo>
                      <a:pt x="3" y="531"/>
                      <a:pt x="3" y="544"/>
                      <a:pt x="5" y="554"/>
                    </a:cubicBezTo>
                    <a:cubicBezTo>
                      <a:pt x="5" y="567"/>
                      <a:pt x="6" y="580"/>
                      <a:pt x="8" y="590"/>
                    </a:cubicBezTo>
                    <a:cubicBezTo>
                      <a:pt x="10" y="602"/>
                      <a:pt x="12" y="613"/>
                      <a:pt x="13" y="626"/>
                    </a:cubicBezTo>
                    <a:cubicBezTo>
                      <a:pt x="15" y="638"/>
                      <a:pt x="19" y="652"/>
                      <a:pt x="21" y="662"/>
                    </a:cubicBezTo>
                    <a:cubicBezTo>
                      <a:pt x="22" y="674"/>
                      <a:pt x="25" y="685"/>
                      <a:pt x="28" y="698"/>
                    </a:cubicBezTo>
                    <a:cubicBezTo>
                      <a:pt x="33" y="721"/>
                      <a:pt x="41" y="749"/>
                      <a:pt x="48" y="772"/>
                    </a:cubicBezTo>
                    <a:cubicBezTo>
                      <a:pt x="55" y="796"/>
                      <a:pt x="64" y="822"/>
                      <a:pt x="72" y="846"/>
                    </a:cubicBezTo>
                    <a:cubicBezTo>
                      <a:pt x="82" y="869"/>
                      <a:pt x="92" y="894"/>
                      <a:pt x="104" y="918"/>
                    </a:cubicBezTo>
                    <a:cubicBezTo>
                      <a:pt x="114" y="940"/>
                      <a:pt x="125" y="964"/>
                      <a:pt x="137" y="987"/>
                    </a:cubicBezTo>
                    <a:cubicBezTo>
                      <a:pt x="150" y="1012"/>
                      <a:pt x="163" y="1035"/>
                      <a:pt x="177" y="1056"/>
                    </a:cubicBezTo>
                    <a:cubicBezTo>
                      <a:pt x="190" y="1079"/>
                      <a:pt x="205" y="1101"/>
                      <a:pt x="219" y="1122"/>
                    </a:cubicBezTo>
                    <a:cubicBezTo>
                      <a:pt x="233" y="1144"/>
                      <a:pt x="248" y="1164"/>
                      <a:pt x="263" y="1186"/>
                    </a:cubicBezTo>
                    <a:cubicBezTo>
                      <a:pt x="279" y="1207"/>
                      <a:pt x="294" y="1224"/>
                      <a:pt x="312" y="1245"/>
                    </a:cubicBezTo>
                    <a:cubicBezTo>
                      <a:pt x="328" y="1265"/>
                      <a:pt x="344" y="1282"/>
                      <a:pt x="363" y="1301"/>
                    </a:cubicBezTo>
                    <a:cubicBezTo>
                      <a:pt x="381" y="1318"/>
                      <a:pt x="396" y="1334"/>
                      <a:pt x="416" y="1351"/>
                    </a:cubicBezTo>
                    <a:cubicBezTo>
                      <a:pt x="425" y="1358"/>
                      <a:pt x="435" y="1367"/>
                      <a:pt x="443" y="1374"/>
                    </a:cubicBezTo>
                    <a:lnTo>
                      <a:pt x="471" y="1396"/>
                    </a:lnTo>
                    <a:cubicBezTo>
                      <a:pt x="481" y="1406"/>
                      <a:pt x="489" y="1410"/>
                      <a:pt x="499" y="1417"/>
                    </a:cubicBezTo>
                    <a:cubicBezTo>
                      <a:pt x="509" y="1424"/>
                      <a:pt x="517" y="1430"/>
                      <a:pt x="528" y="1437"/>
                    </a:cubicBezTo>
                    <a:cubicBezTo>
                      <a:pt x="538" y="1444"/>
                      <a:pt x="545" y="1450"/>
                      <a:pt x="557" y="1456"/>
                    </a:cubicBezTo>
                    <a:cubicBezTo>
                      <a:pt x="565" y="1460"/>
                      <a:pt x="574" y="1466"/>
                      <a:pt x="586" y="1472"/>
                    </a:cubicBezTo>
                    <a:cubicBezTo>
                      <a:pt x="596" y="1479"/>
                      <a:pt x="604" y="1482"/>
                      <a:pt x="616" y="1488"/>
                    </a:cubicBezTo>
                    <a:cubicBezTo>
                      <a:pt x="626" y="1493"/>
                      <a:pt x="636" y="1496"/>
                      <a:pt x="646" y="1502"/>
                    </a:cubicBezTo>
                    <a:cubicBezTo>
                      <a:pt x="657" y="1508"/>
                      <a:pt x="666" y="1511"/>
                      <a:pt x="676" y="1515"/>
                    </a:cubicBezTo>
                    <a:cubicBezTo>
                      <a:pt x="688" y="1518"/>
                      <a:pt x="696" y="1522"/>
                      <a:pt x="708" y="1525"/>
                    </a:cubicBezTo>
                    <a:cubicBezTo>
                      <a:pt x="718" y="1529"/>
                      <a:pt x="726" y="1532"/>
                      <a:pt x="738" y="1534"/>
                    </a:cubicBezTo>
                    <a:cubicBezTo>
                      <a:pt x="748" y="1538"/>
                      <a:pt x="758" y="1539"/>
                      <a:pt x="768" y="1541"/>
                    </a:cubicBezTo>
                    <a:cubicBezTo>
                      <a:pt x="780" y="1544"/>
                      <a:pt x="788" y="1545"/>
                      <a:pt x="798" y="1546"/>
                    </a:cubicBezTo>
                    <a:cubicBezTo>
                      <a:pt x="810" y="1548"/>
                      <a:pt x="818" y="1551"/>
                      <a:pt x="830" y="1551"/>
                    </a:cubicBezTo>
                    <a:lnTo>
                      <a:pt x="860" y="1551"/>
                    </a:lnTo>
                    <a:cubicBezTo>
                      <a:pt x="870" y="1551"/>
                      <a:pt x="880" y="1548"/>
                      <a:pt x="890" y="1548"/>
                    </a:cubicBezTo>
                    <a:cubicBezTo>
                      <a:pt x="899" y="1546"/>
                      <a:pt x="909" y="1546"/>
                      <a:pt x="919" y="1545"/>
                    </a:cubicBezTo>
                    <a:cubicBezTo>
                      <a:pt x="939" y="1544"/>
                      <a:pt x="958" y="1538"/>
                      <a:pt x="977" y="1532"/>
                    </a:cubicBezTo>
                    <a:cubicBezTo>
                      <a:pt x="997" y="1526"/>
                      <a:pt x="1013" y="1519"/>
                      <a:pt x="1031" y="1511"/>
                    </a:cubicBezTo>
                    <a:cubicBezTo>
                      <a:pt x="1040" y="1508"/>
                      <a:pt x="1047" y="1502"/>
                      <a:pt x="1054" y="1498"/>
                    </a:cubicBezTo>
                    <a:cubicBezTo>
                      <a:pt x="1084" y="1480"/>
                      <a:pt x="1112" y="1457"/>
                      <a:pt x="1135" y="1426"/>
                    </a:cubicBezTo>
                    <a:cubicBezTo>
                      <a:pt x="1182" y="1365"/>
                      <a:pt x="1209" y="1299"/>
                      <a:pt x="1220" y="1226"/>
                    </a:cubicBezTo>
                    <a:cubicBezTo>
                      <a:pt x="1225" y="1187"/>
                      <a:pt x="1227" y="1150"/>
                      <a:pt x="1227" y="1114"/>
                    </a:cubicBezTo>
                    <a:cubicBezTo>
                      <a:pt x="1227" y="884"/>
                      <a:pt x="1130" y="658"/>
                      <a:pt x="1007" y="452"/>
                    </a:cubicBezTo>
                    <a:cubicBezTo>
                      <a:pt x="909" y="296"/>
                      <a:pt x="791" y="156"/>
                      <a:pt x="619" y="70"/>
                    </a:cubicBezTo>
                    <a:cubicBezTo>
                      <a:pt x="538" y="30"/>
                      <a:pt x="446" y="1"/>
                      <a:pt x="3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8"/>
              <p:cNvSpPr/>
              <p:nvPr/>
            </p:nvSpPr>
            <p:spPr>
              <a:xfrm>
                <a:off x="5582105" y="2962902"/>
                <a:ext cx="21954" cy="2800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898" extrusionOk="0">
                    <a:moveTo>
                      <a:pt x="196" y="0"/>
                    </a:moveTo>
                    <a:cubicBezTo>
                      <a:pt x="182" y="0"/>
                      <a:pt x="168" y="2"/>
                      <a:pt x="155" y="6"/>
                    </a:cubicBezTo>
                    <a:cubicBezTo>
                      <a:pt x="140" y="9"/>
                      <a:pt x="126" y="14"/>
                      <a:pt x="114" y="21"/>
                    </a:cubicBezTo>
                    <a:cubicBezTo>
                      <a:pt x="110" y="21"/>
                      <a:pt x="109" y="23"/>
                      <a:pt x="107" y="24"/>
                    </a:cubicBezTo>
                    <a:cubicBezTo>
                      <a:pt x="76" y="43"/>
                      <a:pt x="51" y="70"/>
                      <a:pt x="35" y="99"/>
                    </a:cubicBezTo>
                    <a:cubicBezTo>
                      <a:pt x="1" y="158"/>
                      <a:pt x="1" y="231"/>
                      <a:pt x="8" y="300"/>
                    </a:cubicBezTo>
                    <a:cubicBezTo>
                      <a:pt x="18" y="387"/>
                      <a:pt x="44" y="467"/>
                      <a:pt x="81" y="545"/>
                    </a:cubicBezTo>
                    <a:cubicBezTo>
                      <a:pt x="119" y="622"/>
                      <a:pt x="169" y="694"/>
                      <a:pt x="231" y="755"/>
                    </a:cubicBezTo>
                    <a:cubicBezTo>
                      <a:pt x="280" y="804"/>
                      <a:pt x="333" y="847"/>
                      <a:pt x="398" y="874"/>
                    </a:cubicBezTo>
                    <a:cubicBezTo>
                      <a:pt x="433" y="887"/>
                      <a:pt x="470" y="898"/>
                      <a:pt x="507" y="898"/>
                    </a:cubicBezTo>
                    <a:cubicBezTo>
                      <a:pt x="521" y="898"/>
                      <a:pt x="535" y="896"/>
                      <a:pt x="549" y="893"/>
                    </a:cubicBezTo>
                    <a:cubicBezTo>
                      <a:pt x="563" y="890"/>
                      <a:pt x="577" y="884"/>
                      <a:pt x="590" y="877"/>
                    </a:cubicBezTo>
                    <a:cubicBezTo>
                      <a:pt x="592" y="877"/>
                      <a:pt x="592" y="875"/>
                      <a:pt x="593" y="875"/>
                    </a:cubicBezTo>
                    <a:cubicBezTo>
                      <a:pt x="625" y="857"/>
                      <a:pt x="651" y="831"/>
                      <a:pt x="669" y="799"/>
                    </a:cubicBezTo>
                    <a:cubicBezTo>
                      <a:pt x="697" y="755"/>
                      <a:pt x="704" y="703"/>
                      <a:pt x="701" y="651"/>
                    </a:cubicBezTo>
                    <a:cubicBezTo>
                      <a:pt x="700" y="632"/>
                      <a:pt x="700" y="615"/>
                      <a:pt x="695" y="598"/>
                    </a:cubicBezTo>
                    <a:cubicBezTo>
                      <a:pt x="685" y="512"/>
                      <a:pt x="659" y="431"/>
                      <a:pt x="622" y="354"/>
                    </a:cubicBezTo>
                    <a:cubicBezTo>
                      <a:pt x="585" y="277"/>
                      <a:pt x="533" y="205"/>
                      <a:pt x="472" y="144"/>
                    </a:cubicBezTo>
                    <a:cubicBezTo>
                      <a:pt x="425" y="93"/>
                      <a:pt x="370" y="52"/>
                      <a:pt x="306" y="26"/>
                    </a:cubicBezTo>
                    <a:cubicBezTo>
                      <a:pt x="271" y="11"/>
                      <a:pt x="233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8"/>
              <p:cNvSpPr/>
              <p:nvPr/>
            </p:nvSpPr>
            <p:spPr>
              <a:xfrm>
                <a:off x="5512220" y="2844744"/>
                <a:ext cx="71320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1" extrusionOk="0">
                    <a:moveTo>
                      <a:pt x="210" y="1"/>
                    </a:moveTo>
                    <a:lnTo>
                      <a:pt x="1" y="211"/>
                    </a:lnTo>
                    <a:lnTo>
                      <a:pt x="2076" y="2281"/>
                    </a:lnTo>
                    <a:lnTo>
                      <a:pt x="2286" y="2071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8"/>
              <p:cNvSpPr/>
              <p:nvPr/>
            </p:nvSpPr>
            <p:spPr>
              <a:xfrm>
                <a:off x="5670481" y="298179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6" y="1"/>
                    </a:moveTo>
                    <a:lnTo>
                      <a:pt x="0" y="259"/>
                    </a:lnTo>
                    <a:lnTo>
                      <a:pt x="1875" y="1315"/>
                    </a:lnTo>
                    <a:lnTo>
                      <a:pt x="2020" y="1056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8"/>
              <p:cNvSpPr/>
              <p:nvPr/>
            </p:nvSpPr>
            <p:spPr>
              <a:xfrm>
                <a:off x="5514996" y="2937206"/>
                <a:ext cx="54698" cy="1724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553" extrusionOk="0">
                    <a:moveTo>
                      <a:pt x="45" y="0"/>
                    </a:moveTo>
                    <a:lnTo>
                      <a:pt x="1" y="293"/>
                    </a:lnTo>
                    <a:lnTo>
                      <a:pt x="1709" y="552"/>
                    </a:lnTo>
                    <a:lnTo>
                      <a:pt x="1753" y="259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8"/>
              <p:cNvSpPr/>
              <p:nvPr/>
            </p:nvSpPr>
            <p:spPr>
              <a:xfrm>
                <a:off x="5563924" y="3001134"/>
                <a:ext cx="35676" cy="4553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0" extrusionOk="0">
                    <a:moveTo>
                      <a:pt x="900" y="0"/>
                    </a:moveTo>
                    <a:lnTo>
                      <a:pt x="0" y="1290"/>
                    </a:lnTo>
                    <a:lnTo>
                      <a:pt x="243" y="1459"/>
                    </a:lnTo>
                    <a:lnTo>
                      <a:pt x="1143" y="170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8"/>
              <p:cNvSpPr/>
              <p:nvPr/>
            </p:nvSpPr>
            <p:spPr>
              <a:xfrm>
                <a:off x="5632873" y="3023275"/>
                <a:ext cx="19647" cy="83732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685" extrusionOk="0">
                    <a:moveTo>
                      <a:pt x="295" y="0"/>
                    </a:moveTo>
                    <a:lnTo>
                      <a:pt x="0" y="38"/>
                    </a:lnTo>
                    <a:lnTo>
                      <a:pt x="335" y="2685"/>
                    </a:lnTo>
                    <a:lnTo>
                      <a:pt x="630" y="2647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8"/>
              <p:cNvSpPr/>
              <p:nvPr/>
            </p:nvSpPr>
            <p:spPr>
              <a:xfrm>
                <a:off x="5657883" y="3010957"/>
                <a:ext cx="61933" cy="88846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9" extrusionOk="0">
                    <a:moveTo>
                      <a:pt x="249" y="0"/>
                    </a:moveTo>
                    <a:lnTo>
                      <a:pt x="0" y="161"/>
                    </a:lnTo>
                    <a:lnTo>
                      <a:pt x="1737" y="2848"/>
                    </a:lnTo>
                    <a:lnTo>
                      <a:pt x="1986" y="2687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8"/>
              <p:cNvSpPr/>
              <p:nvPr/>
            </p:nvSpPr>
            <p:spPr>
              <a:xfrm>
                <a:off x="5660565" y="2925948"/>
                <a:ext cx="43254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779" extrusionOk="0">
                    <a:moveTo>
                      <a:pt x="1279" y="0"/>
                    </a:moveTo>
                    <a:lnTo>
                      <a:pt x="1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8"/>
              <p:cNvSpPr/>
              <p:nvPr/>
            </p:nvSpPr>
            <p:spPr>
              <a:xfrm>
                <a:off x="5630534" y="2853102"/>
                <a:ext cx="18960" cy="601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8" extrusionOk="0">
                    <a:moveTo>
                      <a:pt x="314" y="0"/>
                    </a:moveTo>
                    <a:lnTo>
                      <a:pt x="1" y="1878"/>
                    </a:lnTo>
                    <a:lnTo>
                      <a:pt x="292" y="1928"/>
                    </a:lnTo>
                    <a:lnTo>
                      <a:pt x="607" y="4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8"/>
              <p:cNvSpPr/>
              <p:nvPr/>
            </p:nvSpPr>
            <p:spPr>
              <a:xfrm>
                <a:off x="5566481" y="2812562"/>
                <a:ext cx="42287" cy="90093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2889" extrusionOk="0">
                    <a:moveTo>
                      <a:pt x="276" y="0"/>
                    </a:moveTo>
                    <a:lnTo>
                      <a:pt x="0" y="108"/>
                    </a:lnTo>
                    <a:lnTo>
                      <a:pt x="1078" y="2889"/>
                    </a:lnTo>
                    <a:lnTo>
                      <a:pt x="1356" y="2782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8"/>
              <p:cNvSpPr/>
              <p:nvPr/>
            </p:nvSpPr>
            <p:spPr>
              <a:xfrm>
                <a:off x="5434540" y="2662565"/>
                <a:ext cx="3461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243" extrusionOk="0">
                    <a:moveTo>
                      <a:pt x="150" y="0"/>
                    </a:moveTo>
                    <a:lnTo>
                      <a:pt x="0" y="257"/>
                    </a:lnTo>
                    <a:cubicBezTo>
                      <a:pt x="326" y="446"/>
                      <a:pt x="531" y="786"/>
                      <a:pt x="646" y="1038"/>
                    </a:cubicBezTo>
                    <a:cubicBezTo>
                      <a:pt x="765" y="1295"/>
                      <a:pt x="808" y="1510"/>
                      <a:pt x="782" y="1711"/>
                    </a:cubicBezTo>
                    <a:cubicBezTo>
                      <a:pt x="765" y="1849"/>
                      <a:pt x="717" y="1957"/>
                      <a:pt x="650" y="2013"/>
                    </a:cubicBezTo>
                    <a:lnTo>
                      <a:pt x="838" y="2243"/>
                    </a:lnTo>
                    <a:cubicBezTo>
                      <a:pt x="966" y="2136"/>
                      <a:pt x="1048" y="1967"/>
                      <a:pt x="1077" y="1747"/>
                    </a:cubicBezTo>
                    <a:cubicBezTo>
                      <a:pt x="1110" y="1488"/>
                      <a:pt x="1060" y="1225"/>
                      <a:pt x="917" y="913"/>
                    </a:cubicBezTo>
                    <a:cubicBezTo>
                      <a:pt x="784" y="623"/>
                      <a:pt x="543" y="227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8"/>
              <p:cNvSpPr/>
              <p:nvPr/>
            </p:nvSpPr>
            <p:spPr>
              <a:xfrm>
                <a:off x="5314512" y="2269829"/>
                <a:ext cx="972068" cy="560270"/>
              </a:xfrm>
              <a:custGeom>
                <a:avLst/>
                <a:gdLst/>
                <a:ahLst/>
                <a:cxnLst/>
                <a:rect l="l" t="t" r="r" b="b"/>
                <a:pathLst>
                  <a:path w="31171" h="17966" extrusionOk="0">
                    <a:moveTo>
                      <a:pt x="14000" y="0"/>
                    </a:moveTo>
                    <a:lnTo>
                      <a:pt x="0" y="8084"/>
                    </a:lnTo>
                    <a:lnTo>
                      <a:pt x="16817" y="17762"/>
                    </a:lnTo>
                    <a:cubicBezTo>
                      <a:pt x="16945" y="17834"/>
                      <a:pt x="17080" y="17887"/>
                      <a:pt x="17226" y="17918"/>
                    </a:cubicBezTo>
                    <a:cubicBezTo>
                      <a:pt x="17374" y="17949"/>
                      <a:pt x="17521" y="17965"/>
                      <a:pt x="17668" y="17965"/>
                    </a:cubicBezTo>
                    <a:cubicBezTo>
                      <a:pt x="17815" y="17965"/>
                      <a:pt x="17961" y="17949"/>
                      <a:pt x="18108" y="17918"/>
                    </a:cubicBezTo>
                    <a:cubicBezTo>
                      <a:pt x="18253" y="17886"/>
                      <a:pt x="18390" y="17837"/>
                      <a:pt x="18516" y="17762"/>
                    </a:cubicBezTo>
                    <a:lnTo>
                      <a:pt x="30818" y="10659"/>
                    </a:lnTo>
                    <a:cubicBezTo>
                      <a:pt x="30966" y="10574"/>
                      <a:pt x="31123" y="10429"/>
                      <a:pt x="31162" y="10265"/>
                    </a:cubicBezTo>
                    <a:cubicBezTo>
                      <a:pt x="31168" y="10242"/>
                      <a:pt x="31170" y="10219"/>
                      <a:pt x="31170" y="10196"/>
                    </a:cubicBezTo>
                    <a:lnTo>
                      <a:pt x="31170" y="10169"/>
                    </a:lnTo>
                    <a:cubicBezTo>
                      <a:pt x="31169" y="10067"/>
                      <a:pt x="31124" y="9962"/>
                      <a:pt x="31060" y="9877"/>
                    </a:cubicBezTo>
                    <a:cubicBezTo>
                      <a:pt x="30995" y="9792"/>
                      <a:pt x="30909" y="9730"/>
                      <a:pt x="30818" y="9678"/>
                    </a:cubicBezTo>
                    <a:lnTo>
                      <a:pt x="140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8"/>
              <p:cNvSpPr/>
              <p:nvPr/>
            </p:nvSpPr>
            <p:spPr>
              <a:xfrm>
                <a:off x="5839002" y="2587691"/>
                <a:ext cx="447661" cy="292983"/>
              </a:xfrm>
              <a:custGeom>
                <a:avLst/>
                <a:gdLst/>
                <a:ahLst/>
                <a:cxnLst/>
                <a:rect l="l" t="t" r="r" b="b"/>
                <a:pathLst>
                  <a:path w="14355" h="9395" extrusionOk="0">
                    <a:moveTo>
                      <a:pt x="14354" y="0"/>
                    </a:moveTo>
                    <a:cubicBezTo>
                      <a:pt x="14354" y="26"/>
                      <a:pt x="14350" y="48"/>
                      <a:pt x="14344" y="71"/>
                    </a:cubicBezTo>
                    <a:cubicBezTo>
                      <a:pt x="14305" y="236"/>
                      <a:pt x="14147" y="380"/>
                      <a:pt x="14002" y="465"/>
                    </a:cubicBezTo>
                    <a:lnTo>
                      <a:pt x="1699" y="7568"/>
                    </a:lnTo>
                    <a:cubicBezTo>
                      <a:pt x="1573" y="7640"/>
                      <a:pt x="1438" y="7692"/>
                      <a:pt x="1290" y="7723"/>
                    </a:cubicBezTo>
                    <a:cubicBezTo>
                      <a:pt x="1143" y="7754"/>
                      <a:pt x="996" y="7770"/>
                      <a:pt x="849" y="7770"/>
                    </a:cubicBezTo>
                    <a:cubicBezTo>
                      <a:pt x="703" y="7770"/>
                      <a:pt x="556" y="7754"/>
                      <a:pt x="410" y="7723"/>
                    </a:cubicBezTo>
                    <a:cubicBezTo>
                      <a:pt x="262" y="7692"/>
                      <a:pt x="126" y="7641"/>
                      <a:pt x="1" y="7568"/>
                    </a:cubicBezTo>
                    <a:lnTo>
                      <a:pt x="1" y="9191"/>
                    </a:lnTo>
                    <a:cubicBezTo>
                      <a:pt x="127" y="9264"/>
                      <a:pt x="262" y="9315"/>
                      <a:pt x="410" y="9348"/>
                    </a:cubicBezTo>
                    <a:cubicBezTo>
                      <a:pt x="558" y="9379"/>
                      <a:pt x="705" y="9394"/>
                      <a:pt x="851" y="9394"/>
                    </a:cubicBezTo>
                    <a:cubicBezTo>
                      <a:pt x="998" y="9394"/>
                      <a:pt x="1144" y="9379"/>
                      <a:pt x="1290" y="9348"/>
                    </a:cubicBezTo>
                    <a:cubicBezTo>
                      <a:pt x="1435" y="9315"/>
                      <a:pt x="1573" y="9264"/>
                      <a:pt x="1699" y="9191"/>
                    </a:cubicBezTo>
                    <a:lnTo>
                      <a:pt x="14002" y="2088"/>
                    </a:lnTo>
                    <a:cubicBezTo>
                      <a:pt x="14149" y="2003"/>
                      <a:pt x="14305" y="1858"/>
                      <a:pt x="14344" y="1694"/>
                    </a:cubicBezTo>
                    <a:lnTo>
                      <a:pt x="14354" y="1596"/>
                    </a:lnTo>
                    <a:lnTo>
                      <a:pt x="14354" y="0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8"/>
              <p:cNvSpPr/>
              <p:nvPr/>
            </p:nvSpPr>
            <p:spPr>
              <a:xfrm>
                <a:off x="4719046" y="1990168"/>
                <a:ext cx="1120009" cy="884188"/>
              </a:xfrm>
              <a:custGeom>
                <a:avLst/>
                <a:gdLst/>
                <a:ahLst/>
                <a:cxnLst/>
                <a:rect l="l" t="t" r="r" b="b"/>
                <a:pathLst>
                  <a:path w="35915" h="28353" extrusionOk="0">
                    <a:moveTo>
                      <a:pt x="0" y="0"/>
                    </a:moveTo>
                    <a:lnTo>
                      <a:pt x="0" y="1615"/>
                    </a:lnTo>
                    <a:lnTo>
                      <a:pt x="9" y="1712"/>
                    </a:lnTo>
                    <a:cubicBezTo>
                      <a:pt x="48" y="1876"/>
                      <a:pt x="206" y="2021"/>
                      <a:pt x="353" y="2106"/>
                    </a:cubicBezTo>
                    <a:lnTo>
                      <a:pt x="16032" y="11135"/>
                    </a:lnTo>
                    <a:lnTo>
                      <a:pt x="18170" y="18140"/>
                    </a:lnTo>
                    <a:lnTo>
                      <a:pt x="35915" y="28352"/>
                    </a:lnTo>
                    <a:lnTo>
                      <a:pt x="35915" y="26729"/>
                    </a:lnTo>
                    <a:lnTo>
                      <a:pt x="19097" y="17054"/>
                    </a:lnTo>
                    <a:lnTo>
                      <a:pt x="16959" y="10046"/>
                    </a:lnTo>
                    <a:lnTo>
                      <a:pt x="351" y="483"/>
                    </a:lnTo>
                    <a:cubicBezTo>
                      <a:pt x="262" y="431"/>
                      <a:pt x="176" y="367"/>
                      <a:pt x="111" y="283"/>
                    </a:cubicBezTo>
                    <a:cubicBezTo>
                      <a:pt x="46" y="201"/>
                      <a:pt x="3" y="10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8"/>
              <p:cNvSpPr/>
              <p:nvPr/>
            </p:nvSpPr>
            <p:spPr>
              <a:xfrm>
                <a:off x="5247839" y="2051383"/>
                <a:ext cx="503326" cy="470582"/>
              </a:xfrm>
              <a:custGeom>
                <a:avLst/>
                <a:gdLst/>
                <a:ahLst/>
                <a:cxnLst/>
                <a:rect l="l" t="t" r="r" b="b"/>
                <a:pathLst>
                  <a:path w="16140" h="15090" extrusionOk="0">
                    <a:moveTo>
                      <a:pt x="14001" y="1"/>
                    </a:moveTo>
                    <a:lnTo>
                      <a:pt x="1" y="8083"/>
                    </a:lnTo>
                    <a:lnTo>
                      <a:pt x="2138" y="15089"/>
                    </a:lnTo>
                    <a:lnTo>
                      <a:pt x="16140" y="7005"/>
                    </a:lnTo>
                    <a:lnTo>
                      <a:pt x="14001" y="1"/>
                    </a:lnTo>
                    <a:close/>
                  </a:path>
                </a:pathLst>
              </a:custGeom>
              <a:solidFill>
                <a:srgbClr val="5B484A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8"/>
              <p:cNvSpPr/>
              <p:nvPr/>
            </p:nvSpPr>
            <p:spPr>
              <a:xfrm>
                <a:off x="4718921" y="1737824"/>
                <a:ext cx="965550" cy="565665"/>
              </a:xfrm>
              <a:custGeom>
                <a:avLst/>
                <a:gdLst/>
                <a:ahLst/>
                <a:cxnLst/>
                <a:rect l="l" t="t" r="r" b="b"/>
                <a:pathLst>
                  <a:path w="30962" h="18139" extrusionOk="0">
                    <a:moveTo>
                      <a:pt x="13505" y="1"/>
                    </a:moveTo>
                    <a:lnTo>
                      <a:pt x="354" y="7593"/>
                    </a:lnTo>
                    <a:cubicBezTo>
                      <a:pt x="207" y="7678"/>
                      <a:pt x="49" y="7823"/>
                      <a:pt x="12" y="7987"/>
                    </a:cubicBezTo>
                    <a:cubicBezTo>
                      <a:pt x="4" y="8020"/>
                      <a:pt x="0" y="8052"/>
                      <a:pt x="1" y="8085"/>
                    </a:cubicBezTo>
                    <a:lnTo>
                      <a:pt x="1" y="8092"/>
                    </a:lnTo>
                    <a:cubicBezTo>
                      <a:pt x="7" y="8193"/>
                      <a:pt x="50" y="8295"/>
                      <a:pt x="114" y="8375"/>
                    </a:cubicBezTo>
                    <a:cubicBezTo>
                      <a:pt x="178" y="8460"/>
                      <a:pt x="265" y="8523"/>
                      <a:pt x="354" y="8575"/>
                    </a:cubicBezTo>
                    <a:lnTo>
                      <a:pt x="16962" y="18138"/>
                    </a:lnTo>
                    <a:lnTo>
                      <a:pt x="30962" y="10056"/>
                    </a:lnTo>
                    <a:lnTo>
                      <a:pt x="135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8"/>
              <p:cNvSpPr/>
              <p:nvPr/>
            </p:nvSpPr>
            <p:spPr>
              <a:xfrm>
                <a:off x="4826788" y="1740599"/>
                <a:ext cx="272682" cy="233326"/>
              </a:xfrm>
              <a:custGeom>
                <a:avLst/>
                <a:gdLst/>
                <a:ahLst/>
                <a:cxnLst/>
                <a:rect l="l" t="t" r="r" b="b"/>
                <a:pathLst>
                  <a:path w="8744" h="7482" extrusionOk="0">
                    <a:moveTo>
                      <a:pt x="6392" y="1"/>
                    </a:moveTo>
                    <a:cubicBezTo>
                      <a:pt x="6253" y="1"/>
                      <a:pt x="6120" y="30"/>
                      <a:pt x="6001" y="99"/>
                    </a:cubicBezTo>
                    <a:cubicBezTo>
                      <a:pt x="5804" y="212"/>
                      <a:pt x="5604" y="327"/>
                      <a:pt x="5406" y="442"/>
                    </a:cubicBezTo>
                    <a:cubicBezTo>
                      <a:pt x="3604" y="1483"/>
                      <a:pt x="1801" y="2521"/>
                      <a:pt x="0" y="3562"/>
                    </a:cubicBezTo>
                    <a:cubicBezTo>
                      <a:pt x="108" y="3510"/>
                      <a:pt x="225" y="3487"/>
                      <a:pt x="347" y="3487"/>
                    </a:cubicBezTo>
                    <a:cubicBezTo>
                      <a:pt x="599" y="3487"/>
                      <a:pt x="870" y="3585"/>
                      <a:pt x="1111" y="3722"/>
                    </a:cubicBezTo>
                    <a:cubicBezTo>
                      <a:pt x="1176" y="3758"/>
                      <a:pt x="1236" y="3798"/>
                      <a:pt x="1295" y="3838"/>
                    </a:cubicBezTo>
                    <a:cubicBezTo>
                      <a:pt x="1708" y="4123"/>
                      <a:pt x="1978" y="4491"/>
                      <a:pt x="2205" y="4885"/>
                    </a:cubicBezTo>
                    <a:cubicBezTo>
                      <a:pt x="2433" y="5276"/>
                      <a:pt x="2615" y="5696"/>
                      <a:pt x="2657" y="6194"/>
                    </a:cubicBezTo>
                    <a:cubicBezTo>
                      <a:pt x="2697" y="6683"/>
                      <a:pt x="2599" y="7253"/>
                      <a:pt x="2205" y="7481"/>
                    </a:cubicBezTo>
                    <a:cubicBezTo>
                      <a:pt x="4220" y="6318"/>
                      <a:pt x="6237" y="5154"/>
                      <a:pt x="8251" y="3992"/>
                    </a:cubicBezTo>
                    <a:cubicBezTo>
                      <a:pt x="8645" y="3763"/>
                      <a:pt x="8744" y="3194"/>
                      <a:pt x="8702" y="2708"/>
                    </a:cubicBezTo>
                    <a:cubicBezTo>
                      <a:pt x="8661" y="2209"/>
                      <a:pt x="8478" y="1792"/>
                      <a:pt x="8251" y="1398"/>
                    </a:cubicBezTo>
                    <a:cubicBezTo>
                      <a:pt x="8022" y="1006"/>
                      <a:pt x="7753" y="638"/>
                      <a:pt x="7342" y="352"/>
                    </a:cubicBezTo>
                    <a:cubicBezTo>
                      <a:pt x="7060" y="156"/>
                      <a:pt x="6711" y="1"/>
                      <a:pt x="63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8"/>
              <p:cNvSpPr/>
              <p:nvPr/>
            </p:nvSpPr>
            <p:spPr>
              <a:xfrm>
                <a:off x="4806237" y="1849277"/>
                <a:ext cx="104688" cy="129574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4155" extrusionOk="0">
                    <a:moveTo>
                      <a:pt x="924" y="880"/>
                    </a:moveTo>
                    <a:cubicBezTo>
                      <a:pt x="1036" y="880"/>
                      <a:pt x="1150" y="913"/>
                      <a:pt x="1254" y="957"/>
                    </a:cubicBezTo>
                    <a:cubicBezTo>
                      <a:pt x="1302" y="977"/>
                      <a:pt x="1348" y="1000"/>
                      <a:pt x="1389" y="1026"/>
                    </a:cubicBezTo>
                    <a:cubicBezTo>
                      <a:pt x="1527" y="1104"/>
                      <a:pt x="1650" y="1204"/>
                      <a:pt x="1759" y="1316"/>
                    </a:cubicBezTo>
                    <a:cubicBezTo>
                      <a:pt x="1941" y="1502"/>
                      <a:pt x="2098" y="1719"/>
                      <a:pt x="2212" y="1953"/>
                    </a:cubicBezTo>
                    <a:cubicBezTo>
                      <a:pt x="2330" y="2185"/>
                      <a:pt x="2404" y="2433"/>
                      <a:pt x="2437" y="2697"/>
                    </a:cubicBezTo>
                    <a:cubicBezTo>
                      <a:pt x="2460" y="2908"/>
                      <a:pt x="2456" y="3128"/>
                      <a:pt x="2353" y="3310"/>
                    </a:cubicBezTo>
                    <a:cubicBezTo>
                      <a:pt x="2274" y="3444"/>
                      <a:pt x="2140" y="3559"/>
                      <a:pt x="1990" y="3598"/>
                    </a:cubicBezTo>
                    <a:cubicBezTo>
                      <a:pt x="1949" y="3609"/>
                      <a:pt x="1907" y="3614"/>
                      <a:pt x="1863" y="3614"/>
                    </a:cubicBezTo>
                    <a:cubicBezTo>
                      <a:pt x="1752" y="3614"/>
                      <a:pt x="1638" y="3582"/>
                      <a:pt x="1533" y="3536"/>
                    </a:cubicBezTo>
                    <a:cubicBezTo>
                      <a:pt x="1484" y="3516"/>
                      <a:pt x="1435" y="3492"/>
                      <a:pt x="1392" y="3466"/>
                    </a:cubicBezTo>
                    <a:cubicBezTo>
                      <a:pt x="1259" y="3389"/>
                      <a:pt x="1136" y="3290"/>
                      <a:pt x="1029" y="3177"/>
                    </a:cubicBezTo>
                    <a:cubicBezTo>
                      <a:pt x="845" y="2991"/>
                      <a:pt x="688" y="2774"/>
                      <a:pt x="576" y="2541"/>
                    </a:cubicBezTo>
                    <a:cubicBezTo>
                      <a:pt x="458" y="2308"/>
                      <a:pt x="382" y="2061"/>
                      <a:pt x="350" y="1797"/>
                    </a:cubicBezTo>
                    <a:cubicBezTo>
                      <a:pt x="343" y="1743"/>
                      <a:pt x="340" y="1689"/>
                      <a:pt x="337" y="1637"/>
                    </a:cubicBezTo>
                    <a:cubicBezTo>
                      <a:pt x="334" y="1479"/>
                      <a:pt x="356" y="1319"/>
                      <a:pt x="435" y="1184"/>
                    </a:cubicBezTo>
                    <a:cubicBezTo>
                      <a:pt x="514" y="1049"/>
                      <a:pt x="646" y="935"/>
                      <a:pt x="794" y="897"/>
                    </a:cubicBezTo>
                    <a:cubicBezTo>
                      <a:pt x="837" y="885"/>
                      <a:pt x="880" y="880"/>
                      <a:pt x="924" y="880"/>
                    </a:cubicBezTo>
                    <a:close/>
                    <a:moveTo>
                      <a:pt x="1006" y="0"/>
                    </a:moveTo>
                    <a:cubicBezTo>
                      <a:pt x="884" y="0"/>
                      <a:pt x="767" y="23"/>
                      <a:pt x="659" y="76"/>
                    </a:cubicBezTo>
                    <a:cubicBezTo>
                      <a:pt x="645" y="84"/>
                      <a:pt x="629" y="91"/>
                      <a:pt x="615" y="100"/>
                    </a:cubicBezTo>
                    <a:cubicBezTo>
                      <a:pt x="579" y="122"/>
                      <a:pt x="548" y="142"/>
                      <a:pt x="514" y="166"/>
                    </a:cubicBezTo>
                    <a:cubicBezTo>
                      <a:pt x="485" y="188"/>
                      <a:pt x="458" y="209"/>
                      <a:pt x="432" y="235"/>
                    </a:cubicBezTo>
                    <a:cubicBezTo>
                      <a:pt x="405" y="258"/>
                      <a:pt x="379" y="284"/>
                      <a:pt x="356" y="310"/>
                    </a:cubicBezTo>
                    <a:cubicBezTo>
                      <a:pt x="328" y="337"/>
                      <a:pt x="308" y="363"/>
                      <a:pt x="285" y="392"/>
                    </a:cubicBezTo>
                    <a:cubicBezTo>
                      <a:pt x="264" y="422"/>
                      <a:pt x="245" y="449"/>
                      <a:pt x="225" y="480"/>
                    </a:cubicBezTo>
                    <a:cubicBezTo>
                      <a:pt x="205" y="511"/>
                      <a:pt x="188" y="540"/>
                      <a:pt x="170" y="575"/>
                    </a:cubicBezTo>
                    <a:cubicBezTo>
                      <a:pt x="153" y="609"/>
                      <a:pt x="139" y="638"/>
                      <a:pt x="124" y="674"/>
                    </a:cubicBezTo>
                    <a:cubicBezTo>
                      <a:pt x="110" y="708"/>
                      <a:pt x="97" y="740"/>
                      <a:pt x="85" y="776"/>
                    </a:cubicBezTo>
                    <a:cubicBezTo>
                      <a:pt x="74" y="813"/>
                      <a:pt x="64" y="846"/>
                      <a:pt x="54" y="884"/>
                    </a:cubicBezTo>
                    <a:cubicBezTo>
                      <a:pt x="45" y="921"/>
                      <a:pt x="38" y="954"/>
                      <a:pt x="31" y="993"/>
                    </a:cubicBezTo>
                    <a:cubicBezTo>
                      <a:pt x="24" y="1033"/>
                      <a:pt x="18" y="1068"/>
                      <a:pt x="12" y="1106"/>
                    </a:cubicBezTo>
                    <a:cubicBezTo>
                      <a:pt x="9" y="1148"/>
                      <a:pt x="5" y="1183"/>
                      <a:pt x="3" y="1221"/>
                    </a:cubicBezTo>
                    <a:cubicBezTo>
                      <a:pt x="1" y="1263"/>
                      <a:pt x="1" y="1299"/>
                      <a:pt x="1" y="1338"/>
                    </a:cubicBezTo>
                    <a:cubicBezTo>
                      <a:pt x="1" y="1367"/>
                      <a:pt x="1" y="1393"/>
                      <a:pt x="2" y="1421"/>
                    </a:cubicBezTo>
                    <a:cubicBezTo>
                      <a:pt x="3" y="1463"/>
                      <a:pt x="5" y="1499"/>
                      <a:pt x="9" y="1538"/>
                    </a:cubicBezTo>
                    <a:cubicBezTo>
                      <a:pt x="12" y="1581"/>
                      <a:pt x="16" y="1617"/>
                      <a:pt x="24" y="1657"/>
                    </a:cubicBezTo>
                    <a:cubicBezTo>
                      <a:pt x="28" y="1700"/>
                      <a:pt x="34" y="1736"/>
                      <a:pt x="41" y="1776"/>
                    </a:cubicBezTo>
                    <a:cubicBezTo>
                      <a:pt x="50" y="1820"/>
                      <a:pt x="57" y="1855"/>
                      <a:pt x="68" y="1897"/>
                    </a:cubicBezTo>
                    <a:cubicBezTo>
                      <a:pt x="77" y="1940"/>
                      <a:pt x="85" y="1978"/>
                      <a:pt x="98" y="2019"/>
                    </a:cubicBezTo>
                    <a:cubicBezTo>
                      <a:pt x="110" y="2063"/>
                      <a:pt x="121" y="2100"/>
                      <a:pt x="134" y="2142"/>
                    </a:cubicBezTo>
                    <a:cubicBezTo>
                      <a:pt x="149" y="2183"/>
                      <a:pt x="162" y="2222"/>
                      <a:pt x="177" y="2262"/>
                    </a:cubicBezTo>
                    <a:cubicBezTo>
                      <a:pt x="209" y="2349"/>
                      <a:pt x="239" y="2420"/>
                      <a:pt x="277" y="2505"/>
                    </a:cubicBezTo>
                    <a:cubicBezTo>
                      <a:pt x="314" y="2587"/>
                      <a:pt x="354" y="2661"/>
                      <a:pt x="396" y="2743"/>
                    </a:cubicBezTo>
                    <a:cubicBezTo>
                      <a:pt x="439" y="2819"/>
                      <a:pt x="485" y="2896"/>
                      <a:pt x="533" y="2970"/>
                    </a:cubicBezTo>
                    <a:cubicBezTo>
                      <a:pt x="579" y="3042"/>
                      <a:pt x="636" y="3119"/>
                      <a:pt x="685" y="3185"/>
                    </a:cubicBezTo>
                    <a:cubicBezTo>
                      <a:pt x="712" y="3220"/>
                      <a:pt x="741" y="3256"/>
                      <a:pt x="770" y="3290"/>
                    </a:cubicBezTo>
                    <a:cubicBezTo>
                      <a:pt x="794" y="3322"/>
                      <a:pt x="827" y="3358"/>
                      <a:pt x="853" y="3389"/>
                    </a:cubicBezTo>
                    <a:cubicBezTo>
                      <a:pt x="882" y="3421"/>
                      <a:pt x="915" y="3453"/>
                      <a:pt x="944" y="3484"/>
                    </a:cubicBezTo>
                    <a:cubicBezTo>
                      <a:pt x="972" y="3513"/>
                      <a:pt x="1007" y="3545"/>
                      <a:pt x="1036" y="3573"/>
                    </a:cubicBezTo>
                    <a:cubicBezTo>
                      <a:pt x="1066" y="3601"/>
                      <a:pt x="1100" y="3631"/>
                      <a:pt x="1131" y="3658"/>
                    </a:cubicBezTo>
                    <a:cubicBezTo>
                      <a:pt x="1161" y="3684"/>
                      <a:pt x="1197" y="3713"/>
                      <a:pt x="1227" y="3737"/>
                    </a:cubicBezTo>
                    <a:cubicBezTo>
                      <a:pt x="1260" y="3760"/>
                      <a:pt x="1295" y="3788"/>
                      <a:pt x="1326" y="3809"/>
                    </a:cubicBezTo>
                    <a:cubicBezTo>
                      <a:pt x="1359" y="3832"/>
                      <a:pt x="1395" y="3858"/>
                      <a:pt x="1427" y="3878"/>
                    </a:cubicBezTo>
                    <a:cubicBezTo>
                      <a:pt x="1450" y="3893"/>
                      <a:pt x="1479" y="3908"/>
                      <a:pt x="1504" y="3923"/>
                    </a:cubicBezTo>
                    <a:lnTo>
                      <a:pt x="1507" y="3926"/>
                    </a:lnTo>
                    <a:cubicBezTo>
                      <a:pt x="1513" y="3929"/>
                      <a:pt x="1519" y="3931"/>
                      <a:pt x="1525" y="3936"/>
                    </a:cubicBezTo>
                    <a:cubicBezTo>
                      <a:pt x="1527" y="3937"/>
                      <a:pt x="1529" y="3937"/>
                      <a:pt x="1529" y="3937"/>
                    </a:cubicBezTo>
                    <a:cubicBezTo>
                      <a:pt x="1562" y="3954"/>
                      <a:pt x="1598" y="3973"/>
                      <a:pt x="1629" y="3989"/>
                    </a:cubicBezTo>
                    <a:cubicBezTo>
                      <a:pt x="1664" y="4005"/>
                      <a:pt x="1700" y="4022"/>
                      <a:pt x="1734" y="4036"/>
                    </a:cubicBezTo>
                    <a:cubicBezTo>
                      <a:pt x="1769" y="4051"/>
                      <a:pt x="1805" y="4062"/>
                      <a:pt x="1838" y="4075"/>
                    </a:cubicBezTo>
                    <a:cubicBezTo>
                      <a:pt x="1872" y="4085"/>
                      <a:pt x="1910" y="4097"/>
                      <a:pt x="1944" y="4105"/>
                    </a:cubicBezTo>
                    <a:cubicBezTo>
                      <a:pt x="1979" y="4114"/>
                      <a:pt x="2016" y="4124"/>
                      <a:pt x="2051" y="4128"/>
                    </a:cubicBezTo>
                    <a:cubicBezTo>
                      <a:pt x="2084" y="4136"/>
                      <a:pt x="2123" y="4141"/>
                      <a:pt x="2156" y="4146"/>
                    </a:cubicBezTo>
                    <a:cubicBezTo>
                      <a:pt x="2190" y="4151"/>
                      <a:pt x="2230" y="4153"/>
                      <a:pt x="2264" y="4154"/>
                    </a:cubicBezTo>
                    <a:cubicBezTo>
                      <a:pt x="2298" y="4154"/>
                      <a:pt x="2335" y="4154"/>
                      <a:pt x="2370" y="4153"/>
                    </a:cubicBezTo>
                    <a:cubicBezTo>
                      <a:pt x="2404" y="4151"/>
                      <a:pt x="2442" y="4147"/>
                      <a:pt x="2476" y="4141"/>
                    </a:cubicBezTo>
                    <a:cubicBezTo>
                      <a:pt x="2511" y="4138"/>
                      <a:pt x="2548" y="4131"/>
                      <a:pt x="2580" y="4123"/>
                    </a:cubicBezTo>
                    <a:cubicBezTo>
                      <a:pt x="2614" y="4115"/>
                      <a:pt x="2650" y="4104"/>
                      <a:pt x="2683" y="4094"/>
                    </a:cubicBezTo>
                    <a:cubicBezTo>
                      <a:pt x="2748" y="4072"/>
                      <a:pt x="2816" y="4039"/>
                      <a:pt x="2875" y="4005"/>
                    </a:cubicBezTo>
                    <a:cubicBezTo>
                      <a:pt x="3260" y="3766"/>
                      <a:pt x="3356" y="3198"/>
                      <a:pt x="3316" y="2708"/>
                    </a:cubicBezTo>
                    <a:cubicBezTo>
                      <a:pt x="3274" y="2208"/>
                      <a:pt x="3092" y="1789"/>
                      <a:pt x="2864" y="1398"/>
                    </a:cubicBezTo>
                    <a:cubicBezTo>
                      <a:pt x="2637" y="1004"/>
                      <a:pt x="2367" y="636"/>
                      <a:pt x="1954" y="352"/>
                    </a:cubicBezTo>
                    <a:cubicBezTo>
                      <a:pt x="1895" y="310"/>
                      <a:pt x="1835" y="271"/>
                      <a:pt x="1770" y="235"/>
                    </a:cubicBezTo>
                    <a:cubicBezTo>
                      <a:pt x="1529" y="99"/>
                      <a:pt x="1258" y="0"/>
                      <a:pt x="10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8"/>
              <p:cNvSpPr/>
              <p:nvPr/>
            </p:nvSpPr>
            <p:spPr>
              <a:xfrm>
                <a:off x="4806237" y="1754008"/>
                <a:ext cx="192380" cy="217297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6968" extrusionOk="0">
                    <a:moveTo>
                      <a:pt x="6065" y="1"/>
                    </a:moveTo>
                    <a:cubicBezTo>
                      <a:pt x="4263" y="1042"/>
                      <a:pt x="2460" y="2080"/>
                      <a:pt x="659" y="3121"/>
                    </a:cubicBezTo>
                    <a:cubicBezTo>
                      <a:pt x="645" y="3129"/>
                      <a:pt x="629" y="3138"/>
                      <a:pt x="615" y="3146"/>
                    </a:cubicBezTo>
                    <a:cubicBezTo>
                      <a:pt x="579" y="3168"/>
                      <a:pt x="548" y="3187"/>
                      <a:pt x="514" y="3213"/>
                    </a:cubicBezTo>
                    <a:cubicBezTo>
                      <a:pt x="485" y="3234"/>
                      <a:pt x="458" y="3256"/>
                      <a:pt x="432" y="3282"/>
                    </a:cubicBezTo>
                    <a:cubicBezTo>
                      <a:pt x="405" y="3305"/>
                      <a:pt x="379" y="3329"/>
                      <a:pt x="356" y="3356"/>
                    </a:cubicBezTo>
                    <a:cubicBezTo>
                      <a:pt x="328" y="3384"/>
                      <a:pt x="308" y="3408"/>
                      <a:pt x="285" y="3437"/>
                    </a:cubicBezTo>
                    <a:cubicBezTo>
                      <a:pt x="264" y="3469"/>
                      <a:pt x="245" y="3494"/>
                      <a:pt x="225" y="3525"/>
                    </a:cubicBezTo>
                    <a:cubicBezTo>
                      <a:pt x="205" y="3558"/>
                      <a:pt x="188" y="3586"/>
                      <a:pt x="170" y="3621"/>
                    </a:cubicBezTo>
                    <a:cubicBezTo>
                      <a:pt x="153" y="3655"/>
                      <a:pt x="139" y="3684"/>
                      <a:pt x="124" y="3720"/>
                    </a:cubicBezTo>
                    <a:cubicBezTo>
                      <a:pt x="110" y="3753"/>
                      <a:pt x="97" y="3786"/>
                      <a:pt x="85" y="3822"/>
                    </a:cubicBezTo>
                    <a:cubicBezTo>
                      <a:pt x="74" y="3860"/>
                      <a:pt x="65" y="3893"/>
                      <a:pt x="54" y="3930"/>
                    </a:cubicBezTo>
                    <a:cubicBezTo>
                      <a:pt x="45" y="3967"/>
                      <a:pt x="38" y="4000"/>
                      <a:pt x="31" y="4039"/>
                    </a:cubicBezTo>
                    <a:cubicBezTo>
                      <a:pt x="24" y="4080"/>
                      <a:pt x="18" y="4113"/>
                      <a:pt x="12" y="4153"/>
                    </a:cubicBezTo>
                    <a:cubicBezTo>
                      <a:pt x="9" y="4192"/>
                      <a:pt x="5" y="4226"/>
                      <a:pt x="3" y="4268"/>
                    </a:cubicBezTo>
                    <a:cubicBezTo>
                      <a:pt x="1" y="4307"/>
                      <a:pt x="1" y="4343"/>
                      <a:pt x="1" y="4384"/>
                    </a:cubicBezTo>
                    <a:cubicBezTo>
                      <a:pt x="1" y="4413"/>
                      <a:pt x="1" y="4439"/>
                      <a:pt x="2" y="4468"/>
                    </a:cubicBezTo>
                    <a:cubicBezTo>
                      <a:pt x="3" y="4507"/>
                      <a:pt x="5" y="4542"/>
                      <a:pt x="9" y="4584"/>
                    </a:cubicBezTo>
                    <a:cubicBezTo>
                      <a:pt x="12" y="4624"/>
                      <a:pt x="16" y="4660"/>
                      <a:pt x="24" y="4702"/>
                    </a:cubicBezTo>
                    <a:cubicBezTo>
                      <a:pt x="28" y="4744"/>
                      <a:pt x="34" y="4780"/>
                      <a:pt x="41" y="4823"/>
                    </a:cubicBezTo>
                    <a:cubicBezTo>
                      <a:pt x="50" y="4864"/>
                      <a:pt x="57" y="4900"/>
                      <a:pt x="68" y="4944"/>
                    </a:cubicBezTo>
                    <a:cubicBezTo>
                      <a:pt x="77" y="4984"/>
                      <a:pt x="85" y="5023"/>
                      <a:pt x="98" y="5066"/>
                    </a:cubicBezTo>
                    <a:cubicBezTo>
                      <a:pt x="110" y="5106"/>
                      <a:pt x="121" y="5145"/>
                      <a:pt x="134" y="5188"/>
                    </a:cubicBezTo>
                    <a:cubicBezTo>
                      <a:pt x="149" y="5227"/>
                      <a:pt x="162" y="5267"/>
                      <a:pt x="177" y="5307"/>
                    </a:cubicBezTo>
                    <a:cubicBezTo>
                      <a:pt x="209" y="5394"/>
                      <a:pt x="239" y="5465"/>
                      <a:pt x="277" y="5550"/>
                    </a:cubicBezTo>
                    <a:cubicBezTo>
                      <a:pt x="313" y="5634"/>
                      <a:pt x="353" y="5707"/>
                      <a:pt x="396" y="5787"/>
                    </a:cubicBezTo>
                    <a:cubicBezTo>
                      <a:pt x="436" y="5865"/>
                      <a:pt x="484" y="5943"/>
                      <a:pt x="533" y="6016"/>
                    </a:cubicBezTo>
                    <a:cubicBezTo>
                      <a:pt x="577" y="6088"/>
                      <a:pt x="635" y="6166"/>
                      <a:pt x="685" y="6232"/>
                    </a:cubicBezTo>
                    <a:cubicBezTo>
                      <a:pt x="712" y="6266"/>
                      <a:pt x="741" y="6302"/>
                      <a:pt x="770" y="6335"/>
                    </a:cubicBezTo>
                    <a:cubicBezTo>
                      <a:pt x="794" y="6368"/>
                      <a:pt x="827" y="6404"/>
                      <a:pt x="853" y="6434"/>
                    </a:cubicBezTo>
                    <a:cubicBezTo>
                      <a:pt x="882" y="6467"/>
                      <a:pt x="915" y="6499"/>
                      <a:pt x="944" y="6529"/>
                    </a:cubicBezTo>
                    <a:cubicBezTo>
                      <a:pt x="972" y="6558"/>
                      <a:pt x="1007" y="6591"/>
                      <a:pt x="1036" y="6620"/>
                    </a:cubicBezTo>
                    <a:cubicBezTo>
                      <a:pt x="1066" y="6647"/>
                      <a:pt x="1100" y="6677"/>
                      <a:pt x="1131" y="6705"/>
                    </a:cubicBezTo>
                    <a:cubicBezTo>
                      <a:pt x="1161" y="6729"/>
                      <a:pt x="1197" y="6758"/>
                      <a:pt x="1227" y="6784"/>
                    </a:cubicBezTo>
                    <a:cubicBezTo>
                      <a:pt x="1260" y="6807"/>
                      <a:pt x="1295" y="6834"/>
                      <a:pt x="1326" y="6856"/>
                    </a:cubicBezTo>
                    <a:cubicBezTo>
                      <a:pt x="1359" y="6879"/>
                      <a:pt x="1395" y="6903"/>
                      <a:pt x="1427" y="6923"/>
                    </a:cubicBezTo>
                    <a:cubicBezTo>
                      <a:pt x="1450" y="6938"/>
                      <a:pt x="1479" y="6953"/>
                      <a:pt x="1504" y="6968"/>
                    </a:cubicBezTo>
                    <a:cubicBezTo>
                      <a:pt x="1464" y="6938"/>
                      <a:pt x="1391" y="6840"/>
                      <a:pt x="1391" y="6526"/>
                    </a:cubicBezTo>
                    <a:lnTo>
                      <a:pt x="1391" y="4103"/>
                    </a:lnTo>
                    <a:cubicBezTo>
                      <a:pt x="1391" y="4103"/>
                      <a:pt x="1389" y="4095"/>
                      <a:pt x="1388" y="4082"/>
                    </a:cubicBezTo>
                    <a:cubicBezTo>
                      <a:pt x="1379" y="3982"/>
                      <a:pt x="1362" y="3529"/>
                      <a:pt x="1770" y="3289"/>
                    </a:cubicBezTo>
                    <a:cubicBezTo>
                      <a:pt x="2230" y="3019"/>
                      <a:pt x="6168" y="780"/>
                      <a:pt x="6168" y="780"/>
                    </a:cubicBezTo>
                    <a:lnTo>
                      <a:pt x="6065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8"/>
              <p:cNvSpPr/>
              <p:nvPr/>
            </p:nvSpPr>
            <p:spPr>
              <a:xfrm>
                <a:off x="4816466" y="1876781"/>
                <a:ext cx="66518" cy="85229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2733" extrusionOk="0">
                    <a:moveTo>
                      <a:pt x="590" y="0"/>
                    </a:moveTo>
                    <a:cubicBezTo>
                      <a:pt x="546" y="0"/>
                      <a:pt x="503" y="5"/>
                      <a:pt x="460" y="16"/>
                    </a:cubicBezTo>
                    <a:cubicBezTo>
                      <a:pt x="311" y="53"/>
                      <a:pt x="177" y="167"/>
                      <a:pt x="100" y="304"/>
                    </a:cubicBezTo>
                    <a:cubicBezTo>
                      <a:pt x="22" y="440"/>
                      <a:pt x="0" y="598"/>
                      <a:pt x="5" y="756"/>
                    </a:cubicBezTo>
                    <a:cubicBezTo>
                      <a:pt x="6" y="810"/>
                      <a:pt x="9" y="864"/>
                      <a:pt x="16" y="916"/>
                    </a:cubicBezTo>
                    <a:cubicBezTo>
                      <a:pt x="49" y="1181"/>
                      <a:pt x="124" y="1429"/>
                      <a:pt x="242" y="1661"/>
                    </a:cubicBezTo>
                    <a:cubicBezTo>
                      <a:pt x="358" y="1892"/>
                      <a:pt x="512" y="2112"/>
                      <a:pt x="696" y="2296"/>
                    </a:cubicBezTo>
                    <a:cubicBezTo>
                      <a:pt x="841" y="2446"/>
                      <a:pt x="1007" y="2574"/>
                      <a:pt x="1202" y="2656"/>
                    </a:cubicBezTo>
                    <a:cubicBezTo>
                      <a:pt x="1309" y="2700"/>
                      <a:pt x="1424" y="2732"/>
                      <a:pt x="1536" y="2732"/>
                    </a:cubicBezTo>
                    <a:cubicBezTo>
                      <a:pt x="1578" y="2732"/>
                      <a:pt x="1620" y="2728"/>
                      <a:pt x="1661" y="2717"/>
                    </a:cubicBezTo>
                    <a:cubicBezTo>
                      <a:pt x="1810" y="2680"/>
                      <a:pt x="1946" y="2566"/>
                      <a:pt x="2022" y="2430"/>
                    </a:cubicBezTo>
                    <a:cubicBezTo>
                      <a:pt x="2128" y="2249"/>
                      <a:pt x="2132" y="2027"/>
                      <a:pt x="2107" y="1817"/>
                    </a:cubicBezTo>
                    <a:cubicBezTo>
                      <a:pt x="2076" y="1551"/>
                      <a:pt x="1999" y="1304"/>
                      <a:pt x="1881" y="1071"/>
                    </a:cubicBezTo>
                    <a:cubicBezTo>
                      <a:pt x="1763" y="840"/>
                      <a:pt x="1609" y="620"/>
                      <a:pt x="1425" y="434"/>
                    </a:cubicBezTo>
                    <a:cubicBezTo>
                      <a:pt x="1280" y="286"/>
                      <a:pt x="1115" y="158"/>
                      <a:pt x="919" y="75"/>
                    </a:cubicBezTo>
                    <a:cubicBezTo>
                      <a:pt x="815" y="32"/>
                      <a:pt x="701" y="0"/>
                      <a:pt x="5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8"/>
              <p:cNvSpPr/>
              <p:nvPr/>
            </p:nvSpPr>
            <p:spPr>
              <a:xfrm>
                <a:off x="4949467" y="1624344"/>
                <a:ext cx="390904" cy="479875"/>
              </a:xfrm>
              <a:custGeom>
                <a:avLst/>
                <a:gdLst/>
                <a:ahLst/>
                <a:cxnLst/>
                <a:rect l="l" t="t" r="r" b="b"/>
                <a:pathLst>
                  <a:path w="12535" h="15388" extrusionOk="0">
                    <a:moveTo>
                      <a:pt x="6262" y="1"/>
                    </a:moveTo>
                    <a:cubicBezTo>
                      <a:pt x="6073" y="1"/>
                      <a:pt x="5875" y="6"/>
                      <a:pt x="5690" y="21"/>
                    </a:cubicBezTo>
                    <a:cubicBezTo>
                      <a:pt x="5583" y="28"/>
                      <a:pt x="5473" y="37"/>
                      <a:pt x="5368" y="50"/>
                    </a:cubicBezTo>
                    <a:cubicBezTo>
                      <a:pt x="5264" y="60"/>
                      <a:pt x="5152" y="75"/>
                      <a:pt x="5049" y="89"/>
                    </a:cubicBezTo>
                    <a:cubicBezTo>
                      <a:pt x="4947" y="105"/>
                      <a:pt x="4833" y="123"/>
                      <a:pt x="4732" y="144"/>
                    </a:cubicBezTo>
                    <a:cubicBezTo>
                      <a:pt x="4630" y="162"/>
                      <a:pt x="4518" y="187"/>
                      <a:pt x="4419" y="210"/>
                    </a:cubicBezTo>
                    <a:cubicBezTo>
                      <a:pt x="4318" y="233"/>
                      <a:pt x="4209" y="261"/>
                      <a:pt x="4110" y="289"/>
                    </a:cubicBezTo>
                    <a:cubicBezTo>
                      <a:pt x="4012" y="316"/>
                      <a:pt x="3904" y="348"/>
                      <a:pt x="3806" y="381"/>
                    </a:cubicBezTo>
                    <a:cubicBezTo>
                      <a:pt x="3710" y="411"/>
                      <a:pt x="3604" y="448"/>
                      <a:pt x="3509" y="484"/>
                    </a:cubicBezTo>
                    <a:cubicBezTo>
                      <a:pt x="3415" y="520"/>
                      <a:pt x="3310" y="562"/>
                      <a:pt x="3217" y="601"/>
                    </a:cubicBezTo>
                    <a:cubicBezTo>
                      <a:pt x="3125" y="641"/>
                      <a:pt x="3023" y="687"/>
                      <a:pt x="2934" y="730"/>
                    </a:cubicBezTo>
                    <a:cubicBezTo>
                      <a:pt x="2843" y="773"/>
                      <a:pt x="2744" y="826"/>
                      <a:pt x="2656" y="874"/>
                    </a:cubicBezTo>
                    <a:cubicBezTo>
                      <a:pt x="2570" y="921"/>
                      <a:pt x="2477" y="974"/>
                      <a:pt x="2392" y="1028"/>
                    </a:cubicBezTo>
                    <a:cubicBezTo>
                      <a:pt x="2310" y="1078"/>
                      <a:pt x="2219" y="1137"/>
                      <a:pt x="2139" y="1190"/>
                    </a:cubicBezTo>
                    <a:cubicBezTo>
                      <a:pt x="2058" y="1246"/>
                      <a:pt x="1972" y="1309"/>
                      <a:pt x="1894" y="1368"/>
                    </a:cubicBezTo>
                    <a:cubicBezTo>
                      <a:pt x="1817" y="1427"/>
                      <a:pt x="1735" y="1496"/>
                      <a:pt x="1661" y="1560"/>
                    </a:cubicBezTo>
                    <a:cubicBezTo>
                      <a:pt x="1587" y="1624"/>
                      <a:pt x="1508" y="1696"/>
                      <a:pt x="1439" y="1762"/>
                    </a:cubicBezTo>
                    <a:cubicBezTo>
                      <a:pt x="1367" y="1830"/>
                      <a:pt x="1292" y="1908"/>
                      <a:pt x="1226" y="1979"/>
                    </a:cubicBezTo>
                    <a:cubicBezTo>
                      <a:pt x="1160" y="2053"/>
                      <a:pt x="1089" y="2132"/>
                      <a:pt x="1029" y="2209"/>
                    </a:cubicBezTo>
                    <a:cubicBezTo>
                      <a:pt x="966" y="2287"/>
                      <a:pt x="902" y="2372"/>
                      <a:pt x="843" y="2452"/>
                    </a:cubicBezTo>
                    <a:cubicBezTo>
                      <a:pt x="786" y="2533"/>
                      <a:pt x="728" y="2621"/>
                      <a:pt x="674" y="2705"/>
                    </a:cubicBezTo>
                    <a:cubicBezTo>
                      <a:pt x="622" y="2790"/>
                      <a:pt x="569" y="2882"/>
                      <a:pt x="521" y="2971"/>
                    </a:cubicBezTo>
                    <a:cubicBezTo>
                      <a:pt x="475" y="3059"/>
                      <a:pt x="428" y="3155"/>
                      <a:pt x="386" y="3246"/>
                    </a:cubicBezTo>
                    <a:cubicBezTo>
                      <a:pt x="346" y="3338"/>
                      <a:pt x="306" y="3437"/>
                      <a:pt x="271" y="3531"/>
                    </a:cubicBezTo>
                    <a:cubicBezTo>
                      <a:pt x="235" y="3626"/>
                      <a:pt x="204" y="3726"/>
                      <a:pt x="175" y="3824"/>
                    </a:cubicBezTo>
                    <a:cubicBezTo>
                      <a:pt x="146" y="3920"/>
                      <a:pt x="120" y="4022"/>
                      <a:pt x="99" y="4122"/>
                    </a:cubicBezTo>
                    <a:cubicBezTo>
                      <a:pt x="77" y="4221"/>
                      <a:pt x="60" y="4324"/>
                      <a:pt x="46" y="4428"/>
                    </a:cubicBezTo>
                    <a:cubicBezTo>
                      <a:pt x="31" y="4528"/>
                      <a:pt x="18" y="4632"/>
                      <a:pt x="11" y="4734"/>
                    </a:cubicBezTo>
                    <a:cubicBezTo>
                      <a:pt x="4" y="4837"/>
                      <a:pt x="1" y="4942"/>
                      <a:pt x="1" y="5043"/>
                    </a:cubicBezTo>
                    <a:lnTo>
                      <a:pt x="1" y="11810"/>
                    </a:lnTo>
                    <a:cubicBezTo>
                      <a:pt x="1" y="12819"/>
                      <a:pt x="828" y="13715"/>
                      <a:pt x="1723" y="14302"/>
                    </a:cubicBezTo>
                    <a:cubicBezTo>
                      <a:pt x="2179" y="14601"/>
                      <a:pt x="2649" y="14818"/>
                      <a:pt x="3137" y="14977"/>
                    </a:cubicBezTo>
                    <a:cubicBezTo>
                      <a:pt x="3940" y="15242"/>
                      <a:pt x="4783" y="15344"/>
                      <a:pt x="5645" y="15377"/>
                    </a:cubicBezTo>
                    <a:cubicBezTo>
                      <a:pt x="5831" y="15384"/>
                      <a:pt x="6018" y="15387"/>
                      <a:pt x="6205" y="15387"/>
                    </a:cubicBezTo>
                    <a:cubicBezTo>
                      <a:pt x="7773" y="15387"/>
                      <a:pt x="9374" y="15130"/>
                      <a:pt x="10699" y="14366"/>
                    </a:cubicBezTo>
                    <a:cubicBezTo>
                      <a:pt x="10934" y="14230"/>
                      <a:pt x="11162" y="14076"/>
                      <a:pt x="11383" y="13905"/>
                    </a:cubicBezTo>
                    <a:cubicBezTo>
                      <a:pt x="11820" y="13565"/>
                      <a:pt x="12149" y="13133"/>
                      <a:pt x="12369" y="12604"/>
                    </a:cubicBezTo>
                    <a:cubicBezTo>
                      <a:pt x="12480" y="12343"/>
                      <a:pt x="12535" y="12078"/>
                      <a:pt x="12535" y="11807"/>
                    </a:cubicBezTo>
                    <a:lnTo>
                      <a:pt x="12535" y="5042"/>
                    </a:lnTo>
                    <a:cubicBezTo>
                      <a:pt x="12524" y="5000"/>
                      <a:pt x="12523" y="4961"/>
                      <a:pt x="12523" y="4921"/>
                    </a:cubicBezTo>
                    <a:cubicBezTo>
                      <a:pt x="12519" y="4817"/>
                      <a:pt x="12513" y="4718"/>
                      <a:pt x="12503" y="4615"/>
                    </a:cubicBezTo>
                    <a:cubicBezTo>
                      <a:pt x="12491" y="4510"/>
                      <a:pt x="12480" y="4410"/>
                      <a:pt x="12461" y="4308"/>
                    </a:cubicBezTo>
                    <a:cubicBezTo>
                      <a:pt x="12444" y="4206"/>
                      <a:pt x="12424" y="4107"/>
                      <a:pt x="12398" y="4006"/>
                    </a:cubicBezTo>
                    <a:cubicBezTo>
                      <a:pt x="12373" y="3904"/>
                      <a:pt x="12346" y="3810"/>
                      <a:pt x="12316" y="3710"/>
                    </a:cubicBezTo>
                    <a:cubicBezTo>
                      <a:pt x="12283" y="3610"/>
                      <a:pt x="12248" y="3518"/>
                      <a:pt x="12211" y="3418"/>
                    </a:cubicBezTo>
                    <a:cubicBezTo>
                      <a:pt x="12172" y="3322"/>
                      <a:pt x="12135" y="3230"/>
                      <a:pt x="12087" y="3137"/>
                    </a:cubicBezTo>
                    <a:cubicBezTo>
                      <a:pt x="12043" y="3042"/>
                      <a:pt x="11995" y="2956"/>
                      <a:pt x="11944" y="2864"/>
                    </a:cubicBezTo>
                    <a:cubicBezTo>
                      <a:pt x="11892" y="2772"/>
                      <a:pt x="11842" y="2688"/>
                      <a:pt x="11784" y="2599"/>
                    </a:cubicBezTo>
                    <a:cubicBezTo>
                      <a:pt x="11727" y="2511"/>
                      <a:pt x="11669" y="2431"/>
                      <a:pt x="11606" y="2346"/>
                    </a:cubicBezTo>
                    <a:cubicBezTo>
                      <a:pt x="11543" y="2261"/>
                      <a:pt x="11482" y="2186"/>
                      <a:pt x="11413" y="2106"/>
                    </a:cubicBezTo>
                    <a:cubicBezTo>
                      <a:pt x="11344" y="2027"/>
                      <a:pt x="11279" y="1952"/>
                      <a:pt x="11205" y="1877"/>
                    </a:cubicBezTo>
                    <a:cubicBezTo>
                      <a:pt x="11131" y="1801"/>
                      <a:pt x="11061" y="1734"/>
                      <a:pt x="10982" y="1662"/>
                    </a:cubicBezTo>
                    <a:cubicBezTo>
                      <a:pt x="10906" y="1590"/>
                      <a:pt x="10829" y="1527"/>
                      <a:pt x="10747" y="1459"/>
                    </a:cubicBezTo>
                    <a:cubicBezTo>
                      <a:pt x="10664" y="1391"/>
                      <a:pt x="10586" y="1332"/>
                      <a:pt x="10500" y="1269"/>
                    </a:cubicBezTo>
                    <a:cubicBezTo>
                      <a:pt x="10414" y="1207"/>
                      <a:pt x="10333" y="1153"/>
                      <a:pt x="10244" y="1094"/>
                    </a:cubicBezTo>
                    <a:cubicBezTo>
                      <a:pt x="10154" y="1036"/>
                      <a:pt x="10069" y="985"/>
                      <a:pt x="9975" y="931"/>
                    </a:cubicBezTo>
                    <a:cubicBezTo>
                      <a:pt x="9885" y="878"/>
                      <a:pt x="9800" y="834"/>
                      <a:pt x="9705" y="785"/>
                    </a:cubicBezTo>
                    <a:cubicBezTo>
                      <a:pt x="9609" y="736"/>
                      <a:pt x="9523" y="694"/>
                      <a:pt x="9426" y="651"/>
                    </a:cubicBezTo>
                    <a:cubicBezTo>
                      <a:pt x="9327" y="608"/>
                      <a:pt x="9239" y="570"/>
                      <a:pt x="9140" y="532"/>
                    </a:cubicBezTo>
                    <a:cubicBezTo>
                      <a:pt x="9040" y="491"/>
                      <a:pt x="8950" y="457"/>
                      <a:pt x="8847" y="421"/>
                    </a:cubicBezTo>
                    <a:cubicBezTo>
                      <a:pt x="8745" y="385"/>
                      <a:pt x="8653" y="356"/>
                      <a:pt x="8548" y="326"/>
                    </a:cubicBezTo>
                    <a:cubicBezTo>
                      <a:pt x="8441" y="296"/>
                      <a:pt x="8349" y="269"/>
                      <a:pt x="8242" y="244"/>
                    </a:cubicBezTo>
                    <a:cubicBezTo>
                      <a:pt x="8135" y="217"/>
                      <a:pt x="8040" y="195"/>
                      <a:pt x="7933" y="172"/>
                    </a:cubicBezTo>
                    <a:cubicBezTo>
                      <a:pt x="7825" y="148"/>
                      <a:pt x="7728" y="131"/>
                      <a:pt x="7621" y="112"/>
                    </a:cubicBezTo>
                    <a:cubicBezTo>
                      <a:pt x="7513" y="95"/>
                      <a:pt x="7412" y="79"/>
                      <a:pt x="7301" y="66"/>
                    </a:cubicBezTo>
                    <a:cubicBezTo>
                      <a:pt x="7194" y="52"/>
                      <a:pt x="7092" y="40"/>
                      <a:pt x="6982" y="31"/>
                    </a:cubicBezTo>
                    <a:cubicBezTo>
                      <a:pt x="6765" y="11"/>
                      <a:pt x="6557" y="3"/>
                      <a:pt x="6337" y="1"/>
                    </a:cubicBezTo>
                    <a:cubicBezTo>
                      <a:pt x="6312" y="1"/>
                      <a:pt x="6287" y="1"/>
                      <a:pt x="6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8"/>
              <p:cNvSpPr/>
              <p:nvPr/>
            </p:nvSpPr>
            <p:spPr>
              <a:xfrm>
                <a:off x="5069091" y="1652815"/>
                <a:ext cx="151029" cy="86133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2762" extrusionOk="0">
                    <a:moveTo>
                      <a:pt x="2440" y="1"/>
                    </a:moveTo>
                    <a:cubicBezTo>
                      <a:pt x="2351" y="1"/>
                      <a:pt x="2263" y="4"/>
                      <a:pt x="2174" y="10"/>
                    </a:cubicBezTo>
                    <a:cubicBezTo>
                      <a:pt x="1769" y="37"/>
                      <a:pt x="1361" y="125"/>
                      <a:pt x="965" y="293"/>
                    </a:cubicBezTo>
                    <a:cubicBezTo>
                      <a:pt x="652" y="428"/>
                      <a:pt x="343" y="614"/>
                      <a:pt x="180" y="901"/>
                    </a:cubicBezTo>
                    <a:cubicBezTo>
                      <a:pt x="19" y="1184"/>
                      <a:pt x="1" y="1568"/>
                      <a:pt x="149" y="1856"/>
                    </a:cubicBezTo>
                    <a:cubicBezTo>
                      <a:pt x="333" y="2217"/>
                      <a:pt x="777" y="2429"/>
                      <a:pt x="1200" y="2564"/>
                    </a:cubicBezTo>
                    <a:cubicBezTo>
                      <a:pt x="1618" y="2701"/>
                      <a:pt x="2014" y="2761"/>
                      <a:pt x="2408" y="2761"/>
                    </a:cubicBezTo>
                    <a:cubicBezTo>
                      <a:pt x="2495" y="2761"/>
                      <a:pt x="2582" y="2758"/>
                      <a:pt x="2669" y="2753"/>
                    </a:cubicBezTo>
                    <a:cubicBezTo>
                      <a:pt x="3074" y="2725"/>
                      <a:pt x="3480" y="2636"/>
                      <a:pt x="3877" y="2468"/>
                    </a:cubicBezTo>
                    <a:cubicBezTo>
                      <a:pt x="3956" y="2436"/>
                      <a:pt x="4035" y="2398"/>
                      <a:pt x="4111" y="2357"/>
                    </a:cubicBezTo>
                    <a:cubicBezTo>
                      <a:pt x="4340" y="2234"/>
                      <a:pt x="4541" y="2077"/>
                      <a:pt x="4663" y="1863"/>
                    </a:cubicBezTo>
                    <a:cubicBezTo>
                      <a:pt x="4824" y="1578"/>
                      <a:pt x="4843" y="1196"/>
                      <a:pt x="4695" y="908"/>
                    </a:cubicBezTo>
                    <a:cubicBezTo>
                      <a:pt x="4512" y="547"/>
                      <a:pt x="4066" y="333"/>
                      <a:pt x="3644" y="197"/>
                    </a:cubicBezTo>
                    <a:cubicBezTo>
                      <a:pt x="3227" y="62"/>
                      <a:pt x="2832" y="1"/>
                      <a:pt x="2440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8"/>
              <p:cNvSpPr/>
              <p:nvPr/>
            </p:nvSpPr>
            <p:spPr>
              <a:xfrm>
                <a:off x="4949249" y="1624219"/>
                <a:ext cx="311289" cy="446039"/>
              </a:xfrm>
              <a:custGeom>
                <a:avLst/>
                <a:gdLst/>
                <a:ahLst/>
                <a:cxnLst/>
                <a:rect l="l" t="t" r="r" b="b"/>
                <a:pathLst>
                  <a:path w="9982" h="14303" extrusionOk="0">
                    <a:moveTo>
                      <a:pt x="6283" y="1"/>
                    </a:moveTo>
                    <a:cubicBezTo>
                      <a:pt x="6087" y="1"/>
                      <a:pt x="5882" y="8"/>
                      <a:pt x="5690" y="21"/>
                    </a:cubicBezTo>
                    <a:cubicBezTo>
                      <a:pt x="5586" y="28"/>
                      <a:pt x="5474" y="40"/>
                      <a:pt x="5368" y="50"/>
                    </a:cubicBezTo>
                    <a:cubicBezTo>
                      <a:pt x="5264" y="61"/>
                      <a:pt x="5152" y="76"/>
                      <a:pt x="5048" y="90"/>
                    </a:cubicBezTo>
                    <a:cubicBezTo>
                      <a:pt x="4946" y="106"/>
                      <a:pt x="4834" y="123"/>
                      <a:pt x="4732" y="143"/>
                    </a:cubicBezTo>
                    <a:cubicBezTo>
                      <a:pt x="4631" y="163"/>
                      <a:pt x="4519" y="186"/>
                      <a:pt x="4419" y="209"/>
                    </a:cubicBezTo>
                    <a:cubicBezTo>
                      <a:pt x="4318" y="234"/>
                      <a:pt x="4209" y="263"/>
                      <a:pt x="4110" y="288"/>
                    </a:cubicBezTo>
                    <a:cubicBezTo>
                      <a:pt x="4012" y="316"/>
                      <a:pt x="3904" y="349"/>
                      <a:pt x="3806" y="380"/>
                    </a:cubicBezTo>
                    <a:cubicBezTo>
                      <a:pt x="3710" y="411"/>
                      <a:pt x="3604" y="449"/>
                      <a:pt x="3509" y="485"/>
                    </a:cubicBezTo>
                    <a:cubicBezTo>
                      <a:pt x="3414" y="521"/>
                      <a:pt x="3310" y="562"/>
                      <a:pt x="3217" y="602"/>
                    </a:cubicBezTo>
                    <a:cubicBezTo>
                      <a:pt x="3125" y="641"/>
                      <a:pt x="3023" y="688"/>
                      <a:pt x="2934" y="731"/>
                    </a:cubicBezTo>
                    <a:cubicBezTo>
                      <a:pt x="2843" y="776"/>
                      <a:pt x="2744" y="826"/>
                      <a:pt x="2656" y="875"/>
                    </a:cubicBezTo>
                    <a:cubicBezTo>
                      <a:pt x="2570" y="921"/>
                      <a:pt x="2476" y="976"/>
                      <a:pt x="2392" y="1027"/>
                    </a:cubicBezTo>
                    <a:cubicBezTo>
                      <a:pt x="2310" y="1078"/>
                      <a:pt x="2219" y="1135"/>
                      <a:pt x="2139" y="1191"/>
                    </a:cubicBezTo>
                    <a:cubicBezTo>
                      <a:pt x="2058" y="1247"/>
                      <a:pt x="1973" y="1309"/>
                      <a:pt x="1894" y="1370"/>
                    </a:cubicBezTo>
                    <a:cubicBezTo>
                      <a:pt x="1817" y="1428"/>
                      <a:pt x="1735" y="1496"/>
                      <a:pt x="1660" y="1559"/>
                    </a:cubicBezTo>
                    <a:cubicBezTo>
                      <a:pt x="1587" y="1623"/>
                      <a:pt x="1507" y="1694"/>
                      <a:pt x="1437" y="1762"/>
                    </a:cubicBezTo>
                    <a:cubicBezTo>
                      <a:pt x="1365" y="1831"/>
                      <a:pt x="1292" y="1909"/>
                      <a:pt x="1226" y="1981"/>
                    </a:cubicBezTo>
                    <a:cubicBezTo>
                      <a:pt x="1160" y="2054"/>
                      <a:pt x="1091" y="2133"/>
                      <a:pt x="1029" y="2211"/>
                    </a:cubicBezTo>
                    <a:cubicBezTo>
                      <a:pt x="965" y="2287"/>
                      <a:pt x="901" y="2372"/>
                      <a:pt x="843" y="2452"/>
                    </a:cubicBezTo>
                    <a:cubicBezTo>
                      <a:pt x="786" y="2534"/>
                      <a:pt x="727" y="2622"/>
                      <a:pt x="674" y="2707"/>
                    </a:cubicBezTo>
                    <a:cubicBezTo>
                      <a:pt x="620" y="2793"/>
                      <a:pt x="569" y="2883"/>
                      <a:pt x="521" y="2973"/>
                    </a:cubicBezTo>
                    <a:cubicBezTo>
                      <a:pt x="475" y="3060"/>
                      <a:pt x="426" y="3155"/>
                      <a:pt x="386" y="3247"/>
                    </a:cubicBezTo>
                    <a:cubicBezTo>
                      <a:pt x="347" y="3339"/>
                      <a:pt x="307" y="3437"/>
                      <a:pt x="271" y="3530"/>
                    </a:cubicBezTo>
                    <a:cubicBezTo>
                      <a:pt x="235" y="3627"/>
                      <a:pt x="203" y="3727"/>
                      <a:pt x="175" y="3824"/>
                    </a:cubicBezTo>
                    <a:cubicBezTo>
                      <a:pt x="146" y="3921"/>
                      <a:pt x="120" y="4023"/>
                      <a:pt x="99" y="4123"/>
                    </a:cubicBezTo>
                    <a:cubicBezTo>
                      <a:pt x="77" y="4223"/>
                      <a:pt x="60" y="4327"/>
                      <a:pt x="45" y="4427"/>
                    </a:cubicBezTo>
                    <a:cubicBezTo>
                      <a:pt x="30" y="4528"/>
                      <a:pt x="18" y="4633"/>
                      <a:pt x="11" y="4735"/>
                    </a:cubicBezTo>
                    <a:cubicBezTo>
                      <a:pt x="4" y="4836"/>
                      <a:pt x="1" y="4942"/>
                      <a:pt x="1" y="5044"/>
                    </a:cubicBezTo>
                    <a:lnTo>
                      <a:pt x="1" y="11810"/>
                    </a:lnTo>
                    <a:cubicBezTo>
                      <a:pt x="1" y="12820"/>
                      <a:pt x="829" y="13715"/>
                      <a:pt x="1723" y="14303"/>
                    </a:cubicBezTo>
                    <a:lnTo>
                      <a:pt x="1893" y="5950"/>
                    </a:lnTo>
                    <a:cubicBezTo>
                      <a:pt x="1893" y="5950"/>
                      <a:pt x="1880" y="4482"/>
                      <a:pt x="5004" y="3277"/>
                    </a:cubicBezTo>
                    <a:cubicBezTo>
                      <a:pt x="7136" y="2456"/>
                      <a:pt x="7718" y="1529"/>
                      <a:pt x="7718" y="1529"/>
                    </a:cubicBezTo>
                    <a:cubicBezTo>
                      <a:pt x="7727" y="1477"/>
                      <a:pt x="8371" y="813"/>
                      <a:pt x="9293" y="813"/>
                    </a:cubicBezTo>
                    <a:cubicBezTo>
                      <a:pt x="9508" y="813"/>
                      <a:pt x="9739" y="849"/>
                      <a:pt x="9981" y="938"/>
                    </a:cubicBezTo>
                    <a:cubicBezTo>
                      <a:pt x="9889" y="885"/>
                      <a:pt x="9804" y="840"/>
                      <a:pt x="9704" y="784"/>
                    </a:cubicBezTo>
                    <a:cubicBezTo>
                      <a:pt x="9609" y="737"/>
                      <a:pt x="9522" y="695"/>
                      <a:pt x="9426" y="652"/>
                    </a:cubicBezTo>
                    <a:cubicBezTo>
                      <a:pt x="9328" y="609"/>
                      <a:pt x="9241" y="572"/>
                      <a:pt x="9140" y="531"/>
                    </a:cubicBezTo>
                    <a:cubicBezTo>
                      <a:pt x="9039" y="493"/>
                      <a:pt x="8950" y="458"/>
                      <a:pt x="8847" y="422"/>
                    </a:cubicBezTo>
                    <a:cubicBezTo>
                      <a:pt x="8743" y="388"/>
                      <a:pt x="8653" y="357"/>
                      <a:pt x="8546" y="327"/>
                    </a:cubicBezTo>
                    <a:cubicBezTo>
                      <a:pt x="8441" y="296"/>
                      <a:pt x="8348" y="271"/>
                      <a:pt x="8241" y="244"/>
                    </a:cubicBezTo>
                    <a:cubicBezTo>
                      <a:pt x="8135" y="215"/>
                      <a:pt x="8040" y="194"/>
                      <a:pt x="7932" y="172"/>
                    </a:cubicBezTo>
                    <a:cubicBezTo>
                      <a:pt x="7826" y="149"/>
                      <a:pt x="7727" y="130"/>
                      <a:pt x="7619" y="113"/>
                    </a:cubicBezTo>
                    <a:cubicBezTo>
                      <a:pt x="7511" y="94"/>
                      <a:pt x="7410" y="79"/>
                      <a:pt x="7301" y="66"/>
                    </a:cubicBezTo>
                    <a:cubicBezTo>
                      <a:pt x="7193" y="51"/>
                      <a:pt x="7091" y="41"/>
                      <a:pt x="6982" y="32"/>
                    </a:cubicBezTo>
                    <a:cubicBezTo>
                      <a:pt x="6764" y="12"/>
                      <a:pt x="6557" y="4"/>
                      <a:pt x="6337" y="1"/>
                    </a:cubicBezTo>
                    <a:cubicBezTo>
                      <a:pt x="6319" y="1"/>
                      <a:pt x="6301" y="1"/>
                      <a:pt x="628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8"/>
              <p:cNvSpPr/>
              <p:nvPr/>
            </p:nvSpPr>
            <p:spPr>
              <a:xfrm>
                <a:off x="5219961" y="1724103"/>
                <a:ext cx="79303" cy="344688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11053" extrusionOk="0">
                    <a:moveTo>
                      <a:pt x="26" y="1"/>
                    </a:moveTo>
                    <a:lnTo>
                      <a:pt x="0" y="61"/>
                    </a:lnTo>
                    <a:cubicBezTo>
                      <a:pt x="847" y="598"/>
                      <a:pt x="1549" y="1296"/>
                      <a:pt x="1766" y="2173"/>
                    </a:cubicBezTo>
                    <a:cubicBezTo>
                      <a:pt x="1826" y="2382"/>
                      <a:pt x="1869" y="2610"/>
                      <a:pt x="1865" y="2803"/>
                    </a:cubicBezTo>
                    <a:lnTo>
                      <a:pt x="1879" y="3552"/>
                    </a:lnTo>
                    <a:lnTo>
                      <a:pt x="1940" y="5053"/>
                    </a:lnTo>
                    <a:cubicBezTo>
                      <a:pt x="1999" y="7053"/>
                      <a:pt x="2075" y="9052"/>
                      <a:pt x="2170" y="11051"/>
                    </a:cubicBezTo>
                    <a:lnTo>
                      <a:pt x="2170" y="11052"/>
                    </a:lnTo>
                    <a:lnTo>
                      <a:pt x="2236" y="11052"/>
                    </a:lnTo>
                    <a:cubicBezTo>
                      <a:pt x="2332" y="9054"/>
                      <a:pt x="2407" y="7056"/>
                      <a:pt x="2466" y="5060"/>
                    </a:cubicBezTo>
                    <a:lnTo>
                      <a:pt x="2528" y="3562"/>
                    </a:lnTo>
                    <a:lnTo>
                      <a:pt x="2542" y="2813"/>
                    </a:lnTo>
                    <a:cubicBezTo>
                      <a:pt x="2536" y="2504"/>
                      <a:pt x="2476" y="2238"/>
                      <a:pt x="2384" y="1972"/>
                    </a:cubicBezTo>
                    <a:cubicBezTo>
                      <a:pt x="1990" y="914"/>
                      <a:pt x="1024" y="195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8"/>
              <p:cNvSpPr/>
              <p:nvPr/>
            </p:nvSpPr>
            <p:spPr>
              <a:xfrm>
                <a:off x="5046856" y="1210870"/>
                <a:ext cx="195468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6268" h="2761" extrusionOk="0">
                    <a:moveTo>
                      <a:pt x="6267" y="1"/>
                    </a:moveTo>
                    <a:cubicBezTo>
                      <a:pt x="6267" y="120"/>
                      <a:pt x="6247" y="238"/>
                      <a:pt x="6204" y="357"/>
                    </a:cubicBezTo>
                    <a:cubicBezTo>
                      <a:pt x="6165" y="474"/>
                      <a:pt x="6105" y="587"/>
                      <a:pt x="6026" y="696"/>
                    </a:cubicBezTo>
                    <a:cubicBezTo>
                      <a:pt x="5967" y="780"/>
                      <a:pt x="5896" y="860"/>
                      <a:pt x="5817" y="935"/>
                    </a:cubicBezTo>
                    <a:cubicBezTo>
                      <a:pt x="5790" y="962"/>
                      <a:pt x="5764" y="985"/>
                      <a:pt x="5735" y="1011"/>
                    </a:cubicBezTo>
                    <a:cubicBezTo>
                      <a:pt x="5620" y="1108"/>
                      <a:pt x="5491" y="1201"/>
                      <a:pt x="5344" y="1284"/>
                    </a:cubicBezTo>
                    <a:cubicBezTo>
                      <a:pt x="5271" y="1325"/>
                      <a:pt x="5196" y="1365"/>
                      <a:pt x="5117" y="1402"/>
                    </a:cubicBezTo>
                    <a:cubicBezTo>
                      <a:pt x="5038" y="1440"/>
                      <a:pt x="4955" y="1476"/>
                      <a:pt x="4870" y="1509"/>
                    </a:cubicBezTo>
                    <a:cubicBezTo>
                      <a:pt x="4787" y="1542"/>
                      <a:pt x="4697" y="1572"/>
                      <a:pt x="4608" y="1599"/>
                    </a:cubicBezTo>
                    <a:cubicBezTo>
                      <a:pt x="4516" y="1628"/>
                      <a:pt x="4423" y="1653"/>
                      <a:pt x="4328" y="1676"/>
                    </a:cubicBezTo>
                    <a:cubicBezTo>
                      <a:pt x="4280" y="1687"/>
                      <a:pt x="4233" y="1697"/>
                      <a:pt x="4186" y="1707"/>
                    </a:cubicBezTo>
                    <a:cubicBezTo>
                      <a:pt x="4042" y="1737"/>
                      <a:pt x="3891" y="1760"/>
                      <a:pt x="3740" y="1779"/>
                    </a:cubicBezTo>
                    <a:cubicBezTo>
                      <a:pt x="3539" y="1802"/>
                      <a:pt x="3335" y="1815"/>
                      <a:pt x="3129" y="1815"/>
                    </a:cubicBezTo>
                    <a:cubicBezTo>
                      <a:pt x="2925" y="1815"/>
                      <a:pt x="2719" y="1802"/>
                      <a:pt x="2518" y="1779"/>
                    </a:cubicBezTo>
                    <a:cubicBezTo>
                      <a:pt x="2318" y="1755"/>
                      <a:pt x="1930" y="1676"/>
                      <a:pt x="1930" y="1676"/>
                    </a:cubicBezTo>
                    <a:cubicBezTo>
                      <a:pt x="1742" y="1630"/>
                      <a:pt x="1560" y="1573"/>
                      <a:pt x="1389" y="1509"/>
                    </a:cubicBezTo>
                    <a:cubicBezTo>
                      <a:pt x="1348" y="1493"/>
                      <a:pt x="1309" y="1477"/>
                      <a:pt x="1269" y="1460"/>
                    </a:cubicBezTo>
                    <a:cubicBezTo>
                      <a:pt x="1154" y="1410"/>
                      <a:pt x="1043" y="1356"/>
                      <a:pt x="941" y="1297"/>
                    </a:cubicBezTo>
                    <a:cubicBezTo>
                      <a:pt x="934" y="1292"/>
                      <a:pt x="924" y="1287"/>
                      <a:pt x="915" y="1283"/>
                    </a:cubicBezTo>
                    <a:cubicBezTo>
                      <a:pt x="771" y="1200"/>
                      <a:pt x="640" y="1108"/>
                      <a:pt x="527" y="1010"/>
                    </a:cubicBezTo>
                    <a:cubicBezTo>
                      <a:pt x="413" y="911"/>
                      <a:pt x="317" y="806"/>
                      <a:pt x="238" y="696"/>
                    </a:cubicBezTo>
                    <a:cubicBezTo>
                      <a:pt x="160" y="587"/>
                      <a:pt x="100" y="472"/>
                      <a:pt x="60" y="357"/>
                    </a:cubicBezTo>
                    <a:cubicBezTo>
                      <a:pt x="25" y="257"/>
                      <a:pt x="9" y="149"/>
                      <a:pt x="6" y="44"/>
                    </a:cubicBezTo>
                    <a:lnTo>
                      <a:pt x="1" y="955"/>
                    </a:lnTo>
                    <a:cubicBezTo>
                      <a:pt x="1" y="1073"/>
                      <a:pt x="22" y="1192"/>
                      <a:pt x="61" y="1307"/>
                    </a:cubicBezTo>
                    <a:cubicBezTo>
                      <a:pt x="72" y="1338"/>
                      <a:pt x="87" y="1368"/>
                      <a:pt x="100" y="1401"/>
                    </a:cubicBezTo>
                    <a:cubicBezTo>
                      <a:pt x="137" y="1483"/>
                      <a:pt x="183" y="1566"/>
                      <a:pt x="241" y="1645"/>
                    </a:cubicBezTo>
                    <a:cubicBezTo>
                      <a:pt x="318" y="1755"/>
                      <a:pt x="416" y="1860"/>
                      <a:pt x="531" y="1957"/>
                    </a:cubicBezTo>
                    <a:cubicBezTo>
                      <a:pt x="643" y="2055"/>
                      <a:pt x="773" y="2149"/>
                      <a:pt x="919" y="2230"/>
                    </a:cubicBezTo>
                    <a:cubicBezTo>
                      <a:pt x="1027" y="2292"/>
                      <a:pt x="1142" y="2351"/>
                      <a:pt x="1264" y="2403"/>
                    </a:cubicBezTo>
                    <a:cubicBezTo>
                      <a:pt x="1307" y="2422"/>
                      <a:pt x="1351" y="2439"/>
                      <a:pt x="1394" y="2456"/>
                    </a:cubicBezTo>
                    <a:cubicBezTo>
                      <a:pt x="1563" y="2521"/>
                      <a:pt x="1746" y="2578"/>
                      <a:pt x="1934" y="2623"/>
                    </a:cubicBezTo>
                    <a:cubicBezTo>
                      <a:pt x="2124" y="2668"/>
                      <a:pt x="2321" y="2702"/>
                      <a:pt x="2522" y="2725"/>
                    </a:cubicBezTo>
                    <a:cubicBezTo>
                      <a:pt x="2723" y="2748"/>
                      <a:pt x="2928" y="2761"/>
                      <a:pt x="3133" y="2761"/>
                    </a:cubicBezTo>
                    <a:cubicBezTo>
                      <a:pt x="3337" y="2761"/>
                      <a:pt x="3543" y="2748"/>
                      <a:pt x="3744" y="2725"/>
                    </a:cubicBezTo>
                    <a:cubicBezTo>
                      <a:pt x="3946" y="2702"/>
                      <a:pt x="4141" y="2668"/>
                      <a:pt x="4332" y="2623"/>
                    </a:cubicBezTo>
                    <a:cubicBezTo>
                      <a:pt x="4521" y="2578"/>
                      <a:pt x="4702" y="2522"/>
                      <a:pt x="4873" y="2456"/>
                    </a:cubicBezTo>
                    <a:cubicBezTo>
                      <a:pt x="5044" y="2391"/>
                      <a:pt x="5201" y="2315"/>
                      <a:pt x="5347" y="2230"/>
                    </a:cubicBezTo>
                    <a:cubicBezTo>
                      <a:pt x="5492" y="2149"/>
                      <a:pt x="5622" y="2057"/>
                      <a:pt x="5737" y="1957"/>
                    </a:cubicBezTo>
                    <a:cubicBezTo>
                      <a:pt x="5852" y="1860"/>
                      <a:pt x="5950" y="1755"/>
                      <a:pt x="6026" y="1645"/>
                    </a:cubicBezTo>
                    <a:cubicBezTo>
                      <a:pt x="6076" y="1576"/>
                      <a:pt x="6118" y="1507"/>
                      <a:pt x="6152" y="1435"/>
                    </a:cubicBezTo>
                    <a:cubicBezTo>
                      <a:pt x="6158" y="1423"/>
                      <a:pt x="6162" y="1410"/>
                      <a:pt x="6168" y="1400"/>
                    </a:cubicBezTo>
                    <a:cubicBezTo>
                      <a:pt x="6183" y="1368"/>
                      <a:pt x="6195" y="1338"/>
                      <a:pt x="6206" y="1306"/>
                    </a:cubicBezTo>
                    <a:cubicBezTo>
                      <a:pt x="6247" y="1191"/>
                      <a:pt x="6267" y="1072"/>
                      <a:pt x="6267" y="954"/>
                    </a:cubicBezTo>
                    <a:lnTo>
                      <a:pt x="62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8"/>
              <p:cNvSpPr/>
              <p:nvPr/>
            </p:nvSpPr>
            <p:spPr>
              <a:xfrm>
                <a:off x="5066128" y="1165372"/>
                <a:ext cx="157016" cy="55852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1791" extrusionOk="0">
                    <a:moveTo>
                      <a:pt x="2517" y="0"/>
                    </a:moveTo>
                    <a:cubicBezTo>
                      <a:pt x="2187" y="0"/>
                      <a:pt x="1857" y="39"/>
                      <a:pt x="1553" y="113"/>
                    </a:cubicBezTo>
                    <a:cubicBezTo>
                      <a:pt x="1247" y="184"/>
                      <a:pt x="967" y="292"/>
                      <a:pt x="735" y="427"/>
                    </a:cubicBezTo>
                    <a:cubicBezTo>
                      <a:pt x="561" y="529"/>
                      <a:pt x="412" y="645"/>
                      <a:pt x="295" y="770"/>
                    </a:cubicBezTo>
                    <a:cubicBezTo>
                      <a:pt x="275" y="791"/>
                      <a:pt x="258" y="813"/>
                      <a:pt x="239" y="834"/>
                    </a:cubicBezTo>
                    <a:cubicBezTo>
                      <a:pt x="222" y="856"/>
                      <a:pt x="205" y="877"/>
                      <a:pt x="189" y="899"/>
                    </a:cubicBezTo>
                    <a:cubicBezTo>
                      <a:pt x="159" y="945"/>
                      <a:pt x="130" y="990"/>
                      <a:pt x="107" y="1034"/>
                    </a:cubicBezTo>
                    <a:cubicBezTo>
                      <a:pt x="84" y="1079"/>
                      <a:pt x="64" y="1126"/>
                      <a:pt x="48" y="1172"/>
                    </a:cubicBezTo>
                    <a:cubicBezTo>
                      <a:pt x="24" y="1243"/>
                      <a:pt x="8" y="1313"/>
                      <a:pt x="2" y="1385"/>
                    </a:cubicBezTo>
                    <a:cubicBezTo>
                      <a:pt x="1" y="1409"/>
                      <a:pt x="1" y="1434"/>
                      <a:pt x="1" y="1457"/>
                    </a:cubicBezTo>
                    <a:cubicBezTo>
                      <a:pt x="1" y="1481"/>
                      <a:pt x="1" y="1506"/>
                      <a:pt x="2" y="1529"/>
                    </a:cubicBezTo>
                    <a:cubicBezTo>
                      <a:pt x="8" y="1601"/>
                      <a:pt x="24" y="1671"/>
                      <a:pt x="48" y="1740"/>
                    </a:cubicBezTo>
                    <a:cubicBezTo>
                      <a:pt x="53" y="1757"/>
                      <a:pt x="60" y="1773"/>
                      <a:pt x="65" y="1787"/>
                    </a:cubicBezTo>
                    <a:cubicBezTo>
                      <a:pt x="96" y="1710"/>
                      <a:pt x="139" y="1636"/>
                      <a:pt x="192" y="1563"/>
                    </a:cubicBezTo>
                    <a:cubicBezTo>
                      <a:pt x="317" y="1388"/>
                      <a:pt x="504" y="1227"/>
                      <a:pt x="737" y="1092"/>
                    </a:cubicBezTo>
                    <a:cubicBezTo>
                      <a:pt x="970" y="956"/>
                      <a:pt x="1250" y="849"/>
                      <a:pt x="1553" y="777"/>
                    </a:cubicBezTo>
                    <a:cubicBezTo>
                      <a:pt x="1857" y="703"/>
                      <a:pt x="2187" y="666"/>
                      <a:pt x="2517" y="666"/>
                    </a:cubicBezTo>
                    <a:cubicBezTo>
                      <a:pt x="2846" y="666"/>
                      <a:pt x="3175" y="703"/>
                      <a:pt x="3480" y="777"/>
                    </a:cubicBezTo>
                    <a:cubicBezTo>
                      <a:pt x="3714" y="833"/>
                      <a:pt x="3933" y="910"/>
                      <a:pt x="4127" y="1004"/>
                    </a:cubicBezTo>
                    <a:cubicBezTo>
                      <a:pt x="4186" y="1033"/>
                      <a:pt x="4243" y="1061"/>
                      <a:pt x="4298" y="1093"/>
                    </a:cubicBezTo>
                    <a:cubicBezTo>
                      <a:pt x="4529" y="1227"/>
                      <a:pt x="4716" y="1388"/>
                      <a:pt x="4841" y="1565"/>
                    </a:cubicBezTo>
                    <a:cubicBezTo>
                      <a:pt x="4895" y="1638"/>
                      <a:pt x="4938" y="1713"/>
                      <a:pt x="4968" y="1790"/>
                    </a:cubicBezTo>
                    <a:cubicBezTo>
                      <a:pt x="4984" y="1753"/>
                      <a:pt x="4997" y="1713"/>
                      <a:pt x="5008" y="1674"/>
                    </a:cubicBezTo>
                    <a:cubicBezTo>
                      <a:pt x="5025" y="1603"/>
                      <a:pt x="5034" y="1532"/>
                      <a:pt x="5034" y="1460"/>
                    </a:cubicBezTo>
                    <a:cubicBezTo>
                      <a:pt x="5034" y="1389"/>
                      <a:pt x="5025" y="1317"/>
                      <a:pt x="5010" y="1244"/>
                    </a:cubicBezTo>
                    <a:cubicBezTo>
                      <a:pt x="4997" y="1198"/>
                      <a:pt x="4981" y="1151"/>
                      <a:pt x="4961" y="1105"/>
                    </a:cubicBezTo>
                    <a:cubicBezTo>
                      <a:pt x="4941" y="1057"/>
                      <a:pt x="4918" y="1013"/>
                      <a:pt x="4889" y="968"/>
                    </a:cubicBezTo>
                    <a:cubicBezTo>
                      <a:pt x="4874" y="945"/>
                      <a:pt x="4860" y="922"/>
                      <a:pt x="4844" y="902"/>
                    </a:cubicBezTo>
                    <a:cubicBezTo>
                      <a:pt x="4811" y="856"/>
                      <a:pt x="4775" y="813"/>
                      <a:pt x="4738" y="772"/>
                    </a:cubicBezTo>
                    <a:cubicBezTo>
                      <a:pt x="4621" y="646"/>
                      <a:pt x="4472" y="529"/>
                      <a:pt x="4298" y="429"/>
                    </a:cubicBezTo>
                    <a:cubicBezTo>
                      <a:pt x="4242" y="396"/>
                      <a:pt x="4186" y="367"/>
                      <a:pt x="4127" y="338"/>
                    </a:cubicBezTo>
                    <a:cubicBezTo>
                      <a:pt x="3933" y="245"/>
                      <a:pt x="3714" y="169"/>
                      <a:pt x="3480" y="113"/>
                    </a:cubicBezTo>
                    <a:cubicBezTo>
                      <a:pt x="3177" y="39"/>
                      <a:pt x="2847" y="0"/>
                      <a:pt x="2517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8"/>
              <p:cNvSpPr/>
              <p:nvPr/>
            </p:nvSpPr>
            <p:spPr>
              <a:xfrm>
                <a:off x="5068155" y="1186359"/>
                <a:ext cx="152900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4903" h="2244" extrusionOk="0">
                    <a:moveTo>
                      <a:pt x="2452" y="0"/>
                    </a:moveTo>
                    <a:cubicBezTo>
                      <a:pt x="2122" y="0"/>
                      <a:pt x="1795" y="38"/>
                      <a:pt x="1488" y="111"/>
                    </a:cubicBezTo>
                    <a:cubicBezTo>
                      <a:pt x="1185" y="183"/>
                      <a:pt x="905" y="291"/>
                      <a:pt x="673" y="426"/>
                    </a:cubicBezTo>
                    <a:cubicBezTo>
                      <a:pt x="439" y="558"/>
                      <a:pt x="252" y="721"/>
                      <a:pt x="127" y="896"/>
                    </a:cubicBezTo>
                    <a:cubicBezTo>
                      <a:pt x="74" y="968"/>
                      <a:pt x="31" y="1044"/>
                      <a:pt x="0" y="1122"/>
                    </a:cubicBezTo>
                    <a:cubicBezTo>
                      <a:pt x="12" y="1152"/>
                      <a:pt x="26" y="1182"/>
                      <a:pt x="42" y="1212"/>
                    </a:cubicBezTo>
                    <a:cubicBezTo>
                      <a:pt x="65" y="1260"/>
                      <a:pt x="92" y="1304"/>
                      <a:pt x="124" y="1347"/>
                    </a:cubicBezTo>
                    <a:cubicBezTo>
                      <a:pt x="141" y="1369"/>
                      <a:pt x="157" y="1390"/>
                      <a:pt x="174" y="1412"/>
                    </a:cubicBezTo>
                    <a:cubicBezTo>
                      <a:pt x="210" y="1455"/>
                      <a:pt x="251" y="1498"/>
                      <a:pt x="292" y="1539"/>
                    </a:cubicBezTo>
                    <a:cubicBezTo>
                      <a:pt x="397" y="1641"/>
                      <a:pt x="525" y="1734"/>
                      <a:pt x="670" y="1819"/>
                    </a:cubicBezTo>
                    <a:cubicBezTo>
                      <a:pt x="905" y="1953"/>
                      <a:pt x="1184" y="2060"/>
                      <a:pt x="1488" y="2132"/>
                    </a:cubicBezTo>
                    <a:cubicBezTo>
                      <a:pt x="1569" y="2151"/>
                      <a:pt x="1652" y="2168"/>
                      <a:pt x="1737" y="2183"/>
                    </a:cubicBezTo>
                    <a:cubicBezTo>
                      <a:pt x="1969" y="2223"/>
                      <a:pt x="2212" y="2243"/>
                      <a:pt x="2452" y="2243"/>
                    </a:cubicBezTo>
                    <a:cubicBezTo>
                      <a:pt x="2698" y="2243"/>
                      <a:pt x="2946" y="2221"/>
                      <a:pt x="3183" y="2180"/>
                    </a:cubicBezTo>
                    <a:cubicBezTo>
                      <a:pt x="3261" y="2165"/>
                      <a:pt x="3337" y="2150"/>
                      <a:pt x="3415" y="2131"/>
                    </a:cubicBezTo>
                    <a:cubicBezTo>
                      <a:pt x="3717" y="2060"/>
                      <a:pt x="3994" y="1953"/>
                      <a:pt x="4226" y="1820"/>
                    </a:cubicBezTo>
                    <a:cubicBezTo>
                      <a:pt x="4227" y="1819"/>
                      <a:pt x="4229" y="1816"/>
                      <a:pt x="4231" y="1816"/>
                    </a:cubicBezTo>
                    <a:cubicBezTo>
                      <a:pt x="4405" y="1714"/>
                      <a:pt x="4555" y="1599"/>
                      <a:pt x="4671" y="1474"/>
                    </a:cubicBezTo>
                    <a:cubicBezTo>
                      <a:pt x="4710" y="1431"/>
                      <a:pt x="4745" y="1388"/>
                      <a:pt x="4778" y="1344"/>
                    </a:cubicBezTo>
                    <a:cubicBezTo>
                      <a:pt x="4794" y="1323"/>
                      <a:pt x="4808" y="1301"/>
                      <a:pt x="4822" y="1278"/>
                    </a:cubicBezTo>
                    <a:cubicBezTo>
                      <a:pt x="4854" y="1228"/>
                      <a:pt x="4881" y="1173"/>
                      <a:pt x="4903" y="1120"/>
                    </a:cubicBezTo>
                    <a:cubicBezTo>
                      <a:pt x="4873" y="1043"/>
                      <a:pt x="4831" y="966"/>
                      <a:pt x="4779" y="896"/>
                    </a:cubicBezTo>
                    <a:cubicBezTo>
                      <a:pt x="4667" y="741"/>
                      <a:pt x="4506" y="594"/>
                      <a:pt x="4308" y="470"/>
                    </a:cubicBezTo>
                    <a:cubicBezTo>
                      <a:pt x="4283" y="456"/>
                      <a:pt x="4257" y="440"/>
                      <a:pt x="4233" y="426"/>
                    </a:cubicBezTo>
                    <a:cubicBezTo>
                      <a:pt x="3999" y="291"/>
                      <a:pt x="3721" y="183"/>
                      <a:pt x="3415" y="111"/>
                    </a:cubicBezTo>
                    <a:cubicBezTo>
                      <a:pt x="3112" y="38"/>
                      <a:pt x="2781" y="0"/>
                      <a:pt x="2452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8"/>
              <p:cNvSpPr/>
              <p:nvPr/>
            </p:nvSpPr>
            <p:spPr>
              <a:xfrm>
                <a:off x="5073768" y="1340628"/>
                <a:ext cx="141861" cy="392806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12596" extrusionOk="0">
                    <a:moveTo>
                      <a:pt x="0" y="0"/>
                    </a:moveTo>
                    <a:lnTo>
                      <a:pt x="0" y="11280"/>
                    </a:lnTo>
                    <a:cubicBezTo>
                      <a:pt x="0" y="11366"/>
                      <a:pt x="15" y="11453"/>
                      <a:pt x="43" y="11537"/>
                    </a:cubicBezTo>
                    <a:cubicBezTo>
                      <a:pt x="72" y="11622"/>
                      <a:pt x="115" y="11704"/>
                      <a:pt x="173" y="11783"/>
                    </a:cubicBezTo>
                    <a:cubicBezTo>
                      <a:pt x="230" y="11862"/>
                      <a:pt x="301" y="11939"/>
                      <a:pt x="383" y="12010"/>
                    </a:cubicBezTo>
                    <a:cubicBezTo>
                      <a:pt x="466" y="12082"/>
                      <a:pt x="559" y="12148"/>
                      <a:pt x="664" y="12210"/>
                    </a:cubicBezTo>
                    <a:cubicBezTo>
                      <a:pt x="771" y="12271"/>
                      <a:pt x="886" y="12327"/>
                      <a:pt x="1009" y="12373"/>
                    </a:cubicBezTo>
                    <a:cubicBezTo>
                      <a:pt x="1134" y="12422"/>
                      <a:pt x="1267" y="12462"/>
                      <a:pt x="1403" y="12495"/>
                    </a:cubicBezTo>
                    <a:cubicBezTo>
                      <a:pt x="1538" y="12528"/>
                      <a:pt x="1675" y="12552"/>
                      <a:pt x="1817" y="12570"/>
                    </a:cubicBezTo>
                    <a:cubicBezTo>
                      <a:pt x="1822" y="12571"/>
                      <a:pt x="1826" y="12571"/>
                      <a:pt x="1832" y="12571"/>
                    </a:cubicBezTo>
                    <a:cubicBezTo>
                      <a:pt x="1977" y="12587"/>
                      <a:pt x="2126" y="12596"/>
                      <a:pt x="2275" y="12596"/>
                    </a:cubicBezTo>
                    <a:cubicBezTo>
                      <a:pt x="2424" y="12596"/>
                      <a:pt x="2572" y="12587"/>
                      <a:pt x="2719" y="12571"/>
                    </a:cubicBezTo>
                    <a:cubicBezTo>
                      <a:pt x="2864" y="12552"/>
                      <a:pt x="3006" y="12528"/>
                      <a:pt x="3144" y="12495"/>
                    </a:cubicBezTo>
                    <a:cubicBezTo>
                      <a:pt x="3284" y="12462"/>
                      <a:pt x="3415" y="12422"/>
                      <a:pt x="3538" y="12373"/>
                    </a:cubicBezTo>
                    <a:cubicBezTo>
                      <a:pt x="3662" y="12325"/>
                      <a:pt x="3777" y="12271"/>
                      <a:pt x="3883" y="12210"/>
                    </a:cubicBezTo>
                    <a:cubicBezTo>
                      <a:pt x="3988" y="12148"/>
                      <a:pt x="4083" y="12082"/>
                      <a:pt x="4165" y="12010"/>
                    </a:cubicBezTo>
                    <a:cubicBezTo>
                      <a:pt x="4248" y="11939"/>
                      <a:pt x="4319" y="11862"/>
                      <a:pt x="4376" y="11783"/>
                    </a:cubicBezTo>
                    <a:cubicBezTo>
                      <a:pt x="4434" y="11704"/>
                      <a:pt x="4477" y="11622"/>
                      <a:pt x="4506" y="11537"/>
                    </a:cubicBezTo>
                    <a:cubicBezTo>
                      <a:pt x="4535" y="11453"/>
                      <a:pt x="4549" y="11366"/>
                      <a:pt x="4549" y="11280"/>
                    </a:cubicBezTo>
                    <a:lnTo>
                      <a:pt x="4549" y="0"/>
                    </a:lnTo>
                    <a:cubicBezTo>
                      <a:pt x="4549" y="108"/>
                      <a:pt x="4526" y="217"/>
                      <a:pt x="4481" y="322"/>
                    </a:cubicBezTo>
                    <a:cubicBezTo>
                      <a:pt x="4431" y="437"/>
                      <a:pt x="4355" y="547"/>
                      <a:pt x="4254" y="649"/>
                    </a:cubicBezTo>
                    <a:cubicBezTo>
                      <a:pt x="4154" y="749"/>
                      <a:pt x="4028" y="846"/>
                      <a:pt x="3885" y="928"/>
                    </a:cubicBezTo>
                    <a:cubicBezTo>
                      <a:pt x="3824" y="963"/>
                      <a:pt x="3760" y="997"/>
                      <a:pt x="3694" y="1027"/>
                    </a:cubicBezTo>
                    <a:cubicBezTo>
                      <a:pt x="3533" y="1100"/>
                      <a:pt x="3357" y="1162"/>
                      <a:pt x="3170" y="1208"/>
                    </a:cubicBezTo>
                    <a:cubicBezTo>
                      <a:pt x="2985" y="1255"/>
                      <a:pt x="2785" y="1286"/>
                      <a:pt x="2584" y="1301"/>
                    </a:cubicBezTo>
                    <a:cubicBezTo>
                      <a:pt x="2481" y="1311"/>
                      <a:pt x="2377" y="1316"/>
                      <a:pt x="2273" y="1316"/>
                    </a:cubicBezTo>
                    <a:cubicBezTo>
                      <a:pt x="2174" y="1316"/>
                      <a:pt x="2074" y="1311"/>
                      <a:pt x="1976" y="1303"/>
                    </a:cubicBezTo>
                    <a:cubicBezTo>
                      <a:pt x="1922" y="1300"/>
                      <a:pt x="1869" y="1294"/>
                      <a:pt x="1817" y="1288"/>
                    </a:cubicBezTo>
                    <a:cubicBezTo>
                      <a:pt x="1669" y="1271"/>
                      <a:pt x="1526" y="1245"/>
                      <a:pt x="1389" y="1212"/>
                    </a:cubicBezTo>
                    <a:cubicBezTo>
                      <a:pt x="1202" y="1165"/>
                      <a:pt x="1024" y="1106"/>
                      <a:pt x="864" y="1032"/>
                    </a:cubicBezTo>
                    <a:cubicBezTo>
                      <a:pt x="706" y="958"/>
                      <a:pt x="562" y="874"/>
                      <a:pt x="442" y="778"/>
                    </a:cubicBezTo>
                    <a:cubicBezTo>
                      <a:pt x="322" y="685"/>
                      <a:pt x="223" y="581"/>
                      <a:pt x="151" y="472"/>
                    </a:cubicBezTo>
                    <a:cubicBezTo>
                      <a:pt x="78" y="360"/>
                      <a:pt x="30" y="245"/>
                      <a:pt x="10" y="128"/>
                    </a:cubicBezTo>
                    <a:cubicBezTo>
                      <a:pt x="3" y="85"/>
                      <a:pt x="0" y="4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8"/>
              <p:cNvSpPr/>
              <p:nvPr/>
            </p:nvSpPr>
            <p:spPr>
              <a:xfrm>
                <a:off x="5049943" y="1254528"/>
                <a:ext cx="188825" cy="127017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40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4" y="283"/>
                      <a:pt x="249" y="567"/>
                      <a:pt x="376" y="851"/>
                    </a:cubicBezTo>
                    <a:cubicBezTo>
                      <a:pt x="377" y="855"/>
                      <a:pt x="380" y="858"/>
                      <a:pt x="380" y="862"/>
                    </a:cubicBezTo>
                    <a:cubicBezTo>
                      <a:pt x="406" y="922"/>
                      <a:pt x="431" y="980"/>
                      <a:pt x="455" y="1043"/>
                    </a:cubicBezTo>
                    <a:cubicBezTo>
                      <a:pt x="481" y="1108"/>
                      <a:pt x="501" y="1170"/>
                      <a:pt x="524" y="1236"/>
                    </a:cubicBezTo>
                    <a:cubicBezTo>
                      <a:pt x="544" y="1302"/>
                      <a:pt x="564" y="1367"/>
                      <a:pt x="584" y="1437"/>
                    </a:cubicBezTo>
                    <a:cubicBezTo>
                      <a:pt x="623" y="1577"/>
                      <a:pt x="655" y="1710"/>
                      <a:pt x="681" y="1860"/>
                    </a:cubicBezTo>
                    <a:cubicBezTo>
                      <a:pt x="734" y="2155"/>
                      <a:pt x="760" y="2452"/>
                      <a:pt x="760" y="2760"/>
                    </a:cubicBezTo>
                    <a:cubicBezTo>
                      <a:pt x="760" y="2803"/>
                      <a:pt x="764" y="2846"/>
                      <a:pt x="771" y="2888"/>
                    </a:cubicBezTo>
                    <a:cubicBezTo>
                      <a:pt x="791" y="3004"/>
                      <a:pt x="837" y="3121"/>
                      <a:pt x="911" y="3230"/>
                    </a:cubicBezTo>
                    <a:cubicBezTo>
                      <a:pt x="983" y="3338"/>
                      <a:pt x="1082" y="3444"/>
                      <a:pt x="1203" y="3538"/>
                    </a:cubicBezTo>
                    <a:cubicBezTo>
                      <a:pt x="1323" y="3632"/>
                      <a:pt x="1467" y="3717"/>
                      <a:pt x="1625" y="3791"/>
                    </a:cubicBezTo>
                    <a:cubicBezTo>
                      <a:pt x="1785" y="3864"/>
                      <a:pt x="1963" y="3926"/>
                      <a:pt x="2150" y="3970"/>
                    </a:cubicBezTo>
                    <a:cubicBezTo>
                      <a:pt x="2287" y="4005"/>
                      <a:pt x="2430" y="4031"/>
                      <a:pt x="2577" y="4048"/>
                    </a:cubicBezTo>
                    <a:cubicBezTo>
                      <a:pt x="2629" y="4054"/>
                      <a:pt x="2682" y="4059"/>
                      <a:pt x="2735" y="4062"/>
                    </a:cubicBezTo>
                    <a:cubicBezTo>
                      <a:pt x="2833" y="4069"/>
                      <a:pt x="2933" y="4073"/>
                      <a:pt x="3033" y="4073"/>
                    </a:cubicBezTo>
                    <a:cubicBezTo>
                      <a:pt x="3137" y="4073"/>
                      <a:pt x="3242" y="4069"/>
                      <a:pt x="3345" y="4061"/>
                    </a:cubicBezTo>
                    <a:cubicBezTo>
                      <a:pt x="3546" y="4045"/>
                      <a:pt x="3743" y="4012"/>
                      <a:pt x="3930" y="3967"/>
                    </a:cubicBezTo>
                    <a:cubicBezTo>
                      <a:pt x="4117" y="3920"/>
                      <a:pt x="4295" y="3860"/>
                      <a:pt x="4453" y="3786"/>
                    </a:cubicBezTo>
                    <a:cubicBezTo>
                      <a:pt x="4522" y="3755"/>
                      <a:pt x="4585" y="3723"/>
                      <a:pt x="4646" y="3687"/>
                    </a:cubicBezTo>
                    <a:cubicBezTo>
                      <a:pt x="4788" y="3604"/>
                      <a:pt x="4913" y="3510"/>
                      <a:pt x="5014" y="3408"/>
                    </a:cubicBezTo>
                    <a:cubicBezTo>
                      <a:pt x="5115" y="3306"/>
                      <a:pt x="5192" y="3197"/>
                      <a:pt x="5242" y="3082"/>
                    </a:cubicBezTo>
                    <a:cubicBezTo>
                      <a:pt x="5290" y="2975"/>
                      <a:pt x="5313" y="2866"/>
                      <a:pt x="5313" y="2758"/>
                    </a:cubicBezTo>
                    <a:lnTo>
                      <a:pt x="5313" y="2732"/>
                    </a:lnTo>
                    <a:cubicBezTo>
                      <a:pt x="5313" y="2589"/>
                      <a:pt x="5320" y="2446"/>
                      <a:pt x="5333" y="2306"/>
                    </a:cubicBezTo>
                    <a:cubicBezTo>
                      <a:pt x="5347" y="2152"/>
                      <a:pt x="5365" y="2008"/>
                      <a:pt x="5392" y="1861"/>
                    </a:cubicBezTo>
                    <a:cubicBezTo>
                      <a:pt x="5419" y="1713"/>
                      <a:pt x="5447" y="1579"/>
                      <a:pt x="5487" y="1439"/>
                    </a:cubicBezTo>
                    <a:cubicBezTo>
                      <a:pt x="5527" y="1299"/>
                      <a:pt x="5566" y="1177"/>
                      <a:pt x="5615" y="1048"/>
                    </a:cubicBezTo>
                    <a:cubicBezTo>
                      <a:pt x="5641" y="979"/>
                      <a:pt x="5667" y="915"/>
                      <a:pt x="5695" y="851"/>
                    </a:cubicBezTo>
                    <a:cubicBezTo>
                      <a:pt x="5816" y="577"/>
                      <a:pt x="5935" y="307"/>
                      <a:pt x="6055" y="35"/>
                    </a:cubicBezTo>
                    <a:lnTo>
                      <a:pt x="6055" y="35"/>
                    </a:lnTo>
                    <a:cubicBezTo>
                      <a:pt x="6020" y="107"/>
                      <a:pt x="5980" y="178"/>
                      <a:pt x="5927" y="245"/>
                    </a:cubicBezTo>
                    <a:cubicBezTo>
                      <a:pt x="5848" y="355"/>
                      <a:pt x="5753" y="460"/>
                      <a:pt x="5638" y="559"/>
                    </a:cubicBezTo>
                    <a:cubicBezTo>
                      <a:pt x="5523" y="655"/>
                      <a:pt x="5393" y="749"/>
                      <a:pt x="5248" y="832"/>
                    </a:cubicBezTo>
                    <a:cubicBezTo>
                      <a:pt x="5103" y="915"/>
                      <a:pt x="4945" y="991"/>
                      <a:pt x="4774" y="1056"/>
                    </a:cubicBezTo>
                    <a:cubicBezTo>
                      <a:pt x="4604" y="1121"/>
                      <a:pt x="4423" y="1178"/>
                      <a:pt x="4233" y="1223"/>
                    </a:cubicBezTo>
                    <a:cubicBezTo>
                      <a:pt x="4042" y="1268"/>
                      <a:pt x="3847" y="1302"/>
                      <a:pt x="3645" y="1325"/>
                    </a:cubicBezTo>
                    <a:cubicBezTo>
                      <a:pt x="3444" y="1349"/>
                      <a:pt x="3238" y="1361"/>
                      <a:pt x="3034" y="1361"/>
                    </a:cubicBezTo>
                    <a:cubicBezTo>
                      <a:pt x="2829" y="1361"/>
                      <a:pt x="2624" y="1349"/>
                      <a:pt x="2423" y="1325"/>
                    </a:cubicBezTo>
                    <a:cubicBezTo>
                      <a:pt x="2222" y="1302"/>
                      <a:pt x="2026" y="1268"/>
                      <a:pt x="1835" y="1223"/>
                    </a:cubicBezTo>
                    <a:cubicBezTo>
                      <a:pt x="1647" y="1178"/>
                      <a:pt x="1466" y="1122"/>
                      <a:pt x="1295" y="1056"/>
                    </a:cubicBezTo>
                    <a:cubicBezTo>
                      <a:pt x="1124" y="991"/>
                      <a:pt x="965" y="915"/>
                      <a:pt x="820" y="832"/>
                    </a:cubicBezTo>
                    <a:cubicBezTo>
                      <a:pt x="676" y="749"/>
                      <a:pt x="544" y="657"/>
                      <a:pt x="432" y="559"/>
                    </a:cubicBezTo>
                    <a:cubicBezTo>
                      <a:pt x="318" y="460"/>
                      <a:pt x="219" y="355"/>
                      <a:pt x="142" y="245"/>
                    </a:cubicBezTo>
                    <a:cubicBezTo>
                      <a:pt x="86" y="166"/>
                      <a:pt x="38" y="84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8"/>
              <p:cNvSpPr/>
              <p:nvPr/>
            </p:nvSpPr>
            <p:spPr>
              <a:xfrm>
                <a:off x="5073082" y="1692326"/>
                <a:ext cx="143014" cy="43316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1389" extrusionOk="0">
                    <a:moveTo>
                      <a:pt x="4571" y="1"/>
                    </a:moveTo>
                    <a:cubicBezTo>
                      <a:pt x="4551" y="239"/>
                      <a:pt x="4436" y="462"/>
                      <a:pt x="4250" y="609"/>
                    </a:cubicBezTo>
                    <a:cubicBezTo>
                      <a:pt x="4176" y="698"/>
                      <a:pt x="4072" y="757"/>
                      <a:pt x="3976" y="822"/>
                    </a:cubicBezTo>
                    <a:cubicBezTo>
                      <a:pt x="3884" y="893"/>
                      <a:pt x="3770" y="932"/>
                      <a:pt x="3665" y="980"/>
                    </a:cubicBezTo>
                    <a:cubicBezTo>
                      <a:pt x="3234" y="1158"/>
                      <a:pt x="2762" y="1238"/>
                      <a:pt x="2294" y="1241"/>
                    </a:cubicBezTo>
                    <a:cubicBezTo>
                      <a:pt x="1825" y="1238"/>
                      <a:pt x="1353" y="1158"/>
                      <a:pt x="922" y="980"/>
                    </a:cubicBezTo>
                    <a:cubicBezTo>
                      <a:pt x="817" y="932"/>
                      <a:pt x="704" y="893"/>
                      <a:pt x="612" y="822"/>
                    </a:cubicBezTo>
                    <a:cubicBezTo>
                      <a:pt x="517" y="757"/>
                      <a:pt x="412" y="699"/>
                      <a:pt x="331" y="616"/>
                    </a:cubicBezTo>
                    <a:cubicBezTo>
                      <a:pt x="163" y="458"/>
                      <a:pt x="35" y="244"/>
                      <a:pt x="19" y="2"/>
                    </a:cubicBezTo>
                    <a:lnTo>
                      <a:pt x="19" y="2"/>
                    </a:lnTo>
                    <a:cubicBezTo>
                      <a:pt x="1" y="245"/>
                      <a:pt x="118" y="482"/>
                      <a:pt x="281" y="662"/>
                    </a:cubicBezTo>
                    <a:cubicBezTo>
                      <a:pt x="360" y="757"/>
                      <a:pt x="464" y="822"/>
                      <a:pt x="561" y="898"/>
                    </a:cubicBezTo>
                    <a:cubicBezTo>
                      <a:pt x="656" y="980"/>
                      <a:pt x="770" y="1026"/>
                      <a:pt x="878" y="1082"/>
                    </a:cubicBezTo>
                    <a:cubicBezTo>
                      <a:pt x="1319" y="1290"/>
                      <a:pt x="1811" y="1374"/>
                      <a:pt x="2295" y="1388"/>
                    </a:cubicBezTo>
                    <a:cubicBezTo>
                      <a:pt x="2781" y="1374"/>
                      <a:pt x="3271" y="1293"/>
                      <a:pt x="3713" y="1082"/>
                    </a:cubicBezTo>
                    <a:cubicBezTo>
                      <a:pt x="3820" y="1027"/>
                      <a:pt x="3935" y="980"/>
                      <a:pt x="4029" y="899"/>
                    </a:cubicBezTo>
                    <a:cubicBezTo>
                      <a:pt x="4127" y="826"/>
                      <a:pt x="4230" y="758"/>
                      <a:pt x="4305" y="659"/>
                    </a:cubicBezTo>
                    <a:cubicBezTo>
                      <a:pt x="4479" y="488"/>
                      <a:pt x="4585" y="239"/>
                      <a:pt x="4571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8"/>
              <p:cNvSpPr/>
              <p:nvPr/>
            </p:nvSpPr>
            <p:spPr>
              <a:xfrm>
                <a:off x="5046950" y="1212305"/>
                <a:ext cx="63056" cy="514178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6488" extrusionOk="0">
                    <a:moveTo>
                      <a:pt x="6" y="1"/>
                    </a:moveTo>
                    <a:lnTo>
                      <a:pt x="0" y="911"/>
                    </a:lnTo>
                    <a:cubicBezTo>
                      <a:pt x="0" y="1030"/>
                      <a:pt x="22" y="1148"/>
                      <a:pt x="62" y="1263"/>
                    </a:cubicBezTo>
                    <a:cubicBezTo>
                      <a:pt x="72" y="1295"/>
                      <a:pt x="87" y="1325"/>
                      <a:pt x="100" y="1356"/>
                    </a:cubicBezTo>
                    <a:cubicBezTo>
                      <a:pt x="223" y="1640"/>
                      <a:pt x="350" y="1923"/>
                      <a:pt x="475" y="2207"/>
                    </a:cubicBezTo>
                    <a:cubicBezTo>
                      <a:pt x="478" y="2210"/>
                      <a:pt x="479" y="2215"/>
                      <a:pt x="479" y="2218"/>
                    </a:cubicBezTo>
                    <a:cubicBezTo>
                      <a:pt x="506" y="2279"/>
                      <a:pt x="529" y="2337"/>
                      <a:pt x="555" y="2399"/>
                    </a:cubicBezTo>
                    <a:cubicBezTo>
                      <a:pt x="580" y="2463"/>
                      <a:pt x="601" y="2525"/>
                      <a:pt x="623" y="2591"/>
                    </a:cubicBezTo>
                    <a:cubicBezTo>
                      <a:pt x="645" y="2657"/>
                      <a:pt x="665" y="2722"/>
                      <a:pt x="683" y="2793"/>
                    </a:cubicBezTo>
                    <a:cubicBezTo>
                      <a:pt x="724" y="2933"/>
                      <a:pt x="754" y="3066"/>
                      <a:pt x="781" y="3215"/>
                    </a:cubicBezTo>
                    <a:cubicBezTo>
                      <a:pt x="833" y="3510"/>
                      <a:pt x="860" y="3808"/>
                      <a:pt x="860" y="4115"/>
                    </a:cubicBezTo>
                    <a:lnTo>
                      <a:pt x="860" y="15395"/>
                    </a:lnTo>
                    <a:cubicBezTo>
                      <a:pt x="860" y="15481"/>
                      <a:pt x="875" y="15568"/>
                      <a:pt x="903" y="15652"/>
                    </a:cubicBezTo>
                    <a:cubicBezTo>
                      <a:pt x="932" y="15737"/>
                      <a:pt x="975" y="15819"/>
                      <a:pt x="1033" y="15898"/>
                    </a:cubicBezTo>
                    <a:cubicBezTo>
                      <a:pt x="1090" y="15977"/>
                      <a:pt x="1161" y="16054"/>
                      <a:pt x="1243" y="16125"/>
                    </a:cubicBezTo>
                    <a:cubicBezTo>
                      <a:pt x="1326" y="16197"/>
                      <a:pt x="1419" y="16263"/>
                      <a:pt x="1526" y="16325"/>
                    </a:cubicBezTo>
                    <a:cubicBezTo>
                      <a:pt x="1631" y="16386"/>
                      <a:pt x="1871" y="16488"/>
                      <a:pt x="1871" y="16488"/>
                    </a:cubicBezTo>
                    <a:cubicBezTo>
                      <a:pt x="1871" y="16488"/>
                      <a:pt x="1987" y="5245"/>
                      <a:pt x="1987" y="5237"/>
                    </a:cubicBezTo>
                    <a:cubicBezTo>
                      <a:pt x="1990" y="5058"/>
                      <a:pt x="2022" y="3299"/>
                      <a:pt x="1263" y="2366"/>
                    </a:cubicBezTo>
                    <a:lnTo>
                      <a:pt x="1263" y="2363"/>
                    </a:lnTo>
                    <a:lnTo>
                      <a:pt x="1270" y="1417"/>
                    </a:lnTo>
                    <a:cubicBezTo>
                      <a:pt x="1155" y="1366"/>
                      <a:pt x="1043" y="1312"/>
                      <a:pt x="941" y="1253"/>
                    </a:cubicBezTo>
                    <a:cubicBezTo>
                      <a:pt x="933" y="1247"/>
                      <a:pt x="925" y="1244"/>
                      <a:pt x="916" y="1238"/>
                    </a:cubicBezTo>
                    <a:cubicBezTo>
                      <a:pt x="772" y="1155"/>
                      <a:pt x="640" y="1065"/>
                      <a:pt x="528" y="965"/>
                    </a:cubicBezTo>
                    <a:cubicBezTo>
                      <a:pt x="414" y="866"/>
                      <a:pt x="317" y="763"/>
                      <a:pt x="238" y="652"/>
                    </a:cubicBezTo>
                    <a:cubicBezTo>
                      <a:pt x="161" y="543"/>
                      <a:pt x="100" y="428"/>
                      <a:pt x="61" y="313"/>
                    </a:cubicBezTo>
                    <a:cubicBezTo>
                      <a:pt x="26" y="212"/>
                      <a:pt x="11" y="104"/>
                      <a:pt x="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8"/>
              <p:cNvSpPr/>
              <p:nvPr/>
            </p:nvSpPr>
            <p:spPr>
              <a:xfrm>
                <a:off x="5061014" y="1241275"/>
                <a:ext cx="30624" cy="472983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5167" extrusionOk="0">
                    <a:moveTo>
                      <a:pt x="43" y="0"/>
                    </a:moveTo>
                    <a:lnTo>
                      <a:pt x="1" y="951"/>
                    </a:lnTo>
                    <a:lnTo>
                      <a:pt x="1" y="961"/>
                    </a:lnTo>
                    <a:lnTo>
                      <a:pt x="11" y="977"/>
                    </a:lnTo>
                    <a:cubicBezTo>
                      <a:pt x="669" y="1971"/>
                      <a:pt x="731" y="3212"/>
                      <a:pt x="681" y="4388"/>
                    </a:cubicBezTo>
                    <a:lnTo>
                      <a:pt x="661" y="7981"/>
                    </a:lnTo>
                    <a:cubicBezTo>
                      <a:pt x="677" y="10376"/>
                      <a:pt x="698" y="12770"/>
                      <a:pt x="820" y="15166"/>
                    </a:cubicBezTo>
                    <a:cubicBezTo>
                      <a:pt x="943" y="12770"/>
                      <a:pt x="967" y="10376"/>
                      <a:pt x="981" y="7981"/>
                    </a:cubicBezTo>
                    <a:lnTo>
                      <a:pt x="961" y="4388"/>
                    </a:lnTo>
                    <a:cubicBezTo>
                      <a:pt x="960" y="3218"/>
                      <a:pt x="861" y="1903"/>
                      <a:pt x="82" y="939"/>
                    </a:cubicBezTo>
                    <a:lnTo>
                      <a:pt x="82" y="939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8"/>
              <p:cNvSpPr/>
              <p:nvPr/>
            </p:nvSpPr>
            <p:spPr>
              <a:xfrm>
                <a:off x="5188527" y="1248479"/>
                <a:ext cx="32432" cy="4736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5187" extrusionOk="0">
                    <a:moveTo>
                      <a:pt x="951" y="1"/>
                    </a:moveTo>
                    <a:lnTo>
                      <a:pt x="894" y="907"/>
                    </a:lnTo>
                    <a:lnTo>
                      <a:pt x="894" y="907"/>
                    </a:lnTo>
                    <a:cubicBezTo>
                      <a:pt x="118" y="1890"/>
                      <a:pt x="1" y="3207"/>
                      <a:pt x="26" y="4383"/>
                    </a:cubicBezTo>
                    <a:lnTo>
                      <a:pt x="64" y="7984"/>
                    </a:lnTo>
                    <a:lnTo>
                      <a:pt x="172" y="15187"/>
                    </a:lnTo>
                    <a:lnTo>
                      <a:pt x="203" y="15187"/>
                    </a:lnTo>
                    <a:lnTo>
                      <a:pt x="311" y="7984"/>
                    </a:lnTo>
                    <a:lnTo>
                      <a:pt x="350" y="4383"/>
                    </a:lnTo>
                    <a:cubicBezTo>
                      <a:pt x="333" y="3207"/>
                      <a:pt x="367" y="1968"/>
                      <a:pt x="1021" y="980"/>
                    </a:cubicBezTo>
                    <a:lnTo>
                      <a:pt x="1040" y="953"/>
                    </a:lnTo>
                    <a:lnTo>
                      <a:pt x="1037" y="934"/>
                    </a:lnTo>
                    <a:lnTo>
                      <a:pt x="9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8"/>
              <p:cNvSpPr/>
              <p:nvPr/>
            </p:nvSpPr>
            <p:spPr>
              <a:xfrm>
                <a:off x="5194795" y="1176037"/>
                <a:ext cx="28347" cy="4518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49" extrusionOk="0">
                    <a:moveTo>
                      <a:pt x="1" y="1"/>
                    </a:moveTo>
                    <a:lnTo>
                      <a:pt x="1" y="662"/>
                    </a:lnTo>
                    <a:cubicBezTo>
                      <a:pt x="60" y="691"/>
                      <a:pt x="117" y="719"/>
                      <a:pt x="172" y="751"/>
                    </a:cubicBezTo>
                    <a:cubicBezTo>
                      <a:pt x="403" y="885"/>
                      <a:pt x="590" y="1046"/>
                      <a:pt x="715" y="1223"/>
                    </a:cubicBezTo>
                    <a:cubicBezTo>
                      <a:pt x="769" y="1296"/>
                      <a:pt x="812" y="1371"/>
                      <a:pt x="842" y="1448"/>
                    </a:cubicBezTo>
                    <a:cubicBezTo>
                      <a:pt x="858" y="1411"/>
                      <a:pt x="871" y="1371"/>
                      <a:pt x="882" y="1332"/>
                    </a:cubicBezTo>
                    <a:cubicBezTo>
                      <a:pt x="899" y="1261"/>
                      <a:pt x="908" y="1190"/>
                      <a:pt x="908" y="1118"/>
                    </a:cubicBezTo>
                    <a:cubicBezTo>
                      <a:pt x="908" y="1047"/>
                      <a:pt x="899" y="975"/>
                      <a:pt x="884" y="906"/>
                    </a:cubicBezTo>
                    <a:cubicBezTo>
                      <a:pt x="871" y="859"/>
                      <a:pt x="855" y="813"/>
                      <a:pt x="835" y="765"/>
                    </a:cubicBezTo>
                    <a:cubicBezTo>
                      <a:pt x="815" y="719"/>
                      <a:pt x="792" y="673"/>
                      <a:pt x="763" y="629"/>
                    </a:cubicBezTo>
                    <a:cubicBezTo>
                      <a:pt x="748" y="606"/>
                      <a:pt x="734" y="584"/>
                      <a:pt x="718" y="563"/>
                    </a:cubicBezTo>
                    <a:cubicBezTo>
                      <a:pt x="685" y="518"/>
                      <a:pt x="649" y="475"/>
                      <a:pt x="612" y="433"/>
                    </a:cubicBezTo>
                    <a:cubicBezTo>
                      <a:pt x="495" y="308"/>
                      <a:pt x="346" y="190"/>
                      <a:pt x="172" y="90"/>
                    </a:cubicBezTo>
                    <a:cubicBezTo>
                      <a:pt x="116" y="58"/>
                      <a:pt x="60" y="29"/>
                      <a:pt x="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8"/>
              <p:cNvSpPr/>
              <p:nvPr/>
            </p:nvSpPr>
            <p:spPr>
              <a:xfrm>
                <a:off x="5199909" y="1200954"/>
                <a:ext cx="21143" cy="4219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353" extrusionOk="0">
                    <a:moveTo>
                      <a:pt x="81" y="1"/>
                    </a:moveTo>
                    <a:cubicBezTo>
                      <a:pt x="53" y="411"/>
                      <a:pt x="24" y="887"/>
                      <a:pt x="1" y="1352"/>
                    </a:cubicBezTo>
                    <a:cubicBezTo>
                      <a:pt x="2" y="1351"/>
                      <a:pt x="4" y="1348"/>
                      <a:pt x="6" y="1348"/>
                    </a:cubicBezTo>
                    <a:cubicBezTo>
                      <a:pt x="180" y="1246"/>
                      <a:pt x="330" y="1131"/>
                      <a:pt x="446" y="1006"/>
                    </a:cubicBezTo>
                    <a:cubicBezTo>
                      <a:pt x="485" y="963"/>
                      <a:pt x="520" y="920"/>
                      <a:pt x="553" y="876"/>
                    </a:cubicBezTo>
                    <a:cubicBezTo>
                      <a:pt x="569" y="855"/>
                      <a:pt x="583" y="833"/>
                      <a:pt x="597" y="810"/>
                    </a:cubicBezTo>
                    <a:cubicBezTo>
                      <a:pt x="629" y="760"/>
                      <a:pt x="656" y="705"/>
                      <a:pt x="678" y="652"/>
                    </a:cubicBezTo>
                    <a:cubicBezTo>
                      <a:pt x="648" y="575"/>
                      <a:pt x="606" y="498"/>
                      <a:pt x="553" y="426"/>
                    </a:cubicBezTo>
                    <a:cubicBezTo>
                      <a:pt x="441" y="270"/>
                      <a:pt x="280" y="125"/>
                      <a:pt x="8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8"/>
              <p:cNvSpPr/>
              <p:nvPr/>
            </p:nvSpPr>
            <p:spPr>
              <a:xfrm>
                <a:off x="5065598" y="1165060"/>
                <a:ext cx="109116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3499" h="1542" extrusionOk="0">
                    <a:moveTo>
                      <a:pt x="2482" y="1"/>
                    </a:moveTo>
                    <a:cubicBezTo>
                      <a:pt x="2119" y="1"/>
                      <a:pt x="1756" y="47"/>
                      <a:pt x="1404" y="143"/>
                    </a:cubicBezTo>
                    <a:cubicBezTo>
                      <a:pt x="1062" y="233"/>
                      <a:pt x="728" y="380"/>
                      <a:pt x="449" y="607"/>
                    </a:cubicBezTo>
                    <a:cubicBezTo>
                      <a:pt x="314" y="725"/>
                      <a:pt x="190" y="862"/>
                      <a:pt x="110" y="1023"/>
                    </a:cubicBezTo>
                    <a:cubicBezTo>
                      <a:pt x="72" y="1103"/>
                      <a:pt x="36" y="1188"/>
                      <a:pt x="26" y="1278"/>
                    </a:cubicBezTo>
                    <a:cubicBezTo>
                      <a:pt x="9" y="1366"/>
                      <a:pt x="1" y="1454"/>
                      <a:pt x="15" y="1542"/>
                    </a:cubicBezTo>
                    <a:lnTo>
                      <a:pt x="24" y="1540"/>
                    </a:lnTo>
                    <a:cubicBezTo>
                      <a:pt x="18" y="1452"/>
                      <a:pt x="34" y="1366"/>
                      <a:pt x="61" y="1283"/>
                    </a:cubicBezTo>
                    <a:cubicBezTo>
                      <a:pt x="77" y="1199"/>
                      <a:pt x="117" y="1122"/>
                      <a:pt x="156" y="1046"/>
                    </a:cubicBezTo>
                    <a:cubicBezTo>
                      <a:pt x="242" y="897"/>
                      <a:pt x="363" y="770"/>
                      <a:pt x="498" y="663"/>
                    </a:cubicBezTo>
                    <a:cubicBezTo>
                      <a:pt x="765" y="446"/>
                      <a:pt x="1087" y="301"/>
                      <a:pt x="1419" y="197"/>
                    </a:cubicBezTo>
                    <a:cubicBezTo>
                      <a:pt x="1796" y="88"/>
                      <a:pt x="2191" y="33"/>
                      <a:pt x="2586" y="33"/>
                    </a:cubicBezTo>
                    <a:cubicBezTo>
                      <a:pt x="2892" y="33"/>
                      <a:pt x="3198" y="66"/>
                      <a:pt x="3497" y="131"/>
                    </a:cubicBezTo>
                    <a:lnTo>
                      <a:pt x="3498" y="124"/>
                    </a:lnTo>
                    <a:cubicBezTo>
                      <a:pt x="3167" y="42"/>
                      <a:pt x="2824" y="1"/>
                      <a:pt x="24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8"/>
              <p:cNvSpPr/>
              <p:nvPr/>
            </p:nvSpPr>
            <p:spPr>
              <a:xfrm>
                <a:off x="4979373" y="1713095"/>
                <a:ext cx="107464" cy="348648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11180" extrusionOk="0">
                    <a:moveTo>
                      <a:pt x="3435" y="0"/>
                    </a:moveTo>
                    <a:cubicBezTo>
                      <a:pt x="2363" y="118"/>
                      <a:pt x="1227" y="433"/>
                      <a:pt x="419" y="1388"/>
                    </a:cubicBezTo>
                    <a:cubicBezTo>
                      <a:pt x="235" y="1635"/>
                      <a:pt x="86" y="1938"/>
                      <a:pt x="53" y="2266"/>
                    </a:cubicBezTo>
                    <a:cubicBezTo>
                      <a:pt x="1" y="2614"/>
                      <a:pt x="31" y="2825"/>
                      <a:pt x="31" y="3113"/>
                    </a:cubicBezTo>
                    <a:lnTo>
                      <a:pt x="91" y="4726"/>
                    </a:lnTo>
                    <a:cubicBezTo>
                      <a:pt x="158" y="6877"/>
                      <a:pt x="229" y="9029"/>
                      <a:pt x="330" y="11180"/>
                    </a:cubicBezTo>
                    <a:lnTo>
                      <a:pt x="395" y="11180"/>
                    </a:lnTo>
                    <a:cubicBezTo>
                      <a:pt x="494" y="9030"/>
                      <a:pt x="567" y="6880"/>
                      <a:pt x="633" y="4727"/>
                    </a:cubicBezTo>
                    <a:lnTo>
                      <a:pt x="692" y="3114"/>
                    </a:lnTo>
                    <a:cubicBezTo>
                      <a:pt x="707" y="2531"/>
                      <a:pt x="662" y="2129"/>
                      <a:pt x="925" y="1744"/>
                    </a:cubicBezTo>
                    <a:cubicBezTo>
                      <a:pt x="1450" y="966"/>
                      <a:pt x="2472" y="478"/>
                      <a:pt x="3446" y="66"/>
                    </a:cubicBezTo>
                    <a:lnTo>
                      <a:pt x="3435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8"/>
              <p:cNvSpPr/>
              <p:nvPr/>
            </p:nvSpPr>
            <p:spPr>
              <a:xfrm>
                <a:off x="4953396" y="1896739"/>
                <a:ext cx="88908" cy="94834"/>
              </a:xfrm>
              <a:custGeom>
                <a:avLst/>
                <a:gdLst/>
                <a:ahLst/>
                <a:cxnLst/>
                <a:rect l="l" t="t" r="r" b="b"/>
                <a:pathLst>
                  <a:path w="2851" h="3041" extrusionOk="0">
                    <a:moveTo>
                      <a:pt x="566" y="902"/>
                    </a:moveTo>
                    <a:cubicBezTo>
                      <a:pt x="641" y="902"/>
                      <a:pt x="718" y="924"/>
                      <a:pt x="789" y="955"/>
                    </a:cubicBezTo>
                    <a:cubicBezTo>
                      <a:pt x="922" y="1009"/>
                      <a:pt x="1032" y="1095"/>
                      <a:pt x="1130" y="1196"/>
                    </a:cubicBezTo>
                    <a:cubicBezTo>
                      <a:pt x="1255" y="1323"/>
                      <a:pt x="1359" y="1469"/>
                      <a:pt x="1438" y="1626"/>
                    </a:cubicBezTo>
                    <a:cubicBezTo>
                      <a:pt x="1515" y="1783"/>
                      <a:pt x="1569" y="1949"/>
                      <a:pt x="1589" y="2129"/>
                    </a:cubicBezTo>
                    <a:cubicBezTo>
                      <a:pt x="1603" y="2267"/>
                      <a:pt x="1602" y="2417"/>
                      <a:pt x="1531" y="2539"/>
                    </a:cubicBezTo>
                    <a:cubicBezTo>
                      <a:pt x="1479" y="2631"/>
                      <a:pt x="1387" y="2709"/>
                      <a:pt x="1288" y="2733"/>
                    </a:cubicBezTo>
                    <a:cubicBezTo>
                      <a:pt x="1260" y="2741"/>
                      <a:pt x="1231" y="2744"/>
                      <a:pt x="1202" y="2744"/>
                    </a:cubicBezTo>
                    <a:cubicBezTo>
                      <a:pt x="1127" y="2744"/>
                      <a:pt x="1050" y="2722"/>
                      <a:pt x="979" y="2694"/>
                    </a:cubicBezTo>
                    <a:cubicBezTo>
                      <a:pt x="935" y="2674"/>
                      <a:pt x="893" y="2652"/>
                      <a:pt x="854" y="2629"/>
                    </a:cubicBezTo>
                    <a:cubicBezTo>
                      <a:pt x="775" y="2581"/>
                      <a:pt x="703" y="2519"/>
                      <a:pt x="638" y="2453"/>
                    </a:cubicBezTo>
                    <a:cubicBezTo>
                      <a:pt x="513" y="2329"/>
                      <a:pt x="410" y="2179"/>
                      <a:pt x="331" y="2023"/>
                    </a:cubicBezTo>
                    <a:cubicBezTo>
                      <a:pt x="252" y="1867"/>
                      <a:pt x="201" y="1699"/>
                      <a:pt x="180" y="1520"/>
                    </a:cubicBezTo>
                    <a:cubicBezTo>
                      <a:pt x="175" y="1484"/>
                      <a:pt x="173" y="1448"/>
                      <a:pt x="173" y="1412"/>
                    </a:cubicBezTo>
                    <a:cubicBezTo>
                      <a:pt x="168" y="1304"/>
                      <a:pt x="185" y="1199"/>
                      <a:pt x="237" y="1107"/>
                    </a:cubicBezTo>
                    <a:cubicBezTo>
                      <a:pt x="289" y="1015"/>
                      <a:pt x="381" y="937"/>
                      <a:pt x="480" y="913"/>
                    </a:cubicBezTo>
                    <a:cubicBezTo>
                      <a:pt x="508" y="905"/>
                      <a:pt x="537" y="902"/>
                      <a:pt x="566" y="902"/>
                    </a:cubicBezTo>
                    <a:close/>
                    <a:moveTo>
                      <a:pt x="1186" y="1"/>
                    </a:moveTo>
                    <a:cubicBezTo>
                      <a:pt x="1178" y="1"/>
                      <a:pt x="1171" y="1"/>
                      <a:pt x="1163" y="1"/>
                    </a:cubicBezTo>
                    <a:cubicBezTo>
                      <a:pt x="1136" y="3"/>
                      <a:pt x="1113" y="7"/>
                      <a:pt x="1088" y="13"/>
                    </a:cubicBezTo>
                    <a:cubicBezTo>
                      <a:pt x="1064" y="17"/>
                      <a:pt x="1044" y="24"/>
                      <a:pt x="1022" y="36"/>
                    </a:cubicBezTo>
                    <a:lnTo>
                      <a:pt x="413" y="387"/>
                    </a:lnTo>
                    <a:cubicBezTo>
                      <a:pt x="382" y="404"/>
                      <a:pt x="355" y="423"/>
                      <a:pt x="329" y="444"/>
                    </a:cubicBezTo>
                    <a:cubicBezTo>
                      <a:pt x="296" y="470"/>
                      <a:pt x="269" y="495"/>
                      <a:pt x="240" y="525"/>
                    </a:cubicBezTo>
                    <a:cubicBezTo>
                      <a:pt x="211" y="555"/>
                      <a:pt x="188" y="584"/>
                      <a:pt x="165" y="618"/>
                    </a:cubicBezTo>
                    <a:cubicBezTo>
                      <a:pt x="139" y="654"/>
                      <a:pt x="122" y="684"/>
                      <a:pt x="104" y="722"/>
                    </a:cubicBezTo>
                    <a:cubicBezTo>
                      <a:pt x="85" y="762"/>
                      <a:pt x="72" y="794"/>
                      <a:pt x="58" y="835"/>
                    </a:cubicBezTo>
                    <a:cubicBezTo>
                      <a:pt x="43" y="877"/>
                      <a:pt x="35" y="913"/>
                      <a:pt x="24" y="956"/>
                    </a:cubicBezTo>
                    <a:cubicBezTo>
                      <a:pt x="16" y="1001"/>
                      <a:pt x="10" y="1035"/>
                      <a:pt x="6" y="1081"/>
                    </a:cubicBezTo>
                    <a:cubicBezTo>
                      <a:pt x="1" y="1129"/>
                      <a:pt x="0" y="1166"/>
                      <a:pt x="0" y="1213"/>
                    </a:cubicBezTo>
                    <a:cubicBezTo>
                      <a:pt x="0" y="1232"/>
                      <a:pt x="0" y="1251"/>
                      <a:pt x="1" y="1268"/>
                    </a:cubicBezTo>
                    <a:cubicBezTo>
                      <a:pt x="3" y="1315"/>
                      <a:pt x="7" y="1351"/>
                      <a:pt x="13" y="1400"/>
                    </a:cubicBezTo>
                    <a:cubicBezTo>
                      <a:pt x="20" y="1446"/>
                      <a:pt x="24" y="1484"/>
                      <a:pt x="35" y="1531"/>
                    </a:cubicBezTo>
                    <a:cubicBezTo>
                      <a:pt x="43" y="1577"/>
                      <a:pt x="52" y="1617"/>
                      <a:pt x="66" y="1663"/>
                    </a:cubicBezTo>
                    <a:cubicBezTo>
                      <a:pt x="79" y="1711"/>
                      <a:pt x="92" y="1750"/>
                      <a:pt x="109" y="1798"/>
                    </a:cubicBezTo>
                    <a:cubicBezTo>
                      <a:pt x="125" y="1846"/>
                      <a:pt x="142" y="1885"/>
                      <a:pt x="161" y="1932"/>
                    </a:cubicBezTo>
                    <a:cubicBezTo>
                      <a:pt x="201" y="2021"/>
                      <a:pt x="243" y="2105"/>
                      <a:pt x="293" y="2188"/>
                    </a:cubicBezTo>
                    <a:cubicBezTo>
                      <a:pt x="316" y="2230"/>
                      <a:pt x="345" y="2273"/>
                      <a:pt x="372" y="2313"/>
                    </a:cubicBezTo>
                    <a:cubicBezTo>
                      <a:pt x="398" y="2351"/>
                      <a:pt x="430" y="2394"/>
                      <a:pt x="459" y="2430"/>
                    </a:cubicBezTo>
                    <a:cubicBezTo>
                      <a:pt x="485" y="2466"/>
                      <a:pt x="520" y="2507"/>
                      <a:pt x="549" y="2539"/>
                    </a:cubicBezTo>
                    <a:cubicBezTo>
                      <a:pt x="578" y="2572"/>
                      <a:pt x="617" y="2611"/>
                      <a:pt x="647" y="2641"/>
                    </a:cubicBezTo>
                    <a:cubicBezTo>
                      <a:pt x="679" y="2673"/>
                      <a:pt x="719" y="2706"/>
                      <a:pt x="750" y="2733"/>
                    </a:cubicBezTo>
                    <a:cubicBezTo>
                      <a:pt x="784" y="2760"/>
                      <a:pt x="825" y="2792"/>
                      <a:pt x="858" y="2816"/>
                    </a:cubicBezTo>
                    <a:cubicBezTo>
                      <a:pt x="893" y="2839"/>
                      <a:pt x="936" y="2867"/>
                      <a:pt x="970" y="2885"/>
                    </a:cubicBezTo>
                    <a:cubicBezTo>
                      <a:pt x="1005" y="2905"/>
                      <a:pt x="1045" y="2926"/>
                      <a:pt x="1080" y="2941"/>
                    </a:cubicBezTo>
                    <a:cubicBezTo>
                      <a:pt x="1081" y="2941"/>
                      <a:pt x="1081" y="2943"/>
                      <a:pt x="1081" y="2943"/>
                    </a:cubicBezTo>
                    <a:cubicBezTo>
                      <a:pt x="1116" y="2960"/>
                      <a:pt x="1160" y="2976"/>
                      <a:pt x="1195" y="2989"/>
                    </a:cubicBezTo>
                    <a:cubicBezTo>
                      <a:pt x="1231" y="3000"/>
                      <a:pt x="1274" y="3012"/>
                      <a:pt x="1311" y="3020"/>
                    </a:cubicBezTo>
                    <a:cubicBezTo>
                      <a:pt x="1350" y="3028"/>
                      <a:pt x="1393" y="3033"/>
                      <a:pt x="1431" y="3036"/>
                    </a:cubicBezTo>
                    <a:cubicBezTo>
                      <a:pt x="1454" y="3039"/>
                      <a:pt x="1480" y="3040"/>
                      <a:pt x="1506" y="3040"/>
                    </a:cubicBezTo>
                    <a:cubicBezTo>
                      <a:pt x="1520" y="3040"/>
                      <a:pt x="1535" y="3040"/>
                      <a:pt x="1548" y="3039"/>
                    </a:cubicBezTo>
                    <a:cubicBezTo>
                      <a:pt x="1587" y="3036"/>
                      <a:pt x="1630" y="3032"/>
                      <a:pt x="1668" y="3022"/>
                    </a:cubicBezTo>
                    <a:cubicBezTo>
                      <a:pt x="1705" y="3015"/>
                      <a:pt x="1747" y="3003"/>
                      <a:pt x="1783" y="2989"/>
                    </a:cubicBezTo>
                    <a:cubicBezTo>
                      <a:pt x="1819" y="2976"/>
                      <a:pt x="1856" y="2956"/>
                      <a:pt x="1891" y="2936"/>
                    </a:cubicBezTo>
                    <a:lnTo>
                      <a:pt x="2516" y="2576"/>
                    </a:lnTo>
                    <a:cubicBezTo>
                      <a:pt x="2546" y="2555"/>
                      <a:pt x="2594" y="2517"/>
                      <a:pt x="2618" y="2493"/>
                    </a:cubicBezTo>
                    <a:cubicBezTo>
                      <a:pt x="2645" y="2466"/>
                      <a:pt x="2665" y="2444"/>
                      <a:pt x="2688" y="2414"/>
                    </a:cubicBezTo>
                    <a:cubicBezTo>
                      <a:pt x="2713" y="2381"/>
                      <a:pt x="2727" y="2359"/>
                      <a:pt x="2746" y="2323"/>
                    </a:cubicBezTo>
                    <a:cubicBezTo>
                      <a:pt x="2766" y="2287"/>
                      <a:pt x="2778" y="2264"/>
                      <a:pt x="2792" y="2224"/>
                    </a:cubicBezTo>
                    <a:cubicBezTo>
                      <a:pt x="2809" y="2181"/>
                      <a:pt x="2814" y="2162"/>
                      <a:pt x="2825" y="2115"/>
                    </a:cubicBezTo>
                    <a:cubicBezTo>
                      <a:pt x="2832" y="2085"/>
                      <a:pt x="2835" y="2070"/>
                      <a:pt x="2839" y="2037"/>
                    </a:cubicBezTo>
                    <a:cubicBezTo>
                      <a:pt x="2845" y="2001"/>
                      <a:pt x="2847" y="1997"/>
                      <a:pt x="2848" y="1958"/>
                    </a:cubicBezTo>
                    <a:cubicBezTo>
                      <a:pt x="2849" y="1926"/>
                      <a:pt x="2849" y="1911"/>
                      <a:pt x="2849" y="1878"/>
                    </a:cubicBezTo>
                    <a:cubicBezTo>
                      <a:pt x="2851" y="1863"/>
                      <a:pt x="2847" y="1819"/>
                      <a:pt x="2845" y="1798"/>
                    </a:cubicBezTo>
                    <a:cubicBezTo>
                      <a:pt x="2842" y="1768"/>
                      <a:pt x="2834" y="1704"/>
                      <a:pt x="2829" y="1671"/>
                    </a:cubicBezTo>
                    <a:cubicBezTo>
                      <a:pt x="2822" y="1635"/>
                      <a:pt x="2809" y="1577"/>
                      <a:pt x="2798" y="1541"/>
                    </a:cubicBezTo>
                    <a:cubicBezTo>
                      <a:pt x="2788" y="1504"/>
                      <a:pt x="2769" y="1451"/>
                      <a:pt x="2755" y="1410"/>
                    </a:cubicBezTo>
                    <a:cubicBezTo>
                      <a:pt x="2740" y="1371"/>
                      <a:pt x="2717" y="1318"/>
                      <a:pt x="2699" y="1279"/>
                    </a:cubicBezTo>
                    <a:cubicBezTo>
                      <a:pt x="2680" y="1239"/>
                      <a:pt x="2654" y="1189"/>
                      <a:pt x="2632" y="1150"/>
                    </a:cubicBezTo>
                    <a:cubicBezTo>
                      <a:pt x="2611" y="1110"/>
                      <a:pt x="2582" y="1062"/>
                      <a:pt x="2558" y="1022"/>
                    </a:cubicBezTo>
                    <a:cubicBezTo>
                      <a:pt x="2530" y="983"/>
                      <a:pt x="2500" y="937"/>
                      <a:pt x="2473" y="898"/>
                    </a:cubicBezTo>
                    <a:cubicBezTo>
                      <a:pt x="2444" y="858"/>
                      <a:pt x="2410" y="815"/>
                      <a:pt x="2379" y="778"/>
                    </a:cubicBezTo>
                    <a:cubicBezTo>
                      <a:pt x="2349" y="740"/>
                      <a:pt x="2313" y="699"/>
                      <a:pt x="2280" y="663"/>
                    </a:cubicBezTo>
                    <a:cubicBezTo>
                      <a:pt x="2249" y="627"/>
                      <a:pt x="2210" y="589"/>
                      <a:pt x="2174" y="553"/>
                    </a:cubicBezTo>
                    <a:cubicBezTo>
                      <a:pt x="2138" y="518"/>
                      <a:pt x="2102" y="484"/>
                      <a:pt x="2069" y="454"/>
                    </a:cubicBezTo>
                    <a:cubicBezTo>
                      <a:pt x="2033" y="423"/>
                      <a:pt x="1994" y="390"/>
                      <a:pt x="1957" y="361"/>
                    </a:cubicBezTo>
                    <a:cubicBezTo>
                      <a:pt x="1919" y="331"/>
                      <a:pt x="1883" y="303"/>
                      <a:pt x="1846" y="276"/>
                    </a:cubicBezTo>
                    <a:cubicBezTo>
                      <a:pt x="1807" y="250"/>
                      <a:pt x="1771" y="224"/>
                      <a:pt x="1734" y="201"/>
                    </a:cubicBezTo>
                    <a:cubicBezTo>
                      <a:pt x="1695" y="175"/>
                      <a:pt x="1656" y="154"/>
                      <a:pt x="1619" y="132"/>
                    </a:cubicBezTo>
                    <a:cubicBezTo>
                      <a:pt x="1587" y="116"/>
                      <a:pt x="1556" y="101"/>
                      <a:pt x="1525" y="86"/>
                    </a:cubicBezTo>
                    <a:cubicBezTo>
                      <a:pt x="1491" y="70"/>
                      <a:pt x="1459" y="57"/>
                      <a:pt x="1426" y="46"/>
                    </a:cubicBezTo>
                    <a:cubicBezTo>
                      <a:pt x="1395" y="34"/>
                      <a:pt x="1362" y="24"/>
                      <a:pt x="1331" y="17"/>
                    </a:cubicBezTo>
                    <a:cubicBezTo>
                      <a:pt x="1301" y="10"/>
                      <a:pt x="1272" y="6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8"/>
              <p:cNvSpPr/>
              <p:nvPr/>
            </p:nvSpPr>
            <p:spPr>
              <a:xfrm>
                <a:off x="4953303" y="1896958"/>
                <a:ext cx="50489" cy="9174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942" extrusionOk="0">
                    <a:moveTo>
                      <a:pt x="1186" y="1"/>
                    </a:moveTo>
                    <a:cubicBezTo>
                      <a:pt x="1178" y="1"/>
                      <a:pt x="1170" y="1"/>
                      <a:pt x="1162" y="2"/>
                    </a:cubicBezTo>
                    <a:cubicBezTo>
                      <a:pt x="1136" y="3"/>
                      <a:pt x="1114" y="4"/>
                      <a:pt x="1088" y="12"/>
                    </a:cubicBezTo>
                    <a:cubicBezTo>
                      <a:pt x="1064" y="17"/>
                      <a:pt x="1044" y="25"/>
                      <a:pt x="1022" y="36"/>
                    </a:cubicBezTo>
                    <a:lnTo>
                      <a:pt x="413" y="387"/>
                    </a:lnTo>
                    <a:cubicBezTo>
                      <a:pt x="383" y="404"/>
                      <a:pt x="355" y="423"/>
                      <a:pt x="328" y="443"/>
                    </a:cubicBezTo>
                    <a:cubicBezTo>
                      <a:pt x="296" y="469"/>
                      <a:pt x="269" y="495"/>
                      <a:pt x="240" y="525"/>
                    </a:cubicBezTo>
                    <a:cubicBezTo>
                      <a:pt x="210" y="555"/>
                      <a:pt x="188" y="584"/>
                      <a:pt x="165" y="618"/>
                    </a:cubicBezTo>
                    <a:cubicBezTo>
                      <a:pt x="141" y="651"/>
                      <a:pt x="124" y="683"/>
                      <a:pt x="104" y="722"/>
                    </a:cubicBezTo>
                    <a:cubicBezTo>
                      <a:pt x="84" y="762"/>
                      <a:pt x="72" y="794"/>
                      <a:pt x="58" y="835"/>
                    </a:cubicBezTo>
                    <a:cubicBezTo>
                      <a:pt x="43" y="877"/>
                      <a:pt x="33" y="910"/>
                      <a:pt x="25" y="956"/>
                    </a:cubicBezTo>
                    <a:cubicBezTo>
                      <a:pt x="16" y="1001"/>
                      <a:pt x="10" y="1037"/>
                      <a:pt x="4" y="1081"/>
                    </a:cubicBezTo>
                    <a:cubicBezTo>
                      <a:pt x="2" y="1129"/>
                      <a:pt x="0" y="1166"/>
                      <a:pt x="0" y="1214"/>
                    </a:cubicBezTo>
                    <a:cubicBezTo>
                      <a:pt x="0" y="1231"/>
                      <a:pt x="2" y="1249"/>
                      <a:pt x="2" y="1268"/>
                    </a:cubicBezTo>
                    <a:cubicBezTo>
                      <a:pt x="3" y="1316"/>
                      <a:pt x="7" y="1353"/>
                      <a:pt x="12" y="1400"/>
                    </a:cubicBezTo>
                    <a:cubicBezTo>
                      <a:pt x="17" y="1446"/>
                      <a:pt x="23" y="1484"/>
                      <a:pt x="33" y="1531"/>
                    </a:cubicBezTo>
                    <a:cubicBezTo>
                      <a:pt x="45" y="1577"/>
                      <a:pt x="52" y="1618"/>
                      <a:pt x="66" y="1664"/>
                    </a:cubicBezTo>
                    <a:cubicBezTo>
                      <a:pt x="81" y="1712"/>
                      <a:pt x="94" y="1753"/>
                      <a:pt x="109" y="1799"/>
                    </a:cubicBezTo>
                    <a:cubicBezTo>
                      <a:pt x="125" y="1846"/>
                      <a:pt x="141" y="1885"/>
                      <a:pt x="161" y="1932"/>
                    </a:cubicBezTo>
                    <a:cubicBezTo>
                      <a:pt x="199" y="2020"/>
                      <a:pt x="242" y="2105"/>
                      <a:pt x="292" y="2188"/>
                    </a:cubicBezTo>
                    <a:cubicBezTo>
                      <a:pt x="318" y="2230"/>
                      <a:pt x="345" y="2273"/>
                      <a:pt x="371" y="2313"/>
                    </a:cubicBezTo>
                    <a:cubicBezTo>
                      <a:pt x="398" y="2351"/>
                      <a:pt x="429" y="2394"/>
                      <a:pt x="457" y="2430"/>
                    </a:cubicBezTo>
                    <a:cubicBezTo>
                      <a:pt x="485" y="2466"/>
                      <a:pt x="519" y="2507"/>
                      <a:pt x="549" y="2539"/>
                    </a:cubicBezTo>
                    <a:cubicBezTo>
                      <a:pt x="578" y="2574"/>
                      <a:pt x="614" y="2611"/>
                      <a:pt x="647" y="2641"/>
                    </a:cubicBezTo>
                    <a:cubicBezTo>
                      <a:pt x="679" y="2670"/>
                      <a:pt x="719" y="2706"/>
                      <a:pt x="751" y="2733"/>
                    </a:cubicBezTo>
                    <a:cubicBezTo>
                      <a:pt x="782" y="2760"/>
                      <a:pt x="824" y="2792"/>
                      <a:pt x="858" y="2817"/>
                    </a:cubicBezTo>
                    <a:cubicBezTo>
                      <a:pt x="893" y="2840"/>
                      <a:pt x="936" y="2867"/>
                      <a:pt x="971" y="2886"/>
                    </a:cubicBezTo>
                    <a:cubicBezTo>
                      <a:pt x="1004" y="2906"/>
                      <a:pt x="1045" y="2927"/>
                      <a:pt x="1080" y="2942"/>
                    </a:cubicBezTo>
                    <a:cubicBezTo>
                      <a:pt x="1057" y="2927"/>
                      <a:pt x="869" y="2798"/>
                      <a:pt x="850" y="2621"/>
                    </a:cubicBezTo>
                    <a:cubicBezTo>
                      <a:pt x="835" y="2431"/>
                      <a:pt x="785" y="946"/>
                      <a:pt x="785" y="946"/>
                    </a:cubicBezTo>
                    <a:cubicBezTo>
                      <a:pt x="785" y="946"/>
                      <a:pt x="684" y="679"/>
                      <a:pt x="985" y="505"/>
                    </a:cubicBezTo>
                    <a:cubicBezTo>
                      <a:pt x="1258" y="348"/>
                      <a:pt x="1563" y="165"/>
                      <a:pt x="1619" y="132"/>
                    </a:cubicBezTo>
                    <a:cubicBezTo>
                      <a:pt x="1589" y="115"/>
                      <a:pt x="1556" y="98"/>
                      <a:pt x="1526" y="86"/>
                    </a:cubicBezTo>
                    <a:cubicBezTo>
                      <a:pt x="1491" y="71"/>
                      <a:pt x="1459" y="58"/>
                      <a:pt x="1426" y="46"/>
                    </a:cubicBezTo>
                    <a:cubicBezTo>
                      <a:pt x="1395" y="35"/>
                      <a:pt x="1362" y="25"/>
                      <a:pt x="1331" y="17"/>
                    </a:cubicBezTo>
                    <a:cubicBezTo>
                      <a:pt x="1301" y="10"/>
                      <a:pt x="1272" y="7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8"/>
              <p:cNvSpPr/>
              <p:nvPr/>
            </p:nvSpPr>
            <p:spPr>
              <a:xfrm>
                <a:off x="4958573" y="1924805"/>
                <a:ext cx="44844" cy="57505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1844" extrusionOk="0">
                    <a:moveTo>
                      <a:pt x="398" y="0"/>
                    </a:moveTo>
                    <a:cubicBezTo>
                      <a:pt x="368" y="0"/>
                      <a:pt x="340" y="4"/>
                      <a:pt x="311" y="11"/>
                    </a:cubicBezTo>
                    <a:cubicBezTo>
                      <a:pt x="214" y="36"/>
                      <a:pt x="122" y="114"/>
                      <a:pt x="70" y="206"/>
                    </a:cubicBezTo>
                    <a:cubicBezTo>
                      <a:pt x="17" y="296"/>
                      <a:pt x="1" y="402"/>
                      <a:pt x="5" y="510"/>
                    </a:cubicBezTo>
                    <a:cubicBezTo>
                      <a:pt x="5" y="546"/>
                      <a:pt x="8" y="582"/>
                      <a:pt x="12" y="618"/>
                    </a:cubicBezTo>
                    <a:cubicBezTo>
                      <a:pt x="34" y="798"/>
                      <a:pt x="84" y="965"/>
                      <a:pt x="163" y="1121"/>
                    </a:cubicBezTo>
                    <a:cubicBezTo>
                      <a:pt x="242" y="1278"/>
                      <a:pt x="346" y="1428"/>
                      <a:pt x="469" y="1551"/>
                    </a:cubicBezTo>
                    <a:cubicBezTo>
                      <a:pt x="569" y="1652"/>
                      <a:pt x="678" y="1738"/>
                      <a:pt x="812" y="1794"/>
                    </a:cubicBezTo>
                    <a:cubicBezTo>
                      <a:pt x="883" y="1822"/>
                      <a:pt x="959" y="1844"/>
                      <a:pt x="1034" y="1844"/>
                    </a:cubicBezTo>
                    <a:cubicBezTo>
                      <a:pt x="1063" y="1844"/>
                      <a:pt x="1092" y="1841"/>
                      <a:pt x="1121" y="1833"/>
                    </a:cubicBezTo>
                    <a:cubicBezTo>
                      <a:pt x="1220" y="1809"/>
                      <a:pt x="1311" y="1731"/>
                      <a:pt x="1364" y="1639"/>
                    </a:cubicBezTo>
                    <a:cubicBezTo>
                      <a:pt x="1436" y="1517"/>
                      <a:pt x="1437" y="1367"/>
                      <a:pt x="1421" y="1226"/>
                    </a:cubicBezTo>
                    <a:cubicBezTo>
                      <a:pt x="1401" y="1048"/>
                      <a:pt x="1349" y="881"/>
                      <a:pt x="1270" y="725"/>
                    </a:cubicBezTo>
                    <a:cubicBezTo>
                      <a:pt x="1191" y="568"/>
                      <a:pt x="1086" y="421"/>
                      <a:pt x="963" y="295"/>
                    </a:cubicBezTo>
                    <a:cubicBezTo>
                      <a:pt x="863" y="194"/>
                      <a:pt x="754" y="108"/>
                      <a:pt x="622" y="52"/>
                    </a:cubicBezTo>
                    <a:cubicBezTo>
                      <a:pt x="550" y="23"/>
                      <a:pt x="473" y="0"/>
                      <a:pt x="3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8"/>
              <p:cNvSpPr/>
              <p:nvPr/>
            </p:nvSpPr>
            <p:spPr>
              <a:xfrm>
                <a:off x="4991005" y="1927019"/>
                <a:ext cx="20925" cy="56757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820" extrusionOk="0">
                    <a:moveTo>
                      <a:pt x="15" y="1"/>
                    </a:moveTo>
                    <a:lnTo>
                      <a:pt x="0" y="14"/>
                    </a:lnTo>
                    <a:cubicBezTo>
                      <a:pt x="84" y="160"/>
                      <a:pt x="176" y="294"/>
                      <a:pt x="249" y="438"/>
                    </a:cubicBezTo>
                    <a:cubicBezTo>
                      <a:pt x="327" y="577"/>
                      <a:pt x="411" y="714"/>
                      <a:pt x="470" y="865"/>
                    </a:cubicBezTo>
                    <a:cubicBezTo>
                      <a:pt x="529" y="1016"/>
                      <a:pt x="571" y="1174"/>
                      <a:pt x="591" y="1336"/>
                    </a:cubicBezTo>
                    <a:cubicBezTo>
                      <a:pt x="614" y="1496"/>
                      <a:pt x="613" y="1663"/>
                      <a:pt x="539" y="1812"/>
                    </a:cubicBezTo>
                    <a:lnTo>
                      <a:pt x="552" y="1819"/>
                    </a:lnTo>
                    <a:cubicBezTo>
                      <a:pt x="647" y="1676"/>
                      <a:pt x="670" y="1497"/>
                      <a:pt x="666" y="1329"/>
                    </a:cubicBezTo>
                    <a:cubicBezTo>
                      <a:pt x="662" y="1160"/>
                      <a:pt x="634" y="990"/>
                      <a:pt x="585" y="826"/>
                    </a:cubicBezTo>
                    <a:cubicBezTo>
                      <a:pt x="539" y="662"/>
                      <a:pt x="478" y="497"/>
                      <a:pt x="378" y="357"/>
                    </a:cubicBezTo>
                    <a:cubicBezTo>
                      <a:pt x="276" y="221"/>
                      <a:pt x="161" y="9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8"/>
              <p:cNvSpPr/>
              <p:nvPr/>
            </p:nvSpPr>
            <p:spPr>
              <a:xfrm>
                <a:off x="5182072" y="1568493"/>
                <a:ext cx="17245" cy="694864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2282" extrusionOk="0">
                    <a:moveTo>
                      <a:pt x="1" y="1"/>
                    </a:moveTo>
                    <a:lnTo>
                      <a:pt x="1" y="22282"/>
                    </a:lnTo>
                    <a:lnTo>
                      <a:pt x="553" y="22282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8"/>
              <p:cNvSpPr/>
              <p:nvPr/>
            </p:nvSpPr>
            <p:spPr>
              <a:xfrm>
                <a:off x="5608892" y="1837988"/>
                <a:ext cx="226216" cy="493752"/>
              </a:xfrm>
              <a:custGeom>
                <a:avLst/>
                <a:gdLst/>
                <a:ahLst/>
                <a:cxnLst/>
                <a:rect l="l" t="t" r="r" b="b"/>
                <a:pathLst>
                  <a:path w="7254" h="15833" extrusionOk="0">
                    <a:moveTo>
                      <a:pt x="0" y="1"/>
                    </a:moveTo>
                    <a:lnTo>
                      <a:pt x="0" y="5873"/>
                    </a:lnTo>
                    <a:lnTo>
                      <a:pt x="2055" y="7060"/>
                    </a:lnTo>
                    <a:lnTo>
                      <a:pt x="4194" y="14067"/>
                    </a:lnTo>
                    <a:lnTo>
                      <a:pt x="7253" y="15832"/>
                    </a:lnTo>
                    <a:lnTo>
                      <a:pt x="7253" y="4923"/>
                    </a:lnTo>
                    <a:cubicBezTo>
                      <a:pt x="7253" y="4812"/>
                      <a:pt x="7237" y="4705"/>
                      <a:pt x="7201" y="4600"/>
                    </a:cubicBezTo>
                    <a:cubicBezTo>
                      <a:pt x="7134" y="4385"/>
                      <a:pt x="7023" y="4194"/>
                      <a:pt x="6872" y="4028"/>
                    </a:cubicBezTo>
                    <a:cubicBezTo>
                      <a:pt x="6797" y="3943"/>
                      <a:pt x="6711" y="3875"/>
                      <a:pt x="6618" y="382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8"/>
              <p:cNvSpPr/>
              <p:nvPr/>
            </p:nvSpPr>
            <p:spPr>
              <a:xfrm>
                <a:off x="5815301" y="1950345"/>
                <a:ext cx="31497" cy="381393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2230" extrusionOk="0">
                    <a:moveTo>
                      <a:pt x="372" y="0"/>
                    </a:moveTo>
                    <a:lnTo>
                      <a:pt x="0" y="217"/>
                    </a:lnTo>
                    <a:cubicBezTo>
                      <a:pt x="95" y="272"/>
                      <a:pt x="180" y="340"/>
                      <a:pt x="256" y="425"/>
                    </a:cubicBezTo>
                    <a:cubicBezTo>
                      <a:pt x="404" y="591"/>
                      <a:pt x="515" y="782"/>
                      <a:pt x="584" y="997"/>
                    </a:cubicBezTo>
                    <a:cubicBezTo>
                      <a:pt x="620" y="1102"/>
                      <a:pt x="637" y="1209"/>
                      <a:pt x="637" y="1320"/>
                    </a:cubicBezTo>
                    <a:lnTo>
                      <a:pt x="637" y="12229"/>
                    </a:lnTo>
                    <a:lnTo>
                      <a:pt x="1009" y="12013"/>
                    </a:lnTo>
                    <a:lnTo>
                      <a:pt x="1009" y="1105"/>
                    </a:lnTo>
                    <a:cubicBezTo>
                      <a:pt x="1009" y="994"/>
                      <a:pt x="992" y="886"/>
                      <a:pt x="958" y="778"/>
                    </a:cubicBezTo>
                    <a:cubicBezTo>
                      <a:pt x="889" y="565"/>
                      <a:pt x="778" y="374"/>
                      <a:pt x="627" y="207"/>
                    </a:cubicBezTo>
                    <a:cubicBezTo>
                      <a:pt x="552" y="124"/>
                      <a:pt x="467" y="55"/>
                      <a:pt x="3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8"/>
              <p:cNvSpPr/>
              <p:nvPr/>
            </p:nvSpPr>
            <p:spPr>
              <a:xfrm>
                <a:off x="5195668" y="1837988"/>
                <a:ext cx="413326" cy="33021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10589" extrusionOk="0">
                    <a:moveTo>
                      <a:pt x="13254" y="1"/>
                    </a:moveTo>
                    <a:lnTo>
                      <a:pt x="0" y="7652"/>
                    </a:lnTo>
                    <a:lnTo>
                      <a:pt x="5085" y="10589"/>
                    </a:lnTo>
                    <a:lnTo>
                      <a:pt x="13254" y="5873"/>
                    </a:lnTo>
                    <a:lnTo>
                      <a:pt x="132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8"/>
              <p:cNvSpPr/>
              <p:nvPr/>
            </p:nvSpPr>
            <p:spPr>
              <a:xfrm>
                <a:off x="5195668" y="1837988"/>
                <a:ext cx="413326" cy="23862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7652" extrusionOk="0">
                    <a:moveTo>
                      <a:pt x="13254" y="1"/>
                    </a:moveTo>
                    <a:lnTo>
                      <a:pt x="13254" y="1"/>
                    </a:lnTo>
                    <a:cubicBezTo>
                      <a:pt x="11028" y="1247"/>
                      <a:pt x="8823" y="2531"/>
                      <a:pt x="6608" y="3795"/>
                    </a:cubicBezTo>
                    <a:cubicBezTo>
                      <a:pt x="4407" y="5081"/>
                      <a:pt x="2193" y="6349"/>
                      <a:pt x="0" y="7652"/>
                    </a:cubicBezTo>
                    <a:cubicBezTo>
                      <a:pt x="2224" y="6405"/>
                      <a:pt x="4430" y="5122"/>
                      <a:pt x="6645" y="3859"/>
                    </a:cubicBezTo>
                    <a:cubicBezTo>
                      <a:pt x="8846" y="2573"/>
                      <a:pt x="11062" y="1303"/>
                      <a:pt x="132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8"/>
              <p:cNvSpPr/>
              <p:nvPr/>
            </p:nvSpPr>
            <p:spPr>
              <a:xfrm>
                <a:off x="5751093" y="2153418"/>
                <a:ext cx="421902" cy="609947"/>
              </a:xfrm>
              <a:custGeom>
                <a:avLst/>
                <a:gdLst/>
                <a:ahLst/>
                <a:cxnLst/>
                <a:rect l="l" t="t" r="r" b="b"/>
                <a:pathLst>
                  <a:path w="13529" h="19559" extrusionOk="0">
                    <a:moveTo>
                      <a:pt x="13529" y="1"/>
                    </a:moveTo>
                    <a:cubicBezTo>
                      <a:pt x="13526" y="20"/>
                      <a:pt x="13523" y="37"/>
                      <a:pt x="13517" y="57"/>
                    </a:cubicBezTo>
                    <a:cubicBezTo>
                      <a:pt x="13510" y="74"/>
                      <a:pt x="13501" y="90"/>
                      <a:pt x="13490" y="104"/>
                    </a:cubicBezTo>
                    <a:cubicBezTo>
                      <a:pt x="13478" y="119"/>
                      <a:pt x="13466" y="132"/>
                      <a:pt x="13451" y="143"/>
                    </a:cubicBezTo>
                    <a:cubicBezTo>
                      <a:pt x="13437" y="153"/>
                      <a:pt x="13422" y="165"/>
                      <a:pt x="13407" y="174"/>
                    </a:cubicBezTo>
                    <a:lnTo>
                      <a:pt x="6703" y="4042"/>
                    </a:lnTo>
                    <a:lnTo>
                      <a:pt x="0" y="7914"/>
                    </a:lnTo>
                    <a:lnTo>
                      <a:pt x="0" y="13736"/>
                    </a:lnTo>
                    <a:lnTo>
                      <a:pt x="0" y="19559"/>
                    </a:lnTo>
                    <a:cubicBezTo>
                      <a:pt x="2233" y="18269"/>
                      <a:pt x="4469" y="16980"/>
                      <a:pt x="6703" y="15689"/>
                    </a:cubicBezTo>
                    <a:cubicBezTo>
                      <a:pt x="8937" y="14399"/>
                      <a:pt x="11172" y="13108"/>
                      <a:pt x="13407" y="11819"/>
                    </a:cubicBezTo>
                    <a:cubicBezTo>
                      <a:pt x="13407" y="11819"/>
                      <a:pt x="13437" y="11804"/>
                      <a:pt x="13467" y="11775"/>
                    </a:cubicBezTo>
                    <a:cubicBezTo>
                      <a:pt x="13497" y="11747"/>
                      <a:pt x="13529" y="11704"/>
                      <a:pt x="13529" y="11646"/>
                    </a:cubicBezTo>
                    <a:lnTo>
                      <a:pt x="13529" y="5824"/>
                    </a:lnTo>
                    <a:lnTo>
                      <a:pt x="135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8"/>
              <p:cNvSpPr/>
              <p:nvPr/>
            </p:nvSpPr>
            <p:spPr>
              <a:xfrm>
                <a:off x="6075597" y="2116277"/>
                <a:ext cx="79522" cy="83046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663" extrusionOk="0">
                    <a:moveTo>
                      <a:pt x="346" y="0"/>
                    </a:moveTo>
                    <a:cubicBezTo>
                      <a:pt x="314" y="0"/>
                      <a:pt x="283" y="4"/>
                      <a:pt x="255" y="13"/>
                    </a:cubicBezTo>
                    <a:cubicBezTo>
                      <a:pt x="230" y="20"/>
                      <a:pt x="207" y="32"/>
                      <a:pt x="187" y="43"/>
                    </a:cubicBezTo>
                    <a:cubicBezTo>
                      <a:pt x="121" y="84"/>
                      <a:pt x="71" y="150"/>
                      <a:pt x="40" y="223"/>
                    </a:cubicBezTo>
                    <a:cubicBezTo>
                      <a:pt x="10" y="298"/>
                      <a:pt x="0" y="378"/>
                      <a:pt x="0" y="456"/>
                    </a:cubicBezTo>
                    <a:lnTo>
                      <a:pt x="0" y="2663"/>
                    </a:lnTo>
                    <a:lnTo>
                      <a:pt x="2549" y="1192"/>
                    </a:lnTo>
                    <a:lnTo>
                      <a:pt x="637" y="89"/>
                    </a:lnTo>
                    <a:cubicBezTo>
                      <a:pt x="554" y="40"/>
                      <a:pt x="445" y="0"/>
                      <a:pt x="346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8"/>
              <p:cNvSpPr/>
              <p:nvPr/>
            </p:nvSpPr>
            <p:spPr>
              <a:xfrm>
                <a:off x="5732382" y="2400055"/>
                <a:ext cx="18649" cy="36542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1718" extrusionOk="0">
                    <a:moveTo>
                      <a:pt x="1" y="1"/>
                    </a:moveTo>
                    <a:lnTo>
                      <a:pt x="1" y="11646"/>
                    </a:lnTo>
                    <a:cubicBezTo>
                      <a:pt x="15" y="11657"/>
                      <a:pt x="35" y="11666"/>
                      <a:pt x="54" y="11673"/>
                    </a:cubicBezTo>
                    <a:cubicBezTo>
                      <a:pt x="71" y="11680"/>
                      <a:pt x="93" y="11687"/>
                      <a:pt x="113" y="11693"/>
                    </a:cubicBezTo>
                    <a:cubicBezTo>
                      <a:pt x="133" y="11697"/>
                      <a:pt x="153" y="11703"/>
                      <a:pt x="176" y="11707"/>
                    </a:cubicBezTo>
                    <a:cubicBezTo>
                      <a:pt x="198" y="11712"/>
                      <a:pt x="221" y="11715"/>
                      <a:pt x="242" y="11716"/>
                    </a:cubicBezTo>
                    <a:cubicBezTo>
                      <a:pt x="265" y="11717"/>
                      <a:pt x="288" y="11717"/>
                      <a:pt x="310" y="11717"/>
                    </a:cubicBezTo>
                    <a:cubicBezTo>
                      <a:pt x="333" y="11717"/>
                      <a:pt x="356" y="11716"/>
                      <a:pt x="379" y="11715"/>
                    </a:cubicBezTo>
                    <a:cubicBezTo>
                      <a:pt x="402" y="11712"/>
                      <a:pt x="422" y="11709"/>
                      <a:pt x="444" y="11705"/>
                    </a:cubicBezTo>
                    <a:cubicBezTo>
                      <a:pt x="465" y="11702"/>
                      <a:pt x="484" y="11696"/>
                      <a:pt x="504" y="11689"/>
                    </a:cubicBezTo>
                    <a:cubicBezTo>
                      <a:pt x="524" y="11682"/>
                      <a:pt x="541" y="11674"/>
                      <a:pt x="560" y="11667"/>
                    </a:cubicBezTo>
                    <a:cubicBezTo>
                      <a:pt x="575" y="11660"/>
                      <a:pt x="585" y="11654"/>
                      <a:pt x="598" y="11648"/>
                    </a:cubicBezTo>
                    <a:lnTo>
                      <a:pt x="598" y="3"/>
                    </a:lnTo>
                    <a:cubicBezTo>
                      <a:pt x="553" y="28"/>
                      <a:pt x="505" y="48"/>
                      <a:pt x="452" y="55"/>
                    </a:cubicBezTo>
                    <a:cubicBezTo>
                      <a:pt x="401" y="66"/>
                      <a:pt x="350" y="71"/>
                      <a:pt x="299" y="71"/>
                    </a:cubicBezTo>
                    <a:cubicBezTo>
                      <a:pt x="248" y="71"/>
                      <a:pt x="196" y="66"/>
                      <a:pt x="145" y="55"/>
                    </a:cubicBezTo>
                    <a:cubicBezTo>
                      <a:pt x="93" y="44"/>
                      <a:pt x="44" y="2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8"/>
              <p:cNvSpPr/>
              <p:nvPr/>
            </p:nvSpPr>
            <p:spPr>
              <a:xfrm>
                <a:off x="5195761" y="1974014"/>
                <a:ext cx="647962" cy="374064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1995" extrusionOk="0">
                    <a:moveTo>
                      <a:pt x="13251" y="0"/>
                    </a:moveTo>
                    <a:lnTo>
                      <a:pt x="0" y="7650"/>
                    </a:lnTo>
                    <a:lnTo>
                      <a:pt x="7529" y="11995"/>
                    </a:lnTo>
                    <a:lnTo>
                      <a:pt x="20777" y="4345"/>
                    </a:lnTo>
                    <a:lnTo>
                      <a:pt x="132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8"/>
              <p:cNvSpPr/>
              <p:nvPr/>
            </p:nvSpPr>
            <p:spPr>
              <a:xfrm>
                <a:off x="5195761" y="2212606"/>
                <a:ext cx="246642" cy="189948"/>
              </a:xfrm>
              <a:custGeom>
                <a:avLst/>
                <a:gdLst/>
                <a:ahLst/>
                <a:cxnLst/>
                <a:rect l="l" t="t" r="r" b="b"/>
                <a:pathLst>
                  <a:path w="7909" h="6091" extrusionOk="0">
                    <a:moveTo>
                      <a:pt x="0" y="1"/>
                    </a:moveTo>
                    <a:lnTo>
                      <a:pt x="0" y="1525"/>
                    </a:lnTo>
                    <a:lnTo>
                      <a:pt x="7909" y="6091"/>
                    </a:lnTo>
                    <a:lnTo>
                      <a:pt x="7909" y="5056"/>
                    </a:lnTo>
                    <a:cubicBezTo>
                      <a:pt x="7909" y="4986"/>
                      <a:pt x="7900" y="4917"/>
                      <a:pt x="7880" y="4850"/>
                    </a:cubicBezTo>
                    <a:cubicBezTo>
                      <a:pt x="7842" y="4713"/>
                      <a:pt x="7778" y="4591"/>
                      <a:pt x="7686" y="4479"/>
                    </a:cubicBezTo>
                    <a:cubicBezTo>
                      <a:pt x="7641" y="4423"/>
                      <a:pt x="7588" y="4380"/>
                      <a:pt x="7529" y="434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8"/>
              <p:cNvSpPr/>
              <p:nvPr/>
            </p:nvSpPr>
            <p:spPr>
              <a:xfrm>
                <a:off x="5430455" y="2109510"/>
                <a:ext cx="425145" cy="293014"/>
              </a:xfrm>
              <a:custGeom>
                <a:avLst/>
                <a:gdLst/>
                <a:ahLst/>
                <a:cxnLst/>
                <a:rect l="l" t="t" r="r" b="b"/>
                <a:pathLst>
                  <a:path w="13633" h="9396" extrusionOk="0">
                    <a:moveTo>
                      <a:pt x="13251" y="0"/>
                    </a:moveTo>
                    <a:lnTo>
                      <a:pt x="0" y="7648"/>
                    </a:lnTo>
                    <a:cubicBezTo>
                      <a:pt x="61" y="7684"/>
                      <a:pt x="114" y="7729"/>
                      <a:pt x="158" y="7784"/>
                    </a:cubicBezTo>
                    <a:cubicBezTo>
                      <a:pt x="249" y="7894"/>
                      <a:pt x="314" y="8016"/>
                      <a:pt x="352" y="8153"/>
                    </a:cubicBezTo>
                    <a:cubicBezTo>
                      <a:pt x="373" y="8222"/>
                      <a:pt x="381" y="8290"/>
                      <a:pt x="381" y="8360"/>
                    </a:cubicBezTo>
                    <a:lnTo>
                      <a:pt x="381" y="9395"/>
                    </a:lnTo>
                    <a:lnTo>
                      <a:pt x="13632" y="1745"/>
                    </a:lnTo>
                    <a:lnTo>
                      <a:pt x="13632" y="712"/>
                    </a:lnTo>
                    <a:cubicBezTo>
                      <a:pt x="13632" y="641"/>
                      <a:pt x="13622" y="574"/>
                      <a:pt x="13602" y="505"/>
                    </a:cubicBezTo>
                    <a:cubicBezTo>
                      <a:pt x="13565" y="368"/>
                      <a:pt x="13500" y="246"/>
                      <a:pt x="13409" y="135"/>
                    </a:cubicBezTo>
                    <a:cubicBezTo>
                      <a:pt x="13363" y="79"/>
                      <a:pt x="13310" y="36"/>
                      <a:pt x="132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8"/>
              <p:cNvSpPr/>
              <p:nvPr/>
            </p:nvSpPr>
            <p:spPr>
              <a:xfrm>
                <a:off x="5903148" y="2501342"/>
                <a:ext cx="188981" cy="204231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6549" extrusionOk="0">
                    <a:moveTo>
                      <a:pt x="5890" y="0"/>
                    </a:moveTo>
                    <a:lnTo>
                      <a:pt x="1" y="3402"/>
                    </a:lnTo>
                    <a:cubicBezTo>
                      <a:pt x="28" y="3416"/>
                      <a:pt x="51" y="3438"/>
                      <a:pt x="71" y="3461"/>
                    </a:cubicBezTo>
                    <a:cubicBezTo>
                      <a:pt x="110" y="3510"/>
                      <a:pt x="139" y="3564"/>
                      <a:pt x="158" y="3625"/>
                    </a:cubicBezTo>
                    <a:cubicBezTo>
                      <a:pt x="166" y="3656"/>
                      <a:pt x="169" y="3686"/>
                      <a:pt x="169" y="3717"/>
                    </a:cubicBezTo>
                    <a:lnTo>
                      <a:pt x="169" y="6549"/>
                    </a:lnTo>
                    <a:lnTo>
                      <a:pt x="6059" y="3149"/>
                    </a:lnTo>
                    <a:lnTo>
                      <a:pt x="6059" y="315"/>
                    </a:lnTo>
                    <a:cubicBezTo>
                      <a:pt x="6059" y="285"/>
                      <a:pt x="6055" y="253"/>
                      <a:pt x="6046" y="223"/>
                    </a:cubicBezTo>
                    <a:cubicBezTo>
                      <a:pt x="6030" y="164"/>
                      <a:pt x="6002" y="108"/>
                      <a:pt x="5960" y="59"/>
                    </a:cubicBezTo>
                    <a:cubicBezTo>
                      <a:pt x="5940" y="36"/>
                      <a:pt x="5917" y="16"/>
                      <a:pt x="58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8"/>
              <p:cNvSpPr/>
              <p:nvPr/>
            </p:nvSpPr>
            <p:spPr>
              <a:xfrm>
                <a:off x="5878450" y="2487215"/>
                <a:ext cx="208378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6682" h="3854" extrusionOk="0">
                    <a:moveTo>
                      <a:pt x="5889" y="0"/>
                    </a:moveTo>
                    <a:lnTo>
                      <a:pt x="2947" y="1701"/>
                    </a:lnTo>
                    <a:lnTo>
                      <a:pt x="1" y="3400"/>
                    </a:lnTo>
                    <a:lnTo>
                      <a:pt x="396" y="3626"/>
                    </a:lnTo>
                    <a:lnTo>
                      <a:pt x="793" y="3853"/>
                    </a:lnTo>
                    <a:lnTo>
                      <a:pt x="3739" y="2153"/>
                    </a:lnTo>
                    <a:lnTo>
                      <a:pt x="6682" y="453"/>
                    </a:lnTo>
                    <a:lnTo>
                      <a:pt x="6286" y="228"/>
                    </a:lnTo>
                    <a:lnTo>
                      <a:pt x="58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8"/>
              <p:cNvSpPr/>
              <p:nvPr/>
            </p:nvSpPr>
            <p:spPr>
              <a:xfrm>
                <a:off x="5878450" y="2593180"/>
                <a:ext cx="30000" cy="112360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603" extrusionOk="0">
                    <a:moveTo>
                      <a:pt x="1" y="1"/>
                    </a:moveTo>
                    <a:lnTo>
                      <a:pt x="1" y="3050"/>
                    </a:lnTo>
                    <a:lnTo>
                      <a:pt x="961" y="3602"/>
                    </a:lnTo>
                    <a:lnTo>
                      <a:pt x="961" y="770"/>
                    </a:lnTo>
                    <a:cubicBezTo>
                      <a:pt x="961" y="740"/>
                      <a:pt x="958" y="708"/>
                      <a:pt x="950" y="678"/>
                    </a:cubicBezTo>
                    <a:cubicBezTo>
                      <a:pt x="932" y="619"/>
                      <a:pt x="904" y="563"/>
                      <a:pt x="863" y="514"/>
                    </a:cubicBezTo>
                    <a:cubicBezTo>
                      <a:pt x="843" y="491"/>
                      <a:pt x="820" y="471"/>
                      <a:pt x="793" y="45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8"/>
              <p:cNvSpPr/>
              <p:nvPr/>
            </p:nvSpPr>
            <p:spPr>
              <a:xfrm>
                <a:off x="5177643" y="1827448"/>
                <a:ext cx="649303" cy="374937"/>
              </a:xfrm>
              <a:custGeom>
                <a:avLst/>
                <a:gdLst/>
                <a:ahLst/>
                <a:cxnLst/>
                <a:rect l="l" t="t" r="r" b="b"/>
                <a:pathLst>
                  <a:path w="20821" h="12023" extrusionOk="0">
                    <a:moveTo>
                      <a:pt x="13827" y="0"/>
                    </a:moveTo>
                    <a:cubicBezTo>
                      <a:pt x="13776" y="0"/>
                      <a:pt x="13725" y="6"/>
                      <a:pt x="13674" y="17"/>
                    </a:cubicBezTo>
                    <a:cubicBezTo>
                      <a:pt x="13621" y="30"/>
                      <a:pt x="13575" y="47"/>
                      <a:pt x="13530" y="73"/>
                    </a:cubicBezTo>
                    <a:lnTo>
                      <a:pt x="124" y="7813"/>
                    </a:lnTo>
                    <a:cubicBezTo>
                      <a:pt x="72" y="7842"/>
                      <a:pt x="17" y="7894"/>
                      <a:pt x="5" y="7951"/>
                    </a:cubicBezTo>
                    <a:cubicBezTo>
                      <a:pt x="0" y="7964"/>
                      <a:pt x="0" y="7974"/>
                      <a:pt x="0" y="7986"/>
                    </a:cubicBezTo>
                    <a:cubicBezTo>
                      <a:pt x="0" y="8021"/>
                      <a:pt x="17" y="8057"/>
                      <a:pt x="39" y="8088"/>
                    </a:cubicBezTo>
                    <a:cubicBezTo>
                      <a:pt x="62" y="8118"/>
                      <a:pt x="91" y="8139"/>
                      <a:pt x="124" y="8158"/>
                    </a:cubicBezTo>
                    <a:lnTo>
                      <a:pt x="6818" y="12022"/>
                    </a:lnTo>
                    <a:lnTo>
                      <a:pt x="7191" y="11807"/>
                    </a:lnTo>
                    <a:lnTo>
                      <a:pt x="5662" y="10926"/>
                    </a:lnTo>
                    <a:lnTo>
                      <a:pt x="575" y="7988"/>
                    </a:lnTo>
                    <a:lnTo>
                      <a:pt x="13829" y="337"/>
                    </a:lnTo>
                    <a:lnTo>
                      <a:pt x="20447" y="4157"/>
                    </a:lnTo>
                    <a:lnTo>
                      <a:pt x="20820" y="3941"/>
                    </a:lnTo>
                    <a:lnTo>
                      <a:pt x="14200" y="116"/>
                    </a:lnTo>
                    <a:lnTo>
                      <a:pt x="14124" y="73"/>
                    </a:lnTo>
                    <a:cubicBezTo>
                      <a:pt x="14079" y="47"/>
                      <a:pt x="14030" y="28"/>
                      <a:pt x="13980" y="17"/>
                    </a:cubicBezTo>
                    <a:cubicBezTo>
                      <a:pt x="13929" y="6"/>
                      <a:pt x="13878" y="0"/>
                      <a:pt x="138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8"/>
              <p:cNvSpPr/>
              <p:nvPr/>
            </p:nvSpPr>
            <p:spPr>
              <a:xfrm>
                <a:off x="5390321" y="2195673"/>
                <a:ext cx="31559" cy="38136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2229" extrusionOk="0">
                    <a:moveTo>
                      <a:pt x="373" y="0"/>
                    </a:moveTo>
                    <a:lnTo>
                      <a:pt x="1" y="216"/>
                    </a:lnTo>
                    <a:cubicBezTo>
                      <a:pt x="97" y="271"/>
                      <a:pt x="180" y="341"/>
                      <a:pt x="256" y="423"/>
                    </a:cubicBezTo>
                    <a:cubicBezTo>
                      <a:pt x="406" y="591"/>
                      <a:pt x="515" y="781"/>
                      <a:pt x="586" y="995"/>
                    </a:cubicBezTo>
                    <a:cubicBezTo>
                      <a:pt x="619" y="1100"/>
                      <a:pt x="637" y="1208"/>
                      <a:pt x="637" y="1319"/>
                    </a:cubicBezTo>
                    <a:lnTo>
                      <a:pt x="637" y="12229"/>
                    </a:lnTo>
                    <a:lnTo>
                      <a:pt x="1011" y="12013"/>
                    </a:lnTo>
                    <a:lnTo>
                      <a:pt x="1011" y="1103"/>
                    </a:lnTo>
                    <a:cubicBezTo>
                      <a:pt x="1011" y="992"/>
                      <a:pt x="995" y="884"/>
                      <a:pt x="959" y="779"/>
                    </a:cubicBezTo>
                    <a:cubicBezTo>
                      <a:pt x="889" y="565"/>
                      <a:pt x="780" y="375"/>
                      <a:pt x="629" y="207"/>
                    </a:cubicBezTo>
                    <a:cubicBezTo>
                      <a:pt x="553" y="125"/>
                      <a:pt x="468" y="55"/>
                      <a:pt x="3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8"/>
              <p:cNvSpPr/>
              <p:nvPr/>
            </p:nvSpPr>
            <p:spPr>
              <a:xfrm>
                <a:off x="5417451" y="1704332"/>
                <a:ext cx="17245" cy="878918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4" extrusionOk="0">
                    <a:moveTo>
                      <a:pt x="0" y="1"/>
                    </a:moveTo>
                    <a:lnTo>
                      <a:pt x="0" y="28053"/>
                    </a:lnTo>
                    <a:cubicBezTo>
                      <a:pt x="0" y="28053"/>
                      <a:pt x="7" y="28183"/>
                      <a:pt x="276" y="28183"/>
                    </a:cubicBezTo>
                    <a:cubicBezTo>
                      <a:pt x="545" y="28183"/>
                      <a:pt x="552" y="28053"/>
                      <a:pt x="552" y="28053"/>
                    </a:cubicBezTo>
                    <a:lnTo>
                      <a:pt x="5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8"/>
              <p:cNvSpPr/>
              <p:nvPr/>
            </p:nvSpPr>
            <p:spPr>
              <a:xfrm>
                <a:off x="5843710" y="1457445"/>
                <a:ext cx="17245" cy="878949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5" extrusionOk="0">
                    <a:moveTo>
                      <a:pt x="1" y="1"/>
                    </a:moveTo>
                    <a:lnTo>
                      <a:pt x="1" y="28054"/>
                    </a:lnTo>
                    <a:cubicBezTo>
                      <a:pt x="1" y="28054"/>
                      <a:pt x="6" y="28185"/>
                      <a:pt x="275" y="28185"/>
                    </a:cubicBezTo>
                    <a:cubicBezTo>
                      <a:pt x="545" y="28185"/>
                      <a:pt x="553" y="28054"/>
                      <a:pt x="553" y="28054"/>
                    </a:cubicBez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8"/>
              <p:cNvSpPr/>
              <p:nvPr/>
            </p:nvSpPr>
            <p:spPr>
              <a:xfrm>
                <a:off x="5176770" y="2076580"/>
                <a:ext cx="233451" cy="500519"/>
              </a:xfrm>
              <a:custGeom>
                <a:avLst/>
                <a:gdLst/>
                <a:ahLst/>
                <a:cxnLst/>
                <a:rect l="l" t="t" r="r" b="b"/>
                <a:pathLst>
                  <a:path w="7486" h="16050" extrusionOk="0">
                    <a:moveTo>
                      <a:pt x="31" y="1"/>
                    </a:moveTo>
                    <a:lnTo>
                      <a:pt x="31" y="5874"/>
                    </a:lnTo>
                    <a:cubicBezTo>
                      <a:pt x="31" y="5874"/>
                      <a:pt x="1" y="5958"/>
                      <a:pt x="153" y="6046"/>
                    </a:cubicBezTo>
                    <a:lnTo>
                      <a:pt x="2284" y="7275"/>
                    </a:lnTo>
                    <a:lnTo>
                      <a:pt x="4423" y="14283"/>
                    </a:lnTo>
                    <a:lnTo>
                      <a:pt x="7485" y="16049"/>
                    </a:lnTo>
                    <a:lnTo>
                      <a:pt x="7485" y="5139"/>
                    </a:lnTo>
                    <a:cubicBezTo>
                      <a:pt x="7485" y="5030"/>
                      <a:pt x="7467" y="4922"/>
                      <a:pt x="7431" y="4817"/>
                    </a:cubicBezTo>
                    <a:cubicBezTo>
                      <a:pt x="7363" y="4604"/>
                      <a:pt x="7254" y="4413"/>
                      <a:pt x="7103" y="4246"/>
                    </a:cubicBezTo>
                    <a:cubicBezTo>
                      <a:pt x="7027" y="4163"/>
                      <a:pt x="6941" y="4094"/>
                      <a:pt x="6847" y="4039"/>
                    </a:cubicBezTo>
                    <a:lnTo>
                      <a:pt x="153" y="173"/>
                    </a:lnTo>
                    <a:cubicBezTo>
                      <a:pt x="120" y="156"/>
                      <a:pt x="91" y="133"/>
                      <a:pt x="68" y="104"/>
                    </a:cubicBezTo>
                    <a:cubicBezTo>
                      <a:pt x="47" y="73"/>
                      <a:pt x="31" y="37"/>
                      <a:pt x="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8"/>
              <p:cNvSpPr/>
              <p:nvPr/>
            </p:nvSpPr>
            <p:spPr>
              <a:xfrm>
                <a:off x="5132925" y="1285401"/>
                <a:ext cx="1093003" cy="630873"/>
              </a:xfrm>
              <a:custGeom>
                <a:avLst/>
                <a:gdLst/>
                <a:ahLst/>
                <a:cxnLst/>
                <a:rect l="l" t="t" r="r" b="b"/>
                <a:pathLst>
                  <a:path w="35049" h="20230" extrusionOk="0">
                    <a:moveTo>
                      <a:pt x="13963" y="0"/>
                    </a:moveTo>
                    <a:cubicBezTo>
                      <a:pt x="13760" y="0"/>
                      <a:pt x="13558" y="22"/>
                      <a:pt x="13355" y="65"/>
                    </a:cubicBezTo>
                    <a:cubicBezTo>
                      <a:pt x="13151" y="108"/>
                      <a:pt x="12966" y="180"/>
                      <a:pt x="12790" y="280"/>
                    </a:cubicBezTo>
                    <a:lnTo>
                      <a:pt x="488" y="7384"/>
                    </a:lnTo>
                    <a:cubicBezTo>
                      <a:pt x="287" y="7499"/>
                      <a:pt x="67" y="7700"/>
                      <a:pt x="15" y="7926"/>
                    </a:cubicBezTo>
                    <a:cubicBezTo>
                      <a:pt x="4" y="7969"/>
                      <a:pt x="1" y="8015"/>
                      <a:pt x="2" y="8060"/>
                    </a:cubicBezTo>
                    <a:cubicBezTo>
                      <a:pt x="7" y="8203"/>
                      <a:pt x="66" y="8346"/>
                      <a:pt x="155" y="8462"/>
                    </a:cubicBezTo>
                    <a:cubicBezTo>
                      <a:pt x="244" y="8577"/>
                      <a:pt x="363" y="8665"/>
                      <a:pt x="488" y="8737"/>
                    </a:cubicBezTo>
                    <a:lnTo>
                      <a:pt x="19908" y="19949"/>
                    </a:lnTo>
                    <a:cubicBezTo>
                      <a:pt x="20084" y="20050"/>
                      <a:pt x="20272" y="20122"/>
                      <a:pt x="20475" y="20165"/>
                    </a:cubicBezTo>
                    <a:cubicBezTo>
                      <a:pt x="20678" y="20208"/>
                      <a:pt x="20881" y="20229"/>
                      <a:pt x="21083" y="20229"/>
                    </a:cubicBezTo>
                    <a:cubicBezTo>
                      <a:pt x="21286" y="20229"/>
                      <a:pt x="21489" y="20208"/>
                      <a:pt x="21692" y="20165"/>
                    </a:cubicBezTo>
                    <a:cubicBezTo>
                      <a:pt x="21895" y="20122"/>
                      <a:pt x="22083" y="20050"/>
                      <a:pt x="22257" y="19949"/>
                    </a:cubicBezTo>
                    <a:lnTo>
                      <a:pt x="34561" y="12846"/>
                    </a:lnTo>
                    <a:cubicBezTo>
                      <a:pt x="34685" y="12774"/>
                      <a:pt x="34804" y="12687"/>
                      <a:pt x="34893" y="12569"/>
                    </a:cubicBezTo>
                    <a:cubicBezTo>
                      <a:pt x="34984" y="12454"/>
                      <a:pt x="35042" y="12311"/>
                      <a:pt x="35045" y="12170"/>
                    </a:cubicBezTo>
                    <a:cubicBezTo>
                      <a:pt x="35048" y="12124"/>
                      <a:pt x="35042" y="12079"/>
                      <a:pt x="35034" y="12036"/>
                    </a:cubicBezTo>
                    <a:cubicBezTo>
                      <a:pt x="34981" y="11808"/>
                      <a:pt x="34762" y="11609"/>
                      <a:pt x="34561" y="11491"/>
                    </a:cubicBezTo>
                    <a:lnTo>
                      <a:pt x="15135" y="280"/>
                    </a:lnTo>
                    <a:cubicBezTo>
                      <a:pt x="14961" y="180"/>
                      <a:pt x="14773" y="108"/>
                      <a:pt x="14572" y="65"/>
                    </a:cubicBezTo>
                    <a:cubicBezTo>
                      <a:pt x="14368" y="22"/>
                      <a:pt x="14165" y="0"/>
                      <a:pt x="139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8"/>
              <p:cNvSpPr/>
              <p:nvPr/>
            </p:nvSpPr>
            <p:spPr>
              <a:xfrm>
                <a:off x="5753837" y="1664852"/>
                <a:ext cx="472079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15138" h="9183" extrusionOk="0">
                    <a:moveTo>
                      <a:pt x="15137" y="0"/>
                    </a:moveTo>
                    <a:cubicBezTo>
                      <a:pt x="15133" y="143"/>
                      <a:pt x="15074" y="286"/>
                      <a:pt x="14983" y="401"/>
                    </a:cubicBezTo>
                    <a:cubicBezTo>
                      <a:pt x="14894" y="518"/>
                      <a:pt x="14775" y="606"/>
                      <a:pt x="14651" y="678"/>
                    </a:cubicBezTo>
                    <a:lnTo>
                      <a:pt x="2349" y="7781"/>
                    </a:lnTo>
                    <a:cubicBezTo>
                      <a:pt x="2174" y="7882"/>
                      <a:pt x="1985" y="7954"/>
                      <a:pt x="1783" y="7997"/>
                    </a:cubicBezTo>
                    <a:cubicBezTo>
                      <a:pt x="1579" y="8040"/>
                      <a:pt x="1377" y="8061"/>
                      <a:pt x="1174" y="8061"/>
                    </a:cubicBezTo>
                    <a:cubicBezTo>
                      <a:pt x="972" y="8061"/>
                      <a:pt x="769" y="8040"/>
                      <a:pt x="567" y="7997"/>
                    </a:cubicBezTo>
                    <a:cubicBezTo>
                      <a:pt x="362" y="7954"/>
                      <a:pt x="174" y="7882"/>
                      <a:pt x="0" y="7781"/>
                    </a:cubicBezTo>
                    <a:lnTo>
                      <a:pt x="0" y="8902"/>
                    </a:lnTo>
                    <a:cubicBezTo>
                      <a:pt x="174" y="9003"/>
                      <a:pt x="362" y="9075"/>
                      <a:pt x="567" y="9118"/>
                    </a:cubicBezTo>
                    <a:cubicBezTo>
                      <a:pt x="769" y="9161"/>
                      <a:pt x="972" y="9183"/>
                      <a:pt x="1174" y="9183"/>
                    </a:cubicBezTo>
                    <a:cubicBezTo>
                      <a:pt x="1377" y="9183"/>
                      <a:pt x="1579" y="9161"/>
                      <a:pt x="1783" y="9118"/>
                    </a:cubicBezTo>
                    <a:cubicBezTo>
                      <a:pt x="1985" y="9075"/>
                      <a:pt x="2174" y="9003"/>
                      <a:pt x="2349" y="8902"/>
                    </a:cubicBezTo>
                    <a:lnTo>
                      <a:pt x="14651" y="1799"/>
                    </a:lnTo>
                    <a:cubicBezTo>
                      <a:pt x="14775" y="1727"/>
                      <a:pt x="14894" y="1638"/>
                      <a:pt x="14983" y="1523"/>
                    </a:cubicBezTo>
                    <a:cubicBezTo>
                      <a:pt x="15073" y="1409"/>
                      <a:pt x="15131" y="1270"/>
                      <a:pt x="15137" y="1128"/>
                    </a:cubicBezTo>
                    <a:lnTo>
                      <a:pt x="15137" y="1122"/>
                    </a:lnTo>
                    <a:lnTo>
                      <a:pt x="151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8"/>
              <p:cNvSpPr/>
              <p:nvPr/>
            </p:nvSpPr>
            <p:spPr>
              <a:xfrm>
                <a:off x="5133018" y="1536716"/>
                <a:ext cx="620862" cy="405810"/>
              </a:xfrm>
              <a:custGeom>
                <a:avLst/>
                <a:gdLst/>
                <a:ahLst/>
                <a:cxnLst/>
                <a:rect l="l" t="t" r="r" b="b"/>
                <a:pathLst>
                  <a:path w="19909" h="13013" extrusionOk="0">
                    <a:moveTo>
                      <a:pt x="1" y="1"/>
                    </a:moveTo>
                    <a:lnTo>
                      <a:pt x="1" y="1123"/>
                    </a:lnTo>
                    <a:cubicBezTo>
                      <a:pt x="5" y="1267"/>
                      <a:pt x="64" y="1411"/>
                      <a:pt x="155" y="1526"/>
                    </a:cubicBezTo>
                    <a:cubicBezTo>
                      <a:pt x="242" y="1641"/>
                      <a:pt x="363" y="1729"/>
                      <a:pt x="487" y="1801"/>
                    </a:cubicBezTo>
                    <a:lnTo>
                      <a:pt x="19908" y="13013"/>
                    </a:lnTo>
                    <a:lnTo>
                      <a:pt x="19908" y="11890"/>
                    </a:lnTo>
                    <a:lnTo>
                      <a:pt x="487" y="678"/>
                    </a:lnTo>
                    <a:cubicBezTo>
                      <a:pt x="363" y="606"/>
                      <a:pt x="242" y="518"/>
                      <a:pt x="155" y="403"/>
                    </a:cubicBezTo>
                    <a:cubicBezTo>
                      <a:pt x="64" y="285"/>
                      <a:pt x="5" y="144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8"/>
              <p:cNvSpPr/>
              <p:nvPr/>
            </p:nvSpPr>
            <p:spPr>
              <a:xfrm>
                <a:off x="5695865" y="2314392"/>
                <a:ext cx="12006" cy="121933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910" extrusionOk="0">
                    <a:moveTo>
                      <a:pt x="0" y="0"/>
                    </a:moveTo>
                    <a:lnTo>
                      <a:pt x="0" y="3"/>
                    </a:lnTo>
                    <a:lnTo>
                      <a:pt x="0" y="3909"/>
                    </a:lnTo>
                    <a:lnTo>
                      <a:pt x="383" y="3909"/>
                    </a:lnTo>
                    <a:lnTo>
                      <a:pt x="383" y="3"/>
                    </a:lnTo>
                    <a:lnTo>
                      <a:pt x="384" y="3"/>
                    </a:lnTo>
                    <a:lnTo>
                      <a:pt x="384" y="0"/>
                    </a:lnTo>
                    <a:cubicBezTo>
                      <a:pt x="314" y="3"/>
                      <a:pt x="244" y="4"/>
                      <a:pt x="173" y="4"/>
                    </a:cubicBezTo>
                    <a:cubicBezTo>
                      <a:pt x="123" y="4"/>
                      <a:pt x="72" y="3"/>
                      <a:pt x="22" y="2"/>
                    </a:cubicBezTo>
                    <a:cubicBezTo>
                      <a:pt x="15" y="2"/>
                      <a:pt x="7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8"/>
              <p:cNvSpPr/>
              <p:nvPr/>
            </p:nvSpPr>
            <p:spPr>
              <a:xfrm>
                <a:off x="5695865" y="2272604"/>
                <a:ext cx="12037" cy="27692"/>
              </a:xfrm>
              <a:custGeom>
                <a:avLst/>
                <a:gdLst/>
                <a:ahLst/>
                <a:cxnLst/>
                <a:rect l="l" t="t" r="r" b="b"/>
                <a:pathLst>
                  <a:path w="386" h="888" extrusionOk="0">
                    <a:moveTo>
                      <a:pt x="0" y="0"/>
                    </a:moveTo>
                    <a:lnTo>
                      <a:pt x="0" y="371"/>
                    </a:lnTo>
                    <a:lnTo>
                      <a:pt x="0" y="884"/>
                    </a:lnTo>
                    <a:cubicBezTo>
                      <a:pt x="72" y="886"/>
                      <a:pt x="144" y="887"/>
                      <a:pt x="216" y="887"/>
                    </a:cubicBezTo>
                    <a:cubicBezTo>
                      <a:pt x="272" y="886"/>
                      <a:pt x="328" y="886"/>
                      <a:pt x="383" y="884"/>
                    </a:cubicBezTo>
                    <a:lnTo>
                      <a:pt x="383" y="514"/>
                    </a:lnTo>
                    <a:lnTo>
                      <a:pt x="385" y="514"/>
                    </a:lnTo>
                    <a:lnTo>
                      <a:pt x="385" y="371"/>
                    </a:lnTo>
                    <a:lnTo>
                      <a:pt x="385" y="0"/>
                    </a:lnTo>
                    <a:cubicBezTo>
                      <a:pt x="321" y="7"/>
                      <a:pt x="258" y="9"/>
                      <a:pt x="193" y="9"/>
                    </a:cubicBezTo>
                    <a:cubicBezTo>
                      <a:pt x="128" y="9"/>
                      <a:pt x="65" y="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8"/>
              <p:cNvSpPr/>
              <p:nvPr/>
            </p:nvSpPr>
            <p:spPr>
              <a:xfrm>
                <a:off x="5600285" y="2191307"/>
                <a:ext cx="203077" cy="123305"/>
              </a:xfrm>
              <a:custGeom>
                <a:avLst/>
                <a:gdLst/>
                <a:ahLst/>
                <a:cxnLst/>
                <a:rect l="l" t="t" r="r" b="b"/>
                <a:pathLst>
                  <a:path w="6512" h="3954" extrusionOk="0">
                    <a:moveTo>
                      <a:pt x="3256" y="459"/>
                    </a:moveTo>
                    <a:cubicBezTo>
                      <a:pt x="3383" y="459"/>
                      <a:pt x="3509" y="464"/>
                      <a:pt x="3633" y="474"/>
                    </a:cubicBezTo>
                    <a:cubicBezTo>
                      <a:pt x="3741" y="482"/>
                      <a:pt x="3849" y="495"/>
                      <a:pt x="3954" y="510"/>
                    </a:cubicBezTo>
                    <a:cubicBezTo>
                      <a:pt x="4057" y="524"/>
                      <a:pt x="4164" y="543"/>
                      <a:pt x="4264" y="564"/>
                    </a:cubicBezTo>
                    <a:cubicBezTo>
                      <a:pt x="4365" y="586"/>
                      <a:pt x="4470" y="613"/>
                      <a:pt x="4565" y="641"/>
                    </a:cubicBezTo>
                    <a:cubicBezTo>
                      <a:pt x="4658" y="668"/>
                      <a:pt x="4759" y="701"/>
                      <a:pt x="4846" y="735"/>
                    </a:cubicBezTo>
                    <a:cubicBezTo>
                      <a:pt x="4934" y="770"/>
                      <a:pt x="5026" y="807"/>
                      <a:pt x="5105" y="848"/>
                    </a:cubicBezTo>
                    <a:cubicBezTo>
                      <a:pt x="5184" y="886"/>
                      <a:pt x="5263" y="930"/>
                      <a:pt x="5335" y="973"/>
                    </a:cubicBezTo>
                    <a:cubicBezTo>
                      <a:pt x="5406" y="1016"/>
                      <a:pt x="5473" y="1065"/>
                      <a:pt x="5535" y="1109"/>
                    </a:cubicBezTo>
                    <a:cubicBezTo>
                      <a:pt x="5593" y="1154"/>
                      <a:pt x="5652" y="1204"/>
                      <a:pt x="5700" y="1253"/>
                    </a:cubicBezTo>
                    <a:cubicBezTo>
                      <a:pt x="5749" y="1302"/>
                      <a:pt x="5797" y="1355"/>
                      <a:pt x="5836" y="1405"/>
                    </a:cubicBezTo>
                    <a:cubicBezTo>
                      <a:pt x="5873" y="1453"/>
                      <a:pt x="5910" y="1512"/>
                      <a:pt x="5938" y="1561"/>
                    </a:cubicBezTo>
                    <a:cubicBezTo>
                      <a:pt x="5966" y="1611"/>
                      <a:pt x="5991" y="1667"/>
                      <a:pt x="6008" y="1717"/>
                    </a:cubicBezTo>
                    <a:cubicBezTo>
                      <a:pt x="6025" y="1766"/>
                      <a:pt x="6038" y="1824"/>
                      <a:pt x="6045" y="1871"/>
                    </a:cubicBezTo>
                    <a:cubicBezTo>
                      <a:pt x="6053" y="1924"/>
                      <a:pt x="6054" y="1975"/>
                      <a:pt x="6051" y="2026"/>
                    </a:cubicBezTo>
                    <a:cubicBezTo>
                      <a:pt x="6047" y="2080"/>
                      <a:pt x="6038" y="2129"/>
                      <a:pt x="6024" y="2183"/>
                    </a:cubicBezTo>
                    <a:cubicBezTo>
                      <a:pt x="6017" y="2209"/>
                      <a:pt x="6008" y="2236"/>
                      <a:pt x="5998" y="2261"/>
                    </a:cubicBezTo>
                    <a:cubicBezTo>
                      <a:pt x="5361" y="2163"/>
                      <a:pt x="4235" y="1992"/>
                      <a:pt x="3597" y="1893"/>
                    </a:cubicBezTo>
                    <a:lnTo>
                      <a:pt x="3597" y="2064"/>
                    </a:lnTo>
                    <a:cubicBezTo>
                      <a:pt x="3597" y="2100"/>
                      <a:pt x="3590" y="2136"/>
                      <a:pt x="3576" y="2169"/>
                    </a:cubicBezTo>
                    <a:cubicBezTo>
                      <a:pt x="4205" y="2265"/>
                      <a:pt x="5227" y="2422"/>
                      <a:pt x="5860" y="2518"/>
                    </a:cubicBezTo>
                    <a:cubicBezTo>
                      <a:pt x="5844" y="2540"/>
                      <a:pt x="5833" y="2554"/>
                      <a:pt x="5814" y="2579"/>
                    </a:cubicBezTo>
                    <a:cubicBezTo>
                      <a:pt x="5771" y="2630"/>
                      <a:pt x="5723" y="2681"/>
                      <a:pt x="5667" y="2732"/>
                    </a:cubicBezTo>
                    <a:cubicBezTo>
                      <a:pt x="5611" y="2783"/>
                      <a:pt x="5555" y="2832"/>
                      <a:pt x="5488" y="2878"/>
                    </a:cubicBezTo>
                    <a:cubicBezTo>
                      <a:pt x="5423" y="2926"/>
                      <a:pt x="5355" y="2970"/>
                      <a:pt x="5279" y="3013"/>
                    </a:cubicBezTo>
                    <a:cubicBezTo>
                      <a:pt x="5206" y="3056"/>
                      <a:pt x="5133" y="3093"/>
                      <a:pt x="5049" y="3132"/>
                    </a:cubicBezTo>
                    <a:cubicBezTo>
                      <a:pt x="4964" y="3171"/>
                      <a:pt x="4885" y="3204"/>
                      <a:pt x="4795" y="3237"/>
                    </a:cubicBezTo>
                    <a:cubicBezTo>
                      <a:pt x="4704" y="3270"/>
                      <a:pt x="4616" y="3299"/>
                      <a:pt x="4520" y="3326"/>
                    </a:cubicBezTo>
                    <a:cubicBezTo>
                      <a:pt x="4422" y="3355"/>
                      <a:pt x="4329" y="3376"/>
                      <a:pt x="4227" y="3398"/>
                    </a:cubicBezTo>
                    <a:cubicBezTo>
                      <a:pt x="4125" y="3417"/>
                      <a:pt x="4026" y="3435"/>
                      <a:pt x="3919" y="3450"/>
                    </a:cubicBezTo>
                    <a:cubicBezTo>
                      <a:pt x="3765" y="3471"/>
                      <a:pt x="3606" y="3486"/>
                      <a:pt x="3448" y="3491"/>
                    </a:cubicBezTo>
                    <a:cubicBezTo>
                      <a:pt x="3393" y="3493"/>
                      <a:pt x="3337" y="3494"/>
                      <a:pt x="3272" y="3496"/>
                    </a:cubicBezTo>
                    <a:cubicBezTo>
                      <a:pt x="3200" y="3496"/>
                      <a:pt x="3128" y="3496"/>
                      <a:pt x="3057" y="3493"/>
                    </a:cubicBezTo>
                    <a:cubicBezTo>
                      <a:pt x="2911" y="3487"/>
                      <a:pt x="2765" y="3474"/>
                      <a:pt x="2625" y="3457"/>
                    </a:cubicBezTo>
                    <a:cubicBezTo>
                      <a:pt x="2522" y="3444"/>
                      <a:pt x="2415" y="3425"/>
                      <a:pt x="2313" y="3407"/>
                    </a:cubicBezTo>
                    <a:cubicBezTo>
                      <a:pt x="2213" y="3385"/>
                      <a:pt x="2108" y="3361"/>
                      <a:pt x="2011" y="3335"/>
                    </a:cubicBezTo>
                    <a:cubicBezTo>
                      <a:pt x="1915" y="3309"/>
                      <a:pt x="1813" y="3277"/>
                      <a:pt x="1724" y="3244"/>
                    </a:cubicBezTo>
                    <a:cubicBezTo>
                      <a:pt x="1646" y="3215"/>
                      <a:pt x="1566" y="3184"/>
                      <a:pt x="1491" y="3151"/>
                    </a:cubicBezTo>
                    <a:cubicBezTo>
                      <a:pt x="1961" y="2879"/>
                      <a:pt x="2770" y="2409"/>
                      <a:pt x="3241" y="2137"/>
                    </a:cubicBezTo>
                    <a:cubicBezTo>
                      <a:pt x="3156" y="2085"/>
                      <a:pt x="3078" y="2016"/>
                      <a:pt x="3035" y="1940"/>
                    </a:cubicBezTo>
                    <a:cubicBezTo>
                      <a:pt x="2566" y="2209"/>
                      <a:pt x="1692" y="2741"/>
                      <a:pt x="1224" y="3013"/>
                    </a:cubicBezTo>
                    <a:cubicBezTo>
                      <a:pt x="1152" y="2970"/>
                      <a:pt x="1080" y="2922"/>
                      <a:pt x="1017" y="2878"/>
                    </a:cubicBezTo>
                    <a:cubicBezTo>
                      <a:pt x="956" y="2833"/>
                      <a:pt x="894" y="2784"/>
                      <a:pt x="843" y="2735"/>
                    </a:cubicBezTo>
                    <a:cubicBezTo>
                      <a:pt x="791" y="2688"/>
                      <a:pt x="740" y="2636"/>
                      <a:pt x="699" y="2584"/>
                    </a:cubicBezTo>
                    <a:cubicBezTo>
                      <a:pt x="657" y="2537"/>
                      <a:pt x="618" y="2479"/>
                      <a:pt x="588" y="2430"/>
                    </a:cubicBezTo>
                    <a:cubicBezTo>
                      <a:pt x="556" y="2380"/>
                      <a:pt x="531" y="2324"/>
                      <a:pt x="510" y="2274"/>
                    </a:cubicBezTo>
                    <a:cubicBezTo>
                      <a:pt x="490" y="2223"/>
                      <a:pt x="475" y="2169"/>
                      <a:pt x="466" y="2117"/>
                    </a:cubicBezTo>
                    <a:cubicBezTo>
                      <a:pt x="456" y="2070"/>
                      <a:pt x="453" y="2014"/>
                      <a:pt x="453" y="1963"/>
                    </a:cubicBezTo>
                    <a:cubicBezTo>
                      <a:pt x="453" y="1911"/>
                      <a:pt x="460" y="1863"/>
                      <a:pt x="470" y="1808"/>
                    </a:cubicBezTo>
                    <a:cubicBezTo>
                      <a:pt x="483" y="1755"/>
                      <a:pt x="498" y="1706"/>
                      <a:pt x="521" y="1653"/>
                    </a:cubicBezTo>
                    <a:cubicBezTo>
                      <a:pt x="545" y="1597"/>
                      <a:pt x="569" y="1549"/>
                      <a:pt x="605" y="1495"/>
                    </a:cubicBezTo>
                    <a:cubicBezTo>
                      <a:pt x="640" y="1438"/>
                      <a:pt x="677" y="1390"/>
                      <a:pt x="725" y="1336"/>
                    </a:cubicBezTo>
                    <a:cubicBezTo>
                      <a:pt x="771" y="1283"/>
                      <a:pt x="821" y="1233"/>
                      <a:pt x="878" y="1183"/>
                    </a:cubicBezTo>
                    <a:cubicBezTo>
                      <a:pt x="936" y="1132"/>
                      <a:pt x="995" y="1086"/>
                      <a:pt x="1065" y="1039"/>
                    </a:cubicBezTo>
                    <a:cubicBezTo>
                      <a:pt x="1134" y="993"/>
                      <a:pt x="1203" y="951"/>
                      <a:pt x="1281" y="908"/>
                    </a:cubicBezTo>
                    <a:cubicBezTo>
                      <a:pt x="1359" y="866"/>
                      <a:pt x="1435" y="829"/>
                      <a:pt x="1520" y="792"/>
                    </a:cubicBezTo>
                    <a:cubicBezTo>
                      <a:pt x="1606" y="754"/>
                      <a:pt x="1686" y="723"/>
                      <a:pt x="1781" y="691"/>
                    </a:cubicBezTo>
                    <a:cubicBezTo>
                      <a:pt x="1872" y="658"/>
                      <a:pt x="1962" y="633"/>
                      <a:pt x="2062" y="606"/>
                    </a:cubicBezTo>
                    <a:cubicBezTo>
                      <a:pt x="2159" y="579"/>
                      <a:pt x="2256" y="560"/>
                      <a:pt x="2358" y="540"/>
                    </a:cubicBezTo>
                    <a:cubicBezTo>
                      <a:pt x="2378" y="536"/>
                      <a:pt x="2400" y="533"/>
                      <a:pt x="2418" y="528"/>
                    </a:cubicBezTo>
                    <a:cubicBezTo>
                      <a:pt x="2589" y="895"/>
                      <a:pt x="2612" y="965"/>
                      <a:pt x="2783" y="1334"/>
                    </a:cubicBezTo>
                    <a:cubicBezTo>
                      <a:pt x="2795" y="1331"/>
                      <a:pt x="2804" y="1325"/>
                      <a:pt x="2814" y="1322"/>
                    </a:cubicBezTo>
                    <a:cubicBezTo>
                      <a:pt x="2839" y="1311"/>
                      <a:pt x="2860" y="1303"/>
                      <a:pt x="2884" y="1295"/>
                    </a:cubicBezTo>
                    <a:cubicBezTo>
                      <a:pt x="2911" y="1286"/>
                      <a:pt x="2931" y="1280"/>
                      <a:pt x="2957" y="1273"/>
                    </a:cubicBezTo>
                    <a:cubicBezTo>
                      <a:pt x="2985" y="1266"/>
                      <a:pt x="3006" y="1260"/>
                      <a:pt x="3035" y="1254"/>
                    </a:cubicBezTo>
                    <a:cubicBezTo>
                      <a:pt x="2884" y="931"/>
                      <a:pt x="2862" y="815"/>
                      <a:pt x="2712" y="491"/>
                    </a:cubicBezTo>
                    <a:lnTo>
                      <a:pt x="2712" y="488"/>
                    </a:lnTo>
                    <a:cubicBezTo>
                      <a:pt x="2801" y="478"/>
                      <a:pt x="2891" y="471"/>
                      <a:pt x="2985" y="467"/>
                    </a:cubicBezTo>
                    <a:cubicBezTo>
                      <a:pt x="3075" y="461"/>
                      <a:pt x="3165" y="459"/>
                      <a:pt x="3256" y="459"/>
                    </a:cubicBezTo>
                    <a:close/>
                    <a:moveTo>
                      <a:pt x="3262" y="1"/>
                    </a:moveTo>
                    <a:cubicBezTo>
                      <a:pt x="3203" y="1"/>
                      <a:pt x="3144" y="2"/>
                      <a:pt x="3085" y="4"/>
                    </a:cubicBezTo>
                    <a:cubicBezTo>
                      <a:pt x="2870" y="11"/>
                      <a:pt x="2648" y="31"/>
                      <a:pt x="2440" y="64"/>
                    </a:cubicBezTo>
                    <a:cubicBezTo>
                      <a:pt x="2336" y="80"/>
                      <a:pt x="2230" y="100"/>
                      <a:pt x="2129" y="123"/>
                    </a:cubicBezTo>
                    <a:cubicBezTo>
                      <a:pt x="2029" y="146"/>
                      <a:pt x="1925" y="172"/>
                      <a:pt x="1827" y="201"/>
                    </a:cubicBezTo>
                    <a:cubicBezTo>
                      <a:pt x="1731" y="229"/>
                      <a:pt x="1630" y="261"/>
                      <a:pt x="1538" y="296"/>
                    </a:cubicBezTo>
                    <a:cubicBezTo>
                      <a:pt x="1446" y="331"/>
                      <a:pt x="1353" y="369"/>
                      <a:pt x="1268" y="409"/>
                    </a:cubicBezTo>
                    <a:cubicBezTo>
                      <a:pt x="1182" y="446"/>
                      <a:pt x="1098" y="491"/>
                      <a:pt x="1021" y="534"/>
                    </a:cubicBezTo>
                    <a:cubicBezTo>
                      <a:pt x="943" y="577"/>
                      <a:pt x="866" y="626"/>
                      <a:pt x="797" y="675"/>
                    </a:cubicBezTo>
                    <a:cubicBezTo>
                      <a:pt x="726" y="721"/>
                      <a:pt x="657" y="776"/>
                      <a:pt x="597" y="827"/>
                    </a:cubicBezTo>
                    <a:cubicBezTo>
                      <a:pt x="535" y="879"/>
                      <a:pt x="476" y="937"/>
                      <a:pt x="424" y="993"/>
                    </a:cubicBezTo>
                    <a:cubicBezTo>
                      <a:pt x="370" y="1049"/>
                      <a:pt x="318" y="1111"/>
                      <a:pt x="276" y="1171"/>
                    </a:cubicBezTo>
                    <a:cubicBezTo>
                      <a:pt x="234" y="1229"/>
                      <a:pt x="191" y="1298"/>
                      <a:pt x="158" y="1359"/>
                    </a:cubicBezTo>
                    <a:cubicBezTo>
                      <a:pt x="125" y="1423"/>
                      <a:pt x="95" y="1492"/>
                      <a:pt x="72" y="1559"/>
                    </a:cubicBezTo>
                    <a:cubicBezTo>
                      <a:pt x="49" y="1625"/>
                      <a:pt x="29" y="1699"/>
                      <a:pt x="17" y="1765"/>
                    </a:cubicBezTo>
                    <a:cubicBezTo>
                      <a:pt x="7" y="1834"/>
                      <a:pt x="0" y="1909"/>
                      <a:pt x="0" y="1978"/>
                    </a:cubicBezTo>
                    <a:cubicBezTo>
                      <a:pt x="0" y="2045"/>
                      <a:pt x="7" y="2121"/>
                      <a:pt x="17" y="2189"/>
                    </a:cubicBezTo>
                    <a:cubicBezTo>
                      <a:pt x="30" y="2256"/>
                      <a:pt x="49" y="2330"/>
                      <a:pt x="72" y="2396"/>
                    </a:cubicBezTo>
                    <a:cubicBezTo>
                      <a:pt x="94" y="2464"/>
                      <a:pt x="124" y="2533"/>
                      <a:pt x="158" y="2596"/>
                    </a:cubicBezTo>
                    <a:cubicBezTo>
                      <a:pt x="190" y="2659"/>
                      <a:pt x="233" y="2727"/>
                      <a:pt x="276" y="2787"/>
                    </a:cubicBezTo>
                    <a:cubicBezTo>
                      <a:pt x="319" y="2846"/>
                      <a:pt x="372" y="2908"/>
                      <a:pt x="424" y="2964"/>
                    </a:cubicBezTo>
                    <a:cubicBezTo>
                      <a:pt x="476" y="3020"/>
                      <a:pt x="535" y="3077"/>
                      <a:pt x="597" y="3129"/>
                    </a:cubicBezTo>
                    <a:cubicBezTo>
                      <a:pt x="657" y="3181"/>
                      <a:pt x="726" y="3236"/>
                      <a:pt x="797" y="3283"/>
                    </a:cubicBezTo>
                    <a:cubicBezTo>
                      <a:pt x="866" y="3330"/>
                      <a:pt x="943" y="3379"/>
                      <a:pt x="1021" y="3422"/>
                    </a:cubicBezTo>
                    <a:cubicBezTo>
                      <a:pt x="1100" y="3467"/>
                      <a:pt x="1183" y="3510"/>
                      <a:pt x="1268" y="3550"/>
                    </a:cubicBezTo>
                    <a:cubicBezTo>
                      <a:pt x="1353" y="3589"/>
                      <a:pt x="1446" y="3628"/>
                      <a:pt x="1538" y="3661"/>
                    </a:cubicBezTo>
                    <a:cubicBezTo>
                      <a:pt x="1630" y="3696"/>
                      <a:pt x="1731" y="3730"/>
                      <a:pt x="1827" y="3757"/>
                    </a:cubicBezTo>
                    <a:cubicBezTo>
                      <a:pt x="1925" y="3786"/>
                      <a:pt x="2029" y="3812"/>
                      <a:pt x="2129" y="3834"/>
                    </a:cubicBezTo>
                    <a:cubicBezTo>
                      <a:pt x="2230" y="3855"/>
                      <a:pt x="2336" y="3875"/>
                      <a:pt x="2440" y="3891"/>
                    </a:cubicBezTo>
                    <a:cubicBezTo>
                      <a:pt x="2641" y="3924"/>
                      <a:pt x="2855" y="3944"/>
                      <a:pt x="3064" y="3951"/>
                    </a:cubicBezTo>
                    <a:cubicBezTo>
                      <a:pt x="3071" y="3951"/>
                      <a:pt x="3078" y="3953"/>
                      <a:pt x="3085" y="3953"/>
                    </a:cubicBezTo>
                    <a:cubicBezTo>
                      <a:pt x="3135" y="3954"/>
                      <a:pt x="3185" y="3954"/>
                      <a:pt x="3235" y="3954"/>
                    </a:cubicBezTo>
                    <a:cubicBezTo>
                      <a:pt x="3306" y="3954"/>
                      <a:pt x="3376" y="3953"/>
                      <a:pt x="3446" y="3951"/>
                    </a:cubicBezTo>
                    <a:cubicBezTo>
                      <a:pt x="3542" y="3947"/>
                      <a:pt x="3637" y="3940"/>
                      <a:pt x="3731" y="3933"/>
                    </a:cubicBezTo>
                    <a:cubicBezTo>
                      <a:pt x="3945" y="3916"/>
                      <a:pt x="4148" y="3882"/>
                      <a:pt x="4352" y="3839"/>
                    </a:cubicBezTo>
                    <a:cubicBezTo>
                      <a:pt x="4455" y="3818"/>
                      <a:pt x="4550" y="3793"/>
                      <a:pt x="4649" y="3766"/>
                    </a:cubicBezTo>
                    <a:cubicBezTo>
                      <a:pt x="4746" y="3737"/>
                      <a:pt x="4836" y="3710"/>
                      <a:pt x="4930" y="3675"/>
                    </a:cubicBezTo>
                    <a:cubicBezTo>
                      <a:pt x="5023" y="3644"/>
                      <a:pt x="5107" y="3608"/>
                      <a:pt x="5196" y="3571"/>
                    </a:cubicBezTo>
                    <a:cubicBezTo>
                      <a:pt x="5283" y="3532"/>
                      <a:pt x="5363" y="3491"/>
                      <a:pt x="5443" y="3448"/>
                    </a:cubicBezTo>
                    <a:lnTo>
                      <a:pt x="5508" y="3409"/>
                    </a:lnTo>
                    <a:cubicBezTo>
                      <a:pt x="5578" y="3369"/>
                      <a:pt x="5647" y="3326"/>
                      <a:pt x="5712" y="3280"/>
                    </a:cubicBezTo>
                    <a:cubicBezTo>
                      <a:pt x="5782" y="3234"/>
                      <a:pt x="5851" y="3179"/>
                      <a:pt x="5912" y="3128"/>
                    </a:cubicBezTo>
                    <a:cubicBezTo>
                      <a:pt x="5974" y="3076"/>
                      <a:pt x="6033" y="3018"/>
                      <a:pt x="6084" y="2962"/>
                    </a:cubicBezTo>
                    <a:cubicBezTo>
                      <a:pt x="6137" y="2906"/>
                      <a:pt x="6189" y="2844"/>
                      <a:pt x="6232" y="2784"/>
                    </a:cubicBezTo>
                    <a:cubicBezTo>
                      <a:pt x="6275" y="2725"/>
                      <a:pt x="6319" y="2658"/>
                      <a:pt x="6350" y="2594"/>
                    </a:cubicBezTo>
                    <a:cubicBezTo>
                      <a:pt x="6385" y="2531"/>
                      <a:pt x="6415" y="2461"/>
                      <a:pt x="6439" y="2395"/>
                    </a:cubicBezTo>
                    <a:cubicBezTo>
                      <a:pt x="6462" y="2330"/>
                      <a:pt x="6483" y="2256"/>
                      <a:pt x="6493" y="2187"/>
                    </a:cubicBezTo>
                    <a:cubicBezTo>
                      <a:pt x="6504" y="2120"/>
                      <a:pt x="6511" y="2044"/>
                      <a:pt x="6511" y="1976"/>
                    </a:cubicBezTo>
                    <a:lnTo>
                      <a:pt x="6511" y="1968"/>
                    </a:lnTo>
                    <a:cubicBezTo>
                      <a:pt x="6511" y="1893"/>
                      <a:pt x="6503" y="1827"/>
                      <a:pt x="6488" y="1756"/>
                    </a:cubicBezTo>
                    <a:cubicBezTo>
                      <a:pt x="6474" y="1683"/>
                      <a:pt x="6458" y="1618"/>
                      <a:pt x="6434" y="1548"/>
                    </a:cubicBezTo>
                    <a:cubicBezTo>
                      <a:pt x="6408" y="1476"/>
                      <a:pt x="6380" y="1415"/>
                      <a:pt x="6343" y="1346"/>
                    </a:cubicBezTo>
                    <a:cubicBezTo>
                      <a:pt x="6306" y="1276"/>
                      <a:pt x="6268" y="1217"/>
                      <a:pt x="6219" y="1152"/>
                    </a:cubicBezTo>
                    <a:cubicBezTo>
                      <a:pt x="6172" y="1088"/>
                      <a:pt x="6122" y="1030"/>
                      <a:pt x="6064" y="971"/>
                    </a:cubicBezTo>
                    <a:cubicBezTo>
                      <a:pt x="6007" y="912"/>
                      <a:pt x="5948" y="856"/>
                      <a:pt x="5882" y="800"/>
                    </a:cubicBezTo>
                    <a:cubicBezTo>
                      <a:pt x="5815" y="747"/>
                      <a:pt x="5748" y="697"/>
                      <a:pt x="5673" y="646"/>
                    </a:cubicBezTo>
                    <a:cubicBezTo>
                      <a:pt x="5600" y="596"/>
                      <a:pt x="5524" y="550"/>
                      <a:pt x="5443" y="507"/>
                    </a:cubicBezTo>
                    <a:cubicBezTo>
                      <a:pt x="5363" y="462"/>
                      <a:pt x="5283" y="425"/>
                      <a:pt x="5194" y="385"/>
                    </a:cubicBezTo>
                    <a:cubicBezTo>
                      <a:pt x="5107" y="346"/>
                      <a:pt x="5023" y="313"/>
                      <a:pt x="4928" y="280"/>
                    </a:cubicBezTo>
                    <a:cubicBezTo>
                      <a:pt x="4838" y="245"/>
                      <a:pt x="4747" y="216"/>
                      <a:pt x="4648" y="189"/>
                    </a:cubicBezTo>
                    <a:cubicBezTo>
                      <a:pt x="4550" y="160"/>
                      <a:pt x="4454" y="137"/>
                      <a:pt x="4352" y="116"/>
                    </a:cubicBezTo>
                    <a:cubicBezTo>
                      <a:pt x="4148" y="71"/>
                      <a:pt x="3944" y="43"/>
                      <a:pt x="3731" y="22"/>
                    </a:cubicBezTo>
                    <a:cubicBezTo>
                      <a:pt x="3575" y="8"/>
                      <a:pt x="3419" y="1"/>
                      <a:pt x="3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8"/>
              <p:cNvSpPr/>
              <p:nvPr/>
            </p:nvSpPr>
            <p:spPr>
              <a:xfrm>
                <a:off x="5675938" y="2248717"/>
                <a:ext cx="51861" cy="24137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74" extrusionOk="0">
                    <a:moveTo>
                      <a:pt x="1663" y="0"/>
                    </a:moveTo>
                    <a:cubicBezTo>
                      <a:pt x="1663" y="170"/>
                      <a:pt x="1497" y="306"/>
                      <a:pt x="1334" y="382"/>
                    </a:cubicBezTo>
                    <a:cubicBezTo>
                      <a:pt x="1165" y="461"/>
                      <a:pt x="999" y="480"/>
                      <a:pt x="832" y="482"/>
                    </a:cubicBezTo>
                    <a:cubicBezTo>
                      <a:pt x="665" y="482"/>
                      <a:pt x="497" y="464"/>
                      <a:pt x="330" y="385"/>
                    </a:cubicBezTo>
                    <a:cubicBezTo>
                      <a:pt x="165" y="308"/>
                      <a:pt x="1" y="170"/>
                      <a:pt x="1" y="1"/>
                    </a:cubicBezTo>
                    <a:lnTo>
                      <a:pt x="1" y="296"/>
                    </a:lnTo>
                    <a:cubicBezTo>
                      <a:pt x="1" y="345"/>
                      <a:pt x="14" y="392"/>
                      <a:pt x="40" y="436"/>
                    </a:cubicBezTo>
                    <a:cubicBezTo>
                      <a:pt x="83" y="513"/>
                      <a:pt x="159" y="581"/>
                      <a:pt x="244" y="633"/>
                    </a:cubicBezTo>
                    <a:cubicBezTo>
                      <a:pt x="273" y="648"/>
                      <a:pt x="300" y="663"/>
                      <a:pt x="329" y="677"/>
                    </a:cubicBezTo>
                    <a:cubicBezTo>
                      <a:pt x="432" y="726"/>
                      <a:pt x="536" y="752"/>
                      <a:pt x="639" y="763"/>
                    </a:cubicBezTo>
                    <a:cubicBezTo>
                      <a:pt x="704" y="771"/>
                      <a:pt x="767" y="773"/>
                      <a:pt x="832" y="773"/>
                    </a:cubicBezTo>
                    <a:cubicBezTo>
                      <a:pt x="897" y="773"/>
                      <a:pt x="960" y="771"/>
                      <a:pt x="1024" y="763"/>
                    </a:cubicBezTo>
                    <a:cubicBezTo>
                      <a:pt x="1128" y="753"/>
                      <a:pt x="1231" y="726"/>
                      <a:pt x="1335" y="677"/>
                    </a:cubicBezTo>
                    <a:cubicBezTo>
                      <a:pt x="1463" y="617"/>
                      <a:pt x="1592" y="519"/>
                      <a:pt x="1640" y="400"/>
                    </a:cubicBezTo>
                    <a:cubicBezTo>
                      <a:pt x="1656" y="367"/>
                      <a:pt x="1663" y="331"/>
                      <a:pt x="1663" y="295"/>
                    </a:cubicBezTo>
                    <a:lnTo>
                      <a:pt x="1663" y="124"/>
                    </a:lnTo>
                    <a:lnTo>
                      <a:pt x="16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8"/>
              <p:cNvSpPr/>
              <p:nvPr/>
            </p:nvSpPr>
            <p:spPr>
              <a:xfrm>
                <a:off x="5676001" y="2229882"/>
                <a:ext cx="51798" cy="33836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085" extrusionOk="0">
                    <a:moveTo>
                      <a:pt x="834" y="1"/>
                    </a:moveTo>
                    <a:cubicBezTo>
                      <a:pt x="813" y="1"/>
                      <a:pt x="793" y="1"/>
                      <a:pt x="774" y="2"/>
                    </a:cubicBezTo>
                    <a:cubicBezTo>
                      <a:pt x="716" y="6"/>
                      <a:pt x="670" y="12"/>
                      <a:pt x="616" y="20"/>
                    </a:cubicBezTo>
                    <a:cubicBezTo>
                      <a:pt x="587" y="26"/>
                      <a:pt x="565" y="30"/>
                      <a:pt x="539" y="38"/>
                    </a:cubicBezTo>
                    <a:cubicBezTo>
                      <a:pt x="512" y="45"/>
                      <a:pt x="492" y="51"/>
                      <a:pt x="465" y="59"/>
                    </a:cubicBezTo>
                    <a:cubicBezTo>
                      <a:pt x="440" y="69"/>
                      <a:pt x="420" y="76"/>
                      <a:pt x="396" y="86"/>
                    </a:cubicBezTo>
                    <a:cubicBezTo>
                      <a:pt x="384" y="91"/>
                      <a:pt x="374" y="95"/>
                      <a:pt x="364" y="99"/>
                    </a:cubicBezTo>
                    <a:cubicBezTo>
                      <a:pt x="353" y="105"/>
                      <a:pt x="340" y="109"/>
                      <a:pt x="327" y="117"/>
                    </a:cubicBezTo>
                    <a:cubicBezTo>
                      <a:pt x="319" y="122"/>
                      <a:pt x="312" y="127"/>
                      <a:pt x="305" y="130"/>
                    </a:cubicBezTo>
                    <a:cubicBezTo>
                      <a:pt x="298" y="134"/>
                      <a:pt x="291" y="138"/>
                      <a:pt x="284" y="143"/>
                    </a:cubicBezTo>
                    <a:cubicBezTo>
                      <a:pt x="263" y="153"/>
                      <a:pt x="242" y="170"/>
                      <a:pt x="225" y="181"/>
                    </a:cubicBezTo>
                    <a:cubicBezTo>
                      <a:pt x="206" y="194"/>
                      <a:pt x="187" y="213"/>
                      <a:pt x="170" y="227"/>
                    </a:cubicBezTo>
                    <a:cubicBezTo>
                      <a:pt x="154" y="243"/>
                      <a:pt x="135" y="260"/>
                      <a:pt x="121" y="279"/>
                    </a:cubicBezTo>
                    <a:cubicBezTo>
                      <a:pt x="110" y="295"/>
                      <a:pt x="94" y="316"/>
                      <a:pt x="81" y="335"/>
                    </a:cubicBezTo>
                    <a:cubicBezTo>
                      <a:pt x="68" y="354"/>
                      <a:pt x="55" y="375"/>
                      <a:pt x="46" y="396"/>
                    </a:cubicBezTo>
                    <a:cubicBezTo>
                      <a:pt x="38" y="417"/>
                      <a:pt x="29" y="440"/>
                      <a:pt x="22" y="462"/>
                    </a:cubicBezTo>
                    <a:cubicBezTo>
                      <a:pt x="15" y="485"/>
                      <a:pt x="9" y="509"/>
                      <a:pt x="5" y="532"/>
                    </a:cubicBezTo>
                    <a:cubicBezTo>
                      <a:pt x="2" y="555"/>
                      <a:pt x="0" y="581"/>
                      <a:pt x="0" y="604"/>
                    </a:cubicBezTo>
                    <a:cubicBezTo>
                      <a:pt x="0" y="774"/>
                      <a:pt x="166" y="910"/>
                      <a:pt x="328" y="986"/>
                    </a:cubicBezTo>
                    <a:cubicBezTo>
                      <a:pt x="493" y="1065"/>
                      <a:pt x="663" y="1084"/>
                      <a:pt x="830" y="1084"/>
                    </a:cubicBezTo>
                    <a:cubicBezTo>
                      <a:pt x="997" y="1084"/>
                      <a:pt x="1165" y="1065"/>
                      <a:pt x="1332" y="986"/>
                    </a:cubicBezTo>
                    <a:cubicBezTo>
                      <a:pt x="1497" y="910"/>
                      <a:pt x="1661" y="771"/>
                      <a:pt x="1661" y="604"/>
                    </a:cubicBezTo>
                    <a:cubicBezTo>
                      <a:pt x="1661" y="581"/>
                      <a:pt x="1658" y="555"/>
                      <a:pt x="1655" y="532"/>
                    </a:cubicBezTo>
                    <a:cubicBezTo>
                      <a:pt x="1651" y="509"/>
                      <a:pt x="1644" y="485"/>
                      <a:pt x="1641" y="462"/>
                    </a:cubicBezTo>
                    <a:cubicBezTo>
                      <a:pt x="1633" y="440"/>
                      <a:pt x="1622" y="417"/>
                      <a:pt x="1613" y="396"/>
                    </a:cubicBezTo>
                    <a:cubicBezTo>
                      <a:pt x="1605" y="375"/>
                      <a:pt x="1592" y="354"/>
                      <a:pt x="1579" y="335"/>
                    </a:cubicBezTo>
                    <a:cubicBezTo>
                      <a:pt x="1569" y="316"/>
                      <a:pt x="1553" y="295"/>
                      <a:pt x="1539" y="279"/>
                    </a:cubicBezTo>
                    <a:cubicBezTo>
                      <a:pt x="1523" y="260"/>
                      <a:pt x="1506" y="243"/>
                      <a:pt x="1490" y="227"/>
                    </a:cubicBezTo>
                    <a:cubicBezTo>
                      <a:pt x="1474" y="213"/>
                      <a:pt x="1454" y="196"/>
                      <a:pt x="1435" y="181"/>
                    </a:cubicBezTo>
                    <a:cubicBezTo>
                      <a:pt x="1418" y="170"/>
                      <a:pt x="1396" y="155"/>
                      <a:pt x="1376" y="143"/>
                    </a:cubicBezTo>
                    <a:cubicBezTo>
                      <a:pt x="1356" y="130"/>
                      <a:pt x="1332" y="117"/>
                      <a:pt x="1311" y="107"/>
                    </a:cubicBezTo>
                    <a:cubicBezTo>
                      <a:pt x="1290" y="95"/>
                      <a:pt x="1265" y="85"/>
                      <a:pt x="1241" y="76"/>
                    </a:cubicBezTo>
                    <a:cubicBezTo>
                      <a:pt x="1218" y="65"/>
                      <a:pt x="1191" y="56"/>
                      <a:pt x="1168" y="49"/>
                    </a:cubicBezTo>
                    <a:cubicBezTo>
                      <a:pt x="1145" y="42"/>
                      <a:pt x="1117" y="35"/>
                      <a:pt x="1091" y="29"/>
                    </a:cubicBezTo>
                    <a:cubicBezTo>
                      <a:pt x="1068" y="22"/>
                      <a:pt x="1040" y="16"/>
                      <a:pt x="1015" y="13"/>
                    </a:cubicBezTo>
                    <a:cubicBezTo>
                      <a:pt x="989" y="9"/>
                      <a:pt x="961" y="6"/>
                      <a:pt x="936" y="5"/>
                    </a:cubicBezTo>
                    <a:cubicBezTo>
                      <a:pt x="904" y="2"/>
                      <a:pt x="869" y="1"/>
                      <a:pt x="8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8"/>
              <p:cNvSpPr/>
              <p:nvPr/>
            </p:nvSpPr>
            <p:spPr>
              <a:xfrm>
                <a:off x="5650617" y="2361605"/>
                <a:ext cx="81861" cy="401725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2882" extrusionOk="0">
                    <a:moveTo>
                      <a:pt x="349" y="1"/>
                    </a:moveTo>
                    <a:cubicBezTo>
                      <a:pt x="316" y="1"/>
                      <a:pt x="285" y="5"/>
                      <a:pt x="255" y="14"/>
                    </a:cubicBezTo>
                    <a:cubicBezTo>
                      <a:pt x="231" y="20"/>
                      <a:pt x="210" y="30"/>
                      <a:pt x="190" y="45"/>
                    </a:cubicBezTo>
                    <a:cubicBezTo>
                      <a:pt x="121" y="83"/>
                      <a:pt x="71" y="150"/>
                      <a:pt x="41" y="224"/>
                    </a:cubicBezTo>
                    <a:cubicBezTo>
                      <a:pt x="11" y="298"/>
                      <a:pt x="1" y="378"/>
                      <a:pt x="1" y="456"/>
                    </a:cubicBezTo>
                    <a:lnTo>
                      <a:pt x="1" y="11366"/>
                    </a:lnTo>
                    <a:cubicBezTo>
                      <a:pt x="875" y="11871"/>
                      <a:pt x="1750" y="12375"/>
                      <a:pt x="2624" y="12881"/>
                    </a:cubicBezTo>
                    <a:lnTo>
                      <a:pt x="2624" y="1236"/>
                    </a:lnTo>
                    <a:lnTo>
                      <a:pt x="2550" y="1192"/>
                    </a:lnTo>
                    <a:lnTo>
                      <a:pt x="637" y="89"/>
                    </a:lnTo>
                    <a:cubicBezTo>
                      <a:pt x="556" y="40"/>
                      <a:pt x="449" y="1"/>
                      <a:pt x="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8"/>
              <p:cNvSpPr/>
              <p:nvPr/>
            </p:nvSpPr>
            <p:spPr>
              <a:xfrm>
                <a:off x="5656479" y="2109510"/>
                <a:ext cx="516517" cy="292827"/>
              </a:xfrm>
              <a:custGeom>
                <a:avLst/>
                <a:gdLst/>
                <a:ahLst/>
                <a:cxnLst/>
                <a:rect l="l" t="t" r="r" b="b"/>
                <a:pathLst>
                  <a:path w="16563" h="9390" extrusionOk="0">
                    <a:moveTo>
                      <a:pt x="24" y="8115"/>
                    </a:moveTo>
                    <a:cubicBezTo>
                      <a:pt x="16" y="8119"/>
                      <a:pt x="8" y="8124"/>
                      <a:pt x="1" y="8129"/>
                    </a:cubicBezTo>
                    <a:cubicBezTo>
                      <a:pt x="8" y="8124"/>
                      <a:pt x="16" y="8120"/>
                      <a:pt x="24" y="8115"/>
                    </a:cubicBezTo>
                    <a:close/>
                    <a:moveTo>
                      <a:pt x="14169" y="1"/>
                    </a:moveTo>
                    <a:cubicBezTo>
                      <a:pt x="14061" y="1"/>
                      <a:pt x="14001" y="43"/>
                      <a:pt x="14001" y="43"/>
                    </a:cubicBezTo>
                    <a:cubicBezTo>
                      <a:pt x="13877" y="115"/>
                      <a:pt x="13752" y="187"/>
                      <a:pt x="13627" y="259"/>
                    </a:cubicBezTo>
                    <a:lnTo>
                      <a:pt x="13627" y="260"/>
                    </a:lnTo>
                    <a:cubicBezTo>
                      <a:pt x="13649" y="247"/>
                      <a:pt x="13670" y="237"/>
                      <a:pt x="13695" y="230"/>
                    </a:cubicBezTo>
                    <a:cubicBezTo>
                      <a:pt x="13722" y="222"/>
                      <a:pt x="13752" y="218"/>
                      <a:pt x="13783" y="218"/>
                    </a:cubicBezTo>
                    <a:cubicBezTo>
                      <a:pt x="13883" y="218"/>
                      <a:pt x="13994" y="258"/>
                      <a:pt x="14077" y="305"/>
                    </a:cubicBezTo>
                    <a:lnTo>
                      <a:pt x="15989" y="1409"/>
                    </a:lnTo>
                    <a:lnTo>
                      <a:pt x="13440" y="2878"/>
                    </a:lnTo>
                    <a:lnTo>
                      <a:pt x="2735" y="9059"/>
                    </a:lnTo>
                    <a:lnTo>
                      <a:pt x="825" y="7956"/>
                    </a:lnTo>
                    <a:cubicBezTo>
                      <a:pt x="721" y="7897"/>
                      <a:pt x="625" y="7879"/>
                      <a:pt x="549" y="7879"/>
                    </a:cubicBezTo>
                    <a:cubicBezTo>
                      <a:pt x="443" y="7879"/>
                      <a:pt x="375" y="7913"/>
                      <a:pt x="375" y="7913"/>
                    </a:cubicBezTo>
                    <a:cubicBezTo>
                      <a:pt x="256" y="7980"/>
                      <a:pt x="140" y="8048"/>
                      <a:pt x="24" y="8115"/>
                    </a:cubicBezTo>
                    <a:lnTo>
                      <a:pt x="24" y="8115"/>
                    </a:lnTo>
                    <a:cubicBezTo>
                      <a:pt x="38" y="8108"/>
                      <a:pt x="53" y="8103"/>
                      <a:pt x="68" y="8097"/>
                    </a:cubicBezTo>
                    <a:cubicBezTo>
                      <a:pt x="96" y="8089"/>
                      <a:pt x="126" y="8085"/>
                      <a:pt x="157" y="8085"/>
                    </a:cubicBezTo>
                    <a:cubicBezTo>
                      <a:pt x="257" y="8085"/>
                      <a:pt x="367" y="8125"/>
                      <a:pt x="451" y="8173"/>
                    </a:cubicBezTo>
                    <a:lnTo>
                      <a:pt x="2363" y="9276"/>
                    </a:lnTo>
                    <a:lnTo>
                      <a:pt x="2439" y="9319"/>
                    </a:lnTo>
                    <a:cubicBezTo>
                      <a:pt x="2484" y="9345"/>
                      <a:pt x="2533" y="9362"/>
                      <a:pt x="2583" y="9374"/>
                    </a:cubicBezTo>
                    <a:cubicBezTo>
                      <a:pt x="2634" y="9384"/>
                      <a:pt x="2685" y="9390"/>
                      <a:pt x="2736" y="9390"/>
                    </a:cubicBezTo>
                    <a:cubicBezTo>
                      <a:pt x="2787" y="9390"/>
                      <a:pt x="2839" y="9384"/>
                      <a:pt x="2891" y="9374"/>
                    </a:cubicBezTo>
                    <a:cubicBezTo>
                      <a:pt x="2942" y="9362"/>
                      <a:pt x="2988" y="9345"/>
                      <a:pt x="3034" y="9319"/>
                    </a:cubicBezTo>
                    <a:lnTo>
                      <a:pt x="16441" y="1580"/>
                    </a:lnTo>
                    <a:cubicBezTo>
                      <a:pt x="16472" y="1560"/>
                      <a:pt x="16501" y="1538"/>
                      <a:pt x="16524" y="1510"/>
                    </a:cubicBezTo>
                    <a:cubicBezTo>
                      <a:pt x="16546" y="1479"/>
                      <a:pt x="16563" y="1443"/>
                      <a:pt x="16563" y="1408"/>
                    </a:cubicBezTo>
                    <a:cubicBezTo>
                      <a:pt x="16563" y="1396"/>
                      <a:pt x="16560" y="1383"/>
                      <a:pt x="16558" y="1373"/>
                    </a:cubicBezTo>
                    <a:cubicBezTo>
                      <a:pt x="16546" y="1316"/>
                      <a:pt x="16491" y="1265"/>
                      <a:pt x="16441" y="1235"/>
                    </a:cubicBezTo>
                    <a:lnTo>
                      <a:pt x="14452" y="86"/>
                    </a:lnTo>
                    <a:cubicBezTo>
                      <a:pt x="14338" y="21"/>
                      <a:pt x="14242" y="1"/>
                      <a:pt x="141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8"/>
              <p:cNvSpPr/>
              <p:nvPr/>
            </p:nvSpPr>
            <p:spPr>
              <a:xfrm>
                <a:off x="5098560" y="2063607"/>
                <a:ext cx="46247" cy="112547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3609" extrusionOk="0">
                    <a:moveTo>
                      <a:pt x="740" y="91"/>
                    </a:moveTo>
                    <a:cubicBezTo>
                      <a:pt x="824" y="91"/>
                      <a:pt x="907" y="104"/>
                      <a:pt x="995" y="134"/>
                    </a:cubicBezTo>
                    <a:cubicBezTo>
                      <a:pt x="1086" y="162"/>
                      <a:pt x="1181" y="207"/>
                      <a:pt x="1219" y="285"/>
                    </a:cubicBezTo>
                    <a:cubicBezTo>
                      <a:pt x="1252" y="348"/>
                      <a:pt x="1248" y="428"/>
                      <a:pt x="1212" y="489"/>
                    </a:cubicBezTo>
                    <a:cubicBezTo>
                      <a:pt x="1188" y="535"/>
                      <a:pt x="1145" y="568"/>
                      <a:pt x="1096" y="595"/>
                    </a:cubicBezTo>
                    <a:cubicBezTo>
                      <a:pt x="1080" y="604"/>
                      <a:pt x="1061" y="611"/>
                      <a:pt x="1045" y="618"/>
                    </a:cubicBezTo>
                    <a:cubicBezTo>
                      <a:pt x="961" y="654"/>
                      <a:pt x="874" y="673"/>
                      <a:pt x="788" y="680"/>
                    </a:cubicBezTo>
                    <a:cubicBezTo>
                      <a:pt x="769" y="681"/>
                      <a:pt x="750" y="682"/>
                      <a:pt x="731" y="682"/>
                    </a:cubicBezTo>
                    <a:cubicBezTo>
                      <a:pt x="648" y="682"/>
                      <a:pt x="565" y="669"/>
                      <a:pt x="476" y="640"/>
                    </a:cubicBezTo>
                    <a:cubicBezTo>
                      <a:pt x="385" y="609"/>
                      <a:pt x="291" y="565"/>
                      <a:pt x="252" y="487"/>
                    </a:cubicBezTo>
                    <a:cubicBezTo>
                      <a:pt x="220" y="427"/>
                      <a:pt x="224" y="345"/>
                      <a:pt x="259" y="285"/>
                    </a:cubicBezTo>
                    <a:cubicBezTo>
                      <a:pt x="292" y="223"/>
                      <a:pt x="360" y="184"/>
                      <a:pt x="426" y="155"/>
                    </a:cubicBezTo>
                    <a:cubicBezTo>
                      <a:pt x="511" y="118"/>
                      <a:pt x="597" y="99"/>
                      <a:pt x="683" y="93"/>
                    </a:cubicBezTo>
                    <a:cubicBezTo>
                      <a:pt x="702" y="92"/>
                      <a:pt x="721" y="91"/>
                      <a:pt x="740" y="91"/>
                    </a:cubicBezTo>
                    <a:close/>
                    <a:moveTo>
                      <a:pt x="742" y="1"/>
                    </a:moveTo>
                    <a:cubicBezTo>
                      <a:pt x="715" y="1"/>
                      <a:pt x="687" y="2"/>
                      <a:pt x="662" y="4"/>
                    </a:cubicBezTo>
                    <a:cubicBezTo>
                      <a:pt x="634" y="6"/>
                      <a:pt x="605" y="7"/>
                      <a:pt x="580" y="11"/>
                    </a:cubicBezTo>
                    <a:cubicBezTo>
                      <a:pt x="555" y="14"/>
                      <a:pt x="526" y="19"/>
                      <a:pt x="503" y="23"/>
                    </a:cubicBezTo>
                    <a:cubicBezTo>
                      <a:pt x="477" y="29"/>
                      <a:pt x="449" y="36"/>
                      <a:pt x="427" y="43"/>
                    </a:cubicBezTo>
                    <a:cubicBezTo>
                      <a:pt x="404" y="49"/>
                      <a:pt x="377" y="59"/>
                      <a:pt x="355" y="66"/>
                    </a:cubicBezTo>
                    <a:cubicBezTo>
                      <a:pt x="334" y="75"/>
                      <a:pt x="306" y="86"/>
                      <a:pt x="288" y="95"/>
                    </a:cubicBezTo>
                    <a:cubicBezTo>
                      <a:pt x="268" y="105"/>
                      <a:pt x="245" y="119"/>
                      <a:pt x="226" y="129"/>
                    </a:cubicBezTo>
                    <a:cubicBezTo>
                      <a:pt x="209" y="141"/>
                      <a:pt x="187" y="155"/>
                      <a:pt x="170" y="167"/>
                    </a:cubicBezTo>
                    <a:cubicBezTo>
                      <a:pt x="154" y="180"/>
                      <a:pt x="137" y="195"/>
                      <a:pt x="122" y="208"/>
                    </a:cubicBezTo>
                    <a:cubicBezTo>
                      <a:pt x="108" y="221"/>
                      <a:pt x="91" y="241"/>
                      <a:pt x="81" y="256"/>
                    </a:cubicBezTo>
                    <a:cubicBezTo>
                      <a:pt x="69" y="270"/>
                      <a:pt x="55" y="290"/>
                      <a:pt x="46" y="306"/>
                    </a:cubicBezTo>
                    <a:cubicBezTo>
                      <a:pt x="38" y="322"/>
                      <a:pt x="26" y="344"/>
                      <a:pt x="22" y="359"/>
                    </a:cubicBezTo>
                    <a:cubicBezTo>
                      <a:pt x="15" y="378"/>
                      <a:pt x="9" y="400"/>
                      <a:pt x="5" y="417"/>
                    </a:cubicBezTo>
                    <a:cubicBezTo>
                      <a:pt x="2" y="436"/>
                      <a:pt x="0" y="457"/>
                      <a:pt x="0" y="477"/>
                    </a:cubicBezTo>
                    <a:lnTo>
                      <a:pt x="0" y="3187"/>
                    </a:lnTo>
                    <a:cubicBezTo>
                      <a:pt x="0" y="3305"/>
                      <a:pt x="98" y="3411"/>
                      <a:pt x="203" y="3480"/>
                    </a:cubicBezTo>
                    <a:cubicBezTo>
                      <a:pt x="347" y="3574"/>
                      <a:pt x="503" y="3601"/>
                      <a:pt x="666" y="3607"/>
                    </a:cubicBezTo>
                    <a:cubicBezTo>
                      <a:pt x="687" y="3608"/>
                      <a:pt x="708" y="3608"/>
                      <a:pt x="729" y="3608"/>
                    </a:cubicBezTo>
                    <a:cubicBezTo>
                      <a:pt x="916" y="3608"/>
                      <a:pt x="1107" y="3578"/>
                      <a:pt x="1265" y="3488"/>
                    </a:cubicBezTo>
                    <a:cubicBezTo>
                      <a:pt x="1265" y="3488"/>
                      <a:pt x="1482" y="3384"/>
                      <a:pt x="1482" y="3186"/>
                    </a:cubicBezTo>
                    <a:lnTo>
                      <a:pt x="1482" y="476"/>
                    </a:lnTo>
                    <a:cubicBezTo>
                      <a:pt x="1478" y="463"/>
                      <a:pt x="1477" y="446"/>
                      <a:pt x="1475" y="428"/>
                    </a:cubicBezTo>
                    <a:cubicBezTo>
                      <a:pt x="1471" y="407"/>
                      <a:pt x="1468" y="391"/>
                      <a:pt x="1461" y="369"/>
                    </a:cubicBezTo>
                    <a:cubicBezTo>
                      <a:pt x="1454" y="349"/>
                      <a:pt x="1446" y="333"/>
                      <a:pt x="1435" y="313"/>
                    </a:cubicBezTo>
                    <a:cubicBezTo>
                      <a:pt x="1425" y="293"/>
                      <a:pt x="1416" y="279"/>
                      <a:pt x="1402" y="262"/>
                    </a:cubicBezTo>
                    <a:cubicBezTo>
                      <a:pt x="1388" y="243"/>
                      <a:pt x="1375" y="229"/>
                      <a:pt x="1359" y="213"/>
                    </a:cubicBezTo>
                    <a:cubicBezTo>
                      <a:pt x="1342" y="197"/>
                      <a:pt x="1327" y="184"/>
                      <a:pt x="1308" y="170"/>
                    </a:cubicBezTo>
                    <a:cubicBezTo>
                      <a:pt x="1288" y="155"/>
                      <a:pt x="1273" y="144"/>
                      <a:pt x="1251" y="129"/>
                    </a:cubicBezTo>
                    <a:cubicBezTo>
                      <a:pt x="1229" y="118"/>
                      <a:pt x="1212" y="108"/>
                      <a:pt x="1189" y="96"/>
                    </a:cubicBezTo>
                    <a:cubicBezTo>
                      <a:pt x="1166" y="85"/>
                      <a:pt x="1147" y="78"/>
                      <a:pt x="1123" y="67"/>
                    </a:cubicBezTo>
                    <a:cubicBezTo>
                      <a:pt x="1097" y="57"/>
                      <a:pt x="1080" y="50"/>
                      <a:pt x="1053" y="43"/>
                    </a:cubicBezTo>
                    <a:cubicBezTo>
                      <a:pt x="1028" y="36"/>
                      <a:pt x="1007" y="32"/>
                      <a:pt x="979" y="26"/>
                    </a:cubicBezTo>
                    <a:cubicBezTo>
                      <a:pt x="952" y="20"/>
                      <a:pt x="929" y="17"/>
                      <a:pt x="902" y="11"/>
                    </a:cubicBezTo>
                    <a:cubicBezTo>
                      <a:pt x="874" y="7"/>
                      <a:pt x="850" y="6"/>
                      <a:pt x="823" y="4"/>
                    </a:cubicBezTo>
                    <a:cubicBezTo>
                      <a:pt x="797" y="2"/>
                      <a:pt x="769" y="1"/>
                      <a:pt x="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8"/>
              <p:cNvSpPr/>
              <p:nvPr/>
            </p:nvSpPr>
            <p:spPr>
              <a:xfrm>
                <a:off x="5105420" y="2066445"/>
                <a:ext cx="32214" cy="1843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591" extrusionOk="0">
                    <a:moveTo>
                      <a:pt x="520" y="0"/>
                    </a:moveTo>
                    <a:cubicBezTo>
                      <a:pt x="501" y="0"/>
                      <a:pt x="482" y="1"/>
                      <a:pt x="463" y="2"/>
                    </a:cubicBezTo>
                    <a:cubicBezTo>
                      <a:pt x="377" y="8"/>
                      <a:pt x="291" y="27"/>
                      <a:pt x="206" y="64"/>
                    </a:cubicBezTo>
                    <a:cubicBezTo>
                      <a:pt x="140" y="93"/>
                      <a:pt x="72" y="132"/>
                      <a:pt x="39" y="194"/>
                    </a:cubicBezTo>
                    <a:cubicBezTo>
                      <a:pt x="4" y="254"/>
                      <a:pt x="0" y="336"/>
                      <a:pt x="32" y="396"/>
                    </a:cubicBezTo>
                    <a:cubicBezTo>
                      <a:pt x="71" y="474"/>
                      <a:pt x="165" y="518"/>
                      <a:pt x="256" y="549"/>
                    </a:cubicBezTo>
                    <a:cubicBezTo>
                      <a:pt x="345" y="578"/>
                      <a:pt x="428" y="591"/>
                      <a:pt x="511" y="591"/>
                    </a:cubicBezTo>
                    <a:cubicBezTo>
                      <a:pt x="530" y="591"/>
                      <a:pt x="549" y="590"/>
                      <a:pt x="568" y="589"/>
                    </a:cubicBezTo>
                    <a:cubicBezTo>
                      <a:pt x="654" y="582"/>
                      <a:pt x="741" y="563"/>
                      <a:pt x="825" y="527"/>
                    </a:cubicBezTo>
                    <a:cubicBezTo>
                      <a:pt x="841" y="520"/>
                      <a:pt x="860" y="513"/>
                      <a:pt x="876" y="504"/>
                    </a:cubicBezTo>
                    <a:cubicBezTo>
                      <a:pt x="925" y="477"/>
                      <a:pt x="968" y="444"/>
                      <a:pt x="992" y="398"/>
                    </a:cubicBezTo>
                    <a:cubicBezTo>
                      <a:pt x="1027" y="339"/>
                      <a:pt x="1032" y="257"/>
                      <a:pt x="999" y="195"/>
                    </a:cubicBezTo>
                    <a:cubicBezTo>
                      <a:pt x="961" y="117"/>
                      <a:pt x="867" y="73"/>
                      <a:pt x="775" y="43"/>
                    </a:cubicBezTo>
                    <a:cubicBezTo>
                      <a:pt x="687" y="13"/>
                      <a:pt x="604" y="0"/>
                      <a:pt x="52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8"/>
              <p:cNvSpPr/>
              <p:nvPr/>
            </p:nvSpPr>
            <p:spPr>
              <a:xfrm>
                <a:off x="4830998" y="2303477"/>
                <a:ext cx="117755" cy="117536"/>
              </a:xfrm>
              <a:custGeom>
                <a:avLst/>
                <a:gdLst/>
                <a:ahLst/>
                <a:cxnLst/>
                <a:rect l="l" t="t" r="r" b="b"/>
                <a:pathLst>
                  <a:path w="3776" h="3769" extrusionOk="0">
                    <a:moveTo>
                      <a:pt x="209" y="1"/>
                    </a:moveTo>
                    <a:lnTo>
                      <a:pt x="0" y="211"/>
                    </a:lnTo>
                    <a:lnTo>
                      <a:pt x="3566" y="3769"/>
                    </a:lnTo>
                    <a:lnTo>
                      <a:pt x="3776" y="3559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8"/>
              <p:cNvSpPr/>
              <p:nvPr/>
            </p:nvSpPr>
            <p:spPr>
              <a:xfrm>
                <a:off x="5094568" y="2533399"/>
                <a:ext cx="113981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281" extrusionOk="0">
                    <a:moveTo>
                      <a:pt x="148" y="0"/>
                    </a:moveTo>
                    <a:lnTo>
                      <a:pt x="0" y="256"/>
                    </a:lnTo>
                    <a:lnTo>
                      <a:pt x="3507" y="2280"/>
                    </a:lnTo>
                    <a:lnTo>
                      <a:pt x="3655" y="202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8"/>
              <p:cNvSpPr/>
              <p:nvPr/>
            </p:nvSpPr>
            <p:spPr>
              <a:xfrm>
                <a:off x="4833493" y="2459243"/>
                <a:ext cx="10275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768" extrusionOk="0">
                    <a:moveTo>
                      <a:pt x="42" y="0"/>
                    </a:moveTo>
                    <a:lnTo>
                      <a:pt x="1" y="294"/>
                    </a:lnTo>
                    <a:lnTo>
                      <a:pt x="3251" y="768"/>
                    </a:lnTo>
                    <a:lnTo>
                      <a:pt x="3294" y="475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8"/>
              <p:cNvSpPr/>
              <p:nvPr/>
            </p:nvSpPr>
            <p:spPr>
              <a:xfrm>
                <a:off x="4917784" y="2556351"/>
                <a:ext cx="60748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603" extrusionOk="0">
                    <a:moveTo>
                      <a:pt x="1706" y="0"/>
                    </a:moveTo>
                    <a:lnTo>
                      <a:pt x="1" y="2431"/>
                    </a:lnTo>
                    <a:lnTo>
                      <a:pt x="243" y="2602"/>
                    </a:lnTo>
                    <a:lnTo>
                      <a:pt x="1947" y="171"/>
                    </a:lnTo>
                    <a:lnTo>
                      <a:pt x="1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8"/>
              <p:cNvSpPr/>
              <p:nvPr/>
            </p:nvSpPr>
            <p:spPr>
              <a:xfrm>
                <a:off x="5031389" y="2595269"/>
                <a:ext cx="28503" cy="144511"/>
              </a:xfrm>
              <a:custGeom>
                <a:avLst/>
                <a:gdLst/>
                <a:ahLst/>
                <a:cxnLst/>
                <a:rect l="l" t="t" r="r" b="b"/>
                <a:pathLst>
                  <a:path w="914" h="4634" extrusionOk="0">
                    <a:moveTo>
                      <a:pt x="294" y="0"/>
                    </a:moveTo>
                    <a:lnTo>
                      <a:pt x="1" y="40"/>
                    </a:lnTo>
                    <a:lnTo>
                      <a:pt x="619" y="4634"/>
                    </a:lnTo>
                    <a:lnTo>
                      <a:pt x="913" y="4593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8"/>
              <p:cNvSpPr/>
              <p:nvPr/>
            </p:nvSpPr>
            <p:spPr>
              <a:xfrm>
                <a:off x="5075203" y="2581299"/>
                <a:ext cx="100572" cy="148628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4766" extrusionOk="0">
                    <a:moveTo>
                      <a:pt x="249" y="1"/>
                    </a:moveTo>
                    <a:lnTo>
                      <a:pt x="0" y="162"/>
                    </a:lnTo>
                    <a:lnTo>
                      <a:pt x="2976" y="4765"/>
                    </a:lnTo>
                    <a:lnTo>
                      <a:pt x="3225" y="4604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8"/>
              <p:cNvSpPr/>
              <p:nvPr/>
            </p:nvSpPr>
            <p:spPr>
              <a:xfrm>
                <a:off x="5077292" y="2435200"/>
                <a:ext cx="82360" cy="39574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269" extrusionOk="0">
                    <a:moveTo>
                      <a:pt x="2531" y="1"/>
                    </a:moveTo>
                    <a:lnTo>
                      <a:pt x="1" y="993"/>
                    </a:lnTo>
                    <a:lnTo>
                      <a:pt x="109" y="1269"/>
                    </a:lnTo>
                    <a:lnTo>
                      <a:pt x="2640" y="277"/>
                    </a:lnTo>
                    <a:lnTo>
                      <a:pt x="25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8"/>
              <p:cNvSpPr/>
              <p:nvPr/>
            </p:nvSpPr>
            <p:spPr>
              <a:xfrm>
                <a:off x="5029455" y="2302510"/>
                <a:ext cx="27692" cy="112422"/>
              </a:xfrm>
              <a:custGeom>
                <a:avLst/>
                <a:gdLst/>
                <a:ahLst/>
                <a:cxnLst/>
                <a:rect l="l" t="t" r="r" b="b"/>
                <a:pathLst>
                  <a:path w="888" h="3605" extrusionOk="0">
                    <a:moveTo>
                      <a:pt x="596" y="0"/>
                    </a:moveTo>
                    <a:lnTo>
                      <a:pt x="1" y="3556"/>
                    </a:lnTo>
                    <a:lnTo>
                      <a:pt x="293" y="3604"/>
                    </a:lnTo>
                    <a:lnTo>
                      <a:pt x="888" y="49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8"/>
              <p:cNvSpPr/>
              <p:nvPr/>
            </p:nvSpPr>
            <p:spPr>
              <a:xfrm>
                <a:off x="4920372" y="2241202"/>
                <a:ext cx="66798" cy="15583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4997" extrusionOk="0">
                    <a:moveTo>
                      <a:pt x="277" y="1"/>
                    </a:moveTo>
                    <a:lnTo>
                      <a:pt x="1" y="107"/>
                    </a:lnTo>
                    <a:lnTo>
                      <a:pt x="1866" y="4997"/>
                    </a:lnTo>
                    <a:lnTo>
                      <a:pt x="2142" y="4892"/>
                    </a:lnTo>
                    <a:lnTo>
                      <a:pt x="2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8"/>
              <p:cNvSpPr/>
              <p:nvPr/>
            </p:nvSpPr>
            <p:spPr>
              <a:xfrm>
                <a:off x="5120888" y="2037755"/>
                <a:ext cx="2838" cy="40385"/>
              </a:xfrm>
              <a:custGeom>
                <a:avLst/>
                <a:gdLst/>
                <a:ahLst/>
                <a:cxnLst/>
                <a:rect l="l" t="t" r="r" b="b"/>
                <a:pathLst>
                  <a:path w="91" h="1295" extrusionOk="0">
                    <a:moveTo>
                      <a:pt x="46" y="1"/>
                    </a:moveTo>
                    <a:cubicBezTo>
                      <a:pt x="20" y="1"/>
                      <a:pt x="0" y="21"/>
                      <a:pt x="0" y="45"/>
                    </a:cubicBezTo>
                    <a:lnTo>
                      <a:pt x="0" y="1250"/>
                    </a:lnTo>
                    <a:cubicBezTo>
                      <a:pt x="0" y="1275"/>
                      <a:pt x="20" y="1295"/>
                      <a:pt x="46" y="1295"/>
                    </a:cubicBezTo>
                    <a:cubicBezTo>
                      <a:pt x="71" y="1295"/>
                      <a:pt x="91" y="1275"/>
                      <a:pt x="91" y="1250"/>
                    </a:cubicBezTo>
                    <a:lnTo>
                      <a:pt x="91" y="45"/>
                    </a:lnTo>
                    <a:cubicBezTo>
                      <a:pt x="91" y="21"/>
                      <a:pt x="71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8"/>
              <p:cNvSpPr/>
              <p:nvPr/>
            </p:nvSpPr>
            <p:spPr>
              <a:xfrm>
                <a:off x="5107572" y="1976291"/>
                <a:ext cx="29563" cy="64335"/>
              </a:xfrm>
              <a:custGeom>
                <a:avLst/>
                <a:gdLst/>
                <a:ahLst/>
                <a:cxnLst/>
                <a:rect l="l" t="t" r="r" b="b"/>
                <a:pathLst>
                  <a:path w="948" h="2063" extrusionOk="0">
                    <a:moveTo>
                      <a:pt x="463" y="152"/>
                    </a:moveTo>
                    <a:lnTo>
                      <a:pt x="851" y="1273"/>
                    </a:lnTo>
                    <a:lnTo>
                      <a:pt x="483" y="1911"/>
                    </a:lnTo>
                    <a:lnTo>
                      <a:pt x="95" y="790"/>
                    </a:lnTo>
                    <a:lnTo>
                      <a:pt x="463" y="152"/>
                    </a:lnTo>
                    <a:close/>
                    <a:moveTo>
                      <a:pt x="474" y="1"/>
                    </a:moveTo>
                    <a:cubicBezTo>
                      <a:pt x="458" y="1"/>
                      <a:pt x="444" y="9"/>
                      <a:pt x="434" y="22"/>
                    </a:cubicBezTo>
                    <a:lnTo>
                      <a:pt x="7" y="761"/>
                    </a:lnTo>
                    <a:cubicBezTo>
                      <a:pt x="0" y="773"/>
                      <a:pt x="0" y="786"/>
                      <a:pt x="3" y="799"/>
                    </a:cubicBezTo>
                    <a:lnTo>
                      <a:pt x="431" y="2031"/>
                    </a:lnTo>
                    <a:cubicBezTo>
                      <a:pt x="437" y="2049"/>
                      <a:pt x="450" y="2060"/>
                      <a:pt x="469" y="2062"/>
                    </a:cubicBezTo>
                    <a:lnTo>
                      <a:pt x="473" y="2062"/>
                    </a:lnTo>
                    <a:cubicBezTo>
                      <a:pt x="489" y="2062"/>
                      <a:pt x="503" y="2052"/>
                      <a:pt x="512" y="2041"/>
                    </a:cubicBezTo>
                    <a:lnTo>
                      <a:pt x="939" y="1302"/>
                    </a:lnTo>
                    <a:cubicBezTo>
                      <a:pt x="948" y="1289"/>
                      <a:pt x="948" y="1276"/>
                      <a:pt x="943" y="1265"/>
                    </a:cubicBezTo>
                    <a:lnTo>
                      <a:pt x="516" y="31"/>
                    </a:lnTo>
                    <a:cubicBezTo>
                      <a:pt x="511" y="14"/>
                      <a:pt x="496" y="2"/>
                      <a:pt x="477" y="1"/>
                    </a:cubicBezTo>
                    <a:cubicBezTo>
                      <a:pt x="476" y="1"/>
                      <a:pt x="47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8"/>
              <p:cNvSpPr/>
              <p:nvPr/>
            </p:nvSpPr>
            <p:spPr>
              <a:xfrm>
                <a:off x="5117832" y="1971956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6"/>
                      <a:pt x="25" y="20"/>
                      <a:pt x="13" y="41"/>
                    </a:cubicBezTo>
                    <a:cubicBezTo>
                      <a:pt x="0" y="66"/>
                      <a:pt x="0" y="95"/>
                      <a:pt x="3" y="124"/>
                    </a:cubicBezTo>
                    <a:cubicBezTo>
                      <a:pt x="8" y="160"/>
                      <a:pt x="18" y="193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0"/>
                      <a:pt x="136" y="348"/>
                      <a:pt x="163" y="358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6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2"/>
                      <a:pt x="219" y="84"/>
                      <a:pt x="193" y="59"/>
                    </a:cubicBezTo>
                    <a:cubicBezTo>
                      <a:pt x="174" y="39"/>
                      <a:pt x="153" y="20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8"/>
              <p:cNvSpPr/>
              <p:nvPr/>
            </p:nvSpPr>
            <p:spPr>
              <a:xfrm>
                <a:off x="5104454" y="1995032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2" y="0"/>
                    </a:moveTo>
                    <a:cubicBezTo>
                      <a:pt x="76" y="0"/>
                      <a:pt x="70" y="1"/>
                      <a:pt x="64" y="2"/>
                    </a:cubicBezTo>
                    <a:cubicBezTo>
                      <a:pt x="44" y="6"/>
                      <a:pt x="27" y="21"/>
                      <a:pt x="15" y="41"/>
                    </a:cubicBezTo>
                    <a:cubicBezTo>
                      <a:pt x="1" y="67"/>
                      <a:pt x="1" y="96"/>
                      <a:pt x="5" y="124"/>
                    </a:cubicBezTo>
                    <a:cubicBezTo>
                      <a:pt x="8" y="160"/>
                      <a:pt x="18" y="193"/>
                      <a:pt x="35" y="225"/>
                    </a:cubicBezTo>
                    <a:cubicBezTo>
                      <a:pt x="51" y="257"/>
                      <a:pt x="71" y="285"/>
                      <a:pt x="96" y="311"/>
                    </a:cubicBezTo>
                    <a:cubicBezTo>
                      <a:pt x="116" y="330"/>
                      <a:pt x="138" y="349"/>
                      <a:pt x="165" y="359"/>
                    </a:cubicBezTo>
                    <a:cubicBezTo>
                      <a:pt x="180" y="366"/>
                      <a:pt x="195" y="370"/>
                      <a:pt x="211" y="370"/>
                    </a:cubicBezTo>
                    <a:cubicBezTo>
                      <a:pt x="216" y="370"/>
                      <a:pt x="221" y="369"/>
                      <a:pt x="227" y="369"/>
                    </a:cubicBezTo>
                    <a:cubicBezTo>
                      <a:pt x="247" y="363"/>
                      <a:pt x="265" y="349"/>
                      <a:pt x="276" y="329"/>
                    </a:cubicBezTo>
                    <a:cubicBezTo>
                      <a:pt x="287" y="308"/>
                      <a:pt x="290" y="290"/>
                      <a:pt x="288" y="268"/>
                    </a:cubicBezTo>
                    <a:cubicBezTo>
                      <a:pt x="288" y="261"/>
                      <a:pt x="288" y="252"/>
                      <a:pt x="287" y="247"/>
                    </a:cubicBezTo>
                    <a:cubicBezTo>
                      <a:pt x="283" y="211"/>
                      <a:pt x="273" y="176"/>
                      <a:pt x="257" y="146"/>
                    </a:cubicBezTo>
                    <a:cubicBezTo>
                      <a:pt x="240" y="113"/>
                      <a:pt x="221" y="84"/>
                      <a:pt x="195" y="60"/>
                    </a:cubicBezTo>
                    <a:cubicBezTo>
                      <a:pt x="175" y="40"/>
                      <a:pt x="153" y="21"/>
                      <a:pt x="127" y="11"/>
                    </a:cubicBezTo>
                    <a:cubicBezTo>
                      <a:pt x="113" y="4"/>
                      <a:pt x="97" y="0"/>
                      <a:pt x="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8"/>
              <p:cNvSpPr/>
              <p:nvPr/>
            </p:nvSpPr>
            <p:spPr>
              <a:xfrm>
                <a:off x="5131085" y="2010375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0" y="1"/>
                    </a:moveTo>
                    <a:cubicBezTo>
                      <a:pt x="75" y="1"/>
                      <a:pt x="70" y="1"/>
                      <a:pt x="64" y="2"/>
                    </a:cubicBezTo>
                    <a:cubicBezTo>
                      <a:pt x="44" y="8"/>
                      <a:pt x="25" y="22"/>
                      <a:pt x="15" y="42"/>
                    </a:cubicBezTo>
                    <a:cubicBezTo>
                      <a:pt x="1" y="67"/>
                      <a:pt x="1" y="95"/>
                      <a:pt x="4" y="124"/>
                    </a:cubicBezTo>
                    <a:cubicBezTo>
                      <a:pt x="8" y="160"/>
                      <a:pt x="18" y="195"/>
                      <a:pt x="35" y="225"/>
                    </a:cubicBezTo>
                    <a:cubicBezTo>
                      <a:pt x="51" y="258"/>
                      <a:pt x="71" y="287"/>
                      <a:pt x="96" y="311"/>
                    </a:cubicBezTo>
                    <a:cubicBezTo>
                      <a:pt x="116" y="331"/>
                      <a:pt x="138" y="348"/>
                      <a:pt x="163" y="360"/>
                    </a:cubicBezTo>
                    <a:cubicBezTo>
                      <a:pt x="178" y="366"/>
                      <a:pt x="194" y="370"/>
                      <a:pt x="210" y="370"/>
                    </a:cubicBezTo>
                    <a:cubicBezTo>
                      <a:pt x="216" y="370"/>
                      <a:pt x="221" y="369"/>
                      <a:pt x="227" y="368"/>
                    </a:cubicBezTo>
                    <a:cubicBezTo>
                      <a:pt x="247" y="363"/>
                      <a:pt x="265" y="348"/>
                      <a:pt x="276" y="330"/>
                    </a:cubicBezTo>
                    <a:cubicBezTo>
                      <a:pt x="287" y="311"/>
                      <a:pt x="290" y="289"/>
                      <a:pt x="288" y="268"/>
                    </a:cubicBezTo>
                    <a:cubicBezTo>
                      <a:pt x="288" y="261"/>
                      <a:pt x="288" y="253"/>
                      <a:pt x="287" y="246"/>
                    </a:cubicBezTo>
                    <a:cubicBezTo>
                      <a:pt x="283" y="210"/>
                      <a:pt x="273" y="176"/>
                      <a:pt x="255" y="146"/>
                    </a:cubicBezTo>
                    <a:cubicBezTo>
                      <a:pt x="240" y="114"/>
                      <a:pt x="219" y="85"/>
                      <a:pt x="195" y="59"/>
                    </a:cubicBezTo>
                    <a:cubicBezTo>
                      <a:pt x="175" y="39"/>
                      <a:pt x="153" y="22"/>
                      <a:pt x="126" y="10"/>
                    </a:cubicBezTo>
                    <a:cubicBezTo>
                      <a:pt x="112" y="4"/>
                      <a:pt x="96" y="1"/>
                      <a:pt x="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8"/>
              <p:cNvSpPr/>
              <p:nvPr/>
            </p:nvSpPr>
            <p:spPr>
              <a:xfrm>
                <a:off x="5117832" y="2033420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8"/>
                      <a:pt x="25" y="22"/>
                      <a:pt x="13" y="41"/>
                    </a:cubicBezTo>
                    <a:cubicBezTo>
                      <a:pt x="0" y="67"/>
                      <a:pt x="0" y="95"/>
                      <a:pt x="3" y="124"/>
                    </a:cubicBezTo>
                    <a:cubicBezTo>
                      <a:pt x="8" y="160"/>
                      <a:pt x="18" y="194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1"/>
                      <a:pt x="136" y="348"/>
                      <a:pt x="163" y="360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5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3"/>
                      <a:pt x="219" y="84"/>
                      <a:pt x="193" y="59"/>
                    </a:cubicBezTo>
                    <a:cubicBezTo>
                      <a:pt x="174" y="39"/>
                      <a:pt x="153" y="22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8"/>
              <p:cNvSpPr/>
              <p:nvPr/>
            </p:nvSpPr>
            <p:spPr>
              <a:xfrm>
                <a:off x="5894946" y="2600196"/>
                <a:ext cx="383763" cy="221632"/>
              </a:xfrm>
              <a:custGeom>
                <a:avLst/>
                <a:gdLst/>
                <a:ahLst/>
                <a:cxnLst/>
                <a:rect l="l" t="t" r="r" b="b"/>
                <a:pathLst>
                  <a:path w="12306" h="7107" extrusionOk="0">
                    <a:moveTo>
                      <a:pt x="12306" y="0"/>
                    </a:moveTo>
                    <a:cubicBezTo>
                      <a:pt x="11266" y="570"/>
                      <a:pt x="10231" y="1143"/>
                      <a:pt x="9200" y="1727"/>
                    </a:cubicBezTo>
                    <a:lnTo>
                      <a:pt x="6117" y="3488"/>
                    </a:lnTo>
                    <a:lnTo>
                      <a:pt x="3050" y="5281"/>
                    </a:lnTo>
                    <a:cubicBezTo>
                      <a:pt x="2028" y="5882"/>
                      <a:pt x="1013" y="6491"/>
                      <a:pt x="1" y="7107"/>
                    </a:cubicBezTo>
                    <a:cubicBezTo>
                      <a:pt x="1040" y="6536"/>
                      <a:pt x="2075" y="5964"/>
                      <a:pt x="3106" y="5377"/>
                    </a:cubicBezTo>
                    <a:lnTo>
                      <a:pt x="6191" y="3616"/>
                    </a:lnTo>
                    <a:lnTo>
                      <a:pt x="9258" y="1826"/>
                    </a:lnTo>
                    <a:cubicBezTo>
                      <a:pt x="10279" y="1224"/>
                      <a:pt x="11295" y="617"/>
                      <a:pt x="123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8"/>
              <p:cNvSpPr/>
              <p:nvPr/>
            </p:nvSpPr>
            <p:spPr>
              <a:xfrm>
                <a:off x="5750968" y="2158782"/>
                <a:ext cx="418128" cy="241403"/>
              </a:xfrm>
              <a:custGeom>
                <a:avLst/>
                <a:gdLst/>
                <a:ahLst/>
                <a:cxnLst/>
                <a:rect l="l" t="t" r="r" b="b"/>
                <a:pathLst>
                  <a:path w="13408" h="7741" extrusionOk="0">
                    <a:moveTo>
                      <a:pt x="13408" y="0"/>
                    </a:moveTo>
                    <a:lnTo>
                      <a:pt x="13408" y="0"/>
                    </a:lnTo>
                    <a:cubicBezTo>
                      <a:pt x="11156" y="1262"/>
                      <a:pt x="8927" y="2559"/>
                      <a:pt x="6685" y="3839"/>
                    </a:cubicBezTo>
                    <a:cubicBezTo>
                      <a:pt x="4457" y="5140"/>
                      <a:pt x="2220" y="6422"/>
                      <a:pt x="0" y="7740"/>
                    </a:cubicBezTo>
                    <a:cubicBezTo>
                      <a:pt x="2250" y="6478"/>
                      <a:pt x="4483" y="5181"/>
                      <a:pt x="6723" y="3900"/>
                    </a:cubicBezTo>
                    <a:cubicBezTo>
                      <a:pt x="8951" y="2599"/>
                      <a:pt x="11189" y="1317"/>
                      <a:pt x="134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8"/>
              <p:cNvSpPr/>
              <p:nvPr/>
            </p:nvSpPr>
            <p:spPr>
              <a:xfrm>
                <a:off x="5826902" y="1685964"/>
                <a:ext cx="383794" cy="221507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7103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0240" y="1155"/>
                      <a:pt x="8194" y="2347"/>
                      <a:pt x="6135" y="3518"/>
                    </a:cubicBezTo>
                    <a:cubicBezTo>
                      <a:pt x="4091" y="4713"/>
                      <a:pt x="2036" y="5891"/>
                      <a:pt x="0" y="7103"/>
                    </a:cubicBezTo>
                    <a:cubicBezTo>
                      <a:pt x="2066" y="5947"/>
                      <a:pt x="4114" y="4756"/>
                      <a:pt x="6171" y="3583"/>
                    </a:cubicBezTo>
                    <a:cubicBezTo>
                      <a:pt x="8217" y="2388"/>
                      <a:pt x="10273" y="1211"/>
                      <a:pt x="123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8"/>
              <p:cNvSpPr/>
              <p:nvPr/>
            </p:nvSpPr>
            <p:spPr>
              <a:xfrm>
                <a:off x="5496971" y="1489970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0"/>
                    </a:moveTo>
                    <a:lnTo>
                      <a:pt x="12307" y="0"/>
                    </a:lnTo>
                    <a:cubicBezTo>
                      <a:pt x="11779" y="266"/>
                      <a:pt x="11258" y="551"/>
                      <a:pt x="10733" y="825"/>
                    </a:cubicBezTo>
                    <a:lnTo>
                      <a:pt x="9173" y="1678"/>
                    </a:lnTo>
                    <a:cubicBezTo>
                      <a:pt x="8135" y="2249"/>
                      <a:pt x="7110" y="2842"/>
                      <a:pt x="6079" y="3425"/>
                    </a:cubicBezTo>
                    <a:cubicBezTo>
                      <a:pt x="5060" y="4028"/>
                      <a:pt x="4033" y="4618"/>
                      <a:pt x="3020" y="5230"/>
                    </a:cubicBezTo>
                    <a:cubicBezTo>
                      <a:pt x="2006" y="5843"/>
                      <a:pt x="997" y="6459"/>
                      <a:pt x="1" y="7105"/>
                    </a:cubicBezTo>
                    <a:cubicBezTo>
                      <a:pt x="1057" y="6567"/>
                      <a:pt x="2097" y="5999"/>
                      <a:pt x="3132" y="5424"/>
                    </a:cubicBezTo>
                    <a:cubicBezTo>
                      <a:pt x="4170" y="4855"/>
                      <a:pt x="5195" y="4260"/>
                      <a:pt x="6226" y="3679"/>
                    </a:cubicBezTo>
                    <a:cubicBezTo>
                      <a:pt x="7247" y="3077"/>
                      <a:pt x="8273" y="2487"/>
                      <a:pt x="9287" y="1875"/>
                    </a:cubicBezTo>
                    <a:lnTo>
                      <a:pt x="10805" y="952"/>
                    </a:lnTo>
                    <a:cubicBezTo>
                      <a:pt x="11306" y="633"/>
                      <a:pt x="11811" y="326"/>
                      <a:pt x="12307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8"/>
              <p:cNvSpPr/>
              <p:nvPr/>
            </p:nvSpPr>
            <p:spPr>
              <a:xfrm>
                <a:off x="5651739" y="1593534"/>
                <a:ext cx="383856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9" h="7105" extrusionOk="0">
                    <a:moveTo>
                      <a:pt x="12308" y="0"/>
                    </a:moveTo>
                    <a:lnTo>
                      <a:pt x="12308" y="0"/>
                    </a:lnTo>
                    <a:cubicBezTo>
                      <a:pt x="11779" y="269"/>
                      <a:pt x="11259" y="551"/>
                      <a:pt x="10734" y="825"/>
                    </a:cubicBezTo>
                    <a:lnTo>
                      <a:pt x="9174" y="1678"/>
                    </a:lnTo>
                    <a:cubicBezTo>
                      <a:pt x="8135" y="2249"/>
                      <a:pt x="7111" y="2841"/>
                      <a:pt x="6079" y="3423"/>
                    </a:cubicBezTo>
                    <a:cubicBezTo>
                      <a:pt x="5060" y="4027"/>
                      <a:pt x="4033" y="4618"/>
                      <a:pt x="3020" y="5230"/>
                    </a:cubicBezTo>
                    <a:cubicBezTo>
                      <a:pt x="2007" y="5843"/>
                      <a:pt x="997" y="6459"/>
                      <a:pt x="1" y="7105"/>
                    </a:cubicBezTo>
                    <a:cubicBezTo>
                      <a:pt x="1059" y="6566"/>
                      <a:pt x="2098" y="5999"/>
                      <a:pt x="3132" y="5424"/>
                    </a:cubicBezTo>
                    <a:cubicBezTo>
                      <a:pt x="4171" y="4855"/>
                      <a:pt x="5195" y="4260"/>
                      <a:pt x="6227" y="3679"/>
                    </a:cubicBezTo>
                    <a:cubicBezTo>
                      <a:pt x="7248" y="3080"/>
                      <a:pt x="8273" y="2487"/>
                      <a:pt x="9286" y="1875"/>
                    </a:cubicBezTo>
                    <a:lnTo>
                      <a:pt x="10806" y="952"/>
                    </a:lnTo>
                    <a:cubicBezTo>
                      <a:pt x="11306" y="636"/>
                      <a:pt x="11812" y="325"/>
                      <a:pt x="12308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8"/>
              <p:cNvSpPr/>
              <p:nvPr/>
            </p:nvSpPr>
            <p:spPr>
              <a:xfrm>
                <a:off x="5327765" y="1392176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1780" y="268"/>
                      <a:pt x="11258" y="551"/>
                      <a:pt x="10733" y="826"/>
                    </a:cubicBezTo>
                    <a:lnTo>
                      <a:pt x="9173" y="1677"/>
                    </a:lnTo>
                    <a:cubicBezTo>
                      <a:pt x="8135" y="2249"/>
                      <a:pt x="7110" y="2841"/>
                      <a:pt x="6079" y="3424"/>
                    </a:cubicBezTo>
                    <a:cubicBezTo>
                      <a:pt x="5060" y="4027"/>
                      <a:pt x="4034" y="4617"/>
                      <a:pt x="3020" y="5231"/>
                    </a:cubicBezTo>
                    <a:cubicBezTo>
                      <a:pt x="2007" y="5843"/>
                      <a:pt x="997" y="6460"/>
                      <a:pt x="1" y="7104"/>
                    </a:cubicBezTo>
                    <a:cubicBezTo>
                      <a:pt x="1058" y="6565"/>
                      <a:pt x="2099" y="6000"/>
                      <a:pt x="3132" y="5425"/>
                    </a:cubicBezTo>
                    <a:cubicBezTo>
                      <a:pt x="4170" y="4854"/>
                      <a:pt x="5195" y="4260"/>
                      <a:pt x="6226" y="3680"/>
                    </a:cubicBezTo>
                    <a:cubicBezTo>
                      <a:pt x="7247" y="3077"/>
                      <a:pt x="8273" y="2488"/>
                      <a:pt x="9287" y="1875"/>
                    </a:cubicBezTo>
                    <a:lnTo>
                      <a:pt x="10805" y="951"/>
                    </a:lnTo>
                    <a:cubicBezTo>
                      <a:pt x="11307" y="635"/>
                      <a:pt x="11811" y="325"/>
                      <a:pt x="12307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8"/>
              <p:cNvSpPr/>
              <p:nvPr/>
            </p:nvSpPr>
            <p:spPr>
              <a:xfrm>
                <a:off x="5687601" y="2232408"/>
                <a:ext cx="28472" cy="1496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0" extrusionOk="0">
                    <a:moveTo>
                      <a:pt x="457" y="0"/>
                    </a:moveTo>
                    <a:cubicBezTo>
                      <a:pt x="350" y="0"/>
                      <a:pt x="244" y="23"/>
                      <a:pt x="163" y="70"/>
                    </a:cubicBezTo>
                    <a:cubicBezTo>
                      <a:pt x="1" y="164"/>
                      <a:pt x="1" y="316"/>
                      <a:pt x="163" y="409"/>
                    </a:cubicBezTo>
                    <a:cubicBezTo>
                      <a:pt x="244" y="456"/>
                      <a:pt x="350" y="480"/>
                      <a:pt x="457" y="480"/>
                    </a:cubicBezTo>
                    <a:cubicBezTo>
                      <a:pt x="563" y="480"/>
                      <a:pt x="670" y="456"/>
                      <a:pt x="751" y="409"/>
                    </a:cubicBezTo>
                    <a:cubicBezTo>
                      <a:pt x="912" y="316"/>
                      <a:pt x="912" y="164"/>
                      <a:pt x="751" y="70"/>
                    </a:cubicBezTo>
                    <a:cubicBezTo>
                      <a:pt x="670" y="23"/>
                      <a:pt x="563" y="0"/>
                      <a:pt x="4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8"/>
              <p:cNvSpPr/>
              <p:nvPr/>
            </p:nvSpPr>
            <p:spPr>
              <a:xfrm>
                <a:off x="5100867" y="1221847"/>
                <a:ext cx="139740" cy="46559"/>
              </a:xfrm>
              <a:custGeom>
                <a:avLst/>
                <a:gdLst/>
                <a:ahLst/>
                <a:cxnLst/>
                <a:rect l="l" t="t" r="r" b="b"/>
                <a:pathLst>
                  <a:path w="4481" h="1493" extrusionOk="0">
                    <a:moveTo>
                      <a:pt x="4476" y="1"/>
                    </a:moveTo>
                    <a:cubicBezTo>
                      <a:pt x="4321" y="393"/>
                      <a:pt x="3998" y="687"/>
                      <a:pt x="3640" y="888"/>
                    </a:cubicBezTo>
                    <a:cubicBezTo>
                      <a:pt x="3283" y="1096"/>
                      <a:pt x="2889" y="1242"/>
                      <a:pt x="2482" y="1331"/>
                    </a:cubicBezTo>
                    <a:cubicBezTo>
                      <a:pt x="2113" y="1412"/>
                      <a:pt x="1733" y="1452"/>
                      <a:pt x="1354" y="1452"/>
                    </a:cubicBezTo>
                    <a:cubicBezTo>
                      <a:pt x="899" y="1452"/>
                      <a:pt x="443" y="1394"/>
                      <a:pt x="2" y="1278"/>
                    </a:cubicBezTo>
                    <a:lnTo>
                      <a:pt x="1" y="1285"/>
                    </a:lnTo>
                    <a:cubicBezTo>
                      <a:pt x="473" y="1423"/>
                      <a:pt x="965" y="1492"/>
                      <a:pt x="1458" y="1492"/>
                    </a:cubicBezTo>
                    <a:cubicBezTo>
                      <a:pt x="1806" y="1492"/>
                      <a:pt x="2154" y="1458"/>
                      <a:pt x="2495" y="1388"/>
                    </a:cubicBezTo>
                    <a:cubicBezTo>
                      <a:pt x="2909" y="1309"/>
                      <a:pt x="3313" y="1165"/>
                      <a:pt x="3678" y="950"/>
                    </a:cubicBezTo>
                    <a:cubicBezTo>
                      <a:pt x="4031" y="727"/>
                      <a:pt x="4366" y="416"/>
                      <a:pt x="4481" y="4"/>
                    </a:cubicBezTo>
                    <a:lnTo>
                      <a:pt x="44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8"/>
              <p:cNvSpPr/>
              <p:nvPr/>
            </p:nvSpPr>
            <p:spPr>
              <a:xfrm>
                <a:off x="5856714" y="2308560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0"/>
                    </a:moveTo>
                    <a:cubicBezTo>
                      <a:pt x="6073" y="0"/>
                      <a:pt x="5953" y="36"/>
                      <a:pt x="5824" y="110"/>
                    </a:cubicBezTo>
                    <a:lnTo>
                      <a:pt x="704" y="3065"/>
                    </a:lnTo>
                    <a:cubicBezTo>
                      <a:pt x="315" y="3290"/>
                      <a:pt x="1" y="3784"/>
                      <a:pt x="1" y="4174"/>
                    </a:cubicBezTo>
                    <a:lnTo>
                      <a:pt x="1" y="5150"/>
                    </a:lnTo>
                    <a:cubicBezTo>
                      <a:pt x="1" y="5411"/>
                      <a:pt x="142" y="5557"/>
                      <a:pt x="352" y="5557"/>
                    </a:cubicBezTo>
                    <a:cubicBezTo>
                      <a:pt x="456" y="5557"/>
                      <a:pt x="576" y="5522"/>
                      <a:pt x="704" y="5448"/>
                    </a:cubicBezTo>
                    <a:lnTo>
                      <a:pt x="5824" y="2490"/>
                    </a:lnTo>
                    <a:cubicBezTo>
                      <a:pt x="6213" y="2266"/>
                      <a:pt x="6528" y="1770"/>
                      <a:pt x="6528" y="1383"/>
                    </a:cubicBezTo>
                    <a:lnTo>
                      <a:pt x="6528" y="406"/>
                    </a:lnTo>
                    <a:cubicBezTo>
                      <a:pt x="6528" y="146"/>
                      <a:pt x="6386" y="0"/>
                      <a:pt x="6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8"/>
              <p:cNvSpPr/>
              <p:nvPr/>
            </p:nvSpPr>
            <p:spPr>
              <a:xfrm>
                <a:off x="5860176" y="2312365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1"/>
                    </a:moveTo>
                    <a:cubicBezTo>
                      <a:pt x="6073" y="1"/>
                      <a:pt x="5953" y="36"/>
                      <a:pt x="5824" y="110"/>
                    </a:cubicBezTo>
                    <a:lnTo>
                      <a:pt x="703" y="3067"/>
                    </a:lnTo>
                    <a:cubicBezTo>
                      <a:pt x="315" y="3290"/>
                      <a:pt x="0" y="3786"/>
                      <a:pt x="0" y="4174"/>
                    </a:cubicBezTo>
                    <a:lnTo>
                      <a:pt x="0" y="5152"/>
                    </a:lnTo>
                    <a:cubicBezTo>
                      <a:pt x="0" y="5412"/>
                      <a:pt x="142" y="5557"/>
                      <a:pt x="352" y="5557"/>
                    </a:cubicBezTo>
                    <a:cubicBezTo>
                      <a:pt x="455" y="5557"/>
                      <a:pt x="575" y="5522"/>
                      <a:pt x="703" y="5448"/>
                    </a:cubicBezTo>
                    <a:lnTo>
                      <a:pt x="5824" y="2492"/>
                    </a:lnTo>
                    <a:cubicBezTo>
                      <a:pt x="6214" y="2269"/>
                      <a:pt x="6527" y="1773"/>
                      <a:pt x="6527" y="1384"/>
                    </a:cubicBezTo>
                    <a:lnTo>
                      <a:pt x="6527" y="407"/>
                    </a:lnTo>
                    <a:cubicBezTo>
                      <a:pt x="6527" y="146"/>
                      <a:pt x="6386" y="1"/>
                      <a:pt x="61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8"/>
              <p:cNvSpPr/>
              <p:nvPr/>
            </p:nvSpPr>
            <p:spPr>
              <a:xfrm>
                <a:off x="5908418" y="2511196"/>
                <a:ext cx="183711" cy="106060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401" extrusionOk="0">
                    <a:moveTo>
                      <a:pt x="5890" y="1"/>
                    </a:moveTo>
                    <a:cubicBezTo>
                      <a:pt x="4893" y="540"/>
                      <a:pt x="3915" y="1113"/>
                      <a:pt x="2926" y="1668"/>
                    </a:cubicBezTo>
                    <a:cubicBezTo>
                      <a:pt x="1952" y="2248"/>
                      <a:pt x="966" y="2805"/>
                      <a:pt x="0" y="3401"/>
                    </a:cubicBezTo>
                    <a:cubicBezTo>
                      <a:pt x="998" y="2861"/>
                      <a:pt x="1975" y="2288"/>
                      <a:pt x="2965" y="1733"/>
                    </a:cubicBezTo>
                    <a:cubicBezTo>
                      <a:pt x="3938" y="1155"/>
                      <a:pt x="4924" y="596"/>
                      <a:pt x="58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8"/>
              <p:cNvSpPr/>
              <p:nvPr/>
            </p:nvSpPr>
            <p:spPr>
              <a:xfrm>
                <a:off x="5882130" y="2315732"/>
                <a:ext cx="159792" cy="92308"/>
              </a:xfrm>
              <a:custGeom>
                <a:avLst/>
                <a:gdLst/>
                <a:ahLst/>
                <a:cxnLst/>
                <a:rect l="l" t="t" r="r" b="b"/>
                <a:pathLst>
                  <a:path w="5124" h="2960" extrusionOk="0">
                    <a:moveTo>
                      <a:pt x="5123" y="0"/>
                    </a:moveTo>
                    <a:lnTo>
                      <a:pt x="5123" y="0"/>
                    </a:lnTo>
                    <a:cubicBezTo>
                      <a:pt x="4253" y="466"/>
                      <a:pt x="3405" y="965"/>
                      <a:pt x="2544" y="1447"/>
                    </a:cubicBezTo>
                    <a:cubicBezTo>
                      <a:pt x="1696" y="1953"/>
                      <a:pt x="839" y="2437"/>
                      <a:pt x="1" y="2959"/>
                    </a:cubicBezTo>
                    <a:cubicBezTo>
                      <a:pt x="869" y="2493"/>
                      <a:pt x="1719" y="1993"/>
                      <a:pt x="2580" y="1510"/>
                    </a:cubicBezTo>
                    <a:cubicBezTo>
                      <a:pt x="3428" y="1007"/>
                      <a:pt x="4285" y="521"/>
                      <a:pt x="5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8"/>
              <p:cNvSpPr/>
              <p:nvPr/>
            </p:nvSpPr>
            <p:spPr>
              <a:xfrm>
                <a:off x="5771924" y="2491082"/>
                <a:ext cx="52765" cy="105499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3" extrusionOk="0">
                    <a:moveTo>
                      <a:pt x="846" y="96"/>
                    </a:moveTo>
                    <a:cubicBezTo>
                      <a:pt x="937" y="96"/>
                      <a:pt x="1029" y="110"/>
                      <a:pt x="1124" y="141"/>
                    </a:cubicBezTo>
                    <a:cubicBezTo>
                      <a:pt x="1219" y="171"/>
                      <a:pt x="1319" y="220"/>
                      <a:pt x="1361" y="300"/>
                    </a:cubicBezTo>
                    <a:cubicBezTo>
                      <a:pt x="1393" y="367"/>
                      <a:pt x="1390" y="453"/>
                      <a:pt x="1354" y="518"/>
                    </a:cubicBezTo>
                    <a:cubicBezTo>
                      <a:pt x="1318" y="585"/>
                      <a:pt x="1247" y="625"/>
                      <a:pt x="1175" y="654"/>
                    </a:cubicBezTo>
                    <a:cubicBezTo>
                      <a:pt x="1088" y="693"/>
                      <a:pt x="994" y="715"/>
                      <a:pt x="902" y="719"/>
                    </a:cubicBezTo>
                    <a:cubicBezTo>
                      <a:pt x="879" y="721"/>
                      <a:pt x="855" y="722"/>
                      <a:pt x="832" y="722"/>
                    </a:cubicBezTo>
                    <a:cubicBezTo>
                      <a:pt x="747" y="722"/>
                      <a:pt x="660" y="708"/>
                      <a:pt x="570" y="679"/>
                    </a:cubicBezTo>
                    <a:cubicBezTo>
                      <a:pt x="474" y="647"/>
                      <a:pt x="372" y="599"/>
                      <a:pt x="330" y="516"/>
                    </a:cubicBezTo>
                    <a:cubicBezTo>
                      <a:pt x="298" y="451"/>
                      <a:pt x="301" y="365"/>
                      <a:pt x="337" y="300"/>
                    </a:cubicBezTo>
                    <a:cubicBezTo>
                      <a:pt x="366" y="250"/>
                      <a:pt x="412" y="214"/>
                      <a:pt x="464" y="187"/>
                    </a:cubicBezTo>
                    <a:cubicBezTo>
                      <a:pt x="480" y="178"/>
                      <a:pt x="498" y="170"/>
                      <a:pt x="516" y="162"/>
                    </a:cubicBezTo>
                    <a:cubicBezTo>
                      <a:pt x="606" y="125"/>
                      <a:pt x="697" y="104"/>
                      <a:pt x="789" y="98"/>
                    </a:cubicBezTo>
                    <a:cubicBezTo>
                      <a:pt x="808" y="96"/>
                      <a:pt x="827" y="96"/>
                      <a:pt x="846" y="96"/>
                    </a:cubicBezTo>
                    <a:close/>
                    <a:moveTo>
                      <a:pt x="851" y="1"/>
                    </a:moveTo>
                    <a:cubicBezTo>
                      <a:pt x="810" y="1"/>
                      <a:pt x="768" y="3"/>
                      <a:pt x="730" y="6"/>
                    </a:cubicBezTo>
                    <a:cubicBezTo>
                      <a:pt x="705" y="7"/>
                      <a:pt x="675" y="11"/>
                      <a:pt x="651" y="14"/>
                    </a:cubicBezTo>
                    <a:cubicBezTo>
                      <a:pt x="626" y="19"/>
                      <a:pt x="598" y="23"/>
                      <a:pt x="572" y="29"/>
                    </a:cubicBezTo>
                    <a:cubicBezTo>
                      <a:pt x="549" y="34"/>
                      <a:pt x="520" y="42"/>
                      <a:pt x="495" y="49"/>
                    </a:cubicBezTo>
                    <a:cubicBezTo>
                      <a:pt x="472" y="56"/>
                      <a:pt x="444" y="65"/>
                      <a:pt x="422" y="73"/>
                    </a:cubicBezTo>
                    <a:cubicBezTo>
                      <a:pt x="399" y="81"/>
                      <a:pt x="375" y="93"/>
                      <a:pt x="352" y="102"/>
                    </a:cubicBezTo>
                    <a:cubicBezTo>
                      <a:pt x="330" y="114"/>
                      <a:pt x="307" y="127"/>
                      <a:pt x="287" y="137"/>
                    </a:cubicBezTo>
                    <a:cubicBezTo>
                      <a:pt x="280" y="141"/>
                      <a:pt x="275" y="144"/>
                      <a:pt x="270" y="148"/>
                    </a:cubicBezTo>
                    <a:cubicBezTo>
                      <a:pt x="251" y="158"/>
                      <a:pt x="229" y="173"/>
                      <a:pt x="214" y="185"/>
                    </a:cubicBezTo>
                    <a:cubicBezTo>
                      <a:pt x="196" y="196"/>
                      <a:pt x="176" y="214"/>
                      <a:pt x="162" y="227"/>
                    </a:cubicBezTo>
                    <a:cubicBezTo>
                      <a:pt x="148" y="240"/>
                      <a:pt x="130" y="259"/>
                      <a:pt x="117" y="273"/>
                    </a:cubicBezTo>
                    <a:cubicBezTo>
                      <a:pt x="103" y="289"/>
                      <a:pt x="89" y="309"/>
                      <a:pt x="77" y="325"/>
                    </a:cubicBezTo>
                    <a:cubicBezTo>
                      <a:pt x="67" y="342"/>
                      <a:pt x="54" y="364"/>
                      <a:pt x="45" y="381"/>
                    </a:cubicBezTo>
                    <a:cubicBezTo>
                      <a:pt x="35" y="400"/>
                      <a:pt x="25" y="421"/>
                      <a:pt x="20" y="441"/>
                    </a:cubicBezTo>
                    <a:cubicBezTo>
                      <a:pt x="15" y="460"/>
                      <a:pt x="10" y="483"/>
                      <a:pt x="5" y="503"/>
                    </a:cubicBezTo>
                    <a:cubicBezTo>
                      <a:pt x="2" y="525"/>
                      <a:pt x="1" y="546"/>
                      <a:pt x="1" y="568"/>
                    </a:cubicBezTo>
                    <a:lnTo>
                      <a:pt x="1" y="2890"/>
                    </a:lnTo>
                    <a:cubicBezTo>
                      <a:pt x="1" y="3061"/>
                      <a:pt x="168" y="3199"/>
                      <a:pt x="334" y="3278"/>
                    </a:cubicBezTo>
                    <a:cubicBezTo>
                      <a:pt x="412" y="3317"/>
                      <a:pt x="487" y="3340"/>
                      <a:pt x="564" y="3354"/>
                    </a:cubicBezTo>
                    <a:cubicBezTo>
                      <a:pt x="658" y="3371"/>
                      <a:pt x="753" y="3377"/>
                      <a:pt x="843" y="3383"/>
                    </a:cubicBezTo>
                    <a:cubicBezTo>
                      <a:pt x="937" y="3383"/>
                      <a:pt x="1030" y="3377"/>
                      <a:pt x="1124" y="3357"/>
                    </a:cubicBezTo>
                    <a:cubicBezTo>
                      <a:pt x="1200" y="3343"/>
                      <a:pt x="1276" y="3320"/>
                      <a:pt x="1354" y="3282"/>
                    </a:cubicBezTo>
                    <a:cubicBezTo>
                      <a:pt x="1516" y="3205"/>
                      <a:pt x="1679" y="3071"/>
                      <a:pt x="1687" y="2908"/>
                    </a:cubicBezTo>
                    <a:lnTo>
                      <a:pt x="1687" y="2908"/>
                    </a:lnTo>
                    <a:cubicBezTo>
                      <a:pt x="1666" y="2911"/>
                      <a:pt x="1646" y="2916"/>
                      <a:pt x="1627" y="2917"/>
                    </a:cubicBezTo>
                    <a:cubicBezTo>
                      <a:pt x="1609" y="2919"/>
                      <a:pt x="1591" y="2920"/>
                      <a:pt x="1574" y="2920"/>
                    </a:cubicBezTo>
                    <a:cubicBezTo>
                      <a:pt x="1494" y="2920"/>
                      <a:pt x="1419" y="2901"/>
                      <a:pt x="1357" y="2865"/>
                    </a:cubicBezTo>
                    <a:cubicBezTo>
                      <a:pt x="1279" y="2819"/>
                      <a:pt x="1217" y="2747"/>
                      <a:pt x="1175" y="2657"/>
                    </a:cubicBezTo>
                    <a:cubicBezTo>
                      <a:pt x="1152" y="2602"/>
                      <a:pt x="1134" y="2542"/>
                      <a:pt x="1124" y="2473"/>
                    </a:cubicBezTo>
                    <a:cubicBezTo>
                      <a:pt x="1124" y="2467"/>
                      <a:pt x="1124" y="2464"/>
                      <a:pt x="1121" y="2460"/>
                    </a:cubicBezTo>
                    <a:cubicBezTo>
                      <a:pt x="1083" y="2198"/>
                      <a:pt x="1048" y="1980"/>
                      <a:pt x="1009" y="1717"/>
                    </a:cubicBezTo>
                    <a:lnTo>
                      <a:pt x="1009" y="1688"/>
                    </a:lnTo>
                    <a:cubicBezTo>
                      <a:pt x="1009" y="1688"/>
                      <a:pt x="1016" y="1610"/>
                      <a:pt x="1025" y="1567"/>
                    </a:cubicBezTo>
                    <a:cubicBezTo>
                      <a:pt x="1030" y="1547"/>
                      <a:pt x="1037" y="1525"/>
                      <a:pt x="1046" y="1505"/>
                    </a:cubicBezTo>
                    <a:cubicBezTo>
                      <a:pt x="1055" y="1484"/>
                      <a:pt x="1066" y="1464"/>
                      <a:pt x="1076" y="1443"/>
                    </a:cubicBezTo>
                    <a:cubicBezTo>
                      <a:pt x="1099" y="1403"/>
                      <a:pt x="1127" y="1363"/>
                      <a:pt x="1157" y="1326"/>
                    </a:cubicBezTo>
                    <a:cubicBezTo>
                      <a:pt x="1174" y="1307"/>
                      <a:pt x="1190" y="1287"/>
                      <a:pt x="1206" y="1269"/>
                    </a:cubicBezTo>
                    <a:cubicBezTo>
                      <a:pt x="1224" y="1251"/>
                      <a:pt x="1242" y="1231"/>
                      <a:pt x="1262" y="1213"/>
                    </a:cubicBezTo>
                    <a:cubicBezTo>
                      <a:pt x="1282" y="1195"/>
                      <a:pt x="1299" y="1179"/>
                      <a:pt x="1319" y="1163"/>
                    </a:cubicBezTo>
                    <a:cubicBezTo>
                      <a:pt x="1341" y="1147"/>
                      <a:pt x="1358" y="1133"/>
                      <a:pt x="1378" y="1118"/>
                    </a:cubicBezTo>
                    <a:lnTo>
                      <a:pt x="1462" y="1062"/>
                    </a:lnTo>
                    <a:cubicBezTo>
                      <a:pt x="1551" y="1026"/>
                      <a:pt x="1623" y="999"/>
                      <a:pt x="1692" y="972"/>
                    </a:cubicBezTo>
                    <a:lnTo>
                      <a:pt x="1692" y="569"/>
                    </a:lnTo>
                    <a:lnTo>
                      <a:pt x="1692" y="565"/>
                    </a:lnTo>
                    <a:cubicBezTo>
                      <a:pt x="1692" y="541"/>
                      <a:pt x="1689" y="522"/>
                      <a:pt x="1686" y="500"/>
                    </a:cubicBezTo>
                    <a:cubicBezTo>
                      <a:pt x="1682" y="476"/>
                      <a:pt x="1677" y="459"/>
                      <a:pt x="1670" y="437"/>
                    </a:cubicBezTo>
                    <a:cubicBezTo>
                      <a:pt x="1663" y="414"/>
                      <a:pt x="1656" y="397"/>
                      <a:pt x="1644" y="375"/>
                    </a:cubicBezTo>
                    <a:cubicBezTo>
                      <a:pt x="1634" y="357"/>
                      <a:pt x="1623" y="339"/>
                      <a:pt x="1610" y="321"/>
                    </a:cubicBezTo>
                    <a:cubicBezTo>
                      <a:pt x="1598" y="300"/>
                      <a:pt x="1585" y="286"/>
                      <a:pt x="1569" y="267"/>
                    </a:cubicBezTo>
                    <a:cubicBezTo>
                      <a:pt x="1552" y="250"/>
                      <a:pt x="1538" y="236"/>
                      <a:pt x="1521" y="220"/>
                    </a:cubicBezTo>
                    <a:cubicBezTo>
                      <a:pt x="1502" y="203"/>
                      <a:pt x="1486" y="191"/>
                      <a:pt x="1464" y="177"/>
                    </a:cubicBezTo>
                    <a:cubicBezTo>
                      <a:pt x="1443" y="162"/>
                      <a:pt x="1427" y="150"/>
                      <a:pt x="1404" y="137"/>
                    </a:cubicBezTo>
                    <a:cubicBezTo>
                      <a:pt x="1382" y="124"/>
                      <a:pt x="1364" y="115"/>
                      <a:pt x="1341" y="105"/>
                    </a:cubicBezTo>
                    <a:cubicBezTo>
                      <a:pt x="1318" y="93"/>
                      <a:pt x="1299" y="85"/>
                      <a:pt x="1275" y="76"/>
                    </a:cubicBezTo>
                    <a:cubicBezTo>
                      <a:pt x="1249" y="66"/>
                      <a:pt x="1227" y="59"/>
                      <a:pt x="1203" y="52"/>
                    </a:cubicBezTo>
                    <a:cubicBezTo>
                      <a:pt x="1175" y="43"/>
                      <a:pt x="1154" y="37"/>
                      <a:pt x="1127" y="33"/>
                    </a:cubicBezTo>
                    <a:cubicBezTo>
                      <a:pt x="1099" y="27"/>
                      <a:pt x="1076" y="22"/>
                      <a:pt x="1049" y="19"/>
                    </a:cubicBezTo>
                    <a:cubicBezTo>
                      <a:pt x="996" y="9"/>
                      <a:pt x="947" y="4"/>
                      <a:pt x="891" y="1"/>
                    </a:cubicBezTo>
                    <a:cubicBezTo>
                      <a:pt x="878" y="1"/>
                      <a:pt x="864" y="1"/>
                      <a:pt x="8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8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8"/>
              <p:cNvSpPr/>
              <p:nvPr/>
            </p:nvSpPr>
            <p:spPr>
              <a:xfrm>
                <a:off x="5781186" y="2494138"/>
                <a:ext cx="34210" cy="1958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628" extrusionOk="0">
                    <a:moveTo>
                      <a:pt x="550" y="1"/>
                    </a:moveTo>
                    <a:cubicBezTo>
                      <a:pt x="530" y="1"/>
                      <a:pt x="511" y="1"/>
                      <a:pt x="492" y="3"/>
                    </a:cubicBezTo>
                    <a:cubicBezTo>
                      <a:pt x="403" y="8"/>
                      <a:pt x="309" y="29"/>
                      <a:pt x="219" y="67"/>
                    </a:cubicBezTo>
                    <a:cubicBezTo>
                      <a:pt x="203" y="75"/>
                      <a:pt x="183" y="85"/>
                      <a:pt x="167" y="93"/>
                    </a:cubicBezTo>
                    <a:cubicBezTo>
                      <a:pt x="115" y="122"/>
                      <a:pt x="70" y="158"/>
                      <a:pt x="42" y="207"/>
                    </a:cubicBezTo>
                    <a:cubicBezTo>
                      <a:pt x="6" y="269"/>
                      <a:pt x="0" y="358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4"/>
                      <a:pt x="456" y="627"/>
                      <a:pt x="545" y="627"/>
                    </a:cubicBezTo>
                    <a:cubicBezTo>
                      <a:pt x="565" y="627"/>
                      <a:pt x="585" y="626"/>
                      <a:pt x="605" y="625"/>
                    </a:cubicBezTo>
                    <a:cubicBezTo>
                      <a:pt x="697" y="618"/>
                      <a:pt x="789" y="598"/>
                      <a:pt x="878" y="560"/>
                    </a:cubicBezTo>
                    <a:cubicBezTo>
                      <a:pt x="950" y="530"/>
                      <a:pt x="1019" y="487"/>
                      <a:pt x="1057" y="422"/>
                    </a:cubicBezTo>
                    <a:cubicBezTo>
                      <a:pt x="1093" y="358"/>
                      <a:pt x="1097" y="271"/>
                      <a:pt x="1064" y="204"/>
                    </a:cubicBezTo>
                    <a:cubicBezTo>
                      <a:pt x="1022" y="122"/>
                      <a:pt x="922" y="75"/>
                      <a:pt x="827" y="46"/>
                    </a:cubicBezTo>
                    <a:cubicBezTo>
                      <a:pt x="731" y="15"/>
                      <a:pt x="640" y="1"/>
                      <a:pt x="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8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8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8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8"/>
              <p:cNvSpPr/>
              <p:nvPr/>
            </p:nvSpPr>
            <p:spPr>
              <a:xfrm>
                <a:off x="5789543" y="2595612"/>
                <a:ext cx="17495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380" extrusionOk="0">
                    <a:moveTo>
                      <a:pt x="1" y="1"/>
                    </a:moveTo>
                    <a:cubicBezTo>
                      <a:pt x="1" y="1891"/>
                      <a:pt x="2" y="3326"/>
                      <a:pt x="2" y="5216"/>
                    </a:cubicBezTo>
                    <a:lnTo>
                      <a:pt x="2" y="5224"/>
                    </a:lnTo>
                    <a:cubicBezTo>
                      <a:pt x="5" y="5244"/>
                      <a:pt x="12" y="5264"/>
                      <a:pt x="22" y="5280"/>
                    </a:cubicBezTo>
                    <a:cubicBezTo>
                      <a:pt x="41" y="5310"/>
                      <a:pt x="73" y="5330"/>
                      <a:pt x="106" y="5344"/>
                    </a:cubicBezTo>
                    <a:cubicBezTo>
                      <a:pt x="150" y="5365"/>
                      <a:pt x="195" y="5375"/>
                      <a:pt x="242" y="5379"/>
                    </a:cubicBezTo>
                    <a:cubicBezTo>
                      <a:pt x="253" y="5380"/>
                      <a:pt x="264" y="5380"/>
                      <a:pt x="275" y="5380"/>
                    </a:cubicBezTo>
                    <a:cubicBezTo>
                      <a:pt x="311" y="5380"/>
                      <a:pt x="348" y="5376"/>
                      <a:pt x="383" y="5367"/>
                    </a:cubicBezTo>
                    <a:cubicBezTo>
                      <a:pt x="431" y="5357"/>
                      <a:pt x="474" y="5343"/>
                      <a:pt x="511" y="5310"/>
                    </a:cubicBezTo>
                    <a:cubicBezTo>
                      <a:pt x="539" y="5287"/>
                      <a:pt x="560" y="5255"/>
                      <a:pt x="560" y="5219"/>
                    </a:cubicBezTo>
                    <a:lnTo>
                      <a:pt x="560" y="2"/>
                    </a:lnTo>
                    <a:cubicBezTo>
                      <a:pt x="467" y="19"/>
                      <a:pt x="375" y="25"/>
                      <a:pt x="281" y="25"/>
                    </a:cubicBezTo>
                    <a:cubicBezTo>
                      <a:pt x="188" y="25"/>
                      <a:pt x="94" y="1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8"/>
              <p:cNvSpPr/>
              <p:nvPr/>
            </p:nvSpPr>
            <p:spPr>
              <a:xfrm>
                <a:off x="5803451" y="2516747"/>
                <a:ext cx="33150" cy="51019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636" extrusionOk="0">
                    <a:moveTo>
                      <a:pt x="1063" y="1"/>
                    </a:moveTo>
                    <a:lnTo>
                      <a:pt x="1063" y="1"/>
                    </a:lnTo>
                    <a:cubicBezTo>
                      <a:pt x="906" y="61"/>
                      <a:pt x="803" y="101"/>
                      <a:pt x="683" y="147"/>
                    </a:cubicBezTo>
                    <a:cubicBezTo>
                      <a:pt x="616" y="175"/>
                      <a:pt x="544" y="202"/>
                      <a:pt x="453" y="238"/>
                    </a:cubicBezTo>
                    <a:lnTo>
                      <a:pt x="371" y="293"/>
                    </a:lnTo>
                    <a:cubicBezTo>
                      <a:pt x="350" y="307"/>
                      <a:pt x="334" y="320"/>
                      <a:pt x="313" y="339"/>
                    </a:cubicBezTo>
                    <a:cubicBezTo>
                      <a:pt x="292" y="354"/>
                      <a:pt x="274" y="370"/>
                      <a:pt x="255" y="389"/>
                    </a:cubicBezTo>
                    <a:cubicBezTo>
                      <a:pt x="235" y="406"/>
                      <a:pt x="216" y="426"/>
                      <a:pt x="199" y="445"/>
                    </a:cubicBezTo>
                    <a:cubicBezTo>
                      <a:pt x="183" y="462"/>
                      <a:pt x="166" y="481"/>
                      <a:pt x="150" y="500"/>
                    </a:cubicBezTo>
                    <a:cubicBezTo>
                      <a:pt x="120" y="538"/>
                      <a:pt x="93" y="579"/>
                      <a:pt x="70" y="619"/>
                    </a:cubicBezTo>
                    <a:cubicBezTo>
                      <a:pt x="58" y="639"/>
                      <a:pt x="48" y="658"/>
                      <a:pt x="39" y="679"/>
                    </a:cubicBezTo>
                    <a:cubicBezTo>
                      <a:pt x="29" y="701"/>
                      <a:pt x="22" y="722"/>
                      <a:pt x="18" y="743"/>
                    </a:cubicBezTo>
                    <a:cubicBezTo>
                      <a:pt x="8" y="786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40" y="1150"/>
                      <a:pt x="73" y="1367"/>
                      <a:pt x="112" y="1623"/>
                    </a:cubicBezTo>
                    <a:lnTo>
                      <a:pt x="112" y="1623"/>
                    </a:lnTo>
                    <a:cubicBezTo>
                      <a:pt x="107" y="1584"/>
                      <a:pt x="106" y="1544"/>
                      <a:pt x="108" y="1505"/>
                    </a:cubicBezTo>
                    <a:cubicBezTo>
                      <a:pt x="108" y="1402"/>
                      <a:pt x="123" y="1295"/>
                      <a:pt x="150" y="1181"/>
                    </a:cubicBezTo>
                    <a:cubicBezTo>
                      <a:pt x="156" y="1154"/>
                      <a:pt x="164" y="1126"/>
                      <a:pt x="172" y="1101"/>
                    </a:cubicBezTo>
                    <a:cubicBezTo>
                      <a:pt x="215" y="958"/>
                      <a:pt x="277" y="816"/>
                      <a:pt x="353" y="684"/>
                    </a:cubicBezTo>
                    <a:cubicBezTo>
                      <a:pt x="430" y="549"/>
                      <a:pt x="522" y="425"/>
                      <a:pt x="623" y="318"/>
                    </a:cubicBezTo>
                    <a:lnTo>
                      <a:pt x="652" y="290"/>
                    </a:lnTo>
                    <a:cubicBezTo>
                      <a:pt x="744" y="196"/>
                      <a:pt x="842" y="117"/>
                      <a:pt x="941" y="61"/>
                    </a:cubicBezTo>
                    <a:cubicBezTo>
                      <a:pt x="982" y="38"/>
                      <a:pt x="1024" y="17"/>
                      <a:pt x="1063" y="1"/>
                    </a:cubicBezTo>
                    <a:close/>
                    <a:moveTo>
                      <a:pt x="112" y="1623"/>
                    </a:moveTo>
                    <a:lnTo>
                      <a:pt x="112" y="1623"/>
                    </a:lnTo>
                    <a:cubicBezTo>
                      <a:pt x="113" y="1627"/>
                      <a:pt x="113" y="1631"/>
                      <a:pt x="114" y="1635"/>
                    </a:cubicBezTo>
                    <a:cubicBezTo>
                      <a:pt x="114" y="1631"/>
                      <a:pt x="113" y="1627"/>
                      <a:pt x="112" y="1623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8"/>
              <p:cNvSpPr/>
              <p:nvPr/>
            </p:nvSpPr>
            <p:spPr>
              <a:xfrm>
                <a:off x="5806507" y="2514346"/>
                <a:ext cx="44688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578" extrusionOk="0">
                    <a:moveTo>
                      <a:pt x="1198" y="0"/>
                    </a:moveTo>
                    <a:cubicBezTo>
                      <a:pt x="1118" y="0"/>
                      <a:pt x="1042" y="28"/>
                      <a:pt x="964" y="42"/>
                    </a:cubicBezTo>
                    <a:lnTo>
                      <a:pt x="959" y="43"/>
                    </a:lnTo>
                    <a:lnTo>
                      <a:pt x="949" y="46"/>
                    </a:lnTo>
                    <a:lnTo>
                      <a:pt x="951" y="45"/>
                    </a:lnTo>
                    <a:lnTo>
                      <a:pt x="951" y="45"/>
                    </a:lnTo>
                    <a:cubicBezTo>
                      <a:pt x="647" y="165"/>
                      <a:pt x="427" y="420"/>
                      <a:pt x="266" y="686"/>
                    </a:cubicBezTo>
                    <a:cubicBezTo>
                      <a:pt x="107" y="956"/>
                      <a:pt x="0" y="1264"/>
                      <a:pt x="6" y="1577"/>
                    </a:cubicBezTo>
                    <a:lnTo>
                      <a:pt x="13" y="1577"/>
                    </a:lnTo>
                    <a:cubicBezTo>
                      <a:pt x="23" y="1265"/>
                      <a:pt x="146" y="971"/>
                      <a:pt x="309" y="712"/>
                    </a:cubicBezTo>
                    <a:cubicBezTo>
                      <a:pt x="476" y="454"/>
                      <a:pt x="705" y="234"/>
                      <a:pt x="977" y="107"/>
                    </a:cubicBezTo>
                    <a:lnTo>
                      <a:pt x="978" y="107"/>
                    </a:lnTo>
                    <a:lnTo>
                      <a:pt x="986" y="102"/>
                    </a:lnTo>
                    <a:lnTo>
                      <a:pt x="986" y="102"/>
                    </a:lnTo>
                    <a:cubicBezTo>
                      <a:pt x="1057" y="86"/>
                      <a:pt x="1128" y="52"/>
                      <a:pt x="1202" y="45"/>
                    </a:cubicBezTo>
                    <a:cubicBezTo>
                      <a:pt x="1215" y="44"/>
                      <a:pt x="1227" y="44"/>
                      <a:pt x="1240" y="44"/>
                    </a:cubicBezTo>
                    <a:cubicBezTo>
                      <a:pt x="1302" y="44"/>
                      <a:pt x="1367" y="53"/>
                      <a:pt x="1425" y="81"/>
                    </a:cubicBezTo>
                    <a:lnTo>
                      <a:pt x="1432" y="73"/>
                    </a:lnTo>
                    <a:cubicBezTo>
                      <a:pt x="1368" y="29"/>
                      <a:pt x="1287" y="2"/>
                      <a:pt x="1204" y="0"/>
                    </a:cubicBezTo>
                    <a:cubicBezTo>
                      <a:pt x="1202" y="0"/>
                      <a:pt x="1200" y="0"/>
                      <a:pt x="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8"/>
              <p:cNvSpPr/>
              <p:nvPr/>
            </p:nvSpPr>
            <p:spPr>
              <a:xfrm>
                <a:off x="6125742" y="2296492"/>
                <a:ext cx="52765" cy="105436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1" extrusionOk="0">
                    <a:moveTo>
                      <a:pt x="848" y="96"/>
                    </a:moveTo>
                    <a:cubicBezTo>
                      <a:pt x="938" y="96"/>
                      <a:pt x="1029" y="111"/>
                      <a:pt x="1124" y="141"/>
                    </a:cubicBezTo>
                    <a:cubicBezTo>
                      <a:pt x="1220" y="172"/>
                      <a:pt x="1321" y="221"/>
                      <a:pt x="1361" y="301"/>
                    </a:cubicBezTo>
                    <a:cubicBezTo>
                      <a:pt x="1394" y="367"/>
                      <a:pt x="1390" y="453"/>
                      <a:pt x="1354" y="518"/>
                    </a:cubicBezTo>
                    <a:cubicBezTo>
                      <a:pt x="1316" y="583"/>
                      <a:pt x="1249" y="626"/>
                      <a:pt x="1176" y="655"/>
                    </a:cubicBezTo>
                    <a:cubicBezTo>
                      <a:pt x="1088" y="694"/>
                      <a:pt x="994" y="715"/>
                      <a:pt x="902" y="719"/>
                    </a:cubicBezTo>
                    <a:cubicBezTo>
                      <a:pt x="879" y="722"/>
                      <a:pt x="855" y="723"/>
                      <a:pt x="832" y="723"/>
                    </a:cubicBezTo>
                    <a:cubicBezTo>
                      <a:pt x="747" y="723"/>
                      <a:pt x="660" y="708"/>
                      <a:pt x="570" y="679"/>
                    </a:cubicBezTo>
                    <a:cubicBezTo>
                      <a:pt x="475" y="648"/>
                      <a:pt x="373" y="600"/>
                      <a:pt x="332" y="517"/>
                    </a:cubicBezTo>
                    <a:cubicBezTo>
                      <a:pt x="299" y="452"/>
                      <a:pt x="303" y="366"/>
                      <a:pt x="339" y="301"/>
                    </a:cubicBezTo>
                    <a:cubicBezTo>
                      <a:pt x="368" y="251"/>
                      <a:pt x="412" y="215"/>
                      <a:pt x="464" y="187"/>
                    </a:cubicBezTo>
                    <a:cubicBezTo>
                      <a:pt x="481" y="179"/>
                      <a:pt x="498" y="170"/>
                      <a:pt x="517" y="163"/>
                    </a:cubicBezTo>
                    <a:cubicBezTo>
                      <a:pt x="606" y="126"/>
                      <a:pt x="698" y="104"/>
                      <a:pt x="790" y="98"/>
                    </a:cubicBezTo>
                    <a:cubicBezTo>
                      <a:pt x="809" y="97"/>
                      <a:pt x="829" y="96"/>
                      <a:pt x="848" y="96"/>
                    </a:cubicBezTo>
                    <a:close/>
                    <a:moveTo>
                      <a:pt x="852" y="0"/>
                    </a:moveTo>
                    <a:cubicBezTo>
                      <a:pt x="811" y="0"/>
                      <a:pt x="768" y="2"/>
                      <a:pt x="731" y="5"/>
                    </a:cubicBezTo>
                    <a:cubicBezTo>
                      <a:pt x="705" y="6"/>
                      <a:pt x="677" y="9"/>
                      <a:pt x="652" y="13"/>
                    </a:cubicBezTo>
                    <a:cubicBezTo>
                      <a:pt x="626" y="16"/>
                      <a:pt x="598" y="22"/>
                      <a:pt x="573" y="28"/>
                    </a:cubicBezTo>
                    <a:cubicBezTo>
                      <a:pt x="549" y="34"/>
                      <a:pt x="520" y="41"/>
                      <a:pt x="497" y="48"/>
                    </a:cubicBezTo>
                    <a:cubicBezTo>
                      <a:pt x="474" y="55"/>
                      <a:pt x="445" y="64"/>
                      <a:pt x="424" y="72"/>
                    </a:cubicBezTo>
                    <a:cubicBezTo>
                      <a:pt x="401" y="80"/>
                      <a:pt x="375" y="91"/>
                      <a:pt x="353" y="101"/>
                    </a:cubicBezTo>
                    <a:cubicBezTo>
                      <a:pt x="332" y="113"/>
                      <a:pt x="309" y="124"/>
                      <a:pt x="288" y="136"/>
                    </a:cubicBezTo>
                    <a:cubicBezTo>
                      <a:pt x="281" y="139"/>
                      <a:pt x="276" y="143"/>
                      <a:pt x="270" y="146"/>
                    </a:cubicBezTo>
                    <a:cubicBezTo>
                      <a:pt x="253" y="157"/>
                      <a:pt x="231" y="172"/>
                      <a:pt x="215" y="185"/>
                    </a:cubicBezTo>
                    <a:cubicBezTo>
                      <a:pt x="196" y="195"/>
                      <a:pt x="176" y="213"/>
                      <a:pt x="162" y="225"/>
                    </a:cubicBezTo>
                    <a:cubicBezTo>
                      <a:pt x="149" y="238"/>
                      <a:pt x="130" y="258"/>
                      <a:pt x="117" y="272"/>
                    </a:cubicBezTo>
                    <a:cubicBezTo>
                      <a:pt x="103" y="288"/>
                      <a:pt x="89" y="308"/>
                      <a:pt x="79" y="324"/>
                    </a:cubicBezTo>
                    <a:cubicBezTo>
                      <a:pt x="67" y="341"/>
                      <a:pt x="54" y="361"/>
                      <a:pt x="46" y="380"/>
                    </a:cubicBezTo>
                    <a:cubicBezTo>
                      <a:pt x="37" y="397"/>
                      <a:pt x="25" y="419"/>
                      <a:pt x="21" y="439"/>
                    </a:cubicBezTo>
                    <a:cubicBezTo>
                      <a:pt x="15" y="459"/>
                      <a:pt x="10" y="482"/>
                      <a:pt x="7" y="502"/>
                    </a:cubicBezTo>
                    <a:cubicBezTo>
                      <a:pt x="2" y="524"/>
                      <a:pt x="1" y="545"/>
                      <a:pt x="1" y="567"/>
                    </a:cubicBezTo>
                    <a:lnTo>
                      <a:pt x="1" y="2889"/>
                    </a:lnTo>
                    <a:cubicBezTo>
                      <a:pt x="1" y="3060"/>
                      <a:pt x="168" y="3198"/>
                      <a:pt x="336" y="3277"/>
                    </a:cubicBezTo>
                    <a:cubicBezTo>
                      <a:pt x="412" y="3314"/>
                      <a:pt x="488" y="3339"/>
                      <a:pt x="566" y="3353"/>
                    </a:cubicBezTo>
                    <a:cubicBezTo>
                      <a:pt x="659" y="3372"/>
                      <a:pt x="753" y="3378"/>
                      <a:pt x="843" y="3380"/>
                    </a:cubicBezTo>
                    <a:cubicBezTo>
                      <a:pt x="937" y="3380"/>
                      <a:pt x="1030" y="3376"/>
                      <a:pt x="1124" y="3356"/>
                    </a:cubicBezTo>
                    <a:cubicBezTo>
                      <a:pt x="1201" y="3342"/>
                      <a:pt x="1276" y="3319"/>
                      <a:pt x="1354" y="3280"/>
                    </a:cubicBezTo>
                    <a:cubicBezTo>
                      <a:pt x="1518" y="3204"/>
                      <a:pt x="1679" y="3070"/>
                      <a:pt x="1689" y="2906"/>
                    </a:cubicBezTo>
                    <a:lnTo>
                      <a:pt x="1689" y="2906"/>
                    </a:lnTo>
                    <a:cubicBezTo>
                      <a:pt x="1667" y="2910"/>
                      <a:pt x="1647" y="2913"/>
                      <a:pt x="1627" y="2916"/>
                    </a:cubicBezTo>
                    <a:cubicBezTo>
                      <a:pt x="1610" y="2918"/>
                      <a:pt x="1593" y="2919"/>
                      <a:pt x="1576" y="2919"/>
                    </a:cubicBezTo>
                    <a:cubicBezTo>
                      <a:pt x="1495" y="2919"/>
                      <a:pt x="1421" y="2899"/>
                      <a:pt x="1358" y="2863"/>
                    </a:cubicBezTo>
                    <a:cubicBezTo>
                      <a:pt x="1280" y="2818"/>
                      <a:pt x="1217" y="2746"/>
                      <a:pt x="1176" y="2654"/>
                    </a:cubicBezTo>
                    <a:cubicBezTo>
                      <a:pt x="1153" y="2601"/>
                      <a:pt x="1135" y="2539"/>
                      <a:pt x="1124" y="2472"/>
                    </a:cubicBezTo>
                    <a:cubicBezTo>
                      <a:pt x="1124" y="2466"/>
                      <a:pt x="1124" y="2463"/>
                      <a:pt x="1122" y="2459"/>
                    </a:cubicBezTo>
                    <a:cubicBezTo>
                      <a:pt x="1085" y="2197"/>
                      <a:pt x="1049" y="1977"/>
                      <a:pt x="1009" y="1716"/>
                    </a:cubicBezTo>
                    <a:lnTo>
                      <a:pt x="1009" y="1687"/>
                    </a:lnTo>
                    <a:cubicBezTo>
                      <a:pt x="1009" y="1687"/>
                      <a:pt x="1016" y="1609"/>
                      <a:pt x="1025" y="1566"/>
                    </a:cubicBezTo>
                    <a:cubicBezTo>
                      <a:pt x="1030" y="1546"/>
                      <a:pt x="1037" y="1524"/>
                      <a:pt x="1046" y="1503"/>
                    </a:cubicBezTo>
                    <a:cubicBezTo>
                      <a:pt x="1056" y="1481"/>
                      <a:pt x="1066" y="1463"/>
                      <a:pt x="1078" y="1443"/>
                    </a:cubicBezTo>
                    <a:cubicBezTo>
                      <a:pt x="1101" y="1402"/>
                      <a:pt x="1128" y="1362"/>
                      <a:pt x="1158" y="1323"/>
                    </a:cubicBezTo>
                    <a:cubicBezTo>
                      <a:pt x="1174" y="1306"/>
                      <a:pt x="1190" y="1286"/>
                      <a:pt x="1207" y="1267"/>
                    </a:cubicBezTo>
                    <a:cubicBezTo>
                      <a:pt x="1224" y="1250"/>
                      <a:pt x="1243" y="1230"/>
                      <a:pt x="1262" y="1213"/>
                    </a:cubicBezTo>
                    <a:cubicBezTo>
                      <a:pt x="1282" y="1194"/>
                      <a:pt x="1301" y="1178"/>
                      <a:pt x="1319" y="1162"/>
                    </a:cubicBezTo>
                    <a:cubicBezTo>
                      <a:pt x="1341" y="1145"/>
                      <a:pt x="1360" y="1131"/>
                      <a:pt x="1380" y="1116"/>
                    </a:cubicBezTo>
                    <a:lnTo>
                      <a:pt x="1462" y="1062"/>
                    </a:lnTo>
                    <a:cubicBezTo>
                      <a:pt x="1552" y="1026"/>
                      <a:pt x="1624" y="998"/>
                      <a:pt x="1692" y="971"/>
                    </a:cubicBezTo>
                    <a:lnTo>
                      <a:pt x="1692" y="568"/>
                    </a:lnTo>
                    <a:lnTo>
                      <a:pt x="1692" y="563"/>
                    </a:lnTo>
                    <a:cubicBezTo>
                      <a:pt x="1692" y="540"/>
                      <a:pt x="1690" y="520"/>
                      <a:pt x="1686" y="498"/>
                    </a:cubicBezTo>
                    <a:cubicBezTo>
                      <a:pt x="1683" y="475"/>
                      <a:pt x="1677" y="458"/>
                      <a:pt x="1670" y="436"/>
                    </a:cubicBezTo>
                    <a:cubicBezTo>
                      <a:pt x="1663" y="412"/>
                      <a:pt x="1656" y="396"/>
                      <a:pt x="1646" y="374"/>
                    </a:cubicBezTo>
                    <a:cubicBezTo>
                      <a:pt x="1634" y="354"/>
                      <a:pt x="1624" y="338"/>
                      <a:pt x="1611" y="318"/>
                    </a:cubicBezTo>
                    <a:cubicBezTo>
                      <a:pt x="1598" y="300"/>
                      <a:pt x="1587" y="285"/>
                      <a:pt x="1569" y="267"/>
                    </a:cubicBezTo>
                    <a:cubicBezTo>
                      <a:pt x="1554" y="249"/>
                      <a:pt x="1539" y="235"/>
                      <a:pt x="1522" y="218"/>
                    </a:cubicBezTo>
                    <a:cubicBezTo>
                      <a:pt x="1503" y="202"/>
                      <a:pt x="1487" y="189"/>
                      <a:pt x="1466" y="175"/>
                    </a:cubicBezTo>
                    <a:cubicBezTo>
                      <a:pt x="1444" y="160"/>
                      <a:pt x="1427" y="149"/>
                      <a:pt x="1404" y="136"/>
                    </a:cubicBezTo>
                    <a:cubicBezTo>
                      <a:pt x="1383" y="123"/>
                      <a:pt x="1365" y="114"/>
                      <a:pt x="1342" y="103"/>
                    </a:cubicBezTo>
                    <a:cubicBezTo>
                      <a:pt x="1318" y="93"/>
                      <a:pt x="1301" y="84"/>
                      <a:pt x="1275" y="74"/>
                    </a:cubicBezTo>
                    <a:cubicBezTo>
                      <a:pt x="1250" y="65"/>
                      <a:pt x="1229" y="58"/>
                      <a:pt x="1203" y="51"/>
                    </a:cubicBezTo>
                    <a:cubicBezTo>
                      <a:pt x="1176" y="42"/>
                      <a:pt x="1154" y="36"/>
                      <a:pt x="1128" y="31"/>
                    </a:cubicBezTo>
                    <a:cubicBezTo>
                      <a:pt x="1101" y="26"/>
                      <a:pt x="1078" y="21"/>
                      <a:pt x="1050" y="16"/>
                    </a:cubicBezTo>
                    <a:cubicBezTo>
                      <a:pt x="996" y="8"/>
                      <a:pt x="948" y="2"/>
                      <a:pt x="892" y="1"/>
                    </a:cubicBezTo>
                    <a:cubicBezTo>
                      <a:pt x="879" y="0"/>
                      <a:pt x="866" y="0"/>
                      <a:pt x="8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8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8"/>
              <p:cNvSpPr/>
              <p:nvPr/>
            </p:nvSpPr>
            <p:spPr>
              <a:xfrm>
                <a:off x="6135004" y="2299579"/>
                <a:ext cx="34272" cy="1955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627" extrusionOk="0">
                    <a:moveTo>
                      <a:pt x="551" y="0"/>
                    </a:moveTo>
                    <a:cubicBezTo>
                      <a:pt x="531" y="0"/>
                      <a:pt x="512" y="1"/>
                      <a:pt x="493" y="2"/>
                    </a:cubicBezTo>
                    <a:cubicBezTo>
                      <a:pt x="403" y="8"/>
                      <a:pt x="309" y="30"/>
                      <a:pt x="220" y="67"/>
                    </a:cubicBezTo>
                    <a:cubicBezTo>
                      <a:pt x="204" y="74"/>
                      <a:pt x="184" y="84"/>
                      <a:pt x="168" y="93"/>
                    </a:cubicBezTo>
                    <a:cubicBezTo>
                      <a:pt x="115" y="122"/>
                      <a:pt x="71" y="157"/>
                      <a:pt x="42" y="206"/>
                    </a:cubicBezTo>
                    <a:cubicBezTo>
                      <a:pt x="6" y="268"/>
                      <a:pt x="0" y="357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3"/>
                      <a:pt x="456" y="627"/>
                      <a:pt x="545" y="627"/>
                    </a:cubicBezTo>
                    <a:cubicBezTo>
                      <a:pt x="566" y="627"/>
                      <a:pt x="586" y="626"/>
                      <a:pt x="607" y="625"/>
                    </a:cubicBezTo>
                    <a:cubicBezTo>
                      <a:pt x="697" y="618"/>
                      <a:pt x="789" y="597"/>
                      <a:pt x="880" y="560"/>
                    </a:cubicBezTo>
                    <a:cubicBezTo>
                      <a:pt x="952" y="530"/>
                      <a:pt x="1019" y="487"/>
                      <a:pt x="1057" y="422"/>
                    </a:cubicBezTo>
                    <a:cubicBezTo>
                      <a:pt x="1093" y="357"/>
                      <a:pt x="1098" y="271"/>
                      <a:pt x="1064" y="203"/>
                    </a:cubicBezTo>
                    <a:cubicBezTo>
                      <a:pt x="1024" y="122"/>
                      <a:pt x="923" y="73"/>
                      <a:pt x="827" y="45"/>
                    </a:cubicBezTo>
                    <a:cubicBezTo>
                      <a:pt x="731" y="14"/>
                      <a:pt x="641" y="0"/>
                      <a:pt x="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8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8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8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8"/>
              <p:cNvSpPr/>
              <p:nvPr/>
            </p:nvSpPr>
            <p:spPr>
              <a:xfrm>
                <a:off x="6143423" y="2400959"/>
                <a:ext cx="17464" cy="16783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382" extrusionOk="0">
                    <a:moveTo>
                      <a:pt x="0" y="0"/>
                    </a:moveTo>
                    <a:cubicBezTo>
                      <a:pt x="0" y="1891"/>
                      <a:pt x="2" y="3327"/>
                      <a:pt x="2" y="5218"/>
                    </a:cubicBezTo>
                    <a:lnTo>
                      <a:pt x="2" y="5225"/>
                    </a:lnTo>
                    <a:cubicBezTo>
                      <a:pt x="3" y="5245"/>
                      <a:pt x="10" y="5265"/>
                      <a:pt x="22" y="5281"/>
                    </a:cubicBezTo>
                    <a:cubicBezTo>
                      <a:pt x="39" y="5311"/>
                      <a:pt x="72" y="5331"/>
                      <a:pt x="104" y="5346"/>
                    </a:cubicBezTo>
                    <a:cubicBezTo>
                      <a:pt x="150" y="5366"/>
                      <a:pt x="194" y="5376"/>
                      <a:pt x="240" y="5380"/>
                    </a:cubicBezTo>
                    <a:cubicBezTo>
                      <a:pt x="252" y="5381"/>
                      <a:pt x="263" y="5381"/>
                      <a:pt x="274" y="5381"/>
                    </a:cubicBezTo>
                    <a:cubicBezTo>
                      <a:pt x="311" y="5381"/>
                      <a:pt x="348" y="5377"/>
                      <a:pt x="383" y="5369"/>
                    </a:cubicBezTo>
                    <a:cubicBezTo>
                      <a:pt x="430" y="5358"/>
                      <a:pt x="473" y="5344"/>
                      <a:pt x="511" y="5311"/>
                    </a:cubicBezTo>
                    <a:cubicBezTo>
                      <a:pt x="538" y="5288"/>
                      <a:pt x="560" y="5255"/>
                      <a:pt x="560" y="5219"/>
                    </a:cubicBezTo>
                    <a:lnTo>
                      <a:pt x="560" y="3"/>
                    </a:lnTo>
                    <a:cubicBezTo>
                      <a:pt x="475" y="20"/>
                      <a:pt x="391" y="26"/>
                      <a:pt x="307" y="26"/>
                    </a:cubicBezTo>
                    <a:cubicBezTo>
                      <a:pt x="298" y="26"/>
                      <a:pt x="290" y="26"/>
                      <a:pt x="281" y="26"/>
                    </a:cubicBezTo>
                    <a:cubicBezTo>
                      <a:pt x="187" y="26"/>
                      <a:pt x="94" y="2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8"/>
              <p:cNvSpPr/>
              <p:nvPr/>
            </p:nvSpPr>
            <p:spPr>
              <a:xfrm>
                <a:off x="6157269" y="2322188"/>
                <a:ext cx="33118" cy="50987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635" extrusionOk="0">
                    <a:moveTo>
                      <a:pt x="1062" y="0"/>
                    </a:moveTo>
                    <a:cubicBezTo>
                      <a:pt x="906" y="61"/>
                      <a:pt x="801" y="101"/>
                      <a:pt x="684" y="147"/>
                    </a:cubicBezTo>
                    <a:cubicBezTo>
                      <a:pt x="614" y="174"/>
                      <a:pt x="543" y="202"/>
                      <a:pt x="453" y="238"/>
                    </a:cubicBezTo>
                    <a:lnTo>
                      <a:pt x="370" y="292"/>
                    </a:lnTo>
                    <a:cubicBezTo>
                      <a:pt x="349" y="308"/>
                      <a:pt x="333" y="319"/>
                      <a:pt x="311" y="338"/>
                    </a:cubicBezTo>
                    <a:cubicBezTo>
                      <a:pt x="291" y="354"/>
                      <a:pt x="274" y="370"/>
                      <a:pt x="254" y="389"/>
                    </a:cubicBezTo>
                    <a:cubicBezTo>
                      <a:pt x="234" y="406"/>
                      <a:pt x="216" y="426"/>
                      <a:pt x="198" y="445"/>
                    </a:cubicBezTo>
                    <a:cubicBezTo>
                      <a:pt x="182" y="462"/>
                      <a:pt x="166" y="481"/>
                      <a:pt x="149" y="499"/>
                    </a:cubicBezTo>
                    <a:cubicBezTo>
                      <a:pt x="119" y="538"/>
                      <a:pt x="91" y="578"/>
                      <a:pt x="68" y="619"/>
                    </a:cubicBezTo>
                    <a:cubicBezTo>
                      <a:pt x="58" y="639"/>
                      <a:pt x="47" y="657"/>
                      <a:pt x="38" y="679"/>
                    </a:cubicBezTo>
                    <a:cubicBezTo>
                      <a:pt x="29" y="700"/>
                      <a:pt x="22" y="722"/>
                      <a:pt x="16" y="742"/>
                    </a:cubicBezTo>
                    <a:cubicBezTo>
                      <a:pt x="8" y="785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39" y="1153"/>
                      <a:pt x="74" y="1373"/>
                      <a:pt x="113" y="1635"/>
                    </a:cubicBezTo>
                    <a:cubicBezTo>
                      <a:pt x="108" y="1592"/>
                      <a:pt x="106" y="1547"/>
                      <a:pt x="108" y="1504"/>
                    </a:cubicBezTo>
                    <a:cubicBezTo>
                      <a:pt x="108" y="1402"/>
                      <a:pt x="123" y="1291"/>
                      <a:pt x="149" y="1181"/>
                    </a:cubicBezTo>
                    <a:cubicBezTo>
                      <a:pt x="154" y="1153"/>
                      <a:pt x="163" y="1126"/>
                      <a:pt x="170" y="1100"/>
                    </a:cubicBezTo>
                    <a:cubicBezTo>
                      <a:pt x="213" y="958"/>
                      <a:pt x="275" y="815"/>
                      <a:pt x="353" y="683"/>
                    </a:cubicBezTo>
                    <a:cubicBezTo>
                      <a:pt x="429" y="548"/>
                      <a:pt x="521" y="424"/>
                      <a:pt x="622" y="318"/>
                    </a:cubicBezTo>
                    <a:lnTo>
                      <a:pt x="650" y="289"/>
                    </a:lnTo>
                    <a:cubicBezTo>
                      <a:pt x="742" y="196"/>
                      <a:pt x="842" y="117"/>
                      <a:pt x="939" y="61"/>
                    </a:cubicBezTo>
                    <a:cubicBezTo>
                      <a:pt x="981" y="38"/>
                      <a:pt x="1023" y="16"/>
                      <a:pt x="1062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8"/>
              <p:cNvSpPr/>
              <p:nvPr/>
            </p:nvSpPr>
            <p:spPr>
              <a:xfrm>
                <a:off x="6160325" y="2319755"/>
                <a:ext cx="44719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1578" extrusionOk="0">
                    <a:moveTo>
                      <a:pt x="1199" y="1"/>
                    </a:moveTo>
                    <a:cubicBezTo>
                      <a:pt x="1118" y="1"/>
                      <a:pt x="1044" y="28"/>
                      <a:pt x="964" y="42"/>
                    </a:cubicBezTo>
                    <a:lnTo>
                      <a:pt x="961" y="44"/>
                    </a:lnTo>
                    <a:lnTo>
                      <a:pt x="949" y="47"/>
                    </a:lnTo>
                    <a:lnTo>
                      <a:pt x="952" y="45"/>
                    </a:lnTo>
                    <a:lnTo>
                      <a:pt x="952" y="45"/>
                    </a:lnTo>
                    <a:cubicBezTo>
                      <a:pt x="647" y="166"/>
                      <a:pt x="429" y="420"/>
                      <a:pt x="266" y="686"/>
                    </a:cubicBezTo>
                    <a:cubicBezTo>
                      <a:pt x="107" y="957"/>
                      <a:pt x="0" y="1264"/>
                      <a:pt x="6" y="1578"/>
                    </a:cubicBezTo>
                    <a:lnTo>
                      <a:pt x="13" y="1578"/>
                    </a:lnTo>
                    <a:cubicBezTo>
                      <a:pt x="25" y="1266"/>
                      <a:pt x="147" y="971"/>
                      <a:pt x="309" y="712"/>
                    </a:cubicBezTo>
                    <a:cubicBezTo>
                      <a:pt x="478" y="455"/>
                      <a:pt x="705" y="235"/>
                      <a:pt x="977" y="107"/>
                    </a:cubicBezTo>
                    <a:lnTo>
                      <a:pt x="978" y="107"/>
                    </a:lnTo>
                    <a:lnTo>
                      <a:pt x="988" y="102"/>
                    </a:lnTo>
                    <a:lnTo>
                      <a:pt x="988" y="102"/>
                    </a:lnTo>
                    <a:cubicBezTo>
                      <a:pt x="1059" y="86"/>
                      <a:pt x="1128" y="52"/>
                      <a:pt x="1204" y="45"/>
                    </a:cubicBezTo>
                    <a:cubicBezTo>
                      <a:pt x="1216" y="45"/>
                      <a:pt x="1229" y="44"/>
                      <a:pt x="1241" y="44"/>
                    </a:cubicBezTo>
                    <a:cubicBezTo>
                      <a:pt x="1304" y="44"/>
                      <a:pt x="1368" y="54"/>
                      <a:pt x="1427" y="81"/>
                    </a:cubicBezTo>
                    <a:lnTo>
                      <a:pt x="1434" y="74"/>
                    </a:lnTo>
                    <a:cubicBezTo>
                      <a:pt x="1369" y="29"/>
                      <a:pt x="1286" y="2"/>
                      <a:pt x="1205" y="1"/>
                    </a:cubicBezTo>
                    <a:cubicBezTo>
                      <a:pt x="1203" y="1"/>
                      <a:pt x="1201" y="1"/>
                      <a:pt x="11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8"/>
              <p:cNvSpPr/>
              <p:nvPr/>
            </p:nvSpPr>
            <p:spPr>
              <a:xfrm>
                <a:off x="5794158" y="2109635"/>
                <a:ext cx="61497" cy="78992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2533" extrusionOk="0">
                    <a:moveTo>
                      <a:pt x="1590" y="0"/>
                    </a:moveTo>
                    <a:lnTo>
                      <a:pt x="1" y="915"/>
                    </a:lnTo>
                    <a:lnTo>
                      <a:pt x="603" y="2532"/>
                    </a:lnTo>
                    <a:lnTo>
                      <a:pt x="1972" y="1741"/>
                    </a:lnTo>
                    <a:lnTo>
                      <a:pt x="1972" y="708"/>
                    </a:lnTo>
                    <a:cubicBezTo>
                      <a:pt x="1972" y="636"/>
                      <a:pt x="1959" y="571"/>
                      <a:pt x="1943" y="501"/>
                    </a:cubicBezTo>
                    <a:cubicBezTo>
                      <a:pt x="1902" y="364"/>
                      <a:pt x="1837" y="240"/>
                      <a:pt x="1749" y="128"/>
                    </a:cubicBezTo>
                    <a:cubicBezTo>
                      <a:pt x="1700" y="77"/>
                      <a:pt x="1649" y="36"/>
                      <a:pt x="15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8" name="Google Shape;2228;p8"/>
            <p:cNvGrpSpPr/>
            <p:nvPr/>
          </p:nvGrpSpPr>
          <p:grpSpPr>
            <a:xfrm>
              <a:off x="6334066" y="2571758"/>
              <a:ext cx="2863009" cy="3645996"/>
              <a:chOff x="4718921" y="1155175"/>
              <a:chExt cx="1567741" cy="1996493"/>
            </a:xfrm>
          </p:grpSpPr>
          <p:sp>
            <p:nvSpPr>
              <p:cNvPr id="2229" name="Google Shape;2229;p8"/>
              <p:cNvSpPr/>
              <p:nvPr/>
            </p:nvSpPr>
            <p:spPr>
              <a:xfrm>
                <a:off x="5020412" y="2236649"/>
                <a:ext cx="420935" cy="274272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8795" extrusionOk="0">
                    <a:moveTo>
                      <a:pt x="12540" y="1"/>
                    </a:moveTo>
                    <a:cubicBezTo>
                      <a:pt x="12482" y="1"/>
                      <a:pt x="12426" y="13"/>
                      <a:pt x="12377" y="42"/>
                    </a:cubicBezTo>
                    <a:cubicBezTo>
                      <a:pt x="8251" y="2423"/>
                      <a:pt x="4126" y="4806"/>
                      <a:pt x="0" y="7187"/>
                    </a:cubicBezTo>
                    <a:lnTo>
                      <a:pt x="6" y="7194"/>
                    </a:lnTo>
                    <a:cubicBezTo>
                      <a:pt x="35" y="7177"/>
                      <a:pt x="64" y="7163"/>
                      <a:pt x="95" y="7156"/>
                    </a:cubicBezTo>
                    <a:cubicBezTo>
                      <a:pt x="121" y="7149"/>
                      <a:pt x="147" y="7146"/>
                      <a:pt x="174" y="7146"/>
                    </a:cubicBezTo>
                    <a:cubicBezTo>
                      <a:pt x="243" y="7146"/>
                      <a:pt x="315" y="7166"/>
                      <a:pt x="380" y="7193"/>
                    </a:cubicBezTo>
                    <a:cubicBezTo>
                      <a:pt x="502" y="7245"/>
                      <a:pt x="604" y="7324"/>
                      <a:pt x="693" y="7416"/>
                    </a:cubicBezTo>
                    <a:cubicBezTo>
                      <a:pt x="807" y="7531"/>
                      <a:pt x="902" y="7667"/>
                      <a:pt x="977" y="7811"/>
                    </a:cubicBezTo>
                    <a:cubicBezTo>
                      <a:pt x="1047" y="7955"/>
                      <a:pt x="1094" y="8109"/>
                      <a:pt x="1115" y="8273"/>
                    </a:cubicBezTo>
                    <a:cubicBezTo>
                      <a:pt x="1117" y="8306"/>
                      <a:pt x="1120" y="8337"/>
                      <a:pt x="1122" y="8372"/>
                    </a:cubicBezTo>
                    <a:cubicBezTo>
                      <a:pt x="1125" y="8468"/>
                      <a:pt x="1112" y="8567"/>
                      <a:pt x="1063" y="8652"/>
                    </a:cubicBezTo>
                    <a:cubicBezTo>
                      <a:pt x="1030" y="8708"/>
                      <a:pt x="984" y="8756"/>
                      <a:pt x="928" y="8790"/>
                    </a:cubicBezTo>
                    <a:lnTo>
                      <a:pt x="929" y="8794"/>
                    </a:lnTo>
                    <a:cubicBezTo>
                      <a:pt x="5054" y="6411"/>
                      <a:pt x="9178" y="4030"/>
                      <a:pt x="13304" y="1649"/>
                    </a:cubicBezTo>
                    <a:cubicBezTo>
                      <a:pt x="13304" y="1649"/>
                      <a:pt x="13497" y="1478"/>
                      <a:pt x="13497" y="1224"/>
                    </a:cubicBezTo>
                    <a:cubicBezTo>
                      <a:pt x="13497" y="971"/>
                      <a:pt x="13391" y="721"/>
                      <a:pt x="13253" y="502"/>
                    </a:cubicBezTo>
                    <a:cubicBezTo>
                      <a:pt x="13142" y="328"/>
                      <a:pt x="13016" y="176"/>
                      <a:pt x="12824" y="79"/>
                    </a:cubicBezTo>
                    <a:cubicBezTo>
                      <a:pt x="12736" y="34"/>
                      <a:pt x="12635" y="1"/>
                      <a:pt x="125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8"/>
              <p:cNvSpPr/>
              <p:nvPr/>
            </p:nvSpPr>
            <p:spPr>
              <a:xfrm>
                <a:off x="5097531" y="2604500"/>
                <a:ext cx="318056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10199" h="3854" extrusionOk="0">
                    <a:moveTo>
                      <a:pt x="99" y="0"/>
                    </a:moveTo>
                    <a:lnTo>
                      <a:pt x="0" y="279"/>
                    </a:lnTo>
                    <a:lnTo>
                      <a:pt x="10100" y="3853"/>
                    </a:lnTo>
                    <a:lnTo>
                      <a:pt x="10199" y="3573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8"/>
              <p:cNvSpPr/>
              <p:nvPr/>
            </p:nvSpPr>
            <p:spPr>
              <a:xfrm>
                <a:off x="5396994" y="2670548"/>
                <a:ext cx="54012" cy="69293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2222" extrusionOk="0">
                    <a:moveTo>
                      <a:pt x="486" y="1"/>
                    </a:moveTo>
                    <a:cubicBezTo>
                      <a:pt x="450" y="1"/>
                      <a:pt x="415" y="5"/>
                      <a:pt x="382" y="14"/>
                    </a:cubicBezTo>
                    <a:cubicBezTo>
                      <a:pt x="340" y="24"/>
                      <a:pt x="303" y="42"/>
                      <a:pt x="265" y="65"/>
                    </a:cubicBezTo>
                    <a:cubicBezTo>
                      <a:pt x="193" y="109"/>
                      <a:pt x="130" y="174"/>
                      <a:pt x="88" y="247"/>
                    </a:cubicBezTo>
                    <a:cubicBezTo>
                      <a:pt x="5" y="395"/>
                      <a:pt x="1" y="575"/>
                      <a:pt x="21" y="746"/>
                    </a:cubicBezTo>
                    <a:cubicBezTo>
                      <a:pt x="48" y="962"/>
                      <a:pt x="109" y="1163"/>
                      <a:pt x="203" y="1351"/>
                    </a:cubicBezTo>
                    <a:cubicBezTo>
                      <a:pt x="297" y="1540"/>
                      <a:pt x="423" y="1718"/>
                      <a:pt x="573" y="1869"/>
                    </a:cubicBezTo>
                    <a:cubicBezTo>
                      <a:pt x="691" y="1990"/>
                      <a:pt x="824" y="2092"/>
                      <a:pt x="984" y="2159"/>
                    </a:cubicBezTo>
                    <a:cubicBezTo>
                      <a:pt x="1069" y="2195"/>
                      <a:pt x="1163" y="2222"/>
                      <a:pt x="1254" y="2222"/>
                    </a:cubicBezTo>
                    <a:cubicBezTo>
                      <a:pt x="1289" y="2222"/>
                      <a:pt x="1324" y="2217"/>
                      <a:pt x="1358" y="2208"/>
                    </a:cubicBezTo>
                    <a:cubicBezTo>
                      <a:pt x="1397" y="2198"/>
                      <a:pt x="1437" y="2181"/>
                      <a:pt x="1474" y="2158"/>
                    </a:cubicBezTo>
                    <a:cubicBezTo>
                      <a:pt x="1546" y="2113"/>
                      <a:pt x="1609" y="2049"/>
                      <a:pt x="1651" y="1975"/>
                    </a:cubicBezTo>
                    <a:cubicBezTo>
                      <a:pt x="1713" y="1865"/>
                      <a:pt x="1732" y="1735"/>
                      <a:pt x="1727" y="1606"/>
                    </a:cubicBezTo>
                    <a:cubicBezTo>
                      <a:pt x="1727" y="1563"/>
                      <a:pt x="1724" y="1520"/>
                      <a:pt x="1719" y="1476"/>
                    </a:cubicBezTo>
                    <a:cubicBezTo>
                      <a:pt x="1694" y="1261"/>
                      <a:pt x="1631" y="1062"/>
                      <a:pt x="1538" y="871"/>
                    </a:cubicBezTo>
                    <a:cubicBezTo>
                      <a:pt x="1441" y="683"/>
                      <a:pt x="1316" y="505"/>
                      <a:pt x="1167" y="354"/>
                    </a:cubicBezTo>
                    <a:cubicBezTo>
                      <a:pt x="1049" y="233"/>
                      <a:pt x="915" y="131"/>
                      <a:pt x="755" y="63"/>
                    </a:cubicBezTo>
                    <a:cubicBezTo>
                      <a:pt x="671" y="28"/>
                      <a:pt x="577" y="1"/>
                      <a:pt x="4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8"/>
              <p:cNvSpPr/>
              <p:nvPr/>
            </p:nvSpPr>
            <p:spPr>
              <a:xfrm>
                <a:off x="5405165" y="2658885"/>
                <a:ext cx="66455" cy="79148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538" extrusionOk="0">
                    <a:moveTo>
                      <a:pt x="876" y="0"/>
                    </a:moveTo>
                    <a:cubicBezTo>
                      <a:pt x="800" y="0"/>
                      <a:pt x="728" y="16"/>
                      <a:pt x="665" y="52"/>
                    </a:cubicBezTo>
                    <a:lnTo>
                      <a:pt x="0" y="434"/>
                    </a:lnTo>
                    <a:lnTo>
                      <a:pt x="5" y="440"/>
                    </a:lnTo>
                    <a:cubicBezTo>
                      <a:pt x="42" y="417"/>
                      <a:pt x="82" y="401"/>
                      <a:pt x="121" y="390"/>
                    </a:cubicBezTo>
                    <a:cubicBezTo>
                      <a:pt x="156" y="381"/>
                      <a:pt x="191" y="377"/>
                      <a:pt x="227" y="377"/>
                    </a:cubicBezTo>
                    <a:cubicBezTo>
                      <a:pt x="318" y="377"/>
                      <a:pt x="410" y="403"/>
                      <a:pt x="495" y="439"/>
                    </a:cubicBezTo>
                    <a:cubicBezTo>
                      <a:pt x="655" y="505"/>
                      <a:pt x="788" y="610"/>
                      <a:pt x="906" y="729"/>
                    </a:cubicBezTo>
                    <a:cubicBezTo>
                      <a:pt x="1056" y="880"/>
                      <a:pt x="1182" y="1058"/>
                      <a:pt x="1277" y="1247"/>
                    </a:cubicBezTo>
                    <a:cubicBezTo>
                      <a:pt x="1370" y="1438"/>
                      <a:pt x="1434" y="1638"/>
                      <a:pt x="1458" y="1853"/>
                    </a:cubicBezTo>
                    <a:cubicBezTo>
                      <a:pt x="1464" y="1896"/>
                      <a:pt x="1467" y="1940"/>
                      <a:pt x="1467" y="1983"/>
                    </a:cubicBezTo>
                    <a:cubicBezTo>
                      <a:pt x="1471" y="2112"/>
                      <a:pt x="1452" y="2239"/>
                      <a:pt x="1391" y="2351"/>
                    </a:cubicBezTo>
                    <a:cubicBezTo>
                      <a:pt x="1349" y="2424"/>
                      <a:pt x="1289" y="2489"/>
                      <a:pt x="1214" y="2533"/>
                    </a:cubicBezTo>
                    <a:lnTo>
                      <a:pt x="1217" y="2538"/>
                    </a:lnTo>
                    <a:cubicBezTo>
                      <a:pt x="1438" y="2410"/>
                      <a:pt x="1659" y="2282"/>
                      <a:pt x="1881" y="2155"/>
                    </a:cubicBezTo>
                    <a:cubicBezTo>
                      <a:pt x="1925" y="2128"/>
                      <a:pt x="1966" y="2092"/>
                      <a:pt x="1997" y="2049"/>
                    </a:cubicBezTo>
                    <a:cubicBezTo>
                      <a:pt x="2063" y="1961"/>
                      <a:pt x="2105" y="1863"/>
                      <a:pt x="2119" y="1757"/>
                    </a:cubicBezTo>
                    <a:cubicBezTo>
                      <a:pt x="2127" y="1704"/>
                      <a:pt x="2131" y="1652"/>
                      <a:pt x="2131" y="1597"/>
                    </a:cubicBezTo>
                    <a:cubicBezTo>
                      <a:pt x="2131" y="1267"/>
                      <a:pt x="1990" y="937"/>
                      <a:pt x="1810" y="653"/>
                    </a:cubicBezTo>
                    <a:cubicBezTo>
                      <a:pt x="1668" y="426"/>
                      <a:pt x="1500" y="224"/>
                      <a:pt x="1250" y="99"/>
                    </a:cubicBezTo>
                    <a:cubicBezTo>
                      <a:pt x="1134" y="42"/>
                      <a:pt x="1001" y="0"/>
                      <a:pt x="876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8"/>
              <p:cNvSpPr/>
              <p:nvPr/>
            </p:nvSpPr>
            <p:spPr>
              <a:xfrm>
                <a:off x="4970111" y="2343019"/>
                <a:ext cx="188451" cy="261705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8392" extrusionOk="0">
                    <a:moveTo>
                      <a:pt x="1393" y="1"/>
                    </a:moveTo>
                    <a:cubicBezTo>
                      <a:pt x="1111" y="1"/>
                      <a:pt x="840" y="59"/>
                      <a:pt x="601" y="196"/>
                    </a:cubicBezTo>
                    <a:cubicBezTo>
                      <a:pt x="399" y="313"/>
                      <a:pt x="202" y="448"/>
                      <a:pt x="0" y="566"/>
                    </a:cubicBezTo>
                    <a:cubicBezTo>
                      <a:pt x="120" y="498"/>
                      <a:pt x="249" y="444"/>
                      <a:pt x="381" y="411"/>
                    </a:cubicBezTo>
                    <a:cubicBezTo>
                      <a:pt x="509" y="377"/>
                      <a:pt x="640" y="362"/>
                      <a:pt x="772" y="362"/>
                    </a:cubicBezTo>
                    <a:cubicBezTo>
                      <a:pt x="1107" y="362"/>
                      <a:pt x="1450" y="458"/>
                      <a:pt x="1766" y="592"/>
                    </a:cubicBezTo>
                    <a:cubicBezTo>
                      <a:pt x="2359" y="843"/>
                      <a:pt x="2855" y="1229"/>
                      <a:pt x="3295" y="1676"/>
                    </a:cubicBezTo>
                    <a:cubicBezTo>
                      <a:pt x="3849" y="2236"/>
                      <a:pt x="4316" y="2893"/>
                      <a:pt x="4667" y="3596"/>
                    </a:cubicBezTo>
                    <a:cubicBezTo>
                      <a:pt x="5018" y="4299"/>
                      <a:pt x="5249" y="5046"/>
                      <a:pt x="5343" y="5842"/>
                    </a:cubicBezTo>
                    <a:cubicBezTo>
                      <a:pt x="5360" y="6003"/>
                      <a:pt x="5374" y="6164"/>
                      <a:pt x="5379" y="6327"/>
                    </a:cubicBezTo>
                    <a:cubicBezTo>
                      <a:pt x="5392" y="6807"/>
                      <a:pt x="5324" y="7283"/>
                      <a:pt x="5090" y="7694"/>
                    </a:cubicBezTo>
                    <a:cubicBezTo>
                      <a:pt x="4933" y="7965"/>
                      <a:pt x="4703" y="8208"/>
                      <a:pt x="4433" y="8374"/>
                    </a:cubicBezTo>
                    <a:lnTo>
                      <a:pt x="4444" y="8391"/>
                    </a:lnTo>
                    <a:cubicBezTo>
                      <a:pt x="4666" y="8266"/>
                      <a:pt x="4888" y="8137"/>
                      <a:pt x="5108" y="8009"/>
                    </a:cubicBezTo>
                    <a:cubicBezTo>
                      <a:pt x="5277" y="7911"/>
                      <a:pt x="5422" y="7781"/>
                      <a:pt x="5547" y="7616"/>
                    </a:cubicBezTo>
                    <a:cubicBezTo>
                      <a:pt x="5796" y="7290"/>
                      <a:pt x="5948" y="6927"/>
                      <a:pt x="6003" y="6535"/>
                    </a:cubicBezTo>
                    <a:cubicBezTo>
                      <a:pt x="6030" y="6335"/>
                      <a:pt x="6043" y="6137"/>
                      <a:pt x="6043" y="5941"/>
                    </a:cubicBezTo>
                    <a:cubicBezTo>
                      <a:pt x="6043" y="4711"/>
                      <a:pt x="5522" y="3490"/>
                      <a:pt x="4855" y="2428"/>
                    </a:cubicBezTo>
                    <a:cubicBezTo>
                      <a:pt x="4325" y="1584"/>
                      <a:pt x="3702" y="838"/>
                      <a:pt x="2774" y="372"/>
                    </a:cubicBezTo>
                    <a:cubicBezTo>
                      <a:pt x="2347" y="157"/>
                      <a:pt x="1855" y="1"/>
                      <a:pt x="13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8"/>
              <p:cNvSpPr/>
              <p:nvPr/>
            </p:nvSpPr>
            <p:spPr>
              <a:xfrm>
                <a:off x="5037532" y="1155175"/>
                <a:ext cx="214210" cy="112609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3611" extrusionOk="0">
                    <a:moveTo>
                      <a:pt x="3435" y="0"/>
                    </a:moveTo>
                    <a:cubicBezTo>
                      <a:pt x="2634" y="0"/>
                      <a:pt x="1834" y="176"/>
                      <a:pt x="1223" y="529"/>
                    </a:cubicBezTo>
                    <a:cubicBezTo>
                      <a:pt x="1" y="1235"/>
                      <a:pt x="1" y="2379"/>
                      <a:pt x="1223" y="3082"/>
                    </a:cubicBezTo>
                    <a:cubicBezTo>
                      <a:pt x="1834" y="3434"/>
                      <a:pt x="2634" y="3610"/>
                      <a:pt x="3434" y="3610"/>
                    </a:cubicBezTo>
                    <a:cubicBezTo>
                      <a:pt x="4235" y="3610"/>
                      <a:pt x="5035" y="3434"/>
                      <a:pt x="5646" y="3082"/>
                    </a:cubicBezTo>
                    <a:cubicBezTo>
                      <a:pt x="6868" y="2376"/>
                      <a:pt x="6868" y="1233"/>
                      <a:pt x="5646" y="529"/>
                    </a:cubicBezTo>
                    <a:cubicBezTo>
                      <a:pt x="5036" y="176"/>
                      <a:pt x="4236" y="0"/>
                      <a:pt x="34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8"/>
              <p:cNvSpPr/>
              <p:nvPr/>
            </p:nvSpPr>
            <p:spPr>
              <a:xfrm>
                <a:off x="4978968" y="2342395"/>
                <a:ext cx="460883" cy="327817"/>
              </a:xfrm>
              <a:custGeom>
                <a:avLst/>
                <a:gdLst/>
                <a:ahLst/>
                <a:cxnLst/>
                <a:rect l="l" t="t" r="r" b="b"/>
                <a:pathLst>
                  <a:path w="14779" h="10512" extrusionOk="0">
                    <a:moveTo>
                      <a:pt x="920" y="1"/>
                    </a:moveTo>
                    <a:cubicBezTo>
                      <a:pt x="818" y="1"/>
                      <a:pt x="719" y="8"/>
                      <a:pt x="623" y="22"/>
                    </a:cubicBezTo>
                    <a:cubicBezTo>
                      <a:pt x="401" y="57"/>
                      <a:pt x="186" y="132"/>
                      <a:pt x="1" y="242"/>
                    </a:cubicBezTo>
                    <a:lnTo>
                      <a:pt x="152" y="497"/>
                    </a:lnTo>
                    <a:cubicBezTo>
                      <a:pt x="303" y="408"/>
                      <a:pt x="481" y="344"/>
                      <a:pt x="667" y="316"/>
                    </a:cubicBezTo>
                    <a:cubicBezTo>
                      <a:pt x="748" y="303"/>
                      <a:pt x="832" y="296"/>
                      <a:pt x="919" y="296"/>
                    </a:cubicBezTo>
                    <a:cubicBezTo>
                      <a:pt x="1018" y="296"/>
                      <a:pt x="1119" y="305"/>
                      <a:pt x="1223" y="321"/>
                    </a:cubicBezTo>
                    <a:cubicBezTo>
                      <a:pt x="1401" y="347"/>
                      <a:pt x="1587" y="398"/>
                      <a:pt x="1775" y="472"/>
                    </a:cubicBezTo>
                    <a:cubicBezTo>
                      <a:pt x="2001" y="560"/>
                      <a:pt x="2234" y="681"/>
                      <a:pt x="2464" y="829"/>
                    </a:cubicBezTo>
                    <a:cubicBezTo>
                      <a:pt x="2784" y="1037"/>
                      <a:pt x="3086" y="1292"/>
                      <a:pt x="3378" y="1538"/>
                    </a:cubicBezTo>
                    <a:lnTo>
                      <a:pt x="3561" y="1691"/>
                    </a:lnTo>
                    <a:cubicBezTo>
                      <a:pt x="3962" y="2025"/>
                      <a:pt x="4377" y="2348"/>
                      <a:pt x="4778" y="2660"/>
                    </a:cubicBezTo>
                    <a:lnTo>
                      <a:pt x="5145" y="2948"/>
                    </a:lnTo>
                    <a:cubicBezTo>
                      <a:pt x="5782" y="3448"/>
                      <a:pt x="6413" y="3957"/>
                      <a:pt x="7045" y="4470"/>
                    </a:cubicBezTo>
                    <a:lnTo>
                      <a:pt x="7661" y="4966"/>
                    </a:lnTo>
                    <a:cubicBezTo>
                      <a:pt x="8439" y="5593"/>
                      <a:pt x="9218" y="6217"/>
                      <a:pt x="10000" y="6838"/>
                    </a:cubicBezTo>
                    <a:lnTo>
                      <a:pt x="10812" y="7485"/>
                    </a:lnTo>
                    <a:cubicBezTo>
                      <a:pt x="11646" y="8151"/>
                      <a:pt x="12478" y="8818"/>
                      <a:pt x="13312" y="9486"/>
                    </a:cubicBezTo>
                    <a:lnTo>
                      <a:pt x="14592" y="10511"/>
                    </a:lnTo>
                    <a:lnTo>
                      <a:pt x="14779" y="10280"/>
                    </a:lnTo>
                    <a:lnTo>
                      <a:pt x="13499" y="9253"/>
                    </a:lnTo>
                    <a:cubicBezTo>
                      <a:pt x="12667" y="8585"/>
                      <a:pt x="11833" y="7916"/>
                      <a:pt x="10999" y="7252"/>
                    </a:cubicBezTo>
                    <a:lnTo>
                      <a:pt x="10187" y="6605"/>
                    </a:lnTo>
                    <a:cubicBezTo>
                      <a:pt x="9406" y="5983"/>
                      <a:pt x="8625" y="5362"/>
                      <a:pt x="7848" y="4735"/>
                    </a:cubicBezTo>
                    <a:lnTo>
                      <a:pt x="7232" y="4239"/>
                    </a:lnTo>
                    <a:cubicBezTo>
                      <a:pt x="6600" y="3726"/>
                      <a:pt x="5967" y="3214"/>
                      <a:pt x="5327" y="2712"/>
                    </a:cubicBezTo>
                    <a:lnTo>
                      <a:pt x="4959" y="2425"/>
                    </a:lnTo>
                    <a:cubicBezTo>
                      <a:pt x="4560" y="2114"/>
                      <a:pt x="4147" y="1792"/>
                      <a:pt x="3752" y="1461"/>
                    </a:cubicBezTo>
                    <a:lnTo>
                      <a:pt x="3568" y="1309"/>
                    </a:lnTo>
                    <a:cubicBezTo>
                      <a:pt x="3270" y="1057"/>
                      <a:pt x="2961" y="797"/>
                      <a:pt x="2625" y="580"/>
                    </a:cubicBezTo>
                    <a:cubicBezTo>
                      <a:pt x="2377" y="419"/>
                      <a:pt x="2127" y="290"/>
                      <a:pt x="1883" y="195"/>
                    </a:cubicBezTo>
                    <a:cubicBezTo>
                      <a:pt x="1676" y="114"/>
                      <a:pt x="1469" y="58"/>
                      <a:pt x="1270" y="28"/>
                    </a:cubicBezTo>
                    <a:cubicBezTo>
                      <a:pt x="1151" y="10"/>
                      <a:pt x="1033" y="1"/>
                      <a:pt x="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8"/>
              <p:cNvSpPr/>
              <p:nvPr/>
            </p:nvSpPr>
            <p:spPr>
              <a:xfrm>
                <a:off x="4937742" y="2354557"/>
                <a:ext cx="200426" cy="257027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8242" extrusionOk="0">
                    <a:moveTo>
                      <a:pt x="1808" y="0"/>
                    </a:moveTo>
                    <a:cubicBezTo>
                      <a:pt x="1676" y="0"/>
                      <a:pt x="1546" y="15"/>
                      <a:pt x="1419" y="48"/>
                    </a:cubicBezTo>
                    <a:cubicBezTo>
                      <a:pt x="1287" y="79"/>
                      <a:pt x="1158" y="134"/>
                      <a:pt x="1038" y="204"/>
                    </a:cubicBezTo>
                    <a:cubicBezTo>
                      <a:pt x="1021" y="213"/>
                      <a:pt x="1005" y="223"/>
                      <a:pt x="989" y="233"/>
                    </a:cubicBezTo>
                    <a:lnTo>
                      <a:pt x="978" y="238"/>
                    </a:lnTo>
                    <a:cubicBezTo>
                      <a:pt x="712" y="406"/>
                      <a:pt x="485" y="646"/>
                      <a:pt x="330" y="913"/>
                    </a:cubicBezTo>
                    <a:cubicBezTo>
                      <a:pt x="13" y="1462"/>
                      <a:pt x="0" y="2128"/>
                      <a:pt x="76" y="2764"/>
                    </a:cubicBezTo>
                    <a:cubicBezTo>
                      <a:pt x="170" y="3561"/>
                      <a:pt x="401" y="4306"/>
                      <a:pt x="752" y="5009"/>
                    </a:cubicBezTo>
                    <a:cubicBezTo>
                      <a:pt x="1103" y="5712"/>
                      <a:pt x="1572" y="6369"/>
                      <a:pt x="2122" y="6930"/>
                    </a:cubicBezTo>
                    <a:cubicBezTo>
                      <a:pt x="2565" y="7378"/>
                      <a:pt x="3060" y="7762"/>
                      <a:pt x="3652" y="8012"/>
                    </a:cubicBezTo>
                    <a:cubicBezTo>
                      <a:pt x="3967" y="8147"/>
                      <a:pt x="4312" y="8242"/>
                      <a:pt x="4649" y="8242"/>
                    </a:cubicBezTo>
                    <a:cubicBezTo>
                      <a:pt x="4780" y="8242"/>
                      <a:pt x="4910" y="8227"/>
                      <a:pt x="5036" y="8195"/>
                    </a:cubicBezTo>
                    <a:cubicBezTo>
                      <a:pt x="5187" y="8158"/>
                      <a:pt x="5333" y="8091"/>
                      <a:pt x="5469" y="8007"/>
                    </a:cubicBezTo>
                    <a:cubicBezTo>
                      <a:pt x="5739" y="7841"/>
                      <a:pt x="5968" y="7598"/>
                      <a:pt x="6125" y="7328"/>
                    </a:cubicBezTo>
                    <a:cubicBezTo>
                      <a:pt x="6361" y="6915"/>
                      <a:pt x="6427" y="6440"/>
                      <a:pt x="6415" y="5959"/>
                    </a:cubicBezTo>
                    <a:cubicBezTo>
                      <a:pt x="6411" y="5798"/>
                      <a:pt x="6396" y="5635"/>
                      <a:pt x="6381" y="5481"/>
                    </a:cubicBezTo>
                    <a:cubicBezTo>
                      <a:pt x="6286" y="4683"/>
                      <a:pt x="6053" y="3937"/>
                      <a:pt x="5705" y="3234"/>
                    </a:cubicBezTo>
                    <a:cubicBezTo>
                      <a:pt x="5354" y="2531"/>
                      <a:pt x="4887" y="1874"/>
                      <a:pt x="4333" y="1313"/>
                    </a:cubicBezTo>
                    <a:cubicBezTo>
                      <a:pt x="3892" y="866"/>
                      <a:pt x="3397" y="481"/>
                      <a:pt x="2804" y="229"/>
                    </a:cubicBezTo>
                    <a:cubicBezTo>
                      <a:pt x="2488" y="96"/>
                      <a:pt x="2144" y="0"/>
                      <a:pt x="18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8"/>
              <p:cNvSpPr/>
              <p:nvPr/>
            </p:nvSpPr>
            <p:spPr>
              <a:xfrm>
                <a:off x="5943968" y="2689384"/>
                <a:ext cx="91715" cy="11766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773" extrusionOk="0">
                    <a:moveTo>
                      <a:pt x="826" y="1"/>
                    </a:moveTo>
                    <a:cubicBezTo>
                      <a:pt x="766" y="1"/>
                      <a:pt x="706" y="7"/>
                      <a:pt x="649" y="23"/>
                    </a:cubicBezTo>
                    <a:cubicBezTo>
                      <a:pt x="584" y="39"/>
                      <a:pt x="524" y="66"/>
                      <a:pt x="466" y="100"/>
                    </a:cubicBezTo>
                    <a:cubicBezTo>
                      <a:pt x="337" y="175"/>
                      <a:pt x="224" y="290"/>
                      <a:pt x="151" y="420"/>
                    </a:cubicBezTo>
                    <a:cubicBezTo>
                      <a:pt x="6" y="671"/>
                      <a:pt x="0" y="976"/>
                      <a:pt x="35" y="1266"/>
                    </a:cubicBezTo>
                    <a:cubicBezTo>
                      <a:pt x="78" y="1633"/>
                      <a:pt x="184" y="1972"/>
                      <a:pt x="344" y="2294"/>
                    </a:cubicBezTo>
                    <a:cubicBezTo>
                      <a:pt x="503" y="2616"/>
                      <a:pt x="718" y="2915"/>
                      <a:pt x="971" y="3173"/>
                    </a:cubicBezTo>
                    <a:cubicBezTo>
                      <a:pt x="1172" y="3378"/>
                      <a:pt x="1399" y="3554"/>
                      <a:pt x="1669" y="3669"/>
                    </a:cubicBezTo>
                    <a:cubicBezTo>
                      <a:pt x="1816" y="3730"/>
                      <a:pt x="1975" y="3773"/>
                      <a:pt x="2129" y="3773"/>
                    </a:cubicBezTo>
                    <a:cubicBezTo>
                      <a:pt x="2188" y="3773"/>
                      <a:pt x="2247" y="3766"/>
                      <a:pt x="2305" y="3752"/>
                    </a:cubicBezTo>
                    <a:cubicBezTo>
                      <a:pt x="2372" y="3733"/>
                      <a:pt x="2438" y="3705"/>
                      <a:pt x="2502" y="3666"/>
                    </a:cubicBezTo>
                    <a:cubicBezTo>
                      <a:pt x="2625" y="3590"/>
                      <a:pt x="2730" y="3480"/>
                      <a:pt x="2802" y="3357"/>
                    </a:cubicBezTo>
                    <a:cubicBezTo>
                      <a:pt x="2910" y="3170"/>
                      <a:pt x="2940" y="2950"/>
                      <a:pt x="2934" y="2731"/>
                    </a:cubicBezTo>
                    <a:cubicBezTo>
                      <a:pt x="2933" y="2658"/>
                      <a:pt x="2927" y="2583"/>
                      <a:pt x="2919" y="2508"/>
                    </a:cubicBezTo>
                    <a:cubicBezTo>
                      <a:pt x="2876" y="2142"/>
                      <a:pt x="2769" y="1800"/>
                      <a:pt x="2610" y="1481"/>
                    </a:cubicBezTo>
                    <a:cubicBezTo>
                      <a:pt x="2450" y="1159"/>
                      <a:pt x="2236" y="857"/>
                      <a:pt x="1983" y="602"/>
                    </a:cubicBezTo>
                    <a:cubicBezTo>
                      <a:pt x="1781" y="397"/>
                      <a:pt x="1553" y="220"/>
                      <a:pt x="1284" y="106"/>
                    </a:cubicBezTo>
                    <a:cubicBezTo>
                      <a:pt x="1137" y="45"/>
                      <a:pt x="979" y="1"/>
                      <a:pt x="826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8"/>
              <p:cNvSpPr/>
              <p:nvPr/>
            </p:nvSpPr>
            <p:spPr>
              <a:xfrm>
                <a:off x="5958500" y="2676005"/>
                <a:ext cx="100977" cy="127983"/>
              </a:xfrm>
              <a:custGeom>
                <a:avLst/>
                <a:gdLst/>
                <a:ahLst/>
                <a:cxnLst/>
                <a:rect l="l" t="t" r="r" b="b"/>
                <a:pathLst>
                  <a:path w="3238" h="4104" extrusionOk="0">
                    <a:moveTo>
                      <a:pt x="1109" y="0"/>
                    </a:moveTo>
                    <a:cubicBezTo>
                      <a:pt x="980" y="0"/>
                      <a:pt x="857" y="26"/>
                      <a:pt x="749" y="88"/>
                    </a:cubicBezTo>
                    <a:lnTo>
                      <a:pt x="0" y="531"/>
                    </a:lnTo>
                    <a:lnTo>
                      <a:pt x="0" y="532"/>
                    </a:lnTo>
                    <a:cubicBezTo>
                      <a:pt x="59" y="499"/>
                      <a:pt x="119" y="472"/>
                      <a:pt x="183" y="456"/>
                    </a:cubicBezTo>
                    <a:cubicBezTo>
                      <a:pt x="242" y="441"/>
                      <a:pt x="302" y="434"/>
                      <a:pt x="363" y="434"/>
                    </a:cubicBezTo>
                    <a:cubicBezTo>
                      <a:pt x="517" y="434"/>
                      <a:pt x="674" y="477"/>
                      <a:pt x="818" y="538"/>
                    </a:cubicBezTo>
                    <a:cubicBezTo>
                      <a:pt x="1088" y="653"/>
                      <a:pt x="1315" y="830"/>
                      <a:pt x="1517" y="1034"/>
                    </a:cubicBezTo>
                    <a:cubicBezTo>
                      <a:pt x="1770" y="1290"/>
                      <a:pt x="1984" y="1592"/>
                      <a:pt x="2144" y="1912"/>
                    </a:cubicBezTo>
                    <a:cubicBezTo>
                      <a:pt x="2303" y="2234"/>
                      <a:pt x="2410" y="2575"/>
                      <a:pt x="2453" y="2940"/>
                    </a:cubicBezTo>
                    <a:cubicBezTo>
                      <a:pt x="2461" y="3015"/>
                      <a:pt x="2467" y="3088"/>
                      <a:pt x="2468" y="3162"/>
                    </a:cubicBezTo>
                    <a:cubicBezTo>
                      <a:pt x="2474" y="3380"/>
                      <a:pt x="2444" y="3599"/>
                      <a:pt x="2336" y="3787"/>
                    </a:cubicBezTo>
                    <a:cubicBezTo>
                      <a:pt x="2264" y="3909"/>
                      <a:pt x="2158" y="4021"/>
                      <a:pt x="2036" y="4096"/>
                    </a:cubicBezTo>
                    <a:lnTo>
                      <a:pt x="2041" y="4103"/>
                    </a:lnTo>
                    <a:cubicBezTo>
                      <a:pt x="2297" y="3957"/>
                      <a:pt x="2553" y="3807"/>
                      <a:pt x="2811" y="3659"/>
                    </a:cubicBezTo>
                    <a:cubicBezTo>
                      <a:pt x="2887" y="3615"/>
                      <a:pt x="2954" y="3557"/>
                      <a:pt x="3009" y="3482"/>
                    </a:cubicBezTo>
                    <a:cubicBezTo>
                      <a:pt x="3124" y="3330"/>
                      <a:pt x="3193" y="3167"/>
                      <a:pt x="3218" y="2985"/>
                    </a:cubicBezTo>
                    <a:cubicBezTo>
                      <a:pt x="3233" y="2896"/>
                      <a:pt x="3238" y="2805"/>
                      <a:pt x="3238" y="2716"/>
                    </a:cubicBezTo>
                    <a:cubicBezTo>
                      <a:pt x="3238" y="2154"/>
                      <a:pt x="3000" y="1595"/>
                      <a:pt x="2696" y="1110"/>
                    </a:cubicBezTo>
                    <a:cubicBezTo>
                      <a:pt x="2453" y="723"/>
                      <a:pt x="2167" y="383"/>
                      <a:pt x="1742" y="170"/>
                    </a:cubicBezTo>
                    <a:cubicBezTo>
                      <a:pt x="1546" y="71"/>
                      <a:pt x="1320" y="0"/>
                      <a:pt x="1109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8"/>
              <p:cNvSpPr/>
              <p:nvPr/>
            </p:nvSpPr>
            <p:spPr>
              <a:xfrm>
                <a:off x="5858367" y="2566517"/>
                <a:ext cx="278544" cy="357193"/>
              </a:xfrm>
              <a:custGeom>
                <a:avLst/>
                <a:gdLst/>
                <a:ahLst/>
                <a:cxnLst/>
                <a:rect l="l" t="t" r="r" b="b"/>
                <a:pathLst>
                  <a:path w="8932" h="11454" extrusionOk="0">
                    <a:moveTo>
                      <a:pt x="2619" y="771"/>
                    </a:moveTo>
                    <a:cubicBezTo>
                      <a:pt x="2681" y="771"/>
                      <a:pt x="2729" y="771"/>
                      <a:pt x="2796" y="777"/>
                    </a:cubicBezTo>
                    <a:cubicBezTo>
                      <a:pt x="2862" y="780"/>
                      <a:pt x="2913" y="786"/>
                      <a:pt x="2984" y="797"/>
                    </a:cubicBezTo>
                    <a:cubicBezTo>
                      <a:pt x="3053" y="807"/>
                      <a:pt x="3108" y="819"/>
                      <a:pt x="3182" y="834"/>
                    </a:cubicBezTo>
                    <a:cubicBezTo>
                      <a:pt x="3254" y="850"/>
                      <a:pt x="3313" y="866"/>
                      <a:pt x="3388" y="888"/>
                    </a:cubicBezTo>
                    <a:cubicBezTo>
                      <a:pt x="3464" y="912"/>
                      <a:pt x="3524" y="931"/>
                      <a:pt x="3602" y="959"/>
                    </a:cubicBezTo>
                    <a:cubicBezTo>
                      <a:pt x="3680" y="988"/>
                      <a:pt x="3744" y="1014"/>
                      <a:pt x="3822" y="1049"/>
                    </a:cubicBezTo>
                    <a:cubicBezTo>
                      <a:pt x="3898" y="1082"/>
                      <a:pt x="3966" y="1115"/>
                      <a:pt x="4045" y="1154"/>
                    </a:cubicBezTo>
                    <a:cubicBezTo>
                      <a:pt x="4124" y="1194"/>
                      <a:pt x="4191" y="1231"/>
                      <a:pt x="4271" y="1276"/>
                    </a:cubicBezTo>
                    <a:cubicBezTo>
                      <a:pt x="4348" y="1322"/>
                      <a:pt x="4414" y="1361"/>
                      <a:pt x="4492" y="1411"/>
                    </a:cubicBezTo>
                    <a:cubicBezTo>
                      <a:pt x="4571" y="1461"/>
                      <a:pt x="4637" y="1506"/>
                      <a:pt x="4715" y="1562"/>
                    </a:cubicBezTo>
                    <a:cubicBezTo>
                      <a:pt x="4792" y="1616"/>
                      <a:pt x="4860" y="1667"/>
                      <a:pt x="4938" y="1727"/>
                    </a:cubicBezTo>
                    <a:cubicBezTo>
                      <a:pt x="5015" y="1789"/>
                      <a:pt x="5081" y="1842"/>
                      <a:pt x="5159" y="1907"/>
                    </a:cubicBezTo>
                    <a:cubicBezTo>
                      <a:pt x="5234" y="1972"/>
                      <a:pt x="5300" y="2031"/>
                      <a:pt x="5376" y="2100"/>
                    </a:cubicBezTo>
                    <a:cubicBezTo>
                      <a:pt x="5451" y="2167"/>
                      <a:pt x="5518" y="2230"/>
                      <a:pt x="5592" y="2304"/>
                    </a:cubicBezTo>
                    <a:cubicBezTo>
                      <a:pt x="5664" y="2376"/>
                      <a:pt x="5730" y="2445"/>
                      <a:pt x="5802" y="2522"/>
                    </a:cubicBezTo>
                    <a:cubicBezTo>
                      <a:pt x="5874" y="2598"/>
                      <a:pt x="5938" y="2673"/>
                      <a:pt x="6009" y="2752"/>
                    </a:cubicBezTo>
                    <a:cubicBezTo>
                      <a:pt x="6079" y="2831"/>
                      <a:pt x="6141" y="2908"/>
                      <a:pt x="6210" y="2991"/>
                    </a:cubicBezTo>
                    <a:cubicBezTo>
                      <a:pt x="6276" y="3073"/>
                      <a:pt x="6339" y="3155"/>
                      <a:pt x="6404" y="3241"/>
                    </a:cubicBezTo>
                    <a:cubicBezTo>
                      <a:pt x="6533" y="3415"/>
                      <a:pt x="6651" y="3582"/>
                      <a:pt x="6771" y="3766"/>
                    </a:cubicBezTo>
                    <a:cubicBezTo>
                      <a:pt x="6887" y="3946"/>
                      <a:pt x="6999" y="4130"/>
                      <a:pt x="7104" y="4319"/>
                    </a:cubicBezTo>
                    <a:cubicBezTo>
                      <a:pt x="7208" y="4503"/>
                      <a:pt x="7311" y="4703"/>
                      <a:pt x="7402" y="4894"/>
                    </a:cubicBezTo>
                    <a:cubicBezTo>
                      <a:pt x="7448" y="4989"/>
                      <a:pt x="7492" y="5090"/>
                      <a:pt x="7534" y="5186"/>
                    </a:cubicBezTo>
                    <a:cubicBezTo>
                      <a:pt x="7576" y="5283"/>
                      <a:pt x="7617" y="5385"/>
                      <a:pt x="7655" y="5481"/>
                    </a:cubicBezTo>
                    <a:cubicBezTo>
                      <a:pt x="7692" y="5579"/>
                      <a:pt x="7732" y="5681"/>
                      <a:pt x="7766" y="5779"/>
                    </a:cubicBezTo>
                    <a:cubicBezTo>
                      <a:pt x="7799" y="5875"/>
                      <a:pt x="7833" y="5977"/>
                      <a:pt x="7863" y="6075"/>
                    </a:cubicBezTo>
                    <a:cubicBezTo>
                      <a:pt x="7893" y="6170"/>
                      <a:pt x="7922" y="6275"/>
                      <a:pt x="7950" y="6369"/>
                    </a:cubicBezTo>
                    <a:cubicBezTo>
                      <a:pt x="7977" y="6464"/>
                      <a:pt x="8001" y="6569"/>
                      <a:pt x="8023" y="6663"/>
                    </a:cubicBezTo>
                    <a:cubicBezTo>
                      <a:pt x="8043" y="6758"/>
                      <a:pt x="8066" y="6861"/>
                      <a:pt x="8082" y="6953"/>
                    </a:cubicBezTo>
                    <a:cubicBezTo>
                      <a:pt x="8099" y="7045"/>
                      <a:pt x="8116" y="7147"/>
                      <a:pt x="8129" y="7239"/>
                    </a:cubicBezTo>
                    <a:cubicBezTo>
                      <a:pt x="8142" y="7328"/>
                      <a:pt x="8154" y="7432"/>
                      <a:pt x="8164" y="7520"/>
                    </a:cubicBezTo>
                    <a:cubicBezTo>
                      <a:pt x="8172" y="7606"/>
                      <a:pt x="8180" y="7706"/>
                      <a:pt x="8182" y="7793"/>
                    </a:cubicBezTo>
                    <a:cubicBezTo>
                      <a:pt x="8188" y="7877"/>
                      <a:pt x="8190" y="7975"/>
                      <a:pt x="8190" y="8059"/>
                    </a:cubicBezTo>
                    <a:lnTo>
                      <a:pt x="8190" y="8166"/>
                    </a:lnTo>
                    <a:cubicBezTo>
                      <a:pt x="8188" y="8246"/>
                      <a:pt x="8182" y="8335"/>
                      <a:pt x="8178" y="8412"/>
                    </a:cubicBezTo>
                    <a:cubicBezTo>
                      <a:pt x="8172" y="8490"/>
                      <a:pt x="8161" y="8576"/>
                      <a:pt x="8152" y="8650"/>
                    </a:cubicBezTo>
                    <a:cubicBezTo>
                      <a:pt x="8144" y="8723"/>
                      <a:pt x="8129" y="8808"/>
                      <a:pt x="8116" y="8877"/>
                    </a:cubicBezTo>
                    <a:cubicBezTo>
                      <a:pt x="8103" y="8944"/>
                      <a:pt x="8085" y="9023"/>
                      <a:pt x="8067" y="9088"/>
                    </a:cubicBezTo>
                    <a:cubicBezTo>
                      <a:pt x="8052" y="9151"/>
                      <a:pt x="8029" y="9226"/>
                      <a:pt x="8008" y="9286"/>
                    </a:cubicBezTo>
                    <a:cubicBezTo>
                      <a:pt x="7987" y="9345"/>
                      <a:pt x="7962" y="9416"/>
                      <a:pt x="7938" y="9469"/>
                    </a:cubicBezTo>
                    <a:cubicBezTo>
                      <a:pt x="7916" y="9524"/>
                      <a:pt x="7886" y="9588"/>
                      <a:pt x="7862" y="9636"/>
                    </a:cubicBezTo>
                    <a:cubicBezTo>
                      <a:pt x="7836" y="9685"/>
                      <a:pt x="7804" y="9742"/>
                      <a:pt x="7777" y="9785"/>
                    </a:cubicBezTo>
                    <a:cubicBezTo>
                      <a:pt x="7748" y="9828"/>
                      <a:pt x="7714" y="9877"/>
                      <a:pt x="7685" y="9915"/>
                    </a:cubicBezTo>
                    <a:cubicBezTo>
                      <a:pt x="7656" y="9952"/>
                      <a:pt x="7620" y="9995"/>
                      <a:pt x="7590" y="10028"/>
                    </a:cubicBezTo>
                    <a:cubicBezTo>
                      <a:pt x="7563" y="10058"/>
                      <a:pt x="7531" y="10089"/>
                      <a:pt x="7502" y="10116"/>
                    </a:cubicBezTo>
                    <a:cubicBezTo>
                      <a:pt x="7500" y="10120"/>
                      <a:pt x="7497" y="10122"/>
                      <a:pt x="7495" y="10123"/>
                    </a:cubicBezTo>
                    <a:cubicBezTo>
                      <a:pt x="7464" y="10150"/>
                      <a:pt x="7428" y="10179"/>
                      <a:pt x="7396" y="10202"/>
                    </a:cubicBezTo>
                    <a:cubicBezTo>
                      <a:pt x="7363" y="10225"/>
                      <a:pt x="7327" y="10248"/>
                      <a:pt x="7294" y="10268"/>
                    </a:cubicBezTo>
                    <a:cubicBezTo>
                      <a:pt x="7007" y="10434"/>
                      <a:pt x="6688" y="10505"/>
                      <a:pt x="6356" y="10505"/>
                    </a:cubicBezTo>
                    <a:cubicBezTo>
                      <a:pt x="5593" y="10505"/>
                      <a:pt x="4760" y="10131"/>
                      <a:pt x="4085" y="9665"/>
                    </a:cubicBezTo>
                    <a:cubicBezTo>
                      <a:pt x="3100" y="8983"/>
                      <a:pt x="2456" y="8103"/>
                      <a:pt x="1913" y="7163"/>
                    </a:cubicBezTo>
                    <a:cubicBezTo>
                      <a:pt x="1371" y="6221"/>
                      <a:pt x="932" y="5222"/>
                      <a:pt x="833" y="4029"/>
                    </a:cubicBezTo>
                    <a:cubicBezTo>
                      <a:pt x="735" y="2856"/>
                      <a:pt x="971" y="1494"/>
                      <a:pt x="1913" y="949"/>
                    </a:cubicBezTo>
                    <a:cubicBezTo>
                      <a:pt x="1924" y="944"/>
                      <a:pt x="1933" y="938"/>
                      <a:pt x="1943" y="934"/>
                    </a:cubicBezTo>
                    <a:cubicBezTo>
                      <a:pt x="1982" y="913"/>
                      <a:pt x="2015" y="898"/>
                      <a:pt x="2055" y="880"/>
                    </a:cubicBezTo>
                    <a:cubicBezTo>
                      <a:pt x="2085" y="866"/>
                      <a:pt x="2117" y="856"/>
                      <a:pt x="2149" y="844"/>
                    </a:cubicBezTo>
                    <a:cubicBezTo>
                      <a:pt x="2157" y="842"/>
                      <a:pt x="2167" y="840"/>
                      <a:pt x="2172" y="837"/>
                    </a:cubicBezTo>
                    <a:cubicBezTo>
                      <a:pt x="2219" y="823"/>
                      <a:pt x="2256" y="813"/>
                      <a:pt x="2307" y="804"/>
                    </a:cubicBezTo>
                    <a:cubicBezTo>
                      <a:pt x="2357" y="793"/>
                      <a:pt x="2400" y="786"/>
                      <a:pt x="2456" y="780"/>
                    </a:cubicBezTo>
                    <a:cubicBezTo>
                      <a:pt x="2511" y="775"/>
                      <a:pt x="2558" y="771"/>
                      <a:pt x="2619" y="771"/>
                    </a:cubicBezTo>
                    <a:close/>
                    <a:moveTo>
                      <a:pt x="2507" y="0"/>
                    </a:moveTo>
                    <a:cubicBezTo>
                      <a:pt x="2325" y="0"/>
                      <a:pt x="2144" y="20"/>
                      <a:pt x="1969" y="65"/>
                    </a:cubicBezTo>
                    <a:cubicBezTo>
                      <a:pt x="1345" y="225"/>
                      <a:pt x="783" y="701"/>
                      <a:pt x="455" y="1271"/>
                    </a:cubicBezTo>
                    <a:cubicBezTo>
                      <a:pt x="19" y="2033"/>
                      <a:pt x="1" y="2961"/>
                      <a:pt x="106" y="3841"/>
                    </a:cubicBezTo>
                    <a:cubicBezTo>
                      <a:pt x="236" y="4952"/>
                      <a:pt x="559" y="5987"/>
                      <a:pt x="1043" y="6962"/>
                    </a:cubicBezTo>
                    <a:cubicBezTo>
                      <a:pt x="1529" y="7938"/>
                      <a:pt x="2180" y="8852"/>
                      <a:pt x="2948" y="9631"/>
                    </a:cubicBezTo>
                    <a:cubicBezTo>
                      <a:pt x="3560" y="10253"/>
                      <a:pt x="4249" y="10789"/>
                      <a:pt x="5073" y="11135"/>
                    </a:cubicBezTo>
                    <a:cubicBezTo>
                      <a:pt x="5513" y="11321"/>
                      <a:pt x="5992" y="11453"/>
                      <a:pt x="6459" y="11453"/>
                    </a:cubicBezTo>
                    <a:cubicBezTo>
                      <a:pt x="6642" y="11453"/>
                      <a:pt x="6822" y="11433"/>
                      <a:pt x="6998" y="11388"/>
                    </a:cubicBezTo>
                    <a:cubicBezTo>
                      <a:pt x="7623" y="11229"/>
                      <a:pt x="8184" y="10753"/>
                      <a:pt x="8510" y="10182"/>
                    </a:cubicBezTo>
                    <a:cubicBezTo>
                      <a:pt x="8838" y="9613"/>
                      <a:pt x="8931" y="8950"/>
                      <a:pt x="8913" y="8283"/>
                    </a:cubicBezTo>
                    <a:cubicBezTo>
                      <a:pt x="8907" y="8060"/>
                      <a:pt x="8890" y="7836"/>
                      <a:pt x="8860" y="7613"/>
                    </a:cubicBezTo>
                    <a:cubicBezTo>
                      <a:pt x="8727" y="6505"/>
                      <a:pt x="8408" y="5467"/>
                      <a:pt x="7921" y="4493"/>
                    </a:cubicBezTo>
                    <a:cubicBezTo>
                      <a:pt x="7433" y="3516"/>
                      <a:pt x="6784" y="2601"/>
                      <a:pt x="6016" y="1822"/>
                    </a:cubicBezTo>
                    <a:cubicBezTo>
                      <a:pt x="5403" y="1201"/>
                      <a:pt x="4716" y="665"/>
                      <a:pt x="3891" y="318"/>
                    </a:cubicBezTo>
                    <a:cubicBezTo>
                      <a:pt x="3452" y="132"/>
                      <a:pt x="2974" y="0"/>
                      <a:pt x="2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8"/>
              <p:cNvSpPr/>
              <p:nvPr/>
            </p:nvSpPr>
            <p:spPr>
              <a:xfrm>
                <a:off x="5850134" y="2543628"/>
                <a:ext cx="317588" cy="387630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12430" extrusionOk="0">
                    <a:moveTo>
                      <a:pt x="2775" y="733"/>
                    </a:moveTo>
                    <a:cubicBezTo>
                      <a:pt x="3241" y="733"/>
                      <a:pt x="3719" y="866"/>
                      <a:pt x="4159" y="1052"/>
                    </a:cubicBezTo>
                    <a:cubicBezTo>
                      <a:pt x="4983" y="1400"/>
                      <a:pt x="5670" y="1935"/>
                      <a:pt x="6284" y="2556"/>
                    </a:cubicBezTo>
                    <a:cubicBezTo>
                      <a:pt x="7050" y="3334"/>
                      <a:pt x="7702" y="4251"/>
                      <a:pt x="8189" y="5227"/>
                    </a:cubicBezTo>
                    <a:cubicBezTo>
                      <a:pt x="8674" y="6201"/>
                      <a:pt x="8996" y="7239"/>
                      <a:pt x="9126" y="8347"/>
                    </a:cubicBezTo>
                    <a:cubicBezTo>
                      <a:pt x="9152" y="8568"/>
                      <a:pt x="9171" y="8793"/>
                      <a:pt x="9177" y="9017"/>
                    </a:cubicBezTo>
                    <a:cubicBezTo>
                      <a:pt x="9195" y="9685"/>
                      <a:pt x="9103" y="10347"/>
                      <a:pt x="8774" y="10916"/>
                    </a:cubicBezTo>
                    <a:cubicBezTo>
                      <a:pt x="8448" y="11487"/>
                      <a:pt x="7887" y="11963"/>
                      <a:pt x="7265" y="12122"/>
                    </a:cubicBezTo>
                    <a:cubicBezTo>
                      <a:pt x="7089" y="12168"/>
                      <a:pt x="6908" y="12188"/>
                      <a:pt x="6726" y="12188"/>
                    </a:cubicBezTo>
                    <a:cubicBezTo>
                      <a:pt x="6259" y="12188"/>
                      <a:pt x="5781" y="12055"/>
                      <a:pt x="5340" y="11869"/>
                    </a:cubicBezTo>
                    <a:cubicBezTo>
                      <a:pt x="4514" y="11520"/>
                      <a:pt x="3829" y="10987"/>
                      <a:pt x="3216" y="10364"/>
                    </a:cubicBezTo>
                    <a:cubicBezTo>
                      <a:pt x="2449" y="9586"/>
                      <a:pt x="1797" y="8672"/>
                      <a:pt x="1311" y="7696"/>
                    </a:cubicBezTo>
                    <a:cubicBezTo>
                      <a:pt x="825" y="6720"/>
                      <a:pt x="502" y="5684"/>
                      <a:pt x="373" y="4575"/>
                    </a:cubicBezTo>
                    <a:cubicBezTo>
                      <a:pt x="269" y="3692"/>
                      <a:pt x="285" y="2766"/>
                      <a:pt x="723" y="2004"/>
                    </a:cubicBezTo>
                    <a:cubicBezTo>
                      <a:pt x="1050" y="1436"/>
                      <a:pt x="1613" y="959"/>
                      <a:pt x="2236" y="799"/>
                    </a:cubicBezTo>
                    <a:cubicBezTo>
                      <a:pt x="2411" y="754"/>
                      <a:pt x="2592" y="733"/>
                      <a:pt x="2775" y="733"/>
                    </a:cubicBezTo>
                    <a:close/>
                    <a:moveTo>
                      <a:pt x="3500" y="0"/>
                    </a:moveTo>
                    <a:cubicBezTo>
                      <a:pt x="3447" y="0"/>
                      <a:pt x="3391" y="2"/>
                      <a:pt x="3341" y="3"/>
                    </a:cubicBezTo>
                    <a:cubicBezTo>
                      <a:pt x="3268" y="6"/>
                      <a:pt x="3185" y="13"/>
                      <a:pt x="3113" y="23"/>
                    </a:cubicBezTo>
                    <a:cubicBezTo>
                      <a:pt x="3039" y="32"/>
                      <a:pt x="2959" y="44"/>
                      <a:pt x="2887" y="59"/>
                    </a:cubicBezTo>
                    <a:cubicBezTo>
                      <a:pt x="2815" y="73"/>
                      <a:pt x="2732" y="92"/>
                      <a:pt x="2663" y="112"/>
                    </a:cubicBezTo>
                    <a:cubicBezTo>
                      <a:pt x="2592" y="132"/>
                      <a:pt x="2513" y="157"/>
                      <a:pt x="2443" y="184"/>
                    </a:cubicBezTo>
                    <a:cubicBezTo>
                      <a:pt x="2372" y="210"/>
                      <a:pt x="2296" y="241"/>
                      <a:pt x="2227" y="275"/>
                    </a:cubicBezTo>
                    <a:cubicBezTo>
                      <a:pt x="2160" y="306"/>
                      <a:pt x="2088" y="346"/>
                      <a:pt x="2020" y="384"/>
                    </a:cubicBezTo>
                    <a:cubicBezTo>
                      <a:pt x="1873" y="469"/>
                      <a:pt x="1725" y="555"/>
                      <a:pt x="1579" y="638"/>
                    </a:cubicBezTo>
                    <a:cubicBezTo>
                      <a:pt x="1513" y="677"/>
                      <a:pt x="1444" y="722"/>
                      <a:pt x="1380" y="765"/>
                    </a:cubicBezTo>
                    <a:cubicBezTo>
                      <a:pt x="1320" y="806"/>
                      <a:pt x="1254" y="858"/>
                      <a:pt x="1196" y="904"/>
                    </a:cubicBezTo>
                    <a:cubicBezTo>
                      <a:pt x="1139" y="952"/>
                      <a:pt x="1077" y="1008"/>
                      <a:pt x="1024" y="1059"/>
                    </a:cubicBezTo>
                    <a:cubicBezTo>
                      <a:pt x="971" y="1110"/>
                      <a:pt x="913" y="1170"/>
                      <a:pt x="866" y="1226"/>
                    </a:cubicBezTo>
                    <a:cubicBezTo>
                      <a:pt x="818" y="1282"/>
                      <a:pt x="765" y="1347"/>
                      <a:pt x="722" y="1405"/>
                    </a:cubicBezTo>
                    <a:cubicBezTo>
                      <a:pt x="679" y="1463"/>
                      <a:pt x="631" y="1532"/>
                      <a:pt x="592" y="1593"/>
                    </a:cubicBezTo>
                    <a:cubicBezTo>
                      <a:pt x="554" y="1652"/>
                      <a:pt x="513" y="1727"/>
                      <a:pt x="477" y="1788"/>
                    </a:cubicBezTo>
                    <a:cubicBezTo>
                      <a:pt x="443" y="1852"/>
                      <a:pt x="406" y="1928"/>
                      <a:pt x="374" y="1994"/>
                    </a:cubicBezTo>
                    <a:cubicBezTo>
                      <a:pt x="344" y="2060"/>
                      <a:pt x="312" y="2139"/>
                      <a:pt x="285" y="2208"/>
                    </a:cubicBezTo>
                    <a:cubicBezTo>
                      <a:pt x="258" y="2276"/>
                      <a:pt x="229" y="2359"/>
                      <a:pt x="207" y="2431"/>
                    </a:cubicBezTo>
                    <a:cubicBezTo>
                      <a:pt x="184" y="2503"/>
                      <a:pt x="161" y="2586"/>
                      <a:pt x="143" y="2661"/>
                    </a:cubicBezTo>
                    <a:cubicBezTo>
                      <a:pt x="125" y="2734"/>
                      <a:pt x="105" y="2822"/>
                      <a:pt x="91" y="2898"/>
                    </a:cubicBezTo>
                    <a:cubicBezTo>
                      <a:pt x="76" y="2973"/>
                      <a:pt x="62" y="3064"/>
                      <a:pt x="50" y="3143"/>
                    </a:cubicBezTo>
                    <a:cubicBezTo>
                      <a:pt x="40" y="3222"/>
                      <a:pt x="29" y="3312"/>
                      <a:pt x="22" y="3394"/>
                    </a:cubicBezTo>
                    <a:cubicBezTo>
                      <a:pt x="15" y="3475"/>
                      <a:pt x="10" y="3570"/>
                      <a:pt x="6" y="3653"/>
                    </a:cubicBezTo>
                    <a:cubicBezTo>
                      <a:pt x="3" y="3736"/>
                      <a:pt x="0" y="3833"/>
                      <a:pt x="0" y="3916"/>
                    </a:cubicBezTo>
                    <a:cubicBezTo>
                      <a:pt x="0" y="4002"/>
                      <a:pt x="3" y="4103"/>
                      <a:pt x="6" y="4192"/>
                    </a:cubicBezTo>
                    <a:cubicBezTo>
                      <a:pt x="10" y="4280"/>
                      <a:pt x="17" y="4382"/>
                      <a:pt x="25" y="4472"/>
                    </a:cubicBezTo>
                    <a:cubicBezTo>
                      <a:pt x="33" y="4562"/>
                      <a:pt x="43" y="4664"/>
                      <a:pt x="55" y="4756"/>
                    </a:cubicBezTo>
                    <a:cubicBezTo>
                      <a:pt x="65" y="4848"/>
                      <a:pt x="82" y="4950"/>
                      <a:pt x="97" y="5043"/>
                    </a:cubicBezTo>
                    <a:cubicBezTo>
                      <a:pt x="112" y="5137"/>
                      <a:pt x="130" y="5242"/>
                      <a:pt x="150" y="5335"/>
                    </a:cubicBezTo>
                    <a:cubicBezTo>
                      <a:pt x="170" y="5430"/>
                      <a:pt x="191" y="5533"/>
                      <a:pt x="214" y="5630"/>
                    </a:cubicBezTo>
                    <a:cubicBezTo>
                      <a:pt x="237" y="5726"/>
                      <a:pt x="263" y="5831"/>
                      <a:pt x="291" y="5926"/>
                    </a:cubicBezTo>
                    <a:cubicBezTo>
                      <a:pt x="316" y="6022"/>
                      <a:pt x="348" y="6127"/>
                      <a:pt x="377" y="6224"/>
                    </a:cubicBezTo>
                    <a:cubicBezTo>
                      <a:pt x="406" y="6321"/>
                      <a:pt x="439" y="6425"/>
                      <a:pt x="473" y="6523"/>
                    </a:cubicBezTo>
                    <a:cubicBezTo>
                      <a:pt x="508" y="6619"/>
                      <a:pt x="544" y="6722"/>
                      <a:pt x="581" y="6819"/>
                    </a:cubicBezTo>
                    <a:cubicBezTo>
                      <a:pt x="617" y="6918"/>
                      <a:pt x="659" y="7019"/>
                      <a:pt x="697" y="7115"/>
                    </a:cubicBezTo>
                    <a:cubicBezTo>
                      <a:pt x="777" y="7308"/>
                      <a:pt x="870" y="7513"/>
                      <a:pt x="962" y="7703"/>
                    </a:cubicBezTo>
                    <a:cubicBezTo>
                      <a:pt x="1055" y="7894"/>
                      <a:pt x="1157" y="8090"/>
                      <a:pt x="1262" y="8277"/>
                    </a:cubicBezTo>
                    <a:cubicBezTo>
                      <a:pt x="1369" y="8465"/>
                      <a:pt x="1480" y="8650"/>
                      <a:pt x="1596" y="8831"/>
                    </a:cubicBezTo>
                    <a:cubicBezTo>
                      <a:pt x="1715" y="9015"/>
                      <a:pt x="1832" y="9188"/>
                      <a:pt x="1960" y="9362"/>
                    </a:cubicBezTo>
                    <a:cubicBezTo>
                      <a:pt x="2088" y="9537"/>
                      <a:pt x="2210" y="9694"/>
                      <a:pt x="2346" y="9861"/>
                    </a:cubicBezTo>
                    <a:cubicBezTo>
                      <a:pt x="2414" y="9944"/>
                      <a:pt x="2479" y="10019"/>
                      <a:pt x="2549" y="10098"/>
                    </a:cubicBezTo>
                    <a:cubicBezTo>
                      <a:pt x="2620" y="10177"/>
                      <a:pt x="2686" y="10252"/>
                      <a:pt x="2758" y="10328"/>
                    </a:cubicBezTo>
                    <a:cubicBezTo>
                      <a:pt x="2828" y="10404"/>
                      <a:pt x="2896" y="10475"/>
                      <a:pt x="2969" y="10548"/>
                    </a:cubicBezTo>
                    <a:cubicBezTo>
                      <a:pt x="3044" y="10621"/>
                      <a:pt x="3111" y="10687"/>
                      <a:pt x="3185" y="10758"/>
                    </a:cubicBezTo>
                    <a:cubicBezTo>
                      <a:pt x="3261" y="10828"/>
                      <a:pt x="3331" y="10892"/>
                      <a:pt x="3406" y="10958"/>
                    </a:cubicBezTo>
                    <a:cubicBezTo>
                      <a:pt x="3482" y="11025"/>
                      <a:pt x="3551" y="11083"/>
                      <a:pt x="3629" y="11146"/>
                    </a:cubicBezTo>
                    <a:cubicBezTo>
                      <a:pt x="3708" y="11208"/>
                      <a:pt x="3778" y="11263"/>
                      <a:pt x="3856" y="11323"/>
                    </a:cubicBezTo>
                    <a:cubicBezTo>
                      <a:pt x="3935" y="11380"/>
                      <a:pt x="4004" y="11432"/>
                      <a:pt x="4083" y="11485"/>
                    </a:cubicBezTo>
                    <a:cubicBezTo>
                      <a:pt x="4161" y="11541"/>
                      <a:pt x="4233" y="11589"/>
                      <a:pt x="4312" y="11639"/>
                    </a:cubicBezTo>
                    <a:cubicBezTo>
                      <a:pt x="4391" y="11690"/>
                      <a:pt x="4461" y="11733"/>
                      <a:pt x="4542" y="11779"/>
                    </a:cubicBezTo>
                    <a:cubicBezTo>
                      <a:pt x="4622" y="11826"/>
                      <a:pt x="4694" y="11865"/>
                      <a:pt x="4778" y="11908"/>
                    </a:cubicBezTo>
                    <a:cubicBezTo>
                      <a:pt x="4859" y="11951"/>
                      <a:pt x="4930" y="11987"/>
                      <a:pt x="5013" y="12025"/>
                    </a:cubicBezTo>
                    <a:cubicBezTo>
                      <a:pt x="5095" y="12063"/>
                      <a:pt x="5166" y="12094"/>
                      <a:pt x="5248" y="12128"/>
                    </a:cubicBezTo>
                    <a:cubicBezTo>
                      <a:pt x="5331" y="12161"/>
                      <a:pt x="5401" y="12187"/>
                      <a:pt x="5483" y="12216"/>
                    </a:cubicBezTo>
                    <a:cubicBezTo>
                      <a:pt x="5567" y="12244"/>
                      <a:pt x="5637" y="12266"/>
                      <a:pt x="5719" y="12289"/>
                    </a:cubicBezTo>
                    <a:cubicBezTo>
                      <a:pt x="5800" y="12311"/>
                      <a:pt x="5870" y="12329"/>
                      <a:pt x="5954" y="12347"/>
                    </a:cubicBezTo>
                    <a:cubicBezTo>
                      <a:pt x="6035" y="12365"/>
                      <a:pt x="6105" y="12377"/>
                      <a:pt x="6186" y="12390"/>
                    </a:cubicBezTo>
                    <a:cubicBezTo>
                      <a:pt x="6270" y="12403"/>
                      <a:pt x="6337" y="12411"/>
                      <a:pt x="6421" y="12418"/>
                    </a:cubicBezTo>
                    <a:cubicBezTo>
                      <a:pt x="6501" y="12426"/>
                      <a:pt x="6569" y="12427"/>
                      <a:pt x="6652" y="12430"/>
                    </a:cubicBezTo>
                    <a:cubicBezTo>
                      <a:pt x="6733" y="12430"/>
                      <a:pt x="6800" y="12430"/>
                      <a:pt x="6882" y="12424"/>
                    </a:cubicBezTo>
                    <a:cubicBezTo>
                      <a:pt x="6963" y="12418"/>
                      <a:pt x="7029" y="12413"/>
                      <a:pt x="7111" y="12403"/>
                    </a:cubicBezTo>
                    <a:cubicBezTo>
                      <a:pt x="7191" y="12391"/>
                      <a:pt x="7259" y="12380"/>
                      <a:pt x="7338" y="12362"/>
                    </a:cubicBezTo>
                    <a:cubicBezTo>
                      <a:pt x="7417" y="12345"/>
                      <a:pt x="7486" y="12329"/>
                      <a:pt x="7564" y="12305"/>
                    </a:cubicBezTo>
                    <a:cubicBezTo>
                      <a:pt x="7643" y="12282"/>
                      <a:pt x="7709" y="12259"/>
                      <a:pt x="7784" y="12230"/>
                    </a:cubicBezTo>
                    <a:cubicBezTo>
                      <a:pt x="7860" y="12200"/>
                      <a:pt x="7926" y="12171"/>
                      <a:pt x="7998" y="12135"/>
                    </a:cubicBezTo>
                    <a:cubicBezTo>
                      <a:pt x="8055" y="12106"/>
                      <a:pt x="8107" y="12079"/>
                      <a:pt x="8163" y="12046"/>
                    </a:cubicBezTo>
                    <a:cubicBezTo>
                      <a:pt x="8311" y="11963"/>
                      <a:pt x="8458" y="11876"/>
                      <a:pt x="8606" y="11792"/>
                    </a:cubicBezTo>
                    <a:cubicBezTo>
                      <a:pt x="8672" y="11754"/>
                      <a:pt x="8740" y="11711"/>
                      <a:pt x="8803" y="11668"/>
                    </a:cubicBezTo>
                    <a:cubicBezTo>
                      <a:pt x="8865" y="11625"/>
                      <a:pt x="8931" y="11575"/>
                      <a:pt x="8988" y="11526"/>
                    </a:cubicBezTo>
                    <a:cubicBezTo>
                      <a:pt x="9046" y="11478"/>
                      <a:pt x="9109" y="11424"/>
                      <a:pt x="9161" y="11370"/>
                    </a:cubicBezTo>
                    <a:cubicBezTo>
                      <a:pt x="9213" y="11320"/>
                      <a:pt x="9270" y="11260"/>
                      <a:pt x="9319" y="11204"/>
                    </a:cubicBezTo>
                    <a:cubicBezTo>
                      <a:pt x="9368" y="11148"/>
                      <a:pt x="9420" y="11083"/>
                      <a:pt x="9463" y="11025"/>
                    </a:cubicBezTo>
                    <a:cubicBezTo>
                      <a:pt x="9506" y="10968"/>
                      <a:pt x="9555" y="10899"/>
                      <a:pt x="9592" y="10837"/>
                    </a:cubicBezTo>
                    <a:cubicBezTo>
                      <a:pt x="9630" y="10778"/>
                      <a:pt x="9673" y="10705"/>
                      <a:pt x="9707" y="10641"/>
                    </a:cubicBezTo>
                    <a:cubicBezTo>
                      <a:pt x="9742" y="10578"/>
                      <a:pt x="9779" y="10503"/>
                      <a:pt x="9809" y="10436"/>
                    </a:cubicBezTo>
                    <a:cubicBezTo>
                      <a:pt x="9840" y="10373"/>
                      <a:pt x="9873" y="10291"/>
                      <a:pt x="9900" y="10223"/>
                    </a:cubicBezTo>
                    <a:cubicBezTo>
                      <a:pt x="9926" y="10153"/>
                      <a:pt x="9953" y="10072"/>
                      <a:pt x="9976" y="10000"/>
                    </a:cubicBezTo>
                    <a:cubicBezTo>
                      <a:pt x="10001" y="9928"/>
                      <a:pt x="10024" y="9844"/>
                      <a:pt x="10041" y="9770"/>
                    </a:cubicBezTo>
                    <a:cubicBezTo>
                      <a:pt x="10060" y="9697"/>
                      <a:pt x="10080" y="9608"/>
                      <a:pt x="10094" y="9533"/>
                    </a:cubicBezTo>
                    <a:cubicBezTo>
                      <a:pt x="10106" y="9455"/>
                      <a:pt x="10123" y="9366"/>
                      <a:pt x="10133" y="9289"/>
                    </a:cubicBezTo>
                    <a:cubicBezTo>
                      <a:pt x="10144" y="9210"/>
                      <a:pt x="10154" y="9118"/>
                      <a:pt x="10162" y="9037"/>
                    </a:cubicBezTo>
                    <a:cubicBezTo>
                      <a:pt x="10169" y="8957"/>
                      <a:pt x="10175" y="8860"/>
                      <a:pt x="10177" y="8778"/>
                    </a:cubicBezTo>
                    <a:cubicBezTo>
                      <a:pt x="10182" y="8698"/>
                      <a:pt x="10183" y="8606"/>
                      <a:pt x="10183" y="8522"/>
                    </a:cubicBezTo>
                    <a:lnTo>
                      <a:pt x="10183" y="8519"/>
                    </a:lnTo>
                    <a:cubicBezTo>
                      <a:pt x="10183" y="8426"/>
                      <a:pt x="10182" y="8346"/>
                      <a:pt x="10177" y="8248"/>
                    </a:cubicBezTo>
                    <a:cubicBezTo>
                      <a:pt x="10175" y="8153"/>
                      <a:pt x="10169" y="8070"/>
                      <a:pt x="10162" y="7973"/>
                    </a:cubicBezTo>
                    <a:cubicBezTo>
                      <a:pt x="10153" y="7877"/>
                      <a:pt x="10143" y="7791"/>
                      <a:pt x="10133" y="7694"/>
                    </a:cubicBezTo>
                    <a:cubicBezTo>
                      <a:pt x="10121" y="7597"/>
                      <a:pt x="10110" y="7509"/>
                      <a:pt x="10093" y="7410"/>
                    </a:cubicBezTo>
                    <a:cubicBezTo>
                      <a:pt x="10078" y="7312"/>
                      <a:pt x="10062" y="7223"/>
                      <a:pt x="10042" y="7122"/>
                    </a:cubicBezTo>
                    <a:cubicBezTo>
                      <a:pt x="10024" y="7024"/>
                      <a:pt x="10003" y="6934"/>
                      <a:pt x="9980" y="6833"/>
                    </a:cubicBezTo>
                    <a:cubicBezTo>
                      <a:pt x="9956" y="6732"/>
                      <a:pt x="9933" y="6640"/>
                      <a:pt x="9906" y="6540"/>
                    </a:cubicBezTo>
                    <a:cubicBezTo>
                      <a:pt x="9880" y="6438"/>
                      <a:pt x="9852" y="6346"/>
                      <a:pt x="9822" y="6245"/>
                    </a:cubicBezTo>
                    <a:cubicBezTo>
                      <a:pt x="9794" y="6144"/>
                      <a:pt x="9762" y="6051"/>
                      <a:pt x="9729" y="5950"/>
                    </a:cubicBezTo>
                    <a:cubicBezTo>
                      <a:pt x="9694" y="5850"/>
                      <a:pt x="9660" y="5756"/>
                      <a:pt x="9622" y="5656"/>
                    </a:cubicBezTo>
                    <a:cubicBezTo>
                      <a:pt x="9546" y="5454"/>
                      <a:pt x="9472" y="5270"/>
                      <a:pt x="9384" y="5071"/>
                    </a:cubicBezTo>
                    <a:cubicBezTo>
                      <a:pt x="9298" y="4872"/>
                      <a:pt x="9207" y="4685"/>
                      <a:pt x="9106" y="4491"/>
                    </a:cubicBezTo>
                    <a:cubicBezTo>
                      <a:pt x="9007" y="4300"/>
                      <a:pt x="8904" y="4110"/>
                      <a:pt x="8794" y="3926"/>
                    </a:cubicBezTo>
                    <a:cubicBezTo>
                      <a:pt x="8684" y="3741"/>
                      <a:pt x="8566" y="3554"/>
                      <a:pt x="8446" y="3377"/>
                    </a:cubicBezTo>
                    <a:cubicBezTo>
                      <a:pt x="8329" y="3203"/>
                      <a:pt x="8195" y="3020"/>
                      <a:pt x="8070" y="2855"/>
                    </a:cubicBezTo>
                    <a:cubicBezTo>
                      <a:pt x="8007" y="2772"/>
                      <a:pt x="7939" y="2685"/>
                      <a:pt x="7871" y="2605"/>
                    </a:cubicBezTo>
                    <a:cubicBezTo>
                      <a:pt x="7807" y="2526"/>
                      <a:pt x="7738" y="2441"/>
                      <a:pt x="7669" y="2363"/>
                    </a:cubicBezTo>
                    <a:cubicBezTo>
                      <a:pt x="7603" y="2287"/>
                      <a:pt x="7531" y="2208"/>
                      <a:pt x="7460" y="2132"/>
                    </a:cubicBezTo>
                    <a:cubicBezTo>
                      <a:pt x="7393" y="2059"/>
                      <a:pt x="7316" y="1981"/>
                      <a:pt x="7246" y="1909"/>
                    </a:cubicBezTo>
                    <a:cubicBezTo>
                      <a:pt x="7177" y="1837"/>
                      <a:pt x="7099" y="1762"/>
                      <a:pt x="7027" y="1695"/>
                    </a:cubicBezTo>
                    <a:cubicBezTo>
                      <a:pt x="6956" y="1627"/>
                      <a:pt x="6877" y="1555"/>
                      <a:pt x="6805" y="1492"/>
                    </a:cubicBezTo>
                    <a:cubicBezTo>
                      <a:pt x="6733" y="1428"/>
                      <a:pt x="6652" y="1361"/>
                      <a:pt x="6577" y="1300"/>
                    </a:cubicBezTo>
                    <a:cubicBezTo>
                      <a:pt x="6503" y="1241"/>
                      <a:pt x="6422" y="1176"/>
                      <a:pt x="6347" y="1120"/>
                    </a:cubicBezTo>
                    <a:cubicBezTo>
                      <a:pt x="6274" y="1065"/>
                      <a:pt x="6192" y="1003"/>
                      <a:pt x="6116" y="952"/>
                    </a:cubicBezTo>
                    <a:cubicBezTo>
                      <a:pt x="6041" y="901"/>
                      <a:pt x="5958" y="844"/>
                      <a:pt x="5883" y="796"/>
                    </a:cubicBezTo>
                    <a:cubicBezTo>
                      <a:pt x="5808" y="749"/>
                      <a:pt x="5725" y="696"/>
                      <a:pt x="5649" y="653"/>
                    </a:cubicBezTo>
                    <a:cubicBezTo>
                      <a:pt x="5575" y="609"/>
                      <a:pt x="5491" y="563"/>
                      <a:pt x="5417" y="526"/>
                    </a:cubicBezTo>
                    <a:cubicBezTo>
                      <a:pt x="5344" y="486"/>
                      <a:pt x="5259" y="444"/>
                      <a:pt x="5186" y="411"/>
                    </a:cubicBezTo>
                    <a:cubicBezTo>
                      <a:pt x="5111" y="377"/>
                      <a:pt x="5028" y="341"/>
                      <a:pt x="4953" y="310"/>
                    </a:cubicBezTo>
                    <a:cubicBezTo>
                      <a:pt x="4880" y="282"/>
                      <a:pt x="4795" y="249"/>
                      <a:pt x="4721" y="224"/>
                    </a:cubicBezTo>
                    <a:cubicBezTo>
                      <a:pt x="4648" y="198"/>
                      <a:pt x="4563" y="171"/>
                      <a:pt x="4490" y="149"/>
                    </a:cubicBezTo>
                    <a:cubicBezTo>
                      <a:pt x="4418" y="128"/>
                      <a:pt x="4333" y="106"/>
                      <a:pt x="4260" y="90"/>
                    </a:cubicBezTo>
                    <a:cubicBezTo>
                      <a:pt x="4188" y="75"/>
                      <a:pt x="4102" y="56"/>
                      <a:pt x="4030" y="46"/>
                    </a:cubicBezTo>
                    <a:cubicBezTo>
                      <a:pt x="3957" y="33"/>
                      <a:pt x="3872" y="23"/>
                      <a:pt x="3800" y="16"/>
                    </a:cubicBezTo>
                    <a:cubicBezTo>
                      <a:pt x="3727" y="9"/>
                      <a:pt x="3642" y="3"/>
                      <a:pt x="3570" y="1"/>
                    </a:cubicBezTo>
                    <a:cubicBezTo>
                      <a:pt x="3548" y="0"/>
                      <a:pt x="3524" y="0"/>
                      <a:pt x="3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8"/>
              <p:cNvSpPr/>
              <p:nvPr/>
            </p:nvSpPr>
            <p:spPr>
              <a:xfrm>
                <a:off x="5881631" y="2592837"/>
                <a:ext cx="210998" cy="301372"/>
              </a:xfrm>
              <a:custGeom>
                <a:avLst/>
                <a:gdLst/>
                <a:ahLst/>
                <a:cxnLst/>
                <a:rect l="l" t="t" r="r" b="b"/>
                <a:pathLst>
                  <a:path w="6766" h="9664" extrusionOk="0">
                    <a:moveTo>
                      <a:pt x="1403" y="0"/>
                    </a:moveTo>
                    <a:lnTo>
                      <a:pt x="1403" y="0"/>
                    </a:lnTo>
                    <a:cubicBezTo>
                      <a:pt x="1371" y="12"/>
                      <a:pt x="1342" y="25"/>
                      <a:pt x="1309" y="36"/>
                    </a:cubicBezTo>
                    <a:cubicBezTo>
                      <a:pt x="1267" y="54"/>
                      <a:pt x="1236" y="69"/>
                      <a:pt x="1198" y="90"/>
                    </a:cubicBezTo>
                    <a:cubicBezTo>
                      <a:pt x="1188" y="94"/>
                      <a:pt x="1178" y="100"/>
                      <a:pt x="1177" y="107"/>
                    </a:cubicBezTo>
                    <a:cubicBezTo>
                      <a:pt x="235" y="652"/>
                      <a:pt x="1" y="2013"/>
                      <a:pt x="96" y="3188"/>
                    </a:cubicBezTo>
                    <a:cubicBezTo>
                      <a:pt x="194" y="4381"/>
                      <a:pt x="633" y="5382"/>
                      <a:pt x="1177" y="6322"/>
                    </a:cubicBezTo>
                    <a:cubicBezTo>
                      <a:pt x="1719" y="7261"/>
                      <a:pt x="2364" y="8142"/>
                      <a:pt x="3349" y="8823"/>
                    </a:cubicBezTo>
                    <a:cubicBezTo>
                      <a:pt x="4024" y="9290"/>
                      <a:pt x="4857" y="9663"/>
                      <a:pt x="5619" y="9663"/>
                    </a:cubicBezTo>
                    <a:cubicBezTo>
                      <a:pt x="5952" y="9663"/>
                      <a:pt x="6270" y="9592"/>
                      <a:pt x="6557" y="9427"/>
                    </a:cubicBezTo>
                    <a:cubicBezTo>
                      <a:pt x="6591" y="9407"/>
                      <a:pt x="6627" y="9384"/>
                      <a:pt x="6659" y="9360"/>
                    </a:cubicBezTo>
                    <a:cubicBezTo>
                      <a:pt x="6692" y="9337"/>
                      <a:pt x="6728" y="9308"/>
                      <a:pt x="6758" y="9281"/>
                    </a:cubicBezTo>
                    <a:cubicBezTo>
                      <a:pt x="6759" y="9278"/>
                      <a:pt x="6764" y="9276"/>
                      <a:pt x="6765" y="9273"/>
                    </a:cubicBezTo>
                    <a:lnTo>
                      <a:pt x="6765" y="9273"/>
                    </a:lnTo>
                    <a:cubicBezTo>
                      <a:pt x="6728" y="9286"/>
                      <a:pt x="6683" y="9299"/>
                      <a:pt x="6643" y="9308"/>
                    </a:cubicBezTo>
                    <a:cubicBezTo>
                      <a:pt x="6600" y="9317"/>
                      <a:pt x="6544" y="9328"/>
                      <a:pt x="6498" y="9334"/>
                    </a:cubicBezTo>
                    <a:cubicBezTo>
                      <a:pt x="6450" y="9341"/>
                      <a:pt x="6390" y="9345"/>
                      <a:pt x="6340" y="9348"/>
                    </a:cubicBezTo>
                    <a:cubicBezTo>
                      <a:pt x="6288" y="9348"/>
                      <a:pt x="6223" y="9348"/>
                      <a:pt x="6167" y="9345"/>
                    </a:cubicBezTo>
                    <a:cubicBezTo>
                      <a:pt x="6111" y="9342"/>
                      <a:pt x="6043" y="9337"/>
                      <a:pt x="5983" y="9329"/>
                    </a:cubicBezTo>
                    <a:cubicBezTo>
                      <a:pt x="5925" y="9322"/>
                      <a:pt x="5852" y="9312"/>
                      <a:pt x="5792" y="9299"/>
                    </a:cubicBezTo>
                    <a:cubicBezTo>
                      <a:pt x="5730" y="9286"/>
                      <a:pt x="5655" y="9269"/>
                      <a:pt x="5590" y="9250"/>
                    </a:cubicBezTo>
                    <a:cubicBezTo>
                      <a:pt x="5526" y="9233"/>
                      <a:pt x="5448" y="9207"/>
                      <a:pt x="5382" y="9186"/>
                    </a:cubicBezTo>
                    <a:cubicBezTo>
                      <a:pt x="5314" y="9163"/>
                      <a:pt x="5235" y="9134"/>
                      <a:pt x="5168" y="9105"/>
                    </a:cubicBezTo>
                    <a:cubicBezTo>
                      <a:pt x="5102" y="9078"/>
                      <a:pt x="5020" y="9042"/>
                      <a:pt x="4951" y="9007"/>
                    </a:cubicBezTo>
                    <a:cubicBezTo>
                      <a:pt x="4882" y="8974"/>
                      <a:pt x="4801" y="8934"/>
                      <a:pt x="4731" y="8895"/>
                    </a:cubicBezTo>
                    <a:cubicBezTo>
                      <a:pt x="4660" y="8856"/>
                      <a:pt x="4578" y="8809"/>
                      <a:pt x="4508" y="8766"/>
                    </a:cubicBezTo>
                    <a:cubicBezTo>
                      <a:pt x="4435" y="8723"/>
                      <a:pt x="4351" y="8667"/>
                      <a:pt x="4279" y="8618"/>
                    </a:cubicBezTo>
                    <a:cubicBezTo>
                      <a:pt x="4207" y="8567"/>
                      <a:pt x="4126" y="8509"/>
                      <a:pt x="4054" y="8454"/>
                    </a:cubicBezTo>
                    <a:cubicBezTo>
                      <a:pt x="3980" y="8399"/>
                      <a:pt x="3898" y="8336"/>
                      <a:pt x="3826" y="8277"/>
                    </a:cubicBezTo>
                    <a:cubicBezTo>
                      <a:pt x="3755" y="8217"/>
                      <a:pt x="3674" y="8149"/>
                      <a:pt x="3604" y="8086"/>
                    </a:cubicBezTo>
                    <a:cubicBezTo>
                      <a:pt x="3535" y="8021"/>
                      <a:pt x="3456" y="7949"/>
                      <a:pt x="3385" y="7882"/>
                    </a:cubicBezTo>
                    <a:cubicBezTo>
                      <a:pt x="3315" y="7813"/>
                      <a:pt x="3237" y="7735"/>
                      <a:pt x="3169" y="7663"/>
                    </a:cubicBezTo>
                    <a:cubicBezTo>
                      <a:pt x="3099" y="7590"/>
                      <a:pt x="3026" y="7511"/>
                      <a:pt x="2960" y="7436"/>
                    </a:cubicBezTo>
                    <a:cubicBezTo>
                      <a:pt x="2891" y="7360"/>
                      <a:pt x="2820" y="7275"/>
                      <a:pt x="2754" y="7196"/>
                    </a:cubicBezTo>
                    <a:cubicBezTo>
                      <a:pt x="2688" y="7117"/>
                      <a:pt x="2619" y="7031"/>
                      <a:pt x="2557" y="6949"/>
                    </a:cubicBezTo>
                    <a:cubicBezTo>
                      <a:pt x="2492" y="6864"/>
                      <a:pt x="2428" y="6776"/>
                      <a:pt x="2366" y="6690"/>
                    </a:cubicBezTo>
                    <a:cubicBezTo>
                      <a:pt x="2244" y="6519"/>
                      <a:pt x="2120" y="6332"/>
                      <a:pt x="2008" y="6151"/>
                    </a:cubicBezTo>
                    <a:cubicBezTo>
                      <a:pt x="1782" y="5783"/>
                      <a:pt x="1581" y="5402"/>
                      <a:pt x="1408" y="5011"/>
                    </a:cubicBezTo>
                    <a:cubicBezTo>
                      <a:pt x="1364" y="4913"/>
                      <a:pt x="1324" y="4817"/>
                      <a:pt x="1285" y="4719"/>
                    </a:cubicBezTo>
                    <a:cubicBezTo>
                      <a:pt x="1243" y="4618"/>
                      <a:pt x="1207" y="4525"/>
                      <a:pt x="1171" y="4424"/>
                    </a:cubicBezTo>
                    <a:cubicBezTo>
                      <a:pt x="1135" y="4324"/>
                      <a:pt x="1102" y="4232"/>
                      <a:pt x="1070" y="4131"/>
                    </a:cubicBezTo>
                    <a:cubicBezTo>
                      <a:pt x="1037" y="4030"/>
                      <a:pt x="1012" y="3938"/>
                      <a:pt x="983" y="3838"/>
                    </a:cubicBezTo>
                    <a:cubicBezTo>
                      <a:pt x="955" y="3738"/>
                      <a:pt x="932" y="3648"/>
                      <a:pt x="907" y="3549"/>
                    </a:cubicBezTo>
                    <a:cubicBezTo>
                      <a:pt x="884" y="3448"/>
                      <a:pt x="863" y="3360"/>
                      <a:pt x="843" y="3261"/>
                    </a:cubicBezTo>
                    <a:cubicBezTo>
                      <a:pt x="825" y="3162"/>
                      <a:pt x="807" y="3076"/>
                      <a:pt x="793" y="2979"/>
                    </a:cubicBezTo>
                    <a:cubicBezTo>
                      <a:pt x="777" y="2882"/>
                      <a:pt x="767" y="2797"/>
                      <a:pt x="756" y="2702"/>
                    </a:cubicBezTo>
                    <a:cubicBezTo>
                      <a:pt x="743" y="2608"/>
                      <a:pt x="736" y="2526"/>
                      <a:pt x="731" y="2433"/>
                    </a:cubicBezTo>
                    <a:cubicBezTo>
                      <a:pt x="724" y="2340"/>
                      <a:pt x="720" y="2260"/>
                      <a:pt x="718" y="2168"/>
                    </a:cubicBezTo>
                    <a:cubicBezTo>
                      <a:pt x="717" y="2076"/>
                      <a:pt x="717" y="1999"/>
                      <a:pt x="718" y="1911"/>
                    </a:cubicBezTo>
                    <a:cubicBezTo>
                      <a:pt x="720" y="1822"/>
                      <a:pt x="725" y="1747"/>
                      <a:pt x="733" y="1661"/>
                    </a:cubicBezTo>
                    <a:cubicBezTo>
                      <a:pt x="740" y="1575"/>
                      <a:pt x="747" y="1506"/>
                      <a:pt x="760" y="1422"/>
                    </a:cubicBezTo>
                    <a:cubicBezTo>
                      <a:pt x="770" y="1340"/>
                      <a:pt x="783" y="1273"/>
                      <a:pt x="799" y="1197"/>
                    </a:cubicBezTo>
                    <a:cubicBezTo>
                      <a:pt x="813" y="1119"/>
                      <a:pt x="829" y="1057"/>
                      <a:pt x="849" y="984"/>
                    </a:cubicBezTo>
                    <a:cubicBezTo>
                      <a:pt x="871" y="911"/>
                      <a:pt x="886" y="854"/>
                      <a:pt x="912" y="787"/>
                    </a:cubicBezTo>
                    <a:cubicBezTo>
                      <a:pt x="937" y="718"/>
                      <a:pt x="957" y="668"/>
                      <a:pt x="984" y="604"/>
                    </a:cubicBezTo>
                    <a:cubicBezTo>
                      <a:pt x="1012" y="542"/>
                      <a:pt x="1035" y="496"/>
                      <a:pt x="1065" y="442"/>
                    </a:cubicBezTo>
                    <a:cubicBezTo>
                      <a:pt x="1095" y="386"/>
                      <a:pt x="1121" y="344"/>
                      <a:pt x="1152" y="295"/>
                    </a:cubicBezTo>
                    <a:cubicBezTo>
                      <a:pt x="1184" y="248"/>
                      <a:pt x="1210" y="212"/>
                      <a:pt x="1244" y="170"/>
                    </a:cubicBezTo>
                    <a:cubicBezTo>
                      <a:pt x="1278" y="128"/>
                      <a:pt x="1303" y="98"/>
                      <a:pt x="1339" y="62"/>
                    </a:cubicBezTo>
                    <a:cubicBezTo>
                      <a:pt x="1361" y="39"/>
                      <a:pt x="1381" y="21"/>
                      <a:pt x="14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8"/>
              <p:cNvSpPr/>
              <p:nvPr/>
            </p:nvSpPr>
            <p:spPr>
              <a:xfrm>
                <a:off x="5893106" y="2623740"/>
                <a:ext cx="71320" cy="71164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2" extrusionOk="0">
                    <a:moveTo>
                      <a:pt x="209" y="0"/>
                    </a:moveTo>
                    <a:lnTo>
                      <a:pt x="1" y="210"/>
                    </a:lnTo>
                    <a:lnTo>
                      <a:pt x="2077" y="2282"/>
                    </a:lnTo>
                    <a:lnTo>
                      <a:pt x="2287" y="2072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8"/>
              <p:cNvSpPr/>
              <p:nvPr/>
            </p:nvSpPr>
            <p:spPr>
              <a:xfrm>
                <a:off x="6051274" y="276060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8" y="0"/>
                    </a:moveTo>
                    <a:lnTo>
                      <a:pt x="1" y="259"/>
                    </a:lnTo>
                    <a:lnTo>
                      <a:pt x="1876" y="1314"/>
                    </a:lnTo>
                    <a:lnTo>
                      <a:pt x="2021" y="105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8"/>
              <p:cNvSpPr/>
              <p:nvPr/>
            </p:nvSpPr>
            <p:spPr>
              <a:xfrm>
                <a:off x="5895820" y="2716452"/>
                <a:ext cx="54667" cy="17183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551" extrusionOk="0">
                    <a:moveTo>
                      <a:pt x="45" y="0"/>
                    </a:moveTo>
                    <a:lnTo>
                      <a:pt x="0" y="292"/>
                    </a:lnTo>
                    <a:lnTo>
                      <a:pt x="1708" y="551"/>
                    </a:lnTo>
                    <a:lnTo>
                      <a:pt x="1753" y="256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8"/>
              <p:cNvSpPr/>
              <p:nvPr/>
            </p:nvSpPr>
            <p:spPr>
              <a:xfrm>
                <a:off x="5944717" y="2780224"/>
                <a:ext cx="35676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1" extrusionOk="0">
                    <a:moveTo>
                      <a:pt x="901" y="1"/>
                    </a:moveTo>
                    <a:lnTo>
                      <a:pt x="1" y="1290"/>
                    </a:lnTo>
                    <a:lnTo>
                      <a:pt x="244" y="1460"/>
                    </a:lnTo>
                    <a:lnTo>
                      <a:pt x="1144" y="17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8"/>
              <p:cNvSpPr/>
              <p:nvPr/>
            </p:nvSpPr>
            <p:spPr>
              <a:xfrm>
                <a:off x="6013884" y="2802209"/>
                <a:ext cx="19678" cy="83701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684" extrusionOk="0">
                    <a:moveTo>
                      <a:pt x="294" y="0"/>
                    </a:moveTo>
                    <a:lnTo>
                      <a:pt x="1" y="38"/>
                    </a:lnTo>
                    <a:lnTo>
                      <a:pt x="336" y="2683"/>
                    </a:lnTo>
                    <a:lnTo>
                      <a:pt x="631" y="2646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8"/>
              <p:cNvSpPr/>
              <p:nvPr/>
            </p:nvSpPr>
            <p:spPr>
              <a:xfrm>
                <a:off x="6038769" y="2789828"/>
                <a:ext cx="61965" cy="888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848" extrusionOk="0">
                    <a:moveTo>
                      <a:pt x="250" y="1"/>
                    </a:moveTo>
                    <a:lnTo>
                      <a:pt x="1" y="162"/>
                    </a:lnTo>
                    <a:lnTo>
                      <a:pt x="1738" y="2847"/>
                    </a:lnTo>
                    <a:lnTo>
                      <a:pt x="1986" y="2686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8"/>
              <p:cNvSpPr/>
              <p:nvPr/>
            </p:nvSpPr>
            <p:spPr>
              <a:xfrm>
                <a:off x="6040858" y="2705100"/>
                <a:ext cx="43285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779" extrusionOk="0">
                    <a:moveTo>
                      <a:pt x="1278" y="0"/>
                    </a:moveTo>
                    <a:lnTo>
                      <a:pt x="0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8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8"/>
              <p:cNvSpPr/>
              <p:nvPr/>
            </p:nvSpPr>
            <p:spPr>
              <a:xfrm>
                <a:off x="6011015" y="2632004"/>
                <a:ext cx="18960" cy="6015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9" extrusionOk="0">
                    <a:moveTo>
                      <a:pt x="316" y="1"/>
                    </a:moveTo>
                    <a:lnTo>
                      <a:pt x="1" y="1880"/>
                    </a:lnTo>
                    <a:lnTo>
                      <a:pt x="294" y="1929"/>
                    </a:lnTo>
                    <a:lnTo>
                      <a:pt x="608" y="50"/>
                    </a:lnTo>
                    <a:lnTo>
                      <a:pt x="316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8"/>
              <p:cNvSpPr/>
              <p:nvPr/>
            </p:nvSpPr>
            <p:spPr>
              <a:xfrm>
                <a:off x="5947367" y="2591527"/>
                <a:ext cx="42318" cy="9012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2890" extrusionOk="0">
                    <a:moveTo>
                      <a:pt x="278" y="1"/>
                    </a:moveTo>
                    <a:lnTo>
                      <a:pt x="0" y="107"/>
                    </a:lnTo>
                    <a:lnTo>
                      <a:pt x="1080" y="2889"/>
                    </a:lnTo>
                    <a:lnTo>
                      <a:pt x="1356" y="2781"/>
                    </a:lnTo>
                    <a:lnTo>
                      <a:pt x="278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8"/>
              <p:cNvSpPr/>
              <p:nvPr/>
            </p:nvSpPr>
            <p:spPr>
              <a:xfrm>
                <a:off x="5592707" y="2733572"/>
                <a:ext cx="406840" cy="253503"/>
              </a:xfrm>
              <a:custGeom>
                <a:avLst/>
                <a:gdLst/>
                <a:ahLst/>
                <a:cxnLst/>
                <a:rect l="l" t="t" r="r" b="b"/>
                <a:pathLst>
                  <a:path w="13046" h="8129" extrusionOk="0">
                    <a:moveTo>
                      <a:pt x="12474" y="1"/>
                    </a:moveTo>
                    <a:cubicBezTo>
                      <a:pt x="12440" y="1"/>
                      <a:pt x="12407" y="8"/>
                      <a:pt x="12377" y="25"/>
                    </a:cubicBezTo>
                    <a:cubicBezTo>
                      <a:pt x="8251" y="2408"/>
                      <a:pt x="4126" y="4789"/>
                      <a:pt x="0" y="7171"/>
                    </a:cubicBezTo>
                    <a:lnTo>
                      <a:pt x="4" y="7176"/>
                    </a:lnTo>
                    <a:cubicBezTo>
                      <a:pt x="20" y="7166"/>
                      <a:pt x="40" y="7156"/>
                      <a:pt x="58" y="7153"/>
                    </a:cubicBezTo>
                    <a:cubicBezTo>
                      <a:pt x="74" y="7148"/>
                      <a:pt x="90" y="7146"/>
                      <a:pt x="107" y="7146"/>
                    </a:cubicBezTo>
                    <a:cubicBezTo>
                      <a:pt x="147" y="7146"/>
                      <a:pt x="189" y="7158"/>
                      <a:pt x="227" y="7174"/>
                    </a:cubicBezTo>
                    <a:cubicBezTo>
                      <a:pt x="301" y="7204"/>
                      <a:pt x="361" y="7253"/>
                      <a:pt x="416" y="7306"/>
                    </a:cubicBezTo>
                    <a:cubicBezTo>
                      <a:pt x="482" y="7375"/>
                      <a:pt x="539" y="7456"/>
                      <a:pt x="582" y="7542"/>
                    </a:cubicBezTo>
                    <a:cubicBezTo>
                      <a:pt x="626" y="7627"/>
                      <a:pt x="654" y="7719"/>
                      <a:pt x="666" y="7817"/>
                    </a:cubicBezTo>
                    <a:cubicBezTo>
                      <a:pt x="667" y="7837"/>
                      <a:pt x="667" y="7857"/>
                      <a:pt x="669" y="7877"/>
                    </a:cubicBezTo>
                    <a:cubicBezTo>
                      <a:pt x="670" y="7935"/>
                      <a:pt x="661" y="7994"/>
                      <a:pt x="633" y="8044"/>
                    </a:cubicBezTo>
                    <a:cubicBezTo>
                      <a:pt x="613" y="8077"/>
                      <a:pt x="587" y="8107"/>
                      <a:pt x="552" y="8127"/>
                    </a:cubicBezTo>
                    <a:lnTo>
                      <a:pt x="554" y="8129"/>
                    </a:lnTo>
                    <a:cubicBezTo>
                      <a:pt x="4680" y="5748"/>
                      <a:pt x="8804" y="3364"/>
                      <a:pt x="12930" y="984"/>
                    </a:cubicBezTo>
                    <a:lnTo>
                      <a:pt x="13045" y="729"/>
                    </a:lnTo>
                    <a:cubicBezTo>
                      <a:pt x="13045" y="578"/>
                      <a:pt x="12982" y="427"/>
                      <a:pt x="12900" y="298"/>
                    </a:cubicBezTo>
                    <a:cubicBezTo>
                      <a:pt x="12833" y="196"/>
                      <a:pt x="12758" y="104"/>
                      <a:pt x="12644" y="46"/>
                    </a:cubicBezTo>
                    <a:cubicBezTo>
                      <a:pt x="12591" y="20"/>
                      <a:pt x="12531" y="1"/>
                      <a:pt x="12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8"/>
              <p:cNvSpPr/>
              <p:nvPr/>
            </p:nvSpPr>
            <p:spPr>
              <a:xfrm>
                <a:off x="5467564" y="2764070"/>
                <a:ext cx="317494" cy="387598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2429" extrusionOk="0">
                    <a:moveTo>
                      <a:pt x="2832" y="1282"/>
                    </a:moveTo>
                    <a:cubicBezTo>
                      <a:pt x="3257" y="1282"/>
                      <a:pt x="3692" y="1403"/>
                      <a:pt x="4092" y="1573"/>
                    </a:cubicBezTo>
                    <a:cubicBezTo>
                      <a:pt x="4844" y="1889"/>
                      <a:pt x="5469" y="2376"/>
                      <a:pt x="6027" y="2941"/>
                    </a:cubicBezTo>
                    <a:cubicBezTo>
                      <a:pt x="6725" y="3650"/>
                      <a:pt x="7318" y="4484"/>
                      <a:pt x="7763" y="5371"/>
                    </a:cubicBezTo>
                    <a:cubicBezTo>
                      <a:pt x="8204" y="6259"/>
                      <a:pt x="8497" y="7203"/>
                      <a:pt x="8615" y="8213"/>
                    </a:cubicBezTo>
                    <a:cubicBezTo>
                      <a:pt x="8638" y="8415"/>
                      <a:pt x="8655" y="8619"/>
                      <a:pt x="8661" y="8824"/>
                    </a:cubicBezTo>
                    <a:cubicBezTo>
                      <a:pt x="8677" y="9431"/>
                      <a:pt x="8592" y="10033"/>
                      <a:pt x="8294" y="10552"/>
                    </a:cubicBezTo>
                    <a:cubicBezTo>
                      <a:pt x="7997" y="11071"/>
                      <a:pt x="7485" y="11505"/>
                      <a:pt x="6916" y="11651"/>
                    </a:cubicBezTo>
                    <a:cubicBezTo>
                      <a:pt x="6756" y="11692"/>
                      <a:pt x="6591" y="11710"/>
                      <a:pt x="6425" y="11710"/>
                    </a:cubicBezTo>
                    <a:cubicBezTo>
                      <a:pt x="6000" y="11710"/>
                      <a:pt x="5564" y="11590"/>
                      <a:pt x="5163" y="11421"/>
                    </a:cubicBezTo>
                    <a:cubicBezTo>
                      <a:pt x="4414" y="11104"/>
                      <a:pt x="3789" y="10617"/>
                      <a:pt x="3230" y="10051"/>
                    </a:cubicBezTo>
                    <a:cubicBezTo>
                      <a:pt x="2531" y="9343"/>
                      <a:pt x="1937" y="8509"/>
                      <a:pt x="1496" y="7621"/>
                    </a:cubicBezTo>
                    <a:cubicBezTo>
                      <a:pt x="1053" y="6734"/>
                      <a:pt x="761" y="5791"/>
                      <a:pt x="642" y="4780"/>
                    </a:cubicBezTo>
                    <a:cubicBezTo>
                      <a:pt x="547" y="3976"/>
                      <a:pt x="563" y="3134"/>
                      <a:pt x="961" y="2441"/>
                    </a:cubicBezTo>
                    <a:cubicBezTo>
                      <a:pt x="1260" y="1923"/>
                      <a:pt x="1772" y="1489"/>
                      <a:pt x="2340" y="1343"/>
                    </a:cubicBezTo>
                    <a:cubicBezTo>
                      <a:pt x="2501" y="1301"/>
                      <a:pt x="2666" y="1282"/>
                      <a:pt x="2832" y="1282"/>
                    </a:cubicBezTo>
                    <a:close/>
                    <a:moveTo>
                      <a:pt x="3475" y="0"/>
                    </a:moveTo>
                    <a:cubicBezTo>
                      <a:pt x="3430" y="0"/>
                      <a:pt x="3384" y="1"/>
                      <a:pt x="3342" y="3"/>
                    </a:cubicBezTo>
                    <a:cubicBezTo>
                      <a:pt x="3267" y="6"/>
                      <a:pt x="3185" y="13"/>
                      <a:pt x="3113" y="21"/>
                    </a:cubicBezTo>
                    <a:cubicBezTo>
                      <a:pt x="3041" y="29"/>
                      <a:pt x="2958" y="43"/>
                      <a:pt x="2886" y="57"/>
                    </a:cubicBezTo>
                    <a:cubicBezTo>
                      <a:pt x="2814" y="72"/>
                      <a:pt x="2732" y="92"/>
                      <a:pt x="2662" y="111"/>
                    </a:cubicBezTo>
                    <a:cubicBezTo>
                      <a:pt x="2591" y="131"/>
                      <a:pt x="2512" y="157"/>
                      <a:pt x="2443" y="182"/>
                    </a:cubicBezTo>
                    <a:cubicBezTo>
                      <a:pt x="2373" y="208"/>
                      <a:pt x="2295" y="240"/>
                      <a:pt x="2228" y="273"/>
                    </a:cubicBezTo>
                    <a:cubicBezTo>
                      <a:pt x="2159" y="305"/>
                      <a:pt x="2087" y="343"/>
                      <a:pt x="2021" y="381"/>
                    </a:cubicBezTo>
                    <a:cubicBezTo>
                      <a:pt x="1872" y="466"/>
                      <a:pt x="1726" y="552"/>
                      <a:pt x="1578" y="635"/>
                    </a:cubicBezTo>
                    <a:cubicBezTo>
                      <a:pt x="1512" y="674"/>
                      <a:pt x="1444" y="719"/>
                      <a:pt x="1381" y="762"/>
                    </a:cubicBezTo>
                    <a:cubicBezTo>
                      <a:pt x="1319" y="805"/>
                      <a:pt x="1253" y="855"/>
                      <a:pt x="1195" y="901"/>
                    </a:cubicBezTo>
                    <a:cubicBezTo>
                      <a:pt x="1138" y="949"/>
                      <a:pt x="1075" y="1005"/>
                      <a:pt x="1023" y="1057"/>
                    </a:cubicBezTo>
                    <a:cubicBezTo>
                      <a:pt x="971" y="1107"/>
                      <a:pt x="914" y="1167"/>
                      <a:pt x="865" y="1223"/>
                    </a:cubicBezTo>
                    <a:cubicBezTo>
                      <a:pt x="819" y="1279"/>
                      <a:pt x="764" y="1344"/>
                      <a:pt x="721" y="1402"/>
                    </a:cubicBezTo>
                    <a:cubicBezTo>
                      <a:pt x="678" y="1461"/>
                      <a:pt x="632" y="1530"/>
                      <a:pt x="591" y="1590"/>
                    </a:cubicBezTo>
                    <a:cubicBezTo>
                      <a:pt x="554" y="1649"/>
                      <a:pt x="511" y="1724"/>
                      <a:pt x="476" y="1785"/>
                    </a:cubicBezTo>
                    <a:cubicBezTo>
                      <a:pt x="442" y="1849"/>
                      <a:pt x="405" y="1926"/>
                      <a:pt x="374" y="1992"/>
                    </a:cubicBezTo>
                    <a:cubicBezTo>
                      <a:pt x="343" y="2059"/>
                      <a:pt x="311" y="2138"/>
                      <a:pt x="284" y="2207"/>
                    </a:cubicBezTo>
                    <a:cubicBezTo>
                      <a:pt x="258" y="2277"/>
                      <a:pt x="231" y="2358"/>
                      <a:pt x="208" y="2430"/>
                    </a:cubicBezTo>
                    <a:cubicBezTo>
                      <a:pt x="183" y="2500"/>
                      <a:pt x="160" y="2583"/>
                      <a:pt x="143" y="2658"/>
                    </a:cubicBezTo>
                    <a:cubicBezTo>
                      <a:pt x="124" y="2731"/>
                      <a:pt x="104" y="2819"/>
                      <a:pt x="90" y="2895"/>
                    </a:cubicBezTo>
                    <a:cubicBezTo>
                      <a:pt x="75" y="2970"/>
                      <a:pt x="61" y="3061"/>
                      <a:pt x="51" y="3140"/>
                    </a:cubicBezTo>
                    <a:cubicBezTo>
                      <a:pt x="39" y="3219"/>
                      <a:pt x="29" y="3309"/>
                      <a:pt x="22" y="3391"/>
                    </a:cubicBezTo>
                    <a:cubicBezTo>
                      <a:pt x="15" y="3473"/>
                      <a:pt x="9" y="3567"/>
                      <a:pt x="6" y="3650"/>
                    </a:cubicBezTo>
                    <a:cubicBezTo>
                      <a:pt x="2" y="3732"/>
                      <a:pt x="1" y="3827"/>
                      <a:pt x="1" y="3913"/>
                    </a:cubicBezTo>
                    <a:cubicBezTo>
                      <a:pt x="1" y="3999"/>
                      <a:pt x="2" y="4100"/>
                      <a:pt x="6" y="4189"/>
                    </a:cubicBezTo>
                    <a:cubicBezTo>
                      <a:pt x="9" y="4277"/>
                      <a:pt x="16" y="4379"/>
                      <a:pt x="24" y="4470"/>
                    </a:cubicBezTo>
                    <a:cubicBezTo>
                      <a:pt x="32" y="4559"/>
                      <a:pt x="44" y="4661"/>
                      <a:pt x="54" y="4753"/>
                    </a:cubicBezTo>
                    <a:cubicBezTo>
                      <a:pt x="65" y="4845"/>
                      <a:pt x="81" y="4947"/>
                      <a:pt x="95" y="5040"/>
                    </a:cubicBezTo>
                    <a:cubicBezTo>
                      <a:pt x="111" y="5135"/>
                      <a:pt x="130" y="5239"/>
                      <a:pt x="150" y="5334"/>
                    </a:cubicBezTo>
                    <a:cubicBezTo>
                      <a:pt x="169" y="5428"/>
                      <a:pt x="190" y="5533"/>
                      <a:pt x="215" y="5628"/>
                    </a:cubicBezTo>
                    <a:cubicBezTo>
                      <a:pt x="238" y="5723"/>
                      <a:pt x="262" y="5828"/>
                      <a:pt x="290" y="5924"/>
                    </a:cubicBezTo>
                    <a:cubicBezTo>
                      <a:pt x="315" y="6019"/>
                      <a:pt x="346" y="6124"/>
                      <a:pt x="376" y="6221"/>
                    </a:cubicBezTo>
                    <a:cubicBezTo>
                      <a:pt x="406" y="6318"/>
                      <a:pt x="439" y="6422"/>
                      <a:pt x="474" y="6520"/>
                    </a:cubicBezTo>
                    <a:cubicBezTo>
                      <a:pt x="507" y="6616"/>
                      <a:pt x="543" y="6720"/>
                      <a:pt x="581" y="6816"/>
                    </a:cubicBezTo>
                    <a:cubicBezTo>
                      <a:pt x="617" y="6914"/>
                      <a:pt x="658" y="7016"/>
                      <a:pt x="698" y="7112"/>
                    </a:cubicBezTo>
                    <a:cubicBezTo>
                      <a:pt x="777" y="7305"/>
                      <a:pt x="870" y="7510"/>
                      <a:pt x="962" y="7700"/>
                    </a:cubicBezTo>
                    <a:cubicBezTo>
                      <a:pt x="1056" y="7891"/>
                      <a:pt x="1158" y="8087"/>
                      <a:pt x="1261" y="8274"/>
                    </a:cubicBezTo>
                    <a:cubicBezTo>
                      <a:pt x="1368" y="8462"/>
                      <a:pt x="1481" y="8647"/>
                      <a:pt x="1596" y="8829"/>
                    </a:cubicBezTo>
                    <a:cubicBezTo>
                      <a:pt x="1714" y="9013"/>
                      <a:pt x="1832" y="9185"/>
                      <a:pt x="1959" y="9359"/>
                    </a:cubicBezTo>
                    <a:cubicBezTo>
                      <a:pt x="2087" y="9534"/>
                      <a:pt x="2209" y="9693"/>
                      <a:pt x="2347" y="9858"/>
                    </a:cubicBezTo>
                    <a:cubicBezTo>
                      <a:pt x="2416" y="9941"/>
                      <a:pt x="2481" y="10016"/>
                      <a:pt x="2551" y="10095"/>
                    </a:cubicBezTo>
                    <a:cubicBezTo>
                      <a:pt x="2620" y="10174"/>
                      <a:pt x="2688" y="10249"/>
                      <a:pt x="2759" y="10325"/>
                    </a:cubicBezTo>
                    <a:cubicBezTo>
                      <a:pt x="2831" y="10401"/>
                      <a:pt x="2897" y="10472"/>
                      <a:pt x="2971" y="10545"/>
                    </a:cubicBezTo>
                    <a:cubicBezTo>
                      <a:pt x="3044" y="10618"/>
                      <a:pt x="3113" y="10685"/>
                      <a:pt x="3188" y="10755"/>
                    </a:cubicBezTo>
                    <a:cubicBezTo>
                      <a:pt x="3263" y="10825"/>
                      <a:pt x="3332" y="10889"/>
                      <a:pt x="3408" y="10955"/>
                    </a:cubicBezTo>
                    <a:cubicBezTo>
                      <a:pt x="3483" y="11022"/>
                      <a:pt x="3553" y="11080"/>
                      <a:pt x="3631" y="11143"/>
                    </a:cubicBezTo>
                    <a:cubicBezTo>
                      <a:pt x="3708" y="11206"/>
                      <a:pt x="3777" y="11260"/>
                      <a:pt x="3856" y="11320"/>
                    </a:cubicBezTo>
                    <a:cubicBezTo>
                      <a:pt x="3935" y="11379"/>
                      <a:pt x="4006" y="11429"/>
                      <a:pt x="4085" y="11485"/>
                    </a:cubicBezTo>
                    <a:cubicBezTo>
                      <a:pt x="4164" y="11540"/>
                      <a:pt x="4236" y="11587"/>
                      <a:pt x="4315" y="11638"/>
                    </a:cubicBezTo>
                    <a:cubicBezTo>
                      <a:pt x="4394" y="11688"/>
                      <a:pt x="4465" y="11731"/>
                      <a:pt x="4545" y="11777"/>
                    </a:cubicBezTo>
                    <a:cubicBezTo>
                      <a:pt x="4626" y="11826"/>
                      <a:pt x="4697" y="11866"/>
                      <a:pt x="4781" y="11907"/>
                    </a:cubicBezTo>
                    <a:cubicBezTo>
                      <a:pt x="4863" y="11950"/>
                      <a:pt x="4933" y="11986"/>
                      <a:pt x="5017" y="12024"/>
                    </a:cubicBezTo>
                    <a:cubicBezTo>
                      <a:pt x="5099" y="12062"/>
                      <a:pt x="5169" y="12092"/>
                      <a:pt x="5251" y="12127"/>
                    </a:cubicBezTo>
                    <a:cubicBezTo>
                      <a:pt x="5334" y="12161"/>
                      <a:pt x="5405" y="12185"/>
                      <a:pt x="5487" y="12214"/>
                    </a:cubicBezTo>
                    <a:cubicBezTo>
                      <a:pt x="5570" y="12243"/>
                      <a:pt x="5639" y="12265"/>
                      <a:pt x="5722" y="12288"/>
                    </a:cubicBezTo>
                    <a:cubicBezTo>
                      <a:pt x="5803" y="12309"/>
                      <a:pt x="5873" y="12328"/>
                      <a:pt x="5955" y="12345"/>
                    </a:cubicBezTo>
                    <a:cubicBezTo>
                      <a:pt x="6039" y="12364"/>
                      <a:pt x="6106" y="12377"/>
                      <a:pt x="6190" y="12388"/>
                    </a:cubicBezTo>
                    <a:cubicBezTo>
                      <a:pt x="6270" y="12403"/>
                      <a:pt x="6339" y="12410"/>
                      <a:pt x="6421" y="12417"/>
                    </a:cubicBezTo>
                    <a:cubicBezTo>
                      <a:pt x="6505" y="12424"/>
                      <a:pt x="6571" y="12427"/>
                      <a:pt x="6653" y="12428"/>
                    </a:cubicBezTo>
                    <a:cubicBezTo>
                      <a:pt x="6673" y="12429"/>
                      <a:pt x="6693" y="12429"/>
                      <a:pt x="6712" y="12429"/>
                    </a:cubicBezTo>
                    <a:cubicBezTo>
                      <a:pt x="6769" y="12429"/>
                      <a:pt x="6822" y="12427"/>
                      <a:pt x="6883" y="12424"/>
                    </a:cubicBezTo>
                    <a:cubicBezTo>
                      <a:pt x="6965" y="12420"/>
                      <a:pt x="7032" y="12414"/>
                      <a:pt x="7113" y="12403"/>
                    </a:cubicBezTo>
                    <a:cubicBezTo>
                      <a:pt x="7192" y="12393"/>
                      <a:pt x="7261" y="12380"/>
                      <a:pt x="7340" y="12364"/>
                    </a:cubicBezTo>
                    <a:cubicBezTo>
                      <a:pt x="7419" y="12348"/>
                      <a:pt x="7487" y="12329"/>
                      <a:pt x="7564" y="12306"/>
                    </a:cubicBezTo>
                    <a:cubicBezTo>
                      <a:pt x="7642" y="12283"/>
                      <a:pt x="7708" y="12262"/>
                      <a:pt x="7784" y="12230"/>
                    </a:cubicBezTo>
                    <a:cubicBezTo>
                      <a:pt x="7859" y="12201"/>
                      <a:pt x="7925" y="12173"/>
                      <a:pt x="7997" y="12137"/>
                    </a:cubicBezTo>
                    <a:cubicBezTo>
                      <a:pt x="8054" y="12108"/>
                      <a:pt x="8108" y="12082"/>
                      <a:pt x="8162" y="12049"/>
                    </a:cubicBezTo>
                    <a:cubicBezTo>
                      <a:pt x="8310" y="11963"/>
                      <a:pt x="8457" y="11878"/>
                      <a:pt x="8605" y="11794"/>
                    </a:cubicBezTo>
                    <a:cubicBezTo>
                      <a:pt x="8657" y="11763"/>
                      <a:pt x="8707" y="11733"/>
                      <a:pt x="8759" y="11697"/>
                    </a:cubicBezTo>
                    <a:cubicBezTo>
                      <a:pt x="8828" y="11652"/>
                      <a:pt x="8885" y="11609"/>
                      <a:pt x="8949" y="11559"/>
                    </a:cubicBezTo>
                    <a:cubicBezTo>
                      <a:pt x="9010" y="11507"/>
                      <a:pt x="9065" y="11462"/>
                      <a:pt x="9124" y="11406"/>
                    </a:cubicBezTo>
                    <a:cubicBezTo>
                      <a:pt x="9183" y="11350"/>
                      <a:pt x="9232" y="11301"/>
                      <a:pt x="9286" y="11241"/>
                    </a:cubicBezTo>
                    <a:cubicBezTo>
                      <a:pt x="9341" y="11181"/>
                      <a:pt x="9384" y="11129"/>
                      <a:pt x="9435" y="11064"/>
                    </a:cubicBezTo>
                    <a:cubicBezTo>
                      <a:pt x="9483" y="10999"/>
                      <a:pt x="9524" y="10946"/>
                      <a:pt x="9568" y="10877"/>
                    </a:cubicBezTo>
                    <a:cubicBezTo>
                      <a:pt x="9611" y="10810"/>
                      <a:pt x="9647" y="10752"/>
                      <a:pt x="9686" y="10680"/>
                    </a:cubicBezTo>
                    <a:cubicBezTo>
                      <a:pt x="9726" y="10608"/>
                      <a:pt x="9757" y="10549"/>
                      <a:pt x="9793" y="10473"/>
                    </a:cubicBezTo>
                    <a:cubicBezTo>
                      <a:pt x="9827" y="10398"/>
                      <a:pt x="9854" y="10335"/>
                      <a:pt x="9885" y="10258"/>
                    </a:cubicBezTo>
                    <a:cubicBezTo>
                      <a:pt x="9915" y="10180"/>
                      <a:pt x="9938" y="10114"/>
                      <a:pt x="9964" y="10033"/>
                    </a:cubicBezTo>
                    <a:cubicBezTo>
                      <a:pt x="9991" y="9953"/>
                      <a:pt x="10010" y="9884"/>
                      <a:pt x="10031" y="9802"/>
                    </a:cubicBezTo>
                    <a:cubicBezTo>
                      <a:pt x="10051" y="9717"/>
                      <a:pt x="10070" y="9647"/>
                      <a:pt x="10086" y="9560"/>
                    </a:cubicBezTo>
                    <a:cubicBezTo>
                      <a:pt x="10102" y="9474"/>
                      <a:pt x="10115" y="9401"/>
                      <a:pt x="10127" y="9313"/>
                    </a:cubicBezTo>
                    <a:cubicBezTo>
                      <a:pt x="10139" y="9224"/>
                      <a:pt x="10149" y="9148"/>
                      <a:pt x="10158" y="9057"/>
                    </a:cubicBezTo>
                    <a:cubicBezTo>
                      <a:pt x="10166" y="8968"/>
                      <a:pt x="10172" y="8886"/>
                      <a:pt x="10175" y="8795"/>
                    </a:cubicBezTo>
                    <a:cubicBezTo>
                      <a:pt x="10179" y="8703"/>
                      <a:pt x="10181" y="8620"/>
                      <a:pt x="10181" y="8525"/>
                    </a:cubicBezTo>
                    <a:lnTo>
                      <a:pt x="10181" y="8524"/>
                    </a:lnTo>
                    <a:cubicBezTo>
                      <a:pt x="10181" y="8430"/>
                      <a:pt x="10179" y="8350"/>
                      <a:pt x="10176" y="8251"/>
                    </a:cubicBezTo>
                    <a:cubicBezTo>
                      <a:pt x="10174" y="8157"/>
                      <a:pt x="10168" y="8072"/>
                      <a:pt x="10161" y="7975"/>
                    </a:cubicBezTo>
                    <a:cubicBezTo>
                      <a:pt x="10153" y="7880"/>
                      <a:pt x="10143" y="7793"/>
                      <a:pt x="10132" y="7697"/>
                    </a:cubicBezTo>
                    <a:cubicBezTo>
                      <a:pt x="10122" y="7599"/>
                      <a:pt x="10109" y="7512"/>
                      <a:pt x="10093" y="7412"/>
                    </a:cubicBezTo>
                    <a:cubicBezTo>
                      <a:pt x="10079" y="7313"/>
                      <a:pt x="10061" y="7226"/>
                      <a:pt x="10043" y="7125"/>
                    </a:cubicBezTo>
                    <a:cubicBezTo>
                      <a:pt x="10023" y="7026"/>
                      <a:pt x="10002" y="6937"/>
                      <a:pt x="9979" y="6836"/>
                    </a:cubicBezTo>
                    <a:cubicBezTo>
                      <a:pt x="9956" y="6735"/>
                      <a:pt x="9932" y="6643"/>
                      <a:pt x="9906" y="6543"/>
                    </a:cubicBezTo>
                    <a:cubicBezTo>
                      <a:pt x="9880" y="6442"/>
                      <a:pt x="9853" y="6349"/>
                      <a:pt x="9823" y="6248"/>
                    </a:cubicBezTo>
                    <a:cubicBezTo>
                      <a:pt x="9793" y="6147"/>
                      <a:pt x="9762" y="6054"/>
                      <a:pt x="9728" y="5953"/>
                    </a:cubicBezTo>
                    <a:cubicBezTo>
                      <a:pt x="9693" y="5853"/>
                      <a:pt x="9659" y="5759"/>
                      <a:pt x="9621" y="5659"/>
                    </a:cubicBezTo>
                    <a:cubicBezTo>
                      <a:pt x="9547" y="5456"/>
                      <a:pt x="9470" y="5272"/>
                      <a:pt x="9383" y="5073"/>
                    </a:cubicBezTo>
                    <a:cubicBezTo>
                      <a:pt x="9297" y="4876"/>
                      <a:pt x="9206" y="4688"/>
                      <a:pt x="9105" y="4494"/>
                    </a:cubicBezTo>
                    <a:cubicBezTo>
                      <a:pt x="9008" y="4301"/>
                      <a:pt x="8903" y="4113"/>
                      <a:pt x="8793" y="3928"/>
                    </a:cubicBezTo>
                    <a:cubicBezTo>
                      <a:pt x="8684" y="3744"/>
                      <a:pt x="8565" y="3557"/>
                      <a:pt x="8447" y="3380"/>
                    </a:cubicBezTo>
                    <a:cubicBezTo>
                      <a:pt x="8328" y="3206"/>
                      <a:pt x="8195" y="3022"/>
                      <a:pt x="8069" y="2857"/>
                    </a:cubicBezTo>
                    <a:cubicBezTo>
                      <a:pt x="8004" y="2773"/>
                      <a:pt x="7937" y="2687"/>
                      <a:pt x="7872" y="2608"/>
                    </a:cubicBezTo>
                    <a:cubicBezTo>
                      <a:pt x="7807" y="2526"/>
                      <a:pt x="7735" y="2442"/>
                      <a:pt x="7668" y="2365"/>
                    </a:cubicBezTo>
                    <a:cubicBezTo>
                      <a:pt x="7600" y="2287"/>
                      <a:pt x="7528" y="2208"/>
                      <a:pt x="7458" y="2133"/>
                    </a:cubicBezTo>
                    <a:cubicBezTo>
                      <a:pt x="7390" y="2059"/>
                      <a:pt x="7315" y="1982"/>
                      <a:pt x="7244" y="1911"/>
                    </a:cubicBezTo>
                    <a:cubicBezTo>
                      <a:pt x="7176" y="1839"/>
                      <a:pt x="7098" y="1764"/>
                      <a:pt x="7026" y="1696"/>
                    </a:cubicBezTo>
                    <a:cubicBezTo>
                      <a:pt x="6955" y="1627"/>
                      <a:pt x="6877" y="1558"/>
                      <a:pt x="6804" y="1494"/>
                    </a:cubicBezTo>
                    <a:cubicBezTo>
                      <a:pt x="6730" y="1430"/>
                      <a:pt x="6651" y="1361"/>
                      <a:pt x="6578" y="1301"/>
                    </a:cubicBezTo>
                    <a:cubicBezTo>
                      <a:pt x="6502" y="1242"/>
                      <a:pt x="6421" y="1177"/>
                      <a:pt x="6348" y="1121"/>
                    </a:cubicBezTo>
                    <a:cubicBezTo>
                      <a:pt x="6273" y="1067"/>
                      <a:pt x="6191" y="1006"/>
                      <a:pt x="6115" y="954"/>
                    </a:cubicBezTo>
                    <a:cubicBezTo>
                      <a:pt x="6042" y="901"/>
                      <a:pt x="5957" y="844"/>
                      <a:pt x="5882" y="798"/>
                    </a:cubicBezTo>
                    <a:cubicBezTo>
                      <a:pt x="5809" y="749"/>
                      <a:pt x="5724" y="697"/>
                      <a:pt x="5648" y="654"/>
                    </a:cubicBezTo>
                    <a:cubicBezTo>
                      <a:pt x="5574" y="611"/>
                      <a:pt x="5492" y="563"/>
                      <a:pt x="5416" y="526"/>
                    </a:cubicBezTo>
                    <a:cubicBezTo>
                      <a:pt x="5343" y="487"/>
                      <a:pt x="5258" y="446"/>
                      <a:pt x="5185" y="411"/>
                    </a:cubicBezTo>
                    <a:cubicBezTo>
                      <a:pt x="5111" y="377"/>
                      <a:pt x="5027" y="341"/>
                      <a:pt x="4953" y="310"/>
                    </a:cubicBezTo>
                    <a:cubicBezTo>
                      <a:pt x="4879" y="282"/>
                      <a:pt x="4795" y="250"/>
                      <a:pt x="4720" y="224"/>
                    </a:cubicBezTo>
                    <a:cubicBezTo>
                      <a:pt x="4647" y="200"/>
                      <a:pt x="4564" y="172"/>
                      <a:pt x="4489" y="151"/>
                    </a:cubicBezTo>
                    <a:cubicBezTo>
                      <a:pt x="4417" y="129"/>
                      <a:pt x="4334" y="108"/>
                      <a:pt x="4259" y="92"/>
                    </a:cubicBezTo>
                    <a:cubicBezTo>
                      <a:pt x="4187" y="75"/>
                      <a:pt x="4101" y="57"/>
                      <a:pt x="4029" y="46"/>
                    </a:cubicBezTo>
                    <a:cubicBezTo>
                      <a:pt x="3956" y="34"/>
                      <a:pt x="3871" y="23"/>
                      <a:pt x="3799" y="16"/>
                    </a:cubicBezTo>
                    <a:cubicBezTo>
                      <a:pt x="3726" y="9"/>
                      <a:pt x="3641" y="3"/>
                      <a:pt x="3569" y="1"/>
                    </a:cubicBezTo>
                    <a:cubicBezTo>
                      <a:pt x="3539" y="1"/>
                      <a:pt x="3507" y="0"/>
                      <a:pt x="3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8"/>
              <p:cNvSpPr/>
              <p:nvPr/>
            </p:nvSpPr>
            <p:spPr>
              <a:xfrm>
                <a:off x="5484591" y="2804048"/>
                <a:ext cx="253565" cy="325197"/>
              </a:xfrm>
              <a:custGeom>
                <a:avLst/>
                <a:gdLst/>
                <a:ahLst/>
                <a:cxnLst/>
                <a:rect l="l" t="t" r="r" b="b"/>
                <a:pathLst>
                  <a:path w="8131" h="10428" extrusionOk="0">
                    <a:moveTo>
                      <a:pt x="2371" y="229"/>
                    </a:moveTo>
                    <a:cubicBezTo>
                      <a:pt x="2401" y="229"/>
                      <a:pt x="2431" y="230"/>
                      <a:pt x="2459" y="230"/>
                    </a:cubicBezTo>
                    <a:cubicBezTo>
                      <a:pt x="2513" y="235"/>
                      <a:pt x="2583" y="240"/>
                      <a:pt x="2642" y="248"/>
                    </a:cubicBezTo>
                    <a:cubicBezTo>
                      <a:pt x="2699" y="255"/>
                      <a:pt x="2773" y="266"/>
                      <a:pt x="2835" y="279"/>
                    </a:cubicBezTo>
                    <a:cubicBezTo>
                      <a:pt x="2895" y="291"/>
                      <a:pt x="2971" y="311"/>
                      <a:pt x="3036" y="327"/>
                    </a:cubicBezTo>
                    <a:cubicBezTo>
                      <a:pt x="3099" y="344"/>
                      <a:pt x="3178" y="368"/>
                      <a:pt x="3244" y="391"/>
                    </a:cubicBezTo>
                    <a:cubicBezTo>
                      <a:pt x="3310" y="414"/>
                      <a:pt x="3389" y="443"/>
                      <a:pt x="3458" y="472"/>
                    </a:cubicBezTo>
                    <a:cubicBezTo>
                      <a:pt x="3525" y="499"/>
                      <a:pt x="3605" y="535"/>
                      <a:pt x="3676" y="570"/>
                    </a:cubicBezTo>
                    <a:cubicBezTo>
                      <a:pt x="3743" y="603"/>
                      <a:pt x="3825" y="644"/>
                      <a:pt x="3894" y="682"/>
                    </a:cubicBezTo>
                    <a:cubicBezTo>
                      <a:pt x="3965" y="719"/>
                      <a:pt x="4045" y="768"/>
                      <a:pt x="4117" y="811"/>
                    </a:cubicBezTo>
                    <a:cubicBezTo>
                      <a:pt x="4192" y="857"/>
                      <a:pt x="4274" y="912"/>
                      <a:pt x="4346" y="961"/>
                    </a:cubicBezTo>
                    <a:cubicBezTo>
                      <a:pt x="4417" y="1010"/>
                      <a:pt x="4501" y="1068"/>
                      <a:pt x="4573" y="1123"/>
                    </a:cubicBezTo>
                    <a:cubicBezTo>
                      <a:pt x="4646" y="1176"/>
                      <a:pt x="4727" y="1241"/>
                      <a:pt x="4798" y="1300"/>
                    </a:cubicBezTo>
                    <a:cubicBezTo>
                      <a:pt x="4870" y="1357"/>
                      <a:pt x="4949" y="1426"/>
                      <a:pt x="5021" y="1491"/>
                    </a:cubicBezTo>
                    <a:cubicBezTo>
                      <a:pt x="5092" y="1554"/>
                      <a:pt x="5171" y="1628"/>
                      <a:pt x="5241" y="1695"/>
                    </a:cubicBezTo>
                    <a:cubicBezTo>
                      <a:pt x="5312" y="1764"/>
                      <a:pt x="5388" y="1842"/>
                      <a:pt x="5457" y="1914"/>
                    </a:cubicBezTo>
                    <a:cubicBezTo>
                      <a:pt x="5524" y="1986"/>
                      <a:pt x="5601" y="2066"/>
                      <a:pt x="5667" y="2141"/>
                    </a:cubicBezTo>
                    <a:cubicBezTo>
                      <a:pt x="5736" y="2217"/>
                      <a:pt x="5805" y="2302"/>
                      <a:pt x="5872" y="2381"/>
                    </a:cubicBezTo>
                    <a:cubicBezTo>
                      <a:pt x="5938" y="2460"/>
                      <a:pt x="6006" y="2546"/>
                      <a:pt x="6069" y="2628"/>
                    </a:cubicBezTo>
                    <a:cubicBezTo>
                      <a:pt x="6134" y="2713"/>
                      <a:pt x="6199" y="2801"/>
                      <a:pt x="6260" y="2887"/>
                    </a:cubicBezTo>
                    <a:cubicBezTo>
                      <a:pt x="6383" y="3058"/>
                      <a:pt x="6506" y="3247"/>
                      <a:pt x="6617" y="3426"/>
                    </a:cubicBezTo>
                    <a:cubicBezTo>
                      <a:pt x="6844" y="3794"/>
                      <a:pt x="7045" y="4175"/>
                      <a:pt x="7218" y="4565"/>
                    </a:cubicBezTo>
                    <a:cubicBezTo>
                      <a:pt x="7263" y="4664"/>
                      <a:pt x="7301" y="4759"/>
                      <a:pt x="7342" y="4858"/>
                    </a:cubicBezTo>
                    <a:cubicBezTo>
                      <a:pt x="7382" y="4957"/>
                      <a:pt x="7418" y="5051"/>
                      <a:pt x="7454" y="5151"/>
                    </a:cubicBezTo>
                    <a:cubicBezTo>
                      <a:pt x="7490" y="5252"/>
                      <a:pt x="7521" y="5344"/>
                      <a:pt x="7554" y="5445"/>
                    </a:cubicBezTo>
                    <a:cubicBezTo>
                      <a:pt x="7586" y="5547"/>
                      <a:pt x="7613" y="5637"/>
                      <a:pt x="7642" y="5738"/>
                    </a:cubicBezTo>
                    <a:cubicBezTo>
                      <a:pt x="7671" y="5837"/>
                      <a:pt x="7694" y="5929"/>
                      <a:pt x="7717" y="6028"/>
                    </a:cubicBezTo>
                    <a:cubicBezTo>
                      <a:pt x="7743" y="6128"/>
                      <a:pt x="7763" y="6215"/>
                      <a:pt x="7782" y="6314"/>
                    </a:cubicBezTo>
                    <a:cubicBezTo>
                      <a:pt x="7802" y="6412"/>
                      <a:pt x="7817" y="6500"/>
                      <a:pt x="7832" y="6596"/>
                    </a:cubicBezTo>
                    <a:cubicBezTo>
                      <a:pt x="7849" y="6693"/>
                      <a:pt x="7859" y="6777"/>
                      <a:pt x="7871" y="6872"/>
                    </a:cubicBezTo>
                    <a:cubicBezTo>
                      <a:pt x="7881" y="6969"/>
                      <a:pt x="7889" y="7049"/>
                      <a:pt x="7895" y="7143"/>
                    </a:cubicBezTo>
                    <a:cubicBezTo>
                      <a:pt x="7902" y="7237"/>
                      <a:pt x="7907" y="7317"/>
                      <a:pt x="7908" y="7407"/>
                    </a:cubicBezTo>
                    <a:lnTo>
                      <a:pt x="7908" y="7515"/>
                    </a:lnTo>
                    <a:lnTo>
                      <a:pt x="7908" y="7623"/>
                    </a:lnTo>
                    <a:cubicBezTo>
                      <a:pt x="7907" y="7703"/>
                      <a:pt x="7901" y="7792"/>
                      <a:pt x="7895" y="7870"/>
                    </a:cubicBezTo>
                    <a:cubicBezTo>
                      <a:pt x="7889" y="7946"/>
                      <a:pt x="7881" y="8034"/>
                      <a:pt x="7872" y="8106"/>
                    </a:cubicBezTo>
                    <a:cubicBezTo>
                      <a:pt x="7861" y="8179"/>
                      <a:pt x="7846" y="8264"/>
                      <a:pt x="7835" y="8333"/>
                    </a:cubicBezTo>
                    <a:cubicBezTo>
                      <a:pt x="7822" y="8401"/>
                      <a:pt x="7802" y="8480"/>
                      <a:pt x="7786" y="8544"/>
                    </a:cubicBezTo>
                    <a:cubicBezTo>
                      <a:pt x="7770" y="8609"/>
                      <a:pt x="7746" y="8685"/>
                      <a:pt x="7727" y="8744"/>
                    </a:cubicBezTo>
                    <a:cubicBezTo>
                      <a:pt x="7707" y="8803"/>
                      <a:pt x="7679" y="8874"/>
                      <a:pt x="7656" y="8927"/>
                    </a:cubicBezTo>
                    <a:cubicBezTo>
                      <a:pt x="7633" y="8981"/>
                      <a:pt x="7602" y="9046"/>
                      <a:pt x="7577" y="9095"/>
                    </a:cubicBezTo>
                    <a:cubicBezTo>
                      <a:pt x="7552" y="9142"/>
                      <a:pt x="7520" y="9200"/>
                      <a:pt x="7493" y="9243"/>
                    </a:cubicBezTo>
                    <a:cubicBezTo>
                      <a:pt x="7464" y="9286"/>
                      <a:pt x="7429" y="9335"/>
                      <a:pt x="7401" y="9372"/>
                    </a:cubicBezTo>
                    <a:cubicBezTo>
                      <a:pt x="7372" y="9411"/>
                      <a:pt x="7339" y="9454"/>
                      <a:pt x="7307" y="9486"/>
                    </a:cubicBezTo>
                    <a:cubicBezTo>
                      <a:pt x="7278" y="9516"/>
                      <a:pt x="7245" y="9549"/>
                      <a:pt x="7217" y="9574"/>
                    </a:cubicBezTo>
                    <a:cubicBezTo>
                      <a:pt x="7214" y="9577"/>
                      <a:pt x="7212" y="9578"/>
                      <a:pt x="7208" y="9578"/>
                    </a:cubicBezTo>
                    <a:cubicBezTo>
                      <a:pt x="7178" y="9605"/>
                      <a:pt x="7142" y="9633"/>
                      <a:pt x="7110" y="9657"/>
                    </a:cubicBezTo>
                    <a:cubicBezTo>
                      <a:pt x="7077" y="9680"/>
                      <a:pt x="7041" y="9703"/>
                      <a:pt x="7007" y="9723"/>
                    </a:cubicBezTo>
                    <a:cubicBezTo>
                      <a:pt x="6720" y="9889"/>
                      <a:pt x="6401" y="9960"/>
                      <a:pt x="6069" y="9960"/>
                    </a:cubicBezTo>
                    <a:cubicBezTo>
                      <a:pt x="5307" y="9960"/>
                      <a:pt x="4474" y="9586"/>
                      <a:pt x="3799" y="9119"/>
                    </a:cubicBezTo>
                    <a:cubicBezTo>
                      <a:pt x="2816" y="8438"/>
                      <a:pt x="2169" y="7558"/>
                      <a:pt x="1627" y="6618"/>
                    </a:cubicBezTo>
                    <a:cubicBezTo>
                      <a:pt x="1083" y="5678"/>
                      <a:pt x="645" y="4677"/>
                      <a:pt x="547" y="3485"/>
                    </a:cubicBezTo>
                    <a:cubicBezTo>
                      <a:pt x="449" y="2312"/>
                      <a:pt x="685" y="949"/>
                      <a:pt x="1627" y="406"/>
                    </a:cubicBezTo>
                    <a:cubicBezTo>
                      <a:pt x="1661" y="386"/>
                      <a:pt x="1699" y="365"/>
                      <a:pt x="1736" y="350"/>
                    </a:cubicBezTo>
                    <a:cubicBezTo>
                      <a:pt x="1771" y="335"/>
                      <a:pt x="1814" y="317"/>
                      <a:pt x="1853" y="305"/>
                    </a:cubicBezTo>
                    <a:lnTo>
                      <a:pt x="1855" y="305"/>
                    </a:lnTo>
                    <a:cubicBezTo>
                      <a:pt x="1893" y="292"/>
                      <a:pt x="1942" y="279"/>
                      <a:pt x="1982" y="269"/>
                    </a:cubicBezTo>
                    <a:cubicBezTo>
                      <a:pt x="2025" y="259"/>
                      <a:pt x="2081" y="249"/>
                      <a:pt x="2129" y="243"/>
                    </a:cubicBezTo>
                    <a:cubicBezTo>
                      <a:pt x="2175" y="237"/>
                      <a:pt x="2234" y="233"/>
                      <a:pt x="2287" y="230"/>
                    </a:cubicBezTo>
                    <a:cubicBezTo>
                      <a:pt x="2313" y="230"/>
                      <a:pt x="2342" y="229"/>
                      <a:pt x="2371" y="229"/>
                    </a:cubicBezTo>
                    <a:close/>
                    <a:moveTo>
                      <a:pt x="2285" y="1"/>
                    </a:moveTo>
                    <a:cubicBezTo>
                      <a:pt x="2119" y="1"/>
                      <a:pt x="1954" y="19"/>
                      <a:pt x="1794" y="61"/>
                    </a:cubicBezTo>
                    <a:cubicBezTo>
                      <a:pt x="1224" y="206"/>
                      <a:pt x="714" y="641"/>
                      <a:pt x="415" y="1159"/>
                    </a:cubicBezTo>
                    <a:cubicBezTo>
                      <a:pt x="17" y="1852"/>
                      <a:pt x="1" y="2694"/>
                      <a:pt x="96" y="3498"/>
                    </a:cubicBezTo>
                    <a:cubicBezTo>
                      <a:pt x="215" y="4509"/>
                      <a:pt x="507" y="5452"/>
                      <a:pt x="950" y="6339"/>
                    </a:cubicBezTo>
                    <a:cubicBezTo>
                      <a:pt x="1391" y="7227"/>
                      <a:pt x="1985" y="8061"/>
                      <a:pt x="2684" y="8769"/>
                    </a:cubicBezTo>
                    <a:cubicBezTo>
                      <a:pt x="3240" y="9335"/>
                      <a:pt x="3868" y="9822"/>
                      <a:pt x="4617" y="10139"/>
                    </a:cubicBezTo>
                    <a:cubicBezTo>
                      <a:pt x="5019" y="10306"/>
                      <a:pt x="5455" y="10428"/>
                      <a:pt x="5881" y="10428"/>
                    </a:cubicBezTo>
                    <a:cubicBezTo>
                      <a:pt x="6046" y="10428"/>
                      <a:pt x="6210" y="10410"/>
                      <a:pt x="6370" y="10369"/>
                    </a:cubicBezTo>
                    <a:cubicBezTo>
                      <a:pt x="6939" y="10223"/>
                      <a:pt x="7449" y="9788"/>
                      <a:pt x="7748" y="9270"/>
                    </a:cubicBezTo>
                    <a:cubicBezTo>
                      <a:pt x="8046" y="8751"/>
                      <a:pt x="8131" y="8149"/>
                      <a:pt x="8115" y="7542"/>
                    </a:cubicBezTo>
                    <a:cubicBezTo>
                      <a:pt x="8109" y="7338"/>
                      <a:pt x="8092" y="7134"/>
                      <a:pt x="8069" y="6931"/>
                    </a:cubicBezTo>
                    <a:cubicBezTo>
                      <a:pt x="7951" y="5921"/>
                      <a:pt x="7658" y="4977"/>
                      <a:pt x="7217" y="4089"/>
                    </a:cubicBezTo>
                    <a:cubicBezTo>
                      <a:pt x="6772" y="3202"/>
                      <a:pt x="6179" y="2368"/>
                      <a:pt x="5481" y="1659"/>
                    </a:cubicBezTo>
                    <a:cubicBezTo>
                      <a:pt x="4923" y="1094"/>
                      <a:pt x="4297" y="607"/>
                      <a:pt x="3546" y="291"/>
                    </a:cubicBezTo>
                    <a:cubicBezTo>
                      <a:pt x="3145" y="122"/>
                      <a:pt x="2710" y="1"/>
                      <a:pt x="22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8"/>
              <p:cNvSpPr/>
              <p:nvPr/>
            </p:nvSpPr>
            <p:spPr>
              <a:xfrm>
                <a:off x="5588841" y="2888652"/>
                <a:ext cx="101632" cy="12807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4107" extrusionOk="0">
                    <a:moveTo>
                      <a:pt x="1129" y="1"/>
                    </a:moveTo>
                    <a:cubicBezTo>
                      <a:pt x="1001" y="1"/>
                      <a:pt x="878" y="27"/>
                      <a:pt x="770" y="89"/>
                    </a:cubicBezTo>
                    <a:cubicBezTo>
                      <a:pt x="512" y="237"/>
                      <a:pt x="256" y="384"/>
                      <a:pt x="0" y="534"/>
                    </a:cubicBezTo>
                    <a:cubicBezTo>
                      <a:pt x="109" y="470"/>
                      <a:pt x="233" y="444"/>
                      <a:pt x="361" y="444"/>
                    </a:cubicBezTo>
                    <a:cubicBezTo>
                      <a:pt x="573" y="444"/>
                      <a:pt x="798" y="516"/>
                      <a:pt x="994" y="614"/>
                    </a:cubicBezTo>
                    <a:cubicBezTo>
                      <a:pt x="1418" y="828"/>
                      <a:pt x="1704" y="1168"/>
                      <a:pt x="1946" y="1554"/>
                    </a:cubicBezTo>
                    <a:cubicBezTo>
                      <a:pt x="2252" y="2042"/>
                      <a:pt x="2489" y="2598"/>
                      <a:pt x="2489" y="3162"/>
                    </a:cubicBezTo>
                    <a:cubicBezTo>
                      <a:pt x="2489" y="3251"/>
                      <a:pt x="2482" y="3341"/>
                      <a:pt x="2469" y="3432"/>
                    </a:cubicBezTo>
                    <a:cubicBezTo>
                      <a:pt x="2445" y="3614"/>
                      <a:pt x="2375" y="3777"/>
                      <a:pt x="2260" y="3928"/>
                    </a:cubicBezTo>
                    <a:cubicBezTo>
                      <a:pt x="2207" y="3999"/>
                      <a:pt x="2144" y="4057"/>
                      <a:pt x="2072" y="4100"/>
                    </a:cubicBezTo>
                    <a:lnTo>
                      <a:pt x="2072" y="4100"/>
                    </a:lnTo>
                    <a:cubicBezTo>
                      <a:pt x="2325" y="3955"/>
                      <a:pt x="2578" y="3809"/>
                      <a:pt x="2830" y="3662"/>
                    </a:cubicBezTo>
                    <a:cubicBezTo>
                      <a:pt x="2907" y="3617"/>
                      <a:pt x="2974" y="3558"/>
                      <a:pt x="3030" y="3485"/>
                    </a:cubicBezTo>
                    <a:cubicBezTo>
                      <a:pt x="3145" y="3334"/>
                      <a:pt x="3214" y="3170"/>
                      <a:pt x="3238" y="2989"/>
                    </a:cubicBezTo>
                    <a:cubicBezTo>
                      <a:pt x="3252" y="2898"/>
                      <a:pt x="3258" y="2806"/>
                      <a:pt x="3258" y="2717"/>
                    </a:cubicBezTo>
                    <a:cubicBezTo>
                      <a:pt x="3258" y="2155"/>
                      <a:pt x="3021" y="1597"/>
                      <a:pt x="2715" y="1110"/>
                    </a:cubicBezTo>
                    <a:cubicBezTo>
                      <a:pt x="2473" y="725"/>
                      <a:pt x="2187" y="384"/>
                      <a:pt x="1763" y="171"/>
                    </a:cubicBezTo>
                    <a:cubicBezTo>
                      <a:pt x="1567" y="73"/>
                      <a:pt x="1341" y="1"/>
                      <a:pt x="1129" y="1"/>
                    </a:cubicBezTo>
                    <a:close/>
                    <a:moveTo>
                      <a:pt x="2072" y="4100"/>
                    </a:moveTo>
                    <a:cubicBezTo>
                      <a:pt x="2068" y="4102"/>
                      <a:pt x="2064" y="4104"/>
                      <a:pt x="2061" y="4106"/>
                    </a:cubicBezTo>
                    <a:cubicBezTo>
                      <a:pt x="2064" y="4104"/>
                      <a:pt x="2068" y="4102"/>
                      <a:pt x="2072" y="410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8"/>
              <p:cNvSpPr/>
              <p:nvPr/>
            </p:nvSpPr>
            <p:spPr>
              <a:xfrm>
                <a:off x="5568695" y="2902591"/>
                <a:ext cx="97796" cy="11947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3831" extrusionOk="0">
                    <a:moveTo>
                      <a:pt x="1010" y="1298"/>
                    </a:moveTo>
                    <a:cubicBezTo>
                      <a:pt x="1134" y="1298"/>
                      <a:pt x="1271" y="1358"/>
                      <a:pt x="1380" y="1435"/>
                    </a:cubicBezTo>
                    <a:cubicBezTo>
                      <a:pt x="1541" y="1546"/>
                      <a:pt x="1646" y="1690"/>
                      <a:pt x="1733" y="1842"/>
                    </a:cubicBezTo>
                    <a:cubicBezTo>
                      <a:pt x="1821" y="1996"/>
                      <a:pt x="1893" y="2157"/>
                      <a:pt x="1909" y="2351"/>
                    </a:cubicBezTo>
                    <a:cubicBezTo>
                      <a:pt x="1926" y="2543"/>
                      <a:pt x="1886" y="2765"/>
                      <a:pt x="1733" y="2853"/>
                    </a:cubicBezTo>
                    <a:cubicBezTo>
                      <a:pt x="1696" y="2874"/>
                      <a:pt x="1660" y="2894"/>
                      <a:pt x="1621" y="2916"/>
                    </a:cubicBezTo>
                    <a:cubicBezTo>
                      <a:pt x="1575" y="2942"/>
                      <a:pt x="1519" y="2966"/>
                      <a:pt x="1470" y="2983"/>
                    </a:cubicBezTo>
                    <a:cubicBezTo>
                      <a:pt x="1424" y="3002"/>
                      <a:pt x="1367" y="3016"/>
                      <a:pt x="1316" y="3024"/>
                    </a:cubicBezTo>
                    <a:cubicBezTo>
                      <a:pt x="1291" y="3027"/>
                      <a:pt x="1262" y="3027"/>
                      <a:pt x="1237" y="3028"/>
                    </a:cubicBezTo>
                    <a:cubicBezTo>
                      <a:pt x="1211" y="3028"/>
                      <a:pt x="1186" y="3028"/>
                      <a:pt x="1160" y="3027"/>
                    </a:cubicBezTo>
                    <a:cubicBezTo>
                      <a:pt x="1135" y="3025"/>
                      <a:pt x="1108" y="3021"/>
                      <a:pt x="1085" y="3018"/>
                    </a:cubicBezTo>
                    <a:cubicBezTo>
                      <a:pt x="1061" y="3012"/>
                      <a:pt x="1035" y="3005"/>
                      <a:pt x="1013" y="2999"/>
                    </a:cubicBezTo>
                    <a:cubicBezTo>
                      <a:pt x="989" y="2992"/>
                      <a:pt x="964" y="2983"/>
                      <a:pt x="943" y="2975"/>
                    </a:cubicBezTo>
                    <a:cubicBezTo>
                      <a:pt x="921" y="2966"/>
                      <a:pt x="895" y="2953"/>
                      <a:pt x="877" y="2942"/>
                    </a:cubicBezTo>
                    <a:cubicBezTo>
                      <a:pt x="855" y="2932"/>
                      <a:pt x="830" y="2917"/>
                      <a:pt x="812" y="2904"/>
                    </a:cubicBezTo>
                    <a:cubicBezTo>
                      <a:pt x="792" y="2891"/>
                      <a:pt x="769" y="2874"/>
                      <a:pt x="750" y="2860"/>
                    </a:cubicBezTo>
                    <a:cubicBezTo>
                      <a:pt x="730" y="2845"/>
                      <a:pt x="708" y="2825"/>
                      <a:pt x="691" y="2809"/>
                    </a:cubicBezTo>
                    <a:cubicBezTo>
                      <a:pt x="672" y="2794"/>
                      <a:pt x="654" y="2772"/>
                      <a:pt x="635" y="2753"/>
                    </a:cubicBezTo>
                    <a:cubicBezTo>
                      <a:pt x="619" y="2733"/>
                      <a:pt x="600" y="2712"/>
                      <a:pt x="585" y="2693"/>
                    </a:cubicBezTo>
                    <a:cubicBezTo>
                      <a:pt x="569" y="2673"/>
                      <a:pt x="550" y="2650"/>
                      <a:pt x="536" y="2628"/>
                    </a:cubicBezTo>
                    <a:cubicBezTo>
                      <a:pt x="507" y="2585"/>
                      <a:pt x="478" y="2535"/>
                      <a:pt x="455" y="2487"/>
                    </a:cubicBezTo>
                    <a:cubicBezTo>
                      <a:pt x="431" y="2437"/>
                      <a:pt x="412" y="2393"/>
                      <a:pt x="395" y="2341"/>
                    </a:cubicBezTo>
                    <a:cubicBezTo>
                      <a:pt x="385" y="2315"/>
                      <a:pt x="378" y="2293"/>
                      <a:pt x="373" y="2266"/>
                    </a:cubicBezTo>
                    <a:cubicBezTo>
                      <a:pt x="368" y="2240"/>
                      <a:pt x="362" y="2219"/>
                      <a:pt x="359" y="2191"/>
                    </a:cubicBezTo>
                    <a:cubicBezTo>
                      <a:pt x="355" y="2162"/>
                      <a:pt x="352" y="2142"/>
                      <a:pt x="349" y="2115"/>
                    </a:cubicBezTo>
                    <a:cubicBezTo>
                      <a:pt x="347" y="2092"/>
                      <a:pt x="347" y="2075"/>
                      <a:pt x="347" y="2053"/>
                    </a:cubicBezTo>
                    <a:cubicBezTo>
                      <a:pt x="347" y="2024"/>
                      <a:pt x="349" y="2003"/>
                      <a:pt x="352" y="1976"/>
                    </a:cubicBezTo>
                    <a:cubicBezTo>
                      <a:pt x="355" y="1948"/>
                      <a:pt x="359" y="1927"/>
                      <a:pt x="363" y="1899"/>
                    </a:cubicBezTo>
                    <a:cubicBezTo>
                      <a:pt x="369" y="1874"/>
                      <a:pt x="375" y="1852"/>
                      <a:pt x="383" y="1825"/>
                    </a:cubicBezTo>
                    <a:cubicBezTo>
                      <a:pt x="392" y="1797"/>
                      <a:pt x="402" y="1777"/>
                      <a:pt x="414" y="1751"/>
                    </a:cubicBezTo>
                    <a:cubicBezTo>
                      <a:pt x="425" y="1724"/>
                      <a:pt x="438" y="1704"/>
                      <a:pt x="452" y="1679"/>
                    </a:cubicBezTo>
                    <a:cubicBezTo>
                      <a:pt x="467" y="1655"/>
                      <a:pt x="481" y="1636"/>
                      <a:pt x="498" y="1612"/>
                    </a:cubicBezTo>
                    <a:cubicBezTo>
                      <a:pt x="534" y="1569"/>
                      <a:pt x="569" y="1533"/>
                      <a:pt x="612" y="1495"/>
                    </a:cubicBezTo>
                    <a:cubicBezTo>
                      <a:pt x="654" y="1459"/>
                      <a:pt x="694" y="1431"/>
                      <a:pt x="741" y="1402"/>
                    </a:cubicBezTo>
                    <a:cubicBezTo>
                      <a:pt x="743" y="1402"/>
                      <a:pt x="744" y="1401"/>
                      <a:pt x="747" y="1401"/>
                    </a:cubicBezTo>
                    <a:cubicBezTo>
                      <a:pt x="784" y="1379"/>
                      <a:pt x="820" y="1357"/>
                      <a:pt x="858" y="1336"/>
                    </a:cubicBezTo>
                    <a:cubicBezTo>
                      <a:pt x="904" y="1309"/>
                      <a:pt x="956" y="1298"/>
                      <a:pt x="1010" y="1298"/>
                    </a:cubicBezTo>
                    <a:close/>
                    <a:moveTo>
                      <a:pt x="1008" y="0"/>
                    </a:moveTo>
                    <a:cubicBezTo>
                      <a:pt x="879" y="0"/>
                      <a:pt x="755" y="27"/>
                      <a:pt x="646" y="91"/>
                    </a:cubicBezTo>
                    <a:cubicBezTo>
                      <a:pt x="605" y="114"/>
                      <a:pt x="562" y="143"/>
                      <a:pt x="521" y="171"/>
                    </a:cubicBezTo>
                    <a:cubicBezTo>
                      <a:pt x="484" y="200"/>
                      <a:pt x="442" y="235"/>
                      <a:pt x="409" y="266"/>
                    </a:cubicBezTo>
                    <a:cubicBezTo>
                      <a:pt x="375" y="296"/>
                      <a:pt x="339" y="337"/>
                      <a:pt x="310" y="371"/>
                    </a:cubicBezTo>
                    <a:cubicBezTo>
                      <a:pt x="281" y="404"/>
                      <a:pt x="248" y="446"/>
                      <a:pt x="225" y="482"/>
                    </a:cubicBezTo>
                    <a:cubicBezTo>
                      <a:pt x="202" y="518"/>
                      <a:pt x="178" y="561"/>
                      <a:pt x="158" y="598"/>
                    </a:cubicBezTo>
                    <a:cubicBezTo>
                      <a:pt x="138" y="634"/>
                      <a:pt x="116" y="682"/>
                      <a:pt x="102" y="719"/>
                    </a:cubicBezTo>
                    <a:cubicBezTo>
                      <a:pt x="87" y="756"/>
                      <a:pt x="71" y="805"/>
                      <a:pt x="60" y="843"/>
                    </a:cubicBezTo>
                    <a:cubicBezTo>
                      <a:pt x="47" y="882"/>
                      <a:pt x="37" y="932"/>
                      <a:pt x="30" y="971"/>
                    </a:cubicBezTo>
                    <a:cubicBezTo>
                      <a:pt x="21" y="1011"/>
                      <a:pt x="14" y="1061"/>
                      <a:pt x="10" y="1102"/>
                    </a:cubicBezTo>
                    <a:cubicBezTo>
                      <a:pt x="4" y="1143"/>
                      <a:pt x="2" y="1195"/>
                      <a:pt x="1" y="1237"/>
                    </a:cubicBezTo>
                    <a:cubicBezTo>
                      <a:pt x="1" y="1280"/>
                      <a:pt x="1" y="1332"/>
                      <a:pt x="2" y="1378"/>
                    </a:cubicBezTo>
                    <a:cubicBezTo>
                      <a:pt x="7" y="1422"/>
                      <a:pt x="10" y="1478"/>
                      <a:pt x="15" y="1523"/>
                    </a:cubicBezTo>
                    <a:cubicBezTo>
                      <a:pt x="21" y="1569"/>
                      <a:pt x="28" y="1625"/>
                      <a:pt x="37" y="1672"/>
                    </a:cubicBezTo>
                    <a:cubicBezTo>
                      <a:pt x="46" y="1718"/>
                      <a:pt x="58" y="1774"/>
                      <a:pt x="70" y="1820"/>
                    </a:cubicBezTo>
                    <a:cubicBezTo>
                      <a:pt x="80" y="1868"/>
                      <a:pt x="96" y="1924"/>
                      <a:pt x="110" y="1970"/>
                    </a:cubicBezTo>
                    <a:cubicBezTo>
                      <a:pt x="125" y="2019"/>
                      <a:pt x="143" y="2072"/>
                      <a:pt x="161" y="2121"/>
                    </a:cubicBezTo>
                    <a:cubicBezTo>
                      <a:pt x="179" y="2170"/>
                      <a:pt x="201" y="2223"/>
                      <a:pt x="219" y="2270"/>
                    </a:cubicBezTo>
                    <a:cubicBezTo>
                      <a:pt x="240" y="2319"/>
                      <a:pt x="263" y="2371"/>
                      <a:pt x="287" y="2417"/>
                    </a:cubicBezTo>
                    <a:cubicBezTo>
                      <a:pt x="333" y="2513"/>
                      <a:pt x="388" y="2611"/>
                      <a:pt x="442" y="2702"/>
                    </a:cubicBezTo>
                    <a:cubicBezTo>
                      <a:pt x="503" y="2795"/>
                      <a:pt x="560" y="2880"/>
                      <a:pt x="626" y="2966"/>
                    </a:cubicBezTo>
                    <a:cubicBezTo>
                      <a:pt x="658" y="3009"/>
                      <a:pt x="690" y="3047"/>
                      <a:pt x="726" y="3088"/>
                    </a:cubicBezTo>
                    <a:cubicBezTo>
                      <a:pt x="759" y="3129"/>
                      <a:pt x="792" y="3165"/>
                      <a:pt x="829" y="3203"/>
                    </a:cubicBezTo>
                    <a:cubicBezTo>
                      <a:pt x="865" y="3242"/>
                      <a:pt x="900" y="3275"/>
                      <a:pt x="937" y="3311"/>
                    </a:cubicBezTo>
                    <a:cubicBezTo>
                      <a:pt x="974" y="3347"/>
                      <a:pt x="1009" y="3376"/>
                      <a:pt x="1049" y="3409"/>
                    </a:cubicBezTo>
                    <a:cubicBezTo>
                      <a:pt x="1088" y="3443"/>
                      <a:pt x="1122" y="3469"/>
                      <a:pt x="1164" y="3500"/>
                    </a:cubicBezTo>
                    <a:cubicBezTo>
                      <a:pt x="1204" y="3528"/>
                      <a:pt x="1239" y="3551"/>
                      <a:pt x="1280" y="3579"/>
                    </a:cubicBezTo>
                    <a:cubicBezTo>
                      <a:pt x="1324" y="3606"/>
                      <a:pt x="1358" y="3625"/>
                      <a:pt x="1401" y="3649"/>
                    </a:cubicBezTo>
                    <a:cubicBezTo>
                      <a:pt x="1446" y="3672"/>
                      <a:pt x="1482" y="3689"/>
                      <a:pt x="1526" y="3709"/>
                    </a:cubicBezTo>
                    <a:cubicBezTo>
                      <a:pt x="1574" y="3730"/>
                      <a:pt x="1608" y="3744"/>
                      <a:pt x="1654" y="3758"/>
                    </a:cubicBezTo>
                    <a:cubicBezTo>
                      <a:pt x="1703" y="3774"/>
                      <a:pt x="1736" y="3786"/>
                      <a:pt x="1785" y="3796"/>
                    </a:cubicBezTo>
                    <a:cubicBezTo>
                      <a:pt x="1834" y="3807"/>
                      <a:pt x="1870" y="3814"/>
                      <a:pt x="1919" y="3819"/>
                    </a:cubicBezTo>
                    <a:cubicBezTo>
                      <a:pt x="1968" y="3826"/>
                      <a:pt x="2005" y="3830"/>
                      <a:pt x="2055" y="3830"/>
                    </a:cubicBezTo>
                    <a:cubicBezTo>
                      <a:pt x="2106" y="3830"/>
                      <a:pt x="2145" y="3829"/>
                      <a:pt x="2195" y="3824"/>
                    </a:cubicBezTo>
                    <a:cubicBezTo>
                      <a:pt x="2245" y="3819"/>
                      <a:pt x="2287" y="3814"/>
                      <a:pt x="2337" y="3803"/>
                    </a:cubicBezTo>
                    <a:cubicBezTo>
                      <a:pt x="2387" y="3794"/>
                      <a:pt x="2429" y="3781"/>
                      <a:pt x="2477" y="3765"/>
                    </a:cubicBezTo>
                    <a:cubicBezTo>
                      <a:pt x="2527" y="3750"/>
                      <a:pt x="2569" y="3732"/>
                      <a:pt x="2616" y="3709"/>
                    </a:cubicBezTo>
                    <a:cubicBezTo>
                      <a:pt x="2646" y="3695"/>
                      <a:pt x="2675" y="3679"/>
                      <a:pt x="2707" y="3661"/>
                    </a:cubicBezTo>
                    <a:cubicBezTo>
                      <a:pt x="2784" y="3616"/>
                      <a:pt x="2850" y="3557"/>
                      <a:pt x="2906" y="3484"/>
                    </a:cubicBezTo>
                    <a:cubicBezTo>
                      <a:pt x="3021" y="3333"/>
                      <a:pt x="3091" y="3167"/>
                      <a:pt x="3115" y="2988"/>
                    </a:cubicBezTo>
                    <a:cubicBezTo>
                      <a:pt x="3129" y="2896"/>
                      <a:pt x="3135" y="2805"/>
                      <a:pt x="3135" y="2716"/>
                    </a:cubicBezTo>
                    <a:cubicBezTo>
                      <a:pt x="3135" y="2151"/>
                      <a:pt x="2898" y="1595"/>
                      <a:pt x="2592" y="1112"/>
                    </a:cubicBezTo>
                    <a:cubicBezTo>
                      <a:pt x="2350" y="725"/>
                      <a:pt x="2064" y="386"/>
                      <a:pt x="1640" y="171"/>
                    </a:cubicBezTo>
                    <a:cubicBezTo>
                      <a:pt x="1444" y="72"/>
                      <a:pt x="1219" y="0"/>
                      <a:pt x="10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8"/>
              <p:cNvSpPr/>
              <p:nvPr/>
            </p:nvSpPr>
            <p:spPr>
              <a:xfrm>
                <a:off x="5579516" y="2943100"/>
                <a:ext cx="49241" cy="54012"/>
              </a:xfrm>
              <a:custGeom>
                <a:avLst/>
                <a:gdLst/>
                <a:ahLst/>
                <a:cxnLst/>
                <a:rect l="l" t="t" r="r" b="b"/>
                <a:pathLst>
                  <a:path w="1579" h="1732" extrusionOk="0">
                    <a:moveTo>
                      <a:pt x="664" y="0"/>
                    </a:moveTo>
                    <a:cubicBezTo>
                      <a:pt x="610" y="0"/>
                      <a:pt x="558" y="12"/>
                      <a:pt x="511" y="38"/>
                    </a:cubicBezTo>
                    <a:cubicBezTo>
                      <a:pt x="473" y="60"/>
                      <a:pt x="436" y="81"/>
                      <a:pt x="400" y="103"/>
                    </a:cubicBezTo>
                    <a:cubicBezTo>
                      <a:pt x="399" y="103"/>
                      <a:pt x="396" y="104"/>
                      <a:pt x="394" y="104"/>
                    </a:cubicBezTo>
                    <a:cubicBezTo>
                      <a:pt x="348" y="133"/>
                      <a:pt x="307" y="162"/>
                      <a:pt x="265" y="198"/>
                    </a:cubicBezTo>
                    <a:cubicBezTo>
                      <a:pt x="222" y="234"/>
                      <a:pt x="187" y="270"/>
                      <a:pt x="151" y="316"/>
                    </a:cubicBezTo>
                    <a:cubicBezTo>
                      <a:pt x="134" y="339"/>
                      <a:pt x="120" y="357"/>
                      <a:pt x="105" y="382"/>
                    </a:cubicBezTo>
                    <a:cubicBezTo>
                      <a:pt x="91" y="406"/>
                      <a:pt x="78" y="428"/>
                      <a:pt x="68" y="454"/>
                    </a:cubicBezTo>
                    <a:cubicBezTo>
                      <a:pt x="55" y="480"/>
                      <a:pt x="46" y="500"/>
                      <a:pt x="36" y="527"/>
                    </a:cubicBezTo>
                    <a:cubicBezTo>
                      <a:pt x="28" y="554"/>
                      <a:pt x="22" y="576"/>
                      <a:pt x="18" y="603"/>
                    </a:cubicBezTo>
                    <a:cubicBezTo>
                      <a:pt x="11" y="629"/>
                      <a:pt x="6" y="649"/>
                      <a:pt x="5" y="678"/>
                    </a:cubicBezTo>
                    <a:cubicBezTo>
                      <a:pt x="0" y="705"/>
                      <a:pt x="0" y="727"/>
                      <a:pt x="0" y="756"/>
                    </a:cubicBezTo>
                    <a:cubicBezTo>
                      <a:pt x="0" y="779"/>
                      <a:pt x="3" y="797"/>
                      <a:pt x="3" y="819"/>
                    </a:cubicBezTo>
                    <a:cubicBezTo>
                      <a:pt x="5" y="845"/>
                      <a:pt x="8" y="866"/>
                      <a:pt x="12" y="894"/>
                    </a:cubicBezTo>
                    <a:cubicBezTo>
                      <a:pt x="15" y="921"/>
                      <a:pt x="21" y="943"/>
                      <a:pt x="26" y="968"/>
                    </a:cubicBezTo>
                    <a:cubicBezTo>
                      <a:pt x="34" y="994"/>
                      <a:pt x="41" y="1016"/>
                      <a:pt x="48" y="1043"/>
                    </a:cubicBezTo>
                    <a:cubicBezTo>
                      <a:pt x="65" y="1096"/>
                      <a:pt x="84" y="1140"/>
                      <a:pt x="108" y="1190"/>
                    </a:cubicBezTo>
                    <a:cubicBezTo>
                      <a:pt x="131" y="1237"/>
                      <a:pt x="160" y="1288"/>
                      <a:pt x="190" y="1331"/>
                    </a:cubicBezTo>
                    <a:cubicBezTo>
                      <a:pt x="205" y="1352"/>
                      <a:pt x="222" y="1375"/>
                      <a:pt x="238" y="1395"/>
                    </a:cubicBezTo>
                    <a:cubicBezTo>
                      <a:pt x="252" y="1414"/>
                      <a:pt x="272" y="1436"/>
                      <a:pt x="288" y="1456"/>
                    </a:cubicBezTo>
                    <a:cubicBezTo>
                      <a:pt x="304" y="1475"/>
                      <a:pt x="327" y="1496"/>
                      <a:pt x="344" y="1512"/>
                    </a:cubicBezTo>
                    <a:cubicBezTo>
                      <a:pt x="363" y="1528"/>
                      <a:pt x="383" y="1548"/>
                      <a:pt x="403" y="1562"/>
                    </a:cubicBezTo>
                    <a:cubicBezTo>
                      <a:pt x="422" y="1577"/>
                      <a:pt x="445" y="1595"/>
                      <a:pt x="465" y="1607"/>
                    </a:cubicBezTo>
                    <a:cubicBezTo>
                      <a:pt x="483" y="1620"/>
                      <a:pt x="509" y="1634"/>
                      <a:pt x="530" y="1646"/>
                    </a:cubicBezTo>
                    <a:cubicBezTo>
                      <a:pt x="551" y="1656"/>
                      <a:pt x="574" y="1669"/>
                      <a:pt x="596" y="1677"/>
                    </a:cubicBezTo>
                    <a:cubicBezTo>
                      <a:pt x="617" y="1686"/>
                      <a:pt x="645" y="1696"/>
                      <a:pt x="666" y="1703"/>
                    </a:cubicBezTo>
                    <a:cubicBezTo>
                      <a:pt x="688" y="1710"/>
                      <a:pt x="715" y="1717"/>
                      <a:pt x="738" y="1720"/>
                    </a:cubicBezTo>
                    <a:cubicBezTo>
                      <a:pt x="761" y="1725"/>
                      <a:pt x="788" y="1728"/>
                      <a:pt x="813" y="1729"/>
                    </a:cubicBezTo>
                    <a:cubicBezTo>
                      <a:pt x="839" y="1732"/>
                      <a:pt x="866" y="1732"/>
                      <a:pt x="890" y="1732"/>
                    </a:cubicBezTo>
                    <a:cubicBezTo>
                      <a:pt x="915" y="1732"/>
                      <a:pt x="945" y="1729"/>
                      <a:pt x="969" y="1726"/>
                    </a:cubicBezTo>
                    <a:cubicBezTo>
                      <a:pt x="1018" y="1717"/>
                      <a:pt x="1076" y="1705"/>
                      <a:pt x="1125" y="1686"/>
                    </a:cubicBezTo>
                    <a:cubicBezTo>
                      <a:pt x="1174" y="1669"/>
                      <a:pt x="1230" y="1646"/>
                      <a:pt x="1274" y="1618"/>
                    </a:cubicBezTo>
                    <a:cubicBezTo>
                      <a:pt x="1313" y="1595"/>
                      <a:pt x="1349" y="1575"/>
                      <a:pt x="1386" y="1554"/>
                    </a:cubicBezTo>
                    <a:cubicBezTo>
                      <a:pt x="1539" y="1466"/>
                      <a:pt x="1579" y="1244"/>
                      <a:pt x="1562" y="1052"/>
                    </a:cubicBezTo>
                    <a:cubicBezTo>
                      <a:pt x="1546" y="858"/>
                      <a:pt x="1474" y="697"/>
                      <a:pt x="1386" y="544"/>
                    </a:cubicBezTo>
                    <a:cubicBezTo>
                      <a:pt x="1299" y="392"/>
                      <a:pt x="1192" y="248"/>
                      <a:pt x="1033" y="137"/>
                    </a:cubicBezTo>
                    <a:cubicBezTo>
                      <a:pt x="924" y="60"/>
                      <a:pt x="788" y="0"/>
                      <a:pt x="6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8"/>
              <p:cNvSpPr/>
              <p:nvPr/>
            </p:nvSpPr>
            <p:spPr>
              <a:xfrm>
                <a:off x="5594703" y="2945750"/>
                <a:ext cx="31185" cy="44064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413" extrusionOk="0">
                    <a:moveTo>
                      <a:pt x="175" y="1"/>
                    </a:moveTo>
                    <a:cubicBezTo>
                      <a:pt x="135" y="1"/>
                      <a:pt x="99" y="9"/>
                      <a:pt x="67" y="27"/>
                    </a:cubicBezTo>
                    <a:lnTo>
                      <a:pt x="1" y="65"/>
                    </a:lnTo>
                    <a:cubicBezTo>
                      <a:pt x="91" y="80"/>
                      <a:pt x="195" y="124"/>
                      <a:pt x="296" y="195"/>
                    </a:cubicBezTo>
                    <a:cubicBezTo>
                      <a:pt x="469" y="314"/>
                      <a:pt x="577" y="475"/>
                      <a:pt x="659" y="615"/>
                    </a:cubicBezTo>
                    <a:cubicBezTo>
                      <a:pt x="740" y="755"/>
                      <a:pt x="825" y="925"/>
                      <a:pt x="840" y="1138"/>
                    </a:cubicBezTo>
                    <a:cubicBezTo>
                      <a:pt x="849" y="1226"/>
                      <a:pt x="843" y="1326"/>
                      <a:pt x="820" y="1413"/>
                    </a:cubicBezTo>
                    <a:cubicBezTo>
                      <a:pt x="833" y="1405"/>
                      <a:pt x="846" y="1398"/>
                      <a:pt x="856" y="1392"/>
                    </a:cubicBezTo>
                    <a:cubicBezTo>
                      <a:pt x="973" y="1325"/>
                      <a:pt x="1000" y="1132"/>
                      <a:pt x="987" y="973"/>
                    </a:cubicBezTo>
                    <a:cubicBezTo>
                      <a:pt x="973" y="780"/>
                      <a:pt x="895" y="626"/>
                      <a:pt x="823" y="500"/>
                    </a:cubicBezTo>
                    <a:cubicBezTo>
                      <a:pt x="750" y="375"/>
                      <a:pt x="654" y="231"/>
                      <a:pt x="495" y="120"/>
                    </a:cubicBezTo>
                    <a:cubicBezTo>
                      <a:pt x="383" y="45"/>
                      <a:pt x="267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8"/>
              <p:cNvSpPr/>
              <p:nvPr/>
            </p:nvSpPr>
            <p:spPr>
              <a:xfrm>
                <a:off x="5498998" y="2813560"/>
                <a:ext cx="210935" cy="301091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9655" extrusionOk="0">
                    <a:moveTo>
                      <a:pt x="1402" y="0"/>
                    </a:moveTo>
                    <a:cubicBezTo>
                      <a:pt x="1401" y="0"/>
                      <a:pt x="1401" y="1"/>
                      <a:pt x="1400" y="1"/>
                    </a:cubicBezTo>
                    <a:lnTo>
                      <a:pt x="1400" y="1"/>
                    </a:lnTo>
                    <a:lnTo>
                      <a:pt x="1404" y="0"/>
                    </a:lnTo>
                    <a:close/>
                    <a:moveTo>
                      <a:pt x="1400" y="1"/>
                    </a:moveTo>
                    <a:lnTo>
                      <a:pt x="1396" y="2"/>
                    </a:lnTo>
                    <a:cubicBezTo>
                      <a:pt x="1396" y="2"/>
                      <a:pt x="1396" y="2"/>
                      <a:pt x="1395" y="2"/>
                    </a:cubicBezTo>
                    <a:lnTo>
                      <a:pt x="1395" y="2"/>
                    </a:lnTo>
                    <a:cubicBezTo>
                      <a:pt x="1397" y="2"/>
                      <a:pt x="1398" y="1"/>
                      <a:pt x="1400" y="1"/>
                    </a:cubicBezTo>
                    <a:close/>
                    <a:moveTo>
                      <a:pt x="1395" y="2"/>
                    </a:moveTo>
                    <a:cubicBezTo>
                      <a:pt x="1358" y="15"/>
                      <a:pt x="1320" y="30"/>
                      <a:pt x="1286" y="45"/>
                    </a:cubicBezTo>
                    <a:cubicBezTo>
                      <a:pt x="1248" y="60"/>
                      <a:pt x="1209" y="81"/>
                      <a:pt x="1176" y="101"/>
                    </a:cubicBezTo>
                    <a:cubicBezTo>
                      <a:pt x="235" y="646"/>
                      <a:pt x="0" y="2006"/>
                      <a:pt x="95" y="3180"/>
                    </a:cubicBezTo>
                    <a:cubicBezTo>
                      <a:pt x="193" y="4372"/>
                      <a:pt x="633" y="5373"/>
                      <a:pt x="1176" y="6313"/>
                    </a:cubicBezTo>
                    <a:cubicBezTo>
                      <a:pt x="1718" y="7253"/>
                      <a:pt x="2364" y="8133"/>
                      <a:pt x="3349" y="8814"/>
                    </a:cubicBezTo>
                    <a:cubicBezTo>
                      <a:pt x="4023" y="9281"/>
                      <a:pt x="4856" y="9655"/>
                      <a:pt x="5619" y="9655"/>
                    </a:cubicBezTo>
                    <a:cubicBezTo>
                      <a:pt x="5951" y="9655"/>
                      <a:pt x="6270" y="9584"/>
                      <a:pt x="6556" y="9418"/>
                    </a:cubicBezTo>
                    <a:cubicBezTo>
                      <a:pt x="6591" y="9398"/>
                      <a:pt x="6627" y="9375"/>
                      <a:pt x="6658" y="9352"/>
                    </a:cubicBezTo>
                    <a:cubicBezTo>
                      <a:pt x="6691" y="9329"/>
                      <a:pt x="6727" y="9300"/>
                      <a:pt x="6757" y="9273"/>
                    </a:cubicBezTo>
                    <a:lnTo>
                      <a:pt x="6763" y="9267"/>
                    </a:lnTo>
                    <a:lnTo>
                      <a:pt x="6763" y="9267"/>
                    </a:lnTo>
                    <a:cubicBezTo>
                      <a:pt x="6726" y="9280"/>
                      <a:pt x="6683" y="9293"/>
                      <a:pt x="6642" y="9302"/>
                    </a:cubicBezTo>
                    <a:cubicBezTo>
                      <a:pt x="6599" y="9310"/>
                      <a:pt x="6543" y="9322"/>
                      <a:pt x="6497" y="9326"/>
                    </a:cubicBezTo>
                    <a:cubicBezTo>
                      <a:pt x="6450" y="9333"/>
                      <a:pt x="6389" y="9339"/>
                      <a:pt x="6339" y="9341"/>
                    </a:cubicBezTo>
                    <a:cubicBezTo>
                      <a:pt x="6313" y="9342"/>
                      <a:pt x="6284" y="9343"/>
                      <a:pt x="6254" y="9343"/>
                    </a:cubicBezTo>
                    <a:cubicBezTo>
                      <a:pt x="6225" y="9343"/>
                      <a:pt x="6195" y="9342"/>
                      <a:pt x="6167" y="9341"/>
                    </a:cubicBezTo>
                    <a:cubicBezTo>
                      <a:pt x="6112" y="9339"/>
                      <a:pt x="6043" y="9333"/>
                      <a:pt x="5983" y="9326"/>
                    </a:cubicBezTo>
                    <a:cubicBezTo>
                      <a:pt x="5925" y="9318"/>
                      <a:pt x="5852" y="9307"/>
                      <a:pt x="5791" y="9295"/>
                    </a:cubicBezTo>
                    <a:cubicBezTo>
                      <a:pt x="5729" y="9282"/>
                      <a:pt x="5655" y="9264"/>
                      <a:pt x="5590" y="9246"/>
                    </a:cubicBezTo>
                    <a:cubicBezTo>
                      <a:pt x="5525" y="9228"/>
                      <a:pt x="5448" y="9204"/>
                      <a:pt x="5382" y="9181"/>
                    </a:cubicBezTo>
                    <a:cubicBezTo>
                      <a:pt x="5314" y="9159"/>
                      <a:pt x="5235" y="9129"/>
                      <a:pt x="5167" y="9100"/>
                    </a:cubicBezTo>
                    <a:cubicBezTo>
                      <a:pt x="5101" y="9073"/>
                      <a:pt x="5019" y="9037"/>
                      <a:pt x="4950" y="9003"/>
                    </a:cubicBezTo>
                    <a:cubicBezTo>
                      <a:pt x="4881" y="8971"/>
                      <a:pt x="4801" y="8929"/>
                      <a:pt x="4730" y="8891"/>
                    </a:cubicBezTo>
                    <a:cubicBezTo>
                      <a:pt x="4660" y="8852"/>
                      <a:pt x="4579" y="8804"/>
                      <a:pt x="4507" y="8761"/>
                    </a:cubicBezTo>
                    <a:cubicBezTo>
                      <a:pt x="4434" y="8718"/>
                      <a:pt x="4351" y="8662"/>
                      <a:pt x="4279" y="8613"/>
                    </a:cubicBezTo>
                    <a:cubicBezTo>
                      <a:pt x="4207" y="8564"/>
                      <a:pt x="4125" y="8504"/>
                      <a:pt x="4053" y="8449"/>
                    </a:cubicBezTo>
                    <a:cubicBezTo>
                      <a:pt x="3980" y="8395"/>
                      <a:pt x="3898" y="8331"/>
                      <a:pt x="3826" y="8272"/>
                    </a:cubicBezTo>
                    <a:cubicBezTo>
                      <a:pt x="3754" y="8215"/>
                      <a:pt x="3674" y="8144"/>
                      <a:pt x="3603" y="8081"/>
                    </a:cubicBezTo>
                    <a:cubicBezTo>
                      <a:pt x="3533" y="8016"/>
                      <a:pt x="3455" y="7945"/>
                      <a:pt x="3385" y="7877"/>
                    </a:cubicBezTo>
                    <a:cubicBezTo>
                      <a:pt x="3314" y="7808"/>
                      <a:pt x="3237" y="7730"/>
                      <a:pt x="3169" y="7658"/>
                    </a:cubicBezTo>
                    <a:cubicBezTo>
                      <a:pt x="3100" y="7587"/>
                      <a:pt x="3025" y="7506"/>
                      <a:pt x="2958" y="7431"/>
                    </a:cubicBezTo>
                    <a:cubicBezTo>
                      <a:pt x="2890" y="7355"/>
                      <a:pt x="2820" y="7270"/>
                      <a:pt x="2754" y="7191"/>
                    </a:cubicBezTo>
                    <a:cubicBezTo>
                      <a:pt x="2687" y="7112"/>
                      <a:pt x="2618" y="7026"/>
                      <a:pt x="2557" y="6944"/>
                    </a:cubicBezTo>
                    <a:cubicBezTo>
                      <a:pt x="2490" y="6861"/>
                      <a:pt x="2426" y="6771"/>
                      <a:pt x="2365" y="6687"/>
                    </a:cubicBezTo>
                    <a:cubicBezTo>
                      <a:pt x="2243" y="6516"/>
                      <a:pt x="2120" y="6329"/>
                      <a:pt x="2007" y="6147"/>
                    </a:cubicBezTo>
                    <a:cubicBezTo>
                      <a:pt x="1782" y="5779"/>
                      <a:pt x="1580" y="5400"/>
                      <a:pt x="1408" y="5009"/>
                    </a:cubicBezTo>
                    <a:cubicBezTo>
                      <a:pt x="1363" y="4910"/>
                      <a:pt x="1323" y="4815"/>
                      <a:pt x="1284" y="4716"/>
                    </a:cubicBezTo>
                    <a:cubicBezTo>
                      <a:pt x="1243" y="4615"/>
                      <a:pt x="1207" y="4522"/>
                      <a:pt x="1171" y="4421"/>
                    </a:cubicBezTo>
                    <a:cubicBezTo>
                      <a:pt x="1135" y="4320"/>
                      <a:pt x="1102" y="4228"/>
                      <a:pt x="1070" y="4128"/>
                    </a:cubicBezTo>
                    <a:cubicBezTo>
                      <a:pt x="1037" y="4027"/>
                      <a:pt x="1011" y="3935"/>
                      <a:pt x="982" y="3834"/>
                    </a:cubicBezTo>
                    <a:cubicBezTo>
                      <a:pt x="954" y="3737"/>
                      <a:pt x="929" y="3645"/>
                      <a:pt x="906" y="3545"/>
                    </a:cubicBezTo>
                    <a:cubicBezTo>
                      <a:pt x="882" y="3445"/>
                      <a:pt x="862" y="3357"/>
                      <a:pt x="841" y="3258"/>
                    </a:cubicBezTo>
                    <a:cubicBezTo>
                      <a:pt x="821" y="3161"/>
                      <a:pt x="805" y="3072"/>
                      <a:pt x="791" y="2976"/>
                    </a:cubicBezTo>
                    <a:cubicBezTo>
                      <a:pt x="775" y="2878"/>
                      <a:pt x="764" y="2795"/>
                      <a:pt x="754" y="2699"/>
                    </a:cubicBezTo>
                    <a:cubicBezTo>
                      <a:pt x="742" y="2604"/>
                      <a:pt x="734" y="2522"/>
                      <a:pt x="728" y="2428"/>
                    </a:cubicBezTo>
                    <a:cubicBezTo>
                      <a:pt x="721" y="2335"/>
                      <a:pt x="718" y="2256"/>
                      <a:pt x="716" y="2165"/>
                    </a:cubicBezTo>
                    <a:cubicBezTo>
                      <a:pt x="713" y="2073"/>
                      <a:pt x="713" y="1997"/>
                      <a:pt x="716" y="1908"/>
                    </a:cubicBezTo>
                    <a:cubicBezTo>
                      <a:pt x="719" y="1819"/>
                      <a:pt x="724" y="1745"/>
                      <a:pt x="729" y="1659"/>
                    </a:cubicBezTo>
                    <a:cubicBezTo>
                      <a:pt x="736" y="1573"/>
                      <a:pt x="744" y="1501"/>
                      <a:pt x="757" y="1419"/>
                    </a:cubicBezTo>
                    <a:cubicBezTo>
                      <a:pt x="768" y="1337"/>
                      <a:pt x="781" y="1271"/>
                      <a:pt x="797" y="1193"/>
                    </a:cubicBezTo>
                    <a:cubicBezTo>
                      <a:pt x="813" y="1114"/>
                      <a:pt x="827" y="1052"/>
                      <a:pt x="849" y="979"/>
                    </a:cubicBezTo>
                    <a:cubicBezTo>
                      <a:pt x="870" y="906"/>
                      <a:pt x="886" y="850"/>
                      <a:pt x="912" y="782"/>
                    </a:cubicBezTo>
                    <a:cubicBezTo>
                      <a:pt x="936" y="713"/>
                      <a:pt x="956" y="663"/>
                      <a:pt x="984" y="600"/>
                    </a:cubicBezTo>
                    <a:cubicBezTo>
                      <a:pt x="1011" y="539"/>
                      <a:pt x="1034" y="492"/>
                      <a:pt x="1064" y="437"/>
                    </a:cubicBezTo>
                    <a:cubicBezTo>
                      <a:pt x="1094" y="381"/>
                      <a:pt x="1120" y="339"/>
                      <a:pt x="1152" y="290"/>
                    </a:cubicBezTo>
                    <a:cubicBezTo>
                      <a:pt x="1184" y="243"/>
                      <a:pt x="1209" y="207"/>
                      <a:pt x="1244" y="165"/>
                    </a:cubicBezTo>
                    <a:cubicBezTo>
                      <a:pt x="1276" y="124"/>
                      <a:pt x="1303" y="94"/>
                      <a:pt x="1339" y="58"/>
                    </a:cubicBezTo>
                    <a:cubicBezTo>
                      <a:pt x="1359" y="36"/>
                      <a:pt x="1376" y="18"/>
                      <a:pt x="1395" y="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8"/>
              <p:cNvSpPr/>
              <p:nvPr/>
            </p:nvSpPr>
            <p:spPr>
              <a:xfrm>
                <a:off x="4764637" y="2173064"/>
                <a:ext cx="510405" cy="639386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20503" extrusionOk="0">
                    <a:moveTo>
                      <a:pt x="4365" y="939"/>
                    </a:moveTo>
                    <a:cubicBezTo>
                      <a:pt x="5148" y="939"/>
                      <a:pt x="5951" y="1162"/>
                      <a:pt x="6688" y="1473"/>
                    </a:cubicBezTo>
                    <a:cubicBezTo>
                      <a:pt x="8069" y="2058"/>
                      <a:pt x="9223" y="2952"/>
                      <a:pt x="10251" y="3994"/>
                    </a:cubicBezTo>
                    <a:cubicBezTo>
                      <a:pt x="11536" y="5300"/>
                      <a:pt x="12627" y="6834"/>
                      <a:pt x="13443" y="8471"/>
                    </a:cubicBezTo>
                    <a:cubicBezTo>
                      <a:pt x="14256" y="10106"/>
                      <a:pt x="14795" y="11843"/>
                      <a:pt x="15015" y="13703"/>
                    </a:cubicBezTo>
                    <a:cubicBezTo>
                      <a:pt x="15060" y="14075"/>
                      <a:pt x="15090" y="14451"/>
                      <a:pt x="15100" y="14827"/>
                    </a:cubicBezTo>
                    <a:cubicBezTo>
                      <a:pt x="15130" y="15944"/>
                      <a:pt x="14975" y="17054"/>
                      <a:pt x="14426" y="18010"/>
                    </a:cubicBezTo>
                    <a:cubicBezTo>
                      <a:pt x="13875" y="18963"/>
                      <a:pt x="12934" y="19763"/>
                      <a:pt x="11890" y="20032"/>
                    </a:cubicBezTo>
                    <a:cubicBezTo>
                      <a:pt x="11596" y="20107"/>
                      <a:pt x="11293" y="20141"/>
                      <a:pt x="10988" y="20141"/>
                    </a:cubicBezTo>
                    <a:cubicBezTo>
                      <a:pt x="10205" y="20141"/>
                      <a:pt x="9402" y="19919"/>
                      <a:pt x="8664" y="19607"/>
                    </a:cubicBezTo>
                    <a:cubicBezTo>
                      <a:pt x="7284" y="19024"/>
                      <a:pt x="6131" y="18127"/>
                      <a:pt x="5103" y="17084"/>
                    </a:cubicBezTo>
                    <a:cubicBezTo>
                      <a:pt x="3817" y="15782"/>
                      <a:pt x="2725" y="14246"/>
                      <a:pt x="1911" y="12610"/>
                    </a:cubicBezTo>
                    <a:cubicBezTo>
                      <a:pt x="1096" y="10976"/>
                      <a:pt x="557" y="9239"/>
                      <a:pt x="338" y="7379"/>
                    </a:cubicBezTo>
                    <a:cubicBezTo>
                      <a:pt x="164" y="5904"/>
                      <a:pt x="193" y="4347"/>
                      <a:pt x="928" y="3072"/>
                    </a:cubicBezTo>
                    <a:cubicBezTo>
                      <a:pt x="1476" y="2118"/>
                      <a:pt x="2417" y="1319"/>
                      <a:pt x="3464" y="1049"/>
                    </a:cubicBezTo>
                    <a:cubicBezTo>
                      <a:pt x="3758" y="973"/>
                      <a:pt x="4060" y="939"/>
                      <a:pt x="4365" y="939"/>
                    </a:cubicBezTo>
                    <a:close/>
                    <a:moveTo>
                      <a:pt x="5086" y="1"/>
                    </a:moveTo>
                    <a:cubicBezTo>
                      <a:pt x="5012" y="1"/>
                      <a:pt x="4938" y="2"/>
                      <a:pt x="4868" y="5"/>
                    </a:cubicBezTo>
                    <a:cubicBezTo>
                      <a:pt x="4730" y="12"/>
                      <a:pt x="4579" y="25"/>
                      <a:pt x="4444" y="42"/>
                    </a:cubicBezTo>
                    <a:cubicBezTo>
                      <a:pt x="4308" y="63"/>
                      <a:pt x="4163" y="88"/>
                      <a:pt x="4032" y="119"/>
                    </a:cubicBezTo>
                    <a:cubicBezTo>
                      <a:pt x="3898" y="149"/>
                      <a:pt x="3759" y="190"/>
                      <a:pt x="3632" y="232"/>
                    </a:cubicBezTo>
                    <a:cubicBezTo>
                      <a:pt x="3505" y="274"/>
                      <a:pt x="3370" y="327"/>
                      <a:pt x="3250" y="382"/>
                    </a:cubicBezTo>
                    <a:cubicBezTo>
                      <a:pt x="3127" y="436"/>
                      <a:pt x="3002" y="500"/>
                      <a:pt x="2884" y="567"/>
                    </a:cubicBezTo>
                    <a:cubicBezTo>
                      <a:pt x="2738" y="652"/>
                      <a:pt x="2590" y="738"/>
                      <a:pt x="2443" y="823"/>
                    </a:cubicBezTo>
                    <a:cubicBezTo>
                      <a:pt x="2391" y="852"/>
                      <a:pt x="2341" y="882"/>
                      <a:pt x="2291" y="915"/>
                    </a:cubicBezTo>
                    <a:cubicBezTo>
                      <a:pt x="2226" y="957"/>
                      <a:pt x="2161" y="1001"/>
                      <a:pt x="2105" y="1044"/>
                    </a:cubicBezTo>
                    <a:cubicBezTo>
                      <a:pt x="1997" y="1123"/>
                      <a:pt x="1884" y="1213"/>
                      <a:pt x="1783" y="1300"/>
                    </a:cubicBezTo>
                    <a:cubicBezTo>
                      <a:pt x="1683" y="1389"/>
                      <a:pt x="1578" y="1492"/>
                      <a:pt x="1487" y="1591"/>
                    </a:cubicBezTo>
                    <a:cubicBezTo>
                      <a:pt x="1395" y="1690"/>
                      <a:pt x="1297" y="1802"/>
                      <a:pt x="1215" y="1910"/>
                    </a:cubicBezTo>
                    <a:cubicBezTo>
                      <a:pt x="1132" y="2018"/>
                      <a:pt x="1046" y="2143"/>
                      <a:pt x="971" y="2259"/>
                    </a:cubicBezTo>
                    <a:cubicBezTo>
                      <a:pt x="898" y="2374"/>
                      <a:pt x="819" y="2511"/>
                      <a:pt x="754" y="2634"/>
                    </a:cubicBezTo>
                    <a:cubicBezTo>
                      <a:pt x="686" y="2758"/>
                      <a:pt x="619" y="2903"/>
                      <a:pt x="563" y="3036"/>
                    </a:cubicBezTo>
                    <a:cubicBezTo>
                      <a:pt x="507" y="3166"/>
                      <a:pt x="448" y="3322"/>
                      <a:pt x="402" y="3460"/>
                    </a:cubicBezTo>
                    <a:cubicBezTo>
                      <a:pt x="353" y="3599"/>
                      <a:pt x="305" y="3762"/>
                      <a:pt x="266" y="3907"/>
                    </a:cubicBezTo>
                    <a:cubicBezTo>
                      <a:pt x="226" y="4052"/>
                      <a:pt x="189" y="4222"/>
                      <a:pt x="159" y="4374"/>
                    </a:cubicBezTo>
                    <a:cubicBezTo>
                      <a:pt x="128" y="4525"/>
                      <a:pt x="100" y="4700"/>
                      <a:pt x="80" y="4859"/>
                    </a:cubicBezTo>
                    <a:cubicBezTo>
                      <a:pt x="58" y="5018"/>
                      <a:pt x="39" y="5199"/>
                      <a:pt x="28" y="5362"/>
                    </a:cubicBezTo>
                    <a:cubicBezTo>
                      <a:pt x="15" y="5526"/>
                      <a:pt x="6" y="5712"/>
                      <a:pt x="2" y="5881"/>
                    </a:cubicBezTo>
                    <a:cubicBezTo>
                      <a:pt x="2" y="5968"/>
                      <a:pt x="0" y="6060"/>
                      <a:pt x="0" y="6148"/>
                    </a:cubicBezTo>
                    <a:cubicBezTo>
                      <a:pt x="0" y="6321"/>
                      <a:pt x="8" y="6522"/>
                      <a:pt x="16" y="6699"/>
                    </a:cubicBezTo>
                    <a:cubicBezTo>
                      <a:pt x="25" y="6877"/>
                      <a:pt x="42" y="7083"/>
                      <a:pt x="61" y="7264"/>
                    </a:cubicBezTo>
                    <a:cubicBezTo>
                      <a:pt x="80" y="7443"/>
                      <a:pt x="107" y="7652"/>
                      <a:pt x="133" y="7837"/>
                    </a:cubicBezTo>
                    <a:cubicBezTo>
                      <a:pt x="161" y="8021"/>
                      <a:pt x="197" y="8233"/>
                      <a:pt x="233" y="8420"/>
                    </a:cubicBezTo>
                    <a:cubicBezTo>
                      <a:pt x="272" y="8608"/>
                      <a:pt x="317" y="8819"/>
                      <a:pt x="361" y="9009"/>
                    </a:cubicBezTo>
                    <a:cubicBezTo>
                      <a:pt x="406" y="9199"/>
                      <a:pt x="462" y="9412"/>
                      <a:pt x="514" y="9601"/>
                    </a:cubicBezTo>
                    <a:cubicBezTo>
                      <a:pt x="568" y="9793"/>
                      <a:pt x="633" y="10004"/>
                      <a:pt x="693" y="10197"/>
                    </a:cubicBezTo>
                    <a:cubicBezTo>
                      <a:pt x="755" y="10389"/>
                      <a:pt x="827" y="10599"/>
                      <a:pt x="898" y="10792"/>
                    </a:cubicBezTo>
                    <a:cubicBezTo>
                      <a:pt x="967" y="10986"/>
                      <a:pt x="1049" y="11194"/>
                      <a:pt x="1125" y="11385"/>
                    </a:cubicBezTo>
                    <a:cubicBezTo>
                      <a:pt x="1204" y="11578"/>
                      <a:pt x="1293" y="11785"/>
                      <a:pt x="1376" y="11975"/>
                    </a:cubicBezTo>
                    <a:cubicBezTo>
                      <a:pt x="1463" y="12168"/>
                      <a:pt x="1559" y="12369"/>
                      <a:pt x="1649" y="12560"/>
                    </a:cubicBezTo>
                    <a:cubicBezTo>
                      <a:pt x="1743" y="12750"/>
                      <a:pt x="1844" y="12945"/>
                      <a:pt x="1944" y="13135"/>
                    </a:cubicBezTo>
                    <a:cubicBezTo>
                      <a:pt x="2351" y="13897"/>
                      <a:pt x="2810" y="14629"/>
                      <a:pt x="3313" y="15320"/>
                    </a:cubicBezTo>
                    <a:cubicBezTo>
                      <a:pt x="3439" y="15494"/>
                      <a:pt x="3564" y="15658"/>
                      <a:pt x="3697" y="15826"/>
                    </a:cubicBezTo>
                    <a:cubicBezTo>
                      <a:pt x="3830" y="15998"/>
                      <a:pt x="3955" y="16151"/>
                      <a:pt x="4093" y="16315"/>
                    </a:cubicBezTo>
                    <a:cubicBezTo>
                      <a:pt x="4233" y="16481"/>
                      <a:pt x="4359" y="16629"/>
                      <a:pt x="4503" y="16785"/>
                    </a:cubicBezTo>
                    <a:cubicBezTo>
                      <a:pt x="4647" y="16942"/>
                      <a:pt x="4776" y="17081"/>
                      <a:pt x="4924" y="17232"/>
                    </a:cubicBezTo>
                    <a:cubicBezTo>
                      <a:pt x="5071" y="17382"/>
                      <a:pt x="5205" y="17513"/>
                      <a:pt x="5356" y="17654"/>
                    </a:cubicBezTo>
                    <a:cubicBezTo>
                      <a:pt x="5507" y="17796"/>
                      <a:pt x="5642" y="17918"/>
                      <a:pt x="5796" y="18052"/>
                    </a:cubicBezTo>
                    <a:cubicBezTo>
                      <a:pt x="5951" y="18187"/>
                      <a:pt x="6088" y="18299"/>
                      <a:pt x="6243" y="18424"/>
                    </a:cubicBezTo>
                    <a:cubicBezTo>
                      <a:pt x="6400" y="18549"/>
                      <a:pt x="6538" y="18654"/>
                      <a:pt x="6696" y="18768"/>
                    </a:cubicBezTo>
                    <a:cubicBezTo>
                      <a:pt x="6854" y="18884"/>
                      <a:pt x="6993" y="18979"/>
                      <a:pt x="7153" y="19086"/>
                    </a:cubicBezTo>
                    <a:cubicBezTo>
                      <a:pt x="7312" y="19189"/>
                      <a:pt x="7450" y="19275"/>
                      <a:pt x="7613" y="19370"/>
                    </a:cubicBezTo>
                    <a:cubicBezTo>
                      <a:pt x="7692" y="19418"/>
                      <a:pt x="7765" y="19461"/>
                      <a:pt x="7844" y="19504"/>
                    </a:cubicBezTo>
                    <a:cubicBezTo>
                      <a:pt x="8010" y="19595"/>
                      <a:pt x="8153" y="19671"/>
                      <a:pt x="8317" y="19750"/>
                    </a:cubicBezTo>
                    <a:cubicBezTo>
                      <a:pt x="8481" y="19829"/>
                      <a:pt x="8625" y="19894"/>
                      <a:pt x="8787" y="19961"/>
                    </a:cubicBezTo>
                    <a:cubicBezTo>
                      <a:pt x="8951" y="20030"/>
                      <a:pt x="9094" y="20083"/>
                      <a:pt x="9258" y="20139"/>
                    </a:cubicBezTo>
                    <a:cubicBezTo>
                      <a:pt x="9420" y="20195"/>
                      <a:pt x="9561" y="20239"/>
                      <a:pt x="9722" y="20283"/>
                    </a:cubicBezTo>
                    <a:cubicBezTo>
                      <a:pt x="9884" y="20326"/>
                      <a:pt x="10024" y="20359"/>
                      <a:pt x="10185" y="20391"/>
                    </a:cubicBezTo>
                    <a:cubicBezTo>
                      <a:pt x="10344" y="20424"/>
                      <a:pt x="10482" y="20446"/>
                      <a:pt x="10641" y="20463"/>
                    </a:cubicBezTo>
                    <a:cubicBezTo>
                      <a:pt x="10799" y="20483"/>
                      <a:pt x="10934" y="20493"/>
                      <a:pt x="11088" y="20499"/>
                    </a:cubicBezTo>
                    <a:cubicBezTo>
                      <a:pt x="11161" y="20502"/>
                      <a:pt x="11229" y="20503"/>
                      <a:pt x="11297" y="20503"/>
                    </a:cubicBezTo>
                    <a:cubicBezTo>
                      <a:pt x="11372" y="20503"/>
                      <a:pt x="11447" y="20501"/>
                      <a:pt x="11526" y="20497"/>
                    </a:cubicBezTo>
                    <a:cubicBezTo>
                      <a:pt x="11676" y="20490"/>
                      <a:pt x="11807" y="20477"/>
                      <a:pt x="11953" y="20457"/>
                    </a:cubicBezTo>
                    <a:cubicBezTo>
                      <a:pt x="12098" y="20436"/>
                      <a:pt x="12226" y="20413"/>
                      <a:pt x="12367" y="20378"/>
                    </a:cubicBezTo>
                    <a:cubicBezTo>
                      <a:pt x="12507" y="20346"/>
                      <a:pt x="12632" y="20310"/>
                      <a:pt x="12767" y="20264"/>
                    </a:cubicBezTo>
                    <a:cubicBezTo>
                      <a:pt x="12901" y="20218"/>
                      <a:pt x="13020" y="20171"/>
                      <a:pt x="13148" y="20111"/>
                    </a:cubicBezTo>
                    <a:cubicBezTo>
                      <a:pt x="13263" y="20057"/>
                      <a:pt x="13371" y="20001"/>
                      <a:pt x="13480" y="19938"/>
                    </a:cubicBezTo>
                    <a:cubicBezTo>
                      <a:pt x="13628" y="19853"/>
                      <a:pt x="13775" y="19767"/>
                      <a:pt x="13923" y="19684"/>
                    </a:cubicBezTo>
                    <a:lnTo>
                      <a:pt x="14003" y="19635"/>
                    </a:lnTo>
                    <a:cubicBezTo>
                      <a:pt x="14124" y="19563"/>
                      <a:pt x="14232" y="19490"/>
                      <a:pt x="14343" y="19405"/>
                    </a:cubicBezTo>
                    <a:cubicBezTo>
                      <a:pt x="14456" y="19320"/>
                      <a:pt x="14555" y="19235"/>
                      <a:pt x="14659" y="19139"/>
                    </a:cubicBezTo>
                    <a:cubicBezTo>
                      <a:pt x="14764" y="19041"/>
                      <a:pt x="14856" y="18950"/>
                      <a:pt x="14951" y="18840"/>
                    </a:cubicBezTo>
                    <a:cubicBezTo>
                      <a:pt x="15047" y="18732"/>
                      <a:pt x="15130" y="18630"/>
                      <a:pt x="15218" y="18512"/>
                    </a:cubicBezTo>
                    <a:cubicBezTo>
                      <a:pt x="15306" y="18391"/>
                      <a:pt x="15381" y="18282"/>
                      <a:pt x="15457" y="18153"/>
                    </a:cubicBezTo>
                    <a:cubicBezTo>
                      <a:pt x="15536" y="18023"/>
                      <a:pt x="15599" y="17905"/>
                      <a:pt x="15670" y="17766"/>
                    </a:cubicBezTo>
                    <a:cubicBezTo>
                      <a:pt x="15739" y="17625"/>
                      <a:pt x="15795" y="17501"/>
                      <a:pt x="15854" y="17352"/>
                    </a:cubicBezTo>
                    <a:cubicBezTo>
                      <a:pt x="15914" y="17205"/>
                      <a:pt x="15960" y="17071"/>
                      <a:pt x="16010" y="16916"/>
                    </a:cubicBezTo>
                    <a:cubicBezTo>
                      <a:pt x="16059" y="16759"/>
                      <a:pt x="16098" y="16621"/>
                      <a:pt x="16138" y="16456"/>
                    </a:cubicBezTo>
                    <a:cubicBezTo>
                      <a:pt x="16178" y="16291"/>
                      <a:pt x="16206" y="16144"/>
                      <a:pt x="16237" y="15975"/>
                    </a:cubicBezTo>
                    <a:cubicBezTo>
                      <a:pt x="16268" y="15802"/>
                      <a:pt x="16289" y="15651"/>
                      <a:pt x="16309" y="15471"/>
                    </a:cubicBezTo>
                    <a:cubicBezTo>
                      <a:pt x="16329" y="15293"/>
                      <a:pt x="16342" y="15136"/>
                      <a:pt x="16352" y="14951"/>
                    </a:cubicBezTo>
                    <a:cubicBezTo>
                      <a:pt x="16363" y="14767"/>
                      <a:pt x="16367" y="14603"/>
                      <a:pt x="16367" y="14415"/>
                    </a:cubicBezTo>
                    <a:lnTo>
                      <a:pt x="16367" y="14318"/>
                    </a:lnTo>
                    <a:cubicBezTo>
                      <a:pt x="16364" y="14131"/>
                      <a:pt x="16360" y="13969"/>
                      <a:pt x="16348" y="13778"/>
                    </a:cubicBezTo>
                    <a:cubicBezTo>
                      <a:pt x="16338" y="13585"/>
                      <a:pt x="16325" y="13418"/>
                      <a:pt x="16304" y="13224"/>
                    </a:cubicBezTo>
                    <a:cubicBezTo>
                      <a:pt x="16283" y="13030"/>
                      <a:pt x="16262" y="12858"/>
                      <a:pt x="16232" y="12661"/>
                    </a:cubicBezTo>
                    <a:cubicBezTo>
                      <a:pt x="16202" y="12462"/>
                      <a:pt x="16173" y="12287"/>
                      <a:pt x="16132" y="12087"/>
                    </a:cubicBezTo>
                    <a:cubicBezTo>
                      <a:pt x="16095" y="11886"/>
                      <a:pt x="16055" y="11708"/>
                      <a:pt x="16009" y="11506"/>
                    </a:cubicBezTo>
                    <a:cubicBezTo>
                      <a:pt x="15960" y="11305"/>
                      <a:pt x="15915" y="11124"/>
                      <a:pt x="15858" y="10921"/>
                    </a:cubicBezTo>
                    <a:cubicBezTo>
                      <a:pt x="15800" y="10717"/>
                      <a:pt x="15747" y="10536"/>
                      <a:pt x="15683" y="10333"/>
                    </a:cubicBezTo>
                    <a:cubicBezTo>
                      <a:pt x="15616" y="10130"/>
                      <a:pt x="15555" y="9946"/>
                      <a:pt x="15480" y="9744"/>
                    </a:cubicBezTo>
                    <a:cubicBezTo>
                      <a:pt x="15408" y="9541"/>
                      <a:pt x="15336" y="9356"/>
                      <a:pt x="15256" y="9154"/>
                    </a:cubicBezTo>
                    <a:cubicBezTo>
                      <a:pt x="15175" y="8953"/>
                      <a:pt x="15096" y="8766"/>
                      <a:pt x="15008" y="8568"/>
                    </a:cubicBezTo>
                    <a:cubicBezTo>
                      <a:pt x="14659" y="7784"/>
                      <a:pt x="14255" y="7022"/>
                      <a:pt x="13799" y="6289"/>
                    </a:cubicBezTo>
                    <a:cubicBezTo>
                      <a:pt x="13687" y="6108"/>
                      <a:pt x="13566" y="5922"/>
                      <a:pt x="13448" y="5747"/>
                    </a:cubicBezTo>
                    <a:cubicBezTo>
                      <a:pt x="13329" y="5570"/>
                      <a:pt x="13203" y="5389"/>
                      <a:pt x="13080" y="5218"/>
                    </a:cubicBezTo>
                    <a:cubicBezTo>
                      <a:pt x="12958" y="5050"/>
                      <a:pt x="12823" y="4870"/>
                      <a:pt x="12695" y="4706"/>
                    </a:cubicBezTo>
                    <a:cubicBezTo>
                      <a:pt x="12567" y="4542"/>
                      <a:pt x="12426" y="4368"/>
                      <a:pt x="12294" y="4212"/>
                    </a:cubicBezTo>
                    <a:cubicBezTo>
                      <a:pt x="12163" y="4056"/>
                      <a:pt x="12016" y="3887"/>
                      <a:pt x="11881" y="3737"/>
                    </a:cubicBezTo>
                    <a:cubicBezTo>
                      <a:pt x="11746" y="3589"/>
                      <a:pt x="11594" y="3427"/>
                      <a:pt x="11456" y="3284"/>
                    </a:cubicBezTo>
                    <a:cubicBezTo>
                      <a:pt x="11316" y="3145"/>
                      <a:pt x="11161" y="2990"/>
                      <a:pt x="11019" y="2857"/>
                    </a:cubicBezTo>
                    <a:cubicBezTo>
                      <a:pt x="10876" y="2724"/>
                      <a:pt x="10715" y="2578"/>
                      <a:pt x="10572" y="2453"/>
                    </a:cubicBezTo>
                    <a:cubicBezTo>
                      <a:pt x="10428" y="2328"/>
                      <a:pt x="10264" y="2192"/>
                      <a:pt x="10116" y="2075"/>
                    </a:cubicBezTo>
                    <a:cubicBezTo>
                      <a:pt x="9971" y="1959"/>
                      <a:pt x="9805" y="1832"/>
                      <a:pt x="9656" y="1724"/>
                    </a:cubicBezTo>
                    <a:cubicBezTo>
                      <a:pt x="9509" y="1617"/>
                      <a:pt x="9340" y="1500"/>
                      <a:pt x="9191" y="1404"/>
                    </a:cubicBezTo>
                    <a:cubicBezTo>
                      <a:pt x="9042" y="1305"/>
                      <a:pt x="8872" y="1200"/>
                      <a:pt x="8721" y="1112"/>
                    </a:cubicBezTo>
                    <a:cubicBezTo>
                      <a:pt x="8647" y="1069"/>
                      <a:pt x="8566" y="1023"/>
                      <a:pt x="8490" y="981"/>
                    </a:cubicBezTo>
                    <a:cubicBezTo>
                      <a:pt x="8343" y="901"/>
                      <a:pt x="8178" y="816"/>
                      <a:pt x="8030" y="744"/>
                    </a:cubicBezTo>
                    <a:cubicBezTo>
                      <a:pt x="7883" y="672"/>
                      <a:pt x="7715" y="599"/>
                      <a:pt x="7568" y="537"/>
                    </a:cubicBezTo>
                    <a:cubicBezTo>
                      <a:pt x="7420" y="477"/>
                      <a:pt x="7253" y="413"/>
                      <a:pt x="7108" y="363"/>
                    </a:cubicBezTo>
                    <a:cubicBezTo>
                      <a:pt x="6960" y="311"/>
                      <a:pt x="6795" y="261"/>
                      <a:pt x="6650" y="221"/>
                    </a:cubicBezTo>
                    <a:cubicBezTo>
                      <a:pt x="6504" y="182"/>
                      <a:pt x="6339" y="142"/>
                      <a:pt x="6195" y="113"/>
                    </a:cubicBezTo>
                    <a:cubicBezTo>
                      <a:pt x="6052" y="84"/>
                      <a:pt x="5888" y="60"/>
                      <a:pt x="5745" y="41"/>
                    </a:cubicBezTo>
                    <a:cubicBezTo>
                      <a:pt x="5604" y="25"/>
                      <a:pt x="5443" y="11"/>
                      <a:pt x="5304" y="5"/>
                    </a:cubicBezTo>
                    <a:cubicBezTo>
                      <a:pt x="5234" y="2"/>
                      <a:pt x="5160" y="1"/>
                      <a:pt x="5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8"/>
              <p:cNvSpPr/>
              <p:nvPr/>
            </p:nvSpPr>
            <p:spPr>
              <a:xfrm>
                <a:off x="4769752" y="2202315"/>
                <a:ext cx="466746" cy="598814"/>
              </a:xfrm>
              <a:custGeom>
                <a:avLst/>
                <a:gdLst/>
                <a:ahLst/>
                <a:cxnLst/>
                <a:rect l="l" t="t" r="r" b="b"/>
                <a:pathLst>
                  <a:path w="14967" h="19202" extrusionOk="0">
                    <a:moveTo>
                      <a:pt x="4768" y="1254"/>
                    </a:moveTo>
                    <a:cubicBezTo>
                      <a:pt x="4828" y="1254"/>
                      <a:pt x="4893" y="1257"/>
                      <a:pt x="4956" y="1258"/>
                    </a:cubicBezTo>
                    <a:cubicBezTo>
                      <a:pt x="5019" y="1261"/>
                      <a:pt x="5087" y="1267"/>
                      <a:pt x="5150" y="1272"/>
                    </a:cubicBezTo>
                    <a:cubicBezTo>
                      <a:pt x="5213" y="1280"/>
                      <a:pt x="5284" y="1288"/>
                      <a:pt x="5348" y="1297"/>
                    </a:cubicBezTo>
                    <a:cubicBezTo>
                      <a:pt x="5410" y="1307"/>
                      <a:pt x="5482" y="1318"/>
                      <a:pt x="5550" y="1331"/>
                    </a:cubicBezTo>
                    <a:cubicBezTo>
                      <a:pt x="5616" y="1343"/>
                      <a:pt x="5688" y="1359"/>
                      <a:pt x="5754" y="1374"/>
                    </a:cubicBezTo>
                    <a:cubicBezTo>
                      <a:pt x="5820" y="1390"/>
                      <a:pt x="5895" y="1410"/>
                      <a:pt x="5962" y="1429"/>
                    </a:cubicBezTo>
                    <a:cubicBezTo>
                      <a:pt x="6031" y="1448"/>
                      <a:pt x="6106" y="1472"/>
                      <a:pt x="6175" y="1494"/>
                    </a:cubicBezTo>
                    <a:cubicBezTo>
                      <a:pt x="6243" y="1517"/>
                      <a:pt x="6319" y="1541"/>
                      <a:pt x="6388" y="1567"/>
                    </a:cubicBezTo>
                    <a:cubicBezTo>
                      <a:pt x="6458" y="1592"/>
                      <a:pt x="6536" y="1623"/>
                      <a:pt x="6606" y="1652"/>
                    </a:cubicBezTo>
                    <a:cubicBezTo>
                      <a:pt x="6677" y="1681"/>
                      <a:pt x="6753" y="1712"/>
                      <a:pt x="6825" y="1745"/>
                    </a:cubicBezTo>
                    <a:cubicBezTo>
                      <a:pt x="6895" y="1777"/>
                      <a:pt x="6973" y="1813"/>
                      <a:pt x="7045" y="1849"/>
                    </a:cubicBezTo>
                    <a:cubicBezTo>
                      <a:pt x="7117" y="1885"/>
                      <a:pt x="7193" y="1925"/>
                      <a:pt x="7265" y="1962"/>
                    </a:cubicBezTo>
                    <a:cubicBezTo>
                      <a:pt x="7337" y="2000"/>
                      <a:pt x="7416" y="2043"/>
                      <a:pt x="7488" y="2085"/>
                    </a:cubicBezTo>
                    <a:cubicBezTo>
                      <a:pt x="7562" y="2126"/>
                      <a:pt x="7642" y="2172"/>
                      <a:pt x="7715" y="2217"/>
                    </a:cubicBezTo>
                    <a:cubicBezTo>
                      <a:pt x="7788" y="2263"/>
                      <a:pt x="7867" y="2315"/>
                      <a:pt x="7941" y="2361"/>
                    </a:cubicBezTo>
                    <a:cubicBezTo>
                      <a:pt x="8015" y="2410"/>
                      <a:pt x="8094" y="2464"/>
                      <a:pt x="8168" y="2514"/>
                    </a:cubicBezTo>
                    <a:cubicBezTo>
                      <a:pt x="8241" y="2562"/>
                      <a:pt x="8320" y="2619"/>
                      <a:pt x="8395" y="2674"/>
                    </a:cubicBezTo>
                    <a:cubicBezTo>
                      <a:pt x="8467" y="2727"/>
                      <a:pt x="8546" y="2789"/>
                      <a:pt x="8619" y="2845"/>
                    </a:cubicBezTo>
                    <a:cubicBezTo>
                      <a:pt x="8692" y="2903"/>
                      <a:pt x="8772" y="2964"/>
                      <a:pt x="8843" y="3025"/>
                    </a:cubicBezTo>
                    <a:cubicBezTo>
                      <a:pt x="8915" y="3084"/>
                      <a:pt x="8994" y="3149"/>
                      <a:pt x="9066" y="3212"/>
                    </a:cubicBezTo>
                    <a:cubicBezTo>
                      <a:pt x="9138" y="3272"/>
                      <a:pt x="9216" y="3341"/>
                      <a:pt x="9288" y="3406"/>
                    </a:cubicBezTo>
                    <a:cubicBezTo>
                      <a:pt x="9360" y="3471"/>
                      <a:pt x="9437" y="3542"/>
                      <a:pt x="9506" y="3609"/>
                    </a:cubicBezTo>
                    <a:cubicBezTo>
                      <a:pt x="9578" y="3675"/>
                      <a:pt x="9654" y="3748"/>
                      <a:pt x="9725" y="3818"/>
                    </a:cubicBezTo>
                    <a:cubicBezTo>
                      <a:pt x="9861" y="3956"/>
                      <a:pt x="10015" y="4117"/>
                      <a:pt x="10150" y="4264"/>
                    </a:cubicBezTo>
                    <a:cubicBezTo>
                      <a:pt x="10285" y="4412"/>
                      <a:pt x="10433" y="4580"/>
                      <a:pt x="10563" y="4736"/>
                    </a:cubicBezTo>
                    <a:cubicBezTo>
                      <a:pt x="10692" y="4891"/>
                      <a:pt x="10836" y="5069"/>
                      <a:pt x="10961" y="5232"/>
                    </a:cubicBezTo>
                    <a:cubicBezTo>
                      <a:pt x="11086" y="5397"/>
                      <a:pt x="11221" y="5578"/>
                      <a:pt x="11342" y="5749"/>
                    </a:cubicBezTo>
                    <a:cubicBezTo>
                      <a:pt x="11464" y="5922"/>
                      <a:pt x="11588" y="6106"/>
                      <a:pt x="11703" y="6284"/>
                    </a:cubicBezTo>
                    <a:cubicBezTo>
                      <a:pt x="11818" y="6464"/>
                      <a:pt x="11933" y="6651"/>
                      <a:pt x="12042" y="6836"/>
                    </a:cubicBezTo>
                    <a:cubicBezTo>
                      <a:pt x="12264" y="7210"/>
                      <a:pt x="12465" y="7585"/>
                      <a:pt x="12653" y="7973"/>
                    </a:cubicBezTo>
                    <a:cubicBezTo>
                      <a:pt x="12748" y="8172"/>
                      <a:pt x="12834" y="8356"/>
                      <a:pt x="12921" y="8556"/>
                    </a:cubicBezTo>
                    <a:cubicBezTo>
                      <a:pt x="13010" y="8757"/>
                      <a:pt x="13085" y="8941"/>
                      <a:pt x="13162" y="9142"/>
                    </a:cubicBezTo>
                    <a:cubicBezTo>
                      <a:pt x="13240" y="9343"/>
                      <a:pt x="13306" y="9525"/>
                      <a:pt x="13374" y="9727"/>
                    </a:cubicBezTo>
                    <a:cubicBezTo>
                      <a:pt x="13443" y="9929"/>
                      <a:pt x="13500" y="10108"/>
                      <a:pt x="13558" y="10311"/>
                    </a:cubicBezTo>
                    <a:cubicBezTo>
                      <a:pt x="13615" y="10512"/>
                      <a:pt x="13661" y="10689"/>
                      <a:pt x="13710" y="10890"/>
                    </a:cubicBezTo>
                    <a:cubicBezTo>
                      <a:pt x="13736" y="10987"/>
                      <a:pt x="13754" y="11079"/>
                      <a:pt x="13776" y="11178"/>
                    </a:cubicBezTo>
                    <a:cubicBezTo>
                      <a:pt x="13796" y="11274"/>
                      <a:pt x="13816" y="11366"/>
                      <a:pt x="13834" y="11464"/>
                    </a:cubicBezTo>
                    <a:cubicBezTo>
                      <a:pt x="13852" y="11559"/>
                      <a:pt x="13868" y="11648"/>
                      <a:pt x="13884" y="11746"/>
                    </a:cubicBezTo>
                    <a:cubicBezTo>
                      <a:pt x="13901" y="11842"/>
                      <a:pt x="13916" y="11931"/>
                      <a:pt x="13927" y="12026"/>
                    </a:cubicBezTo>
                    <a:cubicBezTo>
                      <a:pt x="13940" y="12121"/>
                      <a:pt x="13951" y="12209"/>
                      <a:pt x="13962" y="12302"/>
                    </a:cubicBezTo>
                    <a:cubicBezTo>
                      <a:pt x="13973" y="12396"/>
                      <a:pt x="13982" y="12482"/>
                      <a:pt x="13989" y="12575"/>
                    </a:cubicBezTo>
                    <a:cubicBezTo>
                      <a:pt x="13996" y="12667"/>
                      <a:pt x="14002" y="12752"/>
                      <a:pt x="14006" y="12844"/>
                    </a:cubicBezTo>
                    <a:cubicBezTo>
                      <a:pt x="14012" y="12935"/>
                      <a:pt x="14016" y="13018"/>
                      <a:pt x="14018" y="13107"/>
                    </a:cubicBezTo>
                    <a:cubicBezTo>
                      <a:pt x="14019" y="13191"/>
                      <a:pt x="14019" y="13264"/>
                      <a:pt x="14019" y="13344"/>
                    </a:cubicBezTo>
                    <a:lnTo>
                      <a:pt x="14019" y="13386"/>
                    </a:lnTo>
                    <a:cubicBezTo>
                      <a:pt x="14019" y="13469"/>
                      <a:pt x="14018" y="13559"/>
                      <a:pt x="14013" y="13639"/>
                    </a:cubicBezTo>
                    <a:cubicBezTo>
                      <a:pt x="14010" y="13721"/>
                      <a:pt x="14006" y="13809"/>
                      <a:pt x="14002" y="13888"/>
                    </a:cubicBezTo>
                    <a:cubicBezTo>
                      <a:pt x="13996" y="13968"/>
                      <a:pt x="13987" y="14053"/>
                      <a:pt x="13980" y="14131"/>
                    </a:cubicBezTo>
                    <a:cubicBezTo>
                      <a:pt x="13970" y="14207"/>
                      <a:pt x="13962" y="14290"/>
                      <a:pt x="13951" y="14365"/>
                    </a:cubicBezTo>
                    <a:cubicBezTo>
                      <a:pt x="13940" y="14443"/>
                      <a:pt x="13927" y="14522"/>
                      <a:pt x="13916" y="14595"/>
                    </a:cubicBezTo>
                    <a:cubicBezTo>
                      <a:pt x="13903" y="14670"/>
                      <a:pt x="13888" y="14749"/>
                      <a:pt x="13872" y="14818"/>
                    </a:cubicBezTo>
                    <a:cubicBezTo>
                      <a:pt x="13858" y="14890"/>
                      <a:pt x="13839" y="14966"/>
                      <a:pt x="13822" y="15034"/>
                    </a:cubicBezTo>
                    <a:cubicBezTo>
                      <a:pt x="13803" y="15104"/>
                      <a:pt x="13783" y="15176"/>
                      <a:pt x="13765" y="15242"/>
                    </a:cubicBezTo>
                    <a:cubicBezTo>
                      <a:pt x="13744" y="15307"/>
                      <a:pt x="13723" y="15377"/>
                      <a:pt x="13700" y="15442"/>
                    </a:cubicBezTo>
                    <a:cubicBezTo>
                      <a:pt x="13675" y="15507"/>
                      <a:pt x="13652" y="15573"/>
                      <a:pt x="13628" y="15635"/>
                    </a:cubicBezTo>
                    <a:cubicBezTo>
                      <a:pt x="13604" y="15695"/>
                      <a:pt x="13578" y="15760"/>
                      <a:pt x="13550" y="15817"/>
                    </a:cubicBezTo>
                    <a:cubicBezTo>
                      <a:pt x="13523" y="15875"/>
                      <a:pt x="13494" y="15936"/>
                      <a:pt x="13466" y="15993"/>
                    </a:cubicBezTo>
                    <a:cubicBezTo>
                      <a:pt x="13438" y="16047"/>
                      <a:pt x="13407" y="16108"/>
                      <a:pt x="13376" y="16159"/>
                    </a:cubicBezTo>
                    <a:cubicBezTo>
                      <a:pt x="13345" y="16211"/>
                      <a:pt x="13312" y="16267"/>
                      <a:pt x="13279" y="16316"/>
                    </a:cubicBezTo>
                    <a:cubicBezTo>
                      <a:pt x="13215" y="16412"/>
                      <a:pt x="13139" y="16519"/>
                      <a:pt x="13069" y="16604"/>
                    </a:cubicBezTo>
                    <a:cubicBezTo>
                      <a:pt x="12998" y="16691"/>
                      <a:pt x="12913" y="16780"/>
                      <a:pt x="12837" y="16857"/>
                    </a:cubicBezTo>
                    <a:cubicBezTo>
                      <a:pt x="12758" y="16931"/>
                      <a:pt x="12668" y="17009"/>
                      <a:pt x="12583" y="17074"/>
                    </a:cubicBezTo>
                    <a:lnTo>
                      <a:pt x="12524" y="17117"/>
                    </a:lnTo>
                    <a:cubicBezTo>
                      <a:pt x="12453" y="17167"/>
                      <a:pt x="12380" y="17215"/>
                      <a:pt x="12308" y="17255"/>
                    </a:cubicBezTo>
                    <a:cubicBezTo>
                      <a:pt x="11828" y="17532"/>
                      <a:pt x="11294" y="17651"/>
                      <a:pt x="10736" y="17651"/>
                    </a:cubicBezTo>
                    <a:cubicBezTo>
                      <a:pt x="9459" y="17651"/>
                      <a:pt x="8062" y="17025"/>
                      <a:pt x="6931" y="16241"/>
                    </a:cubicBezTo>
                    <a:cubicBezTo>
                      <a:pt x="5279" y="15101"/>
                      <a:pt x="4198" y="13623"/>
                      <a:pt x="3288" y="12048"/>
                    </a:cubicBezTo>
                    <a:cubicBezTo>
                      <a:pt x="2380" y="10473"/>
                      <a:pt x="1641" y="8797"/>
                      <a:pt x="1477" y="6796"/>
                    </a:cubicBezTo>
                    <a:cubicBezTo>
                      <a:pt x="1316" y="4829"/>
                      <a:pt x="1710" y="2546"/>
                      <a:pt x="3288" y="1633"/>
                    </a:cubicBezTo>
                    <a:cubicBezTo>
                      <a:pt x="3359" y="1594"/>
                      <a:pt x="3435" y="1554"/>
                      <a:pt x="3511" y="1518"/>
                    </a:cubicBezTo>
                    <a:cubicBezTo>
                      <a:pt x="3536" y="1508"/>
                      <a:pt x="3559" y="1497"/>
                      <a:pt x="3580" y="1484"/>
                    </a:cubicBezTo>
                    <a:cubicBezTo>
                      <a:pt x="3678" y="1443"/>
                      <a:pt x="3790" y="1403"/>
                      <a:pt x="3894" y="1373"/>
                    </a:cubicBezTo>
                    <a:cubicBezTo>
                      <a:pt x="3999" y="1343"/>
                      <a:pt x="4116" y="1315"/>
                      <a:pt x="4229" y="1297"/>
                    </a:cubicBezTo>
                    <a:cubicBezTo>
                      <a:pt x="4338" y="1280"/>
                      <a:pt x="4466" y="1265"/>
                      <a:pt x="4582" y="1259"/>
                    </a:cubicBezTo>
                    <a:cubicBezTo>
                      <a:pt x="4641" y="1257"/>
                      <a:pt x="4706" y="1254"/>
                      <a:pt x="4768" y="1254"/>
                    </a:cubicBezTo>
                    <a:close/>
                    <a:moveTo>
                      <a:pt x="4201" y="0"/>
                    </a:moveTo>
                    <a:cubicBezTo>
                      <a:pt x="3896" y="0"/>
                      <a:pt x="3593" y="34"/>
                      <a:pt x="3300" y="109"/>
                    </a:cubicBezTo>
                    <a:cubicBezTo>
                      <a:pt x="2255" y="380"/>
                      <a:pt x="1312" y="1177"/>
                      <a:pt x="764" y="2132"/>
                    </a:cubicBezTo>
                    <a:cubicBezTo>
                      <a:pt x="29" y="3407"/>
                      <a:pt x="0" y="4961"/>
                      <a:pt x="174" y="6439"/>
                    </a:cubicBezTo>
                    <a:cubicBezTo>
                      <a:pt x="391" y="8300"/>
                      <a:pt x="932" y="10035"/>
                      <a:pt x="1747" y="11671"/>
                    </a:cubicBezTo>
                    <a:cubicBezTo>
                      <a:pt x="2561" y="13307"/>
                      <a:pt x="3652" y="14841"/>
                      <a:pt x="4939" y="16145"/>
                    </a:cubicBezTo>
                    <a:cubicBezTo>
                      <a:pt x="5967" y="17189"/>
                      <a:pt x="7120" y="18084"/>
                      <a:pt x="8500" y="18668"/>
                    </a:cubicBezTo>
                    <a:cubicBezTo>
                      <a:pt x="9238" y="18979"/>
                      <a:pt x="10041" y="19202"/>
                      <a:pt x="10824" y="19202"/>
                    </a:cubicBezTo>
                    <a:cubicBezTo>
                      <a:pt x="11129" y="19202"/>
                      <a:pt x="11432" y="19168"/>
                      <a:pt x="11726" y="19092"/>
                    </a:cubicBezTo>
                    <a:cubicBezTo>
                      <a:pt x="12770" y="18823"/>
                      <a:pt x="13714" y="18025"/>
                      <a:pt x="14262" y="17071"/>
                    </a:cubicBezTo>
                    <a:cubicBezTo>
                      <a:pt x="14811" y="16116"/>
                      <a:pt x="14966" y="15003"/>
                      <a:pt x="14936" y="13888"/>
                    </a:cubicBezTo>
                    <a:cubicBezTo>
                      <a:pt x="14925" y="13513"/>
                      <a:pt x="14895" y="13134"/>
                      <a:pt x="14851" y="12764"/>
                    </a:cubicBezTo>
                    <a:cubicBezTo>
                      <a:pt x="14633" y="10903"/>
                      <a:pt x="14092" y="9167"/>
                      <a:pt x="13279" y="7532"/>
                    </a:cubicBezTo>
                    <a:cubicBezTo>
                      <a:pt x="12465" y="5893"/>
                      <a:pt x="11374" y="4360"/>
                      <a:pt x="10087" y="3055"/>
                    </a:cubicBezTo>
                    <a:cubicBezTo>
                      <a:pt x="9059" y="2013"/>
                      <a:pt x="7905" y="1119"/>
                      <a:pt x="6524" y="533"/>
                    </a:cubicBezTo>
                    <a:cubicBezTo>
                      <a:pt x="5787" y="222"/>
                      <a:pt x="4983" y="0"/>
                      <a:pt x="4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8"/>
              <p:cNvSpPr/>
              <p:nvPr/>
            </p:nvSpPr>
            <p:spPr>
              <a:xfrm>
                <a:off x="4960725" y="2383964"/>
                <a:ext cx="154147" cy="205291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6583" extrusionOk="0">
                    <a:moveTo>
                      <a:pt x="13" y="587"/>
                    </a:moveTo>
                    <a:cubicBezTo>
                      <a:pt x="9" y="590"/>
                      <a:pt x="5" y="592"/>
                      <a:pt x="1" y="594"/>
                    </a:cubicBezTo>
                    <a:cubicBezTo>
                      <a:pt x="5" y="592"/>
                      <a:pt x="9" y="590"/>
                      <a:pt x="13" y="587"/>
                    </a:cubicBezTo>
                    <a:close/>
                    <a:moveTo>
                      <a:pt x="1377" y="1"/>
                    </a:moveTo>
                    <a:cubicBezTo>
                      <a:pt x="1160" y="1"/>
                      <a:pt x="953" y="45"/>
                      <a:pt x="770" y="150"/>
                    </a:cubicBezTo>
                    <a:cubicBezTo>
                      <a:pt x="517" y="296"/>
                      <a:pt x="266" y="443"/>
                      <a:pt x="13" y="587"/>
                    </a:cubicBezTo>
                    <a:lnTo>
                      <a:pt x="13" y="587"/>
                    </a:lnTo>
                    <a:cubicBezTo>
                      <a:pt x="192" y="487"/>
                      <a:pt x="394" y="445"/>
                      <a:pt x="604" y="445"/>
                    </a:cubicBezTo>
                    <a:cubicBezTo>
                      <a:pt x="959" y="445"/>
                      <a:pt x="1338" y="565"/>
                      <a:pt x="1667" y="731"/>
                    </a:cubicBezTo>
                    <a:cubicBezTo>
                      <a:pt x="2379" y="1089"/>
                      <a:pt x="2856" y="1658"/>
                      <a:pt x="3263" y="2306"/>
                    </a:cubicBezTo>
                    <a:cubicBezTo>
                      <a:pt x="3775" y="3122"/>
                      <a:pt x="4173" y="4056"/>
                      <a:pt x="4173" y="4999"/>
                    </a:cubicBezTo>
                    <a:cubicBezTo>
                      <a:pt x="4173" y="5150"/>
                      <a:pt x="4163" y="5301"/>
                      <a:pt x="4141" y="5453"/>
                    </a:cubicBezTo>
                    <a:cubicBezTo>
                      <a:pt x="4100" y="5755"/>
                      <a:pt x="3983" y="6033"/>
                      <a:pt x="3792" y="6284"/>
                    </a:cubicBezTo>
                    <a:cubicBezTo>
                      <a:pt x="3697" y="6408"/>
                      <a:pt x="3586" y="6507"/>
                      <a:pt x="3457" y="6582"/>
                    </a:cubicBezTo>
                    <a:cubicBezTo>
                      <a:pt x="3713" y="6435"/>
                      <a:pt x="3969" y="6286"/>
                      <a:pt x="4226" y="6138"/>
                    </a:cubicBezTo>
                    <a:cubicBezTo>
                      <a:pt x="4355" y="6064"/>
                      <a:pt x="4466" y="5964"/>
                      <a:pt x="4561" y="5840"/>
                    </a:cubicBezTo>
                    <a:cubicBezTo>
                      <a:pt x="4752" y="5589"/>
                      <a:pt x="4869" y="5311"/>
                      <a:pt x="4910" y="5009"/>
                    </a:cubicBezTo>
                    <a:cubicBezTo>
                      <a:pt x="4932" y="4857"/>
                      <a:pt x="4942" y="4706"/>
                      <a:pt x="4942" y="4555"/>
                    </a:cubicBezTo>
                    <a:cubicBezTo>
                      <a:pt x="4942" y="3612"/>
                      <a:pt x="4544" y="2676"/>
                      <a:pt x="4032" y="1861"/>
                    </a:cubicBezTo>
                    <a:cubicBezTo>
                      <a:pt x="3624" y="1214"/>
                      <a:pt x="3145" y="643"/>
                      <a:pt x="2436" y="285"/>
                    </a:cubicBezTo>
                    <a:cubicBezTo>
                      <a:pt x="2108" y="120"/>
                      <a:pt x="1731" y="1"/>
                      <a:pt x="13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8"/>
              <p:cNvSpPr/>
              <p:nvPr/>
            </p:nvSpPr>
            <p:spPr>
              <a:xfrm>
                <a:off x="4933657" y="2397934"/>
                <a:ext cx="157204" cy="1977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6342" extrusionOk="0">
                    <a:moveTo>
                      <a:pt x="1738" y="2025"/>
                    </a:moveTo>
                    <a:cubicBezTo>
                      <a:pt x="1946" y="2025"/>
                      <a:pt x="2173" y="2127"/>
                      <a:pt x="2357" y="2254"/>
                    </a:cubicBezTo>
                    <a:cubicBezTo>
                      <a:pt x="2626" y="2441"/>
                      <a:pt x="2802" y="2679"/>
                      <a:pt x="2949" y="2937"/>
                    </a:cubicBezTo>
                    <a:cubicBezTo>
                      <a:pt x="3097" y="3193"/>
                      <a:pt x="3218" y="3466"/>
                      <a:pt x="3244" y="3791"/>
                    </a:cubicBezTo>
                    <a:cubicBezTo>
                      <a:pt x="3271" y="4113"/>
                      <a:pt x="3206" y="4482"/>
                      <a:pt x="2949" y="4632"/>
                    </a:cubicBezTo>
                    <a:cubicBezTo>
                      <a:pt x="2912" y="4653"/>
                      <a:pt x="2876" y="4675"/>
                      <a:pt x="2840" y="4702"/>
                    </a:cubicBezTo>
                    <a:cubicBezTo>
                      <a:pt x="2798" y="4725"/>
                      <a:pt x="2752" y="4747"/>
                      <a:pt x="2709" y="4762"/>
                    </a:cubicBezTo>
                    <a:cubicBezTo>
                      <a:pt x="2666" y="4777"/>
                      <a:pt x="2616" y="4791"/>
                      <a:pt x="2571" y="4800"/>
                    </a:cubicBezTo>
                    <a:cubicBezTo>
                      <a:pt x="2525" y="4809"/>
                      <a:pt x="2473" y="4813"/>
                      <a:pt x="2429" y="4816"/>
                    </a:cubicBezTo>
                    <a:cubicBezTo>
                      <a:pt x="2423" y="4816"/>
                      <a:pt x="2416" y="4816"/>
                      <a:pt x="2410" y="4816"/>
                    </a:cubicBezTo>
                    <a:cubicBezTo>
                      <a:pt x="2369" y="4816"/>
                      <a:pt x="2324" y="4812"/>
                      <a:pt x="2286" y="4810"/>
                    </a:cubicBezTo>
                    <a:cubicBezTo>
                      <a:pt x="2243" y="4804"/>
                      <a:pt x="2191" y="4796"/>
                      <a:pt x="2148" y="4784"/>
                    </a:cubicBezTo>
                    <a:cubicBezTo>
                      <a:pt x="2105" y="4774"/>
                      <a:pt x="2055" y="4758"/>
                      <a:pt x="2013" y="4741"/>
                    </a:cubicBezTo>
                    <a:cubicBezTo>
                      <a:pt x="1971" y="4725"/>
                      <a:pt x="1924" y="4702"/>
                      <a:pt x="1884" y="4682"/>
                    </a:cubicBezTo>
                    <a:cubicBezTo>
                      <a:pt x="1845" y="4660"/>
                      <a:pt x="1796" y="4632"/>
                      <a:pt x="1759" y="4607"/>
                    </a:cubicBezTo>
                    <a:cubicBezTo>
                      <a:pt x="1718" y="4580"/>
                      <a:pt x="1672" y="4545"/>
                      <a:pt x="1634" y="4515"/>
                    </a:cubicBezTo>
                    <a:cubicBezTo>
                      <a:pt x="1596" y="4485"/>
                      <a:pt x="1553" y="4445"/>
                      <a:pt x="1517" y="4410"/>
                    </a:cubicBezTo>
                    <a:cubicBezTo>
                      <a:pt x="1481" y="4377"/>
                      <a:pt x="1440" y="4334"/>
                      <a:pt x="1408" y="4295"/>
                    </a:cubicBezTo>
                    <a:cubicBezTo>
                      <a:pt x="1375" y="4258"/>
                      <a:pt x="1337" y="4212"/>
                      <a:pt x="1307" y="4170"/>
                    </a:cubicBezTo>
                    <a:cubicBezTo>
                      <a:pt x="1277" y="4128"/>
                      <a:pt x="1243" y="4080"/>
                      <a:pt x="1215" y="4036"/>
                    </a:cubicBezTo>
                    <a:cubicBezTo>
                      <a:pt x="1158" y="3947"/>
                      <a:pt x="1106" y="3850"/>
                      <a:pt x="1064" y="3753"/>
                    </a:cubicBezTo>
                    <a:cubicBezTo>
                      <a:pt x="1043" y="3702"/>
                      <a:pt x="1026" y="3656"/>
                      <a:pt x="1007" y="3604"/>
                    </a:cubicBezTo>
                    <a:cubicBezTo>
                      <a:pt x="990" y="3552"/>
                      <a:pt x="977" y="3509"/>
                      <a:pt x="962" y="3454"/>
                    </a:cubicBezTo>
                    <a:cubicBezTo>
                      <a:pt x="948" y="3400"/>
                      <a:pt x="939" y="3358"/>
                      <a:pt x="929" y="3303"/>
                    </a:cubicBezTo>
                    <a:cubicBezTo>
                      <a:pt x="921" y="3250"/>
                      <a:pt x="915" y="3208"/>
                      <a:pt x="912" y="3155"/>
                    </a:cubicBezTo>
                    <a:cubicBezTo>
                      <a:pt x="908" y="3116"/>
                      <a:pt x="908" y="3085"/>
                      <a:pt x="908" y="3047"/>
                    </a:cubicBezTo>
                    <a:cubicBezTo>
                      <a:pt x="908" y="2993"/>
                      <a:pt x="911" y="2950"/>
                      <a:pt x="915" y="2896"/>
                    </a:cubicBezTo>
                    <a:cubicBezTo>
                      <a:pt x="922" y="2842"/>
                      <a:pt x="929" y="2800"/>
                      <a:pt x="942" y="2748"/>
                    </a:cubicBezTo>
                    <a:cubicBezTo>
                      <a:pt x="954" y="2697"/>
                      <a:pt x="965" y="2656"/>
                      <a:pt x="985" y="2609"/>
                    </a:cubicBezTo>
                    <a:cubicBezTo>
                      <a:pt x="1005" y="2560"/>
                      <a:pt x="1023" y="2523"/>
                      <a:pt x="1049" y="2477"/>
                    </a:cubicBezTo>
                    <a:cubicBezTo>
                      <a:pt x="1074" y="2433"/>
                      <a:pt x="1099" y="2398"/>
                      <a:pt x="1130" y="2359"/>
                    </a:cubicBezTo>
                    <a:cubicBezTo>
                      <a:pt x="1164" y="2318"/>
                      <a:pt x="1194" y="2288"/>
                      <a:pt x="1231" y="2254"/>
                    </a:cubicBezTo>
                    <a:cubicBezTo>
                      <a:pt x="1270" y="2219"/>
                      <a:pt x="1306" y="2195"/>
                      <a:pt x="1346" y="2168"/>
                    </a:cubicBezTo>
                    <a:cubicBezTo>
                      <a:pt x="1355" y="2162"/>
                      <a:pt x="1362" y="2157"/>
                      <a:pt x="1369" y="2153"/>
                    </a:cubicBezTo>
                    <a:cubicBezTo>
                      <a:pt x="1408" y="2132"/>
                      <a:pt x="1444" y="2111"/>
                      <a:pt x="1481" y="2090"/>
                    </a:cubicBezTo>
                    <a:cubicBezTo>
                      <a:pt x="1560" y="2045"/>
                      <a:pt x="1647" y="2025"/>
                      <a:pt x="1738" y="2025"/>
                    </a:cubicBezTo>
                    <a:close/>
                    <a:moveTo>
                      <a:pt x="1476" y="0"/>
                    </a:moveTo>
                    <a:cubicBezTo>
                      <a:pt x="1261" y="0"/>
                      <a:pt x="1054" y="44"/>
                      <a:pt x="872" y="149"/>
                    </a:cubicBezTo>
                    <a:cubicBezTo>
                      <a:pt x="806" y="189"/>
                      <a:pt x="735" y="238"/>
                      <a:pt x="675" y="287"/>
                    </a:cubicBezTo>
                    <a:cubicBezTo>
                      <a:pt x="614" y="335"/>
                      <a:pt x="553" y="395"/>
                      <a:pt x="499" y="451"/>
                    </a:cubicBezTo>
                    <a:cubicBezTo>
                      <a:pt x="448" y="507"/>
                      <a:pt x="394" y="577"/>
                      <a:pt x="351" y="641"/>
                    </a:cubicBezTo>
                    <a:cubicBezTo>
                      <a:pt x="310" y="703"/>
                      <a:pt x="265" y="780"/>
                      <a:pt x="230" y="851"/>
                    </a:cubicBezTo>
                    <a:cubicBezTo>
                      <a:pt x="215" y="887"/>
                      <a:pt x="195" y="925"/>
                      <a:pt x="180" y="964"/>
                    </a:cubicBezTo>
                    <a:cubicBezTo>
                      <a:pt x="164" y="1002"/>
                      <a:pt x="149" y="1043"/>
                      <a:pt x="136" y="1081"/>
                    </a:cubicBezTo>
                    <a:cubicBezTo>
                      <a:pt x="123" y="1118"/>
                      <a:pt x="108" y="1161"/>
                      <a:pt x="97" y="1201"/>
                    </a:cubicBezTo>
                    <a:cubicBezTo>
                      <a:pt x="87" y="1240"/>
                      <a:pt x="74" y="1285"/>
                      <a:pt x="65" y="1325"/>
                    </a:cubicBezTo>
                    <a:cubicBezTo>
                      <a:pt x="57" y="1364"/>
                      <a:pt x="48" y="1410"/>
                      <a:pt x="41" y="1450"/>
                    </a:cubicBezTo>
                    <a:cubicBezTo>
                      <a:pt x="34" y="1492"/>
                      <a:pt x="25" y="1539"/>
                      <a:pt x="21" y="1580"/>
                    </a:cubicBezTo>
                    <a:cubicBezTo>
                      <a:pt x="15" y="1623"/>
                      <a:pt x="12" y="1670"/>
                      <a:pt x="8" y="1713"/>
                    </a:cubicBezTo>
                    <a:cubicBezTo>
                      <a:pt x="5" y="1756"/>
                      <a:pt x="2" y="1805"/>
                      <a:pt x="0" y="1848"/>
                    </a:cubicBezTo>
                    <a:lnTo>
                      <a:pt x="0" y="1985"/>
                    </a:lnTo>
                    <a:cubicBezTo>
                      <a:pt x="0" y="2030"/>
                      <a:pt x="2" y="2081"/>
                      <a:pt x="5" y="2126"/>
                    </a:cubicBezTo>
                    <a:cubicBezTo>
                      <a:pt x="6" y="2173"/>
                      <a:pt x="9" y="2224"/>
                      <a:pt x="13" y="2270"/>
                    </a:cubicBezTo>
                    <a:cubicBezTo>
                      <a:pt x="16" y="2317"/>
                      <a:pt x="23" y="2369"/>
                      <a:pt x="29" y="2416"/>
                    </a:cubicBezTo>
                    <a:cubicBezTo>
                      <a:pt x="35" y="2462"/>
                      <a:pt x="44" y="2514"/>
                      <a:pt x="51" y="2563"/>
                    </a:cubicBezTo>
                    <a:cubicBezTo>
                      <a:pt x="59" y="2610"/>
                      <a:pt x="69" y="2664"/>
                      <a:pt x="80" y="2711"/>
                    </a:cubicBezTo>
                    <a:cubicBezTo>
                      <a:pt x="88" y="2758"/>
                      <a:pt x="101" y="2812"/>
                      <a:pt x="113" y="2859"/>
                    </a:cubicBezTo>
                    <a:cubicBezTo>
                      <a:pt x="134" y="2952"/>
                      <a:pt x="166" y="3066"/>
                      <a:pt x="195" y="3160"/>
                    </a:cubicBezTo>
                    <a:cubicBezTo>
                      <a:pt x="223" y="3254"/>
                      <a:pt x="261" y="3367"/>
                      <a:pt x="297" y="3460"/>
                    </a:cubicBezTo>
                    <a:cubicBezTo>
                      <a:pt x="333" y="3555"/>
                      <a:pt x="379" y="3663"/>
                      <a:pt x="419" y="3756"/>
                    </a:cubicBezTo>
                    <a:cubicBezTo>
                      <a:pt x="462" y="3851"/>
                      <a:pt x="512" y="3955"/>
                      <a:pt x="561" y="4048"/>
                    </a:cubicBezTo>
                    <a:cubicBezTo>
                      <a:pt x="610" y="4141"/>
                      <a:pt x="663" y="4238"/>
                      <a:pt x="719" y="4330"/>
                    </a:cubicBezTo>
                    <a:cubicBezTo>
                      <a:pt x="775" y="4423"/>
                      <a:pt x="831" y="4511"/>
                      <a:pt x="892" y="4601"/>
                    </a:cubicBezTo>
                    <a:cubicBezTo>
                      <a:pt x="955" y="4692"/>
                      <a:pt x="1014" y="4775"/>
                      <a:pt x="1080" y="4862"/>
                    </a:cubicBezTo>
                    <a:cubicBezTo>
                      <a:pt x="1148" y="4948"/>
                      <a:pt x="1208" y="5023"/>
                      <a:pt x="1280" y="5105"/>
                    </a:cubicBezTo>
                    <a:cubicBezTo>
                      <a:pt x="1352" y="5188"/>
                      <a:pt x="1415" y="5256"/>
                      <a:pt x="1490" y="5332"/>
                    </a:cubicBezTo>
                    <a:cubicBezTo>
                      <a:pt x="1566" y="5409"/>
                      <a:pt x="1631" y="5468"/>
                      <a:pt x="1710" y="5539"/>
                    </a:cubicBezTo>
                    <a:cubicBezTo>
                      <a:pt x="1747" y="5573"/>
                      <a:pt x="1783" y="5604"/>
                      <a:pt x="1823" y="5637"/>
                    </a:cubicBezTo>
                    <a:cubicBezTo>
                      <a:pt x="1862" y="5668"/>
                      <a:pt x="1898" y="5697"/>
                      <a:pt x="1938" y="5727"/>
                    </a:cubicBezTo>
                    <a:cubicBezTo>
                      <a:pt x="1977" y="5759"/>
                      <a:pt x="2015" y="5783"/>
                      <a:pt x="2055" y="5812"/>
                    </a:cubicBezTo>
                    <a:cubicBezTo>
                      <a:pt x="2094" y="5841"/>
                      <a:pt x="2130" y="5867"/>
                      <a:pt x="2171" y="5892"/>
                    </a:cubicBezTo>
                    <a:cubicBezTo>
                      <a:pt x="2213" y="5920"/>
                      <a:pt x="2249" y="5941"/>
                      <a:pt x="2291" y="5967"/>
                    </a:cubicBezTo>
                    <a:cubicBezTo>
                      <a:pt x="2331" y="5992"/>
                      <a:pt x="2370" y="6013"/>
                      <a:pt x="2410" y="6035"/>
                    </a:cubicBezTo>
                    <a:cubicBezTo>
                      <a:pt x="2452" y="6058"/>
                      <a:pt x="2492" y="6078"/>
                      <a:pt x="2532" y="6098"/>
                    </a:cubicBezTo>
                    <a:cubicBezTo>
                      <a:pt x="2575" y="6118"/>
                      <a:pt x="2614" y="6135"/>
                      <a:pt x="2657" y="6154"/>
                    </a:cubicBezTo>
                    <a:cubicBezTo>
                      <a:pt x="2700" y="6171"/>
                      <a:pt x="2738" y="6186"/>
                      <a:pt x="2781" y="6202"/>
                    </a:cubicBezTo>
                    <a:cubicBezTo>
                      <a:pt x="2824" y="6216"/>
                      <a:pt x="2861" y="6230"/>
                      <a:pt x="2905" y="6243"/>
                    </a:cubicBezTo>
                    <a:cubicBezTo>
                      <a:pt x="2949" y="6258"/>
                      <a:pt x="2988" y="6269"/>
                      <a:pt x="3031" y="6279"/>
                    </a:cubicBezTo>
                    <a:cubicBezTo>
                      <a:pt x="3074" y="6291"/>
                      <a:pt x="3112" y="6299"/>
                      <a:pt x="3155" y="6307"/>
                    </a:cubicBezTo>
                    <a:cubicBezTo>
                      <a:pt x="3198" y="6315"/>
                      <a:pt x="3237" y="6321"/>
                      <a:pt x="3280" y="6327"/>
                    </a:cubicBezTo>
                    <a:cubicBezTo>
                      <a:pt x="3323" y="6331"/>
                      <a:pt x="3363" y="6335"/>
                      <a:pt x="3403" y="6337"/>
                    </a:cubicBezTo>
                    <a:cubicBezTo>
                      <a:pt x="3447" y="6338"/>
                      <a:pt x="3487" y="6341"/>
                      <a:pt x="3528" y="6341"/>
                    </a:cubicBezTo>
                    <a:cubicBezTo>
                      <a:pt x="3572" y="6341"/>
                      <a:pt x="3609" y="6341"/>
                      <a:pt x="3651" y="6337"/>
                    </a:cubicBezTo>
                    <a:cubicBezTo>
                      <a:pt x="3691" y="6335"/>
                      <a:pt x="3730" y="6330"/>
                      <a:pt x="3770" y="6325"/>
                    </a:cubicBezTo>
                    <a:cubicBezTo>
                      <a:pt x="3855" y="6312"/>
                      <a:pt x="3927" y="6295"/>
                      <a:pt x="4009" y="6271"/>
                    </a:cubicBezTo>
                    <a:cubicBezTo>
                      <a:pt x="4086" y="6246"/>
                      <a:pt x="4155" y="6220"/>
                      <a:pt x="4230" y="6183"/>
                    </a:cubicBezTo>
                    <a:cubicBezTo>
                      <a:pt x="4263" y="6169"/>
                      <a:pt x="4293" y="6153"/>
                      <a:pt x="4325" y="6134"/>
                    </a:cubicBezTo>
                    <a:cubicBezTo>
                      <a:pt x="4454" y="6061"/>
                      <a:pt x="4565" y="5960"/>
                      <a:pt x="4660" y="5836"/>
                    </a:cubicBezTo>
                    <a:cubicBezTo>
                      <a:pt x="4851" y="5585"/>
                      <a:pt x="4968" y="5307"/>
                      <a:pt x="5009" y="5005"/>
                    </a:cubicBezTo>
                    <a:cubicBezTo>
                      <a:pt x="5032" y="4853"/>
                      <a:pt x="5041" y="4702"/>
                      <a:pt x="5041" y="4551"/>
                    </a:cubicBezTo>
                    <a:cubicBezTo>
                      <a:pt x="5041" y="3608"/>
                      <a:pt x="4643" y="2674"/>
                      <a:pt x="4134" y="1863"/>
                    </a:cubicBezTo>
                    <a:cubicBezTo>
                      <a:pt x="3725" y="1214"/>
                      <a:pt x="3248" y="644"/>
                      <a:pt x="2538" y="287"/>
                    </a:cubicBezTo>
                    <a:cubicBezTo>
                      <a:pt x="2210" y="121"/>
                      <a:pt x="1832" y="0"/>
                      <a:pt x="14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8"/>
              <p:cNvSpPr/>
              <p:nvPr/>
            </p:nvSpPr>
            <p:spPr>
              <a:xfrm>
                <a:off x="4961941" y="2460927"/>
                <a:ext cx="73753" cy="87037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791" extrusionOk="0">
                    <a:moveTo>
                      <a:pt x="831" y="1"/>
                    </a:moveTo>
                    <a:cubicBezTo>
                      <a:pt x="740" y="1"/>
                      <a:pt x="653" y="20"/>
                      <a:pt x="574" y="66"/>
                    </a:cubicBezTo>
                    <a:cubicBezTo>
                      <a:pt x="537" y="87"/>
                      <a:pt x="501" y="107"/>
                      <a:pt x="462" y="129"/>
                    </a:cubicBezTo>
                    <a:cubicBezTo>
                      <a:pt x="453" y="133"/>
                      <a:pt x="446" y="139"/>
                      <a:pt x="439" y="143"/>
                    </a:cubicBezTo>
                    <a:cubicBezTo>
                      <a:pt x="397" y="169"/>
                      <a:pt x="361" y="195"/>
                      <a:pt x="324" y="229"/>
                    </a:cubicBezTo>
                    <a:cubicBezTo>
                      <a:pt x="287" y="263"/>
                      <a:pt x="257" y="296"/>
                      <a:pt x="223" y="333"/>
                    </a:cubicBezTo>
                    <a:cubicBezTo>
                      <a:pt x="192" y="373"/>
                      <a:pt x="167" y="409"/>
                      <a:pt x="142" y="452"/>
                    </a:cubicBezTo>
                    <a:cubicBezTo>
                      <a:pt x="116" y="497"/>
                      <a:pt x="98" y="534"/>
                      <a:pt x="78" y="583"/>
                    </a:cubicBezTo>
                    <a:cubicBezTo>
                      <a:pt x="60" y="632"/>
                      <a:pt x="48" y="671"/>
                      <a:pt x="35" y="723"/>
                    </a:cubicBezTo>
                    <a:cubicBezTo>
                      <a:pt x="22" y="776"/>
                      <a:pt x="15" y="816"/>
                      <a:pt x="8" y="871"/>
                    </a:cubicBezTo>
                    <a:cubicBezTo>
                      <a:pt x="2" y="924"/>
                      <a:pt x="1" y="967"/>
                      <a:pt x="1" y="1022"/>
                    </a:cubicBezTo>
                    <a:cubicBezTo>
                      <a:pt x="1" y="1059"/>
                      <a:pt x="2" y="1092"/>
                      <a:pt x="5" y="1129"/>
                    </a:cubicBezTo>
                    <a:cubicBezTo>
                      <a:pt x="8" y="1183"/>
                      <a:pt x="14" y="1224"/>
                      <a:pt x="22" y="1279"/>
                    </a:cubicBezTo>
                    <a:cubicBezTo>
                      <a:pt x="31" y="1332"/>
                      <a:pt x="41" y="1375"/>
                      <a:pt x="55" y="1430"/>
                    </a:cubicBezTo>
                    <a:cubicBezTo>
                      <a:pt x="67" y="1483"/>
                      <a:pt x="81" y="1526"/>
                      <a:pt x="100" y="1578"/>
                    </a:cubicBezTo>
                    <a:cubicBezTo>
                      <a:pt x="117" y="1633"/>
                      <a:pt x="134" y="1676"/>
                      <a:pt x="157" y="1728"/>
                    </a:cubicBezTo>
                    <a:cubicBezTo>
                      <a:pt x="199" y="1825"/>
                      <a:pt x="251" y="1922"/>
                      <a:pt x="308" y="2012"/>
                    </a:cubicBezTo>
                    <a:cubicBezTo>
                      <a:pt x="336" y="2055"/>
                      <a:pt x="369" y="2103"/>
                      <a:pt x="400" y="2144"/>
                    </a:cubicBezTo>
                    <a:cubicBezTo>
                      <a:pt x="429" y="2186"/>
                      <a:pt x="466" y="2232"/>
                      <a:pt x="501" y="2271"/>
                    </a:cubicBezTo>
                    <a:cubicBezTo>
                      <a:pt x="534" y="2308"/>
                      <a:pt x="574" y="2351"/>
                      <a:pt x="610" y="2386"/>
                    </a:cubicBezTo>
                    <a:cubicBezTo>
                      <a:pt x="646" y="2419"/>
                      <a:pt x="689" y="2459"/>
                      <a:pt x="727" y="2489"/>
                    </a:cubicBezTo>
                    <a:cubicBezTo>
                      <a:pt x="765" y="2520"/>
                      <a:pt x="811" y="2554"/>
                      <a:pt x="850" y="2581"/>
                    </a:cubicBezTo>
                    <a:cubicBezTo>
                      <a:pt x="889" y="2606"/>
                      <a:pt x="937" y="2635"/>
                      <a:pt x="977" y="2656"/>
                    </a:cubicBezTo>
                    <a:cubicBezTo>
                      <a:pt x="1017" y="2678"/>
                      <a:pt x="1066" y="2699"/>
                      <a:pt x="1106" y="2717"/>
                    </a:cubicBezTo>
                    <a:cubicBezTo>
                      <a:pt x="1148" y="2732"/>
                      <a:pt x="1200" y="2748"/>
                      <a:pt x="1241" y="2760"/>
                    </a:cubicBezTo>
                    <a:cubicBezTo>
                      <a:pt x="1284" y="2770"/>
                      <a:pt x="1336" y="2778"/>
                      <a:pt x="1379" y="2784"/>
                    </a:cubicBezTo>
                    <a:cubicBezTo>
                      <a:pt x="1416" y="2788"/>
                      <a:pt x="1459" y="2790"/>
                      <a:pt x="1497" y="2790"/>
                    </a:cubicBezTo>
                    <a:cubicBezTo>
                      <a:pt x="1506" y="2790"/>
                      <a:pt x="1514" y="2790"/>
                      <a:pt x="1522" y="2790"/>
                    </a:cubicBezTo>
                    <a:cubicBezTo>
                      <a:pt x="1566" y="2790"/>
                      <a:pt x="1618" y="2783"/>
                      <a:pt x="1664" y="2776"/>
                    </a:cubicBezTo>
                    <a:cubicBezTo>
                      <a:pt x="1709" y="2768"/>
                      <a:pt x="1759" y="2754"/>
                      <a:pt x="1802" y="2738"/>
                    </a:cubicBezTo>
                    <a:cubicBezTo>
                      <a:pt x="1847" y="2721"/>
                      <a:pt x="1893" y="2699"/>
                      <a:pt x="1933" y="2676"/>
                    </a:cubicBezTo>
                    <a:cubicBezTo>
                      <a:pt x="1969" y="2655"/>
                      <a:pt x="2005" y="2635"/>
                      <a:pt x="2042" y="2613"/>
                    </a:cubicBezTo>
                    <a:cubicBezTo>
                      <a:pt x="2299" y="2465"/>
                      <a:pt x="2364" y="2093"/>
                      <a:pt x="2337" y="1772"/>
                    </a:cubicBezTo>
                    <a:cubicBezTo>
                      <a:pt x="2311" y="1446"/>
                      <a:pt x="2190" y="1174"/>
                      <a:pt x="2042" y="912"/>
                    </a:cubicBezTo>
                    <a:cubicBezTo>
                      <a:pt x="1895" y="655"/>
                      <a:pt x="1717" y="416"/>
                      <a:pt x="1450" y="229"/>
                    </a:cubicBezTo>
                    <a:cubicBezTo>
                      <a:pt x="1266" y="102"/>
                      <a:pt x="1039" y="1"/>
                      <a:pt x="8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8"/>
              <p:cNvSpPr/>
              <p:nvPr/>
            </p:nvSpPr>
            <p:spPr>
              <a:xfrm>
                <a:off x="4979124" y="2463858"/>
                <a:ext cx="53825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2553" extrusionOk="0">
                    <a:moveTo>
                      <a:pt x="281" y="0"/>
                    </a:moveTo>
                    <a:cubicBezTo>
                      <a:pt x="199" y="0"/>
                      <a:pt x="130" y="16"/>
                      <a:pt x="68" y="52"/>
                    </a:cubicBezTo>
                    <a:lnTo>
                      <a:pt x="0" y="92"/>
                    </a:lnTo>
                    <a:cubicBezTo>
                      <a:pt x="45" y="75"/>
                      <a:pt x="97" y="66"/>
                      <a:pt x="153" y="66"/>
                    </a:cubicBezTo>
                    <a:cubicBezTo>
                      <a:pt x="318" y="66"/>
                      <a:pt x="525" y="144"/>
                      <a:pt x="721" y="279"/>
                    </a:cubicBezTo>
                    <a:cubicBezTo>
                      <a:pt x="1001" y="473"/>
                      <a:pt x="1171" y="729"/>
                      <a:pt x="1287" y="933"/>
                    </a:cubicBezTo>
                    <a:cubicBezTo>
                      <a:pt x="1405" y="1138"/>
                      <a:pt x="1544" y="1412"/>
                      <a:pt x="1570" y="1750"/>
                    </a:cubicBezTo>
                    <a:cubicBezTo>
                      <a:pt x="1582" y="1889"/>
                      <a:pt x="1596" y="2349"/>
                      <a:pt x="1319" y="2509"/>
                    </a:cubicBezTo>
                    <a:lnTo>
                      <a:pt x="1244" y="2552"/>
                    </a:lnTo>
                    <a:cubicBezTo>
                      <a:pt x="1275" y="2539"/>
                      <a:pt x="1309" y="2523"/>
                      <a:pt x="1337" y="2505"/>
                    </a:cubicBezTo>
                    <a:lnTo>
                      <a:pt x="1447" y="2443"/>
                    </a:lnTo>
                    <a:cubicBezTo>
                      <a:pt x="1725" y="2282"/>
                      <a:pt x="1710" y="1822"/>
                      <a:pt x="1698" y="1684"/>
                    </a:cubicBezTo>
                    <a:cubicBezTo>
                      <a:pt x="1671" y="1346"/>
                      <a:pt x="1531" y="1070"/>
                      <a:pt x="1413" y="866"/>
                    </a:cubicBezTo>
                    <a:cubicBezTo>
                      <a:pt x="1298" y="665"/>
                      <a:pt x="1129" y="406"/>
                      <a:pt x="848" y="212"/>
                    </a:cubicBezTo>
                    <a:cubicBezTo>
                      <a:pt x="652" y="78"/>
                      <a:pt x="446" y="0"/>
                      <a:pt x="2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8"/>
              <p:cNvSpPr/>
              <p:nvPr/>
            </p:nvSpPr>
            <p:spPr>
              <a:xfrm>
                <a:off x="4810728" y="2249653"/>
                <a:ext cx="349833" cy="503170"/>
              </a:xfrm>
              <a:custGeom>
                <a:avLst/>
                <a:gdLst/>
                <a:ahLst/>
                <a:cxnLst/>
                <a:rect l="l" t="t" r="r" b="b"/>
                <a:pathLst>
                  <a:path w="11218" h="16135" extrusionOk="0">
                    <a:moveTo>
                      <a:pt x="2197" y="0"/>
                    </a:moveTo>
                    <a:lnTo>
                      <a:pt x="2197" y="0"/>
                    </a:lnTo>
                    <a:cubicBezTo>
                      <a:pt x="2122" y="36"/>
                      <a:pt x="2045" y="76"/>
                      <a:pt x="1974" y="115"/>
                    </a:cubicBezTo>
                    <a:cubicBezTo>
                      <a:pt x="393" y="1028"/>
                      <a:pt x="0" y="3311"/>
                      <a:pt x="170" y="5279"/>
                    </a:cubicBezTo>
                    <a:cubicBezTo>
                      <a:pt x="334" y="7278"/>
                      <a:pt x="1070" y="8954"/>
                      <a:pt x="1981" y="10530"/>
                    </a:cubicBezTo>
                    <a:cubicBezTo>
                      <a:pt x="2892" y="12105"/>
                      <a:pt x="3974" y="13582"/>
                      <a:pt x="5625" y="14725"/>
                    </a:cubicBezTo>
                    <a:cubicBezTo>
                      <a:pt x="6755" y="15508"/>
                      <a:pt x="8152" y="16134"/>
                      <a:pt x="9430" y="16134"/>
                    </a:cubicBezTo>
                    <a:cubicBezTo>
                      <a:pt x="9987" y="16134"/>
                      <a:pt x="10522" y="16015"/>
                      <a:pt x="11001" y="15738"/>
                    </a:cubicBezTo>
                    <a:cubicBezTo>
                      <a:pt x="11073" y="15697"/>
                      <a:pt x="11147" y="15649"/>
                      <a:pt x="11217" y="15599"/>
                    </a:cubicBezTo>
                    <a:lnTo>
                      <a:pt x="11217" y="15599"/>
                    </a:lnTo>
                    <a:cubicBezTo>
                      <a:pt x="11194" y="15610"/>
                      <a:pt x="11172" y="15620"/>
                      <a:pt x="11148" y="15630"/>
                    </a:cubicBezTo>
                    <a:cubicBezTo>
                      <a:pt x="11052" y="15671"/>
                      <a:pt x="10940" y="15711"/>
                      <a:pt x="10835" y="15741"/>
                    </a:cubicBezTo>
                    <a:cubicBezTo>
                      <a:pt x="10730" y="15771"/>
                      <a:pt x="10612" y="15799"/>
                      <a:pt x="10500" y="15817"/>
                    </a:cubicBezTo>
                    <a:cubicBezTo>
                      <a:pt x="10390" y="15835"/>
                      <a:pt x="10261" y="15849"/>
                      <a:pt x="10146" y="15855"/>
                    </a:cubicBezTo>
                    <a:cubicBezTo>
                      <a:pt x="10087" y="15858"/>
                      <a:pt x="10022" y="15860"/>
                      <a:pt x="9961" y="15860"/>
                    </a:cubicBezTo>
                    <a:cubicBezTo>
                      <a:pt x="9900" y="15860"/>
                      <a:pt x="9833" y="15858"/>
                      <a:pt x="9771" y="15855"/>
                    </a:cubicBezTo>
                    <a:cubicBezTo>
                      <a:pt x="9707" y="15850"/>
                      <a:pt x="9641" y="15846"/>
                      <a:pt x="9577" y="15840"/>
                    </a:cubicBezTo>
                    <a:cubicBezTo>
                      <a:pt x="9513" y="15833"/>
                      <a:pt x="9443" y="15825"/>
                      <a:pt x="9378" y="15814"/>
                    </a:cubicBezTo>
                    <a:cubicBezTo>
                      <a:pt x="9314" y="15806"/>
                      <a:pt x="9243" y="15793"/>
                      <a:pt x="9177" y="15781"/>
                    </a:cubicBezTo>
                    <a:cubicBezTo>
                      <a:pt x="9112" y="15768"/>
                      <a:pt x="9039" y="15754"/>
                      <a:pt x="8973" y="15738"/>
                    </a:cubicBezTo>
                    <a:cubicBezTo>
                      <a:pt x="8905" y="15721"/>
                      <a:pt x="8832" y="15704"/>
                      <a:pt x="8764" y="15684"/>
                    </a:cubicBezTo>
                    <a:cubicBezTo>
                      <a:pt x="8695" y="15663"/>
                      <a:pt x="8622" y="15642"/>
                      <a:pt x="8552" y="15619"/>
                    </a:cubicBezTo>
                    <a:cubicBezTo>
                      <a:pt x="8484" y="15597"/>
                      <a:pt x="8408" y="15570"/>
                      <a:pt x="8337" y="15546"/>
                    </a:cubicBezTo>
                    <a:cubicBezTo>
                      <a:pt x="8268" y="15520"/>
                      <a:pt x="8192" y="15491"/>
                      <a:pt x="8120" y="15462"/>
                    </a:cubicBezTo>
                    <a:cubicBezTo>
                      <a:pt x="8050" y="15433"/>
                      <a:pt x="7975" y="15402"/>
                      <a:pt x="7903" y="15369"/>
                    </a:cubicBezTo>
                    <a:cubicBezTo>
                      <a:pt x="7831" y="15339"/>
                      <a:pt x="7754" y="15303"/>
                      <a:pt x="7682" y="15267"/>
                    </a:cubicBezTo>
                    <a:cubicBezTo>
                      <a:pt x="7610" y="15231"/>
                      <a:pt x="7532" y="15193"/>
                      <a:pt x="7460" y="15153"/>
                    </a:cubicBezTo>
                    <a:cubicBezTo>
                      <a:pt x="7389" y="15116"/>
                      <a:pt x="7309" y="15073"/>
                      <a:pt x="7238" y="15031"/>
                    </a:cubicBezTo>
                    <a:cubicBezTo>
                      <a:pt x="7166" y="14991"/>
                      <a:pt x="7088" y="14943"/>
                      <a:pt x="7013" y="14899"/>
                    </a:cubicBezTo>
                    <a:cubicBezTo>
                      <a:pt x="6940" y="14854"/>
                      <a:pt x="6861" y="14804"/>
                      <a:pt x="6788" y="14755"/>
                    </a:cubicBezTo>
                    <a:cubicBezTo>
                      <a:pt x="6713" y="14706"/>
                      <a:pt x="6634" y="14653"/>
                      <a:pt x="6560" y="14602"/>
                    </a:cubicBezTo>
                    <a:cubicBezTo>
                      <a:pt x="6487" y="14552"/>
                      <a:pt x="6408" y="14495"/>
                      <a:pt x="6335" y="14440"/>
                    </a:cubicBezTo>
                    <a:cubicBezTo>
                      <a:pt x="6263" y="14387"/>
                      <a:pt x="6184" y="14326"/>
                      <a:pt x="6109" y="14269"/>
                    </a:cubicBezTo>
                    <a:cubicBezTo>
                      <a:pt x="6036" y="14214"/>
                      <a:pt x="5958" y="14151"/>
                      <a:pt x="5885" y="14092"/>
                    </a:cubicBezTo>
                    <a:cubicBezTo>
                      <a:pt x="5811" y="14032"/>
                      <a:pt x="5734" y="13967"/>
                      <a:pt x="5662" y="13905"/>
                    </a:cubicBezTo>
                    <a:cubicBezTo>
                      <a:pt x="5590" y="13842"/>
                      <a:pt x="5512" y="13773"/>
                      <a:pt x="5441" y="13708"/>
                    </a:cubicBezTo>
                    <a:cubicBezTo>
                      <a:pt x="5369" y="13644"/>
                      <a:pt x="5294" y="13575"/>
                      <a:pt x="5222" y="13506"/>
                    </a:cubicBezTo>
                    <a:cubicBezTo>
                      <a:pt x="5152" y="13439"/>
                      <a:pt x="5077" y="13366"/>
                      <a:pt x="5006" y="13296"/>
                    </a:cubicBezTo>
                    <a:cubicBezTo>
                      <a:pt x="4870" y="13159"/>
                      <a:pt x="4714" y="12997"/>
                      <a:pt x="4581" y="12851"/>
                    </a:cubicBezTo>
                    <a:cubicBezTo>
                      <a:pt x="4446" y="12706"/>
                      <a:pt x="4296" y="12535"/>
                      <a:pt x="4167" y="12381"/>
                    </a:cubicBezTo>
                    <a:cubicBezTo>
                      <a:pt x="4037" y="12225"/>
                      <a:pt x="3895" y="12048"/>
                      <a:pt x="3770" y="11885"/>
                    </a:cubicBezTo>
                    <a:cubicBezTo>
                      <a:pt x="3642" y="11720"/>
                      <a:pt x="3510" y="11537"/>
                      <a:pt x="3389" y="11368"/>
                    </a:cubicBezTo>
                    <a:cubicBezTo>
                      <a:pt x="3268" y="11195"/>
                      <a:pt x="3143" y="11010"/>
                      <a:pt x="3028" y="10832"/>
                    </a:cubicBezTo>
                    <a:cubicBezTo>
                      <a:pt x="2913" y="10652"/>
                      <a:pt x="2798" y="10465"/>
                      <a:pt x="2687" y="10279"/>
                    </a:cubicBezTo>
                    <a:cubicBezTo>
                      <a:pt x="2469" y="9906"/>
                      <a:pt x="2268" y="9529"/>
                      <a:pt x="2079" y="9141"/>
                    </a:cubicBezTo>
                    <a:cubicBezTo>
                      <a:pt x="1983" y="8945"/>
                      <a:pt x="1897" y="8758"/>
                      <a:pt x="1810" y="8560"/>
                    </a:cubicBezTo>
                    <a:cubicBezTo>
                      <a:pt x="1724" y="8359"/>
                      <a:pt x="1649" y="8176"/>
                      <a:pt x="1572" y="7975"/>
                    </a:cubicBezTo>
                    <a:cubicBezTo>
                      <a:pt x="1494" y="7771"/>
                      <a:pt x="1428" y="7590"/>
                      <a:pt x="1360" y="7388"/>
                    </a:cubicBezTo>
                    <a:cubicBezTo>
                      <a:pt x="1291" y="7186"/>
                      <a:pt x="1235" y="7006"/>
                      <a:pt x="1176" y="6805"/>
                    </a:cubicBezTo>
                    <a:cubicBezTo>
                      <a:pt x="1119" y="6603"/>
                      <a:pt x="1073" y="6427"/>
                      <a:pt x="1024" y="6225"/>
                    </a:cubicBezTo>
                    <a:cubicBezTo>
                      <a:pt x="998" y="6128"/>
                      <a:pt x="979" y="6035"/>
                      <a:pt x="958" y="5938"/>
                    </a:cubicBezTo>
                    <a:cubicBezTo>
                      <a:pt x="938" y="5841"/>
                      <a:pt x="918" y="5749"/>
                      <a:pt x="900" y="5653"/>
                    </a:cubicBezTo>
                    <a:cubicBezTo>
                      <a:pt x="882" y="5555"/>
                      <a:pt x="866" y="5466"/>
                      <a:pt x="850" y="5368"/>
                    </a:cubicBezTo>
                    <a:cubicBezTo>
                      <a:pt x="836" y="5274"/>
                      <a:pt x="821" y="5183"/>
                      <a:pt x="808" y="5088"/>
                    </a:cubicBezTo>
                    <a:cubicBezTo>
                      <a:pt x="794" y="4993"/>
                      <a:pt x="782" y="4907"/>
                      <a:pt x="772" y="4812"/>
                    </a:cubicBezTo>
                    <a:cubicBezTo>
                      <a:pt x="761" y="4719"/>
                      <a:pt x="752" y="4632"/>
                      <a:pt x="745" y="4540"/>
                    </a:cubicBezTo>
                    <a:cubicBezTo>
                      <a:pt x="736" y="4447"/>
                      <a:pt x="731" y="4362"/>
                      <a:pt x="725" y="4270"/>
                    </a:cubicBezTo>
                    <a:cubicBezTo>
                      <a:pt x="721" y="4179"/>
                      <a:pt x="716" y="4096"/>
                      <a:pt x="715" y="4007"/>
                    </a:cubicBezTo>
                    <a:cubicBezTo>
                      <a:pt x="711" y="3916"/>
                      <a:pt x="711" y="3836"/>
                      <a:pt x="711" y="3748"/>
                    </a:cubicBezTo>
                    <a:cubicBezTo>
                      <a:pt x="711" y="3659"/>
                      <a:pt x="713" y="3577"/>
                      <a:pt x="715" y="3491"/>
                    </a:cubicBezTo>
                    <a:cubicBezTo>
                      <a:pt x="718" y="3405"/>
                      <a:pt x="722" y="3324"/>
                      <a:pt x="728" y="3239"/>
                    </a:cubicBezTo>
                    <a:cubicBezTo>
                      <a:pt x="732" y="3154"/>
                      <a:pt x="738" y="3077"/>
                      <a:pt x="747" y="2995"/>
                    </a:cubicBezTo>
                    <a:cubicBezTo>
                      <a:pt x="757" y="2911"/>
                      <a:pt x="765" y="2837"/>
                      <a:pt x="775" y="2756"/>
                    </a:cubicBezTo>
                    <a:cubicBezTo>
                      <a:pt x="787" y="2674"/>
                      <a:pt x="800" y="2601"/>
                      <a:pt x="811" y="2523"/>
                    </a:cubicBezTo>
                    <a:cubicBezTo>
                      <a:pt x="824" y="2447"/>
                      <a:pt x="839" y="2375"/>
                      <a:pt x="854" y="2299"/>
                    </a:cubicBezTo>
                    <a:cubicBezTo>
                      <a:pt x="869" y="2224"/>
                      <a:pt x="886" y="2155"/>
                      <a:pt x="905" y="2082"/>
                    </a:cubicBezTo>
                    <a:cubicBezTo>
                      <a:pt x="923" y="2009"/>
                      <a:pt x="941" y="1941"/>
                      <a:pt x="962" y="1872"/>
                    </a:cubicBezTo>
                    <a:cubicBezTo>
                      <a:pt x="984" y="1802"/>
                      <a:pt x="1004" y="1738"/>
                      <a:pt x="1027" y="1671"/>
                    </a:cubicBezTo>
                    <a:cubicBezTo>
                      <a:pt x="1051" y="1602"/>
                      <a:pt x="1074" y="1541"/>
                      <a:pt x="1099" y="1477"/>
                    </a:cubicBezTo>
                    <a:cubicBezTo>
                      <a:pt x="1126" y="1409"/>
                      <a:pt x="1149" y="1352"/>
                      <a:pt x="1178" y="1291"/>
                    </a:cubicBezTo>
                    <a:cubicBezTo>
                      <a:pt x="1205" y="1228"/>
                      <a:pt x="1232" y="1175"/>
                      <a:pt x="1263" y="1114"/>
                    </a:cubicBezTo>
                    <a:cubicBezTo>
                      <a:pt x="1294" y="1055"/>
                      <a:pt x="1323" y="1004"/>
                      <a:pt x="1355" y="948"/>
                    </a:cubicBezTo>
                    <a:cubicBezTo>
                      <a:pt x="1386" y="892"/>
                      <a:pt x="1418" y="841"/>
                      <a:pt x="1451" y="789"/>
                    </a:cubicBezTo>
                    <a:cubicBezTo>
                      <a:pt x="1485" y="738"/>
                      <a:pt x="1520" y="690"/>
                      <a:pt x="1556" y="640"/>
                    </a:cubicBezTo>
                    <a:cubicBezTo>
                      <a:pt x="1629" y="539"/>
                      <a:pt x="1698" y="459"/>
                      <a:pt x="1779" y="371"/>
                    </a:cubicBezTo>
                    <a:cubicBezTo>
                      <a:pt x="1859" y="285"/>
                      <a:pt x="1935" y="213"/>
                      <a:pt x="2023" y="137"/>
                    </a:cubicBezTo>
                    <a:cubicBezTo>
                      <a:pt x="2075" y="92"/>
                      <a:pt x="2144" y="40"/>
                      <a:pt x="2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8"/>
              <p:cNvSpPr/>
              <p:nvPr/>
            </p:nvSpPr>
            <p:spPr>
              <a:xfrm>
                <a:off x="4967149" y="2487465"/>
                <a:ext cx="38264" cy="48368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551" extrusionOk="0">
                    <a:moveTo>
                      <a:pt x="360" y="1"/>
                    </a:moveTo>
                    <a:cubicBezTo>
                      <a:pt x="307" y="1"/>
                      <a:pt x="257" y="11"/>
                      <a:pt x="213" y="37"/>
                    </a:cubicBezTo>
                    <a:cubicBezTo>
                      <a:pt x="197" y="46"/>
                      <a:pt x="179" y="57"/>
                      <a:pt x="164" y="70"/>
                    </a:cubicBezTo>
                    <a:cubicBezTo>
                      <a:pt x="150" y="80"/>
                      <a:pt x="134" y="94"/>
                      <a:pt x="121" y="109"/>
                    </a:cubicBezTo>
                    <a:cubicBezTo>
                      <a:pt x="108" y="123"/>
                      <a:pt x="97" y="139"/>
                      <a:pt x="85" y="156"/>
                    </a:cubicBezTo>
                    <a:cubicBezTo>
                      <a:pt x="77" y="172"/>
                      <a:pt x="65" y="192"/>
                      <a:pt x="56" y="208"/>
                    </a:cubicBezTo>
                    <a:cubicBezTo>
                      <a:pt x="54" y="217"/>
                      <a:pt x="48" y="225"/>
                      <a:pt x="44" y="235"/>
                    </a:cubicBezTo>
                    <a:cubicBezTo>
                      <a:pt x="41" y="244"/>
                      <a:pt x="36" y="254"/>
                      <a:pt x="33" y="264"/>
                    </a:cubicBezTo>
                    <a:cubicBezTo>
                      <a:pt x="29" y="273"/>
                      <a:pt x="28" y="283"/>
                      <a:pt x="25" y="293"/>
                    </a:cubicBezTo>
                    <a:cubicBezTo>
                      <a:pt x="22" y="303"/>
                      <a:pt x="19" y="314"/>
                      <a:pt x="18" y="323"/>
                    </a:cubicBezTo>
                    <a:cubicBezTo>
                      <a:pt x="15" y="332"/>
                      <a:pt x="13" y="343"/>
                      <a:pt x="12" y="353"/>
                    </a:cubicBezTo>
                    <a:lnTo>
                      <a:pt x="6" y="386"/>
                    </a:lnTo>
                    <a:cubicBezTo>
                      <a:pt x="5" y="396"/>
                      <a:pt x="3" y="408"/>
                      <a:pt x="3" y="418"/>
                    </a:cubicBezTo>
                    <a:cubicBezTo>
                      <a:pt x="3" y="429"/>
                      <a:pt x="0" y="439"/>
                      <a:pt x="0" y="451"/>
                    </a:cubicBezTo>
                    <a:lnTo>
                      <a:pt x="0" y="484"/>
                    </a:lnTo>
                    <a:cubicBezTo>
                      <a:pt x="0" y="496"/>
                      <a:pt x="3" y="508"/>
                      <a:pt x="3" y="519"/>
                    </a:cubicBezTo>
                    <a:cubicBezTo>
                      <a:pt x="3" y="531"/>
                      <a:pt x="3" y="544"/>
                      <a:pt x="5" y="554"/>
                    </a:cubicBezTo>
                    <a:cubicBezTo>
                      <a:pt x="5" y="567"/>
                      <a:pt x="6" y="580"/>
                      <a:pt x="8" y="590"/>
                    </a:cubicBezTo>
                    <a:cubicBezTo>
                      <a:pt x="10" y="602"/>
                      <a:pt x="12" y="613"/>
                      <a:pt x="13" y="626"/>
                    </a:cubicBezTo>
                    <a:cubicBezTo>
                      <a:pt x="15" y="638"/>
                      <a:pt x="19" y="652"/>
                      <a:pt x="21" y="662"/>
                    </a:cubicBezTo>
                    <a:cubicBezTo>
                      <a:pt x="22" y="674"/>
                      <a:pt x="25" y="685"/>
                      <a:pt x="28" y="698"/>
                    </a:cubicBezTo>
                    <a:cubicBezTo>
                      <a:pt x="33" y="721"/>
                      <a:pt x="41" y="749"/>
                      <a:pt x="48" y="772"/>
                    </a:cubicBezTo>
                    <a:cubicBezTo>
                      <a:pt x="55" y="796"/>
                      <a:pt x="64" y="822"/>
                      <a:pt x="72" y="846"/>
                    </a:cubicBezTo>
                    <a:cubicBezTo>
                      <a:pt x="82" y="869"/>
                      <a:pt x="92" y="894"/>
                      <a:pt x="104" y="918"/>
                    </a:cubicBezTo>
                    <a:cubicBezTo>
                      <a:pt x="114" y="940"/>
                      <a:pt x="125" y="964"/>
                      <a:pt x="137" y="987"/>
                    </a:cubicBezTo>
                    <a:cubicBezTo>
                      <a:pt x="150" y="1012"/>
                      <a:pt x="163" y="1035"/>
                      <a:pt x="177" y="1056"/>
                    </a:cubicBezTo>
                    <a:cubicBezTo>
                      <a:pt x="190" y="1079"/>
                      <a:pt x="205" y="1101"/>
                      <a:pt x="219" y="1122"/>
                    </a:cubicBezTo>
                    <a:cubicBezTo>
                      <a:pt x="233" y="1144"/>
                      <a:pt x="248" y="1164"/>
                      <a:pt x="263" y="1186"/>
                    </a:cubicBezTo>
                    <a:cubicBezTo>
                      <a:pt x="279" y="1207"/>
                      <a:pt x="294" y="1224"/>
                      <a:pt x="312" y="1245"/>
                    </a:cubicBezTo>
                    <a:cubicBezTo>
                      <a:pt x="328" y="1265"/>
                      <a:pt x="344" y="1282"/>
                      <a:pt x="363" y="1301"/>
                    </a:cubicBezTo>
                    <a:cubicBezTo>
                      <a:pt x="381" y="1318"/>
                      <a:pt x="396" y="1334"/>
                      <a:pt x="416" y="1351"/>
                    </a:cubicBezTo>
                    <a:cubicBezTo>
                      <a:pt x="425" y="1358"/>
                      <a:pt x="435" y="1367"/>
                      <a:pt x="443" y="1374"/>
                    </a:cubicBezTo>
                    <a:lnTo>
                      <a:pt x="471" y="1396"/>
                    </a:lnTo>
                    <a:cubicBezTo>
                      <a:pt x="481" y="1406"/>
                      <a:pt x="489" y="1410"/>
                      <a:pt x="499" y="1417"/>
                    </a:cubicBezTo>
                    <a:cubicBezTo>
                      <a:pt x="509" y="1424"/>
                      <a:pt x="517" y="1430"/>
                      <a:pt x="528" y="1437"/>
                    </a:cubicBezTo>
                    <a:cubicBezTo>
                      <a:pt x="538" y="1444"/>
                      <a:pt x="545" y="1450"/>
                      <a:pt x="557" y="1456"/>
                    </a:cubicBezTo>
                    <a:cubicBezTo>
                      <a:pt x="565" y="1460"/>
                      <a:pt x="574" y="1466"/>
                      <a:pt x="586" y="1472"/>
                    </a:cubicBezTo>
                    <a:cubicBezTo>
                      <a:pt x="596" y="1479"/>
                      <a:pt x="604" y="1482"/>
                      <a:pt x="616" y="1488"/>
                    </a:cubicBezTo>
                    <a:cubicBezTo>
                      <a:pt x="626" y="1493"/>
                      <a:pt x="636" y="1496"/>
                      <a:pt x="646" y="1502"/>
                    </a:cubicBezTo>
                    <a:cubicBezTo>
                      <a:pt x="657" y="1508"/>
                      <a:pt x="666" y="1511"/>
                      <a:pt x="676" y="1515"/>
                    </a:cubicBezTo>
                    <a:cubicBezTo>
                      <a:pt x="688" y="1518"/>
                      <a:pt x="696" y="1522"/>
                      <a:pt x="708" y="1525"/>
                    </a:cubicBezTo>
                    <a:cubicBezTo>
                      <a:pt x="718" y="1529"/>
                      <a:pt x="726" y="1532"/>
                      <a:pt x="738" y="1534"/>
                    </a:cubicBezTo>
                    <a:cubicBezTo>
                      <a:pt x="748" y="1538"/>
                      <a:pt x="758" y="1539"/>
                      <a:pt x="768" y="1541"/>
                    </a:cubicBezTo>
                    <a:cubicBezTo>
                      <a:pt x="780" y="1544"/>
                      <a:pt x="788" y="1545"/>
                      <a:pt x="798" y="1546"/>
                    </a:cubicBezTo>
                    <a:cubicBezTo>
                      <a:pt x="810" y="1548"/>
                      <a:pt x="818" y="1551"/>
                      <a:pt x="830" y="1551"/>
                    </a:cubicBezTo>
                    <a:lnTo>
                      <a:pt x="860" y="1551"/>
                    </a:lnTo>
                    <a:cubicBezTo>
                      <a:pt x="870" y="1551"/>
                      <a:pt x="880" y="1548"/>
                      <a:pt x="890" y="1548"/>
                    </a:cubicBezTo>
                    <a:cubicBezTo>
                      <a:pt x="899" y="1546"/>
                      <a:pt x="909" y="1546"/>
                      <a:pt x="919" y="1545"/>
                    </a:cubicBezTo>
                    <a:cubicBezTo>
                      <a:pt x="939" y="1544"/>
                      <a:pt x="958" y="1538"/>
                      <a:pt x="977" y="1532"/>
                    </a:cubicBezTo>
                    <a:cubicBezTo>
                      <a:pt x="997" y="1526"/>
                      <a:pt x="1013" y="1519"/>
                      <a:pt x="1031" y="1511"/>
                    </a:cubicBezTo>
                    <a:cubicBezTo>
                      <a:pt x="1040" y="1508"/>
                      <a:pt x="1047" y="1502"/>
                      <a:pt x="1054" y="1498"/>
                    </a:cubicBezTo>
                    <a:cubicBezTo>
                      <a:pt x="1084" y="1480"/>
                      <a:pt x="1112" y="1457"/>
                      <a:pt x="1135" y="1426"/>
                    </a:cubicBezTo>
                    <a:cubicBezTo>
                      <a:pt x="1182" y="1365"/>
                      <a:pt x="1209" y="1299"/>
                      <a:pt x="1220" y="1226"/>
                    </a:cubicBezTo>
                    <a:cubicBezTo>
                      <a:pt x="1225" y="1187"/>
                      <a:pt x="1227" y="1150"/>
                      <a:pt x="1227" y="1114"/>
                    </a:cubicBezTo>
                    <a:cubicBezTo>
                      <a:pt x="1227" y="884"/>
                      <a:pt x="1130" y="658"/>
                      <a:pt x="1007" y="452"/>
                    </a:cubicBezTo>
                    <a:cubicBezTo>
                      <a:pt x="909" y="296"/>
                      <a:pt x="791" y="156"/>
                      <a:pt x="619" y="70"/>
                    </a:cubicBezTo>
                    <a:cubicBezTo>
                      <a:pt x="538" y="30"/>
                      <a:pt x="446" y="1"/>
                      <a:pt x="3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8"/>
              <p:cNvSpPr/>
              <p:nvPr/>
            </p:nvSpPr>
            <p:spPr>
              <a:xfrm>
                <a:off x="5582105" y="2962902"/>
                <a:ext cx="21954" cy="2800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898" extrusionOk="0">
                    <a:moveTo>
                      <a:pt x="196" y="0"/>
                    </a:moveTo>
                    <a:cubicBezTo>
                      <a:pt x="182" y="0"/>
                      <a:pt x="168" y="2"/>
                      <a:pt x="155" y="6"/>
                    </a:cubicBezTo>
                    <a:cubicBezTo>
                      <a:pt x="140" y="9"/>
                      <a:pt x="126" y="14"/>
                      <a:pt x="114" y="21"/>
                    </a:cubicBezTo>
                    <a:cubicBezTo>
                      <a:pt x="110" y="21"/>
                      <a:pt x="109" y="23"/>
                      <a:pt x="107" y="24"/>
                    </a:cubicBezTo>
                    <a:cubicBezTo>
                      <a:pt x="76" y="43"/>
                      <a:pt x="51" y="70"/>
                      <a:pt x="35" y="99"/>
                    </a:cubicBezTo>
                    <a:cubicBezTo>
                      <a:pt x="1" y="158"/>
                      <a:pt x="1" y="231"/>
                      <a:pt x="8" y="300"/>
                    </a:cubicBezTo>
                    <a:cubicBezTo>
                      <a:pt x="18" y="387"/>
                      <a:pt x="44" y="467"/>
                      <a:pt x="81" y="545"/>
                    </a:cubicBezTo>
                    <a:cubicBezTo>
                      <a:pt x="119" y="622"/>
                      <a:pt x="169" y="694"/>
                      <a:pt x="231" y="755"/>
                    </a:cubicBezTo>
                    <a:cubicBezTo>
                      <a:pt x="280" y="804"/>
                      <a:pt x="333" y="847"/>
                      <a:pt x="398" y="874"/>
                    </a:cubicBezTo>
                    <a:cubicBezTo>
                      <a:pt x="433" y="887"/>
                      <a:pt x="470" y="898"/>
                      <a:pt x="507" y="898"/>
                    </a:cubicBezTo>
                    <a:cubicBezTo>
                      <a:pt x="521" y="898"/>
                      <a:pt x="535" y="896"/>
                      <a:pt x="549" y="893"/>
                    </a:cubicBezTo>
                    <a:cubicBezTo>
                      <a:pt x="563" y="890"/>
                      <a:pt x="577" y="884"/>
                      <a:pt x="590" y="877"/>
                    </a:cubicBezTo>
                    <a:cubicBezTo>
                      <a:pt x="592" y="877"/>
                      <a:pt x="592" y="875"/>
                      <a:pt x="593" y="875"/>
                    </a:cubicBezTo>
                    <a:cubicBezTo>
                      <a:pt x="625" y="857"/>
                      <a:pt x="651" y="831"/>
                      <a:pt x="669" y="799"/>
                    </a:cubicBezTo>
                    <a:cubicBezTo>
                      <a:pt x="697" y="755"/>
                      <a:pt x="704" y="703"/>
                      <a:pt x="701" y="651"/>
                    </a:cubicBezTo>
                    <a:cubicBezTo>
                      <a:pt x="700" y="632"/>
                      <a:pt x="700" y="615"/>
                      <a:pt x="695" y="598"/>
                    </a:cubicBezTo>
                    <a:cubicBezTo>
                      <a:pt x="685" y="512"/>
                      <a:pt x="659" y="431"/>
                      <a:pt x="622" y="354"/>
                    </a:cubicBezTo>
                    <a:cubicBezTo>
                      <a:pt x="585" y="277"/>
                      <a:pt x="533" y="205"/>
                      <a:pt x="472" y="144"/>
                    </a:cubicBezTo>
                    <a:cubicBezTo>
                      <a:pt x="425" y="93"/>
                      <a:pt x="370" y="52"/>
                      <a:pt x="306" y="26"/>
                    </a:cubicBezTo>
                    <a:cubicBezTo>
                      <a:pt x="271" y="11"/>
                      <a:pt x="233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8"/>
              <p:cNvSpPr/>
              <p:nvPr/>
            </p:nvSpPr>
            <p:spPr>
              <a:xfrm>
                <a:off x="5512220" y="2844744"/>
                <a:ext cx="71320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1" extrusionOk="0">
                    <a:moveTo>
                      <a:pt x="210" y="1"/>
                    </a:moveTo>
                    <a:lnTo>
                      <a:pt x="1" y="211"/>
                    </a:lnTo>
                    <a:lnTo>
                      <a:pt x="2076" y="2281"/>
                    </a:lnTo>
                    <a:lnTo>
                      <a:pt x="2286" y="2071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8"/>
              <p:cNvSpPr/>
              <p:nvPr/>
            </p:nvSpPr>
            <p:spPr>
              <a:xfrm>
                <a:off x="5670481" y="298179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6" y="1"/>
                    </a:moveTo>
                    <a:lnTo>
                      <a:pt x="0" y="259"/>
                    </a:lnTo>
                    <a:lnTo>
                      <a:pt x="1875" y="1315"/>
                    </a:lnTo>
                    <a:lnTo>
                      <a:pt x="2020" y="1056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8"/>
              <p:cNvSpPr/>
              <p:nvPr/>
            </p:nvSpPr>
            <p:spPr>
              <a:xfrm>
                <a:off x="5514996" y="2937206"/>
                <a:ext cx="54698" cy="1724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553" extrusionOk="0">
                    <a:moveTo>
                      <a:pt x="45" y="0"/>
                    </a:moveTo>
                    <a:lnTo>
                      <a:pt x="1" y="293"/>
                    </a:lnTo>
                    <a:lnTo>
                      <a:pt x="1709" y="552"/>
                    </a:lnTo>
                    <a:lnTo>
                      <a:pt x="1753" y="259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8"/>
              <p:cNvSpPr/>
              <p:nvPr/>
            </p:nvSpPr>
            <p:spPr>
              <a:xfrm>
                <a:off x="5563924" y="3001134"/>
                <a:ext cx="35676" cy="4553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0" extrusionOk="0">
                    <a:moveTo>
                      <a:pt x="900" y="0"/>
                    </a:moveTo>
                    <a:lnTo>
                      <a:pt x="0" y="1290"/>
                    </a:lnTo>
                    <a:lnTo>
                      <a:pt x="243" y="1459"/>
                    </a:lnTo>
                    <a:lnTo>
                      <a:pt x="1143" y="170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8"/>
              <p:cNvSpPr/>
              <p:nvPr/>
            </p:nvSpPr>
            <p:spPr>
              <a:xfrm>
                <a:off x="5632873" y="3023275"/>
                <a:ext cx="19647" cy="83732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685" extrusionOk="0">
                    <a:moveTo>
                      <a:pt x="295" y="0"/>
                    </a:moveTo>
                    <a:lnTo>
                      <a:pt x="0" y="38"/>
                    </a:lnTo>
                    <a:lnTo>
                      <a:pt x="335" y="2685"/>
                    </a:lnTo>
                    <a:lnTo>
                      <a:pt x="630" y="2647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8"/>
              <p:cNvSpPr/>
              <p:nvPr/>
            </p:nvSpPr>
            <p:spPr>
              <a:xfrm>
                <a:off x="5657883" y="3010957"/>
                <a:ext cx="61933" cy="88846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9" extrusionOk="0">
                    <a:moveTo>
                      <a:pt x="249" y="0"/>
                    </a:moveTo>
                    <a:lnTo>
                      <a:pt x="0" y="161"/>
                    </a:lnTo>
                    <a:lnTo>
                      <a:pt x="1737" y="2848"/>
                    </a:lnTo>
                    <a:lnTo>
                      <a:pt x="1986" y="2687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8"/>
              <p:cNvSpPr/>
              <p:nvPr/>
            </p:nvSpPr>
            <p:spPr>
              <a:xfrm>
                <a:off x="5660565" y="2925948"/>
                <a:ext cx="43254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779" extrusionOk="0">
                    <a:moveTo>
                      <a:pt x="1279" y="0"/>
                    </a:moveTo>
                    <a:lnTo>
                      <a:pt x="1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8"/>
              <p:cNvSpPr/>
              <p:nvPr/>
            </p:nvSpPr>
            <p:spPr>
              <a:xfrm>
                <a:off x="5630534" y="2853102"/>
                <a:ext cx="18960" cy="601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8" extrusionOk="0">
                    <a:moveTo>
                      <a:pt x="314" y="0"/>
                    </a:moveTo>
                    <a:lnTo>
                      <a:pt x="1" y="1878"/>
                    </a:lnTo>
                    <a:lnTo>
                      <a:pt x="292" y="1928"/>
                    </a:lnTo>
                    <a:lnTo>
                      <a:pt x="607" y="4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8"/>
              <p:cNvSpPr/>
              <p:nvPr/>
            </p:nvSpPr>
            <p:spPr>
              <a:xfrm>
                <a:off x="5566481" y="2812562"/>
                <a:ext cx="42287" cy="90093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2889" extrusionOk="0">
                    <a:moveTo>
                      <a:pt x="276" y="0"/>
                    </a:moveTo>
                    <a:lnTo>
                      <a:pt x="0" y="108"/>
                    </a:lnTo>
                    <a:lnTo>
                      <a:pt x="1078" y="2889"/>
                    </a:lnTo>
                    <a:lnTo>
                      <a:pt x="1356" y="2782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8"/>
              <p:cNvSpPr/>
              <p:nvPr/>
            </p:nvSpPr>
            <p:spPr>
              <a:xfrm>
                <a:off x="5434540" y="2662565"/>
                <a:ext cx="3461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243" extrusionOk="0">
                    <a:moveTo>
                      <a:pt x="150" y="0"/>
                    </a:moveTo>
                    <a:lnTo>
                      <a:pt x="0" y="257"/>
                    </a:lnTo>
                    <a:cubicBezTo>
                      <a:pt x="326" y="446"/>
                      <a:pt x="531" y="786"/>
                      <a:pt x="646" y="1038"/>
                    </a:cubicBezTo>
                    <a:cubicBezTo>
                      <a:pt x="765" y="1295"/>
                      <a:pt x="808" y="1510"/>
                      <a:pt x="782" y="1711"/>
                    </a:cubicBezTo>
                    <a:cubicBezTo>
                      <a:pt x="765" y="1849"/>
                      <a:pt x="717" y="1957"/>
                      <a:pt x="650" y="2013"/>
                    </a:cubicBezTo>
                    <a:lnTo>
                      <a:pt x="838" y="2243"/>
                    </a:lnTo>
                    <a:cubicBezTo>
                      <a:pt x="966" y="2136"/>
                      <a:pt x="1048" y="1967"/>
                      <a:pt x="1077" y="1747"/>
                    </a:cubicBezTo>
                    <a:cubicBezTo>
                      <a:pt x="1110" y="1488"/>
                      <a:pt x="1060" y="1225"/>
                      <a:pt x="917" y="913"/>
                    </a:cubicBezTo>
                    <a:cubicBezTo>
                      <a:pt x="784" y="623"/>
                      <a:pt x="543" y="227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8"/>
              <p:cNvSpPr/>
              <p:nvPr/>
            </p:nvSpPr>
            <p:spPr>
              <a:xfrm>
                <a:off x="5314512" y="2269829"/>
                <a:ext cx="972068" cy="560270"/>
              </a:xfrm>
              <a:custGeom>
                <a:avLst/>
                <a:gdLst/>
                <a:ahLst/>
                <a:cxnLst/>
                <a:rect l="l" t="t" r="r" b="b"/>
                <a:pathLst>
                  <a:path w="31171" h="17966" extrusionOk="0">
                    <a:moveTo>
                      <a:pt x="14000" y="0"/>
                    </a:moveTo>
                    <a:lnTo>
                      <a:pt x="0" y="8084"/>
                    </a:lnTo>
                    <a:lnTo>
                      <a:pt x="16817" y="17762"/>
                    </a:lnTo>
                    <a:cubicBezTo>
                      <a:pt x="16945" y="17834"/>
                      <a:pt x="17080" y="17887"/>
                      <a:pt x="17226" y="17918"/>
                    </a:cubicBezTo>
                    <a:cubicBezTo>
                      <a:pt x="17374" y="17949"/>
                      <a:pt x="17521" y="17965"/>
                      <a:pt x="17668" y="17965"/>
                    </a:cubicBezTo>
                    <a:cubicBezTo>
                      <a:pt x="17815" y="17965"/>
                      <a:pt x="17961" y="17949"/>
                      <a:pt x="18108" y="17918"/>
                    </a:cubicBezTo>
                    <a:cubicBezTo>
                      <a:pt x="18253" y="17886"/>
                      <a:pt x="18390" y="17837"/>
                      <a:pt x="18516" y="17762"/>
                    </a:cubicBezTo>
                    <a:lnTo>
                      <a:pt x="30818" y="10659"/>
                    </a:lnTo>
                    <a:cubicBezTo>
                      <a:pt x="30966" y="10574"/>
                      <a:pt x="31123" y="10429"/>
                      <a:pt x="31162" y="10265"/>
                    </a:cubicBezTo>
                    <a:cubicBezTo>
                      <a:pt x="31168" y="10242"/>
                      <a:pt x="31170" y="10219"/>
                      <a:pt x="31170" y="10196"/>
                    </a:cubicBezTo>
                    <a:lnTo>
                      <a:pt x="31170" y="10169"/>
                    </a:lnTo>
                    <a:cubicBezTo>
                      <a:pt x="31169" y="10067"/>
                      <a:pt x="31124" y="9962"/>
                      <a:pt x="31060" y="9877"/>
                    </a:cubicBezTo>
                    <a:cubicBezTo>
                      <a:pt x="30995" y="9792"/>
                      <a:pt x="30909" y="9730"/>
                      <a:pt x="30818" y="9678"/>
                    </a:cubicBezTo>
                    <a:lnTo>
                      <a:pt x="140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8"/>
              <p:cNvSpPr/>
              <p:nvPr/>
            </p:nvSpPr>
            <p:spPr>
              <a:xfrm>
                <a:off x="5839002" y="2587691"/>
                <a:ext cx="447661" cy="292983"/>
              </a:xfrm>
              <a:custGeom>
                <a:avLst/>
                <a:gdLst/>
                <a:ahLst/>
                <a:cxnLst/>
                <a:rect l="l" t="t" r="r" b="b"/>
                <a:pathLst>
                  <a:path w="14355" h="9395" extrusionOk="0">
                    <a:moveTo>
                      <a:pt x="14354" y="0"/>
                    </a:moveTo>
                    <a:cubicBezTo>
                      <a:pt x="14354" y="26"/>
                      <a:pt x="14350" y="48"/>
                      <a:pt x="14344" y="71"/>
                    </a:cubicBezTo>
                    <a:cubicBezTo>
                      <a:pt x="14305" y="236"/>
                      <a:pt x="14147" y="380"/>
                      <a:pt x="14002" y="465"/>
                    </a:cubicBezTo>
                    <a:lnTo>
                      <a:pt x="1699" y="7568"/>
                    </a:lnTo>
                    <a:cubicBezTo>
                      <a:pt x="1573" y="7640"/>
                      <a:pt x="1438" y="7692"/>
                      <a:pt x="1290" y="7723"/>
                    </a:cubicBezTo>
                    <a:cubicBezTo>
                      <a:pt x="1143" y="7754"/>
                      <a:pt x="996" y="7770"/>
                      <a:pt x="849" y="7770"/>
                    </a:cubicBezTo>
                    <a:cubicBezTo>
                      <a:pt x="703" y="7770"/>
                      <a:pt x="556" y="7754"/>
                      <a:pt x="410" y="7723"/>
                    </a:cubicBezTo>
                    <a:cubicBezTo>
                      <a:pt x="262" y="7692"/>
                      <a:pt x="126" y="7641"/>
                      <a:pt x="1" y="7568"/>
                    </a:cubicBezTo>
                    <a:lnTo>
                      <a:pt x="1" y="9191"/>
                    </a:lnTo>
                    <a:cubicBezTo>
                      <a:pt x="127" y="9264"/>
                      <a:pt x="262" y="9315"/>
                      <a:pt x="410" y="9348"/>
                    </a:cubicBezTo>
                    <a:cubicBezTo>
                      <a:pt x="558" y="9379"/>
                      <a:pt x="705" y="9394"/>
                      <a:pt x="851" y="9394"/>
                    </a:cubicBezTo>
                    <a:cubicBezTo>
                      <a:pt x="998" y="9394"/>
                      <a:pt x="1144" y="9379"/>
                      <a:pt x="1290" y="9348"/>
                    </a:cubicBezTo>
                    <a:cubicBezTo>
                      <a:pt x="1435" y="9315"/>
                      <a:pt x="1573" y="9264"/>
                      <a:pt x="1699" y="9191"/>
                    </a:cubicBezTo>
                    <a:lnTo>
                      <a:pt x="14002" y="2088"/>
                    </a:lnTo>
                    <a:cubicBezTo>
                      <a:pt x="14149" y="2003"/>
                      <a:pt x="14305" y="1858"/>
                      <a:pt x="14344" y="1694"/>
                    </a:cubicBezTo>
                    <a:lnTo>
                      <a:pt x="14354" y="1596"/>
                    </a:lnTo>
                    <a:lnTo>
                      <a:pt x="14354" y="0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8"/>
              <p:cNvSpPr/>
              <p:nvPr/>
            </p:nvSpPr>
            <p:spPr>
              <a:xfrm>
                <a:off x="4719046" y="1990168"/>
                <a:ext cx="1120009" cy="884188"/>
              </a:xfrm>
              <a:custGeom>
                <a:avLst/>
                <a:gdLst/>
                <a:ahLst/>
                <a:cxnLst/>
                <a:rect l="l" t="t" r="r" b="b"/>
                <a:pathLst>
                  <a:path w="35915" h="28353" extrusionOk="0">
                    <a:moveTo>
                      <a:pt x="0" y="0"/>
                    </a:moveTo>
                    <a:lnTo>
                      <a:pt x="0" y="1615"/>
                    </a:lnTo>
                    <a:lnTo>
                      <a:pt x="9" y="1712"/>
                    </a:lnTo>
                    <a:cubicBezTo>
                      <a:pt x="48" y="1876"/>
                      <a:pt x="206" y="2021"/>
                      <a:pt x="353" y="2106"/>
                    </a:cubicBezTo>
                    <a:lnTo>
                      <a:pt x="16032" y="11135"/>
                    </a:lnTo>
                    <a:lnTo>
                      <a:pt x="18170" y="18140"/>
                    </a:lnTo>
                    <a:lnTo>
                      <a:pt x="35915" y="28352"/>
                    </a:lnTo>
                    <a:lnTo>
                      <a:pt x="35915" y="26729"/>
                    </a:lnTo>
                    <a:lnTo>
                      <a:pt x="19097" y="17054"/>
                    </a:lnTo>
                    <a:lnTo>
                      <a:pt x="16959" y="10046"/>
                    </a:lnTo>
                    <a:lnTo>
                      <a:pt x="351" y="483"/>
                    </a:lnTo>
                    <a:cubicBezTo>
                      <a:pt x="262" y="431"/>
                      <a:pt x="176" y="367"/>
                      <a:pt x="111" y="283"/>
                    </a:cubicBezTo>
                    <a:cubicBezTo>
                      <a:pt x="46" y="201"/>
                      <a:pt x="3" y="10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8"/>
              <p:cNvSpPr/>
              <p:nvPr/>
            </p:nvSpPr>
            <p:spPr>
              <a:xfrm>
                <a:off x="5247839" y="2051383"/>
                <a:ext cx="503326" cy="470582"/>
              </a:xfrm>
              <a:custGeom>
                <a:avLst/>
                <a:gdLst/>
                <a:ahLst/>
                <a:cxnLst/>
                <a:rect l="l" t="t" r="r" b="b"/>
                <a:pathLst>
                  <a:path w="16140" h="15090" extrusionOk="0">
                    <a:moveTo>
                      <a:pt x="14001" y="1"/>
                    </a:moveTo>
                    <a:lnTo>
                      <a:pt x="1" y="8083"/>
                    </a:lnTo>
                    <a:lnTo>
                      <a:pt x="2138" y="15089"/>
                    </a:lnTo>
                    <a:lnTo>
                      <a:pt x="16140" y="7005"/>
                    </a:lnTo>
                    <a:lnTo>
                      <a:pt x="14001" y="1"/>
                    </a:lnTo>
                    <a:close/>
                  </a:path>
                </a:pathLst>
              </a:custGeom>
              <a:solidFill>
                <a:srgbClr val="5B484A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8"/>
              <p:cNvSpPr/>
              <p:nvPr/>
            </p:nvSpPr>
            <p:spPr>
              <a:xfrm>
                <a:off x="4718921" y="1737824"/>
                <a:ext cx="965550" cy="565665"/>
              </a:xfrm>
              <a:custGeom>
                <a:avLst/>
                <a:gdLst/>
                <a:ahLst/>
                <a:cxnLst/>
                <a:rect l="l" t="t" r="r" b="b"/>
                <a:pathLst>
                  <a:path w="30962" h="18139" extrusionOk="0">
                    <a:moveTo>
                      <a:pt x="13505" y="1"/>
                    </a:moveTo>
                    <a:lnTo>
                      <a:pt x="354" y="7593"/>
                    </a:lnTo>
                    <a:cubicBezTo>
                      <a:pt x="207" y="7678"/>
                      <a:pt x="49" y="7823"/>
                      <a:pt x="12" y="7987"/>
                    </a:cubicBezTo>
                    <a:cubicBezTo>
                      <a:pt x="4" y="8020"/>
                      <a:pt x="0" y="8052"/>
                      <a:pt x="1" y="8085"/>
                    </a:cubicBezTo>
                    <a:lnTo>
                      <a:pt x="1" y="8092"/>
                    </a:lnTo>
                    <a:cubicBezTo>
                      <a:pt x="7" y="8193"/>
                      <a:pt x="50" y="8295"/>
                      <a:pt x="114" y="8375"/>
                    </a:cubicBezTo>
                    <a:cubicBezTo>
                      <a:pt x="178" y="8460"/>
                      <a:pt x="265" y="8523"/>
                      <a:pt x="354" y="8575"/>
                    </a:cubicBezTo>
                    <a:lnTo>
                      <a:pt x="16962" y="18138"/>
                    </a:lnTo>
                    <a:lnTo>
                      <a:pt x="30962" y="10056"/>
                    </a:lnTo>
                    <a:lnTo>
                      <a:pt x="135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8"/>
              <p:cNvSpPr/>
              <p:nvPr/>
            </p:nvSpPr>
            <p:spPr>
              <a:xfrm>
                <a:off x="4826788" y="1740599"/>
                <a:ext cx="272682" cy="233326"/>
              </a:xfrm>
              <a:custGeom>
                <a:avLst/>
                <a:gdLst/>
                <a:ahLst/>
                <a:cxnLst/>
                <a:rect l="l" t="t" r="r" b="b"/>
                <a:pathLst>
                  <a:path w="8744" h="7482" extrusionOk="0">
                    <a:moveTo>
                      <a:pt x="6392" y="1"/>
                    </a:moveTo>
                    <a:cubicBezTo>
                      <a:pt x="6253" y="1"/>
                      <a:pt x="6120" y="30"/>
                      <a:pt x="6001" y="99"/>
                    </a:cubicBezTo>
                    <a:cubicBezTo>
                      <a:pt x="5804" y="212"/>
                      <a:pt x="5604" y="327"/>
                      <a:pt x="5406" y="442"/>
                    </a:cubicBezTo>
                    <a:cubicBezTo>
                      <a:pt x="3604" y="1483"/>
                      <a:pt x="1801" y="2521"/>
                      <a:pt x="0" y="3562"/>
                    </a:cubicBezTo>
                    <a:cubicBezTo>
                      <a:pt x="108" y="3510"/>
                      <a:pt x="225" y="3487"/>
                      <a:pt x="347" y="3487"/>
                    </a:cubicBezTo>
                    <a:cubicBezTo>
                      <a:pt x="599" y="3487"/>
                      <a:pt x="870" y="3585"/>
                      <a:pt x="1111" y="3722"/>
                    </a:cubicBezTo>
                    <a:cubicBezTo>
                      <a:pt x="1176" y="3758"/>
                      <a:pt x="1236" y="3798"/>
                      <a:pt x="1295" y="3838"/>
                    </a:cubicBezTo>
                    <a:cubicBezTo>
                      <a:pt x="1708" y="4123"/>
                      <a:pt x="1978" y="4491"/>
                      <a:pt x="2205" y="4885"/>
                    </a:cubicBezTo>
                    <a:cubicBezTo>
                      <a:pt x="2433" y="5276"/>
                      <a:pt x="2615" y="5696"/>
                      <a:pt x="2657" y="6194"/>
                    </a:cubicBezTo>
                    <a:cubicBezTo>
                      <a:pt x="2697" y="6683"/>
                      <a:pt x="2599" y="7253"/>
                      <a:pt x="2205" y="7481"/>
                    </a:cubicBezTo>
                    <a:cubicBezTo>
                      <a:pt x="4220" y="6318"/>
                      <a:pt x="6237" y="5154"/>
                      <a:pt x="8251" y="3992"/>
                    </a:cubicBezTo>
                    <a:cubicBezTo>
                      <a:pt x="8645" y="3763"/>
                      <a:pt x="8744" y="3194"/>
                      <a:pt x="8702" y="2708"/>
                    </a:cubicBezTo>
                    <a:cubicBezTo>
                      <a:pt x="8661" y="2209"/>
                      <a:pt x="8478" y="1792"/>
                      <a:pt x="8251" y="1398"/>
                    </a:cubicBezTo>
                    <a:cubicBezTo>
                      <a:pt x="8022" y="1006"/>
                      <a:pt x="7753" y="638"/>
                      <a:pt x="7342" y="352"/>
                    </a:cubicBezTo>
                    <a:cubicBezTo>
                      <a:pt x="7060" y="156"/>
                      <a:pt x="6711" y="1"/>
                      <a:pt x="63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8"/>
              <p:cNvSpPr/>
              <p:nvPr/>
            </p:nvSpPr>
            <p:spPr>
              <a:xfrm>
                <a:off x="4806237" y="1849277"/>
                <a:ext cx="104688" cy="129574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4155" extrusionOk="0">
                    <a:moveTo>
                      <a:pt x="924" y="880"/>
                    </a:moveTo>
                    <a:cubicBezTo>
                      <a:pt x="1036" y="880"/>
                      <a:pt x="1150" y="913"/>
                      <a:pt x="1254" y="957"/>
                    </a:cubicBezTo>
                    <a:cubicBezTo>
                      <a:pt x="1302" y="977"/>
                      <a:pt x="1348" y="1000"/>
                      <a:pt x="1389" y="1026"/>
                    </a:cubicBezTo>
                    <a:cubicBezTo>
                      <a:pt x="1527" y="1104"/>
                      <a:pt x="1650" y="1204"/>
                      <a:pt x="1759" y="1316"/>
                    </a:cubicBezTo>
                    <a:cubicBezTo>
                      <a:pt x="1941" y="1502"/>
                      <a:pt x="2098" y="1719"/>
                      <a:pt x="2212" y="1953"/>
                    </a:cubicBezTo>
                    <a:cubicBezTo>
                      <a:pt x="2330" y="2185"/>
                      <a:pt x="2404" y="2433"/>
                      <a:pt x="2437" y="2697"/>
                    </a:cubicBezTo>
                    <a:cubicBezTo>
                      <a:pt x="2460" y="2908"/>
                      <a:pt x="2456" y="3128"/>
                      <a:pt x="2353" y="3310"/>
                    </a:cubicBezTo>
                    <a:cubicBezTo>
                      <a:pt x="2274" y="3444"/>
                      <a:pt x="2140" y="3559"/>
                      <a:pt x="1990" y="3598"/>
                    </a:cubicBezTo>
                    <a:cubicBezTo>
                      <a:pt x="1949" y="3609"/>
                      <a:pt x="1907" y="3614"/>
                      <a:pt x="1863" y="3614"/>
                    </a:cubicBezTo>
                    <a:cubicBezTo>
                      <a:pt x="1752" y="3614"/>
                      <a:pt x="1638" y="3582"/>
                      <a:pt x="1533" y="3536"/>
                    </a:cubicBezTo>
                    <a:cubicBezTo>
                      <a:pt x="1484" y="3516"/>
                      <a:pt x="1435" y="3492"/>
                      <a:pt x="1392" y="3466"/>
                    </a:cubicBezTo>
                    <a:cubicBezTo>
                      <a:pt x="1259" y="3389"/>
                      <a:pt x="1136" y="3290"/>
                      <a:pt x="1029" y="3177"/>
                    </a:cubicBezTo>
                    <a:cubicBezTo>
                      <a:pt x="845" y="2991"/>
                      <a:pt x="688" y="2774"/>
                      <a:pt x="576" y="2541"/>
                    </a:cubicBezTo>
                    <a:cubicBezTo>
                      <a:pt x="458" y="2308"/>
                      <a:pt x="382" y="2061"/>
                      <a:pt x="350" y="1797"/>
                    </a:cubicBezTo>
                    <a:cubicBezTo>
                      <a:pt x="343" y="1743"/>
                      <a:pt x="340" y="1689"/>
                      <a:pt x="337" y="1637"/>
                    </a:cubicBezTo>
                    <a:cubicBezTo>
                      <a:pt x="334" y="1479"/>
                      <a:pt x="356" y="1319"/>
                      <a:pt x="435" y="1184"/>
                    </a:cubicBezTo>
                    <a:cubicBezTo>
                      <a:pt x="514" y="1049"/>
                      <a:pt x="646" y="935"/>
                      <a:pt x="794" y="897"/>
                    </a:cubicBezTo>
                    <a:cubicBezTo>
                      <a:pt x="837" y="885"/>
                      <a:pt x="880" y="880"/>
                      <a:pt x="924" y="880"/>
                    </a:cubicBezTo>
                    <a:close/>
                    <a:moveTo>
                      <a:pt x="1006" y="0"/>
                    </a:moveTo>
                    <a:cubicBezTo>
                      <a:pt x="884" y="0"/>
                      <a:pt x="767" y="23"/>
                      <a:pt x="659" y="76"/>
                    </a:cubicBezTo>
                    <a:cubicBezTo>
                      <a:pt x="645" y="84"/>
                      <a:pt x="629" y="91"/>
                      <a:pt x="615" y="100"/>
                    </a:cubicBezTo>
                    <a:cubicBezTo>
                      <a:pt x="579" y="122"/>
                      <a:pt x="548" y="142"/>
                      <a:pt x="514" y="166"/>
                    </a:cubicBezTo>
                    <a:cubicBezTo>
                      <a:pt x="485" y="188"/>
                      <a:pt x="458" y="209"/>
                      <a:pt x="432" y="235"/>
                    </a:cubicBezTo>
                    <a:cubicBezTo>
                      <a:pt x="405" y="258"/>
                      <a:pt x="379" y="284"/>
                      <a:pt x="356" y="310"/>
                    </a:cubicBezTo>
                    <a:cubicBezTo>
                      <a:pt x="328" y="337"/>
                      <a:pt x="308" y="363"/>
                      <a:pt x="285" y="392"/>
                    </a:cubicBezTo>
                    <a:cubicBezTo>
                      <a:pt x="264" y="422"/>
                      <a:pt x="245" y="449"/>
                      <a:pt x="225" y="480"/>
                    </a:cubicBezTo>
                    <a:cubicBezTo>
                      <a:pt x="205" y="511"/>
                      <a:pt x="188" y="540"/>
                      <a:pt x="170" y="575"/>
                    </a:cubicBezTo>
                    <a:cubicBezTo>
                      <a:pt x="153" y="609"/>
                      <a:pt x="139" y="638"/>
                      <a:pt x="124" y="674"/>
                    </a:cubicBezTo>
                    <a:cubicBezTo>
                      <a:pt x="110" y="708"/>
                      <a:pt x="97" y="740"/>
                      <a:pt x="85" y="776"/>
                    </a:cubicBezTo>
                    <a:cubicBezTo>
                      <a:pt x="74" y="813"/>
                      <a:pt x="64" y="846"/>
                      <a:pt x="54" y="884"/>
                    </a:cubicBezTo>
                    <a:cubicBezTo>
                      <a:pt x="45" y="921"/>
                      <a:pt x="38" y="954"/>
                      <a:pt x="31" y="993"/>
                    </a:cubicBezTo>
                    <a:cubicBezTo>
                      <a:pt x="24" y="1033"/>
                      <a:pt x="18" y="1068"/>
                      <a:pt x="12" y="1106"/>
                    </a:cubicBezTo>
                    <a:cubicBezTo>
                      <a:pt x="9" y="1148"/>
                      <a:pt x="5" y="1183"/>
                      <a:pt x="3" y="1221"/>
                    </a:cubicBezTo>
                    <a:cubicBezTo>
                      <a:pt x="1" y="1263"/>
                      <a:pt x="1" y="1299"/>
                      <a:pt x="1" y="1338"/>
                    </a:cubicBezTo>
                    <a:cubicBezTo>
                      <a:pt x="1" y="1367"/>
                      <a:pt x="1" y="1393"/>
                      <a:pt x="2" y="1421"/>
                    </a:cubicBezTo>
                    <a:cubicBezTo>
                      <a:pt x="3" y="1463"/>
                      <a:pt x="5" y="1499"/>
                      <a:pt x="9" y="1538"/>
                    </a:cubicBezTo>
                    <a:cubicBezTo>
                      <a:pt x="12" y="1581"/>
                      <a:pt x="16" y="1617"/>
                      <a:pt x="24" y="1657"/>
                    </a:cubicBezTo>
                    <a:cubicBezTo>
                      <a:pt x="28" y="1700"/>
                      <a:pt x="34" y="1736"/>
                      <a:pt x="41" y="1776"/>
                    </a:cubicBezTo>
                    <a:cubicBezTo>
                      <a:pt x="50" y="1820"/>
                      <a:pt x="57" y="1855"/>
                      <a:pt x="68" y="1897"/>
                    </a:cubicBezTo>
                    <a:cubicBezTo>
                      <a:pt x="77" y="1940"/>
                      <a:pt x="85" y="1978"/>
                      <a:pt x="98" y="2019"/>
                    </a:cubicBezTo>
                    <a:cubicBezTo>
                      <a:pt x="110" y="2063"/>
                      <a:pt x="121" y="2100"/>
                      <a:pt x="134" y="2142"/>
                    </a:cubicBezTo>
                    <a:cubicBezTo>
                      <a:pt x="149" y="2183"/>
                      <a:pt x="162" y="2222"/>
                      <a:pt x="177" y="2262"/>
                    </a:cubicBezTo>
                    <a:cubicBezTo>
                      <a:pt x="209" y="2349"/>
                      <a:pt x="239" y="2420"/>
                      <a:pt x="277" y="2505"/>
                    </a:cubicBezTo>
                    <a:cubicBezTo>
                      <a:pt x="314" y="2587"/>
                      <a:pt x="354" y="2661"/>
                      <a:pt x="396" y="2743"/>
                    </a:cubicBezTo>
                    <a:cubicBezTo>
                      <a:pt x="439" y="2819"/>
                      <a:pt x="485" y="2896"/>
                      <a:pt x="533" y="2970"/>
                    </a:cubicBezTo>
                    <a:cubicBezTo>
                      <a:pt x="579" y="3042"/>
                      <a:pt x="636" y="3119"/>
                      <a:pt x="685" y="3185"/>
                    </a:cubicBezTo>
                    <a:cubicBezTo>
                      <a:pt x="712" y="3220"/>
                      <a:pt x="741" y="3256"/>
                      <a:pt x="770" y="3290"/>
                    </a:cubicBezTo>
                    <a:cubicBezTo>
                      <a:pt x="794" y="3322"/>
                      <a:pt x="827" y="3358"/>
                      <a:pt x="853" y="3389"/>
                    </a:cubicBezTo>
                    <a:cubicBezTo>
                      <a:pt x="882" y="3421"/>
                      <a:pt x="915" y="3453"/>
                      <a:pt x="944" y="3484"/>
                    </a:cubicBezTo>
                    <a:cubicBezTo>
                      <a:pt x="972" y="3513"/>
                      <a:pt x="1007" y="3545"/>
                      <a:pt x="1036" y="3573"/>
                    </a:cubicBezTo>
                    <a:cubicBezTo>
                      <a:pt x="1066" y="3601"/>
                      <a:pt x="1100" y="3631"/>
                      <a:pt x="1131" y="3658"/>
                    </a:cubicBezTo>
                    <a:cubicBezTo>
                      <a:pt x="1161" y="3684"/>
                      <a:pt x="1197" y="3713"/>
                      <a:pt x="1227" y="3737"/>
                    </a:cubicBezTo>
                    <a:cubicBezTo>
                      <a:pt x="1260" y="3760"/>
                      <a:pt x="1295" y="3788"/>
                      <a:pt x="1326" y="3809"/>
                    </a:cubicBezTo>
                    <a:cubicBezTo>
                      <a:pt x="1359" y="3832"/>
                      <a:pt x="1395" y="3858"/>
                      <a:pt x="1427" y="3878"/>
                    </a:cubicBezTo>
                    <a:cubicBezTo>
                      <a:pt x="1450" y="3893"/>
                      <a:pt x="1479" y="3908"/>
                      <a:pt x="1504" y="3923"/>
                    </a:cubicBezTo>
                    <a:lnTo>
                      <a:pt x="1507" y="3926"/>
                    </a:lnTo>
                    <a:cubicBezTo>
                      <a:pt x="1513" y="3929"/>
                      <a:pt x="1519" y="3931"/>
                      <a:pt x="1525" y="3936"/>
                    </a:cubicBezTo>
                    <a:cubicBezTo>
                      <a:pt x="1527" y="3937"/>
                      <a:pt x="1529" y="3937"/>
                      <a:pt x="1529" y="3937"/>
                    </a:cubicBezTo>
                    <a:cubicBezTo>
                      <a:pt x="1562" y="3954"/>
                      <a:pt x="1598" y="3973"/>
                      <a:pt x="1629" y="3989"/>
                    </a:cubicBezTo>
                    <a:cubicBezTo>
                      <a:pt x="1664" y="4005"/>
                      <a:pt x="1700" y="4022"/>
                      <a:pt x="1734" y="4036"/>
                    </a:cubicBezTo>
                    <a:cubicBezTo>
                      <a:pt x="1769" y="4051"/>
                      <a:pt x="1805" y="4062"/>
                      <a:pt x="1838" y="4075"/>
                    </a:cubicBezTo>
                    <a:cubicBezTo>
                      <a:pt x="1872" y="4085"/>
                      <a:pt x="1910" y="4097"/>
                      <a:pt x="1944" y="4105"/>
                    </a:cubicBezTo>
                    <a:cubicBezTo>
                      <a:pt x="1979" y="4114"/>
                      <a:pt x="2016" y="4124"/>
                      <a:pt x="2051" y="4128"/>
                    </a:cubicBezTo>
                    <a:cubicBezTo>
                      <a:pt x="2084" y="4136"/>
                      <a:pt x="2123" y="4141"/>
                      <a:pt x="2156" y="4146"/>
                    </a:cubicBezTo>
                    <a:cubicBezTo>
                      <a:pt x="2190" y="4151"/>
                      <a:pt x="2230" y="4153"/>
                      <a:pt x="2264" y="4154"/>
                    </a:cubicBezTo>
                    <a:cubicBezTo>
                      <a:pt x="2298" y="4154"/>
                      <a:pt x="2335" y="4154"/>
                      <a:pt x="2370" y="4153"/>
                    </a:cubicBezTo>
                    <a:cubicBezTo>
                      <a:pt x="2404" y="4151"/>
                      <a:pt x="2442" y="4147"/>
                      <a:pt x="2476" y="4141"/>
                    </a:cubicBezTo>
                    <a:cubicBezTo>
                      <a:pt x="2511" y="4138"/>
                      <a:pt x="2548" y="4131"/>
                      <a:pt x="2580" y="4123"/>
                    </a:cubicBezTo>
                    <a:cubicBezTo>
                      <a:pt x="2614" y="4115"/>
                      <a:pt x="2650" y="4104"/>
                      <a:pt x="2683" y="4094"/>
                    </a:cubicBezTo>
                    <a:cubicBezTo>
                      <a:pt x="2748" y="4072"/>
                      <a:pt x="2816" y="4039"/>
                      <a:pt x="2875" y="4005"/>
                    </a:cubicBezTo>
                    <a:cubicBezTo>
                      <a:pt x="3260" y="3766"/>
                      <a:pt x="3356" y="3198"/>
                      <a:pt x="3316" y="2708"/>
                    </a:cubicBezTo>
                    <a:cubicBezTo>
                      <a:pt x="3274" y="2208"/>
                      <a:pt x="3092" y="1789"/>
                      <a:pt x="2864" y="1398"/>
                    </a:cubicBezTo>
                    <a:cubicBezTo>
                      <a:pt x="2637" y="1004"/>
                      <a:pt x="2367" y="636"/>
                      <a:pt x="1954" y="352"/>
                    </a:cubicBezTo>
                    <a:cubicBezTo>
                      <a:pt x="1895" y="310"/>
                      <a:pt x="1835" y="271"/>
                      <a:pt x="1770" y="235"/>
                    </a:cubicBezTo>
                    <a:cubicBezTo>
                      <a:pt x="1529" y="99"/>
                      <a:pt x="1258" y="0"/>
                      <a:pt x="10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8"/>
              <p:cNvSpPr/>
              <p:nvPr/>
            </p:nvSpPr>
            <p:spPr>
              <a:xfrm>
                <a:off x="4806237" y="1754008"/>
                <a:ext cx="192380" cy="217297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6968" extrusionOk="0">
                    <a:moveTo>
                      <a:pt x="6065" y="1"/>
                    </a:moveTo>
                    <a:cubicBezTo>
                      <a:pt x="4263" y="1042"/>
                      <a:pt x="2460" y="2080"/>
                      <a:pt x="659" y="3121"/>
                    </a:cubicBezTo>
                    <a:cubicBezTo>
                      <a:pt x="645" y="3129"/>
                      <a:pt x="629" y="3138"/>
                      <a:pt x="615" y="3146"/>
                    </a:cubicBezTo>
                    <a:cubicBezTo>
                      <a:pt x="579" y="3168"/>
                      <a:pt x="548" y="3187"/>
                      <a:pt x="514" y="3213"/>
                    </a:cubicBezTo>
                    <a:cubicBezTo>
                      <a:pt x="485" y="3234"/>
                      <a:pt x="458" y="3256"/>
                      <a:pt x="432" y="3282"/>
                    </a:cubicBezTo>
                    <a:cubicBezTo>
                      <a:pt x="405" y="3305"/>
                      <a:pt x="379" y="3329"/>
                      <a:pt x="356" y="3356"/>
                    </a:cubicBezTo>
                    <a:cubicBezTo>
                      <a:pt x="328" y="3384"/>
                      <a:pt x="308" y="3408"/>
                      <a:pt x="285" y="3437"/>
                    </a:cubicBezTo>
                    <a:cubicBezTo>
                      <a:pt x="264" y="3469"/>
                      <a:pt x="245" y="3494"/>
                      <a:pt x="225" y="3525"/>
                    </a:cubicBezTo>
                    <a:cubicBezTo>
                      <a:pt x="205" y="3558"/>
                      <a:pt x="188" y="3586"/>
                      <a:pt x="170" y="3621"/>
                    </a:cubicBezTo>
                    <a:cubicBezTo>
                      <a:pt x="153" y="3655"/>
                      <a:pt x="139" y="3684"/>
                      <a:pt x="124" y="3720"/>
                    </a:cubicBezTo>
                    <a:cubicBezTo>
                      <a:pt x="110" y="3753"/>
                      <a:pt x="97" y="3786"/>
                      <a:pt x="85" y="3822"/>
                    </a:cubicBezTo>
                    <a:cubicBezTo>
                      <a:pt x="74" y="3860"/>
                      <a:pt x="65" y="3893"/>
                      <a:pt x="54" y="3930"/>
                    </a:cubicBezTo>
                    <a:cubicBezTo>
                      <a:pt x="45" y="3967"/>
                      <a:pt x="38" y="4000"/>
                      <a:pt x="31" y="4039"/>
                    </a:cubicBezTo>
                    <a:cubicBezTo>
                      <a:pt x="24" y="4080"/>
                      <a:pt x="18" y="4113"/>
                      <a:pt x="12" y="4153"/>
                    </a:cubicBezTo>
                    <a:cubicBezTo>
                      <a:pt x="9" y="4192"/>
                      <a:pt x="5" y="4226"/>
                      <a:pt x="3" y="4268"/>
                    </a:cubicBezTo>
                    <a:cubicBezTo>
                      <a:pt x="1" y="4307"/>
                      <a:pt x="1" y="4343"/>
                      <a:pt x="1" y="4384"/>
                    </a:cubicBezTo>
                    <a:cubicBezTo>
                      <a:pt x="1" y="4413"/>
                      <a:pt x="1" y="4439"/>
                      <a:pt x="2" y="4468"/>
                    </a:cubicBezTo>
                    <a:cubicBezTo>
                      <a:pt x="3" y="4507"/>
                      <a:pt x="5" y="4542"/>
                      <a:pt x="9" y="4584"/>
                    </a:cubicBezTo>
                    <a:cubicBezTo>
                      <a:pt x="12" y="4624"/>
                      <a:pt x="16" y="4660"/>
                      <a:pt x="24" y="4702"/>
                    </a:cubicBezTo>
                    <a:cubicBezTo>
                      <a:pt x="28" y="4744"/>
                      <a:pt x="34" y="4780"/>
                      <a:pt x="41" y="4823"/>
                    </a:cubicBezTo>
                    <a:cubicBezTo>
                      <a:pt x="50" y="4864"/>
                      <a:pt x="57" y="4900"/>
                      <a:pt x="68" y="4944"/>
                    </a:cubicBezTo>
                    <a:cubicBezTo>
                      <a:pt x="77" y="4984"/>
                      <a:pt x="85" y="5023"/>
                      <a:pt x="98" y="5066"/>
                    </a:cubicBezTo>
                    <a:cubicBezTo>
                      <a:pt x="110" y="5106"/>
                      <a:pt x="121" y="5145"/>
                      <a:pt x="134" y="5188"/>
                    </a:cubicBezTo>
                    <a:cubicBezTo>
                      <a:pt x="149" y="5227"/>
                      <a:pt x="162" y="5267"/>
                      <a:pt x="177" y="5307"/>
                    </a:cubicBezTo>
                    <a:cubicBezTo>
                      <a:pt x="209" y="5394"/>
                      <a:pt x="239" y="5465"/>
                      <a:pt x="277" y="5550"/>
                    </a:cubicBezTo>
                    <a:cubicBezTo>
                      <a:pt x="313" y="5634"/>
                      <a:pt x="353" y="5707"/>
                      <a:pt x="396" y="5787"/>
                    </a:cubicBezTo>
                    <a:cubicBezTo>
                      <a:pt x="436" y="5865"/>
                      <a:pt x="484" y="5943"/>
                      <a:pt x="533" y="6016"/>
                    </a:cubicBezTo>
                    <a:cubicBezTo>
                      <a:pt x="577" y="6088"/>
                      <a:pt x="635" y="6166"/>
                      <a:pt x="685" y="6232"/>
                    </a:cubicBezTo>
                    <a:cubicBezTo>
                      <a:pt x="712" y="6266"/>
                      <a:pt x="741" y="6302"/>
                      <a:pt x="770" y="6335"/>
                    </a:cubicBezTo>
                    <a:cubicBezTo>
                      <a:pt x="794" y="6368"/>
                      <a:pt x="827" y="6404"/>
                      <a:pt x="853" y="6434"/>
                    </a:cubicBezTo>
                    <a:cubicBezTo>
                      <a:pt x="882" y="6467"/>
                      <a:pt x="915" y="6499"/>
                      <a:pt x="944" y="6529"/>
                    </a:cubicBezTo>
                    <a:cubicBezTo>
                      <a:pt x="972" y="6558"/>
                      <a:pt x="1007" y="6591"/>
                      <a:pt x="1036" y="6620"/>
                    </a:cubicBezTo>
                    <a:cubicBezTo>
                      <a:pt x="1066" y="6647"/>
                      <a:pt x="1100" y="6677"/>
                      <a:pt x="1131" y="6705"/>
                    </a:cubicBezTo>
                    <a:cubicBezTo>
                      <a:pt x="1161" y="6729"/>
                      <a:pt x="1197" y="6758"/>
                      <a:pt x="1227" y="6784"/>
                    </a:cubicBezTo>
                    <a:cubicBezTo>
                      <a:pt x="1260" y="6807"/>
                      <a:pt x="1295" y="6834"/>
                      <a:pt x="1326" y="6856"/>
                    </a:cubicBezTo>
                    <a:cubicBezTo>
                      <a:pt x="1359" y="6879"/>
                      <a:pt x="1395" y="6903"/>
                      <a:pt x="1427" y="6923"/>
                    </a:cubicBezTo>
                    <a:cubicBezTo>
                      <a:pt x="1450" y="6938"/>
                      <a:pt x="1479" y="6953"/>
                      <a:pt x="1504" y="6968"/>
                    </a:cubicBezTo>
                    <a:cubicBezTo>
                      <a:pt x="1464" y="6938"/>
                      <a:pt x="1391" y="6840"/>
                      <a:pt x="1391" y="6526"/>
                    </a:cubicBezTo>
                    <a:lnTo>
                      <a:pt x="1391" y="4103"/>
                    </a:lnTo>
                    <a:cubicBezTo>
                      <a:pt x="1391" y="4103"/>
                      <a:pt x="1389" y="4095"/>
                      <a:pt x="1388" y="4082"/>
                    </a:cubicBezTo>
                    <a:cubicBezTo>
                      <a:pt x="1379" y="3982"/>
                      <a:pt x="1362" y="3529"/>
                      <a:pt x="1770" y="3289"/>
                    </a:cubicBezTo>
                    <a:cubicBezTo>
                      <a:pt x="2230" y="3019"/>
                      <a:pt x="6168" y="780"/>
                      <a:pt x="6168" y="780"/>
                    </a:cubicBezTo>
                    <a:lnTo>
                      <a:pt x="6065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8"/>
              <p:cNvSpPr/>
              <p:nvPr/>
            </p:nvSpPr>
            <p:spPr>
              <a:xfrm>
                <a:off x="4816466" y="1876781"/>
                <a:ext cx="66518" cy="85229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2733" extrusionOk="0">
                    <a:moveTo>
                      <a:pt x="590" y="0"/>
                    </a:moveTo>
                    <a:cubicBezTo>
                      <a:pt x="546" y="0"/>
                      <a:pt x="503" y="5"/>
                      <a:pt x="460" y="16"/>
                    </a:cubicBezTo>
                    <a:cubicBezTo>
                      <a:pt x="311" y="53"/>
                      <a:pt x="177" y="167"/>
                      <a:pt x="100" y="304"/>
                    </a:cubicBezTo>
                    <a:cubicBezTo>
                      <a:pt x="22" y="440"/>
                      <a:pt x="0" y="598"/>
                      <a:pt x="5" y="756"/>
                    </a:cubicBezTo>
                    <a:cubicBezTo>
                      <a:pt x="6" y="810"/>
                      <a:pt x="9" y="864"/>
                      <a:pt x="16" y="916"/>
                    </a:cubicBezTo>
                    <a:cubicBezTo>
                      <a:pt x="49" y="1181"/>
                      <a:pt x="124" y="1429"/>
                      <a:pt x="242" y="1661"/>
                    </a:cubicBezTo>
                    <a:cubicBezTo>
                      <a:pt x="358" y="1892"/>
                      <a:pt x="512" y="2112"/>
                      <a:pt x="696" y="2296"/>
                    </a:cubicBezTo>
                    <a:cubicBezTo>
                      <a:pt x="841" y="2446"/>
                      <a:pt x="1007" y="2574"/>
                      <a:pt x="1202" y="2656"/>
                    </a:cubicBezTo>
                    <a:cubicBezTo>
                      <a:pt x="1309" y="2700"/>
                      <a:pt x="1424" y="2732"/>
                      <a:pt x="1536" y="2732"/>
                    </a:cubicBezTo>
                    <a:cubicBezTo>
                      <a:pt x="1578" y="2732"/>
                      <a:pt x="1620" y="2728"/>
                      <a:pt x="1661" y="2717"/>
                    </a:cubicBezTo>
                    <a:cubicBezTo>
                      <a:pt x="1810" y="2680"/>
                      <a:pt x="1946" y="2566"/>
                      <a:pt x="2022" y="2430"/>
                    </a:cubicBezTo>
                    <a:cubicBezTo>
                      <a:pt x="2128" y="2249"/>
                      <a:pt x="2132" y="2027"/>
                      <a:pt x="2107" y="1817"/>
                    </a:cubicBezTo>
                    <a:cubicBezTo>
                      <a:pt x="2076" y="1551"/>
                      <a:pt x="1999" y="1304"/>
                      <a:pt x="1881" y="1071"/>
                    </a:cubicBezTo>
                    <a:cubicBezTo>
                      <a:pt x="1763" y="840"/>
                      <a:pt x="1609" y="620"/>
                      <a:pt x="1425" y="434"/>
                    </a:cubicBezTo>
                    <a:cubicBezTo>
                      <a:pt x="1280" y="286"/>
                      <a:pt x="1115" y="158"/>
                      <a:pt x="919" y="75"/>
                    </a:cubicBezTo>
                    <a:cubicBezTo>
                      <a:pt x="815" y="32"/>
                      <a:pt x="701" y="0"/>
                      <a:pt x="5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8"/>
              <p:cNvSpPr/>
              <p:nvPr/>
            </p:nvSpPr>
            <p:spPr>
              <a:xfrm>
                <a:off x="4949467" y="1624344"/>
                <a:ext cx="390904" cy="479875"/>
              </a:xfrm>
              <a:custGeom>
                <a:avLst/>
                <a:gdLst/>
                <a:ahLst/>
                <a:cxnLst/>
                <a:rect l="l" t="t" r="r" b="b"/>
                <a:pathLst>
                  <a:path w="12535" h="15388" extrusionOk="0">
                    <a:moveTo>
                      <a:pt x="6262" y="1"/>
                    </a:moveTo>
                    <a:cubicBezTo>
                      <a:pt x="6073" y="1"/>
                      <a:pt x="5875" y="6"/>
                      <a:pt x="5690" y="21"/>
                    </a:cubicBezTo>
                    <a:cubicBezTo>
                      <a:pt x="5583" y="28"/>
                      <a:pt x="5473" y="37"/>
                      <a:pt x="5368" y="50"/>
                    </a:cubicBezTo>
                    <a:cubicBezTo>
                      <a:pt x="5264" y="60"/>
                      <a:pt x="5152" y="75"/>
                      <a:pt x="5049" y="89"/>
                    </a:cubicBezTo>
                    <a:cubicBezTo>
                      <a:pt x="4947" y="105"/>
                      <a:pt x="4833" y="123"/>
                      <a:pt x="4732" y="144"/>
                    </a:cubicBezTo>
                    <a:cubicBezTo>
                      <a:pt x="4630" y="162"/>
                      <a:pt x="4518" y="187"/>
                      <a:pt x="4419" y="210"/>
                    </a:cubicBezTo>
                    <a:cubicBezTo>
                      <a:pt x="4318" y="233"/>
                      <a:pt x="4209" y="261"/>
                      <a:pt x="4110" y="289"/>
                    </a:cubicBezTo>
                    <a:cubicBezTo>
                      <a:pt x="4012" y="316"/>
                      <a:pt x="3904" y="348"/>
                      <a:pt x="3806" y="381"/>
                    </a:cubicBezTo>
                    <a:cubicBezTo>
                      <a:pt x="3710" y="411"/>
                      <a:pt x="3604" y="448"/>
                      <a:pt x="3509" y="484"/>
                    </a:cubicBezTo>
                    <a:cubicBezTo>
                      <a:pt x="3415" y="520"/>
                      <a:pt x="3310" y="562"/>
                      <a:pt x="3217" y="601"/>
                    </a:cubicBezTo>
                    <a:cubicBezTo>
                      <a:pt x="3125" y="641"/>
                      <a:pt x="3023" y="687"/>
                      <a:pt x="2934" y="730"/>
                    </a:cubicBezTo>
                    <a:cubicBezTo>
                      <a:pt x="2843" y="773"/>
                      <a:pt x="2744" y="826"/>
                      <a:pt x="2656" y="874"/>
                    </a:cubicBezTo>
                    <a:cubicBezTo>
                      <a:pt x="2570" y="921"/>
                      <a:pt x="2477" y="974"/>
                      <a:pt x="2392" y="1028"/>
                    </a:cubicBezTo>
                    <a:cubicBezTo>
                      <a:pt x="2310" y="1078"/>
                      <a:pt x="2219" y="1137"/>
                      <a:pt x="2139" y="1190"/>
                    </a:cubicBezTo>
                    <a:cubicBezTo>
                      <a:pt x="2058" y="1246"/>
                      <a:pt x="1972" y="1309"/>
                      <a:pt x="1894" y="1368"/>
                    </a:cubicBezTo>
                    <a:cubicBezTo>
                      <a:pt x="1817" y="1427"/>
                      <a:pt x="1735" y="1496"/>
                      <a:pt x="1661" y="1560"/>
                    </a:cubicBezTo>
                    <a:cubicBezTo>
                      <a:pt x="1587" y="1624"/>
                      <a:pt x="1508" y="1696"/>
                      <a:pt x="1439" y="1762"/>
                    </a:cubicBezTo>
                    <a:cubicBezTo>
                      <a:pt x="1367" y="1830"/>
                      <a:pt x="1292" y="1908"/>
                      <a:pt x="1226" y="1979"/>
                    </a:cubicBezTo>
                    <a:cubicBezTo>
                      <a:pt x="1160" y="2053"/>
                      <a:pt x="1089" y="2132"/>
                      <a:pt x="1029" y="2209"/>
                    </a:cubicBezTo>
                    <a:cubicBezTo>
                      <a:pt x="966" y="2287"/>
                      <a:pt x="902" y="2372"/>
                      <a:pt x="843" y="2452"/>
                    </a:cubicBezTo>
                    <a:cubicBezTo>
                      <a:pt x="786" y="2533"/>
                      <a:pt x="728" y="2621"/>
                      <a:pt x="674" y="2705"/>
                    </a:cubicBezTo>
                    <a:cubicBezTo>
                      <a:pt x="622" y="2790"/>
                      <a:pt x="569" y="2882"/>
                      <a:pt x="521" y="2971"/>
                    </a:cubicBezTo>
                    <a:cubicBezTo>
                      <a:pt x="475" y="3059"/>
                      <a:pt x="428" y="3155"/>
                      <a:pt x="386" y="3246"/>
                    </a:cubicBezTo>
                    <a:cubicBezTo>
                      <a:pt x="346" y="3338"/>
                      <a:pt x="306" y="3437"/>
                      <a:pt x="271" y="3531"/>
                    </a:cubicBezTo>
                    <a:cubicBezTo>
                      <a:pt x="235" y="3626"/>
                      <a:pt x="204" y="3726"/>
                      <a:pt x="175" y="3824"/>
                    </a:cubicBezTo>
                    <a:cubicBezTo>
                      <a:pt x="146" y="3920"/>
                      <a:pt x="120" y="4022"/>
                      <a:pt x="99" y="4122"/>
                    </a:cubicBezTo>
                    <a:cubicBezTo>
                      <a:pt x="77" y="4221"/>
                      <a:pt x="60" y="4324"/>
                      <a:pt x="46" y="4428"/>
                    </a:cubicBezTo>
                    <a:cubicBezTo>
                      <a:pt x="31" y="4528"/>
                      <a:pt x="18" y="4632"/>
                      <a:pt x="11" y="4734"/>
                    </a:cubicBezTo>
                    <a:cubicBezTo>
                      <a:pt x="4" y="4837"/>
                      <a:pt x="1" y="4942"/>
                      <a:pt x="1" y="5043"/>
                    </a:cubicBezTo>
                    <a:lnTo>
                      <a:pt x="1" y="11810"/>
                    </a:lnTo>
                    <a:cubicBezTo>
                      <a:pt x="1" y="12819"/>
                      <a:pt x="828" y="13715"/>
                      <a:pt x="1723" y="14302"/>
                    </a:cubicBezTo>
                    <a:cubicBezTo>
                      <a:pt x="2179" y="14601"/>
                      <a:pt x="2649" y="14818"/>
                      <a:pt x="3137" y="14977"/>
                    </a:cubicBezTo>
                    <a:cubicBezTo>
                      <a:pt x="3940" y="15242"/>
                      <a:pt x="4783" y="15344"/>
                      <a:pt x="5645" y="15377"/>
                    </a:cubicBezTo>
                    <a:cubicBezTo>
                      <a:pt x="5831" y="15384"/>
                      <a:pt x="6018" y="15387"/>
                      <a:pt x="6205" y="15387"/>
                    </a:cubicBezTo>
                    <a:cubicBezTo>
                      <a:pt x="7773" y="15387"/>
                      <a:pt x="9374" y="15130"/>
                      <a:pt x="10699" y="14366"/>
                    </a:cubicBezTo>
                    <a:cubicBezTo>
                      <a:pt x="10934" y="14230"/>
                      <a:pt x="11162" y="14076"/>
                      <a:pt x="11383" y="13905"/>
                    </a:cubicBezTo>
                    <a:cubicBezTo>
                      <a:pt x="11820" y="13565"/>
                      <a:pt x="12149" y="13133"/>
                      <a:pt x="12369" y="12604"/>
                    </a:cubicBezTo>
                    <a:cubicBezTo>
                      <a:pt x="12480" y="12343"/>
                      <a:pt x="12535" y="12078"/>
                      <a:pt x="12535" y="11807"/>
                    </a:cubicBezTo>
                    <a:lnTo>
                      <a:pt x="12535" y="5042"/>
                    </a:lnTo>
                    <a:cubicBezTo>
                      <a:pt x="12524" y="5000"/>
                      <a:pt x="12523" y="4961"/>
                      <a:pt x="12523" y="4921"/>
                    </a:cubicBezTo>
                    <a:cubicBezTo>
                      <a:pt x="12519" y="4817"/>
                      <a:pt x="12513" y="4718"/>
                      <a:pt x="12503" y="4615"/>
                    </a:cubicBezTo>
                    <a:cubicBezTo>
                      <a:pt x="12491" y="4510"/>
                      <a:pt x="12480" y="4410"/>
                      <a:pt x="12461" y="4308"/>
                    </a:cubicBezTo>
                    <a:cubicBezTo>
                      <a:pt x="12444" y="4206"/>
                      <a:pt x="12424" y="4107"/>
                      <a:pt x="12398" y="4006"/>
                    </a:cubicBezTo>
                    <a:cubicBezTo>
                      <a:pt x="12373" y="3904"/>
                      <a:pt x="12346" y="3810"/>
                      <a:pt x="12316" y="3710"/>
                    </a:cubicBezTo>
                    <a:cubicBezTo>
                      <a:pt x="12283" y="3610"/>
                      <a:pt x="12248" y="3518"/>
                      <a:pt x="12211" y="3418"/>
                    </a:cubicBezTo>
                    <a:cubicBezTo>
                      <a:pt x="12172" y="3322"/>
                      <a:pt x="12135" y="3230"/>
                      <a:pt x="12087" y="3137"/>
                    </a:cubicBezTo>
                    <a:cubicBezTo>
                      <a:pt x="12043" y="3042"/>
                      <a:pt x="11995" y="2956"/>
                      <a:pt x="11944" y="2864"/>
                    </a:cubicBezTo>
                    <a:cubicBezTo>
                      <a:pt x="11892" y="2772"/>
                      <a:pt x="11842" y="2688"/>
                      <a:pt x="11784" y="2599"/>
                    </a:cubicBezTo>
                    <a:cubicBezTo>
                      <a:pt x="11727" y="2511"/>
                      <a:pt x="11669" y="2431"/>
                      <a:pt x="11606" y="2346"/>
                    </a:cubicBezTo>
                    <a:cubicBezTo>
                      <a:pt x="11543" y="2261"/>
                      <a:pt x="11482" y="2186"/>
                      <a:pt x="11413" y="2106"/>
                    </a:cubicBezTo>
                    <a:cubicBezTo>
                      <a:pt x="11344" y="2027"/>
                      <a:pt x="11279" y="1952"/>
                      <a:pt x="11205" y="1877"/>
                    </a:cubicBezTo>
                    <a:cubicBezTo>
                      <a:pt x="11131" y="1801"/>
                      <a:pt x="11061" y="1734"/>
                      <a:pt x="10982" y="1662"/>
                    </a:cubicBezTo>
                    <a:cubicBezTo>
                      <a:pt x="10906" y="1590"/>
                      <a:pt x="10829" y="1527"/>
                      <a:pt x="10747" y="1459"/>
                    </a:cubicBezTo>
                    <a:cubicBezTo>
                      <a:pt x="10664" y="1391"/>
                      <a:pt x="10586" y="1332"/>
                      <a:pt x="10500" y="1269"/>
                    </a:cubicBezTo>
                    <a:cubicBezTo>
                      <a:pt x="10414" y="1207"/>
                      <a:pt x="10333" y="1153"/>
                      <a:pt x="10244" y="1094"/>
                    </a:cubicBezTo>
                    <a:cubicBezTo>
                      <a:pt x="10154" y="1036"/>
                      <a:pt x="10069" y="985"/>
                      <a:pt x="9975" y="931"/>
                    </a:cubicBezTo>
                    <a:cubicBezTo>
                      <a:pt x="9885" y="878"/>
                      <a:pt x="9800" y="834"/>
                      <a:pt x="9705" y="785"/>
                    </a:cubicBezTo>
                    <a:cubicBezTo>
                      <a:pt x="9609" y="736"/>
                      <a:pt x="9523" y="694"/>
                      <a:pt x="9426" y="651"/>
                    </a:cubicBezTo>
                    <a:cubicBezTo>
                      <a:pt x="9327" y="608"/>
                      <a:pt x="9239" y="570"/>
                      <a:pt x="9140" y="532"/>
                    </a:cubicBezTo>
                    <a:cubicBezTo>
                      <a:pt x="9040" y="491"/>
                      <a:pt x="8950" y="457"/>
                      <a:pt x="8847" y="421"/>
                    </a:cubicBezTo>
                    <a:cubicBezTo>
                      <a:pt x="8745" y="385"/>
                      <a:pt x="8653" y="356"/>
                      <a:pt x="8548" y="326"/>
                    </a:cubicBezTo>
                    <a:cubicBezTo>
                      <a:pt x="8441" y="296"/>
                      <a:pt x="8349" y="269"/>
                      <a:pt x="8242" y="244"/>
                    </a:cubicBezTo>
                    <a:cubicBezTo>
                      <a:pt x="8135" y="217"/>
                      <a:pt x="8040" y="195"/>
                      <a:pt x="7933" y="172"/>
                    </a:cubicBezTo>
                    <a:cubicBezTo>
                      <a:pt x="7825" y="148"/>
                      <a:pt x="7728" y="131"/>
                      <a:pt x="7621" y="112"/>
                    </a:cubicBezTo>
                    <a:cubicBezTo>
                      <a:pt x="7513" y="95"/>
                      <a:pt x="7412" y="79"/>
                      <a:pt x="7301" y="66"/>
                    </a:cubicBezTo>
                    <a:cubicBezTo>
                      <a:pt x="7194" y="52"/>
                      <a:pt x="7092" y="40"/>
                      <a:pt x="6982" y="31"/>
                    </a:cubicBezTo>
                    <a:cubicBezTo>
                      <a:pt x="6765" y="11"/>
                      <a:pt x="6557" y="3"/>
                      <a:pt x="6337" y="1"/>
                    </a:cubicBezTo>
                    <a:cubicBezTo>
                      <a:pt x="6312" y="1"/>
                      <a:pt x="6287" y="1"/>
                      <a:pt x="6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8"/>
              <p:cNvSpPr/>
              <p:nvPr/>
            </p:nvSpPr>
            <p:spPr>
              <a:xfrm>
                <a:off x="5069091" y="1652815"/>
                <a:ext cx="151029" cy="86133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2762" extrusionOk="0">
                    <a:moveTo>
                      <a:pt x="2440" y="1"/>
                    </a:moveTo>
                    <a:cubicBezTo>
                      <a:pt x="2351" y="1"/>
                      <a:pt x="2263" y="4"/>
                      <a:pt x="2174" y="10"/>
                    </a:cubicBezTo>
                    <a:cubicBezTo>
                      <a:pt x="1769" y="37"/>
                      <a:pt x="1361" y="125"/>
                      <a:pt x="965" y="293"/>
                    </a:cubicBezTo>
                    <a:cubicBezTo>
                      <a:pt x="652" y="428"/>
                      <a:pt x="343" y="614"/>
                      <a:pt x="180" y="901"/>
                    </a:cubicBezTo>
                    <a:cubicBezTo>
                      <a:pt x="19" y="1184"/>
                      <a:pt x="1" y="1568"/>
                      <a:pt x="149" y="1856"/>
                    </a:cubicBezTo>
                    <a:cubicBezTo>
                      <a:pt x="333" y="2217"/>
                      <a:pt x="777" y="2429"/>
                      <a:pt x="1200" y="2564"/>
                    </a:cubicBezTo>
                    <a:cubicBezTo>
                      <a:pt x="1618" y="2701"/>
                      <a:pt x="2014" y="2761"/>
                      <a:pt x="2408" y="2761"/>
                    </a:cubicBezTo>
                    <a:cubicBezTo>
                      <a:pt x="2495" y="2761"/>
                      <a:pt x="2582" y="2758"/>
                      <a:pt x="2669" y="2753"/>
                    </a:cubicBezTo>
                    <a:cubicBezTo>
                      <a:pt x="3074" y="2725"/>
                      <a:pt x="3480" y="2636"/>
                      <a:pt x="3877" y="2468"/>
                    </a:cubicBezTo>
                    <a:cubicBezTo>
                      <a:pt x="3956" y="2436"/>
                      <a:pt x="4035" y="2398"/>
                      <a:pt x="4111" y="2357"/>
                    </a:cubicBezTo>
                    <a:cubicBezTo>
                      <a:pt x="4340" y="2234"/>
                      <a:pt x="4541" y="2077"/>
                      <a:pt x="4663" y="1863"/>
                    </a:cubicBezTo>
                    <a:cubicBezTo>
                      <a:pt x="4824" y="1578"/>
                      <a:pt x="4843" y="1196"/>
                      <a:pt x="4695" y="908"/>
                    </a:cubicBezTo>
                    <a:cubicBezTo>
                      <a:pt x="4512" y="547"/>
                      <a:pt x="4066" y="333"/>
                      <a:pt x="3644" y="197"/>
                    </a:cubicBezTo>
                    <a:cubicBezTo>
                      <a:pt x="3227" y="62"/>
                      <a:pt x="2832" y="1"/>
                      <a:pt x="2440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8"/>
              <p:cNvSpPr/>
              <p:nvPr/>
            </p:nvSpPr>
            <p:spPr>
              <a:xfrm>
                <a:off x="4949249" y="1624219"/>
                <a:ext cx="311289" cy="446039"/>
              </a:xfrm>
              <a:custGeom>
                <a:avLst/>
                <a:gdLst/>
                <a:ahLst/>
                <a:cxnLst/>
                <a:rect l="l" t="t" r="r" b="b"/>
                <a:pathLst>
                  <a:path w="9982" h="14303" extrusionOk="0">
                    <a:moveTo>
                      <a:pt x="6283" y="1"/>
                    </a:moveTo>
                    <a:cubicBezTo>
                      <a:pt x="6087" y="1"/>
                      <a:pt x="5882" y="8"/>
                      <a:pt x="5690" y="21"/>
                    </a:cubicBezTo>
                    <a:cubicBezTo>
                      <a:pt x="5586" y="28"/>
                      <a:pt x="5474" y="40"/>
                      <a:pt x="5368" y="50"/>
                    </a:cubicBezTo>
                    <a:cubicBezTo>
                      <a:pt x="5264" y="61"/>
                      <a:pt x="5152" y="76"/>
                      <a:pt x="5048" y="90"/>
                    </a:cubicBezTo>
                    <a:cubicBezTo>
                      <a:pt x="4946" y="106"/>
                      <a:pt x="4834" y="123"/>
                      <a:pt x="4732" y="143"/>
                    </a:cubicBezTo>
                    <a:cubicBezTo>
                      <a:pt x="4631" y="163"/>
                      <a:pt x="4519" y="186"/>
                      <a:pt x="4419" y="209"/>
                    </a:cubicBezTo>
                    <a:cubicBezTo>
                      <a:pt x="4318" y="234"/>
                      <a:pt x="4209" y="263"/>
                      <a:pt x="4110" y="288"/>
                    </a:cubicBezTo>
                    <a:cubicBezTo>
                      <a:pt x="4012" y="316"/>
                      <a:pt x="3904" y="349"/>
                      <a:pt x="3806" y="380"/>
                    </a:cubicBezTo>
                    <a:cubicBezTo>
                      <a:pt x="3710" y="411"/>
                      <a:pt x="3604" y="449"/>
                      <a:pt x="3509" y="485"/>
                    </a:cubicBezTo>
                    <a:cubicBezTo>
                      <a:pt x="3414" y="521"/>
                      <a:pt x="3310" y="562"/>
                      <a:pt x="3217" y="602"/>
                    </a:cubicBezTo>
                    <a:cubicBezTo>
                      <a:pt x="3125" y="641"/>
                      <a:pt x="3023" y="688"/>
                      <a:pt x="2934" y="731"/>
                    </a:cubicBezTo>
                    <a:cubicBezTo>
                      <a:pt x="2843" y="776"/>
                      <a:pt x="2744" y="826"/>
                      <a:pt x="2656" y="875"/>
                    </a:cubicBezTo>
                    <a:cubicBezTo>
                      <a:pt x="2570" y="921"/>
                      <a:pt x="2476" y="976"/>
                      <a:pt x="2392" y="1027"/>
                    </a:cubicBezTo>
                    <a:cubicBezTo>
                      <a:pt x="2310" y="1078"/>
                      <a:pt x="2219" y="1135"/>
                      <a:pt x="2139" y="1191"/>
                    </a:cubicBezTo>
                    <a:cubicBezTo>
                      <a:pt x="2058" y="1247"/>
                      <a:pt x="1973" y="1309"/>
                      <a:pt x="1894" y="1370"/>
                    </a:cubicBezTo>
                    <a:cubicBezTo>
                      <a:pt x="1817" y="1428"/>
                      <a:pt x="1735" y="1496"/>
                      <a:pt x="1660" y="1559"/>
                    </a:cubicBezTo>
                    <a:cubicBezTo>
                      <a:pt x="1587" y="1623"/>
                      <a:pt x="1507" y="1694"/>
                      <a:pt x="1437" y="1762"/>
                    </a:cubicBezTo>
                    <a:cubicBezTo>
                      <a:pt x="1365" y="1831"/>
                      <a:pt x="1292" y="1909"/>
                      <a:pt x="1226" y="1981"/>
                    </a:cubicBezTo>
                    <a:cubicBezTo>
                      <a:pt x="1160" y="2054"/>
                      <a:pt x="1091" y="2133"/>
                      <a:pt x="1029" y="2211"/>
                    </a:cubicBezTo>
                    <a:cubicBezTo>
                      <a:pt x="965" y="2287"/>
                      <a:pt x="901" y="2372"/>
                      <a:pt x="843" y="2452"/>
                    </a:cubicBezTo>
                    <a:cubicBezTo>
                      <a:pt x="786" y="2534"/>
                      <a:pt x="727" y="2622"/>
                      <a:pt x="674" y="2707"/>
                    </a:cubicBezTo>
                    <a:cubicBezTo>
                      <a:pt x="620" y="2793"/>
                      <a:pt x="569" y="2883"/>
                      <a:pt x="521" y="2973"/>
                    </a:cubicBezTo>
                    <a:cubicBezTo>
                      <a:pt x="475" y="3060"/>
                      <a:pt x="426" y="3155"/>
                      <a:pt x="386" y="3247"/>
                    </a:cubicBezTo>
                    <a:cubicBezTo>
                      <a:pt x="347" y="3339"/>
                      <a:pt x="307" y="3437"/>
                      <a:pt x="271" y="3530"/>
                    </a:cubicBezTo>
                    <a:cubicBezTo>
                      <a:pt x="235" y="3627"/>
                      <a:pt x="203" y="3727"/>
                      <a:pt x="175" y="3824"/>
                    </a:cubicBezTo>
                    <a:cubicBezTo>
                      <a:pt x="146" y="3921"/>
                      <a:pt x="120" y="4023"/>
                      <a:pt x="99" y="4123"/>
                    </a:cubicBezTo>
                    <a:cubicBezTo>
                      <a:pt x="77" y="4223"/>
                      <a:pt x="60" y="4327"/>
                      <a:pt x="45" y="4427"/>
                    </a:cubicBezTo>
                    <a:cubicBezTo>
                      <a:pt x="30" y="4528"/>
                      <a:pt x="18" y="4633"/>
                      <a:pt x="11" y="4735"/>
                    </a:cubicBezTo>
                    <a:cubicBezTo>
                      <a:pt x="4" y="4836"/>
                      <a:pt x="1" y="4942"/>
                      <a:pt x="1" y="5044"/>
                    </a:cubicBezTo>
                    <a:lnTo>
                      <a:pt x="1" y="11810"/>
                    </a:lnTo>
                    <a:cubicBezTo>
                      <a:pt x="1" y="12820"/>
                      <a:pt x="829" y="13715"/>
                      <a:pt x="1723" y="14303"/>
                    </a:cubicBezTo>
                    <a:lnTo>
                      <a:pt x="1893" y="5950"/>
                    </a:lnTo>
                    <a:cubicBezTo>
                      <a:pt x="1893" y="5950"/>
                      <a:pt x="1880" y="4482"/>
                      <a:pt x="5004" y="3277"/>
                    </a:cubicBezTo>
                    <a:cubicBezTo>
                      <a:pt x="7136" y="2456"/>
                      <a:pt x="7718" y="1529"/>
                      <a:pt x="7718" y="1529"/>
                    </a:cubicBezTo>
                    <a:cubicBezTo>
                      <a:pt x="7727" y="1477"/>
                      <a:pt x="8371" y="813"/>
                      <a:pt x="9293" y="813"/>
                    </a:cubicBezTo>
                    <a:cubicBezTo>
                      <a:pt x="9508" y="813"/>
                      <a:pt x="9739" y="849"/>
                      <a:pt x="9981" y="938"/>
                    </a:cubicBezTo>
                    <a:cubicBezTo>
                      <a:pt x="9889" y="885"/>
                      <a:pt x="9804" y="840"/>
                      <a:pt x="9704" y="784"/>
                    </a:cubicBezTo>
                    <a:cubicBezTo>
                      <a:pt x="9609" y="737"/>
                      <a:pt x="9522" y="695"/>
                      <a:pt x="9426" y="652"/>
                    </a:cubicBezTo>
                    <a:cubicBezTo>
                      <a:pt x="9328" y="609"/>
                      <a:pt x="9241" y="572"/>
                      <a:pt x="9140" y="531"/>
                    </a:cubicBezTo>
                    <a:cubicBezTo>
                      <a:pt x="9039" y="493"/>
                      <a:pt x="8950" y="458"/>
                      <a:pt x="8847" y="422"/>
                    </a:cubicBezTo>
                    <a:cubicBezTo>
                      <a:pt x="8743" y="388"/>
                      <a:pt x="8653" y="357"/>
                      <a:pt x="8546" y="327"/>
                    </a:cubicBezTo>
                    <a:cubicBezTo>
                      <a:pt x="8441" y="296"/>
                      <a:pt x="8348" y="271"/>
                      <a:pt x="8241" y="244"/>
                    </a:cubicBezTo>
                    <a:cubicBezTo>
                      <a:pt x="8135" y="215"/>
                      <a:pt x="8040" y="194"/>
                      <a:pt x="7932" y="172"/>
                    </a:cubicBezTo>
                    <a:cubicBezTo>
                      <a:pt x="7826" y="149"/>
                      <a:pt x="7727" y="130"/>
                      <a:pt x="7619" y="113"/>
                    </a:cubicBezTo>
                    <a:cubicBezTo>
                      <a:pt x="7511" y="94"/>
                      <a:pt x="7410" y="79"/>
                      <a:pt x="7301" y="66"/>
                    </a:cubicBezTo>
                    <a:cubicBezTo>
                      <a:pt x="7193" y="51"/>
                      <a:pt x="7091" y="41"/>
                      <a:pt x="6982" y="32"/>
                    </a:cubicBezTo>
                    <a:cubicBezTo>
                      <a:pt x="6764" y="12"/>
                      <a:pt x="6557" y="4"/>
                      <a:pt x="6337" y="1"/>
                    </a:cubicBezTo>
                    <a:cubicBezTo>
                      <a:pt x="6319" y="1"/>
                      <a:pt x="6301" y="1"/>
                      <a:pt x="628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8"/>
              <p:cNvSpPr/>
              <p:nvPr/>
            </p:nvSpPr>
            <p:spPr>
              <a:xfrm>
                <a:off x="5219961" y="1724103"/>
                <a:ext cx="79303" cy="344688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11053" extrusionOk="0">
                    <a:moveTo>
                      <a:pt x="26" y="1"/>
                    </a:moveTo>
                    <a:lnTo>
                      <a:pt x="0" y="61"/>
                    </a:lnTo>
                    <a:cubicBezTo>
                      <a:pt x="847" y="598"/>
                      <a:pt x="1549" y="1296"/>
                      <a:pt x="1766" y="2173"/>
                    </a:cubicBezTo>
                    <a:cubicBezTo>
                      <a:pt x="1826" y="2382"/>
                      <a:pt x="1869" y="2610"/>
                      <a:pt x="1865" y="2803"/>
                    </a:cubicBezTo>
                    <a:lnTo>
                      <a:pt x="1879" y="3552"/>
                    </a:lnTo>
                    <a:lnTo>
                      <a:pt x="1940" y="5053"/>
                    </a:lnTo>
                    <a:cubicBezTo>
                      <a:pt x="1999" y="7053"/>
                      <a:pt x="2075" y="9052"/>
                      <a:pt x="2170" y="11051"/>
                    </a:cubicBezTo>
                    <a:lnTo>
                      <a:pt x="2170" y="11052"/>
                    </a:lnTo>
                    <a:lnTo>
                      <a:pt x="2236" y="11052"/>
                    </a:lnTo>
                    <a:cubicBezTo>
                      <a:pt x="2332" y="9054"/>
                      <a:pt x="2407" y="7056"/>
                      <a:pt x="2466" y="5060"/>
                    </a:cubicBezTo>
                    <a:lnTo>
                      <a:pt x="2528" y="3562"/>
                    </a:lnTo>
                    <a:lnTo>
                      <a:pt x="2542" y="2813"/>
                    </a:lnTo>
                    <a:cubicBezTo>
                      <a:pt x="2536" y="2504"/>
                      <a:pt x="2476" y="2238"/>
                      <a:pt x="2384" y="1972"/>
                    </a:cubicBezTo>
                    <a:cubicBezTo>
                      <a:pt x="1990" y="914"/>
                      <a:pt x="1024" y="195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8"/>
              <p:cNvSpPr/>
              <p:nvPr/>
            </p:nvSpPr>
            <p:spPr>
              <a:xfrm>
                <a:off x="5046856" y="1210870"/>
                <a:ext cx="195468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6268" h="2761" extrusionOk="0">
                    <a:moveTo>
                      <a:pt x="6267" y="1"/>
                    </a:moveTo>
                    <a:cubicBezTo>
                      <a:pt x="6267" y="120"/>
                      <a:pt x="6247" y="238"/>
                      <a:pt x="6204" y="357"/>
                    </a:cubicBezTo>
                    <a:cubicBezTo>
                      <a:pt x="6165" y="474"/>
                      <a:pt x="6105" y="587"/>
                      <a:pt x="6026" y="696"/>
                    </a:cubicBezTo>
                    <a:cubicBezTo>
                      <a:pt x="5967" y="780"/>
                      <a:pt x="5896" y="860"/>
                      <a:pt x="5817" y="935"/>
                    </a:cubicBezTo>
                    <a:cubicBezTo>
                      <a:pt x="5790" y="962"/>
                      <a:pt x="5764" y="985"/>
                      <a:pt x="5735" y="1011"/>
                    </a:cubicBezTo>
                    <a:cubicBezTo>
                      <a:pt x="5620" y="1108"/>
                      <a:pt x="5491" y="1201"/>
                      <a:pt x="5344" y="1284"/>
                    </a:cubicBezTo>
                    <a:cubicBezTo>
                      <a:pt x="5271" y="1325"/>
                      <a:pt x="5196" y="1365"/>
                      <a:pt x="5117" y="1402"/>
                    </a:cubicBezTo>
                    <a:cubicBezTo>
                      <a:pt x="5038" y="1440"/>
                      <a:pt x="4955" y="1476"/>
                      <a:pt x="4870" y="1509"/>
                    </a:cubicBezTo>
                    <a:cubicBezTo>
                      <a:pt x="4787" y="1542"/>
                      <a:pt x="4697" y="1572"/>
                      <a:pt x="4608" y="1599"/>
                    </a:cubicBezTo>
                    <a:cubicBezTo>
                      <a:pt x="4516" y="1628"/>
                      <a:pt x="4423" y="1653"/>
                      <a:pt x="4328" y="1676"/>
                    </a:cubicBezTo>
                    <a:cubicBezTo>
                      <a:pt x="4280" y="1687"/>
                      <a:pt x="4233" y="1697"/>
                      <a:pt x="4186" y="1707"/>
                    </a:cubicBezTo>
                    <a:cubicBezTo>
                      <a:pt x="4042" y="1737"/>
                      <a:pt x="3891" y="1760"/>
                      <a:pt x="3740" y="1779"/>
                    </a:cubicBezTo>
                    <a:cubicBezTo>
                      <a:pt x="3539" y="1802"/>
                      <a:pt x="3335" y="1815"/>
                      <a:pt x="3129" y="1815"/>
                    </a:cubicBezTo>
                    <a:cubicBezTo>
                      <a:pt x="2925" y="1815"/>
                      <a:pt x="2719" y="1802"/>
                      <a:pt x="2518" y="1779"/>
                    </a:cubicBezTo>
                    <a:cubicBezTo>
                      <a:pt x="2318" y="1755"/>
                      <a:pt x="1930" y="1676"/>
                      <a:pt x="1930" y="1676"/>
                    </a:cubicBezTo>
                    <a:cubicBezTo>
                      <a:pt x="1742" y="1630"/>
                      <a:pt x="1560" y="1573"/>
                      <a:pt x="1389" y="1509"/>
                    </a:cubicBezTo>
                    <a:cubicBezTo>
                      <a:pt x="1348" y="1493"/>
                      <a:pt x="1309" y="1477"/>
                      <a:pt x="1269" y="1460"/>
                    </a:cubicBezTo>
                    <a:cubicBezTo>
                      <a:pt x="1154" y="1410"/>
                      <a:pt x="1043" y="1356"/>
                      <a:pt x="941" y="1297"/>
                    </a:cubicBezTo>
                    <a:cubicBezTo>
                      <a:pt x="934" y="1292"/>
                      <a:pt x="924" y="1287"/>
                      <a:pt x="915" y="1283"/>
                    </a:cubicBezTo>
                    <a:cubicBezTo>
                      <a:pt x="771" y="1200"/>
                      <a:pt x="640" y="1108"/>
                      <a:pt x="527" y="1010"/>
                    </a:cubicBezTo>
                    <a:cubicBezTo>
                      <a:pt x="413" y="911"/>
                      <a:pt x="317" y="806"/>
                      <a:pt x="238" y="696"/>
                    </a:cubicBezTo>
                    <a:cubicBezTo>
                      <a:pt x="160" y="587"/>
                      <a:pt x="100" y="472"/>
                      <a:pt x="60" y="357"/>
                    </a:cubicBezTo>
                    <a:cubicBezTo>
                      <a:pt x="25" y="257"/>
                      <a:pt x="9" y="149"/>
                      <a:pt x="6" y="44"/>
                    </a:cubicBezTo>
                    <a:lnTo>
                      <a:pt x="1" y="955"/>
                    </a:lnTo>
                    <a:cubicBezTo>
                      <a:pt x="1" y="1073"/>
                      <a:pt x="22" y="1192"/>
                      <a:pt x="61" y="1307"/>
                    </a:cubicBezTo>
                    <a:cubicBezTo>
                      <a:pt x="72" y="1338"/>
                      <a:pt x="87" y="1368"/>
                      <a:pt x="100" y="1401"/>
                    </a:cubicBezTo>
                    <a:cubicBezTo>
                      <a:pt x="137" y="1483"/>
                      <a:pt x="183" y="1566"/>
                      <a:pt x="241" y="1645"/>
                    </a:cubicBezTo>
                    <a:cubicBezTo>
                      <a:pt x="318" y="1755"/>
                      <a:pt x="416" y="1860"/>
                      <a:pt x="531" y="1957"/>
                    </a:cubicBezTo>
                    <a:cubicBezTo>
                      <a:pt x="643" y="2055"/>
                      <a:pt x="773" y="2149"/>
                      <a:pt x="919" y="2230"/>
                    </a:cubicBezTo>
                    <a:cubicBezTo>
                      <a:pt x="1027" y="2292"/>
                      <a:pt x="1142" y="2351"/>
                      <a:pt x="1264" y="2403"/>
                    </a:cubicBezTo>
                    <a:cubicBezTo>
                      <a:pt x="1307" y="2422"/>
                      <a:pt x="1351" y="2439"/>
                      <a:pt x="1394" y="2456"/>
                    </a:cubicBezTo>
                    <a:cubicBezTo>
                      <a:pt x="1563" y="2521"/>
                      <a:pt x="1746" y="2578"/>
                      <a:pt x="1934" y="2623"/>
                    </a:cubicBezTo>
                    <a:cubicBezTo>
                      <a:pt x="2124" y="2668"/>
                      <a:pt x="2321" y="2702"/>
                      <a:pt x="2522" y="2725"/>
                    </a:cubicBezTo>
                    <a:cubicBezTo>
                      <a:pt x="2723" y="2748"/>
                      <a:pt x="2928" y="2761"/>
                      <a:pt x="3133" y="2761"/>
                    </a:cubicBezTo>
                    <a:cubicBezTo>
                      <a:pt x="3337" y="2761"/>
                      <a:pt x="3543" y="2748"/>
                      <a:pt x="3744" y="2725"/>
                    </a:cubicBezTo>
                    <a:cubicBezTo>
                      <a:pt x="3946" y="2702"/>
                      <a:pt x="4141" y="2668"/>
                      <a:pt x="4332" y="2623"/>
                    </a:cubicBezTo>
                    <a:cubicBezTo>
                      <a:pt x="4521" y="2578"/>
                      <a:pt x="4702" y="2522"/>
                      <a:pt x="4873" y="2456"/>
                    </a:cubicBezTo>
                    <a:cubicBezTo>
                      <a:pt x="5044" y="2391"/>
                      <a:pt x="5201" y="2315"/>
                      <a:pt x="5347" y="2230"/>
                    </a:cubicBezTo>
                    <a:cubicBezTo>
                      <a:pt x="5492" y="2149"/>
                      <a:pt x="5622" y="2057"/>
                      <a:pt x="5737" y="1957"/>
                    </a:cubicBezTo>
                    <a:cubicBezTo>
                      <a:pt x="5852" y="1860"/>
                      <a:pt x="5950" y="1755"/>
                      <a:pt x="6026" y="1645"/>
                    </a:cubicBezTo>
                    <a:cubicBezTo>
                      <a:pt x="6076" y="1576"/>
                      <a:pt x="6118" y="1507"/>
                      <a:pt x="6152" y="1435"/>
                    </a:cubicBezTo>
                    <a:cubicBezTo>
                      <a:pt x="6158" y="1423"/>
                      <a:pt x="6162" y="1410"/>
                      <a:pt x="6168" y="1400"/>
                    </a:cubicBezTo>
                    <a:cubicBezTo>
                      <a:pt x="6183" y="1368"/>
                      <a:pt x="6195" y="1338"/>
                      <a:pt x="6206" y="1306"/>
                    </a:cubicBezTo>
                    <a:cubicBezTo>
                      <a:pt x="6247" y="1191"/>
                      <a:pt x="6267" y="1072"/>
                      <a:pt x="6267" y="954"/>
                    </a:cubicBezTo>
                    <a:lnTo>
                      <a:pt x="62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8"/>
              <p:cNvSpPr/>
              <p:nvPr/>
            </p:nvSpPr>
            <p:spPr>
              <a:xfrm>
                <a:off x="5066128" y="1165372"/>
                <a:ext cx="157016" cy="55852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1791" extrusionOk="0">
                    <a:moveTo>
                      <a:pt x="2517" y="0"/>
                    </a:moveTo>
                    <a:cubicBezTo>
                      <a:pt x="2187" y="0"/>
                      <a:pt x="1857" y="39"/>
                      <a:pt x="1553" y="113"/>
                    </a:cubicBezTo>
                    <a:cubicBezTo>
                      <a:pt x="1247" y="184"/>
                      <a:pt x="967" y="292"/>
                      <a:pt x="735" y="427"/>
                    </a:cubicBezTo>
                    <a:cubicBezTo>
                      <a:pt x="561" y="529"/>
                      <a:pt x="412" y="645"/>
                      <a:pt x="295" y="770"/>
                    </a:cubicBezTo>
                    <a:cubicBezTo>
                      <a:pt x="275" y="791"/>
                      <a:pt x="258" y="813"/>
                      <a:pt x="239" y="834"/>
                    </a:cubicBezTo>
                    <a:cubicBezTo>
                      <a:pt x="222" y="856"/>
                      <a:pt x="205" y="877"/>
                      <a:pt x="189" y="899"/>
                    </a:cubicBezTo>
                    <a:cubicBezTo>
                      <a:pt x="159" y="945"/>
                      <a:pt x="130" y="990"/>
                      <a:pt x="107" y="1034"/>
                    </a:cubicBezTo>
                    <a:cubicBezTo>
                      <a:pt x="84" y="1079"/>
                      <a:pt x="64" y="1126"/>
                      <a:pt x="48" y="1172"/>
                    </a:cubicBezTo>
                    <a:cubicBezTo>
                      <a:pt x="24" y="1243"/>
                      <a:pt x="8" y="1313"/>
                      <a:pt x="2" y="1385"/>
                    </a:cubicBezTo>
                    <a:cubicBezTo>
                      <a:pt x="1" y="1409"/>
                      <a:pt x="1" y="1434"/>
                      <a:pt x="1" y="1457"/>
                    </a:cubicBezTo>
                    <a:cubicBezTo>
                      <a:pt x="1" y="1481"/>
                      <a:pt x="1" y="1506"/>
                      <a:pt x="2" y="1529"/>
                    </a:cubicBezTo>
                    <a:cubicBezTo>
                      <a:pt x="8" y="1601"/>
                      <a:pt x="24" y="1671"/>
                      <a:pt x="48" y="1740"/>
                    </a:cubicBezTo>
                    <a:cubicBezTo>
                      <a:pt x="53" y="1757"/>
                      <a:pt x="60" y="1773"/>
                      <a:pt x="65" y="1787"/>
                    </a:cubicBezTo>
                    <a:cubicBezTo>
                      <a:pt x="96" y="1710"/>
                      <a:pt x="139" y="1636"/>
                      <a:pt x="192" y="1563"/>
                    </a:cubicBezTo>
                    <a:cubicBezTo>
                      <a:pt x="317" y="1388"/>
                      <a:pt x="504" y="1227"/>
                      <a:pt x="737" y="1092"/>
                    </a:cubicBezTo>
                    <a:cubicBezTo>
                      <a:pt x="970" y="956"/>
                      <a:pt x="1250" y="849"/>
                      <a:pt x="1553" y="777"/>
                    </a:cubicBezTo>
                    <a:cubicBezTo>
                      <a:pt x="1857" y="703"/>
                      <a:pt x="2187" y="666"/>
                      <a:pt x="2517" y="666"/>
                    </a:cubicBezTo>
                    <a:cubicBezTo>
                      <a:pt x="2846" y="666"/>
                      <a:pt x="3175" y="703"/>
                      <a:pt x="3480" y="777"/>
                    </a:cubicBezTo>
                    <a:cubicBezTo>
                      <a:pt x="3714" y="833"/>
                      <a:pt x="3933" y="910"/>
                      <a:pt x="4127" y="1004"/>
                    </a:cubicBezTo>
                    <a:cubicBezTo>
                      <a:pt x="4186" y="1033"/>
                      <a:pt x="4243" y="1061"/>
                      <a:pt x="4298" y="1093"/>
                    </a:cubicBezTo>
                    <a:cubicBezTo>
                      <a:pt x="4529" y="1227"/>
                      <a:pt x="4716" y="1388"/>
                      <a:pt x="4841" y="1565"/>
                    </a:cubicBezTo>
                    <a:cubicBezTo>
                      <a:pt x="4895" y="1638"/>
                      <a:pt x="4938" y="1713"/>
                      <a:pt x="4968" y="1790"/>
                    </a:cubicBezTo>
                    <a:cubicBezTo>
                      <a:pt x="4984" y="1753"/>
                      <a:pt x="4997" y="1713"/>
                      <a:pt x="5008" y="1674"/>
                    </a:cubicBezTo>
                    <a:cubicBezTo>
                      <a:pt x="5025" y="1603"/>
                      <a:pt x="5034" y="1532"/>
                      <a:pt x="5034" y="1460"/>
                    </a:cubicBezTo>
                    <a:cubicBezTo>
                      <a:pt x="5034" y="1389"/>
                      <a:pt x="5025" y="1317"/>
                      <a:pt x="5010" y="1244"/>
                    </a:cubicBezTo>
                    <a:cubicBezTo>
                      <a:pt x="4997" y="1198"/>
                      <a:pt x="4981" y="1151"/>
                      <a:pt x="4961" y="1105"/>
                    </a:cubicBezTo>
                    <a:cubicBezTo>
                      <a:pt x="4941" y="1057"/>
                      <a:pt x="4918" y="1013"/>
                      <a:pt x="4889" y="968"/>
                    </a:cubicBezTo>
                    <a:cubicBezTo>
                      <a:pt x="4874" y="945"/>
                      <a:pt x="4860" y="922"/>
                      <a:pt x="4844" y="902"/>
                    </a:cubicBezTo>
                    <a:cubicBezTo>
                      <a:pt x="4811" y="856"/>
                      <a:pt x="4775" y="813"/>
                      <a:pt x="4738" y="772"/>
                    </a:cubicBezTo>
                    <a:cubicBezTo>
                      <a:pt x="4621" y="646"/>
                      <a:pt x="4472" y="529"/>
                      <a:pt x="4298" y="429"/>
                    </a:cubicBezTo>
                    <a:cubicBezTo>
                      <a:pt x="4242" y="396"/>
                      <a:pt x="4186" y="367"/>
                      <a:pt x="4127" y="338"/>
                    </a:cubicBezTo>
                    <a:cubicBezTo>
                      <a:pt x="3933" y="245"/>
                      <a:pt x="3714" y="169"/>
                      <a:pt x="3480" y="113"/>
                    </a:cubicBezTo>
                    <a:cubicBezTo>
                      <a:pt x="3177" y="39"/>
                      <a:pt x="2847" y="0"/>
                      <a:pt x="2517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8"/>
              <p:cNvSpPr/>
              <p:nvPr/>
            </p:nvSpPr>
            <p:spPr>
              <a:xfrm>
                <a:off x="5068155" y="1186359"/>
                <a:ext cx="152900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4903" h="2244" extrusionOk="0">
                    <a:moveTo>
                      <a:pt x="2452" y="0"/>
                    </a:moveTo>
                    <a:cubicBezTo>
                      <a:pt x="2122" y="0"/>
                      <a:pt x="1795" y="38"/>
                      <a:pt x="1488" y="111"/>
                    </a:cubicBezTo>
                    <a:cubicBezTo>
                      <a:pt x="1185" y="183"/>
                      <a:pt x="905" y="291"/>
                      <a:pt x="673" y="426"/>
                    </a:cubicBezTo>
                    <a:cubicBezTo>
                      <a:pt x="439" y="558"/>
                      <a:pt x="252" y="721"/>
                      <a:pt x="127" y="896"/>
                    </a:cubicBezTo>
                    <a:cubicBezTo>
                      <a:pt x="74" y="968"/>
                      <a:pt x="31" y="1044"/>
                      <a:pt x="0" y="1122"/>
                    </a:cubicBezTo>
                    <a:cubicBezTo>
                      <a:pt x="12" y="1152"/>
                      <a:pt x="26" y="1182"/>
                      <a:pt x="42" y="1212"/>
                    </a:cubicBezTo>
                    <a:cubicBezTo>
                      <a:pt x="65" y="1260"/>
                      <a:pt x="92" y="1304"/>
                      <a:pt x="124" y="1347"/>
                    </a:cubicBezTo>
                    <a:cubicBezTo>
                      <a:pt x="141" y="1369"/>
                      <a:pt x="157" y="1390"/>
                      <a:pt x="174" y="1412"/>
                    </a:cubicBezTo>
                    <a:cubicBezTo>
                      <a:pt x="210" y="1455"/>
                      <a:pt x="251" y="1498"/>
                      <a:pt x="292" y="1539"/>
                    </a:cubicBezTo>
                    <a:cubicBezTo>
                      <a:pt x="397" y="1641"/>
                      <a:pt x="525" y="1734"/>
                      <a:pt x="670" y="1819"/>
                    </a:cubicBezTo>
                    <a:cubicBezTo>
                      <a:pt x="905" y="1953"/>
                      <a:pt x="1184" y="2060"/>
                      <a:pt x="1488" y="2132"/>
                    </a:cubicBezTo>
                    <a:cubicBezTo>
                      <a:pt x="1569" y="2151"/>
                      <a:pt x="1652" y="2168"/>
                      <a:pt x="1737" y="2183"/>
                    </a:cubicBezTo>
                    <a:cubicBezTo>
                      <a:pt x="1969" y="2223"/>
                      <a:pt x="2212" y="2243"/>
                      <a:pt x="2452" y="2243"/>
                    </a:cubicBezTo>
                    <a:cubicBezTo>
                      <a:pt x="2698" y="2243"/>
                      <a:pt x="2946" y="2221"/>
                      <a:pt x="3183" y="2180"/>
                    </a:cubicBezTo>
                    <a:cubicBezTo>
                      <a:pt x="3261" y="2165"/>
                      <a:pt x="3337" y="2150"/>
                      <a:pt x="3415" y="2131"/>
                    </a:cubicBezTo>
                    <a:cubicBezTo>
                      <a:pt x="3717" y="2060"/>
                      <a:pt x="3994" y="1953"/>
                      <a:pt x="4226" y="1820"/>
                    </a:cubicBezTo>
                    <a:cubicBezTo>
                      <a:pt x="4227" y="1819"/>
                      <a:pt x="4229" y="1816"/>
                      <a:pt x="4231" y="1816"/>
                    </a:cubicBezTo>
                    <a:cubicBezTo>
                      <a:pt x="4405" y="1714"/>
                      <a:pt x="4555" y="1599"/>
                      <a:pt x="4671" y="1474"/>
                    </a:cubicBezTo>
                    <a:cubicBezTo>
                      <a:pt x="4710" y="1431"/>
                      <a:pt x="4745" y="1388"/>
                      <a:pt x="4778" y="1344"/>
                    </a:cubicBezTo>
                    <a:cubicBezTo>
                      <a:pt x="4794" y="1323"/>
                      <a:pt x="4808" y="1301"/>
                      <a:pt x="4822" y="1278"/>
                    </a:cubicBezTo>
                    <a:cubicBezTo>
                      <a:pt x="4854" y="1228"/>
                      <a:pt x="4881" y="1173"/>
                      <a:pt x="4903" y="1120"/>
                    </a:cubicBezTo>
                    <a:cubicBezTo>
                      <a:pt x="4873" y="1043"/>
                      <a:pt x="4831" y="966"/>
                      <a:pt x="4779" y="896"/>
                    </a:cubicBezTo>
                    <a:cubicBezTo>
                      <a:pt x="4667" y="741"/>
                      <a:pt x="4506" y="594"/>
                      <a:pt x="4308" y="470"/>
                    </a:cubicBezTo>
                    <a:cubicBezTo>
                      <a:pt x="4283" y="456"/>
                      <a:pt x="4257" y="440"/>
                      <a:pt x="4233" y="426"/>
                    </a:cubicBezTo>
                    <a:cubicBezTo>
                      <a:pt x="3999" y="291"/>
                      <a:pt x="3721" y="183"/>
                      <a:pt x="3415" y="111"/>
                    </a:cubicBezTo>
                    <a:cubicBezTo>
                      <a:pt x="3112" y="38"/>
                      <a:pt x="2781" y="0"/>
                      <a:pt x="2452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8"/>
              <p:cNvSpPr/>
              <p:nvPr/>
            </p:nvSpPr>
            <p:spPr>
              <a:xfrm>
                <a:off x="5073768" y="1340628"/>
                <a:ext cx="141861" cy="392806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12596" extrusionOk="0">
                    <a:moveTo>
                      <a:pt x="0" y="0"/>
                    </a:moveTo>
                    <a:lnTo>
                      <a:pt x="0" y="11280"/>
                    </a:lnTo>
                    <a:cubicBezTo>
                      <a:pt x="0" y="11366"/>
                      <a:pt x="15" y="11453"/>
                      <a:pt x="43" y="11537"/>
                    </a:cubicBezTo>
                    <a:cubicBezTo>
                      <a:pt x="72" y="11622"/>
                      <a:pt x="115" y="11704"/>
                      <a:pt x="173" y="11783"/>
                    </a:cubicBezTo>
                    <a:cubicBezTo>
                      <a:pt x="230" y="11862"/>
                      <a:pt x="301" y="11939"/>
                      <a:pt x="383" y="12010"/>
                    </a:cubicBezTo>
                    <a:cubicBezTo>
                      <a:pt x="466" y="12082"/>
                      <a:pt x="559" y="12148"/>
                      <a:pt x="664" y="12210"/>
                    </a:cubicBezTo>
                    <a:cubicBezTo>
                      <a:pt x="771" y="12271"/>
                      <a:pt x="886" y="12327"/>
                      <a:pt x="1009" y="12373"/>
                    </a:cubicBezTo>
                    <a:cubicBezTo>
                      <a:pt x="1134" y="12422"/>
                      <a:pt x="1267" y="12462"/>
                      <a:pt x="1403" y="12495"/>
                    </a:cubicBezTo>
                    <a:cubicBezTo>
                      <a:pt x="1538" y="12528"/>
                      <a:pt x="1675" y="12552"/>
                      <a:pt x="1817" y="12570"/>
                    </a:cubicBezTo>
                    <a:cubicBezTo>
                      <a:pt x="1822" y="12571"/>
                      <a:pt x="1826" y="12571"/>
                      <a:pt x="1832" y="12571"/>
                    </a:cubicBezTo>
                    <a:cubicBezTo>
                      <a:pt x="1977" y="12587"/>
                      <a:pt x="2126" y="12596"/>
                      <a:pt x="2275" y="12596"/>
                    </a:cubicBezTo>
                    <a:cubicBezTo>
                      <a:pt x="2424" y="12596"/>
                      <a:pt x="2572" y="12587"/>
                      <a:pt x="2719" y="12571"/>
                    </a:cubicBezTo>
                    <a:cubicBezTo>
                      <a:pt x="2864" y="12552"/>
                      <a:pt x="3006" y="12528"/>
                      <a:pt x="3144" y="12495"/>
                    </a:cubicBezTo>
                    <a:cubicBezTo>
                      <a:pt x="3284" y="12462"/>
                      <a:pt x="3415" y="12422"/>
                      <a:pt x="3538" y="12373"/>
                    </a:cubicBezTo>
                    <a:cubicBezTo>
                      <a:pt x="3662" y="12325"/>
                      <a:pt x="3777" y="12271"/>
                      <a:pt x="3883" y="12210"/>
                    </a:cubicBezTo>
                    <a:cubicBezTo>
                      <a:pt x="3988" y="12148"/>
                      <a:pt x="4083" y="12082"/>
                      <a:pt x="4165" y="12010"/>
                    </a:cubicBezTo>
                    <a:cubicBezTo>
                      <a:pt x="4248" y="11939"/>
                      <a:pt x="4319" y="11862"/>
                      <a:pt x="4376" y="11783"/>
                    </a:cubicBezTo>
                    <a:cubicBezTo>
                      <a:pt x="4434" y="11704"/>
                      <a:pt x="4477" y="11622"/>
                      <a:pt x="4506" y="11537"/>
                    </a:cubicBezTo>
                    <a:cubicBezTo>
                      <a:pt x="4535" y="11453"/>
                      <a:pt x="4549" y="11366"/>
                      <a:pt x="4549" y="11280"/>
                    </a:cubicBezTo>
                    <a:lnTo>
                      <a:pt x="4549" y="0"/>
                    </a:lnTo>
                    <a:cubicBezTo>
                      <a:pt x="4549" y="108"/>
                      <a:pt x="4526" y="217"/>
                      <a:pt x="4481" y="322"/>
                    </a:cubicBezTo>
                    <a:cubicBezTo>
                      <a:pt x="4431" y="437"/>
                      <a:pt x="4355" y="547"/>
                      <a:pt x="4254" y="649"/>
                    </a:cubicBezTo>
                    <a:cubicBezTo>
                      <a:pt x="4154" y="749"/>
                      <a:pt x="4028" y="846"/>
                      <a:pt x="3885" y="928"/>
                    </a:cubicBezTo>
                    <a:cubicBezTo>
                      <a:pt x="3824" y="963"/>
                      <a:pt x="3760" y="997"/>
                      <a:pt x="3694" y="1027"/>
                    </a:cubicBezTo>
                    <a:cubicBezTo>
                      <a:pt x="3533" y="1100"/>
                      <a:pt x="3357" y="1162"/>
                      <a:pt x="3170" y="1208"/>
                    </a:cubicBezTo>
                    <a:cubicBezTo>
                      <a:pt x="2985" y="1255"/>
                      <a:pt x="2785" y="1286"/>
                      <a:pt x="2584" y="1301"/>
                    </a:cubicBezTo>
                    <a:cubicBezTo>
                      <a:pt x="2481" y="1311"/>
                      <a:pt x="2377" y="1316"/>
                      <a:pt x="2273" y="1316"/>
                    </a:cubicBezTo>
                    <a:cubicBezTo>
                      <a:pt x="2174" y="1316"/>
                      <a:pt x="2074" y="1311"/>
                      <a:pt x="1976" y="1303"/>
                    </a:cubicBezTo>
                    <a:cubicBezTo>
                      <a:pt x="1922" y="1300"/>
                      <a:pt x="1869" y="1294"/>
                      <a:pt x="1817" y="1288"/>
                    </a:cubicBezTo>
                    <a:cubicBezTo>
                      <a:pt x="1669" y="1271"/>
                      <a:pt x="1526" y="1245"/>
                      <a:pt x="1389" y="1212"/>
                    </a:cubicBezTo>
                    <a:cubicBezTo>
                      <a:pt x="1202" y="1165"/>
                      <a:pt x="1024" y="1106"/>
                      <a:pt x="864" y="1032"/>
                    </a:cubicBezTo>
                    <a:cubicBezTo>
                      <a:pt x="706" y="958"/>
                      <a:pt x="562" y="874"/>
                      <a:pt x="442" y="778"/>
                    </a:cubicBezTo>
                    <a:cubicBezTo>
                      <a:pt x="322" y="685"/>
                      <a:pt x="223" y="581"/>
                      <a:pt x="151" y="472"/>
                    </a:cubicBezTo>
                    <a:cubicBezTo>
                      <a:pt x="78" y="360"/>
                      <a:pt x="30" y="245"/>
                      <a:pt x="10" y="128"/>
                    </a:cubicBezTo>
                    <a:cubicBezTo>
                      <a:pt x="3" y="85"/>
                      <a:pt x="0" y="4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8"/>
              <p:cNvSpPr/>
              <p:nvPr/>
            </p:nvSpPr>
            <p:spPr>
              <a:xfrm>
                <a:off x="5049943" y="1254528"/>
                <a:ext cx="188825" cy="127017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40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4" y="283"/>
                      <a:pt x="249" y="567"/>
                      <a:pt x="376" y="851"/>
                    </a:cubicBezTo>
                    <a:cubicBezTo>
                      <a:pt x="377" y="855"/>
                      <a:pt x="380" y="858"/>
                      <a:pt x="380" y="862"/>
                    </a:cubicBezTo>
                    <a:cubicBezTo>
                      <a:pt x="406" y="922"/>
                      <a:pt x="431" y="980"/>
                      <a:pt x="455" y="1043"/>
                    </a:cubicBezTo>
                    <a:cubicBezTo>
                      <a:pt x="481" y="1108"/>
                      <a:pt x="501" y="1170"/>
                      <a:pt x="524" y="1236"/>
                    </a:cubicBezTo>
                    <a:cubicBezTo>
                      <a:pt x="544" y="1302"/>
                      <a:pt x="564" y="1367"/>
                      <a:pt x="584" y="1437"/>
                    </a:cubicBezTo>
                    <a:cubicBezTo>
                      <a:pt x="623" y="1577"/>
                      <a:pt x="655" y="1710"/>
                      <a:pt x="681" y="1860"/>
                    </a:cubicBezTo>
                    <a:cubicBezTo>
                      <a:pt x="734" y="2155"/>
                      <a:pt x="760" y="2452"/>
                      <a:pt x="760" y="2760"/>
                    </a:cubicBezTo>
                    <a:cubicBezTo>
                      <a:pt x="760" y="2803"/>
                      <a:pt x="764" y="2846"/>
                      <a:pt x="771" y="2888"/>
                    </a:cubicBezTo>
                    <a:cubicBezTo>
                      <a:pt x="791" y="3004"/>
                      <a:pt x="837" y="3121"/>
                      <a:pt x="911" y="3230"/>
                    </a:cubicBezTo>
                    <a:cubicBezTo>
                      <a:pt x="983" y="3338"/>
                      <a:pt x="1082" y="3444"/>
                      <a:pt x="1203" y="3538"/>
                    </a:cubicBezTo>
                    <a:cubicBezTo>
                      <a:pt x="1323" y="3632"/>
                      <a:pt x="1467" y="3717"/>
                      <a:pt x="1625" y="3791"/>
                    </a:cubicBezTo>
                    <a:cubicBezTo>
                      <a:pt x="1785" y="3864"/>
                      <a:pt x="1963" y="3926"/>
                      <a:pt x="2150" y="3970"/>
                    </a:cubicBezTo>
                    <a:cubicBezTo>
                      <a:pt x="2287" y="4005"/>
                      <a:pt x="2430" y="4031"/>
                      <a:pt x="2577" y="4048"/>
                    </a:cubicBezTo>
                    <a:cubicBezTo>
                      <a:pt x="2629" y="4054"/>
                      <a:pt x="2682" y="4059"/>
                      <a:pt x="2735" y="4062"/>
                    </a:cubicBezTo>
                    <a:cubicBezTo>
                      <a:pt x="2833" y="4069"/>
                      <a:pt x="2933" y="4073"/>
                      <a:pt x="3033" y="4073"/>
                    </a:cubicBezTo>
                    <a:cubicBezTo>
                      <a:pt x="3137" y="4073"/>
                      <a:pt x="3242" y="4069"/>
                      <a:pt x="3345" y="4061"/>
                    </a:cubicBezTo>
                    <a:cubicBezTo>
                      <a:pt x="3546" y="4045"/>
                      <a:pt x="3743" y="4012"/>
                      <a:pt x="3930" y="3967"/>
                    </a:cubicBezTo>
                    <a:cubicBezTo>
                      <a:pt x="4117" y="3920"/>
                      <a:pt x="4295" y="3860"/>
                      <a:pt x="4453" y="3786"/>
                    </a:cubicBezTo>
                    <a:cubicBezTo>
                      <a:pt x="4522" y="3755"/>
                      <a:pt x="4585" y="3723"/>
                      <a:pt x="4646" y="3687"/>
                    </a:cubicBezTo>
                    <a:cubicBezTo>
                      <a:pt x="4788" y="3604"/>
                      <a:pt x="4913" y="3510"/>
                      <a:pt x="5014" y="3408"/>
                    </a:cubicBezTo>
                    <a:cubicBezTo>
                      <a:pt x="5115" y="3306"/>
                      <a:pt x="5192" y="3197"/>
                      <a:pt x="5242" y="3082"/>
                    </a:cubicBezTo>
                    <a:cubicBezTo>
                      <a:pt x="5290" y="2975"/>
                      <a:pt x="5313" y="2866"/>
                      <a:pt x="5313" y="2758"/>
                    </a:cubicBezTo>
                    <a:lnTo>
                      <a:pt x="5313" y="2732"/>
                    </a:lnTo>
                    <a:cubicBezTo>
                      <a:pt x="5313" y="2589"/>
                      <a:pt x="5320" y="2446"/>
                      <a:pt x="5333" y="2306"/>
                    </a:cubicBezTo>
                    <a:cubicBezTo>
                      <a:pt x="5347" y="2152"/>
                      <a:pt x="5365" y="2008"/>
                      <a:pt x="5392" y="1861"/>
                    </a:cubicBezTo>
                    <a:cubicBezTo>
                      <a:pt x="5419" y="1713"/>
                      <a:pt x="5447" y="1579"/>
                      <a:pt x="5487" y="1439"/>
                    </a:cubicBezTo>
                    <a:cubicBezTo>
                      <a:pt x="5527" y="1299"/>
                      <a:pt x="5566" y="1177"/>
                      <a:pt x="5615" y="1048"/>
                    </a:cubicBezTo>
                    <a:cubicBezTo>
                      <a:pt x="5641" y="979"/>
                      <a:pt x="5667" y="915"/>
                      <a:pt x="5695" y="851"/>
                    </a:cubicBezTo>
                    <a:cubicBezTo>
                      <a:pt x="5816" y="577"/>
                      <a:pt x="5935" y="307"/>
                      <a:pt x="6055" y="35"/>
                    </a:cubicBezTo>
                    <a:lnTo>
                      <a:pt x="6055" y="35"/>
                    </a:lnTo>
                    <a:cubicBezTo>
                      <a:pt x="6020" y="107"/>
                      <a:pt x="5980" y="178"/>
                      <a:pt x="5927" y="245"/>
                    </a:cubicBezTo>
                    <a:cubicBezTo>
                      <a:pt x="5848" y="355"/>
                      <a:pt x="5753" y="460"/>
                      <a:pt x="5638" y="559"/>
                    </a:cubicBezTo>
                    <a:cubicBezTo>
                      <a:pt x="5523" y="655"/>
                      <a:pt x="5393" y="749"/>
                      <a:pt x="5248" y="832"/>
                    </a:cubicBezTo>
                    <a:cubicBezTo>
                      <a:pt x="5103" y="915"/>
                      <a:pt x="4945" y="991"/>
                      <a:pt x="4774" y="1056"/>
                    </a:cubicBezTo>
                    <a:cubicBezTo>
                      <a:pt x="4604" y="1121"/>
                      <a:pt x="4423" y="1178"/>
                      <a:pt x="4233" y="1223"/>
                    </a:cubicBezTo>
                    <a:cubicBezTo>
                      <a:pt x="4042" y="1268"/>
                      <a:pt x="3847" y="1302"/>
                      <a:pt x="3645" y="1325"/>
                    </a:cubicBezTo>
                    <a:cubicBezTo>
                      <a:pt x="3444" y="1349"/>
                      <a:pt x="3238" y="1361"/>
                      <a:pt x="3034" y="1361"/>
                    </a:cubicBezTo>
                    <a:cubicBezTo>
                      <a:pt x="2829" y="1361"/>
                      <a:pt x="2624" y="1349"/>
                      <a:pt x="2423" y="1325"/>
                    </a:cubicBezTo>
                    <a:cubicBezTo>
                      <a:pt x="2222" y="1302"/>
                      <a:pt x="2026" y="1268"/>
                      <a:pt x="1835" y="1223"/>
                    </a:cubicBezTo>
                    <a:cubicBezTo>
                      <a:pt x="1647" y="1178"/>
                      <a:pt x="1466" y="1122"/>
                      <a:pt x="1295" y="1056"/>
                    </a:cubicBezTo>
                    <a:cubicBezTo>
                      <a:pt x="1124" y="991"/>
                      <a:pt x="965" y="915"/>
                      <a:pt x="820" y="832"/>
                    </a:cubicBezTo>
                    <a:cubicBezTo>
                      <a:pt x="676" y="749"/>
                      <a:pt x="544" y="657"/>
                      <a:pt x="432" y="559"/>
                    </a:cubicBezTo>
                    <a:cubicBezTo>
                      <a:pt x="318" y="460"/>
                      <a:pt x="219" y="355"/>
                      <a:pt x="142" y="245"/>
                    </a:cubicBezTo>
                    <a:cubicBezTo>
                      <a:pt x="86" y="166"/>
                      <a:pt x="38" y="84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8"/>
              <p:cNvSpPr/>
              <p:nvPr/>
            </p:nvSpPr>
            <p:spPr>
              <a:xfrm>
                <a:off x="5073082" y="1692326"/>
                <a:ext cx="143014" cy="43316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1389" extrusionOk="0">
                    <a:moveTo>
                      <a:pt x="4571" y="1"/>
                    </a:moveTo>
                    <a:cubicBezTo>
                      <a:pt x="4551" y="239"/>
                      <a:pt x="4436" y="462"/>
                      <a:pt x="4250" y="609"/>
                    </a:cubicBezTo>
                    <a:cubicBezTo>
                      <a:pt x="4176" y="698"/>
                      <a:pt x="4072" y="757"/>
                      <a:pt x="3976" y="822"/>
                    </a:cubicBezTo>
                    <a:cubicBezTo>
                      <a:pt x="3884" y="893"/>
                      <a:pt x="3770" y="932"/>
                      <a:pt x="3665" y="980"/>
                    </a:cubicBezTo>
                    <a:cubicBezTo>
                      <a:pt x="3234" y="1158"/>
                      <a:pt x="2762" y="1238"/>
                      <a:pt x="2294" y="1241"/>
                    </a:cubicBezTo>
                    <a:cubicBezTo>
                      <a:pt x="1825" y="1238"/>
                      <a:pt x="1353" y="1158"/>
                      <a:pt x="922" y="980"/>
                    </a:cubicBezTo>
                    <a:cubicBezTo>
                      <a:pt x="817" y="932"/>
                      <a:pt x="704" y="893"/>
                      <a:pt x="612" y="822"/>
                    </a:cubicBezTo>
                    <a:cubicBezTo>
                      <a:pt x="517" y="757"/>
                      <a:pt x="412" y="699"/>
                      <a:pt x="331" y="616"/>
                    </a:cubicBezTo>
                    <a:cubicBezTo>
                      <a:pt x="163" y="458"/>
                      <a:pt x="35" y="244"/>
                      <a:pt x="19" y="2"/>
                    </a:cubicBezTo>
                    <a:lnTo>
                      <a:pt x="19" y="2"/>
                    </a:lnTo>
                    <a:cubicBezTo>
                      <a:pt x="1" y="245"/>
                      <a:pt x="118" y="482"/>
                      <a:pt x="281" y="662"/>
                    </a:cubicBezTo>
                    <a:cubicBezTo>
                      <a:pt x="360" y="757"/>
                      <a:pt x="464" y="822"/>
                      <a:pt x="561" y="898"/>
                    </a:cubicBezTo>
                    <a:cubicBezTo>
                      <a:pt x="656" y="980"/>
                      <a:pt x="770" y="1026"/>
                      <a:pt x="878" y="1082"/>
                    </a:cubicBezTo>
                    <a:cubicBezTo>
                      <a:pt x="1319" y="1290"/>
                      <a:pt x="1811" y="1374"/>
                      <a:pt x="2295" y="1388"/>
                    </a:cubicBezTo>
                    <a:cubicBezTo>
                      <a:pt x="2781" y="1374"/>
                      <a:pt x="3271" y="1293"/>
                      <a:pt x="3713" y="1082"/>
                    </a:cubicBezTo>
                    <a:cubicBezTo>
                      <a:pt x="3820" y="1027"/>
                      <a:pt x="3935" y="980"/>
                      <a:pt x="4029" y="899"/>
                    </a:cubicBezTo>
                    <a:cubicBezTo>
                      <a:pt x="4127" y="826"/>
                      <a:pt x="4230" y="758"/>
                      <a:pt x="4305" y="659"/>
                    </a:cubicBezTo>
                    <a:cubicBezTo>
                      <a:pt x="4479" y="488"/>
                      <a:pt x="4585" y="239"/>
                      <a:pt x="4571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8"/>
              <p:cNvSpPr/>
              <p:nvPr/>
            </p:nvSpPr>
            <p:spPr>
              <a:xfrm>
                <a:off x="5046950" y="1212305"/>
                <a:ext cx="63056" cy="514178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6488" extrusionOk="0">
                    <a:moveTo>
                      <a:pt x="6" y="1"/>
                    </a:moveTo>
                    <a:lnTo>
                      <a:pt x="0" y="911"/>
                    </a:lnTo>
                    <a:cubicBezTo>
                      <a:pt x="0" y="1030"/>
                      <a:pt x="22" y="1148"/>
                      <a:pt x="62" y="1263"/>
                    </a:cubicBezTo>
                    <a:cubicBezTo>
                      <a:pt x="72" y="1295"/>
                      <a:pt x="87" y="1325"/>
                      <a:pt x="100" y="1356"/>
                    </a:cubicBezTo>
                    <a:cubicBezTo>
                      <a:pt x="223" y="1640"/>
                      <a:pt x="350" y="1923"/>
                      <a:pt x="475" y="2207"/>
                    </a:cubicBezTo>
                    <a:cubicBezTo>
                      <a:pt x="478" y="2210"/>
                      <a:pt x="479" y="2215"/>
                      <a:pt x="479" y="2218"/>
                    </a:cubicBezTo>
                    <a:cubicBezTo>
                      <a:pt x="506" y="2279"/>
                      <a:pt x="529" y="2337"/>
                      <a:pt x="555" y="2399"/>
                    </a:cubicBezTo>
                    <a:cubicBezTo>
                      <a:pt x="580" y="2463"/>
                      <a:pt x="601" y="2525"/>
                      <a:pt x="623" y="2591"/>
                    </a:cubicBezTo>
                    <a:cubicBezTo>
                      <a:pt x="645" y="2657"/>
                      <a:pt x="665" y="2722"/>
                      <a:pt x="683" y="2793"/>
                    </a:cubicBezTo>
                    <a:cubicBezTo>
                      <a:pt x="724" y="2933"/>
                      <a:pt x="754" y="3066"/>
                      <a:pt x="781" y="3215"/>
                    </a:cubicBezTo>
                    <a:cubicBezTo>
                      <a:pt x="833" y="3510"/>
                      <a:pt x="860" y="3808"/>
                      <a:pt x="860" y="4115"/>
                    </a:cubicBezTo>
                    <a:lnTo>
                      <a:pt x="860" y="15395"/>
                    </a:lnTo>
                    <a:cubicBezTo>
                      <a:pt x="860" y="15481"/>
                      <a:pt x="875" y="15568"/>
                      <a:pt x="903" y="15652"/>
                    </a:cubicBezTo>
                    <a:cubicBezTo>
                      <a:pt x="932" y="15737"/>
                      <a:pt x="975" y="15819"/>
                      <a:pt x="1033" y="15898"/>
                    </a:cubicBezTo>
                    <a:cubicBezTo>
                      <a:pt x="1090" y="15977"/>
                      <a:pt x="1161" y="16054"/>
                      <a:pt x="1243" y="16125"/>
                    </a:cubicBezTo>
                    <a:cubicBezTo>
                      <a:pt x="1326" y="16197"/>
                      <a:pt x="1419" y="16263"/>
                      <a:pt x="1526" y="16325"/>
                    </a:cubicBezTo>
                    <a:cubicBezTo>
                      <a:pt x="1631" y="16386"/>
                      <a:pt x="1871" y="16488"/>
                      <a:pt x="1871" y="16488"/>
                    </a:cubicBezTo>
                    <a:cubicBezTo>
                      <a:pt x="1871" y="16488"/>
                      <a:pt x="1987" y="5245"/>
                      <a:pt x="1987" y="5237"/>
                    </a:cubicBezTo>
                    <a:cubicBezTo>
                      <a:pt x="1990" y="5058"/>
                      <a:pt x="2022" y="3299"/>
                      <a:pt x="1263" y="2366"/>
                    </a:cubicBezTo>
                    <a:lnTo>
                      <a:pt x="1263" y="2363"/>
                    </a:lnTo>
                    <a:lnTo>
                      <a:pt x="1270" y="1417"/>
                    </a:lnTo>
                    <a:cubicBezTo>
                      <a:pt x="1155" y="1366"/>
                      <a:pt x="1043" y="1312"/>
                      <a:pt x="941" y="1253"/>
                    </a:cubicBezTo>
                    <a:cubicBezTo>
                      <a:pt x="933" y="1247"/>
                      <a:pt x="925" y="1244"/>
                      <a:pt x="916" y="1238"/>
                    </a:cubicBezTo>
                    <a:cubicBezTo>
                      <a:pt x="772" y="1155"/>
                      <a:pt x="640" y="1065"/>
                      <a:pt x="528" y="965"/>
                    </a:cubicBezTo>
                    <a:cubicBezTo>
                      <a:pt x="414" y="866"/>
                      <a:pt x="317" y="763"/>
                      <a:pt x="238" y="652"/>
                    </a:cubicBezTo>
                    <a:cubicBezTo>
                      <a:pt x="161" y="543"/>
                      <a:pt x="100" y="428"/>
                      <a:pt x="61" y="313"/>
                    </a:cubicBezTo>
                    <a:cubicBezTo>
                      <a:pt x="26" y="212"/>
                      <a:pt x="11" y="104"/>
                      <a:pt x="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8"/>
              <p:cNvSpPr/>
              <p:nvPr/>
            </p:nvSpPr>
            <p:spPr>
              <a:xfrm>
                <a:off x="5061014" y="1241275"/>
                <a:ext cx="30624" cy="472983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5167" extrusionOk="0">
                    <a:moveTo>
                      <a:pt x="43" y="0"/>
                    </a:moveTo>
                    <a:lnTo>
                      <a:pt x="1" y="951"/>
                    </a:lnTo>
                    <a:lnTo>
                      <a:pt x="1" y="961"/>
                    </a:lnTo>
                    <a:lnTo>
                      <a:pt x="11" y="977"/>
                    </a:lnTo>
                    <a:cubicBezTo>
                      <a:pt x="669" y="1971"/>
                      <a:pt x="731" y="3212"/>
                      <a:pt x="681" y="4388"/>
                    </a:cubicBezTo>
                    <a:lnTo>
                      <a:pt x="661" y="7981"/>
                    </a:lnTo>
                    <a:cubicBezTo>
                      <a:pt x="677" y="10376"/>
                      <a:pt x="698" y="12770"/>
                      <a:pt x="820" y="15166"/>
                    </a:cubicBezTo>
                    <a:cubicBezTo>
                      <a:pt x="943" y="12770"/>
                      <a:pt x="967" y="10376"/>
                      <a:pt x="981" y="7981"/>
                    </a:cubicBezTo>
                    <a:lnTo>
                      <a:pt x="961" y="4388"/>
                    </a:lnTo>
                    <a:cubicBezTo>
                      <a:pt x="960" y="3218"/>
                      <a:pt x="861" y="1903"/>
                      <a:pt x="82" y="939"/>
                    </a:cubicBezTo>
                    <a:lnTo>
                      <a:pt x="82" y="939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8"/>
              <p:cNvSpPr/>
              <p:nvPr/>
            </p:nvSpPr>
            <p:spPr>
              <a:xfrm>
                <a:off x="5188527" y="1248479"/>
                <a:ext cx="32432" cy="4736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5187" extrusionOk="0">
                    <a:moveTo>
                      <a:pt x="951" y="1"/>
                    </a:moveTo>
                    <a:lnTo>
                      <a:pt x="894" y="907"/>
                    </a:lnTo>
                    <a:lnTo>
                      <a:pt x="894" y="907"/>
                    </a:lnTo>
                    <a:cubicBezTo>
                      <a:pt x="118" y="1890"/>
                      <a:pt x="1" y="3207"/>
                      <a:pt x="26" y="4383"/>
                    </a:cubicBezTo>
                    <a:lnTo>
                      <a:pt x="64" y="7984"/>
                    </a:lnTo>
                    <a:lnTo>
                      <a:pt x="172" y="15187"/>
                    </a:lnTo>
                    <a:lnTo>
                      <a:pt x="203" y="15187"/>
                    </a:lnTo>
                    <a:lnTo>
                      <a:pt x="311" y="7984"/>
                    </a:lnTo>
                    <a:lnTo>
                      <a:pt x="350" y="4383"/>
                    </a:lnTo>
                    <a:cubicBezTo>
                      <a:pt x="333" y="3207"/>
                      <a:pt x="367" y="1968"/>
                      <a:pt x="1021" y="980"/>
                    </a:cubicBezTo>
                    <a:lnTo>
                      <a:pt x="1040" y="953"/>
                    </a:lnTo>
                    <a:lnTo>
                      <a:pt x="1037" y="934"/>
                    </a:lnTo>
                    <a:lnTo>
                      <a:pt x="9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8"/>
              <p:cNvSpPr/>
              <p:nvPr/>
            </p:nvSpPr>
            <p:spPr>
              <a:xfrm>
                <a:off x="5194795" y="1176037"/>
                <a:ext cx="28347" cy="4518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49" extrusionOk="0">
                    <a:moveTo>
                      <a:pt x="1" y="1"/>
                    </a:moveTo>
                    <a:lnTo>
                      <a:pt x="1" y="662"/>
                    </a:lnTo>
                    <a:cubicBezTo>
                      <a:pt x="60" y="691"/>
                      <a:pt x="117" y="719"/>
                      <a:pt x="172" y="751"/>
                    </a:cubicBezTo>
                    <a:cubicBezTo>
                      <a:pt x="403" y="885"/>
                      <a:pt x="590" y="1046"/>
                      <a:pt x="715" y="1223"/>
                    </a:cubicBezTo>
                    <a:cubicBezTo>
                      <a:pt x="769" y="1296"/>
                      <a:pt x="812" y="1371"/>
                      <a:pt x="842" y="1448"/>
                    </a:cubicBezTo>
                    <a:cubicBezTo>
                      <a:pt x="858" y="1411"/>
                      <a:pt x="871" y="1371"/>
                      <a:pt x="882" y="1332"/>
                    </a:cubicBezTo>
                    <a:cubicBezTo>
                      <a:pt x="899" y="1261"/>
                      <a:pt x="908" y="1190"/>
                      <a:pt x="908" y="1118"/>
                    </a:cubicBezTo>
                    <a:cubicBezTo>
                      <a:pt x="908" y="1047"/>
                      <a:pt x="899" y="975"/>
                      <a:pt x="884" y="906"/>
                    </a:cubicBezTo>
                    <a:cubicBezTo>
                      <a:pt x="871" y="859"/>
                      <a:pt x="855" y="813"/>
                      <a:pt x="835" y="765"/>
                    </a:cubicBezTo>
                    <a:cubicBezTo>
                      <a:pt x="815" y="719"/>
                      <a:pt x="792" y="673"/>
                      <a:pt x="763" y="629"/>
                    </a:cubicBezTo>
                    <a:cubicBezTo>
                      <a:pt x="748" y="606"/>
                      <a:pt x="734" y="584"/>
                      <a:pt x="718" y="563"/>
                    </a:cubicBezTo>
                    <a:cubicBezTo>
                      <a:pt x="685" y="518"/>
                      <a:pt x="649" y="475"/>
                      <a:pt x="612" y="433"/>
                    </a:cubicBezTo>
                    <a:cubicBezTo>
                      <a:pt x="495" y="308"/>
                      <a:pt x="346" y="190"/>
                      <a:pt x="172" y="90"/>
                    </a:cubicBezTo>
                    <a:cubicBezTo>
                      <a:pt x="116" y="58"/>
                      <a:pt x="60" y="29"/>
                      <a:pt x="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8"/>
              <p:cNvSpPr/>
              <p:nvPr/>
            </p:nvSpPr>
            <p:spPr>
              <a:xfrm>
                <a:off x="5199909" y="1200954"/>
                <a:ext cx="21143" cy="4219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353" extrusionOk="0">
                    <a:moveTo>
                      <a:pt x="81" y="1"/>
                    </a:moveTo>
                    <a:cubicBezTo>
                      <a:pt x="53" y="411"/>
                      <a:pt x="24" y="887"/>
                      <a:pt x="1" y="1352"/>
                    </a:cubicBezTo>
                    <a:cubicBezTo>
                      <a:pt x="2" y="1351"/>
                      <a:pt x="4" y="1348"/>
                      <a:pt x="6" y="1348"/>
                    </a:cubicBezTo>
                    <a:cubicBezTo>
                      <a:pt x="180" y="1246"/>
                      <a:pt x="330" y="1131"/>
                      <a:pt x="446" y="1006"/>
                    </a:cubicBezTo>
                    <a:cubicBezTo>
                      <a:pt x="485" y="963"/>
                      <a:pt x="520" y="920"/>
                      <a:pt x="553" y="876"/>
                    </a:cubicBezTo>
                    <a:cubicBezTo>
                      <a:pt x="569" y="855"/>
                      <a:pt x="583" y="833"/>
                      <a:pt x="597" y="810"/>
                    </a:cubicBezTo>
                    <a:cubicBezTo>
                      <a:pt x="629" y="760"/>
                      <a:pt x="656" y="705"/>
                      <a:pt x="678" y="652"/>
                    </a:cubicBezTo>
                    <a:cubicBezTo>
                      <a:pt x="648" y="575"/>
                      <a:pt x="606" y="498"/>
                      <a:pt x="553" y="426"/>
                    </a:cubicBezTo>
                    <a:cubicBezTo>
                      <a:pt x="441" y="270"/>
                      <a:pt x="280" y="125"/>
                      <a:pt x="8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8"/>
              <p:cNvSpPr/>
              <p:nvPr/>
            </p:nvSpPr>
            <p:spPr>
              <a:xfrm>
                <a:off x="5065598" y="1165060"/>
                <a:ext cx="109116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3499" h="1542" extrusionOk="0">
                    <a:moveTo>
                      <a:pt x="2482" y="1"/>
                    </a:moveTo>
                    <a:cubicBezTo>
                      <a:pt x="2119" y="1"/>
                      <a:pt x="1756" y="47"/>
                      <a:pt x="1404" y="143"/>
                    </a:cubicBezTo>
                    <a:cubicBezTo>
                      <a:pt x="1062" y="233"/>
                      <a:pt x="728" y="380"/>
                      <a:pt x="449" y="607"/>
                    </a:cubicBezTo>
                    <a:cubicBezTo>
                      <a:pt x="314" y="725"/>
                      <a:pt x="190" y="862"/>
                      <a:pt x="110" y="1023"/>
                    </a:cubicBezTo>
                    <a:cubicBezTo>
                      <a:pt x="72" y="1103"/>
                      <a:pt x="36" y="1188"/>
                      <a:pt x="26" y="1278"/>
                    </a:cubicBezTo>
                    <a:cubicBezTo>
                      <a:pt x="9" y="1366"/>
                      <a:pt x="1" y="1454"/>
                      <a:pt x="15" y="1542"/>
                    </a:cubicBezTo>
                    <a:lnTo>
                      <a:pt x="24" y="1540"/>
                    </a:lnTo>
                    <a:cubicBezTo>
                      <a:pt x="18" y="1452"/>
                      <a:pt x="34" y="1366"/>
                      <a:pt x="61" y="1283"/>
                    </a:cubicBezTo>
                    <a:cubicBezTo>
                      <a:pt x="77" y="1199"/>
                      <a:pt x="117" y="1122"/>
                      <a:pt x="156" y="1046"/>
                    </a:cubicBezTo>
                    <a:cubicBezTo>
                      <a:pt x="242" y="897"/>
                      <a:pt x="363" y="770"/>
                      <a:pt x="498" y="663"/>
                    </a:cubicBezTo>
                    <a:cubicBezTo>
                      <a:pt x="765" y="446"/>
                      <a:pt x="1087" y="301"/>
                      <a:pt x="1419" y="197"/>
                    </a:cubicBezTo>
                    <a:cubicBezTo>
                      <a:pt x="1796" y="88"/>
                      <a:pt x="2191" y="33"/>
                      <a:pt x="2586" y="33"/>
                    </a:cubicBezTo>
                    <a:cubicBezTo>
                      <a:pt x="2892" y="33"/>
                      <a:pt x="3198" y="66"/>
                      <a:pt x="3497" y="131"/>
                    </a:cubicBezTo>
                    <a:lnTo>
                      <a:pt x="3498" y="124"/>
                    </a:lnTo>
                    <a:cubicBezTo>
                      <a:pt x="3167" y="42"/>
                      <a:pt x="2824" y="1"/>
                      <a:pt x="24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8"/>
              <p:cNvSpPr/>
              <p:nvPr/>
            </p:nvSpPr>
            <p:spPr>
              <a:xfrm>
                <a:off x="4979373" y="1713095"/>
                <a:ext cx="107464" cy="348648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11180" extrusionOk="0">
                    <a:moveTo>
                      <a:pt x="3435" y="0"/>
                    </a:moveTo>
                    <a:cubicBezTo>
                      <a:pt x="2363" y="118"/>
                      <a:pt x="1227" y="433"/>
                      <a:pt x="419" y="1388"/>
                    </a:cubicBezTo>
                    <a:cubicBezTo>
                      <a:pt x="235" y="1635"/>
                      <a:pt x="86" y="1938"/>
                      <a:pt x="53" y="2266"/>
                    </a:cubicBezTo>
                    <a:cubicBezTo>
                      <a:pt x="1" y="2614"/>
                      <a:pt x="31" y="2825"/>
                      <a:pt x="31" y="3113"/>
                    </a:cubicBezTo>
                    <a:lnTo>
                      <a:pt x="91" y="4726"/>
                    </a:lnTo>
                    <a:cubicBezTo>
                      <a:pt x="158" y="6877"/>
                      <a:pt x="229" y="9029"/>
                      <a:pt x="330" y="11180"/>
                    </a:cubicBezTo>
                    <a:lnTo>
                      <a:pt x="395" y="11180"/>
                    </a:lnTo>
                    <a:cubicBezTo>
                      <a:pt x="494" y="9030"/>
                      <a:pt x="567" y="6880"/>
                      <a:pt x="633" y="4727"/>
                    </a:cubicBezTo>
                    <a:lnTo>
                      <a:pt x="692" y="3114"/>
                    </a:lnTo>
                    <a:cubicBezTo>
                      <a:pt x="707" y="2531"/>
                      <a:pt x="662" y="2129"/>
                      <a:pt x="925" y="1744"/>
                    </a:cubicBezTo>
                    <a:cubicBezTo>
                      <a:pt x="1450" y="966"/>
                      <a:pt x="2472" y="478"/>
                      <a:pt x="3446" y="66"/>
                    </a:cubicBezTo>
                    <a:lnTo>
                      <a:pt x="3435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8"/>
              <p:cNvSpPr/>
              <p:nvPr/>
            </p:nvSpPr>
            <p:spPr>
              <a:xfrm>
                <a:off x="4953396" y="1896739"/>
                <a:ext cx="88908" cy="94834"/>
              </a:xfrm>
              <a:custGeom>
                <a:avLst/>
                <a:gdLst/>
                <a:ahLst/>
                <a:cxnLst/>
                <a:rect l="l" t="t" r="r" b="b"/>
                <a:pathLst>
                  <a:path w="2851" h="3041" extrusionOk="0">
                    <a:moveTo>
                      <a:pt x="566" y="902"/>
                    </a:moveTo>
                    <a:cubicBezTo>
                      <a:pt x="641" y="902"/>
                      <a:pt x="718" y="924"/>
                      <a:pt x="789" y="955"/>
                    </a:cubicBezTo>
                    <a:cubicBezTo>
                      <a:pt x="922" y="1009"/>
                      <a:pt x="1032" y="1095"/>
                      <a:pt x="1130" y="1196"/>
                    </a:cubicBezTo>
                    <a:cubicBezTo>
                      <a:pt x="1255" y="1323"/>
                      <a:pt x="1359" y="1469"/>
                      <a:pt x="1438" y="1626"/>
                    </a:cubicBezTo>
                    <a:cubicBezTo>
                      <a:pt x="1515" y="1783"/>
                      <a:pt x="1569" y="1949"/>
                      <a:pt x="1589" y="2129"/>
                    </a:cubicBezTo>
                    <a:cubicBezTo>
                      <a:pt x="1603" y="2267"/>
                      <a:pt x="1602" y="2417"/>
                      <a:pt x="1531" y="2539"/>
                    </a:cubicBezTo>
                    <a:cubicBezTo>
                      <a:pt x="1479" y="2631"/>
                      <a:pt x="1387" y="2709"/>
                      <a:pt x="1288" y="2733"/>
                    </a:cubicBezTo>
                    <a:cubicBezTo>
                      <a:pt x="1260" y="2741"/>
                      <a:pt x="1231" y="2744"/>
                      <a:pt x="1202" y="2744"/>
                    </a:cubicBezTo>
                    <a:cubicBezTo>
                      <a:pt x="1127" y="2744"/>
                      <a:pt x="1050" y="2722"/>
                      <a:pt x="979" y="2694"/>
                    </a:cubicBezTo>
                    <a:cubicBezTo>
                      <a:pt x="935" y="2674"/>
                      <a:pt x="893" y="2652"/>
                      <a:pt x="854" y="2629"/>
                    </a:cubicBezTo>
                    <a:cubicBezTo>
                      <a:pt x="775" y="2581"/>
                      <a:pt x="703" y="2519"/>
                      <a:pt x="638" y="2453"/>
                    </a:cubicBezTo>
                    <a:cubicBezTo>
                      <a:pt x="513" y="2329"/>
                      <a:pt x="410" y="2179"/>
                      <a:pt x="331" y="2023"/>
                    </a:cubicBezTo>
                    <a:cubicBezTo>
                      <a:pt x="252" y="1867"/>
                      <a:pt x="201" y="1699"/>
                      <a:pt x="180" y="1520"/>
                    </a:cubicBezTo>
                    <a:cubicBezTo>
                      <a:pt x="175" y="1484"/>
                      <a:pt x="173" y="1448"/>
                      <a:pt x="173" y="1412"/>
                    </a:cubicBezTo>
                    <a:cubicBezTo>
                      <a:pt x="168" y="1304"/>
                      <a:pt x="185" y="1199"/>
                      <a:pt x="237" y="1107"/>
                    </a:cubicBezTo>
                    <a:cubicBezTo>
                      <a:pt x="289" y="1015"/>
                      <a:pt x="381" y="937"/>
                      <a:pt x="480" y="913"/>
                    </a:cubicBezTo>
                    <a:cubicBezTo>
                      <a:pt x="508" y="905"/>
                      <a:pt x="537" y="902"/>
                      <a:pt x="566" y="902"/>
                    </a:cubicBezTo>
                    <a:close/>
                    <a:moveTo>
                      <a:pt x="1186" y="1"/>
                    </a:moveTo>
                    <a:cubicBezTo>
                      <a:pt x="1178" y="1"/>
                      <a:pt x="1171" y="1"/>
                      <a:pt x="1163" y="1"/>
                    </a:cubicBezTo>
                    <a:cubicBezTo>
                      <a:pt x="1136" y="3"/>
                      <a:pt x="1113" y="7"/>
                      <a:pt x="1088" y="13"/>
                    </a:cubicBezTo>
                    <a:cubicBezTo>
                      <a:pt x="1064" y="17"/>
                      <a:pt x="1044" y="24"/>
                      <a:pt x="1022" y="36"/>
                    </a:cubicBezTo>
                    <a:lnTo>
                      <a:pt x="413" y="387"/>
                    </a:lnTo>
                    <a:cubicBezTo>
                      <a:pt x="382" y="404"/>
                      <a:pt x="355" y="423"/>
                      <a:pt x="329" y="444"/>
                    </a:cubicBezTo>
                    <a:cubicBezTo>
                      <a:pt x="296" y="470"/>
                      <a:pt x="269" y="495"/>
                      <a:pt x="240" y="525"/>
                    </a:cubicBezTo>
                    <a:cubicBezTo>
                      <a:pt x="211" y="555"/>
                      <a:pt x="188" y="584"/>
                      <a:pt x="165" y="618"/>
                    </a:cubicBezTo>
                    <a:cubicBezTo>
                      <a:pt x="139" y="654"/>
                      <a:pt x="122" y="684"/>
                      <a:pt x="104" y="722"/>
                    </a:cubicBezTo>
                    <a:cubicBezTo>
                      <a:pt x="85" y="762"/>
                      <a:pt x="72" y="794"/>
                      <a:pt x="58" y="835"/>
                    </a:cubicBezTo>
                    <a:cubicBezTo>
                      <a:pt x="43" y="877"/>
                      <a:pt x="35" y="913"/>
                      <a:pt x="24" y="956"/>
                    </a:cubicBezTo>
                    <a:cubicBezTo>
                      <a:pt x="16" y="1001"/>
                      <a:pt x="10" y="1035"/>
                      <a:pt x="6" y="1081"/>
                    </a:cubicBezTo>
                    <a:cubicBezTo>
                      <a:pt x="1" y="1129"/>
                      <a:pt x="0" y="1166"/>
                      <a:pt x="0" y="1213"/>
                    </a:cubicBezTo>
                    <a:cubicBezTo>
                      <a:pt x="0" y="1232"/>
                      <a:pt x="0" y="1251"/>
                      <a:pt x="1" y="1268"/>
                    </a:cubicBezTo>
                    <a:cubicBezTo>
                      <a:pt x="3" y="1315"/>
                      <a:pt x="7" y="1351"/>
                      <a:pt x="13" y="1400"/>
                    </a:cubicBezTo>
                    <a:cubicBezTo>
                      <a:pt x="20" y="1446"/>
                      <a:pt x="24" y="1484"/>
                      <a:pt x="35" y="1531"/>
                    </a:cubicBezTo>
                    <a:cubicBezTo>
                      <a:pt x="43" y="1577"/>
                      <a:pt x="52" y="1617"/>
                      <a:pt x="66" y="1663"/>
                    </a:cubicBezTo>
                    <a:cubicBezTo>
                      <a:pt x="79" y="1711"/>
                      <a:pt x="92" y="1750"/>
                      <a:pt x="109" y="1798"/>
                    </a:cubicBezTo>
                    <a:cubicBezTo>
                      <a:pt x="125" y="1846"/>
                      <a:pt x="142" y="1885"/>
                      <a:pt x="161" y="1932"/>
                    </a:cubicBezTo>
                    <a:cubicBezTo>
                      <a:pt x="201" y="2021"/>
                      <a:pt x="243" y="2105"/>
                      <a:pt x="293" y="2188"/>
                    </a:cubicBezTo>
                    <a:cubicBezTo>
                      <a:pt x="316" y="2230"/>
                      <a:pt x="345" y="2273"/>
                      <a:pt x="372" y="2313"/>
                    </a:cubicBezTo>
                    <a:cubicBezTo>
                      <a:pt x="398" y="2351"/>
                      <a:pt x="430" y="2394"/>
                      <a:pt x="459" y="2430"/>
                    </a:cubicBezTo>
                    <a:cubicBezTo>
                      <a:pt x="485" y="2466"/>
                      <a:pt x="520" y="2507"/>
                      <a:pt x="549" y="2539"/>
                    </a:cubicBezTo>
                    <a:cubicBezTo>
                      <a:pt x="578" y="2572"/>
                      <a:pt x="617" y="2611"/>
                      <a:pt x="647" y="2641"/>
                    </a:cubicBezTo>
                    <a:cubicBezTo>
                      <a:pt x="679" y="2673"/>
                      <a:pt x="719" y="2706"/>
                      <a:pt x="750" y="2733"/>
                    </a:cubicBezTo>
                    <a:cubicBezTo>
                      <a:pt x="784" y="2760"/>
                      <a:pt x="825" y="2792"/>
                      <a:pt x="858" y="2816"/>
                    </a:cubicBezTo>
                    <a:cubicBezTo>
                      <a:pt x="893" y="2839"/>
                      <a:pt x="936" y="2867"/>
                      <a:pt x="970" y="2885"/>
                    </a:cubicBezTo>
                    <a:cubicBezTo>
                      <a:pt x="1005" y="2905"/>
                      <a:pt x="1045" y="2926"/>
                      <a:pt x="1080" y="2941"/>
                    </a:cubicBezTo>
                    <a:cubicBezTo>
                      <a:pt x="1081" y="2941"/>
                      <a:pt x="1081" y="2943"/>
                      <a:pt x="1081" y="2943"/>
                    </a:cubicBezTo>
                    <a:cubicBezTo>
                      <a:pt x="1116" y="2960"/>
                      <a:pt x="1160" y="2976"/>
                      <a:pt x="1195" y="2989"/>
                    </a:cubicBezTo>
                    <a:cubicBezTo>
                      <a:pt x="1231" y="3000"/>
                      <a:pt x="1274" y="3012"/>
                      <a:pt x="1311" y="3020"/>
                    </a:cubicBezTo>
                    <a:cubicBezTo>
                      <a:pt x="1350" y="3028"/>
                      <a:pt x="1393" y="3033"/>
                      <a:pt x="1431" y="3036"/>
                    </a:cubicBezTo>
                    <a:cubicBezTo>
                      <a:pt x="1454" y="3039"/>
                      <a:pt x="1480" y="3040"/>
                      <a:pt x="1506" y="3040"/>
                    </a:cubicBezTo>
                    <a:cubicBezTo>
                      <a:pt x="1520" y="3040"/>
                      <a:pt x="1535" y="3040"/>
                      <a:pt x="1548" y="3039"/>
                    </a:cubicBezTo>
                    <a:cubicBezTo>
                      <a:pt x="1587" y="3036"/>
                      <a:pt x="1630" y="3032"/>
                      <a:pt x="1668" y="3022"/>
                    </a:cubicBezTo>
                    <a:cubicBezTo>
                      <a:pt x="1705" y="3015"/>
                      <a:pt x="1747" y="3003"/>
                      <a:pt x="1783" y="2989"/>
                    </a:cubicBezTo>
                    <a:cubicBezTo>
                      <a:pt x="1819" y="2976"/>
                      <a:pt x="1856" y="2956"/>
                      <a:pt x="1891" y="2936"/>
                    </a:cubicBezTo>
                    <a:lnTo>
                      <a:pt x="2516" y="2576"/>
                    </a:lnTo>
                    <a:cubicBezTo>
                      <a:pt x="2546" y="2555"/>
                      <a:pt x="2594" y="2517"/>
                      <a:pt x="2618" y="2493"/>
                    </a:cubicBezTo>
                    <a:cubicBezTo>
                      <a:pt x="2645" y="2466"/>
                      <a:pt x="2665" y="2444"/>
                      <a:pt x="2688" y="2414"/>
                    </a:cubicBezTo>
                    <a:cubicBezTo>
                      <a:pt x="2713" y="2381"/>
                      <a:pt x="2727" y="2359"/>
                      <a:pt x="2746" y="2323"/>
                    </a:cubicBezTo>
                    <a:cubicBezTo>
                      <a:pt x="2766" y="2287"/>
                      <a:pt x="2778" y="2264"/>
                      <a:pt x="2792" y="2224"/>
                    </a:cubicBezTo>
                    <a:cubicBezTo>
                      <a:pt x="2809" y="2181"/>
                      <a:pt x="2814" y="2162"/>
                      <a:pt x="2825" y="2115"/>
                    </a:cubicBezTo>
                    <a:cubicBezTo>
                      <a:pt x="2832" y="2085"/>
                      <a:pt x="2835" y="2070"/>
                      <a:pt x="2839" y="2037"/>
                    </a:cubicBezTo>
                    <a:cubicBezTo>
                      <a:pt x="2845" y="2001"/>
                      <a:pt x="2847" y="1997"/>
                      <a:pt x="2848" y="1958"/>
                    </a:cubicBezTo>
                    <a:cubicBezTo>
                      <a:pt x="2849" y="1926"/>
                      <a:pt x="2849" y="1911"/>
                      <a:pt x="2849" y="1878"/>
                    </a:cubicBezTo>
                    <a:cubicBezTo>
                      <a:pt x="2851" y="1863"/>
                      <a:pt x="2847" y="1819"/>
                      <a:pt x="2845" y="1798"/>
                    </a:cubicBezTo>
                    <a:cubicBezTo>
                      <a:pt x="2842" y="1768"/>
                      <a:pt x="2834" y="1704"/>
                      <a:pt x="2829" y="1671"/>
                    </a:cubicBezTo>
                    <a:cubicBezTo>
                      <a:pt x="2822" y="1635"/>
                      <a:pt x="2809" y="1577"/>
                      <a:pt x="2798" y="1541"/>
                    </a:cubicBezTo>
                    <a:cubicBezTo>
                      <a:pt x="2788" y="1504"/>
                      <a:pt x="2769" y="1451"/>
                      <a:pt x="2755" y="1410"/>
                    </a:cubicBezTo>
                    <a:cubicBezTo>
                      <a:pt x="2740" y="1371"/>
                      <a:pt x="2717" y="1318"/>
                      <a:pt x="2699" y="1279"/>
                    </a:cubicBezTo>
                    <a:cubicBezTo>
                      <a:pt x="2680" y="1239"/>
                      <a:pt x="2654" y="1189"/>
                      <a:pt x="2632" y="1150"/>
                    </a:cubicBezTo>
                    <a:cubicBezTo>
                      <a:pt x="2611" y="1110"/>
                      <a:pt x="2582" y="1062"/>
                      <a:pt x="2558" y="1022"/>
                    </a:cubicBezTo>
                    <a:cubicBezTo>
                      <a:pt x="2530" y="983"/>
                      <a:pt x="2500" y="937"/>
                      <a:pt x="2473" y="898"/>
                    </a:cubicBezTo>
                    <a:cubicBezTo>
                      <a:pt x="2444" y="858"/>
                      <a:pt x="2410" y="815"/>
                      <a:pt x="2379" y="778"/>
                    </a:cubicBezTo>
                    <a:cubicBezTo>
                      <a:pt x="2349" y="740"/>
                      <a:pt x="2313" y="699"/>
                      <a:pt x="2280" y="663"/>
                    </a:cubicBezTo>
                    <a:cubicBezTo>
                      <a:pt x="2249" y="627"/>
                      <a:pt x="2210" y="589"/>
                      <a:pt x="2174" y="553"/>
                    </a:cubicBezTo>
                    <a:cubicBezTo>
                      <a:pt x="2138" y="518"/>
                      <a:pt x="2102" y="484"/>
                      <a:pt x="2069" y="454"/>
                    </a:cubicBezTo>
                    <a:cubicBezTo>
                      <a:pt x="2033" y="423"/>
                      <a:pt x="1994" y="390"/>
                      <a:pt x="1957" y="361"/>
                    </a:cubicBezTo>
                    <a:cubicBezTo>
                      <a:pt x="1919" y="331"/>
                      <a:pt x="1883" y="303"/>
                      <a:pt x="1846" y="276"/>
                    </a:cubicBezTo>
                    <a:cubicBezTo>
                      <a:pt x="1807" y="250"/>
                      <a:pt x="1771" y="224"/>
                      <a:pt x="1734" y="201"/>
                    </a:cubicBezTo>
                    <a:cubicBezTo>
                      <a:pt x="1695" y="175"/>
                      <a:pt x="1656" y="154"/>
                      <a:pt x="1619" y="132"/>
                    </a:cubicBezTo>
                    <a:cubicBezTo>
                      <a:pt x="1587" y="116"/>
                      <a:pt x="1556" y="101"/>
                      <a:pt x="1525" y="86"/>
                    </a:cubicBezTo>
                    <a:cubicBezTo>
                      <a:pt x="1491" y="70"/>
                      <a:pt x="1459" y="57"/>
                      <a:pt x="1426" y="46"/>
                    </a:cubicBezTo>
                    <a:cubicBezTo>
                      <a:pt x="1395" y="34"/>
                      <a:pt x="1362" y="24"/>
                      <a:pt x="1331" y="17"/>
                    </a:cubicBezTo>
                    <a:cubicBezTo>
                      <a:pt x="1301" y="10"/>
                      <a:pt x="1272" y="6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8"/>
              <p:cNvSpPr/>
              <p:nvPr/>
            </p:nvSpPr>
            <p:spPr>
              <a:xfrm>
                <a:off x="4953303" y="1896958"/>
                <a:ext cx="50489" cy="9174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942" extrusionOk="0">
                    <a:moveTo>
                      <a:pt x="1186" y="1"/>
                    </a:moveTo>
                    <a:cubicBezTo>
                      <a:pt x="1178" y="1"/>
                      <a:pt x="1170" y="1"/>
                      <a:pt x="1162" y="2"/>
                    </a:cubicBezTo>
                    <a:cubicBezTo>
                      <a:pt x="1136" y="3"/>
                      <a:pt x="1114" y="4"/>
                      <a:pt x="1088" y="12"/>
                    </a:cubicBezTo>
                    <a:cubicBezTo>
                      <a:pt x="1064" y="17"/>
                      <a:pt x="1044" y="25"/>
                      <a:pt x="1022" y="36"/>
                    </a:cubicBezTo>
                    <a:lnTo>
                      <a:pt x="413" y="387"/>
                    </a:lnTo>
                    <a:cubicBezTo>
                      <a:pt x="383" y="404"/>
                      <a:pt x="355" y="423"/>
                      <a:pt x="328" y="443"/>
                    </a:cubicBezTo>
                    <a:cubicBezTo>
                      <a:pt x="296" y="469"/>
                      <a:pt x="269" y="495"/>
                      <a:pt x="240" y="525"/>
                    </a:cubicBezTo>
                    <a:cubicBezTo>
                      <a:pt x="210" y="555"/>
                      <a:pt x="188" y="584"/>
                      <a:pt x="165" y="618"/>
                    </a:cubicBezTo>
                    <a:cubicBezTo>
                      <a:pt x="141" y="651"/>
                      <a:pt x="124" y="683"/>
                      <a:pt x="104" y="722"/>
                    </a:cubicBezTo>
                    <a:cubicBezTo>
                      <a:pt x="84" y="762"/>
                      <a:pt x="72" y="794"/>
                      <a:pt x="58" y="835"/>
                    </a:cubicBezTo>
                    <a:cubicBezTo>
                      <a:pt x="43" y="877"/>
                      <a:pt x="33" y="910"/>
                      <a:pt x="25" y="956"/>
                    </a:cubicBezTo>
                    <a:cubicBezTo>
                      <a:pt x="16" y="1001"/>
                      <a:pt x="10" y="1037"/>
                      <a:pt x="4" y="1081"/>
                    </a:cubicBezTo>
                    <a:cubicBezTo>
                      <a:pt x="2" y="1129"/>
                      <a:pt x="0" y="1166"/>
                      <a:pt x="0" y="1214"/>
                    </a:cubicBezTo>
                    <a:cubicBezTo>
                      <a:pt x="0" y="1231"/>
                      <a:pt x="2" y="1249"/>
                      <a:pt x="2" y="1268"/>
                    </a:cubicBezTo>
                    <a:cubicBezTo>
                      <a:pt x="3" y="1316"/>
                      <a:pt x="7" y="1353"/>
                      <a:pt x="12" y="1400"/>
                    </a:cubicBezTo>
                    <a:cubicBezTo>
                      <a:pt x="17" y="1446"/>
                      <a:pt x="23" y="1484"/>
                      <a:pt x="33" y="1531"/>
                    </a:cubicBezTo>
                    <a:cubicBezTo>
                      <a:pt x="45" y="1577"/>
                      <a:pt x="52" y="1618"/>
                      <a:pt x="66" y="1664"/>
                    </a:cubicBezTo>
                    <a:cubicBezTo>
                      <a:pt x="81" y="1712"/>
                      <a:pt x="94" y="1753"/>
                      <a:pt x="109" y="1799"/>
                    </a:cubicBezTo>
                    <a:cubicBezTo>
                      <a:pt x="125" y="1846"/>
                      <a:pt x="141" y="1885"/>
                      <a:pt x="161" y="1932"/>
                    </a:cubicBezTo>
                    <a:cubicBezTo>
                      <a:pt x="199" y="2020"/>
                      <a:pt x="242" y="2105"/>
                      <a:pt x="292" y="2188"/>
                    </a:cubicBezTo>
                    <a:cubicBezTo>
                      <a:pt x="318" y="2230"/>
                      <a:pt x="345" y="2273"/>
                      <a:pt x="371" y="2313"/>
                    </a:cubicBezTo>
                    <a:cubicBezTo>
                      <a:pt x="398" y="2351"/>
                      <a:pt x="429" y="2394"/>
                      <a:pt x="457" y="2430"/>
                    </a:cubicBezTo>
                    <a:cubicBezTo>
                      <a:pt x="485" y="2466"/>
                      <a:pt x="519" y="2507"/>
                      <a:pt x="549" y="2539"/>
                    </a:cubicBezTo>
                    <a:cubicBezTo>
                      <a:pt x="578" y="2574"/>
                      <a:pt x="614" y="2611"/>
                      <a:pt x="647" y="2641"/>
                    </a:cubicBezTo>
                    <a:cubicBezTo>
                      <a:pt x="679" y="2670"/>
                      <a:pt x="719" y="2706"/>
                      <a:pt x="751" y="2733"/>
                    </a:cubicBezTo>
                    <a:cubicBezTo>
                      <a:pt x="782" y="2760"/>
                      <a:pt x="824" y="2792"/>
                      <a:pt x="858" y="2817"/>
                    </a:cubicBezTo>
                    <a:cubicBezTo>
                      <a:pt x="893" y="2840"/>
                      <a:pt x="936" y="2867"/>
                      <a:pt x="971" y="2886"/>
                    </a:cubicBezTo>
                    <a:cubicBezTo>
                      <a:pt x="1004" y="2906"/>
                      <a:pt x="1045" y="2927"/>
                      <a:pt x="1080" y="2942"/>
                    </a:cubicBezTo>
                    <a:cubicBezTo>
                      <a:pt x="1057" y="2927"/>
                      <a:pt x="869" y="2798"/>
                      <a:pt x="850" y="2621"/>
                    </a:cubicBezTo>
                    <a:cubicBezTo>
                      <a:pt x="835" y="2431"/>
                      <a:pt x="785" y="946"/>
                      <a:pt x="785" y="946"/>
                    </a:cubicBezTo>
                    <a:cubicBezTo>
                      <a:pt x="785" y="946"/>
                      <a:pt x="684" y="679"/>
                      <a:pt x="985" y="505"/>
                    </a:cubicBezTo>
                    <a:cubicBezTo>
                      <a:pt x="1258" y="348"/>
                      <a:pt x="1563" y="165"/>
                      <a:pt x="1619" y="132"/>
                    </a:cubicBezTo>
                    <a:cubicBezTo>
                      <a:pt x="1589" y="115"/>
                      <a:pt x="1556" y="98"/>
                      <a:pt x="1526" y="86"/>
                    </a:cubicBezTo>
                    <a:cubicBezTo>
                      <a:pt x="1491" y="71"/>
                      <a:pt x="1459" y="58"/>
                      <a:pt x="1426" y="46"/>
                    </a:cubicBezTo>
                    <a:cubicBezTo>
                      <a:pt x="1395" y="35"/>
                      <a:pt x="1362" y="25"/>
                      <a:pt x="1331" y="17"/>
                    </a:cubicBezTo>
                    <a:cubicBezTo>
                      <a:pt x="1301" y="10"/>
                      <a:pt x="1272" y="7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8"/>
              <p:cNvSpPr/>
              <p:nvPr/>
            </p:nvSpPr>
            <p:spPr>
              <a:xfrm>
                <a:off x="4958573" y="1924805"/>
                <a:ext cx="44844" cy="57505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1844" extrusionOk="0">
                    <a:moveTo>
                      <a:pt x="398" y="0"/>
                    </a:moveTo>
                    <a:cubicBezTo>
                      <a:pt x="368" y="0"/>
                      <a:pt x="340" y="4"/>
                      <a:pt x="311" y="11"/>
                    </a:cubicBezTo>
                    <a:cubicBezTo>
                      <a:pt x="214" y="36"/>
                      <a:pt x="122" y="114"/>
                      <a:pt x="70" y="206"/>
                    </a:cubicBezTo>
                    <a:cubicBezTo>
                      <a:pt x="17" y="296"/>
                      <a:pt x="1" y="402"/>
                      <a:pt x="5" y="510"/>
                    </a:cubicBezTo>
                    <a:cubicBezTo>
                      <a:pt x="5" y="546"/>
                      <a:pt x="8" y="582"/>
                      <a:pt x="12" y="618"/>
                    </a:cubicBezTo>
                    <a:cubicBezTo>
                      <a:pt x="34" y="798"/>
                      <a:pt x="84" y="965"/>
                      <a:pt x="163" y="1121"/>
                    </a:cubicBezTo>
                    <a:cubicBezTo>
                      <a:pt x="242" y="1278"/>
                      <a:pt x="346" y="1428"/>
                      <a:pt x="469" y="1551"/>
                    </a:cubicBezTo>
                    <a:cubicBezTo>
                      <a:pt x="569" y="1652"/>
                      <a:pt x="678" y="1738"/>
                      <a:pt x="812" y="1794"/>
                    </a:cubicBezTo>
                    <a:cubicBezTo>
                      <a:pt x="883" y="1822"/>
                      <a:pt x="959" y="1844"/>
                      <a:pt x="1034" y="1844"/>
                    </a:cubicBezTo>
                    <a:cubicBezTo>
                      <a:pt x="1063" y="1844"/>
                      <a:pt x="1092" y="1841"/>
                      <a:pt x="1121" y="1833"/>
                    </a:cubicBezTo>
                    <a:cubicBezTo>
                      <a:pt x="1220" y="1809"/>
                      <a:pt x="1311" y="1731"/>
                      <a:pt x="1364" y="1639"/>
                    </a:cubicBezTo>
                    <a:cubicBezTo>
                      <a:pt x="1436" y="1517"/>
                      <a:pt x="1437" y="1367"/>
                      <a:pt x="1421" y="1226"/>
                    </a:cubicBezTo>
                    <a:cubicBezTo>
                      <a:pt x="1401" y="1048"/>
                      <a:pt x="1349" y="881"/>
                      <a:pt x="1270" y="725"/>
                    </a:cubicBezTo>
                    <a:cubicBezTo>
                      <a:pt x="1191" y="568"/>
                      <a:pt x="1086" y="421"/>
                      <a:pt x="963" y="295"/>
                    </a:cubicBezTo>
                    <a:cubicBezTo>
                      <a:pt x="863" y="194"/>
                      <a:pt x="754" y="108"/>
                      <a:pt x="622" y="52"/>
                    </a:cubicBezTo>
                    <a:cubicBezTo>
                      <a:pt x="550" y="23"/>
                      <a:pt x="473" y="0"/>
                      <a:pt x="3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8"/>
              <p:cNvSpPr/>
              <p:nvPr/>
            </p:nvSpPr>
            <p:spPr>
              <a:xfrm>
                <a:off x="4991005" y="1927019"/>
                <a:ext cx="20925" cy="56757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820" extrusionOk="0">
                    <a:moveTo>
                      <a:pt x="15" y="1"/>
                    </a:moveTo>
                    <a:lnTo>
                      <a:pt x="0" y="14"/>
                    </a:lnTo>
                    <a:cubicBezTo>
                      <a:pt x="84" y="160"/>
                      <a:pt x="176" y="294"/>
                      <a:pt x="249" y="438"/>
                    </a:cubicBezTo>
                    <a:cubicBezTo>
                      <a:pt x="327" y="577"/>
                      <a:pt x="411" y="714"/>
                      <a:pt x="470" y="865"/>
                    </a:cubicBezTo>
                    <a:cubicBezTo>
                      <a:pt x="529" y="1016"/>
                      <a:pt x="571" y="1174"/>
                      <a:pt x="591" y="1336"/>
                    </a:cubicBezTo>
                    <a:cubicBezTo>
                      <a:pt x="614" y="1496"/>
                      <a:pt x="613" y="1663"/>
                      <a:pt x="539" y="1812"/>
                    </a:cubicBezTo>
                    <a:lnTo>
                      <a:pt x="552" y="1819"/>
                    </a:lnTo>
                    <a:cubicBezTo>
                      <a:pt x="647" y="1676"/>
                      <a:pt x="670" y="1497"/>
                      <a:pt x="666" y="1329"/>
                    </a:cubicBezTo>
                    <a:cubicBezTo>
                      <a:pt x="662" y="1160"/>
                      <a:pt x="634" y="990"/>
                      <a:pt x="585" y="826"/>
                    </a:cubicBezTo>
                    <a:cubicBezTo>
                      <a:pt x="539" y="662"/>
                      <a:pt x="478" y="497"/>
                      <a:pt x="378" y="357"/>
                    </a:cubicBezTo>
                    <a:cubicBezTo>
                      <a:pt x="276" y="221"/>
                      <a:pt x="161" y="9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8"/>
              <p:cNvSpPr/>
              <p:nvPr/>
            </p:nvSpPr>
            <p:spPr>
              <a:xfrm>
                <a:off x="5182072" y="1568493"/>
                <a:ext cx="17245" cy="694864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2282" extrusionOk="0">
                    <a:moveTo>
                      <a:pt x="1" y="1"/>
                    </a:moveTo>
                    <a:lnTo>
                      <a:pt x="1" y="22282"/>
                    </a:lnTo>
                    <a:lnTo>
                      <a:pt x="553" y="22282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8"/>
              <p:cNvSpPr/>
              <p:nvPr/>
            </p:nvSpPr>
            <p:spPr>
              <a:xfrm>
                <a:off x="5608892" y="1837988"/>
                <a:ext cx="226216" cy="493752"/>
              </a:xfrm>
              <a:custGeom>
                <a:avLst/>
                <a:gdLst/>
                <a:ahLst/>
                <a:cxnLst/>
                <a:rect l="l" t="t" r="r" b="b"/>
                <a:pathLst>
                  <a:path w="7254" h="15833" extrusionOk="0">
                    <a:moveTo>
                      <a:pt x="0" y="1"/>
                    </a:moveTo>
                    <a:lnTo>
                      <a:pt x="0" y="5873"/>
                    </a:lnTo>
                    <a:lnTo>
                      <a:pt x="2055" y="7060"/>
                    </a:lnTo>
                    <a:lnTo>
                      <a:pt x="4194" y="14067"/>
                    </a:lnTo>
                    <a:lnTo>
                      <a:pt x="7253" y="15832"/>
                    </a:lnTo>
                    <a:lnTo>
                      <a:pt x="7253" y="4923"/>
                    </a:lnTo>
                    <a:cubicBezTo>
                      <a:pt x="7253" y="4812"/>
                      <a:pt x="7237" y="4705"/>
                      <a:pt x="7201" y="4600"/>
                    </a:cubicBezTo>
                    <a:cubicBezTo>
                      <a:pt x="7134" y="4385"/>
                      <a:pt x="7023" y="4194"/>
                      <a:pt x="6872" y="4028"/>
                    </a:cubicBezTo>
                    <a:cubicBezTo>
                      <a:pt x="6797" y="3943"/>
                      <a:pt x="6711" y="3875"/>
                      <a:pt x="6618" y="382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8"/>
              <p:cNvSpPr/>
              <p:nvPr/>
            </p:nvSpPr>
            <p:spPr>
              <a:xfrm>
                <a:off x="5815301" y="1950345"/>
                <a:ext cx="31497" cy="381393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2230" extrusionOk="0">
                    <a:moveTo>
                      <a:pt x="372" y="0"/>
                    </a:moveTo>
                    <a:lnTo>
                      <a:pt x="0" y="217"/>
                    </a:lnTo>
                    <a:cubicBezTo>
                      <a:pt x="95" y="272"/>
                      <a:pt x="180" y="340"/>
                      <a:pt x="256" y="425"/>
                    </a:cubicBezTo>
                    <a:cubicBezTo>
                      <a:pt x="404" y="591"/>
                      <a:pt x="515" y="782"/>
                      <a:pt x="584" y="997"/>
                    </a:cubicBezTo>
                    <a:cubicBezTo>
                      <a:pt x="620" y="1102"/>
                      <a:pt x="637" y="1209"/>
                      <a:pt x="637" y="1320"/>
                    </a:cubicBezTo>
                    <a:lnTo>
                      <a:pt x="637" y="12229"/>
                    </a:lnTo>
                    <a:lnTo>
                      <a:pt x="1009" y="12013"/>
                    </a:lnTo>
                    <a:lnTo>
                      <a:pt x="1009" y="1105"/>
                    </a:lnTo>
                    <a:cubicBezTo>
                      <a:pt x="1009" y="994"/>
                      <a:pt x="992" y="886"/>
                      <a:pt x="958" y="778"/>
                    </a:cubicBezTo>
                    <a:cubicBezTo>
                      <a:pt x="889" y="565"/>
                      <a:pt x="778" y="374"/>
                      <a:pt x="627" y="207"/>
                    </a:cubicBezTo>
                    <a:cubicBezTo>
                      <a:pt x="552" y="124"/>
                      <a:pt x="467" y="55"/>
                      <a:pt x="3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8"/>
              <p:cNvSpPr/>
              <p:nvPr/>
            </p:nvSpPr>
            <p:spPr>
              <a:xfrm>
                <a:off x="5195668" y="1837988"/>
                <a:ext cx="413326" cy="33021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10589" extrusionOk="0">
                    <a:moveTo>
                      <a:pt x="13254" y="1"/>
                    </a:moveTo>
                    <a:lnTo>
                      <a:pt x="0" y="7652"/>
                    </a:lnTo>
                    <a:lnTo>
                      <a:pt x="5085" y="10589"/>
                    </a:lnTo>
                    <a:lnTo>
                      <a:pt x="13254" y="5873"/>
                    </a:lnTo>
                    <a:lnTo>
                      <a:pt x="132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8"/>
              <p:cNvSpPr/>
              <p:nvPr/>
            </p:nvSpPr>
            <p:spPr>
              <a:xfrm>
                <a:off x="5195668" y="1837988"/>
                <a:ext cx="413326" cy="23862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7652" extrusionOk="0">
                    <a:moveTo>
                      <a:pt x="13254" y="1"/>
                    </a:moveTo>
                    <a:lnTo>
                      <a:pt x="13254" y="1"/>
                    </a:lnTo>
                    <a:cubicBezTo>
                      <a:pt x="11028" y="1247"/>
                      <a:pt x="8823" y="2531"/>
                      <a:pt x="6608" y="3795"/>
                    </a:cubicBezTo>
                    <a:cubicBezTo>
                      <a:pt x="4407" y="5081"/>
                      <a:pt x="2193" y="6349"/>
                      <a:pt x="0" y="7652"/>
                    </a:cubicBezTo>
                    <a:cubicBezTo>
                      <a:pt x="2224" y="6405"/>
                      <a:pt x="4430" y="5122"/>
                      <a:pt x="6645" y="3859"/>
                    </a:cubicBezTo>
                    <a:cubicBezTo>
                      <a:pt x="8846" y="2573"/>
                      <a:pt x="11062" y="1303"/>
                      <a:pt x="132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8"/>
              <p:cNvSpPr/>
              <p:nvPr/>
            </p:nvSpPr>
            <p:spPr>
              <a:xfrm>
                <a:off x="5751093" y="2153418"/>
                <a:ext cx="421902" cy="609947"/>
              </a:xfrm>
              <a:custGeom>
                <a:avLst/>
                <a:gdLst/>
                <a:ahLst/>
                <a:cxnLst/>
                <a:rect l="l" t="t" r="r" b="b"/>
                <a:pathLst>
                  <a:path w="13529" h="19559" extrusionOk="0">
                    <a:moveTo>
                      <a:pt x="13529" y="1"/>
                    </a:moveTo>
                    <a:cubicBezTo>
                      <a:pt x="13526" y="20"/>
                      <a:pt x="13523" y="37"/>
                      <a:pt x="13517" y="57"/>
                    </a:cubicBezTo>
                    <a:cubicBezTo>
                      <a:pt x="13510" y="74"/>
                      <a:pt x="13501" y="90"/>
                      <a:pt x="13490" y="104"/>
                    </a:cubicBezTo>
                    <a:cubicBezTo>
                      <a:pt x="13478" y="119"/>
                      <a:pt x="13466" y="132"/>
                      <a:pt x="13451" y="143"/>
                    </a:cubicBezTo>
                    <a:cubicBezTo>
                      <a:pt x="13437" y="153"/>
                      <a:pt x="13422" y="165"/>
                      <a:pt x="13407" y="174"/>
                    </a:cubicBezTo>
                    <a:lnTo>
                      <a:pt x="6703" y="4042"/>
                    </a:lnTo>
                    <a:lnTo>
                      <a:pt x="0" y="7914"/>
                    </a:lnTo>
                    <a:lnTo>
                      <a:pt x="0" y="13736"/>
                    </a:lnTo>
                    <a:lnTo>
                      <a:pt x="0" y="19559"/>
                    </a:lnTo>
                    <a:cubicBezTo>
                      <a:pt x="2233" y="18269"/>
                      <a:pt x="4469" y="16980"/>
                      <a:pt x="6703" y="15689"/>
                    </a:cubicBezTo>
                    <a:cubicBezTo>
                      <a:pt x="8937" y="14399"/>
                      <a:pt x="11172" y="13108"/>
                      <a:pt x="13407" y="11819"/>
                    </a:cubicBezTo>
                    <a:cubicBezTo>
                      <a:pt x="13407" y="11819"/>
                      <a:pt x="13437" y="11804"/>
                      <a:pt x="13467" y="11775"/>
                    </a:cubicBezTo>
                    <a:cubicBezTo>
                      <a:pt x="13497" y="11747"/>
                      <a:pt x="13529" y="11704"/>
                      <a:pt x="13529" y="11646"/>
                    </a:cubicBezTo>
                    <a:lnTo>
                      <a:pt x="13529" y="5824"/>
                    </a:lnTo>
                    <a:lnTo>
                      <a:pt x="135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8"/>
              <p:cNvSpPr/>
              <p:nvPr/>
            </p:nvSpPr>
            <p:spPr>
              <a:xfrm>
                <a:off x="6075597" y="2116277"/>
                <a:ext cx="79522" cy="83046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663" extrusionOk="0">
                    <a:moveTo>
                      <a:pt x="346" y="0"/>
                    </a:moveTo>
                    <a:cubicBezTo>
                      <a:pt x="314" y="0"/>
                      <a:pt x="283" y="4"/>
                      <a:pt x="255" y="13"/>
                    </a:cubicBezTo>
                    <a:cubicBezTo>
                      <a:pt x="230" y="20"/>
                      <a:pt x="207" y="32"/>
                      <a:pt x="187" y="43"/>
                    </a:cubicBezTo>
                    <a:cubicBezTo>
                      <a:pt x="121" y="84"/>
                      <a:pt x="71" y="150"/>
                      <a:pt x="40" y="223"/>
                    </a:cubicBezTo>
                    <a:cubicBezTo>
                      <a:pt x="10" y="298"/>
                      <a:pt x="0" y="378"/>
                      <a:pt x="0" y="456"/>
                    </a:cubicBezTo>
                    <a:lnTo>
                      <a:pt x="0" y="2663"/>
                    </a:lnTo>
                    <a:lnTo>
                      <a:pt x="2549" y="1192"/>
                    </a:lnTo>
                    <a:lnTo>
                      <a:pt x="637" y="89"/>
                    </a:lnTo>
                    <a:cubicBezTo>
                      <a:pt x="554" y="40"/>
                      <a:pt x="445" y="0"/>
                      <a:pt x="346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8"/>
              <p:cNvSpPr/>
              <p:nvPr/>
            </p:nvSpPr>
            <p:spPr>
              <a:xfrm>
                <a:off x="5732382" y="2400055"/>
                <a:ext cx="18649" cy="36542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1718" extrusionOk="0">
                    <a:moveTo>
                      <a:pt x="1" y="1"/>
                    </a:moveTo>
                    <a:lnTo>
                      <a:pt x="1" y="11646"/>
                    </a:lnTo>
                    <a:cubicBezTo>
                      <a:pt x="15" y="11657"/>
                      <a:pt x="35" y="11666"/>
                      <a:pt x="54" y="11673"/>
                    </a:cubicBezTo>
                    <a:cubicBezTo>
                      <a:pt x="71" y="11680"/>
                      <a:pt x="93" y="11687"/>
                      <a:pt x="113" y="11693"/>
                    </a:cubicBezTo>
                    <a:cubicBezTo>
                      <a:pt x="133" y="11697"/>
                      <a:pt x="153" y="11703"/>
                      <a:pt x="176" y="11707"/>
                    </a:cubicBezTo>
                    <a:cubicBezTo>
                      <a:pt x="198" y="11712"/>
                      <a:pt x="221" y="11715"/>
                      <a:pt x="242" y="11716"/>
                    </a:cubicBezTo>
                    <a:cubicBezTo>
                      <a:pt x="265" y="11717"/>
                      <a:pt x="288" y="11717"/>
                      <a:pt x="310" y="11717"/>
                    </a:cubicBezTo>
                    <a:cubicBezTo>
                      <a:pt x="333" y="11717"/>
                      <a:pt x="356" y="11716"/>
                      <a:pt x="379" y="11715"/>
                    </a:cubicBezTo>
                    <a:cubicBezTo>
                      <a:pt x="402" y="11712"/>
                      <a:pt x="422" y="11709"/>
                      <a:pt x="444" y="11705"/>
                    </a:cubicBezTo>
                    <a:cubicBezTo>
                      <a:pt x="465" y="11702"/>
                      <a:pt x="484" y="11696"/>
                      <a:pt x="504" y="11689"/>
                    </a:cubicBezTo>
                    <a:cubicBezTo>
                      <a:pt x="524" y="11682"/>
                      <a:pt x="541" y="11674"/>
                      <a:pt x="560" y="11667"/>
                    </a:cubicBezTo>
                    <a:cubicBezTo>
                      <a:pt x="575" y="11660"/>
                      <a:pt x="585" y="11654"/>
                      <a:pt x="598" y="11648"/>
                    </a:cubicBezTo>
                    <a:lnTo>
                      <a:pt x="598" y="3"/>
                    </a:lnTo>
                    <a:cubicBezTo>
                      <a:pt x="553" y="28"/>
                      <a:pt x="505" y="48"/>
                      <a:pt x="452" y="55"/>
                    </a:cubicBezTo>
                    <a:cubicBezTo>
                      <a:pt x="401" y="66"/>
                      <a:pt x="350" y="71"/>
                      <a:pt x="299" y="71"/>
                    </a:cubicBezTo>
                    <a:cubicBezTo>
                      <a:pt x="248" y="71"/>
                      <a:pt x="196" y="66"/>
                      <a:pt x="145" y="55"/>
                    </a:cubicBezTo>
                    <a:cubicBezTo>
                      <a:pt x="93" y="44"/>
                      <a:pt x="44" y="2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8"/>
              <p:cNvSpPr/>
              <p:nvPr/>
            </p:nvSpPr>
            <p:spPr>
              <a:xfrm>
                <a:off x="5195761" y="1974014"/>
                <a:ext cx="647962" cy="374064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1995" extrusionOk="0">
                    <a:moveTo>
                      <a:pt x="13251" y="0"/>
                    </a:moveTo>
                    <a:lnTo>
                      <a:pt x="0" y="7650"/>
                    </a:lnTo>
                    <a:lnTo>
                      <a:pt x="7529" y="11995"/>
                    </a:lnTo>
                    <a:lnTo>
                      <a:pt x="20777" y="4345"/>
                    </a:lnTo>
                    <a:lnTo>
                      <a:pt x="132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8"/>
              <p:cNvSpPr/>
              <p:nvPr/>
            </p:nvSpPr>
            <p:spPr>
              <a:xfrm>
                <a:off x="5195761" y="2212606"/>
                <a:ext cx="246642" cy="189948"/>
              </a:xfrm>
              <a:custGeom>
                <a:avLst/>
                <a:gdLst/>
                <a:ahLst/>
                <a:cxnLst/>
                <a:rect l="l" t="t" r="r" b="b"/>
                <a:pathLst>
                  <a:path w="7909" h="6091" extrusionOk="0">
                    <a:moveTo>
                      <a:pt x="0" y="1"/>
                    </a:moveTo>
                    <a:lnTo>
                      <a:pt x="0" y="1525"/>
                    </a:lnTo>
                    <a:lnTo>
                      <a:pt x="7909" y="6091"/>
                    </a:lnTo>
                    <a:lnTo>
                      <a:pt x="7909" y="5056"/>
                    </a:lnTo>
                    <a:cubicBezTo>
                      <a:pt x="7909" y="4986"/>
                      <a:pt x="7900" y="4917"/>
                      <a:pt x="7880" y="4850"/>
                    </a:cubicBezTo>
                    <a:cubicBezTo>
                      <a:pt x="7842" y="4713"/>
                      <a:pt x="7778" y="4591"/>
                      <a:pt x="7686" y="4479"/>
                    </a:cubicBezTo>
                    <a:cubicBezTo>
                      <a:pt x="7641" y="4423"/>
                      <a:pt x="7588" y="4380"/>
                      <a:pt x="7529" y="434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8"/>
              <p:cNvSpPr/>
              <p:nvPr/>
            </p:nvSpPr>
            <p:spPr>
              <a:xfrm>
                <a:off x="5430455" y="2109510"/>
                <a:ext cx="425145" cy="293014"/>
              </a:xfrm>
              <a:custGeom>
                <a:avLst/>
                <a:gdLst/>
                <a:ahLst/>
                <a:cxnLst/>
                <a:rect l="l" t="t" r="r" b="b"/>
                <a:pathLst>
                  <a:path w="13633" h="9396" extrusionOk="0">
                    <a:moveTo>
                      <a:pt x="13251" y="0"/>
                    </a:moveTo>
                    <a:lnTo>
                      <a:pt x="0" y="7648"/>
                    </a:lnTo>
                    <a:cubicBezTo>
                      <a:pt x="61" y="7684"/>
                      <a:pt x="114" y="7729"/>
                      <a:pt x="158" y="7784"/>
                    </a:cubicBezTo>
                    <a:cubicBezTo>
                      <a:pt x="249" y="7894"/>
                      <a:pt x="314" y="8016"/>
                      <a:pt x="352" y="8153"/>
                    </a:cubicBezTo>
                    <a:cubicBezTo>
                      <a:pt x="373" y="8222"/>
                      <a:pt x="381" y="8290"/>
                      <a:pt x="381" y="8360"/>
                    </a:cubicBezTo>
                    <a:lnTo>
                      <a:pt x="381" y="9395"/>
                    </a:lnTo>
                    <a:lnTo>
                      <a:pt x="13632" y="1745"/>
                    </a:lnTo>
                    <a:lnTo>
                      <a:pt x="13632" y="712"/>
                    </a:lnTo>
                    <a:cubicBezTo>
                      <a:pt x="13632" y="641"/>
                      <a:pt x="13622" y="574"/>
                      <a:pt x="13602" y="505"/>
                    </a:cubicBezTo>
                    <a:cubicBezTo>
                      <a:pt x="13565" y="368"/>
                      <a:pt x="13500" y="246"/>
                      <a:pt x="13409" y="135"/>
                    </a:cubicBezTo>
                    <a:cubicBezTo>
                      <a:pt x="13363" y="79"/>
                      <a:pt x="13310" y="36"/>
                      <a:pt x="132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8"/>
              <p:cNvSpPr/>
              <p:nvPr/>
            </p:nvSpPr>
            <p:spPr>
              <a:xfrm>
                <a:off x="5903148" y="2501342"/>
                <a:ext cx="188981" cy="204231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6549" extrusionOk="0">
                    <a:moveTo>
                      <a:pt x="5890" y="0"/>
                    </a:moveTo>
                    <a:lnTo>
                      <a:pt x="1" y="3402"/>
                    </a:lnTo>
                    <a:cubicBezTo>
                      <a:pt x="28" y="3416"/>
                      <a:pt x="51" y="3438"/>
                      <a:pt x="71" y="3461"/>
                    </a:cubicBezTo>
                    <a:cubicBezTo>
                      <a:pt x="110" y="3510"/>
                      <a:pt x="139" y="3564"/>
                      <a:pt x="158" y="3625"/>
                    </a:cubicBezTo>
                    <a:cubicBezTo>
                      <a:pt x="166" y="3656"/>
                      <a:pt x="169" y="3686"/>
                      <a:pt x="169" y="3717"/>
                    </a:cubicBezTo>
                    <a:lnTo>
                      <a:pt x="169" y="6549"/>
                    </a:lnTo>
                    <a:lnTo>
                      <a:pt x="6059" y="3149"/>
                    </a:lnTo>
                    <a:lnTo>
                      <a:pt x="6059" y="315"/>
                    </a:lnTo>
                    <a:cubicBezTo>
                      <a:pt x="6059" y="285"/>
                      <a:pt x="6055" y="253"/>
                      <a:pt x="6046" y="223"/>
                    </a:cubicBezTo>
                    <a:cubicBezTo>
                      <a:pt x="6030" y="164"/>
                      <a:pt x="6002" y="108"/>
                      <a:pt x="5960" y="59"/>
                    </a:cubicBezTo>
                    <a:cubicBezTo>
                      <a:pt x="5940" y="36"/>
                      <a:pt x="5917" y="16"/>
                      <a:pt x="58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8"/>
              <p:cNvSpPr/>
              <p:nvPr/>
            </p:nvSpPr>
            <p:spPr>
              <a:xfrm>
                <a:off x="5878450" y="2487215"/>
                <a:ext cx="208378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6682" h="3854" extrusionOk="0">
                    <a:moveTo>
                      <a:pt x="5889" y="0"/>
                    </a:moveTo>
                    <a:lnTo>
                      <a:pt x="2947" y="1701"/>
                    </a:lnTo>
                    <a:lnTo>
                      <a:pt x="1" y="3400"/>
                    </a:lnTo>
                    <a:lnTo>
                      <a:pt x="396" y="3626"/>
                    </a:lnTo>
                    <a:lnTo>
                      <a:pt x="793" y="3853"/>
                    </a:lnTo>
                    <a:lnTo>
                      <a:pt x="3739" y="2153"/>
                    </a:lnTo>
                    <a:lnTo>
                      <a:pt x="6682" y="453"/>
                    </a:lnTo>
                    <a:lnTo>
                      <a:pt x="6286" y="228"/>
                    </a:lnTo>
                    <a:lnTo>
                      <a:pt x="58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8"/>
              <p:cNvSpPr/>
              <p:nvPr/>
            </p:nvSpPr>
            <p:spPr>
              <a:xfrm>
                <a:off x="5878450" y="2593180"/>
                <a:ext cx="30000" cy="112360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603" extrusionOk="0">
                    <a:moveTo>
                      <a:pt x="1" y="1"/>
                    </a:moveTo>
                    <a:lnTo>
                      <a:pt x="1" y="3050"/>
                    </a:lnTo>
                    <a:lnTo>
                      <a:pt x="961" y="3602"/>
                    </a:lnTo>
                    <a:lnTo>
                      <a:pt x="961" y="770"/>
                    </a:lnTo>
                    <a:cubicBezTo>
                      <a:pt x="961" y="740"/>
                      <a:pt x="958" y="708"/>
                      <a:pt x="950" y="678"/>
                    </a:cubicBezTo>
                    <a:cubicBezTo>
                      <a:pt x="932" y="619"/>
                      <a:pt x="904" y="563"/>
                      <a:pt x="863" y="514"/>
                    </a:cubicBezTo>
                    <a:cubicBezTo>
                      <a:pt x="843" y="491"/>
                      <a:pt x="820" y="471"/>
                      <a:pt x="793" y="45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8"/>
              <p:cNvSpPr/>
              <p:nvPr/>
            </p:nvSpPr>
            <p:spPr>
              <a:xfrm>
                <a:off x="5177643" y="1827448"/>
                <a:ext cx="649303" cy="374937"/>
              </a:xfrm>
              <a:custGeom>
                <a:avLst/>
                <a:gdLst/>
                <a:ahLst/>
                <a:cxnLst/>
                <a:rect l="l" t="t" r="r" b="b"/>
                <a:pathLst>
                  <a:path w="20821" h="12023" extrusionOk="0">
                    <a:moveTo>
                      <a:pt x="13827" y="0"/>
                    </a:moveTo>
                    <a:cubicBezTo>
                      <a:pt x="13776" y="0"/>
                      <a:pt x="13725" y="6"/>
                      <a:pt x="13674" y="17"/>
                    </a:cubicBezTo>
                    <a:cubicBezTo>
                      <a:pt x="13621" y="30"/>
                      <a:pt x="13575" y="47"/>
                      <a:pt x="13530" y="73"/>
                    </a:cubicBezTo>
                    <a:lnTo>
                      <a:pt x="124" y="7813"/>
                    </a:lnTo>
                    <a:cubicBezTo>
                      <a:pt x="72" y="7842"/>
                      <a:pt x="17" y="7894"/>
                      <a:pt x="5" y="7951"/>
                    </a:cubicBezTo>
                    <a:cubicBezTo>
                      <a:pt x="0" y="7964"/>
                      <a:pt x="0" y="7974"/>
                      <a:pt x="0" y="7986"/>
                    </a:cubicBezTo>
                    <a:cubicBezTo>
                      <a:pt x="0" y="8021"/>
                      <a:pt x="17" y="8057"/>
                      <a:pt x="39" y="8088"/>
                    </a:cubicBezTo>
                    <a:cubicBezTo>
                      <a:pt x="62" y="8118"/>
                      <a:pt x="91" y="8139"/>
                      <a:pt x="124" y="8158"/>
                    </a:cubicBezTo>
                    <a:lnTo>
                      <a:pt x="6818" y="12022"/>
                    </a:lnTo>
                    <a:lnTo>
                      <a:pt x="7191" y="11807"/>
                    </a:lnTo>
                    <a:lnTo>
                      <a:pt x="5662" y="10926"/>
                    </a:lnTo>
                    <a:lnTo>
                      <a:pt x="575" y="7988"/>
                    </a:lnTo>
                    <a:lnTo>
                      <a:pt x="13829" y="337"/>
                    </a:lnTo>
                    <a:lnTo>
                      <a:pt x="20447" y="4157"/>
                    </a:lnTo>
                    <a:lnTo>
                      <a:pt x="20820" y="3941"/>
                    </a:lnTo>
                    <a:lnTo>
                      <a:pt x="14200" y="116"/>
                    </a:lnTo>
                    <a:lnTo>
                      <a:pt x="14124" y="73"/>
                    </a:lnTo>
                    <a:cubicBezTo>
                      <a:pt x="14079" y="47"/>
                      <a:pt x="14030" y="28"/>
                      <a:pt x="13980" y="17"/>
                    </a:cubicBezTo>
                    <a:cubicBezTo>
                      <a:pt x="13929" y="6"/>
                      <a:pt x="13878" y="0"/>
                      <a:pt x="138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8"/>
              <p:cNvSpPr/>
              <p:nvPr/>
            </p:nvSpPr>
            <p:spPr>
              <a:xfrm>
                <a:off x="5390321" y="2195673"/>
                <a:ext cx="31559" cy="38136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2229" extrusionOk="0">
                    <a:moveTo>
                      <a:pt x="373" y="0"/>
                    </a:moveTo>
                    <a:lnTo>
                      <a:pt x="1" y="216"/>
                    </a:lnTo>
                    <a:cubicBezTo>
                      <a:pt x="97" y="271"/>
                      <a:pt x="180" y="341"/>
                      <a:pt x="256" y="423"/>
                    </a:cubicBezTo>
                    <a:cubicBezTo>
                      <a:pt x="406" y="591"/>
                      <a:pt x="515" y="781"/>
                      <a:pt x="586" y="995"/>
                    </a:cubicBezTo>
                    <a:cubicBezTo>
                      <a:pt x="619" y="1100"/>
                      <a:pt x="637" y="1208"/>
                      <a:pt x="637" y="1319"/>
                    </a:cubicBezTo>
                    <a:lnTo>
                      <a:pt x="637" y="12229"/>
                    </a:lnTo>
                    <a:lnTo>
                      <a:pt x="1011" y="12013"/>
                    </a:lnTo>
                    <a:lnTo>
                      <a:pt x="1011" y="1103"/>
                    </a:lnTo>
                    <a:cubicBezTo>
                      <a:pt x="1011" y="992"/>
                      <a:pt x="995" y="884"/>
                      <a:pt x="959" y="779"/>
                    </a:cubicBezTo>
                    <a:cubicBezTo>
                      <a:pt x="889" y="565"/>
                      <a:pt x="780" y="375"/>
                      <a:pt x="629" y="207"/>
                    </a:cubicBezTo>
                    <a:cubicBezTo>
                      <a:pt x="553" y="125"/>
                      <a:pt x="468" y="55"/>
                      <a:pt x="3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8"/>
              <p:cNvSpPr/>
              <p:nvPr/>
            </p:nvSpPr>
            <p:spPr>
              <a:xfrm>
                <a:off x="5417451" y="1704332"/>
                <a:ext cx="17245" cy="878918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4" extrusionOk="0">
                    <a:moveTo>
                      <a:pt x="0" y="1"/>
                    </a:moveTo>
                    <a:lnTo>
                      <a:pt x="0" y="28053"/>
                    </a:lnTo>
                    <a:cubicBezTo>
                      <a:pt x="0" y="28053"/>
                      <a:pt x="7" y="28183"/>
                      <a:pt x="276" y="28183"/>
                    </a:cubicBezTo>
                    <a:cubicBezTo>
                      <a:pt x="545" y="28183"/>
                      <a:pt x="552" y="28053"/>
                      <a:pt x="552" y="28053"/>
                    </a:cubicBezTo>
                    <a:lnTo>
                      <a:pt x="5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8"/>
              <p:cNvSpPr/>
              <p:nvPr/>
            </p:nvSpPr>
            <p:spPr>
              <a:xfrm>
                <a:off x="5843710" y="1457445"/>
                <a:ext cx="17245" cy="878949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5" extrusionOk="0">
                    <a:moveTo>
                      <a:pt x="1" y="1"/>
                    </a:moveTo>
                    <a:lnTo>
                      <a:pt x="1" y="28054"/>
                    </a:lnTo>
                    <a:cubicBezTo>
                      <a:pt x="1" y="28054"/>
                      <a:pt x="6" y="28185"/>
                      <a:pt x="275" y="28185"/>
                    </a:cubicBezTo>
                    <a:cubicBezTo>
                      <a:pt x="545" y="28185"/>
                      <a:pt x="553" y="28054"/>
                      <a:pt x="553" y="28054"/>
                    </a:cubicBez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8"/>
              <p:cNvSpPr/>
              <p:nvPr/>
            </p:nvSpPr>
            <p:spPr>
              <a:xfrm>
                <a:off x="5176770" y="2076580"/>
                <a:ext cx="233451" cy="500519"/>
              </a:xfrm>
              <a:custGeom>
                <a:avLst/>
                <a:gdLst/>
                <a:ahLst/>
                <a:cxnLst/>
                <a:rect l="l" t="t" r="r" b="b"/>
                <a:pathLst>
                  <a:path w="7486" h="16050" extrusionOk="0">
                    <a:moveTo>
                      <a:pt x="31" y="1"/>
                    </a:moveTo>
                    <a:lnTo>
                      <a:pt x="31" y="5874"/>
                    </a:lnTo>
                    <a:cubicBezTo>
                      <a:pt x="31" y="5874"/>
                      <a:pt x="1" y="5958"/>
                      <a:pt x="153" y="6046"/>
                    </a:cubicBezTo>
                    <a:lnTo>
                      <a:pt x="2284" y="7275"/>
                    </a:lnTo>
                    <a:lnTo>
                      <a:pt x="4423" y="14283"/>
                    </a:lnTo>
                    <a:lnTo>
                      <a:pt x="7485" y="16049"/>
                    </a:lnTo>
                    <a:lnTo>
                      <a:pt x="7485" y="5139"/>
                    </a:lnTo>
                    <a:cubicBezTo>
                      <a:pt x="7485" y="5030"/>
                      <a:pt x="7467" y="4922"/>
                      <a:pt x="7431" y="4817"/>
                    </a:cubicBezTo>
                    <a:cubicBezTo>
                      <a:pt x="7363" y="4604"/>
                      <a:pt x="7254" y="4413"/>
                      <a:pt x="7103" y="4246"/>
                    </a:cubicBezTo>
                    <a:cubicBezTo>
                      <a:pt x="7027" y="4163"/>
                      <a:pt x="6941" y="4094"/>
                      <a:pt x="6847" y="4039"/>
                    </a:cubicBezTo>
                    <a:lnTo>
                      <a:pt x="153" y="173"/>
                    </a:lnTo>
                    <a:cubicBezTo>
                      <a:pt x="120" y="156"/>
                      <a:pt x="91" y="133"/>
                      <a:pt x="68" y="104"/>
                    </a:cubicBezTo>
                    <a:cubicBezTo>
                      <a:pt x="47" y="73"/>
                      <a:pt x="31" y="37"/>
                      <a:pt x="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8"/>
              <p:cNvSpPr/>
              <p:nvPr/>
            </p:nvSpPr>
            <p:spPr>
              <a:xfrm>
                <a:off x="5132925" y="1285401"/>
                <a:ext cx="1093003" cy="630873"/>
              </a:xfrm>
              <a:custGeom>
                <a:avLst/>
                <a:gdLst/>
                <a:ahLst/>
                <a:cxnLst/>
                <a:rect l="l" t="t" r="r" b="b"/>
                <a:pathLst>
                  <a:path w="35049" h="20230" extrusionOk="0">
                    <a:moveTo>
                      <a:pt x="13963" y="0"/>
                    </a:moveTo>
                    <a:cubicBezTo>
                      <a:pt x="13760" y="0"/>
                      <a:pt x="13558" y="22"/>
                      <a:pt x="13355" y="65"/>
                    </a:cubicBezTo>
                    <a:cubicBezTo>
                      <a:pt x="13151" y="108"/>
                      <a:pt x="12966" y="180"/>
                      <a:pt x="12790" y="280"/>
                    </a:cubicBezTo>
                    <a:lnTo>
                      <a:pt x="488" y="7384"/>
                    </a:lnTo>
                    <a:cubicBezTo>
                      <a:pt x="287" y="7499"/>
                      <a:pt x="67" y="7700"/>
                      <a:pt x="15" y="7926"/>
                    </a:cubicBezTo>
                    <a:cubicBezTo>
                      <a:pt x="4" y="7969"/>
                      <a:pt x="1" y="8015"/>
                      <a:pt x="2" y="8060"/>
                    </a:cubicBezTo>
                    <a:cubicBezTo>
                      <a:pt x="7" y="8203"/>
                      <a:pt x="66" y="8346"/>
                      <a:pt x="155" y="8462"/>
                    </a:cubicBezTo>
                    <a:cubicBezTo>
                      <a:pt x="244" y="8577"/>
                      <a:pt x="363" y="8665"/>
                      <a:pt x="488" y="8737"/>
                    </a:cubicBezTo>
                    <a:lnTo>
                      <a:pt x="19908" y="19949"/>
                    </a:lnTo>
                    <a:cubicBezTo>
                      <a:pt x="20084" y="20050"/>
                      <a:pt x="20272" y="20122"/>
                      <a:pt x="20475" y="20165"/>
                    </a:cubicBezTo>
                    <a:cubicBezTo>
                      <a:pt x="20678" y="20208"/>
                      <a:pt x="20881" y="20229"/>
                      <a:pt x="21083" y="20229"/>
                    </a:cubicBezTo>
                    <a:cubicBezTo>
                      <a:pt x="21286" y="20229"/>
                      <a:pt x="21489" y="20208"/>
                      <a:pt x="21692" y="20165"/>
                    </a:cubicBezTo>
                    <a:cubicBezTo>
                      <a:pt x="21895" y="20122"/>
                      <a:pt x="22083" y="20050"/>
                      <a:pt x="22257" y="19949"/>
                    </a:cubicBezTo>
                    <a:lnTo>
                      <a:pt x="34561" y="12846"/>
                    </a:lnTo>
                    <a:cubicBezTo>
                      <a:pt x="34685" y="12774"/>
                      <a:pt x="34804" y="12687"/>
                      <a:pt x="34893" y="12569"/>
                    </a:cubicBezTo>
                    <a:cubicBezTo>
                      <a:pt x="34984" y="12454"/>
                      <a:pt x="35042" y="12311"/>
                      <a:pt x="35045" y="12170"/>
                    </a:cubicBezTo>
                    <a:cubicBezTo>
                      <a:pt x="35048" y="12124"/>
                      <a:pt x="35042" y="12079"/>
                      <a:pt x="35034" y="12036"/>
                    </a:cubicBezTo>
                    <a:cubicBezTo>
                      <a:pt x="34981" y="11808"/>
                      <a:pt x="34762" y="11609"/>
                      <a:pt x="34561" y="11491"/>
                    </a:cubicBezTo>
                    <a:lnTo>
                      <a:pt x="15135" y="280"/>
                    </a:lnTo>
                    <a:cubicBezTo>
                      <a:pt x="14961" y="180"/>
                      <a:pt x="14773" y="108"/>
                      <a:pt x="14572" y="65"/>
                    </a:cubicBezTo>
                    <a:cubicBezTo>
                      <a:pt x="14368" y="22"/>
                      <a:pt x="14165" y="0"/>
                      <a:pt x="139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8"/>
              <p:cNvSpPr/>
              <p:nvPr/>
            </p:nvSpPr>
            <p:spPr>
              <a:xfrm>
                <a:off x="5753837" y="1664852"/>
                <a:ext cx="472079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15138" h="9183" extrusionOk="0">
                    <a:moveTo>
                      <a:pt x="15137" y="0"/>
                    </a:moveTo>
                    <a:cubicBezTo>
                      <a:pt x="15133" y="143"/>
                      <a:pt x="15074" y="286"/>
                      <a:pt x="14983" y="401"/>
                    </a:cubicBezTo>
                    <a:cubicBezTo>
                      <a:pt x="14894" y="518"/>
                      <a:pt x="14775" y="606"/>
                      <a:pt x="14651" y="678"/>
                    </a:cubicBezTo>
                    <a:lnTo>
                      <a:pt x="2349" y="7781"/>
                    </a:lnTo>
                    <a:cubicBezTo>
                      <a:pt x="2174" y="7882"/>
                      <a:pt x="1985" y="7954"/>
                      <a:pt x="1783" y="7997"/>
                    </a:cubicBezTo>
                    <a:cubicBezTo>
                      <a:pt x="1579" y="8040"/>
                      <a:pt x="1377" y="8061"/>
                      <a:pt x="1174" y="8061"/>
                    </a:cubicBezTo>
                    <a:cubicBezTo>
                      <a:pt x="972" y="8061"/>
                      <a:pt x="769" y="8040"/>
                      <a:pt x="567" y="7997"/>
                    </a:cubicBezTo>
                    <a:cubicBezTo>
                      <a:pt x="362" y="7954"/>
                      <a:pt x="174" y="7882"/>
                      <a:pt x="0" y="7781"/>
                    </a:cubicBezTo>
                    <a:lnTo>
                      <a:pt x="0" y="8902"/>
                    </a:lnTo>
                    <a:cubicBezTo>
                      <a:pt x="174" y="9003"/>
                      <a:pt x="362" y="9075"/>
                      <a:pt x="567" y="9118"/>
                    </a:cubicBezTo>
                    <a:cubicBezTo>
                      <a:pt x="769" y="9161"/>
                      <a:pt x="972" y="9183"/>
                      <a:pt x="1174" y="9183"/>
                    </a:cubicBezTo>
                    <a:cubicBezTo>
                      <a:pt x="1377" y="9183"/>
                      <a:pt x="1579" y="9161"/>
                      <a:pt x="1783" y="9118"/>
                    </a:cubicBezTo>
                    <a:cubicBezTo>
                      <a:pt x="1985" y="9075"/>
                      <a:pt x="2174" y="9003"/>
                      <a:pt x="2349" y="8902"/>
                    </a:cubicBezTo>
                    <a:lnTo>
                      <a:pt x="14651" y="1799"/>
                    </a:lnTo>
                    <a:cubicBezTo>
                      <a:pt x="14775" y="1727"/>
                      <a:pt x="14894" y="1638"/>
                      <a:pt x="14983" y="1523"/>
                    </a:cubicBezTo>
                    <a:cubicBezTo>
                      <a:pt x="15073" y="1409"/>
                      <a:pt x="15131" y="1270"/>
                      <a:pt x="15137" y="1128"/>
                    </a:cubicBezTo>
                    <a:lnTo>
                      <a:pt x="15137" y="1122"/>
                    </a:lnTo>
                    <a:lnTo>
                      <a:pt x="151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8"/>
              <p:cNvSpPr/>
              <p:nvPr/>
            </p:nvSpPr>
            <p:spPr>
              <a:xfrm>
                <a:off x="5133018" y="1536716"/>
                <a:ext cx="620862" cy="405810"/>
              </a:xfrm>
              <a:custGeom>
                <a:avLst/>
                <a:gdLst/>
                <a:ahLst/>
                <a:cxnLst/>
                <a:rect l="l" t="t" r="r" b="b"/>
                <a:pathLst>
                  <a:path w="19909" h="13013" extrusionOk="0">
                    <a:moveTo>
                      <a:pt x="1" y="1"/>
                    </a:moveTo>
                    <a:lnTo>
                      <a:pt x="1" y="1123"/>
                    </a:lnTo>
                    <a:cubicBezTo>
                      <a:pt x="5" y="1267"/>
                      <a:pt x="64" y="1411"/>
                      <a:pt x="155" y="1526"/>
                    </a:cubicBezTo>
                    <a:cubicBezTo>
                      <a:pt x="242" y="1641"/>
                      <a:pt x="363" y="1729"/>
                      <a:pt x="487" y="1801"/>
                    </a:cubicBezTo>
                    <a:lnTo>
                      <a:pt x="19908" y="13013"/>
                    </a:lnTo>
                    <a:lnTo>
                      <a:pt x="19908" y="11890"/>
                    </a:lnTo>
                    <a:lnTo>
                      <a:pt x="487" y="678"/>
                    </a:lnTo>
                    <a:cubicBezTo>
                      <a:pt x="363" y="606"/>
                      <a:pt x="242" y="518"/>
                      <a:pt x="155" y="403"/>
                    </a:cubicBezTo>
                    <a:cubicBezTo>
                      <a:pt x="64" y="285"/>
                      <a:pt x="5" y="144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8"/>
              <p:cNvSpPr/>
              <p:nvPr/>
            </p:nvSpPr>
            <p:spPr>
              <a:xfrm>
                <a:off x="5695865" y="2314392"/>
                <a:ext cx="12006" cy="121933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910" extrusionOk="0">
                    <a:moveTo>
                      <a:pt x="0" y="0"/>
                    </a:moveTo>
                    <a:lnTo>
                      <a:pt x="0" y="3"/>
                    </a:lnTo>
                    <a:lnTo>
                      <a:pt x="0" y="3909"/>
                    </a:lnTo>
                    <a:lnTo>
                      <a:pt x="383" y="3909"/>
                    </a:lnTo>
                    <a:lnTo>
                      <a:pt x="383" y="3"/>
                    </a:lnTo>
                    <a:lnTo>
                      <a:pt x="384" y="3"/>
                    </a:lnTo>
                    <a:lnTo>
                      <a:pt x="384" y="0"/>
                    </a:lnTo>
                    <a:cubicBezTo>
                      <a:pt x="314" y="3"/>
                      <a:pt x="244" y="4"/>
                      <a:pt x="173" y="4"/>
                    </a:cubicBezTo>
                    <a:cubicBezTo>
                      <a:pt x="123" y="4"/>
                      <a:pt x="72" y="3"/>
                      <a:pt x="22" y="2"/>
                    </a:cubicBezTo>
                    <a:cubicBezTo>
                      <a:pt x="15" y="2"/>
                      <a:pt x="7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8"/>
              <p:cNvSpPr/>
              <p:nvPr/>
            </p:nvSpPr>
            <p:spPr>
              <a:xfrm>
                <a:off x="5695865" y="2272604"/>
                <a:ext cx="12037" cy="27692"/>
              </a:xfrm>
              <a:custGeom>
                <a:avLst/>
                <a:gdLst/>
                <a:ahLst/>
                <a:cxnLst/>
                <a:rect l="l" t="t" r="r" b="b"/>
                <a:pathLst>
                  <a:path w="386" h="888" extrusionOk="0">
                    <a:moveTo>
                      <a:pt x="0" y="0"/>
                    </a:moveTo>
                    <a:lnTo>
                      <a:pt x="0" y="371"/>
                    </a:lnTo>
                    <a:lnTo>
                      <a:pt x="0" y="884"/>
                    </a:lnTo>
                    <a:cubicBezTo>
                      <a:pt x="72" y="886"/>
                      <a:pt x="144" y="887"/>
                      <a:pt x="216" y="887"/>
                    </a:cubicBezTo>
                    <a:cubicBezTo>
                      <a:pt x="272" y="886"/>
                      <a:pt x="328" y="886"/>
                      <a:pt x="383" y="884"/>
                    </a:cubicBezTo>
                    <a:lnTo>
                      <a:pt x="383" y="514"/>
                    </a:lnTo>
                    <a:lnTo>
                      <a:pt x="385" y="514"/>
                    </a:lnTo>
                    <a:lnTo>
                      <a:pt x="385" y="371"/>
                    </a:lnTo>
                    <a:lnTo>
                      <a:pt x="385" y="0"/>
                    </a:lnTo>
                    <a:cubicBezTo>
                      <a:pt x="321" y="7"/>
                      <a:pt x="258" y="9"/>
                      <a:pt x="193" y="9"/>
                    </a:cubicBezTo>
                    <a:cubicBezTo>
                      <a:pt x="128" y="9"/>
                      <a:pt x="65" y="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8"/>
              <p:cNvSpPr/>
              <p:nvPr/>
            </p:nvSpPr>
            <p:spPr>
              <a:xfrm>
                <a:off x="5600285" y="2191307"/>
                <a:ext cx="203077" cy="123305"/>
              </a:xfrm>
              <a:custGeom>
                <a:avLst/>
                <a:gdLst/>
                <a:ahLst/>
                <a:cxnLst/>
                <a:rect l="l" t="t" r="r" b="b"/>
                <a:pathLst>
                  <a:path w="6512" h="3954" extrusionOk="0">
                    <a:moveTo>
                      <a:pt x="3256" y="459"/>
                    </a:moveTo>
                    <a:cubicBezTo>
                      <a:pt x="3383" y="459"/>
                      <a:pt x="3509" y="464"/>
                      <a:pt x="3633" y="474"/>
                    </a:cubicBezTo>
                    <a:cubicBezTo>
                      <a:pt x="3741" y="482"/>
                      <a:pt x="3849" y="495"/>
                      <a:pt x="3954" y="510"/>
                    </a:cubicBezTo>
                    <a:cubicBezTo>
                      <a:pt x="4057" y="524"/>
                      <a:pt x="4164" y="543"/>
                      <a:pt x="4264" y="564"/>
                    </a:cubicBezTo>
                    <a:cubicBezTo>
                      <a:pt x="4365" y="586"/>
                      <a:pt x="4470" y="613"/>
                      <a:pt x="4565" y="641"/>
                    </a:cubicBezTo>
                    <a:cubicBezTo>
                      <a:pt x="4658" y="668"/>
                      <a:pt x="4759" y="701"/>
                      <a:pt x="4846" y="735"/>
                    </a:cubicBezTo>
                    <a:cubicBezTo>
                      <a:pt x="4934" y="770"/>
                      <a:pt x="5026" y="807"/>
                      <a:pt x="5105" y="848"/>
                    </a:cubicBezTo>
                    <a:cubicBezTo>
                      <a:pt x="5184" y="886"/>
                      <a:pt x="5263" y="930"/>
                      <a:pt x="5335" y="973"/>
                    </a:cubicBezTo>
                    <a:cubicBezTo>
                      <a:pt x="5406" y="1016"/>
                      <a:pt x="5473" y="1065"/>
                      <a:pt x="5535" y="1109"/>
                    </a:cubicBezTo>
                    <a:cubicBezTo>
                      <a:pt x="5593" y="1154"/>
                      <a:pt x="5652" y="1204"/>
                      <a:pt x="5700" y="1253"/>
                    </a:cubicBezTo>
                    <a:cubicBezTo>
                      <a:pt x="5749" y="1302"/>
                      <a:pt x="5797" y="1355"/>
                      <a:pt x="5836" y="1405"/>
                    </a:cubicBezTo>
                    <a:cubicBezTo>
                      <a:pt x="5873" y="1453"/>
                      <a:pt x="5910" y="1512"/>
                      <a:pt x="5938" y="1561"/>
                    </a:cubicBezTo>
                    <a:cubicBezTo>
                      <a:pt x="5966" y="1611"/>
                      <a:pt x="5991" y="1667"/>
                      <a:pt x="6008" y="1717"/>
                    </a:cubicBezTo>
                    <a:cubicBezTo>
                      <a:pt x="6025" y="1766"/>
                      <a:pt x="6038" y="1824"/>
                      <a:pt x="6045" y="1871"/>
                    </a:cubicBezTo>
                    <a:cubicBezTo>
                      <a:pt x="6053" y="1924"/>
                      <a:pt x="6054" y="1975"/>
                      <a:pt x="6051" y="2026"/>
                    </a:cubicBezTo>
                    <a:cubicBezTo>
                      <a:pt x="6047" y="2080"/>
                      <a:pt x="6038" y="2129"/>
                      <a:pt x="6024" y="2183"/>
                    </a:cubicBezTo>
                    <a:cubicBezTo>
                      <a:pt x="6017" y="2209"/>
                      <a:pt x="6008" y="2236"/>
                      <a:pt x="5998" y="2261"/>
                    </a:cubicBezTo>
                    <a:cubicBezTo>
                      <a:pt x="5361" y="2163"/>
                      <a:pt x="4235" y="1992"/>
                      <a:pt x="3597" y="1893"/>
                    </a:cubicBezTo>
                    <a:lnTo>
                      <a:pt x="3597" y="2064"/>
                    </a:lnTo>
                    <a:cubicBezTo>
                      <a:pt x="3597" y="2100"/>
                      <a:pt x="3590" y="2136"/>
                      <a:pt x="3576" y="2169"/>
                    </a:cubicBezTo>
                    <a:cubicBezTo>
                      <a:pt x="4205" y="2265"/>
                      <a:pt x="5227" y="2422"/>
                      <a:pt x="5860" y="2518"/>
                    </a:cubicBezTo>
                    <a:cubicBezTo>
                      <a:pt x="5844" y="2540"/>
                      <a:pt x="5833" y="2554"/>
                      <a:pt x="5814" y="2579"/>
                    </a:cubicBezTo>
                    <a:cubicBezTo>
                      <a:pt x="5771" y="2630"/>
                      <a:pt x="5723" y="2681"/>
                      <a:pt x="5667" y="2732"/>
                    </a:cubicBezTo>
                    <a:cubicBezTo>
                      <a:pt x="5611" y="2783"/>
                      <a:pt x="5555" y="2832"/>
                      <a:pt x="5488" y="2878"/>
                    </a:cubicBezTo>
                    <a:cubicBezTo>
                      <a:pt x="5423" y="2926"/>
                      <a:pt x="5355" y="2970"/>
                      <a:pt x="5279" y="3013"/>
                    </a:cubicBezTo>
                    <a:cubicBezTo>
                      <a:pt x="5206" y="3056"/>
                      <a:pt x="5133" y="3093"/>
                      <a:pt x="5049" y="3132"/>
                    </a:cubicBezTo>
                    <a:cubicBezTo>
                      <a:pt x="4964" y="3171"/>
                      <a:pt x="4885" y="3204"/>
                      <a:pt x="4795" y="3237"/>
                    </a:cubicBezTo>
                    <a:cubicBezTo>
                      <a:pt x="4704" y="3270"/>
                      <a:pt x="4616" y="3299"/>
                      <a:pt x="4520" y="3326"/>
                    </a:cubicBezTo>
                    <a:cubicBezTo>
                      <a:pt x="4422" y="3355"/>
                      <a:pt x="4329" y="3376"/>
                      <a:pt x="4227" y="3398"/>
                    </a:cubicBezTo>
                    <a:cubicBezTo>
                      <a:pt x="4125" y="3417"/>
                      <a:pt x="4026" y="3435"/>
                      <a:pt x="3919" y="3450"/>
                    </a:cubicBezTo>
                    <a:cubicBezTo>
                      <a:pt x="3765" y="3471"/>
                      <a:pt x="3606" y="3486"/>
                      <a:pt x="3448" y="3491"/>
                    </a:cubicBezTo>
                    <a:cubicBezTo>
                      <a:pt x="3393" y="3493"/>
                      <a:pt x="3337" y="3494"/>
                      <a:pt x="3272" y="3496"/>
                    </a:cubicBezTo>
                    <a:cubicBezTo>
                      <a:pt x="3200" y="3496"/>
                      <a:pt x="3128" y="3496"/>
                      <a:pt x="3057" y="3493"/>
                    </a:cubicBezTo>
                    <a:cubicBezTo>
                      <a:pt x="2911" y="3487"/>
                      <a:pt x="2765" y="3474"/>
                      <a:pt x="2625" y="3457"/>
                    </a:cubicBezTo>
                    <a:cubicBezTo>
                      <a:pt x="2522" y="3444"/>
                      <a:pt x="2415" y="3425"/>
                      <a:pt x="2313" y="3407"/>
                    </a:cubicBezTo>
                    <a:cubicBezTo>
                      <a:pt x="2213" y="3385"/>
                      <a:pt x="2108" y="3361"/>
                      <a:pt x="2011" y="3335"/>
                    </a:cubicBezTo>
                    <a:cubicBezTo>
                      <a:pt x="1915" y="3309"/>
                      <a:pt x="1813" y="3277"/>
                      <a:pt x="1724" y="3244"/>
                    </a:cubicBezTo>
                    <a:cubicBezTo>
                      <a:pt x="1646" y="3215"/>
                      <a:pt x="1566" y="3184"/>
                      <a:pt x="1491" y="3151"/>
                    </a:cubicBezTo>
                    <a:cubicBezTo>
                      <a:pt x="1961" y="2879"/>
                      <a:pt x="2770" y="2409"/>
                      <a:pt x="3241" y="2137"/>
                    </a:cubicBezTo>
                    <a:cubicBezTo>
                      <a:pt x="3156" y="2085"/>
                      <a:pt x="3078" y="2016"/>
                      <a:pt x="3035" y="1940"/>
                    </a:cubicBezTo>
                    <a:cubicBezTo>
                      <a:pt x="2566" y="2209"/>
                      <a:pt x="1692" y="2741"/>
                      <a:pt x="1224" y="3013"/>
                    </a:cubicBezTo>
                    <a:cubicBezTo>
                      <a:pt x="1152" y="2970"/>
                      <a:pt x="1080" y="2922"/>
                      <a:pt x="1017" y="2878"/>
                    </a:cubicBezTo>
                    <a:cubicBezTo>
                      <a:pt x="956" y="2833"/>
                      <a:pt x="894" y="2784"/>
                      <a:pt x="843" y="2735"/>
                    </a:cubicBezTo>
                    <a:cubicBezTo>
                      <a:pt x="791" y="2688"/>
                      <a:pt x="740" y="2636"/>
                      <a:pt x="699" y="2584"/>
                    </a:cubicBezTo>
                    <a:cubicBezTo>
                      <a:pt x="657" y="2537"/>
                      <a:pt x="618" y="2479"/>
                      <a:pt x="588" y="2430"/>
                    </a:cubicBezTo>
                    <a:cubicBezTo>
                      <a:pt x="556" y="2380"/>
                      <a:pt x="531" y="2324"/>
                      <a:pt x="510" y="2274"/>
                    </a:cubicBezTo>
                    <a:cubicBezTo>
                      <a:pt x="490" y="2223"/>
                      <a:pt x="475" y="2169"/>
                      <a:pt x="466" y="2117"/>
                    </a:cubicBezTo>
                    <a:cubicBezTo>
                      <a:pt x="456" y="2070"/>
                      <a:pt x="453" y="2014"/>
                      <a:pt x="453" y="1963"/>
                    </a:cubicBezTo>
                    <a:cubicBezTo>
                      <a:pt x="453" y="1911"/>
                      <a:pt x="460" y="1863"/>
                      <a:pt x="470" y="1808"/>
                    </a:cubicBezTo>
                    <a:cubicBezTo>
                      <a:pt x="483" y="1755"/>
                      <a:pt x="498" y="1706"/>
                      <a:pt x="521" y="1653"/>
                    </a:cubicBezTo>
                    <a:cubicBezTo>
                      <a:pt x="545" y="1597"/>
                      <a:pt x="569" y="1549"/>
                      <a:pt x="605" y="1495"/>
                    </a:cubicBezTo>
                    <a:cubicBezTo>
                      <a:pt x="640" y="1438"/>
                      <a:pt x="677" y="1390"/>
                      <a:pt x="725" y="1336"/>
                    </a:cubicBezTo>
                    <a:cubicBezTo>
                      <a:pt x="771" y="1283"/>
                      <a:pt x="821" y="1233"/>
                      <a:pt x="878" y="1183"/>
                    </a:cubicBezTo>
                    <a:cubicBezTo>
                      <a:pt x="936" y="1132"/>
                      <a:pt x="995" y="1086"/>
                      <a:pt x="1065" y="1039"/>
                    </a:cubicBezTo>
                    <a:cubicBezTo>
                      <a:pt x="1134" y="993"/>
                      <a:pt x="1203" y="951"/>
                      <a:pt x="1281" y="908"/>
                    </a:cubicBezTo>
                    <a:cubicBezTo>
                      <a:pt x="1359" y="866"/>
                      <a:pt x="1435" y="829"/>
                      <a:pt x="1520" y="792"/>
                    </a:cubicBezTo>
                    <a:cubicBezTo>
                      <a:pt x="1606" y="754"/>
                      <a:pt x="1686" y="723"/>
                      <a:pt x="1781" y="691"/>
                    </a:cubicBezTo>
                    <a:cubicBezTo>
                      <a:pt x="1872" y="658"/>
                      <a:pt x="1962" y="633"/>
                      <a:pt x="2062" y="606"/>
                    </a:cubicBezTo>
                    <a:cubicBezTo>
                      <a:pt x="2159" y="579"/>
                      <a:pt x="2256" y="560"/>
                      <a:pt x="2358" y="540"/>
                    </a:cubicBezTo>
                    <a:cubicBezTo>
                      <a:pt x="2378" y="536"/>
                      <a:pt x="2400" y="533"/>
                      <a:pt x="2418" y="528"/>
                    </a:cubicBezTo>
                    <a:cubicBezTo>
                      <a:pt x="2589" y="895"/>
                      <a:pt x="2612" y="965"/>
                      <a:pt x="2783" y="1334"/>
                    </a:cubicBezTo>
                    <a:cubicBezTo>
                      <a:pt x="2795" y="1331"/>
                      <a:pt x="2804" y="1325"/>
                      <a:pt x="2814" y="1322"/>
                    </a:cubicBezTo>
                    <a:cubicBezTo>
                      <a:pt x="2839" y="1311"/>
                      <a:pt x="2860" y="1303"/>
                      <a:pt x="2884" y="1295"/>
                    </a:cubicBezTo>
                    <a:cubicBezTo>
                      <a:pt x="2911" y="1286"/>
                      <a:pt x="2931" y="1280"/>
                      <a:pt x="2957" y="1273"/>
                    </a:cubicBezTo>
                    <a:cubicBezTo>
                      <a:pt x="2985" y="1266"/>
                      <a:pt x="3006" y="1260"/>
                      <a:pt x="3035" y="1254"/>
                    </a:cubicBezTo>
                    <a:cubicBezTo>
                      <a:pt x="2884" y="931"/>
                      <a:pt x="2862" y="815"/>
                      <a:pt x="2712" y="491"/>
                    </a:cubicBezTo>
                    <a:lnTo>
                      <a:pt x="2712" y="488"/>
                    </a:lnTo>
                    <a:cubicBezTo>
                      <a:pt x="2801" y="478"/>
                      <a:pt x="2891" y="471"/>
                      <a:pt x="2985" y="467"/>
                    </a:cubicBezTo>
                    <a:cubicBezTo>
                      <a:pt x="3075" y="461"/>
                      <a:pt x="3165" y="459"/>
                      <a:pt x="3256" y="459"/>
                    </a:cubicBezTo>
                    <a:close/>
                    <a:moveTo>
                      <a:pt x="3262" y="1"/>
                    </a:moveTo>
                    <a:cubicBezTo>
                      <a:pt x="3203" y="1"/>
                      <a:pt x="3144" y="2"/>
                      <a:pt x="3085" y="4"/>
                    </a:cubicBezTo>
                    <a:cubicBezTo>
                      <a:pt x="2870" y="11"/>
                      <a:pt x="2648" y="31"/>
                      <a:pt x="2440" y="64"/>
                    </a:cubicBezTo>
                    <a:cubicBezTo>
                      <a:pt x="2336" y="80"/>
                      <a:pt x="2230" y="100"/>
                      <a:pt x="2129" y="123"/>
                    </a:cubicBezTo>
                    <a:cubicBezTo>
                      <a:pt x="2029" y="146"/>
                      <a:pt x="1925" y="172"/>
                      <a:pt x="1827" y="201"/>
                    </a:cubicBezTo>
                    <a:cubicBezTo>
                      <a:pt x="1731" y="229"/>
                      <a:pt x="1630" y="261"/>
                      <a:pt x="1538" y="296"/>
                    </a:cubicBezTo>
                    <a:cubicBezTo>
                      <a:pt x="1446" y="331"/>
                      <a:pt x="1353" y="369"/>
                      <a:pt x="1268" y="409"/>
                    </a:cubicBezTo>
                    <a:cubicBezTo>
                      <a:pt x="1182" y="446"/>
                      <a:pt x="1098" y="491"/>
                      <a:pt x="1021" y="534"/>
                    </a:cubicBezTo>
                    <a:cubicBezTo>
                      <a:pt x="943" y="577"/>
                      <a:pt x="866" y="626"/>
                      <a:pt x="797" y="675"/>
                    </a:cubicBezTo>
                    <a:cubicBezTo>
                      <a:pt x="726" y="721"/>
                      <a:pt x="657" y="776"/>
                      <a:pt x="597" y="827"/>
                    </a:cubicBezTo>
                    <a:cubicBezTo>
                      <a:pt x="535" y="879"/>
                      <a:pt x="476" y="937"/>
                      <a:pt x="424" y="993"/>
                    </a:cubicBezTo>
                    <a:cubicBezTo>
                      <a:pt x="370" y="1049"/>
                      <a:pt x="318" y="1111"/>
                      <a:pt x="276" y="1171"/>
                    </a:cubicBezTo>
                    <a:cubicBezTo>
                      <a:pt x="234" y="1229"/>
                      <a:pt x="191" y="1298"/>
                      <a:pt x="158" y="1359"/>
                    </a:cubicBezTo>
                    <a:cubicBezTo>
                      <a:pt x="125" y="1423"/>
                      <a:pt x="95" y="1492"/>
                      <a:pt x="72" y="1559"/>
                    </a:cubicBezTo>
                    <a:cubicBezTo>
                      <a:pt x="49" y="1625"/>
                      <a:pt x="29" y="1699"/>
                      <a:pt x="17" y="1765"/>
                    </a:cubicBezTo>
                    <a:cubicBezTo>
                      <a:pt x="7" y="1834"/>
                      <a:pt x="0" y="1909"/>
                      <a:pt x="0" y="1978"/>
                    </a:cubicBezTo>
                    <a:cubicBezTo>
                      <a:pt x="0" y="2045"/>
                      <a:pt x="7" y="2121"/>
                      <a:pt x="17" y="2189"/>
                    </a:cubicBezTo>
                    <a:cubicBezTo>
                      <a:pt x="30" y="2256"/>
                      <a:pt x="49" y="2330"/>
                      <a:pt x="72" y="2396"/>
                    </a:cubicBezTo>
                    <a:cubicBezTo>
                      <a:pt x="94" y="2464"/>
                      <a:pt x="124" y="2533"/>
                      <a:pt x="158" y="2596"/>
                    </a:cubicBezTo>
                    <a:cubicBezTo>
                      <a:pt x="190" y="2659"/>
                      <a:pt x="233" y="2727"/>
                      <a:pt x="276" y="2787"/>
                    </a:cubicBezTo>
                    <a:cubicBezTo>
                      <a:pt x="319" y="2846"/>
                      <a:pt x="372" y="2908"/>
                      <a:pt x="424" y="2964"/>
                    </a:cubicBezTo>
                    <a:cubicBezTo>
                      <a:pt x="476" y="3020"/>
                      <a:pt x="535" y="3077"/>
                      <a:pt x="597" y="3129"/>
                    </a:cubicBezTo>
                    <a:cubicBezTo>
                      <a:pt x="657" y="3181"/>
                      <a:pt x="726" y="3236"/>
                      <a:pt x="797" y="3283"/>
                    </a:cubicBezTo>
                    <a:cubicBezTo>
                      <a:pt x="866" y="3330"/>
                      <a:pt x="943" y="3379"/>
                      <a:pt x="1021" y="3422"/>
                    </a:cubicBezTo>
                    <a:cubicBezTo>
                      <a:pt x="1100" y="3467"/>
                      <a:pt x="1183" y="3510"/>
                      <a:pt x="1268" y="3550"/>
                    </a:cubicBezTo>
                    <a:cubicBezTo>
                      <a:pt x="1353" y="3589"/>
                      <a:pt x="1446" y="3628"/>
                      <a:pt x="1538" y="3661"/>
                    </a:cubicBezTo>
                    <a:cubicBezTo>
                      <a:pt x="1630" y="3696"/>
                      <a:pt x="1731" y="3730"/>
                      <a:pt x="1827" y="3757"/>
                    </a:cubicBezTo>
                    <a:cubicBezTo>
                      <a:pt x="1925" y="3786"/>
                      <a:pt x="2029" y="3812"/>
                      <a:pt x="2129" y="3834"/>
                    </a:cubicBezTo>
                    <a:cubicBezTo>
                      <a:pt x="2230" y="3855"/>
                      <a:pt x="2336" y="3875"/>
                      <a:pt x="2440" y="3891"/>
                    </a:cubicBezTo>
                    <a:cubicBezTo>
                      <a:pt x="2641" y="3924"/>
                      <a:pt x="2855" y="3944"/>
                      <a:pt x="3064" y="3951"/>
                    </a:cubicBezTo>
                    <a:cubicBezTo>
                      <a:pt x="3071" y="3951"/>
                      <a:pt x="3078" y="3953"/>
                      <a:pt x="3085" y="3953"/>
                    </a:cubicBezTo>
                    <a:cubicBezTo>
                      <a:pt x="3135" y="3954"/>
                      <a:pt x="3185" y="3954"/>
                      <a:pt x="3235" y="3954"/>
                    </a:cubicBezTo>
                    <a:cubicBezTo>
                      <a:pt x="3306" y="3954"/>
                      <a:pt x="3376" y="3953"/>
                      <a:pt x="3446" y="3951"/>
                    </a:cubicBezTo>
                    <a:cubicBezTo>
                      <a:pt x="3542" y="3947"/>
                      <a:pt x="3637" y="3940"/>
                      <a:pt x="3731" y="3933"/>
                    </a:cubicBezTo>
                    <a:cubicBezTo>
                      <a:pt x="3945" y="3916"/>
                      <a:pt x="4148" y="3882"/>
                      <a:pt x="4352" y="3839"/>
                    </a:cubicBezTo>
                    <a:cubicBezTo>
                      <a:pt x="4455" y="3818"/>
                      <a:pt x="4550" y="3793"/>
                      <a:pt x="4649" y="3766"/>
                    </a:cubicBezTo>
                    <a:cubicBezTo>
                      <a:pt x="4746" y="3737"/>
                      <a:pt x="4836" y="3710"/>
                      <a:pt x="4930" y="3675"/>
                    </a:cubicBezTo>
                    <a:cubicBezTo>
                      <a:pt x="5023" y="3644"/>
                      <a:pt x="5107" y="3608"/>
                      <a:pt x="5196" y="3571"/>
                    </a:cubicBezTo>
                    <a:cubicBezTo>
                      <a:pt x="5283" y="3532"/>
                      <a:pt x="5363" y="3491"/>
                      <a:pt x="5443" y="3448"/>
                    </a:cubicBezTo>
                    <a:lnTo>
                      <a:pt x="5508" y="3409"/>
                    </a:lnTo>
                    <a:cubicBezTo>
                      <a:pt x="5578" y="3369"/>
                      <a:pt x="5647" y="3326"/>
                      <a:pt x="5712" y="3280"/>
                    </a:cubicBezTo>
                    <a:cubicBezTo>
                      <a:pt x="5782" y="3234"/>
                      <a:pt x="5851" y="3179"/>
                      <a:pt x="5912" y="3128"/>
                    </a:cubicBezTo>
                    <a:cubicBezTo>
                      <a:pt x="5974" y="3076"/>
                      <a:pt x="6033" y="3018"/>
                      <a:pt x="6084" y="2962"/>
                    </a:cubicBezTo>
                    <a:cubicBezTo>
                      <a:pt x="6137" y="2906"/>
                      <a:pt x="6189" y="2844"/>
                      <a:pt x="6232" y="2784"/>
                    </a:cubicBezTo>
                    <a:cubicBezTo>
                      <a:pt x="6275" y="2725"/>
                      <a:pt x="6319" y="2658"/>
                      <a:pt x="6350" y="2594"/>
                    </a:cubicBezTo>
                    <a:cubicBezTo>
                      <a:pt x="6385" y="2531"/>
                      <a:pt x="6415" y="2461"/>
                      <a:pt x="6439" y="2395"/>
                    </a:cubicBezTo>
                    <a:cubicBezTo>
                      <a:pt x="6462" y="2330"/>
                      <a:pt x="6483" y="2256"/>
                      <a:pt x="6493" y="2187"/>
                    </a:cubicBezTo>
                    <a:cubicBezTo>
                      <a:pt x="6504" y="2120"/>
                      <a:pt x="6511" y="2044"/>
                      <a:pt x="6511" y="1976"/>
                    </a:cubicBezTo>
                    <a:lnTo>
                      <a:pt x="6511" y="1968"/>
                    </a:lnTo>
                    <a:cubicBezTo>
                      <a:pt x="6511" y="1893"/>
                      <a:pt x="6503" y="1827"/>
                      <a:pt x="6488" y="1756"/>
                    </a:cubicBezTo>
                    <a:cubicBezTo>
                      <a:pt x="6474" y="1683"/>
                      <a:pt x="6458" y="1618"/>
                      <a:pt x="6434" y="1548"/>
                    </a:cubicBezTo>
                    <a:cubicBezTo>
                      <a:pt x="6408" y="1476"/>
                      <a:pt x="6380" y="1415"/>
                      <a:pt x="6343" y="1346"/>
                    </a:cubicBezTo>
                    <a:cubicBezTo>
                      <a:pt x="6306" y="1276"/>
                      <a:pt x="6268" y="1217"/>
                      <a:pt x="6219" y="1152"/>
                    </a:cubicBezTo>
                    <a:cubicBezTo>
                      <a:pt x="6172" y="1088"/>
                      <a:pt x="6122" y="1030"/>
                      <a:pt x="6064" y="971"/>
                    </a:cubicBezTo>
                    <a:cubicBezTo>
                      <a:pt x="6007" y="912"/>
                      <a:pt x="5948" y="856"/>
                      <a:pt x="5882" y="800"/>
                    </a:cubicBezTo>
                    <a:cubicBezTo>
                      <a:pt x="5815" y="747"/>
                      <a:pt x="5748" y="697"/>
                      <a:pt x="5673" y="646"/>
                    </a:cubicBezTo>
                    <a:cubicBezTo>
                      <a:pt x="5600" y="596"/>
                      <a:pt x="5524" y="550"/>
                      <a:pt x="5443" y="507"/>
                    </a:cubicBezTo>
                    <a:cubicBezTo>
                      <a:pt x="5363" y="462"/>
                      <a:pt x="5283" y="425"/>
                      <a:pt x="5194" y="385"/>
                    </a:cubicBezTo>
                    <a:cubicBezTo>
                      <a:pt x="5107" y="346"/>
                      <a:pt x="5023" y="313"/>
                      <a:pt x="4928" y="280"/>
                    </a:cubicBezTo>
                    <a:cubicBezTo>
                      <a:pt x="4838" y="245"/>
                      <a:pt x="4747" y="216"/>
                      <a:pt x="4648" y="189"/>
                    </a:cubicBezTo>
                    <a:cubicBezTo>
                      <a:pt x="4550" y="160"/>
                      <a:pt x="4454" y="137"/>
                      <a:pt x="4352" y="116"/>
                    </a:cubicBezTo>
                    <a:cubicBezTo>
                      <a:pt x="4148" y="71"/>
                      <a:pt x="3944" y="43"/>
                      <a:pt x="3731" y="22"/>
                    </a:cubicBezTo>
                    <a:cubicBezTo>
                      <a:pt x="3575" y="8"/>
                      <a:pt x="3419" y="1"/>
                      <a:pt x="3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8"/>
              <p:cNvSpPr/>
              <p:nvPr/>
            </p:nvSpPr>
            <p:spPr>
              <a:xfrm>
                <a:off x="5675938" y="2248717"/>
                <a:ext cx="51861" cy="24137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74" extrusionOk="0">
                    <a:moveTo>
                      <a:pt x="1663" y="0"/>
                    </a:moveTo>
                    <a:cubicBezTo>
                      <a:pt x="1663" y="170"/>
                      <a:pt x="1497" y="306"/>
                      <a:pt x="1334" y="382"/>
                    </a:cubicBezTo>
                    <a:cubicBezTo>
                      <a:pt x="1165" y="461"/>
                      <a:pt x="999" y="480"/>
                      <a:pt x="832" y="482"/>
                    </a:cubicBezTo>
                    <a:cubicBezTo>
                      <a:pt x="665" y="482"/>
                      <a:pt x="497" y="464"/>
                      <a:pt x="330" y="385"/>
                    </a:cubicBezTo>
                    <a:cubicBezTo>
                      <a:pt x="165" y="308"/>
                      <a:pt x="1" y="170"/>
                      <a:pt x="1" y="1"/>
                    </a:cubicBezTo>
                    <a:lnTo>
                      <a:pt x="1" y="296"/>
                    </a:lnTo>
                    <a:cubicBezTo>
                      <a:pt x="1" y="345"/>
                      <a:pt x="14" y="392"/>
                      <a:pt x="40" y="436"/>
                    </a:cubicBezTo>
                    <a:cubicBezTo>
                      <a:pt x="83" y="513"/>
                      <a:pt x="159" y="581"/>
                      <a:pt x="244" y="633"/>
                    </a:cubicBezTo>
                    <a:cubicBezTo>
                      <a:pt x="273" y="648"/>
                      <a:pt x="300" y="663"/>
                      <a:pt x="329" y="677"/>
                    </a:cubicBezTo>
                    <a:cubicBezTo>
                      <a:pt x="432" y="726"/>
                      <a:pt x="536" y="752"/>
                      <a:pt x="639" y="763"/>
                    </a:cubicBezTo>
                    <a:cubicBezTo>
                      <a:pt x="704" y="771"/>
                      <a:pt x="767" y="773"/>
                      <a:pt x="832" y="773"/>
                    </a:cubicBezTo>
                    <a:cubicBezTo>
                      <a:pt x="897" y="773"/>
                      <a:pt x="960" y="771"/>
                      <a:pt x="1024" y="763"/>
                    </a:cubicBezTo>
                    <a:cubicBezTo>
                      <a:pt x="1128" y="753"/>
                      <a:pt x="1231" y="726"/>
                      <a:pt x="1335" y="677"/>
                    </a:cubicBezTo>
                    <a:cubicBezTo>
                      <a:pt x="1463" y="617"/>
                      <a:pt x="1592" y="519"/>
                      <a:pt x="1640" y="400"/>
                    </a:cubicBezTo>
                    <a:cubicBezTo>
                      <a:pt x="1656" y="367"/>
                      <a:pt x="1663" y="331"/>
                      <a:pt x="1663" y="295"/>
                    </a:cubicBezTo>
                    <a:lnTo>
                      <a:pt x="1663" y="124"/>
                    </a:lnTo>
                    <a:lnTo>
                      <a:pt x="16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8"/>
              <p:cNvSpPr/>
              <p:nvPr/>
            </p:nvSpPr>
            <p:spPr>
              <a:xfrm>
                <a:off x="5676001" y="2229882"/>
                <a:ext cx="51798" cy="33836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085" extrusionOk="0">
                    <a:moveTo>
                      <a:pt x="834" y="1"/>
                    </a:moveTo>
                    <a:cubicBezTo>
                      <a:pt x="813" y="1"/>
                      <a:pt x="793" y="1"/>
                      <a:pt x="774" y="2"/>
                    </a:cubicBezTo>
                    <a:cubicBezTo>
                      <a:pt x="716" y="6"/>
                      <a:pt x="670" y="12"/>
                      <a:pt x="616" y="20"/>
                    </a:cubicBezTo>
                    <a:cubicBezTo>
                      <a:pt x="587" y="26"/>
                      <a:pt x="565" y="30"/>
                      <a:pt x="539" y="38"/>
                    </a:cubicBezTo>
                    <a:cubicBezTo>
                      <a:pt x="512" y="45"/>
                      <a:pt x="492" y="51"/>
                      <a:pt x="465" y="59"/>
                    </a:cubicBezTo>
                    <a:cubicBezTo>
                      <a:pt x="440" y="69"/>
                      <a:pt x="420" y="76"/>
                      <a:pt x="396" y="86"/>
                    </a:cubicBezTo>
                    <a:cubicBezTo>
                      <a:pt x="384" y="91"/>
                      <a:pt x="374" y="95"/>
                      <a:pt x="364" y="99"/>
                    </a:cubicBezTo>
                    <a:cubicBezTo>
                      <a:pt x="353" y="105"/>
                      <a:pt x="340" y="109"/>
                      <a:pt x="327" y="117"/>
                    </a:cubicBezTo>
                    <a:cubicBezTo>
                      <a:pt x="319" y="122"/>
                      <a:pt x="312" y="127"/>
                      <a:pt x="305" y="130"/>
                    </a:cubicBezTo>
                    <a:cubicBezTo>
                      <a:pt x="298" y="134"/>
                      <a:pt x="291" y="138"/>
                      <a:pt x="284" y="143"/>
                    </a:cubicBezTo>
                    <a:cubicBezTo>
                      <a:pt x="263" y="153"/>
                      <a:pt x="242" y="170"/>
                      <a:pt x="225" y="181"/>
                    </a:cubicBezTo>
                    <a:cubicBezTo>
                      <a:pt x="206" y="194"/>
                      <a:pt x="187" y="213"/>
                      <a:pt x="170" y="227"/>
                    </a:cubicBezTo>
                    <a:cubicBezTo>
                      <a:pt x="154" y="243"/>
                      <a:pt x="135" y="260"/>
                      <a:pt x="121" y="279"/>
                    </a:cubicBezTo>
                    <a:cubicBezTo>
                      <a:pt x="110" y="295"/>
                      <a:pt x="94" y="316"/>
                      <a:pt x="81" y="335"/>
                    </a:cubicBezTo>
                    <a:cubicBezTo>
                      <a:pt x="68" y="354"/>
                      <a:pt x="55" y="375"/>
                      <a:pt x="46" y="396"/>
                    </a:cubicBezTo>
                    <a:cubicBezTo>
                      <a:pt x="38" y="417"/>
                      <a:pt x="29" y="440"/>
                      <a:pt x="22" y="462"/>
                    </a:cubicBezTo>
                    <a:cubicBezTo>
                      <a:pt x="15" y="485"/>
                      <a:pt x="9" y="509"/>
                      <a:pt x="5" y="532"/>
                    </a:cubicBezTo>
                    <a:cubicBezTo>
                      <a:pt x="2" y="555"/>
                      <a:pt x="0" y="581"/>
                      <a:pt x="0" y="604"/>
                    </a:cubicBezTo>
                    <a:cubicBezTo>
                      <a:pt x="0" y="774"/>
                      <a:pt x="166" y="910"/>
                      <a:pt x="328" y="986"/>
                    </a:cubicBezTo>
                    <a:cubicBezTo>
                      <a:pt x="493" y="1065"/>
                      <a:pt x="663" y="1084"/>
                      <a:pt x="830" y="1084"/>
                    </a:cubicBezTo>
                    <a:cubicBezTo>
                      <a:pt x="997" y="1084"/>
                      <a:pt x="1165" y="1065"/>
                      <a:pt x="1332" y="986"/>
                    </a:cubicBezTo>
                    <a:cubicBezTo>
                      <a:pt x="1497" y="910"/>
                      <a:pt x="1661" y="771"/>
                      <a:pt x="1661" y="604"/>
                    </a:cubicBezTo>
                    <a:cubicBezTo>
                      <a:pt x="1661" y="581"/>
                      <a:pt x="1658" y="555"/>
                      <a:pt x="1655" y="532"/>
                    </a:cubicBezTo>
                    <a:cubicBezTo>
                      <a:pt x="1651" y="509"/>
                      <a:pt x="1644" y="485"/>
                      <a:pt x="1641" y="462"/>
                    </a:cubicBezTo>
                    <a:cubicBezTo>
                      <a:pt x="1633" y="440"/>
                      <a:pt x="1622" y="417"/>
                      <a:pt x="1613" y="396"/>
                    </a:cubicBezTo>
                    <a:cubicBezTo>
                      <a:pt x="1605" y="375"/>
                      <a:pt x="1592" y="354"/>
                      <a:pt x="1579" y="335"/>
                    </a:cubicBezTo>
                    <a:cubicBezTo>
                      <a:pt x="1569" y="316"/>
                      <a:pt x="1553" y="295"/>
                      <a:pt x="1539" y="279"/>
                    </a:cubicBezTo>
                    <a:cubicBezTo>
                      <a:pt x="1523" y="260"/>
                      <a:pt x="1506" y="243"/>
                      <a:pt x="1490" y="227"/>
                    </a:cubicBezTo>
                    <a:cubicBezTo>
                      <a:pt x="1474" y="213"/>
                      <a:pt x="1454" y="196"/>
                      <a:pt x="1435" y="181"/>
                    </a:cubicBezTo>
                    <a:cubicBezTo>
                      <a:pt x="1418" y="170"/>
                      <a:pt x="1396" y="155"/>
                      <a:pt x="1376" y="143"/>
                    </a:cubicBezTo>
                    <a:cubicBezTo>
                      <a:pt x="1356" y="130"/>
                      <a:pt x="1332" y="117"/>
                      <a:pt x="1311" y="107"/>
                    </a:cubicBezTo>
                    <a:cubicBezTo>
                      <a:pt x="1290" y="95"/>
                      <a:pt x="1265" y="85"/>
                      <a:pt x="1241" y="76"/>
                    </a:cubicBezTo>
                    <a:cubicBezTo>
                      <a:pt x="1218" y="65"/>
                      <a:pt x="1191" y="56"/>
                      <a:pt x="1168" y="49"/>
                    </a:cubicBezTo>
                    <a:cubicBezTo>
                      <a:pt x="1145" y="42"/>
                      <a:pt x="1117" y="35"/>
                      <a:pt x="1091" y="29"/>
                    </a:cubicBezTo>
                    <a:cubicBezTo>
                      <a:pt x="1068" y="22"/>
                      <a:pt x="1040" y="16"/>
                      <a:pt x="1015" y="13"/>
                    </a:cubicBezTo>
                    <a:cubicBezTo>
                      <a:pt x="989" y="9"/>
                      <a:pt x="961" y="6"/>
                      <a:pt x="936" y="5"/>
                    </a:cubicBezTo>
                    <a:cubicBezTo>
                      <a:pt x="904" y="2"/>
                      <a:pt x="869" y="1"/>
                      <a:pt x="8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8"/>
              <p:cNvSpPr/>
              <p:nvPr/>
            </p:nvSpPr>
            <p:spPr>
              <a:xfrm>
                <a:off x="5650617" y="2361605"/>
                <a:ext cx="81861" cy="401725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2882" extrusionOk="0">
                    <a:moveTo>
                      <a:pt x="349" y="1"/>
                    </a:moveTo>
                    <a:cubicBezTo>
                      <a:pt x="316" y="1"/>
                      <a:pt x="285" y="5"/>
                      <a:pt x="255" y="14"/>
                    </a:cubicBezTo>
                    <a:cubicBezTo>
                      <a:pt x="231" y="20"/>
                      <a:pt x="210" y="30"/>
                      <a:pt x="190" y="45"/>
                    </a:cubicBezTo>
                    <a:cubicBezTo>
                      <a:pt x="121" y="83"/>
                      <a:pt x="71" y="150"/>
                      <a:pt x="41" y="224"/>
                    </a:cubicBezTo>
                    <a:cubicBezTo>
                      <a:pt x="11" y="298"/>
                      <a:pt x="1" y="378"/>
                      <a:pt x="1" y="456"/>
                    </a:cubicBezTo>
                    <a:lnTo>
                      <a:pt x="1" y="11366"/>
                    </a:lnTo>
                    <a:cubicBezTo>
                      <a:pt x="875" y="11871"/>
                      <a:pt x="1750" y="12375"/>
                      <a:pt x="2624" y="12881"/>
                    </a:cubicBezTo>
                    <a:lnTo>
                      <a:pt x="2624" y="1236"/>
                    </a:lnTo>
                    <a:lnTo>
                      <a:pt x="2550" y="1192"/>
                    </a:lnTo>
                    <a:lnTo>
                      <a:pt x="637" y="89"/>
                    </a:lnTo>
                    <a:cubicBezTo>
                      <a:pt x="556" y="40"/>
                      <a:pt x="449" y="1"/>
                      <a:pt x="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8"/>
              <p:cNvSpPr/>
              <p:nvPr/>
            </p:nvSpPr>
            <p:spPr>
              <a:xfrm>
                <a:off x="5656479" y="2109510"/>
                <a:ext cx="516517" cy="292827"/>
              </a:xfrm>
              <a:custGeom>
                <a:avLst/>
                <a:gdLst/>
                <a:ahLst/>
                <a:cxnLst/>
                <a:rect l="l" t="t" r="r" b="b"/>
                <a:pathLst>
                  <a:path w="16563" h="9390" extrusionOk="0">
                    <a:moveTo>
                      <a:pt x="24" y="8115"/>
                    </a:moveTo>
                    <a:cubicBezTo>
                      <a:pt x="16" y="8119"/>
                      <a:pt x="8" y="8124"/>
                      <a:pt x="1" y="8129"/>
                    </a:cubicBezTo>
                    <a:cubicBezTo>
                      <a:pt x="8" y="8124"/>
                      <a:pt x="16" y="8120"/>
                      <a:pt x="24" y="8115"/>
                    </a:cubicBezTo>
                    <a:close/>
                    <a:moveTo>
                      <a:pt x="14169" y="1"/>
                    </a:moveTo>
                    <a:cubicBezTo>
                      <a:pt x="14061" y="1"/>
                      <a:pt x="14001" y="43"/>
                      <a:pt x="14001" y="43"/>
                    </a:cubicBezTo>
                    <a:cubicBezTo>
                      <a:pt x="13877" y="115"/>
                      <a:pt x="13752" y="187"/>
                      <a:pt x="13627" y="259"/>
                    </a:cubicBezTo>
                    <a:lnTo>
                      <a:pt x="13627" y="260"/>
                    </a:lnTo>
                    <a:cubicBezTo>
                      <a:pt x="13649" y="247"/>
                      <a:pt x="13670" y="237"/>
                      <a:pt x="13695" y="230"/>
                    </a:cubicBezTo>
                    <a:cubicBezTo>
                      <a:pt x="13722" y="222"/>
                      <a:pt x="13752" y="218"/>
                      <a:pt x="13783" y="218"/>
                    </a:cubicBezTo>
                    <a:cubicBezTo>
                      <a:pt x="13883" y="218"/>
                      <a:pt x="13994" y="258"/>
                      <a:pt x="14077" y="305"/>
                    </a:cubicBezTo>
                    <a:lnTo>
                      <a:pt x="15989" y="1409"/>
                    </a:lnTo>
                    <a:lnTo>
                      <a:pt x="13440" y="2878"/>
                    </a:lnTo>
                    <a:lnTo>
                      <a:pt x="2735" y="9059"/>
                    </a:lnTo>
                    <a:lnTo>
                      <a:pt x="825" y="7956"/>
                    </a:lnTo>
                    <a:cubicBezTo>
                      <a:pt x="721" y="7897"/>
                      <a:pt x="625" y="7879"/>
                      <a:pt x="549" y="7879"/>
                    </a:cubicBezTo>
                    <a:cubicBezTo>
                      <a:pt x="443" y="7879"/>
                      <a:pt x="375" y="7913"/>
                      <a:pt x="375" y="7913"/>
                    </a:cubicBezTo>
                    <a:cubicBezTo>
                      <a:pt x="256" y="7980"/>
                      <a:pt x="140" y="8048"/>
                      <a:pt x="24" y="8115"/>
                    </a:cubicBezTo>
                    <a:lnTo>
                      <a:pt x="24" y="8115"/>
                    </a:lnTo>
                    <a:cubicBezTo>
                      <a:pt x="38" y="8108"/>
                      <a:pt x="53" y="8103"/>
                      <a:pt x="68" y="8097"/>
                    </a:cubicBezTo>
                    <a:cubicBezTo>
                      <a:pt x="96" y="8089"/>
                      <a:pt x="126" y="8085"/>
                      <a:pt x="157" y="8085"/>
                    </a:cubicBezTo>
                    <a:cubicBezTo>
                      <a:pt x="257" y="8085"/>
                      <a:pt x="367" y="8125"/>
                      <a:pt x="451" y="8173"/>
                    </a:cubicBezTo>
                    <a:lnTo>
                      <a:pt x="2363" y="9276"/>
                    </a:lnTo>
                    <a:lnTo>
                      <a:pt x="2439" y="9319"/>
                    </a:lnTo>
                    <a:cubicBezTo>
                      <a:pt x="2484" y="9345"/>
                      <a:pt x="2533" y="9362"/>
                      <a:pt x="2583" y="9374"/>
                    </a:cubicBezTo>
                    <a:cubicBezTo>
                      <a:pt x="2634" y="9384"/>
                      <a:pt x="2685" y="9390"/>
                      <a:pt x="2736" y="9390"/>
                    </a:cubicBezTo>
                    <a:cubicBezTo>
                      <a:pt x="2787" y="9390"/>
                      <a:pt x="2839" y="9384"/>
                      <a:pt x="2891" y="9374"/>
                    </a:cubicBezTo>
                    <a:cubicBezTo>
                      <a:pt x="2942" y="9362"/>
                      <a:pt x="2988" y="9345"/>
                      <a:pt x="3034" y="9319"/>
                    </a:cubicBezTo>
                    <a:lnTo>
                      <a:pt x="16441" y="1580"/>
                    </a:lnTo>
                    <a:cubicBezTo>
                      <a:pt x="16472" y="1560"/>
                      <a:pt x="16501" y="1538"/>
                      <a:pt x="16524" y="1510"/>
                    </a:cubicBezTo>
                    <a:cubicBezTo>
                      <a:pt x="16546" y="1479"/>
                      <a:pt x="16563" y="1443"/>
                      <a:pt x="16563" y="1408"/>
                    </a:cubicBezTo>
                    <a:cubicBezTo>
                      <a:pt x="16563" y="1396"/>
                      <a:pt x="16560" y="1383"/>
                      <a:pt x="16558" y="1373"/>
                    </a:cubicBezTo>
                    <a:cubicBezTo>
                      <a:pt x="16546" y="1316"/>
                      <a:pt x="16491" y="1265"/>
                      <a:pt x="16441" y="1235"/>
                    </a:cubicBezTo>
                    <a:lnTo>
                      <a:pt x="14452" y="86"/>
                    </a:lnTo>
                    <a:cubicBezTo>
                      <a:pt x="14338" y="21"/>
                      <a:pt x="14242" y="1"/>
                      <a:pt x="141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8"/>
              <p:cNvSpPr/>
              <p:nvPr/>
            </p:nvSpPr>
            <p:spPr>
              <a:xfrm>
                <a:off x="5098560" y="2063607"/>
                <a:ext cx="46247" cy="112547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3609" extrusionOk="0">
                    <a:moveTo>
                      <a:pt x="740" y="91"/>
                    </a:moveTo>
                    <a:cubicBezTo>
                      <a:pt x="824" y="91"/>
                      <a:pt x="907" y="104"/>
                      <a:pt x="995" y="134"/>
                    </a:cubicBezTo>
                    <a:cubicBezTo>
                      <a:pt x="1086" y="162"/>
                      <a:pt x="1181" y="207"/>
                      <a:pt x="1219" y="285"/>
                    </a:cubicBezTo>
                    <a:cubicBezTo>
                      <a:pt x="1252" y="348"/>
                      <a:pt x="1248" y="428"/>
                      <a:pt x="1212" y="489"/>
                    </a:cubicBezTo>
                    <a:cubicBezTo>
                      <a:pt x="1188" y="535"/>
                      <a:pt x="1145" y="568"/>
                      <a:pt x="1096" y="595"/>
                    </a:cubicBezTo>
                    <a:cubicBezTo>
                      <a:pt x="1080" y="604"/>
                      <a:pt x="1061" y="611"/>
                      <a:pt x="1045" y="618"/>
                    </a:cubicBezTo>
                    <a:cubicBezTo>
                      <a:pt x="961" y="654"/>
                      <a:pt x="874" y="673"/>
                      <a:pt x="788" y="680"/>
                    </a:cubicBezTo>
                    <a:cubicBezTo>
                      <a:pt x="769" y="681"/>
                      <a:pt x="750" y="682"/>
                      <a:pt x="731" y="682"/>
                    </a:cubicBezTo>
                    <a:cubicBezTo>
                      <a:pt x="648" y="682"/>
                      <a:pt x="565" y="669"/>
                      <a:pt x="476" y="640"/>
                    </a:cubicBezTo>
                    <a:cubicBezTo>
                      <a:pt x="385" y="609"/>
                      <a:pt x="291" y="565"/>
                      <a:pt x="252" y="487"/>
                    </a:cubicBezTo>
                    <a:cubicBezTo>
                      <a:pt x="220" y="427"/>
                      <a:pt x="224" y="345"/>
                      <a:pt x="259" y="285"/>
                    </a:cubicBezTo>
                    <a:cubicBezTo>
                      <a:pt x="292" y="223"/>
                      <a:pt x="360" y="184"/>
                      <a:pt x="426" y="155"/>
                    </a:cubicBezTo>
                    <a:cubicBezTo>
                      <a:pt x="511" y="118"/>
                      <a:pt x="597" y="99"/>
                      <a:pt x="683" y="93"/>
                    </a:cubicBezTo>
                    <a:cubicBezTo>
                      <a:pt x="702" y="92"/>
                      <a:pt x="721" y="91"/>
                      <a:pt x="740" y="91"/>
                    </a:cubicBezTo>
                    <a:close/>
                    <a:moveTo>
                      <a:pt x="742" y="1"/>
                    </a:moveTo>
                    <a:cubicBezTo>
                      <a:pt x="715" y="1"/>
                      <a:pt x="687" y="2"/>
                      <a:pt x="662" y="4"/>
                    </a:cubicBezTo>
                    <a:cubicBezTo>
                      <a:pt x="634" y="6"/>
                      <a:pt x="605" y="7"/>
                      <a:pt x="580" y="11"/>
                    </a:cubicBezTo>
                    <a:cubicBezTo>
                      <a:pt x="555" y="14"/>
                      <a:pt x="526" y="19"/>
                      <a:pt x="503" y="23"/>
                    </a:cubicBezTo>
                    <a:cubicBezTo>
                      <a:pt x="477" y="29"/>
                      <a:pt x="449" y="36"/>
                      <a:pt x="427" y="43"/>
                    </a:cubicBezTo>
                    <a:cubicBezTo>
                      <a:pt x="404" y="49"/>
                      <a:pt x="377" y="59"/>
                      <a:pt x="355" y="66"/>
                    </a:cubicBezTo>
                    <a:cubicBezTo>
                      <a:pt x="334" y="75"/>
                      <a:pt x="306" y="86"/>
                      <a:pt x="288" y="95"/>
                    </a:cubicBezTo>
                    <a:cubicBezTo>
                      <a:pt x="268" y="105"/>
                      <a:pt x="245" y="119"/>
                      <a:pt x="226" y="129"/>
                    </a:cubicBezTo>
                    <a:cubicBezTo>
                      <a:pt x="209" y="141"/>
                      <a:pt x="187" y="155"/>
                      <a:pt x="170" y="167"/>
                    </a:cubicBezTo>
                    <a:cubicBezTo>
                      <a:pt x="154" y="180"/>
                      <a:pt x="137" y="195"/>
                      <a:pt x="122" y="208"/>
                    </a:cubicBezTo>
                    <a:cubicBezTo>
                      <a:pt x="108" y="221"/>
                      <a:pt x="91" y="241"/>
                      <a:pt x="81" y="256"/>
                    </a:cubicBezTo>
                    <a:cubicBezTo>
                      <a:pt x="69" y="270"/>
                      <a:pt x="55" y="290"/>
                      <a:pt x="46" y="306"/>
                    </a:cubicBezTo>
                    <a:cubicBezTo>
                      <a:pt x="38" y="322"/>
                      <a:pt x="26" y="344"/>
                      <a:pt x="22" y="359"/>
                    </a:cubicBezTo>
                    <a:cubicBezTo>
                      <a:pt x="15" y="378"/>
                      <a:pt x="9" y="400"/>
                      <a:pt x="5" y="417"/>
                    </a:cubicBezTo>
                    <a:cubicBezTo>
                      <a:pt x="2" y="436"/>
                      <a:pt x="0" y="457"/>
                      <a:pt x="0" y="477"/>
                    </a:cubicBezTo>
                    <a:lnTo>
                      <a:pt x="0" y="3187"/>
                    </a:lnTo>
                    <a:cubicBezTo>
                      <a:pt x="0" y="3305"/>
                      <a:pt x="98" y="3411"/>
                      <a:pt x="203" y="3480"/>
                    </a:cubicBezTo>
                    <a:cubicBezTo>
                      <a:pt x="347" y="3574"/>
                      <a:pt x="503" y="3601"/>
                      <a:pt x="666" y="3607"/>
                    </a:cubicBezTo>
                    <a:cubicBezTo>
                      <a:pt x="687" y="3608"/>
                      <a:pt x="708" y="3608"/>
                      <a:pt x="729" y="3608"/>
                    </a:cubicBezTo>
                    <a:cubicBezTo>
                      <a:pt x="916" y="3608"/>
                      <a:pt x="1107" y="3578"/>
                      <a:pt x="1265" y="3488"/>
                    </a:cubicBezTo>
                    <a:cubicBezTo>
                      <a:pt x="1265" y="3488"/>
                      <a:pt x="1482" y="3384"/>
                      <a:pt x="1482" y="3186"/>
                    </a:cubicBezTo>
                    <a:lnTo>
                      <a:pt x="1482" y="476"/>
                    </a:lnTo>
                    <a:cubicBezTo>
                      <a:pt x="1478" y="463"/>
                      <a:pt x="1477" y="446"/>
                      <a:pt x="1475" y="428"/>
                    </a:cubicBezTo>
                    <a:cubicBezTo>
                      <a:pt x="1471" y="407"/>
                      <a:pt x="1468" y="391"/>
                      <a:pt x="1461" y="369"/>
                    </a:cubicBezTo>
                    <a:cubicBezTo>
                      <a:pt x="1454" y="349"/>
                      <a:pt x="1446" y="333"/>
                      <a:pt x="1435" y="313"/>
                    </a:cubicBezTo>
                    <a:cubicBezTo>
                      <a:pt x="1425" y="293"/>
                      <a:pt x="1416" y="279"/>
                      <a:pt x="1402" y="262"/>
                    </a:cubicBezTo>
                    <a:cubicBezTo>
                      <a:pt x="1388" y="243"/>
                      <a:pt x="1375" y="229"/>
                      <a:pt x="1359" y="213"/>
                    </a:cubicBezTo>
                    <a:cubicBezTo>
                      <a:pt x="1342" y="197"/>
                      <a:pt x="1327" y="184"/>
                      <a:pt x="1308" y="170"/>
                    </a:cubicBezTo>
                    <a:cubicBezTo>
                      <a:pt x="1288" y="155"/>
                      <a:pt x="1273" y="144"/>
                      <a:pt x="1251" y="129"/>
                    </a:cubicBezTo>
                    <a:cubicBezTo>
                      <a:pt x="1229" y="118"/>
                      <a:pt x="1212" y="108"/>
                      <a:pt x="1189" y="96"/>
                    </a:cubicBezTo>
                    <a:cubicBezTo>
                      <a:pt x="1166" y="85"/>
                      <a:pt x="1147" y="78"/>
                      <a:pt x="1123" y="67"/>
                    </a:cubicBezTo>
                    <a:cubicBezTo>
                      <a:pt x="1097" y="57"/>
                      <a:pt x="1080" y="50"/>
                      <a:pt x="1053" y="43"/>
                    </a:cubicBezTo>
                    <a:cubicBezTo>
                      <a:pt x="1028" y="36"/>
                      <a:pt x="1007" y="32"/>
                      <a:pt x="979" y="26"/>
                    </a:cubicBezTo>
                    <a:cubicBezTo>
                      <a:pt x="952" y="20"/>
                      <a:pt x="929" y="17"/>
                      <a:pt x="902" y="11"/>
                    </a:cubicBezTo>
                    <a:cubicBezTo>
                      <a:pt x="874" y="7"/>
                      <a:pt x="850" y="6"/>
                      <a:pt x="823" y="4"/>
                    </a:cubicBezTo>
                    <a:cubicBezTo>
                      <a:pt x="797" y="2"/>
                      <a:pt x="769" y="1"/>
                      <a:pt x="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8"/>
              <p:cNvSpPr/>
              <p:nvPr/>
            </p:nvSpPr>
            <p:spPr>
              <a:xfrm>
                <a:off x="5105420" y="2066445"/>
                <a:ext cx="32214" cy="1843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591" extrusionOk="0">
                    <a:moveTo>
                      <a:pt x="520" y="0"/>
                    </a:moveTo>
                    <a:cubicBezTo>
                      <a:pt x="501" y="0"/>
                      <a:pt x="482" y="1"/>
                      <a:pt x="463" y="2"/>
                    </a:cubicBezTo>
                    <a:cubicBezTo>
                      <a:pt x="377" y="8"/>
                      <a:pt x="291" y="27"/>
                      <a:pt x="206" y="64"/>
                    </a:cubicBezTo>
                    <a:cubicBezTo>
                      <a:pt x="140" y="93"/>
                      <a:pt x="72" y="132"/>
                      <a:pt x="39" y="194"/>
                    </a:cubicBezTo>
                    <a:cubicBezTo>
                      <a:pt x="4" y="254"/>
                      <a:pt x="0" y="336"/>
                      <a:pt x="32" y="396"/>
                    </a:cubicBezTo>
                    <a:cubicBezTo>
                      <a:pt x="71" y="474"/>
                      <a:pt x="165" y="518"/>
                      <a:pt x="256" y="549"/>
                    </a:cubicBezTo>
                    <a:cubicBezTo>
                      <a:pt x="345" y="578"/>
                      <a:pt x="428" y="591"/>
                      <a:pt x="511" y="591"/>
                    </a:cubicBezTo>
                    <a:cubicBezTo>
                      <a:pt x="530" y="591"/>
                      <a:pt x="549" y="590"/>
                      <a:pt x="568" y="589"/>
                    </a:cubicBezTo>
                    <a:cubicBezTo>
                      <a:pt x="654" y="582"/>
                      <a:pt x="741" y="563"/>
                      <a:pt x="825" y="527"/>
                    </a:cubicBezTo>
                    <a:cubicBezTo>
                      <a:pt x="841" y="520"/>
                      <a:pt x="860" y="513"/>
                      <a:pt x="876" y="504"/>
                    </a:cubicBezTo>
                    <a:cubicBezTo>
                      <a:pt x="925" y="477"/>
                      <a:pt x="968" y="444"/>
                      <a:pt x="992" y="398"/>
                    </a:cubicBezTo>
                    <a:cubicBezTo>
                      <a:pt x="1027" y="339"/>
                      <a:pt x="1032" y="257"/>
                      <a:pt x="999" y="195"/>
                    </a:cubicBezTo>
                    <a:cubicBezTo>
                      <a:pt x="961" y="117"/>
                      <a:pt x="867" y="73"/>
                      <a:pt x="775" y="43"/>
                    </a:cubicBezTo>
                    <a:cubicBezTo>
                      <a:pt x="687" y="13"/>
                      <a:pt x="604" y="0"/>
                      <a:pt x="52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8"/>
              <p:cNvSpPr/>
              <p:nvPr/>
            </p:nvSpPr>
            <p:spPr>
              <a:xfrm>
                <a:off x="4830998" y="2303477"/>
                <a:ext cx="117755" cy="117536"/>
              </a:xfrm>
              <a:custGeom>
                <a:avLst/>
                <a:gdLst/>
                <a:ahLst/>
                <a:cxnLst/>
                <a:rect l="l" t="t" r="r" b="b"/>
                <a:pathLst>
                  <a:path w="3776" h="3769" extrusionOk="0">
                    <a:moveTo>
                      <a:pt x="209" y="1"/>
                    </a:moveTo>
                    <a:lnTo>
                      <a:pt x="0" y="211"/>
                    </a:lnTo>
                    <a:lnTo>
                      <a:pt x="3566" y="3769"/>
                    </a:lnTo>
                    <a:lnTo>
                      <a:pt x="3776" y="3559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8"/>
              <p:cNvSpPr/>
              <p:nvPr/>
            </p:nvSpPr>
            <p:spPr>
              <a:xfrm>
                <a:off x="5094568" y="2533399"/>
                <a:ext cx="113981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281" extrusionOk="0">
                    <a:moveTo>
                      <a:pt x="148" y="0"/>
                    </a:moveTo>
                    <a:lnTo>
                      <a:pt x="0" y="256"/>
                    </a:lnTo>
                    <a:lnTo>
                      <a:pt x="3507" y="2280"/>
                    </a:lnTo>
                    <a:lnTo>
                      <a:pt x="3655" y="202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8"/>
              <p:cNvSpPr/>
              <p:nvPr/>
            </p:nvSpPr>
            <p:spPr>
              <a:xfrm>
                <a:off x="4833493" y="2459243"/>
                <a:ext cx="10275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768" extrusionOk="0">
                    <a:moveTo>
                      <a:pt x="42" y="0"/>
                    </a:moveTo>
                    <a:lnTo>
                      <a:pt x="1" y="294"/>
                    </a:lnTo>
                    <a:lnTo>
                      <a:pt x="3251" y="768"/>
                    </a:lnTo>
                    <a:lnTo>
                      <a:pt x="3294" y="475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8"/>
              <p:cNvSpPr/>
              <p:nvPr/>
            </p:nvSpPr>
            <p:spPr>
              <a:xfrm>
                <a:off x="4917784" y="2556351"/>
                <a:ext cx="60748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603" extrusionOk="0">
                    <a:moveTo>
                      <a:pt x="1706" y="0"/>
                    </a:moveTo>
                    <a:lnTo>
                      <a:pt x="1" y="2431"/>
                    </a:lnTo>
                    <a:lnTo>
                      <a:pt x="243" y="2602"/>
                    </a:lnTo>
                    <a:lnTo>
                      <a:pt x="1947" y="171"/>
                    </a:lnTo>
                    <a:lnTo>
                      <a:pt x="1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8"/>
              <p:cNvSpPr/>
              <p:nvPr/>
            </p:nvSpPr>
            <p:spPr>
              <a:xfrm>
                <a:off x="5031389" y="2595269"/>
                <a:ext cx="28503" cy="144511"/>
              </a:xfrm>
              <a:custGeom>
                <a:avLst/>
                <a:gdLst/>
                <a:ahLst/>
                <a:cxnLst/>
                <a:rect l="l" t="t" r="r" b="b"/>
                <a:pathLst>
                  <a:path w="914" h="4634" extrusionOk="0">
                    <a:moveTo>
                      <a:pt x="294" y="0"/>
                    </a:moveTo>
                    <a:lnTo>
                      <a:pt x="1" y="40"/>
                    </a:lnTo>
                    <a:lnTo>
                      <a:pt x="619" y="4634"/>
                    </a:lnTo>
                    <a:lnTo>
                      <a:pt x="913" y="4593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8"/>
              <p:cNvSpPr/>
              <p:nvPr/>
            </p:nvSpPr>
            <p:spPr>
              <a:xfrm>
                <a:off x="5075203" y="2581299"/>
                <a:ext cx="100572" cy="148628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4766" extrusionOk="0">
                    <a:moveTo>
                      <a:pt x="249" y="1"/>
                    </a:moveTo>
                    <a:lnTo>
                      <a:pt x="0" y="162"/>
                    </a:lnTo>
                    <a:lnTo>
                      <a:pt x="2976" y="4765"/>
                    </a:lnTo>
                    <a:lnTo>
                      <a:pt x="3225" y="4604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8"/>
              <p:cNvSpPr/>
              <p:nvPr/>
            </p:nvSpPr>
            <p:spPr>
              <a:xfrm>
                <a:off x="5077292" y="2435200"/>
                <a:ext cx="82360" cy="39574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269" extrusionOk="0">
                    <a:moveTo>
                      <a:pt x="2531" y="1"/>
                    </a:moveTo>
                    <a:lnTo>
                      <a:pt x="1" y="993"/>
                    </a:lnTo>
                    <a:lnTo>
                      <a:pt x="109" y="1269"/>
                    </a:lnTo>
                    <a:lnTo>
                      <a:pt x="2640" y="277"/>
                    </a:lnTo>
                    <a:lnTo>
                      <a:pt x="25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8"/>
              <p:cNvSpPr/>
              <p:nvPr/>
            </p:nvSpPr>
            <p:spPr>
              <a:xfrm>
                <a:off x="5029455" y="2302510"/>
                <a:ext cx="27692" cy="112422"/>
              </a:xfrm>
              <a:custGeom>
                <a:avLst/>
                <a:gdLst/>
                <a:ahLst/>
                <a:cxnLst/>
                <a:rect l="l" t="t" r="r" b="b"/>
                <a:pathLst>
                  <a:path w="888" h="3605" extrusionOk="0">
                    <a:moveTo>
                      <a:pt x="596" y="0"/>
                    </a:moveTo>
                    <a:lnTo>
                      <a:pt x="1" y="3556"/>
                    </a:lnTo>
                    <a:lnTo>
                      <a:pt x="293" y="3604"/>
                    </a:lnTo>
                    <a:lnTo>
                      <a:pt x="888" y="49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8"/>
              <p:cNvSpPr/>
              <p:nvPr/>
            </p:nvSpPr>
            <p:spPr>
              <a:xfrm>
                <a:off x="4920372" y="2241202"/>
                <a:ext cx="66798" cy="15583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4997" extrusionOk="0">
                    <a:moveTo>
                      <a:pt x="277" y="1"/>
                    </a:moveTo>
                    <a:lnTo>
                      <a:pt x="1" y="107"/>
                    </a:lnTo>
                    <a:lnTo>
                      <a:pt x="1866" y="4997"/>
                    </a:lnTo>
                    <a:lnTo>
                      <a:pt x="2142" y="4892"/>
                    </a:lnTo>
                    <a:lnTo>
                      <a:pt x="2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8"/>
              <p:cNvSpPr/>
              <p:nvPr/>
            </p:nvSpPr>
            <p:spPr>
              <a:xfrm>
                <a:off x="5120888" y="2037755"/>
                <a:ext cx="2838" cy="40385"/>
              </a:xfrm>
              <a:custGeom>
                <a:avLst/>
                <a:gdLst/>
                <a:ahLst/>
                <a:cxnLst/>
                <a:rect l="l" t="t" r="r" b="b"/>
                <a:pathLst>
                  <a:path w="91" h="1295" extrusionOk="0">
                    <a:moveTo>
                      <a:pt x="46" y="1"/>
                    </a:moveTo>
                    <a:cubicBezTo>
                      <a:pt x="20" y="1"/>
                      <a:pt x="0" y="21"/>
                      <a:pt x="0" y="45"/>
                    </a:cubicBezTo>
                    <a:lnTo>
                      <a:pt x="0" y="1250"/>
                    </a:lnTo>
                    <a:cubicBezTo>
                      <a:pt x="0" y="1275"/>
                      <a:pt x="20" y="1295"/>
                      <a:pt x="46" y="1295"/>
                    </a:cubicBezTo>
                    <a:cubicBezTo>
                      <a:pt x="71" y="1295"/>
                      <a:pt x="91" y="1275"/>
                      <a:pt x="91" y="1250"/>
                    </a:cubicBezTo>
                    <a:lnTo>
                      <a:pt x="91" y="45"/>
                    </a:lnTo>
                    <a:cubicBezTo>
                      <a:pt x="91" y="21"/>
                      <a:pt x="71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8"/>
              <p:cNvSpPr/>
              <p:nvPr/>
            </p:nvSpPr>
            <p:spPr>
              <a:xfrm>
                <a:off x="5107572" y="1976291"/>
                <a:ext cx="29563" cy="64335"/>
              </a:xfrm>
              <a:custGeom>
                <a:avLst/>
                <a:gdLst/>
                <a:ahLst/>
                <a:cxnLst/>
                <a:rect l="l" t="t" r="r" b="b"/>
                <a:pathLst>
                  <a:path w="948" h="2063" extrusionOk="0">
                    <a:moveTo>
                      <a:pt x="463" y="152"/>
                    </a:moveTo>
                    <a:lnTo>
                      <a:pt x="851" y="1273"/>
                    </a:lnTo>
                    <a:lnTo>
                      <a:pt x="483" y="1911"/>
                    </a:lnTo>
                    <a:lnTo>
                      <a:pt x="95" y="790"/>
                    </a:lnTo>
                    <a:lnTo>
                      <a:pt x="463" y="152"/>
                    </a:lnTo>
                    <a:close/>
                    <a:moveTo>
                      <a:pt x="474" y="1"/>
                    </a:moveTo>
                    <a:cubicBezTo>
                      <a:pt x="458" y="1"/>
                      <a:pt x="444" y="9"/>
                      <a:pt x="434" y="22"/>
                    </a:cubicBezTo>
                    <a:lnTo>
                      <a:pt x="7" y="761"/>
                    </a:lnTo>
                    <a:cubicBezTo>
                      <a:pt x="0" y="773"/>
                      <a:pt x="0" y="786"/>
                      <a:pt x="3" y="799"/>
                    </a:cubicBezTo>
                    <a:lnTo>
                      <a:pt x="431" y="2031"/>
                    </a:lnTo>
                    <a:cubicBezTo>
                      <a:pt x="437" y="2049"/>
                      <a:pt x="450" y="2060"/>
                      <a:pt x="469" y="2062"/>
                    </a:cubicBezTo>
                    <a:lnTo>
                      <a:pt x="473" y="2062"/>
                    </a:lnTo>
                    <a:cubicBezTo>
                      <a:pt x="489" y="2062"/>
                      <a:pt x="503" y="2052"/>
                      <a:pt x="512" y="2041"/>
                    </a:cubicBezTo>
                    <a:lnTo>
                      <a:pt x="939" y="1302"/>
                    </a:lnTo>
                    <a:cubicBezTo>
                      <a:pt x="948" y="1289"/>
                      <a:pt x="948" y="1276"/>
                      <a:pt x="943" y="1265"/>
                    </a:cubicBezTo>
                    <a:lnTo>
                      <a:pt x="516" y="31"/>
                    </a:lnTo>
                    <a:cubicBezTo>
                      <a:pt x="511" y="14"/>
                      <a:pt x="496" y="2"/>
                      <a:pt x="477" y="1"/>
                    </a:cubicBezTo>
                    <a:cubicBezTo>
                      <a:pt x="476" y="1"/>
                      <a:pt x="47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8"/>
              <p:cNvSpPr/>
              <p:nvPr/>
            </p:nvSpPr>
            <p:spPr>
              <a:xfrm>
                <a:off x="5117832" y="1971956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6"/>
                      <a:pt x="25" y="20"/>
                      <a:pt x="13" y="41"/>
                    </a:cubicBezTo>
                    <a:cubicBezTo>
                      <a:pt x="0" y="66"/>
                      <a:pt x="0" y="95"/>
                      <a:pt x="3" y="124"/>
                    </a:cubicBezTo>
                    <a:cubicBezTo>
                      <a:pt x="8" y="160"/>
                      <a:pt x="18" y="193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0"/>
                      <a:pt x="136" y="348"/>
                      <a:pt x="163" y="358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6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2"/>
                      <a:pt x="219" y="84"/>
                      <a:pt x="193" y="59"/>
                    </a:cubicBezTo>
                    <a:cubicBezTo>
                      <a:pt x="174" y="39"/>
                      <a:pt x="153" y="20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8"/>
              <p:cNvSpPr/>
              <p:nvPr/>
            </p:nvSpPr>
            <p:spPr>
              <a:xfrm>
                <a:off x="5104454" y="1995032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2" y="0"/>
                    </a:moveTo>
                    <a:cubicBezTo>
                      <a:pt x="76" y="0"/>
                      <a:pt x="70" y="1"/>
                      <a:pt x="64" y="2"/>
                    </a:cubicBezTo>
                    <a:cubicBezTo>
                      <a:pt x="44" y="6"/>
                      <a:pt x="27" y="21"/>
                      <a:pt x="15" y="41"/>
                    </a:cubicBezTo>
                    <a:cubicBezTo>
                      <a:pt x="1" y="67"/>
                      <a:pt x="1" y="96"/>
                      <a:pt x="5" y="124"/>
                    </a:cubicBezTo>
                    <a:cubicBezTo>
                      <a:pt x="8" y="160"/>
                      <a:pt x="18" y="193"/>
                      <a:pt x="35" y="225"/>
                    </a:cubicBezTo>
                    <a:cubicBezTo>
                      <a:pt x="51" y="257"/>
                      <a:pt x="71" y="285"/>
                      <a:pt x="96" y="311"/>
                    </a:cubicBezTo>
                    <a:cubicBezTo>
                      <a:pt x="116" y="330"/>
                      <a:pt x="138" y="349"/>
                      <a:pt x="165" y="359"/>
                    </a:cubicBezTo>
                    <a:cubicBezTo>
                      <a:pt x="180" y="366"/>
                      <a:pt x="195" y="370"/>
                      <a:pt x="211" y="370"/>
                    </a:cubicBezTo>
                    <a:cubicBezTo>
                      <a:pt x="216" y="370"/>
                      <a:pt x="221" y="369"/>
                      <a:pt x="227" y="369"/>
                    </a:cubicBezTo>
                    <a:cubicBezTo>
                      <a:pt x="247" y="363"/>
                      <a:pt x="265" y="349"/>
                      <a:pt x="276" y="329"/>
                    </a:cubicBezTo>
                    <a:cubicBezTo>
                      <a:pt x="287" y="308"/>
                      <a:pt x="290" y="290"/>
                      <a:pt x="288" y="268"/>
                    </a:cubicBezTo>
                    <a:cubicBezTo>
                      <a:pt x="288" y="261"/>
                      <a:pt x="288" y="252"/>
                      <a:pt x="287" y="247"/>
                    </a:cubicBezTo>
                    <a:cubicBezTo>
                      <a:pt x="283" y="211"/>
                      <a:pt x="273" y="176"/>
                      <a:pt x="257" y="146"/>
                    </a:cubicBezTo>
                    <a:cubicBezTo>
                      <a:pt x="240" y="113"/>
                      <a:pt x="221" y="84"/>
                      <a:pt x="195" y="60"/>
                    </a:cubicBezTo>
                    <a:cubicBezTo>
                      <a:pt x="175" y="40"/>
                      <a:pt x="153" y="21"/>
                      <a:pt x="127" y="11"/>
                    </a:cubicBezTo>
                    <a:cubicBezTo>
                      <a:pt x="113" y="4"/>
                      <a:pt x="97" y="0"/>
                      <a:pt x="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8"/>
              <p:cNvSpPr/>
              <p:nvPr/>
            </p:nvSpPr>
            <p:spPr>
              <a:xfrm>
                <a:off x="5131085" y="2010375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0" y="1"/>
                    </a:moveTo>
                    <a:cubicBezTo>
                      <a:pt x="75" y="1"/>
                      <a:pt x="70" y="1"/>
                      <a:pt x="64" y="2"/>
                    </a:cubicBezTo>
                    <a:cubicBezTo>
                      <a:pt x="44" y="8"/>
                      <a:pt x="25" y="22"/>
                      <a:pt x="15" y="42"/>
                    </a:cubicBezTo>
                    <a:cubicBezTo>
                      <a:pt x="1" y="67"/>
                      <a:pt x="1" y="95"/>
                      <a:pt x="4" y="124"/>
                    </a:cubicBezTo>
                    <a:cubicBezTo>
                      <a:pt x="8" y="160"/>
                      <a:pt x="18" y="195"/>
                      <a:pt x="35" y="225"/>
                    </a:cubicBezTo>
                    <a:cubicBezTo>
                      <a:pt x="51" y="258"/>
                      <a:pt x="71" y="287"/>
                      <a:pt x="96" y="311"/>
                    </a:cubicBezTo>
                    <a:cubicBezTo>
                      <a:pt x="116" y="331"/>
                      <a:pt x="138" y="348"/>
                      <a:pt x="163" y="360"/>
                    </a:cubicBezTo>
                    <a:cubicBezTo>
                      <a:pt x="178" y="366"/>
                      <a:pt x="194" y="370"/>
                      <a:pt x="210" y="370"/>
                    </a:cubicBezTo>
                    <a:cubicBezTo>
                      <a:pt x="216" y="370"/>
                      <a:pt x="221" y="369"/>
                      <a:pt x="227" y="368"/>
                    </a:cubicBezTo>
                    <a:cubicBezTo>
                      <a:pt x="247" y="363"/>
                      <a:pt x="265" y="348"/>
                      <a:pt x="276" y="330"/>
                    </a:cubicBezTo>
                    <a:cubicBezTo>
                      <a:pt x="287" y="311"/>
                      <a:pt x="290" y="289"/>
                      <a:pt x="288" y="268"/>
                    </a:cubicBezTo>
                    <a:cubicBezTo>
                      <a:pt x="288" y="261"/>
                      <a:pt x="288" y="253"/>
                      <a:pt x="287" y="246"/>
                    </a:cubicBezTo>
                    <a:cubicBezTo>
                      <a:pt x="283" y="210"/>
                      <a:pt x="273" y="176"/>
                      <a:pt x="255" y="146"/>
                    </a:cubicBezTo>
                    <a:cubicBezTo>
                      <a:pt x="240" y="114"/>
                      <a:pt x="219" y="85"/>
                      <a:pt x="195" y="59"/>
                    </a:cubicBezTo>
                    <a:cubicBezTo>
                      <a:pt x="175" y="39"/>
                      <a:pt x="153" y="22"/>
                      <a:pt x="126" y="10"/>
                    </a:cubicBezTo>
                    <a:cubicBezTo>
                      <a:pt x="112" y="4"/>
                      <a:pt x="96" y="1"/>
                      <a:pt x="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8"/>
              <p:cNvSpPr/>
              <p:nvPr/>
            </p:nvSpPr>
            <p:spPr>
              <a:xfrm>
                <a:off x="5117832" y="2033420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8"/>
                      <a:pt x="25" y="22"/>
                      <a:pt x="13" y="41"/>
                    </a:cubicBezTo>
                    <a:cubicBezTo>
                      <a:pt x="0" y="67"/>
                      <a:pt x="0" y="95"/>
                      <a:pt x="3" y="124"/>
                    </a:cubicBezTo>
                    <a:cubicBezTo>
                      <a:pt x="8" y="160"/>
                      <a:pt x="18" y="194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1"/>
                      <a:pt x="136" y="348"/>
                      <a:pt x="163" y="360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5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3"/>
                      <a:pt x="219" y="84"/>
                      <a:pt x="193" y="59"/>
                    </a:cubicBezTo>
                    <a:cubicBezTo>
                      <a:pt x="174" y="39"/>
                      <a:pt x="153" y="22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8"/>
              <p:cNvSpPr/>
              <p:nvPr/>
            </p:nvSpPr>
            <p:spPr>
              <a:xfrm>
                <a:off x="5894946" y="2600196"/>
                <a:ext cx="383763" cy="221632"/>
              </a:xfrm>
              <a:custGeom>
                <a:avLst/>
                <a:gdLst/>
                <a:ahLst/>
                <a:cxnLst/>
                <a:rect l="l" t="t" r="r" b="b"/>
                <a:pathLst>
                  <a:path w="12306" h="7107" extrusionOk="0">
                    <a:moveTo>
                      <a:pt x="12306" y="0"/>
                    </a:moveTo>
                    <a:cubicBezTo>
                      <a:pt x="11266" y="570"/>
                      <a:pt x="10231" y="1143"/>
                      <a:pt x="9200" y="1727"/>
                    </a:cubicBezTo>
                    <a:lnTo>
                      <a:pt x="6117" y="3488"/>
                    </a:lnTo>
                    <a:lnTo>
                      <a:pt x="3050" y="5281"/>
                    </a:lnTo>
                    <a:cubicBezTo>
                      <a:pt x="2028" y="5882"/>
                      <a:pt x="1013" y="6491"/>
                      <a:pt x="1" y="7107"/>
                    </a:cubicBezTo>
                    <a:cubicBezTo>
                      <a:pt x="1040" y="6536"/>
                      <a:pt x="2075" y="5964"/>
                      <a:pt x="3106" y="5377"/>
                    </a:cubicBezTo>
                    <a:lnTo>
                      <a:pt x="6191" y="3616"/>
                    </a:lnTo>
                    <a:lnTo>
                      <a:pt x="9258" y="1826"/>
                    </a:lnTo>
                    <a:cubicBezTo>
                      <a:pt x="10279" y="1224"/>
                      <a:pt x="11295" y="617"/>
                      <a:pt x="123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8"/>
              <p:cNvSpPr/>
              <p:nvPr/>
            </p:nvSpPr>
            <p:spPr>
              <a:xfrm>
                <a:off x="5750968" y="2158782"/>
                <a:ext cx="418128" cy="241403"/>
              </a:xfrm>
              <a:custGeom>
                <a:avLst/>
                <a:gdLst/>
                <a:ahLst/>
                <a:cxnLst/>
                <a:rect l="l" t="t" r="r" b="b"/>
                <a:pathLst>
                  <a:path w="13408" h="7741" extrusionOk="0">
                    <a:moveTo>
                      <a:pt x="13408" y="0"/>
                    </a:moveTo>
                    <a:lnTo>
                      <a:pt x="13408" y="0"/>
                    </a:lnTo>
                    <a:cubicBezTo>
                      <a:pt x="11156" y="1262"/>
                      <a:pt x="8927" y="2559"/>
                      <a:pt x="6685" y="3839"/>
                    </a:cubicBezTo>
                    <a:cubicBezTo>
                      <a:pt x="4457" y="5140"/>
                      <a:pt x="2220" y="6422"/>
                      <a:pt x="0" y="7740"/>
                    </a:cubicBezTo>
                    <a:cubicBezTo>
                      <a:pt x="2250" y="6478"/>
                      <a:pt x="4483" y="5181"/>
                      <a:pt x="6723" y="3900"/>
                    </a:cubicBezTo>
                    <a:cubicBezTo>
                      <a:pt x="8951" y="2599"/>
                      <a:pt x="11189" y="1317"/>
                      <a:pt x="134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8"/>
              <p:cNvSpPr/>
              <p:nvPr/>
            </p:nvSpPr>
            <p:spPr>
              <a:xfrm>
                <a:off x="5826902" y="1685964"/>
                <a:ext cx="383794" cy="221507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7103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0240" y="1155"/>
                      <a:pt x="8194" y="2347"/>
                      <a:pt x="6135" y="3518"/>
                    </a:cubicBezTo>
                    <a:cubicBezTo>
                      <a:pt x="4091" y="4713"/>
                      <a:pt x="2036" y="5891"/>
                      <a:pt x="0" y="7103"/>
                    </a:cubicBezTo>
                    <a:cubicBezTo>
                      <a:pt x="2066" y="5947"/>
                      <a:pt x="4114" y="4756"/>
                      <a:pt x="6171" y="3583"/>
                    </a:cubicBezTo>
                    <a:cubicBezTo>
                      <a:pt x="8217" y="2388"/>
                      <a:pt x="10273" y="1211"/>
                      <a:pt x="123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8"/>
              <p:cNvSpPr/>
              <p:nvPr/>
            </p:nvSpPr>
            <p:spPr>
              <a:xfrm>
                <a:off x="5496971" y="1489970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0"/>
                    </a:moveTo>
                    <a:lnTo>
                      <a:pt x="12307" y="0"/>
                    </a:lnTo>
                    <a:cubicBezTo>
                      <a:pt x="11779" y="266"/>
                      <a:pt x="11258" y="551"/>
                      <a:pt x="10733" y="825"/>
                    </a:cubicBezTo>
                    <a:lnTo>
                      <a:pt x="9173" y="1678"/>
                    </a:lnTo>
                    <a:cubicBezTo>
                      <a:pt x="8135" y="2249"/>
                      <a:pt x="7110" y="2842"/>
                      <a:pt x="6079" y="3425"/>
                    </a:cubicBezTo>
                    <a:cubicBezTo>
                      <a:pt x="5060" y="4028"/>
                      <a:pt x="4033" y="4618"/>
                      <a:pt x="3020" y="5230"/>
                    </a:cubicBezTo>
                    <a:cubicBezTo>
                      <a:pt x="2006" y="5843"/>
                      <a:pt x="997" y="6459"/>
                      <a:pt x="1" y="7105"/>
                    </a:cubicBezTo>
                    <a:cubicBezTo>
                      <a:pt x="1057" y="6567"/>
                      <a:pt x="2097" y="5999"/>
                      <a:pt x="3132" y="5424"/>
                    </a:cubicBezTo>
                    <a:cubicBezTo>
                      <a:pt x="4170" y="4855"/>
                      <a:pt x="5195" y="4260"/>
                      <a:pt x="6226" y="3679"/>
                    </a:cubicBezTo>
                    <a:cubicBezTo>
                      <a:pt x="7247" y="3077"/>
                      <a:pt x="8273" y="2487"/>
                      <a:pt x="9287" y="1875"/>
                    </a:cubicBezTo>
                    <a:lnTo>
                      <a:pt x="10805" y="952"/>
                    </a:lnTo>
                    <a:cubicBezTo>
                      <a:pt x="11306" y="633"/>
                      <a:pt x="11811" y="326"/>
                      <a:pt x="12307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8"/>
              <p:cNvSpPr/>
              <p:nvPr/>
            </p:nvSpPr>
            <p:spPr>
              <a:xfrm>
                <a:off x="5651739" y="1593534"/>
                <a:ext cx="383856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9" h="7105" extrusionOk="0">
                    <a:moveTo>
                      <a:pt x="12308" y="0"/>
                    </a:moveTo>
                    <a:lnTo>
                      <a:pt x="12308" y="0"/>
                    </a:lnTo>
                    <a:cubicBezTo>
                      <a:pt x="11779" y="269"/>
                      <a:pt x="11259" y="551"/>
                      <a:pt x="10734" y="825"/>
                    </a:cubicBezTo>
                    <a:lnTo>
                      <a:pt x="9174" y="1678"/>
                    </a:lnTo>
                    <a:cubicBezTo>
                      <a:pt x="8135" y="2249"/>
                      <a:pt x="7111" y="2841"/>
                      <a:pt x="6079" y="3423"/>
                    </a:cubicBezTo>
                    <a:cubicBezTo>
                      <a:pt x="5060" y="4027"/>
                      <a:pt x="4033" y="4618"/>
                      <a:pt x="3020" y="5230"/>
                    </a:cubicBezTo>
                    <a:cubicBezTo>
                      <a:pt x="2007" y="5843"/>
                      <a:pt x="997" y="6459"/>
                      <a:pt x="1" y="7105"/>
                    </a:cubicBezTo>
                    <a:cubicBezTo>
                      <a:pt x="1059" y="6566"/>
                      <a:pt x="2098" y="5999"/>
                      <a:pt x="3132" y="5424"/>
                    </a:cubicBezTo>
                    <a:cubicBezTo>
                      <a:pt x="4171" y="4855"/>
                      <a:pt x="5195" y="4260"/>
                      <a:pt x="6227" y="3679"/>
                    </a:cubicBezTo>
                    <a:cubicBezTo>
                      <a:pt x="7248" y="3080"/>
                      <a:pt x="8273" y="2487"/>
                      <a:pt x="9286" y="1875"/>
                    </a:cubicBezTo>
                    <a:lnTo>
                      <a:pt x="10806" y="952"/>
                    </a:lnTo>
                    <a:cubicBezTo>
                      <a:pt x="11306" y="636"/>
                      <a:pt x="11812" y="325"/>
                      <a:pt x="12308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8"/>
              <p:cNvSpPr/>
              <p:nvPr/>
            </p:nvSpPr>
            <p:spPr>
              <a:xfrm>
                <a:off x="5327765" y="1392176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1780" y="268"/>
                      <a:pt x="11258" y="551"/>
                      <a:pt x="10733" y="826"/>
                    </a:cubicBezTo>
                    <a:lnTo>
                      <a:pt x="9173" y="1677"/>
                    </a:lnTo>
                    <a:cubicBezTo>
                      <a:pt x="8135" y="2249"/>
                      <a:pt x="7110" y="2841"/>
                      <a:pt x="6079" y="3424"/>
                    </a:cubicBezTo>
                    <a:cubicBezTo>
                      <a:pt x="5060" y="4027"/>
                      <a:pt x="4034" y="4617"/>
                      <a:pt x="3020" y="5231"/>
                    </a:cubicBezTo>
                    <a:cubicBezTo>
                      <a:pt x="2007" y="5843"/>
                      <a:pt x="997" y="6460"/>
                      <a:pt x="1" y="7104"/>
                    </a:cubicBezTo>
                    <a:cubicBezTo>
                      <a:pt x="1058" y="6565"/>
                      <a:pt x="2099" y="6000"/>
                      <a:pt x="3132" y="5425"/>
                    </a:cubicBezTo>
                    <a:cubicBezTo>
                      <a:pt x="4170" y="4854"/>
                      <a:pt x="5195" y="4260"/>
                      <a:pt x="6226" y="3680"/>
                    </a:cubicBezTo>
                    <a:cubicBezTo>
                      <a:pt x="7247" y="3077"/>
                      <a:pt x="8273" y="2488"/>
                      <a:pt x="9287" y="1875"/>
                    </a:cubicBezTo>
                    <a:lnTo>
                      <a:pt x="10805" y="951"/>
                    </a:lnTo>
                    <a:cubicBezTo>
                      <a:pt x="11307" y="635"/>
                      <a:pt x="11811" y="325"/>
                      <a:pt x="12307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8"/>
              <p:cNvSpPr/>
              <p:nvPr/>
            </p:nvSpPr>
            <p:spPr>
              <a:xfrm>
                <a:off x="5687601" y="2232408"/>
                <a:ext cx="28472" cy="1496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0" extrusionOk="0">
                    <a:moveTo>
                      <a:pt x="457" y="0"/>
                    </a:moveTo>
                    <a:cubicBezTo>
                      <a:pt x="350" y="0"/>
                      <a:pt x="244" y="23"/>
                      <a:pt x="163" y="70"/>
                    </a:cubicBezTo>
                    <a:cubicBezTo>
                      <a:pt x="1" y="164"/>
                      <a:pt x="1" y="316"/>
                      <a:pt x="163" y="409"/>
                    </a:cubicBezTo>
                    <a:cubicBezTo>
                      <a:pt x="244" y="456"/>
                      <a:pt x="350" y="480"/>
                      <a:pt x="457" y="480"/>
                    </a:cubicBezTo>
                    <a:cubicBezTo>
                      <a:pt x="563" y="480"/>
                      <a:pt x="670" y="456"/>
                      <a:pt x="751" y="409"/>
                    </a:cubicBezTo>
                    <a:cubicBezTo>
                      <a:pt x="912" y="316"/>
                      <a:pt x="912" y="164"/>
                      <a:pt x="751" y="70"/>
                    </a:cubicBezTo>
                    <a:cubicBezTo>
                      <a:pt x="670" y="23"/>
                      <a:pt x="563" y="0"/>
                      <a:pt x="4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8"/>
              <p:cNvSpPr/>
              <p:nvPr/>
            </p:nvSpPr>
            <p:spPr>
              <a:xfrm>
                <a:off x="5100867" y="1221847"/>
                <a:ext cx="139740" cy="46559"/>
              </a:xfrm>
              <a:custGeom>
                <a:avLst/>
                <a:gdLst/>
                <a:ahLst/>
                <a:cxnLst/>
                <a:rect l="l" t="t" r="r" b="b"/>
                <a:pathLst>
                  <a:path w="4481" h="1493" extrusionOk="0">
                    <a:moveTo>
                      <a:pt x="4476" y="1"/>
                    </a:moveTo>
                    <a:cubicBezTo>
                      <a:pt x="4321" y="393"/>
                      <a:pt x="3998" y="687"/>
                      <a:pt x="3640" y="888"/>
                    </a:cubicBezTo>
                    <a:cubicBezTo>
                      <a:pt x="3283" y="1096"/>
                      <a:pt x="2889" y="1242"/>
                      <a:pt x="2482" y="1331"/>
                    </a:cubicBezTo>
                    <a:cubicBezTo>
                      <a:pt x="2113" y="1412"/>
                      <a:pt x="1733" y="1452"/>
                      <a:pt x="1354" y="1452"/>
                    </a:cubicBezTo>
                    <a:cubicBezTo>
                      <a:pt x="899" y="1452"/>
                      <a:pt x="443" y="1394"/>
                      <a:pt x="2" y="1278"/>
                    </a:cubicBezTo>
                    <a:lnTo>
                      <a:pt x="1" y="1285"/>
                    </a:lnTo>
                    <a:cubicBezTo>
                      <a:pt x="473" y="1423"/>
                      <a:pt x="965" y="1492"/>
                      <a:pt x="1458" y="1492"/>
                    </a:cubicBezTo>
                    <a:cubicBezTo>
                      <a:pt x="1806" y="1492"/>
                      <a:pt x="2154" y="1458"/>
                      <a:pt x="2495" y="1388"/>
                    </a:cubicBezTo>
                    <a:cubicBezTo>
                      <a:pt x="2909" y="1309"/>
                      <a:pt x="3313" y="1165"/>
                      <a:pt x="3678" y="950"/>
                    </a:cubicBezTo>
                    <a:cubicBezTo>
                      <a:pt x="4031" y="727"/>
                      <a:pt x="4366" y="416"/>
                      <a:pt x="4481" y="4"/>
                    </a:cubicBezTo>
                    <a:lnTo>
                      <a:pt x="44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8"/>
              <p:cNvSpPr/>
              <p:nvPr/>
            </p:nvSpPr>
            <p:spPr>
              <a:xfrm>
                <a:off x="5856714" y="2308560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0"/>
                    </a:moveTo>
                    <a:cubicBezTo>
                      <a:pt x="6073" y="0"/>
                      <a:pt x="5953" y="36"/>
                      <a:pt x="5824" y="110"/>
                    </a:cubicBezTo>
                    <a:lnTo>
                      <a:pt x="704" y="3065"/>
                    </a:lnTo>
                    <a:cubicBezTo>
                      <a:pt x="315" y="3290"/>
                      <a:pt x="1" y="3784"/>
                      <a:pt x="1" y="4174"/>
                    </a:cubicBezTo>
                    <a:lnTo>
                      <a:pt x="1" y="5150"/>
                    </a:lnTo>
                    <a:cubicBezTo>
                      <a:pt x="1" y="5411"/>
                      <a:pt x="142" y="5557"/>
                      <a:pt x="352" y="5557"/>
                    </a:cubicBezTo>
                    <a:cubicBezTo>
                      <a:pt x="456" y="5557"/>
                      <a:pt x="576" y="5522"/>
                      <a:pt x="704" y="5448"/>
                    </a:cubicBezTo>
                    <a:lnTo>
                      <a:pt x="5824" y="2490"/>
                    </a:lnTo>
                    <a:cubicBezTo>
                      <a:pt x="6213" y="2266"/>
                      <a:pt x="6528" y="1770"/>
                      <a:pt x="6528" y="1383"/>
                    </a:cubicBezTo>
                    <a:lnTo>
                      <a:pt x="6528" y="406"/>
                    </a:lnTo>
                    <a:cubicBezTo>
                      <a:pt x="6528" y="146"/>
                      <a:pt x="6386" y="0"/>
                      <a:pt x="6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8"/>
              <p:cNvSpPr/>
              <p:nvPr/>
            </p:nvSpPr>
            <p:spPr>
              <a:xfrm>
                <a:off x="5860176" y="2312365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1"/>
                    </a:moveTo>
                    <a:cubicBezTo>
                      <a:pt x="6073" y="1"/>
                      <a:pt x="5953" y="36"/>
                      <a:pt x="5824" y="110"/>
                    </a:cubicBezTo>
                    <a:lnTo>
                      <a:pt x="703" y="3067"/>
                    </a:lnTo>
                    <a:cubicBezTo>
                      <a:pt x="315" y="3290"/>
                      <a:pt x="0" y="3786"/>
                      <a:pt x="0" y="4174"/>
                    </a:cubicBezTo>
                    <a:lnTo>
                      <a:pt x="0" y="5152"/>
                    </a:lnTo>
                    <a:cubicBezTo>
                      <a:pt x="0" y="5412"/>
                      <a:pt x="142" y="5557"/>
                      <a:pt x="352" y="5557"/>
                    </a:cubicBezTo>
                    <a:cubicBezTo>
                      <a:pt x="455" y="5557"/>
                      <a:pt x="575" y="5522"/>
                      <a:pt x="703" y="5448"/>
                    </a:cubicBezTo>
                    <a:lnTo>
                      <a:pt x="5824" y="2492"/>
                    </a:lnTo>
                    <a:cubicBezTo>
                      <a:pt x="6214" y="2269"/>
                      <a:pt x="6527" y="1773"/>
                      <a:pt x="6527" y="1384"/>
                    </a:cubicBezTo>
                    <a:lnTo>
                      <a:pt x="6527" y="407"/>
                    </a:lnTo>
                    <a:cubicBezTo>
                      <a:pt x="6527" y="146"/>
                      <a:pt x="6386" y="1"/>
                      <a:pt x="61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8"/>
              <p:cNvSpPr/>
              <p:nvPr/>
            </p:nvSpPr>
            <p:spPr>
              <a:xfrm>
                <a:off x="5908418" y="2511196"/>
                <a:ext cx="183711" cy="106060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401" extrusionOk="0">
                    <a:moveTo>
                      <a:pt x="5890" y="1"/>
                    </a:moveTo>
                    <a:cubicBezTo>
                      <a:pt x="4893" y="540"/>
                      <a:pt x="3915" y="1113"/>
                      <a:pt x="2926" y="1668"/>
                    </a:cubicBezTo>
                    <a:cubicBezTo>
                      <a:pt x="1952" y="2248"/>
                      <a:pt x="966" y="2805"/>
                      <a:pt x="0" y="3401"/>
                    </a:cubicBezTo>
                    <a:cubicBezTo>
                      <a:pt x="998" y="2861"/>
                      <a:pt x="1975" y="2288"/>
                      <a:pt x="2965" y="1733"/>
                    </a:cubicBezTo>
                    <a:cubicBezTo>
                      <a:pt x="3938" y="1155"/>
                      <a:pt x="4924" y="596"/>
                      <a:pt x="58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8"/>
              <p:cNvSpPr/>
              <p:nvPr/>
            </p:nvSpPr>
            <p:spPr>
              <a:xfrm>
                <a:off x="5882130" y="2315732"/>
                <a:ext cx="159792" cy="92308"/>
              </a:xfrm>
              <a:custGeom>
                <a:avLst/>
                <a:gdLst/>
                <a:ahLst/>
                <a:cxnLst/>
                <a:rect l="l" t="t" r="r" b="b"/>
                <a:pathLst>
                  <a:path w="5124" h="2960" extrusionOk="0">
                    <a:moveTo>
                      <a:pt x="5123" y="0"/>
                    </a:moveTo>
                    <a:lnTo>
                      <a:pt x="5123" y="0"/>
                    </a:lnTo>
                    <a:cubicBezTo>
                      <a:pt x="4253" y="466"/>
                      <a:pt x="3405" y="965"/>
                      <a:pt x="2544" y="1447"/>
                    </a:cubicBezTo>
                    <a:cubicBezTo>
                      <a:pt x="1696" y="1953"/>
                      <a:pt x="839" y="2437"/>
                      <a:pt x="1" y="2959"/>
                    </a:cubicBezTo>
                    <a:cubicBezTo>
                      <a:pt x="869" y="2493"/>
                      <a:pt x="1719" y="1993"/>
                      <a:pt x="2580" y="1510"/>
                    </a:cubicBezTo>
                    <a:cubicBezTo>
                      <a:pt x="3428" y="1007"/>
                      <a:pt x="4285" y="521"/>
                      <a:pt x="5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8"/>
              <p:cNvSpPr/>
              <p:nvPr/>
            </p:nvSpPr>
            <p:spPr>
              <a:xfrm>
                <a:off x="5771924" y="2491082"/>
                <a:ext cx="52765" cy="105499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3" extrusionOk="0">
                    <a:moveTo>
                      <a:pt x="846" y="96"/>
                    </a:moveTo>
                    <a:cubicBezTo>
                      <a:pt x="937" y="96"/>
                      <a:pt x="1029" y="110"/>
                      <a:pt x="1124" y="141"/>
                    </a:cubicBezTo>
                    <a:cubicBezTo>
                      <a:pt x="1219" y="171"/>
                      <a:pt x="1319" y="220"/>
                      <a:pt x="1361" y="300"/>
                    </a:cubicBezTo>
                    <a:cubicBezTo>
                      <a:pt x="1393" y="367"/>
                      <a:pt x="1390" y="453"/>
                      <a:pt x="1354" y="518"/>
                    </a:cubicBezTo>
                    <a:cubicBezTo>
                      <a:pt x="1318" y="585"/>
                      <a:pt x="1247" y="625"/>
                      <a:pt x="1175" y="654"/>
                    </a:cubicBezTo>
                    <a:cubicBezTo>
                      <a:pt x="1088" y="693"/>
                      <a:pt x="994" y="715"/>
                      <a:pt x="902" y="719"/>
                    </a:cubicBezTo>
                    <a:cubicBezTo>
                      <a:pt x="879" y="721"/>
                      <a:pt x="855" y="722"/>
                      <a:pt x="832" y="722"/>
                    </a:cubicBezTo>
                    <a:cubicBezTo>
                      <a:pt x="747" y="722"/>
                      <a:pt x="660" y="708"/>
                      <a:pt x="570" y="679"/>
                    </a:cubicBezTo>
                    <a:cubicBezTo>
                      <a:pt x="474" y="647"/>
                      <a:pt x="372" y="599"/>
                      <a:pt x="330" y="516"/>
                    </a:cubicBezTo>
                    <a:cubicBezTo>
                      <a:pt x="298" y="451"/>
                      <a:pt x="301" y="365"/>
                      <a:pt x="337" y="300"/>
                    </a:cubicBezTo>
                    <a:cubicBezTo>
                      <a:pt x="366" y="250"/>
                      <a:pt x="412" y="214"/>
                      <a:pt x="464" y="187"/>
                    </a:cubicBezTo>
                    <a:cubicBezTo>
                      <a:pt x="480" y="178"/>
                      <a:pt x="498" y="170"/>
                      <a:pt x="516" y="162"/>
                    </a:cubicBezTo>
                    <a:cubicBezTo>
                      <a:pt x="606" y="125"/>
                      <a:pt x="697" y="104"/>
                      <a:pt x="789" y="98"/>
                    </a:cubicBezTo>
                    <a:cubicBezTo>
                      <a:pt x="808" y="96"/>
                      <a:pt x="827" y="96"/>
                      <a:pt x="846" y="96"/>
                    </a:cubicBezTo>
                    <a:close/>
                    <a:moveTo>
                      <a:pt x="851" y="1"/>
                    </a:moveTo>
                    <a:cubicBezTo>
                      <a:pt x="810" y="1"/>
                      <a:pt x="768" y="3"/>
                      <a:pt x="730" y="6"/>
                    </a:cubicBezTo>
                    <a:cubicBezTo>
                      <a:pt x="705" y="7"/>
                      <a:pt x="675" y="11"/>
                      <a:pt x="651" y="14"/>
                    </a:cubicBezTo>
                    <a:cubicBezTo>
                      <a:pt x="626" y="19"/>
                      <a:pt x="598" y="23"/>
                      <a:pt x="572" y="29"/>
                    </a:cubicBezTo>
                    <a:cubicBezTo>
                      <a:pt x="549" y="34"/>
                      <a:pt x="520" y="42"/>
                      <a:pt x="495" y="49"/>
                    </a:cubicBezTo>
                    <a:cubicBezTo>
                      <a:pt x="472" y="56"/>
                      <a:pt x="444" y="65"/>
                      <a:pt x="422" y="73"/>
                    </a:cubicBezTo>
                    <a:cubicBezTo>
                      <a:pt x="399" y="81"/>
                      <a:pt x="375" y="93"/>
                      <a:pt x="352" y="102"/>
                    </a:cubicBezTo>
                    <a:cubicBezTo>
                      <a:pt x="330" y="114"/>
                      <a:pt x="307" y="127"/>
                      <a:pt x="287" y="137"/>
                    </a:cubicBezTo>
                    <a:cubicBezTo>
                      <a:pt x="280" y="141"/>
                      <a:pt x="275" y="144"/>
                      <a:pt x="270" y="148"/>
                    </a:cubicBezTo>
                    <a:cubicBezTo>
                      <a:pt x="251" y="158"/>
                      <a:pt x="229" y="173"/>
                      <a:pt x="214" y="185"/>
                    </a:cubicBezTo>
                    <a:cubicBezTo>
                      <a:pt x="196" y="196"/>
                      <a:pt x="176" y="214"/>
                      <a:pt x="162" y="227"/>
                    </a:cubicBezTo>
                    <a:cubicBezTo>
                      <a:pt x="148" y="240"/>
                      <a:pt x="130" y="259"/>
                      <a:pt x="117" y="273"/>
                    </a:cubicBezTo>
                    <a:cubicBezTo>
                      <a:pt x="103" y="289"/>
                      <a:pt x="89" y="309"/>
                      <a:pt x="77" y="325"/>
                    </a:cubicBezTo>
                    <a:cubicBezTo>
                      <a:pt x="67" y="342"/>
                      <a:pt x="54" y="364"/>
                      <a:pt x="45" y="381"/>
                    </a:cubicBezTo>
                    <a:cubicBezTo>
                      <a:pt x="35" y="400"/>
                      <a:pt x="25" y="421"/>
                      <a:pt x="20" y="441"/>
                    </a:cubicBezTo>
                    <a:cubicBezTo>
                      <a:pt x="15" y="460"/>
                      <a:pt x="10" y="483"/>
                      <a:pt x="5" y="503"/>
                    </a:cubicBezTo>
                    <a:cubicBezTo>
                      <a:pt x="2" y="525"/>
                      <a:pt x="1" y="546"/>
                      <a:pt x="1" y="568"/>
                    </a:cubicBezTo>
                    <a:lnTo>
                      <a:pt x="1" y="2890"/>
                    </a:lnTo>
                    <a:cubicBezTo>
                      <a:pt x="1" y="3061"/>
                      <a:pt x="168" y="3199"/>
                      <a:pt x="334" y="3278"/>
                    </a:cubicBezTo>
                    <a:cubicBezTo>
                      <a:pt x="412" y="3317"/>
                      <a:pt x="487" y="3340"/>
                      <a:pt x="564" y="3354"/>
                    </a:cubicBezTo>
                    <a:cubicBezTo>
                      <a:pt x="658" y="3371"/>
                      <a:pt x="753" y="3377"/>
                      <a:pt x="843" y="3383"/>
                    </a:cubicBezTo>
                    <a:cubicBezTo>
                      <a:pt x="937" y="3383"/>
                      <a:pt x="1030" y="3377"/>
                      <a:pt x="1124" y="3357"/>
                    </a:cubicBezTo>
                    <a:cubicBezTo>
                      <a:pt x="1200" y="3343"/>
                      <a:pt x="1276" y="3320"/>
                      <a:pt x="1354" y="3282"/>
                    </a:cubicBezTo>
                    <a:cubicBezTo>
                      <a:pt x="1516" y="3205"/>
                      <a:pt x="1679" y="3071"/>
                      <a:pt x="1687" y="2908"/>
                    </a:cubicBezTo>
                    <a:lnTo>
                      <a:pt x="1687" y="2908"/>
                    </a:lnTo>
                    <a:cubicBezTo>
                      <a:pt x="1666" y="2911"/>
                      <a:pt x="1646" y="2916"/>
                      <a:pt x="1627" y="2917"/>
                    </a:cubicBezTo>
                    <a:cubicBezTo>
                      <a:pt x="1609" y="2919"/>
                      <a:pt x="1591" y="2920"/>
                      <a:pt x="1574" y="2920"/>
                    </a:cubicBezTo>
                    <a:cubicBezTo>
                      <a:pt x="1494" y="2920"/>
                      <a:pt x="1419" y="2901"/>
                      <a:pt x="1357" y="2865"/>
                    </a:cubicBezTo>
                    <a:cubicBezTo>
                      <a:pt x="1279" y="2819"/>
                      <a:pt x="1217" y="2747"/>
                      <a:pt x="1175" y="2657"/>
                    </a:cubicBezTo>
                    <a:cubicBezTo>
                      <a:pt x="1152" y="2602"/>
                      <a:pt x="1134" y="2542"/>
                      <a:pt x="1124" y="2473"/>
                    </a:cubicBezTo>
                    <a:cubicBezTo>
                      <a:pt x="1124" y="2467"/>
                      <a:pt x="1124" y="2464"/>
                      <a:pt x="1121" y="2460"/>
                    </a:cubicBezTo>
                    <a:cubicBezTo>
                      <a:pt x="1083" y="2198"/>
                      <a:pt x="1048" y="1980"/>
                      <a:pt x="1009" y="1717"/>
                    </a:cubicBezTo>
                    <a:lnTo>
                      <a:pt x="1009" y="1688"/>
                    </a:lnTo>
                    <a:cubicBezTo>
                      <a:pt x="1009" y="1688"/>
                      <a:pt x="1016" y="1610"/>
                      <a:pt x="1025" y="1567"/>
                    </a:cubicBezTo>
                    <a:cubicBezTo>
                      <a:pt x="1030" y="1547"/>
                      <a:pt x="1037" y="1525"/>
                      <a:pt x="1046" y="1505"/>
                    </a:cubicBezTo>
                    <a:cubicBezTo>
                      <a:pt x="1055" y="1484"/>
                      <a:pt x="1066" y="1464"/>
                      <a:pt x="1076" y="1443"/>
                    </a:cubicBezTo>
                    <a:cubicBezTo>
                      <a:pt x="1099" y="1403"/>
                      <a:pt x="1127" y="1363"/>
                      <a:pt x="1157" y="1326"/>
                    </a:cubicBezTo>
                    <a:cubicBezTo>
                      <a:pt x="1174" y="1307"/>
                      <a:pt x="1190" y="1287"/>
                      <a:pt x="1206" y="1269"/>
                    </a:cubicBezTo>
                    <a:cubicBezTo>
                      <a:pt x="1224" y="1251"/>
                      <a:pt x="1242" y="1231"/>
                      <a:pt x="1262" y="1213"/>
                    </a:cubicBezTo>
                    <a:cubicBezTo>
                      <a:pt x="1282" y="1195"/>
                      <a:pt x="1299" y="1179"/>
                      <a:pt x="1319" y="1163"/>
                    </a:cubicBezTo>
                    <a:cubicBezTo>
                      <a:pt x="1341" y="1147"/>
                      <a:pt x="1358" y="1133"/>
                      <a:pt x="1378" y="1118"/>
                    </a:cubicBezTo>
                    <a:lnTo>
                      <a:pt x="1462" y="1062"/>
                    </a:lnTo>
                    <a:cubicBezTo>
                      <a:pt x="1551" y="1026"/>
                      <a:pt x="1623" y="999"/>
                      <a:pt x="1692" y="972"/>
                    </a:cubicBezTo>
                    <a:lnTo>
                      <a:pt x="1692" y="569"/>
                    </a:lnTo>
                    <a:lnTo>
                      <a:pt x="1692" y="565"/>
                    </a:lnTo>
                    <a:cubicBezTo>
                      <a:pt x="1692" y="541"/>
                      <a:pt x="1689" y="522"/>
                      <a:pt x="1686" y="500"/>
                    </a:cubicBezTo>
                    <a:cubicBezTo>
                      <a:pt x="1682" y="476"/>
                      <a:pt x="1677" y="459"/>
                      <a:pt x="1670" y="437"/>
                    </a:cubicBezTo>
                    <a:cubicBezTo>
                      <a:pt x="1663" y="414"/>
                      <a:pt x="1656" y="397"/>
                      <a:pt x="1644" y="375"/>
                    </a:cubicBezTo>
                    <a:cubicBezTo>
                      <a:pt x="1634" y="357"/>
                      <a:pt x="1623" y="339"/>
                      <a:pt x="1610" y="321"/>
                    </a:cubicBezTo>
                    <a:cubicBezTo>
                      <a:pt x="1598" y="300"/>
                      <a:pt x="1585" y="286"/>
                      <a:pt x="1569" y="267"/>
                    </a:cubicBezTo>
                    <a:cubicBezTo>
                      <a:pt x="1552" y="250"/>
                      <a:pt x="1538" y="236"/>
                      <a:pt x="1521" y="220"/>
                    </a:cubicBezTo>
                    <a:cubicBezTo>
                      <a:pt x="1502" y="203"/>
                      <a:pt x="1486" y="191"/>
                      <a:pt x="1464" y="177"/>
                    </a:cubicBezTo>
                    <a:cubicBezTo>
                      <a:pt x="1443" y="162"/>
                      <a:pt x="1427" y="150"/>
                      <a:pt x="1404" y="137"/>
                    </a:cubicBezTo>
                    <a:cubicBezTo>
                      <a:pt x="1382" y="124"/>
                      <a:pt x="1364" y="115"/>
                      <a:pt x="1341" y="105"/>
                    </a:cubicBezTo>
                    <a:cubicBezTo>
                      <a:pt x="1318" y="93"/>
                      <a:pt x="1299" y="85"/>
                      <a:pt x="1275" y="76"/>
                    </a:cubicBezTo>
                    <a:cubicBezTo>
                      <a:pt x="1249" y="66"/>
                      <a:pt x="1227" y="59"/>
                      <a:pt x="1203" y="52"/>
                    </a:cubicBezTo>
                    <a:cubicBezTo>
                      <a:pt x="1175" y="43"/>
                      <a:pt x="1154" y="37"/>
                      <a:pt x="1127" y="33"/>
                    </a:cubicBezTo>
                    <a:cubicBezTo>
                      <a:pt x="1099" y="27"/>
                      <a:pt x="1076" y="22"/>
                      <a:pt x="1049" y="19"/>
                    </a:cubicBezTo>
                    <a:cubicBezTo>
                      <a:pt x="996" y="9"/>
                      <a:pt x="947" y="4"/>
                      <a:pt x="891" y="1"/>
                    </a:cubicBezTo>
                    <a:cubicBezTo>
                      <a:pt x="878" y="1"/>
                      <a:pt x="864" y="1"/>
                      <a:pt x="8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8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8"/>
              <p:cNvSpPr/>
              <p:nvPr/>
            </p:nvSpPr>
            <p:spPr>
              <a:xfrm>
                <a:off x="5781186" y="2494138"/>
                <a:ext cx="34210" cy="1958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628" extrusionOk="0">
                    <a:moveTo>
                      <a:pt x="550" y="1"/>
                    </a:moveTo>
                    <a:cubicBezTo>
                      <a:pt x="530" y="1"/>
                      <a:pt x="511" y="1"/>
                      <a:pt x="492" y="3"/>
                    </a:cubicBezTo>
                    <a:cubicBezTo>
                      <a:pt x="403" y="8"/>
                      <a:pt x="309" y="29"/>
                      <a:pt x="219" y="67"/>
                    </a:cubicBezTo>
                    <a:cubicBezTo>
                      <a:pt x="203" y="75"/>
                      <a:pt x="183" y="85"/>
                      <a:pt x="167" y="93"/>
                    </a:cubicBezTo>
                    <a:cubicBezTo>
                      <a:pt x="115" y="122"/>
                      <a:pt x="70" y="158"/>
                      <a:pt x="42" y="207"/>
                    </a:cubicBezTo>
                    <a:cubicBezTo>
                      <a:pt x="6" y="269"/>
                      <a:pt x="0" y="358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4"/>
                      <a:pt x="456" y="627"/>
                      <a:pt x="545" y="627"/>
                    </a:cubicBezTo>
                    <a:cubicBezTo>
                      <a:pt x="565" y="627"/>
                      <a:pt x="585" y="626"/>
                      <a:pt x="605" y="625"/>
                    </a:cubicBezTo>
                    <a:cubicBezTo>
                      <a:pt x="697" y="618"/>
                      <a:pt x="789" y="598"/>
                      <a:pt x="878" y="560"/>
                    </a:cubicBezTo>
                    <a:cubicBezTo>
                      <a:pt x="950" y="530"/>
                      <a:pt x="1019" y="487"/>
                      <a:pt x="1057" y="422"/>
                    </a:cubicBezTo>
                    <a:cubicBezTo>
                      <a:pt x="1093" y="358"/>
                      <a:pt x="1097" y="271"/>
                      <a:pt x="1064" y="204"/>
                    </a:cubicBezTo>
                    <a:cubicBezTo>
                      <a:pt x="1022" y="122"/>
                      <a:pt x="922" y="75"/>
                      <a:pt x="827" y="46"/>
                    </a:cubicBezTo>
                    <a:cubicBezTo>
                      <a:pt x="731" y="15"/>
                      <a:pt x="640" y="1"/>
                      <a:pt x="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8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8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8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8"/>
              <p:cNvSpPr/>
              <p:nvPr/>
            </p:nvSpPr>
            <p:spPr>
              <a:xfrm>
                <a:off x="5789543" y="2595612"/>
                <a:ext cx="17495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380" extrusionOk="0">
                    <a:moveTo>
                      <a:pt x="1" y="1"/>
                    </a:moveTo>
                    <a:cubicBezTo>
                      <a:pt x="1" y="1891"/>
                      <a:pt x="2" y="3326"/>
                      <a:pt x="2" y="5216"/>
                    </a:cubicBezTo>
                    <a:lnTo>
                      <a:pt x="2" y="5224"/>
                    </a:lnTo>
                    <a:cubicBezTo>
                      <a:pt x="5" y="5244"/>
                      <a:pt x="12" y="5264"/>
                      <a:pt x="22" y="5280"/>
                    </a:cubicBezTo>
                    <a:cubicBezTo>
                      <a:pt x="41" y="5310"/>
                      <a:pt x="73" y="5330"/>
                      <a:pt x="106" y="5344"/>
                    </a:cubicBezTo>
                    <a:cubicBezTo>
                      <a:pt x="150" y="5365"/>
                      <a:pt x="195" y="5375"/>
                      <a:pt x="242" y="5379"/>
                    </a:cubicBezTo>
                    <a:cubicBezTo>
                      <a:pt x="253" y="5380"/>
                      <a:pt x="264" y="5380"/>
                      <a:pt x="275" y="5380"/>
                    </a:cubicBezTo>
                    <a:cubicBezTo>
                      <a:pt x="311" y="5380"/>
                      <a:pt x="348" y="5376"/>
                      <a:pt x="383" y="5367"/>
                    </a:cubicBezTo>
                    <a:cubicBezTo>
                      <a:pt x="431" y="5357"/>
                      <a:pt x="474" y="5343"/>
                      <a:pt x="511" y="5310"/>
                    </a:cubicBezTo>
                    <a:cubicBezTo>
                      <a:pt x="539" y="5287"/>
                      <a:pt x="560" y="5255"/>
                      <a:pt x="560" y="5219"/>
                    </a:cubicBezTo>
                    <a:lnTo>
                      <a:pt x="560" y="2"/>
                    </a:lnTo>
                    <a:cubicBezTo>
                      <a:pt x="467" y="19"/>
                      <a:pt x="375" y="25"/>
                      <a:pt x="281" y="25"/>
                    </a:cubicBezTo>
                    <a:cubicBezTo>
                      <a:pt x="188" y="25"/>
                      <a:pt x="94" y="1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8"/>
              <p:cNvSpPr/>
              <p:nvPr/>
            </p:nvSpPr>
            <p:spPr>
              <a:xfrm>
                <a:off x="5803451" y="2516747"/>
                <a:ext cx="33150" cy="51019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636" extrusionOk="0">
                    <a:moveTo>
                      <a:pt x="1063" y="1"/>
                    </a:moveTo>
                    <a:lnTo>
                      <a:pt x="1063" y="1"/>
                    </a:lnTo>
                    <a:cubicBezTo>
                      <a:pt x="906" y="61"/>
                      <a:pt x="803" y="101"/>
                      <a:pt x="683" y="147"/>
                    </a:cubicBezTo>
                    <a:cubicBezTo>
                      <a:pt x="616" y="175"/>
                      <a:pt x="544" y="202"/>
                      <a:pt x="453" y="238"/>
                    </a:cubicBezTo>
                    <a:lnTo>
                      <a:pt x="371" y="293"/>
                    </a:lnTo>
                    <a:cubicBezTo>
                      <a:pt x="350" y="307"/>
                      <a:pt x="334" y="320"/>
                      <a:pt x="313" y="339"/>
                    </a:cubicBezTo>
                    <a:cubicBezTo>
                      <a:pt x="292" y="354"/>
                      <a:pt x="274" y="370"/>
                      <a:pt x="255" y="389"/>
                    </a:cubicBezTo>
                    <a:cubicBezTo>
                      <a:pt x="235" y="406"/>
                      <a:pt x="216" y="426"/>
                      <a:pt x="199" y="445"/>
                    </a:cubicBezTo>
                    <a:cubicBezTo>
                      <a:pt x="183" y="462"/>
                      <a:pt x="166" y="481"/>
                      <a:pt x="150" y="500"/>
                    </a:cubicBezTo>
                    <a:cubicBezTo>
                      <a:pt x="120" y="538"/>
                      <a:pt x="93" y="579"/>
                      <a:pt x="70" y="619"/>
                    </a:cubicBezTo>
                    <a:cubicBezTo>
                      <a:pt x="58" y="639"/>
                      <a:pt x="48" y="658"/>
                      <a:pt x="39" y="679"/>
                    </a:cubicBezTo>
                    <a:cubicBezTo>
                      <a:pt x="29" y="701"/>
                      <a:pt x="22" y="722"/>
                      <a:pt x="18" y="743"/>
                    </a:cubicBezTo>
                    <a:cubicBezTo>
                      <a:pt x="8" y="786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40" y="1150"/>
                      <a:pt x="73" y="1367"/>
                      <a:pt x="112" y="1623"/>
                    </a:cubicBezTo>
                    <a:lnTo>
                      <a:pt x="112" y="1623"/>
                    </a:lnTo>
                    <a:cubicBezTo>
                      <a:pt x="107" y="1584"/>
                      <a:pt x="106" y="1544"/>
                      <a:pt x="108" y="1505"/>
                    </a:cubicBezTo>
                    <a:cubicBezTo>
                      <a:pt x="108" y="1402"/>
                      <a:pt x="123" y="1295"/>
                      <a:pt x="150" y="1181"/>
                    </a:cubicBezTo>
                    <a:cubicBezTo>
                      <a:pt x="156" y="1154"/>
                      <a:pt x="164" y="1126"/>
                      <a:pt x="172" y="1101"/>
                    </a:cubicBezTo>
                    <a:cubicBezTo>
                      <a:pt x="215" y="958"/>
                      <a:pt x="277" y="816"/>
                      <a:pt x="353" y="684"/>
                    </a:cubicBezTo>
                    <a:cubicBezTo>
                      <a:pt x="430" y="549"/>
                      <a:pt x="522" y="425"/>
                      <a:pt x="623" y="318"/>
                    </a:cubicBezTo>
                    <a:lnTo>
                      <a:pt x="652" y="290"/>
                    </a:lnTo>
                    <a:cubicBezTo>
                      <a:pt x="744" y="196"/>
                      <a:pt x="842" y="117"/>
                      <a:pt x="941" y="61"/>
                    </a:cubicBezTo>
                    <a:cubicBezTo>
                      <a:pt x="982" y="38"/>
                      <a:pt x="1024" y="17"/>
                      <a:pt x="1063" y="1"/>
                    </a:cubicBezTo>
                    <a:close/>
                    <a:moveTo>
                      <a:pt x="112" y="1623"/>
                    </a:moveTo>
                    <a:lnTo>
                      <a:pt x="112" y="1623"/>
                    </a:lnTo>
                    <a:cubicBezTo>
                      <a:pt x="113" y="1627"/>
                      <a:pt x="113" y="1631"/>
                      <a:pt x="114" y="1635"/>
                    </a:cubicBezTo>
                    <a:cubicBezTo>
                      <a:pt x="114" y="1631"/>
                      <a:pt x="113" y="1627"/>
                      <a:pt x="112" y="1623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8"/>
              <p:cNvSpPr/>
              <p:nvPr/>
            </p:nvSpPr>
            <p:spPr>
              <a:xfrm>
                <a:off x="5806507" y="2514346"/>
                <a:ext cx="44688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578" extrusionOk="0">
                    <a:moveTo>
                      <a:pt x="1198" y="0"/>
                    </a:moveTo>
                    <a:cubicBezTo>
                      <a:pt x="1118" y="0"/>
                      <a:pt x="1042" y="28"/>
                      <a:pt x="964" y="42"/>
                    </a:cubicBezTo>
                    <a:lnTo>
                      <a:pt x="959" y="43"/>
                    </a:lnTo>
                    <a:lnTo>
                      <a:pt x="949" y="46"/>
                    </a:lnTo>
                    <a:lnTo>
                      <a:pt x="951" y="45"/>
                    </a:lnTo>
                    <a:lnTo>
                      <a:pt x="951" y="45"/>
                    </a:lnTo>
                    <a:cubicBezTo>
                      <a:pt x="647" y="165"/>
                      <a:pt x="427" y="420"/>
                      <a:pt x="266" y="686"/>
                    </a:cubicBezTo>
                    <a:cubicBezTo>
                      <a:pt x="107" y="956"/>
                      <a:pt x="0" y="1264"/>
                      <a:pt x="6" y="1577"/>
                    </a:cubicBezTo>
                    <a:lnTo>
                      <a:pt x="13" y="1577"/>
                    </a:lnTo>
                    <a:cubicBezTo>
                      <a:pt x="23" y="1265"/>
                      <a:pt x="146" y="971"/>
                      <a:pt x="309" y="712"/>
                    </a:cubicBezTo>
                    <a:cubicBezTo>
                      <a:pt x="476" y="454"/>
                      <a:pt x="705" y="234"/>
                      <a:pt x="977" y="107"/>
                    </a:cubicBezTo>
                    <a:lnTo>
                      <a:pt x="978" y="107"/>
                    </a:lnTo>
                    <a:lnTo>
                      <a:pt x="986" y="102"/>
                    </a:lnTo>
                    <a:lnTo>
                      <a:pt x="986" y="102"/>
                    </a:lnTo>
                    <a:cubicBezTo>
                      <a:pt x="1057" y="86"/>
                      <a:pt x="1128" y="52"/>
                      <a:pt x="1202" y="45"/>
                    </a:cubicBezTo>
                    <a:cubicBezTo>
                      <a:pt x="1215" y="44"/>
                      <a:pt x="1227" y="44"/>
                      <a:pt x="1240" y="44"/>
                    </a:cubicBezTo>
                    <a:cubicBezTo>
                      <a:pt x="1302" y="44"/>
                      <a:pt x="1367" y="53"/>
                      <a:pt x="1425" y="81"/>
                    </a:cubicBezTo>
                    <a:lnTo>
                      <a:pt x="1432" y="73"/>
                    </a:lnTo>
                    <a:cubicBezTo>
                      <a:pt x="1368" y="29"/>
                      <a:pt x="1287" y="2"/>
                      <a:pt x="1204" y="0"/>
                    </a:cubicBezTo>
                    <a:cubicBezTo>
                      <a:pt x="1202" y="0"/>
                      <a:pt x="1200" y="0"/>
                      <a:pt x="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8"/>
              <p:cNvSpPr/>
              <p:nvPr/>
            </p:nvSpPr>
            <p:spPr>
              <a:xfrm>
                <a:off x="6125742" y="2296492"/>
                <a:ext cx="52765" cy="105436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1" extrusionOk="0">
                    <a:moveTo>
                      <a:pt x="848" y="96"/>
                    </a:moveTo>
                    <a:cubicBezTo>
                      <a:pt x="938" y="96"/>
                      <a:pt x="1029" y="111"/>
                      <a:pt x="1124" y="141"/>
                    </a:cubicBezTo>
                    <a:cubicBezTo>
                      <a:pt x="1220" y="172"/>
                      <a:pt x="1321" y="221"/>
                      <a:pt x="1361" y="301"/>
                    </a:cubicBezTo>
                    <a:cubicBezTo>
                      <a:pt x="1394" y="367"/>
                      <a:pt x="1390" y="453"/>
                      <a:pt x="1354" y="518"/>
                    </a:cubicBezTo>
                    <a:cubicBezTo>
                      <a:pt x="1316" y="583"/>
                      <a:pt x="1249" y="626"/>
                      <a:pt x="1176" y="655"/>
                    </a:cubicBezTo>
                    <a:cubicBezTo>
                      <a:pt x="1088" y="694"/>
                      <a:pt x="994" y="715"/>
                      <a:pt x="902" y="719"/>
                    </a:cubicBezTo>
                    <a:cubicBezTo>
                      <a:pt x="879" y="722"/>
                      <a:pt x="855" y="723"/>
                      <a:pt x="832" y="723"/>
                    </a:cubicBezTo>
                    <a:cubicBezTo>
                      <a:pt x="747" y="723"/>
                      <a:pt x="660" y="708"/>
                      <a:pt x="570" y="679"/>
                    </a:cubicBezTo>
                    <a:cubicBezTo>
                      <a:pt x="475" y="648"/>
                      <a:pt x="373" y="600"/>
                      <a:pt x="332" y="517"/>
                    </a:cubicBezTo>
                    <a:cubicBezTo>
                      <a:pt x="299" y="452"/>
                      <a:pt x="303" y="366"/>
                      <a:pt x="339" y="301"/>
                    </a:cubicBezTo>
                    <a:cubicBezTo>
                      <a:pt x="368" y="251"/>
                      <a:pt x="412" y="215"/>
                      <a:pt x="464" y="187"/>
                    </a:cubicBezTo>
                    <a:cubicBezTo>
                      <a:pt x="481" y="179"/>
                      <a:pt x="498" y="170"/>
                      <a:pt x="517" y="163"/>
                    </a:cubicBezTo>
                    <a:cubicBezTo>
                      <a:pt x="606" y="126"/>
                      <a:pt x="698" y="104"/>
                      <a:pt x="790" y="98"/>
                    </a:cubicBezTo>
                    <a:cubicBezTo>
                      <a:pt x="809" y="97"/>
                      <a:pt x="829" y="96"/>
                      <a:pt x="848" y="96"/>
                    </a:cubicBezTo>
                    <a:close/>
                    <a:moveTo>
                      <a:pt x="852" y="0"/>
                    </a:moveTo>
                    <a:cubicBezTo>
                      <a:pt x="811" y="0"/>
                      <a:pt x="768" y="2"/>
                      <a:pt x="731" y="5"/>
                    </a:cubicBezTo>
                    <a:cubicBezTo>
                      <a:pt x="705" y="6"/>
                      <a:pt x="677" y="9"/>
                      <a:pt x="652" y="13"/>
                    </a:cubicBezTo>
                    <a:cubicBezTo>
                      <a:pt x="626" y="16"/>
                      <a:pt x="598" y="22"/>
                      <a:pt x="573" y="28"/>
                    </a:cubicBezTo>
                    <a:cubicBezTo>
                      <a:pt x="549" y="34"/>
                      <a:pt x="520" y="41"/>
                      <a:pt x="497" y="48"/>
                    </a:cubicBezTo>
                    <a:cubicBezTo>
                      <a:pt x="474" y="55"/>
                      <a:pt x="445" y="64"/>
                      <a:pt x="424" y="72"/>
                    </a:cubicBezTo>
                    <a:cubicBezTo>
                      <a:pt x="401" y="80"/>
                      <a:pt x="375" y="91"/>
                      <a:pt x="353" y="101"/>
                    </a:cubicBezTo>
                    <a:cubicBezTo>
                      <a:pt x="332" y="113"/>
                      <a:pt x="309" y="124"/>
                      <a:pt x="288" y="136"/>
                    </a:cubicBezTo>
                    <a:cubicBezTo>
                      <a:pt x="281" y="139"/>
                      <a:pt x="276" y="143"/>
                      <a:pt x="270" y="146"/>
                    </a:cubicBezTo>
                    <a:cubicBezTo>
                      <a:pt x="253" y="157"/>
                      <a:pt x="231" y="172"/>
                      <a:pt x="215" y="185"/>
                    </a:cubicBezTo>
                    <a:cubicBezTo>
                      <a:pt x="196" y="195"/>
                      <a:pt x="176" y="213"/>
                      <a:pt x="162" y="225"/>
                    </a:cubicBezTo>
                    <a:cubicBezTo>
                      <a:pt x="149" y="238"/>
                      <a:pt x="130" y="258"/>
                      <a:pt x="117" y="272"/>
                    </a:cubicBezTo>
                    <a:cubicBezTo>
                      <a:pt x="103" y="288"/>
                      <a:pt x="89" y="308"/>
                      <a:pt x="79" y="324"/>
                    </a:cubicBezTo>
                    <a:cubicBezTo>
                      <a:pt x="67" y="341"/>
                      <a:pt x="54" y="361"/>
                      <a:pt x="46" y="380"/>
                    </a:cubicBezTo>
                    <a:cubicBezTo>
                      <a:pt x="37" y="397"/>
                      <a:pt x="25" y="419"/>
                      <a:pt x="21" y="439"/>
                    </a:cubicBezTo>
                    <a:cubicBezTo>
                      <a:pt x="15" y="459"/>
                      <a:pt x="10" y="482"/>
                      <a:pt x="7" y="502"/>
                    </a:cubicBezTo>
                    <a:cubicBezTo>
                      <a:pt x="2" y="524"/>
                      <a:pt x="1" y="545"/>
                      <a:pt x="1" y="567"/>
                    </a:cubicBezTo>
                    <a:lnTo>
                      <a:pt x="1" y="2889"/>
                    </a:lnTo>
                    <a:cubicBezTo>
                      <a:pt x="1" y="3060"/>
                      <a:pt x="168" y="3198"/>
                      <a:pt x="336" y="3277"/>
                    </a:cubicBezTo>
                    <a:cubicBezTo>
                      <a:pt x="412" y="3314"/>
                      <a:pt x="488" y="3339"/>
                      <a:pt x="566" y="3353"/>
                    </a:cubicBezTo>
                    <a:cubicBezTo>
                      <a:pt x="659" y="3372"/>
                      <a:pt x="753" y="3378"/>
                      <a:pt x="843" y="3380"/>
                    </a:cubicBezTo>
                    <a:cubicBezTo>
                      <a:pt x="937" y="3380"/>
                      <a:pt x="1030" y="3376"/>
                      <a:pt x="1124" y="3356"/>
                    </a:cubicBezTo>
                    <a:cubicBezTo>
                      <a:pt x="1201" y="3342"/>
                      <a:pt x="1276" y="3319"/>
                      <a:pt x="1354" y="3280"/>
                    </a:cubicBezTo>
                    <a:cubicBezTo>
                      <a:pt x="1518" y="3204"/>
                      <a:pt x="1679" y="3070"/>
                      <a:pt x="1689" y="2906"/>
                    </a:cubicBezTo>
                    <a:lnTo>
                      <a:pt x="1689" y="2906"/>
                    </a:lnTo>
                    <a:cubicBezTo>
                      <a:pt x="1667" y="2910"/>
                      <a:pt x="1647" y="2913"/>
                      <a:pt x="1627" y="2916"/>
                    </a:cubicBezTo>
                    <a:cubicBezTo>
                      <a:pt x="1610" y="2918"/>
                      <a:pt x="1593" y="2919"/>
                      <a:pt x="1576" y="2919"/>
                    </a:cubicBezTo>
                    <a:cubicBezTo>
                      <a:pt x="1495" y="2919"/>
                      <a:pt x="1421" y="2899"/>
                      <a:pt x="1358" y="2863"/>
                    </a:cubicBezTo>
                    <a:cubicBezTo>
                      <a:pt x="1280" y="2818"/>
                      <a:pt x="1217" y="2746"/>
                      <a:pt x="1176" y="2654"/>
                    </a:cubicBezTo>
                    <a:cubicBezTo>
                      <a:pt x="1153" y="2601"/>
                      <a:pt x="1135" y="2539"/>
                      <a:pt x="1124" y="2472"/>
                    </a:cubicBezTo>
                    <a:cubicBezTo>
                      <a:pt x="1124" y="2466"/>
                      <a:pt x="1124" y="2463"/>
                      <a:pt x="1122" y="2459"/>
                    </a:cubicBezTo>
                    <a:cubicBezTo>
                      <a:pt x="1085" y="2197"/>
                      <a:pt x="1049" y="1977"/>
                      <a:pt x="1009" y="1716"/>
                    </a:cubicBezTo>
                    <a:lnTo>
                      <a:pt x="1009" y="1687"/>
                    </a:lnTo>
                    <a:cubicBezTo>
                      <a:pt x="1009" y="1687"/>
                      <a:pt x="1016" y="1609"/>
                      <a:pt x="1025" y="1566"/>
                    </a:cubicBezTo>
                    <a:cubicBezTo>
                      <a:pt x="1030" y="1546"/>
                      <a:pt x="1037" y="1524"/>
                      <a:pt x="1046" y="1503"/>
                    </a:cubicBezTo>
                    <a:cubicBezTo>
                      <a:pt x="1056" y="1481"/>
                      <a:pt x="1066" y="1463"/>
                      <a:pt x="1078" y="1443"/>
                    </a:cubicBezTo>
                    <a:cubicBezTo>
                      <a:pt x="1101" y="1402"/>
                      <a:pt x="1128" y="1362"/>
                      <a:pt x="1158" y="1323"/>
                    </a:cubicBezTo>
                    <a:cubicBezTo>
                      <a:pt x="1174" y="1306"/>
                      <a:pt x="1190" y="1286"/>
                      <a:pt x="1207" y="1267"/>
                    </a:cubicBezTo>
                    <a:cubicBezTo>
                      <a:pt x="1224" y="1250"/>
                      <a:pt x="1243" y="1230"/>
                      <a:pt x="1262" y="1213"/>
                    </a:cubicBezTo>
                    <a:cubicBezTo>
                      <a:pt x="1282" y="1194"/>
                      <a:pt x="1301" y="1178"/>
                      <a:pt x="1319" y="1162"/>
                    </a:cubicBezTo>
                    <a:cubicBezTo>
                      <a:pt x="1341" y="1145"/>
                      <a:pt x="1360" y="1131"/>
                      <a:pt x="1380" y="1116"/>
                    </a:cubicBezTo>
                    <a:lnTo>
                      <a:pt x="1462" y="1062"/>
                    </a:lnTo>
                    <a:cubicBezTo>
                      <a:pt x="1552" y="1026"/>
                      <a:pt x="1624" y="998"/>
                      <a:pt x="1692" y="971"/>
                    </a:cubicBezTo>
                    <a:lnTo>
                      <a:pt x="1692" y="568"/>
                    </a:lnTo>
                    <a:lnTo>
                      <a:pt x="1692" y="563"/>
                    </a:lnTo>
                    <a:cubicBezTo>
                      <a:pt x="1692" y="540"/>
                      <a:pt x="1690" y="520"/>
                      <a:pt x="1686" y="498"/>
                    </a:cubicBezTo>
                    <a:cubicBezTo>
                      <a:pt x="1683" y="475"/>
                      <a:pt x="1677" y="458"/>
                      <a:pt x="1670" y="436"/>
                    </a:cubicBezTo>
                    <a:cubicBezTo>
                      <a:pt x="1663" y="412"/>
                      <a:pt x="1656" y="396"/>
                      <a:pt x="1646" y="374"/>
                    </a:cubicBezTo>
                    <a:cubicBezTo>
                      <a:pt x="1634" y="354"/>
                      <a:pt x="1624" y="338"/>
                      <a:pt x="1611" y="318"/>
                    </a:cubicBezTo>
                    <a:cubicBezTo>
                      <a:pt x="1598" y="300"/>
                      <a:pt x="1587" y="285"/>
                      <a:pt x="1569" y="267"/>
                    </a:cubicBezTo>
                    <a:cubicBezTo>
                      <a:pt x="1554" y="249"/>
                      <a:pt x="1539" y="235"/>
                      <a:pt x="1522" y="218"/>
                    </a:cubicBezTo>
                    <a:cubicBezTo>
                      <a:pt x="1503" y="202"/>
                      <a:pt x="1487" y="189"/>
                      <a:pt x="1466" y="175"/>
                    </a:cubicBezTo>
                    <a:cubicBezTo>
                      <a:pt x="1444" y="160"/>
                      <a:pt x="1427" y="149"/>
                      <a:pt x="1404" y="136"/>
                    </a:cubicBezTo>
                    <a:cubicBezTo>
                      <a:pt x="1383" y="123"/>
                      <a:pt x="1365" y="114"/>
                      <a:pt x="1342" y="103"/>
                    </a:cubicBezTo>
                    <a:cubicBezTo>
                      <a:pt x="1318" y="93"/>
                      <a:pt x="1301" y="84"/>
                      <a:pt x="1275" y="74"/>
                    </a:cubicBezTo>
                    <a:cubicBezTo>
                      <a:pt x="1250" y="65"/>
                      <a:pt x="1229" y="58"/>
                      <a:pt x="1203" y="51"/>
                    </a:cubicBezTo>
                    <a:cubicBezTo>
                      <a:pt x="1176" y="42"/>
                      <a:pt x="1154" y="36"/>
                      <a:pt x="1128" y="31"/>
                    </a:cubicBezTo>
                    <a:cubicBezTo>
                      <a:pt x="1101" y="26"/>
                      <a:pt x="1078" y="21"/>
                      <a:pt x="1050" y="16"/>
                    </a:cubicBezTo>
                    <a:cubicBezTo>
                      <a:pt x="996" y="8"/>
                      <a:pt x="948" y="2"/>
                      <a:pt x="892" y="1"/>
                    </a:cubicBezTo>
                    <a:cubicBezTo>
                      <a:pt x="879" y="0"/>
                      <a:pt x="866" y="0"/>
                      <a:pt x="8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8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8"/>
              <p:cNvSpPr/>
              <p:nvPr/>
            </p:nvSpPr>
            <p:spPr>
              <a:xfrm>
                <a:off x="6135004" y="2299579"/>
                <a:ext cx="34272" cy="1955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627" extrusionOk="0">
                    <a:moveTo>
                      <a:pt x="551" y="0"/>
                    </a:moveTo>
                    <a:cubicBezTo>
                      <a:pt x="531" y="0"/>
                      <a:pt x="512" y="1"/>
                      <a:pt x="493" y="2"/>
                    </a:cubicBezTo>
                    <a:cubicBezTo>
                      <a:pt x="403" y="8"/>
                      <a:pt x="309" y="30"/>
                      <a:pt x="220" y="67"/>
                    </a:cubicBezTo>
                    <a:cubicBezTo>
                      <a:pt x="204" y="74"/>
                      <a:pt x="184" y="84"/>
                      <a:pt x="168" y="93"/>
                    </a:cubicBezTo>
                    <a:cubicBezTo>
                      <a:pt x="115" y="122"/>
                      <a:pt x="71" y="157"/>
                      <a:pt x="42" y="206"/>
                    </a:cubicBezTo>
                    <a:cubicBezTo>
                      <a:pt x="6" y="268"/>
                      <a:pt x="0" y="357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3"/>
                      <a:pt x="456" y="627"/>
                      <a:pt x="545" y="627"/>
                    </a:cubicBezTo>
                    <a:cubicBezTo>
                      <a:pt x="566" y="627"/>
                      <a:pt x="586" y="626"/>
                      <a:pt x="607" y="625"/>
                    </a:cubicBezTo>
                    <a:cubicBezTo>
                      <a:pt x="697" y="618"/>
                      <a:pt x="789" y="597"/>
                      <a:pt x="880" y="560"/>
                    </a:cubicBezTo>
                    <a:cubicBezTo>
                      <a:pt x="952" y="530"/>
                      <a:pt x="1019" y="487"/>
                      <a:pt x="1057" y="422"/>
                    </a:cubicBezTo>
                    <a:cubicBezTo>
                      <a:pt x="1093" y="357"/>
                      <a:pt x="1098" y="271"/>
                      <a:pt x="1064" y="203"/>
                    </a:cubicBezTo>
                    <a:cubicBezTo>
                      <a:pt x="1024" y="122"/>
                      <a:pt x="923" y="73"/>
                      <a:pt x="827" y="45"/>
                    </a:cubicBezTo>
                    <a:cubicBezTo>
                      <a:pt x="731" y="14"/>
                      <a:pt x="641" y="0"/>
                      <a:pt x="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8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8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8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8"/>
              <p:cNvSpPr/>
              <p:nvPr/>
            </p:nvSpPr>
            <p:spPr>
              <a:xfrm>
                <a:off x="6143423" y="2400959"/>
                <a:ext cx="17464" cy="16783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382" extrusionOk="0">
                    <a:moveTo>
                      <a:pt x="0" y="0"/>
                    </a:moveTo>
                    <a:cubicBezTo>
                      <a:pt x="0" y="1891"/>
                      <a:pt x="2" y="3327"/>
                      <a:pt x="2" y="5218"/>
                    </a:cubicBezTo>
                    <a:lnTo>
                      <a:pt x="2" y="5225"/>
                    </a:lnTo>
                    <a:cubicBezTo>
                      <a:pt x="3" y="5245"/>
                      <a:pt x="10" y="5265"/>
                      <a:pt x="22" y="5281"/>
                    </a:cubicBezTo>
                    <a:cubicBezTo>
                      <a:pt x="39" y="5311"/>
                      <a:pt x="72" y="5331"/>
                      <a:pt x="104" y="5346"/>
                    </a:cubicBezTo>
                    <a:cubicBezTo>
                      <a:pt x="150" y="5366"/>
                      <a:pt x="194" y="5376"/>
                      <a:pt x="240" y="5380"/>
                    </a:cubicBezTo>
                    <a:cubicBezTo>
                      <a:pt x="252" y="5381"/>
                      <a:pt x="263" y="5381"/>
                      <a:pt x="274" y="5381"/>
                    </a:cubicBezTo>
                    <a:cubicBezTo>
                      <a:pt x="311" y="5381"/>
                      <a:pt x="348" y="5377"/>
                      <a:pt x="383" y="5369"/>
                    </a:cubicBezTo>
                    <a:cubicBezTo>
                      <a:pt x="430" y="5358"/>
                      <a:pt x="473" y="5344"/>
                      <a:pt x="511" y="5311"/>
                    </a:cubicBezTo>
                    <a:cubicBezTo>
                      <a:pt x="538" y="5288"/>
                      <a:pt x="560" y="5255"/>
                      <a:pt x="560" y="5219"/>
                    </a:cubicBezTo>
                    <a:lnTo>
                      <a:pt x="560" y="3"/>
                    </a:lnTo>
                    <a:cubicBezTo>
                      <a:pt x="475" y="20"/>
                      <a:pt x="391" y="26"/>
                      <a:pt x="307" y="26"/>
                    </a:cubicBezTo>
                    <a:cubicBezTo>
                      <a:pt x="298" y="26"/>
                      <a:pt x="290" y="26"/>
                      <a:pt x="281" y="26"/>
                    </a:cubicBezTo>
                    <a:cubicBezTo>
                      <a:pt x="187" y="26"/>
                      <a:pt x="94" y="2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8"/>
              <p:cNvSpPr/>
              <p:nvPr/>
            </p:nvSpPr>
            <p:spPr>
              <a:xfrm>
                <a:off x="6157269" y="2322188"/>
                <a:ext cx="33118" cy="50987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635" extrusionOk="0">
                    <a:moveTo>
                      <a:pt x="1062" y="0"/>
                    </a:moveTo>
                    <a:cubicBezTo>
                      <a:pt x="906" y="61"/>
                      <a:pt x="801" y="101"/>
                      <a:pt x="684" y="147"/>
                    </a:cubicBezTo>
                    <a:cubicBezTo>
                      <a:pt x="614" y="174"/>
                      <a:pt x="543" y="202"/>
                      <a:pt x="453" y="238"/>
                    </a:cubicBezTo>
                    <a:lnTo>
                      <a:pt x="370" y="292"/>
                    </a:lnTo>
                    <a:cubicBezTo>
                      <a:pt x="349" y="308"/>
                      <a:pt x="333" y="319"/>
                      <a:pt x="311" y="338"/>
                    </a:cubicBezTo>
                    <a:cubicBezTo>
                      <a:pt x="291" y="354"/>
                      <a:pt x="274" y="370"/>
                      <a:pt x="254" y="389"/>
                    </a:cubicBezTo>
                    <a:cubicBezTo>
                      <a:pt x="234" y="406"/>
                      <a:pt x="216" y="426"/>
                      <a:pt x="198" y="445"/>
                    </a:cubicBezTo>
                    <a:cubicBezTo>
                      <a:pt x="182" y="462"/>
                      <a:pt x="166" y="481"/>
                      <a:pt x="149" y="499"/>
                    </a:cubicBezTo>
                    <a:cubicBezTo>
                      <a:pt x="119" y="538"/>
                      <a:pt x="91" y="578"/>
                      <a:pt x="68" y="619"/>
                    </a:cubicBezTo>
                    <a:cubicBezTo>
                      <a:pt x="58" y="639"/>
                      <a:pt x="47" y="657"/>
                      <a:pt x="38" y="679"/>
                    </a:cubicBezTo>
                    <a:cubicBezTo>
                      <a:pt x="29" y="700"/>
                      <a:pt x="22" y="722"/>
                      <a:pt x="16" y="742"/>
                    </a:cubicBezTo>
                    <a:cubicBezTo>
                      <a:pt x="8" y="785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39" y="1153"/>
                      <a:pt x="74" y="1373"/>
                      <a:pt x="113" y="1635"/>
                    </a:cubicBezTo>
                    <a:cubicBezTo>
                      <a:pt x="108" y="1592"/>
                      <a:pt x="106" y="1547"/>
                      <a:pt x="108" y="1504"/>
                    </a:cubicBezTo>
                    <a:cubicBezTo>
                      <a:pt x="108" y="1402"/>
                      <a:pt x="123" y="1291"/>
                      <a:pt x="149" y="1181"/>
                    </a:cubicBezTo>
                    <a:cubicBezTo>
                      <a:pt x="154" y="1153"/>
                      <a:pt x="163" y="1126"/>
                      <a:pt x="170" y="1100"/>
                    </a:cubicBezTo>
                    <a:cubicBezTo>
                      <a:pt x="213" y="958"/>
                      <a:pt x="275" y="815"/>
                      <a:pt x="353" y="683"/>
                    </a:cubicBezTo>
                    <a:cubicBezTo>
                      <a:pt x="429" y="548"/>
                      <a:pt x="521" y="424"/>
                      <a:pt x="622" y="318"/>
                    </a:cubicBezTo>
                    <a:lnTo>
                      <a:pt x="650" y="289"/>
                    </a:lnTo>
                    <a:cubicBezTo>
                      <a:pt x="742" y="196"/>
                      <a:pt x="842" y="117"/>
                      <a:pt x="939" y="61"/>
                    </a:cubicBezTo>
                    <a:cubicBezTo>
                      <a:pt x="981" y="38"/>
                      <a:pt x="1023" y="16"/>
                      <a:pt x="1062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8"/>
              <p:cNvSpPr/>
              <p:nvPr/>
            </p:nvSpPr>
            <p:spPr>
              <a:xfrm>
                <a:off x="6160325" y="2319755"/>
                <a:ext cx="44719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1578" extrusionOk="0">
                    <a:moveTo>
                      <a:pt x="1199" y="1"/>
                    </a:moveTo>
                    <a:cubicBezTo>
                      <a:pt x="1118" y="1"/>
                      <a:pt x="1044" y="28"/>
                      <a:pt x="964" y="42"/>
                    </a:cubicBezTo>
                    <a:lnTo>
                      <a:pt x="961" y="44"/>
                    </a:lnTo>
                    <a:lnTo>
                      <a:pt x="949" y="47"/>
                    </a:lnTo>
                    <a:lnTo>
                      <a:pt x="952" y="45"/>
                    </a:lnTo>
                    <a:lnTo>
                      <a:pt x="952" y="45"/>
                    </a:lnTo>
                    <a:cubicBezTo>
                      <a:pt x="647" y="166"/>
                      <a:pt x="429" y="420"/>
                      <a:pt x="266" y="686"/>
                    </a:cubicBezTo>
                    <a:cubicBezTo>
                      <a:pt x="107" y="957"/>
                      <a:pt x="0" y="1264"/>
                      <a:pt x="6" y="1578"/>
                    </a:cubicBezTo>
                    <a:lnTo>
                      <a:pt x="13" y="1578"/>
                    </a:lnTo>
                    <a:cubicBezTo>
                      <a:pt x="25" y="1266"/>
                      <a:pt x="147" y="971"/>
                      <a:pt x="309" y="712"/>
                    </a:cubicBezTo>
                    <a:cubicBezTo>
                      <a:pt x="478" y="455"/>
                      <a:pt x="705" y="235"/>
                      <a:pt x="977" y="107"/>
                    </a:cubicBezTo>
                    <a:lnTo>
                      <a:pt x="978" y="107"/>
                    </a:lnTo>
                    <a:lnTo>
                      <a:pt x="988" y="102"/>
                    </a:lnTo>
                    <a:lnTo>
                      <a:pt x="988" y="102"/>
                    </a:lnTo>
                    <a:cubicBezTo>
                      <a:pt x="1059" y="86"/>
                      <a:pt x="1128" y="52"/>
                      <a:pt x="1204" y="45"/>
                    </a:cubicBezTo>
                    <a:cubicBezTo>
                      <a:pt x="1216" y="45"/>
                      <a:pt x="1229" y="44"/>
                      <a:pt x="1241" y="44"/>
                    </a:cubicBezTo>
                    <a:cubicBezTo>
                      <a:pt x="1304" y="44"/>
                      <a:pt x="1368" y="54"/>
                      <a:pt x="1427" y="81"/>
                    </a:cubicBezTo>
                    <a:lnTo>
                      <a:pt x="1434" y="74"/>
                    </a:lnTo>
                    <a:cubicBezTo>
                      <a:pt x="1369" y="29"/>
                      <a:pt x="1286" y="2"/>
                      <a:pt x="1205" y="1"/>
                    </a:cubicBezTo>
                    <a:cubicBezTo>
                      <a:pt x="1203" y="1"/>
                      <a:pt x="1201" y="1"/>
                      <a:pt x="11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8"/>
              <p:cNvSpPr/>
              <p:nvPr/>
            </p:nvSpPr>
            <p:spPr>
              <a:xfrm>
                <a:off x="5794158" y="2109635"/>
                <a:ext cx="61497" cy="78992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2533" extrusionOk="0">
                    <a:moveTo>
                      <a:pt x="1590" y="0"/>
                    </a:moveTo>
                    <a:lnTo>
                      <a:pt x="1" y="915"/>
                    </a:lnTo>
                    <a:lnTo>
                      <a:pt x="603" y="2532"/>
                    </a:lnTo>
                    <a:lnTo>
                      <a:pt x="1972" y="1741"/>
                    </a:lnTo>
                    <a:lnTo>
                      <a:pt x="1972" y="708"/>
                    </a:lnTo>
                    <a:cubicBezTo>
                      <a:pt x="1972" y="636"/>
                      <a:pt x="1959" y="571"/>
                      <a:pt x="1943" y="501"/>
                    </a:cubicBezTo>
                    <a:cubicBezTo>
                      <a:pt x="1902" y="364"/>
                      <a:pt x="1837" y="240"/>
                      <a:pt x="1749" y="128"/>
                    </a:cubicBezTo>
                    <a:cubicBezTo>
                      <a:pt x="1700" y="77"/>
                      <a:pt x="1649" y="36"/>
                      <a:pt x="15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85" name="Google Shape;2385;p8"/>
            <p:cNvGrpSpPr/>
            <p:nvPr/>
          </p:nvGrpSpPr>
          <p:grpSpPr>
            <a:xfrm>
              <a:off x="7516216" y="761682"/>
              <a:ext cx="1165772" cy="1484593"/>
              <a:chOff x="4718921" y="1155175"/>
              <a:chExt cx="1567741" cy="1996493"/>
            </a:xfrm>
          </p:grpSpPr>
          <p:sp>
            <p:nvSpPr>
              <p:cNvPr id="2386" name="Google Shape;2386;p8"/>
              <p:cNvSpPr/>
              <p:nvPr/>
            </p:nvSpPr>
            <p:spPr>
              <a:xfrm>
                <a:off x="5020412" y="2236649"/>
                <a:ext cx="420935" cy="274272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8795" extrusionOk="0">
                    <a:moveTo>
                      <a:pt x="12540" y="1"/>
                    </a:moveTo>
                    <a:cubicBezTo>
                      <a:pt x="12482" y="1"/>
                      <a:pt x="12426" y="13"/>
                      <a:pt x="12377" y="42"/>
                    </a:cubicBezTo>
                    <a:cubicBezTo>
                      <a:pt x="8251" y="2423"/>
                      <a:pt x="4126" y="4806"/>
                      <a:pt x="0" y="7187"/>
                    </a:cubicBezTo>
                    <a:lnTo>
                      <a:pt x="6" y="7194"/>
                    </a:lnTo>
                    <a:cubicBezTo>
                      <a:pt x="35" y="7177"/>
                      <a:pt x="64" y="7163"/>
                      <a:pt x="95" y="7156"/>
                    </a:cubicBezTo>
                    <a:cubicBezTo>
                      <a:pt x="121" y="7149"/>
                      <a:pt x="147" y="7146"/>
                      <a:pt x="174" y="7146"/>
                    </a:cubicBezTo>
                    <a:cubicBezTo>
                      <a:pt x="243" y="7146"/>
                      <a:pt x="315" y="7166"/>
                      <a:pt x="380" y="7193"/>
                    </a:cubicBezTo>
                    <a:cubicBezTo>
                      <a:pt x="502" y="7245"/>
                      <a:pt x="604" y="7324"/>
                      <a:pt x="693" y="7416"/>
                    </a:cubicBezTo>
                    <a:cubicBezTo>
                      <a:pt x="807" y="7531"/>
                      <a:pt x="902" y="7667"/>
                      <a:pt x="977" y="7811"/>
                    </a:cubicBezTo>
                    <a:cubicBezTo>
                      <a:pt x="1047" y="7955"/>
                      <a:pt x="1094" y="8109"/>
                      <a:pt x="1115" y="8273"/>
                    </a:cubicBezTo>
                    <a:cubicBezTo>
                      <a:pt x="1117" y="8306"/>
                      <a:pt x="1120" y="8337"/>
                      <a:pt x="1122" y="8372"/>
                    </a:cubicBezTo>
                    <a:cubicBezTo>
                      <a:pt x="1125" y="8468"/>
                      <a:pt x="1112" y="8567"/>
                      <a:pt x="1063" y="8652"/>
                    </a:cubicBezTo>
                    <a:cubicBezTo>
                      <a:pt x="1030" y="8708"/>
                      <a:pt x="984" y="8756"/>
                      <a:pt x="928" y="8790"/>
                    </a:cubicBezTo>
                    <a:lnTo>
                      <a:pt x="929" y="8794"/>
                    </a:lnTo>
                    <a:cubicBezTo>
                      <a:pt x="5054" y="6411"/>
                      <a:pt x="9178" y="4030"/>
                      <a:pt x="13304" y="1649"/>
                    </a:cubicBezTo>
                    <a:cubicBezTo>
                      <a:pt x="13304" y="1649"/>
                      <a:pt x="13497" y="1478"/>
                      <a:pt x="13497" y="1224"/>
                    </a:cubicBezTo>
                    <a:cubicBezTo>
                      <a:pt x="13497" y="971"/>
                      <a:pt x="13391" y="721"/>
                      <a:pt x="13253" y="502"/>
                    </a:cubicBezTo>
                    <a:cubicBezTo>
                      <a:pt x="13142" y="328"/>
                      <a:pt x="13016" y="176"/>
                      <a:pt x="12824" y="79"/>
                    </a:cubicBezTo>
                    <a:cubicBezTo>
                      <a:pt x="12736" y="34"/>
                      <a:pt x="12635" y="1"/>
                      <a:pt x="125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8"/>
              <p:cNvSpPr/>
              <p:nvPr/>
            </p:nvSpPr>
            <p:spPr>
              <a:xfrm>
                <a:off x="5097531" y="2604500"/>
                <a:ext cx="318056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10199" h="3854" extrusionOk="0">
                    <a:moveTo>
                      <a:pt x="99" y="0"/>
                    </a:moveTo>
                    <a:lnTo>
                      <a:pt x="0" y="279"/>
                    </a:lnTo>
                    <a:lnTo>
                      <a:pt x="10100" y="3853"/>
                    </a:lnTo>
                    <a:lnTo>
                      <a:pt x="10199" y="3573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8"/>
              <p:cNvSpPr/>
              <p:nvPr/>
            </p:nvSpPr>
            <p:spPr>
              <a:xfrm>
                <a:off x="5396994" y="2670548"/>
                <a:ext cx="54012" cy="69293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2222" extrusionOk="0">
                    <a:moveTo>
                      <a:pt x="486" y="1"/>
                    </a:moveTo>
                    <a:cubicBezTo>
                      <a:pt x="450" y="1"/>
                      <a:pt x="415" y="5"/>
                      <a:pt x="382" y="14"/>
                    </a:cubicBezTo>
                    <a:cubicBezTo>
                      <a:pt x="340" y="24"/>
                      <a:pt x="303" y="42"/>
                      <a:pt x="265" y="65"/>
                    </a:cubicBezTo>
                    <a:cubicBezTo>
                      <a:pt x="193" y="109"/>
                      <a:pt x="130" y="174"/>
                      <a:pt x="88" y="247"/>
                    </a:cubicBezTo>
                    <a:cubicBezTo>
                      <a:pt x="5" y="395"/>
                      <a:pt x="1" y="575"/>
                      <a:pt x="21" y="746"/>
                    </a:cubicBezTo>
                    <a:cubicBezTo>
                      <a:pt x="48" y="962"/>
                      <a:pt x="109" y="1163"/>
                      <a:pt x="203" y="1351"/>
                    </a:cubicBezTo>
                    <a:cubicBezTo>
                      <a:pt x="297" y="1540"/>
                      <a:pt x="423" y="1718"/>
                      <a:pt x="573" y="1869"/>
                    </a:cubicBezTo>
                    <a:cubicBezTo>
                      <a:pt x="691" y="1990"/>
                      <a:pt x="824" y="2092"/>
                      <a:pt x="984" y="2159"/>
                    </a:cubicBezTo>
                    <a:cubicBezTo>
                      <a:pt x="1069" y="2195"/>
                      <a:pt x="1163" y="2222"/>
                      <a:pt x="1254" y="2222"/>
                    </a:cubicBezTo>
                    <a:cubicBezTo>
                      <a:pt x="1289" y="2222"/>
                      <a:pt x="1324" y="2217"/>
                      <a:pt x="1358" y="2208"/>
                    </a:cubicBezTo>
                    <a:cubicBezTo>
                      <a:pt x="1397" y="2198"/>
                      <a:pt x="1437" y="2181"/>
                      <a:pt x="1474" y="2158"/>
                    </a:cubicBezTo>
                    <a:cubicBezTo>
                      <a:pt x="1546" y="2113"/>
                      <a:pt x="1609" y="2049"/>
                      <a:pt x="1651" y="1975"/>
                    </a:cubicBezTo>
                    <a:cubicBezTo>
                      <a:pt x="1713" y="1865"/>
                      <a:pt x="1732" y="1735"/>
                      <a:pt x="1727" y="1606"/>
                    </a:cubicBezTo>
                    <a:cubicBezTo>
                      <a:pt x="1727" y="1563"/>
                      <a:pt x="1724" y="1520"/>
                      <a:pt x="1719" y="1476"/>
                    </a:cubicBezTo>
                    <a:cubicBezTo>
                      <a:pt x="1694" y="1261"/>
                      <a:pt x="1631" y="1062"/>
                      <a:pt x="1538" y="871"/>
                    </a:cubicBezTo>
                    <a:cubicBezTo>
                      <a:pt x="1441" y="683"/>
                      <a:pt x="1316" y="505"/>
                      <a:pt x="1167" y="354"/>
                    </a:cubicBezTo>
                    <a:cubicBezTo>
                      <a:pt x="1049" y="233"/>
                      <a:pt x="915" y="131"/>
                      <a:pt x="755" y="63"/>
                    </a:cubicBezTo>
                    <a:cubicBezTo>
                      <a:pt x="671" y="28"/>
                      <a:pt x="577" y="1"/>
                      <a:pt x="4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8"/>
              <p:cNvSpPr/>
              <p:nvPr/>
            </p:nvSpPr>
            <p:spPr>
              <a:xfrm>
                <a:off x="5405165" y="2658885"/>
                <a:ext cx="66455" cy="79148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538" extrusionOk="0">
                    <a:moveTo>
                      <a:pt x="876" y="0"/>
                    </a:moveTo>
                    <a:cubicBezTo>
                      <a:pt x="800" y="0"/>
                      <a:pt x="728" y="16"/>
                      <a:pt x="665" y="52"/>
                    </a:cubicBezTo>
                    <a:lnTo>
                      <a:pt x="0" y="434"/>
                    </a:lnTo>
                    <a:lnTo>
                      <a:pt x="5" y="440"/>
                    </a:lnTo>
                    <a:cubicBezTo>
                      <a:pt x="42" y="417"/>
                      <a:pt x="82" y="401"/>
                      <a:pt x="121" y="390"/>
                    </a:cubicBezTo>
                    <a:cubicBezTo>
                      <a:pt x="156" y="381"/>
                      <a:pt x="191" y="377"/>
                      <a:pt x="227" y="377"/>
                    </a:cubicBezTo>
                    <a:cubicBezTo>
                      <a:pt x="318" y="377"/>
                      <a:pt x="410" y="403"/>
                      <a:pt x="495" y="439"/>
                    </a:cubicBezTo>
                    <a:cubicBezTo>
                      <a:pt x="655" y="505"/>
                      <a:pt x="788" y="610"/>
                      <a:pt x="906" y="729"/>
                    </a:cubicBezTo>
                    <a:cubicBezTo>
                      <a:pt x="1056" y="880"/>
                      <a:pt x="1182" y="1058"/>
                      <a:pt x="1277" y="1247"/>
                    </a:cubicBezTo>
                    <a:cubicBezTo>
                      <a:pt x="1370" y="1438"/>
                      <a:pt x="1434" y="1638"/>
                      <a:pt x="1458" y="1853"/>
                    </a:cubicBezTo>
                    <a:cubicBezTo>
                      <a:pt x="1464" y="1896"/>
                      <a:pt x="1467" y="1940"/>
                      <a:pt x="1467" y="1983"/>
                    </a:cubicBezTo>
                    <a:cubicBezTo>
                      <a:pt x="1471" y="2112"/>
                      <a:pt x="1452" y="2239"/>
                      <a:pt x="1391" y="2351"/>
                    </a:cubicBezTo>
                    <a:cubicBezTo>
                      <a:pt x="1349" y="2424"/>
                      <a:pt x="1289" y="2489"/>
                      <a:pt x="1214" y="2533"/>
                    </a:cubicBezTo>
                    <a:lnTo>
                      <a:pt x="1217" y="2538"/>
                    </a:lnTo>
                    <a:cubicBezTo>
                      <a:pt x="1438" y="2410"/>
                      <a:pt x="1659" y="2282"/>
                      <a:pt x="1881" y="2155"/>
                    </a:cubicBezTo>
                    <a:cubicBezTo>
                      <a:pt x="1925" y="2128"/>
                      <a:pt x="1966" y="2092"/>
                      <a:pt x="1997" y="2049"/>
                    </a:cubicBezTo>
                    <a:cubicBezTo>
                      <a:pt x="2063" y="1961"/>
                      <a:pt x="2105" y="1863"/>
                      <a:pt x="2119" y="1757"/>
                    </a:cubicBezTo>
                    <a:cubicBezTo>
                      <a:pt x="2127" y="1704"/>
                      <a:pt x="2131" y="1652"/>
                      <a:pt x="2131" y="1597"/>
                    </a:cubicBezTo>
                    <a:cubicBezTo>
                      <a:pt x="2131" y="1267"/>
                      <a:pt x="1990" y="937"/>
                      <a:pt x="1810" y="653"/>
                    </a:cubicBezTo>
                    <a:cubicBezTo>
                      <a:pt x="1668" y="426"/>
                      <a:pt x="1500" y="224"/>
                      <a:pt x="1250" y="99"/>
                    </a:cubicBezTo>
                    <a:cubicBezTo>
                      <a:pt x="1134" y="42"/>
                      <a:pt x="1001" y="0"/>
                      <a:pt x="876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8"/>
              <p:cNvSpPr/>
              <p:nvPr/>
            </p:nvSpPr>
            <p:spPr>
              <a:xfrm>
                <a:off x="4970111" y="2343019"/>
                <a:ext cx="188451" cy="261705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8392" extrusionOk="0">
                    <a:moveTo>
                      <a:pt x="1393" y="1"/>
                    </a:moveTo>
                    <a:cubicBezTo>
                      <a:pt x="1111" y="1"/>
                      <a:pt x="840" y="59"/>
                      <a:pt x="601" y="196"/>
                    </a:cubicBezTo>
                    <a:cubicBezTo>
                      <a:pt x="399" y="313"/>
                      <a:pt x="202" y="448"/>
                      <a:pt x="0" y="566"/>
                    </a:cubicBezTo>
                    <a:cubicBezTo>
                      <a:pt x="120" y="498"/>
                      <a:pt x="249" y="444"/>
                      <a:pt x="381" y="411"/>
                    </a:cubicBezTo>
                    <a:cubicBezTo>
                      <a:pt x="509" y="377"/>
                      <a:pt x="640" y="362"/>
                      <a:pt x="772" y="362"/>
                    </a:cubicBezTo>
                    <a:cubicBezTo>
                      <a:pt x="1107" y="362"/>
                      <a:pt x="1450" y="458"/>
                      <a:pt x="1766" y="592"/>
                    </a:cubicBezTo>
                    <a:cubicBezTo>
                      <a:pt x="2359" y="843"/>
                      <a:pt x="2855" y="1229"/>
                      <a:pt x="3295" y="1676"/>
                    </a:cubicBezTo>
                    <a:cubicBezTo>
                      <a:pt x="3849" y="2236"/>
                      <a:pt x="4316" y="2893"/>
                      <a:pt x="4667" y="3596"/>
                    </a:cubicBezTo>
                    <a:cubicBezTo>
                      <a:pt x="5018" y="4299"/>
                      <a:pt x="5249" y="5046"/>
                      <a:pt x="5343" y="5842"/>
                    </a:cubicBezTo>
                    <a:cubicBezTo>
                      <a:pt x="5360" y="6003"/>
                      <a:pt x="5374" y="6164"/>
                      <a:pt x="5379" y="6327"/>
                    </a:cubicBezTo>
                    <a:cubicBezTo>
                      <a:pt x="5392" y="6807"/>
                      <a:pt x="5324" y="7283"/>
                      <a:pt x="5090" y="7694"/>
                    </a:cubicBezTo>
                    <a:cubicBezTo>
                      <a:pt x="4933" y="7965"/>
                      <a:pt x="4703" y="8208"/>
                      <a:pt x="4433" y="8374"/>
                    </a:cubicBezTo>
                    <a:lnTo>
                      <a:pt x="4444" y="8391"/>
                    </a:lnTo>
                    <a:cubicBezTo>
                      <a:pt x="4666" y="8266"/>
                      <a:pt x="4888" y="8137"/>
                      <a:pt x="5108" y="8009"/>
                    </a:cubicBezTo>
                    <a:cubicBezTo>
                      <a:pt x="5277" y="7911"/>
                      <a:pt x="5422" y="7781"/>
                      <a:pt x="5547" y="7616"/>
                    </a:cubicBezTo>
                    <a:cubicBezTo>
                      <a:pt x="5796" y="7290"/>
                      <a:pt x="5948" y="6927"/>
                      <a:pt x="6003" y="6535"/>
                    </a:cubicBezTo>
                    <a:cubicBezTo>
                      <a:pt x="6030" y="6335"/>
                      <a:pt x="6043" y="6137"/>
                      <a:pt x="6043" y="5941"/>
                    </a:cubicBezTo>
                    <a:cubicBezTo>
                      <a:pt x="6043" y="4711"/>
                      <a:pt x="5522" y="3490"/>
                      <a:pt x="4855" y="2428"/>
                    </a:cubicBezTo>
                    <a:cubicBezTo>
                      <a:pt x="4325" y="1584"/>
                      <a:pt x="3702" y="838"/>
                      <a:pt x="2774" y="372"/>
                    </a:cubicBezTo>
                    <a:cubicBezTo>
                      <a:pt x="2347" y="157"/>
                      <a:pt x="1855" y="1"/>
                      <a:pt x="13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8"/>
              <p:cNvSpPr/>
              <p:nvPr/>
            </p:nvSpPr>
            <p:spPr>
              <a:xfrm>
                <a:off x="5037532" y="1155175"/>
                <a:ext cx="214210" cy="112609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3611" extrusionOk="0">
                    <a:moveTo>
                      <a:pt x="3435" y="0"/>
                    </a:moveTo>
                    <a:cubicBezTo>
                      <a:pt x="2634" y="0"/>
                      <a:pt x="1834" y="176"/>
                      <a:pt x="1223" y="529"/>
                    </a:cubicBezTo>
                    <a:cubicBezTo>
                      <a:pt x="1" y="1235"/>
                      <a:pt x="1" y="2379"/>
                      <a:pt x="1223" y="3082"/>
                    </a:cubicBezTo>
                    <a:cubicBezTo>
                      <a:pt x="1834" y="3434"/>
                      <a:pt x="2634" y="3610"/>
                      <a:pt x="3434" y="3610"/>
                    </a:cubicBezTo>
                    <a:cubicBezTo>
                      <a:pt x="4235" y="3610"/>
                      <a:pt x="5035" y="3434"/>
                      <a:pt x="5646" y="3082"/>
                    </a:cubicBezTo>
                    <a:cubicBezTo>
                      <a:pt x="6868" y="2376"/>
                      <a:pt x="6868" y="1233"/>
                      <a:pt x="5646" y="529"/>
                    </a:cubicBezTo>
                    <a:cubicBezTo>
                      <a:pt x="5036" y="176"/>
                      <a:pt x="4236" y="0"/>
                      <a:pt x="34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8"/>
              <p:cNvSpPr/>
              <p:nvPr/>
            </p:nvSpPr>
            <p:spPr>
              <a:xfrm>
                <a:off x="4978968" y="2342395"/>
                <a:ext cx="460883" cy="327817"/>
              </a:xfrm>
              <a:custGeom>
                <a:avLst/>
                <a:gdLst/>
                <a:ahLst/>
                <a:cxnLst/>
                <a:rect l="l" t="t" r="r" b="b"/>
                <a:pathLst>
                  <a:path w="14779" h="10512" extrusionOk="0">
                    <a:moveTo>
                      <a:pt x="920" y="1"/>
                    </a:moveTo>
                    <a:cubicBezTo>
                      <a:pt x="818" y="1"/>
                      <a:pt x="719" y="8"/>
                      <a:pt x="623" y="22"/>
                    </a:cubicBezTo>
                    <a:cubicBezTo>
                      <a:pt x="401" y="57"/>
                      <a:pt x="186" y="132"/>
                      <a:pt x="1" y="242"/>
                    </a:cubicBezTo>
                    <a:lnTo>
                      <a:pt x="152" y="497"/>
                    </a:lnTo>
                    <a:cubicBezTo>
                      <a:pt x="303" y="408"/>
                      <a:pt x="481" y="344"/>
                      <a:pt x="667" y="316"/>
                    </a:cubicBezTo>
                    <a:cubicBezTo>
                      <a:pt x="748" y="303"/>
                      <a:pt x="832" y="296"/>
                      <a:pt x="919" y="296"/>
                    </a:cubicBezTo>
                    <a:cubicBezTo>
                      <a:pt x="1018" y="296"/>
                      <a:pt x="1119" y="305"/>
                      <a:pt x="1223" y="321"/>
                    </a:cubicBezTo>
                    <a:cubicBezTo>
                      <a:pt x="1401" y="347"/>
                      <a:pt x="1587" y="398"/>
                      <a:pt x="1775" y="472"/>
                    </a:cubicBezTo>
                    <a:cubicBezTo>
                      <a:pt x="2001" y="560"/>
                      <a:pt x="2234" y="681"/>
                      <a:pt x="2464" y="829"/>
                    </a:cubicBezTo>
                    <a:cubicBezTo>
                      <a:pt x="2784" y="1037"/>
                      <a:pt x="3086" y="1292"/>
                      <a:pt x="3378" y="1538"/>
                    </a:cubicBezTo>
                    <a:lnTo>
                      <a:pt x="3561" y="1691"/>
                    </a:lnTo>
                    <a:cubicBezTo>
                      <a:pt x="3962" y="2025"/>
                      <a:pt x="4377" y="2348"/>
                      <a:pt x="4778" y="2660"/>
                    </a:cubicBezTo>
                    <a:lnTo>
                      <a:pt x="5145" y="2948"/>
                    </a:lnTo>
                    <a:cubicBezTo>
                      <a:pt x="5782" y="3448"/>
                      <a:pt x="6413" y="3957"/>
                      <a:pt x="7045" y="4470"/>
                    </a:cubicBezTo>
                    <a:lnTo>
                      <a:pt x="7661" y="4966"/>
                    </a:lnTo>
                    <a:cubicBezTo>
                      <a:pt x="8439" y="5593"/>
                      <a:pt x="9218" y="6217"/>
                      <a:pt x="10000" y="6838"/>
                    </a:cubicBezTo>
                    <a:lnTo>
                      <a:pt x="10812" y="7485"/>
                    </a:lnTo>
                    <a:cubicBezTo>
                      <a:pt x="11646" y="8151"/>
                      <a:pt x="12478" y="8818"/>
                      <a:pt x="13312" y="9486"/>
                    </a:cubicBezTo>
                    <a:lnTo>
                      <a:pt x="14592" y="10511"/>
                    </a:lnTo>
                    <a:lnTo>
                      <a:pt x="14779" y="10280"/>
                    </a:lnTo>
                    <a:lnTo>
                      <a:pt x="13499" y="9253"/>
                    </a:lnTo>
                    <a:cubicBezTo>
                      <a:pt x="12667" y="8585"/>
                      <a:pt x="11833" y="7916"/>
                      <a:pt x="10999" y="7252"/>
                    </a:cubicBezTo>
                    <a:lnTo>
                      <a:pt x="10187" y="6605"/>
                    </a:lnTo>
                    <a:cubicBezTo>
                      <a:pt x="9406" y="5983"/>
                      <a:pt x="8625" y="5362"/>
                      <a:pt x="7848" y="4735"/>
                    </a:cubicBezTo>
                    <a:lnTo>
                      <a:pt x="7232" y="4239"/>
                    </a:lnTo>
                    <a:cubicBezTo>
                      <a:pt x="6600" y="3726"/>
                      <a:pt x="5967" y="3214"/>
                      <a:pt x="5327" y="2712"/>
                    </a:cubicBezTo>
                    <a:lnTo>
                      <a:pt x="4959" y="2425"/>
                    </a:lnTo>
                    <a:cubicBezTo>
                      <a:pt x="4560" y="2114"/>
                      <a:pt x="4147" y="1792"/>
                      <a:pt x="3752" y="1461"/>
                    </a:cubicBezTo>
                    <a:lnTo>
                      <a:pt x="3568" y="1309"/>
                    </a:lnTo>
                    <a:cubicBezTo>
                      <a:pt x="3270" y="1057"/>
                      <a:pt x="2961" y="797"/>
                      <a:pt x="2625" y="580"/>
                    </a:cubicBezTo>
                    <a:cubicBezTo>
                      <a:pt x="2377" y="419"/>
                      <a:pt x="2127" y="290"/>
                      <a:pt x="1883" y="195"/>
                    </a:cubicBezTo>
                    <a:cubicBezTo>
                      <a:pt x="1676" y="114"/>
                      <a:pt x="1469" y="58"/>
                      <a:pt x="1270" y="28"/>
                    </a:cubicBezTo>
                    <a:cubicBezTo>
                      <a:pt x="1151" y="10"/>
                      <a:pt x="1033" y="1"/>
                      <a:pt x="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8"/>
              <p:cNvSpPr/>
              <p:nvPr/>
            </p:nvSpPr>
            <p:spPr>
              <a:xfrm>
                <a:off x="4937742" y="2354557"/>
                <a:ext cx="200426" cy="257027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8242" extrusionOk="0">
                    <a:moveTo>
                      <a:pt x="1808" y="0"/>
                    </a:moveTo>
                    <a:cubicBezTo>
                      <a:pt x="1676" y="0"/>
                      <a:pt x="1546" y="15"/>
                      <a:pt x="1419" y="48"/>
                    </a:cubicBezTo>
                    <a:cubicBezTo>
                      <a:pt x="1287" y="79"/>
                      <a:pt x="1158" y="134"/>
                      <a:pt x="1038" y="204"/>
                    </a:cubicBezTo>
                    <a:cubicBezTo>
                      <a:pt x="1021" y="213"/>
                      <a:pt x="1005" y="223"/>
                      <a:pt x="989" y="233"/>
                    </a:cubicBezTo>
                    <a:lnTo>
                      <a:pt x="978" y="238"/>
                    </a:lnTo>
                    <a:cubicBezTo>
                      <a:pt x="712" y="406"/>
                      <a:pt x="485" y="646"/>
                      <a:pt x="330" y="913"/>
                    </a:cubicBezTo>
                    <a:cubicBezTo>
                      <a:pt x="13" y="1462"/>
                      <a:pt x="0" y="2128"/>
                      <a:pt x="76" y="2764"/>
                    </a:cubicBezTo>
                    <a:cubicBezTo>
                      <a:pt x="170" y="3561"/>
                      <a:pt x="401" y="4306"/>
                      <a:pt x="752" y="5009"/>
                    </a:cubicBezTo>
                    <a:cubicBezTo>
                      <a:pt x="1103" y="5712"/>
                      <a:pt x="1572" y="6369"/>
                      <a:pt x="2122" y="6930"/>
                    </a:cubicBezTo>
                    <a:cubicBezTo>
                      <a:pt x="2565" y="7378"/>
                      <a:pt x="3060" y="7762"/>
                      <a:pt x="3652" y="8012"/>
                    </a:cubicBezTo>
                    <a:cubicBezTo>
                      <a:pt x="3967" y="8147"/>
                      <a:pt x="4312" y="8242"/>
                      <a:pt x="4649" y="8242"/>
                    </a:cubicBezTo>
                    <a:cubicBezTo>
                      <a:pt x="4780" y="8242"/>
                      <a:pt x="4910" y="8227"/>
                      <a:pt x="5036" y="8195"/>
                    </a:cubicBezTo>
                    <a:cubicBezTo>
                      <a:pt x="5187" y="8158"/>
                      <a:pt x="5333" y="8091"/>
                      <a:pt x="5469" y="8007"/>
                    </a:cubicBezTo>
                    <a:cubicBezTo>
                      <a:pt x="5739" y="7841"/>
                      <a:pt x="5968" y="7598"/>
                      <a:pt x="6125" y="7328"/>
                    </a:cubicBezTo>
                    <a:cubicBezTo>
                      <a:pt x="6361" y="6915"/>
                      <a:pt x="6427" y="6440"/>
                      <a:pt x="6415" y="5959"/>
                    </a:cubicBezTo>
                    <a:cubicBezTo>
                      <a:pt x="6411" y="5798"/>
                      <a:pt x="6396" y="5635"/>
                      <a:pt x="6381" y="5481"/>
                    </a:cubicBezTo>
                    <a:cubicBezTo>
                      <a:pt x="6286" y="4683"/>
                      <a:pt x="6053" y="3937"/>
                      <a:pt x="5705" y="3234"/>
                    </a:cubicBezTo>
                    <a:cubicBezTo>
                      <a:pt x="5354" y="2531"/>
                      <a:pt x="4887" y="1874"/>
                      <a:pt x="4333" y="1313"/>
                    </a:cubicBezTo>
                    <a:cubicBezTo>
                      <a:pt x="3892" y="866"/>
                      <a:pt x="3397" y="481"/>
                      <a:pt x="2804" y="229"/>
                    </a:cubicBezTo>
                    <a:cubicBezTo>
                      <a:pt x="2488" y="96"/>
                      <a:pt x="2144" y="0"/>
                      <a:pt x="18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8"/>
              <p:cNvSpPr/>
              <p:nvPr/>
            </p:nvSpPr>
            <p:spPr>
              <a:xfrm>
                <a:off x="5943968" y="2689384"/>
                <a:ext cx="91715" cy="11766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773" extrusionOk="0">
                    <a:moveTo>
                      <a:pt x="826" y="1"/>
                    </a:moveTo>
                    <a:cubicBezTo>
                      <a:pt x="766" y="1"/>
                      <a:pt x="706" y="7"/>
                      <a:pt x="649" y="23"/>
                    </a:cubicBezTo>
                    <a:cubicBezTo>
                      <a:pt x="584" y="39"/>
                      <a:pt x="524" y="66"/>
                      <a:pt x="466" y="100"/>
                    </a:cubicBezTo>
                    <a:cubicBezTo>
                      <a:pt x="337" y="175"/>
                      <a:pt x="224" y="290"/>
                      <a:pt x="151" y="420"/>
                    </a:cubicBezTo>
                    <a:cubicBezTo>
                      <a:pt x="6" y="671"/>
                      <a:pt x="0" y="976"/>
                      <a:pt x="35" y="1266"/>
                    </a:cubicBezTo>
                    <a:cubicBezTo>
                      <a:pt x="78" y="1633"/>
                      <a:pt x="184" y="1972"/>
                      <a:pt x="344" y="2294"/>
                    </a:cubicBezTo>
                    <a:cubicBezTo>
                      <a:pt x="503" y="2616"/>
                      <a:pt x="718" y="2915"/>
                      <a:pt x="971" y="3173"/>
                    </a:cubicBezTo>
                    <a:cubicBezTo>
                      <a:pt x="1172" y="3378"/>
                      <a:pt x="1399" y="3554"/>
                      <a:pt x="1669" y="3669"/>
                    </a:cubicBezTo>
                    <a:cubicBezTo>
                      <a:pt x="1816" y="3730"/>
                      <a:pt x="1975" y="3773"/>
                      <a:pt x="2129" y="3773"/>
                    </a:cubicBezTo>
                    <a:cubicBezTo>
                      <a:pt x="2188" y="3773"/>
                      <a:pt x="2247" y="3766"/>
                      <a:pt x="2305" y="3752"/>
                    </a:cubicBezTo>
                    <a:cubicBezTo>
                      <a:pt x="2372" y="3733"/>
                      <a:pt x="2438" y="3705"/>
                      <a:pt x="2502" y="3666"/>
                    </a:cubicBezTo>
                    <a:cubicBezTo>
                      <a:pt x="2625" y="3590"/>
                      <a:pt x="2730" y="3480"/>
                      <a:pt x="2802" y="3357"/>
                    </a:cubicBezTo>
                    <a:cubicBezTo>
                      <a:pt x="2910" y="3170"/>
                      <a:pt x="2940" y="2950"/>
                      <a:pt x="2934" y="2731"/>
                    </a:cubicBezTo>
                    <a:cubicBezTo>
                      <a:pt x="2933" y="2658"/>
                      <a:pt x="2927" y="2583"/>
                      <a:pt x="2919" y="2508"/>
                    </a:cubicBezTo>
                    <a:cubicBezTo>
                      <a:pt x="2876" y="2142"/>
                      <a:pt x="2769" y="1800"/>
                      <a:pt x="2610" y="1481"/>
                    </a:cubicBezTo>
                    <a:cubicBezTo>
                      <a:pt x="2450" y="1159"/>
                      <a:pt x="2236" y="857"/>
                      <a:pt x="1983" y="602"/>
                    </a:cubicBezTo>
                    <a:cubicBezTo>
                      <a:pt x="1781" y="397"/>
                      <a:pt x="1553" y="220"/>
                      <a:pt x="1284" y="106"/>
                    </a:cubicBezTo>
                    <a:cubicBezTo>
                      <a:pt x="1137" y="45"/>
                      <a:pt x="979" y="1"/>
                      <a:pt x="826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8"/>
              <p:cNvSpPr/>
              <p:nvPr/>
            </p:nvSpPr>
            <p:spPr>
              <a:xfrm>
                <a:off x="5958500" y="2676005"/>
                <a:ext cx="100977" cy="127983"/>
              </a:xfrm>
              <a:custGeom>
                <a:avLst/>
                <a:gdLst/>
                <a:ahLst/>
                <a:cxnLst/>
                <a:rect l="l" t="t" r="r" b="b"/>
                <a:pathLst>
                  <a:path w="3238" h="4104" extrusionOk="0">
                    <a:moveTo>
                      <a:pt x="1109" y="0"/>
                    </a:moveTo>
                    <a:cubicBezTo>
                      <a:pt x="980" y="0"/>
                      <a:pt x="857" y="26"/>
                      <a:pt x="749" y="88"/>
                    </a:cubicBezTo>
                    <a:lnTo>
                      <a:pt x="0" y="531"/>
                    </a:lnTo>
                    <a:lnTo>
                      <a:pt x="0" y="532"/>
                    </a:lnTo>
                    <a:cubicBezTo>
                      <a:pt x="59" y="499"/>
                      <a:pt x="119" y="472"/>
                      <a:pt x="183" y="456"/>
                    </a:cubicBezTo>
                    <a:cubicBezTo>
                      <a:pt x="242" y="441"/>
                      <a:pt x="302" y="434"/>
                      <a:pt x="363" y="434"/>
                    </a:cubicBezTo>
                    <a:cubicBezTo>
                      <a:pt x="517" y="434"/>
                      <a:pt x="674" y="477"/>
                      <a:pt x="818" y="538"/>
                    </a:cubicBezTo>
                    <a:cubicBezTo>
                      <a:pt x="1088" y="653"/>
                      <a:pt x="1315" y="830"/>
                      <a:pt x="1517" y="1034"/>
                    </a:cubicBezTo>
                    <a:cubicBezTo>
                      <a:pt x="1770" y="1290"/>
                      <a:pt x="1984" y="1592"/>
                      <a:pt x="2144" y="1912"/>
                    </a:cubicBezTo>
                    <a:cubicBezTo>
                      <a:pt x="2303" y="2234"/>
                      <a:pt x="2410" y="2575"/>
                      <a:pt x="2453" y="2940"/>
                    </a:cubicBezTo>
                    <a:cubicBezTo>
                      <a:pt x="2461" y="3015"/>
                      <a:pt x="2467" y="3088"/>
                      <a:pt x="2468" y="3162"/>
                    </a:cubicBezTo>
                    <a:cubicBezTo>
                      <a:pt x="2474" y="3380"/>
                      <a:pt x="2444" y="3599"/>
                      <a:pt x="2336" y="3787"/>
                    </a:cubicBezTo>
                    <a:cubicBezTo>
                      <a:pt x="2264" y="3909"/>
                      <a:pt x="2158" y="4021"/>
                      <a:pt x="2036" y="4096"/>
                    </a:cubicBezTo>
                    <a:lnTo>
                      <a:pt x="2041" y="4103"/>
                    </a:lnTo>
                    <a:cubicBezTo>
                      <a:pt x="2297" y="3957"/>
                      <a:pt x="2553" y="3807"/>
                      <a:pt x="2811" y="3659"/>
                    </a:cubicBezTo>
                    <a:cubicBezTo>
                      <a:pt x="2887" y="3615"/>
                      <a:pt x="2954" y="3557"/>
                      <a:pt x="3009" y="3482"/>
                    </a:cubicBezTo>
                    <a:cubicBezTo>
                      <a:pt x="3124" y="3330"/>
                      <a:pt x="3193" y="3167"/>
                      <a:pt x="3218" y="2985"/>
                    </a:cubicBezTo>
                    <a:cubicBezTo>
                      <a:pt x="3233" y="2896"/>
                      <a:pt x="3238" y="2805"/>
                      <a:pt x="3238" y="2716"/>
                    </a:cubicBezTo>
                    <a:cubicBezTo>
                      <a:pt x="3238" y="2154"/>
                      <a:pt x="3000" y="1595"/>
                      <a:pt x="2696" y="1110"/>
                    </a:cubicBezTo>
                    <a:cubicBezTo>
                      <a:pt x="2453" y="723"/>
                      <a:pt x="2167" y="383"/>
                      <a:pt x="1742" y="170"/>
                    </a:cubicBezTo>
                    <a:cubicBezTo>
                      <a:pt x="1546" y="71"/>
                      <a:pt x="1320" y="0"/>
                      <a:pt x="1109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8"/>
              <p:cNvSpPr/>
              <p:nvPr/>
            </p:nvSpPr>
            <p:spPr>
              <a:xfrm>
                <a:off x="5858367" y="2566517"/>
                <a:ext cx="278544" cy="357193"/>
              </a:xfrm>
              <a:custGeom>
                <a:avLst/>
                <a:gdLst/>
                <a:ahLst/>
                <a:cxnLst/>
                <a:rect l="l" t="t" r="r" b="b"/>
                <a:pathLst>
                  <a:path w="8932" h="11454" extrusionOk="0">
                    <a:moveTo>
                      <a:pt x="2619" y="771"/>
                    </a:moveTo>
                    <a:cubicBezTo>
                      <a:pt x="2681" y="771"/>
                      <a:pt x="2729" y="771"/>
                      <a:pt x="2796" y="777"/>
                    </a:cubicBezTo>
                    <a:cubicBezTo>
                      <a:pt x="2862" y="780"/>
                      <a:pt x="2913" y="786"/>
                      <a:pt x="2984" y="797"/>
                    </a:cubicBezTo>
                    <a:cubicBezTo>
                      <a:pt x="3053" y="807"/>
                      <a:pt x="3108" y="819"/>
                      <a:pt x="3182" y="834"/>
                    </a:cubicBezTo>
                    <a:cubicBezTo>
                      <a:pt x="3254" y="850"/>
                      <a:pt x="3313" y="866"/>
                      <a:pt x="3388" y="888"/>
                    </a:cubicBezTo>
                    <a:cubicBezTo>
                      <a:pt x="3464" y="912"/>
                      <a:pt x="3524" y="931"/>
                      <a:pt x="3602" y="959"/>
                    </a:cubicBezTo>
                    <a:cubicBezTo>
                      <a:pt x="3680" y="988"/>
                      <a:pt x="3744" y="1014"/>
                      <a:pt x="3822" y="1049"/>
                    </a:cubicBezTo>
                    <a:cubicBezTo>
                      <a:pt x="3898" y="1082"/>
                      <a:pt x="3966" y="1115"/>
                      <a:pt x="4045" y="1154"/>
                    </a:cubicBezTo>
                    <a:cubicBezTo>
                      <a:pt x="4124" y="1194"/>
                      <a:pt x="4191" y="1231"/>
                      <a:pt x="4271" y="1276"/>
                    </a:cubicBezTo>
                    <a:cubicBezTo>
                      <a:pt x="4348" y="1322"/>
                      <a:pt x="4414" y="1361"/>
                      <a:pt x="4492" y="1411"/>
                    </a:cubicBezTo>
                    <a:cubicBezTo>
                      <a:pt x="4571" y="1461"/>
                      <a:pt x="4637" y="1506"/>
                      <a:pt x="4715" y="1562"/>
                    </a:cubicBezTo>
                    <a:cubicBezTo>
                      <a:pt x="4792" y="1616"/>
                      <a:pt x="4860" y="1667"/>
                      <a:pt x="4938" y="1727"/>
                    </a:cubicBezTo>
                    <a:cubicBezTo>
                      <a:pt x="5015" y="1789"/>
                      <a:pt x="5081" y="1842"/>
                      <a:pt x="5159" y="1907"/>
                    </a:cubicBezTo>
                    <a:cubicBezTo>
                      <a:pt x="5234" y="1972"/>
                      <a:pt x="5300" y="2031"/>
                      <a:pt x="5376" y="2100"/>
                    </a:cubicBezTo>
                    <a:cubicBezTo>
                      <a:pt x="5451" y="2167"/>
                      <a:pt x="5518" y="2230"/>
                      <a:pt x="5592" y="2304"/>
                    </a:cubicBezTo>
                    <a:cubicBezTo>
                      <a:pt x="5664" y="2376"/>
                      <a:pt x="5730" y="2445"/>
                      <a:pt x="5802" y="2522"/>
                    </a:cubicBezTo>
                    <a:cubicBezTo>
                      <a:pt x="5874" y="2598"/>
                      <a:pt x="5938" y="2673"/>
                      <a:pt x="6009" y="2752"/>
                    </a:cubicBezTo>
                    <a:cubicBezTo>
                      <a:pt x="6079" y="2831"/>
                      <a:pt x="6141" y="2908"/>
                      <a:pt x="6210" y="2991"/>
                    </a:cubicBezTo>
                    <a:cubicBezTo>
                      <a:pt x="6276" y="3073"/>
                      <a:pt x="6339" y="3155"/>
                      <a:pt x="6404" y="3241"/>
                    </a:cubicBezTo>
                    <a:cubicBezTo>
                      <a:pt x="6533" y="3415"/>
                      <a:pt x="6651" y="3582"/>
                      <a:pt x="6771" y="3766"/>
                    </a:cubicBezTo>
                    <a:cubicBezTo>
                      <a:pt x="6887" y="3946"/>
                      <a:pt x="6999" y="4130"/>
                      <a:pt x="7104" y="4319"/>
                    </a:cubicBezTo>
                    <a:cubicBezTo>
                      <a:pt x="7208" y="4503"/>
                      <a:pt x="7311" y="4703"/>
                      <a:pt x="7402" y="4894"/>
                    </a:cubicBezTo>
                    <a:cubicBezTo>
                      <a:pt x="7448" y="4989"/>
                      <a:pt x="7492" y="5090"/>
                      <a:pt x="7534" y="5186"/>
                    </a:cubicBezTo>
                    <a:cubicBezTo>
                      <a:pt x="7576" y="5283"/>
                      <a:pt x="7617" y="5385"/>
                      <a:pt x="7655" y="5481"/>
                    </a:cubicBezTo>
                    <a:cubicBezTo>
                      <a:pt x="7692" y="5579"/>
                      <a:pt x="7732" y="5681"/>
                      <a:pt x="7766" y="5779"/>
                    </a:cubicBezTo>
                    <a:cubicBezTo>
                      <a:pt x="7799" y="5875"/>
                      <a:pt x="7833" y="5977"/>
                      <a:pt x="7863" y="6075"/>
                    </a:cubicBezTo>
                    <a:cubicBezTo>
                      <a:pt x="7893" y="6170"/>
                      <a:pt x="7922" y="6275"/>
                      <a:pt x="7950" y="6369"/>
                    </a:cubicBezTo>
                    <a:cubicBezTo>
                      <a:pt x="7977" y="6464"/>
                      <a:pt x="8001" y="6569"/>
                      <a:pt x="8023" y="6663"/>
                    </a:cubicBezTo>
                    <a:cubicBezTo>
                      <a:pt x="8043" y="6758"/>
                      <a:pt x="8066" y="6861"/>
                      <a:pt x="8082" y="6953"/>
                    </a:cubicBezTo>
                    <a:cubicBezTo>
                      <a:pt x="8099" y="7045"/>
                      <a:pt x="8116" y="7147"/>
                      <a:pt x="8129" y="7239"/>
                    </a:cubicBezTo>
                    <a:cubicBezTo>
                      <a:pt x="8142" y="7328"/>
                      <a:pt x="8154" y="7432"/>
                      <a:pt x="8164" y="7520"/>
                    </a:cubicBezTo>
                    <a:cubicBezTo>
                      <a:pt x="8172" y="7606"/>
                      <a:pt x="8180" y="7706"/>
                      <a:pt x="8182" y="7793"/>
                    </a:cubicBezTo>
                    <a:cubicBezTo>
                      <a:pt x="8188" y="7877"/>
                      <a:pt x="8190" y="7975"/>
                      <a:pt x="8190" y="8059"/>
                    </a:cubicBezTo>
                    <a:lnTo>
                      <a:pt x="8190" y="8166"/>
                    </a:lnTo>
                    <a:cubicBezTo>
                      <a:pt x="8188" y="8246"/>
                      <a:pt x="8182" y="8335"/>
                      <a:pt x="8178" y="8412"/>
                    </a:cubicBezTo>
                    <a:cubicBezTo>
                      <a:pt x="8172" y="8490"/>
                      <a:pt x="8161" y="8576"/>
                      <a:pt x="8152" y="8650"/>
                    </a:cubicBezTo>
                    <a:cubicBezTo>
                      <a:pt x="8144" y="8723"/>
                      <a:pt x="8129" y="8808"/>
                      <a:pt x="8116" y="8877"/>
                    </a:cubicBezTo>
                    <a:cubicBezTo>
                      <a:pt x="8103" y="8944"/>
                      <a:pt x="8085" y="9023"/>
                      <a:pt x="8067" y="9088"/>
                    </a:cubicBezTo>
                    <a:cubicBezTo>
                      <a:pt x="8052" y="9151"/>
                      <a:pt x="8029" y="9226"/>
                      <a:pt x="8008" y="9286"/>
                    </a:cubicBezTo>
                    <a:cubicBezTo>
                      <a:pt x="7987" y="9345"/>
                      <a:pt x="7962" y="9416"/>
                      <a:pt x="7938" y="9469"/>
                    </a:cubicBezTo>
                    <a:cubicBezTo>
                      <a:pt x="7916" y="9524"/>
                      <a:pt x="7886" y="9588"/>
                      <a:pt x="7862" y="9636"/>
                    </a:cubicBezTo>
                    <a:cubicBezTo>
                      <a:pt x="7836" y="9685"/>
                      <a:pt x="7804" y="9742"/>
                      <a:pt x="7777" y="9785"/>
                    </a:cubicBezTo>
                    <a:cubicBezTo>
                      <a:pt x="7748" y="9828"/>
                      <a:pt x="7714" y="9877"/>
                      <a:pt x="7685" y="9915"/>
                    </a:cubicBezTo>
                    <a:cubicBezTo>
                      <a:pt x="7656" y="9952"/>
                      <a:pt x="7620" y="9995"/>
                      <a:pt x="7590" y="10028"/>
                    </a:cubicBezTo>
                    <a:cubicBezTo>
                      <a:pt x="7563" y="10058"/>
                      <a:pt x="7531" y="10089"/>
                      <a:pt x="7502" y="10116"/>
                    </a:cubicBezTo>
                    <a:cubicBezTo>
                      <a:pt x="7500" y="10120"/>
                      <a:pt x="7497" y="10122"/>
                      <a:pt x="7495" y="10123"/>
                    </a:cubicBezTo>
                    <a:cubicBezTo>
                      <a:pt x="7464" y="10150"/>
                      <a:pt x="7428" y="10179"/>
                      <a:pt x="7396" y="10202"/>
                    </a:cubicBezTo>
                    <a:cubicBezTo>
                      <a:pt x="7363" y="10225"/>
                      <a:pt x="7327" y="10248"/>
                      <a:pt x="7294" y="10268"/>
                    </a:cubicBezTo>
                    <a:cubicBezTo>
                      <a:pt x="7007" y="10434"/>
                      <a:pt x="6688" y="10505"/>
                      <a:pt x="6356" y="10505"/>
                    </a:cubicBezTo>
                    <a:cubicBezTo>
                      <a:pt x="5593" y="10505"/>
                      <a:pt x="4760" y="10131"/>
                      <a:pt x="4085" y="9665"/>
                    </a:cubicBezTo>
                    <a:cubicBezTo>
                      <a:pt x="3100" y="8983"/>
                      <a:pt x="2456" y="8103"/>
                      <a:pt x="1913" y="7163"/>
                    </a:cubicBezTo>
                    <a:cubicBezTo>
                      <a:pt x="1371" y="6221"/>
                      <a:pt x="932" y="5222"/>
                      <a:pt x="833" y="4029"/>
                    </a:cubicBezTo>
                    <a:cubicBezTo>
                      <a:pt x="735" y="2856"/>
                      <a:pt x="971" y="1494"/>
                      <a:pt x="1913" y="949"/>
                    </a:cubicBezTo>
                    <a:cubicBezTo>
                      <a:pt x="1924" y="944"/>
                      <a:pt x="1933" y="938"/>
                      <a:pt x="1943" y="934"/>
                    </a:cubicBezTo>
                    <a:cubicBezTo>
                      <a:pt x="1982" y="913"/>
                      <a:pt x="2015" y="898"/>
                      <a:pt x="2055" y="880"/>
                    </a:cubicBezTo>
                    <a:cubicBezTo>
                      <a:pt x="2085" y="866"/>
                      <a:pt x="2117" y="856"/>
                      <a:pt x="2149" y="844"/>
                    </a:cubicBezTo>
                    <a:cubicBezTo>
                      <a:pt x="2157" y="842"/>
                      <a:pt x="2167" y="840"/>
                      <a:pt x="2172" y="837"/>
                    </a:cubicBezTo>
                    <a:cubicBezTo>
                      <a:pt x="2219" y="823"/>
                      <a:pt x="2256" y="813"/>
                      <a:pt x="2307" y="804"/>
                    </a:cubicBezTo>
                    <a:cubicBezTo>
                      <a:pt x="2357" y="793"/>
                      <a:pt x="2400" y="786"/>
                      <a:pt x="2456" y="780"/>
                    </a:cubicBezTo>
                    <a:cubicBezTo>
                      <a:pt x="2511" y="775"/>
                      <a:pt x="2558" y="771"/>
                      <a:pt x="2619" y="771"/>
                    </a:cubicBezTo>
                    <a:close/>
                    <a:moveTo>
                      <a:pt x="2507" y="0"/>
                    </a:moveTo>
                    <a:cubicBezTo>
                      <a:pt x="2325" y="0"/>
                      <a:pt x="2144" y="20"/>
                      <a:pt x="1969" y="65"/>
                    </a:cubicBezTo>
                    <a:cubicBezTo>
                      <a:pt x="1345" y="225"/>
                      <a:pt x="783" y="701"/>
                      <a:pt x="455" y="1271"/>
                    </a:cubicBezTo>
                    <a:cubicBezTo>
                      <a:pt x="19" y="2033"/>
                      <a:pt x="1" y="2961"/>
                      <a:pt x="106" y="3841"/>
                    </a:cubicBezTo>
                    <a:cubicBezTo>
                      <a:pt x="236" y="4952"/>
                      <a:pt x="559" y="5987"/>
                      <a:pt x="1043" y="6962"/>
                    </a:cubicBezTo>
                    <a:cubicBezTo>
                      <a:pt x="1529" y="7938"/>
                      <a:pt x="2180" y="8852"/>
                      <a:pt x="2948" y="9631"/>
                    </a:cubicBezTo>
                    <a:cubicBezTo>
                      <a:pt x="3560" y="10253"/>
                      <a:pt x="4249" y="10789"/>
                      <a:pt x="5073" y="11135"/>
                    </a:cubicBezTo>
                    <a:cubicBezTo>
                      <a:pt x="5513" y="11321"/>
                      <a:pt x="5992" y="11453"/>
                      <a:pt x="6459" y="11453"/>
                    </a:cubicBezTo>
                    <a:cubicBezTo>
                      <a:pt x="6642" y="11453"/>
                      <a:pt x="6822" y="11433"/>
                      <a:pt x="6998" y="11388"/>
                    </a:cubicBezTo>
                    <a:cubicBezTo>
                      <a:pt x="7623" y="11229"/>
                      <a:pt x="8184" y="10753"/>
                      <a:pt x="8510" y="10182"/>
                    </a:cubicBezTo>
                    <a:cubicBezTo>
                      <a:pt x="8838" y="9613"/>
                      <a:pt x="8931" y="8950"/>
                      <a:pt x="8913" y="8283"/>
                    </a:cubicBezTo>
                    <a:cubicBezTo>
                      <a:pt x="8907" y="8060"/>
                      <a:pt x="8890" y="7836"/>
                      <a:pt x="8860" y="7613"/>
                    </a:cubicBezTo>
                    <a:cubicBezTo>
                      <a:pt x="8727" y="6505"/>
                      <a:pt x="8408" y="5467"/>
                      <a:pt x="7921" y="4493"/>
                    </a:cubicBezTo>
                    <a:cubicBezTo>
                      <a:pt x="7433" y="3516"/>
                      <a:pt x="6784" y="2601"/>
                      <a:pt x="6016" y="1822"/>
                    </a:cubicBezTo>
                    <a:cubicBezTo>
                      <a:pt x="5403" y="1201"/>
                      <a:pt x="4716" y="665"/>
                      <a:pt x="3891" y="318"/>
                    </a:cubicBezTo>
                    <a:cubicBezTo>
                      <a:pt x="3452" y="132"/>
                      <a:pt x="2974" y="0"/>
                      <a:pt x="2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8"/>
              <p:cNvSpPr/>
              <p:nvPr/>
            </p:nvSpPr>
            <p:spPr>
              <a:xfrm>
                <a:off x="5850134" y="2543628"/>
                <a:ext cx="317588" cy="387630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12430" extrusionOk="0">
                    <a:moveTo>
                      <a:pt x="2775" y="733"/>
                    </a:moveTo>
                    <a:cubicBezTo>
                      <a:pt x="3241" y="733"/>
                      <a:pt x="3719" y="866"/>
                      <a:pt x="4159" y="1052"/>
                    </a:cubicBezTo>
                    <a:cubicBezTo>
                      <a:pt x="4983" y="1400"/>
                      <a:pt x="5670" y="1935"/>
                      <a:pt x="6284" y="2556"/>
                    </a:cubicBezTo>
                    <a:cubicBezTo>
                      <a:pt x="7050" y="3334"/>
                      <a:pt x="7702" y="4251"/>
                      <a:pt x="8189" y="5227"/>
                    </a:cubicBezTo>
                    <a:cubicBezTo>
                      <a:pt x="8674" y="6201"/>
                      <a:pt x="8996" y="7239"/>
                      <a:pt x="9126" y="8347"/>
                    </a:cubicBezTo>
                    <a:cubicBezTo>
                      <a:pt x="9152" y="8568"/>
                      <a:pt x="9171" y="8793"/>
                      <a:pt x="9177" y="9017"/>
                    </a:cubicBezTo>
                    <a:cubicBezTo>
                      <a:pt x="9195" y="9685"/>
                      <a:pt x="9103" y="10347"/>
                      <a:pt x="8774" y="10916"/>
                    </a:cubicBezTo>
                    <a:cubicBezTo>
                      <a:pt x="8448" y="11487"/>
                      <a:pt x="7887" y="11963"/>
                      <a:pt x="7265" y="12122"/>
                    </a:cubicBezTo>
                    <a:cubicBezTo>
                      <a:pt x="7089" y="12168"/>
                      <a:pt x="6908" y="12188"/>
                      <a:pt x="6726" y="12188"/>
                    </a:cubicBezTo>
                    <a:cubicBezTo>
                      <a:pt x="6259" y="12188"/>
                      <a:pt x="5781" y="12055"/>
                      <a:pt x="5340" y="11869"/>
                    </a:cubicBezTo>
                    <a:cubicBezTo>
                      <a:pt x="4514" y="11520"/>
                      <a:pt x="3829" y="10987"/>
                      <a:pt x="3216" y="10364"/>
                    </a:cubicBezTo>
                    <a:cubicBezTo>
                      <a:pt x="2449" y="9586"/>
                      <a:pt x="1797" y="8672"/>
                      <a:pt x="1311" y="7696"/>
                    </a:cubicBezTo>
                    <a:cubicBezTo>
                      <a:pt x="825" y="6720"/>
                      <a:pt x="502" y="5684"/>
                      <a:pt x="373" y="4575"/>
                    </a:cubicBezTo>
                    <a:cubicBezTo>
                      <a:pt x="269" y="3692"/>
                      <a:pt x="285" y="2766"/>
                      <a:pt x="723" y="2004"/>
                    </a:cubicBezTo>
                    <a:cubicBezTo>
                      <a:pt x="1050" y="1436"/>
                      <a:pt x="1613" y="959"/>
                      <a:pt x="2236" y="799"/>
                    </a:cubicBezTo>
                    <a:cubicBezTo>
                      <a:pt x="2411" y="754"/>
                      <a:pt x="2592" y="733"/>
                      <a:pt x="2775" y="733"/>
                    </a:cubicBezTo>
                    <a:close/>
                    <a:moveTo>
                      <a:pt x="3500" y="0"/>
                    </a:moveTo>
                    <a:cubicBezTo>
                      <a:pt x="3447" y="0"/>
                      <a:pt x="3391" y="2"/>
                      <a:pt x="3341" y="3"/>
                    </a:cubicBezTo>
                    <a:cubicBezTo>
                      <a:pt x="3268" y="6"/>
                      <a:pt x="3185" y="13"/>
                      <a:pt x="3113" y="23"/>
                    </a:cubicBezTo>
                    <a:cubicBezTo>
                      <a:pt x="3039" y="32"/>
                      <a:pt x="2959" y="44"/>
                      <a:pt x="2887" y="59"/>
                    </a:cubicBezTo>
                    <a:cubicBezTo>
                      <a:pt x="2815" y="73"/>
                      <a:pt x="2732" y="92"/>
                      <a:pt x="2663" y="112"/>
                    </a:cubicBezTo>
                    <a:cubicBezTo>
                      <a:pt x="2592" y="132"/>
                      <a:pt x="2513" y="157"/>
                      <a:pt x="2443" y="184"/>
                    </a:cubicBezTo>
                    <a:cubicBezTo>
                      <a:pt x="2372" y="210"/>
                      <a:pt x="2296" y="241"/>
                      <a:pt x="2227" y="275"/>
                    </a:cubicBezTo>
                    <a:cubicBezTo>
                      <a:pt x="2160" y="306"/>
                      <a:pt x="2088" y="346"/>
                      <a:pt x="2020" y="384"/>
                    </a:cubicBezTo>
                    <a:cubicBezTo>
                      <a:pt x="1873" y="469"/>
                      <a:pt x="1725" y="555"/>
                      <a:pt x="1579" y="638"/>
                    </a:cubicBezTo>
                    <a:cubicBezTo>
                      <a:pt x="1513" y="677"/>
                      <a:pt x="1444" y="722"/>
                      <a:pt x="1380" y="765"/>
                    </a:cubicBezTo>
                    <a:cubicBezTo>
                      <a:pt x="1320" y="806"/>
                      <a:pt x="1254" y="858"/>
                      <a:pt x="1196" y="904"/>
                    </a:cubicBezTo>
                    <a:cubicBezTo>
                      <a:pt x="1139" y="952"/>
                      <a:pt x="1077" y="1008"/>
                      <a:pt x="1024" y="1059"/>
                    </a:cubicBezTo>
                    <a:cubicBezTo>
                      <a:pt x="971" y="1110"/>
                      <a:pt x="913" y="1170"/>
                      <a:pt x="866" y="1226"/>
                    </a:cubicBezTo>
                    <a:cubicBezTo>
                      <a:pt x="818" y="1282"/>
                      <a:pt x="765" y="1347"/>
                      <a:pt x="722" y="1405"/>
                    </a:cubicBezTo>
                    <a:cubicBezTo>
                      <a:pt x="679" y="1463"/>
                      <a:pt x="631" y="1532"/>
                      <a:pt x="592" y="1593"/>
                    </a:cubicBezTo>
                    <a:cubicBezTo>
                      <a:pt x="554" y="1652"/>
                      <a:pt x="513" y="1727"/>
                      <a:pt x="477" y="1788"/>
                    </a:cubicBezTo>
                    <a:cubicBezTo>
                      <a:pt x="443" y="1852"/>
                      <a:pt x="406" y="1928"/>
                      <a:pt x="374" y="1994"/>
                    </a:cubicBezTo>
                    <a:cubicBezTo>
                      <a:pt x="344" y="2060"/>
                      <a:pt x="312" y="2139"/>
                      <a:pt x="285" y="2208"/>
                    </a:cubicBezTo>
                    <a:cubicBezTo>
                      <a:pt x="258" y="2276"/>
                      <a:pt x="229" y="2359"/>
                      <a:pt x="207" y="2431"/>
                    </a:cubicBezTo>
                    <a:cubicBezTo>
                      <a:pt x="184" y="2503"/>
                      <a:pt x="161" y="2586"/>
                      <a:pt x="143" y="2661"/>
                    </a:cubicBezTo>
                    <a:cubicBezTo>
                      <a:pt x="125" y="2734"/>
                      <a:pt x="105" y="2822"/>
                      <a:pt x="91" y="2898"/>
                    </a:cubicBezTo>
                    <a:cubicBezTo>
                      <a:pt x="76" y="2973"/>
                      <a:pt x="62" y="3064"/>
                      <a:pt x="50" y="3143"/>
                    </a:cubicBezTo>
                    <a:cubicBezTo>
                      <a:pt x="40" y="3222"/>
                      <a:pt x="29" y="3312"/>
                      <a:pt x="22" y="3394"/>
                    </a:cubicBezTo>
                    <a:cubicBezTo>
                      <a:pt x="15" y="3475"/>
                      <a:pt x="10" y="3570"/>
                      <a:pt x="6" y="3653"/>
                    </a:cubicBezTo>
                    <a:cubicBezTo>
                      <a:pt x="3" y="3736"/>
                      <a:pt x="0" y="3833"/>
                      <a:pt x="0" y="3916"/>
                    </a:cubicBezTo>
                    <a:cubicBezTo>
                      <a:pt x="0" y="4002"/>
                      <a:pt x="3" y="4103"/>
                      <a:pt x="6" y="4192"/>
                    </a:cubicBezTo>
                    <a:cubicBezTo>
                      <a:pt x="10" y="4280"/>
                      <a:pt x="17" y="4382"/>
                      <a:pt x="25" y="4472"/>
                    </a:cubicBezTo>
                    <a:cubicBezTo>
                      <a:pt x="33" y="4562"/>
                      <a:pt x="43" y="4664"/>
                      <a:pt x="55" y="4756"/>
                    </a:cubicBezTo>
                    <a:cubicBezTo>
                      <a:pt x="65" y="4848"/>
                      <a:pt x="82" y="4950"/>
                      <a:pt x="97" y="5043"/>
                    </a:cubicBezTo>
                    <a:cubicBezTo>
                      <a:pt x="112" y="5137"/>
                      <a:pt x="130" y="5242"/>
                      <a:pt x="150" y="5335"/>
                    </a:cubicBezTo>
                    <a:cubicBezTo>
                      <a:pt x="170" y="5430"/>
                      <a:pt x="191" y="5533"/>
                      <a:pt x="214" y="5630"/>
                    </a:cubicBezTo>
                    <a:cubicBezTo>
                      <a:pt x="237" y="5726"/>
                      <a:pt x="263" y="5831"/>
                      <a:pt x="291" y="5926"/>
                    </a:cubicBezTo>
                    <a:cubicBezTo>
                      <a:pt x="316" y="6022"/>
                      <a:pt x="348" y="6127"/>
                      <a:pt x="377" y="6224"/>
                    </a:cubicBezTo>
                    <a:cubicBezTo>
                      <a:pt x="406" y="6321"/>
                      <a:pt x="439" y="6425"/>
                      <a:pt x="473" y="6523"/>
                    </a:cubicBezTo>
                    <a:cubicBezTo>
                      <a:pt x="508" y="6619"/>
                      <a:pt x="544" y="6722"/>
                      <a:pt x="581" y="6819"/>
                    </a:cubicBezTo>
                    <a:cubicBezTo>
                      <a:pt x="617" y="6918"/>
                      <a:pt x="659" y="7019"/>
                      <a:pt x="697" y="7115"/>
                    </a:cubicBezTo>
                    <a:cubicBezTo>
                      <a:pt x="777" y="7308"/>
                      <a:pt x="870" y="7513"/>
                      <a:pt x="962" y="7703"/>
                    </a:cubicBezTo>
                    <a:cubicBezTo>
                      <a:pt x="1055" y="7894"/>
                      <a:pt x="1157" y="8090"/>
                      <a:pt x="1262" y="8277"/>
                    </a:cubicBezTo>
                    <a:cubicBezTo>
                      <a:pt x="1369" y="8465"/>
                      <a:pt x="1480" y="8650"/>
                      <a:pt x="1596" y="8831"/>
                    </a:cubicBezTo>
                    <a:cubicBezTo>
                      <a:pt x="1715" y="9015"/>
                      <a:pt x="1832" y="9188"/>
                      <a:pt x="1960" y="9362"/>
                    </a:cubicBezTo>
                    <a:cubicBezTo>
                      <a:pt x="2088" y="9537"/>
                      <a:pt x="2210" y="9694"/>
                      <a:pt x="2346" y="9861"/>
                    </a:cubicBezTo>
                    <a:cubicBezTo>
                      <a:pt x="2414" y="9944"/>
                      <a:pt x="2479" y="10019"/>
                      <a:pt x="2549" y="10098"/>
                    </a:cubicBezTo>
                    <a:cubicBezTo>
                      <a:pt x="2620" y="10177"/>
                      <a:pt x="2686" y="10252"/>
                      <a:pt x="2758" y="10328"/>
                    </a:cubicBezTo>
                    <a:cubicBezTo>
                      <a:pt x="2828" y="10404"/>
                      <a:pt x="2896" y="10475"/>
                      <a:pt x="2969" y="10548"/>
                    </a:cubicBezTo>
                    <a:cubicBezTo>
                      <a:pt x="3044" y="10621"/>
                      <a:pt x="3111" y="10687"/>
                      <a:pt x="3185" y="10758"/>
                    </a:cubicBezTo>
                    <a:cubicBezTo>
                      <a:pt x="3261" y="10828"/>
                      <a:pt x="3331" y="10892"/>
                      <a:pt x="3406" y="10958"/>
                    </a:cubicBezTo>
                    <a:cubicBezTo>
                      <a:pt x="3482" y="11025"/>
                      <a:pt x="3551" y="11083"/>
                      <a:pt x="3629" y="11146"/>
                    </a:cubicBezTo>
                    <a:cubicBezTo>
                      <a:pt x="3708" y="11208"/>
                      <a:pt x="3778" y="11263"/>
                      <a:pt x="3856" y="11323"/>
                    </a:cubicBezTo>
                    <a:cubicBezTo>
                      <a:pt x="3935" y="11380"/>
                      <a:pt x="4004" y="11432"/>
                      <a:pt x="4083" y="11485"/>
                    </a:cubicBezTo>
                    <a:cubicBezTo>
                      <a:pt x="4161" y="11541"/>
                      <a:pt x="4233" y="11589"/>
                      <a:pt x="4312" y="11639"/>
                    </a:cubicBezTo>
                    <a:cubicBezTo>
                      <a:pt x="4391" y="11690"/>
                      <a:pt x="4461" y="11733"/>
                      <a:pt x="4542" y="11779"/>
                    </a:cubicBezTo>
                    <a:cubicBezTo>
                      <a:pt x="4622" y="11826"/>
                      <a:pt x="4694" y="11865"/>
                      <a:pt x="4778" y="11908"/>
                    </a:cubicBezTo>
                    <a:cubicBezTo>
                      <a:pt x="4859" y="11951"/>
                      <a:pt x="4930" y="11987"/>
                      <a:pt x="5013" y="12025"/>
                    </a:cubicBezTo>
                    <a:cubicBezTo>
                      <a:pt x="5095" y="12063"/>
                      <a:pt x="5166" y="12094"/>
                      <a:pt x="5248" y="12128"/>
                    </a:cubicBezTo>
                    <a:cubicBezTo>
                      <a:pt x="5331" y="12161"/>
                      <a:pt x="5401" y="12187"/>
                      <a:pt x="5483" y="12216"/>
                    </a:cubicBezTo>
                    <a:cubicBezTo>
                      <a:pt x="5567" y="12244"/>
                      <a:pt x="5637" y="12266"/>
                      <a:pt x="5719" y="12289"/>
                    </a:cubicBezTo>
                    <a:cubicBezTo>
                      <a:pt x="5800" y="12311"/>
                      <a:pt x="5870" y="12329"/>
                      <a:pt x="5954" y="12347"/>
                    </a:cubicBezTo>
                    <a:cubicBezTo>
                      <a:pt x="6035" y="12365"/>
                      <a:pt x="6105" y="12377"/>
                      <a:pt x="6186" y="12390"/>
                    </a:cubicBezTo>
                    <a:cubicBezTo>
                      <a:pt x="6270" y="12403"/>
                      <a:pt x="6337" y="12411"/>
                      <a:pt x="6421" y="12418"/>
                    </a:cubicBezTo>
                    <a:cubicBezTo>
                      <a:pt x="6501" y="12426"/>
                      <a:pt x="6569" y="12427"/>
                      <a:pt x="6652" y="12430"/>
                    </a:cubicBezTo>
                    <a:cubicBezTo>
                      <a:pt x="6733" y="12430"/>
                      <a:pt x="6800" y="12430"/>
                      <a:pt x="6882" y="12424"/>
                    </a:cubicBezTo>
                    <a:cubicBezTo>
                      <a:pt x="6963" y="12418"/>
                      <a:pt x="7029" y="12413"/>
                      <a:pt x="7111" y="12403"/>
                    </a:cubicBezTo>
                    <a:cubicBezTo>
                      <a:pt x="7191" y="12391"/>
                      <a:pt x="7259" y="12380"/>
                      <a:pt x="7338" y="12362"/>
                    </a:cubicBezTo>
                    <a:cubicBezTo>
                      <a:pt x="7417" y="12345"/>
                      <a:pt x="7486" y="12329"/>
                      <a:pt x="7564" y="12305"/>
                    </a:cubicBezTo>
                    <a:cubicBezTo>
                      <a:pt x="7643" y="12282"/>
                      <a:pt x="7709" y="12259"/>
                      <a:pt x="7784" y="12230"/>
                    </a:cubicBezTo>
                    <a:cubicBezTo>
                      <a:pt x="7860" y="12200"/>
                      <a:pt x="7926" y="12171"/>
                      <a:pt x="7998" y="12135"/>
                    </a:cubicBezTo>
                    <a:cubicBezTo>
                      <a:pt x="8055" y="12106"/>
                      <a:pt x="8107" y="12079"/>
                      <a:pt x="8163" y="12046"/>
                    </a:cubicBezTo>
                    <a:cubicBezTo>
                      <a:pt x="8311" y="11963"/>
                      <a:pt x="8458" y="11876"/>
                      <a:pt x="8606" y="11792"/>
                    </a:cubicBezTo>
                    <a:cubicBezTo>
                      <a:pt x="8672" y="11754"/>
                      <a:pt x="8740" y="11711"/>
                      <a:pt x="8803" y="11668"/>
                    </a:cubicBezTo>
                    <a:cubicBezTo>
                      <a:pt x="8865" y="11625"/>
                      <a:pt x="8931" y="11575"/>
                      <a:pt x="8988" y="11526"/>
                    </a:cubicBezTo>
                    <a:cubicBezTo>
                      <a:pt x="9046" y="11478"/>
                      <a:pt x="9109" y="11424"/>
                      <a:pt x="9161" y="11370"/>
                    </a:cubicBezTo>
                    <a:cubicBezTo>
                      <a:pt x="9213" y="11320"/>
                      <a:pt x="9270" y="11260"/>
                      <a:pt x="9319" y="11204"/>
                    </a:cubicBezTo>
                    <a:cubicBezTo>
                      <a:pt x="9368" y="11148"/>
                      <a:pt x="9420" y="11083"/>
                      <a:pt x="9463" y="11025"/>
                    </a:cubicBezTo>
                    <a:cubicBezTo>
                      <a:pt x="9506" y="10968"/>
                      <a:pt x="9555" y="10899"/>
                      <a:pt x="9592" y="10837"/>
                    </a:cubicBezTo>
                    <a:cubicBezTo>
                      <a:pt x="9630" y="10778"/>
                      <a:pt x="9673" y="10705"/>
                      <a:pt x="9707" y="10641"/>
                    </a:cubicBezTo>
                    <a:cubicBezTo>
                      <a:pt x="9742" y="10578"/>
                      <a:pt x="9779" y="10503"/>
                      <a:pt x="9809" y="10436"/>
                    </a:cubicBezTo>
                    <a:cubicBezTo>
                      <a:pt x="9840" y="10373"/>
                      <a:pt x="9873" y="10291"/>
                      <a:pt x="9900" y="10223"/>
                    </a:cubicBezTo>
                    <a:cubicBezTo>
                      <a:pt x="9926" y="10153"/>
                      <a:pt x="9953" y="10072"/>
                      <a:pt x="9976" y="10000"/>
                    </a:cubicBezTo>
                    <a:cubicBezTo>
                      <a:pt x="10001" y="9928"/>
                      <a:pt x="10024" y="9844"/>
                      <a:pt x="10041" y="9770"/>
                    </a:cubicBezTo>
                    <a:cubicBezTo>
                      <a:pt x="10060" y="9697"/>
                      <a:pt x="10080" y="9608"/>
                      <a:pt x="10094" y="9533"/>
                    </a:cubicBezTo>
                    <a:cubicBezTo>
                      <a:pt x="10106" y="9455"/>
                      <a:pt x="10123" y="9366"/>
                      <a:pt x="10133" y="9289"/>
                    </a:cubicBezTo>
                    <a:cubicBezTo>
                      <a:pt x="10144" y="9210"/>
                      <a:pt x="10154" y="9118"/>
                      <a:pt x="10162" y="9037"/>
                    </a:cubicBezTo>
                    <a:cubicBezTo>
                      <a:pt x="10169" y="8957"/>
                      <a:pt x="10175" y="8860"/>
                      <a:pt x="10177" y="8778"/>
                    </a:cubicBezTo>
                    <a:cubicBezTo>
                      <a:pt x="10182" y="8698"/>
                      <a:pt x="10183" y="8606"/>
                      <a:pt x="10183" y="8522"/>
                    </a:cubicBezTo>
                    <a:lnTo>
                      <a:pt x="10183" y="8519"/>
                    </a:lnTo>
                    <a:cubicBezTo>
                      <a:pt x="10183" y="8426"/>
                      <a:pt x="10182" y="8346"/>
                      <a:pt x="10177" y="8248"/>
                    </a:cubicBezTo>
                    <a:cubicBezTo>
                      <a:pt x="10175" y="8153"/>
                      <a:pt x="10169" y="8070"/>
                      <a:pt x="10162" y="7973"/>
                    </a:cubicBezTo>
                    <a:cubicBezTo>
                      <a:pt x="10153" y="7877"/>
                      <a:pt x="10143" y="7791"/>
                      <a:pt x="10133" y="7694"/>
                    </a:cubicBezTo>
                    <a:cubicBezTo>
                      <a:pt x="10121" y="7597"/>
                      <a:pt x="10110" y="7509"/>
                      <a:pt x="10093" y="7410"/>
                    </a:cubicBezTo>
                    <a:cubicBezTo>
                      <a:pt x="10078" y="7312"/>
                      <a:pt x="10062" y="7223"/>
                      <a:pt x="10042" y="7122"/>
                    </a:cubicBezTo>
                    <a:cubicBezTo>
                      <a:pt x="10024" y="7024"/>
                      <a:pt x="10003" y="6934"/>
                      <a:pt x="9980" y="6833"/>
                    </a:cubicBezTo>
                    <a:cubicBezTo>
                      <a:pt x="9956" y="6732"/>
                      <a:pt x="9933" y="6640"/>
                      <a:pt x="9906" y="6540"/>
                    </a:cubicBezTo>
                    <a:cubicBezTo>
                      <a:pt x="9880" y="6438"/>
                      <a:pt x="9852" y="6346"/>
                      <a:pt x="9822" y="6245"/>
                    </a:cubicBezTo>
                    <a:cubicBezTo>
                      <a:pt x="9794" y="6144"/>
                      <a:pt x="9762" y="6051"/>
                      <a:pt x="9729" y="5950"/>
                    </a:cubicBezTo>
                    <a:cubicBezTo>
                      <a:pt x="9694" y="5850"/>
                      <a:pt x="9660" y="5756"/>
                      <a:pt x="9622" y="5656"/>
                    </a:cubicBezTo>
                    <a:cubicBezTo>
                      <a:pt x="9546" y="5454"/>
                      <a:pt x="9472" y="5270"/>
                      <a:pt x="9384" y="5071"/>
                    </a:cubicBezTo>
                    <a:cubicBezTo>
                      <a:pt x="9298" y="4872"/>
                      <a:pt x="9207" y="4685"/>
                      <a:pt x="9106" y="4491"/>
                    </a:cubicBezTo>
                    <a:cubicBezTo>
                      <a:pt x="9007" y="4300"/>
                      <a:pt x="8904" y="4110"/>
                      <a:pt x="8794" y="3926"/>
                    </a:cubicBezTo>
                    <a:cubicBezTo>
                      <a:pt x="8684" y="3741"/>
                      <a:pt x="8566" y="3554"/>
                      <a:pt x="8446" y="3377"/>
                    </a:cubicBezTo>
                    <a:cubicBezTo>
                      <a:pt x="8329" y="3203"/>
                      <a:pt x="8195" y="3020"/>
                      <a:pt x="8070" y="2855"/>
                    </a:cubicBezTo>
                    <a:cubicBezTo>
                      <a:pt x="8007" y="2772"/>
                      <a:pt x="7939" y="2685"/>
                      <a:pt x="7871" y="2605"/>
                    </a:cubicBezTo>
                    <a:cubicBezTo>
                      <a:pt x="7807" y="2526"/>
                      <a:pt x="7738" y="2441"/>
                      <a:pt x="7669" y="2363"/>
                    </a:cubicBezTo>
                    <a:cubicBezTo>
                      <a:pt x="7603" y="2287"/>
                      <a:pt x="7531" y="2208"/>
                      <a:pt x="7460" y="2132"/>
                    </a:cubicBezTo>
                    <a:cubicBezTo>
                      <a:pt x="7393" y="2059"/>
                      <a:pt x="7316" y="1981"/>
                      <a:pt x="7246" y="1909"/>
                    </a:cubicBezTo>
                    <a:cubicBezTo>
                      <a:pt x="7177" y="1837"/>
                      <a:pt x="7099" y="1762"/>
                      <a:pt x="7027" y="1695"/>
                    </a:cubicBezTo>
                    <a:cubicBezTo>
                      <a:pt x="6956" y="1627"/>
                      <a:pt x="6877" y="1555"/>
                      <a:pt x="6805" y="1492"/>
                    </a:cubicBezTo>
                    <a:cubicBezTo>
                      <a:pt x="6733" y="1428"/>
                      <a:pt x="6652" y="1361"/>
                      <a:pt x="6577" y="1300"/>
                    </a:cubicBezTo>
                    <a:cubicBezTo>
                      <a:pt x="6503" y="1241"/>
                      <a:pt x="6422" y="1176"/>
                      <a:pt x="6347" y="1120"/>
                    </a:cubicBezTo>
                    <a:cubicBezTo>
                      <a:pt x="6274" y="1065"/>
                      <a:pt x="6192" y="1003"/>
                      <a:pt x="6116" y="952"/>
                    </a:cubicBezTo>
                    <a:cubicBezTo>
                      <a:pt x="6041" y="901"/>
                      <a:pt x="5958" y="844"/>
                      <a:pt x="5883" y="796"/>
                    </a:cubicBezTo>
                    <a:cubicBezTo>
                      <a:pt x="5808" y="749"/>
                      <a:pt x="5725" y="696"/>
                      <a:pt x="5649" y="653"/>
                    </a:cubicBezTo>
                    <a:cubicBezTo>
                      <a:pt x="5575" y="609"/>
                      <a:pt x="5491" y="563"/>
                      <a:pt x="5417" y="526"/>
                    </a:cubicBezTo>
                    <a:cubicBezTo>
                      <a:pt x="5344" y="486"/>
                      <a:pt x="5259" y="444"/>
                      <a:pt x="5186" y="411"/>
                    </a:cubicBezTo>
                    <a:cubicBezTo>
                      <a:pt x="5111" y="377"/>
                      <a:pt x="5028" y="341"/>
                      <a:pt x="4953" y="310"/>
                    </a:cubicBezTo>
                    <a:cubicBezTo>
                      <a:pt x="4880" y="282"/>
                      <a:pt x="4795" y="249"/>
                      <a:pt x="4721" y="224"/>
                    </a:cubicBezTo>
                    <a:cubicBezTo>
                      <a:pt x="4648" y="198"/>
                      <a:pt x="4563" y="171"/>
                      <a:pt x="4490" y="149"/>
                    </a:cubicBezTo>
                    <a:cubicBezTo>
                      <a:pt x="4418" y="128"/>
                      <a:pt x="4333" y="106"/>
                      <a:pt x="4260" y="90"/>
                    </a:cubicBezTo>
                    <a:cubicBezTo>
                      <a:pt x="4188" y="75"/>
                      <a:pt x="4102" y="56"/>
                      <a:pt x="4030" y="46"/>
                    </a:cubicBezTo>
                    <a:cubicBezTo>
                      <a:pt x="3957" y="33"/>
                      <a:pt x="3872" y="23"/>
                      <a:pt x="3800" y="16"/>
                    </a:cubicBezTo>
                    <a:cubicBezTo>
                      <a:pt x="3727" y="9"/>
                      <a:pt x="3642" y="3"/>
                      <a:pt x="3570" y="1"/>
                    </a:cubicBezTo>
                    <a:cubicBezTo>
                      <a:pt x="3548" y="0"/>
                      <a:pt x="3524" y="0"/>
                      <a:pt x="3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8"/>
              <p:cNvSpPr/>
              <p:nvPr/>
            </p:nvSpPr>
            <p:spPr>
              <a:xfrm>
                <a:off x="5881631" y="2592837"/>
                <a:ext cx="210998" cy="301372"/>
              </a:xfrm>
              <a:custGeom>
                <a:avLst/>
                <a:gdLst/>
                <a:ahLst/>
                <a:cxnLst/>
                <a:rect l="l" t="t" r="r" b="b"/>
                <a:pathLst>
                  <a:path w="6766" h="9664" extrusionOk="0">
                    <a:moveTo>
                      <a:pt x="1403" y="0"/>
                    </a:moveTo>
                    <a:lnTo>
                      <a:pt x="1403" y="0"/>
                    </a:lnTo>
                    <a:cubicBezTo>
                      <a:pt x="1371" y="12"/>
                      <a:pt x="1342" y="25"/>
                      <a:pt x="1309" y="36"/>
                    </a:cubicBezTo>
                    <a:cubicBezTo>
                      <a:pt x="1267" y="54"/>
                      <a:pt x="1236" y="69"/>
                      <a:pt x="1198" y="90"/>
                    </a:cubicBezTo>
                    <a:cubicBezTo>
                      <a:pt x="1188" y="94"/>
                      <a:pt x="1178" y="100"/>
                      <a:pt x="1177" y="107"/>
                    </a:cubicBezTo>
                    <a:cubicBezTo>
                      <a:pt x="235" y="652"/>
                      <a:pt x="1" y="2013"/>
                      <a:pt x="96" y="3188"/>
                    </a:cubicBezTo>
                    <a:cubicBezTo>
                      <a:pt x="194" y="4381"/>
                      <a:pt x="633" y="5382"/>
                      <a:pt x="1177" y="6322"/>
                    </a:cubicBezTo>
                    <a:cubicBezTo>
                      <a:pt x="1719" y="7261"/>
                      <a:pt x="2364" y="8142"/>
                      <a:pt x="3349" y="8823"/>
                    </a:cubicBezTo>
                    <a:cubicBezTo>
                      <a:pt x="4024" y="9290"/>
                      <a:pt x="4857" y="9663"/>
                      <a:pt x="5619" y="9663"/>
                    </a:cubicBezTo>
                    <a:cubicBezTo>
                      <a:pt x="5952" y="9663"/>
                      <a:pt x="6270" y="9592"/>
                      <a:pt x="6557" y="9427"/>
                    </a:cubicBezTo>
                    <a:cubicBezTo>
                      <a:pt x="6591" y="9407"/>
                      <a:pt x="6627" y="9384"/>
                      <a:pt x="6659" y="9360"/>
                    </a:cubicBezTo>
                    <a:cubicBezTo>
                      <a:pt x="6692" y="9337"/>
                      <a:pt x="6728" y="9308"/>
                      <a:pt x="6758" y="9281"/>
                    </a:cubicBezTo>
                    <a:cubicBezTo>
                      <a:pt x="6759" y="9278"/>
                      <a:pt x="6764" y="9276"/>
                      <a:pt x="6765" y="9273"/>
                    </a:cubicBezTo>
                    <a:lnTo>
                      <a:pt x="6765" y="9273"/>
                    </a:lnTo>
                    <a:cubicBezTo>
                      <a:pt x="6728" y="9286"/>
                      <a:pt x="6683" y="9299"/>
                      <a:pt x="6643" y="9308"/>
                    </a:cubicBezTo>
                    <a:cubicBezTo>
                      <a:pt x="6600" y="9317"/>
                      <a:pt x="6544" y="9328"/>
                      <a:pt x="6498" y="9334"/>
                    </a:cubicBezTo>
                    <a:cubicBezTo>
                      <a:pt x="6450" y="9341"/>
                      <a:pt x="6390" y="9345"/>
                      <a:pt x="6340" y="9348"/>
                    </a:cubicBezTo>
                    <a:cubicBezTo>
                      <a:pt x="6288" y="9348"/>
                      <a:pt x="6223" y="9348"/>
                      <a:pt x="6167" y="9345"/>
                    </a:cubicBezTo>
                    <a:cubicBezTo>
                      <a:pt x="6111" y="9342"/>
                      <a:pt x="6043" y="9337"/>
                      <a:pt x="5983" y="9329"/>
                    </a:cubicBezTo>
                    <a:cubicBezTo>
                      <a:pt x="5925" y="9322"/>
                      <a:pt x="5852" y="9312"/>
                      <a:pt x="5792" y="9299"/>
                    </a:cubicBezTo>
                    <a:cubicBezTo>
                      <a:pt x="5730" y="9286"/>
                      <a:pt x="5655" y="9269"/>
                      <a:pt x="5590" y="9250"/>
                    </a:cubicBezTo>
                    <a:cubicBezTo>
                      <a:pt x="5526" y="9233"/>
                      <a:pt x="5448" y="9207"/>
                      <a:pt x="5382" y="9186"/>
                    </a:cubicBezTo>
                    <a:cubicBezTo>
                      <a:pt x="5314" y="9163"/>
                      <a:pt x="5235" y="9134"/>
                      <a:pt x="5168" y="9105"/>
                    </a:cubicBezTo>
                    <a:cubicBezTo>
                      <a:pt x="5102" y="9078"/>
                      <a:pt x="5020" y="9042"/>
                      <a:pt x="4951" y="9007"/>
                    </a:cubicBezTo>
                    <a:cubicBezTo>
                      <a:pt x="4882" y="8974"/>
                      <a:pt x="4801" y="8934"/>
                      <a:pt x="4731" y="8895"/>
                    </a:cubicBezTo>
                    <a:cubicBezTo>
                      <a:pt x="4660" y="8856"/>
                      <a:pt x="4578" y="8809"/>
                      <a:pt x="4508" y="8766"/>
                    </a:cubicBezTo>
                    <a:cubicBezTo>
                      <a:pt x="4435" y="8723"/>
                      <a:pt x="4351" y="8667"/>
                      <a:pt x="4279" y="8618"/>
                    </a:cubicBezTo>
                    <a:cubicBezTo>
                      <a:pt x="4207" y="8567"/>
                      <a:pt x="4126" y="8509"/>
                      <a:pt x="4054" y="8454"/>
                    </a:cubicBezTo>
                    <a:cubicBezTo>
                      <a:pt x="3980" y="8399"/>
                      <a:pt x="3898" y="8336"/>
                      <a:pt x="3826" y="8277"/>
                    </a:cubicBezTo>
                    <a:cubicBezTo>
                      <a:pt x="3755" y="8217"/>
                      <a:pt x="3674" y="8149"/>
                      <a:pt x="3604" y="8086"/>
                    </a:cubicBezTo>
                    <a:cubicBezTo>
                      <a:pt x="3535" y="8021"/>
                      <a:pt x="3456" y="7949"/>
                      <a:pt x="3385" y="7882"/>
                    </a:cubicBezTo>
                    <a:cubicBezTo>
                      <a:pt x="3315" y="7813"/>
                      <a:pt x="3237" y="7735"/>
                      <a:pt x="3169" y="7663"/>
                    </a:cubicBezTo>
                    <a:cubicBezTo>
                      <a:pt x="3099" y="7590"/>
                      <a:pt x="3026" y="7511"/>
                      <a:pt x="2960" y="7436"/>
                    </a:cubicBezTo>
                    <a:cubicBezTo>
                      <a:pt x="2891" y="7360"/>
                      <a:pt x="2820" y="7275"/>
                      <a:pt x="2754" y="7196"/>
                    </a:cubicBezTo>
                    <a:cubicBezTo>
                      <a:pt x="2688" y="7117"/>
                      <a:pt x="2619" y="7031"/>
                      <a:pt x="2557" y="6949"/>
                    </a:cubicBezTo>
                    <a:cubicBezTo>
                      <a:pt x="2492" y="6864"/>
                      <a:pt x="2428" y="6776"/>
                      <a:pt x="2366" y="6690"/>
                    </a:cubicBezTo>
                    <a:cubicBezTo>
                      <a:pt x="2244" y="6519"/>
                      <a:pt x="2120" y="6332"/>
                      <a:pt x="2008" y="6151"/>
                    </a:cubicBezTo>
                    <a:cubicBezTo>
                      <a:pt x="1782" y="5783"/>
                      <a:pt x="1581" y="5402"/>
                      <a:pt x="1408" y="5011"/>
                    </a:cubicBezTo>
                    <a:cubicBezTo>
                      <a:pt x="1364" y="4913"/>
                      <a:pt x="1324" y="4817"/>
                      <a:pt x="1285" y="4719"/>
                    </a:cubicBezTo>
                    <a:cubicBezTo>
                      <a:pt x="1243" y="4618"/>
                      <a:pt x="1207" y="4525"/>
                      <a:pt x="1171" y="4424"/>
                    </a:cubicBezTo>
                    <a:cubicBezTo>
                      <a:pt x="1135" y="4324"/>
                      <a:pt x="1102" y="4232"/>
                      <a:pt x="1070" y="4131"/>
                    </a:cubicBezTo>
                    <a:cubicBezTo>
                      <a:pt x="1037" y="4030"/>
                      <a:pt x="1012" y="3938"/>
                      <a:pt x="983" y="3838"/>
                    </a:cubicBezTo>
                    <a:cubicBezTo>
                      <a:pt x="955" y="3738"/>
                      <a:pt x="932" y="3648"/>
                      <a:pt x="907" y="3549"/>
                    </a:cubicBezTo>
                    <a:cubicBezTo>
                      <a:pt x="884" y="3448"/>
                      <a:pt x="863" y="3360"/>
                      <a:pt x="843" y="3261"/>
                    </a:cubicBezTo>
                    <a:cubicBezTo>
                      <a:pt x="825" y="3162"/>
                      <a:pt x="807" y="3076"/>
                      <a:pt x="793" y="2979"/>
                    </a:cubicBezTo>
                    <a:cubicBezTo>
                      <a:pt x="777" y="2882"/>
                      <a:pt x="767" y="2797"/>
                      <a:pt x="756" y="2702"/>
                    </a:cubicBezTo>
                    <a:cubicBezTo>
                      <a:pt x="743" y="2608"/>
                      <a:pt x="736" y="2526"/>
                      <a:pt x="731" y="2433"/>
                    </a:cubicBezTo>
                    <a:cubicBezTo>
                      <a:pt x="724" y="2340"/>
                      <a:pt x="720" y="2260"/>
                      <a:pt x="718" y="2168"/>
                    </a:cubicBezTo>
                    <a:cubicBezTo>
                      <a:pt x="717" y="2076"/>
                      <a:pt x="717" y="1999"/>
                      <a:pt x="718" y="1911"/>
                    </a:cubicBezTo>
                    <a:cubicBezTo>
                      <a:pt x="720" y="1822"/>
                      <a:pt x="725" y="1747"/>
                      <a:pt x="733" y="1661"/>
                    </a:cubicBezTo>
                    <a:cubicBezTo>
                      <a:pt x="740" y="1575"/>
                      <a:pt x="747" y="1506"/>
                      <a:pt x="760" y="1422"/>
                    </a:cubicBezTo>
                    <a:cubicBezTo>
                      <a:pt x="770" y="1340"/>
                      <a:pt x="783" y="1273"/>
                      <a:pt x="799" y="1197"/>
                    </a:cubicBezTo>
                    <a:cubicBezTo>
                      <a:pt x="813" y="1119"/>
                      <a:pt x="829" y="1057"/>
                      <a:pt x="849" y="984"/>
                    </a:cubicBezTo>
                    <a:cubicBezTo>
                      <a:pt x="871" y="911"/>
                      <a:pt x="886" y="854"/>
                      <a:pt x="912" y="787"/>
                    </a:cubicBezTo>
                    <a:cubicBezTo>
                      <a:pt x="937" y="718"/>
                      <a:pt x="957" y="668"/>
                      <a:pt x="984" y="604"/>
                    </a:cubicBezTo>
                    <a:cubicBezTo>
                      <a:pt x="1012" y="542"/>
                      <a:pt x="1035" y="496"/>
                      <a:pt x="1065" y="442"/>
                    </a:cubicBezTo>
                    <a:cubicBezTo>
                      <a:pt x="1095" y="386"/>
                      <a:pt x="1121" y="344"/>
                      <a:pt x="1152" y="295"/>
                    </a:cubicBezTo>
                    <a:cubicBezTo>
                      <a:pt x="1184" y="248"/>
                      <a:pt x="1210" y="212"/>
                      <a:pt x="1244" y="170"/>
                    </a:cubicBezTo>
                    <a:cubicBezTo>
                      <a:pt x="1278" y="128"/>
                      <a:pt x="1303" y="98"/>
                      <a:pt x="1339" y="62"/>
                    </a:cubicBezTo>
                    <a:cubicBezTo>
                      <a:pt x="1361" y="39"/>
                      <a:pt x="1381" y="21"/>
                      <a:pt x="14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8"/>
              <p:cNvSpPr/>
              <p:nvPr/>
            </p:nvSpPr>
            <p:spPr>
              <a:xfrm>
                <a:off x="5893106" y="2623740"/>
                <a:ext cx="71320" cy="71164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2" extrusionOk="0">
                    <a:moveTo>
                      <a:pt x="209" y="0"/>
                    </a:moveTo>
                    <a:lnTo>
                      <a:pt x="1" y="210"/>
                    </a:lnTo>
                    <a:lnTo>
                      <a:pt x="2077" y="2282"/>
                    </a:lnTo>
                    <a:lnTo>
                      <a:pt x="2287" y="2072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8"/>
              <p:cNvSpPr/>
              <p:nvPr/>
            </p:nvSpPr>
            <p:spPr>
              <a:xfrm>
                <a:off x="6051274" y="276060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8" y="0"/>
                    </a:moveTo>
                    <a:lnTo>
                      <a:pt x="1" y="259"/>
                    </a:lnTo>
                    <a:lnTo>
                      <a:pt x="1876" y="1314"/>
                    </a:lnTo>
                    <a:lnTo>
                      <a:pt x="2021" y="105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8"/>
              <p:cNvSpPr/>
              <p:nvPr/>
            </p:nvSpPr>
            <p:spPr>
              <a:xfrm>
                <a:off x="5895820" y="2716452"/>
                <a:ext cx="54667" cy="17183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551" extrusionOk="0">
                    <a:moveTo>
                      <a:pt x="45" y="0"/>
                    </a:moveTo>
                    <a:lnTo>
                      <a:pt x="0" y="292"/>
                    </a:lnTo>
                    <a:lnTo>
                      <a:pt x="1708" y="551"/>
                    </a:lnTo>
                    <a:lnTo>
                      <a:pt x="1753" y="256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8"/>
              <p:cNvSpPr/>
              <p:nvPr/>
            </p:nvSpPr>
            <p:spPr>
              <a:xfrm>
                <a:off x="5944717" y="2780224"/>
                <a:ext cx="35676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1" extrusionOk="0">
                    <a:moveTo>
                      <a:pt x="901" y="1"/>
                    </a:moveTo>
                    <a:lnTo>
                      <a:pt x="1" y="1290"/>
                    </a:lnTo>
                    <a:lnTo>
                      <a:pt x="244" y="1460"/>
                    </a:lnTo>
                    <a:lnTo>
                      <a:pt x="1144" y="17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8"/>
              <p:cNvSpPr/>
              <p:nvPr/>
            </p:nvSpPr>
            <p:spPr>
              <a:xfrm>
                <a:off x="6013884" y="2802209"/>
                <a:ext cx="19678" cy="83701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684" extrusionOk="0">
                    <a:moveTo>
                      <a:pt x="294" y="0"/>
                    </a:moveTo>
                    <a:lnTo>
                      <a:pt x="1" y="38"/>
                    </a:lnTo>
                    <a:lnTo>
                      <a:pt x="336" y="2683"/>
                    </a:lnTo>
                    <a:lnTo>
                      <a:pt x="631" y="2646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8"/>
              <p:cNvSpPr/>
              <p:nvPr/>
            </p:nvSpPr>
            <p:spPr>
              <a:xfrm>
                <a:off x="6038769" y="2789828"/>
                <a:ext cx="61965" cy="888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848" extrusionOk="0">
                    <a:moveTo>
                      <a:pt x="250" y="1"/>
                    </a:moveTo>
                    <a:lnTo>
                      <a:pt x="1" y="162"/>
                    </a:lnTo>
                    <a:lnTo>
                      <a:pt x="1738" y="2847"/>
                    </a:lnTo>
                    <a:lnTo>
                      <a:pt x="1986" y="2686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8"/>
              <p:cNvSpPr/>
              <p:nvPr/>
            </p:nvSpPr>
            <p:spPr>
              <a:xfrm>
                <a:off x="6040858" y="2705100"/>
                <a:ext cx="43285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779" extrusionOk="0">
                    <a:moveTo>
                      <a:pt x="1278" y="0"/>
                    </a:moveTo>
                    <a:lnTo>
                      <a:pt x="0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8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8"/>
              <p:cNvSpPr/>
              <p:nvPr/>
            </p:nvSpPr>
            <p:spPr>
              <a:xfrm>
                <a:off x="6011015" y="2632004"/>
                <a:ext cx="18960" cy="6015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9" extrusionOk="0">
                    <a:moveTo>
                      <a:pt x="316" y="1"/>
                    </a:moveTo>
                    <a:lnTo>
                      <a:pt x="1" y="1880"/>
                    </a:lnTo>
                    <a:lnTo>
                      <a:pt x="294" y="1929"/>
                    </a:lnTo>
                    <a:lnTo>
                      <a:pt x="608" y="50"/>
                    </a:lnTo>
                    <a:lnTo>
                      <a:pt x="316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8"/>
              <p:cNvSpPr/>
              <p:nvPr/>
            </p:nvSpPr>
            <p:spPr>
              <a:xfrm>
                <a:off x="5947367" y="2591527"/>
                <a:ext cx="42318" cy="9012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2890" extrusionOk="0">
                    <a:moveTo>
                      <a:pt x="278" y="1"/>
                    </a:moveTo>
                    <a:lnTo>
                      <a:pt x="0" y="107"/>
                    </a:lnTo>
                    <a:lnTo>
                      <a:pt x="1080" y="2889"/>
                    </a:lnTo>
                    <a:lnTo>
                      <a:pt x="1356" y="2781"/>
                    </a:lnTo>
                    <a:lnTo>
                      <a:pt x="278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8"/>
              <p:cNvSpPr/>
              <p:nvPr/>
            </p:nvSpPr>
            <p:spPr>
              <a:xfrm>
                <a:off x="5592707" y="2733572"/>
                <a:ext cx="406840" cy="253503"/>
              </a:xfrm>
              <a:custGeom>
                <a:avLst/>
                <a:gdLst/>
                <a:ahLst/>
                <a:cxnLst/>
                <a:rect l="l" t="t" r="r" b="b"/>
                <a:pathLst>
                  <a:path w="13046" h="8129" extrusionOk="0">
                    <a:moveTo>
                      <a:pt x="12474" y="1"/>
                    </a:moveTo>
                    <a:cubicBezTo>
                      <a:pt x="12440" y="1"/>
                      <a:pt x="12407" y="8"/>
                      <a:pt x="12377" y="25"/>
                    </a:cubicBezTo>
                    <a:cubicBezTo>
                      <a:pt x="8251" y="2408"/>
                      <a:pt x="4126" y="4789"/>
                      <a:pt x="0" y="7171"/>
                    </a:cubicBezTo>
                    <a:lnTo>
                      <a:pt x="4" y="7176"/>
                    </a:lnTo>
                    <a:cubicBezTo>
                      <a:pt x="20" y="7166"/>
                      <a:pt x="40" y="7156"/>
                      <a:pt x="58" y="7153"/>
                    </a:cubicBezTo>
                    <a:cubicBezTo>
                      <a:pt x="74" y="7148"/>
                      <a:pt x="90" y="7146"/>
                      <a:pt x="107" y="7146"/>
                    </a:cubicBezTo>
                    <a:cubicBezTo>
                      <a:pt x="147" y="7146"/>
                      <a:pt x="189" y="7158"/>
                      <a:pt x="227" y="7174"/>
                    </a:cubicBezTo>
                    <a:cubicBezTo>
                      <a:pt x="301" y="7204"/>
                      <a:pt x="361" y="7253"/>
                      <a:pt x="416" y="7306"/>
                    </a:cubicBezTo>
                    <a:cubicBezTo>
                      <a:pt x="482" y="7375"/>
                      <a:pt x="539" y="7456"/>
                      <a:pt x="582" y="7542"/>
                    </a:cubicBezTo>
                    <a:cubicBezTo>
                      <a:pt x="626" y="7627"/>
                      <a:pt x="654" y="7719"/>
                      <a:pt x="666" y="7817"/>
                    </a:cubicBezTo>
                    <a:cubicBezTo>
                      <a:pt x="667" y="7837"/>
                      <a:pt x="667" y="7857"/>
                      <a:pt x="669" y="7877"/>
                    </a:cubicBezTo>
                    <a:cubicBezTo>
                      <a:pt x="670" y="7935"/>
                      <a:pt x="661" y="7994"/>
                      <a:pt x="633" y="8044"/>
                    </a:cubicBezTo>
                    <a:cubicBezTo>
                      <a:pt x="613" y="8077"/>
                      <a:pt x="587" y="8107"/>
                      <a:pt x="552" y="8127"/>
                    </a:cubicBezTo>
                    <a:lnTo>
                      <a:pt x="554" y="8129"/>
                    </a:lnTo>
                    <a:cubicBezTo>
                      <a:pt x="4680" y="5748"/>
                      <a:pt x="8804" y="3364"/>
                      <a:pt x="12930" y="984"/>
                    </a:cubicBezTo>
                    <a:lnTo>
                      <a:pt x="13045" y="729"/>
                    </a:lnTo>
                    <a:cubicBezTo>
                      <a:pt x="13045" y="578"/>
                      <a:pt x="12982" y="427"/>
                      <a:pt x="12900" y="298"/>
                    </a:cubicBezTo>
                    <a:cubicBezTo>
                      <a:pt x="12833" y="196"/>
                      <a:pt x="12758" y="104"/>
                      <a:pt x="12644" y="46"/>
                    </a:cubicBezTo>
                    <a:cubicBezTo>
                      <a:pt x="12591" y="20"/>
                      <a:pt x="12531" y="1"/>
                      <a:pt x="12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8"/>
              <p:cNvSpPr/>
              <p:nvPr/>
            </p:nvSpPr>
            <p:spPr>
              <a:xfrm>
                <a:off x="5467564" y="2764070"/>
                <a:ext cx="317494" cy="387598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2429" extrusionOk="0">
                    <a:moveTo>
                      <a:pt x="2832" y="1282"/>
                    </a:moveTo>
                    <a:cubicBezTo>
                      <a:pt x="3257" y="1282"/>
                      <a:pt x="3692" y="1403"/>
                      <a:pt x="4092" y="1573"/>
                    </a:cubicBezTo>
                    <a:cubicBezTo>
                      <a:pt x="4844" y="1889"/>
                      <a:pt x="5469" y="2376"/>
                      <a:pt x="6027" y="2941"/>
                    </a:cubicBezTo>
                    <a:cubicBezTo>
                      <a:pt x="6725" y="3650"/>
                      <a:pt x="7318" y="4484"/>
                      <a:pt x="7763" y="5371"/>
                    </a:cubicBezTo>
                    <a:cubicBezTo>
                      <a:pt x="8204" y="6259"/>
                      <a:pt x="8497" y="7203"/>
                      <a:pt x="8615" y="8213"/>
                    </a:cubicBezTo>
                    <a:cubicBezTo>
                      <a:pt x="8638" y="8415"/>
                      <a:pt x="8655" y="8619"/>
                      <a:pt x="8661" y="8824"/>
                    </a:cubicBezTo>
                    <a:cubicBezTo>
                      <a:pt x="8677" y="9431"/>
                      <a:pt x="8592" y="10033"/>
                      <a:pt x="8294" y="10552"/>
                    </a:cubicBezTo>
                    <a:cubicBezTo>
                      <a:pt x="7997" y="11071"/>
                      <a:pt x="7485" y="11505"/>
                      <a:pt x="6916" y="11651"/>
                    </a:cubicBezTo>
                    <a:cubicBezTo>
                      <a:pt x="6756" y="11692"/>
                      <a:pt x="6591" y="11710"/>
                      <a:pt x="6425" y="11710"/>
                    </a:cubicBezTo>
                    <a:cubicBezTo>
                      <a:pt x="6000" y="11710"/>
                      <a:pt x="5564" y="11590"/>
                      <a:pt x="5163" y="11421"/>
                    </a:cubicBezTo>
                    <a:cubicBezTo>
                      <a:pt x="4414" y="11104"/>
                      <a:pt x="3789" y="10617"/>
                      <a:pt x="3230" y="10051"/>
                    </a:cubicBezTo>
                    <a:cubicBezTo>
                      <a:pt x="2531" y="9343"/>
                      <a:pt x="1937" y="8509"/>
                      <a:pt x="1496" y="7621"/>
                    </a:cubicBezTo>
                    <a:cubicBezTo>
                      <a:pt x="1053" y="6734"/>
                      <a:pt x="761" y="5791"/>
                      <a:pt x="642" y="4780"/>
                    </a:cubicBezTo>
                    <a:cubicBezTo>
                      <a:pt x="547" y="3976"/>
                      <a:pt x="563" y="3134"/>
                      <a:pt x="961" y="2441"/>
                    </a:cubicBezTo>
                    <a:cubicBezTo>
                      <a:pt x="1260" y="1923"/>
                      <a:pt x="1772" y="1489"/>
                      <a:pt x="2340" y="1343"/>
                    </a:cubicBezTo>
                    <a:cubicBezTo>
                      <a:pt x="2501" y="1301"/>
                      <a:pt x="2666" y="1282"/>
                      <a:pt x="2832" y="1282"/>
                    </a:cubicBezTo>
                    <a:close/>
                    <a:moveTo>
                      <a:pt x="3475" y="0"/>
                    </a:moveTo>
                    <a:cubicBezTo>
                      <a:pt x="3430" y="0"/>
                      <a:pt x="3384" y="1"/>
                      <a:pt x="3342" y="3"/>
                    </a:cubicBezTo>
                    <a:cubicBezTo>
                      <a:pt x="3267" y="6"/>
                      <a:pt x="3185" y="13"/>
                      <a:pt x="3113" y="21"/>
                    </a:cubicBezTo>
                    <a:cubicBezTo>
                      <a:pt x="3041" y="29"/>
                      <a:pt x="2958" y="43"/>
                      <a:pt x="2886" y="57"/>
                    </a:cubicBezTo>
                    <a:cubicBezTo>
                      <a:pt x="2814" y="72"/>
                      <a:pt x="2732" y="92"/>
                      <a:pt x="2662" y="111"/>
                    </a:cubicBezTo>
                    <a:cubicBezTo>
                      <a:pt x="2591" y="131"/>
                      <a:pt x="2512" y="157"/>
                      <a:pt x="2443" y="182"/>
                    </a:cubicBezTo>
                    <a:cubicBezTo>
                      <a:pt x="2373" y="208"/>
                      <a:pt x="2295" y="240"/>
                      <a:pt x="2228" y="273"/>
                    </a:cubicBezTo>
                    <a:cubicBezTo>
                      <a:pt x="2159" y="305"/>
                      <a:pt x="2087" y="343"/>
                      <a:pt x="2021" y="381"/>
                    </a:cubicBezTo>
                    <a:cubicBezTo>
                      <a:pt x="1872" y="466"/>
                      <a:pt x="1726" y="552"/>
                      <a:pt x="1578" y="635"/>
                    </a:cubicBezTo>
                    <a:cubicBezTo>
                      <a:pt x="1512" y="674"/>
                      <a:pt x="1444" y="719"/>
                      <a:pt x="1381" y="762"/>
                    </a:cubicBezTo>
                    <a:cubicBezTo>
                      <a:pt x="1319" y="805"/>
                      <a:pt x="1253" y="855"/>
                      <a:pt x="1195" y="901"/>
                    </a:cubicBezTo>
                    <a:cubicBezTo>
                      <a:pt x="1138" y="949"/>
                      <a:pt x="1075" y="1005"/>
                      <a:pt x="1023" y="1057"/>
                    </a:cubicBezTo>
                    <a:cubicBezTo>
                      <a:pt x="971" y="1107"/>
                      <a:pt x="914" y="1167"/>
                      <a:pt x="865" y="1223"/>
                    </a:cubicBezTo>
                    <a:cubicBezTo>
                      <a:pt x="819" y="1279"/>
                      <a:pt x="764" y="1344"/>
                      <a:pt x="721" y="1402"/>
                    </a:cubicBezTo>
                    <a:cubicBezTo>
                      <a:pt x="678" y="1461"/>
                      <a:pt x="632" y="1530"/>
                      <a:pt x="591" y="1590"/>
                    </a:cubicBezTo>
                    <a:cubicBezTo>
                      <a:pt x="554" y="1649"/>
                      <a:pt x="511" y="1724"/>
                      <a:pt x="476" y="1785"/>
                    </a:cubicBezTo>
                    <a:cubicBezTo>
                      <a:pt x="442" y="1849"/>
                      <a:pt x="405" y="1926"/>
                      <a:pt x="374" y="1992"/>
                    </a:cubicBezTo>
                    <a:cubicBezTo>
                      <a:pt x="343" y="2059"/>
                      <a:pt x="311" y="2138"/>
                      <a:pt x="284" y="2207"/>
                    </a:cubicBezTo>
                    <a:cubicBezTo>
                      <a:pt x="258" y="2277"/>
                      <a:pt x="231" y="2358"/>
                      <a:pt x="208" y="2430"/>
                    </a:cubicBezTo>
                    <a:cubicBezTo>
                      <a:pt x="183" y="2500"/>
                      <a:pt x="160" y="2583"/>
                      <a:pt x="143" y="2658"/>
                    </a:cubicBezTo>
                    <a:cubicBezTo>
                      <a:pt x="124" y="2731"/>
                      <a:pt x="104" y="2819"/>
                      <a:pt x="90" y="2895"/>
                    </a:cubicBezTo>
                    <a:cubicBezTo>
                      <a:pt x="75" y="2970"/>
                      <a:pt x="61" y="3061"/>
                      <a:pt x="51" y="3140"/>
                    </a:cubicBezTo>
                    <a:cubicBezTo>
                      <a:pt x="39" y="3219"/>
                      <a:pt x="29" y="3309"/>
                      <a:pt x="22" y="3391"/>
                    </a:cubicBezTo>
                    <a:cubicBezTo>
                      <a:pt x="15" y="3473"/>
                      <a:pt x="9" y="3567"/>
                      <a:pt x="6" y="3650"/>
                    </a:cubicBezTo>
                    <a:cubicBezTo>
                      <a:pt x="2" y="3732"/>
                      <a:pt x="1" y="3827"/>
                      <a:pt x="1" y="3913"/>
                    </a:cubicBezTo>
                    <a:cubicBezTo>
                      <a:pt x="1" y="3999"/>
                      <a:pt x="2" y="4100"/>
                      <a:pt x="6" y="4189"/>
                    </a:cubicBezTo>
                    <a:cubicBezTo>
                      <a:pt x="9" y="4277"/>
                      <a:pt x="16" y="4379"/>
                      <a:pt x="24" y="4470"/>
                    </a:cubicBezTo>
                    <a:cubicBezTo>
                      <a:pt x="32" y="4559"/>
                      <a:pt x="44" y="4661"/>
                      <a:pt x="54" y="4753"/>
                    </a:cubicBezTo>
                    <a:cubicBezTo>
                      <a:pt x="65" y="4845"/>
                      <a:pt x="81" y="4947"/>
                      <a:pt x="95" y="5040"/>
                    </a:cubicBezTo>
                    <a:cubicBezTo>
                      <a:pt x="111" y="5135"/>
                      <a:pt x="130" y="5239"/>
                      <a:pt x="150" y="5334"/>
                    </a:cubicBezTo>
                    <a:cubicBezTo>
                      <a:pt x="169" y="5428"/>
                      <a:pt x="190" y="5533"/>
                      <a:pt x="215" y="5628"/>
                    </a:cubicBezTo>
                    <a:cubicBezTo>
                      <a:pt x="238" y="5723"/>
                      <a:pt x="262" y="5828"/>
                      <a:pt x="290" y="5924"/>
                    </a:cubicBezTo>
                    <a:cubicBezTo>
                      <a:pt x="315" y="6019"/>
                      <a:pt x="346" y="6124"/>
                      <a:pt x="376" y="6221"/>
                    </a:cubicBezTo>
                    <a:cubicBezTo>
                      <a:pt x="406" y="6318"/>
                      <a:pt x="439" y="6422"/>
                      <a:pt x="474" y="6520"/>
                    </a:cubicBezTo>
                    <a:cubicBezTo>
                      <a:pt x="507" y="6616"/>
                      <a:pt x="543" y="6720"/>
                      <a:pt x="581" y="6816"/>
                    </a:cubicBezTo>
                    <a:cubicBezTo>
                      <a:pt x="617" y="6914"/>
                      <a:pt x="658" y="7016"/>
                      <a:pt x="698" y="7112"/>
                    </a:cubicBezTo>
                    <a:cubicBezTo>
                      <a:pt x="777" y="7305"/>
                      <a:pt x="870" y="7510"/>
                      <a:pt x="962" y="7700"/>
                    </a:cubicBezTo>
                    <a:cubicBezTo>
                      <a:pt x="1056" y="7891"/>
                      <a:pt x="1158" y="8087"/>
                      <a:pt x="1261" y="8274"/>
                    </a:cubicBezTo>
                    <a:cubicBezTo>
                      <a:pt x="1368" y="8462"/>
                      <a:pt x="1481" y="8647"/>
                      <a:pt x="1596" y="8829"/>
                    </a:cubicBezTo>
                    <a:cubicBezTo>
                      <a:pt x="1714" y="9013"/>
                      <a:pt x="1832" y="9185"/>
                      <a:pt x="1959" y="9359"/>
                    </a:cubicBezTo>
                    <a:cubicBezTo>
                      <a:pt x="2087" y="9534"/>
                      <a:pt x="2209" y="9693"/>
                      <a:pt x="2347" y="9858"/>
                    </a:cubicBezTo>
                    <a:cubicBezTo>
                      <a:pt x="2416" y="9941"/>
                      <a:pt x="2481" y="10016"/>
                      <a:pt x="2551" y="10095"/>
                    </a:cubicBezTo>
                    <a:cubicBezTo>
                      <a:pt x="2620" y="10174"/>
                      <a:pt x="2688" y="10249"/>
                      <a:pt x="2759" y="10325"/>
                    </a:cubicBezTo>
                    <a:cubicBezTo>
                      <a:pt x="2831" y="10401"/>
                      <a:pt x="2897" y="10472"/>
                      <a:pt x="2971" y="10545"/>
                    </a:cubicBezTo>
                    <a:cubicBezTo>
                      <a:pt x="3044" y="10618"/>
                      <a:pt x="3113" y="10685"/>
                      <a:pt x="3188" y="10755"/>
                    </a:cubicBezTo>
                    <a:cubicBezTo>
                      <a:pt x="3263" y="10825"/>
                      <a:pt x="3332" y="10889"/>
                      <a:pt x="3408" y="10955"/>
                    </a:cubicBezTo>
                    <a:cubicBezTo>
                      <a:pt x="3483" y="11022"/>
                      <a:pt x="3553" y="11080"/>
                      <a:pt x="3631" y="11143"/>
                    </a:cubicBezTo>
                    <a:cubicBezTo>
                      <a:pt x="3708" y="11206"/>
                      <a:pt x="3777" y="11260"/>
                      <a:pt x="3856" y="11320"/>
                    </a:cubicBezTo>
                    <a:cubicBezTo>
                      <a:pt x="3935" y="11379"/>
                      <a:pt x="4006" y="11429"/>
                      <a:pt x="4085" y="11485"/>
                    </a:cubicBezTo>
                    <a:cubicBezTo>
                      <a:pt x="4164" y="11540"/>
                      <a:pt x="4236" y="11587"/>
                      <a:pt x="4315" y="11638"/>
                    </a:cubicBezTo>
                    <a:cubicBezTo>
                      <a:pt x="4394" y="11688"/>
                      <a:pt x="4465" y="11731"/>
                      <a:pt x="4545" y="11777"/>
                    </a:cubicBezTo>
                    <a:cubicBezTo>
                      <a:pt x="4626" y="11826"/>
                      <a:pt x="4697" y="11866"/>
                      <a:pt x="4781" y="11907"/>
                    </a:cubicBezTo>
                    <a:cubicBezTo>
                      <a:pt x="4863" y="11950"/>
                      <a:pt x="4933" y="11986"/>
                      <a:pt x="5017" y="12024"/>
                    </a:cubicBezTo>
                    <a:cubicBezTo>
                      <a:pt x="5099" y="12062"/>
                      <a:pt x="5169" y="12092"/>
                      <a:pt x="5251" y="12127"/>
                    </a:cubicBezTo>
                    <a:cubicBezTo>
                      <a:pt x="5334" y="12161"/>
                      <a:pt x="5405" y="12185"/>
                      <a:pt x="5487" y="12214"/>
                    </a:cubicBezTo>
                    <a:cubicBezTo>
                      <a:pt x="5570" y="12243"/>
                      <a:pt x="5639" y="12265"/>
                      <a:pt x="5722" y="12288"/>
                    </a:cubicBezTo>
                    <a:cubicBezTo>
                      <a:pt x="5803" y="12309"/>
                      <a:pt x="5873" y="12328"/>
                      <a:pt x="5955" y="12345"/>
                    </a:cubicBezTo>
                    <a:cubicBezTo>
                      <a:pt x="6039" y="12364"/>
                      <a:pt x="6106" y="12377"/>
                      <a:pt x="6190" y="12388"/>
                    </a:cubicBezTo>
                    <a:cubicBezTo>
                      <a:pt x="6270" y="12403"/>
                      <a:pt x="6339" y="12410"/>
                      <a:pt x="6421" y="12417"/>
                    </a:cubicBezTo>
                    <a:cubicBezTo>
                      <a:pt x="6505" y="12424"/>
                      <a:pt x="6571" y="12427"/>
                      <a:pt x="6653" y="12428"/>
                    </a:cubicBezTo>
                    <a:cubicBezTo>
                      <a:pt x="6673" y="12429"/>
                      <a:pt x="6693" y="12429"/>
                      <a:pt x="6712" y="12429"/>
                    </a:cubicBezTo>
                    <a:cubicBezTo>
                      <a:pt x="6769" y="12429"/>
                      <a:pt x="6822" y="12427"/>
                      <a:pt x="6883" y="12424"/>
                    </a:cubicBezTo>
                    <a:cubicBezTo>
                      <a:pt x="6965" y="12420"/>
                      <a:pt x="7032" y="12414"/>
                      <a:pt x="7113" y="12403"/>
                    </a:cubicBezTo>
                    <a:cubicBezTo>
                      <a:pt x="7192" y="12393"/>
                      <a:pt x="7261" y="12380"/>
                      <a:pt x="7340" y="12364"/>
                    </a:cubicBezTo>
                    <a:cubicBezTo>
                      <a:pt x="7419" y="12348"/>
                      <a:pt x="7487" y="12329"/>
                      <a:pt x="7564" y="12306"/>
                    </a:cubicBezTo>
                    <a:cubicBezTo>
                      <a:pt x="7642" y="12283"/>
                      <a:pt x="7708" y="12262"/>
                      <a:pt x="7784" y="12230"/>
                    </a:cubicBezTo>
                    <a:cubicBezTo>
                      <a:pt x="7859" y="12201"/>
                      <a:pt x="7925" y="12173"/>
                      <a:pt x="7997" y="12137"/>
                    </a:cubicBezTo>
                    <a:cubicBezTo>
                      <a:pt x="8054" y="12108"/>
                      <a:pt x="8108" y="12082"/>
                      <a:pt x="8162" y="12049"/>
                    </a:cubicBezTo>
                    <a:cubicBezTo>
                      <a:pt x="8310" y="11963"/>
                      <a:pt x="8457" y="11878"/>
                      <a:pt x="8605" y="11794"/>
                    </a:cubicBezTo>
                    <a:cubicBezTo>
                      <a:pt x="8657" y="11763"/>
                      <a:pt x="8707" y="11733"/>
                      <a:pt x="8759" y="11697"/>
                    </a:cubicBezTo>
                    <a:cubicBezTo>
                      <a:pt x="8828" y="11652"/>
                      <a:pt x="8885" y="11609"/>
                      <a:pt x="8949" y="11559"/>
                    </a:cubicBezTo>
                    <a:cubicBezTo>
                      <a:pt x="9010" y="11507"/>
                      <a:pt x="9065" y="11462"/>
                      <a:pt x="9124" y="11406"/>
                    </a:cubicBezTo>
                    <a:cubicBezTo>
                      <a:pt x="9183" y="11350"/>
                      <a:pt x="9232" y="11301"/>
                      <a:pt x="9286" y="11241"/>
                    </a:cubicBezTo>
                    <a:cubicBezTo>
                      <a:pt x="9341" y="11181"/>
                      <a:pt x="9384" y="11129"/>
                      <a:pt x="9435" y="11064"/>
                    </a:cubicBezTo>
                    <a:cubicBezTo>
                      <a:pt x="9483" y="10999"/>
                      <a:pt x="9524" y="10946"/>
                      <a:pt x="9568" y="10877"/>
                    </a:cubicBezTo>
                    <a:cubicBezTo>
                      <a:pt x="9611" y="10810"/>
                      <a:pt x="9647" y="10752"/>
                      <a:pt x="9686" y="10680"/>
                    </a:cubicBezTo>
                    <a:cubicBezTo>
                      <a:pt x="9726" y="10608"/>
                      <a:pt x="9757" y="10549"/>
                      <a:pt x="9793" y="10473"/>
                    </a:cubicBezTo>
                    <a:cubicBezTo>
                      <a:pt x="9827" y="10398"/>
                      <a:pt x="9854" y="10335"/>
                      <a:pt x="9885" y="10258"/>
                    </a:cubicBezTo>
                    <a:cubicBezTo>
                      <a:pt x="9915" y="10180"/>
                      <a:pt x="9938" y="10114"/>
                      <a:pt x="9964" y="10033"/>
                    </a:cubicBezTo>
                    <a:cubicBezTo>
                      <a:pt x="9991" y="9953"/>
                      <a:pt x="10010" y="9884"/>
                      <a:pt x="10031" y="9802"/>
                    </a:cubicBezTo>
                    <a:cubicBezTo>
                      <a:pt x="10051" y="9717"/>
                      <a:pt x="10070" y="9647"/>
                      <a:pt x="10086" y="9560"/>
                    </a:cubicBezTo>
                    <a:cubicBezTo>
                      <a:pt x="10102" y="9474"/>
                      <a:pt x="10115" y="9401"/>
                      <a:pt x="10127" y="9313"/>
                    </a:cubicBezTo>
                    <a:cubicBezTo>
                      <a:pt x="10139" y="9224"/>
                      <a:pt x="10149" y="9148"/>
                      <a:pt x="10158" y="9057"/>
                    </a:cubicBezTo>
                    <a:cubicBezTo>
                      <a:pt x="10166" y="8968"/>
                      <a:pt x="10172" y="8886"/>
                      <a:pt x="10175" y="8795"/>
                    </a:cubicBezTo>
                    <a:cubicBezTo>
                      <a:pt x="10179" y="8703"/>
                      <a:pt x="10181" y="8620"/>
                      <a:pt x="10181" y="8525"/>
                    </a:cubicBezTo>
                    <a:lnTo>
                      <a:pt x="10181" y="8524"/>
                    </a:lnTo>
                    <a:cubicBezTo>
                      <a:pt x="10181" y="8430"/>
                      <a:pt x="10179" y="8350"/>
                      <a:pt x="10176" y="8251"/>
                    </a:cubicBezTo>
                    <a:cubicBezTo>
                      <a:pt x="10174" y="8157"/>
                      <a:pt x="10168" y="8072"/>
                      <a:pt x="10161" y="7975"/>
                    </a:cubicBezTo>
                    <a:cubicBezTo>
                      <a:pt x="10153" y="7880"/>
                      <a:pt x="10143" y="7793"/>
                      <a:pt x="10132" y="7697"/>
                    </a:cubicBezTo>
                    <a:cubicBezTo>
                      <a:pt x="10122" y="7599"/>
                      <a:pt x="10109" y="7512"/>
                      <a:pt x="10093" y="7412"/>
                    </a:cubicBezTo>
                    <a:cubicBezTo>
                      <a:pt x="10079" y="7313"/>
                      <a:pt x="10061" y="7226"/>
                      <a:pt x="10043" y="7125"/>
                    </a:cubicBezTo>
                    <a:cubicBezTo>
                      <a:pt x="10023" y="7026"/>
                      <a:pt x="10002" y="6937"/>
                      <a:pt x="9979" y="6836"/>
                    </a:cubicBezTo>
                    <a:cubicBezTo>
                      <a:pt x="9956" y="6735"/>
                      <a:pt x="9932" y="6643"/>
                      <a:pt x="9906" y="6543"/>
                    </a:cubicBezTo>
                    <a:cubicBezTo>
                      <a:pt x="9880" y="6442"/>
                      <a:pt x="9853" y="6349"/>
                      <a:pt x="9823" y="6248"/>
                    </a:cubicBezTo>
                    <a:cubicBezTo>
                      <a:pt x="9793" y="6147"/>
                      <a:pt x="9762" y="6054"/>
                      <a:pt x="9728" y="5953"/>
                    </a:cubicBezTo>
                    <a:cubicBezTo>
                      <a:pt x="9693" y="5853"/>
                      <a:pt x="9659" y="5759"/>
                      <a:pt x="9621" y="5659"/>
                    </a:cubicBezTo>
                    <a:cubicBezTo>
                      <a:pt x="9547" y="5456"/>
                      <a:pt x="9470" y="5272"/>
                      <a:pt x="9383" y="5073"/>
                    </a:cubicBezTo>
                    <a:cubicBezTo>
                      <a:pt x="9297" y="4876"/>
                      <a:pt x="9206" y="4688"/>
                      <a:pt x="9105" y="4494"/>
                    </a:cubicBezTo>
                    <a:cubicBezTo>
                      <a:pt x="9008" y="4301"/>
                      <a:pt x="8903" y="4113"/>
                      <a:pt x="8793" y="3928"/>
                    </a:cubicBezTo>
                    <a:cubicBezTo>
                      <a:pt x="8684" y="3744"/>
                      <a:pt x="8565" y="3557"/>
                      <a:pt x="8447" y="3380"/>
                    </a:cubicBezTo>
                    <a:cubicBezTo>
                      <a:pt x="8328" y="3206"/>
                      <a:pt x="8195" y="3022"/>
                      <a:pt x="8069" y="2857"/>
                    </a:cubicBezTo>
                    <a:cubicBezTo>
                      <a:pt x="8004" y="2773"/>
                      <a:pt x="7937" y="2687"/>
                      <a:pt x="7872" y="2608"/>
                    </a:cubicBezTo>
                    <a:cubicBezTo>
                      <a:pt x="7807" y="2526"/>
                      <a:pt x="7735" y="2442"/>
                      <a:pt x="7668" y="2365"/>
                    </a:cubicBezTo>
                    <a:cubicBezTo>
                      <a:pt x="7600" y="2287"/>
                      <a:pt x="7528" y="2208"/>
                      <a:pt x="7458" y="2133"/>
                    </a:cubicBezTo>
                    <a:cubicBezTo>
                      <a:pt x="7390" y="2059"/>
                      <a:pt x="7315" y="1982"/>
                      <a:pt x="7244" y="1911"/>
                    </a:cubicBezTo>
                    <a:cubicBezTo>
                      <a:pt x="7176" y="1839"/>
                      <a:pt x="7098" y="1764"/>
                      <a:pt x="7026" y="1696"/>
                    </a:cubicBezTo>
                    <a:cubicBezTo>
                      <a:pt x="6955" y="1627"/>
                      <a:pt x="6877" y="1558"/>
                      <a:pt x="6804" y="1494"/>
                    </a:cubicBezTo>
                    <a:cubicBezTo>
                      <a:pt x="6730" y="1430"/>
                      <a:pt x="6651" y="1361"/>
                      <a:pt x="6578" y="1301"/>
                    </a:cubicBezTo>
                    <a:cubicBezTo>
                      <a:pt x="6502" y="1242"/>
                      <a:pt x="6421" y="1177"/>
                      <a:pt x="6348" y="1121"/>
                    </a:cubicBezTo>
                    <a:cubicBezTo>
                      <a:pt x="6273" y="1067"/>
                      <a:pt x="6191" y="1006"/>
                      <a:pt x="6115" y="954"/>
                    </a:cubicBezTo>
                    <a:cubicBezTo>
                      <a:pt x="6042" y="901"/>
                      <a:pt x="5957" y="844"/>
                      <a:pt x="5882" y="798"/>
                    </a:cubicBezTo>
                    <a:cubicBezTo>
                      <a:pt x="5809" y="749"/>
                      <a:pt x="5724" y="697"/>
                      <a:pt x="5648" y="654"/>
                    </a:cubicBezTo>
                    <a:cubicBezTo>
                      <a:pt x="5574" y="611"/>
                      <a:pt x="5492" y="563"/>
                      <a:pt x="5416" y="526"/>
                    </a:cubicBezTo>
                    <a:cubicBezTo>
                      <a:pt x="5343" y="487"/>
                      <a:pt x="5258" y="446"/>
                      <a:pt x="5185" y="411"/>
                    </a:cubicBezTo>
                    <a:cubicBezTo>
                      <a:pt x="5111" y="377"/>
                      <a:pt x="5027" y="341"/>
                      <a:pt x="4953" y="310"/>
                    </a:cubicBezTo>
                    <a:cubicBezTo>
                      <a:pt x="4879" y="282"/>
                      <a:pt x="4795" y="250"/>
                      <a:pt x="4720" y="224"/>
                    </a:cubicBezTo>
                    <a:cubicBezTo>
                      <a:pt x="4647" y="200"/>
                      <a:pt x="4564" y="172"/>
                      <a:pt x="4489" y="151"/>
                    </a:cubicBezTo>
                    <a:cubicBezTo>
                      <a:pt x="4417" y="129"/>
                      <a:pt x="4334" y="108"/>
                      <a:pt x="4259" y="92"/>
                    </a:cubicBezTo>
                    <a:cubicBezTo>
                      <a:pt x="4187" y="75"/>
                      <a:pt x="4101" y="57"/>
                      <a:pt x="4029" y="46"/>
                    </a:cubicBezTo>
                    <a:cubicBezTo>
                      <a:pt x="3956" y="34"/>
                      <a:pt x="3871" y="23"/>
                      <a:pt x="3799" y="16"/>
                    </a:cubicBezTo>
                    <a:cubicBezTo>
                      <a:pt x="3726" y="9"/>
                      <a:pt x="3641" y="3"/>
                      <a:pt x="3569" y="1"/>
                    </a:cubicBezTo>
                    <a:cubicBezTo>
                      <a:pt x="3539" y="1"/>
                      <a:pt x="3507" y="0"/>
                      <a:pt x="3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8"/>
              <p:cNvSpPr/>
              <p:nvPr/>
            </p:nvSpPr>
            <p:spPr>
              <a:xfrm>
                <a:off x="5484591" y="2804048"/>
                <a:ext cx="253565" cy="325197"/>
              </a:xfrm>
              <a:custGeom>
                <a:avLst/>
                <a:gdLst/>
                <a:ahLst/>
                <a:cxnLst/>
                <a:rect l="l" t="t" r="r" b="b"/>
                <a:pathLst>
                  <a:path w="8131" h="10428" extrusionOk="0">
                    <a:moveTo>
                      <a:pt x="2371" y="229"/>
                    </a:moveTo>
                    <a:cubicBezTo>
                      <a:pt x="2401" y="229"/>
                      <a:pt x="2431" y="230"/>
                      <a:pt x="2459" y="230"/>
                    </a:cubicBezTo>
                    <a:cubicBezTo>
                      <a:pt x="2513" y="235"/>
                      <a:pt x="2583" y="240"/>
                      <a:pt x="2642" y="248"/>
                    </a:cubicBezTo>
                    <a:cubicBezTo>
                      <a:pt x="2699" y="255"/>
                      <a:pt x="2773" y="266"/>
                      <a:pt x="2835" y="279"/>
                    </a:cubicBezTo>
                    <a:cubicBezTo>
                      <a:pt x="2895" y="291"/>
                      <a:pt x="2971" y="311"/>
                      <a:pt x="3036" y="327"/>
                    </a:cubicBezTo>
                    <a:cubicBezTo>
                      <a:pt x="3099" y="344"/>
                      <a:pt x="3178" y="368"/>
                      <a:pt x="3244" y="391"/>
                    </a:cubicBezTo>
                    <a:cubicBezTo>
                      <a:pt x="3310" y="414"/>
                      <a:pt x="3389" y="443"/>
                      <a:pt x="3458" y="472"/>
                    </a:cubicBezTo>
                    <a:cubicBezTo>
                      <a:pt x="3525" y="499"/>
                      <a:pt x="3605" y="535"/>
                      <a:pt x="3676" y="570"/>
                    </a:cubicBezTo>
                    <a:cubicBezTo>
                      <a:pt x="3743" y="603"/>
                      <a:pt x="3825" y="644"/>
                      <a:pt x="3894" y="682"/>
                    </a:cubicBezTo>
                    <a:cubicBezTo>
                      <a:pt x="3965" y="719"/>
                      <a:pt x="4045" y="768"/>
                      <a:pt x="4117" y="811"/>
                    </a:cubicBezTo>
                    <a:cubicBezTo>
                      <a:pt x="4192" y="857"/>
                      <a:pt x="4274" y="912"/>
                      <a:pt x="4346" y="961"/>
                    </a:cubicBezTo>
                    <a:cubicBezTo>
                      <a:pt x="4417" y="1010"/>
                      <a:pt x="4501" y="1068"/>
                      <a:pt x="4573" y="1123"/>
                    </a:cubicBezTo>
                    <a:cubicBezTo>
                      <a:pt x="4646" y="1176"/>
                      <a:pt x="4727" y="1241"/>
                      <a:pt x="4798" y="1300"/>
                    </a:cubicBezTo>
                    <a:cubicBezTo>
                      <a:pt x="4870" y="1357"/>
                      <a:pt x="4949" y="1426"/>
                      <a:pt x="5021" y="1491"/>
                    </a:cubicBezTo>
                    <a:cubicBezTo>
                      <a:pt x="5092" y="1554"/>
                      <a:pt x="5171" y="1628"/>
                      <a:pt x="5241" y="1695"/>
                    </a:cubicBezTo>
                    <a:cubicBezTo>
                      <a:pt x="5312" y="1764"/>
                      <a:pt x="5388" y="1842"/>
                      <a:pt x="5457" y="1914"/>
                    </a:cubicBezTo>
                    <a:cubicBezTo>
                      <a:pt x="5524" y="1986"/>
                      <a:pt x="5601" y="2066"/>
                      <a:pt x="5667" y="2141"/>
                    </a:cubicBezTo>
                    <a:cubicBezTo>
                      <a:pt x="5736" y="2217"/>
                      <a:pt x="5805" y="2302"/>
                      <a:pt x="5872" y="2381"/>
                    </a:cubicBezTo>
                    <a:cubicBezTo>
                      <a:pt x="5938" y="2460"/>
                      <a:pt x="6006" y="2546"/>
                      <a:pt x="6069" y="2628"/>
                    </a:cubicBezTo>
                    <a:cubicBezTo>
                      <a:pt x="6134" y="2713"/>
                      <a:pt x="6199" y="2801"/>
                      <a:pt x="6260" y="2887"/>
                    </a:cubicBezTo>
                    <a:cubicBezTo>
                      <a:pt x="6383" y="3058"/>
                      <a:pt x="6506" y="3247"/>
                      <a:pt x="6617" y="3426"/>
                    </a:cubicBezTo>
                    <a:cubicBezTo>
                      <a:pt x="6844" y="3794"/>
                      <a:pt x="7045" y="4175"/>
                      <a:pt x="7218" y="4565"/>
                    </a:cubicBezTo>
                    <a:cubicBezTo>
                      <a:pt x="7263" y="4664"/>
                      <a:pt x="7301" y="4759"/>
                      <a:pt x="7342" y="4858"/>
                    </a:cubicBezTo>
                    <a:cubicBezTo>
                      <a:pt x="7382" y="4957"/>
                      <a:pt x="7418" y="5051"/>
                      <a:pt x="7454" y="5151"/>
                    </a:cubicBezTo>
                    <a:cubicBezTo>
                      <a:pt x="7490" y="5252"/>
                      <a:pt x="7521" y="5344"/>
                      <a:pt x="7554" y="5445"/>
                    </a:cubicBezTo>
                    <a:cubicBezTo>
                      <a:pt x="7586" y="5547"/>
                      <a:pt x="7613" y="5637"/>
                      <a:pt x="7642" y="5738"/>
                    </a:cubicBezTo>
                    <a:cubicBezTo>
                      <a:pt x="7671" y="5837"/>
                      <a:pt x="7694" y="5929"/>
                      <a:pt x="7717" y="6028"/>
                    </a:cubicBezTo>
                    <a:cubicBezTo>
                      <a:pt x="7743" y="6128"/>
                      <a:pt x="7763" y="6215"/>
                      <a:pt x="7782" y="6314"/>
                    </a:cubicBezTo>
                    <a:cubicBezTo>
                      <a:pt x="7802" y="6412"/>
                      <a:pt x="7817" y="6500"/>
                      <a:pt x="7832" y="6596"/>
                    </a:cubicBezTo>
                    <a:cubicBezTo>
                      <a:pt x="7849" y="6693"/>
                      <a:pt x="7859" y="6777"/>
                      <a:pt x="7871" y="6872"/>
                    </a:cubicBezTo>
                    <a:cubicBezTo>
                      <a:pt x="7881" y="6969"/>
                      <a:pt x="7889" y="7049"/>
                      <a:pt x="7895" y="7143"/>
                    </a:cubicBezTo>
                    <a:cubicBezTo>
                      <a:pt x="7902" y="7237"/>
                      <a:pt x="7907" y="7317"/>
                      <a:pt x="7908" y="7407"/>
                    </a:cubicBezTo>
                    <a:lnTo>
                      <a:pt x="7908" y="7515"/>
                    </a:lnTo>
                    <a:lnTo>
                      <a:pt x="7908" y="7623"/>
                    </a:lnTo>
                    <a:cubicBezTo>
                      <a:pt x="7907" y="7703"/>
                      <a:pt x="7901" y="7792"/>
                      <a:pt x="7895" y="7870"/>
                    </a:cubicBezTo>
                    <a:cubicBezTo>
                      <a:pt x="7889" y="7946"/>
                      <a:pt x="7881" y="8034"/>
                      <a:pt x="7872" y="8106"/>
                    </a:cubicBezTo>
                    <a:cubicBezTo>
                      <a:pt x="7861" y="8179"/>
                      <a:pt x="7846" y="8264"/>
                      <a:pt x="7835" y="8333"/>
                    </a:cubicBezTo>
                    <a:cubicBezTo>
                      <a:pt x="7822" y="8401"/>
                      <a:pt x="7802" y="8480"/>
                      <a:pt x="7786" y="8544"/>
                    </a:cubicBezTo>
                    <a:cubicBezTo>
                      <a:pt x="7770" y="8609"/>
                      <a:pt x="7746" y="8685"/>
                      <a:pt x="7727" y="8744"/>
                    </a:cubicBezTo>
                    <a:cubicBezTo>
                      <a:pt x="7707" y="8803"/>
                      <a:pt x="7679" y="8874"/>
                      <a:pt x="7656" y="8927"/>
                    </a:cubicBezTo>
                    <a:cubicBezTo>
                      <a:pt x="7633" y="8981"/>
                      <a:pt x="7602" y="9046"/>
                      <a:pt x="7577" y="9095"/>
                    </a:cubicBezTo>
                    <a:cubicBezTo>
                      <a:pt x="7552" y="9142"/>
                      <a:pt x="7520" y="9200"/>
                      <a:pt x="7493" y="9243"/>
                    </a:cubicBezTo>
                    <a:cubicBezTo>
                      <a:pt x="7464" y="9286"/>
                      <a:pt x="7429" y="9335"/>
                      <a:pt x="7401" y="9372"/>
                    </a:cubicBezTo>
                    <a:cubicBezTo>
                      <a:pt x="7372" y="9411"/>
                      <a:pt x="7339" y="9454"/>
                      <a:pt x="7307" y="9486"/>
                    </a:cubicBezTo>
                    <a:cubicBezTo>
                      <a:pt x="7278" y="9516"/>
                      <a:pt x="7245" y="9549"/>
                      <a:pt x="7217" y="9574"/>
                    </a:cubicBezTo>
                    <a:cubicBezTo>
                      <a:pt x="7214" y="9577"/>
                      <a:pt x="7212" y="9578"/>
                      <a:pt x="7208" y="9578"/>
                    </a:cubicBezTo>
                    <a:cubicBezTo>
                      <a:pt x="7178" y="9605"/>
                      <a:pt x="7142" y="9633"/>
                      <a:pt x="7110" y="9657"/>
                    </a:cubicBezTo>
                    <a:cubicBezTo>
                      <a:pt x="7077" y="9680"/>
                      <a:pt x="7041" y="9703"/>
                      <a:pt x="7007" y="9723"/>
                    </a:cubicBezTo>
                    <a:cubicBezTo>
                      <a:pt x="6720" y="9889"/>
                      <a:pt x="6401" y="9960"/>
                      <a:pt x="6069" y="9960"/>
                    </a:cubicBezTo>
                    <a:cubicBezTo>
                      <a:pt x="5307" y="9960"/>
                      <a:pt x="4474" y="9586"/>
                      <a:pt x="3799" y="9119"/>
                    </a:cubicBezTo>
                    <a:cubicBezTo>
                      <a:pt x="2816" y="8438"/>
                      <a:pt x="2169" y="7558"/>
                      <a:pt x="1627" y="6618"/>
                    </a:cubicBezTo>
                    <a:cubicBezTo>
                      <a:pt x="1083" y="5678"/>
                      <a:pt x="645" y="4677"/>
                      <a:pt x="547" y="3485"/>
                    </a:cubicBezTo>
                    <a:cubicBezTo>
                      <a:pt x="449" y="2312"/>
                      <a:pt x="685" y="949"/>
                      <a:pt x="1627" y="406"/>
                    </a:cubicBezTo>
                    <a:cubicBezTo>
                      <a:pt x="1661" y="386"/>
                      <a:pt x="1699" y="365"/>
                      <a:pt x="1736" y="350"/>
                    </a:cubicBezTo>
                    <a:cubicBezTo>
                      <a:pt x="1771" y="335"/>
                      <a:pt x="1814" y="317"/>
                      <a:pt x="1853" y="305"/>
                    </a:cubicBezTo>
                    <a:lnTo>
                      <a:pt x="1855" y="305"/>
                    </a:lnTo>
                    <a:cubicBezTo>
                      <a:pt x="1893" y="292"/>
                      <a:pt x="1942" y="279"/>
                      <a:pt x="1982" y="269"/>
                    </a:cubicBezTo>
                    <a:cubicBezTo>
                      <a:pt x="2025" y="259"/>
                      <a:pt x="2081" y="249"/>
                      <a:pt x="2129" y="243"/>
                    </a:cubicBezTo>
                    <a:cubicBezTo>
                      <a:pt x="2175" y="237"/>
                      <a:pt x="2234" y="233"/>
                      <a:pt x="2287" y="230"/>
                    </a:cubicBezTo>
                    <a:cubicBezTo>
                      <a:pt x="2313" y="230"/>
                      <a:pt x="2342" y="229"/>
                      <a:pt x="2371" y="229"/>
                    </a:cubicBezTo>
                    <a:close/>
                    <a:moveTo>
                      <a:pt x="2285" y="1"/>
                    </a:moveTo>
                    <a:cubicBezTo>
                      <a:pt x="2119" y="1"/>
                      <a:pt x="1954" y="19"/>
                      <a:pt x="1794" y="61"/>
                    </a:cubicBezTo>
                    <a:cubicBezTo>
                      <a:pt x="1224" y="206"/>
                      <a:pt x="714" y="641"/>
                      <a:pt x="415" y="1159"/>
                    </a:cubicBezTo>
                    <a:cubicBezTo>
                      <a:pt x="17" y="1852"/>
                      <a:pt x="1" y="2694"/>
                      <a:pt x="96" y="3498"/>
                    </a:cubicBezTo>
                    <a:cubicBezTo>
                      <a:pt x="215" y="4509"/>
                      <a:pt x="507" y="5452"/>
                      <a:pt x="950" y="6339"/>
                    </a:cubicBezTo>
                    <a:cubicBezTo>
                      <a:pt x="1391" y="7227"/>
                      <a:pt x="1985" y="8061"/>
                      <a:pt x="2684" y="8769"/>
                    </a:cubicBezTo>
                    <a:cubicBezTo>
                      <a:pt x="3240" y="9335"/>
                      <a:pt x="3868" y="9822"/>
                      <a:pt x="4617" y="10139"/>
                    </a:cubicBezTo>
                    <a:cubicBezTo>
                      <a:pt x="5019" y="10306"/>
                      <a:pt x="5455" y="10428"/>
                      <a:pt x="5881" y="10428"/>
                    </a:cubicBezTo>
                    <a:cubicBezTo>
                      <a:pt x="6046" y="10428"/>
                      <a:pt x="6210" y="10410"/>
                      <a:pt x="6370" y="10369"/>
                    </a:cubicBezTo>
                    <a:cubicBezTo>
                      <a:pt x="6939" y="10223"/>
                      <a:pt x="7449" y="9788"/>
                      <a:pt x="7748" y="9270"/>
                    </a:cubicBezTo>
                    <a:cubicBezTo>
                      <a:pt x="8046" y="8751"/>
                      <a:pt x="8131" y="8149"/>
                      <a:pt x="8115" y="7542"/>
                    </a:cubicBezTo>
                    <a:cubicBezTo>
                      <a:pt x="8109" y="7338"/>
                      <a:pt x="8092" y="7134"/>
                      <a:pt x="8069" y="6931"/>
                    </a:cubicBezTo>
                    <a:cubicBezTo>
                      <a:pt x="7951" y="5921"/>
                      <a:pt x="7658" y="4977"/>
                      <a:pt x="7217" y="4089"/>
                    </a:cubicBezTo>
                    <a:cubicBezTo>
                      <a:pt x="6772" y="3202"/>
                      <a:pt x="6179" y="2368"/>
                      <a:pt x="5481" y="1659"/>
                    </a:cubicBezTo>
                    <a:cubicBezTo>
                      <a:pt x="4923" y="1094"/>
                      <a:pt x="4297" y="607"/>
                      <a:pt x="3546" y="291"/>
                    </a:cubicBezTo>
                    <a:cubicBezTo>
                      <a:pt x="3145" y="122"/>
                      <a:pt x="2710" y="1"/>
                      <a:pt x="22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8"/>
              <p:cNvSpPr/>
              <p:nvPr/>
            </p:nvSpPr>
            <p:spPr>
              <a:xfrm>
                <a:off x="5588841" y="2888652"/>
                <a:ext cx="101632" cy="12807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4107" extrusionOk="0">
                    <a:moveTo>
                      <a:pt x="1129" y="1"/>
                    </a:moveTo>
                    <a:cubicBezTo>
                      <a:pt x="1001" y="1"/>
                      <a:pt x="878" y="27"/>
                      <a:pt x="770" y="89"/>
                    </a:cubicBezTo>
                    <a:cubicBezTo>
                      <a:pt x="512" y="237"/>
                      <a:pt x="256" y="384"/>
                      <a:pt x="0" y="534"/>
                    </a:cubicBezTo>
                    <a:cubicBezTo>
                      <a:pt x="109" y="470"/>
                      <a:pt x="233" y="444"/>
                      <a:pt x="361" y="444"/>
                    </a:cubicBezTo>
                    <a:cubicBezTo>
                      <a:pt x="573" y="444"/>
                      <a:pt x="798" y="516"/>
                      <a:pt x="994" y="614"/>
                    </a:cubicBezTo>
                    <a:cubicBezTo>
                      <a:pt x="1418" y="828"/>
                      <a:pt x="1704" y="1168"/>
                      <a:pt x="1946" y="1554"/>
                    </a:cubicBezTo>
                    <a:cubicBezTo>
                      <a:pt x="2252" y="2042"/>
                      <a:pt x="2489" y="2598"/>
                      <a:pt x="2489" y="3162"/>
                    </a:cubicBezTo>
                    <a:cubicBezTo>
                      <a:pt x="2489" y="3251"/>
                      <a:pt x="2482" y="3341"/>
                      <a:pt x="2469" y="3432"/>
                    </a:cubicBezTo>
                    <a:cubicBezTo>
                      <a:pt x="2445" y="3614"/>
                      <a:pt x="2375" y="3777"/>
                      <a:pt x="2260" y="3928"/>
                    </a:cubicBezTo>
                    <a:cubicBezTo>
                      <a:pt x="2207" y="3999"/>
                      <a:pt x="2144" y="4057"/>
                      <a:pt x="2072" y="4100"/>
                    </a:cubicBezTo>
                    <a:lnTo>
                      <a:pt x="2072" y="4100"/>
                    </a:lnTo>
                    <a:cubicBezTo>
                      <a:pt x="2325" y="3955"/>
                      <a:pt x="2578" y="3809"/>
                      <a:pt x="2830" y="3662"/>
                    </a:cubicBezTo>
                    <a:cubicBezTo>
                      <a:pt x="2907" y="3617"/>
                      <a:pt x="2974" y="3558"/>
                      <a:pt x="3030" y="3485"/>
                    </a:cubicBezTo>
                    <a:cubicBezTo>
                      <a:pt x="3145" y="3334"/>
                      <a:pt x="3214" y="3170"/>
                      <a:pt x="3238" y="2989"/>
                    </a:cubicBezTo>
                    <a:cubicBezTo>
                      <a:pt x="3252" y="2898"/>
                      <a:pt x="3258" y="2806"/>
                      <a:pt x="3258" y="2717"/>
                    </a:cubicBezTo>
                    <a:cubicBezTo>
                      <a:pt x="3258" y="2155"/>
                      <a:pt x="3021" y="1597"/>
                      <a:pt x="2715" y="1110"/>
                    </a:cubicBezTo>
                    <a:cubicBezTo>
                      <a:pt x="2473" y="725"/>
                      <a:pt x="2187" y="384"/>
                      <a:pt x="1763" y="171"/>
                    </a:cubicBezTo>
                    <a:cubicBezTo>
                      <a:pt x="1567" y="73"/>
                      <a:pt x="1341" y="1"/>
                      <a:pt x="1129" y="1"/>
                    </a:cubicBezTo>
                    <a:close/>
                    <a:moveTo>
                      <a:pt x="2072" y="4100"/>
                    </a:moveTo>
                    <a:cubicBezTo>
                      <a:pt x="2068" y="4102"/>
                      <a:pt x="2064" y="4104"/>
                      <a:pt x="2061" y="4106"/>
                    </a:cubicBezTo>
                    <a:cubicBezTo>
                      <a:pt x="2064" y="4104"/>
                      <a:pt x="2068" y="4102"/>
                      <a:pt x="2072" y="410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8"/>
              <p:cNvSpPr/>
              <p:nvPr/>
            </p:nvSpPr>
            <p:spPr>
              <a:xfrm>
                <a:off x="5568695" y="2902591"/>
                <a:ext cx="97796" cy="11947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3831" extrusionOk="0">
                    <a:moveTo>
                      <a:pt x="1010" y="1298"/>
                    </a:moveTo>
                    <a:cubicBezTo>
                      <a:pt x="1134" y="1298"/>
                      <a:pt x="1271" y="1358"/>
                      <a:pt x="1380" y="1435"/>
                    </a:cubicBezTo>
                    <a:cubicBezTo>
                      <a:pt x="1541" y="1546"/>
                      <a:pt x="1646" y="1690"/>
                      <a:pt x="1733" y="1842"/>
                    </a:cubicBezTo>
                    <a:cubicBezTo>
                      <a:pt x="1821" y="1996"/>
                      <a:pt x="1893" y="2157"/>
                      <a:pt x="1909" y="2351"/>
                    </a:cubicBezTo>
                    <a:cubicBezTo>
                      <a:pt x="1926" y="2543"/>
                      <a:pt x="1886" y="2765"/>
                      <a:pt x="1733" y="2853"/>
                    </a:cubicBezTo>
                    <a:cubicBezTo>
                      <a:pt x="1696" y="2874"/>
                      <a:pt x="1660" y="2894"/>
                      <a:pt x="1621" y="2916"/>
                    </a:cubicBezTo>
                    <a:cubicBezTo>
                      <a:pt x="1575" y="2942"/>
                      <a:pt x="1519" y="2966"/>
                      <a:pt x="1470" y="2983"/>
                    </a:cubicBezTo>
                    <a:cubicBezTo>
                      <a:pt x="1424" y="3002"/>
                      <a:pt x="1367" y="3016"/>
                      <a:pt x="1316" y="3024"/>
                    </a:cubicBezTo>
                    <a:cubicBezTo>
                      <a:pt x="1291" y="3027"/>
                      <a:pt x="1262" y="3027"/>
                      <a:pt x="1237" y="3028"/>
                    </a:cubicBezTo>
                    <a:cubicBezTo>
                      <a:pt x="1211" y="3028"/>
                      <a:pt x="1186" y="3028"/>
                      <a:pt x="1160" y="3027"/>
                    </a:cubicBezTo>
                    <a:cubicBezTo>
                      <a:pt x="1135" y="3025"/>
                      <a:pt x="1108" y="3021"/>
                      <a:pt x="1085" y="3018"/>
                    </a:cubicBezTo>
                    <a:cubicBezTo>
                      <a:pt x="1061" y="3012"/>
                      <a:pt x="1035" y="3005"/>
                      <a:pt x="1013" y="2999"/>
                    </a:cubicBezTo>
                    <a:cubicBezTo>
                      <a:pt x="989" y="2992"/>
                      <a:pt x="964" y="2983"/>
                      <a:pt x="943" y="2975"/>
                    </a:cubicBezTo>
                    <a:cubicBezTo>
                      <a:pt x="921" y="2966"/>
                      <a:pt x="895" y="2953"/>
                      <a:pt x="877" y="2942"/>
                    </a:cubicBezTo>
                    <a:cubicBezTo>
                      <a:pt x="855" y="2932"/>
                      <a:pt x="830" y="2917"/>
                      <a:pt x="812" y="2904"/>
                    </a:cubicBezTo>
                    <a:cubicBezTo>
                      <a:pt x="792" y="2891"/>
                      <a:pt x="769" y="2874"/>
                      <a:pt x="750" y="2860"/>
                    </a:cubicBezTo>
                    <a:cubicBezTo>
                      <a:pt x="730" y="2845"/>
                      <a:pt x="708" y="2825"/>
                      <a:pt x="691" y="2809"/>
                    </a:cubicBezTo>
                    <a:cubicBezTo>
                      <a:pt x="672" y="2794"/>
                      <a:pt x="654" y="2772"/>
                      <a:pt x="635" y="2753"/>
                    </a:cubicBezTo>
                    <a:cubicBezTo>
                      <a:pt x="619" y="2733"/>
                      <a:pt x="600" y="2712"/>
                      <a:pt x="585" y="2693"/>
                    </a:cubicBezTo>
                    <a:cubicBezTo>
                      <a:pt x="569" y="2673"/>
                      <a:pt x="550" y="2650"/>
                      <a:pt x="536" y="2628"/>
                    </a:cubicBezTo>
                    <a:cubicBezTo>
                      <a:pt x="507" y="2585"/>
                      <a:pt x="478" y="2535"/>
                      <a:pt x="455" y="2487"/>
                    </a:cubicBezTo>
                    <a:cubicBezTo>
                      <a:pt x="431" y="2437"/>
                      <a:pt x="412" y="2393"/>
                      <a:pt x="395" y="2341"/>
                    </a:cubicBezTo>
                    <a:cubicBezTo>
                      <a:pt x="385" y="2315"/>
                      <a:pt x="378" y="2293"/>
                      <a:pt x="373" y="2266"/>
                    </a:cubicBezTo>
                    <a:cubicBezTo>
                      <a:pt x="368" y="2240"/>
                      <a:pt x="362" y="2219"/>
                      <a:pt x="359" y="2191"/>
                    </a:cubicBezTo>
                    <a:cubicBezTo>
                      <a:pt x="355" y="2162"/>
                      <a:pt x="352" y="2142"/>
                      <a:pt x="349" y="2115"/>
                    </a:cubicBezTo>
                    <a:cubicBezTo>
                      <a:pt x="347" y="2092"/>
                      <a:pt x="347" y="2075"/>
                      <a:pt x="347" y="2053"/>
                    </a:cubicBezTo>
                    <a:cubicBezTo>
                      <a:pt x="347" y="2024"/>
                      <a:pt x="349" y="2003"/>
                      <a:pt x="352" y="1976"/>
                    </a:cubicBezTo>
                    <a:cubicBezTo>
                      <a:pt x="355" y="1948"/>
                      <a:pt x="359" y="1927"/>
                      <a:pt x="363" y="1899"/>
                    </a:cubicBezTo>
                    <a:cubicBezTo>
                      <a:pt x="369" y="1874"/>
                      <a:pt x="375" y="1852"/>
                      <a:pt x="383" y="1825"/>
                    </a:cubicBezTo>
                    <a:cubicBezTo>
                      <a:pt x="392" y="1797"/>
                      <a:pt x="402" y="1777"/>
                      <a:pt x="414" y="1751"/>
                    </a:cubicBezTo>
                    <a:cubicBezTo>
                      <a:pt x="425" y="1724"/>
                      <a:pt x="438" y="1704"/>
                      <a:pt x="452" y="1679"/>
                    </a:cubicBezTo>
                    <a:cubicBezTo>
                      <a:pt x="467" y="1655"/>
                      <a:pt x="481" y="1636"/>
                      <a:pt x="498" y="1612"/>
                    </a:cubicBezTo>
                    <a:cubicBezTo>
                      <a:pt x="534" y="1569"/>
                      <a:pt x="569" y="1533"/>
                      <a:pt x="612" y="1495"/>
                    </a:cubicBezTo>
                    <a:cubicBezTo>
                      <a:pt x="654" y="1459"/>
                      <a:pt x="694" y="1431"/>
                      <a:pt x="741" y="1402"/>
                    </a:cubicBezTo>
                    <a:cubicBezTo>
                      <a:pt x="743" y="1402"/>
                      <a:pt x="744" y="1401"/>
                      <a:pt x="747" y="1401"/>
                    </a:cubicBezTo>
                    <a:cubicBezTo>
                      <a:pt x="784" y="1379"/>
                      <a:pt x="820" y="1357"/>
                      <a:pt x="858" y="1336"/>
                    </a:cubicBezTo>
                    <a:cubicBezTo>
                      <a:pt x="904" y="1309"/>
                      <a:pt x="956" y="1298"/>
                      <a:pt x="1010" y="1298"/>
                    </a:cubicBezTo>
                    <a:close/>
                    <a:moveTo>
                      <a:pt x="1008" y="0"/>
                    </a:moveTo>
                    <a:cubicBezTo>
                      <a:pt x="879" y="0"/>
                      <a:pt x="755" y="27"/>
                      <a:pt x="646" y="91"/>
                    </a:cubicBezTo>
                    <a:cubicBezTo>
                      <a:pt x="605" y="114"/>
                      <a:pt x="562" y="143"/>
                      <a:pt x="521" y="171"/>
                    </a:cubicBezTo>
                    <a:cubicBezTo>
                      <a:pt x="484" y="200"/>
                      <a:pt x="442" y="235"/>
                      <a:pt x="409" y="266"/>
                    </a:cubicBezTo>
                    <a:cubicBezTo>
                      <a:pt x="375" y="296"/>
                      <a:pt x="339" y="337"/>
                      <a:pt x="310" y="371"/>
                    </a:cubicBezTo>
                    <a:cubicBezTo>
                      <a:pt x="281" y="404"/>
                      <a:pt x="248" y="446"/>
                      <a:pt x="225" y="482"/>
                    </a:cubicBezTo>
                    <a:cubicBezTo>
                      <a:pt x="202" y="518"/>
                      <a:pt x="178" y="561"/>
                      <a:pt x="158" y="598"/>
                    </a:cubicBezTo>
                    <a:cubicBezTo>
                      <a:pt x="138" y="634"/>
                      <a:pt x="116" y="682"/>
                      <a:pt x="102" y="719"/>
                    </a:cubicBezTo>
                    <a:cubicBezTo>
                      <a:pt x="87" y="756"/>
                      <a:pt x="71" y="805"/>
                      <a:pt x="60" y="843"/>
                    </a:cubicBezTo>
                    <a:cubicBezTo>
                      <a:pt x="47" y="882"/>
                      <a:pt x="37" y="932"/>
                      <a:pt x="30" y="971"/>
                    </a:cubicBezTo>
                    <a:cubicBezTo>
                      <a:pt x="21" y="1011"/>
                      <a:pt x="14" y="1061"/>
                      <a:pt x="10" y="1102"/>
                    </a:cubicBezTo>
                    <a:cubicBezTo>
                      <a:pt x="4" y="1143"/>
                      <a:pt x="2" y="1195"/>
                      <a:pt x="1" y="1237"/>
                    </a:cubicBezTo>
                    <a:cubicBezTo>
                      <a:pt x="1" y="1280"/>
                      <a:pt x="1" y="1332"/>
                      <a:pt x="2" y="1378"/>
                    </a:cubicBezTo>
                    <a:cubicBezTo>
                      <a:pt x="7" y="1422"/>
                      <a:pt x="10" y="1478"/>
                      <a:pt x="15" y="1523"/>
                    </a:cubicBezTo>
                    <a:cubicBezTo>
                      <a:pt x="21" y="1569"/>
                      <a:pt x="28" y="1625"/>
                      <a:pt x="37" y="1672"/>
                    </a:cubicBezTo>
                    <a:cubicBezTo>
                      <a:pt x="46" y="1718"/>
                      <a:pt x="58" y="1774"/>
                      <a:pt x="70" y="1820"/>
                    </a:cubicBezTo>
                    <a:cubicBezTo>
                      <a:pt x="80" y="1868"/>
                      <a:pt x="96" y="1924"/>
                      <a:pt x="110" y="1970"/>
                    </a:cubicBezTo>
                    <a:cubicBezTo>
                      <a:pt x="125" y="2019"/>
                      <a:pt x="143" y="2072"/>
                      <a:pt x="161" y="2121"/>
                    </a:cubicBezTo>
                    <a:cubicBezTo>
                      <a:pt x="179" y="2170"/>
                      <a:pt x="201" y="2223"/>
                      <a:pt x="219" y="2270"/>
                    </a:cubicBezTo>
                    <a:cubicBezTo>
                      <a:pt x="240" y="2319"/>
                      <a:pt x="263" y="2371"/>
                      <a:pt x="287" y="2417"/>
                    </a:cubicBezTo>
                    <a:cubicBezTo>
                      <a:pt x="333" y="2513"/>
                      <a:pt x="388" y="2611"/>
                      <a:pt x="442" y="2702"/>
                    </a:cubicBezTo>
                    <a:cubicBezTo>
                      <a:pt x="503" y="2795"/>
                      <a:pt x="560" y="2880"/>
                      <a:pt x="626" y="2966"/>
                    </a:cubicBezTo>
                    <a:cubicBezTo>
                      <a:pt x="658" y="3009"/>
                      <a:pt x="690" y="3047"/>
                      <a:pt x="726" y="3088"/>
                    </a:cubicBezTo>
                    <a:cubicBezTo>
                      <a:pt x="759" y="3129"/>
                      <a:pt x="792" y="3165"/>
                      <a:pt x="829" y="3203"/>
                    </a:cubicBezTo>
                    <a:cubicBezTo>
                      <a:pt x="865" y="3242"/>
                      <a:pt x="900" y="3275"/>
                      <a:pt x="937" y="3311"/>
                    </a:cubicBezTo>
                    <a:cubicBezTo>
                      <a:pt x="974" y="3347"/>
                      <a:pt x="1009" y="3376"/>
                      <a:pt x="1049" y="3409"/>
                    </a:cubicBezTo>
                    <a:cubicBezTo>
                      <a:pt x="1088" y="3443"/>
                      <a:pt x="1122" y="3469"/>
                      <a:pt x="1164" y="3500"/>
                    </a:cubicBezTo>
                    <a:cubicBezTo>
                      <a:pt x="1204" y="3528"/>
                      <a:pt x="1239" y="3551"/>
                      <a:pt x="1280" y="3579"/>
                    </a:cubicBezTo>
                    <a:cubicBezTo>
                      <a:pt x="1324" y="3606"/>
                      <a:pt x="1358" y="3625"/>
                      <a:pt x="1401" y="3649"/>
                    </a:cubicBezTo>
                    <a:cubicBezTo>
                      <a:pt x="1446" y="3672"/>
                      <a:pt x="1482" y="3689"/>
                      <a:pt x="1526" y="3709"/>
                    </a:cubicBezTo>
                    <a:cubicBezTo>
                      <a:pt x="1574" y="3730"/>
                      <a:pt x="1608" y="3744"/>
                      <a:pt x="1654" y="3758"/>
                    </a:cubicBezTo>
                    <a:cubicBezTo>
                      <a:pt x="1703" y="3774"/>
                      <a:pt x="1736" y="3786"/>
                      <a:pt x="1785" y="3796"/>
                    </a:cubicBezTo>
                    <a:cubicBezTo>
                      <a:pt x="1834" y="3807"/>
                      <a:pt x="1870" y="3814"/>
                      <a:pt x="1919" y="3819"/>
                    </a:cubicBezTo>
                    <a:cubicBezTo>
                      <a:pt x="1968" y="3826"/>
                      <a:pt x="2005" y="3830"/>
                      <a:pt x="2055" y="3830"/>
                    </a:cubicBezTo>
                    <a:cubicBezTo>
                      <a:pt x="2106" y="3830"/>
                      <a:pt x="2145" y="3829"/>
                      <a:pt x="2195" y="3824"/>
                    </a:cubicBezTo>
                    <a:cubicBezTo>
                      <a:pt x="2245" y="3819"/>
                      <a:pt x="2287" y="3814"/>
                      <a:pt x="2337" y="3803"/>
                    </a:cubicBezTo>
                    <a:cubicBezTo>
                      <a:pt x="2387" y="3794"/>
                      <a:pt x="2429" y="3781"/>
                      <a:pt x="2477" y="3765"/>
                    </a:cubicBezTo>
                    <a:cubicBezTo>
                      <a:pt x="2527" y="3750"/>
                      <a:pt x="2569" y="3732"/>
                      <a:pt x="2616" y="3709"/>
                    </a:cubicBezTo>
                    <a:cubicBezTo>
                      <a:pt x="2646" y="3695"/>
                      <a:pt x="2675" y="3679"/>
                      <a:pt x="2707" y="3661"/>
                    </a:cubicBezTo>
                    <a:cubicBezTo>
                      <a:pt x="2784" y="3616"/>
                      <a:pt x="2850" y="3557"/>
                      <a:pt x="2906" y="3484"/>
                    </a:cubicBezTo>
                    <a:cubicBezTo>
                      <a:pt x="3021" y="3333"/>
                      <a:pt x="3091" y="3167"/>
                      <a:pt x="3115" y="2988"/>
                    </a:cubicBezTo>
                    <a:cubicBezTo>
                      <a:pt x="3129" y="2896"/>
                      <a:pt x="3135" y="2805"/>
                      <a:pt x="3135" y="2716"/>
                    </a:cubicBezTo>
                    <a:cubicBezTo>
                      <a:pt x="3135" y="2151"/>
                      <a:pt x="2898" y="1595"/>
                      <a:pt x="2592" y="1112"/>
                    </a:cubicBezTo>
                    <a:cubicBezTo>
                      <a:pt x="2350" y="725"/>
                      <a:pt x="2064" y="386"/>
                      <a:pt x="1640" y="171"/>
                    </a:cubicBezTo>
                    <a:cubicBezTo>
                      <a:pt x="1444" y="72"/>
                      <a:pt x="1219" y="0"/>
                      <a:pt x="10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8"/>
              <p:cNvSpPr/>
              <p:nvPr/>
            </p:nvSpPr>
            <p:spPr>
              <a:xfrm>
                <a:off x="5579516" y="2943100"/>
                <a:ext cx="49241" cy="54012"/>
              </a:xfrm>
              <a:custGeom>
                <a:avLst/>
                <a:gdLst/>
                <a:ahLst/>
                <a:cxnLst/>
                <a:rect l="l" t="t" r="r" b="b"/>
                <a:pathLst>
                  <a:path w="1579" h="1732" extrusionOk="0">
                    <a:moveTo>
                      <a:pt x="664" y="0"/>
                    </a:moveTo>
                    <a:cubicBezTo>
                      <a:pt x="610" y="0"/>
                      <a:pt x="558" y="12"/>
                      <a:pt x="511" y="38"/>
                    </a:cubicBezTo>
                    <a:cubicBezTo>
                      <a:pt x="473" y="60"/>
                      <a:pt x="436" y="81"/>
                      <a:pt x="400" y="103"/>
                    </a:cubicBezTo>
                    <a:cubicBezTo>
                      <a:pt x="399" y="103"/>
                      <a:pt x="396" y="104"/>
                      <a:pt x="394" y="104"/>
                    </a:cubicBezTo>
                    <a:cubicBezTo>
                      <a:pt x="348" y="133"/>
                      <a:pt x="307" y="162"/>
                      <a:pt x="265" y="198"/>
                    </a:cubicBezTo>
                    <a:cubicBezTo>
                      <a:pt x="222" y="234"/>
                      <a:pt x="187" y="270"/>
                      <a:pt x="151" y="316"/>
                    </a:cubicBezTo>
                    <a:cubicBezTo>
                      <a:pt x="134" y="339"/>
                      <a:pt x="120" y="357"/>
                      <a:pt x="105" y="382"/>
                    </a:cubicBezTo>
                    <a:cubicBezTo>
                      <a:pt x="91" y="406"/>
                      <a:pt x="78" y="428"/>
                      <a:pt x="68" y="454"/>
                    </a:cubicBezTo>
                    <a:cubicBezTo>
                      <a:pt x="55" y="480"/>
                      <a:pt x="46" y="500"/>
                      <a:pt x="36" y="527"/>
                    </a:cubicBezTo>
                    <a:cubicBezTo>
                      <a:pt x="28" y="554"/>
                      <a:pt x="22" y="576"/>
                      <a:pt x="18" y="603"/>
                    </a:cubicBezTo>
                    <a:cubicBezTo>
                      <a:pt x="11" y="629"/>
                      <a:pt x="6" y="649"/>
                      <a:pt x="5" y="678"/>
                    </a:cubicBezTo>
                    <a:cubicBezTo>
                      <a:pt x="0" y="705"/>
                      <a:pt x="0" y="727"/>
                      <a:pt x="0" y="756"/>
                    </a:cubicBezTo>
                    <a:cubicBezTo>
                      <a:pt x="0" y="779"/>
                      <a:pt x="3" y="797"/>
                      <a:pt x="3" y="819"/>
                    </a:cubicBezTo>
                    <a:cubicBezTo>
                      <a:pt x="5" y="845"/>
                      <a:pt x="8" y="866"/>
                      <a:pt x="12" y="894"/>
                    </a:cubicBezTo>
                    <a:cubicBezTo>
                      <a:pt x="15" y="921"/>
                      <a:pt x="21" y="943"/>
                      <a:pt x="26" y="968"/>
                    </a:cubicBezTo>
                    <a:cubicBezTo>
                      <a:pt x="34" y="994"/>
                      <a:pt x="41" y="1016"/>
                      <a:pt x="48" y="1043"/>
                    </a:cubicBezTo>
                    <a:cubicBezTo>
                      <a:pt x="65" y="1096"/>
                      <a:pt x="84" y="1140"/>
                      <a:pt x="108" y="1190"/>
                    </a:cubicBezTo>
                    <a:cubicBezTo>
                      <a:pt x="131" y="1237"/>
                      <a:pt x="160" y="1288"/>
                      <a:pt x="190" y="1331"/>
                    </a:cubicBezTo>
                    <a:cubicBezTo>
                      <a:pt x="205" y="1352"/>
                      <a:pt x="222" y="1375"/>
                      <a:pt x="238" y="1395"/>
                    </a:cubicBezTo>
                    <a:cubicBezTo>
                      <a:pt x="252" y="1414"/>
                      <a:pt x="272" y="1436"/>
                      <a:pt x="288" y="1456"/>
                    </a:cubicBezTo>
                    <a:cubicBezTo>
                      <a:pt x="304" y="1475"/>
                      <a:pt x="327" y="1496"/>
                      <a:pt x="344" y="1512"/>
                    </a:cubicBezTo>
                    <a:cubicBezTo>
                      <a:pt x="363" y="1528"/>
                      <a:pt x="383" y="1548"/>
                      <a:pt x="403" y="1562"/>
                    </a:cubicBezTo>
                    <a:cubicBezTo>
                      <a:pt x="422" y="1577"/>
                      <a:pt x="445" y="1595"/>
                      <a:pt x="465" y="1607"/>
                    </a:cubicBezTo>
                    <a:cubicBezTo>
                      <a:pt x="483" y="1620"/>
                      <a:pt x="509" y="1634"/>
                      <a:pt x="530" y="1646"/>
                    </a:cubicBezTo>
                    <a:cubicBezTo>
                      <a:pt x="551" y="1656"/>
                      <a:pt x="574" y="1669"/>
                      <a:pt x="596" y="1677"/>
                    </a:cubicBezTo>
                    <a:cubicBezTo>
                      <a:pt x="617" y="1686"/>
                      <a:pt x="645" y="1696"/>
                      <a:pt x="666" y="1703"/>
                    </a:cubicBezTo>
                    <a:cubicBezTo>
                      <a:pt x="688" y="1710"/>
                      <a:pt x="715" y="1717"/>
                      <a:pt x="738" y="1720"/>
                    </a:cubicBezTo>
                    <a:cubicBezTo>
                      <a:pt x="761" y="1725"/>
                      <a:pt x="788" y="1728"/>
                      <a:pt x="813" y="1729"/>
                    </a:cubicBezTo>
                    <a:cubicBezTo>
                      <a:pt x="839" y="1732"/>
                      <a:pt x="866" y="1732"/>
                      <a:pt x="890" y="1732"/>
                    </a:cubicBezTo>
                    <a:cubicBezTo>
                      <a:pt x="915" y="1732"/>
                      <a:pt x="945" y="1729"/>
                      <a:pt x="969" y="1726"/>
                    </a:cubicBezTo>
                    <a:cubicBezTo>
                      <a:pt x="1018" y="1717"/>
                      <a:pt x="1076" y="1705"/>
                      <a:pt x="1125" y="1686"/>
                    </a:cubicBezTo>
                    <a:cubicBezTo>
                      <a:pt x="1174" y="1669"/>
                      <a:pt x="1230" y="1646"/>
                      <a:pt x="1274" y="1618"/>
                    </a:cubicBezTo>
                    <a:cubicBezTo>
                      <a:pt x="1313" y="1595"/>
                      <a:pt x="1349" y="1575"/>
                      <a:pt x="1386" y="1554"/>
                    </a:cubicBezTo>
                    <a:cubicBezTo>
                      <a:pt x="1539" y="1466"/>
                      <a:pt x="1579" y="1244"/>
                      <a:pt x="1562" y="1052"/>
                    </a:cubicBezTo>
                    <a:cubicBezTo>
                      <a:pt x="1546" y="858"/>
                      <a:pt x="1474" y="697"/>
                      <a:pt x="1386" y="544"/>
                    </a:cubicBezTo>
                    <a:cubicBezTo>
                      <a:pt x="1299" y="392"/>
                      <a:pt x="1192" y="248"/>
                      <a:pt x="1033" y="137"/>
                    </a:cubicBezTo>
                    <a:cubicBezTo>
                      <a:pt x="924" y="60"/>
                      <a:pt x="788" y="0"/>
                      <a:pt x="6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8"/>
              <p:cNvSpPr/>
              <p:nvPr/>
            </p:nvSpPr>
            <p:spPr>
              <a:xfrm>
                <a:off x="5594703" y="2945750"/>
                <a:ext cx="31185" cy="44064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413" extrusionOk="0">
                    <a:moveTo>
                      <a:pt x="175" y="1"/>
                    </a:moveTo>
                    <a:cubicBezTo>
                      <a:pt x="135" y="1"/>
                      <a:pt x="99" y="9"/>
                      <a:pt x="67" y="27"/>
                    </a:cubicBezTo>
                    <a:lnTo>
                      <a:pt x="1" y="65"/>
                    </a:lnTo>
                    <a:cubicBezTo>
                      <a:pt x="91" y="80"/>
                      <a:pt x="195" y="124"/>
                      <a:pt x="296" y="195"/>
                    </a:cubicBezTo>
                    <a:cubicBezTo>
                      <a:pt x="469" y="314"/>
                      <a:pt x="577" y="475"/>
                      <a:pt x="659" y="615"/>
                    </a:cubicBezTo>
                    <a:cubicBezTo>
                      <a:pt x="740" y="755"/>
                      <a:pt x="825" y="925"/>
                      <a:pt x="840" y="1138"/>
                    </a:cubicBezTo>
                    <a:cubicBezTo>
                      <a:pt x="849" y="1226"/>
                      <a:pt x="843" y="1326"/>
                      <a:pt x="820" y="1413"/>
                    </a:cubicBezTo>
                    <a:cubicBezTo>
                      <a:pt x="833" y="1405"/>
                      <a:pt x="846" y="1398"/>
                      <a:pt x="856" y="1392"/>
                    </a:cubicBezTo>
                    <a:cubicBezTo>
                      <a:pt x="973" y="1325"/>
                      <a:pt x="1000" y="1132"/>
                      <a:pt x="987" y="973"/>
                    </a:cubicBezTo>
                    <a:cubicBezTo>
                      <a:pt x="973" y="780"/>
                      <a:pt x="895" y="626"/>
                      <a:pt x="823" y="500"/>
                    </a:cubicBezTo>
                    <a:cubicBezTo>
                      <a:pt x="750" y="375"/>
                      <a:pt x="654" y="231"/>
                      <a:pt x="495" y="120"/>
                    </a:cubicBezTo>
                    <a:cubicBezTo>
                      <a:pt x="383" y="45"/>
                      <a:pt x="267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8"/>
              <p:cNvSpPr/>
              <p:nvPr/>
            </p:nvSpPr>
            <p:spPr>
              <a:xfrm>
                <a:off x="5498998" y="2813560"/>
                <a:ext cx="210935" cy="301091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9655" extrusionOk="0">
                    <a:moveTo>
                      <a:pt x="1402" y="0"/>
                    </a:moveTo>
                    <a:cubicBezTo>
                      <a:pt x="1401" y="0"/>
                      <a:pt x="1401" y="1"/>
                      <a:pt x="1400" y="1"/>
                    </a:cubicBezTo>
                    <a:lnTo>
                      <a:pt x="1400" y="1"/>
                    </a:lnTo>
                    <a:lnTo>
                      <a:pt x="1404" y="0"/>
                    </a:lnTo>
                    <a:close/>
                    <a:moveTo>
                      <a:pt x="1400" y="1"/>
                    </a:moveTo>
                    <a:lnTo>
                      <a:pt x="1396" y="2"/>
                    </a:lnTo>
                    <a:cubicBezTo>
                      <a:pt x="1396" y="2"/>
                      <a:pt x="1396" y="2"/>
                      <a:pt x="1395" y="2"/>
                    </a:cubicBezTo>
                    <a:lnTo>
                      <a:pt x="1395" y="2"/>
                    </a:lnTo>
                    <a:cubicBezTo>
                      <a:pt x="1397" y="2"/>
                      <a:pt x="1398" y="1"/>
                      <a:pt x="1400" y="1"/>
                    </a:cubicBezTo>
                    <a:close/>
                    <a:moveTo>
                      <a:pt x="1395" y="2"/>
                    </a:moveTo>
                    <a:cubicBezTo>
                      <a:pt x="1358" y="15"/>
                      <a:pt x="1320" y="30"/>
                      <a:pt x="1286" y="45"/>
                    </a:cubicBezTo>
                    <a:cubicBezTo>
                      <a:pt x="1248" y="60"/>
                      <a:pt x="1209" y="81"/>
                      <a:pt x="1176" y="101"/>
                    </a:cubicBezTo>
                    <a:cubicBezTo>
                      <a:pt x="235" y="646"/>
                      <a:pt x="0" y="2006"/>
                      <a:pt x="95" y="3180"/>
                    </a:cubicBezTo>
                    <a:cubicBezTo>
                      <a:pt x="193" y="4372"/>
                      <a:pt x="633" y="5373"/>
                      <a:pt x="1176" y="6313"/>
                    </a:cubicBezTo>
                    <a:cubicBezTo>
                      <a:pt x="1718" y="7253"/>
                      <a:pt x="2364" y="8133"/>
                      <a:pt x="3349" y="8814"/>
                    </a:cubicBezTo>
                    <a:cubicBezTo>
                      <a:pt x="4023" y="9281"/>
                      <a:pt x="4856" y="9655"/>
                      <a:pt x="5619" y="9655"/>
                    </a:cubicBezTo>
                    <a:cubicBezTo>
                      <a:pt x="5951" y="9655"/>
                      <a:pt x="6270" y="9584"/>
                      <a:pt x="6556" y="9418"/>
                    </a:cubicBezTo>
                    <a:cubicBezTo>
                      <a:pt x="6591" y="9398"/>
                      <a:pt x="6627" y="9375"/>
                      <a:pt x="6658" y="9352"/>
                    </a:cubicBezTo>
                    <a:cubicBezTo>
                      <a:pt x="6691" y="9329"/>
                      <a:pt x="6727" y="9300"/>
                      <a:pt x="6757" y="9273"/>
                    </a:cubicBezTo>
                    <a:lnTo>
                      <a:pt x="6763" y="9267"/>
                    </a:lnTo>
                    <a:lnTo>
                      <a:pt x="6763" y="9267"/>
                    </a:lnTo>
                    <a:cubicBezTo>
                      <a:pt x="6726" y="9280"/>
                      <a:pt x="6683" y="9293"/>
                      <a:pt x="6642" y="9302"/>
                    </a:cubicBezTo>
                    <a:cubicBezTo>
                      <a:pt x="6599" y="9310"/>
                      <a:pt x="6543" y="9322"/>
                      <a:pt x="6497" y="9326"/>
                    </a:cubicBezTo>
                    <a:cubicBezTo>
                      <a:pt x="6450" y="9333"/>
                      <a:pt x="6389" y="9339"/>
                      <a:pt x="6339" y="9341"/>
                    </a:cubicBezTo>
                    <a:cubicBezTo>
                      <a:pt x="6313" y="9342"/>
                      <a:pt x="6284" y="9343"/>
                      <a:pt x="6254" y="9343"/>
                    </a:cubicBezTo>
                    <a:cubicBezTo>
                      <a:pt x="6225" y="9343"/>
                      <a:pt x="6195" y="9342"/>
                      <a:pt x="6167" y="9341"/>
                    </a:cubicBezTo>
                    <a:cubicBezTo>
                      <a:pt x="6112" y="9339"/>
                      <a:pt x="6043" y="9333"/>
                      <a:pt x="5983" y="9326"/>
                    </a:cubicBezTo>
                    <a:cubicBezTo>
                      <a:pt x="5925" y="9318"/>
                      <a:pt x="5852" y="9307"/>
                      <a:pt x="5791" y="9295"/>
                    </a:cubicBezTo>
                    <a:cubicBezTo>
                      <a:pt x="5729" y="9282"/>
                      <a:pt x="5655" y="9264"/>
                      <a:pt x="5590" y="9246"/>
                    </a:cubicBezTo>
                    <a:cubicBezTo>
                      <a:pt x="5525" y="9228"/>
                      <a:pt x="5448" y="9204"/>
                      <a:pt x="5382" y="9181"/>
                    </a:cubicBezTo>
                    <a:cubicBezTo>
                      <a:pt x="5314" y="9159"/>
                      <a:pt x="5235" y="9129"/>
                      <a:pt x="5167" y="9100"/>
                    </a:cubicBezTo>
                    <a:cubicBezTo>
                      <a:pt x="5101" y="9073"/>
                      <a:pt x="5019" y="9037"/>
                      <a:pt x="4950" y="9003"/>
                    </a:cubicBezTo>
                    <a:cubicBezTo>
                      <a:pt x="4881" y="8971"/>
                      <a:pt x="4801" y="8929"/>
                      <a:pt x="4730" y="8891"/>
                    </a:cubicBezTo>
                    <a:cubicBezTo>
                      <a:pt x="4660" y="8852"/>
                      <a:pt x="4579" y="8804"/>
                      <a:pt x="4507" y="8761"/>
                    </a:cubicBezTo>
                    <a:cubicBezTo>
                      <a:pt x="4434" y="8718"/>
                      <a:pt x="4351" y="8662"/>
                      <a:pt x="4279" y="8613"/>
                    </a:cubicBezTo>
                    <a:cubicBezTo>
                      <a:pt x="4207" y="8564"/>
                      <a:pt x="4125" y="8504"/>
                      <a:pt x="4053" y="8449"/>
                    </a:cubicBezTo>
                    <a:cubicBezTo>
                      <a:pt x="3980" y="8395"/>
                      <a:pt x="3898" y="8331"/>
                      <a:pt x="3826" y="8272"/>
                    </a:cubicBezTo>
                    <a:cubicBezTo>
                      <a:pt x="3754" y="8215"/>
                      <a:pt x="3674" y="8144"/>
                      <a:pt x="3603" y="8081"/>
                    </a:cubicBezTo>
                    <a:cubicBezTo>
                      <a:pt x="3533" y="8016"/>
                      <a:pt x="3455" y="7945"/>
                      <a:pt x="3385" y="7877"/>
                    </a:cubicBezTo>
                    <a:cubicBezTo>
                      <a:pt x="3314" y="7808"/>
                      <a:pt x="3237" y="7730"/>
                      <a:pt x="3169" y="7658"/>
                    </a:cubicBezTo>
                    <a:cubicBezTo>
                      <a:pt x="3100" y="7587"/>
                      <a:pt x="3025" y="7506"/>
                      <a:pt x="2958" y="7431"/>
                    </a:cubicBezTo>
                    <a:cubicBezTo>
                      <a:pt x="2890" y="7355"/>
                      <a:pt x="2820" y="7270"/>
                      <a:pt x="2754" y="7191"/>
                    </a:cubicBezTo>
                    <a:cubicBezTo>
                      <a:pt x="2687" y="7112"/>
                      <a:pt x="2618" y="7026"/>
                      <a:pt x="2557" y="6944"/>
                    </a:cubicBezTo>
                    <a:cubicBezTo>
                      <a:pt x="2490" y="6861"/>
                      <a:pt x="2426" y="6771"/>
                      <a:pt x="2365" y="6687"/>
                    </a:cubicBezTo>
                    <a:cubicBezTo>
                      <a:pt x="2243" y="6516"/>
                      <a:pt x="2120" y="6329"/>
                      <a:pt x="2007" y="6147"/>
                    </a:cubicBezTo>
                    <a:cubicBezTo>
                      <a:pt x="1782" y="5779"/>
                      <a:pt x="1580" y="5400"/>
                      <a:pt x="1408" y="5009"/>
                    </a:cubicBezTo>
                    <a:cubicBezTo>
                      <a:pt x="1363" y="4910"/>
                      <a:pt x="1323" y="4815"/>
                      <a:pt x="1284" y="4716"/>
                    </a:cubicBezTo>
                    <a:cubicBezTo>
                      <a:pt x="1243" y="4615"/>
                      <a:pt x="1207" y="4522"/>
                      <a:pt x="1171" y="4421"/>
                    </a:cubicBezTo>
                    <a:cubicBezTo>
                      <a:pt x="1135" y="4320"/>
                      <a:pt x="1102" y="4228"/>
                      <a:pt x="1070" y="4128"/>
                    </a:cubicBezTo>
                    <a:cubicBezTo>
                      <a:pt x="1037" y="4027"/>
                      <a:pt x="1011" y="3935"/>
                      <a:pt x="982" y="3834"/>
                    </a:cubicBezTo>
                    <a:cubicBezTo>
                      <a:pt x="954" y="3737"/>
                      <a:pt x="929" y="3645"/>
                      <a:pt x="906" y="3545"/>
                    </a:cubicBezTo>
                    <a:cubicBezTo>
                      <a:pt x="882" y="3445"/>
                      <a:pt x="862" y="3357"/>
                      <a:pt x="841" y="3258"/>
                    </a:cubicBezTo>
                    <a:cubicBezTo>
                      <a:pt x="821" y="3161"/>
                      <a:pt x="805" y="3072"/>
                      <a:pt x="791" y="2976"/>
                    </a:cubicBezTo>
                    <a:cubicBezTo>
                      <a:pt x="775" y="2878"/>
                      <a:pt x="764" y="2795"/>
                      <a:pt x="754" y="2699"/>
                    </a:cubicBezTo>
                    <a:cubicBezTo>
                      <a:pt x="742" y="2604"/>
                      <a:pt x="734" y="2522"/>
                      <a:pt x="728" y="2428"/>
                    </a:cubicBezTo>
                    <a:cubicBezTo>
                      <a:pt x="721" y="2335"/>
                      <a:pt x="718" y="2256"/>
                      <a:pt x="716" y="2165"/>
                    </a:cubicBezTo>
                    <a:cubicBezTo>
                      <a:pt x="713" y="2073"/>
                      <a:pt x="713" y="1997"/>
                      <a:pt x="716" y="1908"/>
                    </a:cubicBezTo>
                    <a:cubicBezTo>
                      <a:pt x="719" y="1819"/>
                      <a:pt x="724" y="1745"/>
                      <a:pt x="729" y="1659"/>
                    </a:cubicBezTo>
                    <a:cubicBezTo>
                      <a:pt x="736" y="1573"/>
                      <a:pt x="744" y="1501"/>
                      <a:pt x="757" y="1419"/>
                    </a:cubicBezTo>
                    <a:cubicBezTo>
                      <a:pt x="768" y="1337"/>
                      <a:pt x="781" y="1271"/>
                      <a:pt x="797" y="1193"/>
                    </a:cubicBezTo>
                    <a:cubicBezTo>
                      <a:pt x="813" y="1114"/>
                      <a:pt x="827" y="1052"/>
                      <a:pt x="849" y="979"/>
                    </a:cubicBezTo>
                    <a:cubicBezTo>
                      <a:pt x="870" y="906"/>
                      <a:pt x="886" y="850"/>
                      <a:pt x="912" y="782"/>
                    </a:cubicBezTo>
                    <a:cubicBezTo>
                      <a:pt x="936" y="713"/>
                      <a:pt x="956" y="663"/>
                      <a:pt x="984" y="600"/>
                    </a:cubicBezTo>
                    <a:cubicBezTo>
                      <a:pt x="1011" y="539"/>
                      <a:pt x="1034" y="492"/>
                      <a:pt x="1064" y="437"/>
                    </a:cubicBezTo>
                    <a:cubicBezTo>
                      <a:pt x="1094" y="381"/>
                      <a:pt x="1120" y="339"/>
                      <a:pt x="1152" y="290"/>
                    </a:cubicBezTo>
                    <a:cubicBezTo>
                      <a:pt x="1184" y="243"/>
                      <a:pt x="1209" y="207"/>
                      <a:pt x="1244" y="165"/>
                    </a:cubicBezTo>
                    <a:cubicBezTo>
                      <a:pt x="1276" y="124"/>
                      <a:pt x="1303" y="94"/>
                      <a:pt x="1339" y="58"/>
                    </a:cubicBezTo>
                    <a:cubicBezTo>
                      <a:pt x="1359" y="36"/>
                      <a:pt x="1376" y="18"/>
                      <a:pt x="1395" y="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8"/>
              <p:cNvSpPr/>
              <p:nvPr/>
            </p:nvSpPr>
            <p:spPr>
              <a:xfrm>
                <a:off x="4764637" y="2173064"/>
                <a:ext cx="510405" cy="639386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20503" extrusionOk="0">
                    <a:moveTo>
                      <a:pt x="4365" y="939"/>
                    </a:moveTo>
                    <a:cubicBezTo>
                      <a:pt x="5148" y="939"/>
                      <a:pt x="5951" y="1162"/>
                      <a:pt x="6688" y="1473"/>
                    </a:cubicBezTo>
                    <a:cubicBezTo>
                      <a:pt x="8069" y="2058"/>
                      <a:pt x="9223" y="2952"/>
                      <a:pt x="10251" y="3994"/>
                    </a:cubicBezTo>
                    <a:cubicBezTo>
                      <a:pt x="11536" y="5300"/>
                      <a:pt x="12627" y="6834"/>
                      <a:pt x="13443" y="8471"/>
                    </a:cubicBezTo>
                    <a:cubicBezTo>
                      <a:pt x="14256" y="10106"/>
                      <a:pt x="14795" y="11843"/>
                      <a:pt x="15015" y="13703"/>
                    </a:cubicBezTo>
                    <a:cubicBezTo>
                      <a:pt x="15060" y="14075"/>
                      <a:pt x="15090" y="14451"/>
                      <a:pt x="15100" y="14827"/>
                    </a:cubicBezTo>
                    <a:cubicBezTo>
                      <a:pt x="15130" y="15944"/>
                      <a:pt x="14975" y="17054"/>
                      <a:pt x="14426" y="18010"/>
                    </a:cubicBezTo>
                    <a:cubicBezTo>
                      <a:pt x="13875" y="18963"/>
                      <a:pt x="12934" y="19763"/>
                      <a:pt x="11890" y="20032"/>
                    </a:cubicBezTo>
                    <a:cubicBezTo>
                      <a:pt x="11596" y="20107"/>
                      <a:pt x="11293" y="20141"/>
                      <a:pt x="10988" y="20141"/>
                    </a:cubicBezTo>
                    <a:cubicBezTo>
                      <a:pt x="10205" y="20141"/>
                      <a:pt x="9402" y="19919"/>
                      <a:pt x="8664" y="19607"/>
                    </a:cubicBezTo>
                    <a:cubicBezTo>
                      <a:pt x="7284" y="19024"/>
                      <a:pt x="6131" y="18127"/>
                      <a:pt x="5103" y="17084"/>
                    </a:cubicBezTo>
                    <a:cubicBezTo>
                      <a:pt x="3817" y="15782"/>
                      <a:pt x="2725" y="14246"/>
                      <a:pt x="1911" y="12610"/>
                    </a:cubicBezTo>
                    <a:cubicBezTo>
                      <a:pt x="1096" y="10976"/>
                      <a:pt x="557" y="9239"/>
                      <a:pt x="338" y="7379"/>
                    </a:cubicBezTo>
                    <a:cubicBezTo>
                      <a:pt x="164" y="5904"/>
                      <a:pt x="193" y="4347"/>
                      <a:pt x="928" y="3072"/>
                    </a:cubicBezTo>
                    <a:cubicBezTo>
                      <a:pt x="1476" y="2118"/>
                      <a:pt x="2417" y="1319"/>
                      <a:pt x="3464" y="1049"/>
                    </a:cubicBezTo>
                    <a:cubicBezTo>
                      <a:pt x="3758" y="973"/>
                      <a:pt x="4060" y="939"/>
                      <a:pt x="4365" y="939"/>
                    </a:cubicBezTo>
                    <a:close/>
                    <a:moveTo>
                      <a:pt x="5086" y="1"/>
                    </a:moveTo>
                    <a:cubicBezTo>
                      <a:pt x="5012" y="1"/>
                      <a:pt x="4938" y="2"/>
                      <a:pt x="4868" y="5"/>
                    </a:cubicBezTo>
                    <a:cubicBezTo>
                      <a:pt x="4730" y="12"/>
                      <a:pt x="4579" y="25"/>
                      <a:pt x="4444" y="42"/>
                    </a:cubicBezTo>
                    <a:cubicBezTo>
                      <a:pt x="4308" y="63"/>
                      <a:pt x="4163" y="88"/>
                      <a:pt x="4032" y="119"/>
                    </a:cubicBezTo>
                    <a:cubicBezTo>
                      <a:pt x="3898" y="149"/>
                      <a:pt x="3759" y="190"/>
                      <a:pt x="3632" y="232"/>
                    </a:cubicBezTo>
                    <a:cubicBezTo>
                      <a:pt x="3505" y="274"/>
                      <a:pt x="3370" y="327"/>
                      <a:pt x="3250" y="382"/>
                    </a:cubicBezTo>
                    <a:cubicBezTo>
                      <a:pt x="3127" y="436"/>
                      <a:pt x="3002" y="500"/>
                      <a:pt x="2884" y="567"/>
                    </a:cubicBezTo>
                    <a:cubicBezTo>
                      <a:pt x="2738" y="652"/>
                      <a:pt x="2590" y="738"/>
                      <a:pt x="2443" y="823"/>
                    </a:cubicBezTo>
                    <a:cubicBezTo>
                      <a:pt x="2391" y="852"/>
                      <a:pt x="2341" y="882"/>
                      <a:pt x="2291" y="915"/>
                    </a:cubicBezTo>
                    <a:cubicBezTo>
                      <a:pt x="2226" y="957"/>
                      <a:pt x="2161" y="1001"/>
                      <a:pt x="2105" y="1044"/>
                    </a:cubicBezTo>
                    <a:cubicBezTo>
                      <a:pt x="1997" y="1123"/>
                      <a:pt x="1884" y="1213"/>
                      <a:pt x="1783" y="1300"/>
                    </a:cubicBezTo>
                    <a:cubicBezTo>
                      <a:pt x="1683" y="1389"/>
                      <a:pt x="1578" y="1492"/>
                      <a:pt x="1487" y="1591"/>
                    </a:cubicBezTo>
                    <a:cubicBezTo>
                      <a:pt x="1395" y="1690"/>
                      <a:pt x="1297" y="1802"/>
                      <a:pt x="1215" y="1910"/>
                    </a:cubicBezTo>
                    <a:cubicBezTo>
                      <a:pt x="1132" y="2018"/>
                      <a:pt x="1046" y="2143"/>
                      <a:pt x="971" y="2259"/>
                    </a:cubicBezTo>
                    <a:cubicBezTo>
                      <a:pt x="898" y="2374"/>
                      <a:pt x="819" y="2511"/>
                      <a:pt x="754" y="2634"/>
                    </a:cubicBezTo>
                    <a:cubicBezTo>
                      <a:pt x="686" y="2758"/>
                      <a:pt x="619" y="2903"/>
                      <a:pt x="563" y="3036"/>
                    </a:cubicBezTo>
                    <a:cubicBezTo>
                      <a:pt x="507" y="3166"/>
                      <a:pt x="448" y="3322"/>
                      <a:pt x="402" y="3460"/>
                    </a:cubicBezTo>
                    <a:cubicBezTo>
                      <a:pt x="353" y="3599"/>
                      <a:pt x="305" y="3762"/>
                      <a:pt x="266" y="3907"/>
                    </a:cubicBezTo>
                    <a:cubicBezTo>
                      <a:pt x="226" y="4052"/>
                      <a:pt x="189" y="4222"/>
                      <a:pt x="159" y="4374"/>
                    </a:cubicBezTo>
                    <a:cubicBezTo>
                      <a:pt x="128" y="4525"/>
                      <a:pt x="100" y="4700"/>
                      <a:pt x="80" y="4859"/>
                    </a:cubicBezTo>
                    <a:cubicBezTo>
                      <a:pt x="58" y="5018"/>
                      <a:pt x="39" y="5199"/>
                      <a:pt x="28" y="5362"/>
                    </a:cubicBezTo>
                    <a:cubicBezTo>
                      <a:pt x="15" y="5526"/>
                      <a:pt x="6" y="5712"/>
                      <a:pt x="2" y="5881"/>
                    </a:cubicBezTo>
                    <a:cubicBezTo>
                      <a:pt x="2" y="5968"/>
                      <a:pt x="0" y="6060"/>
                      <a:pt x="0" y="6148"/>
                    </a:cubicBezTo>
                    <a:cubicBezTo>
                      <a:pt x="0" y="6321"/>
                      <a:pt x="8" y="6522"/>
                      <a:pt x="16" y="6699"/>
                    </a:cubicBezTo>
                    <a:cubicBezTo>
                      <a:pt x="25" y="6877"/>
                      <a:pt x="42" y="7083"/>
                      <a:pt x="61" y="7264"/>
                    </a:cubicBezTo>
                    <a:cubicBezTo>
                      <a:pt x="80" y="7443"/>
                      <a:pt x="107" y="7652"/>
                      <a:pt x="133" y="7837"/>
                    </a:cubicBezTo>
                    <a:cubicBezTo>
                      <a:pt x="161" y="8021"/>
                      <a:pt x="197" y="8233"/>
                      <a:pt x="233" y="8420"/>
                    </a:cubicBezTo>
                    <a:cubicBezTo>
                      <a:pt x="272" y="8608"/>
                      <a:pt x="317" y="8819"/>
                      <a:pt x="361" y="9009"/>
                    </a:cubicBezTo>
                    <a:cubicBezTo>
                      <a:pt x="406" y="9199"/>
                      <a:pt x="462" y="9412"/>
                      <a:pt x="514" y="9601"/>
                    </a:cubicBezTo>
                    <a:cubicBezTo>
                      <a:pt x="568" y="9793"/>
                      <a:pt x="633" y="10004"/>
                      <a:pt x="693" y="10197"/>
                    </a:cubicBezTo>
                    <a:cubicBezTo>
                      <a:pt x="755" y="10389"/>
                      <a:pt x="827" y="10599"/>
                      <a:pt x="898" y="10792"/>
                    </a:cubicBezTo>
                    <a:cubicBezTo>
                      <a:pt x="967" y="10986"/>
                      <a:pt x="1049" y="11194"/>
                      <a:pt x="1125" y="11385"/>
                    </a:cubicBezTo>
                    <a:cubicBezTo>
                      <a:pt x="1204" y="11578"/>
                      <a:pt x="1293" y="11785"/>
                      <a:pt x="1376" y="11975"/>
                    </a:cubicBezTo>
                    <a:cubicBezTo>
                      <a:pt x="1463" y="12168"/>
                      <a:pt x="1559" y="12369"/>
                      <a:pt x="1649" y="12560"/>
                    </a:cubicBezTo>
                    <a:cubicBezTo>
                      <a:pt x="1743" y="12750"/>
                      <a:pt x="1844" y="12945"/>
                      <a:pt x="1944" y="13135"/>
                    </a:cubicBezTo>
                    <a:cubicBezTo>
                      <a:pt x="2351" y="13897"/>
                      <a:pt x="2810" y="14629"/>
                      <a:pt x="3313" y="15320"/>
                    </a:cubicBezTo>
                    <a:cubicBezTo>
                      <a:pt x="3439" y="15494"/>
                      <a:pt x="3564" y="15658"/>
                      <a:pt x="3697" y="15826"/>
                    </a:cubicBezTo>
                    <a:cubicBezTo>
                      <a:pt x="3830" y="15998"/>
                      <a:pt x="3955" y="16151"/>
                      <a:pt x="4093" y="16315"/>
                    </a:cubicBezTo>
                    <a:cubicBezTo>
                      <a:pt x="4233" y="16481"/>
                      <a:pt x="4359" y="16629"/>
                      <a:pt x="4503" y="16785"/>
                    </a:cubicBezTo>
                    <a:cubicBezTo>
                      <a:pt x="4647" y="16942"/>
                      <a:pt x="4776" y="17081"/>
                      <a:pt x="4924" y="17232"/>
                    </a:cubicBezTo>
                    <a:cubicBezTo>
                      <a:pt x="5071" y="17382"/>
                      <a:pt x="5205" y="17513"/>
                      <a:pt x="5356" y="17654"/>
                    </a:cubicBezTo>
                    <a:cubicBezTo>
                      <a:pt x="5507" y="17796"/>
                      <a:pt x="5642" y="17918"/>
                      <a:pt x="5796" y="18052"/>
                    </a:cubicBezTo>
                    <a:cubicBezTo>
                      <a:pt x="5951" y="18187"/>
                      <a:pt x="6088" y="18299"/>
                      <a:pt x="6243" y="18424"/>
                    </a:cubicBezTo>
                    <a:cubicBezTo>
                      <a:pt x="6400" y="18549"/>
                      <a:pt x="6538" y="18654"/>
                      <a:pt x="6696" y="18768"/>
                    </a:cubicBezTo>
                    <a:cubicBezTo>
                      <a:pt x="6854" y="18884"/>
                      <a:pt x="6993" y="18979"/>
                      <a:pt x="7153" y="19086"/>
                    </a:cubicBezTo>
                    <a:cubicBezTo>
                      <a:pt x="7312" y="19189"/>
                      <a:pt x="7450" y="19275"/>
                      <a:pt x="7613" y="19370"/>
                    </a:cubicBezTo>
                    <a:cubicBezTo>
                      <a:pt x="7692" y="19418"/>
                      <a:pt x="7765" y="19461"/>
                      <a:pt x="7844" y="19504"/>
                    </a:cubicBezTo>
                    <a:cubicBezTo>
                      <a:pt x="8010" y="19595"/>
                      <a:pt x="8153" y="19671"/>
                      <a:pt x="8317" y="19750"/>
                    </a:cubicBezTo>
                    <a:cubicBezTo>
                      <a:pt x="8481" y="19829"/>
                      <a:pt x="8625" y="19894"/>
                      <a:pt x="8787" y="19961"/>
                    </a:cubicBezTo>
                    <a:cubicBezTo>
                      <a:pt x="8951" y="20030"/>
                      <a:pt x="9094" y="20083"/>
                      <a:pt x="9258" y="20139"/>
                    </a:cubicBezTo>
                    <a:cubicBezTo>
                      <a:pt x="9420" y="20195"/>
                      <a:pt x="9561" y="20239"/>
                      <a:pt x="9722" y="20283"/>
                    </a:cubicBezTo>
                    <a:cubicBezTo>
                      <a:pt x="9884" y="20326"/>
                      <a:pt x="10024" y="20359"/>
                      <a:pt x="10185" y="20391"/>
                    </a:cubicBezTo>
                    <a:cubicBezTo>
                      <a:pt x="10344" y="20424"/>
                      <a:pt x="10482" y="20446"/>
                      <a:pt x="10641" y="20463"/>
                    </a:cubicBezTo>
                    <a:cubicBezTo>
                      <a:pt x="10799" y="20483"/>
                      <a:pt x="10934" y="20493"/>
                      <a:pt x="11088" y="20499"/>
                    </a:cubicBezTo>
                    <a:cubicBezTo>
                      <a:pt x="11161" y="20502"/>
                      <a:pt x="11229" y="20503"/>
                      <a:pt x="11297" y="20503"/>
                    </a:cubicBezTo>
                    <a:cubicBezTo>
                      <a:pt x="11372" y="20503"/>
                      <a:pt x="11447" y="20501"/>
                      <a:pt x="11526" y="20497"/>
                    </a:cubicBezTo>
                    <a:cubicBezTo>
                      <a:pt x="11676" y="20490"/>
                      <a:pt x="11807" y="20477"/>
                      <a:pt x="11953" y="20457"/>
                    </a:cubicBezTo>
                    <a:cubicBezTo>
                      <a:pt x="12098" y="20436"/>
                      <a:pt x="12226" y="20413"/>
                      <a:pt x="12367" y="20378"/>
                    </a:cubicBezTo>
                    <a:cubicBezTo>
                      <a:pt x="12507" y="20346"/>
                      <a:pt x="12632" y="20310"/>
                      <a:pt x="12767" y="20264"/>
                    </a:cubicBezTo>
                    <a:cubicBezTo>
                      <a:pt x="12901" y="20218"/>
                      <a:pt x="13020" y="20171"/>
                      <a:pt x="13148" y="20111"/>
                    </a:cubicBezTo>
                    <a:cubicBezTo>
                      <a:pt x="13263" y="20057"/>
                      <a:pt x="13371" y="20001"/>
                      <a:pt x="13480" y="19938"/>
                    </a:cubicBezTo>
                    <a:cubicBezTo>
                      <a:pt x="13628" y="19853"/>
                      <a:pt x="13775" y="19767"/>
                      <a:pt x="13923" y="19684"/>
                    </a:cubicBezTo>
                    <a:lnTo>
                      <a:pt x="14003" y="19635"/>
                    </a:lnTo>
                    <a:cubicBezTo>
                      <a:pt x="14124" y="19563"/>
                      <a:pt x="14232" y="19490"/>
                      <a:pt x="14343" y="19405"/>
                    </a:cubicBezTo>
                    <a:cubicBezTo>
                      <a:pt x="14456" y="19320"/>
                      <a:pt x="14555" y="19235"/>
                      <a:pt x="14659" y="19139"/>
                    </a:cubicBezTo>
                    <a:cubicBezTo>
                      <a:pt x="14764" y="19041"/>
                      <a:pt x="14856" y="18950"/>
                      <a:pt x="14951" y="18840"/>
                    </a:cubicBezTo>
                    <a:cubicBezTo>
                      <a:pt x="15047" y="18732"/>
                      <a:pt x="15130" y="18630"/>
                      <a:pt x="15218" y="18512"/>
                    </a:cubicBezTo>
                    <a:cubicBezTo>
                      <a:pt x="15306" y="18391"/>
                      <a:pt x="15381" y="18282"/>
                      <a:pt x="15457" y="18153"/>
                    </a:cubicBezTo>
                    <a:cubicBezTo>
                      <a:pt x="15536" y="18023"/>
                      <a:pt x="15599" y="17905"/>
                      <a:pt x="15670" y="17766"/>
                    </a:cubicBezTo>
                    <a:cubicBezTo>
                      <a:pt x="15739" y="17625"/>
                      <a:pt x="15795" y="17501"/>
                      <a:pt x="15854" y="17352"/>
                    </a:cubicBezTo>
                    <a:cubicBezTo>
                      <a:pt x="15914" y="17205"/>
                      <a:pt x="15960" y="17071"/>
                      <a:pt x="16010" y="16916"/>
                    </a:cubicBezTo>
                    <a:cubicBezTo>
                      <a:pt x="16059" y="16759"/>
                      <a:pt x="16098" y="16621"/>
                      <a:pt x="16138" y="16456"/>
                    </a:cubicBezTo>
                    <a:cubicBezTo>
                      <a:pt x="16178" y="16291"/>
                      <a:pt x="16206" y="16144"/>
                      <a:pt x="16237" y="15975"/>
                    </a:cubicBezTo>
                    <a:cubicBezTo>
                      <a:pt x="16268" y="15802"/>
                      <a:pt x="16289" y="15651"/>
                      <a:pt x="16309" y="15471"/>
                    </a:cubicBezTo>
                    <a:cubicBezTo>
                      <a:pt x="16329" y="15293"/>
                      <a:pt x="16342" y="15136"/>
                      <a:pt x="16352" y="14951"/>
                    </a:cubicBezTo>
                    <a:cubicBezTo>
                      <a:pt x="16363" y="14767"/>
                      <a:pt x="16367" y="14603"/>
                      <a:pt x="16367" y="14415"/>
                    </a:cubicBezTo>
                    <a:lnTo>
                      <a:pt x="16367" y="14318"/>
                    </a:lnTo>
                    <a:cubicBezTo>
                      <a:pt x="16364" y="14131"/>
                      <a:pt x="16360" y="13969"/>
                      <a:pt x="16348" y="13778"/>
                    </a:cubicBezTo>
                    <a:cubicBezTo>
                      <a:pt x="16338" y="13585"/>
                      <a:pt x="16325" y="13418"/>
                      <a:pt x="16304" y="13224"/>
                    </a:cubicBezTo>
                    <a:cubicBezTo>
                      <a:pt x="16283" y="13030"/>
                      <a:pt x="16262" y="12858"/>
                      <a:pt x="16232" y="12661"/>
                    </a:cubicBezTo>
                    <a:cubicBezTo>
                      <a:pt x="16202" y="12462"/>
                      <a:pt x="16173" y="12287"/>
                      <a:pt x="16132" y="12087"/>
                    </a:cubicBezTo>
                    <a:cubicBezTo>
                      <a:pt x="16095" y="11886"/>
                      <a:pt x="16055" y="11708"/>
                      <a:pt x="16009" y="11506"/>
                    </a:cubicBezTo>
                    <a:cubicBezTo>
                      <a:pt x="15960" y="11305"/>
                      <a:pt x="15915" y="11124"/>
                      <a:pt x="15858" y="10921"/>
                    </a:cubicBezTo>
                    <a:cubicBezTo>
                      <a:pt x="15800" y="10717"/>
                      <a:pt x="15747" y="10536"/>
                      <a:pt x="15683" y="10333"/>
                    </a:cubicBezTo>
                    <a:cubicBezTo>
                      <a:pt x="15616" y="10130"/>
                      <a:pt x="15555" y="9946"/>
                      <a:pt x="15480" y="9744"/>
                    </a:cubicBezTo>
                    <a:cubicBezTo>
                      <a:pt x="15408" y="9541"/>
                      <a:pt x="15336" y="9356"/>
                      <a:pt x="15256" y="9154"/>
                    </a:cubicBezTo>
                    <a:cubicBezTo>
                      <a:pt x="15175" y="8953"/>
                      <a:pt x="15096" y="8766"/>
                      <a:pt x="15008" y="8568"/>
                    </a:cubicBezTo>
                    <a:cubicBezTo>
                      <a:pt x="14659" y="7784"/>
                      <a:pt x="14255" y="7022"/>
                      <a:pt x="13799" y="6289"/>
                    </a:cubicBezTo>
                    <a:cubicBezTo>
                      <a:pt x="13687" y="6108"/>
                      <a:pt x="13566" y="5922"/>
                      <a:pt x="13448" y="5747"/>
                    </a:cubicBezTo>
                    <a:cubicBezTo>
                      <a:pt x="13329" y="5570"/>
                      <a:pt x="13203" y="5389"/>
                      <a:pt x="13080" y="5218"/>
                    </a:cubicBezTo>
                    <a:cubicBezTo>
                      <a:pt x="12958" y="5050"/>
                      <a:pt x="12823" y="4870"/>
                      <a:pt x="12695" y="4706"/>
                    </a:cubicBezTo>
                    <a:cubicBezTo>
                      <a:pt x="12567" y="4542"/>
                      <a:pt x="12426" y="4368"/>
                      <a:pt x="12294" y="4212"/>
                    </a:cubicBezTo>
                    <a:cubicBezTo>
                      <a:pt x="12163" y="4056"/>
                      <a:pt x="12016" y="3887"/>
                      <a:pt x="11881" y="3737"/>
                    </a:cubicBezTo>
                    <a:cubicBezTo>
                      <a:pt x="11746" y="3589"/>
                      <a:pt x="11594" y="3427"/>
                      <a:pt x="11456" y="3284"/>
                    </a:cubicBezTo>
                    <a:cubicBezTo>
                      <a:pt x="11316" y="3145"/>
                      <a:pt x="11161" y="2990"/>
                      <a:pt x="11019" y="2857"/>
                    </a:cubicBezTo>
                    <a:cubicBezTo>
                      <a:pt x="10876" y="2724"/>
                      <a:pt x="10715" y="2578"/>
                      <a:pt x="10572" y="2453"/>
                    </a:cubicBezTo>
                    <a:cubicBezTo>
                      <a:pt x="10428" y="2328"/>
                      <a:pt x="10264" y="2192"/>
                      <a:pt x="10116" y="2075"/>
                    </a:cubicBezTo>
                    <a:cubicBezTo>
                      <a:pt x="9971" y="1959"/>
                      <a:pt x="9805" y="1832"/>
                      <a:pt x="9656" y="1724"/>
                    </a:cubicBezTo>
                    <a:cubicBezTo>
                      <a:pt x="9509" y="1617"/>
                      <a:pt x="9340" y="1500"/>
                      <a:pt x="9191" y="1404"/>
                    </a:cubicBezTo>
                    <a:cubicBezTo>
                      <a:pt x="9042" y="1305"/>
                      <a:pt x="8872" y="1200"/>
                      <a:pt x="8721" y="1112"/>
                    </a:cubicBezTo>
                    <a:cubicBezTo>
                      <a:pt x="8647" y="1069"/>
                      <a:pt x="8566" y="1023"/>
                      <a:pt x="8490" y="981"/>
                    </a:cubicBezTo>
                    <a:cubicBezTo>
                      <a:pt x="8343" y="901"/>
                      <a:pt x="8178" y="816"/>
                      <a:pt x="8030" y="744"/>
                    </a:cubicBezTo>
                    <a:cubicBezTo>
                      <a:pt x="7883" y="672"/>
                      <a:pt x="7715" y="599"/>
                      <a:pt x="7568" y="537"/>
                    </a:cubicBezTo>
                    <a:cubicBezTo>
                      <a:pt x="7420" y="477"/>
                      <a:pt x="7253" y="413"/>
                      <a:pt x="7108" y="363"/>
                    </a:cubicBezTo>
                    <a:cubicBezTo>
                      <a:pt x="6960" y="311"/>
                      <a:pt x="6795" y="261"/>
                      <a:pt x="6650" y="221"/>
                    </a:cubicBezTo>
                    <a:cubicBezTo>
                      <a:pt x="6504" y="182"/>
                      <a:pt x="6339" y="142"/>
                      <a:pt x="6195" y="113"/>
                    </a:cubicBezTo>
                    <a:cubicBezTo>
                      <a:pt x="6052" y="84"/>
                      <a:pt x="5888" y="60"/>
                      <a:pt x="5745" y="41"/>
                    </a:cubicBezTo>
                    <a:cubicBezTo>
                      <a:pt x="5604" y="25"/>
                      <a:pt x="5443" y="11"/>
                      <a:pt x="5304" y="5"/>
                    </a:cubicBezTo>
                    <a:cubicBezTo>
                      <a:pt x="5234" y="2"/>
                      <a:pt x="5160" y="1"/>
                      <a:pt x="5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8"/>
              <p:cNvSpPr/>
              <p:nvPr/>
            </p:nvSpPr>
            <p:spPr>
              <a:xfrm>
                <a:off x="4769752" y="2202315"/>
                <a:ext cx="466746" cy="598814"/>
              </a:xfrm>
              <a:custGeom>
                <a:avLst/>
                <a:gdLst/>
                <a:ahLst/>
                <a:cxnLst/>
                <a:rect l="l" t="t" r="r" b="b"/>
                <a:pathLst>
                  <a:path w="14967" h="19202" extrusionOk="0">
                    <a:moveTo>
                      <a:pt x="4768" y="1254"/>
                    </a:moveTo>
                    <a:cubicBezTo>
                      <a:pt x="4828" y="1254"/>
                      <a:pt x="4893" y="1257"/>
                      <a:pt x="4956" y="1258"/>
                    </a:cubicBezTo>
                    <a:cubicBezTo>
                      <a:pt x="5019" y="1261"/>
                      <a:pt x="5087" y="1267"/>
                      <a:pt x="5150" y="1272"/>
                    </a:cubicBezTo>
                    <a:cubicBezTo>
                      <a:pt x="5213" y="1280"/>
                      <a:pt x="5284" y="1288"/>
                      <a:pt x="5348" y="1297"/>
                    </a:cubicBezTo>
                    <a:cubicBezTo>
                      <a:pt x="5410" y="1307"/>
                      <a:pt x="5482" y="1318"/>
                      <a:pt x="5550" y="1331"/>
                    </a:cubicBezTo>
                    <a:cubicBezTo>
                      <a:pt x="5616" y="1343"/>
                      <a:pt x="5688" y="1359"/>
                      <a:pt x="5754" y="1374"/>
                    </a:cubicBezTo>
                    <a:cubicBezTo>
                      <a:pt x="5820" y="1390"/>
                      <a:pt x="5895" y="1410"/>
                      <a:pt x="5962" y="1429"/>
                    </a:cubicBezTo>
                    <a:cubicBezTo>
                      <a:pt x="6031" y="1448"/>
                      <a:pt x="6106" y="1472"/>
                      <a:pt x="6175" y="1494"/>
                    </a:cubicBezTo>
                    <a:cubicBezTo>
                      <a:pt x="6243" y="1517"/>
                      <a:pt x="6319" y="1541"/>
                      <a:pt x="6388" y="1567"/>
                    </a:cubicBezTo>
                    <a:cubicBezTo>
                      <a:pt x="6458" y="1592"/>
                      <a:pt x="6536" y="1623"/>
                      <a:pt x="6606" y="1652"/>
                    </a:cubicBezTo>
                    <a:cubicBezTo>
                      <a:pt x="6677" y="1681"/>
                      <a:pt x="6753" y="1712"/>
                      <a:pt x="6825" y="1745"/>
                    </a:cubicBezTo>
                    <a:cubicBezTo>
                      <a:pt x="6895" y="1777"/>
                      <a:pt x="6973" y="1813"/>
                      <a:pt x="7045" y="1849"/>
                    </a:cubicBezTo>
                    <a:cubicBezTo>
                      <a:pt x="7117" y="1885"/>
                      <a:pt x="7193" y="1925"/>
                      <a:pt x="7265" y="1962"/>
                    </a:cubicBezTo>
                    <a:cubicBezTo>
                      <a:pt x="7337" y="2000"/>
                      <a:pt x="7416" y="2043"/>
                      <a:pt x="7488" y="2085"/>
                    </a:cubicBezTo>
                    <a:cubicBezTo>
                      <a:pt x="7562" y="2126"/>
                      <a:pt x="7642" y="2172"/>
                      <a:pt x="7715" y="2217"/>
                    </a:cubicBezTo>
                    <a:cubicBezTo>
                      <a:pt x="7788" y="2263"/>
                      <a:pt x="7867" y="2315"/>
                      <a:pt x="7941" y="2361"/>
                    </a:cubicBezTo>
                    <a:cubicBezTo>
                      <a:pt x="8015" y="2410"/>
                      <a:pt x="8094" y="2464"/>
                      <a:pt x="8168" y="2514"/>
                    </a:cubicBezTo>
                    <a:cubicBezTo>
                      <a:pt x="8241" y="2562"/>
                      <a:pt x="8320" y="2619"/>
                      <a:pt x="8395" y="2674"/>
                    </a:cubicBezTo>
                    <a:cubicBezTo>
                      <a:pt x="8467" y="2727"/>
                      <a:pt x="8546" y="2789"/>
                      <a:pt x="8619" y="2845"/>
                    </a:cubicBezTo>
                    <a:cubicBezTo>
                      <a:pt x="8692" y="2903"/>
                      <a:pt x="8772" y="2964"/>
                      <a:pt x="8843" y="3025"/>
                    </a:cubicBezTo>
                    <a:cubicBezTo>
                      <a:pt x="8915" y="3084"/>
                      <a:pt x="8994" y="3149"/>
                      <a:pt x="9066" y="3212"/>
                    </a:cubicBezTo>
                    <a:cubicBezTo>
                      <a:pt x="9138" y="3272"/>
                      <a:pt x="9216" y="3341"/>
                      <a:pt x="9288" y="3406"/>
                    </a:cubicBezTo>
                    <a:cubicBezTo>
                      <a:pt x="9360" y="3471"/>
                      <a:pt x="9437" y="3542"/>
                      <a:pt x="9506" y="3609"/>
                    </a:cubicBezTo>
                    <a:cubicBezTo>
                      <a:pt x="9578" y="3675"/>
                      <a:pt x="9654" y="3748"/>
                      <a:pt x="9725" y="3818"/>
                    </a:cubicBezTo>
                    <a:cubicBezTo>
                      <a:pt x="9861" y="3956"/>
                      <a:pt x="10015" y="4117"/>
                      <a:pt x="10150" y="4264"/>
                    </a:cubicBezTo>
                    <a:cubicBezTo>
                      <a:pt x="10285" y="4412"/>
                      <a:pt x="10433" y="4580"/>
                      <a:pt x="10563" y="4736"/>
                    </a:cubicBezTo>
                    <a:cubicBezTo>
                      <a:pt x="10692" y="4891"/>
                      <a:pt x="10836" y="5069"/>
                      <a:pt x="10961" y="5232"/>
                    </a:cubicBezTo>
                    <a:cubicBezTo>
                      <a:pt x="11086" y="5397"/>
                      <a:pt x="11221" y="5578"/>
                      <a:pt x="11342" y="5749"/>
                    </a:cubicBezTo>
                    <a:cubicBezTo>
                      <a:pt x="11464" y="5922"/>
                      <a:pt x="11588" y="6106"/>
                      <a:pt x="11703" y="6284"/>
                    </a:cubicBezTo>
                    <a:cubicBezTo>
                      <a:pt x="11818" y="6464"/>
                      <a:pt x="11933" y="6651"/>
                      <a:pt x="12042" y="6836"/>
                    </a:cubicBezTo>
                    <a:cubicBezTo>
                      <a:pt x="12264" y="7210"/>
                      <a:pt x="12465" y="7585"/>
                      <a:pt x="12653" y="7973"/>
                    </a:cubicBezTo>
                    <a:cubicBezTo>
                      <a:pt x="12748" y="8172"/>
                      <a:pt x="12834" y="8356"/>
                      <a:pt x="12921" y="8556"/>
                    </a:cubicBezTo>
                    <a:cubicBezTo>
                      <a:pt x="13010" y="8757"/>
                      <a:pt x="13085" y="8941"/>
                      <a:pt x="13162" y="9142"/>
                    </a:cubicBezTo>
                    <a:cubicBezTo>
                      <a:pt x="13240" y="9343"/>
                      <a:pt x="13306" y="9525"/>
                      <a:pt x="13374" y="9727"/>
                    </a:cubicBezTo>
                    <a:cubicBezTo>
                      <a:pt x="13443" y="9929"/>
                      <a:pt x="13500" y="10108"/>
                      <a:pt x="13558" y="10311"/>
                    </a:cubicBezTo>
                    <a:cubicBezTo>
                      <a:pt x="13615" y="10512"/>
                      <a:pt x="13661" y="10689"/>
                      <a:pt x="13710" y="10890"/>
                    </a:cubicBezTo>
                    <a:cubicBezTo>
                      <a:pt x="13736" y="10987"/>
                      <a:pt x="13754" y="11079"/>
                      <a:pt x="13776" y="11178"/>
                    </a:cubicBezTo>
                    <a:cubicBezTo>
                      <a:pt x="13796" y="11274"/>
                      <a:pt x="13816" y="11366"/>
                      <a:pt x="13834" y="11464"/>
                    </a:cubicBezTo>
                    <a:cubicBezTo>
                      <a:pt x="13852" y="11559"/>
                      <a:pt x="13868" y="11648"/>
                      <a:pt x="13884" y="11746"/>
                    </a:cubicBezTo>
                    <a:cubicBezTo>
                      <a:pt x="13901" y="11842"/>
                      <a:pt x="13916" y="11931"/>
                      <a:pt x="13927" y="12026"/>
                    </a:cubicBezTo>
                    <a:cubicBezTo>
                      <a:pt x="13940" y="12121"/>
                      <a:pt x="13951" y="12209"/>
                      <a:pt x="13962" y="12302"/>
                    </a:cubicBezTo>
                    <a:cubicBezTo>
                      <a:pt x="13973" y="12396"/>
                      <a:pt x="13982" y="12482"/>
                      <a:pt x="13989" y="12575"/>
                    </a:cubicBezTo>
                    <a:cubicBezTo>
                      <a:pt x="13996" y="12667"/>
                      <a:pt x="14002" y="12752"/>
                      <a:pt x="14006" y="12844"/>
                    </a:cubicBezTo>
                    <a:cubicBezTo>
                      <a:pt x="14012" y="12935"/>
                      <a:pt x="14016" y="13018"/>
                      <a:pt x="14018" y="13107"/>
                    </a:cubicBezTo>
                    <a:cubicBezTo>
                      <a:pt x="14019" y="13191"/>
                      <a:pt x="14019" y="13264"/>
                      <a:pt x="14019" y="13344"/>
                    </a:cubicBezTo>
                    <a:lnTo>
                      <a:pt x="14019" y="13386"/>
                    </a:lnTo>
                    <a:cubicBezTo>
                      <a:pt x="14019" y="13469"/>
                      <a:pt x="14018" y="13559"/>
                      <a:pt x="14013" y="13639"/>
                    </a:cubicBezTo>
                    <a:cubicBezTo>
                      <a:pt x="14010" y="13721"/>
                      <a:pt x="14006" y="13809"/>
                      <a:pt x="14002" y="13888"/>
                    </a:cubicBezTo>
                    <a:cubicBezTo>
                      <a:pt x="13996" y="13968"/>
                      <a:pt x="13987" y="14053"/>
                      <a:pt x="13980" y="14131"/>
                    </a:cubicBezTo>
                    <a:cubicBezTo>
                      <a:pt x="13970" y="14207"/>
                      <a:pt x="13962" y="14290"/>
                      <a:pt x="13951" y="14365"/>
                    </a:cubicBezTo>
                    <a:cubicBezTo>
                      <a:pt x="13940" y="14443"/>
                      <a:pt x="13927" y="14522"/>
                      <a:pt x="13916" y="14595"/>
                    </a:cubicBezTo>
                    <a:cubicBezTo>
                      <a:pt x="13903" y="14670"/>
                      <a:pt x="13888" y="14749"/>
                      <a:pt x="13872" y="14818"/>
                    </a:cubicBezTo>
                    <a:cubicBezTo>
                      <a:pt x="13858" y="14890"/>
                      <a:pt x="13839" y="14966"/>
                      <a:pt x="13822" y="15034"/>
                    </a:cubicBezTo>
                    <a:cubicBezTo>
                      <a:pt x="13803" y="15104"/>
                      <a:pt x="13783" y="15176"/>
                      <a:pt x="13765" y="15242"/>
                    </a:cubicBezTo>
                    <a:cubicBezTo>
                      <a:pt x="13744" y="15307"/>
                      <a:pt x="13723" y="15377"/>
                      <a:pt x="13700" y="15442"/>
                    </a:cubicBezTo>
                    <a:cubicBezTo>
                      <a:pt x="13675" y="15507"/>
                      <a:pt x="13652" y="15573"/>
                      <a:pt x="13628" y="15635"/>
                    </a:cubicBezTo>
                    <a:cubicBezTo>
                      <a:pt x="13604" y="15695"/>
                      <a:pt x="13578" y="15760"/>
                      <a:pt x="13550" y="15817"/>
                    </a:cubicBezTo>
                    <a:cubicBezTo>
                      <a:pt x="13523" y="15875"/>
                      <a:pt x="13494" y="15936"/>
                      <a:pt x="13466" y="15993"/>
                    </a:cubicBezTo>
                    <a:cubicBezTo>
                      <a:pt x="13438" y="16047"/>
                      <a:pt x="13407" y="16108"/>
                      <a:pt x="13376" y="16159"/>
                    </a:cubicBezTo>
                    <a:cubicBezTo>
                      <a:pt x="13345" y="16211"/>
                      <a:pt x="13312" y="16267"/>
                      <a:pt x="13279" y="16316"/>
                    </a:cubicBezTo>
                    <a:cubicBezTo>
                      <a:pt x="13215" y="16412"/>
                      <a:pt x="13139" y="16519"/>
                      <a:pt x="13069" y="16604"/>
                    </a:cubicBezTo>
                    <a:cubicBezTo>
                      <a:pt x="12998" y="16691"/>
                      <a:pt x="12913" y="16780"/>
                      <a:pt x="12837" y="16857"/>
                    </a:cubicBezTo>
                    <a:cubicBezTo>
                      <a:pt x="12758" y="16931"/>
                      <a:pt x="12668" y="17009"/>
                      <a:pt x="12583" y="17074"/>
                    </a:cubicBezTo>
                    <a:lnTo>
                      <a:pt x="12524" y="17117"/>
                    </a:lnTo>
                    <a:cubicBezTo>
                      <a:pt x="12453" y="17167"/>
                      <a:pt x="12380" y="17215"/>
                      <a:pt x="12308" y="17255"/>
                    </a:cubicBezTo>
                    <a:cubicBezTo>
                      <a:pt x="11828" y="17532"/>
                      <a:pt x="11294" y="17651"/>
                      <a:pt x="10736" y="17651"/>
                    </a:cubicBezTo>
                    <a:cubicBezTo>
                      <a:pt x="9459" y="17651"/>
                      <a:pt x="8062" y="17025"/>
                      <a:pt x="6931" y="16241"/>
                    </a:cubicBezTo>
                    <a:cubicBezTo>
                      <a:pt x="5279" y="15101"/>
                      <a:pt x="4198" y="13623"/>
                      <a:pt x="3288" y="12048"/>
                    </a:cubicBezTo>
                    <a:cubicBezTo>
                      <a:pt x="2380" y="10473"/>
                      <a:pt x="1641" y="8797"/>
                      <a:pt x="1477" y="6796"/>
                    </a:cubicBezTo>
                    <a:cubicBezTo>
                      <a:pt x="1316" y="4829"/>
                      <a:pt x="1710" y="2546"/>
                      <a:pt x="3288" y="1633"/>
                    </a:cubicBezTo>
                    <a:cubicBezTo>
                      <a:pt x="3359" y="1594"/>
                      <a:pt x="3435" y="1554"/>
                      <a:pt x="3511" y="1518"/>
                    </a:cubicBezTo>
                    <a:cubicBezTo>
                      <a:pt x="3536" y="1508"/>
                      <a:pt x="3559" y="1497"/>
                      <a:pt x="3580" y="1484"/>
                    </a:cubicBezTo>
                    <a:cubicBezTo>
                      <a:pt x="3678" y="1443"/>
                      <a:pt x="3790" y="1403"/>
                      <a:pt x="3894" y="1373"/>
                    </a:cubicBezTo>
                    <a:cubicBezTo>
                      <a:pt x="3999" y="1343"/>
                      <a:pt x="4116" y="1315"/>
                      <a:pt x="4229" y="1297"/>
                    </a:cubicBezTo>
                    <a:cubicBezTo>
                      <a:pt x="4338" y="1280"/>
                      <a:pt x="4466" y="1265"/>
                      <a:pt x="4582" y="1259"/>
                    </a:cubicBezTo>
                    <a:cubicBezTo>
                      <a:pt x="4641" y="1257"/>
                      <a:pt x="4706" y="1254"/>
                      <a:pt x="4768" y="1254"/>
                    </a:cubicBezTo>
                    <a:close/>
                    <a:moveTo>
                      <a:pt x="4201" y="0"/>
                    </a:moveTo>
                    <a:cubicBezTo>
                      <a:pt x="3896" y="0"/>
                      <a:pt x="3593" y="34"/>
                      <a:pt x="3300" y="109"/>
                    </a:cubicBezTo>
                    <a:cubicBezTo>
                      <a:pt x="2255" y="380"/>
                      <a:pt x="1312" y="1177"/>
                      <a:pt x="764" y="2132"/>
                    </a:cubicBezTo>
                    <a:cubicBezTo>
                      <a:pt x="29" y="3407"/>
                      <a:pt x="0" y="4961"/>
                      <a:pt x="174" y="6439"/>
                    </a:cubicBezTo>
                    <a:cubicBezTo>
                      <a:pt x="391" y="8300"/>
                      <a:pt x="932" y="10035"/>
                      <a:pt x="1747" y="11671"/>
                    </a:cubicBezTo>
                    <a:cubicBezTo>
                      <a:pt x="2561" y="13307"/>
                      <a:pt x="3652" y="14841"/>
                      <a:pt x="4939" y="16145"/>
                    </a:cubicBezTo>
                    <a:cubicBezTo>
                      <a:pt x="5967" y="17189"/>
                      <a:pt x="7120" y="18084"/>
                      <a:pt x="8500" y="18668"/>
                    </a:cubicBezTo>
                    <a:cubicBezTo>
                      <a:pt x="9238" y="18979"/>
                      <a:pt x="10041" y="19202"/>
                      <a:pt x="10824" y="19202"/>
                    </a:cubicBezTo>
                    <a:cubicBezTo>
                      <a:pt x="11129" y="19202"/>
                      <a:pt x="11432" y="19168"/>
                      <a:pt x="11726" y="19092"/>
                    </a:cubicBezTo>
                    <a:cubicBezTo>
                      <a:pt x="12770" y="18823"/>
                      <a:pt x="13714" y="18025"/>
                      <a:pt x="14262" y="17071"/>
                    </a:cubicBezTo>
                    <a:cubicBezTo>
                      <a:pt x="14811" y="16116"/>
                      <a:pt x="14966" y="15003"/>
                      <a:pt x="14936" y="13888"/>
                    </a:cubicBezTo>
                    <a:cubicBezTo>
                      <a:pt x="14925" y="13513"/>
                      <a:pt x="14895" y="13134"/>
                      <a:pt x="14851" y="12764"/>
                    </a:cubicBezTo>
                    <a:cubicBezTo>
                      <a:pt x="14633" y="10903"/>
                      <a:pt x="14092" y="9167"/>
                      <a:pt x="13279" y="7532"/>
                    </a:cubicBezTo>
                    <a:cubicBezTo>
                      <a:pt x="12465" y="5893"/>
                      <a:pt x="11374" y="4360"/>
                      <a:pt x="10087" y="3055"/>
                    </a:cubicBezTo>
                    <a:cubicBezTo>
                      <a:pt x="9059" y="2013"/>
                      <a:pt x="7905" y="1119"/>
                      <a:pt x="6524" y="533"/>
                    </a:cubicBezTo>
                    <a:cubicBezTo>
                      <a:pt x="5787" y="222"/>
                      <a:pt x="4983" y="0"/>
                      <a:pt x="4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8"/>
              <p:cNvSpPr/>
              <p:nvPr/>
            </p:nvSpPr>
            <p:spPr>
              <a:xfrm>
                <a:off x="4960725" y="2383964"/>
                <a:ext cx="154147" cy="205291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6583" extrusionOk="0">
                    <a:moveTo>
                      <a:pt x="13" y="587"/>
                    </a:moveTo>
                    <a:cubicBezTo>
                      <a:pt x="9" y="590"/>
                      <a:pt x="5" y="592"/>
                      <a:pt x="1" y="594"/>
                    </a:cubicBezTo>
                    <a:cubicBezTo>
                      <a:pt x="5" y="592"/>
                      <a:pt x="9" y="590"/>
                      <a:pt x="13" y="587"/>
                    </a:cubicBezTo>
                    <a:close/>
                    <a:moveTo>
                      <a:pt x="1377" y="1"/>
                    </a:moveTo>
                    <a:cubicBezTo>
                      <a:pt x="1160" y="1"/>
                      <a:pt x="953" y="45"/>
                      <a:pt x="770" y="150"/>
                    </a:cubicBezTo>
                    <a:cubicBezTo>
                      <a:pt x="517" y="296"/>
                      <a:pt x="266" y="443"/>
                      <a:pt x="13" y="587"/>
                    </a:cubicBezTo>
                    <a:lnTo>
                      <a:pt x="13" y="587"/>
                    </a:lnTo>
                    <a:cubicBezTo>
                      <a:pt x="192" y="487"/>
                      <a:pt x="394" y="445"/>
                      <a:pt x="604" y="445"/>
                    </a:cubicBezTo>
                    <a:cubicBezTo>
                      <a:pt x="959" y="445"/>
                      <a:pt x="1338" y="565"/>
                      <a:pt x="1667" y="731"/>
                    </a:cubicBezTo>
                    <a:cubicBezTo>
                      <a:pt x="2379" y="1089"/>
                      <a:pt x="2856" y="1658"/>
                      <a:pt x="3263" y="2306"/>
                    </a:cubicBezTo>
                    <a:cubicBezTo>
                      <a:pt x="3775" y="3122"/>
                      <a:pt x="4173" y="4056"/>
                      <a:pt x="4173" y="4999"/>
                    </a:cubicBezTo>
                    <a:cubicBezTo>
                      <a:pt x="4173" y="5150"/>
                      <a:pt x="4163" y="5301"/>
                      <a:pt x="4141" y="5453"/>
                    </a:cubicBezTo>
                    <a:cubicBezTo>
                      <a:pt x="4100" y="5755"/>
                      <a:pt x="3983" y="6033"/>
                      <a:pt x="3792" y="6284"/>
                    </a:cubicBezTo>
                    <a:cubicBezTo>
                      <a:pt x="3697" y="6408"/>
                      <a:pt x="3586" y="6507"/>
                      <a:pt x="3457" y="6582"/>
                    </a:cubicBezTo>
                    <a:cubicBezTo>
                      <a:pt x="3713" y="6435"/>
                      <a:pt x="3969" y="6286"/>
                      <a:pt x="4226" y="6138"/>
                    </a:cubicBezTo>
                    <a:cubicBezTo>
                      <a:pt x="4355" y="6064"/>
                      <a:pt x="4466" y="5964"/>
                      <a:pt x="4561" y="5840"/>
                    </a:cubicBezTo>
                    <a:cubicBezTo>
                      <a:pt x="4752" y="5589"/>
                      <a:pt x="4869" y="5311"/>
                      <a:pt x="4910" y="5009"/>
                    </a:cubicBezTo>
                    <a:cubicBezTo>
                      <a:pt x="4932" y="4857"/>
                      <a:pt x="4942" y="4706"/>
                      <a:pt x="4942" y="4555"/>
                    </a:cubicBezTo>
                    <a:cubicBezTo>
                      <a:pt x="4942" y="3612"/>
                      <a:pt x="4544" y="2676"/>
                      <a:pt x="4032" y="1861"/>
                    </a:cubicBezTo>
                    <a:cubicBezTo>
                      <a:pt x="3624" y="1214"/>
                      <a:pt x="3145" y="643"/>
                      <a:pt x="2436" y="285"/>
                    </a:cubicBezTo>
                    <a:cubicBezTo>
                      <a:pt x="2108" y="120"/>
                      <a:pt x="1731" y="1"/>
                      <a:pt x="13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8"/>
              <p:cNvSpPr/>
              <p:nvPr/>
            </p:nvSpPr>
            <p:spPr>
              <a:xfrm>
                <a:off x="4933657" y="2397934"/>
                <a:ext cx="157204" cy="1977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6342" extrusionOk="0">
                    <a:moveTo>
                      <a:pt x="1738" y="2025"/>
                    </a:moveTo>
                    <a:cubicBezTo>
                      <a:pt x="1946" y="2025"/>
                      <a:pt x="2173" y="2127"/>
                      <a:pt x="2357" y="2254"/>
                    </a:cubicBezTo>
                    <a:cubicBezTo>
                      <a:pt x="2626" y="2441"/>
                      <a:pt x="2802" y="2679"/>
                      <a:pt x="2949" y="2937"/>
                    </a:cubicBezTo>
                    <a:cubicBezTo>
                      <a:pt x="3097" y="3193"/>
                      <a:pt x="3218" y="3466"/>
                      <a:pt x="3244" y="3791"/>
                    </a:cubicBezTo>
                    <a:cubicBezTo>
                      <a:pt x="3271" y="4113"/>
                      <a:pt x="3206" y="4482"/>
                      <a:pt x="2949" y="4632"/>
                    </a:cubicBezTo>
                    <a:cubicBezTo>
                      <a:pt x="2912" y="4653"/>
                      <a:pt x="2876" y="4675"/>
                      <a:pt x="2840" y="4702"/>
                    </a:cubicBezTo>
                    <a:cubicBezTo>
                      <a:pt x="2798" y="4725"/>
                      <a:pt x="2752" y="4747"/>
                      <a:pt x="2709" y="4762"/>
                    </a:cubicBezTo>
                    <a:cubicBezTo>
                      <a:pt x="2666" y="4777"/>
                      <a:pt x="2616" y="4791"/>
                      <a:pt x="2571" y="4800"/>
                    </a:cubicBezTo>
                    <a:cubicBezTo>
                      <a:pt x="2525" y="4809"/>
                      <a:pt x="2473" y="4813"/>
                      <a:pt x="2429" y="4816"/>
                    </a:cubicBezTo>
                    <a:cubicBezTo>
                      <a:pt x="2423" y="4816"/>
                      <a:pt x="2416" y="4816"/>
                      <a:pt x="2410" y="4816"/>
                    </a:cubicBezTo>
                    <a:cubicBezTo>
                      <a:pt x="2369" y="4816"/>
                      <a:pt x="2324" y="4812"/>
                      <a:pt x="2286" y="4810"/>
                    </a:cubicBezTo>
                    <a:cubicBezTo>
                      <a:pt x="2243" y="4804"/>
                      <a:pt x="2191" y="4796"/>
                      <a:pt x="2148" y="4784"/>
                    </a:cubicBezTo>
                    <a:cubicBezTo>
                      <a:pt x="2105" y="4774"/>
                      <a:pt x="2055" y="4758"/>
                      <a:pt x="2013" y="4741"/>
                    </a:cubicBezTo>
                    <a:cubicBezTo>
                      <a:pt x="1971" y="4725"/>
                      <a:pt x="1924" y="4702"/>
                      <a:pt x="1884" y="4682"/>
                    </a:cubicBezTo>
                    <a:cubicBezTo>
                      <a:pt x="1845" y="4660"/>
                      <a:pt x="1796" y="4632"/>
                      <a:pt x="1759" y="4607"/>
                    </a:cubicBezTo>
                    <a:cubicBezTo>
                      <a:pt x="1718" y="4580"/>
                      <a:pt x="1672" y="4545"/>
                      <a:pt x="1634" y="4515"/>
                    </a:cubicBezTo>
                    <a:cubicBezTo>
                      <a:pt x="1596" y="4485"/>
                      <a:pt x="1553" y="4445"/>
                      <a:pt x="1517" y="4410"/>
                    </a:cubicBezTo>
                    <a:cubicBezTo>
                      <a:pt x="1481" y="4377"/>
                      <a:pt x="1440" y="4334"/>
                      <a:pt x="1408" y="4295"/>
                    </a:cubicBezTo>
                    <a:cubicBezTo>
                      <a:pt x="1375" y="4258"/>
                      <a:pt x="1337" y="4212"/>
                      <a:pt x="1307" y="4170"/>
                    </a:cubicBezTo>
                    <a:cubicBezTo>
                      <a:pt x="1277" y="4128"/>
                      <a:pt x="1243" y="4080"/>
                      <a:pt x="1215" y="4036"/>
                    </a:cubicBezTo>
                    <a:cubicBezTo>
                      <a:pt x="1158" y="3947"/>
                      <a:pt x="1106" y="3850"/>
                      <a:pt x="1064" y="3753"/>
                    </a:cubicBezTo>
                    <a:cubicBezTo>
                      <a:pt x="1043" y="3702"/>
                      <a:pt x="1026" y="3656"/>
                      <a:pt x="1007" y="3604"/>
                    </a:cubicBezTo>
                    <a:cubicBezTo>
                      <a:pt x="990" y="3552"/>
                      <a:pt x="977" y="3509"/>
                      <a:pt x="962" y="3454"/>
                    </a:cubicBezTo>
                    <a:cubicBezTo>
                      <a:pt x="948" y="3400"/>
                      <a:pt x="939" y="3358"/>
                      <a:pt x="929" y="3303"/>
                    </a:cubicBezTo>
                    <a:cubicBezTo>
                      <a:pt x="921" y="3250"/>
                      <a:pt x="915" y="3208"/>
                      <a:pt x="912" y="3155"/>
                    </a:cubicBezTo>
                    <a:cubicBezTo>
                      <a:pt x="908" y="3116"/>
                      <a:pt x="908" y="3085"/>
                      <a:pt x="908" y="3047"/>
                    </a:cubicBezTo>
                    <a:cubicBezTo>
                      <a:pt x="908" y="2993"/>
                      <a:pt x="911" y="2950"/>
                      <a:pt x="915" y="2896"/>
                    </a:cubicBezTo>
                    <a:cubicBezTo>
                      <a:pt x="922" y="2842"/>
                      <a:pt x="929" y="2800"/>
                      <a:pt x="942" y="2748"/>
                    </a:cubicBezTo>
                    <a:cubicBezTo>
                      <a:pt x="954" y="2697"/>
                      <a:pt x="965" y="2656"/>
                      <a:pt x="985" y="2609"/>
                    </a:cubicBezTo>
                    <a:cubicBezTo>
                      <a:pt x="1005" y="2560"/>
                      <a:pt x="1023" y="2523"/>
                      <a:pt x="1049" y="2477"/>
                    </a:cubicBezTo>
                    <a:cubicBezTo>
                      <a:pt x="1074" y="2433"/>
                      <a:pt x="1099" y="2398"/>
                      <a:pt x="1130" y="2359"/>
                    </a:cubicBezTo>
                    <a:cubicBezTo>
                      <a:pt x="1164" y="2318"/>
                      <a:pt x="1194" y="2288"/>
                      <a:pt x="1231" y="2254"/>
                    </a:cubicBezTo>
                    <a:cubicBezTo>
                      <a:pt x="1270" y="2219"/>
                      <a:pt x="1306" y="2195"/>
                      <a:pt x="1346" y="2168"/>
                    </a:cubicBezTo>
                    <a:cubicBezTo>
                      <a:pt x="1355" y="2162"/>
                      <a:pt x="1362" y="2157"/>
                      <a:pt x="1369" y="2153"/>
                    </a:cubicBezTo>
                    <a:cubicBezTo>
                      <a:pt x="1408" y="2132"/>
                      <a:pt x="1444" y="2111"/>
                      <a:pt x="1481" y="2090"/>
                    </a:cubicBezTo>
                    <a:cubicBezTo>
                      <a:pt x="1560" y="2045"/>
                      <a:pt x="1647" y="2025"/>
                      <a:pt x="1738" y="2025"/>
                    </a:cubicBezTo>
                    <a:close/>
                    <a:moveTo>
                      <a:pt x="1476" y="0"/>
                    </a:moveTo>
                    <a:cubicBezTo>
                      <a:pt x="1261" y="0"/>
                      <a:pt x="1054" y="44"/>
                      <a:pt x="872" y="149"/>
                    </a:cubicBezTo>
                    <a:cubicBezTo>
                      <a:pt x="806" y="189"/>
                      <a:pt x="735" y="238"/>
                      <a:pt x="675" y="287"/>
                    </a:cubicBezTo>
                    <a:cubicBezTo>
                      <a:pt x="614" y="335"/>
                      <a:pt x="553" y="395"/>
                      <a:pt x="499" y="451"/>
                    </a:cubicBezTo>
                    <a:cubicBezTo>
                      <a:pt x="448" y="507"/>
                      <a:pt x="394" y="577"/>
                      <a:pt x="351" y="641"/>
                    </a:cubicBezTo>
                    <a:cubicBezTo>
                      <a:pt x="310" y="703"/>
                      <a:pt x="265" y="780"/>
                      <a:pt x="230" y="851"/>
                    </a:cubicBezTo>
                    <a:cubicBezTo>
                      <a:pt x="215" y="887"/>
                      <a:pt x="195" y="925"/>
                      <a:pt x="180" y="964"/>
                    </a:cubicBezTo>
                    <a:cubicBezTo>
                      <a:pt x="164" y="1002"/>
                      <a:pt x="149" y="1043"/>
                      <a:pt x="136" y="1081"/>
                    </a:cubicBezTo>
                    <a:cubicBezTo>
                      <a:pt x="123" y="1118"/>
                      <a:pt x="108" y="1161"/>
                      <a:pt x="97" y="1201"/>
                    </a:cubicBezTo>
                    <a:cubicBezTo>
                      <a:pt x="87" y="1240"/>
                      <a:pt x="74" y="1285"/>
                      <a:pt x="65" y="1325"/>
                    </a:cubicBezTo>
                    <a:cubicBezTo>
                      <a:pt x="57" y="1364"/>
                      <a:pt x="48" y="1410"/>
                      <a:pt x="41" y="1450"/>
                    </a:cubicBezTo>
                    <a:cubicBezTo>
                      <a:pt x="34" y="1492"/>
                      <a:pt x="25" y="1539"/>
                      <a:pt x="21" y="1580"/>
                    </a:cubicBezTo>
                    <a:cubicBezTo>
                      <a:pt x="15" y="1623"/>
                      <a:pt x="12" y="1670"/>
                      <a:pt x="8" y="1713"/>
                    </a:cubicBezTo>
                    <a:cubicBezTo>
                      <a:pt x="5" y="1756"/>
                      <a:pt x="2" y="1805"/>
                      <a:pt x="0" y="1848"/>
                    </a:cubicBezTo>
                    <a:lnTo>
                      <a:pt x="0" y="1985"/>
                    </a:lnTo>
                    <a:cubicBezTo>
                      <a:pt x="0" y="2030"/>
                      <a:pt x="2" y="2081"/>
                      <a:pt x="5" y="2126"/>
                    </a:cubicBezTo>
                    <a:cubicBezTo>
                      <a:pt x="6" y="2173"/>
                      <a:pt x="9" y="2224"/>
                      <a:pt x="13" y="2270"/>
                    </a:cubicBezTo>
                    <a:cubicBezTo>
                      <a:pt x="16" y="2317"/>
                      <a:pt x="23" y="2369"/>
                      <a:pt x="29" y="2416"/>
                    </a:cubicBezTo>
                    <a:cubicBezTo>
                      <a:pt x="35" y="2462"/>
                      <a:pt x="44" y="2514"/>
                      <a:pt x="51" y="2563"/>
                    </a:cubicBezTo>
                    <a:cubicBezTo>
                      <a:pt x="59" y="2610"/>
                      <a:pt x="69" y="2664"/>
                      <a:pt x="80" y="2711"/>
                    </a:cubicBezTo>
                    <a:cubicBezTo>
                      <a:pt x="88" y="2758"/>
                      <a:pt x="101" y="2812"/>
                      <a:pt x="113" y="2859"/>
                    </a:cubicBezTo>
                    <a:cubicBezTo>
                      <a:pt x="134" y="2952"/>
                      <a:pt x="166" y="3066"/>
                      <a:pt x="195" y="3160"/>
                    </a:cubicBezTo>
                    <a:cubicBezTo>
                      <a:pt x="223" y="3254"/>
                      <a:pt x="261" y="3367"/>
                      <a:pt x="297" y="3460"/>
                    </a:cubicBezTo>
                    <a:cubicBezTo>
                      <a:pt x="333" y="3555"/>
                      <a:pt x="379" y="3663"/>
                      <a:pt x="419" y="3756"/>
                    </a:cubicBezTo>
                    <a:cubicBezTo>
                      <a:pt x="462" y="3851"/>
                      <a:pt x="512" y="3955"/>
                      <a:pt x="561" y="4048"/>
                    </a:cubicBezTo>
                    <a:cubicBezTo>
                      <a:pt x="610" y="4141"/>
                      <a:pt x="663" y="4238"/>
                      <a:pt x="719" y="4330"/>
                    </a:cubicBezTo>
                    <a:cubicBezTo>
                      <a:pt x="775" y="4423"/>
                      <a:pt x="831" y="4511"/>
                      <a:pt x="892" y="4601"/>
                    </a:cubicBezTo>
                    <a:cubicBezTo>
                      <a:pt x="955" y="4692"/>
                      <a:pt x="1014" y="4775"/>
                      <a:pt x="1080" y="4862"/>
                    </a:cubicBezTo>
                    <a:cubicBezTo>
                      <a:pt x="1148" y="4948"/>
                      <a:pt x="1208" y="5023"/>
                      <a:pt x="1280" y="5105"/>
                    </a:cubicBezTo>
                    <a:cubicBezTo>
                      <a:pt x="1352" y="5188"/>
                      <a:pt x="1415" y="5256"/>
                      <a:pt x="1490" y="5332"/>
                    </a:cubicBezTo>
                    <a:cubicBezTo>
                      <a:pt x="1566" y="5409"/>
                      <a:pt x="1631" y="5468"/>
                      <a:pt x="1710" y="5539"/>
                    </a:cubicBezTo>
                    <a:cubicBezTo>
                      <a:pt x="1747" y="5573"/>
                      <a:pt x="1783" y="5604"/>
                      <a:pt x="1823" y="5637"/>
                    </a:cubicBezTo>
                    <a:cubicBezTo>
                      <a:pt x="1862" y="5668"/>
                      <a:pt x="1898" y="5697"/>
                      <a:pt x="1938" y="5727"/>
                    </a:cubicBezTo>
                    <a:cubicBezTo>
                      <a:pt x="1977" y="5759"/>
                      <a:pt x="2015" y="5783"/>
                      <a:pt x="2055" y="5812"/>
                    </a:cubicBezTo>
                    <a:cubicBezTo>
                      <a:pt x="2094" y="5841"/>
                      <a:pt x="2130" y="5867"/>
                      <a:pt x="2171" y="5892"/>
                    </a:cubicBezTo>
                    <a:cubicBezTo>
                      <a:pt x="2213" y="5920"/>
                      <a:pt x="2249" y="5941"/>
                      <a:pt x="2291" y="5967"/>
                    </a:cubicBezTo>
                    <a:cubicBezTo>
                      <a:pt x="2331" y="5992"/>
                      <a:pt x="2370" y="6013"/>
                      <a:pt x="2410" y="6035"/>
                    </a:cubicBezTo>
                    <a:cubicBezTo>
                      <a:pt x="2452" y="6058"/>
                      <a:pt x="2492" y="6078"/>
                      <a:pt x="2532" y="6098"/>
                    </a:cubicBezTo>
                    <a:cubicBezTo>
                      <a:pt x="2575" y="6118"/>
                      <a:pt x="2614" y="6135"/>
                      <a:pt x="2657" y="6154"/>
                    </a:cubicBezTo>
                    <a:cubicBezTo>
                      <a:pt x="2700" y="6171"/>
                      <a:pt x="2738" y="6186"/>
                      <a:pt x="2781" y="6202"/>
                    </a:cubicBezTo>
                    <a:cubicBezTo>
                      <a:pt x="2824" y="6216"/>
                      <a:pt x="2861" y="6230"/>
                      <a:pt x="2905" y="6243"/>
                    </a:cubicBezTo>
                    <a:cubicBezTo>
                      <a:pt x="2949" y="6258"/>
                      <a:pt x="2988" y="6269"/>
                      <a:pt x="3031" y="6279"/>
                    </a:cubicBezTo>
                    <a:cubicBezTo>
                      <a:pt x="3074" y="6291"/>
                      <a:pt x="3112" y="6299"/>
                      <a:pt x="3155" y="6307"/>
                    </a:cubicBezTo>
                    <a:cubicBezTo>
                      <a:pt x="3198" y="6315"/>
                      <a:pt x="3237" y="6321"/>
                      <a:pt x="3280" y="6327"/>
                    </a:cubicBezTo>
                    <a:cubicBezTo>
                      <a:pt x="3323" y="6331"/>
                      <a:pt x="3363" y="6335"/>
                      <a:pt x="3403" y="6337"/>
                    </a:cubicBezTo>
                    <a:cubicBezTo>
                      <a:pt x="3447" y="6338"/>
                      <a:pt x="3487" y="6341"/>
                      <a:pt x="3528" y="6341"/>
                    </a:cubicBezTo>
                    <a:cubicBezTo>
                      <a:pt x="3572" y="6341"/>
                      <a:pt x="3609" y="6341"/>
                      <a:pt x="3651" y="6337"/>
                    </a:cubicBezTo>
                    <a:cubicBezTo>
                      <a:pt x="3691" y="6335"/>
                      <a:pt x="3730" y="6330"/>
                      <a:pt x="3770" y="6325"/>
                    </a:cubicBezTo>
                    <a:cubicBezTo>
                      <a:pt x="3855" y="6312"/>
                      <a:pt x="3927" y="6295"/>
                      <a:pt x="4009" y="6271"/>
                    </a:cubicBezTo>
                    <a:cubicBezTo>
                      <a:pt x="4086" y="6246"/>
                      <a:pt x="4155" y="6220"/>
                      <a:pt x="4230" y="6183"/>
                    </a:cubicBezTo>
                    <a:cubicBezTo>
                      <a:pt x="4263" y="6169"/>
                      <a:pt x="4293" y="6153"/>
                      <a:pt x="4325" y="6134"/>
                    </a:cubicBezTo>
                    <a:cubicBezTo>
                      <a:pt x="4454" y="6061"/>
                      <a:pt x="4565" y="5960"/>
                      <a:pt x="4660" y="5836"/>
                    </a:cubicBezTo>
                    <a:cubicBezTo>
                      <a:pt x="4851" y="5585"/>
                      <a:pt x="4968" y="5307"/>
                      <a:pt x="5009" y="5005"/>
                    </a:cubicBezTo>
                    <a:cubicBezTo>
                      <a:pt x="5032" y="4853"/>
                      <a:pt x="5041" y="4702"/>
                      <a:pt x="5041" y="4551"/>
                    </a:cubicBezTo>
                    <a:cubicBezTo>
                      <a:pt x="5041" y="3608"/>
                      <a:pt x="4643" y="2674"/>
                      <a:pt x="4134" y="1863"/>
                    </a:cubicBezTo>
                    <a:cubicBezTo>
                      <a:pt x="3725" y="1214"/>
                      <a:pt x="3248" y="644"/>
                      <a:pt x="2538" y="287"/>
                    </a:cubicBezTo>
                    <a:cubicBezTo>
                      <a:pt x="2210" y="121"/>
                      <a:pt x="1832" y="0"/>
                      <a:pt x="14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8"/>
              <p:cNvSpPr/>
              <p:nvPr/>
            </p:nvSpPr>
            <p:spPr>
              <a:xfrm>
                <a:off x="4961941" y="2460927"/>
                <a:ext cx="73753" cy="87037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791" extrusionOk="0">
                    <a:moveTo>
                      <a:pt x="831" y="1"/>
                    </a:moveTo>
                    <a:cubicBezTo>
                      <a:pt x="740" y="1"/>
                      <a:pt x="653" y="20"/>
                      <a:pt x="574" y="66"/>
                    </a:cubicBezTo>
                    <a:cubicBezTo>
                      <a:pt x="537" y="87"/>
                      <a:pt x="501" y="107"/>
                      <a:pt x="462" y="129"/>
                    </a:cubicBezTo>
                    <a:cubicBezTo>
                      <a:pt x="453" y="133"/>
                      <a:pt x="446" y="139"/>
                      <a:pt x="439" y="143"/>
                    </a:cubicBezTo>
                    <a:cubicBezTo>
                      <a:pt x="397" y="169"/>
                      <a:pt x="361" y="195"/>
                      <a:pt x="324" y="229"/>
                    </a:cubicBezTo>
                    <a:cubicBezTo>
                      <a:pt x="287" y="263"/>
                      <a:pt x="257" y="296"/>
                      <a:pt x="223" y="333"/>
                    </a:cubicBezTo>
                    <a:cubicBezTo>
                      <a:pt x="192" y="373"/>
                      <a:pt x="167" y="409"/>
                      <a:pt x="142" y="452"/>
                    </a:cubicBezTo>
                    <a:cubicBezTo>
                      <a:pt x="116" y="497"/>
                      <a:pt x="98" y="534"/>
                      <a:pt x="78" y="583"/>
                    </a:cubicBezTo>
                    <a:cubicBezTo>
                      <a:pt x="60" y="632"/>
                      <a:pt x="48" y="671"/>
                      <a:pt x="35" y="723"/>
                    </a:cubicBezTo>
                    <a:cubicBezTo>
                      <a:pt x="22" y="776"/>
                      <a:pt x="15" y="816"/>
                      <a:pt x="8" y="871"/>
                    </a:cubicBezTo>
                    <a:cubicBezTo>
                      <a:pt x="2" y="924"/>
                      <a:pt x="1" y="967"/>
                      <a:pt x="1" y="1022"/>
                    </a:cubicBezTo>
                    <a:cubicBezTo>
                      <a:pt x="1" y="1059"/>
                      <a:pt x="2" y="1092"/>
                      <a:pt x="5" y="1129"/>
                    </a:cubicBezTo>
                    <a:cubicBezTo>
                      <a:pt x="8" y="1183"/>
                      <a:pt x="14" y="1224"/>
                      <a:pt x="22" y="1279"/>
                    </a:cubicBezTo>
                    <a:cubicBezTo>
                      <a:pt x="31" y="1332"/>
                      <a:pt x="41" y="1375"/>
                      <a:pt x="55" y="1430"/>
                    </a:cubicBezTo>
                    <a:cubicBezTo>
                      <a:pt x="67" y="1483"/>
                      <a:pt x="81" y="1526"/>
                      <a:pt x="100" y="1578"/>
                    </a:cubicBezTo>
                    <a:cubicBezTo>
                      <a:pt x="117" y="1633"/>
                      <a:pt x="134" y="1676"/>
                      <a:pt x="157" y="1728"/>
                    </a:cubicBezTo>
                    <a:cubicBezTo>
                      <a:pt x="199" y="1825"/>
                      <a:pt x="251" y="1922"/>
                      <a:pt x="308" y="2012"/>
                    </a:cubicBezTo>
                    <a:cubicBezTo>
                      <a:pt x="336" y="2055"/>
                      <a:pt x="369" y="2103"/>
                      <a:pt x="400" y="2144"/>
                    </a:cubicBezTo>
                    <a:cubicBezTo>
                      <a:pt x="429" y="2186"/>
                      <a:pt x="466" y="2232"/>
                      <a:pt x="501" y="2271"/>
                    </a:cubicBezTo>
                    <a:cubicBezTo>
                      <a:pt x="534" y="2308"/>
                      <a:pt x="574" y="2351"/>
                      <a:pt x="610" y="2386"/>
                    </a:cubicBezTo>
                    <a:cubicBezTo>
                      <a:pt x="646" y="2419"/>
                      <a:pt x="689" y="2459"/>
                      <a:pt x="727" y="2489"/>
                    </a:cubicBezTo>
                    <a:cubicBezTo>
                      <a:pt x="765" y="2520"/>
                      <a:pt x="811" y="2554"/>
                      <a:pt x="850" y="2581"/>
                    </a:cubicBezTo>
                    <a:cubicBezTo>
                      <a:pt x="889" y="2606"/>
                      <a:pt x="937" y="2635"/>
                      <a:pt x="977" y="2656"/>
                    </a:cubicBezTo>
                    <a:cubicBezTo>
                      <a:pt x="1017" y="2678"/>
                      <a:pt x="1066" y="2699"/>
                      <a:pt x="1106" y="2717"/>
                    </a:cubicBezTo>
                    <a:cubicBezTo>
                      <a:pt x="1148" y="2732"/>
                      <a:pt x="1200" y="2748"/>
                      <a:pt x="1241" y="2760"/>
                    </a:cubicBezTo>
                    <a:cubicBezTo>
                      <a:pt x="1284" y="2770"/>
                      <a:pt x="1336" y="2778"/>
                      <a:pt x="1379" y="2784"/>
                    </a:cubicBezTo>
                    <a:cubicBezTo>
                      <a:pt x="1416" y="2788"/>
                      <a:pt x="1459" y="2790"/>
                      <a:pt x="1497" y="2790"/>
                    </a:cubicBezTo>
                    <a:cubicBezTo>
                      <a:pt x="1506" y="2790"/>
                      <a:pt x="1514" y="2790"/>
                      <a:pt x="1522" y="2790"/>
                    </a:cubicBezTo>
                    <a:cubicBezTo>
                      <a:pt x="1566" y="2790"/>
                      <a:pt x="1618" y="2783"/>
                      <a:pt x="1664" y="2776"/>
                    </a:cubicBezTo>
                    <a:cubicBezTo>
                      <a:pt x="1709" y="2768"/>
                      <a:pt x="1759" y="2754"/>
                      <a:pt x="1802" y="2738"/>
                    </a:cubicBezTo>
                    <a:cubicBezTo>
                      <a:pt x="1847" y="2721"/>
                      <a:pt x="1893" y="2699"/>
                      <a:pt x="1933" y="2676"/>
                    </a:cubicBezTo>
                    <a:cubicBezTo>
                      <a:pt x="1969" y="2655"/>
                      <a:pt x="2005" y="2635"/>
                      <a:pt x="2042" y="2613"/>
                    </a:cubicBezTo>
                    <a:cubicBezTo>
                      <a:pt x="2299" y="2465"/>
                      <a:pt x="2364" y="2093"/>
                      <a:pt x="2337" y="1772"/>
                    </a:cubicBezTo>
                    <a:cubicBezTo>
                      <a:pt x="2311" y="1446"/>
                      <a:pt x="2190" y="1174"/>
                      <a:pt x="2042" y="912"/>
                    </a:cubicBezTo>
                    <a:cubicBezTo>
                      <a:pt x="1895" y="655"/>
                      <a:pt x="1717" y="416"/>
                      <a:pt x="1450" y="229"/>
                    </a:cubicBezTo>
                    <a:cubicBezTo>
                      <a:pt x="1266" y="102"/>
                      <a:pt x="1039" y="1"/>
                      <a:pt x="8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8"/>
              <p:cNvSpPr/>
              <p:nvPr/>
            </p:nvSpPr>
            <p:spPr>
              <a:xfrm>
                <a:off x="4979124" y="2463858"/>
                <a:ext cx="53825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2553" extrusionOk="0">
                    <a:moveTo>
                      <a:pt x="281" y="0"/>
                    </a:moveTo>
                    <a:cubicBezTo>
                      <a:pt x="199" y="0"/>
                      <a:pt x="130" y="16"/>
                      <a:pt x="68" y="52"/>
                    </a:cubicBezTo>
                    <a:lnTo>
                      <a:pt x="0" y="92"/>
                    </a:lnTo>
                    <a:cubicBezTo>
                      <a:pt x="45" y="75"/>
                      <a:pt x="97" y="66"/>
                      <a:pt x="153" y="66"/>
                    </a:cubicBezTo>
                    <a:cubicBezTo>
                      <a:pt x="318" y="66"/>
                      <a:pt x="525" y="144"/>
                      <a:pt x="721" y="279"/>
                    </a:cubicBezTo>
                    <a:cubicBezTo>
                      <a:pt x="1001" y="473"/>
                      <a:pt x="1171" y="729"/>
                      <a:pt x="1287" y="933"/>
                    </a:cubicBezTo>
                    <a:cubicBezTo>
                      <a:pt x="1405" y="1138"/>
                      <a:pt x="1544" y="1412"/>
                      <a:pt x="1570" y="1750"/>
                    </a:cubicBezTo>
                    <a:cubicBezTo>
                      <a:pt x="1582" y="1889"/>
                      <a:pt x="1596" y="2349"/>
                      <a:pt x="1319" y="2509"/>
                    </a:cubicBezTo>
                    <a:lnTo>
                      <a:pt x="1244" y="2552"/>
                    </a:lnTo>
                    <a:cubicBezTo>
                      <a:pt x="1275" y="2539"/>
                      <a:pt x="1309" y="2523"/>
                      <a:pt x="1337" y="2505"/>
                    </a:cubicBezTo>
                    <a:lnTo>
                      <a:pt x="1447" y="2443"/>
                    </a:lnTo>
                    <a:cubicBezTo>
                      <a:pt x="1725" y="2282"/>
                      <a:pt x="1710" y="1822"/>
                      <a:pt x="1698" y="1684"/>
                    </a:cubicBezTo>
                    <a:cubicBezTo>
                      <a:pt x="1671" y="1346"/>
                      <a:pt x="1531" y="1070"/>
                      <a:pt x="1413" y="866"/>
                    </a:cubicBezTo>
                    <a:cubicBezTo>
                      <a:pt x="1298" y="665"/>
                      <a:pt x="1129" y="406"/>
                      <a:pt x="848" y="212"/>
                    </a:cubicBezTo>
                    <a:cubicBezTo>
                      <a:pt x="652" y="78"/>
                      <a:pt x="446" y="0"/>
                      <a:pt x="2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8"/>
              <p:cNvSpPr/>
              <p:nvPr/>
            </p:nvSpPr>
            <p:spPr>
              <a:xfrm>
                <a:off x="4810728" y="2249653"/>
                <a:ext cx="349833" cy="503170"/>
              </a:xfrm>
              <a:custGeom>
                <a:avLst/>
                <a:gdLst/>
                <a:ahLst/>
                <a:cxnLst/>
                <a:rect l="l" t="t" r="r" b="b"/>
                <a:pathLst>
                  <a:path w="11218" h="16135" extrusionOk="0">
                    <a:moveTo>
                      <a:pt x="2197" y="0"/>
                    </a:moveTo>
                    <a:lnTo>
                      <a:pt x="2197" y="0"/>
                    </a:lnTo>
                    <a:cubicBezTo>
                      <a:pt x="2122" y="36"/>
                      <a:pt x="2045" y="76"/>
                      <a:pt x="1974" y="115"/>
                    </a:cubicBezTo>
                    <a:cubicBezTo>
                      <a:pt x="393" y="1028"/>
                      <a:pt x="0" y="3311"/>
                      <a:pt x="170" y="5279"/>
                    </a:cubicBezTo>
                    <a:cubicBezTo>
                      <a:pt x="334" y="7278"/>
                      <a:pt x="1070" y="8954"/>
                      <a:pt x="1981" y="10530"/>
                    </a:cubicBezTo>
                    <a:cubicBezTo>
                      <a:pt x="2892" y="12105"/>
                      <a:pt x="3974" y="13582"/>
                      <a:pt x="5625" y="14725"/>
                    </a:cubicBezTo>
                    <a:cubicBezTo>
                      <a:pt x="6755" y="15508"/>
                      <a:pt x="8152" y="16134"/>
                      <a:pt x="9430" y="16134"/>
                    </a:cubicBezTo>
                    <a:cubicBezTo>
                      <a:pt x="9987" y="16134"/>
                      <a:pt x="10522" y="16015"/>
                      <a:pt x="11001" y="15738"/>
                    </a:cubicBezTo>
                    <a:cubicBezTo>
                      <a:pt x="11073" y="15697"/>
                      <a:pt x="11147" y="15649"/>
                      <a:pt x="11217" y="15599"/>
                    </a:cubicBezTo>
                    <a:lnTo>
                      <a:pt x="11217" y="15599"/>
                    </a:lnTo>
                    <a:cubicBezTo>
                      <a:pt x="11194" y="15610"/>
                      <a:pt x="11172" y="15620"/>
                      <a:pt x="11148" y="15630"/>
                    </a:cubicBezTo>
                    <a:cubicBezTo>
                      <a:pt x="11052" y="15671"/>
                      <a:pt x="10940" y="15711"/>
                      <a:pt x="10835" y="15741"/>
                    </a:cubicBezTo>
                    <a:cubicBezTo>
                      <a:pt x="10730" y="15771"/>
                      <a:pt x="10612" y="15799"/>
                      <a:pt x="10500" y="15817"/>
                    </a:cubicBezTo>
                    <a:cubicBezTo>
                      <a:pt x="10390" y="15835"/>
                      <a:pt x="10261" y="15849"/>
                      <a:pt x="10146" y="15855"/>
                    </a:cubicBezTo>
                    <a:cubicBezTo>
                      <a:pt x="10087" y="15858"/>
                      <a:pt x="10022" y="15860"/>
                      <a:pt x="9961" y="15860"/>
                    </a:cubicBezTo>
                    <a:cubicBezTo>
                      <a:pt x="9900" y="15860"/>
                      <a:pt x="9833" y="15858"/>
                      <a:pt x="9771" y="15855"/>
                    </a:cubicBezTo>
                    <a:cubicBezTo>
                      <a:pt x="9707" y="15850"/>
                      <a:pt x="9641" y="15846"/>
                      <a:pt x="9577" y="15840"/>
                    </a:cubicBezTo>
                    <a:cubicBezTo>
                      <a:pt x="9513" y="15833"/>
                      <a:pt x="9443" y="15825"/>
                      <a:pt x="9378" y="15814"/>
                    </a:cubicBezTo>
                    <a:cubicBezTo>
                      <a:pt x="9314" y="15806"/>
                      <a:pt x="9243" y="15793"/>
                      <a:pt x="9177" y="15781"/>
                    </a:cubicBezTo>
                    <a:cubicBezTo>
                      <a:pt x="9112" y="15768"/>
                      <a:pt x="9039" y="15754"/>
                      <a:pt x="8973" y="15738"/>
                    </a:cubicBezTo>
                    <a:cubicBezTo>
                      <a:pt x="8905" y="15721"/>
                      <a:pt x="8832" y="15704"/>
                      <a:pt x="8764" y="15684"/>
                    </a:cubicBezTo>
                    <a:cubicBezTo>
                      <a:pt x="8695" y="15663"/>
                      <a:pt x="8622" y="15642"/>
                      <a:pt x="8552" y="15619"/>
                    </a:cubicBezTo>
                    <a:cubicBezTo>
                      <a:pt x="8484" y="15597"/>
                      <a:pt x="8408" y="15570"/>
                      <a:pt x="8337" y="15546"/>
                    </a:cubicBezTo>
                    <a:cubicBezTo>
                      <a:pt x="8268" y="15520"/>
                      <a:pt x="8192" y="15491"/>
                      <a:pt x="8120" y="15462"/>
                    </a:cubicBezTo>
                    <a:cubicBezTo>
                      <a:pt x="8050" y="15433"/>
                      <a:pt x="7975" y="15402"/>
                      <a:pt x="7903" y="15369"/>
                    </a:cubicBezTo>
                    <a:cubicBezTo>
                      <a:pt x="7831" y="15339"/>
                      <a:pt x="7754" y="15303"/>
                      <a:pt x="7682" y="15267"/>
                    </a:cubicBezTo>
                    <a:cubicBezTo>
                      <a:pt x="7610" y="15231"/>
                      <a:pt x="7532" y="15193"/>
                      <a:pt x="7460" y="15153"/>
                    </a:cubicBezTo>
                    <a:cubicBezTo>
                      <a:pt x="7389" y="15116"/>
                      <a:pt x="7309" y="15073"/>
                      <a:pt x="7238" y="15031"/>
                    </a:cubicBezTo>
                    <a:cubicBezTo>
                      <a:pt x="7166" y="14991"/>
                      <a:pt x="7088" y="14943"/>
                      <a:pt x="7013" y="14899"/>
                    </a:cubicBezTo>
                    <a:cubicBezTo>
                      <a:pt x="6940" y="14854"/>
                      <a:pt x="6861" y="14804"/>
                      <a:pt x="6788" y="14755"/>
                    </a:cubicBezTo>
                    <a:cubicBezTo>
                      <a:pt x="6713" y="14706"/>
                      <a:pt x="6634" y="14653"/>
                      <a:pt x="6560" y="14602"/>
                    </a:cubicBezTo>
                    <a:cubicBezTo>
                      <a:pt x="6487" y="14552"/>
                      <a:pt x="6408" y="14495"/>
                      <a:pt x="6335" y="14440"/>
                    </a:cubicBezTo>
                    <a:cubicBezTo>
                      <a:pt x="6263" y="14387"/>
                      <a:pt x="6184" y="14326"/>
                      <a:pt x="6109" y="14269"/>
                    </a:cubicBezTo>
                    <a:cubicBezTo>
                      <a:pt x="6036" y="14214"/>
                      <a:pt x="5958" y="14151"/>
                      <a:pt x="5885" y="14092"/>
                    </a:cubicBezTo>
                    <a:cubicBezTo>
                      <a:pt x="5811" y="14032"/>
                      <a:pt x="5734" y="13967"/>
                      <a:pt x="5662" y="13905"/>
                    </a:cubicBezTo>
                    <a:cubicBezTo>
                      <a:pt x="5590" y="13842"/>
                      <a:pt x="5512" y="13773"/>
                      <a:pt x="5441" y="13708"/>
                    </a:cubicBezTo>
                    <a:cubicBezTo>
                      <a:pt x="5369" y="13644"/>
                      <a:pt x="5294" y="13575"/>
                      <a:pt x="5222" y="13506"/>
                    </a:cubicBezTo>
                    <a:cubicBezTo>
                      <a:pt x="5152" y="13439"/>
                      <a:pt x="5077" y="13366"/>
                      <a:pt x="5006" y="13296"/>
                    </a:cubicBezTo>
                    <a:cubicBezTo>
                      <a:pt x="4870" y="13159"/>
                      <a:pt x="4714" y="12997"/>
                      <a:pt x="4581" y="12851"/>
                    </a:cubicBezTo>
                    <a:cubicBezTo>
                      <a:pt x="4446" y="12706"/>
                      <a:pt x="4296" y="12535"/>
                      <a:pt x="4167" y="12381"/>
                    </a:cubicBezTo>
                    <a:cubicBezTo>
                      <a:pt x="4037" y="12225"/>
                      <a:pt x="3895" y="12048"/>
                      <a:pt x="3770" y="11885"/>
                    </a:cubicBezTo>
                    <a:cubicBezTo>
                      <a:pt x="3642" y="11720"/>
                      <a:pt x="3510" y="11537"/>
                      <a:pt x="3389" y="11368"/>
                    </a:cubicBezTo>
                    <a:cubicBezTo>
                      <a:pt x="3268" y="11195"/>
                      <a:pt x="3143" y="11010"/>
                      <a:pt x="3028" y="10832"/>
                    </a:cubicBezTo>
                    <a:cubicBezTo>
                      <a:pt x="2913" y="10652"/>
                      <a:pt x="2798" y="10465"/>
                      <a:pt x="2687" y="10279"/>
                    </a:cubicBezTo>
                    <a:cubicBezTo>
                      <a:pt x="2469" y="9906"/>
                      <a:pt x="2268" y="9529"/>
                      <a:pt x="2079" y="9141"/>
                    </a:cubicBezTo>
                    <a:cubicBezTo>
                      <a:pt x="1983" y="8945"/>
                      <a:pt x="1897" y="8758"/>
                      <a:pt x="1810" y="8560"/>
                    </a:cubicBezTo>
                    <a:cubicBezTo>
                      <a:pt x="1724" y="8359"/>
                      <a:pt x="1649" y="8176"/>
                      <a:pt x="1572" y="7975"/>
                    </a:cubicBezTo>
                    <a:cubicBezTo>
                      <a:pt x="1494" y="7771"/>
                      <a:pt x="1428" y="7590"/>
                      <a:pt x="1360" y="7388"/>
                    </a:cubicBezTo>
                    <a:cubicBezTo>
                      <a:pt x="1291" y="7186"/>
                      <a:pt x="1235" y="7006"/>
                      <a:pt x="1176" y="6805"/>
                    </a:cubicBezTo>
                    <a:cubicBezTo>
                      <a:pt x="1119" y="6603"/>
                      <a:pt x="1073" y="6427"/>
                      <a:pt x="1024" y="6225"/>
                    </a:cubicBezTo>
                    <a:cubicBezTo>
                      <a:pt x="998" y="6128"/>
                      <a:pt x="979" y="6035"/>
                      <a:pt x="958" y="5938"/>
                    </a:cubicBezTo>
                    <a:cubicBezTo>
                      <a:pt x="938" y="5841"/>
                      <a:pt x="918" y="5749"/>
                      <a:pt x="900" y="5653"/>
                    </a:cubicBezTo>
                    <a:cubicBezTo>
                      <a:pt x="882" y="5555"/>
                      <a:pt x="866" y="5466"/>
                      <a:pt x="850" y="5368"/>
                    </a:cubicBezTo>
                    <a:cubicBezTo>
                      <a:pt x="836" y="5274"/>
                      <a:pt x="821" y="5183"/>
                      <a:pt x="808" y="5088"/>
                    </a:cubicBezTo>
                    <a:cubicBezTo>
                      <a:pt x="794" y="4993"/>
                      <a:pt x="782" y="4907"/>
                      <a:pt x="772" y="4812"/>
                    </a:cubicBezTo>
                    <a:cubicBezTo>
                      <a:pt x="761" y="4719"/>
                      <a:pt x="752" y="4632"/>
                      <a:pt x="745" y="4540"/>
                    </a:cubicBezTo>
                    <a:cubicBezTo>
                      <a:pt x="736" y="4447"/>
                      <a:pt x="731" y="4362"/>
                      <a:pt x="725" y="4270"/>
                    </a:cubicBezTo>
                    <a:cubicBezTo>
                      <a:pt x="721" y="4179"/>
                      <a:pt x="716" y="4096"/>
                      <a:pt x="715" y="4007"/>
                    </a:cubicBezTo>
                    <a:cubicBezTo>
                      <a:pt x="711" y="3916"/>
                      <a:pt x="711" y="3836"/>
                      <a:pt x="711" y="3748"/>
                    </a:cubicBezTo>
                    <a:cubicBezTo>
                      <a:pt x="711" y="3659"/>
                      <a:pt x="713" y="3577"/>
                      <a:pt x="715" y="3491"/>
                    </a:cubicBezTo>
                    <a:cubicBezTo>
                      <a:pt x="718" y="3405"/>
                      <a:pt x="722" y="3324"/>
                      <a:pt x="728" y="3239"/>
                    </a:cubicBezTo>
                    <a:cubicBezTo>
                      <a:pt x="732" y="3154"/>
                      <a:pt x="738" y="3077"/>
                      <a:pt x="747" y="2995"/>
                    </a:cubicBezTo>
                    <a:cubicBezTo>
                      <a:pt x="757" y="2911"/>
                      <a:pt x="765" y="2837"/>
                      <a:pt x="775" y="2756"/>
                    </a:cubicBezTo>
                    <a:cubicBezTo>
                      <a:pt x="787" y="2674"/>
                      <a:pt x="800" y="2601"/>
                      <a:pt x="811" y="2523"/>
                    </a:cubicBezTo>
                    <a:cubicBezTo>
                      <a:pt x="824" y="2447"/>
                      <a:pt x="839" y="2375"/>
                      <a:pt x="854" y="2299"/>
                    </a:cubicBezTo>
                    <a:cubicBezTo>
                      <a:pt x="869" y="2224"/>
                      <a:pt x="886" y="2155"/>
                      <a:pt x="905" y="2082"/>
                    </a:cubicBezTo>
                    <a:cubicBezTo>
                      <a:pt x="923" y="2009"/>
                      <a:pt x="941" y="1941"/>
                      <a:pt x="962" y="1872"/>
                    </a:cubicBezTo>
                    <a:cubicBezTo>
                      <a:pt x="984" y="1802"/>
                      <a:pt x="1004" y="1738"/>
                      <a:pt x="1027" y="1671"/>
                    </a:cubicBezTo>
                    <a:cubicBezTo>
                      <a:pt x="1051" y="1602"/>
                      <a:pt x="1074" y="1541"/>
                      <a:pt x="1099" y="1477"/>
                    </a:cubicBezTo>
                    <a:cubicBezTo>
                      <a:pt x="1126" y="1409"/>
                      <a:pt x="1149" y="1352"/>
                      <a:pt x="1178" y="1291"/>
                    </a:cubicBezTo>
                    <a:cubicBezTo>
                      <a:pt x="1205" y="1228"/>
                      <a:pt x="1232" y="1175"/>
                      <a:pt x="1263" y="1114"/>
                    </a:cubicBezTo>
                    <a:cubicBezTo>
                      <a:pt x="1294" y="1055"/>
                      <a:pt x="1323" y="1004"/>
                      <a:pt x="1355" y="948"/>
                    </a:cubicBezTo>
                    <a:cubicBezTo>
                      <a:pt x="1386" y="892"/>
                      <a:pt x="1418" y="841"/>
                      <a:pt x="1451" y="789"/>
                    </a:cubicBezTo>
                    <a:cubicBezTo>
                      <a:pt x="1485" y="738"/>
                      <a:pt x="1520" y="690"/>
                      <a:pt x="1556" y="640"/>
                    </a:cubicBezTo>
                    <a:cubicBezTo>
                      <a:pt x="1629" y="539"/>
                      <a:pt x="1698" y="459"/>
                      <a:pt x="1779" y="371"/>
                    </a:cubicBezTo>
                    <a:cubicBezTo>
                      <a:pt x="1859" y="285"/>
                      <a:pt x="1935" y="213"/>
                      <a:pt x="2023" y="137"/>
                    </a:cubicBezTo>
                    <a:cubicBezTo>
                      <a:pt x="2075" y="92"/>
                      <a:pt x="2144" y="40"/>
                      <a:pt x="2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8"/>
              <p:cNvSpPr/>
              <p:nvPr/>
            </p:nvSpPr>
            <p:spPr>
              <a:xfrm>
                <a:off x="4967149" y="2487465"/>
                <a:ext cx="38264" cy="48368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551" extrusionOk="0">
                    <a:moveTo>
                      <a:pt x="360" y="1"/>
                    </a:moveTo>
                    <a:cubicBezTo>
                      <a:pt x="307" y="1"/>
                      <a:pt x="257" y="11"/>
                      <a:pt x="213" y="37"/>
                    </a:cubicBezTo>
                    <a:cubicBezTo>
                      <a:pt x="197" y="46"/>
                      <a:pt x="179" y="57"/>
                      <a:pt x="164" y="70"/>
                    </a:cubicBezTo>
                    <a:cubicBezTo>
                      <a:pt x="150" y="80"/>
                      <a:pt x="134" y="94"/>
                      <a:pt x="121" y="109"/>
                    </a:cubicBezTo>
                    <a:cubicBezTo>
                      <a:pt x="108" y="123"/>
                      <a:pt x="97" y="139"/>
                      <a:pt x="85" y="156"/>
                    </a:cubicBezTo>
                    <a:cubicBezTo>
                      <a:pt x="77" y="172"/>
                      <a:pt x="65" y="192"/>
                      <a:pt x="56" y="208"/>
                    </a:cubicBezTo>
                    <a:cubicBezTo>
                      <a:pt x="54" y="217"/>
                      <a:pt x="48" y="225"/>
                      <a:pt x="44" y="235"/>
                    </a:cubicBezTo>
                    <a:cubicBezTo>
                      <a:pt x="41" y="244"/>
                      <a:pt x="36" y="254"/>
                      <a:pt x="33" y="264"/>
                    </a:cubicBezTo>
                    <a:cubicBezTo>
                      <a:pt x="29" y="273"/>
                      <a:pt x="28" y="283"/>
                      <a:pt x="25" y="293"/>
                    </a:cubicBezTo>
                    <a:cubicBezTo>
                      <a:pt x="22" y="303"/>
                      <a:pt x="19" y="314"/>
                      <a:pt x="18" y="323"/>
                    </a:cubicBezTo>
                    <a:cubicBezTo>
                      <a:pt x="15" y="332"/>
                      <a:pt x="13" y="343"/>
                      <a:pt x="12" y="353"/>
                    </a:cubicBezTo>
                    <a:lnTo>
                      <a:pt x="6" y="386"/>
                    </a:lnTo>
                    <a:cubicBezTo>
                      <a:pt x="5" y="396"/>
                      <a:pt x="3" y="408"/>
                      <a:pt x="3" y="418"/>
                    </a:cubicBezTo>
                    <a:cubicBezTo>
                      <a:pt x="3" y="429"/>
                      <a:pt x="0" y="439"/>
                      <a:pt x="0" y="451"/>
                    </a:cubicBezTo>
                    <a:lnTo>
                      <a:pt x="0" y="484"/>
                    </a:lnTo>
                    <a:cubicBezTo>
                      <a:pt x="0" y="496"/>
                      <a:pt x="3" y="508"/>
                      <a:pt x="3" y="519"/>
                    </a:cubicBezTo>
                    <a:cubicBezTo>
                      <a:pt x="3" y="531"/>
                      <a:pt x="3" y="544"/>
                      <a:pt x="5" y="554"/>
                    </a:cubicBezTo>
                    <a:cubicBezTo>
                      <a:pt x="5" y="567"/>
                      <a:pt x="6" y="580"/>
                      <a:pt x="8" y="590"/>
                    </a:cubicBezTo>
                    <a:cubicBezTo>
                      <a:pt x="10" y="602"/>
                      <a:pt x="12" y="613"/>
                      <a:pt x="13" y="626"/>
                    </a:cubicBezTo>
                    <a:cubicBezTo>
                      <a:pt x="15" y="638"/>
                      <a:pt x="19" y="652"/>
                      <a:pt x="21" y="662"/>
                    </a:cubicBezTo>
                    <a:cubicBezTo>
                      <a:pt x="22" y="674"/>
                      <a:pt x="25" y="685"/>
                      <a:pt x="28" y="698"/>
                    </a:cubicBezTo>
                    <a:cubicBezTo>
                      <a:pt x="33" y="721"/>
                      <a:pt x="41" y="749"/>
                      <a:pt x="48" y="772"/>
                    </a:cubicBezTo>
                    <a:cubicBezTo>
                      <a:pt x="55" y="796"/>
                      <a:pt x="64" y="822"/>
                      <a:pt x="72" y="846"/>
                    </a:cubicBezTo>
                    <a:cubicBezTo>
                      <a:pt x="82" y="869"/>
                      <a:pt x="92" y="894"/>
                      <a:pt x="104" y="918"/>
                    </a:cubicBezTo>
                    <a:cubicBezTo>
                      <a:pt x="114" y="940"/>
                      <a:pt x="125" y="964"/>
                      <a:pt x="137" y="987"/>
                    </a:cubicBezTo>
                    <a:cubicBezTo>
                      <a:pt x="150" y="1012"/>
                      <a:pt x="163" y="1035"/>
                      <a:pt x="177" y="1056"/>
                    </a:cubicBezTo>
                    <a:cubicBezTo>
                      <a:pt x="190" y="1079"/>
                      <a:pt x="205" y="1101"/>
                      <a:pt x="219" y="1122"/>
                    </a:cubicBezTo>
                    <a:cubicBezTo>
                      <a:pt x="233" y="1144"/>
                      <a:pt x="248" y="1164"/>
                      <a:pt x="263" y="1186"/>
                    </a:cubicBezTo>
                    <a:cubicBezTo>
                      <a:pt x="279" y="1207"/>
                      <a:pt x="294" y="1224"/>
                      <a:pt x="312" y="1245"/>
                    </a:cubicBezTo>
                    <a:cubicBezTo>
                      <a:pt x="328" y="1265"/>
                      <a:pt x="344" y="1282"/>
                      <a:pt x="363" y="1301"/>
                    </a:cubicBezTo>
                    <a:cubicBezTo>
                      <a:pt x="381" y="1318"/>
                      <a:pt x="396" y="1334"/>
                      <a:pt x="416" y="1351"/>
                    </a:cubicBezTo>
                    <a:cubicBezTo>
                      <a:pt x="425" y="1358"/>
                      <a:pt x="435" y="1367"/>
                      <a:pt x="443" y="1374"/>
                    </a:cubicBezTo>
                    <a:lnTo>
                      <a:pt x="471" y="1396"/>
                    </a:lnTo>
                    <a:cubicBezTo>
                      <a:pt x="481" y="1406"/>
                      <a:pt x="489" y="1410"/>
                      <a:pt x="499" y="1417"/>
                    </a:cubicBezTo>
                    <a:cubicBezTo>
                      <a:pt x="509" y="1424"/>
                      <a:pt x="517" y="1430"/>
                      <a:pt x="528" y="1437"/>
                    </a:cubicBezTo>
                    <a:cubicBezTo>
                      <a:pt x="538" y="1444"/>
                      <a:pt x="545" y="1450"/>
                      <a:pt x="557" y="1456"/>
                    </a:cubicBezTo>
                    <a:cubicBezTo>
                      <a:pt x="565" y="1460"/>
                      <a:pt x="574" y="1466"/>
                      <a:pt x="586" y="1472"/>
                    </a:cubicBezTo>
                    <a:cubicBezTo>
                      <a:pt x="596" y="1479"/>
                      <a:pt x="604" y="1482"/>
                      <a:pt x="616" y="1488"/>
                    </a:cubicBezTo>
                    <a:cubicBezTo>
                      <a:pt x="626" y="1493"/>
                      <a:pt x="636" y="1496"/>
                      <a:pt x="646" y="1502"/>
                    </a:cubicBezTo>
                    <a:cubicBezTo>
                      <a:pt x="657" y="1508"/>
                      <a:pt x="666" y="1511"/>
                      <a:pt x="676" y="1515"/>
                    </a:cubicBezTo>
                    <a:cubicBezTo>
                      <a:pt x="688" y="1518"/>
                      <a:pt x="696" y="1522"/>
                      <a:pt x="708" y="1525"/>
                    </a:cubicBezTo>
                    <a:cubicBezTo>
                      <a:pt x="718" y="1529"/>
                      <a:pt x="726" y="1532"/>
                      <a:pt x="738" y="1534"/>
                    </a:cubicBezTo>
                    <a:cubicBezTo>
                      <a:pt x="748" y="1538"/>
                      <a:pt x="758" y="1539"/>
                      <a:pt x="768" y="1541"/>
                    </a:cubicBezTo>
                    <a:cubicBezTo>
                      <a:pt x="780" y="1544"/>
                      <a:pt x="788" y="1545"/>
                      <a:pt x="798" y="1546"/>
                    </a:cubicBezTo>
                    <a:cubicBezTo>
                      <a:pt x="810" y="1548"/>
                      <a:pt x="818" y="1551"/>
                      <a:pt x="830" y="1551"/>
                    </a:cubicBezTo>
                    <a:lnTo>
                      <a:pt x="860" y="1551"/>
                    </a:lnTo>
                    <a:cubicBezTo>
                      <a:pt x="870" y="1551"/>
                      <a:pt x="880" y="1548"/>
                      <a:pt x="890" y="1548"/>
                    </a:cubicBezTo>
                    <a:cubicBezTo>
                      <a:pt x="899" y="1546"/>
                      <a:pt x="909" y="1546"/>
                      <a:pt x="919" y="1545"/>
                    </a:cubicBezTo>
                    <a:cubicBezTo>
                      <a:pt x="939" y="1544"/>
                      <a:pt x="958" y="1538"/>
                      <a:pt x="977" y="1532"/>
                    </a:cubicBezTo>
                    <a:cubicBezTo>
                      <a:pt x="997" y="1526"/>
                      <a:pt x="1013" y="1519"/>
                      <a:pt x="1031" y="1511"/>
                    </a:cubicBezTo>
                    <a:cubicBezTo>
                      <a:pt x="1040" y="1508"/>
                      <a:pt x="1047" y="1502"/>
                      <a:pt x="1054" y="1498"/>
                    </a:cubicBezTo>
                    <a:cubicBezTo>
                      <a:pt x="1084" y="1480"/>
                      <a:pt x="1112" y="1457"/>
                      <a:pt x="1135" y="1426"/>
                    </a:cubicBezTo>
                    <a:cubicBezTo>
                      <a:pt x="1182" y="1365"/>
                      <a:pt x="1209" y="1299"/>
                      <a:pt x="1220" y="1226"/>
                    </a:cubicBezTo>
                    <a:cubicBezTo>
                      <a:pt x="1225" y="1187"/>
                      <a:pt x="1227" y="1150"/>
                      <a:pt x="1227" y="1114"/>
                    </a:cubicBezTo>
                    <a:cubicBezTo>
                      <a:pt x="1227" y="884"/>
                      <a:pt x="1130" y="658"/>
                      <a:pt x="1007" y="452"/>
                    </a:cubicBezTo>
                    <a:cubicBezTo>
                      <a:pt x="909" y="296"/>
                      <a:pt x="791" y="156"/>
                      <a:pt x="619" y="70"/>
                    </a:cubicBezTo>
                    <a:cubicBezTo>
                      <a:pt x="538" y="30"/>
                      <a:pt x="446" y="1"/>
                      <a:pt x="3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8"/>
              <p:cNvSpPr/>
              <p:nvPr/>
            </p:nvSpPr>
            <p:spPr>
              <a:xfrm>
                <a:off x="5582105" y="2962902"/>
                <a:ext cx="21954" cy="2800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898" extrusionOk="0">
                    <a:moveTo>
                      <a:pt x="196" y="0"/>
                    </a:moveTo>
                    <a:cubicBezTo>
                      <a:pt x="182" y="0"/>
                      <a:pt x="168" y="2"/>
                      <a:pt x="155" y="6"/>
                    </a:cubicBezTo>
                    <a:cubicBezTo>
                      <a:pt x="140" y="9"/>
                      <a:pt x="126" y="14"/>
                      <a:pt x="114" y="21"/>
                    </a:cubicBezTo>
                    <a:cubicBezTo>
                      <a:pt x="110" y="21"/>
                      <a:pt x="109" y="23"/>
                      <a:pt x="107" y="24"/>
                    </a:cubicBezTo>
                    <a:cubicBezTo>
                      <a:pt x="76" y="43"/>
                      <a:pt x="51" y="70"/>
                      <a:pt x="35" y="99"/>
                    </a:cubicBezTo>
                    <a:cubicBezTo>
                      <a:pt x="1" y="158"/>
                      <a:pt x="1" y="231"/>
                      <a:pt x="8" y="300"/>
                    </a:cubicBezTo>
                    <a:cubicBezTo>
                      <a:pt x="18" y="387"/>
                      <a:pt x="44" y="467"/>
                      <a:pt x="81" y="545"/>
                    </a:cubicBezTo>
                    <a:cubicBezTo>
                      <a:pt x="119" y="622"/>
                      <a:pt x="169" y="694"/>
                      <a:pt x="231" y="755"/>
                    </a:cubicBezTo>
                    <a:cubicBezTo>
                      <a:pt x="280" y="804"/>
                      <a:pt x="333" y="847"/>
                      <a:pt x="398" y="874"/>
                    </a:cubicBezTo>
                    <a:cubicBezTo>
                      <a:pt x="433" y="887"/>
                      <a:pt x="470" y="898"/>
                      <a:pt x="507" y="898"/>
                    </a:cubicBezTo>
                    <a:cubicBezTo>
                      <a:pt x="521" y="898"/>
                      <a:pt x="535" y="896"/>
                      <a:pt x="549" y="893"/>
                    </a:cubicBezTo>
                    <a:cubicBezTo>
                      <a:pt x="563" y="890"/>
                      <a:pt x="577" y="884"/>
                      <a:pt x="590" y="877"/>
                    </a:cubicBezTo>
                    <a:cubicBezTo>
                      <a:pt x="592" y="877"/>
                      <a:pt x="592" y="875"/>
                      <a:pt x="593" y="875"/>
                    </a:cubicBezTo>
                    <a:cubicBezTo>
                      <a:pt x="625" y="857"/>
                      <a:pt x="651" y="831"/>
                      <a:pt x="669" y="799"/>
                    </a:cubicBezTo>
                    <a:cubicBezTo>
                      <a:pt x="697" y="755"/>
                      <a:pt x="704" y="703"/>
                      <a:pt x="701" y="651"/>
                    </a:cubicBezTo>
                    <a:cubicBezTo>
                      <a:pt x="700" y="632"/>
                      <a:pt x="700" y="615"/>
                      <a:pt x="695" y="598"/>
                    </a:cubicBezTo>
                    <a:cubicBezTo>
                      <a:pt x="685" y="512"/>
                      <a:pt x="659" y="431"/>
                      <a:pt x="622" y="354"/>
                    </a:cubicBezTo>
                    <a:cubicBezTo>
                      <a:pt x="585" y="277"/>
                      <a:pt x="533" y="205"/>
                      <a:pt x="472" y="144"/>
                    </a:cubicBezTo>
                    <a:cubicBezTo>
                      <a:pt x="425" y="93"/>
                      <a:pt x="370" y="52"/>
                      <a:pt x="306" y="26"/>
                    </a:cubicBezTo>
                    <a:cubicBezTo>
                      <a:pt x="271" y="11"/>
                      <a:pt x="233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8"/>
              <p:cNvSpPr/>
              <p:nvPr/>
            </p:nvSpPr>
            <p:spPr>
              <a:xfrm>
                <a:off x="5512220" y="2844744"/>
                <a:ext cx="71320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1" extrusionOk="0">
                    <a:moveTo>
                      <a:pt x="210" y="1"/>
                    </a:moveTo>
                    <a:lnTo>
                      <a:pt x="1" y="211"/>
                    </a:lnTo>
                    <a:lnTo>
                      <a:pt x="2076" y="2281"/>
                    </a:lnTo>
                    <a:lnTo>
                      <a:pt x="2286" y="2071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8"/>
              <p:cNvSpPr/>
              <p:nvPr/>
            </p:nvSpPr>
            <p:spPr>
              <a:xfrm>
                <a:off x="5670481" y="298179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6" y="1"/>
                    </a:moveTo>
                    <a:lnTo>
                      <a:pt x="0" y="259"/>
                    </a:lnTo>
                    <a:lnTo>
                      <a:pt x="1875" y="1315"/>
                    </a:lnTo>
                    <a:lnTo>
                      <a:pt x="2020" y="1056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8"/>
              <p:cNvSpPr/>
              <p:nvPr/>
            </p:nvSpPr>
            <p:spPr>
              <a:xfrm>
                <a:off x="5514996" y="2937206"/>
                <a:ext cx="54698" cy="1724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553" extrusionOk="0">
                    <a:moveTo>
                      <a:pt x="45" y="0"/>
                    </a:moveTo>
                    <a:lnTo>
                      <a:pt x="1" y="293"/>
                    </a:lnTo>
                    <a:lnTo>
                      <a:pt x="1709" y="552"/>
                    </a:lnTo>
                    <a:lnTo>
                      <a:pt x="1753" y="259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8"/>
              <p:cNvSpPr/>
              <p:nvPr/>
            </p:nvSpPr>
            <p:spPr>
              <a:xfrm>
                <a:off x="5563924" y="3001134"/>
                <a:ext cx="35676" cy="4553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0" extrusionOk="0">
                    <a:moveTo>
                      <a:pt x="900" y="0"/>
                    </a:moveTo>
                    <a:lnTo>
                      <a:pt x="0" y="1290"/>
                    </a:lnTo>
                    <a:lnTo>
                      <a:pt x="243" y="1459"/>
                    </a:lnTo>
                    <a:lnTo>
                      <a:pt x="1143" y="170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8"/>
              <p:cNvSpPr/>
              <p:nvPr/>
            </p:nvSpPr>
            <p:spPr>
              <a:xfrm>
                <a:off x="5632873" y="3023275"/>
                <a:ext cx="19647" cy="83732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685" extrusionOk="0">
                    <a:moveTo>
                      <a:pt x="295" y="0"/>
                    </a:moveTo>
                    <a:lnTo>
                      <a:pt x="0" y="38"/>
                    </a:lnTo>
                    <a:lnTo>
                      <a:pt x="335" y="2685"/>
                    </a:lnTo>
                    <a:lnTo>
                      <a:pt x="630" y="2647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8"/>
              <p:cNvSpPr/>
              <p:nvPr/>
            </p:nvSpPr>
            <p:spPr>
              <a:xfrm>
                <a:off x="5657883" y="3010957"/>
                <a:ext cx="61933" cy="88846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9" extrusionOk="0">
                    <a:moveTo>
                      <a:pt x="249" y="0"/>
                    </a:moveTo>
                    <a:lnTo>
                      <a:pt x="0" y="161"/>
                    </a:lnTo>
                    <a:lnTo>
                      <a:pt x="1737" y="2848"/>
                    </a:lnTo>
                    <a:lnTo>
                      <a:pt x="1986" y="2687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8"/>
              <p:cNvSpPr/>
              <p:nvPr/>
            </p:nvSpPr>
            <p:spPr>
              <a:xfrm>
                <a:off x="5660565" y="2925948"/>
                <a:ext cx="43254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779" extrusionOk="0">
                    <a:moveTo>
                      <a:pt x="1279" y="0"/>
                    </a:moveTo>
                    <a:lnTo>
                      <a:pt x="1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8"/>
              <p:cNvSpPr/>
              <p:nvPr/>
            </p:nvSpPr>
            <p:spPr>
              <a:xfrm>
                <a:off x="5630534" y="2853102"/>
                <a:ext cx="18960" cy="601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8" extrusionOk="0">
                    <a:moveTo>
                      <a:pt x="314" y="0"/>
                    </a:moveTo>
                    <a:lnTo>
                      <a:pt x="1" y="1878"/>
                    </a:lnTo>
                    <a:lnTo>
                      <a:pt x="292" y="1928"/>
                    </a:lnTo>
                    <a:lnTo>
                      <a:pt x="607" y="4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8"/>
              <p:cNvSpPr/>
              <p:nvPr/>
            </p:nvSpPr>
            <p:spPr>
              <a:xfrm>
                <a:off x="5566481" y="2812562"/>
                <a:ext cx="42287" cy="90093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2889" extrusionOk="0">
                    <a:moveTo>
                      <a:pt x="276" y="0"/>
                    </a:moveTo>
                    <a:lnTo>
                      <a:pt x="0" y="108"/>
                    </a:lnTo>
                    <a:lnTo>
                      <a:pt x="1078" y="2889"/>
                    </a:lnTo>
                    <a:lnTo>
                      <a:pt x="1356" y="2782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8"/>
              <p:cNvSpPr/>
              <p:nvPr/>
            </p:nvSpPr>
            <p:spPr>
              <a:xfrm>
                <a:off x="5434540" y="2662565"/>
                <a:ext cx="3461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243" extrusionOk="0">
                    <a:moveTo>
                      <a:pt x="150" y="0"/>
                    </a:moveTo>
                    <a:lnTo>
                      <a:pt x="0" y="257"/>
                    </a:lnTo>
                    <a:cubicBezTo>
                      <a:pt x="326" y="446"/>
                      <a:pt x="531" y="786"/>
                      <a:pt x="646" y="1038"/>
                    </a:cubicBezTo>
                    <a:cubicBezTo>
                      <a:pt x="765" y="1295"/>
                      <a:pt x="808" y="1510"/>
                      <a:pt x="782" y="1711"/>
                    </a:cubicBezTo>
                    <a:cubicBezTo>
                      <a:pt x="765" y="1849"/>
                      <a:pt x="717" y="1957"/>
                      <a:pt x="650" y="2013"/>
                    </a:cubicBezTo>
                    <a:lnTo>
                      <a:pt x="838" y="2243"/>
                    </a:lnTo>
                    <a:cubicBezTo>
                      <a:pt x="966" y="2136"/>
                      <a:pt x="1048" y="1967"/>
                      <a:pt x="1077" y="1747"/>
                    </a:cubicBezTo>
                    <a:cubicBezTo>
                      <a:pt x="1110" y="1488"/>
                      <a:pt x="1060" y="1225"/>
                      <a:pt x="917" y="913"/>
                    </a:cubicBezTo>
                    <a:cubicBezTo>
                      <a:pt x="784" y="623"/>
                      <a:pt x="543" y="227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8"/>
              <p:cNvSpPr/>
              <p:nvPr/>
            </p:nvSpPr>
            <p:spPr>
              <a:xfrm>
                <a:off x="5314512" y="2269829"/>
                <a:ext cx="972068" cy="560270"/>
              </a:xfrm>
              <a:custGeom>
                <a:avLst/>
                <a:gdLst/>
                <a:ahLst/>
                <a:cxnLst/>
                <a:rect l="l" t="t" r="r" b="b"/>
                <a:pathLst>
                  <a:path w="31171" h="17966" extrusionOk="0">
                    <a:moveTo>
                      <a:pt x="14000" y="0"/>
                    </a:moveTo>
                    <a:lnTo>
                      <a:pt x="0" y="8084"/>
                    </a:lnTo>
                    <a:lnTo>
                      <a:pt x="16817" y="17762"/>
                    </a:lnTo>
                    <a:cubicBezTo>
                      <a:pt x="16945" y="17834"/>
                      <a:pt x="17080" y="17887"/>
                      <a:pt x="17226" y="17918"/>
                    </a:cubicBezTo>
                    <a:cubicBezTo>
                      <a:pt x="17374" y="17949"/>
                      <a:pt x="17521" y="17965"/>
                      <a:pt x="17668" y="17965"/>
                    </a:cubicBezTo>
                    <a:cubicBezTo>
                      <a:pt x="17815" y="17965"/>
                      <a:pt x="17961" y="17949"/>
                      <a:pt x="18108" y="17918"/>
                    </a:cubicBezTo>
                    <a:cubicBezTo>
                      <a:pt x="18253" y="17886"/>
                      <a:pt x="18390" y="17837"/>
                      <a:pt x="18516" y="17762"/>
                    </a:cubicBezTo>
                    <a:lnTo>
                      <a:pt x="30818" y="10659"/>
                    </a:lnTo>
                    <a:cubicBezTo>
                      <a:pt x="30966" y="10574"/>
                      <a:pt x="31123" y="10429"/>
                      <a:pt x="31162" y="10265"/>
                    </a:cubicBezTo>
                    <a:cubicBezTo>
                      <a:pt x="31168" y="10242"/>
                      <a:pt x="31170" y="10219"/>
                      <a:pt x="31170" y="10196"/>
                    </a:cubicBezTo>
                    <a:lnTo>
                      <a:pt x="31170" y="10169"/>
                    </a:lnTo>
                    <a:cubicBezTo>
                      <a:pt x="31169" y="10067"/>
                      <a:pt x="31124" y="9962"/>
                      <a:pt x="31060" y="9877"/>
                    </a:cubicBezTo>
                    <a:cubicBezTo>
                      <a:pt x="30995" y="9792"/>
                      <a:pt x="30909" y="9730"/>
                      <a:pt x="30818" y="9678"/>
                    </a:cubicBezTo>
                    <a:lnTo>
                      <a:pt x="140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8"/>
              <p:cNvSpPr/>
              <p:nvPr/>
            </p:nvSpPr>
            <p:spPr>
              <a:xfrm>
                <a:off x="5839002" y="2587691"/>
                <a:ext cx="447661" cy="292983"/>
              </a:xfrm>
              <a:custGeom>
                <a:avLst/>
                <a:gdLst/>
                <a:ahLst/>
                <a:cxnLst/>
                <a:rect l="l" t="t" r="r" b="b"/>
                <a:pathLst>
                  <a:path w="14355" h="9395" extrusionOk="0">
                    <a:moveTo>
                      <a:pt x="14354" y="0"/>
                    </a:moveTo>
                    <a:cubicBezTo>
                      <a:pt x="14354" y="26"/>
                      <a:pt x="14350" y="48"/>
                      <a:pt x="14344" y="71"/>
                    </a:cubicBezTo>
                    <a:cubicBezTo>
                      <a:pt x="14305" y="236"/>
                      <a:pt x="14147" y="380"/>
                      <a:pt x="14002" y="465"/>
                    </a:cubicBezTo>
                    <a:lnTo>
                      <a:pt x="1699" y="7568"/>
                    </a:lnTo>
                    <a:cubicBezTo>
                      <a:pt x="1573" y="7640"/>
                      <a:pt x="1438" y="7692"/>
                      <a:pt x="1290" y="7723"/>
                    </a:cubicBezTo>
                    <a:cubicBezTo>
                      <a:pt x="1143" y="7754"/>
                      <a:pt x="996" y="7770"/>
                      <a:pt x="849" y="7770"/>
                    </a:cubicBezTo>
                    <a:cubicBezTo>
                      <a:pt x="703" y="7770"/>
                      <a:pt x="556" y="7754"/>
                      <a:pt x="410" y="7723"/>
                    </a:cubicBezTo>
                    <a:cubicBezTo>
                      <a:pt x="262" y="7692"/>
                      <a:pt x="126" y="7641"/>
                      <a:pt x="1" y="7568"/>
                    </a:cubicBezTo>
                    <a:lnTo>
                      <a:pt x="1" y="9191"/>
                    </a:lnTo>
                    <a:cubicBezTo>
                      <a:pt x="127" y="9264"/>
                      <a:pt x="262" y="9315"/>
                      <a:pt x="410" y="9348"/>
                    </a:cubicBezTo>
                    <a:cubicBezTo>
                      <a:pt x="558" y="9379"/>
                      <a:pt x="705" y="9394"/>
                      <a:pt x="851" y="9394"/>
                    </a:cubicBezTo>
                    <a:cubicBezTo>
                      <a:pt x="998" y="9394"/>
                      <a:pt x="1144" y="9379"/>
                      <a:pt x="1290" y="9348"/>
                    </a:cubicBezTo>
                    <a:cubicBezTo>
                      <a:pt x="1435" y="9315"/>
                      <a:pt x="1573" y="9264"/>
                      <a:pt x="1699" y="9191"/>
                    </a:cubicBezTo>
                    <a:lnTo>
                      <a:pt x="14002" y="2088"/>
                    </a:lnTo>
                    <a:cubicBezTo>
                      <a:pt x="14149" y="2003"/>
                      <a:pt x="14305" y="1858"/>
                      <a:pt x="14344" y="1694"/>
                    </a:cubicBezTo>
                    <a:lnTo>
                      <a:pt x="14354" y="1596"/>
                    </a:lnTo>
                    <a:lnTo>
                      <a:pt x="14354" y="0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8"/>
              <p:cNvSpPr/>
              <p:nvPr/>
            </p:nvSpPr>
            <p:spPr>
              <a:xfrm>
                <a:off x="4719046" y="1990168"/>
                <a:ext cx="1120009" cy="884188"/>
              </a:xfrm>
              <a:custGeom>
                <a:avLst/>
                <a:gdLst/>
                <a:ahLst/>
                <a:cxnLst/>
                <a:rect l="l" t="t" r="r" b="b"/>
                <a:pathLst>
                  <a:path w="35915" h="28353" extrusionOk="0">
                    <a:moveTo>
                      <a:pt x="0" y="0"/>
                    </a:moveTo>
                    <a:lnTo>
                      <a:pt x="0" y="1615"/>
                    </a:lnTo>
                    <a:lnTo>
                      <a:pt x="9" y="1712"/>
                    </a:lnTo>
                    <a:cubicBezTo>
                      <a:pt x="48" y="1876"/>
                      <a:pt x="206" y="2021"/>
                      <a:pt x="353" y="2106"/>
                    </a:cubicBezTo>
                    <a:lnTo>
                      <a:pt x="16032" y="11135"/>
                    </a:lnTo>
                    <a:lnTo>
                      <a:pt x="18170" y="18140"/>
                    </a:lnTo>
                    <a:lnTo>
                      <a:pt x="35915" y="28352"/>
                    </a:lnTo>
                    <a:lnTo>
                      <a:pt x="35915" y="26729"/>
                    </a:lnTo>
                    <a:lnTo>
                      <a:pt x="19097" y="17054"/>
                    </a:lnTo>
                    <a:lnTo>
                      <a:pt x="16959" y="10046"/>
                    </a:lnTo>
                    <a:lnTo>
                      <a:pt x="351" y="483"/>
                    </a:lnTo>
                    <a:cubicBezTo>
                      <a:pt x="262" y="431"/>
                      <a:pt x="176" y="367"/>
                      <a:pt x="111" y="283"/>
                    </a:cubicBezTo>
                    <a:cubicBezTo>
                      <a:pt x="46" y="201"/>
                      <a:pt x="3" y="10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8"/>
              <p:cNvSpPr/>
              <p:nvPr/>
            </p:nvSpPr>
            <p:spPr>
              <a:xfrm>
                <a:off x="5247839" y="2051383"/>
                <a:ext cx="503326" cy="470582"/>
              </a:xfrm>
              <a:custGeom>
                <a:avLst/>
                <a:gdLst/>
                <a:ahLst/>
                <a:cxnLst/>
                <a:rect l="l" t="t" r="r" b="b"/>
                <a:pathLst>
                  <a:path w="16140" h="15090" extrusionOk="0">
                    <a:moveTo>
                      <a:pt x="14001" y="1"/>
                    </a:moveTo>
                    <a:lnTo>
                      <a:pt x="1" y="8083"/>
                    </a:lnTo>
                    <a:lnTo>
                      <a:pt x="2138" y="15089"/>
                    </a:lnTo>
                    <a:lnTo>
                      <a:pt x="16140" y="7005"/>
                    </a:lnTo>
                    <a:lnTo>
                      <a:pt x="14001" y="1"/>
                    </a:lnTo>
                    <a:close/>
                  </a:path>
                </a:pathLst>
              </a:custGeom>
              <a:solidFill>
                <a:srgbClr val="5B484A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8"/>
              <p:cNvSpPr/>
              <p:nvPr/>
            </p:nvSpPr>
            <p:spPr>
              <a:xfrm>
                <a:off x="4718921" y="1737824"/>
                <a:ext cx="965550" cy="565665"/>
              </a:xfrm>
              <a:custGeom>
                <a:avLst/>
                <a:gdLst/>
                <a:ahLst/>
                <a:cxnLst/>
                <a:rect l="l" t="t" r="r" b="b"/>
                <a:pathLst>
                  <a:path w="30962" h="18139" extrusionOk="0">
                    <a:moveTo>
                      <a:pt x="13505" y="1"/>
                    </a:moveTo>
                    <a:lnTo>
                      <a:pt x="354" y="7593"/>
                    </a:lnTo>
                    <a:cubicBezTo>
                      <a:pt x="207" y="7678"/>
                      <a:pt x="49" y="7823"/>
                      <a:pt x="12" y="7987"/>
                    </a:cubicBezTo>
                    <a:cubicBezTo>
                      <a:pt x="4" y="8020"/>
                      <a:pt x="0" y="8052"/>
                      <a:pt x="1" y="8085"/>
                    </a:cubicBezTo>
                    <a:lnTo>
                      <a:pt x="1" y="8092"/>
                    </a:lnTo>
                    <a:cubicBezTo>
                      <a:pt x="7" y="8193"/>
                      <a:pt x="50" y="8295"/>
                      <a:pt x="114" y="8375"/>
                    </a:cubicBezTo>
                    <a:cubicBezTo>
                      <a:pt x="178" y="8460"/>
                      <a:pt x="265" y="8523"/>
                      <a:pt x="354" y="8575"/>
                    </a:cubicBezTo>
                    <a:lnTo>
                      <a:pt x="16962" y="18138"/>
                    </a:lnTo>
                    <a:lnTo>
                      <a:pt x="30962" y="10056"/>
                    </a:lnTo>
                    <a:lnTo>
                      <a:pt x="135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8"/>
              <p:cNvSpPr/>
              <p:nvPr/>
            </p:nvSpPr>
            <p:spPr>
              <a:xfrm>
                <a:off x="4826788" y="1740599"/>
                <a:ext cx="272682" cy="233326"/>
              </a:xfrm>
              <a:custGeom>
                <a:avLst/>
                <a:gdLst/>
                <a:ahLst/>
                <a:cxnLst/>
                <a:rect l="l" t="t" r="r" b="b"/>
                <a:pathLst>
                  <a:path w="8744" h="7482" extrusionOk="0">
                    <a:moveTo>
                      <a:pt x="6392" y="1"/>
                    </a:moveTo>
                    <a:cubicBezTo>
                      <a:pt x="6253" y="1"/>
                      <a:pt x="6120" y="30"/>
                      <a:pt x="6001" y="99"/>
                    </a:cubicBezTo>
                    <a:cubicBezTo>
                      <a:pt x="5804" y="212"/>
                      <a:pt x="5604" y="327"/>
                      <a:pt x="5406" y="442"/>
                    </a:cubicBezTo>
                    <a:cubicBezTo>
                      <a:pt x="3604" y="1483"/>
                      <a:pt x="1801" y="2521"/>
                      <a:pt x="0" y="3562"/>
                    </a:cubicBezTo>
                    <a:cubicBezTo>
                      <a:pt x="108" y="3510"/>
                      <a:pt x="225" y="3487"/>
                      <a:pt x="347" y="3487"/>
                    </a:cubicBezTo>
                    <a:cubicBezTo>
                      <a:pt x="599" y="3487"/>
                      <a:pt x="870" y="3585"/>
                      <a:pt x="1111" y="3722"/>
                    </a:cubicBezTo>
                    <a:cubicBezTo>
                      <a:pt x="1176" y="3758"/>
                      <a:pt x="1236" y="3798"/>
                      <a:pt x="1295" y="3838"/>
                    </a:cubicBezTo>
                    <a:cubicBezTo>
                      <a:pt x="1708" y="4123"/>
                      <a:pt x="1978" y="4491"/>
                      <a:pt x="2205" y="4885"/>
                    </a:cubicBezTo>
                    <a:cubicBezTo>
                      <a:pt x="2433" y="5276"/>
                      <a:pt x="2615" y="5696"/>
                      <a:pt x="2657" y="6194"/>
                    </a:cubicBezTo>
                    <a:cubicBezTo>
                      <a:pt x="2697" y="6683"/>
                      <a:pt x="2599" y="7253"/>
                      <a:pt x="2205" y="7481"/>
                    </a:cubicBezTo>
                    <a:cubicBezTo>
                      <a:pt x="4220" y="6318"/>
                      <a:pt x="6237" y="5154"/>
                      <a:pt x="8251" y="3992"/>
                    </a:cubicBezTo>
                    <a:cubicBezTo>
                      <a:pt x="8645" y="3763"/>
                      <a:pt x="8744" y="3194"/>
                      <a:pt x="8702" y="2708"/>
                    </a:cubicBezTo>
                    <a:cubicBezTo>
                      <a:pt x="8661" y="2209"/>
                      <a:pt x="8478" y="1792"/>
                      <a:pt x="8251" y="1398"/>
                    </a:cubicBezTo>
                    <a:cubicBezTo>
                      <a:pt x="8022" y="1006"/>
                      <a:pt x="7753" y="638"/>
                      <a:pt x="7342" y="352"/>
                    </a:cubicBezTo>
                    <a:cubicBezTo>
                      <a:pt x="7060" y="156"/>
                      <a:pt x="6711" y="1"/>
                      <a:pt x="63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8"/>
              <p:cNvSpPr/>
              <p:nvPr/>
            </p:nvSpPr>
            <p:spPr>
              <a:xfrm>
                <a:off x="4806237" y="1849277"/>
                <a:ext cx="104688" cy="129574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4155" extrusionOk="0">
                    <a:moveTo>
                      <a:pt x="924" y="880"/>
                    </a:moveTo>
                    <a:cubicBezTo>
                      <a:pt x="1036" y="880"/>
                      <a:pt x="1150" y="913"/>
                      <a:pt x="1254" y="957"/>
                    </a:cubicBezTo>
                    <a:cubicBezTo>
                      <a:pt x="1302" y="977"/>
                      <a:pt x="1348" y="1000"/>
                      <a:pt x="1389" y="1026"/>
                    </a:cubicBezTo>
                    <a:cubicBezTo>
                      <a:pt x="1527" y="1104"/>
                      <a:pt x="1650" y="1204"/>
                      <a:pt x="1759" y="1316"/>
                    </a:cubicBezTo>
                    <a:cubicBezTo>
                      <a:pt x="1941" y="1502"/>
                      <a:pt x="2098" y="1719"/>
                      <a:pt x="2212" y="1953"/>
                    </a:cubicBezTo>
                    <a:cubicBezTo>
                      <a:pt x="2330" y="2185"/>
                      <a:pt x="2404" y="2433"/>
                      <a:pt x="2437" y="2697"/>
                    </a:cubicBezTo>
                    <a:cubicBezTo>
                      <a:pt x="2460" y="2908"/>
                      <a:pt x="2456" y="3128"/>
                      <a:pt x="2353" y="3310"/>
                    </a:cubicBezTo>
                    <a:cubicBezTo>
                      <a:pt x="2274" y="3444"/>
                      <a:pt x="2140" y="3559"/>
                      <a:pt x="1990" y="3598"/>
                    </a:cubicBezTo>
                    <a:cubicBezTo>
                      <a:pt x="1949" y="3609"/>
                      <a:pt x="1907" y="3614"/>
                      <a:pt x="1863" y="3614"/>
                    </a:cubicBezTo>
                    <a:cubicBezTo>
                      <a:pt x="1752" y="3614"/>
                      <a:pt x="1638" y="3582"/>
                      <a:pt x="1533" y="3536"/>
                    </a:cubicBezTo>
                    <a:cubicBezTo>
                      <a:pt x="1484" y="3516"/>
                      <a:pt x="1435" y="3492"/>
                      <a:pt x="1392" y="3466"/>
                    </a:cubicBezTo>
                    <a:cubicBezTo>
                      <a:pt x="1259" y="3389"/>
                      <a:pt x="1136" y="3290"/>
                      <a:pt x="1029" y="3177"/>
                    </a:cubicBezTo>
                    <a:cubicBezTo>
                      <a:pt x="845" y="2991"/>
                      <a:pt x="688" y="2774"/>
                      <a:pt x="576" y="2541"/>
                    </a:cubicBezTo>
                    <a:cubicBezTo>
                      <a:pt x="458" y="2308"/>
                      <a:pt x="382" y="2061"/>
                      <a:pt x="350" y="1797"/>
                    </a:cubicBezTo>
                    <a:cubicBezTo>
                      <a:pt x="343" y="1743"/>
                      <a:pt x="340" y="1689"/>
                      <a:pt x="337" y="1637"/>
                    </a:cubicBezTo>
                    <a:cubicBezTo>
                      <a:pt x="334" y="1479"/>
                      <a:pt x="356" y="1319"/>
                      <a:pt x="435" y="1184"/>
                    </a:cubicBezTo>
                    <a:cubicBezTo>
                      <a:pt x="514" y="1049"/>
                      <a:pt x="646" y="935"/>
                      <a:pt x="794" y="897"/>
                    </a:cubicBezTo>
                    <a:cubicBezTo>
                      <a:pt x="837" y="885"/>
                      <a:pt x="880" y="880"/>
                      <a:pt x="924" y="880"/>
                    </a:cubicBezTo>
                    <a:close/>
                    <a:moveTo>
                      <a:pt x="1006" y="0"/>
                    </a:moveTo>
                    <a:cubicBezTo>
                      <a:pt x="884" y="0"/>
                      <a:pt x="767" y="23"/>
                      <a:pt x="659" y="76"/>
                    </a:cubicBezTo>
                    <a:cubicBezTo>
                      <a:pt x="645" y="84"/>
                      <a:pt x="629" y="91"/>
                      <a:pt x="615" y="100"/>
                    </a:cubicBezTo>
                    <a:cubicBezTo>
                      <a:pt x="579" y="122"/>
                      <a:pt x="548" y="142"/>
                      <a:pt x="514" y="166"/>
                    </a:cubicBezTo>
                    <a:cubicBezTo>
                      <a:pt x="485" y="188"/>
                      <a:pt x="458" y="209"/>
                      <a:pt x="432" y="235"/>
                    </a:cubicBezTo>
                    <a:cubicBezTo>
                      <a:pt x="405" y="258"/>
                      <a:pt x="379" y="284"/>
                      <a:pt x="356" y="310"/>
                    </a:cubicBezTo>
                    <a:cubicBezTo>
                      <a:pt x="328" y="337"/>
                      <a:pt x="308" y="363"/>
                      <a:pt x="285" y="392"/>
                    </a:cubicBezTo>
                    <a:cubicBezTo>
                      <a:pt x="264" y="422"/>
                      <a:pt x="245" y="449"/>
                      <a:pt x="225" y="480"/>
                    </a:cubicBezTo>
                    <a:cubicBezTo>
                      <a:pt x="205" y="511"/>
                      <a:pt x="188" y="540"/>
                      <a:pt x="170" y="575"/>
                    </a:cubicBezTo>
                    <a:cubicBezTo>
                      <a:pt x="153" y="609"/>
                      <a:pt x="139" y="638"/>
                      <a:pt x="124" y="674"/>
                    </a:cubicBezTo>
                    <a:cubicBezTo>
                      <a:pt x="110" y="708"/>
                      <a:pt x="97" y="740"/>
                      <a:pt x="85" y="776"/>
                    </a:cubicBezTo>
                    <a:cubicBezTo>
                      <a:pt x="74" y="813"/>
                      <a:pt x="64" y="846"/>
                      <a:pt x="54" y="884"/>
                    </a:cubicBezTo>
                    <a:cubicBezTo>
                      <a:pt x="45" y="921"/>
                      <a:pt x="38" y="954"/>
                      <a:pt x="31" y="993"/>
                    </a:cubicBezTo>
                    <a:cubicBezTo>
                      <a:pt x="24" y="1033"/>
                      <a:pt x="18" y="1068"/>
                      <a:pt x="12" y="1106"/>
                    </a:cubicBezTo>
                    <a:cubicBezTo>
                      <a:pt x="9" y="1148"/>
                      <a:pt x="5" y="1183"/>
                      <a:pt x="3" y="1221"/>
                    </a:cubicBezTo>
                    <a:cubicBezTo>
                      <a:pt x="1" y="1263"/>
                      <a:pt x="1" y="1299"/>
                      <a:pt x="1" y="1338"/>
                    </a:cubicBezTo>
                    <a:cubicBezTo>
                      <a:pt x="1" y="1367"/>
                      <a:pt x="1" y="1393"/>
                      <a:pt x="2" y="1421"/>
                    </a:cubicBezTo>
                    <a:cubicBezTo>
                      <a:pt x="3" y="1463"/>
                      <a:pt x="5" y="1499"/>
                      <a:pt x="9" y="1538"/>
                    </a:cubicBezTo>
                    <a:cubicBezTo>
                      <a:pt x="12" y="1581"/>
                      <a:pt x="16" y="1617"/>
                      <a:pt x="24" y="1657"/>
                    </a:cubicBezTo>
                    <a:cubicBezTo>
                      <a:pt x="28" y="1700"/>
                      <a:pt x="34" y="1736"/>
                      <a:pt x="41" y="1776"/>
                    </a:cubicBezTo>
                    <a:cubicBezTo>
                      <a:pt x="50" y="1820"/>
                      <a:pt x="57" y="1855"/>
                      <a:pt x="68" y="1897"/>
                    </a:cubicBezTo>
                    <a:cubicBezTo>
                      <a:pt x="77" y="1940"/>
                      <a:pt x="85" y="1978"/>
                      <a:pt x="98" y="2019"/>
                    </a:cubicBezTo>
                    <a:cubicBezTo>
                      <a:pt x="110" y="2063"/>
                      <a:pt x="121" y="2100"/>
                      <a:pt x="134" y="2142"/>
                    </a:cubicBezTo>
                    <a:cubicBezTo>
                      <a:pt x="149" y="2183"/>
                      <a:pt x="162" y="2222"/>
                      <a:pt x="177" y="2262"/>
                    </a:cubicBezTo>
                    <a:cubicBezTo>
                      <a:pt x="209" y="2349"/>
                      <a:pt x="239" y="2420"/>
                      <a:pt x="277" y="2505"/>
                    </a:cubicBezTo>
                    <a:cubicBezTo>
                      <a:pt x="314" y="2587"/>
                      <a:pt x="354" y="2661"/>
                      <a:pt x="396" y="2743"/>
                    </a:cubicBezTo>
                    <a:cubicBezTo>
                      <a:pt x="439" y="2819"/>
                      <a:pt x="485" y="2896"/>
                      <a:pt x="533" y="2970"/>
                    </a:cubicBezTo>
                    <a:cubicBezTo>
                      <a:pt x="579" y="3042"/>
                      <a:pt x="636" y="3119"/>
                      <a:pt x="685" y="3185"/>
                    </a:cubicBezTo>
                    <a:cubicBezTo>
                      <a:pt x="712" y="3220"/>
                      <a:pt x="741" y="3256"/>
                      <a:pt x="770" y="3290"/>
                    </a:cubicBezTo>
                    <a:cubicBezTo>
                      <a:pt x="794" y="3322"/>
                      <a:pt x="827" y="3358"/>
                      <a:pt x="853" y="3389"/>
                    </a:cubicBezTo>
                    <a:cubicBezTo>
                      <a:pt x="882" y="3421"/>
                      <a:pt x="915" y="3453"/>
                      <a:pt x="944" y="3484"/>
                    </a:cubicBezTo>
                    <a:cubicBezTo>
                      <a:pt x="972" y="3513"/>
                      <a:pt x="1007" y="3545"/>
                      <a:pt x="1036" y="3573"/>
                    </a:cubicBezTo>
                    <a:cubicBezTo>
                      <a:pt x="1066" y="3601"/>
                      <a:pt x="1100" y="3631"/>
                      <a:pt x="1131" y="3658"/>
                    </a:cubicBezTo>
                    <a:cubicBezTo>
                      <a:pt x="1161" y="3684"/>
                      <a:pt x="1197" y="3713"/>
                      <a:pt x="1227" y="3737"/>
                    </a:cubicBezTo>
                    <a:cubicBezTo>
                      <a:pt x="1260" y="3760"/>
                      <a:pt x="1295" y="3788"/>
                      <a:pt x="1326" y="3809"/>
                    </a:cubicBezTo>
                    <a:cubicBezTo>
                      <a:pt x="1359" y="3832"/>
                      <a:pt x="1395" y="3858"/>
                      <a:pt x="1427" y="3878"/>
                    </a:cubicBezTo>
                    <a:cubicBezTo>
                      <a:pt x="1450" y="3893"/>
                      <a:pt x="1479" y="3908"/>
                      <a:pt x="1504" y="3923"/>
                    </a:cubicBezTo>
                    <a:lnTo>
                      <a:pt x="1507" y="3926"/>
                    </a:lnTo>
                    <a:cubicBezTo>
                      <a:pt x="1513" y="3929"/>
                      <a:pt x="1519" y="3931"/>
                      <a:pt x="1525" y="3936"/>
                    </a:cubicBezTo>
                    <a:cubicBezTo>
                      <a:pt x="1527" y="3937"/>
                      <a:pt x="1529" y="3937"/>
                      <a:pt x="1529" y="3937"/>
                    </a:cubicBezTo>
                    <a:cubicBezTo>
                      <a:pt x="1562" y="3954"/>
                      <a:pt x="1598" y="3973"/>
                      <a:pt x="1629" y="3989"/>
                    </a:cubicBezTo>
                    <a:cubicBezTo>
                      <a:pt x="1664" y="4005"/>
                      <a:pt x="1700" y="4022"/>
                      <a:pt x="1734" y="4036"/>
                    </a:cubicBezTo>
                    <a:cubicBezTo>
                      <a:pt x="1769" y="4051"/>
                      <a:pt x="1805" y="4062"/>
                      <a:pt x="1838" y="4075"/>
                    </a:cubicBezTo>
                    <a:cubicBezTo>
                      <a:pt x="1872" y="4085"/>
                      <a:pt x="1910" y="4097"/>
                      <a:pt x="1944" y="4105"/>
                    </a:cubicBezTo>
                    <a:cubicBezTo>
                      <a:pt x="1979" y="4114"/>
                      <a:pt x="2016" y="4124"/>
                      <a:pt x="2051" y="4128"/>
                    </a:cubicBezTo>
                    <a:cubicBezTo>
                      <a:pt x="2084" y="4136"/>
                      <a:pt x="2123" y="4141"/>
                      <a:pt x="2156" y="4146"/>
                    </a:cubicBezTo>
                    <a:cubicBezTo>
                      <a:pt x="2190" y="4151"/>
                      <a:pt x="2230" y="4153"/>
                      <a:pt x="2264" y="4154"/>
                    </a:cubicBezTo>
                    <a:cubicBezTo>
                      <a:pt x="2298" y="4154"/>
                      <a:pt x="2335" y="4154"/>
                      <a:pt x="2370" y="4153"/>
                    </a:cubicBezTo>
                    <a:cubicBezTo>
                      <a:pt x="2404" y="4151"/>
                      <a:pt x="2442" y="4147"/>
                      <a:pt x="2476" y="4141"/>
                    </a:cubicBezTo>
                    <a:cubicBezTo>
                      <a:pt x="2511" y="4138"/>
                      <a:pt x="2548" y="4131"/>
                      <a:pt x="2580" y="4123"/>
                    </a:cubicBezTo>
                    <a:cubicBezTo>
                      <a:pt x="2614" y="4115"/>
                      <a:pt x="2650" y="4104"/>
                      <a:pt x="2683" y="4094"/>
                    </a:cubicBezTo>
                    <a:cubicBezTo>
                      <a:pt x="2748" y="4072"/>
                      <a:pt x="2816" y="4039"/>
                      <a:pt x="2875" y="4005"/>
                    </a:cubicBezTo>
                    <a:cubicBezTo>
                      <a:pt x="3260" y="3766"/>
                      <a:pt x="3356" y="3198"/>
                      <a:pt x="3316" y="2708"/>
                    </a:cubicBezTo>
                    <a:cubicBezTo>
                      <a:pt x="3274" y="2208"/>
                      <a:pt x="3092" y="1789"/>
                      <a:pt x="2864" y="1398"/>
                    </a:cubicBezTo>
                    <a:cubicBezTo>
                      <a:pt x="2637" y="1004"/>
                      <a:pt x="2367" y="636"/>
                      <a:pt x="1954" y="352"/>
                    </a:cubicBezTo>
                    <a:cubicBezTo>
                      <a:pt x="1895" y="310"/>
                      <a:pt x="1835" y="271"/>
                      <a:pt x="1770" y="235"/>
                    </a:cubicBezTo>
                    <a:cubicBezTo>
                      <a:pt x="1529" y="99"/>
                      <a:pt x="1258" y="0"/>
                      <a:pt x="10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8"/>
              <p:cNvSpPr/>
              <p:nvPr/>
            </p:nvSpPr>
            <p:spPr>
              <a:xfrm>
                <a:off x="4806237" y="1754008"/>
                <a:ext cx="192380" cy="217297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6968" extrusionOk="0">
                    <a:moveTo>
                      <a:pt x="6065" y="1"/>
                    </a:moveTo>
                    <a:cubicBezTo>
                      <a:pt x="4263" y="1042"/>
                      <a:pt x="2460" y="2080"/>
                      <a:pt x="659" y="3121"/>
                    </a:cubicBezTo>
                    <a:cubicBezTo>
                      <a:pt x="645" y="3129"/>
                      <a:pt x="629" y="3138"/>
                      <a:pt x="615" y="3146"/>
                    </a:cubicBezTo>
                    <a:cubicBezTo>
                      <a:pt x="579" y="3168"/>
                      <a:pt x="548" y="3187"/>
                      <a:pt x="514" y="3213"/>
                    </a:cubicBezTo>
                    <a:cubicBezTo>
                      <a:pt x="485" y="3234"/>
                      <a:pt x="458" y="3256"/>
                      <a:pt x="432" y="3282"/>
                    </a:cubicBezTo>
                    <a:cubicBezTo>
                      <a:pt x="405" y="3305"/>
                      <a:pt x="379" y="3329"/>
                      <a:pt x="356" y="3356"/>
                    </a:cubicBezTo>
                    <a:cubicBezTo>
                      <a:pt x="328" y="3384"/>
                      <a:pt x="308" y="3408"/>
                      <a:pt x="285" y="3437"/>
                    </a:cubicBezTo>
                    <a:cubicBezTo>
                      <a:pt x="264" y="3469"/>
                      <a:pt x="245" y="3494"/>
                      <a:pt x="225" y="3525"/>
                    </a:cubicBezTo>
                    <a:cubicBezTo>
                      <a:pt x="205" y="3558"/>
                      <a:pt x="188" y="3586"/>
                      <a:pt x="170" y="3621"/>
                    </a:cubicBezTo>
                    <a:cubicBezTo>
                      <a:pt x="153" y="3655"/>
                      <a:pt x="139" y="3684"/>
                      <a:pt x="124" y="3720"/>
                    </a:cubicBezTo>
                    <a:cubicBezTo>
                      <a:pt x="110" y="3753"/>
                      <a:pt x="97" y="3786"/>
                      <a:pt x="85" y="3822"/>
                    </a:cubicBezTo>
                    <a:cubicBezTo>
                      <a:pt x="74" y="3860"/>
                      <a:pt x="65" y="3893"/>
                      <a:pt x="54" y="3930"/>
                    </a:cubicBezTo>
                    <a:cubicBezTo>
                      <a:pt x="45" y="3967"/>
                      <a:pt x="38" y="4000"/>
                      <a:pt x="31" y="4039"/>
                    </a:cubicBezTo>
                    <a:cubicBezTo>
                      <a:pt x="24" y="4080"/>
                      <a:pt x="18" y="4113"/>
                      <a:pt x="12" y="4153"/>
                    </a:cubicBezTo>
                    <a:cubicBezTo>
                      <a:pt x="9" y="4192"/>
                      <a:pt x="5" y="4226"/>
                      <a:pt x="3" y="4268"/>
                    </a:cubicBezTo>
                    <a:cubicBezTo>
                      <a:pt x="1" y="4307"/>
                      <a:pt x="1" y="4343"/>
                      <a:pt x="1" y="4384"/>
                    </a:cubicBezTo>
                    <a:cubicBezTo>
                      <a:pt x="1" y="4413"/>
                      <a:pt x="1" y="4439"/>
                      <a:pt x="2" y="4468"/>
                    </a:cubicBezTo>
                    <a:cubicBezTo>
                      <a:pt x="3" y="4507"/>
                      <a:pt x="5" y="4542"/>
                      <a:pt x="9" y="4584"/>
                    </a:cubicBezTo>
                    <a:cubicBezTo>
                      <a:pt x="12" y="4624"/>
                      <a:pt x="16" y="4660"/>
                      <a:pt x="24" y="4702"/>
                    </a:cubicBezTo>
                    <a:cubicBezTo>
                      <a:pt x="28" y="4744"/>
                      <a:pt x="34" y="4780"/>
                      <a:pt x="41" y="4823"/>
                    </a:cubicBezTo>
                    <a:cubicBezTo>
                      <a:pt x="50" y="4864"/>
                      <a:pt x="57" y="4900"/>
                      <a:pt x="68" y="4944"/>
                    </a:cubicBezTo>
                    <a:cubicBezTo>
                      <a:pt x="77" y="4984"/>
                      <a:pt x="85" y="5023"/>
                      <a:pt x="98" y="5066"/>
                    </a:cubicBezTo>
                    <a:cubicBezTo>
                      <a:pt x="110" y="5106"/>
                      <a:pt x="121" y="5145"/>
                      <a:pt x="134" y="5188"/>
                    </a:cubicBezTo>
                    <a:cubicBezTo>
                      <a:pt x="149" y="5227"/>
                      <a:pt x="162" y="5267"/>
                      <a:pt x="177" y="5307"/>
                    </a:cubicBezTo>
                    <a:cubicBezTo>
                      <a:pt x="209" y="5394"/>
                      <a:pt x="239" y="5465"/>
                      <a:pt x="277" y="5550"/>
                    </a:cubicBezTo>
                    <a:cubicBezTo>
                      <a:pt x="313" y="5634"/>
                      <a:pt x="353" y="5707"/>
                      <a:pt x="396" y="5787"/>
                    </a:cubicBezTo>
                    <a:cubicBezTo>
                      <a:pt x="436" y="5865"/>
                      <a:pt x="484" y="5943"/>
                      <a:pt x="533" y="6016"/>
                    </a:cubicBezTo>
                    <a:cubicBezTo>
                      <a:pt x="577" y="6088"/>
                      <a:pt x="635" y="6166"/>
                      <a:pt x="685" y="6232"/>
                    </a:cubicBezTo>
                    <a:cubicBezTo>
                      <a:pt x="712" y="6266"/>
                      <a:pt x="741" y="6302"/>
                      <a:pt x="770" y="6335"/>
                    </a:cubicBezTo>
                    <a:cubicBezTo>
                      <a:pt x="794" y="6368"/>
                      <a:pt x="827" y="6404"/>
                      <a:pt x="853" y="6434"/>
                    </a:cubicBezTo>
                    <a:cubicBezTo>
                      <a:pt x="882" y="6467"/>
                      <a:pt x="915" y="6499"/>
                      <a:pt x="944" y="6529"/>
                    </a:cubicBezTo>
                    <a:cubicBezTo>
                      <a:pt x="972" y="6558"/>
                      <a:pt x="1007" y="6591"/>
                      <a:pt x="1036" y="6620"/>
                    </a:cubicBezTo>
                    <a:cubicBezTo>
                      <a:pt x="1066" y="6647"/>
                      <a:pt x="1100" y="6677"/>
                      <a:pt x="1131" y="6705"/>
                    </a:cubicBezTo>
                    <a:cubicBezTo>
                      <a:pt x="1161" y="6729"/>
                      <a:pt x="1197" y="6758"/>
                      <a:pt x="1227" y="6784"/>
                    </a:cubicBezTo>
                    <a:cubicBezTo>
                      <a:pt x="1260" y="6807"/>
                      <a:pt x="1295" y="6834"/>
                      <a:pt x="1326" y="6856"/>
                    </a:cubicBezTo>
                    <a:cubicBezTo>
                      <a:pt x="1359" y="6879"/>
                      <a:pt x="1395" y="6903"/>
                      <a:pt x="1427" y="6923"/>
                    </a:cubicBezTo>
                    <a:cubicBezTo>
                      <a:pt x="1450" y="6938"/>
                      <a:pt x="1479" y="6953"/>
                      <a:pt x="1504" y="6968"/>
                    </a:cubicBezTo>
                    <a:cubicBezTo>
                      <a:pt x="1464" y="6938"/>
                      <a:pt x="1391" y="6840"/>
                      <a:pt x="1391" y="6526"/>
                    </a:cubicBezTo>
                    <a:lnTo>
                      <a:pt x="1391" y="4103"/>
                    </a:lnTo>
                    <a:cubicBezTo>
                      <a:pt x="1391" y="4103"/>
                      <a:pt x="1389" y="4095"/>
                      <a:pt x="1388" y="4082"/>
                    </a:cubicBezTo>
                    <a:cubicBezTo>
                      <a:pt x="1379" y="3982"/>
                      <a:pt x="1362" y="3529"/>
                      <a:pt x="1770" y="3289"/>
                    </a:cubicBezTo>
                    <a:cubicBezTo>
                      <a:pt x="2230" y="3019"/>
                      <a:pt x="6168" y="780"/>
                      <a:pt x="6168" y="780"/>
                    </a:cubicBezTo>
                    <a:lnTo>
                      <a:pt x="6065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8"/>
              <p:cNvSpPr/>
              <p:nvPr/>
            </p:nvSpPr>
            <p:spPr>
              <a:xfrm>
                <a:off x="4816466" y="1876781"/>
                <a:ext cx="66518" cy="85229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2733" extrusionOk="0">
                    <a:moveTo>
                      <a:pt x="590" y="0"/>
                    </a:moveTo>
                    <a:cubicBezTo>
                      <a:pt x="546" y="0"/>
                      <a:pt x="503" y="5"/>
                      <a:pt x="460" y="16"/>
                    </a:cubicBezTo>
                    <a:cubicBezTo>
                      <a:pt x="311" y="53"/>
                      <a:pt x="177" y="167"/>
                      <a:pt x="100" y="304"/>
                    </a:cubicBezTo>
                    <a:cubicBezTo>
                      <a:pt x="22" y="440"/>
                      <a:pt x="0" y="598"/>
                      <a:pt x="5" y="756"/>
                    </a:cubicBezTo>
                    <a:cubicBezTo>
                      <a:pt x="6" y="810"/>
                      <a:pt x="9" y="864"/>
                      <a:pt x="16" y="916"/>
                    </a:cubicBezTo>
                    <a:cubicBezTo>
                      <a:pt x="49" y="1181"/>
                      <a:pt x="124" y="1429"/>
                      <a:pt x="242" y="1661"/>
                    </a:cubicBezTo>
                    <a:cubicBezTo>
                      <a:pt x="358" y="1892"/>
                      <a:pt x="512" y="2112"/>
                      <a:pt x="696" y="2296"/>
                    </a:cubicBezTo>
                    <a:cubicBezTo>
                      <a:pt x="841" y="2446"/>
                      <a:pt x="1007" y="2574"/>
                      <a:pt x="1202" y="2656"/>
                    </a:cubicBezTo>
                    <a:cubicBezTo>
                      <a:pt x="1309" y="2700"/>
                      <a:pt x="1424" y="2732"/>
                      <a:pt x="1536" y="2732"/>
                    </a:cubicBezTo>
                    <a:cubicBezTo>
                      <a:pt x="1578" y="2732"/>
                      <a:pt x="1620" y="2728"/>
                      <a:pt x="1661" y="2717"/>
                    </a:cubicBezTo>
                    <a:cubicBezTo>
                      <a:pt x="1810" y="2680"/>
                      <a:pt x="1946" y="2566"/>
                      <a:pt x="2022" y="2430"/>
                    </a:cubicBezTo>
                    <a:cubicBezTo>
                      <a:pt x="2128" y="2249"/>
                      <a:pt x="2132" y="2027"/>
                      <a:pt x="2107" y="1817"/>
                    </a:cubicBezTo>
                    <a:cubicBezTo>
                      <a:pt x="2076" y="1551"/>
                      <a:pt x="1999" y="1304"/>
                      <a:pt x="1881" y="1071"/>
                    </a:cubicBezTo>
                    <a:cubicBezTo>
                      <a:pt x="1763" y="840"/>
                      <a:pt x="1609" y="620"/>
                      <a:pt x="1425" y="434"/>
                    </a:cubicBezTo>
                    <a:cubicBezTo>
                      <a:pt x="1280" y="286"/>
                      <a:pt x="1115" y="158"/>
                      <a:pt x="919" y="75"/>
                    </a:cubicBezTo>
                    <a:cubicBezTo>
                      <a:pt x="815" y="32"/>
                      <a:pt x="701" y="0"/>
                      <a:pt x="5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8"/>
              <p:cNvSpPr/>
              <p:nvPr/>
            </p:nvSpPr>
            <p:spPr>
              <a:xfrm>
                <a:off x="4949467" y="1624344"/>
                <a:ext cx="390904" cy="479875"/>
              </a:xfrm>
              <a:custGeom>
                <a:avLst/>
                <a:gdLst/>
                <a:ahLst/>
                <a:cxnLst/>
                <a:rect l="l" t="t" r="r" b="b"/>
                <a:pathLst>
                  <a:path w="12535" h="15388" extrusionOk="0">
                    <a:moveTo>
                      <a:pt x="6262" y="1"/>
                    </a:moveTo>
                    <a:cubicBezTo>
                      <a:pt x="6073" y="1"/>
                      <a:pt x="5875" y="6"/>
                      <a:pt x="5690" y="21"/>
                    </a:cubicBezTo>
                    <a:cubicBezTo>
                      <a:pt x="5583" y="28"/>
                      <a:pt x="5473" y="37"/>
                      <a:pt x="5368" y="50"/>
                    </a:cubicBezTo>
                    <a:cubicBezTo>
                      <a:pt x="5264" y="60"/>
                      <a:pt x="5152" y="75"/>
                      <a:pt x="5049" y="89"/>
                    </a:cubicBezTo>
                    <a:cubicBezTo>
                      <a:pt x="4947" y="105"/>
                      <a:pt x="4833" y="123"/>
                      <a:pt x="4732" y="144"/>
                    </a:cubicBezTo>
                    <a:cubicBezTo>
                      <a:pt x="4630" y="162"/>
                      <a:pt x="4518" y="187"/>
                      <a:pt x="4419" y="210"/>
                    </a:cubicBezTo>
                    <a:cubicBezTo>
                      <a:pt x="4318" y="233"/>
                      <a:pt x="4209" y="261"/>
                      <a:pt x="4110" y="289"/>
                    </a:cubicBezTo>
                    <a:cubicBezTo>
                      <a:pt x="4012" y="316"/>
                      <a:pt x="3904" y="348"/>
                      <a:pt x="3806" y="381"/>
                    </a:cubicBezTo>
                    <a:cubicBezTo>
                      <a:pt x="3710" y="411"/>
                      <a:pt x="3604" y="448"/>
                      <a:pt x="3509" y="484"/>
                    </a:cubicBezTo>
                    <a:cubicBezTo>
                      <a:pt x="3415" y="520"/>
                      <a:pt x="3310" y="562"/>
                      <a:pt x="3217" y="601"/>
                    </a:cubicBezTo>
                    <a:cubicBezTo>
                      <a:pt x="3125" y="641"/>
                      <a:pt x="3023" y="687"/>
                      <a:pt x="2934" y="730"/>
                    </a:cubicBezTo>
                    <a:cubicBezTo>
                      <a:pt x="2843" y="773"/>
                      <a:pt x="2744" y="826"/>
                      <a:pt x="2656" y="874"/>
                    </a:cubicBezTo>
                    <a:cubicBezTo>
                      <a:pt x="2570" y="921"/>
                      <a:pt x="2477" y="974"/>
                      <a:pt x="2392" y="1028"/>
                    </a:cubicBezTo>
                    <a:cubicBezTo>
                      <a:pt x="2310" y="1078"/>
                      <a:pt x="2219" y="1137"/>
                      <a:pt x="2139" y="1190"/>
                    </a:cubicBezTo>
                    <a:cubicBezTo>
                      <a:pt x="2058" y="1246"/>
                      <a:pt x="1972" y="1309"/>
                      <a:pt x="1894" y="1368"/>
                    </a:cubicBezTo>
                    <a:cubicBezTo>
                      <a:pt x="1817" y="1427"/>
                      <a:pt x="1735" y="1496"/>
                      <a:pt x="1661" y="1560"/>
                    </a:cubicBezTo>
                    <a:cubicBezTo>
                      <a:pt x="1587" y="1624"/>
                      <a:pt x="1508" y="1696"/>
                      <a:pt x="1439" y="1762"/>
                    </a:cubicBezTo>
                    <a:cubicBezTo>
                      <a:pt x="1367" y="1830"/>
                      <a:pt x="1292" y="1908"/>
                      <a:pt x="1226" y="1979"/>
                    </a:cubicBezTo>
                    <a:cubicBezTo>
                      <a:pt x="1160" y="2053"/>
                      <a:pt x="1089" y="2132"/>
                      <a:pt x="1029" y="2209"/>
                    </a:cubicBezTo>
                    <a:cubicBezTo>
                      <a:pt x="966" y="2287"/>
                      <a:pt x="902" y="2372"/>
                      <a:pt x="843" y="2452"/>
                    </a:cubicBezTo>
                    <a:cubicBezTo>
                      <a:pt x="786" y="2533"/>
                      <a:pt x="728" y="2621"/>
                      <a:pt x="674" y="2705"/>
                    </a:cubicBezTo>
                    <a:cubicBezTo>
                      <a:pt x="622" y="2790"/>
                      <a:pt x="569" y="2882"/>
                      <a:pt x="521" y="2971"/>
                    </a:cubicBezTo>
                    <a:cubicBezTo>
                      <a:pt x="475" y="3059"/>
                      <a:pt x="428" y="3155"/>
                      <a:pt x="386" y="3246"/>
                    </a:cubicBezTo>
                    <a:cubicBezTo>
                      <a:pt x="346" y="3338"/>
                      <a:pt x="306" y="3437"/>
                      <a:pt x="271" y="3531"/>
                    </a:cubicBezTo>
                    <a:cubicBezTo>
                      <a:pt x="235" y="3626"/>
                      <a:pt x="204" y="3726"/>
                      <a:pt x="175" y="3824"/>
                    </a:cubicBezTo>
                    <a:cubicBezTo>
                      <a:pt x="146" y="3920"/>
                      <a:pt x="120" y="4022"/>
                      <a:pt x="99" y="4122"/>
                    </a:cubicBezTo>
                    <a:cubicBezTo>
                      <a:pt x="77" y="4221"/>
                      <a:pt x="60" y="4324"/>
                      <a:pt x="46" y="4428"/>
                    </a:cubicBezTo>
                    <a:cubicBezTo>
                      <a:pt x="31" y="4528"/>
                      <a:pt x="18" y="4632"/>
                      <a:pt x="11" y="4734"/>
                    </a:cubicBezTo>
                    <a:cubicBezTo>
                      <a:pt x="4" y="4837"/>
                      <a:pt x="1" y="4942"/>
                      <a:pt x="1" y="5043"/>
                    </a:cubicBezTo>
                    <a:lnTo>
                      <a:pt x="1" y="11810"/>
                    </a:lnTo>
                    <a:cubicBezTo>
                      <a:pt x="1" y="12819"/>
                      <a:pt x="828" y="13715"/>
                      <a:pt x="1723" y="14302"/>
                    </a:cubicBezTo>
                    <a:cubicBezTo>
                      <a:pt x="2179" y="14601"/>
                      <a:pt x="2649" y="14818"/>
                      <a:pt x="3137" y="14977"/>
                    </a:cubicBezTo>
                    <a:cubicBezTo>
                      <a:pt x="3940" y="15242"/>
                      <a:pt x="4783" y="15344"/>
                      <a:pt x="5645" y="15377"/>
                    </a:cubicBezTo>
                    <a:cubicBezTo>
                      <a:pt x="5831" y="15384"/>
                      <a:pt x="6018" y="15387"/>
                      <a:pt x="6205" y="15387"/>
                    </a:cubicBezTo>
                    <a:cubicBezTo>
                      <a:pt x="7773" y="15387"/>
                      <a:pt x="9374" y="15130"/>
                      <a:pt x="10699" y="14366"/>
                    </a:cubicBezTo>
                    <a:cubicBezTo>
                      <a:pt x="10934" y="14230"/>
                      <a:pt x="11162" y="14076"/>
                      <a:pt x="11383" y="13905"/>
                    </a:cubicBezTo>
                    <a:cubicBezTo>
                      <a:pt x="11820" y="13565"/>
                      <a:pt x="12149" y="13133"/>
                      <a:pt x="12369" y="12604"/>
                    </a:cubicBezTo>
                    <a:cubicBezTo>
                      <a:pt x="12480" y="12343"/>
                      <a:pt x="12535" y="12078"/>
                      <a:pt x="12535" y="11807"/>
                    </a:cubicBezTo>
                    <a:lnTo>
                      <a:pt x="12535" y="5042"/>
                    </a:lnTo>
                    <a:cubicBezTo>
                      <a:pt x="12524" y="5000"/>
                      <a:pt x="12523" y="4961"/>
                      <a:pt x="12523" y="4921"/>
                    </a:cubicBezTo>
                    <a:cubicBezTo>
                      <a:pt x="12519" y="4817"/>
                      <a:pt x="12513" y="4718"/>
                      <a:pt x="12503" y="4615"/>
                    </a:cubicBezTo>
                    <a:cubicBezTo>
                      <a:pt x="12491" y="4510"/>
                      <a:pt x="12480" y="4410"/>
                      <a:pt x="12461" y="4308"/>
                    </a:cubicBezTo>
                    <a:cubicBezTo>
                      <a:pt x="12444" y="4206"/>
                      <a:pt x="12424" y="4107"/>
                      <a:pt x="12398" y="4006"/>
                    </a:cubicBezTo>
                    <a:cubicBezTo>
                      <a:pt x="12373" y="3904"/>
                      <a:pt x="12346" y="3810"/>
                      <a:pt x="12316" y="3710"/>
                    </a:cubicBezTo>
                    <a:cubicBezTo>
                      <a:pt x="12283" y="3610"/>
                      <a:pt x="12248" y="3518"/>
                      <a:pt x="12211" y="3418"/>
                    </a:cubicBezTo>
                    <a:cubicBezTo>
                      <a:pt x="12172" y="3322"/>
                      <a:pt x="12135" y="3230"/>
                      <a:pt x="12087" y="3137"/>
                    </a:cubicBezTo>
                    <a:cubicBezTo>
                      <a:pt x="12043" y="3042"/>
                      <a:pt x="11995" y="2956"/>
                      <a:pt x="11944" y="2864"/>
                    </a:cubicBezTo>
                    <a:cubicBezTo>
                      <a:pt x="11892" y="2772"/>
                      <a:pt x="11842" y="2688"/>
                      <a:pt x="11784" y="2599"/>
                    </a:cubicBezTo>
                    <a:cubicBezTo>
                      <a:pt x="11727" y="2511"/>
                      <a:pt x="11669" y="2431"/>
                      <a:pt x="11606" y="2346"/>
                    </a:cubicBezTo>
                    <a:cubicBezTo>
                      <a:pt x="11543" y="2261"/>
                      <a:pt x="11482" y="2186"/>
                      <a:pt x="11413" y="2106"/>
                    </a:cubicBezTo>
                    <a:cubicBezTo>
                      <a:pt x="11344" y="2027"/>
                      <a:pt x="11279" y="1952"/>
                      <a:pt x="11205" y="1877"/>
                    </a:cubicBezTo>
                    <a:cubicBezTo>
                      <a:pt x="11131" y="1801"/>
                      <a:pt x="11061" y="1734"/>
                      <a:pt x="10982" y="1662"/>
                    </a:cubicBezTo>
                    <a:cubicBezTo>
                      <a:pt x="10906" y="1590"/>
                      <a:pt x="10829" y="1527"/>
                      <a:pt x="10747" y="1459"/>
                    </a:cubicBezTo>
                    <a:cubicBezTo>
                      <a:pt x="10664" y="1391"/>
                      <a:pt x="10586" y="1332"/>
                      <a:pt x="10500" y="1269"/>
                    </a:cubicBezTo>
                    <a:cubicBezTo>
                      <a:pt x="10414" y="1207"/>
                      <a:pt x="10333" y="1153"/>
                      <a:pt x="10244" y="1094"/>
                    </a:cubicBezTo>
                    <a:cubicBezTo>
                      <a:pt x="10154" y="1036"/>
                      <a:pt x="10069" y="985"/>
                      <a:pt x="9975" y="931"/>
                    </a:cubicBezTo>
                    <a:cubicBezTo>
                      <a:pt x="9885" y="878"/>
                      <a:pt x="9800" y="834"/>
                      <a:pt x="9705" y="785"/>
                    </a:cubicBezTo>
                    <a:cubicBezTo>
                      <a:pt x="9609" y="736"/>
                      <a:pt x="9523" y="694"/>
                      <a:pt x="9426" y="651"/>
                    </a:cubicBezTo>
                    <a:cubicBezTo>
                      <a:pt x="9327" y="608"/>
                      <a:pt x="9239" y="570"/>
                      <a:pt x="9140" y="532"/>
                    </a:cubicBezTo>
                    <a:cubicBezTo>
                      <a:pt x="9040" y="491"/>
                      <a:pt x="8950" y="457"/>
                      <a:pt x="8847" y="421"/>
                    </a:cubicBezTo>
                    <a:cubicBezTo>
                      <a:pt x="8745" y="385"/>
                      <a:pt x="8653" y="356"/>
                      <a:pt x="8548" y="326"/>
                    </a:cubicBezTo>
                    <a:cubicBezTo>
                      <a:pt x="8441" y="296"/>
                      <a:pt x="8349" y="269"/>
                      <a:pt x="8242" y="244"/>
                    </a:cubicBezTo>
                    <a:cubicBezTo>
                      <a:pt x="8135" y="217"/>
                      <a:pt x="8040" y="195"/>
                      <a:pt x="7933" y="172"/>
                    </a:cubicBezTo>
                    <a:cubicBezTo>
                      <a:pt x="7825" y="148"/>
                      <a:pt x="7728" y="131"/>
                      <a:pt x="7621" y="112"/>
                    </a:cubicBezTo>
                    <a:cubicBezTo>
                      <a:pt x="7513" y="95"/>
                      <a:pt x="7412" y="79"/>
                      <a:pt x="7301" y="66"/>
                    </a:cubicBezTo>
                    <a:cubicBezTo>
                      <a:pt x="7194" y="52"/>
                      <a:pt x="7092" y="40"/>
                      <a:pt x="6982" y="31"/>
                    </a:cubicBezTo>
                    <a:cubicBezTo>
                      <a:pt x="6765" y="11"/>
                      <a:pt x="6557" y="3"/>
                      <a:pt x="6337" y="1"/>
                    </a:cubicBezTo>
                    <a:cubicBezTo>
                      <a:pt x="6312" y="1"/>
                      <a:pt x="6287" y="1"/>
                      <a:pt x="6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8"/>
              <p:cNvSpPr/>
              <p:nvPr/>
            </p:nvSpPr>
            <p:spPr>
              <a:xfrm>
                <a:off x="5069091" y="1652815"/>
                <a:ext cx="151029" cy="86133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2762" extrusionOk="0">
                    <a:moveTo>
                      <a:pt x="2440" y="1"/>
                    </a:moveTo>
                    <a:cubicBezTo>
                      <a:pt x="2351" y="1"/>
                      <a:pt x="2263" y="4"/>
                      <a:pt x="2174" y="10"/>
                    </a:cubicBezTo>
                    <a:cubicBezTo>
                      <a:pt x="1769" y="37"/>
                      <a:pt x="1361" y="125"/>
                      <a:pt x="965" y="293"/>
                    </a:cubicBezTo>
                    <a:cubicBezTo>
                      <a:pt x="652" y="428"/>
                      <a:pt x="343" y="614"/>
                      <a:pt x="180" y="901"/>
                    </a:cubicBezTo>
                    <a:cubicBezTo>
                      <a:pt x="19" y="1184"/>
                      <a:pt x="1" y="1568"/>
                      <a:pt x="149" y="1856"/>
                    </a:cubicBezTo>
                    <a:cubicBezTo>
                      <a:pt x="333" y="2217"/>
                      <a:pt x="777" y="2429"/>
                      <a:pt x="1200" y="2564"/>
                    </a:cubicBezTo>
                    <a:cubicBezTo>
                      <a:pt x="1618" y="2701"/>
                      <a:pt x="2014" y="2761"/>
                      <a:pt x="2408" y="2761"/>
                    </a:cubicBezTo>
                    <a:cubicBezTo>
                      <a:pt x="2495" y="2761"/>
                      <a:pt x="2582" y="2758"/>
                      <a:pt x="2669" y="2753"/>
                    </a:cubicBezTo>
                    <a:cubicBezTo>
                      <a:pt x="3074" y="2725"/>
                      <a:pt x="3480" y="2636"/>
                      <a:pt x="3877" y="2468"/>
                    </a:cubicBezTo>
                    <a:cubicBezTo>
                      <a:pt x="3956" y="2436"/>
                      <a:pt x="4035" y="2398"/>
                      <a:pt x="4111" y="2357"/>
                    </a:cubicBezTo>
                    <a:cubicBezTo>
                      <a:pt x="4340" y="2234"/>
                      <a:pt x="4541" y="2077"/>
                      <a:pt x="4663" y="1863"/>
                    </a:cubicBezTo>
                    <a:cubicBezTo>
                      <a:pt x="4824" y="1578"/>
                      <a:pt x="4843" y="1196"/>
                      <a:pt x="4695" y="908"/>
                    </a:cubicBezTo>
                    <a:cubicBezTo>
                      <a:pt x="4512" y="547"/>
                      <a:pt x="4066" y="333"/>
                      <a:pt x="3644" y="197"/>
                    </a:cubicBezTo>
                    <a:cubicBezTo>
                      <a:pt x="3227" y="62"/>
                      <a:pt x="2832" y="1"/>
                      <a:pt x="2440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8"/>
              <p:cNvSpPr/>
              <p:nvPr/>
            </p:nvSpPr>
            <p:spPr>
              <a:xfrm>
                <a:off x="4949249" y="1624219"/>
                <a:ext cx="311289" cy="446039"/>
              </a:xfrm>
              <a:custGeom>
                <a:avLst/>
                <a:gdLst/>
                <a:ahLst/>
                <a:cxnLst/>
                <a:rect l="l" t="t" r="r" b="b"/>
                <a:pathLst>
                  <a:path w="9982" h="14303" extrusionOk="0">
                    <a:moveTo>
                      <a:pt x="6283" y="1"/>
                    </a:moveTo>
                    <a:cubicBezTo>
                      <a:pt x="6087" y="1"/>
                      <a:pt x="5882" y="8"/>
                      <a:pt x="5690" y="21"/>
                    </a:cubicBezTo>
                    <a:cubicBezTo>
                      <a:pt x="5586" y="28"/>
                      <a:pt x="5474" y="40"/>
                      <a:pt x="5368" y="50"/>
                    </a:cubicBezTo>
                    <a:cubicBezTo>
                      <a:pt x="5264" y="61"/>
                      <a:pt x="5152" y="76"/>
                      <a:pt x="5048" y="90"/>
                    </a:cubicBezTo>
                    <a:cubicBezTo>
                      <a:pt x="4946" y="106"/>
                      <a:pt x="4834" y="123"/>
                      <a:pt x="4732" y="143"/>
                    </a:cubicBezTo>
                    <a:cubicBezTo>
                      <a:pt x="4631" y="163"/>
                      <a:pt x="4519" y="186"/>
                      <a:pt x="4419" y="209"/>
                    </a:cubicBezTo>
                    <a:cubicBezTo>
                      <a:pt x="4318" y="234"/>
                      <a:pt x="4209" y="263"/>
                      <a:pt x="4110" y="288"/>
                    </a:cubicBezTo>
                    <a:cubicBezTo>
                      <a:pt x="4012" y="316"/>
                      <a:pt x="3904" y="349"/>
                      <a:pt x="3806" y="380"/>
                    </a:cubicBezTo>
                    <a:cubicBezTo>
                      <a:pt x="3710" y="411"/>
                      <a:pt x="3604" y="449"/>
                      <a:pt x="3509" y="485"/>
                    </a:cubicBezTo>
                    <a:cubicBezTo>
                      <a:pt x="3414" y="521"/>
                      <a:pt x="3310" y="562"/>
                      <a:pt x="3217" y="602"/>
                    </a:cubicBezTo>
                    <a:cubicBezTo>
                      <a:pt x="3125" y="641"/>
                      <a:pt x="3023" y="688"/>
                      <a:pt x="2934" y="731"/>
                    </a:cubicBezTo>
                    <a:cubicBezTo>
                      <a:pt x="2843" y="776"/>
                      <a:pt x="2744" y="826"/>
                      <a:pt x="2656" y="875"/>
                    </a:cubicBezTo>
                    <a:cubicBezTo>
                      <a:pt x="2570" y="921"/>
                      <a:pt x="2476" y="976"/>
                      <a:pt x="2392" y="1027"/>
                    </a:cubicBezTo>
                    <a:cubicBezTo>
                      <a:pt x="2310" y="1078"/>
                      <a:pt x="2219" y="1135"/>
                      <a:pt x="2139" y="1191"/>
                    </a:cubicBezTo>
                    <a:cubicBezTo>
                      <a:pt x="2058" y="1247"/>
                      <a:pt x="1973" y="1309"/>
                      <a:pt x="1894" y="1370"/>
                    </a:cubicBezTo>
                    <a:cubicBezTo>
                      <a:pt x="1817" y="1428"/>
                      <a:pt x="1735" y="1496"/>
                      <a:pt x="1660" y="1559"/>
                    </a:cubicBezTo>
                    <a:cubicBezTo>
                      <a:pt x="1587" y="1623"/>
                      <a:pt x="1507" y="1694"/>
                      <a:pt x="1437" y="1762"/>
                    </a:cubicBezTo>
                    <a:cubicBezTo>
                      <a:pt x="1365" y="1831"/>
                      <a:pt x="1292" y="1909"/>
                      <a:pt x="1226" y="1981"/>
                    </a:cubicBezTo>
                    <a:cubicBezTo>
                      <a:pt x="1160" y="2054"/>
                      <a:pt x="1091" y="2133"/>
                      <a:pt x="1029" y="2211"/>
                    </a:cubicBezTo>
                    <a:cubicBezTo>
                      <a:pt x="965" y="2287"/>
                      <a:pt x="901" y="2372"/>
                      <a:pt x="843" y="2452"/>
                    </a:cubicBezTo>
                    <a:cubicBezTo>
                      <a:pt x="786" y="2534"/>
                      <a:pt x="727" y="2622"/>
                      <a:pt x="674" y="2707"/>
                    </a:cubicBezTo>
                    <a:cubicBezTo>
                      <a:pt x="620" y="2793"/>
                      <a:pt x="569" y="2883"/>
                      <a:pt x="521" y="2973"/>
                    </a:cubicBezTo>
                    <a:cubicBezTo>
                      <a:pt x="475" y="3060"/>
                      <a:pt x="426" y="3155"/>
                      <a:pt x="386" y="3247"/>
                    </a:cubicBezTo>
                    <a:cubicBezTo>
                      <a:pt x="347" y="3339"/>
                      <a:pt x="307" y="3437"/>
                      <a:pt x="271" y="3530"/>
                    </a:cubicBezTo>
                    <a:cubicBezTo>
                      <a:pt x="235" y="3627"/>
                      <a:pt x="203" y="3727"/>
                      <a:pt x="175" y="3824"/>
                    </a:cubicBezTo>
                    <a:cubicBezTo>
                      <a:pt x="146" y="3921"/>
                      <a:pt x="120" y="4023"/>
                      <a:pt x="99" y="4123"/>
                    </a:cubicBezTo>
                    <a:cubicBezTo>
                      <a:pt x="77" y="4223"/>
                      <a:pt x="60" y="4327"/>
                      <a:pt x="45" y="4427"/>
                    </a:cubicBezTo>
                    <a:cubicBezTo>
                      <a:pt x="30" y="4528"/>
                      <a:pt x="18" y="4633"/>
                      <a:pt x="11" y="4735"/>
                    </a:cubicBezTo>
                    <a:cubicBezTo>
                      <a:pt x="4" y="4836"/>
                      <a:pt x="1" y="4942"/>
                      <a:pt x="1" y="5044"/>
                    </a:cubicBezTo>
                    <a:lnTo>
                      <a:pt x="1" y="11810"/>
                    </a:lnTo>
                    <a:cubicBezTo>
                      <a:pt x="1" y="12820"/>
                      <a:pt x="829" y="13715"/>
                      <a:pt x="1723" y="14303"/>
                    </a:cubicBezTo>
                    <a:lnTo>
                      <a:pt x="1893" y="5950"/>
                    </a:lnTo>
                    <a:cubicBezTo>
                      <a:pt x="1893" y="5950"/>
                      <a:pt x="1880" y="4482"/>
                      <a:pt x="5004" y="3277"/>
                    </a:cubicBezTo>
                    <a:cubicBezTo>
                      <a:pt x="7136" y="2456"/>
                      <a:pt x="7718" y="1529"/>
                      <a:pt x="7718" y="1529"/>
                    </a:cubicBezTo>
                    <a:cubicBezTo>
                      <a:pt x="7727" y="1477"/>
                      <a:pt x="8371" y="813"/>
                      <a:pt x="9293" y="813"/>
                    </a:cubicBezTo>
                    <a:cubicBezTo>
                      <a:pt x="9508" y="813"/>
                      <a:pt x="9739" y="849"/>
                      <a:pt x="9981" y="938"/>
                    </a:cubicBezTo>
                    <a:cubicBezTo>
                      <a:pt x="9889" y="885"/>
                      <a:pt x="9804" y="840"/>
                      <a:pt x="9704" y="784"/>
                    </a:cubicBezTo>
                    <a:cubicBezTo>
                      <a:pt x="9609" y="737"/>
                      <a:pt x="9522" y="695"/>
                      <a:pt x="9426" y="652"/>
                    </a:cubicBezTo>
                    <a:cubicBezTo>
                      <a:pt x="9328" y="609"/>
                      <a:pt x="9241" y="572"/>
                      <a:pt x="9140" y="531"/>
                    </a:cubicBezTo>
                    <a:cubicBezTo>
                      <a:pt x="9039" y="493"/>
                      <a:pt x="8950" y="458"/>
                      <a:pt x="8847" y="422"/>
                    </a:cubicBezTo>
                    <a:cubicBezTo>
                      <a:pt x="8743" y="388"/>
                      <a:pt x="8653" y="357"/>
                      <a:pt x="8546" y="327"/>
                    </a:cubicBezTo>
                    <a:cubicBezTo>
                      <a:pt x="8441" y="296"/>
                      <a:pt x="8348" y="271"/>
                      <a:pt x="8241" y="244"/>
                    </a:cubicBezTo>
                    <a:cubicBezTo>
                      <a:pt x="8135" y="215"/>
                      <a:pt x="8040" y="194"/>
                      <a:pt x="7932" y="172"/>
                    </a:cubicBezTo>
                    <a:cubicBezTo>
                      <a:pt x="7826" y="149"/>
                      <a:pt x="7727" y="130"/>
                      <a:pt x="7619" y="113"/>
                    </a:cubicBezTo>
                    <a:cubicBezTo>
                      <a:pt x="7511" y="94"/>
                      <a:pt x="7410" y="79"/>
                      <a:pt x="7301" y="66"/>
                    </a:cubicBezTo>
                    <a:cubicBezTo>
                      <a:pt x="7193" y="51"/>
                      <a:pt x="7091" y="41"/>
                      <a:pt x="6982" y="32"/>
                    </a:cubicBezTo>
                    <a:cubicBezTo>
                      <a:pt x="6764" y="12"/>
                      <a:pt x="6557" y="4"/>
                      <a:pt x="6337" y="1"/>
                    </a:cubicBezTo>
                    <a:cubicBezTo>
                      <a:pt x="6319" y="1"/>
                      <a:pt x="6301" y="1"/>
                      <a:pt x="628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8"/>
              <p:cNvSpPr/>
              <p:nvPr/>
            </p:nvSpPr>
            <p:spPr>
              <a:xfrm>
                <a:off x="5219961" y="1724103"/>
                <a:ext cx="79303" cy="344688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11053" extrusionOk="0">
                    <a:moveTo>
                      <a:pt x="26" y="1"/>
                    </a:moveTo>
                    <a:lnTo>
                      <a:pt x="0" y="61"/>
                    </a:lnTo>
                    <a:cubicBezTo>
                      <a:pt x="847" y="598"/>
                      <a:pt x="1549" y="1296"/>
                      <a:pt x="1766" y="2173"/>
                    </a:cubicBezTo>
                    <a:cubicBezTo>
                      <a:pt x="1826" y="2382"/>
                      <a:pt x="1869" y="2610"/>
                      <a:pt x="1865" y="2803"/>
                    </a:cubicBezTo>
                    <a:lnTo>
                      <a:pt x="1879" y="3552"/>
                    </a:lnTo>
                    <a:lnTo>
                      <a:pt x="1940" y="5053"/>
                    </a:lnTo>
                    <a:cubicBezTo>
                      <a:pt x="1999" y="7053"/>
                      <a:pt x="2075" y="9052"/>
                      <a:pt x="2170" y="11051"/>
                    </a:cubicBezTo>
                    <a:lnTo>
                      <a:pt x="2170" y="11052"/>
                    </a:lnTo>
                    <a:lnTo>
                      <a:pt x="2236" y="11052"/>
                    </a:lnTo>
                    <a:cubicBezTo>
                      <a:pt x="2332" y="9054"/>
                      <a:pt x="2407" y="7056"/>
                      <a:pt x="2466" y="5060"/>
                    </a:cubicBezTo>
                    <a:lnTo>
                      <a:pt x="2528" y="3562"/>
                    </a:lnTo>
                    <a:lnTo>
                      <a:pt x="2542" y="2813"/>
                    </a:lnTo>
                    <a:cubicBezTo>
                      <a:pt x="2536" y="2504"/>
                      <a:pt x="2476" y="2238"/>
                      <a:pt x="2384" y="1972"/>
                    </a:cubicBezTo>
                    <a:cubicBezTo>
                      <a:pt x="1990" y="914"/>
                      <a:pt x="1024" y="195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8"/>
              <p:cNvSpPr/>
              <p:nvPr/>
            </p:nvSpPr>
            <p:spPr>
              <a:xfrm>
                <a:off x="5046856" y="1210870"/>
                <a:ext cx="195468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6268" h="2761" extrusionOk="0">
                    <a:moveTo>
                      <a:pt x="6267" y="1"/>
                    </a:moveTo>
                    <a:cubicBezTo>
                      <a:pt x="6267" y="120"/>
                      <a:pt x="6247" y="238"/>
                      <a:pt x="6204" y="357"/>
                    </a:cubicBezTo>
                    <a:cubicBezTo>
                      <a:pt x="6165" y="474"/>
                      <a:pt x="6105" y="587"/>
                      <a:pt x="6026" y="696"/>
                    </a:cubicBezTo>
                    <a:cubicBezTo>
                      <a:pt x="5967" y="780"/>
                      <a:pt x="5896" y="860"/>
                      <a:pt x="5817" y="935"/>
                    </a:cubicBezTo>
                    <a:cubicBezTo>
                      <a:pt x="5790" y="962"/>
                      <a:pt x="5764" y="985"/>
                      <a:pt x="5735" y="1011"/>
                    </a:cubicBezTo>
                    <a:cubicBezTo>
                      <a:pt x="5620" y="1108"/>
                      <a:pt x="5491" y="1201"/>
                      <a:pt x="5344" y="1284"/>
                    </a:cubicBezTo>
                    <a:cubicBezTo>
                      <a:pt x="5271" y="1325"/>
                      <a:pt x="5196" y="1365"/>
                      <a:pt x="5117" y="1402"/>
                    </a:cubicBezTo>
                    <a:cubicBezTo>
                      <a:pt x="5038" y="1440"/>
                      <a:pt x="4955" y="1476"/>
                      <a:pt x="4870" y="1509"/>
                    </a:cubicBezTo>
                    <a:cubicBezTo>
                      <a:pt x="4787" y="1542"/>
                      <a:pt x="4697" y="1572"/>
                      <a:pt x="4608" y="1599"/>
                    </a:cubicBezTo>
                    <a:cubicBezTo>
                      <a:pt x="4516" y="1628"/>
                      <a:pt x="4423" y="1653"/>
                      <a:pt x="4328" y="1676"/>
                    </a:cubicBezTo>
                    <a:cubicBezTo>
                      <a:pt x="4280" y="1687"/>
                      <a:pt x="4233" y="1697"/>
                      <a:pt x="4186" y="1707"/>
                    </a:cubicBezTo>
                    <a:cubicBezTo>
                      <a:pt x="4042" y="1737"/>
                      <a:pt x="3891" y="1760"/>
                      <a:pt x="3740" y="1779"/>
                    </a:cubicBezTo>
                    <a:cubicBezTo>
                      <a:pt x="3539" y="1802"/>
                      <a:pt x="3335" y="1815"/>
                      <a:pt x="3129" y="1815"/>
                    </a:cubicBezTo>
                    <a:cubicBezTo>
                      <a:pt x="2925" y="1815"/>
                      <a:pt x="2719" y="1802"/>
                      <a:pt x="2518" y="1779"/>
                    </a:cubicBezTo>
                    <a:cubicBezTo>
                      <a:pt x="2318" y="1755"/>
                      <a:pt x="1930" y="1676"/>
                      <a:pt x="1930" y="1676"/>
                    </a:cubicBezTo>
                    <a:cubicBezTo>
                      <a:pt x="1742" y="1630"/>
                      <a:pt x="1560" y="1573"/>
                      <a:pt x="1389" y="1509"/>
                    </a:cubicBezTo>
                    <a:cubicBezTo>
                      <a:pt x="1348" y="1493"/>
                      <a:pt x="1309" y="1477"/>
                      <a:pt x="1269" y="1460"/>
                    </a:cubicBezTo>
                    <a:cubicBezTo>
                      <a:pt x="1154" y="1410"/>
                      <a:pt x="1043" y="1356"/>
                      <a:pt x="941" y="1297"/>
                    </a:cubicBezTo>
                    <a:cubicBezTo>
                      <a:pt x="934" y="1292"/>
                      <a:pt x="924" y="1287"/>
                      <a:pt x="915" y="1283"/>
                    </a:cubicBezTo>
                    <a:cubicBezTo>
                      <a:pt x="771" y="1200"/>
                      <a:pt x="640" y="1108"/>
                      <a:pt x="527" y="1010"/>
                    </a:cubicBezTo>
                    <a:cubicBezTo>
                      <a:pt x="413" y="911"/>
                      <a:pt x="317" y="806"/>
                      <a:pt x="238" y="696"/>
                    </a:cubicBezTo>
                    <a:cubicBezTo>
                      <a:pt x="160" y="587"/>
                      <a:pt x="100" y="472"/>
                      <a:pt x="60" y="357"/>
                    </a:cubicBezTo>
                    <a:cubicBezTo>
                      <a:pt x="25" y="257"/>
                      <a:pt x="9" y="149"/>
                      <a:pt x="6" y="44"/>
                    </a:cubicBezTo>
                    <a:lnTo>
                      <a:pt x="1" y="955"/>
                    </a:lnTo>
                    <a:cubicBezTo>
                      <a:pt x="1" y="1073"/>
                      <a:pt x="22" y="1192"/>
                      <a:pt x="61" y="1307"/>
                    </a:cubicBezTo>
                    <a:cubicBezTo>
                      <a:pt x="72" y="1338"/>
                      <a:pt x="87" y="1368"/>
                      <a:pt x="100" y="1401"/>
                    </a:cubicBezTo>
                    <a:cubicBezTo>
                      <a:pt x="137" y="1483"/>
                      <a:pt x="183" y="1566"/>
                      <a:pt x="241" y="1645"/>
                    </a:cubicBezTo>
                    <a:cubicBezTo>
                      <a:pt x="318" y="1755"/>
                      <a:pt x="416" y="1860"/>
                      <a:pt x="531" y="1957"/>
                    </a:cubicBezTo>
                    <a:cubicBezTo>
                      <a:pt x="643" y="2055"/>
                      <a:pt x="773" y="2149"/>
                      <a:pt x="919" y="2230"/>
                    </a:cubicBezTo>
                    <a:cubicBezTo>
                      <a:pt x="1027" y="2292"/>
                      <a:pt x="1142" y="2351"/>
                      <a:pt x="1264" y="2403"/>
                    </a:cubicBezTo>
                    <a:cubicBezTo>
                      <a:pt x="1307" y="2422"/>
                      <a:pt x="1351" y="2439"/>
                      <a:pt x="1394" y="2456"/>
                    </a:cubicBezTo>
                    <a:cubicBezTo>
                      <a:pt x="1563" y="2521"/>
                      <a:pt x="1746" y="2578"/>
                      <a:pt x="1934" y="2623"/>
                    </a:cubicBezTo>
                    <a:cubicBezTo>
                      <a:pt x="2124" y="2668"/>
                      <a:pt x="2321" y="2702"/>
                      <a:pt x="2522" y="2725"/>
                    </a:cubicBezTo>
                    <a:cubicBezTo>
                      <a:pt x="2723" y="2748"/>
                      <a:pt x="2928" y="2761"/>
                      <a:pt x="3133" y="2761"/>
                    </a:cubicBezTo>
                    <a:cubicBezTo>
                      <a:pt x="3337" y="2761"/>
                      <a:pt x="3543" y="2748"/>
                      <a:pt x="3744" y="2725"/>
                    </a:cubicBezTo>
                    <a:cubicBezTo>
                      <a:pt x="3946" y="2702"/>
                      <a:pt x="4141" y="2668"/>
                      <a:pt x="4332" y="2623"/>
                    </a:cubicBezTo>
                    <a:cubicBezTo>
                      <a:pt x="4521" y="2578"/>
                      <a:pt x="4702" y="2522"/>
                      <a:pt x="4873" y="2456"/>
                    </a:cubicBezTo>
                    <a:cubicBezTo>
                      <a:pt x="5044" y="2391"/>
                      <a:pt x="5201" y="2315"/>
                      <a:pt x="5347" y="2230"/>
                    </a:cubicBezTo>
                    <a:cubicBezTo>
                      <a:pt x="5492" y="2149"/>
                      <a:pt x="5622" y="2057"/>
                      <a:pt x="5737" y="1957"/>
                    </a:cubicBezTo>
                    <a:cubicBezTo>
                      <a:pt x="5852" y="1860"/>
                      <a:pt x="5950" y="1755"/>
                      <a:pt x="6026" y="1645"/>
                    </a:cubicBezTo>
                    <a:cubicBezTo>
                      <a:pt x="6076" y="1576"/>
                      <a:pt x="6118" y="1507"/>
                      <a:pt x="6152" y="1435"/>
                    </a:cubicBezTo>
                    <a:cubicBezTo>
                      <a:pt x="6158" y="1423"/>
                      <a:pt x="6162" y="1410"/>
                      <a:pt x="6168" y="1400"/>
                    </a:cubicBezTo>
                    <a:cubicBezTo>
                      <a:pt x="6183" y="1368"/>
                      <a:pt x="6195" y="1338"/>
                      <a:pt x="6206" y="1306"/>
                    </a:cubicBezTo>
                    <a:cubicBezTo>
                      <a:pt x="6247" y="1191"/>
                      <a:pt x="6267" y="1072"/>
                      <a:pt x="6267" y="954"/>
                    </a:cubicBezTo>
                    <a:lnTo>
                      <a:pt x="62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8"/>
              <p:cNvSpPr/>
              <p:nvPr/>
            </p:nvSpPr>
            <p:spPr>
              <a:xfrm>
                <a:off x="5066128" y="1165372"/>
                <a:ext cx="157016" cy="55852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1791" extrusionOk="0">
                    <a:moveTo>
                      <a:pt x="2517" y="0"/>
                    </a:moveTo>
                    <a:cubicBezTo>
                      <a:pt x="2187" y="0"/>
                      <a:pt x="1857" y="39"/>
                      <a:pt x="1553" y="113"/>
                    </a:cubicBezTo>
                    <a:cubicBezTo>
                      <a:pt x="1247" y="184"/>
                      <a:pt x="967" y="292"/>
                      <a:pt x="735" y="427"/>
                    </a:cubicBezTo>
                    <a:cubicBezTo>
                      <a:pt x="561" y="529"/>
                      <a:pt x="412" y="645"/>
                      <a:pt x="295" y="770"/>
                    </a:cubicBezTo>
                    <a:cubicBezTo>
                      <a:pt x="275" y="791"/>
                      <a:pt x="258" y="813"/>
                      <a:pt x="239" y="834"/>
                    </a:cubicBezTo>
                    <a:cubicBezTo>
                      <a:pt x="222" y="856"/>
                      <a:pt x="205" y="877"/>
                      <a:pt x="189" y="899"/>
                    </a:cubicBezTo>
                    <a:cubicBezTo>
                      <a:pt x="159" y="945"/>
                      <a:pt x="130" y="990"/>
                      <a:pt x="107" y="1034"/>
                    </a:cubicBezTo>
                    <a:cubicBezTo>
                      <a:pt x="84" y="1079"/>
                      <a:pt x="64" y="1126"/>
                      <a:pt x="48" y="1172"/>
                    </a:cubicBezTo>
                    <a:cubicBezTo>
                      <a:pt x="24" y="1243"/>
                      <a:pt x="8" y="1313"/>
                      <a:pt x="2" y="1385"/>
                    </a:cubicBezTo>
                    <a:cubicBezTo>
                      <a:pt x="1" y="1409"/>
                      <a:pt x="1" y="1434"/>
                      <a:pt x="1" y="1457"/>
                    </a:cubicBezTo>
                    <a:cubicBezTo>
                      <a:pt x="1" y="1481"/>
                      <a:pt x="1" y="1506"/>
                      <a:pt x="2" y="1529"/>
                    </a:cubicBezTo>
                    <a:cubicBezTo>
                      <a:pt x="8" y="1601"/>
                      <a:pt x="24" y="1671"/>
                      <a:pt x="48" y="1740"/>
                    </a:cubicBezTo>
                    <a:cubicBezTo>
                      <a:pt x="53" y="1757"/>
                      <a:pt x="60" y="1773"/>
                      <a:pt x="65" y="1787"/>
                    </a:cubicBezTo>
                    <a:cubicBezTo>
                      <a:pt x="96" y="1710"/>
                      <a:pt x="139" y="1636"/>
                      <a:pt x="192" y="1563"/>
                    </a:cubicBezTo>
                    <a:cubicBezTo>
                      <a:pt x="317" y="1388"/>
                      <a:pt x="504" y="1227"/>
                      <a:pt x="737" y="1092"/>
                    </a:cubicBezTo>
                    <a:cubicBezTo>
                      <a:pt x="970" y="956"/>
                      <a:pt x="1250" y="849"/>
                      <a:pt x="1553" y="777"/>
                    </a:cubicBezTo>
                    <a:cubicBezTo>
                      <a:pt x="1857" y="703"/>
                      <a:pt x="2187" y="666"/>
                      <a:pt x="2517" y="666"/>
                    </a:cubicBezTo>
                    <a:cubicBezTo>
                      <a:pt x="2846" y="666"/>
                      <a:pt x="3175" y="703"/>
                      <a:pt x="3480" y="777"/>
                    </a:cubicBezTo>
                    <a:cubicBezTo>
                      <a:pt x="3714" y="833"/>
                      <a:pt x="3933" y="910"/>
                      <a:pt x="4127" y="1004"/>
                    </a:cubicBezTo>
                    <a:cubicBezTo>
                      <a:pt x="4186" y="1033"/>
                      <a:pt x="4243" y="1061"/>
                      <a:pt x="4298" y="1093"/>
                    </a:cubicBezTo>
                    <a:cubicBezTo>
                      <a:pt x="4529" y="1227"/>
                      <a:pt x="4716" y="1388"/>
                      <a:pt x="4841" y="1565"/>
                    </a:cubicBezTo>
                    <a:cubicBezTo>
                      <a:pt x="4895" y="1638"/>
                      <a:pt x="4938" y="1713"/>
                      <a:pt x="4968" y="1790"/>
                    </a:cubicBezTo>
                    <a:cubicBezTo>
                      <a:pt x="4984" y="1753"/>
                      <a:pt x="4997" y="1713"/>
                      <a:pt x="5008" y="1674"/>
                    </a:cubicBezTo>
                    <a:cubicBezTo>
                      <a:pt x="5025" y="1603"/>
                      <a:pt x="5034" y="1532"/>
                      <a:pt x="5034" y="1460"/>
                    </a:cubicBezTo>
                    <a:cubicBezTo>
                      <a:pt x="5034" y="1389"/>
                      <a:pt x="5025" y="1317"/>
                      <a:pt x="5010" y="1244"/>
                    </a:cubicBezTo>
                    <a:cubicBezTo>
                      <a:pt x="4997" y="1198"/>
                      <a:pt x="4981" y="1151"/>
                      <a:pt x="4961" y="1105"/>
                    </a:cubicBezTo>
                    <a:cubicBezTo>
                      <a:pt x="4941" y="1057"/>
                      <a:pt x="4918" y="1013"/>
                      <a:pt x="4889" y="968"/>
                    </a:cubicBezTo>
                    <a:cubicBezTo>
                      <a:pt x="4874" y="945"/>
                      <a:pt x="4860" y="922"/>
                      <a:pt x="4844" y="902"/>
                    </a:cubicBezTo>
                    <a:cubicBezTo>
                      <a:pt x="4811" y="856"/>
                      <a:pt x="4775" y="813"/>
                      <a:pt x="4738" y="772"/>
                    </a:cubicBezTo>
                    <a:cubicBezTo>
                      <a:pt x="4621" y="646"/>
                      <a:pt x="4472" y="529"/>
                      <a:pt x="4298" y="429"/>
                    </a:cubicBezTo>
                    <a:cubicBezTo>
                      <a:pt x="4242" y="396"/>
                      <a:pt x="4186" y="367"/>
                      <a:pt x="4127" y="338"/>
                    </a:cubicBezTo>
                    <a:cubicBezTo>
                      <a:pt x="3933" y="245"/>
                      <a:pt x="3714" y="169"/>
                      <a:pt x="3480" y="113"/>
                    </a:cubicBezTo>
                    <a:cubicBezTo>
                      <a:pt x="3177" y="39"/>
                      <a:pt x="2847" y="0"/>
                      <a:pt x="2517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8"/>
              <p:cNvSpPr/>
              <p:nvPr/>
            </p:nvSpPr>
            <p:spPr>
              <a:xfrm>
                <a:off x="5068155" y="1186359"/>
                <a:ext cx="152900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4903" h="2244" extrusionOk="0">
                    <a:moveTo>
                      <a:pt x="2452" y="0"/>
                    </a:moveTo>
                    <a:cubicBezTo>
                      <a:pt x="2122" y="0"/>
                      <a:pt x="1795" y="38"/>
                      <a:pt x="1488" y="111"/>
                    </a:cubicBezTo>
                    <a:cubicBezTo>
                      <a:pt x="1185" y="183"/>
                      <a:pt x="905" y="291"/>
                      <a:pt x="673" y="426"/>
                    </a:cubicBezTo>
                    <a:cubicBezTo>
                      <a:pt x="439" y="558"/>
                      <a:pt x="252" y="721"/>
                      <a:pt x="127" y="896"/>
                    </a:cubicBezTo>
                    <a:cubicBezTo>
                      <a:pt x="74" y="968"/>
                      <a:pt x="31" y="1044"/>
                      <a:pt x="0" y="1122"/>
                    </a:cubicBezTo>
                    <a:cubicBezTo>
                      <a:pt x="12" y="1152"/>
                      <a:pt x="26" y="1182"/>
                      <a:pt x="42" y="1212"/>
                    </a:cubicBezTo>
                    <a:cubicBezTo>
                      <a:pt x="65" y="1260"/>
                      <a:pt x="92" y="1304"/>
                      <a:pt x="124" y="1347"/>
                    </a:cubicBezTo>
                    <a:cubicBezTo>
                      <a:pt x="141" y="1369"/>
                      <a:pt x="157" y="1390"/>
                      <a:pt x="174" y="1412"/>
                    </a:cubicBezTo>
                    <a:cubicBezTo>
                      <a:pt x="210" y="1455"/>
                      <a:pt x="251" y="1498"/>
                      <a:pt x="292" y="1539"/>
                    </a:cubicBezTo>
                    <a:cubicBezTo>
                      <a:pt x="397" y="1641"/>
                      <a:pt x="525" y="1734"/>
                      <a:pt x="670" y="1819"/>
                    </a:cubicBezTo>
                    <a:cubicBezTo>
                      <a:pt x="905" y="1953"/>
                      <a:pt x="1184" y="2060"/>
                      <a:pt x="1488" y="2132"/>
                    </a:cubicBezTo>
                    <a:cubicBezTo>
                      <a:pt x="1569" y="2151"/>
                      <a:pt x="1652" y="2168"/>
                      <a:pt x="1737" y="2183"/>
                    </a:cubicBezTo>
                    <a:cubicBezTo>
                      <a:pt x="1969" y="2223"/>
                      <a:pt x="2212" y="2243"/>
                      <a:pt x="2452" y="2243"/>
                    </a:cubicBezTo>
                    <a:cubicBezTo>
                      <a:pt x="2698" y="2243"/>
                      <a:pt x="2946" y="2221"/>
                      <a:pt x="3183" y="2180"/>
                    </a:cubicBezTo>
                    <a:cubicBezTo>
                      <a:pt x="3261" y="2165"/>
                      <a:pt x="3337" y="2150"/>
                      <a:pt x="3415" y="2131"/>
                    </a:cubicBezTo>
                    <a:cubicBezTo>
                      <a:pt x="3717" y="2060"/>
                      <a:pt x="3994" y="1953"/>
                      <a:pt x="4226" y="1820"/>
                    </a:cubicBezTo>
                    <a:cubicBezTo>
                      <a:pt x="4227" y="1819"/>
                      <a:pt x="4229" y="1816"/>
                      <a:pt x="4231" y="1816"/>
                    </a:cubicBezTo>
                    <a:cubicBezTo>
                      <a:pt x="4405" y="1714"/>
                      <a:pt x="4555" y="1599"/>
                      <a:pt x="4671" y="1474"/>
                    </a:cubicBezTo>
                    <a:cubicBezTo>
                      <a:pt x="4710" y="1431"/>
                      <a:pt x="4745" y="1388"/>
                      <a:pt x="4778" y="1344"/>
                    </a:cubicBezTo>
                    <a:cubicBezTo>
                      <a:pt x="4794" y="1323"/>
                      <a:pt x="4808" y="1301"/>
                      <a:pt x="4822" y="1278"/>
                    </a:cubicBezTo>
                    <a:cubicBezTo>
                      <a:pt x="4854" y="1228"/>
                      <a:pt x="4881" y="1173"/>
                      <a:pt x="4903" y="1120"/>
                    </a:cubicBezTo>
                    <a:cubicBezTo>
                      <a:pt x="4873" y="1043"/>
                      <a:pt x="4831" y="966"/>
                      <a:pt x="4779" y="896"/>
                    </a:cubicBezTo>
                    <a:cubicBezTo>
                      <a:pt x="4667" y="741"/>
                      <a:pt x="4506" y="594"/>
                      <a:pt x="4308" y="470"/>
                    </a:cubicBezTo>
                    <a:cubicBezTo>
                      <a:pt x="4283" y="456"/>
                      <a:pt x="4257" y="440"/>
                      <a:pt x="4233" y="426"/>
                    </a:cubicBezTo>
                    <a:cubicBezTo>
                      <a:pt x="3999" y="291"/>
                      <a:pt x="3721" y="183"/>
                      <a:pt x="3415" y="111"/>
                    </a:cubicBezTo>
                    <a:cubicBezTo>
                      <a:pt x="3112" y="38"/>
                      <a:pt x="2781" y="0"/>
                      <a:pt x="2452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8"/>
              <p:cNvSpPr/>
              <p:nvPr/>
            </p:nvSpPr>
            <p:spPr>
              <a:xfrm>
                <a:off x="5073768" y="1340628"/>
                <a:ext cx="141861" cy="392806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12596" extrusionOk="0">
                    <a:moveTo>
                      <a:pt x="0" y="0"/>
                    </a:moveTo>
                    <a:lnTo>
                      <a:pt x="0" y="11280"/>
                    </a:lnTo>
                    <a:cubicBezTo>
                      <a:pt x="0" y="11366"/>
                      <a:pt x="15" y="11453"/>
                      <a:pt x="43" y="11537"/>
                    </a:cubicBezTo>
                    <a:cubicBezTo>
                      <a:pt x="72" y="11622"/>
                      <a:pt x="115" y="11704"/>
                      <a:pt x="173" y="11783"/>
                    </a:cubicBezTo>
                    <a:cubicBezTo>
                      <a:pt x="230" y="11862"/>
                      <a:pt x="301" y="11939"/>
                      <a:pt x="383" y="12010"/>
                    </a:cubicBezTo>
                    <a:cubicBezTo>
                      <a:pt x="466" y="12082"/>
                      <a:pt x="559" y="12148"/>
                      <a:pt x="664" y="12210"/>
                    </a:cubicBezTo>
                    <a:cubicBezTo>
                      <a:pt x="771" y="12271"/>
                      <a:pt x="886" y="12327"/>
                      <a:pt x="1009" y="12373"/>
                    </a:cubicBezTo>
                    <a:cubicBezTo>
                      <a:pt x="1134" y="12422"/>
                      <a:pt x="1267" y="12462"/>
                      <a:pt x="1403" y="12495"/>
                    </a:cubicBezTo>
                    <a:cubicBezTo>
                      <a:pt x="1538" y="12528"/>
                      <a:pt x="1675" y="12552"/>
                      <a:pt x="1817" y="12570"/>
                    </a:cubicBezTo>
                    <a:cubicBezTo>
                      <a:pt x="1822" y="12571"/>
                      <a:pt x="1826" y="12571"/>
                      <a:pt x="1832" y="12571"/>
                    </a:cubicBezTo>
                    <a:cubicBezTo>
                      <a:pt x="1977" y="12587"/>
                      <a:pt x="2126" y="12596"/>
                      <a:pt x="2275" y="12596"/>
                    </a:cubicBezTo>
                    <a:cubicBezTo>
                      <a:pt x="2424" y="12596"/>
                      <a:pt x="2572" y="12587"/>
                      <a:pt x="2719" y="12571"/>
                    </a:cubicBezTo>
                    <a:cubicBezTo>
                      <a:pt x="2864" y="12552"/>
                      <a:pt x="3006" y="12528"/>
                      <a:pt x="3144" y="12495"/>
                    </a:cubicBezTo>
                    <a:cubicBezTo>
                      <a:pt x="3284" y="12462"/>
                      <a:pt x="3415" y="12422"/>
                      <a:pt x="3538" y="12373"/>
                    </a:cubicBezTo>
                    <a:cubicBezTo>
                      <a:pt x="3662" y="12325"/>
                      <a:pt x="3777" y="12271"/>
                      <a:pt x="3883" y="12210"/>
                    </a:cubicBezTo>
                    <a:cubicBezTo>
                      <a:pt x="3988" y="12148"/>
                      <a:pt x="4083" y="12082"/>
                      <a:pt x="4165" y="12010"/>
                    </a:cubicBezTo>
                    <a:cubicBezTo>
                      <a:pt x="4248" y="11939"/>
                      <a:pt x="4319" y="11862"/>
                      <a:pt x="4376" y="11783"/>
                    </a:cubicBezTo>
                    <a:cubicBezTo>
                      <a:pt x="4434" y="11704"/>
                      <a:pt x="4477" y="11622"/>
                      <a:pt x="4506" y="11537"/>
                    </a:cubicBezTo>
                    <a:cubicBezTo>
                      <a:pt x="4535" y="11453"/>
                      <a:pt x="4549" y="11366"/>
                      <a:pt x="4549" y="11280"/>
                    </a:cubicBezTo>
                    <a:lnTo>
                      <a:pt x="4549" y="0"/>
                    </a:lnTo>
                    <a:cubicBezTo>
                      <a:pt x="4549" y="108"/>
                      <a:pt x="4526" y="217"/>
                      <a:pt x="4481" y="322"/>
                    </a:cubicBezTo>
                    <a:cubicBezTo>
                      <a:pt x="4431" y="437"/>
                      <a:pt x="4355" y="547"/>
                      <a:pt x="4254" y="649"/>
                    </a:cubicBezTo>
                    <a:cubicBezTo>
                      <a:pt x="4154" y="749"/>
                      <a:pt x="4028" y="846"/>
                      <a:pt x="3885" y="928"/>
                    </a:cubicBezTo>
                    <a:cubicBezTo>
                      <a:pt x="3824" y="963"/>
                      <a:pt x="3760" y="997"/>
                      <a:pt x="3694" y="1027"/>
                    </a:cubicBezTo>
                    <a:cubicBezTo>
                      <a:pt x="3533" y="1100"/>
                      <a:pt x="3357" y="1162"/>
                      <a:pt x="3170" y="1208"/>
                    </a:cubicBezTo>
                    <a:cubicBezTo>
                      <a:pt x="2985" y="1255"/>
                      <a:pt x="2785" y="1286"/>
                      <a:pt x="2584" y="1301"/>
                    </a:cubicBezTo>
                    <a:cubicBezTo>
                      <a:pt x="2481" y="1311"/>
                      <a:pt x="2377" y="1316"/>
                      <a:pt x="2273" y="1316"/>
                    </a:cubicBezTo>
                    <a:cubicBezTo>
                      <a:pt x="2174" y="1316"/>
                      <a:pt x="2074" y="1311"/>
                      <a:pt x="1976" y="1303"/>
                    </a:cubicBezTo>
                    <a:cubicBezTo>
                      <a:pt x="1922" y="1300"/>
                      <a:pt x="1869" y="1294"/>
                      <a:pt x="1817" y="1288"/>
                    </a:cubicBezTo>
                    <a:cubicBezTo>
                      <a:pt x="1669" y="1271"/>
                      <a:pt x="1526" y="1245"/>
                      <a:pt x="1389" y="1212"/>
                    </a:cubicBezTo>
                    <a:cubicBezTo>
                      <a:pt x="1202" y="1165"/>
                      <a:pt x="1024" y="1106"/>
                      <a:pt x="864" y="1032"/>
                    </a:cubicBezTo>
                    <a:cubicBezTo>
                      <a:pt x="706" y="958"/>
                      <a:pt x="562" y="874"/>
                      <a:pt x="442" y="778"/>
                    </a:cubicBezTo>
                    <a:cubicBezTo>
                      <a:pt x="322" y="685"/>
                      <a:pt x="223" y="581"/>
                      <a:pt x="151" y="472"/>
                    </a:cubicBezTo>
                    <a:cubicBezTo>
                      <a:pt x="78" y="360"/>
                      <a:pt x="30" y="245"/>
                      <a:pt x="10" y="128"/>
                    </a:cubicBezTo>
                    <a:cubicBezTo>
                      <a:pt x="3" y="85"/>
                      <a:pt x="0" y="4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8"/>
              <p:cNvSpPr/>
              <p:nvPr/>
            </p:nvSpPr>
            <p:spPr>
              <a:xfrm>
                <a:off x="5049943" y="1254528"/>
                <a:ext cx="188825" cy="127017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40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4" y="283"/>
                      <a:pt x="249" y="567"/>
                      <a:pt x="376" y="851"/>
                    </a:cubicBezTo>
                    <a:cubicBezTo>
                      <a:pt x="377" y="855"/>
                      <a:pt x="380" y="858"/>
                      <a:pt x="380" y="862"/>
                    </a:cubicBezTo>
                    <a:cubicBezTo>
                      <a:pt x="406" y="922"/>
                      <a:pt x="431" y="980"/>
                      <a:pt x="455" y="1043"/>
                    </a:cubicBezTo>
                    <a:cubicBezTo>
                      <a:pt x="481" y="1108"/>
                      <a:pt x="501" y="1170"/>
                      <a:pt x="524" y="1236"/>
                    </a:cubicBezTo>
                    <a:cubicBezTo>
                      <a:pt x="544" y="1302"/>
                      <a:pt x="564" y="1367"/>
                      <a:pt x="584" y="1437"/>
                    </a:cubicBezTo>
                    <a:cubicBezTo>
                      <a:pt x="623" y="1577"/>
                      <a:pt x="655" y="1710"/>
                      <a:pt x="681" y="1860"/>
                    </a:cubicBezTo>
                    <a:cubicBezTo>
                      <a:pt x="734" y="2155"/>
                      <a:pt x="760" y="2452"/>
                      <a:pt x="760" y="2760"/>
                    </a:cubicBezTo>
                    <a:cubicBezTo>
                      <a:pt x="760" y="2803"/>
                      <a:pt x="764" y="2846"/>
                      <a:pt x="771" y="2888"/>
                    </a:cubicBezTo>
                    <a:cubicBezTo>
                      <a:pt x="791" y="3004"/>
                      <a:pt x="837" y="3121"/>
                      <a:pt x="911" y="3230"/>
                    </a:cubicBezTo>
                    <a:cubicBezTo>
                      <a:pt x="983" y="3338"/>
                      <a:pt x="1082" y="3444"/>
                      <a:pt x="1203" y="3538"/>
                    </a:cubicBezTo>
                    <a:cubicBezTo>
                      <a:pt x="1323" y="3632"/>
                      <a:pt x="1467" y="3717"/>
                      <a:pt x="1625" y="3791"/>
                    </a:cubicBezTo>
                    <a:cubicBezTo>
                      <a:pt x="1785" y="3864"/>
                      <a:pt x="1963" y="3926"/>
                      <a:pt x="2150" y="3970"/>
                    </a:cubicBezTo>
                    <a:cubicBezTo>
                      <a:pt x="2287" y="4005"/>
                      <a:pt x="2430" y="4031"/>
                      <a:pt x="2577" y="4048"/>
                    </a:cubicBezTo>
                    <a:cubicBezTo>
                      <a:pt x="2629" y="4054"/>
                      <a:pt x="2682" y="4059"/>
                      <a:pt x="2735" y="4062"/>
                    </a:cubicBezTo>
                    <a:cubicBezTo>
                      <a:pt x="2833" y="4069"/>
                      <a:pt x="2933" y="4073"/>
                      <a:pt x="3033" y="4073"/>
                    </a:cubicBezTo>
                    <a:cubicBezTo>
                      <a:pt x="3137" y="4073"/>
                      <a:pt x="3242" y="4069"/>
                      <a:pt x="3345" y="4061"/>
                    </a:cubicBezTo>
                    <a:cubicBezTo>
                      <a:pt x="3546" y="4045"/>
                      <a:pt x="3743" y="4012"/>
                      <a:pt x="3930" y="3967"/>
                    </a:cubicBezTo>
                    <a:cubicBezTo>
                      <a:pt x="4117" y="3920"/>
                      <a:pt x="4295" y="3860"/>
                      <a:pt x="4453" y="3786"/>
                    </a:cubicBezTo>
                    <a:cubicBezTo>
                      <a:pt x="4522" y="3755"/>
                      <a:pt x="4585" y="3723"/>
                      <a:pt x="4646" y="3687"/>
                    </a:cubicBezTo>
                    <a:cubicBezTo>
                      <a:pt x="4788" y="3604"/>
                      <a:pt x="4913" y="3510"/>
                      <a:pt x="5014" y="3408"/>
                    </a:cubicBezTo>
                    <a:cubicBezTo>
                      <a:pt x="5115" y="3306"/>
                      <a:pt x="5192" y="3197"/>
                      <a:pt x="5242" y="3082"/>
                    </a:cubicBezTo>
                    <a:cubicBezTo>
                      <a:pt x="5290" y="2975"/>
                      <a:pt x="5313" y="2866"/>
                      <a:pt x="5313" y="2758"/>
                    </a:cubicBezTo>
                    <a:lnTo>
                      <a:pt x="5313" y="2732"/>
                    </a:lnTo>
                    <a:cubicBezTo>
                      <a:pt x="5313" y="2589"/>
                      <a:pt x="5320" y="2446"/>
                      <a:pt x="5333" y="2306"/>
                    </a:cubicBezTo>
                    <a:cubicBezTo>
                      <a:pt x="5347" y="2152"/>
                      <a:pt x="5365" y="2008"/>
                      <a:pt x="5392" y="1861"/>
                    </a:cubicBezTo>
                    <a:cubicBezTo>
                      <a:pt x="5419" y="1713"/>
                      <a:pt x="5447" y="1579"/>
                      <a:pt x="5487" y="1439"/>
                    </a:cubicBezTo>
                    <a:cubicBezTo>
                      <a:pt x="5527" y="1299"/>
                      <a:pt x="5566" y="1177"/>
                      <a:pt x="5615" y="1048"/>
                    </a:cubicBezTo>
                    <a:cubicBezTo>
                      <a:pt x="5641" y="979"/>
                      <a:pt x="5667" y="915"/>
                      <a:pt x="5695" y="851"/>
                    </a:cubicBezTo>
                    <a:cubicBezTo>
                      <a:pt x="5816" y="577"/>
                      <a:pt x="5935" y="307"/>
                      <a:pt x="6055" y="35"/>
                    </a:cubicBezTo>
                    <a:lnTo>
                      <a:pt x="6055" y="35"/>
                    </a:lnTo>
                    <a:cubicBezTo>
                      <a:pt x="6020" y="107"/>
                      <a:pt x="5980" y="178"/>
                      <a:pt x="5927" y="245"/>
                    </a:cubicBezTo>
                    <a:cubicBezTo>
                      <a:pt x="5848" y="355"/>
                      <a:pt x="5753" y="460"/>
                      <a:pt x="5638" y="559"/>
                    </a:cubicBezTo>
                    <a:cubicBezTo>
                      <a:pt x="5523" y="655"/>
                      <a:pt x="5393" y="749"/>
                      <a:pt x="5248" y="832"/>
                    </a:cubicBezTo>
                    <a:cubicBezTo>
                      <a:pt x="5103" y="915"/>
                      <a:pt x="4945" y="991"/>
                      <a:pt x="4774" y="1056"/>
                    </a:cubicBezTo>
                    <a:cubicBezTo>
                      <a:pt x="4604" y="1121"/>
                      <a:pt x="4423" y="1178"/>
                      <a:pt x="4233" y="1223"/>
                    </a:cubicBezTo>
                    <a:cubicBezTo>
                      <a:pt x="4042" y="1268"/>
                      <a:pt x="3847" y="1302"/>
                      <a:pt x="3645" y="1325"/>
                    </a:cubicBezTo>
                    <a:cubicBezTo>
                      <a:pt x="3444" y="1349"/>
                      <a:pt x="3238" y="1361"/>
                      <a:pt x="3034" y="1361"/>
                    </a:cubicBezTo>
                    <a:cubicBezTo>
                      <a:pt x="2829" y="1361"/>
                      <a:pt x="2624" y="1349"/>
                      <a:pt x="2423" y="1325"/>
                    </a:cubicBezTo>
                    <a:cubicBezTo>
                      <a:pt x="2222" y="1302"/>
                      <a:pt x="2026" y="1268"/>
                      <a:pt x="1835" y="1223"/>
                    </a:cubicBezTo>
                    <a:cubicBezTo>
                      <a:pt x="1647" y="1178"/>
                      <a:pt x="1466" y="1122"/>
                      <a:pt x="1295" y="1056"/>
                    </a:cubicBezTo>
                    <a:cubicBezTo>
                      <a:pt x="1124" y="991"/>
                      <a:pt x="965" y="915"/>
                      <a:pt x="820" y="832"/>
                    </a:cubicBezTo>
                    <a:cubicBezTo>
                      <a:pt x="676" y="749"/>
                      <a:pt x="544" y="657"/>
                      <a:pt x="432" y="559"/>
                    </a:cubicBezTo>
                    <a:cubicBezTo>
                      <a:pt x="318" y="460"/>
                      <a:pt x="219" y="355"/>
                      <a:pt x="142" y="245"/>
                    </a:cubicBezTo>
                    <a:cubicBezTo>
                      <a:pt x="86" y="166"/>
                      <a:pt x="38" y="84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8"/>
              <p:cNvSpPr/>
              <p:nvPr/>
            </p:nvSpPr>
            <p:spPr>
              <a:xfrm>
                <a:off x="5073082" y="1692326"/>
                <a:ext cx="143014" cy="43316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1389" extrusionOk="0">
                    <a:moveTo>
                      <a:pt x="4571" y="1"/>
                    </a:moveTo>
                    <a:cubicBezTo>
                      <a:pt x="4551" y="239"/>
                      <a:pt x="4436" y="462"/>
                      <a:pt x="4250" y="609"/>
                    </a:cubicBezTo>
                    <a:cubicBezTo>
                      <a:pt x="4176" y="698"/>
                      <a:pt x="4072" y="757"/>
                      <a:pt x="3976" y="822"/>
                    </a:cubicBezTo>
                    <a:cubicBezTo>
                      <a:pt x="3884" y="893"/>
                      <a:pt x="3770" y="932"/>
                      <a:pt x="3665" y="980"/>
                    </a:cubicBezTo>
                    <a:cubicBezTo>
                      <a:pt x="3234" y="1158"/>
                      <a:pt x="2762" y="1238"/>
                      <a:pt x="2294" y="1241"/>
                    </a:cubicBezTo>
                    <a:cubicBezTo>
                      <a:pt x="1825" y="1238"/>
                      <a:pt x="1353" y="1158"/>
                      <a:pt x="922" y="980"/>
                    </a:cubicBezTo>
                    <a:cubicBezTo>
                      <a:pt x="817" y="932"/>
                      <a:pt x="704" y="893"/>
                      <a:pt x="612" y="822"/>
                    </a:cubicBezTo>
                    <a:cubicBezTo>
                      <a:pt x="517" y="757"/>
                      <a:pt x="412" y="699"/>
                      <a:pt x="331" y="616"/>
                    </a:cubicBezTo>
                    <a:cubicBezTo>
                      <a:pt x="163" y="458"/>
                      <a:pt x="35" y="244"/>
                      <a:pt x="19" y="2"/>
                    </a:cubicBezTo>
                    <a:lnTo>
                      <a:pt x="19" y="2"/>
                    </a:lnTo>
                    <a:cubicBezTo>
                      <a:pt x="1" y="245"/>
                      <a:pt x="118" y="482"/>
                      <a:pt x="281" y="662"/>
                    </a:cubicBezTo>
                    <a:cubicBezTo>
                      <a:pt x="360" y="757"/>
                      <a:pt x="464" y="822"/>
                      <a:pt x="561" y="898"/>
                    </a:cubicBezTo>
                    <a:cubicBezTo>
                      <a:pt x="656" y="980"/>
                      <a:pt x="770" y="1026"/>
                      <a:pt x="878" y="1082"/>
                    </a:cubicBezTo>
                    <a:cubicBezTo>
                      <a:pt x="1319" y="1290"/>
                      <a:pt x="1811" y="1374"/>
                      <a:pt x="2295" y="1388"/>
                    </a:cubicBezTo>
                    <a:cubicBezTo>
                      <a:pt x="2781" y="1374"/>
                      <a:pt x="3271" y="1293"/>
                      <a:pt x="3713" y="1082"/>
                    </a:cubicBezTo>
                    <a:cubicBezTo>
                      <a:pt x="3820" y="1027"/>
                      <a:pt x="3935" y="980"/>
                      <a:pt x="4029" y="899"/>
                    </a:cubicBezTo>
                    <a:cubicBezTo>
                      <a:pt x="4127" y="826"/>
                      <a:pt x="4230" y="758"/>
                      <a:pt x="4305" y="659"/>
                    </a:cubicBezTo>
                    <a:cubicBezTo>
                      <a:pt x="4479" y="488"/>
                      <a:pt x="4585" y="239"/>
                      <a:pt x="4571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8"/>
              <p:cNvSpPr/>
              <p:nvPr/>
            </p:nvSpPr>
            <p:spPr>
              <a:xfrm>
                <a:off x="5046950" y="1212305"/>
                <a:ext cx="63056" cy="514178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6488" extrusionOk="0">
                    <a:moveTo>
                      <a:pt x="6" y="1"/>
                    </a:moveTo>
                    <a:lnTo>
                      <a:pt x="0" y="911"/>
                    </a:lnTo>
                    <a:cubicBezTo>
                      <a:pt x="0" y="1030"/>
                      <a:pt x="22" y="1148"/>
                      <a:pt x="62" y="1263"/>
                    </a:cubicBezTo>
                    <a:cubicBezTo>
                      <a:pt x="72" y="1295"/>
                      <a:pt x="87" y="1325"/>
                      <a:pt x="100" y="1356"/>
                    </a:cubicBezTo>
                    <a:cubicBezTo>
                      <a:pt x="223" y="1640"/>
                      <a:pt x="350" y="1923"/>
                      <a:pt x="475" y="2207"/>
                    </a:cubicBezTo>
                    <a:cubicBezTo>
                      <a:pt x="478" y="2210"/>
                      <a:pt x="479" y="2215"/>
                      <a:pt x="479" y="2218"/>
                    </a:cubicBezTo>
                    <a:cubicBezTo>
                      <a:pt x="506" y="2279"/>
                      <a:pt x="529" y="2337"/>
                      <a:pt x="555" y="2399"/>
                    </a:cubicBezTo>
                    <a:cubicBezTo>
                      <a:pt x="580" y="2463"/>
                      <a:pt x="601" y="2525"/>
                      <a:pt x="623" y="2591"/>
                    </a:cubicBezTo>
                    <a:cubicBezTo>
                      <a:pt x="645" y="2657"/>
                      <a:pt x="665" y="2722"/>
                      <a:pt x="683" y="2793"/>
                    </a:cubicBezTo>
                    <a:cubicBezTo>
                      <a:pt x="724" y="2933"/>
                      <a:pt x="754" y="3066"/>
                      <a:pt x="781" y="3215"/>
                    </a:cubicBezTo>
                    <a:cubicBezTo>
                      <a:pt x="833" y="3510"/>
                      <a:pt x="860" y="3808"/>
                      <a:pt x="860" y="4115"/>
                    </a:cubicBezTo>
                    <a:lnTo>
                      <a:pt x="860" y="15395"/>
                    </a:lnTo>
                    <a:cubicBezTo>
                      <a:pt x="860" y="15481"/>
                      <a:pt x="875" y="15568"/>
                      <a:pt x="903" y="15652"/>
                    </a:cubicBezTo>
                    <a:cubicBezTo>
                      <a:pt x="932" y="15737"/>
                      <a:pt x="975" y="15819"/>
                      <a:pt x="1033" y="15898"/>
                    </a:cubicBezTo>
                    <a:cubicBezTo>
                      <a:pt x="1090" y="15977"/>
                      <a:pt x="1161" y="16054"/>
                      <a:pt x="1243" y="16125"/>
                    </a:cubicBezTo>
                    <a:cubicBezTo>
                      <a:pt x="1326" y="16197"/>
                      <a:pt x="1419" y="16263"/>
                      <a:pt x="1526" y="16325"/>
                    </a:cubicBezTo>
                    <a:cubicBezTo>
                      <a:pt x="1631" y="16386"/>
                      <a:pt x="1871" y="16488"/>
                      <a:pt x="1871" y="16488"/>
                    </a:cubicBezTo>
                    <a:cubicBezTo>
                      <a:pt x="1871" y="16488"/>
                      <a:pt x="1987" y="5245"/>
                      <a:pt x="1987" y="5237"/>
                    </a:cubicBezTo>
                    <a:cubicBezTo>
                      <a:pt x="1990" y="5058"/>
                      <a:pt x="2022" y="3299"/>
                      <a:pt x="1263" y="2366"/>
                    </a:cubicBezTo>
                    <a:lnTo>
                      <a:pt x="1263" y="2363"/>
                    </a:lnTo>
                    <a:lnTo>
                      <a:pt x="1270" y="1417"/>
                    </a:lnTo>
                    <a:cubicBezTo>
                      <a:pt x="1155" y="1366"/>
                      <a:pt x="1043" y="1312"/>
                      <a:pt x="941" y="1253"/>
                    </a:cubicBezTo>
                    <a:cubicBezTo>
                      <a:pt x="933" y="1247"/>
                      <a:pt x="925" y="1244"/>
                      <a:pt x="916" y="1238"/>
                    </a:cubicBezTo>
                    <a:cubicBezTo>
                      <a:pt x="772" y="1155"/>
                      <a:pt x="640" y="1065"/>
                      <a:pt x="528" y="965"/>
                    </a:cubicBezTo>
                    <a:cubicBezTo>
                      <a:pt x="414" y="866"/>
                      <a:pt x="317" y="763"/>
                      <a:pt x="238" y="652"/>
                    </a:cubicBezTo>
                    <a:cubicBezTo>
                      <a:pt x="161" y="543"/>
                      <a:pt x="100" y="428"/>
                      <a:pt x="61" y="313"/>
                    </a:cubicBezTo>
                    <a:cubicBezTo>
                      <a:pt x="26" y="212"/>
                      <a:pt x="11" y="104"/>
                      <a:pt x="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8"/>
              <p:cNvSpPr/>
              <p:nvPr/>
            </p:nvSpPr>
            <p:spPr>
              <a:xfrm>
                <a:off x="5061014" y="1241275"/>
                <a:ext cx="30624" cy="472983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5167" extrusionOk="0">
                    <a:moveTo>
                      <a:pt x="43" y="0"/>
                    </a:moveTo>
                    <a:lnTo>
                      <a:pt x="1" y="951"/>
                    </a:lnTo>
                    <a:lnTo>
                      <a:pt x="1" y="961"/>
                    </a:lnTo>
                    <a:lnTo>
                      <a:pt x="11" y="977"/>
                    </a:lnTo>
                    <a:cubicBezTo>
                      <a:pt x="669" y="1971"/>
                      <a:pt x="731" y="3212"/>
                      <a:pt x="681" y="4388"/>
                    </a:cubicBezTo>
                    <a:lnTo>
                      <a:pt x="661" y="7981"/>
                    </a:lnTo>
                    <a:cubicBezTo>
                      <a:pt x="677" y="10376"/>
                      <a:pt x="698" y="12770"/>
                      <a:pt x="820" y="15166"/>
                    </a:cubicBezTo>
                    <a:cubicBezTo>
                      <a:pt x="943" y="12770"/>
                      <a:pt x="967" y="10376"/>
                      <a:pt x="981" y="7981"/>
                    </a:cubicBezTo>
                    <a:lnTo>
                      <a:pt x="961" y="4388"/>
                    </a:lnTo>
                    <a:cubicBezTo>
                      <a:pt x="960" y="3218"/>
                      <a:pt x="861" y="1903"/>
                      <a:pt x="82" y="939"/>
                    </a:cubicBezTo>
                    <a:lnTo>
                      <a:pt x="82" y="939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8"/>
              <p:cNvSpPr/>
              <p:nvPr/>
            </p:nvSpPr>
            <p:spPr>
              <a:xfrm>
                <a:off x="5188527" y="1248479"/>
                <a:ext cx="32432" cy="4736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5187" extrusionOk="0">
                    <a:moveTo>
                      <a:pt x="951" y="1"/>
                    </a:moveTo>
                    <a:lnTo>
                      <a:pt x="894" y="907"/>
                    </a:lnTo>
                    <a:lnTo>
                      <a:pt x="894" y="907"/>
                    </a:lnTo>
                    <a:cubicBezTo>
                      <a:pt x="118" y="1890"/>
                      <a:pt x="1" y="3207"/>
                      <a:pt x="26" y="4383"/>
                    </a:cubicBezTo>
                    <a:lnTo>
                      <a:pt x="64" y="7984"/>
                    </a:lnTo>
                    <a:lnTo>
                      <a:pt x="172" y="15187"/>
                    </a:lnTo>
                    <a:lnTo>
                      <a:pt x="203" y="15187"/>
                    </a:lnTo>
                    <a:lnTo>
                      <a:pt x="311" y="7984"/>
                    </a:lnTo>
                    <a:lnTo>
                      <a:pt x="350" y="4383"/>
                    </a:lnTo>
                    <a:cubicBezTo>
                      <a:pt x="333" y="3207"/>
                      <a:pt x="367" y="1968"/>
                      <a:pt x="1021" y="980"/>
                    </a:cubicBezTo>
                    <a:lnTo>
                      <a:pt x="1040" y="953"/>
                    </a:lnTo>
                    <a:lnTo>
                      <a:pt x="1037" y="934"/>
                    </a:lnTo>
                    <a:lnTo>
                      <a:pt x="9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8"/>
              <p:cNvSpPr/>
              <p:nvPr/>
            </p:nvSpPr>
            <p:spPr>
              <a:xfrm>
                <a:off x="5194795" y="1176037"/>
                <a:ext cx="28347" cy="4518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49" extrusionOk="0">
                    <a:moveTo>
                      <a:pt x="1" y="1"/>
                    </a:moveTo>
                    <a:lnTo>
                      <a:pt x="1" y="662"/>
                    </a:lnTo>
                    <a:cubicBezTo>
                      <a:pt x="60" y="691"/>
                      <a:pt x="117" y="719"/>
                      <a:pt x="172" y="751"/>
                    </a:cubicBezTo>
                    <a:cubicBezTo>
                      <a:pt x="403" y="885"/>
                      <a:pt x="590" y="1046"/>
                      <a:pt x="715" y="1223"/>
                    </a:cubicBezTo>
                    <a:cubicBezTo>
                      <a:pt x="769" y="1296"/>
                      <a:pt x="812" y="1371"/>
                      <a:pt x="842" y="1448"/>
                    </a:cubicBezTo>
                    <a:cubicBezTo>
                      <a:pt x="858" y="1411"/>
                      <a:pt x="871" y="1371"/>
                      <a:pt x="882" y="1332"/>
                    </a:cubicBezTo>
                    <a:cubicBezTo>
                      <a:pt x="899" y="1261"/>
                      <a:pt x="908" y="1190"/>
                      <a:pt x="908" y="1118"/>
                    </a:cubicBezTo>
                    <a:cubicBezTo>
                      <a:pt x="908" y="1047"/>
                      <a:pt x="899" y="975"/>
                      <a:pt x="884" y="906"/>
                    </a:cubicBezTo>
                    <a:cubicBezTo>
                      <a:pt x="871" y="859"/>
                      <a:pt x="855" y="813"/>
                      <a:pt x="835" y="765"/>
                    </a:cubicBezTo>
                    <a:cubicBezTo>
                      <a:pt x="815" y="719"/>
                      <a:pt x="792" y="673"/>
                      <a:pt x="763" y="629"/>
                    </a:cubicBezTo>
                    <a:cubicBezTo>
                      <a:pt x="748" y="606"/>
                      <a:pt x="734" y="584"/>
                      <a:pt x="718" y="563"/>
                    </a:cubicBezTo>
                    <a:cubicBezTo>
                      <a:pt x="685" y="518"/>
                      <a:pt x="649" y="475"/>
                      <a:pt x="612" y="433"/>
                    </a:cubicBezTo>
                    <a:cubicBezTo>
                      <a:pt x="495" y="308"/>
                      <a:pt x="346" y="190"/>
                      <a:pt x="172" y="90"/>
                    </a:cubicBezTo>
                    <a:cubicBezTo>
                      <a:pt x="116" y="58"/>
                      <a:pt x="60" y="29"/>
                      <a:pt x="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8"/>
              <p:cNvSpPr/>
              <p:nvPr/>
            </p:nvSpPr>
            <p:spPr>
              <a:xfrm>
                <a:off x="5199909" y="1200954"/>
                <a:ext cx="21143" cy="4219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353" extrusionOk="0">
                    <a:moveTo>
                      <a:pt x="81" y="1"/>
                    </a:moveTo>
                    <a:cubicBezTo>
                      <a:pt x="53" y="411"/>
                      <a:pt x="24" y="887"/>
                      <a:pt x="1" y="1352"/>
                    </a:cubicBezTo>
                    <a:cubicBezTo>
                      <a:pt x="2" y="1351"/>
                      <a:pt x="4" y="1348"/>
                      <a:pt x="6" y="1348"/>
                    </a:cubicBezTo>
                    <a:cubicBezTo>
                      <a:pt x="180" y="1246"/>
                      <a:pt x="330" y="1131"/>
                      <a:pt x="446" y="1006"/>
                    </a:cubicBezTo>
                    <a:cubicBezTo>
                      <a:pt x="485" y="963"/>
                      <a:pt x="520" y="920"/>
                      <a:pt x="553" y="876"/>
                    </a:cubicBezTo>
                    <a:cubicBezTo>
                      <a:pt x="569" y="855"/>
                      <a:pt x="583" y="833"/>
                      <a:pt x="597" y="810"/>
                    </a:cubicBezTo>
                    <a:cubicBezTo>
                      <a:pt x="629" y="760"/>
                      <a:pt x="656" y="705"/>
                      <a:pt x="678" y="652"/>
                    </a:cubicBezTo>
                    <a:cubicBezTo>
                      <a:pt x="648" y="575"/>
                      <a:pt x="606" y="498"/>
                      <a:pt x="553" y="426"/>
                    </a:cubicBezTo>
                    <a:cubicBezTo>
                      <a:pt x="441" y="270"/>
                      <a:pt x="280" y="125"/>
                      <a:pt x="8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8"/>
              <p:cNvSpPr/>
              <p:nvPr/>
            </p:nvSpPr>
            <p:spPr>
              <a:xfrm>
                <a:off x="5065598" y="1165060"/>
                <a:ext cx="109116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3499" h="1542" extrusionOk="0">
                    <a:moveTo>
                      <a:pt x="2482" y="1"/>
                    </a:moveTo>
                    <a:cubicBezTo>
                      <a:pt x="2119" y="1"/>
                      <a:pt x="1756" y="47"/>
                      <a:pt x="1404" y="143"/>
                    </a:cubicBezTo>
                    <a:cubicBezTo>
                      <a:pt x="1062" y="233"/>
                      <a:pt x="728" y="380"/>
                      <a:pt x="449" y="607"/>
                    </a:cubicBezTo>
                    <a:cubicBezTo>
                      <a:pt x="314" y="725"/>
                      <a:pt x="190" y="862"/>
                      <a:pt x="110" y="1023"/>
                    </a:cubicBezTo>
                    <a:cubicBezTo>
                      <a:pt x="72" y="1103"/>
                      <a:pt x="36" y="1188"/>
                      <a:pt x="26" y="1278"/>
                    </a:cubicBezTo>
                    <a:cubicBezTo>
                      <a:pt x="9" y="1366"/>
                      <a:pt x="1" y="1454"/>
                      <a:pt x="15" y="1542"/>
                    </a:cubicBezTo>
                    <a:lnTo>
                      <a:pt x="24" y="1540"/>
                    </a:lnTo>
                    <a:cubicBezTo>
                      <a:pt x="18" y="1452"/>
                      <a:pt x="34" y="1366"/>
                      <a:pt x="61" y="1283"/>
                    </a:cubicBezTo>
                    <a:cubicBezTo>
                      <a:pt x="77" y="1199"/>
                      <a:pt x="117" y="1122"/>
                      <a:pt x="156" y="1046"/>
                    </a:cubicBezTo>
                    <a:cubicBezTo>
                      <a:pt x="242" y="897"/>
                      <a:pt x="363" y="770"/>
                      <a:pt x="498" y="663"/>
                    </a:cubicBezTo>
                    <a:cubicBezTo>
                      <a:pt x="765" y="446"/>
                      <a:pt x="1087" y="301"/>
                      <a:pt x="1419" y="197"/>
                    </a:cubicBezTo>
                    <a:cubicBezTo>
                      <a:pt x="1796" y="88"/>
                      <a:pt x="2191" y="33"/>
                      <a:pt x="2586" y="33"/>
                    </a:cubicBezTo>
                    <a:cubicBezTo>
                      <a:pt x="2892" y="33"/>
                      <a:pt x="3198" y="66"/>
                      <a:pt x="3497" y="131"/>
                    </a:cubicBezTo>
                    <a:lnTo>
                      <a:pt x="3498" y="124"/>
                    </a:lnTo>
                    <a:cubicBezTo>
                      <a:pt x="3167" y="42"/>
                      <a:pt x="2824" y="1"/>
                      <a:pt x="24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8"/>
              <p:cNvSpPr/>
              <p:nvPr/>
            </p:nvSpPr>
            <p:spPr>
              <a:xfrm>
                <a:off x="4979373" y="1713095"/>
                <a:ext cx="107464" cy="348648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11180" extrusionOk="0">
                    <a:moveTo>
                      <a:pt x="3435" y="0"/>
                    </a:moveTo>
                    <a:cubicBezTo>
                      <a:pt x="2363" y="118"/>
                      <a:pt x="1227" y="433"/>
                      <a:pt x="419" y="1388"/>
                    </a:cubicBezTo>
                    <a:cubicBezTo>
                      <a:pt x="235" y="1635"/>
                      <a:pt x="86" y="1938"/>
                      <a:pt x="53" y="2266"/>
                    </a:cubicBezTo>
                    <a:cubicBezTo>
                      <a:pt x="1" y="2614"/>
                      <a:pt x="31" y="2825"/>
                      <a:pt x="31" y="3113"/>
                    </a:cubicBezTo>
                    <a:lnTo>
                      <a:pt x="91" y="4726"/>
                    </a:lnTo>
                    <a:cubicBezTo>
                      <a:pt x="158" y="6877"/>
                      <a:pt x="229" y="9029"/>
                      <a:pt x="330" y="11180"/>
                    </a:cubicBezTo>
                    <a:lnTo>
                      <a:pt x="395" y="11180"/>
                    </a:lnTo>
                    <a:cubicBezTo>
                      <a:pt x="494" y="9030"/>
                      <a:pt x="567" y="6880"/>
                      <a:pt x="633" y="4727"/>
                    </a:cubicBezTo>
                    <a:lnTo>
                      <a:pt x="692" y="3114"/>
                    </a:lnTo>
                    <a:cubicBezTo>
                      <a:pt x="707" y="2531"/>
                      <a:pt x="662" y="2129"/>
                      <a:pt x="925" y="1744"/>
                    </a:cubicBezTo>
                    <a:cubicBezTo>
                      <a:pt x="1450" y="966"/>
                      <a:pt x="2472" y="478"/>
                      <a:pt x="3446" y="66"/>
                    </a:cubicBezTo>
                    <a:lnTo>
                      <a:pt x="3435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8"/>
              <p:cNvSpPr/>
              <p:nvPr/>
            </p:nvSpPr>
            <p:spPr>
              <a:xfrm>
                <a:off x="4953396" y="1896739"/>
                <a:ext cx="88908" cy="94834"/>
              </a:xfrm>
              <a:custGeom>
                <a:avLst/>
                <a:gdLst/>
                <a:ahLst/>
                <a:cxnLst/>
                <a:rect l="l" t="t" r="r" b="b"/>
                <a:pathLst>
                  <a:path w="2851" h="3041" extrusionOk="0">
                    <a:moveTo>
                      <a:pt x="566" y="902"/>
                    </a:moveTo>
                    <a:cubicBezTo>
                      <a:pt x="641" y="902"/>
                      <a:pt x="718" y="924"/>
                      <a:pt x="789" y="955"/>
                    </a:cubicBezTo>
                    <a:cubicBezTo>
                      <a:pt x="922" y="1009"/>
                      <a:pt x="1032" y="1095"/>
                      <a:pt x="1130" y="1196"/>
                    </a:cubicBezTo>
                    <a:cubicBezTo>
                      <a:pt x="1255" y="1323"/>
                      <a:pt x="1359" y="1469"/>
                      <a:pt x="1438" y="1626"/>
                    </a:cubicBezTo>
                    <a:cubicBezTo>
                      <a:pt x="1515" y="1783"/>
                      <a:pt x="1569" y="1949"/>
                      <a:pt x="1589" y="2129"/>
                    </a:cubicBezTo>
                    <a:cubicBezTo>
                      <a:pt x="1603" y="2267"/>
                      <a:pt x="1602" y="2417"/>
                      <a:pt x="1531" y="2539"/>
                    </a:cubicBezTo>
                    <a:cubicBezTo>
                      <a:pt x="1479" y="2631"/>
                      <a:pt x="1387" y="2709"/>
                      <a:pt x="1288" y="2733"/>
                    </a:cubicBezTo>
                    <a:cubicBezTo>
                      <a:pt x="1260" y="2741"/>
                      <a:pt x="1231" y="2744"/>
                      <a:pt x="1202" y="2744"/>
                    </a:cubicBezTo>
                    <a:cubicBezTo>
                      <a:pt x="1127" y="2744"/>
                      <a:pt x="1050" y="2722"/>
                      <a:pt x="979" y="2694"/>
                    </a:cubicBezTo>
                    <a:cubicBezTo>
                      <a:pt x="935" y="2674"/>
                      <a:pt x="893" y="2652"/>
                      <a:pt x="854" y="2629"/>
                    </a:cubicBezTo>
                    <a:cubicBezTo>
                      <a:pt x="775" y="2581"/>
                      <a:pt x="703" y="2519"/>
                      <a:pt x="638" y="2453"/>
                    </a:cubicBezTo>
                    <a:cubicBezTo>
                      <a:pt x="513" y="2329"/>
                      <a:pt x="410" y="2179"/>
                      <a:pt x="331" y="2023"/>
                    </a:cubicBezTo>
                    <a:cubicBezTo>
                      <a:pt x="252" y="1867"/>
                      <a:pt x="201" y="1699"/>
                      <a:pt x="180" y="1520"/>
                    </a:cubicBezTo>
                    <a:cubicBezTo>
                      <a:pt x="175" y="1484"/>
                      <a:pt x="173" y="1448"/>
                      <a:pt x="173" y="1412"/>
                    </a:cubicBezTo>
                    <a:cubicBezTo>
                      <a:pt x="168" y="1304"/>
                      <a:pt x="185" y="1199"/>
                      <a:pt x="237" y="1107"/>
                    </a:cubicBezTo>
                    <a:cubicBezTo>
                      <a:pt x="289" y="1015"/>
                      <a:pt x="381" y="937"/>
                      <a:pt x="480" y="913"/>
                    </a:cubicBezTo>
                    <a:cubicBezTo>
                      <a:pt x="508" y="905"/>
                      <a:pt x="537" y="902"/>
                      <a:pt x="566" y="902"/>
                    </a:cubicBezTo>
                    <a:close/>
                    <a:moveTo>
                      <a:pt x="1186" y="1"/>
                    </a:moveTo>
                    <a:cubicBezTo>
                      <a:pt x="1178" y="1"/>
                      <a:pt x="1171" y="1"/>
                      <a:pt x="1163" y="1"/>
                    </a:cubicBezTo>
                    <a:cubicBezTo>
                      <a:pt x="1136" y="3"/>
                      <a:pt x="1113" y="7"/>
                      <a:pt x="1088" y="13"/>
                    </a:cubicBezTo>
                    <a:cubicBezTo>
                      <a:pt x="1064" y="17"/>
                      <a:pt x="1044" y="24"/>
                      <a:pt x="1022" y="36"/>
                    </a:cubicBezTo>
                    <a:lnTo>
                      <a:pt x="413" y="387"/>
                    </a:lnTo>
                    <a:cubicBezTo>
                      <a:pt x="382" y="404"/>
                      <a:pt x="355" y="423"/>
                      <a:pt x="329" y="444"/>
                    </a:cubicBezTo>
                    <a:cubicBezTo>
                      <a:pt x="296" y="470"/>
                      <a:pt x="269" y="495"/>
                      <a:pt x="240" y="525"/>
                    </a:cubicBezTo>
                    <a:cubicBezTo>
                      <a:pt x="211" y="555"/>
                      <a:pt x="188" y="584"/>
                      <a:pt x="165" y="618"/>
                    </a:cubicBezTo>
                    <a:cubicBezTo>
                      <a:pt x="139" y="654"/>
                      <a:pt x="122" y="684"/>
                      <a:pt x="104" y="722"/>
                    </a:cubicBezTo>
                    <a:cubicBezTo>
                      <a:pt x="85" y="762"/>
                      <a:pt x="72" y="794"/>
                      <a:pt x="58" y="835"/>
                    </a:cubicBezTo>
                    <a:cubicBezTo>
                      <a:pt x="43" y="877"/>
                      <a:pt x="35" y="913"/>
                      <a:pt x="24" y="956"/>
                    </a:cubicBezTo>
                    <a:cubicBezTo>
                      <a:pt x="16" y="1001"/>
                      <a:pt x="10" y="1035"/>
                      <a:pt x="6" y="1081"/>
                    </a:cubicBezTo>
                    <a:cubicBezTo>
                      <a:pt x="1" y="1129"/>
                      <a:pt x="0" y="1166"/>
                      <a:pt x="0" y="1213"/>
                    </a:cubicBezTo>
                    <a:cubicBezTo>
                      <a:pt x="0" y="1232"/>
                      <a:pt x="0" y="1251"/>
                      <a:pt x="1" y="1268"/>
                    </a:cubicBezTo>
                    <a:cubicBezTo>
                      <a:pt x="3" y="1315"/>
                      <a:pt x="7" y="1351"/>
                      <a:pt x="13" y="1400"/>
                    </a:cubicBezTo>
                    <a:cubicBezTo>
                      <a:pt x="20" y="1446"/>
                      <a:pt x="24" y="1484"/>
                      <a:pt x="35" y="1531"/>
                    </a:cubicBezTo>
                    <a:cubicBezTo>
                      <a:pt x="43" y="1577"/>
                      <a:pt x="52" y="1617"/>
                      <a:pt x="66" y="1663"/>
                    </a:cubicBezTo>
                    <a:cubicBezTo>
                      <a:pt x="79" y="1711"/>
                      <a:pt x="92" y="1750"/>
                      <a:pt x="109" y="1798"/>
                    </a:cubicBezTo>
                    <a:cubicBezTo>
                      <a:pt x="125" y="1846"/>
                      <a:pt x="142" y="1885"/>
                      <a:pt x="161" y="1932"/>
                    </a:cubicBezTo>
                    <a:cubicBezTo>
                      <a:pt x="201" y="2021"/>
                      <a:pt x="243" y="2105"/>
                      <a:pt x="293" y="2188"/>
                    </a:cubicBezTo>
                    <a:cubicBezTo>
                      <a:pt x="316" y="2230"/>
                      <a:pt x="345" y="2273"/>
                      <a:pt x="372" y="2313"/>
                    </a:cubicBezTo>
                    <a:cubicBezTo>
                      <a:pt x="398" y="2351"/>
                      <a:pt x="430" y="2394"/>
                      <a:pt x="459" y="2430"/>
                    </a:cubicBezTo>
                    <a:cubicBezTo>
                      <a:pt x="485" y="2466"/>
                      <a:pt x="520" y="2507"/>
                      <a:pt x="549" y="2539"/>
                    </a:cubicBezTo>
                    <a:cubicBezTo>
                      <a:pt x="578" y="2572"/>
                      <a:pt x="617" y="2611"/>
                      <a:pt x="647" y="2641"/>
                    </a:cubicBezTo>
                    <a:cubicBezTo>
                      <a:pt x="679" y="2673"/>
                      <a:pt x="719" y="2706"/>
                      <a:pt x="750" y="2733"/>
                    </a:cubicBezTo>
                    <a:cubicBezTo>
                      <a:pt x="784" y="2760"/>
                      <a:pt x="825" y="2792"/>
                      <a:pt x="858" y="2816"/>
                    </a:cubicBezTo>
                    <a:cubicBezTo>
                      <a:pt x="893" y="2839"/>
                      <a:pt x="936" y="2867"/>
                      <a:pt x="970" y="2885"/>
                    </a:cubicBezTo>
                    <a:cubicBezTo>
                      <a:pt x="1005" y="2905"/>
                      <a:pt x="1045" y="2926"/>
                      <a:pt x="1080" y="2941"/>
                    </a:cubicBezTo>
                    <a:cubicBezTo>
                      <a:pt x="1081" y="2941"/>
                      <a:pt x="1081" y="2943"/>
                      <a:pt x="1081" y="2943"/>
                    </a:cubicBezTo>
                    <a:cubicBezTo>
                      <a:pt x="1116" y="2960"/>
                      <a:pt x="1160" y="2976"/>
                      <a:pt x="1195" y="2989"/>
                    </a:cubicBezTo>
                    <a:cubicBezTo>
                      <a:pt x="1231" y="3000"/>
                      <a:pt x="1274" y="3012"/>
                      <a:pt x="1311" y="3020"/>
                    </a:cubicBezTo>
                    <a:cubicBezTo>
                      <a:pt x="1350" y="3028"/>
                      <a:pt x="1393" y="3033"/>
                      <a:pt x="1431" y="3036"/>
                    </a:cubicBezTo>
                    <a:cubicBezTo>
                      <a:pt x="1454" y="3039"/>
                      <a:pt x="1480" y="3040"/>
                      <a:pt x="1506" y="3040"/>
                    </a:cubicBezTo>
                    <a:cubicBezTo>
                      <a:pt x="1520" y="3040"/>
                      <a:pt x="1535" y="3040"/>
                      <a:pt x="1548" y="3039"/>
                    </a:cubicBezTo>
                    <a:cubicBezTo>
                      <a:pt x="1587" y="3036"/>
                      <a:pt x="1630" y="3032"/>
                      <a:pt x="1668" y="3022"/>
                    </a:cubicBezTo>
                    <a:cubicBezTo>
                      <a:pt x="1705" y="3015"/>
                      <a:pt x="1747" y="3003"/>
                      <a:pt x="1783" y="2989"/>
                    </a:cubicBezTo>
                    <a:cubicBezTo>
                      <a:pt x="1819" y="2976"/>
                      <a:pt x="1856" y="2956"/>
                      <a:pt x="1891" y="2936"/>
                    </a:cubicBezTo>
                    <a:lnTo>
                      <a:pt x="2516" y="2576"/>
                    </a:lnTo>
                    <a:cubicBezTo>
                      <a:pt x="2546" y="2555"/>
                      <a:pt x="2594" y="2517"/>
                      <a:pt x="2618" y="2493"/>
                    </a:cubicBezTo>
                    <a:cubicBezTo>
                      <a:pt x="2645" y="2466"/>
                      <a:pt x="2665" y="2444"/>
                      <a:pt x="2688" y="2414"/>
                    </a:cubicBezTo>
                    <a:cubicBezTo>
                      <a:pt x="2713" y="2381"/>
                      <a:pt x="2727" y="2359"/>
                      <a:pt x="2746" y="2323"/>
                    </a:cubicBezTo>
                    <a:cubicBezTo>
                      <a:pt x="2766" y="2287"/>
                      <a:pt x="2778" y="2264"/>
                      <a:pt x="2792" y="2224"/>
                    </a:cubicBezTo>
                    <a:cubicBezTo>
                      <a:pt x="2809" y="2181"/>
                      <a:pt x="2814" y="2162"/>
                      <a:pt x="2825" y="2115"/>
                    </a:cubicBezTo>
                    <a:cubicBezTo>
                      <a:pt x="2832" y="2085"/>
                      <a:pt x="2835" y="2070"/>
                      <a:pt x="2839" y="2037"/>
                    </a:cubicBezTo>
                    <a:cubicBezTo>
                      <a:pt x="2845" y="2001"/>
                      <a:pt x="2847" y="1997"/>
                      <a:pt x="2848" y="1958"/>
                    </a:cubicBezTo>
                    <a:cubicBezTo>
                      <a:pt x="2849" y="1926"/>
                      <a:pt x="2849" y="1911"/>
                      <a:pt x="2849" y="1878"/>
                    </a:cubicBezTo>
                    <a:cubicBezTo>
                      <a:pt x="2851" y="1863"/>
                      <a:pt x="2847" y="1819"/>
                      <a:pt x="2845" y="1798"/>
                    </a:cubicBezTo>
                    <a:cubicBezTo>
                      <a:pt x="2842" y="1768"/>
                      <a:pt x="2834" y="1704"/>
                      <a:pt x="2829" y="1671"/>
                    </a:cubicBezTo>
                    <a:cubicBezTo>
                      <a:pt x="2822" y="1635"/>
                      <a:pt x="2809" y="1577"/>
                      <a:pt x="2798" y="1541"/>
                    </a:cubicBezTo>
                    <a:cubicBezTo>
                      <a:pt x="2788" y="1504"/>
                      <a:pt x="2769" y="1451"/>
                      <a:pt x="2755" y="1410"/>
                    </a:cubicBezTo>
                    <a:cubicBezTo>
                      <a:pt x="2740" y="1371"/>
                      <a:pt x="2717" y="1318"/>
                      <a:pt x="2699" y="1279"/>
                    </a:cubicBezTo>
                    <a:cubicBezTo>
                      <a:pt x="2680" y="1239"/>
                      <a:pt x="2654" y="1189"/>
                      <a:pt x="2632" y="1150"/>
                    </a:cubicBezTo>
                    <a:cubicBezTo>
                      <a:pt x="2611" y="1110"/>
                      <a:pt x="2582" y="1062"/>
                      <a:pt x="2558" y="1022"/>
                    </a:cubicBezTo>
                    <a:cubicBezTo>
                      <a:pt x="2530" y="983"/>
                      <a:pt x="2500" y="937"/>
                      <a:pt x="2473" y="898"/>
                    </a:cubicBezTo>
                    <a:cubicBezTo>
                      <a:pt x="2444" y="858"/>
                      <a:pt x="2410" y="815"/>
                      <a:pt x="2379" y="778"/>
                    </a:cubicBezTo>
                    <a:cubicBezTo>
                      <a:pt x="2349" y="740"/>
                      <a:pt x="2313" y="699"/>
                      <a:pt x="2280" y="663"/>
                    </a:cubicBezTo>
                    <a:cubicBezTo>
                      <a:pt x="2249" y="627"/>
                      <a:pt x="2210" y="589"/>
                      <a:pt x="2174" y="553"/>
                    </a:cubicBezTo>
                    <a:cubicBezTo>
                      <a:pt x="2138" y="518"/>
                      <a:pt x="2102" y="484"/>
                      <a:pt x="2069" y="454"/>
                    </a:cubicBezTo>
                    <a:cubicBezTo>
                      <a:pt x="2033" y="423"/>
                      <a:pt x="1994" y="390"/>
                      <a:pt x="1957" y="361"/>
                    </a:cubicBezTo>
                    <a:cubicBezTo>
                      <a:pt x="1919" y="331"/>
                      <a:pt x="1883" y="303"/>
                      <a:pt x="1846" y="276"/>
                    </a:cubicBezTo>
                    <a:cubicBezTo>
                      <a:pt x="1807" y="250"/>
                      <a:pt x="1771" y="224"/>
                      <a:pt x="1734" y="201"/>
                    </a:cubicBezTo>
                    <a:cubicBezTo>
                      <a:pt x="1695" y="175"/>
                      <a:pt x="1656" y="154"/>
                      <a:pt x="1619" y="132"/>
                    </a:cubicBezTo>
                    <a:cubicBezTo>
                      <a:pt x="1587" y="116"/>
                      <a:pt x="1556" y="101"/>
                      <a:pt x="1525" y="86"/>
                    </a:cubicBezTo>
                    <a:cubicBezTo>
                      <a:pt x="1491" y="70"/>
                      <a:pt x="1459" y="57"/>
                      <a:pt x="1426" y="46"/>
                    </a:cubicBezTo>
                    <a:cubicBezTo>
                      <a:pt x="1395" y="34"/>
                      <a:pt x="1362" y="24"/>
                      <a:pt x="1331" y="17"/>
                    </a:cubicBezTo>
                    <a:cubicBezTo>
                      <a:pt x="1301" y="10"/>
                      <a:pt x="1272" y="6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8"/>
              <p:cNvSpPr/>
              <p:nvPr/>
            </p:nvSpPr>
            <p:spPr>
              <a:xfrm>
                <a:off x="4953303" y="1896958"/>
                <a:ext cx="50489" cy="9174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942" extrusionOk="0">
                    <a:moveTo>
                      <a:pt x="1186" y="1"/>
                    </a:moveTo>
                    <a:cubicBezTo>
                      <a:pt x="1178" y="1"/>
                      <a:pt x="1170" y="1"/>
                      <a:pt x="1162" y="2"/>
                    </a:cubicBezTo>
                    <a:cubicBezTo>
                      <a:pt x="1136" y="3"/>
                      <a:pt x="1114" y="4"/>
                      <a:pt x="1088" y="12"/>
                    </a:cubicBezTo>
                    <a:cubicBezTo>
                      <a:pt x="1064" y="17"/>
                      <a:pt x="1044" y="25"/>
                      <a:pt x="1022" y="36"/>
                    </a:cubicBezTo>
                    <a:lnTo>
                      <a:pt x="413" y="387"/>
                    </a:lnTo>
                    <a:cubicBezTo>
                      <a:pt x="383" y="404"/>
                      <a:pt x="355" y="423"/>
                      <a:pt x="328" y="443"/>
                    </a:cubicBezTo>
                    <a:cubicBezTo>
                      <a:pt x="296" y="469"/>
                      <a:pt x="269" y="495"/>
                      <a:pt x="240" y="525"/>
                    </a:cubicBezTo>
                    <a:cubicBezTo>
                      <a:pt x="210" y="555"/>
                      <a:pt x="188" y="584"/>
                      <a:pt x="165" y="618"/>
                    </a:cubicBezTo>
                    <a:cubicBezTo>
                      <a:pt x="141" y="651"/>
                      <a:pt x="124" y="683"/>
                      <a:pt x="104" y="722"/>
                    </a:cubicBezTo>
                    <a:cubicBezTo>
                      <a:pt x="84" y="762"/>
                      <a:pt x="72" y="794"/>
                      <a:pt x="58" y="835"/>
                    </a:cubicBezTo>
                    <a:cubicBezTo>
                      <a:pt x="43" y="877"/>
                      <a:pt x="33" y="910"/>
                      <a:pt x="25" y="956"/>
                    </a:cubicBezTo>
                    <a:cubicBezTo>
                      <a:pt x="16" y="1001"/>
                      <a:pt x="10" y="1037"/>
                      <a:pt x="4" y="1081"/>
                    </a:cubicBezTo>
                    <a:cubicBezTo>
                      <a:pt x="2" y="1129"/>
                      <a:pt x="0" y="1166"/>
                      <a:pt x="0" y="1214"/>
                    </a:cubicBezTo>
                    <a:cubicBezTo>
                      <a:pt x="0" y="1231"/>
                      <a:pt x="2" y="1249"/>
                      <a:pt x="2" y="1268"/>
                    </a:cubicBezTo>
                    <a:cubicBezTo>
                      <a:pt x="3" y="1316"/>
                      <a:pt x="7" y="1353"/>
                      <a:pt x="12" y="1400"/>
                    </a:cubicBezTo>
                    <a:cubicBezTo>
                      <a:pt x="17" y="1446"/>
                      <a:pt x="23" y="1484"/>
                      <a:pt x="33" y="1531"/>
                    </a:cubicBezTo>
                    <a:cubicBezTo>
                      <a:pt x="45" y="1577"/>
                      <a:pt x="52" y="1618"/>
                      <a:pt x="66" y="1664"/>
                    </a:cubicBezTo>
                    <a:cubicBezTo>
                      <a:pt x="81" y="1712"/>
                      <a:pt x="94" y="1753"/>
                      <a:pt x="109" y="1799"/>
                    </a:cubicBezTo>
                    <a:cubicBezTo>
                      <a:pt x="125" y="1846"/>
                      <a:pt x="141" y="1885"/>
                      <a:pt x="161" y="1932"/>
                    </a:cubicBezTo>
                    <a:cubicBezTo>
                      <a:pt x="199" y="2020"/>
                      <a:pt x="242" y="2105"/>
                      <a:pt x="292" y="2188"/>
                    </a:cubicBezTo>
                    <a:cubicBezTo>
                      <a:pt x="318" y="2230"/>
                      <a:pt x="345" y="2273"/>
                      <a:pt x="371" y="2313"/>
                    </a:cubicBezTo>
                    <a:cubicBezTo>
                      <a:pt x="398" y="2351"/>
                      <a:pt x="429" y="2394"/>
                      <a:pt x="457" y="2430"/>
                    </a:cubicBezTo>
                    <a:cubicBezTo>
                      <a:pt x="485" y="2466"/>
                      <a:pt x="519" y="2507"/>
                      <a:pt x="549" y="2539"/>
                    </a:cubicBezTo>
                    <a:cubicBezTo>
                      <a:pt x="578" y="2574"/>
                      <a:pt x="614" y="2611"/>
                      <a:pt x="647" y="2641"/>
                    </a:cubicBezTo>
                    <a:cubicBezTo>
                      <a:pt x="679" y="2670"/>
                      <a:pt x="719" y="2706"/>
                      <a:pt x="751" y="2733"/>
                    </a:cubicBezTo>
                    <a:cubicBezTo>
                      <a:pt x="782" y="2760"/>
                      <a:pt x="824" y="2792"/>
                      <a:pt x="858" y="2817"/>
                    </a:cubicBezTo>
                    <a:cubicBezTo>
                      <a:pt x="893" y="2840"/>
                      <a:pt x="936" y="2867"/>
                      <a:pt x="971" y="2886"/>
                    </a:cubicBezTo>
                    <a:cubicBezTo>
                      <a:pt x="1004" y="2906"/>
                      <a:pt x="1045" y="2927"/>
                      <a:pt x="1080" y="2942"/>
                    </a:cubicBezTo>
                    <a:cubicBezTo>
                      <a:pt x="1057" y="2927"/>
                      <a:pt x="869" y="2798"/>
                      <a:pt x="850" y="2621"/>
                    </a:cubicBezTo>
                    <a:cubicBezTo>
                      <a:pt x="835" y="2431"/>
                      <a:pt x="785" y="946"/>
                      <a:pt x="785" y="946"/>
                    </a:cubicBezTo>
                    <a:cubicBezTo>
                      <a:pt x="785" y="946"/>
                      <a:pt x="684" y="679"/>
                      <a:pt x="985" y="505"/>
                    </a:cubicBezTo>
                    <a:cubicBezTo>
                      <a:pt x="1258" y="348"/>
                      <a:pt x="1563" y="165"/>
                      <a:pt x="1619" y="132"/>
                    </a:cubicBezTo>
                    <a:cubicBezTo>
                      <a:pt x="1589" y="115"/>
                      <a:pt x="1556" y="98"/>
                      <a:pt x="1526" y="86"/>
                    </a:cubicBezTo>
                    <a:cubicBezTo>
                      <a:pt x="1491" y="71"/>
                      <a:pt x="1459" y="58"/>
                      <a:pt x="1426" y="46"/>
                    </a:cubicBezTo>
                    <a:cubicBezTo>
                      <a:pt x="1395" y="35"/>
                      <a:pt x="1362" y="25"/>
                      <a:pt x="1331" y="17"/>
                    </a:cubicBezTo>
                    <a:cubicBezTo>
                      <a:pt x="1301" y="10"/>
                      <a:pt x="1272" y="7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8"/>
              <p:cNvSpPr/>
              <p:nvPr/>
            </p:nvSpPr>
            <p:spPr>
              <a:xfrm>
                <a:off x="4958573" y="1924805"/>
                <a:ext cx="44844" cy="57505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1844" extrusionOk="0">
                    <a:moveTo>
                      <a:pt x="398" y="0"/>
                    </a:moveTo>
                    <a:cubicBezTo>
                      <a:pt x="368" y="0"/>
                      <a:pt x="340" y="4"/>
                      <a:pt x="311" y="11"/>
                    </a:cubicBezTo>
                    <a:cubicBezTo>
                      <a:pt x="214" y="36"/>
                      <a:pt x="122" y="114"/>
                      <a:pt x="70" y="206"/>
                    </a:cubicBezTo>
                    <a:cubicBezTo>
                      <a:pt x="17" y="296"/>
                      <a:pt x="1" y="402"/>
                      <a:pt x="5" y="510"/>
                    </a:cubicBezTo>
                    <a:cubicBezTo>
                      <a:pt x="5" y="546"/>
                      <a:pt x="8" y="582"/>
                      <a:pt x="12" y="618"/>
                    </a:cubicBezTo>
                    <a:cubicBezTo>
                      <a:pt x="34" y="798"/>
                      <a:pt x="84" y="965"/>
                      <a:pt x="163" y="1121"/>
                    </a:cubicBezTo>
                    <a:cubicBezTo>
                      <a:pt x="242" y="1278"/>
                      <a:pt x="346" y="1428"/>
                      <a:pt x="469" y="1551"/>
                    </a:cubicBezTo>
                    <a:cubicBezTo>
                      <a:pt x="569" y="1652"/>
                      <a:pt x="678" y="1738"/>
                      <a:pt x="812" y="1794"/>
                    </a:cubicBezTo>
                    <a:cubicBezTo>
                      <a:pt x="883" y="1822"/>
                      <a:pt x="959" y="1844"/>
                      <a:pt x="1034" y="1844"/>
                    </a:cubicBezTo>
                    <a:cubicBezTo>
                      <a:pt x="1063" y="1844"/>
                      <a:pt x="1092" y="1841"/>
                      <a:pt x="1121" y="1833"/>
                    </a:cubicBezTo>
                    <a:cubicBezTo>
                      <a:pt x="1220" y="1809"/>
                      <a:pt x="1311" y="1731"/>
                      <a:pt x="1364" y="1639"/>
                    </a:cubicBezTo>
                    <a:cubicBezTo>
                      <a:pt x="1436" y="1517"/>
                      <a:pt x="1437" y="1367"/>
                      <a:pt x="1421" y="1226"/>
                    </a:cubicBezTo>
                    <a:cubicBezTo>
                      <a:pt x="1401" y="1048"/>
                      <a:pt x="1349" y="881"/>
                      <a:pt x="1270" y="725"/>
                    </a:cubicBezTo>
                    <a:cubicBezTo>
                      <a:pt x="1191" y="568"/>
                      <a:pt x="1086" y="421"/>
                      <a:pt x="963" y="295"/>
                    </a:cubicBezTo>
                    <a:cubicBezTo>
                      <a:pt x="863" y="194"/>
                      <a:pt x="754" y="108"/>
                      <a:pt x="622" y="52"/>
                    </a:cubicBezTo>
                    <a:cubicBezTo>
                      <a:pt x="550" y="23"/>
                      <a:pt x="473" y="0"/>
                      <a:pt x="3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8"/>
              <p:cNvSpPr/>
              <p:nvPr/>
            </p:nvSpPr>
            <p:spPr>
              <a:xfrm>
                <a:off x="4991005" y="1927019"/>
                <a:ext cx="20925" cy="56757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820" extrusionOk="0">
                    <a:moveTo>
                      <a:pt x="15" y="1"/>
                    </a:moveTo>
                    <a:lnTo>
                      <a:pt x="0" y="14"/>
                    </a:lnTo>
                    <a:cubicBezTo>
                      <a:pt x="84" y="160"/>
                      <a:pt x="176" y="294"/>
                      <a:pt x="249" y="438"/>
                    </a:cubicBezTo>
                    <a:cubicBezTo>
                      <a:pt x="327" y="577"/>
                      <a:pt x="411" y="714"/>
                      <a:pt x="470" y="865"/>
                    </a:cubicBezTo>
                    <a:cubicBezTo>
                      <a:pt x="529" y="1016"/>
                      <a:pt x="571" y="1174"/>
                      <a:pt x="591" y="1336"/>
                    </a:cubicBezTo>
                    <a:cubicBezTo>
                      <a:pt x="614" y="1496"/>
                      <a:pt x="613" y="1663"/>
                      <a:pt x="539" y="1812"/>
                    </a:cubicBezTo>
                    <a:lnTo>
                      <a:pt x="552" y="1819"/>
                    </a:lnTo>
                    <a:cubicBezTo>
                      <a:pt x="647" y="1676"/>
                      <a:pt x="670" y="1497"/>
                      <a:pt x="666" y="1329"/>
                    </a:cubicBezTo>
                    <a:cubicBezTo>
                      <a:pt x="662" y="1160"/>
                      <a:pt x="634" y="990"/>
                      <a:pt x="585" y="826"/>
                    </a:cubicBezTo>
                    <a:cubicBezTo>
                      <a:pt x="539" y="662"/>
                      <a:pt x="478" y="497"/>
                      <a:pt x="378" y="357"/>
                    </a:cubicBezTo>
                    <a:cubicBezTo>
                      <a:pt x="276" y="221"/>
                      <a:pt x="161" y="9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8"/>
              <p:cNvSpPr/>
              <p:nvPr/>
            </p:nvSpPr>
            <p:spPr>
              <a:xfrm>
                <a:off x="5182072" y="1568493"/>
                <a:ext cx="17245" cy="694864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2282" extrusionOk="0">
                    <a:moveTo>
                      <a:pt x="1" y="1"/>
                    </a:moveTo>
                    <a:lnTo>
                      <a:pt x="1" y="22282"/>
                    </a:lnTo>
                    <a:lnTo>
                      <a:pt x="553" y="22282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8"/>
              <p:cNvSpPr/>
              <p:nvPr/>
            </p:nvSpPr>
            <p:spPr>
              <a:xfrm>
                <a:off x="5608892" y="1837988"/>
                <a:ext cx="226216" cy="493752"/>
              </a:xfrm>
              <a:custGeom>
                <a:avLst/>
                <a:gdLst/>
                <a:ahLst/>
                <a:cxnLst/>
                <a:rect l="l" t="t" r="r" b="b"/>
                <a:pathLst>
                  <a:path w="7254" h="15833" extrusionOk="0">
                    <a:moveTo>
                      <a:pt x="0" y="1"/>
                    </a:moveTo>
                    <a:lnTo>
                      <a:pt x="0" y="5873"/>
                    </a:lnTo>
                    <a:lnTo>
                      <a:pt x="2055" y="7060"/>
                    </a:lnTo>
                    <a:lnTo>
                      <a:pt x="4194" y="14067"/>
                    </a:lnTo>
                    <a:lnTo>
                      <a:pt x="7253" y="15832"/>
                    </a:lnTo>
                    <a:lnTo>
                      <a:pt x="7253" y="4923"/>
                    </a:lnTo>
                    <a:cubicBezTo>
                      <a:pt x="7253" y="4812"/>
                      <a:pt x="7237" y="4705"/>
                      <a:pt x="7201" y="4600"/>
                    </a:cubicBezTo>
                    <a:cubicBezTo>
                      <a:pt x="7134" y="4385"/>
                      <a:pt x="7023" y="4194"/>
                      <a:pt x="6872" y="4028"/>
                    </a:cubicBezTo>
                    <a:cubicBezTo>
                      <a:pt x="6797" y="3943"/>
                      <a:pt x="6711" y="3875"/>
                      <a:pt x="6618" y="382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8"/>
              <p:cNvSpPr/>
              <p:nvPr/>
            </p:nvSpPr>
            <p:spPr>
              <a:xfrm>
                <a:off x="5815301" y="1950345"/>
                <a:ext cx="31497" cy="381393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2230" extrusionOk="0">
                    <a:moveTo>
                      <a:pt x="372" y="0"/>
                    </a:moveTo>
                    <a:lnTo>
                      <a:pt x="0" y="217"/>
                    </a:lnTo>
                    <a:cubicBezTo>
                      <a:pt x="95" y="272"/>
                      <a:pt x="180" y="340"/>
                      <a:pt x="256" y="425"/>
                    </a:cubicBezTo>
                    <a:cubicBezTo>
                      <a:pt x="404" y="591"/>
                      <a:pt x="515" y="782"/>
                      <a:pt x="584" y="997"/>
                    </a:cubicBezTo>
                    <a:cubicBezTo>
                      <a:pt x="620" y="1102"/>
                      <a:pt x="637" y="1209"/>
                      <a:pt x="637" y="1320"/>
                    </a:cubicBezTo>
                    <a:lnTo>
                      <a:pt x="637" y="12229"/>
                    </a:lnTo>
                    <a:lnTo>
                      <a:pt x="1009" y="12013"/>
                    </a:lnTo>
                    <a:lnTo>
                      <a:pt x="1009" y="1105"/>
                    </a:lnTo>
                    <a:cubicBezTo>
                      <a:pt x="1009" y="994"/>
                      <a:pt x="992" y="886"/>
                      <a:pt x="958" y="778"/>
                    </a:cubicBezTo>
                    <a:cubicBezTo>
                      <a:pt x="889" y="565"/>
                      <a:pt x="778" y="374"/>
                      <a:pt x="627" y="207"/>
                    </a:cubicBezTo>
                    <a:cubicBezTo>
                      <a:pt x="552" y="124"/>
                      <a:pt x="467" y="55"/>
                      <a:pt x="3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8"/>
              <p:cNvSpPr/>
              <p:nvPr/>
            </p:nvSpPr>
            <p:spPr>
              <a:xfrm>
                <a:off x="5195668" y="1837988"/>
                <a:ext cx="413326" cy="33021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10589" extrusionOk="0">
                    <a:moveTo>
                      <a:pt x="13254" y="1"/>
                    </a:moveTo>
                    <a:lnTo>
                      <a:pt x="0" y="7652"/>
                    </a:lnTo>
                    <a:lnTo>
                      <a:pt x="5085" y="10589"/>
                    </a:lnTo>
                    <a:lnTo>
                      <a:pt x="13254" y="5873"/>
                    </a:lnTo>
                    <a:lnTo>
                      <a:pt x="132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8"/>
              <p:cNvSpPr/>
              <p:nvPr/>
            </p:nvSpPr>
            <p:spPr>
              <a:xfrm>
                <a:off x="5195668" y="1837988"/>
                <a:ext cx="413326" cy="23862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7652" extrusionOk="0">
                    <a:moveTo>
                      <a:pt x="13254" y="1"/>
                    </a:moveTo>
                    <a:lnTo>
                      <a:pt x="13254" y="1"/>
                    </a:lnTo>
                    <a:cubicBezTo>
                      <a:pt x="11028" y="1247"/>
                      <a:pt x="8823" y="2531"/>
                      <a:pt x="6608" y="3795"/>
                    </a:cubicBezTo>
                    <a:cubicBezTo>
                      <a:pt x="4407" y="5081"/>
                      <a:pt x="2193" y="6349"/>
                      <a:pt x="0" y="7652"/>
                    </a:cubicBezTo>
                    <a:cubicBezTo>
                      <a:pt x="2224" y="6405"/>
                      <a:pt x="4430" y="5122"/>
                      <a:pt x="6645" y="3859"/>
                    </a:cubicBezTo>
                    <a:cubicBezTo>
                      <a:pt x="8846" y="2573"/>
                      <a:pt x="11062" y="1303"/>
                      <a:pt x="132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8"/>
              <p:cNvSpPr/>
              <p:nvPr/>
            </p:nvSpPr>
            <p:spPr>
              <a:xfrm>
                <a:off x="5751093" y="2153418"/>
                <a:ext cx="421902" cy="609947"/>
              </a:xfrm>
              <a:custGeom>
                <a:avLst/>
                <a:gdLst/>
                <a:ahLst/>
                <a:cxnLst/>
                <a:rect l="l" t="t" r="r" b="b"/>
                <a:pathLst>
                  <a:path w="13529" h="19559" extrusionOk="0">
                    <a:moveTo>
                      <a:pt x="13529" y="1"/>
                    </a:moveTo>
                    <a:cubicBezTo>
                      <a:pt x="13526" y="20"/>
                      <a:pt x="13523" y="37"/>
                      <a:pt x="13517" y="57"/>
                    </a:cubicBezTo>
                    <a:cubicBezTo>
                      <a:pt x="13510" y="74"/>
                      <a:pt x="13501" y="90"/>
                      <a:pt x="13490" y="104"/>
                    </a:cubicBezTo>
                    <a:cubicBezTo>
                      <a:pt x="13478" y="119"/>
                      <a:pt x="13466" y="132"/>
                      <a:pt x="13451" y="143"/>
                    </a:cubicBezTo>
                    <a:cubicBezTo>
                      <a:pt x="13437" y="153"/>
                      <a:pt x="13422" y="165"/>
                      <a:pt x="13407" y="174"/>
                    </a:cubicBezTo>
                    <a:lnTo>
                      <a:pt x="6703" y="4042"/>
                    </a:lnTo>
                    <a:lnTo>
                      <a:pt x="0" y="7914"/>
                    </a:lnTo>
                    <a:lnTo>
                      <a:pt x="0" y="13736"/>
                    </a:lnTo>
                    <a:lnTo>
                      <a:pt x="0" y="19559"/>
                    </a:lnTo>
                    <a:cubicBezTo>
                      <a:pt x="2233" y="18269"/>
                      <a:pt x="4469" y="16980"/>
                      <a:pt x="6703" y="15689"/>
                    </a:cubicBezTo>
                    <a:cubicBezTo>
                      <a:pt x="8937" y="14399"/>
                      <a:pt x="11172" y="13108"/>
                      <a:pt x="13407" y="11819"/>
                    </a:cubicBezTo>
                    <a:cubicBezTo>
                      <a:pt x="13407" y="11819"/>
                      <a:pt x="13437" y="11804"/>
                      <a:pt x="13467" y="11775"/>
                    </a:cubicBezTo>
                    <a:cubicBezTo>
                      <a:pt x="13497" y="11747"/>
                      <a:pt x="13529" y="11704"/>
                      <a:pt x="13529" y="11646"/>
                    </a:cubicBezTo>
                    <a:lnTo>
                      <a:pt x="13529" y="5824"/>
                    </a:lnTo>
                    <a:lnTo>
                      <a:pt x="135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8"/>
              <p:cNvSpPr/>
              <p:nvPr/>
            </p:nvSpPr>
            <p:spPr>
              <a:xfrm>
                <a:off x="6075597" y="2116277"/>
                <a:ext cx="79522" cy="83046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663" extrusionOk="0">
                    <a:moveTo>
                      <a:pt x="346" y="0"/>
                    </a:moveTo>
                    <a:cubicBezTo>
                      <a:pt x="314" y="0"/>
                      <a:pt x="283" y="4"/>
                      <a:pt x="255" y="13"/>
                    </a:cubicBezTo>
                    <a:cubicBezTo>
                      <a:pt x="230" y="20"/>
                      <a:pt x="207" y="32"/>
                      <a:pt x="187" y="43"/>
                    </a:cubicBezTo>
                    <a:cubicBezTo>
                      <a:pt x="121" y="84"/>
                      <a:pt x="71" y="150"/>
                      <a:pt x="40" y="223"/>
                    </a:cubicBezTo>
                    <a:cubicBezTo>
                      <a:pt x="10" y="298"/>
                      <a:pt x="0" y="378"/>
                      <a:pt x="0" y="456"/>
                    </a:cubicBezTo>
                    <a:lnTo>
                      <a:pt x="0" y="2663"/>
                    </a:lnTo>
                    <a:lnTo>
                      <a:pt x="2549" y="1192"/>
                    </a:lnTo>
                    <a:lnTo>
                      <a:pt x="637" y="89"/>
                    </a:lnTo>
                    <a:cubicBezTo>
                      <a:pt x="554" y="40"/>
                      <a:pt x="445" y="0"/>
                      <a:pt x="346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8"/>
              <p:cNvSpPr/>
              <p:nvPr/>
            </p:nvSpPr>
            <p:spPr>
              <a:xfrm>
                <a:off x="5732382" y="2400055"/>
                <a:ext cx="18649" cy="36542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1718" extrusionOk="0">
                    <a:moveTo>
                      <a:pt x="1" y="1"/>
                    </a:moveTo>
                    <a:lnTo>
                      <a:pt x="1" y="11646"/>
                    </a:lnTo>
                    <a:cubicBezTo>
                      <a:pt x="15" y="11657"/>
                      <a:pt x="35" y="11666"/>
                      <a:pt x="54" y="11673"/>
                    </a:cubicBezTo>
                    <a:cubicBezTo>
                      <a:pt x="71" y="11680"/>
                      <a:pt x="93" y="11687"/>
                      <a:pt x="113" y="11693"/>
                    </a:cubicBezTo>
                    <a:cubicBezTo>
                      <a:pt x="133" y="11697"/>
                      <a:pt x="153" y="11703"/>
                      <a:pt x="176" y="11707"/>
                    </a:cubicBezTo>
                    <a:cubicBezTo>
                      <a:pt x="198" y="11712"/>
                      <a:pt x="221" y="11715"/>
                      <a:pt x="242" y="11716"/>
                    </a:cubicBezTo>
                    <a:cubicBezTo>
                      <a:pt x="265" y="11717"/>
                      <a:pt x="288" y="11717"/>
                      <a:pt x="310" y="11717"/>
                    </a:cubicBezTo>
                    <a:cubicBezTo>
                      <a:pt x="333" y="11717"/>
                      <a:pt x="356" y="11716"/>
                      <a:pt x="379" y="11715"/>
                    </a:cubicBezTo>
                    <a:cubicBezTo>
                      <a:pt x="402" y="11712"/>
                      <a:pt x="422" y="11709"/>
                      <a:pt x="444" y="11705"/>
                    </a:cubicBezTo>
                    <a:cubicBezTo>
                      <a:pt x="465" y="11702"/>
                      <a:pt x="484" y="11696"/>
                      <a:pt x="504" y="11689"/>
                    </a:cubicBezTo>
                    <a:cubicBezTo>
                      <a:pt x="524" y="11682"/>
                      <a:pt x="541" y="11674"/>
                      <a:pt x="560" y="11667"/>
                    </a:cubicBezTo>
                    <a:cubicBezTo>
                      <a:pt x="575" y="11660"/>
                      <a:pt x="585" y="11654"/>
                      <a:pt x="598" y="11648"/>
                    </a:cubicBezTo>
                    <a:lnTo>
                      <a:pt x="598" y="3"/>
                    </a:lnTo>
                    <a:cubicBezTo>
                      <a:pt x="553" y="28"/>
                      <a:pt x="505" y="48"/>
                      <a:pt x="452" y="55"/>
                    </a:cubicBezTo>
                    <a:cubicBezTo>
                      <a:pt x="401" y="66"/>
                      <a:pt x="350" y="71"/>
                      <a:pt x="299" y="71"/>
                    </a:cubicBezTo>
                    <a:cubicBezTo>
                      <a:pt x="248" y="71"/>
                      <a:pt x="196" y="66"/>
                      <a:pt x="145" y="55"/>
                    </a:cubicBezTo>
                    <a:cubicBezTo>
                      <a:pt x="93" y="44"/>
                      <a:pt x="44" y="2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8"/>
              <p:cNvSpPr/>
              <p:nvPr/>
            </p:nvSpPr>
            <p:spPr>
              <a:xfrm>
                <a:off x="5195761" y="1974014"/>
                <a:ext cx="647962" cy="374064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1995" extrusionOk="0">
                    <a:moveTo>
                      <a:pt x="13251" y="0"/>
                    </a:moveTo>
                    <a:lnTo>
                      <a:pt x="0" y="7650"/>
                    </a:lnTo>
                    <a:lnTo>
                      <a:pt x="7529" y="11995"/>
                    </a:lnTo>
                    <a:lnTo>
                      <a:pt x="20777" y="4345"/>
                    </a:lnTo>
                    <a:lnTo>
                      <a:pt x="132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8"/>
              <p:cNvSpPr/>
              <p:nvPr/>
            </p:nvSpPr>
            <p:spPr>
              <a:xfrm>
                <a:off x="5195761" y="2212606"/>
                <a:ext cx="246642" cy="189948"/>
              </a:xfrm>
              <a:custGeom>
                <a:avLst/>
                <a:gdLst/>
                <a:ahLst/>
                <a:cxnLst/>
                <a:rect l="l" t="t" r="r" b="b"/>
                <a:pathLst>
                  <a:path w="7909" h="6091" extrusionOk="0">
                    <a:moveTo>
                      <a:pt x="0" y="1"/>
                    </a:moveTo>
                    <a:lnTo>
                      <a:pt x="0" y="1525"/>
                    </a:lnTo>
                    <a:lnTo>
                      <a:pt x="7909" y="6091"/>
                    </a:lnTo>
                    <a:lnTo>
                      <a:pt x="7909" y="5056"/>
                    </a:lnTo>
                    <a:cubicBezTo>
                      <a:pt x="7909" y="4986"/>
                      <a:pt x="7900" y="4917"/>
                      <a:pt x="7880" y="4850"/>
                    </a:cubicBezTo>
                    <a:cubicBezTo>
                      <a:pt x="7842" y="4713"/>
                      <a:pt x="7778" y="4591"/>
                      <a:pt x="7686" y="4479"/>
                    </a:cubicBezTo>
                    <a:cubicBezTo>
                      <a:pt x="7641" y="4423"/>
                      <a:pt x="7588" y="4380"/>
                      <a:pt x="7529" y="434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8"/>
              <p:cNvSpPr/>
              <p:nvPr/>
            </p:nvSpPr>
            <p:spPr>
              <a:xfrm>
                <a:off x="5430455" y="2109510"/>
                <a:ext cx="425145" cy="293014"/>
              </a:xfrm>
              <a:custGeom>
                <a:avLst/>
                <a:gdLst/>
                <a:ahLst/>
                <a:cxnLst/>
                <a:rect l="l" t="t" r="r" b="b"/>
                <a:pathLst>
                  <a:path w="13633" h="9396" extrusionOk="0">
                    <a:moveTo>
                      <a:pt x="13251" y="0"/>
                    </a:moveTo>
                    <a:lnTo>
                      <a:pt x="0" y="7648"/>
                    </a:lnTo>
                    <a:cubicBezTo>
                      <a:pt x="61" y="7684"/>
                      <a:pt x="114" y="7729"/>
                      <a:pt x="158" y="7784"/>
                    </a:cubicBezTo>
                    <a:cubicBezTo>
                      <a:pt x="249" y="7894"/>
                      <a:pt x="314" y="8016"/>
                      <a:pt x="352" y="8153"/>
                    </a:cubicBezTo>
                    <a:cubicBezTo>
                      <a:pt x="373" y="8222"/>
                      <a:pt x="381" y="8290"/>
                      <a:pt x="381" y="8360"/>
                    </a:cubicBezTo>
                    <a:lnTo>
                      <a:pt x="381" y="9395"/>
                    </a:lnTo>
                    <a:lnTo>
                      <a:pt x="13632" y="1745"/>
                    </a:lnTo>
                    <a:lnTo>
                      <a:pt x="13632" y="712"/>
                    </a:lnTo>
                    <a:cubicBezTo>
                      <a:pt x="13632" y="641"/>
                      <a:pt x="13622" y="574"/>
                      <a:pt x="13602" y="505"/>
                    </a:cubicBezTo>
                    <a:cubicBezTo>
                      <a:pt x="13565" y="368"/>
                      <a:pt x="13500" y="246"/>
                      <a:pt x="13409" y="135"/>
                    </a:cubicBezTo>
                    <a:cubicBezTo>
                      <a:pt x="13363" y="79"/>
                      <a:pt x="13310" y="36"/>
                      <a:pt x="132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8"/>
              <p:cNvSpPr/>
              <p:nvPr/>
            </p:nvSpPr>
            <p:spPr>
              <a:xfrm>
                <a:off x="5903148" y="2501342"/>
                <a:ext cx="188981" cy="204231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6549" extrusionOk="0">
                    <a:moveTo>
                      <a:pt x="5890" y="0"/>
                    </a:moveTo>
                    <a:lnTo>
                      <a:pt x="1" y="3402"/>
                    </a:lnTo>
                    <a:cubicBezTo>
                      <a:pt x="28" y="3416"/>
                      <a:pt x="51" y="3438"/>
                      <a:pt x="71" y="3461"/>
                    </a:cubicBezTo>
                    <a:cubicBezTo>
                      <a:pt x="110" y="3510"/>
                      <a:pt x="139" y="3564"/>
                      <a:pt x="158" y="3625"/>
                    </a:cubicBezTo>
                    <a:cubicBezTo>
                      <a:pt x="166" y="3656"/>
                      <a:pt x="169" y="3686"/>
                      <a:pt x="169" y="3717"/>
                    </a:cubicBezTo>
                    <a:lnTo>
                      <a:pt x="169" y="6549"/>
                    </a:lnTo>
                    <a:lnTo>
                      <a:pt x="6059" y="3149"/>
                    </a:lnTo>
                    <a:lnTo>
                      <a:pt x="6059" y="315"/>
                    </a:lnTo>
                    <a:cubicBezTo>
                      <a:pt x="6059" y="285"/>
                      <a:pt x="6055" y="253"/>
                      <a:pt x="6046" y="223"/>
                    </a:cubicBezTo>
                    <a:cubicBezTo>
                      <a:pt x="6030" y="164"/>
                      <a:pt x="6002" y="108"/>
                      <a:pt x="5960" y="59"/>
                    </a:cubicBezTo>
                    <a:cubicBezTo>
                      <a:pt x="5940" y="36"/>
                      <a:pt x="5917" y="16"/>
                      <a:pt x="58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8"/>
              <p:cNvSpPr/>
              <p:nvPr/>
            </p:nvSpPr>
            <p:spPr>
              <a:xfrm>
                <a:off x="5878450" y="2487215"/>
                <a:ext cx="208378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6682" h="3854" extrusionOk="0">
                    <a:moveTo>
                      <a:pt x="5889" y="0"/>
                    </a:moveTo>
                    <a:lnTo>
                      <a:pt x="2947" y="1701"/>
                    </a:lnTo>
                    <a:lnTo>
                      <a:pt x="1" y="3400"/>
                    </a:lnTo>
                    <a:lnTo>
                      <a:pt x="396" y="3626"/>
                    </a:lnTo>
                    <a:lnTo>
                      <a:pt x="793" y="3853"/>
                    </a:lnTo>
                    <a:lnTo>
                      <a:pt x="3739" y="2153"/>
                    </a:lnTo>
                    <a:lnTo>
                      <a:pt x="6682" y="453"/>
                    </a:lnTo>
                    <a:lnTo>
                      <a:pt x="6286" y="228"/>
                    </a:lnTo>
                    <a:lnTo>
                      <a:pt x="58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8"/>
              <p:cNvSpPr/>
              <p:nvPr/>
            </p:nvSpPr>
            <p:spPr>
              <a:xfrm>
                <a:off x="5878450" y="2593180"/>
                <a:ext cx="30000" cy="112360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603" extrusionOk="0">
                    <a:moveTo>
                      <a:pt x="1" y="1"/>
                    </a:moveTo>
                    <a:lnTo>
                      <a:pt x="1" y="3050"/>
                    </a:lnTo>
                    <a:lnTo>
                      <a:pt x="961" y="3602"/>
                    </a:lnTo>
                    <a:lnTo>
                      <a:pt x="961" y="770"/>
                    </a:lnTo>
                    <a:cubicBezTo>
                      <a:pt x="961" y="740"/>
                      <a:pt x="958" y="708"/>
                      <a:pt x="950" y="678"/>
                    </a:cubicBezTo>
                    <a:cubicBezTo>
                      <a:pt x="932" y="619"/>
                      <a:pt x="904" y="563"/>
                      <a:pt x="863" y="514"/>
                    </a:cubicBezTo>
                    <a:cubicBezTo>
                      <a:pt x="843" y="491"/>
                      <a:pt x="820" y="471"/>
                      <a:pt x="793" y="45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8"/>
              <p:cNvSpPr/>
              <p:nvPr/>
            </p:nvSpPr>
            <p:spPr>
              <a:xfrm>
                <a:off x="5177643" y="1827448"/>
                <a:ext cx="649303" cy="374937"/>
              </a:xfrm>
              <a:custGeom>
                <a:avLst/>
                <a:gdLst/>
                <a:ahLst/>
                <a:cxnLst/>
                <a:rect l="l" t="t" r="r" b="b"/>
                <a:pathLst>
                  <a:path w="20821" h="12023" extrusionOk="0">
                    <a:moveTo>
                      <a:pt x="13827" y="0"/>
                    </a:moveTo>
                    <a:cubicBezTo>
                      <a:pt x="13776" y="0"/>
                      <a:pt x="13725" y="6"/>
                      <a:pt x="13674" y="17"/>
                    </a:cubicBezTo>
                    <a:cubicBezTo>
                      <a:pt x="13621" y="30"/>
                      <a:pt x="13575" y="47"/>
                      <a:pt x="13530" y="73"/>
                    </a:cubicBezTo>
                    <a:lnTo>
                      <a:pt x="124" y="7813"/>
                    </a:lnTo>
                    <a:cubicBezTo>
                      <a:pt x="72" y="7842"/>
                      <a:pt x="17" y="7894"/>
                      <a:pt x="5" y="7951"/>
                    </a:cubicBezTo>
                    <a:cubicBezTo>
                      <a:pt x="0" y="7964"/>
                      <a:pt x="0" y="7974"/>
                      <a:pt x="0" y="7986"/>
                    </a:cubicBezTo>
                    <a:cubicBezTo>
                      <a:pt x="0" y="8021"/>
                      <a:pt x="17" y="8057"/>
                      <a:pt x="39" y="8088"/>
                    </a:cubicBezTo>
                    <a:cubicBezTo>
                      <a:pt x="62" y="8118"/>
                      <a:pt x="91" y="8139"/>
                      <a:pt x="124" y="8158"/>
                    </a:cubicBezTo>
                    <a:lnTo>
                      <a:pt x="6818" y="12022"/>
                    </a:lnTo>
                    <a:lnTo>
                      <a:pt x="7191" y="11807"/>
                    </a:lnTo>
                    <a:lnTo>
                      <a:pt x="5662" y="10926"/>
                    </a:lnTo>
                    <a:lnTo>
                      <a:pt x="575" y="7988"/>
                    </a:lnTo>
                    <a:lnTo>
                      <a:pt x="13829" y="337"/>
                    </a:lnTo>
                    <a:lnTo>
                      <a:pt x="20447" y="4157"/>
                    </a:lnTo>
                    <a:lnTo>
                      <a:pt x="20820" y="3941"/>
                    </a:lnTo>
                    <a:lnTo>
                      <a:pt x="14200" y="116"/>
                    </a:lnTo>
                    <a:lnTo>
                      <a:pt x="14124" y="73"/>
                    </a:lnTo>
                    <a:cubicBezTo>
                      <a:pt x="14079" y="47"/>
                      <a:pt x="14030" y="28"/>
                      <a:pt x="13980" y="17"/>
                    </a:cubicBezTo>
                    <a:cubicBezTo>
                      <a:pt x="13929" y="6"/>
                      <a:pt x="13878" y="0"/>
                      <a:pt x="138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8"/>
              <p:cNvSpPr/>
              <p:nvPr/>
            </p:nvSpPr>
            <p:spPr>
              <a:xfrm>
                <a:off x="5390321" y="2195673"/>
                <a:ext cx="31559" cy="38136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2229" extrusionOk="0">
                    <a:moveTo>
                      <a:pt x="373" y="0"/>
                    </a:moveTo>
                    <a:lnTo>
                      <a:pt x="1" y="216"/>
                    </a:lnTo>
                    <a:cubicBezTo>
                      <a:pt x="97" y="271"/>
                      <a:pt x="180" y="341"/>
                      <a:pt x="256" y="423"/>
                    </a:cubicBezTo>
                    <a:cubicBezTo>
                      <a:pt x="406" y="591"/>
                      <a:pt x="515" y="781"/>
                      <a:pt x="586" y="995"/>
                    </a:cubicBezTo>
                    <a:cubicBezTo>
                      <a:pt x="619" y="1100"/>
                      <a:pt x="637" y="1208"/>
                      <a:pt x="637" y="1319"/>
                    </a:cubicBezTo>
                    <a:lnTo>
                      <a:pt x="637" y="12229"/>
                    </a:lnTo>
                    <a:lnTo>
                      <a:pt x="1011" y="12013"/>
                    </a:lnTo>
                    <a:lnTo>
                      <a:pt x="1011" y="1103"/>
                    </a:lnTo>
                    <a:cubicBezTo>
                      <a:pt x="1011" y="992"/>
                      <a:pt x="995" y="884"/>
                      <a:pt x="959" y="779"/>
                    </a:cubicBezTo>
                    <a:cubicBezTo>
                      <a:pt x="889" y="565"/>
                      <a:pt x="780" y="375"/>
                      <a:pt x="629" y="207"/>
                    </a:cubicBezTo>
                    <a:cubicBezTo>
                      <a:pt x="553" y="125"/>
                      <a:pt x="468" y="55"/>
                      <a:pt x="3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8"/>
              <p:cNvSpPr/>
              <p:nvPr/>
            </p:nvSpPr>
            <p:spPr>
              <a:xfrm>
                <a:off x="5417451" y="1704332"/>
                <a:ext cx="17245" cy="878918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4" extrusionOk="0">
                    <a:moveTo>
                      <a:pt x="0" y="1"/>
                    </a:moveTo>
                    <a:lnTo>
                      <a:pt x="0" y="28053"/>
                    </a:lnTo>
                    <a:cubicBezTo>
                      <a:pt x="0" y="28053"/>
                      <a:pt x="7" y="28183"/>
                      <a:pt x="276" y="28183"/>
                    </a:cubicBezTo>
                    <a:cubicBezTo>
                      <a:pt x="545" y="28183"/>
                      <a:pt x="552" y="28053"/>
                      <a:pt x="552" y="28053"/>
                    </a:cubicBezTo>
                    <a:lnTo>
                      <a:pt x="5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8"/>
              <p:cNvSpPr/>
              <p:nvPr/>
            </p:nvSpPr>
            <p:spPr>
              <a:xfrm>
                <a:off x="5843710" y="1457445"/>
                <a:ext cx="17245" cy="878949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5" extrusionOk="0">
                    <a:moveTo>
                      <a:pt x="1" y="1"/>
                    </a:moveTo>
                    <a:lnTo>
                      <a:pt x="1" y="28054"/>
                    </a:lnTo>
                    <a:cubicBezTo>
                      <a:pt x="1" y="28054"/>
                      <a:pt x="6" y="28185"/>
                      <a:pt x="275" y="28185"/>
                    </a:cubicBezTo>
                    <a:cubicBezTo>
                      <a:pt x="545" y="28185"/>
                      <a:pt x="553" y="28054"/>
                      <a:pt x="553" y="28054"/>
                    </a:cubicBez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8"/>
              <p:cNvSpPr/>
              <p:nvPr/>
            </p:nvSpPr>
            <p:spPr>
              <a:xfrm>
                <a:off x="5176770" y="2076580"/>
                <a:ext cx="233451" cy="500519"/>
              </a:xfrm>
              <a:custGeom>
                <a:avLst/>
                <a:gdLst/>
                <a:ahLst/>
                <a:cxnLst/>
                <a:rect l="l" t="t" r="r" b="b"/>
                <a:pathLst>
                  <a:path w="7486" h="16050" extrusionOk="0">
                    <a:moveTo>
                      <a:pt x="31" y="1"/>
                    </a:moveTo>
                    <a:lnTo>
                      <a:pt x="31" y="5874"/>
                    </a:lnTo>
                    <a:cubicBezTo>
                      <a:pt x="31" y="5874"/>
                      <a:pt x="1" y="5958"/>
                      <a:pt x="153" y="6046"/>
                    </a:cubicBezTo>
                    <a:lnTo>
                      <a:pt x="2284" y="7275"/>
                    </a:lnTo>
                    <a:lnTo>
                      <a:pt x="4423" y="14283"/>
                    </a:lnTo>
                    <a:lnTo>
                      <a:pt x="7485" y="16049"/>
                    </a:lnTo>
                    <a:lnTo>
                      <a:pt x="7485" y="5139"/>
                    </a:lnTo>
                    <a:cubicBezTo>
                      <a:pt x="7485" y="5030"/>
                      <a:pt x="7467" y="4922"/>
                      <a:pt x="7431" y="4817"/>
                    </a:cubicBezTo>
                    <a:cubicBezTo>
                      <a:pt x="7363" y="4604"/>
                      <a:pt x="7254" y="4413"/>
                      <a:pt x="7103" y="4246"/>
                    </a:cubicBezTo>
                    <a:cubicBezTo>
                      <a:pt x="7027" y="4163"/>
                      <a:pt x="6941" y="4094"/>
                      <a:pt x="6847" y="4039"/>
                    </a:cubicBezTo>
                    <a:lnTo>
                      <a:pt x="153" y="173"/>
                    </a:lnTo>
                    <a:cubicBezTo>
                      <a:pt x="120" y="156"/>
                      <a:pt x="91" y="133"/>
                      <a:pt x="68" y="104"/>
                    </a:cubicBezTo>
                    <a:cubicBezTo>
                      <a:pt x="47" y="73"/>
                      <a:pt x="31" y="37"/>
                      <a:pt x="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8"/>
              <p:cNvSpPr/>
              <p:nvPr/>
            </p:nvSpPr>
            <p:spPr>
              <a:xfrm>
                <a:off x="5132925" y="1285401"/>
                <a:ext cx="1093003" cy="630873"/>
              </a:xfrm>
              <a:custGeom>
                <a:avLst/>
                <a:gdLst/>
                <a:ahLst/>
                <a:cxnLst/>
                <a:rect l="l" t="t" r="r" b="b"/>
                <a:pathLst>
                  <a:path w="35049" h="20230" extrusionOk="0">
                    <a:moveTo>
                      <a:pt x="13963" y="0"/>
                    </a:moveTo>
                    <a:cubicBezTo>
                      <a:pt x="13760" y="0"/>
                      <a:pt x="13558" y="22"/>
                      <a:pt x="13355" y="65"/>
                    </a:cubicBezTo>
                    <a:cubicBezTo>
                      <a:pt x="13151" y="108"/>
                      <a:pt x="12966" y="180"/>
                      <a:pt x="12790" y="280"/>
                    </a:cubicBezTo>
                    <a:lnTo>
                      <a:pt x="488" y="7384"/>
                    </a:lnTo>
                    <a:cubicBezTo>
                      <a:pt x="287" y="7499"/>
                      <a:pt x="67" y="7700"/>
                      <a:pt x="15" y="7926"/>
                    </a:cubicBezTo>
                    <a:cubicBezTo>
                      <a:pt x="4" y="7969"/>
                      <a:pt x="1" y="8015"/>
                      <a:pt x="2" y="8060"/>
                    </a:cubicBezTo>
                    <a:cubicBezTo>
                      <a:pt x="7" y="8203"/>
                      <a:pt x="66" y="8346"/>
                      <a:pt x="155" y="8462"/>
                    </a:cubicBezTo>
                    <a:cubicBezTo>
                      <a:pt x="244" y="8577"/>
                      <a:pt x="363" y="8665"/>
                      <a:pt x="488" y="8737"/>
                    </a:cubicBezTo>
                    <a:lnTo>
                      <a:pt x="19908" y="19949"/>
                    </a:lnTo>
                    <a:cubicBezTo>
                      <a:pt x="20084" y="20050"/>
                      <a:pt x="20272" y="20122"/>
                      <a:pt x="20475" y="20165"/>
                    </a:cubicBezTo>
                    <a:cubicBezTo>
                      <a:pt x="20678" y="20208"/>
                      <a:pt x="20881" y="20229"/>
                      <a:pt x="21083" y="20229"/>
                    </a:cubicBezTo>
                    <a:cubicBezTo>
                      <a:pt x="21286" y="20229"/>
                      <a:pt x="21489" y="20208"/>
                      <a:pt x="21692" y="20165"/>
                    </a:cubicBezTo>
                    <a:cubicBezTo>
                      <a:pt x="21895" y="20122"/>
                      <a:pt x="22083" y="20050"/>
                      <a:pt x="22257" y="19949"/>
                    </a:cubicBezTo>
                    <a:lnTo>
                      <a:pt x="34561" y="12846"/>
                    </a:lnTo>
                    <a:cubicBezTo>
                      <a:pt x="34685" y="12774"/>
                      <a:pt x="34804" y="12687"/>
                      <a:pt x="34893" y="12569"/>
                    </a:cubicBezTo>
                    <a:cubicBezTo>
                      <a:pt x="34984" y="12454"/>
                      <a:pt x="35042" y="12311"/>
                      <a:pt x="35045" y="12170"/>
                    </a:cubicBezTo>
                    <a:cubicBezTo>
                      <a:pt x="35048" y="12124"/>
                      <a:pt x="35042" y="12079"/>
                      <a:pt x="35034" y="12036"/>
                    </a:cubicBezTo>
                    <a:cubicBezTo>
                      <a:pt x="34981" y="11808"/>
                      <a:pt x="34762" y="11609"/>
                      <a:pt x="34561" y="11491"/>
                    </a:cubicBezTo>
                    <a:lnTo>
                      <a:pt x="15135" y="280"/>
                    </a:lnTo>
                    <a:cubicBezTo>
                      <a:pt x="14961" y="180"/>
                      <a:pt x="14773" y="108"/>
                      <a:pt x="14572" y="65"/>
                    </a:cubicBezTo>
                    <a:cubicBezTo>
                      <a:pt x="14368" y="22"/>
                      <a:pt x="14165" y="0"/>
                      <a:pt x="139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8"/>
              <p:cNvSpPr/>
              <p:nvPr/>
            </p:nvSpPr>
            <p:spPr>
              <a:xfrm>
                <a:off x="5753837" y="1664852"/>
                <a:ext cx="472079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15138" h="9183" extrusionOk="0">
                    <a:moveTo>
                      <a:pt x="15137" y="0"/>
                    </a:moveTo>
                    <a:cubicBezTo>
                      <a:pt x="15133" y="143"/>
                      <a:pt x="15074" y="286"/>
                      <a:pt x="14983" y="401"/>
                    </a:cubicBezTo>
                    <a:cubicBezTo>
                      <a:pt x="14894" y="518"/>
                      <a:pt x="14775" y="606"/>
                      <a:pt x="14651" y="678"/>
                    </a:cubicBezTo>
                    <a:lnTo>
                      <a:pt x="2349" y="7781"/>
                    </a:lnTo>
                    <a:cubicBezTo>
                      <a:pt x="2174" y="7882"/>
                      <a:pt x="1985" y="7954"/>
                      <a:pt x="1783" y="7997"/>
                    </a:cubicBezTo>
                    <a:cubicBezTo>
                      <a:pt x="1579" y="8040"/>
                      <a:pt x="1377" y="8061"/>
                      <a:pt x="1174" y="8061"/>
                    </a:cubicBezTo>
                    <a:cubicBezTo>
                      <a:pt x="972" y="8061"/>
                      <a:pt x="769" y="8040"/>
                      <a:pt x="567" y="7997"/>
                    </a:cubicBezTo>
                    <a:cubicBezTo>
                      <a:pt x="362" y="7954"/>
                      <a:pt x="174" y="7882"/>
                      <a:pt x="0" y="7781"/>
                    </a:cubicBezTo>
                    <a:lnTo>
                      <a:pt x="0" y="8902"/>
                    </a:lnTo>
                    <a:cubicBezTo>
                      <a:pt x="174" y="9003"/>
                      <a:pt x="362" y="9075"/>
                      <a:pt x="567" y="9118"/>
                    </a:cubicBezTo>
                    <a:cubicBezTo>
                      <a:pt x="769" y="9161"/>
                      <a:pt x="972" y="9183"/>
                      <a:pt x="1174" y="9183"/>
                    </a:cubicBezTo>
                    <a:cubicBezTo>
                      <a:pt x="1377" y="9183"/>
                      <a:pt x="1579" y="9161"/>
                      <a:pt x="1783" y="9118"/>
                    </a:cubicBezTo>
                    <a:cubicBezTo>
                      <a:pt x="1985" y="9075"/>
                      <a:pt x="2174" y="9003"/>
                      <a:pt x="2349" y="8902"/>
                    </a:cubicBezTo>
                    <a:lnTo>
                      <a:pt x="14651" y="1799"/>
                    </a:lnTo>
                    <a:cubicBezTo>
                      <a:pt x="14775" y="1727"/>
                      <a:pt x="14894" y="1638"/>
                      <a:pt x="14983" y="1523"/>
                    </a:cubicBezTo>
                    <a:cubicBezTo>
                      <a:pt x="15073" y="1409"/>
                      <a:pt x="15131" y="1270"/>
                      <a:pt x="15137" y="1128"/>
                    </a:cubicBezTo>
                    <a:lnTo>
                      <a:pt x="15137" y="1122"/>
                    </a:lnTo>
                    <a:lnTo>
                      <a:pt x="151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8"/>
              <p:cNvSpPr/>
              <p:nvPr/>
            </p:nvSpPr>
            <p:spPr>
              <a:xfrm>
                <a:off x="5133018" y="1536716"/>
                <a:ext cx="620862" cy="405810"/>
              </a:xfrm>
              <a:custGeom>
                <a:avLst/>
                <a:gdLst/>
                <a:ahLst/>
                <a:cxnLst/>
                <a:rect l="l" t="t" r="r" b="b"/>
                <a:pathLst>
                  <a:path w="19909" h="13013" extrusionOk="0">
                    <a:moveTo>
                      <a:pt x="1" y="1"/>
                    </a:moveTo>
                    <a:lnTo>
                      <a:pt x="1" y="1123"/>
                    </a:lnTo>
                    <a:cubicBezTo>
                      <a:pt x="5" y="1267"/>
                      <a:pt x="64" y="1411"/>
                      <a:pt x="155" y="1526"/>
                    </a:cubicBezTo>
                    <a:cubicBezTo>
                      <a:pt x="242" y="1641"/>
                      <a:pt x="363" y="1729"/>
                      <a:pt x="487" y="1801"/>
                    </a:cubicBezTo>
                    <a:lnTo>
                      <a:pt x="19908" y="13013"/>
                    </a:lnTo>
                    <a:lnTo>
                      <a:pt x="19908" y="11890"/>
                    </a:lnTo>
                    <a:lnTo>
                      <a:pt x="487" y="678"/>
                    </a:lnTo>
                    <a:cubicBezTo>
                      <a:pt x="363" y="606"/>
                      <a:pt x="242" y="518"/>
                      <a:pt x="155" y="403"/>
                    </a:cubicBezTo>
                    <a:cubicBezTo>
                      <a:pt x="64" y="285"/>
                      <a:pt x="5" y="144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8"/>
              <p:cNvSpPr/>
              <p:nvPr/>
            </p:nvSpPr>
            <p:spPr>
              <a:xfrm>
                <a:off x="5695865" y="2314392"/>
                <a:ext cx="12006" cy="121933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910" extrusionOk="0">
                    <a:moveTo>
                      <a:pt x="0" y="0"/>
                    </a:moveTo>
                    <a:lnTo>
                      <a:pt x="0" y="3"/>
                    </a:lnTo>
                    <a:lnTo>
                      <a:pt x="0" y="3909"/>
                    </a:lnTo>
                    <a:lnTo>
                      <a:pt x="383" y="3909"/>
                    </a:lnTo>
                    <a:lnTo>
                      <a:pt x="383" y="3"/>
                    </a:lnTo>
                    <a:lnTo>
                      <a:pt x="384" y="3"/>
                    </a:lnTo>
                    <a:lnTo>
                      <a:pt x="384" y="0"/>
                    </a:lnTo>
                    <a:cubicBezTo>
                      <a:pt x="314" y="3"/>
                      <a:pt x="244" y="4"/>
                      <a:pt x="173" y="4"/>
                    </a:cubicBezTo>
                    <a:cubicBezTo>
                      <a:pt x="123" y="4"/>
                      <a:pt x="72" y="3"/>
                      <a:pt x="22" y="2"/>
                    </a:cubicBezTo>
                    <a:cubicBezTo>
                      <a:pt x="15" y="2"/>
                      <a:pt x="7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8"/>
              <p:cNvSpPr/>
              <p:nvPr/>
            </p:nvSpPr>
            <p:spPr>
              <a:xfrm>
                <a:off x="5695865" y="2272604"/>
                <a:ext cx="12037" cy="27692"/>
              </a:xfrm>
              <a:custGeom>
                <a:avLst/>
                <a:gdLst/>
                <a:ahLst/>
                <a:cxnLst/>
                <a:rect l="l" t="t" r="r" b="b"/>
                <a:pathLst>
                  <a:path w="386" h="888" extrusionOk="0">
                    <a:moveTo>
                      <a:pt x="0" y="0"/>
                    </a:moveTo>
                    <a:lnTo>
                      <a:pt x="0" y="371"/>
                    </a:lnTo>
                    <a:lnTo>
                      <a:pt x="0" y="884"/>
                    </a:lnTo>
                    <a:cubicBezTo>
                      <a:pt x="72" y="886"/>
                      <a:pt x="144" y="887"/>
                      <a:pt x="216" y="887"/>
                    </a:cubicBezTo>
                    <a:cubicBezTo>
                      <a:pt x="272" y="886"/>
                      <a:pt x="328" y="886"/>
                      <a:pt x="383" y="884"/>
                    </a:cubicBezTo>
                    <a:lnTo>
                      <a:pt x="383" y="514"/>
                    </a:lnTo>
                    <a:lnTo>
                      <a:pt x="385" y="514"/>
                    </a:lnTo>
                    <a:lnTo>
                      <a:pt x="385" y="371"/>
                    </a:lnTo>
                    <a:lnTo>
                      <a:pt x="385" y="0"/>
                    </a:lnTo>
                    <a:cubicBezTo>
                      <a:pt x="321" y="7"/>
                      <a:pt x="258" y="9"/>
                      <a:pt x="193" y="9"/>
                    </a:cubicBezTo>
                    <a:cubicBezTo>
                      <a:pt x="128" y="9"/>
                      <a:pt x="65" y="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8"/>
              <p:cNvSpPr/>
              <p:nvPr/>
            </p:nvSpPr>
            <p:spPr>
              <a:xfrm>
                <a:off x="5600285" y="2191307"/>
                <a:ext cx="203077" cy="123305"/>
              </a:xfrm>
              <a:custGeom>
                <a:avLst/>
                <a:gdLst/>
                <a:ahLst/>
                <a:cxnLst/>
                <a:rect l="l" t="t" r="r" b="b"/>
                <a:pathLst>
                  <a:path w="6512" h="3954" extrusionOk="0">
                    <a:moveTo>
                      <a:pt x="3256" y="459"/>
                    </a:moveTo>
                    <a:cubicBezTo>
                      <a:pt x="3383" y="459"/>
                      <a:pt x="3509" y="464"/>
                      <a:pt x="3633" y="474"/>
                    </a:cubicBezTo>
                    <a:cubicBezTo>
                      <a:pt x="3741" y="482"/>
                      <a:pt x="3849" y="495"/>
                      <a:pt x="3954" y="510"/>
                    </a:cubicBezTo>
                    <a:cubicBezTo>
                      <a:pt x="4057" y="524"/>
                      <a:pt x="4164" y="543"/>
                      <a:pt x="4264" y="564"/>
                    </a:cubicBezTo>
                    <a:cubicBezTo>
                      <a:pt x="4365" y="586"/>
                      <a:pt x="4470" y="613"/>
                      <a:pt x="4565" y="641"/>
                    </a:cubicBezTo>
                    <a:cubicBezTo>
                      <a:pt x="4658" y="668"/>
                      <a:pt x="4759" y="701"/>
                      <a:pt x="4846" y="735"/>
                    </a:cubicBezTo>
                    <a:cubicBezTo>
                      <a:pt x="4934" y="770"/>
                      <a:pt x="5026" y="807"/>
                      <a:pt x="5105" y="848"/>
                    </a:cubicBezTo>
                    <a:cubicBezTo>
                      <a:pt x="5184" y="886"/>
                      <a:pt x="5263" y="930"/>
                      <a:pt x="5335" y="973"/>
                    </a:cubicBezTo>
                    <a:cubicBezTo>
                      <a:pt x="5406" y="1016"/>
                      <a:pt x="5473" y="1065"/>
                      <a:pt x="5535" y="1109"/>
                    </a:cubicBezTo>
                    <a:cubicBezTo>
                      <a:pt x="5593" y="1154"/>
                      <a:pt x="5652" y="1204"/>
                      <a:pt x="5700" y="1253"/>
                    </a:cubicBezTo>
                    <a:cubicBezTo>
                      <a:pt x="5749" y="1302"/>
                      <a:pt x="5797" y="1355"/>
                      <a:pt x="5836" y="1405"/>
                    </a:cubicBezTo>
                    <a:cubicBezTo>
                      <a:pt x="5873" y="1453"/>
                      <a:pt x="5910" y="1512"/>
                      <a:pt x="5938" y="1561"/>
                    </a:cubicBezTo>
                    <a:cubicBezTo>
                      <a:pt x="5966" y="1611"/>
                      <a:pt x="5991" y="1667"/>
                      <a:pt x="6008" y="1717"/>
                    </a:cubicBezTo>
                    <a:cubicBezTo>
                      <a:pt x="6025" y="1766"/>
                      <a:pt x="6038" y="1824"/>
                      <a:pt x="6045" y="1871"/>
                    </a:cubicBezTo>
                    <a:cubicBezTo>
                      <a:pt x="6053" y="1924"/>
                      <a:pt x="6054" y="1975"/>
                      <a:pt x="6051" y="2026"/>
                    </a:cubicBezTo>
                    <a:cubicBezTo>
                      <a:pt x="6047" y="2080"/>
                      <a:pt x="6038" y="2129"/>
                      <a:pt x="6024" y="2183"/>
                    </a:cubicBezTo>
                    <a:cubicBezTo>
                      <a:pt x="6017" y="2209"/>
                      <a:pt x="6008" y="2236"/>
                      <a:pt x="5998" y="2261"/>
                    </a:cubicBezTo>
                    <a:cubicBezTo>
                      <a:pt x="5361" y="2163"/>
                      <a:pt x="4235" y="1992"/>
                      <a:pt x="3597" y="1893"/>
                    </a:cubicBezTo>
                    <a:lnTo>
                      <a:pt x="3597" y="2064"/>
                    </a:lnTo>
                    <a:cubicBezTo>
                      <a:pt x="3597" y="2100"/>
                      <a:pt x="3590" y="2136"/>
                      <a:pt x="3576" y="2169"/>
                    </a:cubicBezTo>
                    <a:cubicBezTo>
                      <a:pt x="4205" y="2265"/>
                      <a:pt x="5227" y="2422"/>
                      <a:pt x="5860" y="2518"/>
                    </a:cubicBezTo>
                    <a:cubicBezTo>
                      <a:pt x="5844" y="2540"/>
                      <a:pt x="5833" y="2554"/>
                      <a:pt x="5814" y="2579"/>
                    </a:cubicBezTo>
                    <a:cubicBezTo>
                      <a:pt x="5771" y="2630"/>
                      <a:pt x="5723" y="2681"/>
                      <a:pt x="5667" y="2732"/>
                    </a:cubicBezTo>
                    <a:cubicBezTo>
                      <a:pt x="5611" y="2783"/>
                      <a:pt x="5555" y="2832"/>
                      <a:pt x="5488" y="2878"/>
                    </a:cubicBezTo>
                    <a:cubicBezTo>
                      <a:pt x="5423" y="2926"/>
                      <a:pt x="5355" y="2970"/>
                      <a:pt x="5279" y="3013"/>
                    </a:cubicBezTo>
                    <a:cubicBezTo>
                      <a:pt x="5206" y="3056"/>
                      <a:pt x="5133" y="3093"/>
                      <a:pt x="5049" y="3132"/>
                    </a:cubicBezTo>
                    <a:cubicBezTo>
                      <a:pt x="4964" y="3171"/>
                      <a:pt x="4885" y="3204"/>
                      <a:pt x="4795" y="3237"/>
                    </a:cubicBezTo>
                    <a:cubicBezTo>
                      <a:pt x="4704" y="3270"/>
                      <a:pt x="4616" y="3299"/>
                      <a:pt x="4520" y="3326"/>
                    </a:cubicBezTo>
                    <a:cubicBezTo>
                      <a:pt x="4422" y="3355"/>
                      <a:pt x="4329" y="3376"/>
                      <a:pt x="4227" y="3398"/>
                    </a:cubicBezTo>
                    <a:cubicBezTo>
                      <a:pt x="4125" y="3417"/>
                      <a:pt x="4026" y="3435"/>
                      <a:pt x="3919" y="3450"/>
                    </a:cubicBezTo>
                    <a:cubicBezTo>
                      <a:pt x="3765" y="3471"/>
                      <a:pt x="3606" y="3486"/>
                      <a:pt x="3448" y="3491"/>
                    </a:cubicBezTo>
                    <a:cubicBezTo>
                      <a:pt x="3393" y="3493"/>
                      <a:pt x="3337" y="3494"/>
                      <a:pt x="3272" y="3496"/>
                    </a:cubicBezTo>
                    <a:cubicBezTo>
                      <a:pt x="3200" y="3496"/>
                      <a:pt x="3128" y="3496"/>
                      <a:pt x="3057" y="3493"/>
                    </a:cubicBezTo>
                    <a:cubicBezTo>
                      <a:pt x="2911" y="3487"/>
                      <a:pt x="2765" y="3474"/>
                      <a:pt x="2625" y="3457"/>
                    </a:cubicBezTo>
                    <a:cubicBezTo>
                      <a:pt x="2522" y="3444"/>
                      <a:pt x="2415" y="3425"/>
                      <a:pt x="2313" y="3407"/>
                    </a:cubicBezTo>
                    <a:cubicBezTo>
                      <a:pt x="2213" y="3385"/>
                      <a:pt x="2108" y="3361"/>
                      <a:pt x="2011" y="3335"/>
                    </a:cubicBezTo>
                    <a:cubicBezTo>
                      <a:pt x="1915" y="3309"/>
                      <a:pt x="1813" y="3277"/>
                      <a:pt x="1724" y="3244"/>
                    </a:cubicBezTo>
                    <a:cubicBezTo>
                      <a:pt x="1646" y="3215"/>
                      <a:pt x="1566" y="3184"/>
                      <a:pt x="1491" y="3151"/>
                    </a:cubicBezTo>
                    <a:cubicBezTo>
                      <a:pt x="1961" y="2879"/>
                      <a:pt x="2770" y="2409"/>
                      <a:pt x="3241" y="2137"/>
                    </a:cubicBezTo>
                    <a:cubicBezTo>
                      <a:pt x="3156" y="2085"/>
                      <a:pt x="3078" y="2016"/>
                      <a:pt x="3035" y="1940"/>
                    </a:cubicBezTo>
                    <a:cubicBezTo>
                      <a:pt x="2566" y="2209"/>
                      <a:pt x="1692" y="2741"/>
                      <a:pt x="1224" y="3013"/>
                    </a:cubicBezTo>
                    <a:cubicBezTo>
                      <a:pt x="1152" y="2970"/>
                      <a:pt x="1080" y="2922"/>
                      <a:pt x="1017" y="2878"/>
                    </a:cubicBezTo>
                    <a:cubicBezTo>
                      <a:pt x="956" y="2833"/>
                      <a:pt x="894" y="2784"/>
                      <a:pt x="843" y="2735"/>
                    </a:cubicBezTo>
                    <a:cubicBezTo>
                      <a:pt x="791" y="2688"/>
                      <a:pt x="740" y="2636"/>
                      <a:pt x="699" y="2584"/>
                    </a:cubicBezTo>
                    <a:cubicBezTo>
                      <a:pt x="657" y="2537"/>
                      <a:pt x="618" y="2479"/>
                      <a:pt x="588" y="2430"/>
                    </a:cubicBezTo>
                    <a:cubicBezTo>
                      <a:pt x="556" y="2380"/>
                      <a:pt x="531" y="2324"/>
                      <a:pt x="510" y="2274"/>
                    </a:cubicBezTo>
                    <a:cubicBezTo>
                      <a:pt x="490" y="2223"/>
                      <a:pt x="475" y="2169"/>
                      <a:pt x="466" y="2117"/>
                    </a:cubicBezTo>
                    <a:cubicBezTo>
                      <a:pt x="456" y="2070"/>
                      <a:pt x="453" y="2014"/>
                      <a:pt x="453" y="1963"/>
                    </a:cubicBezTo>
                    <a:cubicBezTo>
                      <a:pt x="453" y="1911"/>
                      <a:pt x="460" y="1863"/>
                      <a:pt x="470" y="1808"/>
                    </a:cubicBezTo>
                    <a:cubicBezTo>
                      <a:pt x="483" y="1755"/>
                      <a:pt x="498" y="1706"/>
                      <a:pt x="521" y="1653"/>
                    </a:cubicBezTo>
                    <a:cubicBezTo>
                      <a:pt x="545" y="1597"/>
                      <a:pt x="569" y="1549"/>
                      <a:pt x="605" y="1495"/>
                    </a:cubicBezTo>
                    <a:cubicBezTo>
                      <a:pt x="640" y="1438"/>
                      <a:pt x="677" y="1390"/>
                      <a:pt x="725" y="1336"/>
                    </a:cubicBezTo>
                    <a:cubicBezTo>
                      <a:pt x="771" y="1283"/>
                      <a:pt x="821" y="1233"/>
                      <a:pt x="878" y="1183"/>
                    </a:cubicBezTo>
                    <a:cubicBezTo>
                      <a:pt x="936" y="1132"/>
                      <a:pt x="995" y="1086"/>
                      <a:pt x="1065" y="1039"/>
                    </a:cubicBezTo>
                    <a:cubicBezTo>
                      <a:pt x="1134" y="993"/>
                      <a:pt x="1203" y="951"/>
                      <a:pt x="1281" y="908"/>
                    </a:cubicBezTo>
                    <a:cubicBezTo>
                      <a:pt x="1359" y="866"/>
                      <a:pt x="1435" y="829"/>
                      <a:pt x="1520" y="792"/>
                    </a:cubicBezTo>
                    <a:cubicBezTo>
                      <a:pt x="1606" y="754"/>
                      <a:pt x="1686" y="723"/>
                      <a:pt x="1781" y="691"/>
                    </a:cubicBezTo>
                    <a:cubicBezTo>
                      <a:pt x="1872" y="658"/>
                      <a:pt x="1962" y="633"/>
                      <a:pt x="2062" y="606"/>
                    </a:cubicBezTo>
                    <a:cubicBezTo>
                      <a:pt x="2159" y="579"/>
                      <a:pt x="2256" y="560"/>
                      <a:pt x="2358" y="540"/>
                    </a:cubicBezTo>
                    <a:cubicBezTo>
                      <a:pt x="2378" y="536"/>
                      <a:pt x="2400" y="533"/>
                      <a:pt x="2418" y="528"/>
                    </a:cubicBezTo>
                    <a:cubicBezTo>
                      <a:pt x="2589" y="895"/>
                      <a:pt x="2612" y="965"/>
                      <a:pt x="2783" y="1334"/>
                    </a:cubicBezTo>
                    <a:cubicBezTo>
                      <a:pt x="2795" y="1331"/>
                      <a:pt x="2804" y="1325"/>
                      <a:pt x="2814" y="1322"/>
                    </a:cubicBezTo>
                    <a:cubicBezTo>
                      <a:pt x="2839" y="1311"/>
                      <a:pt x="2860" y="1303"/>
                      <a:pt x="2884" y="1295"/>
                    </a:cubicBezTo>
                    <a:cubicBezTo>
                      <a:pt x="2911" y="1286"/>
                      <a:pt x="2931" y="1280"/>
                      <a:pt x="2957" y="1273"/>
                    </a:cubicBezTo>
                    <a:cubicBezTo>
                      <a:pt x="2985" y="1266"/>
                      <a:pt x="3006" y="1260"/>
                      <a:pt x="3035" y="1254"/>
                    </a:cubicBezTo>
                    <a:cubicBezTo>
                      <a:pt x="2884" y="931"/>
                      <a:pt x="2862" y="815"/>
                      <a:pt x="2712" y="491"/>
                    </a:cubicBezTo>
                    <a:lnTo>
                      <a:pt x="2712" y="488"/>
                    </a:lnTo>
                    <a:cubicBezTo>
                      <a:pt x="2801" y="478"/>
                      <a:pt x="2891" y="471"/>
                      <a:pt x="2985" y="467"/>
                    </a:cubicBezTo>
                    <a:cubicBezTo>
                      <a:pt x="3075" y="461"/>
                      <a:pt x="3165" y="459"/>
                      <a:pt x="3256" y="459"/>
                    </a:cubicBezTo>
                    <a:close/>
                    <a:moveTo>
                      <a:pt x="3262" y="1"/>
                    </a:moveTo>
                    <a:cubicBezTo>
                      <a:pt x="3203" y="1"/>
                      <a:pt x="3144" y="2"/>
                      <a:pt x="3085" y="4"/>
                    </a:cubicBezTo>
                    <a:cubicBezTo>
                      <a:pt x="2870" y="11"/>
                      <a:pt x="2648" y="31"/>
                      <a:pt x="2440" y="64"/>
                    </a:cubicBezTo>
                    <a:cubicBezTo>
                      <a:pt x="2336" y="80"/>
                      <a:pt x="2230" y="100"/>
                      <a:pt x="2129" y="123"/>
                    </a:cubicBezTo>
                    <a:cubicBezTo>
                      <a:pt x="2029" y="146"/>
                      <a:pt x="1925" y="172"/>
                      <a:pt x="1827" y="201"/>
                    </a:cubicBezTo>
                    <a:cubicBezTo>
                      <a:pt x="1731" y="229"/>
                      <a:pt x="1630" y="261"/>
                      <a:pt x="1538" y="296"/>
                    </a:cubicBezTo>
                    <a:cubicBezTo>
                      <a:pt x="1446" y="331"/>
                      <a:pt x="1353" y="369"/>
                      <a:pt x="1268" y="409"/>
                    </a:cubicBezTo>
                    <a:cubicBezTo>
                      <a:pt x="1182" y="446"/>
                      <a:pt x="1098" y="491"/>
                      <a:pt x="1021" y="534"/>
                    </a:cubicBezTo>
                    <a:cubicBezTo>
                      <a:pt x="943" y="577"/>
                      <a:pt x="866" y="626"/>
                      <a:pt x="797" y="675"/>
                    </a:cubicBezTo>
                    <a:cubicBezTo>
                      <a:pt x="726" y="721"/>
                      <a:pt x="657" y="776"/>
                      <a:pt x="597" y="827"/>
                    </a:cubicBezTo>
                    <a:cubicBezTo>
                      <a:pt x="535" y="879"/>
                      <a:pt x="476" y="937"/>
                      <a:pt x="424" y="993"/>
                    </a:cubicBezTo>
                    <a:cubicBezTo>
                      <a:pt x="370" y="1049"/>
                      <a:pt x="318" y="1111"/>
                      <a:pt x="276" y="1171"/>
                    </a:cubicBezTo>
                    <a:cubicBezTo>
                      <a:pt x="234" y="1229"/>
                      <a:pt x="191" y="1298"/>
                      <a:pt x="158" y="1359"/>
                    </a:cubicBezTo>
                    <a:cubicBezTo>
                      <a:pt x="125" y="1423"/>
                      <a:pt x="95" y="1492"/>
                      <a:pt x="72" y="1559"/>
                    </a:cubicBezTo>
                    <a:cubicBezTo>
                      <a:pt x="49" y="1625"/>
                      <a:pt x="29" y="1699"/>
                      <a:pt x="17" y="1765"/>
                    </a:cubicBezTo>
                    <a:cubicBezTo>
                      <a:pt x="7" y="1834"/>
                      <a:pt x="0" y="1909"/>
                      <a:pt x="0" y="1978"/>
                    </a:cubicBezTo>
                    <a:cubicBezTo>
                      <a:pt x="0" y="2045"/>
                      <a:pt x="7" y="2121"/>
                      <a:pt x="17" y="2189"/>
                    </a:cubicBezTo>
                    <a:cubicBezTo>
                      <a:pt x="30" y="2256"/>
                      <a:pt x="49" y="2330"/>
                      <a:pt x="72" y="2396"/>
                    </a:cubicBezTo>
                    <a:cubicBezTo>
                      <a:pt x="94" y="2464"/>
                      <a:pt x="124" y="2533"/>
                      <a:pt x="158" y="2596"/>
                    </a:cubicBezTo>
                    <a:cubicBezTo>
                      <a:pt x="190" y="2659"/>
                      <a:pt x="233" y="2727"/>
                      <a:pt x="276" y="2787"/>
                    </a:cubicBezTo>
                    <a:cubicBezTo>
                      <a:pt x="319" y="2846"/>
                      <a:pt x="372" y="2908"/>
                      <a:pt x="424" y="2964"/>
                    </a:cubicBezTo>
                    <a:cubicBezTo>
                      <a:pt x="476" y="3020"/>
                      <a:pt x="535" y="3077"/>
                      <a:pt x="597" y="3129"/>
                    </a:cubicBezTo>
                    <a:cubicBezTo>
                      <a:pt x="657" y="3181"/>
                      <a:pt x="726" y="3236"/>
                      <a:pt x="797" y="3283"/>
                    </a:cubicBezTo>
                    <a:cubicBezTo>
                      <a:pt x="866" y="3330"/>
                      <a:pt x="943" y="3379"/>
                      <a:pt x="1021" y="3422"/>
                    </a:cubicBezTo>
                    <a:cubicBezTo>
                      <a:pt x="1100" y="3467"/>
                      <a:pt x="1183" y="3510"/>
                      <a:pt x="1268" y="3550"/>
                    </a:cubicBezTo>
                    <a:cubicBezTo>
                      <a:pt x="1353" y="3589"/>
                      <a:pt x="1446" y="3628"/>
                      <a:pt x="1538" y="3661"/>
                    </a:cubicBezTo>
                    <a:cubicBezTo>
                      <a:pt x="1630" y="3696"/>
                      <a:pt x="1731" y="3730"/>
                      <a:pt x="1827" y="3757"/>
                    </a:cubicBezTo>
                    <a:cubicBezTo>
                      <a:pt x="1925" y="3786"/>
                      <a:pt x="2029" y="3812"/>
                      <a:pt x="2129" y="3834"/>
                    </a:cubicBezTo>
                    <a:cubicBezTo>
                      <a:pt x="2230" y="3855"/>
                      <a:pt x="2336" y="3875"/>
                      <a:pt x="2440" y="3891"/>
                    </a:cubicBezTo>
                    <a:cubicBezTo>
                      <a:pt x="2641" y="3924"/>
                      <a:pt x="2855" y="3944"/>
                      <a:pt x="3064" y="3951"/>
                    </a:cubicBezTo>
                    <a:cubicBezTo>
                      <a:pt x="3071" y="3951"/>
                      <a:pt x="3078" y="3953"/>
                      <a:pt x="3085" y="3953"/>
                    </a:cubicBezTo>
                    <a:cubicBezTo>
                      <a:pt x="3135" y="3954"/>
                      <a:pt x="3185" y="3954"/>
                      <a:pt x="3235" y="3954"/>
                    </a:cubicBezTo>
                    <a:cubicBezTo>
                      <a:pt x="3306" y="3954"/>
                      <a:pt x="3376" y="3953"/>
                      <a:pt x="3446" y="3951"/>
                    </a:cubicBezTo>
                    <a:cubicBezTo>
                      <a:pt x="3542" y="3947"/>
                      <a:pt x="3637" y="3940"/>
                      <a:pt x="3731" y="3933"/>
                    </a:cubicBezTo>
                    <a:cubicBezTo>
                      <a:pt x="3945" y="3916"/>
                      <a:pt x="4148" y="3882"/>
                      <a:pt x="4352" y="3839"/>
                    </a:cubicBezTo>
                    <a:cubicBezTo>
                      <a:pt x="4455" y="3818"/>
                      <a:pt x="4550" y="3793"/>
                      <a:pt x="4649" y="3766"/>
                    </a:cubicBezTo>
                    <a:cubicBezTo>
                      <a:pt x="4746" y="3737"/>
                      <a:pt x="4836" y="3710"/>
                      <a:pt x="4930" y="3675"/>
                    </a:cubicBezTo>
                    <a:cubicBezTo>
                      <a:pt x="5023" y="3644"/>
                      <a:pt x="5107" y="3608"/>
                      <a:pt x="5196" y="3571"/>
                    </a:cubicBezTo>
                    <a:cubicBezTo>
                      <a:pt x="5283" y="3532"/>
                      <a:pt x="5363" y="3491"/>
                      <a:pt x="5443" y="3448"/>
                    </a:cubicBezTo>
                    <a:lnTo>
                      <a:pt x="5508" y="3409"/>
                    </a:lnTo>
                    <a:cubicBezTo>
                      <a:pt x="5578" y="3369"/>
                      <a:pt x="5647" y="3326"/>
                      <a:pt x="5712" y="3280"/>
                    </a:cubicBezTo>
                    <a:cubicBezTo>
                      <a:pt x="5782" y="3234"/>
                      <a:pt x="5851" y="3179"/>
                      <a:pt x="5912" y="3128"/>
                    </a:cubicBezTo>
                    <a:cubicBezTo>
                      <a:pt x="5974" y="3076"/>
                      <a:pt x="6033" y="3018"/>
                      <a:pt x="6084" y="2962"/>
                    </a:cubicBezTo>
                    <a:cubicBezTo>
                      <a:pt x="6137" y="2906"/>
                      <a:pt x="6189" y="2844"/>
                      <a:pt x="6232" y="2784"/>
                    </a:cubicBezTo>
                    <a:cubicBezTo>
                      <a:pt x="6275" y="2725"/>
                      <a:pt x="6319" y="2658"/>
                      <a:pt x="6350" y="2594"/>
                    </a:cubicBezTo>
                    <a:cubicBezTo>
                      <a:pt x="6385" y="2531"/>
                      <a:pt x="6415" y="2461"/>
                      <a:pt x="6439" y="2395"/>
                    </a:cubicBezTo>
                    <a:cubicBezTo>
                      <a:pt x="6462" y="2330"/>
                      <a:pt x="6483" y="2256"/>
                      <a:pt x="6493" y="2187"/>
                    </a:cubicBezTo>
                    <a:cubicBezTo>
                      <a:pt x="6504" y="2120"/>
                      <a:pt x="6511" y="2044"/>
                      <a:pt x="6511" y="1976"/>
                    </a:cubicBezTo>
                    <a:lnTo>
                      <a:pt x="6511" y="1968"/>
                    </a:lnTo>
                    <a:cubicBezTo>
                      <a:pt x="6511" y="1893"/>
                      <a:pt x="6503" y="1827"/>
                      <a:pt x="6488" y="1756"/>
                    </a:cubicBezTo>
                    <a:cubicBezTo>
                      <a:pt x="6474" y="1683"/>
                      <a:pt x="6458" y="1618"/>
                      <a:pt x="6434" y="1548"/>
                    </a:cubicBezTo>
                    <a:cubicBezTo>
                      <a:pt x="6408" y="1476"/>
                      <a:pt x="6380" y="1415"/>
                      <a:pt x="6343" y="1346"/>
                    </a:cubicBezTo>
                    <a:cubicBezTo>
                      <a:pt x="6306" y="1276"/>
                      <a:pt x="6268" y="1217"/>
                      <a:pt x="6219" y="1152"/>
                    </a:cubicBezTo>
                    <a:cubicBezTo>
                      <a:pt x="6172" y="1088"/>
                      <a:pt x="6122" y="1030"/>
                      <a:pt x="6064" y="971"/>
                    </a:cubicBezTo>
                    <a:cubicBezTo>
                      <a:pt x="6007" y="912"/>
                      <a:pt x="5948" y="856"/>
                      <a:pt x="5882" y="800"/>
                    </a:cubicBezTo>
                    <a:cubicBezTo>
                      <a:pt x="5815" y="747"/>
                      <a:pt x="5748" y="697"/>
                      <a:pt x="5673" y="646"/>
                    </a:cubicBezTo>
                    <a:cubicBezTo>
                      <a:pt x="5600" y="596"/>
                      <a:pt x="5524" y="550"/>
                      <a:pt x="5443" y="507"/>
                    </a:cubicBezTo>
                    <a:cubicBezTo>
                      <a:pt x="5363" y="462"/>
                      <a:pt x="5283" y="425"/>
                      <a:pt x="5194" y="385"/>
                    </a:cubicBezTo>
                    <a:cubicBezTo>
                      <a:pt x="5107" y="346"/>
                      <a:pt x="5023" y="313"/>
                      <a:pt x="4928" y="280"/>
                    </a:cubicBezTo>
                    <a:cubicBezTo>
                      <a:pt x="4838" y="245"/>
                      <a:pt x="4747" y="216"/>
                      <a:pt x="4648" y="189"/>
                    </a:cubicBezTo>
                    <a:cubicBezTo>
                      <a:pt x="4550" y="160"/>
                      <a:pt x="4454" y="137"/>
                      <a:pt x="4352" y="116"/>
                    </a:cubicBezTo>
                    <a:cubicBezTo>
                      <a:pt x="4148" y="71"/>
                      <a:pt x="3944" y="43"/>
                      <a:pt x="3731" y="22"/>
                    </a:cubicBezTo>
                    <a:cubicBezTo>
                      <a:pt x="3575" y="8"/>
                      <a:pt x="3419" y="1"/>
                      <a:pt x="3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8"/>
              <p:cNvSpPr/>
              <p:nvPr/>
            </p:nvSpPr>
            <p:spPr>
              <a:xfrm>
                <a:off x="5675938" y="2248717"/>
                <a:ext cx="51861" cy="24137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74" extrusionOk="0">
                    <a:moveTo>
                      <a:pt x="1663" y="0"/>
                    </a:moveTo>
                    <a:cubicBezTo>
                      <a:pt x="1663" y="170"/>
                      <a:pt x="1497" y="306"/>
                      <a:pt x="1334" y="382"/>
                    </a:cubicBezTo>
                    <a:cubicBezTo>
                      <a:pt x="1165" y="461"/>
                      <a:pt x="999" y="480"/>
                      <a:pt x="832" y="482"/>
                    </a:cubicBezTo>
                    <a:cubicBezTo>
                      <a:pt x="665" y="482"/>
                      <a:pt x="497" y="464"/>
                      <a:pt x="330" y="385"/>
                    </a:cubicBezTo>
                    <a:cubicBezTo>
                      <a:pt x="165" y="308"/>
                      <a:pt x="1" y="170"/>
                      <a:pt x="1" y="1"/>
                    </a:cubicBezTo>
                    <a:lnTo>
                      <a:pt x="1" y="296"/>
                    </a:lnTo>
                    <a:cubicBezTo>
                      <a:pt x="1" y="345"/>
                      <a:pt x="14" y="392"/>
                      <a:pt x="40" y="436"/>
                    </a:cubicBezTo>
                    <a:cubicBezTo>
                      <a:pt x="83" y="513"/>
                      <a:pt x="159" y="581"/>
                      <a:pt x="244" y="633"/>
                    </a:cubicBezTo>
                    <a:cubicBezTo>
                      <a:pt x="273" y="648"/>
                      <a:pt x="300" y="663"/>
                      <a:pt x="329" y="677"/>
                    </a:cubicBezTo>
                    <a:cubicBezTo>
                      <a:pt x="432" y="726"/>
                      <a:pt x="536" y="752"/>
                      <a:pt x="639" y="763"/>
                    </a:cubicBezTo>
                    <a:cubicBezTo>
                      <a:pt x="704" y="771"/>
                      <a:pt x="767" y="773"/>
                      <a:pt x="832" y="773"/>
                    </a:cubicBezTo>
                    <a:cubicBezTo>
                      <a:pt x="897" y="773"/>
                      <a:pt x="960" y="771"/>
                      <a:pt x="1024" y="763"/>
                    </a:cubicBezTo>
                    <a:cubicBezTo>
                      <a:pt x="1128" y="753"/>
                      <a:pt x="1231" y="726"/>
                      <a:pt x="1335" y="677"/>
                    </a:cubicBezTo>
                    <a:cubicBezTo>
                      <a:pt x="1463" y="617"/>
                      <a:pt x="1592" y="519"/>
                      <a:pt x="1640" y="400"/>
                    </a:cubicBezTo>
                    <a:cubicBezTo>
                      <a:pt x="1656" y="367"/>
                      <a:pt x="1663" y="331"/>
                      <a:pt x="1663" y="295"/>
                    </a:cubicBezTo>
                    <a:lnTo>
                      <a:pt x="1663" y="124"/>
                    </a:lnTo>
                    <a:lnTo>
                      <a:pt x="16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8"/>
              <p:cNvSpPr/>
              <p:nvPr/>
            </p:nvSpPr>
            <p:spPr>
              <a:xfrm>
                <a:off x="5676001" y="2229882"/>
                <a:ext cx="51798" cy="33836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085" extrusionOk="0">
                    <a:moveTo>
                      <a:pt x="834" y="1"/>
                    </a:moveTo>
                    <a:cubicBezTo>
                      <a:pt x="813" y="1"/>
                      <a:pt x="793" y="1"/>
                      <a:pt x="774" y="2"/>
                    </a:cubicBezTo>
                    <a:cubicBezTo>
                      <a:pt x="716" y="6"/>
                      <a:pt x="670" y="12"/>
                      <a:pt x="616" y="20"/>
                    </a:cubicBezTo>
                    <a:cubicBezTo>
                      <a:pt x="587" y="26"/>
                      <a:pt x="565" y="30"/>
                      <a:pt x="539" y="38"/>
                    </a:cubicBezTo>
                    <a:cubicBezTo>
                      <a:pt x="512" y="45"/>
                      <a:pt x="492" y="51"/>
                      <a:pt x="465" y="59"/>
                    </a:cubicBezTo>
                    <a:cubicBezTo>
                      <a:pt x="440" y="69"/>
                      <a:pt x="420" y="76"/>
                      <a:pt x="396" y="86"/>
                    </a:cubicBezTo>
                    <a:cubicBezTo>
                      <a:pt x="384" y="91"/>
                      <a:pt x="374" y="95"/>
                      <a:pt x="364" y="99"/>
                    </a:cubicBezTo>
                    <a:cubicBezTo>
                      <a:pt x="353" y="105"/>
                      <a:pt x="340" y="109"/>
                      <a:pt x="327" y="117"/>
                    </a:cubicBezTo>
                    <a:cubicBezTo>
                      <a:pt x="319" y="122"/>
                      <a:pt x="312" y="127"/>
                      <a:pt x="305" y="130"/>
                    </a:cubicBezTo>
                    <a:cubicBezTo>
                      <a:pt x="298" y="134"/>
                      <a:pt x="291" y="138"/>
                      <a:pt x="284" y="143"/>
                    </a:cubicBezTo>
                    <a:cubicBezTo>
                      <a:pt x="263" y="153"/>
                      <a:pt x="242" y="170"/>
                      <a:pt x="225" y="181"/>
                    </a:cubicBezTo>
                    <a:cubicBezTo>
                      <a:pt x="206" y="194"/>
                      <a:pt x="187" y="213"/>
                      <a:pt x="170" y="227"/>
                    </a:cubicBezTo>
                    <a:cubicBezTo>
                      <a:pt x="154" y="243"/>
                      <a:pt x="135" y="260"/>
                      <a:pt x="121" y="279"/>
                    </a:cubicBezTo>
                    <a:cubicBezTo>
                      <a:pt x="110" y="295"/>
                      <a:pt x="94" y="316"/>
                      <a:pt x="81" y="335"/>
                    </a:cubicBezTo>
                    <a:cubicBezTo>
                      <a:pt x="68" y="354"/>
                      <a:pt x="55" y="375"/>
                      <a:pt x="46" y="396"/>
                    </a:cubicBezTo>
                    <a:cubicBezTo>
                      <a:pt x="38" y="417"/>
                      <a:pt x="29" y="440"/>
                      <a:pt x="22" y="462"/>
                    </a:cubicBezTo>
                    <a:cubicBezTo>
                      <a:pt x="15" y="485"/>
                      <a:pt x="9" y="509"/>
                      <a:pt x="5" y="532"/>
                    </a:cubicBezTo>
                    <a:cubicBezTo>
                      <a:pt x="2" y="555"/>
                      <a:pt x="0" y="581"/>
                      <a:pt x="0" y="604"/>
                    </a:cubicBezTo>
                    <a:cubicBezTo>
                      <a:pt x="0" y="774"/>
                      <a:pt x="166" y="910"/>
                      <a:pt x="328" y="986"/>
                    </a:cubicBezTo>
                    <a:cubicBezTo>
                      <a:pt x="493" y="1065"/>
                      <a:pt x="663" y="1084"/>
                      <a:pt x="830" y="1084"/>
                    </a:cubicBezTo>
                    <a:cubicBezTo>
                      <a:pt x="997" y="1084"/>
                      <a:pt x="1165" y="1065"/>
                      <a:pt x="1332" y="986"/>
                    </a:cubicBezTo>
                    <a:cubicBezTo>
                      <a:pt x="1497" y="910"/>
                      <a:pt x="1661" y="771"/>
                      <a:pt x="1661" y="604"/>
                    </a:cubicBezTo>
                    <a:cubicBezTo>
                      <a:pt x="1661" y="581"/>
                      <a:pt x="1658" y="555"/>
                      <a:pt x="1655" y="532"/>
                    </a:cubicBezTo>
                    <a:cubicBezTo>
                      <a:pt x="1651" y="509"/>
                      <a:pt x="1644" y="485"/>
                      <a:pt x="1641" y="462"/>
                    </a:cubicBezTo>
                    <a:cubicBezTo>
                      <a:pt x="1633" y="440"/>
                      <a:pt x="1622" y="417"/>
                      <a:pt x="1613" y="396"/>
                    </a:cubicBezTo>
                    <a:cubicBezTo>
                      <a:pt x="1605" y="375"/>
                      <a:pt x="1592" y="354"/>
                      <a:pt x="1579" y="335"/>
                    </a:cubicBezTo>
                    <a:cubicBezTo>
                      <a:pt x="1569" y="316"/>
                      <a:pt x="1553" y="295"/>
                      <a:pt x="1539" y="279"/>
                    </a:cubicBezTo>
                    <a:cubicBezTo>
                      <a:pt x="1523" y="260"/>
                      <a:pt x="1506" y="243"/>
                      <a:pt x="1490" y="227"/>
                    </a:cubicBezTo>
                    <a:cubicBezTo>
                      <a:pt x="1474" y="213"/>
                      <a:pt x="1454" y="196"/>
                      <a:pt x="1435" y="181"/>
                    </a:cubicBezTo>
                    <a:cubicBezTo>
                      <a:pt x="1418" y="170"/>
                      <a:pt x="1396" y="155"/>
                      <a:pt x="1376" y="143"/>
                    </a:cubicBezTo>
                    <a:cubicBezTo>
                      <a:pt x="1356" y="130"/>
                      <a:pt x="1332" y="117"/>
                      <a:pt x="1311" y="107"/>
                    </a:cubicBezTo>
                    <a:cubicBezTo>
                      <a:pt x="1290" y="95"/>
                      <a:pt x="1265" y="85"/>
                      <a:pt x="1241" y="76"/>
                    </a:cubicBezTo>
                    <a:cubicBezTo>
                      <a:pt x="1218" y="65"/>
                      <a:pt x="1191" y="56"/>
                      <a:pt x="1168" y="49"/>
                    </a:cubicBezTo>
                    <a:cubicBezTo>
                      <a:pt x="1145" y="42"/>
                      <a:pt x="1117" y="35"/>
                      <a:pt x="1091" y="29"/>
                    </a:cubicBezTo>
                    <a:cubicBezTo>
                      <a:pt x="1068" y="22"/>
                      <a:pt x="1040" y="16"/>
                      <a:pt x="1015" y="13"/>
                    </a:cubicBezTo>
                    <a:cubicBezTo>
                      <a:pt x="989" y="9"/>
                      <a:pt x="961" y="6"/>
                      <a:pt x="936" y="5"/>
                    </a:cubicBezTo>
                    <a:cubicBezTo>
                      <a:pt x="904" y="2"/>
                      <a:pt x="869" y="1"/>
                      <a:pt x="8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8"/>
              <p:cNvSpPr/>
              <p:nvPr/>
            </p:nvSpPr>
            <p:spPr>
              <a:xfrm>
                <a:off x="5650617" y="2361605"/>
                <a:ext cx="81861" cy="401725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2882" extrusionOk="0">
                    <a:moveTo>
                      <a:pt x="349" y="1"/>
                    </a:moveTo>
                    <a:cubicBezTo>
                      <a:pt x="316" y="1"/>
                      <a:pt x="285" y="5"/>
                      <a:pt x="255" y="14"/>
                    </a:cubicBezTo>
                    <a:cubicBezTo>
                      <a:pt x="231" y="20"/>
                      <a:pt x="210" y="30"/>
                      <a:pt x="190" y="45"/>
                    </a:cubicBezTo>
                    <a:cubicBezTo>
                      <a:pt x="121" y="83"/>
                      <a:pt x="71" y="150"/>
                      <a:pt x="41" y="224"/>
                    </a:cubicBezTo>
                    <a:cubicBezTo>
                      <a:pt x="11" y="298"/>
                      <a:pt x="1" y="378"/>
                      <a:pt x="1" y="456"/>
                    </a:cubicBezTo>
                    <a:lnTo>
                      <a:pt x="1" y="11366"/>
                    </a:lnTo>
                    <a:cubicBezTo>
                      <a:pt x="875" y="11871"/>
                      <a:pt x="1750" y="12375"/>
                      <a:pt x="2624" y="12881"/>
                    </a:cubicBezTo>
                    <a:lnTo>
                      <a:pt x="2624" y="1236"/>
                    </a:lnTo>
                    <a:lnTo>
                      <a:pt x="2550" y="1192"/>
                    </a:lnTo>
                    <a:lnTo>
                      <a:pt x="637" y="89"/>
                    </a:lnTo>
                    <a:cubicBezTo>
                      <a:pt x="556" y="40"/>
                      <a:pt x="449" y="1"/>
                      <a:pt x="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8"/>
              <p:cNvSpPr/>
              <p:nvPr/>
            </p:nvSpPr>
            <p:spPr>
              <a:xfrm>
                <a:off x="5656479" y="2109510"/>
                <a:ext cx="516517" cy="292827"/>
              </a:xfrm>
              <a:custGeom>
                <a:avLst/>
                <a:gdLst/>
                <a:ahLst/>
                <a:cxnLst/>
                <a:rect l="l" t="t" r="r" b="b"/>
                <a:pathLst>
                  <a:path w="16563" h="9390" extrusionOk="0">
                    <a:moveTo>
                      <a:pt x="24" y="8115"/>
                    </a:moveTo>
                    <a:cubicBezTo>
                      <a:pt x="16" y="8119"/>
                      <a:pt x="8" y="8124"/>
                      <a:pt x="1" y="8129"/>
                    </a:cubicBezTo>
                    <a:cubicBezTo>
                      <a:pt x="8" y="8124"/>
                      <a:pt x="16" y="8120"/>
                      <a:pt x="24" y="8115"/>
                    </a:cubicBezTo>
                    <a:close/>
                    <a:moveTo>
                      <a:pt x="14169" y="1"/>
                    </a:moveTo>
                    <a:cubicBezTo>
                      <a:pt x="14061" y="1"/>
                      <a:pt x="14001" y="43"/>
                      <a:pt x="14001" y="43"/>
                    </a:cubicBezTo>
                    <a:cubicBezTo>
                      <a:pt x="13877" y="115"/>
                      <a:pt x="13752" y="187"/>
                      <a:pt x="13627" y="259"/>
                    </a:cubicBezTo>
                    <a:lnTo>
                      <a:pt x="13627" y="260"/>
                    </a:lnTo>
                    <a:cubicBezTo>
                      <a:pt x="13649" y="247"/>
                      <a:pt x="13670" y="237"/>
                      <a:pt x="13695" y="230"/>
                    </a:cubicBezTo>
                    <a:cubicBezTo>
                      <a:pt x="13722" y="222"/>
                      <a:pt x="13752" y="218"/>
                      <a:pt x="13783" y="218"/>
                    </a:cubicBezTo>
                    <a:cubicBezTo>
                      <a:pt x="13883" y="218"/>
                      <a:pt x="13994" y="258"/>
                      <a:pt x="14077" y="305"/>
                    </a:cubicBezTo>
                    <a:lnTo>
                      <a:pt x="15989" y="1409"/>
                    </a:lnTo>
                    <a:lnTo>
                      <a:pt x="13440" y="2878"/>
                    </a:lnTo>
                    <a:lnTo>
                      <a:pt x="2735" y="9059"/>
                    </a:lnTo>
                    <a:lnTo>
                      <a:pt x="825" y="7956"/>
                    </a:lnTo>
                    <a:cubicBezTo>
                      <a:pt x="721" y="7897"/>
                      <a:pt x="625" y="7879"/>
                      <a:pt x="549" y="7879"/>
                    </a:cubicBezTo>
                    <a:cubicBezTo>
                      <a:pt x="443" y="7879"/>
                      <a:pt x="375" y="7913"/>
                      <a:pt x="375" y="7913"/>
                    </a:cubicBezTo>
                    <a:cubicBezTo>
                      <a:pt x="256" y="7980"/>
                      <a:pt x="140" y="8048"/>
                      <a:pt x="24" y="8115"/>
                    </a:cubicBezTo>
                    <a:lnTo>
                      <a:pt x="24" y="8115"/>
                    </a:lnTo>
                    <a:cubicBezTo>
                      <a:pt x="38" y="8108"/>
                      <a:pt x="53" y="8103"/>
                      <a:pt x="68" y="8097"/>
                    </a:cubicBezTo>
                    <a:cubicBezTo>
                      <a:pt x="96" y="8089"/>
                      <a:pt x="126" y="8085"/>
                      <a:pt x="157" y="8085"/>
                    </a:cubicBezTo>
                    <a:cubicBezTo>
                      <a:pt x="257" y="8085"/>
                      <a:pt x="367" y="8125"/>
                      <a:pt x="451" y="8173"/>
                    </a:cubicBezTo>
                    <a:lnTo>
                      <a:pt x="2363" y="9276"/>
                    </a:lnTo>
                    <a:lnTo>
                      <a:pt x="2439" y="9319"/>
                    </a:lnTo>
                    <a:cubicBezTo>
                      <a:pt x="2484" y="9345"/>
                      <a:pt x="2533" y="9362"/>
                      <a:pt x="2583" y="9374"/>
                    </a:cubicBezTo>
                    <a:cubicBezTo>
                      <a:pt x="2634" y="9384"/>
                      <a:pt x="2685" y="9390"/>
                      <a:pt x="2736" y="9390"/>
                    </a:cubicBezTo>
                    <a:cubicBezTo>
                      <a:pt x="2787" y="9390"/>
                      <a:pt x="2839" y="9384"/>
                      <a:pt x="2891" y="9374"/>
                    </a:cubicBezTo>
                    <a:cubicBezTo>
                      <a:pt x="2942" y="9362"/>
                      <a:pt x="2988" y="9345"/>
                      <a:pt x="3034" y="9319"/>
                    </a:cubicBezTo>
                    <a:lnTo>
                      <a:pt x="16441" y="1580"/>
                    </a:lnTo>
                    <a:cubicBezTo>
                      <a:pt x="16472" y="1560"/>
                      <a:pt x="16501" y="1538"/>
                      <a:pt x="16524" y="1510"/>
                    </a:cubicBezTo>
                    <a:cubicBezTo>
                      <a:pt x="16546" y="1479"/>
                      <a:pt x="16563" y="1443"/>
                      <a:pt x="16563" y="1408"/>
                    </a:cubicBezTo>
                    <a:cubicBezTo>
                      <a:pt x="16563" y="1396"/>
                      <a:pt x="16560" y="1383"/>
                      <a:pt x="16558" y="1373"/>
                    </a:cubicBezTo>
                    <a:cubicBezTo>
                      <a:pt x="16546" y="1316"/>
                      <a:pt x="16491" y="1265"/>
                      <a:pt x="16441" y="1235"/>
                    </a:cubicBezTo>
                    <a:lnTo>
                      <a:pt x="14452" y="86"/>
                    </a:lnTo>
                    <a:cubicBezTo>
                      <a:pt x="14338" y="21"/>
                      <a:pt x="14242" y="1"/>
                      <a:pt x="141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8"/>
              <p:cNvSpPr/>
              <p:nvPr/>
            </p:nvSpPr>
            <p:spPr>
              <a:xfrm>
                <a:off x="5098560" y="2063607"/>
                <a:ext cx="46247" cy="112547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3609" extrusionOk="0">
                    <a:moveTo>
                      <a:pt x="740" y="91"/>
                    </a:moveTo>
                    <a:cubicBezTo>
                      <a:pt x="824" y="91"/>
                      <a:pt x="907" y="104"/>
                      <a:pt x="995" y="134"/>
                    </a:cubicBezTo>
                    <a:cubicBezTo>
                      <a:pt x="1086" y="162"/>
                      <a:pt x="1181" y="207"/>
                      <a:pt x="1219" y="285"/>
                    </a:cubicBezTo>
                    <a:cubicBezTo>
                      <a:pt x="1252" y="348"/>
                      <a:pt x="1248" y="428"/>
                      <a:pt x="1212" y="489"/>
                    </a:cubicBezTo>
                    <a:cubicBezTo>
                      <a:pt x="1188" y="535"/>
                      <a:pt x="1145" y="568"/>
                      <a:pt x="1096" y="595"/>
                    </a:cubicBezTo>
                    <a:cubicBezTo>
                      <a:pt x="1080" y="604"/>
                      <a:pt x="1061" y="611"/>
                      <a:pt x="1045" y="618"/>
                    </a:cubicBezTo>
                    <a:cubicBezTo>
                      <a:pt x="961" y="654"/>
                      <a:pt x="874" y="673"/>
                      <a:pt x="788" y="680"/>
                    </a:cubicBezTo>
                    <a:cubicBezTo>
                      <a:pt x="769" y="681"/>
                      <a:pt x="750" y="682"/>
                      <a:pt x="731" y="682"/>
                    </a:cubicBezTo>
                    <a:cubicBezTo>
                      <a:pt x="648" y="682"/>
                      <a:pt x="565" y="669"/>
                      <a:pt x="476" y="640"/>
                    </a:cubicBezTo>
                    <a:cubicBezTo>
                      <a:pt x="385" y="609"/>
                      <a:pt x="291" y="565"/>
                      <a:pt x="252" y="487"/>
                    </a:cubicBezTo>
                    <a:cubicBezTo>
                      <a:pt x="220" y="427"/>
                      <a:pt x="224" y="345"/>
                      <a:pt x="259" y="285"/>
                    </a:cubicBezTo>
                    <a:cubicBezTo>
                      <a:pt x="292" y="223"/>
                      <a:pt x="360" y="184"/>
                      <a:pt x="426" y="155"/>
                    </a:cubicBezTo>
                    <a:cubicBezTo>
                      <a:pt x="511" y="118"/>
                      <a:pt x="597" y="99"/>
                      <a:pt x="683" y="93"/>
                    </a:cubicBezTo>
                    <a:cubicBezTo>
                      <a:pt x="702" y="92"/>
                      <a:pt x="721" y="91"/>
                      <a:pt x="740" y="91"/>
                    </a:cubicBezTo>
                    <a:close/>
                    <a:moveTo>
                      <a:pt x="742" y="1"/>
                    </a:moveTo>
                    <a:cubicBezTo>
                      <a:pt x="715" y="1"/>
                      <a:pt x="687" y="2"/>
                      <a:pt x="662" y="4"/>
                    </a:cubicBezTo>
                    <a:cubicBezTo>
                      <a:pt x="634" y="6"/>
                      <a:pt x="605" y="7"/>
                      <a:pt x="580" y="11"/>
                    </a:cubicBezTo>
                    <a:cubicBezTo>
                      <a:pt x="555" y="14"/>
                      <a:pt x="526" y="19"/>
                      <a:pt x="503" y="23"/>
                    </a:cubicBezTo>
                    <a:cubicBezTo>
                      <a:pt x="477" y="29"/>
                      <a:pt x="449" y="36"/>
                      <a:pt x="427" y="43"/>
                    </a:cubicBezTo>
                    <a:cubicBezTo>
                      <a:pt x="404" y="49"/>
                      <a:pt x="377" y="59"/>
                      <a:pt x="355" y="66"/>
                    </a:cubicBezTo>
                    <a:cubicBezTo>
                      <a:pt x="334" y="75"/>
                      <a:pt x="306" y="86"/>
                      <a:pt x="288" y="95"/>
                    </a:cubicBezTo>
                    <a:cubicBezTo>
                      <a:pt x="268" y="105"/>
                      <a:pt x="245" y="119"/>
                      <a:pt x="226" y="129"/>
                    </a:cubicBezTo>
                    <a:cubicBezTo>
                      <a:pt x="209" y="141"/>
                      <a:pt x="187" y="155"/>
                      <a:pt x="170" y="167"/>
                    </a:cubicBezTo>
                    <a:cubicBezTo>
                      <a:pt x="154" y="180"/>
                      <a:pt x="137" y="195"/>
                      <a:pt x="122" y="208"/>
                    </a:cubicBezTo>
                    <a:cubicBezTo>
                      <a:pt x="108" y="221"/>
                      <a:pt x="91" y="241"/>
                      <a:pt x="81" y="256"/>
                    </a:cubicBezTo>
                    <a:cubicBezTo>
                      <a:pt x="69" y="270"/>
                      <a:pt x="55" y="290"/>
                      <a:pt x="46" y="306"/>
                    </a:cubicBezTo>
                    <a:cubicBezTo>
                      <a:pt x="38" y="322"/>
                      <a:pt x="26" y="344"/>
                      <a:pt x="22" y="359"/>
                    </a:cubicBezTo>
                    <a:cubicBezTo>
                      <a:pt x="15" y="378"/>
                      <a:pt x="9" y="400"/>
                      <a:pt x="5" y="417"/>
                    </a:cubicBezTo>
                    <a:cubicBezTo>
                      <a:pt x="2" y="436"/>
                      <a:pt x="0" y="457"/>
                      <a:pt x="0" y="477"/>
                    </a:cubicBezTo>
                    <a:lnTo>
                      <a:pt x="0" y="3187"/>
                    </a:lnTo>
                    <a:cubicBezTo>
                      <a:pt x="0" y="3305"/>
                      <a:pt x="98" y="3411"/>
                      <a:pt x="203" y="3480"/>
                    </a:cubicBezTo>
                    <a:cubicBezTo>
                      <a:pt x="347" y="3574"/>
                      <a:pt x="503" y="3601"/>
                      <a:pt x="666" y="3607"/>
                    </a:cubicBezTo>
                    <a:cubicBezTo>
                      <a:pt x="687" y="3608"/>
                      <a:pt x="708" y="3608"/>
                      <a:pt x="729" y="3608"/>
                    </a:cubicBezTo>
                    <a:cubicBezTo>
                      <a:pt x="916" y="3608"/>
                      <a:pt x="1107" y="3578"/>
                      <a:pt x="1265" y="3488"/>
                    </a:cubicBezTo>
                    <a:cubicBezTo>
                      <a:pt x="1265" y="3488"/>
                      <a:pt x="1482" y="3384"/>
                      <a:pt x="1482" y="3186"/>
                    </a:cubicBezTo>
                    <a:lnTo>
                      <a:pt x="1482" y="476"/>
                    </a:lnTo>
                    <a:cubicBezTo>
                      <a:pt x="1478" y="463"/>
                      <a:pt x="1477" y="446"/>
                      <a:pt x="1475" y="428"/>
                    </a:cubicBezTo>
                    <a:cubicBezTo>
                      <a:pt x="1471" y="407"/>
                      <a:pt x="1468" y="391"/>
                      <a:pt x="1461" y="369"/>
                    </a:cubicBezTo>
                    <a:cubicBezTo>
                      <a:pt x="1454" y="349"/>
                      <a:pt x="1446" y="333"/>
                      <a:pt x="1435" y="313"/>
                    </a:cubicBezTo>
                    <a:cubicBezTo>
                      <a:pt x="1425" y="293"/>
                      <a:pt x="1416" y="279"/>
                      <a:pt x="1402" y="262"/>
                    </a:cubicBezTo>
                    <a:cubicBezTo>
                      <a:pt x="1388" y="243"/>
                      <a:pt x="1375" y="229"/>
                      <a:pt x="1359" y="213"/>
                    </a:cubicBezTo>
                    <a:cubicBezTo>
                      <a:pt x="1342" y="197"/>
                      <a:pt x="1327" y="184"/>
                      <a:pt x="1308" y="170"/>
                    </a:cubicBezTo>
                    <a:cubicBezTo>
                      <a:pt x="1288" y="155"/>
                      <a:pt x="1273" y="144"/>
                      <a:pt x="1251" y="129"/>
                    </a:cubicBezTo>
                    <a:cubicBezTo>
                      <a:pt x="1229" y="118"/>
                      <a:pt x="1212" y="108"/>
                      <a:pt x="1189" y="96"/>
                    </a:cubicBezTo>
                    <a:cubicBezTo>
                      <a:pt x="1166" y="85"/>
                      <a:pt x="1147" y="78"/>
                      <a:pt x="1123" y="67"/>
                    </a:cubicBezTo>
                    <a:cubicBezTo>
                      <a:pt x="1097" y="57"/>
                      <a:pt x="1080" y="50"/>
                      <a:pt x="1053" y="43"/>
                    </a:cubicBezTo>
                    <a:cubicBezTo>
                      <a:pt x="1028" y="36"/>
                      <a:pt x="1007" y="32"/>
                      <a:pt x="979" y="26"/>
                    </a:cubicBezTo>
                    <a:cubicBezTo>
                      <a:pt x="952" y="20"/>
                      <a:pt x="929" y="17"/>
                      <a:pt x="902" y="11"/>
                    </a:cubicBezTo>
                    <a:cubicBezTo>
                      <a:pt x="874" y="7"/>
                      <a:pt x="850" y="6"/>
                      <a:pt x="823" y="4"/>
                    </a:cubicBezTo>
                    <a:cubicBezTo>
                      <a:pt x="797" y="2"/>
                      <a:pt x="769" y="1"/>
                      <a:pt x="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8"/>
              <p:cNvSpPr/>
              <p:nvPr/>
            </p:nvSpPr>
            <p:spPr>
              <a:xfrm>
                <a:off x="5105420" y="2066445"/>
                <a:ext cx="32214" cy="1843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591" extrusionOk="0">
                    <a:moveTo>
                      <a:pt x="520" y="0"/>
                    </a:moveTo>
                    <a:cubicBezTo>
                      <a:pt x="501" y="0"/>
                      <a:pt x="482" y="1"/>
                      <a:pt x="463" y="2"/>
                    </a:cubicBezTo>
                    <a:cubicBezTo>
                      <a:pt x="377" y="8"/>
                      <a:pt x="291" y="27"/>
                      <a:pt x="206" y="64"/>
                    </a:cubicBezTo>
                    <a:cubicBezTo>
                      <a:pt x="140" y="93"/>
                      <a:pt x="72" y="132"/>
                      <a:pt x="39" y="194"/>
                    </a:cubicBezTo>
                    <a:cubicBezTo>
                      <a:pt x="4" y="254"/>
                      <a:pt x="0" y="336"/>
                      <a:pt x="32" y="396"/>
                    </a:cubicBezTo>
                    <a:cubicBezTo>
                      <a:pt x="71" y="474"/>
                      <a:pt x="165" y="518"/>
                      <a:pt x="256" y="549"/>
                    </a:cubicBezTo>
                    <a:cubicBezTo>
                      <a:pt x="345" y="578"/>
                      <a:pt x="428" y="591"/>
                      <a:pt x="511" y="591"/>
                    </a:cubicBezTo>
                    <a:cubicBezTo>
                      <a:pt x="530" y="591"/>
                      <a:pt x="549" y="590"/>
                      <a:pt x="568" y="589"/>
                    </a:cubicBezTo>
                    <a:cubicBezTo>
                      <a:pt x="654" y="582"/>
                      <a:pt x="741" y="563"/>
                      <a:pt x="825" y="527"/>
                    </a:cubicBezTo>
                    <a:cubicBezTo>
                      <a:pt x="841" y="520"/>
                      <a:pt x="860" y="513"/>
                      <a:pt x="876" y="504"/>
                    </a:cubicBezTo>
                    <a:cubicBezTo>
                      <a:pt x="925" y="477"/>
                      <a:pt x="968" y="444"/>
                      <a:pt x="992" y="398"/>
                    </a:cubicBezTo>
                    <a:cubicBezTo>
                      <a:pt x="1027" y="339"/>
                      <a:pt x="1032" y="257"/>
                      <a:pt x="999" y="195"/>
                    </a:cubicBezTo>
                    <a:cubicBezTo>
                      <a:pt x="961" y="117"/>
                      <a:pt x="867" y="73"/>
                      <a:pt x="775" y="43"/>
                    </a:cubicBezTo>
                    <a:cubicBezTo>
                      <a:pt x="687" y="13"/>
                      <a:pt x="604" y="0"/>
                      <a:pt x="52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8"/>
              <p:cNvSpPr/>
              <p:nvPr/>
            </p:nvSpPr>
            <p:spPr>
              <a:xfrm>
                <a:off x="4830998" y="2303477"/>
                <a:ext cx="117755" cy="117536"/>
              </a:xfrm>
              <a:custGeom>
                <a:avLst/>
                <a:gdLst/>
                <a:ahLst/>
                <a:cxnLst/>
                <a:rect l="l" t="t" r="r" b="b"/>
                <a:pathLst>
                  <a:path w="3776" h="3769" extrusionOk="0">
                    <a:moveTo>
                      <a:pt x="209" y="1"/>
                    </a:moveTo>
                    <a:lnTo>
                      <a:pt x="0" y="211"/>
                    </a:lnTo>
                    <a:lnTo>
                      <a:pt x="3566" y="3769"/>
                    </a:lnTo>
                    <a:lnTo>
                      <a:pt x="3776" y="3559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8"/>
              <p:cNvSpPr/>
              <p:nvPr/>
            </p:nvSpPr>
            <p:spPr>
              <a:xfrm>
                <a:off x="5094568" y="2533399"/>
                <a:ext cx="113981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281" extrusionOk="0">
                    <a:moveTo>
                      <a:pt x="148" y="0"/>
                    </a:moveTo>
                    <a:lnTo>
                      <a:pt x="0" y="256"/>
                    </a:lnTo>
                    <a:lnTo>
                      <a:pt x="3507" y="2280"/>
                    </a:lnTo>
                    <a:lnTo>
                      <a:pt x="3655" y="202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8"/>
              <p:cNvSpPr/>
              <p:nvPr/>
            </p:nvSpPr>
            <p:spPr>
              <a:xfrm>
                <a:off x="4833493" y="2459243"/>
                <a:ext cx="10275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768" extrusionOk="0">
                    <a:moveTo>
                      <a:pt x="42" y="0"/>
                    </a:moveTo>
                    <a:lnTo>
                      <a:pt x="1" y="294"/>
                    </a:lnTo>
                    <a:lnTo>
                      <a:pt x="3251" y="768"/>
                    </a:lnTo>
                    <a:lnTo>
                      <a:pt x="3294" y="475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8"/>
              <p:cNvSpPr/>
              <p:nvPr/>
            </p:nvSpPr>
            <p:spPr>
              <a:xfrm>
                <a:off x="4917784" y="2556351"/>
                <a:ext cx="60748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603" extrusionOk="0">
                    <a:moveTo>
                      <a:pt x="1706" y="0"/>
                    </a:moveTo>
                    <a:lnTo>
                      <a:pt x="1" y="2431"/>
                    </a:lnTo>
                    <a:lnTo>
                      <a:pt x="243" y="2602"/>
                    </a:lnTo>
                    <a:lnTo>
                      <a:pt x="1947" y="171"/>
                    </a:lnTo>
                    <a:lnTo>
                      <a:pt x="1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8"/>
              <p:cNvSpPr/>
              <p:nvPr/>
            </p:nvSpPr>
            <p:spPr>
              <a:xfrm>
                <a:off x="5031389" y="2595269"/>
                <a:ext cx="28503" cy="144511"/>
              </a:xfrm>
              <a:custGeom>
                <a:avLst/>
                <a:gdLst/>
                <a:ahLst/>
                <a:cxnLst/>
                <a:rect l="l" t="t" r="r" b="b"/>
                <a:pathLst>
                  <a:path w="914" h="4634" extrusionOk="0">
                    <a:moveTo>
                      <a:pt x="294" y="0"/>
                    </a:moveTo>
                    <a:lnTo>
                      <a:pt x="1" y="40"/>
                    </a:lnTo>
                    <a:lnTo>
                      <a:pt x="619" y="4634"/>
                    </a:lnTo>
                    <a:lnTo>
                      <a:pt x="913" y="4593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8"/>
              <p:cNvSpPr/>
              <p:nvPr/>
            </p:nvSpPr>
            <p:spPr>
              <a:xfrm>
                <a:off x="5075203" y="2581299"/>
                <a:ext cx="100572" cy="148628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4766" extrusionOk="0">
                    <a:moveTo>
                      <a:pt x="249" y="1"/>
                    </a:moveTo>
                    <a:lnTo>
                      <a:pt x="0" y="162"/>
                    </a:lnTo>
                    <a:lnTo>
                      <a:pt x="2976" y="4765"/>
                    </a:lnTo>
                    <a:lnTo>
                      <a:pt x="3225" y="4604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8"/>
              <p:cNvSpPr/>
              <p:nvPr/>
            </p:nvSpPr>
            <p:spPr>
              <a:xfrm>
                <a:off x="5077292" y="2435200"/>
                <a:ext cx="82360" cy="39574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269" extrusionOk="0">
                    <a:moveTo>
                      <a:pt x="2531" y="1"/>
                    </a:moveTo>
                    <a:lnTo>
                      <a:pt x="1" y="993"/>
                    </a:lnTo>
                    <a:lnTo>
                      <a:pt x="109" y="1269"/>
                    </a:lnTo>
                    <a:lnTo>
                      <a:pt x="2640" y="277"/>
                    </a:lnTo>
                    <a:lnTo>
                      <a:pt x="25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8"/>
              <p:cNvSpPr/>
              <p:nvPr/>
            </p:nvSpPr>
            <p:spPr>
              <a:xfrm>
                <a:off x="5029455" y="2302510"/>
                <a:ext cx="27692" cy="112422"/>
              </a:xfrm>
              <a:custGeom>
                <a:avLst/>
                <a:gdLst/>
                <a:ahLst/>
                <a:cxnLst/>
                <a:rect l="l" t="t" r="r" b="b"/>
                <a:pathLst>
                  <a:path w="888" h="3605" extrusionOk="0">
                    <a:moveTo>
                      <a:pt x="596" y="0"/>
                    </a:moveTo>
                    <a:lnTo>
                      <a:pt x="1" y="3556"/>
                    </a:lnTo>
                    <a:lnTo>
                      <a:pt x="293" y="3604"/>
                    </a:lnTo>
                    <a:lnTo>
                      <a:pt x="888" y="49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8"/>
              <p:cNvSpPr/>
              <p:nvPr/>
            </p:nvSpPr>
            <p:spPr>
              <a:xfrm>
                <a:off x="4920372" y="2241202"/>
                <a:ext cx="66798" cy="15583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4997" extrusionOk="0">
                    <a:moveTo>
                      <a:pt x="277" y="1"/>
                    </a:moveTo>
                    <a:lnTo>
                      <a:pt x="1" y="107"/>
                    </a:lnTo>
                    <a:lnTo>
                      <a:pt x="1866" y="4997"/>
                    </a:lnTo>
                    <a:lnTo>
                      <a:pt x="2142" y="4892"/>
                    </a:lnTo>
                    <a:lnTo>
                      <a:pt x="2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8"/>
              <p:cNvSpPr/>
              <p:nvPr/>
            </p:nvSpPr>
            <p:spPr>
              <a:xfrm>
                <a:off x="5120888" y="2037755"/>
                <a:ext cx="2838" cy="40385"/>
              </a:xfrm>
              <a:custGeom>
                <a:avLst/>
                <a:gdLst/>
                <a:ahLst/>
                <a:cxnLst/>
                <a:rect l="l" t="t" r="r" b="b"/>
                <a:pathLst>
                  <a:path w="91" h="1295" extrusionOk="0">
                    <a:moveTo>
                      <a:pt x="46" y="1"/>
                    </a:moveTo>
                    <a:cubicBezTo>
                      <a:pt x="20" y="1"/>
                      <a:pt x="0" y="21"/>
                      <a:pt x="0" y="45"/>
                    </a:cubicBezTo>
                    <a:lnTo>
                      <a:pt x="0" y="1250"/>
                    </a:lnTo>
                    <a:cubicBezTo>
                      <a:pt x="0" y="1275"/>
                      <a:pt x="20" y="1295"/>
                      <a:pt x="46" y="1295"/>
                    </a:cubicBezTo>
                    <a:cubicBezTo>
                      <a:pt x="71" y="1295"/>
                      <a:pt x="91" y="1275"/>
                      <a:pt x="91" y="1250"/>
                    </a:cubicBezTo>
                    <a:lnTo>
                      <a:pt x="91" y="45"/>
                    </a:lnTo>
                    <a:cubicBezTo>
                      <a:pt x="91" y="21"/>
                      <a:pt x="71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8"/>
              <p:cNvSpPr/>
              <p:nvPr/>
            </p:nvSpPr>
            <p:spPr>
              <a:xfrm>
                <a:off x="5107572" y="1976291"/>
                <a:ext cx="29563" cy="64335"/>
              </a:xfrm>
              <a:custGeom>
                <a:avLst/>
                <a:gdLst/>
                <a:ahLst/>
                <a:cxnLst/>
                <a:rect l="l" t="t" r="r" b="b"/>
                <a:pathLst>
                  <a:path w="948" h="2063" extrusionOk="0">
                    <a:moveTo>
                      <a:pt x="463" y="152"/>
                    </a:moveTo>
                    <a:lnTo>
                      <a:pt x="851" y="1273"/>
                    </a:lnTo>
                    <a:lnTo>
                      <a:pt x="483" y="1911"/>
                    </a:lnTo>
                    <a:lnTo>
                      <a:pt x="95" y="790"/>
                    </a:lnTo>
                    <a:lnTo>
                      <a:pt x="463" y="152"/>
                    </a:lnTo>
                    <a:close/>
                    <a:moveTo>
                      <a:pt x="474" y="1"/>
                    </a:moveTo>
                    <a:cubicBezTo>
                      <a:pt x="458" y="1"/>
                      <a:pt x="444" y="9"/>
                      <a:pt x="434" y="22"/>
                    </a:cubicBezTo>
                    <a:lnTo>
                      <a:pt x="7" y="761"/>
                    </a:lnTo>
                    <a:cubicBezTo>
                      <a:pt x="0" y="773"/>
                      <a:pt x="0" y="786"/>
                      <a:pt x="3" y="799"/>
                    </a:cubicBezTo>
                    <a:lnTo>
                      <a:pt x="431" y="2031"/>
                    </a:lnTo>
                    <a:cubicBezTo>
                      <a:pt x="437" y="2049"/>
                      <a:pt x="450" y="2060"/>
                      <a:pt x="469" y="2062"/>
                    </a:cubicBezTo>
                    <a:lnTo>
                      <a:pt x="473" y="2062"/>
                    </a:lnTo>
                    <a:cubicBezTo>
                      <a:pt x="489" y="2062"/>
                      <a:pt x="503" y="2052"/>
                      <a:pt x="512" y="2041"/>
                    </a:cubicBezTo>
                    <a:lnTo>
                      <a:pt x="939" y="1302"/>
                    </a:lnTo>
                    <a:cubicBezTo>
                      <a:pt x="948" y="1289"/>
                      <a:pt x="948" y="1276"/>
                      <a:pt x="943" y="1265"/>
                    </a:cubicBezTo>
                    <a:lnTo>
                      <a:pt x="516" y="31"/>
                    </a:lnTo>
                    <a:cubicBezTo>
                      <a:pt x="511" y="14"/>
                      <a:pt x="496" y="2"/>
                      <a:pt x="477" y="1"/>
                    </a:cubicBezTo>
                    <a:cubicBezTo>
                      <a:pt x="476" y="1"/>
                      <a:pt x="47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8"/>
              <p:cNvSpPr/>
              <p:nvPr/>
            </p:nvSpPr>
            <p:spPr>
              <a:xfrm>
                <a:off x="5117832" y="1971956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6"/>
                      <a:pt x="25" y="20"/>
                      <a:pt x="13" y="41"/>
                    </a:cubicBezTo>
                    <a:cubicBezTo>
                      <a:pt x="0" y="66"/>
                      <a:pt x="0" y="95"/>
                      <a:pt x="3" y="124"/>
                    </a:cubicBezTo>
                    <a:cubicBezTo>
                      <a:pt x="8" y="160"/>
                      <a:pt x="18" y="193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0"/>
                      <a:pt x="136" y="348"/>
                      <a:pt x="163" y="358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6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2"/>
                      <a:pt x="219" y="84"/>
                      <a:pt x="193" y="59"/>
                    </a:cubicBezTo>
                    <a:cubicBezTo>
                      <a:pt x="174" y="39"/>
                      <a:pt x="153" y="20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8"/>
              <p:cNvSpPr/>
              <p:nvPr/>
            </p:nvSpPr>
            <p:spPr>
              <a:xfrm>
                <a:off x="5104454" y="1995032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2" y="0"/>
                    </a:moveTo>
                    <a:cubicBezTo>
                      <a:pt x="76" y="0"/>
                      <a:pt x="70" y="1"/>
                      <a:pt x="64" y="2"/>
                    </a:cubicBezTo>
                    <a:cubicBezTo>
                      <a:pt x="44" y="6"/>
                      <a:pt x="27" y="21"/>
                      <a:pt x="15" y="41"/>
                    </a:cubicBezTo>
                    <a:cubicBezTo>
                      <a:pt x="1" y="67"/>
                      <a:pt x="1" y="96"/>
                      <a:pt x="5" y="124"/>
                    </a:cubicBezTo>
                    <a:cubicBezTo>
                      <a:pt x="8" y="160"/>
                      <a:pt x="18" y="193"/>
                      <a:pt x="35" y="225"/>
                    </a:cubicBezTo>
                    <a:cubicBezTo>
                      <a:pt x="51" y="257"/>
                      <a:pt x="71" y="285"/>
                      <a:pt x="96" y="311"/>
                    </a:cubicBezTo>
                    <a:cubicBezTo>
                      <a:pt x="116" y="330"/>
                      <a:pt x="138" y="349"/>
                      <a:pt x="165" y="359"/>
                    </a:cubicBezTo>
                    <a:cubicBezTo>
                      <a:pt x="180" y="366"/>
                      <a:pt x="195" y="370"/>
                      <a:pt x="211" y="370"/>
                    </a:cubicBezTo>
                    <a:cubicBezTo>
                      <a:pt x="216" y="370"/>
                      <a:pt x="221" y="369"/>
                      <a:pt x="227" y="369"/>
                    </a:cubicBezTo>
                    <a:cubicBezTo>
                      <a:pt x="247" y="363"/>
                      <a:pt x="265" y="349"/>
                      <a:pt x="276" y="329"/>
                    </a:cubicBezTo>
                    <a:cubicBezTo>
                      <a:pt x="287" y="308"/>
                      <a:pt x="290" y="290"/>
                      <a:pt x="288" y="268"/>
                    </a:cubicBezTo>
                    <a:cubicBezTo>
                      <a:pt x="288" y="261"/>
                      <a:pt x="288" y="252"/>
                      <a:pt x="287" y="247"/>
                    </a:cubicBezTo>
                    <a:cubicBezTo>
                      <a:pt x="283" y="211"/>
                      <a:pt x="273" y="176"/>
                      <a:pt x="257" y="146"/>
                    </a:cubicBezTo>
                    <a:cubicBezTo>
                      <a:pt x="240" y="113"/>
                      <a:pt x="221" y="84"/>
                      <a:pt x="195" y="60"/>
                    </a:cubicBezTo>
                    <a:cubicBezTo>
                      <a:pt x="175" y="40"/>
                      <a:pt x="153" y="21"/>
                      <a:pt x="127" y="11"/>
                    </a:cubicBezTo>
                    <a:cubicBezTo>
                      <a:pt x="113" y="4"/>
                      <a:pt x="97" y="0"/>
                      <a:pt x="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8"/>
              <p:cNvSpPr/>
              <p:nvPr/>
            </p:nvSpPr>
            <p:spPr>
              <a:xfrm>
                <a:off x="5131085" y="2010375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0" y="1"/>
                    </a:moveTo>
                    <a:cubicBezTo>
                      <a:pt x="75" y="1"/>
                      <a:pt x="70" y="1"/>
                      <a:pt x="64" y="2"/>
                    </a:cubicBezTo>
                    <a:cubicBezTo>
                      <a:pt x="44" y="8"/>
                      <a:pt x="25" y="22"/>
                      <a:pt x="15" y="42"/>
                    </a:cubicBezTo>
                    <a:cubicBezTo>
                      <a:pt x="1" y="67"/>
                      <a:pt x="1" y="95"/>
                      <a:pt x="4" y="124"/>
                    </a:cubicBezTo>
                    <a:cubicBezTo>
                      <a:pt x="8" y="160"/>
                      <a:pt x="18" y="195"/>
                      <a:pt x="35" y="225"/>
                    </a:cubicBezTo>
                    <a:cubicBezTo>
                      <a:pt x="51" y="258"/>
                      <a:pt x="71" y="287"/>
                      <a:pt x="96" y="311"/>
                    </a:cubicBezTo>
                    <a:cubicBezTo>
                      <a:pt x="116" y="331"/>
                      <a:pt x="138" y="348"/>
                      <a:pt x="163" y="360"/>
                    </a:cubicBezTo>
                    <a:cubicBezTo>
                      <a:pt x="178" y="366"/>
                      <a:pt x="194" y="370"/>
                      <a:pt x="210" y="370"/>
                    </a:cubicBezTo>
                    <a:cubicBezTo>
                      <a:pt x="216" y="370"/>
                      <a:pt x="221" y="369"/>
                      <a:pt x="227" y="368"/>
                    </a:cubicBezTo>
                    <a:cubicBezTo>
                      <a:pt x="247" y="363"/>
                      <a:pt x="265" y="348"/>
                      <a:pt x="276" y="330"/>
                    </a:cubicBezTo>
                    <a:cubicBezTo>
                      <a:pt x="287" y="311"/>
                      <a:pt x="290" y="289"/>
                      <a:pt x="288" y="268"/>
                    </a:cubicBezTo>
                    <a:cubicBezTo>
                      <a:pt x="288" y="261"/>
                      <a:pt x="288" y="253"/>
                      <a:pt x="287" y="246"/>
                    </a:cubicBezTo>
                    <a:cubicBezTo>
                      <a:pt x="283" y="210"/>
                      <a:pt x="273" y="176"/>
                      <a:pt x="255" y="146"/>
                    </a:cubicBezTo>
                    <a:cubicBezTo>
                      <a:pt x="240" y="114"/>
                      <a:pt x="219" y="85"/>
                      <a:pt x="195" y="59"/>
                    </a:cubicBezTo>
                    <a:cubicBezTo>
                      <a:pt x="175" y="39"/>
                      <a:pt x="153" y="22"/>
                      <a:pt x="126" y="10"/>
                    </a:cubicBezTo>
                    <a:cubicBezTo>
                      <a:pt x="112" y="4"/>
                      <a:pt x="96" y="1"/>
                      <a:pt x="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8"/>
              <p:cNvSpPr/>
              <p:nvPr/>
            </p:nvSpPr>
            <p:spPr>
              <a:xfrm>
                <a:off x="5117832" y="2033420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8"/>
                      <a:pt x="25" y="22"/>
                      <a:pt x="13" y="41"/>
                    </a:cubicBezTo>
                    <a:cubicBezTo>
                      <a:pt x="0" y="67"/>
                      <a:pt x="0" y="95"/>
                      <a:pt x="3" y="124"/>
                    </a:cubicBezTo>
                    <a:cubicBezTo>
                      <a:pt x="8" y="160"/>
                      <a:pt x="18" y="194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1"/>
                      <a:pt x="136" y="348"/>
                      <a:pt x="163" y="360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5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3"/>
                      <a:pt x="219" y="84"/>
                      <a:pt x="193" y="59"/>
                    </a:cubicBezTo>
                    <a:cubicBezTo>
                      <a:pt x="174" y="39"/>
                      <a:pt x="153" y="22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8"/>
              <p:cNvSpPr/>
              <p:nvPr/>
            </p:nvSpPr>
            <p:spPr>
              <a:xfrm>
                <a:off x="5894946" y="2600196"/>
                <a:ext cx="383763" cy="221632"/>
              </a:xfrm>
              <a:custGeom>
                <a:avLst/>
                <a:gdLst/>
                <a:ahLst/>
                <a:cxnLst/>
                <a:rect l="l" t="t" r="r" b="b"/>
                <a:pathLst>
                  <a:path w="12306" h="7107" extrusionOk="0">
                    <a:moveTo>
                      <a:pt x="12306" y="0"/>
                    </a:moveTo>
                    <a:cubicBezTo>
                      <a:pt x="11266" y="570"/>
                      <a:pt x="10231" y="1143"/>
                      <a:pt x="9200" y="1727"/>
                    </a:cubicBezTo>
                    <a:lnTo>
                      <a:pt x="6117" y="3488"/>
                    </a:lnTo>
                    <a:lnTo>
                      <a:pt x="3050" y="5281"/>
                    </a:lnTo>
                    <a:cubicBezTo>
                      <a:pt x="2028" y="5882"/>
                      <a:pt x="1013" y="6491"/>
                      <a:pt x="1" y="7107"/>
                    </a:cubicBezTo>
                    <a:cubicBezTo>
                      <a:pt x="1040" y="6536"/>
                      <a:pt x="2075" y="5964"/>
                      <a:pt x="3106" y="5377"/>
                    </a:cubicBezTo>
                    <a:lnTo>
                      <a:pt x="6191" y="3616"/>
                    </a:lnTo>
                    <a:lnTo>
                      <a:pt x="9258" y="1826"/>
                    </a:lnTo>
                    <a:cubicBezTo>
                      <a:pt x="10279" y="1224"/>
                      <a:pt x="11295" y="617"/>
                      <a:pt x="123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8"/>
              <p:cNvSpPr/>
              <p:nvPr/>
            </p:nvSpPr>
            <p:spPr>
              <a:xfrm>
                <a:off x="5750968" y="2158782"/>
                <a:ext cx="418128" cy="241403"/>
              </a:xfrm>
              <a:custGeom>
                <a:avLst/>
                <a:gdLst/>
                <a:ahLst/>
                <a:cxnLst/>
                <a:rect l="l" t="t" r="r" b="b"/>
                <a:pathLst>
                  <a:path w="13408" h="7741" extrusionOk="0">
                    <a:moveTo>
                      <a:pt x="13408" y="0"/>
                    </a:moveTo>
                    <a:lnTo>
                      <a:pt x="13408" y="0"/>
                    </a:lnTo>
                    <a:cubicBezTo>
                      <a:pt x="11156" y="1262"/>
                      <a:pt x="8927" y="2559"/>
                      <a:pt x="6685" y="3839"/>
                    </a:cubicBezTo>
                    <a:cubicBezTo>
                      <a:pt x="4457" y="5140"/>
                      <a:pt x="2220" y="6422"/>
                      <a:pt x="0" y="7740"/>
                    </a:cubicBezTo>
                    <a:cubicBezTo>
                      <a:pt x="2250" y="6478"/>
                      <a:pt x="4483" y="5181"/>
                      <a:pt x="6723" y="3900"/>
                    </a:cubicBezTo>
                    <a:cubicBezTo>
                      <a:pt x="8951" y="2599"/>
                      <a:pt x="11189" y="1317"/>
                      <a:pt x="134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8"/>
              <p:cNvSpPr/>
              <p:nvPr/>
            </p:nvSpPr>
            <p:spPr>
              <a:xfrm>
                <a:off x="5826902" y="1685964"/>
                <a:ext cx="383794" cy="221507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7103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0240" y="1155"/>
                      <a:pt x="8194" y="2347"/>
                      <a:pt x="6135" y="3518"/>
                    </a:cubicBezTo>
                    <a:cubicBezTo>
                      <a:pt x="4091" y="4713"/>
                      <a:pt x="2036" y="5891"/>
                      <a:pt x="0" y="7103"/>
                    </a:cubicBezTo>
                    <a:cubicBezTo>
                      <a:pt x="2066" y="5947"/>
                      <a:pt x="4114" y="4756"/>
                      <a:pt x="6171" y="3583"/>
                    </a:cubicBezTo>
                    <a:cubicBezTo>
                      <a:pt x="8217" y="2388"/>
                      <a:pt x="10273" y="1211"/>
                      <a:pt x="123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8"/>
              <p:cNvSpPr/>
              <p:nvPr/>
            </p:nvSpPr>
            <p:spPr>
              <a:xfrm>
                <a:off x="5496971" y="1489970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0"/>
                    </a:moveTo>
                    <a:lnTo>
                      <a:pt x="12307" y="0"/>
                    </a:lnTo>
                    <a:cubicBezTo>
                      <a:pt x="11779" y="266"/>
                      <a:pt x="11258" y="551"/>
                      <a:pt x="10733" y="825"/>
                    </a:cubicBezTo>
                    <a:lnTo>
                      <a:pt x="9173" y="1678"/>
                    </a:lnTo>
                    <a:cubicBezTo>
                      <a:pt x="8135" y="2249"/>
                      <a:pt x="7110" y="2842"/>
                      <a:pt x="6079" y="3425"/>
                    </a:cubicBezTo>
                    <a:cubicBezTo>
                      <a:pt x="5060" y="4028"/>
                      <a:pt x="4033" y="4618"/>
                      <a:pt x="3020" y="5230"/>
                    </a:cubicBezTo>
                    <a:cubicBezTo>
                      <a:pt x="2006" y="5843"/>
                      <a:pt x="997" y="6459"/>
                      <a:pt x="1" y="7105"/>
                    </a:cubicBezTo>
                    <a:cubicBezTo>
                      <a:pt x="1057" y="6567"/>
                      <a:pt x="2097" y="5999"/>
                      <a:pt x="3132" y="5424"/>
                    </a:cubicBezTo>
                    <a:cubicBezTo>
                      <a:pt x="4170" y="4855"/>
                      <a:pt x="5195" y="4260"/>
                      <a:pt x="6226" y="3679"/>
                    </a:cubicBezTo>
                    <a:cubicBezTo>
                      <a:pt x="7247" y="3077"/>
                      <a:pt x="8273" y="2487"/>
                      <a:pt x="9287" y="1875"/>
                    </a:cubicBezTo>
                    <a:lnTo>
                      <a:pt x="10805" y="952"/>
                    </a:lnTo>
                    <a:cubicBezTo>
                      <a:pt x="11306" y="633"/>
                      <a:pt x="11811" y="326"/>
                      <a:pt x="12307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8"/>
              <p:cNvSpPr/>
              <p:nvPr/>
            </p:nvSpPr>
            <p:spPr>
              <a:xfrm>
                <a:off x="5651739" y="1593534"/>
                <a:ext cx="383856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9" h="7105" extrusionOk="0">
                    <a:moveTo>
                      <a:pt x="12308" y="0"/>
                    </a:moveTo>
                    <a:lnTo>
                      <a:pt x="12308" y="0"/>
                    </a:lnTo>
                    <a:cubicBezTo>
                      <a:pt x="11779" y="269"/>
                      <a:pt x="11259" y="551"/>
                      <a:pt x="10734" y="825"/>
                    </a:cubicBezTo>
                    <a:lnTo>
                      <a:pt x="9174" y="1678"/>
                    </a:lnTo>
                    <a:cubicBezTo>
                      <a:pt x="8135" y="2249"/>
                      <a:pt x="7111" y="2841"/>
                      <a:pt x="6079" y="3423"/>
                    </a:cubicBezTo>
                    <a:cubicBezTo>
                      <a:pt x="5060" y="4027"/>
                      <a:pt x="4033" y="4618"/>
                      <a:pt x="3020" y="5230"/>
                    </a:cubicBezTo>
                    <a:cubicBezTo>
                      <a:pt x="2007" y="5843"/>
                      <a:pt x="997" y="6459"/>
                      <a:pt x="1" y="7105"/>
                    </a:cubicBezTo>
                    <a:cubicBezTo>
                      <a:pt x="1059" y="6566"/>
                      <a:pt x="2098" y="5999"/>
                      <a:pt x="3132" y="5424"/>
                    </a:cubicBezTo>
                    <a:cubicBezTo>
                      <a:pt x="4171" y="4855"/>
                      <a:pt x="5195" y="4260"/>
                      <a:pt x="6227" y="3679"/>
                    </a:cubicBezTo>
                    <a:cubicBezTo>
                      <a:pt x="7248" y="3080"/>
                      <a:pt x="8273" y="2487"/>
                      <a:pt x="9286" y="1875"/>
                    </a:cubicBezTo>
                    <a:lnTo>
                      <a:pt x="10806" y="952"/>
                    </a:lnTo>
                    <a:cubicBezTo>
                      <a:pt x="11306" y="636"/>
                      <a:pt x="11812" y="325"/>
                      <a:pt x="12308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8"/>
              <p:cNvSpPr/>
              <p:nvPr/>
            </p:nvSpPr>
            <p:spPr>
              <a:xfrm>
                <a:off x="5327765" y="1392176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1780" y="268"/>
                      <a:pt x="11258" y="551"/>
                      <a:pt x="10733" y="826"/>
                    </a:cubicBezTo>
                    <a:lnTo>
                      <a:pt x="9173" y="1677"/>
                    </a:lnTo>
                    <a:cubicBezTo>
                      <a:pt x="8135" y="2249"/>
                      <a:pt x="7110" y="2841"/>
                      <a:pt x="6079" y="3424"/>
                    </a:cubicBezTo>
                    <a:cubicBezTo>
                      <a:pt x="5060" y="4027"/>
                      <a:pt x="4034" y="4617"/>
                      <a:pt x="3020" y="5231"/>
                    </a:cubicBezTo>
                    <a:cubicBezTo>
                      <a:pt x="2007" y="5843"/>
                      <a:pt x="997" y="6460"/>
                      <a:pt x="1" y="7104"/>
                    </a:cubicBezTo>
                    <a:cubicBezTo>
                      <a:pt x="1058" y="6565"/>
                      <a:pt x="2099" y="6000"/>
                      <a:pt x="3132" y="5425"/>
                    </a:cubicBezTo>
                    <a:cubicBezTo>
                      <a:pt x="4170" y="4854"/>
                      <a:pt x="5195" y="4260"/>
                      <a:pt x="6226" y="3680"/>
                    </a:cubicBezTo>
                    <a:cubicBezTo>
                      <a:pt x="7247" y="3077"/>
                      <a:pt x="8273" y="2488"/>
                      <a:pt x="9287" y="1875"/>
                    </a:cubicBezTo>
                    <a:lnTo>
                      <a:pt x="10805" y="951"/>
                    </a:lnTo>
                    <a:cubicBezTo>
                      <a:pt x="11307" y="635"/>
                      <a:pt x="11811" y="325"/>
                      <a:pt x="12307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8"/>
              <p:cNvSpPr/>
              <p:nvPr/>
            </p:nvSpPr>
            <p:spPr>
              <a:xfrm>
                <a:off x="5687601" y="2232408"/>
                <a:ext cx="28472" cy="1496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0" extrusionOk="0">
                    <a:moveTo>
                      <a:pt x="457" y="0"/>
                    </a:moveTo>
                    <a:cubicBezTo>
                      <a:pt x="350" y="0"/>
                      <a:pt x="244" y="23"/>
                      <a:pt x="163" y="70"/>
                    </a:cubicBezTo>
                    <a:cubicBezTo>
                      <a:pt x="1" y="164"/>
                      <a:pt x="1" y="316"/>
                      <a:pt x="163" y="409"/>
                    </a:cubicBezTo>
                    <a:cubicBezTo>
                      <a:pt x="244" y="456"/>
                      <a:pt x="350" y="480"/>
                      <a:pt x="457" y="480"/>
                    </a:cubicBezTo>
                    <a:cubicBezTo>
                      <a:pt x="563" y="480"/>
                      <a:pt x="670" y="456"/>
                      <a:pt x="751" y="409"/>
                    </a:cubicBezTo>
                    <a:cubicBezTo>
                      <a:pt x="912" y="316"/>
                      <a:pt x="912" y="164"/>
                      <a:pt x="751" y="70"/>
                    </a:cubicBezTo>
                    <a:cubicBezTo>
                      <a:pt x="670" y="23"/>
                      <a:pt x="563" y="0"/>
                      <a:pt x="4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8"/>
              <p:cNvSpPr/>
              <p:nvPr/>
            </p:nvSpPr>
            <p:spPr>
              <a:xfrm>
                <a:off x="5100867" y="1221847"/>
                <a:ext cx="139740" cy="46559"/>
              </a:xfrm>
              <a:custGeom>
                <a:avLst/>
                <a:gdLst/>
                <a:ahLst/>
                <a:cxnLst/>
                <a:rect l="l" t="t" r="r" b="b"/>
                <a:pathLst>
                  <a:path w="4481" h="1493" extrusionOk="0">
                    <a:moveTo>
                      <a:pt x="4476" y="1"/>
                    </a:moveTo>
                    <a:cubicBezTo>
                      <a:pt x="4321" y="393"/>
                      <a:pt x="3998" y="687"/>
                      <a:pt x="3640" y="888"/>
                    </a:cubicBezTo>
                    <a:cubicBezTo>
                      <a:pt x="3283" y="1096"/>
                      <a:pt x="2889" y="1242"/>
                      <a:pt x="2482" y="1331"/>
                    </a:cubicBezTo>
                    <a:cubicBezTo>
                      <a:pt x="2113" y="1412"/>
                      <a:pt x="1733" y="1452"/>
                      <a:pt x="1354" y="1452"/>
                    </a:cubicBezTo>
                    <a:cubicBezTo>
                      <a:pt x="899" y="1452"/>
                      <a:pt x="443" y="1394"/>
                      <a:pt x="2" y="1278"/>
                    </a:cubicBezTo>
                    <a:lnTo>
                      <a:pt x="1" y="1285"/>
                    </a:lnTo>
                    <a:cubicBezTo>
                      <a:pt x="473" y="1423"/>
                      <a:pt x="965" y="1492"/>
                      <a:pt x="1458" y="1492"/>
                    </a:cubicBezTo>
                    <a:cubicBezTo>
                      <a:pt x="1806" y="1492"/>
                      <a:pt x="2154" y="1458"/>
                      <a:pt x="2495" y="1388"/>
                    </a:cubicBezTo>
                    <a:cubicBezTo>
                      <a:pt x="2909" y="1309"/>
                      <a:pt x="3313" y="1165"/>
                      <a:pt x="3678" y="950"/>
                    </a:cubicBezTo>
                    <a:cubicBezTo>
                      <a:pt x="4031" y="727"/>
                      <a:pt x="4366" y="416"/>
                      <a:pt x="4481" y="4"/>
                    </a:cubicBezTo>
                    <a:lnTo>
                      <a:pt x="44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8"/>
              <p:cNvSpPr/>
              <p:nvPr/>
            </p:nvSpPr>
            <p:spPr>
              <a:xfrm>
                <a:off x="5856714" y="2308560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0"/>
                    </a:moveTo>
                    <a:cubicBezTo>
                      <a:pt x="6073" y="0"/>
                      <a:pt x="5953" y="36"/>
                      <a:pt x="5824" y="110"/>
                    </a:cubicBezTo>
                    <a:lnTo>
                      <a:pt x="704" y="3065"/>
                    </a:lnTo>
                    <a:cubicBezTo>
                      <a:pt x="315" y="3290"/>
                      <a:pt x="1" y="3784"/>
                      <a:pt x="1" y="4174"/>
                    </a:cubicBezTo>
                    <a:lnTo>
                      <a:pt x="1" y="5150"/>
                    </a:lnTo>
                    <a:cubicBezTo>
                      <a:pt x="1" y="5411"/>
                      <a:pt x="142" y="5557"/>
                      <a:pt x="352" y="5557"/>
                    </a:cubicBezTo>
                    <a:cubicBezTo>
                      <a:pt x="456" y="5557"/>
                      <a:pt x="576" y="5522"/>
                      <a:pt x="704" y="5448"/>
                    </a:cubicBezTo>
                    <a:lnTo>
                      <a:pt x="5824" y="2490"/>
                    </a:lnTo>
                    <a:cubicBezTo>
                      <a:pt x="6213" y="2266"/>
                      <a:pt x="6528" y="1770"/>
                      <a:pt x="6528" y="1383"/>
                    </a:cubicBezTo>
                    <a:lnTo>
                      <a:pt x="6528" y="406"/>
                    </a:lnTo>
                    <a:cubicBezTo>
                      <a:pt x="6528" y="146"/>
                      <a:pt x="6386" y="0"/>
                      <a:pt x="6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8"/>
              <p:cNvSpPr/>
              <p:nvPr/>
            </p:nvSpPr>
            <p:spPr>
              <a:xfrm>
                <a:off x="5860176" y="2312365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1"/>
                    </a:moveTo>
                    <a:cubicBezTo>
                      <a:pt x="6073" y="1"/>
                      <a:pt x="5953" y="36"/>
                      <a:pt x="5824" y="110"/>
                    </a:cubicBezTo>
                    <a:lnTo>
                      <a:pt x="703" y="3067"/>
                    </a:lnTo>
                    <a:cubicBezTo>
                      <a:pt x="315" y="3290"/>
                      <a:pt x="0" y="3786"/>
                      <a:pt x="0" y="4174"/>
                    </a:cubicBezTo>
                    <a:lnTo>
                      <a:pt x="0" y="5152"/>
                    </a:lnTo>
                    <a:cubicBezTo>
                      <a:pt x="0" y="5412"/>
                      <a:pt x="142" y="5557"/>
                      <a:pt x="352" y="5557"/>
                    </a:cubicBezTo>
                    <a:cubicBezTo>
                      <a:pt x="455" y="5557"/>
                      <a:pt x="575" y="5522"/>
                      <a:pt x="703" y="5448"/>
                    </a:cubicBezTo>
                    <a:lnTo>
                      <a:pt x="5824" y="2492"/>
                    </a:lnTo>
                    <a:cubicBezTo>
                      <a:pt x="6214" y="2269"/>
                      <a:pt x="6527" y="1773"/>
                      <a:pt x="6527" y="1384"/>
                    </a:cubicBezTo>
                    <a:lnTo>
                      <a:pt x="6527" y="407"/>
                    </a:lnTo>
                    <a:cubicBezTo>
                      <a:pt x="6527" y="146"/>
                      <a:pt x="6386" y="1"/>
                      <a:pt x="61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8"/>
              <p:cNvSpPr/>
              <p:nvPr/>
            </p:nvSpPr>
            <p:spPr>
              <a:xfrm>
                <a:off x="5908418" y="2511196"/>
                <a:ext cx="183711" cy="106060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401" extrusionOk="0">
                    <a:moveTo>
                      <a:pt x="5890" y="1"/>
                    </a:moveTo>
                    <a:cubicBezTo>
                      <a:pt x="4893" y="540"/>
                      <a:pt x="3915" y="1113"/>
                      <a:pt x="2926" y="1668"/>
                    </a:cubicBezTo>
                    <a:cubicBezTo>
                      <a:pt x="1952" y="2248"/>
                      <a:pt x="966" y="2805"/>
                      <a:pt x="0" y="3401"/>
                    </a:cubicBezTo>
                    <a:cubicBezTo>
                      <a:pt x="998" y="2861"/>
                      <a:pt x="1975" y="2288"/>
                      <a:pt x="2965" y="1733"/>
                    </a:cubicBezTo>
                    <a:cubicBezTo>
                      <a:pt x="3938" y="1155"/>
                      <a:pt x="4924" y="596"/>
                      <a:pt x="58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8"/>
              <p:cNvSpPr/>
              <p:nvPr/>
            </p:nvSpPr>
            <p:spPr>
              <a:xfrm>
                <a:off x="5882130" y="2315732"/>
                <a:ext cx="159792" cy="92308"/>
              </a:xfrm>
              <a:custGeom>
                <a:avLst/>
                <a:gdLst/>
                <a:ahLst/>
                <a:cxnLst/>
                <a:rect l="l" t="t" r="r" b="b"/>
                <a:pathLst>
                  <a:path w="5124" h="2960" extrusionOk="0">
                    <a:moveTo>
                      <a:pt x="5123" y="0"/>
                    </a:moveTo>
                    <a:lnTo>
                      <a:pt x="5123" y="0"/>
                    </a:lnTo>
                    <a:cubicBezTo>
                      <a:pt x="4253" y="466"/>
                      <a:pt x="3405" y="965"/>
                      <a:pt x="2544" y="1447"/>
                    </a:cubicBezTo>
                    <a:cubicBezTo>
                      <a:pt x="1696" y="1953"/>
                      <a:pt x="839" y="2437"/>
                      <a:pt x="1" y="2959"/>
                    </a:cubicBezTo>
                    <a:cubicBezTo>
                      <a:pt x="869" y="2493"/>
                      <a:pt x="1719" y="1993"/>
                      <a:pt x="2580" y="1510"/>
                    </a:cubicBezTo>
                    <a:cubicBezTo>
                      <a:pt x="3428" y="1007"/>
                      <a:pt x="4285" y="521"/>
                      <a:pt x="5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8"/>
              <p:cNvSpPr/>
              <p:nvPr/>
            </p:nvSpPr>
            <p:spPr>
              <a:xfrm>
                <a:off x="5771924" y="2491082"/>
                <a:ext cx="52765" cy="105499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3" extrusionOk="0">
                    <a:moveTo>
                      <a:pt x="846" y="96"/>
                    </a:moveTo>
                    <a:cubicBezTo>
                      <a:pt x="937" y="96"/>
                      <a:pt x="1029" y="110"/>
                      <a:pt x="1124" y="141"/>
                    </a:cubicBezTo>
                    <a:cubicBezTo>
                      <a:pt x="1219" y="171"/>
                      <a:pt x="1319" y="220"/>
                      <a:pt x="1361" y="300"/>
                    </a:cubicBezTo>
                    <a:cubicBezTo>
                      <a:pt x="1393" y="367"/>
                      <a:pt x="1390" y="453"/>
                      <a:pt x="1354" y="518"/>
                    </a:cubicBezTo>
                    <a:cubicBezTo>
                      <a:pt x="1318" y="585"/>
                      <a:pt x="1247" y="625"/>
                      <a:pt x="1175" y="654"/>
                    </a:cubicBezTo>
                    <a:cubicBezTo>
                      <a:pt x="1088" y="693"/>
                      <a:pt x="994" y="715"/>
                      <a:pt x="902" y="719"/>
                    </a:cubicBezTo>
                    <a:cubicBezTo>
                      <a:pt x="879" y="721"/>
                      <a:pt x="855" y="722"/>
                      <a:pt x="832" y="722"/>
                    </a:cubicBezTo>
                    <a:cubicBezTo>
                      <a:pt x="747" y="722"/>
                      <a:pt x="660" y="708"/>
                      <a:pt x="570" y="679"/>
                    </a:cubicBezTo>
                    <a:cubicBezTo>
                      <a:pt x="474" y="647"/>
                      <a:pt x="372" y="599"/>
                      <a:pt x="330" y="516"/>
                    </a:cubicBezTo>
                    <a:cubicBezTo>
                      <a:pt x="298" y="451"/>
                      <a:pt x="301" y="365"/>
                      <a:pt x="337" y="300"/>
                    </a:cubicBezTo>
                    <a:cubicBezTo>
                      <a:pt x="366" y="250"/>
                      <a:pt x="412" y="214"/>
                      <a:pt x="464" y="187"/>
                    </a:cubicBezTo>
                    <a:cubicBezTo>
                      <a:pt x="480" y="178"/>
                      <a:pt x="498" y="170"/>
                      <a:pt x="516" y="162"/>
                    </a:cubicBezTo>
                    <a:cubicBezTo>
                      <a:pt x="606" y="125"/>
                      <a:pt x="697" y="104"/>
                      <a:pt x="789" y="98"/>
                    </a:cubicBezTo>
                    <a:cubicBezTo>
                      <a:pt x="808" y="96"/>
                      <a:pt x="827" y="96"/>
                      <a:pt x="846" y="96"/>
                    </a:cubicBezTo>
                    <a:close/>
                    <a:moveTo>
                      <a:pt x="851" y="1"/>
                    </a:moveTo>
                    <a:cubicBezTo>
                      <a:pt x="810" y="1"/>
                      <a:pt x="768" y="3"/>
                      <a:pt x="730" y="6"/>
                    </a:cubicBezTo>
                    <a:cubicBezTo>
                      <a:pt x="705" y="7"/>
                      <a:pt x="675" y="11"/>
                      <a:pt x="651" y="14"/>
                    </a:cubicBezTo>
                    <a:cubicBezTo>
                      <a:pt x="626" y="19"/>
                      <a:pt x="598" y="23"/>
                      <a:pt x="572" y="29"/>
                    </a:cubicBezTo>
                    <a:cubicBezTo>
                      <a:pt x="549" y="34"/>
                      <a:pt x="520" y="42"/>
                      <a:pt x="495" y="49"/>
                    </a:cubicBezTo>
                    <a:cubicBezTo>
                      <a:pt x="472" y="56"/>
                      <a:pt x="444" y="65"/>
                      <a:pt x="422" y="73"/>
                    </a:cubicBezTo>
                    <a:cubicBezTo>
                      <a:pt x="399" y="81"/>
                      <a:pt x="375" y="93"/>
                      <a:pt x="352" y="102"/>
                    </a:cubicBezTo>
                    <a:cubicBezTo>
                      <a:pt x="330" y="114"/>
                      <a:pt x="307" y="127"/>
                      <a:pt x="287" y="137"/>
                    </a:cubicBezTo>
                    <a:cubicBezTo>
                      <a:pt x="280" y="141"/>
                      <a:pt x="275" y="144"/>
                      <a:pt x="270" y="148"/>
                    </a:cubicBezTo>
                    <a:cubicBezTo>
                      <a:pt x="251" y="158"/>
                      <a:pt x="229" y="173"/>
                      <a:pt x="214" y="185"/>
                    </a:cubicBezTo>
                    <a:cubicBezTo>
                      <a:pt x="196" y="196"/>
                      <a:pt x="176" y="214"/>
                      <a:pt x="162" y="227"/>
                    </a:cubicBezTo>
                    <a:cubicBezTo>
                      <a:pt x="148" y="240"/>
                      <a:pt x="130" y="259"/>
                      <a:pt x="117" y="273"/>
                    </a:cubicBezTo>
                    <a:cubicBezTo>
                      <a:pt x="103" y="289"/>
                      <a:pt x="89" y="309"/>
                      <a:pt x="77" y="325"/>
                    </a:cubicBezTo>
                    <a:cubicBezTo>
                      <a:pt x="67" y="342"/>
                      <a:pt x="54" y="364"/>
                      <a:pt x="45" y="381"/>
                    </a:cubicBezTo>
                    <a:cubicBezTo>
                      <a:pt x="35" y="400"/>
                      <a:pt x="25" y="421"/>
                      <a:pt x="20" y="441"/>
                    </a:cubicBezTo>
                    <a:cubicBezTo>
                      <a:pt x="15" y="460"/>
                      <a:pt x="10" y="483"/>
                      <a:pt x="5" y="503"/>
                    </a:cubicBezTo>
                    <a:cubicBezTo>
                      <a:pt x="2" y="525"/>
                      <a:pt x="1" y="546"/>
                      <a:pt x="1" y="568"/>
                    </a:cubicBezTo>
                    <a:lnTo>
                      <a:pt x="1" y="2890"/>
                    </a:lnTo>
                    <a:cubicBezTo>
                      <a:pt x="1" y="3061"/>
                      <a:pt x="168" y="3199"/>
                      <a:pt x="334" y="3278"/>
                    </a:cubicBezTo>
                    <a:cubicBezTo>
                      <a:pt x="412" y="3317"/>
                      <a:pt x="487" y="3340"/>
                      <a:pt x="564" y="3354"/>
                    </a:cubicBezTo>
                    <a:cubicBezTo>
                      <a:pt x="658" y="3371"/>
                      <a:pt x="753" y="3377"/>
                      <a:pt x="843" y="3383"/>
                    </a:cubicBezTo>
                    <a:cubicBezTo>
                      <a:pt x="937" y="3383"/>
                      <a:pt x="1030" y="3377"/>
                      <a:pt x="1124" y="3357"/>
                    </a:cubicBezTo>
                    <a:cubicBezTo>
                      <a:pt x="1200" y="3343"/>
                      <a:pt x="1276" y="3320"/>
                      <a:pt x="1354" y="3282"/>
                    </a:cubicBezTo>
                    <a:cubicBezTo>
                      <a:pt x="1516" y="3205"/>
                      <a:pt x="1679" y="3071"/>
                      <a:pt x="1687" y="2908"/>
                    </a:cubicBezTo>
                    <a:lnTo>
                      <a:pt x="1687" y="2908"/>
                    </a:lnTo>
                    <a:cubicBezTo>
                      <a:pt x="1666" y="2911"/>
                      <a:pt x="1646" y="2916"/>
                      <a:pt x="1627" y="2917"/>
                    </a:cubicBezTo>
                    <a:cubicBezTo>
                      <a:pt x="1609" y="2919"/>
                      <a:pt x="1591" y="2920"/>
                      <a:pt x="1574" y="2920"/>
                    </a:cubicBezTo>
                    <a:cubicBezTo>
                      <a:pt x="1494" y="2920"/>
                      <a:pt x="1419" y="2901"/>
                      <a:pt x="1357" y="2865"/>
                    </a:cubicBezTo>
                    <a:cubicBezTo>
                      <a:pt x="1279" y="2819"/>
                      <a:pt x="1217" y="2747"/>
                      <a:pt x="1175" y="2657"/>
                    </a:cubicBezTo>
                    <a:cubicBezTo>
                      <a:pt x="1152" y="2602"/>
                      <a:pt x="1134" y="2542"/>
                      <a:pt x="1124" y="2473"/>
                    </a:cubicBezTo>
                    <a:cubicBezTo>
                      <a:pt x="1124" y="2467"/>
                      <a:pt x="1124" y="2464"/>
                      <a:pt x="1121" y="2460"/>
                    </a:cubicBezTo>
                    <a:cubicBezTo>
                      <a:pt x="1083" y="2198"/>
                      <a:pt x="1048" y="1980"/>
                      <a:pt x="1009" y="1717"/>
                    </a:cubicBezTo>
                    <a:lnTo>
                      <a:pt x="1009" y="1688"/>
                    </a:lnTo>
                    <a:cubicBezTo>
                      <a:pt x="1009" y="1688"/>
                      <a:pt x="1016" y="1610"/>
                      <a:pt x="1025" y="1567"/>
                    </a:cubicBezTo>
                    <a:cubicBezTo>
                      <a:pt x="1030" y="1547"/>
                      <a:pt x="1037" y="1525"/>
                      <a:pt x="1046" y="1505"/>
                    </a:cubicBezTo>
                    <a:cubicBezTo>
                      <a:pt x="1055" y="1484"/>
                      <a:pt x="1066" y="1464"/>
                      <a:pt x="1076" y="1443"/>
                    </a:cubicBezTo>
                    <a:cubicBezTo>
                      <a:pt x="1099" y="1403"/>
                      <a:pt x="1127" y="1363"/>
                      <a:pt x="1157" y="1326"/>
                    </a:cubicBezTo>
                    <a:cubicBezTo>
                      <a:pt x="1174" y="1307"/>
                      <a:pt x="1190" y="1287"/>
                      <a:pt x="1206" y="1269"/>
                    </a:cubicBezTo>
                    <a:cubicBezTo>
                      <a:pt x="1224" y="1251"/>
                      <a:pt x="1242" y="1231"/>
                      <a:pt x="1262" y="1213"/>
                    </a:cubicBezTo>
                    <a:cubicBezTo>
                      <a:pt x="1282" y="1195"/>
                      <a:pt x="1299" y="1179"/>
                      <a:pt x="1319" y="1163"/>
                    </a:cubicBezTo>
                    <a:cubicBezTo>
                      <a:pt x="1341" y="1147"/>
                      <a:pt x="1358" y="1133"/>
                      <a:pt x="1378" y="1118"/>
                    </a:cubicBezTo>
                    <a:lnTo>
                      <a:pt x="1462" y="1062"/>
                    </a:lnTo>
                    <a:cubicBezTo>
                      <a:pt x="1551" y="1026"/>
                      <a:pt x="1623" y="999"/>
                      <a:pt x="1692" y="972"/>
                    </a:cubicBezTo>
                    <a:lnTo>
                      <a:pt x="1692" y="569"/>
                    </a:lnTo>
                    <a:lnTo>
                      <a:pt x="1692" y="565"/>
                    </a:lnTo>
                    <a:cubicBezTo>
                      <a:pt x="1692" y="541"/>
                      <a:pt x="1689" y="522"/>
                      <a:pt x="1686" y="500"/>
                    </a:cubicBezTo>
                    <a:cubicBezTo>
                      <a:pt x="1682" y="476"/>
                      <a:pt x="1677" y="459"/>
                      <a:pt x="1670" y="437"/>
                    </a:cubicBezTo>
                    <a:cubicBezTo>
                      <a:pt x="1663" y="414"/>
                      <a:pt x="1656" y="397"/>
                      <a:pt x="1644" y="375"/>
                    </a:cubicBezTo>
                    <a:cubicBezTo>
                      <a:pt x="1634" y="357"/>
                      <a:pt x="1623" y="339"/>
                      <a:pt x="1610" y="321"/>
                    </a:cubicBezTo>
                    <a:cubicBezTo>
                      <a:pt x="1598" y="300"/>
                      <a:pt x="1585" y="286"/>
                      <a:pt x="1569" y="267"/>
                    </a:cubicBezTo>
                    <a:cubicBezTo>
                      <a:pt x="1552" y="250"/>
                      <a:pt x="1538" y="236"/>
                      <a:pt x="1521" y="220"/>
                    </a:cubicBezTo>
                    <a:cubicBezTo>
                      <a:pt x="1502" y="203"/>
                      <a:pt x="1486" y="191"/>
                      <a:pt x="1464" y="177"/>
                    </a:cubicBezTo>
                    <a:cubicBezTo>
                      <a:pt x="1443" y="162"/>
                      <a:pt x="1427" y="150"/>
                      <a:pt x="1404" y="137"/>
                    </a:cubicBezTo>
                    <a:cubicBezTo>
                      <a:pt x="1382" y="124"/>
                      <a:pt x="1364" y="115"/>
                      <a:pt x="1341" y="105"/>
                    </a:cubicBezTo>
                    <a:cubicBezTo>
                      <a:pt x="1318" y="93"/>
                      <a:pt x="1299" y="85"/>
                      <a:pt x="1275" y="76"/>
                    </a:cubicBezTo>
                    <a:cubicBezTo>
                      <a:pt x="1249" y="66"/>
                      <a:pt x="1227" y="59"/>
                      <a:pt x="1203" y="52"/>
                    </a:cubicBezTo>
                    <a:cubicBezTo>
                      <a:pt x="1175" y="43"/>
                      <a:pt x="1154" y="37"/>
                      <a:pt x="1127" y="33"/>
                    </a:cubicBezTo>
                    <a:cubicBezTo>
                      <a:pt x="1099" y="27"/>
                      <a:pt x="1076" y="22"/>
                      <a:pt x="1049" y="19"/>
                    </a:cubicBezTo>
                    <a:cubicBezTo>
                      <a:pt x="996" y="9"/>
                      <a:pt x="947" y="4"/>
                      <a:pt x="891" y="1"/>
                    </a:cubicBezTo>
                    <a:cubicBezTo>
                      <a:pt x="878" y="1"/>
                      <a:pt x="864" y="1"/>
                      <a:pt x="8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8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8"/>
              <p:cNvSpPr/>
              <p:nvPr/>
            </p:nvSpPr>
            <p:spPr>
              <a:xfrm>
                <a:off x="5781186" y="2494138"/>
                <a:ext cx="34210" cy="1958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628" extrusionOk="0">
                    <a:moveTo>
                      <a:pt x="550" y="1"/>
                    </a:moveTo>
                    <a:cubicBezTo>
                      <a:pt x="530" y="1"/>
                      <a:pt x="511" y="1"/>
                      <a:pt x="492" y="3"/>
                    </a:cubicBezTo>
                    <a:cubicBezTo>
                      <a:pt x="403" y="8"/>
                      <a:pt x="309" y="29"/>
                      <a:pt x="219" y="67"/>
                    </a:cubicBezTo>
                    <a:cubicBezTo>
                      <a:pt x="203" y="75"/>
                      <a:pt x="183" y="85"/>
                      <a:pt x="167" y="93"/>
                    </a:cubicBezTo>
                    <a:cubicBezTo>
                      <a:pt x="115" y="122"/>
                      <a:pt x="70" y="158"/>
                      <a:pt x="42" y="207"/>
                    </a:cubicBezTo>
                    <a:cubicBezTo>
                      <a:pt x="6" y="269"/>
                      <a:pt x="0" y="358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4"/>
                      <a:pt x="456" y="627"/>
                      <a:pt x="545" y="627"/>
                    </a:cubicBezTo>
                    <a:cubicBezTo>
                      <a:pt x="565" y="627"/>
                      <a:pt x="585" y="626"/>
                      <a:pt x="605" y="625"/>
                    </a:cubicBezTo>
                    <a:cubicBezTo>
                      <a:pt x="697" y="618"/>
                      <a:pt x="789" y="598"/>
                      <a:pt x="878" y="560"/>
                    </a:cubicBezTo>
                    <a:cubicBezTo>
                      <a:pt x="950" y="530"/>
                      <a:pt x="1019" y="487"/>
                      <a:pt x="1057" y="422"/>
                    </a:cubicBezTo>
                    <a:cubicBezTo>
                      <a:pt x="1093" y="358"/>
                      <a:pt x="1097" y="271"/>
                      <a:pt x="1064" y="204"/>
                    </a:cubicBezTo>
                    <a:cubicBezTo>
                      <a:pt x="1022" y="122"/>
                      <a:pt x="922" y="75"/>
                      <a:pt x="827" y="46"/>
                    </a:cubicBezTo>
                    <a:cubicBezTo>
                      <a:pt x="731" y="15"/>
                      <a:pt x="640" y="1"/>
                      <a:pt x="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8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8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8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8"/>
              <p:cNvSpPr/>
              <p:nvPr/>
            </p:nvSpPr>
            <p:spPr>
              <a:xfrm>
                <a:off x="5789543" y="2595612"/>
                <a:ext cx="17495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380" extrusionOk="0">
                    <a:moveTo>
                      <a:pt x="1" y="1"/>
                    </a:moveTo>
                    <a:cubicBezTo>
                      <a:pt x="1" y="1891"/>
                      <a:pt x="2" y="3326"/>
                      <a:pt x="2" y="5216"/>
                    </a:cubicBezTo>
                    <a:lnTo>
                      <a:pt x="2" y="5224"/>
                    </a:lnTo>
                    <a:cubicBezTo>
                      <a:pt x="5" y="5244"/>
                      <a:pt x="12" y="5264"/>
                      <a:pt x="22" y="5280"/>
                    </a:cubicBezTo>
                    <a:cubicBezTo>
                      <a:pt x="41" y="5310"/>
                      <a:pt x="73" y="5330"/>
                      <a:pt x="106" y="5344"/>
                    </a:cubicBezTo>
                    <a:cubicBezTo>
                      <a:pt x="150" y="5365"/>
                      <a:pt x="195" y="5375"/>
                      <a:pt x="242" y="5379"/>
                    </a:cubicBezTo>
                    <a:cubicBezTo>
                      <a:pt x="253" y="5380"/>
                      <a:pt x="264" y="5380"/>
                      <a:pt x="275" y="5380"/>
                    </a:cubicBezTo>
                    <a:cubicBezTo>
                      <a:pt x="311" y="5380"/>
                      <a:pt x="348" y="5376"/>
                      <a:pt x="383" y="5367"/>
                    </a:cubicBezTo>
                    <a:cubicBezTo>
                      <a:pt x="431" y="5357"/>
                      <a:pt x="474" y="5343"/>
                      <a:pt x="511" y="5310"/>
                    </a:cubicBezTo>
                    <a:cubicBezTo>
                      <a:pt x="539" y="5287"/>
                      <a:pt x="560" y="5255"/>
                      <a:pt x="560" y="5219"/>
                    </a:cubicBezTo>
                    <a:lnTo>
                      <a:pt x="560" y="2"/>
                    </a:lnTo>
                    <a:cubicBezTo>
                      <a:pt x="467" y="19"/>
                      <a:pt x="375" y="25"/>
                      <a:pt x="281" y="25"/>
                    </a:cubicBezTo>
                    <a:cubicBezTo>
                      <a:pt x="188" y="25"/>
                      <a:pt x="94" y="1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8"/>
              <p:cNvSpPr/>
              <p:nvPr/>
            </p:nvSpPr>
            <p:spPr>
              <a:xfrm>
                <a:off x="5803451" y="2516747"/>
                <a:ext cx="33150" cy="51019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636" extrusionOk="0">
                    <a:moveTo>
                      <a:pt x="1063" y="1"/>
                    </a:moveTo>
                    <a:lnTo>
                      <a:pt x="1063" y="1"/>
                    </a:lnTo>
                    <a:cubicBezTo>
                      <a:pt x="906" y="61"/>
                      <a:pt x="803" y="101"/>
                      <a:pt x="683" y="147"/>
                    </a:cubicBezTo>
                    <a:cubicBezTo>
                      <a:pt x="616" y="175"/>
                      <a:pt x="544" y="202"/>
                      <a:pt x="453" y="238"/>
                    </a:cubicBezTo>
                    <a:lnTo>
                      <a:pt x="371" y="293"/>
                    </a:lnTo>
                    <a:cubicBezTo>
                      <a:pt x="350" y="307"/>
                      <a:pt x="334" y="320"/>
                      <a:pt x="313" y="339"/>
                    </a:cubicBezTo>
                    <a:cubicBezTo>
                      <a:pt x="292" y="354"/>
                      <a:pt x="274" y="370"/>
                      <a:pt x="255" y="389"/>
                    </a:cubicBezTo>
                    <a:cubicBezTo>
                      <a:pt x="235" y="406"/>
                      <a:pt x="216" y="426"/>
                      <a:pt x="199" y="445"/>
                    </a:cubicBezTo>
                    <a:cubicBezTo>
                      <a:pt x="183" y="462"/>
                      <a:pt x="166" y="481"/>
                      <a:pt x="150" y="500"/>
                    </a:cubicBezTo>
                    <a:cubicBezTo>
                      <a:pt x="120" y="538"/>
                      <a:pt x="93" y="579"/>
                      <a:pt x="70" y="619"/>
                    </a:cubicBezTo>
                    <a:cubicBezTo>
                      <a:pt x="58" y="639"/>
                      <a:pt x="48" y="658"/>
                      <a:pt x="39" y="679"/>
                    </a:cubicBezTo>
                    <a:cubicBezTo>
                      <a:pt x="29" y="701"/>
                      <a:pt x="22" y="722"/>
                      <a:pt x="18" y="743"/>
                    </a:cubicBezTo>
                    <a:cubicBezTo>
                      <a:pt x="8" y="786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40" y="1150"/>
                      <a:pt x="73" y="1367"/>
                      <a:pt x="112" y="1623"/>
                    </a:cubicBezTo>
                    <a:lnTo>
                      <a:pt x="112" y="1623"/>
                    </a:lnTo>
                    <a:cubicBezTo>
                      <a:pt x="107" y="1584"/>
                      <a:pt x="106" y="1544"/>
                      <a:pt x="108" y="1505"/>
                    </a:cubicBezTo>
                    <a:cubicBezTo>
                      <a:pt x="108" y="1402"/>
                      <a:pt x="123" y="1295"/>
                      <a:pt x="150" y="1181"/>
                    </a:cubicBezTo>
                    <a:cubicBezTo>
                      <a:pt x="156" y="1154"/>
                      <a:pt x="164" y="1126"/>
                      <a:pt x="172" y="1101"/>
                    </a:cubicBezTo>
                    <a:cubicBezTo>
                      <a:pt x="215" y="958"/>
                      <a:pt x="277" y="816"/>
                      <a:pt x="353" y="684"/>
                    </a:cubicBezTo>
                    <a:cubicBezTo>
                      <a:pt x="430" y="549"/>
                      <a:pt x="522" y="425"/>
                      <a:pt x="623" y="318"/>
                    </a:cubicBezTo>
                    <a:lnTo>
                      <a:pt x="652" y="290"/>
                    </a:lnTo>
                    <a:cubicBezTo>
                      <a:pt x="744" y="196"/>
                      <a:pt x="842" y="117"/>
                      <a:pt x="941" y="61"/>
                    </a:cubicBezTo>
                    <a:cubicBezTo>
                      <a:pt x="982" y="38"/>
                      <a:pt x="1024" y="17"/>
                      <a:pt x="1063" y="1"/>
                    </a:cubicBezTo>
                    <a:close/>
                    <a:moveTo>
                      <a:pt x="112" y="1623"/>
                    </a:moveTo>
                    <a:lnTo>
                      <a:pt x="112" y="1623"/>
                    </a:lnTo>
                    <a:cubicBezTo>
                      <a:pt x="113" y="1627"/>
                      <a:pt x="113" y="1631"/>
                      <a:pt x="114" y="1635"/>
                    </a:cubicBezTo>
                    <a:cubicBezTo>
                      <a:pt x="114" y="1631"/>
                      <a:pt x="113" y="1627"/>
                      <a:pt x="112" y="1623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8"/>
              <p:cNvSpPr/>
              <p:nvPr/>
            </p:nvSpPr>
            <p:spPr>
              <a:xfrm>
                <a:off x="5806507" y="2514346"/>
                <a:ext cx="44688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578" extrusionOk="0">
                    <a:moveTo>
                      <a:pt x="1198" y="0"/>
                    </a:moveTo>
                    <a:cubicBezTo>
                      <a:pt x="1118" y="0"/>
                      <a:pt x="1042" y="28"/>
                      <a:pt x="964" y="42"/>
                    </a:cubicBezTo>
                    <a:lnTo>
                      <a:pt x="959" y="43"/>
                    </a:lnTo>
                    <a:lnTo>
                      <a:pt x="949" y="46"/>
                    </a:lnTo>
                    <a:lnTo>
                      <a:pt x="951" y="45"/>
                    </a:lnTo>
                    <a:lnTo>
                      <a:pt x="951" y="45"/>
                    </a:lnTo>
                    <a:cubicBezTo>
                      <a:pt x="647" y="165"/>
                      <a:pt x="427" y="420"/>
                      <a:pt x="266" y="686"/>
                    </a:cubicBezTo>
                    <a:cubicBezTo>
                      <a:pt x="107" y="956"/>
                      <a:pt x="0" y="1264"/>
                      <a:pt x="6" y="1577"/>
                    </a:cubicBezTo>
                    <a:lnTo>
                      <a:pt x="13" y="1577"/>
                    </a:lnTo>
                    <a:cubicBezTo>
                      <a:pt x="23" y="1265"/>
                      <a:pt x="146" y="971"/>
                      <a:pt x="309" y="712"/>
                    </a:cubicBezTo>
                    <a:cubicBezTo>
                      <a:pt x="476" y="454"/>
                      <a:pt x="705" y="234"/>
                      <a:pt x="977" y="107"/>
                    </a:cubicBezTo>
                    <a:lnTo>
                      <a:pt x="978" y="107"/>
                    </a:lnTo>
                    <a:lnTo>
                      <a:pt x="986" y="102"/>
                    </a:lnTo>
                    <a:lnTo>
                      <a:pt x="986" y="102"/>
                    </a:lnTo>
                    <a:cubicBezTo>
                      <a:pt x="1057" y="86"/>
                      <a:pt x="1128" y="52"/>
                      <a:pt x="1202" y="45"/>
                    </a:cubicBezTo>
                    <a:cubicBezTo>
                      <a:pt x="1215" y="44"/>
                      <a:pt x="1227" y="44"/>
                      <a:pt x="1240" y="44"/>
                    </a:cubicBezTo>
                    <a:cubicBezTo>
                      <a:pt x="1302" y="44"/>
                      <a:pt x="1367" y="53"/>
                      <a:pt x="1425" y="81"/>
                    </a:cubicBezTo>
                    <a:lnTo>
                      <a:pt x="1432" y="73"/>
                    </a:lnTo>
                    <a:cubicBezTo>
                      <a:pt x="1368" y="29"/>
                      <a:pt x="1287" y="2"/>
                      <a:pt x="1204" y="0"/>
                    </a:cubicBezTo>
                    <a:cubicBezTo>
                      <a:pt x="1202" y="0"/>
                      <a:pt x="1200" y="0"/>
                      <a:pt x="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8"/>
              <p:cNvSpPr/>
              <p:nvPr/>
            </p:nvSpPr>
            <p:spPr>
              <a:xfrm>
                <a:off x="6125742" y="2296492"/>
                <a:ext cx="52765" cy="105436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1" extrusionOk="0">
                    <a:moveTo>
                      <a:pt x="848" y="96"/>
                    </a:moveTo>
                    <a:cubicBezTo>
                      <a:pt x="938" y="96"/>
                      <a:pt x="1029" y="111"/>
                      <a:pt x="1124" y="141"/>
                    </a:cubicBezTo>
                    <a:cubicBezTo>
                      <a:pt x="1220" y="172"/>
                      <a:pt x="1321" y="221"/>
                      <a:pt x="1361" y="301"/>
                    </a:cubicBezTo>
                    <a:cubicBezTo>
                      <a:pt x="1394" y="367"/>
                      <a:pt x="1390" y="453"/>
                      <a:pt x="1354" y="518"/>
                    </a:cubicBezTo>
                    <a:cubicBezTo>
                      <a:pt x="1316" y="583"/>
                      <a:pt x="1249" y="626"/>
                      <a:pt x="1176" y="655"/>
                    </a:cubicBezTo>
                    <a:cubicBezTo>
                      <a:pt x="1088" y="694"/>
                      <a:pt x="994" y="715"/>
                      <a:pt x="902" y="719"/>
                    </a:cubicBezTo>
                    <a:cubicBezTo>
                      <a:pt x="879" y="722"/>
                      <a:pt x="855" y="723"/>
                      <a:pt x="832" y="723"/>
                    </a:cubicBezTo>
                    <a:cubicBezTo>
                      <a:pt x="747" y="723"/>
                      <a:pt x="660" y="708"/>
                      <a:pt x="570" y="679"/>
                    </a:cubicBezTo>
                    <a:cubicBezTo>
                      <a:pt x="475" y="648"/>
                      <a:pt x="373" y="600"/>
                      <a:pt x="332" y="517"/>
                    </a:cubicBezTo>
                    <a:cubicBezTo>
                      <a:pt x="299" y="452"/>
                      <a:pt x="303" y="366"/>
                      <a:pt x="339" y="301"/>
                    </a:cubicBezTo>
                    <a:cubicBezTo>
                      <a:pt x="368" y="251"/>
                      <a:pt x="412" y="215"/>
                      <a:pt x="464" y="187"/>
                    </a:cubicBezTo>
                    <a:cubicBezTo>
                      <a:pt x="481" y="179"/>
                      <a:pt x="498" y="170"/>
                      <a:pt x="517" y="163"/>
                    </a:cubicBezTo>
                    <a:cubicBezTo>
                      <a:pt x="606" y="126"/>
                      <a:pt x="698" y="104"/>
                      <a:pt x="790" y="98"/>
                    </a:cubicBezTo>
                    <a:cubicBezTo>
                      <a:pt x="809" y="97"/>
                      <a:pt x="829" y="96"/>
                      <a:pt x="848" y="96"/>
                    </a:cubicBezTo>
                    <a:close/>
                    <a:moveTo>
                      <a:pt x="852" y="0"/>
                    </a:moveTo>
                    <a:cubicBezTo>
                      <a:pt x="811" y="0"/>
                      <a:pt x="768" y="2"/>
                      <a:pt x="731" y="5"/>
                    </a:cubicBezTo>
                    <a:cubicBezTo>
                      <a:pt x="705" y="6"/>
                      <a:pt x="677" y="9"/>
                      <a:pt x="652" y="13"/>
                    </a:cubicBezTo>
                    <a:cubicBezTo>
                      <a:pt x="626" y="16"/>
                      <a:pt x="598" y="22"/>
                      <a:pt x="573" y="28"/>
                    </a:cubicBezTo>
                    <a:cubicBezTo>
                      <a:pt x="549" y="34"/>
                      <a:pt x="520" y="41"/>
                      <a:pt x="497" y="48"/>
                    </a:cubicBezTo>
                    <a:cubicBezTo>
                      <a:pt x="474" y="55"/>
                      <a:pt x="445" y="64"/>
                      <a:pt x="424" y="72"/>
                    </a:cubicBezTo>
                    <a:cubicBezTo>
                      <a:pt x="401" y="80"/>
                      <a:pt x="375" y="91"/>
                      <a:pt x="353" y="101"/>
                    </a:cubicBezTo>
                    <a:cubicBezTo>
                      <a:pt x="332" y="113"/>
                      <a:pt x="309" y="124"/>
                      <a:pt x="288" y="136"/>
                    </a:cubicBezTo>
                    <a:cubicBezTo>
                      <a:pt x="281" y="139"/>
                      <a:pt x="276" y="143"/>
                      <a:pt x="270" y="146"/>
                    </a:cubicBezTo>
                    <a:cubicBezTo>
                      <a:pt x="253" y="157"/>
                      <a:pt x="231" y="172"/>
                      <a:pt x="215" y="185"/>
                    </a:cubicBezTo>
                    <a:cubicBezTo>
                      <a:pt x="196" y="195"/>
                      <a:pt x="176" y="213"/>
                      <a:pt x="162" y="225"/>
                    </a:cubicBezTo>
                    <a:cubicBezTo>
                      <a:pt x="149" y="238"/>
                      <a:pt x="130" y="258"/>
                      <a:pt x="117" y="272"/>
                    </a:cubicBezTo>
                    <a:cubicBezTo>
                      <a:pt x="103" y="288"/>
                      <a:pt x="89" y="308"/>
                      <a:pt x="79" y="324"/>
                    </a:cubicBezTo>
                    <a:cubicBezTo>
                      <a:pt x="67" y="341"/>
                      <a:pt x="54" y="361"/>
                      <a:pt x="46" y="380"/>
                    </a:cubicBezTo>
                    <a:cubicBezTo>
                      <a:pt x="37" y="397"/>
                      <a:pt x="25" y="419"/>
                      <a:pt x="21" y="439"/>
                    </a:cubicBezTo>
                    <a:cubicBezTo>
                      <a:pt x="15" y="459"/>
                      <a:pt x="10" y="482"/>
                      <a:pt x="7" y="502"/>
                    </a:cubicBezTo>
                    <a:cubicBezTo>
                      <a:pt x="2" y="524"/>
                      <a:pt x="1" y="545"/>
                      <a:pt x="1" y="567"/>
                    </a:cubicBezTo>
                    <a:lnTo>
                      <a:pt x="1" y="2889"/>
                    </a:lnTo>
                    <a:cubicBezTo>
                      <a:pt x="1" y="3060"/>
                      <a:pt x="168" y="3198"/>
                      <a:pt x="336" y="3277"/>
                    </a:cubicBezTo>
                    <a:cubicBezTo>
                      <a:pt x="412" y="3314"/>
                      <a:pt x="488" y="3339"/>
                      <a:pt x="566" y="3353"/>
                    </a:cubicBezTo>
                    <a:cubicBezTo>
                      <a:pt x="659" y="3372"/>
                      <a:pt x="753" y="3378"/>
                      <a:pt x="843" y="3380"/>
                    </a:cubicBezTo>
                    <a:cubicBezTo>
                      <a:pt x="937" y="3380"/>
                      <a:pt x="1030" y="3376"/>
                      <a:pt x="1124" y="3356"/>
                    </a:cubicBezTo>
                    <a:cubicBezTo>
                      <a:pt x="1201" y="3342"/>
                      <a:pt x="1276" y="3319"/>
                      <a:pt x="1354" y="3280"/>
                    </a:cubicBezTo>
                    <a:cubicBezTo>
                      <a:pt x="1518" y="3204"/>
                      <a:pt x="1679" y="3070"/>
                      <a:pt x="1689" y="2906"/>
                    </a:cubicBezTo>
                    <a:lnTo>
                      <a:pt x="1689" y="2906"/>
                    </a:lnTo>
                    <a:cubicBezTo>
                      <a:pt x="1667" y="2910"/>
                      <a:pt x="1647" y="2913"/>
                      <a:pt x="1627" y="2916"/>
                    </a:cubicBezTo>
                    <a:cubicBezTo>
                      <a:pt x="1610" y="2918"/>
                      <a:pt x="1593" y="2919"/>
                      <a:pt x="1576" y="2919"/>
                    </a:cubicBezTo>
                    <a:cubicBezTo>
                      <a:pt x="1495" y="2919"/>
                      <a:pt x="1421" y="2899"/>
                      <a:pt x="1358" y="2863"/>
                    </a:cubicBezTo>
                    <a:cubicBezTo>
                      <a:pt x="1280" y="2818"/>
                      <a:pt x="1217" y="2746"/>
                      <a:pt x="1176" y="2654"/>
                    </a:cubicBezTo>
                    <a:cubicBezTo>
                      <a:pt x="1153" y="2601"/>
                      <a:pt x="1135" y="2539"/>
                      <a:pt x="1124" y="2472"/>
                    </a:cubicBezTo>
                    <a:cubicBezTo>
                      <a:pt x="1124" y="2466"/>
                      <a:pt x="1124" y="2463"/>
                      <a:pt x="1122" y="2459"/>
                    </a:cubicBezTo>
                    <a:cubicBezTo>
                      <a:pt x="1085" y="2197"/>
                      <a:pt x="1049" y="1977"/>
                      <a:pt x="1009" y="1716"/>
                    </a:cubicBezTo>
                    <a:lnTo>
                      <a:pt x="1009" y="1687"/>
                    </a:lnTo>
                    <a:cubicBezTo>
                      <a:pt x="1009" y="1687"/>
                      <a:pt x="1016" y="1609"/>
                      <a:pt x="1025" y="1566"/>
                    </a:cubicBezTo>
                    <a:cubicBezTo>
                      <a:pt x="1030" y="1546"/>
                      <a:pt x="1037" y="1524"/>
                      <a:pt x="1046" y="1503"/>
                    </a:cubicBezTo>
                    <a:cubicBezTo>
                      <a:pt x="1056" y="1481"/>
                      <a:pt x="1066" y="1463"/>
                      <a:pt x="1078" y="1443"/>
                    </a:cubicBezTo>
                    <a:cubicBezTo>
                      <a:pt x="1101" y="1402"/>
                      <a:pt x="1128" y="1362"/>
                      <a:pt x="1158" y="1323"/>
                    </a:cubicBezTo>
                    <a:cubicBezTo>
                      <a:pt x="1174" y="1306"/>
                      <a:pt x="1190" y="1286"/>
                      <a:pt x="1207" y="1267"/>
                    </a:cubicBezTo>
                    <a:cubicBezTo>
                      <a:pt x="1224" y="1250"/>
                      <a:pt x="1243" y="1230"/>
                      <a:pt x="1262" y="1213"/>
                    </a:cubicBezTo>
                    <a:cubicBezTo>
                      <a:pt x="1282" y="1194"/>
                      <a:pt x="1301" y="1178"/>
                      <a:pt x="1319" y="1162"/>
                    </a:cubicBezTo>
                    <a:cubicBezTo>
                      <a:pt x="1341" y="1145"/>
                      <a:pt x="1360" y="1131"/>
                      <a:pt x="1380" y="1116"/>
                    </a:cubicBezTo>
                    <a:lnTo>
                      <a:pt x="1462" y="1062"/>
                    </a:lnTo>
                    <a:cubicBezTo>
                      <a:pt x="1552" y="1026"/>
                      <a:pt x="1624" y="998"/>
                      <a:pt x="1692" y="971"/>
                    </a:cubicBezTo>
                    <a:lnTo>
                      <a:pt x="1692" y="568"/>
                    </a:lnTo>
                    <a:lnTo>
                      <a:pt x="1692" y="563"/>
                    </a:lnTo>
                    <a:cubicBezTo>
                      <a:pt x="1692" y="540"/>
                      <a:pt x="1690" y="520"/>
                      <a:pt x="1686" y="498"/>
                    </a:cubicBezTo>
                    <a:cubicBezTo>
                      <a:pt x="1683" y="475"/>
                      <a:pt x="1677" y="458"/>
                      <a:pt x="1670" y="436"/>
                    </a:cubicBezTo>
                    <a:cubicBezTo>
                      <a:pt x="1663" y="412"/>
                      <a:pt x="1656" y="396"/>
                      <a:pt x="1646" y="374"/>
                    </a:cubicBezTo>
                    <a:cubicBezTo>
                      <a:pt x="1634" y="354"/>
                      <a:pt x="1624" y="338"/>
                      <a:pt x="1611" y="318"/>
                    </a:cubicBezTo>
                    <a:cubicBezTo>
                      <a:pt x="1598" y="300"/>
                      <a:pt x="1587" y="285"/>
                      <a:pt x="1569" y="267"/>
                    </a:cubicBezTo>
                    <a:cubicBezTo>
                      <a:pt x="1554" y="249"/>
                      <a:pt x="1539" y="235"/>
                      <a:pt x="1522" y="218"/>
                    </a:cubicBezTo>
                    <a:cubicBezTo>
                      <a:pt x="1503" y="202"/>
                      <a:pt x="1487" y="189"/>
                      <a:pt x="1466" y="175"/>
                    </a:cubicBezTo>
                    <a:cubicBezTo>
                      <a:pt x="1444" y="160"/>
                      <a:pt x="1427" y="149"/>
                      <a:pt x="1404" y="136"/>
                    </a:cubicBezTo>
                    <a:cubicBezTo>
                      <a:pt x="1383" y="123"/>
                      <a:pt x="1365" y="114"/>
                      <a:pt x="1342" y="103"/>
                    </a:cubicBezTo>
                    <a:cubicBezTo>
                      <a:pt x="1318" y="93"/>
                      <a:pt x="1301" y="84"/>
                      <a:pt x="1275" y="74"/>
                    </a:cubicBezTo>
                    <a:cubicBezTo>
                      <a:pt x="1250" y="65"/>
                      <a:pt x="1229" y="58"/>
                      <a:pt x="1203" y="51"/>
                    </a:cubicBezTo>
                    <a:cubicBezTo>
                      <a:pt x="1176" y="42"/>
                      <a:pt x="1154" y="36"/>
                      <a:pt x="1128" y="31"/>
                    </a:cubicBezTo>
                    <a:cubicBezTo>
                      <a:pt x="1101" y="26"/>
                      <a:pt x="1078" y="21"/>
                      <a:pt x="1050" y="16"/>
                    </a:cubicBezTo>
                    <a:cubicBezTo>
                      <a:pt x="996" y="8"/>
                      <a:pt x="948" y="2"/>
                      <a:pt x="892" y="1"/>
                    </a:cubicBezTo>
                    <a:cubicBezTo>
                      <a:pt x="879" y="0"/>
                      <a:pt x="866" y="0"/>
                      <a:pt x="8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8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8"/>
              <p:cNvSpPr/>
              <p:nvPr/>
            </p:nvSpPr>
            <p:spPr>
              <a:xfrm>
                <a:off x="6135004" y="2299579"/>
                <a:ext cx="34272" cy="1955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627" extrusionOk="0">
                    <a:moveTo>
                      <a:pt x="551" y="0"/>
                    </a:moveTo>
                    <a:cubicBezTo>
                      <a:pt x="531" y="0"/>
                      <a:pt x="512" y="1"/>
                      <a:pt x="493" y="2"/>
                    </a:cubicBezTo>
                    <a:cubicBezTo>
                      <a:pt x="403" y="8"/>
                      <a:pt x="309" y="30"/>
                      <a:pt x="220" y="67"/>
                    </a:cubicBezTo>
                    <a:cubicBezTo>
                      <a:pt x="204" y="74"/>
                      <a:pt x="184" y="84"/>
                      <a:pt x="168" y="93"/>
                    </a:cubicBezTo>
                    <a:cubicBezTo>
                      <a:pt x="115" y="122"/>
                      <a:pt x="71" y="157"/>
                      <a:pt x="42" y="206"/>
                    </a:cubicBezTo>
                    <a:cubicBezTo>
                      <a:pt x="6" y="268"/>
                      <a:pt x="0" y="357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3"/>
                      <a:pt x="456" y="627"/>
                      <a:pt x="545" y="627"/>
                    </a:cubicBezTo>
                    <a:cubicBezTo>
                      <a:pt x="566" y="627"/>
                      <a:pt x="586" y="626"/>
                      <a:pt x="607" y="625"/>
                    </a:cubicBezTo>
                    <a:cubicBezTo>
                      <a:pt x="697" y="618"/>
                      <a:pt x="789" y="597"/>
                      <a:pt x="880" y="560"/>
                    </a:cubicBezTo>
                    <a:cubicBezTo>
                      <a:pt x="952" y="530"/>
                      <a:pt x="1019" y="487"/>
                      <a:pt x="1057" y="422"/>
                    </a:cubicBezTo>
                    <a:cubicBezTo>
                      <a:pt x="1093" y="357"/>
                      <a:pt x="1098" y="271"/>
                      <a:pt x="1064" y="203"/>
                    </a:cubicBezTo>
                    <a:cubicBezTo>
                      <a:pt x="1024" y="122"/>
                      <a:pt x="923" y="73"/>
                      <a:pt x="827" y="45"/>
                    </a:cubicBezTo>
                    <a:cubicBezTo>
                      <a:pt x="731" y="14"/>
                      <a:pt x="641" y="0"/>
                      <a:pt x="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8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8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8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8"/>
              <p:cNvSpPr/>
              <p:nvPr/>
            </p:nvSpPr>
            <p:spPr>
              <a:xfrm>
                <a:off x="6143423" y="2400959"/>
                <a:ext cx="17464" cy="16783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382" extrusionOk="0">
                    <a:moveTo>
                      <a:pt x="0" y="0"/>
                    </a:moveTo>
                    <a:cubicBezTo>
                      <a:pt x="0" y="1891"/>
                      <a:pt x="2" y="3327"/>
                      <a:pt x="2" y="5218"/>
                    </a:cubicBezTo>
                    <a:lnTo>
                      <a:pt x="2" y="5225"/>
                    </a:lnTo>
                    <a:cubicBezTo>
                      <a:pt x="3" y="5245"/>
                      <a:pt x="10" y="5265"/>
                      <a:pt x="22" y="5281"/>
                    </a:cubicBezTo>
                    <a:cubicBezTo>
                      <a:pt x="39" y="5311"/>
                      <a:pt x="72" y="5331"/>
                      <a:pt x="104" y="5346"/>
                    </a:cubicBezTo>
                    <a:cubicBezTo>
                      <a:pt x="150" y="5366"/>
                      <a:pt x="194" y="5376"/>
                      <a:pt x="240" y="5380"/>
                    </a:cubicBezTo>
                    <a:cubicBezTo>
                      <a:pt x="252" y="5381"/>
                      <a:pt x="263" y="5381"/>
                      <a:pt x="274" y="5381"/>
                    </a:cubicBezTo>
                    <a:cubicBezTo>
                      <a:pt x="311" y="5381"/>
                      <a:pt x="348" y="5377"/>
                      <a:pt x="383" y="5369"/>
                    </a:cubicBezTo>
                    <a:cubicBezTo>
                      <a:pt x="430" y="5358"/>
                      <a:pt x="473" y="5344"/>
                      <a:pt x="511" y="5311"/>
                    </a:cubicBezTo>
                    <a:cubicBezTo>
                      <a:pt x="538" y="5288"/>
                      <a:pt x="560" y="5255"/>
                      <a:pt x="560" y="5219"/>
                    </a:cubicBezTo>
                    <a:lnTo>
                      <a:pt x="560" y="3"/>
                    </a:lnTo>
                    <a:cubicBezTo>
                      <a:pt x="475" y="20"/>
                      <a:pt x="391" y="26"/>
                      <a:pt x="307" y="26"/>
                    </a:cubicBezTo>
                    <a:cubicBezTo>
                      <a:pt x="298" y="26"/>
                      <a:pt x="290" y="26"/>
                      <a:pt x="281" y="26"/>
                    </a:cubicBezTo>
                    <a:cubicBezTo>
                      <a:pt x="187" y="26"/>
                      <a:pt x="94" y="2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8"/>
              <p:cNvSpPr/>
              <p:nvPr/>
            </p:nvSpPr>
            <p:spPr>
              <a:xfrm>
                <a:off x="6157269" y="2322188"/>
                <a:ext cx="33118" cy="50987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635" extrusionOk="0">
                    <a:moveTo>
                      <a:pt x="1062" y="0"/>
                    </a:moveTo>
                    <a:cubicBezTo>
                      <a:pt x="906" y="61"/>
                      <a:pt x="801" y="101"/>
                      <a:pt x="684" y="147"/>
                    </a:cubicBezTo>
                    <a:cubicBezTo>
                      <a:pt x="614" y="174"/>
                      <a:pt x="543" y="202"/>
                      <a:pt x="453" y="238"/>
                    </a:cubicBezTo>
                    <a:lnTo>
                      <a:pt x="370" y="292"/>
                    </a:lnTo>
                    <a:cubicBezTo>
                      <a:pt x="349" y="308"/>
                      <a:pt x="333" y="319"/>
                      <a:pt x="311" y="338"/>
                    </a:cubicBezTo>
                    <a:cubicBezTo>
                      <a:pt x="291" y="354"/>
                      <a:pt x="274" y="370"/>
                      <a:pt x="254" y="389"/>
                    </a:cubicBezTo>
                    <a:cubicBezTo>
                      <a:pt x="234" y="406"/>
                      <a:pt x="216" y="426"/>
                      <a:pt x="198" y="445"/>
                    </a:cubicBezTo>
                    <a:cubicBezTo>
                      <a:pt x="182" y="462"/>
                      <a:pt x="166" y="481"/>
                      <a:pt x="149" y="499"/>
                    </a:cubicBezTo>
                    <a:cubicBezTo>
                      <a:pt x="119" y="538"/>
                      <a:pt x="91" y="578"/>
                      <a:pt x="68" y="619"/>
                    </a:cubicBezTo>
                    <a:cubicBezTo>
                      <a:pt x="58" y="639"/>
                      <a:pt x="47" y="657"/>
                      <a:pt x="38" y="679"/>
                    </a:cubicBezTo>
                    <a:cubicBezTo>
                      <a:pt x="29" y="700"/>
                      <a:pt x="22" y="722"/>
                      <a:pt x="16" y="742"/>
                    </a:cubicBezTo>
                    <a:cubicBezTo>
                      <a:pt x="8" y="785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39" y="1153"/>
                      <a:pt x="74" y="1373"/>
                      <a:pt x="113" y="1635"/>
                    </a:cubicBezTo>
                    <a:cubicBezTo>
                      <a:pt x="108" y="1592"/>
                      <a:pt x="106" y="1547"/>
                      <a:pt x="108" y="1504"/>
                    </a:cubicBezTo>
                    <a:cubicBezTo>
                      <a:pt x="108" y="1402"/>
                      <a:pt x="123" y="1291"/>
                      <a:pt x="149" y="1181"/>
                    </a:cubicBezTo>
                    <a:cubicBezTo>
                      <a:pt x="154" y="1153"/>
                      <a:pt x="163" y="1126"/>
                      <a:pt x="170" y="1100"/>
                    </a:cubicBezTo>
                    <a:cubicBezTo>
                      <a:pt x="213" y="958"/>
                      <a:pt x="275" y="815"/>
                      <a:pt x="353" y="683"/>
                    </a:cubicBezTo>
                    <a:cubicBezTo>
                      <a:pt x="429" y="548"/>
                      <a:pt x="521" y="424"/>
                      <a:pt x="622" y="318"/>
                    </a:cubicBezTo>
                    <a:lnTo>
                      <a:pt x="650" y="289"/>
                    </a:lnTo>
                    <a:cubicBezTo>
                      <a:pt x="742" y="196"/>
                      <a:pt x="842" y="117"/>
                      <a:pt x="939" y="61"/>
                    </a:cubicBezTo>
                    <a:cubicBezTo>
                      <a:pt x="981" y="38"/>
                      <a:pt x="1023" y="16"/>
                      <a:pt x="1062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8"/>
              <p:cNvSpPr/>
              <p:nvPr/>
            </p:nvSpPr>
            <p:spPr>
              <a:xfrm>
                <a:off x="6160325" y="2319755"/>
                <a:ext cx="44719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1578" extrusionOk="0">
                    <a:moveTo>
                      <a:pt x="1199" y="1"/>
                    </a:moveTo>
                    <a:cubicBezTo>
                      <a:pt x="1118" y="1"/>
                      <a:pt x="1044" y="28"/>
                      <a:pt x="964" y="42"/>
                    </a:cubicBezTo>
                    <a:lnTo>
                      <a:pt x="961" y="44"/>
                    </a:lnTo>
                    <a:lnTo>
                      <a:pt x="949" y="47"/>
                    </a:lnTo>
                    <a:lnTo>
                      <a:pt x="952" y="45"/>
                    </a:lnTo>
                    <a:lnTo>
                      <a:pt x="952" y="45"/>
                    </a:lnTo>
                    <a:cubicBezTo>
                      <a:pt x="647" y="166"/>
                      <a:pt x="429" y="420"/>
                      <a:pt x="266" y="686"/>
                    </a:cubicBezTo>
                    <a:cubicBezTo>
                      <a:pt x="107" y="957"/>
                      <a:pt x="0" y="1264"/>
                      <a:pt x="6" y="1578"/>
                    </a:cubicBezTo>
                    <a:lnTo>
                      <a:pt x="13" y="1578"/>
                    </a:lnTo>
                    <a:cubicBezTo>
                      <a:pt x="25" y="1266"/>
                      <a:pt x="147" y="971"/>
                      <a:pt x="309" y="712"/>
                    </a:cubicBezTo>
                    <a:cubicBezTo>
                      <a:pt x="478" y="455"/>
                      <a:pt x="705" y="235"/>
                      <a:pt x="977" y="107"/>
                    </a:cubicBezTo>
                    <a:lnTo>
                      <a:pt x="978" y="107"/>
                    </a:lnTo>
                    <a:lnTo>
                      <a:pt x="988" y="102"/>
                    </a:lnTo>
                    <a:lnTo>
                      <a:pt x="988" y="102"/>
                    </a:lnTo>
                    <a:cubicBezTo>
                      <a:pt x="1059" y="86"/>
                      <a:pt x="1128" y="52"/>
                      <a:pt x="1204" y="45"/>
                    </a:cubicBezTo>
                    <a:cubicBezTo>
                      <a:pt x="1216" y="45"/>
                      <a:pt x="1229" y="44"/>
                      <a:pt x="1241" y="44"/>
                    </a:cubicBezTo>
                    <a:cubicBezTo>
                      <a:pt x="1304" y="44"/>
                      <a:pt x="1368" y="54"/>
                      <a:pt x="1427" y="81"/>
                    </a:cubicBezTo>
                    <a:lnTo>
                      <a:pt x="1434" y="74"/>
                    </a:lnTo>
                    <a:cubicBezTo>
                      <a:pt x="1369" y="29"/>
                      <a:pt x="1286" y="2"/>
                      <a:pt x="1205" y="1"/>
                    </a:cubicBezTo>
                    <a:cubicBezTo>
                      <a:pt x="1203" y="1"/>
                      <a:pt x="1201" y="1"/>
                      <a:pt x="11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8"/>
              <p:cNvSpPr/>
              <p:nvPr/>
            </p:nvSpPr>
            <p:spPr>
              <a:xfrm>
                <a:off x="5794158" y="2109635"/>
                <a:ext cx="61497" cy="78992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2533" extrusionOk="0">
                    <a:moveTo>
                      <a:pt x="1590" y="0"/>
                    </a:moveTo>
                    <a:lnTo>
                      <a:pt x="1" y="915"/>
                    </a:lnTo>
                    <a:lnTo>
                      <a:pt x="603" y="2532"/>
                    </a:lnTo>
                    <a:lnTo>
                      <a:pt x="1972" y="1741"/>
                    </a:lnTo>
                    <a:lnTo>
                      <a:pt x="1972" y="708"/>
                    </a:lnTo>
                    <a:cubicBezTo>
                      <a:pt x="1972" y="636"/>
                      <a:pt x="1959" y="571"/>
                      <a:pt x="1943" y="501"/>
                    </a:cubicBezTo>
                    <a:cubicBezTo>
                      <a:pt x="1902" y="364"/>
                      <a:pt x="1837" y="240"/>
                      <a:pt x="1749" y="128"/>
                    </a:cubicBezTo>
                    <a:cubicBezTo>
                      <a:pt x="1700" y="77"/>
                      <a:pt x="1649" y="36"/>
                      <a:pt x="15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2" name="Google Shape;2542;p8"/>
            <p:cNvGrpSpPr/>
            <p:nvPr/>
          </p:nvGrpSpPr>
          <p:grpSpPr>
            <a:xfrm>
              <a:off x="1799441" y="3817007"/>
              <a:ext cx="1165772" cy="1484593"/>
              <a:chOff x="4718921" y="1155175"/>
              <a:chExt cx="1567741" cy="1996493"/>
            </a:xfrm>
          </p:grpSpPr>
          <p:sp>
            <p:nvSpPr>
              <p:cNvPr id="2543" name="Google Shape;2543;p8"/>
              <p:cNvSpPr/>
              <p:nvPr/>
            </p:nvSpPr>
            <p:spPr>
              <a:xfrm>
                <a:off x="5020412" y="2236649"/>
                <a:ext cx="420935" cy="274272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8795" extrusionOk="0">
                    <a:moveTo>
                      <a:pt x="12540" y="1"/>
                    </a:moveTo>
                    <a:cubicBezTo>
                      <a:pt x="12482" y="1"/>
                      <a:pt x="12426" y="13"/>
                      <a:pt x="12377" y="42"/>
                    </a:cubicBezTo>
                    <a:cubicBezTo>
                      <a:pt x="8251" y="2423"/>
                      <a:pt x="4126" y="4806"/>
                      <a:pt x="0" y="7187"/>
                    </a:cubicBezTo>
                    <a:lnTo>
                      <a:pt x="6" y="7194"/>
                    </a:lnTo>
                    <a:cubicBezTo>
                      <a:pt x="35" y="7177"/>
                      <a:pt x="64" y="7163"/>
                      <a:pt x="95" y="7156"/>
                    </a:cubicBezTo>
                    <a:cubicBezTo>
                      <a:pt x="121" y="7149"/>
                      <a:pt x="147" y="7146"/>
                      <a:pt x="174" y="7146"/>
                    </a:cubicBezTo>
                    <a:cubicBezTo>
                      <a:pt x="243" y="7146"/>
                      <a:pt x="315" y="7166"/>
                      <a:pt x="380" y="7193"/>
                    </a:cubicBezTo>
                    <a:cubicBezTo>
                      <a:pt x="502" y="7245"/>
                      <a:pt x="604" y="7324"/>
                      <a:pt x="693" y="7416"/>
                    </a:cubicBezTo>
                    <a:cubicBezTo>
                      <a:pt x="807" y="7531"/>
                      <a:pt x="902" y="7667"/>
                      <a:pt x="977" y="7811"/>
                    </a:cubicBezTo>
                    <a:cubicBezTo>
                      <a:pt x="1047" y="7955"/>
                      <a:pt x="1094" y="8109"/>
                      <a:pt x="1115" y="8273"/>
                    </a:cubicBezTo>
                    <a:cubicBezTo>
                      <a:pt x="1117" y="8306"/>
                      <a:pt x="1120" y="8337"/>
                      <a:pt x="1122" y="8372"/>
                    </a:cubicBezTo>
                    <a:cubicBezTo>
                      <a:pt x="1125" y="8468"/>
                      <a:pt x="1112" y="8567"/>
                      <a:pt x="1063" y="8652"/>
                    </a:cubicBezTo>
                    <a:cubicBezTo>
                      <a:pt x="1030" y="8708"/>
                      <a:pt x="984" y="8756"/>
                      <a:pt x="928" y="8790"/>
                    </a:cubicBezTo>
                    <a:lnTo>
                      <a:pt x="929" y="8794"/>
                    </a:lnTo>
                    <a:cubicBezTo>
                      <a:pt x="5054" y="6411"/>
                      <a:pt x="9178" y="4030"/>
                      <a:pt x="13304" y="1649"/>
                    </a:cubicBezTo>
                    <a:cubicBezTo>
                      <a:pt x="13304" y="1649"/>
                      <a:pt x="13497" y="1478"/>
                      <a:pt x="13497" y="1224"/>
                    </a:cubicBezTo>
                    <a:cubicBezTo>
                      <a:pt x="13497" y="971"/>
                      <a:pt x="13391" y="721"/>
                      <a:pt x="13253" y="502"/>
                    </a:cubicBezTo>
                    <a:cubicBezTo>
                      <a:pt x="13142" y="328"/>
                      <a:pt x="13016" y="176"/>
                      <a:pt x="12824" y="79"/>
                    </a:cubicBezTo>
                    <a:cubicBezTo>
                      <a:pt x="12736" y="34"/>
                      <a:pt x="12635" y="1"/>
                      <a:pt x="125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8"/>
              <p:cNvSpPr/>
              <p:nvPr/>
            </p:nvSpPr>
            <p:spPr>
              <a:xfrm>
                <a:off x="5097531" y="2604500"/>
                <a:ext cx="318056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10199" h="3854" extrusionOk="0">
                    <a:moveTo>
                      <a:pt x="99" y="0"/>
                    </a:moveTo>
                    <a:lnTo>
                      <a:pt x="0" y="279"/>
                    </a:lnTo>
                    <a:lnTo>
                      <a:pt x="10100" y="3853"/>
                    </a:lnTo>
                    <a:lnTo>
                      <a:pt x="10199" y="3573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8"/>
              <p:cNvSpPr/>
              <p:nvPr/>
            </p:nvSpPr>
            <p:spPr>
              <a:xfrm>
                <a:off x="5396994" y="2670548"/>
                <a:ext cx="54012" cy="69293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2222" extrusionOk="0">
                    <a:moveTo>
                      <a:pt x="486" y="1"/>
                    </a:moveTo>
                    <a:cubicBezTo>
                      <a:pt x="450" y="1"/>
                      <a:pt x="415" y="5"/>
                      <a:pt x="382" y="14"/>
                    </a:cubicBezTo>
                    <a:cubicBezTo>
                      <a:pt x="340" y="24"/>
                      <a:pt x="303" y="42"/>
                      <a:pt x="265" y="65"/>
                    </a:cubicBezTo>
                    <a:cubicBezTo>
                      <a:pt x="193" y="109"/>
                      <a:pt x="130" y="174"/>
                      <a:pt x="88" y="247"/>
                    </a:cubicBezTo>
                    <a:cubicBezTo>
                      <a:pt x="5" y="395"/>
                      <a:pt x="1" y="575"/>
                      <a:pt x="21" y="746"/>
                    </a:cubicBezTo>
                    <a:cubicBezTo>
                      <a:pt x="48" y="962"/>
                      <a:pt x="109" y="1163"/>
                      <a:pt x="203" y="1351"/>
                    </a:cubicBezTo>
                    <a:cubicBezTo>
                      <a:pt x="297" y="1540"/>
                      <a:pt x="423" y="1718"/>
                      <a:pt x="573" y="1869"/>
                    </a:cubicBezTo>
                    <a:cubicBezTo>
                      <a:pt x="691" y="1990"/>
                      <a:pt x="824" y="2092"/>
                      <a:pt x="984" y="2159"/>
                    </a:cubicBezTo>
                    <a:cubicBezTo>
                      <a:pt x="1069" y="2195"/>
                      <a:pt x="1163" y="2222"/>
                      <a:pt x="1254" y="2222"/>
                    </a:cubicBezTo>
                    <a:cubicBezTo>
                      <a:pt x="1289" y="2222"/>
                      <a:pt x="1324" y="2217"/>
                      <a:pt x="1358" y="2208"/>
                    </a:cubicBezTo>
                    <a:cubicBezTo>
                      <a:pt x="1397" y="2198"/>
                      <a:pt x="1437" y="2181"/>
                      <a:pt x="1474" y="2158"/>
                    </a:cubicBezTo>
                    <a:cubicBezTo>
                      <a:pt x="1546" y="2113"/>
                      <a:pt x="1609" y="2049"/>
                      <a:pt x="1651" y="1975"/>
                    </a:cubicBezTo>
                    <a:cubicBezTo>
                      <a:pt x="1713" y="1865"/>
                      <a:pt x="1732" y="1735"/>
                      <a:pt x="1727" y="1606"/>
                    </a:cubicBezTo>
                    <a:cubicBezTo>
                      <a:pt x="1727" y="1563"/>
                      <a:pt x="1724" y="1520"/>
                      <a:pt x="1719" y="1476"/>
                    </a:cubicBezTo>
                    <a:cubicBezTo>
                      <a:pt x="1694" y="1261"/>
                      <a:pt x="1631" y="1062"/>
                      <a:pt x="1538" y="871"/>
                    </a:cubicBezTo>
                    <a:cubicBezTo>
                      <a:pt x="1441" y="683"/>
                      <a:pt x="1316" y="505"/>
                      <a:pt x="1167" y="354"/>
                    </a:cubicBezTo>
                    <a:cubicBezTo>
                      <a:pt x="1049" y="233"/>
                      <a:pt x="915" y="131"/>
                      <a:pt x="755" y="63"/>
                    </a:cubicBezTo>
                    <a:cubicBezTo>
                      <a:pt x="671" y="28"/>
                      <a:pt x="577" y="1"/>
                      <a:pt x="4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8"/>
              <p:cNvSpPr/>
              <p:nvPr/>
            </p:nvSpPr>
            <p:spPr>
              <a:xfrm>
                <a:off x="5405165" y="2658885"/>
                <a:ext cx="66455" cy="79148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538" extrusionOk="0">
                    <a:moveTo>
                      <a:pt x="876" y="0"/>
                    </a:moveTo>
                    <a:cubicBezTo>
                      <a:pt x="800" y="0"/>
                      <a:pt x="728" y="16"/>
                      <a:pt x="665" y="52"/>
                    </a:cubicBezTo>
                    <a:lnTo>
                      <a:pt x="0" y="434"/>
                    </a:lnTo>
                    <a:lnTo>
                      <a:pt x="5" y="440"/>
                    </a:lnTo>
                    <a:cubicBezTo>
                      <a:pt x="42" y="417"/>
                      <a:pt x="82" y="401"/>
                      <a:pt x="121" y="390"/>
                    </a:cubicBezTo>
                    <a:cubicBezTo>
                      <a:pt x="156" y="381"/>
                      <a:pt x="191" y="377"/>
                      <a:pt x="227" y="377"/>
                    </a:cubicBezTo>
                    <a:cubicBezTo>
                      <a:pt x="318" y="377"/>
                      <a:pt x="410" y="403"/>
                      <a:pt x="495" y="439"/>
                    </a:cubicBezTo>
                    <a:cubicBezTo>
                      <a:pt x="655" y="505"/>
                      <a:pt x="788" y="610"/>
                      <a:pt x="906" y="729"/>
                    </a:cubicBezTo>
                    <a:cubicBezTo>
                      <a:pt x="1056" y="880"/>
                      <a:pt x="1182" y="1058"/>
                      <a:pt x="1277" y="1247"/>
                    </a:cubicBezTo>
                    <a:cubicBezTo>
                      <a:pt x="1370" y="1438"/>
                      <a:pt x="1434" y="1638"/>
                      <a:pt x="1458" y="1853"/>
                    </a:cubicBezTo>
                    <a:cubicBezTo>
                      <a:pt x="1464" y="1896"/>
                      <a:pt x="1467" y="1940"/>
                      <a:pt x="1467" y="1983"/>
                    </a:cubicBezTo>
                    <a:cubicBezTo>
                      <a:pt x="1471" y="2112"/>
                      <a:pt x="1452" y="2239"/>
                      <a:pt x="1391" y="2351"/>
                    </a:cubicBezTo>
                    <a:cubicBezTo>
                      <a:pt x="1349" y="2424"/>
                      <a:pt x="1289" y="2489"/>
                      <a:pt x="1214" y="2533"/>
                    </a:cubicBezTo>
                    <a:lnTo>
                      <a:pt x="1217" y="2538"/>
                    </a:lnTo>
                    <a:cubicBezTo>
                      <a:pt x="1438" y="2410"/>
                      <a:pt x="1659" y="2282"/>
                      <a:pt x="1881" y="2155"/>
                    </a:cubicBezTo>
                    <a:cubicBezTo>
                      <a:pt x="1925" y="2128"/>
                      <a:pt x="1966" y="2092"/>
                      <a:pt x="1997" y="2049"/>
                    </a:cubicBezTo>
                    <a:cubicBezTo>
                      <a:pt x="2063" y="1961"/>
                      <a:pt x="2105" y="1863"/>
                      <a:pt x="2119" y="1757"/>
                    </a:cubicBezTo>
                    <a:cubicBezTo>
                      <a:pt x="2127" y="1704"/>
                      <a:pt x="2131" y="1652"/>
                      <a:pt x="2131" y="1597"/>
                    </a:cubicBezTo>
                    <a:cubicBezTo>
                      <a:pt x="2131" y="1267"/>
                      <a:pt x="1990" y="937"/>
                      <a:pt x="1810" y="653"/>
                    </a:cubicBezTo>
                    <a:cubicBezTo>
                      <a:pt x="1668" y="426"/>
                      <a:pt x="1500" y="224"/>
                      <a:pt x="1250" y="99"/>
                    </a:cubicBezTo>
                    <a:cubicBezTo>
                      <a:pt x="1134" y="42"/>
                      <a:pt x="1001" y="0"/>
                      <a:pt x="876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8"/>
              <p:cNvSpPr/>
              <p:nvPr/>
            </p:nvSpPr>
            <p:spPr>
              <a:xfrm>
                <a:off x="4970111" y="2343019"/>
                <a:ext cx="188451" cy="261705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8392" extrusionOk="0">
                    <a:moveTo>
                      <a:pt x="1393" y="1"/>
                    </a:moveTo>
                    <a:cubicBezTo>
                      <a:pt x="1111" y="1"/>
                      <a:pt x="840" y="59"/>
                      <a:pt x="601" y="196"/>
                    </a:cubicBezTo>
                    <a:cubicBezTo>
                      <a:pt x="399" y="313"/>
                      <a:pt x="202" y="448"/>
                      <a:pt x="0" y="566"/>
                    </a:cubicBezTo>
                    <a:cubicBezTo>
                      <a:pt x="120" y="498"/>
                      <a:pt x="249" y="444"/>
                      <a:pt x="381" y="411"/>
                    </a:cubicBezTo>
                    <a:cubicBezTo>
                      <a:pt x="509" y="377"/>
                      <a:pt x="640" y="362"/>
                      <a:pt x="772" y="362"/>
                    </a:cubicBezTo>
                    <a:cubicBezTo>
                      <a:pt x="1107" y="362"/>
                      <a:pt x="1450" y="458"/>
                      <a:pt x="1766" y="592"/>
                    </a:cubicBezTo>
                    <a:cubicBezTo>
                      <a:pt x="2359" y="843"/>
                      <a:pt x="2855" y="1229"/>
                      <a:pt x="3295" y="1676"/>
                    </a:cubicBezTo>
                    <a:cubicBezTo>
                      <a:pt x="3849" y="2236"/>
                      <a:pt x="4316" y="2893"/>
                      <a:pt x="4667" y="3596"/>
                    </a:cubicBezTo>
                    <a:cubicBezTo>
                      <a:pt x="5018" y="4299"/>
                      <a:pt x="5249" y="5046"/>
                      <a:pt x="5343" y="5842"/>
                    </a:cubicBezTo>
                    <a:cubicBezTo>
                      <a:pt x="5360" y="6003"/>
                      <a:pt x="5374" y="6164"/>
                      <a:pt x="5379" y="6327"/>
                    </a:cubicBezTo>
                    <a:cubicBezTo>
                      <a:pt x="5392" y="6807"/>
                      <a:pt x="5324" y="7283"/>
                      <a:pt x="5090" y="7694"/>
                    </a:cubicBezTo>
                    <a:cubicBezTo>
                      <a:pt x="4933" y="7965"/>
                      <a:pt x="4703" y="8208"/>
                      <a:pt x="4433" y="8374"/>
                    </a:cubicBezTo>
                    <a:lnTo>
                      <a:pt x="4444" y="8391"/>
                    </a:lnTo>
                    <a:cubicBezTo>
                      <a:pt x="4666" y="8266"/>
                      <a:pt x="4888" y="8137"/>
                      <a:pt x="5108" y="8009"/>
                    </a:cubicBezTo>
                    <a:cubicBezTo>
                      <a:pt x="5277" y="7911"/>
                      <a:pt x="5422" y="7781"/>
                      <a:pt x="5547" y="7616"/>
                    </a:cubicBezTo>
                    <a:cubicBezTo>
                      <a:pt x="5796" y="7290"/>
                      <a:pt x="5948" y="6927"/>
                      <a:pt x="6003" y="6535"/>
                    </a:cubicBezTo>
                    <a:cubicBezTo>
                      <a:pt x="6030" y="6335"/>
                      <a:pt x="6043" y="6137"/>
                      <a:pt x="6043" y="5941"/>
                    </a:cubicBezTo>
                    <a:cubicBezTo>
                      <a:pt x="6043" y="4711"/>
                      <a:pt x="5522" y="3490"/>
                      <a:pt x="4855" y="2428"/>
                    </a:cubicBezTo>
                    <a:cubicBezTo>
                      <a:pt x="4325" y="1584"/>
                      <a:pt x="3702" y="838"/>
                      <a:pt x="2774" y="372"/>
                    </a:cubicBezTo>
                    <a:cubicBezTo>
                      <a:pt x="2347" y="157"/>
                      <a:pt x="1855" y="1"/>
                      <a:pt x="13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8"/>
              <p:cNvSpPr/>
              <p:nvPr/>
            </p:nvSpPr>
            <p:spPr>
              <a:xfrm>
                <a:off x="5037532" y="1155175"/>
                <a:ext cx="214210" cy="112609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3611" extrusionOk="0">
                    <a:moveTo>
                      <a:pt x="3435" y="0"/>
                    </a:moveTo>
                    <a:cubicBezTo>
                      <a:pt x="2634" y="0"/>
                      <a:pt x="1834" y="176"/>
                      <a:pt x="1223" y="529"/>
                    </a:cubicBezTo>
                    <a:cubicBezTo>
                      <a:pt x="1" y="1235"/>
                      <a:pt x="1" y="2379"/>
                      <a:pt x="1223" y="3082"/>
                    </a:cubicBezTo>
                    <a:cubicBezTo>
                      <a:pt x="1834" y="3434"/>
                      <a:pt x="2634" y="3610"/>
                      <a:pt x="3434" y="3610"/>
                    </a:cubicBezTo>
                    <a:cubicBezTo>
                      <a:pt x="4235" y="3610"/>
                      <a:pt x="5035" y="3434"/>
                      <a:pt x="5646" y="3082"/>
                    </a:cubicBezTo>
                    <a:cubicBezTo>
                      <a:pt x="6868" y="2376"/>
                      <a:pt x="6868" y="1233"/>
                      <a:pt x="5646" y="529"/>
                    </a:cubicBezTo>
                    <a:cubicBezTo>
                      <a:pt x="5036" y="176"/>
                      <a:pt x="4236" y="0"/>
                      <a:pt x="34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8"/>
              <p:cNvSpPr/>
              <p:nvPr/>
            </p:nvSpPr>
            <p:spPr>
              <a:xfrm>
                <a:off x="4978968" y="2342395"/>
                <a:ext cx="460883" cy="327817"/>
              </a:xfrm>
              <a:custGeom>
                <a:avLst/>
                <a:gdLst/>
                <a:ahLst/>
                <a:cxnLst/>
                <a:rect l="l" t="t" r="r" b="b"/>
                <a:pathLst>
                  <a:path w="14779" h="10512" extrusionOk="0">
                    <a:moveTo>
                      <a:pt x="920" y="1"/>
                    </a:moveTo>
                    <a:cubicBezTo>
                      <a:pt x="818" y="1"/>
                      <a:pt x="719" y="8"/>
                      <a:pt x="623" y="22"/>
                    </a:cubicBezTo>
                    <a:cubicBezTo>
                      <a:pt x="401" y="57"/>
                      <a:pt x="186" y="132"/>
                      <a:pt x="1" y="242"/>
                    </a:cubicBezTo>
                    <a:lnTo>
                      <a:pt x="152" y="497"/>
                    </a:lnTo>
                    <a:cubicBezTo>
                      <a:pt x="303" y="408"/>
                      <a:pt x="481" y="344"/>
                      <a:pt x="667" y="316"/>
                    </a:cubicBezTo>
                    <a:cubicBezTo>
                      <a:pt x="748" y="303"/>
                      <a:pt x="832" y="296"/>
                      <a:pt x="919" y="296"/>
                    </a:cubicBezTo>
                    <a:cubicBezTo>
                      <a:pt x="1018" y="296"/>
                      <a:pt x="1119" y="305"/>
                      <a:pt x="1223" y="321"/>
                    </a:cubicBezTo>
                    <a:cubicBezTo>
                      <a:pt x="1401" y="347"/>
                      <a:pt x="1587" y="398"/>
                      <a:pt x="1775" y="472"/>
                    </a:cubicBezTo>
                    <a:cubicBezTo>
                      <a:pt x="2001" y="560"/>
                      <a:pt x="2234" y="681"/>
                      <a:pt x="2464" y="829"/>
                    </a:cubicBezTo>
                    <a:cubicBezTo>
                      <a:pt x="2784" y="1037"/>
                      <a:pt x="3086" y="1292"/>
                      <a:pt x="3378" y="1538"/>
                    </a:cubicBezTo>
                    <a:lnTo>
                      <a:pt x="3561" y="1691"/>
                    </a:lnTo>
                    <a:cubicBezTo>
                      <a:pt x="3962" y="2025"/>
                      <a:pt x="4377" y="2348"/>
                      <a:pt x="4778" y="2660"/>
                    </a:cubicBezTo>
                    <a:lnTo>
                      <a:pt x="5145" y="2948"/>
                    </a:lnTo>
                    <a:cubicBezTo>
                      <a:pt x="5782" y="3448"/>
                      <a:pt x="6413" y="3957"/>
                      <a:pt x="7045" y="4470"/>
                    </a:cubicBezTo>
                    <a:lnTo>
                      <a:pt x="7661" y="4966"/>
                    </a:lnTo>
                    <a:cubicBezTo>
                      <a:pt x="8439" y="5593"/>
                      <a:pt x="9218" y="6217"/>
                      <a:pt x="10000" y="6838"/>
                    </a:cubicBezTo>
                    <a:lnTo>
                      <a:pt x="10812" y="7485"/>
                    </a:lnTo>
                    <a:cubicBezTo>
                      <a:pt x="11646" y="8151"/>
                      <a:pt x="12478" y="8818"/>
                      <a:pt x="13312" y="9486"/>
                    </a:cubicBezTo>
                    <a:lnTo>
                      <a:pt x="14592" y="10511"/>
                    </a:lnTo>
                    <a:lnTo>
                      <a:pt x="14779" y="10280"/>
                    </a:lnTo>
                    <a:lnTo>
                      <a:pt x="13499" y="9253"/>
                    </a:lnTo>
                    <a:cubicBezTo>
                      <a:pt x="12667" y="8585"/>
                      <a:pt x="11833" y="7916"/>
                      <a:pt x="10999" y="7252"/>
                    </a:cubicBezTo>
                    <a:lnTo>
                      <a:pt x="10187" y="6605"/>
                    </a:lnTo>
                    <a:cubicBezTo>
                      <a:pt x="9406" y="5983"/>
                      <a:pt x="8625" y="5362"/>
                      <a:pt x="7848" y="4735"/>
                    </a:cubicBezTo>
                    <a:lnTo>
                      <a:pt x="7232" y="4239"/>
                    </a:lnTo>
                    <a:cubicBezTo>
                      <a:pt x="6600" y="3726"/>
                      <a:pt x="5967" y="3214"/>
                      <a:pt x="5327" y="2712"/>
                    </a:cubicBezTo>
                    <a:lnTo>
                      <a:pt x="4959" y="2425"/>
                    </a:lnTo>
                    <a:cubicBezTo>
                      <a:pt x="4560" y="2114"/>
                      <a:pt x="4147" y="1792"/>
                      <a:pt x="3752" y="1461"/>
                    </a:cubicBezTo>
                    <a:lnTo>
                      <a:pt x="3568" y="1309"/>
                    </a:lnTo>
                    <a:cubicBezTo>
                      <a:pt x="3270" y="1057"/>
                      <a:pt x="2961" y="797"/>
                      <a:pt x="2625" y="580"/>
                    </a:cubicBezTo>
                    <a:cubicBezTo>
                      <a:pt x="2377" y="419"/>
                      <a:pt x="2127" y="290"/>
                      <a:pt x="1883" y="195"/>
                    </a:cubicBezTo>
                    <a:cubicBezTo>
                      <a:pt x="1676" y="114"/>
                      <a:pt x="1469" y="58"/>
                      <a:pt x="1270" y="28"/>
                    </a:cubicBezTo>
                    <a:cubicBezTo>
                      <a:pt x="1151" y="10"/>
                      <a:pt x="1033" y="1"/>
                      <a:pt x="9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8"/>
              <p:cNvSpPr/>
              <p:nvPr/>
            </p:nvSpPr>
            <p:spPr>
              <a:xfrm>
                <a:off x="4937742" y="2354557"/>
                <a:ext cx="200426" cy="257027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8242" extrusionOk="0">
                    <a:moveTo>
                      <a:pt x="1808" y="0"/>
                    </a:moveTo>
                    <a:cubicBezTo>
                      <a:pt x="1676" y="0"/>
                      <a:pt x="1546" y="15"/>
                      <a:pt x="1419" y="48"/>
                    </a:cubicBezTo>
                    <a:cubicBezTo>
                      <a:pt x="1287" y="79"/>
                      <a:pt x="1158" y="134"/>
                      <a:pt x="1038" y="204"/>
                    </a:cubicBezTo>
                    <a:cubicBezTo>
                      <a:pt x="1021" y="213"/>
                      <a:pt x="1005" y="223"/>
                      <a:pt x="989" y="233"/>
                    </a:cubicBezTo>
                    <a:lnTo>
                      <a:pt x="978" y="238"/>
                    </a:lnTo>
                    <a:cubicBezTo>
                      <a:pt x="712" y="406"/>
                      <a:pt x="485" y="646"/>
                      <a:pt x="330" y="913"/>
                    </a:cubicBezTo>
                    <a:cubicBezTo>
                      <a:pt x="13" y="1462"/>
                      <a:pt x="0" y="2128"/>
                      <a:pt x="76" y="2764"/>
                    </a:cubicBezTo>
                    <a:cubicBezTo>
                      <a:pt x="170" y="3561"/>
                      <a:pt x="401" y="4306"/>
                      <a:pt x="752" y="5009"/>
                    </a:cubicBezTo>
                    <a:cubicBezTo>
                      <a:pt x="1103" y="5712"/>
                      <a:pt x="1572" y="6369"/>
                      <a:pt x="2122" y="6930"/>
                    </a:cubicBezTo>
                    <a:cubicBezTo>
                      <a:pt x="2565" y="7378"/>
                      <a:pt x="3060" y="7762"/>
                      <a:pt x="3652" y="8012"/>
                    </a:cubicBezTo>
                    <a:cubicBezTo>
                      <a:pt x="3967" y="8147"/>
                      <a:pt x="4312" y="8242"/>
                      <a:pt x="4649" y="8242"/>
                    </a:cubicBezTo>
                    <a:cubicBezTo>
                      <a:pt x="4780" y="8242"/>
                      <a:pt x="4910" y="8227"/>
                      <a:pt x="5036" y="8195"/>
                    </a:cubicBezTo>
                    <a:cubicBezTo>
                      <a:pt x="5187" y="8158"/>
                      <a:pt x="5333" y="8091"/>
                      <a:pt x="5469" y="8007"/>
                    </a:cubicBezTo>
                    <a:cubicBezTo>
                      <a:pt x="5739" y="7841"/>
                      <a:pt x="5968" y="7598"/>
                      <a:pt x="6125" y="7328"/>
                    </a:cubicBezTo>
                    <a:cubicBezTo>
                      <a:pt x="6361" y="6915"/>
                      <a:pt x="6427" y="6440"/>
                      <a:pt x="6415" y="5959"/>
                    </a:cubicBezTo>
                    <a:cubicBezTo>
                      <a:pt x="6411" y="5798"/>
                      <a:pt x="6396" y="5635"/>
                      <a:pt x="6381" y="5481"/>
                    </a:cubicBezTo>
                    <a:cubicBezTo>
                      <a:pt x="6286" y="4683"/>
                      <a:pt x="6053" y="3937"/>
                      <a:pt x="5705" y="3234"/>
                    </a:cubicBezTo>
                    <a:cubicBezTo>
                      <a:pt x="5354" y="2531"/>
                      <a:pt x="4887" y="1874"/>
                      <a:pt x="4333" y="1313"/>
                    </a:cubicBezTo>
                    <a:cubicBezTo>
                      <a:pt x="3892" y="866"/>
                      <a:pt x="3397" y="481"/>
                      <a:pt x="2804" y="229"/>
                    </a:cubicBezTo>
                    <a:cubicBezTo>
                      <a:pt x="2488" y="96"/>
                      <a:pt x="2144" y="0"/>
                      <a:pt x="18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8"/>
              <p:cNvSpPr/>
              <p:nvPr/>
            </p:nvSpPr>
            <p:spPr>
              <a:xfrm>
                <a:off x="5943968" y="2689384"/>
                <a:ext cx="91715" cy="117661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773" extrusionOk="0">
                    <a:moveTo>
                      <a:pt x="826" y="1"/>
                    </a:moveTo>
                    <a:cubicBezTo>
                      <a:pt x="766" y="1"/>
                      <a:pt x="706" y="7"/>
                      <a:pt x="649" y="23"/>
                    </a:cubicBezTo>
                    <a:cubicBezTo>
                      <a:pt x="584" y="39"/>
                      <a:pt x="524" y="66"/>
                      <a:pt x="466" y="100"/>
                    </a:cubicBezTo>
                    <a:cubicBezTo>
                      <a:pt x="337" y="175"/>
                      <a:pt x="224" y="290"/>
                      <a:pt x="151" y="420"/>
                    </a:cubicBezTo>
                    <a:cubicBezTo>
                      <a:pt x="6" y="671"/>
                      <a:pt x="0" y="976"/>
                      <a:pt x="35" y="1266"/>
                    </a:cubicBezTo>
                    <a:cubicBezTo>
                      <a:pt x="78" y="1633"/>
                      <a:pt x="184" y="1972"/>
                      <a:pt x="344" y="2294"/>
                    </a:cubicBezTo>
                    <a:cubicBezTo>
                      <a:pt x="503" y="2616"/>
                      <a:pt x="718" y="2915"/>
                      <a:pt x="971" y="3173"/>
                    </a:cubicBezTo>
                    <a:cubicBezTo>
                      <a:pt x="1172" y="3378"/>
                      <a:pt x="1399" y="3554"/>
                      <a:pt x="1669" y="3669"/>
                    </a:cubicBezTo>
                    <a:cubicBezTo>
                      <a:pt x="1816" y="3730"/>
                      <a:pt x="1975" y="3773"/>
                      <a:pt x="2129" y="3773"/>
                    </a:cubicBezTo>
                    <a:cubicBezTo>
                      <a:pt x="2188" y="3773"/>
                      <a:pt x="2247" y="3766"/>
                      <a:pt x="2305" y="3752"/>
                    </a:cubicBezTo>
                    <a:cubicBezTo>
                      <a:pt x="2372" y="3733"/>
                      <a:pt x="2438" y="3705"/>
                      <a:pt x="2502" y="3666"/>
                    </a:cubicBezTo>
                    <a:cubicBezTo>
                      <a:pt x="2625" y="3590"/>
                      <a:pt x="2730" y="3480"/>
                      <a:pt x="2802" y="3357"/>
                    </a:cubicBezTo>
                    <a:cubicBezTo>
                      <a:pt x="2910" y="3170"/>
                      <a:pt x="2940" y="2950"/>
                      <a:pt x="2934" y="2731"/>
                    </a:cubicBezTo>
                    <a:cubicBezTo>
                      <a:pt x="2933" y="2658"/>
                      <a:pt x="2927" y="2583"/>
                      <a:pt x="2919" y="2508"/>
                    </a:cubicBezTo>
                    <a:cubicBezTo>
                      <a:pt x="2876" y="2142"/>
                      <a:pt x="2769" y="1800"/>
                      <a:pt x="2610" y="1481"/>
                    </a:cubicBezTo>
                    <a:cubicBezTo>
                      <a:pt x="2450" y="1159"/>
                      <a:pt x="2236" y="857"/>
                      <a:pt x="1983" y="602"/>
                    </a:cubicBezTo>
                    <a:cubicBezTo>
                      <a:pt x="1781" y="397"/>
                      <a:pt x="1553" y="220"/>
                      <a:pt x="1284" y="106"/>
                    </a:cubicBezTo>
                    <a:cubicBezTo>
                      <a:pt x="1137" y="45"/>
                      <a:pt x="979" y="1"/>
                      <a:pt x="826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8"/>
              <p:cNvSpPr/>
              <p:nvPr/>
            </p:nvSpPr>
            <p:spPr>
              <a:xfrm>
                <a:off x="5958500" y="2676005"/>
                <a:ext cx="100977" cy="127983"/>
              </a:xfrm>
              <a:custGeom>
                <a:avLst/>
                <a:gdLst/>
                <a:ahLst/>
                <a:cxnLst/>
                <a:rect l="l" t="t" r="r" b="b"/>
                <a:pathLst>
                  <a:path w="3238" h="4104" extrusionOk="0">
                    <a:moveTo>
                      <a:pt x="1109" y="0"/>
                    </a:moveTo>
                    <a:cubicBezTo>
                      <a:pt x="980" y="0"/>
                      <a:pt x="857" y="26"/>
                      <a:pt x="749" y="88"/>
                    </a:cubicBezTo>
                    <a:lnTo>
                      <a:pt x="0" y="531"/>
                    </a:lnTo>
                    <a:lnTo>
                      <a:pt x="0" y="532"/>
                    </a:lnTo>
                    <a:cubicBezTo>
                      <a:pt x="59" y="499"/>
                      <a:pt x="119" y="472"/>
                      <a:pt x="183" y="456"/>
                    </a:cubicBezTo>
                    <a:cubicBezTo>
                      <a:pt x="242" y="441"/>
                      <a:pt x="302" y="434"/>
                      <a:pt x="363" y="434"/>
                    </a:cubicBezTo>
                    <a:cubicBezTo>
                      <a:pt x="517" y="434"/>
                      <a:pt x="674" y="477"/>
                      <a:pt x="818" y="538"/>
                    </a:cubicBezTo>
                    <a:cubicBezTo>
                      <a:pt x="1088" y="653"/>
                      <a:pt x="1315" y="830"/>
                      <a:pt x="1517" y="1034"/>
                    </a:cubicBezTo>
                    <a:cubicBezTo>
                      <a:pt x="1770" y="1290"/>
                      <a:pt x="1984" y="1592"/>
                      <a:pt x="2144" y="1912"/>
                    </a:cubicBezTo>
                    <a:cubicBezTo>
                      <a:pt x="2303" y="2234"/>
                      <a:pt x="2410" y="2575"/>
                      <a:pt x="2453" y="2940"/>
                    </a:cubicBezTo>
                    <a:cubicBezTo>
                      <a:pt x="2461" y="3015"/>
                      <a:pt x="2467" y="3088"/>
                      <a:pt x="2468" y="3162"/>
                    </a:cubicBezTo>
                    <a:cubicBezTo>
                      <a:pt x="2474" y="3380"/>
                      <a:pt x="2444" y="3599"/>
                      <a:pt x="2336" y="3787"/>
                    </a:cubicBezTo>
                    <a:cubicBezTo>
                      <a:pt x="2264" y="3909"/>
                      <a:pt x="2158" y="4021"/>
                      <a:pt x="2036" y="4096"/>
                    </a:cubicBezTo>
                    <a:lnTo>
                      <a:pt x="2041" y="4103"/>
                    </a:lnTo>
                    <a:cubicBezTo>
                      <a:pt x="2297" y="3957"/>
                      <a:pt x="2553" y="3807"/>
                      <a:pt x="2811" y="3659"/>
                    </a:cubicBezTo>
                    <a:cubicBezTo>
                      <a:pt x="2887" y="3615"/>
                      <a:pt x="2954" y="3557"/>
                      <a:pt x="3009" y="3482"/>
                    </a:cubicBezTo>
                    <a:cubicBezTo>
                      <a:pt x="3124" y="3330"/>
                      <a:pt x="3193" y="3167"/>
                      <a:pt x="3218" y="2985"/>
                    </a:cubicBezTo>
                    <a:cubicBezTo>
                      <a:pt x="3233" y="2896"/>
                      <a:pt x="3238" y="2805"/>
                      <a:pt x="3238" y="2716"/>
                    </a:cubicBezTo>
                    <a:cubicBezTo>
                      <a:pt x="3238" y="2154"/>
                      <a:pt x="3000" y="1595"/>
                      <a:pt x="2696" y="1110"/>
                    </a:cubicBezTo>
                    <a:cubicBezTo>
                      <a:pt x="2453" y="723"/>
                      <a:pt x="2167" y="383"/>
                      <a:pt x="1742" y="170"/>
                    </a:cubicBezTo>
                    <a:cubicBezTo>
                      <a:pt x="1546" y="71"/>
                      <a:pt x="1320" y="0"/>
                      <a:pt x="1109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8"/>
              <p:cNvSpPr/>
              <p:nvPr/>
            </p:nvSpPr>
            <p:spPr>
              <a:xfrm>
                <a:off x="5858367" y="2566517"/>
                <a:ext cx="278544" cy="357193"/>
              </a:xfrm>
              <a:custGeom>
                <a:avLst/>
                <a:gdLst/>
                <a:ahLst/>
                <a:cxnLst/>
                <a:rect l="l" t="t" r="r" b="b"/>
                <a:pathLst>
                  <a:path w="8932" h="11454" extrusionOk="0">
                    <a:moveTo>
                      <a:pt x="2619" y="771"/>
                    </a:moveTo>
                    <a:cubicBezTo>
                      <a:pt x="2681" y="771"/>
                      <a:pt x="2729" y="771"/>
                      <a:pt x="2796" y="777"/>
                    </a:cubicBezTo>
                    <a:cubicBezTo>
                      <a:pt x="2862" y="780"/>
                      <a:pt x="2913" y="786"/>
                      <a:pt x="2984" y="797"/>
                    </a:cubicBezTo>
                    <a:cubicBezTo>
                      <a:pt x="3053" y="807"/>
                      <a:pt x="3108" y="819"/>
                      <a:pt x="3182" y="834"/>
                    </a:cubicBezTo>
                    <a:cubicBezTo>
                      <a:pt x="3254" y="850"/>
                      <a:pt x="3313" y="866"/>
                      <a:pt x="3388" y="888"/>
                    </a:cubicBezTo>
                    <a:cubicBezTo>
                      <a:pt x="3464" y="912"/>
                      <a:pt x="3524" y="931"/>
                      <a:pt x="3602" y="959"/>
                    </a:cubicBezTo>
                    <a:cubicBezTo>
                      <a:pt x="3680" y="988"/>
                      <a:pt x="3744" y="1014"/>
                      <a:pt x="3822" y="1049"/>
                    </a:cubicBezTo>
                    <a:cubicBezTo>
                      <a:pt x="3898" y="1082"/>
                      <a:pt x="3966" y="1115"/>
                      <a:pt x="4045" y="1154"/>
                    </a:cubicBezTo>
                    <a:cubicBezTo>
                      <a:pt x="4124" y="1194"/>
                      <a:pt x="4191" y="1231"/>
                      <a:pt x="4271" y="1276"/>
                    </a:cubicBezTo>
                    <a:cubicBezTo>
                      <a:pt x="4348" y="1322"/>
                      <a:pt x="4414" y="1361"/>
                      <a:pt x="4492" y="1411"/>
                    </a:cubicBezTo>
                    <a:cubicBezTo>
                      <a:pt x="4571" y="1461"/>
                      <a:pt x="4637" y="1506"/>
                      <a:pt x="4715" y="1562"/>
                    </a:cubicBezTo>
                    <a:cubicBezTo>
                      <a:pt x="4792" y="1616"/>
                      <a:pt x="4860" y="1667"/>
                      <a:pt x="4938" y="1727"/>
                    </a:cubicBezTo>
                    <a:cubicBezTo>
                      <a:pt x="5015" y="1789"/>
                      <a:pt x="5081" y="1842"/>
                      <a:pt x="5159" y="1907"/>
                    </a:cubicBezTo>
                    <a:cubicBezTo>
                      <a:pt x="5234" y="1972"/>
                      <a:pt x="5300" y="2031"/>
                      <a:pt x="5376" y="2100"/>
                    </a:cubicBezTo>
                    <a:cubicBezTo>
                      <a:pt x="5451" y="2167"/>
                      <a:pt x="5518" y="2230"/>
                      <a:pt x="5592" y="2304"/>
                    </a:cubicBezTo>
                    <a:cubicBezTo>
                      <a:pt x="5664" y="2376"/>
                      <a:pt x="5730" y="2445"/>
                      <a:pt x="5802" y="2522"/>
                    </a:cubicBezTo>
                    <a:cubicBezTo>
                      <a:pt x="5874" y="2598"/>
                      <a:pt x="5938" y="2673"/>
                      <a:pt x="6009" y="2752"/>
                    </a:cubicBezTo>
                    <a:cubicBezTo>
                      <a:pt x="6079" y="2831"/>
                      <a:pt x="6141" y="2908"/>
                      <a:pt x="6210" y="2991"/>
                    </a:cubicBezTo>
                    <a:cubicBezTo>
                      <a:pt x="6276" y="3073"/>
                      <a:pt x="6339" y="3155"/>
                      <a:pt x="6404" y="3241"/>
                    </a:cubicBezTo>
                    <a:cubicBezTo>
                      <a:pt x="6533" y="3415"/>
                      <a:pt x="6651" y="3582"/>
                      <a:pt x="6771" y="3766"/>
                    </a:cubicBezTo>
                    <a:cubicBezTo>
                      <a:pt x="6887" y="3946"/>
                      <a:pt x="6999" y="4130"/>
                      <a:pt x="7104" y="4319"/>
                    </a:cubicBezTo>
                    <a:cubicBezTo>
                      <a:pt x="7208" y="4503"/>
                      <a:pt x="7311" y="4703"/>
                      <a:pt x="7402" y="4894"/>
                    </a:cubicBezTo>
                    <a:cubicBezTo>
                      <a:pt x="7448" y="4989"/>
                      <a:pt x="7492" y="5090"/>
                      <a:pt x="7534" y="5186"/>
                    </a:cubicBezTo>
                    <a:cubicBezTo>
                      <a:pt x="7576" y="5283"/>
                      <a:pt x="7617" y="5385"/>
                      <a:pt x="7655" y="5481"/>
                    </a:cubicBezTo>
                    <a:cubicBezTo>
                      <a:pt x="7692" y="5579"/>
                      <a:pt x="7732" y="5681"/>
                      <a:pt x="7766" y="5779"/>
                    </a:cubicBezTo>
                    <a:cubicBezTo>
                      <a:pt x="7799" y="5875"/>
                      <a:pt x="7833" y="5977"/>
                      <a:pt x="7863" y="6075"/>
                    </a:cubicBezTo>
                    <a:cubicBezTo>
                      <a:pt x="7893" y="6170"/>
                      <a:pt x="7922" y="6275"/>
                      <a:pt x="7950" y="6369"/>
                    </a:cubicBezTo>
                    <a:cubicBezTo>
                      <a:pt x="7977" y="6464"/>
                      <a:pt x="8001" y="6569"/>
                      <a:pt x="8023" y="6663"/>
                    </a:cubicBezTo>
                    <a:cubicBezTo>
                      <a:pt x="8043" y="6758"/>
                      <a:pt x="8066" y="6861"/>
                      <a:pt x="8082" y="6953"/>
                    </a:cubicBezTo>
                    <a:cubicBezTo>
                      <a:pt x="8099" y="7045"/>
                      <a:pt x="8116" y="7147"/>
                      <a:pt x="8129" y="7239"/>
                    </a:cubicBezTo>
                    <a:cubicBezTo>
                      <a:pt x="8142" y="7328"/>
                      <a:pt x="8154" y="7432"/>
                      <a:pt x="8164" y="7520"/>
                    </a:cubicBezTo>
                    <a:cubicBezTo>
                      <a:pt x="8172" y="7606"/>
                      <a:pt x="8180" y="7706"/>
                      <a:pt x="8182" y="7793"/>
                    </a:cubicBezTo>
                    <a:cubicBezTo>
                      <a:pt x="8188" y="7877"/>
                      <a:pt x="8190" y="7975"/>
                      <a:pt x="8190" y="8059"/>
                    </a:cubicBezTo>
                    <a:lnTo>
                      <a:pt x="8190" y="8166"/>
                    </a:lnTo>
                    <a:cubicBezTo>
                      <a:pt x="8188" y="8246"/>
                      <a:pt x="8182" y="8335"/>
                      <a:pt x="8178" y="8412"/>
                    </a:cubicBezTo>
                    <a:cubicBezTo>
                      <a:pt x="8172" y="8490"/>
                      <a:pt x="8161" y="8576"/>
                      <a:pt x="8152" y="8650"/>
                    </a:cubicBezTo>
                    <a:cubicBezTo>
                      <a:pt x="8144" y="8723"/>
                      <a:pt x="8129" y="8808"/>
                      <a:pt x="8116" y="8877"/>
                    </a:cubicBezTo>
                    <a:cubicBezTo>
                      <a:pt x="8103" y="8944"/>
                      <a:pt x="8085" y="9023"/>
                      <a:pt x="8067" y="9088"/>
                    </a:cubicBezTo>
                    <a:cubicBezTo>
                      <a:pt x="8052" y="9151"/>
                      <a:pt x="8029" y="9226"/>
                      <a:pt x="8008" y="9286"/>
                    </a:cubicBezTo>
                    <a:cubicBezTo>
                      <a:pt x="7987" y="9345"/>
                      <a:pt x="7962" y="9416"/>
                      <a:pt x="7938" y="9469"/>
                    </a:cubicBezTo>
                    <a:cubicBezTo>
                      <a:pt x="7916" y="9524"/>
                      <a:pt x="7886" y="9588"/>
                      <a:pt x="7862" y="9636"/>
                    </a:cubicBezTo>
                    <a:cubicBezTo>
                      <a:pt x="7836" y="9685"/>
                      <a:pt x="7804" y="9742"/>
                      <a:pt x="7777" y="9785"/>
                    </a:cubicBezTo>
                    <a:cubicBezTo>
                      <a:pt x="7748" y="9828"/>
                      <a:pt x="7714" y="9877"/>
                      <a:pt x="7685" y="9915"/>
                    </a:cubicBezTo>
                    <a:cubicBezTo>
                      <a:pt x="7656" y="9952"/>
                      <a:pt x="7620" y="9995"/>
                      <a:pt x="7590" y="10028"/>
                    </a:cubicBezTo>
                    <a:cubicBezTo>
                      <a:pt x="7563" y="10058"/>
                      <a:pt x="7531" y="10089"/>
                      <a:pt x="7502" y="10116"/>
                    </a:cubicBezTo>
                    <a:cubicBezTo>
                      <a:pt x="7500" y="10120"/>
                      <a:pt x="7497" y="10122"/>
                      <a:pt x="7495" y="10123"/>
                    </a:cubicBezTo>
                    <a:cubicBezTo>
                      <a:pt x="7464" y="10150"/>
                      <a:pt x="7428" y="10179"/>
                      <a:pt x="7396" y="10202"/>
                    </a:cubicBezTo>
                    <a:cubicBezTo>
                      <a:pt x="7363" y="10225"/>
                      <a:pt x="7327" y="10248"/>
                      <a:pt x="7294" y="10268"/>
                    </a:cubicBezTo>
                    <a:cubicBezTo>
                      <a:pt x="7007" y="10434"/>
                      <a:pt x="6688" y="10505"/>
                      <a:pt x="6356" y="10505"/>
                    </a:cubicBezTo>
                    <a:cubicBezTo>
                      <a:pt x="5593" y="10505"/>
                      <a:pt x="4760" y="10131"/>
                      <a:pt x="4085" y="9665"/>
                    </a:cubicBezTo>
                    <a:cubicBezTo>
                      <a:pt x="3100" y="8983"/>
                      <a:pt x="2456" y="8103"/>
                      <a:pt x="1913" y="7163"/>
                    </a:cubicBezTo>
                    <a:cubicBezTo>
                      <a:pt x="1371" y="6221"/>
                      <a:pt x="932" y="5222"/>
                      <a:pt x="833" y="4029"/>
                    </a:cubicBezTo>
                    <a:cubicBezTo>
                      <a:pt x="735" y="2856"/>
                      <a:pt x="971" y="1494"/>
                      <a:pt x="1913" y="949"/>
                    </a:cubicBezTo>
                    <a:cubicBezTo>
                      <a:pt x="1924" y="944"/>
                      <a:pt x="1933" y="938"/>
                      <a:pt x="1943" y="934"/>
                    </a:cubicBezTo>
                    <a:cubicBezTo>
                      <a:pt x="1982" y="913"/>
                      <a:pt x="2015" y="898"/>
                      <a:pt x="2055" y="880"/>
                    </a:cubicBezTo>
                    <a:cubicBezTo>
                      <a:pt x="2085" y="866"/>
                      <a:pt x="2117" y="856"/>
                      <a:pt x="2149" y="844"/>
                    </a:cubicBezTo>
                    <a:cubicBezTo>
                      <a:pt x="2157" y="842"/>
                      <a:pt x="2167" y="840"/>
                      <a:pt x="2172" y="837"/>
                    </a:cubicBezTo>
                    <a:cubicBezTo>
                      <a:pt x="2219" y="823"/>
                      <a:pt x="2256" y="813"/>
                      <a:pt x="2307" y="804"/>
                    </a:cubicBezTo>
                    <a:cubicBezTo>
                      <a:pt x="2357" y="793"/>
                      <a:pt x="2400" y="786"/>
                      <a:pt x="2456" y="780"/>
                    </a:cubicBezTo>
                    <a:cubicBezTo>
                      <a:pt x="2511" y="775"/>
                      <a:pt x="2558" y="771"/>
                      <a:pt x="2619" y="771"/>
                    </a:cubicBezTo>
                    <a:close/>
                    <a:moveTo>
                      <a:pt x="2507" y="0"/>
                    </a:moveTo>
                    <a:cubicBezTo>
                      <a:pt x="2325" y="0"/>
                      <a:pt x="2144" y="20"/>
                      <a:pt x="1969" y="65"/>
                    </a:cubicBezTo>
                    <a:cubicBezTo>
                      <a:pt x="1345" y="225"/>
                      <a:pt x="783" y="701"/>
                      <a:pt x="455" y="1271"/>
                    </a:cubicBezTo>
                    <a:cubicBezTo>
                      <a:pt x="19" y="2033"/>
                      <a:pt x="1" y="2961"/>
                      <a:pt x="106" y="3841"/>
                    </a:cubicBezTo>
                    <a:cubicBezTo>
                      <a:pt x="236" y="4952"/>
                      <a:pt x="559" y="5987"/>
                      <a:pt x="1043" y="6962"/>
                    </a:cubicBezTo>
                    <a:cubicBezTo>
                      <a:pt x="1529" y="7938"/>
                      <a:pt x="2180" y="8852"/>
                      <a:pt x="2948" y="9631"/>
                    </a:cubicBezTo>
                    <a:cubicBezTo>
                      <a:pt x="3560" y="10253"/>
                      <a:pt x="4249" y="10789"/>
                      <a:pt x="5073" y="11135"/>
                    </a:cubicBezTo>
                    <a:cubicBezTo>
                      <a:pt x="5513" y="11321"/>
                      <a:pt x="5992" y="11453"/>
                      <a:pt x="6459" y="11453"/>
                    </a:cubicBezTo>
                    <a:cubicBezTo>
                      <a:pt x="6642" y="11453"/>
                      <a:pt x="6822" y="11433"/>
                      <a:pt x="6998" y="11388"/>
                    </a:cubicBezTo>
                    <a:cubicBezTo>
                      <a:pt x="7623" y="11229"/>
                      <a:pt x="8184" y="10753"/>
                      <a:pt x="8510" y="10182"/>
                    </a:cubicBezTo>
                    <a:cubicBezTo>
                      <a:pt x="8838" y="9613"/>
                      <a:pt x="8931" y="8950"/>
                      <a:pt x="8913" y="8283"/>
                    </a:cubicBezTo>
                    <a:cubicBezTo>
                      <a:pt x="8907" y="8060"/>
                      <a:pt x="8890" y="7836"/>
                      <a:pt x="8860" y="7613"/>
                    </a:cubicBezTo>
                    <a:cubicBezTo>
                      <a:pt x="8727" y="6505"/>
                      <a:pt x="8408" y="5467"/>
                      <a:pt x="7921" y="4493"/>
                    </a:cubicBezTo>
                    <a:cubicBezTo>
                      <a:pt x="7433" y="3516"/>
                      <a:pt x="6784" y="2601"/>
                      <a:pt x="6016" y="1822"/>
                    </a:cubicBezTo>
                    <a:cubicBezTo>
                      <a:pt x="5403" y="1201"/>
                      <a:pt x="4716" y="665"/>
                      <a:pt x="3891" y="318"/>
                    </a:cubicBezTo>
                    <a:cubicBezTo>
                      <a:pt x="3452" y="132"/>
                      <a:pt x="2974" y="0"/>
                      <a:pt x="2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8"/>
              <p:cNvSpPr/>
              <p:nvPr/>
            </p:nvSpPr>
            <p:spPr>
              <a:xfrm>
                <a:off x="5850134" y="2543628"/>
                <a:ext cx="317588" cy="387630"/>
              </a:xfrm>
              <a:custGeom>
                <a:avLst/>
                <a:gdLst/>
                <a:ahLst/>
                <a:cxnLst/>
                <a:rect l="l" t="t" r="r" b="b"/>
                <a:pathLst>
                  <a:path w="10184" h="12430" extrusionOk="0">
                    <a:moveTo>
                      <a:pt x="2775" y="733"/>
                    </a:moveTo>
                    <a:cubicBezTo>
                      <a:pt x="3241" y="733"/>
                      <a:pt x="3719" y="866"/>
                      <a:pt x="4159" y="1052"/>
                    </a:cubicBezTo>
                    <a:cubicBezTo>
                      <a:pt x="4983" y="1400"/>
                      <a:pt x="5670" y="1935"/>
                      <a:pt x="6284" y="2556"/>
                    </a:cubicBezTo>
                    <a:cubicBezTo>
                      <a:pt x="7050" y="3334"/>
                      <a:pt x="7702" y="4251"/>
                      <a:pt x="8189" y="5227"/>
                    </a:cubicBezTo>
                    <a:cubicBezTo>
                      <a:pt x="8674" y="6201"/>
                      <a:pt x="8996" y="7239"/>
                      <a:pt x="9126" y="8347"/>
                    </a:cubicBezTo>
                    <a:cubicBezTo>
                      <a:pt x="9152" y="8568"/>
                      <a:pt x="9171" y="8793"/>
                      <a:pt x="9177" y="9017"/>
                    </a:cubicBezTo>
                    <a:cubicBezTo>
                      <a:pt x="9195" y="9685"/>
                      <a:pt x="9103" y="10347"/>
                      <a:pt x="8774" y="10916"/>
                    </a:cubicBezTo>
                    <a:cubicBezTo>
                      <a:pt x="8448" y="11487"/>
                      <a:pt x="7887" y="11963"/>
                      <a:pt x="7265" y="12122"/>
                    </a:cubicBezTo>
                    <a:cubicBezTo>
                      <a:pt x="7089" y="12168"/>
                      <a:pt x="6908" y="12188"/>
                      <a:pt x="6726" y="12188"/>
                    </a:cubicBezTo>
                    <a:cubicBezTo>
                      <a:pt x="6259" y="12188"/>
                      <a:pt x="5781" y="12055"/>
                      <a:pt x="5340" y="11869"/>
                    </a:cubicBezTo>
                    <a:cubicBezTo>
                      <a:pt x="4514" y="11520"/>
                      <a:pt x="3829" y="10987"/>
                      <a:pt x="3216" y="10364"/>
                    </a:cubicBezTo>
                    <a:cubicBezTo>
                      <a:pt x="2449" y="9586"/>
                      <a:pt x="1797" y="8672"/>
                      <a:pt x="1311" y="7696"/>
                    </a:cubicBezTo>
                    <a:cubicBezTo>
                      <a:pt x="825" y="6720"/>
                      <a:pt x="502" y="5684"/>
                      <a:pt x="373" y="4575"/>
                    </a:cubicBezTo>
                    <a:cubicBezTo>
                      <a:pt x="269" y="3692"/>
                      <a:pt x="285" y="2766"/>
                      <a:pt x="723" y="2004"/>
                    </a:cubicBezTo>
                    <a:cubicBezTo>
                      <a:pt x="1050" y="1436"/>
                      <a:pt x="1613" y="959"/>
                      <a:pt x="2236" y="799"/>
                    </a:cubicBezTo>
                    <a:cubicBezTo>
                      <a:pt x="2411" y="754"/>
                      <a:pt x="2592" y="733"/>
                      <a:pt x="2775" y="733"/>
                    </a:cubicBezTo>
                    <a:close/>
                    <a:moveTo>
                      <a:pt x="3500" y="0"/>
                    </a:moveTo>
                    <a:cubicBezTo>
                      <a:pt x="3447" y="0"/>
                      <a:pt x="3391" y="2"/>
                      <a:pt x="3341" y="3"/>
                    </a:cubicBezTo>
                    <a:cubicBezTo>
                      <a:pt x="3268" y="6"/>
                      <a:pt x="3185" y="13"/>
                      <a:pt x="3113" y="23"/>
                    </a:cubicBezTo>
                    <a:cubicBezTo>
                      <a:pt x="3039" y="32"/>
                      <a:pt x="2959" y="44"/>
                      <a:pt x="2887" y="59"/>
                    </a:cubicBezTo>
                    <a:cubicBezTo>
                      <a:pt x="2815" y="73"/>
                      <a:pt x="2732" y="92"/>
                      <a:pt x="2663" y="112"/>
                    </a:cubicBezTo>
                    <a:cubicBezTo>
                      <a:pt x="2592" y="132"/>
                      <a:pt x="2513" y="157"/>
                      <a:pt x="2443" y="184"/>
                    </a:cubicBezTo>
                    <a:cubicBezTo>
                      <a:pt x="2372" y="210"/>
                      <a:pt x="2296" y="241"/>
                      <a:pt x="2227" y="275"/>
                    </a:cubicBezTo>
                    <a:cubicBezTo>
                      <a:pt x="2160" y="306"/>
                      <a:pt x="2088" y="346"/>
                      <a:pt x="2020" y="384"/>
                    </a:cubicBezTo>
                    <a:cubicBezTo>
                      <a:pt x="1873" y="469"/>
                      <a:pt x="1725" y="555"/>
                      <a:pt x="1579" y="638"/>
                    </a:cubicBezTo>
                    <a:cubicBezTo>
                      <a:pt x="1513" y="677"/>
                      <a:pt x="1444" y="722"/>
                      <a:pt x="1380" y="765"/>
                    </a:cubicBezTo>
                    <a:cubicBezTo>
                      <a:pt x="1320" y="806"/>
                      <a:pt x="1254" y="858"/>
                      <a:pt x="1196" y="904"/>
                    </a:cubicBezTo>
                    <a:cubicBezTo>
                      <a:pt x="1139" y="952"/>
                      <a:pt x="1077" y="1008"/>
                      <a:pt x="1024" y="1059"/>
                    </a:cubicBezTo>
                    <a:cubicBezTo>
                      <a:pt x="971" y="1110"/>
                      <a:pt x="913" y="1170"/>
                      <a:pt x="866" y="1226"/>
                    </a:cubicBezTo>
                    <a:cubicBezTo>
                      <a:pt x="818" y="1282"/>
                      <a:pt x="765" y="1347"/>
                      <a:pt x="722" y="1405"/>
                    </a:cubicBezTo>
                    <a:cubicBezTo>
                      <a:pt x="679" y="1463"/>
                      <a:pt x="631" y="1532"/>
                      <a:pt x="592" y="1593"/>
                    </a:cubicBezTo>
                    <a:cubicBezTo>
                      <a:pt x="554" y="1652"/>
                      <a:pt x="513" y="1727"/>
                      <a:pt x="477" y="1788"/>
                    </a:cubicBezTo>
                    <a:cubicBezTo>
                      <a:pt x="443" y="1852"/>
                      <a:pt x="406" y="1928"/>
                      <a:pt x="374" y="1994"/>
                    </a:cubicBezTo>
                    <a:cubicBezTo>
                      <a:pt x="344" y="2060"/>
                      <a:pt x="312" y="2139"/>
                      <a:pt x="285" y="2208"/>
                    </a:cubicBezTo>
                    <a:cubicBezTo>
                      <a:pt x="258" y="2276"/>
                      <a:pt x="229" y="2359"/>
                      <a:pt x="207" y="2431"/>
                    </a:cubicBezTo>
                    <a:cubicBezTo>
                      <a:pt x="184" y="2503"/>
                      <a:pt x="161" y="2586"/>
                      <a:pt x="143" y="2661"/>
                    </a:cubicBezTo>
                    <a:cubicBezTo>
                      <a:pt x="125" y="2734"/>
                      <a:pt x="105" y="2822"/>
                      <a:pt x="91" y="2898"/>
                    </a:cubicBezTo>
                    <a:cubicBezTo>
                      <a:pt x="76" y="2973"/>
                      <a:pt x="62" y="3064"/>
                      <a:pt x="50" y="3143"/>
                    </a:cubicBezTo>
                    <a:cubicBezTo>
                      <a:pt x="40" y="3222"/>
                      <a:pt x="29" y="3312"/>
                      <a:pt x="22" y="3394"/>
                    </a:cubicBezTo>
                    <a:cubicBezTo>
                      <a:pt x="15" y="3475"/>
                      <a:pt x="10" y="3570"/>
                      <a:pt x="6" y="3653"/>
                    </a:cubicBezTo>
                    <a:cubicBezTo>
                      <a:pt x="3" y="3736"/>
                      <a:pt x="0" y="3833"/>
                      <a:pt x="0" y="3916"/>
                    </a:cubicBezTo>
                    <a:cubicBezTo>
                      <a:pt x="0" y="4002"/>
                      <a:pt x="3" y="4103"/>
                      <a:pt x="6" y="4192"/>
                    </a:cubicBezTo>
                    <a:cubicBezTo>
                      <a:pt x="10" y="4280"/>
                      <a:pt x="17" y="4382"/>
                      <a:pt x="25" y="4472"/>
                    </a:cubicBezTo>
                    <a:cubicBezTo>
                      <a:pt x="33" y="4562"/>
                      <a:pt x="43" y="4664"/>
                      <a:pt x="55" y="4756"/>
                    </a:cubicBezTo>
                    <a:cubicBezTo>
                      <a:pt x="65" y="4848"/>
                      <a:pt x="82" y="4950"/>
                      <a:pt x="97" y="5043"/>
                    </a:cubicBezTo>
                    <a:cubicBezTo>
                      <a:pt x="112" y="5137"/>
                      <a:pt x="130" y="5242"/>
                      <a:pt x="150" y="5335"/>
                    </a:cubicBezTo>
                    <a:cubicBezTo>
                      <a:pt x="170" y="5430"/>
                      <a:pt x="191" y="5533"/>
                      <a:pt x="214" y="5630"/>
                    </a:cubicBezTo>
                    <a:cubicBezTo>
                      <a:pt x="237" y="5726"/>
                      <a:pt x="263" y="5831"/>
                      <a:pt x="291" y="5926"/>
                    </a:cubicBezTo>
                    <a:cubicBezTo>
                      <a:pt x="316" y="6022"/>
                      <a:pt x="348" y="6127"/>
                      <a:pt x="377" y="6224"/>
                    </a:cubicBezTo>
                    <a:cubicBezTo>
                      <a:pt x="406" y="6321"/>
                      <a:pt x="439" y="6425"/>
                      <a:pt x="473" y="6523"/>
                    </a:cubicBezTo>
                    <a:cubicBezTo>
                      <a:pt x="508" y="6619"/>
                      <a:pt x="544" y="6722"/>
                      <a:pt x="581" y="6819"/>
                    </a:cubicBezTo>
                    <a:cubicBezTo>
                      <a:pt x="617" y="6918"/>
                      <a:pt x="659" y="7019"/>
                      <a:pt x="697" y="7115"/>
                    </a:cubicBezTo>
                    <a:cubicBezTo>
                      <a:pt x="777" y="7308"/>
                      <a:pt x="870" y="7513"/>
                      <a:pt x="962" y="7703"/>
                    </a:cubicBezTo>
                    <a:cubicBezTo>
                      <a:pt x="1055" y="7894"/>
                      <a:pt x="1157" y="8090"/>
                      <a:pt x="1262" y="8277"/>
                    </a:cubicBezTo>
                    <a:cubicBezTo>
                      <a:pt x="1369" y="8465"/>
                      <a:pt x="1480" y="8650"/>
                      <a:pt x="1596" y="8831"/>
                    </a:cubicBezTo>
                    <a:cubicBezTo>
                      <a:pt x="1715" y="9015"/>
                      <a:pt x="1832" y="9188"/>
                      <a:pt x="1960" y="9362"/>
                    </a:cubicBezTo>
                    <a:cubicBezTo>
                      <a:pt x="2088" y="9537"/>
                      <a:pt x="2210" y="9694"/>
                      <a:pt x="2346" y="9861"/>
                    </a:cubicBezTo>
                    <a:cubicBezTo>
                      <a:pt x="2414" y="9944"/>
                      <a:pt x="2479" y="10019"/>
                      <a:pt x="2549" y="10098"/>
                    </a:cubicBezTo>
                    <a:cubicBezTo>
                      <a:pt x="2620" y="10177"/>
                      <a:pt x="2686" y="10252"/>
                      <a:pt x="2758" y="10328"/>
                    </a:cubicBezTo>
                    <a:cubicBezTo>
                      <a:pt x="2828" y="10404"/>
                      <a:pt x="2896" y="10475"/>
                      <a:pt x="2969" y="10548"/>
                    </a:cubicBezTo>
                    <a:cubicBezTo>
                      <a:pt x="3044" y="10621"/>
                      <a:pt x="3111" y="10687"/>
                      <a:pt x="3185" y="10758"/>
                    </a:cubicBezTo>
                    <a:cubicBezTo>
                      <a:pt x="3261" y="10828"/>
                      <a:pt x="3331" y="10892"/>
                      <a:pt x="3406" y="10958"/>
                    </a:cubicBezTo>
                    <a:cubicBezTo>
                      <a:pt x="3482" y="11025"/>
                      <a:pt x="3551" y="11083"/>
                      <a:pt x="3629" y="11146"/>
                    </a:cubicBezTo>
                    <a:cubicBezTo>
                      <a:pt x="3708" y="11208"/>
                      <a:pt x="3778" y="11263"/>
                      <a:pt x="3856" y="11323"/>
                    </a:cubicBezTo>
                    <a:cubicBezTo>
                      <a:pt x="3935" y="11380"/>
                      <a:pt x="4004" y="11432"/>
                      <a:pt x="4083" y="11485"/>
                    </a:cubicBezTo>
                    <a:cubicBezTo>
                      <a:pt x="4161" y="11541"/>
                      <a:pt x="4233" y="11589"/>
                      <a:pt x="4312" y="11639"/>
                    </a:cubicBezTo>
                    <a:cubicBezTo>
                      <a:pt x="4391" y="11690"/>
                      <a:pt x="4461" y="11733"/>
                      <a:pt x="4542" y="11779"/>
                    </a:cubicBezTo>
                    <a:cubicBezTo>
                      <a:pt x="4622" y="11826"/>
                      <a:pt x="4694" y="11865"/>
                      <a:pt x="4778" y="11908"/>
                    </a:cubicBezTo>
                    <a:cubicBezTo>
                      <a:pt x="4859" y="11951"/>
                      <a:pt x="4930" y="11987"/>
                      <a:pt x="5013" y="12025"/>
                    </a:cubicBezTo>
                    <a:cubicBezTo>
                      <a:pt x="5095" y="12063"/>
                      <a:pt x="5166" y="12094"/>
                      <a:pt x="5248" y="12128"/>
                    </a:cubicBezTo>
                    <a:cubicBezTo>
                      <a:pt x="5331" y="12161"/>
                      <a:pt x="5401" y="12187"/>
                      <a:pt x="5483" y="12216"/>
                    </a:cubicBezTo>
                    <a:cubicBezTo>
                      <a:pt x="5567" y="12244"/>
                      <a:pt x="5637" y="12266"/>
                      <a:pt x="5719" y="12289"/>
                    </a:cubicBezTo>
                    <a:cubicBezTo>
                      <a:pt x="5800" y="12311"/>
                      <a:pt x="5870" y="12329"/>
                      <a:pt x="5954" y="12347"/>
                    </a:cubicBezTo>
                    <a:cubicBezTo>
                      <a:pt x="6035" y="12365"/>
                      <a:pt x="6105" y="12377"/>
                      <a:pt x="6186" y="12390"/>
                    </a:cubicBezTo>
                    <a:cubicBezTo>
                      <a:pt x="6270" y="12403"/>
                      <a:pt x="6337" y="12411"/>
                      <a:pt x="6421" y="12418"/>
                    </a:cubicBezTo>
                    <a:cubicBezTo>
                      <a:pt x="6501" y="12426"/>
                      <a:pt x="6569" y="12427"/>
                      <a:pt x="6652" y="12430"/>
                    </a:cubicBezTo>
                    <a:cubicBezTo>
                      <a:pt x="6733" y="12430"/>
                      <a:pt x="6800" y="12430"/>
                      <a:pt x="6882" y="12424"/>
                    </a:cubicBezTo>
                    <a:cubicBezTo>
                      <a:pt x="6963" y="12418"/>
                      <a:pt x="7029" y="12413"/>
                      <a:pt x="7111" y="12403"/>
                    </a:cubicBezTo>
                    <a:cubicBezTo>
                      <a:pt x="7191" y="12391"/>
                      <a:pt x="7259" y="12380"/>
                      <a:pt x="7338" y="12362"/>
                    </a:cubicBezTo>
                    <a:cubicBezTo>
                      <a:pt x="7417" y="12345"/>
                      <a:pt x="7486" y="12329"/>
                      <a:pt x="7564" y="12305"/>
                    </a:cubicBezTo>
                    <a:cubicBezTo>
                      <a:pt x="7643" y="12282"/>
                      <a:pt x="7709" y="12259"/>
                      <a:pt x="7784" y="12230"/>
                    </a:cubicBezTo>
                    <a:cubicBezTo>
                      <a:pt x="7860" y="12200"/>
                      <a:pt x="7926" y="12171"/>
                      <a:pt x="7998" y="12135"/>
                    </a:cubicBezTo>
                    <a:cubicBezTo>
                      <a:pt x="8055" y="12106"/>
                      <a:pt x="8107" y="12079"/>
                      <a:pt x="8163" y="12046"/>
                    </a:cubicBezTo>
                    <a:cubicBezTo>
                      <a:pt x="8311" y="11963"/>
                      <a:pt x="8458" y="11876"/>
                      <a:pt x="8606" y="11792"/>
                    </a:cubicBezTo>
                    <a:cubicBezTo>
                      <a:pt x="8672" y="11754"/>
                      <a:pt x="8740" y="11711"/>
                      <a:pt x="8803" y="11668"/>
                    </a:cubicBezTo>
                    <a:cubicBezTo>
                      <a:pt x="8865" y="11625"/>
                      <a:pt x="8931" y="11575"/>
                      <a:pt x="8988" y="11526"/>
                    </a:cubicBezTo>
                    <a:cubicBezTo>
                      <a:pt x="9046" y="11478"/>
                      <a:pt x="9109" y="11424"/>
                      <a:pt x="9161" y="11370"/>
                    </a:cubicBezTo>
                    <a:cubicBezTo>
                      <a:pt x="9213" y="11320"/>
                      <a:pt x="9270" y="11260"/>
                      <a:pt x="9319" y="11204"/>
                    </a:cubicBezTo>
                    <a:cubicBezTo>
                      <a:pt x="9368" y="11148"/>
                      <a:pt x="9420" y="11083"/>
                      <a:pt x="9463" y="11025"/>
                    </a:cubicBezTo>
                    <a:cubicBezTo>
                      <a:pt x="9506" y="10968"/>
                      <a:pt x="9555" y="10899"/>
                      <a:pt x="9592" y="10837"/>
                    </a:cubicBezTo>
                    <a:cubicBezTo>
                      <a:pt x="9630" y="10778"/>
                      <a:pt x="9673" y="10705"/>
                      <a:pt x="9707" y="10641"/>
                    </a:cubicBezTo>
                    <a:cubicBezTo>
                      <a:pt x="9742" y="10578"/>
                      <a:pt x="9779" y="10503"/>
                      <a:pt x="9809" y="10436"/>
                    </a:cubicBezTo>
                    <a:cubicBezTo>
                      <a:pt x="9840" y="10373"/>
                      <a:pt x="9873" y="10291"/>
                      <a:pt x="9900" y="10223"/>
                    </a:cubicBezTo>
                    <a:cubicBezTo>
                      <a:pt x="9926" y="10153"/>
                      <a:pt x="9953" y="10072"/>
                      <a:pt x="9976" y="10000"/>
                    </a:cubicBezTo>
                    <a:cubicBezTo>
                      <a:pt x="10001" y="9928"/>
                      <a:pt x="10024" y="9844"/>
                      <a:pt x="10041" y="9770"/>
                    </a:cubicBezTo>
                    <a:cubicBezTo>
                      <a:pt x="10060" y="9697"/>
                      <a:pt x="10080" y="9608"/>
                      <a:pt x="10094" y="9533"/>
                    </a:cubicBezTo>
                    <a:cubicBezTo>
                      <a:pt x="10106" y="9455"/>
                      <a:pt x="10123" y="9366"/>
                      <a:pt x="10133" y="9289"/>
                    </a:cubicBezTo>
                    <a:cubicBezTo>
                      <a:pt x="10144" y="9210"/>
                      <a:pt x="10154" y="9118"/>
                      <a:pt x="10162" y="9037"/>
                    </a:cubicBezTo>
                    <a:cubicBezTo>
                      <a:pt x="10169" y="8957"/>
                      <a:pt x="10175" y="8860"/>
                      <a:pt x="10177" y="8778"/>
                    </a:cubicBezTo>
                    <a:cubicBezTo>
                      <a:pt x="10182" y="8698"/>
                      <a:pt x="10183" y="8606"/>
                      <a:pt x="10183" y="8522"/>
                    </a:cubicBezTo>
                    <a:lnTo>
                      <a:pt x="10183" y="8519"/>
                    </a:lnTo>
                    <a:cubicBezTo>
                      <a:pt x="10183" y="8426"/>
                      <a:pt x="10182" y="8346"/>
                      <a:pt x="10177" y="8248"/>
                    </a:cubicBezTo>
                    <a:cubicBezTo>
                      <a:pt x="10175" y="8153"/>
                      <a:pt x="10169" y="8070"/>
                      <a:pt x="10162" y="7973"/>
                    </a:cubicBezTo>
                    <a:cubicBezTo>
                      <a:pt x="10153" y="7877"/>
                      <a:pt x="10143" y="7791"/>
                      <a:pt x="10133" y="7694"/>
                    </a:cubicBezTo>
                    <a:cubicBezTo>
                      <a:pt x="10121" y="7597"/>
                      <a:pt x="10110" y="7509"/>
                      <a:pt x="10093" y="7410"/>
                    </a:cubicBezTo>
                    <a:cubicBezTo>
                      <a:pt x="10078" y="7312"/>
                      <a:pt x="10062" y="7223"/>
                      <a:pt x="10042" y="7122"/>
                    </a:cubicBezTo>
                    <a:cubicBezTo>
                      <a:pt x="10024" y="7024"/>
                      <a:pt x="10003" y="6934"/>
                      <a:pt x="9980" y="6833"/>
                    </a:cubicBezTo>
                    <a:cubicBezTo>
                      <a:pt x="9956" y="6732"/>
                      <a:pt x="9933" y="6640"/>
                      <a:pt x="9906" y="6540"/>
                    </a:cubicBezTo>
                    <a:cubicBezTo>
                      <a:pt x="9880" y="6438"/>
                      <a:pt x="9852" y="6346"/>
                      <a:pt x="9822" y="6245"/>
                    </a:cubicBezTo>
                    <a:cubicBezTo>
                      <a:pt x="9794" y="6144"/>
                      <a:pt x="9762" y="6051"/>
                      <a:pt x="9729" y="5950"/>
                    </a:cubicBezTo>
                    <a:cubicBezTo>
                      <a:pt x="9694" y="5850"/>
                      <a:pt x="9660" y="5756"/>
                      <a:pt x="9622" y="5656"/>
                    </a:cubicBezTo>
                    <a:cubicBezTo>
                      <a:pt x="9546" y="5454"/>
                      <a:pt x="9472" y="5270"/>
                      <a:pt x="9384" y="5071"/>
                    </a:cubicBezTo>
                    <a:cubicBezTo>
                      <a:pt x="9298" y="4872"/>
                      <a:pt x="9207" y="4685"/>
                      <a:pt x="9106" y="4491"/>
                    </a:cubicBezTo>
                    <a:cubicBezTo>
                      <a:pt x="9007" y="4300"/>
                      <a:pt x="8904" y="4110"/>
                      <a:pt x="8794" y="3926"/>
                    </a:cubicBezTo>
                    <a:cubicBezTo>
                      <a:pt x="8684" y="3741"/>
                      <a:pt x="8566" y="3554"/>
                      <a:pt x="8446" y="3377"/>
                    </a:cubicBezTo>
                    <a:cubicBezTo>
                      <a:pt x="8329" y="3203"/>
                      <a:pt x="8195" y="3020"/>
                      <a:pt x="8070" y="2855"/>
                    </a:cubicBezTo>
                    <a:cubicBezTo>
                      <a:pt x="8007" y="2772"/>
                      <a:pt x="7939" y="2685"/>
                      <a:pt x="7871" y="2605"/>
                    </a:cubicBezTo>
                    <a:cubicBezTo>
                      <a:pt x="7807" y="2526"/>
                      <a:pt x="7738" y="2441"/>
                      <a:pt x="7669" y="2363"/>
                    </a:cubicBezTo>
                    <a:cubicBezTo>
                      <a:pt x="7603" y="2287"/>
                      <a:pt x="7531" y="2208"/>
                      <a:pt x="7460" y="2132"/>
                    </a:cubicBezTo>
                    <a:cubicBezTo>
                      <a:pt x="7393" y="2059"/>
                      <a:pt x="7316" y="1981"/>
                      <a:pt x="7246" y="1909"/>
                    </a:cubicBezTo>
                    <a:cubicBezTo>
                      <a:pt x="7177" y="1837"/>
                      <a:pt x="7099" y="1762"/>
                      <a:pt x="7027" y="1695"/>
                    </a:cubicBezTo>
                    <a:cubicBezTo>
                      <a:pt x="6956" y="1627"/>
                      <a:pt x="6877" y="1555"/>
                      <a:pt x="6805" y="1492"/>
                    </a:cubicBezTo>
                    <a:cubicBezTo>
                      <a:pt x="6733" y="1428"/>
                      <a:pt x="6652" y="1361"/>
                      <a:pt x="6577" y="1300"/>
                    </a:cubicBezTo>
                    <a:cubicBezTo>
                      <a:pt x="6503" y="1241"/>
                      <a:pt x="6422" y="1176"/>
                      <a:pt x="6347" y="1120"/>
                    </a:cubicBezTo>
                    <a:cubicBezTo>
                      <a:pt x="6274" y="1065"/>
                      <a:pt x="6192" y="1003"/>
                      <a:pt x="6116" y="952"/>
                    </a:cubicBezTo>
                    <a:cubicBezTo>
                      <a:pt x="6041" y="901"/>
                      <a:pt x="5958" y="844"/>
                      <a:pt x="5883" y="796"/>
                    </a:cubicBezTo>
                    <a:cubicBezTo>
                      <a:pt x="5808" y="749"/>
                      <a:pt x="5725" y="696"/>
                      <a:pt x="5649" y="653"/>
                    </a:cubicBezTo>
                    <a:cubicBezTo>
                      <a:pt x="5575" y="609"/>
                      <a:pt x="5491" y="563"/>
                      <a:pt x="5417" y="526"/>
                    </a:cubicBezTo>
                    <a:cubicBezTo>
                      <a:pt x="5344" y="486"/>
                      <a:pt x="5259" y="444"/>
                      <a:pt x="5186" y="411"/>
                    </a:cubicBezTo>
                    <a:cubicBezTo>
                      <a:pt x="5111" y="377"/>
                      <a:pt x="5028" y="341"/>
                      <a:pt x="4953" y="310"/>
                    </a:cubicBezTo>
                    <a:cubicBezTo>
                      <a:pt x="4880" y="282"/>
                      <a:pt x="4795" y="249"/>
                      <a:pt x="4721" y="224"/>
                    </a:cubicBezTo>
                    <a:cubicBezTo>
                      <a:pt x="4648" y="198"/>
                      <a:pt x="4563" y="171"/>
                      <a:pt x="4490" y="149"/>
                    </a:cubicBezTo>
                    <a:cubicBezTo>
                      <a:pt x="4418" y="128"/>
                      <a:pt x="4333" y="106"/>
                      <a:pt x="4260" y="90"/>
                    </a:cubicBezTo>
                    <a:cubicBezTo>
                      <a:pt x="4188" y="75"/>
                      <a:pt x="4102" y="56"/>
                      <a:pt x="4030" y="46"/>
                    </a:cubicBezTo>
                    <a:cubicBezTo>
                      <a:pt x="3957" y="33"/>
                      <a:pt x="3872" y="23"/>
                      <a:pt x="3800" y="16"/>
                    </a:cubicBezTo>
                    <a:cubicBezTo>
                      <a:pt x="3727" y="9"/>
                      <a:pt x="3642" y="3"/>
                      <a:pt x="3570" y="1"/>
                    </a:cubicBezTo>
                    <a:cubicBezTo>
                      <a:pt x="3548" y="0"/>
                      <a:pt x="3524" y="0"/>
                      <a:pt x="3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8"/>
              <p:cNvSpPr/>
              <p:nvPr/>
            </p:nvSpPr>
            <p:spPr>
              <a:xfrm>
                <a:off x="5881631" y="2592837"/>
                <a:ext cx="210998" cy="301372"/>
              </a:xfrm>
              <a:custGeom>
                <a:avLst/>
                <a:gdLst/>
                <a:ahLst/>
                <a:cxnLst/>
                <a:rect l="l" t="t" r="r" b="b"/>
                <a:pathLst>
                  <a:path w="6766" h="9664" extrusionOk="0">
                    <a:moveTo>
                      <a:pt x="1403" y="0"/>
                    </a:moveTo>
                    <a:lnTo>
                      <a:pt x="1403" y="0"/>
                    </a:lnTo>
                    <a:cubicBezTo>
                      <a:pt x="1371" y="12"/>
                      <a:pt x="1342" y="25"/>
                      <a:pt x="1309" y="36"/>
                    </a:cubicBezTo>
                    <a:cubicBezTo>
                      <a:pt x="1267" y="54"/>
                      <a:pt x="1236" y="69"/>
                      <a:pt x="1198" y="90"/>
                    </a:cubicBezTo>
                    <a:cubicBezTo>
                      <a:pt x="1188" y="94"/>
                      <a:pt x="1178" y="100"/>
                      <a:pt x="1177" y="107"/>
                    </a:cubicBezTo>
                    <a:cubicBezTo>
                      <a:pt x="235" y="652"/>
                      <a:pt x="1" y="2013"/>
                      <a:pt x="96" y="3188"/>
                    </a:cubicBezTo>
                    <a:cubicBezTo>
                      <a:pt x="194" y="4381"/>
                      <a:pt x="633" y="5382"/>
                      <a:pt x="1177" y="6322"/>
                    </a:cubicBezTo>
                    <a:cubicBezTo>
                      <a:pt x="1719" y="7261"/>
                      <a:pt x="2364" y="8142"/>
                      <a:pt x="3349" y="8823"/>
                    </a:cubicBezTo>
                    <a:cubicBezTo>
                      <a:pt x="4024" y="9290"/>
                      <a:pt x="4857" y="9663"/>
                      <a:pt x="5619" y="9663"/>
                    </a:cubicBezTo>
                    <a:cubicBezTo>
                      <a:pt x="5952" y="9663"/>
                      <a:pt x="6270" y="9592"/>
                      <a:pt x="6557" y="9427"/>
                    </a:cubicBezTo>
                    <a:cubicBezTo>
                      <a:pt x="6591" y="9407"/>
                      <a:pt x="6627" y="9384"/>
                      <a:pt x="6659" y="9360"/>
                    </a:cubicBezTo>
                    <a:cubicBezTo>
                      <a:pt x="6692" y="9337"/>
                      <a:pt x="6728" y="9308"/>
                      <a:pt x="6758" y="9281"/>
                    </a:cubicBezTo>
                    <a:cubicBezTo>
                      <a:pt x="6759" y="9278"/>
                      <a:pt x="6764" y="9276"/>
                      <a:pt x="6765" y="9273"/>
                    </a:cubicBezTo>
                    <a:lnTo>
                      <a:pt x="6765" y="9273"/>
                    </a:lnTo>
                    <a:cubicBezTo>
                      <a:pt x="6728" y="9286"/>
                      <a:pt x="6683" y="9299"/>
                      <a:pt x="6643" y="9308"/>
                    </a:cubicBezTo>
                    <a:cubicBezTo>
                      <a:pt x="6600" y="9317"/>
                      <a:pt x="6544" y="9328"/>
                      <a:pt x="6498" y="9334"/>
                    </a:cubicBezTo>
                    <a:cubicBezTo>
                      <a:pt x="6450" y="9341"/>
                      <a:pt x="6390" y="9345"/>
                      <a:pt x="6340" y="9348"/>
                    </a:cubicBezTo>
                    <a:cubicBezTo>
                      <a:pt x="6288" y="9348"/>
                      <a:pt x="6223" y="9348"/>
                      <a:pt x="6167" y="9345"/>
                    </a:cubicBezTo>
                    <a:cubicBezTo>
                      <a:pt x="6111" y="9342"/>
                      <a:pt x="6043" y="9337"/>
                      <a:pt x="5983" y="9329"/>
                    </a:cubicBezTo>
                    <a:cubicBezTo>
                      <a:pt x="5925" y="9322"/>
                      <a:pt x="5852" y="9312"/>
                      <a:pt x="5792" y="9299"/>
                    </a:cubicBezTo>
                    <a:cubicBezTo>
                      <a:pt x="5730" y="9286"/>
                      <a:pt x="5655" y="9269"/>
                      <a:pt x="5590" y="9250"/>
                    </a:cubicBezTo>
                    <a:cubicBezTo>
                      <a:pt x="5526" y="9233"/>
                      <a:pt x="5448" y="9207"/>
                      <a:pt x="5382" y="9186"/>
                    </a:cubicBezTo>
                    <a:cubicBezTo>
                      <a:pt x="5314" y="9163"/>
                      <a:pt x="5235" y="9134"/>
                      <a:pt x="5168" y="9105"/>
                    </a:cubicBezTo>
                    <a:cubicBezTo>
                      <a:pt x="5102" y="9078"/>
                      <a:pt x="5020" y="9042"/>
                      <a:pt x="4951" y="9007"/>
                    </a:cubicBezTo>
                    <a:cubicBezTo>
                      <a:pt x="4882" y="8974"/>
                      <a:pt x="4801" y="8934"/>
                      <a:pt x="4731" y="8895"/>
                    </a:cubicBezTo>
                    <a:cubicBezTo>
                      <a:pt x="4660" y="8856"/>
                      <a:pt x="4578" y="8809"/>
                      <a:pt x="4508" y="8766"/>
                    </a:cubicBezTo>
                    <a:cubicBezTo>
                      <a:pt x="4435" y="8723"/>
                      <a:pt x="4351" y="8667"/>
                      <a:pt x="4279" y="8618"/>
                    </a:cubicBezTo>
                    <a:cubicBezTo>
                      <a:pt x="4207" y="8567"/>
                      <a:pt x="4126" y="8509"/>
                      <a:pt x="4054" y="8454"/>
                    </a:cubicBezTo>
                    <a:cubicBezTo>
                      <a:pt x="3980" y="8399"/>
                      <a:pt x="3898" y="8336"/>
                      <a:pt x="3826" y="8277"/>
                    </a:cubicBezTo>
                    <a:cubicBezTo>
                      <a:pt x="3755" y="8217"/>
                      <a:pt x="3674" y="8149"/>
                      <a:pt x="3604" y="8086"/>
                    </a:cubicBezTo>
                    <a:cubicBezTo>
                      <a:pt x="3535" y="8021"/>
                      <a:pt x="3456" y="7949"/>
                      <a:pt x="3385" y="7882"/>
                    </a:cubicBezTo>
                    <a:cubicBezTo>
                      <a:pt x="3315" y="7813"/>
                      <a:pt x="3237" y="7735"/>
                      <a:pt x="3169" y="7663"/>
                    </a:cubicBezTo>
                    <a:cubicBezTo>
                      <a:pt x="3099" y="7590"/>
                      <a:pt x="3026" y="7511"/>
                      <a:pt x="2960" y="7436"/>
                    </a:cubicBezTo>
                    <a:cubicBezTo>
                      <a:pt x="2891" y="7360"/>
                      <a:pt x="2820" y="7275"/>
                      <a:pt x="2754" y="7196"/>
                    </a:cubicBezTo>
                    <a:cubicBezTo>
                      <a:pt x="2688" y="7117"/>
                      <a:pt x="2619" y="7031"/>
                      <a:pt x="2557" y="6949"/>
                    </a:cubicBezTo>
                    <a:cubicBezTo>
                      <a:pt x="2492" y="6864"/>
                      <a:pt x="2428" y="6776"/>
                      <a:pt x="2366" y="6690"/>
                    </a:cubicBezTo>
                    <a:cubicBezTo>
                      <a:pt x="2244" y="6519"/>
                      <a:pt x="2120" y="6332"/>
                      <a:pt x="2008" y="6151"/>
                    </a:cubicBezTo>
                    <a:cubicBezTo>
                      <a:pt x="1782" y="5783"/>
                      <a:pt x="1581" y="5402"/>
                      <a:pt x="1408" y="5011"/>
                    </a:cubicBezTo>
                    <a:cubicBezTo>
                      <a:pt x="1364" y="4913"/>
                      <a:pt x="1324" y="4817"/>
                      <a:pt x="1285" y="4719"/>
                    </a:cubicBezTo>
                    <a:cubicBezTo>
                      <a:pt x="1243" y="4618"/>
                      <a:pt x="1207" y="4525"/>
                      <a:pt x="1171" y="4424"/>
                    </a:cubicBezTo>
                    <a:cubicBezTo>
                      <a:pt x="1135" y="4324"/>
                      <a:pt x="1102" y="4232"/>
                      <a:pt x="1070" y="4131"/>
                    </a:cubicBezTo>
                    <a:cubicBezTo>
                      <a:pt x="1037" y="4030"/>
                      <a:pt x="1012" y="3938"/>
                      <a:pt x="983" y="3838"/>
                    </a:cubicBezTo>
                    <a:cubicBezTo>
                      <a:pt x="955" y="3738"/>
                      <a:pt x="932" y="3648"/>
                      <a:pt x="907" y="3549"/>
                    </a:cubicBezTo>
                    <a:cubicBezTo>
                      <a:pt x="884" y="3448"/>
                      <a:pt x="863" y="3360"/>
                      <a:pt x="843" y="3261"/>
                    </a:cubicBezTo>
                    <a:cubicBezTo>
                      <a:pt x="825" y="3162"/>
                      <a:pt x="807" y="3076"/>
                      <a:pt x="793" y="2979"/>
                    </a:cubicBezTo>
                    <a:cubicBezTo>
                      <a:pt x="777" y="2882"/>
                      <a:pt x="767" y="2797"/>
                      <a:pt x="756" y="2702"/>
                    </a:cubicBezTo>
                    <a:cubicBezTo>
                      <a:pt x="743" y="2608"/>
                      <a:pt x="736" y="2526"/>
                      <a:pt x="731" y="2433"/>
                    </a:cubicBezTo>
                    <a:cubicBezTo>
                      <a:pt x="724" y="2340"/>
                      <a:pt x="720" y="2260"/>
                      <a:pt x="718" y="2168"/>
                    </a:cubicBezTo>
                    <a:cubicBezTo>
                      <a:pt x="717" y="2076"/>
                      <a:pt x="717" y="1999"/>
                      <a:pt x="718" y="1911"/>
                    </a:cubicBezTo>
                    <a:cubicBezTo>
                      <a:pt x="720" y="1822"/>
                      <a:pt x="725" y="1747"/>
                      <a:pt x="733" y="1661"/>
                    </a:cubicBezTo>
                    <a:cubicBezTo>
                      <a:pt x="740" y="1575"/>
                      <a:pt x="747" y="1506"/>
                      <a:pt x="760" y="1422"/>
                    </a:cubicBezTo>
                    <a:cubicBezTo>
                      <a:pt x="770" y="1340"/>
                      <a:pt x="783" y="1273"/>
                      <a:pt x="799" y="1197"/>
                    </a:cubicBezTo>
                    <a:cubicBezTo>
                      <a:pt x="813" y="1119"/>
                      <a:pt x="829" y="1057"/>
                      <a:pt x="849" y="984"/>
                    </a:cubicBezTo>
                    <a:cubicBezTo>
                      <a:pt x="871" y="911"/>
                      <a:pt x="886" y="854"/>
                      <a:pt x="912" y="787"/>
                    </a:cubicBezTo>
                    <a:cubicBezTo>
                      <a:pt x="937" y="718"/>
                      <a:pt x="957" y="668"/>
                      <a:pt x="984" y="604"/>
                    </a:cubicBezTo>
                    <a:cubicBezTo>
                      <a:pt x="1012" y="542"/>
                      <a:pt x="1035" y="496"/>
                      <a:pt x="1065" y="442"/>
                    </a:cubicBezTo>
                    <a:cubicBezTo>
                      <a:pt x="1095" y="386"/>
                      <a:pt x="1121" y="344"/>
                      <a:pt x="1152" y="295"/>
                    </a:cubicBezTo>
                    <a:cubicBezTo>
                      <a:pt x="1184" y="248"/>
                      <a:pt x="1210" y="212"/>
                      <a:pt x="1244" y="170"/>
                    </a:cubicBezTo>
                    <a:cubicBezTo>
                      <a:pt x="1278" y="128"/>
                      <a:pt x="1303" y="98"/>
                      <a:pt x="1339" y="62"/>
                    </a:cubicBezTo>
                    <a:cubicBezTo>
                      <a:pt x="1361" y="39"/>
                      <a:pt x="1381" y="21"/>
                      <a:pt x="14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8"/>
              <p:cNvSpPr/>
              <p:nvPr/>
            </p:nvSpPr>
            <p:spPr>
              <a:xfrm>
                <a:off x="5893106" y="2623740"/>
                <a:ext cx="71320" cy="71164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2" extrusionOk="0">
                    <a:moveTo>
                      <a:pt x="209" y="0"/>
                    </a:moveTo>
                    <a:lnTo>
                      <a:pt x="1" y="210"/>
                    </a:lnTo>
                    <a:lnTo>
                      <a:pt x="2077" y="2282"/>
                    </a:lnTo>
                    <a:lnTo>
                      <a:pt x="2287" y="2072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8"/>
              <p:cNvSpPr/>
              <p:nvPr/>
            </p:nvSpPr>
            <p:spPr>
              <a:xfrm>
                <a:off x="6051274" y="276060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8" y="0"/>
                    </a:moveTo>
                    <a:lnTo>
                      <a:pt x="1" y="259"/>
                    </a:lnTo>
                    <a:lnTo>
                      <a:pt x="1876" y="1314"/>
                    </a:lnTo>
                    <a:lnTo>
                      <a:pt x="2021" y="1057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8"/>
              <p:cNvSpPr/>
              <p:nvPr/>
            </p:nvSpPr>
            <p:spPr>
              <a:xfrm>
                <a:off x="5895820" y="2716452"/>
                <a:ext cx="54667" cy="17183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551" extrusionOk="0">
                    <a:moveTo>
                      <a:pt x="45" y="0"/>
                    </a:moveTo>
                    <a:lnTo>
                      <a:pt x="0" y="292"/>
                    </a:lnTo>
                    <a:lnTo>
                      <a:pt x="1708" y="551"/>
                    </a:lnTo>
                    <a:lnTo>
                      <a:pt x="1753" y="256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8"/>
              <p:cNvSpPr/>
              <p:nvPr/>
            </p:nvSpPr>
            <p:spPr>
              <a:xfrm>
                <a:off x="5944717" y="2780224"/>
                <a:ext cx="35676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1" extrusionOk="0">
                    <a:moveTo>
                      <a:pt x="901" y="1"/>
                    </a:moveTo>
                    <a:lnTo>
                      <a:pt x="1" y="1290"/>
                    </a:lnTo>
                    <a:lnTo>
                      <a:pt x="244" y="1460"/>
                    </a:lnTo>
                    <a:lnTo>
                      <a:pt x="1144" y="17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8"/>
              <p:cNvSpPr/>
              <p:nvPr/>
            </p:nvSpPr>
            <p:spPr>
              <a:xfrm>
                <a:off x="6013884" y="2802209"/>
                <a:ext cx="19678" cy="83701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684" extrusionOk="0">
                    <a:moveTo>
                      <a:pt x="294" y="0"/>
                    </a:moveTo>
                    <a:lnTo>
                      <a:pt x="1" y="38"/>
                    </a:lnTo>
                    <a:lnTo>
                      <a:pt x="336" y="2683"/>
                    </a:lnTo>
                    <a:lnTo>
                      <a:pt x="631" y="2646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8"/>
              <p:cNvSpPr/>
              <p:nvPr/>
            </p:nvSpPr>
            <p:spPr>
              <a:xfrm>
                <a:off x="6038769" y="2789828"/>
                <a:ext cx="61965" cy="8881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848" extrusionOk="0">
                    <a:moveTo>
                      <a:pt x="250" y="1"/>
                    </a:moveTo>
                    <a:lnTo>
                      <a:pt x="1" y="162"/>
                    </a:lnTo>
                    <a:lnTo>
                      <a:pt x="1738" y="2847"/>
                    </a:lnTo>
                    <a:lnTo>
                      <a:pt x="1986" y="2686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8"/>
              <p:cNvSpPr/>
              <p:nvPr/>
            </p:nvSpPr>
            <p:spPr>
              <a:xfrm>
                <a:off x="6040858" y="2705100"/>
                <a:ext cx="43285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8" h="779" extrusionOk="0">
                    <a:moveTo>
                      <a:pt x="1278" y="0"/>
                    </a:moveTo>
                    <a:lnTo>
                      <a:pt x="0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8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8"/>
              <p:cNvSpPr/>
              <p:nvPr/>
            </p:nvSpPr>
            <p:spPr>
              <a:xfrm>
                <a:off x="6011015" y="2632004"/>
                <a:ext cx="18960" cy="6015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9" extrusionOk="0">
                    <a:moveTo>
                      <a:pt x="316" y="1"/>
                    </a:moveTo>
                    <a:lnTo>
                      <a:pt x="1" y="1880"/>
                    </a:lnTo>
                    <a:lnTo>
                      <a:pt x="294" y="1929"/>
                    </a:lnTo>
                    <a:lnTo>
                      <a:pt x="608" y="50"/>
                    </a:lnTo>
                    <a:lnTo>
                      <a:pt x="316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8"/>
              <p:cNvSpPr/>
              <p:nvPr/>
            </p:nvSpPr>
            <p:spPr>
              <a:xfrm>
                <a:off x="5947367" y="2591527"/>
                <a:ext cx="42318" cy="9012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2890" extrusionOk="0">
                    <a:moveTo>
                      <a:pt x="278" y="1"/>
                    </a:moveTo>
                    <a:lnTo>
                      <a:pt x="0" y="107"/>
                    </a:lnTo>
                    <a:lnTo>
                      <a:pt x="1080" y="2889"/>
                    </a:lnTo>
                    <a:lnTo>
                      <a:pt x="1356" y="2781"/>
                    </a:lnTo>
                    <a:lnTo>
                      <a:pt x="278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8"/>
              <p:cNvSpPr/>
              <p:nvPr/>
            </p:nvSpPr>
            <p:spPr>
              <a:xfrm>
                <a:off x="5592707" y="2733572"/>
                <a:ext cx="406840" cy="253503"/>
              </a:xfrm>
              <a:custGeom>
                <a:avLst/>
                <a:gdLst/>
                <a:ahLst/>
                <a:cxnLst/>
                <a:rect l="l" t="t" r="r" b="b"/>
                <a:pathLst>
                  <a:path w="13046" h="8129" extrusionOk="0">
                    <a:moveTo>
                      <a:pt x="12474" y="1"/>
                    </a:moveTo>
                    <a:cubicBezTo>
                      <a:pt x="12440" y="1"/>
                      <a:pt x="12407" y="8"/>
                      <a:pt x="12377" y="25"/>
                    </a:cubicBezTo>
                    <a:cubicBezTo>
                      <a:pt x="8251" y="2408"/>
                      <a:pt x="4126" y="4789"/>
                      <a:pt x="0" y="7171"/>
                    </a:cubicBezTo>
                    <a:lnTo>
                      <a:pt x="4" y="7176"/>
                    </a:lnTo>
                    <a:cubicBezTo>
                      <a:pt x="20" y="7166"/>
                      <a:pt x="40" y="7156"/>
                      <a:pt x="58" y="7153"/>
                    </a:cubicBezTo>
                    <a:cubicBezTo>
                      <a:pt x="74" y="7148"/>
                      <a:pt x="90" y="7146"/>
                      <a:pt x="107" y="7146"/>
                    </a:cubicBezTo>
                    <a:cubicBezTo>
                      <a:pt x="147" y="7146"/>
                      <a:pt x="189" y="7158"/>
                      <a:pt x="227" y="7174"/>
                    </a:cubicBezTo>
                    <a:cubicBezTo>
                      <a:pt x="301" y="7204"/>
                      <a:pt x="361" y="7253"/>
                      <a:pt x="416" y="7306"/>
                    </a:cubicBezTo>
                    <a:cubicBezTo>
                      <a:pt x="482" y="7375"/>
                      <a:pt x="539" y="7456"/>
                      <a:pt x="582" y="7542"/>
                    </a:cubicBezTo>
                    <a:cubicBezTo>
                      <a:pt x="626" y="7627"/>
                      <a:pt x="654" y="7719"/>
                      <a:pt x="666" y="7817"/>
                    </a:cubicBezTo>
                    <a:cubicBezTo>
                      <a:pt x="667" y="7837"/>
                      <a:pt x="667" y="7857"/>
                      <a:pt x="669" y="7877"/>
                    </a:cubicBezTo>
                    <a:cubicBezTo>
                      <a:pt x="670" y="7935"/>
                      <a:pt x="661" y="7994"/>
                      <a:pt x="633" y="8044"/>
                    </a:cubicBezTo>
                    <a:cubicBezTo>
                      <a:pt x="613" y="8077"/>
                      <a:pt x="587" y="8107"/>
                      <a:pt x="552" y="8127"/>
                    </a:cubicBezTo>
                    <a:lnTo>
                      <a:pt x="554" y="8129"/>
                    </a:lnTo>
                    <a:cubicBezTo>
                      <a:pt x="4680" y="5748"/>
                      <a:pt x="8804" y="3364"/>
                      <a:pt x="12930" y="984"/>
                    </a:cubicBezTo>
                    <a:lnTo>
                      <a:pt x="13045" y="729"/>
                    </a:lnTo>
                    <a:cubicBezTo>
                      <a:pt x="13045" y="578"/>
                      <a:pt x="12982" y="427"/>
                      <a:pt x="12900" y="298"/>
                    </a:cubicBezTo>
                    <a:cubicBezTo>
                      <a:pt x="12833" y="196"/>
                      <a:pt x="12758" y="104"/>
                      <a:pt x="12644" y="46"/>
                    </a:cubicBezTo>
                    <a:cubicBezTo>
                      <a:pt x="12591" y="20"/>
                      <a:pt x="12531" y="1"/>
                      <a:pt x="12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8"/>
              <p:cNvSpPr/>
              <p:nvPr/>
            </p:nvSpPr>
            <p:spPr>
              <a:xfrm>
                <a:off x="5467564" y="2764070"/>
                <a:ext cx="317494" cy="387598"/>
              </a:xfrm>
              <a:custGeom>
                <a:avLst/>
                <a:gdLst/>
                <a:ahLst/>
                <a:cxnLst/>
                <a:rect l="l" t="t" r="r" b="b"/>
                <a:pathLst>
                  <a:path w="10181" h="12429" extrusionOk="0">
                    <a:moveTo>
                      <a:pt x="2832" y="1282"/>
                    </a:moveTo>
                    <a:cubicBezTo>
                      <a:pt x="3257" y="1282"/>
                      <a:pt x="3692" y="1403"/>
                      <a:pt x="4092" y="1573"/>
                    </a:cubicBezTo>
                    <a:cubicBezTo>
                      <a:pt x="4844" y="1889"/>
                      <a:pt x="5469" y="2376"/>
                      <a:pt x="6027" y="2941"/>
                    </a:cubicBezTo>
                    <a:cubicBezTo>
                      <a:pt x="6725" y="3650"/>
                      <a:pt x="7318" y="4484"/>
                      <a:pt x="7763" y="5371"/>
                    </a:cubicBezTo>
                    <a:cubicBezTo>
                      <a:pt x="8204" y="6259"/>
                      <a:pt x="8497" y="7203"/>
                      <a:pt x="8615" y="8213"/>
                    </a:cubicBezTo>
                    <a:cubicBezTo>
                      <a:pt x="8638" y="8415"/>
                      <a:pt x="8655" y="8619"/>
                      <a:pt x="8661" y="8824"/>
                    </a:cubicBezTo>
                    <a:cubicBezTo>
                      <a:pt x="8677" y="9431"/>
                      <a:pt x="8592" y="10033"/>
                      <a:pt x="8294" y="10552"/>
                    </a:cubicBezTo>
                    <a:cubicBezTo>
                      <a:pt x="7997" y="11071"/>
                      <a:pt x="7485" y="11505"/>
                      <a:pt x="6916" y="11651"/>
                    </a:cubicBezTo>
                    <a:cubicBezTo>
                      <a:pt x="6756" y="11692"/>
                      <a:pt x="6591" y="11710"/>
                      <a:pt x="6425" y="11710"/>
                    </a:cubicBezTo>
                    <a:cubicBezTo>
                      <a:pt x="6000" y="11710"/>
                      <a:pt x="5564" y="11590"/>
                      <a:pt x="5163" y="11421"/>
                    </a:cubicBezTo>
                    <a:cubicBezTo>
                      <a:pt x="4414" y="11104"/>
                      <a:pt x="3789" y="10617"/>
                      <a:pt x="3230" y="10051"/>
                    </a:cubicBezTo>
                    <a:cubicBezTo>
                      <a:pt x="2531" y="9343"/>
                      <a:pt x="1937" y="8509"/>
                      <a:pt x="1496" y="7621"/>
                    </a:cubicBezTo>
                    <a:cubicBezTo>
                      <a:pt x="1053" y="6734"/>
                      <a:pt x="761" y="5791"/>
                      <a:pt x="642" y="4780"/>
                    </a:cubicBezTo>
                    <a:cubicBezTo>
                      <a:pt x="547" y="3976"/>
                      <a:pt x="563" y="3134"/>
                      <a:pt x="961" y="2441"/>
                    </a:cubicBezTo>
                    <a:cubicBezTo>
                      <a:pt x="1260" y="1923"/>
                      <a:pt x="1772" y="1489"/>
                      <a:pt x="2340" y="1343"/>
                    </a:cubicBezTo>
                    <a:cubicBezTo>
                      <a:pt x="2501" y="1301"/>
                      <a:pt x="2666" y="1282"/>
                      <a:pt x="2832" y="1282"/>
                    </a:cubicBezTo>
                    <a:close/>
                    <a:moveTo>
                      <a:pt x="3475" y="0"/>
                    </a:moveTo>
                    <a:cubicBezTo>
                      <a:pt x="3430" y="0"/>
                      <a:pt x="3384" y="1"/>
                      <a:pt x="3342" y="3"/>
                    </a:cubicBezTo>
                    <a:cubicBezTo>
                      <a:pt x="3267" y="6"/>
                      <a:pt x="3185" y="13"/>
                      <a:pt x="3113" y="21"/>
                    </a:cubicBezTo>
                    <a:cubicBezTo>
                      <a:pt x="3041" y="29"/>
                      <a:pt x="2958" y="43"/>
                      <a:pt x="2886" y="57"/>
                    </a:cubicBezTo>
                    <a:cubicBezTo>
                      <a:pt x="2814" y="72"/>
                      <a:pt x="2732" y="92"/>
                      <a:pt x="2662" y="111"/>
                    </a:cubicBezTo>
                    <a:cubicBezTo>
                      <a:pt x="2591" y="131"/>
                      <a:pt x="2512" y="157"/>
                      <a:pt x="2443" y="182"/>
                    </a:cubicBezTo>
                    <a:cubicBezTo>
                      <a:pt x="2373" y="208"/>
                      <a:pt x="2295" y="240"/>
                      <a:pt x="2228" y="273"/>
                    </a:cubicBezTo>
                    <a:cubicBezTo>
                      <a:pt x="2159" y="305"/>
                      <a:pt x="2087" y="343"/>
                      <a:pt x="2021" y="381"/>
                    </a:cubicBezTo>
                    <a:cubicBezTo>
                      <a:pt x="1872" y="466"/>
                      <a:pt x="1726" y="552"/>
                      <a:pt x="1578" y="635"/>
                    </a:cubicBezTo>
                    <a:cubicBezTo>
                      <a:pt x="1512" y="674"/>
                      <a:pt x="1444" y="719"/>
                      <a:pt x="1381" y="762"/>
                    </a:cubicBezTo>
                    <a:cubicBezTo>
                      <a:pt x="1319" y="805"/>
                      <a:pt x="1253" y="855"/>
                      <a:pt x="1195" y="901"/>
                    </a:cubicBezTo>
                    <a:cubicBezTo>
                      <a:pt x="1138" y="949"/>
                      <a:pt x="1075" y="1005"/>
                      <a:pt x="1023" y="1057"/>
                    </a:cubicBezTo>
                    <a:cubicBezTo>
                      <a:pt x="971" y="1107"/>
                      <a:pt x="914" y="1167"/>
                      <a:pt x="865" y="1223"/>
                    </a:cubicBezTo>
                    <a:cubicBezTo>
                      <a:pt x="819" y="1279"/>
                      <a:pt x="764" y="1344"/>
                      <a:pt x="721" y="1402"/>
                    </a:cubicBezTo>
                    <a:cubicBezTo>
                      <a:pt x="678" y="1461"/>
                      <a:pt x="632" y="1530"/>
                      <a:pt x="591" y="1590"/>
                    </a:cubicBezTo>
                    <a:cubicBezTo>
                      <a:pt x="554" y="1649"/>
                      <a:pt x="511" y="1724"/>
                      <a:pt x="476" y="1785"/>
                    </a:cubicBezTo>
                    <a:cubicBezTo>
                      <a:pt x="442" y="1849"/>
                      <a:pt x="405" y="1926"/>
                      <a:pt x="374" y="1992"/>
                    </a:cubicBezTo>
                    <a:cubicBezTo>
                      <a:pt x="343" y="2059"/>
                      <a:pt x="311" y="2138"/>
                      <a:pt x="284" y="2207"/>
                    </a:cubicBezTo>
                    <a:cubicBezTo>
                      <a:pt x="258" y="2277"/>
                      <a:pt x="231" y="2358"/>
                      <a:pt x="208" y="2430"/>
                    </a:cubicBezTo>
                    <a:cubicBezTo>
                      <a:pt x="183" y="2500"/>
                      <a:pt x="160" y="2583"/>
                      <a:pt x="143" y="2658"/>
                    </a:cubicBezTo>
                    <a:cubicBezTo>
                      <a:pt x="124" y="2731"/>
                      <a:pt x="104" y="2819"/>
                      <a:pt x="90" y="2895"/>
                    </a:cubicBezTo>
                    <a:cubicBezTo>
                      <a:pt x="75" y="2970"/>
                      <a:pt x="61" y="3061"/>
                      <a:pt x="51" y="3140"/>
                    </a:cubicBezTo>
                    <a:cubicBezTo>
                      <a:pt x="39" y="3219"/>
                      <a:pt x="29" y="3309"/>
                      <a:pt x="22" y="3391"/>
                    </a:cubicBezTo>
                    <a:cubicBezTo>
                      <a:pt x="15" y="3473"/>
                      <a:pt x="9" y="3567"/>
                      <a:pt x="6" y="3650"/>
                    </a:cubicBezTo>
                    <a:cubicBezTo>
                      <a:pt x="2" y="3732"/>
                      <a:pt x="1" y="3827"/>
                      <a:pt x="1" y="3913"/>
                    </a:cubicBezTo>
                    <a:cubicBezTo>
                      <a:pt x="1" y="3999"/>
                      <a:pt x="2" y="4100"/>
                      <a:pt x="6" y="4189"/>
                    </a:cubicBezTo>
                    <a:cubicBezTo>
                      <a:pt x="9" y="4277"/>
                      <a:pt x="16" y="4379"/>
                      <a:pt x="24" y="4470"/>
                    </a:cubicBezTo>
                    <a:cubicBezTo>
                      <a:pt x="32" y="4559"/>
                      <a:pt x="44" y="4661"/>
                      <a:pt x="54" y="4753"/>
                    </a:cubicBezTo>
                    <a:cubicBezTo>
                      <a:pt x="65" y="4845"/>
                      <a:pt x="81" y="4947"/>
                      <a:pt x="95" y="5040"/>
                    </a:cubicBezTo>
                    <a:cubicBezTo>
                      <a:pt x="111" y="5135"/>
                      <a:pt x="130" y="5239"/>
                      <a:pt x="150" y="5334"/>
                    </a:cubicBezTo>
                    <a:cubicBezTo>
                      <a:pt x="169" y="5428"/>
                      <a:pt x="190" y="5533"/>
                      <a:pt x="215" y="5628"/>
                    </a:cubicBezTo>
                    <a:cubicBezTo>
                      <a:pt x="238" y="5723"/>
                      <a:pt x="262" y="5828"/>
                      <a:pt x="290" y="5924"/>
                    </a:cubicBezTo>
                    <a:cubicBezTo>
                      <a:pt x="315" y="6019"/>
                      <a:pt x="346" y="6124"/>
                      <a:pt x="376" y="6221"/>
                    </a:cubicBezTo>
                    <a:cubicBezTo>
                      <a:pt x="406" y="6318"/>
                      <a:pt x="439" y="6422"/>
                      <a:pt x="474" y="6520"/>
                    </a:cubicBezTo>
                    <a:cubicBezTo>
                      <a:pt x="507" y="6616"/>
                      <a:pt x="543" y="6720"/>
                      <a:pt x="581" y="6816"/>
                    </a:cubicBezTo>
                    <a:cubicBezTo>
                      <a:pt x="617" y="6914"/>
                      <a:pt x="658" y="7016"/>
                      <a:pt x="698" y="7112"/>
                    </a:cubicBezTo>
                    <a:cubicBezTo>
                      <a:pt x="777" y="7305"/>
                      <a:pt x="870" y="7510"/>
                      <a:pt x="962" y="7700"/>
                    </a:cubicBezTo>
                    <a:cubicBezTo>
                      <a:pt x="1056" y="7891"/>
                      <a:pt x="1158" y="8087"/>
                      <a:pt x="1261" y="8274"/>
                    </a:cubicBezTo>
                    <a:cubicBezTo>
                      <a:pt x="1368" y="8462"/>
                      <a:pt x="1481" y="8647"/>
                      <a:pt x="1596" y="8829"/>
                    </a:cubicBezTo>
                    <a:cubicBezTo>
                      <a:pt x="1714" y="9013"/>
                      <a:pt x="1832" y="9185"/>
                      <a:pt x="1959" y="9359"/>
                    </a:cubicBezTo>
                    <a:cubicBezTo>
                      <a:pt x="2087" y="9534"/>
                      <a:pt x="2209" y="9693"/>
                      <a:pt x="2347" y="9858"/>
                    </a:cubicBezTo>
                    <a:cubicBezTo>
                      <a:pt x="2416" y="9941"/>
                      <a:pt x="2481" y="10016"/>
                      <a:pt x="2551" y="10095"/>
                    </a:cubicBezTo>
                    <a:cubicBezTo>
                      <a:pt x="2620" y="10174"/>
                      <a:pt x="2688" y="10249"/>
                      <a:pt x="2759" y="10325"/>
                    </a:cubicBezTo>
                    <a:cubicBezTo>
                      <a:pt x="2831" y="10401"/>
                      <a:pt x="2897" y="10472"/>
                      <a:pt x="2971" y="10545"/>
                    </a:cubicBezTo>
                    <a:cubicBezTo>
                      <a:pt x="3044" y="10618"/>
                      <a:pt x="3113" y="10685"/>
                      <a:pt x="3188" y="10755"/>
                    </a:cubicBezTo>
                    <a:cubicBezTo>
                      <a:pt x="3263" y="10825"/>
                      <a:pt x="3332" y="10889"/>
                      <a:pt x="3408" y="10955"/>
                    </a:cubicBezTo>
                    <a:cubicBezTo>
                      <a:pt x="3483" y="11022"/>
                      <a:pt x="3553" y="11080"/>
                      <a:pt x="3631" y="11143"/>
                    </a:cubicBezTo>
                    <a:cubicBezTo>
                      <a:pt x="3708" y="11206"/>
                      <a:pt x="3777" y="11260"/>
                      <a:pt x="3856" y="11320"/>
                    </a:cubicBezTo>
                    <a:cubicBezTo>
                      <a:pt x="3935" y="11379"/>
                      <a:pt x="4006" y="11429"/>
                      <a:pt x="4085" y="11485"/>
                    </a:cubicBezTo>
                    <a:cubicBezTo>
                      <a:pt x="4164" y="11540"/>
                      <a:pt x="4236" y="11587"/>
                      <a:pt x="4315" y="11638"/>
                    </a:cubicBezTo>
                    <a:cubicBezTo>
                      <a:pt x="4394" y="11688"/>
                      <a:pt x="4465" y="11731"/>
                      <a:pt x="4545" y="11777"/>
                    </a:cubicBezTo>
                    <a:cubicBezTo>
                      <a:pt x="4626" y="11826"/>
                      <a:pt x="4697" y="11866"/>
                      <a:pt x="4781" y="11907"/>
                    </a:cubicBezTo>
                    <a:cubicBezTo>
                      <a:pt x="4863" y="11950"/>
                      <a:pt x="4933" y="11986"/>
                      <a:pt x="5017" y="12024"/>
                    </a:cubicBezTo>
                    <a:cubicBezTo>
                      <a:pt x="5099" y="12062"/>
                      <a:pt x="5169" y="12092"/>
                      <a:pt x="5251" y="12127"/>
                    </a:cubicBezTo>
                    <a:cubicBezTo>
                      <a:pt x="5334" y="12161"/>
                      <a:pt x="5405" y="12185"/>
                      <a:pt x="5487" y="12214"/>
                    </a:cubicBezTo>
                    <a:cubicBezTo>
                      <a:pt x="5570" y="12243"/>
                      <a:pt x="5639" y="12265"/>
                      <a:pt x="5722" y="12288"/>
                    </a:cubicBezTo>
                    <a:cubicBezTo>
                      <a:pt x="5803" y="12309"/>
                      <a:pt x="5873" y="12328"/>
                      <a:pt x="5955" y="12345"/>
                    </a:cubicBezTo>
                    <a:cubicBezTo>
                      <a:pt x="6039" y="12364"/>
                      <a:pt x="6106" y="12377"/>
                      <a:pt x="6190" y="12388"/>
                    </a:cubicBezTo>
                    <a:cubicBezTo>
                      <a:pt x="6270" y="12403"/>
                      <a:pt x="6339" y="12410"/>
                      <a:pt x="6421" y="12417"/>
                    </a:cubicBezTo>
                    <a:cubicBezTo>
                      <a:pt x="6505" y="12424"/>
                      <a:pt x="6571" y="12427"/>
                      <a:pt x="6653" y="12428"/>
                    </a:cubicBezTo>
                    <a:cubicBezTo>
                      <a:pt x="6673" y="12429"/>
                      <a:pt x="6693" y="12429"/>
                      <a:pt x="6712" y="12429"/>
                    </a:cubicBezTo>
                    <a:cubicBezTo>
                      <a:pt x="6769" y="12429"/>
                      <a:pt x="6822" y="12427"/>
                      <a:pt x="6883" y="12424"/>
                    </a:cubicBezTo>
                    <a:cubicBezTo>
                      <a:pt x="6965" y="12420"/>
                      <a:pt x="7032" y="12414"/>
                      <a:pt x="7113" y="12403"/>
                    </a:cubicBezTo>
                    <a:cubicBezTo>
                      <a:pt x="7192" y="12393"/>
                      <a:pt x="7261" y="12380"/>
                      <a:pt x="7340" y="12364"/>
                    </a:cubicBezTo>
                    <a:cubicBezTo>
                      <a:pt x="7419" y="12348"/>
                      <a:pt x="7487" y="12329"/>
                      <a:pt x="7564" y="12306"/>
                    </a:cubicBezTo>
                    <a:cubicBezTo>
                      <a:pt x="7642" y="12283"/>
                      <a:pt x="7708" y="12262"/>
                      <a:pt x="7784" y="12230"/>
                    </a:cubicBezTo>
                    <a:cubicBezTo>
                      <a:pt x="7859" y="12201"/>
                      <a:pt x="7925" y="12173"/>
                      <a:pt x="7997" y="12137"/>
                    </a:cubicBezTo>
                    <a:cubicBezTo>
                      <a:pt x="8054" y="12108"/>
                      <a:pt x="8108" y="12082"/>
                      <a:pt x="8162" y="12049"/>
                    </a:cubicBezTo>
                    <a:cubicBezTo>
                      <a:pt x="8310" y="11963"/>
                      <a:pt x="8457" y="11878"/>
                      <a:pt x="8605" y="11794"/>
                    </a:cubicBezTo>
                    <a:cubicBezTo>
                      <a:pt x="8657" y="11763"/>
                      <a:pt x="8707" y="11733"/>
                      <a:pt x="8759" y="11697"/>
                    </a:cubicBezTo>
                    <a:cubicBezTo>
                      <a:pt x="8828" y="11652"/>
                      <a:pt x="8885" y="11609"/>
                      <a:pt x="8949" y="11559"/>
                    </a:cubicBezTo>
                    <a:cubicBezTo>
                      <a:pt x="9010" y="11507"/>
                      <a:pt x="9065" y="11462"/>
                      <a:pt x="9124" y="11406"/>
                    </a:cubicBezTo>
                    <a:cubicBezTo>
                      <a:pt x="9183" y="11350"/>
                      <a:pt x="9232" y="11301"/>
                      <a:pt x="9286" y="11241"/>
                    </a:cubicBezTo>
                    <a:cubicBezTo>
                      <a:pt x="9341" y="11181"/>
                      <a:pt x="9384" y="11129"/>
                      <a:pt x="9435" y="11064"/>
                    </a:cubicBezTo>
                    <a:cubicBezTo>
                      <a:pt x="9483" y="10999"/>
                      <a:pt x="9524" y="10946"/>
                      <a:pt x="9568" y="10877"/>
                    </a:cubicBezTo>
                    <a:cubicBezTo>
                      <a:pt x="9611" y="10810"/>
                      <a:pt x="9647" y="10752"/>
                      <a:pt x="9686" y="10680"/>
                    </a:cubicBezTo>
                    <a:cubicBezTo>
                      <a:pt x="9726" y="10608"/>
                      <a:pt x="9757" y="10549"/>
                      <a:pt x="9793" y="10473"/>
                    </a:cubicBezTo>
                    <a:cubicBezTo>
                      <a:pt x="9827" y="10398"/>
                      <a:pt x="9854" y="10335"/>
                      <a:pt x="9885" y="10258"/>
                    </a:cubicBezTo>
                    <a:cubicBezTo>
                      <a:pt x="9915" y="10180"/>
                      <a:pt x="9938" y="10114"/>
                      <a:pt x="9964" y="10033"/>
                    </a:cubicBezTo>
                    <a:cubicBezTo>
                      <a:pt x="9991" y="9953"/>
                      <a:pt x="10010" y="9884"/>
                      <a:pt x="10031" y="9802"/>
                    </a:cubicBezTo>
                    <a:cubicBezTo>
                      <a:pt x="10051" y="9717"/>
                      <a:pt x="10070" y="9647"/>
                      <a:pt x="10086" y="9560"/>
                    </a:cubicBezTo>
                    <a:cubicBezTo>
                      <a:pt x="10102" y="9474"/>
                      <a:pt x="10115" y="9401"/>
                      <a:pt x="10127" y="9313"/>
                    </a:cubicBezTo>
                    <a:cubicBezTo>
                      <a:pt x="10139" y="9224"/>
                      <a:pt x="10149" y="9148"/>
                      <a:pt x="10158" y="9057"/>
                    </a:cubicBezTo>
                    <a:cubicBezTo>
                      <a:pt x="10166" y="8968"/>
                      <a:pt x="10172" y="8886"/>
                      <a:pt x="10175" y="8795"/>
                    </a:cubicBezTo>
                    <a:cubicBezTo>
                      <a:pt x="10179" y="8703"/>
                      <a:pt x="10181" y="8620"/>
                      <a:pt x="10181" y="8525"/>
                    </a:cubicBezTo>
                    <a:lnTo>
                      <a:pt x="10181" y="8524"/>
                    </a:lnTo>
                    <a:cubicBezTo>
                      <a:pt x="10181" y="8430"/>
                      <a:pt x="10179" y="8350"/>
                      <a:pt x="10176" y="8251"/>
                    </a:cubicBezTo>
                    <a:cubicBezTo>
                      <a:pt x="10174" y="8157"/>
                      <a:pt x="10168" y="8072"/>
                      <a:pt x="10161" y="7975"/>
                    </a:cubicBezTo>
                    <a:cubicBezTo>
                      <a:pt x="10153" y="7880"/>
                      <a:pt x="10143" y="7793"/>
                      <a:pt x="10132" y="7697"/>
                    </a:cubicBezTo>
                    <a:cubicBezTo>
                      <a:pt x="10122" y="7599"/>
                      <a:pt x="10109" y="7512"/>
                      <a:pt x="10093" y="7412"/>
                    </a:cubicBezTo>
                    <a:cubicBezTo>
                      <a:pt x="10079" y="7313"/>
                      <a:pt x="10061" y="7226"/>
                      <a:pt x="10043" y="7125"/>
                    </a:cubicBezTo>
                    <a:cubicBezTo>
                      <a:pt x="10023" y="7026"/>
                      <a:pt x="10002" y="6937"/>
                      <a:pt x="9979" y="6836"/>
                    </a:cubicBezTo>
                    <a:cubicBezTo>
                      <a:pt x="9956" y="6735"/>
                      <a:pt x="9932" y="6643"/>
                      <a:pt x="9906" y="6543"/>
                    </a:cubicBezTo>
                    <a:cubicBezTo>
                      <a:pt x="9880" y="6442"/>
                      <a:pt x="9853" y="6349"/>
                      <a:pt x="9823" y="6248"/>
                    </a:cubicBezTo>
                    <a:cubicBezTo>
                      <a:pt x="9793" y="6147"/>
                      <a:pt x="9762" y="6054"/>
                      <a:pt x="9728" y="5953"/>
                    </a:cubicBezTo>
                    <a:cubicBezTo>
                      <a:pt x="9693" y="5853"/>
                      <a:pt x="9659" y="5759"/>
                      <a:pt x="9621" y="5659"/>
                    </a:cubicBezTo>
                    <a:cubicBezTo>
                      <a:pt x="9547" y="5456"/>
                      <a:pt x="9470" y="5272"/>
                      <a:pt x="9383" y="5073"/>
                    </a:cubicBezTo>
                    <a:cubicBezTo>
                      <a:pt x="9297" y="4876"/>
                      <a:pt x="9206" y="4688"/>
                      <a:pt x="9105" y="4494"/>
                    </a:cubicBezTo>
                    <a:cubicBezTo>
                      <a:pt x="9008" y="4301"/>
                      <a:pt x="8903" y="4113"/>
                      <a:pt x="8793" y="3928"/>
                    </a:cubicBezTo>
                    <a:cubicBezTo>
                      <a:pt x="8684" y="3744"/>
                      <a:pt x="8565" y="3557"/>
                      <a:pt x="8447" y="3380"/>
                    </a:cubicBezTo>
                    <a:cubicBezTo>
                      <a:pt x="8328" y="3206"/>
                      <a:pt x="8195" y="3022"/>
                      <a:pt x="8069" y="2857"/>
                    </a:cubicBezTo>
                    <a:cubicBezTo>
                      <a:pt x="8004" y="2773"/>
                      <a:pt x="7937" y="2687"/>
                      <a:pt x="7872" y="2608"/>
                    </a:cubicBezTo>
                    <a:cubicBezTo>
                      <a:pt x="7807" y="2526"/>
                      <a:pt x="7735" y="2442"/>
                      <a:pt x="7668" y="2365"/>
                    </a:cubicBezTo>
                    <a:cubicBezTo>
                      <a:pt x="7600" y="2287"/>
                      <a:pt x="7528" y="2208"/>
                      <a:pt x="7458" y="2133"/>
                    </a:cubicBezTo>
                    <a:cubicBezTo>
                      <a:pt x="7390" y="2059"/>
                      <a:pt x="7315" y="1982"/>
                      <a:pt x="7244" y="1911"/>
                    </a:cubicBezTo>
                    <a:cubicBezTo>
                      <a:pt x="7176" y="1839"/>
                      <a:pt x="7098" y="1764"/>
                      <a:pt x="7026" y="1696"/>
                    </a:cubicBezTo>
                    <a:cubicBezTo>
                      <a:pt x="6955" y="1627"/>
                      <a:pt x="6877" y="1558"/>
                      <a:pt x="6804" y="1494"/>
                    </a:cubicBezTo>
                    <a:cubicBezTo>
                      <a:pt x="6730" y="1430"/>
                      <a:pt x="6651" y="1361"/>
                      <a:pt x="6578" y="1301"/>
                    </a:cubicBezTo>
                    <a:cubicBezTo>
                      <a:pt x="6502" y="1242"/>
                      <a:pt x="6421" y="1177"/>
                      <a:pt x="6348" y="1121"/>
                    </a:cubicBezTo>
                    <a:cubicBezTo>
                      <a:pt x="6273" y="1067"/>
                      <a:pt x="6191" y="1006"/>
                      <a:pt x="6115" y="954"/>
                    </a:cubicBezTo>
                    <a:cubicBezTo>
                      <a:pt x="6042" y="901"/>
                      <a:pt x="5957" y="844"/>
                      <a:pt x="5882" y="798"/>
                    </a:cubicBezTo>
                    <a:cubicBezTo>
                      <a:pt x="5809" y="749"/>
                      <a:pt x="5724" y="697"/>
                      <a:pt x="5648" y="654"/>
                    </a:cubicBezTo>
                    <a:cubicBezTo>
                      <a:pt x="5574" y="611"/>
                      <a:pt x="5492" y="563"/>
                      <a:pt x="5416" y="526"/>
                    </a:cubicBezTo>
                    <a:cubicBezTo>
                      <a:pt x="5343" y="487"/>
                      <a:pt x="5258" y="446"/>
                      <a:pt x="5185" y="411"/>
                    </a:cubicBezTo>
                    <a:cubicBezTo>
                      <a:pt x="5111" y="377"/>
                      <a:pt x="5027" y="341"/>
                      <a:pt x="4953" y="310"/>
                    </a:cubicBezTo>
                    <a:cubicBezTo>
                      <a:pt x="4879" y="282"/>
                      <a:pt x="4795" y="250"/>
                      <a:pt x="4720" y="224"/>
                    </a:cubicBezTo>
                    <a:cubicBezTo>
                      <a:pt x="4647" y="200"/>
                      <a:pt x="4564" y="172"/>
                      <a:pt x="4489" y="151"/>
                    </a:cubicBezTo>
                    <a:cubicBezTo>
                      <a:pt x="4417" y="129"/>
                      <a:pt x="4334" y="108"/>
                      <a:pt x="4259" y="92"/>
                    </a:cubicBezTo>
                    <a:cubicBezTo>
                      <a:pt x="4187" y="75"/>
                      <a:pt x="4101" y="57"/>
                      <a:pt x="4029" y="46"/>
                    </a:cubicBezTo>
                    <a:cubicBezTo>
                      <a:pt x="3956" y="34"/>
                      <a:pt x="3871" y="23"/>
                      <a:pt x="3799" y="16"/>
                    </a:cubicBezTo>
                    <a:cubicBezTo>
                      <a:pt x="3726" y="9"/>
                      <a:pt x="3641" y="3"/>
                      <a:pt x="3569" y="1"/>
                    </a:cubicBezTo>
                    <a:cubicBezTo>
                      <a:pt x="3539" y="1"/>
                      <a:pt x="3507" y="0"/>
                      <a:pt x="34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8"/>
              <p:cNvSpPr/>
              <p:nvPr/>
            </p:nvSpPr>
            <p:spPr>
              <a:xfrm>
                <a:off x="5484591" y="2804048"/>
                <a:ext cx="253565" cy="325197"/>
              </a:xfrm>
              <a:custGeom>
                <a:avLst/>
                <a:gdLst/>
                <a:ahLst/>
                <a:cxnLst/>
                <a:rect l="l" t="t" r="r" b="b"/>
                <a:pathLst>
                  <a:path w="8131" h="10428" extrusionOk="0">
                    <a:moveTo>
                      <a:pt x="2371" y="229"/>
                    </a:moveTo>
                    <a:cubicBezTo>
                      <a:pt x="2401" y="229"/>
                      <a:pt x="2431" y="230"/>
                      <a:pt x="2459" y="230"/>
                    </a:cubicBezTo>
                    <a:cubicBezTo>
                      <a:pt x="2513" y="235"/>
                      <a:pt x="2583" y="240"/>
                      <a:pt x="2642" y="248"/>
                    </a:cubicBezTo>
                    <a:cubicBezTo>
                      <a:pt x="2699" y="255"/>
                      <a:pt x="2773" y="266"/>
                      <a:pt x="2835" y="279"/>
                    </a:cubicBezTo>
                    <a:cubicBezTo>
                      <a:pt x="2895" y="291"/>
                      <a:pt x="2971" y="311"/>
                      <a:pt x="3036" y="327"/>
                    </a:cubicBezTo>
                    <a:cubicBezTo>
                      <a:pt x="3099" y="344"/>
                      <a:pt x="3178" y="368"/>
                      <a:pt x="3244" y="391"/>
                    </a:cubicBezTo>
                    <a:cubicBezTo>
                      <a:pt x="3310" y="414"/>
                      <a:pt x="3389" y="443"/>
                      <a:pt x="3458" y="472"/>
                    </a:cubicBezTo>
                    <a:cubicBezTo>
                      <a:pt x="3525" y="499"/>
                      <a:pt x="3605" y="535"/>
                      <a:pt x="3676" y="570"/>
                    </a:cubicBezTo>
                    <a:cubicBezTo>
                      <a:pt x="3743" y="603"/>
                      <a:pt x="3825" y="644"/>
                      <a:pt x="3894" y="682"/>
                    </a:cubicBezTo>
                    <a:cubicBezTo>
                      <a:pt x="3965" y="719"/>
                      <a:pt x="4045" y="768"/>
                      <a:pt x="4117" y="811"/>
                    </a:cubicBezTo>
                    <a:cubicBezTo>
                      <a:pt x="4192" y="857"/>
                      <a:pt x="4274" y="912"/>
                      <a:pt x="4346" y="961"/>
                    </a:cubicBezTo>
                    <a:cubicBezTo>
                      <a:pt x="4417" y="1010"/>
                      <a:pt x="4501" y="1068"/>
                      <a:pt x="4573" y="1123"/>
                    </a:cubicBezTo>
                    <a:cubicBezTo>
                      <a:pt x="4646" y="1176"/>
                      <a:pt x="4727" y="1241"/>
                      <a:pt x="4798" y="1300"/>
                    </a:cubicBezTo>
                    <a:cubicBezTo>
                      <a:pt x="4870" y="1357"/>
                      <a:pt x="4949" y="1426"/>
                      <a:pt x="5021" y="1491"/>
                    </a:cubicBezTo>
                    <a:cubicBezTo>
                      <a:pt x="5092" y="1554"/>
                      <a:pt x="5171" y="1628"/>
                      <a:pt x="5241" y="1695"/>
                    </a:cubicBezTo>
                    <a:cubicBezTo>
                      <a:pt x="5312" y="1764"/>
                      <a:pt x="5388" y="1842"/>
                      <a:pt x="5457" y="1914"/>
                    </a:cubicBezTo>
                    <a:cubicBezTo>
                      <a:pt x="5524" y="1986"/>
                      <a:pt x="5601" y="2066"/>
                      <a:pt x="5667" y="2141"/>
                    </a:cubicBezTo>
                    <a:cubicBezTo>
                      <a:pt x="5736" y="2217"/>
                      <a:pt x="5805" y="2302"/>
                      <a:pt x="5872" y="2381"/>
                    </a:cubicBezTo>
                    <a:cubicBezTo>
                      <a:pt x="5938" y="2460"/>
                      <a:pt x="6006" y="2546"/>
                      <a:pt x="6069" y="2628"/>
                    </a:cubicBezTo>
                    <a:cubicBezTo>
                      <a:pt x="6134" y="2713"/>
                      <a:pt x="6199" y="2801"/>
                      <a:pt x="6260" y="2887"/>
                    </a:cubicBezTo>
                    <a:cubicBezTo>
                      <a:pt x="6383" y="3058"/>
                      <a:pt x="6506" y="3247"/>
                      <a:pt x="6617" y="3426"/>
                    </a:cubicBezTo>
                    <a:cubicBezTo>
                      <a:pt x="6844" y="3794"/>
                      <a:pt x="7045" y="4175"/>
                      <a:pt x="7218" y="4565"/>
                    </a:cubicBezTo>
                    <a:cubicBezTo>
                      <a:pt x="7263" y="4664"/>
                      <a:pt x="7301" y="4759"/>
                      <a:pt x="7342" y="4858"/>
                    </a:cubicBezTo>
                    <a:cubicBezTo>
                      <a:pt x="7382" y="4957"/>
                      <a:pt x="7418" y="5051"/>
                      <a:pt x="7454" y="5151"/>
                    </a:cubicBezTo>
                    <a:cubicBezTo>
                      <a:pt x="7490" y="5252"/>
                      <a:pt x="7521" y="5344"/>
                      <a:pt x="7554" y="5445"/>
                    </a:cubicBezTo>
                    <a:cubicBezTo>
                      <a:pt x="7586" y="5547"/>
                      <a:pt x="7613" y="5637"/>
                      <a:pt x="7642" y="5738"/>
                    </a:cubicBezTo>
                    <a:cubicBezTo>
                      <a:pt x="7671" y="5837"/>
                      <a:pt x="7694" y="5929"/>
                      <a:pt x="7717" y="6028"/>
                    </a:cubicBezTo>
                    <a:cubicBezTo>
                      <a:pt x="7743" y="6128"/>
                      <a:pt x="7763" y="6215"/>
                      <a:pt x="7782" y="6314"/>
                    </a:cubicBezTo>
                    <a:cubicBezTo>
                      <a:pt x="7802" y="6412"/>
                      <a:pt x="7817" y="6500"/>
                      <a:pt x="7832" y="6596"/>
                    </a:cubicBezTo>
                    <a:cubicBezTo>
                      <a:pt x="7849" y="6693"/>
                      <a:pt x="7859" y="6777"/>
                      <a:pt x="7871" y="6872"/>
                    </a:cubicBezTo>
                    <a:cubicBezTo>
                      <a:pt x="7881" y="6969"/>
                      <a:pt x="7889" y="7049"/>
                      <a:pt x="7895" y="7143"/>
                    </a:cubicBezTo>
                    <a:cubicBezTo>
                      <a:pt x="7902" y="7237"/>
                      <a:pt x="7907" y="7317"/>
                      <a:pt x="7908" y="7407"/>
                    </a:cubicBezTo>
                    <a:lnTo>
                      <a:pt x="7908" y="7515"/>
                    </a:lnTo>
                    <a:lnTo>
                      <a:pt x="7908" y="7623"/>
                    </a:lnTo>
                    <a:cubicBezTo>
                      <a:pt x="7907" y="7703"/>
                      <a:pt x="7901" y="7792"/>
                      <a:pt x="7895" y="7870"/>
                    </a:cubicBezTo>
                    <a:cubicBezTo>
                      <a:pt x="7889" y="7946"/>
                      <a:pt x="7881" y="8034"/>
                      <a:pt x="7872" y="8106"/>
                    </a:cubicBezTo>
                    <a:cubicBezTo>
                      <a:pt x="7861" y="8179"/>
                      <a:pt x="7846" y="8264"/>
                      <a:pt x="7835" y="8333"/>
                    </a:cubicBezTo>
                    <a:cubicBezTo>
                      <a:pt x="7822" y="8401"/>
                      <a:pt x="7802" y="8480"/>
                      <a:pt x="7786" y="8544"/>
                    </a:cubicBezTo>
                    <a:cubicBezTo>
                      <a:pt x="7770" y="8609"/>
                      <a:pt x="7746" y="8685"/>
                      <a:pt x="7727" y="8744"/>
                    </a:cubicBezTo>
                    <a:cubicBezTo>
                      <a:pt x="7707" y="8803"/>
                      <a:pt x="7679" y="8874"/>
                      <a:pt x="7656" y="8927"/>
                    </a:cubicBezTo>
                    <a:cubicBezTo>
                      <a:pt x="7633" y="8981"/>
                      <a:pt x="7602" y="9046"/>
                      <a:pt x="7577" y="9095"/>
                    </a:cubicBezTo>
                    <a:cubicBezTo>
                      <a:pt x="7552" y="9142"/>
                      <a:pt x="7520" y="9200"/>
                      <a:pt x="7493" y="9243"/>
                    </a:cubicBezTo>
                    <a:cubicBezTo>
                      <a:pt x="7464" y="9286"/>
                      <a:pt x="7429" y="9335"/>
                      <a:pt x="7401" y="9372"/>
                    </a:cubicBezTo>
                    <a:cubicBezTo>
                      <a:pt x="7372" y="9411"/>
                      <a:pt x="7339" y="9454"/>
                      <a:pt x="7307" y="9486"/>
                    </a:cubicBezTo>
                    <a:cubicBezTo>
                      <a:pt x="7278" y="9516"/>
                      <a:pt x="7245" y="9549"/>
                      <a:pt x="7217" y="9574"/>
                    </a:cubicBezTo>
                    <a:cubicBezTo>
                      <a:pt x="7214" y="9577"/>
                      <a:pt x="7212" y="9578"/>
                      <a:pt x="7208" y="9578"/>
                    </a:cubicBezTo>
                    <a:cubicBezTo>
                      <a:pt x="7178" y="9605"/>
                      <a:pt x="7142" y="9633"/>
                      <a:pt x="7110" y="9657"/>
                    </a:cubicBezTo>
                    <a:cubicBezTo>
                      <a:pt x="7077" y="9680"/>
                      <a:pt x="7041" y="9703"/>
                      <a:pt x="7007" y="9723"/>
                    </a:cubicBezTo>
                    <a:cubicBezTo>
                      <a:pt x="6720" y="9889"/>
                      <a:pt x="6401" y="9960"/>
                      <a:pt x="6069" y="9960"/>
                    </a:cubicBezTo>
                    <a:cubicBezTo>
                      <a:pt x="5307" y="9960"/>
                      <a:pt x="4474" y="9586"/>
                      <a:pt x="3799" y="9119"/>
                    </a:cubicBezTo>
                    <a:cubicBezTo>
                      <a:pt x="2816" y="8438"/>
                      <a:pt x="2169" y="7558"/>
                      <a:pt x="1627" y="6618"/>
                    </a:cubicBezTo>
                    <a:cubicBezTo>
                      <a:pt x="1083" y="5678"/>
                      <a:pt x="645" y="4677"/>
                      <a:pt x="547" y="3485"/>
                    </a:cubicBezTo>
                    <a:cubicBezTo>
                      <a:pt x="449" y="2312"/>
                      <a:pt x="685" y="949"/>
                      <a:pt x="1627" y="406"/>
                    </a:cubicBezTo>
                    <a:cubicBezTo>
                      <a:pt x="1661" y="386"/>
                      <a:pt x="1699" y="365"/>
                      <a:pt x="1736" y="350"/>
                    </a:cubicBezTo>
                    <a:cubicBezTo>
                      <a:pt x="1771" y="335"/>
                      <a:pt x="1814" y="317"/>
                      <a:pt x="1853" y="305"/>
                    </a:cubicBezTo>
                    <a:lnTo>
                      <a:pt x="1855" y="305"/>
                    </a:lnTo>
                    <a:cubicBezTo>
                      <a:pt x="1893" y="292"/>
                      <a:pt x="1942" y="279"/>
                      <a:pt x="1982" y="269"/>
                    </a:cubicBezTo>
                    <a:cubicBezTo>
                      <a:pt x="2025" y="259"/>
                      <a:pt x="2081" y="249"/>
                      <a:pt x="2129" y="243"/>
                    </a:cubicBezTo>
                    <a:cubicBezTo>
                      <a:pt x="2175" y="237"/>
                      <a:pt x="2234" y="233"/>
                      <a:pt x="2287" y="230"/>
                    </a:cubicBezTo>
                    <a:cubicBezTo>
                      <a:pt x="2313" y="230"/>
                      <a:pt x="2342" y="229"/>
                      <a:pt x="2371" y="229"/>
                    </a:cubicBezTo>
                    <a:close/>
                    <a:moveTo>
                      <a:pt x="2285" y="1"/>
                    </a:moveTo>
                    <a:cubicBezTo>
                      <a:pt x="2119" y="1"/>
                      <a:pt x="1954" y="19"/>
                      <a:pt x="1794" y="61"/>
                    </a:cubicBezTo>
                    <a:cubicBezTo>
                      <a:pt x="1224" y="206"/>
                      <a:pt x="714" y="641"/>
                      <a:pt x="415" y="1159"/>
                    </a:cubicBezTo>
                    <a:cubicBezTo>
                      <a:pt x="17" y="1852"/>
                      <a:pt x="1" y="2694"/>
                      <a:pt x="96" y="3498"/>
                    </a:cubicBezTo>
                    <a:cubicBezTo>
                      <a:pt x="215" y="4509"/>
                      <a:pt x="507" y="5452"/>
                      <a:pt x="950" y="6339"/>
                    </a:cubicBezTo>
                    <a:cubicBezTo>
                      <a:pt x="1391" y="7227"/>
                      <a:pt x="1985" y="8061"/>
                      <a:pt x="2684" y="8769"/>
                    </a:cubicBezTo>
                    <a:cubicBezTo>
                      <a:pt x="3240" y="9335"/>
                      <a:pt x="3868" y="9822"/>
                      <a:pt x="4617" y="10139"/>
                    </a:cubicBezTo>
                    <a:cubicBezTo>
                      <a:pt x="5019" y="10306"/>
                      <a:pt x="5455" y="10428"/>
                      <a:pt x="5881" y="10428"/>
                    </a:cubicBezTo>
                    <a:cubicBezTo>
                      <a:pt x="6046" y="10428"/>
                      <a:pt x="6210" y="10410"/>
                      <a:pt x="6370" y="10369"/>
                    </a:cubicBezTo>
                    <a:cubicBezTo>
                      <a:pt x="6939" y="10223"/>
                      <a:pt x="7449" y="9788"/>
                      <a:pt x="7748" y="9270"/>
                    </a:cubicBezTo>
                    <a:cubicBezTo>
                      <a:pt x="8046" y="8751"/>
                      <a:pt x="8131" y="8149"/>
                      <a:pt x="8115" y="7542"/>
                    </a:cubicBezTo>
                    <a:cubicBezTo>
                      <a:pt x="8109" y="7338"/>
                      <a:pt x="8092" y="7134"/>
                      <a:pt x="8069" y="6931"/>
                    </a:cubicBezTo>
                    <a:cubicBezTo>
                      <a:pt x="7951" y="5921"/>
                      <a:pt x="7658" y="4977"/>
                      <a:pt x="7217" y="4089"/>
                    </a:cubicBezTo>
                    <a:cubicBezTo>
                      <a:pt x="6772" y="3202"/>
                      <a:pt x="6179" y="2368"/>
                      <a:pt x="5481" y="1659"/>
                    </a:cubicBezTo>
                    <a:cubicBezTo>
                      <a:pt x="4923" y="1094"/>
                      <a:pt x="4297" y="607"/>
                      <a:pt x="3546" y="291"/>
                    </a:cubicBezTo>
                    <a:cubicBezTo>
                      <a:pt x="3145" y="122"/>
                      <a:pt x="2710" y="1"/>
                      <a:pt x="22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8"/>
              <p:cNvSpPr/>
              <p:nvPr/>
            </p:nvSpPr>
            <p:spPr>
              <a:xfrm>
                <a:off x="5588841" y="2888652"/>
                <a:ext cx="101632" cy="12807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4107" extrusionOk="0">
                    <a:moveTo>
                      <a:pt x="1129" y="1"/>
                    </a:moveTo>
                    <a:cubicBezTo>
                      <a:pt x="1001" y="1"/>
                      <a:pt x="878" y="27"/>
                      <a:pt x="770" y="89"/>
                    </a:cubicBezTo>
                    <a:cubicBezTo>
                      <a:pt x="512" y="237"/>
                      <a:pt x="256" y="384"/>
                      <a:pt x="0" y="534"/>
                    </a:cubicBezTo>
                    <a:cubicBezTo>
                      <a:pt x="109" y="470"/>
                      <a:pt x="233" y="444"/>
                      <a:pt x="361" y="444"/>
                    </a:cubicBezTo>
                    <a:cubicBezTo>
                      <a:pt x="573" y="444"/>
                      <a:pt x="798" y="516"/>
                      <a:pt x="994" y="614"/>
                    </a:cubicBezTo>
                    <a:cubicBezTo>
                      <a:pt x="1418" y="828"/>
                      <a:pt x="1704" y="1168"/>
                      <a:pt x="1946" y="1554"/>
                    </a:cubicBezTo>
                    <a:cubicBezTo>
                      <a:pt x="2252" y="2042"/>
                      <a:pt x="2489" y="2598"/>
                      <a:pt x="2489" y="3162"/>
                    </a:cubicBezTo>
                    <a:cubicBezTo>
                      <a:pt x="2489" y="3251"/>
                      <a:pt x="2482" y="3341"/>
                      <a:pt x="2469" y="3432"/>
                    </a:cubicBezTo>
                    <a:cubicBezTo>
                      <a:pt x="2445" y="3614"/>
                      <a:pt x="2375" y="3777"/>
                      <a:pt x="2260" y="3928"/>
                    </a:cubicBezTo>
                    <a:cubicBezTo>
                      <a:pt x="2207" y="3999"/>
                      <a:pt x="2144" y="4057"/>
                      <a:pt x="2072" y="4100"/>
                    </a:cubicBezTo>
                    <a:lnTo>
                      <a:pt x="2072" y="4100"/>
                    </a:lnTo>
                    <a:cubicBezTo>
                      <a:pt x="2325" y="3955"/>
                      <a:pt x="2578" y="3809"/>
                      <a:pt x="2830" y="3662"/>
                    </a:cubicBezTo>
                    <a:cubicBezTo>
                      <a:pt x="2907" y="3617"/>
                      <a:pt x="2974" y="3558"/>
                      <a:pt x="3030" y="3485"/>
                    </a:cubicBezTo>
                    <a:cubicBezTo>
                      <a:pt x="3145" y="3334"/>
                      <a:pt x="3214" y="3170"/>
                      <a:pt x="3238" y="2989"/>
                    </a:cubicBezTo>
                    <a:cubicBezTo>
                      <a:pt x="3252" y="2898"/>
                      <a:pt x="3258" y="2806"/>
                      <a:pt x="3258" y="2717"/>
                    </a:cubicBezTo>
                    <a:cubicBezTo>
                      <a:pt x="3258" y="2155"/>
                      <a:pt x="3021" y="1597"/>
                      <a:pt x="2715" y="1110"/>
                    </a:cubicBezTo>
                    <a:cubicBezTo>
                      <a:pt x="2473" y="725"/>
                      <a:pt x="2187" y="384"/>
                      <a:pt x="1763" y="171"/>
                    </a:cubicBezTo>
                    <a:cubicBezTo>
                      <a:pt x="1567" y="73"/>
                      <a:pt x="1341" y="1"/>
                      <a:pt x="1129" y="1"/>
                    </a:cubicBezTo>
                    <a:close/>
                    <a:moveTo>
                      <a:pt x="2072" y="4100"/>
                    </a:moveTo>
                    <a:cubicBezTo>
                      <a:pt x="2068" y="4102"/>
                      <a:pt x="2064" y="4104"/>
                      <a:pt x="2061" y="4106"/>
                    </a:cubicBezTo>
                    <a:cubicBezTo>
                      <a:pt x="2064" y="4104"/>
                      <a:pt x="2068" y="4102"/>
                      <a:pt x="2072" y="410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8"/>
              <p:cNvSpPr/>
              <p:nvPr/>
            </p:nvSpPr>
            <p:spPr>
              <a:xfrm>
                <a:off x="5568695" y="2902591"/>
                <a:ext cx="97796" cy="119470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3831" extrusionOk="0">
                    <a:moveTo>
                      <a:pt x="1010" y="1298"/>
                    </a:moveTo>
                    <a:cubicBezTo>
                      <a:pt x="1134" y="1298"/>
                      <a:pt x="1271" y="1358"/>
                      <a:pt x="1380" y="1435"/>
                    </a:cubicBezTo>
                    <a:cubicBezTo>
                      <a:pt x="1541" y="1546"/>
                      <a:pt x="1646" y="1690"/>
                      <a:pt x="1733" y="1842"/>
                    </a:cubicBezTo>
                    <a:cubicBezTo>
                      <a:pt x="1821" y="1996"/>
                      <a:pt x="1893" y="2157"/>
                      <a:pt x="1909" y="2351"/>
                    </a:cubicBezTo>
                    <a:cubicBezTo>
                      <a:pt x="1926" y="2543"/>
                      <a:pt x="1886" y="2765"/>
                      <a:pt x="1733" y="2853"/>
                    </a:cubicBezTo>
                    <a:cubicBezTo>
                      <a:pt x="1696" y="2874"/>
                      <a:pt x="1660" y="2894"/>
                      <a:pt x="1621" y="2916"/>
                    </a:cubicBezTo>
                    <a:cubicBezTo>
                      <a:pt x="1575" y="2942"/>
                      <a:pt x="1519" y="2966"/>
                      <a:pt x="1470" y="2983"/>
                    </a:cubicBezTo>
                    <a:cubicBezTo>
                      <a:pt x="1424" y="3002"/>
                      <a:pt x="1367" y="3016"/>
                      <a:pt x="1316" y="3024"/>
                    </a:cubicBezTo>
                    <a:cubicBezTo>
                      <a:pt x="1291" y="3027"/>
                      <a:pt x="1262" y="3027"/>
                      <a:pt x="1237" y="3028"/>
                    </a:cubicBezTo>
                    <a:cubicBezTo>
                      <a:pt x="1211" y="3028"/>
                      <a:pt x="1186" y="3028"/>
                      <a:pt x="1160" y="3027"/>
                    </a:cubicBezTo>
                    <a:cubicBezTo>
                      <a:pt x="1135" y="3025"/>
                      <a:pt x="1108" y="3021"/>
                      <a:pt x="1085" y="3018"/>
                    </a:cubicBezTo>
                    <a:cubicBezTo>
                      <a:pt x="1061" y="3012"/>
                      <a:pt x="1035" y="3005"/>
                      <a:pt x="1013" y="2999"/>
                    </a:cubicBezTo>
                    <a:cubicBezTo>
                      <a:pt x="989" y="2992"/>
                      <a:pt x="964" y="2983"/>
                      <a:pt x="943" y="2975"/>
                    </a:cubicBezTo>
                    <a:cubicBezTo>
                      <a:pt x="921" y="2966"/>
                      <a:pt x="895" y="2953"/>
                      <a:pt x="877" y="2942"/>
                    </a:cubicBezTo>
                    <a:cubicBezTo>
                      <a:pt x="855" y="2932"/>
                      <a:pt x="830" y="2917"/>
                      <a:pt x="812" y="2904"/>
                    </a:cubicBezTo>
                    <a:cubicBezTo>
                      <a:pt x="792" y="2891"/>
                      <a:pt x="769" y="2874"/>
                      <a:pt x="750" y="2860"/>
                    </a:cubicBezTo>
                    <a:cubicBezTo>
                      <a:pt x="730" y="2845"/>
                      <a:pt x="708" y="2825"/>
                      <a:pt x="691" y="2809"/>
                    </a:cubicBezTo>
                    <a:cubicBezTo>
                      <a:pt x="672" y="2794"/>
                      <a:pt x="654" y="2772"/>
                      <a:pt x="635" y="2753"/>
                    </a:cubicBezTo>
                    <a:cubicBezTo>
                      <a:pt x="619" y="2733"/>
                      <a:pt x="600" y="2712"/>
                      <a:pt x="585" y="2693"/>
                    </a:cubicBezTo>
                    <a:cubicBezTo>
                      <a:pt x="569" y="2673"/>
                      <a:pt x="550" y="2650"/>
                      <a:pt x="536" y="2628"/>
                    </a:cubicBezTo>
                    <a:cubicBezTo>
                      <a:pt x="507" y="2585"/>
                      <a:pt x="478" y="2535"/>
                      <a:pt x="455" y="2487"/>
                    </a:cubicBezTo>
                    <a:cubicBezTo>
                      <a:pt x="431" y="2437"/>
                      <a:pt x="412" y="2393"/>
                      <a:pt x="395" y="2341"/>
                    </a:cubicBezTo>
                    <a:cubicBezTo>
                      <a:pt x="385" y="2315"/>
                      <a:pt x="378" y="2293"/>
                      <a:pt x="373" y="2266"/>
                    </a:cubicBezTo>
                    <a:cubicBezTo>
                      <a:pt x="368" y="2240"/>
                      <a:pt x="362" y="2219"/>
                      <a:pt x="359" y="2191"/>
                    </a:cubicBezTo>
                    <a:cubicBezTo>
                      <a:pt x="355" y="2162"/>
                      <a:pt x="352" y="2142"/>
                      <a:pt x="349" y="2115"/>
                    </a:cubicBezTo>
                    <a:cubicBezTo>
                      <a:pt x="347" y="2092"/>
                      <a:pt x="347" y="2075"/>
                      <a:pt x="347" y="2053"/>
                    </a:cubicBezTo>
                    <a:cubicBezTo>
                      <a:pt x="347" y="2024"/>
                      <a:pt x="349" y="2003"/>
                      <a:pt x="352" y="1976"/>
                    </a:cubicBezTo>
                    <a:cubicBezTo>
                      <a:pt x="355" y="1948"/>
                      <a:pt x="359" y="1927"/>
                      <a:pt x="363" y="1899"/>
                    </a:cubicBezTo>
                    <a:cubicBezTo>
                      <a:pt x="369" y="1874"/>
                      <a:pt x="375" y="1852"/>
                      <a:pt x="383" y="1825"/>
                    </a:cubicBezTo>
                    <a:cubicBezTo>
                      <a:pt x="392" y="1797"/>
                      <a:pt x="402" y="1777"/>
                      <a:pt x="414" y="1751"/>
                    </a:cubicBezTo>
                    <a:cubicBezTo>
                      <a:pt x="425" y="1724"/>
                      <a:pt x="438" y="1704"/>
                      <a:pt x="452" y="1679"/>
                    </a:cubicBezTo>
                    <a:cubicBezTo>
                      <a:pt x="467" y="1655"/>
                      <a:pt x="481" y="1636"/>
                      <a:pt x="498" y="1612"/>
                    </a:cubicBezTo>
                    <a:cubicBezTo>
                      <a:pt x="534" y="1569"/>
                      <a:pt x="569" y="1533"/>
                      <a:pt x="612" y="1495"/>
                    </a:cubicBezTo>
                    <a:cubicBezTo>
                      <a:pt x="654" y="1459"/>
                      <a:pt x="694" y="1431"/>
                      <a:pt x="741" y="1402"/>
                    </a:cubicBezTo>
                    <a:cubicBezTo>
                      <a:pt x="743" y="1402"/>
                      <a:pt x="744" y="1401"/>
                      <a:pt x="747" y="1401"/>
                    </a:cubicBezTo>
                    <a:cubicBezTo>
                      <a:pt x="784" y="1379"/>
                      <a:pt x="820" y="1357"/>
                      <a:pt x="858" y="1336"/>
                    </a:cubicBezTo>
                    <a:cubicBezTo>
                      <a:pt x="904" y="1309"/>
                      <a:pt x="956" y="1298"/>
                      <a:pt x="1010" y="1298"/>
                    </a:cubicBezTo>
                    <a:close/>
                    <a:moveTo>
                      <a:pt x="1008" y="0"/>
                    </a:moveTo>
                    <a:cubicBezTo>
                      <a:pt x="879" y="0"/>
                      <a:pt x="755" y="27"/>
                      <a:pt x="646" y="91"/>
                    </a:cubicBezTo>
                    <a:cubicBezTo>
                      <a:pt x="605" y="114"/>
                      <a:pt x="562" y="143"/>
                      <a:pt x="521" y="171"/>
                    </a:cubicBezTo>
                    <a:cubicBezTo>
                      <a:pt x="484" y="200"/>
                      <a:pt x="442" y="235"/>
                      <a:pt x="409" y="266"/>
                    </a:cubicBezTo>
                    <a:cubicBezTo>
                      <a:pt x="375" y="296"/>
                      <a:pt x="339" y="337"/>
                      <a:pt x="310" y="371"/>
                    </a:cubicBezTo>
                    <a:cubicBezTo>
                      <a:pt x="281" y="404"/>
                      <a:pt x="248" y="446"/>
                      <a:pt x="225" y="482"/>
                    </a:cubicBezTo>
                    <a:cubicBezTo>
                      <a:pt x="202" y="518"/>
                      <a:pt x="178" y="561"/>
                      <a:pt x="158" y="598"/>
                    </a:cubicBezTo>
                    <a:cubicBezTo>
                      <a:pt x="138" y="634"/>
                      <a:pt x="116" y="682"/>
                      <a:pt x="102" y="719"/>
                    </a:cubicBezTo>
                    <a:cubicBezTo>
                      <a:pt x="87" y="756"/>
                      <a:pt x="71" y="805"/>
                      <a:pt x="60" y="843"/>
                    </a:cubicBezTo>
                    <a:cubicBezTo>
                      <a:pt x="47" y="882"/>
                      <a:pt x="37" y="932"/>
                      <a:pt x="30" y="971"/>
                    </a:cubicBezTo>
                    <a:cubicBezTo>
                      <a:pt x="21" y="1011"/>
                      <a:pt x="14" y="1061"/>
                      <a:pt x="10" y="1102"/>
                    </a:cubicBezTo>
                    <a:cubicBezTo>
                      <a:pt x="4" y="1143"/>
                      <a:pt x="2" y="1195"/>
                      <a:pt x="1" y="1237"/>
                    </a:cubicBezTo>
                    <a:cubicBezTo>
                      <a:pt x="1" y="1280"/>
                      <a:pt x="1" y="1332"/>
                      <a:pt x="2" y="1378"/>
                    </a:cubicBezTo>
                    <a:cubicBezTo>
                      <a:pt x="7" y="1422"/>
                      <a:pt x="10" y="1478"/>
                      <a:pt x="15" y="1523"/>
                    </a:cubicBezTo>
                    <a:cubicBezTo>
                      <a:pt x="21" y="1569"/>
                      <a:pt x="28" y="1625"/>
                      <a:pt x="37" y="1672"/>
                    </a:cubicBezTo>
                    <a:cubicBezTo>
                      <a:pt x="46" y="1718"/>
                      <a:pt x="58" y="1774"/>
                      <a:pt x="70" y="1820"/>
                    </a:cubicBezTo>
                    <a:cubicBezTo>
                      <a:pt x="80" y="1868"/>
                      <a:pt x="96" y="1924"/>
                      <a:pt x="110" y="1970"/>
                    </a:cubicBezTo>
                    <a:cubicBezTo>
                      <a:pt x="125" y="2019"/>
                      <a:pt x="143" y="2072"/>
                      <a:pt x="161" y="2121"/>
                    </a:cubicBezTo>
                    <a:cubicBezTo>
                      <a:pt x="179" y="2170"/>
                      <a:pt x="201" y="2223"/>
                      <a:pt x="219" y="2270"/>
                    </a:cubicBezTo>
                    <a:cubicBezTo>
                      <a:pt x="240" y="2319"/>
                      <a:pt x="263" y="2371"/>
                      <a:pt x="287" y="2417"/>
                    </a:cubicBezTo>
                    <a:cubicBezTo>
                      <a:pt x="333" y="2513"/>
                      <a:pt x="388" y="2611"/>
                      <a:pt x="442" y="2702"/>
                    </a:cubicBezTo>
                    <a:cubicBezTo>
                      <a:pt x="503" y="2795"/>
                      <a:pt x="560" y="2880"/>
                      <a:pt x="626" y="2966"/>
                    </a:cubicBezTo>
                    <a:cubicBezTo>
                      <a:pt x="658" y="3009"/>
                      <a:pt x="690" y="3047"/>
                      <a:pt x="726" y="3088"/>
                    </a:cubicBezTo>
                    <a:cubicBezTo>
                      <a:pt x="759" y="3129"/>
                      <a:pt x="792" y="3165"/>
                      <a:pt x="829" y="3203"/>
                    </a:cubicBezTo>
                    <a:cubicBezTo>
                      <a:pt x="865" y="3242"/>
                      <a:pt x="900" y="3275"/>
                      <a:pt x="937" y="3311"/>
                    </a:cubicBezTo>
                    <a:cubicBezTo>
                      <a:pt x="974" y="3347"/>
                      <a:pt x="1009" y="3376"/>
                      <a:pt x="1049" y="3409"/>
                    </a:cubicBezTo>
                    <a:cubicBezTo>
                      <a:pt x="1088" y="3443"/>
                      <a:pt x="1122" y="3469"/>
                      <a:pt x="1164" y="3500"/>
                    </a:cubicBezTo>
                    <a:cubicBezTo>
                      <a:pt x="1204" y="3528"/>
                      <a:pt x="1239" y="3551"/>
                      <a:pt x="1280" y="3579"/>
                    </a:cubicBezTo>
                    <a:cubicBezTo>
                      <a:pt x="1324" y="3606"/>
                      <a:pt x="1358" y="3625"/>
                      <a:pt x="1401" y="3649"/>
                    </a:cubicBezTo>
                    <a:cubicBezTo>
                      <a:pt x="1446" y="3672"/>
                      <a:pt x="1482" y="3689"/>
                      <a:pt x="1526" y="3709"/>
                    </a:cubicBezTo>
                    <a:cubicBezTo>
                      <a:pt x="1574" y="3730"/>
                      <a:pt x="1608" y="3744"/>
                      <a:pt x="1654" y="3758"/>
                    </a:cubicBezTo>
                    <a:cubicBezTo>
                      <a:pt x="1703" y="3774"/>
                      <a:pt x="1736" y="3786"/>
                      <a:pt x="1785" y="3796"/>
                    </a:cubicBezTo>
                    <a:cubicBezTo>
                      <a:pt x="1834" y="3807"/>
                      <a:pt x="1870" y="3814"/>
                      <a:pt x="1919" y="3819"/>
                    </a:cubicBezTo>
                    <a:cubicBezTo>
                      <a:pt x="1968" y="3826"/>
                      <a:pt x="2005" y="3830"/>
                      <a:pt x="2055" y="3830"/>
                    </a:cubicBezTo>
                    <a:cubicBezTo>
                      <a:pt x="2106" y="3830"/>
                      <a:pt x="2145" y="3829"/>
                      <a:pt x="2195" y="3824"/>
                    </a:cubicBezTo>
                    <a:cubicBezTo>
                      <a:pt x="2245" y="3819"/>
                      <a:pt x="2287" y="3814"/>
                      <a:pt x="2337" y="3803"/>
                    </a:cubicBezTo>
                    <a:cubicBezTo>
                      <a:pt x="2387" y="3794"/>
                      <a:pt x="2429" y="3781"/>
                      <a:pt x="2477" y="3765"/>
                    </a:cubicBezTo>
                    <a:cubicBezTo>
                      <a:pt x="2527" y="3750"/>
                      <a:pt x="2569" y="3732"/>
                      <a:pt x="2616" y="3709"/>
                    </a:cubicBezTo>
                    <a:cubicBezTo>
                      <a:pt x="2646" y="3695"/>
                      <a:pt x="2675" y="3679"/>
                      <a:pt x="2707" y="3661"/>
                    </a:cubicBezTo>
                    <a:cubicBezTo>
                      <a:pt x="2784" y="3616"/>
                      <a:pt x="2850" y="3557"/>
                      <a:pt x="2906" y="3484"/>
                    </a:cubicBezTo>
                    <a:cubicBezTo>
                      <a:pt x="3021" y="3333"/>
                      <a:pt x="3091" y="3167"/>
                      <a:pt x="3115" y="2988"/>
                    </a:cubicBezTo>
                    <a:cubicBezTo>
                      <a:pt x="3129" y="2896"/>
                      <a:pt x="3135" y="2805"/>
                      <a:pt x="3135" y="2716"/>
                    </a:cubicBezTo>
                    <a:cubicBezTo>
                      <a:pt x="3135" y="2151"/>
                      <a:pt x="2898" y="1595"/>
                      <a:pt x="2592" y="1112"/>
                    </a:cubicBezTo>
                    <a:cubicBezTo>
                      <a:pt x="2350" y="725"/>
                      <a:pt x="2064" y="386"/>
                      <a:pt x="1640" y="171"/>
                    </a:cubicBezTo>
                    <a:cubicBezTo>
                      <a:pt x="1444" y="72"/>
                      <a:pt x="1219" y="0"/>
                      <a:pt x="10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8"/>
              <p:cNvSpPr/>
              <p:nvPr/>
            </p:nvSpPr>
            <p:spPr>
              <a:xfrm>
                <a:off x="5579516" y="2943100"/>
                <a:ext cx="49241" cy="54012"/>
              </a:xfrm>
              <a:custGeom>
                <a:avLst/>
                <a:gdLst/>
                <a:ahLst/>
                <a:cxnLst/>
                <a:rect l="l" t="t" r="r" b="b"/>
                <a:pathLst>
                  <a:path w="1579" h="1732" extrusionOk="0">
                    <a:moveTo>
                      <a:pt x="664" y="0"/>
                    </a:moveTo>
                    <a:cubicBezTo>
                      <a:pt x="610" y="0"/>
                      <a:pt x="558" y="12"/>
                      <a:pt x="511" y="38"/>
                    </a:cubicBezTo>
                    <a:cubicBezTo>
                      <a:pt x="473" y="60"/>
                      <a:pt x="436" y="81"/>
                      <a:pt x="400" y="103"/>
                    </a:cubicBezTo>
                    <a:cubicBezTo>
                      <a:pt x="399" y="103"/>
                      <a:pt x="396" y="104"/>
                      <a:pt x="394" y="104"/>
                    </a:cubicBezTo>
                    <a:cubicBezTo>
                      <a:pt x="348" y="133"/>
                      <a:pt x="307" y="162"/>
                      <a:pt x="265" y="198"/>
                    </a:cubicBezTo>
                    <a:cubicBezTo>
                      <a:pt x="222" y="234"/>
                      <a:pt x="187" y="270"/>
                      <a:pt x="151" y="316"/>
                    </a:cubicBezTo>
                    <a:cubicBezTo>
                      <a:pt x="134" y="339"/>
                      <a:pt x="120" y="357"/>
                      <a:pt x="105" y="382"/>
                    </a:cubicBezTo>
                    <a:cubicBezTo>
                      <a:pt x="91" y="406"/>
                      <a:pt x="78" y="428"/>
                      <a:pt x="68" y="454"/>
                    </a:cubicBezTo>
                    <a:cubicBezTo>
                      <a:pt x="55" y="480"/>
                      <a:pt x="46" y="500"/>
                      <a:pt x="36" y="527"/>
                    </a:cubicBezTo>
                    <a:cubicBezTo>
                      <a:pt x="28" y="554"/>
                      <a:pt x="22" y="576"/>
                      <a:pt x="18" y="603"/>
                    </a:cubicBezTo>
                    <a:cubicBezTo>
                      <a:pt x="11" y="629"/>
                      <a:pt x="6" y="649"/>
                      <a:pt x="5" y="678"/>
                    </a:cubicBezTo>
                    <a:cubicBezTo>
                      <a:pt x="0" y="705"/>
                      <a:pt x="0" y="727"/>
                      <a:pt x="0" y="756"/>
                    </a:cubicBezTo>
                    <a:cubicBezTo>
                      <a:pt x="0" y="779"/>
                      <a:pt x="3" y="797"/>
                      <a:pt x="3" y="819"/>
                    </a:cubicBezTo>
                    <a:cubicBezTo>
                      <a:pt x="5" y="845"/>
                      <a:pt x="8" y="866"/>
                      <a:pt x="12" y="894"/>
                    </a:cubicBezTo>
                    <a:cubicBezTo>
                      <a:pt x="15" y="921"/>
                      <a:pt x="21" y="943"/>
                      <a:pt x="26" y="968"/>
                    </a:cubicBezTo>
                    <a:cubicBezTo>
                      <a:pt x="34" y="994"/>
                      <a:pt x="41" y="1016"/>
                      <a:pt x="48" y="1043"/>
                    </a:cubicBezTo>
                    <a:cubicBezTo>
                      <a:pt x="65" y="1096"/>
                      <a:pt x="84" y="1140"/>
                      <a:pt x="108" y="1190"/>
                    </a:cubicBezTo>
                    <a:cubicBezTo>
                      <a:pt x="131" y="1237"/>
                      <a:pt x="160" y="1288"/>
                      <a:pt x="190" y="1331"/>
                    </a:cubicBezTo>
                    <a:cubicBezTo>
                      <a:pt x="205" y="1352"/>
                      <a:pt x="222" y="1375"/>
                      <a:pt x="238" y="1395"/>
                    </a:cubicBezTo>
                    <a:cubicBezTo>
                      <a:pt x="252" y="1414"/>
                      <a:pt x="272" y="1436"/>
                      <a:pt x="288" y="1456"/>
                    </a:cubicBezTo>
                    <a:cubicBezTo>
                      <a:pt x="304" y="1475"/>
                      <a:pt x="327" y="1496"/>
                      <a:pt x="344" y="1512"/>
                    </a:cubicBezTo>
                    <a:cubicBezTo>
                      <a:pt x="363" y="1528"/>
                      <a:pt x="383" y="1548"/>
                      <a:pt x="403" y="1562"/>
                    </a:cubicBezTo>
                    <a:cubicBezTo>
                      <a:pt x="422" y="1577"/>
                      <a:pt x="445" y="1595"/>
                      <a:pt x="465" y="1607"/>
                    </a:cubicBezTo>
                    <a:cubicBezTo>
                      <a:pt x="483" y="1620"/>
                      <a:pt x="509" y="1634"/>
                      <a:pt x="530" y="1646"/>
                    </a:cubicBezTo>
                    <a:cubicBezTo>
                      <a:pt x="551" y="1656"/>
                      <a:pt x="574" y="1669"/>
                      <a:pt x="596" y="1677"/>
                    </a:cubicBezTo>
                    <a:cubicBezTo>
                      <a:pt x="617" y="1686"/>
                      <a:pt x="645" y="1696"/>
                      <a:pt x="666" y="1703"/>
                    </a:cubicBezTo>
                    <a:cubicBezTo>
                      <a:pt x="688" y="1710"/>
                      <a:pt x="715" y="1717"/>
                      <a:pt x="738" y="1720"/>
                    </a:cubicBezTo>
                    <a:cubicBezTo>
                      <a:pt x="761" y="1725"/>
                      <a:pt x="788" y="1728"/>
                      <a:pt x="813" y="1729"/>
                    </a:cubicBezTo>
                    <a:cubicBezTo>
                      <a:pt x="839" y="1732"/>
                      <a:pt x="866" y="1732"/>
                      <a:pt x="890" y="1732"/>
                    </a:cubicBezTo>
                    <a:cubicBezTo>
                      <a:pt x="915" y="1732"/>
                      <a:pt x="945" y="1729"/>
                      <a:pt x="969" y="1726"/>
                    </a:cubicBezTo>
                    <a:cubicBezTo>
                      <a:pt x="1018" y="1717"/>
                      <a:pt x="1076" y="1705"/>
                      <a:pt x="1125" y="1686"/>
                    </a:cubicBezTo>
                    <a:cubicBezTo>
                      <a:pt x="1174" y="1669"/>
                      <a:pt x="1230" y="1646"/>
                      <a:pt x="1274" y="1618"/>
                    </a:cubicBezTo>
                    <a:cubicBezTo>
                      <a:pt x="1313" y="1595"/>
                      <a:pt x="1349" y="1575"/>
                      <a:pt x="1386" y="1554"/>
                    </a:cubicBezTo>
                    <a:cubicBezTo>
                      <a:pt x="1539" y="1466"/>
                      <a:pt x="1579" y="1244"/>
                      <a:pt x="1562" y="1052"/>
                    </a:cubicBezTo>
                    <a:cubicBezTo>
                      <a:pt x="1546" y="858"/>
                      <a:pt x="1474" y="697"/>
                      <a:pt x="1386" y="544"/>
                    </a:cubicBezTo>
                    <a:cubicBezTo>
                      <a:pt x="1299" y="392"/>
                      <a:pt x="1192" y="248"/>
                      <a:pt x="1033" y="137"/>
                    </a:cubicBezTo>
                    <a:cubicBezTo>
                      <a:pt x="924" y="60"/>
                      <a:pt x="788" y="0"/>
                      <a:pt x="6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8"/>
              <p:cNvSpPr/>
              <p:nvPr/>
            </p:nvSpPr>
            <p:spPr>
              <a:xfrm>
                <a:off x="5594703" y="2945750"/>
                <a:ext cx="31185" cy="44064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413" extrusionOk="0">
                    <a:moveTo>
                      <a:pt x="175" y="1"/>
                    </a:moveTo>
                    <a:cubicBezTo>
                      <a:pt x="135" y="1"/>
                      <a:pt x="99" y="9"/>
                      <a:pt x="67" y="27"/>
                    </a:cubicBezTo>
                    <a:lnTo>
                      <a:pt x="1" y="65"/>
                    </a:lnTo>
                    <a:cubicBezTo>
                      <a:pt x="91" y="80"/>
                      <a:pt x="195" y="124"/>
                      <a:pt x="296" y="195"/>
                    </a:cubicBezTo>
                    <a:cubicBezTo>
                      <a:pt x="469" y="314"/>
                      <a:pt x="577" y="475"/>
                      <a:pt x="659" y="615"/>
                    </a:cubicBezTo>
                    <a:cubicBezTo>
                      <a:pt x="740" y="755"/>
                      <a:pt x="825" y="925"/>
                      <a:pt x="840" y="1138"/>
                    </a:cubicBezTo>
                    <a:cubicBezTo>
                      <a:pt x="849" y="1226"/>
                      <a:pt x="843" y="1326"/>
                      <a:pt x="820" y="1413"/>
                    </a:cubicBezTo>
                    <a:cubicBezTo>
                      <a:pt x="833" y="1405"/>
                      <a:pt x="846" y="1398"/>
                      <a:pt x="856" y="1392"/>
                    </a:cubicBezTo>
                    <a:cubicBezTo>
                      <a:pt x="973" y="1325"/>
                      <a:pt x="1000" y="1132"/>
                      <a:pt x="987" y="973"/>
                    </a:cubicBezTo>
                    <a:cubicBezTo>
                      <a:pt x="973" y="780"/>
                      <a:pt x="895" y="626"/>
                      <a:pt x="823" y="500"/>
                    </a:cubicBezTo>
                    <a:cubicBezTo>
                      <a:pt x="750" y="375"/>
                      <a:pt x="654" y="231"/>
                      <a:pt x="495" y="120"/>
                    </a:cubicBezTo>
                    <a:cubicBezTo>
                      <a:pt x="383" y="45"/>
                      <a:pt x="267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8"/>
              <p:cNvSpPr/>
              <p:nvPr/>
            </p:nvSpPr>
            <p:spPr>
              <a:xfrm>
                <a:off x="5498998" y="2813560"/>
                <a:ext cx="210935" cy="301091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9655" extrusionOk="0">
                    <a:moveTo>
                      <a:pt x="1402" y="0"/>
                    </a:moveTo>
                    <a:cubicBezTo>
                      <a:pt x="1401" y="0"/>
                      <a:pt x="1401" y="1"/>
                      <a:pt x="1400" y="1"/>
                    </a:cubicBezTo>
                    <a:lnTo>
                      <a:pt x="1400" y="1"/>
                    </a:lnTo>
                    <a:lnTo>
                      <a:pt x="1404" y="0"/>
                    </a:lnTo>
                    <a:close/>
                    <a:moveTo>
                      <a:pt x="1400" y="1"/>
                    </a:moveTo>
                    <a:lnTo>
                      <a:pt x="1396" y="2"/>
                    </a:lnTo>
                    <a:cubicBezTo>
                      <a:pt x="1396" y="2"/>
                      <a:pt x="1396" y="2"/>
                      <a:pt x="1395" y="2"/>
                    </a:cubicBezTo>
                    <a:lnTo>
                      <a:pt x="1395" y="2"/>
                    </a:lnTo>
                    <a:cubicBezTo>
                      <a:pt x="1397" y="2"/>
                      <a:pt x="1398" y="1"/>
                      <a:pt x="1400" y="1"/>
                    </a:cubicBezTo>
                    <a:close/>
                    <a:moveTo>
                      <a:pt x="1395" y="2"/>
                    </a:moveTo>
                    <a:cubicBezTo>
                      <a:pt x="1358" y="15"/>
                      <a:pt x="1320" y="30"/>
                      <a:pt x="1286" y="45"/>
                    </a:cubicBezTo>
                    <a:cubicBezTo>
                      <a:pt x="1248" y="60"/>
                      <a:pt x="1209" y="81"/>
                      <a:pt x="1176" y="101"/>
                    </a:cubicBezTo>
                    <a:cubicBezTo>
                      <a:pt x="235" y="646"/>
                      <a:pt x="0" y="2006"/>
                      <a:pt x="95" y="3180"/>
                    </a:cubicBezTo>
                    <a:cubicBezTo>
                      <a:pt x="193" y="4372"/>
                      <a:pt x="633" y="5373"/>
                      <a:pt x="1176" y="6313"/>
                    </a:cubicBezTo>
                    <a:cubicBezTo>
                      <a:pt x="1718" y="7253"/>
                      <a:pt x="2364" y="8133"/>
                      <a:pt x="3349" y="8814"/>
                    </a:cubicBezTo>
                    <a:cubicBezTo>
                      <a:pt x="4023" y="9281"/>
                      <a:pt x="4856" y="9655"/>
                      <a:pt x="5619" y="9655"/>
                    </a:cubicBezTo>
                    <a:cubicBezTo>
                      <a:pt x="5951" y="9655"/>
                      <a:pt x="6270" y="9584"/>
                      <a:pt x="6556" y="9418"/>
                    </a:cubicBezTo>
                    <a:cubicBezTo>
                      <a:pt x="6591" y="9398"/>
                      <a:pt x="6627" y="9375"/>
                      <a:pt x="6658" y="9352"/>
                    </a:cubicBezTo>
                    <a:cubicBezTo>
                      <a:pt x="6691" y="9329"/>
                      <a:pt x="6727" y="9300"/>
                      <a:pt x="6757" y="9273"/>
                    </a:cubicBezTo>
                    <a:lnTo>
                      <a:pt x="6763" y="9267"/>
                    </a:lnTo>
                    <a:lnTo>
                      <a:pt x="6763" y="9267"/>
                    </a:lnTo>
                    <a:cubicBezTo>
                      <a:pt x="6726" y="9280"/>
                      <a:pt x="6683" y="9293"/>
                      <a:pt x="6642" y="9302"/>
                    </a:cubicBezTo>
                    <a:cubicBezTo>
                      <a:pt x="6599" y="9310"/>
                      <a:pt x="6543" y="9322"/>
                      <a:pt x="6497" y="9326"/>
                    </a:cubicBezTo>
                    <a:cubicBezTo>
                      <a:pt x="6450" y="9333"/>
                      <a:pt x="6389" y="9339"/>
                      <a:pt x="6339" y="9341"/>
                    </a:cubicBezTo>
                    <a:cubicBezTo>
                      <a:pt x="6313" y="9342"/>
                      <a:pt x="6284" y="9343"/>
                      <a:pt x="6254" y="9343"/>
                    </a:cubicBezTo>
                    <a:cubicBezTo>
                      <a:pt x="6225" y="9343"/>
                      <a:pt x="6195" y="9342"/>
                      <a:pt x="6167" y="9341"/>
                    </a:cubicBezTo>
                    <a:cubicBezTo>
                      <a:pt x="6112" y="9339"/>
                      <a:pt x="6043" y="9333"/>
                      <a:pt x="5983" y="9326"/>
                    </a:cubicBezTo>
                    <a:cubicBezTo>
                      <a:pt x="5925" y="9318"/>
                      <a:pt x="5852" y="9307"/>
                      <a:pt x="5791" y="9295"/>
                    </a:cubicBezTo>
                    <a:cubicBezTo>
                      <a:pt x="5729" y="9282"/>
                      <a:pt x="5655" y="9264"/>
                      <a:pt x="5590" y="9246"/>
                    </a:cubicBezTo>
                    <a:cubicBezTo>
                      <a:pt x="5525" y="9228"/>
                      <a:pt x="5448" y="9204"/>
                      <a:pt x="5382" y="9181"/>
                    </a:cubicBezTo>
                    <a:cubicBezTo>
                      <a:pt x="5314" y="9159"/>
                      <a:pt x="5235" y="9129"/>
                      <a:pt x="5167" y="9100"/>
                    </a:cubicBezTo>
                    <a:cubicBezTo>
                      <a:pt x="5101" y="9073"/>
                      <a:pt x="5019" y="9037"/>
                      <a:pt x="4950" y="9003"/>
                    </a:cubicBezTo>
                    <a:cubicBezTo>
                      <a:pt x="4881" y="8971"/>
                      <a:pt x="4801" y="8929"/>
                      <a:pt x="4730" y="8891"/>
                    </a:cubicBezTo>
                    <a:cubicBezTo>
                      <a:pt x="4660" y="8852"/>
                      <a:pt x="4579" y="8804"/>
                      <a:pt x="4507" y="8761"/>
                    </a:cubicBezTo>
                    <a:cubicBezTo>
                      <a:pt x="4434" y="8718"/>
                      <a:pt x="4351" y="8662"/>
                      <a:pt x="4279" y="8613"/>
                    </a:cubicBezTo>
                    <a:cubicBezTo>
                      <a:pt x="4207" y="8564"/>
                      <a:pt x="4125" y="8504"/>
                      <a:pt x="4053" y="8449"/>
                    </a:cubicBezTo>
                    <a:cubicBezTo>
                      <a:pt x="3980" y="8395"/>
                      <a:pt x="3898" y="8331"/>
                      <a:pt x="3826" y="8272"/>
                    </a:cubicBezTo>
                    <a:cubicBezTo>
                      <a:pt x="3754" y="8215"/>
                      <a:pt x="3674" y="8144"/>
                      <a:pt x="3603" y="8081"/>
                    </a:cubicBezTo>
                    <a:cubicBezTo>
                      <a:pt x="3533" y="8016"/>
                      <a:pt x="3455" y="7945"/>
                      <a:pt x="3385" y="7877"/>
                    </a:cubicBezTo>
                    <a:cubicBezTo>
                      <a:pt x="3314" y="7808"/>
                      <a:pt x="3237" y="7730"/>
                      <a:pt x="3169" y="7658"/>
                    </a:cubicBezTo>
                    <a:cubicBezTo>
                      <a:pt x="3100" y="7587"/>
                      <a:pt x="3025" y="7506"/>
                      <a:pt x="2958" y="7431"/>
                    </a:cubicBezTo>
                    <a:cubicBezTo>
                      <a:pt x="2890" y="7355"/>
                      <a:pt x="2820" y="7270"/>
                      <a:pt x="2754" y="7191"/>
                    </a:cubicBezTo>
                    <a:cubicBezTo>
                      <a:pt x="2687" y="7112"/>
                      <a:pt x="2618" y="7026"/>
                      <a:pt x="2557" y="6944"/>
                    </a:cubicBezTo>
                    <a:cubicBezTo>
                      <a:pt x="2490" y="6861"/>
                      <a:pt x="2426" y="6771"/>
                      <a:pt x="2365" y="6687"/>
                    </a:cubicBezTo>
                    <a:cubicBezTo>
                      <a:pt x="2243" y="6516"/>
                      <a:pt x="2120" y="6329"/>
                      <a:pt x="2007" y="6147"/>
                    </a:cubicBezTo>
                    <a:cubicBezTo>
                      <a:pt x="1782" y="5779"/>
                      <a:pt x="1580" y="5400"/>
                      <a:pt x="1408" y="5009"/>
                    </a:cubicBezTo>
                    <a:cubicBezTo>
                      <a:pt x="1363" y="4910"/>
                      <a:pt x="1323" y="4815"/>
                      <a:pt x="1284" y="4716"/>
                    </a:cubicBezTo>
                    <a:cubicBezTo>
                      <a:pt x="1243" y="4615"/>
                      <a:pt x="1207" y="4522"/>
                      <a:pt x="1171" y="4421"/>
                    </a:cubicBezTo>
                    <a:cubicBezTo>
                      <a:pt x="1135" y="4320"/>
                      <a:pt x="1102" y="4228"/>
                      <a:pt x="1070" y="4128"/>
                    </a:cubicBezTo>
                    <a:cubicBezTo>
                      <a:pt x="1037" y="4027"/>
                      <a:pt x="1011" y="3935"/>
                      <a:pt x="982" y="3834"/>
                    </a:cubicBezTo>
                    <a:cubicBezTo>
                      <a:pt x="954" y="3737"/>
                      <a:pt x="929" y="3645"/>
                      <a:pt x="906" y="3545"/>
                    </a:cubicBezTo>
                    <a:cubicBezTo>
                      <a:pt x="882" y="3445"/>
                      <a:pt x="862" y="3357"/>
                      <a:pt x="841" y="3258"/>
                    </a:cubicBezTo>
                    <a:cubicBezTo>
                      <a:pt x="821" y="3161"/>
                      <a:pt x="805" y="3072"/>
                      <a:pt x="791" y="2976"/>
                    </a:cubicBezTo>
                    <a:cubicBezTo>
                      <a:pt x="775" y="2878"/>
                      <a:pt x="764" y="2795"/>
                      <a:pt x="754" y="2699"/>
                    </a:cubicBezTo>
                    <a:cubicBezTo>
                      <a:pt x="742" y="2604"/>
                      <a:pt x="734" y="2522"/>
                      <a:pt x="728" y="2428"/>
                    </a:cubicBezTo>
                    <a:cubicBezTo>
                      <a:pt x="721" y="2335"/>
                      <a:pt x="718" y="2256"/>
                      <a:pt x="716" y="2165"/>
                    </a:cubicBezTo>
                    <a:cubicBezTo>
                      <a:pt x="713" y="2073"/>
                      <a:pt x="713" y="1997"/>
                      <a:pt x="716" y="1908"/>
                    </a:cubicBezTo>
                    <a:cubicBezTo>
                      <a:pt x="719" y="1819"/>
                      <a:pt x="724" y="1745"/>
                      <a:pt x="729" y="1659"/>
                    </a:cubicBezTo>
                    <a:cubicBezTo>
                      <a:pt x="736" y="1573"/>
                      <a:pt x="744" y="1501"/>
                      <a:pt x="757" y="1419"/>
                    </a:cubicBezTo>
                    <a:cubicBezTo>
                      <a:pt x="768" y="1337"/>
                      <a:pt x="781" y="1271"/>
                      <a:pt x="797" y="1193"/>
                    </a:cubicBezTo>
                    <a:cubicBezTo>
                      <a:pt x="813" y="1114"/>
                      <a:pt x="827" y="1052"/>
                      <a:pt x="849" y="979"/>
                    </a:cubicBezTo>
                    <a:cubicBezTo>
                      <a:pt x="870" y="906"/>
                      <a:pt x="886" y="850"/>
                      <a:pt x="912" y="782"/>
                    </a:cubicBezTo>
                    <a:cubicBezTo>
                      <a:pt x="936" y="713"/>
                      <a:pt x="956" y="663"/>
                      <a:pt x="984" y="600"/>
                    </a:cubicBezTo>
                    <a:cubicBezTo>
                      <a:pt x="1011" y="539"/>
                      <a:pt x="1034" y="492"/>
                      <a:pt x="1064" y="437"/>
                    </a:cubicBezTo>
                    <a:cubicBezTo>
                      <a:pt x="1094" y="381"/>
                      <a:pt x="1120" y="339"/>
                      <a:pt x="1152" y="290"/>
                    </a:cubicBezTo>
                    <a:cubicBezTo>
                      <a:pt x="1184" y="243"/>
                      <a:pt x="1209" y="207"/>
                      <a:pt x="1244" y="165"/>
                    </a:cubicBezTo>
                    <a:cubicBezTo>
                      <a:pt x="1276" y="124"/>
                      <a:pt x="1303" y="94"/>
                      <a:pt x="1339" y="58"/>
                    </a:cubicBezTo>
                    <a:cubicBezTo>
                      <a:pt x="1359" y="36"/>
                      <a:pt x="1376" y="18"/>
                      <a:pt x="1395" y="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8"/>
              <p:cNvSpPr/>
              <p:nvPr/>
            </p:nvSpPr>
            <p:spPr>
              <a:xfrm>
                <a:off x="4764637" y="2173064"/>
                <a:ext cx="510405" cy="639386"/>
              </a:xfrm>
              <a:custGeom>
                <a:avLst/>
                <a:gdLst/>
                <a:ahLst/>
                <a:cxnLst/>
                <a:rect l="l" t="t" r="r" b="b"/>
                <a:pathLst>
                  <a:path w="16367" h="20503" extrusionOk="0">
                    <a:moveTo>
                      <a:pt x="4365" y="939"/>
                    </a:moveTo>
                    <a:cubicBezTo>
                      <a:pt x="5148" y="939"/>
                      <a:pt x="5951" y="1162"/>
                      <a:pt x="6688" y="1473"/>
                    </a:cubicBezTo>
                    <a:cubicBezTo>
                      <a:pt x="8069" y="2058"/>
                      <a:pt x="9223" y="2952"/>
                      <a:pt x="10251" y="3994"/>
                    </a:cubicBezTo>
                    <a:cubicBezTo>
                      <a:pt x="11536" y="5300"/>
                      <a:pt x="12627" y="6834"/>
                      <a:pt x="13443" y="8471"/>
                    </a:cubicBezTo>
                    <a:cubicBezTo>
                      <a:pt x="14256" y="10106"/>
                      <a:pt x="14795" y="11843"/>
                      <a:pt x="15015" y="13703"/>
                    </a:cubicBezTo>
                    <a:cubicBezTo>
                      <a:pt x="15060" y="14075"/>
                      <a:pt x="15090" y="14451"/>
                      <a:pt x="15100" y="14827"/>
                    </a:cubicBezTo>
                    <a:cubicBezTo>
                      <a:pt x="15130" y="15944"/>
                      <a:pt x="14975" y="17054"/>
                      <a:pt x="14426" y="18010"/>
                    </a:cubicBezTo>
                    <a:cubicBezTo>
                      <a:pt x="13875" y="18963"/>
                      <a:pt x="12934" y="19763"/>
                      <a:pt x="11890" y="20032"/>
                    </a:cubicBezTo>
                    <a:cubicBezTo>
                      <a:pt x="11596" y="20107"/>
                      <a:pt x="11293" y="20141"/>
                      <a:pt x="10988" y="20141"/>
                    </a:cubicBezTo>
                    <a:cubicBezTo>
                      <a:pt x="10205" y="20141"/>
                      <a:pt x="9402" y="19919"/>
                      <a:pt x="8664" y="19607"/>
                    </a:cubicBezTo>
                    <a:cubicBezTo>
                      <a:pt x="7284" y="19024"/>
                      <a:pt x="6131" y="18127"/>
                      <a:pt x="5103" y="17084"/>
                    </a:cubicBezTo>
                    <a:cubicBezTo>
                      <a:pt x="3817" y="15782"/>
                      <a:pt x="2725" y="14246"/>
                      <a:pt x="1911" y="12610"/>
                    </a:cubicBezTo>
                    <a:cubicBezTo>
                      <a:pt x="1096" y="10976"/>
                      <a:pt x="557" y="9239"/>
                      <a:pt x="338" y="7379"/>
                    </a:cubicBezTo>
                    <a:cubicBezTo>
                      <a:pt x="164" y="5904"/>
                      <a:pt x="193" y="4347"/>
                      <a:pt x="928" y="3072"/>
                    </a:cubicBezTo>
                    <a:cubicBezTo>
                      <a:pt x="1476" y="2118"/>
                      <a:pt x="2417" y="1319"/>
                      <a:pt x="3464" y="1049"/>
                    </a:cubicBezTo>
                    <a:cubicBezTo>
                      <a:pt x="3758" y="973"/>
                      <a:pt x="4060" y="939"/>
                      <a:pt x="4365" y="939"/>
                    </a:cubicBezTo>
                    <a:close/>
                    <a:moveTo>
                      <a:pt x="5086" y="1"/>
                    </a:moveTo>
                    <a:cubicBezTo>
                      <a:pt x="5012" y="1"/>
                      <a:pt x="4938" y="2"/>
                      <a:pt x="4868" y="5"/>
                    </a:cubicBezTo>
                    <a:cubicBezTo>
                      <a:pt x="4730" y="12"/>
                      <a:pt x="4579" y="25"/>
                      <a:pt x="4444" y="42"/>
                    </a:cubicBezTo>
                    <a:cubicBezTo>
                      <a:pt x="4308" y="63"/>
                      <a:pt x="4163" y="88"/>
                      <a:pt x="4032" y="119"/>
                    </a:cubicBezTo>
                    <a:cubicBezTo>
                      <a:pt x="3898" y="149"/>
                      <a:pt x="3759" y="190"/>
                      <a:pt x="3632" y="232"/>
                    </a:cubicBezTo>
                    <a:cubicBezTo>
                      <a:pt x="3505" y="274"/>
                      <a:pt x="3370" y="327"/>
                      <a:pt x="3250" y="382"/>
                    </a:cubicBezTo>
                    <a:cubicBezTo>
                      <a:pt x="3127" y="436"/>
                      <a:pt x="3002" y="500"/>
                      <a:pt x="2884" y="567"/>
                    </a:cubicBezTo>
                    <a:cubicBezTo>
                      <a:pt x="2738" y="652"/>
                      <a:pt x="2590" y="738"/>
                      <a:pt x="2443" y="823"/>
                    </a:cubicBezTo>
                    <a:cubicBezTo>
                      <a:pt x="2391" y="852"/>
                      <a:pt x="2341" y="882"/>
                      <a:pt x="2291" y="915"/>
                    </a:cubicBezTo>
                    <a:cubicBezTo>
                      <a:pt x="2226" y="957"/>
                      <a:pt x="2161" y="1001"/>
                      <a:pt x="2105" y="1044"/>
                    </a:cubicBezTo>
                    <a:cubicBezTo>
                      <a:pt x="1997" y="1123"/>
                      <a:pt x="1884" y="1213"/>
                      <a:pt x="1783" y="1300"/>
                    </a:cubicBezTo>
                    <a:cubicBezTo>
                      <a:pt x="1683" y="1389"/>
                      <a:pt x="1578" y="1492"/>
                      <a:pt x="1487" y="1591"/>
                    </a:cubicBezTo>
                    <a:cubicBezTo>
                      <a:pt x="1395" y="1690"/>
                      <a:pt x="1297" y="1802"/>
                      <a:pt x="1215" y="1910"/>
                    </a:cubicBezTo>
                    <a:cubicBezTo>
                      <a:pt x="1132" y="2018"/>
                      <a:pt x="1046" y="2143"/>
                      <a:pt x="971" y="2259"/>
                    </a:cubicBezTo>
                    <a:cubicBezTo>
                      <a:pt x="898" y="2374"/>
                      <a:pt x="819" y="2511"/>
                      <a:pt x="754" y="2634"/>
                    </a:cubicBezTo>
                    <a:cubicBezTo>
                      <a:pt x="686" y="2758"/>
                      <a:pt x="619" y="2903"/>
                      <a:pt x="563" y="3036"/>
                    </a:cubicBezTo>
                    <a:cubicBezTo>
                      <a:pt x="507" y="3166"/>
                      <a:pt x="448" y="3322"/>
                      <a:pt x="402" y="3460"/>
                    </a:cubicBezTo>
                    <a:cubicBezTo>
                      <a:pt x="353" y="3599"/>
                      <a:pt x="305" y="3762"/>
                      <a:pt x="266" y="3907"/>
                    </a:cubicBezTo>
                    <a:cubicBezTo>
                      <a:pt x="226" y="4052"/>
                      <a:pt x="189" y="4222"/>
                      <a:pt x="159" y="4374"/>
                    </a:cubicBezTo>
                    <a:cubicBezTo>
                      <a:pt x="128" y="4525"/>
                      <a:pt x="100" y="4700"/>
                      <a:pt x="80" y="4859"/>
                    </a:cubicBezTo>
                    <a:cubicBezTo>
                      <a:pt x="58" y="5018"/>
                      <a:pt x="39" y="5199"/>
                      <a:pt x="28" y="5362"/>
                    </a:cubicBezTo>
                    <a:cubicBezTo>
                      <a:pt x="15" y="5526"/>
                      <a:pt x="6" y="5712"/>
                      <a:pt x="2" y="5881"/>
                    </a:cubicBezTo>
                    <a:cubicBezTo>
                      <a:pt x="2" y="5968"/>
                      <a:pt x="0" y="6060"/>
                      <a:pt x="0" y="6148"/>
                    </a:cubicBezTo>
                    <a:cubicBezTo>
                      <a:pt x="0" y="6321"/>
                      <a:pt x="8" y="6522"/>
                      <a:pt x="16" y="6699"/>
                    </a:cubicBezTo>
                    <a:cubicBezTo>
                      <a:pt x="25" y="6877"/>
                      <a:pt x="42" y="7083"/>
                      <a:pt x="61" y="7264"/>
                    </a:cubicBezTo>
                    <a:cubicBezTo>
                      <a:pt x="80" y="7443"/>
                      <a:pt x="107" y="7652"/>
                      <a:pt x="133" y="7837"/>
                    </a:cubicBezTo>
                    <a:cubicBezTo>
                      <a:pt x="161" y="8021"/>
                      <a:pt x="197" y="8233"/>
                      <a:pt x="233" y="8420"/>
                    </a:cubicBezTo>
                    <a:cubicBezTo>
                      <a:pt x="272" y="8608"/>
                      <a:pt x="317" y="8819"/>
                      <a:pt x="361" y="9009"/>
                    </a:cubicBezTo>
                    <a:cubicBezTo>
                      <a:pt x="406" y="9199"/>
                      <a:pt x="462" y="9412"/>
                      <a:pt x="514" y="9601"/>
                    </a:cubicBezTo>
                    <a:cubicBezTo>
                      <a:pt x="568" y="9793"/>
                      <a:pt x="633" y="10004"/>
                      <a:pt x="693" y="10197"/>
                    </a:cubicBezTo>
                    <a:cubicBezTo>
                      <a:pt x="755" y="10389"/>
                      <a:pt x="827" y="10599"/>
                      <a:pt x="898" y="10792"/>
                    </a:cubicBezTo>
                    <a:cubicBezTo>
                      <a:pt x="967" y="10986"/>
                      <a:pt x="1049" y="11194"/>
                      <a:pt x="1125" y="11385"/>
                    </a:cubicBezTo>
                    <a:cubicBezTo>
                      <a:pt x="1204" y="11578"/>
                      <a:pt x="1293" y="11785"/>
                      <a:pt x="1376" y="11975"/>
                    </a:cubicBezTo>
                    <a:cubicBezTo>
                      <a:pt x="1463" y="12168"/>
                      <a:pt x="1559" y="12369"/>
                      <a:pt x="1649" y="12560"/>
                    </a:cubicBezTo>
                    <a:cubicBezTo>
                      <a:pt x="1743" y="12750"/>
                      <a:pt x="1844" y="12945"/>
                      <a:pt x="1944" y="13135"/>
                    </a:cubicBezTo>
                    <a:cubicBezTo>
                      <a:pt x="2351" y="13897"/>
                      <a:pt x="2810" y="14629"/>
                      <a:pt x="3313" y="15320"/>
                    </a:cubicBezTo>
                    <a:cubicBezTo>
                      <a:pt x="3439" y="15494"/>
                      <a:pt x="3564" y="15658"/>
                      <a:pt x="3697" y="15826"/>
                    </a:cubicBezTo>
                    <a:cubicBezTo>
                      <a:pt x="3830" y="15998"/>
                      <a:pt x="3955" y="16151"/>
                      <a:pt x="4093" y="16315"/>
                    </a:cubicBezTo>
                    <a:cubicBezTo>
                      <a:pt x="4233" y="16481"/>
                      <a:pt x="4359" y="16629"/>
                      <a:pt x="4503" y="16785"/>
                    </a:cubicBezTo>
                    <a:cubicBezTo>
                      <a:pt x="4647" y="16942"/>
                      <a:pt x="4776" y="17081"/>
                      <a:pt x="4924" y="17232"/>
                    </a:cubicBezTo>
                    <a:cubicBezTo>
                      <a:pt x="5071" y="17382"/>
                      <a:pt x="5205" y="17513"/>
                      <a:pt x="5356" y="17654"/>
                    </a:cubicBezTo>
                    <a:cubicBezTo>
                      <a:pt x="5507" y="17796"/>
                      <a:pt x="5642" y="17918"/>
                      <a:pt x="5796" y="18052"/>
                    </a:cubicBezTo>
                    <a:cubicBezTo>
                      <a:pt x="5951" y="18187"/>
                      <a:pt x="6088" y="18299"/>
                      <a:pt x="6243" y="18424"/>
                    </a:cubicBezTo>
                    <a:cubicBezTo>
                      <a:pt x="6400" y="18549"/>
                      <a:pt x="6538" y="18654"/>
                      <a:pt x="6696" y="18768"/>
                    </a:cubicBezTo>
                    <a:cubicBezTo>
                      <a:pt x="6854" y="18884"/>
                      <a:pt x="6993" y="18979"/>
                      <a:pt x="7153" y="19086"/>
                    </a:cubicBezTo>
                    <a:cubicBezTo>
                      <a:pt x="7312" y="19189"/>
                      <a:pt x="7450" y="19275"/>
                      <a:pt x="7613" y="19370"/>
                    </a:cubicBezTo>
                    <a:cubicBezTo>
                      <a:pt x="7692" y="19418"/>
                      <a:pt x="7765" y="19461"/>
                      <a:pt x="7844" y="19504"/>
                    </a:cubicBezTo>
                    <a:cubicBezTo>
                      <a:pt x="8010" y="19595"/>
                      <a:pt x="8153" y="19671"/>
                      <a:pt x="8317" y="19750"/>
                    </a:cubicBezTo>
                    <a:cubicBezTo>
                      <a:pt x="8481" y="19829"/>
                      <a:pt x="8625" y="19894"/>
                      <a:pt x="8787" y="19961"/>
                    </a:cubicBezTo>
                    <a:cubicBezTo>
                      <a:pt x="8951" y="20030"/>
                      <a:pt x="9094" y="20083"/>
                      <a:pt x="9258" y="20139"/>
                    </a:cubicBezTo>
                    <a:cubicBezTo>
                      <a:pt x="9420" y="20195"/>
                      <a:pt x="9561" y="20239"/>
                      <a:pt x="9722" y="20283"/>
                    </a:cubicBezTo>
                    <a:cubicBezTo>
                      <a:pt x="9884" y="20326"/>
                      <a:pt x="10024" y="20359"/>
                      <a:pt x="10185" y="20391"/>
                    </a:cubicBezTo>
                    <a:cubicBezTo>
                      <a:pt x="10344" y="20424"/>
                      <a:pt x="10482" y="20446"/>
                      <a:pt x="10641" y="20463"/>
                    </a:cubicBezTo>
                    <a:cubicBezTo>
                      <a:pt x="10799" y="20483"/>
                      <a:pt x="10934" y="20493"/>
                      <a:pt x="11088" y="20499"/>
                    </a:cubicBezTo>
                    <a:cubicBezTo>
                      <a:pt x="11161" y="20502"/>
                      <a:pt x="11229" y="20503"/>
                      <a:pt x="11297" y="20503"/>
                    </a:cubicBezTo>
                    <a:cubicBezTo>
                      <a:pt x="11372" y="20503"/>
                      <a:pt x="11447" y="20501"/>
                      <a:pt x="11526" y="20497"/>
                    </a:cubicBezTo>
                    <a:cubicBezTo>
                      <a:pt x="11676" y="20490"/>
                      <a:pt x="11807" y="20477"/>
                      <a:pt x="11953" y="20457"/>
                    </a:cubicBezTo>
                    <a:cubicBezTo>
                      <a:pt x="12098" y="20436"/>
                      <a:pt x="12226" y="20413"/>
                      <a:pt x="12367" y="20378"/>
                    </a:cubicBezTo>
                    <a:cubicBezTo>
                      <a:pt x="12507" y="20346"/>
                      <a:pt x="12632" y="20310"/>
                      <a:pt x="12767" y="20264"/>
                    </a:cubicBezTo>
                    <a:cubicBezTo>
                      <a:pt x="12901" y="20218"/>
                      <a:pt x="13020" y="20171"/>
                      <a:pt x="13148" y="20111"/>
                    </a:cubicBezTo>
                    <a:cubicBezTo>
                      <a:pt x="13263" y="20057"/>
                      <a:pt x="13371" y="20001"/>
                      <a:pt x="13480" y="19938"/>
                    </a:cubicBezTo>
                    <a:cubicBezTo>
                      <a:pt x="13628" y="19853"/>
                      <a:pt x="13775" y="19767"/>
                      <a:pt x="13923" y="19684"/>
                    </a:cubicBezTo>
                    <a:lnTo>
                      <a:pt x="14003" y="19635"/>
                    </a:lnTo>
                    <a:cubicBezTo>
                      <a:pt x="14124" y="19563"/>
                      <a:pt x="14232" y="19490"/>
                      <a:pt x="14343" y="19405"/>
                    </a:cubicBezTo>
                    <a:cubicBezTo>
                      <a:pt x="14456" y="19320"/>
                      <a:pt x="14555" y="19235"/>
                      <a:pt x="14659" y="19139"/>
                    </a:cubicBezTo>
                    <a:cubicBezTo>
                      <a:pt x="14764" y="19041"/>
                      <a:pt x="14856" y="18950"/>
                      <a:pt x="14951" y="18840"/>
                    </a:cubicBezTo>
                    <a:cubicBezTo>
                      <a:pt x="15047" y="18732"/>
                      <a:pt x="15130" y="18630"/>
                      <a:pt x="15218" y="18512"/>
                    </a:cubicBezTo>
                    <a:cubicBezTo>
                      <a:pt x="15306" y="18391"/>
                      <a:pt x="15381" y="18282"/>
                      <a:pt x="15457" y="18153"/>
                    </a:cubicBezTo>
                    <a:cubicBezTo>
                      <a:pt x="15536" y="18023"/>
                      <a:pt x="15599" y="17905"/>
                      <a:pt x="15670" y="17766"/>
                    </a:cubicBezTo>
                    <a:cubicBezTo>
                      <a:pt x="15739" y="17625"/>
                      <a:pt x="15795" y="17501"/>
                      <a:pt x="15854" y="17352"/>
                    </a:cubicBezTo>
                    <a:cubicBezTo>
                      <a:pt x="15914" y="17205"/>
                      <a:pt x="15960" y="17071"/>
                      <a:pt x="16010" y="16916"/>
                    </a:cubicBezTo>
                    <a:cubicBezTo>
                      <a:pt x="16059" y="16759"/>
                      <a:pt x="16098" y="16621"/>
                      <a:pt x="16138" y="16456"/>
                    </a:cubicBezTo>
                    <a:cubicBezTo>
                      <a:pt x="16178" y="16291"/>
                      <a:pt x="16206" y="16144"/>
                      <a:pt x="16237" y="15975"/>
                    </a:cubicBezTo>
                    <a:cubicBezTo>
                      <a:pt x="16268" y="15802"/>
                      <a:pt x="16289" y="15651"/>
                      <a:pt x="16309" y="15471"/>
                    </a:cubicBezTo>
                    <a:cubicBezTo>
                      <a:pt x="16329" y="15293"/>
                      <a:pt x="16342" y="15136"/>
                      <a:pt x="16352" y="14951"/>
                    </a:cubicBezTo>
                    <a:cubicBezTo>
                      <a:pt x="16363" y="14767"/>
                      <a:pt x="16367" y="14603"/>
                      <a:pt x="16367" y="14415"/>
                    </a:cubicBezTo>
                    <a:lnTo>
                      <a:pt x="16367" y="14318"/>
                    </a:lnTo>
                    <a:cubicBezTo>
                      <a:pt x="16364" y="14131"/>
                      <a:pt x="16360" y="13969"/>
                      <a:pt x="16348" y="13778"/>
                    </a:cubicBezTo>
                    <a:cubicBezTo>
                      <a:pt x="16338" y="13585"/>
                      <a:pt x="16325" y="13418"/>
                      <a:pt x="16304" y="13224"/>
                    </a:cubicBezTo>
                    <a:cubicBezTo>
                      <a:pt x="16283" y="13030"/>
                      <a:pt x="16262" y="12858"/>
                      <a:pt x="16232" y="12661"/>
                    </a:cubicBezTo>
                    <a:cubicBezTo>
                      <a:pt x="16202" y="12462"/>
                      <a:pt x="16173" y="12287"/>
                      <a:pt x="16132" y="12087"/>
                    </a:cubicBezTo>
                    <a:cubicBezTo>
                      <a:pt x="16095" y="11886"/>
                      <a:pt x="16055" y="11708"/>
                      <a:pt x="16009" y="11506"/>
                    </a:cubicBezTo>
                    <a:cubicBezTo>
                      <a:pt x="15960" y="11305"/>
                      <a:pt x="15915" y="11124"/>
                      <a:pt x="15858" y="10921"/>
                    </a:cubicBezTo>
                    <a:cubicBezTo>
                      <a:pt x="15800" y="10717"/>
                      <a:pt x="15747" y="10536"/>
                      <a:pt x="15683" y="10333"/>
                    </a:cubicBezTo>
                    <a:cubicBezTo>
                      <a:pt x="15616" y="10130"/>
                      <a:pt x="15555" y="9946"/>
                      <a:pt x="15480" y="9744"/>
                    </a:cubicBezTo>
                    <a:cubicBezTo>
                      <a:pt x="15408" y="9541"/>
                      <a:pt x="15336" y="9356"/>
                      <a:pt x="15256" y="9154"/>
                    </a:cubicBezTo>
                    <a:cubicBezTo>
                      <a:pt x="15175" y="8953"/>
                      <a:pt x="15096" y="8766"/>
                      <a:pt x="15008" y="8568"/>
                    </a:cubicBezTo>
                    <a:cubicBezTo>
                      <a:pt x="14659" y="7784"/>
                      <a:pt x="14255" y="7022"/>
                      <a:pt x="13799" y="6289"/>
                    </a:cubicBezTo>
                    <a:cubicBezTo>
                      <a:pt x="13687" y="6108"/>
                      <a:pt x="13566" y="5922"/>
                      <a:pt x="13448" y="5747"/>
                    </a:cubicBezTo>
                    <a:cubicBezTo>
                      <a:pt x="13329" y="5570"/>
                      <a:pt x="13203" y="5389"/>
                      <a:pt x="13080" y="5218"/>
                    </a:cubicBezTo>
                    <a:cubicBezTo>
                      <a:pt x="12958" y="5050"/>
                      <a:pt x="12823" y="4870"/>
                      <a:pt x="12695" y="4706"/>
                    </a:cubicBezTo>
                    <a:cubicBezTo>
                      <a:pt x="12567" y="4542"/>
                      <a:pt x="12426" y="4368"/>
                      <a:pt x="12294" y="4212"/>
                    </a:cubicBezTo>
                    <a:cubicBezTo>
                      <a:pt x="12163" y="4056"/>
                      <a:pt x="12016" y="3887"/>
                      <a:pt x="11881" y="3737"/>
                    </a:cubicBezTo>
                    <a:cubicBezTo>
                      <a:pt x="11746" y="3589"/>
                      <a:pt x="11594" y="3427"/>
                      <a:pt x="11456" y="3284"/>
                    </a:cubicBezTo>
                    <a:cubicBezTo>
                      <a:pt x="11316" y="3145"/>
                      <a:pt x="11161" y="2990"/>
                      <a:pt x="11019" y="2857"/>
                    </a:cubicBezTo>
                    <a:cubicBezTo>
                      <a:pt x="10876" y="2724"/>
                      <a:pt x="10715" y="2578"/>
                      <a:pt x="10572" y="2453"/>
                    </a:cubicBezTo>
                    <a:cubicBezTo>
                      <a:pt x="10428" y="2328"/>
                      <a:pt x="10264" y="2192"/>
                      <a:pt x="10116" y="2075"/>
                    </a:cubicBezTo>
                    <a:cubicBezTo>
                      <a:pt x="9971" y="1959"/>
                      <a:pt x="9805" y="1832"/>
                      <a:pt x="9656" y="1724"/>
                    </a:cubicBezTo>
                    <a:cubicBezTo>
                      <a:pt x="9509" y="1617"/>
                      <a:pt x="9340" y="1500"/>
                      <a:pt x="9191" y="1404"/>
                    </a:cubicBezTo>
                    <a:cubicBezTo>
                      <a:pt x="9042" y="1305"/>
                      <a:pt x="8872" y="1200"/>
                      <a:pt x="8721" y="1112"/>
                    </a:cubicBezTo>
                    <a:cubicBezTo>
                      <a:pt x="8647" y="1069"/>
                      <a:pt x="8566" y="1023"/>
                      <a:pt x="8490" y="981"/>
                    </a:cubicBezTo>
                    <a:cubicBezTo>
                      <a:pt x="8343" y="901"/>
                      <a:pt x="8178" y="816"/>
                      <a:pt x="8030" y="744"/>
                    </a:cubicBezTo>
                    <a:cubicBezTo>
                      <a:pt x="7883" y="672"/>
                      <a:pt x="7715" y="599"/>
                      <a:pt x="7568" y="537"/>
                    </a:cubicBezTo>
                    <a:cubicBezTo>
                      <a:pt x="7420" y="477"/>
                      <a:pt x="7253" y="413"/>
                      <a:pt x="7108" y="363"/>
                    </a:cubicBezTo>
                    <a:cubicBezTo>
                      <a:pt x="6960" y="311"/>
                      <a:pt x="6795" y="261"/>
                      <a:pt x="6650" y="221"/>
                    </a:cubicBezTo>
                    <a:cubicBezTo>
                      <a:pt x="6504" y="182"/>
                      <a:pt x="6339" y="142"/>
                      <a:pt x="6195" y="113"/>
                    </a:cubicBezTo>
                    <a:cubicBezTo>
                      <a:pt x="6052" y="84"/>
                      <a:pt x="5888" y="60"/>
                      <a:pt x="5745" y="41"/>
                    </a:cubicBezTo>
                    <a:cubicBezTo>
                      <a:pt x="5604" y="25"/>
                      <a:pt x="5443" y="11"/>
                      <a:pt x="5304" y="5"/>
                    </a:cubicBezTo>
                    <a:cubicBezTo>
                      <a:pt x="5234" y="2"/>
                      <a:pt x="5160" y="1"/>
                      <a:pt x="5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8"/>
              <p:cNvSpPr/>
              <p:nvPr/>
            </p:nvSpPr>
            <p:spPr>
              <a:xfrm>
                <a:off x="4769752" y="2202315"/>
                <a:ext cx="466746" cy="598814"/>
              </a:xfrm>
              <a:custGeom>
                <a:avLst/>
                <a:gdLst/>
                <a:ahLst/>
                <a:cxnLst/>
                <a:rect l="l" t="t" r="r" b="b"/>
                <a:pathLst>
                  <a:path w="14967" h="19202" extrusionOk="0">
                    <a:moveTo>
                      <a:pt x="4768" y="1254"/>
                    </a:moveTo>
                    <a:cubicBezTo>
                      <a:pt x="4828" y="1254"/>
                      <a:pt x="4893" y="1257"/>
                      <a:pt x="4956" y="1258"/>
                    </a:cubicBezTo>
                    <a:cubicBezTo>
                      <a:pt x="5019" y="1261"/>
                      <a:pt x="5087" y="1267"/>
                      <a:pt x="5150" y="1272"/>
                    </a:cubicBezTo>
                    <a:cubicBezTo>
                      <a:pt x="5213" y="1280"/>
                      <a:pt x="5284" y="1288"/>
                      <a:pt x="5348" y="1297"/>
                    </a:cubicBezTo>
                    <a:cubicBezTo>
                      <a:pt x="5410" y="1307"/>
                      <a:pt x="5482" y="1318"/>
                      <a:pt x="5550" y="1331"/>
                    </a:cubicBezTo>
                    <a:cubicBezTo>
                      <a:pt x="5616" y="1343"/>
                      <a:pt x="5688" y="1359"/>
                      <a:pt x="5754" y="1374"/>
                    </a:cubicBezTo>
                    <a:cubicBezTo>
                      <a:pt x="5820" y="1390"/>
                      <a:pt x="5895" y="1410"/>
                      <a:pt x="5962" y="1429"/>
                    </a:cubicBezTo>
                    <a:cubicBezTo>
                      <a:pt x="6031" y="1448"/>
                      <a:pt x="6106" y="1472"/>
                      <a:pt x="6175" y="1494"/>
                    </a:cubicBezTo>
                    <a:cubicBezTo>
                      <a:pt x="6243" y="1517"/>
                      <a:pt x="6319" y="1541"/>
                      <a:pt x="6388" y="1567"/>
                    </a:cubicBezTo>
                    <a:cubicBezTo>
                      <a:pt x="6458" y="1592"/>
                      <a:pt x="6536" y="1623"/>
                      <a:pt x="6606" y="1652"/>
                    </a:cubicBezTo>
                    <a:cubicBezTo>
                      <a:pt x="6677" y="1681"/>
                      <a:pt x="6753" y="1712"/>
                      <a:pt x="6825" y="1745"/>
                    </a:cubicBezTo>
                    <a:cubicBezTo>
                      <a:pt x="6895" y="1777"/>
                      <a:pt x="6973" y="1813"/>
                      <a:pt x="7045" y="1849"/>
                    </a:cubicBezTo>
                    <a:cubicBezTo>
                      <a:pt x="7117" y="1885"/>
                      <a:pt x="7193" y="1925"/>
                      <a:pt x="7265" y="1962"/>
                    </a:cubicBezTo>
                    <a:cubicBezTo>
                      <a:pt x="7337" y="2000"/>
                      <a:pt x="7416" y="2043"/>
                      <a:pt x="7488" y="2085"/>
                    </a:cubicBezTo>
                    <a:cubicBezTo>
                      <a:pt x="7562" y="2126"/>
                      <a:pt x="7642" y="2172"/>
                      <a:pt x="7715" y="2217"/>
                    </a:cubicBezTo>
                    <a:cubicBezTo>
                      <a:pt x="7788" y="2263"/>
                      <a:pt x="7867" y="2315"/>
                      <a:pt x="7941" y="2361"/>
                    </a:cubicBezTo>
                    <a:cubicBezTo>
                      <a:pt x="8015" y="2410"/>
                      <a:pt x="8094" y="2464"/>
                      <a:pt x="8168" y="2514"/>
                    </a:cubicBezTo>
                    <a:cubicBezTo>
                      <a:pt x="8241" y="2562"/>
                      <a:pt x="8320" y="2619"/>
                      <a:pt x="8395" y="2674"/>
                    </a:cubicBezTo>
                    <a:cubicBezTo>
                      <a:pt x="8467" y="2727"/>
                      <a:pt x="8546" y="2789"/>
                      <a:pt x="8619" y="2845"/>
                    </a:cubicBezTo>
                    <a:cubicBezTo>
                      <a:pt x="8692" y="2903"/>
                      <a:pt x="8772" y="2964"/>
                      <a:pt x="8843" y="3025"/>
                    </a:cubicBezTo>
                    <a:cubicBezTo>
                      <a:pt x="8915" y="3084"/>
                      <a:pt x="8994" y="3149"/>
                      <a:pt x="9066" y="3212"/>
                    </a:cubicBezTo>
                    <a:cubicBezTo>
                      <a:pt x="9138" y="3272"/>
                      <a:pt x="9216" y="3341"/>
                      <a:pt x="9288" y="3406"/>
                    </a:cubicBezTo>
                    <a:cubicBezTo>
                      <a:pt x="9360" y="3471"/>
                      <a:pt x="9437" y="3542"/>
                      <a:pt x="9506" y="3609"/>
                    </a:cubicBezTo>
                    <a:cubicBezTo>
                      <a:pt x="9578" y="3675"/>
                      <a:pt x="9654" y="3748"/>
                      <a:pt x="9725" y="3818"/>
                    </a:cubicBezTo>
                    <a:cubicBezTo>
                      <a:pt x="9861" y="3956"/>
                      <a:pt x="10015" y="4117"/>
                      <a:pt x="10150" y="4264"/>
                    </a:cubicBezTo>
                    <a:cubicBezTo>
                      <a:pt x="10285" y="4412"/>
                      <a:pt x="10433" y="4580"/>
                      <a:pt x="10563" y="4736"/>
                    </a:cubicBezTo>
                    <a:cubicBezTo>
                      <a:pt x="10692" y="4891"/>
                      <a:pt x="10836" y="5069"/>
                      <a:pt x="10961" y="5232"/>
                    </a:cubicBezTo>
                    <a:cubicBezTo>
                      <a:pt x="11086" y="5397"/>
                      <a:pt x="11221" y="5578"/>
                      <a:pt x="11342" y="5749"/>
                    </a:cubicBezTo>
                    <a:cubicBezTo>
                      <a:pt x="11464" y="5922"/>
                      <a:pt x="11588" y="6106"/>
                      <a:pt x="11703" y="6284"/>
                    </a:cubicBezTo>
                    <a:cubicBezTo>
                      <a:pt x="11818" y="6464"/>
                      <a:pt x="11933" y="6651"/>
                      <a:pt x="12042" y="6836"/>
                    </a:cubicBezTo>
                    <a:cubicBezTo>
                      <a:pt x="12264" y="7210"/>
                      <a:pt x="12465" y="7585"/>
                      <a:pt x="12653" y="7973"/>
                    </a:cubicBezTo>
                    <a:cubicBezTo>
                      <a:pt x="12748" y="8172"/>
                      <a:pt x="12834" y="8356"/>
                      <a:pt x="12921" y="8556"/>
                    </a:cubicBezTo>
                    <a:cubicBezTo>
                      <a:pt x="13010" y="8757"/>
                      <a:pt x="13085" y="8941"/>
                      <a:pt x="13162" y="9142"/>
                    </a:cubicBezTo>
                    <a:cubicBezTo>
                      <a:pt x="13240" y="9343"/>
                      <a:pt x="13306" y="9525"/>
                      <a:pt x="13374" y="9727"/>
                    </a:cubicBezTo>
                    <a:cubicBezTo>
                      <a:pt x="13443" y="9929"/>
                      <a:pt x="13500" y="10108"/>
                      <a:pt x="13558" y="10311"/>
                    </a:cubicBezTo>
                    <a:cubicBezTo>
                      <a:pt x="13615" y="10512"/>
                      <a:pt x="13661" y="10689"/>
                      <a:pt x="13710" y="10890"/>
                    </a:cubicBezTo>
                    <a:cubicBezTo>
                      <a:pt x="13736" y="10987"/>
                      <a:pt x="13754" y="11079"/>
                      <a:pt x="13776" y="11178"/>
                    </a:cubicBezTo>
                    <a:cubicBezTo>
                      <a:pt x="13796" y="11274"/>
                      <a:pt x="13816" y="11366"/>
                      <a:pt x="13834" y="11464"/>
                    </a:cubicBezTo>
                    <a:cubicBezTo>
                      <a:pt x="13852" y="11559"/>
                      <a:pt x="13868" y="11648"/>
                      <a:pt x="13884" y="11746"/>
                    </a:cubicBezTo>
                    <a:cubicBezTo>
                      <a:pt x="13901" y="11842"/>
                      <a:pt x="13916" y="11931"/>
                      <a:pt x="13927" y="12026"/>
                    </a:cubicBezTo>
                    <a:cubicBezTo>
                      <a:pt x="13940" y="12121"/>
                      <a:pt x="13951" y="12209"/>
                      <a:pt x="13962" y="12302"/>
                    </a:cubicBezTo>
                    <a:cubicBezTo>
                      <a:pt x="13973" y="12396"/>
                      <a:pt x="13982" y="12482"/>
                      <a:pt x="13989" y="12575"/>
                    </a:cubicBezTo>
                    <a:cubicBezTo>
                      <a:pt x="13996" y="12667"/>
                      <a:pt x="14002" y="12752"/>
                      <a:pt x="14006" y="12844"/>
                    </a:cubicBezTo>
                    <a:cubicBezTo>
                      <a:pt x="14012" y="12935"/>
                      <a:pt x="14016" y="13018"/>
                      <a:pt x="14018" y="13107"/>
                    </a:cubicBezTo>
                    <a:cubicBezTo>
                      <a:pt x="14019" y="13191"/>
                      <a:pt x="14019" y="13264"/>
                      <a:pt x="14019" y="13344"/>
                    </a:cubicBezTo>
                    <a:lnTo>
                      <a:pt x="14019" y="13386"/>
                    </a:lnTo>
                    <a:cubicBezTo>
                      <a:pt x="14019" y="13469"/>
                      <a:pt x="14018" y="13559"/>
                      <a:pt x="14013" y="13639"/>
                    </a:cubicBezTo>
                    <a:cubicBezTo>
                      <a:pt x="14010" y="13721"/>
                      <a:pt x="14006" y="13809"/>
                      <a:pt x="14002" y="13888"/>
                    </a:cubicBezTo>
                    <a:cubicBezTo>
                      <a:pt x="13996" y="13968"/>
                      <a:pt x="13987" y="14053"/>
                      <a:pt x="13980" y="14131"/>
                    </a:cubicBezTo>
                    <a:cubicBezTo>
                      <a:pt x="13970" y="14207"/>
                      <a:pt x="13962" y="14290"/>
                      <a:pt x="13951" y="14365"/>
                    </a:cubicBezTo>
                    <a:cubicBezTo>
                      <a:pt x="13940" y="14443"/>
                      <a:pt x="13927" y="14522"/>
                      <a:pt x="13916" y="14595"/>
                    </a:cubicBezTo>
                    <a:cubicBezTo>
                      <a:pt x="13903" y="14670"/>
                      <a:pt x="13888" y="14749"/>
                      <a:pt x="13872" y="14818"/>
                    </a:cubicBezTo>
                    <a:cubicBezTo>
                      <a:pt x="13858" y="14890"/>
                      <a:pt x="13839" y="14966"/>
                      <a:pt x="13822" y="15034"/>
                    </a:cubicBezTo>
                    <a:cubicBezTo>
                      <a:pt x="13803" y="15104"/>
                      <a:pt x="13783" y="15176"/>
                      <a:pt x="13765" y="15242"/>
                    </a:cubicBezTo>
                    <a:cubicBezTo>
                      <a:pt x="13744" y="15307"/>
                      <a:pt x="13723" y="15377"/>
                      <a:pt x="13700" y="15442"/>
                    </a:cubicBezTo>
                    <a:cubicBezTo>
                      <a:pt x="13675" y="15507"/>
                      <a:pt x="13652" y="15573"/>
                      <a:pt x="13628" y="15635"/>
                    </a:cubicBezTo>
                    <a:cubicBezTo>
                      <a:pt x="13604" y="15695"/>
                      <a:pt x="13578" y="15760"/>
                      <a:pt x="13550" y="15817"/>
                    </a:cubicBezTo>
                    <a:cubicBezTo>
                      <a:pt x="13523" y="15875"/>
                      <a:pt x="13494" y="15936"/>
                      <a:pt x="13466" y="15993"/>
                    </a:cubicBezTo>
                    <a:cubicBezTo>
                      <a:pt x="13438" y="16047"/>
                      <a:pt x="13407" y="16108"/>
                      <a:pt x="13376" y="16159"/>
                    </a:cubicBezTo>
                    <a:cubicBezTo>
                      <a:pt x="13345" y="16211"/>
                      <a:pt x="13312" y="16267"/>
                      <a:pt x="13279" y="16316"/>
                    </a:cubicBezTo>
                    <a:cubicBezTo>
                      <a:pt x="13215" y="16412"/>
                      <a:pt x="13139" y="16519"/>
                      <a:pt x="13069" y="16604"/>
                    </a:cubicBezTo>
                    <a:cubicBezTo>
                      <a:pt x="12998" y="16691"/>
                      <a:pt x="12913" y="16780"/>
                      <a:pt x="12837" y="16857"/>
                    </a:cubicBezTo>
                    <a:cubicBezTo>
                      <a:pt x="12758" y="16931"/>
                      <a:pt x="12668" y="17009"/>
                      <a:pt x="12583" y="17074"/>
                    </a:cubicBezTo>
                    <a:lnTo>
                      <a:pt x="12524" y="17117"/>
                    </a:lnTo>
                    <a:cubicBezTo>
                      <a:pt x="12453" y="17167"/>
                      <a:pt x="12380" y="17215"/>
                      <a:pt x="12308" y="17255"/>
                    </a:cubicBezTo>
                    <a:cubicBezTo>
                      <a:pt x="11828" y="17532"/>
                      <a:pt x="11294" y="17651"/>
                      <a:pt x="10736" y="17651"/>
                    </a:cubicBezTo>
                    <a:cubicBezTo>
                      <a:pt x="9459" y="17651"/>
                      <a:pt x="8062" y="17025"/>
                      <a:pt x="6931" y="16241"/>
                    </a:cubicBezTo>
                    <a:cubicBezTo>
                      <a:pt x="5279" y="15101"/>
                      <a:pt x="4198" y="13623"/>
                      <a:pt x="3288" y="12048"/>
                    </a:cubicBezTo>
                    <a:cubicBezTo>
                      <a:pt x="2380" y="10473"/>
                      <a:pt x="1641" y="8797"/>
                      <a:pt x="1477" y="6796"/>
                    </a:cubicBezTo>
                    <a:cubicBezTo>
                      <a:pt x="1316" y="4829"/>
                      <a:pt x="1710" y="2546"/>
                      <a:pt x="3288" y="1633"/>
                    </a:cubicBezTo>
                    <a:cubicBezTo>
                      <a:pt x="3359" y="1594"/>
                      <a:pt x="3435" y="1554"/>
                      <a:pt x="3511" y="1518"/>
                    </a:cubicBezTo>
                    <a:cubicBezTo>
                      <a:pt x="3536" y="1508"/>
                      <a:pt x="3559" y="1497"/>
                      <a:pt x="3580" y="1484"/>
                    </a:cubicBezTo>
                    <a:cubicBezTo>
                      <a:pt x="3678" y="1443"/>
                      <a:pt x="3790" y="1403"/>
                      <a:pt x="3894" y="1373"/>
                    </a:cubicBezTo>
                    <a:cubicBezTo>
                      <a:pt x="3999" y="1343"/>
                      <a:pt x="4116" y="1315"/>
                      <a:pt x="4229" y="1297"/>
                    </a:cubicBezTo>
                    <a:cubicBezTo>
                      <a:pt x="4338" y="1280"/>
                      <a:pt x="4466" y="1265"/>
                      <a:pt x="4582" y="1259"/>
                    </a:cubicBezTo>
                    <a:cubicBezTo>
                      <a:pt x="4641" y="1257"/>
                      <a:pt x="4706" y="1254"/>
                      <a:pt x="4768" y="1254"/>
                    </a:cubicBezTo>
                    <a:close/>
                    <a:moveTo>
                      <a:pt x="4201" y="0"/>
                    </a:moveTo>
                    <a:cubicBezTo>
                      <a:pt x="3896" y="0"/>
                      <a:pt x="3593" y="34"/>
                      <a:pt x="3300" y="109"/>
                    </a:cubicBezTo>
                    <a:cubicBezTo>
                      <a:pt x="2255" y="380"/>
                      <a:pt x="1312" y="1177"/>
                      <a:pt x="764" y="2132"/>
                    </a:cubicBezTo>
                    <a:cubicBezTo>
                      <a:pt x="29" y="3407"/>
                      <a:pt x="0" y="4961"/>
                      <a:pt x="174" y="6439"/>
                    </a:cubicBezTo>
                    <a:cubicBezTo>
                      <a:pt x="391" y="8300"/>
                      <a:pt x="932" y="10035"/>
                      <a:pt x="1747" y="11671"/>
                    </a:cubicBezTo>
                    <a:cubicBezTo>
                      <a:pt x="2561" y="13307"/>
                      <a:pt x="3652" y="14841"/>
                      <a:pt x="4939" y="16145"/>
                    </a:cubicBezTo>
                    <a:cubicBezTo>
                      <a:pt x="5967" y="17189"/>
                      <a:pt x="7120" y="18084"/>
                      <a:pt x="8500" y="18668"/>
                    </a:cubicBezTo>
                    <a:cubicBezTo>
                      <a:pt x="9238" y="18979"/>
                      <a:pt x="10041" y="19202"/>
                      <a:pt x="10824" y="19202"/>
                    </a:cubicBezTo>
                    <a:cubicBezTo>
                      <a:pt x="11129" y="19202"/>
                      <a:pt x="11432" y="19168"/>
                      <a:pt x="11726" y="19092"/>
                    </a:cubicBezTo>
                    <a:cubicBezTo>
                      <a:pt x="12770" y="18823"/>
                      <a:pt x="13714" y="18025"/>
                      <a:pt x="14262" y="17071"/>
                    </a:cubicBezTo>
                    <a:cubicBezTo>
                      <a:pt x="14811" y="16116"/>
                      <a:pt x="14966" y="15003"/>
                      <a:pt x="14936" y="13888"/>
                    </a:cubicBezTo>
                    <a:cubicBezTo>
                      <a:pt x="14925" y="13513"/>
                      <a:pt x="14895" y="13134"/>
                      <a:pt x="14851" y="12764"/>
                    </a:cubicBezTo>
                    <a:cubicBezTo>
                      <a:pt x="14633" y="10903"/>
                      <a:pt x="14092" y="9167"/>
                      <a:pt x="13279" y="7532"/>
                    </a:cubicBezTo>
                    <a:cubicBezTo>
                      <a:pt x="12465" y="5893"/>
                      <a:pt x="11374" y="4360"/>
                      <a:pt x="10087" y="3055"/>
                    </a:cubicBezTo>
                    <a:cubicBezTo>
                      <a:pt x="9059" y="2013"/>
                      <a:pt x="7905" y="1119"/>
                      <a:pt x="6524" y="533"/>
                    </a:cubicBezTo>
                    <a:cubicBezTo>
                      <a:pt x="5787" y="222"/>
                      <a:pt x="4983" y="0"/>
                      <a:pt x="42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8"/>
              <p:cNvSpPr/>
              <p:nvPr/>
            </p:nvSpPr>
            <p:spPr>
              <a:xfrm>
                <a:off x="4960725" y="2383964"/>
                <a:ext cx="154147" cy="205291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6583" extrusionOk="0">
                    <a:moveTo>
                      <a:pt x="13" y="587"/>
                    </a:moveTo>
                    <a:cubicBezTo>
                      <a:pt x="9" y="590"/>
                      <a:pt x="5" y="592"/>
                      <a:pt x="1" y="594"/>
                    </a:cubicBezTo>
                    <a:cubicBezTo>
                      <a:pt x="5" y="592"/>
                      <a:pt x="9" y="590"/>
                      <a:pt x="13" y="587"/>
                    </a:cubicBezTo>
                    <a:close/>
                    <a:moveTo>
                      <a:pt x="1377" y="1"/>
                    </a:moveTo>
                    <a:cubicBezTo>
                      <a:pt x="1160" y="1"/>
                      <a:pt x="953" y="45"/>
                      <a:pt x="770" y="150"/>
                    </a:cubicBezTo>
                    <a:cubicBezTo>
                      <a:pt x="517" y="296"/>
                      <a:pt x="266" y="443"/>
                      <a:pt x="13" y="587"/>
                    </a:cubicBezTo>
                    <a:lnTo>
                      <a:pt x="13" y="587"/>
                    </a:lnTo>
                    <a:cubicBezTo>
                      <a:pt x="192" y="487"/>
                      <a:pt x="394" y="445"/>
                      <a:pt x="604" y="445"/>
                    </a:cubicBezTo>
                    <a:cubicBezTo>
                      <a:pt x="959" y="445"/>
                      <a:pt x="1338" y="565"/>
                      <a:pt x="1667" y="731"/>
                    </a:cubicBezTo>
                    <a:cubicBezTo>
                      <a:pt x="2379" y="1089"/>
                      <a:pt x="2856" y="1658"/>
                      <a:pt x="3263" y="2306"/>
                    </a:cubicBezTo>
                    <a:cubicBezTo>
                      <a:pt x="3775" y="3122"/>
                      <a:pt x="4173" y="4056"/>
                      <a:pt x="4173" y="4999"/>
                    </a:cubicBezTo>
                    <a:cubicBezTo>
                      <a:pt x="4173" y="5150"/>
                      <a:pt x="4163" y="5301"/>
                      <a:pt x="4141" y="5453"/>
                    </a:cubicBezTo>
                    <a:cubicBezTo>
                      <a:pt x="4100" y="5755"/>
                      <a:pt x="3983" y="6033"/>
                      <a:pt x="3792" y="6284"/>
                    </a:cubicBezTo>
                    <a:cubicBezTo>
                      <a:pt x="3697" y="6408"/>
                      <a:pt x="3586" y="6507"/>
                      <a:pt x="3457" y="6582"/>
                    </a:cubicBezTo>
                    <a:cubicBezTo>
                      <a:pt x="3713" y="6435"/>
                      <a:pt x="3969" y="6286"/>
                      <a:pt x="4226" y="6138"/>
                    </a:cubicBezTo>
                    <a:cubicBezTo>
                      <a:pt x="4355" y="6064"/>
                      <a:pt x="4466" y="5964"/>
                      <a:pt x="4561" y="5840"/>
                    </a:cubicBezTo>
                    <a:cubicBezTo>
                      <a:pt x="4752" y="5589"/>
                      <a:pt x="4869" y="5311"/>
                      <a:pt x="4910" y="5009"/>
                    </a:cubicBezTo>
                    <a:cubicBezTo>
                      <a:pt x="4932" y="4857"/>
                      <a:pt x="4942" y="4706"/>
                      <a:pt x="4942" y="4555"/>
                    </a:cubicBezTo>
                    <a:cubicBezTo>
                      <a:pt x="4942" y="3612"/>
                      <a:pt x="4544" y="2676"/>
                      <a:pt x="4032" y="1861"/>
                    </a:cubicBezTo>
                    <a:cubicBezTo>
                      <a:pt x="3624" y="1214"/>
                      <a:pt x="3145" y="643"/>
                      <a:pt x="2436" y="285"/>
                    </a:cubicBezTo>
                    <a:cubicBezTo>
                      <a:pt x="2108" y="120"/>
                      <a:pt x="1731" y="1"/>
                      <a:pt x="13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8"/>
              <p:cNvSpPr/>
              <p:nvPr/>
            </p:nvSpPr>
            <p:spPr>
              <a:xfrm>
                <a:off x="4933657" y="2397934"/>
                <a:ext cx="157204" cy="197775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6342" extrusionOk="0">
                    <a:moveTo>
                      <a:pt x="1738" y="2025"/>
                    </a:moveTo>
                    <a:cubicBezTo>
                      <a:pt x="1946" y="2025"/>
                      <a:pt x="2173" y="2127"/>
                      <a:pt x="2357" y="2254"/>
                    </a:cubicBezTo>
                    <a:cubicBezTo>
                      <a:pt x="2626" y="2441"/>
                      <a:pt x="2802" y="2679"/>
                      <a:pt x="2949" y="2937"/>
                    </a:cubicBezTo>
                    <a:cubicBezTo>
                      <a:pt x="3097" y="3193"/>
                      <a:pt x="3218" y="3466"/>
                      <a:pt x="3244" y="3791"/>
                    </a:cubicBezTo>
                    <a:cubicBezTo>
                      <a:pt x="3271" y="4113"/>
                      <a:pt x="3206" y="4482"/>
                      <a:pt x="2949" y="4632"/>
                    </a:cubicBezTo>
                    <a:cubicBezTo>
                      <a:pt x="2912" y="4653"/>
                      <a:pt x="2876" y="4675"/>
                      <a:pt x="2840" y="4702"/>
                    </a:cubicBezTo>
                    <a:cubicBezTo>
                      <a:pt x="2798" y="4725"/>
                      <a:pt x="2752" y="4747"/>
                      <a:pt x="2709" y="4762"/>
                    </a:cubicBezTo>
                    <a:cubicBezTo>
                      <a:pt x="2666" y="4777"/>
                      <a:pt x="2616" y="4791"/>
                      <a:pt x="2571" y="4800"/>
                    </a:cubicBezTo>
                    <a:cubicBezTo>
                      <a:pt x="2525" y="4809"/>
                      <a:pt x="2473" y="4813"/>
                      <a:pt x="2429" y="4816"/>
                    </a:cubicBezTo>
                    <a:cubicBezTo>
                      <a:pt x="2423" y="4816"/>
                      <a:pt x="2416" y="4816"/>
                      <a:pt x="2410" y="4816"/>
                    </a:cubicBezTo>
                    <a:cubicBezTo>
                      <a:pt x="2369" y="4816"/>
                      <a:pt x="2324" y="4812"/>
                      <a:pt x="2286" y="4810"/>
                    </a:cubicBezTo>
                    <a:cubicBezTo>
                      <a:pt x="2243" y="4804"/>
                      <a:pt x="2191" y="4796"/>
                      <a:pt x="2148" y="4784"/>
                    </a:cubicBezTo>
                    <a:cubicBezTo>
                      <a:pt x="2105" y="4774"/>
                      <a:pt x="2055" y="4758"/>
                      <a:pt x="2013" y="4741"/>
                    </a:cubicBezTo>
                    <a:cubicBezTo>
                      <a:pt x="1971" y="4725"/>
                      <a:pt x="1924" y="4702"/>
                      <a:pt x="1884" y="4682"/>
                    </a:cubicBezTo>
                    <a:cubicBezTo>
                      <a:pt x="1845" y="4660"/>
                      <a:pt x="1796" y="4632"/>
                      <a:pt x="1759" y="4607"/>
                    </a:cubicBezTo>
                    <a:cubicBezTo>
                      <a:pt x="1718" y="4580"/>
                      <a:pt x="1672" y="4545"/>
                      <a:pt x="1634" y="4515"/>
                    </a:cubicBezTo>
                    <a:cubicBezTo>
                      <a:pt x="1596" y="4485"/>
                      <a:pt x="1553" y="4445"/>
                      <a:pt x="1517" y="4410"/>
                    </a:cubicBezTo>
                    <a:cubicBezTo>
                      <a:pt x="1481" y="4377"/>
                      <a:pt x="1440" y="4334"/>
                      <a:pt x="1408" y="4295"/>
                    </a:cubicBezTo>
                    <a:cubicBezTo>
                      <a:pt x="1375" y="4258"/>
                      <a:pt x="1337" y="4212"/>
                      <a:pt x="1307" y="4170"/>
                    </a:cubicBezTo>
                    <a:cubicBezTo>
                      <a:pt x="1277" y="4128"/>
                      <a:pt x="1243" y="4080"/>
                      <a:pt x="1215" y="4036"/>
                    </a:cubicBezTo>
                    <a:cubicBezTo>
                      <a:pt x="1158" y="3947"/>
                      <a:pt x="1106" y="3850"/>
                      <a:pt x="1064" y="3753"/>
                    </a:cubicBezTo>
                    <a:cubicBezTo>
                      <a:pt x="1043" y="3702"/>
                      <a:pt x="1026" y="3656"/>
                      <a:pt x="1007" y="3604"/>
                    </a:cubicBezTo>
                    <a:cubicBezTo>
                      <a:pt x="990" y="3552"/>
                      <a:pt x="977" y="3509"/>
                      <a:pt x="962" y="3454"/>
                    </a:cubicBezTo>
                    <a:cubicBezTo>
                      <a:pt x="948" y="3400"/>
                      <a:pt x="939" y="3358"/>
                      <a:pt x="929" y="3303"/>
                    </a:cubicBezTo>
                    <a:cubicBezTo>
                      <a:pt x="921" y="3250"/>
                      <a:pt x="915" y="3208"/>
                      <a:pt x="912" y="3155"/>
                    </a:cubicBezTo>
                    <a:cubicBezTo>
                      <a:pt x="908" y="3116"/>
                      <a:pt x="908" y="3085"/>
                      <a:pt x="908" y="3047"/>
                    </a:cubicBezTo>
                    <a:cubicBezTo>
                      <a:pt x="908" y="2993"/>
                      <a:pt x="911" y="2950"/>
                      <a:pt x="915" y="2896"/>
                    </a:cubicBezTo>
                    <a:cubicBezTo>
                      <a:pt x="922" y="2842"/>
                      <a:pt x="929" y="2800"/>
                      <a:pt x="942" y="2748"/>
                    </a:cubicBezTo>
                    <a:cubicBezTo>
                      <a:pt x="954" y="2697"/>
                      <a:pt x="965" y="2656"/>
                      <a:pt x="985" y="2609"/>
                    </a:cubicBezTo>
                    <a:cubicBezTo>
                      <a:pt x="1005" y="2560"/>
                      <a:pt x="1023" y="2523"/>
                      <a:pt x="1049" y="2477"/>
                    </a:cubicBezTo>
                    <a:cubicBezTo>
                      <a:pt x="1074" y="2433"/>
                      <a:pt x="1099" y="2398"/>
                      <a:pt x="1130" y="2359"/>
                    </a:cubicBezTo>
                    <a:cubicBezTo>
                      <a:pt x="1164" y="2318"/>
                      <a:pt x="1194" y="2288"/>
                      <a:pt x="1231" y="2254"/>
                    </a:cubicBezTo>
                    <a:cubicBezTo>
                      <a:pt x="1270" y="2219"/>
                      <a:pt x="1306" y="2195"/>
                      <a:pt x="1346" y="2168"/>
                    </a:cubicBezTo>
                    <a:cubicBezTo>
                      <a:pt x="1355" y="2162"/>
                      <a:pt x="1362" y="2157"/>
                      <a:pt x="1369" y="2153"/>
                    </a:cubicBezTo>
                    <a:cubicBezTo>
                      <a:pt x="1408" y="2132"/>
                      <a:pt x="1444" y="2111"/>
                      <a:pt x="1481" y="2090"/>
                    </a:cubicBezTo>
                    <a:cubicBezTo>
                      <a:pt x="1560" y="2045"/>
                      <a:pt x="1647" y="2025"/>
                      <a:pt x="1738" y="2025"/>
                    </a:cubicBezTo>
                    <a:close/>
                    <a:moveTo>
                      <a:pt x="1476" y="0"/>
                    </a:moveTo>
                    <a:cubicBezTo>
                      <a:pt x="1261" y="0"/>
                      <a:pt x="1054" y="44"/>
                      <a:pt x="872" y="149"/>
                    </a:cubicBezTo>
                    <a:cubicBezTo>
                      <a:pt x="806" y="189"/>
                      <a:pt x="735" y="238"/>
                      <a:pt x="675" y="287"/>
                    </a:cubicBezTo>
                    <a:cubicBezTo>
                      <a:pt x="614" y="335"/>
                      <a:pt x="553" y="395"/>
                      <a:pt x="499" y="451"/>
                    </a:cubicBezTo>
                    <a:cubicBezTo>
                      <a:pt x="448" y="507"/>
                      <a:pt x="394" y="577"/>
                      <a:pt x="351" y="641"/>
                    </a:cubicBezTo>
                    <a:cubicBezTo>
                      <a:pt x="310" y="703"/>
                      <a:pt x="265" y="780"/>
                      <a:pt x="230" y="851"/>
                    </a:cubicBezTo>
                    <a:cubicBezTo>
                      <a:pt x="215" y="887"/>
                      <a:pt x="195" y="925"/>
                      <a:pt x="180" y="964"/>
                    </a:cubicBezTo>
                    <a:cubicBezTo>
                      <a:pt x="164" y="1002"/>
                      <a:pt x="149" y="1043"/>
                      <a:pt x="136" y="1081"/>
                    </a:cubicBezTo>
                    <a:cubicBezTo>
                      <a:pt x="123" y="1118"/>
                      <a:pt x="108" y="1161"/>
                      <a:pt x="97" y="1201"/>
                    </a:cubicBezTo>
                    <a:cubicBezTo>
                      <a:pt x="87" y="1240"/>
                      <a:pt x="74" y="1285"/>
                      <a:pt x="65" y="1325"/>
                    </a:cubicBezTo>
                    <a:cubicBezTo>
                      <a:pt x="57" y="1364"/>
                      <a:pt x="48" y="1410"/>
                      <a:pt x="41" y="1450"/>
                    </a:cubicBezTo>
                    <a:cubicBezTo>
                      <a:pt x="34" y="1492"/>
                      <a:pt x="25" y="1539"/>
                      <a:pt x="21" y="1580"/>
                    </a:cubicBezTo>
                    <a:cubicBezTo>
                      <a:pt x="15" y="1623"/>
                      <a:pt x="12" y="1670"/>
                      <a:pt x="8" y="1713"/>
                    </a:cubicBezTo>
                    <a:cubicBezTo>
                      <a:pt x="5" y="1756"/>
                      <a:pt x="2" y="1805"/>
                      <a:pt x="0" y="1848"/>
                    </a:cubicBezTo>
                    <a:lnTo>
                      <a:pt x="0" y="1985"/>
                    </a:lnTo>
                    <a:cubicBezTo>
                      <a:pt x="0" y="2030"/>
                      <a:pt x="2" y="2081"/>
                      <a:pt x="5" y="2126"/>
                    </a:cubicBezTo>
                    <a:cubicBezTo>
                      <a:pt x="6" y="2173"/>
                      <a:pt x="9" y="2224"/>
                      <a:pt x="13" y="2270"/>
                    </a:cubicBezTo>
                    <a:cubicBezTo>
                      <a:pt x="16" y="2317"/>
                      <a:pt x="23" y="2369"/>
                      <a:pt x="29" y="2416"/>
                    </a:cubicBezTo>
                    <a:cubicBezTo>
                      <a:pt x="35" y="2462"/>
                      <a:pt x="44" y="2514"/>
                      <a:pt x="51" y="2563"/>
                    </a:cubicBezTo>
                    <a:cubicBezTo>
                      <a:pt x="59" y="2610"/>
                      <a:pt x="69" y="2664"/>
                      <a:pt x="80" y="2711"/>
                    </a:cubicBezTo>
                    <a:cubicBezTo>
                      <a:pt x="88" y="2758"/>
                      <a:pt x="101" y="2812"/>
                      <a:pt x="113" y="2859"/>
                    </a:cubicBezTo>
                    <a:cubicBezTo>
                      <a:pt x="134" y="2952"/>
                      <a:pt x="166" y="3066"/>
                      <a:pt x="195" y="3160"/>
                    </a:cubicBezTo>
                    <a:cubicBezTo>
                      <a:pt x="223" y="3254"/>
                      <a:pt x="261" y="3367"/>
                      <a:pt x="297" y="3460"/>
                    </a:cubicBezTo>
                    <a:cubicBezTo>
                      <a:pt x="333" y="3555"/>
                      <a:pt x="379" y="3663"/>
                      <a:pt x="419" y="3756"/>
                    </a:cubicBezTo>
                    <a:cubicBezTo>
                      <a:pt x="462" y="3851"/>
                      <a:pt x="512" y="3955"/>
                      <a:pt x="561" y="4048"/>
                    </a:cubicBezTo>
                    <a:cubicBezTo>
                      <a:pt x="610" y="4141"/>
                      <a:pt x="663" y="4238"/>
                      <a:pt x="719" y="4330"/>
                    </a:cubicBezTo>
                    <a:cubicBezTo>
                      <a:pt x="775" y="4423"/>
                      <a:pt x="831" y="4511"/>
                      <a:pt x="892" y="4601"/>
                    </a:cubicBezTo>
                    <a:cubicBezTo>
                      <a:pt x="955" y="4692"/>
                      <a:pt x="1014" y="4775"/>
                      <a:pt x="1080" y="4862"/>
                    </a:cubicBezTo>
                    <a:cubicBezTo>
                      <a:pt x="1148" y="4948"/>
                      <a:pt x="1208" y="5023"/>
                      <a:pt x="1280" y="5105"/>
                    </a:cubicBezTo>
                    <a:cubicBezTo>
                      <a:pt x="1352" y="5188"/>
                      <a:pt x="1415" y="5256"/>
                      <a:pt x="1490" y="5332"/>
                    </a:cubicBezTo>
                    <a:cubicBezTo>
                      <a:pt x="1566" y="5409"/>
                      <a:pt x="1631" y="5468"/>
                      <a:pt x="1710" y="5539"/>
                    </a:cubicBezTo>
                    <a:cubicBezTo>
                      <a:pt x="1747" y="5573"/>
                      <a:pt x="1783" y="5604"/>
                      <a:pt x="1823" y="5637"/>
                    </a:cubicBezTo>
                    <a:cubicBezTo>
                      <a:pt x="1862" y="5668"/>
                      <a:pt x="1898" y="5697"/>
                      <a:pt x="1938" y="5727"/>
                    </a:cubicBezTo>
                    <a:cubicBezTo>
                      <a:pt x="1977" y="5759"/>
                      <a:pt x="2015" y="5783"/>
                      <a:pt x="2055" y="5812"/>
                    </a:cubicBezTo>
                    <a:cubicBezTo>
                      <a:pt x="2094" y="5841"/>
                      <a:pt x="2130" y="5867"/>
                      <a:pt x="2171" y="5892"/>
                    </a:cubicBezTo>
                    <a:cubicBezTo>
                      <a:pt x="2213" y="5920"/>
                      <a:pt x="2249" y="5941"/>
                      <a:pt x="2291" y="5967"/>
                    </a:cubicBezTo>
                    <a:cubicBezTo>
                      <a:pt x="2331" y="5992"/>
                      <a:pt x="2370" y="6013"/>
                      <a:pt x="2410" y="6035"/>
                    </a:cubicBezTo>
                    <a:cubicBezTo>
                      <a:pt x="2452" y="6058"/>
                      <a:pt x="2492" y="6078"/>
                      <a:pt x="2532" y="6098"/>
                    </a:cubicBezTo>
                    <a:cubicBezTo>
                      <a:pt x="2575" y="6118"/>
                      <a:pt x="2614" y="6135"/>
                      <a:pt x="2657" y="6154"/>
                    </a:cubicBezTo>
                    <a:cubicBezTo>
                      <a:pt x="2700" y="6171"/>
                      <a:pt x="2738" y="6186"/>
                      <a:pt x="2781" y="6202"/>
                    </a:cubicBezTo>
                    <a:cubicBezTo>
                      <a:pt x="2824" y="6216"/>
                      <a:pt x="2861" y="6230"/>
                      <a:pt x="2905" y="6243"/>
                    </a:cubicBezTo>
                    <a:cubicBezTo>
                      <a:pt x="2949" y="6258"/>
                      <a:pt x="2988" y="6269"/>
                      <a:pt x="3031" y="6279"/>
                    </a:cubicBezTo>
                    <a:cubicBezTo>
                      <a:pt x="3074" y="6291"/>
                      <a:pt x="3112" y="6299"/>
                      <a:pt x="3155" y="6307"/>
                    </a:cubicBezTo>
                    <a:cubicBezTo>
                      <a:pt x="3198" y="6315"/>
                      <a:pt x="3237" y="6321"/>
                      <a:pt x="3280" y="6327"/>
                    </a:cubicBezTo>
                    <a:cubicBezTo>
                      <a:pt x="3323" y="6331"/>
                      <a:pt x="3363" y="6335"/>
                      <a:pt x="3403" y="6337"/>
                    </a:cubicBezTo>
                    <a:cubicBezTo>
                      <a:pt x="3447" y="6338"/>
                      <a:pt x="3487" y="6341"/>
                      <a:pt x="3528" y="6341"/>
                    </a:cubicBezTo>
                    <a:cubicBezTo>
                      <a:pt x="3572" y="6341"/>
                      <a:pt x="3609" y="6341"/>
                      <a:pt x="3651" y="6337"/>
                    </a:cubicBezTo>
                    <a:cubicBezTo>
                      <a:pt x="3691" y="6335"/>
                      <a:pt x="3730" y="6330"/>
                      <a:pt x="3770" y="6325"/>
                    </a:cubicBezTo>
                    <a:cubicBezTo>
                      <a:pt x="3855" y="6312"/>
                      <a:pt x="3927" y="6295"/>
                      <a:pt x="4009" y="6271"/>
                    </a:cubicBezTo>
                    <a:cubicBezTo>
                      <a:pt x="4086" y="6246"/>
                      <a:pt x="4155" y="6220"/>
                      <a:pt x="4230" y="6183"/>
                    </a:cubicBezTo>
                    <a:cubicBezTo>
                      <a:pt x="4263" y="6169"/>
                      <a:pt x="4293" y="6153"/>
                      <a:pt x="4325" y="6134"/>
                    </a:cubicBezTo>
                    <a:cubicBezTo>
                      <a:pt x="4454" y="6061"/>
                      <a:pt x="4565" y="5960"/>
                      <a:pt x="4660" y="5836"/>
                    </a:cubicBezTo>
                    <a:cubicBezTo>
                      <a:pt x="4851" y="5585"/>
                      <a:pt x="4968" y="5307"/>
                      <a:pt x="5009" y="5005"/>
                    </a:cubicBezTo>
                    <a:cubicBezTo>
                      <a:pt x="5032" y="4853"/>
                      <a:pt x="5041" y="4702"/>
                      <a:pt x="5041" y="4551"/>
                    </a:cubicBezTo>
                    <a:cubicBezTo>
                      <a:pt x="5041" y="3608"/>
                      <a:pt x="4643" y="2674"/>
                      <a:pt x="4134" y="1863"/>
                    </a:cubicBezTo>
                    <a:cubicBezTo>
                      <a:pt x="3725" y="1214"/>
                      <a:pt x="3248" y="644"/>
                      <a:pt x="2538" y="287"/>
                    </a:cubicBezTo>
                    <a:cubicBezTo>
                      <a:pt x="2210" y="121"/>
                      <a:pt x="1832" y="0"/>
                      <a:pt x="14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8"/>
              <p:cNvSpPr/>
              <p:nvPr/>
            </p:nvSpPr>
            <p:spPr>
              <a:xfrm>
                <a:off x="4961941" y="2460927"/>
                <a:ext cx="73753" cy="87037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791" extrusionOk="0">
                    <a:moveTo>
                      <a:pt x="831" y="1"/>
                    </a:moveTo>
                    <a:cubicBezTo>
                      <a:pt x="740" y="1"/>
                      <a:pt x="653" y="20"/>
                      <a:pt x="574" y="66"/>
                    </a:cubicBezTo>
                    <a:cubicBezTo>
                      <a:pt x="537" y="87"/>
                      <a:pt x="501" y="107"/>
                      <a:pt x="462" y="129"/>
                    </a:cubicBezTo>
                    <a:cubicBezTo>
                      <a:pt x="453" y="133"/>
                      <a:pt x="446" y="139"/>
                      <a:pt x="439" y="143"/>
                    </a:cubicBezTo>
                    <a:cubicBezTo>
                      <a:pt x="397" y="169"/>
                      <a:pt x="361" y="195"/>
                      <a:pt x="324" y="229"/>
                    </a:cubicBezTo>
                    <a:cubicBezTo>
                      <a:pt x="287" y="263"/>
                      <a:pt x="257" y="296"/>
                      <a:pt x="223" y="333"/>
                    </a:cubicBezTo>
                    <a:cubicBezTo>
                      <a:pt x="192" y="373"/>
                      <a:pt x="167" y="409"/>
                      <a:pt x="142" y="452"/>
                    </a:cubicBezTo>
                    <a:cubicBezTo>
                      <a:pt x="116" y="497"/>
                      <a:pt x="98" y="534"/>
                      <a:pt x="78" y="583"/>
                    </a:cubicBezTo>
                    <a:cubicBezTo>
                      <a:pt x="60" y="632"/>
                      <a:pt x="48" y="671"/>
                      <a:pt x="35" y="723"/>
                    </a:cubicBezTo>
                    <a:cubicBezTo>
                      <a:pt x="22" y="776"/>
                      <a:pt x="15" y="816"/>
                      <a:pt x="8" y="871"/>
                    </a:cubicBezTo>
                    <a:cubicBezTo>
                      <a:pt x="2" y="924"/>
                      <a:pt x="1" y="967"/>
                      <a:pt x="1" y="1022"/>
                    </a:cubicBezTo>
                    <a:cubicBezTo>
                      <a:pt x="1" y="1059"/>
                      <a:pt x="2" y="1092"/>
                      <a:pt x="5" y="1129"/>
                    </a:cubicBezTo>
                    <a:cubicBezTo>
                      <a:pt x="8" y="1183"/>
                      <a:pt x="14" y="1224"/>
                      <a:pt x="22" y="1279"/>
                    </a:cubicBezTo>
                    <a:cubicBezTo>
                      <a:pt x="31" y="1332"/>
                      <a:pt x="41" y="1375"/>
                      <a:pt x="55" y="1430"/>
                    </a:cubicBezTo>
                    <a:cubicBezTo>
                      <a:pt x="67" y="1483"/>
                      <a:pt x="81" y="1526"/>
                      <a:pt x="100" y="1578"/>
                    </a:cubicBezTo>
                    <a:cubicBezTo>
                      <a:pt x="117" y="1633"/>
                      <a:pt x="134" y="1676"/>
                      <a:pt x="157" y="1728"/>
                    </a:cubicBezTo>
                    <a:cubicBezTo>
                      <a:pt x="199" y="1825"/>
                      <a:pt x="251" y="1922"/>
                      <a:pt x="308" y="2012"/>
                    </a:cubicBezTo>
                    <a:cubicBezTo>
                      <a:pt x="336" y="2055"/>
                      <a:pt x="369" y="2103"/>
                      <a:pt x="400" y="2144"/>
                    </a:cubicBezTo>
                    <a:cubicBezTo>
                      <a:pt x="429" y="2186"/>
                      <a:pt x="466" y="2232"/>
                      <a:pt x="501" y="2271"/>
                    </a:cubicBezTo>
                    <a:cubicBezTo>
                      <a:pt x="534" y="2308"/>
                      <a:pt x="574" y="2351"/>
                      <a:pt x="610" y="2386"/>
                    </a:cubicBezTo>
                    <a:cubicBezTo>
                      <a:pt x="646" y="2419"/>
                      <a:pt x="689" y="2459"/>
                      <a:pt x="727" y="2489"/>
                    </a:cubicBezTo>
                    <a:cubicBezTo>
                      <a:pt x="765" y="2520"/>
                      <a:pt x="811" y="2554"/>
                      <a:pt x="850" y="2581"/>
                    </a:cubicBezTo>
                    <a:cubicBezTo>
                      <a:pt x="889" y="2606"/>
                      <a:pt x="937" y="2635"/>
                      <a:pt x="977" y="2656"/>
                    </a:cubicBezTo>
                    <a:cubicBezTo>
                      <a:pt x="1017" y="2678"/>
                      <a:pt x="1066" y="2699"/>
                      <a:pt x="1106" y="2717"/>
                    </a:cubicBezTo>
                    <a:cubicBezTo>
                      <a:pt x="1148" y="2732"/>
                      <a:pt x="1200" y="2748"/>
                      <a:pt x="1241" y="2760"/>
                    </a:cubicBezTo>
                    <a:cubicBezTo>
                      <a:pt x="1284" y="2770"/>
                      <a:pt x="1336" y="2778"/>
                      <a:pt x="1379" y="2784"/>
                    </a:cubicBezTo>
                    <a:cubicBezTo>
                      <a:pt x="1416" y="2788"/>
                      <a:pt x="1459" y="2790"/>
                      <a:pt x="1497" y="2790"/>
                    </a:cubicBezTo>
                    <a:cubicBezTo>
                      <a:pt x="1506" y="2790"/>
                      <a:pt x="1514" y="2790"/>
                      <a:pt x="1522" y="2790"/>
                    </a:cubicBezTo>
                    <a:cubicBezTo>
                      <a:pt x="1566" y="2790"/>
                      <a:pt x="1618" y="2783"/>
                      <a:pt x="1664" y="2776"/>
                    </a:cubicBezTo>
                    <a:cubicBezTo>
                      <a:pt x="1709" y="2768"/>
                      <a:pt x="1759" y="2754"/>
                      <a:pt x="1802" y="2738"/>
                    </a:cubicBezTo>
                    <a:cubicBezTo>
                      <a:pt x="1847" y="2721"/>
                      <a:pt x="1893" y="2699"/>
                      <a:pt x="1933" y="2676"/>
                    </a:cubicBezTo>
                    <a:cubicBezTo>
                      <a:pt x="1969" y="2655"/>
                      <a:pt x="2005" y="2635"/>
                      <a:pt x="2042" y="2613"/>
                    </a:cubicBezTo>
                    <a:cubicBezTo>
                      <a:pt x="2299" y="2465"/>
                      <a:pt x="2364" y="2093"/>
                      <a:pt x="2337" y="1772"/>
                    </a:cubicBezTo>
                    <a:cubicBezTo>
                      <a:pt x="2311" y="1446"/>
                      <a:pt x="2190" y="1174"/>
                      <a:pt x="2042" y="912"/>
                    </a:cubicBezTo>
                    <a:cubicBezTo>
                      <a:pt x="1895" y="655"/>
                      <a:pt x="1717" y="416"/>
                      <a:pt x="1450" y="229"/>
                    </a:cubicBezTo>
                    <a:cubicBezTo>
                      <a:pt x="1266" y="102"/>
                      <a:pt x="1039" y="1"/>
                      <a:pt x="8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8"/>
              <p:cNvSpPr/>
              <p:nvPr/>
            </p:nvSpPr>
            <p:spPr>
              <a:xfrm>
                <a:off x="4979124" y="2463858"/>
                <a:ext cx="53825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2553" extrusionOk="0">
                    <a:moveTo>
                      <a:pt x="281" y="0"/>
                    </a:moveTo>
                    <a:cubicBezTo>
                      <a:pt x="199" y="0"/>
                      <a:pt x="130" y="16"/>
                      <a:pt x="68" y="52"/>
                    </a:cubicBezTo>
                    <a:lnTo>
                      <a:pt x="0" y="92"/>
                    </a:lnTo>
                    <a:cubicBezTo>
                      <a:pt x="45" y="75"/>
                      <a:pt x="97" y="66"/>
                      <a:pt x="153" y="66"/>
                    </a:cubicBezTo>
                    <a:cubicBezTo>
                      <a:pt x="318" y="66"/>
                      <a:pt x="525" y="144"/>
                      <a:pt x="721" y="279"/>
                    </a:cubicBezTo>
                    <a:cubicBezTo>
                      <a:pt x="1001" y="473"/>
                      <a:pt x="1171" y="729"/>
                      <a:pt x="1287" y="933"/>
                    </a:cubicBezTo>
                    <a:cubicBezTo>
                      <a:pt x="1405" y="1138"/>
                      <a:pt x="1544" y="1412"/>
                      <a:pt x="1570" y="1750"/>
                    </a:cubicBezTo>
                    <a:cubicBezTo>
                      <a:pt x="1582" y="1889"/>
                      <a:pt x="1596" y="2349"/>
                      <a:pt x="1319" y="2509"/>
                    </a:cubicBezTo>
                    <a:lnTo>
                      <a:pt x="1244" y="2552"/>
                    </a:lnTo>
                    <a:cubicBezTo>
                      <a:pt x="1275" y="2539"/>
                      <a:pt x="1309" y="2523"/>
                      <a:pt x="1337" y="2505"/>
                    </a:cubicBezTo>
                    <a:lnTo>
                      <a:pt x="1447" y="2443"/>
                    </a:lnTo>
                    <a:cubicBezTo>
                      <a:pt x="1725" y="2282"/>
                      <a:pt x="1710" y="1822"/>
                      <a:pt x="1698" y="1684"/>
                    </a:cubicBezTo>
                    <a:cubicBezTo>
                      <a:pt x="1671" y="1346"/>
                      <a:pt x="1531" y="1070"/>
                      <a:pt x="1413" y="866"/>
                    </a:cubicBezTo>
                    <a:cubicBezTo>
                      <a:pt x="1298" y="665"/>
                      <a:pt x="1129" y="406"/>
                      <a:pt x="848" y="212"/>
                    </a:cubicBezTo>
                    <a:cubicBezTo>
                      <a:pt x="652" y="78"/>
                      <a:pt x="446" y="0"/>
                      <a:pt x="2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8"/>
              <p:cNvSpPr/>
              <p:nvPr/>
            </p:nvSpPr>
            <p:spPr>
              <a:xfrm>
                <a:off x="4810728" y="2249653"/>
                <a:ext cx="349833" cy="503170"/>
              </a:xfrm>
              <a:custGeom>
                <a:avLst/>
                <a:gdLst/>
                <a:ahLst/>
                <a:cxnLst/>
                <a:rect l="l" t="t" r="r" b="b"/>
                <a:pathLst>
                  <a:path w="11218" h="16135" extrusionOk="0">
                    <a:moveTo>
                      <a:pt x="2197" y="0"/>
                    </a:moveTo>
                    <a:lnTo>
                      <a:pt x="2197" y="0"/>
                    </a:lnTo>
                    <a:cubicBezTo>
                      <a:pt x="2122" y="36"/>
                      <a:pt x="2045" y="76"/>
                      <a:pt x="1974" y="115"/>
                    </a:cubicBezTo>
                    <a:cubicBezTo>
                      <a:pt x="393" y="1028"/>
                      <a:pt x="0" y="3311"/>
                      <a:pt x="170" y="5279"/>
                    </a:cubicBezTo>
                    <a:cubicBezTo>
                      <a:pt x="334" y="7278"/>
                      <a:pt x="1070" y="8954"/>
                      <a:pt x="1981" y="10530"/>
                    </a:cubicBezTo>
                    <a:cubicBezTo>
                      <a:pt x="2892" y="12105"/>
                      <a:pt x="3974" y="13582"/>
                      <a:pt x="5625" y="14725"/>
                    </a:cubicBezTo>
                    <a:cubicBezTo>
                      <a:pt x="6755" y="15508"/>
                      <a:pt x="8152" y="16134"/>
                      <a:pt x="9430" y="16134"/>
                    </a:cubicBezTo>
                    <a:cubicBezTo>
                      <a:pt x="9987" y="16134"/>
                      <a:pt x="10522" y="16015"/>
                      <a:pt x="11001" y="15738"/>
                    </a:cubicBezTo>
                    <a:cubicBezTo>
                      <a:pt x="11073" y="15697"/>
                      <a:pt x="11147" y="15649"/>
                      <a:pt x="11217" y="15599"/>
                    </a:cubicBezTo>
                    <a:lnTo>
                      <a:pt x="11217" y="15599"/>
                    </a:lnTo>
                    <a:cubicBezTo>
                      <a:pt x="11194" y="15610"/>
                      <a:pt x="11172" y="15620"/>
                      <a:pt x="11148" y="15630"/>
                    </a:cubicBezTo>
                    <a:cubicBezTo>
                      <a:pt x="11052" y="15671"/>
                      <a:pt x="10940" y="15711"/>
                      <a:pt x="10835" y="15741"/>
                    </a:cubicBezTo>
                    <a:cubicBezTo>
                      <a:pt x="10730" y="15771"/>
                      <a:pt x="10612" y="15799"/>
                      <a:pt x="10500" y="15817"/>
                    </a:cubicBezTo>
                    <a:cubicBezTo>
                      <a:pt x="10390" y="15835"/>
                      <a:pt x="10261" y="15849"/>
                      <a:pt x="10146" y="15855"/>
                    </a:cubicBezTo>
                    <a:cubicBezTo>
                      <a:pt x="10087" y="15858"/>
                      <a:pt x="10022" y="15860"/>
                      <a:pt x="9961" y="15860"/>
                    </a:cubicBezTo>
                    <a:cubicBezTo>
                      <a:pt x="9900" y="15860"/>
                      <a:pt x="9833" y="15858"/>
                      <a:pt x="9771" y="15855"/>
                    </a:cubicBezTo>
                    <a:cubicBezTo>
                      <a:pt x="9707" y="15850"/>
                      <a:pt x="9641" y="15846"/>
                      <a:pt x="9577" y="15840"/>
                    </a:cubicBezTo>
                    <a:cubicBezTo>
                      <a:pt x="9513" y="15833"/>
                      <a:pt x="9443" y="15825"/>
                      <a:pt x="9378" y="15814"/>
                    </a:cubicBezTo>
                    <a:cubicBezTo>
                      <a:pt x="9314" y="15806"/>
                      <a:pt x="9243" y="15793"/>
                      <a:pt x="9177" y="15781"/>
                    </a:cubicBezTo>
                    <a:cubicBezTo>
                      <a:pt x="9112" y="15768"/>
                      <a:pt x="9039" y="15754"/>
                      <a:pt x="8973" y="15738"/>
                    </a:cubicBezTo>
                    <a:cubicBezTo>
                      <a:pt x="8905" y="15721"/>
                      <a:pt x="8832" y="15704"/>
                      <a:pt x="8764" y="15684"/>
                    </a:cubicBezTo>
                    <a:cubicBezTo>
                      <a:pt x="8695" y="15663"/>
                      <a:pt x="8622" y="15642"/>
                      <a:pt x="8552" y="15619"/>
                    </a:cubicBezTo>
                    <a:cubicBezTo>
                      <a:pt x="8484" y="15597"/>
                      <a:pt x="8408" y="15570"/>
                      <a:pt x="8337" y="15546"/>
                    </a:cubicBezTo>
                    <a:cubicBezTo>
                      <a:pt x="8268" y="15520"/>
                      <a:pt x="8192" y="15491"/>
                      <a:pt x="8120" y="15462"/>
                    </a:cubicBezTo>
                    <a:cubicBezTo>
                      <a:pt x="8050" y="15433"/>
                      <a:pt x="7975" y="15402"/>
                      <a:pt x="7903" y="15369"/>
                    </a:cubicBezTo>
                    <a:cubicBezTo>
                      <a:pt x="7831" y="15339"/>
                      <a:pt x="7754" y="15303"/>
                      <a:pt x="7682" y="15267"/>
                    </a:cubicBezTo>
                    <a:cubicBezTo>
                      <a:pt x="7610" y="15231"/>
                      <a:pt x="7532" y="15193"/>
                      <a:pt x="7460" y="15153"/>
                    </a:cubicBezTo>
                    <a:cubicBezTo>
                      <a:pt x="7389" y="15116"/>
                      <a:pt x="7309" y="15073"/>
                      <a:pt x="7238" y="15031"/>
                    </a:cubicBezTo>
                    <a:cubicBezTo>
                      <a:pt x="7166" y="14991"/>
                      <a:pt x="7088" y="14943"/>
                      <a:pt x="7013" y="14899"/>
                    </a:cubicBezTo>
                    <a:cubicBezTo>
                      <a:pt x="6940" y="14854"/>
                      <a:pt x="6861" y="14804"/>
                      <a:pt x="6788" y="14755"/>
                    </a:cubicBezTo>
                    <a:cubicBezTo>
                      <a:pt x="6713" y="14706"/>
                      <a:pt x="6634" y="14653"/>
                      <a:pt x="6560" y="14602"/>
                    </a:cubicBezTo>
                    <a:cubicBezTo>
                      <a:pt x="6487" y="14552"/>
                      <a:pt x="6408" y="14495"/>
                      <a:pt x="6335" y="14440"/>
                    </a:cubicBezTo>
                    <a:cubicBezTo>
                      <a:pt x="6263" y="14387"/>
                      <a:pt x="6184" y="14326"/>
                      <a:pt x="6109" y="14269"/>
                    </a:cubicBezTo>
                    <a:cubicBezTo>
                      <a:pt x="6036" y="14214"/>
                      <a:pt x="5958" y="14151"/>
                      <a:pt x="5885" y="14092"/>
                    </a:cubicBezTo>
                    <a:cubicBezTo>
                      <a:pt x="5811" y="14032"/>
                      <a:pt x="5734" y="13967"/>
                      <a:pt x="5662" y="13905"/>
                    </a:cubicBezTo>
                    <a:cubicBezTo>
                      <a:pt x="5590" y="13842"/>
                      <a:pt x="5512" y="13773"/>
                      <a:pt x="5441" y="13708"/>
                    </a:cubicBezTo>
                    <a:cubicBezTo>
                      <a:pt x="5369" y="13644"/>
                      <a:pt x="5294" y="13575"/>
                      <a:pt x="5222" y="13506"/>
                    </a:cubicBezTo>
                    <a:cubicBezTo>
                      <a:pt x="5152" y="13439"/>
                      <a:pt x="5077" y="13366"/>
                      <a:pt x="5006" y="13296"/>
                    </a:cubicBezTo>
                    <a:cubicBezTo>
                      <a:pt x="4870" y="13159"/>
                      <a:pt x="4714" y="12997"/>
                      <a:pt x="4581" y="12851"/>
                    </a:cubicBezTo>
                    <a:cubicBezTo>
                      <a:pt x="4446" y="12706"/>
                      <a:pt x="4296" y="12535"/>
                      <a:pt x="4167" y="12381"/>
                    </a:cubicBezTo>
                    <a:cubicBezTo>
                      <a:pt x="4037" y="12225"/>
                      <a:pt x="3895" y="12048"/>
                      <a:pt x="3770" y="11885"/>
                    </a:cubicBezTo>
                    <a:cubicBezTo>
                      <a:pt x="3642" y="11720"/>
                      <a:pt x="3510" y="11537"/>
                      <a:pt x="3389" y="11368"/>
                    </a:cubicBezTo>
                    <a:cubicBezTo>
                      <a:pt x="3268" y="11195"/>
                      <a:pt x="3143" y="11010"/>
                      <a:pt x="3028" y="10832"/>
                    </a:cubicBezTo>
                    <a:cubicBezTo>
                      <a:pt x="2913" y="10652"/>
                      <a:pt x="2798" y="10465"/>
                      <a:pt x="2687" y="10279"/>
                    </a:cubicBezTo>
                    <a:cubicBezTo>
                      <a:pt x="2469" y="9906"/>
                      <a:pt x="2268" y="9529"/>
                      <a:pt x="2079" y="9141"/>
                    </a:cubicBezTo>
                    <a:cubicBezTo>
                      <a:pt x="1983" y="8945"/>
                      <a:pt x="1897" y="8758"/>
                      <a:pt x="1810" y="8560"/>
                    </a:cubicBezTo>
                    <a:cubicBezTo>
                      <a:pt x="1724" y="8359"/>
                      <a:pt x="1649" y="8176"/>
                      <a:pt x="1572" y="7975"/>
                    </a:cubicBezTo>
                    <a:cubicBezTo>
                      <a:pt x="1494" y="7771"/>
                      <a:pt x="1428" y="7590"/>
                      <a:pt x="1360" y="7388"/>
                    </a:cubicBezTo>
                    <a:cubicBezTo>
                      <a:pt x="1291" y="7186"/>
                      <a:pt x="1235" y="7006"/>
                      <a:pt x="1176" y="6805"/>
                    </a:cubicBezTo>
                    <a:cubicBezTo>
                      <a:pt x="1119" y="6603"/>
                      <a:pt x="1073" y="6427"/>
                      <a:pt x="1024" y="6225"/>
                    </a:cubicBezTo>
                    <a:cubicBezTo>
                      <a:pt x="998" y="6128"/>
                      <a:pt x="979" y="6035"/>
                      <a:pt x="958" y="5938"/>
                    </a:cubicBezTo>
                    <a:cubicBezTo>
                      <a:pt x="938" y="5841"/>
                      <a:pt x="918" y="5749"/>
                      <a:pt x="900" y="5653"/>
                    </a:cubicBezTo>
                    <a:cubicBezTo>
                      <a:pt x="882" y="5555"/>
                      <a:pt x="866" y="5466"/>
                      <a:pt x="850" y="5368"/>
                    </a:cubicBezTo>
                    <a:cubicBezTo>
                      <a:pt x="836" y="5274"/>
                      <a:pt x="821" y="5183"/>
                      <a:pt x="808" y="5088"/>
                    </a:cubicBezTo>
                    <a:cubicBezTo>
                      <a:pt x="794" y="4993"/>
                      <a:pt x="782" y="4907"/>
                      <a:pt x="772" y="4812"/>
                    </a:cubicBezTo>
                    <a:cubicBezTo>
                      <a:pt x="761" y="4719"/>
                      <a:pt x="752" y="4632"/>
                      <a:pt x="745" y="4540"/>
                    </a:cubicBezTo>
                    <a:cubicBezTo>
                      <a:pt x="736" y="4447"/>
                      <a:pt x="731" y="4362"/>
                      <a:pt x="725" y="4270"/>
                    </a:cubicBezTo>
                    <a:cubicBezTo>
                      <a:pt x="721" y="4179"/>
                      <a:pt x="716" y="4096"/>
                      <a:pt x="715" y="4007"/>
                    </a:cubicBezTo>
                    <a:cubicBezTo>
                      <a:pt x="711" y="3916"/>
                      <a:pt x="711" y="3836"/>
                      <a:pt x="711" y="3748"/>
                    </a:cubicBezTo>
                    <a:cubicBezTo>
                      <a:pt x="711" y="3659"/>
                      <a:pt x="713" y="3577"/>
                      <a:pt x="715" y="3491"/>
                    </a:cubicBezTo>
                    <a:cubicBezTo>
                      <a:pt x="718" y="3405"/>
                      <a:pt x="722" y="3324"/>
                      <a:pt x="728" y="3239"/>
                    </a:cubicBezTo>
                    <a:cubicBezTo>
                      <a:pt x="732" y="3154"/>
                      <a:pt x="738" y="3077"/>
                      <a:pt x="747" y="2995"/>
                    </a:cubicBezTo>
                    <a:cubicBezTo>
                      <a:pt x="757" y="2911"/>
                      <a:pt x="765" y="2837"/>
                      <a:pt x="775" y="2756"/>
                    </a:cubicBezTo>
                    <a:cubicBezTo>
                      <a:pt x="787" y="2674"/>
                      <a:pt x="800" y="2601"/>
                      <a:pt x="811" y="2523"/>
                    </a:cubicBezTo>
                    <a:cubicBezTo>
                      <a:pt x="824" y="2447"/>
                      <a:pt x="839" y="2375"/>
                      <a:pt x="854" y="2299"/>
                    </a:cubicBezTo>
                    <a:cubicBezTo>
                      <a:pt x="869" y="2224"/>
                      <a:pt x="886" y="2155"/>
                      <a:pt x="905" y="2082"/>
                    </a:cubicBezTo>
                    <a:cubicBezTo>
                      <a:pt x="923" y="2009"/>
                      <a:pt x="941" y="1941"/>
                      <a:pt x="962" y="1872"/>
                    </a:cubicBezTo>
                    <a:cubicBezTo>
                      <a:pt x="984" y="1802"/>
                      <a:pt x="1004" y="1738"/>
                      <a:pt x="1027" y="1671"/>
                    </a:cubicBezTo>
                    <a:cubicBezTo>
                      <a:pt x="1051" y="1602"/>
                      <a:pt x="1074" y="1541"/>
                      <a:pt x="1099" y="1477"/>
                    </a:cubicBezTo>
                    <a:cubicBezTo>
                      <a:pt x="1126" y="1409"/>
                      <a:pt x="1149" y="1352"/>
                      <a:pt x="1178" y="1291"/>
                    </a:cubicBezTo>
                    <a:cubicBezTo>
                      <a:pt x="1205" y="1228"/>
                      <a:pt x="1232" y="1175"/>
                      <a:pt x="1263" y="1114"/>
                    </a:cubicBezTo>
                    <a:cubicBezTo>
                      <a:pt x="1294" y="1055"/>
                      <a:pt x="1323" y="1004"/>
                      <a:pt x="1355" y="948"/>
                    </a:cubicBezTo>
                    <a:cubicBezTo>
                      <a:pt x="1386" y="892"/>
                      <a:pt x="1418" y="841"/>
                      <a:pt x="1451" y="789"/>
                    </a:cubicBezTo>
                    <a:cubicBezTo>
                      <a:pt x="1485" y="738"/>
                      <a:pt x="1520" y="690"/>
                      <a:pt x="1556" y="640"/>
                    </a:cubicBezTo>
                    <a:cubicBezTo>
                      <a:pt x="1629" y="539"/>
                      <a:pt x="1698" y="459"/>
                      <a:pt x="1779" y="371"/>
                    </a:cubicBezTo>
                    <a:cubicBezTo>
                      <a:pt x="1859" y="285"/>
                      <a:pt x="1935" y="213"/>
                      <a:pt x="2023" y="137"/>
                    </a:cubicBezTo>
                    <a:cubicBezTo>
                      <a:pt x="2075" y="92"/>
                      <a:pt x="2144" y="40"/>
                      <a:pt x="2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8"/>
              <p:cNvSpPr/>
              <p:nvPr/>
            </p:nvSpPr>
            <p:spPr>
              <a:xfrm>
                <a:off x="4967149" y="2487465"/>
                <a:ext cx="38264" cy="48368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551" extrusionOk="0">
                    <a:moveTo>
                      <a:pt x="360" y="1"/>
                    </a:moveTo>
                    <a:cubicBezTo>
                      <a:pt x="307" y="1"/>
                      <a:pt x="257" y="11"/>
                      <a:pt x="213" y="37"/>
                    </a:cubicBezTo>
                    <a:cubicBezTo>
                      <a:pt x="197" y="46"/>
                      <a:pt x="179" y="57"/>
                      <a:pt x="164" y="70"/>
                    </a:cubicBezTo>
                    <a:cubicBezTo>
                      <a:pt x="150" y="80"/>
                      <a:pt x="134" y="94"/>
                      <a:pt x="121" y="109"/>
                    </a:cubicBezTo>
                    <a:cubicBezTo>
                      <a:pt x="108" y="123"/>
                      <a:pt x="97" y="139"/>
                      <a:pt x="85" y="156"/>
                    </a:cubicBezTo>
                    <a:cubicBezTo>
                      <a:pt x="77" y="172"/>
                      <a:pt x="65" y="192"/>
                      <a:pt x="56" y="208"/>
                    </a:cubicBezTo>
                    <a:cubicBezTo>
                      <a:pt x="54" y="217"/>
                      <a:pt x="48" y="225"/>
                      <a:pt x="44" y="235"/>
                    </a:cubicBezTo>
                    <a:cubicBezTo>
                      <a:pt x="41" y="244"/>
                      <a:pt x="36" y="254"/>
                      <a:pt x="33" y="264"/>
                    </a:cubicBezTo>
                    <a:cubicBezTo>
                      <a:pt x="29" y="273"/>
                      <a:pt x="28" y="283"/>
                      <a:pt x="25" y="293"/>
                    </a:cubicBezTo>
                    <a:cubicBezTo>
                      <a:pt x="22" y="303"/>
                      <a:pt x="19" y="314"/>
                      <a:pt x="18" y="323"/>
                    </a:cubicBezTo>
                    <a:cubicBezTo>
                      <a:pt x="15" y="332"/>
                      <a:pt x="13" y="343"/>
                      <a:pt x="12" y="353"/>
                    </a:cubicBezTo>
                    <a:lnTo>
                      <a:pt x="6" y="386"/>
                    </a:lnTo>
                    <a:cubicBezTo>
                      <a:pt x="5" y="396"/>
                      <a:pt x="3" y="408"/>
                      <a:pt x="3" y="418"/>
                    </a:cubicBezTo>
                    <a:cubicBezTo>
                      <a:pt x="3" y="429"/>
                      <a:pt x="0" y="439"/>
                      <a:pt x="0" y="451"/>
                    </a:cubicBezTo>
                    <a:lnTo>
                      <a:pt x="0" y="484"/>
                    </a:lnTo>
                    <a:cubicBezTo>
                      <a:pt x="0" y="496"/>
                      <a:pt x="3" y="508"/>
                      <a:pt x="3" y="519"/>
                    </a:cubicBezTo>
                    <a:cubicBezTo>
                      <a:pt x="3" y="531"/>
                      <a:pt x="3" y="544"/>
                      <a:pt x="5" y="554"/>
                    </a:cubicBezTo>
                    <a:cubicBezTo>
                      <a:pt x="5" y="567"/>
                      <a:pt x="6" y="580"/>
                      <a:pt x="8" y="590"/>
                    </a:cubicBezTo>
                    <a:cubicBezTo>
                      <a:pt x="10" y="602"/>
                      <a:pt x="12" y="613"/>
                      <a:pt x="13" y="626"/>
                    </a:cubicBezTo>
                    <a:cubicBezTo>
                      <a:pt x="15" y="638"/>
                      <a:pt x="19" y="652"/>
                      <a:pt x="21" y="662"/>
                    </a:cubicBezTo>
                    <a:cubicBezTo>
                      <a:pt x="22" y="674"/>
                      <a:pt x="25" y="685"/>
                      <a:pt x="28" y="698"/>
                    </a:cubicBezTo>
                    <a:cubicBezTo>
                      <a:pt x="33" y="721"/>
                      <a:pt x="41" y="749"/>
                      <a:pt x="48" y="772"/>
                    </a:cubicBezTo>
                    <a:cubicBezTo>
                      <a:pt x="55" y="796"/>
                      <a:pt x="64" y="822"/>
                      <a:pt x="72" y="846"/>
                    </a:cubicBezTo>
                    <a:cubicBezTo>
                      <a:pt x="82" y="869"/>
                      <a:pt x="92" y="894"/>
                      <a:pt x="104" y="918"/>
                    </a:cubicBezTo>
                    <a:cubicBezTo>
                      <a:pt x="114" y="940"/>
                      <a:pt x="125" y="964"/>
                      <a:pt x="137" y="987"/>
                    </a:cubicBezTo>
                    <a:cubicBezTo>
                      <a:pt x="150" y="1012"/>
                      <a:pt x="163" y="1035"/>
                      <a:pt x="177" y="1056"/>
                    </a:cubicBezTo>
                    <a:cubicBezTo>
                      <a:pt x="190" y="1079"/>
                      <a:pt x="205" y="1101"/>
                      <a:pt x="219" y="1122"/>
                    </a:cubicBezTo>
                    <a:cubicBezTo>
                      <a:pt x="233" y="1144"/>
                      <a:pt x="248" y="1164"/>
                      <a:pt x="263" y="1186"/>
                    </a:cubicBezTo>
                    <a:cubicBezTo>
                      <a:pt x="279" y="1207"/>
                      <a:pt x="294" y="1224"/>
                      <a:pt x="312" y="1245"/>
                    </a:cubicBezTo>
                    <a:cubicBezTo>
                      <a:pt x="328" y="1265"/>
                      <a:pt x="344" y="1282"/>
                      <a:pt x="363" y="1301"/>
                    </a:cubicBezTo>
                    <a:cubicBezTo>
                      <a:pt x="381" y="1318"/>
                      <a:pt x="396" y="1334"/>
                      <a:pt x="416" y="1351"/>
                    </a:cubicBezTo>
                    <a:cubicBezTo>
                      <a:pt x="425" y="1358"/>
                      <a:pt x="435" y="1367"/>
                      <a:pt x="443" y="1374"/>
                    </a:cubicBezTo>
                    <a:lnTo>
                      <a:pt x="471" y="1396"/>
                    </a:lnTo>
                    <a:cubicBezTo>
                      <a:pt x="481" y="1406"/>
                      <a:pt x="489" y="1410"/>
                      <a:pt x="499" y="1417"/>
                    </a:cubicBezTo>
                    <a:cubicBezTo>
                      <a:pt x="509" y="1424"/>
                      <a:pt x="517" y="1430"/>
                      <a:pt x="528" y="1437"/>
                    </a:cubicBezTo>
                    <a:cubicBezTo>
                      <a:pt x="538" y="1444"/>
                      <a:pt x="545" y="1450"/>
                      <a:pt x="557" y="1456"/>
                    </a:cubicBezTo>
                    <a:cubicBezTo>
                      <a:pt x="565" y="1460"/>
                      <a:pt x="574" y="1466"/>
                      <a:pt x="586" y="1472"/>
                    </a:cubicBezTo>
                    <a:cubicBezTo>
                      <a:pt x="596" y="1479"/>
                      <a:pt x="604" y="1482"/>
                      <a:pt x="616" y="1488"/>
                    </a:cubicBezTo>
                    <a:cubicBezTo>
                      <a:pt x="626" y="1493"/>
                      <a:pt x="636" y="1496"/>
                      <a:pt x="646" y="1502"/>
                    </a:cubicBezTo>
                    <a:cubicBezTo>
                      <a:pt x="657" y="1508"/>
                      <a:pt x="666" y="1511"/>
                      <a:pt x="676" y="1515"/>
                    </a:cubicBezTo>
                    <a:cubicBezTo>
                      <a:pt x="688" y="1518"/>
                      <a:pt x="696" y="1522"/>
                      <a:pt x="708" y="1525"/>
                    </a:cubicBezTo>
                    <a:cubicBezTo>
                      <a:pt x="718" y="1529"/>
                      <a:pt x="726" y="1532"/>
                      <a:pt x="738" y="1534"/>
                    </a:cubicBezTo>
                    <a:cubicBezTo>
                      <a:pt x="748" y="1538"/>
                      <a:pt x="758" y="1539"/>
                      <a:pt x="768" y="1541"/>
                    </a:cubicBezTo>
                    <a:cubicBezTo>
                      <a:pt x="780" y="1544"/>
                      <a:pt x="788" y="1545"/>
                      <a:pt x="798" y="1546"/>
                    </a:cubicBezTo>
                    <a:cubicBezTo>
                      <a:pt x="810" y="1548"/>
                      <a:pt x="818" y="1551"/>
                      <a:pt x="830" y="1551"/>
                    </a:cubicBezTo>
                    <a:lnTo>
                      <a:pt x="860" y="1551"/>
                    </a:lnTo>
                    <a:cubicBezTo>
                      <a:pt x="870" y="1551"/>
                      <a:pt x="880" y="1548"/>
                      <a:pt x="890" y="1548"/>
                    </a:cubicBezTo>
                    <a:cubicBezTo>
                      <a:pt x="899" y="1546"/>
                      <a:pt x="909" y="1546"/>
                      <a:pt x="919" y="1545"/>
                    </a:cubicBezTo>
                    <a:cubicBezTo>
                      <a:pt x="939" y="1544"/>
                      <a:pt x="958" y="1538"/>
                      <a:pt x="977" y="1532"/>
                    </a:cubicBezTo>
                    <a:cubicBezTo>
                      <a:pt x="997" y="1526"/>
                      <a:pt x="1013" y="1519"/>
                      <a:pt x="1031" y="1511"/>
                    </a:cubicBezTo>
                    <a:cubicBezTo>
                      <a:pt x="1040" y="1508"/>
                      <a:pt x="1047" y="1502"/>
                      <a:pt x="1054" y="1498"/>
                    </a:cubicBezTo>
                    <a:cubicBezTo>
                      <a:pt x="1084" y="1480"/>
                      <a:pt x="1112" y="1457"/>
                      <a:pt x="1135" y="1426"/>
                    </a:cubicBezTo>
                    <a:cubicBezTo>
                      <a:pt x="1182" y="1365"/>
                      <a:pt x="1209" y="1299"/>
                      <a:pt x="1220" y="1226"/>
                    </a:cubicBezTo>
                    <a:cubicBezTo>
                      <a:pt x="1225" y="1187"/>
                      <a:pt x="1227" y="1150"/>
                      <a:pt x="1227" y="1114"/>
                    </a:cubicBezTo>
                    <a:cubicBezTo>
                      <a:pt x="1227" y="884"/>
                      <a:pt x="1130" y="658"/>
                      <a:pt x="1007" y="452"/>
                    </a:cubicBezTo>
                    <a:cubicBezTo>
                      <a:pt x="909" y="296"/>
                      <a:pt x="791" y="156"/>
                      <a:pt x="619" y="70"/>
                    </a:cubicBezTo>
                    <a:cubicBezTo>
                      <a:pt x="538" y="30"/>
                      <a:pt x="446" y="1"/>
                      <a:pt x="3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8"/>
              <p:cNvSpPr/>
              <p:nvPr/>
            </p:nvSpPr>
            <p:spPr>
              <a:xfrm>
                <a:off x="5582105" y="2962902"/>
                <a:ext cx="21954" cy="2800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898" extrusionOk="0">
                    <a:moveTo>
                      <a:pt x="196" y="0"/>
                    </a:moveTo>
                    <a:cubicBezTo>
                      <a:pt x="182" y="0"/>
                      <a:pt x="168" y="2"/>
                      <a:pt x="155" y="6"/>
                    </a:cubicBezTo>
                    <a:cubicBezTo>
                      <a:pt x="140" y="9"/>
                      <a:pt x="126" y="14"/>
                      <a:pt x="114" y="21"/>
                    </a:cubicBezTo>
                    <a:cubicBezTo>
                      <a:pt x="110" y="21"/>
                      <a:pt x="109" y="23"/>
                      <a:pt x="107" y="24"/>
                    </a:cubicBezTo>
                    <a:cubicBezTo>
                      <a:pt x="76" y="43"/>
                      <a:pt x="51" y="70"/>
                      <a:pt x="35" y="99"/>
                    </a:cubicBezTo>
                    <a:cubicBezTo>
                      <a:pt x="1" y="158"/>
                      <a:pt x="1" y="231"/>
                      <a:pt x="8" y="300"/>
                    </a:cubicBezTo>
                    <a:cubicBezTo>
                      <a:pt x="18" y="387"/>
                      <a:pt x="44" y="467"/>
                      <a:pt x="81" y="545"/>
                    </a:cubicBezTo>
                    <a:cubicBezTo>
                      <a:pt x="119" y="622"/>
                      <a:pt x="169" y="694"/>
                      <a:pt x="231" y="755"/>
                    </a:cubicBezTo>
                    <a:cubicBezTo>
                      <a:pt x="280" y="804"/>
                      <a:pt x="333" y="847"/>
                      <a:pt x="398" y="874"/>
                    </a:cubicBezTo>
                    <a:cubicBezTo>
                      <a:pt x="433" y="887"/>
                      <a:pt x="470" y="898"/>
                      <a:pt x="507" y="898"/>
                    </a:cubicBezTo>
                    <a:cubicBezTo>
                      <a:pt x="521" y="898"/>
                      <a:pt x="535" y="896"/>
                      <a:pt x="549" y="893"/>
                    </a:cubicBezTo>
                    <a:cubicBezTo>
                      <a:pt x="563" y="890"/>
                      <a:pt x="577" y="884"/>
                      <a:pt x="590" y="877"/>
                    </a:cubicBezTo>
                    <a:cubicBezTo>
                      <a:pt x="592" y="877"/>
                      <a:pt x="592" y="875"/>
                      <a:pt x="593" y="875"/>
                    </a:cubicBezTo>
                    <a:cubicBezTo>
                      <a:pt x="625" y="857"/>
                      <a:pt x="651" y="831"/>
                      <a:pt x="669" y="799"/>
                    </a:cubicBezTo>
                    <a:cubicBezTo>
                      <a:pt x="697" y="755"/>
                      <a:pt x="704" y="703"/>
                      <a:pt x="701" y="651"/>
                    </a:cubicBezTo>
                    <a:cubicBezTo>
                      <a:pt x="700" y="632"/>
                      <a:pt x="700" y="615"/>
                      <a:pt x="695" y="598"/>
                    </a:cubicBezTo>
                    <a:cubicBezTo>
                      <a:pt x="685" y="512"/>
                      <a:pt x="659" y="431"/>
                      <a:pt x="622" y="354"/>
                    </a:cubicBezTo>
                    <a:cubicBezTo>
                      <a:pt x="585" y="277"/>
                      <a:pt x="533" y="205"/>
                      <a:pt x="472" y="144"/>
                    </a:cubicBezTo>
                    <a:cubicBezTo>
                      <a:pt x="425" y="93"/>
                      <a:pt x="370" y="52"/>
                      <a:pt x="306" y="26"/>
                    </a:cubicBezTo>
                    <a:cubicBezTo>
                      <a:pt x="271" y="11"/>
                      <a:pt x="233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8"/>
              <p:cNvSpPr/>
              <p:nvPr/>
            </p:nvSpPr>
            <p:spPr>
              <a:xfrm>
                <a:off x="5512220" y="2844744"/>
                <a:ext cx="71320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1" extrusionOk="0">
                    <a:moveTo>
                      <a:pt x="210" y="1"/>
                    </a:moveTo>
                    <a:lnTo>
                      <a:pt x="1" y="211"/>
                    </a:lnTo>
                    <a:lnTo>
                      <a:pt x="2076" y="2281"/>
                    </a:lnTo>
                    <a:lnTo>
                      <a:pt x="2286" y="2071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8"/>
              <p:cNvSpPr/>
              <p:nvPr/>
            </p:nvSpPr>
            <p:spPr>
              <a:xfrm>
                <a:off x="5670481" y="2981799"/>
                <a:ext cx="63025" cy="4100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15" extrusionOk="0">
                    <a:moveTo>
                      <a:pt x="146" y="1"/>
                    </a:moveTo>
                    <a:lnTo>
                      <a:pt x="0" y="259"/>
                    </a:lnTo>
                    <a:lnTo>
                      <a:pt x="1875" y="1315"/>
                    </a:lnTo>
                    <a:lnTo>
                      <a:pt x="2020" y="1056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8"/>
              <p:cNvSpPr/>
              <p:nvPr/>
            </p:nvSpPr>
            <p:spPr>
              <a:xfrm>
                <a:off x="5514996" y="2937206"/>
                <a:ext cx="54698" cy="17245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553" extrusionOk="0">
                    <a:moveTo>
                      <a:pt x="45" y="0"/>
                    </a:moveTo>
                    <a:lnTo>
                      <a:pt x="1" y="293"/>
                    </a:lnTo>
                    <a:lnTo>
                      <a:pt x="1709" y="552"/>
                    </a:lnTo>
                    <a:lnTo>
                      <a:pt x="1753" y="259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8"/>
              <p:cNvSpPr/>
              <p:nvPr/>
            </p:nvSpPr>
            <p:spPr>
              <a:xfrm>
                <a:off x="5563924" y="3001134"/>
                <a:ext cx="35676" cy="4553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460" extrusionOk="0">
                    <a:moveTo>
                      <a:pt x="900" y="0"/>
                    </a:moveTo>
                    <a:lnTo>
                      <a:pt x="0" y="1290"/>
                    </a:lnTo>
                    <a:lnTo>
                      <a:pt x="243" y="1459"/>
                    </a:lnTo>
                    <a:lnTo>
                      <a:pt x="1143" y="170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8"/>
              <p:cNvSpPr/>
              <p:nvPr/>
            </p:nvSpPr>
            <p:spPr>
              <a:xfrm>
                <a:off x="5632873" y="3023275"/>
                <a:ext cx="19647" cy="83732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685" extrusionOk="0">
                    <a:moveTo>
                      <a:pt x="295" y="0"/>
                    </a:moveTo>
                    <a:lnTo>
                      <a:pt x="0" y="38"/>
                    </a:lnTo>
                    <a:lnTo>
                      <a:pt x="335" y="2685"/>
                    </a:lnTo>
                    <a:lnTo>
                      <a:pt x="630" y="2647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8"/>
              <p:cNvSpPr/>
              <p:nvPr/>
            </p:nvSpPr>
            <p:spPr>
              <a:xfrm>
                <a:off x="5657883" y="3010957"/>
                <a:ext cx="61933" cy="88846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9" extrusionOk="0">
                    <a:moveTo>
                      <a:pt x="249" y="0"/>
                    </a:moveTo>
                    <a:lnTo>
                      <a:pt x="0" y="161"/>
                    </a:lnTo>
                    <a:lnTo>
                      <a:pt x="1737" y="2848"/>
                    </a:lnTo>
                    <a:lnTo>
                      <a:pt x="1986" y="2687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8"/>
              <p:cNvSpPr/>
              <p:nvPr/>
            </p:nvSpPr>
            <p:spPr>
              <a:xfrm>
                <a:off x="5660565" y="2925948"/>
                <a:ext cx="43254" cy="24293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779" extrusionOk="0">
                    <a:moveTo>
                      <a:pt x="1279" y="0"/>
                    </a:moveTo>
                    <a:lnTo>
                      <a:pt x="1" y="502"/>
                    </a:lnTo>
                    <a:lnTo>
                      <a:pt x="109" y="778"/>
                    </a:lnTo>
                    <a:lnTo>
                      <a:pt x="1387" y="276"/>
                    </a:lnTo>
                    <a:lnTo>
                      <a:pt x="12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8"/>
              <p:cNvSpPr/>
              <p:nvPr/>
            </p:nvSpPr>
            <p:spPr>
              <a:xfrm>
                <a:off x="5630534" y="2853102"/>
                <a:ext cx="18960" cy="601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928" extrusionOk="0">
                    <a:moveTo>
                      <a:pt x="314" y="0"/>
                    </a:moveTo>
                    <a:lnTo>
                      <a:pt x="1" y="1878"/>
                    </a:lnTo>
                    <a:lnTo>
                      <a:pt x="292" y="1928"/>
                    </a:lnTo>
                    <a:lnTo>
                      <a:pt x="607" y="4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8"/>
              <p:cNvSpPr/>
              <p:nvPr/>
            </p:nvSpPr>
            <p:spPr>
              <a:xfrm>
                <a:off x="5566481" y="2812562"/>
                <a:ext cx="42287" cy="90093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2889" extrusionOk="0">
                    <a:moveTo>
                      <a:pt x="276" y="0"/>
                    </a:moveTo>
                    <a:lnTo>
                      <a:pt x="0" y="108"/>
                    </a:lnTo>
                    <a:lnTo>
                      <a:pt x="1078" y="2889"/>
                    </a:lnTo>
                    <a:lnTo>
                      <a:pt x="1356" y="2782"/>
                    </a:lnTo>
                    <a:lnTo>
                      <a:pt x="2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8"/>
              <p:cNvSpPr/>
              <p:nvPr/>
            </p:nvSpPr>
            <p:spPr>
              <a:xfrm>
                <a:off x="5434540" y="2662565"/>
                <a:ext cx="3461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243" extrusionOk="0">
                    <a:moveTo>
                      <a:pt x="150" y="0"/>
                    </a:moveTo>
                    <a:lnTo>
                      <a:pt x="0" y="257"/>
                    </a:lnTo>
                    <a:cubicBezTo>
                      <a:pt x="326" y="446"/>
                      <a:pt x="531" y="786"/>
                      <a:pt x="646" y="1038"/>
                    </a:cubicBezTo>
                    <a:cubicBezTo>
                      <a:pt x="765" y="1295"/>
                      <a:pt x="808" y="1510"/>
                      <a:pt x="782" y="1711"/>
                    </a:cubicBezTo>
                    <a:cubicBezTo>
                      <a:pt x="765" y="1849"/>
                      <a:pt x="717" y="1957"/>
                      <a:pt x="650" y="2013"/>
                    </a:cubicBezTo>
                    <a:lnTo>
                      <a:pt x="838" y="2243"/>
                    </a:lnTo>
                    <a:cubicBezTo>
                      <a:pt x="966" y="2136"/>
                      <a:pt x="1048" y="1967"/>
                      <a:pt x="1077" y="1747"/>
                    </a:cubicBezTo>
                    <a:cubicBezTo>
                      <a:pt x="1110" y="1488"/>
                      <a:pt x="1060" y="1225"/>
                      <a:pt x="917" y="913"/>
                    </a:cubicBezTo>
                    <a:cubicBezTo>
                      <a:pt x="784" y="623"/>
                      <a:pt x="543" y="227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8"/>
              <p:cNvSpPr/>
              <p:nvPr/>
            </p:nvSpPr>
            <p:spPr>
              <a:xfrm>
                <a:off x="5314512" y="2269829"/>
                <a:ext cx="972068" cy="560270"/>
              </a:xfrm>
              <a:custGeom>
                <a:avLst/>
                <a:gdLst/>
                <a:ahLst/>
                <a:cxnLst/>
                <a:rect l="l" t="t" r="r" b="b"/>
                <a:pathLst>
                  <a:path w="31171" h="17966" extrusionOk="0">
                    <a:moveTo>
                      <a:pt x="14000" y="0"/>
                    </a:moveTo>
                    <a:lnTo>
                      <a:pt x="0" y="8084"/>
                    </a:lnTo>
                    <a:lnTo>
                      <a:pt x="16817" y="17762"/>
                    </a:lnTo>
                    <a:cubicBezTo>
                      <a:pt x="16945" y="17834"/>
                      <a:pt x="17080" y="17887"/>
                      <a:pt x="17226" y="17918"/>
                    </a:cubicBezTo>
                    <a:cubicBezTo>
                      <a:pt x="17374" y="17949"/>
                      <a:pt x="17521" y="17965"/>
                      <a:pt x="17668" y="17965"/>
                    </a:cubicBezTo>
                    <a:cubicBezTo>
                      <a:pt x="17815" y="17965"/>
                      <a:pt x="17961" y="17949"/>
                      <a:pt x="18108" y="17918"/>
                    </a:cubicBezTo>
                    <a:cubicBezTo>
                      <a:pt x="18253" y="17886"/>
                      <a:pt x="18390" y="17837"/>
                      <a:pt x="18516" y="17762"/>
                    </a:cubicBezTo>
                    <a:lnTo>
                      <a:pt x="30818" y="10659"/>
                    </a:lnTo>
                    <a:cubicBezTo>
                      <a:pt x="30966" y="10574"/>
                      <a:pt x="31123" y="10429"/>
                      <a:pt x="31162" y="10265"/>
                    </a:cubicBezTo>
                    <a:cubicBezTo>
                      <a:pt x="31168" y="10242"/>
                      <a:pt x="31170" y="10219"/>
                      <a:pt x="31170" y="10196"/>
                    </a:cubicBezTo>
                    <a:lnTo>
                      <a:pt x="31170" y="10169"/>
                    </a:lnTo>
                    <a:cubicBezTo>
                      <a:pt x="31169" y="10067"/>
                      <a:pt x="31124" y="9962"/>
                      <a:pt x="31060" y="9877"/>
                    </a:cubicBezTo>
                    <a:cubicBezTo>
                      <a:pt x="30995" y="9792"/>
                      <a:pt x="30909" y="9730"/>
                      <a:pt x="30818" y="9678"/>
                    </a:cubicBezTo>
                    <a:lnTo>
                      <a:pt x="1400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8"/>
              <p:cNvSpPr/>
              <p:nvPr/>
            </p:nvSpPr>
            <p:spPr>
              <a:xfrm>
                <a:off x="5839002" y="2587691"/>
                <a:ext cx="447661" cy="292983"/>
              </a:xfrm>
              <a:custGeom>
                <a:avLst/>
                <a:gdLst/>
                <a:ahLst/>
                <a:cxnLst/>
                <a:rect l="l" t="t" r="r" b="b"/>
                <a:pathLst>
                  <a:path w="14355" h="9395" extrusionOk="0">
                    <a:moveTo>
                      <a:pt x="14354" y="0"/>
                    </a:moveTo>
                    <a:cubicBezTo>
                      <a:pt x="14354" y="26"/>
                      <a:pt x="14350" y="48"/>
                      <a:pt x="14344" y="71"/>
                    </a:cubicBezTo>
                    <a:cubicBezTo>
                      <a:pt x="14305" y="236"/>
                      <a:pt x="14147" y="380"/>
                      <a:pt x="14002" y="465"/>
                    </a:cubicBezTo>
                    <a:lnTo>
                      <a:pt x="1699" y="7568"/>
                    </a:lnTo>
                    <a:cubicBezTo>
                      <a:pt x="1573" y="7640"/>
                      <a:pt x="1438" y="7692"/>
                      <a:pt x="1290" y="7723"/>
                    </a:cubicBezTo>
                    <a:cubicBezTo>
                      <a:pt x="1143" y="7754"/>
                      <a:pt x="996" y="7770"/>
                      <a:pt x="849" y="7770"/>
                    </a:cubicBezTo>
                    <a:cubicBezTo>
                      <a:pt x="703" y="7770"/>
                      <a:pt x="556" y="7754"/>
                      <a:pt x="410" y="7723"/>
                    </a:cubicBezTo>
                    <a:cubicBezTo>
                      <a:pt x="262" y="7692"/>
                      <a:pt x="126" y="7641"/>
                      <a:pt x="1" y="7568"/>
                    </a:cubicBezTo>
                    <a:lnTo>
                      <a:pt x="1" y="9191"/>
                    </a:lnTo>
                    <a:cubicBezTo>
                      <a:pt x="127" y="9264"/>
                      <a:pt x="262" y="9315"/>
                      <a:pt x="410" y="9348"/>
                    </a:cubicBezTo>
                    <a:cubicBezTo>
                      <a:pt x="558" y="9379"/>
                      <a:pt x="705" y="9394"/>
                      <a:pt x="851" y="9394"/>
                    </a:cubicBezTo>
                    <a:cubicBezTo>
                      <a:pt x="998" y="9394"/>
                      <a:pt x="1144" y="9379"/>
                      <a:pt x="1290" y="9348"/>
                    </a:cubicBezTo>
                    <a:cubicBezTo>
                      <a:pt x="1435" y="9315"/>
                      <a:pt x="1573" y="9264"/>
                      <a:pt x="1699" y="9191"/>
                    </a:cubicBezTo>
                    <a:lnTo>
                      <a:pt x="14002" y="2088"/>
                    </a:lnTo>
                    <a:cubicBezTo>
                      <a:pt x="14149" y="2003"/>
                      <a:pt x="14305" y="1858"/>
                      <a:pt x="14344" y="1694"/>
                    </a:cubicBezTo>
                    <a:lnTo>
                      <a:pt x="14354" y="1596"/>
                    </a:lnTo>
                    <a:lnTo>
                      <a:pt x="14354" y="0"/>
                    </a:lnTo>
                    <a:close/>
                  </a:path>
                </a:pathLst>
              </a:custGeom>
              <a:solidFill>
                <a:srgbClr val="5B4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8"/>
              <p:cNvSpPr/>
              <p:nvPr/>
            </p:nvSpPr>
            <p:spPr>
              <a:xfrm>
                <a:off x="4719046" y="1990168"/>
                <a:ext cx="1120009" cy="884188"/>
              </a:xfrm>
              <a:custGeom>
                <a:avLst/>
                <a:gdLst/>
                <a:ahLst/>
                <a:cxnLst/>
                <a:rect l="l" t="t" r="r" b="b"/>
                <a:pathLst>
                  <a:path w="35915" h="28353" extrusionOk="0">
                    <a:moveTo>
                      <a:pt x="0" y="0"/>
                    </a:moveTo>
                    <a:lnTo>
                      <a:pt x="0" y="1615"/>
                    </a:lnTo>
                    <a:lnTo>
                      <a:pt x="9" y="1712"/>
                    </a:lnTo>
                    <a:cubicBezTo>
                      <a:pt x="48" y="1876"/>
                      <a:pt x="206" y="2021"/>
                      <a:pt x="353" y="2106"/>
                    </a:cubicBezTo>
                    <a:lnTo>
                      <a:pt x="16032" y="11135"/>
                    </a:lnTo>
                    <a:lnTo>
                      <a:pt x="18170" y="18140"/>
                    </a:lnTo>
                    <a:lnTo>
                      <a:pt x="35915" y="28352"/>
                    </a:lnTo>
                    <a:lnTo>
                      <a:pt x="35915" y="26729"/>
                    </a:lnTo>
                    <a:lnTo>
                      <a:pt x="19097" y="17054"/>
                    </a:lnTo>
                    <a:lnTo>
                      <a:pt x="16959" y="10046"/>
                    </a:lnTo>
                    <a:lnTo>
                      <a:pt x="351" y="483"/>
                    </a:lnTo>
                    <a:cubicBezTo>
                      <a:pt x="262" y="431"/>
                      <a:pt x="176" y="367"/>
                      <a:pt x="111" y="283"/>
                    </a:cubicBezTo>
                    <a:cubicBezTo>
                      <a:pt x="46" y="201"/>
                      <a:pt x="3" y="10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8"/>
              <p:cNvSpPr/>
              <p:nvPr/>
            </p:nvSpPr>
            <p:spPr>
              <a:xfrm>
                <a:off x="5247839" y="2051383"/>
                <a:ext cx="503326" cy="470582"/>
              </a:xfrm>
              <a:custGeom>
                <a:avLst/>
                <a:gdLst/>
                <a:ahLst/>
                <a:cxnLst/>
                <a:rect l="l" t="t" r="r" b="b"/>
                <a:pathLst>
                  <a:path w="16140" h="15090" extrusionOk="0">
                    <a:moveTo>
                      <a:pt x="14001" y="1"/>
                    </a:moveTo>
                    <a:lnTo>
                      <a:pt x="1" y="8083"/>
                    </a:lnTo>
                    <a:lnTo>
                      <a:pt x="2138" y="15089"/>
                    </a:lnTo>
                    <a:lnTo>
                      <a:pt x="16140" y="7005"/>
                    </a:lnTo>
                    <a:lnTo>
                      <a:pt x="14001" y="1"/>
                    </a:lnTo>
                    <a:close/>
                  </a:path>
                </a:pathLst>
              </a:custGeom>
              <a:solidFill>
                <a:srgbClr val="5B484A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8"/>
              <p:cNvSpPr/>
              <p:nvPr/>
            </p:nvSpPr>
            <p:spPr>
              <a:xfrm>
                <a:off x="4718921" y="1737824"/>
                <a:ext cx="965550" cy="565665"/>
              </a:xfrm>
              <a:custGeom>
                <a:avLst/>
                <a:gdLst/>
                <a:ahLst/>
                <a:cxnLst/>
                <a:rect l="l" t="t" r="r" b="b"/>
                <a:pathLst>
                  <a:path w="30962" h="18139" extrusionOk="0">
                    <a:moveTo>
                      <a:pt x="13505" y="1"/>
                    </a:moveTo>
                    <a:lnTo>
                      <a:pt x="354" y="7593"/>
                    </a:lnTo>
                    <a:cubicBezTo>
                      <a:pt x="207" y="7678"/>
                      <a:pt x="49" y="7823"/>
                      <a:pt x="12" y="7987"/>
                    </a:cubicBezTo>
                    <a:cubicBezTo>
                      <a:pt x="4" y="8020"/>
                      <a:pt x="0" y="8052"/>
                      <a:pt x="1" y="8085"/>
                    </a:cubicBezTo>
                    <a:lnTo>
                      <a:pt x="1" y="8092"/>
                    </a:lnTo>
                    <a:cubicBezTo>
                      <a:pt x="7" y="8193"/>
                      <a:pt x="50" y="8295"/>
                      <a:pt x="114" y="8375"/>
                    </a:cubicBezTo>
                    <a:cubicBezTo>
                      <a:pt x="178" y="8460"/>
                      <a:pt x="265" y="8523"/>
                      <a:pt x="354" y="8575"/>
                    </a:cubicBezTo>
                    <a:lnTo>
                      <a:pt x="16962" y="18138"/>
                    </a:lnTo>
                    <a:lnTo>
                      <a:pt x="30962" y="10056"/>
                    </a:lnTo>
                    <a:lnTo>
                      <a:pt x="135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8"/>
              <p:cNvSpPr/>
              <p:nvPr/>
            </p:nvSpPr>
            <p:spPr>
              <a:xfrm>
                <a:off x="4826788" y="1740599"/>
                <a:ext cx="272682" cy="233326"/>
              </a:xfrm>
              <a:custGeom>
                <a:avLst/>
                <a:gdLst/>
                <a:ahLst/>
                <a:cxnLst/>
                <a:rect l="l" t="t" r="r" b="b"/>
                <a:pathLst>
                  <a:path w="8744" h="7482" extrusionOk="0">
                    <a:moveTo>
                      <a:pt x="6392" y="1"/>
                    </a:moveTo>
                    <a:cubicBezTo>
                      <a:pt x="6253" y="1"/>
                      <a:pt x="6120" y="30"/>
                      <a:pt x="6001" y="99"/>
                    </a:cubicBezTo>
                    <a:cubicBezTo>
                      <a:pt x="5804" y="212"/>
                      <a:pt x="5604" y="327"/>
                      <a:pt x="5406" y="442"/>
                    </a:cubicBezTo>
                    <a:cubicBezTo>
                      <a:pt x="3604" y="1483"/>
                      <a:pt x="1801" y="2521"/>
                      <a:pt x="0" y="3562"/>
                    </a:cubicBezTo>
                    <a:cubicBezTo>
                      <a:pt x="108" y="3510"/>
                      <a:pt x="225" y="3487"/>
                      <a:pt x="347" y="3487"/>
                    </a:cubicBezTo>
                    <a:cubicBezTo>
                      <a:pt x="599" y="3487"/>
                      <a:pt x="870" y="3585"/>
                      <a:pt x="1111" y="3722"/>
                    </a:cubicBezTo>
                    <a:cubicBezTo>
                      <a:pt x="1176" y="3758"/>
                      <a:pt x="1236" y="3798"/>
                      <a:pt x="1295" y="3838"/>
                    </a:cubicBezTo>
                    <a:cubicBezTo>
                      <a:pt x="1708" y="4123"/>
                      <a:pt x="1978" y="4491"/>
                      <a:pt x="2205" y="4885"/>
                    </a:cubicBezTo>
                    <a:cubicBezTo>
                      <a:pt x="2433" y="5276"/>
                      <a:pt x="2615" y="5696"/>
                      <a:pt x="2657" y="6194"/>
                    </a:cubicBezTo>
                    <a:cubicBezTo>
                      <a:pt x="2697" y="6683"/>
                      <a:pt x="2599" y="7253"/>
                      <a:pt x="2205" y="7481"/>
                    </a:cubicBezTo>
                    <a:cubicBezTo>
                      <a:pt x="4220" y="6318"/>
                      <a:pt x="6237" y="5154"/>
                      <a:pt x="8251" y="3992"/>
                    </a:cubicBezTo>
                    <a:cubicBezTo>
                      <a:pt x="8645" y="3763"/>
                      <a:pt x="8744" y="3194"/>
                      <a:pt x="8702" y="2708"/>
                    </a:cubicBezTo>
                    <a:cubicBezTo>
                      <a:pt x="8661" y="2209"/>
                      <a:pt x="8478" y="1792"/>
                      <a:pt x="8251" y="1398"/>
                    </a:cubicBezTo>
                    <a:cubicBezTo>
                      <a:pt x="8022" y="1006"/>
                      <a:pt x="7753" y="638"/>
                      <a:pt x="7342" y="352"/>
                    </a:cubicBezTo>
                    <a:cubicBezTo>
                      <a:pt x="7060" y="156"/>
                      <a:pt x="6711" y="1"/>
                      <a:pt x="63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8"/>
              <p:cNvSpPr/>
              <p:nvPr/>
            </p:nvSpPr>
            <p:spPr>
              <a:xfrm>
                <a:off x="4806237" y="1849277"/>
                <a:ext cx="104688" cy="129574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4155" extrusionOk="0">
                    <a:moveTo>
                      <a:pt x="924" y="880"/>
                    </a:moveTo>
                    <a:cubicBezTo>
                      <a:pt x="1036" y="880"/>
                      <a:pt x="1150" y="913"/>
                      <a:pt x="1254" y="957"/>
                    </a:cubicBezTo>
                    <a:cubicBezTo>
                      <a:pt x="1302" y="977"/>
                      <a:pt x="1348" y="1000"/>
                      <a:pt x="1389" y="1026"/>
                    </a:cubicBezTo>
                    <a:cubicBezTo>
                      <a:pt x="1527" y="1104"/>
                      <a:pt x="1650" y="1204"/>
                      <a:pt x="1759" y="1316"/>
                    </a:cubicBezTo>
                    <a:cubicBezTo>
                      <a:pt x="1941" y="1502"/>
                      <a:pt x="2098" y="1719"/>
                      <a:pt x="2212" y="1953"/>
                    </a:cubicBezTo>
                    <a:cubicBezTo>
                      <a:pt x="2330" y="2185"/>
                      <a:pt x="2404" y="2433"/>
                      <a:pt x="2437" y="2697"/>
                    </a:cubicBezTo>
                    <a:cubicBezTo>
                      <a:pt x="2460" y="2908"/>
                      <a:pt x="2456" y="3128"/>
                      <a:pt x="2353" y="3310"/>
                    </a:cubicBezTo>
                    <a:cubicBezTo>
                      <a:pt x="2274" y="3444"/>
                      <a:pt x="2140" y="3559"/>
                      <a:pt x="1990" y="3598"/>
                    </a:cubicBezTo>
                    <a:cubicBezTo>
                      <a:pt x="1949" y="3609"/>
                      <a:pt x="1907" y="3614"/>
                      <a:pt x="1863" y="3614"/>
                    </a:cubicBezTo>
                    <a:cubicBezTo>
                      <a:pt x="1752" y="3614"/>
                      <a:pt x="1638" y="3582"/>
                      <a:pt x="1533" y="3536"/>
                    </a:cubicBezTo>
                    <a:cubicBezTo>
                      <a:pt x="1484" y="3516"/>
                      <a:pt x="1435" y="3492"/>
                      <a:pt x="1392" y="3466"/>
                    </a:cubicBezTo>
                    <a:cubicBezTo>
                      <a:pt x="1259" y="3389"/>
                      <a:pt x="1136" y="3290"/>
                      <a:pt x="1029" y="3177"/>
                    </a:cubicBezTo>
                    <a:cubicBezTo>
                      <a:pt x="845" y="2991"/>
                      <a:pt x="688" y="2774"/>
                      <a:pt x="576" y="2541"/>
                    </a:cubicBezTo>
                    <a:cubicBezTo>
                      <a:pt x="458" y="2308"/>
                      <a:pt x="382" y="2061"/>
                      <a:pt x="350" y="1797"/>
                    </a:cubicBezTo>
                    <a:cubicBezTo>
                      <a:pt x="343" y="1743"/>
                      <a:pt x="340" y="1689"/>
                      <a:pt x="337" y="1637"/>
                    </a:cubicBezTo>
                    <a:cubicBezTo>
                      <a:pt x="334" y="1479"/>
                      <a:pt x="356" y="1319"/>
                      <a:pt x="435" y="1184"/>
                    </a:cubicBezTo>
                    <a:cubicBezTo>
                      <a:pt x="514" y="1049"/>
                      <a:pt x="646" y="935"/>
                      <a:pt x="794" y="897"/>
                    </a:cubicBezTo>
                    <a:cubicBezTo>
                      <a:pt x="837" y="885"/>
                      <a:pt x="880" y="880"/>
                      <a:pt x="924" y="880"/>
                    </a:cubicBezTo>
                    <a:close/>
                    <a:moveTo>
                      <a:pt x="1006" y="0"/>
                    </a:moveTo>
                    <a:cubicBezTo>
                      <a:pt x="884" y="0"/>
                      <a:pt x="767" y="23"/>
                      <a:pt x="659" y="76"/>
                    </a:cubicBezTo>
                    <a:cubicBezTo>
                      <a:pt x="645" y="84"/>
                      <a:pt x="629" y="91"/>
                      <a:pt x="615" y="100"/>
                    </a:cubicBezTo>
                    <a:cubicBezTo>
                      <a:pt x="579" y="122"/>
                      <a:pt x="548" y="142"/>
                      <a:pt x="514" y="166"/>
                    </a:cubicBezTo>
                    <a:cubicBezTo>
                      <a:pt x="485" y="188"/>
                      <a:pt x="458" y="209"/>
                      <a:pt x="432" y="235"/>
                    </a:cubicBezTo>
                    <a:cubicBezTo>
                      <a:pt x="405" y="258"/>
                      <a:pt x="379" y="284"/>
                      <a:pt x="356" y="310"/>
                    </a:cubicBezTo>
                    <a:cubicBezTo>
                      <a:pt x="328" y="337"/>
                      <a:pt x="308" y="363"/>
                      <a:pt x="285" y="392"/>
                    </a:cubicBezTo>
                    <a:cubicBezTo>
                      <a:pt x="264" y="422"/>
                      <a:pt x="245" y="449"/>
                      <a:pt x="225" y="480"/>
                    </a:cubicBezTo>
                    <a:cubicBezTo>
                      <a:pt x="205" y="511"/>
                      <a:pt x="188" y="540"/>
                      <a:pt x="170" y="575"/>
                    </a:cubicBezTo>
                    <a:cubicBezTo>
                      <a:pt x="153" y="609"/>
                      <a:pt x="139" y="638"/>
                      <a:pt x="124" y="674"/>
                    </a:cubicBezTo>
                    <a:cubicBezTo>
                      <a:pt x="110" y="708"/>
                      <a:pt x="97" y="740"/>
                      <a:pt x="85" y="776"/>
                    </a:cubicBezTo>
                    <a:cubicBezTo>
                      <a:pt x="74" y="813"/>
                      <a:pt x="64" y="846"/>
                      <a:pt x="54" y="884"/>
                    </a:cubicBezTo>
                    <a:cubicBezTo>
                      <a:pt x="45" y="921"/>
                      <a:pt x="38" y="954"/>
                      <a:pt x="31" y="993"/>
                    </a:cubicBezTo>
                    <a:cubicBezTo>
                      <a:pt x="24" y="1033"/>
                      <a:pt x="18" y="1068"/>
                      <a:pt x="12" y="1106"/>
                    </a:cubicBezTo>
                    <a:cubicBezTo>
                      <a:pt x="9" y="1148"/>
                      <a:pt x="5" y="1183"/>
                      <a:pt x="3" y="1221"/>
                    </a:cubicBezTo>
                    <a:cubicBezTo>
                      <a:pt x="1" y="1263"/>
                      <a:pt x="1" y="1299"/>
                      <a:pt x="1" y="1338"/>
                    </a:cubicBezTo>
                    <a:cubicBezTo>
                      <a:pt x="1" y="1367"/>
                      <a:pt x="1" y="1393"/>
                      <a:pt x="2" y="1421"/>
                    </a:cubicBezTo>
                    <a:cubicBezTo>
                      <a:pt x="3" y="1463"/>
                      <a:pt x="5" y="1499"/>
                      <a:pt x="9" y="1538"/>
                    </a:cubicBezTo>
                    <a:cubicBezTo>
                      <a:pt x="12" y="1581"/>
                      <a:pt x="16" y="1617"/>
                      <a:pt x="24" y="1657"/>
                    </a:cubicBezTo>
                    <a:cubicBezTo>
                      <a:pt x="28" y="1700"/>
                      <a:pt x="34" y="1736"/>
                      <a:pt x="41" y="1776"/>
                    </a:cubicBezTo>
                    <a:cubicBezTo>
                      <a:pt x="50" y="1820"/>
                      <a:pt x="57" y="1855"/>
                      <a:pt x="68" y="1897"/>
                    </a:cubicBezTo>
                    <a:cubicBezTo>
                      <a:pt x="77" y="1940"/>
                      <a:pt x="85" y="1978"/>
                      <a:pt x="98" y="2019"/>
                    </a:cubicBezTo>
                    <a:cubicBezTo>
                      <a:pt x="110" y="2063"/>
                      <a:pt x="121" y="2100"/>
                      <a:pt x="134" y="2142"/>
                    </a:cubicBezTo>
                    <a:cubicBezTo>
                      <a:pt x="149" y="2183"/>
                      <a:pt x="162" y="2222"/>
                      <a:pt x="177" y="2262"/>
                    </a:cubicBezTo>
                    <a:cubicBezTo>
                      <a:pt x="209" y="2349"/>
                      <a:pt x="239" y="2420"/>
                      <a:pt x="277" y="2505"/>
                    </a:cubicBezTo>
                    <a:cubicBezTo>
                      <a:pt x="314" y="2587"/>
                      <a:pt x="354" y="2661"/>
                      <a:pt x="396" y="2743"/>
                    </a:cubicBezTo>
                    <a:cubicBezTo>
                      <a:pt x="439" y="2819"/>
                      <a:pt x="485" y="2896"/>
                      <a:pt x="533" y="2970"/>
                    </a:cubicBezTo>
                    <a:cubicBezTo>
                      <a:pt x="579" y="3042"/>
                      <a:pt x="636" y="3119"/>
                      <a:pt x="685" y="3185"/>
                    </a:cubicBezTo>
                    <a:cubicBezTo>
                      <a:pt x="712" y="3220"/>
                      <a:pt x="741" y="3256"/>
                      <a:pt x="770" y="3290"/>
                    </a:cubicBezTo>
                    <a:cubicBezTo>
                      <a:pt x="794" y="3322"/>
                      <a:pt x="827" y="3358"/>
                      <a:pt x="853" y="3389"/>
                    </a:cubicBezTo>
                    <a:cubicBezTo>
                      <a:pt x="882" y="3421"/>
                      <a:pt x="915" y="3453"/>
                      <a:pt x="944" y="3484"/>
                    </a:cubicBezTo>
                    <a:cubicBezTo>
                      <a:pt x="972" y="3513"/>
                      <a:pt x="1007" y="3545"/>
                      <a:pt x="1036" y="3573"/>
                    </a:cubicBezTo>
                    <a:cubicBezTo>
                      <a:pt x="1066" y="3601"/>
                      <a:pt x="1100" y="3631"/>
                      <a:pt x="1131" y="3658"/>
                    </a:cubicBezTo>
                    <a:cubicBezTo>
                      <a:pt x="1161" y="3684"/>
                      <a:pt x="1197" y="3713"/>
                      <a:pt x="1227" y="3737"/>
                    </a:cubicBezTo>
                    <a:cubicBezTo>
                      <a:pt x="1260" y="3760"/>
                      <a:pt x="1295" y="3788"/>
                      <a:pt x="1326" y="3809"/>
                    </a:cubicBezTo>
                    <a:cubicBezTo>
                      <a:pt x="1359" y="3832"/>
                      <a:pt x="1395" y="3858"/>
                      <a:pt x="1427" y="3878"/>
                    </a:cubicBezTo>
                    <a:cubicBezTo>
                      <a:pt x="1450" y="3893"/>
                      <a:pt x="1479" y="3908"/>
                      <a:pt x="1504" y="3923"/>
                    </a:cubicBezTo>
                    <a:lnTo>
                      <a:pt x="1507" y="3926"/>
                    </a:lnTo>
                    <a:cubicBezTo>
                      <a:pt x="1513" y="3929"/>
                      <a:pt x="1519" y="3931"/>
                      <a:pt x="1525" y="3936"/>
                    </a:cubicBezTo>
                    <a:cubicBezTo>
                      <a:pt x="1527" y="3937"/>
                      <a:pt x="1529" y="3937"/>
                      <a:pt x="1529" y="3937"/>
                    </a:cubicBezTo>
                    <a:cubicBezTo>
                      <a:pt x="1562" y="3954"/>
                      <a:pt x="1598" y="3973"/>
                      <a:pt x="1629" y="3989"/>
                    </a:cubicBezTo>
                    <a:cubicBezTo>
                      <a:pt x="1664" y="4005"/>
                      <a:pt x="1700" y="4022"/>
                      <a:pt x="1734" y="4036"/>
                    </a:cubicBezTo>
                    <a:cubicBezTo>
                      <a:pt x="1769" y="4051"/>
                      <a:pt x="1805" y="4062"/>
                      <a:pt x="1838" y="4075"/>
                    </a:cubicBezTo>
                    <a:cubicBezTo>
                      <a:pt x="1872" y="4085"/>
                      <a:pt x="1910" y="4097"/>
                      <a:pt x="1944" y="4105"/>
                    </a:cubicBezTo>
                    <a:cubicBezTo>
                      <a:pt x="1979" y="4114"/>
                      <a:pt x="2016" y="4124"/>
                      <a:pt x="2051" y="4128"/>
                    </a:cubicBezTo>
                    <a:cubicBezTo>
                      <a:pt x="2084" y="4136"/>
                      <a:pt x="2123" y="4141"/>
                      <a:pt x="2156" y="4146"/>
                    </a:cubicBezTo>
                    <a:cubicBezTo>
                      <a:pt x="2190" y="4151"/>
                      <a:pt x="2230" y="4153"/>
                      <a:pt x="2264" y="4154"/>
                    </a:cubicBezTo>
                    <a:cubicBezTo>
                      <a:pt x="2298" y="4154"/>
                      <a:pt x="2335" y="4154"/>
                      <a:pt x="2370" y="4153"/>
                    </a:cubicBezTo>
                    <a:cubicBezTo>
                      <a:pt x="2404" y="4151"/>
                      <a:pt x="2442" y="4147"/>
                      <a:pt x="2476" y="4141"/>
                    </a:cubicBezTo>
                    <a:cubicBezTo>
                      <a:pt x="2511" y="4138"/>
                      <a:pt x="2548" y="4131"/>
                      <a:pt x="2580" y="4123"/>
                    </a:cubicBezTo>
                    <a:cubicBezTo>
                      <a:pt x="2614" y="4115"/>
                      <a:pt x="2650" y="4104"/>
                      <a:pt x="2683" y="4094"/>
                    </a:cubicBezTo>
                    <a:cubicBezTo>
                      <a:pt x="2748" y="4072"/>
                      <a:pt x="2816" y="4039"/>
                      <a:pt x="2875" y="4005"/>
                    </a:cubicBezTo>
                    <a:cubicBezTo>
                      <a:pt x="3260" y="3766"/>
                      <a:pt x="3356" y="3198"/>
                      <a:pt x="3316" y="2708"/>
                    </a:cubicBezTo>
                    <a:cubicBezTo>
                      <a:pt x="3274" y="2208"/>
                      <a:pt x="3092" y="1789"/>
                      <a:pt x="2864" y="1398"/>
                    </a:cubicBezTo>
                    <a:cubicBezTo>
                      <a:pt x="2637" y="1004"/>
                      <a:pt x="2367" y="636"/>
                      <a:pt x="1954" y="352"/>
                    </a:cubicBezTo>
                    <a:cubicBezTo>
                      <a:pt x="1895" y="310"/>
                      <a:pt x="1835" y="271"/>
                      <a:pt x="1770" y="235"/>
                    </a:cubicBezTo>
                    <a:cubicBezTo>
                      <a:pt x="1529" y="99"/>
                      <a:pt x="1258" y="0"/>
                      <a:pt x="10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8"/>
              <p:cNvSpPr/>
              <p:nvPr/>
            </p:nvSpPr>
            <p:spPr>
              <a:xfrm>
                <a:off x="4806237" y="1754008"/>
                <a:ext cx="192380" cy="217297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6968" extrusionOk="0">
                    <a:moveTo>
                      <a:pt x="6065" y="1"/>
                    </a:moveTo>
                    <a:cubicBezTo>
                      <a:pt x="4263" y="1042"/>
                      <a:pt x="2460" y="2080"/>
                      <a:pt x="659" y="3121"/>
                    </a:cubicBezTo>
                    <a:cubicBezTo>
                      <a:pt x="645" y="3129"/>
                      <a:pt x="629" y="3138"/>
                      <a:pt x="615" y="3146"/>
                    </a:cubicBezTo>
                    <a:cubicBezTo>
                      <a:pt x="579" y="3168"/>
                      <a:pt x="548" y="3187"/>
                      <a:pt x="514" y="3213"/>
                    </a:cubicBezTo>
                    <a:cubicBezTo>
                      <a:pt x="485" y="3234"/>
                      <a:pt x="458" y="3256"/>
                      <a:pt x="432" y="3282"/>
                    </a:cubicBezTo>
                    <a:cubicBezTo>
                      <a:pt x="405" y="3305"/>
                      <a:pt x="379" y="3329"/>
                      <a:pt x="356" y="3356"/>
                    </a:cubicBezTo>
                    <a:cubicBezTo>
                      <a:pt x="328" y="3384"/>
                      <a:pt x="308" y="3408"/>
                      <a:pt x="285" y="3437"/>
                    </a:cubicBezTo>
                    <a:cubicBezTo>
                      <a:pt x="264" y="3469"/>
                      <a:pt x="245" y="3494"/>
                      <a:pt x="225" y="3525"/>
                    </a:cubicBezTo>
                    <a:cubicBezTo>
                      <a:pt x="205" y="3558"/>
                      <a:pt x="188" y="3586"/>
                      <a:pt x="170" y="3621"/>
                    </a:cubicBezTo>
                    <a:cubicBezTo>
                      <a:pt x="153" y="3655"/>
                      <a:pt x="139" y="3684"/>
                      <a:pt x="124" y="3720"/>
                    </a:cubicBezTo>
                    <a:cubicBezTo>
                      <a:pt x="110" y="3753"/>
                      <a:pt x="97" y="3786"/>
                      <a:pt x="85" y="3822"/>
                    </a:cubicBezTo>
                    <a:cubicBezTo>
                      <a:pt x="74" y="3860"/>
                      <a:pt x="65" y="3893"/>
                      <a:pt x="54" y="3930"/>
                    </a:cubicBezTo>
                    <a:cubicBezTo>
                      <a:pt x="45" y="3967"/>
                      <a:pt x="38" y="4000"/>
                      <a:pt x="31" y="4039"/>
                    </a:cubicBezTo>
                    <a:cubicBezTo>
                      <a:pt x="24" y="4080"/>
                      <a:pt x="18" y="4113"/>
                      <a:pt x="12" y="4153"/>
                    </a:cubicBezTo>
                    <a:cubicBezTo>
                      <a:pt x="9" y="4192"/>
                      <a:pt x="5" y="4226"/>
                      <a:pt x="3" y="4268"/>
                    </a:cubicBezTo>
                    <a:cubicBezTo>
                      <a:pt x="1" y="4307"/>
                      <a:pt x="1" y="4343"/>
                      <a:pt x="1" y="4384"/>
                    </a:cubicBezTo>
                    <a:cubicBezTo>
                      <a:pt x="1" y="4413"/>
                      <a:pt x="1" y="4439"/>
                      <a:pt x="2" y="4468"/>
                    </a:cubicBezTo>
                    <a:cubicBezTo>
                      <a:pt x="3" y="4507"/>
                      <a:pt x="5" y="4542"/>
                      <a:pt x="9" y="4584"/>
                    </a:cubicBezTo>
                    <a:cubicBezTo>
                      <a:pt x="12" y="4624"/>
                      <a:pt x="16" y="4660"/>
                      <a:pt x="24" y="4702"/>
                    </a:cubicBezTo>
                    <a:cubicBezTo>
                      <a:pt x="28" y="4744"/>
                      <a:pt x="34" y="4780"/>
                      <a:pt x="41" y="4823"/>
                    </a:cubicBezTo>
                    <a:cubicBezTo>
                      <a:pt x="50" y="4864"/>
                      <a:pt x="57" y="4900"/>
                      <a:pt x="68" y="4944"/>
                    </a:cubicBezTo>
                    <a:cubicBezTo>
                      <a:pt x="77" y="4984"/>
                      <a:pt x="85" y="5023"/>
                      <a:pt x="98" y="5066"/>
                    </a:cubicBezTo>
                    <a:cubicBezTo>
                      <a:pt x="110" y="5106"/>
                      <a:pt x="121" y="5145"/>
                      <a:pt x="134" y="5188"/>
                    </a:cubicBezTo>
                    <a:cubicBezTo>
                      <a:pt x="149" y="5227"/>
                      <a:pt x="162" y="5267"/>
                      <a:pt x="177" y="5307"/>
                    </a:cubicBezTo>
                    <a:cubicBezTo>
                      <a:pt x="209" y="5394"/>
                      <a:pt x="239" y="5465"/>
                      <a:pt x="277" y="5550"/>
                    </a:cubicBezTo>
                    <a:cubicBezTo>
                      <a:pt x="313" y="5634"/>
                      <a:pt x="353" y="5707"/>
                      <a:pt x="396" y="5787"/>
                    </a:cubicBezTo>
                    <a:cubicBezTo>
                      <a:pt x="436" y="5865"/>
                      <a:pt x="484" y="5943"/>
                      <a:pt x="533" y="6016"/>
                    </a:cubicBezTo>
                    <a:cubicBezTo>
                      <a:pt x="577" y="6088"/>
                      <a:pt x="635" y="6166"/>
                      <a:pt x="685" y="6232"/>
                    </a:cubicBezTo>
                    <a:cubicBezTo>
                      <a:pt x="712" y="6266"/>
                      <a:pt x="741" y="6302"/>
                      <a:pt x="770" y="6335"/>
                    </a:cubicBezTo>
                    <a:cubicBezTo>
                      <a:pt x="794" y="6368"/>
                      <a:pt x="827" y="6404"/>
                      <a:pt x="853" y="6434"/>
                    </a:cubicBezTo>
                    <a:cubicBezTo>
                      <a:pt x="882" y="6467"/>
                      <a:pt x="915" y="6499"/>
                      <a:pt x="944" y="6529"/>
                    </a:cubicBezTo>
                    <a:cubicBezTo>
                      <a:pt x="972" y="6558"/>
                      <a:pt x="1007" y="6591"/>
                      <a:pt x="1036" y="6620"/>
                    </a:cubicBezTo>
                    <a:cubicBezTo>
                      <a:pt x="1066" y="6647"/>
                      <a:pt x="1100" y="6677"/>
                      <a:pt x="1131" y="6705"/>
                    </a:cubicBezTo>
                    <a:cubicBezTo>
                      <a:pt x="1161" y="6729"/>
                      <a:pt x="1197" y="6758"/>
                      <a:pt x="1227" y="6784"/>
                    </a:cubicBezTo>
                    <a:cubicBezTo>
                      <a:pt x="1260" y="6807"/>
                      <a:pt x="1295" y="6834"/>
                      <a:pt x="1326" y="6856"/>
                    </a:cubicBezTo>
                    <a:cubicBezTo>
                      <a:pt x="1359" y="6879"/>
                      <a:pt x="1395" y="6903"/>
                      <a:pt x="1427" y="6923"/>
                    </a:cubicBezTo>
                    <a:cubicBezTo>
                      <a:pt x="1450" y="6938"/>
                      <a:pt x="1479" y="6953"/>
                      <a:pt x="1504" y="6968"/>
                    </a:cubicBezTo>
                    <a:cubicBezTo>
                      <a:pt x="1464" y="6938"/>
                      <a:pt x="1391" y="6840"/>
                      <a:pt x="1391" y="6526"/>
                    </a:cubicBezTo>
                    <a:lnTo>
                      <a:pt x="1391" y="4103"/>
                    </a:lnTo>
                    <a:cubicBezTo>
                      <a:pt x="1391" y="4103"/>
                      <a:pt x="1389" y="4095"/>
                      <a:pt x="1388" y="4082"/>
                    </a:cubicBezTo>
                    <a:cubicBezTo>
                      <a:pt x="1379" y="3982"/>
                      <a:pt x="1362" y="3529"/>
                      <a:pt x="1770" y="3289"/>
                    </a:cubicBezTo>
                    <a:cubicBezTo>
                      <a:pt x="2230" y="3019"/>
                      <a:pt x="6168" y="780"/>
                      <a:pt x="6168" y="780"/>
                    </a:cubicBezTo>
                    <a:lnTo>
                      <a:pt x="6065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8"/>
              <p:cNvSpPr/>
              <p:nvPr/>
            </p:nvSpPr>
            <p:spPr>
              <a:xfrm>
                <a:off x="4816466" y="1876781"/>
                <a:ext cx="66518" cy="85229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2733" extrusionOk="0">
                    <a:moveTo>
                      <a:pt x="590" y="0"/>
                    </a:moveTo>
                    <a:cubicBezTo>
                      <a:pt x="546" y="0"/>
                      <a:pt x="503" y="5"/>
                      <a:pt x="460" y="16"/>
                    </a:cubicBezTo>
                    <a:cubicBezTo>
                      <a:pt x="311" y="53"/>
                      <a:pt x="177" y="167"/>
                      <a:pt x="100" y="304"/>
                    </a:cubicBezTo>
                    <a:cubicBezTo>
                      <a:pt x="22" y="440"/>
                      <a:pt x="0" y="598"/>
                      <a:pt x="5" y="756"/>
                    </a:cubicBezTo>
                    <a:cubicBezTo>
                      <a:pt x="6" y="810"/>
                      <a:pt x="9" y="864"/>
                      <a:pt x="16" y="916"/>
                    </a:cubicBezTo>
                    <a:cubicBezTo>
                      <a:pt x="49" y="1181"/>
                      <a:pt x="124" y="1429"/>
                      <a:pt x="242" y="1661"/>
                    </a:cubicBezTo>
                    <a:cubicBezTo>
                      <a:pt x="358" y="1892"/>
                      <a:pt x="512" y="2112"/>
                      <a:pt x="696" y="2296"/>
                    </a:cubicBezTo>
                    <a:cubicBezTo>
                      <a:pt x="841" y="2446"/>
                      <a:pt x="1007" y="2574"/>
                      <a:pt x="1202" y="2656"/>
                    </a:cubicBezTo>
                    <a:cubicBezTo>
                      <a:pt x="1309" y="2700"/>
                      <a:pt x="1424" y="2732"/>
                      <a:pt x="1536" y="2732"/>
                    </a:cubicBezTo>
                    <a:cubicBezTo>
                      <a:pt x="1578" y="2732"/>
                      <a:pt x="1620" y="2728"/>
                      <a:pt x="1661" y="2717"/>
                    </a:cubicBezTo>
                    <a:cubicBezTo>
                      <a:pt x="1810" y="2680"/>
                      <a:pt x="1946" y="2566"/>
                      <a:pt x="2022" y="2430"/>
                    </a:cubicBezTo>
                    <a:cubicBezTo>
                      <a:pt x="2128" y="2249"/>
                      <a:pt x="2132" y="2027"/>
                      <a:pt x="2107" y="1817"/>
                    </a:cubicBezTo>
                    <a:cubicBezTo>
                      <a:pt x="2076" y="1551"/>
                      <a:pt x="1999" y="1304"/>
                      <a:pt x="1881" y="1071"/>
                    </a:cubicBezTo>
                    <a:cubicBezTo>
                      <a:pt x="1763" y="840"/>
                      <a:pt x="1609" y="620"/>
                      <a:pt x="1425" y="434"/>
                    </a:cubicBezTo>
                    <a:cubicBezTo>
                      <a:pt x="1280" y="286"/>
                      <a:pt x="1115" y="158"/>
                      <a:pt x="919" y="75"/>
                    </a:cubicBezTo>
                    <a:cubicBezTo>
                      <a:pt x="815" y="32"/>
                      <a:pt x="701" y="0"/>
                      <a:pt x="5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8"/>
              <p:cNvSpPr/>
              <p:nvPr/>
            </p:nvSpPr>
            <p:spPr>
              <a:xfrm>
                <a:off x="4949467" y="1624344"/>
                <a:ext cx="390904" cy="479875"/>
              </a:xfrm>
              <a:custGeom>
                <a:avLst/>
                <a:gdLst/>
                <a:ahLst/>
                <a:cxnLst/>
                <a:rect l="l" t="t" r="r" b="b"/>
                <a:pathLst>
                  <a:path w="12535" h="15388" extrusionOk="0">
                    <a:moveTo>
                      <a:pt x="6262" y="1"/>
                    </a:moveTo>
                    <a:cubicBezTo>
                      <a:pt x="6073" y="1"/>
                      <a:pt x="5875" y="6"/>
                      <a:pt x="5690" y="21"/>
                    </a:cubicBezTo>
                    <a:cubicBezTo>
                      <a:pt x="5583" y="28"/>
                      <a:pt x="5473" y="37"/>
                      <a:pt x="5368" y="50"/>
                    </a:cubicBezTo>
                    <a:cubicBezTo>
                      <a:pt x="5264" y="60"/>
                      <a:pt x="5152" y="75"/>
                      <a:pt x="5049" y="89"/>
                    </a:cubicBezTo>
                    <a:cubicBezTo>
                      <a:pt x="4947" y="105"/>
                      <a:pt x="4833" y="123"/>
                      <a:pt x="4732" y="144"/>
                    </a:cubicBezTo>
                    <a:cubicBezTo>
                      <a:pt x="4630" y="162"/>
                      <a:pt x="4518" y="187"/>
                      <a:pt x="4419" y="210"/>
                    </a:cubicBezTo>
                    <a:cubicBezTo>
                      <a:pt x="4318" y="233"/>
                      <a:pt x="4209" y="261"/>
                      <a:pt x="4110" y="289"/>
                    </a:cubicBezTo>
                    <a:cubicBezTo>
                      <a:pt x="4012" y="316"/>
                      <a:pt x="3904" y="348"/>
                      <a:pt x="3806" y="381"/>
                    </a:cubicBezTo>
                    <a:cubicBezTo>
                      <a:pt x="3710" y="411"/>
                      <a:pt x="3604" y="448"/>
                      <a:pt x="3509" y="484"/>
                    </a:cubicBezTo>
                    <a:cubicBezTo>
                      <a:pt x="3415" y="520"/>
                      <a:pt x="3310" y="562"/>
                      <a:pt x="3217" y="601"/>
                    </a:cubicBezTo>
                    <a:cubicBezTo>
                      <a:pt x="3125" y="641"/>
                      <a:pt x="3023" y="687"/>
                      <a:pt x="2934" y="730"/>
                    </a:cubicBezTo>
                    <a:cubicBezTo>
                      <a:pt x="2843" y="773"/>
                      <a:pt x="2744" y="826"/>
                      <a:pt x="2656" y="874"/>
                    </a:cubicBezTo>
                    <a:cubicBezTo>
                      <a:pt x="2570" y="921"/>
                      <a:pt x="2477" y="974"/>
                      <a:pt x="2392" y="1028"/>
                    </a:cubicBezTo>
                    <a:cubicBezTo>
                      <a:pt x="2310" y="1078"/>
                      <a:pt x="2219" y="1137"/>
                      <a:pt x="2139" y="1190"/>
                    </a:cubicBezTo>
                    <a:cubicBezTo>
                      <a:pt x="2058" y="1246"/>
                      <a:pt x="1972" y="1309"/>
                      <a:pt x="1894" y="1368"/>
                    </a:cubicBezTo>
                    <a:cubicBezTo>
                      <a:pt x="1817" y="1427"/>
                      <a:pt x="1735" y="1496"/>
                      <a:pt x="1661" y="1560"/>
                    </a:cubicBezTo>
                    <a:cubicBezTo>
                      <a:pt x="1587" y="1624"/>
                      <a:pt x="1508" y="1696"/>
                      <a:pt x="1439" y="1762"/>
                    </a:cubicBezTo>
                    <a:cubicBezTo>
                      <a:pt x="1367" y="1830"/>
                      <a:pt x="1292" y="1908"/>
                      <a:pt x="1226" y="1979"/>
                    </a:cubicBezTo>
                    <a:cubicBezTo>
                      <a:pt x="1160" y="2053"/>
                      <a:pt x="1089" y="2132"/>
                      <a:pt x="1029" y="2209"/>
                    </a:cubicBezTo>
                    <a:cubicBezTo>
                      <a:pt x="966" y="2287"/>
                      <a:pt x="902" y="2372"/>
                      <a:pt x="843" y="2452"/>
                    </a:cubicBezTo>
                    <a:cubicBezTo>
                      <a:pt x="786" y="2533"/>
                      <a:pt x="728" y="2621"/>
                      <a:pt x="674" y="2705"/>
                    </a:cubicBezTo>
                    <a:cubicBezTo>
                      <a:pt x="622" y="2790"/>
                      <a:pt x="569" y="2882"/>
                      <a:pt x="521" y="2971"/>
                    </a:cubicBezTo>
                    <a:cubicBezTo>
                      <a:pt x="475" y="3059"/>
                      <a:pt x="428" y="3155"/>
                      <a:pt x="386" y="3246"/>
                    </a:cubicBezTo>
                    <a:cubicBezTo>
                      <a:pt x="346" y="3338"/>
                      <a:pt x="306" y="3437"/>
                      <a:pt x="271" y="3531"/>
                    </a:cubicBezTo>
                    <a:cubicBezTo>
                      <a:pt x="235" y="3626"/>
                      <a:pt x="204" y="3726"/>
                      <a:pt x="175" y="3824"/>
                    </a:cubicBezTo>
                    <a:cubicBezTo>
                      <a:pt x="146" y="3920"/>
                      <a:pt x="120" y="4022"/>
                      <a:pt x="99" y="4122"/>
                    </a:cubicBezTo>
                    <a:cubicBezTo>
                      <a:pt x="77" y="4221"/>
                      <a:pt x="60" y="4324"/>
                      <a:pt x="46" y="4428"/>
                    </a:cubicBezTo>
                    <a:cubicBezTo>
                      <a:pt x="31" y="4528"/>
                      <a:pt x="18" y="4632"/>
                      <a:pt x="11" y="4734"/>
                    </a:cubicBezTo>
                    <a:cubicBezTo>
                      <a:pt x="4" y="4837"/>
                      <a:pt x="1" y="4942"/>
                      <a:pt x="1" y="5043"/>
                    </a:cubicBezTo>
                    <a:lnTo>
                      <a:pt x="1" y="11810"/>
                    </a:lnTo>
                    <a:cubicBezTo>
                      <a:pt x="1" y="12819"/>
                      <a:pt x="828" y="13715"/>
                      <a:pt x="1723" y="14302"/>
                    </a:cubicBezTo>
                    <a:cubicBezTo>
                      <a:pt x="2179" y="14601"/>
                      <a:pt x="2649" y="14818"/>
                      <a:pt x="3137" y="14977"/>
                    </a:cubicBezTo>
                    <a:cubicBezTo>
                      <a:pt x="3940" y="15242"/>
                      <a:pt x="4783" y="15344"/>
                      <a:pt x="5645" y="15377"/>
                    </a:cubicBezTo>
                    <a:cubicBezTo>
                      <a:pt x="5831" y="15384"/>
                      <a:pt x="6018" y="15387"/>
                      <a:pt x="6205" y="15387"/>
                    </a:cubicBezTo>
                    <a:cubicBezTo>
                      <a:pt x="7773" y="15387"/>
                      <a:pt x="9374" y="15130"/>
                      <a:pt x="10699" y="14366"/>
                    </a:cubicBezTo>
                    <a:cubicBezTo>
                      <a:pt x="10934" y="14230"/>
                      <a:pt x="11162" y="14076"/>
                      <a:pt x="11383" y="13905"/>
                    </a:cubicBezTo>
                    <a:cubicBezTo>
                      <a:pt x="11820" y="13565"/>
                      <a:pt x="12149" y="13133"/>
                      <a:pt x="12369" y="12604"/>
                    </a:cubicBezTo>
                    <a:cubicBezTo>
                      <a:pt x="12480" y="12343"/>
                      <a:pt x="12535" y="12078"/>
                      <a:pt x="12535" y="11807"/>
                    </a:cubicBezTo>
                    <a:lnTo>
                      <a:pt x="12535" y="5042"/>
                    </a:lnTo>
                    <a:cubicBezTo>
                      <a:pt x="12524" y="5000"/>
                      <a:pt x="12523" y="4961"/>
                      <a:pt x="12523" y="4921"/>
                    </a:cubicBezTo>
                    <a:cubicBezTo>
                      <a:pt x="12519" y="4817"/>
                      <a:pt x="12513" y="4718"/>
                      <a:pt x="12503" y="4615"/>
                    </a:cubicBezTo>
                    <a:cubicBezTo>
                      <a:pt x="12491" y="4510"/>
                      <a:pt x="12480" y="4410"/>
                      <a:pt x="12461" y="4308"/>
                    </a:cubicBezTo>
                    <a:cubicBezTo>
                      <a:pt x="12444" y="4206"/>
                      <a:pt x="12424" y="4107"/>
                      <a:pt x="12398" y="4006"/>
                    </a:cubicBezTo>
                    <a:cubicBezTo>
                      <a:pt x="12373" y="3904"/>
                      <a:pt x="12346" y="3810"/>
                      <a:pt x="12316" y="3710"/>
                    </a:cubicBezTo>
                    <a:cubicBezTo>
                      <a:pt x="12283" y="3610"/>
                      <a:pt x="12248" y="3518"/>
                      <a:pt x="12211" y="3418"/>
                    </a:cubicBezTo>
                    <a:cubicBezTo>
                      <a:pt x="12172" y="3322"/>
                      <a:pt x="12135" y="3230"/>
                      <a:pt x="12087" y="3137"/>
                    </a:cubicBezTo>
                    <a:cubicBezTo>
                      <a:pt x="12043" y="3042"/>
                      <a:pt x="11995" y="2956"/>
                      <a:pt x="11944" y="2864"/>
                    </a:cubicBezTo>
                    <a:cubicBezTo>
                      <a:pt x="11892" y="2772"/>
                      <a:pt x="11842" y="2688"/>
                      <a:pt x="11784" y="2599"/>
                    </a:cubicBezTo>
                    <a:cubicBezTo>
                      <a:pt x="11727" y="2511"/>
                      <a:pt x="11669" y="2431"/>
                      <a:pt x="11606" y="2346"/>
                    </a:cubicBezTo>
                    <a:cubicBezTo>
                      <a:pt x="11543" y="2261"/>
                      <a:pt x="11482" y="2186"/>
                      <a:pt x="11413" y="2106"/>
                    </a:cubicBezTo>
                    <a:cubicBezTo>
                      <a:pt x="11344" y="2027"/>
                      <a:pt x="11279" y="1952"/>
                      <a:pt x="11205" y="1877"/>
                    </a:cubicBezTo>
                    <a:cubicBezTo>
                      <a:pt x="11131" y="1801"/>
                      <a:pt x="11061" y="1734"/>
                      <a:pt x="10982" y="1662"/>
                    </a:cubicBezTo>
                    <a:cubicBezTo>
                      <a:pt x="10906" y="1590"/>
                      <a:pt x="10829" y="1527"/>
                      <a:pt x="10747" y="1459"/>
                    </a:cubicBezTo>
                    <a:cubicBezTo>
                      <a:pt x="10664" y="1391"/>
                      <a:pt x="10586" y="1332"/>
                      <a:pt x="10500" y="1269"/>
                    </a:cubicBezTo>
                    <a:cubicBezTo>
                      <a:pt x="10414" y="1207"/>
                      <a:pt x="10333" y="1153"/>
                      <a:pt x="10244" y="1094"/>
                    </a:cubicBezTo>
                    <a:cubicBezTo>
                      <a:pt x="10154" y="1036"/>
                      <a:pt x="10069" y="985"/>
                      <a:pt x="9975" y="931"/>
                    </a:cubicBezTo>
                    <a:cubicBezTo>
                      <a:pt x="9885" y="878"/>
                      <a:pt x="9800" y="834"/>
                      <a:pt x="9705" y="785"/>
                    </a:cubicBezTo>
                    <a:cubicBezTo>
                      <a:pt x="9609" y="736"/>
                      <a:pt x="9523" y="694"/>
                      <a:pt x="9426" y="651"/>
                    </a:cubicBezTo>
                    <a:cubicBezTo>
                      <a:pt x="9327" y="608"/>
                      <a:pt x="9239" y="570"/>
                      <a:pt x="9140" y="532"/>
                    </a:cubicBezTo>
                    <a:cubicBezTo>
                      <a:pt x="9040" y="491"/>
                      <a:pt x="8950" y="457"/>
                      <a:pt x="8847" y="421"/>
                    </a:cubicBezTo>
                    <a:cubicBezTo>
                      <a:pt x="8745" y="385"/>
                      <a:pt x="8653" y="356"/>
                      <a:pt x="8548" y="326"/>
                    </a:cubicBezTo>
                    <a:cubicBezTo>
                      <a:pt x="8441" y="296"/>
                      <a:pt x="8349" y="269"/>
                      <a:pt x="8242" y="244"/>
                    </a:cubicBezTo>
                    <a:cubicBezTo>
                      <a:pt x="8135" y="217"/>
                      <a:pt x="8040" y="195"/>
                      <a:pt x="7933" y="172"/>
                    </a:cubicBezTo>
                    <a:cubicBezTo>
                      <a:pt x="7825" y="148"/>
                      <a:pt x="7728" y="131"/>
                      <a:pt x="7621" y="112"/>
                    </a:cubicBezTo>
                    <a:cubicBezTo>
                      <a:pt x="7513" y="95"/>
                      <a:pt x="7412" y="79"/>
                      <a:pt x="7301" y="66"/>
                    </a:cubicBezTo>
                    <a:cubicBezTo>
                      <a:pt x="7194" y="52"/>
                      <a:pt x="7092" y="40"/>
                      <a:pt x="6982" y="31"/>
                    </a:cubicBezTo>
                    <a:cubicBezTo>
                      <a:pt x="6765" y="11"/>
                      <a:pt x="6557" y="3"/>
                      <a:pt x="6337" y="1"/>
                    </a:cubicBezTo>
                    <a:cubicBezTo>
                      <a:pt x="6312" y="1"/>
                      <a:pt x="6287" y="1"/>
                      <a:pt x="62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8"/>
              <p:cNvSpPr/>
              <p:nvPr/>
            </p:nvSpPr>
            <p:spPr>
              <a:xfrm>
                <a:off x="5069091" y="1652815"/>
                <a:ext cx="151029" cy="86133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2762" extrusionOk="0">
                    <a:moveTo>
                      <a:pt x="2440" y="1"/>
                    </a:moveTo>
                    <a:cubicBezTo>
                      <a:pt x="2351" y="1"/>
                      <a:pt x="2263" y="4"/>
                      <a:pt x="2174" y="10"/>
                    </a:cubicBezTo>
                    <a:cubicBezTo>
                      <a:pt x="1769" y="37"/>
                      <a:pt x="1361" y="125"/>
                      <a:pt x="965" y="293"/>
                    </a:cubicBezTo>
                    <a:cubicBezTo>
                      <a:pt x="652" y="428"/>
                      <a:pt x="343" y="614"/>
                      <a:pt x="180" y="901"/>
                    </a:cubicBezTo>
                    <a:cubicBezTo>
                      <a:pt x="19" y="1184"/>
                      <a:pt x="1" y="1568"/>
                      <a:pt x="149" y="1856"/>
                    </a:cubicBezTo>
                    <a:cubicBezTo>
                      <a:pt x="333" y="2217"/>
                      <a:pt x="777" y="2429"/>
                      <a:pt x="1200" y="2564"/>
                    </a:cubicBezTo>
                    <a:cubicBezTo>
                      <a:pt x="1618" y="2701"/>
                      <a:pt x="2014" y="2761"/>
                      <a:pt x="2408" y="2761"/>
                    </a:cubicBezTo>
                    <a:cubicBezTo>
                      <a:pt x="2495" y="2761"/>
                      <a:pt x="2582" y="2758"/>
                      <a:pt x="2669" y="2753"/>
                    </a:cubicBezTo>
                    <a:cubicBezTo>
                      <a:pt x="3074" y="2725"/>
                      <a:pt x="3480" y="2636"/>
                      <a:pt x="3877" y="2468"/>
                    </a:cubicBezTo>
                    <a:cubicBezTo>
                      <a:pt x="3956" y="2436"/>
                      <a:pt x="4035" y="2398"/>
                      <a:pt x="4111" y="2357"/>
                    </a:cubicBezTo>
                    <a:cubicBezTo>
                      <a:pt x="4340" y="2234"/>
                      <a:pt x="4541" y="2077"/>
                      <a:pt x="4663" y="1863"/>
                    </a:cubicBezTo>
                    <a:cubicBezTo>
                      <a:pt x="4824" y="1578"/>
                      <a:pt x="4843" y="1196"/>
                      <a:pt x="4695" y="908"/>
                    </a:cubicBezTo>
                    <a:cubicBezTo>
                      <a:pt x="4512" y="547"/>
                      <a:pt x="4066" y="333"/>
                      <a:pt x="3644" y="197"/>
                    </a:cubicBezTo>
                    <a:cubicBezTo>
                      <a:pt x="3227" y="62"/>
                      <a:pt x="2832" y="1"/>
                      <a:pt x="2440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8"/>
              <p:cNvSpPr/>
              <p:nvPr/>
            </p:nvSpPr>
            <p:spPr>
              <a:xfrm>
                <a:off x="4949249" y="1624219"/>
                <a:ext cx="311289" cy="446039"/>
              </a:xfrm>
              <a:custGeom>
                <a:avLst/>
                <a:gdLst/>
                <a:ahLst/>
                <a:cxnLst/>
                <a:rect l="l" t="t" r="r" b="b"/>
                <a:pathLst>
                  <a:path w="9982" h="14303" extrusionOk="0">
                    <a:moveTo>
                      <a:pt x="6283" y="1"/>
                    </a:moveTo>
                    <a:cubicBezTo>
                      <a:pt x="6087" y="1"/>
                      <a:pt x="5882" y="8"/>
                      <a:pt x="5690" y="21"/>
                    </a:cubicBezTo>
                    <a:cubicBezTo>
                      <a:pt x="5586" y="28"/>
                      <a:pt x="5474" y="40"/>
                      <a:pt x="5368" y="50"/>
                    </a:cubicBezTo>
                    <a:cubicBezTo>
                      <a:pt x="5264" y="61"/>
                      <a:pt x="5152" y="76"/>
                      <a:pt x="5048" y="90"/>
                    </a:cubicBezTo>
                    <a:cubicBezTo>
                      <a:pt x="4946" y="106"/>
                      <a:pt x="4834" y="123"/>
                      <a:pt x="4732" y="143"/>
                    </a:cubicBezTo>
                    <a:cubicBezTo>
                      <a:pt x="4631" y="163"/>
                      <a:pt x="4519" y="186"/>
                      <a:pt x="4419" y="209"/>
                    </a:cubicBezTo>
                    <a:cubicBezTo>
                      <a:pt x="4318" y="234"/>
                      <a:pt x="4209" y="263"/>
                      <a:pt x="4110" y="288"/>
                    </a:cubicBezTo>
                    <a:cubicBezTo>
                      <a:pt x="4012" y="316"/>
                      <a:pt x="3904" y="349"/>
                      <a:pt x="3806" y="380"/>
                    </a:cubicBezTo>
                    <a:cubicBezTo>
                      <a:pt x="3710" y="411"/>
                      <a:pt x="3604" y="449"/>
                      <a:pt x="3509" y="485"/>
                    </a:cubicBezTo>
                    <a:cubicBezTo>
                      <a:pt x="3414" y="521"/>
                      <a:pt x="3310" y="562"/>
                      <a:pt x="3217" y="602"/>
                    </a:cubicBezTo>
                    <a:cubicBezTo>
                      <a:pt x="3125" y="641"/>
                      <a:pt x="3023" y="688"/>
                      <a:pt x="2934" y="731"/>
                    </a:cubicBezTo>
                    <a:cubicBezTo>
                      <a:pt x="2843" y="776"/>
                      <a:pt x="2744" y="826"/>
                      <a:pt x="2656" y="875"/>
                    </a:cubicBezTo>
                    <a:cubicBezTo>
                      <a:pt x="2570" y="921"/>
                      <a:pt x="2476" y="976"/>
                      <a:pt x="2392" y="1027"/>
                    </a:cubicBezTo>
                    <a:cubicBezTo>
                      <a:pt x="2310" y="1078"/>
                      <a:pt x="2219" y="1135"/>
                      <a:pt x="2139" y="1191"/>
                    </a:cubicBezTo>
                    <a:cubicBezTo>
                      <a:pt x="2058" y="1247"/>
                      <a:pt x="1973" y="1309"/>
                      <a:pt x="1894" y="1370"/>
                    </a:cubicBezTo>
                    <a:cubicBezTo>
                      <a:pt x="1817" y="1428"/>
                      <a:pt x="1735" y="1496"/>
                      <a:pt x="1660" y="1559"/>
                    </a:cubicBezTo>
                    <a:cubicBezTo>
                      <a:pt x="1587" y="1623"/>
                      <a:pt x="1507" y="1694"/>
                      <a:pt x="1437" y="1762"/>
                    </a:cubicBezTo>
                    <a:cubicBezTo>
                      <a:pt x="1365" y="1831"/>
                      <a:pt x="1292" y="1909"/>
                      <a:pt x="1226" y="1981"/>
                    </a:cubicBezTo>
                    <a:cubicBezTo>
                      <a:pt x="1160" y="2054"/>
                      <a:pt x="1091" y="2133"/>
                      <a:pt x="1029" y="2211"/>
                    </a:cubicBezTo>
                    <a:cubicBezTo>
                      <a:pt x="965" y="2287"/>
                      <a:pt x="901" y="2372"/>
                      <a:pt x="843" y="2452"/>
                    </a:cubicBezTo>
                    <a:cubicBezTo>
                      <a:pt x="786" y="2534"/>
                      <a:pt x="727" y="2622"/>
                      <a:pt x="674" y="2707"/>
                    </a:cubicBezTo>
                    <a:cubicBezTo>
                      <a:pt x="620" y="2793"/>
                      <a:pt x="569" y="2883"/>
                      <a:pt x="521" y="2973"/>
                    </a:cubicBezTo>
                    <a:cubicBezTo>
                      <a:pt x="475" y="3060"/>
                      <a:pt x="426" y="3155"/>
                      <a:pt x="386" y="3247"/>
                    </a:cubicBezTo>
                    <a:cubicBezTo>
                      <a:pt x="347" y="3339"/>
                      <a:pt x="307" y="3437"/>
                      <a:pt x="271" y="3530"/>
                    </a:cubicBezTo>
                    <a:cubicBezTo>
                      <a:pt x="235" y="3627"/>
                      <a:pt x="203" y="3727"/>
                      <a:pt x="175" y="3824"/>
                    </a:cubicBezTo>
                    <a:cubicBezTo>
                      <a:pt x="146" y="3921"/>
                      <a:pt x="120" y="4023"/>
                      <a:pt x="99" y="4123"/>
                    </a:cubicBezTo>
                    <a:cubicBezTo>
                      <a:pt x="77" y="4223"/>
                      <a:pt x="60" y="4327"/>
                      <a:pt x="45" y="4427"/>
                    </a:cubicBezTo>
                    <a:cubicBezTo>
                      <a:pt x="30" y="4528"/>
                      <a:pt x="18" y="4633"/>
                      <a:pt x="11" y="4735"/>
                    </a:cubicBezTo>
                    <a:cubicBezTo>
                      <a:pt x="4" y="4836"/>
                      <a:pt x="1" y="4942"/>
                      <a:pt x="1" y="5044"/>
                    </a:cubicBezTo>
                    <a:lnTo>
                      <a:pt x="1" y="11810"/>
                    </a:lnTo>
                    <a:cubicBezTo>
                      <a:pt x="1" y="12820"/>
                      <a:pt x="829" y="13715"/>
                      <a:pt x="1723" y="14303"/>
                    </a:cubicBezTo>
                    <a:lnTo>
                      <a:pt x="1893" y="5950"/>
                    </a:lnTo>
                    <a:cubicBezTo>
                      <a:pt x="1893" y="5950"/>
                      <a:pt x="1880" y="4482"/>
                      <a:pt x="5004" y="3277"/>
                    </a:cubicBezTo>
                    <a:cubicBezTo>
                      <a:pt x="7136" y="2456"/>
                      <a:pt x="7718" y="1529"/>
                      <a:pt x="7718" y="1529"/>
                    </a:cubicBezTo>
                    <a:cubicBezTo>
                      <a:pt x="7727" y="1477"/>
                      <a:pt x="8371" y="813"/>
                      <a:pt x="9293" y="813"/>
                    </a:cubicBezTo>
                    <a:cubicBezTo>
                      <a:pt x="9508" y="813"/>
                      <a:pt x="9739" y="849"/>
                      <a:pt x="9981" y="938"/>
                    </a:cubicBezTo>
                    <a:cubicBezTo>
                      <a:pt x="9889" y="885"/>
                      <a:pt x="9804" y="840"/>
                      <a:pt x="9704" y="784"/>
                    </a:cubicBezTo>
                    <a:cubicBezTo>
                      <a:pt x="9609" y="737"/>
                      <a:pt x="9522" y="695"/>
                      <a:pt x="9426" y="652"/>
                    </a:cubicBezTo>
                    <a:cubicBezTo>
                      <a:pt x="9328" y="609"/>
                      <a:pt x="9241" y="572"/>
                      <a:pt x="9140" y="531"/>
                    </a:cubicBezTo>
                    <a:cubicBezTo>
                      <a:pt x="9039" y="493"/>
                      <a:pt x="8950" y="458"/>
                      <a:pt x="8847" y="422"/>
                    </a:cubicBezTo>
                    <a:cubicBezTo>
                      <a:pt x="8743" y="388"/>
                      <a:pt x="8653" y="357"/>
                      <a:pt x="8546" y="327"/>
                    </a:cubicBezTo>
                    <a:cubicBezTo>
                      <a:pt x="8441" y="296"/>
                      <a:pt x="8348" y="271"/>
                      <a:pt x="8241" y="244"/>
                    </a:cubicBezTo>
                    <a:cubicBezTo>
                      <a:pt x="8135" y="215"/>
                      <a:pt x="8040" y="194"/>
                      <a:pt x="7932" y="172"/>
                    </a:cubicBezTo>
                    <a:cubicBezTo>
                      <a:pt x="7826" y="149"/>
                      <a:pt x="7727" y="130"/>
                      <a:pt x="7619" y="113"/>
                    </a:cubicBezTo>
                    <a:cubicBezTo>
                      <a:pt x="7511" y="94"/>
                      <a:pt x="7410" y="79"/>
                      <a:pt x="7301" y="66"/>
                    </a:cubicBezTo>
                    <a:cubicBezTo>
                      <a:pt x="7193" y="51"/>
                      <a:pt x="7091" y="41"/>
                      <a:pt x="6982" y="32"/>
                    </a:cubicBezTo>
                    <a:cubicBezTo>
                      <a:pt x="6764" y="12"/>
                      <a:pt x="6557" y="4"/>
                      <a:pt x="6337" y="1"/>
                    </a:cubicBezTo>
                    <a:cubicBezTo>
                      <a:pt x="6319" y="1"/>
                      <a:pt x="6301" y="1"/>
                      <a:pt x="6283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8"/>
              <p:cNvSpPr/>
              <p:nvPr/>
            </p:nvSpPr>
            <p:spPr>
              <a:xfrm>
                <a:off x="5219961" y="1724103"/>
                <a:ext cx="79303" cy="344688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11053" extrusionOk="0">
                    <a:moveTo>
                      <a:pt x="26" y="1"/>
                    </a:moveTo>
                    <a:lnTo>
                      <a:pt x="0" y="61"/>
                    </a:lnTo>
                    <a:cubicBezTo>
                      <a:pt x="847" y="598"/>
                      <a:pt x="1549" y="1296"/>
                      <a:pt x="1766" y="2173"/>
                    </a:cubicBezTo>
                    <a:cubicBezTo>
                      <a:pt x="1826" y="2382"/>
                      <a:pt x="1869" y="2610"/>
                      <a:pt x="1865" y="2803"/>
                    </a:cubicBezTo>
                    <a:lnTo>
                      <a:pt x="1879" y="3552"/>
                    </a:lnTo>
                    <a:lnTo>
                      <a:pt x="1940" y="5053"/>
                    </a:lnTo>
                    <a:cubicBezTo>
                      <a:pt x="1999" y="7053"/>
                      <a:pt x="2075" y="9052"/>
                      <a:pt x="2170" y="11051"/>
                    </a:cubicBezTo>
                    <a:lnTo>
                      <a:pt x="2170" y="11052"/>
                    </a:lnTo>
                    <a:lnTo>
                      <a:pt x="2236" y="11052"/>
                    </a:lnTo>
                    <a:cubicBezTo>
                      <a:pt x="2332" y="9054"/>
                      <a:pt x="2407" y="7056"/>
                      <a:pt x="2466" y="5060"/>
                    </a:cubicBezTo>
                    <a:lnTo>
                      <a:pt x="2528" y="3562"/>
                    </a:lnTo>
                    <a:lnTo>
                      <a:pt x="2542" y="2813"/>
                    </a:lnTo>
                    <a:cubicBezTo>
                      <a:pt x="2536" y="2504"/>
                      <a:pt x="2476" y="2238"/>
                      <a:pt x="2384" y="1972"/>
                    </a:cubicBezTo>
                    <a:cubicBezTo>
                      <a:pt x="1990" y="914"/>
                      <a:pt x="1024" y="195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8"/>
              <p:cNvSpPr/>
              <p:nvPr/>
            </p:nvSpPr>
            <p:spPr>
              <a:xfrm>
                <a:off x="5046856" y="1210870"/>
                <a:ext cx="195468" cy="86102"/>
              </a:xfrm>
              <a:custGeom>
                <a:avLst/>
                <a:gdLst/>
                <a:ahLst/>
                <a:cxnLst/>
                <a:rect l="l" t="t" r="r" b="b"/>
                <a:pathLst>
                  <a:path w="6268" h="2761" extrusionOk="0">
                    <a:moveTo>
                      <a:pt x="6267" y="1"/>
                    </a:moveTo>
                    <a:cubicBezTo>
                      <a:pt x="6267" y="120"/>
                      <a:pt x="6247" y="238"/>
                      <a:pt x="6204" y="357"/>
                    </a:cubicBezTo>
                    <a:cubicBezTo>
                      <a:pt x="6165" y="474"/>
                      <a:pt x="6105" y="587"/>
                      <a:pt x="6026" y="696"/>
                    </a:cubicBezTo>
                    <a:cubicBezTo>
                      <a:pt x="5967" y="780"/>
                      <a:pt x="5896" y="860"/>
                      <a:pt x="5817" y="935"/>
                    </a:cubicBezTo>
                    <a:cubicBezTo>
                      <a:pt x="5790" y="962"/>
                      <a:pt x="5764" y="985"/>
                      <a:pt x="5735" y="1011"/>
                    </a:cubicBezTo>
                    <a:cubicBezTo>
                      <a:pt x="5620" y="1108"/>
                      <a:pt x="5491" y="1201"/>
                      <a:pt x="5344" y="1284"/>
                    </a:cubicBezTo>
                    <a:cubicBezTo>
                      <a:pt x="5271" y="1325"/>
                      <a:pt x="5196" y="1365"/>
                      <a:pt x="5117" y="1402"/>
                    </a:cubicBezTo>
                    <a:cubicBezTo>
                      <a:pt x="5038" y="1440"/>
                      <a:pt x="4955" y="1476"/>
                      <a:pt x="4870" y="1509"/>
                    </a:cubicBezTo>
                    <a:cubicBezTo>
                      <a:pt x="4787" y="1542"/>
                      <a:pt x="4697" y="1572"/>
                      <a:pt x="4608" y="1599"/>
                    </a:cubicBezTo>
                    <a:cubicBezTo>
                      <a:pt x="4516" y="1628"/>
                      <a:pt x="4423" y="1653"/>
                      <a:pt x="4328" y="1676"/>
                    </a:cubicBezTo>
                    <a:cubicBezTo>
                      <a:pt x="4280" y="1687"/>
                      <a:pt x="4233" y="1697"/>
                      <a:pt x="4186" y="1707"/>
                    </a:cubicBezTo>
                    <a:cubicBezTo>
                      <a:pt x="4042" y="1737"/>
                      <a:pt x="3891" y="1760"/>
                      <a:pt x="3740" y="1779"/>
                    </a:cubicBezTo>
                    <a:cubicBezTo>
                      <a:pt x="3539" y="1802"/>
                      <a:pt x="3335" y="1815"/>
                      <a:pt x="3129" y="1815"/>
                    </a:cubicBezTo>
                    <a:cubicBezTo>
                      <a:pt x="2925" y="1815"/>
                      <a:pt x="2719" y="1802"/>
                      <a:pt x="2518" y="1779"/>
                    </a:cubicBezTo>
                    <a:cubicBezTo>
                      <a:pt x="2318" y="1755"/>
                      <a:pt x="1930" y="1676"/>
                      <a:pt x="1930" y="1676"/>
                    </a:cubicBezTo>
                    <a:cubicBezTo>
                      <a:pt x="1742" y="1630"/>
                      <a:pt x="1560" y="1573"/>
                      <a:pt x="1389" y="1509"/>
                    </a:cubicBezTo>
                    <a:cubicBezTo>
                      <a:pt x="1348" y="1493"/>
                      <a:pt x="1309" y="1477"/>
                      <a:pt x="1269" y="1460"/>
                    </a:cubicBezTo>
                    <a:cubicBezTo>
                      <a:pt x="1154" y="1410"/>
                      <a:pt x="1043" y="1356"/>
                      <a:pt x="941" y="1297"/>
                    </a:cubicBezTo>
                    <a:cubicBezTo>
                      <a:pt x="934" y="1292"/>
                      <a:pt x="924" y="1287"/>
                      <a:pt x="915" y="1283"/>
                    </a:cubicBezTo>
                    <a:cubicBezTo>
                      <a:pt x="771" y="1200"/>
                      <a:pt x="640" y="1108"/>
                      <a:pt x="527" y="1010"/>
                    </a:cubicBezTo>
                    <a:cubicBezTo>
                      <a:pt x="413" y="911"/>
                      <a:pt x="317" y="806"/>
                      <a:pt x="238" y="696"/>
                    </a:cubicBezTo>
                    <a:cubicBezTo>
                      <a:pt x="160" y="587"/>
                      <a:pt x="100" y="472"/>
                      <a:pt x="60" y="357"/>
                    </a:cubicBezTo>
                    <a:cubicBezTo>
                      <a:pt x="25" y="257"/>
                      <a:pt x="9" y="149"/>
                      <a:pt x="6" y="44"/>
                    </a:cubicBezTo>
                    <a:lnTo>
                      <a:pt x="1" y="955"/>
                    </a:lnTo>
                    <a:cubicBezTo>
                      <a:pt x="1" y="1073"/>
                      <a:pt x="22" y="1192"/>
                      <a:pt x="61" y="1307"/>
                    </a:cubicBezTo>
                    <a:cubicBezTo>
                      <a:pt x="72" y="1338"/>
                      <a:pt x="87" y="1368"/>
                      <a:pt x="100" y="1401"/>
                    </a:cubicBezTo>
                    <a:cubicBezTo>
                      <a:pt x="137" y="1483"/>
                      <a:pt x="183" y="1566"/>
                      <a:pt x="241" y="1645"/>
                    </a:cubicBezTo>
                    <a:cubicBezTo>
                      <a:pt x="318" y="1755"/>
                      <a:pt x="416" y="1860"/>
                      <a:pt x="531" y="1957"/>
                    </a:cubicBezTo>
                    <a:cubicBezTo>
                      <a:pt x="643" y="2055"/>
                      <a:pt x="773" y="2149"/>
                      <a:pt x="919" y="2230"/>
                    </a:cubicBezTo>
                    <a:cubicBezTo>
                      <a:pt x="1027" y="2292"/>
                      <a:pt x="1142" y="2351"/>
                      <a:pt x="1264" y="2403"/>
                    </a:cubicBezTo>
                    <a:cubicBezTo>
                      <a:pt x="1307" y="2422"/>
                      <a:pt x="1351" y="2439"/>
                      <a:pt x="1394" y="2456"/>
                    </a:cubicBezTo>
                    <a:cubicBezTo>
                      <a:pt x="1563" y="2521"/>
                      <a:pt x="1746" y="2578"/>
                      <a:pt x="1934" y="2623"/>
                    </a:cubicBezTo>
                    <a:cubicBezTo>
                      <a:pt x="2124" y="2668"/>
                      <a:pt x="2321" y="2702"/>
                      <a:pt x="2522" y="2725"/>
                    </a:cubicBezTo>
                    <a:cubicBezTo>
                      <a:pt x="2723" y="2748"/>
                      <a:pt x="2928" y="2761"/>
                      <a:pt x="3133" y="2761"/>
                    </a:cubicBezTo>
                    <a:cubicBezTo>
                      <a:pt x="3337" y="2761"/>
                      <a:pt x="3543" y="2748"/>
                      <a:pt x="3744" y="2725"/>
                    </a:cubicBezTo>
                    <a:cubicBezTo>
                      <a:pt x="3946" y="2702"/>
                      <a:pt x="4141" y="2668"/>
                      <a:pt x="4332" y="2623"/>
                    </a:cubicBezTo>
                    <a:cubicBezTo>
                      <a:pt x="4521" y="2578"/>
                      <a:pt x="4702" y="2522"/>
                      <a:pt x="4873" y="2456"/>
                    </a:cubicBezTo>
                    <a:cubicBezTo>
                      <a:pt x="5044" y="2391"/>
                      <a:pt x="5201" y="2315"/>
                      <a:pt x="5347" y="2230"/>
                    </a:cubicBezTo>
                    <a:cubicBezTo>
                      <a:pt x="5492" y="2149"/>
                      <a:pt x="5622" y="2057"/>
                      <a:pt x="5737" y="1957"/>
                    </a:cubicBezTo>
                    <a:cubicBezTo>
                      <a:pt x="5852" y="1860"/>
                      <a:pt x="5950" y="1755"/>
                      <a:pt x="6026" y="1645"/>
                    </a:cubicBezTo>
                    <a:cubicBezTo>
                      <a:pt x="6076" y="1576"/>
                      <a:pt x="6118" y="1507"/>
                      <a:pt x="6152" y="1435"/>
                    </a:cubicBezTo>
                    <a:cubicBezTo>
                      <a:pt x="6158" y="1423"/>
                      <a:pt x="6162" y="1410"/>
                      <a:pt x="6168" y="1400"/>
                    </a:cubicBezTo>
                    <a:cubicBezTo>
                      <a:pt x="6183" y="1368"/>
                      <a:pt x="6195" y="1338"/>
                      <a:pt x="6206" y="1306"/>
                    </a:cubicBezTo>
                    <a:cubicBezTo>
                      <a:pt x="6247" y="1191"/>
                      <a:pt x="6267" y="1072"/>
                      <a:pt x="6267" y="954"/>
                    </a:cubicBezTo>
                    <a:lnTo>
                      <a:pt x="62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8"/>
              <p:cNvSpPr/>
              <p:nvPr/>
            </p:nvSpPr>
            <p:spPr>
              <a:xfrm>
                <a:off x="5066128" y="1165372"/>
                <a:ext cx="157016" cy="55852"/>
              </a:xfrm>
              <a:custGeom>
                <a:avLst/>
                <a:gdLst/>
                <a:ahLst/>
                <a:cxnLst/>
                <a:rect l="l" t="t" r="r" b="b"/>
                <a:pathLst>
                  <a:path w="5035" h="1791" extrusionOk="0">
                    <a:moveTo>
                      <a:pt x="2517" y="0"/>
                    </a:moveTo>
                    <a:cubicBezTo>
                      <a:pt x="2187" y="0"/>
                      <a:pt x="1857" y="39"/>
                      <a:pt x="1553" y="113"/>
                    </a:cubicBezTo>
                    <a:cubicBezTo>
                      <a:pt x="1247" y="184"/>
                      <a:pt x="967" y="292"/>
                      <a:pt x="735" y="427"/>
                    </a:cubicBezTo>
                    <a:cubicBezTo>
                      <a:pt x="561" y="529"/>
                      <a:pt x="412" y="645"/>
                      <a:pt x="295" y="770"/>
                    </a:cubicBezTo>
                    <a:cubicBezTo>
                      <a:pt x="275" y="791"/>
                      <a:pt x="258" y="813"/>
                      <a:pt x="239" y="834"/>
                    </a:cubicBezTo>
                    <a:cubicBezTo>
                      <a:pt x="222" y="856"/>
                      <a:pt x="205" y="877"/>
                      <a:pt x="189" y="899"/>
                    </a:cubicBezTo>
                    <a:cubicBezTo>
                      <a:pt x="159" y="945"/>
                      <a:pt x="130" y="990"/>
                      <a:pt x="107" y="1034"/>
                    </a:cubicBezTo>
                    <a:cubicBezTo>
                      <a:pt x="84" y="1079"/>
                      <a:pt x="64" y="1126"/>
                      <a:pt x="48" y="1172"/>
                    </a:cubicBezTo>
                    <a:cubicBezTo>
                      <a:pt x="24" y="1243"/>
                      <a:pt x="8" y="1313"/>
                      <a:pt x="2" y="1385"/>
                    </a:cubicBezTo>
                    <a:cubicBezTo>
                      <a:pt x="1" y="1409"/>
                      <a:pt x="1" y="1434"/>
                      <a:pt x="1" y="1457"/>
                    </a:cubicBezTo>
                    <a:cubicBezTo>
                      <a:pt x="1" y="1481"/>
                      <a:pt x="1" y="1506"/>
                      <a:pt x="2" y="1529"/>
                    </a:cubicBezTo>
                    <a:cubicBezTo>
                      <a:pt x="8" y="1601"/>
                      <a:pt x="24" y="1671"/>
                      <a:pt x="48" y="1740"/>
                    </a:cubicBezTo>
                    <a:cubicBezTo>
                      <a:pt x="53" y="1757"/>
                      <a:pt x="60" y="1773"/>
                      <a:pt x="65" y="1787"/>
                    </a:cubicBezTo>
                    <a:cubicBezTo>
                      <a:pt x="96" y="1710"/>
                      <a:pt x="139" y="1636"/>
                      <a:pt x="192" y="1563"/>
                    </a:cubicBezTo>
                    <a:cubicBezTo>
                      <a:pt x="317" y="1388"/>
                      <a:pt x="504" y="1227"/>
                      <a:pt x="737" y="1092"/>
                    </a:cubicBezTo>
                    <a:cubicBezTo>
                      <a:pt x="970" y="956"/>
                      <a:pt x="1250" y="849"/>
                      <a:pt x="1553" y="777"/>
                    </a:cubicBezTo>
                    <a:cubicBezTo>
                      <a:pt x="1857" y="703"/>
                      <a:pt x="2187" y="666"/>
                      <a:pt x="2517" y="666"/>
                    </a:cubicBezTo>
                    <a:cubicBezTo>
                      <a:pt x="2846" y="666"/>
                      <a:pt x="3175" y="703"/>
                      <a:pt x="3480" y="777"/>
                    </a:cubicBezTo>
                    <a:cubicBezTo>
                      <a:pt x="3714" y="833"/>
                      <a:pt x="3933" y="910"/>
                      <a:pt x="4127" y="1004"/>
                    </a:cubicBezTo>
                    <a:cubicBezTo>
                      <a:pt x="4186" y="1033"/>
                      <a:pt x="4243" y="1061"/>
                      <a:pt x="4298" y="1093"/>
                    </a:cubicBezTo>
                    <a:cubicBezTo>
                      <a:pt x="4529" y="1227"/>
                      <a:pt x="4716" y="1388"/>
                      <a:pt x="4841" y="1565"/>
                    </a:cubicBezTo>
                    <a:cubicBezTo>
                      <a:pt x="4895" y="1638"/>
                      <a:pt x="4938" y="1713"/>
                      <a:pt x="4968" y="1790"/>
                    </a:cubicBezTo>
                    <a:cubicBezTo>
                      <a:pt x="4984" y="1753"/>
                      <a:pt x="4997" y="1713"/>
                      <a:pt x="5008" y="1674"/>
                    </a:cubicBezTo>
                    <a:cubicBezTo>
                      <a:pt x="5025" y="1603"/>
                      <a:pt x="5034" y="1532"/>
                      <a:pt x="5034" y="1460"/>
                    </a:cubicBezTo>
                    <a:cubicBezTo>
                      <a:pt x="5034" y="1389"/>
                      <a:pt x="5025" y="1317"/>
                      <a:pt x="5010" y="1244"/>
                    </a:cubicBezTo>
                    <a:cubicBezTo>
                      <a:pt x="4997" y="1198"/>
                      <a:pt x="4981" y="1151"/>
                      <a:pt x="4961" y="1105"/>
                    </a:cubicBezTo>
                    <a:cubicBezTo>
                      <a:pt x="4941" y="1057"/>
                      <a:pt x="4918" y="1013"/>
                      <a:pt x="4889" y="968"/>
                    </a:cubicBezTo>
                    <a:cubicBezTo>
                      <a:pt x="4874" y="945"/>
                      <a:pt x="4860" y="922"/>
                      <a:pt x="4844" y="902"/>
                    </a:cubicBezTo>
                    <a:cubicBezTo>
                      <a:pt x="4811" y="856"/>
                      <a:pt x="4775" y="813"/>
                      <a:pt x="4738" y="772"/>
                    </a:cubicBezTo>
                    <a:cubicBezTo>
                      <a:pt x="4621" y="646"/>
                      <a:pt x="4472" y="529"/>
                      <a:pt x="4298" y="429"/>
                    </a:cubicBezTo>
                    <a:cubicBezTo>
                      <a:pt x="4242" y="396"/>
                      <a:pt x="4186" y="367"/>
                      <a:pt x="4127" y="338"/>
                    </a:cubicBezTo>
                    <a:cubicBezTo>
                      <a:pt x="3933" y="245"/>
                      <a:pt x="3714" y="169"/>
                      <a:pt x="3480" y="113"/>
                    </a:cubicBezTo>
                    <a:cubicBezTo>
                      <a:pt x="3177" y="39"/>
                      <a:pt x="2847" y="0"/>
                      <a:pt x="2517" y="0"/>
                    </a:cubicBezTo>
                    <a:close/>
                  </a:path>
                </a:pathLst>
              </a:custGeom>
              <a:solidFill>
                <a:srgbClr val="BBDC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8"/>
              <p:cNvSpPr/>
              <p:nvPr/>
            </p:nvSpPr>
            <p:spPr>
              <a:xfrm>
                <a:off x="5068155" y="1186359"/>
                <a:ext cx="152900" cy="69979"/>
              </a:xfrm>
              <a:custGeom>
                <a:avLst/>
                <a:gdLst/>
                <a:ahLst/>
                <a:cxnLst/>
                <a:rect l="l" t="t" r="r" b="b"/>
                <a:pathLst>
                  <a:path w="4903" h="2244" extrusionOk="0">
                    <a:moveTo>
                      <a:pt x="2452" y="0"/>
                    </a:moveTo>
                    <a:cubicBezTo>
                      <a:pt x="2122" y="0"/>
                      <a:pt x="1795" y="38"/>
                      <a:pt x="1488" y="111"/>
                    </a:cubicBezTo>
                    <a:cubicBezTo>
                      <a:pt x="1185" y="183"/>
                      <a:pt x="905" y="291"/>
                      <a:pt x="673" y="426"/>
                    </a:cubicBezTo>
                    <a:cubicBezTo>
                      <a:pt x="439" y="558"/>
                      <a:pt x="252" y="721"/>
                      <a:pt x="127" y="896"/>
                    </a:cubicBezTo>
                    <a:cubicBezTo>
                      <a:pt x="74" y="968"/>
                      <a:pt x="31" y="1044"/>
                      <a:pt x="0" y="1122"/>
                    </a:cubicBezTo>
                    <a:cubicBezTo>
                      <a:pt x="12" y="1152"/>
                      <a:pt x="26" y="1182"/>
                      <a:pt x="42" y="1212"/>
                    </a:cubicBezTo>
                    <a:cubicBezTo>
                      <a:pt x="65" y="1260"/>
                      <a:pt x="92" y="1304"/>
                      <a:pt x="124" y="1347"/>
                    </a:cubicBezTo>
                    <a:cubicBezTo>
                      <a:pt x="141" y="1369"/>
                      <a:pt x="157" y="1390"/>
                      <a:pt x="174" y="1412"/>
                    </a:cubicBezTo>
                    <a:cubicBezTo>
                      <a:pt x="210" y="1455"/>
                      <a:pt x="251" y="1498"/>
                      <a:pt x="292" y="1539"/>
                    </a:cubicBezTo>
                    <a:cubicBezTo>
                      <a:pt x="397" y="1641"/>
                      <a:pt x="525" y="1734"/>
                      <a:pt x="670" y="1819"/>
                    </a:cubicBezTo>
                    <a:cubicBezTo>
                      <a:pt x="905" y="1953"/>
                      <a:pt x="1184" y="2060"/>
                      <a:pt x="1488" y="2132"/>
                    </a:cubicBezTo>
                    <a:cubicBezTo>
                      <a:pt x="1569" y="2151"/>
                      <a:pt x="1652" y="2168"/>
                      <a:pt x="1737" y="2183"/>
                    </a:cubicBezTo>
                    <a:cubicBezTo>
                      <a:pt x="1969" y="2223"/>
                      <a:pt x="2212" y="2243"/>
                      <a:pt x="2452" y="2243"/>
                    </a:cubicBezTo>
                    <a:cubicBezTo>
                      <a:pt x="2698" y="2243"/>
                      <a:pt x="2946" y="2221"/>
                      <a:pt x="3183" y="2180"/>
                    </a:cubicBezTo>
                    <a:cubicBezTo>
                      <a:pt x="3261" y="2165"/>
                      <a:pt x="3337" y="2150"/>
                      <a:pt x="3415" y="2131"/>
                    </a:cubicBezTo>
                    <a:cubicBezTo>
                      <a:pt x="3717" y="2060"/>
                      <a:pt x="3994" y="1953"/>
                      <a:pt x="4226" y="1820"/>
                    </a:cubicBezTo>
                    <a:cubicBezTo>
                      <a:pt x="4227" y="1819"/>
                      <a:pt x="4229" y="1816"/>
                      <a:pt x="4231" y="1816"/>
                    </a:cubicBezTo>
                    <a:cubicBezTo>
                      <a:pt x="4405" y="1714"/>
                      <a:pt x="4555" y="1599"/>
                      <a:pt x="4671" y="1474"/>
                    </a:cubicBezTo>
                    <a:cubicBezTo>
                      <a:pt x="4710" y="1431"/>
                      <a:pt x="4745" y="1388"/>
                      <a:pt x="4778" y="1344"/>
                    </a:cubicBezTo>
                    <a:cubicBezTo>
                      <a:pt x="4794" y="1323"/>
                      <a:pt x="4808" y="1301"/>
                      <a:pt x="4822" y="1278"/>
                    </a:cubicBezTo>
                    <a:cubicBezTo>
                      <a:pt x="4854" y="1228"/>
                      <a:pt x="4881" y="1173"/>
                      <a:pt x="4903" y="1120"/>
                    </a:cubicBezTo>
                    <a:cubicBezTo>
                      <a:pt x="4873" y="1043"/>
                      <a:pt x="4831" y="966"/>
                      <a:pt x="4779" y="896"/>
                    </a:cubicBezTo>
                    <a:cubicBezTo>
                      <a:pt x="4667" y="741"/>
                      <a:pt x="4506" y="594"/>
                      <a:pt x="4308" y="470"/>
                    </a:cubicBezTo>
                    <a:cubicBezTo>
                      <a:pt x="4283" y="456"/>
                      <a:pt x="4257" y="440"/>
                      <a:pt x="4233" y="426"/>
                    </a:cubicBezTo>
                    <a:cubicBezTo>
                      <a:pt x="3999" y="291"/>
                      <a:pt x="3721" y="183"/>
                      <a:pt x="3415" y="111"/>
                    </a:cubicBezTo>
                    <a:cubicBezTo>
                      <a:pt x="3112" y="38"/>
                      <a:pt x="2781" y="0"/>
                      <a:pt x="2452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8"/>
              <p:cNvSpPr/>
              <p:nvPr/>
            </p:nvSpPr>
            <p:spPr>
              <a:xfrm>
                <a:off x="5073768" y="1340628"/>
                <a:ext cx="141861" cy="392806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12596" extrusionOk="0">
                    <a:moveTo>
                      <a:pt x="0" y="0"/>
                    </a:moveTo>
                    <a:lnTo>
                      <a:pt x="0" y="11280"/>
                    </a:lnTo>
                    <a:cubicBezTo>
                      <a:pt x="0" y="11366"/>
                      <a:pt x="15" y="11453"/>
                      <a:pt x="43" y="11537"/>
                    </a:cubicBezTo>
                    <a:cubicBezTo>
                      <a:pt x="72" y="11622"/>
                      <a:pt x="115" y="11704"/>
                      <a:pt x="173" y="11783"/>
                    </a:cubicBezTo>
                    <a:cubicBezTo>
                      <a:pt x="230" y="11862"/>
                      <a:pt x="301" y="11939"/>
                      <a:pt x="383" y="12010"/>
                    </a:cubicBezTo>
                    <a:cubicBezTo>
                      <a:pt x="466" y="12082"/>
                      <a:pt x="559" y="12148"/>
                      <a:pt x="664" y="12210"/>
                    </a:cubicBezTo>
                    <a:cubicBezTo>
                      <a:pt x="771" y="12271"/>
                      <a:pt x="886" y="12327"/>
                      <a:pt x="1009" y="12373"/>
                    </a:cubicBezTo>
                    <a:cubicBezTo>
                      <a:pt x="1134" y="12422"/>
                      <a:pt x="1267" y="12462"/>
                      <a:pt x="1403" y="12495"/>
                    </a:cubicBezTo>
                    <a:cubicBezTo>
                      <a:pt x="1538" y="12528"/>
                      <a:pt x="1675" y="12552"/>
                      <a:pt x="1817" y="12570"/>
                    </a:cubicBezTo>
                    <a:cubicBezTo>
                      <a:pt x="1822" y="12571"/>
                      <a:pt x="1826" y="12571"/>
                      <a:pt x="1832" y="12571"/>
                    </a:cubicBezTo>
                    <a:cubicBezTo>
                      <a:pt x="1977" y="12587"/>
                      <a:pt x="2126" y="12596"/>
                      <a:pt x="2275" y="12596"/>
                    </a:cubicBezTo>
                    <a:cubicBezTo>
                      <a:pt x="2424" y="12596"/>
                      <a:pt x="2572" y="12587"/>
                      <a:pt x="2719" y="12571"/>
                    </a:cubicBezTo>
                    <a:cubicBezTo>
                      <a:pt x="2864" y="12552"/>
                      <a:pt x="3006" y="12528"/>
                      <a:pt x="3144" y="12495"/>
                    </a:cubicBezTo>
                    <a:cubicBezTo>
                      <a:pt x="3284" y="12462"/>
                      <a:pt x="3415" y="12422"/>
                      <a:pt x="3538" y="12373"/>
                    </a:cubicBezTo>
                    <a:cubicBezTo>
                      <a:pt x="3662" y="12325"/>
                      <a:pt x="3777" y="12271"/>
                      <a:pt x="3883" y="12210"/>
                    </a:cubicBezTo>
                    <a:cubicBezTo>
                      <a:pt x="3988" y="12148"/>
                      <a:pt x="4083" y="12082"/>
                      <a:pt x="4165" y="12010"/>
                    </a:cubicBezTo>
                    <a:cubicBezTo>
                      <a:pt x="4248" y="11939"/>
                      <a:pt x="4319" y="11862"/>
                      <a:pt x="4376" y="11783"/>
                    </a:cubicBezTo>
                    <a:cubicBezTo>
                      <a:pt x="4434" y="11704"/>
                      <a:pt x="4477" y="11622"/>
                      <a:pt x="4506" y="11537"/>
                    </a:cubicBezTo>
                    <a:cubicBezTo>
                      <a:pt x="4535" y="11453"/>
                      <a:pt x="4549" y="11366"/>
                      <a:pt x="4549" y="11280"/>
                    </a:cubicBezTo>
                    <a:lnTo>
                      <a:pt x="4549" y="0"/>
                    </a:lnTo>
                    <a:cubicBezTo>
                      <a:pt x="4549" y="108"/>
                      <a:pt x="4526" y="217"/>
                      <a:pt x="4481" y="322"/>
                    </a:cubicBezTo>
                    <a:cubicBezTo>
                      <a:pt x="4431" y="437"/>
                      <a:pt x="4355" y="547"/>
                      <a:pt x="4254" y="649"/>
                    </a:cubicBezTo>
                    <a:cubicBezTo>
                      <a:pt x="4154" y="749"/>
                      <a:pt x="4028" y="846"/>
                      <a:pt x="3885" y="928"/>
                    </a:cubicBezTo>
                    <a:cubicBezTo>
                      <a:pt x="3824" y="963"/>
                      <a:pt x="3760" y="997"/>
                      <a:pt x="3694" y="1027"/>
                    </a:cubicBezTo>
                    <a:cubicBezTo>
                      <a:pt x="3533" y="1100"/>
                      <a:pt x="3357" y="1162"/>
                      <a:pt x="3170" y="1208"/>
                    </a:cubicBezTo>
                    <a:cubicBezTo>
                      <a:pt x="2985" y="1255"/>
                      <a:pt x="2785" y="1286"/>
                      <a:pt x="2584" y="1301"/>
                    </a:cubicBezTo>
                    <a:cubicBezTo>
                      <a:pt x="2481" y="1311"/>
                      <a:pt x="2377" y="1316"/>
                      <a:pt x="2273" y="1316"/>
                    </a:cubicBezTo>
                    <a:cubicBezTo>
                      <a:pt x="2174" y="1316"/>
                      <a:pt x="2074" y="1311"/>
                      <a:pt x="1976" y="1303"/>
                    </a:cubicBezTo>
                    <a:cubicBezTo>
                      <a:pt x="1922" y="1300"/>
                      <a:pt x="1869" y="1294"/>
                      <a:pt x="1817" y="1288"/>
                    </a:cubicBezTo>
                    <a:cubicBezTo>
                      <a:pt x="1669" y="1271"/>
                      <a:pt x="1526" y="1245"/>
                      <a:pt x="1389" y="1212"/>
                    </a:cubicBezTo>
                    <a:cubicBezTo>
                      <a:pt x="1202" y="1165"/>
                      <a:pt x="1024" y="1106"/>
                      <a:pt x="864" y="1032"/>
                    </a:cubicBezTo>
                    <a:cubicBezTo>
                      <a:pt x="706" y="958"/>
                      <a:pt x="562" y="874"/>
                      <a:pt x="442" y="778"/>
                    </a:cubicBezTo>
                    <a:cubicBezTo>
                      <a:pt x="322" y="685"/>
                      <a:pt x="223" y="581"/>
                      <a:pt x="151" y="472"/>
                    </a:cubicBezTo>
                    <a:cubicBezTo>
                      <a:pt x="78" y="360"/>
                      <a:pt x="30" y="245"/>
                      <a:pt x="10" y="128"/>
                    </a:cubicBezTo>
                    <a:cubicBezTo>
                      <a:pt x="3" y="85"/>
                      <a:pt x="0" y="4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8"/>
              <p:cNvSpPr/>
              <p:nvPr/>
            </p:nvSpPr>
            <p:spPr>
              <a:xfrm>
                <a:off x="5049943" y="1254528"/>
                <a:ext cx="188825" cy="127017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40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4" y="283"/>
                      <a:pt x="249" y="567"/>
                      <a:pt x="376" y="851"/>
                    </a:cubicBezTo>
                    <a:cubicBezTo>
                      <a:pt x="377" y="855"/>
                      <a:pt x="380" y="858"/>
                      <a:pt x="380" y="862"/>
                    </a:cubicBezTo>
                    <a:cubicBezTo>
                      <a:pt x="406" y="922"/>
                      <a:pt x="431" y="980"/>
                      <a:pt x="455" y="1043"/>
                    </a:cubicBezTo>
                    <a:cubicBezTo>
                      <a:pt x="481" y="1108"/>
                      <a:pt x="501" y="1170"/>
                      <a:pt x="524" y="1236"/>
                    </a:cubicBezTo>
                    <a:cubicBezTo>
                      <a:pt x="544" y="1302"/>
                      <a:pt x="564" y="1367"/>
                      <a:pt x="584" y="1437"/>
                    </a:cubicBezTo>
                    <a:cubicBezTo>
                      <a:pt x="623" y="1577"/>
                      <a:pt x="655" y="1710"/>
                      <a:pt x="681" y="1860"/>
                    </a:cubicBezTo>
                    <a:cubicBezTo>
                      <a:pt x="734" y="2155"/>
                      <a:pt x="760" y="2452"/>
                      <a:pt x="760" y="2760"/>
                    </a:cubicBezTo>
                    <a:cubicBezTo>
                      <a:pt x="760" y="2803"/>
                      <a:pt x="764" y="2846"/>
                      <a:pt x="771" y="2888"/>
                    </a:cubicBezTo>
                    <a:cubicBezTo>
                      <a:pt x="791" y="3004"/>
                      <a:pt x="837" y="3121"/>
                      <a:pt x="911" y="3230"/>
                    </a:cubicBezTo>
                    <a:cubicBezTo>
                      <a:pt x="983" y="3338"/>
                      <a:pt x="1082" y="3444"/>
                      <a:pt x="1203" y="3538"/>
                    </a:cubicBezTo>
                    <a:cubicBezTo>
                      <a:pt x="1323" y="3632"/>
                      <a:pt x="1467" y="3717"/>
                      <a:pt x="1625" y="3791"/>
                    </a:cubicBezTo>
                    <a:cubicBezTo>
                      <a:pt x="1785" y="3864"/>
                      <a:pt x="1963" y="3926"/>
                      <a:pt x="2150" y="3970"/>
                    </a:cubicBezTo>
                    <a:cubicBezTo>
                      <a:pt x="2287" y="4005"/>
                      <a:pt x="2430" y="4031"/>
                      <a:pt x="2577" y="4048"/>
                    </a:cubicBezTo>
                    <a:cubicBezTo>
                      <a:pt x="2629" y="4054"/>
                      <a:pt x="2682" y="4059"/>
                      <a:pt x="2735" y="4062"/>
                    </a:cubicBezTo>
                    <a:cubicBezTo>
                      <a:pt x="2833" y="4069"/>
                      <a:pt x="2933" y="4073"/>
                      <a:pt x="3033" y="4073"/>
                    </a:cubicBezTo>
                    <a:cubicBezTo>
                      <a:pt x="3137" y="4073"/>
                      <a:pt x="3242" y="4069"/>
                      <a:pt x="3345" y="4061"/>
                    </a:cubicBezTo>
                    <a:cubicBezTo>
                      <a:pt x="3546" y="4045"/>
                      <a:pt x="3743" y="4012"/>
                      <a:pt x="3930" y="3967"/>
                    </a:cubicBezTo>
                    <a:cubicBezTo>
                      <a:pt x="4117" y="3920"/>
                      <a:pt x="4295" y="3860"/>
                      <a:pt x="4453" y="3786"/>
                    </a:cubicBezTo>
                    <a:cubicBezTo>
                      <a:pt x="4522" y="3755"/>
                      <a:pt x="4585" y="3723"/>
                      <a:pt x="4646" y="3687"/>
                    </a:cubicBezTo>
                    <a:cubicBezTo>
                      <a:pt x="4788" y="3604"/>
                      <a:pt x="4913" y="3510"/>
                      <a:pt x="5014" y="3408"/>
                    </a:cubicBezTo>
                    <a:cubicBezTo>
                      <a:pt x="5115" y="3306"/>
                      <a:pt x="5192" y="3197"/>
                      <a:pt x="5242" y="3082"/>
                    </a:cubicBezTo>
                    <a:cubicBezTo>
                      <a:pt x="5290" y="2975"/>
                      <a:pt x="5313" y="2866"/>
                      <a:pt x="5313" y="2758"/>
                    </a:cubicBezTo>
                    <a:lnTo>
                      <a:pt x="5313" y="2732"/>
                    </a:lnTo>
                    <a:cubicBezTo>
                      <a:pt x="5313" y="2589"/>
                      <a:pt x="5320" y="2446"/>
                      <a:pt x="5333" y="2306"/>
                    </a:cubicBezTo>
                    <a:cubicBezTo>
                      <a:pt x="5347" y="2152"/>
                      <a:pt x="5365" y="2008"/>
                      <a:pt x="5392" y="1861"/>
                    </a:cubicBezTo>
                    <a:cubicBezTo>
                      <a:pt x="5419" y="1713"/>
                      <a:pt x="5447" y="1579"/>
                      <a:pt x="5487" y="1439"/>
                    </a:cubicBezTo>
                    <a:cubicBezTo>
                      <a:pt x="5527" y="1299"/>
                      <a:pt x="5566" y="1177"/>
                      <a:pt x="5615" y="1048"/>
                    </a:cubicBezTo>
                    <a:cubicBezTo>
                      <a:pt x="5641" y="979"/>
                      <a:pt x="5667" y="915"/>
                      <a:pt x="5695" y="851"/>
                    </a:cubicBezTo>
                    <a:cubicBezTo>
                      <a:pt x="5816" y="577"/>
                      <a:pt x="5935" y="307"/>
                      <a:pt x="6055" y="35"/>
                    </a:cubicBezTo>
                    <a:lnTo>
                      <a:pt x="6055" y="35"/>
                    </a:lnTo>
                    <a:cubicBezTo>
                      <a:pt x="6020" y="107"/>
                      <a:pt x="5980" y="178"/>
                      <a:pt x="5927" y="245"/>
                    </a:cubicBezTo>
                    <a:cubicBezTo>
                      <a:pt x="5848" y="355"/>
                      <a:pt x="5753" y="460"/>
                      <a:pt x="5638" y="559"/>
                    </a:cubicBezTo>
                    <a:cubicBezTo>
                      <a:pt x="5523" y="655"/>
                      <a:pt x="5393" y="749"/>
                      <a:pt x="5248" y="832"/>
                    </a:cubicBezTo>
                    <a:cubicBezTo>
                      <a:pt x="5103" y="915"/>
                      <a:pt x="4945" y="991"/>
                      <a:pt x="4774" y="1056"/>
                    </a:cubicBezTo>
                    <a:cubicBezTo>
                      <a:pt x="4604" y="1121"/>
                      <a:pt x="4423" y="1178"/>
                      <a:pt x="4233" y="1223"/>
                    </a:cubicBezTo>
                    <a:cubicBezTo>
                      <a:pt x="4042" y="1268"/>
                      <a:pt x="3847" y="1302"/>
                      <a:pt x="3645" y="1325"/>
                    </a:cubicBezTo>
                    <a:cubicBezTo>
                      <a:pt x="3444" y="1349"/>
                      <a:pt x="3238" y="1361"/>
                      <a:pt x="3034" y="1361"/>
                    </a:cubicBezTo>
                    <a:cubicBezTo>
                      <a:pt x="2829" y="1361"/>
                      <a:pt x="2624" y="1349"/>
                      <a:pt x="2423" y="1325"/>
                    </a:cubicBezTo>
                    <a:cubicBezTo>
                      <a:pt x="2222" y="1302"/>
                      <a:pt x="2026" y="1268"/>
                      <a:pt x="1835" y="1223"/>
                    </a:cubicBezTo>
                    <a:cubicBezTo>
                      <a:pt x="1647" y="1178"/>
                      <a:pt x="1466" y="1122"/>
                      <a:pt x="1295" y="1056"/>
                    </a:cubicBezTo>
                    <a:cubicBezTo>
                      <a:pt x="1124" y="991"/>
                      <a:pt x="965" y="915"/>
                      <a:pt x="820" y="832"/>
                    </a:cubicBezTo>
                    <a:cubicBezTo>
                      <a:pt x="676" y="749"/>
                      <a:pt x="544" y="657"/>
                      <a:pt x="432" y="559"/>
                    </a:cubicBezTo>
                    <a:cubicBezTo>
                      <a:pt x="318" y="460"/>
                      <a:pt x="219" y="355"/>
                      <a:pt x="142" y="245"/>
                    </a:cubicBezTo>
                    <a:cubicBezTo>
                      <a:pt x="86" y="166"/>
                      <a:pt x="38" y="84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8"/>
              <p:cNvSpPr/>
              <p:nvPr/>
            </p:nvSpPr>
            <p:spPr>
              <a:xfrm>
                <a:off x="5073082" y="1692326"/>
                <a:ext cx="143014" cy="43316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1389" extrusionOk="0">
                    <a:moveTo>
                      <a:pt x="4571" y="1"/>
                    </a:moveTo>
                    <a:cubicBezTo>
                      <a:pt x="4551" y="239"/>
                      <a:pt x="4436" y="462"/>
                      <a:pt x="4250" y="609"/>
                    </a:cubicBezTo>
                    <a:cubicBezTo>
                      <a:pt x="4176" y="698"/>
                      <a:pt x="4072" y="757"/>
                      <a:pt x="3976" y="822"/>
                    </a:cubicBezTo>
                    <a:cubicBezTo>
                      <a:pt x="3884" y="893"/>
                      <a:pt x="3770" y="932"/>
                      <a:pt x="3665" y="980"/>
                    </a:cubicBezTo>
                    <a:cubicBezTo>
                      <a:pt x="3234" y="1158"/>
                      <a:pt x="2762" y="1238"/>
                      <a:pt x="2294" y="1241"/>
                    </a:cubicBezTo>
                    <a:cubicBezTo>
                      <a:pt x="1825" y="1238"/>
                      <a:pt x="1353" y="1158"/>
                      <a:pt x="922" y="980"/>
                    </a:cubicBezTo>
                    <a:cubicBezTo>
                      <a:pt x="817" y="932"/>
                      <a:pt x="704" y="893"/>
                      <a:pt x="612" y="822"/>
                    </a:cubicBezTo>
                    <a:cubicBezTo>
                      <a:pt x="517" y="757"/>
                      <a:pt x="412" y="699"/>
                      <a:pt x="331" y="616"/>
                    </a:cubicBezTo>
                    <a:cubicBezTo>
                      <a:pt x="163" y="458"/>
                      <a:pt x="35" y="244"/>
                      <a:pt x="19" y="2"/>
                    </a:cubicBezTo>
                    <a:lnTo>
                      <a:pt x="19" y="2"/>
                    </a:lnTo>
                    <a:cubicBezTo>
                      <a:pt x="1" y="245"/>
                      <a:pt x="118" y="482"/>
                      <a:pt x="281" y="662"/>
                    </a:cubicBezTo>
                    <a:cubicBezTo>
                      <a:pt x="360" y="757"/>
                      <a:pt x="464" y="822"/>
                      <a:pt x="561" y="898"/>
                    </a:cubicBezTo>
                    <a:cubicBezTo>
                      <a:pt x="656" y="980"/>
                      <a:pt x="770" y="1026"/>
                      <a:pt x="878" y="1082"/>
                    </a:cubicBezTo>
                    <a:cubicBezTo>
                      <a:pt x="1319" y="1290"/>
                      <a:pt x="1811" y="1374"/>
                      <a:pt x="2295" y="1388"/>
                    </a:cubicBezTo>
                    <a:cubicBezTo>
                      <a:pt x="2781" y="1374"/>
                      <a:pt x="3271" y="1293"/>
                      <a:pt x="3713" y="1082"/>
                    </a:cubicBezTo>
                    <a:cubicBezTo>
                      <a:pt x="3820" y="1027"/>
                      <a:pt x="3935" y="980"/>
                      <a:pt x="4029" y="899"/>
                    </a:cubicBezTo>
                    <a:cubicBezTo>
                      <a:pt x="4127" y="826"/>
                      <a:pt x="4230" y="758"/>
                      <a:pt x="4305" y="659"/>
                    </a:cubicBezTo>
                    <a:cubicBezTo>
                      <a:pt x="4479" y="488"/>
                      <a:pt x="4585" y="239"/>
                      <a:pt x="4571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8"/>
              <p:cNvSpPr/>
              <p:nvPr/>
            </p:nvSpPr>
            <p:spPr>
              <a:xfrm>
                <a:off x="5046950" y="1212305"/>
                <a:ext cx="63056" cy="514178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6488" extrusionOk="0">
                    <a:moveTo>
                      <a:pt x="6" y="1"/>
                    </a:moveTo>
                    <a:lnTo>
                      <a:pt x="0" y="911"/>
                    </a:lnTo>
                    <a:cubicBezTo>
                      <a:pt x="0" y="1030"/>
                      <a:pt x="22" y="1148"/>
                      <a:pt x="62" y="1263"/>
                    </a:cubicBezTo>
                    <a:cubicBezTo>
                      <a:pt x="72" y="1295"/>
                      <a:pt x="87" y="1325"/>
                      <a:pt x="100" y="1356"/>
                    </a:cubicBezTo>
                    <a:cubicBezTo>
                      <a:pt x="223" y="1640"/>
                      <a:pt x="350" y="1923"/>
                      <a:pt x="475" y="2207"/>
                    </a:cubicBezTo>
                    <a:cubicBezTo>
                      <a:pt x="478" y="2210"/>
                      <a:pt x="479" y="2215"/>
                      <a:pt x="479" y="2218"/>
                    </a:cubicBezTo>
                    <a:cubicBezTo>
                      <a:pt x="506" y="2279"/>
                      <a:pt x="529" y="2337"/>
                      <a:pt x="555" y="2399"/>
                    </a:cubicBezTo>
                    <a:cubicBezTo>
                      <a:pt x="580" y="2463"/>
                      <a:pt x="601" y="2525"/>
                      <a:pt x="623" y="2591"/>
                    </a:cubicBezTo>
                    <a:cubicBezTo>
                      <a:pt x="645" y="2657"/>
                      <a:pt x="665" y="2722"/>
                      <a:pt x="683" y="2793"/>
                    </a:cubicBezTo>
                    <a:cubicBezTo>
                      <a:pt x="724" y="2933"/>
                      <a:pt x="754" y="3066"/>
                      <a:pt x="781" y="3215"/>
                    </a:cubicBezTo>
                    <a:cubicBezTo>
                      <a:pt x="833" y="3510"/>
                      <a:pt x="860" y="3808"/>
                      <a:pt x="860" y="4115"/>
                    </a:cubicBezTo>
                    <a:lnTo>
                      <a:pt x="860" y="15395"/>
                    </a:lnTo>
                    <a:cubicBezTo>
                      <a:pt x="860" y="15481"/>
                      <a:pt x="875" y="15568"/>
                      <a:pt x="903" y="15652"/>
                    </a:cubicBezTo>
                    <a:cubicBezTo>
                      <a:pt x="932" y="15737"/>
                      <a:pt x="975" y="15819"/>
                      <a:pt x="1033" y="15898"/>
                    </a:cubicBezTo>
                    <a:cubicBezTo>
                      <a:pt x="1090" y="15977"/>
                      <a:pt x="1161" y="16054"/>
                      <a:pt x="1243" y="16125"/>
                    </a:cubicBezTo>
                    <a:cubicBezTo>
                      <a:pt x="1326" y="16197"/>
                      <a:pt x="1419" y="16263"/>
                      <a:pt x="1526" y="16325"/>
                    </a:cubicBezTo>
                    <a:cubicBezTo>
                      <a:pt x="1631" y="16386"/>
                      <a:pt x="1871" y="16488"/>
                      <a:pt x="1871" y="16488"/>
                    </a:cubicBezTo>
                    <a:cubicBezTo>
                      <a:pt x="1871" y="16488"/>
                      <a:pt x="1987" y="5245"/>
                      <a:pt x="1987" y="5237"/>
                    </a:cubicBezTo>
                    <a:cubicBezTo>
                      <a:pt x="1990" y="5058"/>
                      <a:pt x="2022" y="3299"/>
                      <a:pt x="1263" y="2366"/>
                    </a:cubicBezTo>
                    <a:lnTo>
                      <a:pt x="1263" y="2363"/>
                    </a:lnTo>
                    <a:lnTo>
                      <a:pt x="1270" y="1417"/>
                    </a:lnTo>
                    <a:cubicBezTo>
                      <a:pt x="1155" y="1366"/>
                      <a:pt x="1043" y="1312"/>
                      <a:pt x="941" y="1253"/>
                    </a:cubicBezTo>
                    <a:cubicBezTo>
                      <a:pt x="933" y="1247"/>
                      <a:pt x="925" y="1244"/>
                      <a:pt x="916" y="1238"/>
                    </a:cubicBezTo>
                    <a:cubicBezTo>
                      <a:pt x="772" y="1155"/>
                      <a:pt x="640" y="1065"/>
                      <a:pt x="528" y="965"/>
                    </a:cubicBezTo>
                    <a:cubicBezTo>
                      <a:pt x="414" y="866"/>
                      <a:pt x="317" y="763"/>
                      <a:pt x="238" y="652"/>
                    </a:cubicBezTo>
                    <a:cubicBezTo>
                      <a:pt x="161" y="543"/>
                      <a:pt x="100" y="428"/>
                      <a:pt x="61" y="313"/>
                    </a:cubicBezTo>
                    <a:cubicBezTo>
                      <a:pt x="26" y="212"/>
                      <a:pt x="11" y="104"/>
                      <a:pt x="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8"/>
              <p:cNvSpPr/>
              <p:nvPr/>
            </p:nvSpPr>
            <p:spPr>
              <a:xfrm>
                <a:off x="5061014" y="1241275"/>
                <a:ext cx="30624" cy="472983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5167" extrusionOk="0">
                    <a:moveTo>
                      <a:pt x="43" y="0"/>
                    </a:moveTo>
                    <a:lnTo>
                      <a:pt x="1" y="951"/>
                    </a:lnTo>
                    <a:lnTo>
                      <a:pt x="1" y="961"/>
                    </a:lnTo>
                    <a:lnTo>
                      <a:pt x="11" y="977"/>
                    </a:lnTo>
                    <a:cubicBezTo>
                      <a:pt x="669" y="1971"/>
                      <a:pt x="731" y="3212"/>
                      <a:pt x="681" y="4388"/>
                    </a:cubicBezTo>
                    <a:lnTo>
                      <a:pt x="661" y="7981"/>
                    </a:lnTo>
                    <a:cubicBezTo>
                      <a:pt x="677" y="10376"/>
                      <a:pt x="698" y="12770"/>
                      <a:pt x="820" y="15166"/>
                    </a:cubicBezTo>
                    <a:cubicBezTo>
                      <a:pt x="943" y="12770"/>
                      <a:pt x="967" y="10376"/>
                      <a:pt x="981" y="7981"/>
                    </a:cubicBezTo>
                    <a:lnTo>
                      <a:pt x="961" y="4388"/>
                    </a:lnTo>
                    <a:cubicBezTo>
                      <a:pt x="960" y="3218"/>
                      <a:pt x="861" y="1903"/>
                      <a:pt x="82" y="939"/>
                    </a:cubicBezTo>
                    <a:lnTo>
                      <a:pt x="82" y="939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8"/>
              <p:cNvSpPr/>
              <p:nvPr/>
            </p:nvSpPr>
            <p:spPr>
              <a:xfrm>
                <a:off x="5188527" y="1248479"/>
                <a:ext cx="32432" cy="4736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5187" extrusionOk="0">
                    <a:moveTo>
                      <a:pt x="951" y="1"/>
                    </a:moveTo>
                    <a:lnTo>
                      <a:pt x="894" y="907"/>
                    </a:lnTo>
                    <a:lnTo>
                      <a:pt x="894" y="907"/>
                    </a:lnTo>
                    <a:cubicBezTo>
                      <a:pt x="118" y="1890"/>
                      <a:pt x="1" y="3207"/>
                      <a:pt x="26" y="4383"/>
                    </a:cubicBezTo>
                    <a:lnTo>
                      <a:pt x="64" y="7984"/>
                    </a:lnTo>
                    <a:lnTo>
                      <a:pt x="172" y="15187"/>
                    </a:lnTo>
                    <a:lnTo>
                      <a:pt x="203" y="15187"/>
                    </a:lnTo>
                    <a:lnTo>
                      <a:pt x="311" y="7984"/>
                    </a:lnTo>
                    <a:lnTo>
                      <a:pt x="350" y="4383"/>
                    </a:lnTo>
                    <a:cubicBezTo>
                      <a:pt x="333" y="3207"/>
                      <a:pt x="367" y="1968"/>
                      <a:pt x="1021" y="980"/>
                    </a:cubicBezTo>
                    <a:lnTo>
                      <a:pt x="1040" y="953"/>
                    </a:lnTo>
                    <a:lnTo>
                      <a:pt x="1037" y="934"/>
                    </a:lnTo>
                    <a:lnTo>
                      <a:pt x="9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8"/>
              <p:cNvSpPr/>
              <p:nvPr/>
            </p:nvSpPr>
            <p:spPr>
              <a:xfrm>
                <a:off x="5194795" y="1176037"/>
                <a:ext cx="28347" cy="4518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49" extrusionOk="0">
                    <a:moveTo>
                      <a:pt x="1" y="1"/>
                    </a:moveTo>
                    <a:lnTo>
                      <a:pt x="1" y="662"/>
                    </a:lnTo>
                    <a:cubicBezTo>
                      <a:pt x="60" y="691"/>
                      <a:pt x="117" y="719"/>
                      <a:pt x="172" y="751"/>
                    </a:cubicBezTo>
                    <a:cubicBezTo>
                      <a:pt x="403" y="885"/>
                      <a:pt x="590" y="1046"/>
                      <a:pt x="715" y="1223"/>
                    </a:cubicBezTo>
                    <a:cubicBezTo>
                      <a:pt x="769" y="1296"/>
                      <a:pt x="812" y="1371"/>
                      <a:pt x="842" y="1448"/>
                    </a:cubicBezTo>
                    <a:cubicBezTo>
                      <a:pt x="858" y="1411"/>
                      <a:pt x="871" y="1371"/>
                      <a:pt x="882" y="1332"/>
                    </a:cubicBezTo>
                    <a:cubicBezTo>
                      <a:pt x="899" y="1261"/>
                      <a:pt x="908" y="1190"/>
                      <a:pt x="908" y="1118"/>
                    </a:cubicBezTo>
                    <a:cubicBezTo>
                      <a:pt x="908" y="1047"/>
                      <a:pt x="899" y="975"/>
                      <a:pt x="884" y="906"/>
                    </a:cubicBezTo>
                    <a:cubicBezTo>
                      <a:pt x="871" y="859"/>
                      <a:pt x="855" y="813"/>
                      <a:pt x="835" y="765"/>
                    </a:cubicBezTo>
                    <a:cubicBezTo>
                      <a:pt x="815" y="719"/>
                      <a:pt x="792" y="673"/>
                      <a:pt x="763" y="629"/>
                    </a:cubicBezTo>
                    <a:cubicBezTo>
                      <a:pt x="748" y="606"/>
                      <a:pt x="734" y="584"/>
                      <a:pt x="718" y="563"/>
                    </a:cubicBezTo>
                    <a:cubicBezTo>
                      <a:pt x="685" y="518"/>
                      <a:pt x="649" y="475"/>
                      <a:pt x="612" y="433"/>
                    </a:cubicBezTo>
                    <a:cubicBezTo>
                      <a:pt x="495" y="308"/>
                      <a:pt x="346" y="190"/>
                      <a:pt x="172" y="90"/>
                    </a:cubicBezTo>
                    <a:cubicBezTo>
                      <a:pt x="116" y="58"/>
                      <a:pt x="60" y="29"/>
                      <a:pt x="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8"/>
              <p:cNvSpPr/>
              <p:nvPr/>
            </p:nvSpPr>
            <p:spPr>
              <a:xfrm>
                <a:off x="5199909" y="1200954"/>
                <a:ext cx="21143" cy="4219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353" extrusionOk="0">
                    <a:moveTo>
                      <a:pt x="81" y="1"/>
                    </a:moveTo>
                    <a:cubicBezTo>
                      <a:pt x="53" y="411"/>
                      <a:pt x="24" y="887"/>
                      <a:pt x="1" y="1352"/>
                    </a:cubicBezTo>
                    <a:cubicBezTo>
                      <a:pt x="2" y="1351"/>
                      <a:pt x="4" y="1348"/>
                      <a:pt x="6" y="1348"/>
                    </a:cubicBezTo>
                    <a:cubicBezTo>
                      <a:pt x="180" y="1246"/>
                      <a:pt x="330" y="1131"/>
                      <a:pt x="446" y="1006"/>
                    </a:cubicBezTo>
                    <a:cubicBezTo>
                      <a:pt x="485" y="963"/>
                      <a:pt x="520" y="920"/>
                      <a:pt x="553" y="876"/>
                    </a:cubicBezTo>
                    <a:cubicBezTo>
                      <a:pt x="569" y="855"/>
                      <a:pt x="583" y="833"/>
                      <a:pt x="597" y="810"/>
                    </a:cubicBezTo>
                    <a:cubicBezTo>
                      <a:pt x="629" y="760"/>
                      <a:pt x="656" y="705"/>
                      <a:pt x="678" y="652"/>
                    </a:cubicBezTo>
                    <a:cubicBezTo>
                      <a:pt x="648" y="575"/>
                      <a:pt x="606" y="498"/>
                      <a:pt x="553" y="426"/>
                    </a:cubicBezTo>
                    <a:cubicBezTo>
                      <a:pt x="441" y="270"/>
                      <a:pt x="280" y="125"/>
                      <a:pt x="8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8"/>
              <p:cNvSpPr/>
              <p:nvPr/>
            </p:nvSpPr>
            <p:spPr>
              <a:xfrm>
                <a:off x="5065598" y="1165060"/>
                <a:ext cx="109116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3499" h="1542" extrusionOk="0">
                    <a:moveTo>
                      <a:pt x="2482" y="1"/>
                    </a:moveTo>
                    <a:cubicBezTo>
                      <a:pt x="2119" y="1"/>
                      <a:pt x="1756" y="47"/>
                      <a:pt x="1404" y="143"/>
                    </a:cubicBezTo>
                    <a:cubicBezTo>
                      <a:pt x="1062" y="233"/>
                      <a:pt x="728" y="380"/>
                      <a:pt x="449" y="607"/>
                    </a:cubicBezTo>
                    <a:cubicBezTo>
                      <a:pt x="314" y="725"/>
                      <a:pt x="190" y="862"/>
                      <a:pt x="110" y="1023"/>
                    </a:cubicBezTo>
                    <a:cubicBezTo>
                      <a:pt x="72" y="1103"/>
                      <a:pt x="36" y="1188"/>
                      <a:pt x="26" y="1278"/>
                    </a:cubicBezTo>
                    <a:cubicBezTo>
                      <a:pt x="9" y="1366"/>
                      <a:pt x="1" y="1454"/>
                      <a:pt x="15" y="1542"/>
                    </a:cubicBezTo>
                    <a:lnTo>
                      <a:pt x="24" y="1540"/>
                    </a:lnTo>
                    <a:cubicBezTo>
                      <a:pt x="18" y="1452"/>
                      <a:pt x="34" y="1366"/>
                      <a:pt x="61" y="1283"/>
                    </a:cubicBezTo>
                    <a:cubicBezTo>
                      <a:pt x="77" y="1199"/>
                      <a:pt x="117" y="1122"/>
                      <a:pt x="156" y="1046"/>
                    </a:cubicBezTo>
                    <a:cubicBezTo>
                      <a:pt x="242" y="897"/>
                      <a:pt x="363" y="770"/>
                      <a:pt x="498" y="663"/>
                    </a:cubicBezTo>
                    <a:cubicBezTo>
                      <a:pt x="765" y="446"/>
                      <a:pt x="1087" y="301"/>
                      <a:pt x="1419" y="197"/>
                    </a:cubicBezTo>
                    <a:cubicBezTo>
                      <a:pt x="1796" y="88"/>
                      <a:pt x="2191" y="33"/>
                      <a:pt x="2586" y="33"/>
                    </a:cubicBezTo>
                    <a:cubicBezTo>
                      <a:pt x="2892" y="33"/>
                      <a:pt x="3198" y="66"/>
                      <a:pt x="3497" y="131"/>
                    </a:cubicBezTo>
                    <a:lnTo>
                      <a:pt x="3498" y="124"/>
                    </a:lnTo>
                    <a:cubicBezTo>
                      <a:pt x="3167" y="42"/>
                      <a:pt x="2824" y="1"/>
                      <a:pt x="24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8"/>
              <p:cNvSpPr/>
              <p:nvPr/>
            </p:nvSpPr>
            <p:spPr>
              <a:xfrm>
                <a:off x="4979373" y="1713095"/>
                <a:ext cx="107464" cy="348648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11180" extrusionOk="0">
                    <a:moveTo>
                      <a:pt x="3435" y="0"/>
                    </a:moveTo>
                    <a:cubicBezTo>
                      <a:pt x="2363" y="118"/>
                      <a:pt x="1227" y="433"/>
                      <a:pt x="419" y="1388"/>
                    </a:cubicBezTo>
                    <a:cubicBezTo>
                      <a:pt x="235" y="1635"/>
                      <a:pt x="86" y="1938"/>
                      <a:pt x="53" y="2266"/>
                    </a:cubicBezTo>
                    <a:cubicBezTo>
                      <a:pt x="1" y="2614"/>
                      <a:pt x="31" y="2825"/>
                      <a:pt x="31" y="3113"/>
                    </a:cubicBezTo>
                    <a:lnTo>
                      <a:pt x="91" y="4726"/>
                    </a:lnTo>
                    <a:cubicBezTo>
                      <a:pt x="158" y="6877"/>
                      <a:pt x="229" y="9029"/>
                      <a:pt x="330" y="11180"/>
                    </a:cubicBezTo>
                    <a:lnTo>
                      <a:pt x="395" y="11180"/>
                    </a:lnTo>
                    <a:cubicBezTo>
                      <a:pt x="494" y="9030"/>
                      <a:pt x="567" y="6880"/>
                      <a:pt x="633" y="4727"/>
                    </a:cubicBezTo>
                    <a:lnTo>
                      <a:pt x="692" y="3114"/>
                    </a:lnTo>
                    <a:cubicBezTo>
                      <a:pt x="707" y="2531"/>
                      <a:pt x="662" y="2129"/>
                      <a:pt x="925" y="1744"/>
                    </a:cubicBezTo>
                    <a:cubicBezTo>
                      <a:pt x="1450" y="966"/>
                      <a:pt x="2472" y="478"/>
                      <a:pt x="3446" y="66"/>
                    </a:cubicBezTo>
                    <a:lnTo>
                      <a:pt x="3435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8"/>
              <p:cNvSpPr/>
              <p:nvPr/>
            </p:nvSpPr>
            <p:spPr>
              <a:xfrm>
                <a:off x="4953396" y="1896739"/>
                <a:ext cx="88908" cy="94834"/>
              </a:xfrm>
              <a:custGeom>
                <a:avLst/>
                <a:gdLst/>
                <a:ahLst/>
                <a:cxnLst/>
                <a:rect l="l" t="t" r="r" b="b"/>
                <a:pathLst>
                  <a:path w="2851" h="3041" extrusionOk="0">
                    <a:moveTo>
                      <a:pt x="566" y="902"/>
                    </a:moveTo>
                    <a:cubicBezTo>
                      <a:pt x="641" y="902"/>
                      <a:pt x="718" y="924"/>
                      <a:pt x="789" y="955"/>
                    </a:cubicBezTo>
                    <a:cubicBezTo>
                      <a:pt x="922" y="1009"/>
                      <a:pt x="1032" y="1095"/>
                      <a:pt x="1130" y="1196"/>
                    </a:cubicBezTo>
                    <a:cubicBezTo>
                      <a:pt x="1255" y="1323"/>
                      <a:pt x="1359" y="1469"/>
                      <a:pt x="1438" y="1626"/>
                    </a:cubicBezTo>
                    <a:cubicBezTo>
                      <a:pt x="1515" y="1783"/>
                      <a:pt x="1569" y="1949"/>
                      <a:pt x="1589" y="2129"/>
                    </a:cubicBezTo>
                    <a:cubicBezTo>
                      <a:pt x="1603" y="2267"/>
                      <a:pt x="1602" y="2417"/>
                      <a:pt x="1531" y="2539"/>
                    </a:cubicBezTo>
                    <a:cubicBezTo>
                      <a:pt x="1479" y="2631"/>
                      <a:pt x="1387" y="2709"/>
                      <a:pt x="1288" y="2733"/>
                    </a:cubicBezTo>
                    <a:cubicBezTo>
                      <a:pt x="1260" y="2741"/>
                      <a:pt x="1231" y="2744"/>
                      <a:pt x="1202" y="2744"/>
                    </a:cubicBezTo>
                    <a:cubicBezTo>
                      <a:pt x="1127" y="2744"/>
                      <a:pt x="1050" y="2722"/>
                      <a:pt x="979" y="2694"/>
                    </a:cubicBezTo>
                    <a:cubicBezTo>
                      <a:pt x="935" y="2674"/>
                      <a:pt x="893" y="2652"/>
                      <a:pt x="854" y="2629"/>
                    </a:cubicBezTo>
                    <a:cubicBezTo>
                      <a:pt x="775" y="2581"/>
                      <a:pt x="703" y="2519"/>
                      <a:pt x="638" y="2453"/>
                    </a:cubicBezTo>
                    <a:cubicBezTo>
                      <a:pt x="513" y="2329"/>
                      <a:pt x="410" y="2179"/>
                      <a:pt x="331" y="2023"/>
                    </a:cubicBezTo>
                    <a:cubicBezTo>
                      <a:pt x="252" y="1867"/>
                      <a:pt x="201" y="1699"/>
                      <a:pt x="180" y="1520"/>
                    </a:cubicBezTo>
                    <a:cubicBezTo>
                      <a:pt x="175" y="1484"/>
                      <a:pt x="173" y="1448"/>
                      <a:pt x="173" y="1412"/>
                    </a:cubicBezTo>
                    <a:cubicBezTo>
                      <a:pt x="168" y="1304"/>
                      <a:pt x="185" y="1199"/>
                      <a:pt x="237" y="1107"/>
                    </a:cubicBezTo>
                    <a:cubicBezTo>
                      <a:pt x="289" y="1015"/>
                      <a:pt x="381" y="937"/>
                      <a:pt x="480" y="913"/>
                    </a:cubicBezTo>
                    <a:cubicBezTo>
                      <a:pt x="508" y="905"/>
                      <a:pt x="537" y="902"/>
                      <a:pt x="566" y="902"/>
                    </a:cubicBezTo>
                    <a:close/>
                    <a:moveTo>
                      <a:pt x="1186" y="1"/>
                    </a:moveTo>
                    <a:cubicBezTo>
                      <a:pt x="1178" y="1"/>
                      <a:pt x="1171" y="1"/>
                      <a:pt x="1163" y="1"/>
                    </a:cubicBezTo>
                    <a:cubicBezTo>
                      <a:pt x="1136" y="3"/>
                      <a:pt x="1113" y="7"/>
                      <a:pt x="1088" y="13"/>
                    </a:cubicBezTo>
                    <a:cubicBezTo>
                      <a:pt x="1064" y="17"/>
                      <a:pt x="1044" y="24"/>
                      <a:pt x="1022" y="36"/>
                    </a:cubicBezTo>
                    <a:lnTo>
                      <a:pt x="413" y="387"/>
                    </a:lnTo>
                    <a:cubicBezTo>
                      <a:pt x="382" y="404"/>
                      <a:pt x="355" y="423"/>
                      <a:pt x="329" y="444"/>
                    </a:cubicBezTo>
                    <a:cubicBezTo>
                      <a:pt x="296" y="470"/>
                      <a:pt x="269" y="495"/>
                      <a:pt x="240" y="525"/>
                    </a:cubicBezTo>
                    <a:cubicBezTo>
                      <a:pt x="211" y="555"/>
                      <a:pt x="188" y="584"/>
                      <a:pt x="165" y="618"/>
                    </a:cubicBezTo>
                    <a:cubicBezTo>
                      <a:pt x="139" y="654"/>
                      <a:pt x="122" y="684"/>
                      <a:pt x="104" y="722"/>
                    </a:cubicBezTo>
                    <a:cubicBezTo>
                      <a:pt x="85" y="762"/>
                      <a:pt x="72" y="794"/>
                      <a:pt x="58" y="835"/>
                    </a:cubicBezTo>
                    <a:cubicBezTo>
                      <a:pt x="43" y="877"/>
                      <a:pt x="35" y="913"/>
                      <a:pt x="24" y="956"/>
                    </a:cubicBezTo>
                    <a:cubicBezTo>
                      <a:pt x="16" y="1001"/>
                      <a:pt x="10" y="1035"/>
                      <a:pt x="6" y="1081"/>
                    </a:cubicBezTo>
                    <a:cubicBezTo>
                      <a:pt x="1" y="1129"/>
                      <a:pt x="0" y="1166"/>
                      <a:pt x="0" y="1213"/>
                    </a:cubicBezTo>
                    <a:cubicBezTo>
                      <a:pt x="0" y="1232"/>
                      <a:pt x="0" y="1251"/>
                      <a:pt x="1" y="1268"/>
                    </a:cubicBezTo>
                    <a:cubicBezTo>
                      <a:pt x="3" y="1315"/>
                      <a:pt x="7" y="1351"/>
                      <a:pt x="13" y="1400"/>
                    </a:cubicBezTo>
                    <a:cubicBezTo>
                      <a:pt x="20" y="1446"/>
                      <a:pt x="24" y="1484"/>
                      <a:pt x="35" y="1531"/>
                    </a:cubicBezTo>
                    <a:cubicBezTo>
                      <a:pt x="43" y="1577"/>
                      <a:pt x="52" y="1617"/>
                      <a:pt x="66" y="1663"/>
                    </a:cubicBezTo>
                    <a:cubicBezTo>
                      <a:pt x="79" y="1711"/>
                      <a:pt x="92" y="1750"/>
                      <a:pt x="109" y="1798"/>
                    </a:cubicBezTo>
                    <a:cubicBezTo>
                      <a:pt x="125" y="1846"/>
                      <a:pt x="142" y="1885"/>
                      <a:pt x="161" y="1932"/>
                    </a:cubicBezTo>
                    <a:cubicBezTo>
                      <a:pt x="201" y="2021"/>
                      <a:pt x="243" y="2105"/>
                      <a:pt x="293" y="2188"/>
                    </a:cubicBezTo>
                    <a:cubicBezTo>
                      <a:pt x="316" y="2230"/>
                      <a:pt x="345" y="2273"/>
                      <a:pt x="372" y="2313"/>
                    </a:cubicBezTo>
                    <a:cubicBezTo>
                      <a:pt x="398" y="2351"/>
                      <a:pt x="430" y="2394"/>
                      <a:pt x="459" y="2430"/>
                    </a:cubicBezTo>
                    <a:cubicBezTo>
                      <a:pt x="485" y="2466"/>
                      <a:pt x="520" y="2507"/>
                      <a:pt x="549" y="2539"/>
                    </a:cubicBezTo>
                    <a:cubicBezTo>
                      <a:pt x="578" y="2572"/>
                      <a:pt x="617" y="2611"/>
                      <a:pt x="647" y="2641"/>
                    </a:cubicBezTo>
                    <a:cubicBezTo>
                      <a:pt x="679" y="2673"/>
                      <a:pt x="719" y="2706"/>
                      <a:pt x="750" y="2733"/>
                    </a:cubicBezTo>
                    <a:cubicBezTo>
                      <a:pt x="784" y="2760"/>
                      <a:pt x="825" y="2792"/>
                      <a:pt x="858" y="2816"/>
                    </a:cubicBezTo>
                    <a:cubicBezTo>
                      <a:pt x="893" y="2839"/>
                      <a:pt x="936" y="2867"/>
                      <a:pt x="970" y="2885"/>
                    </a:cubicBezTo>
                    <a:cubicBezTo>
                      <a:pt x="1005" y="2905"/>
                      <a:pt x="1045" y="2926"/>
                      <a:pt x="1080" y="2941"/>
                    </a:cubicBezTo>
                    <a:cubicBezTo>
                      <a:pt x="1081" y="2941"/>
                      <a:pt x="1081" y="2943"/>
                      <a:pt x="1081" y="2943"/>
                    </a:cubicBezTo>
                    <a:cubicBezTo>
                      <a:pt x="1116" y="2960"/>
                      <a:pt x="1160" y="2976"/>
                      <a:pt x="1195" y="2989"/>
                    </a:cubicBezTo>
                    <a:cubicBezTo>
                      <a:pt x="1231" y="3000"/>
                      <a:pt x="1274" y="3012"/>
                      <a:pt x="1311" y="3020"/>
                    </a:cubicBezTo>
                    <a:cubicBezTo>
                      <a:pt x="1350" y="3028"/>
                      <a:pt x="1393" y="3033"/>
                      <a:pt x="1431" y="3036"/>
                    </a:cubicBezTo>
                    <a:cubicBezTo>
                      <a:pt x="1454" y="3039"/>
                      <a:pt x="1480" y="3040"/>
                      <a:pt x="1506" y="3040"/>
                    </a:cubicBezTo>
                    <a:cubicBezTo>
                      <a:pt x="1520" y="3040"/>
                      <a:pt x="1535" y="3040"/>
                      <a:pt x="1548" y="3039"/>
                    </a:cubicBezTo>
                    <a:cubicBezTo>
                      <a:pt x="1587" y="3036"/>
                      <a:pt x="1630" y="3032"/>
                      <a:pt x="1668" y="3022"/>
                    </a:cubicBezTo>
                    <a:cubicBezTo>
                      <a:pt x="1705" y="3015"/>
                      <a:pt x="1747" y="3003"/>
                      <a:pt x="1783" y="2989"/>
                    </a:cubicBezTo>
                    <a:cubicBezTo>
                      <a:pt x="1819" y="2976"/>
                      <a:pt x="1856" y="2956"/>
                      <a:pt x="1891" y="2936"/>
                    </a:cubicBezTo>
                    <a:lnTo>
                      <a:pt x="2516" y="2576"/>
                    </a:lnTo>
                    <a:cubicBezTo>
                      <a:pt x="2546" y="2555"/>
                      <a:pt x="2594" y="2517"/>
                      <a:pt x="2618" y="2493"/>
                    </a:cubicBezTo>
                    <a:cubicBezTo>
                      <a:pt x="2645" y="2466"/>
                      <a:pt x="2665" y="2444"/>
                      <a:pt x="2688" y="2414"/>
                    </a:cubicBezTo>
                    <a:cubicBezTo>
                      <a:pt x="2713" y="2381"/>
                      <a:pt x="2727" y="2359"/>
                      <a:pt x="2746" y="2323"/>
                    </a:cubicBezTo>
                    <a:cubicBezTo>
                      <a:pt x="2766" y="2287"/>
                      <a:pt x="2778" y="2264"/>
                      <a:pt x="2792" y="2224"/>
                    </a:cubicBezTo>
                    <a:cubicBezTo>
                      <a:pt x="2809" y="2181"/>
                      <a:pt x="2814" y="2162"/>
                      <a:pt x="2825" y="2115"/>
                    </a:cubicBezTo>
                    <a:cubicBezTo>
                      <a:pt x="2832" y="2085"/>
                      <a:pt x="2835" y="2070"/>
                      <a:pt x="2839" y="2037"/>
                    </a:cubicBezTo>
                    <a:cubicBezTo>
                      <a:pt x="2845" y="2001"/>
                      <a:pt x="2847" y="1997"/>
                      <a:pt x="2848" y="1958"/>
                    </a:cubicBezTo>
                    <a:cubicBezTo>
                      <a:pt x="2849" y="1926"/>
                      <a:pt x="2849" y="1911"/>
                      <a:pt x="2849" y="1878"/>
                    </a:cubicBezTo>
                    <a:cubicBezTo>
                      <a:pt x="2851" y="1863"/>
                      <a:pt x="2847" y="1819"/>
                      <a:pt x="2845" y="1798"/>
                    </a:cubicBezTo>
                    <a:cubicBezTo>
                      <a:pt x="2842" y="1768"/>
                      <a:pt x="2834" y="1704"/>
                      <a:pt x="2829" y="1671"/>
                    </a:cubicBezTo>
                    <a:cubicBezTo>
                      <a:pt x="2822" y="1635"/>
                      <a:pt x="2809" y="1577"/>
                      <a:pt x="2798" y="1541"/>
                    </a:cubicBezTo>
                    <a:cubicBezTo>
                      <a:pt x="2788" y="1504"/>
                      <a:pt x="2769" y="1451"/>
                      <a:pt x="2755" y="1410"/>
                    </a:cubicBezTo>
                    <a:cubicBezTo>
                      <a:pt x="2740" y="1371"/>
                      <a:pt x="2717" y="1318"/>
                      <a:pt x="2699" y="1279"/>
                    </a:cubicBezTo>
                    <a:cubicBezTo>
                      <a:pt x="2680" y="1239"/>
                      <a:pt x="2654" y="1189"/>
                      <a:pt x="2632" y="1150"/>
                    </a:cubicBezTo>
                    <a:cubicBezTo>
                      <a:pt x="2611" y="1110"/>
                      <a:pt x="2582" y="1062"/>
                      <a:pt x="2558" y="1022"/>
                    </a:cubicBezTo>
                    <a:cubicBezTo>
                      <a:pt x="2530" y="983"/>
                      <a:pt x="2500" y="937"/>
                      <a:pt x="2473" y="898"/>
                    </a:cubicBezTo>
                    <a:cubicBezTo>
                      <a:pt x="2444" y="858"/>
                      <a:pt x="2410" y="815"/>
                      <a:pt x="2379" y="778"/>
                    </a:cubicBezTo>
                    <a:cubicBezTo>
                      <a:pt x="2349" y="740"/>
                      <a:pt x="2313" y="699"/>
                      <a:pt x="2280" y="663"/>
                    </a:cubicBezTo>
                    <a:cubicBezTo>
                      <a:pt x="2249" y="627"/>
                      <a:pt x="2210" y="589"/>
                      <a:pt x="2174" y="553"/>
                    </a:cubicBezTo>
                    <a:cubicBezTo>
                      <a:pt x="2138" y="518"/>
                      <a:pt x="2102" y="484"/>
                      <a:pt x="2069" y="454"/>
                    </a:cubicBezTo>
                    <a:cubicBezTo>
                      <a:pt x="2033" y="423"/>
                      <a:pt x="1994" y="390"/>
                      <a:pt x="1957" y="361"/>
                    </a:cubicBezTo>
                    <a:cubicBezTo>
                      <a:pt x="1919" y="331"/>
                      <a:pt x="1883" y="303"/>
                      <a:pt x="1846" y="276"/>
                    </a:cubicBezTo>
                    <a:cubicBezTo>
                      <a:pt x="1807" y="250"/>
                      <a:pt x="1771" y="224"/>
                      <a:pt x="1734" y="201"/>
                    </a:cubicBezTo>
                    <a:cubicBezTo>
                      <a:pt x="1695" y="175"/>
                      <a:pt x="1656" y="154"/>
                      <a:pt x="1619" y="132"/>
                    </a:cubicBezTo>
                    <a:cubicBezTo>
                      <a:pt x="1587" y="116"/>
                      <a:pt x="1556" y="101"/>
                      <a:pt x="1525" y="86"/>
                    </a:cubicBezTo>
                    <a:cubicBezTo>
                      <a:pt x="1491" y="70"/>
                      <a:pt x="1459" y="57"/>
                      <a:pt x="1426" y="46"/>
                    </a:cubicBezTo>
                    <a:cubicBezTo>
                      <a:pt x="1395" y="34"/>
                      <a:pt x="1362" y="24"/>
                      <a:pt x="1331" y="17"/>
                    </a:cubicBezTo>
                    <a:cubicBezTo>
                      <a:pt x="1301" y="10"/>
                      <a:pt x="1272" y="6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8"/>
              <p:cNvSpPr/>
              <p:nvPr/>
            </p:nvSpPr>
            <p:spPr>
              <a:xfrm>
                <a:off x="4953303" y="1896958"/>
                <a:ext cx="50489" cy="91746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2942" extrusionOk="0">
                    <a:moveTo>
                      <a:pt x="1186" y="1"/>
                    </a:moveTo>
                    <a:cubicBezTo>
                      <a:pt x="1178" y="1"/>
                      <a:pt x="1170" y="1"/>
                      <a:pt x="1162" y="2"/>
                    </a:cubicBezTo>
                    <a:cubicBezTo>
                      <a:pt x="1136" y="3"/>
                      <a:pt x="1114" y="4"/>
                      <a:pt x="1088" y="12"/>
                    </a:cubicBezTo>
                    <a:cubicBezTo>
                      <a:pt x="1064" y="17"/>
                      <a:pt x="1044" y="25"/>
                      <a:pt x="1022" y="36"/>
                    </a:cubicBezTo>
                    <a:lnTo>
                      <a:pt x="413" y="387"/>
                    </a:lnTo>
                    <a:cubicBezTo>
                      <a:pt x="383" y="404"/>
                      <a:pt x="355" y="423"/>
                      <a:pt x="328" y="443"/>
                    </a:cubicBezTo>
                    <a:cubicBezTo>
                      <a:pt x="296" y="469"/>
                      <a:pt x="269" y="495"/>
                      <a:pt x="240" y="525"/>
                    </a:cubicBezTo>
                    <a:cubicBezTo>
                      <a:pt x="210" y="555"/>
                      <a:pt x="188" y="584"/>
                      <a:pt x="165" y="618"/>
                    </a:cubicBezTo>
                    <a:cubicBezTo>
                      <a:pt x="141" y="651"/>
                      <a:pt x="124" y="683"/>
                      <a:pt x="104" y="722"/>
                    </a:cubicBezTo>
                    <a:cubicBezTo>
                      <a:pt x="84" y="762"/>
                      <a:pt x="72" y="794"/>
                      <a:pt x="58" y="835"/>
                    </a:cubicBezTo>
                    <a:cubicBezTo>
                      <a:pt x="43" y="877"/>
                      <a:pt x="33" y="910"/>
                      <a:pt x="25" y="956"/>
                    </a:cubicBezTo>
                    <a:cubicBezTo>
                      <a:pt x="16" y="1001"/>
                      <a:pt x="10" y="1037"/>
                      <a:pt x="4" y="1081"/>
                    </a:cubicBezTo>
                    <a:cubicBezTo>
                      <a:pt x="2" y="1129"/>
                      <a:pt x="0" y="1166"/>
                      <a:pt x="0" y="1214"/>
                    </a:cubicBezTo>
                    <a:cubicBezTo>
                      <a:pt x="0" y="1231"/>
                      <a:pt x="2" y="1249"/>
                      <a:pt x="2" y="1268"/>
                    </a:cubicBezTo>
                    <a:cubicBezTo>
                      <a:pt x="3" y="1316"/>
                      <a:pt x="7" y="1353"/>
                      <a:pt x="12" y="1400"/>
                    </a:cubicBezTo>
                    <a:cubicBezTo>
                      <a:pt x="17" y="1446"/>
                      <a:pt x="23" y="1484"/>
                      <a:pt x="33" y="1531"/>
                    </a:cubicBezTo>
                    <a:cubicBezTo>
                      <a:pt x="45" y="1577"/>
                      <a:pt x="52" y="1618"/>
                      <a:pt x="66" y="1664"/>
                    </a:cubicBezTo>
                    <a:cubicBezTo>
                      <a:pt x="81" y="1712"/>
                      <a:pt x="94" y="1753"/>
                      <a:pt x="109" y="1799"/>
                    </a:cubicBezTo>
                    <a:cubicBezTo>
                      <a:pt x="125" y="1846"/>
                      <a:pt x="141" y="1885"/>
                      <a:pt x="161" y="1932"/>
                    </a:cubicBezTo>
                    <a:cubicBezTo>
                      <a:pt x="199" y="2020"/>
                      <a:pt x="242" y="2105"/>
                      <a:pt x="292" y="2188"/>
                    </a:cubicBezTo>
                    <a:cubicBezTo>
                      <a:pt x="318" y="2230"/>
                      <a:pt x="345" y="2273"/>
                      <a:pt x="371" y="2313"/>
                    </a:cubicBezTo>
                    <a:cubicBezTo>
                      <a:pt x="398" y="2351"/>
                      <a:pt x="429" y="2394"/>
                      <a:pt x="457" y="2430"/>
                    </a:cubicBezTo>
                    <a:cubicBezTo>
                      <a:pt x="485" y="2466"/>
                      <a:pt x="519" y="2507"/>
                      <a:pt x="549" y="2539"/>
                    </a:cubicBezTo>
                    <a:cubicBezTo>
                      <a:pt x="578" y="2574"/>
                      <a:pt x="614" y="2611"/>
                      <a:pt x="647" y="2641"/>
                    </a:cubicBezTo>
                    <a:cubicBezTo>
                      <a:pt x="679" y="2670"/>
                      <a:pt x="719" y="2706"/>
                      <a:pt x="751" y="2733"/>
                    </a:cubicBezTo>
                    <a:cubicBezTo>
                      <a:pt x="782" y="2760"/>
                      <a:pt x="824" y="2792"/>
                      <a:pt x="858" y="2817"/>
                    </a:cubicBezTo>
                    <a:cubicBezTo>
                      <a:pt x="893" y="2840"/>
                      <a:pt x="936" y="2867"/>
                      <a:pt x="971" y="2886"/>
                    </a:cubicBezTo>
                    <a:cubicBezTo>
                      <a:pt x="1004" y="2906"/>
                      <a:pt x="1045" y="2927"/>
                      <a:pt x="1080" y="2942"/>
                    </a:cubicBezTo>
                    <a:cubicBezTo>
                      <a:pt x="1057" y="2927"/>
                      <a:pt x="869" y="2798"/>
                      <a:pt x="850" y="2621"/>
                    </a:cubicBezTo>
                    <a:cubicBezTo>
                      <a:pt x="835" y="2431"/>
                      <a:pt x="785" y="946"/>
                      <a:pt x="785" y="946"/>
                    </a:cubicBezTo>
                    <a:cubicBezTo>
                      <a:pt x="785" y="946"/>
                      <a:pt x="684" y="679"/>
                      <a:pt x="985" y="505"/>
                    </a:cubicBezTo>
                    <a:cubicBezTo>
                      <a:pt x="1258" y="348"/>
                      <a:pt x="1563" y="165"/>
                      <a:pt x="1619" y="132"/>
                    </a:cubicBezTo>
                    <a:cubicBezTo>
                      <a:pt x="1589" y="115"/>
                      <a:pt x="1556" y="98"/>
                      <a:pt x="1526" y="86"/>
                    </a:cubicBezTo>
                    <a:cubicBezTo>
                      <a:pt x="1491" y="71"/>
                      <a:pt x="1459" y="58"/>
                      <a:pt x="1426" y="46"/>
                    </a:cubicBezTo>
                    <a:cubicBezTo>
                      <a:pt x="1395" y="35"/>
                      <a:pt x="1362" y="25"/>
                      <a:pt x="1331" y="17"/>
                    </a:cubicBezTo>
                    <a:cubicBezTo>
                      <a:pt x="1301" y="10"/>
                      <a:pt x="1272" y="7"/>
                      <a:pt x="1245" y="3"/>
                    </a:cubicBezTo>
                    <a:cubicBezTo>
                      <a:pt x="1225" y="2"/>
                      <a:pt x="1205" y="1"/>
                      <a:pt x="1186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8"/>
              <p:cNvSpPr/>
              <p:nvPr/>
            </p:nvSpPr>
            <p:spPr>
              <a:xfrm>
                <a:off x="4958573" y="1924805"/>
                <a:ext cx="44844" cy="57505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1844" extrusionOk="0">
                    <a:moveTo>
                      <a:pt x="398" y="0"/>
                    </a:moveTo>
                    <a:cubicBezTo>
                      <a:pt x="368" y="0"/>
                      <a:pt x="340" y="4"/>
                      <a:pt x="311" y="11"/>
                    </a:cubicBezTo>
                    <a:cubicBezTo>
                      <a:pt x="214" y="36"/>
                      <a:pt x="122" y="114"/>
                      <a:pt x="70" y="206"/>
                    </a:cubicBezTo>
                    <a:cubicBezTo>
                      <a:pt x="17" y="296"/>
                      <a:pt x="1" y="402"/>
                      <a:pt x="5" y="510"/>
                    </a:cubicBezTo>
                    <a:cubicBezTo>
                      <a:pt x="5" y="546"/>
                      <a:pt x="8" y="582"/>
                      <a:pt x="12" y="618"/>
                    </a:cubicBezTo>
                    <a:cubicBezTo>
                      <a:pt x="34" y="798"/>
                      <a:pt x="84" y="965"/>
                      <a:pt x="163" y="1121"/>
                    </a:cubicBezTo>
                    <a:cubicBezTo>
                      <a:pt x="242" y="1278"/>
                      <a:pt x="346" y="1428"/>
                      <a:pt x="469" y="1551"/>
                    </a:cubicBezTo>
                    <a:cubicBezTo>
                      <a:pt x="569" y="1652"/>
                      <a:pt x="678" y="1738"/>
                      <a:pt x="812" y="1794"/>
                    </a:cubicBezTo>
                    <a:cubicBezTo>
                      <a:pt x="883" y="1822"/>
                      <a:pt x="959" y="1844"/>
                      <a:pt x="1034" y="1844"/>
                    </a:cubicBezTo>
                    <a:cubicBezTo>
                      <a:pt x="1063" y="1844"/>
                      <a:pt x="1092" y="1841"/>
                      <a:pt x="1121" y="1833"/>
                    </a:cubicBezTo>
                    <a:cubicBezTo>
                      <a:pt x="1220" y="1809"/>
                      <a:pt x="1311" y="1731"/>
                      <a:pt x="1364" y="1639"/>
                    </a:cubicBezTo>
                    <a:cubicBezTo>
                      <a:pt x="1436" y="1517"/>
                      <a:pt x="1437" y="1367"/>
                      <a:pt x="1421" y="1226"/>
                    </a:cubicBezTo>
                    <a:cubicBezTo>
                      <a:pt x="1401" y="1048"/>
                      <a:pt x="1349" y="881"/>
                      <a:pt x="1270" y="725"/>
                    </a:cubicBezTo>
                    <a:cubicBezTo>
                      <a:pt x="1191" y="568"/>
                      <a:pt x="1086" y="421"/>
                      <a:pt x="963" y="295"/>
                    </a:cubicBezTo>
                    <a:cubicBezTo>
                      <a:pt x="863" y="194"/>
                      <a:pt x="754" y="108"/>
                      <a:pt x="622" y="52"/>
                    </a:cubicBezTo>
                    <a:cubicBezTo>
                      <a:pt x="550" y="23"/>
                      <a:pt x="473" y="0"/>
                      <a:pt x="3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8"/>
              <p:cNvSpPr/>
              <p:nvPr/>
            </p:nvSpPr>
            <p:spPr>
              <a:xfrm>
                <a:off x="4991005" y="1927019"/>
                <a:ext cx="20925" cy="56757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820" extrusionOk="0">
                    <a:moveTo>
                      <a:pt x="15" y="1"/>
                    </a:moveTo>
                    <a:lnTo>
                      <a:pt x="0" y="14"/>
                    </a:lnTo>
                    <a:cubicBezTo>
                      <a:pt x="84" y="160"/>
                      <a:pt x="176" y="294"/>
                      <a:pt x="249" y="438"/>
                    </a:cubicBezTo>
                    <a:cubicBezTo>
                      <a:pt x="327" y="577"/>
                      <a:pt x="411" y="714"/>
                      <a:pt x="470" y="865"/>
                    </a:cubicBezTo>
                    <a:cubicBezTo>
                      <a:pt x="529" y="1016"/>
                      <a:pt x="571" y="1174"/>
                      <a:pt x="591" y="1336"/>
                    </a:cubicBezTo>
                    <a:cubicBezTo>
                      <a:pt x="614" y="1496"/>
                      <a:pt x="613" y="1663"/>
                      <a:pt x="539" y="1812"/>
                    </a:cubicBezTo>
                    <a:lnTo>
                      <a:pt x="552" y="1819"/>
                    </a:lnTo>
                    <a:cubicBezTo>
                      <a:pt x="647" y="1676"/>
                      <a:pt x="670" y="1497"/>
                      <a:pt x="666" y="1329"/>
                    </a:cubicBezTo>
                    <a:cubicBezTo>
                      <a:pt x="662" y="1160"/>
                      <a:pt x="634" y="990"/>
                      <a:pt x="585" y="826"/>
                    </a:cubicBezTo>
                    <a:cubicBezTo>
                      <a:pt x="539" y="662"/>
                      <a:pt x="478" y="497"/>
                      <a:pt x="378" y="357"/>
                    </a:cubicBezTo>
                    <a:cubicBezTo>
                      <a:pt x="276" y="221"/>
                      <a:pt x="161" y="9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8"/>
              <p:cNvSpPr/>
              <p:nvPr/>
            </p:nvSpPr>
            <p:spPr>
              <a:xfrm>
                <a:off x="5182072" y="1568493"/>
                <a:ext cx="17245" cy="694864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2282" extrusionOk="0">
                    <a:moveTo>
                      <a:pt x="1" y="1"/>
                    </a:moveTo>
                    <a:lnTo>
                      <a:pt x="1" y="22282"/>
                    </a:lnTo>
                    <a:lnTo>
                      <a:pt x="553" y="22282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8"/>
              <p:cNvSpPr/>
              <p:nvPr/>
            </p:nvSpPr>
            <p:spPr>
              <a:xfrm>
                <a:off x="5608892" y="1837988"/>
                <a:ext cx="226216" cy="493752"/>
              </a:xfrm>
              <a:custGeom>
                <a:avLst/>
                <a:gdLst/>
                <a:ahLst/>
                <a:cxnLst/>
                <a:rect l="l" t="t" r="r" b="b"/>
                <a:pathLst>
                  <a:path w="7254" h="15833" extrusionOk="0">
                    <a:moveTo>
                      <a:pt x="0" y="1"/>
                    </a:moveTo>
                    <a:lnTo>
                      <a:pt x="0" y="5873"/>
                    </a:lnTo>
                    <a:lnTo>
                      <a:pt x="2055" y="7060"/>
                    </a:lnTo>
                    <a:lnTo>
                      <a:pt x="4194" y="14067"/>
                    </a:lnTo>
                    <a:lnTo>
                      <a:pt x="7253" y="15832"/>
                    </a:lnTo>
                    <a:lnTo>
                      <a:pt x="7253" y="4923"/>
                    </a:lnTo>
                    <a:cubicBezTo>
                      <a:pt x="7253" y="4812"/>
                      <a:pt x="7237" y="4705"/>
                      <a:pt x="7201" y="4600"/>
                    </a:cubicBezTo>
                    <a:cubicBezTo>
                      <a:pt x="7134" y="4385"/>
                      <a:pt x="7023" y="4194"/>
                      <a:pt x="6872" y="4028"/>
                    </a:cubicBezTo>
                    <a:cubicBezTo>
                      <a:pt x="6797" y="3943"/>
                      <a:pt x="6711" y="3875"/>
                      <a:pt x="6618" y="382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8"/>
              <p:cNvSpPr/>
              <p:nvPr/>
            </p:nvSpPr>
            <p:spPr>
              <a:xfrm>
                <a:off x="5815301" y="1950345"/>
                <a:ext cx="31497" cy="381393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2230" extrusionOk="0">
                    <a:moveTo>
                      <a:pt x="372" y="0"/>
                    </a:moveTo>
                    <a:lnTo>
                      <a:pt x="0" y="217"/>
                    </a:lnTo>
                    <a:cubicBezTo>
                      <a:pt x="95" y="272"/>
                      <a:pt x="180" y="340"/>
                      <a:pt x="256" y="425"/>
                    </a:cubicBezTo>
                    <a:cubicBezTo>
                      <a:pt x="404" y="591"/>
                      <a:pt x="515" y="782"/>
                      <a:pt x="584" y="997"/>
                    </a:cubicBezTo>
                    <a:cubicBezTo>
                      <a:pt x="620" y="1102"/>
                      <a:pt x="637" y="1209"/>
                      <a:pt x="637" y="1320"/>
                    </a:cubicBezTo>
                    <a:lnTo>
                      <a:pt x="637" y="12229"/>
                    </a:lnTo>
                    <a:lnTo>
                      <a:pt x="1009" y="12013"/>
                    </a:lnTo>
                    <a:lnTo>
                      <a:pt x="1009" y="1105"/>
                    </a:lnTo>
                    <a:cubicBezTo>
                      <a:pt x="1009" y="994"/>
                      <a:pt x="992" y="886"/>
                      <a:pt x="958" y="778"/>
                    </a:cubicBezTo>
                    <a:cubicBezTo>
                      <a:pt x="889" y="565"/>
                      <a:pt x="778" y="374"/>
                      <a:pt x="627" y="207"/>
                    </a:cubicBezTo>
                    <a:cubicBezTo>
                      <a:pt x="552" y="124"/>
                      <a:pt x="467" y="55"/>
                      <a:pt x="3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8"/>
              <p:cNvSpPr/>
              <p:nvPr/>
            </p:nvSpPr>
            <p:spPr>
              <a:xfrm>
                <a:off x="5195668" y="1837988"/>
                <a:ext cx="413326" cy="33021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10589" extrusionOk="0">
                    <a:moveTo>
                      <a:pt x="13254" y="1"/>
                    </a:moveTo>
                    <a:lnTo>
                      <a:pt x="0" y="7652"/>
                    </a:lnTo>
                    <a:lnTo>
                      <a:pt x="5085" y="10589"/>
                    </a:lnTo>
                    <a:lnTo>
                      <a:pt x="13254" y="5873"/>
                    </a:lnTo>
                    <a:lnTo>
                      <a:pt x="132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8"/>
              <p:cNvSpPr/>
              <p:nvPr/>
            </p:nvSpPr>
            <p:spPr>
              <a:xfrm>
                <a:off x="5195668" y="1837988"/>
                <a:ext cx="413326" cy="238628"/>
              </a:xfrm>
              <a:custGeom>
                <a:avLst/>
                <a:gdLst/>
                <a:ahLst/>
                <a:cxnLst/>
                <a:rect l="l" t="t" r="r" b="b"/>
                <a:pathLst>
                  <a:path w="13254" h="7652" extrusionOk="0">
                    <a:moveTo>
                      <a:pt x="13254" y="1"/>
                    </a:moveTo>
                    <a:lnTo>
                      <a:pt x="13254" y="1"/>
                    </a:lnTo>
                    <a:cubicBezTo>
                      <a:pt x="11028" y="1247"/>
                      <a:pt x="8823" y="2531"/>
                      <a:pt x="6608" y="3795"/>
                    </a:cubicBezTo>
                    <a:cubicBezTo>
                      <a:pt x="4407" y="5081"/>
                      <a:pt x="2193" y="6349"/>
                      <a:pt x="0" y="7652"/>
                    </a:cubicBezTo>
                    <a:cubicBezTo>
                      <a:pt x="2224" y="6405"/>
                      <a:pt x="4430" y="5122"/>
                      <a:pt x="6645" y="3859"/>
                    </a:cubicBezTo>
                    <a:cubicBezTo>
                      <a:pt x="8846" y="2573"/>
                      <a:pt x="11062" y="1303"/>
                      <a:pt x="132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8"/>
              <p:cNvSpPr/>
              <p:nvPr/>
            </p:nvSpPr>
            <p:spPr>
              <a:xfrm>
                <a:off x="5751093" y="2153418"/>
                <a:ext cx="421902" cy="609947"/>
              </a:xfrm>
              <a:custGeom>
                <a:avLst/>
                <a:gdLst/>
                <a:ahLst/>
                <a:cxnLst/>
                <a:rect l="l" t="t" r="r" b="b"/>
                <a:pathLst>
                  <a:path w="13529" h="19559" extrusionOk="0">
                    <a:moveTo>
                      <a:pt x="13529" y="1"/>
                    </a:moveTo>
                    <a:cubicBezTo>
                      <a:pt x="13526" y="20"/>
                      <a:pt x="13523" y="37"/>
                      <a:pt x="13517" y="57"/>
                    </a:cubicBezTo>
                    <a:cubicBezTo>
                      <a:pt x="13510" y="74"/>
                      <a:pt x="13501" y="90"/>
                      <a:pt x="13490" y="104"/>
                    </a:cubicBezTo>
                    <a:cubicBezTo>
                      <a:pt x="13478" y="119"/>
                      <a:pt x="13466" y="132"/>
                      <a:pt x="13451" y="143"/>
                    </a:cubicBezTo>
                    <a:cubicBezTo>
                      <a:pt x="13437" y="153"/>
                      <a:pt x="13422" y="165"/>
                      <a:pt x="13407" y="174"/>
                    </a:cubicBezTo>
                    <a:lnTo>
                      <a:pt x="6703" y="4042"/>
                    </a:lnTo>
                    <a:lnTo>
                      <a:pt x="0" y="7914"/>
                    </a:lnTo>
                    <a:lnTo>
                      <a:pt x="0" y="13736"/>
                    </a:lnTo>
                    <a:lnTo>
                      <a:pt x="0" y="19559"/>
                    </a:lnTo>
                    <a:cubicBezTo>
                      <a:pt x="2233" y="18269"/>
                      <a:pt x="4469" y="16980"/>
                      <a:pt x="6703" y="15689"/>
                    </a:cubicBezTo>
                    <a:cubicBezTo>
                      <a:pt x="8937" y="14399"/>
                      <a:pt x="11172" y="13108"/>
                      <a:pt x="13407" y="11819"/>
                    </a:cubicBezTo>
                    <a:cubicBezTo>
                      <a:pt x="13407" y="11819"/>
                      <a:pt x="13437" y="11804"/>
                      <a:pt x="13467" y="11775"/>
                    </a:cubicBezTo>
                    <a:cubicBezTo>
                      <a:pt x="13497" y="11747"/>
                      <a:pt x="13529" y="11704"/>
                      <a:pt x="13529" y="11646"/>
                    </a:cubicBezTo>
                    <a:lnTo>
                      <a:pt x="13529" y="5824"/>
                    </a:lnTo>
                    <a:lnTo>
                      <a:pt x="135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8"/>
              <p:cNvSpPr/>
              <p:nvPr/>
            </p:nvSpPr>
            <p:spPr>
              <a:xfrm>
                <a:off x="6075597" y="2116277"/>
                <a:ext cx="79522" cy="83046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663" extrusionOk="0">
                    <a:moveTo>
                      <a:pt x="346" y="0"/>
                    </a:moveTo>
                    <a:cubicBezTo>
                      <a:pt x="314" y="0"/>
                      <a:pt x="283" y="4"/>
                      <a:pt x="255" y="13"/>
                    </a:cubicBezTo>
                    <a:cubicBezTo>
                      <a:pt x="230" y="20"/>
                      <a:pt x="207" y="32"/>
                      <a:pt x="187" y="43"/>
                    </a:cubicBezTo>
                    <a:cubicBezTo>
                      <a:pt x="121" y="84"/>
                      <a:pt x="71" y="150"/>
                      <a:pt x="40" y="223"/>
                    </a:cubicBezTo>
                    <a:cubicBezTo>
                      <a:pt x="10" y="298"/>
                      <a:pt x="0" y="378"/>
                      <a:pt x="0" y="456"/>
                    </a:cubicBezTo>
                    <a:lnTo>
                      <a:pt x="0" y="2663"/>
                    </a:lnTo>
                    <a:lnTo>
                      <a:pt x="2549" y="1192"/>
                    </a:lnTo>
                    <a:lnTo>
                      <a:pt x="637" y="89"/>
                    </a:lnTo>
                    <a:cubicBezTo>
                      <a:pt x="554" y="40"/>
                      <a:pt x="445" y="0"/>
                      <a:pt x="346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8"/>
              <p:cNvSpPr/>
              <p:nvPr/>
            </p:nvSpPr>
            <p:spPr>
              <a:xfrm>
                <a:off x="5732382" y="2400055"/>
                <a:ext cx="18649" cy="36542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1718" extrusionOk="0">
                    <a:moveTo>
                      <a:pt x="1" y="1"/>
                    </a:moveTo>
                    <a:lnTo>
                      <a:pt x="1" y="11646"/>
                    </a:lnTo>
                    <a:cubicBezTo>
                      <a:pt x="15" y="11657"/>
                      <a:pt x="35" y="11666"/>
                      <a:pt x="54" y="11673"/>
                    </a:cubicBezTo>
                    <a:cubicBezTo>
                      <a:pt x="71" y="11680"/>
                      <a:pt x="93" y="11687"/>
                      <a:pt x="113" y="11693"/>
                    </a:cubicBezTo>
                    <a:cubicBezTo>
                      <a:pt x="133" y="11697"/>
                      <a:pt x="153" y="11703"/>
                      <a:pt x="176" y="11707"/>
                    </a:cubicBezTo>
                    <a:cubicBezTo>
                      <a:pt x="198" y="11712"/>
                      <a:pt x="221" y="11715"/>
                      <a:pt x="242" y="11716"/>
                    </a:cubicBezTo>
                    <a:cubicBezTo>
                      <a:pt x="265" y="11717"/>
                      <a:pt x="288" y="11717"/>
                      <a:pt x="310" y="11717"/>
                    </a:cubicBezTo>
                    <a:cubicBezTo>
                      <a:pt x="333" y="11717"/>
                      <a:pt x="356" y="11716"/>
                      <a:pt x="379" y="11715"/>
                    </a:cubicBezTo>
                    <a:cubicBezTo>
                      <a:pt x="402" y="11712"/>
                      <a:pt x="422" y="11709"/>
                      <a:pt x="444" y="11705"/>
                    </a:cubicBezTo>
                    <a:cubicBezTo>
                      <a:pt x="465" y="11702"/>
                      <a:pt x="484" y="11696"/>
                      <a:pt x="504" y="11689"/>
                    </a:cubicBezTo>
                    <a:cubicBezTo>
                      <a:pt x="524" y="11682"/>
                      <a:pt x="541" y="11674"/>
                      <a:pt x="560" y="11667"/>
                    </a:cubicBezTo>
                    <a:cubicBezTo>
                      <a:pt x="575" y="11660"/>
                      <a:pt x="585" y="11654"/>
                      <a:pt x="598" y="11648"/>
                    </a:cubicBezTo>
                    <a:lnTo>
                      <a:pt x="598" y="3"/>
                    </a:lnTo>
                    <a:cubicBezTo>
                      <a:pt x="553" y="28"/>
                      <a:pt x="505" y="48"/>
                      <a:pt x="452" y="55"/>
                    </a:cubicBezTo>
                    <a:cubicBezTo>
                      <a:pt x="401" y="66"/>
                      <a:pt x="350" y="71"/>
                      <a:pt x="299" y="71"/>
                    </a:cubicBezTo>
                    <a:cubicBezTo>
                      <a:pt x="248" y="71"/>
                      <a:pt x="196" y="66"/>
                      <a:pt x="145" y="55"/>
                    </a:cubicBezTo>
                    <a:cubicBezTo>
                      <a:pt x="93" y="44"/>
                      <a:pt x="44" y="2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8"/>
              <p:cNvSpPr/>
              <p:nvPr/>
            </p:nvSpPr>
            <p:spPr>
              <a:xfrm>
                <a:off x="5195761" y="1974014"/>
                <a:ext cx="647962" cy="374064"/>
              </a:xfrm>
              <a:custGeom>
                <a:avLst/>
                <a:gdLst/>
                <a:ahLst/>
                <a:cxnLst/>
                <a:rect l="l" t="t" r="r" b="b"/>
                <a:pathLst>
                  <a:path w="20778" h="11995" extrusionOk="0">
                    <a:moveTo>
                      <a:pt x="13251" y="0"/>
                    </a:moveTo>
                    <a:lnTo>
                      <a:pt x="0" y="7650"/>
                    </a:lnTo>
                    <a:lnTo>
                      <a:pt x="7529" y="11995"/>
                    </a:lnTo>
                    <a:lnTo>
                      <a:pt x="20777" y="4345"/>
                    </a:lnTo>
                    <a:lnTo>
                      <a:pt x="132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8"/>
              <p:cNvSpPr/>
              <p:nvPr/>
            </p:nvSpPr>
            <p:spPr>
              <a:xfrm>
                <a:off x="5195761" y="2212606"/>
                <a:ext cx="246642" cy="189948"/>
              </a:xfrm>
              <a:custGeom>
                <a:avLst/>
                <a:gdLst/>
                <a:ahLst/>
                <a:cxnLst/>
                <a:rect l="l" t="t" r="r" b="b"/>
                <a:pathLst>
                  <a:path w="7909" h="6091" extrusionOk="0">
                    <a:moveTo>
                      <a:pt x="0" y="1"/>
                    </a:moveTo>
                    <a:lnTo>
                      <a:pt x="0" y="1525"/>
                    </a:lnTo>
                    <a:lnTo>
                      <a:pt x="7909" y="6091"/>
                    </a:lnTo>
                    <a:lnTo>
                      <a:pt x="7909" y="5056"/>
                    </a:lnTo>
                    <a:cubicBezTo>
                      <a:pt x="7909" y="4986"/>
                      <a:pt x="7900" y="4917"/>
                      <a:pt x="7880" y="4850"/>
                    </a:cubicBezTo>
                    <a:cubicBezTo>
                      <a:pt x="7842" y="4713"/>
                      <a:pt x="7778" y="4591"/>
                      <a:pt x="7686" y="4479"/>
                    </a:cubicBezTo>
                    <a:cubicBezTo>
                      <a:pt x="7641" y="4423"/>
                      <a:pt x="7588" y="4380"/>
                      <a:pt x="7529" y="434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8"/>
              <p:cNvSpPr/>
              <p:nvPr/>
            </p:nvSpPr>
            <p:spPr>
              <a:xfrm>
                <a:off x="5430455" y="2109510"/>
                <a:ext cx="425145" cy="293014"/>
              </a:xfrm>
              <a:custGeom>
                <a:avLst/>
                <a:gdLst/>
                <a:ahLst/>
                <a:cxnLst/>
                <a:rect l="l" t="t" r="r" b="b"/>
                <a:pathLst>
                  <a:path w="13633" h="9396" extrusionOk="0">
                    <a:moveTo>
                      <a:pt x="13251" y="0"/>
                    </a:moveTo>
                    <a:lnTo>
                      <a:pt x="0" y="7648"/>
                    </a:lnTo>
                    <a:cubicBezTo>
                      <a:pt x="61" y="7684"/>
                      <a:pt x="114" y="7729"/>
                      <a:pt x="158" y="7784"/>
                    </a:cubicBezTo>
                    <a:cubicBezTo>
                      <a:pt x="249" y="7894"/>
                      <a:pt x="314" y="8016"/>
                      <a:pt x="352" y="8153"/>
                    </a:cubicBezTo>
                    <a:cubicBezTo>
                      <a:pt x="373" y="8222"/>
                      <a:pt x="381" y="8290"/>
                      <a:pt x="381" y="8360"/>
                    </a:cubicBezTo>
                    <a:lnTo>
                      <a:pt x="381" y="9395"/>
                    </a:lnTo>
                    <a:lnTo>
                      <a:pt x="13632" y="1745"/>
                    </a:lnTo>
                    <a:lnTo>
                      <a:pt x="13632" y="712"/>
                    </a:lnTo>
                    <a:cubicBezTo>
                      <a:pt x="13632" y="641"/>
                      <a:pt x="13622" y="574"/>
                      <a:pt x="13602" y="505"/>
                    </a:cubicBezTo>
                    <a:cubicBezTo>
                      <a:pt x="13565" y="368"/>
                      <a:pt x="13500" y="246"/>
                      <a:pt x="13409" y="135"/>
                    </a:cubicBezTo>
                    <a:cubicBezTo>
                      <a:pt x="13363" y="79"/>
                      <a:pt x="13310" y="36"/>
                      <a:pt x="132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8"/>
              <p:cNvSpPr/>
              <p:nvPr/>
            </p:nvSpPr>
            <p:spPr>
              <a:xfrm>
                <a:off x="5903148" y="2501342"/>
                <a:ext cx="188981" cy="204231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6549" extrusionOk="0">
                    <a:moveTo>
                      <a:pt x="5890" y="0"/>
                    </a:moveTo>
                    <a:lnTo>
                      <a:pt x="1" y="3402"/>
                    </a:lnTo>
                    <a:cubicBezTo>
                      <a:pt x="28" y="3416"/>
                      <a:pt x="51" y="3438"/>
                      <a:pt x="71" y="3461"/>
                    </a:cubicBezTo>
                    <a:cubicBezTo>
                      <a:pt x="110" y="3510"/>
                      <a:pt x="139" y="3564"/>
                      <a:pt x="158" y="3625"/>
                    </a:cubicBezTo>
                    <a:cubicBezTo>
                      <a:pt x="166" y="3656"/>
                      <a:pt x="169" y="3686"/>
                      <a:pt x="169" y="3717"/>
                    </a:cubicBezTo>
                    <a:lnTo>
                      <a:pt x="169" y="6549"/>
                    </a:lnTo>
                    <a:lnTo>
                      <a:pt x="6059" y="3149"/>
                    </a:lnTo>
                    <a:lnTo>
                      <a:pt x="6059" y="315"/>
                    </a:lnTo>
                    <a:cubicBezTo>
                      <a:pt x="6059" y="285"/>
                      <a:pt x="6055" y="253"/>
                      <a:pt x="6046" y="223"/>
                    </a:cubicBezTo>
                    <a:cubicBezTo>
                      <a:pt x="6030" y="164"/>
                      <a:pt x="6002" y="108"/>
                      <a:pt x="5960" y="59"/>
                    </a:cubicBezTo>
                    <a:cubicBezTo>
                      <a:pt x="5940" y="36"/>
                      <a:pt x="5917" y="16"/>
                      <a:pt x="58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8"/>
              <p:cNvSpPr/>
              <p:nvPr/>
            </p:nvSpPr>
            <p:spPr>
              <a:xfrm>
                <a:off x="5878450" y="2487215"/>
                <a:ext cx="208378" cy="120187"/>
              </a:xfrm>
              <a:custGeom>
                <a:avLst/>
                <a:gdLst/>
                <a:ahLst/>
                <a:cxnLst/>
                <a:rect l="l" t="t" r="r" b="b"/>
                <a:pathLst>
                  <a:path w="6682" h="3854" extrusionOk="0">
                    <a:moveTo>
                      <a:pt x="5889" y="0"/>
                    </a:moveTo>
                    <a:lnTo>
                      <a:pt x="2947" y="1701"/>
                    </a:lnTo>
                    <a:lnTo>
                      <a:pt x="1" y="3400"/>
                    </a:lnTo>
                    <a:lnTo>
                      <a:pt x="396" y="3626"/>
                    </a:lnTo>
                    <a:lnTo>
                      <a:pt x="793" y="3853"/>
                    </a:lnTo>
                    <a:lnTo>
                      <a:pt x="3739" y="2153"/>
                    </a:lnTo>
                    <a:lnTo>
                      <a:pt x="6682" y="453"/>
                    </a:lnTo>
                    <a:lnTo>
                      <a:pt x="6286" y="228"/>
                    </a:lnTo>
                    <a:lnTo>
                      <a:pt x="58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8"/>
              <p:cNvSpPr/>
              <p:nvPr/>
            </p:nvSpPr>
            <p:spPr>
              <a:xfrm>
                <a:off x="5878450" y="2593180"/>
                <a:ext cx="30000" cy="112360"/>
              </a:xfrm>
              <a:custGeom>
                <a:avLst/>
                <a:gdLst/>
                <a:ahLst/>
                <a:cxnLst/>
                <a:rect l="l" t="t" r="r" b="b"/>
                <a:pathLst>
                  <a:path w="962" h="3603" extrusionOk="0">
                    <a:moveTo>
                      <a:pt x="1" y="1"/>
                    </a:moveTo>
                    <a:lnTo>
                      <a:pt x="1" y="3050"/>
                    </a:lnTo>
                    <a:lnTo>
                      <a:pt x="961" y="3602"/>
                    </a:lnTo>
                    <a:lnTo>
                      <a:pt x="961" y="770"/>
                    </a:lnTo>
                    <a:cubicBezTo>
                      <a:pt x="961" y="740"/>
                      <a:pt x="958" y="708"/>
                      <a:pt x="950" y="678"/>
                    </a:cubicBezTo>
                    <a:cubicBezTo>
                      <a:pt x="932" y="619"/>
                      <a:pt x="904" y="563"/>
                      <a:pt x="863" y="514"/>
                    </a:cubicBezTo>
                    <a:cubicBezTo>
                      <a:pt x="843" y="491"/>
                      <a:pt x="820" y="471"/>
                      <a:pt x="793" y="455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8"/>
              <p:cNvSpPr/>
              <p:nvPr/>
            </p:nvSpPr>
            <p:spPr>
              <a:xfrm>
                <a:off x="5177643" y="1827448"/>
                <a:ext cx="649303" cy="374937"/>
              </a:xfrm>
              <a:custGeom>
                <a:avLst/>
                <a:gdLst/>
                <a:ahLst/>
                <a:cxnLst/>
                <a:rect l="l" t="t" r="r" b="b"/>
                <a:pathLst>
                  <a:path w="20821" h="12023" extrusionOk="0">
                    <a:moveTo>
                      <a:pt x="13827" y="0"/>
                    </a:moveTo>
                    <a:cubicBezTo>
                      <a:pt x="13776" y="0"/>
                      <a:pt x="13725" y="6"/>
                      <a:pt x="13674" y="17"/>
                    </a:cubicBezTo>
                    <a:cubicBezTo>
                      <a:pt x="13621" y="30"/>
                      <a:pt x="13575" y="47"/>
                      <a:pt x="13530" y="73"/>
                    </a:cubicBezTo>
                    <a:lnTo>
                      <a:pt x="124" y="7813"/>
                    </a:lnTo>
                    <a:cubicBezTo>
                      <a:pt x="72" y="7842"/>
                      <a:pt x="17" y="7894"/>
                      <a:pt x="5" y="7951"/>
                    </a:cubicBezTo>
                    <a:cubicBezTo>
                      <a:pt x="0" y="7964"/>
                      <a:pt x="0" y="7974"/>
                      <a:pt x="0" y="7986"/>
                    </a:cubicBezTo>
                    <a:cubicBezTo>
                      <a:pt x="0" y="8021"/>
                      <a:pt x="17" y="8057"/>
                      <a:pt x="39" y="8088"/>
                    </a:cubicBezTo>
                    <a:cubicBezTo>
                      <a:pt x="62" y="8118"/>
                      <a:pt x="91" y="8139"/>
                      <a:pt x="124" y="8158"/>
                    </a:cubicBezTo>
                    <a:lnTo>
                      <a:pt x="6818" y="12022"/>
                    </a:lnTo>
                    <a:lnTo>
                      <a:pt x="7191" y="11807"/>
                    </a:lnTo>
                    <a:lnTo>
                      <a:pt x="5662" y="10926"/>
                    </a:lnTo>
                    <a:lnTo>
                      <a:pt x="575" y="7988"/>
                    </a:lnTo>
                    <a:lnTo>
                      <a:pt x="13829" y="337"/>
                    </a:lnTo>
                    <a:lnTo>
                      <a:pt x="20447" y="4157"/>
                    </a:lnTo>
                    <a:lnTo>
                      <a:pt x="20820" y="3941"/>
                    </a:lnTo>
                    <a:lnTo>
                      <a:pt x="14200" y="116"/>
                    </a:lnTo>
                    <a:lnTo>
                      <a:pt x="14124" y="73"/>
                    </a:lnTo>
                    <a:cubicBezTo>
                      <a:pt x="14079" y="47"/>
                      <a:pt x="14030" y="28"/>
                      <a:pt x="13980" y="17"/>
                    </a:cubicBezTo>
                    <a:cubicBezTo>
                      <a:pt x="13929" y="6"/>
                      <a:pt x="13878" y="0"/>
                      <a:pt x="138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8"/>
              <p:cNvSpPr/>
              <p:nvPr/>
            </p:nvSpPr>
            <p:spPr>
              <a:xfrm>
                <a:off x="5390321" y="2195673"/>
                <a:ext cx="31559" cy="38136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2229" extrusionOk="0">
                    <a:moveTo>
                      <a:pt x="373" y="0"/>
                    </a:moveTo>
                    <a:lnTo>
                      <a:pt x="1" y="216"/>
                    </a:lnTo>
                    <a:cubicBezTo>
                      <a:pt x="97" y="271"/>
                      <a:pt x="180" y="341"/>
                      <a:pt x="256" y="423"/>
                    </a:cubicBezTo>
                    <a:cubicBezTo>
                      <a:pt x="406" y="591"/>
                      <a:pt x="515" y="781"/>
                      <a:pt x="586" y="995"/>
                    </a:cubicBezTo>
                    <a:cubicBezTo>
                      <a:pt x="619" y="1100"/>
                      <a:pt x="637" y="1208"/>
                      <a:pt x="637" y="1319"/>
                    </a:cubicBezTo>
                    <a:lnTo>
                      <a:pt x="637" y="12229"/>
                    </a:lnTo>
                    <a:lnTo>
                      <a:pt x="1011" y="12013"/>
                    </a:lnTo>
                    <a:lnTo>
                      <a:pt x="1011" y="1103"/>
                    </a:lnTo>
                    <a:cubicBezTo>
                      <a:pt x="1011" y="992"/>
                      <a:pt x="995" y="884"/>
                      <a:pt x="959" y="779"/>
                    </a:cubicBezTo>
                    <a:cubicBezTo>
                      <a:pt x="889" y="565"/>
                      <a:pt x="780" y="375"/>
                      <a:pt x="629" y="207"/>
                    </a:cubicBezTo>
                    <a:cubicBezTo>
                      <a:pt x="553" y="125"/>
                      <a:pt x="468" y="55"/>
                      <a:pt x="3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8"/>
              <p:cNvSpPr/>
              <p:nvPr/>
            </p:nvSpPr>
            <p:spPr>
              <a:xfrm>
                <a:off x="5417451" y="1704332"/>
                <a:ext cx="17245" cy="878918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4" extrusionOk="0">
                    <a:moveTo>
                      <a:pt x="0" y="1"/>
                    </a:moveTo>
                    <a:lnTo>
                      <a:pt x="0" y="28053"/>
                    </a:lnTo>
                    <a:cubicBezTo>
                      <a:pt x="0" y="28053"/>
                      <a:pt x="7" y="28183"/>
                      <a:pt x="276" y="28183"/>
                    </a:cubicBezTo>
                    <a:cubicBezTo>
                      <a:pt x="545" y="28183"/>
                      <a:pt x="552" y="28053"/>
                      <a:pt x="552" y="28053"/>
                    </a:cubicBezTo>
                    <a:lnTo>
                      <a:pt x="5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8"/>
              <p:cNvSpPr/>
              <p:nvPr/>
            </p:nvSpPr>
            <p:spPr>
              <a:xfrm>
                <a:off x="5843710" y="1457445"/>
                <a:ext cx="17245" cy="878949"/>
              </a:xfrm>
              <a:custGeom>
                <a:avLst/>
                <a:gdLst/>
                <a:ahLst/>
                <a:cxnLst/>
                <a:rect l="l" t="t" r="r" b="b"/>
                <a:pathLst>
                  <a:path w="553" h="28185" extrusionOk="0">
                    <a:moveTo>
                      <a:pt x="1" y="1"/>
                    </a:moveTo>
                    <a:lnTo>
                      <a:pt x="1" y="28054"/>
                    </a:lnTo>
                    <a:cubicBezTo>
                      <a:pt x="1" y="28054"/>
                      <a:pt x="6" y="28185"/>
                      <a:pt x="275" y="28185"/>
                    </a:cubicBezTo>
                    <a:cubicBezTo>
                      <a:pt x="545" y="28185"/>
                      <a:pt x="553" y="28054"/>
                      <a:pt x="553" y="28054"/>
                    </a:cubicBez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8"/>
              <p:cNvSpPr/>
              <p:nvPr/>
            </p:nvSpPr>
            <p:spPr>
              <a:xfrm>
                <a:off x="5176770" y="2076580"/>
                <a:ext cx="233451" cy="500519"/>
              </a:xfrm>
              <a:custGeom>
                <a:avLst/>
                <a:gdLst/>
                <a:ahLst/>
                <a:cxnLst/>
                <a:rect l="l" t="t" r="r" b="b"/>
                <a:pathLst>
                  <a:path w="7486" h="16050" extrusionOk="0">
                    <a:moveTo>
                      <a:pt x="31" y="1"/>
                    </a:moveTo>
                    <a:lnTo>
                      <a:pt x="31" y="5874"/>
                    </a:lnTo>
                    <a:cubicBezTo>
                      <a:pt x="31" y="5874"/>
                      <a:pt x="1" y="5958"/>
                      <a:pt x="153" y="6046"/>
                    </a:cubicBezTo>
                    <a:lnTo>
                      <a:pt x="2284" y="7275"/>
                    </a:lnTo>
                    <a:lnTo>
                      <a:pt x="4423" y="14283"/>
                    </a:lnTo>
                    <a:lnTo>
                      <a:pt x="7485" y="16049"/>
                    </a:lnTo>
                    <a:lnTo>
                      <a:pt x="7485" y="5139"/>
                    </a:lnTo>
                    <a:cubicBezTo>
                      <a:pt x="7485" y="5030"/>
                      <a:pt x="7467" y="4922"/>
                      <a:pt x="7431" y="4817"/>
                    </a:cubicBezTo>
                    <a:cubicBezTo>
                      <a:pt x="7363" y="4604"/>
                      <a:pt x="7254" y="4413"/>
                      <a:pt x="7103" y="4246"/>
                    </a:cubicBezTo>
                    <a:cubicBezTo>
                      <a:pt x="7027" y="4163"/>
                      <a:pt x="6941" y="4094"/>
                      <a:pt x="6847" y="4039"/>
                    </a:cubicBezTo>
                    <a:lnTo>
                      <a:pt x="153" y="173"/>
                    </a:lnTo>
                    <a:cubicBezTo>
                      <a:pt x="120" y="156"/>
                      <a:pt x="91" y="133"/>
                      <a:pt x="68" y="104"/>
                    </a:cubicBezTo>
                    <a:cubicBezTo>
                      <a:pt x="47" y="73"/>
                      <a:pt x="31" y="37"/>
                      <a:pt x="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8"/>
              <p:cNvSpPr/>
              <p:nvPr/>
            </p:nvSpPr>
            <p:spPr>
              <a:xfrm>
                <a:off x="5132925" y="1285401"/>
                <a:ext cx="1093003" cy="630873"/>
              </a:xfrm>
              <a:custGeom>
                <a:avLst/>
                <a:gdLst/>
                <a:ahLst/>
                <a:cxnLst/>
                <a:rect l="l" t="t" r="r" b="b"/>
                <a:pathLst>
                  <a:path w="35049" h="20230" extrusionOk="0">
                    <a:moveTo>
                      <a:pt x="13963" y="0"/>
                    </a:moveTo>
                    <a:cubicBezTo>
                      <a:pt x="13760" y="0"/>
                      <a:pt x="13558" y="22"/>
                      <a:pt x="13355" y="65"/>
                    </a:cubicBezTo>
                    <a:cubicBezTo>
                      <a:pt x="13151" y="108"/>
                      <a:pt x="12966" y="180"/>
                      <a:pt x="12790" y="280"/>
                    </a:cubicBezTo>
                    <a:lnTo>
                      <a:pt x="488" y="7384"/>
                    </a:lnTo>
                    <a:cubicBezTo>
                      <a:pt x="287" y="7499"/>
                      <a:pt x="67" y="7700"/>
                      <a:pt x="15" y="7926"/>
                    </a:cubicBezTo>
                    <a:cubicBezTo>
                      <a:pt x="4" y="7969"/>
                      <a:pt x="1" y="8015"/>
                      <a:pt x="2" y="8060"/>
                    </a:cubicBezTo>
                    <a:cubicBezTo>
                      <a:pt x="7" y="8203"/>
                      <a:pt x="66" y="8346"/>
                      <a:pt x="155" y="8462"/>
                    </a:cubicBezTo>
                    <a:cubicBezTo>
                      <a:pt x="244" y="8577"/>
                      <a:pt x="363" y="8665"/>
                      <a:pt x="488" y="8737"/>
                    </a:cubicBezTo>
                    <a:lnTo>
                      <a:pt x="19908" y="19949"/>
                    </a:lnTo>
                    <a:cubicBezTo>
                      <a:pt x="20084" y="20050"/>
                      <a:pt x="20272" y="20122"/>
                      <a:pt x="20475" y="20165"/>
                    </a:cubicBezTo>
                    <a:cubicBezTo>
                      <a:pt x="20678" y="20208"/>
                      <a:pt x="20881" y="20229"/>
                      <a:pt x="21083" y="20229"/>
                    </a:cubicBezTo>
                    <a:cubicBezTo>
                      <a:pt x="21286" y="20229"/>
                      <a:pt x="21489" y="20208"/>
                      <a:pt x="21692" y="20165"/>
                    </a:cubicBezTo>
                    <a:cubicBezTo>
                      <a:pt x="21895" y="20122"/>
                      <a:pt x="22083" y="20050"/>
                      <a:pt x="22257" y="19949"/>
                    </a:cubicBezTo>
                    <a:lnTo>
                      <a:pt x="34561" y="12846"/>
                    </a:lnTo>
                    <a:cubicBezTo>
                      <a:pt x="34685" y="12774"/>
                      <a:pt x="34804" y="12687"/>
                      <a:pt x="34893" y="12569"/>
                    </a:cubicBezTo>
                    <a:cubicBezTo>
                      <a:pt x="34984" y="12454"/>
                      <a:pt x="35042" y="12311"/>
                      <a:pt x="35045" y="12170"/>
                    </a:cubicBezTo>
                    <a:cubicBezTo>
                      <a:pt x="35048" y="12124"/>
                      <a:pt x="35042" y="12079"/>
                      <a:pt x="35034" y="12036"/>
                    </a:cubicBezTo>
                    <a:cubicBezTo>
                      <a:pt x="34981" y="11808"/>
                      <a:pt x="34762" y="11609"/>
                      <a:pt x="34561" y="11491"/>
                    </a:cubicBezTo>
                    <a:lnTo>
                      <a:pt x="15135" y="280"/>
                    </a:lnTo>
                    <a:cubicBezTo>
                      <a:pt x="14961" y="180"/>
                      <a:pt x="14773" y="108"/>
                      <a:pt x="14572" y="65"/>
                    </a:cubicBezTo>
                    <a:cubicBezTo>
                      <a:pt x="14368" y="22"/>
                      <a:pt x="14165" y="0"/>
                      <a:pt x="139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8"/>
              <p:cNvSpPr/>
              <p:nvPr/>
            </p:nvSpPr>
            <p:spPr>
              <a:xfrm>
                <a:off x="5753837" y="1664852"/>
                <a:ext cx="472079" cy="286372"/>
              </a:xfrm>
              <a:custGeom>
                <a:avLst/>
                <a:gdLst/>
                <a:ahLst/>
                <a:cxnLst/>
                <a:rect l="l" t="t" r="r" b="b"/>
                <a:pathLst>
                  <a:path w="15138" h="9183" extrusionOk="0">
                    <a:moveTo>
                      <a:pt x="15137" y="0"/>
                    </a:moveTo>
                    <a:cubicBezTo>
                      <a:pt x="15133" y="143"/>
                      <a:pt x="15074" y="286"/>
                      <a:pt x="14983" y="401"/>
                    </a:cubicBezTo>
                    <a:cubicBezTo>
                      <a:pt x="14894" y="518"/>
                      <a:pt x="14775" y="606"/>
                      <a:pt x="14651" y="678"/>
                    </a:cubicBezTo>
                    <a:lnTo>
                      <a:pt x="2349" y="7781"/>
                    </a:lnTo>
                    <a:cubicBezTo>
                      <a:pt x="2174" y="7882"/>
                      <a:pt x="1985" y="7954"/>
                      <a:pt x="1783" y="7997"/>
                    </a:cubicBezTo>
                    <a:cubicBezTo>
                      <a:pt x="1579" y="8040"/>
                      <a:pt x="1377" y="8061"/>
                      <a:pt x="1174" y="8061"/>
                    </a:cubicBezTo>
                    <a:cubicBezTo>
                      <a:pt x="972" y="8061"/>
                      <a:pt x="769" y="8040"/>
                      <a:pt x="567" y="7997"/>
                    </a:cubicBezTo>
                    <a:cubicBezTo>
                      <a:pt x="362" y="7954"/>
                      <a:pt x="174" y="7882"/>
                      <a:pt x="0" y="7781"/>
                    </a:cubicBezTo>
                    <a:lnTo>
                      <a:pt x="0" y="8902"/>
                    </a:lnTo>
                    <a:cubicBezTo>
                      <a:pt x="174" y="9003"/>
                      <a:pt x="362" y="9075"/>
                      <a:pt x="567" y="9118"/>
                    </a:cubicBezTo>
                    <a:cubicBezTo>
                      <a:pt x="769" y="9161"/>
                      <a:pt x="972" y="9183"/>
                      <a:pt x="1174" y="9183"/>
                    </a:cubicBezTo>
                    <a:cubicBezTo>
                      <a:pt x="1377" y="9183"/>
                      <a:pt x="1579" y="9161"/>
                      <a:pt x="1783" y="9118"/>
                    </a:cubicBezTo>
                    <a:cubicBezTo>
                      <a:pt x="1985" y="9075"/>
                      <a:pt x="2174" y="9003"/>
                      <a:pt x="2349" y="8902"/>
                    </a:cubicBezTo>
                    <a:lnTo>
                      <a:pt x="14651" y="1799"/>
                    </a:lnTo>
                    <a:cubicBezTo>
                      <a:pt x="14775" y="1727"/>
                      <a:pt x="14894" y="1638"/>
                      <a:pt x="14983" y="1523"/>
                    </a:cubicBezTo>
                    <a:cubicBezTo>
                      <a:pt x="15073" y="1409"/>
                      <a:pt x="15131" y="1270"/>
                      <a:pt x="15137" y="1128"/>
                    </a:cubicBezTo>
                    <a:lnTo>
                      <a:pt x="15137" y="1122"/>
                    </a:lnTo>
                    <a:lnTo>
                      <a:pt x="151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8"/>
              <p:cNvSpPr/>
              <p:nvPr/>
            </p:nvSpPr>
            <p:spPr>
              <a:xfrm>
                <a:off x="5133018" y="1536716"/>
                <a:ext cx="620862" cy="405810"/>
              </a:xfrm>
              <a:custGeom>
                <a:avLst/>
                <a:gdLst/>
                <a:ahLst/>
                <a:cxnLst/>
                <a:rect l="l" t="t" r="r" b="b"/>
                <a:pathLst>
                  <a:path w="19909" h="13013" extrusionOk="0">
                    <a:moveTo>
                      <a:pt x="1" y="1"/>
                    </a:moveTo>
                    <a:lnTo>
                      <a:pt x="1" y="1123"/>
                    </a:lnTo>
                    <a:cubicBezTo>
                      <a:pt x="5" y="1267"/>
                      <a:pt x="64" y="1411"/>
                      <a:pt x="155" y="1526"/>
                    </a:cubicBezTo>
                    <a:cubicBezTo>
                      <a:pt x="242" y="1641"/>
                      <a:pt x="363" y="1729"/>
                      <a:pt x="487" y="1801"/>
                    </a:cubicBezTo>
                    <a:lnTo>
                      <a:pt x="19908" y="13013"/>
                    </a:lnTo>
                    <a:lnTo>
                      <a:pt x="19908" y="11890"/>
                    </a:lnTo>
                    <a:lnTo>
                      <a:pt x="487" y="678"/>
                    </a:lnTo>
                    <a:cubicBezTo>
                      <a:pt x="363" y="606"/>
                      <a:pt x="242" y="518"/>
                      <a:pt x="155" y="403"/>
                    </a:cubicBezTo>
                    <a:cubicBezTo>
                      <a:pt x="64" y="285"/>
                      <a:pt x="5" y="144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8"/>
              <p:cNvSpPr/>
              <p:nvPr/>
            </p:nvSpPr>
            <p:spPr>
              <a:xfrm>
                <a:off x="5695865" y="2314392"/>
                <a:ext cx="12006" cy="121933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910" extrusionOk="0">
                    <a:moveTo>
                      <a:pt x="0" y="0"/>
                    </a:moveTo>
                    <a:lnTo>
                      <a:pt x="0" y="3"/>
                    </a:lnTo>
                    <a:lnTo>
                      <a:pt x="0" y="3909"/>
                    </a:lnTo>
                    <a:lnTo>
                      <a:pt x="383" y="3909"/>
                    </a:lnTo>
                    <a:lnTo>
                      <a:pt x="383" y="3"/>
                    </a:lnTo>
                    <a:lnTo>
                      <a:pt x="384" y="3"/>
                    </a:lnTo>
                    <a:lnTo>
                      <a:pt x="384" y="0"/>
                    </a:lnTo>
                    <a:cubicBezTo>
                      <a:pt x="314" y="3"/>
                      <a:pt x="244" y="4"/>
                      <a:pt x="173" y="4"/>
                    </a:cubicBezTo>
                    <a:cubicBezTo>
                      <a:pt x="123" y="4"/>
                      <a:pt x="72" y="3"/>
                      <a:pt x="22" y="2"/>
                    </a:cubicBezTo>
                    <a:cubicBezTo>
                      <a:pt x="15" y="2"/>
                      <a:pt x="7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8"/>
              <p:cNvSpPr/>
              <p:nvPr/>
            </p:nvSpPr>
            <p:spPr>
              <a:xfrm>
                <a:off x="5695865" y="2272604"/>
                <a:ext cx="12037" cy="27692"/>
              </a:xfrm>
              <a:custGeom>
                <a:avLst/>
                <a:gdLst/>
                <a:ahLst/>
                <a:cxnLst/>
                <a:rect l="l" t="t" r="r" b="b"/>
                <a:pathLst>
                  <a:path w="386" h="888" extrusionOk="0">
                    <a:moveTo>
                      <a:pt x="0" y="0"/>
                    </a:moveTo>
                    <a:lnTo>
                      <a:pt x="0" y="371"/>
                    </a:lnTo>
                    <a:lnTo>
                      <a:pt x="0" y="884"/>
                    </a:lnTo>
                    <a:cubicBezTo>
                      <a:pt x="72" y="886"/>
                      <a:pt x="144" y="887"/>
                      <a:pt x="216" y="887"/>
                    </a:cubicBezTo>
                    <a:cubicBezTo>
                      <a:pt x="272" y="886"/>
                      <a:pt x="328" y="886"/>
                      <a:pt x="383" y="884"/>
                    </a:cubicBezTo>
                    <a:lnTo>
                      <a:pt x="383" y="514"/>
                    </a:lnTo>
                    <a:lnTo>
                      <a:pt x="385" y="514"/>
                    </a:lnTo>
                    <a:lnTo>
                      <a:pt x="385" y="371"/>
                    </a:lnTo>
                    <a:lnTo>
                      <a:pt x="385" y="0"/>
                    </a:lnTo>
                    <a:cubicBezTo>
                      <a:pt x="321" y="7"/>
                      <a:pt x="258" y="9"/>
                      <a:pt x="193" y="9"/>
                    </a:cubicBezTo>
                    <a:cubicBezTo>
                      <a:pt x="128" y="9"/>
                      <a:pt x="65" y="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8"/>
              <p:cNvSpPr/>
              <p:nvPr/>
            </p:nvSpPr>
            <p:spPr>
              <a:xfrm>
                <a:off x="5600285" y="2191307"/>
                <a:ext cx="203077" cy="123305"/>
              </a:xfrm>
              <a:custGeom>
                <a:avLst/>
                <a:gdLst/>
                <a:ahLst/>
                <a:cxnLst/>
                <a:rect l="l" t="t" r="r" b="b"/>
                <a:pathLst>
                  <a:path w="6512" h="3954" extrusionOk="0">
                    <a:moveTo>
                      <a:pt x="3256" y="459"/>
                    </a:moveTo>
                    <a:cubicBezTo>
                      <a:pt x="3383" y="459"/>
                      <a:pt x="3509" y="464"/>
                      <a:pt x="3633" y="474"/>
                    </a:cubicBezTo>
                    <a:cubicBezTo>
                      <a:pt x="3741" y="482"/>
                      <a:pt x="3849" y="495"/>
                      <a:pt x="3954" y="510"/>
                    </a:cubicBezTo>
                    <a:cubicBezTo>
                      <a:pt x="4057" y="524"/>
                      <a:pt x="4164" y="543"/>
                      <a:pt x="4264" y="564"/>
                    </a:cubicBezTo>
                    <a:cubicBezTo>
                      <a:pt x="4365" y="586"/>
                      <a:pt x="4470" y="613"/>
                      <a:pt x="4565" y="641"/>
                    </a:cubicBezTo>
                    <a:cubicBezTo>
                      <a:pt x="4658" y="668"/>
                      <a:pt x="4759" y="701"/>
                      <a:pt x="4846" y="735"/>
                    </a:cubicBezTo>
                    <a:cubicBezTo>
                      <a:pt x="4934" y="770"/>
                      <a:pt x="5026" y="807"/>
                      <a:pt x="5105" y="848"/>
                    </a:cubicBezTo>
                    <a:cubicBezTo>
                      <a:pt x="5184" y="886"/>
                      <a:pt x="5263" y="930"/>
                      <a:pt x="5335" y="973"/>
                    </a:cubicBezTo>
                    <a:cubicBezTo>
                      <a:pt x="5406" y="1016"/>
                      <a:pt x="5473" y="1065"/>
                      <a:pt x="5535" y="1109"/>
                    </a:cubicBezTo>
                    <a:cubicBezTo>
                      <a:pt x="5593" y="1154"/>
                      <a:pt x="5652" y="1204"/>
                      <a:pt x="5700" y="1253"/>
                    </a:cubicBezTo>
                    <a:cubicBezTo>
                      <a:pt x="5749" y="1302"/>
                      <a:pt x="5797" y="1355"/>
                      <a:pt x="5836" y="1405"/>
                    </a:cubicBezTo>
                    <a:cubicBezTo>
                      <a:pt x="5873" y="1453"/>
                      <a:pt x="5910" y="1512"/>
                      <a:pt x="5938" y="1561"/>
                    </a:cubicBezTo>
                    <a:cubicBezTo>
                      <a:pt x="5966" y="1611"/>
                      <a:pt x="5991" y="1667"/>
                      <a:pt x="6008" y="1717"/>
                    </a:cubicBezTo>
                    <a:cubicBezTo>
                      <a:pt x="6025" y="1766"/>
                      <a:pt x="6038" y="1824"/>
                      <a:pt x="6045" y="1871"/>
                    </a:cubicBezTo>
                    <a:cubicBezTo>
                      <a:pt x="6053" y="1924"/>
                      <a:pt x="6054" y="1975"/>
                      <a:pt x="6051" y="2026"/>
                    </a:cubicBezTo>
                    <a:cubicBezTo>
                      <a:pt x="6047" y="2080"/>
                      <a:pt x="6038" y="2129"/>
                      <a:pt x="6024" y="2183"/>
                    </a:cubicBezTo>
                    <a:cubicBezTo>
                      <a:pt x="6017" y="2209"/>
                      <a:pt x="6008" y="2236"/>
                      <a:pt x="5998" y="2261"/>
                    </a:cubicBezTo>
                    <a:cubicBezTo>
                      <a:pt x="5361" y="2163"/>
                      <a:pt x="4235" y="1992"/>
                      <a:pt x="3597" y="1893"/>
                    </a:cubicBezTo>
                    <a:lnTo>
                      <a:pt x="3597" y="2064"/>
                    </a:lnTo>
                    <a:cubicBezTo>
                      <a:pt x="3597" y="2100"/>
                      <a:pt x="3590" y="2136"/>
                      <a:pt x="3576" y="2169"/>
                    </a:cubicBezTo>
                    <a:cubicBezTo>
                      <a:pt x="4205" y="2265"/>
                      <a:pt x="5227" y="2422"/>
                      <a:pt x="5860" y="2518"/>
                    </a:cubicBezTo>
                    <a:cubicBezTo>
                      <a:pt x="5844" y="2540"/>
                      <a:pt x="5833" y="2554"/>
                      <a:pt x="5814" y="2579"/>
                    </a:cubicBezTo>
                    <a:cubicBezTo>
                      <a:pt x="5771" y="2630"/>
                      <a:pt x="5723" y="2681"/>
                      <a:pt x="5667" y="2732"/>
                    </a:cubicBezTo>
                    <a:cubicBezTo>
                      <a:pt x="5611" y="2783"/>
                      <a:pt x="5555" y="2832"/>
                      <a:pt x="5488" y="2878"/>
                    </a:cubicBezTo>
                    <a:cubicBezTo>
                      <a:pt x="5423" y="2926"/>
                      <a:pt x="5355" y="2970"/>
                      <a:pt x="5279" y="3013"/>
                    </a:cubicBezTo>
                    <a:cubicBezTo>
                      <a:pt x="5206" y="3056"/>
                      <a:pt x="5133" y="3093"/>
                      <a:pt x="5049" y="3132"/>
                    </a:cubicBezTo>
                    <a:cubicBezTo>
                      <a:pt x="4964" y="3171"/>
                      <a:pt x="4885" y="3204"/>
                      <a:pt x="4795" y="3237"/>
                    </a:cubicBezTo>
                    <a:cubicBezTo>
                      <a:pt x="4704" y="3270"/>
                      <a:pt x="4616" y="3299"/>
                      <a:pt x="4520" y="3326"/>
                    </a:cubicBezTo>
                    <a:cubicBezTo>
                      <a:pt x="4422" y="3355"/>
                      <a:pt x="4329" y="3376"/>
                      <a:pt x="4227" y="3398"/>
                    </a:cubicBezTo>
                    <a:cubicBezTo>
                      <a:pt x="4125" y="3417"/>
                      <a:pt x="4026" y="3435"/>
                      <a:pt x="3919" y="3450"/>
                    </a:cubicBezTo>
                    <a:cubicBezTo>
                      <a:pt x="3765" y="3471"/>
                      <a:pt x="3606" y="3486"/>
                      <a:pt x="3448" y="3491"/>
                    </a:cubicBezTo>
                    <a:cubicBezTo>
                      <a:pt x="3393" y="3493"/>
                      <a:pt x="3337" y="3494"/>
                      <a:pt x="3272" y="3496"/>
                    </a:cubicBezTo>
                    <a:cubicBezTo>
                      <a:pt x="3200" y="3496"/>
                      <a:pt x="3128" y="3496"/>
                      <a:pt x="3057" y="3493"/>
                    </a:cubicBezTo>
                    <a:cubicBezTo>
                      <a:pt x="2911" y="3487"/>
                      <a:pt x="2765" y="3474"/>
                      <a:pt x="2625" y="3457"/>
                    </a:cubicBezTo>
                    <a:cubicBezTo>
                      <a:pt x="2522" y="3444"/>
                      <a:pt x="2415" y="3425"/>
                      <a:pt x="2313" y="3407"/>
                    </a:cubicBezTo>
                    <a:cubicBezTo>
                      <a:pt x="2213" y="3385"/>
                      <a:pt x="2108" y="3361"/>
                      <a:pt x="2011" y="3335"/>
                    </a:cubicBezTo>
                    <a:cubicBezTo>
                      <a:pt x="1915" y="3309"/>
                      <a:pt x="1813" y="3277"/>
                      <a:pt x="1724" y="3244"/>
                    </a:cubicBezTo>
                    <a:cubicBezTo>
                      <a:pt x="1646" y="3215"/>
                      <a:pt x="1566" y="3184"/>
                      <a:pt x="1491" y="3151"/>
                    </a:cubicBezTo>
                    <a:cubicBezTo>
                      <a:pt x="1961" y="2879"/>
                      <a:pt x="2770" y="2409"/>
                      <a:pt x="3241" y="2137"/>
                    </a:cubicBezTo>
                    <a:cubicBezTo>
                      <a:pt x="3156" y="2085"/>
                      <a:pt x="3078" y="2016"/>
                      <a:pt x="3035" y="1940"/>
                    </a:cubicBezTo>
                    <a:cubicBezTo>
                      <a:pt x="2566" y="2209"/>
                      <a:pt x="1692" y="2741"/>
                      <a:pt x="1224" y="3013"/>
                    </a:cubicBezTo>
                    <a:cubicBezTo>
                      <a:pt x="1152" y="2970"/>
                      <a:pt x="1080" y="2922"/>
                      <a:pt x="1017" y="2878"/>
                    </a:cubicBezTo>
                    <a:cubicBezTo>
                      <a:pt x="956" y="2833"/>
                      <a:pt x="894" y="2784"/>
                      <a:pt x="843" y="2735"/>
                    </a:cubicBezTo>
                    <a:cubicBezTo>
                      <a:pt x="791" y="2688"/>
                      <a:pt x="740" y="2636"/>
                      <a:pt x="699" y="2584"/>
                    </a:cubicBezTo>
                    <a:cubicBezTo>
                      <a:pt x="657" y="2537"/>
                      <a:pt x="618" y="2479"/>
                      <a:pt x="588" y="2430"/>
                    </a:cubicBezTo>
                    <a:cubicBezTo>
                      <a:pt x="556" y="2380"/>
                      <a:pt x="531" y="2324"/>
                      <a:pt x="510" y="2274"/>
                    </a:cubicBezTo>
                    <a:cubicBezTo>
                      <a:pt x="490" y="2223"/>
                      <a:pt x="475" y="2169"/>
                      <a:pt x="466" y="2117"/>
                    </a:cubicBezTo>
                    <a:cubicBezTo>
                      <a:pt x="456" y="2070"/>
                      <a:pt x="453" y="2014"/>
                      <a:pt x="453" y="1963"/>
                    </a:cubicBezTo>
                    <a:cubicBezTo>
                      <a:pt x="453" y="1911"/>
                      <a:pt x="460" y="1863"/>
                      <a:pt x="470" y="1808"/>
                    </a:cubicBezTo>
                    <a:cubicBezTo>
                      <a:pt x="483" y="1755"/>
                      <a:pt x="498" y="1706"/>
                      <a:pt x="521" y="1653"/>
                    </a:cubicBezTo>
                    <a:cubicBezTo>
                      <a:pt x="545" y="1597"/>
                      <a:pt x="569" y="1549"/>
                      <a:pt x="605" y="1495"/>
                    </a:cubicBezTo>
                    <a:cubicBezTo>
                      <a:pt x="640" y="1438"/>
                      <a:pt x="677" y="1390"/>
                      <a:pt x="725" y="1336"/>
                    </a:cubicBezTo>
                    <a:cubicBezTo>
                      <a:pt x="771" y="1283"/>
                      <a:pt x="821" y="1233"/>
                      <a:pt x="878" y="1183"/>
                    </a:cubicBezTo>
                    <a:cubicBezTo>
                      <a:pt x="936" y="1132"/>
                      <a:pt x="995" y="1086"/>
                      <a:pt x="1065" y="1039"/>
                    </a:cubicBezTo>
                    <a:cubicBezTo>
                      <a:pt x="1134" y="993"/>
                      <a:pt x="1203" y="951"/>
                      <a:pt x="1281" y="908"/>
                    </a:cubicBezTo>
                    <a:cubicBezTo>
                      <a:pt x="1359" y="866"/>
                      <a:pt x="1435" y="829"/>
                      <a:pt x="1520" y="792"/>
                    </a:cubicBezTo>
                    <a:cubicBezTo>
                      <a:pt x="1606" y="754"/>
                      <a:pt x="1686" y="723"/>
                      <a:pt x="1781" y="691"/>
                    </a:cubicBezTo>
                    <a:cubicBezTo>
                      <a:pt x="1872" y="658"/>
                      <a:pt x="1962" y="633"/>
                      <a:pt x="2062" y="606"/>
                    </a:cubicBezTo>
                    <a:cubicBezTo>
                      <a:pt x="2159" y="579"/>
                      <a:pt x="2256" y="560"/>
                      <a:pt x="2358" y="540"/>
                    </a:cubicBezTo>
                    <a:cubicBezTo>
                      <a:pt x="2378" y="536"/>
                      <a:pt x="2400" y="533"/>
                      <a:pt x="2418" y="528"/>
                    </a:cubicBezTo>
                    <a:cubicBezTo>
                      <a:pt x="2589" y="895"/>
                      <a:pt x="2612" y="965"/>
                      <a:pt x="2783" y="1334"/>
                    </a:cubicBezTo>
                    <a:cubicBezTo>
                      <a:pt x="2795" y="1331"/>
                      <a:pt x="2804" y="1325"/>
                      <a:pt x="2814" y="1322"/>
                    </a:cubicBezTo>
                    <a:cubicBezTo>
                      <a:pt x="2839" y="1311"/>
                      <a:pt x="2860" y="1303"/>
                      <a:pt x="2884" y="1295"/>
                    </a:cubicBezTo>
                    <a:cubicBezTo>
                      <a:pt x="2911" y="1286"/>
                      <a:pt x="2931" y="1280"/>
                      <a:pt x="2957" y="1273"/>
                    </a:cubicBezTo>
                    <a:cubicBezTo>
                      <a:pt x="2985" y="1266"/>
                      <a:pt x="3006" y="1260"/>
                      <a:pt x="3035" y="1254"/>
                    </a:cubicBezTo>
                    <a:cubicBezTo>
                      <a:pt x="2884" y="931"/>
                      <a:pt x="2862" y="815"/>
                      <a:pt x="2712" y="491"/>
                    </a:cubicBezTo>
                    <a:lnTo>
                      <a:pt x="2712" y="488"/>
                    </a:lnTo>
                    <a:cubicBezTo>
                      <a:pt x="2801" y="478"/>
                      <a:pt x="2891" y="471"/>
                      <a:pt x="2985" y="467"/>
                    </a:cubicBezTo>
                    <a:cubicBezTo>
                      <a:pt x="3075" y="461"/>
                      <a:pt x="3165" y="459"/>
                      <a:pt x="3256" y="459"/>
                    </a:cubicBezTo>
                    <a:close/>
                    <a:moveTo>
                      <a:pt x="3262" y="1"/>
                    </a:moveTo>
                    <a:cubicBezTo>
                      <a:pt x="3203" y="1"/>
                      <a:pt x="3144" y="2"/>
                      <a:pt x="3085" y="4"/>
                    </a:cubicBezTo>
                    <a:cubicBezTo>
                      <a:pt x="2870" y="11"/>
                      <a:pt x="2648" y="31"/>
                      <a:pt x="2440" y="64"/>
                    </a:cubicBezTo>
                    <a:cubicBezTo>
                      <a:pt x="2336" y="80"/>
                      <a:pt x="2230" y="100"/>
                      <a:pt x="2129" y="123"/>
                    </a:cubicBezTo>
                    <a:cubicBezTo>
                      <a:pt x="2029" y="146"/>
                      <a:pt x="1925" y="172"/>
                      <a:pt x="1827" y="201"/>
                    </a:cubicBezTo>
                    <a:cubicBezTo>
                      <a:pt x="1731" y="229"/>
                      <a:pt x="1630" y="261"/>
                      <a:pt x="1538" y="296"/>
                    </a:cubicBezTo>
                    <a:cubicBezTo>
                      <a:pt x="1446" y="331"/>
                      <a:pt x="1353" y="369"/>
                      <a:pt x="1268" y="409"/>
                    </a:cubicBezTo>
                    <a:cubicBezTo>
                      <a:pt x="1182" y="446"/>
                      <a:pt x="1098" y="491"/>
                      <a:pt x="1021" y="534"/>
                    </a:cubicBezTo>
                    <a:cubicBezTo>
                      <a:pt x="943" y="577"/>
                      <a:pt x="866" y="626"/>
                      <a:pt x="797" y="675"/>
                    </a:cubicBezTo>
                    <a:cubicBezTo>
                      <a:pt x="726" y="721"/>
                      <a:pt x="657" y="776"/>
                      <a:pt x="597" y="827"/>
                    </a:cubicBezTo>
                    <a:cubicBezTo>
                      <a:pt x="535" y="879"/>
                      <a:pt x="476" y="937"/>
                      <a:pt x="424" y="993"/>
                    </a:cubicBezTo>
                    <a:cubicBezTo>
                      <a:pt x="370" y="1049"/>
                      <a:pt x="318" y="1111"/>
                      <a:pt x="276" y="1171"/>
                    </a:cubicBezTo>
                    <a:cubicBezTo>
                      <a:pt x="234" y="1229"/>
                      <a:pt x="191" y="1298"/>
                      <a:pt x="158" y="1359"/>
                    </a:cubicBezTo>
                    <a:cubicBezTo>
                      <a:pt x="125" y="1423"/>
                      <a:pt x="95" y="1492"/>
                      <a:pt x="72" y="1559"/>
                    </a:cubicBezTo>
                    <a:cubicBezTo>
                      <a:pt x="49" y="1625"/>
                      <a:pt x="29" y="1699"/>
                      <a:pt x="17" y="1765"/>
                    </a:cubicBezTo>
                    <a:cubicBezTo>
                      <a:pt x="7" y="1834"/>
                      <a:pt x="0" y="1909"/>
                      <a:pt x="0" y="1978"/>
                    </a:cubicBezTo>
                    <a:cubicBezTo>
                      <a:pt x="0" y="2045"/>
                      <a:pt x="7" y="2121"/>
                      <a:pt x="17" y="2189"/>
                    </a:cubicBezTo>
                    <a:cubicBezTo>
                      <a:pt x="30" y="2256"/>
                      <a:pt x="49" y="2330"/>
                      <a:pt x="72" y="2396"/>
                    </a:cubicBezTo>
                    <a:cubicBezTo>
                      <a:pt x="94" y="2464"/>
                      <a:pt x="124" y="2533"/>
                      <a:pt x="158" y="2596"/>
                    </a:cubicBezTo>
                    <a:cubicBezTo>
                      <a:pt x="190" y="2659"/>
                      <a:pt x="233" y="2727"/>
                      <a:pt x="276" y="2787"/>
                    </a:cubicBezTo>
                    <a:cubicBezTo>
                      <a:pt x="319" y="2846"/>
                      <a:pt x="372" y="2908"/>
                      <a:pt x="424" y="2964"/>
                    </a:cubicBezTo>
                    <a:cubicBezTo>
                      <a:pt x="476" y="3020"/>
                      <a:pt x="535" y="3077"/>
                      <a:pt x="597" y="3129"/>
                    </a:cubicBezTo>
                    <a:cubicBezTo>
                      <a:pt x="657" y="3181"/>
                      <a:pt x="726" y="3236"/>
                      <a:pt x="797" y="3283"/>
                    </a:cubicBezTo>
                    <a:cubicBezTo>
                      <a:pt x="866" y="3330"/>
                      <a:pt x="943" y="3379"/>
                      <a:pt x="1021" y="3422"/>
                    </a:cubicBezTo>
                    <a:cubicBezTo>
                      <a:pt x="1100" y="3467"/>
                      <a:pt x="1183" y="3510"/>
                      <a:pt x="1268" y="3550"/>
                    </a:cubicBezTo>
                    <a:cubicBezTo>
                      <a:pt x="1353" y="3589"/>
                      <a:pt x="1446" y="3628"/>
                      <a:pt x="1538" y="3661"/>
                    </a:cubicBezTo>
                    <a:cubicBezTo>
                      <a:pt x="1630" y="3696"/>
                      <a:pt x="1731" y="3730"/>
                      <a:pt x="1827" y="3757"/>
                    </a:cubicBezTo>
                    <a:cubicBezTo>
                      <a:pt x="1925" y="3786"/>
                      <a:pt x="2029" y="3812"/>
                      <a:pt x="2129" y="3834"/>
                    </a:cubicBezTo>
                    <a:cubicBezTo>
                      <a:pt x="2230" y="3855"/>
                      <a:pt x="2336" y="3875"/>
                      <a:pt x="2440" y="3891"/>
                    </a:cubicBezTo>
                    <a:cubicBezTo>
                      <a:pt x="2641" y="3924"/>
                      <a:pt x="2855" y="3944"/>
                      <a:pt x="3064" y="3951"/>
                    </a:cubicBezTo>
                    <a:cubicBezTo>
                      <a:pt x="3071" y="3951"/>
                      <a:pt x="3078" y="3953"/>
                      <a:pt x="3085" y="3953"/>
                    </a:cubicBezTo>
                    <a:cubicBezTo>
                      <a:pt x="3135" y="3954"/>
                      <a:pt x="3185" y="3954"/>
                      <a:pt x="3235" y="3954"/>
                    </a:cubicBezTo>
                    <a:cubicBezTo>
                      <a:pt x="3306" y="3954"/>
                      <a:pt x="3376" y="3953"/>
                      <a:pt x="3446" y="3951"/>
                    </a:cubicBezTo>
                    <a:cubicBezTo>
                      <a:pt x="3542" y="3947"/>
                      <a:pt x="3637" y="3940"/>
                      <a:pt x="3731" y="3933"/>
                    </a:cubicBezTo>
                    <a:cubicBezTo>
                      <a:pt x="3945" y="3916"/>
                      <a:pt x="4148" y="3882"/>
                      <a:pt x="4352" y="3839"/>
                    </a:cubicBezTo>
                    <a:cubicBezTo>
                      <a:pt x="4455" y="3818"/>
                      <a:pt x="4550" y="3793"/>
                      <a:pt x="4649" y="3766"/>
                    </a:cubicBezTo>
                    <a:cubicBezTo>
                      <a:pt x="4746" y="3737"/>
                      <a:pt x="4836" y="3710"/>
                      <a:pt x="4930" y="3675"/>
                    </a:cubicBezTo>
                    <a:cubicBezTo>
                      <a:pt x="5023" y="3644"/>
                      <a:pt x="5107" y="3608"/>
                      <a:pt x="5196" y="3571"/>
                    </a:cubicBezTo>
                    <a:cubicBezTo>
                      <a:pt x="5283" y="3532"/>
                      <a:pt x="5363" y="3491"/>
                      <a:pt x="5443" y="3448"/>
                    </a:cubicBezTo>
                    <a:lnTo>
                      <a:pt x="5508" y="3409"/>
                    </a:lnTo>
                    <a:cubicBezTo>
                      <a:pt x="5578" y="3369"/>
                      <a:pt x="5647" y="3326"/>
                      <a:pt x="5712" y="3280"/>
                    </a:cubicBezTo>
                    <a:cubicBezTo>
                      <a:pt x="5782" y="3234"/>
                      <a:pt x="5851" y="3179"/>
                      <a:pt x="5912" y="3128"/>
                    </a:cubicBezTo>
                    <a:cubicBezTo>
                      <a:pt x="5974" y="3076"/>
                      <a:pt x="6033" y="3018"/>
                      <a:pt x="6084" y="2962"/>
                    </a:cubicBezTo>
                    <a:cubicBezTo>
                      <a:pt x="6137" y="2906"/>
                      <a:pt x="6189" y="2844"/>
                      <a:pt x="6232" y="2784"/>
                    </a:cubicBezTo>
                    <a:cubicBezTo>
                      <a:pt x="6275" y="2725"/>
                      <a:pt x="6319" y="2658"/>
                      <a:pt x="6350" y="2594"/>
                    </a:cubicBezTo>
                    <a:cubicBezTo>
                      <a:pt x="6385" y="2531"/>
                      <a:pt x="6415" y="2461"/>
                      <a:pt x="6439" y="2395"/>
                    </a:cubicBezTo>
                    <a:cubicBezTo>
                      <a:pt x="6462" y="2330"/>
                      <a:pt x="6483" y="2256"/>
                      <a:pt x="6493" y="2187"/>
                    </a:cubicBezTo>
                    <a:cubicBezTo>
                      <a:pt x="6504" y="2120"/>
                      <a:pt x="6511" y="2044"/>
                      <a:pt x="6511" y="1976"/>
                    </a:cubicBezTo>
                    <a:lnTo>
                      <a:pt x="6511" y="1968"/>
                    </a:lnTo>
                    <a:cubicBezTo>
                      <a:pt x="6511" y="1893"/>
                      <a:pt x="6503" y="1827"/>
                      <a:pt x="6488" y="1756"/>
                    </a:cubicBezTo>
                    <a:cubicBezTo>
                      <a:pt x="6474" y="1683"/>
                      <a:pt x="6458" y="1618"/>
                      <a:pt x="6434" y="1548"/>
                    </a:cubicBezTo>
                    <a:cubicBezTo>
                      <a:pt x="6408" y="1476"/>
                      <a:pt x="6380" y="1415"/>
                      <a:pt x="6343" y="1346"/>
                    </a:cubicBezTo>
                    <a:cubicBezTo>
                      <a:pt x="6306" y="1276"/>
                      <a:pt x="6268" y="1217"/>
                      <a:pt x="6219" y="1152"/>
                    </a:cubicBezTo>
                    <a:cubicBezTo>
                      <a:pt x="6172" y="1088"/>
                      <a:pt x="6122" y="1030"/>
                      <a:pt x="6064" y="971"/>
                    </a:cubicBezTo>
                    <a:cubicBezTo>
                      <a:pt x="6007" y="912"/>
                      <a:pt x="5948" y="856"/>
                      <a:pt x="5882" y="800"/>
                    </a:cubicBezTo>
                    <a:cubicBezTo>
                      <a:pt x="5815" y="747"/>
                      <a:pt x="5748" y="697"/>
                      <a:pt x="5673" y="646"/>
                    </a:cubicBezTo>
                    <a:cubicBezTo>
                      <a:pt x="5600" y="596"/>
                      <a:pt x="5524" y="550"/>
                      <a:pt x="5443" y="507"/>
                    </a:cubicBezTo>
                    <a:cubicBezTo>
                      <a:pt x="5363" y="462"/>
                      <a:pt x="5283" y="425"/>
                      <a:pt x="5194" y="385"/>
                    </a:cubicBezTo>
                    <a:cubicBezTo>
                      <a:pt x="5107" y="346"/>
                      <a:pt x="5023" y="313"/>
                      <a:pt x="4928" y="280"/>
                    </a:cubicBezTo>
                    <a:cubicBezTo>
                      <a:pt x="4838" y="245"/>
                      <a:pt x="4747" y="216"/>
                      <a:pt x="4648" y="189"/>
                    </a:cubicBezTo>
                    <a:cubicBezTo>
                      <a:pt x="4550" y="160"/>
                      <a:pt x="4454" y="137"/>
                      <a:pt x="4352" y="116"/>
                    </a:cubicBezTo>
                    <a:cubicBezTo>
                      <a:pt x="4148" y="71"/>
                      <a:pt x="3944" y="43"/>
                      <a:pt x="3731" y="22"/>
                    </a:cubicBezTo>
                    <a:cubicBezTo>
                      <a:pt x="3575" y="8"/>
                      <a:pt x="3419" y="1"/>
                      <a:pt x="3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8"/>
              <p:cNvSpPr/>
              <p:nvPr/>
            </p:nvSpPr>
            <p:spPr>
              <a:xfrm>
                <a:off x="5675938" y="2248717"/>
                <a:ext cx="51861" cy="24137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74" extrusionOk="0">
                    <a:moveTo>
                      <a:pt x="1663" y="0"/>
                    </a:moveTo>
                    <a:cubicBezTo>
                      <a:pt x="1663" y="170"/>
                      <a:pt x="1497" y="306"/>
                      <a:pt x="1334" y="382"/>
                    </a:cubicBezTo>
                    <a:cubicBezTo>
                      <a:pt x="1165" y="461"/>
                      <a:pt x="999" y="480"/>
                      <a:pt x="832" y="482"/>
                    </a:cubicBezTo>
                    <a:cubicBezTo>
                      <a:pt x="665" y="482"/>
                      <a:pt x="497" y="464"/>
                      <a:pt x="330" y="385"/>
                    </a:cubicBezTo>
                    <a:cubicBezTo>
                      <a:pt x="165" y="308"/>
                      <a:pt x="1" y="170"/>
                      <a:pt x="1" y="1"/>
                    </a:cubicBezTo>
                    <a:lnTo>
                      <a:pt x="1" y="296"/>
                    </a:lnTo>
                    <a:cubicBezTo>
                      <a:pt x="1" y="345"/>
                      <a:pt x="14" y="392"/>
                      <a:pt x="40" y="436"/>
                    </a:cubicBezTo>
                    <a:cubicBezTo>
                      <a:pt x="83" y="513"/>
                      <a:pt x="159" y="581"/>
                      <a:pt x="244" y="633"/>
                    </a:cubicBezTo>
                    <a:cubicBezTo>
                      <a:pt x="273" y="648"/>
                      <a:pt x="300" y="663"/>
                      <a:pt x="329" y="677"/>
                    </a:cubicBezTo>
                    <a:cubicBezTo>
                      <a:pt x="432" y="726"/>
                      <a:pt x="536" y="752"/>
                      <a:pt x="639" y="763"/>
                    </a:cubicBezTo>
                    <a:cubicBezTo>
                      <a:pt x="704" y="771"/>
                      <a:pt x="767" y="773"/>
                      <a:pt x="832" y="773"/>
                    </a:cubicBezTo>
                    <a:cubicBezTo>
                      <a:pt x="897" y="773"/>
                      <a:pt x="960" y="771"/>
                      <a:pt x="1024" y="763"/>
                    </a:cubicBezTo>
                    <a:cubicBezTo>
                      <a:pt x="1128" y="753"/>
                      <a:pt x="1231" y="726"/>
                      <a:pt x="1335" y="677"/>
                    </a:cubicBezTo>
                    <a:cubicBezTo>
                      <a:pt x="1463" y="617"/>
                      <a:pt x="1592" y="519"/>
                      <a:pt x="1640" y="400"/>
                    </a:cubicBezTo>
                    <a:cubicBezTo>
                      <a:pt x="1656" y="367"/>
                      <a:pt x="1663" y="331"/>
                      <a:pt x="1663" y="295"/>
                    </a:cubicBezTo>
                    <a:lnTo>
                      <a:pt x="1663" y="124"/>
                    </a:lnTo>
                    <a:lnTo>
                      <a:pt x="16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8"/>
              <p:cNvSpPr/>
              <p:nvPr/>
            </p:nvSpPr>
            <p:spPr>
              <a:xfrm>
                <a:off x="5676001" y="2229882"/>
                <a:ext cx="51798" cy="33836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085" extrusionOk="0">
                    <a:moveTo>
                      <a:pt x="834" y="1"/>
                    </a:moveTo>
                    <a:cubicBezTo>
                      <a:pt x="813" y="1"/>
                      <a:pt x="793" y="1"/>
                      <a:pt x="774" y="2"/>
                    </a:cubicBezTo>
                    <a:cubicBezTo>
                      <a:pt x="716" y="6"/>
                      <a:pt x="670" y="12"/>
                      <a:pt x="616" y="20"/>
                    </a:cubicBezTo>
                    <a:cubicBezTo>
                      <a:pt x="587" y="26"/>
                      <a:pt x="565" y="30"/>
                      <a:pt x="539" y="38"/>
                    </a:cubicBezTo>
                    <a:cubicBezTo>
                      <a:pt x="512" y="45"/>
                      <a:pt x="492" y="51"/>
                      <a:pt x="465" y="59"/>
                    </a:cubicBezTo>
                    <a:cubicBezTo>
                      <a:pt x="440" y="69"/>
                      <a:pt x="420" y="76"/>
                      <a:pt x="396" y="86"/>
                    </a:cubicBezTo>
                    <a:cubicBezTo>
                      <a:pt x="384" y="91"/>
                      <a:pt x="374" y="95"/>
                      <a:pt x="364" y="99"/>
                    </a:cubicBezTo>
                    <a:cubicBezTo>
                      <a:pt x="353" y="105"/>
                      <a:pt x="340" y="109"/>
                      <a:pt x="327" y="117"/>
                    </a:cubicBezTo>
                    <a:cubicBezTo>
                      <a:pt x="319" y="122"/>
                      <a:pt x="312" y="127"/>
                      <a:pt x="305" y="130"/>
                    </a:cubicBezTo>
                    <a:cubicBezTo>
                      <a:pt x="298" y="134"/>
                      <a:pt x="291" y="138"/>
                      <a:pt x="284" y="143"/>
                    </a:cubicBezTo>
                    <a:cubicBezTo>
                      <a:pt x="263" y="153"/>
                      <a:pt x="242" y="170"/>
                      <a:pt x="225" y="181"/>
                    </a:cubicBezTo>
                    <a:cubicBezTo>
                      <a:pt x="206" y="194"/>
                      <a:pt x="187" y="213"/>
                      <a:pt x="170" y="227"/>
                    </a:cubicBezTo>
                    <a:cubicBezTo>
                      <a:pt x="154" y="243"/>
                      <a:pt x="135" y="260"/>
                      <a:pt x="121" y="279"/>
                    </a:cubicBezTo>
                    <a:cubicBezTo>
                      <a:pt x="110" y="295"/>
                      <a:pt x="94" y="316"/>
                      <a:pt x="81" y="335"/>
                    </a:cubicBezTo>
                    <a:cubicBezTo>
                      <a:pt x="68" y="354"/>
                      <a:pt x="55" y="375"/>
                      <a:pt x="46" y="396"/>
                    </a:cubicBezTo>
                    <a:cubicBezTo>
                      <a:pt x="38" y="417"/>
                      <a:pt x="29" y="440"/>
                      <a:pt x="22" y="462"/>
                    </a:cubicBezTo>
                    <a:cubicBezTo>
                      <a:pt x="15" y="485"/>
                      <a:pt x="9" y="509"/>
                      <a:pt x="5" y="532"/>
                    </a:cubicBezTo>
                    <a:cubicBezTo>
                      <a:pt x="2" y="555"/>
                      <a:pt x="0" y="581"/>
                      <a:pt x="0" y="604"/>
                    </a:cubicBezTo>
                    <a:cubicBezTo>
                      <a:pt x="0" y="774"/>
                      <a:pt x="166" y="910"/>
                      <a:pt x="328" y="986"/>
                    </a:cubicBezTo>
                    <a:cubicBezTo>
                      <a:pt x="493" y="1065"/>
                      <a:pt x="663" y="1084"/>
                      <a:pt x="830" y="1084"/>
                    </a:cubicBezTo>
                    <a:cubicBezTo>
                      <a:pt x="997" y="1084"/>
                      <a:pt x="1165" y="1065"/>
                      <a:pt x="1332" y="986"/>
                    </a:cubicBezTo>
                    <a:cubicBezTo>
                      <a:pt x="1497" y="910"/>
                      <a:pt x="1661" y="771"/>
                      <a:pt x="1661" y="604"/>
                    </a:cubicBezTo>
                    <a:cubicBezTo>
                      <a:pt x="1661" y="581"/>
                      <a:pt x="1658" y="555"/>
                      <a:pt x="1655" y="532"/>
                    </a:cubicBezTo>
                    <a:cubicBezTo>
                      <a:pt x="1651" y="509"/>
                      <a:pt x="1644" y="485"/>
                      <a:pt x="1641" y="462"/>
                    </a:cubicBezTo>
                    <a:cubicBezTo>
                      <a:pt x="1633" y="440"/>
                      <a:pt x="1622" y="417"/>
                      <a:pt x="1613" y="396"/>
                    </a:cubicBezTo>
                    <a:cubicBezTo>
                      <a:pt x="1605" y="375"/>
                      <a:pt x="1592" y="354"/>
                      <a:pt x="1579" y="335"/>
                    </a:cubicBezTo>
                    <a:cubicBezTo>
                      <a:pt x="1569" y="316"/>
                      <a:pt x="1553" y="295"/>
                      <a:pt x="1539" y="279"/>
                    </a:cubicBezTo>
                    <a:cubicBezTo>
                      <a:pt x="1523" y="260"/>
                      <a:pt x="1506" y="243"/>
                      <a:pt x="1490" y="227"/>
                    </a:cubicBezTo>
                    <a:cubicBezTo>
                      <a:pt x="1474" y="213"/>
                      <a:pt x="1454" y="196"/>
                      <a:pt x="1435" y="181"/>
                    </a:cubicBezTo>
                    <a:cubicBezTo>
                      <a:pt x="1418" y="170"/>
                      <a:pt x="1396" y="155"/>
                      <a:pt x="1376" y="143"/>
                    </a:cubicBezTo>
                    <a:cubicBezTo>
                      <a:pt x="1356" y="130"/>
                      <a:pt x="1332" y="117"/>
                      <a:pt x="1311" y="107"/>
                    </a:cubicBezTo>
                    <a:cubicBezTo>
                      <a:pt x="1290" y="95"/>
                      <a:pt x="1265" y="85"/>
                      <a:pt x="1241" y="76"/>
                    </a:cubicBezTo>
                    <a:cubicBezTo>
                      <a:pt x="1218" y="65"/>
                      <a:pt x="1191" y="56"/>
                      <a:pt x="1168" y="49"/>
                    </a:cubicBezTo>
                    <a:cubicBezTo>
                      <a:pt x="1145" y="42"/>
                      <a:pt x="1117" y="35"/>
                      <a:pt x="1091" y="29"/>
                    </a:cubicBezTo>
                    <a:cubicBezTo>
                      <a:pt x="1068" y="22"/>
                      <a:pt x="1040" y="16"/>
                      <a:pt x="1015" y="13"/>
                    </a:cubicBezTo>
                    <a:cubicBezTo>
                      <a:pt x="989" y="9"/>
                      <a:pt x="961" y="6"/>
                      <a:pt x="936" y="5"/>
                    </a:cubicBezTo>
                    <a:cubicBezTo>
                      <a:pt x="904" y="2"/>
                      <a:pt x="869" y="1"/>
                      <a:pt x="8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8"/>
              <p:cNvSpPr/>
              <p:nvPr/>
            </p:nvSpPr>
            <p:spPr>
              <a:xfrm>
                <a:off x="5650617" y="2361605"/>
                <a:ext cx="81861" cy="401725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2882" extrusionOk="0">
                    <a:moveTo>
                      <a:pt x="349" y="1"/>
                    </a:moveTo>
                    <a:cubicBezTo>
                      <a:pt x="316" y="1"/>
                      <a:pt x="285" y="5"/>
                      <a:pt x="255" y="14"/>
                    </a:cubicBezTo>
                    <a:cubicBezTo>
                      <a:pt x="231" y="20"/>
                      <a:pt x="210" y="30"/>
                      <a:pt x="190" y="45"/>
                    </a:cubicBezTo>
                    <a:cubicBezTo>
                      <a:pt x="121" y="83"/>
                      <a:pt x="71" y="150"/>
                      <a:pt x="41" y="224"/>
                    </a:cubicBezTo>
                    <a:cubicBezTo>
                      <a:pt x="11" y="298"/>
                      <a:pt x="1" y="378"/>
                      <a:pt x="1" y="456"/>
                    </a:cubicBezTo>
                    <a:lnTo>
                      <a:pt x="1" y="11366"/>
                    </a:lnTo>
                    <a:cubicBezTo>
                      <a:pt x="875" y="11871"/>
                      <a:pt x="1750" y="12375"/>
                      <a:pt x="2624" y="12881"/>
                    </a:cubicBezTo>
                    <a:lnTo>
                      <a:pt x="2624" y="1236"/>
                    </a:lnTo>
                    <a:lnTo>
                      <a:pt x="2550" y="1192"/>
                    </a:lnTo>
                    <a:lnTo>
                      <a:pt x="637" y="89"/>
                    </a:lnTo>
                    <a:cubicBezTo>
                      <a:pt x="556" y="40"/>
                      <a:pt x="449" y="1"/>
                      <a:pt x="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8"/>
              <p:cNvSpPr/>
              <p:nvPr/>
            </p:nvSpPr>
            <p:spPr>
              <a:xfrm>
                <a:off x="5656479" y="2109510"/>
                <a:ext cx="516517" cy="292827"/>
              </a:xfrm>
              <a:custGeom>
                <a:avLst/>
                <a:gdLst/>
                <a:ahLst/>
                <a:cxnLst/>
                <a:rect l="l" t="t" r="r" b="b"/>
                <a:pathLst>
                  <a:path w="16563" h="9390" extrusionOk="0">
                    <a:moveTo>
                      <a:pt x="24" y="8115"/>
                    </a:moveTo>
                    <a:cubicBezTo>
                      <a:pt x="16" y="8119"/>
                      <a:pt x="8" y="8124"/>
                      <a:pt x="1" y="8129"/>
                    </a:cubicBezTo>
                    <a:cubicBezTo>
                      <a:pt x="8" y="8124"/>
                      <a:pt x="16" y="8120"/>
                      <a:pt x="24" y="8115"/>
                    </a:cubicBezTo>
                    <a:close/>
                    <a:moveTo>
                      <a:pt x="14169" y="1"/>
                    </a:moveTo>
                    <a:cubicBezTo>
                      <a:pt x="14061" y="1"/>
                      <a:pt x="14001" y="43"/>
                      <a:pt x="14001" y="43"/>
                    </a:cubicBezTo>
                    <a:cubicBezTo>
                      <a:pt x="13877" y="115"/>
                      <a:pt x="13752" y="187"/>
                      <a:pt x="13627" y="259"/>
                    </a:cubicBezTo>
                    <a:lnTo>
                      <a:pt x="13627" y="260"/>
                    </a:lnTo>
                    <a:cubicBezTo>
                      <a:pt x="13649" y="247"/>
                      <a:pt x="13670" y="237"/>
                      <a:pt x="13695" y="230"/>
                    </a:cubicBezTo>
                    <a:cubicBezTo>
                      <a:pt x="13722" y="222"/>
                      <a:pt x="13752" y="218"/>
                      <a:pt x="13783" y="218"/>
                    </a:cubicBezTo>
                    <a:cubicBezTo>
                      <a:pt x="13883" y="218"/>
                      <a:pt x="13994" y="258"/>
                      <a:pt x="14077" y="305"/>
                    </a:cubicBezTo>
                    <a:lnTo>
                      <a:pt x="15989" y="1409"/>
                    </a:lnTo>
                    <a:lnTo>
                      <a:pt x="13440" y="2878"/>
                    </a:lnTo>
                    <a:lnTo>
                      <a:pt x="2735" y="9059"/>
                    </a:lnTo>
                    <a:lnTo>
                      <a:pt x="825" y="7956"/>
                    </a:lnTo>
                    <a:cubicBezTo>
                      <a:pt x="721" y="7897"/>
                      <a:pt x="625" y="7879"/>
                      <a:pt x="549" y="7879"/>
                    </a:cubicBezTo>
                    <a:cubicBezTo>
                      <a:pt x="443" y="7879"/>
                      <a:pt x="375" y="7913"/>
                      <a:pt x="375" y="7913"/>
                    </a:cubicBezTo>
                    <a:cubicBezTo>
                      <a:pt x="256" y="7980"/>
                      <a:pt x="140" y="8048"/>
                      <a:pt x="24" y="8115"/>
                    </a:cubicBezTo>
                    <a:lnTo>
                      <a:pt x="24" y="8115"/>
                    </a:lnTo>
                    <a:cubicBezTo>
                      <a:pt x="38" y="8108"/>
                      <a:pt x="53" y="8103"/>
                      <a:pt x="68" y="8097"/>
                    </a:cubicBezTo>
                    <a:cubicBezTo>
                      <a:pt x="96" y="8089"/>
                      <a:pt x="126" y="8085"/>
                      <a:pt x="157" y="8085"/>
                    </a:cubicBezTo>
                    <a:cubicBezTo>
                      <a:pt x="257" y="8085"/>
                      <a:pt x="367" y="8125"/>
                      <a:pt x="451" y="8173"/>
                    </a:cubicBezTo>
                    <a:lnTo>
                      <a:pt x="2363" y="9276"/>
                    </a:lnTo>
                    <a:lnTo>
                      <a:pt x="2439" y="9319"/>
                    </a:lnTo>
                    <a:cubicBezTo>
                      <a:pt x="2484" y="9345"/>
                      <a:pt x="2533" y="9362"/>
                      <a:pt x="2583" y="9374"/>
                    </a:cubicBezTo>
                    <a:cubicBezTo>
                      <a:pt x="2634" y="9384"/>
                      <a:pt x="2685" y="9390"/>
                      <a:pt x="2736" y="9390"/>
                    </a:cubicBezTo>
                    <a:cubicBezTo>
                      <a:pt x="2787" y="9390"/>
                      <a:pt x="2839" y="9384"/>
                      <a:pt x="2891" y="9374"/>
                    </a:cubicBezTo>
                    <a:cubicBezTo>
                      <a:pt x="2942" y="9362"/>
                      <a:pt x="2988" y="9345"/>
                      <a:pt x="3034" y="9319"/>
                    </a:cubicBezTo>
                    <a:lnTo>
                      <a:pt x="16441" y="1580"/>
                    </a:lnTo>
                    <a:cubicBezTo>
                      <a:pt x="16472" y="1560"/>
                      <a:pt x="16501" y="1538"/>
                      <a:pt x="16524" y="1510"/>
                    </a:cubicBezTo>
                    <a:cubicBezTo>
                      <a:pt x="16546" y="1479"/>
                      <a:pt x="16563" y="1443"/>
                      <a:pt x="16563" y="1408"/>
                    </a:cubicBezTo>
                    <a:cubicBezTo>
                      <a:pt x="16563" y="1396"/>
                      <a:pt x="16560" y="1383"/>
                      <a:pt x="16558" y="1373"/>
                    </a:cubicBezTo>
                    <a:cubicBezTo>
                      <a:pt x="16546" y="1316"/>
                      <a:pt x="16491" y="1265"/>
                      <a:pt x="16441" y="1235"/>
                    </a:cubicBezTo>
                    <a:lnTo>
                      <a:pt x="14452" y="86"/>
                    </a:lnTo>
                    <a:cubicBezTo>
                      <a:pt x="14338" y="21"/>
                      <a:pt x="14242" y="1"/>
                      <a:pt x="141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8"/>
              <p:cNvSpPr/>
              <p:nvPr/>
            </p:nvSpPr>
            <p:spPr>
              <a:xfrm>
                <a:off x="5098560" y="2063607"/>
                <a:ext cx="46247" cy="112547"/>
              </a:xfrm>
              <a:custGeom>
                <a:avLst/>
                <a:gdLst/>
                <a:ahLst/>
                <a:cxnLst/>
                <a:rect l="l" t="t" r="r" b="b"/>
                <a:pathLst>
                  <a:path w="1483" h="3609" extrusionOk="0">
                    <a:moveTo>
                      <a:pt x="740" y="91"/>
                    </a:moveTo>
                    <a:cubicBezTo>
                      <a:pt x="824" y="91"/>
                      <a:pt x="907" y="104"/>
                      <a:pt x="995" y="134"/>
                    </a:cubicBezTo>
                    <a:cubicBezTo>
                      <a:pt x="1086" y="162"/>
                      <a:pt x="1181" y="207"/>
                      <a:pt x="1219" y="285"/>
                    </a:cubicBezTo>
                    <a:cubicBezTo>
                      <a:pt x="1252" y="348"/>
                      <a:pt x="1248" y="428"/>
                      <a:pt x="1212" y="489"/>
                    </a:cubicBezTo>
                    <a:cubicBezTo>
                      <a:pt x="1188" y="535"/>
                      <a:pt x="1145" y="568"/>
                      <a:pt x="1096" y="595"/>
                    </a:cubicBezTo>
                    <a:cubicBezTo>
                      <a:pt x="1080" y="604"/>
                      <a:pt x="1061" y="611"/>
                      <a:pt x="1045" y="618"/>
                    </a:cubicBezTo>
                    <a:cubicBezTo>
                      <a:pt x="961" y="654"/>
                      <a:pt x="874" y="673"/>
                      <a:pt x="788" y="680"/>
                    </a:cubicBezTo>
                    <a:cubicBezTo>
                      <a:pt x="769" y="681"/>
                      <a:pt x="750" y="682"/>
                      <a:pt x="731" y="682"/>
                    </a:cubicBezTo>
                    <a:cubicBezTo>
                      <a:pt x="648" y="682"/>
                      <a:pt x="565" y="669"/>
                      <a:pt x="476" y="640"/>
                    </a:cubicBezTo>
                    <a:cubicBezTo>
                      <a:pt x="385" y="609"/>
                      <a:pt x="291" y="565"/>
                      <a:pt x="252" y="487"/>
                    </a:cubicBezTo>
                    <a:cubicBezTo>
                      <a:pt x="220" y="427"/>
                      <a:pt x="224" y="345"/>
                      <a:pt x="259" y="285"/>
                    </a:cubicBezTo>
                    <a:cubicBezTo>
                      <a:pt x="292" y="223"/>
                      <a:pt x="360" y="184"/>
                      <a:pt x="426" y="155"/>
                    </a:cubicBezTo>
                    <a:cubicBezTo>
                      <a:pt x="511" y="118"/>
                      <a:pt x="597" y="99"/>
                      <a:pt x="683" y="93"/>
                    </a:cubicBezTo>
                    <a:cubicBezTo>
                      <a:pt x="702" y="92"/>
                      <a:pt x="721" y="91"/>
                      <a:pt x="740" y="91"/>
                    </a:cubicBezTo>
                    <a:close/>
                    <a:moveTo>
                      <a:pt x="742" y="1"/>
                    </a:moveTo>
                    <a:cubicBezTo>
                      <a:pt x="715" y="1"/>
                      <a:pt x="687" y="2"/>
                      <a:pt x="662" y="4"/>
                    </a:cubicBezTo>
                    <a:cubicBezTo>
                      <a:pt x="634" y="6"/>
                      <a:pt x="605" y="7"/>
                      <a:pt x="580" y="11"/>
                    </a:cubicBezTo>
                    <a:cubicBezTo>
                      <a:pt x="555" y="14"/>
                      <a:pt x="526" y="19"/>
                      <a:pt x="503" y="23"/>
                    </a:cubicBezTo>
                    <a:cubicBezTo>
                      <a:pt x="477" y="29"/>
                      <a:pt x="449" y="36"/>
                      <a:pt x="427" y="43"/>
                    </a:cubicBezTo>
                    <a:cubicBezTo>
                      <a:pt x="404" y="49"/>
                      <a:pt x="377" y="59"/>
                      <a:pt x="355" y="66"/>
                    </a:cubicBezTo>
                    <a:cubicBezTo>
                      <a:pt x="334" y="75"/>
                      <a:pt x="306" y="86"/>
                      <a:pt x="288" y="95"/>
                    </a:cubicBezTo>
                    <a:cubicBezTo>
                      <a:pt x="268" y="105"/>
                      <a:pt x="245" y="119"/>
                      <a:pt x="226" y="129"/>
                    </a:cubicBezTo>
                    <a:cubicBezTo>
                      <a:pt x="209" y="141"/>
                      <a:pt x="187" y="155"/>
                      <a:pt x="170" y="167"/>
                    </a:cubicBezTo>
                    <a:cubicBezTo>
                      <a:pt x="154" y="180"/>
                      <a:pt x="137" y="195"/>
                      <a:pt x="122" y="208"/>
                    </a:cubicBezTo>
                    <a:cubicBezTo>
                      <a:pt x="108" y="221"/>
                      <a:pt x="91" y="241"/>
                      <a:pt x="81" y="256"/>
                    </a:cubicBezTo>
                    <a:cubicBezTo>
                      <a:pt x="69" y="270"/>
                      <a:pt x="55" y="290"/>
                      <a:pt x="46" y="306"/>
                    </a:cubicBezTo>
                    <a:cubicBezTo>
                      <a:pt x="38" y="322"/>
                      <a:pt x="26" y="344"/>
                      <a:pt x="22" y="359"/>
                    </a:cubicBezTo>
                    <a:cubicBezTo>
                      <a:pt x="15" y="378"/>
                      <a:pt x="9" y="400"/>
                      <a:pt x="5" y="417"/>
                    </a:cubicBezTo>
                    <a:cubicBezTo>
                      <a:pt x="2" y="436"/>
                      <a:pt x="0" y="457"/>
                      <a:pt x="0" y="477"/>
                    </a:cubicBezTo>
                    <a:lnTo>
                      <a:pt x="0" y="3187"/>
                    </a:lnTo>
                    <a:cubicBezTo>
                      <a:pt x="0" y="3305"/>
                      <a:pt x="98" y="3411"/>
                      <a:pt x="203" y="3480"/>
                    </a:cubicBezTo>
                    <a:cubicBezTo>
                      <a:pt x="347" y="3574"/>
                      <a:pt x="503" y="3601"/>
                      <a:pt x="666" y="3607"/>
                    </a:cubicBezTo>
                    <a:cubicBezTo>
                      <a:pt x="687" y="3608"/>
                      <a:pt x="708" y="3608"/>
                      <a:pt x="729" y="3608"/>
                    </a:cubicBezTo>
                    <a:cubicBezTo>
                      <a:pt x="916" y="3608"/>
                      <a:pt x="1107" y="3578"/>
                      <a:pt x="1265" y="3488"/>
                    </a:cubicBezTo>
                    <a:cubicBezTo>
                      <a:pt x="1265" y="3488"/>
                      <a:pt x="1482" y="3384"/>
                      <a:pt x="1482" y="3186"/>
                    </a:cubicBezTo>
                    <a:lnTo>
                      <a:pt x="1482" y="476"/>
                    </a:lnTo>
                    <a:cubicBezTo>
                      <a:pt x="1478" y="463"/>
                      <a:pt x="1477" y="446"/>
                      <a:pt x="1475" y="428"/>
                    </a:cubicBezTo>
                    <a:cubicBezTo>
                      <a:pt x="1471" y="407"/>
                      <a:pt x="1468" y="391"/>
                      <a:pt x="1461" y="369"/>
                    </a:cubicBezTo>
                    <a:cubicBezTo>
                      <a:pt x="1454" y="349"/>
                      <a:pt x="1446" y="333"/>
                      <a:pt x="1435" y="313"/>
                    </a:cubicBezTo>
                    <a:cubicBezTo>
                      <a:pt x="1425" y="293"/>
                      <a:pt x="1416" y="279"/>
                      <a:pt x="1402" y="262"/>
                    </a:cubicBezTo>
                    <a:cubicBezTo>
                      <a:pt x="1388" y="243"/>
                      <a:pt x="1375" y="229"/>
                      <a:pt x="1359" y="213"/>
                    </a:cubicBezTo>
                    <a:cubicBezTo>
                      <a:pt x="1342" y="197"/>
                      <a:pt x="1327" y="184"/>
                      <a:pt x="1308" y="170"/>
                    </a:cubicBezTo>
                    <a:cubicBezTo>
                      <a:pt x="1288" y="155"/>
                      <a:pt x="1273" y="144"/>
                      <a:pt x="1251" y="129"/>
                    </a:cubicBezTo>
                    <a:cubicBezTo>
                      <a:pt x="1229" y="118"/>
                      <a:pt x="1212" y="108"/>
                      <a:pt x="1189" y="96"/>
                    </a:cubicBezTo>
                    <a:cubicBezTo>
                      <a:pt x="1166" y="85"/>
                      <a:pt x="1147" y="78"/>
                      <a:pt x="1123" y="67"/>
                    </a:cubicBezTo>
                    <a:cubicBezTo>
                      <a:pt x="1097" y="57"/>
                      <a:pt x="1080" y="50"/>
                      <a:pt x="1053" y="43"/>
                    </a:cubicBezTo>
                    <a:cubicBezTo>
                      <a:pt x="1028" y="36"/>
                      <a:pt x="1007" y="32"/>
                      <a:pt x="979" y="26"/>
                    </a:cubicBezTo>
                    <a:cubicBezTo>
                      <a:pt x="952" y="20"/>
                      <a:pt x="929" y="17"/>
                      <a:pt x="902" y="11"/>
                    </a:cubicBezTo>
                    <a:cubicBezTo>
                      <a:pt x="874" y="7"/>
                      <a:pt x="850" y="6"/>
                      <a:pt x="823" y="4"/>
                    </a:cubicBezTo>
                    <a:cubicBezTo>
                      <a:pt x="797" y="2"/>
                      <a:pt x="769" y="1"/>
                      <a:pt x="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8"/>
              <p:cNvSpPr/>
              <p:nvPr/>
            </p:nvSpPr>
            <p:spPr>
              <a:xfrm>
                <a:off x="5105420" y="2066445"/>
                <a:ext cx="32214" cy="1843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591" extrusionOk="0">
                    <a:moveTo>
                      <a:pt x="520" y="0"/>
                    </a:moveTo>
                    <a:cubicBezTo>
                      <a:pt x="501" y="0"/>
                      <a:pt x="482" y="1"/>
                      <a:pt x="463" y="2"/>
                    </a:cubicBezTo>
                    <a:cubicBezTo>
                      <a:pt x="377" y="8"/>
                      <a:pt x="291" y="27"/>
                      <a:pt x="206" y="64"/>
                    </a:cubicBezTo>
                    <a:cubicBezTo>
                      <a:pt x="140" y="93"/>
                      <a:pt x="72" y="132"/>
                      <a:pt x="39" y="194"/>
                    </a:cubicBezTo>
                    <a:cubicBezTo>
                      <a:pt x="4" y="254"/>
                      <a:pt x="0" y="336"/>
                      <a:pt x="32" y="396"/>
                    </a:cubicBezTo>
                    <a:cubicBezTo>
                      <a:pt x="71" y="474"/>
                      <a:pt x="165" y="518"/>
                      <a:pt x="256" y="549"/>
                    </a:cubicBezTo>
                    <a:cubicBezTo>
                      <a:pt x="345" y="578"/>
                      <a:pt x="428" y="591"/>
                      <a:pt x="511" y="591"/>
                    </a:cubicBezTo>
                    <a:cubicBezTo>
                      <a:pt x="530" y="591"/>
                      <a:pt x="549" y="590"/>
                      <a:pt x="568" y="589"/>
                    </a:cubicBezTo>
                    <a:cubicBezTo>
                      <a:pt x="654" y="582"/>
                      <a:pt x="741" y="563"/>
                      <a:pt x="825" y="527"/>
                    </a:cubicBezTo>
                    <a:cubicBezTo>
                      <a:pt x="841" y="520"/>
                      <a:pt x="860" y="513"/>
                      <a:pt x="876" y="504"/>
                    </a:cubicBezTo>
                    <a:cubicBezTo>
                      <a:pt x="925" y="477"/>
                      <a:pt x="968" y="444"/>
                      <a:pt x="992" y="398"/>
                    </a:cubicBezTo>
                    <a:cubicBezTo>
                      <a:pt x="1027" y="339"/>
                      <a:pt x="1032" y="257"/>
                      <a:pt x="999" y="195"/>
                    </a:cubicBezTo>
                    <a:cubicBezTo>
                      <a:pt x="961" y="117"/>
                      <a:pt x="867" y="73"/>
                      <a:pt x="775" y="43"/>
                    </a:cubicBezTo>
                    <a:cubicBezTo>
                      <a:pt x="687" y="13"/>
                      <a:pt x="604" y="0"/>
                      <a:pt x="52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8"/>
              <p:cNvSpPr/>
              <p:nvPr/>
            </p:nvSpPr>
            <p:spPr>
              <a:xfrm>
                <a:off x="4830998" y="2303477"/>
                <a:ext cx="117755" cy="117536"/>
              </a:xfrm>
              <a:custGeom>
                <a:avLst/>
                <a:gdLst/>
                <a:ahLst/>
                <a:cxnLst/>
                <a:rect l="l" t="t" r="r" b="b"/>
                <a:pathLst>
                  <a:path w="3776" h="3769" extrusionOk="0">
                    <a:moveTo>
                      <a:pt x="209" y="1"/>
                    </a:moveTo>
                    <a:lnTo>
                      <a:pt x="0" y="211"/>
                    </a:lnTo>
                    <a:lnTo>
                      <a:pt x="3566" y="3769"/>
                    </a:lnTo>
                    <a:lnTo>
                      <a:pt x="3776" y="3559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8"/>
              <p:cNvSpPr/>
              <p:nvPr/>
            </p:nvSpPr>
            <p:spPr>
              <a:xfrm>
                <a:off x="5094568" y="2533399"/>
                <a:ext cx="113981" cy="71133"/>
              </a:xfrm>
              <a:custGeom>
                <a:avLst/>
                <a:gdLst/>
                <a:ahLst/>
                <a:cxnLst/>
                <a:rect l="l" t="t" r="r" b="b"/>
                <a:pathLst>
                  <a:path w="3655" h="2281" extrusionOk="0">
                    <a:moveTo>
                      <a:pt x="148" y="0"/>
                    </a:moveTo>
                    <a:lnTo>
                      <a:pt x="0" y="256"/>
                    </a:lnTo>
                    <a:lnTo>
                      <a:pt x="3507" y="2280"/>
                    </a:lnTo>
                    <a:lnTo>
                      <a:pt x="3655" y="2024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8"/>
              <p:cNvSpPr/>
              <p:nvPr/>
            </p:nvSpPr>
            <p:spPr>
              <a:xfrm>
                <a:off x="4833493" y="2459243"/>
                <a:ext cx="10275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768" extrusionOk="0">
                    <a:moveTo>
                      <a:pt x="42" y="0"/>
                    </a:moveTo>
                    <a:lnTo>
                      <a:pt x="1" y="294"/>
                    </a:lnTo>
                    <a:lnTo>
                      <a:pt x="3251" y="768"/>
                    </a:lnTo>
                    <a:lnTo>
                      <a:pt x="3294" y="475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8"/>
              <p:cNvSpPr/>
              <p:nvPr/>
            </p:nvSpPr>
            <p:spPr>
              <a:xfrm>
                <a:off x="4917784" y="2556351"/>
                <a:ext cx="60748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603" extrusionOk="0">
                    <a:moveTo>
                      <a:pt x="1706" y="0"/>
                    </a:moveTo>
                    <a:lnTo>
                      <a:pt x="1" y="2431"/>
                    </a:lnTo>
                    <a:lnTo>
                      <a:pt x="243" y="2602"/>
                    </a:lnTo>
                    <a:lnTo>
                      <a:pt x="1947" y="171"/>
                    </a:lnTo>
                    <a:lnTo>
                      <a:pt x="1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8"/>
              <p:cNvSpPr/>
              <p:nvPr/>
            </p:nvSpPr>
            <p:spPr>
              <a:xfrm>
                <a:off x="5031389" y="2595269"/>
                <a:ext cx="28503" cy="144511"/>
              </a:xfrm>
              <a:custGeom>
                <a:avLst/>
                <a:gdLst/>
                <a:ahLst/>
                <a:cxnLst/>
                <a:rect l="l" t="t" r="r" b="b"/>
                <a:pathLst>
                  <a:path w="914" h="4634" extrusionOk="0">
                    <a:moveTo>
                      <a:pt x="294" y="0"/>
                    </a:moveTo>
                    <a:lnTo>
                      <a:pt x="1" y="40"/>
                    </a:lnTo>
                    <a:lnTo>
                      <a:pt x="619" y="4634"/>
                    </a:lnTo>
                    <a:lnTo>
                      <a:pt x="913" y="4593"/>
                    </a:lnTo>
                    <a:lnTo>
                      <a:pt x="2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8"/>
              <p:cNvSpPr/>
              <p:nvPr/>
            </p:nvSpPr>
            <p:spPr>
              <a:xfrm>
                <a:off x="5075203" y="2581299"/>
                <a:ext cx="100572" cy="148628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4766" extrusionOk="0">
                    <a:moveTo>
                      <a:pt x="249" y="1"/>
                    </a:moveTo>
                    <a:lnTo>
                      <a:pt x="0" y="162"/>
                    </a:lnTo>
                    <a:lnTo>
                      <a:pt x="2976" y="4765"/>
                    </a:lnTo>
                    <a:lnTo>
                      <a:pt x="3225" y="4604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8"/>
              <p:cNvSpPr/>
              <p:nvPr/>
            </p:nvSpPr>
            <p:spPr>
              <a:xfrm>
                <a:off x="5077292" y="2435200"/>
                <a:ext cx="82360" cy="39574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1269" extrusionOk="0">
                    <a:moveTo>
                      <a:pt x="2531" y="1"/>
                    </a:moveTo>
                    <a:lnTo>
                      <a:pt x="1" y="993"/>
                    </a:lnTo>
                    <a:lnTo>
                      <a:pt x="109" y="1269"/>
                    </a:lnTo>
                    <a:lnTo>
                      <a:pt x="2640" y="277"/>
                    </a:lnTo>
                    <a:lnTo>
                      <a:pt x="25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8"/>
              <p:cNvSpPr/>
              <p:nvPr/>
            </p:nvSpPr>
            <p:spPr>
              <a:xfrm>
                <a:off x="5029455" y="2302510"/>
                <a:ext cx="27692" cy="112422"/>
              </a:xfrm>
              <a:custGeom>
                <a:avLst/>
                <a:gdLst/>
                <a:ahLst/>
                <a:cxnLst/>
                <a:rect l="l" t="t" r="r" b="b"/>
                <a:pathLst>
                  <a:path w="888" h="3605" extrusionOk="0">
                    <a:moveTo>
                      <a:pt x="596" y="0"/>
                    </a:moveTo>
                    <a:lnTo>
                      <a:pt x="1" y="3556"/>
                    </a:lnTo>
                    <a:lnTo>
                      <a:pt x="293" y="3604"/>
                    </a:lnTo>
                    <a:lnTo>
                      <a:pt x="888" y="49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8"/>
              <p:cNvSpPr/>
              <p:nvPr/>
            </p:nvSpPr>
            <p:spPr>
              <a:xfrm>
                <a:off x="4920372" y="2241202"/>
                <a:ext cx="66798" cy="15583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4997" extrusionOk="0">
                    <a:moveTo>
                      <a:pt x="277" y="1"/>
                    </a:moveTo>
                    <a:lnTo>
                      <a:pt x="1" y="107"/>
                    </a:lnTo>
                    <a:lnTo>
                      <a:pt x="1866" y="4997"/>
                    </a:lnTo>
                    <a:lnTo>
                      <a:pt x="2142" y="4892"/>
                    </a:lnTo>
                    <a:lnTo>
                      <a:pt x="2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8"/>
              <p:cNvSpPr/>
              <p:nvPr/>
            </p:nvSpPr>
            <p:spPr>
              <a:xfrm>
                <a:off x="5120888" y="2037755"/>
                <a:ext cx="2838" cy="40385"/>
              </a:xfrm>
              <a:custGeom>
                <a:avLst/>
                <a:gdLst/>
                <a:ahLst/>
                <a:cxnLst/>
                <a:rect l="l" t="t" r="r" b="b"/>
                <a:pathLst>
                  <a:path w="91" h="1295" extrusionOk="0">
                    <a:moveTo>
                      <a:pt x="46" y="1"/>
                    </a:moveTo>
                    <a:cubicBezTo>
                      <a:pt x="20" y="1"/>
                      <a:pt x="0" y="21"/>
                      <a:pt x="0" y="45"/>
                    </a:cubicBezTo>
                    <a:lnTo>
                      <a:pt x="0" y="1250"/>
                    </a:lnTo>
                    <a:cubicBezTo>
                      <a:pt x="0" y="1275"/>
                      <a:pt x="20" y="1295"/>
                      <a:pt x="46" y="1295"/>
                    </a:cubicBezTo>
                    <a:cubicBezTo>
                      <a:pt x="71" y="1295"/>
                      <a:pt x="91" y="1275"/>
                      <a:pt x="91" y="1250"/>
                    </a:cubicBezTo>
                    <a:lnTo>
                      <a:pt x="91" y="45"/>
                    </a:lnTo>
                    <a:cubicBezTo>
                      <a:pt x="91" y="21"/>
                      <a:pt x="71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8"/>
              <p:cNvSpPr/>
              <p:nvPr/>
            </p:nvSpPr>
            <p:spPr>
              <a:xfrm>
                <a:off x="5107572" y="1976291"/>
                <a:ext cx="29563" cy="64335"/>
              </a:xfrm>
              <a:custGeom>
                <a:avLst/>
                <a:gdLst/>
                <a:ahLst/>
                <a:cxnLst/>
                <a:rect l="l" t="t" r="r" b="b"/>
                <a:pathLst>
                  <a:path w="948" h="2063" extrusionOk="0">
                    <a:moveTo>
                      <a:pt x="463" y="152"/>
                    </a:moveTo>
                    <a:lnTo>
                      <a:pt x="851" y="1273"/>
                    </a:lnTo>
                    <a:lnTo>
                      <a:pt x="483" y="1911"/>
                    </a:lnTo>
                    <a:lnTo>
                      <a:pt x="95" y="790"/>
                    </a:lnTo>
                    <a:lnTo>
                      <a:pt x="463" y="152"/>
                    </a:lnTo>
                    <a:close/>
                    <a:moveTo>
                      <a:pt x="474" y="1"/>
                    </a:moveTo>
                    <a:cubicBezTo>
                      <a:pt x="458" y="1"/>
                      <a:pt x="444" y="9"/>
                      <a:pt x="434" y="22"/>
                    </a:cubicBezTo>
                    <a:lnTo>
                      <a:pt x="7" y="761"/>
                    </a:lnTo>
                    <a:cubicBezTo>
                      <a:pt x="0" y="773"/>
                      <a:pt x="0" y="786"/>
                      <a:pt x="3" y="799"/>
                    </a:cubicBezTo>
                    <a:lnTo>
                      <a:pt x="431" y="2031"/>
                    </a:lnTo>
                    <a:cubicBezTo>
                      <a:pt x="437" y="2049"/>
                      <a:pt x="450" y="2060"/>
                      <a:pt x="469" y="2062"/>
                    </a:cubicBezTo>
                    <a:lnTo>
                      <a:pt x="473" y="2062"/>
                    </a:lnTo>
                    <a:cubicBezTo>
                      <a:pt x="489" y="2062"/>
                      <a:pt x="503" y="2052"/>
                      <a:pt x="512" y="2041"/>
                    </a:cubicBezTo>
                    <a:lnTo>
                      <a:pt x="939" y="1302"/>
                    </a:lnTo>
                    <a:cubicBezTo>
                      <a:pt x="948" y="1289"/>
                      <a:pt x="948" y="1276"/>
                      <a:pt x="943" y="1265"/>
                    </a:cubicBezTo>
                    <a:lnTo>
                      <a:pt x="516" y="31"/>
                    </a:lnTo>
                    <a:cubicBezTo>
                      <a:pt x="511" y="14"/>
                      <a:pt x="496" y="2"/>
                      <a:pt x="477" y="1"/>
                    </a:cubicBezTo>
                    <a:cubicBezTo>
                      <a:pt x="476" y="1"/>
                      <a:pt x="475" y="1"/>
                      <a:pt x="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8"/>
              <p:cNvSpPr/>
              <p:nvPr/>
            </p:nvSpPr>
            <p:spPr>
              <a:xfrm>
                <a:off x="5117832" y="1971956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6"/>
                      <a:pt x="25" y="20"/>
                      <a:pt x="13" y="41"/>
                    </a:cubicBezTo>
                    <a:cubicBezTo>
                      <a:pt x="0" y="66"/>
                      <a:pt x="0" y="95"/>
                      <a:pt x="3" y="124"/>
                    </a:cubicBezTo>
                    <a:cubicBezTo>
                      <a:pt x="8" y="160"/>
                      <a:pt x="18" y="193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0"/>
                      <a:pt x="136" y="348"/>
                      <a:pt x="163" y="358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6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2"/>
                      <a:pt x="219" y="84"/>
                      <a:pt x="193" y="59"/>
                    </a:cubicBezTo>
                    <a:cubicBezTo>
                      <a:pt x="174" y="39"/>
                      <a:pt x="153" y="20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8"/>
              <p:cNvSpPr/>
              <p:nvPr/>
            </p:nvSpPr>
            <p:spPr>
              <a:xfrm>
                <a:off x="5104454" y="1995032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2" y="0"/>
                    </a:moveTo>
                    <a:cubicBezTo>
                      <a:pt x="76" y="0"/>
                      <a:pt x="70" y="1"/>
                      <a:pt x="64" y="2"/>
                    </a:cubicBezTo>
                    <a:cubicBezTo>
                      <a:pt x="44" y="6"/>
                      <a:pt x="27" y="21"/>
                      <a:pt x="15" y="41"/>
                    </a:cubicBezTo>
                    <a:cubicBezTo>
                      <a:pt x="1" y="67"/>
                      <a:pt x="1" y="96"/>
                      <a:pt x="5" y="124"/>
                    </a:cubicBezTo>
                    <a:cubicBezTo>
                      <a:pt x="8" y="160"/>
                      <a:pt x="18" y="193"/>
                      <a:pt x="35" y="225"/>
                    </a:cubicBezTo>
                    <a:cubicBezTo>
                      <a:pt x="51" y="257"/>
                      <a:pt x="71" y="285"/>
                      <a:pt x="96" y="311"/>
                    </a:cubicBezTo>
                    <a:cubicBezTo>
                      <a:pt x="116" y="330"/>
                      <a:pt x="138" y="349"/>
                      <a:pt x="165" y="359"/>
                    </a:cubicBezTo>
                    <a:cubicBezTo>
                      <a:pt x="180" y="366"/>
                      <a:pt x="195" y="370"/>
                      <a:pt x="211" y="370"/>
                    </a:cubicBezTo>
                    <a:cubicBezTo>
                      <a:pt x="216" y="370"/>
                      <a:pt x="221" y="369"/>
                      <a:pt x="227" y="369"/>
                    </a:cubicBezTo>
                    <a:cubicBezTo>
                      <a:pt x="247" y="363"/>
                      <a:pt x="265" y="349"/>
                      <a:pt x="276" y="329"/>
                    </a:cubicBezTo>
                    <a:cubicBezTo>
                      <a:pt x="287" y="308"/>
                      <a:pt x="290" y="290"/>
                      <a:pt x="288" y="268"/>
                    </a:cubicBezTo>
                    <a:cubicBezTo>
                      <a:pt x="288" y="261"/>
                      <a:pt x="288" y="252"/>
                      <a:pt x="287" y="247"/>
                    </a:cubicBezTo>
                    <a:cubicBezTo>
                      <a:pt x="283" y="211"/>
                      <a:pt x="273" y="176"/>
                      <a:pt x="257" y="146"/>
                    </a:cubicBezTo>
                    <a:cubicBezTo>
                      <a:pt x="240" y="113"/>
                      <a:pt x="221" y="84"/>
                      <a:pt x="195" y="60"/>
                    </a:cubicBezTo>
                    <a:cubicBezTo>
                      <a:pt x="175" y="40"/>
                      <a:pt x="153" y="21"/>
                      <a:pt x="127" y="11"/>
                    </a:cubicBezTo>
                    <a:cubicBezTo>
                      <a:pt x="113" y="4"/>
                      <a:pt x="97" y="0"/>
                      <a:pt x="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8"/>
              <p:cNvSpPr/>
              <p:nvPr/>
            </p:nvSpPr>
            <p:spPr>
              <a:xfrm>
                <a:off x="5131085" y="2010375"/>
                <a:ext cx="9044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70" extrusionOk="0">
                    <a:moveTo>
                      <a:pt x="80" y="1"/>
                    </a:moveTo>
                    <a:cubicBezTo>
                      <a:pt x="75" y="1"/>
                      <a:pt x="70" y="1"/>
                      <a:pt x="64" y="2"/>
                    </a:cubicBezTo>
                    <a:cubicBezTo>
                      <a:pt x="44" y="8"/>
                      <a:pt x="25" y="22"/>
                      <a:pt x="15" y="42"/>
                    </a:cubicBezTo>
                    <a:cubicBezTo>
                      <a:pt x="1" y="67"/>
                      <a:pt x="1" y="95"/>
                      <a:pt x="4" y="124"/>
                    </a:cubicBezTo>
                    <a:cubicBezTo>
                      <a:pt x="8" y="160"/>
                      <a:pt x="18" y="195"/>
                      <a:pt x="35" y="225"/>
                    </a:cubicBezTo>
                    <a:cubicBezTo>
                      <a:pt x="51" y="258"/>
                      <a:pt x="71" y="287"/>
                      <a:pt x="96" y="311"/>
                    </a:cubicBezTo>
                    <a:cubicBezTo>
                      <a:pt x="116" y="331"/>
                      <a:pt x="138" y="348"/>
                      <a:pt x="163" y="360"/>
                    </a:cubicBezTo>
                    <a:cubicBezTo>
                      <a:pt x="178" y="366"/>
                      <a:pt x="194" y="370"/>
                      <a:pt x="210" y="370"/>
                    </a:cubicBezTo>
                    <a:cubicBezTo>
                      <a:pt x="216" y="370"/>
                      <a:pt x="221" y="369"/>
                      <a:pt x="227" y="368"/>
                    </a:cubicBezTo>
                    <a:cubicBezTo>
                      <a:pt x="247" y="363"/>
                      <a:pt x="265" y="348"/>
                      <a:pt x="276" y="330"/>
                    </a:cubicBezTo>
                    <a:cubicBezTo>
                      <a:pt x="287" y="311"/>
                      <a:pt x="290" y="289"/>
                      <a:pt x="288" y="268"/>
                    </a:cubicBezTo>
                    <a:cubicBezTo>
                      <a:pt x="288" y="261"/>
                      <a:pt x="288" y="253"/>
                      <a:pt x="287" y="246"/>
                    </a:cubicBezTo>
                    <a:cubicBezTo>
                      <a:pt x="283" y="210"/>
                      <a:pt x="273" y="176"/>
                      <a:pt x="255" y="146"/>
                    </a:cubicBezTo>
                    <a:cubicBezTo>
                      <a:pt x="240" y="114"/>
                      <a:pt x="219" y="85"/>
                      <a:pt x="195" y="59"/>
                    </a:cubicBezTo>
                    <a:cubicBezTo>
                      <a:pt x="175" y="39"/>
                      <a:pt x="153" y="22"/>
                      <a:pt x="126" y="10"/>
                    </a:cubicBezTo>
                    <a:cubicBezTo>
                      <a:pt x="112" y="4"/>
                      <a:pt x="96" y="1"/>
                      <a:pt x="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8"/>
              <p:cNvSpPr/>
              <p:nvPr/>
            </p:nvSpPr>
            <p:spPr>
              <a:xfrm>
                <a:off x="5117832" y="2033420"/>
                <a:ext cx="8981" cy="1153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70" extrusionOk="0">
                    <a:moveTo>
                      <a:pt x="80" y="0"/>
                    </a:moveTo>
                    <a:cubicBezTo>
                      <a:pt x="74" y="0"/>
                      <a:pt x="68" y="1"/>
                      <a:pt x="62" y="2"/>
                    </a:cubicBezTo>
                    <a:cubicBezTo>
                      <a:pt x="44" y="8"/>
                      <a:pt x="25" y="22"/>
                      <a:pt x="13" y="41"/>
                    </a:cubicBezTo>
                    <a:cubicBezTo>
                      <a:pt x="0" y="67"/>
                      <a:pt x="0" y="95"/>
                      <a:pt x="3" y="124"/>
                    </a:cubicBezTo>
                    <a:cubicBezTo>
                      <a:pt x="8" y="160"/>
                      <a:pt x="18" y="194"/>
                      <a:pt x="33" y="225"/>
                    </a:cubicBezTo>
                    <a:cubicBezTo>
                      <a:pt x="49" y="256"/>
                      <a:pt x="69" y="285"/>
                      <a:pt x="95" y="311"/>
                    </a:cubicBezTo>
                    <a:cubicBezTo>
                      <a:pt x="115" y="331"/>
                      <a:pt x="136" y="348"/>
                      <a:pt x="163" y="360"/>
                    </a:cubicBezTo>
                    <a:cubicBezTo>
                      <a:pt x="178" y="366"/>
                      <a:pt x="194" y="369"/>
                      <a:pt x="210" y="369"/>
                    </a:cubicBezTo>
                    <a:cubicBezTo>
                      <a:pt x="215" y="369"/>
                      <a:pt x="221" y="369"/>
                      <a:pt x="226" y="368"/>
                    </a:cubicBezTo>
                    <a:cubicBezTo>
                      <a:pt x="246" y="363"/>
                      <a:pt x="263" y="348"/>
                      <a:pt x="275" y="328"/>
                    </a:cubicBezTo>
                    <a:cubicBezTo>
                      <a:pt x="284" y="311"/>
                      <a:pt x="288" y="289"/>
                      <a:pt x="288" y="268"/>
                    </a:cubicBezTo>
                    <a:cubicBezTo>
                      <a:pt x="288" y="261"/>
                      <a:pt x="288" y="253"/>
                      <a:pt x="285" y="246"/>
                    </a:cubicBezTo>
                    <a:cubicBezTo>
                      <a:pt x="282" y="210"/>
                      <a:pt x="271" y="176"/>
                      <a:pt x="255" y="146"/>
                    </a:cubicBezTo>
                    <a:cubicBezTo>
                      <a:pt x="239" y="113"/>
                      <a:pt x="219" y="84"/>
                      <a:pt x="193" y="59"/>
                    </a:cubicBezTo>
                    <a:cubicBezTo>
                      <a:pt x="174" y="39"/>
                      <a:pt x="153" y="22"/>
                      <a:pt x="125" y="10"/>
                    </a:cubicBezTo>
                    <a:cubicBezTo>
                      <a:pt x="111" y="4"/>
                      <a:pt x="95" y="0"/>
                      <a:pt x="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8"/>
              <p:cNvSpPr/>
              <p:nvPr/>
            </p:nvSpPr>
            <p:spPr>
              <a:xfrm>
                <a:off x="5894946" y="2600196"/>
                <a:ext cx="383763" cy="221632"/>
              </a:xfrm>
              <a:custGeom>
                <a:avLst/>
                <a:gdLst/>
                <a:ahLst/>
                <a:cxnLst/>
                <a:rect l="l" t="t" r="r" b="b"/>
                <a:pathLst>
                  <a:path w="12306" h="7107" extrusionOk="0">
                    <a:moveTo>
                      <a:pt x="12306" y="0"/>
                    </a:moveTo>
                    <a:cubicBezTo>
                      <a:pt x="11266" y="570"/>
                      <a:pt x="10231" y="1143"/>
                      <a:pt x="9200" y="1727"/>
                    </a:cubicBezTo>
                    <a:lnTo>
                      <a:pt x="6117" y="3488"/>
                    </a:lnTo>
                    <a:lnTo>
                      <a:pt x="3050" y="5281"/>
                    </a:lnTo>
                    <a:cubicBezTo>
                      <a:pt x="2028" y="5882"/>
                      <a:pt x="1013" y="6491"/>
                      <a:pt x="1" y="7107"/>
                    </a:cubicBezTo>
                    <a:cubicBezTo>
                      <a:pt x="1040" y="6536"/>
                      <a:pt x="2075" y="5964"/>
                      <a:pt x="3106" y="5377"/>
                    </a:cubicBezTo>
                    <a:lnTo>
                      <a:pt x="6191" y="3616"/>
                    </a:lnTo>
                    <a:lnTo>
                      <a:pt x="9258" y="1826"/>
                    </a:lnTo>
                    <a:cubicBezTo>
                      <a:pt x="10279" y="1224"/>
                      <a:pt x="11295" y="617"/>
                      <a:pt x="123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8"/>
              <p:cNvSpPr/>
              <p:nvPr/>
            </p:nvSpPr>
            <p:spPr>
              <a:xfrm>
                <a:off x="5750968" y="2158782"/>
                <a:ext cx="418128" cy="241403"/>
              </a:xfrm>
              <a:custGeom>
                <a:avLst/>
                <a:gdLst/>
                <a:ahLst/>
                <a:cxnLst/>
                <a:rect l="l" t="t" r="r" b="b"/>
                <a:pathLst>
                  <a:path w="13408" h="7741" extrusionOk="0">
                    <a:moveTo>
                      <a:pt x="13408" y="0"/>
                    </a:moveTo>
                    <a:lnTo>
                      <a:pt x="13408" y="0"/>
                    </a:lnTo>
                    <a:cubicBezTo>
                      <a:pt x="11156" y="1262"/>
                      <a:pt x="8927" y="2559"/>
                      <a:pt x="6685" y="3839"/>
                    </a:cubicBezTo>
                    <a:cubicBezTo>
                      <a:pt x="4457" y="5140"/>
                      <a:pt x="2220" y="6422"/>
                      <a:pt x="0" y="7740"/>
                    </a:cubicBezTo>
                    <a:cubicBezTo>
                      <a:pt x="2250" y="6478"/>
                      <a:pt x="4483" y="5181"/>
                      <a:pt x="6723" y="3900"/>
                    </a:cubicBezTo>
                    <a:cubicBezTo>
                      <a:pt x="8951" y="2599"/>
                      <a:pt x="11189" y="1317"/>
                      <a:pt x="134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8"/>
              <p:cNvSpPr/>
              <p:nvPr/>
            </p:nvSpPr>
            <p:spPr>
              <a:xfrm>
                <a:off x="5826902" y="1685964"/>
                <a:ext cx="383794" cy="221507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7103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0240" y="1155"/>
                      <a:pt x="8194" y="2347"/>
                      <a:pt x="6135" y="3518"/>
                    </a:cubicBezTo>
                    <a:cubicBezTo>
                      <a:pt x="4091" y="4713"/>
                      <a:pt x="2036" y="5891"/>
                      <a:pt x="0" y="7103"/>
                    </a:cubicBezTo>
                    <a:cubicBezTo>
                      <a:pt x="2066" y="5947"/>
                      <a:pt x="4114" y="4756"/>
                      <a:pt x="6171" y="3583"/>
                    </a:cubicBezTo>
                    <a:cubicBezTo>
                      <a:pt x="8217" y="2388"/>
                      <a:pt x="10273" y="1211"/>
                      <a:pt x="1230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8"/>
              <p:cNvSpPr/>
              <p:nvPr/>
            </p:nvSpPr>
            <p:spPr>
              <a:xfrm>
                <a:off x="5496971" y="1489970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0"/>
                    </a:moveTo>
                    <a:lnTo>
                      <a:pt x="12307" y="0"/>
                    </a:lnTo>
                    <a:cubicBezTo>
                      <a:pt x="11779" y="266"/>
                      <a:pt x="11258" y="551"/>
                      <a:pt x="10733" y="825"/>
                    </a:cubicBezTo>
                    <a:lnTo>
                      <a:pt x="9173" y="1678"/>
                    </a:lnTo>
                    <a:cubicBezTo>
                      <a:pt x="8135" y="2249"/>
                      <a:pt x="7110" y="2842"/>
                      <a:pt x="6079" y="3425"/>
                    </a:cubicBezTo>
                    <a:cubicBezTo>
                      <a:pt x="5060" y="4028"/>
                      <a:pt x="4033" y="4618"/>
                      <a:pt x="3020" y="5230"/>
                    </a:cubicBezTo>
                    <a:cubicBezTo>
                      <a:pt x="2006" y="5843"/>
                      <a:pt x="997" y="6459"/>
                      <a:pt x="1" y="7105"/>
                    </a:cubicBezTo>
                    <a:cubicBezTo>
                      <a:pt x="1057" y="6567"/>
                      <a:pt x="2097" y="5999"/>
                      <a:pt x="3132" y="5424"/>
                    </a:cubicBezTo>
                    <a:cubicBezTo>
                      <a:pt x="4170" y="4855"/>
                      <a:pt x="5195" y="4260"/>
                      <a:pt x="6226" y="3679"/>
                    </a:cubicBezTo>
                    <a:cubicBezTo>
                      <a:pt x="7247" y="3077"/>
                      <a:pt x="8273" y="2487"/>
                      <a:pt x="9287" y="1875"/>
                    </a:cubicBezTo>
                    <a:lnTo>
                      <a:pt x="10805" y="952"/>
                    </a:lnTo>
                    <a:cubicBezTo>
                      <a:pt x="11306" y="633"/>
                      <a:pt x="11811" y="326"/>
                      <a:pt x="12307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8"/>
              <p:cNvSpPr/>
              <p:nvPr/>
            </p:nvSpPr>
            <p:spPr>
              <a:xfrm>
                <a:off x="5651739" y="1593534"/>
                <a:ext cx="383856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9" h="7105" extrusionOk="0">
                    <a:moveTo>
                      <a:pt x="12308" y="0"/>
                    </a:moveTo>
                    <a:lnTo>
                      <a:pt x="12308" y="0"/>
                    </a:lnTo>
                    <a:cubicBezTo>
                      <a:pt x="11779" y="269"/>
                      <a:pt x="11259" y="551"/>
                      <a:pt x="10734" y="825"/>
                    </a:cubicBezTo>
                    <a:lnTo>
                      <a:pt x="9174" y="1678"/>
                    </a:lnTo>
                    <a:cubicBezTo>
                      <a:pt x="8135" y="2249"/>
                      <a:pt x="7111" y="2841"/>
                      <a:pt x="6079" y="3423"/>
                    </a:cubicBezTo>
                    <a:cubicBezTo>
                      <a:pt x="5060" y="4027"/>
                      <a:pt x="4033" y="4618"/>
                      <a:pt x="3020" y="5230"/>
                    </a:cubicBezTo>
                    <a:cubicBezTo>
                      <a:pt x="2007" y="5843"/>
                      <a:pt x="997" y="6459"/>
                      <a:pt x="1" y="7105"/>
                    </a:cubicBezTo>
                    <a:cubicBezTo>
                      <a:pt x="1059" y="6566"/>
                      <a:pt x="2098" y="5999"/>
                      <a:pt x="3132" y="5424"/>
                    </a:cubicBezTo>
                    <a:cubicBezTo>
                      <a:pt x="4171" y="4855"/>
                      <a:pt x="5195" y="4260"/>
                      <a:pt x="6227" y="3679"/>
                    </a:cubicBezTo>
                    <a:cubicBezTo>
                      <a:pt x="7248" y="3080"/>
                      <a:pt x="8273" y="2487"/>
                      <a:pt x="9286" y="1875"/>
                    </a:cubicBezTo>
                    <a:lnTo>
                      <a:pt x="10806" y="952"/>
                    </a:lnTo>
                    <a:cubicBezTo>
                      <a:pt x="11306" y="636"/>
                      <a:pt x="11812" y="325"/>
                      <a:pt x="12308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8"/>
              <p:cNvSpPr/>
              <p:nvPr/>
            </p:nvSpPr>
            <p:spPr>
              <a:xfrm>
                <a:off x="5327765" y="1392176"/>
                <a:ext cx="383825" cy="221569"/>
              </a:xfrm>
              <a:custGeom>
                <a:avLst/>
                <a:gdLst/>
                <a:ahLst/>
                <a:cxnLst/>
                <a:rect l="l" t="t" r="r" b="b"/>
                <a:pathLst>
                  <a:path w="12308" h="7105" extrusionOk="0">
                    <a:moveTo>
                      <a:pt x="12307" y="1"/>
                    </a:moveTo>
                    <a:lnTo>
                      <a:pt x="12307" y="1"/>
                    </a:lnTo>
                    <a:cubicBezTo>
                      <a:pt x="11780" y="268"/>
                      <a:pt x="11258" y="551"/>
                      <a:pt x="10733" y="826"/>
                    </a:cubicBezTo>
                    <a:lnTo>
                      <a:pt x="9173" y="1677"/>
                    </a:lnTo>
                    <a:cubicBezTo>
                      <a:pt x="8135" y="2249"/>
                      <a:pt x="7110" y="2841"/>
                      <a:pt x="6079" y="3424"/>
                    </a:cubicBezTo>
                    <a:cubicBezTo>
                      <a:pt x="5060" y="4027"/>
                      <a:pt x="4034" y="4617"/>
                      <a:pt x="3020" y="5231"/>
                    </a:cubicBezTo>
                    <a:cubicBezTo>
                      <a:pt x="2007" y="5843"/>
                      <a:pt x="997" y="6460"/>
                      <a:pt x="1" y="7104"/>
                    </a:cubicBezTo>
                    <a:cubicBezTo>
                      <a:pt x="1058" y="6565"/>
                      <a:pt x="2099" y="6000"/>
                      <a:pt x="3132" y="5425"/>
                    </a:cubicBezTo>
                    <a:cubicBezTo>
                      <a:pt x="4170" y="4854"/>
                      <a:pt x="5195" y="4260"/>
                      <a:pt x="6226" y="3680"/>
                    </a:cubicBezTo>
                    <a:cubicBezTo>
                      <a:pt x="7247" y="3077"/>
                      <a:pt x="8273" y="2488"/>
                      <a:pt x="9287" y="1875"/>
                    </a:cubicBezTo>
                    <a:lnTo>
                      <a:pt x="10805" y="951"/>
                    </a:lnTo>
                    <a:cubicBezTo>
                      <a:pt x="11307" y="635"/>
                      <a:pt x="11811" y="325"/>
                      <a:pt x="12307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8"/>
              <p:cNvSpPr/>
              <p:nvPr/>
            </p:nvSpPr>
            <p:spPr>
              <a:xfrm>
                <a:off x="5687601" y="2232408"/>
                <a:ext cx="28472" cy="14969"/>
              </a:xfrm>
              <a:custGeom>
                <a:avLst/>
                <a:gdLst/>
                <a:ahLst/>
                <a:cxnLst/>
                <a:rect l="l" t="t" r="r" b="b"/>
                <a:pathLst>
                  <a:path w="913" h="480" extrusionOk="0">
                    <a:moveTo>
                      <a:pt x="457" y="0"/>
                    </a:moveTo>
                    <a:cubicBezTo>
                      <a:pt x="350" y="0"/>
                      <a:pt x="244" y="23"/>
                      <a:pt x="163" y="70"/>
                    </a:cubicBezTo>
                    <a:cubicBezTo>
                      <a:pt x="1" y="164"/>
                      <a:pt x="1" y="316"/>
                      <a:pt x="163" y="409"/>
                    </a:cubicBezTo>
                    <a:cubicBezTo>
                      <a:pt x="244" y="456"/>
                      <a:pt x="350" y="480"/>
                      <a:pt x="457" y="480"/>
                    </a:cubicBezTo>
                    <a:cubicBezTo>
                      <a:pt x="563" y="480"/>
                      <a:pt x="670" y="456"/>
                      <a:pt x="751" y="409"/>
                    </a:cubicBezTo>
                    <a:cubicBezTo>
                      <a:pt x="912" y="316"/>
                      <a:pt x="912" y="164"/>
                      <a:pt x="751" y="70"/>
                    </a:cubicBezTo>
                    <a:cubicBezTo>
                      <a:pt x="670" y="23"/>
                      <a:pt x="563" y="0"/>
                      <a:pt x="4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8"/>
              <p:cNvSpPr/>
              <p:nvPr/>
            </p:nvSpPr>
            <p:spPr>
              <a:xfrm>
                <a:off x="5100867" y="1221847"/>
                <a:ext cx="139740" cy="46559"/>
              </a:xfrm>
              <a:custGeom>
                <a:avLst/>
                <a:gdLst/>
                <a:ahLst/>
                <a:cxnLst/>
                <a:rect l="l" t="t" r="r" b="b"/>
                <a:pathLst>
                  <a:path w="4481" h="1493" extrusionOk="0">
                    <a:moveTo>
                      <a:pt x="4476" y="1"/>
                    </a:moveTo>
                    <a:cubicBezTo>
                      <a:pt x="4321" y="393"/>
                      <a:pt x="3998" y="687"/>
                      <a:pt x="3640" y="888"/>
                    </a:cubicBezTo>
                    <a:cubicBezTo>
                      <a:pt x="3283" y="1096"/>
                      <a:pt x="2889" y="1242"/>
                      <a:pt x="2482" y="1331"/>
                    </a:cubicBezTo>
                    <a:cubicBezTo>
                      <a:pt x="2113" y="1412"/>
                      <a:pt x="1733" y="1452"/>
                      <a:pt x="1354" y="1452"/>
                    </a:cubicBezTo>
                    <a:cubicBezTo>
                      <a:pt x="899" y="1452"/>
                      <a:pt x="443" y="1394"/>
                      <a:pt x="2" y="1278"/>
                    </a:cubicBezTo>
                    <a:lnTo>
                      <a:pt x="1" y="1285"/>
                    </a:lnTo>
                    <a:cubicBezTo>
                      <a:pt x="473" y="1423"/>
                      <a:pt x="965" y="1492"/>
                      <a:pt x="1458" y="1492"/>
                    </a:cubicBezTo>
                    <a:cubicBezTo>
                      <a:pt x="1806" y="1492"/>
                      <a:pt x="2154" y="1458"/>
                      <a:pt x="2495" y="1388"/>
                    </a:cubicBezTo>
                    <a:cubicBezTo>
                      <a:pt x="2909" y="1309"/>
                      <a:pt x="3313" y="1165"/>
                      <a:pt x="3678" y="950"/>
                    </a:cubicBezTo>
                    <a:cubicBezTo>
                      <a:pt x="4031" y="727"/>
                      <a:pt x="4366" y="416"/>
                      <a:pt x="4481" y="4"/>
                    </a:cubicBezTo>
                    <a:lnTo>
                      <a:pt x="447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8"/>
              <p:cNvSpPr/>
              <p:nvPr/>
            </p:nvSpPr>
            <p:spPr>
              <a:xfrm>
                <a:off x="5856714" y="2308560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0"/>
                    </a:moveTo>
                    <a:cubicBezTo>
                      <a:pt x="6073" y="0"/>
                      <a:pt x="5953" y="36"/>
                      <a:pt x="5824" y="110"/>
                    </a:cubicBezTo>
                    <a:lnTo>
                      <a:pt x="704" y="3065"/>
                    </a:lnTo>
                    <a:cubicBezTo>
                      <a:pt x="315" y="3290"/>
                      <a:pt x="1" y="3784"/>
                      <a:pt x="1" y="4174"/>
                    </a:cubicBezTo>
                    <a:lnTo>
                      <a:pt x="1" y="5150"/>
                    </a:lnTo>
                    <a:cubicBezTo>
                      <a:pt x="1" y="5411"/>
                      <a:pt x="142" y="5557"/>
                      <a:pt x="352" y="5557"/>
                    </a:cubicBezTo>
                    <a:cubicBezTo>
                      <a:pt x="456" y="5557"/>
                      <a:pt x="576" y="5522"/>
                      <a:pt x="704" y="5448"/>
                    </a:cubicBezTo>
                    <a:lnTo>
                      <a:pt x="5824" y="2490"/>
                    </a:lnTo>
                    <a:cubicBezTo>
                      <a:pt x="6213" y="2266"/>
                      <a:pt x="6528" y="1770"/>
                      <a:pt x="6528" y="1383"/>
                    </a:cubicBezTo>
                    <a:lnTo>
                      <a:pt x="6528" y="406"/>
                    </a:lnTo>
                    <a:cubicBezTo>
                      <a:pt x="6528" y="146"/>
                      <a:pt x="6386" y="0"/>
                      <a:pt x="6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8"/>
              <p:cNvSpPr/>
              <p:nvPr/>
            </p:nvSpPr>
            <p:spPr>
              <a:xfrm>
                <a:off x="5860176" y="2312365"/>
                <a:ext cx="203576" cy="173295"/>
              </a:xfrm>
              <a:custGeom>
                <a:avLst/>
                <a:gdLst/>
                <a:ahLst/>
                <a:cxnLst/>
                <a:rect l="l" t="t" r="r" b="b"/>
                <a:pathLst>
                  <a:path w="6528" h="5557" extrusionOk="0">
                    <a:moveTo>
                      <a:pt x="6176" y="1"/>
                    </a:moveTo>
                    <a:cubicBezTo>
                      <a:pt x="6073" y="1"/>
                      <a:pt x="5953" y="36"/>
                      <a:pt x="5824" y="110"/>
                    </a:cubicBezTo>
                    <a:lnTo>
                      <a:pt x="703" y="3067"/>
                    </a:lnTo>
                    <a:cubicBezTo>
                      <a:pt x="315" y="3290"/>
                      <a:pt x="0" y="3786"/>
                      <a:pt x="0" y="4174"/>
                    </a:cubicBezTo>
                    <a:lnTo>
                      <a:pt x="0" y="5152"/>
                    </a:lnTo>
                    <a:cubicBezTo>
                      <a:pt x="0" y="5412"/>
                      <a:pt x="142" y="5557"/>
                      <a:pt x="352" y="5557"/>
                    </a:cubicBezTo>
                    <a:cubicBezTo>
                      <a:pt x="455" y="5557"/>
                      <a:pt x="575" y="5522"/>
                      <a:pt x="703" y="5448"/>
                    </a:cubicBezTo>
                    <a:lnTo>
                      <a:pt x="5824" y="2492"/>
                    </a:lnTo>
                    <a:cubicBezTo>
                      <a:pt x="6214" y="2269"/>
                      <a:pt x="6527" y="1773"/>
                      <a:pt x="6527" y="1384"/>
                    </a:cubicBezTo>
                    <a:lnTo>
                      <a:pt x="6527" y="407"/>
                    </a:lnTo>
                    <a:cubicBezTo>
                      <a:pt x="6527" y="146"/>
                      <a:pt x="6386" y="1"/>
                      <a:pt x="61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8"/>
              <p:cNvSpPr/>
              <p:nvPr/>
            </p:nvSpPr>
            <p:spPr>
              <a:xfrm>
                <a:off x="5908418" y="2511196"/>
                <a:ext cx="183711" cy="106060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401" extrusionOk="0">
                    <a:moveTo>
                      <a:pt x="5890" y="1"/>
                    </a:moveTo>
                    <a:cubicBezTo>
                      <a:pt x="4893" y="540"/>
                      <a:pt x="3915" y="1113"/>
                      <a:pt x="2926" y="1668"/>
                    </a:cubicBezTo>
                    <a:cubicBezTo>
                      <a:pt x="1952" y="2248"/>
                      <a:pt x="966" y="2805"/>
                      <a:pt x="0" y="3401"/>
                    </a:cubicBezTo>
                    <a:cubicBezTo>
                      <a:pt x="998" y="2861"/>
                      <a:pt x="1975" y="2288"/>
                      <a:pt x="2965" y="1733"/>
                    </a:cubicBezTo>
                    <a:cubicBezTo>
                      <a:pt x="3938" y="1155"/>
                      <a:pt x="4924" y="596"/>
                      <a:pt x="58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8"/>
              <p:cNvSpPr/>
              <p:nvPr/>
            </p:nvSpPr>
            <p:spPr>
              <a:xfrm>
                <a:off x="5882130" y="2315732"/>
                <a:ext cx="159792" cy="92308"/>
              </a:xfrm>
              <a:custGeom>
                <a:avLst/>
                <a:gdLst/>
                <a:ahLst/>
                <a:cxnLst/>
                <a:rect l="l" t="t" r="r" b="b"/>
                <a:pathLst>
                  <a:path w="5124" h="2960" extrusionOk="0">
                    <a:moveTo>
                      <a:pt x="5123" y="0"/>
                    </a:moveTo>
                    <a:lnTo>
                      <a:pt x="5123" y="0"/>
                    </a:lnTo>
                    <a:cubicBezTo>
                      <a:pt x="4253" y="466"/>
                      <a:pt x="3405" y="965"/>
                      <a:pt x="2544" y="1447"/>
                    </a:cubicBezTo>
                    <a:cubicBezTo>
                      <a:pt x="1696" y="1953"/>
                      <a:pt x="839" y="2437"/>
                      <a:pt x="1" y="2959"/>
                    </a:cubicBezTo>
                    <a:cubicBezTo>
                      <a:pt x="869" y="2493"/>
                      <a:pt x="1719" y="1993"/>
                      <a:pt x="2580" y="1510"/>
                    </a:cubicBezTo>
                    <a:cubicBezTo>
                      <a:pt x="3428" y="1007"/>
                      <a:pt x="4285" y="521"/>
                      <a:pt x="5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8"/>
              <p:cNvSpPr/>
              <p:nvPr/>
            </p:nvSpPr>
            <p:spPr>
              <a:xfrm>
                <a:off x="5771924" y="2491082"/>
                <a:ext cx="52765" cy="105499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3" extrusionOk="0">
                    <a:moveTo>
                      <a:pt x="846" y="96"/>
                    </a:moveTo>
                    <a:cubicBezTo>
                      <a:pt x="937" y="96"/>
                      <a:pt x="1029" y="110"/>
                      <a:pt x="1124" y="141"/>
                    </a:cubicBezTo>
                    <a:cubicBezTo>
                      <a:pt x="1219" y="171"/>
                      <a:pt x="1319" y="220"/>
                      <a:pt x="1361" y="300"/>
                    </a:cubicBezTo>
                    <a:cubicBezTo>
                      <a:pt x="1393" y="367"/>
                      <a:pt x="1390" y="453"/>
                      <a:pt x="1354" y="518"/>
                    </a:cubicBezTo>
                    <a:cubicBezTo>
                      <a:pt x="1318" y="585"/>
                      <a:pt x="1247" y="625"/>
                      <a:pt x="1175" y="654"/>
                    </a:cubicBezTo>
                    <a:cubicBezTo>
                      <a:pt x="1088" y="693"/>
                      <a:pt x="994" y="715"/>
                      <a:pt x="902" y="719"/>
                    </a:cubicBezTo>
                    <a:cubicBezTo>
                      <a:pt x="879" y="721"/>
                      <a:pt x="855" y="722"/>
                      <a:pt x="832" y="722"/>
                    </a:cubicBezTo>
                    <a:cubicBezTo>
                      <a:pt x="747" y="722"/>
                      <a:pt x="660" y="708"/>
                      <a:pt x="570" y="679"/>
                    </a:cubicBezTo>
                    <a:cubicBezTo>
                      <a:pt x="474" y="647"/>
                      <a:pt x="372" y="599"/>
                      <a:pt x="330" y="516"/>
                    </a:cubicBezTo>
                    <a:cubicBezTo>
                      <a:pt x="298" y="451"/>
                      <a:pt x="301" y="365"/>
                      <a:pt x="337" y="300"/>
                    </a:cubicBezTo>
                    <a:cubicBezTo>
                      <a:pt x="366" y="250"/>
                      <a:pt x="412" y="214"/>
                      <a:pt x="464" y="187"/>
                    </a:cubicBezTo>
                    <a:cubicBezTo>
                      <a:pt x="480" y="178"/>
                      <a:pt x="498" y="170"/>
                      <a:pt x="516" y="162"/>
                    </a:cubicBezTo>
                    <a:cubicBezTo>
                      <a:pt x="606" y="125"/>
                      <a:pt x="697" y="104"/>
                      <a:pt x="789" y="98"/>
                    </a:cubicBezTo>
                    <a:cubicBezTo>
                      <a:pt x="808" y="96"/>
                      <a:pt x="827" y="96"/>
                      <a:pt x="846" y="96"/>
                    </a:cubicBezTo>
                    <a:close/>
                    <a:moveTo>
                      <a:pt x="851" y="1"/>
                    </a:moveTo>
                    <a:cubicBezTo>
                      <a:pt x="810" y="1"/>
                      <a:pt x="768" y="3"/>
                      <a:pt x="730" y="6"/>
                    </a:cubicBezTo>
                    <a:cubicBezTo>
                      <a:pt x="705" y="7"/>
                      <a:pt x="675" y="11"/>
                      <a:pt x="651" y="14"/>
                    </a:cubicBezTo>
                    <a:cubicBezTo>
                      <a:pt x="626" y="19"/>
                      <a:pt x="598" y="23"/>
                      <a:pt x="572" y="29"/>
                    </a:cubicBezTo>
                    <a:cubicBezTo>
                      <a:pt x="549" y="34"/>
                      <a:pt x="520" y="42"/>
                      <a:pt x="495" y="49"/>
                    </a:cubicBezTo>
                    <a:cubicBezTo>
                      <a:pt x="472" y="56"/>
                      <a:pt x="444" y="65"/>
                      <a:pt x="422" y="73"/>
                    </a:cubicBezTo>
                    <a:cubicBezTo>
                      <a:pt x="399" y="81"/>
                      <a:pt x="375" y="93"/>
                      <a:pt x="352" y="102"/>
                    </a:cubicBezTo>
                    <a:cubicBezTo>
                      <a:pt x="330" y="114"/>
                      <a:pt x="307" y="127"/>
                      <a:pt x="287" y="137"/>
                    </a:cubicBezTo>
                    <a:cubicBezTo>
                      <a:pt x="280" y="141"/>
                      <a:pt x="275" y="144"/>
                      <a:pt x="270" y="148"/>
                    </a:cubicBezTo>
                    <a:cubicBezTo>
                      <a:pt x="251" y="158"/>
                      <a:pt x="229" y="173"/>
                      <a:pt x="214" y="185"/>
                    </a:cubicBezTo>
                    <a:cubicBezTo>
                      <a:pt x="196" y="196"/>
                      <a:pt x="176" y="214"/>
                      <a:pt x="162" y="227"/>
                    </a:cubicBezTo>
                    <a:cubicBezTo>
                      <a:pt x="148" y="240"/>
                      <a:pt x="130" y="259"/>
                      <a:pt x="117" y="273"/>
                    </a:cubicBezTo>
                    <a:cubicBezTo>
                      <a:pt x="103" y="289"/>
                      <a:pt x="89" y="309"/>
                      <a:pt x="77" y="325"/>
                    </a:cubicBezTo>
                    <a:cubicBezTo>
                      <a:pt x="67" y="342"/>
                      <a:pt x="54" y="364"/>
                      <a:pt x="45" y="381"/>
                    </a:cubicBezTo>
                    <a:cubicBezTo>
                      <a:pt x="35" y="400"/>
                      <a:pt x="25" y="421"/>
                      <a:pt x="20" y="441"/>
                    </a:cubicBezTo>
                    <a:cubicBezTo>
                      <a:pt x="15" y="460"/>
                      <a:pt x="10" y="483"/>
                      <a:pt x="5" y="503"/>
                    </a:cubicBezTo>
                    <a:cubicBezTo>
                      <a:pt x="2" y="525"/>
                      <a:pt x="1" y="546"/>
                      <a:pt x="1" y="568"/>
                    </a:cubicBezTo>
                    <a:lnTo>
                      <a:pt x="1" y="2890"/>
                    </a:lnTo>
                    <a:cubicBezTo>
                      <a:pt x="1" y="3061"/>
                      <a:pt x="168" y="3199"/>
                      <a:pt x="334" y="3278"/>
                    </a:cubicBezTo>
                    <a:cubicBezTo>
                      <a:pt x="412" y="3317"/>
                      <a:pt x="487" y="3340"/>
                      <a:pt x="564" y="3354"/>
                    </a:cubicBezTo>
                    <a:cubicBezTo>
                      <a:pt x="658" y="3371"/>
                      <a:pt x="753" y="3377"/>
                      <a:pt x="843" y="3383"/>
                    </a:cubicBezTo>
                    <a:cubicBezTo>
                      <a:pt x="937" y="3383"/>
                      <a:pt x="1030" y="3377"/>
                      <a:pt x="1124" y="3357"/>
                    </a:cubicBezTo>
                    <a:cubicBezTo>
                      <a:pt x="1200" y="3343"/>
                      <a:pt x="1276" y="3320"/>
                      <a:pt x="1354" y="3282"/>
                    </a:cubicBezTo>
                    <a:cubicBezTo>
                      <a:pt x="1516" y="3205"/>
                      <a:pt x="1679" y="3071"/>
                      <a:pt x="1687" y="2908"/>
                    </a:cubicBezTo>
                    <a:lnTo>
                      <a:pt x="1687" y="2908"/>
                    </a:lnTo>
                    <a:cubicBezTo>
                      <a:pt x="1666" y="2911"/>
                      <a:pt x="1646" y="2916"/>
                      <a:pt x="1627" y="2917"/>
                    </a:cubicBezTo>
                    <a:cubicBezTo>
                      <a:pt x="1609" y="2919"/>
                      <a:pt x="1591" y="2920"/>
                      <a:pt x="1574" y="2920"/>
                    </a:cubicBezTo>
                    <a:cubicBezTo>
                      <a:pt x="1494" y="2920"/>
                      <a:pt x="1419" y="2901"/>
                      <a:pt x="1357" y="2865"/>
                    </a:cubicBezTo>
                    <a:cubicBezTo>
                      <a:pt x="1279" y="2819"/>
                      <a:pt x="1217" y="2747"/>
                      <a:pt x="1175" y="2657"/>
                    </a:cubicBezTo>
                    <a:cubicBezTo>
                      <a:pt x="1152" y="2602"/>
                      <a:pt x="1134" y="2542"/>
                      <a:pt x="1124" y="2473"/>
                    </a:cubicBezTo>
                    <a:cubicBezTo>
                      <a:pt x="1124" y="2467"/>
                      <a:pt x="1124" y="2464"/>
                      <a:pt x="1121" y="2460"/>
                    </a:cubicBezTo>
                    <a:cubicBezTo>
                      <a:pt x="1083" y="2198"/>
                      <a:pt x="1048" y="1980"/>
                      <a:pt x="1009" y="1717"/>
                    </a:cubicBezTo>
                    <a:lnTo>
                      <a:pt x="1009" y="1688"/>
                    </a:lnTo>
                    <a:cubicBezTo>
                      <a:pt x="1009" y="1688"/>
                      <a:pt x="1016" y="1610"/>
                      <a:pt x="1025" y="1567"/>
                    </a:cubicBezTo>
                    <a:cubicBezTo>
                      <a:pt x="1030" y="1547"/>
                      <a:pt x="1037" y="1525"/>
                      <a:pt x="1046" y="1505"/>
                    </a:cubicBezTo>
                    <a:cubicBezTo>
                      <a:pt x="1055" y="1484"/>
                      <a:pt x="1066" y="1464"/>
                      <a:pt x="1076" y="1443"/>
                    </a:cubicBezTo>
                    <a:cubicBezTo>
                      <a:pt x="1099" y="1403"/>
                      <a:pt x="1127" y="1363"/>
                      <a:pt x="1157" y="1326"/>
                    </a:cubicBezTo>
                    <a:cubicBezTo>
                      <a:pt x="1174" y="1307"/>
                      <a:pt x="1190" y="1287"/>
                      <a:pt x="1206" y="1269"/>
                    </a:cubicBezTo>
                    <a:cubicBezTo>
                      <a:pt x="1224" y="1251"/>
                      <a:pt x="1242" y="1231"/>
                      <a:pt x="1262" y="1213"/>
                    </a:cubicBezTo>
                    <a:cubicBezTo>
                      <a:pt x="1282" y="1195"/>
                      <a:pt x="1299" y="1179"/>
                      <a:pt x="1319" y="1163"/>
                    </a:cubicBezTo>
                    <a:cubicBezTo>
                      <a:pt x="1341" y="1147"/>
                      <a:pt x="1358" y="1133"/>
                      <a:pt x="1378" y="1118"/>
                    </a:cubicBezTo>
                    <a:lnTo>
                      <a:pt x="1462" y="1062"/>
                    </a:lnTo>
                    <a:cubicBezTo>
                      <a:pt x="1551" y="1026"/>
                      <a:pt x="1623" y="999"/>
                      <a:pt x="1692" y="972"/>
                    </a:cubicBezTo>
                    <a:lnTo>
                      <a:pt x="1692" y="569"/>
                    </a:lnTo>
                    <a:lnTo>
                      <a:pt x="1692" y="565"/>
                    </a:lnTo>
                    <a:cubicBezTo>
                      <a:pt x="1692" y="541"/>
                      <a:pt x="1689" y="522"/>
                      <a:pt x="1686" y="500"/>
                    </a:cubicBezTo>
                    <a:cubicBezTo>
                      <a:pt x="1682" y="476"/>
                      <a:pt x="1677" y="459"/>
                      <a:pt x="1670" y="437"/>
                    </a:cubicBezTo>
                    <a:cubicBezTo>
                      <a:pt x="1663" y="414"/>
                      <a:pt x="1656" y="397"/>
                      <a:pt x="1644" y="375"/>
                    </a:cubicBezTo>
                    <a:cubicBezTo>
                      <a:pt x="1634" y="357"/>
                      <a:pt x="1623" y="339"/>
                      <a:pt x="1610" y="321"/>
                    </a:cubicBezTo>
                    <a:cubicBezTo>
                      <a:pt x="1598" y="300"/>
                      <a:pt x="1585" y="286"/>
                      <a:pt x="1569" y="267"/>
                    </a:cubicBezTo>
                    <a:cubicBezTo>
                      <a:pt x="1552" y="250"/>
                      <a:pt x="1538" y="236"/>
                      <a:pt x="1521" y="220"/>
                    </a:cubicBezTo>
                    <a:cubicBezTo>
                      <a:pt x="1502" y="203"/>
                      <a:pt x="1486" y="191"/>
                      <a:pt x="1464" y="177"/>
                    </a:cubicBezTo>
                    <a:cubicBezTo>
                      <a:pt x="1443" y="162"/>
                      <a:pt x="1427" y="150"/>
                      <a:pt x="1404" y="137"/>
                    </a:cubicBezTo>
                    <a:cubicBezTo>
                      <a:pt x="1382" y="124"/>
                      <a:pt x="1364" y="115"/>
                      <a:pt x="1341" y="105"/>
                    </a:cubicBezTo>
                    <a:cubicBezTo>
                      <a:pt x="1318" y="93"/>
                      <a:pt x="1299" y="85"/>
                      <a:pt x="1275" y="76"/>
                    </a:cubicBezTo>
                    <a:cubicBezTo>
                      <a:pt x="1249" y="66"/>
                      <a:pt x="1227" y="59"/>
                      <a:pt x="1203" y="52"/>
                    </a:cubicBezTo>
                    <a:cubicBezTo>
                      <a:pt x="1175" y="43"/>
                      <a:pt x="1154" y="37"/>
                      <a:pt x="1127" y="33"/>
                    </a:cubicBezTo>
                    <a:cubicBezTo>
                      <a:pt x="1099" y="27"/>
                      <a:pt x="1076" y="22"/>
                      <a:pt x="1049" y="19"/>
                    </a:cubicBezTo>
                    <a:cubicBezTo>
                      <a:pt x="996" y="9"/>
                      <a:pt x="947" y="4"/>
                      <a:pt x="891" y="1"/>
                    </a:cubicBezTo>
                    <a:cubicBezTo>
                      <a:pt x="878" y="1"/>
                      <a:pt x="864" y="1"/>
                      <a:pt x="8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8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8"/>
              <p:cNvSpPr/>
              <p:nvPr/>
            </p:nvSpPr>
            <p:spPr>
              <a:xfrm>
                <a:off x="5781186" y="2494138"/>
                <a:ext cx="34210" cy="1958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628" extrusionOk="0">
                    <a:moveTo>
                      <a:pt x="550" y="1"/>
                    </a:moveTo>
                    <a:cubicBezTo>
                      <a:pt x="530" y="1"/>
                      <a:pt x="511" y="1"/>
                      <a:pt x="492" y="3"/>
                    </a:cubicBezTo>
                    <a:cubicBezTo>
                      <a:pt x="403" y="8"/>
                      <a:pt x="309" y="29"/>
                      <a:pt x="219" y="67"/>
                    </a:cubicBezTo>
                    <a:cubicBezTo>
                      <a:pt x="203" y="75"/>
                      <a:pt x="183" y="85"/>
                      <a:pt x="167" y="93"/>
                    </a:cubicBezTo>
                    <a:cubicBezTo>
                      <a:pt x="115" y="122"/>
                      <a:pt x="70" y="158"/>
                      <a:pt x="42" y="207"/>
                    </a:cubicBezTo>
                    <a:cubicBezTo>
                      <a:pt x="6" y="269"/>
                      <a:pt x="0" y="358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4"/>
                      <a:pt x="456" y="627"/>
                      <a:pt x="545" y="627"/>
                    </a:cubicBezTo>
                    <a:cubicBezTo>
                      <a:pt x="565" y="627"/>
                      <a:pt x="585" y="626"/>
                      <a:pt x="605" y="625"/>
                    </a:cubicBezTo>
                    <a:cubicBezTo>
                      <a:pt x="697" y="618"/>
                      <a:pt x="789" y="598"/>
                      <a:pt x="878" y="560"/>
                    </a:cubicBezTo>
                    <a:cubicBezTo>
                      <a:pt x="950" y="530"/>
                      <a:pt x="1019" y="487"/>
                      <a:pt x="1057" y="422"/>
                    </a:cubicBezTo>
                    <a:cubicBezTo>
                      <a:pt x="1093" y="358"/>
                      <a:pt x="1097" y="271"/>
                      <a:pt x="1064" y="204"/>
                    </a:cubicBezTo>
                    <a:cubicBezTo>
                      <a:pt x="1022" y="122"/>
                      <a:pt x="922" y="75"/>
                      <a:pt x="827" y="46"/>
                    </a:cubicBezTo>
                    <a:cubicBezTo>
                      <a:pt x="731" y="15"/>
                      <a:pt x="640" y="1"/>
                      <a:pt x="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8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8"/>
              <p:cNvSpPr/>
              <p:nvPr/>
            </p:nvSpPr>
            <p:spPr>
              <a:xfrm>
                <a:off x="5808067" y="2525728"/>
                <a:ext cx="16123" cy="29657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1" extrusionOk="0">
                    <a:moveTo>
                      <a:pt x="502" y="0"/>
                    </a:moveTo>
                    <a:lnTo>
                      <a:pt x="474" y="29"/>
                    </a:lnTo>
                    <a:cubicBezTo>
                      <a:pt x="373" y="134"/>
                      <a:pt x="280" y="261"/>
                      <a:pt x="203" y="393"/>
                    </a:cubicBezTo>
                    <a:cubicBezTo>
                      <a:pt x="126" y="528"/>
                      <a:pt x="62" y="670"/>
                      <a:pt x="22" y="810"/>
                    </a:cubicBezTo>
                    <a:cubicBezTo>
                      <a:pt x="15" y="837"/>
                      <a:pt x="5" y="864"/>
                      <a:pt x="1" y="892"/>
                    </a:cubicBezTo>
                    <a:lnTo>
                      <a:pt x="11" y="893"/>
                    </a:lnTo>
                    <a:cubicBezTo>
                      <a:pt x="25" y="903"/>
                      <a:pt x="44" y="915"/>
                      <a:pt x="61" y="923"/>
                    </a:cubicBezTo>
                    <a:cubicBezTo>
                      <a:pt x="80" y="932"/>
                      <a:pt x="98" y="939"/>
                      <a:pt x="117" y="943"/>
                    </a:cubicBezTo>
                    <a:cubicBezTo>
                      <a:pt x="134" y="949"/>
                      <a:pt x="154" y="951"/>
                      <a:pt x="175" y="951"/>
                    </a:cubicBezTo>
                    <a:cubicBezTo>
                      <a:pt x="193" y="951"/>
                      <a:pt x="215" y="949"/>
                      <a:pt x="232" y="943"/>
                    </a:cubicBezTo>
                    <a:cubicBezTo>
                      <a:pt x="251" y="938"/>
                      <a:pt x="269" y="929"/>
                      <a:pt x="288" y="918"/>
                    </a:cubicBezTo>
                    <a:cubicBezTo>
                      <a:pt x="305" y="909"/>
                      <a:pt x="324" y="895"/>
                      <a:pt x="340" y="879"/>
                    </a:cubicBezTo>
                    <a:cubicBezTo>
                      <a:pt x="356" y="863"/>
                      <a:pt x="369" y="846"/>
                      <a:pt x="383" y="824"/>
                    </a:cubicBezTo>
                    <a:cubicBezTo>
                      <a:pt x="397" y="805"/>
                      <a:pt x="409" y="785"/>
                      <a:pt x="419" y="762"/>
                    </a:cubicBezTo>
                    <a:cubicBezTo>
                      <a:pt x="431" y="738"/>
                      <a:pt x="441" y="715"/>
                      <a:pt x="448" y="692"/>
                    </a:cubicBezTo>
                    <a:cubicBezTo>
                      <a:pt x="456" y="669"/>
                      <a:pt x="464" y="644"/>
                      <a:pt x="469" y="620"/>
                    </a:cubicBezTo>
                    <a:cubicBezTo>
                      <a:pt x="482" y="570"/>
                      <a:pt x="491" y="519"/>
                      <a:pt x="498" y="469"/>
                    </a:cubicBezTo>
                    <a:cubicBezTo>
                      <a:pt x="502" y="443"/>
                      <a:pt x="504" y="420"/>
                      <a:pt x="505" y="396"/>
                    </a:cubicBezTo>
                    <a:cubicBezTo>
                      <a:pt x="510" y="370"/>
                      <a:pt x="511" y="345"/>
                      <a:pt x="511" y="321"/>
                    </a:cubicBezTo>
                    <a:cubicBezTo>
                      <a:pt x="512" y="296"/>
                      <a:pt x="514" y="273"/>
                      <a:pt x="514" y="252"/>
                    </a:cubicBezTo>
                    <a:cubicBezTo>
                      <a:pt x="517" y="206"/>
                      <a:pt x="517" y="166"/>
                      <a:pt x="514" y="127"/>
                    </a:cubicBezTo>
                    <a:cubicBezTo>
                      <a:pt x="514" y="110"/>
                      <a:pt x="512" y="89"/>
                      <a:pt x="512" y="74"/>
                    </a:cubicBezTo>
                    <a:cubicBezTo>
                      <a:pt x="511" y="58"/>
                      <a:pt x="510" y="43"/>
                      <a:pt x="507" y="29"/>
                    </a:cubicBezTo>
                    <a:cubicBezTo>
                      <a:pt x="505" y="18"/>
                      <a:pt x="504" y="9"/>
                      <a:pt x="5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8"/>
              <p:cNvSpPr/>
              <p:nvPr/>
            </p:nvSpPr>
            <p:spPr>
              <a:xfrm>
                <a:off x="5806695" y="2514938"/>
                <a:ext cx="51892" cy="6711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152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3"/>
                    </a:cubicBezTo>
                    <a:cubicBezTo>
                      <a:pt x="1090" y="10"/>
                      <a:pt x="1028" y="24"/>
                      <a:pt x="965" y="50"/>
                    </a:cubicBezTo>
                    <a:cubicBezTo>
                      <a:pt x="960" y="52"/>
                      <a:pt x="958" y="52"/>
                      <a:pt x="953" y="53"/>
                    </a:cubicBezTo>
                    <a:cubicBezTo>
                      <a:pt x="913" y="72"/>
                      <a:pt x="871" y="90"/>
                      <a:pt x="831" y="115"/>
                    </a:cubicBezTo>
                    <a:cubicBezTo>
                      <a:pt x="733" y="172"/>
                      <a:pt x="634" y="249"/>
                      <a:pt x="542" y="342"/>
                    </a:cubicBezTo>
                    <a:cubicBezTo>
                      <a:pt x="544" y="352"/>
                      <a:pt x="546" y="361"/>
                      <a:pt x="548" y="371"/>
                    </a:cubicBezTo>
                    <a:cubicBezTo>
                      <a:pt x="549" y="385"/>
                      <a:pt x="551" y="399"/>
                      <a:pt x="554" y="417"/>
                    </a:cubicBezTo>
                    <a:cubicBezTo>
                      <a:pt x="554" y="433"/>
                      <a:pt x="555" y="450"/>
                      <a:pt x="555" y="470"/>
                    </a:cubicBezTo>
                    <a:lnTo>
                      <a:pt x="555" y="594"/>
                    </a:lnTo>
                    <a:cubicBezTo>
                      <a:pt x="554" y="618"/>
                      <a:pt x="554" y="641"/>
                      <a:pt x="551" y="664"/>
                    </a:cubicBezTo>
                    <a:cubicBezTo>
                      <a:pt x="549" y="687"/>
                      <a:pt x="548" y="713"/>
                      <a:pt x="546" y="737"/>
                    </a:cubicBezTo>
                    <a:cubicBezTo>
                      <a:pt x="544" y="763"/>
                      <a:pt x="542" y="786"/>
                      <a:pt x="539" y="812"/>
                    </a:cubicBezTo>
                    <a:cubicBezTo>
                      <a:pt x="532" y="862"/>
                      <a:pt x="522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0" y="1081"/>
                      <a:pt x="460" y="1104"/>
                    </a:cubicBezTo>
                    <a:cubicBezTo>
                      <a:pt x="449" y="1128"/>
                      <a:pt x="439" y="1147"/>
                      <a:pt x="424" y="1167"/>
                    </a:cubicBezTo>
                    <a:cubicBezTo>
                      <a:pt x="411" y="1189"/>
                      <a:pt x="397" y="1205"/>
                      <a:pt x="381" y="1222"/>
                    </a:cubicBezTo>
                    <a:cubicBezTo>
                      <a:pt x="364" y="1238"/>
                      <a:pt x="348" y="1251"/>
                      <a:pt x="328" y="1261"/>
                    </a:cubicBezTo>
                    <a:cubicBezTo>
                      <a:pt x="312" y="1272"/>
                      <a:pt x="290" y="1281"/>
                      <a:pt x="273" y="1287"/>
                    </a:cubicBezTo>
                    <a:cubicBezTo>
                      <a:pt x="255" y="1291"/>
                      <a:pt x="233" y="1294"/>
                      <a:pt x="216" y="1294"/>
                    </a:cubicBezTo>
                    <a:cubicBezTo>
                      <a:pt x="196" y="1294"/>
                      <a:pt x="175" y="1289"/>
                      <a:pt x="158" y="1287"/>
                    </a:cubicBezTo>
                    <a:cubicBezTo>
                      <a:pt x="140" y="1282"/>
                      <a:pt x="118" y="1275"/>
                      <a:pt x="102" y="1266"/>
                    </a:cubicBezTo>
                    <a:cubicBezTo>
                      <a:pt x="86" y="1258"/>
                      <a:pt x="68" y="1246"/>
                      <a:pt x="52" y="1236"/>
                    </a:cubicBezTo>
                    <a:lnTo>
                      <a:pt x="40" y="1233"/>
                    </a:lnTo>
                    <a:cubicBezTo>
                      <a:pt x="14" y="1347"/>
                      <a:pt x="0" y="1455"/>
                      <a:pt x="0" y="1557"/>
                    </a:cubicBezTo>
                    <a:cubicBezTo>
                      <a:pt x="0" y="1604"/>
                      <a:pt x="3" y="1649"/>
                      <a:pt x="9" y="1692"/>
                    </a:cubicBezTo>
                    <a:cubicBezTo>
                      <a:pt x="10" y="1698"/>
                      <a:pt x="10" y="1701"/>
                      <a:pt x="10" y="1705"/>
                    </a:cubicBezTo>
                    <a:cubicBezTo>
                      <a:pt x="22" y="1772"/>
                      <a:pt x="37" y="1834"/>
                      <a:pt x="62" y="1887"/>
                    </a:cubicBezTo>
                    <a:cubicBezTo>
                      <a:pt x="105" y="1979"/>
                      <a:pt x="167" y="2051"/>
                      <a:pt x="244" y="2096"/>
                    </a:cubicBezTo>
                    <a:cubicBezTo>
                      <a:pt x="307" y="2134"/>
                      <a:pt x="379" y="2152"/>
                      <a:pt x="459" y="2152"/>
                    </a:cubicBezTo>
                    <a:cubicBezTo>
                      <a:pt x="477" y="2152"/>
                      <a:pt x="495" y="2151"/>
                      <a:pt x="513" y="2149"/>
                    </a:cubicBezTo>
                    <a:cubicBezTo>
                      <a:pt x="535" y="2146"/>
                      <a:pt x="554" y="2143"/>
                      <a:pt x="575" y="2139"/>
                    </a:cubicBezTo>
                    <a:cubicBezTo>
                      <a:pt x="659" y="2125"/>
                      <a:pt x="745" y="2089"/>
                      <a:pt x="831" y="2036"/>
                    </a:cubicBezTo>
                    <a:cubicBezTo>
                      <a:pt x="939" y="1972"/>
                      <a:pt x="1050" y="1885"/>
                      <a:pt x="1150" y="1778"/>
                    </a:cubicBezTo>
                    <a:cubicBezTo>
                      <a:pt x="1251" y="1672"/>
                      <a:pt x="1341" y="1547"/>
                      <a:pt x="1419" y="1413"/>
                    </a:cubicBezTo>
                    <a:cubicBezTo>
                      <a:pt x="1497" y="1281"/>
                      <a:pt x="1560" y="1138"/>
                      <a:pt x="1600" y="999"/>
                    </a:cubicBezTo>
                    <a:cubicBezTo>
                      <a:pt x="1642" y="858"/>
                      <a:pt x="1663" y="720"/>
                      <a:pt x="1663" y="594"/>
                    </a:cubicBezTo>
                    <a:cubicBezTo>
                      <a:pt x="1663" y="469"/>
                      <a:pt x="1642" y="355"/>
                      <a:pt x="1600" y="263"/>
                    </a:cubicBezTo>
                    <a:cubicBezTo>
                      <a:pt x="1557" y="169"/>
                      <a:pt x="1497" y="100"/>
                      <a:pt x="1419" y="54"/>
                    </a:cubicBezTo>
                    <a:cubicBezTo>
                      <a:pt x="1355" y="18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8"/>
              <p:cNvSpPr/>
              <p:nvPr/>
            </p:nvSpPr>
            <p:spPr>
              <a:xfrm>
                <a:off x="5789543" y="2595612"/>
                <a:ext cx="17495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380" extrusionOk="0">
                    <a:moveTo>
                      <a:pt x="1" y="1"/>
                    </a:moveTo>
                    <a:cubicBezTo>
                      <a:pt x="1" y="1891"/>
                      <a:pt x="2" y="3326"/>
                      <a:pt x="2" y="5216"/>
                    </a:cubicBezTo>
                    <a:lnTo>
                      <a:pt x="2" y="5224"/>
                    </a:lnTo>
                    <a:cubicBezTo>
                      <a:pt x="5" y="5244"/>
                      <a:pt x="12" y="5264"/>
                      <a:pt x="22" y="5280"/>
                    </a:cubicBezTo>
                    <a:cubicBezTo>
                      <a:pt x="41" y="5310"/>
                      <a:pt x="73" y="5330"/>
                      <a:pt x="106" y="5344"/>
                    </a:cubicBezTo>
                    <a:cubicBezTo>
                      <a:pt x="150" y="5365"/>
                      <a:pt x="195" y="5375"/>
                      <a:pt x="242" y="5379"/>
                    </a:cubicBezTo>
                    <a:cubicBezTo>
                      <a:pt x="253" y="5380"/>
                      <a:pt x="264" y="5380"/>
                      <a:pt x="275" y="5380"/>
                    </a:cubicBezTo>
                    <a:cubicBezTo>
                      <a:pt x="311" y="5380"/>
                      <a:pt x="348" y="5376"/>
                      <a:pt x="383" y="5367"/>
                    </a:cubicBezTo>
                    <a:cubicBezTo>
                      <a:pt x="431" y="5357"/>
                      <a:pt x="474" y="5343"/>
                      <a:pt x="511" y="5310"/>
                    </a:cubicBezTo>
                    <a:cubicBezTo>
                      <a:pt x="539" y="5287"/>
                      <a:pt x="560" y="5255"/>
                      <a:pt x="560" y="5219"/>
                    </a:cubicBezTo>
                    <a:lnTo>
                      <a:pt x="560" y="2"/>
                    </a:lnTo>
                    <a:cubicBezTo>
                      <a:pt x="467" y="19"/>
                      <a:pt x="375" y="25"/>
                      <a:pt x="281" y="25"/>
                    </a:cubicBezTo>
                    <a:cubicBezTo>
                      <a:pt x="188" y="25"/>
                      <a:pt x="94" y="1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8"/>
              <p:cNvSpPr/>
              <p:nvPr/>
            </p:nvSpPr>
            <p:spPr>
              <a:xfrm>
                <a:off x="5803451" y="2516747"/>
                <a:ext cx="33150" cy="51019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636" extrusionOk="0">
                    <a:moveTo>
                      <a:pt x="1063" y="1"/>
                    </a:moveTo>
                    <a:lnTo>
                      <a:pt x="1063" y="1"/>
                    </a:lnTo>
                    <a:cubicBezTo>
                      <a:pt x="906" y="61"/>
                      <a:pt x="803" y="101"/>
                      <a:pt x="683" y="147"/>
                    </a:cubicBezTo>
                    <a:cubicBezTo>
                      <a:pt x="616" y="175"/>
                      <a:pt x="544" y="202"/>
                      <a:pt x="453" y="238"/>
                    </a:cubicBezTo>
                    <a:lnTo>
                      <a:pt x="371" y="293"/>
                    </a:lnTo>
                    <a:cubicBezTo>
                      <a:pt x="350" y="307"/>
                      <a:pt x="334" y="320"/>
                      <a:pt x="313" y="339"/>
                    </a:cubicBezTo>
                    <a:cubicBezTo>
                      <a:pt x="292" y="354"/>
                      <a:pt x="274" y="370"/>
                      <a:pt x="255" y="389"/>
                    </a:cubicBezTo>
                    <a:cubicBezTo>
                      <a:pt x="235" y="406"/>
                      <a:pt x="216" y="426"/>
                      <a:pt x="199" y="445"/>
                    </a:cubicBezTo>
                    <a:cubicBezTo>
                      <a:pt x="183" y="462"/>
                      <a:pt x="166" y="481"/>
                      <a:pt x="150" y="500"/>
                    </a:cubicBezTo>
                    <a:cubicBezTo>
                      <a:pt x="120" y="538"/>
                      <a:pt x="93" y="579"/>
                      <a:pt x="70" y="619"/>
                    </a:cubicBezTo>
                    <a:cubicBezTo>
                      <a:pt x="58" y="639"/>
                      <a:pt x="48" y="658"/>
                      <a:pt x="39" y="679"/>
                    </a:cubicBezTo>
                    <a:cubicBezTo>
                      <a:pt x="29" y="701"/>
                      <a:pt x="22" y="722"/>
                      <a:pt x="18" y="743"/>
                    </a:cubicBezTo>
                    <a:cubicBezTo>
                      <a:pt x="8" y="786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40" y="1150"/>
                      <a:pt x="73" y="1367"/>
                      <a:pt x="112" y="1623"/>
                    </a:cubicBezTo>
                    <a:lnTo>
                      <a:pt x="112" y="1623"/>
                    </a:lnTo>
                    <a:cubicBezTo>
                      <a:pt x="107" y="1584"/>
                      <a:pt x="106" y="1544"/>
                      <a:pt x="108" y="1505"/>
                    </a:cubicBezTo>
                    <a:cubicBezTo>
                      <a:pt x="108" y="1402"/>
                      <a:pt x="123" y="1295"/>
                      <a:pt x="150" y="1181"/>
                    </a:cubicBezTo>
                    <a:cubicBezTo>
                      <a:pt x="156" y="1154"/>
                      <a:pt x="164" y="1126"/>
                      <a:pt x="172" y="1101"/>
                    </a:cubicBezTo>
                    <a:cubicBezTo>
                      <a:pt x="215" y="958"/>
                      <a:pt x="277" y="816"/>
                      <a:pt x="353" y="684"/>
                    </a:cubicBezTo>
                    <a:cubicBezTo>
                      <a:pt x="430" y="549"/>
                      <a:pt x="522" y="425"/>
                      <a:pt x="623" y="318"/>
                    </a:cubicBezTo>
                    <a:lnTo>
                      <a:pt x="652" y="290"/>
                    </a:lnTo>
                    <a:cubicBezTo>
                      <a:pt x="744" y="196"/>
                      <a:pt x="842" y="117"/>
                      <a:pt x="941" y="61"/>
                    </a:cubicBezTo>
                    <a:cubicBezTo>
                      <a:pt x="982" y="38"/>
                      <a:pt x="1024" y="17"/>
                      <a:pt x="1063" y="1"/>
                    </a:cubicBezTo>
                    <a:close/>
                    <a:moveTo>
                      <a:pt x="112" y="1623"/>
                    </a:moveTo>
                    <a:lnTo>
                      <a:pt x="112" y="1623"/>
                    </a:lnTo>
                    <a:cubicBezTo>
                      <a:pt x="113" y="1627"/>
                      <a:pt x="113" y="1631"/>
                      <a:pt x="114" y="1635"/>
                    </a:cubicBezTo>
                    <a:cubicBezTo>
                      <a:pt x="114" y="1631"/>
                      <a:pt x="113" y="1627"/>
                      <a:pt x="112" y="1623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8"/>
              <p:cNvSpPr/>
              <p:nvPr/>
            </p:nvSpPr>
            <p:spPr>
              <a:xfrm>
                <a:off x="5806507" y="2514346"/>
                <a:ext cx="44688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1578" extrusionOk="0">
                    <a:moveTo>
                      <a:pt x="1198" y="0"/>
                    </a:moveTo>
                    <a:cubicBezTo>
                      <a:pt x="1118" y="0"/>
                      <a:pt x="1042" y="28"/>
                      <a:pt x="964" y="42"/>
                    </a:cubicBezTo>
                    <a:lnTo>
                      <a:pt x="959" y="43"/>
                    </a:lnTo>
                    <a:lnTo>
                      <a:pt x="949" y="46"/>
                    </a:lnTo>
                    <a:lnTo>
                      <a:pt x="951" y="45"/>
                    </a:lnTo>
                    <a:lnTo>
                      <a:pt x="951" y="45"/>
                    </a:lnTo>
                    <a:cubicBezTo>
                      <a:pt x="647" y="165"/>
                      <a:pt x="427" y="420"/>
                      <a:pt x="266" y="686"/>
                    </a:cubicBezTo>
                    <a:cubicBezTo>
                      <a:pt x="107" y="956"/>
                      <a:pt x="0" y="1264"/>
                      <a:pt x="6" y="1577"/>
                    </a:cubicBezTo>
                    <a:lnTo>
                      <a:pt x="13" y="1577"/>
                    </a:lnTo>
                    <a:cubicBezTo>
                      <a:pt x="23" y="1265"/>
                      <a:pt x="146" y="971"/>
                      <a:pt x="309" y="712"/>
                    </a:cubicBezTo>
                    <a:cubicBezTo>
                      <a:pt x="476" y="454"/>
                      <a:pt x="705" y="234"/>
                      <a:pt x="977" y="107"/>
                    </a:cubicBezTo>
                    <a:lnTo>
                      <a:pt x="978" y="107"/>
                    </a:lnTo>
                    <a:lnTo>
                      <a:pt x="986" y="102"/>
                    </a:lnTo>
                    <a:lnTo>
                      <a:pt x="986" y="102"/>
                    </a:lnTo>
                    <a:cubicBezTo>
                      <a:pt x="1057" y="86"/>
                      <a:pt x="1128" y="52"/>
                      <a:pt x="1202" y="45"/>
                    </a:cubicBezTo>
                    <a:cubicBezTo>
                      <a:pt x="1215" y="44"/>
                      <a:pt x="1227" y="44"/>
                      <a:pt x="1240" y="44"/>
                    </a:cubicBezTo>
                    <a:cubicBezTo>
                      <a:pt x="1302" y="44"/>
                      <a:pt x="1367" y="53"/>
                      <a:pt x="1425" y="81"/>
                    </a:cubicBezTo>
                    <a:lnTo>
                      <a:pt x="1432" y="73"/>
                    </a:lnTo>
                    <a:cubicBezTo>
                      <a:pt x="1368" y="29"/>
                      <a:pt x="1287" y="2"/>
                      <a:pt x="1204" y="0"/>
                    </a:cubicBezTo>
                    <a:cubicBezTo>
                      <a:pt x="1202" y="0"/>
                      <a:pt x="1200" y="0"/>
                      <a:pt x="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8"/>
              <p:cNvSpPr/>
              <p:nvPr/>
            </p:nvSpPr>
            <p:spPr>
              <a:xfrm>
                <a:off x="6125742" y="2296492"/>
                <a:ext cx="52765" cy="105436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3381" extrusionOk="0">
                    <a:moveTo>
                      <a:pt x="848" y="96"/>
                    </a:moveTo>
                    <a:cubicBezTo>
                      <a:pt x="938" y="96"/>
                      <a:pt x="1029" y="111"/>
                      <a:pt x="1124" y="141"/>
                    </a:cubicBezTo>
                    <a:cubicBezTo>
                      <a:pt x="1220" y="172"/>
                      <a:pt x="1321" y="221"/>
                      <a:pt x="1361" y="301"/>
                    </a:cubicBezTo>
                    <a:cubicBezTo>
                      <a:pt x="1394" y="367"/>
                      <a:pt x="1390" y="453"/>
                      <a:pt x="1354" y="518"/>
                    </a:cubicBezTo>
                    <a:cubicBezTo>
                      <a:pt x="1316" y="583"/>
                      <a:pt x="1249" y="626"/>
                      <a:pt x="1176" y="655"/>
                    </a:cubicBezTo>
                    <a:cubicBezTo>
                      <a:pt x="1088" y="694"/>
                      <a:pt x="994" y="715"/>
                      <a:pt x="902" y="719"/>
                    </a:cubicBezTo>
                    <a:cubicBezTo>
                      <a:pt x="879" y="722"/>
                      <a:pt x="855" y="723"/>
                      <a:pt x="832" y="723"/>
                    </a:cubicBezTo>
                    <a:cubicBezTo>
                      <a:pt x="747" y="723"/>
                      <a:pt x="660" y="708"/>
                      <a:pt x="570" y="679"/>
                    </a:cubicBezTo>
                    <a:cubicBezTo>
                      <a:pt x="475" y="648"/>
                      <a:pt x="373" y="600"/>
                      <a:pt x="332" y="517"/>
                    </a:cubicBezTo>
                    <a:cubicBezTo>
                      <a:pt x="299" y="452"/>
                      <a:pt x="303" y="366"/>
                      <a:pt x="339" y="301"/>
                    </a:cubicBezTo>
                    <a:cubicBezTo>
                      <a:pt x="368" y="251"/>
                      <a:pt x="412" y="215"/>
                      <a:pt x="464" y="187"/>
                    </a:cubicBezTo>
                    <a:cubicBezTo>
                      <a:pt x="481" y="179"/>
                      <a:pt x="498" y="170"/>
                      <a:pt x="517" y="163"/>
                    </a:cubicBezTo>
                    <a:cubicBezTo>
                      <a:pt x="606" y="126"/>
                      <a:pt x="698" y="104"/>
                      <a:pt x="790" y="98"/>
                    </a:cubicBezTo>
                    <a:cubicBezTo>
                      <a:pt x="809" y="97"/>
                      <a:pt x="829" y="96"/>
                      <a:pt x="848" y="96"/>
                    </a:cubicBezTo>
                    <a:close/>
                    <a:moveTo>
                      <a:pt x="852" y="0"/>
                    </a:moveTo>
                    <a:cubicBezTo>
                      <a:pt x="811" y="0"/>
                      <a:pt x="768" y="2"/>
                      <a:pt x="731" y="5"/>
                    </a:cubicBezTo>
                    <a:cubicBezTo>
                      <a:pt x="705" y="6"/>
                      <a:pt x="677" y="9"/>
                      <a:pt x="652" y="13"/>
                    </a:cubicBezTo>
                    <a:cubicBezTo>
                      <a:pt x="626" y="16"/>
                      <a:pt x="598" y="22"/>
                      <a:pt x="573" y="28"/>
                    </a:cubicBezTo>
                    <a:cubicBezTo>
                      <a:pt x="549" y="34"/>
                      <a:pt x="520" y="41"/>
                      <a:pt x="497" y="48"/>
                    </a:cubicBezTo>
                    <a:cubicBezTo>
                      <a:pt x="474" y="55"/>
                      <a:pt x="445" y="64"/>
                      <a:pt x="424" y="72"/>
                    </a:cubicBezTo>
                    <a:cubicBezTo>
                      <a:pt x="401" y="80"/>
                      <a:pt x="375" y="91"/>
                      <a:pt x="353" y="101"/>
                    </a:cubicBezTo>
                    <a:cubicBezTo>
                      <a:pt x="332" y="113"/>
                      <a:pt x="309" y="124"/>
                      <a:pt x="288" y="136"/>
                    </a:cubicBezTo>
                    <a:cubicBezTo>
                      <a:pt x="281" y="139"/>
                      <a:pt x="276" y="143"/>
                      <a:pt x="270" y="146"/>
                    </a:cubicBezTo>
                    <a:cubicBezTo>
                      <a:pt x="253" y="157"/>
                      <a:pt x="231" y="172"/>
                      <a:pt x="215" y="185"/>
                    </a:cubicBezTo>
                    <a:cubicBezTo>
                      <a:pt x="196" y="195"/>
                      <a:pt x="176" y="213"/>
                      <a:pt x="162" y="225"/>
                    </a:cubicBezTo>
                    <a:cubicBezTo>
                      <a:pt x="149" y="238"/>
                      <a:pt x="130" y="258"/>
                      <a:pt x="117" y="272"/>
                    </a:cubicBezTo>
                    <a:cubicBezTo>
                      <a:pt x="103" y="288"/>
                      <a:pt x="89" y="308"/>
                      <a:pt x="79" y="324"/>
                    </a:cubicBezTo>
                    <a:cubicBezTo>
                      <a:pt x="67" y="341"/>
                      <a:pt x="54" y="361"/>
                      <a:pt x="46" y="380"/>
                    </a:cubicBezTo>
                    <a:cubicBezTo>
                      <a:pt x="37" y="397"/>
                      <a:pt x="25" y="419"/>
                      <a:pt x="21" y="439"/>
                    </a:cubicBezTo>
                    <a:cubicBezTo>
                      <a:pt x="15" y="459"/>
                      <a:pt x="10" y="482"/>
                      <a:pt x="7" y="502"/>
                    </a:cubicBezTo>
                    <a:cubicBezTo>
                      <a:pt x="2" y="524"/>
                      <a:pt x="1" y="545"/>
                      <a:pt x="1" y="567"/>
                    </a:cubicBezTo>
                    <a:lnTo>
                      <a:pt x="1" y="2889"/>
                    </a:lnTo>
                    <a:cubicBezTo>
                      <a:pt x="1" y="3060"/>
                      <a:pt x="168" y="3198"/>
                      <a:pt x="336" y="3277"/>
                    </a:cubicBezTo>
                    <a:cubicBezTo>
                      <a:pt x="412" y="3314"/>
                      <a:pt x="488" y="3339"/>
                      <a:pt x="566" y="3353"/>
                    </a:cubicBezTo>
                    <a:cubicBezTo>
                      <a:pt x="659" y="3372"/>
                      <a:pt x="753" y="3378"/>
                      <a:pt x="843" y="3380"/>
                    </a:cubicBezTo>
                    <a:cubicBezTo>
                      <a:pt x="937" y="3380"/>
                      <a:pt x="1030" y="3376"/>
                      <a:pt x="1124" y="3356"/>
                    </a:cubicBezTo>
                    <a:cubicBezTo>
                      <a:pt x="1201" y="3342"/>
                      <a:pt x="1276" y="3319"/>
                      <a:pt x="1354" y="3280"/>
                    </a:cubicBezTo>
                    <a:cubicBezTo>
                      <a:pt x="1518" y="3204"/>
                      <a:pt x="1679" y="3070"/>
                      <a:pt x="1689" y="2906"/>
                    </a:cubicBezTo>
                    <a:lnTo>
                      <a:pt x="1689" y="2906"/>
                    </a:lnTo>
                    <a:cubicBezTo>
                      <a:pt x="1667" y="2910"/>
                      <a:pt x="1647" y="2913"/>
                      <a:pt x="1627" y="2916"/>
                    </a:cubicBezTo>
                    <a:cubicBezTo>
                      <a:pt x="1610" y="2918"/>
                      <a:pt x="1593" y="2919"/>
                      <a:pt x="1576" y="2919"/>
                    </a:cubicBezTo>
                    <a:cubicBezTo>
                      <a:pt x="1495" y="2919"/>
                      <a:pt x="1421" y="2899"/>
                      <a:pt x="1358" y="2863"/>
                    </a:cubicBezTo>
                    <a:cubicBezTo>
                      <a:pt x="1280" y="2818"/>
                      <a:pt x="1217" y="2746"/>
                      <a:pt x="1176" y="2654"/>
                    </a:cubicBezTo>
                    <a:cubicBezTo>
                      <a:pt x="1153" y="2601"/>
                      <a:pt x="1135" y="2539"/>
                      <a:pt x="1124" y="2472"/>
                    </a:cubicBezTo>
                    <a:cubicBezTo>
                      <a:pt x="1124" y="2466"/>
                      <a:pt x="1124" y="2463"/>
                      <a:pt x="1122" y="2459"/>
                    </a:cubicBezTo>
                    <a:cubicBezTo>
                      <a:pt x="1085" y="2197"/>
                      <a:pt x="1049" y="1977"/>
                      <a:pt x="1009" y="1716"/>
                    </a:cubicBezTo>
                    <a:lnTo>
                      <a:pt x="1009" y="1687"/>
                    </a:lnTo>
                    <a:cubicBezTo>
                      <a:pt x="1009" y="1687"/>
                      <a:pt x="1016" y="1609"/>
                      <a:pt x="1025" y="1566"/>
                    </a:cubicBezTo>
                    <a:cubicBezTo>
                      <a:pt x="1030" y="1546"/>
                      <a:pt x="1037" y="1524"/>
                      <a:pt x="1046" y="1503"/>
                    </a:cubicBezTo>
                    <a:cubicBezTo>
                      <a:pt x="1056" y="1481"/>
                      <a:pt x="1066" y="1463"/>
                      <a:pt x="1078" y="1443"/>
                    </a:cubicBezTo>
                    <a:cubicBezTo>
                      <a:pt x="1101" y="1402"/>
                      <a:pt x="1128" y="1362"/>
                      <a:pt x="1158" y="1323"/>
                    </a:cubicBezTo>
                    <a:cubicBezTo>
                      <a:pt x="1174" y="1306"/>
                      <a:pt x="1190" y="1286"/>
                      <a:pt x="1207" y="1267"/>
                    </a:cubicBezTo>
                    <a:cubicBezTo>
                      <a:pt x="1224" y="1250"/>
                      <a:pt x="1243" y="1230"/>
                      <a:pt x="1262" y="1213"/>
                    </a:cubicBezTo>
                    <a:cubicBezTo>
                      <a:pt x="1282" y="1194"/>
                      <a:pt x="1301" y="1178"/>
                      <a:pt x="1319" y="1162"/>
                    </a:cubicBezTo>
                    <a:cubicBezTo>
                      <a:pt x="1341" y="1145"/>
                      <a:pt x="1360" y="1131"/>
                      <a:pt x="1380" y="1116"/>
                    </a:cubicBezTo>
                    <a:lnTo>
                      <a:pt x="1462" y="1062"/>
                    </a:lnTo>
                    <a:cubicBezTo>
                      <a:pt x="1552" y="1026"/>
                      <a:pt x="1624" y="998"/>
                      <a:pt x="1692" y="971"/>
                    </a:cubicBezTo>
                    <a:lnTo>
                      <a:pt x="1692" y="568"/>
                    </a:lnTo>
                    <a:lnTo>
                      <a:pt x="1692" y="563"/>
                    </a:lnTo>
                    <a:cubicBezTo>
                      <a:pt x="1692" y="540"/>
                      <a:pt x="1690" y="520"/>
                      <a:pt x="1686" y="498"/>
                    </a:cubicBezTo>
                    <a:cubicBezTo>
                      <a:pt x="1683" y="475"/>
                      <a:pt x="1677" y="458"/>
                      <a:pt x="1670" y="436"/>
                    </a:cubicBezTo>
                    <a:cubicBezTo>
                      <a:pt x="1663" y="412"/>
                      <a:pt x="1656" y="396"/>
                      <a:pt x="1646" y="374"/>
                    </a:cubicBezTo>
                    <a:cubicBezTo>
                      <a:pt x="1634" y="354"/>
                      <a:pt x="1624" y="338"/>
                      <a:pt x="1611" y="318"/>
                    </a:cubicBezTo>
                    <a:cubicBezTo>
                      <a:pt x="1598" y="300"/>
                      <a:pt x="1587" y="285"/>
                      <a:pt x="1569" y="267"/>
                    </a:cubicBezTo>
                    <a:cubicBezTo>
                      <a:pt x="1554" y="249"/>
                      <a:pt x="1539" y="235"/>
                      <a:pt x="1522" y="218"/>
                    </a:cubicBezTo>
                    <a:cubicBezTo>
                      <a:pt x="1503" y="202"/>
                      <a:pt x="1487" y="189"/>
                      <a:pt x="1466" y="175"/>
                    </a:cubicBezTo>
                    <a:cubicBezTo>
                      <a:pt x="1444" y="160"/>
                      <a:pt x="1427" y="149"/>
                      <a:pt x="1404" y="136"/>
                    </a:cubicBezTo>
                    <a:cubicBezTo>
                      <a:pt x="1383" y="123"/>
                      <a:pt x="1365" y="114"/>
                      <a:pt x="1342" y="103"/>
                    </a:cubicBezTo>
                    <a:cubicBezTo>
                      <a:pt x="1318" y="93"/>
                      <a:pt x="1301" y="84"/>
                      <a:pt x="1275" y="74"/>
                    </a:cubicBezTo>
                    <a:cubicBezTo>
                      <a:pt x="1250" y="65"/>
                      <a:pt x="1229" y="58"/>
                      <a:pt x="1203" y="51"/>
                    </a:cubicBezTo>
                    <a:cubicBezTo>
                      <a:pt x="1176" y="42"/>
                      <a:pt x="1154" y="36"/>
                      <a:pt x="1128" y="31"/>
                    </a:cubicBezTo>
                    <a:cubicBezTo>
                      <a:pt x="1101" y="26"/>
                      <a:pt x="1078" y="21"/>
                      <a:pt x="1050" y="16"/>
                    </a:cubicBezTo>
                    <a:cubicBezTo>
                      <a:pt x="996" y="8"/>
                      <a:pt x="948" y="2"/>
                      <a:pt x="892" y="1"/>
                    </a:cubicBezTo>
                    <a:cubicBezTo>
                      <a:pt x="879" y="0"/>
                      <a:pt x="866" y="0"/>
                      <a:pt x="8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8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rgbClr val="F6D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8"/>
              <p:cNvSpPr/>
              <p:nvPr/>
            </p:nvSpPr>
            <p:spPr>
              <a:xfrm>
                <a:off x="6135004" y="2299579"/>
                <a:ext cx="34272" cy="1955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627" extrusionOk="0">
                    <a:moveTo>
                      <a:pt x="551" y="0"/>
                    </a:moveTo>
                    <a:cubicBezTo>
                      <a:pt x="531" y="0"/>
                      <a:pt x="512" y="1"/>
                      <a:pt x="493" y="2"/>
                    </a:cubicBezTo>
                    <a:cubicBezTo>
                      <a:pt x="403" y="8"/>
                      <a:pt x="309" y="30"/>
                      <a:pt x="220" y="67"/>
                    </a:cubicBezTo>
                    <a:cubicBezTo>
                      <a:pt x="204" y="74"/>
                      <a:pt x="184" y="84"/>
                      <a:pt x="168" y="93"/>
                    </a:cubicBezTo>
                    <a:cubicBezTo>
                      <a:pt x="115" y="122"/>
                      <a:pt x="71" y="157"/>
                      <a:pt x="42" y="206"/>
                    </a:cubicBezTo>
                    <a:cubicBezTo>
                      <a:pt x="6" y="268"/>
                      <a:pt x="0" y="357"/>
                      <a:pt x="35" y="422"/>
                    </a:cubicBezTo>
                    <a:cubicBezTo>
                      <a:pt x="78" y="504"/>
                      <a:pt x="178" y="553"/>
                      <a:pt x="273" y="583"/>
                    </a:cubicBezTo>
                    <a:cubicBezTo>
                      <a:pt x="367" y="613"/>
                      <a:pt x="456" y="627"/>
                      <a:pt x="545" y="627"/>
                    </a:cubicBezTo>
                    <a:cubicBezTo>
                      <a:pt x="566" y="627"/>
                      <a:pt x="586" y="626"/>
                      <a:pt x="607" y="625"/>
                    </a:cubicBezTo>
                    <a:cubicBezTo>
                      <a:pt x="697" y="618"/>
                      <a:pt x="789" y="597"/>
                      <a:pt x="880" y="560"/>
                    </a:cubicBezTo>
                    <a:cubicBezTo>
                      <a:pt x="952" y="530"/>
                      <a:pt x="1019" y="487"/>
                      <a:pt x="1057" y="422"/>
                    </a:cubicBezTo>
                    <a:cubicBezTo>
                      <a:pt x="1093" y="357"/>
                      <a:pt x="1098" y="271"/>
                      <a:pt x="1064" y="203"/>
                    </a:cubicBezTo>
                    <a:cubicBezTo>
                      <a:pt x="1024" y="122"/>
                      <a:pt x="923" y="73"/>
                      <a:pt x="827" y="45"/>
                    </a:cubicBezTo>
                    <a:cubicBezTo>
                      <a:pt x="731" y="14"/>
                      <a:pt x="641" y="0"/>
                      <a:pt x="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8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8"/>
              <p:cNvSpPr/>
              <p:nvPr/>
            </p:nvSpPr>
            <p:spPr>
              <a:xfrm>
                <a:off x="6161853" y="2331138"/>
                <a:ext cx="16123" cy="2968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952" extrusionOk="0">
                    <a:moveTo>
                      <a:pt x="502" y="1"/>
                    </a:moveTo>
                    <a:lnTo>
                      <a:pt x="473" y="30"/>
                    </a:lnTo>
                    <a:cubicBezTo>
                      <a:pt x="373" y="135"/>
                      <a:pt x="281" y="261"/>
                      <a:pt x="203" y="393"/>
                    </a:cubicBezTo>
                    <a:cubicBezTo>
                      <a:pt x="125" y="528"/>
                      <a:pt x="64" y="671"/>
                      <a:pt x="22" y="810"/>
                    </a:cubicBezTo>
                    <a:cubicBezTo>
                      <a:pt x="15" y="838"/>
                      <a:pt x="6" y="865"/>
                      <a:pt x="0" y="892"/>
                    </a:cubicBezTo>
                    <a:lnTo>
                      <a:pt x="10" y="894"/>
                    </a:lnTo>
                    <a:cubicBezTo>
                      <a:pt x="25" y="904"/>
                      <a:pt x="43" y="915"/>
                      <a:pt x="61" y="924"/>
                    </a:cubicBezTo>
                    <a:cubicBezTo>
                      <a:pt x="78" y="932"/>
                      <a:pt x="99" y="940"/>
                      <a:pt x="117" y="944"/>
                    </a:cubicBezTo>
                    <a:cubicBezTo>
                      <a:pt x="135" y="950"/>
                      <a:pt x="154" y="951"/>
                      <a:pt x="174" y="951"/>
                    </a:cubicBezTo>
                    <a:cubicBezTo>
                      <a:pt x="193" y="951"/>
                      <a:pt x="214" y="950"/>
                      <a:pt x="232" y="944"/>
                    </a:cubicBezTo>
                    <a:cubicBezTo>
                      <a:pt x="250" y="938"/>
                      <a:pt x="271" y="930"/>
                      <a:pt x="288" y="918"/>
                    </a:cubicBezTo>
                    <a:cubicBezTo>
                      <a:pt x="306" y="909"/>
                      <a:pt x="324" y="895"/>
                      <a:pt x="340" y="879"/>
                    </a:cubicBezTo>
                    <a:cubicBezTo>
                      <a:pt x="357" y="863"/>
                      <a:pt x="368" y="846"/>
                      <a:pt x="383" y="825"/>
                    </a:cubicBezTo>
                    <a:cubicBezTo>
                      <a:pt x="397" y="806"/>
                      <a:pt x="409" y="786"/>
                      <a:pt x="419" y="763"/>
                    </a:cubicBezTo>
                    <a:cubicBezTo>
                      <a:pt x="430" y="740"/>
                      <a:pt x="440" y="715"/>
                      <a:pt x="447" y="692"/>
                    </a:cubicBezTo>
                    <a:cubicBezTo>
                      <a:pt x="457" y="669"/>
                      <a:pt x="465" y="645"/>
                      <a:pt x="469" y="620"/>
                    </a:cubicBezTo>
                    <a:cubicBezTo>
                      <a:pt x="482" y="570"/>
                      <a:pt x="490" y="520"/>
                      <a:pt x="498" y="470"/>
                    </a:cubicBezTo>
                    <a:cubicBezTo>
                      <a:pt x="502" y="444"/>
                      <a:pt x="503" y="421"/>
                      <a:pt x="505" y="396"/>
                    </a:cubicBezTo>
                    <a:cubicBezTo>
                      <a:pt x="509" y="370"/>
                      <a:pt x="511" y="346"/>
                      <a:pt x="511" y="321"/>
                    </a:cubicBezTo>
                    <a:cubicBezTo>
                      <a:pt x="512" y="297"/>
                      <a:pt x="515" y="274"/>
                      <a:pt x="515" y="252"/>
                    </a:cubicBezTo>
                    <a:cubicBezTo>
                      <a:pt x="516" y="206"/>
                      <a:pt x="516" y="166"/>
                      <a:pt x="515" y="129"/>
                    </a:cubicBezTo>
                    <a:cubicBezTo>
                      <a:pt x="515" y="110"/>
                      <a:pt x="515" y="90"/>
                      <a:pt x="512" y="74"/>
                    </a:cubicBezTo>
                    <a:cubicBezTo>
                      <a:pt x="511" y="58"/>
                      <a:pt x="509" y="41"/>
                      <a:pt x="508" y="30"/>
                    </a:cubicBezTo>
                    <a:cubicBezTo>
                      <a:pt x="505" y="18"/>
                      <a:pt x="503" y="9"/>
                      <a:pt x="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8"/>
              <p:cNvSpPr/>
              <p:nvPr/>
            </p:nvSpPr>
            <p:spPr>
              <a:xfrm>
                <a:off x="6160512" y="2320379"/>
                <a:ext cx="51923" cy="67079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2151" extrusionOk="0">
                    <a:moveTo>
                      <a:pt x="1202" y="0"/>
                    </a:moveTo>
                    <a:cubicBezTo>
                      <a:pt x="1185" y="0"/>
                      <a:pt x="1168" y="1"/>
                      <a:pt x="1150" y="2"/>
                    </a:cubicBezTo>
                    <a:cubicBezTo>
                      <a:pt x="1091" y="9"/>
                      <a:pt x="1028" y="24"/>
                      <a:pt x="965" y="50"/>
                    </a:cubicBezTo>
                    <a:cubicBezTo>
                      <a:pt x="962" y="51"/>
                      <a:pt x="958" y="51"/>
                      <a:pt x="955" y="53"/>
                    </a:cubicBezTo>
                    <a:cubicBezTo>
                      <a:pt x="913" y="71"/>
                      <a:pt x="871" y="90"/>
                      <a:pt x="833" y="114"/>
                    </a:cubicBezTo>
                    <a:cubicBezTo>
                      <a:pt x="735" y="172"/>
                      <a:pt x="634" y="248"/>
                      <a:pt x="544" y="342"/>
                    </a:cubicBezTo>
                    <a:cubicBezTo>
                      <a:pt x="545" y="352"/>
                      <a:pt x="546" y="360"/>
                      <a:pt x="548" y="370"/>
                    </a:cubicBezTo>
                    <a:cubicBezTo>
                      <a:pt x="551" y="385"/>
                      <a:pt x="552" y="399"/>
                      <a:pt x="554" y="416"/>
                    </a:cubicBezTo>
                    <a:cubicBezTo>
                      <a:pt x="554" y="432"/>
                      <a:pt x="555" y="449"/>
                      <a:pt x="555" y="470"/>
                    </a:cubicBezTo>
                    <a:lnTo>
                      <a:pt x="555" y="593"/>
                    </a:lnTo>
                    <a:cubicBezTo>
                      <a:pt x="554" y="618"/>
                      <a:pt x="554" y="641"/>
                      <a:pt x="552" y="664"/>
                    </a:cubicBezTo>
                    <a:cubicBezTo>
                      <a:pt x="551" y="687"/>
                      <a:pt x="548" y="712"/>
                      <a:pt x="546" y="737"/>
                    </a:cubicBezTo>
                    <a:cubicBezTo>
                      <a:pt x="545" y="763"/>
                      <a:pt x="544" y="786"/>
                      <a:pt x="539" y="812"/>
                    </a:cubicBezTo>
                    <a:cubicBezTo>
                      <a:pt x="532" y="862"/>
                      <a:pt x="523" y="914"/>
                      <a:pt x="510" y="963"/>
                    </a:cubicBezTo>
                    <a:cubicBezTo>
                      <a:pt x="505" y="987"/>
                      <a:pt x="498" y="1010"/>
                      <a:pt x="489" y="1035"/>
                    </a:cubicBezTo>
                    <a:cubicBezTo>
                      <a:pt x="482" y="1058"/>
                      <a:pt x="472" y="1081"/>
                      <a:pt x="460" y="1104"/>
                    </a:cubicBezTo>
                    <a:cubicBezTo>
                      <a:pt x="450" y="1128"/>
                      <a:pt x="439" y="1147"/>
                      <a:pt x="424" y="1167"/>
                    </a:cubicBezTo>
                    <a:cubicBezTo>
                      <a:pt x="411" y="1188"/>
                      <a:pt x="397" y="1204"/>
                      <a:pt x="381" y="1221"/>
                    </a:cubicBezTo>
                    <a:cubicBezTo>
                      <a:pt x="365" y="1237"/>
                      <a:pt x="349" y="1250"/>
                      <a:pt x="329" y="1260"/>
                    </a:cubicBezTo>
                    <a:cubicBezTo>
                      <a:pt x="314" y="1272"/>
                      <a:pt x="292" y="1280"/>
                      <a:pt x="273" y="1286"/>
                    </a:cubicBezTo>
                    <a:cubicBezTo>
                      <a:pt x="256" y="1290"/>
                      <a:pt x="234" y="1293"/>
                      <a:pt x="216" y="1293"/>
                    </a:cubicBezTo>
                    <a:cubicBezTo>
                      <a:pt x="196" y="1293"/>
                      <a:pt x="177" y="1289"/>
                      <a:pt x="158" y="1286"/>
                    </a:cubicBezTo>
                    <a:cubicBezTo>
                      <a:pt x="141" y="1282"/>
                      <a:pt x="119" y="1275"/>
                      <a:pt x="102" y="1266"/>
                    </a:cubicBezTo>
                    <a:cubicBezTo>
                      <a:pt x="86" y="1257"/>
                      <a:pt x="69" y="1246"/>
                      <a:pt x="52" y="1236"/>
                    </a:cubicBezTo>
                    <a:lnTo>
                      <a:pt x="42" y="1233"/>
                    </a:lnTo>
                    <a:cubicBezTo>
                      <a:pt x="15" y="1346"/>
                      <a:pt x="0" y="1454"/>
                      <a:pt x="0" y="1556"/>
                    </a:cubicBezTo>
                    <a:cubicBezTo>
                      <a:pt x="0" y="1604"/>
                      <a:pt x="4" y="1648"/>
                      <a:pt x="9" y="1692"/>
                    </a:cubicBezTo>
                    <a:cubicBezTo>
                      <a:pt x="12" y="1697"/>
                      <a:pt x="12" y="1700"/>
                      <a:pt x="12" y="1704"/>
                    </a:cubicBezTo>
                    <a:cubicBezTo>
                      <a:pt x="22" y="1772"/>
                      <a:pt x="38" y="1834"/>
                      <a:pt x="63" y="1887"/>
                    </a:cubicBezTo>
                    <a:cubicBezTo>
                      <a:pt x="107" y="1980"/>
                      <a:pt x="167" y="2051"/>
                      <a:pt x="245" y="2095"/>
                    </a:cubicBezTo>
                    <a:cubicBezTo>
                      <a:pt x="307" y="2132"/>
                      <a:pt x="378" y="2151"/>
                      <a:pt x="456" y="2151"/>
                    </a:cubicBezTo>
                    <a:cubicBezTo>
                      <a:pt x="475" y="2151"/>
                      <a:pt x="495" y="2150"/>
                      <a:pt x="515" y="2147"/>
                    </a:cubicBezTo>
                    <a:cubicBezTo>
                      <a:pt x="536" y="2146"/>
                      <a:pt x="554" y="2143"/>
                      <a:pt x="575" y="2139"/>
                    </a:cubicBezTo>
                    <a:cubicBezTo>
                      <a:pt x="659" y="2123"/>
                      <a:pt x="746" y="2088"/>
                      <a:pt x="833" y="2035"/>
                    </a:cubicBezTo>
                    <a:cubicBezTo>
                      <a:pt x="940" y="1972"/>
                      <a:pt x="1050" y="1884"/>
                      <a:pt x="1150" y="1778"/>
                    </a:cubicBezTo>
                    <a:cubicBezTo>
                      <a:pt x="1251" y="1671"/>
                      <a:pt x="1343" y="1546"/>
                      <a:pt x="1421" y="1413"/>
                    </a:cubicBezTo>
                    <a:cubicBezTo>
                      <a:pt x="1497" y="1280"/>
                      <a:pt x="1560" y="1138"/>
                      <a:pt x="1602" y="999"/>
                    </a:cubicBezTo>
                    <a:cubicBezTo>
                      <a:pt x="1643" y="858"/>
                      <a:pt x="1665" y="720"/>
                      <a:pt x="1665" y="593"/>
                    </a:cubicBezTo>
                    <a:cubicBezTo>
                      <a:pt x="1665" y="468"/>
                      <a:pt x="1643" y="354"/>
                      <a:pt x="1602" y="262"/>
                    </a:cubicBezTo>
                    <a:cubicBezTo>
                      <a:pt x="1559" y="169"/>
                      <a:pt x="1497" y="100"/>
                      <a:pt x="1421" y="54"/>
                    </a:cubicBezTo>
                    <a:cubicBezTo>
                      <a:pt x="1356" y="17"/>
                      <a:pt x="1282" y="0"/>
                      <a:pt x="1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8"/>
              <p:cNvSpPr/>
              <p:nvPr/>
            </p:nvSpPr>
            <p:spPr>
              <a:xfrm>
                <a:off x="6143423" y="2400959"/>
                <a:ext cx="17464" cy="16783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382" extrusionOk="0">
                    <a:moveTo>
                      <a:pt x="0" y="0"/>
                    </a:moveTo>
                    <a:cubicBezTo>
                      <a:pt x="0" y="1891"/>
                      <a:pt x="2" y="3327"/>
                      <a:pt x="2" y="5218"/>
                    </a:cubicBezTo>
                    <a:lnTo>
                      <a:pt x="2" y="5225"/>
                    </a:lnTo>
                    <a:cubicBezTo>
                      <a:pt x="3" y="5245"/>
                      <a:pt x="10" y="5265"/>
                      <a:pt x="22" y="5281"/>
                    </a:cubicBezTo>
                    <a:cubicBezTo>
                      <a:pt x="39" y="5311"/>
                      <a:pt x="72" y="5331"/>
                      <a:pt x="104" y="5346"/>
                    </a:cubicBezTo>
                    <a:cubicBezTo>
                      <a:pt x="150" y="5366"/>
                      <a:pt x="194" y="5376"/>
                      <a:pt x="240" y="5380"/>
                    </a:cubicBezTo>
                    <a:cubicBezTo>
                      <a:pt x="252" y="5381"/>
                      <a:pt x="263" y="5381"/>
                      <a:pt x="274" y="5381"/>
                    </a:cubicBezTo>
                    <a:cubicBezTo>
                      <a:pt x="311" y="5381"/>
                      <a:pt x="348" y="5377"/>
                      <a:pt x="383" y="5369"/>
                    </a:cubicBezTo>
                    <a:cubicBezTo>
                      <a:pt x="430" y="5358"/>
                      <a:pt x="473" y="5344"/>
                      <a:pt x="511" y="5311"/>
                    </a:cubicBezTo>
                    <a:cubicBezTo>
                      <a:pt x="538" y="5288"/>
                      <a:pt x="560" y="5255"/>
                      <a:pt x="560" y="5219"/>
                    </a:cubicBezTo>
                    <a:lnTo>
                      <a:pt x="560" y="3"/>
                    </a:lnTo>
                    <a:cubicBezTo>
                      <a:pt x="475" y="20"/>
                      <a:pt x="391" y="26"/>
                      <a:pt x="307" y="26"/>
                    </a:cubicBezTo>
                    <a:cubicBezTo>
                      <a:pt x="298" y="26"/>
                      <a:pt x="290" y="26"/>
                      <a:pt x="281" y="26"/>
                    </a:cubicBezTo>
                    <a:cubicBezTo>
                      <a:pt x="187" y="26"/>
                      <a:pt x="94" y="2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8"/>
              <p:cNvSpPr/>
              <p:nvPr/>
            </p:nvSpPr>
            <p:spPr>
              <a:xfrm>
                <a:off x="6157269" y="2322188"/>
                <a:ext cx="33118" cy="50987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635" extrusionOk="0">
                    <a:moveTo>
                      <a:pt x="1062" y="0"/>
                    </a:moveTo>
                    <a:cubicBezTo>
                      <a:pt x="906" y="61"/>
                      <a:pt x="801" y="101"/>
                      <a:pt x="684" y="147"/>
                    </a:cubicBezTo>
                    <a:cubicBezTo>
                      <a:pt x="614" y="174"/>
                      <a:pt x="543" y="202"/>
                      <a:pt x="453" y="238"/>
                    </a:cubicBezTo>
                    <a:lnTo>
                      <a:pt x="370" y="292"/>
                    </a:lnTo>
                    <a:cubicBezTo>
                      <a:pt x="349" y="308"/>
                      <a:pt x="333" y="319"/>
                      <a:pt x="311" y="338"/>
                    </a:cubicBezTo>
                    <a:cubicBezTo>
                      <a:pt x="291" y="354"/>
                      <a:pt x="274" y="370"/>
                      <a:pt x="254" y="389"/>
                    </a:cubicBezTo>
                    <a:cubicBezTo>
                      <a:pt x="234" y="406"/>
                      <a:pt x="216" y="426"/>
                      <a:pt x="198" y="445"/>
                    </a:cubicBezTo>
                    <a:cubicBezTo>
                      <a:pt x="182" y="462"/>
                      <a:pt x="166" y="481"/>
                      <a:pt x="149" y="499"/>
                    </a:cubicBezTo>
                    <a:cubicBezTo>
                      <a:pt x="119" y="538"/>
                      <a:pt x="91" y="578"/>
                      <a:pt x="68" y="619"/>
                    </a:cubicBezTo>
                    <a:cubicBezTo>
                      <a:pt x="58" y="639"/>
                      <a:pt x="47" y="657"/>
                      <a:pt x="38" y="679"/>
                    </a:cubicBezTo>
                    <a:cubicBezTo>
                      <a:pt x="29" y="700"/>
                      <a:pt x="22" y="722"/>
                      <a:pt x="16" y="742"/>
                    </a:cubicBezTo>
                    <a:cubicBezTo>
                      <a:pt x="8" y="785"/>
                      <a:pt x="1" y="863"/>
                      <a:pt x="1" y="863"/>
                    </a:cubicBezTo>
                    <a:lnTo>
                      <a:pt x="1" y="892"/>
                    </a:lnTo>
                    <a:cubicBezTo>
                      <a:pt x="39" y="1153"/>
                      <a:pt x="74" y="1373"/>
                      <a:pt x="113" y="1635"/>
                    </a:cubicBezTo>
                    <a:cubicBezTo>
                      <a:pt x="108" y="1592"/>
                      <a:pt x="106" y="1547"/>
                      <a:pt x="108" y="1504"/>
                    </a:cubicBezTo>
                    <a:cubicBezTo>
                      <a:pt x="108" y="1402"/>
                      <a:pt x="123" y="1291"/>
                      <a:pt x="149" y="1181"/>
                    </a:cubicBezTo>
                    <a:cubicBezTo>
                      <a:pt x="154" y="1153"/>
                      <a:pt x="163" y="1126"/>
                      <a:pt x="170" y="1100"/>
                    </a:cubicBezTo>
                    <a:cubicBezTo>
                      <a:pt x="213" y="958"/>
                      <a:pt x="275" y="815"/>
                      <a:pt x="353" y="683"/>
                    </a:cubicBezTo>
                    <a:cubicBezTo>
                      <a:pt x="429" y="548"/>
                      <a:pt x="521" y="424"/>
                      <a:pt x="622" y="318"/>
                    </a:cubicBezTo>
                    <a:lnTo>
                      <a:pt x="650" y="289"/>
                    </a:lnTo>
                    <a:cubicBezTo>
                      <a:pt x="742" y="196"/>
                      <a:pt x="842" y="117"/>
                      <a:pt x="939" y="61"/>
                    </a:cubicBezTo>
                    <a:cubicBezTo>
                      <a:pt x="981" y="38"/>
                      <a:pt x="1023" y="16"/>
                      <a:pt x="1062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8"/>
              <p:cNvSpPr/>
              <p:nvPr/>
            </p:nvSpPr>
            <p:spPr>
              <a:xfrm>
                <a:off x="6160325" y="2319755"/>
                <a:ext cx="44719" cy="49210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1578" extrusionOk="0">
                    <a:moveTo>
                      <a:pt x="1199" y="1"/>
                    </a:moveTo>
                    <a:cubicBezTo>
                      <a:pt x="1118" y="1"/>
                      <a:pt x="1044" y="28"/>
                      <a:pt x="964" y="42"/>
                    </a:cubicBezTo>
                    <a:lnTo>
                      <a:pt x="961" y="44"/>
                    </a:lnTo>
                    <a:lnTo>
                      <a:pt x="949" y="47"/>
                    </a:lnTo>
                    <a:lnTo>
                      <a:pt x="952" y="45"/>
                    </a:lnTo>
                    <a:lnTo>
                      <a:pt x="952" y="45"/>
                    </a:lnTo>
                    <a:cubicBezTo>
                      <a:pt x="647" y="166"/>
                      <a:pt x="429" y="420"/>
                      <a:pt x="266" y="686"/>
                    </a:cubicBezTo>
                    <a:cubicBezTo>
                      <a:pt x="107" y="957"/>
                      <a:pt x="0" y="1264"/>
                      <a:pt x="6" y="1578"/>
                    </a:cubicBezTo>
                    <a:lnTo>
                      <a:pt x="13" y="1578"/>
                    </a:lnTo>
                    <a:cubicBezTo>
                      <a:pt x="25" y="1266"/>
                      <a:pt x="147" y="971"/>
                      <a:pt x="309" y="712"/>
                    </a:cubicBezTo>
                    <a:cubicBezTo>
                      <a:pt x="478" y="455"/>
                      <a:pt x="705" y="235"/>
                      <a:pt x="977" y="107"/>
                    </a:cubicBezTo>
                    <a:lnTo>
                      <a:pt x="978" y="107"/>
                    </a:lnTo>
                    <a:lnTo>
                      <a:pt x="988" y="102"/>
                    </a:lnTo>
                    <a:lnTo>
                      <a:pt x="988" y="102"/>
                    </a:lnTo>
                    <a:cubicBezTo>
                      <a:pt x="1059" y="86"/>
                      <a:pt x="1128" y="52"/>
                      <a:pt x="1204" y="45"/>
                    </a:cubicBezTo>
                    <a:cubicBezTo>
                      <a:pt x="1216" y="45"/>
                      <a:pt x="1229" y="44"/>
                      <a:pt x="1241" y="44"/>
                    </a:cubicBezTo>
                    <a:cubicBezTo>
                      <a:pt x="1304" y="44"/>
                      <a:pt x="1368" y="54"/>
                      <a:pt x="1427" y="81"/>
                    </a:cubicBezTo>
                    <a:lnTo>
                      <a:pt x="1434" y="74"/>
                    </a:lnTo>
                    <a:cubicBezTo>
                      <a:pt x="1369" y="29"/>
                      <a:pt x="1286" y="2"/>
                      <a:pt x="1205" y="1"/>
                    </a:cubicBezTo>
                    <a:cubicBezTo>
                      <a:pt x="1203" y="1"/>
                      <a:pt x="1201" y="1"/>
                      <a:pt x="11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8"/>
              <p:cNvSpPr/>
              <p:nvPr/>
            </p:nvSpPr>
            <p:spPr>
              <a:xfrm>
                <a:off x="5794158" y="2109635"/>
                <a:ext cx="61497" cy="78992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2533" extrusionOk="0">
                    <a:moveTo>
                      <a:pt x="1590" y="0"/>
                    </a:moveTo>
                    <a:lnTo>
                      <a:pt x="1" y="915"/>
                    </a:lnTo>
                    <a:lnTo>
                      <a:pt x="603" y="2532"/>
                    </a:lnTo>
                    <a:lnTo>
                      <a:pt x="1972" y="1741"/>
                    </a:lnTo>
                    <a:lnTo>
                      <a:pt x="1972" y="708"/>
                    </a:lnTo>
                    <a:cubicBezTo>
                      <a:pt x="1972" y="636"/>
                      <a:pt x="1959" y="571"/>
                      <a:pt x="1943" y="501"/>
                    </a:cubicBezTo>
                    <a:cubicBezTo>
                      <a:pt x="1902" y="364"/>
                      <a:pt x="1837" y="240"/>
                      <a:pt x="1749" y="128"/>
                    </a:cubicBezTo>
                    <a:cubicBezTo>
                      <a:pt x="1700" y="77"/>
                      <a:pt x="1649" y="36"/>
                      <a:pt x="15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699" name="Google Shape;2699;p8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0" name="Google Shape;2700;p8"/>
          <p:cNvSpPr txBox="1">
            <a:spLocks noGrp="1"/>
          </p:cNvSpPr>
          <p:nvPr>
            <p:ph type="title"/>
          </p:nvPr>
        </p:nvSpPr>
        <p:spPr>
          <a:xfrm>
            <a:off x="2408100" y="786675"/>
            <a:ext cx="4327800" cy="357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1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13"/>
          <p:cNvSpPr/>
          <p:nvPr/>
        </p:nvSpPr>
        <p:spPr>
          <a:xfrm rot="10800000" flipH="1"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00" name="Google Shape;3200;p1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81925" y="8422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01" name="Google Shape;3201;p13"/>
          <p:cNvGrpSpPr/>
          <p:nvPr/>
        </p:nvGrpSpPr>
        <p:grpSpPr>
          <a:xfrm>
            <a:off x="-436131" y="1049202"/>
            <a:ext cx="9915708" cy="3372317"/>
            <a:chOff x="-436131" y="1049202"/>
            <a:chExt cx="9915708" cy="3372317"/>
          </a:xfrm>
        </p:grpSpPr>
        <p:grpSp>
          <p:nvGrpSpPr>
            <p:cNvPr id="3202" name="Google Shape;3202;p13"/>
            <p:cNvGrpSpPr/>
            <p:nvPr/>
          </p:nvGrpSpPr>
          <p:grpSpPr>
            <a:xfrm>
              <a:off x="-134525" y="1396385"/>
              <a:ext cx="1218503" cy="921773"/>
              <a:chOff x="7172539" y="1310879"/>
              <a:chExt cx="1698025" cy="1284522"/>
            </a:xfrm>
          </p:grpSpPr>
          <p:sp>
            <p:nvSpPr>
              <p:cNvPr id="3203" name="Google Shape;3203;p13"/>
              <p:cNvSpPr/>
              <p:nvPr/>
            </p:nvSpPr>
            <p:spPr>
              <a:xfrm>
                <a:off x="8535296" y="1522995"/>
                <a:ext cx="187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6" h="4" extrusionOk="0">
                    <a:moveTo>
                      <a:pt x="6" y="4"/>
                    </a:moveTo>
                    <a:lnTo>
                      <a:pt x="6" y="4"/>
                    </a:lnTo>
                    <a:cubicBezTo>
                      <a:pt x="4" y="2"/>
                      <a:pt x="2" y="2"/>
                      <a:pt x="0" y="1"/>
                    </a:cubicBezTo>
                    <a:cubicBezTo>
                      <a:pt x="2" y="2"/>
                      <a:pt x="4" y="2"/>
                      <a:pt x="6" y="4"/>
                    </a:cubicBezTo>
                    <a:close/>
                  </a:path>
                </a:pathLst>
              </a:custGeom>
              <a:solidFill>
                <a:srgbClr val="350B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13"/>
              <p:cNvSpPr/>
              <p:nvPr/>
            </p:nvSpPr>
            <p:spPr>
              <a:xfrm>
                <a:off x="8401952" y="1505750"/>
                <a:ext cx="133597" cy="17370"/>
              </a:xfrm>
              <a:custGeom>
                <a:avLst/>
                <a:gdLst/>
                <a:ahLst/>
                <a:cxnLst/>
                <a:rect l="l" t="t" r="r" b="b"/>
                <a:pathLst>
                  <a:path w="4284" h="557" extrusionOk="0">
                    <a:moveTo>
                      <a:pt x="2333" y="1"/>
                    </a:moveTo>
                    <a:cubicBezTo>
                      <a:pt x="1549" y="1"/>
                      <a:pt x="744" y="218"/>
                      <a:pt x="1" y="526"/>
                    </a:cubicBezTo>
                    <a:lnTo>
                      <a:pt x="4283" y="557"/>
                    </a:lnTo>
                    <a:cubicBezTo>
                      <a:pt x="4282" y="555"/>
                      <a:pt x="4280" y="554"/>
                      <a:pt x="4278" y="554"/>
                    </a:cubicBezTo>
                    <a:cubicBezTo>
                      <a:pt x="4219" y="519"/>
                      <a:pt x="4161" y="486"/>
                      <a:pt x="4104" y="450"/>
                    </a:cubicBezTo>
                    <a:cubicBezTo>
                      <a:pt x="3835" y="303"/>
                      <a:pt x="3550" y="188"/>
                      <a:pt x="3257" y="112"/>
                    </a:cubicBezTo>
                    <a:cubicBezTo>
                      <a:pt x="2956" y="35"/>
                      <a:pt x="2646" y="1"/>
                      <a:pt x="2333" y="1"/>
                    </a:cubicBezTo>
                    <a:close/>
                  </a:path>
                </a:pathLst>
              </a:custGeom>
              <a:solidFill>
                <a:srgbClr val="350B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13"/>
              <p:cNvSpPr/>
              <p:nvPr/>
            </p:nvSpPr>
            <p:spPr>
              <a:xfrm>
                <a:off x="8103517" y="1443287"/>
                <a:ext cx="426205" cy="652390"/>
              </a:xfrm>
              <a:custGeom>
                <a:avLst/>
                <a:gdLst/>
                <a:ahLst/>
                <a:cxnLst/>
                <a:rect l="l" t="t" r="r" b="b"/>
                <a:pathLst>
                  <a:path w="13667" h="20920" extrusionOk="0">
                    <a:moveTo>
                      <a:pt x="9418" y="1"/>
                    </a:moveTo>
                    <a:cubicBezTo>
                      <a:pt x="9407" y="1"/>
                      <a:pt x="9395" y="1"/>
                      <a:pt x="9384" y="2"/>
                    </a:cubicBezTo>
                    <a:cubicBezTo>
                      <a:pt x="9312" y="8"/>
                      <a:pt x="9233" y="28"/>
                      <a:pt x="9138" y="64"/>
                    </a:cubicBezTo>
                    <a:cubicBezTo>
                      <a:pt x="9043" y="100"/>
                      <a:pt x="8941" y="146"/>
                      <a:pt x="8823" y="210"/>
                    </a:cubicBezTo>
                    <a:cubicBezTo>
                      <a:pt x="8744" y="254"/>
                      <a:pt x="8663" y="302"/>
                      <a:pt x="8576" y="360"/>
                    </a:cubicBezTo>
                    <a:cubicBezTo>
                      <a:pt x="8485" y="417"/>
                      <a:pt x="8396" y="479"/>
                      <a:pt x="8297" y="548"/>
                    </a:cubicBezTo>
                    <a:cubicBezTo>
                      <a:pt x="8198" y="619"/>
                      <a:pt x="8100" y="695"/>
                      <a:pt x="7989" y="778"/>
                    </a:cubicBezTo>
                    <a:cubicBezTo>
                      <a:pt x="7881" y="863"/>
                      <a:pt x="7772" y="951"/>
                      <a:pt x="7656" y="1050"/>
                    </a:cubicBezTo>
                    <a:cubicBezTo>
                      <a:pt x="7539" y="1149"/>
                      <a:pt x="7421" y="1250"/>
                      <a:pt x="7296" y="1363"/>
                    </a:cubicBezTo>
                    <a:cubicBezTo>
                      <a:pt x="7170" y="1476"/>
                      <a:pt x="7047" y="1589"/>
                      <a:pt x="6915" y="1716"/>
                    </a:cubicBezTo>
                    <a:cubicBezTo>
                      <a:pt x="6826" y="1799"/>
                      <a:pt x="6740" y="1882"/>
                      <a:pt x="6651" y="1972"/>
                    </a:cubicBezTo>
                    <a:cubicBezTo>
                      <a:pt x="6560" y="2062"/>
                      <a:pt x="6467" y="2156"/>
                      <a:pt x="6376" y="2250"/>
                    </a:cubicBezTo>
                    <a:cubicBezTo>
                      <a:pt x="6237" y="2393"/>
                      <a:pt x="6091" y="2547"/>
                      <a:pt x="5949" y="2702"/>
                    </a:cubicBezTo>
                    <a:cubicBezTo>
                      <a:pt x="5808" y="2859"/>
                      <a:pt x="5657" y="3024"/>
                      <a:pt x="5511" y="3192"/>
                    </a:cubicBezTo>
                    <a:cubicBezTo>
                      <a:pt x="5365" y="3359"/>
                      <a:pt x="5214" y="3539"/>
                      <a:pt x="5065" y="3718"/>
                    </a:cubicBezTo>
                    <a:cubicBezTo>
                      <a:pt x="4918" y="3898"/>
                      <a:pt x="4766" y="4089"/>
                      <a:pt x="4618" y="4282"/>
                    </a:cubicBezTo>
                    <a:cubicBezTo>
                      <a:pt x="4395" y="4569"/>
                      <a:pt x="4166" y="4876"/>
                      <a:pt x="3946" y="5188"/>
                    </a:cubicBezTo>
                    <a:cubicBezTo>
                      <a:pt x="3726" y="5498"/>
                      <a:pt x="3504" y="5824"/>
                      <a:pt x="3292" y="6155"/>
                    </a:cubicBezTo>
                    <a:cubicBezTo>
                      <a:pt x="3080" y="6486"/>
                      <a:pt x="2870" y="6829"/>
                      <a:pt x="2668" y="7176"/>
                    </a:cubicBezTo>
                    <a:cubicBezTo>
                      <a:pt x="2469" y="7524"/>
                      <a:pt x="2273" y="7877"/>
                      <a:pt x="2089" y="8237"/>
                    </a:cubicBezTo>
                    <a:cubicBezTo>
                      <a:pt x="1905" y="8596"/>
                      <a:pt x="1730" y="8959"/>
                      <a:pt x="1564" y="9325"/>
                    </a:cubicBezTo>
                    <a:cubicBezTo>
                      <a:pt x="1399" y="9695"/>
                      <a:pt x="1246" y="10058"/>
                      <a:pt x="1104" y="10431"/>
                    </a:cubicBezTo>
                    <a:cubicBezTo>
                      <a:pt x="963" y="10803"/>
                      <a:pt x="835" y="11168"/>
                      <a:pt x="716" y="11542"/>
                    </a:cubicBezTo>
                    <a:cubicBezTo>
                      <a:pt x="600" y="11916"/>
                      <a:pt x="499" y="12275"/>
                      <a:pt x="410" y="12643"/>
                    </a:cubicBezTo>
                    <a:cubicBezTo>
                      <a:pt x="349" y="12889"/>
                      <a:pt x="298" y="13126"/>
                      <a:pt x="249" y="13368"/>
                    </a:cubicBezTo>
                    <a:cubicBezTo>
                      <a:pt x="203" y="13609"/>
                      <a:pt x="162" y="13842"/>
                      <a:pt x="129" y="14079"/>
                    </a:cubicBezTo>
                    <a:cubicBezTo>
                      <a:pt x="95" y="14317"/>
                      <a:pt x="68" y="14542"/>
                      <a:pt x="47" y="14774"/>
                    </a:cubicBezTo>
                    <a:cubicBezTo>
                      <a:pt x="29" y="15007"/>
                      <a:pt x="14" y="15225"/>
                      <a:pt x="7" y="15450"/>
                    </a:cubicBezTo>
                    <a:cubicBezTo>
                      <a:pt x="0" y="15675"/>
                      <a:pt x="0" y="15888"/>
                      <a:pt x="7" y="16104"/>
                    </a:cubicBezTo>
                    <a:cubicBezTo>
                      <a:pt x="14" y="16318"/>
                      <a:pt x="29" y="16535"/>
                      <a:pt x="47" y="16739"/>
                    </a:cubicBezTo>
                    <a:cubicBezTo>
                      <a:pt x="68" y="16942"/>
                      <a:pt x="96" y="17149"/>
                      <a:pt x="131" y="17340"/>
                    </a:cubicBezTo>
                    <a:cubicBezTo>
                      <a:pt x="165" y="17533"/>
                      <a:pt x="206" y="17727"/>
                      <a:pt x="254" y="17908"/>
                    </a:cubicBezTo>
                    <a:cubicBezTo>
                      <a:pt x="302" y="18091"/>
                      <a:pt x="357" y="18270"/>
                      <a:pt x="418" y="18437"/>
                    </a:cubicBezTo>
                    <a:cubicBezTo>
                      <a:pt x="479" y="18604"/>
                      <a:pt x="546" y="18771"/>
                      <a:pt x="620" y="18924"/>
                    </a:cubicBezTo>
                    <a:cubicBezTo>
                      <a:pt x="727" y="19156"/>
                      <a:pt x="853" y="19374"/>
                      <a:pt x="988" y="19573"/>
                    </a:cubicBezTo>
                    <a:cubicBezTo>
                      <a:pt x="1123" y="19768"/>
                      <a:pt x="1272" y="19952"/>
                      <a:pt x="1431" y="20112"/>
                    </a:cubicBezTo>
                    <a:cubicBezTo>
                      <a:pt x="1589" y="20271"/>
                      <a:pt x="1758" y="20414"/>
                      <a:pt x="1937" y="20532"/>
                    </a:cubicBezTo>
                    <a:cubicBezTo>
                      <a:pt x="1994" y="20572"/>
                      <a:pt x="2053" y="20608"/>
                      <a:pt x="2113" y="20642"/>
                    </a:cubicBezTo>
                    <a:cubicBezTo>
                      <a:pt x="2237" y="20714"/>
                      <a:pt x="2366" y="20776"/>
                      <a:pt x="2497" y="20829"/>
                    </a:cubicBezTo>
                    <a:cubicBezTo>
                      <a:pt x="2584" y="20862"/>
                      <a:pt x="2674" y="20894"/>
                      <a:pt x="2762" y="20920"/>
                    </a:cubicBezTo>
                    <a:cubicBezTo>
                      <a:pt x="2274" y="20546"/>
                      <a:pt x="2017" y="19977"/>
                      <a:pt x="1715" y="19452"/>
                    </a:cubicBezTo>
                    <a:cubicBezTo>
                      <a:pt x="960" y="18141"/>
                      <a:pt x="1054" y="16442"/>
                      <a:pt x="1232" y="14923"/>
                    </a:cubicBezTo>
                    <a:cubicBezTo>
                      <a:pt x="1456" y="13013"/>
                      <a:pt x="1728" y="11420"/>
                      <a:pt x="2566" y="9739"/>
                    </a:cubicBezTo>
                    <a:cubicBezTo>
                      <a:pt x="3403" y="8057"/>
                      <a:pt x="4524" y="6481"/>
                      <a:pt x="5846" y="5140"/>
                    </a:cubicBezTo>
                    <a:cubicBezTo>
                      <a:pt x="6902" y="4069"/>
                      <a:pt x="8087" y="3149"/>
                      <a:pt x="9504" y="2549"/>
                    </a:cubicBezTo>
                    <a:cubicBezTo>
                      <a:pt x="9525" y="2539"/>
                      <a:pt x="9545" y="2532"/>
                      <a:pt x="9563" y="2524"/>
                    </a:cubicBezTo>
                    <a:cubicBezTo>
                      <a:pt x="10306" y="2216"/>
                      <a:pt x="11109" y="1998"/>
                      <a:pt x="11893" y="1998"/>
                    </a:cubicBezTo>
                    <a:cubicBezTo>
                      <a:pt x="12207" y="1998"/>
                      <a:pt x="12518" y="2033"/>
                      <a:pt x="12820" y="2111"/>
                    </a:cubicBezTo>
                    <a:cubicBezTo>
                      <a:pt x="13113" y="2186"/>
                      <a:pt x="13398" y="2301"/>
                      <a:pt x="13666" y="2449"/>
                    </a:cubicBezTo>
                    <a:cubicBezTo>
                      <a:pt x="12299" y="1658"/>
                      <a:pt x="10956" y="833"/>
                      <a:pt x="9581" y="38"/>
                    </a:cubicBezTo>
                    <a:cubicBezTo>
                      <a:pt x="9573" y="35"/>
                      <a:pt x="9568" y="31"/>
                      <a:pt x="9562" y="29"/>
                    </a:cubicBezTo>
                    <a:cubicBezTo>
                      <a:pt x="9521" y="10"/>
                      <a:pt x="9473" y="1"/>
                      <a:pt x="94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13"/>
              <p:cNvSpPr/>
              <p:nvPr/>
            </p:nvSpPr>
            <p:spPr>
              <a:xfrm>
                <a:off x="8661655" y="1551840"/>
                <a:ext cx="197214" cy="320582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10280" extrusionOk="0">
                    <a:moveTo>
                      <a:pt x="4229" y="0"/>
                    </a:moveTo>
                    <a:cubicBezTo>
                      <a:pt x="4177" y="56"/>
                      <a:pt x="4126" y="111"/>
                      <a:pt x="4072" y="163"/>
                    </a:cubicBezTo>
                    <a:cubicBezTo>
                      <a:pt x="4021" y="214"/>
                      <a:pt x="3967" y="265"/>
                      <a:pt x="3913" y="315"/>
                    </a:cubicBezTo>
                    <a:cubicBezTo>
                      <a:pt x="3733" y="479"/>
                      <a:pt x="3548" y="628"/>
                      <a:pt x="3361" y="758"/>
                    </a:cubicBezTo>
                    <a:cubicBezTo>
                      <a:pt x="3260" y="827"/>
                      <a:pt x="3158" y="891"/>
                      <a:pt x="3056" y="952"/>
                    </a:cubicBezTo>
                    <a:lnTo>
                      <a:pt x="4015" y="5906"/>
                    </a:lnTo>
                    <a:cubicBezTo>
                      <a:pt x="3963" y="5978"/>
                      <a:pt x="3914" y="6051"/>
                      <a:pt x="3868" y="6129"/>
                    </a:cubicBezTo>
                    <a:cubicBezTo>
                      <a:pt x="3775" y="6281"/>
                      <a:pt x="3696" y="6439"/>
                      <a:pt x="3627" y="6605"/>
                    </a:cubicBezTo>
                    <a:cubicBezTo>
                      <a:pt x="3594" y="6688"/>
                      <a:pt x="3562" y="6771"/>
                      <a:pt x="3536" y="6856"/>
                    </a:cubicBezTo>
                    <a:lnTo>
                      <a:pt x="1" y="8898"/>
                    </a:lnTo>
                    <a:lnTo>
                      <a:pt x="1" y="10279"/>
                    </a:lnTo>
                    <a:lnTo>
                      <a:pt x="3421" y="8305"/>
                    </a:lnTo>
                    <a:lnTo>
                      <a:pt x="3536" y="8238"/>
                    </a:lnTo>
                    <a:cubicBezTo>
                      <a:pt x="3597" y="8359"/>
                      <a:pt x="3701" y="8464"/>
                      <a:pt x="3824" y="8537"/>
                    </a:cubicBezTo>
                    <a:lnTo>
                      <a:pt x="3828" y="8540"/>
                    </a:lnTo>
                    <a:lnTo>
                      <a:pt x="3850" y="8553"/>
                    </a:lnTo>
                    <a:cubicBezTo>
                      <a:pt x="3950" y="8610"/>
                      <a:pt x="4064" y="8648"/>
                      <a:pt x="4173" y="8661"/>
                    </a:cubicBezTo>
                    <a:cubicBezTo>
                      <a:pt x="4203" y="8664"/>
                      <a:pt x="4233" y="8666"/>
                      <a:pt x="4262" y="8666"/>
                    </a:cubicBezTo>
                    <a:cubicBezTo>
                      <a:pt x="4580" y="8666"/>
                      <a:pt x="4882" y="8475"/>
                      <a:pt x="5136" y="8262"/>
                    </a:cubicBezTo>
                    <a:cubicBezTo>
                      <a:pt x="5487" y="7968"/>
                      <a:pt x="5750" y="7627"/>
                      <a:pt x="5959" y="7256"/>
                    </a:cubicBezTo>
                    <a:cubicBezTo>
                      <a:pt x="6167" y="6885"/>
                      <a:pt x="6319" y="6482"/>
                      <a:pt x="6322" y="6014"/>
                    </a:cubicBezTo>
                    <a:cubicBezTo>
                      <a:pt x="6324" y="5641"/>
                      <a:pt x="6232" y="5229"/>
                      <a:pt x="5951" y="5038"/>
                    </a:cubicBezTo>
                    <a:cubicBezTo>
                      <a:pt x="5931" y="5025"/>
                      <a:pt x="5910" y="5013"/>
                      <a:pt x="5891" y="4999"/>
                    </a:cubicBezTo>
                    <a:cubicBezTo>
                      <a:pt x="5773" y="4937"/>
                      <a:pt x="5630" y="4908"/>
                      <a:pt x="5488" y="4908"/>
                    </a:cubicBezTo>
                    <a:cubicBezTo>
                      <a:pt x="5385" y="4908"/>
                      <a:pt x="5282" y="4924"/>
                      <a:pt x="5189" y="4953"/>
                    </a:cubicBezTo>
                    <a:lnTo>
                      <a:pt x="5110" y="4546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13"/>
              <p:cNvSpPr/>
              <p:nvPr/>
            </p:nvSpPr>
            <p:spPr>
              <a:xfrm>
                <a:off x="8820883" y="1693635"/>
                <a:ext cx="24449" cy="14158"/>
              </a:xfrm>
              <a:custGeom>
                <a:avLst/>
                <a:gdLst/>
                <a:ahLst/>
                <a:cxnLst/>
                <a:rect l="l" t="t" r="r" b="b"/>
                <a:pathLst>
                  <a:path w="784" h="454" extrusionOk="0">
                    <a:moveTo>
                      <a:pt x="0" y="0"/>
                    </a:moveTo>
                    <a:lnTo>
                      <a:pt x="79" y="409"/>
                    </a:lnTo>
                    <a:cubicBezTo>
                      <a:pt x="173" y="379"/>
                      <a:pt x="277" y="363"/>
                      <a:pt x="381" y="363"/>
                    </a:cubicBezTo>
                    <a:cubicBezTo>
                      <a:pt x="522" y="363"/>
                      <a:pt x="664" y="392"/>
                      <a:pt x="782" y="453"/>
                    </a:cubicBezTo>
                    <a:lnTo>
                      <a:pt x="784" y="452"/>
                    </a:lnTo>
                    <a:cubicBezTo>
                      <a:pt x="454" y="261"/>
                      <a:pt x="331" y="189"/>
                      <a:pt x="0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13"/>
              <p:cNvSpPr/>
              <p:nvPr/>
            </p:nvSpPr>
            <p:spPr>
              <a:xfrm>
                <a:off x="8726082" y="1563721"/>
                <a:ext cx="60748" cy="172297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5525" extrusionOk="0">
                    <a:moveTo>
                      <a:pt x="1" y="0"/>
                    </a:moveTo>
                    <a:lnTo>
                      <a:pt x="961" y="4956"/>
                    </a:lnTo>
                    <a:cubicBezTo>
                      <a:pt x="1290" y="5145"/>
                      <a:pt x="1618" y="5334"/>
                      <a:pt x="1947" y="5525"/>
                    </a:cubicBezTo>
                    <a:lnTo>
                      <a:pt x="989" y="571"/>
                    </a:lnTo>
                    <a:cubicBezTo>
                      <a:pt x="659" y="380"/>
                      <a:pt x="329" y="191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13"/>
              <p:cNvSpPr/>
              <p:nvPr/>
            </p:nvSpPr>
            <p:spPr>
              <a:xfrm>
                <a:off x="8741082" y="1718240"/>
                <a:ext cx="45748" cy="47432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1521" extrusionOk="0">
                    <a:moveTo>
                      <a:pt x="479" y="1"/>
                    </a:moveTo>
                    <a:cubicBezTo>
                      <a:pt x="428" y="73"/>
                      <a:pt x="380" y="146"/>
                      <a:pt x="332" y="223"/>
                    </a:cubicBezTo>
                    <a:cubicBezTo>
                      <a:pt x="239" y="376"/>
                      <a:pt x="160" y="534"/>
                      <a:pt x="92" y="699"/>
                    </a:cubicBezTo>
                    <a:cubicBezTo>
                      <a:pt x="58" y="781"/>
                      <a:pt x="27" y="866"/>
                      <a:pt x="0" y="951"/>
                    </a:cubicBezTo>
                    <a:cubicBezTo>
                      <a:pt x="329" y="1139"/>
                      <a:pt x="658" y="1330"/>
                      <a:pt x="986" y="1520"/>
                    </a:cubicBezTo>
                    <a:cubicBezTo>
                      <a:pt x="1014" y="1434"/>
                      <a:pt x="1044" y="1352"/>
                      <a:pt x="1078" y="1269"/>
                    </a:cubicBezTo>
                    <a:cubicBezTo>
                      <a:pt x="1147" y="1103"/>
                      <a:pt x="1228" y="945"/>
                      <a:pt x="1320" y="793"/>
                    </a:cubicBezTo>
                    <a:cubicBezTo>
                      <a:pt x="1366" y="717"/>
                      <a:pt x="1415" y="642"/>
                      <a:pt x="1466" y="570"/>
                    </a:cubicBezTo>
                    <a:cubicBezTo>
                      <a:pt x="1136" y="379"/>
                      <a:pt x="807" y="189"/>
                      <a:pt x="4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13"/>
              <p:cNvSpPr/>
              <p:nvPr/>
            </p:nvSpPr>
            <p:spPr>
              <a:xfrm>
                <a:off x="8781029" y="1818123"/>
                <a:ext cx="686" cy="437"/>
              </a:xfrm>
              <a:custGeom>
                <a:avLst/>
                <a:gdLst/>
                <a:ahLst/>
                <a:cxnLst/>
                <a:rect l="l" t="t" r="r" b="b"/>
                <a:pathLst>
                  <a:path w="22" h="1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" y="6"/>
                      <a:pt x="14" y="11"/>
                      <a:pt x="22" y="1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13"/>
              <p:cNvSpPr/>
              <p:nvPr/>
            </p:nvSpPr>
            <p:spPr>
              <a:xfrm>
                <a:off x="8768244" y="1808706"/>
                <a:ext cx="12568" cy="9356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00" extrusionOk="0">
                    <a:moveTo>
                      <a:pt x="115" y="1"/>
                    </a:moveTo>
                    <a:lnTo>
                      <a:pt x="0" y="68"/>
                    </a:lnTo>
                    <a:lnTo>
                      <a:pt x="403" y="300"/>
                    </a:lnTo>
                    <a:cubicBezTo>
                      <a:pt x="281" y="227"/>
                      <a:pt x="177" y="122"/>
                      <a:pt x="115" y="1"/>
                    </a:cubicBezTo>
                    <a:close/>
                  </a:path>
                </a:pathLst>
              </a:custGeom>
              <a:solidFill>
                <a:srgbClr val="6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13"/>
              <p:cNvSpPr/>
              <p:nvPr/>
            </p:nvSpPr>
            <p:spPr>
              <a:xfrm>
                <a:off x="8630814" y="1747865"/>
                <a:ext cx="141050" cy="81455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2612" extrusionOk="0">
                    <a:moveTo>
                      <a:pt x="3536" y="1"/>
                    </a:moveTo>
                    <a:lnTo>
                      <a:pt x="1" y="2042"/>
                    </a:lnTo>
                    <a:lnTo>
                      <a:pt x="987" y="2612"/>
                    </a:lnTo>
                    <a:lnTo>
                      <a:pt x="4522" y="570"/>
                    </a:lnTo>
                    <a:cubicBezTo>
                      <a:pt x="4194" y="380"/>
                      <a:pt x="3865" y="189"/>
                      <a:pt x="35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13"/>
              <p:cNvSpPr/>
              <p:nvPr/>
            </p:nvSpPr>
            <p:spPr>
              <a:xfrm>
                <a:off x="8013800" y="1954867"/>
                <a:ext cx="47588" cy="64553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070" extrusionOk="0">
                    <a:moveTo>
                      <a:pt x="184" y="1"/>
                    </a:moveTo>
                    <a:cubicBezTo>
                      <a:pt x="163" y="55"/>
                      <a:pt x="144" y="111"/>
                      <a:pt x="125" y="166"/>
                    </a:cubicBezTo>
                    <a:cubicBezTo>
                      <a:pt x="46" y="409"/>
                      <a:pt x="0" y="659"/>
                      <a:pt x="52" y="914"/>
                    </a:cubicBezTo>
                    <a:cubicBezTo>
                      <a:pt x="91" y="1105"/>
                      <a:pt x="184" y="1297"/>
                      <a:pt x="347" y="1391"/>
                    </a:cubicBezTo>
                    <a:lnTo>
                      <a:pt x="1521" y="2069"/>
                    </a:lnTo>
                    <a:lnTo>
                      <a:pt x="1526" y="2064"/>
                    </a:lnTo>
                    <a:cubicBezTo>
                      <a:pt x="1435" y="2009"/>
                      <a:pt x="1359" y="1930"/>
                      <a:pt x="1307" y="1836"/>
                    </a:cubicBezTo>
                    <a:cubicBezTo>
                      <a:pt x="1221" y="1687"/>
                      <a:pt x="1204" y="1510"/>
                      <a:pt x="1212" y="1336"/>
                    </a:cubicBezTo>
                    <a:lnTo>
                      <a:pt x="1211" y="1336"/>
                    </a:lnTo>
                    <a:cubicBezTo>
                      <a:pt x="1211" y="1062"/>
                      <a:pt x="1176" y="775"/>
                      <a:pt x="1040" y="533"/>
                    </a:cubicBezTo>
                    <a:cubicBezTo>
                      <a:pt x="902" y="291"/>
                      <a:pt x="662" y="93"/>
                      <a:pt x="397" y="26"/>
                    </a:cubicBezTo>
                    <a:cubicBezTo>
                      <a:pt x="328" y="11"/>
                      <a:pt x="256" y="1"/>
                      <a:pt x="1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13"/>
              <p:cNvSpPr/>
              <p:nvPr/>
            </p:nvSpPr>
            <p:spPr>
              <a:xfrm>
                <a:off x="8078726" y="1877093"/>
                <a:ext cx="1778" cy="1060"/>
              </a:xfrm>
              <a:custGeom>
                <a:avLst/>
                <a:gdLst/>
                <a:ahLst/>
                <a:cxnLst/>
                <a:rect l="l" t="t" r="r" b="b"/>
                <a:pathLst>
                  <a:path w="57" h="34" extrusionOk="0">
                    <a:moveTo>
                      <a:pt x="0" y="0"/>
                    </a:moveTo>
                    <a:cubicBezTo>
                      <a:pt x="19" y="12"/>
                      <a:pt x="36" y="22"/>
                      <a:pt x="56" y="33"/>
                    </a:cubicBezTo>
                    <a:cubicBezTo>
                      <a:pt x="39" y="20"/>
                      <a:pt x="19" y="10"/>
                      <a:pt x="0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13"/>
              <p:cNvSpPr/>
              <p:nvPr/>
            </p:nvSpPr>
            <p:spPr>
              <a:xfrm>
                <a:off x="8051502" y="1993161"/>
                <a:ext cx="125" cy="3430"/>
              </a:xfrm>
              <a:custGeom>
                <a:avLst/>
                <a:gdLst/>
                <a:ahLst/>
                <a:cxnLst/>
                <a:rect l="l" t="t" r="r" b="b"/>
                <a:pathLst>
                  <a:path w="4" h="110" extrusionOk="0">
                    <a:moveTo>
                      <a:pt x="0" y="0"/>
                    </a:moveTo>
                    <a:lnTo>
                      <a:pt x="2" y="53"/>
                    </a:lnTo>
                    <a:lnTo>
                      <a:pt x="2" y="53"/>
                    </a:lnTo>
                    <a:cubicBezTo>
                      <a:pt x="1" y="36"/>
                      <a:pt x="1" y="18"/>
                      <a:pt x="0" y="0"/>
                    </a:cubicBezTo>
                    <a:close/>
                    <a:moveTo>
                      <a:pt x="2" y="53"/>
                    </a:moveTo>
                    <a:cubicBezTo>
                      <a:pt x="2" y="72"/>
                      <a:pt x="2" y="91"/>
                      <a:pt x="3" y="110"/>
                    </a:cubicBezTo>
                    <a:lnTo>
                      <a:pt x="2" y="53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13"/>
              <p:cNvSpPr/>
              <p:nvPr/>
            </p:nvSpPr>
            <p:spPr>
              <a:xfrm>
                <a:off x="7831777" y="1849027"/>
                <a:ext cx="246954" cy="275894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8847" extrusionOk="0">
                    <a:moveTo>
                      <a:pt x="5841" y="0"/>
                    </a:moveTo>
                    <a:cubicBezTo>
                      <a:pt x="5257" y="0"/>
                      <a:pt x="4635" y="200"/>
                      <a:pt x="4095" y="473"/>
                    </a:cubicBezTo>
                    <a:cubicBezTo>
                      <a:pt x="2930" y="1064"/>
                      <a:pt x="2151" y="2002"/>
                      <a:pt x="1485" y="3068"/>
                    </a:cubicBezTo>
                    <a:cubicBezTo>
                      <a:pt x="650" y="4407"/>
                      <a:pt x="0" y="5945"/>
                      <a:pt x="18" y="7495"/>
                    </a:cubicBezTo>
                    <a:cubicBezTo>
                      <a:pt x="18" y="7498"/>
                      <a:pt x="18" y="8008"/>
                      <a:pt x="328" y="8166"/>
                    </a:cubicBezTo>
                    <a:lnTo>
                      <a:pt x="1504" y="8846"/>
                    </a:lnTo>
                    <a:lnTo>
                      <a:pt x="1507" y="8839"/>
                    </a:lnTo>
                    <a:cubicBezTo>
                      <a:pt x="1418" y="8783"/>
                      <a:pt x="1340" y="8702"/>
                      <a:pt x="1288" y="8612"/>
                    </a:cubicBezTo>
                    <a:cubicBezTo>
                      <a:pt x="1209" y="8475"/>
                      <a:pt x="1188" y="8316"/>
                      <a:pt x="1191" y="8156"/>
                    </a:cubicBezTo>
                    <a:lnTo>
                      <a:pt x="1191" y="8137"/>
                    </a:lnTo>
                    <a:cubicBezTo>
                      <a:pt x="1186" y="6967"/>
                      <a:pt x="1531" y="5800"/>
                      <a:pt x="2063" y="4736"/>
                    </a:cubicBezTo>
                    <a:cubicBezTo>
                      <a:pt x="2511" y="3840"/>
                      <a:pt x="3088" y="3018"/>
                      <a:pt x="3777" y="2313"/>
                    </a:cubicBezTo>
                    <a:cubicBezTo>
                      <a:pt x="4328" y="1751"/>
                      <a:pt x="4949" y="1265"/>
                      <a:pt x="5693" y="945"/>
                    </a:cubicBezTo>
                    <a:cubicBezTo>
                      <a:pt x="6094" y="772"/>
                      <a:pt x="6532" y="649"/>
                      <a:pt x="6960" y="649"/>
                    </a:cubicBezTo>
                    <a:cubicBezTo>
                      <a:pt x="7120" y="649"/>
                      <a:pt x="7278" y="666"/>
                      <a:pt x="7433" y="705"/>
                    </a:cubicBezTo>
                    <a:cubicBezTo>
                      <a:pt x="7601" y="748"/>
                      <a:pt x="7765" y="814"/>
                      <a:pt x="7919" y="900"/>
                    </a:cubicBezTo>
                    <a:cubicBezTo>
                      <a:pt x="7551" y="686"/>
                      <a:pt x="7199" y="459"/>
                      <a:pt x="6829" y="245"/>
                    </a:cubicBezTo>
                    <a:cubicBezTo>
                      <a:pt x="6531" y="73"/>
                      <a:pt x="6193" y="0"/>
                      <a:pt x="5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13"/>
              <p:cNvSpPr/>
              <p:nvPr/>
            </p:nvSpPr>
            <p:spPr>
              <a:xfrm>
                <a:off x="7868793" y="1869203"/>
                <a:ext cx="249137" cy="257869"/>
              </a:xfrm>
              <a:custGeom>
                <a:avLst/>
                <a:gdLst/>
                <a:ahLst/>
                <a:cxnLst/>
                <a:rect l="l" t="t" r="r" b="b"/>
                <a:pathLst>
                  <a:path w="7989" h="8269" extrusionOk="0">
                    <a:moveTo>
                      <a:pt x="5774" y="1"/>
                    </a:moveTo>
                    <a:cubicBezTo>
                      <a:pt x="5347" y="1"/>
                      <a:pt x="4910" y="124"/>
                      <a:pt x="4508" y="296"/>
                    </a:cubicBezTo>
                    <a:cubicBezTo>
                      <a:pt x="3763" y="617"/>
                      <a:pt x="3142" y="1101"/>
                      <a:pt x="2592" y="1665"/>
                    </a:cubicBezTo>
                    <a:cubicBezTo>
                      <a:pt x="1904" y="2369"/>
                      <a:pt x="1325" y="3192"/>
                      <a:pt x="878" y="4087"/>
                    </a:cubicBezTo>
                    <a:cubicBezTo>
                      <a:pt x="346" y="5151"/>
                      <a:pt x="1" y="6319"/>
                      <a:pt x="7" y="7489"/>
                    </a:cubicBezTo>
                    <a:lnTo>
                      <a:pt x="7" y="7506"/>
                    </a:lnTo>
                    <a:cubicBezTo>
                      <a:pt x="2" y="7667"/>
                      <a:pt x="24" y="7827"/>
                      <a:pt x="103" y="7963"/>
                    </a:cubicBezTo>
                    <a:cubicBezTo>
                      <a:pt x="155" y="8053"/>
                      <a:pt x="232" y="8135"/>
                      <a:pt x="323" y="8189"/>
                    </a:cubicBezTo>
                    <a:cubicBezTo>
                      <a:pt x="367" y="8218"/>
                      <a:pt x="418" y="8239"/>
                      <a:pt x="468" y="8252"/>
                    </a:cubicBezTo>
                    <a:cubicBezTo>
                      <a:pt x="510" y="8264"/>
                      <a:pt x="554" y="8269"/>
                      <a:pt x="598" y="8269"/>
                    </a:cubicBezTo>
                    <a:cubicBezTo>
                      <a:pt x="710" y="8269"/>
                      <a:pt x="824" y="8236"/>
                      <a:pt x="930" y="8192"/>
                    </a:cubicBezTo>
                    <a:cubicBezTo>
                      <a:pt x="1128" y="8109"/>
                      <a:pt x="1293" y="7979"/>
                      <a:pt x="1440" y="7830"/>
                    </a:cubicBezTo>
                    <a:cubicBezTo>
                      <a:pt x="1624" y="7643"/>
                      <a:pt x="1782" y="7424"/>
                      <a:pt x="1897" y="7189"/>
                    </a:cubicBezTo>
                    <a:cubicBezTo>
                      <a:pt x="2014" y="6956"/>
                      <a:pt x="2091" y="6705"/>
                      <a:pt x="2121" y="6440"/>
                    </a:cubicBezTo>
                    <a:cubicBezTo>
                      <a:pt x="2130" y="6359"/>
                      <a:pt x="2136" y="6277"/>
                      <a:pt x="2134" y="6197"/>
                    </a:cubicBezTo>
                    <a:cubicBezTo>
                      <a:pt x="2142" y="5666"/>
                      <a:pt x="2300" y="5138"/>
                      <a:pt x="2540" y="4657"/>
                    </a:cubicBezTo>
                    <a:cubicBezTo>
                      <a:pt x="2748" y="4238"/>
                      <a:pt x="3020" y="3853"/>
                      <a:pt x="3342" y="3524"/>
                    </a:cubicBezTo>
                    <a:cubicBezTo>
                      <a:pt x="3598" y="3262"/>
                      <a:pt x="3890" y="3034"/>
                      <a:pt x="4236" y="2884"/>
                    </a:cubicBezTo>
                    <a:cubicBezTo>
                      <a:pt x="4425" y="2805"/>
                      <a:pt x="4628" y="2746"/>
                      <a:pt x="4830" y="2746"/>
                    </a:cubicBezTo>
                    <a:cubicBezTo>
                      <a:pt x="4832" y="2746"/>
                      <a:pt x="4835" y="2746"/>
                      <a:pt x="4837" y="2746"/>
                    </a:cubicBezTo>
                    <a:cubicBezTo>
                      <a:pt x="4909" y="2746"/>
                      <a:pt x="4981" y="2755"/>
                      <a:pt x="5048" y="2772"/>
                    </a:cubicBezTo>
                    <a:cubicBezTo>
                      <a:pt x="5313" y="2838"/>
                      <a:pt x="5553" y="3035"/>
                      <a:pt x="5693" y="3278"/>
                    </a:cubicBezTo>
                    <a:cubicBezTo>
                      <a:pt x="5810" y="3488"/>
                      <a:pt x="5852" y="3732"/>
                      <a:pt x="5861" y="3972"/>
                    </a:cubicBezTo>
                    <a:lnTo>
                      <a:pt x="5862" y="4085"/>
                    </a:lnTo>
                    <a:cubicBezTo>
                      <a:pt x="5854" y="4260"/>
                      <a:pt x="5872" y="4435"/>
                      <a:pt x="5959" y="4585"/>
                    </a:cubicBezTo>
                    <a:cubicBezTo>
                      <a:pt x="6010" y="4674"/>
                      <a:pt x="6088" y="4756"/>
                      <a:pt x="6177" y="4811"/>
                    </a:cubicBezTo>
                    <a:cubicBezTo>
                      <a:pt x="6222" y="4839"/>
                      <a:pt x="6271" y="4861"/>
                      <a:pt x="6322" y="4874"/>
                    </a:cubicBezTo>
                    <a:cubicBezTo>
                      <a:pt x="6365" y="4884"/>
                      <a:pt x="6408" y="4889"/>
                      <a:pt x="6452" y="4889"/>
                    </a:cubicBezTo>
                    <a:cubicBezTo>
                      <a:pt x="6564" y="4889"/>
                      <a:pt x="6679" y="4858"/>
                      <a:pt x="6785" y="4814"/>
                    </a:cubicBezTo>
                    <a:cubicBezTo>
                      <a:pt x="6982" y="4729"/>
                      <a:pt x="7147" y="4601"/>
                      <a:pt x="7296" y="4451"/>
                    </a:cubicBezTo>
                    <a:cubicBezTo>
                      <a:pt x="7480" y="4264"/>
                      <a:pt x="7636" y="4046"/>
                      <a:pt x="7751" y="3811"/>
                    </a:cubicBezTo>
                    <a:cubicBezTo>
                      <a:pt x="7868" y="3579"/>
                      <a:pt x="7945" y="3328"/>
                      <a:pt x="7976" y="3062"/>
                    </a:cubicBezTo>
                    <a:cubicBezTo>
                      <a:pt x="7981" y="3009"/>
                      <a:pt x="7987" y="2955"/>
                      <a:pt x="7989" y="2901"/>
                    </a:cubicBezTo>
                    <a:lnTo>
                      <a:pt x="7989" y="2822"/>
                    </a:lnTo>
                    <a:lnTo>
                      <a:pt x="7989" y="2819"/>
                    </a:lnTo>
                    <a:cubicBezTo>
                      <a:pt x="7987" y="2529"/>
                      <a:pt x="7967" y="2233"/>
                      <a:pt x="7909" y="1945"/>
                    </a:cubicBezTo>
                    <a:cubicBezTo>
                      <a:pt x="7853" y="1665"/>
                      <a:pt x="7764" y="1392"/>
                      <a:pt x="7622" y="1140"/>
                    </a:cubicBezTo>
                    <a:cubicBezTo>
                      <a:pt x="7426" y="795"/>
                      <a:pt x="7133" y="490"/>
                      <a:pt x="6790" y="285"/>
                    </a:cubicBezTo>
                    <a:cubicBezTo>
                      <a:pt x="6771" y="273"/>
                      <a:pt x="6752" y="263"/>
                      <a:pt x="6735" y="252"/>
                    </a:cubicBezTo>
                    <a:cubicBezTo>
                      <a:pt x="6580" y="166"/>
                      <a:pt x="6416" y="99"/>
                      <a:pt x="6248" y="56"/>
                    </a:cubicBezTo>
                    <a:cubicBezTo>
                      <a:pt x="6093" y="18"/>
                      <a:pt x="5934" y="1"/>
                      <a:pt x="57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13"/>
              <p:cNvSpPr/>
              <p:nvPr/>
            </p:nvSpPr>
            <p:spPr>
              <a:xfrm>
                <a:off x="7904998" y="2069719"/>
                <a:ext cx="79958" cy="107744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3455" extrusionOk="0">
                    <a:moveTo>
                      <a:pt x="1940" y="1"/>
                    </a:moveTo>
                    <a:cubicBezTo>
                      <a:pt x="1935" y="1"/>
                      <a:pt x="1930" y="1"/>
                      <a:pt x="1925" y="1"/>
                    </a:cubicBezTo>
                    <a:cubicBezTo>
                      <a:pt x="1767" y="2"/>
                      <a:pt x="1617" y="67"/>
                      <a:pt x="1482" y="145"/>
                    </a:cubicBezTo>
                    <a:lnTo>
                      <a:pt x="0" y="1000"/>
                    </a:lnTo>
                    <a:lnTo>
                      <a:pt x="0" y="3454"/>
                    </a:lnTo>
                    <a:lnTo>
                      <a:pt x="1482" y="2599"/>
                    </a:lnTo>
                    <a:cubicBezTo>
                      <a:pt x="1754" y="2441"/>
                      <a:pt x="1977" y="2203"/>
                      <a:pt x="2152" y="1937"/>
                    </a:cubicBezTo>
                    <a:cubicBezTo>
                      <a:pt x="2297" y="1715"/>
                      <a:pt x="2408" y="1472"/>
                      <a:pt x="2479" y="1220"/>
                    </a:cubicBezTo>
                    <a:cubicBezTo>
                      <a:pt x="2535" y="1019"/>
                      <a:pt x="2563" y="810"/>
                      <a:pt x="2536" y="599"/>
                    </a:cubicBezTo>
                    <a:cubicBezTo>
                      <a:pt x="2516" y="439"/>
                      <a:pt x="2466" y="278"/>
                      <a:pt x="2356" y="169"/>
                    </a:cubicBezTo>
                    <a:cubicBezTo>
                      <a:pt x="2325" y="137"/>
                      <a:pt x="2289" y="109"/>
                      <a:pt x="2247" y="84"/>
                    </a:cubicBezTo>
                    <a:cubicBezTo>
                      <a:pt x="2247" y="84"/>
                      <a:pt x="2246" y="83"/>
                      <a:pt x="2243" y="83"/>
                    </a:cubicBezTo>
                    <a:cubicBezTo>
                      <a:pt x="2152" y="29"/>
                      <a:pt x="2045" y="1"/>
                      <a:pt x="1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13"/>
              <p:cNvSpPr/>
              <p:nvPr/>
            </p:nvSpPr>
            <p:spPr>
              <a:xfrm>
                <a:off x="7858096" y="2042183"/>
                <a:ext cx="116850" cy="58597"/>
              </a:xfrm>
              <a:custGeom>
                <a:avLst/>
                <a:gdLst/>
                <a:ahLst/>
                <a:cxnLst/>
                <a:rect l="l" t="t" r="r" b="b"/>
                <a:pathLst>
                  <a:path w="3747" h="1879" extrusionOk="0">
                    <a:moveTo>
                      <a:pt x="1940" y="1"/>
                    </a:moveTo>
                    <a:cubicBezTo>
                      <a:pt x="1687" y="1"/>
                      <a:pt x="1482" y="154"/>
                      <a:pt x="1482" y="154"/>
                    </a:cubicBezTo>
                    <a:lnTo>
                      <a:pt x="0" y="1009"/>
                    </a:lnTo>
                    <a:lnTo>
                      <a:pt x="1504" y="1879"/>
                    </a:lnTo>
                    <a:lnTo>
                      <a:pt x="2986" y="1023"/>
                    </a:lnTo>
                    <a:cubicBezTo>
                      <a:pt x="3120" y="946"/>
                      <a:pt x="3271" y="881"/>
                      <a:pt x="3429" y="880"/>
                    </a:cubicBezTo>
                    <a:cubicBezTo>
                      <a:pt x="3538" y="880"/>
                      <a:pt x="3652" y="908"/>
                      <a:pt x="3747" y="963"/>
                    </a:cubicBezTo>
                    <a:cubicBezTo>
                      <a:pt x="3248" y="673"/>
                      <a:pt x="2732" y="371"/>
                      <a:pt x="2234" y="80"/>
                    </a:cubicBezTo>
                    <a:cubicBezTo>
                      <a:pt x="2135" y="22"/>
                      <a:pt x="2034" y="1"/>
                      <a:pt x="1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13"/>
              <p:cNvSpPr/>
              <p:nvPr/>
            </p:nvSpPr>
            <p:spPr>
              <a:xfrm>
                <a:off x="8176489" y="1532443"/>
                <a:ext cx="484428" cy="615623"/>
              </a:xfrm>
              <a:custGeom>
                <a:avLst/>
                <a:gdLst/>
                <a:ahLst/>
                <a:cxnLst/>
                <a:rect l="l" t="t" r="r" b="b"/>
                <a:pathLst>
                  <a:path w="15534" h="19741" extrusionOk="0">
                    <a:moveTo>
                      <a:pt x="11401" y="1190"/>
                    </a:moveTo>
                    <a:cubicBezTo>
                      <a:pt x="11688" y="1190"/>
                      <a:pt x="11972" y="1222"/>
                      <a:pt x="12248" y="1293"/>
                    </a:cubicBezTo>
                    <a:cubicBezTo>
                      <a:pt x="13228" y="1546"/>
                      <a:pt x="14113" y="2294"/>
                      <a:pt x="14626" y="3188"/>
                    </a:cubicBezTo>
                    <a:cubicBezTo>
                      <a:pt x="15315" y="4386"/>
                      <a:pt x="15343" y="5844"/>
                      <a:pt x="15179" y="7228"/>
                    </a:cubicBezTo>
                    <a:cubicBezTo>
                      <a:pt x="14975" y="8973"/>
                      <a:pt x="14468" y="10602"/>
                      <a:pt x="13704" y="12135"/>
                    </a:cubicBezTo>
                    <a:cubicBezTo>
                      <a:pt x="12941" y="13669"/>
                      <a:pt x="11916" y="15106"/>
                      <a:pt x="10710" y="16330"/>
                    </a:cubicBezTo>
                    <a:cubicBezTo>
                      <a:pt x="9746" y="17308"/>
                      <a:pt x="8667" y="18147"/>
                      <a:pt x="7371" y="18695"/>
                    </a:cubicBezTo>
                    <a:cubicBezTo>
                      <a:pt x="6679" y="18988"/>
                      <a:pt x="5926" y="19197"/>
                      <a:pt x="5191" y="19197"/>
                    </a:cubicBezTo>
                    <a:cubicBezTo>
                      <a:pt x="4905" y="19197"/>
                      <a:pt x="4622" y="19165"/>
                      <a:pt x="4347" y="19095"/>
                    </a:cubicBezTo>
                    <a:cubicBezTo>
                      <a:pt x="3366" y="18841"/>
                      <a:pt x="2482" y="18091"/>
                      <a:pt x="1967" y="17198"/>
                    </a:cubicBezTo>
                    <a:cubicBezTo>
                      <a:pt x="1451" y="16304"/>
                      <a:pt x="1307" y="15262"/>
                      <a:pt x="1335" y="14214"/>
                    </a:cubicBezTo>
                    <a:cubicBezTo>
                      <a:pt x="1343" y="13861"/>
                      <a:pt x="1372" y="13508"/>
                      <a:pt x="1414" y="13158"/>
                    </a:cubicBezTo>
                    <a:cubicBezTo>
                      <a:pt x="1619" y="11416"/>
                      <a:pt x="2125" y="9786"/>
                      <a:pt x="2889" y="8253"/>
                    </a:cubicBezTo>
                    <a:cubicBezTo>
                      <a:pt x="3654" y="6718"/>
                      <a:pt x="4677" y="5280"/>
                      <a:pt x="5883" y="4057"/>
                    </a:cubicBezTo>
                    <a:cubicBezTo>
                      <a:pt x="6848" y="3079"/>
                      <a:pt x="7928" y="2239"/>
                      <a:pt x="9225" y="1692"/>
                    </a:cubicBezTo>
                    <a:cubicBezTo>
                      <a:pt x="9915" y="1399"/>
                      <a:pt x="10668" y="1190"/>
                      <a:pt x="11401" y="1190"/>
                    </a:cubicBezTo>
                    <a:close/>
                    <a:moveTo>
                      <a:pt x="11133" y="1"/>
                    </a:moveTo>
                    <a:cubicBezTo>
                      <a:pt x="10026" y="1"/>
                      <a:pt x="8848" y="374"/>
                      <a:pt x="7824" y="891"/>
                    </a:cubicBezTo>
                    <a:cubicBezTo>
                      <a:pt x="5606" y="2007"/>
                      <a:pt x="4115" y="3788"/>
                      <a:pt x="2844" y="5809"/>
                    </a:cubicBezTo>
                    <a:cubicBezTo>
                      <a:pt x="1247" y="8349"/>
                      <a:pt x="1" y="11268"/>
                      <a:pt x="1" y="14214"/>
                    </a:cubicBezTo>
                    <a:cubicBezTo>
                      <a:pt x="1" y="14685"/>
                      <a:pt x="34" y="15157"/>
                      <a:pt x="100" y="15631"/>
                    </a:cubicBezTo>
                    <a:cubicBezTo>
                      <a:pt x="232" y="16576"/>
                      <a:pt x="594" y="17438"/>
                      <a:pt x="1189" y="18222"/>
                    </a:cubicBezTo>
                    <a:cubicBezTo>
                      <a:pt x="1484" y="18610"/>
                      <a:pt x="1832" y="18921"/>
                      <a:pt x="2235" y="19152"/>
                    </a:cubicBezTo>
                    <a:cubicBezTo>
                      <a:pt x="2370" y="19231"/>
                      <a:pt x="2499" y="19296"/>
                      <a:pt x="2642" y="19359"/>
                    </a:cubicBezTo>
                    <a:cubicBezTo>
                      <a:pt x="2769" y="19417"/>
                      <a:pt x="2889" y="19461"/>
                      <a:pt x="3023" y="19506"/>
                    </a:cubicBezTo>
                    <a:cubicBezTo>
                      <a:pt x="3155" y="19552"/>
                      <a:pt x="3280" y="19585"/>
                      <a:pt x="3418" y="19618"/>
                    </a:cubicBezTo>
                    <a:cubicBezTo>
                      <a:pt x="3556" y="19649"/>
                      <a:pt x="3684" y="19674"/>
                      <a:pt x="3826" y="19693"/>
                    </a:cubicBezTo>
                    <a:cubicBezTo>
                      <a:pt x="3967" y="19713"/>
                      <a:pt x="4096" y="19726"/>
                      <a:pt x="4243" y="19733"/>
                    </a:cubicBezTo>
                    <a:cubicBezTo>
                      <a:pt x="4335" y="19738"/>
                      <a:pt x="4421" y="19740"/>
                      <a:pt x="4510" y="19740"/>
                    </a:cubicBezTo>
                    <a:cubicBezTo>
                      <a:pt x="4562" y="19740"/>
                      <a:pt x="4614" y="19740"/>
                      <a:pt x="4669" y="19739"/>
                    </a:cubicBezTo>
                    <a:cubicBezTo>
                      <a:pt x="4818" y="19734"/>
                      <a:pt x="4950" y="19726"/>
                      <a:pt x="5101" y="19710"/>
                    </a:cubicBezTo>
                    <a:cubicBezTo>
                      <a:pt x="5254" y="19693"/>
                      <a:pt x="5387" y="19674"/>
                      <a:pt x="5540" y="19647"/>
                    </a:cubicBezTo>
                    <a:cubicBezTo>
                      <a:pt x="5692" y="19618"/>
                      <a:pt x="5827" y="19589"/>
                      <a:pt x="5983" y="19549"/>
                    </a:cubicBezTo>
                    <a:cubicBezTo>
                      <a:pt x="6136" y="19511"/>
                      <a:pt x="6273" y="19473"/>
                      <a:pt x="6428" y="19422"/>
                    </a:cubicBezTo>
                    <a:cubicBezTo>
                      <a:pt x="6582" y="19372"/>
                      <a:pt x="6717" y="19323"/>
                      <a:pt x="6874" y="19261"/>
                    </a:cubicBezTo>
                    <a:cubicBezTo>
                      <a:pt x="7029" y="19201"/>
                      <a:pt x="7164" y="19143"/>
                      <a:pt x="7321" y="19072"/>
                    </a:cubicBezTo>
                    <a:cubicBezTo>
                      <a:pt x="7478" y="19000"/>
                      <a:pt x="7614" y="18934"/>
                      <a:pt x="7768" y="18850"/>
                    </a:cubicBezTo>
                    <a:cubicBezTo>
                      <a:pt x="7921" y="18770"/>
                      <a:pt x="8056" y="18693"/>
                      <a:pt x="8208" y="18604"/>
                    </a:cubicBezTo>
                    <a:cubicBezTo>
                      <a:pt x="8359" y="18514"/>
                      <a:pt x="8491" y="18432"/>
                      <a:pt x="8642" y="18333"/>
                    </a:cubicBezTo>
                    <a:cubicBezTo>
                      <a:pt x="8793" y="18233"/>
                      <a:pt x="8923" y="18144"/>
                      <a:pt x="9071" y="18036"/>
                    </a:cubicBezTo>
                    <a:cubicBezTo>
                      <a:pt x="9219" y="17929"/>
                      <a:pt x="9348" y="17831"/>
                      <a:pt x="9495" y="17714"/>
                    </a:cubicBezTo>
                    <a:cubicBezTo>
                      <a:pt x="9642" y="17598"/>
                      <a:pt x="9771" y="17492"/>
                      <a:pt x="9915" y="17368"/>
                    </a:cubicBezTo>
                    <a:cubicBezTo>
                      <a:pt x="10058" y="17244"/>
                      <a:pt x="10184" y="17131"/>
                      <a:pt x="10326" y="16997"/>
                    </a:cubicBezTo>
                    <a:cubicBezTo>
                      <a:pt x="10468" y="16866"/>
                      <a:pt x="10592" y="16744"/>
                      <a:pt x="10730" y="16606"/>
                    </a:cubicBezTo>
                    <a:cubicBezTo>
                      <a:pt x="10868" y="16468"/>
                      <a:pt x="10990" y="16339"/>
                      <a:pt x="11125" y="16192"/>
                    </a:cubicBezTo>
                    <a:cubicBezTo>
                      <a:pt x="11260" y="16047"/>
                      <a:pt x="11378" y="15912"/>
                      <a:pt x="11510" y="15759"/>
                    </a:cubicBezTo>
                    <a:cubicBezTo>
                      <a:pt x="11776" y="15450"/>
                      <a:pt x="11996" y="15175"/>
                      <a:pt x="12244" y="14843"/>
                    </a:cubicBezTo>
                    <a:cubicBezTo>
                      <a:pt x="12721" y="14198"/>
                      <a:pt x="13147" y="13538"/>
                      <a:pt x="13539" y="12828"/>
                    </a:cubicBezTo>
                    <a:cubicBezTo>
                      <a:pt x="13727" y="12486"/>
                      <a:pt x="13920" y="12106"/>
                      <a:pt x="14085" y="11754"/>
                    </a:cubicBezTo>
                    <a:cubicBezTo>
                      <a:pt x="14246" y="11407"/>
                      <a:pt x="14419" y="11005"/>
                      <a:pt x="14554" y="10653"/>
                    </a:cubicBezTo>
                    <a:cubicBezTo>
                      <a:pt x="14623" y="10474"/>
                      <a:pt x="14695" y="10279"/>
                      <a:pt x="14755" y="10099"/>
                    </a:cubicBezTo>
                    <a:cubicBezTo>
                      <a:pt x="14817" y="9919"/>
                      <a:pt x="14882" y="9721"/>
                      <a:pt x="14935" y="9543"/>
                    </a:cubicBezTo>
                    <a:cubicBezTo>
                      <a:pt x="14990" y="9363"/>
                      <a:pt x="15047" y="9166"/>
                      <a:pt x="15093" y="8988"/>
                    </a:cubicBezTo>
                    <a:cubicBezTo>
                      <a:pt x="15141" y="8808"/>
                      <a:pt x="15188" y="8611"/>
                      <a:pt x="15228" y="8434"/>
                    </a:cubicBezTo>
                    <a:cubicBezTo>
                      <a:pt x="15266" y="8257"/>
                      <a:pt x="15306" y="8060"/>
                      <a:pt x="15338" y="7887"/>
                    </a:cubicBezTo>
                    <a:cubicBezTo>
                      <a:pt x="15368" y="7713"/>
                      <a:pt x="15401" y="7516"/>
                      <a:pt x="15424" y="7343"/>
                    </a:cubicBezTo>
                    <a:cubicBezTo>
                      <a:pt x="15448" y="7171"/>
                      <a:pt x="15471" y="6977"/>
                      <a:pt x="15487" y="6808"/>
                    </a:cubicBezTo>
                    <a:cubicBezTo>
                      <a:pt x="15501" y="6637"/>
                      <a:pt x="15516" y="6447"/>
                      <a:pt x="15523" y="6279"/>
                    </a:cubicBezTo>
                    <a:cubicBezTo>
                      <a:pt x="15530" y="6114"/>
                      <a:pt x="15533" y="5927"/>
                      <a:pt x="15533" y="5765"/>
                    </a:cubicBezTo>
                    <a:cubicBezTo>
                      <a:pt x="15533" y="5604"/>
                      <a:pt x="15530" y="5427"/>
                      <a:pt x="15523" y="5273"/>
                    </a:cubicBezTo>
                    <a:cubicBezTo>
                      <a:pt x="15514" y="5118"/>
                      <a:pt x="15500" y="4942"/>
                      <a:pt x="15483" y="4791"/>
                    </a:cubicBezTo>
                    <a:cubicBezTo>
                      <a:pt x="15467" y="4639"/>
                      <a:pt x="15445" y="4471"/>
                      <a:pt x="15421" y="4323"/>
                    </a:cubicBezTo>
                    <a:cubicBezTo>
                      <a:pt x="15396" y="4176"/>
                      <a:pt x="15365" y="4011"/>
                      <a:pt x="15332" y="3868"/>
                    </a:cubicBezTo>
                    <a:cubicBezTo>
                      <a:pt x="15300" y="3726"/>
                      <a:pt x="15258" y="3566"/>
                      <a:pt x="15217" y="3430"/>
                    </a:cubicBezTo>
                    <a:cubicBezTo>
                      <a:pt x="15178" y="3293"/>
                      <a:pt x="15126" y="3141"/>
                      <a:pt x="15077" y="3009"/>
                    </a:cubicBezTo>
                    <a:cubicBezTo>
                      <a:pt x="15027" y="2876"/>
                      <a:pt x="14968" y="2733"/>
                      <a:pt x="14911" y="2606"/>
                    </a:cubicBezTo>
                    <a:cubicBezTo>
                      <a:pt x="14853" y="2481"/>
                      <a:pt x="14784" y="2344"/>
                      <a:pt x="14718" y="2225"/>
                    </a:cubicBezTo>
                    <a:cubicBezTo>
                      <a:pt x="14652" y="2107"/>
                      <a:pt x="14573" y="1978"/>
                      <a:pt x="14498" y="1866"/>
                    </a:cubicBezTo>
                    <a:cubicBezTo>
                      <a:pt x="14423" y="1753"/>
                      <a:pt x="14335" y="1634"/>
                      <a:pt x="14252" y="1531"/>
                    </a:cubicBezTo>
                    <a:cubicBezTo>
                      <a:pt x="14167" y="1426"/>
                      <a:pt x="14072" y="1316"/>
                      <a:pt x="13980" y="1222"/>
                    </a:cubicBezTo>
                    <a:cubicBezTo>
                      <a:pt x="13887" y="1124"/>
                      <a:pt x="13785" y="1025"/>
                      <a:pt x="13684" y="938"/>
                    </a:cubicBezTo>
                    <a:cubicBezTo>
                      <a:pt x="13487" y="769"/>
                      <a:pt x="13250" y="598"/>
                      <a:pt x="13024" y="468"/>
                    </a:cubicBezTo>
                    <a:cubicBezTo>
                      <a:pt x="12455" y="139"/>
                      <a:pt x="11807" y="1"/>
                      <a:pt x="111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13"/>
              <p:cNvSpPr/>
              <p:nvPr/>
            </p:nvSpPr>
            <p:spPr>
              <a:xfrm>
                <a:off x="8217247" y="1569553"/>
                <a:ext cx="437744" cy="561579"/>
              </a:xfrm>
              <a:custGeom>
                <a:avLst/>
                <a:gdLst/>
                <a:ahLst/>
                <a:cxnLst/>
                <a:rect l="l" t="t" r="r" b="b"/>
                <a:pathLst>
                  <a:path w="14037" h="18008" extrusionOk="0">
                    <a:moveTo>
                      <a:pt x="9431" y="572"/>
                    </a:moveTo>
                    <a:cubicBezTo>
                      <a:pt x="9520" y="572"/>
                      <a:pt x="9613" y="575"/>
                      <a:pt x="9696" y="581"/>
                    </a:cubicBezTo>
                    <a:cubicBezTo>
                      <a:pt x="9795" y="588"/>
                      <a:pt x="9903" y="602"/>
                      <a:pt x="9995" y="621"/>
                    </a:cubicBezTo>
                    <a:cubicBezTo>
                      <a:pt x="10086" y="638"/>
                      <a:pt x="10186" y="661"/>
                      <a:pt x="10272" y="689"/>
                    </a:cubicBezTo>
                    <a:cubicBezTo>
                      <a:pt x="10331" y="707"/>
                      <a:pt x="10392" y="729"/>
                      <a:pt x="10451" y="752"/>
                    </a:cubicBezTo>
                    <a:cubicBezTo>
                      <a:pt x="10564" y="796"/>
                      <a:pt x="10678" y="848"/>
                      <a:pt x="10776" y="906"/>
                    </a:cubicBezTo>
                    <a:cubicBezTo>
                      <a:pt x="12336" y="1809"/>
                      <a:pt x="12724" y="4061"/>
                      <a:pt x="12564" y="6005"/>
                    </a:cubicBezTo>
                    <a:cubicBezTo>
                      <a:pt x="12403" y="7979"/>
                      <a:pt x="11674" y="9635"/>
                      <a:pt x="10768" y="11189"/>
                    </a:cubicBezTo>
                    <a:cubicBezTo>
                      <a:pt x="9870" y="12745"/>
                      <a:pt x="8800" y="14203"/>
                      <a:pt x="7173" y="15331"/>
                    </a:cubicBezTo>
                    <a:cubicBezTo>
                      <a:pt x="6057" y="16103"/>
                      <a:pt x="4677" y="16721"/>
                      <a:pt x="3415" y="16721"/>
                    </a:cubicBezTo>
                    <a:cubicBezTo>
                      <a:pt x="2865" y="16721"/>
                      <a:pt x="2337" y="16603"/>
                      <a:pt x="1864" y="16330"/>
                    </a:cubicBezTo>
                    <a:cubicBezTo>
                      <a:pt x="1767" y="16273"/>
                      <a:pt x="1662" y="16202"/>
                      <a:pt x="1567" y="16125"/>
                    </a:cubicBezTo>
                    <a:cubicBezTo>
                      <a:pt x="1517" y="16086"/>
                      <a:pt x="1471" y="16044"/>
                      <a:pt x="1425" y="16003"/>
                    </a:cubicBezTo>
                    <a:cubicBezTo>
                      <a:pt x="1359" y="15942"/>
                      <a:pt x="1289" y="15869"/>
                      <a:pt x="1228" y="15797"/>
                    </a:cubicBezTo>
                    <a:cubicBezTo>
                      <a:pt x="1166" y="15726"/>
                      <a:pt x="1100" y="15640"/>
                      <a:pt x="1044" y="15560"/>
                    </a:cubicBezTo>
                    <a:cubicBezTo>
                      <a:pt x="989" y="15478"/>
                      <a:pt x="928" y="15380"/>
                      <a:pt x="877" y="15289"/>
                    </a:cubicBezTo>
                    <a:cubicBezTo>
                      <a:pt x="827" y="15197"/>
                      <a:pt x="774" y="15088"/>
                      <a:pt x="728" y="14988"/>
                    </a:cubicBezTo>
                    <a:cubicBezTo>
                      <a:pt x="685" y="14887"/>
                      <a:pt x="637" y="14765"/>
                      <a:pt x="598" y="14655"/>
                    </a:cubicBezTo>
                    <a:cubicBezTo>
                      <a:pt x="561" y="14543"/>
                      <a:pt x="522" y="14411"/>
                      <a:pt x="491" y="14292"/>
                    </a:cubicBezTo>
                    <a:cubicBezTo>
                      <a:pt x="460" y="14174"/>
                      <a:pt x="430" y="14030"/>
                      <a:pt x="407" y="13902"/>
                    </a:cubicBezTo>
                    <a:cubicBezTo>
                      <a:pt x="383" y="13776"/>
                      <a:pt x="361" y="13622"/>
                      <a:pt x="345" y="13488"/>
                    </a:cubicBezTo>
                    <a:cubicBezTo>
                      <a:pt x="330" y="13353"/>
                      <a:pt x="317" y="13190"/>
                      <a:pt x="309" y="13050"/>
                    </a:cubicBezTo>
                    <a:cubicBezTo>
                      <a:pt x="302" y="12922"/>
                      <a:pt x="299" y="12772"/>
                      <a:pt x="299" y="12638"/>
                    </a:cubicBezTo>
                    <a:lnTo>
                      <a:pt x="299" y="12618"/>
                    </a:lnTo>
                    <a:cubicBezTo>
                      <a:pt x="299" y="12454"/>
                      <a:pt x="304" y="12312"/>
                      <a:pt x="314" y="12141"/>
                    </a:cubicBezTo>
                    <a:cubicBezTo>
                      <a:pt x="324" y="11971"/>
                      <a:pt x="335" y="11823"/>
                      <a:pt x="354" y="11648"/>
                    </a:cubicBezTo>
                    <a:cubicBezTo>
                      <a:pt x="374" y="11472"/>
                      <a:pt x="394" y="11319"/>
                      <a:pt x="423" y="11139"/>
                    </a:cubicBezTo>
                    <a:cubicBezTo>
                      <a:pt x="450" y="10959"/>
                      <a:pt x="479" y="10801"/>
                      <a:pt x="517" y="10617"/>
                    </a:cubicBezTo>
                    <a:cubicBezTo>
                      <a:pt x="554" y="10433"/>
                      <a:pt x="590" y="10272"/>
                      <a:pt x="637" y="10085"/>
                    </a:cubicBezTo>
                    <a:cubicBezTo>
                      <a:pt x="683" y="9898"/>
                      <a:pt x="728" y="9736"/>
                      <a:pt x="784" y="9546"/>
                    </a:cubicBezTo>
                    <a:cubicBezTo>
                      <a:pt x="840" y="9359"/>
                      <a:pt x="892" y="9192"/>
                      <a:pt x="956" y="9004"/>
                    </a:cubicBezTo>
                    <a:cubicBezTo>
                      <a:pt x="1021" y="8817"/>
                      <a:pt x="1083" y="8646"/>
                      <a:pt x="1155" y="8459"/>
                    </a:cubicBezTo>
                    <a:cubicBezTo>
                      <a:pt x="1227" y="8272"/>
                      <a:pt x="1296" y="8100"/>
                      <a:pt x="1375" y="7914"/>
                    </a:cubicBezTo>
                    <a:cubicBezTo>
                      <a:pt x="1536" y="7542"/>
                      <a:pt x="1697" y="7203"/>
                      <a:pt x="1888" y="6840"/>
                    </a:cubicBezTo>
                    <a:cubicBezTo>
                      <a:pt x="2072" y="6485"/>
                      <a:pt x="2276" y="6132"/>
                      <a:pt x="2486" y="5794"/>
                    </a:cubicBezTo>
                    <a:cubicBezTo>
                      <a:pt x="2690" y="5464"/>
                      <a:pt x="2933" y="5105"/>
                      <a:pt x="3160" y="4796"/>
                    </a:cubicBezTo>
                    <a:cubicBezTo>
                      <a:pt x="3273" y="4641"/>
                      <a:pt x="3400" y="4472"/>
                      <a:pt x="3520" y="4324"/>
                    </a:cubicBezTo>
                    <a:cubicBezTo>
                      <a:pt x="3639" y="4175"/>
                      <a:pt x="3773" y="4012"/>
                      <a:pt x="3895" y="3872"/>
                    </a:cubicBezTo>
                    <a:cubicBezTo>
                      <a:pt x="4017" y="3729"/>
                      <a:pt x="4155" y="3574"/>
                      <a:pt x="4282" y="3440"/>
                    </a:cubicBezTo>
                    <a:cubicBezTo>
                      <a:pt x="4407" y="3305"/>
                      <a:pt x="4549" y="3158"/>
                      <a:pt x="4679" y="3032"/>
                    </a:cubicBezTo>
                    <a:cubicBezTo>
                      <a:pt x="4808" y="2907"/>
                      <a:pt x="4955" y="2767"/>
                      <a:pt x="5084" y="2651"/>
                    </a:cubicBezTo>
                    <a:cubicBezTo>
                      <a:pt x="5213" y="2535"/>
                      <a:pt x="5364" y="2405"/>
                      <a:pt x="5497" y="2297"/>
                    </a:cubicBezTo>
                    <a:cubicBezTo>
                      <a:pt x="5627" y="2189"/>
                      <a:pt x="5780" y="2073"/>
                      <a:pt x="5913" y="1974"/>
                    </a:cubicBezTo>
                    <a:cubicBezTo>
                      <a:pt x="6046" y="1876"/>
                      <a:pt x="6198" y="1768"/>
                      <a:pt x="6332" y="1681"/>
                    </a:cubicBezTo>
                    <a:cubicBezTo>
                      <a:pt x="6463" y="1593"/>
                      <a:pt x="6618" y="1498"/>
                      <a:pt x="6749" y="1420"/>
                    </a:cubicBezTo>
                    <a:cubicBezTo>
                      <a:pt x="6878" y="1344"/>
                      <a:pt x="7025" y="1264"/>
                      <a:pt x="7153" y="1199"/>
                    </a:cubicBezTo>
                    <a:cubicBezTo>
                      <a:pt x="7281" y="1134"/>
                      <a:pt x="7427" y="1064"/>
                      <a:pt x="7552" y="1011"/>
                    </a:cubicBezTo>
                    <a:cubicBezTo>
                      <a:pt x="7676" y="956"/>
                      <a:pt x="7820" y="898"/>
                      <a:pt x="7942" y="855"/>
                    </a:cubicBezTo>
                    <a:cubicBezTo>
                      <a:pt x="8064" y="812"/>
                      <a:pt x="8204" y="768"/>
                      <a:pt x="8323" y="736"/>
                    </a:cubicBezTo>
                    <a:cubicBezTo>
                      <a:pt x="8441" y="702"/>
                      <a:pt x="8577" y="668"/>
                      <a:pt x="8691" y="647"/>
                    </a:cubicBezTo>
                    <a:cubicBezTo>
                      <a:pt x="8805" y="625"/>
                      <a:pt x="8934" y="607"/>
                      <a:pt x="9043" y="594"/>
                    </a:cubicBezTo>
                    <a:cubicBezTo>
                      <a:pt x="9151" y="581"/>
                      <a:pt x="9273" y="574"/>
                      <a:pt x="9378" y="572"/>
                    </a:cubicBezTo>
                    <a:cubicBezTo>
                      <a:pt x="9396" y="572"/>
                      <a:pt x="9413" y="572"/>
                      <a:pt x="9431" y="572"/>
                    </a:cubicBezTo>
                    <a:close/>
                    <a:moveTo>
                      <a:pt x="10097" y="0"/>
                    </a:moveTo>
                    <a:cubicBezTo>
                      <a:pt x="9363" y="0"/>
                      <a:pt x="8609" y="210"/>
                      <a:pt x="7918" y="502"/>
                    </a:cubicBezTo>
                    <a:cubicBezTo>
                      <a:pt x="6621" y="1049"/>
                      <a:pt x="5540" y="1889"/>
                      <a:pt x="4576" y="2867"/>
                    </a:cubicBezTo>
                    <a:cubicBezTo>
                      <a:pt x="3370" y="4089"/>
                      <a:pt x="2348" y="5528"/>
                      <a:pt x="1582" y="7063"/>
                    </a:cubicBezTo>
                    <a:cubicBezTo>
                      <a:pt x="818" y="8596"/>
                      <a:pt x="311" y="10225"/>
                      <a:pt x="107" y="11968"/>
                    </a:cubicBezTo>
                    <a:cubicBezTo>
                      <a:pt x="65" y="12318"/>
                      <a:pt x="36" y="12671"/>
                      <a:pt x="28" y="13024"/>
                    </a:cubicBezTo>
                    <a:cubicBezTo>
                      <a:pt x="0" y="14072"/>
                      <a:pt x="144" y="15113"/>
                      <a:pt x="660" y="16008"/>
                    </a:cubicBezTo>
                    <a:cubicBezTo>
                      <a:pt x="1176" y="16902"/>
                      <a:pt x="2059" y="17651"/>
                      <a:pt x="3040" y="17905"/>
                    </a:cubicBezTo>
                    <a:cubicBezTo>
                      <a:pt x="3314" y="17975"/>
                      <a:pt x="3597" y="18007"/>
                      <a:pt x="3883" y="18007"/>
                    </a:cubicBezTo>
                    <a:cubicBezTo>
                      <a:pt x="4618" y="18007"/>
                      <a:pt x="5372" y="17798"/>
                      <a:pt x="6064" y="17506"/>
                    </a:cubicBezTo>
                    <a:cubicBezTo>
                      <a:pt x="7358" y="16957"/>
                      <a:pt x="8439" y="16119"/>
                      <a:pt x="9403" y="15141"/>
                    </a:cubicBezTo>
                    <a:cubicBezTo>
                      <a:pt x="10609" y="13919"/>
                      <a:pt x="11633" y="12479"/>
                      <a:pt x="12397" y="10945"/>
                    </a:cubicBezTo>
                    <a:cubicBezTo>
                      <a:pt x="13161" y="9412"/>
                      <a:pt x="13668" y="7782"/>
                      <a:pt x="13872" y="6038"/>
                    </a:cubicBezTo>
                    <a:cubicBezTo>
                      <a:pt x="14036" y="4655"/>
                      <a:pt x="14008" y="3196"/>
                      <a:pt x="13319" y="1998"/>
                    </a:cubicBezTo>
                    <a:cubicBezTo>
                      <a:pt x="12806" y="1104"/>
                      <a:pt x="11921" y="355"/>
                      <a:pt x="10941" y="103"/>
                    </a:cubicBezTo>
                    <a:cubicBezTo>
                      <a:pt x="10666" y="32"/>
                      <a:pt x="10383" y="0"/>
                      <a:pt x="10097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13"/>
              <p:cNvSpPr/>
              <p:nvPr/>
            </p:nvSpPr>
            <p:spPr>
              <a:xfrm>
                <a:off x="8266331" y="1593035"/>
                <a:ext cx="347713" cy="498024"/>
              </a:xfrm>
              <a:custGeom>
                <a:avLst/>
                <a:gdLst/>
                <a:ahLst/>
                <a:cxnLst/>
                <a:rect l="l" t="t" r="r" b="b"/>
                <a:pathLst>
                  <a:path w="11150" h="15970" extrusionOk="0">
                    <a:moveTo>
                      <a:pt x="8870" y="0"/>
                    </a:moveTo>
                    <a:cubicBezTo>
                      <a:pt x="8900" y="23"/>
                      <a:pt x="8931" y="49"/>
                      <a:pt x="8962" y="74"/>
                    </a:cubicBezTo>
                    <a:cubicBezTo>
                      <a:pt x="9091" y="184"/>
                      <a:pt x="9213" y="304"/>
                      <a:pt x="9327" y="437"/>
                    </a:cubicBezTo>
                    <a:cubicBezTo>
                      <a:pt x="9381" y="503"/>
                      <a:pt x="9437" y="572"/>
                      <a:pt x="9489" y="644"/>
                    </a:cubicBezTo>
                    <a:cubicBezTo>
                      <a:pt x="9542" y="716"/>
                      <a:pt x="9593" y="790"/>
                      <a:pt x="9640" y="867"/>
                    </a:cubicBezTo>
                    <a:cubicBezTo>
                      <a:pt x="9689" y="943"/>
                      <a:pt x="9736" y="1022"/>
                      <a:pt x="9780" y="1106"/>
                    </a:cubicBezTo>
                    <a:cubicBezTo>
                      <a:pt x="9801" y="1148"/>
                      <a:pt x="9823" y="1191"/>
                      <a:pt x="9841" y="1231"/>
                    </a:cubicBezTo>
                    <a:cubicBezTo>
                      <a:pt x="9862" y="1273"/>
                      <a:pt x="9882" y="1316"/>
                      <a:pt x="9902" y="1359"/>
                    </a:cubicBezTo>
                    <a:cubicBezTo>
                      <a:pt x="9921" y="1403"/>
                      <a:pt x="9941" y="1447"/>
                      <a:pt x="9959" y="1493"/>
                    </a:cubicBezTo>
                    <a:cubicBezTo>
                      <a:pt x="9977" y="1537"/>
                      <a:pt x="9995" y="1583"/>
                      <a:pt x="10011" y="1629"/>
                    </a:cubicBezTo>
                    <a:cubicBezTo>
                      <a:pt x="10046" y="1720"/>
                      <a:pt x="10077" y="1816"/>
                      <a:pt x="10106" y="1911"/>
                    </a:cubicBezTo>
                    <a:cubicBezTo>
                      <a:pt x="10122" y="1960"/>
                      <a:pt x="10135" y="2007"/>
                      <a:pt x="10149" y="2056"/>
                    </a:cubicBezTo>
                    <a:cubicBezTo>
                      <a:pt x="10163" y="2105"/>
                      <a:pt x="10176" y="2155"/>
                      <a:pt x="10189" y="2206"/>
                    </a:cubicBezTo>
                    <a:cubicBezTo>
                      <a:pt x="10201" y="2255"/>
                      <a:pt x="10214" y="2305"/>
                      <a:pt x="10225" y="2357"/>
                    </a:cubicBezTo>
                    <a:cubicBezTo>
                      <a:pt x="10237" y="2408"/>
                      <a:pt x="10248" y="2460"/>
                      <a:pt x="10257" y="2513"/>
                    </a:cubicBezTo>
                    <a:cubicBezTo>
                      <a:pt x="10266" y="2564"/>
                      <a:pt x="10276" y="2617"/>
                      <a:pt x="10284" y="2669"/>
                    </a:cubicBezTo>
                    <a:cubicBezTo>
                      <a:pt x="10293" y="2723"/>
                      <a:pt x="10301" y="2776"/>
                      <a:pt x="10309" y="2831"/>
                    </a:cubicBezTo>
                    <a:cubicBezTo>
                      <a:pt x="10326" y="2939"/>
                      <a:pt x="10336" y="3048"/>
                      <a:pt x="10347" y="3160"/>
                    </a:cubicBezTo>
                    <a:cubicBezTo>
                      <a:pt x="10356" y="3272"/>
                      <a:pt x="10363" y="3385"/>
                      <a:pt x="10369" y="3500"/>
                    </a:cubicBezTo>
                    <a:cubicBezTo>
                      <a:pt x="10370" y="3557"/>
                      <a:pt x="10372" y="3616"/>
                      <a:pt x="10373" y="3673"/>
                    </a:cubicBezTo>
                    <a:cubicBezTo>
                      <a:pt x="10376" y="3731"/>
                      <a:pt x="10376" y="3790"/>
                      <a:pt x="10376" y="3850"/>
                    </a:cubicBezTo>
                    <a:cubicBezTo>
                      <a:pt x="10376" y="3909"/>
                      <a:pt x="10376" y="3968"/>
                      <a:pt x="10373" y="4030"/>
                    </a:cubicBezTo>
                    <a:cubicBezTo>
                      <a:pt x="10373" y="4090"/>
                      <a:pt x="10372" y="4152"/>
                      <a:pt x="10369" y="4213"/>
                    </a:cubicBezTo>
                    <a:cubicBezTo>
                      <a:pt x="10366" y="4274"/>
                      <a:pt x="10363" y="4336"/>
                      <a:pt x="10359" y="4399"/>
                    </a:cubicBezTo>
                    <a:cubicBezTo>
                      <a:pt x="10356" y="4463"/>
                      <a:pt x="10352" y="4523"/>
                      <a:pt x="10347" y="4586"/>
                    </a:cubicBezTo>
                    <a:cubicBezTo>
                      <a:pt x="10336" y="4710"/>
                      <a:pt x="10323" y="4839"/>
                      <a:pt x="10307" y="4966"/>
                    </a:cubicBezTo>
                    <a:cubicBezTo>
                      <a:pt x="10293" y="5094"/>
                      <a:pt x="10273" y="5223"/>
                      <a:pt x="10254" y="5353"/>
                    </a:cubicBezTo>
                    <a:lnTo>
                      <a:pt x="10221" y="5547"/>
                    </a:lnTo>
                    <a:cubicBezTo>
                      <a:pt x="10211" y="5611"/>
                      <a:pt x="10198" y="5678"/>
                      <a:pt x="10185" y="5742"/>
                    </a:cubicBezTo>
                    <a:cubicBezTo>
                      <a:pt x="10172" y="5807"/>
                      <a:pt x="10161" y="5872"/>
                      <a:pt x="10146" y="5938"/>
                    </a:cubicBezTo>
                    <a:cubicBezTo>
                      <a:pt x="10133" y="6002"/>
                      <a:pt x="10117" y="6069"/>
                      <a:pt x="10103" y="6136"/>
                    </a:cubicBezTo>
                    <a:cubicBezTo>
                      <a:pt x="10089" y="6201"/>
                      <a:pt x="10071" y="6267"/>
                      <a:pt x="10056" y="6333"/>
                    </a:cubicBezTo>
                    <a:cubicBezTo>
                      <a:pt x="10040" y="6399"/>
                      <a:pt x="10024" y="6467"/>
                      <a:pt x="10005" y="6533"/>
                    </a:cubicBezTo>
                    <a:cubicBezTo>
                      <a:pt x="9969" y="6665"/>
                      <a:pt x="9932" y="6799"/>
                      <a:pt x="9892" y="6931"/>
                    </a:cubicBezTo>
                    <a:cubicBezTo>
                      <a:pt x="9873" y="6999"/>
                      <a:pt x="9853" y="7066"/>
                      <a:pt x="9831" y="7132"/>
                    </a:cubicBezTo>
                    <a:cubicBezTo>
                      <a:pt x="9811" y="7200"/>
                      <a:pt x="9790" y="7266"/>
                      <a:pt x="9767" y="7332"/>
                    </a:cubicBezTo>
                    <a:cubicBezTo>
                      <a:pt x="9745" y="7398"/>
                      <a:pt x="9722" y="7467"/>
                      <a:pt x="9698" y="7534"/>
                    </a:cubicBezTo>
                    <a:cubicBezTo>
                      <a:pt x="9675" y="7600"/>
                      <a:pt x="9652" y="7667"/>
                      <a:pt x="9626" y="7733"/>
                    </a:cubicBezTo>
                    <a:cubicBezTo>
                      <a:pt x="9575" y="7866"/>
                      <a:pt x="9525" y="7999"/>
                      <a:pt x="9472" y="8132"/>
                    </a:cubicBezTo>
                    <a:cubicBezTo>
                      <a:pt x="9417" y="8265"/>
                      <a:pt x="9363" y="8398"/>
                      <a:pt x="9305" y="8531"/>
                    </a:cubicBezTo>
                    <a:cubicBezTo>
                      <a:pt x="9248" y="8662"/>
                      <a:pt x="9187" y="8794"/>
                      <a:pt x="9125" y="8927"/>
                    </a:cubicBezTo>
                    <a:cubicBezTo>
                      <a:pt x="9064" y="9058"/>
                      <a:pt x="9000" y="9188"/>
                      <a:pt x="8934" y="9318"/>
                    </a:cubicBezTo>
                    <a:cubicBezTo>
                      <a:pt x="8803" y="9577"/>
                      <a:pt x="8663" y="9834"/>
                      <a:pt x="8517" y="10085"/>
                    </a:cubicBezTo>
                    <a:cubicBezTo>
                      <a:pt x="8371" y="10337"/>
                      <a:pt x="8217" y="10584"/>
                      <a:pt x="8057" y="10827"/>
                    </a:cubicBezTo>
                    <a:cubicBezTo>
                      <a:pt x="7977" y="10949"/>
                      <a:pt x="7896" y="11069"/>
                      <a:pt x="7813" y="11187"/>
                    </a:cubicBezTo>
                    <a:cubicBezTo>
                      <a:pt x="7728" y="11306"/>
                      <a:pt x="7646" y="11422"/>
                      <a:pt x="7560" y="11537"/>
                    </a:cubicBezTo>
                    <a:cubicBezTo>
                      <a:pt x="7474" y="11652"/>
                      <a:pt x="7387" y="11766"/>
                      <a:pt x="7300" y="11877"/>
                    </a:cubicBezTo>
                    <a:cubicBezTo>
                      <a:pt x="7257" y="11933"/>
                      <a:pt x="7211" y="11986"/>
                      <a:pt x="7166" y="12042"/>
                    </a:cubicBezTo>
                    <a:cubicBezTo>
                      <a:pt x="7121" y="12098"/>
                      <a:pt x="7077" y="12151"/>
                      <a:pt x="7031" y="12206"/>
                    </a:cubicBezTo>
                    <a:cubicBezTo>
                      <a:pt x="6986" y="12259"/>
                      <a:pt x="6942" y="12312"/>
                      <a:pt x="6894" y="12366"/>
                    </a:cubicBezTo>
                    <a:cubicBezTo>
                      <a:pt x="6848" y="12417"/>
                      <a:pt x="6804" y="12471"/>
                      <a:pt x="6756" y="12522"/>
                    </a:cubicBezTo>
                    <a:cubicBezTo>
                      <a:pt x="6663" y="12626"/>
                      <a:pt x="6569" y="12729"/>
                      <a:pt x="6474" y="12827"/>
                    </a:cubicBezTo>
                    <a:cubicBezTo>
                      <a:pt x="6427" y="12876"/>
                      <a:pt x="6381" y="12926"/>
                      <a:pt x="6332" y="12975"/>
                    </a:cubicBezTo>
                    <a:cubicBezTo>
                      <a:pt x="6286" y="13024"/>
                      <a:pt x="6237" y="13071"/>
                      <a:pt x="6188" y="13120"/>
                    </a:cubicBezTo>
                    <a:lnTo>
                      <a:pt x="6043" y="13261"/>
                    </a:lnTo>
                    <a:cubicBezTo>
                      <a:pt x="5994" y="13307"/>
                      <a:pt x="5944" y="13355"/>
                      <a:pt x="5895" y="13399"/>
                    </a:cubicBezTo>
                    <a:cubicBezTo>
                      <a:pt x="5845" y="13444"/>
                      <a:pt x="5797" y="13487"/>
                      <a:pt x="5748" y="13531"/>
                    </a:cubicBezTo>
                    <a:cubicBezTo>
                      <a:pt x="5700" y="13578"/>
                      <a:pt x="5649" y="13621"/>
                      <a:pt x="5599" y="13664"/>
                    </a:cubicBezTo>
                    <a:cubicBezTo>
                      <a:pt x="5500" y="13750"/>
                      <a:pt x="5402" y="13832"/>
                      <a:pt x="5301" y="13912"/>
                    </a:cubicBezTo>
                    <a:cubicBezTo>
                      <a:pt x="5201" y="13994"/>
                      <a:pt x="5100" y="14071"/>
                      <a:pt x="4999" y="14147"/>
                    </a:cubicBezTo>
                    <a:cubicBezTo>
                      <a:pt x="4949" y="14184"/>
                      <a:pt x="4896" y="14222"/>
                      <a:pt x="4846" y="14258"/>
                    </a:cubicBezTo>
                    <a:cubicBezTo>
                      <a:pt x="4795" y="14293"/>
                      <a:pt x="4745" y="14328"/>
                      <a:pt x="4695" y="14364"/>
                    </a:cubicBezTo>
                    <a:cubicBezTo>
                      <a:pt x="4644" y="14400"/>
                      <a:pt x="4593" y="14434"/>
                      <a:pt x="4542" y="14469"/>
                    </a:cubicBezTo>
                    <a:cubicBezTo>
                      <a:pt x="4490" y="14502"/>
                      <a:pt x="4440" y="14535"/>
                      <a:pt x="4390" y="14567"/>
                    </a:cubicBezTo>
                    <a:cubicBezTo>
                      <a:pt x="4339" y="14600"/>
                      <a:pt x="4289" y="14633"/>
                      <a:pt x="4237" y="14663"/>
                    </a:cubicBezTo>
                    <a:cubicBezTo>
                      <a:pt x="4184" y="14693"/>
                      <a:pt x="4134" y="14722"/>
                      <a:pt x="4082" y="14752"/>
                    </a:cubicBezTo>
                    <a:cubicBezTo>
                      <a:pt x="4032" y="14784"/>
                      <a:pt x="3980" y="14812"/>
                      <a:pt x="3928" y="14841"/>
                    </a:cubicBezTo>
                    <a:cubicBezTo>
                      <a:pt x="3875" y="14867"/>
                      <a:pt x="3823" y="14896"/>
                      <a:pt x="3772" y="14923"/>
                    </a:cubicBezTo>
                    <a:cubicBezTo>
                      <a:pt x="3720" y="14950"/>
                      <a:pt x="3667" y="14976"/>
                      <a:pt x="3615" y="15002"/>
                    </a:cubicBezTo>
                    <a:cubicBezTo>
                      <a:pt x="3565" y="15028"/>
                      <a:pt x="3513" y="15053"/>
                      <a:pt x="3461" y="15076"/>
                    </a:cubicBezTo>
                    <a:cubicBezTo>
                      <a:pt x="3408" y="15101"/>
                      <a:pt x="3356" y="15124"/>
                      <a:pt x="3304" y="15146"/>
                    </a:cubicBezTo>
                    <a:cubicBezTo>
                      <a:pt x="3253" y="15168"/>
                      <a:pt x="3202" y="15189"/>
                      <a:pt x="3149" y="15211"/>
                    </a:cubicBezTo>
                    <a:cubicBezTo>
                      <a:pt x="3097" y="15231"/>
                      <a:pt x="3047" y="15251"/>
                      <a:pt x="2995" y="15270"/>
                    </a:cubicBezTo>
                    <a:cubicBezTo>
                      <a:pt x="2945" y="15290"/>
                      <a:pt x="2893" y="15308"/>
                      <a:pt x="2843" y="15326"/>
                    </a:cubicBezTo>
                    <a:cubicBezTo>
                      <a:pt x="2742" y="15360"/>
                      <a:pt x="2639" y="15392"/>
                      <a:pt x="2538" y="15421"/>
                    </a:cubicBezTo>
                    <a:cubicBezTo>
                      <a:pt x="2437" y="15449"/>
                      <a:pt x="2337" y="15477"/>
                      <a:pt x="2239" y="15498"/>
                    </a:cubicBezTo>
                    <a:cubicBezTo>
                      <a:pt x="2190" y="15510"/>
                      <a:pt x="2140" y="15520"/>
                      <a:pt x="2091" y="15528"/>
                    </a:cubicBezTo>
                    <a:cubicBezTo>
                      <a:pt x="2042" y="15538"/>
                      <a:pt x="1992" y="15547"/>
                      <a:pt x="1943" y="15554"/>
                    </a:cubicBezTo>
                    <a:cubicBezTo>
                      <a:pt x="1895" y="15563"/>
                      <a:pt x="1847" y="15570"/>
                      <a:pt x="1798" y="15576"/>
                    </a:cubicBezTo>
                    <a:cubicBezTo>
                      <a:pt x="1752" y="15582"/>
                      <a:pt x="1703" y="15586"/>
                      <a:pt x="1654" y="15592"/>
                    </a:cubicBezTo>
                    <a:cubicBezTo>
                      <a:pt x="1558" y="15600"/>
                      <a:pt x="1464" y="15607"/>
                      <a:pt x="1371" y="15610"/>
                    </a:cubicBezTo>
                    <a:cubicBezTo>
                      <a:pt x="1338" y="15611"/>
                      <a:pt x="1305" y="15612"/>
                      <a:pt x="1272" y="15612"/>
                    </a:cubicBezTo>
                    <a:cubicBezTo>
                      <a:pt x="1212" y="15612"/>
                      <a:pt x="1153" y="15610"/>
                      <a:pt x="1093" y="15607"/>
                    </a:cubicBezTo>
                    <a:cubicBezTo>
                      <a:pt x="1049" y="15606"/>
                      <a:pt x="1004" y="15603"/>
                      <a:pt x="958" y="15599"/>
                    </a:cubicBezTo>
                    <a:cubicBezTo>
                      <a:pt x="914" y="15593"/>
                      <a:pt x="870" y="15590"/>
                      <a:pt x="826" y="15584"/>
                    </a:cubicBezTo>
                    <a:cubicBezTo>
                      <a:pt x="738" y="15573"/>
                      <a:pt x="650" y="15561"/>
                      <a:pt x="566" y="15543"/>
                    </a:cubicBezTo>
                    <a:cubicBezTo>
                      <a:pt x="479" y="15527"/>
                      <a:pt x="395" y="15505"/>
                      <a:pt x="311" y="15482"/>
                    </a:cubicBezTo>
                    <a:cubicBezTo>
                      <a:pt x="231" y="15458"/>
                      <a:pt x="149" y="15432"/>
                      <a:pt x="70" y="15400"/>
                    </a:cubicBezTo>
                    <a:cubicBezTo>
                      <a:pt x="47" y="15392"/>
                      <a:pt x="24" y="15383"/>
                      <a:pt x="1" y="15375"/>
                    </a:cubicBezTo>
                    <a:lnTo>
                      <a:pt x="1" y="15375"/>
                    </a:lnTo>
                    <a:cubicBezTo>
                      <a:pt x="96" y="15452"/>
                      <a:pt x="199" y="15521"/>
                      <a:pt x="298" y="15579"/>
                    </a:cubicBezTo>
                    <a:cubicBezTo>
                      <a:pt x="772" y="15852"/>
                      <a:pt x="1300" y="15970"/>
                      <a:pt x="1850" y="15970"/>
                    </a:cubicBezTo>
                    <a:cubicBezTo>
                      <a:pt x="3111" y="15970"/>
                      <a:pt x="4490" y="15353"/>
                      <a:pt x="5606" y="14580"/>
                    </a:cubicBezTo>
                    <a:cubicBezTo>
                      <a:pt x="7235" y="13451"/>
                      <a:pt x="8303" y="11993"/>
                      <a:pt x="9202" y="10438"/>
                    </a:cubicBezTo>
                    <a:cubicBezTo>
                      <a:pt x="10100" y="8882"/>
                      <a:pt x="10829" y="7229"/>
                      <a:pt x="10990" y="5253"/>
                    </a:cubicBezTo>
                    <a:cubicBezTo>
                      <a:pt x="11150" y="3308"/>
                      <a:pt x="10762" y="1056"/>
                      <a:pt x="9202" y="156"/>
                    </a:cubicBezTo>
                    <a:cubicBezTo>
                      <a:pt x="9104" y="98"/>
                      <a:pt x="8990" y="43"/>
                      <a:pt x="88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13"/>
              <p:cNvSpPr/>
              <p:nvPr/>
            </p:nvSpPr>
            <p:spPr>
              <a:xfrm>
                <a:off x="8226914" y="1587297"/>
                <a:ext cx="363368" cy="492442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15791" extrusionOk="0">
                    <a:moveTo>
                      <a:pt x="9148" y="1"/>
                    </a:moveTo>
                    <a:cubicBezTo>
                      <a:pt x="9125" y="1"/>
                      <a:pt x="9102" y="1"/>
                      <a:pt x="9080" y="2"/>
                    </a:cubicBezTo>
                    <a:cubicBezTo>
                      <a:pt x="8978" y="3"/>
                      <a:pt x="8855" y="10"/>
                      <a:pt x="8746" y="22"/>
                    </a:cubicBezTo>
                    <a:cubicBezTo>
                      <a:pt x="8638" y="35"/>
                      <a:pt x="8508" y="55"/>
                      <a:pt x="8394" y="76"/>
                    </a:cubicBezTo>
                    <a:cubicBezTo>
                      <a:pt x="8279" y="99"/>
                      <a:pt x="8144" y="133"/>
                      <a:pt x="8026" y="164"/>
                    </a:cubicBezTo>
                    <a:cubicBezTo>
                      <a:pt x="7907" y="197"/>
                      <a:pt x="7767" y="242"/>
                      <a:pt x="7645" y="285"/>
                    </a:cubicBezTo>
                    <a:cubicBezTo>
                      <a:pt x="7524" y="328"/>
                      <a:pt x="7380" y="386"/>
                      <a:pt x="7254" y="439"/>
                    </a:cubicBezTo>
                    <a:cubicBezTo>
                      <a:pt x="7129" y="493"/>
                      <a:pt x="6984" y="564"/>
                      <a:pt x="6856" y="628"/>
                    </a:cubicBezTo>
                    <a:cubicBezTo>
                      <a:pt x="6728" y="693"/>
                      <a:pt x="6581" y="774"/>
                      <a:pt x="6452" y="848"/>
                    </a:cubicBezTo>
                    <a:cubicBezTo>
                      <a:pt x="6319" y="926"/>
                      <a:pt x="6167" y="1021"/>
                      <a:pt x="6035" y="1110"/>
                    </a:cubicBezTo>
                    <a:cubicBezTo>
                      <a:pt x="5901" y="1198"/>
                      <a:pt x="5749" y="1304"/>
                      <a:pt x="5615" y="1403"/>
                    </a:cubicBezTo>
                    <a:cubicBezTo>
                      <a:pt x="5483" y="1500"/>
                      <a:pt x="5330" y="1619"/>
                      <a:pt x="5198" y="1727"/>
                    </a:cubicBezTo>
                    <a:cubicBezTo>
                      <a:pt x="5067" y="1835"/>
                      <a:pt x="4916" y="1963"/>
                      <a:pt x="4787" y="2081"/>
                    </a:cubicBezTo>
                    <a:cubicBezTo>
                      <a:pt x="4656" y="2197"/>
                      <a:pt x="4508" y="2335"/>
                      <a:pt x="4381" y="2462"/>
                    </a:cubicBezTo>
                    <a:cubicBezTo>
                      <a:pt x="4254" y="2588"/>
                      <a:pt x="4110" y="2735"/>
                      <a:pt x="3983" y="2868"/>
                    </a:cubicBezTo>
                    <a:cubicBezTo>
                      <a:pt x="3858" y="3004"/>
                      <a:pt x="3720" y="3159"/>
                      <a:pt x="3598" y="3300"/>
                    </a:cubicBezTo>
                    <a:cubicBezTo>
                      <a:pt x="3473" y="3442"/>
                      <a:pt x="3341" y="3604"/>
                      <a:pt x="3221" y="3753"/>
                    </a:cubicBezTo>
                    <a:cubicBezTo>
                      <a:pt x="3103" y="3903"/>
                      <a:pt x="2977" y="4069"/>
                      <a:pt x="2862" y="4226"/>
                    </a:cubicBezTo>
                    <a:cubicBezTo>
                      <a:pt x="2636" y="4535"/>
                      <a:pt x="2393" y="4894"/>
                      <a:pt x="2189" y="5223"/>
                    </a:cubicBezTo>
                    <a:cubicBezTo>
                      <a:pt x="1976" y="5561"/>
                      <a:pt x="1775" y="5915"/>
                      <a:pt x="1590" y="6268"/>
                    </a:cubicBezTo>
                    <a:cubicBezTo>
                      <a:pt x="1400" y="6632"/>
                      <a:pt x="1237" y="6971"/>
                      <a:pt x="1078" y="7344"/>
                    </a:cubicBezTo>
                    <a:cubicBezTo>
                      <a:pt x="999" y="7529"/>
                      <a:pt x="928" y="7702"/>
                      <a:pt x="856" y="7889"/>
                    </a:cubicBezTo>
                    <a:cubicBezTo>
                      <a:pt x="784" y="8076"/>
                      <a:pt x="724" y="8245"/>
                      <a:pt x="659" y="8432"/>
                    </a:cubicBezTo>
                    <a:cubicBezTo>
                      <a:pt x="595" y="8622"/>
                      <a:pt x="543" y="8789"/>
                      <a:pt x="487" y="8976"/>
                    </a:cubicBezTo>
                    <a:cubicBezTo>
                      <a:pt x="431" y="9164"/>
                      <a:pt x="386" y="9328"/>
                      <a:pt x="339" y="9515"/>
                    </a:cubicBezTo>
                    <a:cubicBezTo>
                      <a:pt x="293" y="9702"/>
                      <a:pt x="257" y="9863"/>
                      <a:pt x="219" y="10047"/>
                    </a:cubicBezTo>
                    <a:cubicBezTo>
                      <a:pt x="184" y="10229"/>
                      <a:pt x="155" y="10387"/>
                      <a:pt x="126" y="10567"/>
                    </a:cubicBezTo>
                    <a:cubicBezTo>
                      <a:pt x="97" y="10747"/>
                      <a:pt x="76" y="10901"/>
                      <a:pt x="57" y="11076"/>
                    </a:cubicBezTo>
                    <a:cubicBezTo>
                      <a:pt x="37" y="11253"/>
                      <a:pt x="25" y="11399"/>
                      <a:pt x="15" y="11571"/>
                    </a:cubicBezTo>
                    <a:cubicBezTo>
                      <a:pt x="7" y="11739"/>
                      <a:pt x="1" y="11882"/>
                      <a:pt x="1" y="12046"/>
                    </a:cubicBezTo>
                    <a:lnTo>
                      <a:pt x="1" y="12068"/>
                    </a:lnTo>
                    <a:cubicBezTo>
                      <a:pt x="1" y="12202"/>
                      <a:pt x="5" y="12350"/>
                      <a:pt x="12" y="12478"/>
                    </a:cubicBezTo>
                    <a:cubicBezTo>
                      <a:pt x="20" y="12620"/>
                      <a:pt x="33" y="12780"/>
                      <a:pt x="48" y="12916"/>
                    </a:cubicBezTo>
                    <a:cubicBezTo>
                      <a:pt x="64" y="13051"/>
                      <a:pt x="86" y="13204"/>
                      <a:pt x="109" y="13332"/>
                    </a:cubicBezTo>
                    <a:cubicBezTo>
                      <a:pt x="130" y="13460"/>
                      <a:pt x="163" y="13603"/>
                      <a:pt x="194" y="13721"/>
                    </a:cubicBezTo>
                    <a:cubicBezTo>
                      <a:pt x="224" y="13842"/>
                      <a:pt x="264" y="13974"/>
                      <a:pt x="301" y="14085"/>
                    </a:cubicBezTo>
                    <a:cubicBezTo>
                      <a:pt x="339" y="14194"/>
                      <a:pt x="386" y="14316"/>
                      <a:pt x="431" y="14417"/>
                    </a:cubicBezTo>
                    <a:cubicBezTo>
                      <a:pt x="475" y="14518"/>
                      <a:pt x="530" y="14628"/>
                      <a:pt x="580" y="14719"/>
                    </a:cubicBezTo>
                    <a:cubicBezTo>
                      <a:pt x="631" y="14808"/>
                      <a:pt x="691" y="14907"/>
                      <a:pt x="747" y="14988"/>
                    </a:cubicBezTo>
                    <a:cubicBezTo>
                      <a:pt x="803" y="15067"/>
                      <a:pt x="869" y="15153"/>
                      <a:pt x="931" y="15225"/>
                    </a:cubicBezTo>
                    <a:cubicBezTo>
                      <a:pt x="991" y="15295"/>
                      <a:pt x="1062" y="15372"/>
                      <a:pt x="1128" y="15432"/>
                    </a:cubicBezTo>
                    <a:cubicBezTo>
                      <a:pt x="1173" y="15474"/>
                      <a:pt x="1220" y="15515"/>
                      <a:pt x="1270" y="15554"/>
                    </a:cubicBezTo>
                    <a:cubicBezTo>
                      <a:pt x="1292" y="15563"/>
                      <a:pt x="1315" y="15573"/>
                      <a:pt x="1338" y="15582"/>
                    </a:cubicBezTo>
                    <a:cubicBezTo>
                      <a:pt x="1417" y="15612"/>
                      <a:pt x="1499" y="15639"/>
                      <a:pt x="1581" y="15662"/>
                    </a:cubicBezTo>
                    <a:cubicBezTo>
                      <a:pt x="1664" y="15685"/>
                      <a:pt x="1748" y="15705"/>
                      <a:pt x="1834" y="15724"/>
                    </a:cubicBezTo>
                    <a:cubicBezTo>
                      <a:pt x="1919" y="15740"/>
                      <a:pt x="2006" y="15754"/>
                      <a:pt x="2096" y="15764"/>
                    </a:cubicBezTo>
                    <a:cubicBezTo>
                      <a:pt x="2139" y="15770"/>
                      <a:pt x="2183" y="15776"/>
                      <a:pt x="2228" y="15780"/>
                    </a:cubicBezTo>
                    <a:cubicBezTo>
                      <a:pt x="2271" y="15783"/>
                      <a:pt x="2318" y="15787"/>
                      <a:pt x="2363" y="15789"/>
                    </a:cubicBezTo>
                    <a:cubicBezTo>
                      <a:pt x="2417" y="15790"/>
                      <a:pt x="2470" y="15791"/>
                      <a:pt x="2524" y="15791"/>
                    </a:cubicBezTo>
                    <a:cubicBezTo>
                      <a:pt x="2562" y="15791"/>
                      <a:pt x="2600" y="15791"/>
                      <a:pt x="2639" y="15790"/>
                    </a:cubicBezTo>
                    <a:cubicBezTo>
                      <a:pt x="2732" y="15787"/>
                      <a:pt x="2829" y="15781"/>
                      <a:pt x="2924" y="15771"/>
                    </a:cubicBezTo>
                    <a:cubicBezTo>
                      <a:pt x="2970" y="15767"/>
                      <a:pt x="3019" y="15761"/>
                      <a:pt x="3067" y="15756"/>
                    </a:cubicBezTo>
                    <a:lnTo>
                      <a:pt x="3213" y="15734"/>
                    </a:lnTo>
                    <a:cubicBezTo>
                      <a:pt x="3262" y="15727"/>
                      <a:pt x="3310" y="15718"/>
                      <a:pt x="3361" y="15710"/>
                    </a:cubicBezTo>
                    <a:cubicBezTo>
                      <a:pt x="3408" y="15699"/>
                      <a:pt x="3457" y="15689"/>
                      <a:pt x="3507" y="15679"/>
                    </a:cubicBezTo>
                    <a:cubicBezTo>
                      <a:pt x="3607" y="15655"/>
                      <a:pt x="3707" y="15630"/>
                      <a:pt x="3808" y="15602"/>
                    </a:cubicBezTo>
                    <a:cubicBezTo>
                      <a:pt x="3907" y="15573"/>
                      <a:pt x="4011" y="15541"/>
                      <a:pt x="4111" y="15505"/>
                    </a:cubicBezTo>
                    <a:cubicBezTo>
                      <a:pt x="4162" y="15488"/>
                      <a:pt x="4212" y="15469"/>
                      <a:pt x="4264" y="15451"/>
                    </a:cubicBezTo>
                    <a:cubicBezTo>
                      <a:pt x="4317" y="15432"/>
                      <a:pt x="4367" y="15412"/>
                      <a:pt x="4419" y="15390"/>
                    </a:cubicBezTo>
                    <a:cubicBezTo>
                      <a:pt x="4471" y="15369"/>
                      <a:pt x="4521" y="15347"/>
                      <a:pt x="4573" y="15326"/>
                    </a:cubicBezTo>
                    <a:lnTo>
                      <a:pt x="4729" y="15257"/>
                    </a:lnTo>
                    <a:cubicBezTo>
                      <a:pt x="4781" y="15232"/>
                      <a:pt x="4831" y="15208"/>
                      <a:pt x="4885" y="15182"/>
                    </a:cubicBezTo>
                    <a:cubicBezTo>
                      <a:pt x="4936" y="15157"/>
                      <a:pt x="4988" y="15130"/>
                      <a:pt x="5040" y="15103"/>
                    </a:cubicBezTo>
                    <a:cubicBezTo>
                      <a:pt x="5093" y="15077"/>
                      <a:pt x="5145" y="15050"/>
                      <a:pt x="5197" y="15021"/>
                    </a:cubicBezTo>
                    <a:cubicBezTo>
                      <a:pt x="5247" y="14992"/>
                      <a:pt x="5299" y="14963"/>
                      <a:pt x="5352" y="14933"/>
                    </a:cubicBezTo>
                    <a:cubicBezTo>
                      <a:pt x="5404" y="14904"/>
                      <a:pt x="5454" y="14873"/>
                      <a:pt x="5506" y="14843"/>
                    </a:cubicBezTo>
                    <a:cubicBezTo>
                      <a:pt x="5556" y="14811"/>
                      <a:pt x="5608" y="14779"/>
                      <a:pt x="5658" y="14748"/>
                    </a:cubicBezTo>
                    <a:cubicBezTo>
                      <a:pt x="5711" y="14715"/>
                      <a:pt x="5762" y="14683"/>
                      <a:pt x="5812" y="14649"/>
                    </a:cubicBezTo>
                    <a:cubicBezTo>
                      <a:pt x="5862" y="14614"/>
                      <a:pt x="5914" y="14578"/>
                      <a:pt x="5964" y="14545"/>
                    </a:cubicBezTo>
                    <a:cubicBezTo>
                      <a:pt x="6015" y="14511"/>
                      <a:pt x="6065" y="14475"/>
                      <a:pt x="6115" y="14439"/>
                    </a:cubicBezTo>
                    <a:cubicBezTo>
                      <a:pt x="6166" y="14403"/>
                      <a:pt x="6217" y="14365"/>
                      <a:pt x="6268" y="14327"/>
                    </a:cubicBezTo>
                    <a:cubicBezTo>
                      <a:pt x="6370" y="14252"/>
                      <a:pt x="6469" y="14174"/>
                      <a:pt x="6570" y="14094"/>
                    </a:cubicBezTo>
                    <a:cubicBezTo>
                      <a:pt x="6670" y="14013"/>
                      <a:pt x="6769" y="13930"/>
                      <a:pt x="6869" y="13843"/>
                    </a:cubicBezTo>
                    <a:cubicBezTo>
                      <a:pt x="6919" y="13800"/>
                      <a:pt x="6969" y="13757"/>
                      <a:pt x="7017" y="13713"/>
                    </a:cubicBezTo>
                    <a:cubicBezTo>
                      <a:pt x="7066" y="13669"/>
                      <a:pt x="7116" y="13625"/>
                      <a:pt x="7165" y="13579"/>
                    </a:cubicBezTo>
                    <a:cubicBezTo>
                      <a:pt x="7214" y="13534"/>
                      <a:pt x="7264" y="13488"/>
                      <a:pt x="7311" y="13441"/>
                    </a:cubicBezTo>
                    <a:lnTo>
                      <a:pt x="7458" y="13301"/>
                    </a:lnTo>
                    <a:cubicBezTo>
                      <a:pt x="7506" y="13253"/>
                      <a:pt x="7553" y="13204"/>
                      <a:pt x="7602" y="13155"/>
                    </a:cubicBezTo>
                    <a:cubicBezTo>
                      <a:pt x="7648" y="13107"/>
                      <a:pt x="7697" y="13058"/>
                      <a:pt x="7743" y="13008"/>
                    </a:cubicBezTo>
                    <a:cubicBezTo>
                      <a:pt x="7839" y="12909"/>
                      <a:pt x="7933" y="12807"/>
                      <a:pt x="8026" y="12702"/>
                    </a:cubicBezTo>
                    <a:cubicBezTo>
                      <a:pt x="8072" y="12652"/>
                      <a:pt x="8117" y="12600"/>
                      <a:pt x="8164" y="12547"/>
                    </a:cubicBezTo>
                    <a:cubicBezTo>
                      <a:pt x="8209" y="12493"/>
                      <a:pt x="8256" y="12440"/>
                      <a:pt x="8301" y="12386"/>
                    </a:cubicBezTo>
                    <a:cubicBezTo>
                      <a:pt x="8345" y="12332"/>
                      <a:pt x="8391" y="12276"/>
                      <a:pt x="8436" y="12223"/>
                    </a:cubicBezTo>
                    <a:cubicBezTo>
                      <a:pt x="8480" y="12169"/>
                      <a:pt x="8523" y="12113"/>
                      <a:pt x="8568" y="12058"/>
                    </a:cubicBezTo>
                    <a:cubicBezTo>
                      <a:pt x="8656" y="11946"/>
                      <a:pt x="8743" y="11832"/>
                      <a:pt x="8830" y="11717"/>
                    </a:cubicBezTo>
                    <a:cubicBezTo>
                      <a:pt x="8916" y="11601"/>
                      <a:pt x="8999" y="11486"/>
                      <a:pt x="9083" y="11368"/>
                    </a:cubicBezTo>
                    <a:cubicBezTo>
                      <a:pt x="9165" y="11248"/>
                      <a:pt x="9247" y="11128"/>
                      <a:pt x="9327" y="11008"/>
                    </a:cubicBezTo>
                    <a:cubicBezTo>
                      <a:pt x="9487" y="10765"/>
                      <a:pt x="9642" y="10517"/>
                      <a:pt x="9787" y="10265"/>
                    </a:cubicBezTo>
                    <a:cubicBezTo>
                      <a:pt x="9932" y="10014"/>
                      <a:pt x="10073" y="9758"/>
                      <a:pt x="10204" y="9499"/>
                    </a:cubicBezTo>
                    <a:cubicBezTo>
                      <a:pt x="10269" y="9369"/>
                      <a:pt x="10333" y="9237"/>
                      <a:pt x="10394" y="9106"/>
                    </a:cubicBezTo>
                    <a:cubicBezTo>
                      <a:pt x="10457" y="8976"/>
                      <a:pt x="10516" y="8842"/>
                      <a:pt x="10573" y="8711"/>
                    </a:cubicBezTo>
                    <a:cubicBezTo>
                      <a:pt x="10631" y="8579"/>
                      <a:pt x="10687" y="8445"/>
                      <a:pt x="10742" y="8313"/>
                    </a:cubicBezTo>
                    <a:cubicBezTo>
                      <a:pt x="10795" y="8181"/>
                      <a:pt x="10847" y="8047"/>
                      <a:pt x="10896" y="7913"/>
                    </a:cubicBezTo>
                    <a:cubicBezTo>
                      <a:pt x="10921" y="7847"/>
                      <a:pt x="10944" y="7781"/>
                      <a:pt x="10967" y="7713"/>
                    </a:cubicBezTo>
                    <a:cubicBezTo>
                      <a:pt x="10990" y="7647"/>
                      <a:pt x="11015" y="7580"/>
                      <a:pt x="11036" y="7513"/>
                    </a:cubicBezTo>
                    <a:lnTo>
                      <a:pt x="11101" y="7314"/>
                    </a:lnTo>
                    <a:cubicBezTo>
                      <a:pt x="11120" y="7247"/>
                      <a:pt x="11141" y="7178"/>
                      <a:pt x="11162" y="7112"/>
                    </a:cubicBezTo>
                    <a:cubicBezTo>
                      <a:pt x="11202" y="6979"/>
                      <a:pt x="11239" y="6846"/>
                      <a:pt x="11275" y="6713"/>
                    </a:cubicBezTo>
                    <a:cubicBezTo>
                      <a:pt x="11291" y="6647"/>
                      <a:pt x="11310" y="6580"/>
                      <a:pt x="11325" y="6514"/>
                    </a:cubicBezTo>
                    <a:cubicBezTo>
                      <a:pt x="11341" y="6447"/>
                      <a:pt x="11356" y="6382"/>
                      <a:pt x="11371" y="6316"/>
                    </a:cubicBezTo>
                    <a:cubicBezTo>
                      <a:pt x="11386" y="6250"/>
                      <a:pt x="11400" y="6185"/>
                      <a:pt x="11415" y="6119"/>
                    </a:cubicBezTo>
                    <a:cubicBezTo>
                      <a:pt x="11429" y="6054"/>
                      <a:pt x="11442" y="5987"/>
                      <a:pt x="11455" y="5922"/>
                    </a:cubicBezTo>
                    <a:cubicBezTo>
                      <a:pt x="11468" y="5857"/>
                      <a:pt x="11479" y="5791"/>
                      <a:pt x="11491" y="5726"/>
                    </a:cubicBezTo>
                    <a:lnTo>
                      <a:pt x="11522" y="5532"/>
                    </a:lnTo>
                    <a:cubicBezTo>
                      <a:pt x="11542" y="5403"/>
                      <a:pt x="11563" y="5274"/>
                      <a:pt x="11577" y="5146"/>
                    </a:cubicBezTo>
                    <a:cubicBezTo>
                      <a:pt x="11593" y="5021"/>
                      <a:pt x="11606" y="4893"/>
                      <a:pt x="11616" y="4768"/>
                    </a:cubicBezTo>
                    <a:cubicBezTo>
                      <a:pt x="11620" y="4704"/>
                      <a:pt x="11626" y="4642"/>
                      <a:pt x="11629" y="4581"/>
                    </a:cubicBezTo>
                    <a:cubicBezTo>
                      <a:pt x="11633" y="4517"/>
                      <a:pt x="11636" y="4454"/>
                      <a:pt x="11637" y="4394"/>
                    </a:cubicBezTo>
                    <a:cubicBezTo>
                      <a:pt x="11639" y="4330"/>
                      <a:pt x="11642" y="4272"/>
                      <a:pt x="11643" y="4210"/>
                    </a:cubicBezTo>
                    <a:cubicBezTo>
                      <a:pt x="11645" y="4151"/>
                      <a:pt x="11645" y="4089"/>
                      <a:pt x="11645" y="4030"/>
                    </a:cubicBezTo>
                    <a:cubicBezTo>
                      <a:pt x="11645" y="3971"/>
                      <a:pt x="11645" y="3911"/>
                      <a:pt x="11643" y="3855"/>
                    </a:cubicBezTo>
                    <a:cubicBezTo>
                      <a:pt x="11642" y="3797"/>
                      <a:pt x="11640" y="3737"/>
                      <a:pt x="11652" y="3679"/>
                    </a:cubicBezTo>
                    <a:cubicBezTo>
                      <a:pt x="11649" y="3564"/>
                      <a:pt x="11642" y="3453"/>
                      <a:pt x="11630" y="3340"/>
                    </a:cubicBezTo>
                    <a:cubicBezTo>
                      <a:pt x="11620" y="3228"/>
                      <a:pt x="11607" y="3120"/>
                      <a:pt x="11593" y="3011"/>
                    </a:cubicBezTo>
                    <a:cubicBezTo>
                      <a:pt x="11584" y="2958"/>
                      <a:pt x="11577" y="2903"/>
                      <a:pt x="11567" y="2850"/>
                    </a:cubicBezTo>
                    <a:cubicBezTo>
                      <a:pt x="11560" y="2796"/>
                      <a:pt x="11551" y="2745"/>
                      <a:pt x="11541" y="2693"/>
                    </a:cubicBezTo>
                    <a:lnTo>
                      <a:pt x="11508" y="2536"/>
                    </a:lnTo>
                    <a:cubicBezTo>
                      <a:pt x="11495" y="2486"/>
                      <a:pt x="11485" y="2436"/>
                      <a:pt x="11472" y="2385"/>
                    </a:cubicBezTo>
                    <a:cubicBezTo>
                      <a:pt x="11459" y="2335"/>
                      <a:pt x="11448" y="2286"/>
                      <a:pt x="11433" y="2236"/>
                    </a:cubicBezTo>
                    <a:cubicBezTo>
                      <a:pt x="11419" y="2185"/>
                      <a:pt x="11404" y="2139"/>
                      <a:pt x="11390" y="2091"/>
                    </a:cubicBezTo>
                    <a:cubicBezTo>
                      <a:pt x="11361" y="1996"/>
                      <a:pt x="11328" y="1901"/>
                      <a:pt x="11294" y="1809"/>
                    </a:cubicBezTo>
                    <a:cubicBezTo>
                      <a:pt x="11278" y="1763"/>
                      <a:pt x="11261" y="1717"/>
                      <a:pt x="11242" y="1672"/>
                    </a:cubicBezTo>
                    <a:cubicBezTo>
                      <a:pt x="11225" y="1628"/>
                      <a:pt x="11205" y="1583"/>
                      <a:pt x="11185" y="1539"/>
                    </a:cubicBezTo>
                    <a:cubicBezTo>
                      <a:pt x="11167" y="1495"/>
                      <a:pt x="11147" y="1455"/>
                      <a:pt x="11126" y="1412"/>
                    </a:cubicBezTo>
                    <a:cubicBezTo>
                      <a:pt x="11105" y="1369"/>
                      <a:pt x="11084" y="1327"/>
                      <a:pt x="11062" y="1286"/>
                    </a:cubicBezTo>
                    <a:cubicBezTo>
                      <a:pt x="11018" y="1204"/>
                      <a:pt x="10973" y="1124"/>
                      <a:pt x="10924" y="1047"/>
                    </a:cubicBezTo>
                    <a:cubicBezTo>
                      <a:pt x="10875" y="969"/>
                      <a:pt x="10825" y="896"/>
                      <a:pt x="10773" y="824"/>
                    </a:cubicBezTo>
                    <a:cubicBezTo>
                      <a:pt x="10722" y="752"/>
                      <a:pt x="10667" y="683"/>
                      <a:pt x="10609" y="617"/>
                    </a:cubicBezTo>
                    <a:cubicBezTo>
                      <a:pt x="10496" y="485"/>
                      <a:pt x="10374" y="364"/>
                      <a:pt x="10244" y="255"/>
                    </a:cubicBezTo>
                    <a:cubicBezTo>
                      <a:pt x="10214" y="229"/>
                      <a:pt x="10184" y="204"/>
                      <a:pt x="10154" y="181"/>
                    </a:cubicBezTo>
                    <a:cubicBezTo>
                      <a:pt x="10093" y="156"/>
                      <a:pt x="10033" y="135"/>
                      <a:pt x="9975" y="118"/>
                    </a:cubicBezTo>
                    <a:cubicBezTo>
                      <a:pt x="9889" y="91"/>
                      <a:pt x="9790" y="68"/>
                      <a:pt x="9697" y="49"/>
                    </a:cubicBezTo>
                    <a:cubicBezTo>
                      <a:pt x="9603" y="32"/>
                      <a:pt x="9497" y="17"/>
                      <a:pt x="9399" y="10"/>
                    </a:cubicBezTo>
                    <a:cubicBezTo>
                      <a:pt x="9321" y="5"/>
                      <a:pt x="9233" y="1"/>
                      <a:pt x="91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13"/>
              <p:cNvSpPr/>
              <p:nvPr/>
            </p:nvSpPr>
            <p:spPr>
              <a:xfrm>
                <a:off x="8129588" y="1505313"/>
                <a:ext cx="453087" cy="624355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20021" extrusionOk="0">
                    <a:moveTo>
                      <a:pt x="14527" y="1336"/>
                    </a:moveTo>
                    <a:lnTo>
                      <a:pt x="14528" y="1337"/>
                    </a:lnTo>
                    <a:cubicBezTo>
                      <a:pt x="14528" y="1336"/>
                      <a:pt x="14527" y="1336"/>
                      <a:pt x="14527" y="1336"/>
                    </a:cubicBezTo>
                    <a:close/>
                    <a:moveTo>
                      <a:pt x="11131" y="1"/>
                    </a:moveTo>
                    <a:cubicBezTo>
                      <a:pt x="10025" y="1"/>
                      <a:pt x="8847" y="374"/>
                      <a:pt x="7825" y="888"/>
                    </a:cubicBezTo>
                    <a:cubicBezTo>
                      <a:pt x="5606" y="2007"/>
                      <a:pt x="4115" y="3788"/>
                      <a:pt x="2844" y="5809"/>
                    </a:cubicBezTo>
                    <a:cubicBezTo>
                      <a:pt x="1246" y="8350"/>
                      <a:pt x="1" y="11268"/>
                      <a:pt x="1" y="14214"/>
                    </a:cubicBezTo>
                    <a:cubicBezTo>
                      <a:pt x="1" y="14685"/>
                      <a:pt x="34" y="15157"/>
                      <a:pt x="100" y="15631"/>
                    </a:cubicBezTo>
                    <a:cubicBezTo>
                      <a:pt x="231" y="16576"/>
                      <a:pt x="595" y="17439"/>
                      <a:pt x="1190" y="18221"/>
                    </a:cubicBezTo>
                    <a:cubicBezTo>
                      <a:pt x="1484" y="18610"/>
                      <a:pt x="1832" y="18921"/>
                      <a:pt x="2235" y="19152"/>
                    </a:cubicBezTo>
                    <a:lnTo>
                      <a:pt x="3728" y="20015"/>
                    </a:lnTo>
                    <a:lnTo>
                      <a:pt x="3728" y="20015"/>
                    </a:lnTo>
                    <a:cubicBezTo>
                      <a:pt x="3330" y="19784"/>
                      <a:pt x="2986" y="19474"/>
                      <a:pt x="2693" y="19089"/>
                    </a:cubicBezTo>
                    <a:cubicBezTo>
                      <a:pt x="2098" y="18305"/>
                      <a:pt x="1736" y="17443"/>
                      <a:pt x="1604" y="16500"/>
                    </a:cubicBezTo>
                    <a:cubicBezTo>
                      <a:pt x="1538" y="16025"/>
                      <a:pt x="1506" y="15552"/>
                      <a:pt x="1506" y="15082"/>
                    </a:cubicBezTo>
                    <a:cubicBezTo>
                      <a:pt x="1506" y="12136"/>
                      <a:pt x="2752" y="9218"/>
                      <a:pt x="4348" y="6678"/>
                    </a:cubicBezTo>
                    <a:cubicBezTo>
                      <a:pt x="5619" y="4658"/>
                      <a:pt x="7110" y="2877"/>
                      <a:pt x="9328" y="1758"/>
                    </a:cubicBezTo>
                    <a:cubicBezTo>
                      <a:pt x="10353" y="1243"/>
                      <a:pt x="11532" y="869"/>
                      <a:pt x="12639" y="869"/>
                    </a:cubicBezTo>
                    <a:cubicBezTo>
                      <a:pt x="13311" y="869"/>
                      <a:pt x="13958" y="1008"/>
                      <a:pt x="14527" y="1336"/>
                    </a:cubicBezTo>
                    <a:lnTo>
                      <a:pt x="14527" y="1336"/>
                    </a:lnTo>
                    <a:lnTo>
                      <a:pt x="13025" y="468"/>
                    </a:lnTo>
                    <a:cubicBezTo>
                      <a:pt x="12454" y="139"/>
                      <a:pt x="11806" y="1"/>
                      <a:pt x="11131" y="1"/>
                    </a:cubicBezTo>
                    <a:close/>
                    <a:moveTo>
                      <a:pt x="3728" y="20015"/>
                    </a:moveTo>
                    <a:cubicBezTo>
                      <a:pt x="3732" y="20017"/>
                      <a:pt x="3735" y="20019"/>
                      <a:pt x="3739" y="20021"/>
                    </a:cubicBezTo>
                    <a:lnTo>
                      <a:pt x="3728" y="200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13"/>
              <p:cNvSpPr/>
              <p:nvPr/>
            </p:nvSpPr>
            <p:spPr>
              <a:xfrm>
                <a:off x="8213068" y="1565530"/>
                <a:ext cx="444199" cy="569594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18265" extrusionOk="0">
                    <a:moveTo>
                      <a:pt x="10228" y="253"/>
                    </a:moveTo>
                    <a:cubicBezTo>
                      <a:pt x="10515" y="253"/>
                      <a:pt x="10787" y="286"/>
                      <a:pt x="11043" y="352"/>
                    </a:cubicBezTo>
                    <a:cubicBezTo>
                      <a:pt x="11498" y="470"/>
                      <a:pt x="11952" y="704"/>
                      <a:pt x="12359" y="1035"/>
                    </a:cubicBezTo>
                    <a:cubicBezTo>
                      <a:pt x="12751" y="1355"/>
                      <a:pt x="13093" y="1753"/>
                      <a:pt x="13344" y="2189"/>
                    </a:cubicBezTo>
                    <a:cubicBezTo>
                      <a:pt x="13912" y="3177"/>
                      <a:pt x="14081" y="4438"/>
                      <a:pt x="13880" y="6151"/>
                    </a:cubicBezTo>
                    <a:cubicBezTo>
                      <a:pt x="13683" y="7828"/>
                      <a:pt x="13190" y="9465"/>
                      <a:pt x="12418" y="11016"/>
                    </a:cubicBezTo>
                    <a:cubicBezTo>
                      <a:pt x="11659" y="12539"/>
                      <a:pt x="10631" y="13978"/>
                      <a:pt x="9448" y="15180"/>
                    </a:cubicBezTo>
                    <a:cubicBezTo>
                      <a:pt x="8377" y="16267"/>
                      <a:pt x="7295" y="17031"/>
                      <a:pt x="6150" y="17516"/>
                    </a:cubicBezTo>
                    <a:cubicBezTo>
                      <a:pt x="5373" y="17845"/>
                      <a:pt x="4662" y="18009"/>
                      <a:pt x="4022" y="18009"/>
                    </a:cubicBezTo>
                    <a:cubicBezTo>
                      <a:pt x="3736" y="18009"/>
                      <a:pt x="3463" y="17976"/>
                      <a:pt x="3205" y="17910"/>
                    </a:cubicBezTo>
                    <a:cubicBezTo>
                      <a:pt x="2751" y="17793"/>
                      <a:pt x="2297" y="17558"/>
                      <a:pt x="1890" y="17227"/>
                    </a:cubicBezTo>
                    <a:cubicBezTo>
                      <a:pt x="1497" y="16909"/>
                      <a:pt x="1155" y="16510"/>
                      <a:pt x="905" y="16075"/>
                    </a:cubicBezTo>
                    <a:cubicBezTo>
                      <a:pt x="461" y="15301"/>
                      <a:pt x="258" y="14346"/>
                      <a:pt x="290" y="13157"/>
                    </a:cubicBezTo>
                    <a:cubicBezTo>
                      <a:pt x="298" y="12826"/>
                      <a:pt x="324" y="12484"/>
                      <a:pt x="366" y="12109"/>
                    </a:cubicBezTo>
                    <a:cubicBezTo>
                      <a:pt x="465" y="11259"/>
                      <a:pt x="642" y="10414"/>
                      <a:pt x="889" y="9599"/>
                    </a:cubicBezTo>
                    <a:cubicBezTo>
                      <a:pt x="1131" y="8804"/>
                      <a:pt x="1447" y="8012"/>
                      <a:pt x="1829" y="7244"/>
                    </a:cubicBezTo>
                    <a:cubicBezTo>
                      <a:pt x="2587" y="5721"/>
                      <a:pt x="3615" y="4281"/>
                      <a:pt x="4800" y="3080"/>
                    </a:cubicBezTo>
                    <a:cubicBezTo>
                      <a:pt x="5872" y="1994"/>
                      <a:pt x="6953" y="1229"/>
                      <a:pt x="8099" y="744"/>
                    </a:cubicBezTo>
                    <a:cubicBezTo>
                      <a:pt x="8875" y="417"/>
                      <a:pt x="9588" y="253"/>
                      <a:pt x="10228" y="253"/>
                    </a:cubicBezTo>
                    <a:close/>
                    <a:moveTo>
                      <a:pt x="10231" y="1"/>
                    </a:moveTo>
                    <a:cubicBezTo>
                      <a:pt x="9555" y="1"/>
                      <a:pt x="8808" y="172"/>
                      <a:pt x="8001" y="513"/>
                    </a:cubicBezTo>
                    <a:cubicBezTo>
                      <a:pt x="6822" y="1010"/>
                      <a:pt x="5715" y="1794"/>
                      <a:pt x="4618" y="2906"/>
                    </a:cubicBezTo>
                    <a:cubicBezTo>
                      <a:pt x="3417" y="4126"/>
                      <a:pt x="2373" y="5589"/>
                      <a:pt x="1601" y="7136"/>
                    </a:cubicBezTo>
                    <a:cubicBezTo>
                      <a:pt x="1211" y="7917"/>
                      <a:pt x="889" y="8722"/>
                      <a:pt x="645" y="9530"/>
                    </a:cubicBezTo>
                    <a:cubicBezTo>
                      <a:pt x="393" y="10361"/>
                      <a:pt x="216" y="11219"/>
                      <a:pt x="113" y="12083"/>
                    </a:cubicBezTo>
                    <a:cubicBezTo>
                      <a:pt x="68" y="12463"/>
                      <a:pt x="41" y="12812"/>
                      <a:pt x="32" y="13150"/>
                    </a:cubicBezTo>
                    <a:cubicBezTo>
                      <a:pt x="1" y="14388"/>
                      <a:pt x="213" y="15385"/>
                      <a:pt x="684" y="16202"/>
                    </a:cubicBezTo>
                    <a:cubicBezTo>
                      <a:pt x="950" y="16665"/>
                      <a:pt x="1310" y="17089"/>
                      <a:pt x="1727" y="17427"/>
                    </a:cubicBezTo>
                    <a:cubicBezTo>
                      <a:pt x="2161" y="17779"/>
                      <a:pt x="2650" y="18032"/>
                      <a:pt x="3139" y="18157"/>
                    </a:cubicBezTo>
                    <a:cubicBezTo>
                      <a:pt x="3418" y="18229"/>
                      <a:pt x="3711" y="18265"/>
                      <a:pt x="4020" y="18265"/>
                    </a:cubicBezTo>
                    <a:cubicBezTo>
                      <a:pt x="4695" y="18265"/>
                      <a:pt x="5439" y="18095"/>
                      <a:pt x="6247" y="17753"/>
                    </a:cubicBezTo>
                    <a:cubicBezTo>
                      <a:pt x="7426" y="17256"/>
                      <a:pt x="8533" y="16474"/>
                      <a:pt x="9629" y="15361"/>
                    </a:cubicBezTo>
                    <a:cubicBezTo>
                      <a:pt x="10833" y="14139"/>
                      <a:pt x="11876" y="12677"/>
                      <a:pt x="12646" y="11131"/>
                    </a:cubicBezTo>
                    <a:cubicBezTo>
                      <a:pt x="13433" y="9551"/>
                      <a:pt x="13933" y="7888"/>
                      <a:pt x="14134" y="6181"/>
                    </a:cubicBezTo>
                    <a:cubicBezTo>
                      <a:pt x="14229" y="5379"/>
                      <a:pt x="14244" y="4685"/>
                      <a:pt x="14177" y="4064"/>
                    </a:cubicBezTo>
                    <a:cubicBezTo>
                      <a:pt x="14094" y="3292"/>
                      <a:pt x="13896" y="2638"/>
                      <a:pt x="13565" y="2063"/>
                    </a:cubicBezTo>
                    <a:cubicBezTo>
                      <a:pt x="13299" y="1601"/>
                      <a:pt x="12937" y="1177"/>
                      <a:pt x="12520" y="839"/>
                    </a:cubicBezTo>
                    <a:cubicBezTo>
                      <a:pt x="12086" y="487"/>
                      <a:pt x="11597" y="234"/>
                      <a:pt x="11108" y="107"/>
                    </a:cubicBezTo>
                    <a:cubicBezTo>
                      <a:pt x="10831" y="36"/>
                      <a:pt x="10538" y="1"/>
                      <a:pt x="10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13"/>
              <p:cNvSpPr/>
              <p:nvPr/>
            </p:nvSpPr>
            <p:spPr>
              <a:xfrm>
                <a:off x="8437970" y="1736202"/>
                <a:ext cx="320987" cy="404781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12980" extrusionOk="0">
                    <a:moveTo>
                      <a:pt x="7609" y="1209"/>
                    </a:moveTo>
                    <a:cubicBezTo>
                      <a:pt x="7788" y="1209"/>
                      <a:pt x="7965" y="1229"/>
                      <a:pt x="8137" y="1273"/>
                    </a:cubicBezTo>
                    <a:cubicBezTo>
                      <a:pt x="8748" y="1430"/>
                      <a:pt x="9300" y="1897"/>
                      <a:pt x="9619" y="2454"/>
                    </a:cubicBezTo>
                    <a:cubicBezTo>
                      <a:pt x="10049" y="3200"/>
                      <a:pt x="10065" y="4107"/>
                      <a:pt x="9964" y="4971"/>
                    </a:cubicBezTo>
                    <a:cubicBezTo>
                      <a:pt x="9835" y="6057"/>
                      <a:pt x="9520" y="7073"/>
                      <a:pt x="9044" y="8030"/>
                    </a:cubicBezTo>
                    <a:cubicBezTo>
                      <a:pt x="8568" y="8987"/>
                      <a:pt x="7930" y="9884"/>
                      <a:pt x="7180" y="10646"/>
                    </a:cubicBezTo>
                    <a:cubicBezTo>
                      <a:pt x="6579" y="11254"/>
                      <a:pt x="5904" y="11777"/>
                      <a:pt x="5098" y="12119"/>
                    </a:cubicBezTo>
                    <a:cubicBezTo>
                      <a:pt x="4667" y="12301"/>
                      <a:pt x="4198" y="12431"/>
                      <a:pt x="3742" y="12431"/>
                    </a:cubicBezTo>
                    <a:cubicBezTo>
                      <a:pt x="3563" y="12431"/>
                      <a:pt x="3386" y="12411"/>
                      <a:pt x="3213" y="12366"/>
                    </a:cubicBezTo>
                    <a:cubicBezTo>
                      <a:pt x="2602" y="12208"/>
                      <a:pt x="2050" y="11741"/>
                      <a:pt x="1731" y="11185"/>
                    </a:cubicBezTo>
                    <a:cubicBezTo>
                      <a:pt x="1410" y="10627"/>
                      <a:pt x="1318" y="9977"/>
                      <a:pt x="1337" y="9324"/>
                    </a:cubicBezTo>
                    <a:cubicBezTo>
                      <a:pt x="1344" y="9103"/>
                      <a:pt x="1361" y="8884"/>
                      <a:pt x="1387" y="8666"/>
                    </a:cubicBezTo>
                    <a:cubicBezTo>
                      <a:pt x="1515" y="7580"/>
                      <a:pt x="1829" y="6565"/>
                      <a:pt x="2306" y="5609"/>
                    </a:cubicBezTo>
                    <a:cubicBezTo>
                      <a:pt x="2782" y="4653"/>
                      <a:pt x="3420" y="3756"/>
                      <a:pt x="4171" y="2994"/>
                    </a:cubicBezTo>
                    <a:cubicBezTo>
                      <a:pt x="4772" y="2386"/>
                      <a:pt x="5444" y="1863"/>
                      <a:pt x="6252" y="1521"/>
                    </a:cubicBezTo>
                    <a:cubicBezTo>
                      <a:pt x="6682" y="1339"/>
                      <a:pt x="7151" y="1209"/>
                      <a:pt x="7609" y="1209"/>
                    </a:cubicBezTo>
                    <a:close/>
                    <a:moveTo>
                      <a:pt x="7304" y="1"/>
                    </a:moveTo>
                    <a:cubicBezTo>
                      <a:pt x="6577" y="1"/>
                      <a:pt x="5804" y="246"/>
                      <a:pt x="5132" y="585"/>
                    </a:cubicBezTo>
                    <a:cubicBezTo>
                      <a:pt x="3676" y="1318"/>
                      <a:pt x="2698" y="2485"/>
                      <a:pt x="1865" y="3812"/>
                    </a:cubicBezTo>
                    <a:cubicBezTo>
                      <a:pt x="818" y="5479"/>
                      <a:pt x="0" y="7394"/>
                      <a:pt x="0" y="9326"/>
                    </a:cubicBezTo>
                    <a:cubicBezTo>
                      <a:pt x="0" y="9635"/>
                      <a:pt x="22" y="9945"/>
                      <a:pt x="65" y="10256"/>
                    </a:cubicBezTo>
                    <a:cubicBezTo>
                      <a:pt x="151" y="10874"/>
                      <a:pt x="390" y="11441"/>
                      <a:pt x="779" y="11955"/>
                    </a:cubicBezTo>
                    <a:cubicBezTo>
                      <a:pt x="973" y="12210"/>
                      <a:pt x="1202" y="12412"/>
                      <a:pt x="1466" y="12566"/>
                    </a:cubicBezTo>
                    <a:cubicBezTo>
                      <a:pt x="1576" y="12628"/>
                      <a:pt x="1681" y="12681"/>
                      <a:pt x="1796" y="12729"/>
                    </a:cubicBezTo>
                    <a:cubicBezTo>
                      <a:pt x="1935" y="12789"/>
                      <a:pt x="2062" y="12832"/>
                      <a:pt x="2208" y="12871"/>
                    </a:cubicBezTo>
                    <a:cubicBezTo>
                      <a:pt x="2356" y="12911"/>
                      <a:pt x="2486" y="12934"/>
                      <a:pt x="2640" y="12954"/>
                    </a:cubicBezTo>
                    <a:cubicBezTo>
                      <a:pt x="2784" y="12970"/>
                      <a:pt x="2908" y="12979"/>
                      <a:pt x="3052" y="12979"/>
                    </a:cubicBezTo>
                    <a:cubicBezTo>
                      <a:pt x="3063" y="12979"/>
                      <a:pt x="3074" y="12979"/>
                      <a:pt x="3085" y="12979"/>
                    </a:cubicBezTo>
                    <a:cubicBezTo>
                      <a:pt x="3245" y="12977"/>
                      <a:pt x="3379" y="12969"/>
                      <a:pt x="3540" y="12949"/>
                    </a:cubicBezTo>
                    <a:cubicBezTo>
                      <a:pt x="3703" y="12929"/>
                      <a:pt x="3837" y="12906"/>
                      <a:pt x="4000" y="12865"/>
                    </a:cubicBezTo>
                    <a:cubicBezTo>
                      <a:pt x="4165" y="12826"/>
                      <a:pt x="4299" y="12789"/>
                      <a:pt x="4463" y="12732"/>
                    </a:cubicBezTo>
                    <a:cubicBezTo>
                      <a:pt x="4625" y="12676"/>
                      <a:pt x="4759" y="12622"/>
                      <a:pt x="4923" y="12548"/>
                    </a:cubicBezTo>
                    <a:cubicBezTo>
                      <a:pt x="5085" y="12474"/>
                      <a:pt x="5219" y="12408"/>
                      <a:pt x="5380" y="12318"/>
                    </a:cubicBezTo>
                    <a:cubicBezTo>
                      <a:pt x="5538" y="12230"/>
                      <a:pt x="5664" y="12154"/>
                      <a:pt x="5818" y="12052"/>
                    </a:cubicBezTo>
                    <a:cubicBezTo>
                      <a:pt x="5973" y="11950"/>
                      <a:pt x="6099" y="11862"/>
                      <a:pt x="6250" y="11747"/>
                    </a:cubicBezTo>
                    <a:cubicBezTo>
                      <a:pt x="6403" y="11629"/>
                      <a:pt x="6526" y="11531"/>
                      <a:pt x="6672" y="11403"/>
                    </a:cubicBezTo>
                    <a:cubicBezTo>
                      <a:pt x="6820" y="11275"/>
                      <a:pt x="6940" y="11165"/>
                      <a:pt x="7082" y="11025"/>
                    </a:cubicBezTo>
                    <a:cubicBezTo>
                      <a:pt x="7224" y="10887"/>
                      <a:pt x="7342" y="10765"/>
                      <a:pt x="7479" y="10615"/>
                    </a:cubicBezTo>
                    <a:cubicBezTo>
                      <a:pt x="7615" y="10467"/>
                      <a:pt x="7730" y="10334"/>
                      <a:pt x="7860" y="10175"/>
                    </a:cubicBezTo>
                    <a:cubicBezTo>
                      <a:pt x="8360" y="9563"/>
                      <a:pt x="8799" y="8893"/>
                      <a:pt x="9165" y="8177"/>
                    </a:cubicBezTo>
                    <a:cubicBezTo>
                      <a:pt x="9254" y="8003"/>
                      <a:pt x="9346" y="7813"/>
                      <a:pt x="9425" y="7635"/>
                    </a:cubicBezTo>
                    <a:cubicBezTo>
                      <a:pt x="9504" y="7458"/>
                      <a:pt x="9588" y="7261"/>
                      <a:pt x="9655" y="7083"/>
                    </a:cubicBezTo>
                    <a:cubicBezTo>
                      <a:pt x="9724" y="6908"/>
                      <a:pt x="9796" y="6702"/>
                      <a:pt x="9854" y="6527"/>
                    </a:cubicBezTo>
                    <a:cubicBezTo>
                      <a:pt x="9908" y="6348"/>
                      <a:pt x="9970" y="6143"/>
                      <a:pt x="10015" y="5967"/>
                    </a:cubicBezTo>
                    <a:cubicBezTo>
                      <a:pt x="10059" y="5793"/>
                      <a:pt x="10107" y="5586"/>
                      <a:pt x="10141" y="5412"/>
                    </a:cubicBezTo>
                    <a:cubicBezTo>
                      <a:pt x="10174" y="5240"/>
                      <a:pt x="10207" y="5033"/>
                      <a:pt x="10229" y="4862"/>
                    </a:cubicBezTo>
                    <a:cubicBezTo>
                      <a:pt x="10251" y="4694"/>
                      <a:pt x="10271" y="4488"/>
                      <a:pt x="10279" y="4323"/>
                    </a:cubicBezTo>
                    <a:cubicBezTo>
                      <a:pt x="10288" y="4157"/>
                      <a:pt x="10292" y="3963"/>
                      <a:pt x="10288" y="3804"/>
                    </a:cubicBezTo>
                    <a:cubicBezTo>
                      <a:pt x="10285" y="3647"/>
                      <a:pt x="10274" y="3462"/>
                      <a:pt x="10253" y="3315"/>
                    </a:cubicBezTo>
                    <a:cubicBezTo>
                      <a:pt x="10238" y="3161"/>
                      <a:pt x="10213" y="2984"/>
                      <a:pt x="10186" y="2838"/>
                    </a:cubicBezTo>
                    <a:cubicBezTo>
                      <a:pt x="10159" y="2692"/>
                      <a:pt x="10117" y="2521"/>
                      <a:pt x="10078" y="2383"/>
                    </a:cubicBezTo>
                    <a:cubicBezTo>
                      <a:pt x="10038" y="2245"/>
                      <a:pt x="9983" y="2083"/>
                      <a:pt x="9929" y="1952"/>
                    </a:cubicBezTo>
                    <a:cubicBezTo>
                      <a:pt x="9875" y="1821"/>
                      <a:pt x="9803" y="1670"/>
                      <a:pt x="9736" y="1548"/>
                    </a:cubicBezTo>
                    <a:cubicBezTo>
                      <a:pt x="9668" y="1424"/>
                      <a:pt x="9582" y="1288"/>
                      <a:pt x="9502" y="1176"/>
                    </a:cubicBezTo>
                    <a:cubicBezTo>
                      <a:pt x="9420" y="1065"/>
                      <a:pt x="9317" y="943"/>
                      <a:pt x="9223" y="842"/>
                    </a:cubicBezTo>
                    <a:cubicBezTo>
                      <a:pt x="9128" y="742"/>
                      <a:pt x="9010" y="637"/>
                      <a:pt x="8902" y="550"/>
                    </a:cubicBezTo>
                    <a:cubicBezTo>
                      <a:pt x="8793" y="464"/>
                      <a:pt x="8668" y="378"/>
                      <a:pt x="8545" y="307"/>
                    </a:cubicBezTo>
                    <a:cubicBezTo>
                      <a:pt x="8171" y="91"/>
                      <a:pt x="7746" y="1"/>
                      <a:pt x="7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13"/>
              <p:cNvSpPr/>
              <p:nvPr/>
            </p:nvSpPr>
            <p:spPr>
              <a:xfrm>
                <a:off x="8479071" y="1773779"/>
                <a:ext cx="272806" cy="349989"/>
              </a:xfrm>
              <a:custGeom>
                <a:avLst/>
                <a:gdLst/>
                <a:ahLst/>
                <a:cxnLst/>
                <a:rect l="l" t="t" r="r" b="b"/>
                <a:pathLst>
                  <a:path w="8748" h="11223" extrusionOk="0">
                    <a:moveTo>
                      <a:pt x="5633" y="570"/>
                    </a:moveTo>
                    <a:cubicBezTo>
                      <a:pt x="5712" y="570"/>
                      <a:pt x="5795" y="576"/>
                      <a:pt x="5859" y="586"/>
                    </a:cubicBezTo>
                    <a:cubicBezTo>
                      <a:pt x="5893" y="590"/>
                      <a:pt x="5931" y="596"/>
                      <a:pt x="5965" y="606"/>
                    </a:cubicBezTo>
                    <a:cubicBezTo>
                      <a:pt x="6010" y="616"/>
                      <a:pt x="6051" y="628"/>
                      <a:pt x="6092" y="646"/>
                    </a:cubicBezTo>
                    <a:cubicBezTo>
                      <a:pt x="6159" y="669"/>
                      <a:pt x="6230" y="702"/>
                      <a:pt x="6289" y="737"/>
                    </a:cubicBezTo>
                    <a:cubicBezTo>
                      <a:pt x="7200" y="1263"/>
                      <a:pt x="7426" y="2577"/>
                      <a:pt x="7332" y="3710"/>
                    </a:cubicBezTo>
                    <a:cubicBezTo>
                      <a:pt x="7238" y="4863"/>
                      <a:pt x="6813" y="5828"/>
                      <a:pt x="6289" y="6735"/>
                    </a:cubicBezTo>
                    <a:cubicBezTo>
                      <a:pt x="5765" y="7642"/>
                      <a:pt x="5143" y="8493"/>
                      <a:pt x="4191" y="9150"/>
                    </a:cubicBezTo>
                    <a:cubicBezTo>
                      <a:pt x="3540" y="9602"/>
                      <a:pt x="2736" y="9962"/>
                      <a:pt x="2000" y="9962"/>
                    </a:cubicBezTo>
                    <a:cubicBezTo>
                      <a:pt x="1679" y="9962"/>
                      <a:pt x="1372" y="9893"/>
                      <a:pt x="1096" y="9734"/>
                    </a:cubicBezTo>
                    <a:cubicBezTo>
                      <a:pt x="1034" y="9701"/>
                      <a:pt x="971" y="9653"/>
                      <a:pt x="918" y="9607"/>
                    </a:cubicBezTo>
                    <a:cubicBezTo>
                      <a:pt x="889" y="9581"/>
                      <a:pt x="856" y="9550"/>
                      <a:pt x="826" y="9517"/>
                    </a:cubicBezTo>
                    <a:cubicBezTo>
                      <a:pt x="801" y="9492"/>
                      <a:pt x="777" y="9464"/>
                      <a:pt x="755" y="9436"/>
                    </a:cubicBezTo>
                    <a:cubicBezTo>
                      <a:pt x="708" y="9377"/>
                      <a:pt x="652" y="9291"/>
                      <a:pt x="608" y="9213"/>
                    </a:cubicBezTo>
                    <a:cubicBezTo>
                      <a:pt x="567" y="9136"/>
                      <a:pt x="516" y="9027"/>
                      <a:pt x="482" y="8933"/>
                    </a:cubicBezTo>
                    <a:cubicBezTo>
                      <a:pt x="449" y="8840"/>
                      <a:pt x="409" y="8706"/>
                      <a:pt x="384" y="8597"/>
                    </a:cubicBezTo>
                    <a:cubicBezTo>
                      <a:pt x="358" y="8487"/>
                      <a:pt x="334" y="8336"/>
                      <a:pt x="320" y="8210"/>
                    </a:cubicBezTo>
                    <a:cubicBezTo>
                      <a:pt x="305" y="8085"/>
                      <a:pt x="295" y="7920"/>
                      <a:pt x="294" y="7782"/>
                    </a:cubicBezTo>
                    <a:lnTo>
                      <a:pt x="294" y="7740"/>
                    </a:lnTo>
                    <a:lnTo>
                      <a:pt x="294" y="7704"/>
                    </a:lnTo>
                    <a:cubicBezTo>
                      <a:pt x="295" y="7540"/>
                      <a:pt x="302" y="7411"/>
                      <a:pt x="320" y="7235"/>
                    </a:cubicBezTo>
                    <a:cubicBezTo>
                      <a:pt x="335" y="7058"/>
                      <a:pt x="355" y="6920"/>
                      <a:pt x="387" y="6735"/>
                    </a:cubicBezTo>
                    <a:cubicBezTo>
                      <a:pt x="420" y="6549"/>
                      <a:pt x="450" y="6404"/>
                      <a:pt x="499" y="6214"/>
                    </a:cubicBezTo>
                    <a:cubicBezTo>
                      <a:pt x="545" y="6025"/>
                      <a:pt x="590" y="5871"/>
                      <a:pt x="653" y="5678"/>
                    </a:cubicBezTo>
                    <a:cubicBezTo>
                      <a:pt x="716" y="5490"/>
                      <a:pt x="774" y="5327"/>
                      <a:pt x="851" y="5138"/>
                    </a:cubicBezTo>
                    <a:cubicBezTo>
                      <a:pt x="926" y="4951"/>
                      <a:pt x="1000" y="4781"/>
                      <a:pt x="1089" y="4597"/>
                    </a:cubicBezTo>
                    <a:cubicBezTo>
                      <a:pt x="1257" y="4239"/>
                      <a:pt x="1458" y="3880"/>
                      <a:pt x="1672" y="3545"/>
                    </a:cubicBezTo>
                    <a:cubicBezTo>
                      <a:pt x="1776" y="3382"/>
                      <a:pt x="1898" y="3204"/>
                      <a:pt x="2012" y="3049"/>
                    </a:cubicBezTo>
                    <a:cubicBezTo>
                      <a:pt x="2125" y="2896"/>
                      <a:pt x="2260" y="2725"/>
                      <a:pt x="2378" y="2584"/>
                    </a:cubicBezTo>
                    <a:cubicBezTo>
                      <a:pt x="2498" y="2442"/>
                      <a:pt x="2643" y="2280"/>
                      <a:pt x="2766" y="2153"/>
                    </a:cubicBezTo>
                    <a:cubicBezTo>
                      <a:pt x="2889" y="2025"/>
                      <a:pt x="3044" y="1877"/>
                      <a:pt x="3169" y="1765"/>
                    </a:cubicBezTo>
                    <a:cubicBezTo>
                      <a:pt x="3295" y="1651"/>
                      <a:pt x="3455" y="1521"/>
                      <a:pt x="3580" y="1423"/>
                    </a:cubicBezTo>
                    <a:cubicBezTo>
                      <a:pt x="3708" y="1326"/>
                      <a:pt x="3871" y="1214"/>
                      <a:pt x="3996" y="1135"/>
                    </a:cubicBezTo>
                    <a:cubicBezTo>
                      <a:pt x="4060" y="1094"/>
                      <a:pt x="4132" y="1050"/>
                      <a:pt x="4197" y="1014"/>
                    </a:cubicBezTo>
                    <a:cubicBezTo>
                      <a:pt x="4318" y="947"/>
                      <a:pt x="4467" y="871"/>
                      <a:pt x="4582" y="820"/>
                    </a:cubicBezTo>
                    <a:cubicBezTo>
                      <a:pt x="4697" y="770"/>
                      <a:pt x="4841" y="717"/>
                      <a:pt x="4949" y="682"/>
                    </a:cubicBezTo>
                    <a:cubicBezTo>
                      <a:pt x="5057" y="648"/>
                      <a:pt x="5189" y="616"/>
                      <a:pt x="5288" y="600"/>
                    </a:cubicBezTo>
                    <a:cubicBezTo>
                      <a:pt x="5387" y="582"/>
                      <a:pt x="5505" y="572"/>
                      <a:pt x="5593" y="570"/>
                    </a:cubicBezTo>
                    <a:cubicBezTo>
                      <a:pt x="5606" y="570"/>
                      <a:pt x="5620" y="570"/>
                      <a:pt x="5633" y="570"/>
                    </a:cubicBezTo>
                    <a:close/>
                    <a:moveTo>
                      <a:pt x="6293" y="0"/>
                    </a:moveTo>
                    <a:cubicBezTo>
                      <a:pt x="5835" y="0"/>
                      <a:pt x="5366" y="131"/>
                      <a:pt x="4934" y="313"/>
                    </a:cubicBezTo>
                    <a:cubicBezTo>
                      <a:pt x="4126" y="654"/>
                      <a:pt x="3454" y="1177"/>
                      <a:pt x="2853" y="1786"/>
                    </a:cubicBezTo>
                    <a:cubicBezTo>
                      <a:pt x="2102" y="2548"/>
                      <a:pt x="1464" y="3446"/>
                      <a:pt x="988" y="4402"/>
                    </a:cubicBezTo>
                    <a:cubicBezTo>
                      <a:pt x="514" y="5355"/>
                      <a:pt x="197" y="6371"/>
                      <a:pt x="69" y="7458"/>
                    </a:cubicBezTo>
                    <a:cubicBezTo>
                      <a:pt x="42" y="7675"/>
                      <a:pt x="25" y="7897"/>
                      <a:pt x="19" y="8115"/>
                    </a:cubicBezTo>
                    <a:cubicBezTo>
                      <a:pt x="0" y="8768"/>
                      <a:pt x="91" y="9416"/>
                      <a:pt x="413" y="9975"/>
                    </a:cubicBezTo>
                    <a:cubicBezTo>
                      <a:pt x="732" y="10533"/>
                      <a:pt x="1284" y="11000"/>
                      <a:pt x="1895" y="11159"/>
                    </a:cubicBezTo>
                    <a:cubicBezTo>
                      <a:pt x="2067" y="11203"/>
                      <a:pt x="2243" y="11223"/>
                      <a:pt x="2421" y="11223"/>
                    </a:cubicBezTo>
                    <a:cubicBezTo>
                      <a:pt x="2879" y="11223"/>
                      <a:pt x="3348" y="11092"/>
                      <a:pt x="3780" y="10910"/>
                    </a:cubicBezTo>
                    <a:cubicBezTo>
                      <a:pt x="4586" y="10569"/>
                      <a:pt x="5261" y="10046"/>
                      <a:pt x="5862" y="9436"/>
                    </a:cubicBezTo>
                    <a:cubicBezTo>
                      <a:pt x="6612" y="8674"/>
                      <a:pt x="7250" y="7777"/>
                      <a:pt x="7726" y="6821"/>
                    </a:cubicBezTo>
                    <a:cubicBezTo>
                      <a:pt x="8202" y="5868"/>
                      <a:pt x="8518" y="4852"/>
                      <a:pt x="8646" y="3765"/>
                    </a:cubicBezTo>
                    <a:cubicBezTo>
                      <a:pt x="8747" y="2902"/>
                      <a:pt x="8731" y="1993"/>
                      <a:pt x="8301" y="1247"/>
                    </a:cubicBezTo>
                    <a:cubicBezTo>
                      <a:pt x="7979" y="690"/>
                      <a:pt x="7430" y="225"/>
                      <a:pt x="6819" y="64"/>
                    </a:cubicBezTo>
                    <a:cubicBezTo>
                      <a:pt x="6648" y="20"/>
                      <a:pt x="6471" y="0"/>
                      <a:pt x="62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13"/>
              <p:cNvSpPr/>
              <p:nvPr/>
            </p:nvSpPr>
            <p:spPr>
              <a:xfrm>
                <a:off x="8504767" y="1792771"/>
                <a:ext cx="205852" cy="291549"/>
              </a:xfrm>
              <a:custGeom>
                <a:avLst/>
                <a:gdLst/>
                <a:ahLst/>
                <a:cxnLst/>
                <a:rect l="l" t="t" r="r" b="b"/>
                <a:pathLst>
                  <a:path w="6601" h="9349" extrusionOk="0">
                    <a:moveTo>
                      <a:pt x="5140" y="0"/>
                    </a:moveTo>
                    <a:lnTo>
                      <a:pt x="5140" y="0"/>
                    </a:lnTo>
                    <a:cubicBezTo>
                      <a:pt x="5183" y="42"/>
                      <a:pt x="5222" y="85"/>
                      <a:pt x="5262" y="129"/>
                    </a:cubicBezTo>
                    <a:cubicBezTo>
                      <a:pt x="5394" y="285"/>
                      <a:pt x="5508" y="464"/>
                      <a:pt x="5597" y="667"/>
                    </a:cubicBezTo>
                    <a:cubicBezTo>
                      <a:pt x="5621" y="717"/>
                      <a:pt x="5643" y="769"/>
                      <a:pt x="5662" y="824"/>
                    </a:cubicBezTo>
                    <a:cubicBezTo>
                      <a:pt x="5682" y="877"/>
                      <a:pt x="5702" y="933"/>
                      <a:pt x="5718" y="989"/>
                    </a:cubicBezTo>
                    <a:cubicBezTo>
                      <a:pt x="5726" y="1015"/>
                      <a:pt x="5736" y="1044"/>
                      <a:pt x="5744" y="1073"/>
                    </a:cubicBezTo>
                    <a:cubicBezTo>
                      <a:pt x="5752" y="1100"/>
                      <a:pt x="5759" y="1130"/>
                      <a:pt x="5767" y="1159"/>
                    </a:cubicBezTo>
                    <a:cubicBezTo>
                      <a:pt x="5774" y="1188"/>
                      <a:pt x="5781" y="1219"/>
                      <a:pt x="5787" y="1248"/>
                    </a:cubicBezTo>
                    <a:cubicBezTo>
                      <a:pt x="5791" y="1277"/>
                      <a:pt x="5798" y="1307"/>
                      <a:pt x="5804" y="1337"/>
                    </a:cubicBezTo>
                    <a:cubicBezTo>
                      <a:pt x="5815" y="1399"/>
                      <a:pt x="5826" y="1459"/>
                      <a:pt x="5834" y="1523"/>
                    </a:cubicBezTo>
                    <a:cubicBezTo>
                      <a:pt x="5844" y="1586"/>
                      <a:pt x="5851" y="1650"/>
                      <a:pt x="5856" y="1715"/>
                    </a:cubicBezTo>
                    <a:cubicBezTo>
                      <a:pt x="5859" y="1747"/>
                      <a:pt x="5861" y="1781"/>
                      <a:pt x="5863" y="1813"/>
                    </a:cubicBezTo>
                    <a:cubicBezTo>
                      <a:pt x="5866" y="1846"/>
                      <a:pt x="5867" y="1878"/>
                      <a:pt x="5869" y="1912"/>
                    </a:cubicBezTo>
                    <a:cubicBezTo>
                      <a:pt x="5870" y="1947"/>
                      <a:pt x="5873" y="1981"/>
                      <a:pt x="5873" y="2014"/>
                    </a:cubicBezTo>
                    <a:cubicBezTo>
                      <a:pt x="5874" y="2049"/>
                      <a:pt x="5874" y="2083"/>
                      <a:pt x="5874" y="2118"/>
                    </a:cubicBezTo>
                    <a:cubicBezTo>
                      <a:pt x="5874" y="2187"/>
                      <a:pt x="5873" y="2259"/>
                      <a:pt x="5869" y="2330"/>
                    </a:cubicBezTo>
                    <a:lnTo>
                      <a:pt x="5863" y="2438"/>
                    </a:lnTo>
                    <a:cubicBezTo>
                      <a:pt x="5861" y="2474"/>
                      <a:pt x="5860" y="2510"/>
                      <a:pt x="5856" y="2549"/>
                    </a:cubicBezTo>
                    <a:cubicBezTo>
                      <a:pt x="5853" y="2585"/>
                      <a:pt x="5850" y="2622"/>
                      <a:pt x="5846" y="2658"/>
                    </a:cubicBezTo>
                    <a:cubicBezTo>
                      <a:pt x="5841" y="2694"/>
                      <a:pt x="5838" y="2732"/>
                      <a:pt x="5833" y="2769"/>
                    </a:cubicBezTo>
                    <a:cubicBezTo>
                      <a:pt x="5824" y="2845"/>
                      <a:pt x="5814" y="2918"/>
                      <a:pt x="5801" y="2993"/>
                    </a:cubicBezTo>
                    <a:cubicBezTo>
                      <a:pt x="5794" y="3032"/>
                      <a:pt x="5788" y="3069"/>
                      <a:pt x="5781" y="3107"/>
                    </a:cubicBezTo>
                    <a:lnTo>
                      <a:pt x="5759" y="3220"/>
                    </a:lnTo>
                    <a:cubicBezTo>
                      <a:pt x="5752" y="3258"/>
                      <a:pt x="5745" y="3298"/>
                      <a:pt x="5736" y="3335"/>
                    </a:cubicBezTo>
                    <a:cubicBezTo>
                      <a:pt x="5729" y="3373"/>
                      <a:pt x="5719" y="3413"/>
                      <a:pt x="5711" y="3450"/>
                    </a:cubicBezTo>
                    <a:cubicBezTo>
                      <a:pt x="5693" y="3528"/>
                      <a:pt x="5673" y="3606"/>
                      <a:pt x="5653" y="3682"/>
                    </a:cubicBezTo>
                    <a:cubicBezTo>
                      <a:pt x="5631" y="3760"/>
                      <a:pt x="5610" y="3839"/>
                      <a:pt x="5587" y="3916"/>
                    </a:cubicBezTo>
                    <a:cubicBezTo>
                      <a:pt x="5564" y="3994"/>
                      <a:pt x="5539" y="4070"/>
                      <a:pt x="5514" y="4149"/>
                    </a:cubicBezTo>
                    <a:cubicBezTo>
                      <a:pt x="5486" y="4227"/>
                      <a:pt x="5459" y="4306"/>
                      <a:pt x="5430" y="4383"/>
                    </a:cubicBezTo>
                    <a:cubicBezTo>
                      <a:pt x="5373" y="4540"/>
                      <a:pt x="5312" y="4694"/>
                      <a:pt x="5243" y="4849"/>
                    </a:cubicBezTo>
                    <a:cubicBezTo>
                      <a:pt x="5108" y="5155"/>
                      <a:pt x="4954" y="5460"/>
                      <a:pt x="4783" y="5755"/>
                    </a:cubicBezTo>
                    <a:cubicBezTo>
                      <a:pt x="4612" y="6050"/>
                      <a:pt x="4425" y="6333"/>
                      <a:pt x="4227" y="6600"/>
                    </a:cubicBezTo>
                    <a:cubicBezTo>
                      <a:pt x="4027" y="6869"/>
                      <a:pt x="3814" y="7122"/>
                      <a:pt x="3594" y="7354"/>
                    </a:cubicBezTo>
                    <a:cubicBezTo>
                      <a:pt x="3540" y="7411"/>
                      <a:pt x="3482" y="7469"/>
                      <a:pt x="3426" y="7525"/>
                    </a:cubicBezTo>
                    <a:cubicBezTo>
                      <a:pt x="3369" y="7578"/>
                      <a:pt x="3314" y="7634"/>
                      <a:pt x="3256" y="7686"/>
                    </a:cubicBezTo>
                    <a:cubicBezTo>
                      <a:pt x="3228" y="7712"/>
                      <a:pt x="3199" y="7739"/>
                      <a:pt x="3170" y="7763"/>
                    </a:cubicBezTo>
                    <a:cubicBezTo>
                      <a:pt x="3141" y="7791"/>
                      <a:pt x="3113" y="7815"/>
                      <a:pt x="3084" y="7841"/>
                    </a:cubicBezTo>
                    <a:cubicBezTo>
                      <a:pt x="3055" y="7865"/>
                      <a:pt x="3026" y="7891"/>
                      <a:pt x="2998" y="7914"/>
                    </a:cubicBezTo>
                    <a:cubicBezTo>
                      <a:pt x="2969" y="7937"/>
                      <a:pt x="2939" y="7963"/>
                      <a:pt x="2909" y="7986"/>
                    </a:cubicBezTo>
                    <a:cubicBezTo>
                      <a:pt x="2850" y="8034"/>
                      <a:pt x="2792" y="8078"/>
                      <a:pt x="2733" y="8123"/>
                    </a:cubicBezTo>
                    <a:cubicBezTo>
                      <a:pt x="2674" y="8167"/>
                      <a:pt x="2617" y="8209"/>
                      <a:pt x="2558" y="8251"/>
                    </a:cubicBezTo>
                    <a:cubicBezTo>
                      <a:pt x="2526" y="8272"/>
                      <a:pt x="2496" y="8292"/>
                      <a:pt x="2467" y="8311"/>
                    </a:cubicBezTo>
                    <a:cubicBezTo>
                      <a:pt x="2438" y="8331"/>
                      <a:pt x="2410" y="8351"/>
                      <a:pt x="2379" y="8369"/>
                    </a:cubicBezTo>
                    <a:cubicBezTo>
                      <a:pt x="2349" y="8389"/>
                      <a:pt x="2321" y="8407"/>
                      <a:pt x="2289" y="8425"/>
                    </a:cubicBezTo>
                    <a:cubicBezTo>
                      <a:pt x="2259" y="8443"/>
                      <a:pt x="2230" y="8459"/>
                      <a:pt x="2200" y="8476"/>
                    </a:cubicBezTo>
                    <a:cubicBezTo>
                      <a:pt x="2141" y="8512"/>
                      <a:pt x="2079" y="8545"/>
                      <a:pt x="2019" y="8577"/>
                    </a:cubicBezTo>
                    <a:cubicBezTo>
                      <a:pt x="1987" y="8591"/>
                      <a:pt x="1958" y="8609"/>
                      <a:pt x="1928" y="8623"/>
                    </a:cubicBezTo>
                    <a:lnTo>
                      <a:pt x="1836" y="8666"/>
                    </a:lnTo>
                    <a:cubicBezTo>
                      <a:pt x="1777" y="8695"/>
                      <a:pt x="1717" y="8719"/>
                      <a:pt x="1656" y="8745"/>
                    </a:cubicBezTo>
                    <a:cubicBezTo>
                      <a:pt x="1596" y="8768"/>
                      <a:pt x="1537" y="8791"/>
                      <a:pt x="1477" y="8811"/>
                    </a:cubicBezTo>
                    <a:cubicBezTo>
                      <a:pt x="1446" y="8820"/>
                      <a:pt x="1416" y="8832"/>
                      <a:pt x="1387" y="8840"/>
                    </a:cubicBezTo>
                    <a:cubicBezTo>
                      <a:pt x="1359" y="8849"/>
                      <a:pt x="1329" y="8857"/>
                      <a:pt x="1300" y="8868"/>
                    </a:cubicBezTo>
                    <a:cubicBezTo>
                      <a:pt x="1268" y="8875"/>
                      <a:pt x="1239" y="8883"/>
                      <a:pt x="1211" y="8891"/>
                    </a:cubicBezTo>
                    <a:cubicBezTo>
                      <a:pt x="1182" y="8899"/>
                      <a:pt x="1153" y="8905"/>
                      <a:pt x="1124" y="8912"/>
                    </a:cubicBezTo>
                    <a:cubicBezTo>
                      <a:pt x="1067" y="8926"/>
                      <a:pt x="1008" y="8937"/>
                      <a:pt x="952" y="8947"/>
                    </a:cubicBezTo>
                    <a:cubicBezTo>
                      <a:pt x="897" y="8955"/>
                      <a:pt x="840" y="8962"/>
                      <a:pt x="784" y="8968"/>
                    </a:cubicBezTo>
                    <a:cubicBezTo>
                      <a:pt x="709" y="8975"/>
                      <a:pt x="635" y="8979"/>
                      <a:pt x="562" y="8979"/>
                    </a:cubicBezTo>
                    <a:cubicBezTo>
                      <a:pt x="419" y="8979"/>
                      <a:pt x="279" y="8965"/>
                      <a:pt x="147" y="8939"/>
                    </a:cubicBezTo>
                    <a:cubicBezTo>
                      <a:pt x="96" y="8928"/>
                      <a:pt x="49" y="8918"/>
                      <a:pt x="0" y="8903"/>
                    </a:cubicBezTo>
                    <a:lnTo>
                      <a:pt x="0" y="8903"/>
                    </a:lnTo>
                    <a:cubicBezTo>
                      <a:pt x="30" y="8935"/>
                      <a:pt x="61" y="8968"/>
                      <a:pt x="92" y="8993"/>
                    </a:cubicBezTo>
                    <a:cubicBezTo>
                      <a:pt x="147" y="9041"/>
                      <a:pt x="210" y="9086"/>
                      <a:pt x="269" y="9121"/>
                    </a:cubicBezTo>
                    <a:cubicBezTo>
                      <a:pt x="545" y="9280"/>
                      <a:pt x="853" y="9348"/>
                      <a:pt x="1173" y="9348"/>
                    </a:cubicBezTo>
                    <a:cubicBezTo>
                      <a:pt x="1910" y="9348"/>
                      <a:pt x="2715" y="8987"/>
                      <a:pt x="3366" y="8537"/>
                    </a:cubicBezTo>
                    <a:cubicBezTo>
                      <a:pt x="4316" y="7878"/>
                      <a:pt x="4940" y="7029"/>
                      <a:pt x="5463" y="6122"/>
                    </a:cubicBezTo>
                    <a:cubicBezTo>
                      <a:pt x="5988" y="5213"/>
                      <a:pt x="6412" y="4248"/>
                      <a:pt x="6507" y="3097"/>
                    </a:cubicBezTo>
                    <a:cubicBezTo>
                      <a:pt x="6600" y="1962"/>
                      <a:pt x="6372" y="647"/>
                      <a:pt x="5463" y="122"/>
                    </a:cubicBezTo>
                    <a:cubicBezTo>
                      <a:pt x="5404" y="86"/>
                      <a:pt x="5334" y="55"/>
                      <a:pt x="5263" y="35"/>
                    </a:cubicBezTo>
                    <a:cubicBezTo>
                      <a:pt x="5226" y="22"/>
                      <a:pt x="5184" y="12"/>
                      <a:pt x="51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13"/>
              <p:cNvSpPr/>
              <p:nvPr/>
            </p:nvSpPr>
            <p:spPr>
              <a:xfrm>
                <a:off x="8488177" y="1791305"/>
                <a:ext cx="199802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9024" extrusionOk="0">
                    <a:moveTo>
                      <a:pt x="5340" y="0"/>
                    </a:moveTo>
                    <a:cubicBezTo>
                      <a:pt x="5326" y="0"/>
                      <a:pt x="5312" y="1"/>
                      <a:pt x="5299" y="1"/>
                    </a:cubicBezTo>
                    <a:cubicBezTo>
                      <a:pt x="5212" y="2"/>
                      <a:pt x="5092" y="13"/>
                      <a:pt x="4995" y="31"/>
                    </a:cubicBezTo>
                    <a:cubicBezTo>
                      <a:pt x="4895" y="47"/>
                      <a:pt x="4762" y="80"/>
                      <a:pt x="4654" y="113"/>
                    </a:cubicBezTo>
                    <a:cubicBezTo>
                      <a:pt x="4546" y="148"/>
                      <a:pt x="4402" y="202"/>
                      <a:pt x="4287" y="253"/>
                    </a:cubicBezTo>
                    <a:cubicBezTo>
                      <a:pt x="4172" y="304"/>
                      <a:pt x="4024" y="378"/>
                      <a:pt x="3903" y="447"/>
                    </a:cubicBezTo>
                    <a:cubicBezTo>
                      <a:pt x="3840" y="483"/>
                      <a:pt x="3767" y="526"/>
                      <a:pt x="3702" y="566"/>
                    </a:cubicBezTo>
                    <a:cubicBezTo>
                      <a:pt x="3576" y="645"/>
                      <a:pt x="3415" y="757"/>
                      <a:pt x="3287" y="854"/>
                    </a:cubicBezTo>
                    <a:cubicBezTo>
                      <a:pt x="3162" y="951"/>
                      <a:pt x="3001" y="1082"/>
                      <a:pt x="2876" y="1196"/>
                    </a:cubicBezTo>
                    <a:cubicBezTo>
                      <a:pt x="2749" y="1309"/>
                      <a:pt x="2595" y="1456"/>
                      <a:pt x="2473" y="1584"/>
                    </a:cubicBezTo>
                    <a:cubicBezTo>
                      <a:pt x="2349" y="1713"/>
                      <a:pt x="2203" y="1874"/>
                      <a:pt x="2085" y="2015"/>
                    </a:cubicBezTo>
                    <a:cubicBezTo>
                      <a:pt x="1964" y="2158"/>
                      <a:pt x="1829" y="2327"/>
                      <a:pt x="1718" y="2481"/>
                    </a:cubicBezTo>
                    <a:cubicBezTo>
                      <a:pt x="1605" y="2636"/>
                      <a:pt x="1484" y="2813"/>
                      <a:pt x="1379" y="2977"/>
                    </a:cubicBezTo>
                    <a:cubicBezTo>
                      <a:pt x="1165" y="3311"/>
                      <a:pt x="965" y="3671"/>
                      <a:pt x="794" y="4028"/>
                    </a:cubicBezTo>
                    <a:cubicBezTo>
                      <a:pt x="706" y="4213"/>
                      <a:pt x="633" y="4382"/>
                      <a:pt x="557" y="4568"/>
                    </a:cubicBezTo>
                    <a:cubicBezTo>
                      <a:pt x="480" y="4757"/>
                      <a:pt x="423" y="4921"/>
                      <a:pt x="360" y="5109"/>
                    </a:cubicBezTo>
                    <a:cubicBezTo>
                      <a:pt x="298" y="5302"/>
                      <a:pt x="253" y="5457"/>
                      <a:pt x="204" y="5645"/>
                    </a:cubicBezTo>
                    <a:cubicBezTo>
                      <a:pt x="158" y="5835"/>
                      <a:pt x="125" y="5983"/>
                      <a:pt x="94" y="6166"/>
                    </a:cubicBezTo>
                    <a:cubicBezTo>
                      <a:pt x="61" y="6351"/>
                      <a:pt x="42" y="6489"/>
                      <a:pt x="25" y="6666"/>
                    </a:cubicBezTo>
                    <a:cubicBezTo>
                      <a:pt x="7" y="6841"/>
                      <a:pt x="2" y="6971"/>
                      <a:pt x="0" y="7135"/>
                    </a:cubicBezTo>
                    <a:lnTo>
                      <a:pt x="0" y="7171"/>
                    </a:lnTo>
                    <a:lnTo>
                      <a:pt x="0" y="7212"/>
                    </a:lnTo>
                    <a:cubicBezTo>
                      <a:pt x="2" y="7350"/>
                      <a:pt x="10" y="7516"/>
                      <a:pt x="25" y="7642"/>
                    </a:cubicBezTo>
                    <a:cubicBezTo>
                      <a:pt x="39" y="7767"/>
                      <a:pt x="65" y="7918"/>
                      <a:pt x="89" y="8027"/>
                    </a:cubicBezTo>
                    <a:cubicBezTo>
                      <a:pt x="115" y="8140"/>
                      <a:pt x="154" y="8270"/>
                      <a:pt x="189" y="8364"/>
                    </a:cubicBezTo>
                    <a:cubicBezTo>
                      <a:pt x="223" y="8459"/>
                      <a:pt x="273" y="8567"/>
                      <a:pt x="315" y="8644"/>
                    </a:cubicBezTo>
                    <a:cubicBezTo>
                      <a:pt x="358" y="8722"/>
                      <a:pt x="413" y="8807"/>
                      <a:pt x="462" y="8867"/>
                    </a:cubicBezTo>
                    <a:cubicBezTo>
                      <a:pt x="483" y="8894"/>
                      <a:pt x="506" y="8922"/>
                      <a:pt x="532" y="8948"/>
                    </a:cubicBezTo>
                    <a:cubicBezTo>
                      <a:pt x="581" y="8962"/>
                      <a:pt x="628" y="8973"/>
                      <a:pt x="679" y="8984"/>
                    </a:cubicBezTo>
                    <a:cubicBezTo>
                      <a:pt x="810" y="9010"/>
                      <a:pt x="947" y="9023"/>
                      <a:pt x="1089" y="9023"/>
                    </a:cubicBezTo>
                    <a:cubicBezTo>
                      <a:pt x="1164" y="9023"/>
                      <a:pt x="1239" y="9020"/>
                      <a:pt x="1316" y="9012"/>
                    </a:cubicBezTo>
                    <a:cubicBezTo>
                      <a:pt x="1372" y="9008"/>
                      <a:pt x="1429" y="9001"/>
                      <a:pt x="1484" y="8991"/>
                    </a:cubicBezTo>
                    <a:cubicBezTo>
                      <a:pt x="1540" y="8981"/>
                      <a:pt x="1599" y="8969"/>
                      <a:pt x="1656" y="8958"/>
                    </a:cubicBezTo>
                    <a:lnTo>
                      <a:pt x="1743" y="8936"/>
                    </a:lnTo>
                    <a:cubicBezTo>
                      <a:pt x="1771" y="8929"/>
                      <a:pt x="1803" y="8922"/>
                      <a:pt x="1832" y="8912"/>
                    </a:cubicBezTo>
                    <a:cubicBezTo>
                      <a:pt x="1861" y="8903"/>
                      <a:pt x="1889" y="8894"/>
                      <a:pt x="1919" y="8886"/>
                    </a:cubicBezTo>
                    <a:cubicBezTo>
                      <a:pt x="1950" y="8876"/>
                      <a:pt x="1978" y="8867"/>
                      <a:pt x="2009" y="8857"/>
                    </a:cubicBezTo>
                    <a:cubicBezTo>
                      <a:pt x="2069" y="8837"/>
                      <a:pt x="2128" y="8815"/>
                      <a:pt x="2188" y="8789"/>
                    </a:cubicBezTo>
                    <a:cubicBezTo>
                      <a:pt x="2249" y="8765"/>
                      <a:pt x="2308" y="8739"/>
                      <a:pt x="2368" y="8710"/>
                    </a:cubicBezTo>
                    <a:lnTo>
                      <a:pt x="2460" y="8667"/>
                    </a:lnTo>
                    <a:cubicBezTo>
                      <a:pt x="2489" y="8653"/>
                      <a:pt x="2519" y="8638"/>
                      <a:pt x="2551" y="8623"/>
                    </a:cubicBezTo>
                    <a:cubicBezTo>
                      <a:pt x="2610" y="8591"/>
                      <a:pt x="2673" y="8557"/>
                      <a:pt x="2732" y="8522"/>
                    </a:cubicBezTo>
                    <a:cubicBezTo>
                      <a:pt x="2762" y="8506"/>
                      <a:pt x="2791" y="8488"/>
                      <a:pt x="2821" y="8470"/>
                    </a:cubicBezTo>
                    <a:cubicBezTo>
                      <a:pt x="2853" y="8452"/>
                      <a:pt x="2881" y="8434"/>
                      <a:pt x="2911" y="8414"/>
                    </a:cubicBezTo>
                    <a:cubicBezTo>
                      <a:pt x="2940" y="8397"/>
                      <a:pt x="2970" y="8377"/>
                      <a:pt x="2999" y="8357"/>
                    </a:cubicBezTo>
                    <a:cubicBezTo>
                      <a:pt x="3029" y="8337"/>
                      <a:pt x="3058" y="8315"/>
                      <a:pt x="3090" y="8296"/>
                    </a:cubicBezTo>
                    <a:cubicBezTo>
                      <a:pt x="3149" y="8255"/>
                      <a:pt x="3206" y="8213"/>
                      <a:pt x="3265" y="8168"/>
                    </a:cubicBezTo>
                    <a:cubicBezTo>
                      <a:pt x="3324" y="8124"/>
                      <a:pt x="3382" y="8078"/>
                      <a:pt x="3442" y="8032"/>
                    </a:cubicBezTo>
                    <a:cubicBezTo>
                      <a:pt x="3471" y="8009"/>
                      <a:pt x="3501" y="7984"/>
                      <a:pt x="3530" y="7960"/>
                    </a:cubicBezTo>
                    <a:cubicBezTo>
                      <a:pt x="3558" y="7937"/>
                      <a:pt x="3587" y="7911"/>
                      <a:pt x="3616" y="7887"/>
                    </a:cubicBezTo>
                    <a:cubicBezTo>
                      <a:pt x="3645" y="7861"/>
                      <a:pt x="3673" y="7833"/>
                      <a:pt x="3702" y="7809"/>
                    </a:cubicBezTo>
                    <a:cubicBezTo>
                      <a:pt x="3731" y="7783"/>
                      <a:pt x="3760" y="7759"/>
                      <a:pt x="3788" y="7731"/>
                    </a:cubicBezTo>
                    <a:cubicBezTo>
                      <a:pt x="3846" y="7680"/>
                      <a:pt x="3903" y="7625"/>
                      <a:pt x="3960" y="7570"/>
                    </a:cubicBezTo>
                    <a:cubicBezTo>
                      <a:pt x="4014" y="7514"/>
                      <a:pt x="4070" y="7457"/>
                      <a:pt x="4126" y="7399"/>
                    </a:cubicBezTo>
                    <a:cubicBezTo>
                      <a:pt x="4345" y="7168"/>
                      <a:pt x="4559" y="6913"/>
                      <a:pt x="4759" y="6646"/>
                    </a:cubicBezTo>
                    <a:cubicBezTo>
                      <a:pt x="4959" y="6378"/>
                      <a:pt x="5146" y="6094"/>
                      <a:pt x="5315" y="5799"/>
                    </a:cubicBezTo>
                    <a:cubicBezTo>
                      <a:pt x="5486" y="5507"/>
                      <a:pt x="5642" y="5202"/>
                      <a:pt x="5775" y="4893"/>
                    </a:cubicBezTo>
                    <a:cubicBezTo>
                      <a:pt x="5843" y="4740"/>
                      <a:pt x="5905" y="4584"/>
                      <a:pt x="5962" y="4429"/>
                    </a:cubicBezTo>
                    <a:cubicBezTo>
                      <a:pt x="5991" y="4351"/>
                      <a:pt x="6020" y="4272"/>
                      <a:pt x="6046" y="4195"/>
                    </a:cubicBezTo>
                    <a:cubicBezTo>
                      <a:pt x="6070" y="4116"/>
                      <a:pt x="6096" y="4038"/>
                      <a:pt x="6119" y="3962"/>
                    </a:cubicBezTo>
                    <a:cubicBezTo>
                      <a:pt x="6142" y="3884"/>
                      <a:pt x="6166" y="3805"/>
                      <a:pt x="6185" y="3727"/>
                    </a:cubicBezTo>
                    <a:cubicBezTo>
                      <a:pt x="6205" y="3650"/>
                      <a:pt x="6225" y="3574"/>
                      <a:pt x="6243" y="3496"/>
                    </a:cubicBezTo>
                    <a:cubicBezTo>
                      <a:pt x="6253" y="3459"/>
                      <a:pt x="6260" y="3418"/>
                      <a:pt x="6268" y="3381"/>
                    </a:cubicBezTo>
                    <a:cubicBezTo>
                      <a:pt x="6277" y="3344"/>
                      <a:pt x="6284" y="3303"/>
                      <a:pt x="6291" y="3266"/>
                    </a:cubicBezTo>
                    <a:lnTo>
                      <a:pt x="6313" y="3152"/>
                    </a:lnTo>
                    <a:cubicBezTo>
                      <a:pt x="6320" y="3115"/>
                      <a:pt x="6327" y="3076"/>
                      <a:pt x="6333" y="3039"/>
                    </a:cubicBezTo>
                    <a:cubicBezTo>
                      <a:pt x="6346" y="2964"/>
                      <a:pt x="6356" y="2889"/>
                      <a:pt x="6365" y="2815"/>
                    </a:cubicBezTo>
                    <a:cubicBezTo>
                      <a:pt x="6370" y="2777"/>
                      <a:pt x="6375" y="2740"/>
                      <a:pt x="6378" y="2704"/>
                    </a:cubicBezTo>
                    <a:cubicBezTo>
                      <a:pt x="6382" y="2668"/>
                      <a:pt x="6385" y="2629"/>
                      <a:pt x="6389" y="2593"/>
                    </a:cubicBezTo>
                    <a:cubicBezTo>
                      <a:pt x="6391" y="2557"/>
                      <a:pt x="6393" y="2520"/>
                      <a:pt x="6396" y="2484"/>
                    </a:cubicBezTo>
                    <a:lnTo>
                      <a:pt x="6401" y="2376"/>
                    </a:lnTo>
                    <a:cubicBezTo>
                      <a:pt x="6405" y="2304"/>
                      <a:pt x="6406" y="2232"/>
                      <a:pt x="6406" y="2162"/>
                    </a:cubicBezTo>
                    <a:cubicBezTo>
                      <a:pt x="6406" y="2129"/>
                      <a:pt x="6405" y="2094"/>
                      <a:pt x="6405" y="2060"/>
                    </a:cubicBezTo>
                    <a:cubicBezTo>
                      <a:pt x="6405" y="2025"/>
                      <a:pt x="6404" y="1992"/>
                      <a:pt x="6401" y="1949"/>
                    </a:cubicBezTo>
                    <a:cubicBezTo>
                      <a:pt x="6399" y="1916"/>
                      <a:pt x="6398" y="1881"/>
                      <a:pt x="6396" y="1850"/>
                    </a:cubicBezTo>
                    <a:cubicBezTo>
                      <a:pt x="6393" y="1815"/>
                      <a:pt x="6392" y="1784"/>
                      <a:pt x="6389" y="1751"/>
                    </a:cubicBezTo>
                    <a:cubicBezTo>
                      <a:pt x="6383" y="1686"/>
                      <a:pt x="6376" y="1621"/>
                      <a:pt x="6368" y="1558"/>
                    </a:cubicBezTo>
                    <a:cubicBezTo>
                      <a:pt x="6358" y="1496"/>
                      <a:pt x="6347" y="1434"/>
                      <a:pt x="6336" y="1374"/>
                    </a:cubicBezTo>
                    <a:cubicBezTo>
                      <a:pt x="6332" y="1345"/>
                      <a:pt x="6324" y="1312"/>
                      <a:pt x="6319" y="1283"/>
                    </a:cubicBezTo>
                    <a:cubicBezTo>
                      <a:pt x="6313" y="1255"/>
                      <a:pt x="6306" y="1224"/>
                      <a:pt x="6299" y="1196"/>
                    </a:cubicBezTo>
                    <a:cubicBezTo>
                      <a:pt x="6291" y="1167"/>
                      <a:pt x="6283" y="1138"/>
                      <a:pt x="6276" y="1109"/>
                    </a:cubicBezTo>
                    <a:cubicBezTo>
                      <a:pt x="6267" y="1081"/>
                      <a:pt x="6260" y="1052"/>
                      <a:pt x="6250" y="1025"/>
                    </a:cubicBezTo>
                    <a:cubicBezTo>
                      <a:pt x="6234" y="969"/>
                      <a:pt x="6214" y="914"/>
                      <a:pt x="6195" y="859"/>
                    </a:cubicBezTo>
                    <a:cubicBezTo>
                      <a:pt x="6175" y="806"/>
                      <a:pt x="6153" y="753"/>
                      <a:pt x="6130" y="703"/>
                    </a:cubicBezTo>
                    <a:cubicBezTo>
                      <a:pt x="6038" y="500"/>
                      <a:pt x="5926" y="320"/>
                      <a:pt x="5794" y="166"/>
                    </a:cubicBezTo>
                    <a:cubicBezTo>
                      <a:pt x="5754" y="120"/>
                      <a:pt x="5715" y="77"/>
                      <a:pt x="5672" y="37"/>
                    </a:cubicBezTo>
                    <a:cubicBezTo>
                      <a:pt x="5636" y="30"/>
                      <a:pt x="5600" y="23"/>
                      <a:pt x="5565" y="17"/>
                    </a:cubicBezTo>
                    <a:cubicBezTo>
                      <a:pt x="5502" y="7"/>
                      <a:pt x="5417" y="0"/>
                      <a:pt x="5340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13"/>
              <p:cNvSpPr/>
              <p:nvPr/>
            </p:nvSpPr>
            <p:spPr>
              <a:xfrm>
                <a:off x="8288534" y="1649821"/>
                <a:ext cx="416039" cy="478128"/>
              </a:xfrm>
              <a:custGeom>
                <a:avLst/>
                <a:gdLst/>
                <a:ahLst/>
                <a:cxnLst/>
                <a:rect l="l" t="t" r="r" b="b"/>
                <a:pathLst>
                  <a:path w="13341" h="15332" extrusionOk="0">
                    <a:moveTo>
                      <a:pt x="10277" y="1307"/>
                    </a:moveTo>
                    <a:cubicBezTo>
                      <a:pt x="10280" y="1309"/>
                      <a:pt x="10283" y="1310"/>
                      <a:pt x="10285" y="1312"/>
                    </a:cubicBezTo>
                    <a:cubicBezTo>
                      <a:pt x="10283" y="1310"/>
                      <a:pt x="10280" y="1309"/>
                      <a:pt x="10277" y="1307"/>
                    </a:cubicBezTo>
                    <a:close/>
                    <a:moveTo>
                      <a:pt x="13339" y="3074"/>
                    </a:moveTo>
                    <a:lnTo>
                      <a:pt x="13339" y="3074"/>
                    </a:lnTo>
                    <a:cubicBezTo>
                      <a:pt x="13340" y="3074"/>
                      <a:pt x="13340" y="3074"/>
                      <a:pt x="13340" y="3074"/>
                    </a:cubicBezTo>
                    <a:cubicBezTo>
                      <a:pt x="13340" y="3074"/>
                      <a:pt x="13340" y="3074"/>
                      <a:pt x="13339" y="3074"/>
                    </a:cubicBezTo>
                    <a:close/>
                    <a:moveTo>
                      <a:pt x="7305" y="0"/>
                    </a:moveTo>
                    <a:cubicBezTo>
                      <a:pt x="6579" y="0"/>
                      <a:pt x="5805" y="246"/>
                      <a:pt x="5133" y="584"/>
                    </a:cubicBezTo>
                    <a:cubicBezTo>
                      <a:pt x="3678" y="1318"/>
                      <a:pt x="2699" y="2485"/>
                      <a:pt x="1866" y="3812"/>
                    </a:cubicBezTo>
                    <a:cubicBezTo>
                      <a:pt x="818" y="5477"/>
                      <a:pt x="0" y="7393"/>
                      <a:pt x="0" y="9325"/>
                    </a:cubicBezTo>
                    <a:cubicBezTo>
                      <a:pt x="0" y="9635"/>
                      <a:pt x="22" y="9944"/>
                      <a:pt x="65" y="10256"/>
                    </a:cubicBezTo>
                    <a:cubicBezTo>
                      <a:pt x="151" y="10874"/>
                      <a:pt x="391" y="11440"/>
                      <a:pt x="781" y="11953"/>
                    </a:cubicBezTo>
                    <a:cubicBezTo>
                      <a:pt x="975" y="12209"/>
                      <a:pt x="1204" y="12412"/>
                      <a:pt x="1467" y="12564"/>
                    </a:cubicBezTo>
                    <a:cubicBezTo>
                      <a:pt x="3065" y="13487"/>
                      <a:pt x="4664" y="14409"/>
                      <a:pt x="6261" y="15332"/>
                    </a:cubicBezTo>
                    <a:cubicBezTo>
                      <a:pt x="5998" y="15180"/>
                      <a:pt x="5770" y="14977"/>
                      <a:pt x="5576" y="14721"/>
                    </a:cubicBezTo>
                    <a:cubicBezTo>
                      <a:pt x="5186" y="14209"/>
                      <a:pt x="4946" y="13641"/>
                      <a:pt x="4860" y="13023"/>
                    </a:cubicBezTo>
                    <a:cubicBezTo>
                      <a:pt x="4816" y="12711"/>
                      <a:pt x="4795" y="12402"/>
                      <a:pt x="4795" y="12093"/>
                    </a:cubicBezTo>
                    <a:cubicBezTo>
                      <a:pt x="4795" y="10161"/>
                      <a:pt x="5613" y="8247"/>
                      <a:pt x="6661" y="6579"/>
                    </a:cubicBezTo>
                    <a:cubicBezTo>
                      <a:pt x="7495" y="5253"/>
                      <a:pt x="8472" y="4085"/>
                      <a:pt x="9927" y="3352"/>
                    </a:cubicBezTo>
                    <a:cubicBezTo>
                      <a:pt x="10600" y="3013"/>
                      <a:pt x="11374" y="2768"/>
                      <a:pt x="12100" y="2768"/>
                    </a:cubicBezTo>
                    <a:cubicBezTo>
                      <a:pt x="12542" y="2768"/>
                      <a:pt x="12966" y="2858"/>
                      <a:pt x="13339" y="3074"/>
                    </a:cubicBezTo>
                    <a:lnTo>
                      <a:pt x="13339" y="3074"/>
                    </a:lnTo>
                    <a:cubicBezTo>
                      <a:pt x="12754" y="2736"/>
                      <a:pt x="12170" y="2400"/>
                      <a:pt x="11586" y="2062"/>
                    </a:cubicBezTo>
                    <a:cubicBezTo>
                      <a:pt x="11555" y="2045"/>
                      <a:pt x="11522" y="2026"/>
                      <a:pt x="11493" y="2009"/>
                    </a:cubicBezTo>
                    <a:cubicBezTo>
                      <a:pt x="11371" y="1946"/>
                      <a:pt x="11241" y="1893"/>
                      <a:pt x="11109" y="1851"/>
                    </a:cubicBezTo>
                    <a:cubicBezTo>
                      <a:pt x="11037" y="1828"/>
                      <a:pt x="10961" y="1808"/>
                      <a:pt x="10886" y="1792"/>
                    </a:cubicBezTo>
                    <a:cubicBezTo>
                      <a:pt x="10822" y="1779"/>
                      <a:pt x="10757" y="1766"/>
                      <a:pt x="10692" y="1758"/>
                    </a:cubicBezTo>
                    <a:cubicBezTo>
                      <a:pt x="10560" y="1739"/>
                      <a:pt x="10420" y="1730"/>
                      <a:pt x="10280" y="1730"/>
                    </a:cubicBezTo>
                    <a:cubicBezTo>
                      <a:pt x="10269" y="1730"/>
                      <a:pt x="10259" y="1730"/>
                      <a:pt x="10248" y="1730"/>
                    </a:cubicBezTo>
                    <a:cubicBezTo>
                      <a:pt x="10097" y="1732"/>
                      <a:pt x="9939" y="1746"/>
                      <a:pt x="9781" y="1771"/>
                    </a:cubicBezTo>
                    <a:cubicBezTo>
                      <a:pt x="9624" y="1794"/>
                      <a:pt x="9457" y="1831"/>
                      <a:pt x="9295" y="1875"/>
                    </a:cubicBezTo>
                    <a:cubicBezTo>
                      <a:pt x="9134" y="1921"/>
                      <a:pt x="8961" y="1980"/>
                      <a:pt x="8796" y="2047"/>
                    </a:cubicBezTo>
                    <a:cubicBezTo>
                      <a:pt x="8631" y="2113"/>
                      <a:pt x="8454" y="2195"/>
                      <a:pt x="8287" y="2282"/>
                    </a:cubicBezTo>
                    <a:cubicBezTo>
                      <a:pt x="8119" y="2371"/>
                      <a:pt x="7953" y="2468"/>
                      <a:pt x="7784" y="2576"/>
                    </a:cubicBezTo>
                    <a:cubicBezTo>
                      <a:pt x="7616" y="2685"/>
                      <a:pt x="7453" y="2796"/>
                      <a:pt x="7286" y="2924"/>
                    </a:cubicBezTo>
                    <a:cubicBezTo>
                      <a:pt x="7117" y="3050"/>
                      <a:pt x="6959" y="3181"/>
                      <a:pt x="6793" y="3325"/>
                    </a:cubicBezTo>
                    <a:cubicBezTo>
                      <a:pt x="6631" y="3468"/>
                      <a:pt x="6473" y="3615"/>
                      <a:pt x="6314" y="3776"/>
                    </a:cubicBezTo>
                    <a:cubicBezTo>
                      <a:pt x="6153" y="3936"/>
                      <a:pt x="6003" y="4097"/>
                      <a:pt x="5850" y="4272"/>
                    </a:cubicBezTo>
                    <a:cubicBezTo>
                      <a:pt x="5699" y="4446"/>
                      <a:pt x="5554" y="4624"/>
                      <a:pt x="5410" y="4808"/>
                    </a:cubicBezTo>
                    <a:cubicBezTo>
                      <a:pt x="5266" y="4994"/>
                      <a:pt x="5130" y="5185"/>
                      <a:pt x="4995" y="5380"/>
                    </a:cubicBezTo>
                    <a:cubicBezTo>
                      <a:pt x="4860" y="5576"/>
                      <a:pt x="4733" y="5776"/>
                      <a:pt x="4611" y="5980"/>
                    </a:cubicBezTo>
                    <a:cubicBezTo>
                      <a:pt x="4486" y="6184"/>
                      <a:pt x="4369" y="6394"/>
                      <a:pt x="4260" y="6604"/>
                    </a:cubicBezTo>
                    <a:cubicBezTo>
                      <a:pt x="4151" y="6814"/>
                      <a:pt x="4046" y="7029"/>
                      <a:pt x="3950" y="7245"/>
                    </a:cubicBezTo>
                    <a:cubicBezTo>
                      <a:pt x="3852" y="7461"/>
                      <a:pt x="3763" y="7681"/>
                      <a:pt x="3679" y="7898"/>
                    </a:cubicBezTo>
                    <a:cubicBezTo>
                      <a:pt x="3597" y="8115"/>
                      <a:pt x="3521" y="8338"/>
                      <a:pt x="3455" y="8553"/>
                    </a:cubicBezTo>
                    <a:cubicBezTo>
                      <a:pt x="3389" y="8769"/>
                      <a:pt x="3327" y="8992"/>
                      <a:pt x="3277" y="9206"/>
                    </a:cubicBezTo>
                    <a:cubicBezTo>
                      <a:pt x="3255" y="9301"/>
                      <a:pt x="3234" y="9399"/>
                      <a:pt x="3213" y="9495"/>
                    </a:cubicBezTo>
                    <a:cubicBezTo>
                      <a:pt x="3190" y="9616"/>
                      <a:pt x="3167" y="9735"/>
                      <a:pt x="3149" y="9850"/>
                    </a:cubicBezTo>
                    <a:cubicBezTo>
                      <a:pt x="3116" y="10059"/>
                      <a:pt x="3088" y="10276"/>
                      <a:pt x="3073" y="10477"/>
                    </a:cubicBezTo>
                    <a:cubicBezTo>
                      <a:pt x="3054" y="10678"/>
                      <a:pt x="3045" y="10888"/>
                      <a:pt x="3045" y="11081"/>
                    </a:cubicBezTo>
                    <a:lnTo>
                      <a:pt x="1757" y="10336"/>
                    </a:lnTo>
                    <a:cubicBezTo>
                      <a:pt x="1757" y="10145"/>
                      <a:pt x="1767" y="9934"/>
                      <a:pt x="1783" y="9732"/>
                    </a:cubicBezTo>
                    <a:cubicBezTo>
                      <a:pt x="1800" y="9531"/>
                      <a:pt x="1826" y="9314"/>
                      <a:pt x="1861" y="9105"/>
                    </a:cubicBezTo>
                    <a:cubicBezTo>
                      <a:pt x="1895" y="8897"/>
                      <a:pt x="1938" y="8676"/>
                      <a:pt x="1989" y="8463"/>
                    </a:cubicBezTo>
                    <a:cubicBezTo>
                      <a:pt x="2039" y="8249"/>
                      <a:pt x="2099" y="8026"/>
                      <a:pt x="2167" y="7810"/>
                    </a:cubicBezTo>
                    <a:cubicBezTo>
                      <a:pt x="2233" y="7593"/>
                      <a:pt x="2308" y="7370"/>
                      <a:pt x="2391" y="7155"/>
                    </a:cubicBezTo>
                    <a:cubicBezTo>
                      <a:pt x="2473" y="6936"/>
                      <a:pt x="2564" y="6718"/>
                      <a:pt x="2660" y="6502"/>
                    </a:cubicBezTo>
                    <a:cubicBezTo>
                      <a:pt x="2758" y="6286"/>
                      <a:pt x="2861" y="6071"/>
                      <a:pt x="2972" y="5861"/>
                    </a:cubicBezTo>
                    <a:cubicBezTo>
                      <a:pt x="3083" y="5649"/>
                      <a:pt x="3199" y="5441"/>
                      <a:pt x="3321" y="5237"/>
                    </a:cubicBezTo>
                    <a:cubicBezTo>
                      <a:pt x="3443" y="5031"/>
                      <a:pt x="3571" y="4833"/>
                      <a:pt x="3707" y="4636"/>
                    </a:cubicBezTo>
                    <a:cubicBezTo>
                      <a:pt x="3842" y="4440"/>
                      <a:pt x="3978" y="4250"/>
                      <a:pt x="4122" y="4065"/>
                    </a:cubicBezTo>
                    <a:cubicBezTo>
                      <a:pt x="4263" y="3878"/>
                      <a:pt x="4410" y="3701"/>
                      <a:pt x="4562" y="3527"/>
                    </a:cubicBezTo>
                    <a:cubicBezTo>
                      <a:pt x="4713" y="3353"/>
                      <a:pt x="4864" y="3191"/>
                      <a:pt x="5023" y="3031"/>
                    </a:cubicBezTo>
                    <a:cubicBezTo>
                      <a:pt x="5183" y="2872"/>
                      <a:pt x="5340" y="2724"/>
                      <a:pt x="5504" y="2580"/>
                    </a:cubicBezTo>
                    <a:cubicBezTo>
                      <a:pt x="5669" y="2436"/>
                      <a:pt x="5829" y="2307"/>
                      <a:pt x="5995" y="2180"/>
                    </a:cubicBezTo>
                    <a:cubicBezTo>
                      <a:pt x="6165" y="2054"/>
                      <a:pt x="6326" y="1940"/>
                      <a:pt x="6496" y="1832"/>
                    </a:cubicBezTo>
                    <a:cubicBezTo>
                      <a:pt x="6664" y="1723"/>
                      <a:pt x="6829" y="1628"/>
                      <a:pt x="6999" y="1541"/>
                    </a:cubicBezTo>
                    <a:cubicBezTo>
                      <a:pt x="7166" y="1454"/>
                      <a:pt x="7342" y="1371"/>
                      <a:pt x="7508" y="1305"/>
                    </a:cubicBezTo>
                    <a:cubicBezTo>
                      <a:pt x="7673" y="1239"/>
                      <a:pt x="7846" y="1178"/>
                      <a:pt x="8007" y="1134"/>
                    </a:cubicBezTo>
                    <a:cubicBezTo>
                      <a:pt x="8169" y="1089"/>
                      <a:pt x="8336" y="1052"/>
                      <a:pt x="8493" y="1027"/>
                    </a:cubicBezTo>
                    <a:cubicBezTo>
                      <a:pt x="8648" y="1004"/>
                      <a:pt x="8809" y="990"/>
                      <a:pt x="8960" y="988"/>
                    </a:cubicBezTo>
                    <a:cubicBezTo>
                      <a:pt x="8971" y="988"/>
                      <a:pt x="8981" y="988"/>
                      <a:pt x="8992" y="988"/>
                    </a:cubicBezTo>
                    <a:cubicBezTo>
                      <a:pt x="9132" y="988"/>
                      <a:pt x="9272" y="997"/>
                      <a:pt x="9403" y="1016"/>
                    </a:cubicBezTo>
                    <a:cubicBezTo>
                      <a:pt x="9546" y="1034"/>
                      <a:pt x="9687" y="1068"/>
                      <a:pt x="9820" y="1109"/>
                    </a:cubicBezTo>
                    <a:cubicBezTo>
                      <a:pt x="9953" y="1149"/>
                      <a:pt x="10083" y="1204"/>
                      <a:pt x="10205" y="1267"/>
                    </a:cubicBezTo>
                    <a:cubicBezTo>
                      <a:pt x="10229" y="1280"/>
                      <a:pt x="10253" y="1293"/>
                      <a:pt x="10277" y="1307"/>
                    </a:cubicBezTo>
                    <a:lnTo>
                      <a:pt x="10277" y="1307"/>
                    </a:lnTo>
                    <a:cubicBezTo>
                      <a:pt x="9699" y="974"/>
                      <a:pt x="9124" y="640"/>
                      <a:pt x="8546" y="307"/>
                    </a:cubicBezTo>
                    <a:cubicBezTo>
                      <a:pt x="8172" y="91"/>
                      <a:pt x="7748" y="0"/>
                      <a:pt x="7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13"/>
              <p:cNvSpPr/>
              <p:nvPr/>
            </p:nvSpPr>
            <p:spPr>
              <a:xfrm>
                <a:off x="8343169" y="1680663"/>
                <a:ext cx="284719" cy="291580"/>
              </a:xfrm>
              <a:custGeom>
                <a:avLst/>
                <a:gdLst/>
                <a:ahLst/>
                <a:cxnLst/>
                <a:rect l="l" t="t" r="r" b="b"/>
                <a:pathLst>
                  <a:path w="9130" h="9350" extrusionOk="0">
                    <a:moveTo>
                      <a:pt x="7236" y="1"/>
                    </a:moveTo>
                    <a:cubicBezTo>
                      <a:pt x="7225" y="1"/>
                      <a:pt x="7214" y="1"/>
                      <a:pt x="7203" y="1"/>
                    </a:cubicBezTo>
                    <a:cubicBezTo>
                      <a:pt x="7053" y="2"/>
                      <a:pt x="6894" y="17"/>
                      <a:pt x="6736" y="40"/>
                    </a:cubicBezTo>
                    <a:cubicBezTo>
                      <a:pt x="6580" y="64"/>
                      <a:pt x="6413" y="102"/>
                      <a:pt x="6252" y="146"/>
                    </a:cubicBezTo>
                    <a:cubicBezTo>
                      <a:pt x="6089" y="191"/>
                      <a:pt x="5917" y="251"/>
                      <a:pt x="5751" y="317"/>
                    </a:cubicBezTo>
                    <a:cubicBezTo>
                      <a:pt x="5586" y="383"/>
                      <a:pt x="5411" y="464"/>
                      <a:pt x="5243" y="553"/>
                    </a:cubicBezTo>
                    <a:cubicBezTo>
                      <a:pt x="5074" y="642"/>
                      <a:pt x="4909" y="737"/>
                      <a:pt x="4739" y="845"/>
                    </a:cubicBezTo>
                    <a:cubicBezTo>
                      <a:pt x="4570" y="953"/>
                      <a:pt x="4409" y="1065"/>
                      <a:pt x="4240" y="1193"/>
                    </a:cubicBezTo>
                    <a:cubicBezTo>
                      <a:pt x="4071" y="1318"/>
                      <a:pt x="3913" y="1450"/>
                      <a:pt x="3747" y="1594"/>
                    </a:cubicBezTo>
                    <a:cubicBezTo>
                      <a:pt x="3585" y="1738"/>
                      <a:pt x="3428" y="1884"/>
                      <a:pt x="3269" y="2044"/>
                    </a:cubicBezTo>
                    <a:cubicBezTo>
                      <a:pt x="3110" y="2205"/>
                      <a:pt x="2959" y="2366"/>
                      <a:pt x="2806" y="2540"/>
                    </a:cubicBezTo>
                    <a:cubicBezTo>
                      <a:pt x="2655" y="2715"/>
                      <a:pt x="2510" y="2892"/>
                      <a:pt x="2366" y="3077"/>
                    </a:cubicBezTo>
                    <a:cubicBezTo>
                      <a:pt x="2222" y="3263"/>
                      <a:pt x="2084" y="3453"/>
                      <a:pt x="1950" y="3650"/>
                    </a:cubicBezTo>
                    <a:cubicBezTo>
                      <a:pt x="1817" y="3845"/>
                      <a:pt x="1689" y="4045"/>
                      <a:pt x="1566" y="4249"/>
                    </a:cubicBezTo>
                    <a:cubicBezTo>
                      <a:pt x="1443" y="4452"/>
                      <a:pt x="1325" y="4663"/>
                      <a:pt x="1216" y="4873"/>
                    </a:cubicBezTo>
                    <a:cubicBezTo>
                      <a:pt x="1106" y="5083"/>
                      <a:pt x="1001" y="5299"/>
                      <a:pt x="905" y="5514"/>
                    </a:cubicBezTo>
                    <a:cubicBezTo>
                      <a:pt x="807" y="5730"/>
                      <a:pt x="717" y="5950"/>
                      <a:pt x="635" y="6167"/>
                    </a:cubicBezTo>
                    <a:cubicBezTo>
                      <a:pt x="553" y="6384"/>
                      <a:pt x="477" y="6607"/>
                      <a:pt x="411" y="6823"/>
                    </a:cubicBezTo>
                    <a:cubicBezTo>
                      <a:pt x="344" y="7038"/>
                      <a:pt x="283" y="7261"/>
                      <a:pt x="232" y="7475"/>
                    </a:cubicBezTo>
                    <a:cubicBezTo>
                      <a:pt x="185" y="7689"/>
                      <a:pt x="139" y="7909"/>
                      <a:pt x="106" y="8118"/>
                    </a:cubicBezTo>
                    <a:cubicBezTo>
                      <a:pt x="73" y="8326"/>
                      <a:pt x="45" y="8545"/>
                      <a:pt x="28" y="8746"/>
                    </a:cubicBezTo>
                    <a:cubicBezTo>
                      <a:pt x="9" y="8947"/>
                      <a:pt x="1" y="9157"/>
                      <a:pt x="1" y="9350"/>
                    </a:cubicBezTo>
                    <a:lnTo>
                      <a:pt x="1459" y="8509"/>
                    </a:lnTo>
                    <a:cubicBezTo>
                      <a:pt x="1479" y="8411"/>
                      <a:pt x="1497" y="8315"/>
                      <a:pt x="1522" y="8219"/>
                    </a:cubicBezTo>
                    <a:cubicBezTo>
                      <a:pt x="1572" y="8006"/>
                      <a:pt x="1633" y="7783"/>
                      <a:pt x="1699" y="7567"/>
                    </a:cubicBezTo>
                    <a:cubicBezTo>
                      <a:pt x="1766" y="7349"/>
                      <a:pt x="1841" y="7126"/>
                      <a:pt x="1924" y="6910"/>
                    </a:cubicBezTo>
                    <a:cubicBezTo>
                      <a:pt x="2006" y="6693"/>
                      <a:pt x="2097" y="6475"/>
                      <a:pt x="2193" y="6259"/>
                    </a:cubicBezTo>
                    <a:cubicBezTo>
                      <a:pt x="2291" y="6043"/>
                      <a:pt x="2394" y="5828"/>
                      <a:pt x="2504" y="5616"/>
                    </a:cubicBezTo>
                    <a:cubicBezTo>
                      <a:pt x="2616" y="5406"/>
                      <a:pt x="2732" y="5198"/>
                      <a:pt x="2855" y="4994"/>
                    </a:cubicBezTo>
                    <a:cubicBezTo>
                      <a:pt x="2977" y="4788"/>
                      <a:pt x="3106" y="4588"/>
                      <a:pt x="3240" y="4393"/>
                    </a:cubicBezTo>
                    <a:cubicBezTo>
                      <a:pt x="3374" y="4197"/>
                      <a:pt x="3510" y="4006"/>
                      <a:pt x="3654" y="3822"/>
                    </a:cubicBezTo>
                    <a:cubicBezTo>
                      <a:pt x="3798" y="3635"/>
                      <a:pt x="3944" y="3458"/>
                      <a:pt x="4095" y="3284"/>
                    </a:cubicBezTo>
                    <a:cubicBezTo>
                      <a:pt x="4248" y="3111"/>
                      <a:pt x="4399" y="2948"/>
                      <a:pt x="4558" y="2789"/>
                    </a:cubicBezTo>
                    <a:cubicBezTo>
                      <a:pt x="4718" y="2629"/>
                      <a:pt x="4874" y="2481"/>
                      <a:pt x="5038" y="2337"/>
                    </a:cubicBezTo>
                    <a:cubicBezTo>
                      <a:pt x="5204" y="2193"/>
                      <a:pt x="5363" y="2062"/>
                      <a:pt x="5530" y="1936"/>
                    </a:cubicBezTo>
                    <a:cubicBezTo>
                      <a:pt x="5698" y="1809"/>
                      <a:pt x="5859" y="1696"/>
                      <a:pt x="6029" y="1588"/>
                    </a:cubicBezTo>
                    <a:cubicBezTo>
                      <a:pt x="6197" y="1477"/>
                      <a:pt x="6362" y="1382"/>
                      <a:pt x="6532" y="1295"/>
                    </a:cubicBezTo>
                    <a:cubicBezTo>
                      <a:pt x="6699" y="1209"/>
                      <a:pt x="6874" y="1125"/>
                      <a:pt x="7040" y="1059"/>
                    </a:cubicBezTo>
                    <a:cubicBezTo>
                      <a:pt x="7205" y="993"/>
                      <a:pt x="7377" y="934"/>
                      <a:pt x="7540" y="889"/>
                    </a:cubicBezTo>
                    <a:cubicBezTo>
                      <a:pt x="7701" y="843"/>
                      <a:pt x="7869" y="806"/>
                      <a:pt x="8024" y="783"/>
                    </a:cubicBezTo>
                    <a:cubicBezTo>
                      <a:pt x="8181" y="760"/>
                      <a:pt x="8341" y="746"/>
                      <a:pt x="8492" y="743"/>
                    </a:cubicBezTo>
                    <a:cubicBezTo>
                      <a:pt x="8502" y="743"/>
                      <a:pt x="8513" y="743"/>
                      <a:pt x="8524" y="743"/>
                    </a:cubicBezTo>
                    <a:cubicBezTo>
                      <a:pt x="8664" y="743"/>
                      <a:pt x="8804" y="751"/>
                      <a:pt x="8936" y="770"/>
                    </a:cubicBezTo>
                    <a:cubicBezTo>
                      <a:pt x="9001" y="779"/>
                      <a:pt x="9067" y="790"/>
                      <a:pt x="9130" y="805"/>
                    </a:cubicBezTo>
                    <a:cubicBezTo>
                      <a:pt x="9123" y="796"/>
                      <a:pt x="9116" y="786"/>
                      <a:pt x="9108" y="779"/>
                    </a:cubicBezTo>
                    <a:cubicBezTo>
                      <a:pt x="9013" y="675"/>
                      <a:pt x="8909" y="582"/>
                      <a:pt x="8799" y="497"/>
                    </a:cubicBezTo>
                    <a:cubicBezTo>
                      <a:pt x="8713" y="432"/>
                      <a:pt x="8625" y="373"/>
                      <a:pt x="8532" y="321"/>
                    </a:cubicBezTo>
                    <a:cubicBezTo>
                      <a:pt x="8505" y="307"/>
                      <a:pt x="8477" y="293"/>
                      <a:pt x="8448" y="280"/>
                    </a:cubicBezTo>
                    <a:cubicBezTo>
                      <a:pt x="8326" y="217"/>
                      <a:pt x="8197" y="162"/>
                      <a:pt x="8065" y="122"/>
                    </a:cubicBezTo>
                    <a:cubicBezTo>
                      <a:pt x="7931" y="80"/>
                      <a:pt x="7791" y="47"/>
                      <a:pt x="7648" y="28"/>
                    </a:cubicBezTo>
                    <a:cubicBezTo>
                      <a:pt x="7515" y="10"/>
                      <a:pt x="7376" y="1"/>
                      <a:pt x="72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13"/>
              <p:cNvSpPr/>
              <p:nvPr/>
            </p:nvSpPr>
            <p:spPr>
              <a:xfrm>
                <a:off x="8343232" y="1945917"/>
                <a:ext cx="45468" cy="49459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586" extrusionOk="0">
                    <a:moveTo>
                      <a:pt x="1458" y="0"/>
                    </a:moveTo>
                    <a:lnTo>
                      <a:pt x="0" y="841"/>
                    </a:lnTo>
                    <a:lnTo>
                      <a:pt x="1290" y="1586"/>
                    </a:lnTo>
                    <a:cubicBezTo>
                      <a:pt x="1290" y="1393"/>
                      <a:pt x="1298" y="1183"/>
                      <a:pt x="1316" y="982"/>
                    </a:cubicBezTo>
                    <a:cubicBezTo>
                      <a:pt x="1333" y="781"/>
                      <a:pt x="1359" y="562"/>
                      <a:pt x="1393" y="354"/>
                    </a:cubicBezTo>
                    <a:cubicBezTo>
                      <a:pt x="1412" y="240"/>
                      <a:pt x="1434" y="121"/>
                      <a:pt x="145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13"/>
              <p:cNvSpPr/>
              <p:nvPr/>
            </p:nvSpPr>
            <p:spPr>
              <a:xfrm>
                <a:off x="8474954" y="1769788"/>
                <a:ext cx="281756" cy="358097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483" extrusionOk="0">
                    <a:moveTo>
                      <a:pt x="6422" y="257"/>
                    </a:moveTo>
                    <a:cubicBezTo>
                      <a:pt x="6598" y="257"/>
                      <a:pt x="6763" y="278"/>
                      <a:pt x="6920" y="319"/>
                    </a:cubicBezTo>
                    <a:cubicBezTo>
                      <a:pt x="7470" y="461"/>
                      <a:pt x="8008" y="889"/>
                      <a:pt x="8324" y="1440"/>
                    </a:cubicBezTo>
                    <a:cubicBezTo>
                      <a:pt x="8672" y="2045"/>
                      <a:pt x="8777" y="2820"/>
                      <a:pt x="8652" y="3878"/>
                    </a:cubicBezTo>
                    <a:cubicBezTo>
                      <a:pt x="8531" y="4918"/>
                      <a:pt x="8225" y="5931"/>
                      <a:pt x="7745" y="6895"/>
                    </a:cubicBezTo>
                    <a:cubicBezTo>
                      <a:pt x="7275" y="7839"/>
                      <a:pt x="6638" y="8732"/>
                      <a:pt x="5903" y="9477"/>
                    </a:cubicBezTo>
                    <a:cubicBezTo>
                      <a:pt x="5240" y="10148"/>
                      <a:pt x="4572" y="10621"/>
                      <a:pt x="3863" y="10921"/>
                    </a:cubicBezTo>
                    <a:cubicBezTo>
                      <a:pt x="3387" y="11123"/>
                      <a:pt x="2949" y="11224"/>
                      <a:pt x="2556" y="11224"/>
                    </a:cubicBezTo>
                    <a:cubicBezTo>
                      <a:pt x="2382" y="11224"/>
                      <a:pt x="2217" y="11205"/>
                      <a:pt x="2062" y="11164"/>
                    </a:cubicBezTo>
                    <a:cubicBezTo>
                      <a:pt x="1511" y="11022"/>
                      <a:pt x="973" y="10592"/>
                      <a:pt x="657" y="10043"/>
                    </a:cubicBezTo>
                    <a:cubicBezTo>
                      <a:pt x="384" y="9566"/>
                      <a:pt x="260" y="8981"/>
                      <a:pt x="280" y="8249"/>
                    </a:cubicBezTo>
                    <a:cubicBezTo>
                      <a:pt x="286" y="8046"/>
                      <a:pt x="302" y="7833"/>
                      <a:pt x="329" y="7603"/>
                    </a:cubicBezTo>
                    <a:cubicBezTo>
                      <a:pt x="449" y="6565"/>
                      <a:pt x="755" y="5552"/>
                      <a:pt x="1235" y="4589"/>
                    </a:cubicBezTo>
                    <a:cubicBezTo>
                      <a:pt x="1704" y="3645"/>
                      <a:pt x="2342" y="2751"/>
                      <a:pt x="3077" y="2006"/>
                    </a:cubicBezTo>
                    <a:cubicBezTo>
                      <a:pt x="3739" y="1332"/>
                      <a:pt x="4407" y="859"/>
                      <a:pt x="5117" y="559"/>
                    </a:cubicBezTo>
                    <a:cubicBezTo>
                      <a:pt x="5593" y="357"/>
                      <a:pt x="6031" y="257"/>
                      <a:pt x="6422" y="257"/>
                    </a:cubicBezTo>
                    <a:close/>
                    <a:moveTo>
                      <a:pt x="6421" y="1"/>
                    </a:moveTo>
                    <a:cubicBezTo>
                      <a:pt x="5993" y="1"/>
                      <a:pt x="5521" y="108"/>
                      <a:pt x="5012" y="324"/>
                    </a:cubicBezTo>
                    <a:cubicBezTo>
                      <a:pt x="4271" y="638"/>
                      <a:pt x="3576" y="1130"/>
                      <a:pt x="2890" y="1827"/>
                    </a:cubicBezTo>
                    <a:cubicBezTo>
                      <a:pt x="2136" y="2592"/>
                      <a:pt x="1482" y="3506"/>
                      <a:pt x="1001" y="4475"/>
                    </a:cubicBezTo>
                    <a:cubicBezTo>
                      <a:pt x="509" y="5465"/>
                      <a:pt x="196" y="6508"/>
                      <a:pt x="71" y="7575"/>
                    </a:cubicBezTo>
                    <a:cubicBezTo>
                      <a:pt x="42" y="7812"/>
                      <a:pt x="25" y="8032"/>
                      <a:pt x="20" y="8243"/>
                    </a:cubicBezTo>
                    <a:cubicBezTo>
                      <a:pt x="0" y="9024"/>
                      <a:pt x="132" y="9655"/>
                      <a:pt x="431" y="10172"/>
                    </a:cubicBezTo>
                    <a:cubicBezTo>
                      <a:pt x="785" y="10788"/>
                      <a:pt x="1369" y="11253"/>
                      <a:pt x="1993" y="11413"/>
                    </a:cubicBezTo>
                    <a:cubicBezTo>
                      <a:pt x="2171" y="11459"/>
                      <a:pt x="2358" y="11482"/>
                      <a:pt x="2553" y="11482"/>
                    </a:cubicBezTo>
                    <a:cubicBezTo>
                      <a:pt x="2982" y="11482"/>
                      <a:pt x="3452" y="11374"/>
                      <a:pt x="3959" y="11159"/>
                    </a:cubicBezTo>
                    <a:cubicBezTo>
                      <a:pt x="4700" y="10845"/>
                      <a:pt x="5393" y="10354"/>
                      <a:pt x="6081" y="9656"/>
                    </a:cubicBezTo>
                    <a:cubicBezTo>
                      <a:pt x="6835" y="8893"/>
                      <a:pt x="7489" y="7976"/>
                      <a:pt x="7970" y="7007"/>
                    </a:cubicBezTo>
                    <a:cubicBezTo>
                      <a:pt x="8462" y="6019"/>
                      <a:pt x="8777" y="4975"/>
                      <a:pt x="8902" y="3907"/>
                    </a:cubicBezTo>
                    <a:cubicBezTo>
                      <a:pt x="9034" y="2791"/>
                      <a:pt x="8919" y="1966"/>
                      <a:pt x="8541" y="1311"/>
                    </a:cubicBezTo>
                    <a:cubicBezTo>
                      <a:pt x="8186" y="694"/>
                      <a:pt x="7604" y="228"/>
                      <a:pt x="6980" y="69"/>
                    </a:cubicBezTo>
                    <a:cubicBezTo>
                      <a:pt x="6803" y="23"/>
                      <a:pt x="6617" y="1"/>
                      <a:pt x="64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13"/>
              <p:cNvSpPr/>
              <p:nvPr/>
            </p:nvSpPr>
            <p:spPr>
              <a:xfrm>
                <a:off x="8632311" y="1321419"/>
                <a:ext cx="235384" cy="296601"/>
              </a:xfrm>
              <a:custGeom>
                <a:avLst/>
                <a:gdLst/>
                <a:ahLst/>
                <a:cxnLst/>
                <a:rect l="l" t="t" r="r" b="b"/>
                <a:pathLst>
                  <a:path w="7548" h="9511" extrusionOk="0">
                    <a:moveTo>
                      <a:pt x="5536" y="622"/>
                    </a:moveTo>
                    <a:cubicBezTo>
                      <a:pt x="5884" y="622"/>
                      <a:pt x="6218" y="695"/>
                      <a:pt x="6490" y="866"/>
                    </a:cubicBezTo>
                    <a:cubicBezTo>
                      <a:pt x="7022" y="1200"/>
                      <a:pt x="7314" y="1912"/>
                      <a:pt x="7407" y="2590"/>
                    </a:cubicBezTo>
                    <a:cubicBezTo>
                      <a:pt x="7525" y="3443"/>
                      <a:pt x="7325" y="4245"/>
                      <a:pt x="7025" y="5007"/>
                    </a:cubicBezTo>
                    <a:cubicBezTo>
                      <a:pt x="6664" y="5920"/>
                      <a:pt x="6159" y="6775"/>
                      <a:pt x="5531" y="7543"/>
                    </a:cubicBezTo>
                    <a:cubicBezTo>
                      <a:pt x="5009" y="8180"/>
                      <a:pt x="4402" y="8758"/>
                      <a:pt x="3593" y="9041"/>
                    </a:cubicBezTo>
                    <a:cubicBezTo>
                      <a:pt x="3429" y="9098"/>
                      <a:pt x="3258" y="9143"/>
                      <a:pt x="3084" y="9175"/>
                    </a:cubicBezTo>
                    <a:cubicBezTo>
                      <a:pt x="2923" y="9203"/>
                      <a:pt x="2760" y="9218"/>
                      <a:pt x="2599" y="9218"/>
                    </a:cubicBezTo>
                    <a:cubicBezTo>
                      <a:pt x="2252" y="9218"/>
                      <a:pt x="1918" y="9146"/>
                      <a:pt x="1646" y="8975"/>
                    </a:cubicBezTo>
                    <a:cubicBezTo>
                      <a:pt x="1114" y="8640"/>
                      <a:pt x="821" y="7928"/>
                      <a:pt x="728" y="7251"/>
                    </a:cubicBezTo>
                    <a:cubicBezTo>
                      <a:pt x="611" y="6396"/>
                      <a:pt x="811" y="5596"/>
                      <a:pt x="1110" y="4834"/>
                    </a:cubicBezTo>
                    <a:cubicBezTo>
                      <a:pt x="1470" y="3921"/>
                      <a:pt x="1976" y="3066"/>
                      <a:pt x="2604" y="2298"/>
                    </a:cubicBezTo>
                    <a:cubicBezTo>
                      <a:pt x="3127" y="1660"/>
                      <a:pt x="3732" y="1083"/>
                      <a:pt x="4543" y="800"/>
                    </a:cubicBezTo>
                    <a:cubicBezTo>
                      <a:pt x="4858" y="689"/>
                      <a:pt x="5203" y="622"/>
                      <a:pt x="5536" y="622"/>
                    </a:cubicBezTo>
                    <a:close/>
                    <a:moveTo>
                      <a:pt x="5424" y="0"/>
                    </a:moveTo>
                    <a:cubicBezTo>
                      <a:pt x="4687" y="0"/>
                      <a:pt x="3882" y="361"/>
                      <a:pt x="3231" y="812"/>
                    </a:cubicBezTo>
                    <a:cubicBezTo>
                      <a:pt x="2282" y="1470"/>
                      <a:pt x="1659" y="2320"/>
                      <a:pt x="1135" y="3227"/>
                    </a:cubicBezTo>
                    <a:cubicBezTo>
                      <a:pt x="611" y="4136"/>
                      <a:pt x="187" y="5100"/>
                      <a:pt x="92" y="6252"/>
                    </a:cubicBezTo>
                    <a:cubicBezTo>
                      <a:pt x="0" y="7365"/>
                      <a:pt x="216" y="8650"/>
                      <a:pt x="1081" y="9193"/>
                    </a:cubicBezTo>
                    <a:lnTo>
                      <a:pt x="1206" y="9265"/>
                    </a:lnTo>
                    <a:lnTo>
                      <a:pt x="1208" y="9268"/>
                    </a:lnTo>
                    <a:cubicBezTo>
                      <a:pt x="1258" y="9294"/>
                      <a:pt x="1309" y="9318"/>
                      <a:pt x="1365" y="9341"/>
                    </a:cubicBezTo>
                    <a:cubicBezTo>
                      <a:pt x="1498" y="9397"/>
                      <a:pt x="1616" y="9433"/>
                      <a:pt x="1761" y="9464"/>
                    </a:cubicBezTo>
                    <a:cubicBezTo>
                      <a:pt x="1911" y="9494"/>
                      <a:pt x="2029" y="9507"/>
                      <a:pt x="2186" y="9510"/>
                    </a:cubicBezTo>
                    <a:cubicBezTo>
                      <a:pt x="2207" y="9510"/>
                      <a:pt x="2228" y="9510"/>
                      <a:pt x="2248" y="9510"/>
                    </a:cubicBezTo>
                    <a:cubicBezTo>
                      <a:pt x="2378" y="9510"/>
                      <a:pt x="2488" y="9502"/>
                      <a:pt x="2627" y="9481"/>
                    </a:cubicBezTo>
                    <a:cubicBezTo>
                      <a:pt x="2705" y="9471"/>
                      <a:pt x="2774" y="9458"/>
                      <a:pt x="2850" y="9441"/>
                    </a:cubicBezTo>
                    <a:cubicBezTo>
                      <a:pt x="2986" y="9409"/>
                      <a:pt x="3093" y="9380"/>
                      <a:pt x="3231" y="9333"/>
                    </a:cubicBezTo>
                    <a:cubicBezTo>
                      <a:pt x="3392" y="9277"/>
                      <a:pt x="3508" y="9228"/>
                      <a:pt x="3668" y="9150"/>
                    </a:cubicBezTo>
                    <a:cubicBezTo>
                      <a:pt x="3827" y="9074"/>
                      <a:pt x="3945" y="9011"/>
                      <a:pt x="4103" y="8912"/>
                    </a:cubicBezTo>
                    <a:cubicBezTo>
                      <a:pt x="4262" y="8815"/>
                      <a:pt x="4378" y="8733"/>
                      <a:pt x="4532" y="8617"/>
                    </a:cubicBezTo>
                    <a:cubicBezTo>
                      <a:pt x="4686" y="8500"/>
                      <a:pt x="4802" y="8404"/>
                      <a:pt x="4952" y="8270"/>
                    </a:cubicBezTo>
                    <a:cubicBezTo>
                      <a:pt x="5098" y="8137"/>
                      <a:pt x="5213" y="8024"/>
                      <a:pt x="5356" y="7875"/>
                    </a:cubicBezTo>
                    <a:cubicBezTo>
                      <a:pt x="5495" y="7727"/>
                      <a:pt x="5609" y="7598"/>
                      <a:pt x="5739" y="7436"/>
                    </a:cubicBezTo>
                    <a:cubicBezTo>
                      <a:pt x="5998" y="7120"/>
                      <a:pt x="6220" y="6804"/>
                      <a:pt x="6434" y="6446"/>
                    </a:cubicBezTo>
                    <a:cubicBezTo>
                      <a:pt x="6536" y="6276"/>
                      <a:pt x="6638" y="6091"/>
                      <a:pt x="6729" y="5914"/>
                    </a:cubicBezTo>
                    <a:cubicBezTo>
                      <a:pt x="6816" y="5741"/>
                      <a:pt x="6910" y="5540"/>
                      <a:pt x="6983" y="5365"/>
                    </a:cubicBezTo>
                    <a:cubicBezTo>
                      <a:pt x="7058" y="5189"/>
                      <a:pt x="7137" y="4980"/>
                      <a:pt x="7196" y="4804"/>
                    </a:cubicBezTo>
                    <a:cubicBezTo>
                      <a:pt x="7253" y="4629"/>
                      <a:pt x="7317" y="4412"/>
                      <a:pt x="7360" y="4239"/>
                    </a:cubicBezTo>
                    <a:cubicBezTo>
                      <a:pt x="7381" y="4151"/>
                      <a:pt x="7403" y="4057"/>
                      <a:pt x="7420" y="3967"/>
                    </a:cubicBezTo>
                    <a:cubicBezTo>
                      <a:pt x="7455" y="3801"/>
                      <a:pt x="7486" y="3601"/>
                      <a:pt x="7506" y="3440"/>
                    </a:cubicBezTo>
                    <a:cubicBezTo>
                      <a:pt x="7526" y="3280"/>
                      <a:pt x="7541" y="3080"/>
                      <a:pt x="7544" y="2925"/>
                    </a:cubicBezTo>
                    <a:cubicBezTo>
                      <a:pt x="7548" y="2771"/>
                      <a:pt x="7542" y="2579"/>
                      <a:pt x="7532" y="2432"/>
                    </a:cubicBezTo>
                    <a:cubicBezTo>
                      <a:pt x="7519" y="2284"/>
                      <a:pt x="7493" y="2101"/>
                      <a:pt x="7463" y="1965"/>
                    </a:cubicBezTo>
                    <a:cubicBezTo>
                      <a:pt x="7434" y="1825"/>
                      <a:pt x="7390" y="1656"/>
                      <a:pt x="7345" y="1528"/>
                    </a:cubicBezTo>
                    <a:cubicBezTo>
                      <a:pt x="7299" y="1398"/>
                      <a:pt x="7233" y="1242"/>
                      <a:pt x="7173" y="1127"/>
                    </a:cubicBezTo>
                    <a:cubicBezTo>
                      <a:pt x="7110" y="1009"/>
                      <a:pt x="7023" y="874"/>
                      <a:pt x="6944" y="772"/>
                    </a:cubicBezTo>
                    <a:cubicBezTo>
                      <a:pt x="6865" y="667"/>
                      <a:pt x="6759" y="553"/>
                      <a:pt x="6662" y="470"/>
                    </a:cubicBezTo>
                    <a:cubicBezTo>
                      <a:pt x="6562" y="380"/>
                      <a:pt x="6441" y="294"/>
                      <a:pt x="6327" y="228"/>
                    </a:cubicBezTo>
                    <a:cubicBezTo>
                      <a:pt x="6052" y="69"/>
                      <a:pt x="5744" y="0"/>
                      <a:pt x="5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13"/>
              <p:cNvSpPr/>
              <p:nvPr/>
            </p:nvSpPr>
            <p:spPr>
              <a:xfrm>
                <a:off x="8651364" y="1340816"/>
                <a:ext cx="215613" cy="268097"/>
              </a:xfrm>
              <a:custGeom>
                <a:avLst/>
                <a:gdLst/>
                <a:ahLst/>
                <a:cxnLst/>
                <a:rect l="l" t="t" r="r" b="b"/>
                <a:pathLst>
                  <a:path w="6914" h="8597" extrusionOk="0">
                    <a:moveTo>
                      <a:pt x="4780" y="423"/>
                    </a:moveTo>
                    <a:cubicBezTo>
                      <a:pt x="4828" y="423"/>
                      <a:pt x="4875" y="424"/>
                      <a:pt x="4923" y="427"/>
                    </a:cubicBezTo>
                    <a:cubicBezTo>
                      <a:pt x="5184" y="444"/>
                      <a:pt x="5433" y="512"/>
                      <a:pt x="5643" y="641"/>
                    </a:cubicBezTo>
                    <a:cubicBezTo>
                      <a:pt x="6123" y="943"/>
                      <a:pt x="6386" y="1584"/>
                      <a:pt x="6471" y="2195"/>
                    </a:cubicBezTo>
                    <a:cubicBezTo>
                      <a:pt x="6578" y="2964"/>
                      <a:pt x="6398" y="3688"/>
                      <a:pt x="6126" y="4373"/>
                    </a:cubicBezTo>
                    <a:cubicBezTo>
                      <a:pt x="5801" y="5199"/>
                      <a:pt x="5344" y="5969"/>
                      <a:pt x="4779" y="6662"/>
                    </a:cubicBezTo>
                    <a:cubicBezTo>
                      <a:pt x="4308" y="7237"/>
                      <a:pt x="3760" y="7756"/>
                      <a:pt x="3029" y="8014"/>
                    </a:cubicBezTo>
                    <a:cubicBezTo>
                      <a:pt x="2746" y="8113"/>
                      <a:pt x="2435" y="8173"/>
                      <a:pt x="2136" y="8173"/>
                    </a:cubicBezTo>
                    <a:cubicBezTo>
                      <a:pt x="1822" y="8173"/>
                      <a:pt x="1520" y="8108"/>
                      <a:pt x="1274" y="7953"/>
                    </a:cubicBezTo>
                    <a:cubicBezTo>
                      <a:pt x="1099" y="7844"/>
                      <a:pt x="951" y="7687"/>
                      <a:pt x="830" y="7502"/>
                    </a:cubicBezTo>
                    <a:cubicBezTo>
                      <a:pt x="624" y="7184"/>
                      <a:pt x="498" y="6786"/>
                      <a:pt x="446" y="6399"/>
                    </a:cubicBezTo>
                    <a:cubicBezTo>
                      <a:pt x="340" y="5630"/>
                      <a:pt x="519" y="4907"/>
                      <a:pt x="791" y="4221"/>
                    </a:cubicBezTo>
                    <a:cubicBezTo>
                      <a:pt x="1116" y="3396"/>
                      <a:pt x="1573" y="2625"/>
                      <a:pt x="2138" y="1934"/>
                    </a:cubicBezTo>
                    <a:cubicBezTo>
                      <a:pt x="2610" y="1359"/>
                      <a:pt x="3157" y="840"/>
                      <a:pt x="3888" y="582"/>
                    </a:cubicBezTo>
                    <a:cubicBezTo>
                      <a:pt x="4034" y="530"/>
                      <a:pt x="4190" y="489"/>
                      <a:pt x="4345" y="461"/>
                    </a:cubicBezTo>
                    <a:cubicBezTo>
                      <a:pt x="4489" y="436"/>
                      <a:pt x="4635" y="423"/>
                      <a:pt x="4780" y="423"/>
                    </a:cubicBezTo>
                    <a:close/>
                    <a:moveTo>
                      <a:pt x="4925" y="0"/>
                    </a:moveTo>
                    <a:cubicBezTo>
                      <a:pt x="4592" y="0"/>
                      <a:pt x="4247" y="67"/>
                      <a:pt x="3932" y="178"/>
                    </a:cubicBezTo>
                    <a:cubicBezTo>
                      <a:pt x="3121" y="461"/>
                      <a:pt x="2516" y="1038"/>
                      <a:pt x="1993" y="1676"/>
                    </a:cubicBezTo>
                    <a:cubicBezTo>
                      <a:pt x="1366" y="2443"/>
                      <a:pt x="861" y="3299"/>
                      <a:pt x="499" y="4212"/>
                    </a:cubicBezTo>
                    <a:cubicBezTo>
                      <a:pt x="200" y="4974"/>
                      <a:pt x="0" y="5775"/>
                      <a:pt x="117" y="6629"/>
                    </a:cubicBezTo>
                    <a:cubicBezTo>
                      <a:pt x="210" y="7306"/>
                      <a:pt x="503" y="8018"/>
                      <a:pt x="1035" y="8353"/>
                    </a:cubicBezTo>
                    <a:cubicBezTo>
                      <a:pt x="1307" y="8524"/>
                      <a:pt x="1641" y="8596"/>
                      <a:pt x="1988" y="8596"/>
                    </a:cubicBezTo>
                    <a:cubicBezTo>
                      <a:pt x="2149" y="8596"/>
                      <a:pt x="2312" y="8581"/>
                      <a:pt x="2473" y="8553"/>
                    </a:cubicBezTo>
                    <a:cubicBezTo>
                      <a:pt x="2647" y="8521"/>
                      <a:pt x="2818" y="8476"/>
                      <a:pt x="2982" y="8419"/>
                    </a:cubicBezTo>
                    <a:cubicBezTo>
                      <a:pt x="3791" y="8136"/>
                      <a:pt x="4398" y="7558"/>
                      <a:pt x="4920" y="6921"/>
                    </a:cubicBezTo>
                    <a:cubicBezTo>
                      <a:pt x="5548" y="6155"/>
                      <a:pt x="6053" y="5299"/>
                      <a:pt x="6414" y="4385"/>
                    </a:cubicBezTo>
                    <a:cubicBezTo>
                      <a:pt x="6714" y="3623"/>
                      <a:pt x="6914" y="2821"/>
                      <a:pt x="6796" y="1968"/>
                    </a:cubicBezTo>
                    <a:cubicBezTo>
                      <a:pt x="6703" y="1290"/>
                      <a:pt x="6411" y="578"/>
                      <a:pt x="5879" y="244"/>
                    </a:cubicBezTo>
                    <a:cubicBezTo>
                      <a:pt x="5607" y="73"/>
                      <a:pt x="5273" y="0"/>
                      <a:pt x="4925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13"/>
              <p:cNvSpPr/>
              <p:nvPr/>
            </p:nvSpPr>
            <p:spPr>
              <a:xfrm>
                <a:off x="8677123" y="1354100"/>
                <a:ext cx="179251" cy="241590"/>
              </a:xfrm>
              <a:custGeom>
                <a:avLst/>
                <a:gdLst/>
                <a:ahLst/>
                <a:cxnLst/>
                <a:rect l="l" t="t" r="r" b="b"/>
                <a:pathLst>
                  <a:path w="5748" h="7747" extrusionOk="0">
                    <a:moveTo>
                      <a:pt x="4093" y="1"/>
                    </a:moveTo>
                    <a:cubicBezTo>
                      <a:pt x="4425" y="527"/>
                      <a:pt x="4508" y="1279"/>
                      <a:pt x="4452" y="1950"/>
                    </a:cubicBezTo>
                    <a:cubicBezTo>
                      <a:pt x="4374" y="2895"/>
                      <a:pt x="4026" y="3687"/>
                      <a:pt x="3597" y="4430"/>
                    </a:cubicBezTo>
                    <a:cubicBezTo>
                      <a:pt x="3167" y="5177"/>
                      <a:pt x="2656" y="5874"/>
                      <a:pt x="1877" y="6413"/>
                    </a:cubicBezTo>
                    <a:cubicBezTo>
                      <a:pt x="1343" y="6782"/>
                      <a:pt x="683" y="7077"/>
                      <a:pt x="80" y="7077"/>
                    </a:cubicBezTo>
                    <a:cubicBezTo>
                      <a:pt x="53" y="7077"/>
                      <a:pt x="27" y="7077"/>
                      <a:pt x="1" y="7076"/>
                    </a:cubicBezTo>
                    <a:lnTo>
                      <a:pt x="1" y="7076"/>
                    </a:lnTo>
                    <a:cubicBezTo>
                      <a:pt x="122" y="7260"/>
                      <a:pt x="268" y="7416"/>
                      <a:pt x="445" y="7527"/>
                    </a:cubicBezTo>
                    <a:cubicBezTo>
                      <a:pt x="690" y="7681"/>
                      <a:pt x="992" y="7746"/>
                      <a:pt x="1306" y="7746"/>
                    </a:cubicBezTo>
                    <a:cubicBezTo>
                      <a:pt x="1606" y="7746"/>
                      <a:pt x="1917" y="7687"/>
                      <a:pt x="2201" y="7588"/>
                    </a:cubicBezTo>
                    <a:cubicBezTo>
                      <a:pt x="2929" y="7330"/>
                      <a:pt x="3479" y="6811"/>
                      <a:pt x="3949" y="6236"/>
                    </a:cubicBezTo>
                    <a:cubicBezTo>
                      <a:pt x="4515" y="5543"/>
                      <a:pt x="4971" y="4773"/>
                      <a:pt x="5297" y="3947"/>
                    </a:cubicBezTo>
                    <a:cubicBezTo>
                      <a:pt x="5566" y="3263"/>
                      <a:pt x="5747" y="2538"/>
                      <a:pt x="5642" y="1769"/>
                    </a:cubicBezTo>
                    <a:cubicBezTo>
                      <a:pt x="5559" y="1158"/>
                      <a:pt x="5294" y="517"/>
                      <a:pt x="4811" y="217"/>
                    </a:cubicBezTo>
                    <a:cubicBezTo>
                      <a:pt x="4603" y="86"/>
                      <a:pt x="4356" y="20"/>
                      <a:pt x="40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13"/>
              <p:cNvSpPr/>
              <p:nvPr/>
            </p:nvSpPr>
            <p:spPr>
              <a:xfrm>
                <a:off x="8614473" y="1310879"/>
                <a:ext cx="215364" cy="29725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9532" extrusionOk="0">
                    <a:moveTo>
                      <a:pt x="5299" y="0"/>
                    </a:moveTo>
                    <a:cubicBezTo>
                      <a:pt x="5190" y="0"/>
                      <a:pt x="5091" y="7"/>
                      <a:pt x="4969" y="21"/>
                    </a:cubicBezTo>
                    <a:cubicBezTo>
                      <a:pt x="4894" y="30"/>
                      <a:pt x="4825" y="41"/>
                      <a:pt x="4749" y="57"/>
                    </a:cubicBezTo>
                    <a:cubicBezTo>
                      <a:pt x="4591" y="90"/>
                      <a:pt x="4476" y="120"/>
                      <a:pt x="4315" y="176"/>
                    </a:cubicBezTo>
                    <a:cubicBezTo>
                      <a:pt x="4156" y="231"/>
                      <a:pt x="4040" y="280"/>
                      <a:pt x="3880" y="358"/>
                    </a:cubicBezTo>
                    <a:cubicBezTo>
                      <a:pt x="3721" y="435"/>
                      <a:pt x="3603" y="499"/>
                      <a:pt x="3445" y="596"/>
                    </a:cubicBezTo>
                    <a:cubicBezTo>
                      <a:pt x="3287" y="694"/>
                      <a:pt x="3170" y="775"/>
                      <a:pt x="3016" y="891"/>
                    </a:cubicBezTo>
                    <a:cubicBezTo>
                      <a:pt x="2861" y="1009"/>
                      <a:pt x="2746" y="1104"/>
                      <a:pt x="2597" y="1239"/>
                    </a:cubicBezTo>
                    <a:cubicBezTo>
                      <a:pt x="2448" y="1371"/>
                      <a:pt x="2335" y="1485"/>
                      <a:pt x="2193" y="1634"/>
                    </a:cubicBezTo>
                    <a:cubicBezTo>
                      <a:pt x="2053" y="1781"/>
                      <a:pt x="1939" y="1910"/>
                      <a:pt x="1809" y="2073"/>
                    </a:cubicBezTo>
                    <a:cubicBezTo>
                      <a:pt x="1550" y="2389"/>
                      <a:pt x="1328" y="2705"/>
                      <a:pt x="1114" y="3062"/>
                    </a:cubicBezTo>
                    <a:cubicBezTo>
                      <a:pt x="1012" y="3231"/>
                      <a:pt x="910" y="3418"/>
                      <a:pt x="820" y="3594"/>
                    </a:cubicBezTo>
                    <a:cubicBezTo>
                      <a:pt x="732" y="3766"/>
                      <a:pt x="638" y="3968"/>
                      <a:pt x="565" y="4144"/>
                    </a:cubicBezTo>
                    <a:cubicBezTo>
                      <a:pt x="490" y="4318"/>
                      <a:pt x="411" y="4528"/>
                      <a:pt x="352" y="4705"/>
                    </a:cubicBezTo>
                    <a:cubicBezTo>
                      <a:pt x="295" y="4879"/>
                      <a:pt x="232" y="5096"/>
                      <a:pt x="188" y="5269"/>
                    </a:cubicBezTo>
                    <a:cubicBezTo>
                      <a:pt x="167" y="5358"/>
                      <a:pt x="145" y="5453"/>
                      <a:pt x="128" y="5540"/>
                    </a:cubicBezTo>
                    <a:cubicBezTo>
                      <a:pt x="94" y="5707"/>
                      <a:pt x="62" y="5907"/>
                      <a:pt x="42" y="6069"/>
                    </a:cubicBezTo>
                    <a:cubicBezTo>
                      <a:pt x="22" y="6230"/>
                      <a:pt x="7" y="6429"/>
                      <a:pt x="4" y="6583"/>
                    </a:cubicBezTo>
                    <a:cubicBezTo>
                      <a:pt x="0" y="6737"/>
                      <a:pt x="4" y="6929"/>
                      <a:pt x="16" y="7077"/>
                    </a:cubicBezTo>
                    <a:cubicBezTo>
                      <a:pt x="27" y="7224"/>
                      <a:pt x="55" y="7408"/>
                      <a:pt x="81" y="7546"/>
                    </a:cubicBezTo>
                    <a:cubicBezTo>
                      <a:pt x="109" y="7684"/>
                      <a:pt x="155" y="7855"/>
                      <a:pt x="200" y="7983"/>
                    </a:cubicBezTo>
                    <a:cubicBezTo>
                      <a:pt x="244" y="8111"/>
                      <a:pt x="312" y="8266"/>
                      <a:pt x="372" y="8381"/>
                    </a:cubicBezTo>
                    <a:cubicBezTo>
                      <a:pt x="436" y="8501"/>
                      <a:pt x="522" y="8636"/>
                      <a:pt x="601" y="8738"/>
                    </a:cubicBezTo>
                    <a:cubicBezTo>
                      <a:pt x="682" y="8841"/>
                      <a:pt x="786" y="8953"/>
                      <a:pt x="883" y="9040"/>
                    </a:cubicBezTo>
                    <a:cubicBezTo>
                      <a:pt x="983" y="9126"/>
                      <a:pt x="1104" y="9212"/>
                      <a:pt x="1218" y="9278"/>
                    </a:cubicBezTo>
                    <a:lnTo>
                      <a:pt x="1659" y="9531"/>
                    </a:lnTo>
                    <a:cubicBezTo>
                      <a:pt x="794" y="8985"/>
                      <a:pt x="578" y="7701"/>
                      <a:pt x="669" y="6590"/>
                    </a:cubicBezTo>
                    <a:cubicBezTo>
                      <a:pt x="762" y="5438"/>
                      <a:pt x="1186" y="4474"/>
                      <a:pt x="1711" y="3565"/>
                    </a:cubicBezTo>
                    <a:cubicBezTo>
                      <a:pt x="2234" y="2658"/>
                      <a:pt x="2858" y="1808"/>
                      <a:pt x="3808" y="1150"/>
                    </a:cubicBezTo>
                    <a:cubicBezTo>
                      <a:pt x="4459" y="698"/>
                      <a:pt x="5264" y="338"/>
                      <a:pt x="6000" y="338"/>
                    </a:cubicBezTo>
                    <a:cubicBezTo>
                      <a:pt x="6321" y="338"/>
                      <a:pt x="6629" y="407"/>
                      <a:pt x="6905" y="566"/>
                    </a:cubicBezTo>
                    <a:lnTo>
                      <a:pt x="6409" y="280"/>
                    </a:lnTo>
                    <a:cubicBezTo>
                      <a:pt x="6346" y="245"/>
                      <a:pt x="6287" y="215"/>
                      <a:pt x="6224" y="189"/>
                    </a:cubicBezTo>
                    <a:cubicBezTo>
                      <a:pt x="6090" y="129"/>
                      <a:pt x="5974" y="90"/>
                      <a:pt x="5830" y="57"/>
                    </a:cubicBezTo>
                    <a:cubicBezTo>
                      <a:pt x="5683" y="23"/>
                      <a:pt x="5564" y="7"/>
                      <a:pt x="5410" y="3"/>
                    </a:cubicBezTo>
                    <a:cubicBezTo>
                      <a:pt x="5371" y="1"/>
                      <a:pt x="5334" y="0"/>
                      <a:pt x="52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13"/>
              <p:cNvSpPr/>
              <p:nvPr/>
            </p:nvSpPr>
            <p:spPr>
              <a:xfrm>
                <a:off x="8661936" y="1353975"/>
                <a:ext cx="155863" cy="220883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083" extrusionOk="0">
                    <a:moveTo>
                      <a:pt x="4441" y="1"/>
                    </a:moveTo>
                    <a:cubicBezTo>
                      <a:pt x="4296" y="1"/>
                      <a:pt x="4150" y="14"/>
                      <a:pt x="4006" y="39"/>
                    </a:cubicBezTo>
                    <a:cubicBezTo>
                      <a:pt x="3851" y="68"/>
                      <a:pt x="3695" y="108"/>
                      <a:pt x="3549" y="160"/>
                    </a:cubicBezTo>
                    <a:cubicBezTo>
                      <a:pt x="2818" y="418"/>
                      <a:pt x="2271" y="937"/>
                      <a:pt x="1799" y="1512"/>
                    </a:cubicBezTo>
                    <a:cubicBezTo>
                      <a:pt x="1234" y="2203"/>
                      <a:pt x="777" y="2974"/>
                      <a:pt x="452" y="3799"/>
                    </a:cubicBezTo>
                    <a:cubicBezTo>
                      <a:pt x="182" y="4483"/>
                      <a:pt x="1" y="5208"/>
                      <a:pt x="107" y="5977"/>
                    </a:cubicBezTo>
                    <a:cubicBezTo>
                      <a:pt x="160" y="6365"/>
                      <a:pt x="285" y="6765"/>
                      <a:pt x="491" y="7081"/>
                    </a:cubicBezTo>
                    <a:cubicBezTo>
                      <a:pt x="516" y="7082"/>
                      <a:pt x="541" y="7083"/>
                      <a:pt x="566" y="7083"/>
                    </a:cubicBezTo>
                    <a:cubicBezTo>
                      <a:pt x="1170" y="7083"/>
                      <a:pt x="1833" y="6788"/>
                      <a:pt x="2367" y="6417"/>
                    </a:cubicBezTo>
                    <a:cubicBezTo>
                      <a:pt x="3146" y="5876"/>
                      <a:pt x="3658" y="5179"/>
                      <a:pt x="4088" y="4436"/>
                    </a:cubicBezTo>
                    <a:cubicBezTo>
                      <a:pt x="4516" y="3691"/>
                      <a:pt x="4866" y="2900"/>
                      <a:pt x="4943" y="1956"/>
                    </a:cubicBezTo>
                    <a:cubicBezTo>
                      <a:pt x="4998" y="1283"/>
                      <a:pt x="4916" y="533"/>
                      <a:pt x="4584" y="5"/>
                    </a:cubicBezTo>
                    <a:cubicBezTo>
                      <a:pt x="4536" y="2"/>
                      <a:pt x="4489" y="1"/>
                      <a:pt x="44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13"/>
              <p:cNvSpPr/>
              <p:nvPr/>
            </p:nvSpPr>
            <p:spPr>
              <a:xfrm>
                <a:off x="8666115" y="1608097"/>
                <a:ext cx="3867" cy="2277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3" extrusionOk="0">
                    <a:moveTo>
                      <a:pt x="0" y="0"/>
                    </a:moveTo>
                    <a:cubicBezTo>
                      <a:pt x="18" y="12"/>
                      <a:pt x="33" y="22"/>
                      <a:pt x="52" y="33"/>
                    </a:cubicBezTo>
                    <a:cubicBezTo>
                      <a:pt x="76" y="48"/>
                      <a:pt x="101" y="61"/>
                      <a:pt x="124" y="7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13"/>
              <p:cNvSpPr/>
              <p:nvPr/>
            </p:nvSpPr>
            <p:spPr>
              <a:xfrm>
                <a:off x="8647778" y="1336855"/>
                <a:ext cx="222786" cy="276081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8853" extrusionOk="0">
                    <a:moveTo>
                      <a:pt x="5061" y="256"/>
                    </a:moveTo>
                    <a:cubicBezTo>
                      <a:pt x="5399" y="259"/>
                      <a:pt x="5696" y="337"/>
                      <a:pt x="5925" y="481"/>
                    </a:cubicBezTo>
                    <a:cubicBezTo>
                      <a:pt x="6360" y="754"/>
                      <a:pt x="6681" y="1363"/>
                      <a:pt x="6785" y="2112"/>
                    </a:cubicBezTo>
                    <a:cubicBezTo>
                      <a:pt x="6881" y="2823"/>
                      <a:pt x="6760" y="3570"/>
                      <a:pt x="6408" y="4464"/>
                    </a:cubicBezTo>
                    <a:cubicBezTo>
                      <a:pt x="6054" y="5363"/>
                      <a:pt x="5558" y="6207"/>
                      <a:pt x="4934" y="6966"/>
                    </a:cubicBezTo>
                    <a:cubicBezTo>
                      <a:pt x="4302" y="7741"/>
                      <a:pt x="3722" y="8191"/>
                      <a:pt x="3054" y="8425"/>
                    </a:cubicBezTo>
                    <a:cubicBezTo>
                      <a:pt x="2891" y="8481"/>
                      <a:pt x="2728" y="8524"/>
                      <a:pt x="2564" y="8553"/>
                    </a:cubicBezTo>
                    <a:cubicBezTo>
                      <a:pt x="2404" y="8581"/>
                      <a:pt x="2250" y="8595"/>
                      <a:pt x="2102" y="8595"/>
                    </a:cubicBezTo>
                    <a:cubicBezTo>
                      <a:pt x="1757" y="8595"/>
                      <a:pt x="1452" y="8519"/>
                      <a:pt x="1217" y="8372"/>
                    </a:cubicBezTo>
                    <a:cubicBezTo>
                      <a:pt x="782" y="8099"/>
                      <a:pt x="460" y="7489"/>
                      <a:pt x="358" y="6740"/>
                    </a:cubicBezTo>
                    <a:cubicBezTo>
                      <a:pt x="260" y="6030"/>
                      <a:pt x="378" y="5282"/>
                      <a:pt x="733" y="4387"/>
                    </a:cubicBezTo>
                    <a:cubicBezTo>
                      <a:pt x="1087" y="3487"/>
                      <a:pt x="1583" y="2646"/>
                      <a:pt x="2207" y="1887"/>
                    </a:cubicBezTo>
                    <a:cubicBezTo>
                      <a:pt x="2840" y="1112"/>
                      <a:pt x="3420" y="662"/>
                      <a:pt x="4089" y="427"/>
                    </a:cubicBezTo>
                    <a:cubicBezTo>
                      <a:pt x="4407" y="315"/>
                      <a:pt x="4733" y="256"/>
                      <a:pt x="5039" y="256"/>
                    </a:cubicBezTo>
                    <a:close/>
                    <a:moveTo>
                      <a:pt x="5052" y="0"/>
                    </a:moveTo>
                    <a:cubicBezTo>
                      <a:pt x="4716" y="0"/>
                      <a:pt x="4354" y="64"/>
                      <a:pt x="4006" y="186"/>
                    </a:cubicBezTo>
                    <a:cubicBezTo>
                      <a:pt x="3090" y="508"/>
                      <a:pt x="2456" y="1178"/>
                      <a:pt x="2009" y="1724"/>
                    </a:cubicBezTo>
                    <a:cubicBezTo>
                      <a:pt x="1369" y="2505"/>
                      <a:pt x="859" y="3369"/>
                      <a:pt x="495" y="4295"/>
                    </a:cubicBezTo>
                    <a:cubicBezTo>
                      <a:pt x="124" y="5231"/>
                      <a:pt x="0" y="6020"/>
                      <a:pt x="102" y="6775"/>
                    </a:cubicBezTo>
                    <a:cubicBezTo>
                      <a:pt x="154" y="7149"/>
                      <a:pt x="260" y="7504"/>
                      <a:pt x="410" y="7804"/>
                    </a:cubicBezTo>
                    <a:cubicBezTo>
                      <a:pt x="584" y="8155"/>
                      <a:pt x="808" y="8418"/>
                      <a:pt x="1080" y="8589"/>
                    </a:cubicBezTo>
                    <a:cubicBezTo>
                      <a:pt x="1357" y="8762"/>
                      <a:pt x="1710" y="8852"/>
                      <a:pt x="2105" y="8852"/>
                    </a:cubicBezTo>
                    <a:cubicBezTo>
                      <a:pt x="2266" y="8852"/>
                      <a:pt x="2436" y="8835"/>
                      <a:pt x="2611" y="8806"/>
                    </a:cubicBezTo>
                    <a:cubicBezTo>
                      <a:pt x="2788" y="8776"/>
                      <a:pt x="2965" y="8730"/>
                      <a:pt x="3140" y="8668"/>
                    </a:cubicBezTo>
                    <a:cubicBezTo>
                      <a:pt x="4054" y="8346"/>
                      <a:pt x="4687" y="7676"/>
                      <a:pt x="5134" y="7130"/>
                    </a:cubicBezTo>
                    <a:cubicBezTo>
                      <a:pt x="5774" y="6351"/>
                      <a:pt x="6284" y="5485"/>
                      <a:pt x="6649" y="4561"/>
                    </a:cubicBezTo>
                    <a:cubicBezTo>
                      <a:pt x="7019" y="3622"/>
                      <a:pt x="7144" y="2833"/>
                      <a:pt x="7041" y="2078"/>
                    </a:cubicBezTo>
                    <a:cubicBezTo>
                      <a:pt x="6989" y="1704"/>
                      <a:pt x="6882" y="1349"/>
                      <a:pt x="6733" y="1049"/>
                    </a:cubicBezTo>
                    <a:cubicBezTo>
                      <a:pt x="6559" y="696"/>
                      <a:pt x="6333" y="435"/>
                      <a:pt x="6063" y="264"/>
                    </a:cubicBezTo>
                    <a:cubicBezTo>
                      <a:pt x="5790" y="92"/>
                      <a:pt x="5455" y="5"/>
                      <a:pt x="5064" y="0"/>
                    </a:cubicBezTo>
                    <a:cubicBezTo>
                      <a:pt x="5060" y="0"/>
                      <a:pt x="5056" y="0"/>
                      <a:pt x="50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13"/>
              <p:cNvSpPr/>
              <p:nvPr/>
            </p:nvSpPr>
            <p:spPr>
              <a:xfrm>
                <a:off x="8099276" y="1940491"/>
                <a:ext cx="79896" cy="107744"/>
              </a:xfrm>
              <a:custGeom>
                <a:avLst/>
                <a:gdLst/>
                <a:ahLst/>
                <a:cxnLst/>
                <a:rect l="l" t="t" r="r" b="b"/>
                <a:pathLst>
                  <a:path w="2562" h="3455" extrusionOk="0">
                    <a:moveTo>
                      <a:pt x="2561" y="0"/>
                    </a:moveTo>
                    <a:lnTo>
                      <a:pt x="1081" y="851"/>
                    </a:lnTo>
                    <a:cubicBezTo>
                      <a:pt x="810" y="1011"/>
                      <a:pt x="587" y="1247"/>
                      <a:pt x="412" y="1514"/>
                    </a:cubicBezTo>
                    <a:cubicBezTo>
                      <a:pt x="267" y="1737"/>
                      <a:pt x="156" y="1978"/>
                      <a:pt x="86" y="2230"/>
                    </a:cubicBezTo>
                    <a:cubicBezTo>
                      <a:pt x="30" y="2431"/>
                      <a:pt x="1" y="2640"/>
                      <a:pt x="28" y="2852"/>
                    </a:cubicBezTo>
                    <a:cubicBezTo>
                      <a:pt x="48" y="3011"/>
                      <a:pt x="99" y="3172"/>
                      <a:pt x="206" y="3284"/>
                    </a:cubicBezTo>
                    <a:cubicBezTo>
                      <a:pt x="235" y="3312"/>
                      <a:pt x="267" y="3340"/>
                      <a:pt x="303" y="3361"/>
                    </a:cubicBezTo>
                    <a:cubicBezTo>
                      <a:pt x="311" y="3369"/>
                      <a:pt x="323" y="3373"/>
                      <a:pt x="332" y="3379"/>
                    </a:cubicBezTo>
                    <a:cubicBezTo>
                      <a:pt x="332" y="3380"/>
                      <a:pt x="333" y="3380"/>
                      <a:pt x="333" y="3380"/>
                    </a:cubicBezTo>
                    <a:cubicBezTo>
                      <a:pt x="423" y="3428"/>
                      <a:pt x="527" y="3455"/>
                      <a:pt x="630" y="3455"/>
                    </a:cubicBezTo>
                    <a:cubicBezTo>
                      <a:pt x="633" y="3455"/>
                      <a:pt x="635" y="3455"/>
                      <a:pt x="638" y="3455"/>
                    </a:cubicBezTo>
                    <a:cubicBezTo>
                      <a:pt x="796" y="3452"/>
                      <a:pt x="944" y="3387"/>
                      <a:pt x="1079" y="3311"/>
                    </a:cubicBezTo>
                    <a:lnTo>
                      <a:pt x="2561" y="2456"/>
                    </a:lnTo>
                    <a:lnTo>
                      <a:pt x="25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13"/>
              <p:cNvSpPr/>
              <p:nvPr/>
            </p:nvSpPr>
            <p:spPr>
              <a:xfrm>
                <a:off x="8052250" y="1913392"/>
                <a:ext cx="126923" cy="132037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234" extrusionOk="0">
                    <a:moveTo>
                      <a:pt x="2566" y="1"/>
                    </a:moveTo>
                    <a:lnTo>
                      <a:pt x="1083" y="856"/>
                    </a:lnTo>
                    <a:cubicBezTo>
                      <a:pt x="810" y="1014"/>
                      <a:pt x="587" y="1252"/>
                      <a:pt x="413" y="1517"/>
                    </a:cubicBezTo>
                    <a:cubicBezTo>
                      <a:pt x="267" y="1740"/>
                      <a:pt x="156" y="1983"/>
                      <a:pt x="86" y="2235"/>
                    </a:cubicBezTo>
                    <a:cubicBezTo>
                      <a:pt x="30" y="2436"/>
                      <a:pt x="1" y="2645"/>
                      <a:pt x="28" y="2857"/>
                    </a:cubicBezTo>
                    <a:cubicBezTo>
                      <a:pt x="48" y="3016"/>
                      <a:pt x="99" y="3175"/>
                      <a:pt x="206" y="3286"/>
                    </a:cubicBezTo>
                    <a:cubicBezTo>
                      <a:pt x="235" y="3315"/>
                      <a:pt x="265" y="3340"/>
                      <a:pt x="300" y="3362"/>
                    </a:cubicBezTo>
                    <a:cubicBezTo>
                      <a:pt x="790" y="3645"/>
                      <a:pt x="1316" y="3950"/>
                      <a:pt x="1809" y="4233"/>
                    </a:cubicBezTo>
                    <a:cubicBezTo>
                      <a:pt x="1773" y="4212"/>
                      <a:pt x="1740" y="4184"/>
                      <a:pt x="1712" y="4156"/>
                    </a:cubicBezTo>
                    <a:cubicBezTo>
                      <a:pt x="1604" y="4045"/>
                      <a:pt x="1553" y="3882"/>
                      <a:pt x="1533" y="3724"/>
                    </a:cubicBezTo>
                    <a:cubicBezTo>
                      <a:pt x="1507" y="3513"/>
                      <a:pt x="1536" y="3305"/>
                      <a:pt x="1592" y="3103"/>
                    </a:cubicBezTo>
                    <a:cubicBezTo>
                      <a:pt x="1661" y="2850"/>
                      <a:pt x="1773" y="2609"/>
                      <a:pt x="1919" y="2386"/>
                    </a:cubicBezTo>
                    <a:cubicBezTo>
                      <a:pt x="2093" y="2118"/>
                      <a:pt x="2315" y="1881"/>
                      <a:pt x="2587" y="1725"/>
                    </a:cubicBezTo>
                    <a:lnTo>
                      <a:pt x="4069" y="869"/>
                    </a:lnTo>
                    <a:lnTo>
                      <a:pt x="256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13"/>
              <p:cNvSpPr/>
              <p:nvPr/>
            </p:nvSpPr>
            <p:spPr>
              <a:xfrm>
                <a:off x="8108663" y="2045395"/>
                <a:ext cx="936" cy="593"/>
              </a:xfrm>
              <a:custGeom>
                <a:avLst/>
                <a:gdLst/>
                <a:ahLst/>
                <a:cxnLst/>
                <a:rect l="l" t="t" r="r" b="b"/>
                <a:pathLst>
                  <a:path w="30" h="19" extrusionOk="0">
                    <a:moveTo>
                      <a:pt x="0" y="0"/>
                    </a:moveTo>
                    <a:cubicBezTo>
                      <a:pt x="9" y="6"/>
                      <a:pt x="20" y="12"/>
                      <a:pt x="29" y="19"/>
                    </a:cubicBezTo>
                    <a:cubicBezTo>
                      <a:pt x="20" y="12"/>
                      <a:pt x="9" y="6"/>
                      <a:pt x="0" y="0"/>
                    </a:cubicBez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13"/>
              <p:cNvSpPr/>
              <p:nvPr/>
            </p:nvSpPr>
            <p:spPr>
              <a:xfrm>
                <a:off x="7753348" y="1938152"/>
                <a:ext cx="9106" cy="5769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5" extrusionOk="0">
                    <a:moveTo>
                      <a:pt x="1" y="0"/>
                    </a:moveTo>
                    <a:lnTo>
                      <a:pt x="291" y="184"/>
                    </a:lnTo>
                    <a:cubicBezTo>
                      <a:pt x="205" y="125"/>
                      <a:pt x="119" y="69"/>
                      <a:pt x="28" y="1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13"/>
              <p:cNvSpPr/>
              <p:nvPr/>
            </p:nvSpPr>
            <p:spPr>
              <a:xfrm>
                <a:off x="7172539" y="1917945"/>
                <a:ext cx="611226" cy="621236"/>
              </a:xfrm>
              <a:custGeom>
                <a:avLst/>
                <a:gdLst/>
                <a:ahLst/>
                <a:cxnLst/>
                <a:rect l="l" t="t" r="r" b="b"/>
                <a:pathLst>
                  <a:path w="19600" h="19921" extrusionOk="0">
                    <a:moveTo>
                      <a:pt x="19585" y="1252"/>
                    </a:moveTo>
                    <a:lnTo>
                      <a:pt x="19599" y="1261"/>
                    </a:lnTo>
                    <a:cubicBezTo>
                      <a:pt x="19594" y="1258"/>
                      <a:pt x="19590" y="1255"/>
                      <a:pt x="19585" y="1252"/>
                    </a:cubicBezTo>
                    <a:close/>
                    <a:moveTo>
                      <a:pt x="15951" y="1"/>
                    </a:moveTo>
                    <a:cubicBezTo>
                      <a:pt x="15784" y="1"/>
                      <a:pt x="15614" y="6"/>
                      <a:pt x="15444" y="17"/>
                    </a:cubicBezTo>
                    <a:cubicBezTo>
                      <a:pt x="15240" y="29"/>
                      <a:pt x="15025" y="52"/>
                      <a:pt x="14812" y="80"/>
                    </a:cubicBezTo>
                    <a:cubicBezTo>
                      <a:pt x="14599" y="109"/>
                      <a:pt x="14378" y="145"/>
                      <a:pt x="14156" y="188"/>
                    </a:cubicBezTo>
                    <a:cubicBezTo>
                      <a:pt x="13938" y="231"/>
                      <a:pt x="13708" y="283"/>
                      <a:pt x="13482" y="339"/>
                    </a:cubicBezTo>
                    <a:cubicBezTo>
                      <a:pt x="13258" y="397"/>
                      <a:pt x="13022" y="461"/>
                      <a:pt x="12792" y="530"/>
                    </a:cubicBezTo>
                    <a:cubicBezTo>
                      <a:pt x="12639" y="578"/>
                      <a:pt x="12483" y="628"/>
                      <a:pt x="12327" y="680"/>
                    </a:cubicBezTo>
                    <a:cubicBezTo>
                      <a:pt x="12171" y="732"/>
                      <a:pt x="12020" y="786"/>
                      <a:pt x="11862" y="844"/>
                    </a:cubicBezTo>
                    <a:cubicBezTo>
                      <a:pt x="11624" y="932"/>
                      <a:pt x="11396" y="1019"/>
                      <a:pt x="11157" y="1118"/>
                    </a:cubicBezTo>
                    <a:cubicBezTo>
                      <a:pt x="10916" y="1218"/>
                      <a:pt x="10689" y="1317"/>
                      <a:pt x="10447" y="1425"/>
                    </a:cubicBezTo>
                    <a:cubicBezTo>
                      <a:pt x="10207" y="1533"/>
                      <a:pt x="9977" y="1640"/>
                      <a:pt x="9735" y="1757"/>
                    </a:cubicBezTo>
                    <a:cubicBezTo>
                      <a:pt x="9495" y="1873"/>
                      <a:pt x="9265" y="1990"/>
                      <a:pt x="9024" y="2115"/>
                    </a:cubicBezTo>
                    <a:cubicBezTo>
                      <a:pt x="8785" y="2238"/>
                      <a:pt x="8555" y="2362"/>
                      <a:pt x="8318" y="2493"/>
                    </a:cubicBezTo>
                    <a:cubicBezTo>
                      <a:pt x="8081" y="2625"/>
                      <a:pt x="7852" y="2756"/>
                      <a:pt x="7616" y="2893"/>
                    </a:cubicBezTo>
                    <a:cubicBezTo>
                      <a:pt x="7264" y="3100"/>
                      <a:pt x="6929" y="3304"/>
                      <a:pt x="6584" y="3521"/>
                    </a:cubicBezTo>
                    <a:cubicBezTo>
                      <a:pt x="6242" y="3739"/>
                      <a:pt x="5913" y="3955"/>
                      <a:pt x="5582" y="4181"/>
                    </a:cubicBezTo>
                    <a:cubicBezTo>
                      <a:pt x="5254" y="4405"/>
                      <a:pt x="4935" y="4632"/>
                      <a:pt x="4619" y="4865"/>
                    </a:cubicBezTo>
                    <a:cubicBezTo>
                      <a:pt x="4307" y="5096"/>
                      <a:pt x="4001" y="5332"/>
                      <a:pt x="3704" y="5572"/>
                    </a:cubicBezTo>
                    <a:cubicBezTo>
                      <a:pt x="3410" y="5808"/>
                      <a:pt x="3121" y="6055"/>
                      <a:pt x="2848" y="6300"/>
                    </a:cubicBezTo>
                    <a:cubicBezTo>
                      <a:pt x="2576" y="6544"/>
                      <a:pt x="2304" y="6802"/>
                      <a:pt x="2058" y="7055"/>
                    </a:cubicBezTo>
                    <a:cubicBezTo>
                      <a:pt x="1894" y="7223"/>
                      <a:pt x="1729" y="7401"/>
                      <a:pt x="1581" y="7574"/>
                    </a:cubicBezTo>
                    <a:cubicBezTo>
                      <a:pt x="1430" y="7746"/>
                      <a:pt x="1280" y="7932"/>
                      <a:pt x="1145" y="8111"/>
                    </a:cubicBezTo>
                    <a:cubicBezTo>
                      <a:pt x="1010" y="8291"/>
                      <a:pt x="879" y="8482"/>
                      <a:pt x="764" y="8670"/>
                    </a:cubicBezTo>
                    <a:cubicBezTo>
                      <a:pt x="649" y="8856"/>
                      <a:pt x="537" y="9059"/>
                      <a:pt x="447" y="9251"/>
                    </a:cubicBezTo>
                    <a:cubicBezTo>
                      <a:pt x="355" y="9445"/>
                      <a:pt x="270" y="9658"/>
                      <a:pt x="205" y="9861"/>
                    </a:cubicBezTo>
                    <a:cubicBezTo>
                      <a:pt x="140" y="10064"/>
                      <a:pt x="87" y="10285"/>
                      <a:pt x="53" y="10495"/>
                    </a:cubicBezTo>
                    <a:cubicBezTo>
                      <a:pt x="18" y="10708"/>
                      <a:pt x="1" y="10933"/>
                      <a:pt x="1" y="11152"/>
                    </a:cubicBezTo>
                    <a:cubicBezTo>
                      <a:pt x="1" y="11349"/>
                      <a:pt x="14" y="11537"/>
                      <a:pt x="41" y="11737"/>
                    </a:cubicBezTo>
                    <a:cubicBezTo>
                      <a:pt x="73" y="11961"/>
                      <a:pt x="117" y="12173"/>
                      <a:pt x="181" y="12393"/>
                    </a:cubicBezTo>
                    <a:cubicBezTo>
                      <a:pt x="242" y="12615"/>
                      <a:pt x="317" y="12822"/>
                      <a:pt x="409" y="13040"/>
                    </a:cubicBezTo>
                    <a:cubicBezTo>
                      <a:pt x="500" y="13258"/>
                      <a:pt x="598" y="13459"/>
                      <a:pt x="713" y="13668"/>
                    </a:cubicBezTo>
                    <a:cubicBezTo>
                      <a:pt x="828" y="13876"/>
                      <a:pt x="945" y="14070"/>
                      <a:pt x="1081" y="14269"/>
                    </a:cubicBezTo>
                    <a:cubicBezTo>
                      <a:pt x="1216" y="14469"/>
                      <a:pt x="1352" y="14654"/>
                      <a:pt x="1505" y="14844"/>
                    </a:cubicBezTo>
                    <a:cubicBezTo>
                      <a:pt x="1732" y="15128"/>
                      <a:pt x="1965" y="15387"/>
                      <a:pt x="2222" y="15646"/>
                    </a:cubicBezTo>
                    <a:cubicBezTo>
                      <a:pt x="2478" y="15903"/>
                      <a:pt x="2741" y="16141"/>
                      <a:pt x="3021" y="16371"/>
                    </a:cubicBezTo>
                    <a:cubicBezTo>
                      <a:pt x="3438" y="16711"/>
                      <a:pt x="3877" y="17023"/>
                      <a:pt x="4337" y="17299"/>
                    </a:cubicBezTo>
                    <a:lnTo>
                      <a:pt x="4509" y="17401"/>
                    </a:lnTo>
                    <a:cubicBezTo>
                      <a:pt x="5941" y="18228"/>
                      <a:pt x="7529" y="19094"/>
                      <a:pt x="8963" y="19920"/>
                    </a:cubicBezTo>
                    <a:cubicBezTo>
                      <a:pt x="8388" y="19587"/>
                      <a:pt x="7878" y="19109"/>
                      <a:pt x="7494" y="18560"/>
                    </a:cubicBezTo>
                    <a:cubicBezTo>
                      <a:pt x="7418" y="18451"/>
                      <a:pt x="7347" y="18339"/>
                      <a:pt x="7280" y="18225"/>
                    </a:cubicBezTo>
                    <a:cubicBezTo>
                      <a:pt x="6716" y="17243"/>
                      <a:pt x="6557" y="16102"/>
                      <a:pt x="6587" y="14954"/>
                    </a:cubicBezTo>
                    <a:cubicBezTo>
                      <a:pt x="6597" y="14568"/>
                      <a:pt x="6629" y="14180"/>
                      <a:pt x="6673" y="13799"/>
                    </a:cubicBezTo>
                    <a:cubicBezTo>
                      <a:pt x="6897" y="11888"/>
                      <a:pt x="7452" y="10104"/>
                      <a:pt x="8289" y="8423"/>
                    </a:cubicBezTo>
                    <a:cubicBezTo>
                      <a:pt x="9126" y="6741"/>
                      <a:pt x="10247" y="5165"/>
                      <a:pt x="11568" y="3824"/>
                    </a:cubicBezTo>
                    <a:cubicBezTo>
                      <a:pt x="12625" y="2753"/>
                      <a:pt x="13810" y="1833"/>
                      <a:pt x="15227" y="1233"/>
                    </a:cubicBezTo>
                    <a:cubicBezTo>
                      <a:pt x="15987" y="913"/>
                      <a:pt x="16812" y="684"/>
                      <a:pt x="17616" y="684"/>
                    </a:cubicBezTo>
                    <a:cubicBezTo>
                      <a:pt x="17929" y="684"/>
                      <a:pt x="18239" y="719"/>
                      <a:pt x="18541" y="796"/>
                    </a:cubicBezTo>
                    <a:cubicBezTo>
                      <a:pt x="18764" y="854"/>
                      <a:pt x="18981" y="934"/>
                      <a:pt x="19191" y="1035"/>
                    </a:cubicBezTo>
                    <a:cubicBezTo>
                      <a:pt x="19325" y="1100"/>
                      <a:pt x="19457" y="1172"/>
                      <a:pt x="19585" y="1252"/>
                    </a:cubicBezTo>
                    <a:lnTo>
                      <a:pt x="19585" y="1252"/>
                    </a:lnTo>
                    <a:lnTo>
                      <a:pt x="18916" y="832"/>
                    </a:lnTo>
                    <a:lnTo>
                      <a:pt x="18626" y="648"/>
                    </a:lnTo>
                    <a:cubicBezTo>
                      <a:pt x="18417" y="528"/>
                      <a:pt x="18195" y="423"/>
                      <a:pt x="17963" y="335"/>
                    </a:cubicBezTo>
                    <a:cubicBezTo>
                      <a:pt x="17720" y="243"/>
                      <a:pt x="17461" y="171"/>
                      <a:pt x="17194" y="118"/>
                    </a:cubicBezTo>
                    <a:cubicBezTo>
                      <a:pt x="16925" y="63"/>
                      <a:pt x="16642" y="29"/>
                      <a:pt x="16353" y="11"/>
                    </a:cubicBezTo>
                    <a:cubicBezTo>
                      <a:pt x="16222" y="4"/>
                      <a:pt x="16088" y="1"/>
                      <a:pt x="159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13"/>
              <p:cNvSpPr/>
              <p:nvPr/>
            </p:nvSpPr>
            <p:spPr>
              <a:xfrm>
                <a:off x="7423168" y="1966686"/>
                <a:ext cx="484459" cy="615623"/>
              </a:xfrm>
              <a:custGeom>
                <a:avLst/>
                <a:gdLst/>
                <a:ahLst/>
                <a:cxnLst/>
                <a:rect l="l" t="t" r="r" b="b"/>
                <a:pathLst>
                  <a:path w="15535" h="19741" extrusionOk="0">
                    <a:moveTo>
                      <a:pt x="11403" y="1188"/>
                    </a:moveTo>
                    <a:cubicBezTo>
                      <a:pt x="11689" y="1188"/>
                      <a:pt x="11972" y="1220"/>
                      <a:pt x="12248" y="1291"/>
                    </a:cubicBezTo>
                    <a:cubicBezTo>
                      <a:pt x="13227" y="1545"/>
                      <a:pt x="14111" y="2293"/>
                      <a:pt x="14624" y="3187"/>
                    </a:cubicBezTo>
                    <a:cubicBezTo>
                      <a:pt x="15314" y="4385"/>
                      <a:pt x="15342" y="5842"/>
                      <a:pt x="15178" y="7227"/>
                    </a:cubicBezTo>
                    <a:cubicBezTo>
                      <a:pt x="14974" y="8972"/>
                      <a:pt x="14466" y="10601"/>
                      <a:pt x="13703" y="12135"/>
                    </a:cubicBezTo>
                    <a:cubicBezTo>
                      <a:pt x="12939" y="13669"/>
                      <a:pt x="11914" y="15107"/>
                      <a:pt x="10710" y="16332"/>
                    </a:cubicBezTo>
                    <a:cubicBezTo>
                      <a:pt x="9746" y="17309"/>
                      <a:pt x="8665" y="18147"/>
                      <a:pt x="7370" y="18696"/>
                    </a:cubicBezTo>
                    <a:cubicBezTo>
                      <a:pt x="6678" y="18988"/>
                      <a:pt x="5925" y="19197"/>
                      <a:pt x="5190" y="19197"/>
                    </a:cubicBezTo>
                    <a:cubicBezTo>
                      <a:pt x="4904" y="19197"/>
                      <a:pt x="4621" y="19166"/>
                      <a:pt x="4345" y="19095"/>
                    </a:cubicBezTo>
                    <a:cubicBezTo>
                      <a:pt x="3365" y="18842"/>
                      <a:pt x="2480" y="18093"/>
                      <a:pt x="1966" y="17198"/>
                    </a:cubicBezTo>
                    <a:cubicBezTo>
                      <a:pt x="1451" y="16303"/>
                      <a:pt x="1307" y="15260"/>
                      <a:pt x="1333" y="14212"/>
                    </a:cubicBezTo>
                    <a:cubicBezTo>
                      <a:pt x="1343" y="13860"/>
                      <a:pt x="1372" y="13507"/>
                      <a:pt x="1412" y="13157"/>
                    </a:cubicBezTo>
                    <a:cubicBezTo>
                      <a:pt x="1618" y="11415"/>
                      <a:pt x="2124" y="9784"/>
                      <a:pt x="2889" y="8252"/>
                    </a:cubicBezTo>
                    <a:cubicBezTo>
                      <a:pt x="3652" y="6716"/>
                      <a:pt x="4676" y="5279"/>
                      <a:pt x="5882" y="4055"/>
                    </a:cubicBezTo>
                    <a:cubicBezTo>
                      <a:pt x="6847" y="3078"/>
                      <a:pt x="7928" y="2237"/>
                      <a:pt x="9223" y="1690"/>
                    </a:cubicBezTo>
                    <a:cubicBezTo>
                      <a:pt x="9915" y="1398"/>
                      <a:pt x="10669" y="1188"/>
                      <a:pt x="11403" y="1188"/>
                    </a:cubicBezTo>
                    <a:close/>
                    <a:moveTo>
                      <a:pt x="11132" y="1"/>
                    </a:moveTo>
                    <a:cubicBezTo>
                      <a:pt x="10025" y="1"/>
                      <a:pt x="8846" y="375"/>
                      <a:pt x="7823" y="891"/>
                    </a:cubicBezTo>
                    <a:cubicBezTo>
                      <a:pt x="5606" y="2007"/>
                      <a:pt x="4114" y="3788"/>
                      <a:pt x="2843" y="5809"/>
                    </a:cubicBezTo>
                    <a:cubicBezTo>
                      <a:pt x="1245" y="8351"/>
                      <a:pt x="0" y="11270"/>
                      <a:pt x="0" y="14214"/>
                    </a:cubicBezTo>
                    <a:cubicBezTo>
                      <a:pt x="0" y="14685"/>
                      <a:pt x="32" y="15158"/>
                      <a:pt x="100" y="15633"/>
                    </a:cubicBezTo>
                    <a:cubicBezTo>
                      <a:pt x="231" y="16576"/>
                      <a:pt x="593" y="17438"/>
                      <a:pt x="1188" y="18222"/>
                    </a:cubicBezTo>
                    <a:cubicBezTo>
                      <a:pt x="1483" y="18610"/>
                      <a:pt x="1832" y="18921"/>
                      <a:pt x="2235" y="19152"/>
                    </a:cubicBezTo>
                    <a:cubicBezTo>
                      <a:pt x="2368" y="19230"/>
                      <a:pt x="2498" y="19296"/>
                      <a:pt x="2640" y="19359"/>
                    </a:cubicBezTo>
                    <a:cubicBezTo>
                      <a:pt x="2768" y="19417"/>
                      <a:pt x="2889" y="19461"/>
                      <a:pt x="3021" y="19507"/>
                    </a:cubicBezTo>
                    <a:cubicBezTo>
                      <a:pt x="3155" y="19552"/>
                      <a:pt x="3278" y="19586"/>
                      <a:pt x="3416" y="19618"/>
                    </a:cubicBezTo>
                    <a:cubicBezTo>
                      <a:pt x="3554" y="19651"/>
                      <a:pt x="3682" y="19674"/>
                      <a:pt x="3825" y="19694"/>
                    </a:cubicBezTo>
                    <a:cubicBezTo>
                      <a:pt x="3967" y="19713"/>
                      <a:pt x="4096" y="19726"/>
                      <a:pt x="4242" y="19733"/>
                    </a:cubicBezTo>
                    <a:cubicBezTo>
                      <a:pt x="4334" y="19738"/>
                      <a:pt x="4420" y="19740"/>
                      <a:pt x="4509" y="19740"/>
                    </a:cubicBezTo>
                    <a:cubicBezTo>
                      <a:pt x="4560" y="19740"/>
                      <a:pt x="4612" y="19740"/>
                      <a:pt x="4667" y="19739"/>
                    </a:cubicBezTo>
                    <a:cubicBezTo>
                      <a:pt x="4817" y="19734"/>
                      <a:pt x="4949" y="19726"/>
                      <a:pt x="5100" y="19710"/>
                    </a:cubicBezTo>
                    <a:cubicBezTo>
                      <a:pt x="5254" y="19694"/>
                      <a:pt x="5386" y="19674"/>
                      <a:pt x="5538" y="19647"/>
                    </a:cubicBezTo>
                    <a:cubicBezTo>
                      <a:pt x="5692" y="19618"/>
                      <a:pt x="5826" y="19589"/>
                      <a:pt x="5981" y="19550"/>
                    </a:cubicBezTo>
                    <a:cubicBezTo>
                      <a:pt x="6135" y="19510"/>
                      <a:pt x="6272" y="19471"/>
                      <a:pt x="6427" y="19421"/>
                    </a:cubicBezTo>
                    <a:cubicBezTo>
                      <a:pt x="6581" y="19371"/>
                      <a:pt x="6716" y="19322"/>
                      <a:pt x="6873" y="19260"/>
                    </a:cubicBezTo>
                    <a:cubicBezTo>
                      <a:pt x="7029" y="19200"/>
                      <a:pt x="7163" y="19142"/>
                      <a:pt x="7320" y="19070"/>
                    </a:cubicBezTo>
                    <a:cubicBezTo>
                      <a:pt x="7476" y="18998"/>
                      <a:pt x="7613" y="18932"/>
                      <a:pt x="7767" y="18849"/>
                    </a:cubicBezTo>
                    <a:cubicBezTo>
                      <a:pt x="7921" y="18768"/>
                      <a:pt x="8054" y="18692"/>
                      <a:pt x="8208" y="18603"/>
                    </a:cubicBezTo>
                    <a:cubicBezTo>
                      <a:pt x="8359" y="18512"/>
                      <a:pt x="8491" y="18430"/>
                      <a:pt x="8641" y="18331"/>
                    </a:cubicBezTo>
                    <a:cubicBezTo>
                      <a:pt x="8792" y="18232"/>
                      <a:pt x="8921" y="18143"/>
                      <a:pt x="9071" y="18035"/>
                    </a:cubicBezTo>
                    <a:cubicBezTo>
                      <a:pt x="9217" y="17927"/>
                      <a:pt x="9347" y="17830"/>
                      <a:pt x="9495" y="17713"/>
                    </a:cubicBezTo>
                    <a:cubicBezTo>
                      <a:pt x="9640" y="17597"/>
                      <a:pt x="9769" y="17490"/>
                      <a:pt x="9913" y="17367"/>
                    </a:cubicBezTo>
                    <a:cubicBezTo>
                      <a:pt x="10057" y="17243"/>
                      <a:pt x="10182" y="17129"/>
                      <a:pt x="10324" y="16996"/>
                    </a:cubicBezTo>
                    <a:cubicBezTo>
                      <a:pt x="10467" y="16865"/>
                      <a:pt x="10590" y="16743"/>
                      <a:pt x="10728" y="16605"/>
                    </a:cubicBezTo>
                    <a:cubicBezTo>
                      <a:pt x="10868" y="16467"/>
                      <a:pt x="10990" y="16337"/>
                      <a:pt x="11124" y="16191"/>
                    </a:cubicBezTo>
                    <a:cubicBezTo>
                      <a:pt x="11259" y="16045"/>
                      <a:pt x="11378" y="15910"/>
                      <a:pt x="11509" y="15758"/>
                    </a:cubicBezTo>
                    <a:cubicBezTo>
                      <a:pt x="11775" y="15449"/>
                      <a:pt x="11996" y="15174"/>
                      <a:pt x="12242" y="14842"/>
                    </a:cubicBezTo>
                    <a:cubicBezTo>
                      <a:pt x="12719" y="14197"/>
                      <a:pt x="13144" y="13537"/>
                      <a:pt x="13538" y="12826"/>
                    </a:cubicBezTo>
                    <a:cubicBezTo>
                      <a:pt x="13726" y="12483"/>
                      <a:pt x="13919" y="12105"/>
                      <a:pt x="14084" y="11753"/>
                    </a:cubicBezTo>
                    <a:cubicBezTo>
                      <a:pt x="14246" y="11405"/>
                      <a:pt x="14419" y="11004"/>
                      <a:pt x="14553" y="10650"/>
                    </a:cubicBezTo>
                    <a:cubicBezTo>
                      <a:pt x="14622" y="10473"/>
                      <a:pt x="14693" y="10276"/>
                      <a:pt x="14754" y="10096"/>
                    </a:cubicBezTo>
                    <a:cubicBezTo>
                      <a:pt x="14816" y="9917"/>
                      <a:pt x="14880" y="9720"/>
                      <a:pt x="14933" y="9541"/>
                    </a:cubicBezTo>
                    <a:cubicBezTo>
                      <a:pt x="14988" y="9362"/>
                      <a:pt x="15046" y="9165"/>
                      <a:pt x="15092" y="8987"/>
                    </a:cubicBezTo>
                    <a:cubicBezTo>
                      <a:pt x="15139" y="8807"/>
                      <a:pt x="15188" y="8610"/>
                      <a:pt x="15227" y="8433"/>
                    </a:cubicBezTo>
                    <a:cubicBezTo>
                      <a:pt x="15267" y="8258"/>
                      <a:pt x="15306" y="8059"/>
                      <a:pt x="15339" y="7885"/>
                    </a:cubicBezTo>
                    <a:cubicBezTo>
                      <a:pt x="15369" y="7711"/>
                      <a:pt x="15401" y="7514"/>
                      <a:pt x="15425" y="7342"/>
                    </a:cubicBezTo>
                    <a:cubicBezTo>
                      <a:pt x="15450" y="7169"/>
                      <a:pt x="15471" y="6975"/>
                      <a:pt x="15487" y="6807"/>
                    </a:cubicBezTo>
                    <a:cubicBezTo>
                      <a:pt x="15501" y="6636"/>
                      <a:pt x="15516" y="6446"/>
                      <a:pt x="15523" y="6278"/>
                    </a:cubicBezTo>
                    <a:cubicBezTo>
                      <a:pt x="15530" y="6113"/>
                      <a:pt x="15534" y="5926"/>
                      <a:pt x="15534" y="5763"/>
                    </a:cubicBezTo>
                    <a:cubicBezTo>
                      <a:pt x="15533" y="5602"/>
                      <a:pt x="15529" y="5425"/>
                      <a:pt x="15521" y="5274"/>
                    </a:cubicBezTo>
                    <a:cubicBezTo>
                      <a:pt x="15513" y="5118"/>
                      <a:pt x="15498" y="4944"/>
                      <a:pt x="15483" y="4793"/>
                    </a:cubicBezTo>
                    <a:cubicBezTo>
                      <a:pt x="15465" y="4639"/>
                      <a:pt x="15444" y="4471"/>
                      <a:pt x="15419" y="4323"/>
                    </a:cubicBezTo>
                    <a:cubicBezTo>
                      <a:pt x="15396" y="4176"/>
                      <a:pt x="15363" y="4011"/>
                      <a:pt x="15332" y="3868"/>
                    </a:cubicBezTo>
                    <a:cubicBezTo>
                      <a:pt x="15299" y="3726"/>
                      <a:pt x="15257" y="3567"/>
                      <a:pt x="15217" y="3430"/>
                    </a:cubicBezTo>
                    <a:cubicBezTo>
                      <a:pt x="15176" y="3293"/>
                      <a:pt x="15125" y="3141"/>
                      <a:pt x="15076" y="3010"/>
                    </a:cubicBezTo>
                    <a:cubicBezTo>
                      <a:pt x="15026" y="2876"/>
                      <a:pt x="14967" y="2733"/>
                      <a:pt x="14909" y="2608"/>
                    </a:cubicBezTo>
                    <a:cubicBezTo>
                      <a:pt x="14852" y="2481"/>
                      <a:pt x="14783" y="2345"/>
                      <a:pt x="14716" y="2227"/>
                    </a:cubicBezTo>
                    <a:cubicBezTo>
                      <a:pt x="14650" y="2107"/>
                      <a:pt x="14571" y="1978"/>
                      <a:pt x="14498" y="1867"/>
                    </a:cubicBezTo>
                    <a:cubicBezTo>
                      <a:pt x="14422" y="1754"/>
                      <a:pt x="14334" y="1634"/>
                      <a:pt x="14251" y="1531"/>
                    </a:cubicBezTo>
                    <a:cubicBezTo>
                      <a:pt x="14167" y="1426"/>
                      <a:pt x="14071" y="1317"/>
                      <a:pt x="13980" y="1222"/>
                    </a:cubicBezTo>
                    <a:cubicBezTo>
                      <a:pt x="13887" y="1124"/>
                      <a:pt x="13783" y="1026"/>
                      <a:pt x="13683" y="940"/>
                    </a:cubicBezTo>
                    <a:cubicBezTo>
                      <a:pt x="13486" y="769"/>
                      <a:pt x="13249" y="598"/>
                      <a:pt x="13024" y="468"/>
                    </a:cubicBezTo>
                    <a:cubicBezTo>
                      <a:pt x="12454" y="139"/>
                      <a:pt x="11806" y="1"/>
                      <a:pt x="11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13"/>
              <p:cNvSpPr/>
              <p:nvPr/>
            </p:nvSpPr>
            <p:spPr>
              <a:xfrm>
                <a:off x="7463832" y="2003670"/>
                <a:ext cx="437775" cy="561642"/>
              </a:xfrm>
              <a:custGeom>
                <a:avLst/>
                <a:gdLst/>
                <a:ahLst/>
                <a:cxnLst/>
                <a:rect l="l" t="t" r="r" b="b"/>
                <a:pathLst>
                  <a:path w="14038" h="18010" extrusionOk="0">
                    <a:moveTo>
                      <a:pt x="9433" y="574"/>
                    </a:moveTo>
                    <a:cubicBezTo>
                      <a:pt x="9523" y="574"/>
                      <a:pt x="9616" y="577"/>
                      <a:pt x="9697" y="583"/>
                    </a:cubicBezTo>
                    <a:cubicBezTo>
                      <a:pt x="9797" y="591"/>
                      <a:pt x="9905" y="605"/>
                      <a:pt x="9997" y="624"/>
                    </a:cubicBezTo>
                    <a:cubicBezTo>
                      <a:pt x="10090" y="641"/>
                      <a:pt x="10189" y="664"/>
                      <a:pt x="10275" y="691"/>
                    </a:cubicBezTo>
                    <a:cubicBezTo>
                      <a:pt x="10334" y="710"/>
                      <a:pt x="10393" y="732"/>
                      <a:pt x="10452" y="755"/>
                    </a:cubicBezTo>
                    <a:cubicBezTo>
                      <a:pt x="10566" y="799"/>
                      <a:pt x="10679" y="854"/>
                      <a:pt x="10779" y="908"/>
                    </a:cubicBezTo>
                    <a:cubicBezTo>
                      <a:pt x="12338" y="1810"/>
                      <a:pt x="12727" y="4064"/>
                      <a:pt x="12566" y="6008"/>
                    </a:cubicBezTo>
                    <a:cubicBezTo>
                      <a:pt x="12405" y="7982"/>
                      <a:pt x="11677" y="9638"/>
                      <a:pt x="10770" y="11186"/>
                    </a:cubicBezTo>
                    <a:cubicBezTo>
                      <a:pt x="9871" y="12743"/>
                      <a:pt x="8803" y="14202"/>
                      <a:pt x="7174" y="15328"/>
                    </a:cubicBezTo>
                    <a:cubicBezTo>
                      <a:pt x="6058" y="16101"/>
                      <a:pt x="4680" y="16719"/>
                      <a:pt x="3419" y="16719"/>
                    </a:cubicBezTo>
                    <a:cubicBezTo>
                      <a:pt x="2868" y="16719"/>
                      <a:pt x="2340" y="16601"/>
                      <a:pt x="1867" y="16327"/>
                    </a:cubicBezTo>
                    <a:cubicBezTo>
                      <a:pt x="1769" y="16270"/>
                      <a:pt x="1665" y="16201"/>
                      <a:pt x="1569" y="16123"/>
                    </a:cubicBezTo>
                    <a:cubicBezTo>
                      <a:pt x="1519" y="16083"/>
                      <a:pt x="1473" y="16043"/>
                      <a:pt x="1428" y="16001"/>
                    </a:cubicBezTo>
                    <a:cubicBezTo>
                      <a:pt x="1363" y="15939"/>
                      <a:pt x="1291" y="15866"/>
                      <a:pt x="1230" y="15794"/>
                    </a:cubicBezTo>
                    <a:cubicBezTo>
                      <a:pt x="1169" y="15723"/>
                      <a:pt x="1102" y="15637"/>
                      <a:pt x="1047" y="15557"/>
                    </a:cubicBezTo>
                    <a:cubicBezTo>
                      <a:pt x="991" y="15476"/>
                      <a:pt x="929" y="15378"/>
                      <a:pt x="879" y="15288"/>
                    </a:cubicBezTo>
                    <a:cubicBezTo>
                      <a:pt x="829" y="15196"/>
                      <a:pt x="775" y="15087"/>
                      <a:pt x="731" y="14986"/>
                    </a:cubicBezTo>
                    <a:cubicBezTo>
                      <a:pt x="688" y="14885"/>
                      <a:pt x="639" y="14763"/>
                      <a:pt x="601" y="14652"/>
                    </a:cubicBezTo>
                    <a:cubicBezTo>
                      <a:pt x="563" y="14543"/>
                      <a:pt x="524" y="14411"/>
                      <a:pt x="494" y="14292"/>
                    </a:cubicBezTo>
                    <a:cubicBezTo>
                      <a:pt x="465" y="14174"/>
                      <a:pt x="432" y="14030"/>
                      <a:pt x="409" y="13902"/>
                    </a:cubicBezTo>
                    <a:cubicBezTo>
                      <a:pt x="386" y="13774"/>
                      <a:pt x="364" y="13622"/>
                      <a:pt x="347" y="13486"/>
                    </a:cubicBezTo>
                    <a:cubicBezTo>
                      <a:pt x="331" y="13351"/>
                      <a:pt x="318" y="13190"/>
                      <a:pt x="311" y="13048"/>
                    </a:cubicBezTo>
                    <a:cubicBezTo>
                      <a:pt x="304" y="12920"/>
                      <a:pt x="301" y="12770"/>
                      <a:pt x="301" y="12638"/>
                    </a:cubicBezTo>
                    <a:lnTo>
                      <a:pt x="301" y="12617"/>
                    </a:lnTo>
                    <a:cubicBezTo>
                      <a:pt x="301" y="12453"/>
                      <a:pt x="307" y="12312"/>
                      <a:pt x="315" y="12141"/>
                    </a:cubicBezTo>
                    <a:cubicBezTo>
                      <a:pt x="325" y="11970"/>
                      <a:pt x="337" y="11823"/>
                      <a:pt x="357" y="11646"/>
                    </a:cubicBezTo>
                    <a:cubicBezTo>
                      <a:pt x="376" y="11472"/>
                      <a:pt x="396" y="11320"/>
                      <a:pt x="425" y="11137"/>
                    </a:cubicBezTo>
                    <a:cubicBezTo>
                      <a:pt x="452" y="10958"/>
                      <a:pt x="481" y="10799"/>
                      <a:pt x="518" y="10617"/>
                    </a:cubicBezTo>
                    <a:cubicBezTo>
                      <a:pt x="555" y="10431"/>
                      <a:pt x="591" y="10272"/>
                      <a:pt x="639" y="10085"/>
                    </a:cubicBezTo>
                    <a:cubicBezTo>
                      <a:pt x="685" y="9898"/>
                      <a:pt x="731" y="9734"/>
                      <a:pt x="785" y="9546"/>
                    </a:cubicBezTo>
                    <a:cubicBezTo>
                      <a:pt x="841" y="9359"/>
                      <a:pt x="893" y="9192"/>
                      <a:pt x="958" y="9002"/>
                    </a:cubicBezTo>
                    <a:cubicBezTo>
                      <a:pt x="1023" y="8815"/>
                      <a:pt x="1084" y="8644"/>
                      <a:pt x="1156" y="8458"/>
                    </a:cubicBezTo>
                    <a:cubicBezTo>
                      <a:pt x="1228" y="8271"/>
                      <a:pt x="1299" y="8098"/>
                      <a:pt x="1378" y="7914"/>
                    </a:cubicBezTo>
                    <a:cubicBezTo>
                      <a:pt x="1537" y="7542"/>
                      <a:pt x="1698" y="7202"/>
                      <a:pt x="1890" y="6839"/>
                    </a:cubicBezTo>
                    <a:cubicBezTo>
                      <a:pt x="2075" y="6485"/>
                      <a:pt x="2278" y="6131"/>
                      <a:pt x="2488" y="5794"/>
                    </a:cubicBezTo>
                    <a:cubicBezTo>
                      <a:pt x="2693" y="5464"/>
                      <a:pt x="2935" y="5105"/>
                      <a:pt x="3162" y="4796"/>
                    </a:cubicBezTo>
                    <a:cubicBezTo>
                      <a:pt x="3275" y="4639"/>
                      <a:pt x="3402" y="4472"/>
                      <a:pt x="3521" y="4323"/>
                    </a:cubicBezTo>
                    <a:cubicBezTo>
                      <a:pt x="3639" y="4175"/>
                      <a:pt x="3773" y="4012"/>
                      <a:pt x="3895" y="3870"/>
                    </a:cubicBezTo>
                    <a:cubicBezTo>
                      <a:pt x="4017" y="3729"/>
                      <a:pt x="4155" y="3574"/>
                      <a:pt x="4282" y="3439"/>
                    </a:cubicBezTo>
                    <a:cubicBezTo>
                      <a:pt x="4407" y="3306"/>
                      <a:pt x="4551" y="3158"/>
                      <a:pt x="4679" y="3033"/>
                    </a:cubicBezTo>
                    <a:cubicBezTo>
                      <a:pt x="4808" y="2907"/>
                      <a:pt x="4953" y="2769"/>
                      <a:pt x="5084" y="2652"/>
                    </a:cubicBezTo>
                    <a:cubicBezTo>
                      <a:pt x="5213" y="2536"/>
                      <a:pt x="5364" y="2406"/>
                      <a:pt x="5497" y="2299"/>
                    </a:cubicBezTo>
                    <a:cubicBezTo>
                      <a:pt x="5627" y="2191"/>
                      <a:pt x="5780" y="2073"/>
                      <a:pt x="5914" y="1975"/>
                    </a:cubicBezTo>
                    <a:cubicBezTo>
                      <a:pt x="6046" y="1877"/>
                      <a:pt x="6198" y="1770"/>
                      <a:pt x="6332" y="1682"/>
                    </a:cubicBezTo>
                    <a:cubicBezTo>
                      <a:pt x="6463" y="1594"/>
                      <a:pt x="6618" y="1498"/>
                      <a:pt x="6749" y="1422"/>
                    </a:cubicBezTo>
                    <a:cubicBezTo>
                      <a:pt x="6878" y="1345"/>
                      <a:pt x="7025" y="1265"/>
                      <a:pt x="7153" y="1200"/>
                    </a:cubicBezTo>
                    <a:cubicBezTo>
                      <a:pt x="7281" y="1136"/>
                      <a:pt x="7427" y="1065"/>
                      <a:pt x="7552" y="1012"/>
                    </a:cubicBezTo>
                    <a:cubicBezTo>
                      <a:pt x="7676" y="957"/>
                      <a:pt x="7820" y="900"/>
                      <a:pt x="7942" y="857"/>
                    </a:cubicBezTo>
                    <a:cubicBezTo>
                      <a:pt x="8064" y="813"/>
                      <a:pt x="8204" y="769"/>
                      <a:pt x="8323" y="736"/>
                    </a:cubicBezTo>
                    <a:cubicBezTo>
                      <a:pt x="8441" y="704"/>
                      <a:pt x="8576" y="671"/>
                      <a:pt x="8691" y="650"/>
                    </a:cubicBezTo>
                    <a:cubicBezTo>
                      <a:pt x="8805" y="628"/>
                      <a:pt x="8936" y="609"/>
                      <a:pt x="9043" y="596"/>
                    </a:cubicBezTo>
                    <a:cubicBezTo>
                      <a:pt x="9153" y="583"/>
                      <a:pt x="9276" y="576"/>
                      <a:pt x="9380" y="575"/>
                    </a:cubicBezTo>
                    <a:cubicBezTo>
                      <a:pt x="9397" y="575"/>
                      <a:pt x="9415" y="574"/>
                      <a:pt x="9433" y="574"/>
                    </a:cubicBezTo>
                    <a:close/>
                    <a:moveTo>
                      <a:pt x="10100" y="1"/>
                    </a:moveTo>
                    <a:cubicBezTo>
                      <a:pt x="9366" y="1"/>
                      <a:pt x="8611" y="210"/>
                      <a:pt x="7919" y="503"/>
                    </a:cubicBezTo>
                    <a:cubicBezTo>
                      <a:pt x="6624" y="1049"/>
                      <a:pt x="5541" y="1890"/>
                      <a:pt x="4578" y="2868"/>
                    </a:cubicBezTo>
                    <a:cubicBezTo>
                      <a:pt x="3372" y="4090"/>
                      <a:pt x="2350" y="5529"/>
                      <a:pt x="1585" y="7064"/>
                    </a:cubicBezTo>
                    <a:cubicBezTo>
                      <a:pt x="820" y="8597"/>
                      <a:pt x="314" y="10224"/>
                      <a:pt x="108" y="11970"/>
                    </a:cubicBezTo>
                    <a:cubicBezTo>
                      <a:pt x="68" y="12319"/>
                      <a:pt x="39" y="12673"/>
                      <a:pt x="29" y="13025"/>
                    </a:cubicBezTo>
                    <a:cubicBezTo>
                      <a:pt x="0" y="14074"/>
                      <a:pt x="147" y="15115"/>
                      <a:pt x="662" y="16011"/>
                    </a:cubicBezTo>
                    <a:cubicBezTo>
                      <a:pt x="1178" y="16904"/>
                      <a:pt x="2061" y="17654"/>
                      <a:pt x="3041" y="17907"/>
                    </a:cubicBezTo>
                    <a:cubicBezTo>
                      <a:pt x="3316" y="17978"/>
                      <a:pt x="3599" y="18010"/>
                      <a:pt x="3885" y="18010"/>
                    </a:cubicBezTo>
                    <a:cubicBezTo>
                      <a:pt x="4620" y="18010"/>
                      <a:pt x="5374" y="17801"/>
                      <a:pt x="6066" y="17509"/>
                    </a:cubicBezTo>
                    <a:cubicBezTo>
                      <a:pt x="7360" y="16960"/>
                      <a:pt x="8441" y="16120"/>
                      <a:pt x="9404" y="15143"/>
                    </a:cubicBezTo>
                    <a:cubicBezTo>
                      <a:pt x="10610" y="13921"/>
                      <a:pt x="11635" y="12482"/>
                      <a:pt x="12399" y="10948"/>
                    </a:cubicBezTo>
                    <a:cubicBezTo>
                      <a:pt x="13162" y="9414"/>
                      <a:pt x="13670" y="7785"/>
                      <a:pt x="13874" y="6041"/>
                    </a:cubicBezTo>
                    <a:cubicBezTo>
                      <a:pt x="14038" y="4658"/>
                      <a:pt x="14009" y="3199"/>
                      <a:pt x="13320" y="2001"/>
                    </a:cubicBezTo>
                    <a:cubicBezTo>
                      <a:pt x="12807" y="1107"/>
                      <a:pt x="11923" y="359"/>
                      <a:pt x="10944" y="103"/>
                    </a:cubicBezTo>
                    <a:cubicBezTo>
                      <a:pt x="10669" y="32"/>
                      <a:pt x="10386" y="1"/>
                      <a:pt x="10100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13"/>
              <p:cNvSpPr/>
              <p:nvPr/>
            </p:nvSpPr>
            <p:spPr>
              <a:xfrm>
                <a:off x="7513010" y="2027059"/>
                <a:ext cx="347713" cy="498243"/>
              </a:xfrm>
              <a:custGeom>
                <a:avLst/>
                <a:gdLst/>
                <a:ahLst/>
                <a:cxnLst/>
                <a:rect l="l" t="t" r="r" b="b"/>
                <a:pathLst>
                  <a:path w="11150" h="15977" extrusionOk="0">
                    <a:moveTo>
                      <a:pt x="8865" y="0"/>
                    </a:moveTo>
                    <a:lnTo>
                      <a:pt x="8865" y="0"/>
                    </a:lnTo>
                    <a:cubicBezTo>
                      <a:pt x="8895" y="25"/>
                      <a:pt x="8926" y="49"/>
                      <a:pt x="8957" y="75"/>
                    </a:cubicBezTo>
                    <a:cubicBezTo>
                      <a:pt x="9087" y="184"/>
                      <a:pt x="9209" y="305"/>
                      <a:pt x="9321" y="437"/>
                    </a:cubicBezTo>
                    <a:cubicBezTo>
                      <a:pt x="9377" y="503"/>
                      <a:pt x="9433" y="572"/>
                      <a:pt x="9485" y="644"/>
                    </a:cubicBezTo>
                    <a:cubicBezTo>
                      <a:pt x="9537" y="716"/>
                      <a:pt x="9587" y="790"/>
                      <a:pt x="9636" y="867"/>
                    </a:cubicBezTo>
                    <a:cubicBezTo>
                      <a:pt x="9685" y="945"/>
                      <a:pt x="9731" y="1024"/>
                      <a:pt x="9774" y="1106"/>
                    </a:cubicBezTo>
                    <a:cubicBezTo>
                      <a:pt x="9795" y="1147"/>
                      <a:pt x="9817" y="1191"/>
                      <a:pt x="9837" y="1232"/>
                    </a:cubicBezTo>
                    <a:cubicBezTo>
                      <a:pt x="9857" y="1273"/>
                      <a:pt x="9877" y="1316"/>
                      <a:pt x="9896" y="1359"/>
                    </a:cubicBezTo>
                    <a:cubicBezTo>
                      <a:pt x="9916" y="1405"/>
                      <a:pt x="9936" y="1448"/>
                      <a:pt x="9954" y="1493"/>
                    </a:cubicBezTo>
                    <a:cubicBezTo>
                      <a:pt x="9972" y="1539"/>
                      <a:pt x="9989" y="1585"/>
                      <a:pt x="10007" y="1629"/>
                    </a:cubicBezTo>
                    <a:cubicBezTo>
                      <a:pt x="10040" y="1721"/>
                      <a:pt x="10073" y="1816"/>
                      <a:pt x="10102" y="1911"/>
                    </a:cubicBezTo>
                    <a:cubicBezTo>
                      <a:pt x="10117" y="1960"/>
                      <a:pt x="10130" y="2009"/>
                      <a:pt x="10145" y="2056"/>
                    </a:cubicBezTo>
                    <a:cubicBezTo>
                      <a:pt x="10159" y="2106"/>
                      <a:pt x="10172" y="2155"/>
                      <a:pt x="10184" y="2206"/>
                    </a:cubicBezTo>
                    <a:cubicBezTo>
                      <a:pt x="10196" y="2256"/>
                      <a:pt x="10209" y="2306"/>
                      <a:pt x="10219" y="2358"/>
                    </a:cubicBezTo>
                    <a:cubicBezTo>
                      <a:pt x="10232" y="2411"/>
                      <a:pt x="10244" y="2463"/>
                      <a:pt x="10253" y="2515"/>
                    </a:cubicBezTo>
                    <a:cubicBezTo>
                      <a:pt x="10261" y="2565"/>
                      <a:pt x="10270" y="2620"/>
                      <a:pt x="10280" y="2671"/>
                    </a:cubicBezTo>
                    <a:cubicBezTo>
                      <a:pt x="10288" y="2725"/>
                      <a:pt x="10297" y="2779"/>
                      <a:pt x="10304" y="2832"/>
                    </a:cubicBezTo>
                    <a:cubicBezTo>
                      <a:pt x="10320" y="2940"/>
                      <a:pt x="10332" y="3051"/>
                      <a:pt x="10342" y="3162"/>
                    </a:cubicBezTo>
                    <a:cubicBezTo>
                      <a:pt x="10352" y="3275"/>
                      <a:pt x="10359" y="3386"/>
                      <a:pt x="10363" y="3501"/>
                    </a:cubicBezTo>
                    <a:cubicBezTo>
                      <a:pt x="10366" y="3558"/>
                      <a:pt x="10368" y="3619"/>
                      <a:pt x="10369" y="3676"/>
                    </a:cubicBezTo>
                    <a:cubicBezTo>
                      <a:pt x="10370" y="3734"/>
                      <a:pt x="10370" y="3793"/>
                      <a:pt x="10370" y="3852"/>
                    </a:cubicBezTo>
                    <a:cubicBezTo>
                      <a:pt x="10370" y="3911"/>
                      <a:pt x="10370" y="3971"/>
                      <a:pt x="10369" y="4031"/>
                    </a:cubicBezTo>
                    <a:cubicBezTo>
                      <a:pt x="10369" y="4093"/>
                      <a:pt x="10368" y="4154"/>
                      <a:pt x="10363" y="4215"/>
                    </a:cubicBezTo>
                    <a:cubicBezTo>
                      <a:pt x="10362" y="4277"/>
                      <a:pt x="10359" y="4339"/>
                      <a:pt x="10355" y="4402"/>
                    </a:cubicBezTo>
                    <a:cubicBezTo>
                      <a:pt x="10352" y="4464"/>
                      <a:pt x="10347" y="4526"/>
                      <a:pt x="10342" y="4589"/>
                    </a:cubicBezTo>
                    <a:cubicBezTo>
                      <a:pt x="10332" y="4713"/>
                      <a:pt x="10319" y="4842"/>
                      <a:pt x="10303" y="4967"/>
                    </a:cubicBezTo>
                    <a:cubicBezTo>
                      <a:pt x="10288" y="5095"/>
                      <a:pt x="10268" y="5225"/>
                      <a:pt x="10248" y="5354"/>
                    </a:cubicBezTo>
                    <a:lnTo>
                      <a:pt x="10217" y="5548"/>
                    </a:lnTo>
                    <a:cubicBezTo>
                      <a:pt x="10205" y="5613"/>
                      <a:pt x="10194" y="5678"/>
                      <a:pt x="10181" y="5744"/>
                    </a:cubicBezTo>
                    <a:cubicBezTo>
                      <a:pt x="10168" y="5808"/>
                      <a:pt x="10155" y="5873"/>
                      <a:pt x="10140" y="5941"/>
                    </a:cubicBezTo>
                    <a:cubicBezTo>
                      <a:pt x="10129" y="6005"/>
                      <a:pt x="10112" y="6071"/>
                      <a:pt x="10097" y="6138"/>
                    </a:cubicBezTo>
                    <a:cubicBezTo>
                      <a:pt x="10083" y="6204"/>
                      <a:pt x="10067" y="6268"/>
                      <a:pt x="10051" y="6336"/>
                    </a:cubicBezTo>
                    <a:cubicBezTo>
                      <a:pt x="10035" y="6402"/>
                      <a:pt x="10018" y="6468"/>
                      <a:pt x="10001" y="6534"/>
                    </a:cubicBezTo>
                    <a:cubicBezTo>
                      <a:pt x="9965" y="6668"/>
                      <a:pt x="9928" y="6799"/>
                      <a:pt x="9887" y="6934"/>
                    </a:cubicBezTo>
                    <a:cubicBezTo>
                      <a:pt x="9867" y="7002"/>
                      <a:pt x="9849" y="7069"/>
                      <a:pt x="9827" y="7135"/>
                    </a:cubicBezTo>
                    <a:cubicBezTo>
                      <a:pt x="9807" y="7201"/>
                      <a:pt x="9785" y="7268"/>
                      <a:pt x="9762" y="7335"/>
                    </a:cubicBezTo>
                    <a:cubicBezTo>
                      <a:pt x="9741" y="7401"/>
                      <a:pt x="9716" y="7469"/>
                      <a:pt x="9693" y="7536"/>
                    </a:cubicBezTo>
                    <a:cubicBezTo>
                      <a:pt x="9670" y="7603"/>
                      <a:pt x="9647" y="7669"/>
                      <a:pt x="9621" y="7735"/>
                    </a:cubicBezTo>
                    <a:cubicBezTo>
                      <a:pt x="9571" y="7869"/>
                      <a:pt x="9521" y="8001"/>
                      <a:pt x="9468" y="8134"/>
                    </a:cubicBezTo>
                    <a:cubicBezTo>
                      <a:pt x="9413" y="8267"/>
                      <a:pt x="9357" y="8402"/>
                      <a:pt x="9299" y="8533"/>
                    </a:cubicBezTo>
                    <a:cubicBezTo>
                      <a:pt x="9242" y="8665"/>
                      <a:pt x="9183" y="8797"/>
                      <a:pt x="9120" y="8928"/>
                    </a:cubicBezTo>
                    <a:cubicBezTo>
                      <a:pt x="9059" y="9060"/>
                      <a:pt x="8996" y="9191"/>
                      <a:pt x="8930" y="9321"/>
                    </a:cubicBezTo>
                    <a:cubicBezTo>
                      <a:pt x="8799" y="9579"/>
                      <a:pt x="8658" y="9837"/>
                      <a:pt x="8513" y="10088"/>
                    </a:cubicBezTo>
                    <a:cubicBezTo>
                      <a:pt x="8365" y="10340"/>
                      <a:pt x="8212" y="10587"/>
                      <a:pt x="8053" y="10830"/>
                    </a:cubicBezTo>
                    <a:cubicBezTo>
                      <a:pt x="7972" y="10952"/>
                      <a:pt x="7890" y="11070"/>
                      <a:pt x="7809" y="11190"/>
                    </a:cubicBezTo>
                    <a:cubicBezTo>
                      <a:pt x="7724" y="11307"/>
                      <a:pt x="7642" y="11425"/>
                      <a:pt x="7555" y="11540"/>
                    </a:cubicBezTo>
                    <a:cubicBezTo>
                      <a:pt x="7469" y="11655"/>
                      <a:pt x="7383" y="11767"/>
                      <a:pt x="7294" y="11880"/>
                    </a:cubicBezTo>
                    <a:cubicBezTo>
                      <a:pt x="7251" y="11936"/>
                      <a:pt x="7206" y="11989"/>
                      <a:pt x="7162" y="12045"/>
                    </a:cubicBezTo>
                    <a:cubicBezTo>
                      <a:pt x="7117" y="12101"/>
                      <a:pt x="7071" y="12154"/>
                      <a:pt x="7026" y="12209"/>
                    </a:cubicBezTo>
                    <a:cubicBezTo>
                      <a:pt x="6982" y="12262"/>
                      <a:pt x="6937" y="12314"/>
                      <a:pt x="6890" y="12368"/>
                    </a:cubicBezTo>
                    <a:cubicBezTo>
                      <a:pt x="6844" y="12422"/>
                      <a:pt x="6798" y="12475"/>
                      <a:pt x="6752" y="12527"/>
                    </a:cubicBezTo>
                    <a:cubicBezTo>
                      <a:pt x="6658" y="12630"/>
                      <a:pt x="6565" y="12734"/>
                      <a:pt x="6470" y="12831"/>
                    </a:cubicBezTo>
                    <a:cubicBezTo>
                      <a:pt x="6423" y="12880"/>
                      <a:pt x="6377" y="12931"/>
                      <a:pt x="6328" y="12979"/>
                    </a:cubicBezTo>
                    <a:cubicBezTo>
                      <a:pt x="6280" y="13028"/>
                      <a:pt x="6233" y="13076"/>
                      <a:pt x="6184" y="13125"/>
                    </a:cubicBezTo>
                    <a:lnTo>
                      <a:pt x="6039" y="13266"/>
                    </a:lnTo>
                    <a:cubicBezTo>
                      <a:pt x="5990" y="13312"/>
                      <a:pt x="5940" y="13359"/>
                      <a:pt x="5891" y="13404"/>
                    </a:cubicBezTo>
                    <a:cubicBezTo>
                      <a:pt x="5842" y="13448"/>
                      <a:pt x="5791" y="13491"/>
                      <a:pt x="5744" y="13536"/>
                    </a:cubicBezTo>
                    <a:cubicBezTo>
                      <a:pt x="5695" y="13582"/>
                      <a:pt x="5645" y="13625"/>
                      <a:pt x="5595" y="13668"/>
                    </a:cubicBezTo>
                    <a:cubicBezTo>
                      <a:pt x="5495" y="13754"/>
                      <a:pt x="5396" y="13836"/>
                      <a:pt x="5295" y="13917"/>
                    </a:cubicBezTo>
                    <a:cubicBezTo>
                      <a:pt x="5195" y="13999"/>
                      <a:pt x="5094" y="14075"/>
                      <a:pt x="4994" y="14151"/>
                    </a:cubicBezTo>
                    <a:cubicBezTo>
                      <a:pt x="4943" y="14188"/>
                      <a:pt x="4891" y="14226"/>
                      <a:pt x="4841" y="14262"/>
                    </a:cubicBezTo>
                    <a:cubicBezTo>
                      <a:pt x="4791" y="14298"/>
                      <a:pt x="4741" y="14332"/>
                      <a:pt x="4690" y="14368"/>
                    </a:cubicBezTo>
                    <a:cubicBezTo>
                      <a:pt x="4640" y="14404"/>
                      <a:pt x="4588" y="14439"/>
                      <a:pt x="4538" y="14473"/>
                    </a:cubicBezTo>
                    <a:cubicBezTo>
                      <a:pt x="4488" y="14506"/>
                      <a:pt x="4437" y="14539"/>
                      <a:pt x="4387" y="14571"/>
                    </a:cubicBezTo>
                    <a:cubicBezTo>
                      <a:pt x="4337" y="14604"/>
                      <a:pt x="4286" y="14636"/>
                      <a:pt x="4234" y="14667"/>
                    </a:cubicBezTo>
                    <a:cubicBezTo>
                      <a:pt x="4184" y="14699"/>
                      <a:pt x="4134" y="14728"/>
                      <a:pt x="4081" y="14758"/>
                    </a:cubicBezTo>
                    <a:cubicBezTo>
                      <a:pt x="4030" y="14789"/>
                      <a:pt x="3979" y="14818"/>
                      <a:pt x="3927" y="14847"/>
                    </a:cubicBezTo>
                    <a:cubicBezTo>
                      <a:pt x="3875" y="14876"/>
                      <a:pt x="3822" y="14902"/>
                      <a:pt x="3770" y="14929"/>
                    </a:cubicBezTo>
                    <a:cubicBezTo>
                      <a:pt x="3718" y="14956"/>
                      <a:pt x="3667" y="14984"/>
                      <a:pt x="3613" y="15008"/>
                    </a:cubicBezTo>
                    <a:cubicBezTo>
                      <a:pt x="3562" y="15034"/>
                      <a:pt x="3511" y="15058"/>
                      <a:pt x="3460" y="15081"/>
                    </a:cubicBezTo>
                    <a:cubicBezTo>
                      <a:pt x="3408" y="15107"/>
                      <a:pt x="3355" y="15130"/>
                      <a:pt x="3303" y="15152"/>
                    </a:cubicBezTo>
                    <a:cubicBezTo>
                      <a:pt x="3251" y="15173"/>
                      <a:pt x="3201" y="15195"/>
                      <a:pt x="3149" y="15216"/>
                    </a:cubicBezTo>
                    <a:cubicBezTo>
                      <a:pt x="3096" y="15237"/>
                      <a:pt x="3046" y="15257"/>
                      <a:pt x="2994" y="15275"/>
                    </a:cubicBezTo>
                    <a:cubicBezTo>
                      <a:pt x="2943" y="15295"/>
                      <a:pt x="2892" y="15314"/>
                      <a:pt x="2841" y="15331"/>
                    </a:cubicBezTo>
                    <a:cubicBezTo>
                      <a:pt x="2741" y="15366"/>
                      <a:pt x="2639" y="15398"/>
                      <a:pt x="2538" y="15426"/>
                    </a:cubicBezTo>
                    <a:cubicBezTo>
                      <a:pt x="2437" y="15455"/>
                      <a:pt x="2337" y="15482"/>
                      <a:pt x="2238" y="15504"/>
                    </a:cubicBezTo>
                    <a:cubicBezTo>
                      <a:pt x="2189" y="15515"/>
                      <a:pt x="2138" y="15526"/>
                      <a:pt x="2089" y="15534"/>
                    </a:cubicBezTo>
                    <a:cubicBezTo>
                      <a:pt x="2041" y="15544"/>
                      <a:pt x="1992" y="15553"/>
                      <a:pt x="1943" y="15560"/>
                    </a:cubicBezTo>
                    <a:cubicBezTo>
                      <a:pt x="1894" y="15569"/>
                      <a:pt x="1845" y="15576"/>
                      <a:pt x="1796" y="15582"/>
                    </a:cubicBezTo>
                    <a:cubicBezTo>
                      <a:pt x="1750" y="15587"/>
                      <a:pt x="1701" y="15592"/>
                      <a:pt x="1652" y="15597"/>
                    </a:cubicBezTo>
                    <a:cubicBezTo>
                      <a:pt x="1556" y="15606"/>
                      <a:pt x="1463" y="15613"/>
                      <a:pt x="1369" y="15616"/>
                    </a:cubicBezTo>
                    <a:cubicBezTo>
                      <a:pt x="1336" y="15617"/>
                      <a:pt x="1303" y="15618"/>
                      <a:pt x="1270" y="15618"/>
                    </a:cubicBezTo>
                    <a:cubicBezTo>
                      <a:pt x="1211" y="15618"/>
                      <a:pt x="1152" y="15616"/>
                      <a:pt x="1093" y="15613"/>
                    </a:cubicBezTo>
                    <a:cubicBezTo>
                      <a:pt x="1047" y="15612"/>
                      <a:pt x="1003" y="15609"/>
                      <a:pt x="958" y="15605"/>
                    </a:cubicBezTo>
                    <a:cubicBezTo>
                      <a:pt x="913" y="15599"/>
                      <a:pt x="870" y="15596"/>
                      <a:pt x="824" y="15590"/>
                    </a:cubicBezTo>
                    <a:cubicBezTo>
                      <a:pt x="737" y="15580"/>
                      <a:pt x="650" y="15567"/>
                      <a:pt x="564" y="15549"/>
                    </a:cubicBezTo>
                    <a:cubicBezTo>
                      <a:pt x="478" y="15533"/>
                      <a:pt x="393" y="15511"/>
                      <a:pt x="311" y="15488"/>
                    </a:cubicBezTo>
                    <a:cubicBezTo>
                      <a:pt x="228" y="15465"/>
                      <a:pt x="147" y="15438"/>
                      <a:pt x="68" y="15408"/>
                    </a:cubicBezTo>
                    <a:cubicBezTo>
                      <a:pt x="45" y="15398"/>
                      <a:pt x="24" y="15389"/>
                      <a:pt x="1" y="15380"/>
                    </a:cubicBezTo>
                    <a:lnTo>
                      <a:pt x="1" y="15380"/>
                    </a:lnTo>
                    <a:cubicBezTo>
                      <a:pt x="95" y="15458"/>
                      <a:pt x="198" y="15530"/>
                      <a:pt x="297" y="15584"/>
                    </a:cubicBezTo>
                    <a:cubicBezTo>
                      <a:pt x="771" y="15858"/>
                      <a:pt x="1299" y="15976"/>
                      <a:pt x="1850" y="15976"/>
                    </a:cubicBezTo>
                    <a:cubicBezTo>
                      <a:pt x="3111" y="15976"/>
                      <a:pt x="4489" y="15359"/>
                      <a:pt x="5605" y="14585"/>
                    </a:cubicBezTo>
                    <a:cubicBezTo>
                      <a:pt x="7233" y="13457"/>
                      <a:pt x="8303" y="12000"/>
                      <a:pt x="9202" y="10443"/>
                    </a:cubicBezTo>
                    <a:cubicBezTo>
                      <a:pt x="10100" y="8888"/>
                      <a:pt x="10828" y="7235"/>
                      <a:pt x="10989" y="5259"/>
                    </a:cubicBezTo>
                    <a:cubicBezTo>
                      <a:pt x="11150" y="3314"/>
                      <a:pt x="10761" y="1061"/>
                      <a:pt x="9202" y="161"/>
                    </a:cubicBezTo>
                    <a:cubicBezTo>
                      <a:pt x="9102" y="104"/>
                      <a:pt x="8989" y="49"/>
                      <a:pt x="88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13"/>
              <p:cNvSpPr/>
              <p:nvPr/>
            </p:nvSpPr>
            <p:spPr>
              <a:xfrm>
                <a:off x="7473687" y="2021851"/>
                <a:ext cx="363368" cy="492286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15786" extrusionOk="0">
                    <a:moveTo>
                      <a:pt x="9133" y="0"/>
                    </a:moveTo>
                    <a:cubicBezTo>
                      <a:pt x="9115" y="0"/>
                      <a:pt x="9097" y="0"/>
                      <a:pt x="9080" y="0"/>
                    </a:cubicBezTo>
                    <a:cubicBezTo>
                      <a:pt x="8976" y="2"/>
                      <a:pt x="8854" y="9"/>
                      <a:pt x="8743" y="22"/>
                    </a:cubicBezTo>
                    <a:cubicBezTo>
                      <a:pt x="8635" y="35"/>
                      <a:pt x="8505" y="54"/>
                      <a:pt x="8391" y="75"/>
                    </a:cubicBezTo>
                    <a:cubicBezTo>
                      <a:pt x="8276" y="97"/>
                      <a:pt x="8142" y="130"/>
                      <a:pt x="8023" y="161"/>
                    </a:cubicBezTo>
                    <a:cubicBezTo>
                      <a:pt x="7905" y="195"/>
                      <a:pt x="7764" y="239"/>
                      <a:pt x="7642" y="282"/>
                    </a:cubicBezTo>
                    <a:cubicBezTo>
                      <a:pt x="7521" y="325"/>
                      <a:pt x="7377" y="383"/>
                      <a:pt x="7252" y="438"/>
                    </a:cubicBezTo>
                    <a:cubicBezTo>
                      <a:pt x="7126" y="491"/>
                      <a:pt x="6981" y="561"/>
                      <a:pt x="6853" y="626"/>
                    </a:cubicBezTo>
                    <a:cubicBezTo>
                      <a:pt x="6726" y="691"/>
                      <a:pt x="6578" y="771"/>
                      <a:pt x="6449" y="847"/>
                    </a:cubicBezTo>
                    <a:cubicBezTo>
                      <a:pt x="6318" y="923"/>
                      <a:pt x="6165" y="1020"/>
                      <a:pt x="6032" y="1107"/>
                    </a:cubicBezTo>
                    <a:cubicBezTo>
                      <a:pt x="5899" y="1195"/>
                      <a:pt x="5744" y="1302"/>
                      <a:pt x="5613" y="1401"/>
                    </a:cubicBezTo>
                    <a:cubicBezTo>
                      <a:pt x="5480" y="1497"/>
                      <a:pt x="5327" y="1616"/>
                      <a:pt x="5196" y="1724"/>
                    </a:cubicBezTo>
                    <a:cubicBezTo>
                      <a:pt x="5066" y="1832"/>
                      <a:pt x="4915" y="1961"/>
                      <a:pt x="4785" y="2078"/>
                    </a:cubicBezTo>
                    <a:cubicBezTo>
                      <a:pt x="4653" y="2194"/>
                      <a:pt x="4506" y="2332"/>
                      <a:pt x="4378" y="2459"/>
                    </a:cubicBezTo>
                    <a:cubicBezTo>
                      <a:pt x="4250" y="2584"/>
                      <a:pt x="4107" y="2732"/>
                      <a:pt x="3982" y="2864"/>
                    </a:cubicBezTo>
                    <a:cubicBezTo>
                      <a:pt x="3855" y="2999"/>
                      <a:pt x="3717" y="3155"/>
                      <a:pt x="3595" y="3296"/>
                    </a:cubicBezTo>
                    <a:cubicBezTo>
                      <a:pt x="3473" y="3438"/>
                      <a:pt x="3340" y="3600"/>
                      <a:pt x="3221" y="3748"/>
                    </a:cubicBezTo>
                    <a:cubicBezTo>
                      <a:pt x="3103" y="3899"/>
                      <a:pt x="2977" y="4065"/>
                      <a:pt x="2862" y="4221"/>
                    </a:cubicBezTo>
                    <a:cubicBezTo>
                      <a:pt x="2636" y="4531"/>
                      <a:pt x="2393" y="4890"/>
                      <a:pt x="2187" y="5219"/>
                    </a:cubicBezTo>
                    <a:cubicBezTo>
                      <a:pt x="1976" y="5557"/>
                      <a:pt x="1775" y="5911"/>
                      <a:pt x="1589" y="6264"/>
                    </a:cubicBezTo>
                    <a:cubicBezTo>
                      <a:pt x="1400" y="6628"/>
                      <a:pt x="1237" y="6967"/>
                      <a:pt x="1078" y="7340"/>
                    </a:cubicBezTo>
                    <a:cubicBezTo>
                      <a:pt x="998" y="7527"/>
                      <a:pt x="928" y="7698"/>
                      <a:pt x="856" y="7885"/>
                    </a:cubicBezTo>
                    <a:cubicBezTo>
                      <a:pt x="784" y="8071"/>
                      <a:pt x="724" y="8241"/>
                      <a:pt x="659" y="8428"/>
                    </a:cubicBezTo>
                    <a:cubicBezTo>
                      <a:pt x="594" y="8618"/>
                      <a:pt x="541" y="8785"/>
                      <a:pt x="487" y="8971"/>
                    </a:cubicBezTo>
                    <a:cubicBezTo>
                      <a:pt x="431" y="9160"/>
                      <a:pt x="386" y="9324"/>
                      <a:pt x="339" y="9511"/>
                    </a:cubicBezTo>
                    <a:cubicBezTo>
                      <a:pt x="293" y="9697"/>
                      <a:pt x="257" y="9858"/>
                      <a:pt x="218" y="10043"/>
                    </a:cubicBezTo>
                    <a:cubicBezTo>
                      <a:pt x="182" y="10225"/>
                      <a:pt x="153" y="10383"/>
                      <a:pt x="124" y="10563"/>
                    </a:cubicBezTo>
                    <a:cubicBezTo>
                      <a:pt x="96" y="10743"/>
                      <a:pt x="74" y="10896"/>
                      <a:pt x="57" y="11072"/>
                    </a:cubicBezTo>
                    <a:cubicBezTo>
                      <a:pt x="37" y="11249"/>
                      <a:pt x="24" y="11395"/>
                      <a:pt x="15" y="11566"/>
                    </a:cubicBezTo>
                    <a:cubicBezTo>
                      <a:pt x="6" y="11735"/>
                      <a:pt x="1" y="11878"/>
                      <a:pt x="1" y="12042"/>
                    </a:cubicBezTo>
                    <a:lnTo>
                      <a:pt x="1" y="12064"/>
                    </a:lnTo>
                    <a:cubicBezTo>
                      <a:pt x="1" y="12198"/>
                      <a:pt x="5" y="12344"/>
                      <a:pt x="12" y="12474"/>
                    </a:cubicBezTo>
                    <a:cubicBezTo>
                      <a:pt x="19" y="12616"/>
                      <a:pt x="31" y="12775"/>
                      <a:pt x="48" y="12912"/>
                    </a:cubicBezTo>
                    <a:cubicBezTo>
                      <a:pt x="64" y="13047"/>
                      <a:pt x="86" y="13200"/>
                      <a:pt x="109" y="13328"/>
                    </a:cubicBezTo>
                    <a:cubicBezTo>
                      <a:pt x="130" y="13456"/>
                      <a:pt x="163" y="13599"/>
                      <a:pt x="193" y="13717"/>
                    </a:cubicBezTo>
                    <a:cubicBezTo>
                      <a:pt x="224" y="13836"/>
                      <a:pt x="264" y="13969"/>
                      <a:pt x="301" y="14078"/>
                    </a:cubicBezTo>
                    <a:cubicBezTo>
                      <a:pt x="339" y="14189"/>
                      <a:pt x="386" y="14311"/>
                      <a:pt x="431" y="14412"/>
                    </a:cubicBezTo>
                    <a:cubicBezTo>
                      <a:pt x="475" y="14512"/>
                      <a:pt x="530" y="14623"/>
                      <a:pt x="580" y="14713"/>
                    </a:cubicBezTo>
                    <a:cubicBezTo>
                      <a:pt x="630" y="14803"/>
                      <a:pt x="691" y="14902"/>
                      <a:pt x="747" y="14982"/>
                    </a:cubicBezTo>
                    <a:cubicBezTo>
                      <a:pt x="803" y="15061"/>
                      <a:pt x="869" y="15148"/>
                      <a:pt x="929" y="15220"/>
                    </a:cubicBezTo>
                    <a:cubicBezTo>
                      <a:pt x="991" y="15290"/>
                      <a:pt x="1062" y="15365"/>
                      <a:pt x="1128" y="15427"/>
                    </a:cubicBezTo>
                    <a:cubicBezTo>
                      <a:pt x="1172" y="15468"/>
                      <a:pt x="1220" y="15508"/>
                      <a:pt x="1270" y="15549"/>
                    </a:cubicBezTo>
                    <a:cubicBezTo>
                      <a:pt x="1292" y="15557"/>
                      <a:pt x="1315" y="15566"/>
                      <a:pt x="1338" y="15576"/>
                    </a:cubicBezTo>
                    <a:cubicBezTo>
                      <a:pt x="1417" y="15606"/>
                      <a:pt x="1497" y="15634"/>
                      <a:pt x="1581" y="15657"/>
                    </a:cubicBezTo>
                    <a:cubicBezTo>
                      <a:pt x="1663" y="15680"/>
                      <a:pt x="1747" y="15700"/>
                      <a:pt x="1834" y="15717"/>
                    </a:cubicBezTo>
                    <a:cubicBezTo>
                      <a:pt x="1919" y="15734"/>
                      <a:pt x="2006" y="15749"/>
                      <a:pt x="2094" y="15759"/>
                    </a:cubicBezTo>
                    <a:cubicBezTo>
                      <a:pt x="2137" y="15764"/>
                      <a:pt x="2183" y="15770"/>
                      <a:pt x="2228" y="15773"/>
                    </a:cubicBezTo>
                    <a:cubicBezTo>
                      <a:pt x="2271" y="15777"/>
                      <a:pt x="2317" y="15780"/>
                      <a:pt x="2363" y="15782"/>
                    </a:cubicBezTo>
                    <a:cubicBezTo>
                      <a:pt x="2420" y="15784"/>
                      <a:pt x="2478" y="15785"/>
                      <a:pt x="2537" y="15785"/>
                    </a:cubicBezTo>
                    <a:cubicBezTo>
                      <a:pt x="2571" y="15785"/>
                      <a:pt x="2605" y="15785"/>
                      <a:pt x="2639" y="15785"/>
                    </a:cubicBezTo>
                    <a:cubicBezTo>
                      <a:pt x="2732" y="15780"/>
                      <a:pt x="2827" y="15774"/>
                      <a:pt x="2923" y="15766"/>
                    </a:cubicBezTo>
                    <a:cubicBezTo>
                      <a:pt x="2970" y="15760"/>
                      <a:pt x="3018" y="15756"/>
                      <a:pt x="3067" y="15750"/>
                    </a:cubicBezTo>
                    <a:lnTo>
                      <a:pt x="3212" y="15728"/>
                    </a:lnTo>
                    <a:cubicBezTo>
                      <a:pt x="3261" y="15721"/>
                      <a:pt x="3309" y="15713"/>
                      <a:pt x="3359" y="15703"/>
                    </a:cubicBezTo>
                    <a:cubicBezTo>
                      <a:pt x="3408" y="15694"/>
                      <a:pt x="3457" y="15684"/>
                      <a:pt x="3507" y="15672"/>
                    </a:cubicBezTo>
                    <a:cubicBezTo>
                      <a:pt x="3606" y="15649"/>
                      <a:pt x="3707" y="15623"/>
                      <a:pt x="3808" y="15595"/>
                    </a:cubicBezTo>
                    <a:cubicBezTo>
                      <a:pt x="3905" y="15569"/>
                      <a:pt x="4009" y="15536"/>
                      <a:pt x="4111" y="15500"/>
                    </a:cubicBezTo>
                    <a:cubicBezTo>
                      <a:pt x="4161" y="15483"/>
                      <a:pt x="4212" y="15464"/>
                      <a:pt x="4263" y="15444"/>
                    </a:cubicBezTo>
                    <a:cubicBezTo>
                      <a:pt x="4315" y="15427"/>
                      <a:pt x="4365" y="15406"/>
                      <a:pt x="4419" y="15385"/>
                    </a:cubicBezTo>
                    <a:cubicBezTo>
                      <a:pt x="4470" y="15363"/>
                      <a:pt x="4521" y="15342"/>
                      <a:pt x="4572" y="15320"/>
                    </a:cubicBezTo>
                    <a:lnTo>
                      <a:pt x="4729" y="15250"/>
                    </a:lnTo>
                    <a:cubicBezTo>
                      <a:pt x="4781" y="15227"/>
                      <a:pt x="4831" y="15202"/>
                      <a:pt x="4883" y="15176"/>
                    </a:cubicBezTo>
                    <a:cubicBezTo>
                      <a:pt x="4936" y="15152"/>
                      <a:pt x="4988" y="15125"/>
                      <a:pt x="5040" y="15097"/>
                    </a:cubicBezTo>
                    <a:cubicBezTo>
                      <a:pt x="5093" y="15070"/>
                      <a:pt x="5145" y="15044"/>
                      <a:pt x="5196" y="15015"/>
                    </a:cubicBezTo>
                    <a:cubicBezTo>
                      <a:pt x="5247" y="14987"/>
                      <a:pt x="5299" y="14958"/>
                      <a:pt x="5350" y="14926"/>
                    </a:cubicBezTo>
                    <a:cubicBezTo>
                      <a:pt x="5401" y="14896"/>
                      <a:pt x="5452" y="14866"/>
                      <a:pt x="5504" y="14836"/>
                    </a:cubicBezTo>
                    <a:cubicBezTo>
                      <a:pt x="5554" y="14803"/>
                      <a:pt x="5606" y="14772"/>
                      <a:pt x="5656" y="14739"/>
                    </a:cubicBezTo>
                    <a:cubicBezTo>
                      <a:pt x="5707" y="14708"/>
                      <a:pt x="5757" y="14675"/>
                      <a:pt x="5807" y="14642"/>
                    </a:cubicBezTo>
                    <a:cubicBezTo>
                      <a:pt x="5858" y="14607"/>
                      <a:pt x="5910" y="14571"/>
                      <a:pt x="5960" y="14537"/>
                    </a:cubicBezTo>
                    <a:cubicBezTo>
                      <a:pt x="6010" y="14502"/>
                      <a:pt x="6060" y="14466"/>
                      <a:pt x="6111" y="14430"/>
                    </a:cubicBezTo>
                    <a:cubicBezTo>
                      <a:pt x="6161" y="14394"/>
                      <a:pt x="6213" y="14357"/>
                      <a:pt x="6263" y="14320"/>
                    </a:cubicBezTo>
                    <a:cubicBezTo>
                      <a:pt x="6367" y="14243"/>
                      <a:pt x="6464" y="14167"/>
                      <a:pt x="6565" y="14085"/>
                    </a:cubicBezTo>
                    <a:cubicBezTo>
                      <a:pt x="6666" y="14005"/>
                      <a:pt x="6765" y="13923"/>
                      <a:pt x="6864" y="13836"/>
                    </a:cubicBezTo>
                    <a:cubicBezTo>
                      <a:pt x="6914" y="13793"/>
                      <a:pt x="6965" y="13750"/>
                      <a:pt x="7014" y="13704"/>
                    </a:cubicBezTo>
                    <a:cubicBezTo>
                      <a:pt x="7061" y="13661"/>
                      <a:pt x="7111" y="13617"/>
                      <a:pt x="7160" y="13572"/>
                    </a:cubicBezTo>
                    <a:cubicBezTo>
                      <a:pt x="7211" y="13525"/>
                      <a:pt x="7259" y="13480"/>
                      <a:pt x="7308" y="13434"/>
                    </a:cubicBezTo>
                    <a:lnTo>
                      <a:pt x="7454" y="13293"/>
                    </a:lnTo>
                    <a:cubicBezTo>
                      <a:pt x="7501" y="13244"/>
                      <a:pt x="7548" y="13197"/>
                      <a:pt x="7597" y="13148"/>
                    </a:cubicBezTo>
                    <a:cubicBezTo>
                      <a:pt x="7645" y="13099"/>
                      <a:pt x="7692" y="13050"/>
                      <a:pt x="7740" y="13000"/>
                    </a:cubicBezTo>
                    <a:cubicBezTo>
                      <a:pt x="7835" y="12902"/>
                      <a:pt x="7928" y="12798"/>
                      <a:pt x="8021" y="12695"/>
                    </a:cubicBezTo>
                    <a:cubicBezTo>
                      <a:pt x="8069" y="12643"/>
                      <a:pt x="8113" y="12590"/>
                      <a:pt x="8159" y="12537"/>
                    </a:cubicBezTo>
                    <a:cubicBezTo>
                      <a:pt x="8205" y="12485"/>
                      <a:pt x="8251" y="12430"/>
                      <a:pt x="8296" y="12377"/>
                    </a:cubicBezTo>
                    <a:cubicBezTo>
                      <a:pt x="8342" y="12323"/>
                      <a:pt x="8387" y="12267"/>
                      <a:pt x="8431" y="12213"/>
                    </a:cubicBezTo>
                    <a:cubicBezTo>
                      <a:pt x="8474" y="12159"/>
                      <a:pt x="8519" y="12104"/>
                      <a:pt x="8565" y="12048"/>
                    </a:cubicBezTo>
                    <a:cubicBezTo>
                      <a:pt x="8653" y="11936"/>
                      <a:pt x="8739" y="11824"/>
                      <a:pt x="8825" y="11709"/>
                    </a:cubicBezTo>
                    <a:cubicBezTo>
                      <a:pt x="8911" y="11591"/>
                      <a:pt x="8996" y="11476"/>
                      <a:pt x="9078" y="11358"/>
                    </a:cubicBezTo>
                    <a:cubicBezTo>
                      <a:pt x="9162" y="11239"/>
                      <a:pt x="9242" y="11119"/>
                      <a:pt x="9323" y="10999"/>
                    </a:cubicBezTo>
                    <a:cubicBezTo>
                      <a:pt x="9482" y="10756"/>
                      <a:pt x="9637" y="10508"/>
                      <a:pt x="9783" y="10257"/>
                    </a:cubicBezTo>
                    <a:cubicBezTo>
                      <a:pt x="9928" y="10005"/>
                      <a:pt x="10069" y="9748"/>
                      <a:pt x="10200" y="9489"/>
                    </a:cubicBezTo>
                    <a:cubicBezTo>
                      <a:pt x="10264" y="9360"/>
                      <a:pt x="10329" y="9229"/>
                      <a:pt x="10391" y="9097"/>
                    </a:cubicBezTo>
                    <a:cubicBezTo>
                      <a:pt x="10453" y="8966"/>
                      <a:pt x="10513" y="8833"/>
                      <a:pt x="10570" y="8701"/>
                    </a:cubicBezTo>
                    <a:cubicBezTo>
                      <a:pt x="10628" y="8569"/>
                      <a:pt x="10683" y="8435"/>
                      <a:pt x="10737" y="8303"/>
                    </a:cubicBezTo>
                    <a:cubicBezTo>
                      <a:pt x="10790" y="8172"/>
                      <a:pt x="10844" y="8037"/>
                      <a:pt x="10891" y="7903"/>
                    </a:cubicBezTo>
                    <a:cubicBezTo>
                      <a:pt x="10917" y="7837"/>
                      <a:pt x="10940" y="7771"/>
                      <a:pt x="10963" y="7705"/>
                    </a:cubicBezTo>
                    <a:cubicBezTo>
                      <a:pt x="10987" y="7637"/>
                      <a:pt x="11010" y="7570"/>
                      <a:pt x="11032" y="7504"/>
                    </a:cubicBezTo>
                    <a:lnTo>
                      <a:pt x="11097" y="7304"/>
                    </a:lnTo>
                    <a:cubicBezTo>
                      <a:pt x="11117" y="7238"/>
                      <a:pt x="11138" y="7169"/>
                      <a:pt x="11157" y="7102"/>
                    </a:cubicBezTo>
                    <a:cubicBezTo>
                      <a:pt x="11197" y="6969"/>
                      <a:pt x="11235" y="6837"/>
                      <a:pt x="11271" y="6703"/>
                    </a:cubicBezTo>
                    <a:cubicBezTo>
                      <a:pt x="11286" y="6637"/>
                      <a:pt x="11305" y="6571"/>
                      <a:pt x="11321" y="6504"/>
                    </a:cubicBezTo>
                    <a:cubicBezTo>
                      <a:pt x="11337" y="6437"/>
                      <a:pt x="11351" y="6372"/>
                      <a:pt x="11368" y="6306"/>
                    </a:cubicBezTo>
                    <a:cubicBezTo>
                      <a:pt x="11383" y="6241"/>
                      <a:pt x="11397" y="6175"/>
                      <a:pt x="11411" y="6109"/>
                    </a:cubicBezTo>
                    <a:cubicBezTo>
                      <a:pt x="11426" y="6042"/>
                      <a:pt x="11437" y="5977"/>
                      <a:pt x="11450" y="5912"/>
                    </a:cubicBezTo>
                    <a:cubicBezTo>
                      <a:pt x="11463" y="5847"/>
                      <a:pt x="11476" y="5781"/>
                      <a:pt x="11486" y="5717"/>
                    </a:cubicBezTo>
                    <a:lnTo>
                      <a:pt x="11519" y="5523"/>
                    </a:lnTo>
                    <a:cubicBezTo>
                      <a:pt x="11538" y="5393"/>
                      <a:pt x="11558" y="5264"/>
                      <a:pt x="11572" y="5136"/>
                    </a:cubicBezTo>
                    <a:cubicBezTo>
                      <a:pt x="11588" y="5011"/>
                      <a:pt x="11601" y="4883"/>
                      <a:pt x="11613" y="4758"/>
                    </a:cubicBezTo>
                    <a:cubicBezTo>
                      <a:pt x="11616" y="4694"/>
                      <a:pt x="11621" y="4633"/>
                      <a:pt x="11624" y="4571"/>
                    </a:cubicBezTo>
                    <a:cubicBezTo>
                      <a:pt x="11629" y="4508"/>
                      <a:pt x="11631" y="4444"/>
                      <a:pt x="11634" y="4384"/>
                    </a:cubicBezTo>
                    <a:cubicBezTo>
                      <a:pt x="11636" y="4321"/>
                      <a:pt x="11637" y="4262"/>
                      <a:pt x="11639" y="4200"/>
                    </a:cubicBezTo>
                    <a:cubicBezTo>
                      <a:pt x="11641" y="4141"/>
                      <a:pt x="11641" y="4081"/>
                      <a:pt x="11641" y="4020"/>
                    </a:cubicBezTo>
                    <a:cubicBezTo>
                      <a:pt x="11641" y="3961"/>
                      <a:pt x="11641" y="3902"/>
                      <a:pt x="11639" y="3845"/>
                    </a:cubicBezTo>
                    <a:cubicBezTo>
                      <a:pt x="11637" y="3786"/>
                      <a:pt x="11636" y="3728"/>
                      <a:pt x="11652" y="3681"/>
                    </a:cubicBezTo>
                    <a:cubicBezTo>
                      <a:pt x="11647" y="3566"/>
                      <a:pt x="11640" y="3454"/>
                      <a:pt x="11630" y="3342"/>
                    </a:cubicBezTo>
                    <a:cubicBezTo>
                      <a:pt x="11618" y="3229"/>
                      <a:pt x="11607" y="3122"/>
                      <a:pt x="11593" y="3012"/>
                    </a:cubicBezTo>
                    <a:cubicBezTo>
                      <a:pt x="11583" y="2958"/>
                      <a:pt x="11575" y="2905"/>
                      <a:pt x="11567" y="2850"/>
                    </a:cubicBezTo>
                    <a:cubicBezTo>
                      <a:pt x="11560" y="2798"/>
                      <a:pt x="11551" y="2746"/>
                      <a:pt x="11539" y="2695"/>
                    </a:cubicBezTo>
                    <a:lnTo>
                      <a:pt x="11508" y="2538"/>
                    </a:lnTo>
                    <a:cubicBezTo>
                      <a:pt x="11495" y="2486"/>
                      <a:pt x="11485" y="2436"/>
                      <a:pt x="11472" y="2386"/>
                    </a:cubicBezTo>
                    <a:cubicBezTo>
                      <a:pt x="11459" y="2335"/>
                      <a:pt x="11446" y="2286"/>
                      <a:pt x="11432" y="2236"/>
                    </a:cubicBezTo>
                    <a:lnTo>
                      <a:pt x="11388" y="2091"/>
                    </a:lnTo>
                    <a:cubicBezTo>
                      <a:pt x="11360" y="1994"/>
                      <a:pt x="11328" y="1900"/>
                      <a:pt x="11294" y="1808"/>
                    </a:cubicBezTo>
                    <a:cubicBezTo>
                      <a:pt x="11278" y="1762"/>
                      <a:pt x="11259" y="1717"/>
                      <a:pt x="11242" y="1671"/>
                    </a:cubicBezTo>
                    <a:cubicBezTo>
                      <a:pt x="11223" y="1626"/>
                      <a:pt x="11204" y="1582"/>
                      <a:pt x="11184" y="1539"/>
                    </a:cubicBezTo>
                    <a:cubicBezTo>
                      <a:pt x="11166" y="1496"/>
                      <a:pt x="11147" y="1454"/>
                      <a:pt x="11125" y="1411"/>
                    </a:cubicBezTo>
                    <a:cubicBezTo>
                      <a:pt x="11105" y="1368"/>
                      <a:pt x="11084" y="1326"/>
                      <a:pt x="11062" y="1286"/>
                    </a:cubicBezTo>
                    <a:cubicBezTo>
                      <a:pt x="11018" y="1202"/>
                      <a:pt x="10972" y="1123"/>
                      <a:pt x="10924" y="1046"/>
                    </a:cubicBezTo>
                    <a:cubicBezTo>
                      <a:pt x="10875" y="969"/>
                      <a:pt x="10825" y="895"/>
                      <a:pt x="10773" y="823"/>
                    </a:cubicBezTo>
                    <a:cubicBezTo>
                      <a:pt x="10720" y="751"/>
                      <a:pt x="10667" y="683"/>
                      <a:pt x="10609" y="617"/>
                    </a:cubicBezTo>
                    <a:cubicBezTo>
                      <a:pt x="10496" y="484"/>
                      <a:pt x="10373" y="363"/>
                      <a:pt x="10244" y="253"/>
                    </a:cubicBezTo>
                    <a:cubicBezTo>
                      <a:pt x="10214" y="229"/>
                      <a:pt x="10184" y="203"/>
                      <a:pt x="10152" y="180"/>
                    </a:cubicBezTo>
                    <a:cubicBezTo>
                      <a:pt x="10093" y="157"/>
                      <a:pt x="10034" y="136"/>
                      <a:pt x="9975" y="117"/>
                    </a:cubicBezTo>
                    <a:cubicBezTo>
                      <a:pt x="9889" y="90"/>
                      <a:pt x="9788" y="67"/>
                      <a:pt x="9696" y="49"/>
                    </a:cubicBezTo>
                    <a:cubicBezTo>
                      <a:pt x="9603" y="31"/>
                      <a:pt x="9496" y="16"/>
                      <a:pt x="9397" y="9"/>
                    </a:cubicBezTo>
                    <a:cubicBezTo>
                      <a:pt x="9316" y="3"/>
                      <a:pt x="9222" y="0"/>
                      <a:pt x="9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13"/>
              <p:cNvSpPr/>
              <p:nvPr/>
            </p:nvSpPr>
            <p:spPr>
              <a:xfrm>
                <a:off x="7376267" y="1939524"/>
                <a:ext cx="453087" cy="624355"/>
              </a:xfrm>
              <a:custGeom>
                <a:avLst/>
                <a:gdLst/>
                <a:ahLst/>
                <a:cxnLst/>
                <a:rect l="l" t="t" r="r" b="b"/>
                <a:pathLst>
                  <a:path w="14529" h="20021" extrusionOk="0">
                    <a:moveTo>
                      <a:pt x="14527" y="1336"/>
                    </a:moveTo>
                    <a:lnTo>
                      <a:pt x="14528" y="1337"/>
                    </a:lnTo>
                    <a:cubicBezTo>
                      <a:pt x="14528" y="1336"/>
                      <a:pt x="14527" y="1336"/>
                      <a:pt x="14527" y="1336"/>
                    </a:cubicBezTo>
                    <a:close/>
                    <a:moveTo>
                      <a:pt x="11132" y="1"/>
                    </a:moveTo>
                    <a:cubicBezTo>
                      <a:pt x="10025" y="1"/>
                      <a:pt x="8846" y="374"/>
                      <a:pt x="7823" y="888"/>
                    </a:cubicBezTo>
                    <a:cubicBezTo>
                      <a:pt x="5605" y="2006"/>
                      <a:pt x="4114" y="3788"/>
                      <a:pt x="2843" y="5809"/>
                    </a:cubicBezTo>
                    <a:cubicBezTo>
                      <a:pt x="1246" y="8349"/>
                      <a:pt x="1" y="11268"/>
                      <a:pt x="1" y="14214"/>
                    </a:cubicBezTo>
                    <a:cubicBezTo>
                      <a:pt x="1" y="14684"/>
                      <a:pt x="32" y="15157"/>
                      <a:pt x="98" y="15631"/>
                    </a:cubicBezTo>
                    <a:cubicBezTo>
                      <a:pt x="231" y="16574"/>
                      <a:pt x="593" y="17437"/>
                      <a:pt x="1188" y="18222"/>
                    </a:cubicBezTo>
                    <a:cubicBezTo>
                      <a:pt x="1483" y="18610"/>
                      <a:pt x="1831" y="18921"/>
                      <a:pt x="2233" y="19152"/>
                    </a:cubicBezTo>
                    <a:lnTo>
                      <a:pt x="3739" y="20020"/>
                    </a:lnTo>
                    <a:cubicBezTo>
                      <a:pt x="3336" y="19787"/>
                      <a:pt x="2987" y="19477"/>
                      <a:pt x="2692" y="19089"/>
                    </a:cubicBezTo>
                    <a:cubicBezTo>
                      <a:pt x="2097" y="18305"/>
                      <a:pt x="1735" y="17443"/>
                      <a:pt x="1604" y="16499"/>
                    </a:cubicBezTo>
                    <a:cubicBezTo>
                      <a:pt x="1536" y="16025"/>
                      <a:pt x="1504" y="15552"/>
                      <a:pt x="1504" y="15082"/>
                    </a:cubicBezTo>
                    <a:cubicBezTo>
                      <a:pt x="1504" y="12136"/>
                      <a:pt x="2749" y="9218"/>
                      <a:pt x="4347" y="6677"/>
                    </a:cubicBezTo>
                    <a:cubicBezTo>
                      <a:pt x="5618" y="4657"/>
                      <a:pt x="7110" y="2876"/>
                      <a:pt x="9327" y="1758"/>
                    </a:cubicBezTo>
                    <a:cubicBezTo>
                      <a:pt x="10351" y="1242"/>
                      <a:pt x="11529" y="869"/>
                      <a:pt x="12636" y="869"/>
                    </a:cubicBezTo>
                    <a:cubicBezTo>
                      <a:pt x="13310" y="869"/>
                      <a:pt x="13957" y="1007"/>
                      <a:pt x="14527" y="1336"/>
                    </a:cubicBezTo>
                    <a:lnTo>
                      <a:pt x="14527" y="1336"/>
                    </a:lnTo>
                    <a:lnTo>
                      <a:pt x="13023" y="468"/>
                    </a:lnTo>
                    <a:cubicBezTo>
                      <a:pt x="12454" y="139"/>
                      <a:pt x="11806" y="1"/>
                      <a:pt x="11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13"/>
              <p:cNvSpPr/>
              <p:nvPr/>
            </p:nvSpPr>
            <p:spPr>
              <a:xfrm>
                <a:off x="7459716" y="1999741"/>
                <a:ext cx="444137" cy="569594"/>
              </a:xfrm>
              <a:custGeom>
                <a:avLst/>
                <a:gdLst/>
                <a:ahLst/>
                <a:cxnLst/>
                <a:rect l="l" t="t" r="r" b="b"/>
                <a:pathLst>
                  <a:path w="14242" h="18265" extrusionOk="0">
                    <a:moveTo>
                      <a:pt x="10231" y="253"/>
                    </a:moveTo>
                    <a:cubicBezTo>
                      <a:pt x="10517" y="253"/>
                      <a:pt x="10788" y="286"/>
                      <a:pt x="11044" y="351"/>
                    </a:cubicBezTo>
                    <a:cubicBezTo>
                      <a:pt x="11499" y="469"/>
                      <a:pt x="11954" y="707"/>
                      <a:pt x="12360" y="1034"/>
                    </a:cubicBezTo>
                    <a:cubicBezTo>
                      <a:pt x="12752" y="1355"/>
                      <a:pt x="13093" y="1753"/>
                      <a:pt x="13343" y="2189"/>
                    </a:cubicBezTo>
                    <a:cubicBezTo>
                      <a:pt x="13911" y="3176"/>
                      <a:pt x="14082" y="4437"/>
                      <a:pt x="13881" y="6151"/>
                    </a:cubicBezTo>
                    <a:cubicBezTo>
                      <a:pt x="13682" y="7827"/>
                      <a:pt x="13191" y="9465"/>
                      <a:pt x="12417" y="11016"/>
                    </a:cubicBezTo>
                    <a:cubicBezTo>
                      <a:pt x="11660" y="12539"/>
                      <a:pt x="10632" y="13978"/>
                      <a:pt x="9447" y="15179"/>
                    </a:cubicBezTo>
                    <a:cubicBezTo>
                      <a:pt x="8376" y="16266"/>
                      <a:pt x="7296" y="17031"/>
                      <a:pt x="6149" y="17516"/>
                    </a:cubicBezTo>
                    <a:cubicBezTo>
                      <a:pt x="5373" y="17845"/>
                      <a:pt x="4661" y="18009"/>
                      <a:pt x="4021" y="18009"/>
                    </a:cubicBezTo>
                    <a:cubicBezTo>
                      <a:pt x="3737" y="18009"/>
                      <a:pt x="3462" y="17976"/>
                      <a:pt x="3206" y="17910"/>
                    </a:cubicBezTo>
                    <a:cubicBezTo>
                      <a:pt x="2750" y="17793"/>
                      <a:pt x="2296" y="17557"/>
                      <a:pt x="1891" y="17227"/>
                    </a:cubicBezTo>
                    <a:cubicBezTo>
                      <a:pt x="1497" y="16908"/>
                      <a:pt x="1156" y="16509"/>
                      <a:pt x="906" y="16075"/>
                    </a:cubicBezTo>
                    <a:cubicBezTo>
                      <a:pt x="460" y="15300"/>
                      <a:pt x="259" y="14346"/>
                      <a:pt x="289" y="13157"/>
                    </a:cubicBezTo>
                    <a:cubicBezTo>
                      <a:pt x="298" y="12825"/>
                      <a:pt x="324" y="12484"/>
                      <a:pt x="368" y="12110"/>
                    </a:cubicBezTo>
                    <a:cubicBezTo>
                      <a:pt x="467" y="11260"/>
                      <a:pt x="643" y="10415"/>
                      <a:pt x="892" y="9600"/>
                    </a:cubicBezTo>
                    <a:cubicBezTo>
                      <a:pt x="1132" y="8805"/>
                      <a:pt x="1448" y="8013"/>
                      <a:pt x="1830" y="7245"/>
                    </a:cubicBezTo>
                    <a:cubicBezTo>
                      <a:pt x="2589" y="5724"/>
                      <a:pt x="3617" y="4282"/>
                      <a:pt x="4802" y="3082"/>
                    </a:cubicBezTo>
                    <a:cubicBezTo>
                      <a:pt x="5874" y="1995"/>
                      <a:pt x="6954" y="1231"/>
                      <a:pt x="8101" y="745"/>
                    </a:cubicBezTo>
                    <a:cubicBezTo>
                      <a:pt x="8878" y="417"/>
                      <a:pt x="9591" y="253"/>
                      <a:pt x="10231" y="253"/>
                    </a:cubicBezTo>
                    <a:close/>
                    <a:moveTo>
                      <a:pt x="10229" y="1"/>
                    </a:moveTo>
                    <a:cubicBezTo>
                      <a:pt x="9553" y="1"/>
                      <a:pt x="8806" y="172"/>
                      <a:pt x="7999" y="513"/>
                    </a:cubicBezTo>
                    <a:cubicBezTo>
                      <a:pt x="6820" y="1011"/>
                      <a:pt x="5713" y="1793"/>
                      <a:pt x="4617" y="2906"/>
                    </a:cubicBezTo>
                    <a:cubicBezTo>
                      <a:pt x="3415" y="4125"/>
                      <a:pt x="2371" y="5589"/>
                      <a:pt x="1599" y="7136"/>
                    </a:cubicBezTo>
                    <a:cubicBezTo>
                      <a:pt x="1211" y="7916"/>
                      <a:pt x="890" y="8722"/>
                      <a:pt x="646" y="9529"/>
                    </a:cubicBezTo>
                    <a:cubicBezTo>
                      <a:pt x="394" y="10360"/>
                      <a:pt x="216" y="11219"/>
                      <a:pt x="114" y="12083"/>
                    </a:cubicBezTo>
                    <a:cubicBezTo>
                      <a:pt x="68" y="12462"/>
                      <a:pt x="42" y="12812"/>
                      <a:pt x="32" y="13150"/>
                    </a:cubicBezTo>
                    <a:cubicBezTo>
                      <a:pt x="0" y="14387"/>
                      <a:pt x="214" y="15385"/>
                      <a:pt x="683" y="16202"/>
                    </a:cubicBezTo>
                    <a:cubicBezTo>
                      <a:pt x="949" y="16665"/>
                      <a:pt x="1310" y="17089"/>
                      <a:pt x="1727" y="17427"/>
                    </a:cubicBezTo>
                    <a:cubicBezTo>
                      <a:pt x="2162" y="17779"/>
                      <a:pt x="2651" y="18032"/>
                      <a:pt x="3140" y="18157"/>
                    </a:cubicBezTo>
                    <a:cubicBezTo>
                      <a:pt x="3418" y="18229"/>
                      <a:pt x="3711" y="18265"/>
                      <a:pt x="4020" y="18265"/>
                    </a:cubicBezTo>
                    <a:cubicBezTo>
                      <a:pt x="4694" y="18265"/>
                      <a:pt x="5440" y="18095"/>
                      <a:pt x="6245" y="17754"/>
                    </a:cubicBezTo>
                    <a:cubicBezTo>
                      <a:pt x="7424" y="17257"/>
                      <a:pt x="8531" y="16475"/>
                      <a:pt x="9627" y="15362"/>
                    </a:cubicBezTo>
                    <a:cubicBezTo>
                      <a:pt x="10832" y="14140"/>
                      <a:pt x="11874" y="12678"/>
                      <a:pt x="12644" y="11132"/>
                    </a:cubicBezTo>
                    <a:cubicBezTo>
                      <a:pt x="13431" y="9552"/>
                      <a:pt x="13931" y="7889"/>
                      <a:pt x="14132" y="6184"/>
                    </a:cubicBezTo>
                    <a:cubicBezTo>
                      <a:pt x="14227" y="5380"/>
                      <a:pt x="14242" y="4686"/>
                      <a:pt x="14176" y="4065"/>
                    </a:cubicBezTo>
                    <a:cubicBezTo>
                      <a:pt x="14092" y="3294"/>
                      <a:pt x="13894" y="2640"/>
                      <a:pt x="13563" y="2065"/>
                    </a:cubicBezTo>
                    <a:cubicBezTo>
                      <a:pt x="13297" y="1602"/>
                      <a:pt x="12935" y="1178"/>
                      <a:pt x="12518" y="840"/>
                    </a:cubicBezTo>
                    <a:cubicBezTo>
                      <a:pt x="12084" y="487"/>
                      <a:pt x="11595" y="234"/>
                      <a:pt x="11106" y="107"/>
                    </a:cubicBezTo>
                    <a:cubicBezTo>
                      <a:pt x="10829" y="36"/>
                      <a:pt x="10536" y="1"/>
                      <a:pt x="10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13"/>
              <p:cNvSpPr/>
              <p:nvPr/>
            </p:nvSpPr>
            <p:spPr>
              <a:xfrm>
                <a:off x="7684586" y="2170507"/>
                <a:ext cx="320987" cy="404719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12978" extrusionOk="0">
                    <a:moveTo>
                      <a:pt x="7609" y="1206"/>
                    </a:moveTo>
                    <a:cubicBezTo>
                      <a:pt x="7788" y="1206"/>
                      <a:pt x="7965" y="1226"/>
                      <a:pt x="8138" y="1270"/>
                    </a:cubicBezTo>
                    <a:cubicBezTo>
                      <a:pt x="8749" y="1425"/>
                      <a:pt x="9301" y="1893"/>
                      <a:pt x="9620" y="2451"/>
                    </a:cubicBezTo>
                    <a:cubicBezTo>
                      <a:pt x="10050" y="3197"/>
                      <a:pt x="10066" y="4105"/>
                      <a:pt x="9965" y="4968"/>
                    </a:cubicBezTo>
                    <a:cubicBezTo>
                      <a:pt x="9836" y="6055"/>
                      <a:pt x="9522" y="7070"/>
                      <a:pt x="9045" y="8029"/>
                    </a:cubicBezTo>
                    <a:cubicBezTo>
                      <a:pt x="8569" y="8985"/>
                      <a:pt x="7931" y="9882"/>
                      <a:pt x="7180" y="10644"/>
                    </a:cubicBezTo>
                    <a:cubicBezTo>
                      <a:pt x="6579" y="11252"/>
                      <a:pt x="5906" y="11775"/>
                      <a:pt x="5098" y="12117"/>
                    </a:cubicBezTo>
                    <a:cubicBezTo>
                      <a:pt x="4668" y="12299"/>
                      <a:pt x="4199" y="12429"/>
                      <a:pt x="3742" y="12429"/>
                    </a:cubicBezTo>
                    <a:cubicBezTo>
                      <a:pt x="3563" y="12429"/>
                      <a:pt x="3386" y="12409"/>
                      <a:pt x="3214" y="12365"/>
                    </a:cubicBezTo>
                    <a:cubicBezTo>
                      <a:pt x="2603" y="12206"/>
                      <a:pt x="2051" y="11739"/>
                      <a:pt x="1731" y="11183"/>
                    </a:cubicBezTo>
                    <a:cubicBezTo>
                      <a:pt x="1411" y="10625"/>
                      <a:pt x="1320" y="9975"/>
                      <a:pt x="1338" y="9323"/>
                    </a:cubicBezTo>
                    <a:cubicBezTo>
                      <a:pt x="1345" y="9101"/>
                      <a:pt x="1363" y="8883"/>
                      <a:pt x="1388" y="8664"/>
                    </a:cubicBezTo>
                    <a:cubicBezTo>
                      <a:pt x="1516" y="7577"/>
                      <a:pt x="1831" y="6562"/>
                      <a:pt x="2307" y="5606"/>
                    </a:cubicBezTo>
                    <a:cubicBezTo>
                      <a:pt x="2782" y="4650"/>
                      <a:pt x="3421" y="3753"/>
                      <a:pt x="4171" y="2991"/>
                    </a:cubicBezTo>
                    <a:cubicBezTo>
                      <a:pt x="4772" y="2383"/>
                      <a:pt x="5446" y="1860"/>
                      <a:pt x="6253" y="1517"/>
                    </a:cubicBezTo>
                    <a:cubicBezTo>
                      <a:pt x="6683" y="1336"/>
                      <a:pt x="7152" y="1206"/>
                      <a:pt x="7609" y="1206"/>
                    </a:cubicBezTo>
                    <a:close/>
                    <a:moveTo>
                      <a:pt x="7304" y="1"/>
                    </a:moveTo>
                    <a:cubicBezTo>
                      <a:pt x="6578" y="1"/>
                      <a:pt x="5804" y="247"/>
                      <a:pt x="5133" y="584"/>
                    </a:cubicBezTo>
                    <a:cubicBezTo>
                      <a:pt x="3678" y="1318"/>
                      <a:pt x="2700" y="2486"/>
                      <a:pt x="1867" y="3812"/>
                    </a:cubicBezTo>
                    <a:cubicBezTo>
                      <a:pt x="819" y="5478"/>
                      <a:pt x="0" y="7395"/>
                      <a:pt x="0" y="9325"/>
                    </a:cubicBezTo>
                    <a:cubicBezTo>
                      <a:pt x="0" y="9634"/>
                      <a:pt x="22" y="9946"/>
                      <a:pt x="65" y="10257"/>
                    </a:cubicBezTo>
                    <a:cubicBezTo>
                      <a:pt x="151" y="10875"/>
                      <a:pt x="390" y="11442"/>
                      <a:pt x="781" y="11955"/>
                    </a:cubicBezTo>
                    <a:cubicBezTo>
                      <a:pt x="975" y="12211"/>
                      <a:pt x="1202" y="12413"/>
                      <a:pt x="1467" y="12566"/>
                    </a:cubicBezTo>
                    <a:cubicBezTo>
                      <a:pt x="1576" y="12629"/>
                      <a:pt x="1681" y="12681"/>
                      <a:pt x="1796" y="12730"/>
                    </a:cubicBezTo>
                    <a:cubicBezTo>
                      <a:pt x="1936" y="12787"/>
                      <a:pt x="2062" y="12830"/>
                      <a:pt x="2209" y="12869"/>
                    </a:cubicBezTo>
                    <a:cubicBezTo>
                      <a:pt x="2357" y="12909"/>
                      <a:pt x="2486" y="12932"/>
                      <a:pt x="2640" y="12953"/>
                    </a:cubicBezTo>
                    <a:cubicBezTo>
                      <a:pt x="2778" y="12968"/>
                      <a:pt x="2897" y="12978"/>
                      <a:pt x="3033" y="12978"/>
                    </a:cubicBezTo>
                    <a:cubicBezTo>
                      <a:pt x="3050" y="12978"/>
                      <a:pt x="3068" y="12977"/>
                      <a:pt x="3086" y="12977"/>
                    </a:cubicBezTo>
                    <a:cubicBezTo>
                      <a:pt x="3247" y="12976"/>
                      <a:pt x="3379" y="12967"/>
                      <a:pt x="3541" y="12947"/>
                    </a:cubicBezTo>
                    <a:cubicBezTo>
                      <a:pt x="3704" y="12925"/>
                      <a:pt x="3838" y="12902"/>
                      <a:pt x="4002" y="12862"/>
                    </a:cubicBezTo>
                    <a:cubicBezTo>
                      <a:pt x="4167" y="12823"/>
                      <a:pt x="4299" y="12786"/>
                      <a:pt x="4463" y="12728"/>
                    </a:cubicBezTo>
                    <a:cubicBezTo>
                      <a:pt x="4627" y="12672"/>
                      <a:pt x="4759" y="12618"/>
                      <a:pt x="4923" y="12544"/>
                    </a:cubicBezTo>
                    <a:cubicBezTo>
                      <a:pt x="5087" y="12472"/>
                      <a:pt x="5219" y="12405"/>
                      <a:pt x="5382" y="12314"/>
                    </a:cubicBezTo>
                    <a:cubicBezTo>
                      <a:pt x="5540" y="12227"/>
                      <a:pt x="5665" y="12150"/>
                      <a:pt x="5820" y="12048"/>
                    </a:cubicBezTo>
                    <a:cubicBezTo>
                      <a:pt x="5974" y="11948"/>
                      <a:pt x="6101" y="11860"/>
                      <a:pt x="6251" y="11745"/>
                    </a:cubicBezTo>
                    <a:cubicBezTo>
                      <a:pt x="6404" y="11629"/>
                      <a:pt x="6526" y="11529"/>
                      <a:pt x="6673" y="11401"/>
                    </a:cubicBezTo>
                    <a:cubicBezTo>
                      <a:pt x="6822" y="11273"/>
                      <a:pt x="6943" y="11163"/>
                      <a:pt x="7085" y="11025"/>
                    </a:cubicBezTo>
                    <a:cubicBezTo>
                      <a:pt x="7226" y="10884"/>
                      <a:pt x="7346" y="10762"/>
                      <a:pt x="7482" y="10612"/>
                    </a:cubicBezTo>
                    <a:cubicBezTo>
                      <a:pt x="7619" y="10464"/>
                      <a:pt x="7734" y="10330"/>
                      <a:pt x="7863" y="10172"/>
                    </a:cubicBezTo>
                    <a:cubicBezTo>
                      <a:pt x="8362" y="9560"/>
                      <a:pt x="8800" y="8890"/>
                      <a:pt x="9167" y="8174"/>
                    </a:cubicBezTo>
                    <a:cubicBezTo>
                      <a:pt x="9258" y="8000"/>
                      <a:pt x="9350" y="7809"/>
                      <a:pt x="9429" y="7632"/>
                    </a:cubicBezTo>
                    <a:cubicBezTo>
                      <a:pt x="9508" y="7455"/>
                      <a:pt x="9590" y="7258"/>
                      <a:pt x="9659" y="7080"/>
                    </a:cubicBezTo>
                    <a:cubicBezTo>
                      <a:pt x="9725" y="6903"/>
                      <a:pt x="9797" y="6699"/>
                      <a:pt x="9854" y="6522"/>
                    </a:cubicBezTo>
                    <a:cubicBezTo>
                      <a:pt x="9910" y="6345"/>
                      <a:pt x="9971" y="6140"/>
                      <a:pt x="10015" y="5964"/>
                    </a:cubicBezTo>
                    <a:cubicBezTo>
                      <a:pt x="10061" y="5789"/>
                      <a:pt x="10107" y="5582"/>
                      <a:pt x="10142" y="5408"/>
                    </a:cubicBezTo>
                    <a:cubicBezTo>
                      <a:pt x="10173" y="5234"/>
                      <a:pt x="10208" y="5030"/>
                      <a:pt x="10229" y="4859"/>
                    </a:cubicBezTo>
                    <a:cubicBezTo>
                      <a:pt x="10251" y="4689"/>
                      <a:pt x="10271" y="4485"/>
                      <a:pt x="10280" y="4319"/>
                    </a:cubicBezTo>
                    <a:cubicBezTo>
                      <a:pt x="10288" y="4154"/>
                      <a:pt x="10293" y="3960"/>
                      <a:pt x="10288" y="3800"/>
                    </a:cubicBezTo>
                    <a:cubicBezTo>
                      <a:pt x="10286" y="3644"/>
                      <a:pt x="10274" y="3458"/>
                      <a:pt x="10255" y="3315"/>
                    </a:cubicBezTo>
                    <a:cubicBezTo>
                      <a:pt x="10238" y="3162"/>
                      <a:pt x="10214" y="2984"/>
                      <a:pt x="10186" y="2839"/>
                    </a:cubicBezTo>
                    <a:cubicBezTo>
                      <a:pt x="10159" y="2693"/>
                      <a:pt x="10119" y="2522"/>
                      <a:pt x="10079" y="2384"/>
                    </a:cubicBezTo>
                    <a:cubicBezTo>
                      <a:pt x="10040" y="2245"/>
                      <a:pt x="9984" y="2084"/>
                      <a:pt x="9929" y="1953"/>
                    </a:cubicBezTo>
                    <a:cubicBezTo>
                      <a:pt x="9876" y="1821"/>
                      <a:pt x="9804" y="1670"/>
                      <a:pt x="9738" y="1548"/>
                    </a:cubicBezTo>
                    <a:cubicBezTo>
                      <a:pt x="9669" y="1424"/>
                      <a:pt x="9583" y="1287"/>
                      <a:pt x="9502" y="1177"/>
                    </a:cubicBezTo>
                    <a:cubicBezTo>
                      <a:pt x="9422" y="1065"/>
                      <a:pt x="9318" y="942"/>
                      <a:pt x="9223" y="842"/>
                    </a:cubicBezTo>
                    <a:cubicBezTo>
                      <a:pt x="9128" y="741"/>
                      <a:pt x="9012" y="638"/>
                      <a:pt x="8904" y="551"/>
                    </a:cubicBezTo>
                    <a:cubicBezTo>
                      <a:pt x="8793" y="465"/>
                      <a:pt x="8668" y="379"/>
                      <a:pt x="8546" y="308"/>
                    </a:cubicBezTo>
                    <a:cubicBezTo>
                      <a:pt x="8172" y="92"/>
                      <a:pt x="7747" y="1"/>
                      <a:pt x="7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13"/>
              <p:cNvSpPr/>
              <p:nvPr/>
            </p:nvSpPr>
            <p:spPr>
              <a:xfrm>
                <a:off x="7725750" y="2207959"/>
                <a:ext cx="272744" cy="350083"/>
              </a:xfrm>
              <a:custGeom>
                <a:avLst/>
                <a:gdLst/>
                <a:ahLst/>
                <a:cxnLst/>
                <a:rect l="l" t="t" r="r" b="b"/>
                <a:pathLst>
                  <a:path w="8746" h="11226" extrusionOk="0">
                    <a:moveTo>
                      <a:pt x="5633" y="570"/>
                    </a:moveTo>
                    <a:cubicBezTo>
                      <a:pt x="5710" y="570"/>
                      <a:pt x="5794" y="577"/>
                      <a:pt x="5859" y="587"/>
                    </a:cubicBezTo>
                    <a:cubicBezTo>
                      <a:pt x="5895" y="592"/>
                      <a:pt x="5931" y="597"/>
                      <a:pt x="5964" y="607"/>
                    </a:cubicBezTo>
                    <a:cubicBezTo>
                      <a:pt x="6010" y="617"/>
                      <a:pt x="6050" y="628"/>
                      <a:pt x="6089" y="647"/>
                    </a:cubicBezTo>
                    <a:cubicBezTo>
                      <a:pt x="6155" y="672"/>
                      <a:pt x="6227" y="703"/>
                      <a:pt x="6286" y="738"/>
                    </a:cubicBezTo>
                    <a:cubicBezTo>
                      <a:pt x="7197" y="1264"/>
                      <a:pt x="7423" y="2578"/>
                      <a:pt x="7329" y="3712"/>
                    </a:cubicBezTo>
                    <a:cubicBezTo>
                      <a:pt x="7235" y="4864"/>
                      <a:pt x="6810" y="5828"/>
                      <a:pt x="6286" y="6736"/>
                    </a:cubicBezTo>
                    <a:cubicBezTo>
                      <a:pt x="5762" y="7644"/>
                      <a:pt x="5140" y="8494"/>
                      <a:pt x="4188" y="9151"/>
                    </a:cubicBezTo>
                    <a:cubicBezTo>
                      <a:pt x="3537" y="9603"/>
                      <a:pt x="2733" y="9964"/>
                      <a:pt x="1997" y="9964"/>
                    </a:cubicBezTo>
                    <a:cubicBezTo>
                      <a:pt x="1676" y="9964"/>
                      <a:pt x="1369" y="9895"/>
                      <a:pt x="1093" y="9736"/>
                    </a:cubicBezTo>
                    <a:cubicBezTo>
                      <a:pt x="1031" y="9701"/>
                      <a:pt x="968" y="9654"/>
                      <a:pt x="915" y="9608"/>
                    </a:cubicBezTo>
                    <a:cubicBezTo>
                      <a:pt x="886" y="9582"/>
                      <a:pt x="853" y="9551"/>
                      <a:pt x="823" y="9517"/>
                    </a:cubicBezTo>
                    <a:cubicBezTo>
                      <a:pt x="798" y="9492"/>
                      <a:pt x="774" y="9464"/>
                      <a:pt x="752" y="9437"/>
                    </a:cubicBezTo>
                    <a:cubicBezTo>
                      <a:pt x="705" y="9377"/>
                      <a:pt x="649" y="9292"/>
                      <a:pt x="606" y="9214"/>
                    </a:cubicBezTo>
                    <a:cubicBezTo>
                      <a:pt x="564" y="9136"/>
                      <a:pt x="514" y="9029"/>
                      <a:pt x="479" y="8934"/>
                    </a:cubicBezTo>
                    <a:cubicBezTo>
                      <a:pt x="446" y="8840"/>
                      <a:pt x="406" y="8708"/>
                      <a:pt x="381" y="8597"/>
                    </a:cubicBezTo>
                    <a:cubicBezTo>
                      <a:pt x="355" y="8488"/>
                      <a:pt x="331" y="8337"/>
                      <a:pt x="317" y="8212"/>
                    </a:cubicBezTo>
                    <a:cubicBezTo>
                      <a:pt x="302" y="8086"/>
                      <a:pt x="292" y="7920"/>
                      <a:pt x="291" y="7782"/>
                    </a:cubicBezTo>
                    <a:lnTo>
                      <a:pt x="291" y="7741"/>
                    </a:lnTo>
                    <a:lnTo>
                      <a:pt x="291" y="7705"/>
                    </a:lnTo>
                    <a:cubicBezTo>
                      <a:pt x="292" y="7539"/>
                      <a:pt x="299" y="7411"/>
                      <a:pt x="317" y="7236"/>
                    </a:cubicBezTo>
                    <a:cubicBezTo>
                      <a:pt x="332" y="7059"/>
                      <a:pt x="352" y="6921"/>
                      <a:pt x="384" y="6736"/>
                    </a:cubicBezTo>
                    <a:cubicBezTo>
                      <a:pt x="417" y="6553"/>
                      <a:pt x="447" y="6405"/>
                      <a:pt x="496" y="6215"/>
                    </a:cubicBezTo>
                    <a:cubicBezTo>
                      <a:pt x="542" y="6027"/>
                      <a:pt x="587" y="5872"/>
                      <a:pt x="650" y="5679"/>
                    </a:cubicBezTo>
                    <a:cubicBezTo>
                      <a:pt x="713" y="5491"/>
                      <a:pt x="771" y="5330"/>
                      <a:pt x="848" y="5138"/>
                    </a:cubicBezTo>
                    <a:cubicBezTo>
                      <a:pt x="923" y="4951"/>
                      <a:pt x="997" y="4783"/>
                      <a:pt x="1086" y="4598"/>
                    </a:cubicBezTo>
                    <a:cubicBezTo>
                      <a:pt x="1255" y="4240"/>
                      <a:pt x="1457" y="3880"/>
                      <a:pt x="1671" y="3547"/>
                    </a:cubicBezTo>
                    <a:cubicBezTo>
                      <a:pt x="1776" y="3383"/>
                      <a:pt x="1895" y="3205"/>
                      <a:pt x="2010" y="3051"/>
                    </a:cubicBezTo>
                    <a:cubicBezTo>
                      <a:pt x="2124" y="2897"/>
                      <a:pt x="2259" y="2727"/>
                      <a:pt x="2377" y="2585"/>
                    </a:cubicBezTo>
                    <a:cubicBezTo>
                      <a:pt x="2496" y="2443"/>
                      <a:pt x="2641" y="2282"/>
                      <a:pt x="2765" y="2154"/>
                    </a:cubicBezTo>
                    <a:cubicBezTo>
                      <a:pt x="2887" y="2026"/>
                      <a:pt x="3042" y="1879"/>
                      <a:pt x="3167" y="1766"/>
                    </a:cubicBezTo>
                    <a:cubicBezTo>
                      <a:pt x="3294" y="1652"/>
                      <a:pt x="3454" y="1521"/>
                      <a:pt x="3580" y="1423"/>
                    </a:cubicBezTo>
                    <a:cubicBezTo>
                      <a:pt x="3707" y="1327"/>
                      <a:pt x="3869" y="1215"/>
                      <a:pt x="3994" y="1136"/>
                    </a:cubicBezTo>
                    <a:cubicBezTo>
                      <a:pt x="4059" y="1096"/>
                      <a:pt x="4131" y="1053"/>
                      <a:pt x="4195" y="1017"/>
                    </a:cubicBezTo>
                    <a:cubicBezTo>
                      <a:pt x="4316" y="948"/>
                      <a:pt x="4466" y="873"/>
                      <a:pt x="4581" y="823"/>
                    </a:cubicBezTo>
                    <a:cubicBezTo>
                      <a:pt x="4696" y="769"/>
                      <a:pt x="4839" y="718"/>
                      <a:pt x="4947" y="683"/>
                    </a:cubicBezTo>
                    <a:cubicBezTo>
                      <a:pt x="5055" y="649"/>
                      <a:pt x="5187" y="617"/>
                      <a:pt x="5287" y="601"/>
                    </a:cubicBezTo>
                    <a:cubicBezTo>
                      <a:pt x="5386" y="582"/>
                      <a:pt x="5504" y="572"/>
                      <a:pt x="5593" y="571"/>
                    </a:cubicBezTo>
                    <a:cubicBezTo>
                      <a:pt x="5606" y="571"/>
                      <a:pt x="5619" y="570"/>
                      <a:pt x="5633" y="570"/>
                    </a:cubicBezTo>
                    <a:close/>
                    <a:moveTo>
                      <a:pt x="6291" y="1"/>
                    </a:moveTo>
                    <a:cubicBezTo>
                      <a:pt x="5834" y="1"/>
                      <a:pt x="5364" y="131"/>
                      <a:pt x="4933" y="314"/>
                    </a:cubicBezTo>
                    <a:cubicBezTo>
                      <a:pt x="4126" y="654"/>
                      <a:pt x="3452" y="1178"/>
                      <a:pt x="2851" y="1787"/>
                    </a:cubicBezTo>
                    <a:cubicBezTo>
                      <a:pt x="2101" y="2549"/>
                      <a:pt x="1462" y="3446"/>
                      <a:pt x="987" y="4402"/>
                    </a:cubicBezTo>
                    <a:cubicBezTo>
                      <a:pt x="512" y="5358"/>
                      <a:pt x="196" y="6373"/>
                      <a:pt x="68" y="7460"/>
                    </a:cubicBezTo>
                    <a:cubicBezTo>
                      <a:pt x="41" y="7677"/>
                      <a:pt x="23" y="7899"/>
                      <a:pt x="18" y="8119"/>
                    </a:cubicBezTo>
                    <a:cubicBezTo>
                      <a:pt x="0" y="8770"/>
                      <a:pt x="89" y="9420"/>
                      <a:pt x="411" y="9978"/>
                    </a:cubicBezTo>
                    <a:cubicBezTo>
                      <a:pt x="731" y="10537"/>
                      <a:pt x="1283" y="11003"/>
                      <a:pt x="1894" y="11161"/>
                    </a:cubicBezTo>
                    <a:cubicBezTo>
                      <a:pt x="2066" y="11205"/>
                      <a:pt x="2243" y="11225"/>
                      <a:pt x="2422" y="11225"/>
                    </a:cubicBezTo>
                    <a:cubicBezTo>
                      <a:pt x="2879" y="11225"/>
                      <a:pt x="3348" y="11095"/>
                      <a:pt x="3778" y="10912"/>
                    </a:cubicBezTo>
                    <a:cubicBezTo>
                      <a:pt x="4586" y="10571"/>
                      <a:pt x="5259" y="10048"/>
                      <a:pt x="5860" y="9438"/>
                    </a:cubicBezTo>
                    <a:cubicBezTo>
                      <a:pt x="6611" y="8676"/>
                      <a:pt x="7249" y="7781"/>
                      <a:pt x="7725" y="6825"/>
                    </a:cubicBezTo>
                    <a:cubicBezTo>
                      <a:pt x="8202" y="5870"/>
                      <a:pt x="8518" y="4855"/>
                      <a:pt x="8645" y="3767"/>
                    </a:cubicBezTo>
                    <a:cubicBezTo>
                      <a:pt x="8746" y="2904"/>
                      <a:pt x="8730" y="1996"/>
                      <a:pt x="8300" y="1250"/>
                    </a:cubicBezTo>
                    <a:cubicBezTo>
                      <a:pt x="7979" y="693"/>
                      <a:pt x="7429" y="226"/>
                      <a:pt x="6818" y="65"/>
                    </a:cubicBezTo>
                    <a:cubicBezTo>
                      <a:pt x="6646" y="21"/>
                      <a:pt x="6470" y="1"/>
                      <a:pt x="6291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13"/>
              <p:cNvSpPr/>
              <p:nvPr/>
            </p:nvSpPr>
            <p:spPr>
              <a:xfrm>
                <a:off x="7751383" y="2226919"/>
                <a:ext cx="205821" cy="291580"/>
              </a:xfrm>
              <a:custGeom>
                <a:avLst/>
                <a:gdLst/>
                <a:ahLst/>
                <a:cxnLst/>
                <a:rect l="l" t="t" r="r" b="b"/>
                <a:pathLst>
                  <a:path w="6600" h="9350" extrusionOk="0">
                    <a:moveTo>
                      <a:pt x="5136" y="0"/>
                    </a:moveTo>
                    <a:lnTo>
                      <a:pt x="5136" y="0"/>
                    </a:lnTo>
                    <a:cubicBezTo>
                      <a:pt x="5179" y="42"/>
                      <a:pt x="5219" y="85"/>
                      <a:pt x="5258" y="130"/>
                    </a:cubicBezTo>
                    <a:cubicBezTo>
                      <a:pt x="5392" y="284"/>
                      <a:pt x="5503" y="463"/>
                      <a:pt x="5595" y="667"/>
                    </a:cubicBezTo>
                    <a:cubicBezTo>
                      <a:pt x="5618" y="718"/>
                      <a:pt x="5639" y="769"/>
                      <a:pt x="5659" y="823"/>
                    </a:cubicBezTo>
                    <a:cubicBezTo>
                      <a:pt x="5679" y="877"/>
                      <a:pt x="5700" y="933"/>
                      <a:pt x="5715" y="988"/>
                    </a:cubicBezTo>
                    <a:cubicBezTo>
                      <a:pt x="5724" y="1015"/>
                      <a:pt x="5733" y="1044"/>
                      <a:pt x="5740" y="1073"/>
                    </a:cubicBezTo>
                    <a:cubicBezTo>
                      <a:pt x="5750" y="1102"/>
                      <a:pt x="5757" y="1130"/>
                      <a:pt x="5764" y="1159"/>
                    </a:cubicBezTo>
                    <a:cubicBezTo>
                      <a:pt x="5771" y="1188"/>
                      <a:pt x="5776" y="1217"/>
                      <a:pt x="5783" y="1247"/>
                    </a:cubicBezTo>
                    <a:cubicBezTo>
                      <a:pt x="5789" y="1278"/>
                      <a:pt x="5796" y="1309"/>
                      <a:pt x="5802" y="1339"/>
                    </a:cubicBezTo>
                    <a:cubicBezTo>
                      <a:pt x="5812" y="1401"/>
                      <a:pt x="5823" y="1461"/>
                      <a:pt x="5832" y="1524"/>
                    </a:cubicBezTo>
                    <a:cubicBezTo>
                      <a:pt x="5840" y="1587"/>
                      <a:pt x="5848" y="1652"/>
                      <a:pt x="5853" y="1717"/>
                    </a:cubicBezTo>
                    <a:cubicBezTo>
                      <a:pt x="5855" y="1749"/>
                      <a:pt x="5859" y="1783"/>
                      <a:pt x="5861" y="1815"/>
                    </a:cubicBezTo>
                    <a:cubicBezTo>
                      <a:pt x="5862" y="1848"/>
                      <a:pt x="5865" y="1879"/>
                      <a:pt x="5866" y="1914"/>
                    </a:cubicBezTo>
                    <a:cubicBezTo>
                      <a:pt x="5868" y="1948"/>
                      <a:pt x="5869" y="1983"/>
                      <a:pt x="5869" y="2016"/>
                    </a:cubicBezTo>
                    <a:cubicBezTo>
                      <a:pt x="5872" y="2050"/>
                      <a:pt x="5872" y="2085"/>
                      <a:pt x="5872" y="2119"/>
                    </a:cubicBezTo>
                    <a:cubicBezTo>
                      <a:pt x="5872" y="2188"/>
                      <a:pt x="5869" y="2260"/>
                      <a:pt x="5866" y="2332"/>
                    </a:cubicBezTo>
                    <a:lnTo>
                      <a:pt x="5861" y="2440"/>
                    </a:lnTo>
                    <a:cubicBezTo>
                      <a:pt x="5859" y="2476"/>
                      <a:pt x="5858" y="2512"/>
                      <a:pt x="5853" y="2551"/>
                    </a:cubicBezTo>
                    <a:cubicBezTo>
                      <a:pt x="5850" y="2587"/>
                      <a:pt x="5846" y="2624"/>
                      <a:pt x="5843" y="2660"/>
                    </a:cubicBezTo>
                    <a:cubicBezTo>
                      <a:pt x="5839" y="2696"/>
                      <a:pt x="5836" y="2733"/>
                      <a:pt x="5830" y="2771"/>
                    </a:cubicBezTo>
                    <a:cubicBezTo>
                      <a:pt x="5822" y="2847"/>
                      <a:pt x="5810" y="2920"/>
                      <a:pt x="5797" y="2996"/>
                    </a:cubicBezTo>
                    <a:cubicBezTo>
                      <a:pt x="5790" y="3034"/>
                      <a:pt x="5786" y="3071"/>
                      <a:pt x="5779" y="3109"/>
                    </a:cubicBezTo>
                    <a:lnTo>
                      <a:pt x="5757" y="3222"/>
                    </a:lnTo>
                    <a:cubicBezTo>
                      <a:pt x="5750" y="3259"/>
                      <a:pt x="5743" y="3300"/>
                      <a:pt x="5733" y="3337"/>
                    </a:cubicBezTo>
                    <a:cubicBezTo>
                      <a:pt x="5725" y="3374"/>
                      <a:pt x="5717" y="3415"/>
                      <a:pt x="5708" y="3452"/>
                    </a:cubicBezTo>
                    <a:cubicBezTo>
                      <a:pt x="5689" y="3530"/>
                      <a:pt x="5671" y="3607"/>
                      <a:pt x="5651" y="3684"/>
                    </a:cubicBezTo>
                    <a:cubicBezTo>
                      <a:pt x="5629" y="3761"/>
                      <a:pt x="5608" y="3840"/>
                      <a:pt x="5585" y="3918"/>
                    </a:cubicBezTo>
                    <a:cubicBezTo>
                      <a:pt x="5560" y="3996"/>
                      <a:pt x="5537" y="4072"/>
                      <a:pt x="5510" y="4151"/>
                    </a:cubicBezTo>
                    <a:cubicBezTo>
                      <a:pt x="5485" y="4228"/>
                      <a:pt x="5458" y="4308"/>
                      <a:pt x="5429" y="4385"/>
                    </a:cubicBezTo>
                    <a:cubicBezTo>
                      <a:pt x="5372" y="4542"/>
                      <a:pt x="5311" y="4696"/>
                      <a:pt x="5242" y="4851"/>
                    </a:cubicBezTo>
                    <a:cubicBezTo>
                      <a:pt x="5107" y="5157"/>
                      <a:pt x="4953" y="5462"/>
                      <a:pt x="4782" y="5755"/>
                    </a:cubicBezTo>
                    <a:cubicBezTo>
                      <a:pt x="4611" y="6051"/>
                      <a:pt x="4424" y="6335"/>
                      <a:pt x="4226" y="6602"/>
                    </a:cubicBezTo>
                    <a:cubicBezTo>
                      <a:pt x="4026" y="6869"/>
                      <a:pt x="3813" y="7124"/>
                      <a:pt x="3593" y="7355"/>
                    </a:cubicBezTo>
                    <a:cubicBezTo>
                      <a:pt x="3537" y="7413"/>
                      <a:pt x="3481" y="7470"/>
                      <a:pt x="3425" y="7526"/>
                    </a:cubicBezTo>
                    <a:cubicBezTo>
                      <a:pt x="3368" y="7580"/>
                      <a:pt x="3313" y="7636"/>
                      <a:pt x="3255" y="7687"/>
                    </a:cubicBezTo>
                    <a:cubicBezTo>
                      <a:pt x="3227" y="7713"/>
                      <a:pt x="3198" y="7741"/>
                      <a:pt x="3169" y="7765"/>
                    </a:cubicBezTo>
                    <a:cubicBezTo>
                      <a:pt x="3140" y="7792"/>
                      <a:pt x="3112" y="7817"/>
                      <a:pt x="3083" y="7843"/>
                    </a:cubicBezTo>
                    <a:cubicBezTo>
                      <a:pt x="3054" y="7867"/>
                      <a:pt x="3025" y="7893"/>
                      <a:pt x="2997" y="7916"/>
                    </a:cubicBezTo>
                    <a:cubicBezTo>
                      <a:pt x="2968" y="7939"/>
                      <a:pt x="2936" y="7965"/>
                      <a:pt x="2908" y="7988"/>
                    </a:cubicBezTo>
                    <a:cubicBezTo>
                      <a:pt x="2849" y="8035"/>
                      <a:pt x="2791" y="8080"/>
                      <a:pt x="2732" y="8125"/>
                    </a:cubicBezTo>
                    <a:cubicBezTo>
                      <a:pt x="2673" y="8169"/>
                      <a:pt x="2616" y="8211"/>
                      <a:pt x="2555" y="8252"/>
                    </a:cubicBezTo>
                    <a:cubicBezTo>
                      <a:pt x="2525" y="8274"/>
                      <a:pt x="2495" y="8294"/>
                      <a:pt x="2466" y="8313"/>
                    </a:cubicBezTo>
                    <a:cubicBezTo>
                      <a:pt x="2437" y="8333"/>
                      <a:pt x="2409" y="8353"/>
                      <a:pt x="2379" y="8370"/>
                    </a:cubicBezTo>
                    <a:cubicBezTo>
                      <a:pt x="2347" y="8390"/>
                      <a:pt x="2320" y="8409"/>
                      <a:pt x="2288" y="8426"/>
                    </a:cubicBezTo>
                    <a:cubicBezTo>
                      <a:pt x="2258" y="8445"/>
                      <a:pt x="2229" y="8461"/>
                      <a:pt x="2199" y="8478"/>
                    </a:cubicBezTo>
                    <a:cubicBezTo>
                      <a:pt x="2138" y="8513"/>
                      <a:pt x="2078" y="8547"/>
                      <a:pt x="2016" y="8579"/>
                    </a:cubicBezTo>
                    <a:cubicBezTo>
                      <a:pt x="1986" y="8593"/>
                      <a:pt x="1957" y="8610"/>
                      <a:pt x="1927" y="8625"/>
                    </a:cubicBezTo>
                    <a:lnTo>
                      <a:pt x="1835" y="8668"/>
                    </a:lnTo>
                    <a:cubicBezTo>
                      <a:pt x="1776" y="8697"/>
                      <a:pt x="1717" y="8721"/>
                      <a:pt x="1655" y="8747"/>
                    </a:cubicBezTo>
                    <a:cubicBezTo>
                      <a:pt x="1595" y="8770"/>
                      <a:pt x="1535" y="8793"/>
                      <a:pt x="1476" y="8813"/>
                    </a:cubicBezTo>
                    <a:cubicBezTo>
                      <a:pt x="1447" y="8822"/>
                      <a:pt x="1417" y="8833"/>
                      <a:pt x="1388" y="8842"/>
                    </a:cubicBezTo>
                    <a:cubicBezTo>
                      <a:pt x="1359" y="8851"/>
                      <a:pt x="1329" y="8859"/>
                      <a:pt x="1300" y="8869"/>
                    </a:cubicBezTo>
                    <a:cubicBezTo>
                      <a:pt x="1272" y="8876"/>
                      <a:pt x="1241" y="8885"/>
                      <a:pt x="1213" y="8892"/>
                    </a:cubicBezTo>
                    <a:cubicBezTo>
                      <a:pt x="1184" y="8901"/>
                      <a:pt x="1155" y="8907"/>
                      <a:pt x="1126" y="8914"/>
                    </a:cubicBezTo>
                    <a:cubicBezTo>
                      <a:pt x="1069" y="8928"/>
                      <a:pt x="1008" y="8938"/>
                      <a:pt x="954" y="8948"/>
                    </a:cubicBezTo>
                    <a:cubicBezTo>
                      <a:pt x="898" y="8957"/>
                      <a:pt x="840" y="8964"/>
                      <a:pt x="784" y="8970"/>
                    </a:cubicBezTo>
                    <a:cubicBezTo>
                      <a:pt x="710" y="8977"/>
                      <a:pt x="637" y="8980"/>
                      <a:pt x="564" y="8980"/>
                    </a:cubicBezTo>
                    <a:cubicBezTo>
                      <a:pt x="420" y="8980"/>
                      <a:pt x="281" y="8967"/>
                      <a:pt x="149" y="8940"/>
                    </a:cubicBezTo>
                    <a:cubicBezTo>
                      <a:pt x="98" y="8930"/>
                      <a:pt x="49" y="8918"/>
                      <a:pt x="1" y="8904"/>
                    </a:cubicBezTo>
                    <a:lnTo>
                      <a:pt x="1" y="8904"/>
                    </a:lnTo>
                    <a:cubicBezTo>
                      <a:pt x="31" y="8937"/>
                      <a:pt x="64" y="8970"/>
                      <a:pt x="93" y="8994"/>
                    </a:cubicBezTo>
                    <a:cubicBezTo>
                      <a:pt x="146" y="9043"/>
                      <a:pt x="211" y="9088"/>
                      <a:pt x="271" y="9122"/>
                    </a:cubicBezTo>
                    <a:cubicBezTo>
                      <a:pt x="547" y="9281"/>
                      <a:pt x="854" y="9350"/>
                      <a:pt x="1174" y="9350"/>
                    </a:cubicBezTo>
                    <a:cubicBezTo>
                      <a:pt x="1910" y="9350"/>
                      <a:pt x="2715" y="8989"/>
                      <a:pt x="3366" y="8539"/>
                    </a:cubicBezTo>
                    <a:cubicBezTo>
                      <a:pt x="4318" y="7880"/>
                      <a:pt x="4939" y="7030"/>
                      <a:pt x="5464" y="6123"/>
                    </a:cubicBezTo>
                    <a:cubicBezTo>
                      <a:pt x="5988" y="5215"/>
                      <a:pt x="6413" y="4250"/>
                      <a:pt x="6507" y="3098"/>
                    </a:cubicBezTo>
                    <a:cubicBezTo>
                      <a:pt x="6599" y="1964"/>
                      <a:pt x="6374" y="649"/>
                      <a:pt x="5464" y="124"/>
                    </a:cubicBezTo>
                    <a:cubicBezTo>
                      <a:pt x="5405" y="89"/>
                      <a:pt x="5334" y="58"/>
                      <a:pt x="5261" y="35"/>
                    </a:cubicBezTo>
                    <a:cubicBezTo>
                      <a:pt x="5222" y="22"/>
                      <a:pt x="5182" y="10"/>
                      <a:pt x="51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13"/>
              <p:cNvSpPr/>
              <p:nvPr/>
            </p:nvSpPr>
            <p:spPr>
              <a:xfrm>
                <a:off x="7734918" y="2225485"/>
                <a:ext cx="199678" cy="281445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9025" extrusionOk="0">
                    <a:moveTo>
                      <a:pt x="5324" y="0"/>
                    </a:moveTo>
                    <a:cubicBezTo>
                      <a:pt x="5317" y="0"/>
                      <a:pt x="5309" y="0"/>
                      <a:pt x="5302" y="0"/>
                    </a:cubicBezTo>
                    <a:cubicBezTo>
                      <a:pt x="5214" y="3"/>
                      <a:pt x="5095" y="13"/>
                      <a:pt x="4997" y="32"/>
                    </a:cubicBezTo>
                    <a:cubicBezTo>
                      <a:pt x="4898" y="48"/>
                      <a:pt x="4764" y="79"/>
                      <a:pt x="4656" y="114"/>
                    </a:cubicBezTo>
                    <a:cubicBezTo>
                      <a:pt x="4548" y="148"/>
                      <a:pt x="4405" y="202"/>
                      <a:pt x="4290" y="252"/>
                    </a:cubicBezTo>
                    <a:cubicBezTo>
                      <a:pt x="4175" y="305"/>
                      <a:pt x="4026" y="378"/>
                      <a:pt x="3906" y="446"/>
                    </a:cubicBezTo>
                    <a:cubicBezTo>
                      <a:pt x="3842" y="482"/>
                      <a:pt x="3769" y="525"/>
                      <a:pt x="3704" y="567"/>
                    </a:cubicBezTo>
                    <a:cubicBezTo>
                      <a:pt x="3578" y="646"/>
                      <a:pt x="3417" y="758"/>
                      <a:pt x="3289" y="854"/>
                    </a:cubicBezTo>
                    <a:cubicBezTo>
                      <a:pt x="3164" y="952"/>
                      <a:pt x="3003" y="1083"/>
                      <a:pt x="2878" y="1196"/>
                    </a:cubicBezTo>
                    <a:cubicBezTo>
                      <a:pt x="2751" y="1309"/>
                      <a:pt x="2597" y="1457"/>
                      <a:pt x="2475" y="1585"/>
                    </a:cubicBezTo>
                    <a:cubicBezTo>
                      <a:pt x="2352" y="1714"/>
                      <a:pt x="2205" y="1875"/>
                      <a:pt x="2087" y="2016"/>
                    </a:cubicBezTo>
                    <a:cubicBezTo>
                      <a:pt x="1966" y="2157"/>
                      <a:pt x="1831" y="2328"/>
                      <a:pt x="1720" y="2480"/>
                    </a:cubicBezTo>
                    <a:cubicBezTo>
                      <a:pt x="1607" y="2637"/>
                      <a:pt x="1486" y="2814"/>
                      <a:pt x="1381" y="2976"/>
                    </a:cubicBezTo>
                    <a:cubicBezTo>
                      <a:pt x="1165" y="3311"/>
                      <a:pt x="966" y="3672"/>
                      <a:pt x="795" y="4029"/>
                    </a:cubicBezTo>
                    <a:cubicBezTo>
                      <a:pt x="707" y="4213"/>
                      <a:pt x="634" y="4382"/>
                      <a:pt x="557" y="4569"/>
                    </a:cubicBezTo>
                    <a:cubicBezTo>
                      <a:pt x="480" y="4759"/>
                      <a:pt x="422" y="4921"/>
                      <a:pt x="360" y="5110"/>
                    </a:cubicBezTo>
                    <a:cubicBezTo>
                      <a:pt x="299" y="5302"/>
                      <a:pt x="254" y="5456"/>
                      <a:pt x="205" y="5646"/>
                    </a:cubicBezTo>
                    <a:cubicBezTo>
                      <a:pt x="159" y="5836"/>
                      <a:pt x="126" y="5984"/>
                      <a:pt x="94" y="6166"/>
                    </a:cubicBezTo>
                    <a:cubicBezTo>
                      <a:pt x="61" y="6352"/>
                      <a:pt x="41" y="6490"/>
                      <a:pt x="25" y="6667"/>
                    </a:cubicBezTo>
                    <a:cubicBezTo>
                      <a:pt x="8" y="6842"/>
                      <a:pt x="2" y="6972"/>
                      <a:pt x="1" y="7135"/>
                    </a:cubicBezTo>
                    <a:lnTo>
                      <a:pt x="1" y="7171"/>
                    </a:lnTo>
                    <a:lnTo>
                      <a:pt x="1" y="7213"/>
                    </a:lnTo>
                    <a:cubicBezTo>
                      <a:pt x="2" y="7351"/>
                      <a:pt x="11" y="7516"/>
                      <a:pt x="25" y="7641"/>
                    </a:cubicBezTo>
                    <a:cubicBezTo>
                      <a:pt x="40" y="7768"/>
                      <a:pt x="66" y="7919"/>
                      <a:pt x="90" y="8028"/>
                    </a:cubicBezTo>
                    <a:cubicBezTo>
                      <a:pt x="116" y="8140"/>
                      <a:pt x="155" y="8271"/>
                      <a:pt x="189" y="8365"/>
                    </a:cubicBezTo>
                    <a:cubicBezTo>
                      <a:pt x="224" y="8459"/>
                      <a:pt x="274" y="8567"/>
                      <a:pt x="314" y="8645"/>
                    </a:cubicBezTo>
                    <a:cubicBezTo>
                      <a:pt x="358" y="8723"/>
                      <a:pt x="414" y="8806"/>
                      <a:pt x="462" y="8868"/>
                    </a:cubicBezTo>
                    <a:cubicBezTo>
                      <a:pt x="484" y="8895"/>
                      <a:pt x="507" y="8921"/>
                      <a:pt x="533" y="8948"/>
                    </a:cubicBezTo>
                    <a:cubicBezTo>
                      <a:pt x="580" y="8963"/>
                      <a:pt x="629" y="8974"/>
                      <a:pt x="680" y="8984"/>
                    </a:cubicBezTo>
                    <a:cubicBezTo>
                      <a:pt x="811" y="9011"/>
                      <a:pt x="948" y="9024"/>
                      <a:pt x="1090" y="9024"/>
                    </a:cubicBezTo>
                    <a:cubicBezTo>
                      <a:pt x="1164" y="9024"/>
                      <a:pt x="1240" y="9020"/>
                      <a:pt x="1316" y="9013"/>
                    </a:cubicBezTo>
                    <a:cubicBezTo>
                      <a:pt x="1371" y="9007"/>
                      <a:pt x="1429" y="9000"/>
                      <a:pt x="1485" y="8991"/>
                    </a:cubicBezTo>
                    <a:cubicBezTo>
                      <a:pt x="1542" y="8981"/>
                      <a:pt x="1600" y="8970"/>
                      <a:pt x="1657" y="8957"/>
                    </a:cubicBezTo>
                    <a:lnTo>
                      <a:pt x="1743" y="8935"/>
                    </a:lnTo>
                    <a:cubicBezTo>
                      <a:pt x="1772" y="8928"/>
                      <a:pt x="1802" y="8921"/>
                      <a:pt x="1831" y="8912"/>
                    </a:cubicBezTo>
                    <a:cubicBezTo>
                      <a:pt x="1860" y="8904"/>
                      <a:pt x="1889" y="8895"/>
                      <a:pt x="1920" y="8885"/>
                    </a:cubicBezTo>
                    <a:cubicBezTo>
                      <a:pt x="1949" y="8876"/>
                      <a:pt x="1978" y="8868"/>
                      <a:pt x="2008" y="8856"/>
                    </a:cubicBezTo>
                    <a:cubicBezTo>
                      <a:pt x="2068" y="8838"/>
                      <a:pt x="2126" y="8816"/>
                      <a:pt x="2188" y="8790"/>
                    </a:cubicBezTo>
                    <a:cubicBezTo>
                      <a:pt x="2247" y="8766"/>
                      <a:pt x="2306" y="8740"/>
                      <a:pt x="2367" y="8711"/>
                    </a:cubicBezTo>
                    <a:lnTo>
                      <a:pt x="2459" y="8668"/>
                    </a:lnTo>
                    <a:cubicBezTo>
                      <a:pt x="2488" y="8654"/>
                      <a:pt x="2518" y="8639"/>
                      <a:pt x="2549" y="8623"/>
                    </a:cubicBezTo>
                    <a:cubicBezTo>
                      <a:pt x="2607" y="8590"/>
                      <a:pt x="2671" y="8557"/>
                      <a:pt x="2730" y="8523"/>
                    </a:cubicBezTo>
                    <a:cubicBezTo>
                      <a:pt x="2761" y="8507"/>
                      <a:pt x="2790" y="8488"/>
                      <a:pt x="2820" y="8471"/>
                    </a:cubicBezTo>
                    <a:cubicBezTo>
                      <a:pt x="2850" y="8452"/>
                      <a:pt x="2879" y="8435"/>
                      <a:pt x="2909" y="8415"/>
                    </a:cubicBezTo>
                    <a:cubicBezTo>
                      <a:pt x="2938" y="8396"/>
                      <a:pt x="2970" y="8378"/>
                      <a:pt x="2999" y="8357"/>
                    </a:cubicBezTo>
                    <a:cubicBezTo>
                      <a:pt x="3029" y="8337"/>
                      <a:pt x="3057" y="8316"/>
                      <a:pt x="3088" y="8297"/>
                    </a:cubicBezTo>
                    <a:cubicBezTo>
                      <a:pt x="3147" y="8255"/>
                      <a:pt x="3204" y="8214"/>
                      <a:pt x="3264" y="8169"/>
                    </a:cubicBezTo>
                    <a:cubicBezTo>
                      <a:pt x="3323" y="8123"/>
                      <a:pt x="3381" y="8079"/>
                      <a:pt x="3440" y="8033"/>
                    </a:cubicBezTo>
                    <a:cubicBezTo>
                      <a:pt x="3469" y="8008"/>
                      <a:pt x="3499" y="7985"/>
                      <a:pt x="3528" y="7961"/>
                    </a:cubicBezTo>
                    <a:cubicBezTo>
                      <a:pt x="3556" y="7936"/>
                      <a:pt x="3585" y="7912"/>
                      <a:pt x="3614" y="7886"/>
                    </a:cubicBezTo>
                    <a:cubicBezTo>
                      <a:pt x="3643" y="7861"/>
                      <a:pt x="3671" y="7834"/>
                      <a:pt x="3700" y="7810"/>
                    </a:cubicBezTo>
                    <a:cubicBezTo>
                      <a:pt x="3729" y="7784"/>
                      <a:pt x="3758" y="7759"/>
                      <a:pt x="3786" y="7732"/>
                    </a:cubicBezTo>
                    <a:cubicBezTo>
                      <a:pt x="3844" y="7680"/>
                      <a:pt x="3901" y="7626"/>
                      <a:pt x="3957" y="7570"/>
                    </a:cubicBezTo>
                    <a:cubicBezTo>
                      <a:pt x="4014" y="7515"/>
                      <a:pt x="4070" y="7457"/>
                      <a:pt x="4124" y="7400"/>
                    </a:cubicBezTo>
                    <a:cubicBezTo>
                      <a:pt x="4344" y="7167"/>
                      <a:pt x="4558" y="6914"/>
                      <a:pt x="4757" y="6647"/>
                    </a:cubicBezTo>
                    <a:cubicBezTo>
                      <a:pt x="4957" y="6379"/>
                      <a:pt x="5144" y="6095"/>
                      <a:pt x="5315" y="5800"/>
                    </a:cubicBezTo>
                    <a:cubicBezTo>
                      <a:pt x="5486" y="5507"/>
                      <a:pt x="5640" y="5203"/>
                      <a:pt x="5775" y="4894"/>
                    </a:cubicBezTo>
                    <a:cubicBezTo>
                      <a:pt x="5841" y="4740"/>
                      <a:pt x="5904" y="4585"/>
                      <a:pt x="5962" y="4428"/>
                    </a:cubicBezTo>
                    <a:cubicBezTo>
                      <a:pt x="5989" y="4352"/>
                      <a:pt x="6018" y="4273"/>
                      <a:pt x="6042" y="4195"/>
                    </a:cubicBezTo>
                    <a:cubicBezTo>
                      <a:pt x="6068" y="4118"/>
                      <a:pt x="6092" y="4039"/>
                      <a:pt x="6115" y="3961"/>
                    </a:cubicBezTo>
                    <a:cubicBezTo>
                      <a:pt x="6140" y="3885"/>
                      <a:pt x="6163" y="3806"/>
                      <a:pt x="6183" y="3728"/>
                    </a:cubicBezTo>
                    <a:cubicBezTo>
                      <a:pt x="6202" y="3651"/>
                      <a:pt x="6222" y="3573"/>
                      <a:pt x="6240" y="3497"/>
                    </a:cubicBezTo>
                    <a:cubicBezTo>
                      <a:pt x="6249" y="3459"/>
                      <a:pt x="6256" y="3419"/>
                      <a:pt x="6265" y="3382"/>
                    </a:cubicBezTo>
                    <a:cubicBezTo>
                      <a:pt x="6274" y="3344"/>
                      <a:pt x="6281" y="3304"/>
                      <a:pt x="6288" y="3267"/>
                    </a:cubicBezTo>
                    <a:lnTo>
                      <a:pt x="6309" y="3153"/>
                    </a:lnTo>
                    <a:cubicBezTo>
                      <a:pt x="6317" y="3116"/>
                      <a:pt x="6324" y="3078"/>
                      <a:pt x="6330" y="3040"/>
                    </a:cubicBezTo>
                    <a:cubicBezTo>
                      <a:pt x="6343" y="2965"/>
                      <a:pt x="6353" y="2890"/>
                      <a:pt x="6363" y="2815"/>
                    </a:cubicBezTo>
                    <a:cubicBezTo>
                      <a:pt x="6367" y="2778"/>
                      <a:pt x="6371" y="2740"/>
                      <a:pt x="6374" y="2705"/>
                    </a:cubicBezTo>
                    <a:cubicBezTo>
                      <a:pt x="6378" y="2669"/>
                      <a:pt x="6381" y="2630"/>
                      <a:pt x="6386" y="2594"/>
                    </a:cubicBezTo>
                    <a:cubicBezTo>
                      <a:pt x="6387" y="2558"/>
                      <a:pt x="6391" y="2521"/>
                      <a:pt x="6393" y="2485"/>
                    </a:cubicBezTo>
                    <a:lnTo>
                      <a:pt x="6399" y="2377"/>
                    </a:lnTo>
                    <a:cubicBezTo>
                      <a:pt x="6401" y="2305"/>
                      <a:pt x="6403" y="2233"/>
                      <a:pt x="6403" y="2163"/>
                    </a:cubicBezTo>
                    <a:cubicBezTo>
                      <a:pt x="6403" y="2129"/>
                      <a:pt x="6401" y="2095"/>
                      <a:pt x="6401" y="2060"/>
                    </a:cubicBezTo>
                    <a:cubicBezTo>
                      <a:pt x="6401" y="2026"/>
                      <a:pt x="6400" y="1991"/>
                      <a:pt x="6403" y="1951"/>
                    </a:cubicBezTo>
                    <a:cubicBezTo>
                      <a:pt x="6401" y="1918"/>
                      <a:pt x="6400" y="1884"/>
                      <a:pt x="6399" y="1852"/>
                    </a:cubicBezTo>
                    <a:cubicBezTo>
                      <a:pt x="6396" y="1819"/>
                      <a:pt x="6394" y="1786"/>
                      <a:pt x="6391" y="1753"/>
                    </a:cubicBezTo>
                    <a:cubicBezTo>
                      <a:pt x="6386" y="1687"/>
                      <a:pt x="6378" y="1623"/>
                      <a:pt x="6370" y="1560"/>
                    </a:cubicBezTo>
                    <a:cubicBezTo>
                      <a:pt x="6360" y="1498"/>
                      <a:pt x="6350" y="1437"/>
                      <a:pt x="6338" y="1376"/>
                    </a:cubicBezTo>
                    <a:cubicBezTo>
                      <a:pt x="6334" y="1345"/>
                      <a:pt x="6328" y="1314"/>
                      <a:pt x="6321" y="1284"/>
                    </a:cubicBezTo>
                    <a:cubicBezTo>
                      <a:pt x="6315" y="1255"/>
                      <a:pt x="6308" y="1225"/>
                      <a:pt x="6301" y="1196"/>
                    </a:cubicBezTo>
                    <a:cubicBezTo>
                      <a:pt x="6294" y="1168"/>
                      <a:pt x="6285" y="1139"/>
                      <a:pt x="6278" y="1110"/>
                    </a:cubicBezTo>
                    <a:cubicBezTo>
                      <a:pt x="6269" y="1081"/>
                      <a:pt x="6262" y="1053"/>
                      <a:pt x="6252" y="1025"/>
                    </a:cubicBezTo>
                    <a:cubicBezTo>
                      <a:pt x="6236" y="968"/>
                      <a:pt x="6216" y="913"/>
                      <a:pt x="6197" y="860"/>
                    </a:cubicBezTo>
                    <a:cubicBezTo>
                      <a:pt x="6177" y="805"/>
                      <a:pt x="6156" y="754"/>
                      <a:pt x="6133" y="703"/>
                    </a:cubicBezTo>
                    <a:cubicBezTo>
                      <a:pt x="6041" y="501"/>
                      <a:pt x="5928" y="321"/>
                      <a:pt x="5796" y="166"/>
                    </a:cubicBezTo>
                    <a:cubicBezTo>
                      <a:pt x="5756" y="121"/>
                      <a:pt x="5717" y="78"/>
                      <a:pt x="5674" y="36"/>
                    </a:cubicBezTo>
                    <a:cubicBezTo>
                      <a:pt x="5638" y="29"/>
                      <a:pt x="5602" y="22"/>
                      <a:pt x="5568" y="18"/>
                    </a:cubicBezTo>
                    <a:cubicBezTo>
                      <a:pt x="5499" y="7"/>
                      <a:pt x="5407" y="0"/>
                      <a:pt x="5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13"/>
              <p:cNvSpPr/>
              <p:nvPr/>
            </p:nvSpPr>
            <p:spPr>
              <a:xfrm>
                <a:off x="8488177" y="1791305"/>
                <a:ext cx="199802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9024" extrusionOk="0">
                    <a:moveTo>
                      <a:pt x="5340" y="0"/>
                    </a:moveTo>
                    <a:cubicBezTo>
                      <a:pt x="5326" y="0"/>
                      <a:pt x="5312" y="1"/>
                      <a:pt x="5299" y="1"/>
                    </a:cubicBezTo>
                    <a:cubicBezTo>
                      <a:pt x="5212" y="2"/>
                      <a:pt x="5092" y="13"/>
                      <a:pt x="4995" y="31"/>
                    </a:cubicBezTo>
                    <a:cubicBezTo>
                      <a:pt x="4895" y="47"/>
                      <a:pt x="4762" y="80"/>
                      <a:pt x="4654" y="113"/>
                    </a:cubicBezTo>
                    <a:cubicBezTo>
                      <a:pt x="4546" y="148"/>
                      <a:pt x="4402" y="202"/>
                      <a:pt x="4287" y="253"/>
                    </a:cubicBezTo>
                    <a:cubicBezTo>
                      <a:pt x="4172" y="304"/>
                      <a:pt x="4024" y="378"/>
                      <a:pt x="3903" y="447"/>
                    </a:cubicBezTo>
                    <a:cubicBezTo>
                      <a:pt x="3840" y="483"/>
                      <a:pt x="3767" y="526"/>
                      <a:pt x="3702" y="566"/>
                    </a:cubicBezTo>
                    <a:cubicBezTo>
                      <a:pt x="3576" y="645"/>
                      <a:pt x="3415" y="757"/>
                      <a:pt x="3287" y="854"/>
                    </a:cubicBezTo>
                    <a:cubicBezTo>
                      <a:pt x="3162" y="951"/>
                      <a:pt x="3001" y="1082"/>
                      <a:pt x="2876" y="1196"/>
                    </a:cubicBezTo>
                    <a:cubicBezTo>
                      <a:pt x="2749" y="1309"/>
                      <a:pt x="2595" y="1456"/>
                      <a:pt x="2473" y="1584"/>
                    </a:cubicBezTo>
                    <a:cubicBezTo>
                      <a:pt x="2349" y="1713"/>
                      <a:pt x="2203" y="1874"/>
                      <a:pt x="2085" y="2015"/>
                    </a:cubicBezTo>
                    <a:cubicBezTo>
                      <a:pt x="1964" y="2158"/>
                      <a:pt x="1829" y="2327"/>
                      <a:pt x="1718" y="2481"/>
                    </a:cubicBezTo>
                    <a:cubicBezTo>
                      <a:pt x="1605" y="2636"/>
                      <a:pt x="1484" y="2813"/>
                      <a:pt x="1379" y="2977"/>
                    </a:cubicBezTo>
                    <a:cubicBezTo>
                      <a:pt x="1165" y="3311"/>
                      <a:pt x="965" y="3671"/>
                      <a:pt x="794" y="4028"/>
                    </a:cubicBezTo>
                    <a:cubicBezTo>
                      <a:pt x="706" y="4213"/>
                      <a:pt x="633" y="4382"/>
                      <a:pt x="557" y="4568"/>
                    </a:cubicBezTo>
                    <a:cubicBezTo>
                      <a:pt x="480" y="4757"/>
                      <a:pt x="423" y="4921"/>
                      <a:pt x="360" y="5109"/>
                    </a:cubicBezTo>
                    <a:cubicBezTo>
                      <a:pt x="298" y="5302"/>
                      <a:pt x="253" y="5457"/>
                      <a:pt x="204" y="5645"/>
                    </a:cubicBezTo>
                    <a:cubicBezTo>
                      <a:pt x="158" y="5835"/>
                      <a:pt x="125" y="5983"/>
                      <a:pt x="94" y="6166"/>
                    </a:cubicBezTo>
                    <a:cubicBezTo>
                      <a:pt x="61" y="6351"/>
                      <a:pt x="42" y="6489"/>
                      <a:pt x="25" y="6666"/>
                    </a:cubicBezTo>
                    <a:cubicBezTo>
                      <a:pt x="7" y="6841"/>
                      <a:pt x="2" y="6971"/>
                      <a:pt x="0" y="7135"/>
                    </a:cubicBezTo>
                    <a:lnTo>
                      <a:pt x="0" y="7171"/>
                    </a:lnTo>
                    <a:lnTo>
                      <a:pt x="0" y="7212"/>
                    </a:lnTo>
                    <a:cubicBezTo>
                      <a:pt x="2" y="7350"/>
                      <a:pt x="10" y="7516"/>
                      <a:pt x="25" y="7642"/>
                    </a:cubicBezTo>
                    <a:cubicBezTo>
                      <a:pt x="39" y="7767"/>
                      <a:pt x="65" y="7918"/>
                      <a:pt x="89" y="8027"/>
                    </a:cubicBezTo>
                    <a:cubicBezTo>
                      <a:pt x="115" y="8140"/>
                      <a:pt x="154" y="8270"/>
                      <a:pt x="189" y="8364"/>
                    </a:cubicBezTo>
                    <a:cubicBezTo>
                      <a:pt x="223" y="8459"/>
                      <a:pt x="273" y="8567"/>
                      <a:pt x="315" y="8644"/>
                    </a:cubicBezTo>
                    <a:cubicBezTo>
                      <a:pt x="358" y="8722"/>
                      <a:pt x="413" y="8807"/>
                      <a:pt x="462" y="8867"/>
                    </a:cubicBezTo>
                    <a:cubicBezTo>
                      <a:pt x="483" y="8894"/>
                      <a:pt x="506" y="8922"/>
                      <a:pt x="532" y="8948"/>
                    </a:cubicBezTo>
                    <a:cubicBezTo>
                      <a:pt x="581" y="8962"/>
                      <a:pt x="628" y="8973"/>
                      <a:pt x="679" y="8984"/>
                    </a:cubicBezTo>
                    <a:cubicBezTo>
                      <a:pt x="810" y="9010"/>
                      <a:pt x="947" y="9023"/>
                      <a:pt x="1089" y="9023"/>
                    </a:cubicBezTo>
                    <a:cubicBezTo>
                      <a:pt x="1164" y="9023"/>
                      <a:pt x="1239" y="9020"/>
                      <a:pt x="1316" y="9012"/>
                    </a:cubicBezTo>
                    <a:cubicBezTo>
                      <a:pt x="1372" y="9008"/>
                      <a:pt x="1429" y="9001"/>
                      <a:pt x="1484" y="8991"/>
                    </a:cubicBezTo>
                    <a:cubicBezTo>
                      <a:pt x="1540" y="8981"/>
                      <a:pt x="1599" y="8969"/>
                      <a:pt x="1656" y="8958"/>
                    </a:cubicBezTo>
                    <a:lnTo>
                      <a:pt x="1743" y="8936"/>
                    </a:lnTo>
                    <a:cubicBezTo>
                      <a:pt x="1771" y="8929"/>
                      <a:pt x="1803" y="8922"/>
                      <a:pt x="1832" y="8912"/>
                    </a:cubicBezTo>
                    <a:cubicBezTo>
                      <a:pt x="1861" y="8903"/>
                      <a:pt x="1889" y="8894"/>
                      <a:pt x="1919" y="8886"/>
                    </a:cubicBezTo>
                    <a:cubicBezTo>
                      <a:pt x="1950" y="8876"/>
                      <a:pt x="1978" y="8867"/>
                      <a:pt x="2009" y="8857"/>
                    </a:cubicBezTo>
                    <a:cubicBezTo>
                      <a:pt x="2069" y="8837"/>
                      <a:pt x="2128" y="8815"/>
                      <a:pt x="2188" y="8789"/>
                    </a:cubicBezTo>
                    <a:cubicBezTo>
                      <a:pt x="2249" y="8765"/>
                      <a:pt x="2308" y="8739"/>
                      <a:pt x="2368" y="8710"/>
                    </a:cubicBezTo>
                    <a:lnTo>
                      <a:pt x="2460" y="8667"/>
                    </a:lnTo>
                    <a:cubicBezTo>
                      <a:pt x="2489" y="8653"/>
                      <a:pt x="2519" y="8638"/>
                      <a:pt x="2551" y="8623"/>
                    </a:cubicBezTo>
                    <a:cubicBezTo>
                      <a:pt x="2610" y="8591"/>
                      <a:pt x="2673" y="8557"/>
                      <a:pt x="2732" y="8522"/>
                    </a:cubicBezTo>
                    <a:cubicBezTo>
                      <a:pt x="2762" y="8506"/>
                      <a:pt x="2791" y="8488"/>
                      <a:pt x="2821" y="8470"/>
                    </a:cubicBezTo>
                    <a:cubicBezTo>
                      <a:pt x="2853" y="8452"/>
                      <a:pt x="2881" y="8434"/>
                      <a:pt x="2911" y="8414"/>
                    </a:cubicBezTo>
                    <a:cubicBezTo>
                      <a:pt x="2940" y="8397"/>
                      <a:pt x="2970" y="8377"/>
                      <a:pt x="2999" y="8357"/>
                    </a:cubicBezTo>
                    <a:cubicBezTo>
                      <a:pt x="3029" y="8337"/>
                      <a:pt x="3058" y="8315"/>
                      <a:pt x="3090" y="8296"/>
                    </a:cubicBezTo>
                    <a:cubicBezTo>
                      <a:pt x="3149" y="8255"/>
                      <a:pt x="3206" y="8213"/>
                      <a:pt x="3265" y="8168"/>
                    </a:cubicBezTo>
                    <a:cubicBezTo>
                      <a:pt x="3324" y="8124"/>
                      <a:pt x="3382" y="8078"/>
                      <a:pt x="3442" y="8032"/>
                    </a:cubicBezTo>
                    <a:cubicBezTo>
                      <a:pt x="3471" y="8009"/>
                      <a:pt x="3501" y="7984"/>
                      <a:pt x="3530" y="7960"/>
                    </a:cubicBezTo>
                    <a:cubicBezTo>
                      <a:pt x="3558" y="7937"/>
                      <a:pt x="3587" y="7911"/>
                      <a:pt x="3616" y="7887"/>
                    </a:cubicBezTo>
                    <a:cubicBezTo>
                      <a:pt x="3645" y="7861"/>
                      <a:pt x="3673" y="7833"/>
                      <a:pt x="3702" y="7809"/>
                    </a:cubicBezTo>
                    <a:cubicBezTo>
                      <a:pt x="3731" y="7783"/>
                      <a:pt x="3760" y="7759"/>
                      <a:pt x="3788" y="7731"/>
                    </a:cubicBezTo>
                    <a:cubicBezTo>
                      <a:pt x="3846" y="7680"/>
                      <a:pt x="3903" y="7625"/>
                      <a:pt x="3960" y="7570"/>
                    </a:cubicBezTo>
                    <a:cubicBezTo>
                      <a:pt x="4014" y="7514"/>
                      <a:pt x="4070" y="7457"/>
                      <a:pt x="4126" y="7399"/>
                    </a:cubicBezTo>
                    <a:cubicBezTo>
                      <a:pt x="4345" y="7168"/>
                      <a:pt x="4559" y="6913"/>
                      <a:pt x="4759" y="6646"/>
                    </a:cubicBezTo>
                    <a:cubicBezTo>
                      <a:pt x="4959" y="6378"/>
                      <a:pt x="5146" y="6094"/>
                      <a:pt x="5315" y="5799"/>
                    </a:cubicBezTo>
                    <a:cubicBezTo>
                      <a:pt x="5486" y="5507"/>
                      <a:pt x="5642" y="5202"/>
                      <a:pt x="5775" y="4893"/>
                    </a:cubicBezTo>
                    <a:cubicBezTo>
                      <a:pt x="5843" y="4740"/>
                      <a:pt x="5905" y="4584"/>
                      <a:pt x="5962" y="4429"/>
                    </a:cubicBezTo>
                    <a:cubicBezTo>
                      <a:pt x="5991" y="4351"/>
                      <a:pt x="6020" y="4272"/>
                      <a:pt x="6046" y="4195"/>
                    </a:cubicBezTo>
                    <a:cubicBezTo>
                      <a:pt x="6070" y="4116"/>
                      <a:pt x="6096" y="4038"/>
                      <a:pt x="6119" y="3962"/>
                    </a:cubicBezTo>
                    <a:cubicBezTo>
                      <a:pt x="6142" y="3884"/>
                      <a:pt x="6166" y="3805"/>
                      <a:pt x="6185" y="3727"/>
                    </a:cubicBezTo>
                    <a:cubicBezTo>
                      <a:pt x="6205" y="3650"/>
                      <a:pt x="6225" y="3574"/>
                      <a:pt x="6243" y="3496"/>
                    </a:cubicBezTo>
                    <a:cubicBezTo>
                      <a:pt x="6253" y="3459"/>
                      <a:pt x="6260" y="3418"/>
                      <a:pt x="6268" y="3381"/>
                    </a:cubicBezTo>
                    <a:cubicBezTo>
                      <a:pt x="6277" y="3344"/>
                      <a:pt x="6284" y="3303"/>
                      <a:pt x="6291" y="3266"/>
                    </a:cubicBezTo>
                    <a:lnTo>
                      <a:pt x="6313" y="3152"/>
                    </a:lnTo>
                    <a:cubicBezTo>
                      <a:pt x="6320" y="3115"/>
                      <a:pt x="6327" y="3076"/>
                      <a:pt x="6333" y="3039"/>
                    </a:cubicBezTo>
                    <a:cubicBezTo>
                      <a:pt x="6346" y="2964"/>
                      <a:pt x="6356" y="2889"/>
                      <a:pt x="6365" y="2815"/>
                    </a:cubicBezTo>
                    <a:cubicBezTo>
                      <a:pt x="6370" y="2777"/>
                      <a:pt x="6375" y="2740"/>
                      <a:pt x="6378" y="2704"/>
                    </a:cubicBezTo>
                    <a:cubicBezTo>
                      <a:pt x="6382" y="2668"/>
                      <a:pt x="6385" y="2629"/>
                      <a:pt x="6389" y="2593"/>
                    </a:cubicBezTo>
                    <a:cubicBezTo>
                      <a:pt x="6391" y="2557"/>
                      <a:pt x="6393" y="2520"/>
                      <a:pt x="6396" y="2484"/>
                    </a:cubicBezTo>
                    <a:lnTo>
                      <a:pt x="6401" y="2376"/>
                    </a:lnTo>
                    <a:cubicBezTo>
                      <a:pt x="6405" y="2304"/>
                      <a:pt x="6406" y="2232"/>
                      <a:pt x="6406" y="2162"/>
                    </a:cubicBezTo>
                    <a:cubicBezTo>
                      <a:pt x="6406" y="2129"/>
                      <a:pt x="6405" y="2094"/>
                      <a:pt x="6405" y="2060"/>
                    </a:cubicBezTo>
                    <a:cubicBezTo>
                      <a:pt x="6405" y="2025"/>
                      <a:pt x="6404" y="1992"/>
                      <a:pt x="6401" y="1949"/>
                    </a:cubicBezTo>
                    <a:cubicBezTo>
                      <a:pt x="6399" y="1916"/>
                      <a:pt x="6398" y="1881"/>
                      <a:pt x="6396" y="1850"/>
                    </a:cubicBezTo>
                    <a:cubicBezTo>
                      <a:pt x="6393" y="1815"/>
                      <a:pt x="6392" y="1784"/>
                      <a:pt x="6389" y="1751"/>
                    </a:cubicBezTo>
                    <a:cubicBezTo>
                      <a:pt x="6383" y="1686"/>
                      <a:pt x="6376" y="1621"/>
                      <a:pt x="6368" y="1558"/>
                    </a:cubicBezTo>
                    <a:cubicBezTo>
                      <a:pt x="6358" y="1496"/>
                      <a:pt x="6347" y="1434"/>
                      <a:pt x="6336" y="1374"/>
                    </a:cubicBezTo>
                    <a:cubicBezTo>
                      <a:pt x="6332" y="1345"/>
                      <a:pt x="6324" y="1312"/>
                      <a:pt x="6319" y="1283"/>
                    </a:cubicBezTo>
                    <a:cubicBezTo>
                      <a:pt x="6313" y="1255"/>
                      <a:pt x="6306" y="1224"/>
                      <a:pt x="6299" y="1196"/>
                    </a:cubicBezTo>
                    <a:cubicBezTo>
                      <a:pt x="6291" y="1167"/>
                      <a:pt x="6283" y="1138"/>
                      <a:pt x="6276" y="1109"/>
                    </a:cubicBezTo>
                    <a:cubicBezTo>
                      <a:pt x="6267" y="1081"/>
                      <a:pt x="6260" y="1052"/>
                      <a:pt x="6250" y="1025"/>
                    </a:cubicBezTo>
                    <a:cubicBezTo>
                      <a:pt x="6234" y="969"/>
                      <a:pt x="6214" y="914"/>
                      <a:pt x="6195" y="859"/>
                    </a:cubicBezTo>
                    <a:cubicBezTo>
                      <a:pt x="6175" y="806"/>
                      <a:pt x="6153" y="753"/>
                      <a:pt x="6130" y="703"/>
                    </a:cubicBezTo>
                    <a:cubicBezTo>
                      <a:pt x="6038" y="500"/>
                      <a:pt x="5926" y="320"/>
                      <a:pt x="5794" y="166"/>
                    </a:cubicBezTo>
                    <a:cubicBezTo>
                      <a:pt x="5754" y="120"/>
                      <a:pt x="5715" y="77"/>
                      <a:pt x="5672" y="37"/>
                    </a:cubicBezTo>
                    <a:cubicBezTo>
                      <a:pt x="5636" y="30"/>
                      <a:pt x="5600" y="23"/>
                      <a:pt x="5565" y="17"/>
                    </a:cubicBezTo>
                    <a:cubicBezTo>
                      <a:pt x="5502" y="7"/>
                      <a:pt x="5417" y="0"/>
                      <a:pt x="53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13"/>
              <p:cNvSpPr/>
              <p:nvPr/>
            </p:nvSpPr>
            <p:spPr>
              <a:xfrm>
                <a:off x="7535213" y="2083939"/>
                <a:ext cx="415977" cy="478222"/>
              </a:xfrm>
              <a:custGeom>
                <a:avLst/>
                <a:gdLst/>
                <a:ahLst/>
                <a:cxnLst/>
                <a:rect l="l" t="t" r="r" b="b"/>
                <a:pathLst>
                  <a:path w="13339" h="15335" extrusionOk="0">
                    <a:moveTo>
                      <a:pt x="10246" y="1290"/>
                    </a:moveTo>
                    <a:lnTo>
                      <a:pt x="10246" y="1290"/>
                    </a:lnTo>
                    <a:cubicBezTo>
                      <a:pt x="10258" y="1297"/>
                      <a:pt x="10271" y="1304"/>
                      <a:pt x="10284" y="1312"/>
                    </a:cubicBezTo>
                    <a:cubicBezTo>
                      <a:pt x="10271" y="1304"/>
                      <a:pt x="10259" y="1297"/>
                      <a:pt x="10246" y="1290"/>
                    </a:cubicBezTo>
                    <a:close/>
                    <a:moveTo>
                      <a:pt x="13334" y="3074"/>
                    </a:moveTo>
                    <a:cubicBezTo>
                      <a:pt x="13335" y="3075"/>
                      <a:pt x="13337" y="3076"/>
                      <a:pt x="13339" y="3077"/>
                    </a:cubicBezTo>
                    <a:cubicBezTo>
                      <a:pt x="13337" y="3076"/>
                      <a:pt x="13335" y="3075"/>
                      <a:pt x="13334" y="3074"/>
                    </a:cubicBezTo>
                    <a:close/>
                    <a:moveTo>
                      <a:pt x="7303" y="0"/>
                    </a:moveTo>
                    <a:cubicBezTo>
                      <a:pt x="6576" y="0"/>
                      <a:pt x="5803" y="246"/>
                      <a:pt x="5133" y="584"/>
                    </a:cubicBezTo>
                    <a:cubicBezTo>
                      <a:pt x="3676" y="1318"/>
                      <a:pt x="2699" y="2486"/>
                      <a:pt x="1865" y="3812"/>
                    </a:cubicBezTo>
                    <a:cubicBezTo>
                      <a:pt x="817" y="5478"/>
                      <a:pt x="0" y="7393"/>
                      <a:pt x="0" y="9325"/>
                    </a:cubicBezTo>
                    <a:cubicBezTo>
                      <a:pt x="0" y="9634"/>
                      <a:pt x="22" y="9945"/>
                      <a:pt x="65" y="10257"/>
                    </a:cubicBezTo>
                    <a:cubicBezTo>
                      <a:pt x="151" y="10875"/>
                      <a:pt x="390" y="11440"/>
                      <a:pt x="779" y="11955"/>
                    </a:cubicBezTo>
                    <a:cubicBezTo>
                      <a:pt x="973" y="12209"/>
                      <a:pt x="1202" y="12413"/>
                      <a:pt x="1467" y="12566"/>
                    </a:cubicBezTo>
                    <a:cubicBezTo>
                      <a:pt x="3063" y="13489"/>
                      <a:pt x="4660" y="14410"/>
                      <a:pt x="6258" y="15333"/>
                    </a:cubicBezTo>
                    <a:lnTo>
                      <a:pt x="6258" y="15333"/>
                    </a:lnTo>
                    <a:cubicBezTo>
                      <a:pt x="5995" y="15180"/>
                      <a:pt x="5767" y="14978"/>
                      <a:pt x="5574" y="14724"/>
                    </a:cubicBezTo>
                    <a:cubicBezTo>
                      <a:pt x="5184" y="14212"/>
                      <a:pt x="4946" y="13644"/>
                      <a:pt x="4860" y="13026"/>
                    </a:cubicBezTo>
                    <a:cubicBezTo>
                      <a:pt x="4816" y="12712"/>
                      <a:pt x="4795" y="12405"/>
                      <a:pt x="4795" y="12096"/>
                    </a:cubicBezTo>
                    <a:cubicBezTo>
                      <a:pt x="4795" y="10163"/>
                      <a:pt x="5611" y="8250"/>
                      <a:pt x="6659" y="6582"/>
                    </a:cubicBezTo>
                    <a:cubicBezTo>
                      <a:pt x="7493" y="5255"/>
                      <a:pt x="8471" y="4086"/>
                      <a:pt x="9927" y="3353"/>
                    </a:cubicBezTo>
                    <a:cubicBezTo>
                      <a:pt x="10599" y="3015"/>
                      <a:pt x="11373" y="2770"/>
                      <a:pt x="12099" y="2770"/>
                    </a:cubicBezTo>
                    <a:cubicBezTo>
                      <a:pt x="12539" y="2770"/>
                      <a:pt x="12961" y="2860"/>
                      <a:pt x="13334" y="3074"/>
                    </a:cubicBezTo>
                    <a:lnTo>
                      <a:pt x="13334" y="3074"/>
                    </a:lnTo>
                    <a:cubicBezTo>
                      <a:pt x="12750" y="2737"/>
                      <a:pt x="12168" y="2402"/>
                      <a:pt x="11585" y="2065"/>
                    </a:cubicBezTo>
                    <a:cubicBezTo>
                      <a:pt x="11553" y="2048"/>
                      <a:pt x="11520" y="2029"/>
                      <a:pt x="11491" y="2013"/>
                    </a:cubicBezTo>
                    <a:cubicBezTo>
                      <a:pt x="11369" y="1950"/>
                      <a:pt x="11240" y="1897"/>
                      <a:pt x="11108" y="1855"/>
                    </a:cubicBezTo>
                    <a:cubicBezTo>
                      <a:pt x="11036" y="1832"/>
                      <a:pt x="10960" y="1812"/>
                      <a:pt x="10885" y="1796"/>
                    </a:cubicBezTo>
                    <a:cubicBezTo>
                      <a:pt x="10820" y="1783"/>
                      <a:pt x="10755" y="1770"/>
                      <a:pt x="10691" y="1762"/>
                    </a:cubicBezTo>
                    <a:cubicBezTo>
                      <a:pt x="10558" y="1743"/>
                      <a:pt x="10419" y="1734"/>
                      <a:pt x="10279" y="1734"/>
                    </a:cubicBezTo>
                    <a:cubicBezTo>
                      <a:pt x="10268" y="1734"/>
                      <a:pt x="10257" y="1734"/>
                      <a:pt x="10246" y="1734"/>
                    </a:cubicBezTo>
                    <a:cubicBezTo>
                      <a:pt x="10095" y="1737"/>
                      <a:pt x="9937" y="1750"/>
                      <a:pt x="9779" y="1775"/>
                    </a:cubicBezTo>
                    <a:cubicBezTo>
                      <a:pt x="9622" y="1798"/>
                      <a:pt x="9456" y="1835"/>
                      <a:pt x="9295" y="1881"/>
                    </a:cubicBezTo>
                    <a:cubicBezTo>
                      <a:pt x="9132" y="1926"/>
                      <a:pt x="8960" y="1985"/>
                      <a:pt x="8794" y="2051"/>
                    </a:cubicBezTo>
                    <a:cubicBezTo>
                      <a:pt x="8629" y="2118"/>
                      <a:pt x="8454" y="2199"/>
                      <a:pt x="8285" y="2286"/>
                    </a:cubicBezTo>
                    <a:cubicBezTo>
                      <a:pt x="8117" y="2377"/>
                      <a:pt x="7952" y="2472"/>
                      <a:pt x="7782" y="2580"/>
                    </a:cubicBezTo>
                    <a:cubicBezTo>
                      <a:pt x="7614" y="2689"/>
                      <a:pt x="7452" y="2800"/>
                      <a:pt x="7285" y="2928"/>
                    </a:cubicBezTo>
                    <a:cubicBezTo>
                      <a:pt x="7117" y="3054"/>
                      <a:pt x="6958" y="3185"/>
                      <a:pt x="6793" y="3329"/>
                    </a:cubicBezTo>
                    <a:cubicBezTo>
                      <a:pt x="6629" y="3473"/>
                      <a:pt x="6471" y="3621"/>
                      <a:pt x="6313" y="3780"/>
                    </a:cubicBezTo>
                    <a:cubicBezTo>
                      <a:pt x="6153" y="3940"/>
                      <a:pt x="6002" y="4102"/>
                      <a:pt x="5849" y="4276"/>
                    </a:cubicBezTo>
                    <a:cubicBezTo>
                      <a:pt x="5698" y="4450"/>
                      <a:pt x="5552" y="4628"/>
                      <a:pt x="5409" y="4814"/>
                    </a:cubicBezTo>
                    <a:cubicBezTo>
                      <a:pt x="5265" y="4998"/>
                      <a:pt x="5128" y="5189"/>
                      <a:pt x="4993" y="5385"/>
                    </a:cubicBezTo>
                    <a:cubicBezTo>
                      <a:pt x="4860" y="5580"/>
                      <a:pt x="4732" y="5780"/>
                      <a:pt x="4609" y="5986"/>
                    </a:cubicBezTo>
                    <a:cubicBezTo>
                      <a:pt x="4486" y="6188"/>
                      <a:pt x="4368" y="6398"/>
                      <a:pt x="4259" y="6608"/>
                    </a:cubicBezTo>
                    <a:cubicBezTo>
                      <a:pt x="4149" y="6818"/>
                      <a:pt x="4044" y="7034"/>
                      <a:pt x="3948" y="7249"/>
                    </a:cubicBezTo>
                    <a:cubicBezTo>
                      <a:pt x="3850" y="7465"/>
                      <a:pt x="3760" y="7685"/>
                      <a:pt x="3678" y="7902"/>
                    </a:cubicBezTo>
                    <a:cubicBezTo>
                      <a:pt x="3596" y="8121"/>
                      <a:pt x="3520" y="8343"/>
                      <a:pt x="3453" y="8559"/>
                    </a:cubicBezTo>
                    <a:cubicBezTo>
                      <a:pt x="3387" y="8775"/>
                      <a:pt x="3326" y="8997"/>
                      <a:pt x="3275" y="9210"/>
                    </a:cubicBezTo>
                    <a:cubicBezTo>
                      <a:pt x="3254" y="9307"/>
                      <a:pt x="3232" y="9403"/>
                      <a:pt x="3213" y="9501"/>
                    </a:cubicBezTo>
                    <a:cubicBezTo>
                      <a:pt x="3189" y="9619"/>
                      <a:pt x="3166" y="9739"/>
                      <a:pt x="3149" y="9854"/>
                    </a:cubicBezTo>
                    <a:cubicBezTo>
                      <a:pt x="3114" y="10063"/>
                      <a:pt x="3087" y="10280"/>
                      <a:pt x="3071" y="10481"/>
                    </a:cubicBezTo>
                    <a:cubicBezTo>
                      <a:pt x="3052" y="10682"/>
                      <a:pt x="3044" y="10892"/>
                      <a:pt x="3044" y="11085"/>
                    </a:cubicBezTo>
                    <a:lnTo>
                      <a:pt x="1756" y="10342"/>
                    </a:lnTo>
                    <a:cubicBezTo>
                      <a:pt x="1756" y="10149"/>
                      <a:pt x="1766" y="9939"/>
                      <a:pt x="1783" y="9738"/>
                    </a:cubicBezTo>
                    <a:cubicBezTo>
                      <a:pt x="1799" y="9537"/>
                      <a:pt x="1826" y="9318"/>
                      <a:pt x="1859" y="9110"/>
                    </a:cubicBezTo>
                    <a:cubicBezTo>
                      <a:pt x="1892" y="8901"/>
                      <a:pt x="1937" y="8681"/>
                      <a:pt x="1987" y="8467"/>
                    </a:cubicBezTo>
                    <a:cubicBezTo>
                      <a:pt x="2037" y="8253"/>
                      <a:pt x="2099" y="8030"/>
                      <a:pt x="2165" y="7814"/>
                    </a:cubicBezTo>
                    <a:cubicBezTo>
                      <a:pt x="2231" y="7597"/>
                      <a:pt x="2308" y="7374"/>
                      <a:pt x="2390" y="7159"/>
                    </a:cubicBezTo>
                    <a:cubicBezTo>
                      <a:pt x="2473" y="6942"/>
                      <a:pt x="2562" y="6722"/>
                      <a:pt x="2660" y="6506"/>
                    </a:cubicBezTo>
                    <a:cubicBezTo>
                      <a:pt x="2756" y="6290"/>
                      <a:pt x="2861" y="6075"/>
                      <a:pt x="2970" y="5865"/>
                    </a:cubicBezTo>
                    <a:cubicBezTo>
                      <a:pt x="3081" y="5655"/>
                      <a:pt x="3199" y="5446"/>
                      <a:pt x="3321" y="5241"/>
                    </a:cubicBezTo>
                    <a:cubicBezTo>
                      <a:pt x="3443" y="5034"/>
                      <a:pt x="3573" y="4835"/>
                      <a:pt x="3705" y="4639"/>
                    </a:cubicBezTo>
                    <a:cubicBezTo>
                      <a:pt x="3840" y="4443"/>
                      <a:pt x="3977" y="4253"/>
                      <a:pt x="4121" y="4068"/>
                    </a:cubicBezTo>
                    <a:cubicBezTo>
                      <a:pt x="4263" y="3881"/>
                      <a:pt x="4408" y="3704"/>
                      <a:pt x="4560" y="3530"/>
                    </a:cubicBezTo>
                    <a:cubicBezTo>
                      <a:pt x="4711" y="3356"/>
                      <a:pt x="4864" y="3194"/>
                      <a:pt x="5022" y="3034"/>
                    </a:cubicBezTo>
                    <a:cubicBezTo>
                      <a:pt x="5183" y="2874"/>
                      <a:pt x="5337" y="2726"/>
                      <a:pt x="5502" y="2583"/>
                    </a:cubicBezTo>
                    <a:cubicBezTo>
                      <a:pt x="5667" y="2439"/>
                      <a:pt x="5827" y="2308"/>
                      <a:pt x="5995" y="2182"/>
                    </a:cubicBezTo>
                    <a:cubicBezTo>
                      <a:pt x="6163" y="2055"/>
                      <a:pt x="6326" y="1941"/>
                      <a:pt x="6494" y="1834"/>
                    </a:cubicBezTo>
                    <a:cubicBezTo>
                      <a:pt x="6664" y="1724"/>
                      <a:pt x="6829" y="1628"/>
                      <a:pt x="6997" y="1540"/>
                    </a:cubicBezTo>
                    <a:cubicBezTo>
                      <a:pt x="7164" y="1453"/>
                      <a:pt x="7341" y="1372"/>
                      <a:pt x="7506" y="1305"/>
                    </a:cubicBezTo>
                    <a:cubicBezTo>
                      <a:pt x="7672" y="1238"/>
                      <a:pt x="7844" y="1179"/>
                      <a:pt x="8005" y="1135"/>
                    </a:cubicBezTo>
                    <a:cubicBezTo>
                      <a:pt x="8168" y="1089"/>
                      <a:pt x="8334" y="1052"/>
                      <a:pt x="8491" y="1029"/>
                    </a:cubicBezTo>
                    <a:cubicBezTo>
                      <a:pt x="8649" y="1006"/>
                      <a:pt x="8807" y="991"/>
                      <a:pt x="8958" y="988"/>
                    </a:cubicBezTo>
                    <a:cubicBezTo>
                      <a:pt x="8969" y="988"/>
                      <a:pt x="8980" y="988"/>
                      <a:pt x="8990" y="988"/>
                    </a:cubicBezTo>
                    <a:cubicBezTo>
                      <a:pt x="9131" y="988"/>
                      <a:pt x="9270" y="997"/>
                      <a:pt x="9403" y="1016"/>
                    </a:cubicBezTo>
                    <a:cubicBezTo>
                      <a:pt x="9546" y="1036"/>
                      <a:pt x="9686" y="1067"/>
                      <a:pt x="9819" y="1109"/>
                    </a:cubicBezTo>
                    <a:cubicBezTo>
                      <a:pt x="9952" y="1151"/>
                      <a:pt x="10081" y="1204"/>
                      <a:pt x="10203" y="1267"/>
                    </a:cubicBezTo>
                    <a:cubicBezTo>
                      <a:pt x="10217" y="1275"/>
                      <a:pt x="10232" y="1282"/>
                      <a:pt x="10246" y="1290"/>
                    </a:cubicBezTo>
                    <a:lnTo>
                      <a:pt x="10246" y="1290"/>
                    </a:lnTo>
                    <a:cubicBezTo>
                      <a:pt x="9679" y="963"/>
                      <a:pt x="9112" y="634"/>
                      <a:pt x="8544" y="308"/>
                    </a:cubicBezTo>
                    <a:cubicBezTo>
                      <a:pt x="8170" y="92"/>
                      <a:pt x="7745" y="0"/>
                      <a:pt x="7303" y="0"/>
                    </a:cubicBezTo>
                    <a:close/>
                    <a:moveTo>
                      <a:pt x="6258" y="15333"/>
                    </a:moveTo>
                    <a:cubicBezTo>
                      <a:pt x="6259" y="15333"/>
                      <a:pt x="6260" y="15334"/>
                      <a:pt x="6261" y="15335"/>
                    </a:cubicBezTo>
                    <a:cubicBezTo>
                      <a:pt x="6260" y="15334"/>
                      <a:pt x="6259" y="15333"/>
                      <a:pt x="6258" y="153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13"/>
              <p:cNvSpPr/>
              <p:nvPr/>
            </p:nvSpPr>
            <p:spPr>
              <a:xfrm>
                <a:off x="7589911" y="2114749"/>
                <a:ext cx="284719" cy="291704"/>
              </a:xfrm>
              <a:custGeom>
                <a:avLst/>
                <a:gdLst/>
                <a:ahLst/>
                <a:cxnLst/>
                <a:rect l="l" t="t" r="r" b="b"/>
                <a:pathLst>
                  <a:path w="9130" h="9354" extrusionOk="0">
                    <a:moveTo>
                      <a:pt x="7234" y="0"/>
                    </a:moveTo>
                    <a:cubicBezTo>
                      <a:pt x="7223" y="0"/>
                      <a:pt x="7212" y="0"/>
                      <a:pt x="7201" y="0"/>
                    </a:cubicBezTo>
                    <a:cubicBezTo>
                      <a:pt x="7050" y="3"/>
                      <a:pt x="6892" y="18"/>
                      <a:pt x="6734" y="41"/>
                    </a:cubicBezTo>
                    <a:cubicBezTo>
                      <a:pt x="6579" y="64"/>
                      <a:pt x="6411" y="101"/>
                      <a:pt x="6250" y="147"/>
                    </a:cubicBezTo>
                    <a:cubicBezTo>
                      <a:pt x="6087" y="191"/>
                      <a:pt x="5916" y="250"/>
                      <a:pt x="5751" y="317"/>
                    </a:cubicBezTo>
                    <a:cubicBezTo>
                      <a:pt x="5585" y="384"/>
                      <a:pt x="5409" y="465"/>
                      <a:pt x="5242" y="552"/>
                    </a:cubicBezTo>
                    <a:cubicBezTo>
                      <a:pt x="5071" y="643"/>
                      <a:pt x="4907" y="738"/>
                      <a:pt x="4739" y="846"/>
                    </a:cubicBezTo>
                    <a:cubicBezTo>
                      <a:pt x="4568" y="955"/>
                      <a:pt x="4408" y="1067"/>
                      <a:pt x="4238" y="1194"/>
                    </a:cubicBezTo>
                    <a:cubicBezTo>
                      <a:pt x="4070" y="1320"/>
                      <a:pt x="3911" y="1451"/>
                      <a:pt x="3747" y="1595"/>
                    </a:cubicBezTo>
                    <a:cubicBezTo>
                      <a:pt x="3583" y="1738"/>
                      <a:pt x="3426" y="1886"/>
                      <a:pt x="3267" y="2046"/>
                    </a:cubicBezTo>
                    <a:cubicBezTo>
                      <a:pt x="3108" y="2206"/>
                      <a:pt x="2957" y="2368"/>
                      <a:pt x="2805" y="2542"/>
                    </a:cubicBezTo>
                    <a:cubicBezTo>
                      <a:pt x="2654" y="2716"/>
                      <a:pt x="2509" y="2894"/>
                      <a:pt x="2365" y="3080"/>
                    </a:cubicBezTo>
                    <a:cubicBezTo>
                      <a:pt x="2221" y="3265"/>
                      <a:pt x="2082" y="3455"/>
                      <a:pt x="1950" y="3651"/>
                    </a:cubicBezTo>
                    <a:cubicBezTo>
                      <a:pt x="1814" y="3849"/>
                      <a:pt x="1687" y="4049"/>
                      <a:pt x="1564" y="4253"/>
                    </a:cubicBezTo>
                    <a:cubicBezTo>
                      <a:pt x="1441" y="4456"/>
                      <a:pt x="1324" y="4667"/>
                      <a:pt x="1215" y="4877"/>
                    </a:cubicBezTo>
                    <a:cubicBezTo>
                      <a:pt x="1104" y="5087"/>
                      <a:pt x="1001" y="5302"/>
                      <a:pt x="903" y="5518"/>
                    </a:cubicBezTo>
                    <a:cubicBezTo>
                      <a:pt x="807" y="5734"/>
                      <a:pt x="715" y="5954"/>
                      <a:pt x="634" y="6171"/>
                    </a:cubicBezTo>
                    <a:cubicBezTo>
                      <a:pt x="551" y="6388"/>
                      <a:pt x="476" y="6611"/>
                      <a:pt x="410" y="6826"/>
                    </a:cubicBezTo>
                    <a:cubicBezTo>
                      <a:pt x="342" y="7042"/>
                      <a:pt x="282" y="7265"/>
                      <a:pt x="232" y="7479"/>
                    </a:cubicBezTo>
                    <a:cubicBezTo>
                      <a:pt x="183" y="7693"/>
                      <a:pt x="138" y="7913"/>
                      <a:pt x="104" y="8122"/>
                    </a:cubicBezTo>
                    <a:cubicBezTo>
                      <a:pt x="72" y="8330"/>
                      <a:pt x="45" y="8549"/>
                      <a:pt x="26" y="8750"/>
                    </a:cubicBezTo>
                    <a:cubicBezTo>
                      <a:pt x="9" y="8951"/>
                      <a:pt x="0" y="9161"/>
                      <a:pt x="0" y="9354"/>
                    </a:cubicBezTo>
                    <a:lnTo>
                      <a:pt x="1457" y="8513"/>
                    </a:lnTo>
                    <a:cubicBezTo>
                      <a:pt x="1477" y="8415"/>
                      <a:pt x="1497" y="8319"/>
                      <a:pt x="1520" y="8222"/>
                    </a:cubicBezTo>
                    <a:cubicBezTo>
                      <a:pt x="1570" y="8008"/>
                      <a:pt x="1632" y="7787"/>
                      <a:pt x="1698" y="7571"/>
                    </a:cubicBezTo>
                    <a:cubicBezTo>
                      <a:pt x="1764" y="7352"/>
                      <a:pt x="1842" y="7130"/>
                      <a:pt x="1922" y="6914"/>
                    </a:cubicBezTo>
                    <a:cubicBezTo>
                      <a:pt x="2003" y="6697"/>
                      <a:pt x="2095" y="6477"/>
                      <a:pt x="2193" y="6261"/>
                    </a:cubicBezTo>
                    <a:cubicBezTo>
                      <a:pt x="2289" y="6046"/>
                      <a:pt x="2394" y="5830"/>
                      <a:pt x="2503" y="5620"/>
                    </a:cubicBezTo>
                    <a:cubicBezTo>
                      <a:pt x="2614" y="5410"/>
                      <a:pt x="2732" y="5202"/>
                      <a:pt x="2854" y="4998"/>
                    </a:cubicBezTo>
                    <a:cubicBezTo>
                      <a:pt x="2976" y="4793"/>
                      <a:pt x="3106" y="4592"/>
                      <a:pt x="3238" y="4397"/>
                    </a:cubicBezTo>
                    <a:cubicBezTo>
                      <a:pt x="3373" y="4201"/>
                      <a:pt x="3509" y="4010"/>
                      <a:pt x="3653" y="3826"/>
                    </a:cubicBezTo>
                    <a:cubicBezTo>
                      <a:pt x="3797" y="3639"/>
                      <a:pt x="3942" y="3462"/>
                      <a:pt x="4093" y="3288"/>
                    </a:cubicBezTo>
                    <a:cubicBezTo>
                      <a:pt x="4246" y="3114"/>
                      <a:pt x="4397" y="2952"/>
                      <a:pt x="4558" y="2792"/>
                    </a:cubicBezTo>
                    <a:cubicBezTo>
                      <a:pt x="4717" y="2631"/>
                      <a:pt x="4874" y="2485"/>
                      <a:pt x="5036" y="2341"/>
                    </a:cubicBezTo>
                    <a:cubicBezTo>
                      <a:pt x="5202" y="2197"/>
                      <a:pt x="5363" y="2066"/>
                      <a:pt x="5529" y="1940"/>
                    </a:cubicBezTo>
                    <a:cubicBezTo>
                      <a:pt x="5696" y="1813"/>
                      <a:pt x="5859" y="1700"/>
                      <a:pt x="6027" y="1592"/>
                    </a:cubicBezTo>
                    <a:cubicBezTo>
                      <a:pt x="6196" y="1481"/>
                      <a:pt x="6362" y="1386"/>
                      <a:pt x="6530" y="1298"/>
                    </a:cubicBezTo>
                    <a:cubicBezTo>
                      <a:pt x="6697" y="1211"/>
                      <a:pt x="6874" y="1130"/>
                      <a:pt x="7039" y="1063"/>
                    </a:cubicBezTo>
                    <a:cubicBezTo>
                      <a:pt x="7204" y="997"/>
                      <a:pt x="7377" y="938"/>
                      <a:pt x="7538" y="893"/>
                    </a:cubicBezTo>
                    <a:cubicBezTo>
                      <a:pt x="7700" y="847"/>
                      <a:pt x="7867" y="810"/>
                      <a:pt x="8024" y="787"/>
                    </a:cubicBezTo>
                    <a:cubicBezTo>
                      <a:pt x="8182" y="764"/>
                      <a:pt x="8340" y="749"/>
                      <a:pt x="8491" y="746"/>
                    </a:cubicBezTo>
                    <a:cubicBezTo>
                      <a:pt x="8502" y="746"/>
                      <a:pt x="8512" y="746"/>
                      <a:pt x="8523" y="746"/>
                    </a:cubicBezTo>
                    <a:cubicBezTo>
                      <a:pt x="8663" y="746"/>
                      <a:pt x="8803" y="755"/>
                      <a:pt x="8935" y="774"/>
                    </a:cubicBezTo>
                    <a:cubicBezTo>
                      <a:pt x="9001" y="782"/>
                      <a:pt x="9066" y="794"/>
                      <a:pt x="9129" y="808"/>
                    </a:cubicBezTo>
                    <a:cubicBezTo>
                      <a:pt x="9121" y="800"/>
                      <a:pt x="9114" y="792"/>
                      <a:pt x="9106" y="782"/>
                    </a:cubicBezTo>
                    <a:cubicBezTo>
                      <a:pt x="9010" y="679"/>
                      <a:pt x="8906" y="585"/>
                      <a:pt x="8796" y="501"/>
                    </a:cubicBezTo>
                    <a:cubicBezTo>
                      <a:pt x="8710" y="436"/>
                      <a:pt x="8622" y="377"/>
                      <a:pt x="8528" y="325"/>
                    </a:cubicBezTo>
                    <a:cubicBezTo>
                      <a:pt x="8501" y="311"/>
                      <a:pt x="8475" y="296"/>
                      <a:pt x="8448" y="279"/>
                    </a:cubicBezTo>
                    <a:cubicBezTo>
                      <a:pt x="8326" y="216"/>
                      <a:pt x="8196" y="163"/>
                      <a:pt x="8063" y="121"/>
                    </a:cubicBezTo>
                    <a:cubicBezTo>
                      <a:pt x="7930" y="79"/>
                      <a:pt x="7789" y="48"/>
                      <a:pt x="7646" y="28"/>
                    </a:cubicBezTo>
                    <a:cubicBezTo>
                      <a:pt x="7513" y="9"/>
                      <a:pt x="7374" y="0"/>
                      <a:pt x="72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13"/>
              <p:cNvSpPr/>
              <p:nvPr/>
            </p:nvSpPr>
            <p:spPr>
              <a:xfrm>
                <a:off x="7589911" y="2380097"/>
                <a:ext cx="45437" cy="49491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587" extrusionOk="0">
                    <a:moveTo>
                      <a:pt x="1457" y="1"/>
                    </a:moveTo>
                    <a:lnTo>
                      <a:pt x="0" y="842"/>
                    </a:lnTo>
                    <a:lnTo>
                      <a:pt x="1288" y="1587"/>
                    </a:lnTo>
                    <a:cubicBezTo>
                      <a:pt x="1288" y="1394"/>
                      <a:pt x="1297" y="1184"/>
                      <a:pt x="1316" y="983"/>
                    </a:cubicBezTo>
                    <a:cubicBezTo>
                      <a:pt x="1331" y="781"/>
                      <a:pt x="1359" y="564"/>
                      <a:pt x="1392" y="356"/>
                    </a:cubicBezTo>
                    <a:cubicBezTo>
                      <a:pt x="1410" y="241"/>
                      <a:pt x="1432" y="122"/>
                      <a:pt x="14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13"/>
              <p:cNvSpPr/>
              <p:nvPr/>
            </p:nvSpPr>
            <p:spPr>
              <a:xfrm>
                <a:off x="7721634" y="2203999"/>
                <a:ext cx="281788" cy="358066"/>
              </a:xfrm>
              <a:custGeom>
                <a:avLst/>
                <a:gdLst/>
                <a:ahLst/>
                <a:cxnLst/>
                <a:rect l="l" t="t" r="r" b="b"/>
                <a:pathLst>
                  <a:path w="9036" h="11482" extrusionOk="0">
                    <a:moveTo>
                      <a:pt x="6422" y="259"/>
                    </a:moveTo>
                    <a:cubicBezTo>
                      <a:pt x="6596" y="259"/>
                      <a:pt x="6761" y="278"/>
                      <a:pt x="6919" y="318"/>
                    </a:cubicBezTo>
                    <a:cubicBezTo>
                      <a:pt x="7469" y="461"/>
                      <a:pt x="8006" y="889"/>
                      <a:pt x="8323" y="1440"/>
                    </a:cubicBezTo>
                    <a:cubicBezTo>
                      <a:pt x="8672" y="2045"/>
                      <a:pt x="8776" y="2820"/>
                      <a:pt x="8652" y="3878"/>
                    </a:cubicBezTo>
                    <a:cubicBezTo>
                      <a:pt x="8530" y="4917"/>
                      <a:pt x="8223" y="5932"/>
                      <a:pt x="7745" y="6894"/>
                    </a:cubicBezTo>
                    <a:cubicBezTo>
                      <a:pt x="7273" y="7839"/>
                      <a:pt x="6636" y="8732"/>
                      <a:pt x="5902" y="9476"/>
                    </a:cubicBezTo>
                    <a:cubicBezTo>
                      <a:pt x="5239" y="10148"/>
                      <a:pt x="4570" y="10621"/>
                      <a:pt x="3863" y="10921"/>
                    </a:cubicBezTo>
                    <a:cubicBezTo>
                      <a:pt x="3387" y="11122"/>
                      <a:pt x="2949" y="11224"/>
                      <a:pt x="2557" y="11224"/>
                    </a:cubicBezTo>
                    <a:cubicBezTo>
                      <a:pt x="2382" y="11224"/>
                      <a:pt x="2216" y="11203"/>
                      <a:pt x="2060" y="11163"/>
                    </a:cubicBezTo>
                    <a:cubicBezTo>
                      <a:pt x="1510" y="11022"/>
                      <a:pt x="973" y="10592"/>
                      <a:pt x="657" y="10043"/>
                    </a:cubicBezTo>
                    <a:cubicBezTo>
                      <a:pt x="382" y="9565"/>
                      <a:pt x="259" y="8980"/>
                      <a:pt x="279" y="8249"/>
                    </a:cubicBezTo>
                    <a:cubicBezTo>
                      <a:pt x="285" y="8046"/>
                      <a:pt x="300" y="7833"/>
                      <a:pt x="328" y="7603"/>
                    </a:cubicBezTo>
                    <a:cubicBezTo>
                      <a:pt x="449" y="6565"/>
                      <a:pt x="753" y="5551"/>
                      <a:pt x="1234" y="4588"/>
                    </a:cubicBezTo>
                    <a:cubicBezTo>
                      <a:pt x="1702" y="3645"/>
                      <a:pt x="2341" y="2751"/>
                      <a:pt x="3075" y="2006"/>
                    </a:cubicBezTo>
                    <a:cubicBezTo>
                      <a:pt x="3738" y="1333"/>
                      <a:pt x="4405" y="860"/>
                      <a:pt x="5115" y="561"/>
                    </a:cubicBezTo>
                    <a:cubicBezTo>
                      <a:pt x="5591" y="360"/>
                      <a:pt x="6030" y="259"/>
                      <a:pt x="6422" y="259"/>
                    </a:cubicBezTo>
                    <a:close/>
                    <a:moveTo>
                      <a:pt x="6423" y="0"/>
                    </a:moveTo>
                    <a:cubicBezTo>
                      <a:pt x="5995" y="0"/>
                      <a:pt x="5523" y="108"/>
                      <a:pt x="5015" y="324"/>
                    </a:cubicBezTo>
                    <a:cubicBezTo>
                      <a:pt x="4274" y="638"/>
                      <a:pt x="3578" y="1129"/>
                      <a:pt x="2893" y="1826"/>
                    </a:cubicBezTo>
                    <a:cubicBezTo>
                      <a:pt x="2138" y="2591"/>
                      <a:pt x="1482" y="3506"/>
                      <a:pt x="1001" y="4475"/>
                    </a:cubicBezTo>
                    <a:cubicBezTo>
                      <a:pt x="509" y="5465"/>
                      <a:pt x="197" y="6508"/>
                      <a:pt x="70" y="7574"/>
                    </a:cubicBezTo>
                    <a:cubicBezTo>
                      <a:pt x="42" y="7811"/>
                      <a:pt x="26" y="8031"/>
                      <a:pt x="20" y="8243"/>
                    </a:cubicBezTo>
                    <a:cubicBezTo>
                      <a:pt x="0" y="9023"/>
                      <a:pt x="134" y="9653"/>
                      <a:pt x="431" y="10172"/>
                    </a:cubicBezTo>
                    <a:cubicBezTo>
                      <a:pt x="785" y="10787"/>
                      <a:pt x="1370" y="11253"/>
                      <a:pt x="1994" y="11413"/>
                    </a:cubicBezTo>
                    <a:cubicBezTo>
                      <a:pt x="2171" y="11459"/>
                      <a:pt x="2358" y="11482"/>
                      <a:pt x="2555" y="11482"/>
                    </a:cubicBezTo>
                    <a:cubicBezTo>
                      <a:pt x="2980" y="11482"/>
                      <a:pt x="3450" y="11374"/>
                      <a:pt x="3961" y="11158"/>
                    </a:cubicBezTo>
                    <a:cubicBezTo>
                      <a:pt x="4701" y="10845"/>
                      <a:pt x="5396" y="10353"/>
                      <a:pt x="6084" y="9656"/>
                    </a:cubicBezTo>
                    <a:cubicBezTo>
                      <a:pt x="6836" y="8893"/>
                      <a:pt x="7489" y="7975"/>
                      <a:pt x="7972" y="7006"/>
                    </a:cubicBezTo>
                    <a:cubicBezTo>
                      <a:pt x="8465" y="6019"/>
                      <a:pt x="8780" y="4975"/>
                      <a:pt x="8905" y="3907"/>
                    </a:cubicBezTo>
                    <a:cubicBezTo>
                      <a:pt x="9036" y="2791"/>
                      <a:pt x="8921" y="1966"/>
                      <a:pt x="8544" y="1310"/>
                    </a:cubicBezTo>
                    <a:cubicBezTo>
                      <a:pt x="8188" y="694"/>
                      <a:pt x="7605" y="228"/>
                      <a:pt x="6983" y="68"/>
                    </a:cubicBezTo>
                    <a:cubicBezTo>
                      <a:pt x="6806" y="23"/>
                      <a:pt x="6619" y="0"/>
                      <a:pt x="64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13"/>
              <p:cNvSpPr/>
              <p:nvPr/>
            </p:nvSpPr>
            <p:spPr>
              <a:xfrm>
                <a:off x="7429280" y="2289818"/>
                <a:ext cx="197027" cy="305582"/>
              </a:xfrm>
              <a:custGeom>
                <a:avLst/>
                <a:gdLst/>
                <a:ahLst/>
                <a:cxnLst/>
                <a:rect l="l" t="t" r="r" b="b"/>
                <a:pathLst>
                  <a:path w="6318" h="9799" extrusionOk="0">
                    <a:moveTo>
                      <a:pt x="3262" y="0"/>
                    </a:moveTo>
                    <a:lnTo>
                      <a:pt x="3262" y="0"/>
                    </a:lnTo>
                    <a:cubicBezTo>
                      <a:pt x="3159" y="58"/>
                      <a:pt x="3059" y="112"/>
                      <a:pt x="2956" y="160"/>
                    </a:cubicBezTo>
                    <a:cubicBezTo>
                      <a:pt x="2770" y="246"/>
                      <a:pt x="2586" y="311"/>
                      <a:pt x="2407" y="354"/>
                    </a:cubicBezTo>
                    <a:cubicBezTo>
                      <a:pt x="2352" y="366"/>
                      <a:pt x="2300" y="377"/>
                      <a:pt x="2246" y="386"/>
                    </a:cubicBezTo>
                    <a:cubicBezTo>
                      <a:pt x="2194" y="394"/>
                      <a:pt x="2142" y="400"/>
                      <a:pt x="2090" y="406"/>
                    </a:cubicBezTo>
                    <a:lnTo>
                      <a:pt x="1130" y="6467"/>
                    </a:lnTo>
                    <a:cubicBezTo>
                      <a:pt x="761" y="6777"/>
                      <a:pt x="467" y="7200"/>
                      <a:pt x="266" y="7643"/>
                    </a:cubicBezTo>
                    <a:cubicBezTo>
                      <a:pt x="104" y="7995"/>
                      <a:pt x="0" y="8363"/>
                      <a:pt x="0" y="8764"/>
                    </a:cubicBezTo>
                    <a:cubicBezTo>
                      <a:pt x="0" y="9016"/>
                      <a:pt x="40" y="9278"/>
                      <a:pt x="181" y="9476"/>
                    </a:cubicBezTo>
                    <a:cubicBezTo>
                      <a:pt x="246" y="9565"/>
                      <a:pt x="329" y="9638"/>
                      <a:pt x="424" y="9694"/>
                    </a:cubicBezTo>
                    <a:cubicBezTo>
                      <a:pt x="497" y="9738"/>
                      <a:pt x="579" y="9768"/>
                      <a:pt x="661" y="9785"/>
                    </a:cubicBezTo>
                    <a:cubicBezTo>
                      <a:pt x="710" y="9794"/>
                      <a:pt x="758" y="9799"/>
                      <a:pt x="807" y="9799"/>
                    </a:cubicBezTo>
                    <a:cubicBezTo>
                      <a:pt x="953" y="9799"/>
                      <a:pt x="1100" y="9761"/>
                      <a:pt x="1236" y="9706"/>
                    </a:cubicBezTo>
                    <a:cubicBezTo>
                      <a:pt x="1557" y="9578"/>
                      <a:pt x="1823" y="9358"/>
                      <a:pt x="2053" y="9104"/>
                    </a:cubicBezTo>
                    <a:cubicBezTo>
                      <a:pt x="2379" y="8738"/>
                      <a:pt x="2635" y="8304"/>
                      <a:pt x="2782" y="7844"/>
                    </a:cubicBezTo>
                    <a:lnTo>
                      <a:pt x="6317" y="5803"/>
                    </a:lnTo>
                    <a:lnTo>
                      <a:pt x="6317" y="4420"/>
                    </a:lnTo>
                    <a:lnTo>
                      <a:pt x="2780" y="6460"/>
                    </a:lnTo>
                    <a:cubicBezTo>
                      <a:pt x="2717" y="6097"/>
                      <a:pt x="2519" y="6065"/>
                      <a:pt x="2396" y="6065"/>
                    </a:cubicBezTo>
                    <a:cubicBezTo>
                      <a:pt x="2370" y="6065"/>
                      <a:pt x="2348" y="6067"/>
                      <a:pt x="2331" y="6067"/>
                    </a:cubicBezTo>
                    <a:cubicBezTo>
                      <a:pt x="2318" y="6067"/>
                      <a:pt x="2308" y="6066"/>
                      <a:pt x="2302" y="6063"/>
                    </a:cubicBezTo>
                    <a:lnTo>
                      <a:pt x="2384" y="5551"/>
                    </a:lnTo>
                    <a:lnTo>
                      <a:pt x="32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13"/>
              <p:cNvSpPr/>
              <p:nvPr/>
            </p:nvSpPr>
            <p:spPr>
              <a:xfrm>
                <a:off x="7501129" y="2409909"/>
                <a:ext cx="125177" cy="81424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2611" extrusionOk="0">
                    <a:moveTo>
                      <a:pt x="3024" y="1"/>
                    </a:moveTo>
                    <a:lnTo>
                      <a:pt x="81" y="1702"/>
                    </a:lnTo>
                    <a:lnTo>
                      <a:pt x="1" y="2213"/>
                    </a:lnTo>
                    <a:cubicBezTo>
                      <a:pt x="6" y="2216"/>
                      <a:pt x="15" y="2217"/>
                      <a:pt x="27" y="2217"/>
                    </a:cubicBezTo>
                    <a:cubicBezTo>
                      <a:pt x="45" y="2217"/>
                      <a:pt x="69" y="2215"/>
                      <a:pt x="97" y="2215"/>
                    </a:cubicBezTo>
                    <a:cubicBezTo>
                      <a:pt x="220" y="2215"/>
                      <a:pt x="415" y="2249"/>
                      <a:pt x="478" y="2610"/>
                    </a:cubicBezTo>
                    <a:lnTo>
                      <a:pt x="4013" y="569"/>
                    </a:lnTo>
                    <a:lnTo>
                      <a:pt x="30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13"/>
              <p:cNvSpPr/>
              <p:nvPr/>
            </p:nvSpPr>
            <p:spPr>
              <a:xfrm>
                <a:off x="7433708" y="2284704"/>
                <a:ext cx="60717" cy="206788"/>
              </a:xfrm>
              <a:custGeom>
                <a:avLst/>
                <a:gdLst/>
                <a:ahLst/>
                <a:cxnLst/>
                <a:rect l="l" t="t" r="r" b="b"/>
                <a:pathLst>
                  <a:path w="1947" h="6631" extrusionOk="0">
                    <a:moveTo>
                      <a:pt x="959" y="0"/>
                    </a:moveTo>
                    <a:lnTo>
                      <a:pt x="0" y="6062"/>
                    </a:lnTo>
                    <a:cubicBezTo>
                      <a:pt x="330" y="6251"/>
                      <a:pt x="657" y="6440"/>
                      <a:pt x="987" y="6631"/>
                    </a:cubicBezTo>
                    <a:lnTo>
                      <a:pt x="1947" y="570"/>
                    </a:lnTo>
                    <a:cubicBezTo>
                      <a:pt x="1618" y="379"/>
                      <a:pt x="1288" y="189"/>
                      <a:pt x="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13"/>
              <p:cNvSpPr/>
              <p:nvPr/>
            </p:nvSpPr>
            <p:spPr>
              <a:xfrm>
                <a:off x="7398407" y="2473712"/>
                <a:ext cx="66081" cy="118441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3798" extrusionOk="0">
                    <a:moveTo>
                      <a:pt x="1132" y="1"/>
                    </a:moveTo>
                    <a:cubicBezTo>
                      <a:pt x="761" y="311"/>
                      <a:pt x="471" y="731"/>
                      <a:pt x="267" y="1175"/>
                    </a:cubicBezTo>
                    <a:cubicBezTo>
                      <a:pt x="106" y="1527"/>
                      <a:pt x="1" y="1895"/>
                      <a:pt x="1" y="2297"/>
                    </a:cubicBezTo>
                    <a:cubicBezTo>
                      <a:pt x="1" y="2548"/>
                      <a:pt x="41" y="2811"/>
                      <a:pt x="183" y="3008"/>
                    </a:cubicBezTo>
                    <a:cubicBezTo>
                      <a:pt x="248" y="3099"/>
                      <a:pt x="333" y="3174"/>
                      <a:pt x="429" y="3230"/>
                    </a:cubicBezTo>
                    <a:cubicBezTo>
                      <a:pt x="754" y="3418"/>
                      <a:pt x="1088" y="3609"/>
                      <a:pt x="1413" y="3797"/>
                    </a:cubicBezTo>
                    <a:cubicBezTo>
                      <a:pt x="1318" y="3741"/>
                      <a:pt x="1233" y="3667"/>
                      <a:pt x="1170" y="3578"/>
                    </a:cubicBezTo>
                    <a:cubicBezTo>
                      <a:pt x="1027" y="3381"/>
                      <a:pt x="989" y="3116"/>
                      <a:pt x="989" y="2866"/>
                    </a:cubicBezTo>
                    <a:cubicBezTo>
                      <a:pt x="989" y="2466"/>
                      <a:pt x="1092" y="2100"/>
                      <a:pt x="1255" y="1744"/>
                    </a:cubicBezTo>
                    <a:cubicBezTo>
                      <a:pt x="1456" y="1303"/>
                      <a:pt x="1749" y="882"/>
                      <a:pt x="2119" y="570"/>
                    </a:cubicBezTo>
                    <a:cubicBezTo>
                      <a:pt x="1789" y="380"/>
                      <a:pt x="1462" y="190"/>
                      <a:pt x="1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13"/>
              <p:cNvSpPr/>
              <p:nvPr/>
            </p:nvSpPr>
            <p:spPr>
              <a:xfrm>
                <a:off x="7416401" y="2007132"/>
                <a:ext cx="235416" cy="296601"/>
              </a:xfrm>
              <a:custGeom>
                <a:avLst/>
                <a:gdLst/>
                <a:ahLst/>
                <a:cxnLst/>
                <a:rect l="l" t="t" r="r" b="b"/>
                <a:pathLst>
                  <a:path w="7549" h="9511" extrusionOk="0">
                    <a:moveTo>
                      <a:pt x="5535" y="622"/>
                    </a:moveTo>
                    <a:cubicBezTo>
                      <a:pt x="5883" y="622"/>
                      <a:pt x="6217" y="695"/>
                      <a:pt x="6489" y="866"/>
                    </a:cubicBezTo>
                    <a:cubicBezTo>
                      <a:pt x="7021" y="1200"/>
                      <a:pt x="7314" y="1912"/>
                      <a:pt x="7407" y="2590"/>
                    </a:cubicBezTo>
                    <a:cubicBezTo>
                      <a:pt x="7524" y="3446"/>
                      <a:pt x="7325" y="4245"/>
                      <a:pt x="7025" y="5007"/>
                    </a:cubicBezTo>
                    <a:cubicBezTo>
                      <a:pt x="6664" y="5920"/>
                      <a:pt x="6158" y="6777"/>
                      <a:pt x="5531" y="7543"/>
                    </a:cubicBezTo>
                    <a:cubicBezTo>
                      <a:pt x="5008" y="8180"/>
                      <a:pt x="4403" y="8758"/>
                      <a:pt x="3592" y="9041"/>
                    </a:cubicBezTo>
                    <a:cubicBezTo>
                      <a:pt x="3429" y="9098"/>
                      <a:pt x="3258" y="9143"/>
                      <a:pt x="3084" y="9175"/>
                    </a:cubicBezTo>
                    <a:cubicBezTo>
                      <a:pt x="2923" y="9203"/>
                      <a:pt x="2760" y="9218"/>
                      <a:pt x="2599" y="9218"/>
                    </a:cubicBezTo>
                    <a:cubicBezTo>
                      <a:pt x="2252" y="9218"/>
                      <a:pt x="1918" y="9146"/>
                      <a:pt x="1647" y="8975"/>
                    </a:cubicBezTo>
                    <a:cubicBezTo>
                      <a:pt x="1115" y="8640"/>
                      <a:pt x="821" y="7928"/>
                      <a:pt x="728" y="7251"/>
                    </a:cubicBezTo>
                    <a:cubicBezTo>
                      <a:pt x="611" y="6396"/>
                      <a:pt x="810" y="5596"/>
                      <a:pt x="1110" y="4834"/>
                    </a:cubicBezTo>
                    <a:cubicBezTo>
                      <a:pt x="1470" y="3921"/>
                      <a:pt x="1977" y="3066"/>
                      <a:pt x="2604" y="2298"/>
                    </a:cubicBezTo>
                    <a:cubicBezTo>
                      <a:pt x="3127" y="1660"/>
                      <a:pt x="3733" y="1083"/>
                      <a:pt x="4543" y="800"/>
                    </a:cubicBezTo>
                    <a:cubicBezTo>
                      <a:pt x="4858" y="689"/>
                      <a:pt x="5203" y="622"/>
                      <a:pt x="5535" y="622"/>
                    </a:cubicBezTo>
                    <a:close/>
                    <a:moveTo>
                      <a:pt x="5422" y="1"/>
                    </a:moveTo>
                    <a:cubicBezTo>
                      <a:pt x="4686" y="1"/>
                      <a:pt x="3881" y="361"/>
                      <a:pt x="3231" y="812"/>
                    </a:cubicBezTo>
                    <a:cubicBezTo>
                      <a:pt x="2282" y="1470"/>
                      <a:pt x="1658" y="2320"/>
                      <a:pt x="1133" y="3227"/>
                    </a:cubicBezTo>
                    <a:cubicBezTo>
                      <a:pt x="611" y="4136"/>
                      <a:pt x="184" y="5100"/>
                      <a:pt x="91" y="6252"/>
                    </a:cubicBezTo>
                    <a:cubicBezTo>
                      <a:pt x="0" y="7365"/>
                      <a:pt x="217" y="8650"/>
                      <a:pt x="1082" y="9193"/>
                    </a:cubicBezTo>
                    <a:lnTo>
                      <a:pt x="1205" y="9265"/>
                    </a:lnTo>
                    <a:lnTo>
                      <a:pt x="1208" y="9268"/>
                    </a:lnTo>
                    <a:cubicBezTo>
                      <a:pt x="1258" y="9294"/>
                      <a:pt x="1309" y="9318"/>
                      <a:pt x="1363" y="9341"/>
                    </a:cubicBezTo>
                    <a:cubicBezTo>
                      <a:pt x="1498" y="9397"/>
                      <a:pt x="1615" y="9433"/>
                      <a:pt x="1762" y="9464"/>
                    </a:cubicBezTo>
                    <a:cubicBezTo>
                      <a:pt x="1910" y="9494"/>
                      <a:pt x="2029" y="9507"/>
                      <a:pt x="2186" y="9510"/>
                    </a:cubicBezTo>
                    <a:cubicBezTo>
                      <a:pt x="2207" y="9510"/>
                      <a:pt x="2228" y="9510"/>
                      <a:pt x="2248" y="9510"/>
                    </a:cubicBezTo>
                    <a:cubicBezTo>
                      <a:pt x="2378" y="9510"/>
                      <a:pt x="2488" y="9502"/>
                      <a:pt x="2627" y="9481"/>
                    </a:cubicBezTo>
                    <a:cubicBezTo>
                      <a:pt x="2705" y="9471"/>
                      <a:pt x="2772" y="9458"/>
                      <a:pt x="2850" y="9441"/>
                    </a:cubicBezTo>
                    <a:cubicBezTo>
                      <a:pt x="2986" y="9409"/>
                      <a:pt x="3093" y="9380"/>
                      <a:pt x="3231" y="9333"/>
                    </a:cubicBezTo>
                    <a:cubicBezTo>
                      <a:pt x="3390" y="9277"/>
                      <a:pt x="3508" y="9228"/>
                      <a:pt x="3668" y="9150"/>
                    </a:cubicBezTo>
                    <a:cubicBezTo>
                      <a:pt x="3827" y="9074"/>
                      <a:pt x="3944" y="9011"/>
                      <a:pt x="4102" y="8912"/>
                    </a:cubicBezTo>
                    <a:cubicBezTo>
                      <a:pt x="4260" y="8815"/>
                      <a:pt x="4378" y="8733"/>
                      <a:pt x="4532" y="8617"/>
                    </a:cubicBezTo>
                    <a:cubicBezTo>
                      <a:pt x="4684" y="8500"/>
                      <a:pt x="4802" y="8405"/>
                      <a:pt x="4950" y="8270"/>
                    </a:cubicBezTo>
                    <a:cubicBezTo>
                      <a:pt x="5098" y="8137"/>
                      <a:pt x="5213" y="8024"/>
                      <a:pt x="5356" y="7875"/>
                    </a:cubicBezTo>
                    <a:cubicBezTo>
                      <a:pt x="5495" y="7727"/>
                      <a:pt x="5609" y="7597"/>
                      <a:pt x="5740" y="7436"/>
                    </a:cubicBezTo>
                    <a:cubicBezTo>
                      <a:pt x="5998" y="7120"/>
                      <a:pt x="6220" y="6804"/>
                      <a:pt x="6434" y="6446"/>
                    </a:cubicBezTo>
                    <a:cubicBezTo>
                      <a:pt x="6536" y="6278"/>
                      <a:pt x="6638" y="6091"/>
                      <a:pt x="6729" y="5914"/>
                    </a:cubicBezTo>
                    <a:cubicBezTo>
                      <a:pt x="6816" y="5741"/>
                      <a:pt x="6910" y="5540"/>
                      <a:pt x="6983" y="5363"/>
                    </a:cubicBezTo>
                    <a:cubicBezTo>
                      <a:pt x="7056" y="5189"/>
                      <a:pt x="7136" y="4980"/>
                      <a:pt x="7196" y="4804"/>
                    </a:cubicBezTo>
                    <a:cubicBezTo>
                      <a:pt x="7253" y="4629"/>
                      <a:pt x="7315" y="4412"/>
                      <a:pt x="7358" y="4239"/>
                    </a:cubicBezTo>
                    <a:cubicBezTo>
                      <a:pt x="7380" y="4151"/>
                      <a:pt x="7401" y="4057"/>
                      <a:pt x="7420" y="3967"/>
                    </a:cubicBezTo>
                    <a:cubicBezTo>
                      <a:pt x="7455" y="3801"/>
                      <a:pt x="7486" y="3601"/>
                      <a:pt x="7506" y="3440"/>
                    </a:cubicBezTo>
                    <a:cubicBezTo>
                      <a:pt x="7527" y="3279"/>
                      <a:pt x="7541" y="3080"/>
                      <a:pt x="7544" y="2925"/>
                    </a:cubicBezTo>
                    <a:cubicBezTo>
                      <a:pt x="7548" y="2771"/>
                      <a:pt x="7542" y="2579"/>
                      <a:pt x="7531" y="2432"/>
                    </a:cubicBezTo>
                    <a:cubicBezTo>
                      <a:pt x="7519" y="2284"/>
                      <a:pt x="7493" y="2101"/>
                      <a:pt x="7463" y="1965"/>
                    </a:cubicBezTo>
                    <a:cubicBezTo>
                      <a:pt x="7435" y="1825"/>
                      <a:pt x="7390" y="1656"/>
                      <a:pt x="7344" y="1528"/>
                    </a:cubicBezTo>
                    <a:cubicBezTo>
                      <a:pt x="7299" y="1400"/>
                      <a:pt x="7233" y="1243"/>
                      <a:pt x="7171" y="1128"/>
                    </a:cubicBezTo>
                    <a:cubicBezTo>
                      <a:pt x="7110" y="1010"/>
                      <a:pt x="7023" y="875"/>
                      <a:pt x="6944" y="773"/>
                    </a:cubicBezTo>
                    <a:cubicBezTo>
                      <a:pt x="6865" y="668"/>
                      <a:pt x="6759" y="556"/>
                      <a:pt x="6661" y="471"/>
                    </a:cubicBezTo>
                    <a:cubicBezTo>
                      <a:pt x="6560" y="383"/>
                      <a:pt x="6441" y="296"/>
                      <a:pt x="6328" y="229"/>
                    </a:cubicBezTo>
                    <a:cubicBezTo>
                      <a:pt x="6051" y="70"/>
                      <a:pt x="5743" y="1"/>
                      <a:pt x="54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13"/>
              <p:cNvSpPr/>
              <p:nvPr/>
            </p:nvSpPr>
            <p:spPr>
              <a:xfrm>
                <a:off x="7435454" y="2026529"/>
                <a:ext cx="215582" cy="268066"/>
              </a:xfrm>
              <a:custGeom>
                <a:avLst/>
                <a:gdLst/>
                <a:ahLst/>
                <a:cxnLst/>
                <a:rect l="l" t="t" r="r" b="b"/>
                <a:pathLst>
                  <a:path w="6913" h="8596" extrusionOk="0">
                    <a:moveTo>
                      <a:pt x="4779" y="423"/>
                    </a:moveTo>
                    <a:cubicBezTo>
                      <a:pt x="4827" y="423"/>
                      <a:pt x="4874" y="424"/>
                      <a:pt x="4922" y="427"/>
                    </a:cubicBezTo>
                    <a:cubicBezTo>
                      <a:pt x="5185" y="444"/>
                      <a:pt x="5432" y="512"/>
                      <a:pt x="5643" y="643"/>
                    </a:cubicBezTo>
                    <a:cubicBezTo>
                      <a:pt x="6122" y="945"/>
                      <a:pt x="6387" y="1586"/>
                      <a:pt x="6471" y="2197"/>
                    </a:cubicBezTo>
                    <a:cubicBezTo>
                      <a:pt x="6578" y="2966"/>
                      <a:pt x="6398" y="3689"/>
                      <a:pt x="6126" y="4375"/>
                    </a:cubicBezTo>
                    <a:cubicBezTo>
                      <a:pt x="5801" y="5200"/>
                      <a:pt x="5344" y="5971"/>
                      <a:pt x="4778" y="6664"/>
                    </a:cubicBezTo>
                    <a:cubicBezTo>
                      <a:pt x="4308" y="7239"/>
                      <a:pt x="3760" y="7758"/>
                      <a:pt x="3030" y="8015"/>
                    </a:cubicBezTo>
                    <a:cubicBezTo>
                      <a:pt x="2746" y="8115"/>
                      <a:pt x="2435" y="8175"/>
                      <a:pt x="2135" y="8175"/>
                    </a:cubicBezTo>
                    <a:cubicBezTo>
                      <a:pt x="1821" y="8175"/>
                      <a:pt x="1520" y="8109"/>
                      <a:pt x="1274" y="7955"/>
                    </a:cubicBezTo>
                    <a:cubicBezTo>
                      <a:pt x="1097" y="7844"/>
                      <a:pt x="951" y="7687"/>
                      <a:pt x="830" y="7502"/>
                    </a:cubicBezTo>
                    <a:cubicBezTo>
                      <a:pt x="623" y="7184"/>
                      <a:pt x="498" y="6786"/>
                      <a:pt x="446" y="6399"/>
                    </a:cubicBezTo>
                    <a:cubicBezTo>
                      <a:pt x="340" y="5630"/>
                      <a:pt x="519" y="4907"/>
                      <a:pt x="791" y="4221"/>
                    </a:cubicBezTo>
                    <a:cubicBezTo>
                      <a:pt x="1116" y="3396"/>
                      <a:pt x="1572" y="2625"/>
                      <a:pt x="2138" y="1934"/>
                    </a:cubicBezTo>
                    <a:cubicBezTo>
                      <a:pt x="2610" y="1359"/>
                      <a:pt x="3158" y="840"/>
                      <a:pt x="3886" y="582"/>
                    </a:cubicBezTo>
                    <a:cubicBezTo>
                      <a:pt x="4034" y="530"/>
                      <a:pt x="4188" y="489"/>
                      <a:pt x="4345" y="461"/>
                    </a:cubicBezTo>
                    <a:cubicBezTo>
                      <a:pt x="4490" y="436"/>
                      <a:pt x="4636" y="423"/>
                      <a:pt x="4779" y="423"/>
                    </a:cubicBezTo>
                    <a:close/>
                    <a:moveTo>
                      <a:pt x="4923" y="0"/>
                    </a:moveTo>
                    <a:cubicBezTo>
                      <a:pt x="4591" y="0"/>
                      <a:pt x="4246" y="67"/>
                      <a:pt x="3932" y="177"/>
                    </a:cubicBezTo>
                    <a:cubicBezTo>
                      <a:pt x="3122" y="461"/>
                      <a:pt x="2516" y="1038"/>
                      <a:pt x="1993" y="1676"/>
                    </a:cubicBezTo>
                    <a:cubicBezTo>
                      <a:pt x="1366" y="2441"/>
                      <a:pt x="860" y="3299"/>
                      <a:pt x="499" y="4212"/>
                    </a:cubicBezTo>
                    <a:cubicBezTo>
                      <a:pt x="199" y="4974"/>
                      <a:pt x="0" y="5775"/>
                      <a:pt x="117" y="6629"/>
                    </a:cubicBezTo>
                    <a:cubicBezTo>
                      <a:pt x="210" y="7306"/>
                      <a:pt x="504" y="8018"/>
                      <a:pt x="1036" y="8353"/>
                    </a:cubicBezTo>
                    <a:cubicBezTo>
                      <a:pt x="1306" y="8523"/>
                      <a:pt x="1639" y="8596"/>
                      <a:pt x="1985" y="8596"/>
                    </a:cubicBezTo>
                    <a:cubicBezTo>
                      <a:pt x="2147" y="8596"/>
                      <a:pt x="2311" y="8580"/>
                      <a:pt x="2473" y="8551"/>
                    </a:cubicBezTo>
                    <a:cubicBezTo>
                      <a:pt x="2647" y="8521"/>
                      <a:pt x="2818" y="8476"/>
                      <a:pt x="2981" y="8419"/>
                    </a:cubicBezTo>
                    <a:cubicBezTo>
                      <a:pt x="3792" y="8136"/>
                      <a:pt x="4397" y="7558"/>
                      <a:pt x="4920" y="6921"/>
                    </a:cubicBezTo>
                    <a:cubicBezTo>
                      <a:pt x="5547" y="6155"/>
                      <a:pt x="6053" y="5299"/>
                      <a:pt x="6414" y="4385"/>
                    </a:cubicBezTo>
                    <a:cubicBezTo>
                      <a:pt x="6714" y="3623"/>
                      <a:pt x="6913" y="2821"/>
                      <a:pt x="6796" y="1968"/>
                    </a:cubicBezTo>
                    <a:cubicBezTo>
                      <a:pt x="6703" y="1290"/>
                      <a:pt x="6410" y="578"/>
                      <a:pt x="5878" y="244"/>
                    </a:cubicBezTo>
                    <a:cubicBezTo>
                      <a:pt x="5605" y="73"/>
                      <a:pt x="5271" y="0"/>
                      <a:pt x="4923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13"/>
              <p:cNvSpPr/>
              <p:nvPr/>
            </p:nvSpPr>
            <p:spPr>
              <a:xfrm>
                <a:off x="7461182" y="2039813"/>
                <a:ext cx="179283" cy="241621"/>
              </a:xfrm>
              <a:custGeom>
                <a:avLst/>
                <a:gdLst/>
                <a:ahLst/>
                <a:cxnLst/>
                <a:rect l="l" t="t" r="r" b="b"/>
                <a:pathLst>
                  <a:path w="5749" h="7748" extrusionOk="0">
                    <a:moveTo>
                      <a:pt x="4094" y="1"/>
                    </a:moveTo>
                    <a:cubicBezTo>
                      <a:pt x="4426" y="529"/>
                      <a:pt x="4509" y="1279"/>
                      <a:pt x="4453" y="1952"/>
                    </a:cubicBezTo>
                    <a:cubicBezTo>
                      <a:pt x="4375" y="2895"/>
                      <a:pt x="4026" y="3687"/>
                      <a:pt x="3598" y="4432"/>
                    </a:cubicBezTo>
                    <a:cubicBezTo>
                      <a:pt x="3168" y="5177"/>
                      <a:pt x="2657" y="5874"/>
                      <a:pt x="1877" y="6413"/>
                    </a:cubicBezTo>
                    <a:cubicBezTo>
                      <a:pt x="1342" y="6783"/>
                      <a:pt x="680" y="7079"/>
                      <a:pt x="75" y="7079"/>
                    </a:cubicBezTo>
                    <a:cubicBezTo>
                      <a:pt x="50" y="7079"/>
                      <a:pt x="25" y="7078"/>
                      <a:pt x="1" y="7077"/>
                    </a:cubicBezTo>
                    <a:lnTo>
                      <a:pt x="1" y="7077"/>
                    </a:lnTo>
                    <a:cubicBezTo>
                      <a:pt x="121" y="7261"/>
                      <a:pt x="269" y="7418"/>
                      <a:pt x="445" y="7530"/>
                    </a:cubicBezTo>
                    <a:cubicBezTo>
                      <a:pt x="690" y="7683"/>
                      <a:pt x="992" y="7748"/>
                      <a:pt x="1305" y="7748"/>
                    </a:cubicBezTo>
                    <a:cubicBezTo>
                      <a:pt x="1606" y="7748"/>
                      <a:pt x="1918" y="7688"/>
                      <a:pt x="2202" y="7589"/>
                    </a:cubicBezTo>
                    <a:cubicBezTo>
                      <a:pt x="2931" y="7332"/>
                      <a:pt x="3478" y="6813"/>
                      <a:pt x="3950" y="6238"/>
                    </a:cubicBezTo>
                    <a:cubicBezTo>
                      <a:pt x="4516" y="5546"/>
                      <a:pt x="4972" y="4774"/>
                      <a:pt x="5297" y="3950"/>
                    </a:cubicBezTo>
                    <a:cubicBezTo>
                      <a:pt x="5567" y="3264"/>
                      <a:pt x="5748" y="2541"/>
                      <a:pt x="5642" y="1772"/>
                    </a:cubicBezTo>
                    <a:cubicBezTo>
                      <a:pt x="5560" y="1158"/>
                      <a:pt x="5296" y="517"/>
                      <a:pt x="4812" y="217"/>
                    </a:cubicBezTo>
                    <a:cubicBezTo>
                      <a:pt x="4604" y="86"/>
                      <a:pt x="4355" y="20"/>
                      <a:pt x="40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13"/>
              <p:cNvSpPr/>
              <p:nvPr/>
            </p:nvSpPr>
            <p:spPr>
              <a:xfrm>
                <a:off x="7398595" y="1996560"/>
                <a:ext cx="215332" cy="297287"/>
              </a:xfrm>
              <a:custGeom>
                <a:avLst/>
                <a:gdLst/>
                <a:ahLst/>
                <a:cxnLst/>
                <a:rect l="l" t="t" r="r" b="b"/>
                <a:pathLst>
                  <a:path w="6905" h="9533" extrusionOk="0">
                    <a:moveTo>
                      <a:pt x="6899" y="565"/>
                    </a:moveTo>
                    <a:lnTo>
                      <a:pt x="6904" y="568"/>
                    </a:lnTo>
                    <a:cubicBezTo>
                      <a:pt x="6902" y="567"/>
                      <a:pt x="6901" y="566"/>
                      <a:pt x="6899" y="565"/>
                    </a:cubicBezTo>
                    <a:close/>
                    <a:moveTo>
                      <a:pt x="5307" y="1"/>
                    </a:moveTo>
                    <a:cubicBezTo>
                      <a:pt x="5195" y="1"/>
                      <a:pt x="5095" y="7"/>
                      <a:pt x="4969" y="22"/>
                    </a:cubicBezTo>
                    <a:cubicBezTo>
                      <a:pt x="4893" y="31"/>
                      <a:pt x="4825" y="42"/>
                      <a:pt x="4749" y="58"/>
                    </a:cubicBezTo>
                    <a:cubicBezTo>
                      <a:pt x="4591" y="91"/>
                      <a:pt x="4476" y="121"/>
                      <a:pt x="4315" y="177"/>
                    </a:cubicBezTo>
                    <a:cubicBezTo>
                      <a:pt x="4157" y="232"/>
                      <a:pt x="4040" y="281"/>
                      <a:pt x="3881" y="359"/>
                    </a:cubicBezTo>
                    <a:cubicBezTo>
                      <a:pt x="3721" y="436"/>
                      <a:pt x="3603" y="498"/>
                      <a:pt x="3445" y="597"/>
                    </a:cubicBezTo>
                    <a:cubicBezTo>
                      <a:pt x="3287" y="695"/>
                      <a:pt x="3171" y="776"/>
                      <a:pt x="3017" y="892"/>
                    </a:cubicBezTo>
                    <a:cubicBezTo>
                      <a:pt x="2862" y="1008"/>
                      <a:pt x="2747" y="1105"/>
                      <a:pt x="2597" y="1238"/>
                    </a:cubicBezTo>
                    <a:cubicBezTo>
                      <a:pt x="2449" y="1372"/>
                      <a:pt x="2335" y="1486"/>
                      <a:pt x="2193" y="1634"/>
                    </a:cubicBezTo>
                    <a:cubicBezTo>
                      <a:pt x="2054" y="1782"/>
                      <a:pt x="1940" y="1911"/>
                      <a:pt x="1809" y="2072"/>
                    </a:cubicBezTo>
                    <a:cubicBezTo>
                      <a:pt x="1550" y="2389"/>
                      <a:pt x="1329" y="2705"/>
                      <a:pt x="1115" y="3063"/>
                    </a:cubicBezTo>
                    <a:cubicBezTo>
                      <a:pt x="1013" y="3232"/>
                      <a:pt x="911" y="3419"/>
                      <a:pt x="820" y="3595"/>
                    </a:cubicBezTo>
                    <a:cubicBezTo>
                      <a:pt x="732" y="3767"/>
                      <a:pt x="639" y="3969"/>
                      <a:pt x="566" y="4145"/>
                    </a:cubicBezTo>
                    <a:cubicBezTo>
                      <a:pt x="491" y="4319"/>
                      <a:pt x="412" y="4529"/>
                      <a:pt x="353" y="4706"/>
                    </a:cubicBezTo>
                    <a:cubicBezTo>
                      <a:pt x="295" y="4880"/>
                      <a:pt x="232" y="5097"/>
                      <a:pt x="189" y="5270"/>
                    </a:cubicBezTo>
                    <a:cubicBezTo>
                      <a:pt x="167" y="5357"/>
                      <a:pt x="146" y="5454"/>
                      <a:pt x="129" y="5541"/>
                    </a:cubicBezTo>
                    <a:cubicBezTo>
                      <a:pt x="94" y="5708"/>
                      <a:pt x="62" y="5908"/>
                      <a:pt x="42" y="6069"/>
                    </a:cubicBezTo>
                    <a:cubicBezTo>
                      <a:pt x="22" y="6231"/>
                      <a:pt x="8" y="6428"/>
                      <a:pt x="5" y="6584"/>
                    </a:cubicBezTo>
                    <a:cubicBezTo>
                      <a:pt x="1" y="6737"/>
                      <a:pt x="5" y="6930"/>
                      <a:pt x="16" y="7078"/>
                    </a:cubicBezTo>
                    <a:cubicBezTo>
                      <a:pt x="28" y="7225"/>
                      <a:pt x="55" y="7409"/>
                      <a:pt x="81" y="7547"/>
                    </a:cubicBezTo>
                    <a:cubicBezTo>
                      <a:pt x="108" y="7685"/>
                      <a:pt x="153" y="7856"/>
                      <a:pt x="199" y="7984"/>
                    </a:cubicBezTo>
                    <a:cubicBezTo>
                      <a:pt x="244" y="8110"/>
                      <a:pt x="310" y="8267"/>
                      <a:pt x="372" y="8382"/>
                    </a:cubicBezTo>
                    <a:cubicBezTo>
                      <a:pt x="433" y="8501"/>
                      <a:pt x="521" y="8638"/>
                      <a:pt x="600" y="8739"/>
                    </a:cubicBezTo>
                    <a:cubicBezTo>
                      <a:pt x="681" y="8842"/>
                      <a:pt x="784" y="8954"/>
                      <a:pt x="882" y="9041"/>
                    </a:cubicBezTo>
                    <a:cubicBezTo>
                      <a:pt x="983" y="9127"/>
                      <a:pt x="1103" y="9213"/>
                      <a:pt x="1215" y="9279"/>
                    </a:cubicBezTo>
                    <a:lnTo>
                      <a:pt x="1658" y="9532"/>
                    </a:lnTo>
                    <a:cubicBezTo>
                      <a:pt x="791" y="8986"/>
                      <a:pt x="576" y="7702"/>
                      <a:pt x="668" y="6591"/>
                    </a:cubicBezTo>
                    <a:cubicBezTo>
                      <a:pt x="761" y="5439"/>
                      <a:pt x="1185" y="4475"/>
                      <a:pt x="1710" y="3566"/>
                    </a:cubicBezTo>
                    <a:cubicBezTo>
                      <a:pt x="2233" y="2659"/>
                      <a:pt x="2857" y="1809"/>
                      <a:pt x="3808" y="1151"/>
                    </a:cubicBezTo>
                    <a:cubicBezTo>
                      <a:pt x="4458" y="700"/>
                      <a:pt x="5263" y="341"/>
                      <a:pt x="5999" y="341"/>
                    </a:cubicBezTo>
                    <a:cubicBezTo>
                      <a:pt x="6318" y="341"/>
                      <a:pt x="6624" y="408"/>
                      <a:pt x="6899" y="565"/>
                    </a:cubicBezTo>
                    <a:lnTo>
                      <a:pt x="6899" y="565"/>
                    </a:lnTo>
                    <a:lnTo>
                      <a:pt x="6408" y="284"/>
                    </a:lnTo>
                    <a:cubicBezTo>
                      <a:pt x="6345" y="248"/>
                      <a:pt x="6286" y="216"/>
                      <a:pt x="6224" y="189"/>
                    </a:cubicBezTo>
                    <a:cubicBezTo>
                      <a:pt x="6091" y="130"/>
                      <a:pt x="5974" y="91"/>
                      <a:pt x="5830" y="58"/>
                    </a:cubicBezTo>
                    <a:cubicBezTo>
                      <a:pt x="5684" y="24"/>
                      <a:pt x="5564" y="8"/>
                      <a:pt x="5411" y="2"/>
                    </a:cubicBezTo>
                    <a:cubicBezTo>
                      <a:pt x="5374" y="1"/>
                      <a:pt x="5340" y="1"/>
                      <a:pt x="53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13"/>
              <p:cNvSpPr/>
              <p:nvPr/>
            </p:nvSpPr>
            <p:spPr>
              <a:xfrm>
                <a:off x="7446026" y="2039688"/>
                <a:ext cx="155863" cy="220883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083" extrusionOk="0">
                    <a:moveTo>
                      <a:pt x="4440" y="1"/>
                    </a:moveTo>
                    <a:cubicBezTo>
                      <a:pt x="4297" y="1"/>
                      <a:pt x="4151" y="14"/>
                      <a:pt x="4006" y="39"/>
                    </a:cubicBezTo>
                    <a:cubicBezTo>
                      <a:pt x="3849" y="67"/>
                      <a:pt x="3695" y="108"/>
                      <a:pt x="3547" y="160"/>
                    </a:cubicBezTo>
                    <a:cubicBezTo>
                      <a:pt x="2819" y="418"/>
                      <a:pt x="2271" y="937"/>
                      <a:pt x="1799" y="1512"/>
                    </a:cubicBezTo>
                    <a:cubicBezTo>
                      <a:pt x="1233" y="2203"/>
                      <a:pt x="777" y="2974"/>
                      <a:pt x="452" y="3799"/>
                    </a:cubicBezTo>
                    <a:cubicBezTo>
                      <a:pt x="182" y="4483"/>
                      <a:pt x="1" y="5208"/>
                      <a:pt x="107" y="5977"/>
                    </a:cubicBezTo>
                    <a:cubicBezTo>
                      <a:pt x="160" y="6365"/>
                      <a:pt x="284" y="6763"/>
                      <a:pt x="491" y="7081"/>
                    </a:cubicBezTo>
                    <a:cubicBezTo>
                      <a:pt x="516" y="7082"/>
                      <a:pt x="541" y="7083"/>
                      <a:pt x="566" y="7083"/>
                    </a:cubicBezTo>
                    <a:cubicBezTo>
                      <a:pt x="1170" y="7083"/>
                      <a:pt x="1833" y="6788"/>
                      <a:pt x="2367" y="6417"/>
                    </a:cubicBezTo>
                    <a:cubicBezTo>
                      <a:pt x="3145" y="5876"/>
                      <a:pt x="3658" y="5179"/>
                      <a:pt x="4087" y="4436"/>
                    </a:cubicBezTo>
                    <a:cubicBezTo>
                      <a:pt x="4516" y="3691"/>
                      <a:pt x="4866" y="2900"/>
                      <a:pt x="4942" y="1956"/>
                    </a:cubicBezTo>
                    <a:cubicBezTo>
                      <a:pt x="4998" y="1283"/>
                      <a:pt x="4916" y="533"/>
                      <a:pt x="4583" y="5"/>
                    </a:cubicBezTo>
                    <a:cubicBezTo>
                      <a:pt x="4535" y="2"/>
                      <a:pt x="4488" y="1"/>
                      <a:pt x="44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13"/>
              <p:cNvSpPr/>
              <p:nvPr/>
            </p:nvSpPr>
            <p:spPr>
              <a:xfrm>
                <a:off x="7450142" y="2293810"/>
                <a:ext cx="3960" cy="2277"/>
              </a:xfrm>
              <a:custGeom>
                <a:avLst/>
                <a:gdLst/>
                <a:ahLst/>
                <a:cxnLst/>
                <a:rect l="l" t="t" r="r" b="b"/>
                <a:pathLst>
                  <a:path w="127" h="73" extrusionOk="0">
                    <a:moveTo>
                      <a:pt x="1" y="0"/>
                    </a:moveTo>
                    <a:cubicBezTo>
                      <a:pt x="20" y="13"/>
                      <a:pt x="37" y="25"/>
                      <a:pt x="54" y="33"/>
                    </a:cubicBezTo>
                    <a:cubicBezTo>
                      <a:pt x="79" y="48"/>
                      <a:pt x="102" y="61"/>
                      <a:pt x="126" y="7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BC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13"/>
              <p:cNvSpPr/>
              <p:nvPr/>
            </p:nvSpPr>
            <p:spPr>
              <a:xfrm>
                <a:off x="7431868" y="2022568"/>
                <a:ext cx="222754" cy="276081"/>
              </a:xfrm>
              <a:custGeom>
                <a:avLst/>
                <a:gdLst/>
                <a:ahLst/>
                <a:cxnLst/>
                <a:rect l="l" t="t" r="r" b="b"/>
                <a:pathLst>
                  <a:path w="7143" h="8853" extrusionOk="0">
                    <a:moveTo>
                      <a:pt x="5061" y="256"/>
                    </a:moveTo>
                    <a:cubicBezTo>
                      <a:pt x="5399" y="259"/>
                      <a:pt x="5696" y="337"/>
                      <a:pt x="5925" y="481"/>
                    </a:cubicBezTo>
                    <a:cubicBezTo>
                      <a:pt x="6359" y="754"/>
                      <a:pt x="6681" y="1363"/>
                      <a:pt x="6783" y="2112"/>
                    </a:cubicBezTo>
                    <a:cubicBezTo>
                      <a:pt x="6881" y="2823"/>
                      <a:pt x="6762" y="3570"/>
                      <a:pt x="6408" y="4464"/>
                    </a:cubicBezTo>
                    <a:cubicBezTo>
                      <a:pt x="6054" y="5364"/>
                      <a:pt x="5558" y="6205"/>
                      <a:pt x="4934" y="6966"/>
                    </a:cubicBezTo>
                    <a:cubicBezTo>
                      <a:pt x="4302" y="7741"/>
                      <a:pt x="3721" y="8189"/>
                      <a:pt x="3053" y="8425"/>
                    </a:cubicBezTo>
                    <a:cubicBezTo>
                      <a:pt x="2892" y="8481"/>
                      <a:pt x="2728" y="8524"/>
                      <a:pt x="2564" y="8553"/>
                    </a:cubicBezTo>
                    <a:cubicBezTo>
                      <a:pt x="2404" y="8581"/>
                      <a:pt x="2250" y="8595"/>
                      <a:pt x="2102" y="8595"/>
                    </a:cubicBezTo>
                    <a:cubicBezTo>
                      <a:pt x="1757" y="8595"/>
                      <a:pt x="1452" y="8519"/>
                      <a:pt x="1217" y="8372"/>
                    </a:cubicBezTo>
                    <a:cubicBezTo>
                      <a:pt x="781" y="8099"/>
                      <a:pt x="460" y="7488"/>
                      <a:pt x="357" y="6740"/>
                    </a:cubicBezTo>
                    <a:cubicBezTo>
                      <a:pt x="261" y="6030"/>
                      <a:pt x="381" y="5282"/>
                      <a:pt x="734" y="4387"/>
                    </a:cubicBezTo>
                    <a:cubicBezTo>
                      <a:pt x="1087" y="3487"/>
                      <a:pt x="1583" y="2646"/>
                      <a:pt x="2207" y="1885"/>
                    </a:cubicBezTo>
                    <a:cubicBezTo>
                      <a:pt x="2840" y="1112"/>
                      <a:pt x="3419" y="662"/>
                      <a:pt x="4088" y="427"/>
                    </a:cubicBezTo>
                    <a:cubicBezTo>
                      <a:pt x="4407" y="315"/>
                      <a:pt x="4733" y="256"/>
                      <a:pt x="5039" y="256"/>
                    </a:cubicBezTo>
                    <a:close/>
                    <a:moveTo>
                      <a:pt x="5052" y="0"/>
                    </a:moveTo>
                    <a:cubicBezTo>
                      <a:pt x="4714" y="0"/>
                      <a:pt x="4354" y="64"/>
                      <a:pt x="4006" y="186"/>
                    </a:cubicBezTo>
                    <a:cubicBezTo>
                      <a:pt x="3088" y="508"/>
                      <a:pt x="2456" y="1178"/>
                      <a:pt x="2009" y="1724"/>
                    </a:cubicBezTo>
                    <a:cubicBezTo>
                      <a:pt x="1369" y="2505"/>
                      <a:pt x="859" y="3369"/>
                      <a:pt x="494" y="4293"/>
                    </a:cubicBezTo>
                    <a:cubicBezTo>
                      <a:pt x="124" y="5231"/>
                      <a:pt x="0" y="6019"/>
                      <a:pt x="102" y="6773"/>
                    </a:cubicBezTo>
                    <a:cubicBezTo>
                      <a:pt x="154" y="7148"/>
                      <a:pt x="261" y="7504"/>
                      <a:pt x="410" y="7804"/>
                    </a:cubicBezTo>
                    <a:cubicBezTo>
                      <a:pt x="584" y="8155"/>
                      <a:pt x="808" y="8418"/>
                      <a:pt x="1080" y="8589"/>
                    </a:cubicBezTo>
                    <a:cubicBezTo>
                      <a:pt x="1356" y="8762"/>
                      <a:pt x="1708" y="8852"/>
                      <a:pt x="2104" y="8852"/>
                    </a:cubicBezTo>
                    <a:cubicBezTo>
                      <a:pt x="2266" y="8852"/>
                      <a:pt x="2434" y="8838"/>
                      <a:pt x="2610" y="8805"/>
                    </a:cubicBezTo>
                    <a:cubicBezTo>
                      <a:pt x="2785" y="8774"/>
                      <a:pt x="2963" y="8727"/>
                      <a:pt x="3137" y="8667"/>
                    </a:cubicBezTo>
                    <a:cubicBezTo>
                      <a:pt x="4055" y="8345"/>
                      <a:pt x="4687" y="7675"/>
                      <a:pt x="5134" y="7128"/>
                    </a:cubicBezTo>
                    <a:cubicBezTo>
                      <a:pt x="5774" y="6348"/>
                      <a:pt x="6284" y="5484"/>
                      <a:pt x="6650" y="4558"/>
                    </a:cubicBezTo>
                    <a:cubicBezTo>
                      <a:pt x="7019" y="3622"/>
                      <a:pt x="7143" y="2833"/>
                      <a:pt x="7041" y="2078"/>
                    </a:cubicBezTo>
                    <a:cubicBezTo>
                      <a:pt x="6989" y="1704"/>
                      <a:pt x="6882" y="1349"/>
                      <a:pt x="6733" y="1049"/>
                    </a:cubicBezTo>
                    <a:cubicBezTo>
                      <a:pt x="6559" y="696"/>
                      <a:pt x="6332" y="433"/>
                      <a:pt x="6063" y="264"/>
                    </a:cubicBezTo>
                    <a:cubicBezTo>
                      <a:pt x="5790" y="92"/>
                      <a:pt x="5453" y="5"/>
                      <a:pt x="5064" y="0"/>
                    </a:cubicBezTo>
                    <a:cubicBezTo>
                      <a:pt x="5060" y="0"/>
                      <a:pt x="5056" y="0"/>
                      <a:pt x="50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2" name="Google Shape;3272;p13"/>
            <p:cNvGrpSpPr/>
            <p:nvPr/>
          </p:nvGrpSpPr>
          <p:grpSpPr>
            <a:xfrm>
              <a:off x="-436131" y="2782288"/>
              <a:ext cx="1488245" cy="1176031"/>
              <a:chOff x="4644484" y="3151848"/>
              <a:chExt cx="1993096" cy="1574971"/>
            </a:xfrm>
          </p:grpSpPr>
          <p:sp>
            <p:nvSpPr>
              <p:cNvPr id="3273" name="Google Shape;3273;p13"/>
              <p:cNvSpPr/>
              <p:nvPr/>
            </p:nvSpPr>
            <p:spPr>
              <a:xfrm>
                <a:off x="6270625" y="4345336"/>
                <a:ext cx="167339" cy="203763"/>
              </a:xfrm>
              <a:custGeom>
                <a:avLst/>
                <a:gdLst/>
                <a:ahLst/>
                <a:cxnLst/>
                <a:rect l="l" t="t" r="r" b="b"/>
                <a:pathLst>
                  <a:path w="5366" h="6534" extrusionOk="0">
                    <a:moveTo>
                      <a:pt x="1326" y="587"/>
                    </a:moveTo>
                    <a:cubicBezTo>
                      <a:pt x="1564" y="587"/>
                      <a:pt x="1808" y="656"/>
                      <a:pt x="2031" y="752"/>
                    </a:cubicBezTo>
                    <a:cubicBezTo>
                      <a:pt x="2447" y="928"/>
                      <a:pt x="2792" y="1198"/>
                      <a:pt x="3101" y="1513"/>
                    </a:cubicBezTo>
                    <a:cubicBezTo>
                      <a:pt x="3486" y="1904"/>
                      <a:pt x="3814" y="2365"/>
                      <a:pt x="4059" y="2859"/>
                    </a:cubicBezTo>
                    <a:cubicBezTo>
                      <a:pt x="4303" y="3349"/>
                      <a:pt x="4464" y="3872"/>
                      <a:pt x="4529" y="4430"/>
                    </a:cubicBezTo>
                    <a:cubicBezTo>
                      <a:pt x="4582" y="4874"/>
                      <a:pt x="4570" y="5341"/>
                      <a:pt x="4348" y="5724"/>
                    </a:cubicBezTo>
                    <a:cubicBezTo>
                      <a:pt x="4182" y="6010"/>
                      <a:pt x="3896" y="6247"/>
                      <a:pt x="3580" y="6326"/>
                    </a:cubicBezTo>
                    <a:cubicBezTo>
                      <a:pt x="3494" y="6348"/>
                      <a:pt x="3406" y="6358"/>
                      <a:pt x="3317" y="6358"/>
                    </a:cubicBezTo>
                    <a:cubicBezTo>
                      <a:pt x="3079" y="6358"/>
                      <a:pt x="2835" y="6289"/>
                      <a:pt x="2612" y="6194"/>
                    </a:cubicBezTo>
                    <a:cubicBezTo>
                      <a:pt x="2197" y="6017"/>
                      <a:pt x="1852" y="5748"/>
                      <a:pt x="1543" y="5433"/>
                    </a:cubicBezTo>
                    <a:cubicBezTo>
                      <a:pt x="1156" y="5042"/>
                      <a:pt x="830" y="4579"/>
                      <a:pt x="585" y="4088"/>
                    </a:cubicBezTo>
                    <a:cubicBezTo>
                      <a:pt x="341" y="3598"/>
                      <a:pt x="178" y="3074"/>
                      <a:pt x="114" y="2515"/>
                    </a:cubicBezTo>
                    <a:cubicBezTo>
                      <a:pt x="99" y="2404"/>
                      <a:pt x="91" y="2291"/>
                      <a:pt x="89" y="2177"/>
                    </a:cubicBezTo>
                    <a:cubicBezTo>
                      <a:pt x="82" y="1841"/>
                      <a:pt x="128" y="1507"/>
                      <a:pt x="295" y="1221"/>
                    </a:cubicBezTo>
                    <a:cubicBezTo>
                      <a:pt x="463" y="935"/>
                      <a:pt x="748" y="698"/>
                      <a:pt x="1062" y="619"/>
                    </a:cubicBezTo>
                    <a:cubicBezTo>
                      <a:pt x="1148" y="597"/>
                      <a:pt x="1237" y="587"/>
                      <a:pt x="1326" y="587"/>
                    </a:cubicBezTo>
                    <a:close/>
                    <a:moveTo>
                      <a:pt x="1857" y="1"/>
                    </a:moveTo>
                    <a:cubicBezTo>
                      <a:pt x="1811" y="1"/>
                      <a:pt x="1765" y="1"/>
                      <a:pt x="1722" y="5"/>
                    </a:cubicBezTo>
                    <a:cubicBezTo>
                      <a:pt x="1679" y="8"/>
                      <a:pt x="1632" y="12"/>
                      <a:pt x="1592" y="19"/>
                    </a:cubicBezTo>
                    <a:cubicBezTo>
                      <a:pt x="1548" y="25"/>
                      <a:pt x="1502" y="34"/>
                      <a:pt x="1462" y="44"/>
                    </a:cubicBezTo>
                    <a:cubicBezTo>
                      <a:pt x="1422" y="55"/>
                      <a:pt x="1377" y="68"/>
                      <a:pt x="1337" y="82"/>
                    </a:cubicBezTo>
                    <a:cubicBezTo>
                      <a:pt x="1298" y="97"/>
                      <a:pt x="1255" y="113"/>
                      <a:pt x="1218" y="130"/>
                    </a:cubicBezTo>
                    <a:cubicBezTo>
                      <a:pt x="1179" y="149"/>
                      <a:pt x="1139" y="169"/>
                      <a:pt x="1103" y="190"/>
                    </a:cubicBezTo>
                    <a:cubicBezTo>
                      <a:pt x="1004" y="248"/>
                      <a:pt x="904" y="302"/>
                      <a:pt x="805" y="360"/>
                    </a:cubicBezTo>
                    <a:cubicBezTo>
                      <a:pt x="768" y="382"/>
                      <a:pt x="730" y="406"/>
                      <a:pt x="696" y="430"/>
                    </a:cubicBezTo>
                    <a:cubicBezTo>
                      <a:pt x="661" y="456"/>
                      <a:pt x="625" y="485"/>
                      <a:pt x="594" y="511"/>
                    </a:cubicBezTo>
                    <a:cubicBezTo>
                      <a:pt x="561" y="538"/>
                      <a:pt x="528" y="571"/>
                      <a:pt x="499" y="601"/>
                    </a:cubicBezTo>
                    <a:cubicBezTo>
                      <a:pt x="470" y="632"/>
                      <a:pt x="439" y="666"/>
                      <a:pt x="413" y="701"/>
                    </a:cubicBezTo>
                    <a:cubicBezTo>
                      <a:pt x="385" y="732"/>
                      <a:pt x="357" y="770"/>
                      <a:pt x="334" y="806"/>
                    </a:cubicBezTo>
                    <a:cubicBezTo>
                      <a:pt x="309" y="842"/>
                      <a:pt x="285" y="883"/>
                      <a:pt x="263" y="921"/>
                    </a:cubicBezTo>
                    <a:cubicBezTo>
                      <a:pt x="243" y="959"/>
                      <a:pt x="220" y="1004"/>
                      <a:pt x="201" y="1043"/>
                    </a:cubicBezTo>
                    <a:cubicBezTo>
                      <a:pt x="184" y="1083"/>
                      <a:pt x="164" y="1129"/>
                      <a:pt x="148" y="1171"/>
                    </a:cubicBezTo>
                    <a:cubicBezTo>
                      <a:pt x="132" y="1214"/>
                      <a:pt x="115" y="1263"/>
                      <a:pt x="104" y="1306"/>
                    </a:cubicBezTo>
                    <a:cubicBezTo>
                      <a:pt x="91" y="1351"/>
                      <a:pt x="78" y="1401"/>
                      <a:pt x="68" y="1445"/>
                    </a:cubicBezTo>
                    <a:cubicBezTo>
                      <a:pt x="56" y="1493"/>
                      <a:pt x="46" y="1545"/>
                      <a:pt x="39" y="1592"/>
                    </a:cubicBezTo>
                    <a:cubicBezTo>
                      <a:pt x="32" y="1638"/>
                      <a:pt x="24" y="1693"/>
                      <a:pt x="19" y="1740"/>
                    </a:cubicBezTo>
                    <a:cubicBezTo>
                      <a:pt x="13" y="1789"/>
                      <a:pt x="10" y="1845"/>
                      <a:pt x="6" y="1895"/>
                    </a:cubicBezTo>
                    <a:cubicBezTo>
                      <a:pt x="3" y="1946"/>
                      <a:pt x="0" y="2003"/>
                      <a:pt x="0" y="2054"/>
                    </a:cubicBezTo>
                    <a:lnTo>
                      <a:pt x="0" y="2061"/>
                    </a:lnTo>
                    <a:lnTo>
                      <a:pt x="0" y="2133"/>
                    </a:lnTo>
                    <a:cubicBezTo>
                      <a:pt x="3" y="2189"/>
                      <a:pt x="4" y="2239"/>
                      <a:pt x="7" y="2296"/>
                    </a:cubicBezTo>
                    <a:cubicBezTo>
                      <a:pt x="12" y="2354"/>
                      <a:pt x="14" y="2406"/>
                      <a:pt x="22" y="2463"/>
                    </a:cubicBezTo>
                    <a:cubicBezTo>
                      <a:pt x="27" y="2521"/>
                      <a:pt x="35" y="2573"/>
                      <a:pt x="43" y="2631"/>
                    </a:cubicBezTo>
                    <a:cubicBezTo>
                      <a:pt x="53" y="2689"/>
                      <a:pt x="63" y="2744"/>
                      <a:pt x="75" y="2803"/>
                    </a:cubicBezTo>
                    <a:cubicBezTo>
                      <a:pt x="86" y="2861"/>
                      <a:pt x="98" y="2916"/>
                      <a:pt x="112" y="2975"/>
                    </a:cubicBezTo>
                    <a:cubicBezTo>
                      <a:pt x="127" y="3034"/>
                      <a:pt x="141" y="3089"/>
                      <a:pt x="157" y="3149"/>
                    </a:cubicBezTo>
                    <a:cubicBezTo>
                      <a:pt x="173" y="3209"/>
                      <a:pt x="190" y="3263"/>
                      <a:pt x="208" y="3324"/>
                    </a:cubicBezTo>
                    <a:cubicBezTo>
                      <a:pt x="229" y="3385"/>
                      <a:pt x="247" y="3441"/>
                      <a:pt x="269" y="3500"/>
                    </a:cubicBezTo>
                    <a:cubicBezTo>
                      <a:pt x="290" y="3562"/>
                      <a:pt x="312" y="3616"/>
                      <a:pt x="335" y="3675"/>
                    </a:cubicBezTo>
                    <a:cubicBezTo>
                      <a:pt x="358" y="3736"/>
                      <a:pt x="381" y="3792"/>
                      <a:pt x="407" y="3851"/>
                    </a:cubicBezTo>
                    <a:cubicBezTo>
                      <a:pt x="431" y="3908"/>
                      <a:pt x="457" y="3966"/>
                      <a:pt x="486" y="4023"/>
                    </a:cubicBezTo>
                    <a:cubicBezTo>
                      <a:pt x="539" y="4138"/>
                      <a:pt x="600" y="4249"/>
                      <a:pt x="661" y="4362"/>
                    </a:cubicBezTo>
                    <a:cubicBezTo>
                      <a:pt x="723" y="4472"/>
                      <a:pt x="794" y="4585"/>
                      <a:pt x="861" y="4692"/>
                    </a:cubicBezTo>
                    <a:cubicBezTo>
                      <a:pt x="896" y="4743"/>
                      <a:pt x="933" y="4797"/>
                      <a:pt x="969" y="4850"/>
                    </a:cubicBezTo>
                    <a:cubicBezTo>
                      <a:pt x="1005" y="4902"/>
                      <a:pt x="1045" y="4953"/>
                      <a:pt x="1083" y="5004"/>
                    </a:cubicBezTo>
                    <a:cubicBezTo>
                      <a:pt x="1120" y="5052"/>
                      <a:pt x="1162" y="5104"/>
                      <a:pt x="1199" y="5153"/>
                    </a:cubicBezTo>
                    <a:cubicBezTo>
                      <a:pt x="1236" y="5199"/>
                      <a:pt x="1280" y="5252"/>
                      <a:pt x="1320" y="5297"/>
                    </a:cubicBezTo>
                    <a:cubicBezTo>
                      <a:pt x="1361" y="5343"/>
                      <a:pt x="1405" y="5392"/>
                      <a:pt x="1445" y="5435"/>
                    </a:cubicBezTo>
                    <a:cubicBezTo>
                      <a:pt x="1487" y="5478"/>
                      <a:pt x="1534" y="5525"/>
                      <a:pt x="1574" y="5566"/>
                    </a:cubicBezTo>
                    <a:cubicBezTo>
                      <a:pt x="1616" y="5606"/>
                      <a:pt x="1663" y="5651"/>
                      <a:pt x="1707" y="5691"/>
                    </a:cubicBezTo>
                    <a:cubicBezTo>
                      <a:pt x="1750" y="5728"/>
                      <a:pt x="1797" y="5771"/>
                      <a:pt x="1840" y="5807"/>
                    </a:cubicBezTo>
                    <a:cubicBezTo>
                      <a:pt x="1883" y="5843"/>
                      <a:pt x="1934" y="5882"/>
                      <a:pt x="1977" y="5917"/>
                    </a:cubicBezTo>
                    <a:cubicBezTo>
                      <a:pt x="2020" y="5951"/>
                      <a:pt x="2070" y="5988"/>
                      <a:pt x="2116" y="6019"/>
                    </a:cubicBezTo>
                    <a:cubicBezTo>
                      <a:pt x="2161" y="6050"/>
                      <a:pt x="2211" y="6083"/>
                      <a:pt x="2256" y="6113"/>
                    </a:cubicBezTo>
                    <a:cubicBezTo>
                      <a:pt x="2300" y="6142"/>
                      <a:pt x="2351" y="6172"/>
                      <a:pt x="2397" y="6197"/>
                    </a:cubicBezTo>
                    <a:cubicBezTo>
                      <a:pt x="2440" y="6224"/>
                      <a:pt x="2490" y="6250"/>
                      <a:pt x="2535" y="6273"/>
                    </a:cubicBezTo>
                    <a:cubicBezTo>
                      <a:pt x="2579" y="6296"/>
                      <a:pt x="2630" y="6319"/>
                      <a:pt x="2674" y="6339"/>
                    </a:cubicBezTo>
                    <a:cubicBezTo>
                      <a:pt x="2720" y="6359"/>
                      <a:pt x="2770" y="6381"/>
                      <a:pt x="2815" y="6397"/>
                    </a:cubicBezTo>
                    <a:cubicBezTo>
                      <a:pt x="2860" y="6412"/>
                      <a:pt x="2910" y="6430"/>
                      <a:pt x="2954" y="6444"/>
                    </a:cubicBezTo>
                    <a:cubicBezTo>
                      <a:pt x="3000" y="6456"/>
                      <a:pt x="3051" y="6470"/>
                      <a:pt x="3095" y="6482"/>
                    </a:cubicBezTo>
                    <a:cubicBezTo>
                      <a:pt x="3140" y="6490"/>
                      <a:pt x="3189" y="6502"/>
                      <a:pt x="3233" y="6509"/>
                    </a:cubicBezTo>
                    <a:cubicBezTo>
                      <a:pt x="3278" y="6516"/>
                      <a:pt x="3328" y="6523"/>
                      <a:pt x="3371" y="6526"/>
                    </a:cubicBezTo>
                    <a:cubicBezTo>
                      <a:pt x="3417" y="6530"/>
                      <a:pt x="3465" y="6533"/>
                      <a:pt x="3508" y="6533"/>
                    </a:cubicBezTo>
                    <a:cubicBezTo>
                      <a:pt x="3554" y="6533"/>
                      <a:pt x="3600" y="6533"/>
                      <a:pt x="3643" y="6530"/>
                    </a:cubicBezTo>
                    <a:cubicBezTo>
                      <a:pt x="3685" y="6528"/>
                      <a:pt x="3734" y="6523"/>
                      <a:pt x="3774" y="6516"/>
                    </a:cubicBezTo>
                    <a:cubicBezTo>
                      <a:pt x="3817" y="6510"/>
                      <a:pt x="3863" y="6502"/>
                      <a:pt x="3903" y="6490"/>
                    </a:cubicBezTo>
                    <a:cubicBezTo>
                      <a:pt x="3944" y="6480"/>
                      <a:pt x="3988" y="6467"/>
                      <a:pt x="4028" y="6453"/>
                    </a:cubicBezTo>
                    <a:cubicBezTo>
                      <a:pt x="4067" y="6438"/>
                      <a:pt x="4110" y="6423"/>
                      <a:pt x="4148" y="6404"/>
                    </a:cubicBezTo>
                    <a:cubicBezTo>
                      <a:pt x="4187" y="6387"/>
                      <a:pt x="4227" y="6366"/>
                      <a:pt x="4263" y="6345"/>
                    </a:cubicBezTo>
                    <a:cubicBezTo>
                      <a:pt x="4362" y="6287"/>
                      <a:pt x="4461" y="6231"/>
                      <a:pt x="4560" y="6174"/>
                    </a:cubicBezTo>
                    <a:cubicBezTo>
                      <a:pt x="4572" y="6167"/>
                      <a:pt x="4583" y="6159"/>
                      <a:pt x="4596" y="6152"/>
                    </a:cubicBezTo>
                    <a:cubicBezTo>
                      <a:pt x="4634" y="6129"/>
                      <a:pt x="4665" y="6106"/>
                      <a:pt x="4701" y="6079"/>
                    </a:cubicBezTo>
                    <a:cubicBezTo>
                      <a:pt x="4737" y="6053"/>
                      <a:pt x="4770" y="6027"/>
                      <a:pt x="4802" y="5996"/>
                    </a:cubicBezTo>
                    <a:cubicBezTo>
                      <a:pt x="4835" y="5965"/>
                      <a:pt x="4864" y="5937"/>
                      <a:pt x="4894" y="5902"/>
                    </a:cubicBezTo>
                    <a:cubicBezTo>
                      <a:pt x="4924" y="5868"/>
                      <a:pt x="4951" y="5836"/>
                      <a:pt x="4979" y="5800"/>
                    </a:cubicBezTo>
                    <a:cubicBezTo>
                      <a:pt x="5006" y="5763"/>
                      <a:pt x="5029" y="5728"/>
                      <a:pt x="5053" y="5688"/>
                    </a:cubicBezTo>
                    <a:cubicBezTo>
                      <a:pt x="5079" y="5649"/>
                      <a:pt x="5101" y="5613"/>
                      <a:pt x="5122" y="5570"/>
                    </a:cubicBezTo>
                    <a:cubicBezTo>
                      <a:pt x="5144" y="5527"/>
                      <a:pt x="5161" y="5490"/>
                      <a:pt x="5181" y="5444"/>
                    </a:cubicBezTo>
                    <a:cubicBezTo>
                      <a:pt x="5200" y="5399"/>
                      <a:pt x="5216" y="5359"/>
                      <a:pt x="5232" y="5311"/>
                    </a:cubicBezTo>
                    <a:cubicBezTo>
                      <a:pt x="5247" y="5264"/>
                      <a:pt x="5260" y="5221"/>
                      <a:pt x="5275" y="5173"/>
                    </a:cubicBezTo>
                    <a:cubicBezTo>
                      <a:pt x="5288" y="5124"/>
                      <a:pt x="5298" y="5080"/>
                      <a:pt x="5309" y="5029"/>
                    </a:cubicBezTo>
                    <a:cubicBezTo>
                      <a:pt x="5318" y="4979"/>
                      <a:pt x="5327" y="4933"/>
                      <a:pt x="5334" y="4880"/>
                    </a:cubicBezTo>
                    <a:cubicBezTo>
                      <a:pt x="5344" y="4828"/>
                      <a:pt x="5347" y="4779"/>
                      <a:pt x="5352" y="4725"/>
                    </a:cubicBezTo>
                    <a:cubicBezTo>
                      <a:pt x="5358" y="4670"/>
                      <a:pt x="5360" y="4621"/>
                      <a:pt x="5361" y="4565"/>
                    </a:cubicBezTo>
                    <a:cubicBezTo>
                      <a:pt x="5363" y="4509"/>
                      <a:pt x="5365" y="4462"/>
                      <a:pt x="5363" y="4404"/>
                    </a:cubicBezTo>
                    <a:cubicBezTo>
                      <a:pt x="5361" y="4347"/>
                      <a:pt x="5360" y="4298"/>
                      <a:pt x="5355" y="4240"/>
                    </a:cubicBezTo>
                    <a:cubicBezTo>
                      <a:pt x="5352" y="4183"/>
                      <a:pt x="5347" y="4131"/>
                      <a:pt x="5341" y="4073"/>
                    </a:cubicBezTo>
                    <a:cubicBezTo>
                      <a:pt x="5337" y="4016"/>
                      <a:pt x="5329" y="3964"/>
                      <a:pt x="5319" y="3904"/>
                    </a:cubicBezTo>
                    <a:cubicBezTo>
                      <a:pt x="5311" y="3846"/>
                      <a:pt x="5302" y="3793"/>
                      <a:pt x="5289" y="3734"/>
                    </a:cubicBezTo>
                    <a:cubicBezTo>
                      <a:pt x="5276" y="3674"/>
                      <a:pt x="5266" y="3622"/>
                      <a:pt x="5252" y="3562"/>
                    </a:cubicBezTo>
                    <a:cubicBezTo>
                      <a:pt x="5237" y="3501"/>
                      <a:pt x="5223" y="3448"/>
                      <a:pt x="5207" y="3386"/>
                    </a:cubicBezTo>
                    <a:cubicBezTo>
                      <a:pt x="5190" y="3327"/>
                      <a:pt x="5174" y="3274"/>
                      <a:pt x="5154" y="3212"/>
                    </a:cubicBezTo>
                    <a:cubicBezTo>
                      <a:pt x="5135" y="3152"/>
                      <a:pt x="5117" y="3097"/>
                      <a:pt x="5095" y="3037"/>
                    </a:cubicBezTo>
                    <a:cubicBezTo>
                      <a:pt x="5074" y="2976"/>
                      <a:pt x="5052" y="2922"/>
                      <a:pt x="5029" y="2861"/>
                    </a:cubicBezTo>
                    <a:cubicBezTo>
                      <a:pt x="5006" y="2803"/>
                      <a:pt x="4982" y="2746"/>
                      <a:pt x="4957" y="2688"/>
                    </a:cubicBezTo>
                    <a:cubicBezTo>
                      <a:pt x="4931" y="2630"/>
                      <a:pt x="4905" y="2574"/>
                      <a:pt x="4878" y="2515"/>
                    </a:cubicBezTo>
                    <a:cubicBezTo>
                      <a:pt x="4822" y="2400"/>
                      <a:pt x="4764" y="2289"/>
                      <a:pt x="4701" y="2176"/>
                    </a:cubicBezTo>
                    <a:cubicBezTo>
                      <a:pt x="4641" y="2066"/>
                      <a:pt x="4570" y="1953"/>
                      <a:pt x="4503" y="1846"/>
                    </a:cubicBezTo>
                    <a:cubicBezTo>
                      <a:pt x="4468" y="1795"/>
                      <a:pt x="4431" y="1740"/>
                      <a:pt x="4395" y="1688"/>
                    </a:cubicBezTo>
                    <a:cubicBezTo>
                      <a:pt x="4359" y="1637"/>
                      <a:pt x="4319" y="1585"/>
                      <a:pt x="4281" y="1535"/>
                    </a:cubicBezTo>
                    <a:cubicBezTo>
                      <a:pt x="4244" y="1486"/>
                      <a:pt x="4204" y="1434"/>
                      <a:pt x="4165" y="1385"/>
                    </a:cubicBezTo>
                    <a:cubicBezTo>
                      <a:pt x="4126" y="1338"/>
                      <a:pt x="4083" y="1286"/>
                      <a:pt x="4044" y="1241"/>
                    </a:cubicBezTo>
                    <a:cubicBezTo>
                      <a:pt x="4002" y="1194"/>
                      <a:pt x="3959" y="1146"/>
                      <a:pt x="3918" y="1103"/>
                    </a:cubicBezTo>
                    <a:cubicBezTo>
                      <a:pt x="3879" y="1060"/>
                      <a:pt x="3831" y="1013"/>
                      <a:pt x="3791" y="971"/>
                    </a:cubicBezTo>
                    <a:cubicBezTo>
                      <a:pt x="3749" y="932"/>
                      <a:pt x="3702" y="888"/>
                      <a:pt x="3659" y="847"/>
                    </a:cubicBezTo>
                    <a:cubicBezTo>
                      <a:pt x="3616" y="809"/>
                      <a:pt x="3568" y="765"/>
                      <a:pt x="3525" y="729"/>
                    </a:cubicBezTo>
                    <a:cubicBezTo>
                      <a:pt x="3482" y="693"/>
                      <a:pt x="3433" y="653"/>
                      <a:pt x="3389" y="619"/>
                    </a:cubicBezTo>
                    <a:cubicBezTo>
                      <a:pt x="3345" y="586"/>
                      <a:pt x="3295" y="547"/>
                      <a:pt x="3249" y="517"/>
                    </a:cubicBezTo>
                    <a:cubicBezTo>
                      <a:pt x="3205" y="486"/>
                      <a:pt x="3154" y="452"/>
                      <a:pt x="3110" y="423"/>
                    </a:cubicBezTo>
                    <a:cubicBezTo>
                      <a:pt x="3065" y="394"/>
                      <a:pt x="3015" y="364"/>
                      <a:pt x="2969" y="338"/>
                    </a:cubicBezTo>
                    <a:cubicBezTo>
                      <a:pt x="2926" y="314"/>
                      <a:pt x="2875" y="287"/>
                      <a:pt x="2831" y="264"/>
                    </a:cubicBezTo>
                    <a:cubicBezTo>
                      <a:pt x="2786" y="241"/>
                      <a:pt x="2736" y="216"/>
                      <a:pt x="2691" y="197"/>
                    </a:cubicBezTo>
                    <a:cubicBezTo>
                      <a:pt x="2645" y="177"/>
                      <a:pt x="2595" y="156"/>
                      <a:pt x="2550" y="140"/>
                    </a:cubicBezTo>
                    <a:cubicBezTo>
                      <a:pt x="2506" y="123"/>
                      <a:pt x="2456" y="107"/>
                      <a:pt x="2411" y="93"/>
                    </a:cubicBezTo>
                    <a:cubicBezTo>
                      <a:pt x="2365" y="78"/>
                      <a:pt x="2315" y="65"/>
                      <a:pt x="2270" y="55"/>
                    </a:cubicBezTo>
                    <a:cubicBezTo>
                      <a:pt x="2226" y="44"/>
                      <a:pt x="2177" y="34"/>
                      <a:pt x="2132" y="26"/>
                    </a:cubicBezTo>
                    <a:cubicBezTo>
                      <a:pt x="2088" y="19"/>
                      <a:pt x="2037" y="12"/>
                      <a:pt x="1994" y="8"/>
                    </a:cubicBezTo>
                    <a:cubicBezTo>
                      <a:pt x="1948" y="5"/>
                      <a:pt x="1901" y="1"/>
                      <a:pt x="1857" y="1"/>
                    </a:cubicBezTo>
                    <a:close/>
                  </a:path>
                </a:pathLst>
              </a:custGeom>
              <a:solidFill>
                <a:srgbClr val="461F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13"/>
              <p:cNvSpPr/>
              <p:nvPr/>
            </p:nvSpPr>
            <p:spPr>
              <a:xfrm>
                <a:off x="6273150" y="4363641"/>
                <a:ext cx="140270" cy="179969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5771" extrusionOk="0">
                    <a:moveTo>
                      <a:pt x="1244" y="1"/>
                    </a:moveTo>
                    <a:cubicBezTo>
                      <a:pt x="1155" y="1"/>
                      <a:pt x="1067" y="10"/>
                      <a:pt x="981" y="32"/>
                    </a:cubicBezTo>
                    <a:cubicBezTo>
                      <a:pt x="665" y="111"/>
                      <a:pt x="382" y="348"/>
                      <a:pt x="214" y="634"/>
                    </a:cubicBezTo>
                    <a:cubicBezTo>
                      <a:pt x="47" y="920"/>
                      <a:pt x="1" y="1254"/>
                      <a:pt x="8" y="1590"/>
                    </a:cubicBezTo>
                    <a:cubicBezTo>
                      <a:pt x="11" y="1704"/>
                      <a:pt x="20" y="1817"/>
                      <a:pt x="33" y="1928"/>
                    </a:cubicBezTo>
                    <a:cubicBezTo>
                      <a:pt x="97" y="2487"/>
                      <a:pt x="260" y="3008"/>
                      <a:pt x="504" y="3501"/>
                    </a:cubicBezTo>
                    <a:cubicBezTo>
                      <a:pt x="749" y="3992"/>
                      <a:pt x="1075" y="4453"/>
                      <a:pt x="1462" y="4846"/>
                    </a:cubicBezTo>
                    <a:cubicBezTo>
                      <a:pt x="1771" y="5160"/>
                      <a:pt x="2116" y="5430"/>
                      <a:pt x="2531" y="5607"/>
                    </a:cubicBezTo>
                    <a:cubicBezTo>
                      <a:pt x="2754" y="5702"/>
                      <a:pt x="2997" y="5771"/>
                      <a:pt x="3234" y="5771"/>
                    </a:cubicBezTo>
                    <a:cubicBezTo>
                      <a:pt x="3324" y="5771"/>
                      <a:pt x="3412" y="5761"/>
                      <a:pt x="3499" y="5739"/>
                    </a:cubicBezTo>
                    <a:cubicBezTo>
                      <a:pt x="3815" y="5660"/>
                      <a:pt x="4100" y="5423"/>
                      <a:pt x="4267" y="5137"/>
                    </a:cubicBezTo>
                    <a:cubicBezTo>
                      <a:pt x="4489" y="4756"/>
                      <a:pt x="4498" y="4287"/>
                      <a:pt x="4448" y="3843"/>
                    </a:cubicBezTo>
                    <a:cubicBezTo>
                      <a:pt x="4383" y="3284"/>
                      <a:pt x="4222" y="2762"/>
                      <a:pt x="3978" y="2272"/>
                    </a:cubicBezTo>
                    <a:cubicBezTo>
                      <a:pt x="3733" y="1778"/>
                      <a:pt x="3405" y="1318"/>
                      <a:pt x="3020" y="926"/>
                    </a:cubicBezTo>
                    <a:cubicBezTo>
                      <a:pt x="2711" y="613"/>
                      <a:pt x="2366" y="341"/>
                      <a:pt x="1950" y="165"/>
                    </a:cubicBezTo>
                    <a:cubicBezTo>
                      <a:pt x="1726" y="70"/>
                      <a:pt x="1482" y="1"/>
                      <a:pt x="12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13"/>
              <p:cNvSpPr/>
              <p:nvPr/>
            </p:nvSpPr>
            <p:spPr>
              <a:xfrm>
                <a:off x="6287745" y="4440136"/>
                <a:ext cx="50520" cy="61840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1983" extrusionOk="0">
                    <a:moveTo>
                      <a:pt x="392" y="391"/>
                    </a:moveTo>
                    <a:cubicBezTo>
                      <a:pt x="450" y="391"/>
                      <a:pt x="510" y="408"/>
                      <a:pt x="564" y="431"/>
                    </a:cubicBezTo>
                    <a:cubicBezTo>
                      <a:pt x="666" y="476"/>
                      <a:pt x="751" y="540"/>
                      <a:pt x="827" y="618"/>
                    </a:cubicBezTo>
                    <a:cubicBezTo>
                      <a:pt x="920" y="713"/>
                      <a:pt x="1001" y="826"/>
                      <a:pt x="1060" y="947"/>
                    </a:cubicBezTo>
                    <a:cubicBezTo>
                      <a:pt x="1119" y="1066"/>
                      <a:pt x="1159" y="1194"/>
                      <a:pt x="1175" y="1331"/>
                    </a:cubicBezTo>
                    <a:cubicBezTo>
                      <a:pt x="1188" y="1439"/>
                      <a:pt x="1183" y="1554"/>
                      <a:pt x="1130" y="1647"/>
                    </a:cubicBezTo>
                    <a:cubicBezTo>
                      <a:pt x="1089" y="1718"/>
                      <a:pt x="1018" y="1775"/>
                      <a:pt x="943" y="1795"/>
                    </a:cubicBezTo>
                    <a:cubicBezTo>
                      <a:pt x="922" y="1801"/>
                      <a:pt x="900" y="1803"/>
                      <a:pt x="878" y="1803"/>
                    </a:cubicBezTo>
                    <a:cubicBezTo>
                      <a:pt x="820" y="1803"/>
                      <a:pt x="760" y="1786"/>
                      <a:pt x="706" y="1762"/>
                    </a:cubicBezTo>
                    <a:cubicBezTo>
                      <a:pt x="604" y="1719"/>
                      <a:pt x="519" y="1653"/>
                      <a:pt x="443" y="1575"/>
                    </a:cubicBezTo>
                    <a:cubicBezTo>
                      <a:pt x="350" y="1481"/>
                      <a:pt x="269" y="1367"/>
                      <a:pt x="210" y="1248"/>
                    </a:cubicBezTo>
                    <a:cubicBezTo>
                      <a:pt x="151" y="1127"/>
                      <a:pt x="111" y="999"/>
                      <a:pt x="95" y="862"/>
                    </a:cubicBezTo>
                    <a:cubicBezTo>
                      <a:pt x="94" y="835"/>
                      <a:pt x="89" y="806"/>
                      <a:pt x="89" y="780"/>
                    </a:cubicBezTo>
                    <a:cubicBezTo>
                      <a:pt x="88" y="697"/>
                      <a:pt x="98" y="617"/>
                      <a:pt x="140" y="546"/>
                    </a:cubicBezTo>
                    <a:cubicBezTo>
                      <a:pt x="178" y="476"/>
                      <a:pt x="249" y="418"/>
                      <a:pt x="327" y="399"/>
                    </a:cubicBezTo>
                    <a:cubicBezTo>
                      <a:pt x="348" y="394"/>
                      <a:pt x="370" y="391"/>
                      <a:pt x="392" y="391"/>
                    </a:cubicBezTo>
                    <a:close/>
                    <a:moveTo>
                      <a:pt x="499" y="0"/>
                    </a:moveTo>
                    <a:cubicBezTo>
                      <a:pt x="433" y="0"/>
                      <a:pt x="369" y="14"/>
                      <a:pt x="312" y="47"/>
                    </a:cubicBezTo>
                    <a:cubicBezTo>
                      <a:pt x="296" y="57"/>
                      <a:pt x="281" y="66"/>
                      <a:pt x="266" y="77"/>
                    </a:cubicBezTo>
                    <a:cubicBezTo>
                      <a:pt x="242" y="93"/>
                      <a:pt x="223" y="109"/>
                      <a:pt x="203" y="129"/>
                    </a:cubicBezTo>
                    <a:cubicBezTo>
                      <a:pt x="183" y="148"/>
                      <a:pt x="167" y="167"/>
                      <a:pt x="148" y="188"/>
                    </a:cubicBezTo>
                    <a:cubicBezTo>
                      <a:pt x="131" y="210"/>
                      <a:pt x="117" y="230"/>
                      <a:pt x="102" y="256"/>
                    </a:cubicBezTo>
                    <a:cubicBezTo>
                      <a:pt x="88" y="280"/>
                      <a:pt x="75" y="302"/>
                      <a:pt x="65" y="329"/>
                    </a:cubicBezTo>
                    <a:cubicBezTo>
                      <a:pt x="52" y="356"/>
                      <a:pt x="45" y="378"/>
                      <a:pt x="36" y="407"/>
                    </a:cubicBezTo>
                    <a:cubicBezTo>
                      <a:pt x="26" y="432"/>
                      <a:pt x="22" y="458"/>
                      <a:pt x="16" y="487"/>
                    </a:cubicBezTo>
                    <a:cubicBezTo>
                      <a:pt x="10" y="516"/>
                      <a:pt x="7" y="540"/>
                      <a:pt x="3" y="572"/>
                    </a:cubicBezTo>
                    <a:cubicBezTo>
                      <a:pt x="2" y="602"/>
                      <a:pt x="0" y="629"/>
                      <a:pt x="0" y="660"/>
                    </a:cubicBezTo>
                    <a:cubicBezTo>
                      <a:pt x="0" y="680"/>
                      <a:pt x="0" y="696"/>
                      <a:pt x="2" y="716"/>
                    </a:cubicBezTo>
                    <a:cubicBezTo>
                      <a:pt x="3" y="746"/>
                      <a:pt x="5" y="770"/>
                      <a:pt x="9" y="802"/>
                    </a:cubicBezTo>
                    <a:cubicBezTo>
                      <a:pt x="12" y="832"/>
                      <a:pt x="17" y="857"/>
                      <a:pt x="23" y="890"/>
                    </a:cubicBezTo>
                    <a:cubicBezTo>
                      <a:pt x="30" y="920"/>
                      <a:pt x="36" y="947"/>
                      <a:pt x="45" y="977"/>
                    </a:cubicBezTo>
                    <a:cubicBezTo>
                      <a:pt x="53" y="1008"/>
                      <a:pt x="61" y="1035"/>
                      <a:pt x="72" y="1065"/>
                    </a:cubicBezTo>
                    <a:cubicBezTo>
                      <a:pt x="81" y="1097"/>
                      <a:pt x="91" y="1123"/>
                      <a:pt x="104" y="1154"/>
                    </a:cubicBezTo>
                    <a:cubicBezTo>
                      <a:pt x="117" y="1183"/>
                      <a:pt x="130" y="1212"/>
                      <a:pt x="144" y="1240"/>
                    </a:cubicBezTo>
                    <a:cubicBezTo>
                      <a:pt x="170" y="1295"/>
                      <a:pt x="203" y="1353"/>
                      <a:pt x="237" y="1407"/>
                    </a:cubicBezTo>
                    <a:cubicBezTo>
                      <a:pt x="253" y="1432"/>
                      <a:pt x="273" y="1460"/>
                      <a:pt x="291" y="1486"/>
                    </a:cubicBezTo>
                    <a:cubicBezTo>
                      <a:pt x="309" y="1511"/>
                      <a:pt x="328" y="1538"/>
                      <a:pt x="348" y="1561"/>
                    </a:cubicBezTo>
                    <a:cubicBezTo>
                      <a:pt x="368" y="1585"/>
                      <a:pt x="391" y="1611"/>
                      <a:pt x="411" y="1633"/>
                    </a:cubicBezTo>
                    <a:cubicBezTo>
                      <a:pt x="433" y="1654"/>
                      <a:pt x="456" y="1680"/>
                      <a:pt x="478" y="1700"/>
                    </a:cubicBezTo>
                    <a:cubicBezTo>
                      <a:pt x="498" y="1719"/>
                      <a:pt x="525" y="1744"/>
                      <a:pt x="547" y="1761"/>
                    </a:cubicBezTo>
                    <a:cubicBezTo>
                      <a:pt x="568" y="1780"/>
                      <a:pt x="594" y="1798"/>
                      <a:pt x="618" y="1816"/>
                    </a:cubicBezTo>
                    <a:cubicBezTo>
                      <a:pt x="640" y="1831"/>
                      <a:pt x="669" y="1849"/>
                      <a:pt x="692" y="1863"/>
                    </a:cubicBezTo>
                    <a:cubicBezTo>
                      <a:pt x="715" y="1877"/>
                      <a:pt x="742" y="1892"/>
                      <a:pt x="765" y="1903"/>
                    </a:cubicBezTo>
                    <a:cubicBezTo>
                      <a:pt x="788" y="1913"/>
                      <a:pt x="817" y="1926"/>
                      <a:pt x="841" y="1935"/>
                    </a:cubicBezTo>
                    <a:cubicBezTo>
                      <a:pt x="864" y="1942"/>
                      <a:pt x="893" y="1952"/>
                      <a:pt x="917" y="1959"/>
                    </a:cubicBezTo>
                    <a:cubicBezTo>
                      <a:pt x="943" y="1966"/>
                      <a:pt x="972" y="1971"/>
                      <a:pt x="997" y="1975"/>
                    </a:cubicBezTo>
                    <a:cubicBezTo>
                      <a:pt x="1022" y="1978"/>
                      <a:pt x="1051" y="1982"/>
                      <a:pt x="1076" y="1982"/>
                    </a:cubicBezTo>
                    <a:cubicBezTo>
                      <a:pt x="1101" y="1982"/>
                      <a:pt x="1130" y="1981"/>
                      <a:pt x="1155" y="1978"/>
                    </a:cubicBezTo>
                    <a:cubicBezTo>
                      <a:pt x="1181" y="1975"/>
                      <a:pt x="1209" y="1969"/>
                      <a:pt x="1234" y="1964"/>
                    </a:cubicBezTo>
                    <a:cubicBezTo>
                      <a:pt x="1260" y="1956"/>
                      <a:pt x="1288" y="1948"/>
                      <a:pt x="1311" y="1939"/>
                    </a:cubicBezTo>
                    <a:cubicBezTo>
                      <a:pt x="1334" y="1928"/>
                      <a:pt x="1360" y="1916"/>
                      <a:pt x="1383" y="1903"/>
                    </a:cubicBezTo>
                    <a:cubicBezTo>
                      <a:pt x="1572" y="1794"/>
                      <a:pt x="1619" y="1522"/>
                      <a:pt x="1599" y="1288"/>
                    </a:cubicBezTo>
                    <a:cubicBezTo>
                      <a:pt x="1579" y="1051"/>
                      <a:pt x="1491" y="851"/>
                      <a:pt x="1385" y="667"/>
                    </a:cubicBezTo>
                    <a:cubicBezTo>
                      <a:pt x="1277" y="478"/>
                      <a:pt x="1147" y="303"/>
                      <a:pt x="952" y="167"/>
                    </a:cubicBezTo>
                    <a:cubicBezTo>
                      <a:pt x="818" y="74"/>
                      <a:pt x="652" y="0"/>
                      <a:pt x="4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13"/>
              <p:cNvSpPr/>
              <p:nvPr/>
            </p:nvSpPr>
            <p:spPr>
              <a:xfrm>
                <a:off x="6290427" y="4452329"/>
                <a:ext cx="34335" cy="44064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413" extrusionOk="0">
                    <a:moveTo>
                      <a:pt x="304" y="0"/>
                    </a:moveTo>
                    <a:cubicBezTo>
                      <a:pt x="282" y="0"/>
                      <a:pt x="260" y="3"/>
                      <a:pt x="239" y="8"/>
                    </a:cubicBezTo>
                    <a:cubicBezTo>
                      <a:pt x="161" y="27"/>
                      <a:pt x="92" y="85"/>
                      <a:pt x="52" y="155"/>
                    </a:cubicBezTo>
                    <a:cubicBezTo>
                      <a:pt x="11" y="226"/>
                      <a:pt x="0" y="306"/>
                      <a:pt x="2" y="389"/>
                    </a:cubicBezTo>
                    <a:cubicBezTo>
                      <a:pt x="2" y="415"/>
                      <a:pt x="3" y="444"/>
                      <a:pt x="8" y="471"/>
                    </a:cubicBezTo>
                    <a:cubicBezTo>
                      <a:pt x="23" y="608"/>
                      <a:pt x="62" y="736"/>
                      <a:pt x="123" y="857"/>
                    </a:cubicBezTo>
                    <a:cubicBezTo>
                      <a:pt x="182" y="976"/>
                      <a:pt x="261" y="1090"/>
                      <a:pt x="356" y="1184"/>
                    </a:cubicBezTo>
                    <a:cubicBezTo>
                      <a:pt x="432" y="1262"/>
                      <a:pt x="518" y="1328"/>
                      <a:pt x="619" y="1371"/>
                    </a:cubicBezTo>
                    <a:cubicBezTo>
                      <a:pt x="673" y="1395"/>
                      <a:pt x="732" y="1412"/>
                      <a:pt x="790" y="1412"/>
                    </a:cubicBezTo>
                    <a:cubicBezTo>
                      <a:pt x="813" y="1412"/>
                      <a:pt x="834" y="1410"/>
                      <a:pt x="856" y="1404"/>
                    </a:cubicBezTo>
                    <a:cubicBezTo>
                      <a:pt x="932" y="1384"/>
                      <a:pt x="1001" y="1327"/>
                      <a:pt x="1043" y="1256"/>
                    </a:cubicBezTo>
                    <a:cubicBezTo>
                      <a:pt x="1097" y="1163"/>
                      <a:pt x="1100" y="1048"/>
                      <a:pt x="1087" y="940"/>
                    </a:cubicBezTo>
                    <a:cubicBezTo>
                      <a:pt x="1073" y="802"/>
                      <a:pt x="1033" y="674"/>
                      <a:pt x="972" y="556"/>
                    </a:cubicBezTo>
                    <a:cubicBezTo>
                      <a:pt x="913" y="435"/>
                      <a:pt x="834" y="325"/>
                      <a:pt x="738" y="227"/>
                    </a:cubicBezTo>
                    <a:cubicBezTo>
                      <a:pt x="663" y="149"/>
                      <a:pt x="577" y="83"/>
                      <a:pt x="476" y="40"/>
                    </a:cubicBezTo>
                    <a:cubicBezTo>
                      <a:pt x="421" y="17"/>
                      <a:pt x="362" y="0"/>
                      <a:pt x="3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13"/>
              <p:cNvSpPr/>
              <p:nvPr/>
            </p:nvSpPr>
            <p:spPr>
              <a:xfrm>
                <a:off x="6297381" y="4423359"/>
                <a:ext cx="69792" cy="76247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445" extrusionOk="0">
                    <a:moveTo>
                      <a:pt x="1060" y="105"/>
                    </a:moveTo>
                    <a:cubicBezTo>
                      <a:pt x="1073" y="105"/>
                      <a:pt x="1084" y="106"/>
                      <a:pt x="1096" y="108"/>
                    </a:cubicBezTo>
                    <a:cubicBezTo>
                      <a:pt x="1106" y="111"/>
                      <a:pt x="1117" y="112"/>
                      <a:pt x="1127" y="115"/>
                    </a:cubicBezTo>
                    <a:cubicBezTo>
                      <a:pt x="1159" y="125"/>
                      <a:pt x="1185" y="140"/>
                      <a:pt x="1207" y="158"/>
                    </a:cubicBezTo>
                    <a:cubicBezTo>
                      <a:pt x="1214" y="164"/>
                      <a:pt x="1221" y="171"/>
                      <a:pt x="1227" y="178"/>
                    </a:cubicBezTo>
                    <a:cubicBezTo>
                      <a:pt x="1234" y="186"/>
                      <a:pt x="1240" y="194"/>
                      <a:pt x="1242" y="201"/>
                    </a:cubicBezTo>
                    <a:cubicBezTo>
                      <a:pt x="1247" y="211"/>
                      <a:pt x="1250" y="219"/>
                      <a:pt x="1254" y="227"/>
                    </a:cubicBezTo>
                    <a:cubicBezTo>
                      <a:pt x="1257" y="236"/>
                      <a:pt x="1260" y="244"/>
                      <a:pt x="1261" y="255"/>
                    </a:cubicBezTo>
                    <a:cubicBezTo>
                      <a:pt x="1263" y="263"/>
                      <a:pt x="1263" y="272"/>
                      <a:pt x="1263" y="280"/>
                    </a:cubicBezTo>
                    <a:cubicBezTo>
                      <a:pt x="1261" y="292"/>
                      <a:pt x="1261" y="299"/>
                      <a:pt x="1260" y="309"/>
                    </a:cubicBezTo>
                    <a:cubicBezTo>
                      <a:pt x="1257" y="321"/>
                      <a:pt x="1255" y="329"/>
                      <a:pt x="1253" y="338"/>
                    </a:cubicBezTo>
                    <a:cubicBezTo>
                      <a:pt x="1248" y="348"/>
                      <a:pt x="1245" y="357"/>
                      <a:pt x="1240" y="365"/>
                    </a:cubicBezTo>
                    <a:cubicBezTo>
                      <a:pt x="1234" y="377"/>
                      <a:pt x="1228" y="384"/>
                      <a:pt x="1221" y="393"/>
                    </a:cubicBezTo>
                    <a:cubicBezTo>
                      <a:pt x="1214" y="403"/>
                      <a:pt x="1209" y="408"/>
                      <a:pt x="1199" y="417"/>
                    </a:cubicBezTo>
                    <a:cubicBezTo>
                      <a:pt x="1191" y="424"/>
                      <a:pt x="1184" y="431"/>
                      <a:pt x="1173" y="439"/>
                    </a:cubicBezTo>
                    <a:cubicBezTo>
                      <a:pt x="1162" y="446"/>
                      <a:pt x="1153" y="451"/>
                      <a:pt x="1142" y="459"/>
                    </a:cubicBezTo>
                    <a:cubicBezTo>
                      <a:pt x="1133" y="464"/>
                      <a:pt x="1120" y="470"/>
                      <a:pt x="1110" y="474"/>
                    </a:cubicBezTo>
                    <a:cubicBezTo>
                      <a:pt x="1099" y="480"/>
                      <a:pt x="1084" y="486"/>
                      <a:pt x="1074" y="489"/>
                    </a:cubicBezTo>
                    <a:cubicBezTo>
                      <a:pt x="1063" y="493"/>
                      <a:pt x="1048" y="496"/>
                      <a:pt x="1037" y="500"/>
                    </a:cubicBezTo>
                    <a:cubicBezTo>
                      <a:pt x="1024" y="503"/>
                      <a:pt x="1008" y="508"/>
                      <a:pt x="995" y="509"/>
                    </a:cubicBezTo>
                    <a:cubicBezTo>
                      <a:pt x="982" y="513"/>
                      <a:pt x="966" y="515"/>
                      <a:pt x="953" y="516"/>
                    </a:cubicBezTo>
                    <a:cubicBezTo>
                      <a:pt x="941" y="518"/>
                      <a:pt x="925" y="520"/>
                      <a:pt x="910" y="522"/>
                    </a:cubicBezTo>
                    <a:cubicBezTo>
                      <a:pt x="896" y="522"/>
                      <a:pt x="880" y="523"/>
                      <a:pt x="866" y="523"/>
                    </a:cubicBezTo>
                    <a:lnTo>
                      <a:pt x="821" y="523"/>
                    </a:lnTo>
                    <a:cubicBezTo>
                      <a:pt x="807" y="523"/>
                      <a:pt x="790" y="522"/>
                      <a:pt x="775" y="522"/>
                    </a:cubicBezTo>
                    <a:cubicBezTo>
                      <a:pt x="761" y="520"/>
                      <a:pt x="745" y="520"/>
                      <a:pt x="731" y="518"/>
                    </a:cubicBezTo>
                    <a:cubicBezTo>
                      <a:pt x="716" y="518"/>
                      <a:pt x="700" y="516"/>
                      <a:pt x="686" y="515"/>
                    </a:cubicBezTo>
                    <a:lnTo>
                      <a:pt x="643" y="509"/>
                    </a:lnTo>
                    <a:cubicBezTo>
                      <a:pt x="629" y="508"/>
                      <a:pt x="614" y="503"/>
                      <a:pt x="601" y="502"/>
                    </a:cubicBezTo>
                    <a:cubicBezTo>
                      <a:pt x="587" y="500"/>
                      <a:pt x="574" y="496"/>
                      <a:pt x="562" y="495"/>
                    </a:cubicBezTo>
                    <a:cubicBezTo>
                      <a:pt x="537" y="489"/>
                      <a:pt x="514" y="485"/>
                      <a:pt x="493" y="477"/>
                    </a:cubicBezTo>
                    <a:cubicBezTo>
                      <a:pt x="485" y="474"/>
                      <a:pt x="476" y="472"/>
                      <a:pt x="466" y="467"/>
                    </a:cubicBezTo>
                    <a:cubicBezTo>
                      <a:pt x="457" y="464"/>
                      <a:pt x="450" y="460"/>
                      <a:pt x="443" y="457"/>
                    </a:cubicBezTo>
                    <a:cubicBezTo>
                      <a:pt x="436" y="453"/>
                      <a:pt x="430" y="450"/>
                      <a:pt x="426" y="446"/>
                    </a:cubicBezTo>
                    <a:cubicBezTo>
                      <a:pt x="420" y="443"/>
                      <a:pt x="414" y="439"/>
                      <a:pt x="411" y="436"/>
                    </a:cubicBezTo>
                    <a:cubicBezTo>
                      <a:pt x="407" y="431"/>
                      <a:pt x="404" y="428"/>
                      <a:pt x="403" y="424"/>
                    </a:cubicBezTo>
                    <a:cubicBezTo>
                      <a:pt x="400" y="421"/>
                      <a:pt x="399" y="417"/>
                      <a:pt x="399" y="414"/>
                    </a:cubicBezTo>
                    <a:lnTo>
                      <a:pt x="399" y="403"/>
                    </a:lnTo>
                    <a:cubicBezTo>
                      <a:pt x="399" y="398"/>
                      <a:pt x="400" y="394"/>
                      <a:pt x="403" y="391"/>
                    </a:cubicBezTo>
                    <a:cubicBezTo>
                      <a:pt x="406" y="387"/>
                      <a:pt x="407" y="384"/>
                      <a:pt x="411" y="378"/>
                    </a:cubicBezTo>
                    <a:lnTo>
                      <a:pt x="424" y="365"/>
                    </a:lnTo>
                    <a:cubicBezTo>
                      <a:pt x="429" y="359"/>
                      <a:pt x="434" y="357"/>
                      <a:pt x="440" y="351"/>
                    </a:cubicBezTo>
                    <a:cubicBezTo>
                      <a:pt x="447" y="345"/>
                      <a:pt x="453" y="342"/>
                      <a:pt x="460" y="336"/>
                    </a:cubicBezTo>
                    <a:cubicBezTo>
                      <a:pt x="469" y="331"/>
                      <a:pt x="475" y="326"/>
                      <a:pt x="483" y="321"/>
                    </a:cubicBezTo>
                    <a:cubicBezTo>
                      <a:pt x="493" y="315"/>
                      <a:pt x="499" y="312"/>
                      <a:pt x="511" y="305"/>
                    </a:cubicBezTo>
                    <a:cubicBezTo>
                      <a:pt x="524" y="295"/>
                      <a:pt x="537" y="286"/>
                      <a:pt x="555" y="278"/>
                    </a:cubicBezTo>
                    <a:cubicBezTo>
                      <a:pt x="564" y="272"/>
                      <a:pt x="575" y="265"/>
                      <a:pt x="585" y="259"/>
                    </a:cubicBezTo>
                    <a:cubicBezTo>
                      <a:pt x="597" y="255"/>
                      <a:pt x="611" y="244"/>
                      <a:pt x="621" y="240"/>
                    </a:cubicBezTo>
                    <a:cubicBezTo>
                      <a:pt x="633" y="234"/>
                      <a:pt x="649" y="226"/>
                      <a:pt x="659" y="220"/>
                    </a:cubicBezTo>
                    <a:cubicBezTo>
                      <a:pt x="670" y="213"/>
                      <a:pt x="686" y="206"/>
                      <a:pt x="693" y="204"/>
                    </a:cubicBezTo>
                    <a:cubicBezTo>
                      <a:pt x="706" y="197"/>
                      <a:pt x="722" y="190"/>
                      <a:pt x="735" y="184"/>
                    </a:cubicBezTo>
                    <a:cubicBezTo>
                      <a:pt x="748" y="178"/>
                      <a:pt x="764" y="171"/>
                      <a:pt x="777" y="165"/>
                    </a:cubicBezTo>
                    <a:cubicBezTo>
                      <a:pt x="788" y="161"/>
                      <a:pt x="804" y="155"/>
                      <a:pt x="817" y="150"/>
                    </a:cubicBezTo>
                    <a:cubicBezTo>
                      <a:pt x="830" y="144"/>
                      <a:pt x="844" y="140"/>
                      <a:pt x="859" y="135"/>
                    </a:cubicBezTo>
                    <a:cubicBezTo>
                      <a:pt x="872" y="129"/>
                      <a:pt x="887" y="127"/>
                      <a:pt x="900" y="122"/>
                    </a:cubicBezTo>
                    <a:cubicBezTo>
                      <a:pt x="915" y="119"/>
                      <a:pt x="929" y="115"/>
                      <a:pt x="941" y="114"/>
                    </a:cubicBezTo>
                    <a:cubicBezTo>
                      <a:pt x="955" y="112"/>
                      <a:pt x="969" y="111"/>
                      <a:pt x="982" y="108"/>
                    </a:cubicBezTo>
                    <a:cubicBezTo>
                      <a:pt x="995" y="106"/>
                      <a:pt x="1010" y="105"/>
                      <a:pt x="1022" y="105"/>
                    </a:cubicBezTo>
                    <a:close/>
                    <a:moveTo>
                      <a:pt x="1116" y="1"/>
                    </a:moveTo>
                    <a:cubicBezTo>
                      <a:pt x="1050" y="1"/>
                      <a:pt x="986" y="15"/>
                      <a:pt x="929" y="48"/>
                    </a:cubicBezTo>
                    <a:cubicBezTo>
                      <a:pt x="620" y="226"/>
                      <a:pt x="309" y="403"/>
                      <a:pt x="0" y="582"/>
                    </a:cubicBezTo>
                    <a:cubicBezTo>
                      <a:pt x="58" y="549"/>
                      <a:pt x="122" y="535"/>
                      <a:pt x="188" y="535"/>
                    </a:cubicBezTo>
                    <a:cubicBezTo>
                      <a:pt x="340" y="535"/>
                      <a:pt x="506" y="610"/>
                      <a:pt x="640" y="705"/>
                    </a:cubicBezTo>
                    <a:cubicBezTo>
                      <a:pt x="836" y="841"/>
                      <a:pt x="965" y="1018"/>
                      <a:pt x="1073" y="1205"/>
                    </a:cubicBezTo>
                    <a:cubicBezTo>
                      <a:pt x="1181" y="1393"/>
                      <a:pt x="1268" y="1593"/>
                      <a:pt x="1288" y="1830"/>
                    </a:cubicBezTo>
                    <a:cubicBezTo>
                      <a:pt x="1308" y="2062"/>
                      <a:pt x="1262" y="2333"/>
                      <a:pt x="1077" y="2442"/>
                    </a:cubicBezTo>
                    <a:lnTo>
                      <a:pt x="1077" y="2442"/>
                    </a:lnTo>
                    <a:cubicBezTo>
                      <a:pt x="1384" y="2263"/>
                      <a:pt x="1694" y="2087"/>
                      <a:pt x="2002" y="1908"/>
                    </a:cubicBezTo>
                    <a:cubicBezTo>
                      <a:pt x="2190" y="1797"/>
                      <a:pt x="2237" y="1527"/>
                      <a:pt x="2217" y="1293"/>
                    </a:cubicBezTo>
                    <a:cubicBezTo>
                      <a:pt x="2197" y="1054"/>
                      <a:pt x="2109" y="854"/>
                      <a:pt x="2002" y="667"/>
                    </a:cubicBezTo>
                    <a:cubicBezTo>
                      <a:pt x="1894" y="479"/>
                      <a:pt x="1764" y="305"/>
                      <a:pt x="1569" y="167"/>
                    </a:cubicBezTo>
                    <a:cubicBezTo>
                      <a:pt x="1434" y="75"/>
                      <a:pt x="1268" y="1"/>
                      <a:pt x="1116" y="1"/>
                    </a:cubicBezTo>
                    <a:close/>
                    <a:moveTo>
                      <a:pt x="1077" y="2442"/>
                    </a:moveTo>
                    <a:lnTo>
                      <a:pt x="1077" y="2442"/>
                    </a:lnTo>
                    <a:cubicBezTo>
                      <a:pt x="1075" y="2443"/>
                      <a:pt x="1074" y="2443"/>
                      <a:pt x="1073" y="2444"/>
                    </a:cubicBezTo>
                    <a:cubicBezTo>
                      <a:pt x="1074" y="2443"/>
                      <a:pt x="1075" y="2443"/>
                      <a:pt x="1077" y="244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13"/>
              <p:cNvSpPr/>
              <p:nvPr/>
            </p:nvSpPr>
            <p:spPr>
              <a:xfrm>
                <a:off x="6048186" y="4461997"/>
                <a:ext cx="268846" cy="169615"/>
              </a:xfrm>
              <a:custGeom>
                <a:avLst/>
                <a:gdLst/>
                <a:ahLst/>
                <a:cxnLst/>
                <a:rect l="l" t="t" r="r" b="b"/>
                <a:pathLst>
                  <a:path w="8621" h="5439" extrusionOk="0">
                    <a:moveTo>
                      <a:pt x="8175" y="0"/>
                    </a:moveTo>
                    <a:cubicBezTo>
                      <a:pt x="8149" y="0"/>
                      <a:pt x="8123" y="6"/>
                      <a:pt x="8101" y="19"/>
                    </a:cubicBezTo>
                    <a:cubicBezTo>
                      <a:pt x="5401" y="1577"/>
                      <a:pt x="2701" y="3137"/>
                      <a:pt x="1" y="4696"/>
                    </a:cubicBezTo>
                    <a:lnTo>
                      <a:pt x="2" y="4697"/>
                    </a:lnTo>
                    <a:cubicBezTo>
                      <a:pt x="17" y="4690"/>
                      <a:pt x="31" y="4683"/>
                      <a:pt x="45" y="4678"/>
                    </a:cubicBezTo>
                    <a:cubicBezTo>
                      <a:pt x="57" y="4676"/>
                      <a:pt x="68" y="4675"/>
                      <a:pt x="80" y="4675"/>
                    </a:cubicBezTo>
                    <a:cubicBezTo>
                      <a:pt x="112" y="4675"/>
                      <a:pt x="146" y="4684"/>
                      <a:pt x="173" y="4699"/>
                    </a:cubicBezTo>
                    <a:cubicBezTo>
                      <a:pt x="229" y="4723"/>
                      <a:pt x="278" y="4759"/>
                      <a:pt x="319" y="4802"/>
                    </a:cubicBezTo>
                    <a:cubicBezTo>
                      <a:pt x="372" y="4855"/>
                      <a:pt x="416" y="4919"/>
                      <a:pt x="448" y="4985"/>
                    </a:cubicBezTo>
                    <a:cubicBezTo>
                      <a:pt x="482" y="5051"/>
                      <a:pt x="504" y="5123"/>
                      <a:pt x="513" y="5199"/>
                    </a:cubicBezTo>
                    <a:cubicBezTo>
                      <a:pt x="520" y="5259"/>
                      <a:pt x="518" y="5323"/>
                      <a:pt x="488" y="5374"/>
                    </a:cubicBezTo>
                    <a:cubicBezTo>
                      <a:pt x="474" y="5400"/>
                      <a:pt x="452" y="5422"/>
                      <a:pt x="426" y="5438"/>
                    </a:cubicBezTo>
                    <a:lnTo>
                      <a:pt x="429" y="5439"/>
                    </a:lnTo>
                    <a:cubicBezTo>
                      <a:pt x="3128" y="3882"/>
                      <a:pt x="5829" y="2322"/>
                      <a:pt x="8528" y="764"/>
                    </a:cubicBezTo>
                    <a:cubicBezTo>
                      <a:pt x="8604" y="719"/>
                      <a:pt x="8621" y="611"/>
                      <a:pt x="8614" y="516"/>
                    </a:cubicBezTo>
                    <a:cubicBezTo>
                      <a:pt x="8607" y="422"/>
                      <a:pt x="8571" y="342"/>
                      <a:pt x="8528" y="268"/>
                    </a:cubicBezTo>
                    <a:cubicBezTo>
                      <a:pt x="8484" y="192"/>
                      <a:pt x="8434" y="121"/>
                      <a:pt x="8355" y="68"/>
                    </a:cubicBezTo>
                    <a:cubicBezTo>
                      <a:pt x="8302" y="30"/>
                      <a:pt x="8236" y="0"/>
                      <a:pt x="8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13"/>
              <p:cNvSpPr/>
              <p:nvPr/>
            </p:nvSpPr>
            <p:spPr>
              <a:xfrm>
                <a:off x="6235417" y="4263415"/>
                <a:ext cx="101570" cy="176507"/>
              </a:xfrm>
              <a:custGeom>
                <a:avLst/>
                <a:gdLst/>
                <a:ahLst/>
                <a:cxnLst/>
                <a:rect l="l" t="t" r="r" b="b"/>
                <a:pathLst>
                  <a:path w="3257" h="5660" extrusionOk="0">
                    <a:moveTo>
                      <a:pt x="770" y="1"/>
                    </a:moveTo>
                    <a:cubicBezTo>
                      <a:pt x="770" y="1"/>
                      <a:pt x="770" y="2"/>
                      <a:pt x="770" y="2"/>
                    </a:cubicBezTo>
                    <a:lnTo>
                      <a:pt x="770" y="2"/>
                    </a:lnTo>
                    <a:cubicBezTo>
                      <a:pt x="770" y="2"/>
                      <a:pt x="770" y="1"/>
                      <a:pt x="770" y="1"/>
                    </a:cubicBezTo>
                    <a:close/>
                    <a:moveTo>
                      <a:pt x="770" y="2"/>
                    </a:moveTo>
                    <a:cubicBezTo>
                      <a:pt x="780" y="23"/>
                      <a:pt x="783" y="44"/>
                      <a:pt x="790" y="66"/>
                    </a:cubicBezTo>
                    <a:cubicBezTo>
                      <a:pt x="790" y="138"/>
                      <a:pt x="737" y="209"/>
                      <a:pt x="680" y="264"/>
                    </a:cubicBezTo>
                    <a:cubicBezTo>
                      <a:pt x="611" y="333"/>
                      <a:pt x="538" y="380"/>
                      <a:pt x="459" y="414"/>
                    </a:cubicBezTo>
                    <a:cubicBezTo>
                      <a:pt x="392" y="442"/>
                      <a:pt x="320" y="461"/>
                      <a:pt x="242" y="465"/>
                    </a:cubicBezTo>
                    <a:cubicBezTo>
                      <a:pt x="230" y="466"/>
                      <a:pt x="218" y="467"/>
                      <a:pt x="207" y="467"/>
                    </a:cubicBezTo>
                    <a:cubicBezTo>
                      <a:pt x="156" y="467"/>
                      <a:pt x="106" y="458"/>
                      <a:pt x="65" y="432"/>
                    </a:cubicBezTo>
                    <a:cubicBezTo>
                      <a:pt x="39" y="414"/>
                      <a:pt x="15" y="388"/>
                      <a:pt x="0" y="357"/>
                    </a:cubicBezTo>
                    <a:lnTo>
                      <a:pt x="0" y="357"/>
                    </a:lnTo>
                    <a:cubicBezTo>
                      <a:pt x="935" y="2383"/>
                      <a:pt x="1463" y="3530"/>
                      <a:pt x="2397" y="5555"/>
                    </a:cubicBezTo>
                    <a:cubicBezTo>
                      <a:pt x="2397" y="5557"/>
                      <a:pt x="2397" y="5559"/>
                      <a:pt x="2398" y="5560"/>
                    </a:cubicBezTo>
                    <a:cubicBezTo>
                      <a:pt x="2400" y="5565"/>
                      <a:pt x="2404" y="5568"/>
                      <a:pt x="2407" y="5572"/>
                    </a:cubicBezTo>
                    <a:cubicBezTo>
                      <a:pt x="2413" y="5575"/>
                      <a:pt x="2416" y="5579"/>
                      <a:pt x="2421" y="5582"/>
                    </a:cubicBezTo>
                    <a:cubicBezTo>
                      <a:pt x="2427" y="5586"/>
                      <a:pt x="2433" y="5589"/>
                      <a:pt x="2440" y="5593"/>
                    </a:cubicBezTo>
                    <a:cubicBezTo>
                      <a:pt x="2447" y="5596"/>
                      <a:pt x="2455" y="5601"/>
                      <a:pt x="2463" y="5603"/>
                    </a:cubicBezTo>
                    <a:cubicBezTo>
                      <a:pt x="2470" y="5606"/>
                      <a:pt x="2479" y="5609"/>
                      <a:pt x="2490" y="5614"/>
                    </a:cubicBezTo>
                    <a:cubicBezTo>
                      <a:pt x="2509" y="5621"/>
                      <a:pt x="2534" y="5625"/>
                      <a:pt x="2558" y="5631"/>
                    </a:cubicBezTo>
                    <a:cubicBezTo>
                      <a:pt x="2571" y="5632"/>
                      <a:pt x="2585" y="5637"/>
                      <a:pt x="2598" y="5638"/>
                    </a:cubicBezTo>
                    <a:cubicBezTo>
                      <a:pt x="2610" y="5642"/>
                      <a:pt x="2624" y="5644"/>
                      <a:pt x="2639" y="5645"/>
                    </a:cubicBezTo>
                    <a:lnTo>
                      <a:pt x="2682" y="5651"/>
                    </a:lnTo>
                    <a:cubicBezTo>
                      <a:pt x="2696" y="5651"/>
                      <a:pt x="2713" y="5652"/>
                      <a:pt x="2728" y="5654"/>
                    </a:cubicBezTo>
                    <a:cubicBezTo>
                      <a:pt x="2742" y="5655"/>
                      <a:pt x="2758" y="5658"/>
                      <a:pt x="2772" y="5658"/>
                    </a:cubicBezTo>
                    <a:cubicBezTo>
                      <a:pt x="2787" y="5660"/>
                      <a:pt x="2802" y="5660"/>
                      <a:pt x="2817" y="5660"/>
                    </a:cubicBezTo>
                    <a:lnTo>
                      <a:pt x="2861" y="5660"/>
                    </a:lnTo>
                    <a:cubicBezTo>
                      <a:pt x="2876" y="5660"/>
                      <a:pt x="2893" y="5660"/>
                      <a:pt x="2907" y="5658"/>
                    </a:cubicBezTo>
                    <a:cubicBezTo>
                      <a:pt x="2919" y="5658"/>
                      <a:pt x="2938" y="5657"/>
                      <a:pt x="2951" y="5654"/>
                    </a:cubicBezTo>
                    <a:cubicBezTo>
                      <a:pt x="2962" y="5652"/>
                      <a:pt x="2978" y="5649"/>
                      <a:pt x="2991" y="5647"/>
                    </a:cubicBezTo>
                    <a:cubicBezTo>
                      <a:pt x="3004" y="5645"/>
                      <a:pt x="3020" y="5642"/>
                      <a:pt x="3032" y="5638"/>
                    </a:cubicBezTo>
                    <a:lnTo>
                      <a:pt x="3070" y="5625"/>
                    </a:lnTo>
                    <a:cubicBezTo>
                      <a:pt x="3081" y="5622"/>
                      <a:pt x="3096" y="5616"/>
                      <a:pt x="3106" y="5611"/>
                    </a:cubicBezTo>
                    <a:cubicBezTo>
                      <a:pt x="3117" y="5608"/>
                      <a:pt x="3129" y="5601"/>
                      <a:pt x="3139" y="5595"/>
                    </a:cubicBezTo>
                    <a:cubicBezTo>
                      <a:pt x="3149" y="5589"/>
                      <a:pt x="3160" y="5582"/>
                      <a:pt x="3169" y="5575"/>
                    </a:cubicBezTo>
                    <a:cubicBezTo>
                      <a:pt x="3181" y="5566"/>
                      <a:pt x="3186" y="5560"/>
                      <a:pt x="3196" y="5552"/>
                    </a:cubicBezTo>
                    <a:cubicBezTo>
                      <a:pt x="3205" y="5543"/>
                      <a:pt x="3211" y="5536"/>
                      <a:pt x="3218" y="5527"/>
                    </a:cubicBezTo>
                    <a:cubicBezTo>
                      <a:pt x="3225" y="5516"/>
                      <a:pt x="3231" y="5510"/>
                      <a:pt x="3235" y="5500"/>
                    </a:cubicBezTo>
                    <a:cubicBezTo>
                      <a:pt x="3241" y="5491"/>
                      <a:pt x="3245" y="5484"/>
                      <a:pt x="3248" y="5473"/>
                    </a:cubicBezTo>
                    <a:cubicBezTo>
                      <a:pt x="3252" y="5463"/>
                      <a:pt x="3254" y="5455"/>
                      <a:pt x="3255" y="5444"/>
                    </a:cubicBezTo>
                    <a:cubicBezTo>
                      <a:pt x="3257" y="5434"/>
                      <a:pt x="3257" y="5427"/>
                      <a:pt x="3257" y="5415"/>
                    </a:cubicBezTo>
                    <a:cubicBezTo>
                      <a:pt x="3257" y="5407"/>
                      <a:pt x="3257" y="5398"/>
                      <a:pt x="3255" y="5388"/>
                    </a:cubicBezTo>
                    <a:cubicBezTo>
                      <a:pt x="3254" y="5378"/>
                      <a:pt x="3252" y="5371"/>
                      <a:pt x="3248" y="5362"/>
                    </a:cubicBezTo>
                    <a:cubicBezTo>
                      <a:pt x="3247" y="5356"/>
                      <a:pt x="3242" y="5350"/>
                      <a:pt x="3241" y="5345"/>
                    </a:cubicBezTo>
                    <a:cubicBezTo>
                      <a:pt x="2307" y="3324"/>
                      <a:pt x="1703" y="2020"/>
                      <a:pt x="770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13"/>
              <p:cNvSpPr/>
              <p:nvPr/>
            </p:nvSpPr>
            <p:spPr>
              <a:xfrm>
                <a:off x="5540068" y="4097108"/>
                <a:ext cx="107495" cy="1294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4151" extrusionOk="0">
                    <a:moveTo>
                      <a:pt x="833" y="411"/>
                    </a:moveTo>
                    <a:cubicBezTo>
                      <a:pt x="982" y="411"/>
                      <a:pt x="1135" y="454"/>
                      <a:pt x="1276" y="513"/>
                    </a:cubicBezTo>
                    <a:cubicBezTo>
                      <a:pt x="1536" y="626"/>
                      <a:pt x="1754" y="797"/>
                      <a:pt x="1948" y="994"/>
                    </a:cubicBezTo>
                    <a:cubicBezTo>
                      <a:pt x="2191" y="1242"/>
                      <a:pt x="2398" y="1533"/>
                      <a:pt x="2552" y="1843"/>
                    </a:cubicBezTo>
                    <a:cubicBezTo>
                      <a:pt x="2707" y="2152"/>
                      <a:pt x="2808" y="2483"/>
                      <a:pt x="2850" y="2835"/>
                    </a:cubicBezTo>
                    <a:cubicBezTo>
                      <a:pt x="2881" y="3116"/>
                      <a:pt x="2874" y="3410"/>
                      <a:pt x="2735" y="3652"/>
                    </a:cubicBezTo>
                    <a:cubicBezTo>
                      <a:pt x="2628" y="3832"/>
                      <a:pt x="2449" y="3983"/>
                      <a:pt x="2252" y="4033"/>
                    </a:cubicBezTo>
                    <a:cubicBezTo>
                      <a:pt x="2197" y="4047"/>
                      <a:pt x="2141" y="4053"/>
                      <a:pt x="2084" y="4053"/>
                    </a:cubicBezTo>
                    <a:cubicBezTo>
                      <a:pt x="1935" y="4053"/>
                      <a:pt x="1781" y="4010"/>
                      <a:pt x="1641" y="3949"/>
                    </a:cubicBezTo>
                    <a:cubicBezTo>
                      <a:pt x="1380" y="3839"/>
                      <a:pt x="1162" y="3668"/>
                      <a:pt x="968" y="3471"/>
                    </a:cubicBezTo>
                    <a:cubicBezTo>
                      <a:pt x="725" y="3222"/>
                      <a:pt x="518" y="2932"/>
                      <a:pt x="364" y="2620"/>
                    </a:cubicBezTo>
                    <a:cubicBezTo>
                      <a:pt x="209" y="2311"/>
                      <a:pt x="108" y="1980"/>
                      <a:pt x="66" y="1628"/>
                    </a:cubicBezTo>
                    <a:cubicBezTo>
                      <a:pt x="58" y="1559"/>
                      <a:pt x="53" y="1487"/>
                      <a:pt x="51" y="1415"/>
                    </a:cubicBezTo>
                    <a:cubicBezTo>
                      <a:pt x="46" y="1202"/>
                      <a:pt x="75" y="991"/>
                      <a:pt x="180" y="811"/>
                    </a:cubicBezTo>
                    <a:cubicBezTo>
                      <a:pt x="285" y="631"/>
                      <a:pt x="465" y="482"/>
                      <a:pt x="665" y="432"/>
                    </a:cubicBezTo>
                    <a:cubicBezTo>
                      <a:pt x="719" y="418"/>
                      <a:pt x="776" y="411"/>
                      <a:pt x="833" y="411"/>
                    </a:cubicBezTo>
                    <a:close/>
                    <a:moveTo>
                      <a:pt x="1198" y="0"/>
                    </a:moveTo>
                    <a:cubicBezTo>
                      <a:pt x="1176" y="0"/>
                      <a:pt x="1150" y="2"/>
                      <a:pt x="1129" y="3"/>
                    </a:cubicBezTo>
                    <a:cubicBezTo>
                      <a:pt x="1086" y="7"/>
                      <a:pt x="1035" y="16"/>
                      <a:pt x="995" y="25"/>
                    </a:cubicBezTo>
                    <a:cubicBezTo>
                      <a:pt x="953" y="35"/>
                      <a:pt x="905" y="49"/>
                      <a:pt x="866" y="65"/>
                    </a:cubicBezTo>
                    <a:cubicBezTo>
                      <a:pt x="824" y="81"/>
                      <a:pt x="781" y="102"/>
                      <a:pt x="744" y="124"/>
                    </a:cubicBezTo>
                    <a:cubicBezTo>
                      <a:pt x="669" y="166"/>
                      <a:pt x="597" y="209"/>
                      <a:pt x="524" y="250"/>
                    </a:cubicBezTo>
                    <a:cubicBezTo>
                      <a:pt x="486" y="272"/>
                      <a:pt x="446" y="298"/>
                      <a:pt x="413" y="325"/>
                    </a:cubicBezTo>
                    <a:cubicBezTo>
                      <a:pt x="380" y="352"/>
                      <a:pt x="342" y="384"/>
                      <a:pt x="314" y="417"/>
                    </a:cubicBezTo>
                    <a:cubicBezTo>
                      <a:pt x="285" y="449"/>
                      <a:pt x="252" y="489"/>
                      <a:pt x="227" y="524"/>
                    </a:cubicBezTo>
                    <a:cubicBezTo>
                      <a:pt x="215" y="541"/>
                      <a:pt x="200" y="562"/>
                      <a:pt x="190" y="581"/>
                    </a:cubicBezTo>
                    <a:cubicBezTo>
                      <a:pt x="179" y="600"/>
                      <a:pt x="166" y="621"/>
                      <a:pt x="156" y="641"/>
                    </a:cubicBezTo>
                    <a:cubicBezTo>
                      <a:pt x="144" y="662"/>
                      <a:pt x="134" y="685"/>
                      <a:pt x="125" y="705"/>
                    </a:cubicBezTo>
                    <a:cubicBezTo>
                      <a:pt x="115" y="725"/>
                      <a:pt x="107" y="748"/>
                      <a:pt x="98" y="769"/>
                    </a:cubicBezTo>
                    <a:cubicBezTo>
                      <a:pt x="91" y="791"/>
                      <a:pt x="82" y="815"/>
                      <a:pt x="75" y="837"/>
                    </a:cubicBezTo>
                    <a:cubicBezTo>
                      <a:pt x="68" y="859"/>
                      <a:pt x="61" y="884"/>
                      <a:pt x="55" y="907"/>
                    </a:cubicBezTo>
                    <a:cubicBezTo>
                      <a:pt x="49" y="930"/>
                      <a:pt x="43" y="956"/>
                      <a:pt x="39" y="979"/>
                    </a:cubicBezTo>
                    <a:cubicBezTo>
                      <a:pt x="33" y="1002"/>
                      <a:pt x="28" y="1030"/>
                      <a:pt x="25" y="1053"/>
                    </a:cubicBezTo>
                    <a:cubicBezTo>
                      <a:pt x="20" y="1077"/>
                      <a:pt x="18" y="1103"/>
                      <a:pt x="13" y="1129"/>
                    </a:cubicBezTo>
                    <a:cubicBezTo>
                      <a:pt x="10" y="1153"/>
                      <a:pt x="7" y="1181"/>
                      <a:pt x="6" y="1206"/>
                    </a:cubicBezTo>
                    <a:cubicBezTo>
                      <a:pt x="5" y="1231"/>
                      <a:pt x="3" y="1260"/>
                      <a:pt x="3" y="1285"/>
                    </a:cubicBezTo>
                    <a:cubicBezTo>
                      <a:pt x="0" y="1303"/>
                      <a:pt x="0" y="1323"/>
                      <a:pt x="0" y="1340"/>
                    </a:cubicBezTo>
                    <a:lnTo>
                      <a:pt x="0" y="1346"/>
                    </a:lnTo>
                    <a:cubicBezTo>
                      <a:pt x="0" y="1373"/>
                      <a:pt x="0" y="1398"/>
                      <a:pt x="3" y="1426"/>
                    </a:cubicBezTo>
                    <a:cubicBezTo>
                      <a:pt x="5" y="1455"/>
                      <a:pt x="6" y="1481"/>
                      <a:pt x="7" y="1510"/>
                    </a:cubicBezTo>
                    <a:cubicBezTo>
                      <a:pt x="10" y="1539"/>
                      <a:pt x="12" y="1566"/>
                      <a:pt x="15" y="1595"/>
                    </a:cubicBezTo>
                    <a:cubicBezTo>
                      <a:pt x="22" y="1654"/>
                      <a:pt x="29" y="1702"/>
                      <a:pt x="41" y="1763"/>
                    </a:cubicBezTo>
                    <a:cubicBezTo>
                      <a:pt x="51" y="1825"/>
                      <a:pt x="62" y="1875"/>
                      <a:pt x="76" y="1935"/>
                    </a:cubicBezTo>
                    <a:cubicBezTo>
                      <a:pt x="92" y="1997"/>
                      <a:pt x="107" y="2049"/>
                      <a:pt x="125" y="2109"/>
                    </a:cubicBezTo>
                    <a:cubicBezTo>
                      <a:pt x="143" y="2171"/>
                      <a:pt x="161" y="2223"/>
                      <a:pt x="184" y="2285"/>
                    </a:cubicBezTo>
                    <a:cubicBezTo>
                      <a:pt x="206" y="2345"/>
                      <a:pt x="229" y="2400"/>
                      <a:pt x="255" y="2459"/>
                    </a:cubicBezTo>
                    <a:cubicBezTo>
                      <a:pt x="279" y="2518"/>
                      <a:pt x="307" y="2574"/>
                      <a:pt x="335" y="2631"/>
                    </a:cubicBezTo>
                    <a:cubicBezTo>
                      <a:pt x="364" y="2689"/>
                      <a:pt x="393" y="2745"/>
                      <a:pt x="424" y="2799"/>
                    </a:cubicBezTo>
                    <a:cubicBezTo>
                      <a:pt x="456" y="2855"/>
                      <a:pt x="489" y="2911"/>
                      <a:pt x="524" y="2965"/>
                    </a:cubicBezTo>
                    <a:cubicBezTo>
                      <a:pt x="558" y="3018"/>
                      <a:pt x="595" y="3073"/>
                      <a:pt x="631" y="3123"/>
                    </a:cubicBezTo>
                    <a:cubicBezTo>
                      <a:pt x="667" y="3173"/>
                      <a:pt x="709" y="3228"/>
                      <a:pt x="746" y="3274"/>
                    </a:cubicBezTo>
                    <a:cubicBezTo>
                      <a:pt x="784" y="3321"/>
                      <a:pt x="830" y="3374"/>
                      <a:pt x="869" y="3418"/>
                    </a:cubicBezTo>
                    <a:cubicBezTo>
                      <a:pt x="909" y="3461"/>
                      <a:pt x="955" y="3511"/>
                      <a:pt x="997" y="3551"/>
                    </a:cubicBezTo>
                    <a:cubicBezTo>
                      <a:pt x="1038" y="3590"/>
                      <a:pt x="1086" y="3638"/>
                      <a:pt x="1129" y="3673"/>
                    </a:cubicBezTo>
                    <a:cubicBezTo>
                      <a:pt x="1171" y="3709"/>
                      <a:pt x="1222" y="3751"/>
                      <a:pt x="1265" y="3783"/>
                    </a:cubicBezTo>
                    <a:cubicBezTo>
                      <a:pt x="1290" y="3799"/>
                      <a:pt x="1314" y="3817"/>
                      <a:pt x="1336" y="3833"/>
                    </a:cubicBezTo>
                    <a:cubicBezTo>
                      <a:pt x="1359" y="3849"/>
                      <a:pt x="1383" y="3866"/>
                      <a:pt x="1406" y="3880"/>
                    </a:cubicBezTo>
                    <a:cubicBezTo>
                      <a:pt x="1428" y="3895"/>
                      <a:pt x="1452" y="3911"/>
                      <a:pt x="1477" y="3924"/>
                    </a:cubicBezTo>
                    <a:cubicBezTo>
                      <a:pt x="1500" y="3938"/>
                      <a:pt x="1523" y="3949"/>
                      <a:pt x="1546" y="3962"/>
                    </a:cubicBezTo>
                    <a:cubicBezTo>
                      <a:pt x="1570" y="3975"/>
                      <a:pt x="1593" y="3988"/>
                      <a:pt x="1616" y="3998"/>
                    </a:cubicBezTo>
                    <a:cubicBezTo>
                      <a:pt x="1638" y="4010"/>
                      <a:pt x="1664" y="4021"/>
                      <a:pt x="1687" y="4031"/>
                    </a:cubicBezTo>
                    <a:cubicBezTo>
                      <a:pt x="1708" y="4041"/>
                      <a:pt x="1733" y="4050"/>
                      <a:pt x="1757" y="4060"/>
                    </a:cubicBezTo>
                    <a:cubicBezTo>
                      <a:pt x="1779" y="4069"/>
                      <a:pt x="1803" y="4077"/>
                      <a:pt x="1826" y="4085"/>
                    </a:cubicBezTo>
                    <a:cubicBezTo>
                      <a:pt x="1848" y="4092"/>
                      <a:pt x="1874" y="4100"/>
                      <a:pt x="1897" y="4106"/>
                    </a:cubicBezTo>
                    <a:cubicBezTo>
                      <a:pt x="1918" y="4113"/>
                      <a:pt x="1945" y="4119"/>
                      <a:pt x="1967" y="4125"/>
                    </a:cubicBezTo>
                    <a:cubicBezTo>
                      <a:pt x="1989" y="4128"/>
                      <a:pt x="2016" y="4133"/>
                      <a:pt x="2037" y="4136"/>
                    </a:cubicBezTo>
                    <a:cubicBezTo>
                      <a:pt x="2060" y="4141"/>
                      <a:pt x="2083" y="4144"/>
                      <a:pt x="2106" y="4146"/>
                    </a:cubicBezTo>
                    <a:cubicBezTo>
                      <a:pt x="2131" y="4149"/>
                      <a:pt x="2155" y="4151"/>
                      <a:pt x="2177" y="4151"/>
                    </a:cubicBezTo>
                    <a:lnTo>
                      <a:pt x="2247" y="4151"/>
                    </a:lnTo>
                    <a:cubicBezTo>
                      <a:pt x="2269" y="4151"/>
                      <a:pt x="2293" y="4149"/>
                      <a:pt x="2315" y="4148"/>
                    </a:cubicBezTo>
                    <a:cubicBezTo>
                      <a:pt x="2358" y="4144"/>
                      <a:pt x="2408" y="4135"/>
                      <a:pt x="2450" y="4126"/>
                    </a:cubicBezTo>
                    <a:cubicBezTo>
                      <a:pt x="2492" y="4118"/>
                      <a:pt x="2539" y="4103"/>
                      <a:pt x="2579" y="4086"/>
                    </a:cubicBezTo>
                    <a:cubicBezTo>
                      <a:pt x="2621" y="4070"/>
                      <a:pt x="2664" y="4049"/>
                      <a:pt x="2702" y="4027"/>
                    </a:cubicBezTo>
                    <a:cubicBezTo>
                      <a:pt x="2775" y="3985"/>
                      <a:pt x="2847" y="3942"/>
                      <a:pt x="2922" y="3902"/>
                    </a:cubicBezTo>
                    <a:cubicBezTo>
                      <a:pt x="2953" y="3883"/>
                      <a:pt x="2981" y="3863"/>
                      <a:pt x="3011" y="3842"/>
                    </a:cubicBezTo>
                    <a:cubicBezTo>
                      <a:pt x="3048" y="3813"/>
                      <a:pt x="3080" y="3787"/>
                      <a:pt x="3113" y="3753"/>
                    </a:cubicBezTo>
                    <a:cubicBezTo>
                      <a:pt x="3130" y="3737"/>
                      <a:pt x="3144" y="3719"/>
                      <a:pt x="3160" y="3702"/>
                    </a:cubicBezTo>
                    <a:cubicBezTo>
                      <a:pt x="3176" y="3684"/>
                      <a:pt x="3189" y="3668"/>
                      <a:pt x="3203" y="3648"/>
                    </a:cubicBezTo>
                    <a:cubicBezTo>
                      <a:pt x="3218" y="3629"/>
                      <a:pt x="3231" y="3610"/>
                      <a:pt x="3242" y="3590"/>
                    </a:cubicBezTo>
                    <a:cubicBezTo>
                      <a:pt x="3255" y="3571"/>
                      <a:pt x="3268" y="3553"/>
                      <a:pt x="3278" y="3531"/>
                    </a:cubicBezTo>
                    <a:cubicBezTo>
                      <a:pt x="3291" y="3510"/>
                      <a:pt x="3300" y="3489"/>
                      <a:pt x="3311" y="3468"/>
                    </a:cubicBezTo>
                    <a:cubicBezTo>
                      <a:pt x="3321" y="3446"/>
                      <a:pt x="3331" y="3428"/>
                      <a:pt x="3340" y="3403"/>
                    </a:cubicBezTo>
                    <a:cubicBezTo>
                      <a:pt x="3349" y="3380"/>
                      <a:pt x="3357" y="3360"/>
                      <a:pt x="3364" y="3336"/>
                    </a:cubicBezTo>
                    <a:cubicBezTo>
                      <a:pt x="3372" y="3310"/>
                      <a:pt x="3379" y="3291"/>
                      <a:pt x="3386" y="3265"/>
                    </a:cubicBezTo>
                    <a:cubicBezTo>
                      <a:pt x="3393" y="3241"/>
                      <a:pt x="3399" y="3219"/>
                      <a:pt x="3405" y="3193"/>
                    </a:cubicBezTo>
                    <a:cubicBezTo>
                      <a:pt x="3410" y="3169"/>
                      <a:pt x="3413" y="3144"/>
                      <a:pt x="3419" y="3120"/>
                    </a:cubicBezTo>
                    <a:cubicBezTo>
                      <a:pt x="3422" y="3094"/>
                      <a:pt x="3426" y="3071"/>
                      <a:pt x="3429" y="3044"/>
                    </a:cubicBezTo>
                    <a:cubicBezTo>
                      <a:pt x="3433" y="3018"/>
                      <a:pt x="3436" y="2993"/>
                      <a:pt x="3439" y="2968"/>
                    </a:cubicBezTo>
                    <a:cubicBezTo>
                      <a:pt x="3442" y="2940"/>
                      <a:pt x="3442" y="2914"/>
                      <a:pt x="3444" y="2888"/>
                    </a:cubicBezTo>
                    <a:cubicBezTo>
                      <a:pt x="3446" y="2861"/>
                      <a:pt x="3446" y="2835"/>
                      <a:pt x="3446" y="2807"/>
                    </a:cubicBezTo>
                    <a:cubicBezTo>
                      <a:pt x="3446" y="2781"/>
                      <a:pt x="3446" y="2755"/>
                      <a:pt x="3444" y="2726"/>
                    </a:cubicBezTo>
                    <a:cubicBezTo>
                      <a:pt x="3444" y="2697"/>
                      <a:pt x="3442" y="2673"/>
                      <a:pt x="3436" y="2638"/>
                    </a:cubicBezTo>
                    <a:cubicBezTo>
                      <a:pt x="3435" y="2611"/>
                      <a:pt x="3433" y="2584"/>
                      <a:pt x="3429" y="2555"/>
                    </a:cubicBezTo>
                    <a:cubicBezTo>
                      <a:pt x="3422" y="2496"/>
                      <a:pt x="3415" y="2447"/>
                      <a:pt x="3405" y="2387"/>
                    </a:cubicBezTo>
                    <a:cubicBezTo>
                      <a:pt x="3393" y="2325"/>
                      <a:pt x="3383" y="2275"/>
                      <a:pt x="3369" y="2214"/>
                    </a:cubicBezTo>
                    <a:cubicBezTo>
                      <a:pt x="3353" y="2152"/>
                      <a:pt x="3340" y="2101"/>
                      <a:pt x="3320" y="2040"/>
                    </a:cubicBezTo>
                    <a:cubicBezTo>
                      <a:pt x="3303" y="1978"/>
                      <a:pt x="3284" y="1927"/>
                      <a:pt x="3261" y="1865"/>
                    </a:cubicBezTo>
                    <a:cubicBezTo>
                      <a:pt x="3239" y="1804"/>
                      <a:pt x="3218" y="1750"/>
                      <a:pt x="3190" y="1691"/>
                    </a:cubicBezTo>
                    <a:cubicBezTo>
                      <a:pt x="3166" y="1632"/>
                      <a:pt x="3139" y="1576"/>
                      <a:pt x="3110" y="1518"/>
                    </a:cubicBezTo>
                    <a:cubicBezTo>
                      <a:pt x="3081" y="1461"/>
                      <a:pt x="3052" y="1405"/>
                      <a:pt x="3019" y="1350"/>
                    </a:cubicBezTo>
                    <a:cubicBezTo>
                      <a:pt x="2989" y="1294"/>
                      <a:pt x="2955" y="1238"/>
                      <a:pt x="2922" y="1185"/>
                    </a:cubicBezTo>
                    <a:cubicBezTo>
                      <a:pt x="2887" y="1132"/>
                      <a:pt x="2850" y="1077"/>
                      <a:pt x="2814" y="1027"/>
                    </a:cubicBezTo>
                    <a:cubicBezTo>
                      <a:pt x="2778" y="976"/>
                      <a:pt x="2736" y="922"/>
                      <a:pt x="2699" y="876"/>
                    </a:cubicBezTo>
                    <a:cubicBezTo>
                      <a:pt x="2660" y="828"/>
                      <a:pt x="2615" y="777"/>
                      <a:pt x="2577" y="733"/>
                    </a:cubicBezTo>
                    <a:cubicBezTo>
                      <a:pt x="2536" y="690"/>
                      <a:pt x="2490" y="640"/>
                      <a:pt x="2449" y="600"/>
                    </a:cubicBezTo>
                    <a:cubicBezTo>
                      <a:pt x="2407" y="561"/>
                      <a:pt x="2358" y="513"/>
                      <a:pt x="2315" y="478"/>
                    </a:cubicBezTo>
                    <a:cubicBezTo>
                      <a:pt x="2275" y="442"/>
                      <a:pt x="2221" y="401"/>
                      <a:pt x="2178" y="368"/>
                    </a:cubicBezTo>
                    <a:cubicBezTo>
                      <a:pt x="2155" y="352"/>
                      <a:pt x="2131" y="334"/>
                      <a:pt x="2109" y="318"/>
                    </a:cubicBezTo>
                    <a:cubicBezTo>
                      <a:pt x="2088" y="302"/>
                      <a:pt x="2062" y="286"/>
                      <a:pt x="2039" y="272"/>
                    </a:cubicBezTo>
                    <a:cubicBezTo>
                      <a:pt x="2017" y="258"/>
                      <a:pt x="1991" y="240"/>
                      <a:pt x="1968" y="229"/>
                    </a:cubicBezTo>
                    <a:cubicBezTo>
                      <a:pt x="1945" y="216"/>
                      <a:pt x="1922" y="201"/>
                      <a:pt x="1898" y="189"/>
                    </a:cubicBezTo>
                    <a:cubicBezTo>
                      <a:pt x="1875" y="176"/>
                      <a:pt x="1852" y="164"/>
                      <a:pt x="1829" y="153"/>
                    </a:cubicBezTo>
                    <a:cubicBezTo>
                      <a:pt x="1807" y="143"/>
                      <a:pt x="1782" y="130"/>
                      <a:pt x="1759" y="121"/>
                    </a:cubicBezTo>
                    <a:cubicBezTo>
                      <a:pt x="1737" y="111"/>
                      <a:pt x="1711" y="101"/>
                      <a:pt x="1688" y="92"/>
                    </a:cubicBezTo>
                    <a:cubicBezTo>
                      <a:pt x="1667" y="82"/>
                      <a:pt x="1642" y="74"/>
                      <a:pt x="1618" y="66"/>
                    </a:cubicBezTo>
                    <a:cubicBezTo>
                      <a:pt x="1596" y="59"/>
                      <a:pt x="1572" y="51"/>
                      <a:pt x="1549" y="45"/>
                    </a:cubicBezTo>
                    <a:cubicBezTo>
                      <a:pt x="1527" y="38"/>
                      <a:pt x="1501" y="32"/>
                      <a:pt x="1478" y="28"/>
                    </a:cubicBezTo>
                    <a:cubicBezTo>
                      <a:pt x="1457" y="23"/>
                      <a:pt x="1431" y="17"/>
                      <a:pt x="1408" y="15"/>
                    </a:cubicBezTo>
                    <a:cubicBezTo>
                      <a:pt x="1385" y="10"/>
                      <a:pt x="1359" y="7"/>
                      <a:pt x="1337" y="6"/>
                    </a:cubicBezTo>
                    <a:cubicBezTo>
                      <a:pt x="1314" y="2"/>
                      <a:pt x="1290" y="0"/>
                      <a:pt x="1268" y="0"/>
                    </a:cubicBezTo>
                    <a:close/>
                  </a:path>
                </a:pathLst>
              </a:custGeom>
              <a:solidFill>
                <a:srgbClr val="461F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13"/>
              <p:cNvSpPr/>
              <p:nvPr/>
            </p:nvSpPr>
            <p:spPr>
              <a:xfrm>
                <a:off x="5541347" y="4109863"/>
                <a:ext cx="88534" cy="113607"/>
              </a:xfrm>
              <a:custGeom>
                <a:avLst/>
                <a:gdLst/>
                <a:ahLst/>
                <a:cxnLst/>
                <a:rect l="l" t="t" r="r" b="b"/>
                <a:pathLst>
                  <a:path w="2839" h="3643" extrusionOk="0">
                    <a:moveTo>
                      <a:pt x="1193" y="1198"/>
                    </a:moveTo>
                    <a:cubicBezTo>
                      <a:pt x="1290" y="1198"/>
                      <a:pt x="1396" y="1245"/>
                      <a:pt x="1482" y="1305"/>
                    </a:cubicBezTo>
                    <a:cubicBezTo>
                      <a:pt x="1608" y="1394"/>
                      <a:pt x="1689" y="1505"/>
                      <a:pt x="1759" y="1626"/>
                    </a:cubicBezTo>
                    <a:cubicBezTo>
                      <a:pt x="1828" y="1743"/>
                      <a:pt x="1884" y="1871"/>
                      <a:pt x="1897" y="2024"/>
                    </a:cubicBezTo>
                    <a:cubicBezTo>
                      <a:pt x="1910" y="2175"/>
                      <a:pt x="1879" y="2347"/>
                      <a:pt x="1759" y="2418"/>
                    </a:cubicBezTo>
                    <a:cubicBezTo>
                      <a:pt x="1669" y="2468"/>
                      <a:pt x="1577" y="2517"/>
                      <a:pt x="1489" y="2569"/>
                    </a:cubicBezTo>
                    <a:cubicBezTo>
                      <a:pt x="1467" y="2582"/>
                      <a:pt x="1446" y="2592"/>
                      <a:pt x="1423" y="2597"/>
                    </a:cubicBezTo>
                    <a:cubicBezTo>
                      <a:pt x="1404" y="2603"/>
                      <a:pt x="1384" y="2605"/>
                      <a:pt x="1364" y="2605"/>
                    </a:cubicBezTo>
                    <a:cubicBezTo>
                      <a:pt x="1313" y="2605"/>
                      <a:pt x="1261" y="2589"/>
                      <a:pt x="1213" y="2569"/>
                    </a:cubicBezTo>
                    <a:cubicBezTo>
                      <a:pt x="1122" y="2531"/>
                      <a:pt x="1048" y="2472"/>
                      <a:pt x="980" y="2403"/>
                    </a:cubicBezTo>
                    <a:cubicBezTo>
                      <a:pt x="897" y="2317"/>
                      <a:pt x="826" y="2216"/>
                      <a:pt x="772" y="2110"/>
                    </a:cubicBezTo>
                    <a:cubicBezTo>
                      <a:pt x="718" y="2005"/>
                      <a:pt x="684" y="1891"/>
                      <a:pt x="670" y="1769"/>
                    </a:cubicBezTo>
                    <a:cubicBezTo>
                      <a:pt x="667" y="1743"/>
                      <a:pt x="664" y="1720"/>
                      <a:pt x="664" y="1696"/>
                    </a:cubicBezTo>
                    <a:cubicBezTo>
                      <a:pt x="662" y="1621"/>
                      <a:pt x="674" y="1549"/>
                      <a:pt x="710" y="1486"/>
                    </a:cubicBezTo>
                    <a:cubicBezTo>
                      <a:pt x="733" y="1444"/>
                      <a:pt x="770" y="1406"/>
                      <a:pt x="813" y="1381"/>
                    </a:cubicBezTo>
                    <a:cubicBezTo>
                      <a:pt x="900" y="1331"/>
                      <a:pt x="986" y="1279"/>
                      <a:pt x="1072" y="1229"/>
                    </a:cubicBezTo>
                    <a:cubicBezTo>
                      <a:pt x="1109" y="1208"/>
                      <a:pt x="1150" y="1198"/>
                      <a:pt x="1193" y="1198"/>
                    </a:cubicBezTo>
                    <a:close/>
                    <a:moveTo>
                      <a:pt x="788" y="1"/>
                    </a:moveTo>
                    <a:cubicBezTo>
                      <a:pt x="731" y="1"/>
                      <a:pt x="674" y="7"/>
                      <a:pt x="619" y="21"/>
                    </a:cubicBezTo>
                    <a:cubicBezTo>
                      <a:pt x="419" y="69"/>
                      <a:pt x="240" y="219"/>
                      <a:pt x="136" y="399"/>
                    </a:cubicBezTo>
                    <a:cubicBezTo>
                      <a:pt x="31" y="582"/>
                      <a:pt x="1" y="792"/>
                      <a:pt x="7" y="1003"/>
                    </a:cubicBezTo>
                    <a:cubicBezTo>
                      <a:pt x="8" y="1075"/>
                      <a:pt x="14" y="1147"/>
                      <a:pt x="23" y="1217"/>
                    </a:cubicBezTo>
                    <a:cubicBezTo>
                      <a:pt x="64" y="1569"/>
                      <a:pt x="165" y="1900"/>
                      <a:pt x="319" y="2209"/>
                    </a:cubicBezTo>
                    <a:cubicBezTo>
                      <a:pt x="474" y="2520"/>
                      <a:pt x="681" y="2812"/>
                      <a:pt x="923" y="3059"/>
                    </a:cubicBezTo>
                    <a:cubicBezTo>
                      <a:pt x="1117" y="3257"/>
                      <a:pt x="1337" y="3428"/>
                      <a:pt x="1597" y="3539"/>
                    </a:cubicBezTo>
                    <a:cubicBezTo>
                      <a:pt x="1737" y="3599"/>
                      <a:pt x="1890" y="3643"/>
                      <a:pt x="2040" y="3643"/>
                    </a:cubicBezTo>
                    <a:cubicBezTo>
                      <a:pt x="2096" y="3643"/>
                      <a:pt x="2153" y="3636"/>
                      <a:pt x="2208" y="3622"/>
                    </a:cubicBezTo>
                    <a:cubicBezTo>
                      <a:pt x="2408" y="3574"/>
                      <a:pt x="2587" y="3423"/>
                      <a:pt x="2691" y="3243"/>
                    </a:cubicBezTo>
                    <a:cubicBezTo>
                      <a:pt x="2832" y="3001"/>
                      <a:pt x="2839" y="2707"/>
                      <a:pt x="2806" y="2426"/>
                    </a:cubicBezTo>
                    <a:cubicBezTo>
                      <a:pt x="2767" y="2073"/>
                      <a:pt x="2665" y="1743"/>
                      <a:pt x="2508" y="1433"/>
                    </a:cubicBezTo>
                    <a:cubicBezTo>
                      <a:pt x="2353" y="1122"/>
                      <a:pt x="2147" y="830"/>
                      <a:pt x="1904" y="583"/>
                    </a:cubicBezTo>
                    <a:cubicBezTo>
                      <a:pt x="1710" y="385"/>
                      <a:pt x="1490" y="215"/>
                      <a:pt x="1230" y="103"/>
                    </a:cubicBezTo>
                    <a:cubicBezTo>
                      <a:pt x="1090" y="44"/>
                      <a:pt x="937" y="1"/>
                      <a:pt x="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13"/>
              <p:cNvSpPr/>
              <p:nvPr/>
            </p:nvSpPr>
            <p:spPr>
              <a:xfrm>
                <a:off x="5566700" y="4147190"/>
                <a:ext cx="34148" cy="42786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72" extrusionOk="0">
                    <a:moveTo>
                      <a:pt x="379" y="0"/>
                    </a:moveTo>
                    <a:cubicBezTo>
                      <a:pt x="336" y="0"/>
                      <a:pt x="296" y="9"/>
                      <a:pt x="259" y="30"/>
                    </a:cubicBezTo>
                    <a:cubicBezTo>
                      <a:pt x="173" y="81"/>
                      <a:pt x="87" y="134"/>
                      <a:pt x="0" y="184"/>
                    </a:cubicBezTo>
                    <a:cubicBezTo>
                      <a:pt x="20" y="173"/>
                      <a:pt x="39" y="164"/>
                      <a:pt x="62" y="158"/>
                    </a:cubicBezTo>
                    <a:cubicBezTo>
                      <a:pt x="81" y="153"/>
                      <a:pt x="100" y="151"/>
                      <a:pt x="119" y="151"/>
                    </a:cubicBezTo>
                    <a:cubicBezTo>
                      <a:pt x="171" y="151"/>
                      <a:pt x="224" y="166"/>
                      <a:pt x="272" y="187"/>
                    </a:cubicBezTo>
                    <a:cubicBezTo>
                      <a:pt x="361" y="224"/>
                      <a:pt x="437" y="285"/>
                      <a:pt x="503" y="352"/>
                    </a:cubicBezTo>
                    <a:cubicBezTo>
                      <a:pt x="588" y="439"/>
                      <a:pt x="659" y="538"/>
                      <a:pt x="712" y="646"/>
                    </a:cubicBezTo>
                    <a:cubicBezTo>
                      <a:pt x="767" y="752"/>
                      <a:pt x="800" y="864"/>
                      <a:pt x="814" y="988"/>
                    </a:cubicBezTo>
                    <a:cubicBezTo>
                      <a:pt x="825" y="1084"/>
                      <a:pt x="824" y="1186"/>
                      <a:pt x="775" y="1270"/>
                    </a:cubicBezTo>
                    <a:cubicBezTo>
                      <a:pt x="749" y="1311"/>
                      <a:pt x="715" y="1347"/>
                      <a:pt x="675" y="1372"/>
                    </a:cubicBezTo>
                    <a:cubicBezTo>
                      <a:pt x="764" y="1321"/>
                      <a:pt x="856" y="1272"/>
                      <a:pt x="943" y="1221"/>
                    </a:cubicBezTo>
                    <a:cubicBezTo>
                      <a:pt x="1064" y="1150"/>
                      <a:pt x="1094" y="976"/>
                      <a:pt x="1083" y="827"/>
                    </a:cubicBezTo>
                    <a:cubicBezTo>
                      <a:pt x="1070" y="674"/>
                      <a:pt x="1014" y="546"/>
                      <a:pt x="945" y="429"/>
                    </a:cubicBezTo>
                    <a:cubicBezTo>
                      <a:pt x="877" y="308"/>
                      <a:pt x="794" y="194"/>
                      <a:pt x="669" y="108"/>
                    </a:cubicBezTo>
                    <a:cubicBezTo>
                      <a:pt x="583" y="48"/>
                      <a:pt x="476" y="0"/>
                      <a:pt x="379" y="0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13"/>
              <p:cNvSpPr/>
              <p:nvPr/>
            </p:nvSpPr>
            <p:spPr>
              <a:xfrm>
                <a:off x="5561991" y="4151899"/>
                <a:ext cx="30499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978" h="1257" extrusionOk="0">
                    <a:moveTo>
                      <a:pt x="270" y="0"/>
                    </a:moveTo>
                    <a:cubicBezTo>
                      <a:pt x="250" y="0"/>
                      <a:pt x="231" y="2"/>
                      <a:pt x="212" y="7"/>
                    </a:cubicBezTo>
                    <a:cubicBezTo>
                      <a:pt x="190" y="13"/>
                      <a:pt x="171" y="22"/>
                      <a:pt x="151" y="33"/>
                    </a:cubicBezTo>
                    <a:cubicBezTo>
                      <a:pt x="110" y="58"/>
                      <a:pt x="72" y="96"/>
                      <a:pt x="46" y="138"/>
                    </a:cubicBezTo>
                    <a:cubicBezTo>
                      <a:pt x="10" y="201"/>
                      <a:pt x="0" y="273"/>
                      <a:pt x="2" y="348"/>
                    </a:cubicBezTo>
                    <a:cubicBezTo>
                      <a:pt x="2" y="372"/>
                      <a:pt x="3" y="395"/>
                      <a:pt x="8" y="421"/>
                    </a:cubicBezTo>
                    <a:cubicBezTo>
                      <a:pt x="22" y="542"/>
                      <a:pt x="56" y="654"/>
                      <a:pt x="110" y="762"/>
                    </a:cubicBezTo>
                    <a:cubicBezTo>
                      <a:pt x="164" y="870"/>
                      <a:pt x="233" y="970"/>
                      <a:pt x="318" y="1055"/>
                    </a:cubicBezTo>
                    <a:cubicBezTo>
                      <a:pt x="384" y="1124"/>
                      <a:pt x="460" y="1183"/>
                      <a:pt x="550" y="1221"/>
                    </a:cubicBezTo>
                    <a:cubicBezTo>
                      <a:pt x="598" y="1241"/>
                      <a:pt x="651" y="1257"/>
                      <a:pt x="702" y="1257"/>
                    </a:cubicBezTo>
                    <a:cubicBezTo>
                      <a:pt x="722" y="1257"/>
                      <a:pt x="742" y="1255"/>
                      <a:pt x="761" y="1249"/>
                    </a:cubicBezTo>
                    <a:cubicBezTo>
                      <a:pt x="784" y="1244"/>
                      <a:pt x="805" y="1234"/>
                      <a:pt x="827" y="1221"/>
                    </a:cubicBezTo>
                    <a:cubicBezTo>
                      <a:pt x="869" y="1196"/>
                      <a:pt x="905" y="1160"/>
                      <a:pt x="928" y="1119"/>
                    </a:cubicBezTo>
                    <a:cubicBezTo>
                      <a:pt x="976" y="1034"/>
                      <a:pt x="978" y="933"/>
                      <a:pt x="968" y="837"/>
                    </a:cubicBezTo>
                    <a:cubicBezTo>
                      <a:pt x="953" y="715"/>
                      <a:pt x="918" y="601"/>
                      <a:pt x="863" y="495"/>
                    </a:cubicBezTo>
                    <a:cubicBezTo>
                      <a:pt x="808" y="387"/>
                      <a:pt x="739" y="288"/>
                      <a:pt x="654" y="201"/>
                    </a:cubicBezTo>
                    <a:cubicBezTo>
                      <a:pt x="588" y="134"/>
                      <a:pt x="512" y="75"/>
                      <a:pt x="423" y="36"/>
                    </a:cubicBezTo>
                    <a:cubicBezTo>
                      <a:pt x="374" y="15"/>
                      <a:pt x="321" y="0"/>
                      <a:pt x="2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13"/>
              <p:cNvSpPr/>
              <p:nvPr/>
            </p:nvSpPr>
            <p:spPr>
              <a:xfrm>
                <a:off x="5537823" y="4107243"/>
                <a:ext cx="19085" cy="83420"/>
              </a:xfrm>
              <a:custGeom>
                <a:avLst/>
                <a:gdLst/>
                <a:ahLst/>
                <a:cxnLst/>
                <a:rect l="l" t="t" r="r" b="b"/>
                <a:pathLst>
                  <a:path w="612" h="2675" extrusionOk="0">
                    <a:moveTo>
                      <a:pt x="611" y="0"/>
                    </a:moveTo>
                    <a:lnTo>
                      <a:pt x="604" y="2"/>
                    </a:lnTo>
                    <a:cubicBezTo>
                      <a:pt x="604" y="23"/>
                      <a:pt x="600" y="45"/>
                      <a:pt x="588" y="63"/>
                    </a:cubicBezTo>
                    <a:cubicBezTo>
                      <a:pt x="573" y="91"/>
                      <a:pt x="547" y="109"/>
                      <a:pt x="518" y="127"/>
                    </a:cubicBezTo>
                    <a:cubicBezTo>
                      <a:pt x="509" y="131"/>
                      <a:pt x="501" y="137"/>
                      <a:pt x="489" y="141"/>
                    </a:cubicBezTo>
                    <a:cubicBezTo>
                      <a:pt x="439" y="163"/>
                      <a:pt x="387" y="173"/>
                      <a:pt x="337" y="177"/>
                    </a:cubicBezTo>
                    <a:cubicBezTo>
                      <a:pt x="326" y="178"/>
                      <a:pt x="315" y="178"/>
                      <a:pt x="304" y="178"/>
                    </a:cubicBezTo>
                    <a:cubicBezTo>
                      <a:pt x="255" y="178"/>
                      <a:pt x="204" y="170"/>
                      <a:pt x="151" y="153"/>
                    </a:cubicBezTo>
                    <a:cubicBezTo>
                      <a:pt x="144" y="151"/>
                      <a:pt x="137" y="150"/>
                      <a:pt x="130" y="145"/>
                    </a:cubicBezTo>
                    <a:cubicBezTo>
                      <a:pt x="85" y="128"/>
                      <a:pt x="41" y="102"/>
                      <a:pt x="21" y="63"/>
                    </a:cubicBezTo>
                    <a:cubicBezTo>
                      <a:pt x="12" y="45"/>
                      <a:pt x="8" y="27"/>
                      <a:pt x="8" y="7"/>
                    </a:cubicBezTo>
                    <a:lnTo>
                      <a:pt x="6" y="7"/>
                    </a:lnTo>
                    <a:cubicBezTo>
                      <a:pt x="5" y="883"/>
                      <a:pt x="3" y="1550"/>
                      <a:pt x="0" y="2424"/>
                    </a:cubicBezTo>
                    <a:lnTo>
                      <a:pt x="0" y="2427"/>
                    </a:lnTo>
                    <a:cubicBezTo>
                      <a:pt x="3" y="2428"/>
                      <a:pt x="3" y="2430"/>
                      <a:pt x="5" y="2431"/>
                    </a:cubicBezTo>
                    <a:cubicBezTo>
                      <a:pt x="6" y="2433"/>
                      <a:pt x="10" y="2436"/>
                      <a:pt x="13" y="2438"/>
                    </a:cubicBezTo>
                    <a:cubicBezTo>
                      <a:pt x="18" y="2443"/>
                      <a:pt x="22" y="2446"/>
                      <a:pt x="28" y="2450"/>
                    </a:cubicBezTo>
                    <a:cubicBezTo>
                      <a:pt x="33" y="2453"/>
                      <a:pt x="42" y="2459"/>
                      <a:pt x="49" y="2464"/>
                    </a:cubicBezTo>
                    <a:cubicBezTo>
                      <a:pt x="56" y="2470"/>
                      <a:pt x="68" y="2477"/>
                      <a:pt x="77" y="2482"/>
                    </a:cubicBezTo>
                    <a:cubicBezTo>
                      <a:pt x="87" y="2489"/>
                      <a:pt x="98" y="2494"/>
                      <a:pt x="108" y="2502"/>
                    </a:cubicBezTo>
                    <a:cubicBezTo>
                      <a:pt x="115" y="2507"/>
                      <a:pt x="125" y="2513"/>
                      <a:pt x="134" y="2517"/>
                    </a:cubicBezTo>
                    <a:cubicBezTo>
                      <a:pt x="141" y="2523"/>
                      <a:pt x="151" y="2529"/>
                      <a:pt x="161" y="2535"/>
                    </a:cubicBezTo>
                    <a:cubicBezTo>
                      <a:pt x="180" y="2545"/>
                      <a:pt x="199" y="2556"/>
                      <a:pt x="219" y="2566"/>
                    </a:cubicBezTo>
                    <a:cubicBezTo>
                      <a:pt x="241" y="2579"/>
                      <a:pt x="258" y="2588"/>
                      <a:pt x="278" y="2599"/>
                    </a:cubicBezTo>
                    <a:cubicBezTo>
                      <a:pt x="299" y="2609"/>
                      <a:pt x="315" y="2618"/>
                      <a:pt x="335" y="2628"/>
                    </a:cubicBezTo>
                    <a:cubicBezTo>
                      <a:pt x="353" y="2637"/>
                      <a:pt x="371" y="2645"/>
                      <a:pt x="389" y="2653"/>
                    </a:cubicBezTo>
                    <a:cubicBezTo>
                      <a:pt x="409" y="2660"/>
                      <a:pt x="422" y="2666"/>
                      <a:pt x="442" y="2671"/>
                    </a:cubicBezTo>
                    <a:cubicBezTo>
                      <a:pt x="450" y="2673"/>
                      <a:pt x="456" y="2674"/>
                      <a:pt x="465" y="2674"/>
                    </a:cubicBezTo>
                    <a:cubicBezTo>
                      <a:pt x="471" y="2674"/>
                      <a:pt x="475" y="2675"/>
                      <a:pt x="480" y="2675"/>
                    </a:cubicBezTo>
                    <a:cubicBezTo>
                      <a:pt x="482" y="2675"/>
                      <a:pt x="485" y="2675"/>
                      <a:pt x="488" y="2674"/>
                    </a:cubicBezTo>
                    <a:cubicBezTo>
                      <a:pt x="494" y="2674"/>
                      <a:pt x="495" y="2674"/>
                      <a:pt x="499" y="2673"/>
                    </a:cubicBezTo>
                    <a:cubicBezTo>
                      <a:pt x="502" y="2671"/>
                      <a:pt x="502" y="2671"/>
                      <a:pt x="508" y="2668"/>
                    </a:cubicBezTo>
                    <a:cubicBezTo>
                      <a:pt x="509" y="2667"/>
                      <a:pt x="514" y="2666"/>
                      <a:pt x="517" y="2664"/>
                    </a:cubicBezTo>
                    <a:cubicBezTo>
                      <a:pt x="517" y="2664"/>
                      <a:pt x="594" y="2628"/>
                      <a:pt x="604" y="2589"/>
                    </a:cubicBezTo>
                    <a:cubicBezTo>
                      <a:pt x="604" y="2415"/>
                      <a:pt x="607" y="2243"/>
                      <a:pt x="607" y="2070"/>
                    </a:cubicBezTo>
                    <a:cubicBezTo>
                      <a:pt x="609" y="1379"/>
                      <a:pt x="610" y="703"/>
                      <a:pt x="6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13"/>
              <p:cNvSpPr/>
              <p:nvPr/>
            </p:nvSpPr>
            <p:spPr>
              <a:xfrm>
                <a:off x="5511503" y="4162034"/>
                <a:ext cx="73659" cy="53856"/>
              </a:xfrm>
              <a:custGeom>
                <a:avLst/>
                <a:gdLst/>
                <a:ahLst/>
                <a:cxnLst/>
                <a:rect l="l" t="t" r="r" b="b"/>
                <a:pathLst>
                  <a:path w="2362" h="1727" extrusionOk="0">
                    <a:moveTo>
                      <a:pt x="2019" y="0"/>
                    </a:moveTo>
                    <a:cubicBezTo>
                      <a:pt x="1999" y="0"/>
                      <a:pt x="1980" y="4"/>
                      <a:pt x="1963" y="14"/>
                    </a:cubicBezTo>
                    <a:cubicBezTo>
                      <a:pt x="1793" y="112"/>
                      <a:pt x="1622" y="208"/>
                      <a:pt x="1454" y="308"/>
                    </a:cubicBezTo>
                    <a:lnTo>
                      <a:pt x="1454" y="477"/>
                    </a:lnTo>
                    <a:cubicBezTo>
                      <a:pt x="1453" y="594"/>
                      <a:pt x="1453" y="710"/>
                      <a:pt x="1453" y="827"/>
                    </a:cubicBezTo>
                    <a:cubicBezTo>
                      <a:pt x="1441" y="865"/>
                      <a:pt x="1363" y="901"/>
                      <a:pt x="1363" y="901"/>
                    </a:cubicBezTo>
                    <a:cubicBezTo>
                      <a:pt x="1362" y="903"/>
                      <a:pt x="1359" y="904"/>
                      <a:pt x="1355" y="907"/>
                    </a:cubicBezTo>
                    <a:cubicBezTo>
                      <a:pt x="1352" y="909"/>
                      <a:pt x="1349" y="909"/>
                      <a:pt x="1346" y="910"/>
                    </a:cubicBezTo>
                    <a:cubicBezTo>
                      <a:pt x="1340" y="911"/>
                      <a:pt x="1339" y="911"/>
                      <a:pt x="1335" y="911"/>
                    </a:cubicBezTo>
                    <a:cubicBezTo>
                      <a:pt x="1330" y="913"/>
                      <a:pt x="1327" y="914"/>
                      <a:pt x="1323" y="914"/>
                    </a:cubicBezTo>
                    <a:cubicBezTo>
                      <a:pt x="1320" y="914"/>
                      <a:pt x="1316" y="913"/>
                      <a:pt x="1312" y="911"/>
                    </a:cubicBezTo>
                    <a:cubicBezTo>
                      <a:pt x="1303" y="911"/>
                      <a:pt x="1297" y="910"/>
                      <a:pt x="1289" y="909"/>
                    </a:cubicBezTo>
                    <a:cubicBezTo>
                      <a:pt x="1270" y="904"/>
                      <a:pt x="1257" y="900"/>
                      <a:pt x="1237" y="890"/>
                    </a:cubicBezTo>
                    <a:cubicBezTo>
                      <a:pt x="1218" y="883"/>
                      <a:pt x="1202" y="874"/>
                      <a:pt x="1182" y="865"/>
                    </a:cubicBezTo>
                    <a:cubicBezTo>
                      <a:pt x="1162" y="857"/>
                      <a:pt x="1145" y="847"/>
                      <a:pt x="1125" y="837"/>
                    </a:cubicBezTo>
                    <a:cubicBezTo>
                      <a:pt x="1103" y="825"/>
                      <a:pt x="1086" y="815"/>
                      <a:pt x="1066" y="804"/>
                    </a:cubicBezTo>
                    <a:cubicBezTo>
                      <a:pt x="1046" y="794"/>
                      <a:pt x="1028" y="782"/>
                      <a:pt x="1008" y="772"/>
                    </a:cubicBezTo>
                    <a:lnTo>
                      <a:pt x="981" y="756"/>
                    </a:lnTo>
                    <a:cubicBezTo>
                      <a:pt x="974" y="750"/>
                      <a:pt x="965" y="745"/>
                      <a:pt x="957" y="739"/>
                    </a:cubicBezTo>
                    <a:cubicBezTo>
                      <a:pt x="944" y="732"/>
                      <a:pt x="935" y="725"/>
                      <a:pt x="923" y="720"/>
                    </a:cubicBezTo>
                    <a:cubicBezTo>
                      <a:pt x="915" y="713"/>
                      <a:pt x="903" y="707"/>
                      <a:pt x="898" y="702"/>
                    </a:cubicBezTo>
                    <a:cubicBezTo>
                      <a:pt x="888" y="696"/>
                      <a:pt x="880" y="691"/>
                      <a:pt x="875" y="687"/>
                    </a:cubicBezTo>
                    <a:cubicBezTo>
                      <a:pt x="870" y="683"/>
                      <a:pt x="865" y="680"/>
                      <a:pt x="862" y="676"/>
                    </a:cubicBezTo>
                    <a:cubicBezTo>
                      <a:pt x="857" y="674"/>
                      <a:pt x="854" y="671"/>
                      <a:pt x="852" y="670"/>
                    </a:cubicBezTo>
                    <a:cubicBezTo>
                      <a:pt x="850" y="667"/>
                      <a:pt x="849" y="666"/>
                      <a:pt x="849" y="664"/>
                    </a:cubicBezTo>
                    <a:lnTo>
                      <a:pt x="849" y="661"/>
                    </a:lnTo>
                    <a:cubicBezTo>
                      <a:pt x="566" y="825"/>
                      <a:pt x="282" y="989"/>
                      <a:pt x="1" y="1153"/>
                    </a:cubicBezTo>
                    <a:lnTo>
                      <a:pt x="1" y="1154"/>
                    </a:lnTo>
                    <a:cubicBezTo>
                      <a:pt x="11" y="1149"/>
                      <a:pt x="19" y="1144"/>
                      <a:pt x="31" y="1141"/>
                    </a:cubicBezTo>
                    <a:cubicBezTo>
                      <a:pt x="40" y="1140"/>
                      <a:pt x="49" y="1139"/>
                      <a:pt x="58" y="1139"/>
                    </a:cubicBezTo>
                    <a:cubicBezTo>
                      <a:pt x="83" y="1139"/>
                      <a:pt x="108" y="1145"/>
                      <a:pt x="131" y="1156"/>
                    </a:cubicBezTo>
                    <a:cubicBezTo>
                      <a:pt x="159" y="1169"/>
                      <a:pt x="183" y="1185"/>
                      <a:pt x="208" y="1203"/>
                    </a:cubicBezTo>
                    <a:cubicBezTo>
                      <a:pt x="219" y="1212"/>
                      <a:pt x="232" y="1223"/>
                      <a:pt x="243" y="1235"/>
                    </a:cubicBezTo>
                    <a:cubicBezTo>
                      <a:pt x="284" y="1275"/>
                      <a:pt x="318" y="1324"/>
                      <a:pt x="344" y="1376"/>
                    </a:cubicBezTo>
                    <a:cubicBezTo>
                      <a:pt x="369" y="1428"/>
                      <a:pt x="384" y="1482"/>
                      <a:pt x="392" y="1541"/>
                    </a:cubicBezTo>
                    <a:cubicBezTo>
                      <a:pt x="397" y="1586"/>
                      <a:pt x="396" y="1636"/>
                      <a:pt x="373" y="1676"/>
                    </a:cubicBezTo>
                    <a:cubicBezTo>
                      <a:pt x="360" y="1695"/>
                      <a:pt x="344" y="1712"/>
                      <a:pt x="324" y="1724"/>
                    </a:cubicBezTo>
                    <a:lnTo>
                      <a:pt x="324" y="1727"/>
                    </a:lnTo>
                    <a:cubicBezTo>
                      <a:pt x="980" y="1348"/>
                      <a:pt x="1634" y="972"/>
                      <a:pt x="2289" y="592"/>
                    </a:cubicBezTo>
                    <a:cubicBezTo>
                      <a:pt x="2347" y="558"/>
                      <a:pt x="2361" y="473"/>
                      <a:pt x="2361" y="400"/>
                    </a:cubicBezTo>
                    <a:cubicBezTo>
                      <a:pt x="2355" y="326"/>
                      <a:pt x="2330" y="264"/>
                      <a:pt x="2295" y="207"/>
                    </a:cubicBezTo>
                    <a:cubicBezTo>
                      <a:pt x="2265" y="154"/>
                      <a:pt x="2226" y="103"/>
                      <a:pt x="2174" y="63"/>
                    </a:cubicBezTo>
                    <a:cubicBezTo>
                      <a:pt x="2169" y="60"/>
                      <a:pt x="2166" y="56"/>
                      <a:pt x="2160" y="53"/>
                    </a:cubicBezTo>
                    <a:cubicBezTo>
                      <a:pt x="2118" y="24"/>
                      <a:pt x="2066" y="0"/>
                      <a:pt x="20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13"/>
              <p:cNvSpPr/>
              <p:nvPr/>
            </p:nvSpPr>
            <p:spPr>
              <a:xfrm>
                <a:off x="5521576" y="4180495"/>
                <a:ext cx="61341" cy="3539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1135" extrusionOk="0">
                    <a:moveTo>
                      <a:pt x="1966" y="0"/>
                    </a:moveTo>
                    <a:lnTo>
                      <a:pt x="1" y="1135"/>
                    </a:lnTo>
                    <a:cubicBezTo>
                      <a:pt x="657" y="756"/>
                      <a:pt x="1311" y="380"/>
                      <a:pt x="1966" y="0"/>
                    </a:cubicBezTo>
                    <a:close/>
                  </a:path>
                </a:pathLst>
              </a:custGeom>
              <a:solidFill>
                <a:srgbClr val="005C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13"/>
              <p:cNvSpPr/>
              <p:nvPr/>
            </p:nvSpPr>
            <p:spPr>
              <a:xfrm>
                <a:off x="6190449" y="4165309"/>
                <a:ext cx="136185" cy="183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5886" extrusionOk="0">
                    <a:moveTo>
                      <a:pt x="2617" y="0"/>
                    </a:moveTo>
                    <a:cubicBezTo>
                      <a:pt x="2568" y="0"/>
                      <a:pt x="2519" y="3"/>
                      <a:pt x="2469" y="7"/>
                    </a:cubicBezTo>
                    <a:cubicBezTo>
                      <a:pt x="2353" y="20"/>
                      <a:pt x="2232" y="43"/>
                      <a:pt x="2114" y="80"/>
                    </a:cubicBezTo>
                    <a:cubicBezTo>
                      <a:pt x="1972" y="126"/>
                      <a:pt x="1828" y="188"/>
                      <a:pt x="1690" y="270"/>
                    </a:cubicBezTo>
                    <a:cubicBezTo>
                      <a:pt x="1550" y="351"/>
                      <a:pt x="1414" y="447"/>
                      <a:pt x="1284" y="561"/>
                    </a:cubicBezTo>
                    <a:cubicBezTo>
                      <a:pt x="1175" y="654"/>
                      <a:pt x="1072" y="760"/>
                      <a:pt x="972" y="874"/>
                    </a:cubicBezTo>
                    <a:cubicBezTo>
                      <a:pt x="893" y="965"/>
                      <a:pt x="817" y="1062"/>
                      <a:pt x="745" y="1164"/>
                    </a:cubicBezTo>
                    <a:cubicBezTo>
                      <a:pt x="692" y="1242"/>
                      <a:pt x="640" y="1321"/>
                      <a:pt x="591" y="1403"/>
                    </a:cubicBezTo>
                    <a:cubicBezTo>
                      <a:pt x="542" y="1486"/>
                      <a:pt x="496" y="1571"/>
                      <a:pt x="453" y="1658"/>
                    </a:cubicBezTo>
                    <a:cubicBezTo>
                      <a:pt x="410" y="1744"/>
                      <a:pt x="369" y="1833"/>
                      <a:pt x="331" y="1923"/>
                    </a:cubicBezTo>
                    <a:cubicBezTo>
                      <a:pt x="292" y="2013"/>
                      <a:pt x="259" y="2105"/>
                      <a:pt x="226" y="2198"/>
                    </a:cubicBezTo>
                    <a:cubicBezTo>
                      <a:pt x="196" y="2292"/>
                      <a:pt x="167" y="2385"/>
                      <a:pt x="141" y="2480"/>
                    </a:cubicBezTo>
                    <a:cubicBezTo>
                      <a:pt x="115" y="2575"/>
                      <a:pt x="94" y="2673"/>
                      <a:pt x="75" y="2767"/>
                    </a:cubicBezTo>
                    <a:cubicBezTo>
                      <a:pt x="58" y="2865"/>
                      <a:pt x="41" y="2960"/>
                      <a:pt x="31" y="3056"/>
                    </a:cubicBezTo>
                    <a:cubicBezTo>
                      <a:pt x="18" y="3154"/>
                      <a:pt x="11" y="3249"/>
                      <a:pt x="5" y="3344"/>
                    </a:cubicBezTo>
                    <a:cubicBezTo>
                      <a:pt x="0" y="3440"/>
                      <a:pt x="0" y="3535"/>
                      <a:pt x="2" y="3629"/>
                    </a:cubicBezTo>
                    <a:cubicBezTo>
                      <a:pt x="5" y="3722"/>
                      <a:pt x="11" y="3814"/>
                      <a:pt x="19" y="3905"/>
                    </a:cubicBezTo>
                    <a:cubicBezTo>
                      <a:pt x="29" y="3997"/>
                      <a:pt x="41" y="4084"/>
                      <a:pt x="58" y="4173"/>
                    </a:cubicBezTo>
                    <a:cubicBezTo>
                      <a:pt x="74" y="4260"/>
                      <a:pt x="94" y="4346"/>
                      <a:pt x="117" y="4428"/>
                    </a:cubicBezTo>
                    <a:cubicBezTo>
                      <a:pt x="140" y="4513"/>
                      <a:pt x="167" y="4593"/>
                      <a:pt x="196" y="4671"/>
                    </a:cubicBezTo>
                    <a:cubicBezTo>
                      <a:pt x="225" y="4748"/>
                      <a:pt x="256" y="4823"/>
                      <a:pt x="292" y="4895"/>
                    </a:cubicBezTo>
                    <a:cubicBezTo>
                      <a:pt x="328" y="4967"/>
                      <a:pt x="369" y="5037"/>
                      <a:pt x="410" y="5102"/>
                    </a:cubicBezTo>
                    <a:cubicBezTo>
                      <a:pt x="450" y="5167"/>
                      <a:pt x="496" y="5230"/>
                      <a:pt x="542" y="5288"/>
                    </a:cubicBezTo>
                    <a:cubicBezTo>
                      <a:pt x="590" y="5347"/>
                      <a:pt x="640" y="5400"/>
                      <a:pt x="692" y="5450"/>
                    </a:cubicBezTo>
                    <a:cubicBezTo>
                      <a:pt x="744" y="5500"/>
                      <a:pt x="798" y="5548"/>
                      <a:pt x="856" y="5590"/>
                    </a:cubicBezTo>
                    <a:cubicBezTo>
                      <a:pt x="913" y="5630"/>
                      <a:pt x="971" y="5669"/>
                      <a:pt x="1031" y="5702"/>
                    </a:cubicBezTo>
                    <a:cubicBezTo>
                      <a:pt x="1093" y="5735"/>
                      <a:pt x="1153" y="5763"/>
                      <a:pt x="1218" y="5788"/>
                    </a:cubicBezTo>
                    <a:cubicBezTo>
                      <a:pt x="1281" y="5812"/>
                      <a:pt x="1348" y="5831"/>
                      <a:pt x="1414" y="5848"/>
                    </a:cubicBezTo>
                    <a:cubicBezTo>
                      <a:pt x="1481" y="5864"/>
                      <a:pt x="1549" y="5874"/>
                      <a:pt x="1618" y="5880"/>
                    </a:cubicBezTo>
                    <a:cubicBezTo>
                      <a:pt x="1663" y="5884"/>
                      <a:pt x="1709" y="5886"/>
                      <a:pt x="1756" y="5886"/>
                    </a:cubicBezTo>
                    <a:cubicBezTo>
                      <a:pt x="1779" y="5886"/>
                      <a:pt x="1803" y="5885"/>
                      <a:pt x="1826" y="5884"/>
                    </a:cubicBezTo>
                    <a:cubicBezTo>
                      <a:pt x="1895" y="5880"/>
                      <a:pt x="1966" y="5871"/>
                      <a:pt x="2038" y="5858"/>
                    </a:cubicBezTo>
                    <a:cubicBezTo>
                      <a:pt x="2133" y="5841"/>
                      <a:pt x="2229" y="5815"/>
                      <a:pt x="2324" y="5781"/>
                    </a:cubicBezTo>
                    <a:cubicBezTo>
                      <a:pt x="2442" y="5740"/>
                      <a:pt x="2560" y="5684"/>
                      <a:pt x="2676" y="5618"/>
                    </a:cubicBezTo>
                    <a:cubicBezTo>
                      <a:pt x="2792" y="5551"/>
                      <a:pt x="2906" y="5472"/>
                      <a:pt x="3015" y="5382"/>
                    </a:cubicBezTo>
                    <a:cubicBezTo>
                      <a:pt x="3103" y="5311"/>
                      <a:pt x="3189" y="5232"/>
                      <a:pt x="3273" y="5147"/>
                    </a:cubicBezTo>
                    <a:cubicBezTo>
                      <a:pt x="3333" y="5083"/>
                      <a:pt x="3395" y="5016"/>
                      <a:pt x="3452" y="4945"/>
                    </a:cubicBezTo>
                    <a:cubicBezTo>
                      <a:pt x="3510" y="4875"/>
                      <a:pt x="3566" y="4802"/>
                      <a:pt x="3619" y="4724"/>
                    </a:cubicBezTo>
                    <a:cubicBezTo>
                      <a:pt x="3674" y="4648"/>
                      <a:pt x="3725" y="4569"/>
                      <a:pt x="3774" y="4485"/>
                    </a:cubicBezTo>
                    <a:cubicBezTo>
                      <a:pt x="3799" y="4447"/>
                      <a:pt x="3822" y="4403"/>
                      <a:pt x="3846" y="4362"/>
                    </a:cubicBezTo>
                    <a:lnTo>
                      <a:pt x="3878" y="4303"/>
                    </a:lnTo>
                    <a:cubicBezTo>
                      <a:pt x="3882" y="4297"/>
                      <a:pt x="3885" y="4291"/>
                      <a:pt x="3886" y="4286"/>
                    </a:cubicBezTo>
                    <a:lnTo>
                      <a:pt x="3914" y="4232"/>
                    </a:lnTo>
                    <a:cubicBezTo>
                      <a:pt x="3957" y="4146"/>
                      <a:pt x="3999" y="4056"/>
                      <a:pt x="4036" y="3966"/>
                    </a:cubicBezTo>
                    <a:cubicBezTo>
                      <a:pt x="4073" y="3876"/>
                      <a:pt x="4108" y="3785"/>
                      <a:pt x="4140" y="3692"/>
                    </a:cubicBezTo>
                    <a:cubicBezTo>
                      <a:pt x="4171" y="3598"/>
                      <a:pt x="4200" y="3505"/>
                      <a:pt x="4224" y="3409"/>
                    </a:cubicBezTo>
                    <a:cubicBezTo>
                      <a:pt x="4252" y="3314"/>
                      <a:pt x="4273" y="3217"/>
                      <a:pt x="4292" y="3121"/>
                    </a:cubicBezTo>
                    <a:cubicBezTo>
                      <a:pt x="4309" y="3025"/>
                      <a:pt x="4325" y="2930"/>
                      <a:pt x="4336" y="2832"/>
                    </a:cubicBezTo>
                    <a:cubicBezTo>
                      <a:pt x="4348" y="2736"/>
                      <a:pt x="4357" y="2639"/>
                      <a:pt x="4361" y="2545"/>
                    </a:cubicBezTo>
                    <a:cubicBezTo>
                      <a:pt x="4361" y="2529"/>
                      <a:pt x="4364" y="2513"/>
                      <a:pt x="4364" y="2496"/>
                    </a:cubicBezTo>
                    <a:cubicBezTo>
                      <a:pt x="4367" y="2417"/>
                      <a:pt x="4367" y="2338"/>
                      <a:pt x="4365" y="2261"/>
                    </a:cubicBezTo>
                    <a:cubicBezTo>
                      <a:pt x="4364" y="2168"/>
                      <a:pt x="4358" y="2076"/>
                      <a:pt x="4347" y="1981"/>
                    </a:cubicBezTo>
                    <a:cubicBezTo>
                      <a:pt x="4338" y="1889"/>
                      <a:pt x="4325" y="1801"/>
                      <a:pt x="4309" y="1712"/>
                    </a:cubicBezTo>
                    <a:cubicBezTo>
                      <a:pt x="4293" y="1626"/>
                      <a:pt x="4273" y="1540"/>
                      <a:pt x="4250" y="1458"/>
                    </a:cubicBezTo>
                    <a:cubicBezTo>
                      <a:pt x="4227" y="1373"/>
                      <a:pt x="4200" y="1292"/>
                      <a:pt x="4171" y="1215"/>
                    </a:cubicBezTo>
                    <a:cubicBezTo>
                      <a:pt x="4142" y="1137"/>
                      <a:pt x="4109" y="1062"/>
                      <a:pt x="4073" y="990"/>
                    </a:cubicBezTo>
                    <a:cubicBezTo>
                      <a:pt x="4037" y="919"/>
                      <a:pt x="3999" y="848"/>
                      <a:pt x="3957" y="783"/>
                    </a:cubicBezTo>
                    <a:cubicBezTo>
                      <a:pt x="3915" y="719"/>
                      <a:pt x="3871" y="655"/>
                      <a:pt x="3825" y="598"/>
                    </a:cubicBezTo>
                    <a:cubicBezTo>
                      <a:pt x="3777" y="539"/>
                      <a:pt x="3727" y="486"/>
                      <a:pt x="3675" y="436"/>
                    </a:cubicBezTo>
                    <a:cubicBezTo>
                      <a:pt x="3623" y="385"/>
                      <a:pt x="3569" y="338"/>
                      <a:pt x="3511" y="296"/>
                    </a:cubicBezTo>
                    <a:cubicBezTo>
                      <a:pt x="3454" y="256"/>
                      <a:pt x="3396" y="217"/>
                      <a:pt x="3336" y="184"/>
                    </a:cubicBezTo>
                    <a:cubicBezTo>
                      <a:pt x="3274" y="151"/>
                      <a:pt x="3214" y="122"/>
                      <a:pt x="3149" y="98"/>
                    </a:cubicBezTo>
                    <a:cubicBezTo>
                      <a:pt x="3086" y="72"/>
                      <a:pt x="3020" y="52"/>
                      <a:pt x="2952" y="37"/>
                    </a:cubicBezTo>
                    <a:cubicBezTo>
                      <a:pt x="2886" y="21"/>
                      <a:pt x="2818" y="11"/>
                      <a:pt x="2749" y="6"/>
                    </a:cubicBezTo>
                    <a:cubicBezTo>
                      <a:pt x="2705" y="2"/>
                      <a:pt x="2661" y="0"/>
                      <a:pt x="2617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13"/>
              <p:cNvSpPr/>
              <p:nvPr/>
            </p:nvSpPr>
            <p:spPr>
              <a:xfrm>
                <a:off x="6310416" y="4299370"/>
                <a:ext cx="1029" cy="1933"/>
              </a:xfrm>
              <a:custGeom>
                <a:avLst/>
                <a:gdLst/>
                <a:ahLst/>
                <a:cxnLst/>
                <a:rect l="l" t="t" r="r" b="b"/>
                <a:pathLst>
                  <a:path w="33" h="62" extrusionOk="0">
                    <a:moveTo>
                      <a:pt x="1" y="61"/>
                    </a:moveTo>
                    <a:lnTo>
                      <a:pt x="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13"/>
              <p:cNvSpPr/>
              <p:nvPr/>
            </p:nvSpPr>
            <p:spPr>
              <a:xfrm>
                <a:off x="6008489" y="4044843"/>
                <a:ext cx="318118" cy="347806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11153" extrusionOk="0">
                    <a:moveTo>
                      <a:pt x="10199" y="6223"/>
                    </a:moveTo>
                    <a:lnTo>
                      <a:pt x="10199" y="6223"/>
                    </a:lnTo>
                    <a:cubicBezTo>
                      <a:pt x="10199" y="6249"/>
                      <a:pt x="10198" y="6276"/>
                      <a:pt x="10197" y="6303"/>
                    </a:cubicBezTo>
                    <a:cubicBezTo>
                      <a:pt x="10197" y="6321"/>
                      <a:pt x="10196" y="6341"/>
                      <a:pt x="10196" y="6359"/>
                    </a:cubicBezTo>
                    <a:cubicBezTo>
                      <a:pt x="10198" y="6313"/>
                      <a:pt x="10199" y="6268"/>
                      <a:pt x="10199" y="6223"/>
                    </a:cubicBezTo>
                    <a:close/>
                    <a:moveTo>
                      <a:pt x="6026" y="1"/>
                    </a:moveTo>
                    <a:cubicBezTo>
                      <a:pt x="5764" y="1"/>
                      <a:pt x="5465" y="53"/>
                      <a:pt x="5120" y="164"/>
                    </a:cubicBezTo>
                    <a:cubicBezTo>
                      <a:pt x="4113" y="486"/>
                      <a:pt x="2704" y="1301"/>
                      <a:pt x="1784" y="2089"/>
                    </a:cubicBezTo>
                    <a:cubicBezTo>
                      <a:pt x="864" y="2878"/>
                      <a:pt x="434" y="3642"/>
                      <a:pt x="219" y="4580"/>
                    </a:cubicBezTo>
                    <a:cubicBezTo>
                      <a:pt x="3" y="5518"/>
                      <a:pt x="0" y="6629"/>
                      <a:pt x="184" y="7631"/>
                    </a:cubicBezTo>
                    <a:cubicBezTo>
                      <a:pt x="369" y="8634"/>
                      <a:pt x="745" y="9527"/>
                      <a:pt x="1258" y="10193"/>
                    </a:cubicBezTo>
                    <a:cubicBezTo>
                      <a:pt x="1410" y="10390"/>
                      <a:pt x="1576" y="10568"/>
                      <a:pt x="1758" y="10715"/>
                    </a:cubicBezTo>
                    <a:lnTo>
                      <a:pt x="1801" y="10715"/>
                    </a:lnTo>
                    <a:cubicBezTo>
                      <a:pt x="1820" y="10718"/>
                      <a:pt x="1837" y="10718"/>
                      <a:pt x="1857" y="10721"/>
                    </a:cubicBezTo>
                    <a:cubicBezTo>
                      <a:pt x="1878" y="10725"/>
                      <a:pt x="1898" y="10726"/>
                      <a:pt x="1919" y="10732"/>
                    </a:cubicBezTo>
                    <a:cubicBezTo>
                      <a:pt x="1941" y="10735"/>
                      <a:pt x="1962" y="10741"/>
                      <a:pt x="1984" y="10746"/>
                    </a:cubicBezTo>
                    <a:cubicBezTo>
                      <a:pt x="2006" y="10754"/>
                      <a:pt x="2027" y="10758"/>
                      <a:pt x="2049" y="10765"/>
                    </a:cubicBezTo>
                    <a:cubicBezTo>
                      <a:pt x="2070" y="10771"/>
                      <a:pt x="2092" y="10779"/>
                      <a:pt x="2113" y="10787"/>
                    </a:cubicBezTo>
                    <a:cubicBezTo>
                      <a:pt x="2155" y="10801"/>
                      <a:pt x="2195" y="10820"/>
                      <a:pt x="2231" y="10836"/>
                    </a:cubicBezTo>
                    <a:cubicBezTo>
                      <a:pt x="2251" y="10844"/>
                      <a:pt x="2270" y="10851"/>
                      <a:pt x="2286" y="10861"/>
                    </a:cubicBezTo>
                    <a:cubicBezTo>
                      <a:pt x="2302" y="10870"/>
                      <a:pt x="2320" y="10877"/>
                      <a:pt x="2335" y="10886"/>
                    </a:cubicBezTo>
                    <a:cubicBezTo>
                      <a:pt x="2349" y="10893"/>
                      <a:pt x="2364" y="10902"/>
                      <a:pt x="2375" y="10909"/>
                    </a:cubicBezTo>
                    <a:cubicBezTo>
                      <a:pt x="2388" y="10919"/>
                      <a:pt x="2401" y="10926"/>
                      <a:pt x="2411" y="10933"/>
                    </a:cubicBezTo>
                    <a:cubicBezTo>
                      <a:pt x="2424" y="10940"/>
                      <a:pt x="2433" y="10948"/>
                      <a:pt x="2443" y="10955"/>
                    </a:cubicBezTo>
                    <a:cubicBezTo>
                      <a:pt x="2451" y="10962"/>
                      <a:pt x="2458" y="10966"/>
                      <a:pt x="2466" y="10974"/>
                    </a:cubicBezTo>
                    <a:cubicBezTo>
                      <a:pt x="2480" y="10987"/>
                      <a:pt x="2487" y="10999"/>
                      <a:pt x="2490" y="11008"/>
                    </a:cubicBezTo>
                    <a:cubicBezTo>
                      <a:pt x="2493" y="11014"/>
                      <a:pt x="2493" y="11020"/>
                      <a:pt x="2490" y="11022"/>
                    </a:cubicBezTo>
                    <a:cubicBezTo>
                      <a:pt x="2489" y="11027"/>
                      <a:pt x="2486" y="11030"/>
                      <a:pt x="2481" y="11034"/>
                    </a:cubicBezTo>
                    <a:cubicBezTo>
                      <a:pt x="2476" y="11037"/>
                      <a:pt x="2471" y="11041"/>
                      <a:pt x="2464" y="11043"/>
                    </a:cubicBezTo>
                    <a:cubicBezTo>
                      <a:pt x="2457" y="11045"/>
                      <a:pt x="2447" y="11048"/>
                      <a:pt x="2437" y="11050"/>
                    </a:cubicBezTo>
                    <a:cubicBezTo>
                      <a:pt x="2425" y="11051"/>
                      <a:pt x="2414" y="11053"/>
                      <a:pt x="2401" y="11053"/>
                    </a:cubicBezTo>
                    <a:lnTo>
                      <a:pt x="2371" y="11053"/>
                    </a:lnTo>
                    <a:cubicBezTo>
                      <a:pt x="2548" y="11113"/>
                      <a:pt x="2742" y="11146"/>
                      <a:pt x="2954" y="11150"/>
                    </a:cubicBezTo>
                    <a:lnTo>
                      <a:pt x="2956" y="11150"/>
                    </a:lnTo>
                    <a:cubicBezTo>
                      <a:pt x="3040" y="11152"/>
                      <a:pt x="3124" y="11152"/>
                      <a:pt x="3208" y="11152"/>
                    </a:cubicBezTo>
                    <a:cubicBezTo>
                      <a:pt x="3323" y="11152"/>
                      <a:pt x="3437" y="11151"/>
                      <a:pt x="3552" y="11150"/>
                    </a:cubicBezTo>
                    <a:cubicBezTo>
                      <a:pt x="3781" y="11140"/>
                      <a:pt x="4005" y="11125"/>
                      <a:pt x="4237" y="11102"/>
                    </a:cubicBezTo>
                    <a:cubicBezTo>
                      <a:pt x="4468" y="11079"/>
                      <a:pt x="4697" y="11045"/>
                      <a:pt x="4933" y="11004"/>
                    </a:cubicBezTo>
                    <a:cubicBezTo>
                      <a:pt x="5168" y="10963"/>
                      <a:pt x="5398" y="10913"/>
                      <a:pt x="5636" y="10853"/>
                    </a:cubicBezTo>
                    <a:cubicBezTo>
                      <a:pt x="5873" y="10792"/>
                      <a:pt x="6104" y="10726"/>
                      <a:pt x="6337" y="10647"/>
                    </a:cubicBezTo>
                    <a:cubicBezTo>
                      <a:pt x="6573" y="10568"/>
                      <a:pt x="6796" y="10483"/>
                      <a:pt x="7026" y="10386"/>
                    </a:cubicBezTo>
                    <a:cubicBezTo>
                      <a:pt x="7257" y="10288"/>
                      <a:pt x="7469" y="10189"/>
                      <a:pt x="7689" y="10069"/>
                    </a:cubicBezTo>
                    <a:cubicBezTo>
                      <a:pt x="7799" y="10010"/>
                      <a:pt x="7903" y="9951"/>
                      <a:pt x="8011" y="9887"/>
                    </a:cubicBezTo>
                    <a:cubicBezTo>
                      <a:pt x="8118" y="9822"/>
                      <a:pt x="8219" y="9759"/>
                      <a:pt x="8321" y="9687"/>
                    </a:cubicBezTo>
                    <a:cubicBezTo>
                      <a:pt x="8426" y="9616"/>
                      <a:pt x="8521" y="9545"/>
                      <a:pt x="8620" y="9468"/>
                    </a:cubicBezTo>
                    <a:cubicBezTo>
                      <a:pt x="8719" y="9389"/>
                      <a:pt x="8809" y="9312"/>
                      <a:pt x="8902" y="9225"/>
                    </a:cubicBezTo>
                    <a:cubicBezTo>
                      <a:pt x="8994" y="9139"/>
                      <a:pt x="9079" y="9054"/>
                      <a:pt x="9162" y="8959"/>
                    </a:cubicBezTo>
                    <a:cubicBezTo>
                      <a:pt x="9248" y="8866"/>
                      <a:pt x="9325" y="8771"/>
                      <a:pt x="9399" y="8668"/>
                    </a:cubicBezTo>
                    <a:cubicBezTo>
                      <a:pt x="9476" y="8565"/>
                      <a:pt x="9543" y="8462"/>
                      <a:pt x="9608" y="8351"/>
                    </a:cubicBezTo>
                    <a:cubicBezTo>
                      <a:pt x="9634" y="8311"/>
                      <a:pt x="9655" y="8270"/>
                      <a:pt x="9678" y="8228"/>
                    </a:cubicBezTo>
                    <a:lnTo>
                      <a:pt x="9678" y="8228"/>
                    </a:lnTo>
                    <a:cubicBezTo>
                      <a:pt x="9655" y="8270"/>
                      <a:pt x="9632" y="8311"/>
                      <a:pt x="9606" y="8351"/>
                    </a:cubicBezTo>
                    <a:cubicBezTo>
                      <a:pt x="9556" y="8435"/>
                      <a:pt x="9506" y="8514"/>
                      <a:pt x="9453" y="8591"/>
                    </a:cubicBezTo>
                    <a:cubicBezTo>
                      <a:pt x="9398" y="8668"/>
                      <a:pt x="9342" y="8742"/>
                      <a:pt x="9284" y="8811"/>
                    </a:cubicBezTo>
                    <a:cubicBezTo>
                      <a:pt x="9227" y="8882"/>
                      <a:pt x="9167" y="8951"/>
                      <a:pt x="9105" y="9013"/>
                    </a:cubicBezTo>
                    <a:cubicBezTo>
                      <a:pt x="9023" y="9097"/>
                      <a:pt x="8937" y="9176"/>
                      <a:pt x="8849" y="9248"/>
                    </a:cubicBezTo>
                    <a:cubicBezTo>
                      <a:pt x="8738" y="9339"/>
                      <a:pt x="8626" y="9418"/>
                      <a:pt x="8508" y="9484"/>
                    </a:cubicBezTo>
                    <a:cubicBezTo>
                      <a:pt x="8393" y="9550"/>
                      <a:pt x="8275" y="9605"/>
                      <a:pt x="8156" y="9648"/>
                    </a:cubicBezTo>
                    <a:cubicBezTo>
                      <a:pt x="8061" y="9683"/>
                      <a:pt x="7966" y="9707"/>
                      <a:pt x="7871" y="9726"/>
                    </a:cubicBezTo>
                    <a:cubicBezTo>
                      <a:pt x="7801" y="9737"/>
                      <a:pt x="7729" y="9747"/>
                      <a:pt x="7658" y="9750"/>
                    </a:cubicBezTo>
                    <a:cubicBezTo>
                      <a:pt x="7633" y="9751"/>
                      <a:pt x="7609" y="9752"/>
                      <a:pt x="7584" y="9752"/>
                    </a:cubicBezTo>
                    <a:cubicBezTo>
                      <a:pt x="7539" y="9752"/>
                      <a:pt x="7495" y="9750"/>
                      <a:pt x="7450" y="9747"/>
                    </a:cubicBezTo>
                    <a:cubicBezTo>
                      <a:pt x="7382" y="9739"/>
                      <a:pt x="7313" y="9729"/>
                      <a:pt x="7247" y="9714"/>
                    </a:cubicBezTo>
                    <a:cubicBezTo>
                      <a:pt x="7181" y="9700"/>
                      <a:pt x="7116" y="9680"/>
                      <a:pt x="7052" y="9655"/>
                    </a:cubicBezTo>
                    <a:cubicBezTo>
                      <a:pt x="6988" y="9631"/>
                      <a:pt x="6925" y="9602"/>
                      <a:pt x="6865" y="9569"/>
                    </a:cubicBezTo>
                    <a:cubicBezTo>
                      <a:pt x="6803" y="9536"/>
                      <a:pt x="6746" y="9497"/>
                      <a:pt x="6688" y="9455"/>
                    </a:cubicBezTo>
                    <a:cubicBezTo>
                      <a:pt x="6631" y="9414"/>
                      <a:pt x="6577" y="9368"/>
                      <a:pt x="6524" y="9317"/>
                    </a:cubicBezTo>
                    <a:cubicBezTo>
                      <a:pt x="6472" y="9267"/>
                      <a:pt x="6422" y="9211"/>
                      <a:pt x="6376" y="9153"/>
                    </a:cubicBezTo>
                    <a:cubicBezTo>
                      <a:pt x="6329" y="9096"/>
                      <a:pt x="6284" y="9033"/>
                      <a:pt x="6242" y="8968"/>
                    </a:cubicBezTo>
                    <a:cubicBezTo>
                      <a:pt x="6199" y="8902"/>
                      <a:pt x="6162" y="8833"/>
                      <a:pt x="6126" y="8761"/>
                    </a:cubicBezTo>
                    <a:cubicBezTo>
                      <a:pt x="6090" y="8689"/>
                      <a:pt x="6058" y="8614"/>
                      <a:pt x="6030" y="8537"/>
                    </a:cubicBezTo>
                    <a:cubicBezTo>
                      <a:pt x="5998" y="8458"/>
                      <a:pt x="5974" y="8377"/>
                      <a:pt x="5950" y="8294"/>
                    </a:cubicBezTo>
                    <a:cubicBezTo>
                      <a:pt x="5926" y="8212"/>
                      <a:pt x="5907" y="8127"/>
                      <a:pt x="5890" y="8039"/>
                    </a:cubicBezTo>
                    <a:cubicBezTo>
                      <a:pt x="5874" y="7952"/>
                      <a:pt x="5861" y="7864"/>
                      <a:pt x="5853" y="7772"/>
                    </a:cubicBezTo>
                    <a:cubicBezTo>
                      <a:pt x="5843" y="7681"/>
                      <a:pt x="5837" y="7588"/>
                      <a:pt x="5835" y="7494"/>
                    </a:cubicBezTo>
                    <a:cubicBezTo>
                      <a:pt x="5833" y="7401"/>
                      <a:pt x="5833" y="7306"/>
                      <a:pt x="5838" y="7211"/>
                    </a:cubicBezTo>
                    <a:cubicBezTo>
                      <a:pt x="5844" y="7115"/>
                      <a:pt x="5853" y="7019"/>
                      <a:pt x="5864" y="6924"/>
                    </a:cubicBezTo>
                    <a:cubicBezTo>
                      <a:pt x="5874" y="6826"/>
                      <a:pt x="5890" y="6730"/>
                      <a:pt x="5909" y="6633"/>
                    </a:cubicBezTo>
                    <a:cubicBezTo>
                      <a:pt x="5929" y="6537"/>
                      <a:pt x="5950" y="6442"/>
                      <a:pt x="5975" y="6346"/>
                    </a:cubicBezTo>
                    <a:cubicBezTo>
                      <a:pt x="6001" y="6251"/>
                      <a:pt x="6027" y="6157"/>
                      <a:pt x="6060" y="6064"/>
                    </a:cubicBezTo>
                    <a:cubicBezTo>
                      <a:pt x="6091" y="5971"/>
                      <a:pt x="6126" y="5879"/>
                      <a:pt x="6163" y="5789"/>
                    </a:cubicBezTo>
                    <a:cubicBezTo>
                      <a:pt x="6202" y="5697"/>
                      <a:pt x="6242" y="5610"/>
                      <a:pt x="6285" y="5523"/>
                    </a:cubicBezTo>
                    <a:cubicBezTo>
                      <a:pt x="6329" y="5437"/>
                      <a:pt x="6376" y="5352"/>
                      <a:pt x="6425" y="5270"/>
                    </a:cubicBezTo>
                    <a:cubicBezTo>
                      <a:pt x="6475" y="5187"/>
                      <a:pt x="6526" y="5108"/>
                      <a:pt x="6579" y="5030"/>
                    </a:cubicBezTo>
                    <a:cubicBezTo>
                      <a:pt x="6651" y="4928"/>
                      <a:pt x="6727" y="4832"/>
                      <a:pt x="6806" y="4740"/>
                    </a:cubicBezTo>
                    <a:cubicBezTo>
                      <a:pt x="6904" y="4626"/>
                      <a:pt x="7010" y="4520"/>
                      <a:pt x="7118" y="4426"/>
                    </a:cubicBezTo>
                    <a:cubicBezTo>
                      <a:pt x="7247" y="4314"/>
                      <a:pt x="7384" y="4217"/>
                      <a:pt x="7522" y="4136"/>
                    </a:cubicBezTo>
                    <a:cubicBezTo>
                      <a:pt x="7661" y="4056"/>
                      <a:pt x="7805" y="3992"/>
                      <a:pt x="7946" y="3948"/>
                    </a:cubicBezTo>
                    <a:cubicBezTo>
                      <a:pt x="8065" y="3909"/>
                      <a:pt x="8183" y="3884"/>
                      <a:pt x="8303" y="3873"/>
                    </a:cubicBezTo>
                    <a:cubicBezTo>
                      <a:pt x="8352" y="3868"/>
                      <a:pt x="8401" y="3866"/>
                      <a:pt x="8450" y="3866"/>
                    </a:cubicBezTo>
                    <a:cubicBezTo>
                      <a:pt x="8495" y="3866"/>
                      <a:pt x="8539" y="3868"/>
                      <a:pt x="8583" y="3872"/>
                    </a:cubicBezTo>
                    <a:cubicBezTo>
                      <a:pt x="8650" y="3879"/>
                      <a:pt x="8719" y="3887"/>
                      <a:pt x="8786" y="3905"/>
                    </a:cubicBezTo>
                    <a:cubicBezTo>
                      <a:pt x="8852" y="3919"/>
                      <a:pt x="8916" y="3938"/>
                      <a:pt x="8981" y="3964"/>
                    </a:cubicBezTo>
                    <a:cubicBezTo>
                      <a:pt x="9044" y="3987"/>
                      <a:pt x="9108" y="4015"/>
                      <a:pt x="9168" y="4050"/>
                    </a:cubicBezTo>
                    <a:cubicBezTo>
                      <a:pt x="9230" y="4081"/>
                      <a:pt x="9287" y="4122"/>
                      <a:pt x="9345" y="4163"/>
                    </a:cubicBezTo>
                    <a:cubicBezTo>
                      <a:pt x="9402" y="4204"/>
                      <a:pt x="9456" y="4251"/>
                      <a:pt x="9509" y="4301"/>
                    </a:cubicBezTo>
                    <a:cubicBezTo>
                      <a:pt x="9560" y="4352"/>
                      <a:pt x="9611" y="4408"/>
                      <a:pt x="9657" y="4465"/>
                    </a:cubicBezTo>
                    <a:cubicBezTo>
                      <a:pt x="9704" y="4523"/>
                      <a:pt x="9749" y="4585"/>
                      <a:pt x="9790" y="4649"/>
                    </a:cubicBezTo>
                    <a:cubicBezTo>
                      <a:pt x="9834" y="4717"/>
                      <a:pt x="9871" y="4784"/>
                      <a:pt x="9907" y="4856"/>
                    </a:cubicBezTo>
                    <a:cubicBezTo>
                      <a:pt x="9941" y="4928"/>
                      <a:pt x="9975" y="5004"/>
                      <a:pt x="10003" y="5081"/>
                    </a:cubicBezTo>
                    <a:cubicBezTo>
                      <a:pt x="10035" y="5160"/>
                      <a:pt x="10059" y="5242"/>
                      <a:pt x="10082" y="5324"/>
                    </a:cubicBezTo>
                    <a:cubicBezTo>
                      <a:pt x="10107" y="5407"/>
                      <a:pt x="10125" y="5492"/>
                      <a:pt x="10143" y="5579"/>
                    </a:cubicBezTo>
                    <a:cubicBezTo>
                      <a:pt x="10159" y="5667"/>
                      <a:pt x="10171" y="5755"/>
                      <a:pt x="10180" y="5847"/>
                    </a:cubicBezTo>
                    <a:cubicBezTo>
                      <a:pt x="10189" y="5936"/>
                      <a:pt x="10196" y="6029"/>
                      <a:pt x="10197" y="6123"/>
                    </a:cubicBezTo>
                    <a:cubicBezTo>
                      <a:pt x="10199" y="6156"/>
                      <a:pt x="10199" y="6190"/>
                      <a:pt x="10199" y="6223"/>
                    </a:cubicBezTo>
                    <a:lnTo>
                      <a:pt x="10199" y="6223"/>
                    </a:lnTo>
                    <a:cubicBezTo>
                      <a:pt x="10201" y="6128"/>
                      <a:pt x="10199" y="6037"/>
                      <a:pt x="10194" y="5940"/>
                    </a:cubicBezTo>
                    <a:cubicBezTo>
                      <a:pt x="10189" y="5818"/>
                      <a:pt x="10180" y="5703"/>
                      <a:pt x="10166" y="5581"/>
                    </a:cubicBezTo>
                    <a:cubicBezTo>
                      <a:pt x="10151" y="5459"/>
                      <a:pt x="10136" y="5344"/>
                      <a:pt x="10114" y="5223"/>
                    </a:cubicBezTo>
                    <a:cubicBezTo>
                      <a:pt x="10085" y="5052"/>
                      <a:pt x="10051" y="4894"/>
                      <a:pt x="10008" y="4727"/>
                    </a:cubicBezTo>
                    <a:cubicBezTo>
                      <a:pt x="9946" y="4488"/>
                      <a:pt x="9878" y="4267"/>
                      <a:pt x="9793" y="4034"/>
                    </a:cubicBezTo>
                    <a:cubicBezTo>
                      <a:pt x="9709" y="3801"/>
                      <a:pt x="9619" y="3583"/>
                      <a:pt x="9513" y="3360"/>
                    </a:cubicBezTo>
                    <a:cubicBezTo>
                      <a:pt x="9407" y="3137"/>
                      <a:pt x="9296" y="2924"/>
                      <a:pt x="9172" y="2714"/>
                    </a:cubicBezTo>
                    <a:cubicBezTo>
                      <a:pt x="9050" y="2504"/>
                      <a:pt x="8918" y="2303"/>
                      <a:pt x="8778" y="2109"/>
                    </a:cubicBezTo>
                    <a:cubicBezTo>
                      <a:pt x="8637" y="1915"/>
                      <a:pt x="8492" y="1729"/>
                      <a:pt x="8340" y="1554"/>
                    </a:cubicBezTo>
                    <a:cubicBezTo>
                      <a:pt x="8188" y="1377"/>
                      <a:pt x="8029" y="1212"/>
                      <a:pt x="7867" y="1055"/>
                    </a:cubicBezTo>
                    <a:cubicBezTo>
                      <a:pt x="7703" y="900"/>
                      <a:pt x="7542" y="756"/>
                      <a:pt x="7371" y="618"/>
                    </a:cubicBezTo>
                    <a:cubicBezTo>
                      <a:pt x="7216" y="490"/>
                      <a:pt x="7060" y="375"/>
                      <a:pt x="6899" y="262"/>
                    </a:cubicBezTo>
                    <a:cubicBezTo>
                      <a:pt x="6896" y="262"/>
                      <a:pt x="6896" y="260"/>
                      <a:pt x="6895" y="260"/>
                    </a:cubicBezTo>
                    <a:cubicBezTo>
                      <a:pt x="6649" y="91"/>
                      <a:pt x="6368" y="1"/>
                      <a:pt x="60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13"/>
              <p:cNvSpPr/>
              <p:nvPr/>
            </p:nvSpPr>
            <p:spPr>
              <a:xfrm>
                <a:off x="5776321" y="3975053"/>
                <a:ext cx="447349" cy="417567"/>
              </a:xfrm>
              <a:custGeom>
                <a:avLst/>
                <a:gdLst/>
                <a:ahLst/>
                <a:cxnLst/>
                <a:rect l="l" t="t" r="r" b="b"/>
                <a:pathLst>
                  <a:path w="14345" h="13390" extrusionOk="0">
                    <a:moveTo>
                      <a:pt x="14317" y="2480"/>
                    </a:moveTo>
                    <a:cubicBezTo>
                      <a:pt x="14326" y="2486"/>
                      <a:pt x="14335" y="2492"/>
                      <a:pt x="14344" y="2498"/>
                    </a:cubicBezTo>
                    <a:cubicBezTo>
                      <a:pt x="14335" y="2492"/>
                      <a:pt x="14326" y="2486"/>
                      <a:pt x="14317" y="2480"/>
                    </a:cubicBezTo>
                    <a:close/>
                    <a:moveTo>
                      <a:pt x="6990" y="5258"/>
                    </a:moveTo>
                    <a:cubicBezTo>
                      <a:pt x="7005" y="5258"/>
                      <a:pt x="7021" y="5259"/>
                      <a:pt x="7037" y="5261"/>
                    </a:cubicBezTo>
                    <a:cubicBezTo>
                      <a:pt x="7073" y="5269"/>
                      <a:pt x="7107" y="5283"/>
                      <a:pt x="7136" y="5304"/>
                    </a:cubicBezTo>
                    <a:cubicBezTo>
                      <a:pt x="7150" y="5316"/>
                      <a:pt x="7162" y="5326"/>
                      <a:pt x="7173" y="5340"/>
                    </a:cubicBezTo>
                    <a:cubicBezTo>
                      <a:pt x="7183" y="5353"/>
                      <a:pt x="7195" y="5369"/>
                      <a:pt x="7202" y="5386"/>
                    </a:cubicBezTo>
                    <a:cubicBezTo>
                      <a:pt x="7211" y="5402"/>
                      <a:pt x="7216" y="5419"/>
                      <a:pt x="7222" y="5438"/>
                    </a:cubicBezTo>
                    <a:cubicBezTo>
                      <a:pt x="7225" y="5455"/>
                      <a:pt x="7229" y="5476"/>
                      <a:pt x="7231" y="5496"/>
                    </a:cubicBezTo>
                    <a:cubicBezTo>
                      <a:pt x="7232" y="5516"/>
                      <a:pt x="7232" y="5537"/>
                      <a:pt x="7231" y="5556"/>
                    </a:cubicBezTo>
                    <a:cubicBezTo>
                      <a:pt x="7229" y="5576"/>
                      <a:pt x="7228" y="5596"/>
                      <a:pt x="7229" y="5616"/>
                    </a:cubicBezTo>
                    <a:cubicBezTo>
                      <a:pt x="7224" y="5638"/>
                      <a:pt x="7218" y="5660"/>
                      <a:pt x="7211" y="5678"/>
                    </a:cubicBezTo>
                    <a:cubicBezTo>
                      <a:pt x="7196" y="5720"/>
                      <a:pt x="7176" y="5762"/>
                      <a:pt x="7152" y="5799"/>
                    </a:cubicBezTo>
                    <a:cubicBezTo>
                      <a:pt x="7139" y="5819"/>
                      <a:pt x="7124" y="5836"/>
                      <a:pt x="7110" y="5855"/>
                    </a:cubicBezTo>
                    <a:cubicBezTo>
                      <a:pt x="7096" y="5872"/>
                      <a:pt x="7080" y="5890"/>
                      <a:pt x="7064" y="5904"/>
                    </a:cubicBezTo>
                    <a:cubicBezTo>
                      <a:pt x="7045" y="5918"/>
                      <a:pt x="7030" y="5933"/>
                      <a:pt x="7011" y="5943"/>
                    </a:cubicBezTo>
                    <a:cubicBezTo>
                      <a:pt x="6992" y="5954"/>
                      <a:pt x="6975" y="5964"/>
                      <a:pt x="6956" y="5972"/>
                    </a:cubicBezTo>
                    <a:cubicBezTo>
                      <a:pt x="6936" y="5979"/>
                      <a:pt x="6917" y="5984"/>
                      <a:pt x="6899" y="5987"/>
                    </a:cubicBezTo>
                    <a:cubicBezTo>
                      <a:pt x="6884" y="5990"/>
                      <a:pt x="6870" y="5991"/>
                      <a:pt x="6857" y="5991"/>
                    </a:cubicBezTo>
                    <a:cubicBezTo>
                      <a:pt x="6833" y="5991"/>
                      <a:pt x="6810" y="5987"/>
                      <a:pt x="6788" y="5980"/>
                    </a:cubicBezTo>
                    <a:cubicBezTo>
                      <a:pt x="6771" y="5976"/>
                      <a:pt x="6755" y="5966"/>
                      <a:pt x="6738" y="5957"/>
                    </a:cubicBezTo>
                    <a:cubicBezTo>
                      <a:pt x="6722" y="5947"/>
                      <a:pt x="6707" y="5936"/>
                      <a:pt x="6695" y="5921"/>
                    </a:cubicBezTo>
                    <a:cubicBezTo>
                      <a:pt x="6680" y="5908"/>
                      <a:pt x="6670" y="5892"/>
                      <a:pt x="6659" y="5877"/>
                    </a:cubicBezTo>
                    <a:cubicBezTo>
                      <a:pt x="6649" y="5861"/>
                      <a:pt x="6640" y="5842"/>
                      <a:pt x="6633" y="5825"/>
                    </a:cubicBezTo>
                    <a:cubicBezTo>
                      <a:pt x="6626" y="5806"/>
                      <a:pt x="6618" y="5786"/>
                      <a:pt x="6614" y="5767"/>
                    </a:cubicBezTo>
                    <a:cubicBezTo>
                      <a:pt x="6611" y="5747"/>
                      <a:pt x="6608" y="5726"/>
                      <a:pt x="6607" y="5706"/>
                    </a:cubicBezTo>
                    <a:cubicBezTo>
                      <a:pt x="6607" y="5684"/>
                      <a:pt x="6607" y="5664"/>
                      <a:pt x="6608" y="5642"/>
                    </a:cubicBezTo>
                    <a:cubicBezTo>
                      <a:pt x="6611" y="5621"/>
                      <a:pt x="6614" y="5599"/>
                      <a:pt x="6620" y="5578"/>
                    </a:cubicBezTo>
                    <a:cubicBezTo>
                      <a:pt x="6627" y="5549"/>
                      <a:pt x="6636" y="5523"/>
                      <a:pt x="6649" y="5496"/>
                    </a:cubicBezTo>
                    <a:cubicBezTo>
                      <a:pt x="6663" y="5465"/>
                      <a:pt x="6680" y="5434"/>
                      <a:pt x="6703" y="5408"/>
                    </a:cubicBezTo>
                    <a:cubicBezTo>
                      <a:pt x="6725" y="5381"/>
                      <a:pt x="6748" y="5358"/>
                      <a:pt x="6775" y="5336"/>
                    </a:cubicBezTo>
                    <a:cubicBezTo>
                      <a:pt x="6802" y="5315"/>
                      <a:pt x="6830" y="5297"/>
                      <a:pt x="6860" y="5286"/>
                    </a:cubicBezTo>
                    <a:cubicBezTo>
                      <a:pt x="6892" y="5273"/>
                      <a:pt x="6920" y="5264"/>
                      <a:pt x="6950" y="5260"/>
                    </a:cubicBezTo>
                    <a:cubicBezTo>
                      <a:pt x="6964" y="5259"/>
                      <a:pt x="6977" y="5258"/>
                      <a:pt x="6990" y="5258"/>
                    </a:cubicBezTo>
                    <a:close/>
                    <a:moveTo>
                      <a:pt x="6028" y="0"/>
                    </a:moveTo>
                    <a:cubicBezTo>
                      <a:pt x="5819" y="0"/>
                      <a:pt x="5587" y="34"/>
                      <a:pt x="5326" y="104"/>
                    </a:cubicBezTo>
                    <a:cubicBezTo>
                      <a:pt x="5543" y="104"/>
                      <a:pt x="5757" y="112"/>
                      <a:pt x="5970" y="120"/>
                    </a:cubicBezTo>
                    <a:cubicBezTo>
                      <a:pt x="6201" y="132"/>
                      <a:pt x="6426" y="148"/>
                      <a:pt x="6650" y="165"/>
                    </a:cubicBezTo>
                    <a:cubicBezTo>
                      <a:pt x="6876" y="185"/>
                      <a:pt x="7091" y="207"/>
                      <a:pt x="7307" y="232"/>
                    </a:cubicBezTo>
                    <a:cubicBezTo>
                      <a:pt x="7523" y="257"/>
                      <a:pt x="7728" y="286"/>
                      <a:pt x="7937" y="316"/>
                    </a:cubicBezTo>
                    <a:cubicBezTo>
                      <a:pt x="8145" y="347"/>
                      <a:pt x="8344" y="379"/>
                      <a:pt x="8543" y="415"/>
                    </a:cubicBezTo>
                    <a:cubicBezTo>
                      <a:pt x="8742" y="452"/>
                      <a:pt x="8929" y="488"/>
                      <a:pt x="9120" y="530"/>
                    </a:cubicBezTo>
                    <a:cubicBezTo>
                      <a:pt x="9245" y="557"/>
                      <a:pt x="9366" y="586"/>
                      <a:pt x="9488" y="615"/>
                    </a:cubicBezTo>
                    <a:cubicBezTo>
                      <a:pt x="9609" y="645"/>
                      <a:pt x="9725" y="674"/>
                      <a:pt x="9840" y="707"/>
                    </a:cubicBezTo>
                    <a:cubicBezTo>
                      <a:pt x="9957" y="738"/>
                      <a:pt x="10067" y="772"/>
                      <a:pt x="10175" y="805"/>
                    </a:cubicBezTo>
                    <a:cubicBezTo>
                      <a:pt x="10284" y="839"/>
                      <a:pt x="10385" y="874"/>
                      <a:pt x="10481" y="911"/>
                    </a:cubicBezTo>
                    <a:cubicBezTo>
                      <a:pt x="10546" y="934"/>
                      <a:pt x="10608" y="960"/>
                      <a:pt x="10665" y="987"/>
                    </a:cubicBezTo>
                    <a:cubicBezTo>
                      <a:pt x="10723" y="1013"/>
                      <a:pt x="10776" y="1040"/>
                      <a:pt x="10826" y="1068"/>
                    </a:cubicBezTo>
                    <a:cubicBezTo>
                      <a:pt x="10877" y="1095"/>
                      <a:pt x="10923" y="1124"/>
                      <a:pt x="10962" y="1154"/>
                    </a:cubicBezTo>
                    <a:cubicBezTo>
                      <a:pt x="11002" y="1184"/>
                      <a:pt x="11035" y="1214"/>
                      <a:pt x="11064" y="1247"/>
                    </a:cubicBezTo>
                    <a:cubicBezTo>
                      <a:pt x="11092" y="1279"/>
                      <a:pt x="11117" y="1314"/>
                      <a:pt x="11131" y="1348"/>
                    </a:cubicBezTo>
                    <a:cubicBezTo>
                      <a:pt x="11146" y="1383"/>
                      <a:pt x="11154" y="1418"/>
                      <a:pt x="11156" y="1456"/>
                    </a:cubicBezTo>
                    <a:cubicBezTo>
                      <a:pt x="11157" y="1493"/>
                      <a:pt x="11153" y="1533"/>
                      <a:pt x="11140" y="1572"/>
                    </a:cubicBezTo>
                    <a:cubicBezTo>
                      <a:pt x="11128" y="1613"/>
                      <a:pt x="11110" y="1656"/>
                      <a:pt x="11085" y="1696"/>
                    </a:cubicBezTo>
                    <a:cubicBezTo>
                      <a:pt x="11062" y="1738"/>
                      <a:pt x="11032" y="1782"/>
                      <a:pt x="10996" y="1825"/>
                    </a:cubicBezTo>
                    <a:cubicBezTo>
                      <a:pt x="10962" y="1868"/>
                      <a:pt x="10920" y="1914"/>
                      <a:pt x="10875" y="1959"/>
                    </a:cubicBezTo>
                    <a:cubicBezTo>
                      <a:pt x="10808" y="2025"/>
                      <a:pt x="10730" y="2096"/>
                      <a:pt x="10645" y="2166"/>
                    </a:cubicBezTo>
                    <a:cubicBezTo>
                      <a:pt x="10560" y="2235"/>
                      <a:pt x="10467" y="2307"/>
                      <a:pt x="10369" y="2377"/>
                    </a:cubicBezTo>
                    <a:cubicBezTo>
                      <a:pt x="10270" y="2448"/>
                      <a:pt x="10164" y="2520"/>
                      <a:pt x="10053" y="2590"/>
                    </a:cubicBezTo>
                    <a:cubicBezTo>
                      <a:pt x="9984" y="2633"/>
                      <a:pt x="9913" y="2676"/>
                      <a:pt x="9840" y="2717"/>
                    </a:cubicBezTo>
                    <a:cubicBezTo>
                      <a:pt x="9658" y="2823"/>
                      <a:pt x="9458" y="2925"/>
                      <a:pt x="9249" y="3026"/>
                    </a:cubicBezTo>
                    <a:cubicBezTo>
                      <a:pt x="9108" y="3093"/>
                      <a:pt x="8967" y="3159"/>
                      <a:pt x="8819" y="3224"/>
                    </a:cubicBezTo>
                    <a:cubicBezTo>
                      <a:pt x="8673" y="3289"/>
                      <a:pt x="8522" y="3352"/>
                      <a:pt x="8367" y="3412"/>
                    </a:cubicBezTo>
                    <a:cubicBezTo>
                      <a:pt x="8213" y="3476"/>
                      <a:pt x="8056" y="3533"/>
                      <a:pt x="7894" y="3589"/>
                    </a:cubicBezTo>
                    <a:cubicBezTo>
                      <a:pt x="7733" y="3647"/>
                      <a:pt x="7573" y="3697"/>
                      <a:pt x="7405" y="3743"/>
                    </a:cubicBezTo>
                    <a:cubicBezTo>
                      <a:pt x="7239" y="3791"/>
                      <a:pt x="7077" y="3831"/>
                      <a:pt x="6912" y="3865"/>
                    </a:cubicBezTo>
                    <a:cubicBezTo>
                      <a:pt x="6743" y="3900"/>
                      <a:pt x="6584" y="3927"/>
                      <a:pt x="6424" y="3946"/>
                    </a:cubicBezTo>
                    <a:cubicBezTo>
                      <a:pt x="6318" y="3959"/>
                      <a:pt x="6216" y="3970"/>
                      <a:pt x="6114" y="3975"/>
                    </a:cubicBezTo>
                    <a:cubicBezTo>
                      <a:pt x="6010" y="3982"/>
                      <a:pt x="5910" y="3985"/>
                      <a:pt x="5813" y="3985"/>
                    </a:cubicBezTo>
                    <a:cubicBezTo>
                      <a:pt x="5668" y="3985"/>
                      <a:pt x="5524" y="3977"/>
                      <a:pt x="5388" y="3965"/>
                    </a:cubicBezTo>
                    <a:cubicBezTo>
                      <a:pt x="5253" y="3952"/>
                      <a:pt x="5117" y="3934"/>
                      <a:pt x="4989" y="3913"/>
                    </a:cubicBezTo>
                    <a:cubicBezTo>
                      <a:pt x="4800" y="3878"/>
                      <a:pt x="4611" y="3837"/>
                      <a:pt x="4435" y="3791"/>
                    </a:cubicBezTo>
                    <a:cubicBezTo>
                      <a:pt x="4259" y="3743"/>
                      <a:pt x="4082" y="3691"/>
                      <a:pt x="3918" y="3637"/>
                    </a:cubicBezTo>
                    <a:cubicBezTo>
                      <a:pt x="3756" y="3584"/>
                      <a:pt x="3592" y="3522"/>
                      <a:pt x="3440" y="3461"/>
                    </a:cubicBezTo>
                    <a:cubicBezTo>
                      <a:pt x="3289" y="3400"/>
                      <a:pt x="3135" y="3332"/>
                      <a:pt x="2995" y="3263"/>
                    </a:cubicBezTo>
                    <a:cubicBezTo>
                      <a:pt x="2853" y="3195"/>
                      <a:pt x="2715" y="3122"/>
                      <a:pt x="2586" y="3046"/>
                    </a:cubicBezTo>
                    <a:cubicBezTo>
                      <a:pt x="2456" y="2971"/>
                      <a:pt x="2330" y="2889"/>
                      <a:pt x="2215" y="2809"/>
                    </a:cubicBezTo>
                    <a:cubicBezTo>
                      <a:pt x="2100" y="2728"/>
                      <a:pt x="1989" y="2642"/>
                      <a:pt x="1890" y="2554"/>
                    </a:cubicBezTo>
                    <a:cubicBezTo>
                      <a:pt x="1789" y="2465"/>
                      <a:pt x="1697" y="2374"/>
                      <a:pt x="1621" y="2278"/>
                    </a:cubicBezTo>
                    <a:cubicBezTo>
                      <a:pt x="1614" y="2271"/>
                      <a:pt x="1608" y="2262"/>
                      <a:pt x="1601" y="2255"/>
                    </a:cubicBezTo>
                    <a:cubicBezTo>
                      <a:pt x="806" y="2987"/>
                      <a:pt x="422" y="3709"/>
                      <a:pt x="221" y="4583"/>
                    </a:cubicBezTo>
                    <a:cubicBezTo>
                      <a:pt x="5" y="5520"/>
                      <a:pt x="1" y="6631"/>
                      <a:pt x="186" y="7633"/>
                    </a:cubicBezTo>
                    <a:cubicBezTo>
                      <a:pt x="372" y="8637"/>
                      <a:pt x="747" y="9530"/>
                      <a:pt x="1259" y="10195"/>
                    </a:cubicBezTo>
                    <a:cubicBezTo>
                      <a:pt x="1510" y="10520"/>
                      <a:pt x="1795" y="10792"/>
                      <a:pt x="2141" y="10960"/>
                    </a:cubicBezTo>
                    <a:cubicBezTo>
                      <a:pt x="2143" y="10962"/>
                      <a:pt x="2147" y="10962"/>
                      <a:pt x="2149" y="10965"/>
                    </a:cubicBezTo>
                    <a:cubicBezTo>
                      <a:pt x="2221" y="11000"/>
                      <a:pt x="2294" y="11034"/>
                      <a:pt x="2369" y="11069"/>
                    </a:cubicBezTo>
                    <a:cubicBezTo>
                      <a:pt x="2711" y="11235"/>
                      <a:pt x="3037" y="11386"/>
                      <a:pt x="3389" y="11542"/>
                    </a:cubicBezTo>
                    <a:cubicBezTo>
                      <a:pt x="3742" y="11699"/>
                      <a:pt x="4075" y="11841"/>
                      <a:pt x="4436" y="11988"/>
                    </a:cubicBezTo>
                    <a:cubicBezTo>
                      <a:pt x="4798" y="12136"/>
                      <a:pt x="5140" y="12267"/>
                      <a:pt x="5514" y="12399"/>
                    </a:cubicBezTo>
                    <a:cubicBezTo>
                      <a:pt x="5891" y="12533"/>
                      <a:pt x="6243" y="12649"/>
                      <a:pt x="6633" y="12764"/>
                    </a:cubicBezTo>
                    <a:cubicBezTo>
                      <a:pt x="7022" y="12879"/>
                      <a:pt x="7389" y="12977"/>
                      <a:pt x="7797" y="13066"/>
                    </a:cubicBezTo>
                    <a:cubicBezTo>
                      <a:pt x="8001" y="13111"/>
                      <a:pt x="8200" y="13151"/>
                      <a:pt x="8408" y="13189"/>
                    </a:cubicBezTo>
                    <a:cubicBezTo>
                      <a:pt x="8617" y="13225"/>
                      <a:pt x="8819" y="13258"/>
                      <a:pt x="9034" y="13286"/>
                    </a:cubicBezTo>
                    <a:cubicBezTo>
                      <a:pt x="9248" y="13312"/>
                      <a:pt x="9453" y="13337"/>
                      <a:pt x="9673" y="13354"/>
                    </a:cubicBezTo>
                    <a:cubicBezTo>
                      <a:pt x="9892" y="13370"/>
                      <a:pt x="10105" y="13383"/>
                      <a:pt x="10329" y="13388"/>
                    </a:cubicBezTo>
                    <a:cubicBezTo>
                      <a:pt x="10351" y="13390"/>
                      <a:pt x="10374" y="13390"/>
                      <a:pt x="10398" y="13390"/>
                    </a:cubicBezTo>
                    <a:cubicBezTo>
                      <a:pt x="10185" y="13387"/>
                      <a:pt x="9991" y="13352"/>
                      <a:pt x="9813" y="13294"/>
                    </a:cubicBezTo>
                    <a:lnTo>
                      <a:pt x="9801" y="13294"/>
                    </a:lnTo>
                    <a:cubicBezTo>
                      <a:pt x="9784" y="13294"/>
                      <a:pt x="9767" y="13294"/>
                      <a:pt x="9748" y="13291"/>
                    </a:cubicBezTo>
                    <a:cubicBezTo>
                      <a:pt x="9722" y="13289"/>
                      <a:pt x="9694" y="13288"/>
                      <a:pt x="9660" y="13283"/>
                    </a:cubicBezTo>
                    <a:cubicBezTo>
                      <a:pt x="9630" y="13281"/>
                      <a:pt x="9597" y="13275"/>
                      <a:pt x="9564" y="13269"/>
                    </a:cubicBezTo>
                    <a:cubicBezTo>
                      <a:pt x="9531" y="13265"/>
                      <a:pt x="9497" y="13258"/>
                      <a:pt x="9465" y="13250"/>
                    </a:cubicBezTo>
                    <a:cubicBezTo>
                      <a:pt x="9432" y="13243"/>
                      <a:pt x="9400" y="13233"/>
                      <a:pt x="9370" y="13225"/>
                    </a:cubicBezTo>
                    <a:cubicBezTo>
                      <a:pt x="9338" y="13214"/>
                      <a:pt x="9310" y="13204"/>
                      <a:pt x="9285" y="13194"/>
                    </a:cubicBezTo>
                    <a:cubicBezTo>
                      <a:pt x="9259" y="13186"/>
                      <a:pt x="9235" y="13173"/>
                      <a:pt x="9213" y="13161"/>
                    </a:cubicBezTo>
                    <a:cubicBezTo>
                      <a:pt x="9208" y="13158"/>
                      <a:pt x="9205" y="13157"/>
                      <a:pt x="9200" y="13154"/>
                    </a:cubicBezTo>
                    <a:cubicBezTo>
                      <a:pt x="9187" y="13147"/>
                      <a:pt x="9176" y="13140"/>
                      <a:pt x="9164" y="13132"/>
                    </a:cubicBezTo>
                    <a:cubicBezTo>
                      <a:pt x="9152" y="13124"/>
                      <a:pt x="9143" y="13117"/>
                      <a:pt x="9134" y="13109"/>
                    </a:cubicBezTo>
                    <a:lnTo>
                      <a:pt x="9111" y="13086"/>
                    </a:lnTo>
                    <a:cubicBezTo>
                      <a:pt x="9104" y="13078"/>
                      <a:pt x="9098" y="13071"/>
                      <a:pt x="9094" y="13063"/>
                    </a:cubicBezTo>
                    <a:cubicBezTo>
                      <a:pt x="9085" y="13046"/>
                      <a:pt x="9083" y="13032"/>
                      <a:pt x="9084" y="13020"/>
                    </a:cubicBezTo>
                    <a:cubicBezTo>
                      <a:pt x="9085" y="13013"/>
                      <a:pt x="9087" y="13006"/>
                      <a:pt x="9091" y="13000"/>
                    </a:cubicBezTo>
                    <a:cubicBezTo>
                      <a:pt x="9094" y="12994"/>
                      <a:pt x="9100" y="12989"/>
                      <a:pt x="9106" y="12984"/>
                    </a:cubicBezTo>
                    <a:cubicBezTo>
                      <a:pt x="9113" y="12979"/>
                      <a:pt x="9120" y="12973"/>
                      <a:pt x="9129" y="12970"/>
                    </a:cubicBezTo>
                    <a:cubicBezTo>
                      <a:pt x="9137" y="12966"/>
                      <a:pt x="9149" y="12960"/>
                      <a:pt x="9162" y="12959"/>
                    </a:cubicBezTo>
                    <a:cubicBezTo>
                      <a:pt x="9173" y="12957"/>
                      <a:pt x="9187" y="12956"/>
                      <a:pt x="9202" y="12953"/>
                    </a:cubicBezTo>
                    <a:lnTo>
                      <a:pt x="9208" y="12953"/>
                    </a:lnTo>
                    <a:cubicBezTo>
                      <a:pt x="9025" y="12806"/>
                      <a:pt x="8860" y="12628"/>
                      <a:pt x="8706" y="12431"/>
                    </a:cubicBezTo>
                    <a:cubicBezTo>
                      <a:pt x="8194" y="11765"/>
                      <a:pt x="7819" y="10872"/>
                      <a:pt x="7633" y="9869"/>
                    </a:cubicBezTo>
                    <a:cubicBezTo>
                      <a:pt x="7448" y="8867"/>
                      <a:pt x="7452" y="7756"/>
                      <a:pt x="7668" y="6818"/>
                    </a:cubicBezTo>
                    <a:cubicBezTo>
                      <a:pt x="7885" y="5880"/>
                      <a:pt x="8313" y="5116"/>
                      <a:pt x="9233" y="4327"/>
                    </a:cubicBezTo>
                    <a:cubicBezTo>
                      <a:pt x="10154" y="3539"/>
                      <a:pt x="11562" y="2727"/>
                      <a:pt x="12569" y="2403"/>
                    </a:cubicBezTo>
                    <a:cubicBezTo>
                      <a:pt x="12915" y="2292"/>
                      <a:pt x="13214" y="2239"/>
                      <a:pt x="13476" y="2239"/>
                    </a:cubicBezTo>
                    <a:cubicBezTo>
                      <a:pt x="13805" y="2239"/>
                      <a:pt x="14078" y="2323"/>
                      <a:pt x="14317" y="2480"/>
                    </a:cubicBezTo>
                    <a:lnTo>
                      <a:pt x="14317" y="2480"/>
                    </a:lnTo>
                    <a:cubicBezTo>
                      <a:pt x="14313" y="2477"/>
                      <a:pt x="14309" y="2474"/>
                      <a:pt x="14304" y="2471"/>
                    </a:cubicBezTo>
                    <a:cubicBezTo>
                      <a:pt x="14126" y="2350"/>
                      <a:pt x="13953" y="2239"/>
                      <a:pt x="13772" y="2133"/>
                    </a:cubicBezTo>
                    <a:cubicBezTo>
                      <a:pt x="13591" y="2025"/>
                      <a:pt x="13414" y="1929"/>
                      <a:pt x="13230" y="1832"/>
                    </a:cubicBezTo>
                    <a:cubicBezTo>
                      <a:pt x="13045" y="1738"/>
                      <a:pt x="12865" y="1653"/>
                      <a:pt x="12678" y="1569"/>
                    </a:cubicBezTo>
                    <a:cubicBezTo>
                      <a:pt x="12491" y="1485"/>
                      <a:pt x="12310" y="1408"/>
                      <a:pt x="12120" y="1335"/>
                    </a:cubicBezTo>
                    <a:cubicBezTo>
                      <a:pt x="11742" y="1188"/>
                      <a:pt x="11390" y="1068"/>
                      <a:pt x="11006" y="951"/>
                    </a:cubicBezTo>
                    <a:cubicBezTo>
                      <a:pt x="10624" y="833"/>
                      <a:pt x="10266" y="738"/>
                      <a:pt x="9880" y="645"/>
                    </a:cubicBezTo>
                    <a:cubicBezTo>
                      <a:pt x="9494" y="552"/>
                      <a:pt x="9133" y="477"/>
                      <a:pt x="8746" y="401"/>
                    </a:cubicBezTo>
                    <a:cubicBezTo>
                      <a:pt x="8359" y="326"/>
                      <a:pt x="7997" y="264"/>
                      <a:pt x="7610" y="204"/>
                    </a:cubicBezTo>
                    <a:cubicBezTo>
                      <a:pt x="7224" y="142"/>
                      <a:pt x="6858" y="90"/>
                      <a:pt x="6475" y="41"/>
                    </a:cubicBezTo>
                    <a:cubicBezTo>
                      <a:pt x="6391" y="31"/>
                      <a:pt x="6309" y="21"/>
                      <a:pt x="6226" y="11"/>
                    </a:cubicBezTo>
                    <a:cubicBezTo>
                      <a:pt x="6162" y="4"/>
                      <a:pt x="6096" y="0"/>
                      <a:pt x="60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13"/>
              <p:cNvSpPr/>
              <p:nvPr/>
            </p:nvSpPr>
            <p:spPr>
              <a:xfrm>
                <a:off x="6197435" y="4031902"/>
                <a:ext cx="5832" cy="3056"/>
              </a:xfrm>
              <a:custGeom>
                <a:avLst/>
                <a:gdLst/>
                <a:ahLst/>
                <a:cxnLst/>
                <a:rect l="l" t="t" r="r" b="b"/>
                <a:pathLst>
                  <a:path w="187" h="98" extrusionOk="0">
                    <a:moveTo>
                      <a:pt x="1" y="1"/>
                    </a:moveTo>
                    <a:cubicBezTo>
                      <a:pt x="18" y="12"/>
                      <a:pt x="37" y="22"/>
                      <a:pt x="53" y="31"/>
                    </a:cubicBezTo>
                    <a:cubicBezTo>
                      <a:pt x="68" y="41"/>
                      <a:pt x="86" y="50"/>
                      <a:pt x="100" y="57"/>
                    </a:cubicBezTo>
                    <a:lnTo>
                      <a:pt x="165" y="89"/>
                    </a:lnTo>
                    <a:cubicBezTo>
                      <a:pt x="172" y="93"/>
                      <a:pt x="176" y="94"/>
                      <a:pt x="180" y="96"/>
                    </a:cubicBezTo>
                    <a:cubicBezTo>
                      <a:pt x="182" y="97"/>
                      <a:pt x="183" y="98"/>
                      <a:pt x="184" y="98"/>
                    </a:cubicBezTo>
                    <a:cubicBezTo>
                      <a:pt x="185" y="98"/>
                      <a:pt x="186" y="97"/>
                      <a:pt x="186" y="96"/>
                    </a:cubicBezTo>
                    <a:cubicBezTo>
                      <a:pt x="186" y="96"/>
                      <a:pt x="182" y="93"/>
                      <a:pt x="176" y="91"/>
                    </a:cubicBezTo>
                    <a:cubicBezTo>
                      <a:pt x="172" y="89"/>
                      <a:pt x="166" y="86"/>
                      <a:pt x="159" y="80"/>
                    </a:cubicBezTo>
                    <a:cubicBezTo>
                      <a:pt x="152" y="74"/>
                      <a:pt x="143" y="70"/>
                      <a:pt x="132" y="64"/>
                    </a:cubicBezTo>
                    <a:cubicBezTo>
                      <a:pt x="110" y="53"/>
                      <a:pt x="83" y="38"/>
                      <a:pt x="51" y="24"/>
                    </a:cubicBezTo>
                    <a:cubicBezTo>
                      <a:pt x="35" y="17"/>
                      <a:pt x="18" y="8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13"/>
              <p:cNvSpPr/>
              <p:nvPr/>
            </p:nvSpPr>
            <p:spPr>
              <a:xfrm>
                <a:off x="6181655" y="4024012"/>
                <a:ext cx="15405" cy="776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49" extrusionOk="0">
                    <a:moveTo>
                      <a:pt x="6" y="0"/>
                    </a:moveTo>
                    <a:cubicBezTo>
                      <a:pt x="2" y="0"/>
                      <a:pt x="0" y="2"/>
                      <a:pt x="2" y="4"/>
                    </a:cubicBezTo>
                    <a:cubicBezTo>
                      <a:pt x="4" y="8"/>
                      <a:pt x="9" y="14"/>
                      <a:pt x="19" y="21"/>
                    </a:cubicBezTo>
                    <a:cubicBezTo>
                      <a:pt x="31" y="28"/>
                      <a:pt x="45" y="37"/>
                      <a:pt x="63" y="50"/>
                    </a:cubicBezTo>
                    <a:cubicBezTo>
                      <a:pt x="88" y="64"/>
                      <a:pt x="119" y="80"/>
                      <a:pt x="155" y="96"/>
                    </a:cubicBezTo>
                    <a:cubicBezTo>
                      <a:pt x="172" y="104"/>
                      <a:pt x="190" y="114"/>
                      <a:pt x="211" y="123"/>
                    </a:cubicBezTo>
                    <a:cubicBezTo>
                      <a:pt x="229" y="132"/>
                      <a:pt x="251" y="140"/>
                      <a:pt x="271" y="150"/>
                    </a:cubicBezTo>
                    <a:cubicBezTo>
                      <a:pt x="293" y="159"/>
                      <a:pt x="314" y="168"/>
                      <a:pt x="334" y="176"/>
                    </a:cubicBezTo>
                    <a:cubicBezTo>
                      <a:pt x="354" y="186"/>
                      <a:pt x="376" y="195"/>
                      <a:pt x="395" y="204"/>
                    </a:cubicBezTo>
                    <a:cubicBezTo>
                      <a:pt x="415" y="212"/>
                      <a:pt x="436" y="222"/>
                      <a:pt x="454" y="231"/>
                    </a:cubicBezTo>
                    <a:cubicBezTo>
                      <a:pt x="469" y="237"/>
                      <a:pt x="481" y="244"/>
                      <a:pt x="494" y="248"/>
                    </a:cubicBezTo>
                    <a:cubicBezTo>
                      <a:pt x="479" y="239"/>
                      <a:pt x="465" y="232"/>
                      <a:pt x="451" y="224"/>
                    </a:cubicBezTo>
                    <a:cubicBezTo>
                      <a:pt x="431" y="212"/>
                      <a:pt x="412" y="201"/>
                      <a:pt x="392" y="189"/>
                    </a:cubicBezTo>
                    <a:cubicBezTo>
                      <a:pt x="372" y="179"/>
                      <a:pt x="351" y="166"/>
                      <a:pt x="333" y="155"/>
                    </a:cubicBezTo>
                    <a:cubicBezTo>
                      <a:pt x="313" y="145"/>
                      <a:pt x="293" y="133"/>
                      <a:pt x="275" y="123"/>
                    </a:cubicBezTo>
                    <a:cubicBezTo>
                      <a:pt x="255" y="112"/>
                      <a:pt x="236" y="101"/>
                      <a:pt x="219" y="93"/>
                    </a:cubicBezTo>
                    <a:cubicBezTo>
                      <a:pt x="201" y="83"/>
                      <a:pt x="183" y="74"/>
                      <a:pt x="167" y="66"/>
                    </a:cubicBezTo>
                    <a:cubicBezTo>
                      <a:pt x="146" y="53"/>
                      <a:pt x="124" y="44"/>
                      <a:pt x="106" y="35"/>
                    </a:cubicBezTo>
                    <a:cubicBezTo>
                      <a:pt x="84" y="25"/>
                      <a:pt x="64" y="17"/>
                      <a:pt x="48" y="11"/>
                    </a:cubicBezTo>
                    <a:cubicBezTo>
                      <a:pt x="32" y="4"/>
                      <a:pt x="19" y="1"/>
                      <a:pt x="12" y="1"/>
                    </a:cubicBezTo>
                    <a:cubicBezTo>
                      <a:pt x="10" y="0"/>
                      <a:pt x="8" y="0"/>
                      <a:pt x="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13"/>
              <p:cNvSpPr/>
              <p:nvPr/>
            </p:nvSpPr>
            <p:spPr>
              <a:xfrm>
                <a:off x="5826310" y="3978327"/>
                <a:ext cx="298097" cy="120904"/>
              </a:xfrm>
              <a:custGeom>
                <a:avLst/>
                <a:gdLst/>
                <a:ahLst/>
                <a:cxnLst/>
                <a:rect l="l" t="t" r="r" b="b"/>
                <a:pathLst>
                  <a:path w="9559" h="3877" extrusionOk="0">
                    <a:moveTo>
                      <a:pt x="3724" y="1"/>
                    </a:moveTo>
                    <a:cubicBezTo>
                      <a:pt x="3658" y="17"/>
                      <a:pt x="3592" y="38"/>
                      <a:pt x="3522" y="60"/>
                    </a:cubicBezTo>
                    <a:cubicBezTo>
                      <a:pt x="2515" y="382"/>
                      <a:pt x="1106" y="1196"/>
                      <a:pt x="186" y="1985"/>
                    </a:cubicBezTo>
                    <a:cubicBezTo>
                      <a:pt x="122" y="2038"/>
                      <a:pt x="60" y="2094"/>
                      <a:pt x="1" y="2149"/>
                    </a:cubicBezTo>
                    <a:cubicBezTo>
                      <a:pt x="8" y="2156"/>
                      <a:pt x="14" y="2165"/>
                      <a:pt x="21" y="2172"/>
                    </a:cubicBezTo>
                    <a:cubicBezTo>
                      <a:pt x="100" y="2267"/>
                      <a:pt x="192" y="2359"/>
                      <a:pt x="290" y="2446"/>
                    </a:cubicBezTo>
                    <a:cubicBezTo>
                      <a:pt x="389" y="2535"/>
                      <a:pt x="501" y="2622"/>
                      <a:pt x="616" y="2702"/>
                    </a:cubicBezTo>
                    <a:cubicBezTo>
                      <a:pt x="731" y="2783"/>
                      <a:pt x="856" y="2863"/>
                      <a:pt x="986" y="2939"/>
                    </a:cubicBezTo>
                    <a:cubicBezTo>
                      <a:pt x="1115" y="3013"/>
                      <a:pt x="1256" y="3089"/>
                      <a:pt x="1395" y="3157"/>
                    </a:cubicBezTo>
                    <a:cubicBezTo>
                      <a:pt x="1536" y="3226"/>
                      <a:pt x="1687" y="3293"/>
                      <a:pt x="1840" y="3355"/>
                    </a:cubicBezTo>
                    <a:cubicBezTo>
                      <a:pt x="1992" y="3415"/>
                      <a:pt x="2156" y="3477"/>
                      <a:pt x="2320" y="3530"/>
                    </a:cubicBezTo>
                    <a:cubicBezTo>
                      <a:pt x="2484" y="3586"/>
                      <a:pt x="2659" y="3638"/>
                      <a:pt x="2836" y="3683"/>
                    </a:cubicBezTo>
                    <a:cubicBezTo>
                      <a:pt x="3011" y="3730"/>
                      <a:pt x="3200" y="3773"/>
                      <a:pt x="3391" y="3805"/>
                    </a:cubicBezTo>
                    <a:cubicBezTo>
                      <a:pt x="3519" y="3826"/>
                      <a:pt x="3651" y="3845"/>
                      <a:pt x="3788" y="3858"/>
                    </a:cubicBezTo>
                    <a:cubicBezTo>
                      <a:pt x="3924" y="3870"/>
                      <a:pt x="4066" y="3877"/>
                      <a:pt x="4213" y="3877"/>
                    </a:cubicBezTo>
                    <a:cubicBezTo>
                      <a:pt x="4312" y="3877"/>
                      <a:pt x="4412" y="3875"/>
                      <a:pt x="4514" y="3868"/>
                    </a:cubicBezTo>
                    <a:cubicBezTo>
                      <a:pt x="4614" y="3861"/>
                      <a:pt x="4719" y="3852"/>
                      <a:pt x="4824" y="3839"/>
                    </a:cubicBezTo>
                    <a:cubicBezTo>
                      <a:pt x="4985" y="3819"/>
                      <a:pt x="5146" y="3793"/>
                      <a:pt x="5312" y="3759"/>
                    </a:cubicBezTo>
                    <a:cubicBezTo>
                      <a:pt x="5477" y="3724"/>
                      <a:pt x="5639" y="3683"/>
                      <a:pt x="5806" y="3637"/>
                    </a:cubicBezTo>
                    <a:cubicBezTo>
                      <a:pt x="5971" y="3588"/>
                      <a:pt x="6131" y="3538"/>
                      <a:pt x="6295" y="3481"/>
                    </a:cubicBezTo>
                    <a:cubicBezTo>
                      <a:pt x="6456" y="3425"/>
                      <a:pt x="6611" y="3366"/>
                      <a:pt x="6768" y="3306"/>
                    </a:cubicBezTo>
                    <a:cubicBezTo>
                      <a:pt x="6923" y="3244"/>
                      <a:pt x="7073" y="3182"/>
                      <a:pt x="7221" y="3116"/>
                    </a:cubicBezTo>
                    <a:cubicBezTo>
                      <a:pt x="7367" y="3052"/>
                      <a:pt x="7511" y="2985"/>
                      <a:pt x="7649" y="2919"/>
                    </a:cubicBezTo>
                    <a:cubicBezTo>
                      <a:pt x="7858" y="2819"/>
                      <a:pt x="8057" y="2717"/>
                      <a:pt x="8241" y="2610"/>
                    </a:cubicBezTo>
                    <a:cubicBezTo>
                      <a:pt x="8315" y="2569"/>
                      <a:pt x="8385" y="2525"/>
                      <a:pt x="8453" y="2482"/>
                    </a:cubicBezTo>
                    <a:cubicBezTo>
                      <a:pt x="8566" y="2412"/>
                      <a:pt x="8670" y="2340"/>
                      <a:pt x="8769" y="2271"/>
                    </a:cubicBezTo>
                    <a:cubicBezTo>
                      <a:pt x="8868" y="2199"/>
                      <a:pt x="8962" y="2129"/>
                      <a:pt x="9047" y="2058"/>
                    </a:cubicBezTo>
                    <a:cubicBezTo>
                      <a:pt x="9130" y="1988"/>
                      <a:pt x="9209" y="1919"/>
                      <a:pt x="9277" y="1851"/>
                    </a:cubicBezTo>
                    <a:cubicBezTo>
                      <a:pt x="9320" y="1807"/>
                      <a:pt x="9360" y="1762"/>
                      <a:pt x="9396" y="1719"/>
                    </a:cubicBezTo>
                    <a:cubicBezTo>
                      <a:pt x="9430" y="1676"/>
                      <a:pt x="9463" y="1631"/>
                      <a:pt x="9486" y="1589"/>
                    </a:cubicBezTo>
                    <a:cubicBezTo>
                      <a:pt x="9509" y="1546"/>
                      <a:pt x="9528" y="1505"/>
                      <a:pt x="9540" y="1466"/>
                    </a:cubicBezTo>
                    <a:cubicBezTo>
                      <a:pt x="9553" y="1426"/>
                      <a:pt x="9558" y="1387"/>
                      <a:pt x="9557" y="1349"/>
                    </a:cubicBezTo>
                    <a:cubicBezTo>
                      <a:pt x="9554" y="1311"/>
                      <a:pt x="9545" y="1275"/>
                      <a:pt x="9530" y="1244"/>
                    </a:cubicBezTo>
                    <a:cubicBezTo>
                      <a:pt x="9512" y="1210"/>
                      <a:pt x="9492" y="1175"/>
                      <a:pt x="9463" y="1144"/>
                    </a:cubicBezTo>
                    <a:cubicBezTo>
                      <a:pt x="9435" y="1111"/>
                      <a:pt x="9400" y="1081"/>
                      <a:pt x="9360" y="1050"/>
                    </a:cubicBezTo>
                    <a:cubicBezTo>
                      <a:pt x="9321" y="1020"/>
                      <a:pt x="9275" y="991"/>
                      <a:pt x="9225" y="964"/>
                    </a:cubicBezTo>
                    <a:cubicBezTo>
                      <a:pt x="9176" y="935"/>
                      <a:pt x="9121" y="909"/>
                      <a:pt x="9064" y="884"/>
                    </a:cubicBezTo>
                    <a:cubicBezTo>
                      <a:pt x="9006" y="858"/>
                      <a:pt x="8944" y="833"/>
                      <a:pt x="8880" y="807"/>
                    </a:cubicBezTo>
                    <a:cubicBezTo>
                      <a:pt x="8782" y="770"/>
                      <a:pt x="8681" y="736"/>
                      <a:pt x="8574" y="701"/>
                    </a:cubicBezTo>
                    <a:cubicBezTo>
                      <a:pt x="8466" y="668"/>
                      <a:pt x="8354" y="635"/>
                      <a:pt x="8239" y="603"/>
                    </a:cubicBezTo>
                    <a:cubicBezTo>
                      <a:pt x="8124" y="570"/>
                      <a:pt x="8007" y="540"/>
                      <a:pt x="7886" y="511"/>
                    </a:cubicBezTo>
                    <a:cubicBezTo>
                      <a:pt x="7766" y="482"/>
                      <a:pt x="7643" y="454"/>
                      <a:pt x="7518" y="426"/>
                    </a:cubicBezTo>
                    <a:cubicBezTo>
                      <a:pt x="7330" y="385"/>
                      <a:pt x="7140" y="347"/>
                      <a:pt x="6942" y="311"/>
                    </a:cubicBezTo>
                    <a:cubicBezTo>
                      <a:pt x="6742" y="275"/>
                      <a:pt x="6544" y="244"/>
                      <a:pt x="6335" y="212"/>
                    </a:cubicBezTo>
                    <a:cubicBezTo>
                      <a:pt x="6127" y="182"/>
                      <a:pt x="5923" y="153"/>
                      <a:pt x="5705" y="129"/>
                    </a:cubicBezTo>
                    <a:cubicBezTo>
                      <a:pt x="5490" y="103"/>
                      <a:pt x="5274" y="80"/>
                      <a:pt x="5048" y="61"/>
                    </a:cubicBezTo>
                    <a:cubicBezTo>
                      <a:pt x="4824" y="43"/>
                      <a:pt x="4600" y="28"/>
                      <a:pt x="4368" y="17"/>
                    </a:cubicBezTo>
                    <a:cubicBezTo>
                      <a:pt x="4157" y="8"/>
                      <a:pt x="3944" y="2"/>
                      <a:pt x="37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13"/>
              <p:cNvSpPr/>
              <p:nvPr/>
            </p:nvSpPr>
            <p:spPr>
              <a:xfrm>
                <a:off x="6063436" y="4378984"/>
                <a:ext cx="22796" cy="10541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38" extrusionOk="0">
                    <a:moveTo>
                      <a:pt x="22" y="1"/>
                    </a:moveTo>
                    <a:cubicBezTo>
                      <a:pt x="15" y="1"/>
                      <a:pt x="8" y="1"/>
                      <a:pt x="1" y="3"/>
                    </a:cubicBezTo>
                    <a:cubicBezTo>
                      <a:pt x="182" y="148"/>
                      <a:pt x="383" y="263"/>
                      <a:pt x="609" y="338"/>
                    </a:cubicBezTo>
                    <a:lnTo>
                      <a:pt x="639" y="338"/>
                    </a:lnTo>
                    <a:cubicBezTo>
                      <a:pt x="652" y="338"/>
                      <a:pt x="663" y="336"/>
                      <a:pt x="675" y="335"/>
                    </a:cubicBezTo>
                    <a:cubicBezTo>
                      <a:pt x="685" y="333"/>
                      <a:pt x="695" y="329"/>
                      <a:pt x="702" y="328"/>
                    </a:cubicBezTo>
                    <a:cubicBezTo>
                      <a:pt x="709" y="326"/>
                      <a:pt x="717" y="322"/>
                      <a:pt x="719" y="319"/>
                    </a:cubicBezTo>
                    <a:cubicBezTo>
                      <a:pt x="725" y="315"/>
                      <a:pt x="727" y="312"/>
                      <a:pt x="728" y="307"/>
                    </a:cubicBezTo>
                    <a:cubicBezTo>
                      <a:pt x="731" y="302"/>
                      <a:pt x="731" y="299"/>
                      <a:pt x="728" y="293"/>
                    </a:cubicBezTo>
                    <a:cubicBezTo>
                      <a:pt x="725" y="284"/>
                      <a:pt x="718" y="272"/>
                      <a:pt x="706" y="261"/>
                    </a:cubicBezTo>
                    <a:cubicBezTo>
                      <a:pt x="699" y="254"/>
                      <a:pt x="692" y="248"/>
                      <a:pt x="683" y="241"/>
                    </a:cubicBezTo>
                    <a:cubicBezTo>
                      <a:pt x="675" y="234"/>
                      <a:pt x="663" y="227"/>
                      <a:pt x="653" y="220"/>
                    </a:cubicBezTo>
                    <a:cubicBezTo>
                      <a:pt x="642" y="211"/>
                      <a:pt x="630" y="204"/>
                      <a:pt x="617" y="197"/>
                    </a:cubicBezTo>
                    <a:cubicBezTo>
                      <a:pt x="604" y="190"/>
                      <a:pt x="590" y="182"/>
                      <a:pt x="576" y="172"/>
                    </a:cubicBezTo>
                    <a:cubicBezTo>
                      <a:pt x="561" y="164"/>
                      <a:pt x="544" y="156"/>
                      <a:pt x="527" y="148"/>
                    </a:cubicBezTo>
                    <a:cubicBezTo>
                      <a:pt x="510" y="139"/>
                      <a:pt x="491" y="132"/>
                      <a:pt x="474" y="122"/>
                    </a:cubicBezTo>
                    <a:cubicBezTo>
                      <a:pt x="438" y="106"/>
                      <a:pt x="396" y="90"/>
                      <a:pt x="354" y="75"/>
                    </a:cubicBezTo>
                    <a:lnTo>
                      <a:pt x="290" y="53"/>
                    </a:lnTo>
                    <a:cubicBezTo>
                      <a:pt x="268" y="46"/>
                      <a:pt x="246" y="39"/>
                      <a:pt x="225" y="33"/>
                    </a:cubicBezTo>
                    <a:cubicBezTo>
                      <a:pt x="202" y="27"/>
                      <a:pt x="182" y="21"/>
                      <a:pt x="160" y="18"/>
                    </a:cubicBezTo>
                    <a:cubicBezTo>
                      <a:pt x="139" y="13"/>
                      <a:pt x="120" y="10"/>
                      <a:pt x="100" y="7"/>
                    </a:cubicBezTo>
                    <a:cubicBezTo>
                      <a:pt x="80" y="4"/>
                      <a:pt x="61" y="3"/>
                      <a:pt x="44" y="3"/>
                    </a:cubicBezTo>
                    <a:cubicBezTo>
                      <a:pt x="36" y="1"/>
                      <a:pt x="29" y="1"/>
                      <a:pt x="2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13"/>
              <p:cNvSpPr/>
              <p:nvPr/>
            </p:nvSpPr>
            <p:spPr>
              <a:xfrm>
                <a:off x="6059631" y="4378921"/>
                <a:ext cx="22859" cy="1060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340" extrusionOk="0">
                    <a:moveTo>
                      <a:pt x="118" y="0"/>
                    </a:moveTo>
                    <a:cubicBezTo>
                      <a:pt x="104" y="0"/>
                      <a:pt x="88" y="5"/>
                      <a:pt x="78" y="6"/>
                    </a:cubicBezTo>
                    <a:cubicBezTo>
                      <a:pt x="65" y="9"/>
                      <a:pt x="54" y="13"/>
                      <a:pt x="45" y="16"/>
                    </a:cubicBezTo>
                    <a:cubicBezTo>
                      <a:pt x="36" y="22"/>
                      <a:pt x="28" y="26"/>
                      <a:pt x="22" y="31"/>
                    </a:cubicBezTo>
                    <a:cubicBezTo>
                      <a:pt x="16" y="36"/>
                      <a:pt x="12" y="42"/>
                      <a:pt x="8" y="48"/>
                    </a:cubicBezTo>
                    <a:cubicBezTo>
                      <a:pt x="5" y="55"/>
                      <a:pt x="0" y="59"/>
                      <a:pt x="0" y="66"/>
                    </a:cubicBezTo>
                    <a:cubicBezTo>
                      <a:pt x="0" y="81"/>
                      <a:pt x="2" y="95"/>
                      <a:pt x="12" y="110"/>
                    </a:cubicBezTo>
                    <a:cubicBezTo>
                      <a:pt x="15" y="120"/>
                      <a:pt x="21" y="127"/>
                      <a:pt x="28" y="134"/>
                    </a:cubicBezTo>
                    <a:cubicBezTo>
                      <a:pt x="35" y="143"/>
                      <a:pt x="42" y="150"/>
                      <a:pt x="51" y="157"/>
                    </a:cubicBezTo>
                    <a:cubicBezTo>
                      <a:pt x="62" y="166"/>
                      <a:pt x="71" y="173"/>
                      <a:pt x="81" y="180"/>
                    </a:cubicBezTo>
                    <a:cubicBezTo>
                      <a:pt x="92" y="187"/>
                      <a:pt x="105" y="194"/>
                      <a:pt x="117" y="202"/>
                    </a:cubicBezTo>
                    <a:cubicBezTo>
                      <a:pt x="121" y="203"/>
                      <a:pt x="127" y="207"/>
                      <a:pt x="130" y="209"/>
                    </a:cubicBezTo>
                    <a:cubicBezTo>
                      <a:pt x="151" y="220"/>
                      <a:pt x="177" y="230"/>
                      <a:pt x="202" y="242"/>
                    </a:cubicBezTo>
                    <a:cubicBezTo>
                      <a:pt x="228" y="252"/>
                      <a:pt x="256" y="263"/>
                      <a:pt x="286" y="272"/>
                    </a:cubicBezTo>
                    <a:cubicBezTo>
                      <a:pt x="317" y="281"/>
                      <a:pt x="350" y="289"/>
                      <a:pt x="381" y="297"/>
                    </a:cubicBezTo>
                    <a:cubicBezTo>
                      <a:pt x="414" y="304"/>
                      <a:pt x="446" y="311"/>
                      <a:pt x="481" y="317"/>
                    </a:cubicBezTo>
                    <a:cubicBezTo>
                      <a:pt x="515" y="322"/>
                      <a:pt x="545" y="328"/>
                      <a:pt x="577" y="331"/>
                    </a:cubicBezTo>
                    <a:cubicBezTo>
                      <a:pt x="610" y="335"/>
                      <a:pt x="637" y="337"/>
                      <a:pt x="666" y="338"/>
                    </a:cubicBezTo>
                    <a:cubicBezTo>
                      <a:pt x="685" y="340"/>
                      <a:pt x="702" y="340"/>
                      <a:pt x="718" y="340"/>
                    </a:cubicBezTo>
                    <a:cubicBezTo>
                      <a:pt x="721" y="340"/>
                      <a:pt x="726" y="340"/>
                      <a:pt x="732" y="337"/>
                    </a:cubicBezTo>
                    <a:cubicBezTo>
                      <a:pt x="506" y="261"/>
                      <a:pt x="305" y="146"/>
                      <a:pt x="1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13"/>
              <p:cNvSpPr/>
              <p:nvPr/>
            </p:nvSpPr>
            <p:spPr>
              <a:xfrm>
                <a:off x="5982075" y="4139051"/>
                <a:ext cx="19802" cy="22921"/>
              </a:xfrm>
              <a:custGeom>
                <a:avLst/>
                <a:gdLst/>
                <a:ahLst/>
                <a:cxnLst/>
                <a:rect l="l" t="t" r="r" b="b"/>
                <a:pathLst>
                  <a:path w="635" h="735" extrusionOk="0">
                    <a:moveTo>
                      <a:pt x="382" y="0"/>
                    </a:moveTo>
                    <a:cubicBezTo>
                      <a:pt x="370" y="0"/>
                      <a:pt x="358" y="1"/>
                      <a:pt x="345" y="2"/>
                    </a:cubicBezTo>
                    <a:cubicBezTo>
                      <a:pt x="315" y="7"/>
                      <a:pt x="286" y="15"/>
                      <a:pt x="256" y="28"/>
                    </a:cubicBezTo>
                    <a:cubicBezTo>
                      <a:pt x="224" y="41"/>
                      <a:pt x="196" y="57"/>
                      <a:pt x="170" y="79"/>
                    </a:cubicBezTo>
                    <a:cubicBezTo>
                      <a:pt x="143" y="99"/>
                      <a:pt x="120" y="123"/>
                      <a:pt x="98" y="150"/>
                    </a:cubicBezTo>
                    <a:cubicBezTo>
                      <a:pt x="76" y="178"/>
                      <a:pt x="58" y="208"/>
                      <a:pt x="43" y="238"/>
                    </a:cubicBezTo>
                    <a:cubicBezTo>
                      <a:pt x="30" y="265"/>
                      <a:pt x="22" y="294"/>
                      <a:pt x="15" y="321"/>
                    </a:cubicBezTo>
                    <a:cubicBezTo>
                      <a:pt x="9" y="343"/>
                      <a:pt x="6" y="365"/>
                      <a:pt x="5" y="386"/>
                    </a:cubicBezTo>
                    <a:cubicBezTo>
                      <a:pt x="2" y="408"/>
                      <a:pt x="0" y="429"/>
                      <a:pt x="2" y="448"/>
                    </a:cubicBezTo>
                    <a:cubicBezTo>
                      <a:pt x="2" y="468"/>
                      <a:pt x="6" y="490"/>
                      <a:pt x="9" y="510"/>
                    </a:cubicBezTo>
                    <a:cubicBezTo>
                      <a:pt x="15" y="530"/>
                      <a:pt x="20" y="549"/>
                      <a:pt x="28" y="567"/>
                    </a:cubicBezTo>
                    <a:cubicBezTo>
                      <a:pt x="35" y="585"/>
                      <a:pt x="43" y="603"/>
                      <a:pt x="55" y="619"/>
                    </a:cubicBezTo>
                    <a:cubicBezTo>
                      <a:pt x="65" y="635"/>
                      <a:pt x="78" y="649"/>
                      <a:pt x="91" y="664"/>
                    </a:cubicBezTo>
                    <a:cubicBezTo>
                      <a:pt x="102" y="678"/>
                      <a:pt x="117" y="690"/>
                      <a:pt x="134" y="700"/>
                    </a:cubicBezTo>
                    <a:cubicBezTo>
                      <a:pt x="150" y="710"/>
                      <a:pt x="166" y="718"/>
                      <a:pt x="184" y="724"/>
                    </a:cubicBezTo>
                    <a:cubicBezTo>
                      <a:pt x="204" y="731"/>
                      <a:pt x="226" y="734"/>
                      <a:pt x="248" y="734"/>
                    </a:cubicBezTo>
                    <a:cubicBezTo>
                      <a:pt x="263" y="734"/>
                      <a:pt x="278" y="733"/>
                      <a:pt x="294" y="730"/>
                    </a:cubicBezTo>
                    <a:cubicBezTo>
                      <a:pt x="314" y="728"/>
                      <a:pt x="331" y="721"/>
                      <a:pt x="351" y="714"/>
                    </a:cubicBezTo>
                    <a:cubicBezTo>
                      <a:pt x="371" y="707"/>
                      <a:pt x="388" y="698"/>
                      <a:pt x="407" y="685"/>
                    </a:cubicBezTo>
                    <a:cubicBezTo>
                      <a:pt x="426" y="675"/>
                      <a:pt x="443" y="661"/>
                      <a:pt x="459" y="646"/>
                    </a:cubicBezTo>
                    <a:cubicBezTo>
                      <a:pt x="475" y="631"/>
                      <a:pt x="490" y="616"/>
                      <a:pt x="505" y="598"/>
                    </a:cubicBezTo>
                    <a:cubicBezTo>
                      <a:pt x="519" y="580"/>
                      <a:pt x="534" y="562"/>
                      <a:pt x="547" y="541"/>
                    </a:cubicBezTo>
                    <a:cubicBezTo>
                      <a:pt x="572" y="504"/>
                      <a:pt x="591" y="462"/>
                      <a:pt x="605" y="422"/>
                    </a:cubicBezTo>
                    <a:cubicBezTo>
                      <a:pt x="613" y="402"/>
                      <a:pt x="620" y="380"/>
                      <a:pt x="624" y="359"/>
                    </a:cubicBezTo>
                    <a:cubicBezTo>
                      <a:pt x="628" y="339"/>
                      <a:pt x="631" y="319"/>
                      <a:pt x="633" y="297"/>
                    </a:cubicBezTo>
                    <a:cubicBezTo>
                      <a:pt x="634" y="275"/>
                      <a:pt x="634" y="257"/>
                      <a:pt x="633" y="237"/>
                    </a:cubicBezTo>
                    <a:cubicBezTo>
                      <a:pt x="631" y="217"/>
                      <a:pt x="627" y="196"/>
                      <a:pt x="617" y="181"/>
                    </a:cubicBezTo>
                    <a:cubicBezTo>
                      <a:pt x="611" y="163"/>
                      <a:pt x="604" y="145"/>
                      <a:pt x="597" y="129"/>
                    </a:cubicBezTo>
                    <a:cubicBezTo>
                      <a:pt x="590" y="113"/>
                      <a:pt x="580" y="99"/>
                      <a:pt x="568" y="84"/>
                    </a:cubicBezTo>
                    <a:cubicBezTo>
                      <a:pt x="558" y="71"/>
                      <a:pt x="545" y="58"/>
                      <a:pt x="531" y="48"/>
                    </a:cubicBezTo>
                    <a:cubicBezTo>
                      <a:pt x="502" y="27"/>
                      <a:pt x="469" y="12"/>
                      <a:pt x="432" y="5"/>
                    </a:cubicBezTo>
                    <a:cubicBezTo>
                      <a:pt x="416" y="2"/>
                      <a:pt x="399" y="0"/>
                      <a:pt x="3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13"/>
              <p:cNvSpPr/>
              <p:nvPr/>
            </p:nvSpPr>
            <p:spPr>
              <a:xfrm>
                <a:off x="5524382" y="3950978"/>
                <a:ext cx="446070" cy="366018"/>
              </a:xfrm>
              <a:custGeom>
                <a:avLst/>
                <a:gdLst/>
                <a:ahLst/>
                <a:cxnLst/>
                <a:rect l="l" t="t" r="r" b="b"/>
                <a:pathLst>
                  <a:path w="14304" h="11737" extrusionOk="0">
                    <a:moveTo>
                      <a:pt x="3635" y="1"/>
                    </a:moveTo>
                    <a:cubicBezTo>
                      <a:pt x="3518" y="1"/>
                      <a:pt x="3399" y="16"/>
                      <a:pt x="3281" y="41"/>
                    </a:cubicBezTo>
                    <a:cubicBezTo>
                      <a:pt x="3156" y="66"/>
                      <a:pt x="3032" y="103"/>
                      <a:pt x="2909" y="146"/>
                    </a:cubicBezTo>
                    <a:cubicBezTo>
                      <a:pt x="2722" y="214"/>
                      <a:pt x="2536" y="294"/>
                      <a:pt x="2354" y="388"/>
                    </a:cubicBezTo>
                    <a:cubicBezTo>
                      <a:pt x="2170" y="480"/>
                      <a:pt x="1988" y="585"/>
                      <a:pt x="1809" y="702"/>
                    </a:cubicBezTo>
                    <a:cubicBezTo>
                      <a:pt x="1629" y="816"/>
                      <a:pt x="1452" y="947"/>
                      <a:pt x="1280" y="1088"/>
                    </a:cubicBezTo>
                    <a:cubicBezTo>
                      <a:pt x="1088" y="1246"/>
                      <a:pt x="903" y="1421"/>
                      <a:pt x="732" y="1624"/>
                    </a:cubicBezTo>
                    <a:cubicBezTo>
                      <a:pt x="664" y="1705"/>
                      <a:pt x="600" y="1791"/>
                      <a:pt x="538" y="1881"/>
                    </a:cubicBezTo>
                    <a:cubicBezTo>
                      <a:pt x="477" y="1970"/>
                      <a:pt x="421" y="2065"/>
                      <a:pt x="370" y="2166"/>
                    </a:cubicBezTo>
                    <a:cubicBezTo>
                      <a:pt x="316" y="2265"/>
                      <a:pt x="272" y="2370"/>
                      <a:pt x="233" y="2478"/>
                    </a:cubicBezTo>
                    <a:cubicBezTo>
                      <a:pt x="193" y="2583"/>
                      <a:pt x="161" y="2694"/>
                      <a:pt x="132" y="2804"/>
                    </a:cubicBezTo>
                    <a:cubicBezTo>
                      <a:pt x="91" y="2971"/>
                      <a:pt x="60" y="3141"/>
                      <a:pt x="40" y="3308"/>
                    </a:cubicBezTo>
                    <a:cubicBezTo>
                      <a:pt x="10" y="3559"/>
                      <a:pt x="0" y="3811"/>
                      <a:pt x="7" y="4055"/>
                    </a:cubicBezTo>
                    <a:cubicBezTo>
                      <a:pt x="27" y="4666"/>
                      <a:pt x="155" y="5243"/>
                      <a:pt x="377" y="5729"/>
                    </a:cubicBezTo>
                    <a:cubicBezTo>
                      <a:pt x="457" y="5904"/>
                      <a:pt x="549" y="6068"/>
                      <a:pt x="653" y="6217"/>
                    </a:cubicBezTo>
                    <a:cubicBezTo>
                      <a:pt x="730" y="6327"/>
                      <a:pt x="811" y="6427"/>
                      <a:pt x="902" y="6519"/>
                    </a:cubicBezTo>
                    <a:cubicBezTo>
                      <a:pt x="989" y="6608"/>
                      <a:pt x="1086" y="6690"/>
                      <a:pt x="1189" y="6755"/>
                    </a:cubicBezTo>
                    <a:cubicBezTo>
                      <a:pt x="1201" y="6762"/>
                      <a:pt x="1212" y="6769"/>
                      <a:pt x="1225" y="6777"/>
                    </a:cubicBezTo>
                    <a:cubicBezTo>
                      <a:pt x="1444" y="6900"/>
                      <a:pt x="1663" y="7024"/>
                      <a:pt x="1882" y="7159"/>
                    </a:cubicBezTo>
                    <a:cubicBezTo>
                      <a:pt x="2513" y="7518"/>
                      <a:pt x="3104" y="7856"/>
                      <a:pt x="3735" y="8217"/>
                    </a:cubicBezTo>
                    <a:cubicBezTo>
                      <a:pt x="4368" y="8578"/>
                      <a:pt x="4957" y="8914"/>
                      <a:pt x="5596" y="9274"/>
                    </a:cubicBezTo>
                    <a:cubicBezTo>
                      <a:pt x="5915" y="9454"/>
                      <a:pt x="6222" y="9626"/>
                      <a:pt x="6544" y="9804"/>
                    </a:cubicBezTo>
                    <a:cubicBezTo>
                      <a:pt x="6865" y="9983"/>
                      <a:pt x="7174" y="10152"/>
                      <a:pt x="7500" y="10329"/>
                    </a:cubicBezTo>
                    <a:cubicBezTo>
                      <a:pt x="7825" y="10504"/>
                      <a:pt x="8136" y="10673"/>
                      <a:pt x="8467" y="10847"/>
                    </a:cubicBezTo>
                    <a:cubicBezTo>
                      <a:pt x="8796" y="11021"/>
                      <a:pt x="9112" y="11184"/>
                      <a:pt x="9448" y="11353"/>
                    </a:cubicBezTo>
                    <a:cubicBezTo>
                      <a:pt x="9709" y="11485"/>
                      <a:pt x="9960" y="11610"/>
                      <a:pt x="10220" y="11737"/>
                    </a:cubicBezTo>
                    <a:cubicBezTo>
                      <a:pt x="9874" y="11567"/>
                      <a:pt x="9589" y="11295"/>
                      <a:pt x="9338" y="10970"/>
                    </a:cubicBezTo>
                    <a:cubicBezTo>
                      <a:pt x="8826" y="10306"/>
                      <a:pt x="8451" y="9412"/>
                      <a:pt x="8265" y="8410"/>
                    </a:cubicBezTo>
                    <a:cubicBezTo>
                      <a:pt x="8080" y="7406"/>
                      <a:pt x="8084" y="6296"/>
                      <a:pt x="8300" y="5358"/>
                    </a:cubicBezTo>
                    <a:cubicBezTo>
                      <a:pt x="8501" y="4485"/>
                      <a:pt x="8885" y="3762"/>
                      <a:pt x="9680" y="3031"/>
                    </a:cubicBezTo>
                    <a:cubicBezTo>
                      <a:pt x="9635" y="2975"/>
                      <a:pt x="9595" y="2918"/>
                      <a:pt x="9561" y="2859"/>
                    </a:cubicBezTo>
                    <a:cubicBezTo>
                      <a:pt x="9522" y="2790"/>
                      <a:pt x="9489" y="2722"/>
                      <a:pt x="9467" y="2651"/>
                    </a:cubicBezTo>
                    <a:cubicBezTo>
                      <a:pt x="9444" y="2579"/>
                      <a:pt x="9434" y="2507"/>
                      <a:pt x="9434" y="2429"/>
                    </a:cubicBezTo>
                    <a:cubicBezTo>
                      <a:pt x="9434" y="2377"/>
                      <a:pt x="9438" y="2327"/>
                      <a:pt x="9451" y="2274"/>
                    </a:cubicBezTo>
                    <a:cubicBezTo>
                      <a:pt x="9464" y="2222"/>
                      <a:pt x="9482" y="2170"/>
                      <a:pt x="9507" y="2116"/>
                    </a:cubicBezTo>
                    <a:cubicBezTo>
                      <a:pt x="9532" y="2062"/>
                      <a:pt x="9565" y="2011"/>
                      <a:pt x="9604" y="1956"/>
                    </a:cubicBezTo>
                    <a:cubicBezTo>
                      <a:pt x="9645" y="1903"/>
                      <a:pt x="9689" y="1850"/>
                      <a:pt x="9743" y="1798"/>
                    </a:cubicBezTo>
                    <a:cubicBezTo>
                      <a:pt x="9779" y="1763"/>
                      <a:pt x="9815" y="1730"/>
                      <a:pt x="9855" y="1696"/>
                    </a:cubicBezTo>
                    <a:cubicBezTo>
                      <a:pt x="9897" y="1661"/>
                      <a:pt x="9940" y="1627"/>
                      <a:pt x="9986" y="1595"/>
                    </a:cubicBezTo>
                    <a:cubicBezTo>
                      <a:pt x="10031" y="1565"/>
                      <a:pt x="10075" y="1536"/>
                      <a:pt x="10126" y="1508"/>
                    </a:cubicBezTo>
                    <a:cubicBezTo>
                      <a:pt x="10208" y="1459"/>
                      <a:pt x="10301" y="1414"/>
                      <a:pt x="10397" y="1372"/>
                    </a:cubicBezTo>
                    <a:cubicBezTo>
                      <a:pt x="10491" y="1331"/>
                      <a:pt x="10593" y="1292"/>
                      <a:pt x="10693" y="1256"/>
                    </a:cubicBezTo>
                    <a:cubicBezTo>
                      <a:pt x="10794" y="1220"/>
                      <a:pt x="10902" y="1186"/>
                      <a:pt x="11008" y="1155"/>
                    </a:cubicBezTo>
                    <a:cubicBezTo>
                      <a:pt x="11113" y="1124"/>
                      <a:pt x="11227" y="1098"/>
                      <a:pt x="11336" y="1072"/>
                    </a:cubicBezTo>
                    <a:cubicBezTo>
                      <a:pt x="11447" y="1048"/>
                      <a:pt x="11560" y="1023"/>
                      <a:pt x="11673" y="1006"/>
                    </a:cubicBezTo>
                    <a:cubicBezTo>
                      <a:pt x="11783" y="986"/>
                      <a:pt x="11901" y="970"/>
                      <a:pt x="12012" y="956"/>
                    </a:cubicBezTo>
                    <a:cubicBezTo>
                      <a:pt x="12124" y="941"/>
                      <a:pt x="12239" y="928"/>
                      <a:pt x="12350" y="920"/>
                    </a:cubicBezTo>
                    <a:cubicBezTo>
                      <a:pt x="12516" y="905"/>
                      <a:pt x="12687" y="897"/>
                      <a:pt x="12851" y="889"/>
                    </a:cubicBezTo>
                    <a:cubicBezTo>
                      <a:pt x="13015" y="882"/>
                      <a:pt x="13178" y="879"/>
                      <a:pt x="13339" y="879"/>
                    </a:cubicBezTo>
                    <a:lnTo>
                      <a:pt x="13403" y="879"/>
                    </a:lnTo>
                    <a:cubicBezTo>
                      <a:pt x="13664" y="809"/>
                      <a:pt x="13896" y="775"/>
                      <a:pt x="14105" y="775"/>
                    </a:cubicBezTo>
                    <a:cubicBezTo>
                      <a:pt x="14174" y="775"/>
                      <a:pt x="14240" y="779"/>
                      <a:pt x="14303" y="786"/>
                    </a:cubicBezTo>
                    <a:cubicBezTo>
                      <a:pt x="14007" y="748"/>
                      <a:pt x="13720" y="717"/>
                      <a:pt x="13418" y="684"/>
                    </a:cubicBezTo>
                    <a:cubicBezTo>
                      <a:pt x="13033" y="642"/>
                      <a:pt x="12669" y="606"/>
                      <a:pt x="12285" y="573"/>
                    </a:cubicBezTo>
                    <a:cubicBezTo>
                      <a:pt x="11903" y="539"/>
                      <a:pt x="11536" y="508"/>
                      <a:pt x="11155" y="477"/>
                    </a:cubicBezTo>
                    <a:cubicBezTo>
                      <a:pt x="10774" y="448"/>
                      <a:pt x="10409" y="422"/>
                      <a:pt x="10028" y="395"/>
                    </a:cubicBezTo>
                    <a:cubicBezTo>
                      <a:pt x="9647" y="368"/>
                      <a:pt x="9283" y="343"/>
                      <a:pt x="8904" y="319"/>
                    </a:cubicBezTo>
                    <a:cubicBezTo>
                      <a:pt x="8144" y="271"/>
                      <a:pt x="7441" y="229"/>
                      <a:pt x="6691" y="185"/>
                    </a:cubicBezTo>
                    <a:cubicBezTo>
                      <a:pt x="5941" y="139"/>
                      <a:pt x="5238" y="99"/>
                      <a:pt x="4491" y="51"/>
                    </a:cubicBezTo>
                    <a:cubicBezTo>
                      <a:pt x="4231" y="35"/>
                      <a:pt x="3977" y="20"/>
                      <a:pt x="3724" y="2"/>
                    </a:cubicBezTo>
                    <a:lnTo>
                      <a:pt x="3719" y="2"/>
                    </a:lnTo>
                    <a:cubicBezTo>
                      <a:pt x="3698" y="1"/>
                      <a:pt x="3673" y="1"/>
                      <a:pt x="3650" y="1"/>
                    </a:cubicBezTo>
                    <a:cubicBezTo>
                      <a:pt x="3645" y="1"/>
                      <a:pt x="3640" y="1"/>
                      <a:pt x="36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13"/>
              <p:cNvSpPr/>
              <p:nvPr/>
            </p:nvSpPr>
            <p:spPr>
              <a:xfrm>
                <a:off x="5818638" y="3978234"/>
                <a:ext cx="123836" cy="6698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148" extrusionOk="0">
                    <a:moveTo>
                      <a:pt x="3906" y="1"/>
                    </a:moveTo>
                    <a:cubicBezTo>
                      <a:pt x="3746" y="1"/>
                      <a:pt x="3582" y="4"/>
                      <a:pt x="3418" y="5"/>
                    </a:cubicBezTo>
                    <a:cubicBezTo>
                      <a:pt x="3256" y="11"/>
                      <a:pt x="3085" y="21"/>
                      <a:pt x="2918" y="35"/>
                    </a:cubicBezTo>
                    <a:cubicBezTo>
                      <a:pt x="2806" y="47"/>
                      <a:pt x="2691" y="57"/>
                      <a:pt x="2580" y="71"/>
                    </a:cubicBezTo>
                    <a:cubicBezTo>
                      <a:pt x="2468" y="86"/>
                      <a:pt x="2352" y="103"/>
                      <a:pt x="2241" y="122"/>
                    </a:cubicBezTo>
                    <a:cubicBezTo>
                      <a:pt x="2129" y="142"/>
                      <a:pt x="2014" y="163"/>
                      <a:pt x="1904" y="189"/>
                    </a:cubicBezTo>
                    <a:cubicBezTo>
                      <a:pt x="1795" y="212"/>
                      <a:pt x="1682" y="241"/>
                      <a:pt x="1575" y="271"/>
                    </a:cubicBezTo>
                    <a:cubicBezTo>
                      <a:pt x="1469" y="303"/>
                      <a:pt x="1361" y="336"/>
                      <a:pt x="1260" y="372"/>
                    </a:cubicBezTo>
                    <a:cubicBezTo>
                      <a:pt x="1158" y="408"/>
                      <a:pt x="1058" y="448"/>
                      <a:pt x="964" y="490"/>
                    </a:cubicBezTo>
                    <a:cubicBezTo>
                      <a:pt x="868" y="530"/>
                      <a:pt x="776" y="577"/>
                      <a:pt x="692" y="624"/>
                    </a:cubicBezTo>
                    <a:cubicBezTo>
                      <a:pt x="645" y="652"/>
                      <a:pt x="598" y="681"/>
                      <a:pt x="554" y="711"/>
                    </a:cubicBezTo>
                    <a:cubicBezTo>
                      <a:pt x="508" y="746"/>
                      <a:pt x="465" y="779"/>
                      <a:pt x="424" y="813"/>
                    </a:cubicBezTo>
                    <a:cubicBezTo>
                      <a:pt x="382" y="846"/>
                      <a:pt x="346" y="881"/>
                      <a:pt x="310" y="915"/>
                    </a:cubicBezTo>
                    <a:cubicBezTo>
                      <a:pt x="257" y="967"/>
                      <a:pt x="211" y="1019"/>
                      <a:pt x="172" y="1073"/>
                    </a:cubicBezTo>
                    <a:cubicBezTo>
                      <a:pt x="132" y="1127"/>
                      <a:pt x="100" y="1178"/>
                      <a:pt x="74" y="1233"/>
                    </a:cubicBezTo>
                    <a:cubicBezTo>
                      <a:pt x="50" y="1286"/>
                      <a:pt x="31" y="1339"/>
                      <a:pt x="20" y="1391"/>
                    </a:cubicBezTo>
                    <a:cubicBezTo>
                      <a:pt x="7" y="1443"/>
                      <a:pt x="1" y="1493"/>
                      <a:pt x="1" y="1546"/>
                    </a:cubicBezTo>
                    <a:cubicBezTo>
                      <a:pt x="1" y="1623"/>
                      <a:pt x="14" y="1695"/>
                      <a:pt x="35" y="1766"/>
                    </a:cubicBezTo>
                    <a:cubicBezTo>
                      <a:pt x="58" y="1838"/>
                      <a:pt x="89" y="1907"/>
                      <a:pt x="129" y="1975"/>
                    </a:cubicBezTo>
                    <a:cubicBezTo>
                      <a:pt x="163" y="2035"/>
                      <a:pt x="202" y="2093"/>
                      <a:pt x="247" y="2147"/>
                    </a:cubicBezTo>
                    <a:cubicBezTo>
                      <a:pt x="307" y="2094"/>
                      <a:pt x="368" y="2040"/>
                      <a:pt x="432" y="1985"/>
                    </a:cubicBezTo>
                    <a:cubicBezTo>
                      <a:pt x="1352" y="1196"/>
                      <a:pt x="2761" y="383"/>
                      <a:pt x="3768" y="60"/>
                    </a:cubicBezTo>
                    <a:cubicBezTo>
                      <a:pt x="3838" y="38"/>
                      <a:pt x="3904" y="18"/>
                      <a:pt x="39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13"/>
              <p:cNvSpPr/>
              <p:nvPr/>
            </p:nvSpPr>
            <p:spPr>
              <a:xfrm>
                <a:off x="5381215" y="3936446"/>
                <a:ext cx="259272" cy="225873"/>
              </a:xfrm>
              <a:custGeom>
                <a:avLst/>
                <a:gdLst/>
                <a:ahLst/>
                <a:cxnLst/>
                <a:rect l="l" t="t" r="r" b="b"/>
                <a:pathLst>
                  <a:path w="8314" h="7243" extrusionOk="0">
                    <a:moveTo>
                      <a:pt x="2491" y="1"/>
                    </a:moveTo>
                    <a:cubicBezTo>
                      <a:pt x="2382" y="1"/>
                      <a:pt x="2260" y="23"/>
                      <a:pt x="2117" y="69"/>
                    </a:cubicBezTo>
                    <a:cubicBezTo>
                      <a:pt x="1701" y="201"/>
                      <a:pt x="1119" y="537"/>
                      <a:pt x="738" y="864"/>
                    </a:cubicBezTo>
                    <a:cubicBezTo>
                      <a:pt x="357" y="1190"/>
                      <a:pt x="182" y="1506"/>
                      <a:pt x="91" y="1894"/>
                    </a:cubicBezTo>
                    <a:cubicBezTo>
                      <a:pt x="2" y="2283"/>
                      <a:pt x="1" y="2740"/>
                      <a:pt x="77" y="3155"/>
                    </a:cubicBezTo>
                    <a:cubicBezTo>
                      <a:pt x="154" y="3569"/>
                      <a:pt x="310" y="3939"/>
                      <a:pt x="521" y="4213"/>
                    </a:cubicBezTo>
                    <a:cubicBezTo>
                      <a:pt x="612" y="4331"/>
                      <a:pt x="714" y="4432"/>
                      <a:pt x="832" y="4501"/>
                    </a:cubicBezTo>
                    <a:lnTo>
                      <a:pt x="865" y="4520"/>
                    </a:lnTo>
                    <a:cubicBezTo>
                      <a:pt x="1506" y="4858"/>
                      <a:pt x="2115" y="5187"/>
                      <a:pt x="2751" y="5533"/>
                    </a:cubicBezTo>
                    <a:cubicBezTo>
                      <a:pt x="3388" y="5880"/>
                      <a:pt x="3990" y="6215"/>
                      <a:pt x="4620" y="6568"/>
                    </a:cubicBezTo>
                    <a:cubicBezTo>
                      <a:pt x="5028" y="6797"/>
                      <a:pt x="5421" y="7017"/>
                      <a:pt x="5816" y="7243"/>
                    </a:cubicBezTo>
                    <a:cubicBezTo>
                      <a:pt x="5805" y="7235"/>
                      <a:pt x="5792" y="7228"/>
                      <a:pt x="5783" y="7218"/>
                    </a:cubicBezTo>
                    <a:cubicBezTo>
                      <a:pt x="5681" y="7153"/>
                      <a:pt x="5586" y="7074"/>
                      <a:pt x="5495" y="6984"/>
                    </a:cubicBezTo>
                    <a:cubicBezTo>
                      <a:pt x="5406" y="6892"/>
                      <a:pt x="5323" y="6791"/>
                      <a:pt x="5248" y="6682"/>
                    </a:cubicBezTo>
                    <a:cubicBezTo>
                      <a:pt x="5143" y="6532"/>
                      <a:pt x="5051" y="6368"/>
                      <a:pt x="4971" y="6193"/>
                    </a:cubicBezTo>
                    <a:cubicBezTo>
                      <a:pt x="4749" y="5707"/>
                      <a:pt x="4623" y="5132"/>
                      <a:pt x="4603" y="4520"/>
                    </a:cubicBezTo>
                    <a:cubicBezTo>
                      <a:pt x="4594" y="4275"/>
                      <a:pt x="4604" y="4024"/>
                      <a:pt x="4634" y="3772"/>
                    </a:cubicBezTo>
                    <a:cubicBezTo>
                      <a:pt x="4654" y="3602"/>
                      <a:pt x="4685" y="3434"/>
                      <a:pt x="4726" y="3269"/>
                    </a:cubicBezTo>
                    <a:cubicBezTo>
                      <a:pt x="4754" y="3160"/>
                      <a:pt x="4788" y="3049"/>
                      <a:pt x="4827" y="2941"/>
                    </a:cubicBezTo>
                    <a:cubicBezTo>
                      <a:pt x="4867" y="2835"/>
                      <a:pt x="4912" y="2731"/>
                      <a:pt x="4963" y="2631"/>
                    </a:cubicBezTo>
                    <a:cubicBezTo>
                      <a:pt x="5014" y="2530"/>
                      <a:pt x="5071" y="2435"/>
                      <a:pt x="5133" y="2344"/>
                    </a:cubicBezTo>
                    <a:cubicBezTo>
                      <a:pt x="5193" y="2255"/>
                      <a:pt x="5258" y="2169"/>
                      <a:pt x="5327" y="2087"/>
                    </a:cubicBezTo>
                    <a:cubicBezTo>
                      <a:pt x="5497" y="1884"/>
                      <a:pt x="5684" y="1710"/>
                      <a:pt x="5875" y="1552"/>
                    </a:cubicBezTo>
                    <a:cubicBezTo>
                      <a:pt x="6047" y="1410"/>
                      <a:pt x="6223" y="1282"/>
                      <a:pt x="6403" y="1166"/>
                    </a:cubicBezTo>
                    <a:cubicBezTo>
                      <a:pt x="6582" y="1049"/>
                      <a:pt x="6765" y="944"/>
                      <a:pt x="6947" y="851"/>
                    </a:cubicBezTo>
                    <a:cubicBezTo>
                      <a:pt x="7131" y="757"/>
                      <a:pt x="7315" y="677"/>
                      <a:pt x="7502" y="611"/>
                    </a:cubicBezTo>
                    <a:cubicBezTo>
                      <a:pt x="7627" y="568"/>
                      <a:pt x="7751" y="530"/>
                      <a:pt x="7875" y="504"/>
                    </a:cubicBezTo>
                    <a:cubicBezTo>
                      <a:pt x="7993" y="481"/>
                      <a:pt x="8113" y="465"/>
                      <a:pt x="8230" y="465"/>
                    </a:cubicBezTo>
                    <a:cubicBezTo>
                      <a:pt x="8235" y="465"/>
                      <a:pt x="8241" y="465"/>
                      <a:pt x="8246" y="465"/>
                    </a:cubicBezTo>
                    <a:cubicBezTo>
                      <a:pt x="8269" y="465"/>
                      <a:pt x="8290" y="465"/>
                      <a:pt x="8313" y="467"/>
                    </a:cubicBezTo>
                    <a:cubicBezTo>
                      <a:pt x="7843" y="437"/>
                      <a:pt x="7379" y="407"/>
                      <a:pt x="6899" y="372"/>
                    </a:cubicBezTo>
                    <a:cubicBezTo>
                      <a:pt x="6161" y="320"/>
                      <a:pt x="5461" y="267"/>
                      <a:pt x="4728" y="205"/>
                    </a:cubicBezTo>
                    <a:cubicBezTo>
                      <a:pt x="3994" y="143"/>
                      <a:pt x="3296" y="79"/>
                      <a:pt x="2568" y="4"/>
                    </a:cubicBezTo>
                    <a:lnTo>
                      <a:pt x="2561" y="4"/>
                    </a:lnTo>
                    <a:cubicBezTo>
                      <a:pt x="2538" y="2"/>
                      <a:pt x="2515" y="1"/>
                      <a:pt x="24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13"/>
              <p:cNvSpPr/>
              <p:nvPr/>
            </p:nvSpPr>
            <p:spPr>
              <a:xfrm>
                <a:off x="6190449" y="4165309"/>
                <a:ext cx="136185" cy="183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5886" extrusionOk="0">
                    <a:moveTo>
                      <a:pt x="2617" y="0"/>
                    </a:moveTo>
                    <a:cubicBezTo>
                      <a:pt x="2568" y="0"/>
                      <a:pt x="2519" y="3"/>
                      <a:pt x="2469" y="7"/>
                    </a:cubicBezTo>
                    <a:cubicBezTo>
                      <a:pt x="2353" y="20"/>
                      <a:pt x="2232" y="43"/>
                      <a:pt x="2114" y="80"/>
                    </a:cubicBezTo>
                    <a:cubicBezTo>
                      <a:pt x="1972" y="126"/>
                      <a:pt x="1828" y="188"/>
                      <a:pt x="1690" y="270"/>
                    </a:cubicBezTo>
                    <a:cubicBezTo>
                      <a:pt x="1550" y="351"/>
                      <a:pt x="1414" y="447"/>
                      <a:pt x="1284" y="561"/>
                    </a:cubicBezTo>
                    <a:cubicBezTo>
                      <a:pt x="1175" y="654"/>
                      <a:pt x="1072" y="760"/>
                      <a:pt x="972" y="874"/>
                    </a:cubicBezTo>
                    <a:cubicBezTo>
                      <a:pt x="893" y="965"/>
                      <a:pt x="817" y="1062"/>
                      <a:pt x="745" y="1164"/>
                    </a:cubicBezTo>
                    <a:cubicBezTo>
                      <a:pt x="692" y="1242"/>
                      <a:pt x="640" y="1321"/>
                      <a:pt x="591" y="1403"/>
                    </a:cubicBezTo>
                    <a:cubicBezTo>
                      <a:pt x="542" y="1486"/>
                      <a:pt x="496" y="1571"/>
                      <a:pt x="453" y="1658"/>
                    </a:cubicBezTo>
                    <a:cubicBezTo>
                      <a:pt x="410" y="1744"/>
                      <a:pt x="369" y="1833"/>
                      <a:pt x="331" y="1923"/>
                    </a:cubicBezTo>
                    <a:cubicBezTo>
                      <a:pt x="292" y="2013"/>
                      <a:pt x="259" y="2105"/>
                      <a:pt x="226" y="2198"/>
                    </a:cubicBezTo>
                    <a:cubicBezTo>
                      <a:pt x="196" y="2292"/>
                      <a:pt x="167" y="2385"/>
                      <a:pt x="141" y="2480"/>
                    </a:cubicBezTo>
                    <a:cubicBezTo>
                      <a:pt x="115" y="2575"/>
                      <a:pt x="94" y="2673"/>
                      <a:pt x="75" y="2767"/>
                    </a:cubicBezTo>
                    <a:cubicBezTo>
                      <a:pt x="58" y="2865"/>
                      <a:pt x="41" y="2960"/>
                      <a:pt x="31" y="3056"/>
                    </a:cubicBezTo>
                    <a:cubicBezTo>
                      <a:pt x="18" y="3154"/>
                      <a:pt x="11" y="3249"/>
                      <a:pt x="5" y="3344"/>
                    </a:cubicBezTo>
                    <a:cubicBezTo>
                      <a:pt x="0" y="3440"/>
                      <a:pt x="0" y="3535"/>
                      <a:pt x="2" y="3629"/>
                    </a:cubicBezTo>
                    <a:cubicBezTo>
                      <a:pt x="5" y="3722"/>
                      <a:pt x="11" y="3814"/>
                      <a:pt x="19" y="3905"/>
                    </a:cubicBezTo>
                    <a:cubicBezTo>
                      <a:pt x="29" y="3997"/>
                      <a:pt x="41" y="4084"/>
                      <a:pt x="58" y="4173"/>
                    </a:cubicBezTo>
                    <a:cubicBezTo>
                      <a:pt x="74" y="4260"/>
                      <a:pt x="94" y="4346"/>
                      <a:pt x="117" y="4428"/>
                    </a:cubicBezTo>
                    <a:cubicBezTo>
                      <a:pt x="140" y="4513"/>
                      <a:pt x="167" y="4593"/>
                      <a:pt x="196" y="4671"/>
                    </a:cubicBezTo>
                    <a:cubicBezTo>
                      <a:pt x="225" y="4748"/>
                      <a:pt x="256" y="4823"/>
                      <a:pt x="292" y="4895"/>
                    </a:cubicBezTo>
                    <a:cubicBezTo>
                      <a:pt x="328" y="4967"/>
                      <a:pt x="369" y="5037"/>
                      <a:pt x="410" y="5102"/>
                    </a:cubicBezTo>
                    <a:cubicBezTo>
                      <a:pt x="450" y="5167"/>
                      <a:pt x="496" y="5230"/>
                      <a:pt x="542" y="5288"/>
                    </a:cubicBezTo>
                    <a:cubicBezTo>
                      <a:pt x="590" y="5347"/>
                      <a:pt x="640" y="5400"/>
                      <a:pt x="692" y="5450"/>
                    </a:cubicBezTo>
                    <a:cubicBezTo>
                      <a:pt x="744" y="5500"/>
                      <a:pt x="798" y="5548"/>
                      <a:pt x="856" y="5590"/>
                    </a:cubicBezTo>
                    <a:cubicBezTo>
                      <a:pt x="913" y="5630"/>
                      <a:pt x="971" y="5669"/>
                      <a:pt x="1031" y="5702"/>
                    </a:cubicBezTo>
                    <a:cubicBezTo>
                      <a:pt x="1093" y="5735"/>
                      <a:pt x="1153" y="5763"/>
                      <a:pt x="1218" y="5788"/>
                    </a:cubicBezTo>
                    <a:cubicBezTo>
                      <a:pt x="1281" y="5812"/>
                      <a:pt x="1348" y="5831"/>
                      <a:pt x="1414" y="5848"/>
                    </a:cubicBezTo>
                    <a:cubicBezTo>
                      <a:pt x="1481" y="5864"/>
                      <a:pt x="1549" y="5874"/>
                      <a:pt x="1618" y="5880"/>
                    </a:cubicBezTo>
                    <a:cubicBezTo>
                      <a:pt x="1663" y="5884"/>
                      <a:pt x="1709" y="5886"/>
                      <a:pt x="1756" y="5886"/>
                    </a:cubicBezTo>
                    <a:cubicBezTo>
                      <a:pt x="1779" y="5886"/>
                      <a:pt x="1803" y="5885"/>
                      <a:pt x="1826" y="5884"/>
                    </a:cubicBezTo>
                    <a:cubicBezTo>
                      <a:pt x="1895" y="5880"/>
                      <a:pt x="1966" y="5871"/>
                      <a:pt x="2038" y="5858"/>
                    </a:cubicBezTo>
                    <a:cubicBezTo>
                      <a:pt x="2133" y="5841"/>
                      <a:pt x="2229" y="5815"/>
                      <a:pt x="2324" y="5781"/>
                    </a:cubicBezTo>
                    <a:cubicBezTo>
                      <a:pt x="2442" y="5740"/>
                      <a:pt x="2560" y="5684"/>
                      <a:pt x="2676" y="5618"/>
                    </a:cubicBezTo>
                    <a:cubicBezTo>
                      <a:pt x="2792" y="5551"/>
                      <a:pt x="2906" y="5472"/>
                      <a:pt x="3015" y="5382"/>
                    </a:cubicBezTo>
                    <a:cubicBezTo>
                      <a:pt x="3103" y="5311"/>
                      <a:pt x="3189" y="5232"/>
                      <a:pt x="3273" y="5147"/>
                    </a:cubicBezTo>
                    <a:cubicBezTo>
                      <a:pt x="3333" y="5083"/>
                      <a:pt x="3395" y="5016"/>
                      <a:pt x="3452" y="4945"/>
                    </a:cubicBezTo>
                    <a:cubicBezTo>
                      <a:pt x="3510" y="4875"/>
                      <a:pt x="3566" y="4802"/>
                      <a:pt x="3619" y="4724"/>
                    </a:cubicBezTo>
                    <a:cubicBezTo>
                      <a:pt x="3674" y="4648"/>
                      <a:pt x="3725" y="4569"/>
                      <a:pt x="3774" y="4485"/>
                    </a:cubicBezTo>
                    <a:cubicBezTo>
                      <a:pt x="3799" y="4447"/>
                      <a:pt x="3822" y="4403"/>
                      <a:pt x="3846" y="4362"/>
                    </a:cubicBezTo>
                    <a:lnTo>
                      <a:pt x="3878" y="4303"/>
                    </a:lnTo>
                    <a:cubicBezTo>
                      <a:pt x="3882" y="4297"/>
                      <a:pt x="3885" y="4291"/>
                      <a:pt x="3886" y="4286"/>
                    </a:cubicBezTo>
                    <a:lnTo>
                      <a:pt x="3914" y="4232"/>
                    </a:lnTo>
                    <a:cubicBezTo>
                      <a:pt x="3957" y="4146"/>
                      <a:pt x="3999" y="4056"/>
                      <a:pt x="4036" y="3966"/>
                    </a:cubicBezTo>
                    <a:cubicBezTo>
                      <a:pt x="4073" y="3876"/>
                      <a:pt x="4108" y="3785"/>
                      <a:pt x="4140" y="3692"/>
                    </a:cubicBezTo>
                    <a:cubicBezTo>
                      <a:pt x="4171" y="3598"/>
                      <a:pt x="4200" y="3505"/>
                      <a:pt x="4224" y="3409"/>
                    </a:cubicBezTo>
                    <a:cubicBezTo>
                      <a:pt x="4252" y="3314"/>
                      <a:pt x="4273" y="3217"/>
                      <a:pt x="4292" y="3121"/>
                    </a:cubicBezTo>
                    <a:cubicBezTo>
                      <a:pt x="4309" y="3025"/>
                      <a:pt x="4325" y="2930"/>
                      <a:pt x="4336" y="2832"/>
                    </a:cubicBezTo>
                    <a:cubicBezTo>
                      <a:pt x="4348" y="2736"/>
                      <a:pt x="4357" y="2639"/>
                      <a:pt x="4361" y="2545"/>
                    </a:cubicBezTo>
                    <a:cubicBezTo>
                      <a:pt x="4361" y="2529"/>
                      <a:pt x="4364" y="2513"/>
                      <a:pt x="4364" y="2496"/>
                    </a:cubicBezTo>
                    <a:cubicBezTo>
                      <a:pt x="4367" y="2417"/>
                      <a:pt x="4367" y="2338"/>
                      <a:pt x="4365" y="2261"/>
                    </a:cubicBezTo>
                    <a:cubicBezTo>
                      <a:pt x="4364" y="2168"/>
                      <a:pt x="4358" y="2076"/>
                      <a:pt x="4347" y="1981"/>
                    </a:cubicBezTo>
                    <a:cubicBezTo>
                      <a:pt x="4338" y="1889"/>
                      <a:pt x="4325" y="1801"/>
                      <a:pt x="4309" y="1712"/>
                    </a:cubicBezTo>
                    <a:cubicBezTo>
                      <a:pt x="4293" y="1626"/>
                      <a:pt x="4273" y="1540"/>
                      <a:pt x="4250" y="1458"/>
                    </a:cubicBezTo>
                    <a:cubicBezTo>
                      <a:pt x="4227" y="1373"/>
                      <a:pt x="4200" y="1292"/>
                      <a:pt x="4171" y="1215"/>
                    </a:cubicBezTo>
                    <a:cubicBezTo>
                      <a:pt x="4142" y="1137"/>
                      <a:pt x="4109" y="1062"/>
                      <a:pt x="4073" y="990"/>
                    </a:cubicBezTo>
                    <a:cubicBezTo>
                      <a:pt x="4037" y="919"/>
                      <a:pt x="3999" y="848"/>
                      <a:pt x="3957" y="783"/>
                    </a:cubicBezTo>
                    <a:cubicBezTo>
                      <a:pt x="3915" y="719"/>
                      <a:pt x="3871" y="655"/>
                      <a:pt x="3825" y="598"/>
                    </a:cubicBezTo>
                    <a:cubicBezTo>
                      <a:pt x="3777" y="539"/>
                      <a:pt x="3727" y="486"/>
                      <a:pt x="3675" y="436"/>
                    </a:cubicBezTo>
                    <a:cubicBezTo>
                      <a:pt x="3623" y="385"/>
                      <a:pt x="3569" y="338"/>
                      <a:pt x="3511" y="296"/>
                    </a:cubicBezTo>
                    <a:cubicBezTo>
                      <a:pt x="3454" y="256"/>
                      <a:pt x="3396" y="217"/>
                      <a:pt x="3336" y="184"/>
                    </a:cubicBezTo>
                    <a:cubicBezTo>
                      <a:pt x="3274" y="151"/>
                      <a:pt x="3214" y="122"/>
                      <a:pt x="3149" y="98"/>
                    </a:cubicBezTo>
                    <a:cubicBezTo>
                      <a:pt x="3086" y="72"/>
                      <a:pt x="3020" y="52"/>
                      <a:pt x="2952" y="37"/>
                    </a:cubicBezTo>
                    <a:cubicBezTo>
                      <a:pt x="2886" y="21"/>
                      <a:pt x="2818" y="11"/>
                      <a:pt x="2749" y="6"/>
                    </a:cubicBezTo>
                    <a:cubicBezTo>
                      <a:pt x="2705" y="2"/>
                      <a:pt x="2661" y="0"/>
                      <a:pt x="2617" y="0"/>
                    </a:cubicBezTo>
                    <a:close/>
                  </a:path>
                </a:pathLst>
              </a:custGeom>
              <a:solidFill>
                <a:srgbClr val="007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13"/>
              <p:cNvSpPr/>
              <p:nvPr/>
            </p:nvSpPr>
            <p:spPr>
              <a:xfrm>
                <a:off x="5770864" y="3969315"/>
                <a:ext cx="200426" cy="358721"/>
              </a:xfrm>
              <a:custGeom>
                <a:avLst/>
                <a:gdLst/>
                <a:ahLst/>
                <a:cxnLst/>
                <a:rect l="l" t="t" r="r" b="b"/>
                <a:pathLst>
                  <a:path w="6427" h="11503" extrusionOk="0">
                    <a:moveTo>
                      <a:pt x="6168" y="1"/>
                    </a:moveTo>
                    <a:cubicBezTo>
                      <a:pt x="6083" y="1"/>
                      <a:pt x="5998" y="7"/>
                      <a:pt x="5914" y="15"/>
                    </a:cubicBezTo>
                    <a:cubicBezTo>
                      <a:pt x="5748" y="33"/>
                      <a:pt x="5586" y="66"/>
                      <a:pt x="5425" y="109"/>
                    </a:cubicBezTo>
                    <a:cubicBezTo>
                      <a:pt x="5147" y="182"/>
                      <a:pt x="4857" y="284"/>
                      <a:pt x="4510" y="434"/>
                    </a:cubicBezTo>
                    <a:cubicBezTo>
                      <a:pt x="3951" y="679"/>
                      <a:pt x="3386" y="987"/>
                      <a:pt x="2830" y="1348"/>
                    </a:cubicBezTo>
                    <a:cubicBezTo>
                      <a:pt x="2545" y="1535"/>
                      <a:pt x="2289" y="1719"/>
                      <a:pt x="2050" y="1907"/>
                    </a:cubicBezTo>
                    <a:cubicBezTo>
                      <a:pt x="1924" y="2008"/>
                      <a:pt x="1799" y="2113"/>
                      <a:pt x="1682" y="2216"/>
                    </a:cubicBezTo>
                    <a:cubicBezTo>
                      <a:pt x="1636" y="2257"/>
                      <a:pt x="1442" y="2441"/>
                      <a:pt x="1442" y="2441"/>
                    </a:cubicBezTo>
                    <a:lnTo>
                      <a:pt x="1385" y="2498"/>
                    </a:lnTo>
                    <a:lnTo>
                      <a:pt x="1201" y="2697"/>
                    </a:lnTo>
                    <a:lnTo>
                      <a:pt x="1082" y="2836"/>
                    </a:lnTo>
                    <a:lnTo>
                      <a:pt x="971" y="2977"/>
                    </a:lnTo>
                    <a:lnTo>
                      <a:pt x="857" y="3134"/>
                    </a:lnTo>
                    <a:lnTo>
                      <a:pt x="724" y="3338"/>
                    </a:lnTo>
                    <a:cubicBezTo>
                      <a:pt x="555" y="3611"/>
                      <a:pt x="414" y="3914"/>
                      <a:pt x="305" y="4238"/>
                    </a:cubicBezTo>
                    <a:cubicBezTo>
                      <a:pt x="255" y="4393"/>
                      <a:pt x="212" y="4551"/>
                      <a:pt x="174" y="4715"/>
                    </a:cubicBezTo>
                    <a:cubicBezTo>
                      <a:pt x="138" y="4873"/>
                      <a:pt x="105" y="5033"/>
                      <a:pt x="84" y="5191"/>
                    </a:cubicBezTo>
                    <a:cubicBezTo>
                      <a:pt x="59" y="5350"/>
                      <a:pt x="44" y="5513"/>
                      <a:pt x="29" y="5675"/>
                    </a:cubicBezTo>
                    <a:cubicBezTo>
                      <a:pt x="16" y="5836"/>
                      <a:pt x="8" y="5997"/>
                      <a:pt x="5" y="6157"/>
                    </a:cubicBezTo>
                    <a:cubicBezTo>
                      <a:pt x="0" y="6480"/>
                      <a:pt x="12" y="6807"/>
                      <a:pt x="44" y="7123"/>
                    </a:cubicBezTo>
                    <a:cubicBezTo>
                      <a:pt x="77" y="7455"/>
                      <a:pt x="128" y="7777"/>
                      <a:pt x="206" y="8129"/>
                    </a:cubicBezTo>
                    <a:cubicBezTo>
                      <a:pt x="220" y="8190"/>
                      <a:pt x="236" y="8253"/>
                      <a:pt x="252" y="8312"/>
                    </a:cubicBezTo>
                    <a:lnTo>
                      <a:pt x="282" y="8431"/>
                    </a:lnTo>
                    <a:lnTo>
                      <a:pt x="386" y="8778"/>
                    </a:lnTo>
                    <a:lnTo>
                      <a:pt x="468" y="9006"/>
                    </a:lnTo>
                    <a:lnTo>
                      <a:pt x="555" y="9229"/>
                    </a:lnTo>
                    <a:cubicBezTo>
                      <a:pt x="578" y="9290"/>
                      <a:pt x="604" y="9347"/>
                      <a:pt x="652" y="9454"/>
                    </a:cubicBezTo>
                    <a:lnTo>
                      <a:pt x="709" y="9571"/>
                    </a:lnTo>
                    <a:lnTo>
                      <a:pt x="817" y="9784"/>
                    </a:lnTo>
                    <a:lnTo>
                      <a:pt x="877" y="9888"/>
                    </a:lnTo>
                    <a:lnTo>
                      <a:pt x="1031" y="10139"/>
                    </a:lnTo>
                    <a:cubicBezTo>
                      <a:pt x="1067" y="10194"/>
                      <a:pt x="1103" y="10250"/>
                      <a:pt x="1139" y="10297"/>
                    </a:cubicBezTo>
                    <a:cubicBezTo>
                      <a:pt x="1175" y="10351"/>
                      <a:pt x="1212" y="10401"/>
                      <a:pt x="1251" y="10448"/>
                    </a:cubicBezTo>
                    <a:lnTo>
                      <a:pt x="1289" y="10497"/>
                    </a:lnTo>
                    <a:cubicBezTo>
                      <a:pt x="1340" y="10562"/>
                      <a:pt x="1392" y="10625"/>
                      <a:pt x="1448" y="10686"/>
                    </a:cubicBezTo>
                    <a:cubicBezTo>
                      <a:pt x="1570" y="10822"/>
                      <a:pt x="1690" y="10934"/>
                      <a:pt x="1813" y="11031"/>
                    </a:cubicBezTo>
                    <a:cubicBezTo>
                      <a:pt x="1946" y="11137"/>
                      <a:pt x="2092" y="11229"/>
                      <a:pt x="2246" y="11301"/>
                    </a:cubicBezTo>
                    <a:lnTo>
                      <a:pt x="3086" y="11502"/>
                    </a:lnTo>
                    <a:cubicBezTo>
                      <a:pt x="2962" y="11437"/>
                      <a:pt x="2164" y="10841"/>
                      <a:pt x="2052" y="10746"/>
                    </a:cubicBezTo>
                    <a:cubicBezTo>
                      <a:pt x="1941" y="10653"/>
                      <a:pt x="1838" y="10546"/>
                      <a:pt x="1743" y="10437"/>
                    </a:cubicBezTo>
                    <a:cubicBezTo>
                      <a:pt x="1694" y="10379"/>
                      <a:pt x="1648" y="10322"/>
                      <a:pt x="1606" y="10266"/>
                    </a:cubicBezTo>
                    <a:lnTo>
                      <a:pt x="1569" y="10214"/>
                    </a:lnTo>
                    <a:cubicBezTo>
                      <a:pt x="1539" y="10168"/>
                      <a:pt x="1506" y="10125"/>
                      <a:pt x="1474" y="10075"/>
                    </a:cubicBezTo>
                    <a:cubicBezTo>
                      <a:pt x="1435" y="10023"/>
                      <a:pt x="1404" y="9967"/>
                      <a:pt x="1352" y="9885"/>
                    </a:cubicBezTo>
                    <a:lnTo>
                      <a:pt x="1296" y="9790"/>
                    </a:lnTo>
                    <a:lnTo>
                      <a:pt x="1241" y="9694"/>
                    </a:lnTo>
                    <a:lnTo>
                      <a:pt x="1136" y="9491"/>
                    </a:lnTo>
                    <a:lnTo>
                      <a:pt x="1014" y="9223"/>
                    </a:lnTo>
                    <a:cubicBezTo>
                      <a:pt x="992" y="9175"/>
                      <a:pt x="972" y="9126"/>
                      <a:pt x="936" y="9032"/>
                    </a:cubicBezTo>
                    <a:lnTo>
                      <a:pt x="873" y="8863"/>
                    </a:lnTo>
                    <a:cubicBezTo>
                      <a:pt x="777" y="8589"/>
                      <a:pt x="698" y="8302"/>
                      <a:pt x="629" y="7986"/>
                    </a:cubicBezTo>
                    <a:cubicBezTo>
                      <a:pt x="506" y="7383"/>
                      <a:pt x="453" y="6772"/>
                      <a:pt x="469" y="6168"/>
                    </a:cubicBezTo>
                    <a:cubicBezTo>
                      <a:pt x="471" y="6016"/>
                      <a:pt x="482" y="5865"/>
                      <a:pt x="492" y="5716"/>
                    </a:cubicBezTo>
                    <a:cubicBezTo>
                      <a:pt x="506" y="5565"/>
                      <a:pt x="521" y="5414"/>
                      <a:pt x="547" y="5261"/>
                    </a:cubicBezTo>
                    <a:cubicBezTo>
                      <a:pt x="565" y="5112"/>
                      <a:pt x="597" y="4964"/>
                      <a:pt x="629" y="4820"/>
                    </a:cubicBezTo>
                    <a:cubicBezTo>
                      <a:pt x="663" y="4675"/>
                      <a:pt x="702" y="4530"/>
                      <a:pt x="749" y="4387"/>
                    </a:cubicBezTo>
                    <a:cubicBezTo>
                      <a:pt x="846" y="4094"/>
                      <a:pt x="971" y="3825"/>
                      <a:pt x="1119" y="3584"/>
                    </a:cubicBezTo>
                    <a:lnTo>
                      <a:pt x="1238" y="3400"/>
                    </a:lnTo>
                    <a:lnTo>
                      <a:pt x="1319" y="3287"/>
                    </a:lnTo>
                    <a:lnTo>
                      <a:pt x="1373" y="3217"/>
                    </a:lnTo>
                    <a:lnTo>
                      <a:pt x="1439" y="3131"/>
                    </a:lnTo>
                    <a:lnTo>
                      <a:pt x="1664" y="2876"/>
                    </a:lnTo>
                    <a:cubicBezTo>
                      <a:pt x="2022" y="2497"/>
                      <a:pt x="2470" y="2129"/>
                      <a:pt x="3077" y="1719"/>
                    </a:cubicBezTo>
                    <a:cubicBezTo>
                      <a:pt x="3331" y="1548"/>
                      <a:pt x="3595" y="1387"/>
                      <a:pt x="3862" y="1233"/>
                    </a:cubicBezTo>
                    <a:cubicBezTo>
                      <a:pt x="4141" y="1075"/>
                      <a:pt x="4415" y="934"/>
                      <a:pt x="4681" y="809"/>
                    </a:cubicBezTo>
                    <a:cubicBezTo>
                      <a:pt x="5001" y="661"/>
                      <a:pt x="5271" y="554"/>
                      <a:pt x="5530" y="478"/>
                    </a:cubicBezTo>
                    <a:cubicBezTo>
                      <a:pt x="5672" y="438"/>
                      <a:pt x="5816" y="403"/>
                      <a:pt x="5961" y="383"/>
                    </a:cubicBezTo>
                    <a:cubicBezTo>
                      <a:pt x="6054" y="369"/>
                      <a:pt x="6148" y="362"/>
                      <a:pt x="6241" y="362"/>
                    </a:cubicBezTo>
                    <a:cubicBezTo>
                      <a:pt x="6292" y="362"/>
                      <a:pt x="6340" y="366"/>
                      <a:pt x="6388" y="369"/>
                    </a:cubicBezTo>
                    <a:lnTo>
                      <a:pt x="6427" y="17"/>
                    </a:lnTo>
                    <a:cubicBezTo>
                      <a:pt x="6340" y="7"/>
                      <a:pt x="6254" y="1"/>
                      <a:pt x="6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13"/>
              <p:cNvSpPr/>
              <p:nvPr/>
            </p:nvSpPr>
            <p:spPr>
              <a:xfrm>
                <a:off x="6002875" y="4039012"/>
                <a:ext cx="242339" cy="359126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11516" extrusionOk="0">
                    <a:moveTo>
                      <a:pt x="6179" y="0"/>
                    </a:moveTo>
                    <a:lnTo>
                      <a:pt x="6083" y="1"/>
                    </a:lnTo>
                    <a:cubicBezTo>
                      <a:pt x="5911" y="10"/>
                      <a:pt x="5732" y="36"/>
                      <a:pt x="5531" y="82"/>
                    </a:cubicBezTo>
                    <a:lnTo>
                      <a:pt x="5399" y="115"/>
                    </a:lnTo>
                    <a:lnTo>
                      <a:pt x="5277" y="151"/>
                    </a:lnTo>
                    <a:lnTo>
                      <a:pt x="5013" y="237"/>
                    </a:lnTo>
                    <a:cubicBezTo>
                      <a:pt x="4709" y="346"/>
                      <a:pt x="4388" y="485"/>
                      <a:pt x="4040" y="658"/>
                    </a:cubicBezTo>
                    <a:cubicBezTo>
                      <a:pt x="3738" y="812"/>
                      <a:pt x="3436" y="979"/>
                      <a:pt x="3116" y="1175"/>
                    </a:cubicBezTo>
                    <a:cubicBezTo>
                      <a:pt x="2804" y="1367"/>
                      <a:pt x="2509" y="1566"/>
                      <a:pt x="2243" y="1765"/>
                    </a:cubicBezTo>
                    <a:lnTo>
                      <a:pt x="2132" y="1849"/>
                    </a:lnTo>
                    <a:lnTo>
                      <a:pt x="1888" y="2044"/>
                    </a:lnTo>
                    <a:lnTo>
                      <a:pt x="1692" y="2211"/>
                    </a:lnTo>
                    <a:lnTo>
                      <a:pt x="1517" y="2374"/>
                    </a:lnTo>
                    <a:lnTo>
                      <a:pt x="1330" y="2560"/>
                    </a:lnTo>
                    <a:lnTo>
                      <a:pt x="1240" y="2657"/>
                    </a:lnTo>
                    <a:lnTo>
                      <a:pt x="1060" y="2865"/>
                    </a:lnTo>
                    <a:lnTo>
                      <a:pt x="935" y="3029"/>
                    </a:lnTo>
                    <a:lnTo>
                      <a:pt x="815" y="3196"/>
                    </a:lnTo>
                    <a:lnTo>
                      <a:pt x="744" y="3308"/>
                    </a:lnTo>
                    <a:cubicBezTo>
                      <a:pt x="554" y="3611"/>
                      <a:pt x="399" y="3946"/>
                      <a:pt x="285" y="4301"/>
                    </a:cubicBezTo>
                    <a:cubicBezTo>
                      <a:pt x="230" y="4474"/>
                      <a:pt x="184" y="4651"/>
                      <a:pt x="148" y="4825"/>
                    </a:cubicBezTo>
                    <a:lnTo>
                      <a:pt x="134" y="4889"/>
                    </a:lnTo>
                    <a:lnTo>
                      <a:pt x="87" y="5168"/>
                    </a:lnTo>
                    <a:cubicBezTo>
                      <a:pt x="75" y="5233"/>
                      <a:pt x="66" y="5298"/>
                      <a:pt x="59" y="5357"/>
                    </a:cubicBezTo>
                    <a:cubicBezTo>
                      <a:pt x="33" y="5535"/>
                      <a:pt x="22" y="5712"/>
                      <a:pt x="9" y="5930"/>
                    </a:cubicBezTo>
                    <a:cubicBezTo>
                      <a:pt x="5" y="6005"/>
                      <a:pt x="2" y="6083"/>
                      <a:pt x="0" y="6201"/>
                    </a:cubicBezTo>
                    <a:lnTo>
                      <a:pt x="0" y="6426"/>
                    </a:lnTo>
                    <a:cubicBezTo>
                      <a:pt x="12" y="7174"/>
                      <a:pt x="115" y="7883"/>
                      <a:pt x="304" y="8533"/>
                    </a:cubicBezTo>
                    <a:cubicBezTo>
                      <a:pt x="321" y="8594"/>
                      <a:pt x="384" y="8793"/>
                      <a:pt x="384" y="8793"/>
                    </a:cubicBezTo>
                    <a:lnTo>
                      <a:pt x="489" y="9083"/>
                    </a:lnTo>
                    <a:lnTo>
                      <a:pt x="571" y="9292"/>
                    </a:lnTo>
                    <a:lnTo>
                      <a:pt x="683" y="9539"/>
                    </a:lnTo>
                    <a:cubicBezTo>
                      <a:pt x="759" y="9701"/>
                      <a:pt x="846" y="9859"/>
                      <a:pt x="938" y="10013"/>
                    </a:cubicBezTo>
                    <a:cubicBezTo>
                      <a:pt x="978" y="10081"/>
                      <a:pt x="1022" y="10147"/>
                      <a:pt x="1086" y="10245"/>
                    </a:cubicBezTo>
                    <a:lnTo>
                      <a:pt x="1241" y="10462"/>
                    </a:lnTo>
                    <a:cubicBezTo>
                      <a:pt x="1355" y="10611"/>
                      <a:pt x="1478" y="10749"/>
                      <a:pt x="1606" y="10873"/>
                    </a:cubicBezTo>
                    <a:cubicBezTo>
                      <a:pt x="1748" y="11010"/>
                      <a:pt x="1898" y="11126"/>
                      <a:pt x="2050" y="11218"/>
                    </a:cubicBezTo>
                    <a:cubicBezTo>
                      <a:pt x="2217" y="11317"/>
                      <a:pt x="2394" y="11393"/>
                      <a:pt x="2575" y="11444"/>
                    </a:cubicBezTo>
                    <a:cubicBezTo>
                      <a:pt x="2753" y="11491"/>
                      <a:pt x="2940" y="11516"/>
                      <a:pt x="3136" y="11516"/>
                    </a:cubicBezTo>
                    <a:lnTo>
                      <a:pt x="4480" y="11274"/>
                    </a:lnTo>
                    <a:cubicBezTo>
                      <a:pt x="4316" y="11268"/>
                      <a:pt x="2821" y="11127"/>
                      <a:pt x="2676" y="11081"/>
                    </a:cubicBezTo>
                    <a:cubicBezTo>
                      <a:pt x="2528" y="11037"/>
                      <a:pt x="2387" y="10971"/>
                      <a:pt x="2253" y="10886"/>
                    </a:cubicBezTo>
                    <a:cubicBezTo>
                      <a:pt x="2128" y="10805"/>
                      <a:pt x="2003" y="10705"/>
                      <a:pt x="1887" y="10585"/>
                    </a:cubicBezTo>
                    <a:cubicBezTo>
                      <a:pt x="1776" y="10473"/>
                      <a:pt x="1669" y="10347"/>
                      <a:pt x="1572" y="10212"/>
                    </a:cubicBezTo>
                    <a:lnTo>
                      <a:pt x="1500" y="10111"/>
                    </a:lnTo>
                    <a:lnTo>
                      <a:pt x="1405" y="9967"/>
                    </a:lnTo>
                    <a:cubicBezTo>
                      <a:pt x="1369" y="9913"/>
                      <a:pt x="1334" y="9857"/>
                      <a:pt x="1301" y="9798"/>
                    </a:cubicBezTo>
                    <a:cubicBezTo>
                      <a:pt x="1218" y="9654"/>
                      <a:pt x="1140" y="9506"/>
                      <a:pt x="1073" y="9353"/>
                    </a:cubicBezTo>
                    <a:cubicBezTo>
                      <a:pt x="1002" y="9201"/>
                      <a:pt x="939" y="9047"/>
                      <a:pt x="874" y="8866"/>
                    </a:cubicBezTo>
                    <a:lnTo>
                      <a:pt x="780" y="8579"/>
                    </a:lnTo>
                    <a:cubicBezTo>
                      <a:pt x="764" y="8525"/>
                      <a:pt x="745" y="8471"/>
                      <a:pt x="731" y="8412"/>
                    </a:cubicBezTo>
                    <a:cubicBezTo>
                      <a:pt x="644" y="8106"/>
                      <a:pt x="580" y="7785"/>
                      <a:pt x="532" y="7427"/>
                    </a:cubicBezTo>
                    <a:cubicBezTo>
                      <a:pt x="512" y="7260"/>
                      <a:pt x="492" y="7092"/>
                      <a:pt x="482" y="6922"/>
                    </a:cubicBezTo>
                    <a:cubicBezTo>
                      <a:pt x="478" y="6868"/>
                      <a:pt x="469" y="6672"/>
                      <a:pt x="469" y="6672"/>
                    </a:cubicBezTo>
                    <a:lnTo>
                      <a:pt x="465" y="6165"/>
                    </a:lnTo>
                    <a:cubicBezTo>
                      <a:pt x="468" y="6100"/>
                      <a:pt x="469" y="6035"/>
                      <a:pt x="476" y="5917"/>
                    </a:cubicBezTo>
                    <a:cubicBezTo>
                      <a:pt x="486" y="5751"/>
                      <a:pt x="499" y="5582"/>
                      <a:pt x="522" y="5414"/>
                    </a:cubicBezTo>
                    <a:cubicBezTo>
                      <a:pt x="529" y="5362"/>
                      <a:pt x="558" y="5171"/>
                      <a:pt x="558" y="5171"/>
                    </a:cubicBezTo>
                    <a:lnTo>
                      <a:pt x="607" y="4921"/>
                    </a:lnTo>
                    <a:cubicBezTo>
                      <a:pt x="641" y="4760"/>
                      <a:pt x="683" y="4601"/>
                      <a:pt x="734" y="4444"/>
                    </a:cubicBezTo>
                    <a:cubicBezTo>
                      <a:pt x="834" y="4128"/>
                      <a:pt x="968" y="3829"/>
                      <a:pt x="1139" y="3558"/>
                    </a:cubicBezTo>
                    <a:lnTo>
                      <a:pt x="1205" y="3453"/>
                    </a:lnTo>
                    <a:lnTo>
                      <a:pt x="1277" y="3351"/>
                    </a:lnTo>
                    <a:lnTo>
                      <a:pt x="1424" y="3159"/>
                    </a:lnTo>
                    <a:lnTo>
                      <a:pt x="1541" y="3016"/>
                    </a:lnTo>
                    <a:lnTo>
                      <a:pt x="1668" y="2878"/>
                    </a:lnTo>
                    <a:lnTo>
                      <a:pt x="1757" y="2786"/>
                    </a:lnTo>
                    <a:lnTo>
                      <a:pt x="1938" y="2611"/>
                    </a:lnTo>
                    <a:lnTo>
                      <a:pt x="2121" y="2448"/>
                    </a:lnTo>
                    <a:lnTo>
                      <a:pt x="2315" y="2286"/>
                    </a:lnTo>
                    <a:lnTo>
                      <a:pt x="2516" y="2129"/>
                    </a:lnTo>
                    <a:cubicBezTo>
                      <a:pt x="2650" y="2027"/>
                      <a:pt x="2786" y="1926"/>
                      <a:pt x="2926" y="1830"/>
                    </a:cubicBezTo>
                    <a:lnTo>
                      <a:pt x="3351" y="1548"/>
                    </a:lnTo>
                    <a:cubicBezTo>
                      <a:pt x="3635" y="1369"/>
                      <a:pt x="3932" y="1198"/>
                      <a:pt x="4234" y="1039"/>
                    </a:cubicBezTo>
                    <a:cubicBezTo>
                      <a:pt x="4561" y="870"/>
                      <a:pt x="4862" y="733"/>
                      <a:pt x="5156" y="620"/>
                    </a:cubicBezTo>
                    <a:cubicBezTo>
                      <a:pt x="5525" y="479"/>
                      <a:pt x="5826" y="404"/>
                      <a:pt x="6103" y="384"/>
                    </a:cubicBezTo>
                    <a:cubicBezTo>
                      <a:pt x="6143" y="381"/>
                      <a:pt x="6184" y="378"/>
                      <a:pt x="6225" y="378"/>
                    </a:cubicBezTo>
                    <a:cubicBezTo>
                      <a:pt x="6342" y="378"/>
                      <a:pt x="6455" y="391"/>
                      <a:pt x="6615" y="428"/>
                    </a:cubicBezTo>
                    <a:lnTo>
                      <a:pt x="6667" y="443"/>
                    </a:lnTo>
                    <a:lnTo>
                      <a:pt x="6823" y="506"/>
                    </a:lnTo>
                    <a:lnTo>
                      <a:pt x="6927" y="564"/>
                    </a:lnTo>
                    <a:lnTo>
                      <a:pt x="7771" y="989"/>
                    </a:lnTo>
                    <a:lnTo>
                      <a:pt x="7174" y="299"/>
                    </a:lnTo>
                    <a:lnTo>
                      <a:pt x="7120" y="263"/>
                    </a:lnTo>
                    <a:lnTo>
                      <a:pt x="6989" y="187"/>
                    </a:lnTo>
                    <a:lnTo>
                      <a:pt x="6930" y="158"/>
                    </a:lnTo>
                    <a:lnTo>
                      <a:pt x="6788" y="98"/>
                    </a:lnTo>
                    <a:lnTo>
                      <a:pt x="6652" y="56"/>
                    </a:lnTo>
                    <a:cubicBezTo>
                      <a:pt x="6503" y="19"/>
                      <a:pt x="6345" y="0"/>
                      <a:pt x="6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13"/>
              <p:cNvSpPr/>
              <p:nvPr/>
            </p:nvSpPr>
            <p:spPr>
              <a:xfrm>
                <a:off x="5517148" y="3945303"/>
                <a:ext cx="124147" cy="228804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7337" extrusionOk="0">
                    <a:moveTo>
                      <a:pt x="3833" y="0"/>
                    </a:moveTo>
                    <a:cubicBezTo>
                      <a:pt x="3775" y="0"/>
                      <a:pt x="3716" y="3"/>
                      <a:pt x="3657" y="9"/>
                    </a:cubicBezTo>
                    <a:cubicBezTo>
                      <a:pt x="3552" y="19"/>
                      <a:pt x="3450" y="39"/>
                      <a:pt x="3349" y="62"/>
                    </a:cubicBezTo>
                    <a:cubicBezTo>
                      <a:pt x="3250" y="84"/>
                      <a:pt x="3153" y="114"/>
                      <a:pt x="3056" y="147"/>
                    </a:cubicBezTo>
                    <a:cubicBezTo>
                      <a:pt x="2961" y="179"/>
                      <a:pt x="2867" y="213"/>
                      <a:pt x="2774" y="253"/>
                    </a:cubicBezTo>
                    <a:cubicBezTo>
                      <a:pt x="2417" y="404"/>
                      <a:pt x="2065" y="597"/>
                      <a:pt x="1732" y="828"/>
                    </a:cubicBezTo>
                    <a:cubicBezTo>
                      <a:pt x="1566" y="941"/>
                      <a:pt x="1408" y="1061"/>
                      <a:pt x="1257" y="1192"/>
                    </a:cubicBezTo>
                    <a:cubicBezTo>
                      <a:pt x="1095" y="1332"/>
                      <a:pt x="950" y="1475"/>
                      <a:pt x="824" y="1619"/>
                    </a:cubicBezTo>
                    <a:cubicBezTo>
                      <a:pt x="688" y="1774"/>
                      <a:pt x="566" y="1944"/>
                      <a:pt x="462" y="2122"/>
                    </a:cubicBezTo>
                    <a:cubicBezTo>
                      <a:pt x="360" y="2298"/>
                      <a:pt x="275" y="2489"/>
                      <a:pt x="209" y="2690"/>
                    </a:cubicBezTo>
                    <a:cubicBezTo>
                      <a:pt x="150" y="2873"/>
                      <a:pt x="103" y="3073"/>
                      <a:pt x="70" y="3285"/>
                    </a:cubicBezTo>
                    <a:cubicBezTo>
                      <a:pt x="37" y="3484"/>
                      <a:pt x="16" y="3685"/>
                      <a:pt x="12" y="3886"/>
                    </a:cubicBezTo>
                    <a:cubicBezTo>
                      <a:pt x="1" y="4302"/>
                      <a:pt x="35" y="4704"/>
                      <a:pt x="116" y="5082"/>
                    </a:cubicBezTo>
                    <a:cubicBezTo>
                      <a:pt x="203" y="5496"/>
                      <a:pt x="344" y="5880"/>
                      <a:pt x="537" y="6220"/>
                    </a:cubicBezTo>
                    <a:cubicBezTo>
                      <a:pt x="646" y="6414"/>
                      <a:pt x="763" y="6578"/>
                      <a:pt x="892" y="6721"/>
                    </a:cubicBezTo>
                    <a:cubicBezTo>
                      <a:pt x="962" y="6800"/>
                      <a:pt x="1037" y="6874"/>
                      <a:pt x="1121" y="6941"/>
                    </a:cubicBezTo>
                    <a:cubicBezTo>
                      <a:pt x="1203" y="7010"/>
                      <a:pt x="1293" y="7071"/>
                      <a:pt x="1388" y="7121"/>
                    </a:cubicBezTo>
                    <a:lnTo>
                      <a:pt x="2120" y="7337"/>
                    </a:lnTo>
                    <a:cubicBezTo>
                      <a:pt x="2048" y="7294"/>
                      <a:pt x="1424" y="6723"/>
                      <a:pt x="1364" y="6665"/>
                    </a:cubicBezTo>
                    <a:cubicBezTo>
                      <a:pt x="1300" y="6606"/>
                      <a:pt x="1241" y="6542"/>
                      <a:pt x="1187" y="6474"/>
                    </a:cubicBezTo>
                    <a:cubicBezTo>
                      <a:pt x="1080" y="6342"/>
                      <a:pt x="983" y="6191"/>
                      <a:pt x="898" y="6026"/>
                    </a:cubicBezTo>
                    <a:cubicBezTo>
                      <a:pt x="856" y="5945"/>
                      <a:pt x="819" y="5863"/>
                      <a:pt x="783" y="5777"/>
                    </a:cubicBezTo>
                    <a:lnTo>
                      <a:pt x="747" y="5689"/>
                    </a:lnTo>
                    <a:lnTo>
                      <a:pt x="717" y="5609"/>
                    </a:lnTo>
                    <a:lnTo>
                      <a:pt x="688" y="5525"/>
                    </a:lnTo>
                    <a:cubicBezTo>
                      <a:pt x="661" y="5439"/>
                      <a:pt x="633" y="5353"/>
                      <a:pt x="612" y="5265"/>
                    </a:cubicBezTo>
                    <a:cubicBezTo>
                      <a:pt x="590" y="5177"/>
                      <a:pt x="570" y="5090"/>
                      <a:pt x="553" y="4998"/>
                    </a:cubicBezTo>
                    <a:lnTo>
                      <a:pt x="511" y="4727"/>
                    </a:lnTo>
                    <a:cubicBezTo>
                      <a:pt x="498" y="4637"/>
                      <a:pt x="491" y="4546"/>
                      <a:pt x="484" y="4457"/>
                    </a:cubicBezTo>
                    <a:cubicBezTo>
                      <a:pt x="472" y="4273"/>
                      <a:pt x="468" y="4089"/>
                      <a:pt x="477" y="3906"/>
                    </a:cubicBezTo>
                    <a:cubicBezTo>
                      <a:pt x="494" y="3511"/>
                      <a:pt x="554" y="3152"/>
                      <a:pt x="656" y="2840"/>
                    </a:cubicBezTo>
                    <a:cubicBezTo>
                      <a:pt x="712" y="2669"/>
                      <a:pt x="783" y="2506"/>
                      <a:pt x="869" y="2358"/>
                    </a:cubicBezTo>
                    <a:cubicBezTo>
                      <a:pt x="950" y="2211"/>
                      <a:pt x="1052" y="2068"/>
                      <a:pt x="1174" y="1924"/>
                    </a:cubicBezTo>
                    <a:cubicBezTo>
                      <a:pt x="1381" y="1680"/>
                      <a:pt x="1647" y="1441"/>
                      <a:pt x="1986" y="1192"/>
                    </a:cubicBezTo>
                    <a:cubicBezTo>
                      <a:pt x="2136" y="1084"/>
                      <a:pt x="2292" y="985"/>
                      <a:pt x="2450" y="889"/>
                    </a:cubicBezTo>
                    <a:cubicBezTo>
                      <a:pt x="2609" y="794"/>
                      <a:pt x="2772" y="708"/>
                      <a:pt x="2939" y="630"/>
                    </a:cubicBezTo>
                    <a:cubicBezTo>
                      <a:pt x="3115" y="550"/>
                      <a:pt x="3286" y="483"/>
                      <a:pt x="3448" y="436"/>
                    </a:cubicBezTo>
                    <a:cubicBezTo>
                      <a:pt x="3532" y="411"/>
                      <a:pt x="3618" y="391"/>
                      <a:pt x="3704" y="377"/>
                    </a:cubicBezTo>
                    <a:cubicBezTo>
                      <a:pt x="3775" y="365"/>
                      <a:pt x="3844" y="360"/>
                      <a:pt x="3946" y="360"/>
                    </a:cubicBezTo>
                    <a:lnTo>
                      <a:pt x="3959" y="360"/>
                    </a:lnTo>
                    <a:lnTo>
                      <a:pt x="3980" y="6"/>
                    </a:lnTo>
                    <a:cubicBezTo>
                      <a:pt x="3931" y="2"/>
                      <a:pt x="3882" y="0"/>
                      <a:pt x="38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13"/>
              <p:cNvSpPr/>
              <p:nvPr/>
            </p:nvSpPr>
            <p:spPr>
              <a:xfrm>
                <a:off x="6180127" y="3727418"/>
                <a:ext cx="54730" cy="316871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0161" extrusionOk="0">
                    <a:moveTo>
                      <a:pt x="1755" y="75"/>
                    </a:moveTo>
                    <a:cubicBezTo>
                      <a:pt x="1755" y="77"/>
                      <a:pt x="1754" y="79"/>
                      <a:pt x="1754" y="81"/>
                    </a:cubicBezTo>
                    <a:lnTo>
                      <a:pt x="1754" y="81"/>
                    </a:lnTo>
                    <a:cubicBezTo>
                      <a:pt x="1754" y="80"/>
                      <a:pt x="1755" y="80"/>
                      <a:pt x="1755" y="79"/>
                    </a:cubicBezTo>
                    <a:lnTo>
                      <a:pt x="1755" y="75"/>
                    </a:lnTo>
                    <a:close/>
                    <a:moveTo>
                      <a:pt x="1036" y="0"/>
                    </a:moveTo>
                    <a:cubicBezTo>
                      <a:pt x="691" y="3349"/>
                      <a:pt x="347" y="6697"/>
                      <a:pt x="2" y="10045"/>
                    </a:cubicBezTo>
                    <a:cubicBezTo>
                      <a:pt x="1" y="10060"/>
                      <a:pt x="18" y="10071"/>
                      <a:pt x="34" y="10078"/>
                    </a:cubicBezTo>
                    <a:cubicBezTo>
                      <a:pt x="54" y="10088"/>
                      <a:pt x="73" y="10096"/>
                      <a:pt x="90" y="10101"/>
                    </a:cubicBezTo>
                    <a:cubicBezTo>
                      <a:pt x="124" y="10111"/>
                      <a:pt x="162" y="10121"/>
                      <a:pt x="199" y="10129"/>
                    </a:cubicBezTo>
                    <a:cubicBezTo>
                      <a:pt x="254" y="10139"/>
                      <a:pt x="304" y="10146"/>
                      <a:pt x="354" y="10152"/>
                    </a:cubicBezTo>
                    <a:cubicBezTo>
                      <a:pt x="406" y="10157"/>
                      <a:pt x="457" y="10160"/>
                      <a:pt x="511" y="10160"/>
                    </a:cubicBezTo>
                    <a:cubicBezTo>
                      <a:pt x="550" y="10160"/>
                      <a:pt x="590" y="10159"/>
                      <a:pt x="623" y="10154"/>
                    </a:cubicBezTo>
                    <a:cubicBezTo>
                      <a:pt x="642" y="10153"/>
                      <a:pt x="659" y="10150"/>
                      <a:pt x="684" y="10144"/>
                    </a:cubicBezTo>
                    <a:cubicBezTo>
                      <a:pt x="700" y="10140"/>
                      <a:pt x="720" y="10133"/>
                      <a:pt x="721" y="10119"/>
                    </a:cubicBezTo>
                    <a:cubicBezTo>
                      <a:pt x="1066" y="6774"/>
                      <a:pt x="1409" y="3427"/>
                      <a:pt x="1754" y="81"/>
                    </a:cubicBezTo>
                    <a:lnTo>
                      <a:pt x="1754" y="81"/>
                    </a:lnTo>
                    <a:cubicBezTo>
                      <a:pt x="1749" y="91"/>
                      <a:pt x="1725" y="98"/>
                      <a:pt x="1702" y="101"/>
                    </a:cubicBezTo>
                    <a:cubicBezTo>
                      <a:pt x="1661" y="110"/>
                      <a:pt x="1647" y="110"/>
                      <a:pt x="1620" y="111"/>
                    </a:cubicBezTo>
                    <a:cubicBezTo>
                      <a:pt x="1602" y="112"/>
                      <a:pt x="1581" y="112"/>
                      <a:pt x="1557" y="112"/>
                    </a:cubicBezTo>
                    <a:cubicBezTo>
                      <a:pt x="1524" y="112"/>
                      <a:pt x="1487" y="111"/>
                      <a:pt x="1453" y="110"/>
                    </a:cubicBezTo>
                    <a:cubicBezTo>
                      <a:pt x="1395" y="105"/>
                      <a:pt x="1346" y="98"/>
                      <a:pt x="1296" y="91"/>
                    </a:cubicBezTo>
                    <a:cubicBezTo>
                      <a:pt x="1256" y="87"/>
                      <a:pt x="1216" y="81"/>
                      <a:pt x="1174" y="68"/>
                    </a:cubicBezTo>
                    <a:cubicBezTo>
                      <a:pt x="1148" y="61"/>
                      <a:pt x="1124" y="51"/>
                      <a:pt x="1098" y="43"/>
                    </a:cubicBezTo>
                    <a:cubicBezTo>
                      <a:pt x="1082" y="39"/>
                      <a:pt x="1065" y="38"/>
                      <a:pt x="1050" y="23"/>
                    </a:cubicBezTo>
                    <a:cubicBezTo>
                      <a:pt x="1043" y="18"/>
                      <a:pt x="1036" y="6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13"/>
              <p:cNvSpPr/>
              <p:nvPr/>
            </p:nvSpPr>
            <p:spPr>
              <a:xfrm>
                <a:off x="6297599" y="4253747"/>
                <a:ext cx="216174" cy="342474"/>
              </a:xfrm>
              <a:custGeom>
                <a:avLst/>
                <a:gdLst/>
                <a:ahLst/>
                <a:cxnLst/>
                <a:rect l="l" t="t" r="r" b="b"/>
                <a:pathLst>
                  <a:path w="6932" h="10982" extrusionOk="0">
                    <a:moveTo>
                      <a:pt x="321" y="0"/>
                    </a:moveTo>
                    <a:lnTo>
                      <a:pt x="1" y="565"/>
                    </a:lnTo>
                    <a:lnTo>
                      <a:pt x="5192" y="10525"/>
                    </a:lnTo>
                    <a:cubicBezTo>
                      <a:pt x="5264" y="10662"/>
                      <a:pt x="5357" y="10794"/>
                      <a:pt x="5488" y="10879"/>
                    </a:cubicBezTo>
                    <a:cubicBezTo>
                      <a:pt x="5573" y="10934"/>
                      <a:pt x="5672" y="10967"/>
                      <a:pt x="5773" y="10978"/>
                    </a:cubicBezTo>
                    <a:cubicBezTo>
                      <a:pt x="5792" y="10980"/>
                      <a:pt x="5812" y="10981"/>
                      <a:pt x="5832" y="10981"/>
                    </a:cubicBezTo>
                    <a:cubicBezTo>
                      <a:pt x="5869" y="10981"/>
                      <a:pt x="5906" y="10978"/>
                      <a:pt x="5941" y="10971"/>
                    </a:cubicBezTo>
                    <a:cubicBezTo>
                      <a:pt x="6093" y="10938"/>
                      <a:pt x="6227" y="10840"/>
                      <a:pt x="6333" y="10725"/>
                    </a:cubicBezTo>
                    <a:cubicBezTo>
                      <a:pt x="6441" y="10607"/>
                      <a:pt x="6522" y="10475"/>
                      <a:pt x="6586" y="10334"/>
                    </a:cubicBezTo>
                    <a:lnTo>
                      <a:pt x="6710" y="10067"/>
                    </a:lnTo>
                    <a:cubicBezTo>
                      <a:pt x="6776" y="9922"/>
                      <a:pt x="6827" y="9769"/>
                      <a:pt x="6861" y="9607"/>
                    </a:cubicBezTo>
                    <a:cubicBezTo>
                      <a:pt x="6927" y="9285"/>
                      <a:pt x="6931" y="8961"/>
                      <a:pt x="6873" y="8636"/>
                    </a:cubicBezTo>
                    <a:cubicBezTo>
                      <a:pt x="6841" y="8473"/>
                      <a:pt x="6789" y="8320"/>
                      <a:pt x="6714" y="8176"/>
                    </a:cubicBezTo>
                    <a:lnTo>
                      <a:pt x="6234" y="7258"/>
                    </a:lnTo>
                    <a:cubicBezTo>
                      <a:pt x="6161" y="7114"/>
                      <a:pt x="6082" y="6974"/>
                      <a:pt x="6000" y="6834"/>
                    </a:cubicBezTo>
                    <a:cubicBezTo>
                      <a:pt x="5837" y="6556"/>
                      <a:pt x="5659" y="6286"/>
                      <a:pt x="5465" y="6027"/>
                    </a:cubicBezTo>
                    <a:cubicBezTo>
                      <a:pt x="5370" y="5898"/>
                      <a:pt x="5267" y="5773"/>
                      <a:pt x="5163" y="5650"/>
                    </a:cubicBezTo>
                    <a:lnTo>
                      <a:pt x="3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13"/>
              <p:cNvSpPr/>
              <p:nvPr/>
            </p:nvSpPr>
            <p:spPr>
              <a:xfrm>
                <a:off x="6290239" y="4270774"/>
                <a:ext cx="187391" cy="325353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0433" extrusionOk="0">
                    <a:moveTo>
                      <a:pt x="1" y="1"/>
                    </a:moveTo>
                    <a:lnTo>
                      <a:pt x="5192" y="9959"/>
                    </a:lnTo>
                    <a:cubicBezTo>
                      <a:pt x="5264" y="10096"/>
                      <a:pt x="5357" y="10230"/>
                      <a:pt x="5488" y="10313"/>
                    </a:cubicBezTo>
                    <a:cubicBezTo>
                      <a:pt x="5573" y="10368"/>
                      <a:pt x="5672" y="10402"/>
                      <a:pt x="5772" y="10412"/>
                    </a:cubicBezTo>
                    <a:cubicBezTo>
                      <a:pt x="5849" y="10419"/>
                      <a:pt x="5926" y="10425"/>
                      <a:pt x="6003" y="10432"/>
                    </a:cubicBezTo>
                    <a:lnTo>
                      <a:pt x="6003" y="10432"/>
                    </a:lnTo>
                    <a:cubicBezTo>
                      <a:pt x="5905" y="10422"/>
                      <a:pt x="5807" y="10387"/>
                      <a:pt x="5725" y="10333"/>
                    </a:cubicBezTo>
                    <a:cubicBezTo>
                      <a:pt x="5595" y="10248"/>
                      <a:pt x="5501" y="10116"/>
                      <a:pt x="5429" y="9979"/>
                    </a:cubicBezTo>
                    <a:lnTo>
                      <a:pt x="238" y="19"/>
                    </a:lnTo>
                    <a:lnTo>
                      <a:pt x="1" y="1"/>
                    </a:lnTo>
                    <a:close/>
                    <a:moveTo>
                      <a:pt x="6003" y="10432"/>
                    </a:moveTo>
                    <a:cubicBezTo>
                      <a:pt x="6005" y="10432"/>
                      <a:pt x="6007" y="10432"/>
                      <a:pt x="6009" y="10432"/>
                    </a:cubicBezTo>
                    <a:cubicBezTo>
                      <a:pt x="6007" y="10432"/>
                      <a:pt x="6005" y="10432"/>
                      <a:pt x="6003" y="1043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13"/>
              <p:cNvSpPr/>
              <p:nvPr/>
            </p:nvSpPr>
            <p:spPr>
              <a:xfrm>
                <a:off x="5386111" y="3756014"/>
                <a:ext cx="153087" cy="207567"/>
              </a:xfrm>
              <a:custGeom>
                <a:avLst/>
                <a:gdLst/>
                <a:ahLst/>
                <a:cxnLst/>
                <a:rect l="l" t="t" r="r" b="b"/>
                <a:pathLst>
                  <a:path w="4909" h="6656" extrusionOk="0">
                    <a:moveTo>
                      <a:pt x="242" y="1"/>
                    </a:moveTo>
                    <a:cubicBezTo>
                      <a:pt x="163" y="48"/>
                      <a:pt x="82" y="94"/>
                      <a:pt x="0" y="141"/>
                    </a:cubicBezTo>
                    <a:lnTo>
                      <a:pt x="603" y="323"/>
                    </a:lnTo>
                    <a:cubicBezTo>
                      <a:pt x="2889" y="1013"/>
                      <a:pt x="4106" y="4460"/>
                      <a:pt x="4668" y="6655"/>
                    </a:cubicBezTo>
                    <a:cubicBezTo>
                      <a:pt x="4748" y="6605"/>
                      <a:pt x="4828" y="6559"/>
                      <a:pt x="4909" y="6516"/>
                    </a:cubicBezTo>
                    <a:cubicBezTo>
                      <a:pt x="4346" y="4319"/>
                      <a:pt x="3130" y="870"/>
                      <a:pt x="844" y="183"/>
                    </a:cubicBez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13"/>
              <p:cNvSpPr/>
              <p:nvPr/>
            </p:nvSpPr>
            <p:spPr>
              <a:xfrm>
                <a:off x="5340426" y="3748031"/>
                <a:ext cx="80863" cy="202547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6495" extrusionOk="0">
                    <a:moveTo>
                      <a:pt x="115" y="0"/>
                    </a:moveTo>
                    <a:cubicBezTo>
                      <a:pt x="105" y="0"/>
                      <a:pt x="94" y="2"/>
                      <a:pt x="84" y="5"/>
                    </a:cubicBezTo>
                    <a:cubicBezTo>
                      <a:pt x="79" y="8"/>
                      <a:pt x="72" y="9"/>
                      <a:pt x="67" y="12"/>
                    </a:cubicBezTo>
                    <a:cubicBezTo>
                      <a:pt x="48" y="22"/>
                      <a:pt x="33" y="37"/>
                      <a:pt x="23" y="54"/>
                    </a:cubicBezTo>
                    <a:cubicBezTo>
                      <a:pt x="9" y="77"/>
                      <a:pt x="3" y="104"/>
                      <a:pt x="2" y="131"/>
                    </a:cubicBezTo>
                    <a:cubicBezTo>
                      <a:pt x="0" y="159"/>
                      <a:pt x="2" y="185"/>
                      <a:pt x="8" y="212"/>
                    </a:cubicBezTo>
                    <a:lnTo>
                      <a:pt x="1037" y="5774"/>
                    </a:lnTo>
                    <a:cubicBezTo>
                      <a:pt x="1044" y="5809"/>
                      <a:pt x="1054" y="5842"/>
                      <a:pt x="1069" y="5876"/>
                    </a:cubicBezTo>
                    <a:cubicBezTo>
                      <a:pt x="1097" y="5942"/>
                      <a:pt x="1140" y="6003"/>
                      <a:pt x="1198" y="6050"/>
                    </a:cubicBezTo>
                    <a:cubicBezTo>
                      <a:pt x="1227" y="6076"/>
                      <a:pt x="1258" y="6092"/>
                      <a:pt x="1291" y="6103"/>
                    </a:cubicBezTo>
                    <a:lnTo>
                      <a:pt x="2592" y="6495"/>
                    </a:lnTo>
                    <a:cubicBezTo>
                      <a:pt x="2217" y="4462"/>
                      <a:pt x="1841" y="2430"/>
                      <a:pt x="1464" y="397"/>
                    </a:cubicBezTo>
                    <a:lnTo>
                      <a:pt x="163" y="8"/>
                    </a:lnTo>
                    <a:cubicBezTo>
                      <a:pt x="148" y="3"/>
                      <a:pt x="132" y="0"/>
                      <a:pt x="1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13"/>
              <p:cNvSpPr/>
              <p:nvPr/>
            </p:nvSpPr>
            <p:spPr>
              <a:xfrm>
                <a:off x="5386049" y="3760411"/>
                <a:ext cx="145634" cy="203170"/>
              </a:xfrm>
              <a:custGeom>
                <a:avLst/>
                <a:gdLst/>
                <a:ahLst/>
                <a:cxnLst/>
                <a:rect l="l" t="t" r="r" b="b"/>
                <a:pathLst>
                  <a:path w="4670" h="651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78" y="2033"/>
                      <a:pt x="754" y="4065"/>
                      <a:pt x="1129" y="6098"/>
                    </a:cubicBezTo>
                    <a:cubicBezTo>
                      <a:pt x="1789" y="6181"/>
                      <a:pt x="2477" y="6263"/>
                      <a:pt x="3135" y="6340"/>
                    </a:cubicBezTo>
                    <a:cubicBezTo>
                      <a:pt x="3638" y="6399"/>
                      <a:pt x="4162" y="6458"/>
                      <a:pt x="4669" y="6514"/>
                    </a:cubicBezTo>
                    <a:cubicBezTo>
                      <a:pt x="4108" y="4316"/>
                      <a:pt x="2891" y="870"/>
                      <a:pt x="603" y="18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13"/>
              <p:cNvSpPr/>
              <p:nvPr/>
            </p:nvSpPr>
            <p:spPr>
              <a:xfrm>
                <a:off x="5342484" y="3743602"/>
                <a:ext cx="51143" cy="1684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540" extrusionOk="0">
                    <a:moveTo>
                      <a:pt x="298" y="0"/>
                    </a:moveTo>
                    <a:cubicBezTo>
                      <a:pt x="263" y="0"/>
                      <a:pt x="239" y="15"/>
                      <a:pt x="239" y="15"/>
                    </a:cubicBezTo>
                    <a:cubicBezTo>
                      <a:pt x="160" y="61"/>
                      <a:pt x="80" y="107"/>
                      <a:pt x="1" y="153"/>
                    </a:cubicBezTo>
                    <a:cubicBezTo>
                      <a:pt x="8" y="150"/>
                      <a:pt x="13" y="147"/>
                      <a:pt x="21" y="145"/>
                    </a:cubicBezTo>
                    <a:cubicBezTo>
                      <a:pt x="31" y="142"/>
                      <a:pt x="43" y="140"/>
                      <a:pt x="54" y="140"/>
                    </a:cubicBezTo>
                    <a:cubicBezTo>
                      <a:pt x="69" y="140"/>
                      <a:pt x="85" y="143"/>
                      <a:pt x="100" y="147"/>
                    </a:cubicBezTo>
                    <a:lnTo>
                      <a:pt x="1398" y="539"/>
                    </a:lnTo>
                    <a:cubicBezTo>
                      <a:pt x="1477" y="492"/>
                      <a:pt x="1558" y="446"/>
                      <a:pt x="1639" y="399"/>
                    </a:cubicBezTo>
                    <a:lnTo>
                      <a:pt x="340" y="7"/>
                    </a:lnTo>
                    <a:cubicBezTo>
                      <a:pt x="325" y="2"/>
                      <a:pt x="310" y="0"/>
                      <a:pt x="298" y="0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13"/>
              <p:cNvSpPr/>
              <p:nvPr/>
            </p:nvSpPr>
            <p:spPr>
              <a:xfrm>
                <a:off x="6327380" y="4001871"/>
                <a:ext cx="298565" cy="249043"/>
              </a:xfrm>
              <a:custGeom>
                <a:avLst/>
                <a:gdLst/>
                <a:ahLst/>
                <a:cxnLst/>
                <a:rect l="l" t="t" r="r" b="b"/>
                <a:pathLst>
                  <a:path w="9574" h="7986" extrusionOk="0">
                    <a:moveTo>
                      <a:pt x="8270" y="1"/>
                    </a:moveTo>
                    <a:cubicBezTo>
                      <a:pt x="8236" y="1"/>
                      <a:pt x="8205" y="1"/>
                      <a:pt x="8172" y="5"/>
                    </a:cubicBezTo>
                    <a:cubicBezTo>
                      <a:pt x="8034" y="16"/>
                      <a:pt x="7897" y="64"/>
                      <a:pt x="7776" y="131"/>
                    </a:cubicBezTo>
                    <a:lnTo>
                      <a:pt x="6872" y="653"/>
                    </a:lnTo>
                    <a:cubicBezTo>
                      <a:pt x="6720" y="741"/>
                      <a:pt x="6569" y="834"/>
                      <a:pt x="6422" y="934"/>
                    </a:cubicBezTo>
                    <a:cubicBezTo>
                      <a:pt x="6127" y="1131"/>
                      <a:pt x="5844" y="1345"/>
                      <a:pt x="5577" y="1576"/>
                    </a:cubicBezTo>
                    <a:cubicBezTo>
                      <a:pt x="5442" y="1691"/>
                      <a:pt x="5312" y="1812"/>
                      <a:pt x="5186" y="1934"/>
                    </a:cubicBezTo>
                    <a:lnTo>
                      <a:pt x="0" y="6946"/>
                    </a:lnTo>
                    <a:cubicBezTo>
                      <a:pt x="12" y="6960"/>
                      <a:pt x="20" y="6973"/>
                      <a:pt x="32" y="6988"/>
                    </a:cubicBezTo>
                    <a:cubicBezTo>
                      <a:pt x="71" y="7042"/>
                      <a:pt x="112" y="7101"/>
                      <a:pt x="147" y="7160"/>
                    </a:cubicBezTo>
                    <a:cubicBezTo>
                      <a:pt x="180" y="7219"/>
                      <a:pt x="214" y="7284"/>
                      <a:pt x="245" y="7349"/>
                    </a:cubicBezTo>
                    <a:cubicBezTo>
                      <a:pt x="276" y="7413"/>
                      <a:pt x="305" y="7484"/>
                      <a:pt x="328" y="7553"/>
                    </a:cubicBezTo>
                    <a:cubicBezTo>
                      <a:pt x="351" y="7620"/>
                      <a:pt x="375" y="7694"/>
                      <a:pt x="393" y="7765"/>
                    </a:cubicBezTo>
                    <a:cubicBezTo>
                      <a:pt x="413" y="7837"/>
                      <a:pt x="427" y="7912"/>
                      <a:pt x="440" y="7985"/>
                    </a:cubicBezTo>
                    <a:lnTo>
                      <a:pt x="8832" y="3140"/>
                    </a:lnTo>
                    <a:cubicBezTo>
                      <a:pt x="9009" y="3038"/>
                      <a:pt x="9152" y="2892"/>
                      <a:pt x="9264" y="2702"/>
                    </a:cubicBezTo>
                    <a:cubicBezTo>
                      <a:pt x="9490" y="2320"/>
                      <a:pt x="9574" y="1914"/>
                      <a:pt x="9515" y="1486"/>
                    </a:cubicBezTo>
                    <a:cubicBezTo>
                      <a:pt x="9484" y="1272"/>
                      <a:pt x="9421" y="1072"/>
                      <a:pt x="9326" y="891"/>
                    </a:cubicBezTo>
                    <a:lnTo>
                      <a:pt x="9182" y="626"/>
                    </a:lnTo>
                    <a:cubicBezTo>
                      <a:pt x="9075" y="425"/>
                      <a:pt x="8911" y="236"/>
                      <a:pt x="8708" y="123"/>
                    </a:cubicBezTo>
                    <a:cubicBezTo>
                      <a:pt x="8574" y="48"/>
                      <a:pt x="8425" y="5"/>
                      <a:pt x="8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13"/>
              <p:cNvSpPr/>
              <p:nvPr/>
            </p:nvSpPr>
            <p:spPr>
              <a:xfrm>
                <a:off x="6328846" y="3998441"/>
                <a:ext cx="259677" cy="216829"/>
              </a:xfrm>
              <a:custGeom>
                <a:avLst/>
                <a:gdLst/>
                <a:ahLst/>
                <a:cxnLst/>
                <a:rect l="l" t="t" r="r" b="b"/>
                <a:pathLst>
                  <a:path w="8327" h="6953" extrusionOk="0">
                    <a:moveTo>
                      <a:pt x="8116" y="1"/>
                    </a:moveTo>
                    <a:cubicBezTo>
                      <a:pt x="8091" y="1"/>
                      <a:pt x="8066" y="2"/>
                      <a:pt x="8041" y="4"/>
                    </a:cubicBezTo>
                    <a:cubicBezTo>
                      <a:pt x="7902" y="17"/>
                      <a:pt x="7765" y="65"/>
                      <a:pt x="7646" y="132"/>
                    </a:cubicBezTo>
                    <a:lnTo>
                      <a:pt x="6742" y="654"/>
                    </a:lnTo>
                    <a:cubicBezTo>
                      <a:pt x="6589" y="742"/>
                      <a:pt x="6438" y="835"/>
                      <a:pt x="6290" y="934"/>
                    </a:cubicBezTo>
                    <a:cubicBezTo>
                      <a:pt x="5996" y="1131"/>
                      <a:pt x="5714" y="1346"/>
                      <a:pt x="5446" y="1577"/>
                    </a:cubicBezTo>
                    <a:cubicBezTo>
                      <a:pt x="5311" y="1692"/>
                      <a:pt x="5182" y="1813"/>
                      <a:pt x="5054" y="1935"/>
                    </a:cubicBezTo>
                    <a:lnTo>
                      <a:pt x="1" y="6819"/>
                    </a:lnTo>
                    <a:cubicBezTo>
                      <a:pt x="24" y="6865"/>
                      <a:pt x="42" y="6905"/>
                      <a:pt x="58" y="6952"/>
                    </a:cubicBezTo>
                    <a:lnTo>
                      <a:pt x="5242" y="1941"/>
                    </a:lnTo>
                    <a:cubicBezTo>
                      <a:pt x="5370" y="1819"/>
                      <a:pt x="5500" y="1698"/>
                      <a:pt x="5635" y="1583"/>
                    </a:cubicBezTo>
                    <a:cubicBezTo>
                      <a:pt x="5902" y="1351"/>
                      <a:pt x="6184" y="1137"/>
                      <a:pt x="6479" y="939"/>
                    </a:cubicBezTo>
                    <a:cubicBezTo>
                      <a:pt x="6627" y="841"/>
                      <a:pt x="6778" y="748"/>
                      <a:pt x="6930" y="658"/>
                    </a:cubicBezTo>
                    <a:lnTo>
                      <a:pt x="7834" y="138"/>
                    </a:lnTo>
                    <a:cubicBezTo>
                      <a:pt x="7955" y="68"/>
                      <a:pt x="8092" y="23"/>
                      <a:pt x="8230" y="10"/>
                    </a:cubicBezTo>
                    <a:cubicBezTo>
                      <a:pt x="8261" y="7"/>
                      <a:pt x="8294" y="7"/>
                      <a:pt x="8326" y="7"/>
                    </a:cubicBezTo>
                    <a:cubicBezTo>
                      <a:pt x="8266" y="4"/>
                      <a:pt x="8207" y="3"/>
                      <a:pt x="8145" y="1"/>
                    </a:cubicBezTo>
                    <a:cubicBezTo>
                      <a:pt x="8135" y="1"/>
                      <a:pt x="8126" y="1"/>
                      <a:pt x="8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13"/>
              <p:cNvSpPr/>
              <p:nvPr/>
            </p:nvSpPr>
            <p:spPr>
              <a:xfrm>
                <a:off x="5446078" y="4151743"/>
                <a:ext cx="107432" cy="129480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4152" extrusionOk="0">
                    <a:moveTo>
                      <a:pt x="824" y="411"/>
                    </a:moveTo>
                    <a:cubicBezTo>
                      <a:pt x="975" y="411"/>
                      <a:pt x="1130" y="454"/>
                      <a:pt x="1272" y="514"/>
                    </a:cubicBezTo>
                    <a:cubicBezTo>
                      <a:pt x="1532" y="626"/>
                      <a:pt x="1752" y="796"/>
                      <a:pt x="1946" y="994"/>
                    </a:cubicBezTo>
                    <a:cubicBezTo>
                      <a:pt x="2191" y="1241"/>
                      <a:pt x="2395" y="1533"/>
                      <a:pt x="2550" y="1844"/>
                    </a:cubicBezTo>
                    <a:cubicBezTo>
                      <a:pt x="2704" y="2153"/>
                      <a:pt x="2804" y="2484"/>
                      <a:pt x="2846" y="2836"/>
                    </a:cubicBezTo>
                    <a:cubicBezTo>
                      <a:pt x="2878" y="3116"/>
                      <a:pt x="2871" y="3411"/>
                      <a:pt x="2731" y="3652"/>
                    </a:cubicBezTo>
                    <a:cubicBezTo>
                      <a:pt x="2625" y="3832"/>
                      <a:pt x="2445" y="3983"/>
                      <a:pt x="2249" y="4030"/>
                    </a:cubicBezTo>
                    <a:cubicBezTo>
                      <a:pt x="2194" y="4044"/>
                      <a:pt x="2138" y="4051"/>
                      <a:pt x="2081" y="4051"/>
                    </a:cubicBezTo>
                    <a:cubicBezTo>
                      <a:pt x="1931" y="4051"/>
                      <a:pt x="1779" y="4008"/>
                      <a:pt x="1638" y="3949"/>
                    </a:cubicBezTo>
                    <a:cubicBezTo>
                      <a:pt x="1378" y="3836"/>
                      <a:pt x="1158" y="3667"/>
                      <a:pt x="964" y="3468"/>
                    </a:cubicBezTo>
                    <a:cubicBezTo>
                      <a:pt x="721" y="3221"/>
                      <a:pt x="516" y="2929"/>
                      <a:pt x="360" y="2619"/>
                    </a:cubicBezTo>
                    <a:cubicBezTo>
                      <a:pt x="205" y="2310"/>
                      <a:pt x="104" y="1979"/>
                      <a:pt x="64" y="1627"/>
                    </a:cubicBezTo>
                    <a:cubicBezTo>
                      <a:pt x="54" y="1555"/>
                      <a:pt x="50" y="1484"/>
                      <a:pt x="48" y="1413"/>
                    </a:cubicBezTo>
                    <a:cubicBezTo>
                      <a:pt x="43" y="1201"/>
                      <a:pt x="71" y="988"/>
                      <a:pt x="178" y="809"/>
                    </a:cubicBezTo>
                    <a:cubicBezTo>
                      <a:pt x="281" y="629"/>
                      <a:pt x="461" y="479"/>
                      <a:pt x="661" y="429"/>
                    </a:cubicBezTo>
                    <a:cubicBezTo>
                      <a:pt x="714" y="417"/>
                      <a:pt x="769" y="411"/>
                      <a:pt x="824" y="411"/>
                    </a:cubicBezTo>
                    <a:close/>
                    <a:moveTo>
                      <a:pt x="1199" y="1"/>
                    </a:moveTo>
                    <a:cubicBezTo>
                      <a:pt x="1177" y="1"/>
                      <a:pt x="1151" y="2"/>
                      <a:pt x="1130" y="4"/>
                    </a:cubicBezTo>
                    <a:cubicBezTo>
                      <a:pt x="1086" y="8"/>
                      <a:pt x="1036" y="17"/>
                      <a:pt x="994" y="25"/>
                    </a:cubicBezTo>
                    <a:cubicBezTo>
                      <a:pt x="954" y="34"/>
                      <a:pt x="905" y="48"/>
                      <a:pt x="865" y="65"/>
                    </a:cubicBezTo>
                    <a:cubicBezTo>
                      <a:pt x="825" y="81"/>
                      <a:pt x="782" y="103"/>
                      <a:pt x="743" y="124"/>
                    </a:cubicBezTo>
                    <a:cubicBezTo>
                      <a:pt x="669" y="166"/>
                      <a:pt x="598" y="209"/>
                      <a:pt x="524" y="249"/>
                    </a:cubicBezTo>
                    <a:cubicBezTo>
                      <a:pt x="516" y="255"/>
                      <a:pt x="504" y="262"/>
                      <a:pt x="496" y="268"/>
                    </a:cubicBezTo>
                    <a:cubicBezTo>
                      <a:pt x="455" y="293"/>
                      <a:pt x="422" y="318"/>
                      <a:pt x="386" y="349"/>
                    </a:cubicBezTo>
                    <a:cubicBezTo>
                      <a:pt x="350" y="382"/>
                      <a:pt x="322" y="410"/>
                      <a:pt x="288" y="446"/>
                    </a:cubicBezTo>
                    <a:cubicBezTo>
                      <a:pt x="273" y="464"/>
                      <a:pt x="260" y="479"/>
                      <a:pt x="245" y="500"/>
                    </a:cubicBezTo>
                    <a:cubicBezTo>
                      <a:pt x="231" y="520"/>
                      <a:pt x="218" y="537"/>
                      <a:pt x="207" y="557"/>
                    </a:cubicBezTo>
                    <a:cubicBezTo>
                      <a:pt x="194" y="577"/>
                      <a:pt x="182" y="594"/>
                      <a:pt x="171" y="616"/>
                    </a:cubicBezTo>
                    <a:cubicBezTo>
                      <a:pt x="158" y="638"/>
                      <a:pt x="149" y="658"/>
                      <a:pt x="138" y="679"/>
                    </a:cubicBezTo>
                    <a:cubicBezTo>
                      <a:pt x="127" y="701"/>
                      <a:pt x="117" y="721"/>
                      <a:pt x="109" y="744"/>
                    </a:cubicBezTo>
                    <a:cubicBezTo>
                      <a:pt x="100" y="766"/>
                      <a:pt x="93" y="787"/>
                      <a:pt x="84" y="810"/>
                    </a:cubicBezTo>
                    <a:cubicBezTo>
                      <a:pt x="77" y="836"/>
                      <a:pt x="70" y="856"/>
                      <a:pt x="63" y="881"/>
                    </a:cubicBezTo>
                    <a:cubicBezTo>
                      <a:pt x="56" y="906"/>
                      <a:pt x="50" y="928"/>
                      <a:pt x="44" y="952"/>
                    </a:cubicBezTo>
                    <a:cubicBezTo>
                      <a:pt x="38" y="978"/>
                      <a:pt x="35" y="1001"/>
                      <a:pt x="30" y="1026"/>
                    </a:cubicBezTo>
                    <a:cubicBezTo>
                      <a:pt x="24" y="1052"/>
                      <a:pt x="21" y="1075"/>
                      <a:pt x="17" y="1102"/>
                    </a:cubicBezTo>
                    <a:cubicBezTo>
                      <a:pt x="14" y="1129"/>
                      <a:pt x="10" y="1152"/>
                      <a:pt x="8" y="1180"/>
                    </a:cubicBezTo>
                    <a:cubicBezTo>
                      <a:pt x="7" y="1205"/>
                      <a:pt x="5" y="1231"/>
                      <a:pt x="2" y="1259"/>
                    </a:cubicBezTo>
                    <a:cubicBezTo>
                      <a:pt x="1" y="1285"/>
                      <a:pt x="1" y="1310"/>
                      <a:pt x="1" y="1339"/>
                    </a:cubicBezTo>
                    <a:lnTo>
                      <a:pt x="1" y="1346"/>
                    </a:lnTo>
                    <a:cubicBezTo>
                      <a:pt x="1" y="1374"/>
                      <a:pt x="1" y="1398"/>
                      <a:pt x="2" y="1427"/>
                    </a:cubicBezTo>
                    <a:cubicBezTo>
                      <a:pt x="5" y="1456"/>
                      <a:pt x="7" y="1482"/>
                      <a:pt x="8" y="1510"/>
                    </a:cubicBezTo>
                    <a:cubicBezTo>
                      <a:pt x="10" y="1539"/>
                      <a:pt x="12" y="1565"/>
                      <a:pt x="15" y="1594"/>
                    </a:cubicBezTo>
                    <a:cubicBezTo>
                      <a:pt x="23" y="1654"/>
                      <a:pt x="30" y="1701"/>
                      <a:pt x="41" y="1763"/>
                    </a:cubicBezTo>
                    <a:cubicBezTo>
                      <a:pt x="51" y="1824"/>
                      <a:pt x="63" y="1874"/>
                      <a:pt x="77" y="1936"/>
                    </a:cubicBezTo>
                    <a:cubicBezTo>
                      <a:pt x="93" y="1996"/>
                      <a:pt x="107" y="2049"/>
                      <a:pt x="125" y="2110"/>
                    </a:cubicBezTo>
                    <a:cubicBezTo>
                      <a:pt x="143" y="2169"/>
                      <a:pt x="161" y="2223"/>
                      <a:pt x="185" y="2284"/>
                    </a:cubicBezTo>
                    <a:cubicBezTo>
                      <a:pt x="207" y="2346"/>
                      <a:pt x="230" y="2399"/>
                      <a:pt x="254" y="2459"/>
                    </a:cubicBezTo>
                    <a:cubicBezTo>
                      <a:pt x="280" y="2518"/>
                      <a:pt x="307" y="2574"/>
                      <a:pt x="336" y="2632"/>
                    </a:cubicBezTo>
                    <a:cubicBezTo>
                      <a:pt x="365" y="2689"/>
                      <a:pt x="393" y="2744"/>
                      <a:pt x="425" y="2800"/>
                    </a:cubicBezTo>
                    <a:cubicBezTo>
                      <a:pt x="455" y="2856"/>
                      <a:pt x="490" y="2912"/>
                      <a:pt x="524" y="2965"/>
                    </a:cubicBezTo>
                    <a:cubicBezTo>
                      <a:pt x="559" y="3017"/>
                      <a:pt x="596" y="3073"/>
                      <a:pt x="632" y="3123"/>
                    </a:cubicBezTo>
                    <a:cubicBezTo>
                      <a:pt x="668" y="3172"/>
                      <a:pt x="710" y="3228"/>
                      <a:pt x="747" y="3274"/>
                    </a:cubicBezTo>
                    <a:cubicBezTo>
                      <a:pt x="784" y="3323"/>
                      <a:pt x="829" y="3373"/>
                      <a:pt x="869" y="3418"/>
                    </a:cubicBezTo>
                    <a:cubicBezTo>
                      <a:pt x="908" y="3461"/>
                      <a:pt x="956" y="3511"/>
                      <a:pt x="997" y="3552"/>
                    </a:cubicBezTo>
                    <a:cubicBezTo>
                      <a:pt x="1038" y="3591"/>
                      <a:pt x="1086" y="3638"/>
                      <a:pt x="1130" y="3674"/>
                    </a:cubicBezTo>
                    <a:cubicBezTo>
                      <a:pt x="1171" y="3710"/>
                      <a:pt x="1223" y="3750"/>
                      <a:pt x="1266" y="3783"/>
                    </a:cubicBezTo>
                    <a:cubicBezTo>
                      <a:pt x="1289" y="3799"/>
                      <a:pt x="1315" y="3818"/>
                      <a:pt x="1337" y="3834"/>
                    </a:cubicBezTo>
                    <a:cubicBezTo>
                      <a:pt x="1360" y="3849"/>
                      <a:pt x="1383" y="3865"/>
                      <a:pt x="1407" y="3880"/>
                    </a:cubicBezTo>
                    <a:cubicBezTo>
                      <a:pt x="1429" y="3894"/>
                      <a:pt x="1453" y="3908"/>
                      <a:pt x="1476" y="3923"/>
                    </a:cubicBezTo>
                    <a:cubicBezTo>
                      <a:pt x="1500" y="3937"/>
                      <a:pt x="1523" y="3950"/>
                      <a:pt x="1546" y="3963"/>
                    </a:cubicBezTo>
                    <a:cubicBezTo>
                      <a:pt x="1569" y="3976"/>
                      <a:pt x="1595" y="3987"/>
                      <a:pt x="1617" y="3999"/>
                    </a:cubicBezTo>
                    <a:cubicBezTo>
                      <a:pt x="1638" y="4009"/>
                      <a:pt x="1663" y="4022"/>
                      <a:pt x="1687" y="4030"/>
                    </a:cubicBezTo>
                    <a:cubicBezTo>
                      <a:pt x="1709" y="4042"/>
                      <a:pt x="1733" y="4051"/>
                      <a:pt x="1756" y="4059"/>
                    </a:cubicBezTo>
                    <a:cubicBezTo>
                      <a:pt x="1778" y="4069"/>
                      <a:pt x="1804" y="4078"/>
                      <a:pt x="1827" y="4085"/>
                    </a:cubicBezTo>
                    <a:cubicBezTo>
                      <a:pt x="1848" y="4092"/>
                      <a:pt x="1874" y="4101"/>
                      <a:pt x="1897" y="4107"/>
                    </a:cubicBezTo>
                    <a:cubicBezTo>
                      <a:pt x="1919" y="4114"/>
                      <a:pt x="1943" y="4120"/>
                      <a:pt x="1968" y="4124"/>
                    </a:cubicBezTo>
                    <a:cubicBezTo>
                      <a:pt x="1989" y="4128"/>
                      <a:pt x="2015" y="4134"/>
                      <a:pt x="2037" y="4137"/>
                    </a:cubicBezTo>
                    <a:cubicBezTo>
                      <a:pt x="2061" y="4141"/>
                      <a:pt x="2084" y="4144"/>
                      <a:pt x="2107" y="4146"/>
                    </a:cubicBezTo>
                    <a:cubicBezTo>
                      <a:pt x="2130" y="4150"/>
                      <a:pt x="2156" y="4151"/>
                      <a:pt x="2178" y="4151"/>
                    </a:cubicBezTo>
                    <a:lnTo>
                      <a:pt x="2245" y="4151"/>
                    </a:lnTo>
                    <a:cubicBezTo>
                      <a:pt x="2267" y="4151"/>
                      <a:pt x="2293" y="4150"/>
                      <a:pt x="2314" y="4148"/>
                    </a:cubicBezTo>
                    <a:cubicBezTo>
                      <a:pt x="2357" y="4144"/>
                      <a:pt x="2408" y="4135"/>
                      <a:pt x="2448" y="4127"/>
                    </a:cubicBezTo>
                    <a:cubicBezTo>
                      <a:pt x="2490" y="4117"/>
                      <a:pt x="2538" y="4102"/>
                      <a:pt x="2577" y="4087"/>
                    </a:cubicBezTo>
                    <a:cubicBezTo>
                      <a:pt x="2619" y="4071"/>
                      <a:pt x="2662" y="4049"/>
                      <a:pt x="2699" y="4028"/>
                    </a:cubicBezTo>
                    <a:cubicBezTo>
                      <a:pt x="2774" y="3986"/>
                      <a:pt x="2846" y="3943"/>
                      <a:pt x="2919" y="3901"/>
                    </a:cubicBezTo>
                    <a:cubicBezTo>
                      <a:pt x="2951" y="3884"/>
                      <a:pt x="2980" y="3864"/>
                      <a:pt x="3009" y="3842"/>
                    </a:cubicBezTo>
                    <a:cubicBezTo>
                      <a:pt x="3047" y="3813"/>
                      <a:pt x="3078" y="3786"/>
                      <a:pt x="3112" y="3753"/>
                    </a:cubicBezTo>
                    <a:cubicBezTo>
                      <a:pt x="3128" y="3736"/>
                      <a:pt x="3142" y="3720"/>
                      <a:pt x="3158" y="3703"/>
                    </a:cubicBezTo>
                    <a:cubicBezTo>
                      <a:pt x="3175" y="3684"/>
                      <a:pt x="3187" y="3668"/>
                      <a:pt x="3201" y="3648"/>
                    </a:cubicBezTo>
                    <a:cubicBezTo>
                      <a:pt x="3216" y="3628"/>
                      <a:pt x="3229" y="3611"/>
                      <a:pt x="3241" y="3591"/>
                    </a:cubicBezTo>
                    <a:cubicBezTo>
                      <a:pt x="3254" y="3570"/>
                      <a:pt x="3264" y="3553"/>
                      <a:pt x="3277" y="3532"/>
                    </a:cubicBezTo>
                    <a:cubicBezTo>
                      <a:pt x="3289" y="3510"/>
                      <a:pt x="3299" y="3490"/>
                      <a:pt x="3309" y="3468"/>
                    </a:cubicBezTo>
                    <a:cubicBezTo>
                      <a:pt x="3321" y="3447"/>
                      <a:pt x="3329" y="3427"/>
                      <a:pt x="3338" y="3404"/>
                    </a:cubicBezTo>
                    <a:cubicBezTo>
                      <a:pt x="3348" y="3381"/>
                      <a:pt x="3356" y="3359"/>
                      <a:pt x="3364" y="3336"/>
                    </a:cubicBezTo>
                    <a:cubicBezTo>
                      <a:pt x="3371" y="3312"/>
                      <a:pt x="3378" y="3290"/>
                      <a:pt x="3385" y="3266"/>
                    </a:cubicBezTo>
                    <a:cubicBezTo>
                      <a:pt x="3392" y="3240"/>
                      <a:pt x="3398" y="3218"/>
                      <a:pt x="3402" y="3194"/>
                    </a:cubicBezTo>
                    <a:cubicBezTo>
                      <a:pt x="3408" y="3168"/>
                      <a:pt x="3413" y="3145"/>
                      <a:pt x="3417" y="3120"/>
                    </a:cubicBezTo>
                    <a:cubicBezTo>
                      <a:pt x="3423" y="3095"/>
                      <a:pt x="3427" y="3072"/>
                      <a:pt x="3430" y="3044"/>
                    </a:cubicBezTo>
                    <a:cubicBezTo>
                      <a:pt x="3431" y="3018"/>
                      <a:pt x="3436" y="2994"/>
                      <a:pt x="3437" y="2967"/>
                    </a:cubicBezTo>
                    <a:cubicBezTo>
                      <a:pt x="3440" y="2941"/>
                      <a:pt x="3440" y="2915"/>
                      <a:pt x="3443" y="2888"/>
                    </a:cubicBezTo>
                    <a:cubicBezTo>
                      <a:pt x="3444" y="2862"/>
                      <a:pt x="3444" y="2836"/>
                      <a:pt x="3444" y="2807"/>
                    </a:cubicBezTo>
                    <a:cubicBezTo>
                      <a:pt x="3444" y="2780"/>
                      <a:pt x="3444" y="2755"/>
                      <a:pt x="3443" y="2727"/>
                    </a:cubicBezTo>
                    <a:cubicBezTo>
                      <a:pt x="3441" y="2698"/>
                      <a:pt x="3438" y="2672"/>
                      <a:pt x="3436" y="2640"/>
                    </a:cubicBezTo>
                    <a:cubicBezTo>
                      <a:pt x="3433" y="2612"/>
                      <a:pt x="3431" y="2584"/>
                      <a:pt x="3428" y="2555"/>
                    </a:cubicBezTo>
                    <a:cubicBezTo>
                      <a:pt x="3421" y="2497"/>
                      <a:pt x="3414" y="2448"/>
                      <a:pt x="3402" y="2387"/>
                    </a:cubicBezTo>
                    <a:cubicBezTo>
                      <a:pt x="3392" y="2325"/>
                      <a:pt x="3381" y="2275"/>
                      <a:pt x="3367" y="2215"/>
                    </a:cubicBezTo>
                    <a:cubicBezTo>
                      <a:pt x="3351" y="2153"/>
                      <a:pt x="3338" y="2101"/>
                      <a:pt x="3319" y="2039"/>
                    </a:cubicBezTo>
                    <a:cubicBezTo>
                      <a:pt x="3300" y="1979"/>
                      <a:pt x="3283" y="1927"/>
                      <a:pt x="3259" y="1865"/>
                    </a:cubicBezTo>
                    <a:cubicBezTo>
                      <a:pt x="3237" y="1806"/>
                      <a:pt x="3216" y="1750"/>
                      <a:pt x="3190" y="1691"/>
                    </a:cubicBezTo>
                    <a:cubicBezTo>
                      <a:pt x="3164" y="1632"/>
                      <a:pt x="3137" y="1576"/>
                      <a:pt x="3108" y="1519"/>
                    </a:cubicBezTo>
                    <a:cubicBezTo>
                      <a:pt x="3079" y="1461"/>
                      <a:pt x="3050" y="1405"/>
                      <a:pt x="3019" y="1349"/>
                    </a:cubicBezTo>
                    <a:cubicBezTo>
                      <a:pt x="2988" y="1295"/>
                      <a:pt x="2954" y="1239"/>
                      <a:pt x="2919" y="1184"/>
                    </a:cubicBezTo>
                    <a:cubicBezTo>
                      <a:pt x="2885" y="1132"/>
                      <a:pt x="2848" y="1076"/>
                      <a:pt x="2812" y="1026"/>
                    </a:cubicBezTo>
                    <a:cubicBezTo>
                      <a:pt x="2776" y="975"/>
                      <a:pt x="2734" y="922"/>
                      <a:pt x="2697" y="875"/>
                    </a:cubicBezTo>
                    <a:cubicBezTo>
                      <a:pt x="2659" y="829"/>
                      <a:pt x="2615" y="777"/>
                      <a:pt x="2574" y="734"/>
                    </a:cubicBezTo>
                    <a:cubicBezTo>
                      <a:pt x="2536" y="691"/>
                      <a:pt x="2488" y="640"/>
                      <a:pt x="2446" y="600"/>
                    </a:cubicBezTo>
                    <a:cubicBezTo>
                      <a:pt x="2406" y="561"/>
                      <a:pt x="2357" y="514"/>
                      <a:pt x="2314" y="478"/>
                    </a:cubicBezTo>
                    <a:cubicBezTo>
                      <a:pt x="2272" y="442"/>
                      <a:pt x="2221" y="400"/>
                      <a:pt x="2178" y="369"/>
                    </a:cubicBezTo>
                    <a:cubicBezTo>
                      <a:pt x="2155" y="353"/>
                      <a:pt x="2129" y="334"/>
                      <a:pt x="2107" y="318"/>
                    </a:cubicBezTo>
                    <a:cubicBezTo>
                      <a:pt x="2086" y="303"/>
                      <a:pt x="2061" y="285"/>
                      <a:pt x="2037" y="271"/>
                    </a:cubicBezTo>
                    <a:cubicBezTo>
                      <a:pt x="2015" y="257"/>
                      <a:pt x="1991" y="241"/>
                      <a:pt x="1968" y="228"/>
                    </a:cubicBezTo>
                    <a:cubicBezTo>
                      <a:pt x="1943" y="214"/>
                      <a:pt x="1920" y="202"/>
                      <a:pt x="1897" y="189"/>
                    </a:cubicBezTo>
                    <a:cubicBezTo>
                      <a:pt x="1874" y="176"/>
                      <a:pt x="1850" y="163"/>
                      <a:pt x="1827" y="153"/>
                    </a:cubicBezTo>
                    <a:cubicBezTo>
                      <a:pt x="1805" y="142"/>
                      <a:pt x="1781" y="130"/>
                      <a:pt x="1756" y="120"/>
                    </a:cubicBezTo>
                    <a:cubicBezTo>
                      <a:pt x="1735" y="110"/>
                      <a:pt x="1709" y="101"/>
                      <a:pt x="1687" y="91"/>
                    </a:cubicBezTo>
                    <a:cubicBezTo>
                      <a:pt x="1666" y="83"/>
                      <a:pt x="1640" y="74"/>
                      <a:pt x="1617" y="67"/>
                    </a:cubicBezTo>
                    <a:cubicBezTo>
                      <a:pt x="1595" y="60"/>
                      <a:pt x="1569" y="51"/>
                      <a:pt x="1546" y="45"/>
                    </a:cubicBezTo>
                    <a:cubicBezTo>
                      <a:pt x="1525" y="38"/>
                      <a:pt x="1500" y="32"/>
                      <a:pt x="1476" y="27"/>
                    </a:cubicBezTo>
                    <a:cubicBezTo>
                      <a:pt x="1454" y="24"/>
                      <a:pt x="1430" y="18"/>
                      <a:pt x="1407" y="15"/>
                    </a:cubicBezTo>
                    <a:cubicBezTo>
                      <a:pt x="1383" y="11"/>
                      <a:pt x="1358" y="8"/>
                      <a:pt x="1337" y="5"/>
                    </a:cubicBezTo>
                    <a:cubicBezTo>
                      <a:pt x="1314" y="4"/>
                      <a:pt x="1288" y="2"/>
                      <a:pt x="1266" y="1"/>
                    </a:cubicBezTo>
                    <a:close/>
                  </a:path>
                </a:pathLst>
              </a:custGeom>
              <a:solidFill>
                <a:srgbClr val="461F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13"/>
              <p:cNvSpPr/>
              <p:nvPr/>
            </p:nvSpPr>
            <p:spPr>
              <a:xfrm>
                <a:off x="5447357" y="4164498"/>
                <a:ext cx="88472" cy="113576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3642" extrusionOk="0">
                    <a:moveTo>
                      <a:pt x="956" y="498"/>
                    </a:moveTo>
                    <a:cubicBezTo>
                      <a:pt x="1065" y="498"/>
                      <a:pt x="1177" y="528"/>
                      <a:pt x="1280" y="572"/>
                    </a:cubicBezTo>
                    <a:cubicBezTo>
                      <a:pt x="1470" y="653"/>
                      <a:pt x="1628" y="778"/>
                      <a:pt x="1770" y="922"/>
                    </a:cubicBezTo>
                    <a:cubicBezTo>
                      <a:pt x="1948" y="1101"/>
                      <a:pt x="2098" y="1313"/>
                      <a:pt x="2210" y="1540"/>
                    </a:cubicBezTo>
                    <a:cubicBezTo>
                      <a:pt x="2322" y="1764"/>
                      <a:pt x="2395" y="2004"/>
                      <a:pt x="2426" y="2261"/>
                    </a:cubicBezTo>
                    <a:cubicBezTo>
                      <a:pt x="2451" y="2467"/>
                      <a:pt x="2446" y="2680"/>
                      <a:pt x="2344" y="2857"/>
                    </a:cubicBezTo>
                    <a:cubicBezTo>
                      <a:pt x="2266" y="2987"/>
                      <a:pt x="2134" y="3097"/>
                      <a:pt x="1989" y="3133"/>
                    </a:cubicBezTo>
                    <a:cubicBezTo>
                      <a:pt x="1949" y="3143"/>
                      <a:pt x="1908" y="3147"/>
                      <a:pt x="1866" y="3147"/>
                    </a:cubicBezTo>
                    <a:cubicBezTo>
                      <a:pt x="1758" y="3147"/>
                      <a:pt x="1646" y="3116"/>
                      <a:pt x="1543" y="3072"/>
                    </a:cubicBezTo>
                    <a:cubicBezTo>
                      <a:pt x="1353" y="2990"/>
                      <a:pt x="1195" y="2867"/>
                      <a:pt x="1053" y="2723"/>
                    </a:cubicBezTo>
                    <a:cubicBezTo>
                      <a:pt x="874" y="2543"/>
                      <a:pt x="723" y="2332"/>
                      <a:pt x="613" y="2105"/>
                    </a:cubicBezTo>
                    <a:cubicBezTo>
                      <a:pt x="501" y="1880"/>
                      <a:pt x="426" y="1640"/>
                      <a:pt x="397" y="1383"/>
                    </a:cubicBezTo>
                    <a:cubicBezTo>
                      <a:pt x="391" y="1331"/>
                      <a:pt x="388" y="1278"/>
                      <a:pt x="386" y="1226"/>
                    </a:cubicBezTo>
                    <a:cubicBezTo>
                      <a:pt x="383" y="1074"/>
                      <a:pt x="404" y="919"/>
                      <a:pt x="482" y="788"/>
                    </a:cubicBezTo>
                    <a:cubicBezTo>
                      <a:pt x="558" y="657"/>
                      <a:pt x="690" y="548"/>
                      <a:pt x="834" y="512"/>
                    </a:cubicBezTo>
                    <a:cubicBezTo>
                      <a:pt x="874" y="502"/>
                      <a:pt x="915" y="498"/>
                      <a:pt x="956" y="498"/>
                    </a:cubicBezTo>
                    <a:close/>
                    <a:moveTo>
                      <a:pt x="786" y="0"/>
                    </a:moveTo>
                    <a:cubicBezTo>
                      <a:pt x="729" y="0"/>
                      <a:pt x="673" y="6"/>
                      <a:pt x="618" y="20"/>
                    </a:cubicBezTo>
                    <a:cubicBezTo>
                      <a:pt x="419" y="69"/>
                      <a:pt x="239" y="220"/>
                      <a:pt x="134" y="400"/>
                    </a:cubicBezTo>
                    <a:cubicBezTo>
                      <a:pt x="30" y="581"/>
                      <a:pt x="0" y="792"/>
                      <a:pt x="5" y="1004"/>
                    </a:cubicBezTo>
                    <a:cubicBezTo>
                      <a:pt x="7" y="1075"/>
                      <a:pt x="12" y="1147"/>
                      <a:pt x="22" y="1218"/>
                    </a:cubicBezTo>
                    <a:cubicBezTo>
                      <a:pt x="62" y="1570"/>
                      <a:pt x="163" y="1901"/>
                      <a:pt x="318" y="2210"/>
                    </a:cubicBezTo>
                    <a:cubicBezTo>
                      <a:pt x="472" y="2520"/>
                      <a:pt x="677" y="2812"/>
                      <a:pt x="922" y="3059"/>
                    </a:cubicBezTo>
                    <a:cubicBezTo>
                      <a:pt x="1116" y="3258"/>
                      <a:pt x="1334" y="3427"/>
                      <a:pt x="1596" y="3540"/>
                    </a:cubicBezTo>
                    <a:cubicBezTo>
                      <a:pt x="1737" y="3599"/>
                      <a:pt x="1889" y="3642"/>
                      <a:pt x="2038" y="3642"/>
                    </a:cubicBezTo>
                    <a:cubicBezTo>
                      <a:pt x="2095" y="3642"/>
                      <a:pt x="2152" y="3635"/>
                      <a:pt x="2207" y="3621"/>
                    </a:cubicBezTo>
                    <a:cubicBezTo>
                      <a:pt x="2405" y="3574"/>
                      <a:pt x="2585" y="3423"/>
                      <a:pt x="2690" y="3243"/>
                    </a:cubicBezTo>
                    <a:cubicBezTo>
                      <a:pt x="2830" y="3002"/>
                      <a:pt x="2837" y="2707"/>
                      <a:pt x="2805" y="2427"/>
                    </a:cubicBezTo>
                    <a:cubicBezTo>
                      <a:pt x="2763" y="2073"/>
                      <a:pt x="2661" y="1744"/>
                      <a:pt x="2506" y="1435"/>
                    </a:cubicBezTo>
                    <a:cubicBezTo>
                      <a:pt x="2352" y="1124"/>
                      <a:pt x="2147" y="832"/>
                      <a:pt x="1902" y="585"/>
                    </a:cubicBezTo>
                    <a:cubicBezTo>
                      <a:pt x="1708" y="387"/>
                      <a:pt x="1491" y="217"/>
                      <a:pt x="1229" y="105"/>
                    </a:cubicBezTo>
                    <a:cubicBezTo>
                      <a:pt x="1089" y="43"/>
                      <a:pt x="935" y="0"/>
                      <a:pt x="7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13"/>
              <p:cNvSpPr/>
              <p:nvPr/>
            </p:nvSpPr>
            <p:spPr>
              <a:xfrm>
                <a:off x="5463947" y="4181556"/>
                <a:ext cx="58659" cy="76809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2463" extrusionOk="0">
                    <a:moveTo>
                      <a:pt x="488" y="0"/>
                    </a:moveTo>
                    <a:cubicBezTo>
                      <a:pt x="479" y="0"/>
                      <a:pt x="470" y="1"/>
                      <a:pt x="462" y="2"/>
                    </a:cubicBezTo>
                    <a:cubicBezTo>
                      <a:pt x="446" y="2"/>
                      <a:pt x="426" y="4"/>
                      <a:pt x="411" y="8"/>
                    </a:cubicBezTo>
                    <a:cubicBezTo>
                      <a:pt x="396" y="11"/>
                      <a:pt x="378" y="15"/>
                      <a:pt x="364" y="18"/>
                    </a:cubicBezTo>
                    <a:cubicBezTo>
                      <a:pt x="349" y="24"/>
                      <a:pt x="334" y="30"/>
                      <a:pt x="321" y="34"/>
                    </a:cubicBezTo>
                    <a:cubicBezTo>
                      <a:pt x="309" y="40"/>
                      <a:pt x="295" y="47"/>
                      <a:pt x="282" y="54"/>
                    </a:cubicBezTo>
                    <a:cubicBezTo>
                      <a:pt x="232" y="83"/>
                      <a:pt x="188" y="123"/>
                      <a:pt x="151" y="170"/>
                    </a:cubicBezTo>
                    <a:cubicBezTo>
                      <a:pt x="76" y="268"/>
                      <a:pt x="30" y="376"/>
                      <a:pt x="15" y="494"/>
                    </a:cubicBezTo>
                    <a:cubicBezTo>
                      <a:pt x="7" y="553"/>
                      <a:pt x="2" y="613"/>
                      <a:pt x="2" y="672"/>
                    </a:cubicBezTo>
                    <a:cubicBezTo>
                      <a:pt x="0" y="1045"/>
                      <a:pt x="155" y="1411"/>
                      <a:pt x="357" y="1730"/>
                    </a:cubicBezTo>
                    <a:cubicBezTo>
                      <a:pt x="518" y="1986"/>
                      <a:pt x="705" y="2210"/>
                      <a:pt x="982" y="2350"/>
                    </a:cubicBezTo>
                    <a:cubicBezTo>
                      <a:pt x="1111" y="2415"/>
                      <a:pt x="1260" y="2463"/>
                      <a:pt x="1400" y="2463"/>
                    </a:cubicBezTo>
                    <a:cubicBezTo>
                      <a:pt x="1485" y="2463"/>
                      <a:pt x="1565" y="2446"/>
                      <a:pt x="1636" y="2405"/>
                    </a:cubicBezTo>
                    <a:cubicBezTo>
                      <a:pt x="1641" y="2402"/>
                      <a:pt x="1643" y="2399"/>
                      <a:pt x="1648" y="2397"/>
                    </a:cubicBezTo>
                    <a:cubicBezTo>
                      <a:pt x="1661" y="2389"/>
                      <a:pt x="1671" y="2380"/>
                      <a:pt x="1684" y="2370"/>
                    </a:cubicBezTo>
                    <a:cubicBezTo>
                      <a:pt x="1697" y="2361"/>
                      <a:pt x="1707" y="2351"/>
                      <a:pt x="1718" y="2340"/>
                    </a:cubicBezTo>
                    <a:cubicBezTo>
                      <a:pt x="1730" y="2330"/>
                      <a:pt x="1740" y="2318"/>
                      <a:pt x="1750" y="2304"/>
                    </a:cubicBezTo>
                    <a:cubicBezTo>
                      <a:pt x="1761" y="2291"/>
                      <a:pt x="1770" y="2278"/>
                      <a:pt x="1779" y="2262"/>
                    </a:cubicBezTo>
                    <a:cubicBezTo>
                      <a:pt x="1787" y="2246"/>
                      <a:pt x="1794" y="2232"/>
                      <a:pt x="1804" y="2215"/>
                    </a:cubicBezTo>
                    <a:cubicBezTo>
                      <a:pt x="1813" y="2196"/>
                      <a:pt x="1820" y="2180"/>
                      <a:pt x="1827" y="2160"/>
                    </a:cubicBezTo>
                    <a:cubicBezTo>
                      <a:pt x="1836" y="2139"/>
                      <a:pt x="1842" y="2123"/>
                      <a:pt x="1848" y="2101"/>
                    </a:cubicBezTo>
                    <a:cubicBezTo>
                      <a:pt x="1852" y="2080"/>
                      <a:pt x="1856" y="2061"/>
                      <a:pt x="1860" y="2038"/>
                    </a:cubicBezTo>
                    <a:cubicBezTo>
                      <a:pt x="1866" y="2015"/>
                      <a:pt x="1868" y="1995"/>
                      <a:pt x="1872" y="1970"/>
                    </a:cubicBezTo>
                    <a:cubicBezTo>
                      <a:pt x="1875" y="1944"/>
                      <a:pt x="1878" y="1924"/>
                      <a:pt x="1879" y="1898"/>
                    </a:cubicBezTo>
                    <a:cubicBezTo>
                      <a:pt x="1881" y="1873"/>
                      <a:pt x="1881" y="1850"/>
                      <a:pt x="1881" y="1822"/>
                    </a:cubicBezTo>
                    <a:cubicBezTo>
                      <a:pt x="1881" y="1795"/>
                      <a:pt x="1879" y="1772"/>
                      <a:pt x="1881" y="1742"/>
                    </a:cubicBezTo>
                    <a:cubicBezTo>
                      <a:pt x="1879" y="1714"/>
                      <a:pt x="1878" y="1691"/>
                      <a:pt x="1873" y="1663"/>
                    </a:cubicBezTo>
                    <a:cubicBezTo>
                      <a:pt x="1871" y="1634"/>
                      <a:pt x="1866" y="1608"/>
                      <a:pt x="1862" y="1579"/>
                    </a:cubicBezTo>
                    <a:cubicBezTo>
                      <a:pt x="1856" y="1551"/>
                      <a:pt x="1852" y="1526"/>
                      <a:pt x="1845" y="1496"/>
                    </a:cubicBezTo>
                    <a:cubicBezTo>
                      <a:pt x="1837" y="1464"/>
                      <a:pt x="1830" y="1440"/>
                      <a:pt x="1823" y="1410"/>
                    </a:cubicBezTo>
                    <a:cubicBezTo>
                      <a:pt x="1816" y="1378"/>
                      <a:pt x="1807" y="1354"/>
                      <a:pt x="1799" y="1323"/>
                    </a:cubicBezTo>
                    <a:cubicBezTo>
                      <a:pt x="1790" y="1293"/>
                      <a:pt x="1780" y="1267"/>
                      <a:pt x="1770" y="1236"/>
                    </a:cubicBezTo>
                    <a:cubicBezTo>
                      <a:pt x="1758" y="1206"/>
                      <a:pt x="1748" y="1180"/>
                      <a:pt x="1735" y="1148"/>
                    </a:cubicBezTo>
                    <a:cubicBezTo>
                      <a:pt x="1711" y="1089"/>
                      <a:pt x="1687" y="1036"/>
                      <a:pt x="1656" y="976"/>
                    </a:cubicBezTo>
                    <a:cubicBezTo>
                      <a:pt x="1628" y="919"/>
                      <a:pt x="1597" y="862"/>
                      <a:pt x="1563" y="809"/>
                    </a:cubicBezTo>
                    <a:cubicBezTo>
                      <a:pt x="1531" y="754"/>
                      <a:pt x="1492" y="699"/>
                      <a:pt x="1457" y="649"/>
                    </a:cubicBezTo>
                    <a:cubicBezTo>
                      <a:pt x="1439" y="623"/>
                      <a:pt x="1419" y="597"/>
                      <a:pt x="1399" y="573"/>
                    </a:cubicBezTo>
                    <a:cubicBezTo>
                      <a:pt x="1382" y="550"/>
                      <a:pt x="1360" y="526"/>
                      <a:pt x="1340" y="501"/>
                    </a:cubicBezTo>
                    <a:cubicBezTo>
                      <a:pt x="1320" y="480"/>
                      <a:pt x="1297" y="455"/>
                      <a:pt x="1277" y="434"/>
                    </a:cubicBezTo>
                    <a:cubicBezTo>
                      <a:pt x="1258" y="412"/>
                      <a:pt x="1234" y="389"/>
                      <a:pt x="1215" y="369"/>
                    </a:cubicBezTo>
                    <a:cubicBezTo>
                      <a:pt x="1195" y="349"/>
                      <a:pt x="1172" y="326"/>
                      <a:pt x="1150" y="307"/>
                    </a:cubicBezTo>
                    <a:cubicBezTo>
                      <a:pt x="1129" y="290"/>
                      <a:pt x="1104" y="268"/>
                      <a:pt x="1083" y="251"/>
                    </a:cubicBezTo>
                    <a:cubicBezTo>
                      <a:pt x="1064" y="235"/>
                      <a:pt x="1038" y="215"/>
                      <a:pt x="1017" y="201"/>
                    </a:cubicBezTo>
                    <a:cubicBezTo>
                      <a:pt x="995" y="186"/>
                      <a:pt x="971" y="170"/>
                      <a:pt x="949" y="156"/>
                    </a:cubicBezTo>
                    <a:cubicBezTo>
                      <a:pt x="927" y="143"/>
                      <a:pt x="903" y="127"/>
                      <a:pt x="881" y="117"/>
                    </a:cubicBezTo>
                    <a:cubicBezTo>
                      <a:pt x="863" y="104"/>
                      <a:pt x="837" y="91"/>
                      <a:pt x="817" y="83"/>
                    </a:cubicBezTo>
                    <a:cubicBezTo>
                      <a:pt x="795" y="74"/>
                      <a:pt x="772" y="63"/>
                      <a:pt x="752" y="55"/>
                    </a:cubicBezTo>
                    <a:cubicBezTo>
                      <a:pt x="733" y="48"/>
                      <a:pt x="709" y="40"/>
                      <a:pt x="690" y="34"/>
                    </a:cubicBezTo>
                    <a:cubicBezTo>
                      <a:pt x="670" y="30"/>
                      <a:pt x="647" y="22"/>
                      <a:pt x="628" y="18"/>
                    </a:cubicBezTo>
                    <a:cubicBezTo>
                      <a:pt x="608" y="14"/>
                      <a:pt x="587" y="9"/>
                      <a:pt x="569" y="8"/>
                    </a:cubicBezTo>
                    <a:cubicBezTo>
                      <a:pt x="551" y="4"/>
                      <a:pt x="529" y="2"/>
                      <a:pt x="513" y="2"/>
                    </a:cubicBezTo>
                    <a:cubicBezTo>
                      <a:pt x="505" y="1"/>
                      <a:pt x="497" y="0"/>
                      <a:pt x="4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13"/>
              <p:cNvSpPr/>
              <p:nvPr/>
            </p:nvSpPr>
            <p:spPr>
              <a:xfrm>
                <a:off x="5459332" y="4179996"/>
                <a:ext cx="64397" cy="82640"/>
              </a:xfrm>
              <a:custGeom>
                <a:avLst/>
                <a:gdLst/>
                <a:ahLst/>
                <a:cxnLst/>
                <a:rect l="l" t="t" r="r" b="b"/>
                <a:pathLst>
                  <a:path w="2065" h="2650" extrusionOk="0">
                    <a:moveTo>
                      <a:pt x="657" y="55"/>
                    </a:moveTo>
                    <a:cubicBezTo>
                      <a:pt x="674" y="58"/>
                      <a:pt x="696" y="59"/>
                      <a:pt x="713" y="61"/>
                    </a:cubicBezTo>
                    <a:cubicBezTo>
                      <a:pt x="732" y="62"/>
                      <a:pt x="755" y="68"/>
                      <a:pt x="772" y="72"/>
                    </a:cubicBezTo>
                    <a:cubicBezTo>
                      <a:pt x="792" y="75"/>
                      <a:pt x="814" y="82"/>
                      <a:pt x="834" y="88"/>
                    </a:cubicBezTo>
                    <a:cubicBezTo>
                      <a:pt x="854" y="94"/>
                      <a:pt x="877" y="103"/>
                      <a:pt x="897" y="110"/>
                    </a:cubicBezTo>
                    <a:cubicBezTo>
                      <a:pt x="916" y="117"/>
                      <a:pt x="942" y="127"/>
                      <a:pt x="962" y="137"/>
                    </a:cubicBezTo>
                    <a:cubicBezTo>
                      <a:pt x="981" y="147"/>
                      <a:pt x="1006" y="160"/>
                      <a:pt x="1027" y="170"/>
                    </a:cubicBezTo>
                    <a:cubicBezTo>
                      <a:pt x="1048" y="183"/>
                      <a:pt x="1071" y="197"/>
                      <a:pt x="1093" y="210"/>
                    </a:cubicBezTo>
                    <a:cubicBezTo>
                      <a:pt x="1114" y="223"/>
                      <a:pt x="1139" y="241"/>
                      <a:pt x="1160" y="255"/>
                    </a:cubicBezTo>
                    <a:cubicBezTo>
                      <a:pt x="1180" y="269"/>
                      <a:pt x="1206" y="289"/>
                      <a:pt x="1228" y="305"/>
                    </a:cubicBezTo>
                    <a:cubicBezTo>
                      <a:pt x="1249" y="321"/>
                      <a:pt x="1272" y="343"/>
                      <a:pt x="1294" y="361"/>
                    </a:cubicBezTo>
                    <a:cubicBezTo>
                      <a:pt x="1314" y="381"/>
                      <a:pt x="1339" y="403"/>
                      <a:pt x="1359" y="422"/>
                    </a:cubicBezTo>
                    <a:cubicBezTo>
                      <a:pt x="1379" y="442"/>
                      <a:pt x="1402" y="465"/>
                      <a:pt x="1422" y="486"/>
                    </a:cubicBezTo>
                    <a:cubicBezTo>
                      <a:pt x="1443" y="508"/>
                      <a:pt x="1465" y="532"/>
                      <a:pt x="1485" y="555"/>
                    </a:cubicBezTo>
                    <a:cubicBezTo>
                      <a:pt x="1504" y="577"/>
                      <a:pt x="1525" y="604"/>
                      <a:pt x="1540" y="630"/>
                    </a:cubicBezTo>
                    <a:cubicBezTo>
                      <a:pt x="1560" y="655"/>
                      <a:pt x="1580" y="680"/>
                      <a:pt x="1597" y="706"/>
                    </a:cubicBezTo>
                    <a:cubicBezTo>
                      <a:pt x="1633" y="757"/>
                      <a:pt x="1671" y="813"/>
                      <a:pt x="1704" y="866"/>
                    </a:cubicBezTo>
                    <a:cubicBezTo>
                      <a:pt x="1735" y="921"/>
                      <a:pt x="1768" y="975"/>
                      <a:pt x="1797" y="1033"/>
                    </a:cubicBezTo>
                    <a:cubicBezTo>
                      <a:pt x="1827" y="1093"/>
                      <a:pt x="1850" y="1146"/>
                      <a:pt x="1876" y="1205"/>
                    </a:cubicBezTo>
                    <a:cubicBezTo>
                      <a:pt x="1889" y="1237"/>
                      <a:pt x="1899" y="1266"/>
                      <a:pt x="1911" y="1294"/>
                    </a:cubicBezTo>
                    <a:cubicBezTo>
                      <a:pt x="1921" y="1323"/>
                      <a:pt x="1929" y="1349"/>
                      <a:pt x="1939" y="1381"/>
                    </a:cubicBezTo>
                    <a:cubicBezTo>
                      <a:pt x="1948" y="1411"/>
                      <a:pt x="1957" y="1435"/>
                      <a:pt x="1964" y="1467"/>
                    </a:cubicBezTo>
                    <a:cubicBezTo>
                      <a:pt x="1973" y="1497"/>
                      <a:pt x="1978" y="1521"/>
                      <a:pt x="1985" y="1553"/>
                    </a:cubicBezTo>
                    <a:cubicBezTo>
                      <a:pt x="1993" y="1583"/>
                      <a:pt x="1997" y="1608"/>
                      <a:pt x="2001" y="1637"/>
                    </a:cubicBezTo>
                    <a:cubicBezTo>
                      <a:pt x="2007" y="1665"/>
                      <a:pt x="2011" y="1691"/>
                      <a:pt x="2014" y="1720"/>
                    </a:cubicBezTo>
                    <a:cubicBezTo>
                      <a:pt x="2019" y="1747"/>
                      <a:pt x="2020" y="1772"/>
                      <a:pt x="2021" y="1799"/>
                    </a:cubicBezTo>
                    <a:cubicBezTo>
                      <a:pt x="2023" y="1826"/>
                      <a:pt x="2026" y="1849"/>
                      <a:pt x="2026" y="1877"/>
                    </a:cubicBezTo>
                    <a:cubicBezTo>
                      <a:pt x="2026" y="1902"/>
                      <a:pt x="2026" y="1927"/>
                      <a:pt x="2023" y="1951"/>
                    </a:cubicBezTo>
                    <a:cubicBezTo>
                      <a:pt x="2021" y="1977"/>
                      <a:pt x="2020" y="1999"/>
                      <a:pt x="2016" y="2023"/>
                    </a:cubicBezTo>
                    <a:cubicBezTo>
                      <a:pt x="2013" y="2049"/>
                      <a:pt x="2011" y="2068"/>
                      <a:pt x="2006" y="2092"/>
                    </a:cubicBezTo>
                    <a:cubicBezTo>
                      <a:pt x="2001" y="2115"/>
                      <a:pt x="1997" y="2133"/>
                      <a:pt x="1991" y="2154"/>
                    </a:cubicBezTo>
                    <a:cubicBezTo>
                      <a:pt x="1984" y="2176"/>
                      <a:pt x="1978" y="2194"/>
                      <a:pt x="1971" y="2214"/>
                    </a:cubicBezTo>
                    <a:cubicBezTo>
                      <a:pt x="1964" y="2236"/>
                      <a:pt x="1957" y="2250"/>
                      <a:pt x="1948" y="2268"/>
                    </a:cubicBezTo>
                    <a:cubicBezTo>
                      <a:pt x="1941" y="2286"/>
                      <a:pt x="1932" y="2301"/>
                      <a:pt x="1922" y="2317"/>
                    </a:cubicBezTo>
                    <a:cubicBezTo>
                      <a:pt x="1914" y="2331"/>
                      <a:pt x="1905" y="2344"/>
                      <a:pt x="1893" y="2358"/>
                    </a:cubicBezTo>
                    <a:cubicBezTo>
                      <a:pt x="1883" y="2370"/>
                      <a:pt x="1872" y="2381"/>
                      <a:pt x="1862" y="2394"/>
                    </a:cubicBezTo>
                    <a:cubicBezTo>
                      <a:pt x="1850" y="2404"/>
                      <a:pt x="1840" y="2413"/>
                      <a:pt x="1827" y="2424"/>
                    </a:cubicBezTo>
                    <a:cubicBezTo>
                      <a:pt x="1817" y="2434"/>
                      <a:pt x="1804" y="2442"/>
                      <a:pt x="1791" y="2452"/>
                    </a:cubicBezTo>
                    <a:cubicBezTo>
                      <a:pt x="1789" y="2453"/>
                      <a:pt x="1784" y="2456"/>
                      <a:pt x="1781" y="2459"/>
                    </a:cubicBezTo>
                    <a:cubicBezTo>
                      <a:pt x="1710" y="2500"/>
                      <a:pt x="1629" y="2517"/>
                      <a:pt x="1544" y="2517"/>
                    </a:cubicBezTo>
                    <a:cubicBezTo>
                      <a:pt x="1404" y="2517"/>
                      <a:pt x="1255" y="2470"/>
                      <a:pt x="1127" y="2404"/>
                    </a:cubicBezTo>
                    <a:cubicBezTo>
                      <a:pt x="848" y="2262"/>
                      <a:pt x="661" y="2039"/>
                      <a:pt x="502" y="1785"/>
                    </a:cubicBezTo>
                    <a:cubicBezTo>
                      <a:pt x="302" y="1464"/>
                      <a:pt x="145" y="1096"/>
                      <a:pt x="145" y="726"/>
                    </a:cubicBezTo>
                    <a:cubicBezTo>
                      <a:pt x="145" y="666"/>
                      <a:pt x="150" y="607"/>
                      <a:pt x="158" y="548"/>
                    </a:cubicBezTo>
                    <a:cubicBezTo>
                      <a:pt x="174" y="429"/>
                      <a:pt x="221" y="321"/>
                      <a:pt x="295" y="225"/>
                    </a:cubicBezTo>
                    <a:cubicBezTo>
                      <a:pt x="332" y="176"/>
                      <a:pt x="375" y="137"/>
                      <a:pt x="426" y="108"/>
                    </a:cubicBezTo>
                    <a:cubicBezTo>
                      <a:pt x="439" y="101"/>
                      <a:pt x="453" y="94"/>
                      <a:pt x="466" y="88"/>
                    </a:cubicBezTo>
                    <a:cubicBezTo>
                      <a:pt x="480" y="81"/>
                      <a:pt x="495" y="75"/>
                      <a:pt x="509" y="72"/>
                    </a:cubicBezTo>
                    <a:cubicBezTo>
                      <a:pt x="523" y="68"/>
                      <a:pt x="539" y="62"/>
                      <a:pt x="555" y="61"/>
                    </a:cubicBezTo>
                    <a:cubicBezTo>
                      <a:pt x="571" y="59"/>
                      <a:pt x="590" y="58"/>
                      <a:pt x="605" y="55"/>
                    </a:cubicBezTo>
                    <a:close/>
                    <a:moveTo>
                      <a:pt x="574" y="1"/>
                    </a:moveTo>
                    <a:cubicBezTo>
                      <a:pt x="532" y="1"/>
                      <a:pt x="491" y="5"/>
                      <a:pt x="451" y="15"/>
                    </a:cubicBezTo>
                    <a:cubicBezTo>
                      <a:pt x="306" y="51"/>
                      <a:pt x="174" y="160"/>
                      <a:pt x="99" y="291"/>
                    </a:cubicBezTo>
                    <a:cubicBezTo>
                      <a:pt x="22" y="422"/>
                      <a:pt x="0" y="576"/>
                      <a:pt x="4" y="729"/>
                    </a:cubicBezTo>
                    <a:cubicBezTo>
                      <a:pt x="4" y="781"/>
                      <a:pt x="9" y="834"/>
                      <a:pt x="14" y="886"/>
                    </a:cubicBezTo>
                    <a:cubicBezTo>
                      <a:pt x="43" y="1143"/>
                      <a:pt x="119" y="1382"/>
                      <a:pt x="230" y="1608"/>
                    </a:cubicBezTo>
                    <a:cubicBezTo>
                      <a:pt x="344" y="1833"/>
                      <a:pt x="493" y="2046"/>
                      <a:pt x="670" y="2226"/>
                    </a:cubicBezTo>
                    <a:cubicBezTo>
                      <a:pt x="812" y="2370"/>
                      <a:pt x="970" y="2495"/>
                      <a:pt x="1162" y="2575"/>
                    </a:cubicBezTo>
                    <a:cubicBezTo>
                      <a:pt x="1264" y="2619"/>
                      <a:pt x="1375" y="2650"/>
                      <a:pt x="1484" y="2650"/>
                    </a:cubicBezTo>
                    <a:cubicBezTo>
                      <a:pt x="1525" y="2650"/>
                      <a:pt x="1566" y="2646"/>
                      <a:pt x="1606" y="2636"/>
                    </a:cubicBezTo>
                    <a:cubicBezTo>
                      <a:pt x="1753" y="2600"/>
                      <a:pt x="1882" y="2490"/>
                      <a:pt x="1960" y="2360"/>
                    </a:cubicBezTo>
                    <a:cubicBezTo>
                      <a:pt x="2060" y="2183"/>
                      <a:pt x="2065" y="1969"/>
                      <a:pt x="2042" y="1764"/>
                    </a:cubicBezTo>
                    <a:cubicBezTo>
                      <a:pt x="2013" y="1507"/>
                      <a:pt x="1938" y="1268"/>
                      <a:pt x="1826" y="1043"/>
                    </a:cubicBezTo>
                    <a:cubicBezTo>
                      <a:pt x="1712" y="816"/>
                      <a:pt x="1564" y="604"/>
                      <a:pt x="1386" y="425"/>
                    </a:cubicBezTo>
                    <a:cubicBezTo>
                      <a:pt x="1244" y="281"/>
                      <a:pt x="1086" y="156"/>
                      <a:pt x="897" y="75"/>
                    </a:cubicBezTo>
                    <a:cubicBezTo>
                      <a:pt x="794" y="31"/>
                      <a:pt x="682" y="1"/>
                      <a:pt x="5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13"/>
              <p:cNvSpPr/>
              <p:nvPr/>
            </p:nvSpPr>
            <p:spPr>
              <a:xfrm>
                <a:off x="5801487" y="3999844"/>
                <a:ext cx="340010" cy="114355"/>
              </a:xfrm>
              <a:custGeom>
                <a:avLst/>
                <a:gdLst/>
                <a:ahLst/>
                <a:cxnLst/>
                <a:rect l="l" t="t" r="r" b="b"/>
                <a:pathLst>
                  <a:path w="10903" h="3667" extrusionOk="0">
                    <a:moveTo>
                      <a:pt x="10340" y="1"/>
                    </a:moveTo>
                    <a:lnTo>
                      <a:pt x="10340" y="1"/>
                    </a:lnTo>
                    <a:cubicBezTo>
                      <a:pt x="10349" y="17"/>
                      <a:pt x="10359" y="35"/>
                      <a:pt x="10369" y="51"/>
                    </a:cubicBezTo>
                    <a:cubicBezTo>
                      <a:pt x="10397" y="104"/>
                      <a:pt x="10510" y="339"/>
                      <a:pt x="10510" y="339"/>
                    </a:cubicBezTo>
                    <a:cubicBezTo>
                      <a:pt x="10523" y="370"/>
                      <a:pt x="10530" y="405"/>
                      <a:pt x="10530" y="441"/>
                    </a:cubicBezTo>
                    <a:cubicBezTo>
                      <a:pt x="10530" y="478"/>
                      <a:pt x="10524" y="513"/>
                      <a:pt x="10513" y="553"/>
                    </a:cubicBezTo>
                    <a:cubicBezTo>
                      <a:pt x="10502" y="577"/>
                      <a:pt x="10492" y="603"/>
                      <a:pt x="10479" y="629"/>
                    </a:cubicBezTo>
                    <a:cubicBezTo>
                      <a:pt x="10465" y="657"/>
                      <a:pt x="10451" y="682"/>
                      <a:pt x="10433" y="711"/>
                    </a:cubicBezTo>
                    <a:cubicBezTo>
                      <a:pt x="10415" y="740"/>
                      <a:pt x="10395" y="766"/>
                      <a:pt x="10372" y="795"/>
                    </a:cubicBezTo>
                    <a:cubicBezTo>
                      <a:pt x="10349" y="823"/>
                      <a:pt x="10326" y="851"/>
                      <a:pt x="10298" y="881"/>
                    </a:cubicBezTo>
                    <a:cubicBezTo>
                      <a:pt x="10271" y="910"/>
                      <a:pt x="10242" y="938"/>
                      <a:pt x="10212" y="970"/>
                    </a:cubicBezTo>
                    <a:cubicBezTo>
                      <a:pt x="10182" y="1000"/>
                      <a:pt x="10149" y="1029"/>
                      <a:pt x="10116" y="1059"/>
                    </a:cubicBezTo>
                    <a:cubicBezTo>
                      <a:pt x="10080" y="1089"/>
                      <a:pt x="10045" y="1118"/>
                      <a:pt x="10008" y="1151"/>
                    </a:cubicBezTo>
                    <a:cubicBezTo>
                      <a:pt x="9923" y="1219"/>
                      <a:pt x="9830" y="1291"/>
                      <a:pt x="9730" y="1362"/>
                    </a:cubicBezTo>
                    <a:cubicBezTo>
                      <a:pt x="9702" y="1383"/>
                      <a:pt x="9671" y="1404"/>
                      <a:pt x="9641" y="1426"/>
                    </a:cubicBezTo>
                    <a:cubicBezTo>
                      <a:pt x="9610" y="1447"/>
                      <a:pt x="9578" y="1469"/>
                      <a:pt x="9548" y="1490"/>
                    </a:cubicBezTo>
                    <a:cubicBezTo>
                      <a:pt x="9516" y="1512"/>
                      <a:pt x="9482" y="1535"/>
                      <a:pt x="9450" y="1555"/>
                    </a:cubicBezTo>
                    <a:cubicBezTo>
                      <a:pt x="9417" y="1577"/>
                      <a:pt x="9381" y="1600"/>
                      <a:pt x="9349" y="1620"/>
                    </a:cubicBezTo>
                    <a:cubicBezTo>
                      <a:pt x="9318" y="1640"/>
                      <a:pt x="9279" y="1663"/>
                      <a:pt x="9246" y="1683"/>
                    </a:cubicBezTo>
                    <a:cubicBezTo>
                      <a:pt x="9211" y="1703"/>
                      <a:pt x="9174" y="1726"/>
                      <a:pt x="9138" y="1746"/>
                    </a:cubicBezTo>
                    <a:cubicBezTo>
                      <a:pt x="9102" y="1766"/>
                      <a:pt x="9062" y="1789"/>
                      <a:pt x="9026" y="1810"/>
                    </a:cubicBezTo>
                    <a:cubicBezTo>
                      <a:pt x="8990" y="1831"/>
                      <a:pt x="8951" y="1851"/>
                      <a:pt x="8912" y="1871"/>
                    </a:cubicBezTo>
                    <a:cubicBezTo>
                      <a:pt x="8876" y="1891"/>
                      <a:pt x="8833" y="1913"/>
                      <a:pt x="8796" y="1933"/>
                    </a:cubicBezTo>
                    <a:cubicBezTo>
                      <a:pt x="8756" y="1952"/>
                      <a:pt x="8715" y="1973"/>
                      <a:pt x="8675" y="1994"/>
                    </a:cubicBezTo>
                    <a:lnTo>
                      <a:pt x="8553" y="2055"/>
                    </a:lnTo>
                    <a:cubicBezTo>
                      <a:pt x="8514" y="2074"/>
                      <a:pt x="8471" y="2094"/>
                      <a:pt x="8429" y="2114"/>
                    </a:cubicBezTo>
                    <a:cubicBezTo>
                      <a:pt x="8287" y="2180"/>
                      <a:pt x="8140" y="2249"/>
                      <a:pt x="7991" y="2314"/>
                    </a:cubicBezTo>
                    <a:cubicBezTo>
                      <a:pt x="7925" y="2344"/>
                      <a:pt x="7860" y="2372"/>
                      <a:pt x="7791" y="2400"/>
                    </a:cubicBezTo>
                    <a:cubicBezTo>
                      <a:pt x="7723" y="2429"/>
                      <a:pt x="7659" y="2454"/>
                      <a:pt x="7588" y="2482"/>
                    </a:cubicBezTo>
                    <a:cubicBezTo>
                      <a:pt x="7521" y="2511"/>
                      <a:pt x="7453" y="2537"/>
                      <a:pt x="7381" y="2564"/>
                    </a:cubicBezTo>
                    <a:cubicBezTo>
                      <a:pt x="7311" y="2590"/>
                      <a:pt x="7243" y="2616"/>
                      <a:pt x="7171" y="2640"/>
                    </a:cubicBezTo>
                    <a:cubicBezTo>
                      <a:pt x="7099" y="2666"/>
                      <a:pt x="7032" y="2689"/>
                      <a:pt x="6957" y="2715"/>
                    </a:cubicBezTo>
                    <a:cubicBezTo>
                      <a:pt x="6885" y="2738"/>
                      <a:pt x="6816" y="2761"/>
                      <a:pt x="6742" y="2784"/>
                    </a:cubicBezTo>
                    <a:cubicBezTo>
                      <a:pt x="6668" y="2809"/>
                      <a:pt x="6598" y="2830"/>
                      <a:pt x="6524" y="2852"/>
                    </a:cubicBezTo>
                    <a:cubicBezTo>
                      <a:pt x="6415" y="2883"/>
                      <a:pt x="6310" y="2912"/>
                      <a:pt x="6200" y="2940"/>
                    </a:cubicBezTo>
                    <a:cubicBezTo>
                      <a:pt x="6089" y="2965"/>
                      <a:pt x="5984" y="2990"/>
                      <a:pt x="5876" y="3011"/>
                    </a:cubicBezTo>
                    <a:cubicBezTo>
                      <a:pt x="5768" y="3033"/>
                      <a:pt x="5663" y="3050"/>
                      <a:pt x="5557" y="3067"/>
                    </a:cubicBezTo>
                    <a:cubicBezTo>
                      <a:pt x="5452" y="3082"/>
                      <a:pt x="5350" y="3093"/>
                      <a:pt x="5246" y="3103"/>
                    </a:cubicBezTo>
                    <a:cubicBezTo>
                      <a:pt x="5144" y="3112"/>
                      <a:pt x="5044" y="3118"/>
                      <a:pt x="4946" y="3121"/>
                    </a:cubicBezTo>
                    <a:cubicBezTo>
                      <a:pt x="4900" y="3122"/>
                      <a:pt x="4855" y="3123"/>
                      <a:pt x="4811" y="3123"/>
                    </a:cubicBezTo>
                    <a:cubicBezTo>
                      <a:pt x="4711" y="3123"/>
                      <a:pt x="4613" y="3119"/>
                      <a:pt x="4517" y="3113"/>
                    </a:cubicBezTo>
                    <a:cubicBezTo>
                      <a:pt x="4381" y="3105"/>
                      <a:pt x="4244" y="3090"/>
                      <a:pt x="4115" y="3072"/>
                    </a:cubicBezTo>
                    <a:cubicBezTo>
                      <a:pt x="3986" y="3053"/>
                      <a:pt x="3858" y="3029"/>
                      <a:pt x="3735" y="3004"/>
                    </a:cubicBezTo>
                    <a:cubicBezTo>
                      <a:pt x="3613" y="2978"/>
                      <a:pt x="3492" y="2948"/>
                      <a:pt x="3376" y="2918"/>
                    </a:cubicBezTo>
                    <a:cubicBezTo>
                      <a:pt x="3202" y="2873"/>
                      <a:pt x="3031" y="2820"/>
                      <a:pt x="2867" y="2766"/>
                    </a:cubicBezTo>
                    <a:cubicBezTo>
                      <a:pt x="2705" y="2709"/>
                      <a:pt x="2546" y="2651"/>
                      <a:pt x="2393" y="2587"/>
                    </a:cubicBezTo>
                    <a:cubicBezTo>
                      <a:pt x="2240" y="2523"/>
                      <a:pt x="2095" y="2458"/>
                      <a:pt x="1953" y="2386"/>
                    </a:cubicBezTo>
                    <a:cubicBezTo>
                      <a:pt x="1809" y="2316"/>
                      <a:pt x="1678" y="2244"/>
                      <a:pt x="1547" y="2165"/>
                    </a:cubicBezTo>
                    <a:cubicBezTo>
                      <a:pt x="1415" y="2086"/>
                      <a:pt x="1299" y="2008"/>
                      <a:pt x="1181" y="1925"/>
                    </a:cubicBezTo>
                    <a:cubicBezTo>
                      <a:pt x="1103" y="1868"/>
                      <a:pt x="1031" y="1812"/>
                      <a:pt x="959" y="1753"/>
                    </a:cubicBezTo>
                    <a:cubicBezTo>
                      <a:pt x="887" y="1695"/>
                      <a:pt x="824" y="1637"/>
                      <a:pt x="759" y="1574"/>
                    </a:cubicBezTo>
                    <a:cubicBezTo>
                      <a:pt x="695" y="1510"/>
                      <a:pt x="639" y="1452"/>
                      <a:pt x="585" y="1385"/>
                    </a:cubicBezTo>
                    <a:cubicBezTo>
                      <a:pt x="550" y="1342"/>
                      <a:pt x="516" y="1299"/>
                      <a:pt x="486" y="1253"/>
                    </a:cubicBezTo>
                    <a:cubicBezTo>
                      <a:pt x="456" y="1207"/>
                      <a:pt x="429" y="1164"/>
                      <a:pt x="404" y="1117"/>
                    </a:cubicBezTo>
                    <a:cubicBezTo>
                      <a:pt x="378" y="1069"/>
                      <a:pt x="358" y="1023"/>
                      <a:pt x="341" y="976"/>
                    </a:cubicBezTo>
                    <a:cubicBezTo>
                      <a:pt x="322" y="927"/>
                      <a:pt x="309" y="879"/>
                      <a:pt x="301" y="829"/>
                    </a:cubicBezTo>
                    <a:cubicBezTo>
                      <a:pt x="292" y="779"/>
                      <a:pt x="286" y="731"/>
                      <a:pt x="288" y="678"/>
                    </a:cubicBezTo>
                    <a:cubicBezTo>
                      <a:pt x="291" y="641"/>
                      <a:pt x="292" y="599"/>
                      <a:pt x="295" y="566"/>
                    </a:cubicBezTo>
                    <a:cubicBezTo>
                      <a:pt x="302" y="504"/>
                      <a:pt x="312" y="434"/>
                      <a:pt x="322" y="375"/>
                    </a:cubicBezTo>
                    <a:cubicBezTo>
                      <a:pt x="331" y="316"/>
                      <a:pt x="348" y="247"/>
                      <a:pt x="363" y="188"/>
                    </a:cubicBezTo>
                    <a:cubicBezTo>
                      <a:pt x="371" y="145"/>
                      <a:pt x="386" y="100"/>
                      <a:pt x="399" y="57"/>
                    </a:cubicBezTo>
                    <a:lnTo>
                      <a:pt x="399" y="57"/>
                    </a:lnTo>
                    <a:cubicBezTo>
                      <a:pt x="388" y="66"/>
                      <a:pt x="380" y="77"/>
                      <a:pt x="371" y="86"/>
                    </a:cubicBezTo>
                    <a:cubicBezTo>
                      <a:pt x="342" y="116"/>
                      <a:pt x="312" y="152"/>
                      <a:pt x="286" y="185"/>
                    </a:cubicBezTo>
                    <a:cubicBezTo>
                      <a:pt x="259" y="217"/>
                      <a:pt x="235" y="253"/>
                      <a:pt x="212" y="287"/>
                    </a:cubicBezTo>
                    <a:cubicBezTo>
                      <a:pt x="187" y="322"/>
                      <a:pt x="166" y="359"/>
                      <a:pt x="147" y="393"/>
                    </a:cubicBezTo>
                    <a:cubicBezTo>
                      <a:pt x="128" y="426"/>
                      <a:pt x="108" y="465"/>
                      <a:pt x="94" y="501"/>
                    </a:cubicBezTo>
                    <a:cubicBezTo>
                      <a:pt x="78" y="537"/>
                      <a:pt x="64" y="575"/>
                      <a:pt x="54" y="611"/>
                    </a:cubicBezTo>
                    <a:cubicBezTo>
                      <a:pt x="41" y="646"/>
                      <a:pt x="32" y="685"/>
                      <a:pt x="25" y="721"/>
                    </a:cubicBezTo>
                    <a:cubicBezTo>
                      <a:pt x="8" y="795"/>
                      <a:pt x="0" y="871"/>
                      <a:pt x="3" y="944"/>
                    </a:cubicBezTo>
                    <a:cubicBezTo>
                      <a:pt x="5" y="1020"/>
                      <a:pt x="12" y="1088"/>
                      <a:pt x="28" y="1160"/>
                    </a:cubicBezTo>
                    <a:cubicBezTo>
                      <a:pt x="35" y="1196"/>
                      <a:pt x="43" y="1229"/>
                      <a:pt x="55" y="1262"/>
                    </a:cubicBezTo>
                    <a:cubicBezTo>
                      <a:pt x="65" y="1296"/>
                      <a:pt x="78" y="1329"/>
                      <a:pt x="91" y="1361"/>
                    </a:cubicBezTo>
                    <a:cubicBezTo>
                      <a:pt x="105" y="1394"/>
                      <a:pt x="118" y="1424"/>
                      <a:pt x="134" y="1456"/>
                    </a:cubicBezTo>
                    <a:cubicBezTo>
                      <a:pt x="166" y="1522"/>
                      <a:pt x="200" y="1577"/>
                      <a:pt x="240" y="1636"/>
                    </a:cubicBezTo>
                    <a:cubicBezTo>
                      <a:pt x="269" y="1679"/>
                      <a:pt x="298" y="1719"/>
                      <a:pt x="330" y="1761"/>
                    </a:cubicBezTo>
                    <a:cubicBezTo>
                      <a:pt x="374" y="1815"/>
                      <a:pt x="417" y="1867"/>
                      <a:pt x="466" y="1919"/>
                    </a:cubicBezTo>
                    <a:cubicBezTo>
                      <a:pt x="515" y="1971"/>
                      <a:pt x="564" y="2021"/>
                      <a:pt x="617" y="2070"/>
                    </a:cubicBezTo>
                    <a:cubicBezTo>
                      <a:pt x="723" y="2167"/>
                      <a:pt x="834" y="2260"/>
                      <a:pt x="955" y="2350"/>
                    </a:cubicBezTo>
                    <a:cubicBezTo>
                      <a:pt x="1076" y="2438"/>
                      <a:pt x="1199" y="2524"/>
                      <a:pt x="1333" y="2605"/>
                    </a:cubicBezTo>
                    <a:cubicBezTo>
                      <a:pt x="1596" y="2768"/>
                      <a:pt x="1882" y="2918"/>
                      <a:pt x="2190" y="3050"/>
                    </a:cubicBezTo>
                    <a:cubicBezTo>
                      <a:pt x="2344" y="3116"/>
                      <a:pt x="2502" y="3180"/>
                      <a:pt x="2666" y="3239"/>
                    </a:cubicBezTo>
                    <a:cubicBezTo>
                      <a:pt x="2830" y="3299"/>
                      <a:pt x="2996" y="3352"/>
                      <a:pt x="3170" y="3402"/>
                    </a:cubicBezTo>
                    <a:cubicBezTo>
                      <a:pt x="3259" y="3428"/>
                      <a:pt x="3347" y="3451"/>
                      <a:pt x="3436" y="3474"/>
                    </a:cubicBezTo>
                    <a:cubicBezTo>
                      <a:pt x="3525" y="3499"/>
                      <a:pt x="3616" y="3520"/>
                      <a:pt x="3709" y="3539"/>
                    </a:cubicBezTo>
                    <a:cubicBezTo>
                      <a:pt x="3895" y="3579"/>
                      <a:pt x="4088" y="3614"/>
                      <a:pt x="4289" y="3635"/>
                    </a:cubicBezTo>
                    <a:cubicBezTo>
                      <a:pt x="4390" y="3645"/>
                      <a:pt x="4492" y="3654"/>
                      <a:pt x="4598" y="3660"/>
                    </a:cubicBezTo>
                    <a:cubicBezTo>
                      <a:pt x="4679" y="3664"/>
                      <a:pt x="4761" y="3666"/>
                      <a:pt x="4844" y="3666"/>
                    </a:cubicBezTo>
                    <a:cubicBezTo>
                      <a:pt x="4870" y="3666"/>
                      <a:pt x="4896" y="3666"/>
                      <a:pt x="4921" y="3666"/>
                    </a:cubicBezTo>
                    <a:cubicBezTo>
                      <a:pt x="5031" y="3664"/>
                      <a:pt x="5143" y="3658"/>
                      <a:pt x="5258" y="3650"/>
                    </a:cubicBezTo>
                    <a:cubicBezTo>
                      <a:pt x="5373" y="3640"/>
                      <a:pt x="5488" y="3628"/>
                      <a:pt x="5606" y="3611"/>
                    </a:cubicBezTo>
                    <a:cubicBezTo>
                      <a:pt x="5843" y="3578"/>
                      <a:pt x="6089" y="3529"/>
                      <a:pt x="6336" y="3467"/>
                    </a:cubicBezTo>
                    <a:cubicBezTo>
                      <a:pt x="6581" y="3407"/>
                      <a:pt x="6832" y="3331"/>
                      <a:pt x="7074" y="3250"/>
                    </a:cubicBezTo>
                    <a:cubicBezTo>
                      <a:pt x="7317" y="3170"/>
                      <a:pt x="7558" y="3079"/>
                      <a:pt x="7790" y="2986"/>
                    </a:cubicBezTo>
                    <a:cubicBezTo>
                      <a:pt x="8021" y="2894"/>
                      <a:pt x="8245" y="2796"/>
                      <a:pt x="8461" y="2697"/>
                    </a:cubicBezTo>
                    <a:cubicBezTo>
                      <a:pt x="8569" y="2646"/>
                      <a:pt x="8675" y="2596"/>
                      <a:pt x="8777" y="2546"/>
                    </a:cubicBezTo>
                    <a:cubicBezTo>
                      <a:pt x="8983" y="2445"/>
                      <a:pt x="9180" y="2343"/>
                      <a:pt x="9362" y="2237"/>
                    </a:cubicBezTo>
                    <a:cubicBezTo>
                      <a:pt x="9487" y="2165"/>
                      <a:pt x="9604" y="2093"/>
                      <a:pt x="9716" y="2019"/>
                    </a:cubicBezTo>
                    <a:cubicBezTo>
                      <a:pt x="9797" y="1965"/>
                      <a:pt x="9876" y="1912"/>
                      <a:pt x="9952" y="1857"/>
                    </a:cubicBezTo>
                    <a:cubicBezTo>
                      <a:pt x="10027" y="1804"/>
                      <a:pt x="10098" y="1749"/>
                      <a:pt x="10167" y="1696"/>
                    </a:cubicBezTo>
                    <a:cubicBezTo>
                      <a:pt x="10235" y="1644"/>
                      <a:pt x="10300" y="1588"/>
                      <a:pt x="10362" y="1536"/>
                    </a:cubicBezTo>
                    <a:cubicBezTo>
                      <a:pt x="10421" y="1483"/>
                      <a:pt x="10479" y="1429"/>
                      <a:pt x="10531" y="1375"/>
                    </a:cubicBezTo>
                    <a:cubicBezTo>
                      <a:pt x="10557" y="1349"/>
                      <a:pt x="10584" y="1322"/>
                      <a:pt x="10607" y="1295"/>
                    </a:cubicBezTo>
                    <a:cubicBezTo>
                      <a:pt x="10630" y="1268"/>
                      <a:pt x="10656" y="1239"/>
                      <a:pt x="10678" y="1213"/>
                    </a:cubicBezTo>
                    <a:cubicBezTo>
                      <a:pt x="10699" y="1187"/>
                      <a:pt x="10722" y="1157"/>
                      <a:pt x="10740" y="1130"/>
                    </a:cubicBezTo>
                    <a:cubicBezTo>
                      <a:pt x="10758" y="1102"/>
                      <a:pt x="10778" y="1071"/>
                      <a:pt x="10794" y="1043"/>
                    </a:cubicBezTo>
                    <a:cubicBezTo>
                      <a:pt x="10810" y="1016"/>
                      <a:pt x="10826" y="984"/>
                      <a:pt x="10839" y="956"/>
                    </a:cubicBezTo>
                    <a:cubicBezTo>
                      <a:pt x="10852" y="927"/>
                      <a:pt x="10865" y="891"/>
                      <a:pt x="10873" y="862"/>
                    </a:cubicBezTo>
                    <a:cubicBezTo>
                      <a:pt x="10879" y="846"/>
                      <a:pt x="10882" y="829"/>
                      <a:pt x="10886" y="813"/>
                    </a:cubicBezTo>
                    <a:cubicBezTo>
                      <a:pt x="10889" y="797"/>
                      <a:pt x="10893" y="779"/>
                      <a:pt x="10895" y="763"/>
                    </a:cubicBezTo>
                    <a:cubicBezTo>
                      <a:pt x="10896" y="750"/>
                      <a:pt x="10896" y="736"/>
                      <a:pt x="10899" y="721"/>
                    </a:cubicBezTo>
                    <a:cubicBezTo>
                      <a:pt x="10902" y="688"/>
                      <a:pt x="10901" y="654"/>
                      <a:pt x="10896" y="619"/>
                    </a:cubicBezTo>
                    <a:cubicBezTo>
                      <a:pt x="10893" y="583"/>
                      <a:pt x="10886" y="552"/>
                      <a:pt x="10882" y="526"/>
                    </a:cubicBezTo>
                    <a:cubicBezTo>
                      <a:pt x="10872" y="491"/>
                      <a:pt x="10860" y="462"/>
                      <a:pt x="10845" y="431"/>
                    </a:cubicBezTo>
                    <a:cubicBezTo>
                      <a:pt x="10829" y="398"/>
                      <a:pt x="10814" y="373"/>
                      <a:pt x="10793" y="345"/>
                    </a:cubicBezTo>
                    <a:cubicBezTo>
                      <a:pt x="10773" y="313"/>
                      <a:pt x="10754" y="291"/>
                      <a:pt x="10730" y="267"/>
                    </a:cubicBezTo>
                    <a:cubicBezTo>
                      <a:pt x="10704" y="240"/>
                      <a:pt x="10685" y="222"/>
                      <a:pt x="10658" y="198"/>
                    </a:cubicBezTo>
                    <a:cubicBezTo>
                      <a:pt x="10630" y="175"/>
                      <a:pt x="10607" y="158"/>
                      <a:pt x="10579" y="138"/>
                    </a:cubicBezTo>
                    <a:cubicBezTo>
                      <a:pt x="10550" y="117"/>
                      <a:pt x="10523" y="100"/>
                      <a:pt x="10492" y="81"/>
                    </a:cubicBezTo>
                    <a:cubicBezTo>
                      <a:pt x="10462" y="64"/>
                      <a:pt x="10433" y="47"/>
                      <a:pt x="10400" y="31"/>
                    </a:cubicBezTo>
                    <a:cubicBezTo>
                      <a:pt x="10379" y="21"/>
                      <a:pt x="10359" y="10"/>
                      <a:pt x="103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13"/>
              <p:cNvSpPr/>
              <p:nvPr/>
            </p:nvSpPr>
            <p:spPr>
              <a:xfrm>
                <a:off x="5810312" y="3927372"/>
                <a:ext cx="319428" cy="169771"/>
              </a:xfrm>
              <a:custGeom>
                <a:avLst/>
                <a:gdLst/>
                <a:ahLst/>
                <a:cxnLst/>
                <a:rect l="l" t="t" r="r" b="b"/>
                <a:pathLst>
                  <a:path w="10243" h="5444" extrusionOk="0">
                    <a:moveTo>
                      <a:pt x="4684" y="0"/>
                    </a:moveTo>
                    <a:cubicBezTo>
                      <a:pt x="4545" y="0"/>
                      <a:pt x="4406" y="4"/>
                      <a:pt x="4269" y="9"/>
                    </a:cubicBezTo>
                    <a:cubicBezTo>
                      <a:pt x="4043" y="19"/>
                      <a:pt x="3806" y="39"/>
                      <a:pt x="3582" y="68"/>
                    </a:cubicBezTo>
                    <a:cubicBezTo>
                      <a:pt x="3468" y="82"/>
                      <a:pt x="3353" y="101"/>
                      <a:pt x="3241" y="120"/>
                    </a:cubicBezTo>
                    <a:cubicBezTo>
                      <a:pt x="3129" y="140"/>
                      <a:pt x="3012" y="163"/>
                      <a:pt x="2899" y="189"/>
                    </a:cubicBezTo>
                    <a:cubicBezTo>
                      <a:pt x="2785" y="213"/>
                      <a:pt x="2669" y="245"/>
                      <a:pt x="2555" y="276"/>
                    </a:cubicBezTo>
                    <a:cubicBezTo>
                      <a:pt x="2322" y="345"/>
                      <a:pt x="2082" y="429"/>
                      <a:pt x="1852" y="535"/>
                    </a:cubicBezTo>
                    <a:cubicBezTo>
                      <a:pt x="1739" y="587"/>
                      <a:pt x="1627" y="644"/>
                      <a:pt x="1516" y="709"/>
                    </a:cubicBezTo>
                    <a:cubicBezTo>
                      <a:pt x="1440" y="752"/>
                      <a:pt x="1369" y="798"/>
                      <a:pt x="1296" y="846"/>
                    </a:cubicBezTo>
                    <a:cubicBezTo>
                      <a:pt x="1241" y="882"/>
                      <a:pt x="1194" y="916"/>
                      <a:pt x="1141" y="956"/>
                    </a:cubicBezTo>
                    <a:cubicBezTo>
                      <a:pt x="1089" y="994"/>
                      <a:pt x="1043" y="1031"/>
                      <a:pt x="993" y="1074"/>
                    </a:cubicBezTo>
                    <a:cubicBezTo>
                      <a:pt x="942" y="1116"/>
                      <a:pt x="898" y="1158"/>
                      <a:pt x="850" y="1202"/>
                    </a:cubicBezTo>
                    <a:cubicBezTo>
                      <a:pt x="801" y="1247"/>
                      <a:pt x="761" y="1290"/>
                      <a:pt x="715" y="1339"/>
                    </a:cubicBezTo>
                    <a:cubicBezTo>
                      <a:pt x="670" y="1388"/>
                      <a:pt x="630" y="1432"/>
                      <a:pt x="590" y="1484"/>
                    </a:cubicBezTo>
                    <a:cubicBezTo>
                      <a:pt x="548" y="1539"/>
                      <a:pt x="514" y="1583"/>
                      <a:pt x="475" y="1639"/>
                    </a:cubicBezTo>
                    <a:cubicBezTo>
                      <a:pt x="438" y="1694"/>
                      <a:pt x="405" y="1741"/>
                      <a:pt x="370" y="1800"/>
                    </a:cubicBezTo>
                    <a:cubicBezTo>
                      <a:pt x="334" y="1858"/>
                      <a:pt x="308" y="1908"/>
                      <a:pt x="277" y="1970"/>
                    </a:cubicBezTo>
                    <a:cubicBezTo>
                      <a:pt x="246" y="2029"/>
                      <a:pt x="222" y="2082"/>
                      <a:pt x="196" y="2144"/>
                    </a:cubicBezTo>
                    <a:cubicBezTo>
                      <a:pt x="172" y="2203"/>
                      <a:pt x="147" y="2262"/>
                      <a:pt x="128" y="2324"/>
                    </a:cubicBezTo>
                    <a:cubicBezTo>
                      <a:pt x="121" y="2341"/>
                      <a:pt x="116" y="2359"/>
                      <a:pt x="110" y="2377"/>
                    </a:cubicBezTo>
                    <a:cubicBezTo>
                      <a:pt x="97" y="2420"/>
                      <a:pt x="85" y="2467"/>
                      <a:pt x="74" y="2509"/>
                    </a:cubicBezTo>
                    <a:cubicBezTo>
                      <a:pt x="59" y="2566"/>
                      <a:pt x="45" y="2635"/>
                      <a:pt x="35" y="2696"/>
                    </a:cubicBezTo>
                    <a:cubicBezTo>
                      <a:pt x="24" y="2755"/>
                      <a:pt x="13" y="2827"/>
                      <a:pt x="8" y="2886"/>
                    </a:cubicBezTo>
                    <a:cubicBezTo>
                      <a:pt x="3" y="2920"/>
                      <a:pt x="2" y="2962"/>
                      <a:pt x="1" y="2999"/>
                    </a:cubicBezTo>
                    <a:cubicBezTo>
                      <a:pt x="1" y="3051"/>
                      <a:pt x="3" y="3100"/>
                      <a:pt x="13" y="3150"/>
                    </a:cubicBezTo>
                    <a:cubicBezTo>
                      <a:pt x="22" y="3200"/>
                      <a:pt x="35" y="3246"/>
                      <a:pt x="52" y="3295"/>
                    </a:cubicBezTo>
                    <a:cubicBezTo>
                      <a:pt x="71" y="3346"/>
                      <a:pt x="90" y="3390"/>
                      <a:pt x="116" y="3438"/>
                    </a:cubicBezTo>
                    <a:cubicBezTo>
                      <a:pt x="140" y="3487"/>
                      <a:pt x="167" y="3530"/>
                      <a:pt x="197" y="3574"/>
                    </a:cubicBezTo>
                    <a:cubicBezTo>
                      <a:pt x="229" y="3619"/>
                      <a:pt x="261" y="3662"/>
                      <a:pt x="297" y="3705"/>
                    </a:cubicBezTo>
                    <a:cubicBezTo>
                      <a:pt x="353" y="3771"/>
                      <a:pt x="406" y="3832"/>
                      <a:pt x="471" y="3893"/>
                    </a:cubicBezTo>
                    <a:cubicBezTo>
                      <a:pt x="535" y="3957"/>
                      <a:pt x="599" y="4014"/>
                      <a:pt x="670" y="4073"/>
                    </a:cubicBezTo>
                    <a:cubicBezTo>
                      <a:pt x="742" y="4134"/>
                      <a:pt x="813" y="4187"/>
                      <a:pt x="892" y="4244"/>
                    </a:cubicBezTo>
                    <a:cubicBezTo>
                      <a:pt x="1008" y="4329"/>
                      <a:pt x="1128" y="4407"/>
                      <a:pt x="1258" y="4486"/>
                    </a:cubicBezTo>
                    <a:cubicBezTo>
                      <a:pt x="1389" y="4562"/>
                      <a:pt x="1523" y="4634"/>
                      <a:pt x="1664" y="4706"/>
                    </a:cubicBezTo>
                    <a:cubicBezTo>
                      <a:pt x="1806" y="4778"/>
                      <a:pt x="1951" y="4845"/>
                      <a:pt x="2105" y="4907"/>
                    </a:cubicBezTo>
                    <a:cubicBezTo>
                      <a:pt x="2258" y="4970"/>
                      <a:pt x="2416" y="5029"/>
                      <a:pt x="2580" y="5085"/>
                    </a:cubicBezTo>
                    <a:cubicBezTo>
                      <a:pt x="2742" y="5140"/>
                      <a:pt x="2913" y="5192"/>
                      <a:pt x="3087" y="5238"/>
                    </a:cubicBezTo>
                    <a:cubicBezTo>
                      <a:pt x="3205" y="5269"/>
                      <a:pt x="3324" y="5298"/>
                      <a:pt x="3447" y="5324"/>
                    </a:cubicBezTo>
                    <a:cubicBezTo>
                      <a:pt x="3569" y="5351"/>
                      <a:pt x="3697" y="5374"/>
                      <a:pt x="3826" y="5393"/>
                    </a:cubicBezTo>
                    <a:cubicBezTo>
                      <a:pt x="3956" y="5410"/>
                      <a:pt x="4092" y="5425"/>
                      <a:pt x="4229" y="5435"/>
                    </a:cubicBezTo>
                    <a:cubicBezTo>
                      <a:pt x="4325" y="5441"/>
                      <a:pt x="4424" y="5443"/>
                      <a:pt x="4525" y="5443"/>
                    </a:cubicBezTo>
                    <a:cubicBezTo>
                      <a:pt x="4569" y="5443"/>
                      <a:pt x="4614" y="5443"/>
                      <a:pt x="4659" y="5442"/>
                    </a:cubicBezTo>
                    <a:cubicBezTo>
                      <a:pt x="4758" y="5437"/>
                      <a:pt x="4858" y="5432"/>
                      <a:pt x="4959" y="5423"/>
                    </a:cubicBezTo>
                    <a:cubicBezTo>
                      <a:pt x="5061" y="5414"/>
                      <a:pt x="5163" y="5403"/>
                      <a:pt x="5270" y="5387"/>
                    </a:cubicBezTo>
                    <a:cubicBezTo>
                      <a:pt x="5373" y="5371"/>
                      <a:pt x="5479" y="5353"/>
                      <a:pt x="5587" y="5331"/>
                    </a:cubicBezTo>
                    <a:cubicBezTo>
                      <a:pt x="5695" y="5310"/>
                      <a:pt x="5802" y="5287"/>
                      <a:pt x="5911" y="5259"/>
                    </a:cubicBezTo>
                    <a:cubicBezTo>
                      <a:pt x="6020" y="5233"/>
                      <a:pt x="6125" y="5205"/>
                      <a:pt x="6236" y="5172"/>
                    </a:cubicBezTo>
                    <a:cubicBezTo>
                      <a:pt x="6310" y="5150"/>
                      <a:pt x="6379" y="5128"/>
                      <a:pt x="6454" y="5105"/>
                    </a:cubicBezTo>
                    <a:cubicBezTo>
                      <a:pt x="6528" y="5082"/>
                      <a:pt x="6595" y="5061"/>
                      <a:pt x="6670" y="5035"/>
                    </a:cubicBezTo>
                    <a:cubicBezTo>
                      <a:pt x="6743" y="5012"/>
                      <a:pt x="6811" y="4986"/>
                      <a:pt x="6883" y="4962"/>
                    </a:cubicBezTo>
                    <a:cubicBezTo>
                      <a:pt x="6955" y="4936"/>
                      <a:pt x="7022" y="4911"/>
                      <a:pt x="7094" y="4884"/>
                    </a:cubicBezTo>
                    <a:cubicBezTo>
                      <a:pt x="7163" y="4857"/>
                      <a:pt x="7231" y="4832"/>
                      <a:pt x="7300" y="4803"/>
                    </a:cubicBezTo>
                    <a:cubicBezTo>
                      <a:pt x="7370" y="4776"/>
                      <a:pt x="7435" y="4749"/>
                      <a:pt x="7504" y="4720"/>
                    </a:cubicBezTo>
                    <a:cubicBezTo>
                      <a:pt x="7571" y="4691"/>
                      <a:pt x="7636" y="4663"/>
                      <a:pt x="7702" y="4634"/>
                    </a:cubicBezTo>
                    <a:cubicBezTo>
                      <a:pt x="7852" y="4569"/>
                      <a:pt x="8001" y="4502"/>
                      <a:pt x="8141" y="4435"/>
                    </a:cubicBezTo>
                    <a:cubicBezTo>
                      <a:pt x="8182" y="4417"/>
                      <a:pt x="8225" y="4395"/>
                      <a:pt x="8266" y="4375"/>
                    </a:cubicBezTo>
                    <a:lnTo>
                      <a:pt x="8388" y="4315"/>
                    </a:lnTo>
                    <a:cubicBezTo>
                      <a:pt x="8427" y="4295"/>
                      <a:pt x="8470" y="4273"/>
                      <a:pt x="8507" y="4253"/>
                    </a:cubicBezTo>
                    <a:cubicBezTo>
                      <a:pt x="8546" y="4234"/>
                      <a:pt x="8586" y="4213"/>
                      <a:pt x="8625" y="4192"/>
                    </a:cubicBezTo>
                    <a:cubicBezTo>
                      <a:pt x="8661" y="4172"/>
                      <a:pt x="8701" y="4149"/>
                      <a:pt x="8737" y="4129"/>
                    </a:cubicBezTo>
                    <a:cubicBezTo>
                      <a:pt x="8776" y="4109"/>
                      <a:pt x="8813" y="4086"/>
                      <a:pt x="8849" y="4066"/>
                    </a:cubicBezTo>
                    <a:cubicBezTo>
                      <a:pt x="8885" y="4047"/>
                      <a:pt x="8923" y="4023"/>
                      <a:pt x="8957" y="4004"/>
                    </a:cubicBezTo>
                    <a:cubicBezTo>
                      <a:pt x="8992" y="3984"/>
                      <a:pt x="9029" y="3961"/>
                      <a:pt x="9061" y="3941"/>
                    </a:cubicBezTo>
                    <a:cubicBezTo>
                      <a:pt x="9094" y="3919"/>
                      <a:pt x="9130" y="3896"/>
                      <a:pt x="9161" y="3876"/>
                    </a:cubicBezTo>
                    <a:cubicBezTo>
                      <a:pt x="9194" y="3855"/>
                      <a:pt x="9229" y="3832"/>
                      <a:pt x="9259" y="3811"/>
                    </a:cubicBezTo>
                    <a:cubicBezTo>
                      <a:pt x="9289" y="3790"/>
                      <a:pt x="9322" y="3767"/>
                      <a:pt x="9353" y="3747"/>
                    </a:cubicBezTo>
                    <a:cubicBezTo>
                      <a:pt x="9383" y="3727"/>
                      <a:pt x="9413" y="3705"/>
                      <a:pt x="9442" y="3684"/>
                    </a:cubicBezTo>
                    <a:cubicBezTo>
                      <a:pt x="9541" y="3613"/>
                      <a:pt x="9634" y="3541"/>
                      <a:pt x="9719" y="3472"/>
                    </a:cubicBezTo>
                    <a:cubicBezTo>
                      <a:pt x="9758" y="3441"/>
                      <a:pt x="9792" y="3410"/>
                      <a:pt x="9827" y="3380"/>
                    </a:cubicBezTo>
                    <a:cubicBezTo>
                      <a:pt x="9861" y="3350"/>
                      <a:pt x="9893" y="3321"/>
                      <a:pt x="9923" y="3290"/>
                    </a:cubicBezTo>
                    <a:cubicBezTo>
                      <a:pt x="9956" y="3259"/>
                      <a:pt x="9984" y="3231"/>
                      <a:pt x="10010" y="3202"/>
                    </a:cubicBezTo>
                    <a:cubicBezTo>
                      <a:pt x="10037" y="3172"/>
                      <a:pt x="10060" y="3144"/>
                      <a:pt x="10084" y="3116"/>
                    </a:cubicBezTo>
                    <a:cubicBezTo>
                      <a:pt x="10107" y="3087"/>
                      <a:pt x="10127" y="3060"/>
                      <a:pt x="10145" y="3031"/>
                    </a:cubicBezTo>
                    <a:cubicBezTo>
                      <a:pt x="10163" y="3002"/>
                      <a:pt x="10179" y="2978"/>
                      <a:pt x="10192" y="2950"/>
                    </a:cubicBezTo>
                    <a:cubicBezTo>
                      <a:pt x="10207" y="2923"/>
                      <a:pt x="10217" y="2899"/>
                      <a:pt x="10224" y="2873"/>
                    </a:cubicBezTo>
                    <a:cubicBezTo>
                      <a:pt x="10237" y="2834"/>
                      <a:pt x="10242" y="2798"/>
                      <a:pt x="10242" y="2762"/>
                    </a:cubicBezTo>
                    <a:cubicBezTo>
                      <a:pt x="10242" y="2726"/>
                      <a:pt x="10237" y="2692"/>
                      <a:pt x="10225" y="2663"/>
                    </a:cubicBezTo>
                    <a:cubicBezTo>
                      <a:pt x="10225" y="2663"/>
                      <a:pt x="10114" y="2430"/>
                      <a:pt x="10083" y="2375"/>
                    </a:cubicBezTo>
                    <a:cubicBezTo>
                      <a:pt x="10074" y="2359"/>
                      <a:pt x="10066" y="2344"/>
                      <a:pt x="10054" y="2325"/>
                    </a:cubicBezTo>
                    <a:cubicBezTo>
                      <a:pt x="10033" y="2288"/>
                      <a:pt x="10010" y="2247"/>
                      <a:pt x="9987" y="2211"/>
                    </a:cubicBezTo>
                    <a:cubicBezTo>
                      <a:pt x="9952" y="2160"/>
                      <a:pt x="9916" y="2104"/>
                      <a:pt x="9880" y="2053"/>
                    </a:cubicBezTo>
                    <a:cubicBezTo>
                      <a:pt x="9844" y="2003"/>
                      <a:pt x="9805" y="1950"/>
                      <a:pt x="9765" y="1901"/>
                    </a:cubicBezTo>
                    <a:cubicBezTo>
                      <a:pt x="9728" y="1852"/>
                      <a:pt x="9685" y="1802"/>
                      <a:pt x="9643" y="1756"/>
                    </a:cubicBezTo>
                    <a:cubicBezTo>
                      <a:pt x="9561" y="1664"/>
                      <a:pt x="9468" y="1567"/>
                      <a:pt x="9377" y="1484"/>
                    </a:cubicBezTo>
                    <a:cubicBezTo>
                      <a:pt x="9286" y="1399"/>
                      <a:pt x="9183" y="1316"/>
                      <a:pt x="9087" y="1240"/>
                    </a:cubicBezTo>
                    <a:cubicBezTo>
                      <a:pt x="8987" y="1165"/>
                      <a:pt x="8880" y="1089"/>
                      <a:pt x="8776" y="1024"/>
                    </a:cubicBezTo>
                    <a:cubicBezTo>
                      <a:pt x="8671" y="958"/>
                      <a:pt x="8560" y="894"/>
                      <a:pt x="8453" y="837"/>
                    </a:cubicBezTo>
                    <a:cubicBezTo>
                      <a:pt x="8342" y="779"/>
                      <a:pt x="8230" y="726"/>
                      <a:pt x="8119" y="677"/>
                    </a:cubicBezTo>
                    <a:cubicBezTo>
                      <a:pt x="8010" y="629"/>
                      <a:pt x="7895" y="583"/>
                      <a:pt x="7785" y="541"/>
                    </a:cubicBezTo>
                    <a:cubicBezTo>
                      <a:pt x="7673" y="499"/>
                      <a:pt x="7563" y="460"/>
                      <a:pt x="7453" y="426"/>
                    </a:cubicBezTo>
                    <a:cubicBezTo>
                      <a:pt x="7397" y="407"/>
                      <a:pt x="7341" y="391"/>
                      <a:pt x="7287" y="375"/>
                    </a:cubicBezTo>
                    <a:cubicBezTo>
                      <a:pt x="7177" y="342"/>
                      <a:pt x="7068" y="312"/>
                      <a:pt x="6959" y="285"/>
                    </a:cubicBezTo>
                    <a:cubicBezTo>
                      <a:pt x="6739" y="230"/>
                      <a:pt x="6516" y="183"/>
                      <a:pt x="6296" y="144"/>
                    </a:cubicBezTo>
                    <a:cubicBezTo>
                      <a:pt x="6073" y="104"/>
                      <a:pt x="5848" y="74"/>
                      <a:pt x="5625" y="51"/>
                    </a:cubicBezTo>
                    <a:cubicBezTo>
                      <a:pt x="5402" y="26"/>
                      <a:pt x="5172" y="12"/>
                      <a:pt x="4949" y="5"/>
                    </a:cubicBezTo>
                    <a:cubicBezTo>
                      <a:pt x="4862" y="2"/>
                      <a:pt x="4773" y="0"/>
                      <a:pt x="4684" y="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13"/>
              <p:cNvSpPr/>
              <p:nvPr/>
            </p:nvSpPr>
            <p:spPr>
              <a:xfrm>
                <a:off x="5810312" y="3927278"/>
                <a:ext cx="319428" cy="169896"/>
              </a:xfrm>
              <a:custGeom>
                <a:avLst/>
                <a:gdLst/>
                <a:ahLst/>
                <a:cxnLst/>
                <a:rect l="l" t="t" r="r" b="b"/>
                <a:pathLst>
                  <a:path w="10243" h="5448" extrusionOk="0">
                    <a:moveTo>
                      <a:pt x="10242" y="2765"/>
                    </a:moveTo>
                    <a:cubicBezTo>
                      <a:pt x="10242" y="2801"/>
                      <a:pt x="10237" y="2837"/>
                      <a:pt x="10224" y="2876"/>
                    </a:cubicBezTo>
                    <a:cubicBezTo>
                      <a:pt x="10217" y="2902"/>
                      <a:pt x="10207" y="2926"/>
                      <a:pt x="10192" y="2953"/>
                    </a:cubicBezTo>
                    <a:cubicBezTo>
                      <a:pt x="10179" y="2981"/>
                      <a:pt x="10163" y="3005"/>
                      <a:pt x="10145" y="3034"/>
                    </a:cubicBezTo>
                    <a:cubicBezTo>
                      <a:pt x="10127" y="3063"/>
                      <a:pt x="10107" y="3090"/>
                      <a:pt x="10084" y="3119"/>
                    </a:cubicBezTo>
                    <a:cubicBezTo>
                      <a:pt x="10060" y="3147"/>
                      <a:pt x="10037" y="3175"/>
                      <a:pt x="10010" y="3205"/>
                    </a:cubicBezTo>
                    <a:cubicBezTo>
                      <a:pt x="9984" y="3234"/>
                      <a:pt x="9956" y="3262"/>
                      <a:pt x="9923" y="3293"/>
                    </a:cubicBezTo>
                    <a:cubicBezTo>
                      <a:pt x="9893" y="3324"/>
                      <a:pt x="9861" y="3353"/>
                      <a:pt x="9827" y="3383"/>
                    </a:cubicBezTo>
                    <a:cubicBezTo>
                      <a:pt x="9792" y="3413"/>
                      <a:pt x="9758" y="3444"/>
                      <a:pt x="9719" y="3475"/>
                    </a:cubicBezTo>
                    <a:cubicBezTo>
                      <a:pt x="9634" y="3544"/>
                      <a:pt x="9541" y="3616"/>
                      <a:pt x="9442" y="3687"/>
                    </a:cubicBezTo>
                    <a:cubicBezTo>
                      <a:pt x="9413" y="3708"/>
                      <a:pt x="9383" y="3730"/>
                      <a:pt x="9353" y="3750"/>
                    </a:cubicBezTo>
                    <a:cubicBezTo>
                      <a:pt x="9322" y="3770"/>
                      <a:pt x="9289" y="3793"/>
                      <a:pt x="9259" y="3814"/>
                    </a:cubicBezTo>
                    <a:cubicBezTo>
                      <a:pt x="9229" y="3835"/>
                      <a:pt x="9194" y="3858"/>
                      <a:pt x="9161" y="3879"/>
                    </a:cubicBezTo>
                    <a:cubicBezTo>
                      <a:pt x="9130" y="3899"/>
                      <a:pt x="9094" y="3922"/>
                      <a:pt x="9061" y="3944"/>
                    </a:cubicBezTo>
                    <a:cubicBezTo>
                      <a:pt x="9029" y="3964"/>
                      <a:pt x="8992" y="3987"/>
                      <a:pt x="8957" y="4007"/>
                    </a:cubicBezTo>
                    <a:cubicBezTo>
                      <a:pt x="8923" y="4026"/>
                      <a:pt x="8885" y="4050"/>
                      <a:pt x="8849" y="4069"/>
                    </a:cubicBezTo>
                    <a:cubicBezTo>
                      <a:pt x="8813" y="4089"/>
                      <a:pt x="8776" y="4112"/>
                      <a:pt x="8737" y="4132"/>
                    </a:cubicBezTo>
                    <a:cubicBezTo>
                      <a:pt x="8701" y="4152"/>
                      <a:pt x="8661" y="4175"/>
                      <a:pt x="8625" y="4195"/>
                    </a:cubicBezTo>
                    <a:cubicBezTo>
                      <a:pt x="8586" y="4216"/>
                      <a:pt x="8546" y="4237"/>
                      <a:pt x="8507" y="4256"/>
                    </a:cubicBezTo>
                    <a:cubicBezTo>
                      <a:pt x="8470" y="4276"/>
                      <a:pt x="8427" y="4298"/>
                      <a:pt x="8388" y="4318"/>
                    </a:cubicBezTo>
                    <a:lnTo>
                      <a:pt x="8266" y="4378"/>
                    </a:lnTo>
                    <a:cubicBezTo>
                      <a:pt x="8225" y="4398"/>
                      <a:pt x="8182" y="4420"/>
                      <a:pt x="8141" y="4438"/>
                    </a:cubicBezTo>
                    <a:cubicBezTo>
                      <a:pt x="8001" y="4505"/>
                      <a:pt x="7852" y="4572"/>
                      <a:pt x="7702" y="4637"/>
                    </a:cubicBezTo>
                    <a:cubicBezTo>
                      <a:pt x="7636" y="4666"/>
                      <a:pt x="7571" y="4694"/>
                      <a:pt x="7504" y="4723"/>
                    </a:cubicBezTo>
                    <a:cubicBezTo>
                      <a:pt x="7435" y="4752"/>
                      <a:pt x="7370" y="4779"/>
                      <a:pt x="7300" y="4806"/>
                    </a:cubicBezTo>
                    <a:cubicBezTo>
                      <a:pt x="7231" y="4835"/>
                      <a:pt x="7163" y="4860"/>
                      <a:pt x="7094" y="4887"/>
                    </a:cubicBezTo>
                    <a:cubicBezTo>
                      <a:pt x="7022" y="4914"/>
                      <a:pt x="6955" y="4939"/>
                      <a:pt x="6883" y="4965"/>
                    </a:cubicBezTo>
                    <a:cubicBezTo>
                      <a:pt x="6811" y="4989"/>
                      <a:pt x="6743" y="5015"/>
                      <a:pt x="6670" y="5038"/>
                    </a:cubicBezTo>
                    <a:cubicBezTo>
                      <a:pt x="6595" y="5064"/>
                      <a:pt x="6528" y="5085"/>
                      <a:pt x="6454" y="5108"/>
                    </a:cubicBezTo>
                    <a:cubicBezTo>
                      <a:pt x="6379" y="5131"/>
                      <a:pt x="6310" y="5153"/>
                      <a:pt x="6236" y="5175"/>
                    </a:cubicBezTo>
                    <a:cubicBezTo>
                      <a:pt x="6125" y="5208"/>
                      <a:pt x="6020" y="5236"/>
                      <a:pt x="5911" y="5262"/>
                    </a:cubicBezTo>
                    <a:cubicBezTo>
                      <a:pt x="5802" y="5290"/>
                      <a:pt x="5695" y="5313"/>
                      <a:pt x="5587" y="5334"/>
                    </a:cubicBezTo>
                    <a:cubicBezTo>
                      <a:pt x="5479" y="5356"/>
                      <a:pt x="5373" y="5374"/>
                      <a:pt x="5270" y="5390"/>
                    </a:cubicBezTo>
                    <a:cubicBezTo>
                      <a:pt x="5163" y="5406"/>
                      <a:pt x="5061" y="5417"/>
                      <a:pt x="4959" y="5426"/>
                    </a:cubicBezTo>
                    <a:cubicBezTo>
                      <a:pt x="4858" y="5435"/>
                      <a:pt x="4758" y="5440"/>
                      <a:pt x="4659" y="5445"/>
                    </a:cubicBezTo>
                    <a:cubicBezTo>
                      <a:pt x="4510" y="5448"/>
                      <a:pt x="4367" y="5446"/>
                      <a:pt x="4229" y="5438"/>
                    </a:cubicBezTo>
                    <a:cubicBezTo>
                      <a:pt x="4092" y="5428"/>
                      <a:pt x="3956" y="5413"/>
                      <a:pt x="3826" y="5396"/>
                    </a:cubicBezTo>
                    <a:cubicBezTo>
                      <a:pt x="3697" y="5377"/>
                      <a:pt x="3569" y="5354"/>
                      <a:pt x="3447" y="5327"/>
                    </a:cubicBezTo>
                    <a:cubicBezTo>
                      <a:pt x="3324" y="5301"/>
                      <a:pt x="3205" y="5272"/>
                      <a:pt x="3087" y="5241"/>
                    </a:cubicBezTo>
                    <a:cubicBezTo>
                      <a:pt x="2913" y="5195"/>
                      <a:pt x="2742" y="5143"/>
                      <a:pt x="2580" y="5088"/>
                    </a:cubicBezTo>
                    <a:cubicBezTo>
                      <a:pt x="2416" y="5032"/>
                      <a:pt x="2258" y="4973"/>
                      <a:pt x="2105" y="4910"/>
                    </a:cubicBezTo>
                    <a:cubicBezTo>
                      <a:pt x="1951" y="4848"/>
                      <a:pt x="1806" y="4781"/>
                      <a:pt x="1664" y="4709"/>
                    </a:cubicBezTo>
                    <a:cubicBezTo>
                      <a:pt x="1523" y="4637"/>
                      <a:pt x="1389" y="4565"/>
                      <a:pt x="1258" y="4489"/>
                    </a:cubicBezTo>
                    <a:cubicBezTo>
                      <a:pt x="1128" y="4410"/>
                      <a:pt x="1008" y="4332"/>
                      <a:pt x="892" y="4247"/>
                    </a:cubicBezTo>
                    <a:cubicBezTo>
                      <a:pt x="813" y="4190"/>
                      <a:pt x="742" y="4137"/>
                      <a:pt x="670" y="4076"/>
                    </a:cubicBezTo>
                    <a:cubicBezTo>
                      <a:pt x="599" y="4017"/>
                      <a:pt x="535" y="3960"/>
                      <a:pt x="471" y="3896"/>
                    </a:cubicBezTo>
                    <a:cubicBezTo>
                      <a:pt x="406" y="3835"/>
                      <a:pt x="353" y="3774"/>
                      <a:pt x="297" y="3708"/>
                    </a:cubicBezTo>
                    <a:cubicBezTo>
                      <a:pt x="261" y="3665"/>
                      <a:pt x="229" y="3622"/>
                      <a:pt x="197" y="3577"/>
                    </a:cubicBezTo>
                    <a:cubicBezTo>
                      <a:pt x="167" y="3533"/>
                      <a:pt x="140" y="3490"/>
                      <a:pt x="116" y="3441"/>
                    </a:cubicBezTo>
                    <a:cubicBezTo>
                      <a:pt x="90" y="3393"/>
                      <a:pt x="71" y="3349"/>
                      <a:pt x="52" y="3298"/>
                    </a:cubicBezTo>
                    <a:cubicBezTo>
                      <a:pt x="35" y="3249"/>
                      <a:pt x="22" y="3203"/>
                      <a:pt x="13" y="3153"/>
                    </a:cubicBezTo>
                    <a:cubicBezTo>
                      <a:pt x="3" y="3103"/>
                      <a:pt x="1" y="3054"/>
                      <a:pt x="1" y="3002"/>
                    </a:cubicBezTo>
                    <a:cubicBezTo>
                      <a:pt x="2" y="2965"/>
                      <a:pt x="3" y="2923"/>
                      <a:pt x="8" y="2889"/>
                    </a:cubicBezTo>
                    <a:cubicBezTo>
                      <a:pt x="13" y="2830"/>
                      <a:pt x="24" y="2758"/>
                      <a:pt x="35" y="2699"/>
                    </a:cubicBezTo>
                    <a:cubicBezTo>
                      <a:pt x="45" y="2638"/>
                      <a:pt x="59" y="2569"/>
                      <a:pt x="74" y="2512"/>
                    </a:cubicBezTo>
                    <a:cubicBezTo>
                      <a:pt x="85" y="2470"/>
                      <a:pt x="97" y="2423"/>
                      <a:pt x="110" y="2380"/>
                    </a:cubicBezTo>
                    <a:cubicBezTo>
                      <a:pt x="116" y="2362"/>
                      <a:pt x="121" y="2344"/>
                      <a:pt x="128" y="2327"/>
                    </a:cubicBezTo>
                    <a:cubicBezTo>
                      <a:pt x="147" y="2265"/>
                      <a:pt x="172" y="2206"/>
                      <a:pt x="196" y="2147"/>
                    </a:cubicBezTo>
                    <a:cubicBezTo>
                      <a:pt x="222" y="2085"/>
                      <a:pt x="246" y="2032"/>
                      <a:pt x="277" y="1973"/>
                    </a:cubicBezTo>
                    <a:cubicBezTo>
                      <a:pt x="308" y="1911"/>
                      <a:pt x="334" y="1861"/>
                      <a:pt x="370" y="1803"/>
                    </a:cubicBezTo>
                    <a:cubicBezTo>
                      <a:pt x="405" y="1744"/>
                      <a:pt x="438" y="1697"/>
                      <a:pt x="475" y="1642"/>
                    </a:cubicBezTo>
                    <a:cubicBezTo>
                      <a:pt x="514" y="1586"/>
                      <a:pt x="548" y="1542"/>
                      <a:pt x="590" y="1487"/>
                    </a:cubicBezTo>
                    <a:cubicBezTo>
                      <a:pt x="630" y="1435"/>
                      <a:pt x="670" y="1391"/>
                      <a:pt x="715" y="1342"/>
                    </a:cubicBezTo>
                    <a:cubicBezTo>
                      <a:pt x="761" y="1293"/>
                      <a:pt x="801" y="1250"/>
                      <a:pt x="850" y="1205"/>
                    </a:cubicBezTo>
                    <a:cubicBezTo>
                      <a:pt x="898" y="1161"/>
                      <a:pt x="942" y="1119"/>
                      <a:pt x="993" y="1077"/>
                    </a:cubicBezTo>
                    <a:cubicBezTo>
                      <a:pt x="1043" y="1034"/>
                      <a:pt x="1089" y="997"/>
                      <a:pt x="1141" y="959"/>
                    </a:cubicBezTo>
                    <a:cubicBezTo>
                      <a:pt x="1194" y="919"/>
                      <a:pt x="1241" y="885"/>
                      <a:pt x="1296" y="849"/>
                    </a:cubicBezTo>
                    <a:cubicBezTo>
                      <a:pt x="1369" y="801"/>
                      <a:pt x="1440" y="755"/>
                      <a:pt x="1516" y="712"/>
                    </a:cubicBezTo>
                    <a:cubicBezTo>
                      <a:pt x="1627" y="647"/>
                      <a:pt x="1739" y="590"/>
                      <a:pt x="1852" y="538"/>
                    </a:cubicBezTo>
                    <a:cubicBezTo>
                      <a:pt x="2082" y="432"/>
                      <a:pt x="2322" y="348"/>
                      <a:pt x="2555" y="279"/>
                    </a:cubicBezTo>
                    <a:cubicBezTo>
                      <a:pt x="2669" y="248"/>
                      <a:pt x="2785" y="216"/>
                      <a:pt x="2899" y="192"/>
                    </a:cubicBezTo>
                    <a:cubicBezTo>
                      <a:pt x="3012" y="166"/>
                      <a:pt x="3129" y="143"/>
                      <a:pt x="3241" y="123"/>
                    </a:cubicBezTo>
                    <a:cubicBezTo>
                      <a:pt x="3353" y="104"/>
                      <a:pt x="3468" y="85"/>
                      <a:pt x="3582" y="71"/>
                    </a:cubicBezTo>
                    <a:cubicBezTo>
                      <a:pt x="3806" y="42"/>
                      <a:pt x="4043" y="22"/>
                      <a:pt x="4269" y="12"/>
                    </a:cubicBezTo>
                    <a:cubicBezTo>
                      <a:pt x="4493" y="3"/>
                      <a:pt x="4725" y="0"/>
                      <a:pt x="4949" y="8"/>
                    </a:cubicBezTo>
                    <a:cubicBezTo>
                      <a:pt x="5172" y="15"/>
                      <a:pt x="5402" y="29"/>
                      <a:pt x="5625" y="54"/>
                    </a:cubicBezTo>
                    <a:cubicBezTo>
                      <a:pt x="5848" y="77"/>
                      <a:pt x="6073" y="107"/>
                      <a:pt x="6296" y="147"/>
                    </a:cubicBezTo>
                    <a:cubicBezTo>
                      <a:pt x="6516" y="186"/>
                      <a:pt x="6739" y="233"/>
                      <a:pt x="6959" y="288"/>
                    </a:cubicBezTo>
                    <a:cubicBezTo>
                      <a:pt x="7068" y="315"/>
                      <a:pt x="7177" y="345"/>
                      <a:pt x="7287" y="378"/>
                    </a:cubicBezTo>
                    <a:cubicBezTo>
                      <a:pt x="7341" y="394"/>
                      <a:pt x="7397" y="410"/>
                      <a:pt x="7453" y="429"/>
                    </a:cubicBezTo>
                    <a:cubicBezTo>
                      <a:pt x="7563" y="463"/>
                      <a:pt x="7673" y="502"/>
                      <a:pt x="7785" y="544"/>
                    </a:cubicBezTo>
                    <a:cubicBezTo>
                      <a:pt x="7895" y="586"/>
                      <a:pt x="8010" y="632"/>
                      <a:pt x="8119" y="680"/>
                    </a:cubicBezTo>
                    <a:cubicBezTo>
                      <a:pt x="8230" y="729"/>
                      <a:pt x="8342" y="782"/>
                      <a:pt x="8453" y="840"/>
                    </a:cubicBezTo>
                    <a:cubicBezTo>
                      <a:pt x="8560" y="897"/>
                      <a:pt x="8671" y="961"/>
                      <a:pt x="8776" y="1027"/>
                    </a:cubicBezTo>
                    <a:cubicBezTo>
                      <a:pt x="8880" y="1092"/>
                      <a:pt x="8987" y="1168"/>
                      <a:pt x="9087" y="1243"/>
                    </a:cubicBezTo>
                    <a:cubicBezTo>
                      <a:pt x="9183" y="1319"/>
                      <a:pt x="9286" y="1402"/>
                      <a:pt x="9377" y="1487"/>
                    </a:cubicBezTo>
                    <a:cubicBezTo>
                      <a:pt x="9468" y="1570"/>
                      <a:pt x="9561" y="1667"/>
                      <a:pt x="9643" y="1759"/>
                    </a:cubicBezTo>
                    <a:cubicBezTo>
                      <a:pt x="9685" y="1805"/>
                      <a:pt x="9728" y="1855"/>
                      <a:pt x="9765" y="1904"/>
                    </a:cubicBezTo>
                    <a:cubicBezTo>
                      <a:pt x="9805" y="1953"/>
                      <a:pt x="9844" y="2006"/>
                      <a:pt x="9880" y="2056"/>
                    </a:cubicBezTo>
                    <a:cubicBezTo>
                      <a:pt x="9916" y="2107"/>
                      <a:pt x="9952" y="2163"/>
                      <a:pt x="9987" y="2214"/>
                    </a:cubicBezTo>
                    <a:cubicBezTo>
                      <a:pt x="10010" y="2250"/>
                      <a:pt x="10033" y="2291"/>
                      <a:pt x="10054" y="2328"/>
                    </a:cubicBezTo>
                    <a:cubicBezTo>
                      <a:pt x="10066" y="2347"/>
                      <a:pt x="10074" y="2362"/>
                      <a:pt x="10083" y="2378"/>
                    </a:cubicBezTo>
                    <a:cubicBezTo>
                      <a:pt x="10114" y="2433"/>
                      <a:pt x="10225" y="2666"/>
                      <a:pt x="10225" y="2666"/>
                    </a:cubicBezTo>
                    <a:cubicBezTo>
                      <a:pt x="10237" y="2695"/>
                      <a:pt x="10242" y="2729"/>
                      <a:pt x="10242" y="276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13"/>
              <p:cNvSpPr/>
              <p:nvPr/>
            </p:nvSpPr>
            <p:spPr>
              <a:xfrm>
                <a:off x="6052365" y="4378672"/>
                <a:ext cx="33524" cy="237754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7624" extrusionOk="0">
                    <a:moveTo>
                      <a:pt x="347" y="0"/>
                    </a:moveTo>
                    <a:cubicBezTo>
                      <a:pt x="244" y="0"/>
                      <a:pt x="224" y="44"/>
                      <a:pt x="220" y="64"/>
                    </a:cubicBezTo>
                    <a:lnTo>
                      <a:pt x="220" y="77"/>
                    </a:lnTo>
                    <a:cubicBezTo>
                      <a:pt x="147" y="2552"/>
                      <a:pt x="75" y="5024"/>
                      <a:pt x="2" y="7497"/>
                    </a:cubicBezTo>
                    <a:cubicBezTo>
                      <a:pt x="0" y="7533"/>
                      <a:pt x="48" y="7550"/>
                      <a:pt x="90" y="7563"/>
                    </a:cubicBezTo>
                    <a:cubicBezTo>
                      <a:pt x="146" y="7582"/>
                      <a:pt x="185" y="7591"/>
                      <a:pt x="232" y="7599"/>
                    </a:cubicBezTo>
                    <a:cubicBezTo>
                      <a:pt x="289" y="7611"/>
                      <a:pt x="357" y="7618"/>
                      <a:pt x="425" y="7621"/>
                    </a:cubicBezTo>
                    <a:cubicBezTo>
                      <a:pt x="458" y="7623"/>
                      <a:pt x="492" y="7624"/>
                      <a:pt x="524" y="7624"/>
                    </a:cubicBezTo>
                    <a:cubicBezTo>
                      <a:pt x="557" y="7624"/>
                      <a:pt x="588" y="7623"/>
                      <a:pt x="619" y="7621"/>
                    </a:cubicBezTo>
                    <a:cubicBezTo>
                      <a:pt x="665" y="7619"/>
                      <a:pt x="706" y="7614"/>
                      <a:pt x="764" y="7601"/>
                    </a:cubicBezTo>
                    <a:cubicBezTo>
                      <a:pt x="807" y="7592"/>
                      <a:pt x="857" y="7579"/>
                      <a:pt x="859" y="7543"/>
                    </a:cubicBezTo>
                    <a:cubicBezTo>
                      <a:pt x="931" y="5125"/>
                      <a:pt x="1003" y="2708"/>
                      <a:pt x="1074" y="290"/>
                    </a:cubicBezTo>
                    <a:cubicBezTo>
                      <a:pt x="951" y="132"/>
                      <a:pt x="576" y="23"/>
                      <a:pt x="392" y="3"/>
                    </a:cubicBezTo>
                    <a:cubicBezTo>
                      <a:pt x="375" y="1"/>
                      <a:pt x="360" y="0"/>
                      <a:pt x="3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13"/>
              <p:cNvSpPr/>
              <p:nvPr/>
            </p:nvSpPr>
            <p:spPr>
              <a:xfrm>
                <a:off x="5962928" y="4522993"/>
                <a:ext cx="167245" cy="2038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6536" extrusionOk="0">
                    <a:moveTo>
                      <a:pt x="1323" y="589"/>
                    </a:moveTo>
                    <a:cubicBezTo>
                      <a:pt x="1561" y="589"/>
                      <a:pt x="1805" y="658"/>
                      <a:pt x="2029" y="754"/>
                    </a:cubicBezTo>
                    <a:cubicBezTo>
                      <a:pt x="2444" y="930"/>
                      <a:pt x="2788" y="1200"/>
                      <a:pt x="3099" y="1513"/>
                    </a:cubicBezTo>
                    <a:cubicBezTo>
                      <a:pt x="3484" y="1906"/>
                      <a:pt x="3812" y="2367"/>
                      <a:pt x="4056" y="2860"/>
                    </a:cubicBezTo>
                    <a:cubicBezTo>
                      <a:pt x="4300" y="3351"/>
                      <a:pt x="4461" y="3873"/>
                      <a:pt x="4526" y="4432"/>
                    </a:cubicBezTo>
                    <a:cubicBezTo>
                      <a:pt x="4579" y="4876"/>
                      <a:pt x="4568" y="5343"/>
                      <a:pt x="4345" y="5726"/>
                    </a:cubicBezTo>
                    <a:cubicBezTo>
                      <a:pt x="4180" y="6012"/>
                      <a:pt x="3894" y="6249"/>
                      <a:pt x="3577" y="6328"/>
                    </a:cubicBezTo>
                    <a:cubicBezTo>
                      <a:pt x="3491" y="6350"/>
                      <a:pt x="3403" y="6359"/>
                      <a:pt x="3313" y="6359"/>
                    </a:cubicBezTo>
                    <a:cubicBezTo>
                      <a:pt x="3076" y="6359"/>
                      <a:pt x="2832" y="6291"/>
                      <a:pt x="2608" y="6196"/>
                    </a:cubicBezTo>
                    <a:cubicBezTo>
                      <a:pt x="2194" y="6019"/>
                      <a:pt x="1849" y="5750"/>
                      <a:pt x="1540" y="5435"/>
                    </a:cubicBezTo>
                    <a:cubicBezTo>
                      <a:pt x="1153" y="5043"/>
                      <a:pt x="827" y="4581"/>
                      <a:pt x="583" y="4090"/>
                    </a:cubicBezTo>
                    <a:cubicBezTo>
                      <a:pt x="337" y="3598"/>
                      <a:pt x="176" y="3076"/>
                      <a:pt x="111" y="2517"/>
                    </a:cubicBezTo>
                    <a:cubicBezTo>
                      <a:pt x="98" y="2405"/>
                      <a:pt x="88" y="2293"/>
                      <a:pt x="85" y="2179"/>
                    </a:cubicBezTo>
                    <a:cubicBezTo>
                      <a:pt x="79" y="1843"/>
                      <a:pt x="125" y="1509"/>
                      <a:pt x="292" y="1223"/>
                    </a:cubicBezTo>
                    <a:cubicBezTo>
                      <a:pt x="460" y="937"/>
                      <a:pt x="745" y="700"/>
                      <a:pt x="1060" y="621"/>
                    </a:cubicBezTo>
                    <a:cubicBezTo>
                      <a:pt x="1146" y="599"/>
                      <a:pt x="1234" y="589"/>
                      <a:pt x="1323" y="589"/>
                    </a:cubicBezTo>
                    <a:close/>
                    <a:moveTo>
                      <a:pt x="1856" y="1"/>
                    </a:moveTo>
                    <a:cubicBezTo>
                      <a:pt x="1812" y="1"/>
                      <a:pt x="1764" y="1"/>
                      <a:pt x="1721" y="4"/>
                    </a:cubicBezTo>
                    <a:cubicBezTo>
                      <a:pt x="1678" y="8"/>
                      <a:pt x="1632" y="11"/>
                      <a:pt x="1590" y="18"/>
                    </a:cubicBezTo>
                    <a:cubicBezTo>
                      <a:pt x="1547" y="24"/>
                      <a:pt x="1503" y="33"/>
                      <a:pt x="1461" y="44"/>
                    </a:cubicBezTo>
                    <a:cubicBezTo>
                      <a:pt x="1421" y="53"/>
                      <a:pt x="1376" y="66"/>
                      <a:pt x="1337" y="80"/>
                    </a:cubicBezTo>
                    <a:cubicBezTo>
                      <a:pt x="1297" y="94"/>
                      <a:pt x="1254" y="110"/>
                      <a:pt x="1217" y="129"/>
                    </a:cubicBezTo>
                    <a:cubicBezTo>
                      <a:pt x="1179" y="146"/>
                      <a:pt x="1138" y="166"/>
                      <a:pt x="1102" y="188"/>
                    </a:cubicBezTo>
                    <a:cubicBezTo>
                      <a:pt x="1002" y="245"/>
                      <a:pt x="903" y="301"/>
                      <a:pt x="805" y="359"/>
                    </a:cubicBezTo>
                    <a:cubicBezTo>
                      <a:pt x="772" y="378"/>
                      <a:pt x="741" y="398"/>
                      <a:pt x="709" y="419"/>
                    </a:cubicBezTo>
                    <a:cubicBezTo>
                      <a:pt x="673" y="445"/>
                      <a:pt x="642" y="470"/>
                      <a:pt x="607" y="498"/>
                    </a:cubicBezTo>
                    <a:cubicBezTo>
                      <a:pt x="573" y="527"/>
                      <a:pt x="544" y="554"/>
                      <a:pt x="512" y="586"/>
                    </a:cubicBezTo>
                    <a:cubicBezTo>
                      <a:pt x="479" y="619"/>
                      <a:pt x="453" y="649"/>
                      <a:pt x="424" y="685"/>
                    </a:cubicBezTo>
                    <a:cubicBezTo>
                      <a:pt x="393" y="721"/>
                      <a:pt x="370" y="756"/>
                      <a:pt x="343" y="793"/>
                    </a:cubicBezTo>
                    <a:cubicBezTo>
                      <a:pt x="317" y="831"/>
                      <a:pt x="295" y="866"/>
                      <a:pt x="271" y="908"/>
                    </a:cubicBezTo>
                    <a:cubicBezTo>
                      <a:pt x="248" y="950"/>
                      <a:pt x="227" y="987"/>
                      <a:pt x="209" y="1030"/>
                    </a:cubicBezTo>
                    <a:cubicBezTo>
                      <a:pt x="187" y="1073"/>
                      <a:pt x="170" y="1114"/>
                      <a:pt x="153" y="1160"/>
                    </a:cubicBezTo>
                    <a:cubicBezTo>
                      <a:pt x="134" y="1207"/>
                      <a:pt x="120" y="1247"/>
                      <a:pt x="105" y="1296"/>
                    </a:cubicBezTo>
                    <a:cubicBezTo>
                      <a:pt x="91" y="1345"/>
                      <a:pt x="79" y="1388"/>
                      <a:pt x="68" y="1439"/>
                    </a:cubicBezTo>
                    <a:cubicBezTo>
                      <a:pt x="58" y="1489"/>
                      <a:pt x="48" y="1534"/>
                      <a:pt x="39" y="1585"/>
                    </a:cubicBezTo>
                    <a:cubicBezTo>
                      <a:pt x="31" y="1638"/>
                      <a:pt x="23" y="1684"/>
                      <a:pt x="18" y="1739"/>
                    </a:cubicBezTo>
                    <a:cubicBezTo>
                      <a:pt x="12" y="1794"/>
                      <a:pt x="9" y="1841"/>
                      <a:pt x="5" y="1897"/>
                    </a:cubicBezTo>
                    <a:cubicBezTo>
                      <a:pt x="2" y="1952"/>
                      <a:pt x="0" y="2001"/>
                      <a:pt x="0" y="2058"/>
                    </a:cubicBezTo>
                    <a:lnTo>
                      <a:pt x="0" y="2130"/>
                    </a:lnTo>
                    <a:cubicBezTo>
                      <a:pt x="2" y="2186"/>
                      <a:pt x="3" y="2237"/>
                      <a:pt x="8" y="2294"/>
                    </a:cubicBezTo>
                    <a:cubicBezTo>
                      <a:pt x="10" y="2352"/>
                      <a:pt x="15" y="2402"/>
                      <a:pt x="22" y="2461"/>
                    </a:cubicBezTo>
                    <a:cubicBezTo>
                      <a:pt x="26" y="2518"/>
                      <a:pt x="33" y="2570"/>
                      <a:pt x="43" y="2630"/>
                    </a:cubicBezTo>
                    <a:cubicBezTo>
                      <a:pt x="52" y="2689"/>
                      <a:pt x="62" y="2741"/>
                      <a:pt x="74" y="2800"/>
                    </a:cubicBezTo>
                    <a:cubicBezTo>
                      <a:pt x="87" y="2860"/>
                      <a:pt x="97" y="2914"/>
                      <a:pt x="111" y="2973"/>
                    </a:cubicBezTo>
                    <a:cubicBezTo>
                      <a:pt x="125" y="3033"/>
                      <a:pt x="140" y="3086"/>
                      <a:pt x="156" y="3148"/>
                    </a:cubicBezTo>
                    <a:cubicBezTo>
                      <a:pt x="173" y="3208"/>
                      <a:pt x="189" y="3263"/>
                      <a:pt x="209" y="3323"/>
                    </a:cubicBezTo>
                    <a:cubicBezTo>
                      <a:pt x="227" y="3385"/>
                      <a:pt x="246" y="3438"/>
                      <a:pt x="268" y="3500"/>
                    </a:cubicBezTo>
                    <a:cubicBezTo>
                      <a:pt x="289" y="3561"/>
                      <a:pt x="311" y="3617"/>
                      <a:pt x="334" y="3676"/>
                    </a:cubicBezTo>
                    <a:cubicBezTo>
                      <a:pt x="357" y="3735"/>
                      <a:pt x="381" y="3791"/>
                      <a:pt x="406" y="3850"/>
                    </a:cubicBezTo>
                    <a:cubicBezTo>
                      <a:pt x="432" y="3907"/>
                      <a:pt x="456" y="3965"/>
                      <a:pt x="485" y="4022"/>
                    </a:cubicBezTo>
                    <a:cubicBezTo>
                      <a:pt x="539" y="4137"/>
                      <a:pt x="598" y="4249"/>
                      <a:pt x="662" y="4363"/>
                    </a:cubicBezTo>
                    <a:cubicBezTo>
                      <a:pt x="722" y="4472"/>
                      <a:pt x="792" y="4586"/>
                      <a:pt x="860" y="4691"/>
                    </a:cubicBezTo>
                    <a:cubicBezTo>
                      <a:pt x="895" y="4742"/>
                      <a:pt x="932" y="4798"/>
                      <a:pt x="968" y="4849"/>
                    </a:cubicBezTo>
                    <a:cubicBezTo>
                      <a:pt x="1004" y="4901"/>
                      <a:pt x="1044" y="4954"/>
                      <a:pt x="1081" y="5004"/>
                    </a:cubicBezTo>
                    <a:cubicBezTo>
                      <a:pt x="1119" y="5051"/>
                      <a:pt x="1159" y="5106"/>
                      <a:pt x="1198" y="5152"/>
                    </a:cubicBezTo>
                    <a:cubicBezTo>
                      <a:pt x="1237" y="5200"/>
                      <a:pt x="1280" y="5251"/>
                      <a:pt x="1319" y="5296"/>
                    </a:cubicBezTo>
                    <a:cubicBezTo>
                      <a:pt x="1360" y="5343"/>
                      <a:pt x="1404" y="5392"/>
                      <a:pt x="1445" y="5435"/>
                    </a:cubicBezTo>
                    <a:cubicBezTo>
                      <a:pt x="1484" y="5478"/>
                      <a:pt x="1531" y="5524"/>
                      <a:pt x="1572" y="5566"/>
                    </a:cubicBezTo>
                    <a:cubicBezTo>
                      <a:pt x="1613" y="5605"/>
                      <a:pt x="1661" y="5651"/>
                      <a:pt x="1704" y="5690"/>
                    </a:cubicBezTo>
                    <a:cubicBezTo>
                      <a:pt x="1747" y="5727"/>
                      <a:pt x="1795" y="5770"/>
                      <a:pt x="1838" y="5806"/>
                    </a:cubicBezTo>
                    <a:cubicBezTo>
                      <a:pt x="1881" y="5842"/>
                      <a:pt x="1930" y="5882"/>
                      <a:pt x="1974" y="5917"/>
                    </a:cubicBezTo>
                    <a:cubicBezTo>
                      <a:pt x="2017" y="5951"/>
                      <a:pt x="2068" y="5989"/>
                      <a:pt x="2114" y="6019"/>
                    </a:cubicBezTo>
                    <a:cubicBezTo>
                      <a:pt x="2158" y="6049"/>
                      <a:pt x="2209" y="6084"/>
                      <a:pt x="2253" y="6112"/>
                    </a:cubicBezTo>
                    <a:cubicBezTo>
                      <a:pt x="2298" y="6141"/>
                      <a:pt x="2348" y="6171"/>
                      <a:pt x="2394" y="6197"/>
                    </a:cubicBezTo>
                    <a:cubicBezTo>
                      <a:pt x="2437" y="6225"/>
                      <a:pt x="2488" y="6250"/>
                      <a:pt x="2532" y="6272"/>
                    </a:cubicBezTo>
                    <a:cubicBezTo>
                      <a:pt x="2577" y="6296"/>
                      <a:pt x="2627" y="6319"/>
                      <a:pt x="2672" y="6340"/>
                    </a:cubicBezTo>
                    <a:cubicBezTo>
                      <a:pt x="2718" y="6358"/>
                      <a:pt x="2768" y="6380"/>
                      <a:pt x="2812" y="6397"/>
                    </a:cubicBezTo>
                    <a:cubicBezTo>
                      <a:pt x="2857" y="6413"/>
                      <a:pt x="2907" y="6429"/>
                      <a:pt x="2952" y="6443"/>
                    </a:cubicBezTo>
                    <a:cubicBezTo>
                      <a:pt x="2996" y="6458"/>
                      <a:pt x="3047" y="6470"/>
                      <a:pt x="3093" y="6481"/>
                    </a:cubicBezTo>
                    <a:cubicBezTo>
                      <a:pt x="3137" y="6492"/>
                      <a:pt x="3186" y="6502"/>
                      <a:pt x="3231" y="6509"/>
                    </a:cubicBezTo>
                    <a:cubicBezTo>
                      <a:pt x="3275" y="6516"/>
                      <a:pt x="3326" y="6524"/>
                      <a:pt x="3369" y="6528"/>
                    </a:cubicBezTo>
                    <a:cubicBezTo>
                      <a:pt x="3415" y="6531"/>
                      <a:pt x="3462" y="6535"/>
                      <a:pt x="3505" y="6535"/>
                    </a:cubicBezTo>
                    <a:cubicBezTo>
                      <a:pt x="3551" y="6535"/>
                      <a:pt x="3597" y="6535"/>
                      <a:pt x="3641" y="6531"/>
                    </a:cubicBezTo>
                    <a:cubicBezTo>
                      <a:pt x="3682" y="6529"/>
                      <a:pt x="3731" y="6524"/>
                      <a:pt x="3771" y="6516"/>
                    </a:cubicBezTo>
                    <a:cubicBezTo>
                      <a:pt x="3814" y="6512"/>
                      <a:pt x="3860" y="6502"/>
                      <a:pt x="3901" y="6492"/>
                    </a:cubicBezTo>
                    <a:cubicBezTo>
                      <a:pt x="3941" y="6481"/>
                      <a:pt x="3986" y="6469"/>
                      <a:pt x="4026" y="6455"/>
                    </a:cubicBezTo>
                    <a:cubicBezTo>
                      <a:pt x="4065" y="6440"/>
                      <a:pt x="4108" y="6423"/>
                      <a:pt x="4145" y="6406"/>
                    </a:cubicBezTo>
                    <a:cubicBezTo>
                      <a:pt x="4184" y="6387"/>
                      <a:pt x="4223" y="6368"/>
                      <a:pt x="4260" y="6347"/>
                    </a:cubicBezTo>
                    <a:cubicBezTo>
                      <a:pt x="4359" y="6289"/>
                      <a:pt x="4459" y="6233"/>
                      <a:pt x="4558" y="6176"/>
                    </a:cubicBezTo>
                    <a:cubicBezTo>
                      <a:pt x="4569" y="6169"/>
                      <a:pt x="4581" y="6161"/>
                      <a:pt x="4594" y="6154"/>
                    </a:cubicBezTo>
                    <a:cubicBezTo>
                      <a:pt x="4631" y="6131"/>
                      <a:pt x="4663" y="6107"/>
                      <a:pt x="4699" y="6081"/>
                    </a:cubicBezTo>
                    <a:cubicBezTo>
                      <a:pt x="4735" y="6054"/>
                      <a:pt x="4768" y="6026"/>
                      <a:pt x="4799" y="5996"/>
                    </a:cubicBezTo>
                    <a:cubicBezTo>
                      <a:pt x="4832" y="5966"/>
                      <a:pt x="4861" y="5937"/>
                      <a:pt x="4891" y="5903"/>
                    </a:cubicBezTo>
                    <a:cubicBezTo>
                      <a:pt x="4921" y="5868"/>
                      <a:pt x="4949" y="5836"/>
                      <a:pt x="4976" y="5800"/>
                    </a:cubicBezTo>
                    <a:cubicBezTo>
                      <a:pt x="5003" y="5762"/>
                      <a:pt x="5026" y="5729"/>
                      <a:pt x="5051" y="5688"/>
                    </a:cubicBezTo>
                    <a:cubicBezTo>
                      <a:pt x="5077" y="5648"/>
                      <a:pt x="5098" y="5612"/>
                      <a:pt x="5120" y="5569"/>
                    </a:cubicBezTo>
                    <a:cubicBezTo>
                      <a:pt x="5141" y="5526"/>
                      <a:pt x="5159" y="5489"/>
                      <a:pt x="5179" y="5444"/>
                    </a:cubicBezTo>
                    <a:cubicBezTo>
                      <a:pt x="5197" y="5399"/>
                      <a:pt x="5213" y="5358"/>
                      <a:pt x="5229" y="5310"/>
                    </a:cubicBezTo>
                    <a:cubicBezTo>
                      <a:pt x="5245" y="5264"/>
                      <a:pt x="5258" y="5221"/>
                      <a:pt x="5272" y="5172"/>
                    </a:cubicBezTo>
                    <a:cubicBezTo>
                      <a:pt x="5287" y="5123"/>
                      <a:pt x="5295" y="5080"/>
                      <a:pt x="5307" y="5028"/>
                    </a:cubicBezTo>
                    <a:cubicBezTo>
                      <a:pt x="5315" y="4978"/>
                      <a:pt x="5324" y="4934"/>
                      <a:pt x="5331" y="4879"/>
                    </a:cubicBezTo>
                    <a:cubicBezTo>
                      <a:pt x="5338" y="4827"/>
                      <a:pt x="5344" y="4778"/>
                      <a:pt x="5350" y="4725"/>
                    </a:cubicBezTo>
                    <a:cubicBezTo>
                      <a:pt x="5354" y="4669"/>
                      <a:pt x="5357" y="4622"/>
                      <a:pt x="5359" y="4566"/>
                    </a:cubicBezTo>
                    <a:cubicBezTo>
                      <a:pt x="5360" y="4509"/>
                      <a:pt x="5363" y="4461"/>
                      <a:pt x="5360" y="4403"/>
                    </a:cubicBezTo>
                    <a:cubicBezTo>
                      <a:pt x="5359" y="4348"/>
                      <a:pt x="5357" y="4298"/>
                      <a:pt x="5356" y="4245"/>
                    </a:cubicBezTo>
                    <a:cubicBezTo>
                      <a:pt x="5351" y="4187"/>
                      <a:pt x="5348" y="4137"/>
                      <a:pt x="5341" y="4078"/>
                    </a:cubicBezTo>
                    <a:cubicBezTo>
                      <a:pt x="5336" y="4021"/>
                      <a:pt x="5328" y="3969"/>
                      <a:pt x="5320" y="3910"/>
                    </a:cubicBezTo>
                    <a:cubicBezTo>
                      <a:pt x="5310" y="3850"/>
                      <a:pt x="5301" y="3798"/>
                      <a:pt x="5288" y="3739"/>
                    </a:cubicBezTo>
                    <a:cubicBezTo>
                      <a:pt x="5277" y="3680"/>
                      <a:pt x="5265" y="3627"/>
                      <a:pt x="5251" y="3566"/>
                    </a:cubicBezTo>
                    <a:cubicBezTo>
                      <a:pt x="5236" y="3507"/>
                      <a:pt x="5222" y="3453"/>
                      <a:pt x="5206" y="3392"/>
                    </a:cubicBezTo>
                    <a:cubicBezTo>
                      <a:pt x="5190" y="3331"/>
                      <a:pt x="5173" y="3277"/>
                      <a:pt x="5154" y="3216"/>
                    </a:cubicBezTo>
                    <a:cubicBezTo>
                      <a:pt x="5134" y="3155"/>
                      <a:pt x="5116" y="3101"/>
                      <a:pt x="5094" y="3040"/>
                    </a:cubicBezTo>
                    <a:cubicBezTo>
                      <a:pt x="5072" y="2978"/>
                      <a:pt x="5051" y="2922"/>
                      <a:pt x="5028" y="2863"/>
                    </a:cubicBezTo>
                    <a:cubicBezTo>
                      <a:pt x="5005" y="2804"/>
                      <a:pt x="4982" y="2748"/>
                      <a:pt x="4956" y="2689"/>
                    </a:cubicBezTo>
                    <a:cubicBezTo>
                      <a:pt x="4932" y="2632"/>
                      <a:pt x="4906" y="2574"/>
                      <a:pt x="4877" y="2517"/>
                    </a:cubicBezTo>
                    <a:cubicBezTo>
                      <a:pt x="4824" y="2402"/>
                      <a:pt x="4763" y="2290"/>
                      <a:pt x="4702" y="2178"/>
                    </a:cubicBezTo>
                    <a:cubicBezTo>
                      <a:pt x="4640" y="2067"/>
                      <a:pt x="4569" y="1955"/>
                      <a:pt x="4502" y="1848"/>
                    </a:cubicBezTo>
                    <a:cubicBezTo>
                      <a:pt x="4467" y="1797"/>
                      <a:pt x="4430" y="1742"/>
                      <a:pt x="4394" y="1690"/>
                    </a:cubicBezTo>
                    <a:cubicBezTo>
                      <a:pt x="4358" y="1638"/>
                      <a:pt x="4318" y="1585"/>
                      <a:pt x="4280" y="1535"/>
                    </a:cubicBezTo>
                    <a:cubicBezTo>
                      <a:pt x="4243" y="1488"/>
                      <a:pt x="4203" y="1434"/>
                      <a:pt x="4164" y="1387"/>
                    </a:cubicBezTo>
                    <a:cubicBezTo>
                      <a:pt x="4126" y="1339"/>
                      <a:pt x="4083" y="1288"/>
                      <a:pt x="4043" y="1243"/>
                    </a:cubicBezTo>
                    <a:cubicBezTo>
                      <a:pt x="4001" y="1196"/>
                      <a:pt x="3958" y="1147"/>
                      <a:pt x="3918" y="1104"/>
                    </a:cubicBezTo>
                    <a:cubicBezTo>
                      <a:pt x="3878" y="1061"/>
                      <a:pt x="3832" y="1015"/>
                      <a:pt x="3790" y="973"/>
                    </a:cubicBezTo>
                    <a:cubicBezTo>
                      <a:pt x="3748" y="934"/>
                      <a:pt x="3702" y="888"/>
                      <a:pt x="3659" y="849"/>
                    </a:cubicBezTo>
                    <a:cubicBezTo>
                      <a:pt x="3616" y="809"/>
                      <a:pt x="3567" y="766"/>
                      <a:pt x="3524" y="730"/>
                    </a:cubicBezTo>
                    <a:cubicBezTo>
                      <a:pt x="3481" y="694"/>
                      <a:pt x="3431" y="655"/>
                      <a:pt x="3387" y="621"/>
                    </a:cubicBezTo>
                    <a:cubicBezTo>
                      <a:pt x="3344" y="586"/>
                      <a:pt x="3294" y="549"/>
                      <a:pt x="3249" y="519"/>
                    </a:cubicBezTo>
                    <a:cubicBezTo>
                      <a:pt x="3203" y="488"/>
                      <a:pt x="3153" y="454"/>
                      <a:pt x="3109" y="425"/>
                    </a:cubicBezTo>
                    <a:cubicBezTo>
                      <a:pt x="3064" y="396"/>
                      <a:pt x="3014" y="366"/>
                      <a:pt x="2969" y="340"/>
                    </a:cubicBezTo>
                    <a:cubicBezTo>
                      <a:pt x="2926" y="316"/>
                      <a:pt x="2876" y="289"/>
                      <a:pt x="2830" y="266"/>
                    </a:cubicBezTo>
                    <a:cubicBezTo>
                      <a:pt x="2785" y="241"/>
                      <a:pt x="2735" y="218"/>
                      <a:pt x="2690" y="198"/>
                    </a:cubicBezTo>
                    <a:cubicBezTo>
                      <a:pt x="2646" y="179"/>
                      <a:pt x="2595" y="158"/>
                      <a:pt x="2549" y="140"/>
                    </a:cubicBezTo>
                    <a:cubicBezTo>
                      <a:pt x="2505" y="123"/>
                      <a:pt x="2454" y="107"/>
                      <a:pt x="2410" y="93"/>
                    </a:cubicBezTo>
                    <a:cubicBezTo>
                      <a:pt x="2365" y="79"/>
                      <a:pt x="2315" y="66"/>
                      <a:pt x="2269" y="54"/>
                    </a:cubicBezTo>
                    <a:cubicBezTo>
                      <a:pt x="2224" y="44"/>
                      <a:pt x="2176" y="33"/>
                      <a:pt x="2131" y="25"/>
                    </a:cubicBezTo>
                    <a:cubicBezTo>
                      <a:pt x="2086" y="18"/>
                      <a:pt x="2036" y="11"/>
                      <a:pt x="1993" y="8"/>
                    </a:cubicBezTo>
                    <a:cubicBezTo>
                      <a:pt x="1948" y="4"/>
                      <a:pt x="1899" y="1"/>
                      <a:pt x="1856" y="1"/>
                    </a:cubicBezTo>
                    <a:close/>
                  </a:path>
                </a:pathLst>
              </a:custGeom>
              <a:solidFill>
                <a:srgbClr val="461F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13"/>
              <p:cNvSpPr/>
              <p:nvPr/>
            </p:nvSpPr>
            <p:spPr>
              <a:xfrm>
                <a:off x="5965392" y="4541298"/>
                <a:ext cx="140270" cy="179969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5771" extrusionOk="0">
                    <a:moveTo>
                      <a:pt x="1516" y="784"/>
                    </a:moveTo>
                    <a:cubicBezTo>
                      <a:pt x="1690" y="784"/>
                      <a:pt x="1867" y="834"/>
                      <a:pt x="2030" y="903"/>
                    </a:cubicBezTo>
                    <a:cubicBezTo>
                      <a:pt x="2332" y="1031"/>
                      <a:pt x="2584" y="1228"/>
                      <a:pt x="2808" y="1457"/>
                    </a:cubicBezTo>
                    <a:cubicBezTo>
                      <a:pt x="3089" y="1743"/>
                      <a:pt x="3329" y="2079"/>
                      <a:pt x="3505" y="2439"/>
                    </a:cubicBezTo>
                    <a:cubicBezTo>
                      <a:pt x="3684" y="2798"/>
                      <a:pt x="3803" y="3176"/>
                      <a:pt x="3849" y="3585"/>
                    </a:cubicBezTo>
                    <a:cubicBezTo>
                      <a:pt x="3885" y="3908"/>
                      <a:pt x="3878" y="4250"/>
                      <a:pt x="3717" y="4528"/>
                    </a:cubicBezTo>
                    <a:cubicBezTo>
                      <a:pt x="3596" y="4735"/>
                      <a:pt x="3388" y="4909"/>
                      <a:pt x="3158" y="4966"/>
                    </a:cubicBezTo>
                    <a:cubicBezTo>
                      <a:pt x="3095" y="4982"/>
                      <a:pt x="3031" y="4989"/>
                      <a:pt x="2966" y="4989"/>
                    </a:cubicBezTo>
                    <a:cubicBezTo>
                      <a:pt x="2792" y="4989"/>
                      <a:pt x="2615" y="4939"/>
                      <a:pt x="2452" y="4870"/>
                    </a:cubicBezTo>
                    <a:cubicBezTo>
                      <a:pt x="2150" y="4742"/>
                      <a:pt x="1898" y="4545"/>
                      <a:pt x="1672" y="4316"/>
                    </a:cubicBezTo>
                    <a:cubicBezTo>
                      <a:pt x="1392" y="4030"/>
                      <a:pt x="1153" y="3694"/>
                      <a:pt x="975" y="3334"/>
                    </a:cubicBezTo>
                    <a:cubicBezTo>
                      <a:pt x="798" y="2975"/>
                      <a:pt x="679" y="2597"/>
                      <a:pt x="633" y="2189"/>
                    </a:cubicBezTo>
                    <a:cubicBezTo>
                      <a:pt x="623" y="2108"/>
                      <a:pt x="616" y="2025"/>
                      <a:pt x="614" y="1943"/>
                    </a:cubicBezTo>
                    <a:cubicBezTo>
                      <a:pt x="609" y="1696"/>
                      <a:pt x="643" y="1454"/>
                      <a:pt x="765" y="1246"/>
                    </a:cubicBezTo>
                    <a:cubicBezTo>
                      <a:pt x="887" y="1039"/>
                      <a:pt x="1094" y="865"/>
                      <a:pt x="1325" y="807"/>
                    </a:cubicBezTo>
                    <a:cubicBezTo>
                      <a:pt x="1387" y="791"/>
                      <a:pt x="1452" y="784"/>
                      <a:pt x="1516" y="784"/>
                    </a:cubicBezTo>
                    <a:close/>
                    <a:moveTo>
                      <a:pt x="1245" y="1"/>
                    </a:moveTo>
                    <a:cubicBezTo>
                      <a:pt x="1156" y="1"/>
                      <a:pt x="1067" y="11"/>
                      <a:pt x="981" y="32"/>
                    </a:cubicBezTo>
                    <a:cubicBezTo>
                      <a:pt x="665" y="111"/>
                      <a:pt x="380" y="348"/>
                      <a:pt x="213" y="635"/>
                    </a:cubicBezTo>
                    <a:cubicBezTo>
                      <a:pt x="46" y="919"/>
                      <a:pt x="0" y="1254"/>
                      <a:pt x="6" y="1591"/>
                    </a:cubicBezTo>
                    <a:cubicBezTo>
                      <a:pt x="10" y="1703"/>
                      <a:pt x="19" y="1816"/>
                      <a:pt x="32" y="1928"/>
                    </a:cubicBezTo>
                    <a:cubicBezTo>
                      <a:pt x="97" y="2486"/>
                      <a:pt x="258" y="3008"/>
                      <a:pt x="504" y="3500"/>
                    </a:cubicBezTo>
                    <a:cubicBezTo>
                      <a:pt x="747" y="3991"/>
                      <a:pt x="1074" y="4453"/>
                      <a:pt x="1461" y="4847"/>
                    </a:cubicBezTo>
                    <a:cubicBezTo>
                      <a:pt x="1770" y="5159"/>
                      <a:pt x="2115" y="5429"/>
                      <a:pt x="2529" y="5606"/>
                    </a:cubicBezTo>
                    <a:cubicBezTo>
                      <a:pt x="2754" y="5701"/>
                      <a:pt x="2998" y="5771"/>
                      <a:pt x="3236" y="5771"/>
                    </a:cubicBezTo>
                    <a:cubicBezTo>
                      <a:pt x="3325" y="5771"/>
                      <a:pt x="3412" y="5761"/>
                      <a:pt x="3498" y="5740"/>
                    </a:cubicBezTo>
                    <a:cubicBezTo>
                      <a:pt x="3815" y="5661"/>
                      <a:pt x="4099" y="5423"/>
                      <a:pt x="4266" y="5137"/>
                    </a:cubicBezTo>
                    <a:cubicBezTo>
                      <a:pt x="4489" y="4756"/>
                      <a:pt x="4497" y="4288"/>
                      <a:pt x="4447" y="3843"/>
                    </a:cubicBezTo>
                    <a:cubicBezTo>
                      <a:pt x="4385" y="3284"/>
                      <a:pt x="4223" y="2764"/>
                      <a:pt x="3977" y="2271"/>
                    </a:cubicBezTo>
                    <a:cubicBezTo>
                      <a:pt x="3733" y="1779"/>
                      <a:pt x="3405" y="1319"/>
                      <a:pt x="3020" y="925"/>
                    </a:cubicBezTo>
                    <a:cubicBezTo>
                      <a:pt x="2709" y="613"/>
                      <a:pt x="2365" y="343"/>
                      <a:pt x="1950" y="164"/>
                    </a:cubicBezTo>
                    <a:cubicBezTo>
                      <a:pt x="1726" y="69"/>
                      <a:pt x="1483" y="1"/>
                      <a:pt x="12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13"/>
              <p:cNvSpPr/>
              <p:nvPr/>
            </p:nvSpPr>
            <p:spPr>
              <a:xfrm>
                <a:off x="5984352" y="4565747"/>
                <a:ext cx="102256" cy="131164"/>
              </a:xfrm>
              <a:custGeom>
                <a:avLst/>
                <a:gdLst/>
                <a:ahLst/>
                <a:cxnLst/>
                <a:rect l="l" t="t" r="r" b="b"/>
                <a:pathLst>
                  <a:path w="3279" h="4206" extrusionOk="0">
                    <a:moveTo>
                      <a:pt x="1018" y="85"/>
                    </a:moveTo>
                    <a:cubicBezTo>
                      <a:pt x="1031" y="85"/>
                      <a:pt x="1045" y="86"/>
                      <a:pt x="1057" y="86"/>
                    </a:cubicBezTo>
                    <a:cubicBezTo>
                      <a:pt x="1092" y="89"/>
                      <a:pt x="1136" y="94"/>
                      <a:pt x="1172" y="99"/>
                    </a:cubicBezTo>
                    <a:cubicBezTo>
                      <a:pt x="1208" y="106"/>
                      <a:pt x="1256" y="115"/>
                      <a:pt x="1293" y="127"/>
                    </a:cubicBezTo>
                    <a:cubicBezTo>
                      <a:pt x="1330" y="137"/>
                      <a:pt x="1378" y="154"/>
                      <a:pt x="1417" y="168"/>
                    </a:cubicBezTo>
                    <a:cubicBezTo>
                      <a:pt x="1457" y="184"/>
                      <a:pt x="1504" y="204"/>
                      <a:pt x="1545" y="223"/>
                    </a:cubicBezTo>
                    <a:cubicBezTo>
                      <a:pt x="1565" y="233"/>
                      <a:pt x="1588" y="244"/>
                      <a:pt x="1609" y="256"/>
                    </a:cubicBezTo>
                    <a:cubicBezTo>
                      <a:pt x="1631" y="269"/>
                      <a:pt x="1654" y="280"/>
                      <a:pt x="1675" y="293"/>
                    </a:cubicBezTo>
                    <a:cubicBezTo>
                      <a:pt x="1697" y="306"/>
                      <a:pt x="1720" y="321"/>
                      <a:pt x="1742" y="335"/>
                    </a:cubicBezTo>
                    <a:cubicBezTo>
                      <a:pt x="1763" y="349"/>
                      <a:pt x="1788" y="365"/>
                      <a:pt x="1809" y="380"/>
                    </a:cubicBezTo>
                    <a:cubicBezTo>
                      <a:pt x="1831" y="395"/>
                      <a:pt x="1854" y="413"/>
                      <a:pt x="1875" y="428"/>
                    </a:cubicBezTo>
                    <a:cubicBezTo>
                      <a:pt x="1897" y="444"/>
                      <a:pt x="1920" y="463"/>
                      <a:pt x="1941" y="479"/>
                    </a:cubicBezTo>
                    <a:cubicBezTo>
                      <a:pt x="1983" y="510"/>
                      <a:pt x="2033" y="552"/>
                      <a:pt x="2075" y="590"/>
                    </a:cubicBezTo>
                    <a:cubicBezTo>
                      <a:pt x="2117" y="628"/>
                      <a:pt x="2164" y="673"/>
                      <a:pt x="2204" y="715"/>
                    </a:cubicBezTo>
                    <a:cubicBezTo>
                      <a:pt x="2245" y="755"/>
                      <a:pt x="2291" y="804"/>
                      <a:pt x="2330" y="848"/>
                    </a:cubicBezTo>
                    <a:cubicBezTo>
                      <a:pt x="2370" y="894"/>
                      <a:pt x="2413" y="946"/>
                      <a:pt x="2450" y="992"/>
                    </a:cubicBezTo>
                    <a:cubicBezTo>
                      <a:pt x="2488" y="1041"/>
                      <a:pt x="2529" y="1096"/>
                      <a:pt x="2565" y="1146"/>
                    </a:cubicBezTo>
                    <a:cubicBezTo>
                      <a:pt x="2601" y="1198"/>
                      <a:pt x="2639" y="1254"/>
                      <a:pt x="2673" y="1305"/>
                    </a:cubicBezTo>
                    <a:cubicBezTo>
                      <a:pt x="2708" y="1359"/>
                      <a:pt x="2741" y="1415"/>
                      <a:pt x="2772" y="1471"/>
                    </a:cubicBezTo>
                    <a:cubicBezTo>
                      <a:pt x="2803" y="1527"/>
                      <a:pt x="2833" y="1581"/>
                      <a:pt x="2861" y="1639"/>
                    </a:cubicBezTo>
                    <a:cubicBezTo>
                      <a:pt x="2890" y="1699"/>
                      <a:pt x="2916" y="1753"/>
                      <a:pt x="2943" y="1812"/>
                    </a:cubicBezTo>
                    <a:cubicBezTo>
                      <a:pt x="2969" y="1873"/>
                      <a:pt x="2991" y="1927"/>
                      <a:pt x="3015" y="1987"/>
                    </a:cubicBezTo>
                    <a:cubicBezTo>
                      <a:pt x="3038" y="2047"/>
                      <a:pt x="3056" y="2100"/>
                      <a:pt x="3076" y="2161"/>
                    </a:cubicBezTo>
                    <a:cubicBezTo>
                      <a:pt x="3096" y="2221"/>
                      <a:pt x="3110" y="2273"/>
                      <a:pt x="3126" y="2333"/>
                    </a:cubicBezTo>
                    <a:cubicBezTo>
                      <a:pt x="3142" y="2394"/>
                      <a:pt x="3153" y="2446"/>
                      <a:pt x="3166" y="2504"/>
                    </a:cubicBezTo>
                    <a:cubicBezTo>
                      <a:pt x="3178" y="2563"/>
                      <a:pt x="3188" y="2612"/>
                      <a:pt x="3195" y="2670"/>
                    </a:cubicBezTo>
                    <a:cubicBezTo>
                      <a:pt x="3198" y="2697"/>
                      <a:pt x="3199" y="2723"/>
                      <a:pt x="3204" y="2750"/>
                    </a:cubicBezTo>
                    <a:cubicBezTo>
                      <a:pt x="3207" y="2779"/>
                      <a:pt x="3209" y="2805"/>
                      <a:pt x="3211" y="2831"/>
                    </a:cubicBezTo>
                    <a:cubicBezTo>
                      <a:pt x="3212" y="2860"/>
                      <a:pt x="3214" y="2884"/>
                      <a:pt x="3214" y="2910"/>
                    </a:cubicBezTo>
                    <a:cubicBezTo>
                      <a:pt x="3217" y="2937"/>
                      <a:pt x="3217" y="2960"/>
                      <a:pt x="3217" y="2988"/>
                    </a:cubicBezTo>
                    <a:cubicBezTo>
                      <a:pt x="3214" y="3015"/>
                      <a:pt x="3214" y="3038"/>
                      <a:pt x="3218" y="3055"/>
                    </a:cubicBezTo>
                    <a:cubicBezTo>
                      <a:pt x="3215" y="3081"/>
                      <a:pt x="3214" y="3104"/>
                      <a:pt x="3212" y="3130"/>
                    </a:cubicBezTo>
                    <a:cubicBezTo>
                      <a:pt x="3211" y="3154"/>
                      <a:pt x="3208" y="3179"/>
                      <a:pt x="3205" y="3202"/>
                    </a:cubicBezTo>
                    <a:cubicBezTo>
                      <a:pt x="3201" y="3225"/>
                      <a:pt x="3198" y="3246"/>
                      <a:pt x="3194" y="3269"/>
                    </a:cubicBezTo>
                    <a:cubicBezTo>
                      <a:pt x="3191" y="3292"/>
                      <a:pt x="3186" y="3314"/>
                      <a:pt x="3182" y="3335"/>
                    </a:cubicBezTo>
                    <a:cubicBezTo>
                      <a:pt x="3176" y="3358"/>
                      <a:pt x="3171" y="3377"/>
                      <a:pt x="3165" y="3399"/>
                    </a:cubicBezTo>
                    <a:cubicBezTo>
                      <a:pt x="3161" y="3419"/>
                      <a:pt x="3155" y="3439"/>
                      <a:pt x="3148" y="3458"/>
                    </a:cubicBezTo>
                    <a:cubicBezTo>
                      <a:pt x="3140" y="3478"/>
                      <a:pt x="3133" y="3496"/>
                      <a:pt x="3126" y="3515"/>
                    </a:cubicBezTo>
                    <a:cubicBezTo>
                      <a:pt x="3119" y="3535"/>
                      <a:pt x="3112" y="3551"/>
                      <a:pt x="3103" y="3570"/>
                    </a:cubicBezTo>
                    <a:cubicBezTo>
                      <a:pt x="3096" y="3587"/>
                      <a:pt x="3086" y="3604"/>
                      <a:pt x="3077" y="3620"/>
                    </a:cubicBezTo>
                    <a:cubicBezTo>
                      <a:pt x="3060" y="3656"/>
                      <a:pt x="3041" y="3680"/>
                      <a:pt x="3020" y="3712"/>
                    </a:cubicBezTo>
                    <a:cubicBezTo>
                      <a:pt x="2997" y="3741"/>
                      <a:pt x="2978" y="3764"/>
                      <a:pt x="2954" y="3788"/>
                    </a:cubicBezTo>
                    <a:cubicBezTo>
                      <a:pt x="2928" y="3814"/>
                      <a:pt x="2906" y="3834"/>
                      <a:pt x="2880" y="3853"/>
                    </a:cubicBezTo>
                    <a:cubicBezTo>
                      <a:pt x="2859" y="3870"/>
                      <a:pt x="2838" y="3882"/>
                      <a:pt x="2817" y="3895"/>
                    </a:cubicBezTo>
                    <a:cubicBezTo>
                      <a:pt x="2704" y="3960"/>
                      <a:pt x="2575" y="3988"/>
                      <a:pt x="2441" y="3988"/>
                    </a:cubicBezTo>
                    <a:cubicBezTo>
                      <a:pt x="2220" y="3988"/>
                      <a:pt x="1984" y="3913"/>
                      <a:pt x="1780" y="3810"/>
                    </a:cubicBezTo>
                    <a:cubicBezTo>
                      <a:pt x="1338" y="3587"/>
                      <a:pt x="1041" y="3233"/>
                      <a:pt x="788" y="2829"/>
                    </a:cubicBezTo>
                    <a:cubicBezTo>
                      <a:pt x="469" y="2322"/>
                      <a:pt x="222" y="1740"/>
                      <a:pt x="223" y="1153"/>
                    </a:cubicBezTo>
                    <a:cubicBezTo>
                      <a:pt x="223" y="1061"/>
                      <a:pt x="231" y="966"/>
                      <a:pt x="244" y="873"/>
                    </a:cubicBezTo>
                    <a:cubicBezTo>
                      <a:pt x="271" y="686"/>
                      <a:pt x="343" y="515"/>
                      <a:pt x="461" y="359"/>
                    </a:cubicBezTo>
                    <a:cubicBezTo>
                      <a:pt x="520" y="283"/>
                      <a:pt x="590" y="221"/>
                      <a:pt x="669" y="175"/>
                    </a:cubicBezTo>
                    <a:cubicBezTo>
                      <a:pt x="696" y="158"/>
                      <a:pt x="727" y="144"/>
                      <a:pt x="755" y="134"/>
                    </a:cubicBezTo>
                    <a:cubicBezTo>
                      <a:pt x="784" y="122"/>
                      <a:pt x="819" y="112"/>
                      <a:pt x="849" y="105"/>
                    </a:cubicBezTo>
                    <a:cubicBezTo>
                      <a:pt x="879" y="98"/>
                      <a:pt x="918" y="92"/>
                      <a:pt x="949" y="89"/>
                    </a:cubicBezTo>
                    <a:cubicBezTo>
                      <a:pt x="970" y="86"/>
                      <a:pt x="994" y="85"/>
                      <a:pt x="1018" y="85"/>
                    </a:cubicBezTo>
                    <a:close/>
                    <a:moveTo>
                      <a:pt x="910" y="0"/>
                    </a:moveTo>
                    <a:cubicBezTo>
                      <a:pt x="845" y="0"/>
                      <a:pt x="780" y="7"/>
                      <a:pt x="717" y="23"/>
                    </a:cubicBezTo>
                    <a:cubicBezTo>
                      <a:pt x="486" y="81"/>
                      <a:pt x="279" y="253"/>
                      <a:pt x="157" y="462"/>
                    </a:cubicBezTo>
                    <a:cubicBezTo>
                      <a:pt x="35" y="669"/>
                      <a:pt x="1" y="914"/>
                      <a:pt x="6" y="1159"/>
                    </a:cubicBezTo>
                    <a:cubicBezTo>
                      <a:pt x="8" y="1241"/>
                      <a:pt x="15" y="1324"/>
                      <a:pt x="25" y="1405"/>
                    </a:cubicBezTo>
                    <a:cubicBezTo>
                      <a:pt x="71" y="1813"/>
                      <a:pt x="190" y="2194"/>
                      <a:pt x="367" y="2550"/>
                    </a:cubicBezTo>
                    <a:cubicBezTo>
                      <a:pt x="545" y="2910"/>
                      <a:pt x="784" y="3246"/>
                      <a:pt x="1064" y="3532"/>
                    </a:cubicBezTo>
                    <a:cubicBezTo>
                      <a:pt x="1290" y="3760"/>
                      <a:pt x="1542" y="3957"/>
                      <a:pt x="1844" y="4086"/>
                    </a:cubicBezTo>
                    <a:cubicBezTo>
                      <a:pt x="2006" y="4156"/>
                      <a:pt x="2183" y="4205"/>
                      <a:pt x="2356" y="4205"/>
                    </a:cubicBezTo>
                    <a:cubicBezTo>
                      <a:pt x="2421" y="4205"/>
                      <a:pt x="2486" y="4198"/>
                      <a:pt x="2550" y="4182"/>
                    </a:cubicBezTo>
                    <a:cubicBezTo>
                      <a:pt x="2780" y="4125"/>
                      <a:pt x="2987" y="3952"/>
                      <a:pt x="3109" y="3744"/>
                    </a:cubicBezTo>
                    <a:cubicBezTo>
                      <a:pt x="3271" y="3466"/>
                      <a:pt x="3278" y="3124"/>
                      <a:pt x="3241" y="2801"/>
                    </a:cubicBezTo>
                    <a:cubicBezTo>
                      <a:pt x="3195" y="2392"/>
                      <a:pt x="3076" y="2011"/>
                      <a:pt x="2897" y="1655"/>
                    </a:cubicBezTo>
                    <a:cubicBezTo>
                      <a:pt x="2721" y="1295"/>
                      <a:pt x="2483" y="959"/>
                      <a:pt x="2200" y="673"/>
                    </a:cubicBezTo>
                    <a:cubicBezTo>
                      <a:pt x="1976" y="444"/>
                      <a:pt x="1724" y="249"/>
                      <a:pt x="1422" y="119"/>
                    </a:cubicBezTo>
                    <a:cubicBezTo>
                      <a:pt x="1260" y="50"/>
                      <a:pt x="1083" y="0"/>
                      <a:pt x="910" y="0"/>
                    </a:cubicBezTo>
                    <a:close/>
                  </a:path>
                </a:pathLst>
              </a:custGeom>
              <a:solidFill>
                <a:srgbClr val="461F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13"/>
              <p:cNvSpPr/>
              <p:nvPr/>
            </p:nvSpPr>
            <p:spPr>
              <a:xfrm>
                <a:off x="5991119" y="4568616"/>
                <a:ext cx="93555" cy="121746"/>
              </a:xfrm>
              <a:custGeom>
                <a:avLst/>
                <a:gdLst/>
                <a:ahLst/>
                <a:cxnLst/>
                <a:rect l="l" t="t" r="r" b="b"/>
                <a:pathLst>
                  <a:path w="3000" h="3904" extrusionOk="0">
                    <a:moveTo>
                      <a:pt x="1339" y="1081"/>
                    </a:moveTo>
                    <a:cubicBezTo>
                      <a:pt x="1465" y="1081"/>
                      <a:pt x="1603" y="1143"/>
                      <a:pt x="1714" y="1219"/>
                    </a:cubicBezTo>
                    <a:cubicBezTo>
                      <a:pt x="1875" y="1331"/>
                      <a:pt x="1982" y="1478"/>
                      <a:pt x="2072" y="1632"/>
                    </a:cubicBezTo>
                    <a:cubicBezTo>
                      <a:pt x="2161" y="1787"/>
                      <a:pt x="2233" y="1952"/>
                      <a:pt x="2249" y="2148"/>
                    </a:cubicBezTo>
                    <a:cubicBezTo>
                      <a:pt x="2266" y="2342"/>
                      <a:pt x="2228" y="2566"/>
                      <a:pt x="2072" y="2657"/>
                    </a:cubicBezTo>
                    <a:cubicBezTo>
                      <a:pt x="2048" y="2670"/>
                      <a:pt x="2021" y="2681"/>
                      <a:pt x="1996" y="2696"/>
                    </a:cubicBezTo>
                    <a:cubicBezTo>
                      <a:pt x="1972" y="2704"/>
                      <a:pt x="1943" y="2712"/>
                      <a:pt x="1916" y="2717"/>
                    </a:cubicBezTo>
                    <a:cubicBezTo>
                      <a:pt x="1888" y="2723"/>
                      <a:pt x="1860" y="2724"/>
                      <a:pt x="1832" y="2726"/>
                    </a:cubicBezTo>
                    <a:cubicBezTo>
                      <a:pt x="1806" y="2726"/>
                      <a:pt x="1775" y="2726"/>
                      <a:pt x="1750" y="2723"/>
                    </a:cubicBezTo>
                    <a:cubicBezTo>
                      <a:pt x="1724" y="2719"/>
                      <a:pt x="1694" y="2714"/>
                      <a:pt x="1670" y="2709"/>
                    </a:cubicBezTo>
                    <a:cubicBezTo>
                      <a:pt x="1644" y="2701"/>
                      <a:pt x="1614" y="2693"/>
                      <a:pt x="1591" y="2683"/>
                    </a:cubicBezTo>
                    <a:cubicBezTo>
                      <a:pt x="1566" y="2674"/>
                      <a:pt x="1537" y="2661"/>
                      <a:pt x="1514" y="2650"/>
                    </a:cubicBezTo>
                    <a:cubicBezTo>
                      <a:pt x="1491" y="2637"/>
                      <a:pt x="1464" y="2621"/>
                      <a:pt x="1441" y="2607"/>
                    </a:cubicBezTo>
                    <a:cubicBezTo>
                      <a:pt x="1417" y="2592"/>
                      <a:pt x="1389" y="2572"/>
                      <a:pt x="1368" y="2553"/>
                    </a:cubicBezTo>
                    <a:cubicBezTo>
                      <a:pt x="1346" y="2536"/>
                      <a:pt x="1319" y="2513"/>
                      <a:pt x="1297" y="2493"/>
                    </a:cubicBezTo>
                    <a:cubicBezTo>
                      <a:pt x="1277" y="2473"/>
                      <a:pt x="1253" y="2448"/>
                      <a:pt x="1233" y="2427"/>
                    </a:cubicBezTo>
                    <a:cubicBezTo>
                      <a:pt x="1213" y="2405"/>
                      <a:pt x="1190" y="2377"/>
                      <a:pt x="1171" y="2352"/>
                    </a:cubicBezTo>
                    <a:cubicBezTo>
                      <a:pt x="1154" y="2328"/>
                      <a:pt x="1132" y="2299"/>
                      <a:pt x="1116" y="2273"/>
                    </a:cubicBezTo>
                    <a:cubicBezTo>
                      <a:pt x="1098" y="2247"/>
                      <a:pt x="1082" y="2218"/>
                      <a:pt x="1066" y="2191"/>
                    </a:cubicBezTo>
                    <a:cubicBezTo>
                      <a:pt x="1049" y="2162"/>
                      <a:pt x="1037" y="2134"/>
                      <a:pt x="1023" y="2105"/>
                    </a:cubicBezTo>
                    <a:cubicBezTo>
                      <a:pt x="1010" y="2075"/>
                      <a:pt x="997" y="2047"/>
                      <a:pt x="987" y="2017"/>
                    </a:cubicBezTo>
                    <a:cubicBezTo>
                      <a:pt x="975" y="1985"/>
                      <a:pt x="967" y="1961"/>
                      <a:pt x="958" y="1928"/>
                    </a:cubicBezTo>
                    <a:cubicBezTo>
                      <a:pt x="948" y="1898"/>
                      <a:pt x="942" y="1873"/>
                      <a:pt x="937" y="1840"/>
                    </a:cubicBezTo>
                    <a:cubicBezTo>
                      <a:pt x="929" y="1809"/>
                      <a:pt x="925" y="1784"/>
                      <a:pt x="922" y="1753"/>
                    </a:cubicBezTo>
                    <a:cubicBezTo>
                      <a:pt x="918" y="1722"/>
                      <a:pt x="916" y="1697"/>
                      <a:pt x="916" y="1666"/>
                    </a:cubicBezTo>
                    <a:lnTo>
                      <a:pt x="916" y="1648"/>
                    </a:lnTo>
                    <a:cubicBezTo>
                      <a:pt x="916" y="1616"/>
                      <a:pt x="918" y="1590"/>
                      <a:pt x="922" y="1558"/>
                    </a:cubicBezTo>
                    <a:cubicBezTo>
                      <a:pt x="925" y="1525"/>
                      <a:pt x="929" y="1502"/>
                      <a:pt x="937" y="1472"/>
                    </a:cubicBezTo>
                    <a:cubicBezTo>
                      <a:pt x="942" y="1442"/>
                      <a:pt x="949" y="1418"/>
                      <a:pt x="961" y="1389"/>
                    </a:cubicBezTo>
                    <a:cubicBezTo>
                      <a:pt x="972" y="1362"/>
                      <a:pt x="983" y="1339"/>
                      <a:pt x="997" y="1313"/>
                    </a:cubicBezTo>
                    <a:cubicBezTo>
                      <a:pt x="1011" y="1285"/>
                      <a:pt x="1026" y="1265"/>
                      <a:pt x="1044" y="1242"/>
                    </a:cubicBezTo>
                    <a:cubicBezTo>
                      <a:pt x="1062" y="1219"/>
                      <a:pt x="1080" y="1201"/>
                      <a:pt x="1102" y="1182"/>
                    </a:cubicBezTo>
                    <a:cubicBezTo>
                      <a:pt x="1123" y="1162"/>
                      <a:pt x="1142" y="1147"/>
                      <a:pt x="1168" y="1132"/>
                    </a:cubicBezTo>
                    <a:cubicBezTo>
                      <a:pt x="1174" y="1127"/>
                      <a:pt x="1181" y="1124"/>
                      <a:pt x="1185" y="1120"/>
                    </a:cubicBezTo>
                    <a:cubicBezTo>
                      <a:pt x="1232" y="1093"/>
                      <a:pt x="1285" y="1081"/>
                      <a:pt x="1339" y="1081"/>
                    </a:cubicBezTo>
                    <a:close/>
                    <a:moveTo>
                      <a:pt x="808" y="1"/>
                    </a:moveTo>
                    <a:cubicBezTo>
                      <a:pt x="781" y="1"/>
                      <a:pt x="753" y="2"/>
                      <a:pt x="730" y="4"/>
                    </a:cubicBezTo>
                    <a:cubicBezTo>
                      <a:pt x="696" y="7"/>
                      <a:pt x="659" y="13"/>
                      <a:pt x="629" y="20"/>
                    </a:cubicBezTo>
                    <a:cubicBezTo>
                      <a:pt x="597" y="27"/>
                      <a:pt x="564" y="37"/>
                      <a:pt x="535" y="49"/>
                    </a:cubicBezTo>
                    <a:cubicBezTo>
                      <a:pt x="507" y="59"/>
                      <a:pt x="475" y="73"/>
                      <a:pt x="449" y="91"/>
                    </a:cubicBezTo>
                    <a:cubicBezTo>
                      <a:pt x="367" y="137"/>
                      <a:pt x="300" y="198"/>
                      <a:pt x="241" y="275"/>
                    </a:cubicBezTo>
                    <a:cubicBezTo>
                      <a:pt x="121" y="430"/>
                      <a:pt x="50" y="601"/>
                      <a:pt x="22" y="788"/>
                    </a:cubicBezTo>
                    <a:cubicBezTo>
                      <a:pt x="11" y="881"/>
                      <a:pt x="4" y="975"/>
                      <a:pt x="4" y="1068"/>
                    </a:cubicBezTo>
                    <a:cubicBezTo>
                      <a:pt x="1" y="1655"/>
                      <a:pt x="249" y="2237"/>
                      <a:pt x="567" y="2745"/>
                    </a:cubicBezTo>
                    <a:cubicBezTo>
                      <a:pt x="820" y="3147"/>
                      <a:pt x="1118" y="3502"/>
                      <a:pt x="1559" y="3725"/>
                    </a:cubicBezTo>
                    <a:cubicBezTo>
                      <a:pt x="1764" y="3828"/>
                      <a:pt x="2000" y="3904"/>
                      <a:pt x="2221" y="3904"/>
                    </a:cubicBezTo>
                    <a:cubicBezTo>
                      <a:pt x="2355" y="3904"/>
                      <a:pt x="2483" y="3876"/>
                      <a:pt x="2596" y="3810"/>
                    </a:cubicBezTo>
                    <a:cubicBezTo>
                      <a:pt x="2620" y="3798"/>
                      <a:pt x="2639" y="3785"/>
                      <a:pt x="2659" y="3770"/>
                    </a:cubicBezTo>
                    <a:cubicBezTo>
                      <a:pt x="2686" y="3749"/>
                      <a:pt x="2709" y="3729"/>
                      <a:pt x="2734" y="3703"/>
                    </a:cubicBezTo>
                    <a:cubicBezTo>
                      <a:pt x="2758" y="3679"/>
                      <a:pt x="2778" y="3657"/>
                      <a:pt x="2800" y="3627"/>
                    </a:cubicBezTo>
                    <a:cubicBezTo>
                      <a:pt x="2821" y="3596"/>
                      <a:pt x="2837" y="3570"/>
                      <a:pt x="2857" y="3535"/>
                    </a:cubicBezTo>
                    <a:cubicBezTo>
                      <a:pt x="2866" y="3519"/>
                      <a:pt x="2873" y="3504"/>
                      <a:pt x="2882" y="3485"/>
                    </a:cubicBezTo>
                    <a:cubicBezTo>
                      <a:pt x="2892" y="3468"/>
                      <a:pt x="2899" y="3450"/>
                      <a:pt x="2906" y="3432"/>
                    </a:cubicBezTo>
                    <a:cubicBezTo>
                      <a:pt x="2915" y="3412"/>
                      <a:pt x="2921" y="3393"/>
                      <a:pt x="2928" y="3374"/>
                    </a:cubicBezTo>
                    <a:cubicBezTo>
                      <a:pt x="2932" y="3354"/>
                      <a:pt x="2939" y="3335"/>
                      <a:pt x="2945" y="3314"/>
                    </a:cubicBezTo>
                    <a:cubicBezTo>
                      <a:pt x="2952" y="3292"/>
                      <a:pt x="2956" y="3274"/>
                      <a:pt x="2961" y="3252"/>
                    </a:cubicBezTo>
                    <a:cubicBezTo>
                      <a:pt x="2965" y="3228"/>
                      <a:pt x="2971" y="3207"/>
                      <a:pt x="2974" y="3184"/>
                    </a:cubicBezTo>
                    <a:cubicBezTo>
                      <a:pt x="2979" y="3161"/>
                      <a:pt x="2981" y="3140"/>
                      <a:pt x="2985" y="3117"/>
                    </a:cubicBezTo>
                    <a:cubicBezTo>
                      <a:pt x="2987" y="3091"/>
                      <a:pt x="2990" y="3069"/>
                      <a:pt x="2992" y="3045"/>
                    </a:cubicBezTo>
                    <a:cubicBezTo>
                      <a:pt x="2995" y="3019"/>
                      <a:pt x="2995" y="2996"/>
                      <a:pt x="2997" y="2972"/>
                    </a:cubicBezTo>
                    <a:cubicBezTo>
                      <a:pt x="3000" y="2946"/>
                      <a:pt x="3000" y="2923"/>
                      <a:pt x="3000" y="2896"/>
                    </a:cubicBezTo>
                    <a:cubicBezTo>
                      <a:pt x="3000" y="2868"/>
                      <a:pt x="2997" y="2845"/>
                      <a:pt x="2997" y="2818"/>
                    </a:cubicBezTo>
                    <a:cubicBezTo>
                      <a:pt x="2995" y="2793"/>
                      <a:pt x="2995" y="2768"/>
                      <a:pt x="2990" y="2746"/>
                    </a:cubicBezTo>
                    <a:cubicBezTo>
                      <a:pt x="2988" y="2717"/>
                      <a:pt x="2987" y="2693"/>
                      <a:pt x="2982" y="2665"/>
                    </a:cubicBezTo>
                    <a:cubicBezTo>
                      <a:pt x="2981" y="2638"/>
                      <a:pt x="2978" y="2614"/>
                      <a:pt x="2974" y="2585"/>
                    </a:cubicBezTo>
                    <a:cubicBezTo>
                      <a:pt x="2965" y="2527"/>
                      <a:pt x="2958" y="2479"/>
                      <a:pt x="2945" y="2420"/>
                    </a:cubicBezTo>
                    <a:cubicBezTo>
                      <a:pt x="2932" y="2361"/>
                      <a:pt x="2922" y="2310"/>
                      <a:pt x="2906" y="2249"/>
                    </a:cubicBezTo>
                    <a:cubicBezTo>
                      <a:pt x="2889" y="2188"/>
                      <a:pt x="2875" y="2138"/>
                      <a:pt x="2856" y="2076"/>
                    </a:cubicBezTo>
                    <a:cubicBezTo>
                      <a:pt x="2836" y="2014"/>
                      <a:pt x="2817" y="1962"/>
                      <a:pt x="2794" y="1902"/>
                    </a:cubicBezTo>
                    <a:cubicBezTo>
                      <a:pt x="2771" y="1840"/>
                      <a:pt x="2749" y="1787"/>
                      <a:pt x="2722" y="1727"/>
                    </a:cubicBezTo>
                    <a:cubicBezTo>
                      <a:pt x="2698" y="1668"/>
                      <a:pt x="2670" y="1613"/>
                      <a:pt x="2642" y="1554"/>
                    </a:cubicBezTo>
                    <a:cubicBezTo>
                      <a:pt x="2613" y="1498"/>
                      <a:pt x="2584" y="1442"/>
                      <a:pt x="2551" y="1386"/>
                    </a:cubicBezTo>
                    <a:cubicBezTo>
                      <a:pt x="2521" y="1330"/>
                      <a:pt x="2486" y="1274"/>
                      <a:pt x="2453" y="1221"/>
                    </a:cubicBezTo>
                    <a:cubicBezTo>
                      <a:pt x="2419" y="1166"/>
                      <a:pt x="2381" y="1111"/>
                      <a:pt x="2345" y="1061"/>
                    </a:cubicBezTo>
                    <a:cubicBezTo>
                      <a:pt x="2310" y="1011"/>
                      <a:pt x="2268" y="956"/>
                      <a:pt x="2230" y="907"/>
                    </a:cubicBezTo>
                    <a:cubicBezTo>
                      <a:pt x="2192" y="861"/>
                      <a:pt x="2149" y="809"/>
                      <a:pt x="2110" y="763"/>
                    </a:cubicBezTo>
                    <a:cubicBezTo>
                      <a:pt x="2069" y="719"/>
                      <a:pt x="2023" y="670"/>
                      <a:pt x="1983" y="630"/>
                    </a:cubicBezTo>
                    <a:cubicBezTo>
                      <a:pt x="1944" y="588"/>
                      <a:pt x="1895" y="544"/>
                      <a:pt x="1854" y="505"/>
                    </a:cubicBezTo>
                    <a:cubicBezTo>
                      <a:pt x="1814" y="469"/>
                      <a:pt x="1763" y="426"/>
                      <a:pt x="1722" y="394"/>
                    </a:cubicBezTo>
                    <a:cubicBezTo>
                      <a:pt x="1700" y="378"/>
                      <a:pt x="1677" y="359"/>
                      <a:pt x="1655" y="344"/>
                    </a:cubicBezTo>
                    <a:cubicBezTo>
                      <a:pt x="1634" y="328"/>
                      <a:pt x="1609" y="309"/>
                      <a:pt x="1588" y="295"/>
                    </a:cubicBezTo>
                    <a:cubicBezTo>
                      <a:pt x="1566" y="279"/>
                      <a:pt x="1543" y="265"/>
                      <a:pt x="1522" y="250"/>
                    </a:cubicBezTo>
                    <a:cubicBezTo>
                      <a:pt x="1500" y="236"/>
                      <a:pt x="1477" y="221"/>
                      <a:pt x="1456" y="209"/>
                    </a:cubicBezTo>
                    <a:cubicBezTo>
                      <a:pt x="1434" y="196"/>
                      <a:pt x="1411" y="181"/>
                      <a:pt x="1389" y="171"/>
                    </a:cubicBezTo>
                    <a:cubicBezTo>
                      <a:pt x="1369" y="161"/>
                      <a:pt x="1346" y="150"/>
                      <a:pt x="1325" y="140"/>
                    </a:cubicBezTo>
                    <a:cubicBezTo>
                      <a:pt x="1284" y="119"/>
                      <a:pt x="1236" y="98"/>
                      <a:pt x="1197" y="83"/>
                    </a:cubicBezTo>
                    <a:cubicBezTo>
                      <a:pt x="1158" y="69"/>
                      <a:pt x="1111" y="53"/>
                      <a:pt x="1073" y="42"/>
                    </a:cubicBezTo>
                    <a:cubicBezTo>
                      <a:pt x="1034" y="32"/>
                      <a:pt x="988" y="20"/>
                      <a:pt x="952" y="14"/>
                    </a:cubicBezTo>
                    <a:cubicBezTo>
                      <a:pt x="916" y="9"/>
                      <a:pt x="870" y="4"/>
                      <a:pt x="837" y="2"/>
                    </a:cubicBezTo>
                    <a:cubicBezTo>
                      <a:pt x="828" y="1"/>
                      <a:pt x="818" y="1"/>
                      <a:pt x="8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13"/>
              <p:cNvSpPr/>
              <p:nvPr/>
            </p:nvSpPr>
            <p:spPr>
              <a:xfrm>
                <a:off x="6019715" y="4602202"/>
                <a:ext cx="42131" cy="51331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1646" extrusionOk="0">
                    <a:moveTo>
                      <a:pt x="314" y="395"/>
                    </a:moveTo>
                    <a:cubicBezTo>
                      <a:pt x="358" y="395"/>
                      <a:pt x="403" y="408"/>
                      <a:pt x="445" y="425"/>
                    </a:cubicBezTo>
                    <a:cubicBezTo>
                      <a:pt x="523" y="460"/>
                      <a:pt x="587" y="510"/>
                      <a:pt x="645" y="568"/>
                    </a:cubicBezTo>
                    <a:cubicBezTo>
                      <a:pt x="717" y="640"/>
                      <a:pt x="777" y="726"/>
                      <a:pt x="822" y="818"/>
                    </a:cubicBezTo>
                    <a:cubicBezTo>
                      <a:pt x="869" y="908"/>
                      <a:pt x="898" y="1006"/>
                      <a:pt x="911" y="1111"/>
                    </a:cubicBezTo>
                    <a:cubicBezTo>
                      <a:pt x="920" y="1193"/>
                      <a:pt x="918" y="1279"/>
                      <a:pt x="876" y="1351"/>
                    </a:cubicBezTo>
                    <a:cubicBezTo>
                      <a:pt x="846" y="1404"/>
                      <a:pt x="792" y="1450"/>
                      <a:pt x="736" y="1463"/>
                    </a:cubicBezTo>
                    <a:cubicBezTo>
                      <a:pt x="720" y="1467"/>
                      <a:pt x="704" y="1469"/>
                      <a:pt x="687" y="1469"/>
                    </a:cubicBezTo>
                    <a:cubicBezTo>
                      <a:pt x="643" y="1469"/>
                      <a:pt x="598" y="1456"/>
                      <a:pt x="556" y="1438"/>
                    </a:cubicBezTo>
                    <a:cubicBezTo>
                      <a:pt x="478" y="1403"/>
                      <a:pt x="415" y="1353"/>
                      <a:pt x="356" y="1295"/>
                    </a:cubicBezTo>
                    <a:cubicBezTo>
                      <a:pt x="284" y="1223"/>
                      <a:pt x="224" y="1137"/>
                      <a:pt x="179" y="1046"/>
                    </a:cubicBezTo>
                    <a:cubicBezTo>
                      <a:pt x="132" y="954"/>
                      <a:pt x="103" y="857"/>
                      <a:pt x="91" y="753"/>
                    </a:cubicBezTo>
                    <a:cubicBezTo>
                      <a:pt x="87" y="732"/>
                      <a:pt x="86" y="712"/>
                      <a:pt x="86" y="690"/>
                    </a:cubicBezTo>
                    <a:cubicBezTo>
                      <a:pt x="84" y="627"/>
                      <a:pt x="93" y="566"/>
                      <a:pt x="123" y="512"/>
                    </a:cubicBezTo>
                    <a:cubicBezTo>
                      <a:pt x="153" y="460"/>
                      <a:pt x="206" y="415"/>
                      <a:pt x="265" y="401"/>
                    </a:cubicBezTo>
                    <a:cubicBezTo>
                      <a:pt x="281" y="397"/>
                      <a:pt x="298" y="395"/>
                      <a:pt x="314" y="395"/>
                    </a:cubicBezTo>
                    <a:close/>
                    <a:moveTo>
                      <a:pt x="427" y="1"/>
                    </a:moveTo>
                    <a:cubicBezTo>
                      <a:pt x="371" y="1"/>
                      <a:pt x="319" y="12"/>
                      <a:pt x="271" y="40"/>
                    </a:cubicBezTo>
                    <a:cubicBezTo>
                      <a:pt x="264" y="43"/>
                      <a:pt x="258" y="47"/>
                      <a:pt x="252" y="50"/>
                    </a:cubicBezTo>
                    <a:cubicBezTo>
                      <a:pt x="227" y="65"/>
                      <a:pt x="208" y="80"/>
                      <a:pt x="186" y="101"/>
                    </a:cubicBezTo>
                    <a:cubicBezTo>
                      <a:pt x="165" y="121"/>
                      <a:pt x="146" y="138"/>
                      <a:pt x="129" y="162"/>
                    </a:cubicBezTo>
                    <a:cubicBezTo>
                      <a:pt x="110" y="185"/>
                      <a:pt x="96" y="207"/>
                      <a:pt x="81" y="231"/>
                    </a:cubicBezTo>
                    <a:cubicBezTo>
                      <a:pt x="67" y="259"/>
                      <a:pt x="57" y="280"/>
                      <a:pt x="45" y="309"/>
                    </a:cubicBezTo>
                    <a:cubicBezTo>
                      <a:pt x="35" y="338"/>
                      <a:pt x="28" y="361"/>
                      <a:pt x="21" y="392"/>
                    </a:cubicBezTo>
                    <a:cubicBezTo>
                      <a:pt x="14" y="423"/>
                      <a:pt x="9" y="446"/>
                      <a:pt x="7" y="479"/>
                    </a:cubicBezTo>
                    <a:cubicBezTo>
                      <a:pt x="2" y="510"/>
                      <a:pt x="1" y="536"/>
                      <a:pt x="1" y="568"/>
                    </a:cubicBezTo>
                    <a:lnTo>
                      <a:pt x="1" y="586"/>
                    </a:lnTo>
                    <a:cubicBezTo>
                      <a:pt x="1" y="617"/>
                      <a:pt x="2" y="640"/>
                      <a:pt x="7" y="673"/>
                    </a:cubicBezTo>
                    <a:cubicBezTo>
                      <a:pt x="9" y="703"/>
                      <a:pt x="14" y="727"/>
                      <a:pt x="21" y="760"/>
                    </a:cubicBezTo>
                    <a:cubicBezTo>
                      <a:pt x="25" y="791"/>
                      <a:pt x="32" y="816"/>
                      <a:pt x="43" y="848"/>
                    </a:cubicBezTo>
                    <a:cubicBezTo>
                      <a:pt x="51" y="878"/>
                      <a:pt x="58" y="906"/>
                      <a:pt x="71" y="936"/>
                    </a:cubicBezTo>
                    <a:cubicBezTo>
                      <a:pt x="81" y="967"/>
                      <a:pt x="93" y="993"/>
                      <a:pt x="107" y="1025"/>
                    </a:cubicBezTo>
                    <a:cubicBezTo>
                      <a:pt x="119" y="1055"/>
                      <a:pt x="133" y="1082"/>
                      <a:pt x="150" y="1111"/>
                    </a:cubicBezTo>
                    <a:cubicBezTo>
                      <a:pt x="166" y="1140"/>
                      <a:pt x="182" y="1166"/>
                      <a:pt x="201" y="1193"/>
                    </a:cubicBezTo>
                    <a:cubicBezTo>
                      <a:pt x="217" y="1220"/>
                      <a:pt x="238" y="1249"/>
                      <a:pt x="255" y="1272"/>
                    </a:cubicBezTo>
                    <a:cubicBezTo>
                      <a:pt x="274" y="1295"/>
                      <a:pt x="297" y="1324"/>
                      <a:pt x="317" y="1346"/>
                    </a:cubicBezTo>
                    <a:cubicBezTo>
                      <a:pt x="334" y="1367"/>
                      <a:pt x="360" y="1393"/>
                      <a:pt x="382" y="1413"/>
                    </a:cubicBezTo>
                    <a:cubicBezTo>
                      <a:pt x="403" y="1432"/>
                      <a:pt x="431" y="1456"/>
                      <a:pt x="452" y="1473"/>
                    </a:cubicBezTo>
                    <a:cubicBezTo>
                      <a:pt x="474" y="1489"/>
                      <a:pt x="503" y="1511"/>
                      <a:pt x="526" y="1525"/>
                    </a:cubicBezTo>
                    <a:cubicBezTo>
                      <a:pt x="547" y="1540"/>
                      <a:pt x="576" y="1557"/>
                      <a:pt x="599" y="1568"/>
                    </a:cubicBezTo>
                    <a:cubicBezTo>
                      <a:pt x="620" y="1581"/>
                      <a:pt x="652" y="1594"/>
                      <a:pt x="675" y="1603"/>
                    </a:cubicBezTo>
                    <a:cubicBezTo>
                      <a:pt x="698" y="1611"/>
                      <a:pt x="728" y="1622"/>
                      <a:pt x="754" y="1629"/>
                    </a:cubicBezTo>
                    <a:cubicBezTo>
                      <a:pt x="779" y="1633"/>
                      <a:pt x="810" y="1639"/>
                      <a:pt x="835" y="1643"/>
                    </a:cubicBezTo>
                    <a:cubicBezTo>
                      <a:pt x="859" y="1646"/>
                      <a:pt x="892" y="1646"/>
                      <a:pt x="918" y="1646"/>
                    </a:cubicBezTo>
                    <a:cubicBezTo>
                      <a:pt x="944" y="1646"/>
                      <a:pt x="976" y="1643"/>
                      <a:pt x="1000" y="1637"/>
                    </a:cubicBezTo>
                    <a:cubicBezTo>
                      <a:pt x="1027" y="1633"/>
                      <a:pt x="1056" y="1624"/>
                      <a:pt x="1081" y="1616"/>
                    </a:cubicBezTo>
                    <a:cubicBezTo>
                      <a:pt x="1106" y="1607"/>
                      <a:pt x="1134" y="1594"/>
                      <a:pt x="1157" y="1580"/>
                    </a:cubicBezTo>
                    <a:cubicBezTo>
                      <a:pt x="1311" y="1489"/>
                      <a:pt x="1351" y="1265"/>
                      <a:pt x="1335" y="1071"/>
                    </a:cubicBezTo>
                    <a:cubicBezTo>
                      <a:pt x="1318" y="875"/>
                      <a:pt x="1244" y="710"/>
                      <a:pt x="1157" y="552"/>
                    </a:cubicBezTo>
                    <a:cubicBezTo>
                      <a:pt x="1068" y="395"/>
                      <a:pt x="960" y="251"/>
                      <a:pt x="799" y="138"/>
                    </a:cubicBezTo>
                    <a:cubicBezTo>
                      <a:pt x="689" y="62"/>
                      <a:pt x="552" y="1"/>
                      <a:pt x="4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13"/>
              <p:cNvSpPr/>
              <p:nvPr/>
            </p:nvSpPr>
            <p:spPr>
              <a:xfrm>
                <a:off x="6022241" y="4614551"/>
                <a:ext cx="26164" cy="33524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075" extrusionOk="0">
                    <a:moveTo>
                      <a:pt x="232" y="1"/>
                    </a:moveTo>
                    <a:cubicBezTo>
                      <a:pt x="215" y="1"/>
                      <a:pt x="199" y="3"/>
                      <a:pt x="183" y="6"/>
                    </a:cubicBezTo>
                    <a:cubicBezTo>
                      <a:pt x="125" y="21"/>
                      <a:pt x="71" y="65"/>
                      <a:pt x="41" y="119"/>
                    </a:cubicBezTo>
                    <a:cubicBezTo>
                      <a:pt x="10" y="172"/>
                      <a:pt x="0" y="234"/>
                      <a:pt x="3" y="295"/>
                    </a:cubicBezTo>
                    <a:cubicBezTo>
                      <a:pt x="5" y="317"/>
                      <a:pt x="6" y="339"/>
                      <a:pt x="8" y="359"/>
                    </a:cubicBezTo>
                    <a:cubicBezTo>
                      <a:pt x="20" y="464"/>
                      <a:pt x="51" y="560"/>
                      <a:pt x="97" y="652"/>
                    </a:cubicBezTo>
                    <a:cubicBezTo>
                      <a:pt x="141" y="744"/>
                      <a:pt x="202" y="827"/>
                      <a:pt x="274" y="902"/>
                    </a:cubicBezTo>
                    <a:cubicBezTo>
                      <a:pt x="331" y="961"/>
                      <a:pt x="396" y="1011"/>
                      <a:pt x="473" y="1043"/>
                    </a:cubicBezTo>
                    <a:cubicBezTo>
                      <a:pt x="515" y="1062"/>
                      <a:pt x="560" y="1075"/>
                      <a:pt x="604" y="1075"/>
                    </a:cubicBezTo>
                    <a:cubicBezTo>
                      <a:pt x="621" y="1075"/>
                      <a:pt x="637" y="1073"/>
                      <a:pt x="653" y="1069"/>
                    </a:cubicBezTo>
                    <a:cubicBezTo>
                      <a:pt x="711" y="1054"/>
                      <a:pt x="765" y="1011"/>
                      <a:pt x="795" y="957"/>
                    </a:cubicBezTo>
                    <a:cubicBezTo>
                      <a:pt x="837" y="885"/>
                      <a:pt x="839" y="799"/>
                      <a:pt x="830" y="717"/>
                    </a:cubicBezTo>
                    <a:cubicBezTo>
                      <a:pt x="817" y="612"/>
                      <a:pt x="787" y="515"/>
                      <a:pt x="739" y="423"/>
                    </a:cubicBezTo>
                    <a:cubicBezTo>
                      <a:pt x="695" y="331"/>
                      <a:pt x="633" y="248"/>
                      <a:pt x="561" y="173"/>
                    </a:cubicBezTo>
                    <a:cubicBezTo>
                      <a:pt x="504" y="114"/>
                      <a:pt x="439" y="64"/>
                      <a:pt x="363" y="32"/>
                    </a:cubicBezTo>
                    <a:cubicBezTo>
                      <a:pt x="321" y="13"/>
                      <a:pt x="276" y="1"/>
                      <a:pt x="2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13"/>
              <p:cNvSpPr/>
              <p:nvPr/>
            </p:nvSpPr>
            <p:spPr>
              <a:xfrm>
                <a:off x="5854563" y="3930334"/>
                <a:ext cx="151247" cy="233201"/>
              </a:xfrm>
              <a:custGeom>
                <a:avLst/>
                <a:gdLst/>
                <a:ahLst/>
                <a:cxnLst/>
                <a:rect l="l" t="t" r="r" b="b"/>
                <a:pathLst>
                  <a:path w="4850" h="7478" extrusionOk="0">
                    <a:moveTo>
                      <a:pt x="622" y="0"/>
                    </a:moveTo>
                    <a:lnTo>
                      <a:pt x="617" y="2"/>
                    </a:lnTo>
                    <a:cubicBezTo>
                      <a:pt x="633" y="26"/>
                      <a:pt x="643" y="58"/>
                      <a:pt x="643" y="88"/>
                    </a:cubicBezTo>
                    <a:cubicBezTo>
                      <a:pt x="643" y="151"/>
                      <a:pt x="603" y="210"/>
                      <a:pt x="558" y="260"/>
                    </a:cubicBezTo>
                    <a:cubicBezTo>
                      <a:pt x="504" y="319"/>
                      <a:pt x="443" y="364"/>
                      <a:pt x="377" y="397"/>
                    </a:cubicBezTo>
                    <a:cubicBezTo>
                      <a:pt x="321" y="426"/>
                      <a:pt x="259" y="444"/>
                      <a:pt x="193" y="447"/>
                    </a:cubicBezTo>
                    <a:cubicBezTo>
                      <a:pt x="184" y="448"/>
                      <a:pt x="176" y="448"/>
                      <a:pt x="167" y="448"/>
                    </a:cubicBezTo>
                    <a:cubicBezTo>
                      <a:pt x="123" y="448"/>
                      <a:pt x="79" y="441"/>
                      <a:pt x="44" y="414"/>
                    </a:cubicBezTo>
                    <a:cubicBezTo>
                      <a:pt x="28" y="403"/>
                      <a:pt x="13" y="385"/>
                      <a:pt x="3" y="368"/>
                    </a:cubicBezTo>
                    <a:lnTo>
                      <a:pt x="1" y="370"/>
                    </a:lnTo>
                    <a:cubicBezTo>
                      <a:pt x="1399" y="2713"/>
                      <a:pt x="2795" y="5055"/>
                      <a:pt x="4194" y="7398"/>
                    </a:cubicBezTo>
                    <a:cubicBezTo>
                      <a:pt x="4225" y="7452"/>
                      <a:pt x="4276" y="7478"/>
                      <a:pt x="4348" y="7478"/>
                    </a:cubicBezTo>
                    <a:cubicBezTo>
                      <a:pt x="4358" y="7478"/>
                      <a:pt x="4370" y="7477"/>
                      <a:pt x="4381" y="7476"/>
                    </a:cubicBezTo>
                    <a:cubicBezTo>
                      <a:pt x="4556" y="7457"/>
                      <a:pt x="4694" y="7377"/>
                      <a:pt x="4794" y="7230"/>
                    </a:cubicBezTo>
                    <a:cubicBezTo>
                      <a:pt x="4843" y="7155"/>
                      <a:pt x="4850" y="7089"/>
                      <a:pt x="4814" y="7029"/>
                    </a:cubicBezTo>
                    <a:cubicBezTo>
                      <a:pt x="3415" y="4685"/>
                      <a:pt x="2019" y="2344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13"/>
              <p:cNvSpPr/>
              <p:nvPr/>
            </p:nvSpPr>
            <p:spPr>
              <a:xfrm>
                <a:off x="6187799" y="4165184"/>
                <a:ext cx="160572" cy="183274"/>
              </a:xfrm>
              <a:custGeom>
                <a:avLst/>
                <a:gdLst/>
                <a:ahLst/>
                <a:cxnLst/>
                <a:rect l="l" t="t" r="r" b="b"/>
                <a:pathLst>
                  <a:path w="5149" h="5877" extrusionOk="0">
                    <a:moveTo>
                      <a:pt x="2689" y="1"/>
                    </a:moveTo>
                    <a:cubicBezTo>
                      <a:pt x="2194" y="1"/>
                      <a:pt x="1706" y="258"/>
                      <a:pt x="1323" y="598"/>
                    </a:cubicBezTo>
                    <a:cubicBezTo>
                      <a:pt x="794" y="1062"/>
                      <a:pt x="462" y="1680"/>
                      <a:pt x="265" y="2340"/>
                    </a:cubicBezTo>
                    <a:cubicBezTo>
                      <a:pt x="65" y="3000"/>
                      <a:pt x="1" y="3699"/>
                      <a:pt x="183" y="4379"/>
                    </a:cubicBezTo>
                    <a:cubicBezTo>
                      <a:pt x="330" y="4921"/>
                      <a:pt x="633" y="5448"/>
                      <a:pt x="1116" y="5703"/>
                    </a:cubicBezTo>
                    <a:cubicBezTo>
                      <a:pt x="1338" y="5818"/>
                      <a:pt x="1598" y="5877"/>
                      <a:pt x="1855" y="5877"/>
                    </a:cubicBezTo>
                    <a:cubicBezTo>
                      <a:pt x="2017" y="5877"/>
                      <a:pt x="2177" y="5854"/>
                      <a:pt x="2325" y="5808"/>
                    </a:cubicBezTo>
                    <a:cubicBezTo>
                      <a:pt x="2422" y="5779"/>
                      <a:pt x="2511" y="5750"/>
                      <a:pt x="2606" y="5719"/>
                    </a:cubicBezTo>
                    <a:cubicBezTo>
                      <a:pt x="2701" y="5686"/>
                      <a:pt x="2790" y="5655"/>
                      <a:pt x="2885" y="5619"/>
                    </a:cubicBezTo>
                    <a:cubicBezTo>
                      <a:pt x="2980" y="5585"/>
                      <a:pt x="3070" y="5549"/>
                      <a:pt x="3164" y="5510"/>
                    </a:cubicBezTo>
                    <a:cubicBezTo>
                      <a:pt x="3257" y="5470"/>
                      <a:pt x="3345" y="5431"/>
                      <a:pt x="3438" y="5386"/>
                    </a:cubicBezTo>
                    <a:cubicBezTo>
                      <a:pt x="3530" y="5340"/>
                      <a:pt x="3618" y="5296"/>
                      <a:pt x="3710" y="5246"/>
                    </a:cubicBezTo>
                    <a:cubicBezTo>
                      <a:pt x="3741" y="5230"/>
                      <a:pt x="3773" y="5211"/>
                      <a:pt x="3803" y="5194"/>
                    </a:cubicBezTo>
                    <a:cubicBezTo>
                      <a:pt x="3846" y="5168"/>
                      <a:pt x="3890" y="5144"/>
                      <a:pt x="3933" y="5116"/>
                    </a:cubicBezTo>
                    <a:cubicBezTo>
                      <a:pt x="4026" y="5059"/>
                      <a:pt x="4122" y="4994"/>
                      <a:pt x="4213" y="4926"/>
                    </a:cubicBezTo>
                    <a:cubicBezTo>
                      <a:pt x="4305" y="4857"/>
                      <a:pt x="4394" y="4783"/>
                      <a:pt x="4480" y="4701"/>
                    </a:cubicBezTo>
                    <a:cubicBezTo>
                      <a:pt x="4524" y="4662"/>
                      <a:pt x="4565" y="4620"/>
                      <a:pt x="4607" y="4576"/>
                    </a:cubicBezTo>
                    <a:cubicBezTo>
                      <a:pt x="4647" y="4531"/>
                      <a:pt x="4686" y="4485"/>
                      <a:pt x="4725" y="4438"/>
                    </a:cubicBezTo>
                    <a:cubicBezTo>
                      <a:pt x="4762" y="4389"/>
                      <a:pt x="4797" y="4341"/>
                      <a:pt x="4833" y="4288"/>
                    </a:cubicBezTo>
                    <a:cubicBezTo>
                      <a:pt x="4851" y="4261"/>
                      <a:pt x="4867" y="4236"/>
                      <a:pt x="4883" y="4209"/>
                    </a:cubicBezTo>
                    <a:cubicBezTo>
                      <a:pt x="4899" y="4180"/>
                      <a:pt x="4913" y="4154"/>
                      <a:pt x="4930" y="4126"/>
                    </a:cubicBezTo>
                    <a:cubicBezTo>
                      <a:pt x="4946" y="4097"/>
                      <a:pt x="4959" y="4072"/>
                      <a:pt x="4974" y="4042"/>
                    </a:cubicBezTo>
                    <a:cubicBezTo>
                      <a:pt x="4999" y="3982"/>
                      <a:pt x="5024" y="3929"/>
                      <a:pt x="5045" y="3865"/>
                    </a:cubicBezTo>
                    <a:cubicBezTo>
                      <a:pt x="5067" y="3807"/>
                      <a:pt x="5084" y="3742"/>
                      <a:pt x="5099" y="3683"/>
                    </a:cubicBezTo>
                    <a:cubicBezTo>
                      <a:pt x="5106" y="3651"/>
                      <a:pt x="5113" y="3620"/>
                      <a:pt x="5119" y="3589"/>
                    </a:cubicBezTo>
                    <a:cubicBezTo>
                      <a:pt x="5124" y="3558"/>
                      <a:pt x="5129" y="3526"/>
                      <a:pt x="5133" y="3496"/>
                    </a:cubicBezTo>
                    <a:cubicBezTo>
                      <a:pt x="5136" y="3466"/>
                      <a:pt x="5140" y="3433"/>
                      <a:pt x="5142" y="3403"/>
                    </a:cubicBezTo>
                    <a:cubicBezTo>
                      <a:pt x="5147" y="3342"/>
                      <a:pt x="5149" y="3276"/>
                      <a:pt x="5149" y="3219"/>
                    </a:cubicBezTo>
                    <a:cubicBezTo>
                      <a:pt x="5149" y="3161"/>
                      <a:pt x="5146" y="3096"/>
                      <a:pt x="5135" y="3037"/>
                    </a:cubicBezTo>
                    <a:cubicBezTo>
                      <a:pt x="5123" y="2927"/>
                      <a:pt x="5106" y="2813"/>
                      <a:pt x="5080" y="2707"/>
                    </a:cubicBezTo>
                    <a:cubicBezTo>
                      <a:pt x="5055" y="2599"/>
                      <a:pt x="5025" y="2497"/>
                      <a:pt x="4991" y="2396"/>
                    </a:cubicBezTo>
                    <a:cubicBezTo>
                      <a:pt x="4955" y="2294"/>
                      <a:pt x="4917" y="2198"/>
                      <a:pt x="4874" y="2101"/>
                    </a:cubicBezTo>
                    <a:cubicBezTo>
                      <a:pt x="4831" y="2002"/>
                      <a:pt x="4788" y="1915"/>
                      <a:pt x="4739" y="1821"/>
                    </a:cubicBezTo>
                    <a:cubicBezTo>
                      <a:pt x="4690" y="1728"/>
                      <a:pt x="4644" y="1643"/>
                      <a:pt x="4590" y="1555"/>
                    </a:cubicBezTo>
                    <a:cubicBezTo>
                      <a:pt x="4536" y="1465"/>
                      <a:pt x="4486" y="1384"/>
                      <a:pt x="4429" y="1299"/>
                    </a:cubicBezTo>
                    <a:cubicBezTo>
                      <a:pt x="4371" y="1213"/>
                      <a:pt x="4317" y="1137"/>
                      <a:pt x="4258" y="1053"/>
                    </a:cubicBezTo>
                    <a:cubicBezTo>
                      <a:pt x="4199" y="971"/>
                      <a:pt x="4141" y="895"/>
                      <a:pt x="4079" y="816"/>
                    </a:cubicBezTo>
                    <a:cubicBezTo>
                      <a:pt x="4019" y="737"/>
                      <a:pt x="3959" y="664"/>
                      <a:pt x="3897" y="586"/>
                    </a:cubicBezTo>
                    <a:cubicBezTo>
                      <a:pt x="3639" y="276"/>
                      <a:pt x="3235" y="48"/>
                      <a:pt x="2831" y="8"/>
                    </a:cubicBezTo>
                    <a:cubicBezTo>
                      <a:pt x="2784" y="3"/>
                      <a:pt x="2736" y="1"/>
                      <a:pt x="26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13"/>
              <p:cNvSpPr/>
              <p:nvPr/>
            </p:nvSpPr>
            <p:spPr>
              <a:xfrm>
                <a:off x="6234482" y="3810399"/>
                <a:ext cx="92370" cy="408087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3086" extrusionOk="0">
                    <a:moveTo>
                      <a:pt x="1845" y="1"/>
                    </a:moveTo>
                    <a:cubicBezTo>
                      <a:pt x="1727" y="1"/>
                      <a:pt x="1608" y="20"/>
                      <a:pt x="1495" y="55"/>
                    </a:cubicBezTo>
                    <a:lnTo>
                      <a:pt x="1221" y="141"/>
                    </a:lnTo>
                    <a:cubicBezTo>
                      <a:pt x="1066" y="189"/>
                      <a:pt x="920" y="266"/>
                      <a:pt x="785" y="371"/>
                    </a:cubicBezTo>
                    <a:cubicBezTo>
                      <a:pt x="516" y="584"/>
                      <a:pt x="324" y="849"/>
                      <a:pt x="210" y="1168"/>
                    </a:cubicBezTo>
                    <a:cubicBezTo>
                      <a:pt x="156" y="1327"/>
                      <a:pt x="121" y="1490"/>
                      <a:pt x="110" y="1654"/>
                    </a:cubicBezTo>
                    <a:lnTo>
                      <a:pt x="30" y="2894"/>
                    </a:lnTo>
                    <a:cubicBezTo>
                      <a:pt x="19" y="3096"/>
                      <a:pt x="12" y="3300"/>
                      <a:pt x="7" y="3501"/>
                    </a:cubicBezTo>
                    <a:cubicBezTo>
                      <a:pt x="0" y="3905"/>
                      <a:pt x="15" y="4309"/>
                      <a:pt x="49" y="4712"/>
                    </a:cubicBezTo>
                    <a:cubicBezTo>
                      <a:pt x="65" y="4913"/>
                      <a:pt x="88" y="5114"/>
                      <a:pt x="115" y="5314"/>
                    </a:cubicBezTo>
                    <a:lnTo>
                      <a:pt x="1188" y="13086"/>
                    </a:lnTo>
                    <a:cubicBezTo>
                      <a:pt x="1212" y="13076"/>
                      <a:pt x="1235" y="13063"/>
                      <a:pt x="1258" y="13051"/>
                    </a:cubicBezTo>
                    <a:cubicBezTo>
                      <a:pt x="1320" y="13021"/>
                      <a:pt x="1388" y="12994"/>
                      <a:pt x="1451" y="12974"/>
                    </a:cubicBezTo>
                    <a:cubicBezTo>
                      <a:pt x="1494" y="12958"/>
                      <a:pt x="1537" y="12945"/>
                      <a:pt x="1580" y="12934"/>
                    </a:cubicBezTo>
                    <a:cubicBezTo>
                      <a:pt x="1645" y="12918"/>
                      <a:pt x="1710" y="12905"/>
                      <a:pt x="1774" y="12896"/>
                    </a:cubicBezTo>
                    <a:cubicBezTo>
                      <a:pt x="1846" y="12886"/>
                      <a:pt x="1917" y="12881"/>
                      <a:pt x="1988" y="12881"/>
                    </a:cubicBezTo>
                    <a:cubicBezTo>
                      <a:pt x="2061" y="12881"/>
                      <a:pt x="2133" y="12886"/>
                      <a:pt x="2206" y="12896"/>
                    </a:cubicBezTo>
                    <a:lnTo>
                      <a:pt x="2942" y="1365"/>
                    </a:lnTo>
                    <a:cubicBezTo>
                      <a:pt x="2962" y="1050"/>
                      <a:pt x="2887" y="701"/>
                      <a:pt x="2697" y="440"/>
                    </a:cubicBezTo>
                    <a:cubicBezTo>
                      <a:pt x="2585" y="284"/>
                      <a:pt x="2428" y="159"/>
                      <a:pt x="2250" y="82"/>
                    </a:cubicBezTo>
                    <a:cubicBezTo>
                      <a:pt x="2193" y="58"/>
                      <a:pt x="2132" y="39"/>
                      <a:pt x="2069" y="25"/>
                    </a:cubicBezTo>
                    <a:cubicBezTo>
                      <a:pt x="1996" y="9"/>
                      <a:pt x="1920" y="1"/>
                      <a:pt x="18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13"/>
              <p:cNvSpPr/>
              <p:nvPr/>
            </p:nvSpPr>
            <p:spPr>
              <a:xfrm>
                <a:off x="6233079" y="3805036"/>
                <a:ext cx="75000" cy="410207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3154" extrusionOk="0">
                    <a:moveTo>
                      <a:pt x="2384" y="141"/>
                    </a:moveTo>
                    <a:cubicBezTo>
                      <a:pt x="2391" y="144"/>
                      <a:pt x="2398" y="147"/>
                      <a:pt x="2404" y="149"/>
                    </a:cubicBezTo>
                    <a:cubicBezTo>
                      <a:pt x="2398" y="146"/>
                      <a:pt x="2391" y="144"/>
                      <a:pt x="2384" y="141"/>
                    </a:cubicBezTo>
                    <a:close/>
                    <a:moveTo>
                      <a:pt x="1844" y="0"/>
                    </a:moveTo>
                    <a:cubicBezTo>
                      <a:pt x="1726" y="0"/>
                      <a:pt x="1607" y="19"/>
                      <a:pt x="1496" y="55"/>
                    </a:cubicBezTo>
                    <a:lnTo>
                      <a:pt x="1221" y="141"/>
                    </a:lnTo>
                    <a:cubicBezTo>
                      <a:pt x="1066" y="188"/>
                      <a:pt x="921" y="266"/>
                      <a:pt x="786" y="371"/>
                    </a:cubicBezTo>
                    <a:cubicBezTo>
                      <a:pt x="517" y="584"/>
                      <a:pt x="324" y="848"/>
                      <a:pt x="211" y="1167"/>
                    </a:cubicBezTo>
                    <a:cubicBezTo>
                      <a:pt x="155" y="1327"/>
                      <a:pt x="121" y="1489"/>
                      <a:pt x="110" y="1653"/>
                    </a:cubicBezTo>
                    <a:lnTo>
                      <a:pt x="31" y="2895"/>
                    </a:lnTo>
                    <a:cubicBezTo>
                      <a:pt x="18" y="3097"/>
                      <a:pt x="11" y="3299"/>
                      <a:pt x="8" y="3501"/>
                    </a:cubicBezTo>
                    <a:cubicBezTo>
                      <a:pt x="1" y="3903"/>
                      <a:pt x="15" y="4307"/>
                      <a:pt x="50" y="4710"/>
                    </a:cubicBezTo>
                    <a:cubicBezTo>
                      <a:pt x="65" y="4911"/>
                      <a:pt x="88" y="5112"/>
                      <a:pt x="116" y="5312"/>
                    </a:cubicBezTo>
                    <a:lnTo>
                      <a:pt x="1161" y="12888"/>
                    </a:lnTo>
                    <a:cubicBezTo>
                      <a:pt x="1224" y="12976"/>
                      <a:pt x="1282" y="13061"/>
                      <a:pt x="1343" y="13153"/>
                    </a:cubicBezTo>
                    <a:lnTo>
                      <a:pt x="270" y="5380"/>
                    </a:lnTo>
                    <a:cubicBezTo>
                      <a:pt x="244" y="5181"/>
                      <a:pt x="222" y="4980"/>
                      <a:pt x="203" y="4779"/>
                    </a:cubicBezTo>
                    <a:cubicBezTo>
                      <a:pt x="169" y="4373"/>
                      <a:pt x="155" y="3971"/>
                      <a:pt x="162" y="3567"/>
                    </a:cubicBezTo>
                    <a:cubicBezTo>
                      <a:pt x="165" y="3364"/>
                      <a:pt x="173" y="3163"/>
                      <a:pt x="186" y="2961"/>
                    </a:cubicBezTo>
                    <a:lnTo>
                      <a:pt x="265" y="1719"/>
                    </a:lnTo>
                    <a:cubicBezTo>
                      <a:pt x="274" y="1555"/>
                      <a:pt x="308" y="1394"/>
                      <a:pt x="366" y="1235"/>
                    </a:cubicBezTo>
                    <a:cubicBezTo>
                      <a:pt x="478" y="914"/>
                      <a:pt x="671" y="650"/>
                      <a:pt x="941" y="438"/>
                    </a:cubicBezTo>
                    <a:cubicBezTo>
                      <a:pt x="1075" y="333"/>
                      <a:pt x="1218" y="257"/>
                      <a:pt x="1375" y="208"/>
                    </a:cubicBezTo>
                    <a:lnTo>
                      <a:pt x="1650" y="122"/>
                    </a:lnTo>
                    <a:cubicBezTo>
                      <a:pt x="1762" y="87"/>
                      <a:pt x="1881" y="68"/>
                      <a:pt x="1999" y="68"/>
                    </a:cubicBezTo>
                    <a:cubicBezTo>
                      <a:pt x="2075" y="68"/>
                      <a:pt x="2150" y="76"/>
                      <a:pt x="2223" y="92"/>
                    </a:cubicBezTo>
                    <a:cubicBezTo>
                      <a:pt x="2278" y="102"/>
                      <a:pt x="2332" y="119"/>
                      <a:pt x="2384" y="141"/>
                    </a:cubicBezTo>
                    <a:lnTo>
                      <a:pt x="2384" y="141"/>
                    </a:lnTo>
                    <a:cubicBezTo>
                      <a:pt x="2343" y="123"/>
                      <a:pt x="2301" y="105"/>
                      <a:pt x="2259" y="86"/>
                    </a:cubicBezTo>
                    <a:cubicBezTo>
                      <a:pt x="2199" y="59"/>
                      <a:pt x="2134" y="37"/>
                      <a:pt x="2070" y="24"/>
                    </a:cubicBezTo>
                    <a:cubicBezTo>
                      <a:pt x="1996" y="8"/>
                      <a:pt x="1920" y="0"/>
                      <a:pt x="18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13"/>
              <p:cNvSpPr/>
              <p:nvPr/>
            </p:nvSpPr>
            <p:spPr>
              <a:xfrm>
                <a:off x="5946837" y="4178281"/>
                <a:ext cx="313222" cy="94990"/>
              </a:xfrm>
              <a:custGeom>
                <a:avLst/>
                <a:gdLst/>
                <a:ahLst/>
                <a:cxnLst/>
                <a:rect l="l" t="t" r="r" b="b"/>
                <a:pathLst>
                  <a:path w="10044" h="3046" extrusionOk="0">
                    <a:moveTo>
                      <a:pt x="1703" y="0"/>
                    </a:moveTo>
                    <a:cubicBezTo>
                      <a:pt x="1589" y="0"/>
                      <a:pt x="1472" y="24"/>
                      <a:pt x="1353" y="71"/>
                    </a:cubicBezTo>
                    <a:cubicBezTo>
                      <a:pt x="951" y="231"/>
                      <a:pt x="646" y="482"/>
                      <a:pt x="432" y="823"/>
                    </a:cubicBezTo>
                    <a:cubicBezTo>
                      <a:pt x="324" y="996"/>
                      <a:pt x="243" y="1178"/>
                      <a:pt x="186" y="1367"/>
                    </a:cubicBezTo>
                    <a:lnTo>
                      <a:pt x="95" y="1664"/>
                    </a:lnTo>
                    <a:cubicBezTo>
                      <a:pt x="30" y="1877"/>
                      <a:pt x="0" y="2104"/>
                      <a:pt x="32" y="2327"/>
                    </a:cubicBezTo>
                    <a:cubicBezTo>
                      <a:pt x="58" y="2504"/>
                      <a:pt x="122" y="2679"/>
                      <a:pt x="240" y="2811"/>
                    </a:cubicBezTo>
                    <a:cubicBezTo>
                      <a:pt x="282" y="2856"/>
                      <a:pt x="331" y="2899"/>
                      <a:pt x="383" y="2934"/>
                    </a:cubicBezTo>
                    <a:cubicBezTo>
                      <a:pt x="436" y="2969"/>
                      <a:pt x="491" y="3003"/>
                      <a:pt x="544" y="3039"/>
                    </a:cubicBezTo>
                    <a:lnTo>
                      <a:pt x="544" y="3039"/>
                    </a:lnTo>
                    <a:cubicBezTo>
                      <a:pt x="499" y="3008"/>
                      <a:pt x="458" y="2971"/>
                      <a:pt x="420" y="2931"/>
                    </a:cubicBezTo>
                    <a:cubicBezTo>
                      <a:pt x="302" y="2797"/>
                      <a:pt x="237" y="2623"/>
                      <a:pt x="212" y="2445"/>
                    </a:cubicBezTo>
                    <a:cubicBezTo>
                      <a:pt x="181" y="2222"/>
                      <a:pt x="212" y="1993"/>
                      <a:pt x="275" y="1784"/>
                    </a:cubicBezTo>
                    <a:lnTo>
                      <a:pt x="365" y="1484"/>
                    </a:lnTo>
                    <a:cubicBezTo>
                      <a:pt x="423" y="1296"/>
                      <a:pt x="505" y="1115"/>
                      <a:pt x="613" y="942"/>
                    </a:cubicBezTo>
                    <a:cubicBezTo>
                      <a:pt x="827" y="602"/>
                      <a:pt x="1135" y="350"/>
                      <a:pt x="1534" y="189"/>
                    </a:cubicBezTo>
                    <a:cubicBezTo>
                      <a:pt x="1653" y="142"/>
                      <a:pt x="1768" y="119"/>
                      <a:pt x="1881" y="119"/>
                    </a:cubicBezTo>
                    <a:cubicBezTo>
                      <a:pt x="1957" y="119"/>
                      <a:pt x="2033" y="129"/>
                      <a:pt x="2108" y="150"/>
                    </a:cubicBezTo>
                    <a:lnTo>
                      <a:pt x="10044" y="2432"/>
                    </a:lnTo>
                    <a:cubicBezTo>
                      <a:pt x="9940" y="2380"/>
                      <a:pt x="9847" y="2331"/>
                      <a:pt x="9743" y="2280"/>
                    </a:cubicBezTo>
                    <a:lnTo>
                      <a:pt x="1927" y="31"/>
                    </a:lnTo>
                    <a:cubicBezTo>
                      <a:pt x="1853" y="10"/>
                      <a:pt x="1779" y="0"/>
                      <a:pt x="1703" y="0"/>
                    </a:cubicBezTo>
                    <a:close/>
                    <a:moveTo>
                      <a:pt x="544" y="3039"/>
                    </a:moveTo>
                    <a:cubicBezTo>
                      <a:pt x="548" y="3042"/>
                      <a:pt x="551" y="3044"/>
                      <a:pt x="554" y="3046"/>
                    </a:cubicBezTo>
                    <a:cubicBezTo>
                      <a:pt x="551" y="3044"/>
                      <a:pt x="548" y="3042"/>
                      <a:pt x="544" y="30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13"/>
              <p:cNvSpPr/>
              <p:nvPr/>
            </p:nvSpPr>
            <p:spPr>
              <a:xfrm>
                <a:off x="5952388" y="4181961"/>
                <a:ext cx="307671" cy="109085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3498" extrusionOk="0">
                    <a:moveTo>
                      <a:pt x="1702" y="1"/>
                    </a:moveTo>
                    <a:cubicBezTo>
                      <a:pt x="1589" y="1"/>
                      <a:pt x="1474" y="24"/>
                      <a:pt x="1355" y="70"/>
                    </a:cubicBezTo>
                    <a:cubicBezTo>
                      <a:pt x="952" y="229"/>
                      <a:pt x="646" y="481"/>
                      <a:pt x="433" y="823"/>
                    </a:cubicBezTo>
                    <a:cubicBezTo>
                      <a:pt x="324" y="996"/>
                      <a:pt x="242" y="1177"/>
                      <a:pt x="185" y="1365"/>
                    </a:cubicBezTo>
                    <a:lnTo>
                      <a:pt x="95" y="1664"/>
                    </a:lnTo>
                    <a:cubicBezTo>
                      <a:pt x="32" y="1875"/>
                      <a:pt x="0" y="2103"/>
                      <a:pt x="32" y="2325"/>
                    </a:cubicBezTo>
                    <a:cubicBezTo>
                      <a:pt x="58" y="2504"/>
                      <a:pt x="123" y="2678"/>
                      <a:pt x="241" y="2810"/>
                    </a:cubicBezTo>
                    <a:cubicBezTo>
                      <a:pt x="279" y="2853"/>
                      <a:pt x="325" y="2893"/>
                      <a:pt x="374" y="2925"/>
                    </a:cubicBezTo>
                    <a:cubicBezTo>
                      <a:pt x="379" y="2928"/>
                      <a:pt x="383" y="2931"/>
                      <a:pt x="386" y="2932"/>
                    </a:cubicBezTo>
                    <a:cubicBezTo>
                      <a:pt x="446" y="2972"/>
                      <a:pt x="511" y="3001"/>
                      <a:pt x="577" y="3021"/>
                    </a:cubicBezTo>
                    <a:lnTo>
                      <a:pt x="1432" y="3267"/>
                    </a:lnTo>
                    <a:cubicBezTo>
                      <a:pt x="1576" y="3309"/>
                      <a:pt x="1723" y="3345"/>
                      <a:pt x="1872" y="3375"/>
                    </a:cubicBezTo>
                    <a:cubicBezTo>
                      <a:pt x="2168" y="3434"/>
                      <a:pt x="2469" y="3471"/>
                      <a:pt x="2772" y="3488"/>
                    </a:cubicBezTo>
                    <a:cubicBezTo>
                      <a:pt x="2893" y="3495"/>
                      <a:pt x="3012" y="3498"/>
                      <a:pt x="3131" y="3498"/>
                    </a:cubicBezTo>
                    <a:cubicBezTo>
                      <a:pt x="3163" y="3498"/>
                      <a:pt x="3196" y="3497"/>
                      <a:pt x="3228" y="3497"/>
                    </a:cubicBezTo>
                    <a:lnTo>
                      <a:pt x="9442" y="3399"/>
                    </a:lnTo>
                    <a:cubicBezTo>
                      <a:pt x="9450" y="3346"/>
                      <a:pt x="9460" y="3292"/>
                      <a:pt x="9472" y="3238"/>
                    </a:cubicBezTo>
                    <a:cubicBezTo>
                      <a:pt x="9508" y="3082"/>
                      <a:pt x="9558" y="2923"/>
                      <a:pt x="9626" y="2770"/>
                    </a:cubicBezTo>
                    <a:cubicBezTo>
                      <a:pt x="9692" y="2613"/>
                      <a:pt x="9772" y="2458"/>
                      <a:pt x="9866" y="2314"/>
                    </a:cubicBezTo>
                    <a:lnTo>
                      <a:pt x="1930" y="32"/>
                    </a:lnTo>
                    <a:cubicBezTo>
                      <a:pt x="1855" y="11"/>
                      <a:pt x="1779" y="1"/>
                      <a:pt x="17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13"/>
              <p:cNvSpPr/>
              <p:nvPr/>
            </p:nvSpPr>
            <p:spPr>
              <a:xfrm>
                <a:off x="6074506" y="4320232"/>
                <a:ext cx="194438" cy="381923"/>
              </a:xfrm>
              <a:custGeom>
                <a:avLst/>
                <a:gdLst/>
                <a:ahLst/>
                <a:cxnLst/>
                <a:rect l="l" t="t" r="r" b="b"/>
                <a:pathLst>
                  <a:path w="6235" h="12247" extrusionOk="0">
                    <a:moveTo>
                      <a:pt x="6234" y="0"/>
                    </a:moveTo>
                    <a:lnTo>
                      <a:pt x="6234" y="0"/>
                    </a:lnTo>
                    <a:cubicBezTo>
                      <a:pt x="6124" y="23"/>
                      <a:pt x="6026" y="44"/>
                      <a:pt x="5918" y="64"/>
                    </a:cubicBezTo>
                    <a:lnTo>
                      <a:pt x="362" y="10034"/>
                    </a:lnTo>
                    <a:cubicBezTo>
                      <a:pt x="213" y="10298"/>
                      <a:pt x="114" y="10596"/>
                      <a:pt x="61" y="10895"/>
                    </a:cubicBezTo>
                    <a:cubicBezTo>
                      <a:pt x="18" y="11134"/>
                      <a:pt x="1" y="11372"/>
                      <a:pt x="68" y="11615"/>
                    </a:cubicBezTo>
                    <a:cubicBezTo>
                      <a:pt x="119" y="11795"/>
                      <a:pt x="213" y="11976"/>
                      <a:pt x="373" y="12058"/>
                    </a:cubicBezTo>
                    <a:lnTo>
                      <a:pt x="571" y="12156"/>
                    </a:lnTo>
                    <a:cubicBezTo>
                      <a:pt x="648" y="12187"/>
                      <a:pt x="725" y="12215"/>
                      <a:pt x="803" y="12246"/>
                    </a:cubicBezTo>
                    <a:lnTo>
                      <a:pt x="1151" y="11919"/>
                    </a:lnTo>
                    <a:lnTo>
                      <a:pt x="1151" y="11375"/>
                    </a:lnTo>
                    <a:lnTo>
                      <a:pt x="1093" y="9788"/>
                    </a:lnTo>
                    <a:lnTo>
                      <a:pt x="708" y="9917"/>
                    </a:lnTo>
                    <a:lnTo>
                      <a:pt x="708" y="9917"/>
                    </a:lnTo>
                    <a:lnTo>
                      <a:pt x="6234" y="0"/>
                    </a:lnTo>
                    <a:close/>
                  </a:path>
                </a:pathLst>
              </a:custGeom>
              <a:solidFill>
                <a:srgbClr val="461F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13"/>
              <p:cNvSpPr/>
              <p:nvPr/>
            </p:nvSpPr>
            <p:spPr>
              <a:xfrm>
                <a:off x="6081678" y="4320326"/>
                <a:ext cx="203482" cy="382640"/>
              </a:xfrm>
              <a:custGeom>
                <a:avLst/>
                <a:gdLst/>
                <a:ahLst/>
                <a:cxnLst/>
                <a:rect l="l" t="t" r="r" b="b"/>
                <a:pathLst>
                  <a:path w="6525" h="12270" extrusionOk="0">
                    <a:moveTo>
                      <a:pt x="6002" y="0"/>
                    </a:moveTo>
                    <a:lnTo>
                      <a:pt x="362" y="10121"/>
                    </a:lnTo>
                    <a:cubicBezTo>
                      <a:pt x="213" y="10385"/>
                      <a:pt x="117" y="10682"/>
                      <a:pt x="61" y="10981"/>
                    </a:cubicBezTo>
                    <a:cubicBezTo>
                      <a:pt x="18" y="11218"/>
                      <a:pt x="1" y="11460"/>
                      <a:pt x="68" y="11703"/>
                    </a:cubicBezTo>
                    <a:cubicBezTo>
                      <a:pt x="119" y="11883"/>
                      <a:pt x="213" y="12064"/>
                      <a:pt x="373" y="12144"/>
                    </a:cubicBezTo>
                    <a:lnTo>
                      <a:pt x="530" y="12223"/>
                    </a:lnTo>
                    <a:cubicBezTo>
                      <a:pt x="593" y="12256"/>
                      <a:pt x="664" y="12270"/>
                      <a:pt x="737" y="12270"/>
                    </a:cubicBezTo>
                    <a:cubicBezTo>
                      <a:pt x="792" y="12270"/>
                      <a:pt x="849" y="12261"/>
                      <a:pt x="902" y="12246"/>
                    </a:cubicBezTo>
                    <a:cubicBezTo>
                      <a:pt x="1066" y="12202"/>
                      <a:pt x="1203" y="12098"/>
                      <a:pt x="1322" y="11979"/>
                    </a:cubicBezTo>
                    <a:cubicBezTo>
                      <a:pt x="1473" y="11832"/>
                      <a:pt x="1599" y="11663"/>
                      <a:pt x="1701" y="11480"/>
                    </a:cubicBezTo>
                    <a:lnTo>
                      <a:pt x="2310" y="10390"/>
                    </a:lnTo>
                    <a:cubicBezTo>
                      <a:pt x="2412" y="10209"/>
                      <a:pt x="2511" y="10024"/>
                      <a:pt x="2606" y="9838"/>
                    </a:cubicBezTo>
                    <a:cubicBezTo>
                      <a:pt x="2798" y="9467"/>
                      <a:pt x="2978" y="9091"/>
                      <a:pt x="3146" y="8708"/>
                    </a:cubicBezTo>
                    <a:cubicBezTo>
                      <a:pt x="3231" y="8518"/>
                      <a:pt x="3312" y="8326"/>
                      <a:pt x="3391" y="8132"/>
                    </a:cubicBezTo>
                    <a:lnTo>
                      <a:pt x="6525" y="410"/>
                    </a:lnTo>
                    <a:cubicBezTo>
                      <a:pt x="6495" y="404"/>
                      <a:pt x="6464" y="397"/>
                      <a:pt x="6430" y="390"/>
                    </a:cubicBezTo>
                    <a:cubicBezTo>
                      <a:pt x="6371" y="374"/>
                      <a:pt x="6315" y="345"/>
                      <a:pt x="6263" y="311"/>
                    </a:cubicBezTo>
                    <a:cubicBezTo>
                      <a:pt x="6213" y="275"/>
                      <a:pt x="6163" y="230"/>
                      <a:pt x="6119" y="180"/>
                    </a:cubicBezTo>
                    <a:cubicBezTo>
                      <a:pt x="6076" y="127"/>
                      <a:pt x="6036" y="66"/>
                      <a:pt x="60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13"/>
              <p:cNvSpPr/>
              <p:nvPr/>
            </p:nvSpPr>
            <p:spPr>
              <a:xfrm>
                <a:off x="6317588" y="4262385"/>
                <a:ext cx="106278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3408" h="1544" extrusionOk="0">
                    <a:moveTo>
                      <a:pt x="480" y="1"/>
                    </a:moveTo>
                    <a:cubicBezTo>
                      <a:pt x="389" y="1"/>
                      <a:pt x="295" y="48"/>
                      <a:pt x="226" y="109"/>
                    </a:cubicBezTo>
                    <a:cubicBezTo>
                      <a:pt x="136" y="189"/>
                      <a:pt x="83" y="296"/>
                      <a:pt x="50" y="408"/>
                    </a:cubicBezTo>
                    <a:cubicBezTo>
                      <a:pt x="17" y="518"/>
                      <a:pt x="1" y="638"/>
                      <a:pt x="32" y="754"/>
                    </a:cubicBezTo>
                    <a:cubicBezTo>
                      <a:pt x="64" y="871"/>
                      <a:pt x="139" y="989"/>
                      <a:pt x="248" y="1020"/>
                    </a:cubicBezTo>
                    <a:cubicBezTo>
                      <a:pt x="251" y="1020"/>
                      <a:pt x="254" y="1022"/>
                      <a:pt x="255" y="1022"/>
                    </a:cubicBezTo>
                    <a:cubicBezTo>
                      <a:pt x="344" y="1049"/>
                      <a:pt x="439" y="1078"/>
                      <a:pt x="528" y="1104"/>
                    </a:cubicBezTo>
                    <a:cubicBezTo>
                      <a:pt x="619" y="1128"/>
                      <a:pt x="715" y="1155"/>
                      <a:pt x="806" y="1180"/>
                    </a:cubicBezTo>
                    <a:cubicBezTo>
                      <a:pt x="895" y="1206"/>
                      <a:pt x="994" y="1230"/>
                      <a:pt x="1085" y="1255"/>
                    </a:cubicBezTo>
                    <a:cubicBezTo>
                      <a:pt x="1175" y="1278"/>
                      <a:pt x="1274" y="1302"/>
                      <a:pt x="1366" y="1324"/>
                    </a:cubicBezTo>
                    <a:cubicBezTo>
                      <a:pt x="1456" y="1345"/>
                      <a:pt x="1559" y="1370"/>
                      <a:pt x="1650" y="1388"/>
                    </a:cubicBezTo>
                    <a:cubicBezTo>
                      <a:pt x="1696" y="1398"/>
                      <a:pt x="1743" y="1408"/>
                      <a:pt x="1791" y="1417"/>
                    </a:cubicBezTo>
                    <a:cubicBezTo>
                      <a:pt x="1837" y="1427"/>
                      <a:pt x="1885" y="1436"/>
                      <a:pt x="1933" y="1444"/>
                    </a:cubicBezTo>
                    <a:cubicBezTo>
                      <a:pt x="1977" y="1453"/>
                      <a:pt x="2028" y="1463"/>
                      <a:pt x="2074" y="1470"/>
                    </a:cubicBezTo>
                    <a:cubicBezTo>
                      <a:pt x="2121" y="1477"/>
                      <a:pt x="2172" y="1485"/>
                      <a:pt x="2218" y="1492"/>
                    </a:cubicBezTo>
                    <a:cubicBezTo>
                      <a:pt x="2265" y="1499"/>
                      <a:pt x="2315" y="1506"/>
                      <a:pt x="2361" y="1510"/>
                    </a:cubicBezTo>
                    <a:cubicBezTo>
                      <a:pt x="2409" y="1518"/>
                      <a:pt x="2461" y="1523"/>
                      <a:pt x="2508" y="1528"/>
                    </a:cubicBezTo>
                    <a:cubicBezTo>
                      <a:pt x="2554" y="1531"/>
                      <a:pt x="2609" y="1536"/>
                      <a:pt x="2655" y="1538"/>
                    </a:cubicBezTo>
                    <a:cubicBezTo>
                      <a:pt x="2704" y="1542"/>
                      <a:pt x="2757" y="1543"/>
                      <a:pt x="2804" y="1543"/>
                    </a:cubicBezTo>
                    <a:cubicBezTo>
                      <a:pt x="2852" y="1543"/>
                      <a:pt x="2908" y="1542"/>
                      <a:pt x="2955" y="1539"/>
                    </a:cubicBezTo>
                    <a:cubicBezTo>
                      <a:pt x="2978" y="1538"/>
                      <a:pt x="3005" y="1536"/>
                      <a:pt x="3028" y="1535"/>
                    </a:cubicBezTo>
                    <a:cubicBezTo>
                      <a:pt x="3051" y="1532"/>
                      <a:pt x="3079" y="1529"/>
                      <a:pt x="3102" y="1525"/>
                    </a:cubicBezTo>
                    <a:cubicBezTo>
                      <a:pt x="3126" y="1522"/>
                      <a:pt x="3151" y="1518"/>
                      <a:pt x="3174" y="1513"/>
                    </a:cubicBezTo>
                    <a:cubicBezTo>
                      <a:pt x="3198" y="1509"/>
                      <a:pt x="3224" y="1503"/>
                      <a:pt x="3246" y="1496"/>
                    </a:cubicBezTo>
                    <a:cubicBezTo>
                      <a:pt x="3267" y="1489"/>
                      <a:pt x="3294" y="1482"/>
                      <a:pt x="3315" y="1473"/>
                    </a:cubicBezTo>
                    <a:cubicBezTo>
                      <a:pt x="3323" y="1470"/>
                      <a:pt x="3336" y="1464"/>
                      <a:pt x="3345" y="1460"/>
                    </a:cubicBezTo>
                    <a:cubicBezTo>
                      <a:pt x="3353" y="1457"/>
                      <a:pt x="3365" y="1451"/>
                      <a:pt x="3373" y="1446"/>
                    </a:cubicBezTo>
                    <a:lnTo>
                      <a:pt x="3408" y="1423"/>
                    </a:lnTo>
                    <a:cubicBezTo>
                      <a:pt x="3408" y="1421"/>
                      <a:pt x="3407" y="1420"/>
                      <a:pt x="3407" y="1417"/>
                    </a:cubicBezTo>
                    <a:cubicBezTo>
                      <a:pt x="3402" y="1408"/>
                      <a:pt x="3399" y="1401"/>
                      <a:pt x="3395" y="1393"/>
                    </a:cubicBezTo>
                    <a:cubicBezTo>
                      <a:pt x="3389" y="1384"/>
                      <a:pt x="3386" y="1374"/>
                      <a:pt x="3381" y="1365"/>
                    </a:cubicBezTo>
                    <a:lnTo>
                      <a:pt x="3365" y="1338"/>
                    </a:lnTo>
                    <a:cubicBezTo>
                      <a:pt x="3352" y="1321"/>
                      <a:pt x="3339" y="1305"/>
                      <a:pt x="3325" y="1286"/>
                    </a:cubicBezTo>
                    <a:cubicBezTo>
                      <a:pt x="3310" y="1269"/>
                      <a:pt x="3296" y="1252"/>
                      <a:pt x="3280" y="1236"/>
                    </a:cubicBezTo>
                    <a:cubicBezTo>
                      <a:pt x="3264" y="1219"/>
                      <a:pt x="3250" y="1204"/>
                      <a:pt x="3231" y="1187"/>
                    </a:cubicBezTo>
                    <a:cubicBezTo>
                      <a:pt x="3214" y="1171"/>
                      <a:pt x="3198" y="1158"/>
                      <a:pt x="3179" y="1142"/>
                    </a:cubicBezTo>
                    <a:lnTo>
                      <a:pt x="3126" y="1099"/>
                    </a:lnTo>
                    <a:cubicBezTo>
                      <a:pt x="3106" y="1085"/>
                      <a:pt x="3090" y="1072"/>
                      <a:pt x="3070" y="1058"/>
                    </a:cubicBezTo>
                    <a:cubicBezTo>
                      <a:pt x="3030" y="1029"/>
                      <a:pt x="2997" y="1006"/>
                      <a:pt x="2957" y="981"/>
                    </a:cubicBezTo>
                    <a:cubicBezTo>
                      <a:pt x="2918" y="955"/>
                      <a:pt x="2882" y="932"/>
                      <a:pt x="2840" y="909"/>
                    </a:cubicBezTo>
                    <a:cubicBezTo>
                      <a:pt x="2798" y="884"/>
                      <a:pt x="2761" y="863"/>
                      <a:pt x="2719" y="840"/>
                    </a:cubicBezTo>
                    <a:cubicBezTo>
                      <a:pt x="2678" y="817"/>
                      <a:pt x="2639" y="797"/>
                      <a:pt x="2597" y="776"/>
                    </a:cubicBezTo>
                    <a:cubicBezTo>
                      <a:pt x="2554" y="754"/>
                      <a:pt x="2517" y="734"/>
                      <a:pt x="2473" y="715"/>
                    </a:cubicBezTo>
                    <a:cubicBezTo>
                      <a:pt x="2430" y="694"/>
                      <a:pt x="2390" y="675"/>
                      <a:pt x="2347" y="655"/>
                    </a:cubicBezTo>
                    <a:cubicBezTo>
                      <a:pt x="2304" y="636"/>
                      <a:pt x="2265" y="618"/>
                      <a:pt x="2222" y="600"/>
                    </a:cubicBezTo>
                    <a:cubicBezTo>
                      <a:pt x="2179" y="582"/>
                      <a:pt x="2137" y="564"/>
                      <a:pt x="2094" y="546"/>
                    </a:cubicBezTo>
                    <a:cubicBezTo>
                      <a:pt x="2008" y="510"/>
                      <a:pt x="1930" y="480"/>
                      <a:pt x="1842" y="445"/>
                    </a:cubicBezTo>
                    <a:cubicBezTo>
                      <a:pt x="1755" y="411"/>
                      <a:pt x="1676" y="382"/>
                      <a:pt x="1588" y="350"/>
                    </a:cubicBezTo>
                    <a:cubicBezTo>
                      <a:pt x="1499" y="320"/>
                      <a:pt x="1418" y="291"/>
                      <a:pt x="1331" y="260"/>
                    </a:cubicBezTo>
                    <a:cubicBezTo>
                      <a:pt x="1243" y="229"/>
                      <a:pt x="1159" y="202"/>
                      <a:pt x="1072" y="173"/>
                    </a:cubicBezTo>
                    <a:cubicBezTo>
                      <a:pt x="981" y="145"/>
                      <a:pt x="899" y="120"/>
                      <a:pt x="812" y="91"/>
                    </a:cubicBezTo>
                    <a:cubicBezTo>
                      <a:pt x="722" y="63"/>
                      <a:pt x="640" y="37"/>
                      <a:pt x="550" y="11"/>
                    </a:cubicBezTo>
                    <a:cubicBezTo>
                      <a:pt x="527" y="4"/>
                      <a:pt x="504" y="1"/>
                      <a:pt x="4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13"/>
              <p:cNvSpPr/>
              <p:nvPr/>
            </p:nvSpPr>
            <p:spPr>
              <a:xfrm>
                <a:off x="6295884" y="3174862"/>
                <a:ext cx="318867" cy="243274"/>
              </a:xfrm>
              <a:custGeom>
                <a:avLst/>
                <a:gdLst/>
                <a:ahLst/>
                <a:cxnLst/>
                <a:rect l="l" t="t" r="r" b="b"/>
                <a:pathLst>
                  <a:path w="10225" h="7801" extrusionOk="0">
                    <a:moveTo>
                      <a:pt x="4593" y="0"/>
                    </a:moveTo>
                    <a:cubicBezTo>
                      <a:pt x="4565" y="36"/>
                      <a:pt x="4538" y="69"/>
                      <a:pt x="4512" y="105"/>
                    </a:cubicBezTo>
                    <a:cubicBezTo>
                      <a:pt x="4153" y="578"/>
                      <a:pt x="3740" y="1078"/>
                      <a:pt x="3330" y="1549"/>
                    </a:cubicBezTo>
                    <a:cubicBezTo>
                      <a:pt x="2921" y="2020"/>
                      <a:pt x="2461" y="2516"/>
                      <a:pt x="2008" y="2983"/>
                    </a:cubicBezTo>
                    <a:cubicBezTo>
                      <a:pt x="1554" y="3451"/>
                      <a:pt x="1052" y="3942"/>
                      <a:pt x="562" y="4407"/>
                    </a:cubicBezTo>
                    <a:cubicBezTo>
                      <a:pt x="380" y="4576"/>
                      <a:pt x="192" y="4752"/>
                      <a:pt x="1" y="4927"/>
                    </a:cubicBezTo>
                    <a:cubicBezTo>
                      <a:pt x="3263" y="5909"/>
                      <a:pt x="6260" y="6810"/>
                      <a:pt x="9548" y="7801"/>
                    </a:cubicBezTo>
                    <a:cubicBezTo>
                      <a:pt x="9658" y="7601"/>
                      <a:pt x="9748" y="7414"/>
                      <a:pt x="9833" y="7214"/>
                    </a:cubicBezTo>
                    <a:cubicBezTo>
                      <a:pt x="9928" y="6989"/>
                      <a:pt x="10000" y="6777"/>
                      <a:pt x="10057" y="6556"/>
                    </a:cubicBezTo>
                    <a:cubicBezTo>
                      <a:pt x="10115" y="6334"/>
                      <a:pt x="10155" y="6120"/>
                      <a:pt x="10178" y="5903"/>
                    </a:cubicBezTo>
                    <a:cubicBezTo>
                      <a:pt x="10224" y="5466"/>
                      <a:pt x="10205" y="5062"/>
                      <a:pt x="10116" y="4647"/>
                    </a:cubicBezTo>
                    <a:cubicBezTo>
                      <a:pt x="10033" y="4241"/>
                      <a:pt x="9878" y="3840"/>
                      <a:pt x="9662" y="3465"/>
                    </a:cubicBezTo>
                    <a:cubicBezTo>
                      <a:pt x="9446" y="3087"/>
                      <a:pt x="9159" y="2714"/>
                      <a:pt x="8815" y="2368"/>
                    </a:cubicBezTo>
                    <a:cubicBezTo>
                      <a:pt x="8470" y="2022"/>
                      <a:pt x="8058" y="1687"/>
                      <a:pt x="7589" y="1380"/>
                    </a:cubicBezTo>
                    <a:cubicBezTo>
                      <a:pt x="7117" y="1073"/>
                      <a:pt x="6584" y="785"/>
                      <a:pt x="5990" y="526"/>
                    </a:cubicBezTo>
                    <a:cubicBezTo>
                      <a:pt x="5694" y="396"/>
                      <a:pt x="5382" y="273"/>
                      <a:pt x="5054" y="155"/>
                    </a:cubicBezTo>
                    <a:cubicBezTo>
                      <a:pt x="4903" y="102"/>
                      <a:pt x="4749" y="50"/>
                      <a:pt x="4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13"/>
              <p:cNvSpPr/>
              <p:nvPr/>
            </p:nvSpPr>
            <p:spPr>
              <a:xfrm>
                <a:off x="6267413" y="3323518"/>
                <a:ext cx="326257" cy="111705"/>
              </a:xfrm>
              <a:custGeom>
                <a:avLst/>
                <a:gdLst/>
                <a:ahLst/>
                <a:cxnLst/>
                <a:rect l="l" t="t" r="r" b="b"/>
                <a:pathLst>
                  <a:path w="10462" h="3582" extrusionOk="0">
                    <a:moveTo>
                      <a:pt x="367" y="1"/>
                    </a:moveTo>
                    <a:cubicBezTo>
                      <a:pt x="337" y="1"/>
                      <a:pt x="306" y="8"/>
                      <a:pt x="274" y="22"/>
                    </a:cubicBezTo>
                    <a:cubicBezTo>
                      <a:pt x="171" y="68"/>
                      <a:pt x="94" y="138"/>
                      <a:pt x="46" y="236"/>
                    </a:cubicBezTo>
                    <a:cubicBezTo>
                      <a:pt x="23" y="284"/>
                      <a:pt x="10" y="334"/>
                      <a:pt x="8" y="384"/>
                    </a:cubicBezTo>
                    <a:cubicBezTo>
                      <a:pt x="1" y="514"/>
                      <a:pt x="123" y="571"/>
                      <a:pt x="123" y="571"/>
                    </a:cubicBezTo>
                    <a:cubicBezTo>
                      <a:pt x="207" y="597"/>
                      <a:pt x="290" y="622"/>
                      <a:pt x="373" y="647"/>
                    </a:cubicBezTo>
                    <a:cubicBezTo>
                      <a:pt x="3726" y="1655"/>
                      <a:pt x="6752" y="2568"/>
                      <a:pt x="10124" y="3582"/>
                    </a:cubicBezTo>
                    <a:cubicBezTo>
                      <a:pt x="10230" y="3425"/>
                      <a:pt x="10323" y="3274"/>
                      <a:pt x="10417" y="3112"/>
                    </a:cubicBezTo>
                    <a:cubicBezTo>
                      <a:pt x="10433" y="3086"/>
                      <a:pt x="10447" y="3058"/>
                      <a:pt x="10461" y="3032"/>
                    </a:cubicBezTo>
                    <a:cubicBezTo>
                      <a:pt x="7173" y="2043"/>
                      <a:pt x="4176" y="1139"/>
                      <a:pt x="914" y="157"/>
                    </a:cubicBezTo>
                    <a:cubicBezTo>
                      <a:pt x="750" y="108"/>
                      <a:pt x="588" y="59"/>
                      <a:pt x="424" y="9"/>
                    </a:cubicBezTo>
                    <a:cubicBezTo>
                      <a:pt x="405" y="4"/>
                      <a:pt x="386" y="1"/>
                      <a:pt x="3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13"/>
              <p:cNvSpPr/>
              <p:nvPr/>
            </p:nvSpPr>
            <p:spPr>
              <a:xfrm>
                <a:off x="6040390" y="3343725"/>
                <a:ext cx="542744" cy="285093"/>
              </a:xfrm>
              <a:custGeom>
                <a:avLst/>
                <a:gdLst/>
                <a:ahLst/>
                <a:cxnLst/>
                <a:rect l="l" t="t" r="r" b="b"/>
                <a:pathLst>
                  <a:path w="17404" h="9142" extrusionOk="0">
                    <a:moveTo>
                      <a:pt x="7649" y="1"/>
                    </a:moveTo>
                    <a:cubicBezTo>
                      <a:pt x="7498" y="135"/>
                      <a:pt x="7347" y="268"/>
                      <a:pt x="7198" y="400"/>
                    </a:cubicBezTo>
                    <a:cubicBezTo>
                      <a:pt x="6676" y="861"/>
                      <a:pt x="6105" y="1342"/>
                      <a:pt x="5551" y="1798"/>
                    </a:cubicBezTo>
                    <a:cubicBezTo>
                      <a:pt x="4998" y="2255"/>
                      <a:pt x="4401" y="2731"/>
                      <a:pt x="3823" y="3184"/>
                    </a:cubicBezTo>
                    <a:cubicBezTo>
                      <a:pt x="3243" y="3637"/>
                      <a:pt x="2623" y="4107"/>
                      <a:pt x="2021" y="4557"/>
                    </a:cubicBezTo>
                    <a:cubicBezTo>
                      <a:pt x="1418" y="5005"/>
                      <a:pt x="776" y="5473"/>
                      <a:pt x="153" y="5917"/>
                    </a:cubicBezTo>
                    <a:cubicBezTo>
                      <a:pt x="103" y="5953"/>
                      <a:pt x="52" y="5990"/>
                      <a:pt x="1" y="6026"/>
                    </a:cubicBezTo>
                    <a:cubicBezTo>
                      <a:pt x="3498" y="7080"/>
                      <a:pt x="6831" y="8082"/>
                      <a:pt x="10346" y="9141"/>
                    </a:cubicBezTo>
                    <a:cubicBezTo>
                      <a:pt x="10381" y="9120"/>
                      <a:pt x="10414" y="9095"/>
                      <a:pt x="10447" y="9072"/>
                    </a:cubicBezTo>
                    <a:cubicBezTo>
                      <a:pt x="10766" y="8854"/>
                      <a:pt x="11056" y="8648"/>
                      <a:pt x="11368" y="8427"/>
                    </a:cubicBezTo>
                    <a:cubicBezTo>
                      <a:pt x="11679" y="8207"/>
                      <a:pt x="11959" y="8001"/>
                      <a:pt x="12261" y="7779"/>
                    </a:cubicBezTo>
                    <a:cubicBezTo>
                      <a:pt x="12563" y="7556"/>
                      <a:pt x="12832" y="7352"/>
                      <a:pt x="13124" y="7126"/>
                    </a:cubicBezTo>
                    <a:cubicBezTo>
                      <a:pt x="13414" y="6900"/>
                      <a:pt x="13673" y="6695"/>
                      <a:pt x="13950" y="6469"/>
                    </a:cubicBezTo>
                    <a:cubicBezTo>
                      <a:pt x="14226" y="6242"/>
                      <a:pt x="14474" y="6036"/>
                      <a:pt x="14734" y="5808"/>
                    </a:cubicBezTo>
                    <a:cubicBezTo>
                      <a:pt x="14995" y="5579"/>
                      <a:pt x="15224" y="5372"/>
                      <a:pt x="15467" y="5142"/>
                    </a:cubicBezTo>
                    <a:cubicBezTo>
                      <a:pt x="15711" y="4912"/>
                      <a:pt x="15920" y="4706"/>
                      <a:pt x="16141" y="4473"/>
                    </a:cubicBezTo>
                    <a:cubicBezTo>
                      <a:pt x="16361" y="4242"/>
                      <a:pt x="16548" y="4035"/>
                      <a:pt x="16745" y="3803"/>
                    </a:cubicBezTo>
                    <a:cubicBezTo>
                      <a:pt x="16941" y="3572"/>
                      <a:pt x="17102" y="3365"/>
                      <a:pt x="17267" y="3133"/>
                    </a:cubicBezTo>
                    <a:cubicBezTo>
                      <a:pt x="17314" y="3064"/>
                      <a:pt x="17360" y="3000"/>
                      <a:pt x="17404" y="2935"/>
                    </a:cubicBezTo>
                    <a:cubicBezTo>
                      <a:pt x="14035" y="1922"/>
                      <a:pt x="11006" y="1011"/>
                      <a:pt x="76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13"/>
              <p:cNvSpPr/>
              <p:nvPr/>
            </p:nvSpPr>
            <p:spPr>
              <a:xfrm>
                <a:off x="4644484" y="3151848"/>
                <a:ext cx="1993096" cy="1075290"/>
              </a:xfrm>
              <a:custGeom>
                <a:avLst/>
                <a:gdLst/>
                <a:ahLst/>
                <a:cxnLst/>
                <a:rect l="l" t="t" r="r" b="b"/>
                <a:pathLst>
                  <a:path w="63912" h="34481" extrusionOk="0">
                    <a:moveTo>
                      <a:pt x="57278" y="1"/>
                    </a:moveTo>
                    <a:cubicBezTo>
                      <a:pt x="57280" y="1"/>
                      <a:pt x="57281" y="2"/>
                      <a:pt x="57283" y="2"/>
                    </a:cubicBezTo>
                    <a:lnTo>
                      <a:pt x="57283" y="2"/>
                    </a:lnTo>
                    <a:cubicBezTo>
                      <a:pt x="57281" y="1"/>
                      <a:pt x="57280" y="1"/>
                      <a:pt x="57278" y="1"/>
                    </a:cubicBezTo>
                    <a:close/>
                    <a:moveTo>
                      <a:pt x="57283" y="2"/>
                    </a:moveTo>
                    <a:cubicBezTo>
                      <a:pt x="57287" y="4"/>
                      <a:pt x="57292" y="8"/>
                      <a:pt x="57296" y="12"/>
                    </a:cubicBezTo>
                    <a:cubicBezTo>
                      <a:pt x="57303" y="16"/>
                      <a:pt x="57310" y="27"/>
                      <a:pt x="57317" y="37"/>
                    </a:cubicBezTo>
                    <a:cubicBezTo>
                      <a:pt x="57324" y="45"/>
                      <a:pt x="57332" y="58"/>
                      <a:pt x="57340" y="73"/>
                    </a:cubicBezTo>
                    <a:cubicBezTo>
                      <a:pt x="57347" y="87"/>
                      <a:pt x="57356" y="103"/>
                      <a:pt x="57365" y="120"/>
                    </a:cubicBezTo>
                    <a:cubicBezTo>
                      <a:pt x="57375" y="136"/>
                      <a:pt x="57383" y="153"/>
                      <a:pt x="57392" y="173"/>
                    </a:cubicBezTo>
                    <a:cubicBezTo>
                      <a:pt x="57404" y="193"/>
                      <a:pt x="57412" y="213"/>
                      <a:pt x="57421" y="236"/>
                    </a:cubicBezTo>
                    <a:cubicBezTo>
                      <a:pt x="57429" y="258"/>
                      <a:pt x="57441" y="281"/>
                      <a:pt x="57450" y="307"/>
                    </a:cubicBezTo>
                    <a:cubicBezTo>
                      <a:pt x="57458" y="330"/>
                      <a:pt x="57468" y="354"/>
                      <a:pt x="57477" y="382"/>
                    </a:cubicBezTo>
                    <a:cubicBezTo>
                      <a:pt x="57486" y="407"/>
                      <a:pt x="57493" y="430"/>
                      <a:pt x="57501" y="458"/>
                    </a:cubicBezTo>
                    <a:cubicBezTo>
                      <a:pt x="57507" y="481"/>
                      <a:pt x="57514" y="504"/>
                      <a:pt x="57521" y="527"/>
                    </a:cubicBezTo>
                    <a:cubicBezTo>
                      <a:pt x="57527" y="548"/>
                      <a:pt x="57533" y="570"/>
                      <a:pt x="57537" y="590"/>
                    </a:cubicBezTo>
                    <a:cubicBezTo>
                      <a:pt x="57542" y="609"/>
                      <a:pt x="57544" y="626"/>
                      <a:pt x="57549" y="642"/>
                    </a:cubicBezTo>
                    <a:cubicBezTo>
                      <a:pt x="57550" y="659"/>
                      <a:pt x="57552" y="671"/>
                      <a:pt x="57555" y="684"/>
                    </a:cubicBezTo>
                    <a:cubicBezTo>
                      <a:pt x="57556" y="696"/>
                      <a:pt x="57556" y="707"/>
                      <a:pt x="57556" y="714"/>
                    </a:cubicBezTo>
                    <a:cubicBezTo>
                      <a:pt x="57555" y="722"/>
                      <a:pt x="57552" y="728"/>
                      <a:pt x="57550" y="732"/>
                    </a:cubicBezTo>
                    <a:lnTo>
                      <a:pt x="57550" y="734"/>
                    </a:lnTo>
                    <a:lnTo>
                      <a:pt x="57547" y="738"/>
                    </a:lnTo>
                    <a:cubicBezTo>
                      <a:pt x="57705" y="788"/>
                      <a:pt x="57858" y="840"/>
                      <a:pt x="58009" y="893"/>
                    </a:cubicBezTo>
                    <a:cubicBezTo>
                      <a:pt x="58335" y="1010"/>
                      <a:pt x="58647" y="1134"/>
                      <a:pt x="58945" y="1264"/>
                    </a:cubicBezTo>
                    <a:cubicBezTo>
                      <a:pt x="59538" y="1523"/>
                      <a:pt x="60072" y="1809"/>
                      <a:pt x="60542" y="2118"/>
                    </a:cubicBezTo>
                    <a:cubicBezTo>
                      <a:pt x="61012" y="2425"/>
                      <a:pt x="61425" y="2760"/>
                      <a:pt x="61770" y="3106"/>
                    </a:cubicBezTo>
                    <a:cubicBezTo>
                      <a:pt x="62113" y="3451"/>
                      <a:pt x="62401" y="3823"/>
                      <a:pt x="62617" y="4203"/>
                    </a:cubicBezTo>
                    <a:cubicBezTo>
                      <a:pt x="62832" y="4580"/>
                      <a:pt x="62986" y="4982"/>
                      <a:pt x="63072" y="5386"/>
                    </a:cubicBezTo>
                    <a:cubicBezTo>
                      <a:pt x="63161" y="5800"/>
                      <a:pt x="63180" y="6206"/>
                      <a:pt x="63134" y="6643"/>
                    </a:cubicBezTo>
                    <a:cubicBezTo>
                      <a:pt x="63111" y="6860"/>
                      <a:pt x="63071" y="7074"/>
                      <a:pt x="63013" y="7295"/>
                    </a:cubicBezTo>
                    <a:cubicBezTo>
                      <a:pt x="62954" y="7518"/>
                      <a:pt x="62884" y="7728"/>
                      <a:pt x="62789" y="7954"/>
                    </a:cubicBezTo>
                    <a:cubicBezTo>
                      <a:pt x="62706" y="8156"/>
                      <a:pt x="62615" y="8340"/>
                      <a:pt x="62504" y="8540"/>
                    </a:cubicBezTo>
                    <a:cubicBezTo>
                      <a:pt x="62490" y="8565"/>
                      <a:pt x="62476" y="8592"/>
                      <a:pt x="62460" y="8619"/>
                    </a:cubicBezTo>
                    <a:cubicBezTo>
                      <a:pt x="62366" y="8780"/>
                      <a:pt x="62273" y="8934"/>
                      <a:pt x="62167" y="9090"/>
                    </a:cubicBezTo>
                    <a:cubicBezTo>
                      <a:pt x="62123" y="9154"/>
                      <a:pt x="62079" y="9219"/>
                      <a:pt x="62030" y="9288"/>
                    </a:cubicBezTo>
                    <a:cubicBezTo>
                      <a:pt x="61865" y="9518"/>
                      <a:pt x="61704" y="9726"/>
                      <a:pt x="61508" y="9958"/>
                    </a:cubicBezTo>
                    <a:cubicBezTo>
                      <a:pt x="61311" y="10191"/>
                      <a:pt x="61124" y="10396"/>
                      <a:pt x="60904" y="10628"/>
                    </a:cubicBezTo>
                    <a:cubicBezTo>
                      <a:pt x="60683" y="10861"/>
                      <a:pt x="60473" y="11066"/>
                      <a:pt x="60230" y="11296"/>
                    </a:cubicBezTo>
                    <a:cubicBezTo>
                      <a:pt x="59987" y="11526"/>
                      <a:pt x="59758" y="11733"/>
                      <a:pt x="59497" y="11962"/>
                    </a:cubicBezTo>
                    <a:cubicBezTo>
                      <a:pt x="59234" y="12191"/>
                      <a:pt x="58989" y="12396"/>
                      <a:pt x="58713" y="12623"/>
                    </a:cubicBezTo>
                    <a:cubicBezTo>
                      <a:pt x="58436" y="12850"/>
                      <a:pt x="58177" y="13056"/>
                      <a:pt x="57887" y="13282"/>
                    </a:cubicBezTo>
                    <a:cubicBezTo>
                      <a:pt x="57598" y="13506"/>
                      <a:pt x="57326" y="13710"/>
                      <a:pt x="57024" y="13933"/>
                    </a:cubicBezTo>
                    <a:cubicBezTo>
                      <a:pt x="56724" y="14156"/>
                      <a:pt x="56442" y="14361"/>
                      <a:pt x="56131" y="14583"/>
                    </a:cubicBezTo>
                    <a:cubicBezTo>
                      <a:pt x="55819" y="14803"/>
                      <a:pt x="55529" y="15008"/>
                      <a:pt x="55211" y="15227"/>
                    </a:cubicBezTo>
                    <a:cubicBezTo>
                      <a:pt x="55177" y="15251"/>
                      <a:pt x="55142" y="15273"/>
                      <a:pt x="55110" y="15296"/>
                    </a:cubicBezTo>
                    <a:cubicBezTo>
                      <a:pt x="54888" y="15448"/>
                      <a:pt x="54669" y="15598"/>
                      <a:pt x="54445" y="15749"/>
                    </a:cubicBezTo>
                    <a:cubicBezTo>
                      <a:pt x="54387" y="15788"/>
                      <a:pt x="54328" y="15828"/>
                      <a:pt x="54267" y="15870"/>
                    </a:cubicBezTo>
                    <a:cubicBezTo>
                      <a:pt x="53942" y="16088"/>
                      <a:pt x="53637" y="16291"/>
                      <a:pt x="53303" y="16509"/>
                    </a:cubicBezTo>
                    <a:cubicBezTo>
                      <a:pt x="52971" y="16726"/>
                      <a:pt x="52659" y="16929"/>
                      <a:pt x="52323" y="17145"/>
                    </a:cubicBezTo>
                    <a:cubicBezTo>
                      <a:pt x="51649" y="17576"/>
                      <a:pt x="51045" y="17957"/>
                      <a:pt x="50355" y="18385"/>
                    </a:cubicBezTo>
                    <a:cubicBezTo>
                      <a:pt x="49663" y="18812"/>
                      <a:pt x="49039" y="19193"/>
                      <a:pt x="48335" y="19617"/>
                    </a:cubicBezTo>
                    <a:cubicBezTo>
                      <a:pt x="48024" y="19804"/>
                      <a:pt x="47724" y="19984"/>
                      <a:pt x="47415" y="20170"/>
                    </a:cubicBezTo>
                    <a:cubicBezTo>
                      <a:pt x="46740" y="20559"/>
                      <a:pt x="46065" y="20949"/>
                      <a:pt x="45383" y="21337"/>
                    </a:cubicBezTo>
                    <a:cubicBezTo>
                      <a:pt x="45136" y="21481"/>
                      <a:pt x="44887" y="21623"/>
                      <a:pt x="44640" y="21767"/>
                    </a:cubicBezTo>
                    <a:cubicBezTo>
                      <a:pt x="44104" y="22077"/>
                      <a:pt x="43567" y="22386"/>
                      <a:pt x="43030" y="22697"/>
                    </a:cubicBezTo>
                    <a:lnTo>
                      <a:pt x="43028" y="22697"/>
                    </a:lnTo>
                    <a:cubicBezTo>
                      <a:pt x="42724" y="22867"/>
                      <a:pt x="42413" y="23039"/>
                      <a:pt x="42113" y="23206"/>
                    </a:cubicBezTo>
                    <a:cubicBezTo>
                      <a:pt x="41742" y="23413"/>
                      <a:pt x="41346" y="23630"/>
                      <a:pt x="40970" y="23836"/>
                    </a:cubicBezTo>
                    <a:cubicBezTo>
                      <a:pt x="40219" y="24245"/>
                      <a:pt x="39364" y="24707"/>
                      <a:pt x="38597" y="25111"/>
                    </a:cubicBezTo>
                    <a:cubicBezTo>
                      <a:pt x="38215" y="25312"/>
                      <a:pt x="37804" y="25528"/>
                      <a:pt x="37417" y="25729"/>
                    </a:cubicBezTo>
                    <a:cubicBezTo>
                      <a:pt x="37029" y="25930"/>
                      <a:pt x="36612" y="26144"/>
                      <a:pt x="36221" y="26344"/>
                    </a:cubicBezTo>
                    <a:cubicBezTo>
                      <a:pt x="35829" y="26543"/>
                      <a:pt x="35404" y="26755"/>
                      <a:pt x="35008" y="26952"/>
                    </a:cubicBezTo>
                    <a:cubicBezTo>
                      <a:pt x="34913" y="27000"/>
                      <a:pt x="34815" y="27046"/>
                      <a:pt x="34719" y="27095"/>
                    </a:cubicBezTo>
                    <a:cubicBezTo>
                      <a:pt x="34446" y="27230"/>
                      <a:pt x="34162" y="27368"/>
                      <a:pt x="33892" y="27499"/>
                    </a:cubicBezTo>
                    <a:cubicBezTo>
                      <a:pt x="33853" y="27517"/>
                      <a:pt x="33814" y="27538"/>
                      <a:pt x="33777" y="27555"/>
                    </a:cubicBezTo>
                    <a:cubicBezTo>
                      <a:pt x="33372" y="27749"/>
                      <a:pt x="32932" y="27957"/>
                      <a:pt x="32522" y="28150"/>
                    </a:cubicBezTo>
                    <a:cubicBezTo>
                      <a:pt x="32112" y="28340"/>
                      <a:pt x="31661" y="28547"/>
                      <a:pt x="31244" y="28735"/>
                    </a:cubicBezTo>
                    <a:cubicBezTo>
                      <a:pt x="30825" y="28925"/>
                      <a:pt x="30365" y="29128"/>
                      <a:pt x="29940" y="29310"/>
                    </a:cubicBezTo>
                    <a:cubicBezTo>
                      <a:pt x="29514" y="29494"/>
                      <a:pt x="29041" y="29694"/>
                      <a:pt x="28606" y="29871"/>
                    </a:cubicBezTo>
                    <a:cubicBezTo>
                      <a:pt x="28172" y="30049"/>
                      <a:pt x="27686" y="30242"/>
                      <a:pt x="27240" y="30414"/>
                    </a:cubicBezTo>
                    <a:cubicBezTo>
                      <a:pt x="26794" y="30585"/>
                      <a:pt x="26297" y="30769"/>
                      <a:pt x="25841" y="30933"/>
                    </a:cubicBezTo>
                    <a:cubicBezTo>
                      <a:pt x="25384" y="31097"/>
                      <a:pt x="24875" y="31271"/>
                      <a:pt x="24406" y="31426"/>
                    </a:cubicBezTo>
                    <a:cubicBezTo>
                      <a:pt x="23938" y="31579"/>
                      <a:pt x="23419" y="31740"/>
                      <a:pt x="22938" y="31882"/>
                    </a:cubicBezTo>
                    <a:cubicBezTo>
                      <a:pt x="22580" y="31989"/>
                      <a:pt x="22199" y="32096"/>
                      <a:pt x="21826" y="32197"/>
                    </a:cubicBezTo>
                    <a:cubicBezTo>
                      <a:pt x="21698" y="32231"/>
                      <a:pt x="21571" y="32265"/>
                      <a:pt x="21445" y="32298"/>
                    </a:cubicBezTo>
                    <a:cubicBezTo>
                      <a:pt x="21187" y="32365"/>
                      <a:pt x="20921" y="32433"/>
                      <a:pt x="20654" y="32497"/>
                    </a:cubicBezTo>
                    <a:cubicBezTo>
                      <a:pt x="20411" y="32555"/>
                      <a:pt x="20167" y="32612"/>
                      <a:pt x="19929" y="32666"/>
                    </a:cubicBezTo>
                    <a:cubicBezTo>
                      <a:pt x="19432" y="32779"/>
                      <a:pt x="18912" y="32887"/>
                      <a:pt x="18408" y="32983"/>
                    </a:cubicBezTo>
                    <a:cubicBezTo>
                      <a:pt x="17399" y="33177"/>
                      <a:pt x="16360" y="33343"/>
                      <a:pt x="15349" y="33475"/>
                    </a:cubicBezTo>
                    <a:cubicBezTo>
                      <a:pt x="14340" y="33606"/>
                      <a:pt x="13309" y="33708"/>
                      <a:pt x="12316" y="33774"/>
                    </a:cubicBezTo>
                    <a:cubicBezTo>
                      <a:pt x="11322" y="33842"/>
                      <a:pt x="10322" y="33878"/>
                      <a:pt x="9363" y="33880"/>
                    </a:cubicBezTo>
                    <a:cubicBezTo>
                      <a:pt x="9300" y="33881"/>
                      <a:pt x="9238" y="33881"/>
                      <a:pt x="9175" y="33881"/>
                    </a:cubicBezTo>
                    <a:cubicBezTo>
                      <a:pt x="8280" y="33881"/>
                      <a:pt x="7389" y="33852"/>
                      <a:pt x="6543" y="33794"/>
                    </a:cubicBezTo>
                    <a:cubicBezTo>
                      <a:pt x="5642" y="33734"/>
                      <a:pt x="4745" y="33638"/>
                      <a:pt x="3914" y="33514"/>
                    </a:cubicBezTo>
                    <a:cubicBezTo>
                      <a:pt x="3173" y="33403"/>
                      <a:pt x="2445" y="33261"/>
                      <a:pt x="1775" y="33097"/>
                    </a:cubicBezTo>
                    <a:cubicBezTo>
                      <a:pt x="1696" y="33077"/>
                      <a:pt x="1616" y="33058"/>
                      <a:pt x="1539" y="33038"/>
                    </a:cubicBezTo>
                    <a:cubicBezTo>
                      <a:pt x="1388" y="32998"/>
                      <a:pt x="1240" y="32959"/>
                      <a:pt x="1096" y="32917"/>
                    </a:cubicBezTo>
                    <a:cubicBezTo>
                      <a:pt x="1059" y="32907"/>
                      <a:pt x="1028" y="32901"/>
                      <a:pt x="991" y="32894"/>
                    </a:cubicBezTo>
                    <a:cubicBezTo>
                      <a:pt x="949" y="32887"/>
                      <a:pt x="909" y="32881"/>
                      <a:pt x="869" y="32878"/>
                    </a:cubicBezTo>
                    <a:cubicBezTo>
                      <a:pt x="827" y="32874"/>
                      <a:pt x="785" y="32873"/>
                      <a:pt x="744" y="32871"/>
                    </a:cubicBezTo>
                    <a:cubicBezTo>
                      <a:pt x="704" y="32871"/>
                      <a:pt x="662" y="32871"/>
                      <a:pt x="620" y="32873"/>
                    </a:cubicBezTo>
                    <a:cubicBezTo>
                      <a:pt x="581" y="32874"/>
                      <a:pt x="540" y="32878"/>
                      <a:pt x="499" y="32881"/>
                    </a:cubicBezTo>
                    <a:cubicBezTo>
                      <a:pt x="461" y="32886"/>
                      <a:pt x="420" y="32893"/>
                      <a:pt x="382" y="32900"/>
                    </a:cubicBezTo>
                    <a:cubicBezTo>
                      <a:pt x="344" y="32907"/>
                      <a:pt x="308" y="32916"/>
                      <a:pt x="272" y="32926"/>
                    </a:cubicBezTo>
                    <a:lnTo>
                      <a:pt x="268" y="32926"/>
                    </a:lnTo>
                    <a:cubicBezTo>
                      <a:pt x="233" y="32937"/>
                      <a:pt x="202" y="32947"/>
                      <a:pt x="169" y="32962"/>
                    </a:cubicBezTo>
                    <a:cubicBezTo>
                      <a:pt x="140" y="32975"/>
                      <a:pt x="114" y="32989"/>
                      <a:pt x="90" y="33005"/>
                    </a:cubicBezTo>
                    <a:cubicBezTo>
                      <a:pt x="71" y="33019"/>
                      <a:pt x="51" y="33034"/>
                      <a:pt x="36" y="33052"/>
                    </a:cubicBezTo>
                    <a:cubicBezTo>
                      <a:pt x="24" y="33067"/>
                      <a:pt x="13" y="33083"/>
                      <a:pt x="8" y="33101"/>
                    </a:cubicBezTo>
                    <a:cubicBezTo>
                      <a:pt x="2" y="33117"/>
                      <a:pt x="1" y="33133"/>
                      <a:pt x="3" y="33149"/>
                    </a:cubicBezTo>
                    <a:cubicBezTo>
                      <a:pt x="3" y="33149"/>
                      <a:pt x="35" y="33249"/>
                      <a:pt x="236" y="33318"/>
                    </a:cubicBezTo>
                    <a:cubicBezTo>
                      <a:pt x="359" y="33356"/>
                      <a:pt x="481" y="33392"/>
                      <a:pt x="606" y="33429"/>
                    </a:cubicBezTo>
                    <a:cubicBezTo>
                      <a:pt x="1322" y="33640"/>
                      <a:pt x="2110" y="33824"/>
                      <a:pt x="2919" y="33971"/>
                    </a:cubicBezTo>
                    <a:cubicBezTo>
                      <a:pt x="3730" y="34118"/>
                      <a:pt x="4602" y="34234"/>
                      <a:pt x="5488" y="34318"/>
                    </a:cubicBezTo>
                    <a:cubicBezTo>
                      <a:pt x="6377" y="34399"/>
                      <a:pt x="7314" y="34453"/>
                      <a:pt x="8258" y="34471"/>
                    </a:cubicBezTo>
                    <a:cubicBezTo>
                      <a:pt x="8549" y="34478"/>
                      <a:pt x="8845" y="34481"/>
                      <a:pt x="9143" y="34481"/>
                    </a:cubicBezTo>
                    <a:cubicBezTo>
                      <a:pt x="9811" y="34481"/>
                      <a:pt x="10493" y="34465"/>
                      <a:pt x="11173" y="34435"/>
                    </a:cubicBezTo>
                    <a:cubicBezTo>
                      <a:pt x="12156" y="34392"/>
                      <a:pt x="13177" y="34318"/>
                      <a:pt x="14183" y="34211"/>
                    </a:cubicBezTo>
                    <a:cubicBezTo>
                      <a:pt x="15189" y="34105"/>
                      <a:pt x="16226" y="33965"/>
                      <a:pt x="17238" y="33799"/>
                    </a:cubicBezTo>
                    <a:cubicBezTo>
                      <a:pt x="18250" y="33630"/>
                      <a:pt x="19308" y="33422"/>
                      <a:pt x="20303" y="33192"/>
                    </a:cubicBezTo>
                    <a:cubicBezTo>
                      <a:pt x="20802" y="33077"/>
                      <a:pt x="21327" y="32946"/>
                      <a:pt x="21816" y="32817"/>
                    </a:cubicBezTo>
                    <a:cubicBezTo>
                      <a:pt x="22306" y="32687"/>
                      <a:pt x="22826" y="32541"/>
                      <a:pt x="23306" y="32397"/>
                    </a:cubicBezTo>
                    <a:cubicBezTo>
                      <a:pt x="23785" y="32255"/>
                      <a:pt x="24300" y="32091"/>
                      <a:pt x="24770" y="31937"/>
                    </a:cubicBezTo>
                    <a:cubicBezTo>
                      <a:pt x="25237" y="31782"/>
                      <a:pt x="25743" y="31608"/>
                      <a:pt x="26201" y="31442"/>
                    </a:cubicBezTo>
                    <a:cubicBezTo>
                      <a:pt x="26656" y="31278"/>
                      <a:pt x="27152" y="31093"/>
                      <a:pt x="27598" y="30920"/>
                    </a:cubicBezTo>
                    <a:cubicBezTo>
                      <a:pt x="28044" y="30748"/>
                      <a:pt x="28527" y="30557"/>
                      <a:pt x="28962" y="30377"/>
                    </a:cubicBezTo>
                    <a:cubicBezTo>
                      <a:pt x="29399" y="30199"/>
                      <a:pt x="29869" y="29999"/>
                      <a:pt x="30295" y="29816"/>
                    </a:cubicBezTo>
                    <a:cubicBezTo>
                      <a:pt x="30723" y="29632"/>
                      <a:pt x="31182" y="29430"/>
                      <a:pt x="31600" y="29241"/>
                    </a:cubicBezTo>
                    <a:cubicBezTo>
                      <a:pt x="32017" y="29051"/>
                      <a:pt x="32469" y="28846"/>
                      <a:pt x="32878" y="28653"/>
                    </a:cubicBezTo>
                    <a:cubicBezTo>
                      <a:pt x="33288" y="28461"/>
                      <a:pt x="33728" y="28251"/>
                      <a:pt x="34132" y="28057"/>
                    </a:cubicBezTo>
                    <a:cubicBezTo>
                      <a:pt x="34536" y="27861"/>
                      <a:pt x="34967" y="27650"/>
                      <a:pt x="35366" y="27453"/>
                    </a:cubicBezTo>
                    <a:cubicBezTo>
                      <a:pt x="35764" y="27254"/>
                      <a:pt x="36188" y="27043"/>
                      <a:pt x="36580" y="26843"/>
                    </a:cubicBezTo>
                    <a:cubicBezTo>
                      <a:pt x="36971" y="26643"/>
                      <a:pt x="37388" y="26431"/>
                      <a:pt x="37777" y="26229"/>
                    </a:cubicBezTo>
                    <a:cubicBezTo>
                      <a:pt x="38165" y="26028"/>
                      <a:pt x="38577" y="25812"/>
                      <a:pt x="38960" y="25608"/>
                    </a:cubicBezTo>
                    <a:cubicBezTo>
                      <a:pt x="39727" y="25204"/>
                      <a:pt x="40583" y="24744"/>
                      <a:pt x="41333" y="24333"/>
                    </a:cubicBezTo>
                    <a:cubicBezTo>
                      <a:pt x="41709" y="24127"/>
                      <a:pt x="42107" y="23910"/>
                      <a:pt x="42478" y="23703"/>
                    </a:cubicBezTo>
                    <a:cubicBezTo>
                      <a:pt x="42785" y="23535"/>
                      <a:pt x="43106" y="23357"/>
                      <a:pt x="43417" y="23183"/>
                    </a:cubicBezTo>
                    <a:lnTo>
                      <a:pt x="43418" y="23183"/>
                    </a:lnTo>
                    <a:cubicBezTo>
                      <a:pt x="44879" y="22338"/>
                      <a:pt x="46342" y="21495"/>
                      <a:pt x="47803" y="20651"/>
                    </a:cubicBezTo>
                    <a:lnTo>
                      <a:pt x="47804" y="20651"/>
                    </a:lnTo>
                    <a:cubicBezTo>
                      <a:pt x="48146" y="20446"/>
                      <a:pt x="48506" y="20231"/>
                      <a:pt x="48844" y="20027"/>
                    </a:cubicBezTo>
                    <a:cubicBezTo>
                      <a:pt x="49196" y="19814"/>
                      <a:pt x="49565" y="19590"/>
                      <a:pt x="49915" y="19376"/>
                    </a:cubicBezTo>
                    <a:cubicBezTo>
                      <a:pt x="50612" y="18949"/>
                      <a:pt x="51390" y="18466"/>
                      <a:pt x="52071" y="18035"/>
                    </a:cubicBezTo>
                    <a:cubicBezTo>
                      <a:pt x="52412" y="17819"/>
                      <a:pt x="52771" y="17589"/>
                      <a:pt x="53108" y="17372"/>
                    </a:cubicBezTo>
                    <a:cubicBezTo>
                      <a:pt x="53444" y="17153"/>
                      <a:pt x="53799" y="16922"/>
                      <a:pt x="54130" y="16703"/>
                    </a:cubicBezTo>
                    <a:cubicBezTo>
                      <a:pt x="54461" y="16483"/>
                      <a:pt x="54811" y="16248"/>
                      <a:pt x="55135" y="16029"/>
                    </a:cubicBezTo>
                    <a:cubicBezTo>
                      <a:pt x="55458" y="15809"/>
                      <a:pt x="55803" y="15570"/>
                      <a:pt x="56120" y="15349"/>
                    </a:cubicBezTo>
                    <a:cubicBezTo>
                      <a:pt x="56436" y="15126"/>
                      <a:pt x="56774" y="14886"/>
                      <a:pt x="57082" y="14663"/>
                    </a:cubicBezTo>
                    <a:cubicBezTo>
                      <a:pt x="57389" y="14440"/>
                      <a:pt x="57717" y="14196"/>
                      <a:pt x="58015" y="13972"/>
                    </a:cubicBezTo>
                    <a:cubicBezTo>
                      <a:pt x="58311" y="13745"/>
                      <a:pt x="58628" y="13499"/>
                      <a:pt x="58913" y="13270"/>
                    </a:cubicBezTo>
                    <a:cubicBezTo>
                      <a:pt x="59196" y="13042"/>
                      <a:pt x="59500" y="12793"/>
                      <a:pt x="59770" y="12563"/>
                    </a:cubicBezTo>
                    <a:cubicBezTo>
                      <a:pt x="60039" y="12334"/>
                      <a:pt x="60325" y="12078"/>
                      <a:pt x="60576" y="11847"/>
                    </a:cubicBezTo>
                    <a:cubicBezTo>
                      <a:pt x="60827" y="11615"/>
                      <a:pt x="61093" y="11357"/>
                      <a:pt x="61323" y="11122"/>
                    </a:cubicBezTo>
                    <a:cubicBezTo>
                      <a:pt x="61553" y="10889"/>
                      <a:pt x="61793" y="10629"/>
                      <a:pt x="61997" y="10393"/>
                    </a:cubicBezTo>
                    <a:cubicBezTo>
                      <a:pt x="62201" y="10158"/>
                      <a:pt x="62410" y="9896"/>
                      <a:pt x="62583" y="9659"/>
                    </a:cubicBezTo>
                    <a:cubicBezTo>
                      <a:pt x="62759" y="9422"/>
                      <a:pt x="62931" y="9160"/>
                      <a:pt x="63071" y="8921"/>
                    </a:cubicBezTo>
                    <a:cubicBezTo>
                      <a:pt x="63212" y="8683"/>
                      <a:pt x="63343" y="8425"/>
                      <a:pt x="63446" y="8187"/>
                    </a:cubicBezTo>
                    <a:cubicBezTo>
                      <a:pt x="63550" y="7945"/>
                      <a:pt x="63639" y="7696"/>
                      <a:pt x="63705" y="7459"/>
                    </a:cubicBezTo>
                    <a:cubicBezTo>
                      <a:pt x="63772" y="7222"/>
                      <a:pt x="63820" y="6979"/>
                      <a:pt x="63851" y="6745"/>
                    </a:cubicBezTo>
                    <a:cubicBezTo>
                      <a:pt x="63912" y="6280"/>
                      <a:pt x="63899" y="5800"/>
                      <a:pt x="63817" y="5354"/>
                    </a:cubicBezTo>
                    <a:cubicBezTo>
                      <a:pt x="63755" y="5025"/>
                      <a:pt x="63659" y="4708"/>
                      <a:pt x="63524" y="4394"/>
                    </a:cubicBezTo>
                    <a:cubicBezTo>
                      <a:pt x="63337" y="3963"/>
                      <a:pt x="63085" y="3556"/>
                      <a:pt x="62763" y="3162"/>
                    </a:cubicBezTo>
                    <a:cubicBezTo>
                      <a:pt x="62443" y="2768"/>
                      <a:pt x="62059" y="2400"/>
                      <a:pt x="61610" y="2054"/>
                    </a:cubicBezTo>
                    <a:cubicBezTo>
                      <a:pt x="60712" y="1358"/>
                      <a:pt x="59546" y="753"/>
                      <a:pt x="58170" y="281"/>
                    </a:cubicBezTo>
                    <a:cubicBezTo>
                      <a:pt x="57881" y="182"/>
                      <a:pt x="57583" y="92"/>
                      <a:pt x="5728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13"/>
              <p:cNvSpPr/>
              <p:nvPr/>
            </p:nvSpPr>
            <p:spPr>
              <a:xfrm>
                <a:off x="4653465" y="3362030"/>
                <a:ext cx="1972420" cy="865134"/>
              </a:xfrm>
              <a:custGeom>
                <a:avLst/>
                <a:gdLst/>
                <a:ahLst/>
                <a:cxnLst/>
                <a:rect l="l" t="t" r="r" b="b"/>
                <a:pathLst>
                  <a:path w="63249" h="27742" extrusionOk="0">
                    <a:moveTo>
                      <a:pt x="63241" y="0"/>
                    </a:moveTo>
                    <a:cubicBezTo>
                      <a:pt x="63122" y="902"/>
                      <a:pt x="62733" y="1741"/>
                      <a:pt x="62239" y="2495"/>
                    </a:cubicBezTo>
                    <a:cubicBezTo>
                      <a:pt x="61753" y="3258"/>
                      <a:pt x="61137" y="3927"/>
                      <a:pt x="60498" y="4565"/>
                    </a:cubicBezTo>
                    <a:cubicBezTo>
                      <a:pt x="59203" y="5827"/>
                      <a:pt x="57774" y="6944"/>
                      <a:pt x="56306" y="7998"/>
                    </a:cubicBezTo>
                    <a:cubicBezTo>
                      <a:pt x="54837" y="9053"/>
                      <a:pt x="53327" y="10051"/>
                      <a:pt x="51799" y="11020"/>
                    </a:cubicBezTo>
                    <a:cubicBezTo>
                      <a:pt x="50265" y="11979"/>
                      <a:pt x="48731" y="12939"/>
                      <a:pt x="47176" y="13862"/>
                    </a:cubicBezTo>
                    <a:lnTo>
                      <a:pt x="47178" y="13861"/>
                    </a:lnTo>
                    <a:lnTo>
                      <a:pt x="42791" y="16398"/>
                    </a:lnTo>
                    <a:lnTo>
                      <a:pt x="42791" y="16398"/>
                    </a:lnTo>
                    <a:lnTo>
                      <a:pt x="42798" y="16394"/>
                    </a:lnTo>
                    <a:lnTo>
                      <a:pt x="42795" y="16394"/>
                    </a:lnTo>
                    <a:lnTo>
                      <a:pt x="42792" y="16397"/>
                    </a:lnTo>
                    <a:lnTo>
                      <a:pt x="42788" y="16398"/>
                    </a:lnTo>
                    <a:cubicBezTo>
                      <a:pt x="39503" y="18230"/>
                      <a:pt x="36186" y="20008"/>
                      <a:pt x="32787" y="21623"/>
                    </a:cubicBezTo>
                    <a:cubicBezTo>
                      <a:pt x="29392" y="23234"/>
                      <a:pt x="25908" y="24686"/>
                      <a:pt x="22297" y="25739"/>
                    </a:cubicBezTo>
                    <a:cubicBezTo>
                      <a:pt x="18688" y="26795"/>
                      <a:pt x="14950" y="27412"/>
                      <a:pt x="11198" y="27632"/>
                    </a:cubicBezTo>
                    <a:cubicBezTo>
                      <a:pt x="10295" y="27681"/>
                      <a:pt x="9391" y="27709"/>
                      <a:pt x="8488" y="27709"/>
                    </a:cubicBezTo>
                    <a:cubicBezTo>
                      <a:pt x="7511" y="27709"/>
                      <a:pt x="6534" y="27677"/>
                      <a:pt x="5560" y="27605"/>
                    </a:cubicBezTo>
                    <a:lnTo>
                      <a:pt x="4855" y="27563"/>
                    </a:lnTo>
                    <a:lnTo>
                      <a:pt x="4156" y="27470"/>
                    </a:lnTo>
                    <a:lnTo>
                      <a:pt x="2759" y="27283"/>
                    </a:lnTo>
                    <a:cubicBezTo>
                      <a:pt x="1826" y="27165"/>
                      <a:pt x="907" y="26944"/>
                      <a:pt x="3" y="26686"/>
                    </a:cubicBezTo>
                    <a:lnTo>
                      <a:pt x="0" y="26698"/>
                    </a:lnTo>
                    <a:cubicBezTo>
                      <a:pt x="904" y="26956"/>
                      <a:pt x="1822" y="27179"/>
                      <a:pt x="2755" y="27302"/>
                    </a:cubicBezTo>
                    <a:lnTo>
                      <a:pt x="4153" y="27491"/>
                    </a:lnTo>
                    <a:lnTo>
                      <a:pt x="4852" y="27586"/>
                    </a:lnTo>
                    <a:lnTo>
                      <a:pt x="5557" y="27629"/>
                    </a:lnTo>
                    <a:cubicBezTo>
                      <a:pt x="6570" y="27707"/>
                      <a:pt x="7587" y="27742"/>
                      <a:pt x="8604" y="27742"/>
                    </a:cubicBezTo>
                    <a:cubicBezTo>
                      <a:pt x="9469" y="27742"/>
                      <a:pt x="10334" y="27717"/>
                      <a:pt x="11198" y="27671"/>
                    </a:cubicBezTo>
                    <a:cubicBezTo>
                      <a:pt x="14955" y="27461"/>
                      <a:pt x="18697" y="26856"/>
                      <a:pt x="22313" y="25802"/>
                    </a:cubicBezTo>
                    <a:cubicBezTo>
                      <a:pt x="25930" y="24754"/>
                      <a:pt x="29420" y="23306"/>
                      <a:pt x="32822" y="21699"/>
                    </a:cubicBezTo>
                    <a:cubicBezTo>
                      <a:pt x="36225" y="20092"/>
                      <a:pt x="39546" y="18313"/>
                      <a:pt x="42835" y="16486"/>
                    </a:cubicBezTo>
                    <a:lnTo>
                      <a:pt x="42835" y="16486"/>
                    </a:lnTo>
                    <a:lnTo>
                      <a:pt x="42829" y="16490"/>
                    </a:lnTo>
                    <a:lnTo>
                      <a:pt x="42831" y="16490"/>
                    </a:lnTo>
                    <a:lnTo>
                      <a:pt x="42835" y="16487"/>
                    </a:lnTo>
                    <a:lnTo>
                      <a:pt x="42838" y="16486"/>
                    </a:lnTo>
                    <a:lnTo>
                      <a:pt x="47224" y="13957"/>
                    </a:lnTo>
                    <a:lnTo>
                      <a:pt x="47227" y="13956"/>
                    </a:lnTo>
                    <a:cubicBezTo>
                      <a:pt x="50334" y="12101"/>
                      <a:pt x="53411" y="10182"/>
                      <a:pt x="56346" y="8060"/>
                    </a:cubicBezTo>
                    <a:cubicBezTo>
                      <a:pt x="57809" y="6996"/>
                      <a:pt x="59233" y="5867"/>
                      <a:pt x="60524" y="4595"/>
                    </a:cubicBezTo>
                    <a:cubicBezTo>
                      <a:pt x="61160" y="3954"/>
                      <a:pt x="61775" y="3278"/>
                      <a:pt x="62258" y="2511"/>
                    </a:cubicBezTo>
                    <a:cubicBezTo>
                      <a:pt x="62748" y="1751"/>
                      <a:pt x="63135" y="908"/>
                      <a:pt x="63249" y="3"/>
                    </a:cubicBezTo>
                    <a:lnTo>
                      <a:pt x="632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13"/>
              <p:cNvSpPr/>
              <p:nvPr/>
            </p:nvSpPr>
            <p:spPr>
              <a:xfrm>
                <a:off x="4652997" y="3151910"/>
                <a:ext cx="1786152" cy="1032161"/>
              </a:xfrm>
              <a:custGeom>
                <a:avLst/>
                <a:gdLst/>
                <a:ahLst/>
                <a:cxnLst/>
                <a:rect l="l" t="t" r="r" b="b"/>
                <a:pathLst>
                  <a:path w="57276" h="33098" extrusionOk="0">
                    <a:moveTo>
                      <a:pt x="34" y="32917"/>
                    </a:moveTo>
                    <a:lnTo>
                      <a:pt x="34" y="32917"/>
                    </a:lnTo>
                    <a:cubicBezTo>
                      <a:pt x="23" y="32920"/>
                      <a:pt x="12" y="32923"/>
                      <a:pt x="1" y="32927"/>
                    </a:cubicBezTo>
                    <a:cubicBezTo>
                      <a:pt x="12" y="32923"/>
                      <a:pt x="23" y="32920"/>
                      <a:pt x="34" y="32917"/>
                    </a:cubicBezTo>
                    <a:close/>
                    <a:moveTo>
                      <a:pt x="56993" y="0"/>
                    </a:moveTo>
                    <a:lnTo>
                      <a:pt x="56988" y="4"/>
                    </a:lnTo>
                    <a:cubicBezTo>
                      <a:pt x="56932" y="79"/>
                      <a:pt x="56878" y="155"/>
                      <a:pt x="56823" y="229"/>
                    </a:cubicBezTo>
                    <a:cubicBezTo>
                      <a:pt x="56481" y="694"/>
                      <a:pt x="56087" y="1189"/>
                      <a:pt x="55691" y="1653"/>
                    </a:cubicBezTo>
                    <a:cubicBezTo>
                      <a:pt x="55296" y="2119"/>
                      <a:pt x="54850" y="2612"/>
                      <a:pt x="54411" y="3075"/>
                    </a:cubicBezTo>
                    <a:cubicBezTo>
                      <a:pt x="53971" y="3540"/>
                      <a:pt x="53480" y="4028"/>
                      <a:pt x="53000" y="4490"/>
                    </a:cubicBezTo>
                    <a:cubicBezTo>
                      <a:pt x="52519" y="4950"/>
                      <a:pt x="51992" y="5437"/>
                      <a:pt x="51476" y="5894"/>
                    </a:cubicBezTo>
                    <a:cubicBezTo>
                      <a:pt x="50960" y="6353"/>
                      <a:pt x="50399" y="6835"/>
                      <a:pt x="49853" y="7289"/>
                    </a:cubicBezTo>
                    <a:cubicBezTo>
                      <a:pt x="49307" y="7745"/>
                      <a:pt x="48717" y="8222"/>
                      <a:pt x="48144" y="8673"/>
                    </a:cubicBezTo>
                    <a:cubicBezTo>
                      <a:pt x="47572" y="9125"/>
                      <a:pt x="46956" y="9596"/>
                      <a:pt x="46360" y="10045"/>
                    </a:cubicBezTo>
                    <a:cubicBezTo>
                      <a:pt x="45763" y="10492"/>
                      <a:pt x="45128" y="10959"/>
                      <a:pt x="44509" y="11404"/>
                    </a:cubicBezTo>
                    <a:cubicBezTo>
                      <a:pt x="43891" y="11846"/>
                      <a:pt x="43236" y="12311"/>
                      <a:pt x="42599" y="12751"/>
                    </a:cubicBezTo>
                    <a:cubicBezTo>
                      <a:pt x="41960" y="13191"/>
                      <a:pt x="41289" y="13649"/>
                      <a:pt x="40635" y="14086"/>
                    </a:cubicBezTo>
                    <a:cubicBezTo>
                      <a:pt x="39982" y="14523"/>
                      <a:pt x="39292" y="14978"/>
                      <a:pt x="38624" y="15410"/>
                    </a:cubicBezTo>
                    <a:cubicBezTo>
                      <a:pt x="37955" y="15846"/>
                      <a:pt x="37252" y="16294"/>
                      <a:pt x="36569" y="16724"/>
                    </a:cubicBezTo>
                    <a:cubicBezTo>
                      <a:pt x="36474" y="16783"/>
                      <a:pt x="36378" y="16845"/>
                      <a:pt x="36280" y="16906"/>
                    </a:cubicBezTo>
                    <a:cubicBezTo>
                      <a:pt x="34825" y="17745"/>
                      <a:pt x="33367" y="18586"/>
                      <a:pt x="31911" y="19427"/>
                    </a:cubicBezTo>
                    <a:cubicBezTo>
                      <a:pt x="31910" y="19427"/>
                      <a:pt x="31910" y="19429"/>
                      <a:pt x="31908" y="19429"/>
                    </a:cubicBezTo>
                    <a:cubicBezTo>
                      <a:pt x="31737" y="19519"/>
                      <a:pt x="31565" y="19610"/>
                      <a:pt x="31392" y="19702"/>
                    </a:cubicBezTo>
                    <a:cubicBezTo>
                      <a:pt x="30626" y="20106"/>
                      <a:pt x="29884" y="20494"/>
                      <a:pt x="29106" y="20895"/>
                    </a:cubicBezTo>
                    <a:cubicBezTo>
                      <a:pt x="28328" y="21296"/>
                      <a:pt x="27577" y="21679"/>
                      <a:pt x="26786" y="22074"/>
                    </a:cubicBezTo>
                    <a:cubicBezTo>
                      <a:pt x="25997" y="22471"/>
                      <a:pt x="25233" y="22849"/>
                      <a:pt x="24429" y="23238"/>
                    </a:cubicBezTo>
                    <a:cubicBezTo>
                      <a:pt x="23627" y="23631"/>
                      <a:pt x="22852" y="24000"/>
                      <a:pt x="22034" y="24386"/>
                    </a:cubicBezTo>
                    <a:cubicBezTo>
                      <a:pt x="21216" y="24769"/>
                      <a:pt x="20430" y="25135"/>
                      <a:pt x="19597" y="25511"/>
                    </a:cubicBezTo>
                    <a:cubicBezTo>
                      <a:pt x="18768" y="25891"/>
                      <a:pt x="17969" y="26247"/>
                      <a:pt x="17119" y="26617"/>
                    </a:cubicBezTo>
                    <a:cubicBezTo>
                      <a:pt x="16271" y="26985"/>
                      <a:pt x="15458" y="27334"/>
                      <a:pt x="14594" y="27695"/>
                    </a:cubicBezTo>
                    <a:cubicBezTo>
                      <a:pt x="13732" y="28056"/>
                      <a:pt x="12904" y="28394"/>
                      <a:pt x="12022" y="28745"/>
                    </a:cubicBezTo>
                    <a:cubicBezTo>
                      <a:pt x="11143" y="29095"/>
                      <a:pt x="10300" y="29422"/>
                      <a:pt x="9402" y="29762"/>
                    </a:cubicBezTo>
                    <a:cubicBezTo>
                      <a:pt x="8503" y="30102"/>
                      <a:pt x="7643" y="30417"/>
                      <a:pt x="6728" y="30742"/>
                    </a:cubicBezTo>
                    <a:cubicBezTo>
                      <a:pt x="5810" y="31066"/>
                      <a:pt x="4936" y="31368"/>
                      <a:pt x="3999" y="31677"/>
                    </a:cubicBezTo>
                    <a:cubicBezTo>
                      <a:pt x="3064" y="31987"/>
                      <a:pt x="2172" y="32271"/>
                      <a:pt x="1217" y="32562"/>
                    </a:cubicBezTo>
                    <a:cubicBezTo>
                      <a:pt x="821" y="32682"/>
                      <a:pt x="431" y="32799"/>
                      <a:pt x="34" y="32917"/>
                    </a:cubicBezTo>
                    <a:lnTo>
                      <a:pt x="34" y="32917"/>
                    </a:lnTo>
                    <a:cubicBezTo>
                      <a:pt x="59" y="32910"/>
                      <a:pt x="84" y="32904"/>
                      <a:pt x="110" y="32899"/>
                    </a:cubicBezTo>
                    <a:cubicBezTo>
                      <a:pt x="149" y="32892"/>
                      <a:pt x="189" y="32887"/>
                      <a:pt x="229" y="32882"/>
                    </a:cubicBezTo>
                    <a:cubicBezTo>
                      <a:pt x="268" y="32878"/>
                      <a:pt x="308" y="32875"/>
                      <a:pt x="350" y="32872"/>
                    </a:cubicBezTo>
                    <a:cubicBezTo>
                      <a:pt x="379" y="32871"/>
                      <a:pt x="408" y="32870"/>
                      <a:pt x="437" y="32870"/>
                    </a:cubicBezTo>
                    <a:cubicBezTo>
                      <a:pt x="449" y="32870"/>
                      <a:pt x="461" y="32870"/>
                      <a:pt x="474" y="32871"/>
                    </a:cubicBezTo>
                    <a:cubicBezTo>
                      <a:pt x="515" y="32871"/>
                      <a:pt x="556" y="32875"/>
                      <a:pt x="597" y="32878"/>
                    </a:cubicBezTo>
                    <a:cubicBezTo>
                      <a:pt x="639" y="32882"/>
                      <a:pt x="681" y="32887"/>
                      <a:pt x="720" y="32894"/>
                    </a:cubicBezTo>
                    <a:cubicBezTo>
                      <a:pt x="760" y="32901"/>
                      <a:pt x="790" y="32907"/>
                      <a:pt x="826" y="32918"/>
                    </a:cubicBezTo>
                    <a:cubicBezTo>
                      <a:pt x="971" y="32958"/>
                      <a:pt x="1119" y="33000"/>
                      <a:pt x="1267" y="33037"/>
                    </a:cubicBezTo>
                    <a:cubicBezTo>
                      <a:pt x="1345" y="33058"/>
                      <a:pt x="1424" y="33078"/>
                      <a:pt x="1503" y="33098"/>
                    </a:cubicBezTo>
                    <a:cubicBezTo>
                      <a:pt x="1598" y="33069"/>
                      <a:pt x="3500" y="32472"/>
                      <a:pt x="4434" y="32160"/>
                    </a:cubicBezTo>
                    <a:cubicBezTo>
                      <a:pt x="5327" y="31864"/>
                      <a:pt x="6165" y="31575"/>
                      <a:pt x="7035" y="31266"/>
                    </a:cubicBezTo>
                    <a:lnTo>
                      <a:pt x="7129" y="31233"/>
                    </a:lnTo>
                    <a:cubicBezTo>
                      <a:pt x="7139" y="31230"/>
                      <a:pt x="7152" y="31225"/>
                      <a:pt x="7162" y="31222"/>
                    </a:cubicBezTo>
                    <a:cubicBezTo>
                      <a:pt x="8079" y="30894"/>
                      <a:pt x="8937" y="30578"/>
                      <a:pt x="9836" y="30238"/>
                    </a:cubicBezTo>
                    <a:cubicBezTo>
                      <a:pt x="10293" y="30066"/>
                      <a:pt x="10734" y="29895"/>
                      <a:pt x="11176" y="29724"/>
                    </a:cubicBezTo>
                    <a:cubicBezTo>
                      <a:pt x="11122" y="29709"/>
                      <a:pt x="11071" y="29693"/>
                      <a:pt x="11019" y="29678"/>
                    </a:cubicBezTo>
                    <a:cubicBezTo>
                      <a:pt x="10984" y="29669"/>
                      <a:pt x="10954" y="29645"/>
                      <a:pt x="10927" y="29616"/>
                    </a:cubicBezTo>
                    <a:cubicBezTo>
                      <a:pt x="10901" y="29577"/>
                      <a:pt x="10894" y="29527"/>
                      <a:pt x="10898" y="29478"/>
                    </a:cubicBezTo>
                    <a:cubicBezTo>
                      <a:pt x="10904" y="29416"/>
                      <a:pt x="10925" y="29358"/>
                      <a:pt x="10956" y="29308"/>
                    </a:cubicBezTo>
                    <a:cubicBezTo>
                      <a:pt x="10992" y="29248"/>
                      <a:pt x="11038" y="29193"/>
                      <a:pt x="11101" y="29156"/>
                    </a:cubicBezTo>
                    <a:cubicBezTo>
                      <a:pt x="11149" y="29127"/>
                      <a:pt x="11204" y="29105"/>
                      <a:pt x="11257" y="29105"/>
                    </a:cubicBezTo>
                    <a:cubicBezTo>
                      <a:pt x="11275" y="29105"/>
                      <a:pt x="11292" y="29108"/>
                      <a:pt x="11308" y="29113"/>
                    </a:cubicBezTo>
                    <a:cubicBezTo>
                      <a:pt x="11575" y="29193"/>
                      <a:pt x="11843" y="29272"/>
                      <a:pt x="12109" y="29354"/>
                    </a:cubicBezTo>
                    <a:cubicBezTo>
                      <a:pt x="12224" y="29308"/>
                      <a:pt x="12337" y="29262"/>
                      <a:pt x="12452" y="29218"/>
                    </a:cubicBezTo>
                    <a:cubicBezTo>
                      <a:pt x="13334" y="28865"/>
                      <a:pt x="14162" y="28525"/>
                      <a:pt x="15024" y="28164"/>
                    </a:cubicBezTo>
                    <a:cubicBezTo>
                      <a:pt x="15888" y="27803"/>
                      <a:pt x="16702" y="27452"/>
                      <a:pt x="17549" y="27083"/>
                    </a:cubicBezTo>
                    <a:cubicBezTo>
                      <a:pt x="18397" y="26712"/>
                      <a:pt x="19196" y="26354"/>
                      <a:pt x="20029" y="25976"/>
                    </a:cubicBezTo>
                    <a:cubicBezTo>
                      <a:pt x="20861" y="25598"/>
                      <a:pt x="21648" y="25231"/>
                      <a:pt x="22466" y="24847"/>
                    </a:cubicBezTo>
                    <a:cubicBezTo>
                      <a:pt x="22775" y="24703"/>
                      <a:pt x="23077" y="24560"/>
                      <a:pt x="23377" y="24416"/>
                    </a:cubicBezTo>
                    <a:cubicBezTo>
                      <a:pt x="23325" y="24401"/>
                      <a:pt x="23272" y="24384"/>
                      <a:pt x="23220" y="24368"/>
                    </a:cubicBezTo>
                    <a:cubicBezTo>
                      <a:pt x="23186" y="24358"/>
                      <a:pt x="23156" y="24334"/>
                      <a:pt x="23136" y="24305"/>
                    </a:cubicBezTo>
                    <a:cubicBezTo>
                      <a:pt x="23110" y="24266"/>
                      <a:pt x="23103" y="24216"/>
                      <a:pt x="23105" y="24167"/>
                    </a:cubicBezTo>
                    <a:cubicBezTo>
                      <a:pt x="23110" y="24107"/>
                      <a:pt x="23131" y="24049"/>
                      <a:pt x="23161" y="23999"/>
                    </a:cubicBezTo>
                    <a:cubicBezTo>
                      <a:pt x="23197" y="23937"/>
                      <a:pt x="23243" y="23885"/>
                      <a:pt x="23307" y="23845"/>
                    </a:cubicBezTo>
                    <a:cubicBezTo>
                      <a:pt x="23355" y="23816"/>
                      <a:pt x="23411" y="23795"/>
                      <a:pt x="23464" y="23795"/>
                    </a:cubicBezTo>
                    <a:cubicBezTo>
                      <a:pt x="23481" y="23795"/>
                      <a:pt x="23498" y="23797"/>
                      <a:pt x="23514" y="23802"/>
                    </a:cubicBezTo>
                    <a:cubicBezTo>
                      <a:pt x="23745" y="23872"/>
                      <a:pt x="23979" y="23943"/>
                      <a:pt x="24211" y="24013"/>
                    </a:cubicBezTo>
                    <a:cubicBezTo>
                      <a:pt x="24427" y="23908"/>
                      <a:pt x="24642" y="23805"/>
                      <a:pt x="24859" y="23698"/>
                    </a:cubicBezTo>
                    <a:cubicBezTo>
                      <a:pt x="25663" y="23306"/>
                      <a:pt x="26426" y="22929"/>
                      <a:pt x="27217" y="22532"/>
                    </a:cubicBezTo>
                    <a:cubicBezTo>
                      <a:pt x="28008" y="22137"/>
                      <a:pt x="28761" y="21752"/>
                      <a:pt x="29539" y="21351"/>
                    </a:cubicBezTo>
                    <a:cubicBezTo>
                      <a:pt x="30317" y="20951"/>
                      <a:pt x="31060" y="20563"/>
                      <a:pt x="31826" y="20156"/>
                    </a:cubicBezTo>
                    <a:cubicBezTo>
                      <a:pt x="31980" y="20076"/>
                      <a:pt x="32131" y="19995"/>
                      <a:pt x="32283" y="19913"/>
                    </a:cubicBezTo>
                    <a:lnTo>
                      <a:pt x="32286" y="19912"/>
                    </a:lnTo>
                    <a:cubicBezTo>
                      <a:pt x="32965" y="19522"/>
                      <a:pt x="33641" y="19130"/>
                      <a:pt x="34318" y="18740"/>
                    </a:cubicBezTo>
                    <a:cubicBezTo>
                      <a:pt x="34259" y="18723"/>
                      <a:pt x="34197" y="18704"/>
                      <a:pt x="34138" y="18687"/>
                    </a:cubicBezTo>
                    <a:cubicBezTo>
                      <a:pt x="34047" y="18659"/>
                      <a:pt x="34026" y="18554"/>
                      <a:pt x="34026" y="18554"/>
                    </a:cubicBezTo>
                    <a:cubicBezTo>
                      <a:pt x="34016" y="18501"/>
                      <a:pt x="34023" y="18445"/>
                      <a:pt x="34045" y="18389"/>
                    </a:cubicBezTo>
                    <a:cubicBezTo>
                      <a:pt x="34089" y="18280"/>
                      <a:pt x="34167" y="18198"/>
                      <a:pt x="34277" y="18142"/>
                    </a:cubicBezTo>
                    <a:cubicBezTo>
                      <a:pt x="34314" y="18124"/>
                      <a:pt x="34348" y="18115"/>
                      <a:pt x="34383" y="18115"/>
                    </a:cubicBezTo>
                    <a:cubicBezTo>
                      <a:pt x="34401" y="18115"/>
                      <a:pt x="34420" y="18118"/>
                      <a:pt x="34438" y="18123"/>
                    </a:cubicBezTo>
                    <a:cubicBezTo>
                      <a:pt x="34644" y="18186"/>
                      <a:pt x="34853" y="18248"/>
                      <a:pt x="35060" y="18310"/>
                    </a:cubicBezTo>
                    <a:lnTo>
                      <a:pt x="36677" y="17378"/>
                    </a:lnTo>
                    <a:lnTo>
                      <a:pt x="36681" y="17376"/>
                    </a:lnTo>
                    <a:cubicBezTo>
                      <a:pt x="37357" y="16952"/>
                      <a:pt x="38054" y="16509"/>
                      <a:pt x="38717" y="16080"/>
                    </a:cubicBezTo>
                    <a:cubicBezTo>
                      <a:pt x="39388" y="15648"/>
                      <a:pt x="40081" y="15193"/>
                      <a:pt x="40738" y="14756"/>
                    </a:cubicBezTo>
                    <a:cubicBezTo>
                      <a:pt x="41394" y="14318"/>
                      <a:pt x="42072" y="13859"/>
                      <a:pt x="42714" y="13419"/>
                    </a:cubicBezTo>
                    <a:cubicBezTo>
                      <a:pt x="43086" y="13163"/>
                      <a:pt x="43463" y="12902"/>
                      <a:pt x="43836" y="12639"/>
                    </a:cubicBezTo>
                    <a:cubicBezTo>
                      <a:pt x="43770" y="12620"/>
                      <a:pt x="43701" y="12598"/>
                      <a:pt x="43635" y="12578"/>
                    </a:cubicBezTo>
                    <a:cubicBezTo>
                      <a:pt x="43546" y="12552"/>
                      <a:pt x="43525" y="12447"/>
                      <a:pt x="43525" y="12447"/>
                    </a:cubicBezTo>
                    <a:cubicBezTo>
                      <a:pt x="43513" y="12393"/>
                      <a:pt x="43520" y="12337"/>
                      <a:pt x="43542" y="12282"/>
                    </a:cubicBezTo>
                    <a:cubicBezTo>
                      <a:pt x="43586" y="12171"/>
                      <a:pt x="43664" y="12089"/>
                      <a:pt x="43776" y="12033"/>
                    </a:cubicBezTo>
                    <a:cubicBezTo>
                      <a:pt x="43809" y="12015"/>
                      <a:pt x="43843" y="12006"/>
                      <a:pt x="43876" y="12006"/>
                    </a:cubicBezTo>
                    <a:cubicBezTo>
                      <a:pt x="43896" y="12006"/>
                      <a:pt x="43916" y="12010"/>
                      <a:pt x="43936" y="12016"/>
                    </a:cubicBezTo>
                    <a:cubicBezTo>
                      <a:pt x="44121" y="12071"/>
                      <a:pt x="44302" y="12127"/>
                      <a:pt x="44485" y="12181"/>
                    </a:cubicBezTo>
                    <a:cubicBezTo>
                      <a:pt x="44535" y="12145"/>
                      <a:pt x="44588" y="12107"/>
                      <a:pt x="44639" y="12071"/>
                    </a:cubicBezTo>
                    <a:cubicBezTo>
                      <a:pt x="45261" y="11628"/>
                      <a:pt x="45904" y="11161"/>
                      <a:pt x="46505" y="10711"/>
                    </a:cubicBezTo>
                    <a:cubicBezTo>
                      <a:pt x="47107" y="10264"/>
                      <a:pt x="47730" y="9791"/>
                      <a:pt x="48308" y="9338"/>
                    </a:cubicBezTo>
                    <a:cubicBezTo>
                      <a:pt x="48887" y="8886"/>
                      <a:pt x="49484" y="8409"/>
                      <a:pt x="50037" y="7952"/>
                    </a:cubicBezTo>
                    <a:cubicBezTo>
                      <a:pt x="50591" y="7497"/>
                      <a:pt x="51159" y="7014"/>
                      <a:pt x="51683" y="6554"/>
                    </a:cubicBezTo>
                    <a:cubicBezTo>
                      <a:pt x="51831" y="6424"/>
                      <a:pt x="51982" y="6290"/>
                      <a:pt x="52133" y="6155"/>
                    </a:cubicBezTo>
                    <a:cubicBezTo>
                      <a:pt x="52051" y="6130"/>
                      <a:pt x="51966" y="6104"/>
                      <a:pt x="51885" y="6080"/>
                    </a:cubicBezTo>
                    <a:cubicBezTo>
                      <a:pt x="51885" y="6080"/>
                      <a:pt x="51762" y="6022"/>
                      <a:pt x="51770" y="5893"/>
                    </a:cubicBezTo>
                    <a:cubicBezTo>
                      <a:pt x="51771" y="5843"/>
                      <a:pt x="51784" y="5792"/>
                      <a:pt x="51807" y="5744"/>
                    </a:cubicBezTo>
                    <a:cubicBezTo>
                      <a:pt x="51856" y="5649"/>
                      <a:pt x="51931" y="5577"/>
                      <a:pt x="52035" y="5529"/>
                    </a:cubicBezTo>
                    <a:cubicBezTo>
                      <a:pt x="52066" y="5516"/>
                      <a:pt x="52096" y="5509"/>
                      <a:pt x="52125" y="5509"/>
                    </a:cubicBezTo>
                    <a:cubicBezTo>
                      <a:pt x="52145" y="5509"/>
                      <a:pt x="52164" y="5512"/>
                      <a:pt x="52184" y="5518"/>
                    </a:cubicBezTo>
                    <a:cubicBezTo>
                      <a:pt x="52347" y="5565"/>
                      <a:pt x="52511" y="5616"/>
                      <a:pt x="52675" y="5664"/>
                    </a:cubicBezTo>
                    <a:cubicBezTo>
                      <a:pt x="52865" y="5490"/>
                      <a:pt x="53053" y="5314"/>
                      <a:pt x="53236" y="5144"/>
                    </a:cubicBezTo>
                    <a:cubicBezTo>
                      <a:pt x="53728" y="4680"/>
                      <a:pt x="54228" y="4188"/>
                      <a:pt x="54682" y="3721"/>
                    </a:cubicBezTo>
                    <a:cubicBezTo>
                      <a:pt x="55135" y="3253"/>
                      <a:pt x="55595" y="2758"/>
                      <a:pt x="56005" y="2286"/>
                    </a:cubicBezTo>
                    <a:cubicBezTo>
                      <a:pt x="56415" y="1816"/>
                      <a:pt x="56824" y="1316"/>
                      <a:pt x="57185" y="843"/>
                    </a:cubicBezTo>
                    <a:cubicBezTo>
                      <a:pt x="57213" y="809"/>
                      <a:pt x="57240" y="774"/>
                      <a:pt x="57266" y="738"/>
                    </a:cubicBezTo>
                    <a:cubicBezTo>
                      <a:pt x="57269" y="736"/>
                      <a:pt x="57270" y="736"/>
                      <a:pt x="57270" y="733"/>
                    </a:cubicBezTo>
                    <a:lnTo>
                      <a:pt x="57270" y="732"/>
                    </a:lnTo>
                    <a:cubicBezTo>
                      <a:pt x="57273" y="728"/>
                      <a:pt x="57276" y="723"/>
                      <a:pt x="57276" y="713"/>
                    </a:cubicBezTo>
                    <a:cubicBezTo>
                      <a:pt x="57276" y="706"/>
                      <a:pt x="57276" y="696"/>
                      <a:pt x="57273" y="683"/>
                    </a:cubicBezTo>
                    <a:cubicBezTo>
                      <a:pt x="57273" y="673"/>
                      <a:pt x="57271" y="659"/>
                      <a:pt x="57269" y="641"/>
                    </a:cubicBezTo>
                    <a:cubicBezTo>
                      <a:pt x="57266" y="625"/>
                      <a:pt x="57261" y="608"/>
                      <a:pt x="57257" y="590"/>
                    </a:cubicBezTo>
                    <a:cubicBezTo>
                      <a:pt x="57251" y="568"/>
                      <a:pt x="57247" y="546"/>
                      <a:pt x="57241" y="526"/>
                    </a:cubicBezTo>
                    <a:cubicBezTo>
                      <a:pt x="57236" y="503"/>
                      <a:pt x="57228" y="480"/>
                      <a:pt x="57221" y="457"/>
                    </a:cubicBezTo>
                    <a:cubicBezTo>
                      <a:pt x="57213" y="430"/>
                      <a:pt x="57205" y="405"/>
                      <a:pt x="57197" y="381"/>
                    </a:cubicBezTo>
                    <a:cubicBezTo>
                      <a:pt x="57187" y="355"/>
                      <a:pt x="57178" y="329"/>
                      <a:pt x="57169" y="306"/>
                    </a:cubicBezTo>
                    <a:cubicBezTo>
                      <a:pt x="57161" y="280"/>
                      <a:pt x="57149" y="257"/>
                      <a:pt x="57141" y="236"/>
                    </a:cubicBezTo>
                    <a:cubicBezTo>
                      <a:pt x="57129" y="214"/>
                      <a:pt x="57120" y="193"/>
                      <a:pt x="57112" y="173"/>
                    </a:cubicBezTo>
                    <a:cubicBezTo>
                      <a:pt x="57103" y="154"/>
                      <a:pt x="57093" y="135"/>
                      <a:pt x="57085" y="119"/>
                    </a:cubicBezTo>
                    <a:cubicBezTo>
                      <a:pt x="57076" y="101"/>
                      <a:pt x="57069" y="86"/>
                      <a:pt x="57060" y="72"/>
                    </a:cubicBezTo>
                    <a:cubicBezTo>
                      <a:pt x="57053" y="60"/>
                      <a:pt x="57043" y="48"/>
                      <a:pt x="57036" y="36"/>
                    </a:cubicBezTo>
                    <a:cubicBezTo>
                      <a:pt x="57028" y="26"/>
                      <a:pt x="57021" y="19"/>
                      <a:pt x="57014" y="12"/>
                    </a:cubicBezTo>
                    <a:cubicBezTo>
                      <a:pt x="57010" y="6"/>
                      <a:pt x="57004" y="3"/>
                      <a:pt x="569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13"/>
              <p:cNvSpPr/>
              <p:nvPr/>
            </p:nvSpPr>
            <p:spPr>
              <a:xfrm>
                <a:off x="6010173" y="3526310"/>
                <a:ext cx="352952" cy="116663"/>
              </a:xfrm>
              <a:custGeom>
                <a:avLst/>
                <a:gdLst/>
                <a:ahLst/>
                <a:cxnLst/>
                <a:rect l="l" t="t" r="r" b="b"/>
                <a:pathLst>
                  <a:path w="11318" h="3741" extrusionOk="0">
                    <a:moveTo>
                      <a:pt x="366" y="1"/>
                    </a:moveTo>
                    <a:cubicBezTo>
                      <a:pt x="333" y="1"/>
                      <a:pt x="299" y="9"/>
                      <a:pt x="264" y="26"/>
                    </a:cubicBezTo>
                    <a:cubicBezTo>
                      <a:pt x="152" y="80"/>
                      <a:pt x="73" y="162"/>
                      <a:pt x="29" y="275"/>
                    </a:cubicBezTo>
                    <a:cubicBezTo>
                      <a:pt x="8" y="329"/>
                      <a:pt x="1" y="385"/>
                      <a:pt x="12" y="440"/>
                    </a:cubicBezTo>
                    <a:cubicBezTo>
                      <a:pt x="12" y="440"/>
                      <a:pt x="34" y="543"/>
                      <a:pt x="123" y="571"/>
                    </a:cubicBezTo>
                    <a:cubicBezTo>
                      <a:pt x="190" y="592"/>
                      <a:pt x="258" y="611"/>
                      <a:pt x="326" y="631"/>
                    </a:cubicBezTo>
                    <a:cubicBezTo>
                      <a:pt x="3881" y="1702"/>
                      <a:pt x="7084" y="2665"/>
                      <a:pt x="10652" y="3741"/>
                    </a:cubicBezTo>
                    <a:cubicBezTo>
                      <a:pt x="10878" y="3590"/>
                      <a:pt x="11095" y="3442"/>
                      <a:pt x="11318" y="3288"/>
                    </a:cubicBezTo>
                    <a:cubicBezTo>
                      <a:pt x="7803" y="2228"/>
                      <a:pt x="4469" y="1226"/>
                      <a:pt x="973" y="174"/>
                    </a:cubicBezTo>
                    <a:cubicBezTo>
                      <a:pt x="788" y="119"/>
                      <a:pt x="607" y="63"/>
                      <a:pt x="423" y="9"/>
                    </a:cubicBezTo>
                    <a:cubicBezTo>
                      <a:pt x="405" y="3"/>
                      <a:pt x="386" y="1"/>
                      <a:pt x="3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13"/>
              <p:cNvSpPr/>
              <p:nvPr/>
            </p:nvSpPr>
            <p:spPr>
              <a:xfrm>
                <a:off x="5746509" y="3546049"/>
                <a:ext cx="595821" cy="271278"/>
              </a:xfrm>
              <a:custGeom>
                <a:avLst/>
                <a:gdLst/>
                <a:ahLst/>
                <a:cxnLst/>
                <a:rect l="l" t="t" r="r" b="b"/>
                <a:pathLst>
                  <a:path w="19106" h="8699" extrusionOk="0">
                    <a:moveTo>
                      <a:pt x="8778" y="1"/>
                    </a:moveTo>
                    <a:cubicBezTo>
                      <a:pt x="8404" y="263"/>
                      <a:pt x="8027" y="526"/>
                      <a:pt x="7655" y="780"/>
                    </a:cubicBezTo>
                    <a:cubicBezTo>
                      <a:pt x="7015" y="1223"/>
                      <a:pt x="6338" y="1680"/>
                      <a:pt x="5680" y="2117"/>
                    </a:cubicBezTo>
                    <a:cubicBezTo>
                      <a:pt x="5022" y="2554"/>
                      <a:pt x="4330" y="3009"/>
                      <a:pt x="3658" y="3441"/>
                    </a:cubicBezTo>
                    <a:cubicBezTo>
                      <a:pt x="2995" y="3870"/>
                      <a:pt x="2298" y="4311"/>
                      <a:pt x="1622" y="4738"/>
                    </a:cubicBezTo>
                    <a:lnTo>
                      <a:pt x="1618" y="4739"/>
                    </a:lnTo>
                    <a:lnTo>
                      <a:pt x="1" y="5673"/>
                    </a:lnTo>
                    <a:cubicBezTo>
                      <a:pt x="3392" y="6693"/>
                      <a:pt x="6641" y="7672"/>
                      <a:pt x="10050" y="8699"/>
                    </a:cubicBezTo>
                    <a:cubicBezTo>
                      <a:pt x="10726" y="8308"/>
                      <a:pt x="11400" y="7918"/>
                      <a:pt x="12076" y="7529"/>
                    </a:cubicBezTo>
                    <a:cubicBezTo>
                      <a:pt x="12386" y="7343"/>
                      <a:pt x="12687" y="7163"/>
                      <a:pt x="12996" y="6976"/>
                    </a:cubicBezTo>
                    <a:cubicBezTo>
                      <a:pt x="13700" y="6552"/>
                      <a:pt x="14326" y="6171"/>
                      <a:pt x="15016" y="5744"/>
                    </a:cubicBezTo>
                    <a:cubicBezTo>
                      <a:pt x="15706" y="5316"/>
                      <a:pt x="16310" y="4936"/>
                      <a:pt x="16984" y="4504"/>
                    </a:cubicBezTo>
                    <a:cubicBezTo>
                      <a:pt x="17320" y="4288"/>
                      <a:pt x="17634" y="4085"/>
                      <a:pt x="17964" y="3868"/>
                    </a:cubicBezTo>
                    <a:cubicBezTo>
                      <a:pt x="18295" y="3650"/>
                      <a:pt x="18603" y="3447"/>
                      <a:pt x="18928" y="3229"/>
                    </a:cubicBezTo>
                    <a:cubicBezTo>
                      <a:pt x="18988" y="3187"/>
                      <a:pt x="19047" y="3147"/>
                      <a:pt x="19106" y="3108"/>
                    </a:cubicBezTo>
                    <a:cubicBezTo>
                      <a:pt x="15538" y="2032"/>
                      <a:pt x="12334" y="1069"/>
                      <a:pt x="87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13"/>
              <p:cNvSpPr/>
              <p:nvPr/>
            </p:nvSpPr>
            <p:spPr>
              <a:xfrm>
                <a:off x="5408221" y="3736274"/>
                <a:ext cx="628534" cy="260582"/>
              </a:xfrm>
              <a:custGeom>
                <a:avLst/>
                <a:gdLst/>
                <a:ahLst/>
                <a:cxnLst/>
                <a:rect l="l" t="t" r="r" b="b"/>
                <a:pathLst>
                  <a:path w="20155" h="8356" extrusionOk="0">
                    <a:moveTo>
                      <a:pt x="10107" y="1"/>
                    </a:moveTo>
                    <a:cubicBezTo>
                      <a:pt x="9430" y="391"/>
                      <a:pt x="8754" y="783"/>
                      <a:pt x="8077" y="1173"/>
                    </a:cubicBezTo>
                    <a:lnTo>
                      <a:pt x="8073" y="1174"/>
                    </a:lnTo>
                    <a:cubicBezTo>
                      <a:pt x="7922" y="1256"/>
                      <a:pt x="7769" y="1337"/>
                      <a:pt x="7617" y="1417"/>
                    </a:cubicBezTo>
                    <a:cubicBezTo>
                      <a:pt x="6849" y="1824"/>
                      <a:pt x="6107" y="2212"/>
                      <a:pt x="5328" y="2612"/>
                    </a:cubicBezTo>
                    <a:cubicBezTo>
                      <a:pt x="4550" y="3013"/>
                      <a:pt x="3797" y="3395"/>
                      <a:pt x="3006" y="3793"/>
                    </a:cubicBezTo>
                    <a:cubicBezTo>
                      <a:pt x="2216" y="4190"/>
                      <a:pt x="1452" y="4567"/>
                      <a:pt x="649" y="4959"/>
                    </a:cubicBezTo>
                    <a:cubicBezTo>
                      <a:pt x="431" y="5066"/>
                      <a:pt x="216" y="5169"/>
                      <a:pt x="0" y="5274"/>
                    </a:cubicBezTo>
                    <a:cubicBezTo>
                      <a:pt x="3446" y="6312"/>
                      <a:pt x="6767" y="7311"/>
                      <a:pt x="10232" y="8355"/>
                    </a:cubicBezTo>
                    <a:cubicBezTo>
                      <a:pt x="10331" y="8309"/>
                      <a:pt x="10428" y="8260"/>
                      <a:pt x="10522" y="8214"/>
                    </a:cubicBezTo>
                    <a:cubicBezTo>
                      <a:pt x="10919" y="8016"/>
                      <a:pt x="11343" y="7805"/>
                      <a:pt x="11734" y="7605"/>
                    </a:cubicBezTo>
                    <a:cubicBezTo>
                      <a:pt x="12127" y="7405"/>
                      <a:pt x="12544" y="7192"/>
                      <a:pt x="12932" y="6991"/>
                    </a:cubicBezTo>
                    <a:cubicBezTo>
                      <a:pt x="13319" y="6790"/>
                      <a:pt x="13730" y="6575"/>
                      <a:pt x="14112" y="6373"/>
                    </a:cubicBezTo>
                    <a:cubicBezTo>
                      <a:pt x="14879" y="5966"/>
                      <a:pt x="15734" y="5506"/>
                      <a:pt x="16484" y="5096"/>
                    </a:cubicBezTo>
                    <a:cubicBezTo>
                      <a:pt x="16861" y="4892"/>
                      <a:pt x="17256" y="4673"/>
                      <a:pt x="17627" y="4468"/>
                    </a:cubicBezTo>
                    <a:cubicBezTo>
                      <a:pt x="17928" y="4302"/>
                      <a:pt x="18238" y="4127"/>
                      <a:pt x="18543" y="3959"/>
                    </a:cubicBezTo>
                    <a:lnTo>
                      <a:pt x="18545" y="3959"/>
                    </a:lnTo>
                    <a:cubicBezTo>
                      <a:pt x="19079" y="3648"/>
                      <a:pt x="19617" y="3339"/>
                      <a:pt x="20155" y="3027"/>
                    </a:cubicBezTo>
                    <a:cubicBezTo>
                      <a:pt x="16671" y="1978"/>
                      <a:pt x="13576" y="1048"/>
                      <a:pt x="10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13"/>
              <p:cNvSpPr/>
              <p:nvPr/>
            </p:nvSpPr>
            <p:spPr>
              <a:xfrm>
                <a:off x="5713921" y="3716846"/>
                <a:ext cx="345998" cy="113856"/>
              </a:xfrm>
              <a:custGeom>
                <a:avLst/>
                <a:gdLst/>
                <a:ahLst/>
                <a:cxnLst/>
                <a:rect l="l" t="t" r="r" b="b"/>
                <a:pathLst>
                  <a:path w="11095" h="3651" extrusionOk="0">
                    <a:moveTo>
                      <a:pt x="364" y="1"/>
                    </a:moveTo>
                    <a:cubicBezTo>
                      <a:pt x="331" y="1"/>
                      <a:pt x="298" y="9"/>
                      <a:pt x="262" y="26"/>
                    </a:cubicBezTo>
                    <a:cubicBezTo>
                      <a:pt x="150" y="81"/>
                      <a:pt x="72" y="162"/>
                      <a:pt x="29" y="275"/>
                    </a:cubicBezTo>
                    <a:cubicBezTo>
                      <a:pt x="8" y="329"/>
                      <a:pt x="1" y="385"/>
                      <a:pt x="11" y="440"/>
                    </a:cubicBezTo>
                    <a:cubicBezTo>
                      <a:pt x="11" y="440"/>
                      <a:pt x="32" y="543"/>
                      <a:pt x="123" y="571"/>
                    </a:cubicBezTo>
                    <a:cubicBezTo>
                      <a:pt x="183" y="588"/>
                      <a:pt x="244" y="607"/>
                      <a:pt x="302" y="624"/>
                    </a:cubicBezTo>
                    <a:cubicBezTo>
                      <a:pt x="3773" y="1671"/>
                      <a:pt x="6868" y="2601"/>
                      <a:pt x="10352" y="3650"/>
                    </a:cubicBezTo>
                    <a:cubicBezTo>
                      <a:pt x="10599" y="3506"/>
                      <a:pt x="10848" y="3366"/>
                      <a:pt x="11095" y="3222"/>
                    </a:cubicBezTo>
                    <a:cubicBezTo>
                      <a:pt x="7686" y="2195"/>
                      <a:pt x="4437" y="1216"/>
                      <a:pt x="1046" y="196"/>
                    </a:cubicBezTo>
                    <a:cubicBezTo>
                      <a:pt x="840" y="134"/>
                      <a:pt x="630" y="70"/>
                      <a:pt x="422" y="9"/>
                    </a:cubicBezTo>
                    <a:cubicBezTo>
                      <a:pt x="403" y="3"/>
                      <a:pt x="384" y="1"/>
                      <a:pt x="3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13"/>
              <p:cNvSpPr/>
              <p:nvPr/>
            </p:nvSpPr>
            <p:spPr>
              <a:xfrm>
                <a:off x="5373606" y="3893973"/>
                <a:ext cx="353669" cy="115509"/>
              </a:xfrm>
              <a:custGeom>
                <a:avLst/>
                <a:gdLst/>
                <a:ahLst/>
                <a:cxnLst/>
                <a:rect l="l" t="t" r="r" b="b"/>
                <a:pathLst>
                  <a:path w="11341" h="3704" extrusionOk="0">
                    <a:moveTo>
                      <a:pt x="360" y="0"/>
                    </a:moveTo>
                    <a:cubicBezTo>
                      <a:pt x="306" y="0"/>
                      <a:pt x="252" y="21"/>
                      <a:pt x="204" y="51"/>
                    </a:cubicBezTo>
                    <a:cubicBezTo>
                      <a:pt x="144" y="88"/>
                      <a:pt x="95" y="141"/>
                      <a:pt x="59" y="203"/>
                    </a:cubicBezTo>
                    <a:cubicBezTo>
                      <a:pt x="30" y="255"/>
                      <a:pt x="9" y="311"/>
                      <a:pt x="3" y="371"/>
                    </a:cubicBezTo>
                    <a:cubicBezTo>
                      <a:pt x="0" y="420"/>
                      <a:pt x="6" y="470"/>
                      <a:pt x="33" y="511"/>
                    </a:cubicBezTo>
                    <a:cubicBezTo>
                      <a:pt x="53" y="539"/>
                      <a:pt x="84" y="562"/>
                      <a:pt x="118" y="572"/>
                    </a:cubicBezTo>
                    <a:cubicBezTo>
                      <a:pt x="170" y="587"/>
                      <a:pt x="223" y="604"/>
                      <a:pt x="275" y="620"/>
                    </a:cubicBezTo>
                    <a:cubicBezTo>
                      <a:pt x="3819" y="1687"/>
                      <a:pt x="6960" y="2634"/>
                      <a:pt x="10514" y="3704"/>
                    </a:cubicBezTo>
                    <a:cubicBezTo>
                      <a:pt x="10786" y="3573"/>
                      <a:pt x="11067" y="3433"/>
                      <a:pt x="11341" y="3300"/>
                    </a:cubicBezTo>
                    <a:cubicBezTo>
                      <a:pt x="7877" y="2254"/>
                      <a:pt x="4555" y="1255"/>
                      <a:pt x="1109" y="217"/>
                    </a:cubicBezTo>
                    <a:cubicBezTo>
                      <a:pt x="876" y="147"/>
                      <a:pt x="644" y="76"/>
                      <a:pt x="411" y="7"/>
                    </a:cubicBezTo>
                    <a:cubicBezTo>
                      <a:pt x="394" y="2"/>
                      <a:pt x="377" y="0"/>
                      <a:pt x="3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13"/>
              <p:cNvSpPr/>
              <p:nvPr/>
            </p:nvSpPr>
            <p:spPr>
              <a:xfrm>
                <a:off x="5030858" y="3913276"/>
                <a:ext cx="670727" cy="242775"/>
              </a:xfrm>
              <a:custGeom>
                <a:avLst/>
                <a:gdLst/>
                <a:ahLst/>
                <a:cxnLst/>
                <a:rect l="l" t="t" r="r" b="b"/>
                <a:pathLst>
                  <a:path w="21508" h="7785" extrusionOk="0">
                    <a:moveTo>
                      <a:pt x="11267" y="1"/>
                    </a:moveTo>
                    <a:cubicBezTo>
                      <a:pt x="10967" y="142"/>
                      <a:pt x="10665" y="285"/>
                      <a:pt x="10356" y="432"/>
                    </a:cubicBezTo>
                    <a:cubicBezTo>
                      <a:pt x="9539" y="816"/>
                      <a:pt x="8751" y="1181"/>
                      <a:pt x="7919" y="1561"/>
                    </a:cubicBezTo>
                    <a:cubicBezTo>
                      <a:pt x="7088" y="1939"/>
                      <a:pt x="6287" y="2297"/>
                      <a:pt x="5439" y="2668"/>
                    </a:cubicBezTo>
                    <a:cubicBezTo>
                      <a:pt x="4591" y="3037"/>
                      <a:pt x="3777" y="3388"/>
                      <a:pt x="2914" y="3749"/>
                    </a:cubicBezTo>
                    <a:cubicBezTo>
                      <a:pt x="2052" y="4110"/>
                      <a:pt x="1224" y="4450"/>
                      <a:pt x="342" y="4803"/>
                    </a:cubicBezTo>
                    <a:cubicBezTo>
                      <a:pt x="227" y="4849"/>
                      <a:pt x="112" y="4895"/>
                      <a:pt x="0" y="4939"/>
                    </a:cubicBezTo>
                    <a:cubicBezTo>
                      <a:pt x="3170" y="5895"/>
                      <a:pt x="6257" y="6824"/>
                      <a:pt x="9441" y="7784"/>
                    </a:cubicBezTo>
                    <a:cubicBezTo>
                      <a:pt x="9815" y="7682"/>
                      <a:pt x="10196" y="7574"/>
                      <a:pt x="10554" y="7469"/>
                    </a:cubicBezTo>
                    <a:cubicBezTo>
                      <a:pt x="11036" y="7329"/>
                      <a:pt x="11553" y="7168"/>
                      <a:pt x="12022" y="7012"/>
                    </a:cubicBezTo>
                    <a:cubicBezTo>
                      <a:pt x="12491" y="6858"/>
                      <a:pt x="13000" y="6685"/>
                      <a:pt x="13457" y="6521"/>
                    </a:cubicBezTo>
                    <a:cubicBezTo>
                      <a:pt x="13913" y="6357"/>
                      <a:pt x="14410" y="6174"/>
                      <a:pt x="14856" y="6002"/>
                    </a:cubicBezTo>
                    <a:cubicBezTo>
                      <a:pt x="15301" y="5829"/>
                      <a:pt x="15787" y="5636"/>
                      <a:pt x="16221" y="5458"/>
                    </a:cubicBezTo>
                    <a:cubicBezTo>
                      <a:pt x="16657" y="5280"/>
                      <a:pt x="17130" y="5082"/>
                      <a:pt x="17556" y="4897"/>
                    </a:cubicBezTo>
                    <a:cubicBezTo>
                      <a:pt x="17981" y="4715"/>
                      <a:pt x="18443" y="4511"/>
                      <a:pt x="18860" y="4322"/>
                    </a:cubicBezTo>
                    <a:cubicBezTo>
                      <a:pt x="19279" y="4134"/>
                      <a:pt x="19728" y="3929"/>
                      <a:pt x="20138" y="3737"/>
                    </a:cubicBezTo>
                    <a:cubicBezTo>
                      <a:pt x="20549" y="3546"/>
                      <a:pt x="20990" y="3336"/>
                      <a:pt x="21393" y="3142"/>
                    </a:cubicBezTo>
                    <a:cubicBezTo>
                      <a:pt x="21430" y="3123"/>
                      <a:pt x="21468" y="3105"/>
                      <a:pt x="21508" y="3086"/>
                    </a:cubicBezTo>
                    <a:cubicBezTo>
                      <a:pt x="17951" y="2015"/>
                      <a:pt x="14810" y="1068"/>
                      <a:pt x="112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13"/>
              <p:cNvSpPr/>
              <p:nvPr/>
            </p:nvSpPr>
            <p:spPr>
              <a:xfrm>
                <a:off x="4992876" y="4059500"/>
                <a:ext cx="332432" cy="105873"/>
              </a:xfrm>
              <a:custGeom>
                <a:avLst/>
                <a:gdLst/>
                <a:ahLst/>
                <a:cxnLst/>
                <a:rect l="l" t="t" r="r" b="b"/>
                <a:pathLst>
                  <a:path w="10660" h="3395" extrusionOk="0">
                    <a:moveTo>
                      <a:pt x="366" y="0"/>
                    </a:moveTo>
                    <a:cubicBezTo>
                      <a:pt x="312" y="0"/>
                      <a:pt x="256" y="22"/>
                      <a:pt x="209" y="50"/>
                    </a:cubicBezTo>
                    <a:cubicBezTo>
                      <a:pt x="149" y="88"/>
                      <a:pt x="100" y="142"/>
                      <a:pt x="64" y="203"/>
                    </a:cubicBezTo>
                    <a:cubicBezTo>
                      <a:pt x="34" y="256"/>
                      <a:pt x="12" y="311"/>
                      <a:pt x="6" y="372"/>
                    </a:cubicBezTo>
                    <a:cubicBezTo>
                      <a:pt x="1" y="421"/>
                      <a:pt x="8" y="472"/>
                      <a:pt x="35" y="510"/>
                    </a:cubicBezTo>
                    <a:cubicBezTo>
                      <a:pt x="55" y="539"/>
                      <a:pt x="85" y="562"/>
                      <a:pt x="120" y="574"/>
                    </a:cubicBezTo>
                    <a:cubicBezTo>
                      <a:pt x="172" y="589"/>
                      <a:pt x="223" y="604"/>
                      <a:pt x="277" y="620"/>
                    </a:cubicBezTo>
                    <a:cubicBezTo>
                      <a:pt x="3343" y="1544"/>
                      <a:pt x="6420" y="2471"/>
                      <a:pt x="9488" y="3394"/>
                    </a:cubicBezTo>
                    <a:cubicBezTo>
                      <a:pt x="9755" y="3330"/>
                      <a:pt x="10021" y="3262"/>
                      <a:pt x="10278" y="3196"/>
                    </a:cubicBezTo>
                    <a:cubicBezTo>
                      <a:pt x="10402" y="3163"/>
                      <a:pt x="10530" y="3128"/>
                      <a:pt x="10659" y="3095"/>
                    </a:cubicBezTo>
                    <a:cubicBezTo>
                      <a:pt x="7474" y="2135"/>
                      <a:pt x="4385" y="1206"/>
                      <a:pt x="1217" y="249"/>
                    </a:cubicBezTo>
                    <a:cubicBezTo>
                      <a:pt x="951" y="170"/>
                      <a:pt x="684" y="88"/>
                      <a:pt x="416" y="7"/>
                    </a:cubicBezTo>
                    <a:cubicBezTo>
                      <a:pt x="400" y="2"/>
                      <a:pt x="383" y="0"/>
                      <a:pt x="3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13"/>
              <p:cNvSpPr/>
              <p:nvPr/>
            </p:nvSpPr>
            <p:spPr>
              <a:xfrm>
                <a:off x="4699992" y="4078865"/>
                <a:ext cx="588773" cy="129667"/>
              </a:xfrm>
              <a:custGeom>
                <a:avLst/>
                <a:gdLst/>
                <a:ahLst/>
                <a:cxnLst/>
                <a:rect l="l" t="t" r="r" b="b"/>
                <a:pathLst>
                  <a:path w="18880" h="4158" extrusionOk="0">
                    <a:moveTo>
                      <a:pt x="9672" y="0"/>
                    </a:moveTo>
                    <a:cubicBezTo>
                      <a:pt x="9232" y="171"/>
                      <a:pt x="8789" y="342"/>
                      <a:pt x="8333" y="515"/>
                    </a:cubicBezTo>
                    <a:cubicBezTo>
                      <a:pt x="7435" y="854"/>
                      <a:pt x="6575" y="1170"/>
                      <a:pt x="5659" y="1498"/>
                    </a:cubicBezTo>
                    <a:cubicBezTo>
                      <a:pt x="5648" y="1502"/>
                      <a:pt x="5636" y="1507"/>
                      <a:pt x="5625" y="1510"/>
                    </a:cubicBezTo>
                    <a:lnTo>
                      <a:pt x="5531" y="1543"/>
                    </a:lnTo>
                    <a:cubicBezTo>
                      <a:pt x="4660" y="1852"/>
                      <a:pt x="3822" y="2141"/>
                      <a:pt x="2930" y="2437"/>
                    </a:cubicBezTo>
                    <a:cubicBezTo>
                      <a:pt x="1996" y="2749"/>
                      <a:pt x="97" y="3346"/>
                      <a:pt x="0" y="3374"/>
                    </a:cubicBezTo>
                    <a:cubicBezTo>
                      <a:pt x="670" y="3537"/>
                      <a:pt x="1399" y="3679"/>
                      <a:pt x="2140" y="3791"/>
                    </a:cubicBezTo>
                    <a:cubicBezTo>
                      <a:pt x="2971" y="3915"/>
                      <a:pt x="3865" y="4010"/>
                      <a:pt x="4769" y="4072"/>
                    </a:cubicBezTo>
                    <a:cubicBezTo>
                      <a:pt x="5632" y="4129"/>
                      <a:pt x="6544" y="4158"/>
                      <a:pt x="7458" y="4158"/>
                    </a:cubicBezTo>
                    <a:cubicBezTo>
                      <a:pt x="7501" y="4158"/>
                      <a:pt x="7545" y="4158"/>
                      <a:pt x="7588" y="4158"/>
                    </a:cubicBezTo>
                    <a:cubicBezTo>
                      <a:pt x="8547" y="4153"/>
                      <a:pt x="9548" y="4118"/>
                      <a:pt x="10541" y="4051"/>
                    </a:cubicBezTo>
                    <a:cubicBezTo>
                      <a:pt x="11535" y="3984"/>
                      <a:pt x="12564" y="3883"/>
                      <a:pt x="13575" y="3751"/>
                    </a:cubicBezTo>
                    <a:cubicBezTo>
                      <a:pt x="14585" y="3620"/>
                      <a:pt x="15625" y="3453"/>
                      <a:pt x="16634" y="3261"/>
                    </a:cubicBezTo>
                    <a:cubicBezTo>
                      <a:pt x="17137" y="3164"/>
                      <a:pt x="17658" y="3057"/>
                      <a:pt x="18155" y="2943"/>
                    </a:cubicBezTo>
                    <a:cubicBezTo>
                      <a:pt x="18395" y="2888"/>
                      <a:pt x="18637" y="2834"/>
                      <a:pt x="18880" y="2773"/>
                    </a:cubicBezTo>
                    <a:cubicBezTo>
                      <a:pt x="15812" y="1850"/>
                      <a:pt x="12735" y="925"/>
                      <a:pt x="96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13"/>
              <p:cNvSpPr/>
              <p:nvPr/>
            </p:nvSpPr>
            <p:spPr>
              <a:xfrm>
                <a:off x="6311819" y="4235910"/>
                <a:ext cx="22921" cy="22921"/>
              </a:xfrm>
              <a:custGeom>
                <a:avLst/>
                <a:gdLst/>
                <a:ahLst/>
                <a:cxnLst/>
                <a:rect l="l" t="t" r="r" b="b"/>
                <a:pathLst>
                  <a:path w="735" h="735" extrusionOk="0">
                    <a:moveTo>
                      <a:pt x="368" y="0"/>
                    </a:moveTo>
                    <a:cubicBezTo>
                      <a:pt x="166" y="0"/>
                      <a:pt x="0" y="164"/>
                      <a:pt x="0" y="367"/>
                    </a:cubicBezTo>
                    <a:cubicBezTo>
                      <a:pt x="0" y="570"/>
                      <a:pt x="167" y="735"/>
                      <a:pt x="368" y="735"/>
                    </a:cubicBezTo>
                    <a:cubicBezTo>
                      <a:pt x="570" y="735"/>
                      <a:pt x="735" y="570"/>
                      <a:pt x="735" y="367"/>
                    </a:cubicBezTo>
                    <a:cubicBezTo>
                      <a:pt x="735" y="164"/>
                      <a:pt x="572" y="0"/>
                      <a:pt x="3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51" name="Google Shape;3351;p13"/>
            <p:cNvGrpSpPr/>
            <p:nvPr/>
          </p:nvGrpSpPr>
          <p:grpSpPr>
            <a:xfrm flipH="1">
              <a:off x="8339043" y="2571755"/>
              <a:ext cx="1140526" cy="1849764"/>
              <a:chOff x="2694743" y="1262730"/>
              <a:chExt cx="1140526" cy="1849764"/>
            </a:xfrm>
          </p:grpSpPr>
          <p:sp>
            <p:nvSpPr>
              <p:cNvPr id="3352" name="Google Shape;3352;p13"/>
              <p:cNvSpPr/>
              <p:nvPr/>
            </p:nvSpPr>
            <p:spPr>
              <a:xfrm>
                <a:off x="3509310" y="2484533"/>
                <a:ext cx="70696" cy="131725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4224" extrusionOk="0">
                    <a:moveTo>
                      <a:pt x="347" y="1"/>
                    </a:moveTo>
                    <a:cubicBezTo>
                      <a:pt x="316" y="1"/>
                      <a:pt x="285" y="7"/>
                      <a:pt x="260" y="22"/>
                    </a:cubicBezTo>
                    <a:cubicBezTo>
                      <a:pt x="173" y="72"/>
                      <a:pt x="87" y="121"/>
                      <a:pt x="1" y="171"/>
                    </a:cubicBezTo>
                    <a:lnTo>
                      <a:pt x="1" y="173"/>
                    </a:lnTo>
                    <a:cubicBezTo>
                      <a:pt x="30" y="158"/>
                      <a:pt x="66" y="150"/>
                      <a:pt x="100" y="150"/>
                    </a:cubicBezTo>
                    <a:cubicBezTo>
                      <a:pt x="106" y="150"/>
                      <a:pt x="112" y="151"/>
                      <a:pt x="117" y="151"/>
                    </a:cubicBezTo>
                    <a:cubicBezTo>
                      <a:pt x="168" y="157"/>
                      <a:pt x="215" y="178"/>
                      <a:pt x="257" y="206"/>
                    </a:cubicBezTo>
                    <a:cubicBezTo>
                      <a:pt x="314" y="242"/>
                      <a:pt x="362" y="286"/>
                      <a:pt x="405" y="338"/>
                    </a:cubicBezTo>
                    <a:cubicBezTo>
                      <a:pt x="460" y="403"/>
                      <a:pt x="503" y="476"/>
                      <a:pt x="533" y="554"/>
                    </a:cubicBezTo>
                    <a:lnTo>
                      <a:pt x="2008" y="4224"/>
                    </a:lnTo>
                    <a:cubicBezTo>
                      <a:pt x="2094" y="4174"/>
                      <a:pt x="2180" y="4125"/>
                      <a:pt x="2267" y="4074"/>
                    </a:cubicBezTo>
                    <a:lnTo>
                      <a:pt x="2257" y="4046"/>
                    </a:lnTo>
                    <a:lnTo>
                      <a:pt x="792" y="404"/>
                    </a:lnTo>
                    <a:cubicBezTo>
                      <a:pt x="756" y="314"/>
                      <a:pt x="698" y="227"/>
                      <a:pt x="631" y="152"/>
                    </a:cubicBezTo>
                    <a:cubicBezTo>
                      <a:pt x="576" y="94"/>
                      <a:pt x="516" y="42"/>
                      <a:pt x="437" y="16"/>
                    </a:cubicBezTo>
                    <a:cubicBezTo>
                      <a:pt x="408" y="7"/>
                      <a:pt x="37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13"/>
              <p:cNvSpPr/>
              <p:nvPr/>
            </p:nvSpPr>
            <p:spPr>
              <a:xfrm>
                <a:off x="3506098" y="2489242"/>
                <a:ext cx="65832" cy="128389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4117" extrusionOk="0">
                    <a:moveTo>
                      <a:pt x="206" y="1"/>
                    </a:moveTo>
                    <a:cubicBezTo>
                      <a:pt x="171" y="1"/>
                      <a:pt x="135" y="8"/>
                      <a:pt x="105" y="23"/>
                    </a:cubicBezTo>
                    <a:cubicBezTo>
                      <a:pt x="97" y="27"/>
                      <a:pt x="88" y="33"/>
                      <a:pt x="81" y="39"/>
                    </a:cubicBezTo>
                    <a:cubicBezTo>
                      <a:pt x="29" y="81"/>
                      <a:pt x="9" y="154"/>
                      <a:pt x="5" y="223"/>
                    </a:cubicBezTo>
                    <a:cubicBezTo>
                      <a:pt x="0" y="309"/>
                      <a:pt x="19" y="388"/>
                      <a:pt x="51" y="466"/>
                    </a:cubicBezTo>
                    <a:lnTo>
                      <a:pt x="1921" y="4100"/>
                    </a:lnTo>
                    <a:lnTo>
                      <a:pt x="1928" y="4116"/>
                    </a:lnTo>
                    <a:cubicBezTo>
                      <a:pt x="1941" y="4106"/>
                      <a:pt x="1956" y="4099"/>
                      <a:pt x="1970" y="4092"/>
                    </a:cubicBezTo>
                    <a:cubicBezTo>
                      <a:pt x="1999" y="4077"/>
                      <a:pt x="2030" y="4070"/>
                      <a:pt x="2063" y="4070"/>
                    </a:cubicBezTo>
                    <a:cubicBezTo>
                      <a:pt x="2079" y="4070"/>
                      <a:pt x="2095" y="4070"/>
                      <a:pt x="2111" y="4073"/>
                    </a:cubicBezTo>
                    <a:lnTo>
                      <a:pt x="636" y="403"/>
                    </a:lnTo>
                    <a:cubicBezTo>
                      <a:pt x="606" y="325"/>
                      <a:pt x="563" y="252"/>
                      <a:pt x="511" y="188"/>
                    </a:cubicBezTo>
                    <a:cubicBezTo>
                      <a:pt x="466" y="138"/>
                      <a:pt x="417" y="92"/>
                      <a:pt x="361" y="56"/>
                    </a:cubicBezTo>
                    <a:cubicBezTo>
                      <a:pt x="320" y="29"/>
                      <a:pt x="274" y="7"/>
                      <a:pt x="223" y="1"/>
                    </a:cubicBezTo>
                    <a:cubicBezTo>
                      <a:pt x="217" y="1"/>
                      <a:pt x="212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13"/>
              <p:cNvSpPr/>
              <p:nvPr/>
            </p:nvSpPr>
            <p:spPr>
              <a:xfrm>
                <a:off x="3463313" y="2573877"/>
                <a:ext cx="97515" cy="5794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858" extrusionOk="0">
                    <a:moveTo>
                      <a:pt x="196" y="0"/>
                    </a:moveTo>
                    <a:cubicBezTo>
                      <a:pt x="165" y="2"/>
                      <a:pt x="133" y="9"/>
                      <a:pt x="104" y="25"/>
                    </a:cubicBezTo>
                    <a:cubicBezTo>
                      <a:pt x="89" y="33"/>
                      <a:pt x="74" y="46"/>
                      <a:pt x="61" y="59"/>
                    </a:cubicBezTo>
                    <a:cubicBezTo>
                      <a:pt x="28" y="95"/>
                      <a:pt x="14" y="147"/>
                      <a:pt x="8" y="197"/>
                    </a:cubicBezTo>
                    <a:cubicBezTo>
                      <a:pt x="1" y="266"/>
                      <a:pt x="9" y="331"/>
                      <a:pt x="28" y="396"/>
                    </a:cubicBezTo>
                    <a:cubicBezTo>
                      <a:pt x="50" y="476"/>
                      <a:pt x="86" y="554"/>
                      <a:pt x="132" y="623"/>
                    </a:cubicBezTo>
                    <a:cubicBezTo>
                      <a:pt x="188" y="708"/>
                      <a:pt x="260" y="784"/>
                      <a:pt x="346" y="834"/>
                    </a:cubicBezTo>
                    <a:lnTo>
                      <a:pt x="3115" y="1858"/>
                    </a:lnTo>
                    <a:cubicBezTo>
                      <a:pt x="3113" y="1845"/>
                      <a:pt x="3112" y="1830"/>
                      <a:pt x="3109" y="1819"/>
                    </a:cubicBezTo>
                    <a:cubicBezTo>
                      <a:pt x="3108" y="1793"/>
                      <a:pt x="3105" y="1770"/>
                      <a:pt x="3105" y="1744"/>
                    </a:cubicBezTo>
                    <a:cubicBezTo>
                      <a:pt x="3102" y="1691"/>
                      <a:pt x="3108" y="1636"/>
                      <a:pt x="3126" y="1586"/>
                    </a:cubicBezTo>
                    <a:lnTo>
                      <a:pt x="340" y="45"/>
                    </a:lnTo>
                    <a:cubicBezTo>
                      <a:pt x="297" y="19"/>
                      <a:pt x="248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13"/>
              <p:cNvSpPr/>
              <p:nvPr/>
            </p:nvSpPr>
            <p:spPr>
              <a:xfrm>
                <a:off x="3466650" y="2569324"/>
                <a:ext cx="99605" cy="54044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33" extrusionOk="0">
                    <a:moveTo>
                      <a:pt x="5" y="169"/>
                    </a:moveTo>
                    <a:cubicBezTo>
                      <a:pt x="4" y="170"/>
                      <a:pt x="2" y="171"/>
                      <a:pt x="0" y="172"/>
                    </a:cubicBezTo>
                    <a:cubicBezTo>
                      <a:pt x="2" y="171"/>
                      <a:pt x="4" y="170"/>
                      <a:pt x="5" y="169"/>
                    </a:cubicBezTo>
                    <a:close/>
                    <a:moveTo>
                      <a:pt x="349" y="0"/>
                    </a:moveTo>
                    <a:cubicBezTo>
                      <a:pt x="292" y="0"/>
                      <a:pt x="259" y="23"/>
                      <a:pt x="259" y="23"/>
                    </a:cubicBezTo>
                    <a:cubicBezTo>
                      <a:pt x="174" y="73"/>
                      <a:pt x="90" y="120"/>
                      <a:pt x="5" y="169"/>
                    </a:cubicBezTo>
                    <a:lnTo>
                      <a:pt x="5" y="169"/>
                    </a:lnTo>
                    <a:cubicBezTo>
                      <a:pt x="30" y="155"/>
                      <a:pt x="61" y="148"/>
                      <a:pt x="89" y="148"/>
                    </a:cubicBezTo>
                    <a:cubicBezTo>
                      <a:pt x="140" y="148"/>
                      <a:pt x="189" y="166"/>
                      <a:pt x="232" y="191"/>
                    </a:cubicBezTo>
                    <a:lnTo>
                      <a:pt x="3016" y="1732"/>
                    </a:lnTo>
                    <a:cubicBezTo>
                      <a:pt x="3024" y="1715"/>
                      <a:pt x="3031" y="1698"/>
                      <a:pt x="3039" y="1682"/>
                    </a:cubicBezTo>
                    <a:cubicBezTo>
                      <a:pt x="3065" y="1640"/>
                      <a:pt x="3101" y="1603"/>
                      <a:pt x="3143" y="1578"/>
                    </a:cubicBezTo>
                    <a:cubicBezTo>
                      <a:pt x="3146" y="1575"/>
                      <a:pt x="3150" y="1574"/>
                      <a:pt x="3152" y="1573"/>
                    </a:cubicBezTo>
                    <a:cubicBezTo>
                      <a:pt x="3167" y="1564"/>
                      <a:pt x="3172" y="1560"/>
                      <a:pt x="3193" y="1548"/>
                    </a:cubicBezTo>
                    <a:lnTo>
                      <a:pt x="3186" y="1532"/>
                    </a:lnTo>
                    <a:lnTo>
                      <a:pt x="492" y="41"/>
                    </a:lnTo>
                    <a:cubicBezTo>
                      <a:pt x="435" y="10"/>
                      <a:pt x="387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13"/>
              <p:cNvSpPr/>
              <p:nvPr/>
            </p:nvSpPr>
            <p:spPr>
              <a:xfrm>
                <a:off x="3071794" y="1282657"/>
                <a:ext cx="420249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573" extrusionOk="0">
                    <a:moveTo>
                      <a:pt x="9292" y="0"/>
                    </a:moveTo>
                    <a:lnTo>
                      <a:pt x="6222" y="235"/>
                    </a:lnTo>
                    <a:lnTo>
                      <a:pt x="1318" y="1270"/>
                    </a:lnTo>
                    <a:lnTo>
                      <a:pt x="1" y="6315"/>
                    </a:lnTo>
                    <a:lnTo>
                      <a:pt x="5414" y="9572"/>
                    </a:lnTo>
                    <a:lnTo>
                      <a:pt x="10714" y="8789"/>
                    </a:lnTo>
                    <a:lnTo>
                      <a:pt x="13476" y="6407"/>
                    </a:lnTo>
                    <a:lnTo>
                      <a:pt x="13016" y="4065"/>
                    </a:lnTo>
                    <a:lnTo>
                      <a:pt x="12943" y="2101"/>
                    </a:lnTo>
                    <a:lnTo>
                      <a:pt x="92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13"/>
              <p:cNvSpPr/>
              <p:nvPr/>
            </p:nvSpPr>
            <p:spPr>
              <a:xfrm>
                <a:off x="2771363" y="1855981"/>
                <a:ext cx="296663" cy="792629"/>
              </a:xfrm>
              <a:custGeom>
                <a:avLst/>
                <a:gdLst/>
                <a:ahLst/>
                <a:cxnLst/>
                <a:rect l="l" t="t" r="r" b="b"/>
                <a:pathLst>
                  <a:path w="9513" h="25417" extrusionOk="0">
                    <a:moveTo>
                      <a:pt x="303" y="0"/>
                    </a:moveTo>
                    <a:lnTo>
                      <a:pt x="1" y="112"/>
                    </a:lnTo>
                    <a:lnTo>
                      <a:pt x="9211" y="25416"/>
                    </a:lnTo>
                    <a:lnTo>
                      <a:pt x="9513" y="25304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13"/>
              <p:cNvSpPr/>
              <p:nvPr/>
            </p:nvSpPr>
            <p:spPr>
              <a:xfrm>
                <a:off x="3472170" y="1870264"/>
                <a:ext cx="298285" cy="783274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25117" extrusionOk="0">
                    <a:moveTo>
                      <a:pt x="9264" y="1"/>
                    </a:moveTo>
                    <a:lnTo>
                      <a:pt x="0" y="25007"/>
                    </a:lnTo>
                    <a:lnTo>
                      <a:pt x="302" y="25117"/>
                    </a:lnTo>
                    <a:lnTo>
                      <a:pt x="9565" y="11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13"/>
              <p:cNvSpPr/>
              <p:nvPr/>
            </p:nvSpPr>
            <p:spPr>
              <a:xfrm>
                <a:off x="3350644" y="1699872"/>
                <a:ext cx="137401" cy="882348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28294" extrusionOk="0">
                    <a:moveTo>
                      <a:pt x="4087" y="0"/>
                    </a:moveTo>
                    <a:lnTo>
                      <a:pt x="1" y="28247"/>
                    </a:lnTo>
                    <a:lnTo>
                      <a:pt x="319" y="28293"/>
                    </a:lnTo>
                    <a:lnTo>
                      <a:pt x="4406" y="46"/>
                    </a:lnTo>
                    <a:lnTo>
                      <a:pt x="4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13"/>
              <p:cNvSpPr/>
              <p:nvPr/>
            </p:nvSpPr>
            <p:spPr>
              <a:xfrm>
                <a:off x="3068363" y="1694134"/>
                <a:ext cx="121060" cy="883159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28320" extrusionOk="0">
                    <a:moveTo>
                      <a:pt x="318" y="0"/>
                    </a:moveTo>
                    <a:lnTo>
                      <a:pt x="0" y="42"/>
                    </a:lnTo>
                    <a:lnTo>
                      <a:pt x="3561" y="28319"/>
                    </a:lnTo>
                    <a:lnTo>
                      <a:pt x="3882" y="28279"/>
                    </a:lnTo>
                    <a:lnTo>
                      <a:pt x="3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13"/>
              <p:cNvSpPr/>
              <p:nvPr/>
            </p:nvSpPr>
            <p:spPr>
              <a:xfrm>
                <a:off x="3591762" y="2633189"/>
                <a:ext cx="108087" cy="62744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012" extrusionOk="0">
                    <a:moveTo>
                      <a:pt x="260" y="0"/>
                    </a:moveTo>
                    <a:cubicBezTo>
                      <a:pt x="173" y="51"/>
                      <a:pt x="87" y="100"/>
                      <a:pt x="1" y="150"/>
                    </a:cubicBezTo>
                    <a:lnTo>
                      <a:pt x="2862" y="1207"/>
                    </a:lnTo>
                    <a:cubicBezTo>
                      <a:pt x="2948" y="1257"/>
                      <a:pt x="3020" y="1333"/>
                      <a:pt x="3076" y="1416"/>
                    </a:cubicBezTo>
                    <a:cubicBezTo>
                      <a:pt x="3122" y="1487"/>
                      <a:pt x="3156" y="1565"/>
                      <a:pt x="3179" y="1645"/>
                    </a:cubicBezTo>
                    <a:cubicBezTo>
                      <a:pt x="3198" y="1708"/>
                      <a:pt x="3207" y="1774"/>
                      <a:pt x="3200" y="1842"/>
                    </a:cubicBezTo>
                    <a:cubicBezTo>
                      <a:pt x="3194" y="1892"/>
                      <a:pt x="3179" y="1946"/>
                      <a:pt x="3145" y="1981"/>
                    </a:cubicBezTo>
                    <a:cubicBezTo>
                      <a:pt x="3135" y="1993"/>
                      <a:pt x="3122" y="2003"/>
                      <a:pt x="3109" y="2012"/>
                    </a:cubicBezTo>
                    <a:cubicBezTo>
                      <a:pt x="3192" y="1964"/>
                      <a:pt x="3277" y="1917"/>
                      <a:pt x="3359" y="1868"/>
                    </a:cubicBezTo>
                    <a:cubicBezTo>
                      <a:pt x="3378" y="1859"/>
                      <a:pt x="3392" y="1848"/>
                      <a:pt x="3404" y="1833"/>
                    </a:cubicBezTo>
                    <a:cubicBezTo>
                      <a:pt x="3438" y="1797"/>
                      <a:pt x="3453" y="1746"/>
                      <a:pt x="3458" y="1695"/>
                    </a:cubicBezTo>
                    <a:cubicBezTo>
                      <a:pt x="3466" y="1626"/>
                      <a:pt x="3457" y="1563"/>
                      <a:pt x="3438" y="1497"/>
                    </a:cubicBezTo>
                    <a:cubicBezTo>
                      <a:pt x="3415" y="1416"/>
                      <a:pt x="3379" y="1340"/>
                      <a:pt x="3335" y="1267"/>
                    </a:cubicBezTo>
                    <a:cubicBezTo>
                      <a:pt x="3279" y="1184"/>
                      <a:pt x="3207" y="1107"/>
                      <a:pt x="3120" y="1057"/>
                    </a:cubicBezTo>
                    <a:lnTo>
                      <a:pt x="349" y="33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13"/>
              <p:cNvSpPr/>
              <p:nvPr/>
            </p:nvSpPr>
            <p:spPr>
              <a:xfrm>
                <a:off x="3591762" y="2637836"/>
                <a:ext cx="100010" cy="59064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1894" extrusionOk="0">
                    <a:moveTo>
                      <a:pt x="1" y="1"/>
                    </a:moveTo>
                    <a:cubicBezTo>
                      <a:pt x="8" y="24"/>
                      <a:pt x="14" y="45"/>
                      <a:pt x="17" y="70"/>
                    </a:cubicBezTo>
                    <a:cubicBezTo>
                      <a:pt x="25" y="116"/>
                      <a:pt x="31" y="160"/>
                      <a:pt x="31" y="208"/>
                    </a:cubicBezTo>
                    <a:cubicBezTo>
                      <a:pt x="31" y="231"/>
                      <a:pt x="30" y="254"/>
                      <a:pt x="28" y="278"/>
                    </a:cubicBezTo>
                    <a:lnTo>
                      <a:pt x="175" y="359"/>
                    </a:lnTo>
                    <a:lnTo>
                      <a:pt x="2869" y="1850"/>
                    </a:lnTo>
                    <a:cubicBezTo>
                      <a:pt x="2909" y="1874"/>
                      <a:pt x="2955" y="1893"/>
                      <a:pt x="3002" y="1893"/>
                    </a:cubicBezTo>
                    <a:cubicBezTo>
                      <a:pt x="3005" y="1893"/>
                      <a:pt x="3008" y="1893"/>
                      <a:pt x="3011" y="1893"/>
                    </a:cubicBezTo>
                    <a:cubicBezTo>
                      <a:pt x="3041" y="1893"/>
                      <a:pt x="3073" y="1884"/>
                      <a:pt x="3100" y="1870"/>
                    </a:cubicBezTo>
                    <a:cubicBezTo>
                      <a:pt x="3105" y="1868"/>
                      <a:pt x="3106" y="1867"/>
                      <a:pt x="3109" y="1864"/>
                    </a:cubicBezTo>
                    <a:cubicBezTo>
                      <a:pt x="3122" y="1855"/>
                      <a:pt x="3135" y="1845"/>
                      <a:pt x="3145" y="1834"/>
                    </a:cubicBezTo>
                    <a:cubicBezTo>
                      <a:pt x="3179" y="1798"/>
                      <a:pt x="3194" y="1746"/>
                      <a:pt x="3200" y="1696"/>
                    </a:cubicBezTo>
                    <a:cubicBezTo>
                      <a:pt x="3207" y="1627"/>
                      <a:pt x="3198" y="1562"/>
                      <a:pt x="3179" y="1497"/>
                    </a:cubicBezTo>
                    <a:cubicBezTo>
                      <a:pt x="3156" y="1417"/>
                      <a:pt x="3120" y="1339"/>
                      <a:pt x="3076" y="1267"/>
                    </a:cubicBezTo>
                    <a:cubicBezTo>
                      <a:pt x="3020" y="1184"/>
                      <a:pt x="2948" y="1108"/>
                      <a:pt x="2862" y="105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13"/>
              <p:cNvSpPr/>
              <p:nvPr/>
            </p:nvSpPr>
            <p:spPr>
              <a:xfrm>
                <a:off x="3583779" y="2653677"/>
                <a:ext cx="65239" cy="127858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4100" extrusionOk="0">
                    <a:moveTo>
                      <a:pt x="170" y="0"/>
                    </a:moveTo>
                    <a:cubicBezTo>
                      <a:pt x="129" y="23"/>
                      <a:pt x="91" y="45"/>
                      <a:pt x="64" y="61"/>
                    </a:cubicBezTo>
                    <a:cubicBezTo>
                      <a:pt x="44" y="72"/>
                      <a:pt x="22" y="81"/>
                      <a:pt x="1" y="87"/>
                    </a:cubicBezTo>
                    <a:lnTo>
                      <a:pt x="1453" y="3697"/>
                    </a:lnTo>
                    <a:cubicBezTo>
                      <a:pt x="1485" y="3774"/>
                      <a:pt x="1528" y="3848"/>
                      <a:pt x="1581" y="3912"/>
                    </a:cubicBezTo>
                    <a:cubicBezTo>
                      <a:pt x="1624" y="3963"/>
                      <a:pt x="1674" y="4009"/>
                      <a:pt x="1730" y="4045"/>
                    </a:cubicBezTo>
                    <a:cubicBezTo>
                      <a:pt x="1772" y="4072"/>
                      <a:pt x="1818" y="4093"/>
                      <a:pt x="1868" y="4099"/>
                    </a:cubicBezTo>
                    <a:cubicBezTo>
                      <a:pt x="1874" y="4100"/>
                      <a:pt x="1880" y="4100"/>
                      <a:pt x="1886" y="4100"/>
                    </a:cubicBezTo>
                    <a:cubicBezTo>
                      <a:pt x="1921" y="4100"/>
                      <a:pt x="1956" y="4092"/>
                      <a:pt x="1985" y="4078"/>
                    </a:cubicBezTo>
                    <a:cubicBezTo>
                      <a:pt x="1995" y="4073"/>
                      <a:pt x="2004" y="4069"/>
                      <a:pt x="2011" y="4062"/>
                    </a:cubicBezTo>
                    <a:cubicBezTo>
                      <a:pt x="2061" y="4020"/>
                      <a:pt x="2083" y="3947"/>
                      <a:pt x="2085" y="3878"/>
                    </a:cubicBezTo>
                    <a:cubicBezTo>
                      <a:pt x="2091" y="3791"/>
                      <a:pt x="2071" y="3712"/>
                      <a:pt x="2041" y="3635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13"/>
              <p:cNvSpPr/>
              <p:nvPr/>
            </p:nvSpPr>
            <p:spPr>
              <a:xfrm>
                <a:off x="3589111" y="2649000"/>
                <a:ext cx="67952" cy="131944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231" extrusionOk="0">
                    <a:moveTo>
                      <a:pt x="260" y="1"/>
                    </a:moveTo>
                    <a:cubicBezTo>
                      <a:pt x="201" y="35"/>
                      <a:pt x="93" y="97"/>
                      <a:pt x="1" y="150"/>
                    </a:cubicBezTo>
                    <a:lnTo>
                      <a:pt x="1871" y="3785"/>
                    </a:lnTo>
                    <a:cubicBezTo>
                      <a:pt x="1900" y="3862"/>
                      <a:pt x="1922" y="3941"/>
                      <a:pt x="1917" y="4028"/>
                    </a:cubicBezTo>
                    <a:cubicBezTo>
                      <a:pt x="1912" y="4097"/>
                      <a:pt x="1891" y="4170"/>
                      <a:pt x="1841" y="4212"/>
                    </a:cubicBezTo>
                    <a:cubicBezTo>
                      <a:pt x="1833" y="4219"/>
                      <a:pt x="1825" y="4223"/>
                      <a:pt x="1818" y="4229"/>
                    </a:cubicBezTo>
                    <a:lnTo>
                      <a:pt x="1818" y="4230"/>
                    </a:lnTo>
                    <a:cubicBezTo>
                      <a:pt x="1904" y="4180"/>
                      <a:pt x="1991" y="4133"/>
                      <a:pt x="2077" y="4082"/>
                    </a:cubicBezTo>
                    <a:cubicBezTo>
                      <a:pt x="2113" y="4062"/>
                      <a:pt x="2137" y="4028"/>
                      <a:pt x="2155" y="3990"/>
                    </a:cubicBezTo>
                    <a:cubicBezTo>
                      <a:pt x="2176" y="3940"/>
                      <a:pt x="2179" y="3885"/>
                      <a:pt x="2176" y="3832"/>
                    </a:cubicBezTo>
                    <a:cubicBezTo>
                      <a:pt x="2170" y="3763"/>
                      <a:pt x="2155" y="3699"/>
                      <a:pt x="2130" y="3637"/>
                    </a:cubicBezTo>
                    <a:lnTo>
                      <a:pt x="2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13"/>
              <p:cNvSpPr/>
              <p:nvPr/>
            </p:nvSpPr>
            <p:spPr>
              <a:xfrm>
                <a:off x="3586804" y="2532246"/>
                <a:ext cx="52609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3042" extrusionOk="0">
                    <a:moveTo>
                      <a:pt x="1186" y="0"/>
                    </a:moveTo>
                    <a:cubicBezTo>
                      <a:pt x="1179" y="0"/>
                      <a:pt x="1173" y="0"/>
                      <a:pt x="1166" y="1"/>
                    </a:cubicBezTo>
                    <a:cubicBezTo>
                      <a:pt x="1140" y="6"/>
                      <a:pt x="1117" y="13"/>
                      <a:pt x="1094" y="24"/>
                    </a:cubicBezTo>
                    <a:cubicBezTo>
                      <a:pt x="1008" y="75"/>
                      <a:pt x="922" y="125"/>
                      <a:pt x="835" y="174"/>
                    </a:cubicBezTo>
                    <a:cubicBezTo>
                      <a:pt x="857" y="164"/>
                      <a:pt x="881" y="154"/>
                      <a:pt x="907" y="151"/>
                    </a:cubicBezTo>
                    <a:cubicBezTo>
                      <a:pt x="914" y="150"/>
                      <a:pt x="921" y="150"/>
                      <a:pt x="927" y="150"/>
                    </a:cubicBezTo>
                    <a:cubicBezTo>
                      <a:pt x="986" y="150"/>
                      <a:pt x="1044" y="177"/>
                      <a:pt x="1096" y="211"/>
                    </a:cubicBezTo>
                    <a:cubicBezTo>
                      <a:pt x="1168" y="259"/>
                      <a:pt x="1225" y="319"/>
                      <a:pt x="1274" y="385"/>
                    </a:cubicBezTo>
                    <a:cubicBezTo>
                      <a:pt x="1331" y="467"/>
                      <a:pt x="1376" y="556"/>
                      <a:pt x="1399" y="657"/>
                    </a:cubicBezTo>
                    <a:cubicBezTo>
                      <a:pt x="1425" y="757"/>
                      <a:pt x="1428" y="870"/>
                      <a:pt x="1375" y="951"/>
                    </a:cubicBezTo>
                    <a:lnTo>
                      <a:pt x="0" y="3042"/>
                    </a:lnTo>
                    <a:cubicBezTo>
                      <a:pt x="85" y="2992"/>
                      <a:pt x="173" y="2943"/>
                      <a:pt x="259" y="2892"/>
                    </a:cubicBezTo>
                    <a:lnTo>
                      <a:pt x="309" y="2818"/>
                    </a:lnTo>
                    <a:lnTo>
                      <a:pt x="1633" y="802"/>
                    </a:lnTo>
                    <a:cubicBezTo>
                      <a:pt x="1687" y="720"/>
                      <a:pt x="1682" y="609"/>
                      <a:pt x="1658" y="509"/>
                    </a:cubicBezTo>
                    <a:cubicBezTo>
                      <a:pt x="1633" y="405"/>
                      <a:pt x="1590" y="317"/>
                      <a:pt x="1533" y="237"/>
                    </a:cubicBezTo>
                    <a:cubicBezTo>
                      <a:pt x="1484" y="169"/>
                      <a:pt x="1426" y="110"/>
                      <a:pt x="1354" y="62"/>
                    </a:cubicBezTo>
                    <a:cubicBezTo>
                      <a:pt x="1303" y="28"/>
                      <a:pt x="1245" y="0"/>
                      <a:pt x="1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13"/>
              <p:cNvSpPr/>
              <p:nvPr/>
            </p:nvSpPr>
            <p:spPr>
              <a:xfrm>
                <a:off x="3597157" y="264900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13"/>
              <p:cNvSpPr/>
              <p:nvPr/>
            </p:nvSpPr>
            <p:spPr>
              <a:xfrm>
                <a:off x="3559985" y="2617441"/>
                <a:ext cx="30561" cy="39137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55" extrusionOk="0">
                    <a:moveTo>
                      <a:pt x="273" y="0"/>
                    </a:moveTo>
                    <a:cubicBezTo>
                      <a:pt x="253" y="0"/>
                      <a:pt x="234" y="3"/>
                      <a:pt x="215" y="8"/>
                    </a:cubicBezTo>
                    <a:cubicBezTo>
                      <a:pt x="195" y="14"/>
                      <a:pt x="177" y="21"/>
                      <a:pt x="159" y="31"/>
                    </a:cubicBezTo>
                    <a:cubicBezTo>
                      <a:pt x="156" y="32"/>
                      <a:pt x="153" y="35"/>
                      <a:pt x="150" y="37"/>
                    </a:cubicBezTo>
                    <a:cubicBezTo>
                      <a:pt x="107" y="61"/>
                      <a:pt x="71" y="100"/>
                      <a:pt x="48" y="140"/>
                    </a:cubicBezTo>
                    <a:cubicBezTo>
                      <a:pt x="36" y="157"/>
                      <a:pt x="29" y="173"/>
                      <a:pt x="23" y="191"/>
                    </a:cubicBezTo>
                    <a:cubicBezTo>
                      <a:pt x="6" y="241"/>
                      <a:pt x="0" y="295"/>
                      <a:pt x="2" y="349"/>
                    </a:cubicBezTo>
                    <a:cubicBezTo>
                      <a:pt x="2" y="375"/>
                      <a:pt x="5" y="398"/>
                      <a:pt x="8" y="423"/>
                    </a:cubicBezTo>
                    <a:cubicBezTo>
                      <a:pt x="9" y="435"/>
                      <a:pt x="12" y="449"/>
                      <a:pt x="13" y="462"/>
                    </a:cubicBezTo>
                    <a:cubicBezTo>
                      <a:pt x="29" y="569"/>
                      <a:pt x="64" y="669"/>
                      <a:pt x="110" y="764"/>
                    </a:cubicBezTo>
                    <a:cubicBezTo>
                      <a:pt x="138" y="822"/>
                      <a:pt x="172" y="876"/>
                      <a:pt x="209" y="928"/>
                    </a:cubicBezTo>
                    <a:cubicBezTo>
                      <a:pt x="243" y="974"/>
                      <a:pt x="279" y="1017"/>
                      <a:pt x="318" y="1057"/>
                    </a:cubicBezTo>
                    <a:cubicBezTo>
                      <a:pt x="357" y="1093"/>
                      <a:pt x="394" y="1128"/>
                      <a:pt x="437" y="1158"/>
                    </a:cubicBezTo>
                    <a:cubicBezTo>
                      <a:pt x="473" y="1181"/>
                      <a:pt x="511" y="1203"/>
                      <a:pt x="553" y="1221"/>
                    </a:cubicBezTo>
                    <a:cubicBezTo>
                      <a:pt x="570" y="1229"/>
                      <a:pt x="588" y="1236"/>
                      <a:pt x="609" y="1240"/>
                    </a:cubicBezTo>
                    <a:cubicBezTo>
                      <a:pt x="640" y="1249"/>
                      <a:pt x="673" y="1254"/>
                      <a:pt x="704" y="1254"/>
                    </a:cubicBezTo>
                    <a:cubicBezTo>
                      <a:pt x="725" y="1254"/>
                      <a:pt x="744" y="1252"/>
                      <a:pt x="764" y="1247"/>
                    </a:cubicBezTo>
                    <a:cubicBezTo>
                      <a:pt x="785" y="1243"/>
                      <a:pt x="806" y="1233"/>
                      <a:pt x="826" y="1223"/>
                    </a:cubicBezTo>
                    <a:cubicBezTo>
                      <a:pt x="869" y="1197"/>
                      <a:pt x="905" y="1160"/>
                      <a:pt x="929" y="1116"/>
                    </a:cubicBezTo>
                    <a:cubicBezTo>
                      <a:pt x="978" y="1032"/>
                      <a:pt x="979" y="931"/>
                      <a:pt x="969" y="835"/>
                    </a:cubicBezTo>
                    <a:cubicBezTo>
                      <a:pt x="955" y="712"/>
                      <a:pt x="921" y="599"/>
                      <a:pt x="867" y="492"/>
                    </a:cubicBezTo>
                    <a:cubicBezTo>
                      <a:pt x="813" y="385"/>
                      <a:pt x="742" y="287"/>
                      <a:pt x="659" y="201"/>
                    </a:cubicBezTo>
                    <a:cubicBezTo>
                      <a:pt x="590" y="132"/>
                      <a:pt x="515" y="73"/>
                      <a:pt x="425" y="35"/>
                    </a:cubicBezTo>
                    <a:cubicBezTo>
                      <a:pt x="377" y="16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13"/>
              <p:cNvSpPr/>
              <p:nvPr/>
            </p:nvSpPr>
            <p:spPr>
              <a:xfrm>
                <a:off x="3580348" y="2536954"/>
                <a:ext cx="50956" cy="90218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893" extrusionOk="0">
                    <a:moveTo>
                      <a:pt x="1133" y="0"/>
                    </a:moveTo>
                    <a:cubicBezTo>
                      <a:pt x="1126" y="0"/>
                      <a:pt x="1120" y="0"/>
                      <a:pt x="1113" y="1"/>
                    </a:cubicBezTo>
                    <a:cubicBezTo>
                      <a:pt x="1087" y="4"/>
                      <a:pt x="1063" y="13"/>
                      <a:pt x="1041" y="24"/>
                    </a:cubicBezTo>
                    <a:cubicBezTo>
                      <a:pt x="1018" y="37"/>
                      <a:pt x="999" y="53"/>
                      <a:pt x="985" y="73"/>
                    </a:cubicBezTo>
                    <a:lnTo>
                      <a:pt x="107" y="2385"/>
                    </a:lnTo>
                    <a:lnTo>
                      <a:pt x="0" y="2668"/>
                    </a:lnTo>
                    <a:cubicBezTo>
                      <a:pt x="20" y="2684"/>
                      <a:pt x="39" y="2700"/>
                      <a:pt x="58" y="2718"/>
                    </a:cubicBezTo>
                    <a:cubicBezTo>
                      <a:pt x="94" y="2754"/>
                      <a:pt x="128" y="2792"/>
                      <a:pt x="160" y="2832"/>
                    </a:cubicBezTo>
                    <a:cubicBezTo>
                      <a:pt x="176" y="2851"/>
                      <a:pt x="190" y="2871"/>
                      <a:pt x="204" y="2892"/>
                    </a:cubicBezTo>
                    <a:lnTo>
                      <a:pt x="1580" y="802"/>
                    </a:lnTo>
                    <a:cubicBezTo>
                      <a:pt x="1633" y="720"/>
                      <a:pt x="1628" y="609"/>
                      <a:pt x="1605" y="507"/>
                    </a:cubicBezTo>
                    <a:cubicBezTo>
                      <a:pt x="1580" y="405"/>
                      <a:pt x="1536" y="316"/>
                      <a:pt x="1478" y="237"/>
                    </a:cubicBezTo>
                    <a:cubicBezTo>
                      <a:pt x="1431" y="169"/>
                      <a:pt x="1373" y="110"/>
                      <a:pt x="1301" y="62"/>
                    </a:cubicBezTo>
                    <a:cubicBezTo>
                      <a:pt x="1251" y="28"/>
                      <a:pt x="1192" y="0"/>
                      <a:pt x="11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13"/>
              <p:cNvSpPr/>
              <p:nvPr/>
            </p:nvSpPr>
            <p:spPr>
              <a:xfrm>
                <a:off x="3523718" y="2646318"/>
                <a:ext cx="50021" cy="87536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807" extrusionOk="0">
                    <a:moveTo>
                      <a:pt x="1372" y="1"/>
                    </a:moveTo>
                    <a:lnTo>
                      <a:pt x="55" y="2005"/>
                    </a:lnTo>
                    <a:cubicBezTo>
                      <a:pt x="0" y="2087"/>
                      <a:pt x="6" y="2199"/>
                      <a:pt x="29" y="2299"/>
                    </a:cubicBezTo>
                    <a:cubicBezTo>
                      <a:pt x="55" y="2401"/>
                      <a:pt x="98" y="2491"/>
                      <a:pt x="156" y="2570"/>
                    </a:cubicBezTo>
                    <a:cubicBezTo>
                      <a:pt x="205" y="2637"/>
                      <a:pt x="262" y="2696"/>
                      <a:pt x="334" y="2745"/>
                    </a:cubicBezTo>
                    <a:cubicBezTo>
                      <a:pt x="383" y="2779"/>
                      <a:pt x="443" y="2807"/>
                      <a:pt x="502" y="2807"/>
                    </a:cubicBezTo>
                    <a:cubicBezTo>
                      <a:pt x="509" y="2807"/>
                      <a:pt x="516" y="2806"/>
                      <a:pt x="522" y="2805"/>
                    </a:cubicBezTo>
                    <a:cubicBezTo>
                      <a:pt x="547" y="2804"/>
                      <a:pt x="573" y="2795"/>
                      <a:pt x="596" y="2782"/>
                    </a:cubicBezTo>
                    <a:cubicBezTo>
                      <a:pt x="619" y="2770"/>
                      <a:pt x="637" y="2754"/>
                      <a:pt x="652" y="2734"/>
                    </a:cubicBezTo>
                    <a:lnTo>
                      <a:pt x="1603" y="231"/>
                    </a:lnTo>
                    <a:cubicBezTo>
                      <a:pt x="1560" y="202"/>
                      <a:pt x="1521" y="167"/>
                      <a:pt x="1485" y="130"/>
                    </a:cubicBezTo>
                    <a:cubicBezTo>
                      <a:pt x="1445" y="90"/>
                      <a:pt x="1408" y="47"/>
                      <a:pt x="1372" y="1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13"/>
              <p:cNvSpPr/>
              <p:nvPr/>
            </p:nvSpPr>
            <p:spPr>
              <a:xfrm>
                <a:off x="3564975" y="2610643"/>
                <a:ext cx="37640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1441" extrusionOk="0">
                    <a:moveTo>
                      <a:pt x="500" y="0"/>
                    </a:moveTo>
                    <a:cubicBezTo>
                      <a:pt x="483" y="0"/>
                      <a:pt x="472" y="2"/>
                      <a:pt x="472" y="2"/>
                    </a:cubicBezTo>
                    <a:lnTo>
                      <a:pt x="482" y="30"/>
                    </a:lnTo>
                    <a:cubicBezTo>
                      <a:pt x="395" y="81"/>
                      <a:pt x="309" y="130"/>
                      <a:pt x="223" y="180"/>
                    </a:cubicBezTo>
                    <a:cubicBezTo>
                      <a:pt x="207" y="177"/>
                      <a:pt x="191" y="177"/>
                      <a:pt x="175" y="177"/>
                    </a:cubicBezTo>
                    <a:cubicBezTo>
                      <a:pt x="142" y="178"/>
                      <a:pt x="112" y="187"/>
                      <a:pt x="82" y="199"/>
                    </a:cubicBezTo>
                    <a:cubicBezTo>
                      <a:pt x="68" y="204"/>
                      <a:pt x="53" y="213"/>
                      <a:pt x="40" y="223"/>
                    </a:cubicBezTo>
                    <a:cubicBezTo>
                      <a:pt x="19" y="233"/>
                      <a:pt x="14" y="237"/>
                      <a:pt x="0" y="249"/>
                    </a:cubicBezTo>
                    <a:cubicBezTo>
                      <a:pt x="19" y="239"/>
                      <a:pt x="36" y="232"/>
                      <a:pt x="56" y="226"/>
                    </a:cubicBezTo>
                    <a:cubicBezTo>
                      <a:pt x="76" y="221"/>
                      <a:pt x="96" y="218"/>
                      <a:pt x="117" y="218"/>
                    </a:cubicBezTo>
                    <a:cubicBezTo>
                      <a:pt x="167" y="218"/>
                      <a:pt x="219" y="233"/>
                      <a:pt x="266" y="253"/>
                    </a:cubicBezTo>
                    <a:cubicBezTo>
                      <a:pt x="358" y="292"/>
                      <a:pt x="434" y="350"/>
                      <a:pt x="500" y="419"/>
                    </a:cubicBezTo>
                    <a:cubicBezTo>
                      <a:pt x="585" y="505"/>
                      <a:pt x="654" y="605"/>
                      <a:pt x="709" y="710"/>
                    </a:cubicBezTo>
                    <a:cubicBezTo>
                      <a:pt x="761" y="817"/>
                      <a:pt x="796" y="930"/>
                      <a:pt x="811" y="1053"/>
                    </a:cubicBezTo>
                    <a:cubicBezTo>
                      <a:pt x="822" y="1149"/>
                      <a:pt x="819" y="1252"/>
                      <a:pt x="772" y="1334"/>
                    </a:cubicBezTo>
                    <a:cubicBezTo>
                      <a:pt x="746" y="1378"/>
                      <a:pt x="710" y="1415"/>
                      <a:pt x="667" y="1441"/>
                    </a:cubicBezTo>
                    <a:cubicBezTo>
                      <a:pt x="694" y="1425"/>
                      <a:pt x="732" y="1403"/>
                      <a:pt x="773" y="1379"/>
                    </a:cubicBezTo>
                    <a:cubicBezTo>
                      <a:pt x="866" y="1327"/>
                      <a:pt x="975" y="1264"/>
                      <a:pt x="1032" y="1231"/>
                    </a:cubicBezTo>
                    <a:lnTo>
                      <a:pt x="884" y="1149"/>
                    </a:lnTo>
                    <a:cubicBezTo>
                      <a:pt x="887" y="1126"/>
                      <a:pt x="889" y="1103"/>
                      <a:pt x="889" y="1080"/>
                    </a:cubicBezTo>
                    <a:cubicBezTo>
                      <a:pt x="887" y="1032"/>
                      <a:pt x="883" y="986"/>
                      <a:pt x="874" y="942"/>
                    </a:cubicBezTo>
                    <a:cubicBezTo>
                      <a:pt x="868" y="917"/>
                      <a:pt x="863" y="894"/>
                      <a:pt x="858" y="873"/>
                    </a:cubicBezTo>
                    <a:cubicBezTo>
                      <a:pt x="945" y="823"/>
                      <a:pt x="1031" y="774"/>
                      <a:pt x="1117" y="723"/>
                    </a:cubicBezTo>
                    <a:lnTo>
                      <a:pt x="1206" y="756"/>
                    </a:lnTo>
                    <a:cubicBezTo>
                      <a:pt x="1179" y="616"/>
                      <a:pt x="1127" y="489"/>
                      <a:pt x="1052" y="370"/>
                    </a:cubicBezTo>
                    <a:cubicBezTo>
                      <a:pt x="1037" y="348"/>
                      <a:pt x="1021" y="325"/>
                      <a:pt x="1005" y="304"/>
                    </a:cubicBezTo>
                    <a:lnTo>
                      <a:pt x="955" y="378"/>
                    </a:lnTo>
                    <a:cubicBezTo>
                      <a:pt x="868" y="429"/>
                      <a:pt x="782" y="478"/>
                      <a:pt x="696" y="528"/>
                    </a:cubicBezTo>
                    <a:cubicBezTo>
                      <a:pt x="681" y="508"/>
                      <a:pt x="667" y="486"/>
                      <a:pt x="651" y="467"/>
                    </a:cubicBezTo>
                    <a:cubicBezTo>
                      <a:pt x="621" y="427"/>
                      <a:pt x="587" y="390"/>
                      <a:pt x="549" y="354"/>
                    </a:cubicBezTo>
                    <a:cubicBezTo>
                      <a:pt x="531" y="335"/>
                      <a:pt x="510" y="319"/>
                      <a:pt x="492" y="304"/>
                    </a:cubicBezTo>
                    <a:lnTo>
                      <a:pt x="600" y="22"/>
                    </a:lnTo>
                    <a:cubicBezTo>
                      <a:pt x="564" y="4"/>
                      <a:pt x="525" y="0"/>
                      <a:pt x="5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13"/>
              <p:cNvSpPr/>
              <p:nvPr/>
            </p:nvSpPr>
            <p:spPr>
              <a:xfrm>
                <a:off x="3564632" y="2618346"/>
                <a:ext cx="312" cy="218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7" y="2"/>
                      <a:pt x="4" y="5"/>
                      <a:pt x="1" y="6"/>
                    </a:cubicBezTo>
                    <a:cubicBezTo>
                      <a:pt x="4" y="5"/>
                      <a:pt x="8" y="2"/>
                      <a:pt x="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13"/>
              <p:cNvSpPr/>
              <p:nvPr/>
            </p:nvSpPr>
            <p:spPr>
              <a:xfrm>
                <a:off x="3542335" y="2653490"/>
                <a:ext cx="36736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553" extrusionOk="0">
                    <a:moveTo>
                      <a:pt x="1006" y="1"/>
                    </a:moveTo>
                    <a:lnTo>
                      <a:pt x="55" y="2504"/>
                    </a:lnTo>
                    <a:cubicBezTo>
                      <a:pt x="40" y="2524"/>
                      <a:pt x="20" y="2540"/>
                      <a:pt x="0" y="2551"/>
                    </a:cubicBezTo>
                    <a:lnTo>
                      <a:pt x="3" y="2552"/>
                    </a:lnTo>
                    <a:cubicBezTo>
                      <a:pt x="89" y="2502"/>
                      <a:pt x="175" y="2453"/>
                      <a:pt x="262" y="2403"/>
                    </a:cubicBezTo>
                    <a:cubicBezTo>
                      <a:pt x="262" y="2403"/>
                      <a:pt x="305" y="2383"/>
                      <a:pt x="315" y="2353"/>
                    </a:cubicBezTo>
                    <a:lnTo>
                      <a:pt x="1177" y="83"/>
                    </a:lnTo>
                    <a:cubicBezTo>
                      <a:pt x="1157" y="78"/>
                      <a:pt x="1140" y="71"/>
                      <a:pt x="1121" y="64"/>
                    </a:cubicBezTo>
                    <a:cubicBezTo>
                      <a:pt x="1081" y="47"/>
                      <a:pt x="1042" y="25"/>
                      <a:pt x="10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13"/>
              <p:cNvSpPr/>
              <p:nvPr/>
            </p:nvSpPr>
            <p:spPr>
              <a:xfrm>
                <a:off x="3506847" y="2625393"/>
                <a:ext cx="75935" cy="5145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650" extrusionOk="0">
                    <a:moveTo>
                      <a:pt x="1946" y="1"/>
                    </a:moveTo>
                    <a:cubicBezTo>
                      <a:pt x="1918" y="1"/>
                      <a:pt x="1891" y="7"/>
                      <a:pt x="1867" y="20"/>
                    </a:cubicBezTo>
                    <a:cubicBezTo>
                      <a:pt x="1231" y="386"/>
                      <a:pt x="635" y="731"/>
                      <a:pt x="1" y="1097"/>
                    </a:cubicBezTo>
                    <a:lnTo>
                      <a:pt x="770" y="1541"/>
                    </a:lnTo>
                    <a:cubicBezTo>
                      <a:pt x="817" y="1569"/>
                      <a:pt x="865" y="1605"/>
                      <a:pt x="905" y="1649"/>
                    </a:cubicBezTo>
                    <a:cubicBezTo>
                      <a:pt x="1536" y="1285"/>
                      <a:pt x="1702" y="1191"/>
                      <a:pt x="2331" y="825"/>
                    </a:cubicBezTo>
                    <a:cubicBezTo>
                      <a:pt x="2413" y="779"/>
                      <a:pt x="2435" y="663"/>
                      <a:pt x="2425" y="559"/>
                    </a:cubicBezTo>
                    <a:cubicBezTo>
                      <a:pt x="2416" y="457"/>
                      <a:pt x="2379" y="370"/>
                      <a:pt x="2331" y="289"/>
                    </a:cubicBezTo>
                    <a:cubicBezTo>
                      <a:pt x="2284" y="207"/>
                      <a:pt x="2228" y="132"/>
                      <a:pt x="2143" y="74"/>
                    </a:cubicBezTo>
                    <a:cubicBezTo>
                      <a:pt x="2085" y="33"/>
                      <a:pt x="2012" y="1"/>
                      <a:pt x="19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13"/>
              <p:cNvSpPr/>
              <p:nvPr/>
            </p:nvSpPr>
            <p:spPr>
              <a:xfrm>
                <a:off x="3281477" y="2546622"/>
                <a:ext cx="239813" cy="276923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8880" extrusionOk="0">
                    <a:moveTo>
                      <a:pt x="1" y="0"/>
                    </a:moveTo>
                    <a:lnTo>
                      <a:pt x="1" y="8879"/>
                    </a:lnTo>
                    <a:lnTo>
                      <a:pt x="7689" y="444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13"/>
              <p:cNvSpPr/>
              <p:nvPr/>
            </p:nvSpPr>
            <p:spPr>
              <a:xfrm>
                <a:off x="3258650" y="2725308"/>
                <a:ext cx="149376" cy="102692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3293" extrusionOk="0">
                    <a:moveTo>
                      <a:pt x="4367" y="0"/>
                    </a:moveTo>
                    <a:cubicBezTo>
                      <a:pt x="4362" y="0"/>
                      <a:pt x="4357" y="0"/>
                      <a:pt x="4353" y="1"/>
                    </a:cubicBezTo>
                    <a:cubicBezTo>
                      <a:pt x="4334" y="4"/>
                      <a:pt x="4315" y="7"/>
                      <a:pt x="4298" y="12"/>
                    </a:cubicBezTo>
                    <a:cubicBezTo>
                      <a:pt x="4279" y="19"/>
                      <a:pt x="4264" y="27"/>
                      <a:pt x="4248" y="37"/>
                    </a:cubicBezTo>
                    <a:cubicBezTo>
                      <a:pt x="2734" y="911"/>
                      <a:pt x="1512" y="1615"/>
                      <a:pt x="1" y="2488"/>
                    </a:cubicBezTo>
                    <a:cubicBezTo>
                      <a:pt x="14" y="2481"/>
                      <a:pt x="28" y="2476"/>
                      <a:pt x="43" y="2471"/>
                    </a:cubicBezTo>
                    <a:cubicBezTo>
                      <a:pt x="55" y="2468"/>
                      <a:pt x="68" y="2466"/>
                      <a:pt x="81" y="2466"/>
                    </a:cubicBezTo>
                    <a:cubicBezTo>
                      <a:pt x="116" y="2466"/>
                      <a:pt x="153" y="2476"/>
                      <a:pt x="186" y="2491"/>
                    </a:cubicBezTo>
                    <a:cubicBezTo>
                      <a:pt x="247" y="2515"/>
                      <a:pt x="299" y="2555"/>
                      <a:pt x="345" y="2601"/>
                    </a:cubicBezTo>
                    <a:cubicBezTo>
                      <a:pt x="402" y="2659"/>
                      <a:pt x="449" y="2728"/>
                      <a:pt x="485" y="2800"/>
                    </a:cubicBezTo>
                    <a:cubicBezTo>
                      <a:pt x="521" y="2872"/>
                      <a:pt x="547" y="2948"/>
                      <a:pt x="556" y="3031"/>
                    </a:cubicBezTo>
                    <a:cubicBezTo>
                      <a:pt x="563" y="3096"/>
                      <a:pt x="562" y="3166"/>
                      <a:pt x="529" y="3221"/>
                    </a:cubicBezTo>
                    <a:cubicBezTo>
                      <a:pt x="513" y="3250"/>
                      <a:pt x="488" y="3276"/>
                      <a:pt x="461" y="3292"/>
                    </a:cubicBezTo>
                    <a:lnTo>
                      <a:pt x="462" y="3293"/>
                    </a:lnTo>
                    <a:cubicBezTo>
                      <a:pt x="1858" y="2486"/>
                      <a:pt x="3257" y="1680"/>
                      <a:pt x="4655" y="873"/>
                    </a:cubicBezTo>
                    <a:cubicBezTo>
                      <a:pt x="4655" y="871"/>
                      <a:pt x="4658" y="871"/>
                      <a:pt x="4658" y="871"/>
                    </a:cubicBezTo>
                    <a:cubicBezTo>
                      <a:pt x="4660" y="869"/>
                      <a:pt x="4665" y="866"/>
                      <a:pt x="4668" y="863"/>
                    </a:cubicBezTo>
                    <a:cubicBezTo>
                      <a:pt x="4676" y="856"/>
                      <a:pt x="4688" y="849"/>
                      <a:pt x="4696" y="840"/>
                    </a:cubicBezTo>
                    <a:cubicBezTo>
                      <a:pt x="4708" y="832"/>
                      <a:pt x="4715" y="820"/>
                      <a:pt x="4724" y="810"/>
                    </a:cubicBezTo>
                    <a:cubicBezTo>
                      <a:pt x="4731" y="799"/>
                      <a:pt x="4738" y="789"/>
                      <a:pt x="4745" y="776"/>
                    </a:cubicBezTo>
                    <a:cubicBezTo>
                      <a:pt x="4752" y="763"/>
                      <a:pt x="4758" y="751"/>
                      <a:pt x="4762" y="737"/>
                    </a:cubicBezTo>
                    <a:cubicBezTo>
                      <a:pt x="4767" y="724"/>
                      <a:pt x="4773" y="708"/>
                      <a:pt x="4775" y="694"/>
                    </a:cubicBezTo>
                    <a:cubicBezTo>
                      <a:pt x="4780" y="676"/>
                      <a:pt x="4783" y="661"/>
                      <a:pt x="4784" y="645"/>
                    </a:cubicBezTo>
                    <a:cubicBezTo>
                      <a:pt x="4790" y="612"/>
                      <a:pt x="4790" y="580"/>
                      <a:pt x="4788" y="544"/>
                    </a:cubicBezTo>
                    <a:cubicBezTo>
                      <a:pt x="4787" y="510"/>
                      <a:pt x="4781" y="474"/>
                      <a:pt x="4773" y="438"/>
                    </a:cubicBezTo>
                    <a:cubicBezTo>
                      <a:pt x="4768" y="421"/>
                      <a:pt x="4762" y="402"/>
                      <a:pt x="4758" y="385"/>
                    </a:cubicBezTo>
                    <a:cubicBezTo>
                      <a:pt x="4752" y="366"/>
                      <a:pt x="4745" y="349"/>
                      <a:pt x="4738" y="330"/>
                    </a:cubicBezTo>
                    <a:cubicBezTo>
                      <a:pt x="4731" y="313"/>
                      <a:pt x="4724" y="294"/>
                      <a:pt x="4715" y="278"/>
                    </a:cubicBezTo>
                    <a:lnTo>
                      <a:pt x="4688" y="229"/>
                    </a:lnTo>
                    <a:cubicBezTo>
                      <a:pt x="4679" y="214"/>
                      <a:pt x="4668" y="198"/>
                      <a:pt x="4658" y="183"/>
                    </a:cubicBezTo>
                    <a:cubicBezTo>
                      <a:pt x="4646" y="169"/>
                      <a:pt x="4633" y="155"/>
                      <a:pt x="4623" y="142"/>
                    </a:cubicBezTo>
                    <a:cubicBezTo>
                      <a:pt x="4611" y="129"/>
                      <a:pt x="4600" y="116"/>
                      <a:pt x="4587" y="104"/>
                    </a:cubicBezTo>
                    <a:cubicBezTo>
                      <a:pt x="4574" y="91"/>
                      <a:pt x="4561" y="80"/>
                      <a:pt x="4550" y="71"/>
                    </a:cubicBezTo>
                    <a:cubicBezTo>
                      <a:pt x="4524" y="51"/>
                      <a:pt x="4496" y="35"/>
                      <a:pt x="4471" y="25"/>
                    </a:cubicBezTo>
                    <a:cubicBezTo>
                      <a:pt x="4450" y="15"/>
                      <a:pt x="4430" y="8"/>
                      <a:pt x="4410" y="5"/>
                    </a:cubicBezTo>
                    <a:cubicBezTo>
                      <a:pt x="4397" y="2"/>
                      <a:pt x="4382" y="0"/>
                      <a:pt x="4367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13"/>
              <p:cNvSpPr/>
              <p:nvPr/>
            </p:nvSpPr>
            <p:spPr>
              <a:xfrm>
                <a:off x="3271031" y="2519897"/>
                <a:ext cx="265228" cy="165187"/>
              </a:xfrm>
              <a:custGeom>
                <a:avLst/>
                <a:gdLst/>
                <a:ahLst/>
                <a:cxnLst/>
                <a:rect l="l" t="t" r="r" b="b"/>
                <a:pathLst>
                  <a:path w="8505" h="5297" extrusionOk="0">
                    <a:moveTo>
                      <a:pt x="1" y="0"/>
                    </a:moveTo>
                    <a:lnTo>
                      <a:pt x="1" y="665"/>
                    </a:lnTo>
                    <a:lnTo>
                      <a:pt x="336" y="857"/>
                    </a:lnTo>
                    <a:lnTo>
                      <a:pt x="8024" y="5297"/>
                    </a:lnTo>
                    <a:lnTo>
                      <a:pt x="8431" y="5062"/>
                    </a:lnTo>
                    <a:cubicBezTo>
                      <a:pt x="8448" y="5052"/>
                      <a:pt x="8467" y="5039"/>
                      <a:pt x="8480" y="5024"/>
                    </a:cubicBezTo>
                    <a:cubicBezTo>
                      <a:pt x="8496" y="5002"/>
                      <a:pt x="8504" y="4973"/>
                      <a:pt x="8499" y="4946"/>
                    </a:cubicBezTo>
                    <a:cubicBezTo>
                      <a:pt x="8492" y="4911"/>
                      <a:pt x="8460" y="4883"/>
                      <a:pt x="8430" y="48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13"/>
              <p:cNvSpPr/>
              <p:nvPr/>
            </p:nvSpPr>
            <p:spPr>
              <a:xfrm>
                <a:off x="3260459" y="2518587"/>
                <a:ext cx="10665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07" extrusionOk="0">
                    <a:moveTo>
                      <a:pt x="171" y="0"/>
                    </a:moveTo>
                    <a:cubicBezTo>
                      <a:pt x="142" y="0"/>
                      <a:pt x="113" y="4"/>
                      <a:pt x="82" y="12"/>
                    </a:cubicBezTo>
                    <a:cubicBezTo>
                      <a:pt x="52" y="17"/>
                      <a:pt x="25" y="28"/>
                      <a:pt x="0" y="42"/>
                    </a:cubicBezTo>
                    <a:lnTo>
                      <a:pt x="0" y="707"/>
                    </a:lnTo>
                    <a:cubicBezTo>
                      <a:pt x="2" y="707"/>
                      <a:pt x="2" y="705"/>
                      <a:pt x="3" y="705"/>
                    </a:cubicBezTo>
                    <a:cubicBezTo>
                      <a:pt x="29" y="692"/>
                      <a:pt x="54" y="682"/>
                      <a:pt x="82" y="676"/>
                    </a:cubicBezTo>
                    <a:cubicBezTo>
                      <a:pt x="113" y="670"/>
                      <a:pt x="142" y="667"/>
                      <a:pt x="171" y="667"/>
                    </a:cubicBezTo>
                    <a:cubicBezTo>
                      <a:pt x="201" y="667"/>
                      <a:pt x="230" y="670"/>
                      <a:pt x="259" y="676"/>
                    </a:cubicBezTo>
                    <a:cubicBezTo>
                      <a:pt x="289" y="682"/>
                      <a:pt x="317" y="692"/>
                      <a:pt x="341" y="707"/>
                    </a:cubicBezTo>
                    <a:lnTo>
                      <a:pt x="341" y="42"/>
                    </a:lnTo>
                    <a:cubicBezTo>
                      <a:pt x="317" y="28"/>
                      <a:pt x="288" y="17"/>
                      <a:pt x="259" y="12"/>
                    </a:cubicBezTo>
                    <a:cubicBezTo>
                      <a:pt x="230" y="4"/>
                      <a:pt x="201" y="0"/>
                      <a:pt x="171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13"/>
              <p:cNvSpPr/>
              <p:nvPr/>
            </p:nvSpPr>
            <p:spPr>
              <a:xfrm>
                <a:off x="2995330" y="2519897"/>
                <a:ext cx="265260" cy="165156"/>
              </a:xfrm>
              <a:custGeom>
                <a:avLst/>
                <a:gdLst/>
                <a:ahLst/>
                <a:cxnLst/>
                <a:rect l="l" t="t" r="r" b="b"/>
                <a:pathLst>
                  <a:path w="8506" h="5296" extrusionOk="0">
                    <a:moveTo>
                      <a:pt x="8505" y="663"/>
                    </a:moveTo>
                    <a:cubicBezTo>
                      <a:pt x="8504" y="663"/>
                      <a:pt x="8504" y="664"/>
                      <a:pt x="8504" y="664"/>
                    </a:cubicBezTo>
                    <a:lnTo>
                      <a:pt x="8504" y="664"/>
                    </a:lnTo>
                    <a:lnTo>
                      <a:pt x="8505" y="663"/>
                    </a:lnTo>
                    <a:close/>
                    <a:moveTo>
                      <a:pt x="8504" y="664"/>
                    </a:move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4"/>
                      <a:pt x="8503" y="664"/>
                      <a:pt x="8504" y="664"/>
                    </a:cubicBezTo>
                    <a:close/>
                    <a:moveTo>
                      <a:pt x="8502" y="0"/>
                    </a:moveTo>
                    <a:lnTo>
                      <a:pt x="73" y="4867"/>
                    </a:lnTo>
                    <a:cubicBezTo>
                      <a:pt x="56" y="4877"/>
                      <a:pt x="37" y="4890"/>
                      <a:pt x="26" y="4906"/>
                    </a:cubicBezTo>
                    <a:cubicBezTo>
                      <a:pt x="9" y="4927"/>
                      <a:pt x="0" y="4956"/>
                      <a:pt x="6" y="4983"/>
                    </a:cubicBezTo>
                    <a:cubicBezTo>
                      <a:pt x="13" y="5015"/>
                      <a:pt x="45" y="5047"/>
                      <a:pt x="73" y="5062"/>
                    </a:cubicBezTo>
                    <a:lnTo>
                      <a:pt x="480" y="5295"/>
                    </a:lnTo>
                    <a:lnTo>
                      <a:pt x="8170" y="857"/>
                    </a:ln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5"/>
                      <a:pt x="8503" y="665"/>
                      <a:pt x="8502" y="665"/>
                    </a:cubicBezTo>
                    <a:lnTo>
                      <a:pt x="8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13"/>
              <p:cNvSpPr/>
              <p:nvPr/>
            </p:nvSpPr>
            <p:spPr>
              <a:xfrm>
                <a:off x="3249295" y="2539356"/>
                <a:ext cx="32214" cy="291424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9345" extrusionOk="0">
                    <a:moveTo>
                      <a:pt x="527" y="1"/>
                    </a:moveTo>
                    <a:cubicBezTo>
                      <a:pt x="498" y="1"/>
                      <a:pt x="468" y="4"/>
                      <a:pt x="439" y="10"/>
                    </a:cubicBezTo>
                    <a:cubicBezTo>
                      <a:pt x="410" y="16"/>
                      <a:pt x="383" y="25"/>
                      <a:pt x="360" y="39"/>
                    </a:cubicBezTo>
                    <a:lnTo>
                      <a:pt x="23" y="233"/>
                    </a:lnTo>
                    <a:lnTo>
                      <a:pt x="0" y="9101"/>
                    </a:lnTo>
                    <a:lnTo>
                      <a:pt x="356" y="9305"/>
                    </a:lnTo>
                    <a:cubicBezTo>
                      <a:pt x="381" y="9319"/>
                      <a:pt x="410" y="9329"/>
                      <a:pt x="439" y="9335"/>
                    </a:cubicBezTo>
                    <a:cubicBezTo>
                      <a:pt x="468" y="9342"/>
                      <a:pt x="498" y="9345"/>
                      <a:pt x="527" y="9345"/>
                    </a:cubicBezTo>
                    <a:cubicBezTo>
                      <a:pt x="556" y="9345"/>
                      <a:pt x="585" y="9342"/>
                      <a:pt x="614" y="9335"/>
                    </a:cubicBezTo>
                    <a:cubicBezTo>
                      <a:pt x="646" y="9329"/>
                      <a:pt x="673" y="9319"/>
                      <a:pt x="698" y="9305"/>
                    </a:cubicBezTo>
                    <a:lnTo>
                      <a:pt x="1033" y="9112"/>
                    </a:lnTo>
                    <a:lnTo>
                      <a:pt x="1031" y="9112"/>
                    </a:lnTo>
                    <a:lnTo>
                      <a:pt x="1031" y="233"/>
                    </a:lnTo>
                    <a:lnTo>
                      <a:pt x="698" y="41"/>
                    </a:lnTo>
                    <a:cubicBezTo>
                      <a:pt x="672" y="26"/>
                      <a:pt x="643" y="16"/>
                      <a:pt x="614" y="10"/>
                    </a:cubicBezTo>
                    <a:cubicBezTo>
                      <a:pt x="586" y="4"/>
                      <a:pt x="556" y="1"/>
                      <a:pt x="527" y="1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13"/>
              <p:cNvSpPr/>
              <p:nvPr/>
            </p:nvSpPr>
            <p:spPr>
              <a:xfrm>
                <a:off x="3010298" y="2546622"/>
                <a:ext cx="239844" cy="276549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8868" extrusionOk="0">
                    <a:moveTo>
                      <a:pt x="7690" y="0"/>
                    </a:moveTo>
                    <a:lnTo>
                      <a:pt x="0" y="4441"/>
                    </a:lnTo>
                    <a:lnTo>
                      <a:pt x="7666" y="8868"/>
                    </a:lnTo>
                    <a:lnTo>
                      <a:pt x="76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13"/>
              <p:cNvSpPr/>
              <p:nvPr/>
            </p:nvSpPr>
            <p:spPr>
              <a:xfrm>
                <a:off x="3208194" y="2567203"/>
                <a:ext cx="115603" cy="370291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1874" extrusionOk="0">
                    <a:moveTo>
                      <a:pt x="2814" y="0"/>
                    </a:moveTo>
                    <a:cubicBezTo>
                      <a:pt x="2814" y="1"/>
                      <a:pt x="2815" y="3"/>
                      <a:pt x="2815" y="4"/>
                    </a:cubicBezTo>
                    <a:lnTo>
                      <a:pt x="2815" y="4"/>
                    </a:lnTo>
                    <a:cubicBezTo>
                      <a:pt x="2815" y="3"/>
                      <a:pt x="2814" y="1"/>
                      <a:pt x="2814" y="0"/>
                    </a:cubicBezTo>
                    <a:close/>
                    <a:moveTo>
                      <a:pt x="2815" y="4"/>
                    </a:moveTo>
                    <a:cubicBezTo>
                      <a:pt x="2815" y="4"/>
                      <a:pt x="2815" y="5"/>
                      <a:pt x="2816" y="5"/>
                    </a:cubicBezTo>
                    <a:lnTo>
                      <a:pt x="2816" y="5"/>
                    </a:lnTo>
                    <a:cubicBezTo>
                      <a:pt x="2815" y="5"/>
                      <a:pt x="2815" y="4"/>
                      <a:pt x="2815" y="4"/>
                    </a:cubicBezTo>
                    <a:close/>
                    <a:moveTo>
                      <a:pt x="2816" y="5"/>
                    </a:moveTo>
                    <a:lnTo>
                      <a:pt x="2816" y="5"/>
                    </a:lnTo>
                    <a:cubicBezTo>
                      <a:pt x="2818" y="11"/>
                      <a:pt x="2820" y="17"/>
                      <a:pt x="2822" y="23"/>
                    </a:cubicBezTo>
                    <a:lnTo>
                      <a:pt x="2822" y="23"/>
                    </a:lnTo>
                    <a:cubicBezTo>
                      <a:pt x="2821" y="18"/>
                      <a:pt x="2819" y="13"/>
                      <a:pt x="2818" y="9"/>
                    </a:cubicBezTo>
                    <a:cubicBezTo>
                      <a:pt x="2817" y="8"/>
                      <a:pt x="2816" y="6"/>
                      <a:pt x="2816" y="5"/>
                    </a:cubicBezTo>
                    <a:close/>
                    <a:moveTo>
                      <a:pt x="883" y="10"/>
                    </a:moveTo>
                    <a:lnTo>
                      <a:pt x="883" y="10"/>
                    </a:lnTo>
                    <a:cubicBezTo>
                      <a:pt x="881" y="15"/>
                      <a:pt x="879" y="19"/>
                      <a:pt x="878" y="23"/>
                    </a:cubicBezTo>
                    <a:lnTo>
                      <a:pt x="878" y="23"/>
                    </a:lnTo>
                    <a:cubicBezTo>
                      <a:pt x="880" y="19"/>
                      <a:pt x="881" y="15"/>
                      <a:pt x="883" y="10"/>
                    </a:cubicBezTo>
                    <a:close/>
                    <a:moveTo>
                      <a:pt x="198" y="5883"/>
                    </a:moveTo>
                    <a:cubicBezTo>
                      <a:pt x="202" y="5883"/>
                      <a:pt x="206" y="5884"/>
                      <a:pt x="210" y="5886"/>
                    </a:cubicBezTo>
                    <a:cubicBezTo>
                      <a:pt x="219" y="5889"/>
                      <a:pt x="227" y="5896"/>
                      <a:pt x="237" y="5905"/>
                    </a:cubicBezTo>
                    <a:cubicBezTo>
                      <a:pt x="319" y="5989"/>
                      <a:pt x="421" y="6067"/>
                      <a:pt x="541" y="6137"/>
                    </a:cubicBezTo>
                    <a:cubicBezTo>
                      <a:pt x="627" y="6185"/>
                      <a:pt x="720" y="6231"/>
                      <a:pt x="821" y="6270"/>
                    </a:cubicBezTo>
                    <a:cubicBezTo>
                      <a:pt x="838" y="6277"/>
                      <a:pt x="857" y="6283"/>
                      <a:pt x="874" y="6290"/>
                    </a:cubicBezTo>
                    <a:cubicBezTo>
                      <a:pt x="896" y="6299"/>
                      <a:pt x="920" y="6306"/>
                      <a:pt x="943" y="6313"/>
                    </a:cubicBezTo>
                    <a:cubicBezTo>
                      <a:pt x="960" y="6319"/>
                      <a:pt x="976" y="6327"/>
                      <a:pt x="995" y="6339"/>
                    </a:cubicBezTo>
                    <a:cubicBezTo>
                      <a:pt x="1011" y="6349"/>
                      <a:pt x="1028" y="6362"/>
                      <a:pt x="1040" y="6376"/>
                    </a:cubicBezTo>
                    <a:cubicBezTo>
                      <a:pt x="1047" y="6383"/>
                      <a:pt x="1052" y="6391"/>
                      <a:pt x="1058" y="6399"/>
                    </a:cubicBezTo>
                    <a:cubicBezTo>
                      <a:pt x="1064" y="6406"/>
                      <a:pt x="1068" y="6415"/>
                      <a:pt x="1073" y="6422"/>
                    </a:cubicBezTo>
                    <a:cubicBezTo>
                      <a:pt x="1080" y="6439"/>
                      <a:pt x="1084" y="6457"/>
                      <a:pt x="1084" y="6471"/>
                    </a:cubicBezTo>
                    <a:cubicBezTo>
                      <a:pt x="1090" y="6671"/>
                      <a:pt x="1100" y="6879"/>
                      <a:pt x="1110" y="7075"/>
                    </a:cubicBezTo>
                    <a:cubicBezTo>
                      <a:pt x="1120" y="7270"/>
                      <a:pt x="1134" y="7477"/>
                      <a:pt x="1149" y="7670"/>
                    </a:cubicBezTo>
                    <a:cubicBezTo>
                      <a:pt x="1163" y="7864"/>
                      <a:pt x="1182" y="8067"/>
                      <a:pt x="1202" y="8258"/>
                    </a:cubicBezTo>
                    <a:cubicBezTo>
                      <a:pt x="1211" y="8353"/>
                      <a:pt x="1219" y="8449"/>
                      <a:pt x="1231" y="8543"/>
                    </a:cubicBezTo>
                    <a:lnTo>
                      <a:pt x="1231" y="8564"/>
                    </a:lnTo>
                    <a:cubicBezTo>
                      <a:pt x="1228" y="8571"/>
                      <a:pt x="1226" y="8577"/>
                      <a:pt x="1224" y="8584"/>
                    </a:cubicBezTo>
                    <a:cubicBezTo>
                      <a:pt x="1219" y="8590"/>
                      <a:pt x="1216" y="8596"/>
                      <a:pt x="1211" y="8600"/>
                    </a:cubicBezTo>
                    <a:cubicBezTo>
                      <a:pt x="1205" y="8606"/>
                      <a:pt x="1199" y="8610"/>
                      <a:pt x="1195" y="8613"/>
                    </a:cubicBezTo>
                    <a:cubicBezTo>
                      <a:pt x="1188" y="8617"/>
                      <a:pt x="1180" y="8619"/>
                      <a:pt x="1173" y="8620"/>
                    </a:cubicBezTo>
                    <a:cubicBezTo>
                      <a:pt x="1166" y="8622"/>
                      <a:pt x="1159" y="8625"/>
                      <a:pt x="1150" y="8625"/>
                    </a:cubicBezTo>
                    <a:cubicBezTo>
                      <a:pt x="1133" y="8625"/>
                      <a:pt x="1117" y="8622"/>
                      <a:pt x="1100" y="8617"/>
                    </a:cubicBezTo>
                    <a:cubicBezTo>
                      <a:pt x="1096" y="8615"/>
                      <a:pt x="1093" y="8615"/>
                      <a:pt x="1088" y="8613"/>
                    </a:cubicBezTo>
                    <a:cubicBezTo>
                      <a:pt x="1064" y="8606"/>
                      <a:pt x="1038" y="8597"/>
                      <a:pt x="1012" y="8590"/>
                    </a:cubicBezTo>
                    <a:cubicBezTo>
                      <a:pt x="894" y="8553"/>
                      <a:pt x="785" y="8504"/>
                      <a:pt x="690" y="8448"/>
                    </a:cubicBezTo>
                    <a:cubicBezTo>
                      <a:pt x="571" y="8380"/>
                      <a:pt x="470" y="8298"/>
                      <a:pt x="393" y="8212"/>
                    </a:cubicBezTo>
                    <a:cubicBezTo>
                      <a:pt x="388" y="8206"/>
                      <a:pt x="384" y="8202"/>
                      <a:pt x="378" y="8195"/>
                    </a:cubicBezTo>
                    <a:cubicBezTo>
                      <a:pt x="374" y="8188"/>
                      <a:pt x="370" y="8180"/>
                      <a:pt x="367" y="8173"/>
                    </a:cubicBezTo>
                    <a:cubicBezTo>
                      <a:pt x="362" y="8166"/>
                      <a:pt x="357" y="8159"/>
                      <a:pt x="354" y="8149"/>
                    </a:cubicBezTo>
                    <a:lnTo>
                      <a:pt x="342" y="8123"/>
                    </a:lnTo>
                    <a:cubicBezTo>
                      <a:pt x="339" y="8113"/>
                      <a:pt x="335" y="8104"/>
                      <a:pt x="334" y="8096"/>
                    </a:cubicBezTo>
                    <a:cubicBezTo>
                      <a:pt x="331" y="8087"/>
                      <a:pt x="328" y="8075"/>
                      <a:pt x="326" y="8068"/>
                    </a:cubicBezTo>
                    <a:lnTo>
                      <a:pt x="321" y="8041"/>
                    </a:lnTo>
                    <a:cubicBezTo>
                      <a:pt x="319" y="8032"/>
                      <a:pt x="318" y="8025"/>
                      <a:pt x="318" y="8018"/>
                    </a:cubicBezTo>
                    <a:cubicBezTo>
                      <a:pt x="298" y="7824"/>
                      <a:pt x="280" y="7641"/>
                      <a:pt x="262" y="7446"/>
                    </a:cubicBezTo>
                    <a:cubicBezTo>
                      <a:pt x="246" y="7249"/>
                      <a:pt x="230" y="7062"/>
                      <a:pt x="217" y="6865"/>
                    </a:cubicBezTo>
                    <a:cubicBezTo>
                      <a:pt x="204" y="6667"/>
                      <a:pt x="194" y="6477"/>
                      <a:pt x="184" y="6276"/>
                    </a:cubicBezTo>
                    <a:cubicBezTo>
                      <a:pt x="180" y="6163"/>
                      <a:pt x="175" y="6056"/>
                      <a:pt x="173" y="5945"/>
                    </a:cubicBezTo>
                    <a:cubicBezTo>
                      <a:pt x="173" y="5929"/>
                      <a:pt x="174" y="5913"/>
                      <a:pt x="175" y="5905"/>
                    </a:cubicBezTo>
                    <a:cubicBezTo>
                      <a:pt x="177" y="5899"/>
                      <a:pt x="180" y="5896"/>
                      <a:pt x="181" y="5893"/>
                    </a:cubicBezTo>
                    <a:cubicBezTo>
                      <a:pt x="183" y="5889"/>
                      <a:pt x="187" y="5887"/>
                      <a:pt x="188" y="5886"/>
                    </a:cubicBezTo>
                    <a:cubicBezTo>
                      <a:pt x="191" y="5884"/>
                      <a:pt x="195" y="5883"/>
                      <a:pt x="198" y="5883"/>
                    </a:cubicBezTo>
                    <a:close/>
                    <a:moveTo>
                      <a:pt x="2822" y="23"/>
                    </a:moveTo>
                    <a:lnTo>
                      <a:pt x="2822" y="23"/>
                    </a:lnTo>
                    <a:cubicBezTo>
                      <a:pt x="2831" y="54"/>
                      <a:pt x="2837" y="87"/>
                      <a:pt x="2837" y="121"/>
                    </a:cubicBezTo>
                    <a:cubicBezTo>
                      <a:pt x="2837" y="158"/>
                      <a:pt x="2829" y="196"/>
                      <a:pt x="2818" y="232"/>
                    </a:cubicBezTo>
                    <a:cubicBezTo>
                      <a:pt x="2805" y="268"/>
                      <a:pt x="2785" y="303"/>
                      <a:pt x="2762" y="339"/>
                    </a:cubicBezTo>
                    <a:cubicBezTo>
                      <a:pt x="2736" y="374"/>
                      <a:pt x="2706" y="408"/>
                      <a:pt x="2670" y="439"/>
                    </a:cubicBezTo>
                    <a:cubicBezTo>
                      <a:pt x="2645" y="460"/>
                      <a:pt x="2615" y="482"/>
                      <a:pt x="2586" y="502"/>
                    </a:cubicBezTo>
                    <a:cubicBezTo>
                      <a:pt x="2575" y="511"/>
                      <a:pt x="2562" y="518"/>
                      <a:pt x="2548" y="525"/>
                    </a:cubicBezTo>
                    <a:cubicBezTo>
                      <a:pt x="2503" y="552"/>
                      <a:pt x="2453" y="575"/>
                      <a:pt x="2398" y="594"/>
                    </a:cubicBezTo>
                    <a:cubicBezTo>
                      <a:pt x="2349" y="613"/>
                      <a:pt x="2299" y="628"/>
                      <a:pt x="2246" y="643"/>
                    </a:cubicBezTo>
                    <a:cubicBezTo>
                      <a:pt x="2240" y="646"/>
                      <a:pt x="2233" y="647"/>
                      <a:pt x="2227" y="649"/>
                    </a:cubicBezTo>
                    <a:cubicBezTo>
                      <a:pt x="2168" y="663"/>
                      <a:pt x="2105" y="673"/>
                      <a:pt x="2043" y="682"/>
                    </a:cubicBezTo>
                    <a:cubicBezTo>
                      <a:pt x="1980" y="687"/>
                      <a:pt x="1915" y="692"/>
                      <a:pt x="1850" y="692"/>
                    </a:cubicBezTo>
                    <a:cubicBezTo>
                      <a:pt x="1786" y="692"/>
                      <a:pt x="1721" y="689"/>
                      <a:pt x="1658" y="682"/>
                    </a:cubicBezTo>
                    <a:cubicBezTo>
                      <a:pt x="1597" y="674"/>
                      <a:pt x="1537" y="663"/>
                      <a:pt x="1479" y="650"/>
                    </a:cubicBezTo>
                    <a:cubicBezTo>
                      <a:pt x="1478" y="650"/>
                      <a:pt x="1475" y="649"/>
                      <a:pt x="1474" y="649"/>
                    </a:cubicBezTo>
                    <a:cubicBezTo>
                      <a:pt x="1413" y="634"/>
                      <a:pt x="1356" y="615"/>
                      <a:pt x="1303" y="597"/>
                    </a:cubicBezTo>
                    <a:cubicBezTo>
                      <a:pt x="1248" y="577"/>
                      <a:pt x="1198" y="552"/>
                      <a:pt x="1153" y="526"/>
                    </a:cubicBezTo>
                    <a:cubicBezTo>
                      <a:pt x="1109" y="499"/>
                      <a:pt x="1067" y="470"/>
                      <a:pt x="1031" y="440"/>
                    </a:cubicBezTo>
                    <a:cubicBezTo>
                      <a:pt x="995" y="410"/>
                      <a:pt x="965" y="375"/>
                      <a:pt x="939" y="341"/>
                    </a:cubicBezTo>
                    <a:cubicBezTo>
                      <a:pt x="914" y="308"/>
                      <a:pt x="896" y="272"/>
                      <a:pt x="883" y="233"/>
                    </a:cubicBezTo>
                    <a:cubicBezTo>
                      <a:pt x="871" y="197"/>
                      <a:pt x="864" y="160"/>
                      <a:pt x="864" y="122"/>
                    </a:cubicBezTo>
                    <a:cubicBezTo>
                      <a:pt x="864" y="90"/>
                      <a:pt x="867" y="56"/>
                      <a:pt x="878" y="23"/>
                    </a:cubicBezTo>
                    <a:lnTo>
                      <a:pt x="878" y="23"/>
                    </a:lnTo>
                    <a:cubicBezTo>
                      <a:pt x="811" y="208"/>
                      <a:pt x="749" y="384"/>
                      <a:pt x="686" y="574"/>
                    </a:cubicBezTo>
                    <a:cubicBezTo>
                      <a:pt x="621" y="769"/>
                      <a:pt x="562" y="958"/>
                      <a:pt x="506" y="1159"/>
                    </a:cubicBezTo>
                    <a:cubicBezTo>
                      <a:pt x="449" y="1360"/>
                      <a:pt x="398" y="1554"/>
                      <a:pt x="349" y="1760"/>
                    </a:cubicBezTo>
                    <a:cubicBezTo>
                      <a:pt x="301" y="1964"/>
                      <a:pt x="257" y="2165"/>
                      <a:pt x="220" y="2374"/>
                    </a:cubicBezTo>
                    <a:cubicBezTo>
                      <a:pt x="181" y="2582"/>
                      <a:pt x="148" y="2789"/>
                      <a:pt x="119" y="3001"/>
                    </a:cubicBezTo>
                    <a:cubicBezTo>
                      <a:pt x="96" y="3179"/>
                      <a:pt x="85" y="3252"/>
                      <a:pt x="69" y="3430"/>
                    </a:cubicBezTo>
                    <a:cubicBezTo>
                      <a:pt x="178" y="3367"/>
                      <a:pt x="286" y="3305"/>
                      <a:pt x="397" y="3242"/>
                    </a:cubicBezTo>
                    <a:lnTo>
                      <a:pt x="398" y="3239"/>
                    </a:lnTo>
                    <a:cubicBezTo>
                      <a:pt x="406" y="3236"/>
                      <a:pt x="411" y="3233"/>
                      <a:pt x="420" y="3231"/>
                    </a:cubicBezTo>
                    <a:cubicBezTo>
                      <a:pt x="427" y="3229"/>
                      <a:pt x="434" y="3225"/>
                      <a:pt x="441" y="3223"/>
                    </a:cubicBezTo>
                    <a:cubicBezTo>
                      <a:pt x="449" y="3222"/>
                      <a:pt x="457" y="3220"/>
                      <a:pt x="464" y="3220"/>
                    </a:cubicBezTo>
                    <a:cubicBezTo>
                      <a:pt x="469" y="3220"/>
                      <a:pt x="475" y="3219"/>
                      <a:pt x="481" y="3219"/>
                    </a:cubicBezTo>
                    <a:cubicBezTo>
                      <a:pt x="484" y="3219"/>
                      <a:pt x="487" y="3220"/>
                      <a:pt x="490" y="3220"/>
                    </a:cubicBezTo>
                    <a:cubicBezTo>
                      <a:pt x="499" y="3220"/>
                      <a:pt x="508" y="3222"/>
                      <a:pt x="516" y="3222"/>
                    </a:cubicBezTo>
                    <a:lnTo>
                      <a:pt x="544" y="3228"/>
                    </a:lnTo>
                    <a:cubicBezTo>
                      <a:pt x="552" y="3229"/>
                      <a:pt x="564" y="3233"/>
                      <a:pt x="572" y="3236"/>
                    </a:cubicBezTo>
                    <a:cubicBezTo>
                      <a:pt x="581" y="3241"/>
                      <a:pt x="592" y="3243"/>
                      <a:pt x="602" y="3248"/>
                    </a:cubicBezTo>
                    <a:cubicBezTo>
                      <a:pt x="617" y="3252"/>
                      <a:pt x="634" y="3259"/>
                      <a:pt x="650" y="3269"/>
                    </a:cubicBezTo>
                    <a:cubicBezTo>
                      <a:pt x="659" y="3274"/>
                      <a:pt x="667" y="3278"/>
                      <a:pt x="679" y="3284"/>
                    </a:cubicBezTo>
                    <a:cubicBezTo>
                      <a:pt x="694" y="3292"/>
                      <a:pt x="710" y="3302"/>
                      <a:pt x="728" y="3314"/>
                    </a:cubicBezTo>
                    <a:cubicBezTo>
                      <a:pt x="738" y="3321"/>
                      <a:pt x="749" y="3330"/>
                      <a:pt x="759" y="3337"/>
                    </a:cubicBezTo>
                    <a:cubicBezTo>
                      <a:pt x="771" y="3346"/>
                      <a:pt x="781" y="3353"/>
                      <a:pt x="792" y="3363"/>
                    </a:cubicBezTo>
                    <a:lnTo>
                      <a:pt x="824" y="3389"/>
                    </a:lnTo>
                    <a:cubicBezTo>
                      <a:pt x="835" y="3399"/>
                      <a:pt x="845" y="3409"/>
                      <a:pt x="857" y="3420"/>
                    </a:cubicBezTo>
                    <a:lnTo>
                      <a:pt x="864" y="3428"/>
                    </a:lnTo>
                    <a:cubicBezTo>
                      <a:pt x="873" y="3433"/>
                      <a:pt x="880" y="3443"/>
                      <a:pt x="887" y="3452"/>
                    </a:cubicBezTo>
                    <a:cubicBezTo>
                      <a:pt x="896" y="3461"/>
                      <a:pt x="904" y="3469"/>
                      <a:pt x="914" y="3481"/>
                    </a:cubicBezTo>
                    <a:cubicBezTo>
                      <a:pt x="916" y="3482"/>
                      <a:pt x="917" y="3485"/>
                      <a:pt x="917" y="3486"/>
                    </a:cubicBezTo>
                    <a:cubicBezTo>
                      <a:pt x="926" y="3497"/>
                      <a:pt x="937" y="3509"/>
                      <a:pt x="946" y="3521"/>
                    </a:cubicBezTo>
                    <a:cubicBezTo>
                      <a:pt x="956" y="3532"/>
                      <a:pt x="966" y="3544"/>
                      <a:pt x="975" y="3557"/>
                    </a:cubicBezTo>
                    <a:lnTo>
                      <a:pt x="1002" y="3594"/>
                    </a:lnTo>
                    <a:cubicBezTo>
                      <a:pt x="1011" y="3607"/>
                      <a:pt x="1018" y="3619"/>
                      <a:pt x="1028" y="3632"/>
                    </a:cubicBezTo>
                    <a:cubicBezTo>
                      <a:pt x="1034" y="3645"/>
                      <a:pt x="1042" y="3659"/>
                      <a:pt x="1048" y="3672"/>
                    </a:cubicBezTo>
                    <a:cubicBezTo>
                      <a:pt x="1055" y="3683"/>
                      <a:pt x="1064" y="3698"/>
                      <a:pt x="1068" y="3711"/>
                    </a:cubicBezTo>
                    <a:cubicBezTo>
                      <a:pt x="1074" y="3724"/>
                      <a:pt x="1081" y="3738"/>
                      <a:pt x="1087" y="3751"/>
                    </a:cubicBezTo>
                    <a:cubicBezTo>
                      <a:pt x="1093" y="3765"/>
                      <a:pt x="1097" y="3777"/>
                      <a:pt x="1101" y="3791"/>
                    </a:cubicBezTo>
                    <a:cubicBezTo>
                      <a:pt x="1104" y="3806"/>
                      <a:pt x="1110" y="3819"/>
                      <a:pt x="1114" y="3833"/>
                    </a:cubicBezTo>
                    <a:cubicBezTo>
                      <a:pt x="1117" y="3847"/>
                      <a:pt x="1119" y="3860"/>
                      <a:pt x="1123" y="3875"/>
                    </a:cubicBezTo>
                    <a:cubicBezTo>
                      <a:pt x="1124" y="3889"/>
                      <a:pt x="1126" y="3902"/>
                      <a:pt x="1129" y="3916"/>
                    </a:cubicBezTo>
                    <a:cubicBezTo>
                      <a:pt x="1130" y="3935"/>
                      <a:pt x="1130" y="3955"/>
                      <a:pt x="1130" y="3975"/>
                    </a:cubicBezTo>
                    <a:cubicBezTo>
                      <a:pt x="1130" y="3984"/>
                      <a:pt x="1130" y="3993"/>
                      <a:pt x="1129" y="4003"/>
                    </a:cubicBezTo>
                    <a:cubicBezTo>
                      <a:pt x="1129" y="4007"/>
                      <a:pt x="1126" y="4013"/>
                      <a:pt x="1126" y="4020"/>
                    </a:cubicBezTo>
                    <a:cubicBezTo>
                      <a:pt x="1123" y="4050"/>
                      <a:pt x="1117" y="4077"/>
                      <a:pt x="1109" y="4106"/>
                    </a:cubicBezTo>
                    <a:cubicBezTo>
                      <a:pt x="1103" y="4125"/>
                      <a:pt x="1096" y="4142"/>
                      <a:pt x="1088" y="4158"/>
                    </a:cubicBezTo>
                    <a:lnTo>
                      <a:pt x="1073" y="4191"/>
                    </a:lnTo>
                    <a:cubicBezTo>
                      <a:pt x="1067" y="4201"/>
                      <a:pt x="1060" y="4211"/>
                      <a:pt x="1052" y="4221"/>
                    </a:cubicBezTo>
                    <a:cubicBezTo>
                      <a:pt x="1045" y="4230"/>
                      <a:pt x="1038" y="4241"/>
                      <a:pt x="1031" y="4250"/>
                    </a:cubicBezTo>
                    <a:cubicBezTo>
                      <a:pt x="1024" y="4258"/>
                      <a:pt x="1015" y="4269"/>
                      <a:pt x="1008" y="4276"/>
                    </a:cubicBezTo>
                    <a:cubicBezTo>
                      <a:pt x="998" y="4284"/>
                      <a:pt x="992" y="4292"/>
                      <a:pt x="981" y="4299"/>
                    </a:cubicBezTo>
                    <a:cubicBezTo>
                      <a:pt x="972" y="4306"/>
                      <a:pt x="962" y="4313"/>
                      <a:pt x="953" y="4319"/>
                    </a:cubicBezTo>
                    <a:cubicBezTo>
                      <a:pt x="948" y="4322"/>
                      <a:pt x="943" y="4326"/>
                      <a:pt x="936" y="4329"/>
                    </a:cubicBezTo>
                    <a:cubicBezTo>
                      <a:pt x="917" y="4340"/>
                      <a:pt x="902" y="4349"/>
                      <a:pt x="884" y="4359"/>
                    </a:cubicBezTo>
                    <a:cubicBezTo>
                      <a:pt x="854" y="4376"/>
                      <a:pt x="824" y="4394"/>
                      <a:pt x="795" y="4409"/>
                    </a:cubicBezTo>
                    <a:cubicBezTo>
                      <a:pt x="720" y="4453"/>
                      <a:pt x="647" y="4496"/>
                      <a:pt x="571" y="4539"/>
                    </a:cubicBezTo>
                    <a:cubicBezTo>
                      <a:pt x="554" y="4550"/>
                      <a:pt x="532" y="4559"/>
                      <a:pt x="512" y="4563"/>
                    </a:cubicBezTo>
                    <a:cubicBezTo>
                      <a:pt x="500" y="4565"/>
                      <a:pt x="490" y="4568"/>
                      <a:pt x="479" y="4570"/>
                    </a:cubicBezTo>
                    <a:cubicBezTo>
                      <a:pt x="469" y="4572"/>
                      <a:pt x="457" y="4572"/>
                      <a:pt x="447" y="4572"/>
                    </a:cubicBezTo>
                    <a:cubicBezTo>
                      <a:pt x="436" y="4572"/>
                      <a:pt x="423" y="4572"/>
                      <a:pt x="414" y="4570"/>
                    </a:cubicBezTo>
                    <a:cubicBezTo>
                      <a:pt x="404" y="4568"/>
                      <a:pt x="391" y="4566"/>
                      <a:pt x="381" y="4565"/>
                    </a:cubicBezTo>
                    <a:cubicBezTo>
                      <a:pt x="370" y="4563"/>
                      <a:pt x="357" y="4559"/>
                      <a:pt x="347" y="4556"/>
                    </a:cubicBezTo>
                    <a:cubicBezTo>
                      <a:pt x="335" y="4552"/>
                      <a:pt x="324" y="4549"/>
                      <a:pt x="312" y="4545"/>
                    </a:cubicBezTo>
                    <a:cubicBezTo>
                      <a:pt x="302" y="4542"/>
                      <a:pt x="289" y="4536"/>
                      <a:pt x="278" y="4530"/>
                    </a:cubicBezTo>
                    <a:cubicBezTo>
                      <a:pt x="268" y="4524"/>
                      <a:pt x="255" y="4517"/>
                      <a:pt x="245" y="4513"/>
                    </a:cubicBezTo>
                    <a:cubicBezTo>
                      <a:pt x="233" y="4507"/>
                      <a:pt x="220" y="4499"/>
                      <a:pt x="210" y="4491"/>
                    </a:cubicBezTo>
                    <a:cubicBezTo>
                      <a:pt x="199" y="4484"/>
                      <a:pt x="187" y="4474"/>
                      <a:pt x="175" y="4466"/>
                    </a:cubicBezTo>
                    <a:cubicBezTo>
                      <a:pt x="165" y="4458"/>
                      <a:pt x="152" y="4448"/>
                      <a:pt x="141" y="4438"/>
                    </a:cubicBezTo>
                    <a:cubicBezTo>
                      <a:pt x="131" y="4430"/>
                      <a:pt x="118" y="4419"/>
                      <a:pt x="109" y="4409"/>
                    </a:cubicBezTo>
                    <a:cubicBezTo>
                      <a:pt x="98" y="4401"/>
                      <a:pt x="88" y="4388"/>
                      <a:pt x="76" y="4378"/>
                    </a:cubicBezTo>
                    <a:cubicBezTo>
                      <a:pt x="68" y="4366"/>
                      <a:pt x="55" y="4355"/>
                      <a:pt x="46" y="4343"/>
                    </a:cubicBezTo>
                    <a:cubicBezTo>
                      <a:pt x="36" y="4330"/>
                      <a:pt x="23" y="4315"/>
                      <a:pt x="10" y="4299"/>
                    </a:cubicBezTo>
                    <a:cubicBezTo>
                      <a:pt x="2" y="4510"/>
                      <a:pt x="0" y="4708"/>
                      <a:pt x="0" y="4920"/>
                    </a:cubicBezTo>
                    <a:cubicBezTo>
                      <a:pt x="0" y="5133"/>
                      <a:pt x="4" y="5354"/>
                      <a:pt x="14" y="5564"/>
                    </a:cubicBezTo>
                    <a:cubicBezTo>
                      <a:pt x="23" y="5775"/>
                      <a:pt x="36" y="5995"/>
                      <a:pt x="50" y="6205"/>
                    </a:cubicBezTo>
                    <a:cubicBezTo>
                      <a:pt x="66" y="6415"/>
                      <a:pt x="83" y="6635"/>
                      <a:pt x="105" y="6843"/>
                    </a:cubicBezTo>
                    <a:cubicBezTo>
                      <a:pt x="125" y="7052"/>
                      <a:pt x="151" y="7270"/>
                      <a:pt x="175" y="7476"/>
                    </a:cubicBezTo>
                    <a:cubicBezTo>
                      <a:pt x="201" y="7683"/>
                      <a:pt x="230" y="7900"/>
                      <a:pt x="256" y="8104"/>
                    </a:cubicBezTo>
                    <a:cubicBezTo>
                      <a:pt x="285" y="8310"/>
                      <a:pt x="316" y="8527"/>
                      <a:pt x="347" y="8730"/>
                    </a:cubicBezTo>
                    <a:cubicBezTo>
                      <a:pt x="377" y="8934"/>
                      <a:pt x="411" y="9149"/>
                      <a:pt x="443" y="9352"/>
                    </a:cubicBezTo>
                    <a:cubicBezTo>
                      <a:pt x="476" y="9555"/>
                      <a:pt x="512" y="9769"/>
                      <a:pt x="544" y="9972"/>
                    </a:cubicBezTo>
                    <a:cubicBezTo>
                      <a:pt x="578" y="10173"/>
                      <a:pt x="614" y="10389"/>
                      <a:pt x="648" y="10588"/>
                    </a:cubicBezTo>
                    <a:cubicBezTo>
                      <a:pt x="683" y="10790"/>
                      <a:pt x="720" y="11004"/>
                      <a:pt x="755" y="11205"/>
                    </a:cubicBezTo>
                    <a:cubicBezTo>
                      <a:pt x="788" y="11407"/>
                      <a:pt x="827" y="11618"/>
                      <a:pt x="860" y="11819"/>
                    </a:cubicBezTo>
                    <a:cubicBezTo>
                      <a:pt x="864" y="11838"/>
                      <a:pt x="867" y="11855"/>
                      <a:pt x="870" y="11874"/>
                    </a:cubicBezTo>
                    <a:lnTo>
                      <a:pt x="2835" y="11874"/>
                    </a:lnTo>
                    <a:cubicBezTo>
                      <a:pt x="2839" y="11855"/>
                      <a:pt x="2842" y="11838"/>
                      <a:pt x="2844" y="11819"/>
                    </a:cubicBezTo>
                    <a:cubicBezTo>
                      <a:pt x="2880" y="11618"/>
                      <a:pt x="2916" y="11407"/>
                      <a:pt x="2952" y="11205"/>
                    </a:cubicBezTo>
                    <a:cubicBezTo>
                      <a:pt x="2986" y="11004"/>
                      <a:pt x="3024" y="10790"/>
                      <a:pt x="3058" y="10588"/>
                    </a:cubicBezTo>
                    <a:cubicBezTo>
                      <a:pt x="3093" y="10387"/>
                      <a:pt x="3128" y="10173"/>
                      <a:pt x="3163" y="9972"/>
                    </a:cubicBezTo>
                    <a:cubicBezTo>
                      <a:pt x="3196" y="9770"/>
                      <a:pt x="3231" y="9555"/>
                      <a:pt x="3264" y="9352"/>
                    </a:cubicBezTo>
                    <a:cubicBezTo>
                      <a:pt x="3295" y="9149"/>
                      <a:pt x="3330" y="8934"/>
                      <a:pt x="3360" y="8730"/>
                    </a:cubicBezTo>
                    <a:cubicBezTo>
                      <a:pt x="3390" y="8527"/>
                      <a:pt x="3423" y="8310"/>
                      <a:pt x="3450" y="8104"/>
                    </a:cubicBezTo>
                    <a:cubicBezTo>
                      <a:pt x="3479" y="7900"/>
                      <a:pt x="3508" y="7683"/>
                      <a:pt x="3531" y="7476"/>
                    </a:cubicBezTo>
                    <a:cubicBezTo>
                      <a:pt x="3555" y="7269"/>
                      <a:pt x="3581" y="7050"/>
                      <a:pt x="3601" y="6843"/>
                    </a:cubicBezTo>
                    <a:cubicBezTo>
                      <a:pt x="3620" y="6635"/>
                      <a:pt x="3640" y="6415"/>
                      <a:pt x="3656" y="6205"/>
                    </a:cubicBezTo>
                    <a:cubicBezTo>
                      <a:pt x="3673" y="5995"/>
                      <a:pt x="3685" y="5775"/>
                      <a:pt x="3692" y="5564"/>
                    </a:cubicBezTo>
                    <a:cubicBezTo>
                      <a:pt x="3702" y="5354"/>
                      <a:pt x="3706" y="5133"/>
                      <a:pt x="3706" y="4920"/>
                    </a:cubicBezTo>
                    <a:cubicBezTo>
                      <a:pt x="3704" y="4707"/>
                      <a:pt x="3699" y="4489"/>
                      <a:pt x="3691" y="4276"/>
                    </a:cubicBezTo>
                    <a:cubicBezTo>
                      <a:pt x="3675" y="3849"/>
                      <a:pt x="3639" y="3422"/>
                      <a:pt x="3581" y="2998"/>
                    </a:cubicBezTo>
                    <a:cubicBezTo>
                      <a:pt x="3553" y="2785"/>
                      <a:pt x="3520" y="2578"/>
                      <a:pt x="3481" y="2371"/>
                    </a:cubicBezTo>
                    <a:cubicBezTo>
                      <a:pt x="3440" y="2161"/>
                      <a:pt x="3400" y="1960"/>
                      <a:pt x="3351" y="1756"/>
                    </a:cubicBezTo>
                    <a:cubicBezTo>
                      <a:pt x="3302" y="1551"/>
                      <a:pt x="3252" y="1354"/>
                      <a:pt x="3195" y="1156"/>
                    </a:cubicBezTo>
                    <a:cubicBezTo>
                      <a:pt x="3137" y="955"/>
                      <a:pt x="3080" y="765"/>
                      <a:pt x="3015" y="569"/>
                    </a:cubicBezTo>
                    <a:cubicBezTo>
                      <a:pt x="2953" y="382"/>
                      <a:pt x="2891" y="205"/>
                      <a:pt x="2822" y="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13"/>
              <p:cNvSpPr/>
              <p:nvPr/>
            </p:nvSpPr>
            <p:spPr>
              <a:xfrm>
                <a:off x="3235044" y="2556257"/>
                <a:ext cx="61590" cy="32495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1042" extrusionOk="0">
                    <a:moveTo>
                      <a:pt x="432" y="0"/>
                    </a:moveTo>
                    <a:cubicBezTo>
                      <a:pt x="381" y="20"/>
                      <a:pt x="335" y="42"/>
                      <a:pt x="292" y="66"/>
                    </a:cubicBezTo>
                    <a:cubicBezTo>
                      <a:pt x="248" y="94"/>
                      <a:pt x="206" y="123"/>
                      <a:pt x="170" y="153"/>
                    </a:cubicBezTo>
                    <a:cubicBezTo>
                      <a:pt x="134" y="184"/>
                      <a:pt x="104" y="217"/>
                      <a:pt x="78" y="252"/>
                    </a:cubicBezTo>
                    <a:cubicBezTo>
                      <a:pt x="55" y="285"/>
                      <a:pt x="36" y="317"/>
                      <a:pt x="25" y="351"/>
                    </a:cubicBezTo>
                    <a:cubicBezTo>
                      <a:pt x="22" y="354"/>
                      <a:pt x="22" y="357"/>
                      <a:pt x="20" y="360"/>
                    </a:cubicBezTo>
                    <a:cubicBezTo>
                      <a:pt x="6" y="396"/>
                      <a:pt x="0" y="433"/>
                      <a:pt x="0" y="472"/>
                    </a:cubicBezTo>
                    <a:cubicBezTo>
                      <a:pt x="0" y="509"/>
                      <a:pt x="7" y="547"/>
                      <a:pt x="20" y="583"/>
                    </a:cubicBezTo>
                    <a:cubicBezTo>
                      <a:pt x="33" y="620"/>
                      <a:pt x="51" y="656"/>
                      <a:pt x="76" y="690"/>
                    </a:cubicBezTo>
                    <a:cubicBezTo>
                      <a:pt x="101" y="725"/>
                      <a:pt x="133" y="759"/>
                      <a:pt x="168" y="790"/>
                    </a:cubicBezTo>
                    <a:cubicBezTo>
                      <a:pt x="204" y="820"/>
                      <a:pt x="245" y="849"/>
                      <a:pt x="291" y="876"/>
                    </a:cubicBezTo>
                    <a:cubicBezTo>
                      <a:pt x="335" y="900"/>
                      <a:pt x="386" y="926"/>
                      <a:pt x="439" y="945"/>
                    </a:cubicBezTo>
                    <a:cubicBezTo>
                      <a:pt x="493" y="965"/>
                      <a:pt x="551" y="984"/>
                      <a:pt x="610" y="998"/>
                    </a:cubicBezTo>
                    <a:cubicBezTo>
                      <a:pt x="669" y="1012"/>
                      <a:pt x="732" y="1023"/>
                      <a:pt x="795" y="1030"/>
                    </a:cubicBezTo>
                    <a:cubicBezTo>
                      <a:pt x="859" y="1037"/>
                      <a:pt x="923" y="1041"/>
                      <a:pt x="988" y="1041"/>
                    </a:cubicBezTo>
                    <a:cubicBezTo>
                      <a:pt x="1053" y="1041"/>
                      <a:pt x="1117" y="1037"/>
                      <a:pt x="1179" y="1030"/>
                    </a:cubicBezTo>
                    <a:cubicBezTo>
                      <a:pt x="1242" y="1023"/>
                      <a:pt x="1306" y="1012"/>
                      <a:pt x="1365" y="998"/>
                    </a:cubicBezTo>
                    <a:cubicBezTo>
                      <a:pt x="1424" y="984"/>
                      <a:pt x="1481" y="965"/>
                      <a:pt x="1536" y="945"/>
                    </a:cubicBezTo>
                    <a:cubicBezTo>
                      <a:pt x="1589" y="926"/>
                      <a:pt x="1639" y="903"/>
                      <a:pt x="1685" y="876"/>
                    </a:cubicBezTo>
                    <a:cubicBezTo>
                      <a:pt x="1730" y="849"/>
                      <a:pt x="1771" y="820"/>
                      <a:pt x="1807" y="790"/>
                    </a:cubicBezTo>
                    <a:cubicBezTo>
                      <a:pt x="1843" y="759"/>
                      <a:pt x="1874" y="725"/>
                      <a:pt x="1898" y="690"/>
                    </a:cubicBezTo>
                    <a:cubicBezTo>
                      <a:pt x="1922" y="654"/>
                      <a:pt x="1943" y="619"/>
                      <a:pt x="1954" y="583"/>
                    </a:cubicBezTo>
                    <a:cubicBezTo>
                      <a:pt x="1967" y="547"/>
                      <a:pt x="1974" y="509"/>
                      <a:pt x="1974" y="472"/>
                    </a:cubicBezTo>
                    <a:cubicBezTo>
                      <a:pt x="1974" y="433"/>
                      <a:pt x="1967" y="396"/>
                      <a:pt x="1954" y="360"/>
                    </a:cubicBezTo>
                    <a:cubicBezTo>
                      <a:pt x="1953" y="357"/>
                      <a:pt x="1953" y="354"/>
                      <a:pt x="1951" y="351"/>
                    </a:cubicBezTo>
                    <a:cubicBezTo>
                      <a:pt x="1938" y="317"/>
                      <a:pt x="1921" y="285"/>
                      <a:pt x="1907" y="252"/>
                    </a:cubicBezTo>
                    <a:cubicBezTo>
                      <a:pt x="1881" y="217"/>
                      <a:pt x="1851" y="184"/>
                      <a:pt x="1815" y="153"/>
                    </a:cubicBezTo>
                    <a:cubicBezTo>
                      <a:pt x="1779" y="123"/>
                      <a:pt x="1737" y="94"/>
                      <a:pt x="1692" y="66"/>
                    </a:cubicBezTo>
                    <a:cubicBezTo>
                      <a:pt x="1649" y="42"/>
                      <a:pt x="1602" y="20"/>
                      <a:pt x="1552" y="0"/>
                    </a:cubicBezTo>
                    <a:lnTo>
                      <a:pt x="1552" y="472"/>
                    </a:lnTo>
                    <a:cubicBezTo>
                      <a:pt x="1552" y="561"/>
                      <a:pt x="1477" y="642"/>
                      <a:pt x="1398" y="693"/>
                    </a:cubicBezTo>
                    <a:cubicBezTo>
                      <a:pt x="1290" y="764"/>
                      <a:pt x="1171" y="784"/>
                      <a:pt x="1047" y="790"/>
                    </a:cubicBezTo>
                    <a:cubicBezTo>
                      <a:pt x="1030" y="790"/>
                      <a:pt x="1013" y="791"/>
                      <a:pt x="995" y="791"/>
                    </a:cubicBezTo>
                    <a:cubicBezTo>
                      <a:pt x="855" y="791"/>
                      <a:pt x="712" y="768"/>
                      <a:pt x="595" y="699"/>
                    </a:cubicBezTo>
                    <a:cubicBezTo>
                      <a:pt x="434" y="604"/>
                      <a:pt x="432" y="472"/>
                      <a:pt x="432" y="472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13"/>
              <p:cNvSpPr/>
              <p:nvPr/>
            </p:nvSpPr>
            <p:spPr>
              <a:xfrm>
                <a:off x="3213558" y="2750630"/>
                <a:ext cx="32900" cy="85603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2745" extrusionOk="0">
                    <a:moveTo>
                      <a:pt x="26" y="1"/>
                    </a:moveTo>
                    <a:cubicBezTo>
                      <a:pt x="23" y="1"/>
                      <a:pt x="19" y="2"/>
                      <a:pt x="16" y="4"/>
                    </a:cubicBezTo>
                    <a:cubicBezTo>
                      <a:pt x="15" y="5"/>
                      <a:pt x="11" y="7"/>
                      <a:pt x="9" y="11"/>
                    </a:cubicBezTo>
                    <a:cubicBezTo>
                      <a:pt x="8" y="14"/>
                      <a:pt x="5" y="17"/>
                      <a:pt x="3" y="23"/>
                    </a:cubicBezTo>
                    <a:cubicBezTo>
                      <a:pt x="2" y="31"/>
                      <a:pt x="1" y="47"/>
                      <a:pt x="1" y="63"/>
                    </a:cubicBezTo>
                    <a:cubicBezTo>
                      <a:pt x="3" y="174"/>
                      <a:pt x="8" y="281"/>
                      <a:pt x="12" y="394"/>
                    </a:cubicBezTo>
                    <a:cubicBezTo>
                      <a:pt x="22" y="595"/>
                      <a:pt x="32" y="785"/>
                      <a:pt x="45" y="983"/>
                    </a:cubicBezTo>
                    <a:cubicBezTo>
                      <a:pt x="58" y="1180"/>
                      <a:pt x="74" y="1367"/>
                      <a:pt x="90" y="1564"/>
                    </a:cubicBezTo>
                    <a:cubicBezTo>
                      <a:pt x="108" y="1759"/>
                      <a:pt x="126" y="1942"/>
                      <a:pt x="146" y="2136"/>
                    </a:cubicBezTo>
                    <a:cubicBezTo>
                      <a:pt x="146" y="2143"/>
                      <a:pt x="147" y="2150"/>
                      <a:pt x="149" y="2159"/>
                    </a:cubicBezTo>
                    <a:lnTo>
                      <a:pt x="154" y="2186"/>
                    </a:lnTo>
                    <a:cubicBezTo>
                      <a:pt x="156" y="2193"/>
                      <a:pt x="159" y="2205"/>
                      <a:pt x="162" y="2214"/>
                    </a:cubicBezTo>
                    <a:cubicBezTo>
                      <a:pt x="163" y="2222"/>
                      <a:pt x="167" y="2231"/>
                      <a:pt x="170" y="2241"/>
                    </a:cubicBezTo>
                    <a:lnTo>
                      <a:pt x="182" y="2267"/>
                    </a:lnTo>
                    <a:cubicBezTo>
                      <a:pt x="185" y="2277"/>
                      <a:pt x="190" y="2284"/>
                      <a:pt x="195" y="2291"/>
                    </a:cubicBezTo>
                    <a:cubicBezTo>
                      <a:pt x="198" y="2298"/>
                      <a:pt x="202" y="2306"/>
                      <a:pt x="206" y="2313"/>
                    </a:cubicBezTo>
                    <a:cubicBezTo>
                      <a:pt x="212" y="2320"/>
                      <a:pt x="216" y="2324"/>
                      <a:pt x="221" y="2330"/>
                    </a:cubicBezTo>
                    <a:cubicBezTo>
                      <a:pt x="298" y="2416"/>
                      <a:pt x="399" y="2498"/>
                      <a:pt x="518" y="2566"/>
                    </a:cubicBezTo>
                    <a:cubicBezTo>
                      <a:pt x="636" y="2635"/>
                      <a:pt x="774" y="2692"/>
                      <a:pt x="924" y="2737"/>
                    </a:cubicBezTo>
                    <a:cubicBezTo>
                      <a:pt x="942" y="2741"/>
                      <a:pt x="958" y="2744"/>
                      <a:pt x="974" y="2744"/>
                    </a:cubicBezTo>
                    <a:cubicBezTo>
                      <a:pt x="983" y="2744"/>
                      <a:pt x="990" y="2743"/>
                      <a:pt x="997" y="2740"/>
                    </a:cubicBezTo>
                    <a:cubicBezTo>
                      <a:pt x="1004" y="2738"/>
                      <a:pt x="1011" y="2737"/>
                      <a:pt x="1018" y="2733"/>
                    </a:cubicBezTo>
                    <a:cubicBezTo>
                      <a:pt x="1024" y="2730"/>
                      <a:pt x="1030" y="2725"/>
                      <a:pt x="1036" y="2721"/>
                    </a:cubicBezTo>
                    <a:cubicBezTo>
                      <a:pt x="1040" y="2715"/>
                      <a:pt x="1044" y="2710"/>
                      <a:pt x="1047" y="2704"/>
                    </a:cubicBezTo>
                    <a:cubicBezTo>
                      <a:pt x="1052" y="2697"/>
                      <a:pt x="1053" y="2692"/>
                      <a:pt x="1054" y="2685"/>
                    </a:cubicBezTo>
                    <a:lnTo>
                      <a:pt x="1054" y="2664"/>
                    </a:lnTo>
                    <a:cubicBezTo>
                      <a:pt x="1044" y="2567"/>
                      <a:pt x="1036" y="2471"/>
                      <a:pt x="1027" y="2376"/>
                    </a:cubicBezTo>
                    <a:cubicBezTo>
                      <a:pt x="1008" y="2185"/>
                      <a:pt x="990" y="1982"/>
                      <a:pt x="975" y="1788"/>
                    </a:cubicBezTo>
                    <a:cubicBezTo>
                      <a:pt x="961" y="1595"/>
                      <a:pt x="947" y="1388"/>
                      <a:pt x="937" y="1193"/>
                    </a:cubicBezTo>
                    <a:cubicBezTo>
                      <a:pt x="925" y="997"/>
                      <a:pt x="916" y="789"/>
                      <a:pt x="911" y="589"/>
                    </a:cubicBezTo>
                    <a:cubicBezTo>
                      <a:pt x="911" y="575"/>
                      <a:pt x="905" y="557"/>
                      <a:pt x="898" y="540"/>
                    </a:cubicBezTo>
                    <a:cubicBezTo>
                      <a:pt x="895" y="533"/>
                      <a:pt x="889" y="524"/>
                      <a:pt x="883" y="517"/>
                    </a:cubicBezTo>
                    <a:cubicBezTo>
                      <a:pt x="879" y="509"/>
                      <a:pt x="873" y="501"/>
                      <a:pt x="866" y="494"/>
                    </a:cubicBezTo>
                    <a:cubicBezTo>
                      <a:pt x="853" y="480"/>
                      <a:pt x="837" y="467"/>
                      <a:pt x="822" y="457"/>
                    </a:cubicBezTo>
                    <a:cubicBezTo>
                      <a:pt x="803" y="445"/>
                      <a:pt x="787" y="437"/>
                      <a:pt x="768" y="431"/>
                    </a:cubicBezTo>
                    <a:cubicBezTo>
                      <a:pt x="622" y="382"/>
                      <a:pt x="487" y="323"/>
                      <a:pt x="369" y="255"/>
                    </a:cubicBezTo>
                    <a:cubicBezTo>
                      <a:pt x="249" y="185"/>
                      <a:pt x="147" y="107"/>
                      <a:pt x="65" y="23"/>
                    </a:cubicBezTo>
                    <a:cubicBezTo>
                      <a:pt x="55" y="14"/>
                      <a:pt x="47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13"/>
              <p:cNvSpPr/>
              <p:nvPr/>
            </p:nvSpPr>
            <p:spPr>
              <a:xfrm>
                <a:off x="3273650" y="2582764"/>
                <a:ext cx="38669" cy="354636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1372" extrusionOk="0">
                    <a:moveTo>
                      <a:pt x="489" y="0"/>
                    </a:moveTo>
                    <a:cubicBezTo>
                      <a:pt x="476" y="7"/>
                      <a:pt x="462" y="17"/>
                      <a:pt x="449" y="24"/>
                    </a:cubicBezTo>
                    <a:cubicBezTo>
                      <a:pt x="404" y="49"/>
                      <a:pt x="354" y="75"/>
                      <a:pt x="299" y="93"/>
                    </a:cubicBezTo>
                    <a:cubicBezTo>
                      <a:pt x="252" y="114"/>
                      <a:pt x="201" y="129"/>
                      <a:pt x="147" y="142"/>
                    </a:cubicBezTo>
                    <a:lnTo>
                      <a:pt x="163" y="191"/>
                    </a:lnTo>
                    <a:cubicBezTo>
                      <a:pt x="227" y="387"/>
                      <a:pt x="285" y="575"/>
                      <a:pt x="342" y="776"/>
                    </a:cubicBezTo>
                    <a:cubicBezTo>
                      <a:pt x="400" y="976"/>
                      <a:pt x="450" y="1172"/>
                      <a:pt x="499" y="1377"/>
                    </a:cubicBezTo>
                    <a:cubicBezTo>
                      <a:pt x="548" y="1581"/>
                      <a:pt x="588" y="1783"/>
                      <a:pt x="628" y="1991"/>
                    </a:cubicBezTo>
                    <a:cubicBezTo>
                      <a:pt x="669" y="2200"/>
                      <a:pt x="700" y="2407"/>
                      <a:pt x="729" y="2618"/>
                    </a:cubicBezTo>
                    <a:cubicBezTo>
                      <a:pt x="786" y="3042"/>
                      <a:pt x="822" y="3471"/>
                      <a:pt x="838" y="3896"/>
                    </a:cubicBezTo>
                    <a:cubicBezTo>
                      <a:pt x="845" y="4109"/>
                      <a:pt x="850" y="4327"/>
                      <a:pt x="850" y="4540"/>
                    </a:cubicBezTo>
                    <a:cubicBezTo>
                      <a:pt x="850" y="4751"/>
                      <a:pt x="844" y="4973"/>
                      <a:pt x="835" y="5183"/>
                    </a:cubicBezTo>
                    <a:cubicBezTo>
                      <a:pt x="828" y="5396"/>
                      <a:pt x="815" y="5614"/>
                      <a:pt x="799" y="5825"/>
                    </a:cubicBezTo>
                    <a:cubicBezTo>
                      <a:pt x="782" y="6035"/>
                      <a:pt x="763" y="6254"/>
                      <a:pt x="743" y="6462"/>
                    </a:cubicBezTo>
                    <a:cubicBezTo>
                      <a:pt x="723" y="6669"/>
                      <a:pt x="699" y="6889"/>
                      <a:pt x="673" y="7095"/>
                    </a:cubicBezTo>
                    <a:cubicBezTo>
                      <a:pt x="650" y="7302"/>
                      <a:pt x="621" y="7519"/>
                      <a:pt x="592" y="7725"/>
                    </a:cubicBezTo>
                    <a:cubicBezTo>
                      <a:pt x="565" y="7929"/>
                      <a:pt x="533" y="8147"/>
                      <a:pt x="503" y="8350"/>
                    </a:cubicBezTo>
                    <a:cubicBezTo>
                      <a:pt x="472" y="8553"/>
                      <a:pt x="439" y="8768"/>
                      <a:pt x="406" y="8971"/>
                    </a:cubicBezTo>
                    <a:cubicBezTo>
                      <a:pt x="374" y="9175"/>
                      <a:pt x="339" y="9391"/>
                      <a:pt x="305" y="9592"/>
                    </a:cubicBezTo>
                    <a:cubicBezTo>
                      <a:pt x="270" y="9793"/>
                      <a:pt x="234" y="10006"/>
                      <a:pt x="201" y="10207"/>
                    </a:cubicBezTo>
                    <a:cubicBezTo>
                      <a:pt x="167" y="10409"/>
                      <a:pt x="129" y="10623"/>
                      <a:pt x="95" y="10824"/>
                    </a:cubicBezTo>
                    <a:cubicBezTo>
                      <a:pt x="65" y="11002"/>
                      <a:pt x="32" y="11191"/>
                      <a:pt x="0" y="11372"/>
                    </a:cubicBezTo>
                    <a:lnTo>
                      <a:pt x="390" y="11372"/>
                    </a:lnTo>
                    <a:cubicBezTo>
                      <a:pt x="420" y="11192"/>
                      <a:pt x="454" y="11004"/>
                      <a:pt x="485" y="10824"/>
                    </a:cubicBezTo>
                    <a:cubicBezTo>
                      <a:pt x="519" y="10623"/>
                      <a:pt x="556" y="10409"/>
                      <a:pt x="591" y="10207"/>
                    </a:cubicBezTo>
                    <a:cubicBezTo>
                      <a:pt x="625" y="10009"/>
                      <a:pt x="661" y="9793"/>
                      <a:pt x="694" y="9592"/>
                    </a:cubicBezTo>
                    <a:cubicBezTo>
                      <a:pt x="728" y="9388"/>
                      <a:pt x="763" y="9175"/>
                      <a:pt x="795" y="8971"/>
                    </a:cubicBezTo>
                    <a:cubicBezTo>
                      <a:pt x="828" y="8770"/>
                      <a:pt x="863" y="8553"/>
                      <a:pt x="893" y="8350"/>
                    </a:cubicBezTo>
                    <a:cubicBezTo>
                      <a:pt x="923" y="8147"/>
                      <a:pt x="953" y="7929"/>
                      <a:pt x="982" y="7725"/>
                    </a:cubicBezTo>
                    <a:cubicBezTo>
                      <a:pt x="1009" y="7519"/>
                      <a:pt x="1038" y="7302"/>
                      <a:pt x="1064" y="7095"/>
                    </a:cubicBezTo>
                    <a:cubicBezTo>
                      <a:pt x="1088" y="6891"/>
                      <a:pt x="1113" y="6671"/>
                      <a:pt x="1133" y="6462"/>
                    </a:cubicBezTo>
                    <a:cubicBezTo>
                      <a:pt x="1155" y="6254"/>
                      <a:pt x="1175" y="6035"/>
                      <a:pt x="1189" y="5825"/>
                    </a:cubicBezTo>
                    <a:cubicBezTo>
                      <a:pt x="1203" y="5614"/>
                      <a:pt x="1216" y="5394"/>
                      <a:pt x="1225" y="5183"/>
                    </a:cubicBezTo>
                    <a:cubicBezTo>
                      <a:pt x="1234" y="4973"/>
                      <a:pt x="1239" y="4751"/>
                      <a:pt x="1239" y="4540"/>
                    </a:cubicBezTo>
                    <a:cubicBezTo>
                      <a:pt x="1239" y="4327"/>
                      <a:pt x="1236" y="4109"/>
                      <a:pt x="1229" y="3896"/>
                    </a:cubicBezTo>
                    <a:cubicBezTo>
                      <a:pt x="1212" y="3469"/>
                      <a:pt x="1176" y="3041"/>
                      <a:pt x="1119" y="2619"/>
                    </a:cubicBezTo>
                    <a:cubicBezTo>
                      <a:pt x="1090" y="2407"/>
                      <a:pt x="1058" y="2200"/>
                      <a:pt x="1018" y="1991"/>
                    </a:cubicBezTo>
                    <a:cubicBezTo>
                      <a:pt x="981" y="1783"/>
                      <a:pt x="937" y="1581"/>
                      <a:pt x="889" y="1377"/>
                    </a:cubicBezTo>
                    <a:cubicBezTo>
                      <a:pt x="841" y="1172"/>
                      <a:pt x="791" y="978"/>
                      <a:pt x="733" y="776"/>
                    </a:cubicBezTo>
                    <a:cubicBezTo>
                      <a:pt x="677" y="575"/>
                      <a:pt x="618" y="387"/>
                      <a:pt x="554" y="191"/>
                    </a:cubicBezTo>
                    <a:cubicBezTo>
                      <a:pt x="531" y="127"/>
                      <a:pt x="510" y="63"/>
                      <a:pt x="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13"/>
              <p:cNvSpPr/>
              <p:nvPr/>
            </p:nvSpPr>
            <p:spPr>
              <a:xfrm>
                <a:off x="3210034" y="2567453"/>
                <a:ext cx="38607" cy="108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3472" extrusionOk="0">
                    <a:moveTo>
                      <a:pt x="814" y="1"/>
                    </a:moveTo>
                    <a:cubicBezTo>
                      <a:pt x="743" y="189"/>
                      <a:pt x="682" y="369"/>
                      <a:pt x="617" y="563"/>
                    </a:cubicBezTo>
                    <a:cubicBezTo>
                      <a:pt x="552" y="760"/>
                      <a:pt x="495" y="948"/>
                      <a:pt x="437" y="1149"/>
                    </a:cubicBezTo>
                    <a:cubicBezTo>
                      <a:pt x="380" y="1349"/>
                      <a:pt x="329" y="1545"/>
                      <a:pt x="280" y="1749"/>
                    </a:cubicBezTo>
                    <a:cubicBezTo>
                      <a:pt x="232" y="1955"/>
                      <a:pt x="190" y="2156"/>
                      <a:pt x="151" y="2364"/>
                    </a:cubicBezTo>
                    <a:cubicBezTo>
                      <a:pt x="111" y="2573"/>
                      <a:pt x="79" y="2780"/>
                      <a:pt x="50" y="2991"/>
                    </a:cubicBezTo>
                    <a:cubicBezTo>
                      <a:pt x="27" y="3169"/>
                      <a:pt x="16" y="3241"/>
                      <a:pt x="0" y="3421"/>
                    </a:cubicBezTo>
                    <a:cubicBezTo>
                      <a:pt x="109" y="3358"/>
                      <a:pt x="217" y="3294"/>
                      <a:pt x="326" y="3233"/>
                    </a:cubicBezTo>
                    <a:lnTo>
                      <a:pt x="329" y="3230"/>
                    </a:lnTo>
                    <a:cubicBezTo>
                      <a:pt x="336" y="3227"/>
                      <a:pt x="344" y="3225"/>
                      <a:pt x="351" y="3221"/>
                    </a:cubicBezTo>
                    <a:lnTo>
                      <a:pt x="367" y="3215"/>
                    </a:lnTo>
                    <a:cubicBezTo>
                      <a:pt x="368" y="3215"/>
                      <a:pt x="371" y="3214"/>
                      <a:pt x="374" y="3214"/>
                    </a:cubicBezTo>
                    <a:cubicBezTo>
                      <a:pt x="381" y="3212"/>
                      <a:pt x="388" y="3211"/>
                      <a:pt x="397" y="3211"/>
                    </a:cubicBezTo>
                    <a:lnTo>
                      <a:pt x="421" y="3211"/>
                    </a:lnTo>
                    <a:cubicBezTo>
                      <a:pt x="431" y="3211"/>
                      <a:pt x="440" y="3211"/>
                      <a:pt x="449" y="3212"/>
                    </a:cubicBezTo>
                    <a:lnTo>
                      <a:pt x="476" y="3218"/>
                    </a:lnTo>
                    <a:cubicBezTo>
                      <a:pt x="485" y="3221"/>
                      <a:pt x="496" y="3223"/>
                      <a:pt x="505" y="3227"/>
                    </a:cubicBezTo>
                    <a:cubicBezTo>
                      <a:pt x="512" y="3228"/>
                      <a:pt x="519" y="3230"/>
                      <a:pt x="526" y="3234"/>
                    </a:cubicBezTo>
                    <a:cubicBezTo>
                      <a:pt x="529" y="3235"/>
                      <a:pt x="532" y="3235"/>
                      <a:pt x="535" y="3237"/>
                    </a:cubicBezTo>
                    <a:cubicBezTo>
                      <a:pt x="552" y="3244"/>
                      <a:pt x="566" y="3250"/>
                      <a:pt x="582" y="3258"/>
                    </a:cubicBezTo>
                    <a:cubicBezTo>
                      <a:pt x="592" y="3263"/>
                      <a:pt x="602" y="3269"/>
                      <a:pt x="611" y="3273"/>
                    </a:cubicBezTo>
                    <a:cubicBezTo>
                      <a:pt x="627" y="3283"/>
                      <a:pt x="643" y="3293"/>
                      <a:pt x="660" y="3304"/>
                    </a:cubicBezTo>
                    <a:cubicBezTo>
                      <a:pt x="670" y="3312"/>
                      <a:pt x="682" y="3319"/>
                      <a:pt x="692" y="3328"/>
                    </a:cubicBezTo>
                    <a:cubicBezTo>
                      <a:pt x="703" y="3335"/>
                      <a:pt x="713" y="3343"/>
                      <a:pt x="725" y="3352"/>
                    </a:cubicBezTo>
                    <a:lnTo>
                      <a:pt x="756" y="3379"/>
                    </a:lnTo>
                    <a:cubicBezTo>
                      <a:pt x="768" y="3391"/>
                      <a:pt x="778" y="3399"/>
                      <a:pt x="789" y="3409"/>
                    </a:cubicBezTo>
                    <a:lnTo>
                      <a:pt x="797" y="3417"/>
                    </a:lnTo>
                    <a:cubicBezTo>
                      <a:pt x="804" y="3427"/>
                      <a:pt x="812" y="3434"/>
                      <a:pt x="820" y="3443"/>
                    </a:cubicBezTo>
                    <a:cubicBezTo>
                      <a:pt x="828" y="3451"/>
                      <a:pt x="837" y="3463"/>
                      <a:pt x="847" y="3471"/>
                    </a:cubicBezTo>
                    <a:cubicBezTo>
                      <a:pt x="962" y="1372"/>
                      <a:pt x="1238" y="584"/>
                      <a:pt x="1238" y="584"/>
                    </a:cubicBezTo>
                    <a:cubicBezTo>
                      <a:pt x="1185" y="566"/>
                      <a:pt x="1136" y="541"/>
                      <a:pt x="1084" y="515"/>
                    </a:cubicBezTo>
                    <a:cubicBezTo>
                      <a:pt x="1038" y="488"/>
                      <a:pt x="998" y="459"/>
                      <a:pt x="962" y="429"/>
                    </a:cubicBezTo>
                    <a:cubicBezTo>
                      <a:pt x="956" y="425"/>
                      <a:pt x="952" y="422"/>
                      <a:pt x="947" y="416"/>
                    </a:cubicBezTo>
                    <a:cubicBezTo>
                      <a:pt x="926" y="398"/>
                      <a:pt x="907" y="379"/>
                      <a:pt x="891" y="359"/>
                    </a:cubicBezTo>
                    <a:lnTo>
                      <a:pt x="870" y="331"/>
                    </a:lnTo>
                    <a:cubicBezTo>
                      <a:pt x="847" y="295"/>
                      <a:pt x="827" y="260"/>
                      <a:pt x="814" y="224"/>
                    </a:cubicBezTo>
                    <a:cubicBezTo>
                      <a:pt x="799" y="188"/>
                      <a:pt x="794" y="150"/>
                      <a:pt x="794" y="113"/>
                    </a:cubicBezTo>
                    <a:cubicBezTo>
                      <a:pt x="794" y="74"/>
                      <a:pt x="801" y="37"/>
                      <a:pt x="81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13"/>
              <p:cNvSpPr/>
              <p:nvPr/>
            </p:nvSpPr>
            <p:spPr>
              <a:xfrm>
                <a:off x="3207945" y="2701140"/>
                <a:ext cx="44220" cy="23625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576" extrusionOk="0">
                    <a:moveTo>
                      <a:pt x="11" y="1"/>
                    </a:moveTo>
                    <a:cubicBezTo>
                      <a:pt x="2" y="214"/>
                      <a:pt x="1" y="413"/>
                      <a:pt x="1" y="623"/>
                    </a:cubicBezTo>
                    <a:cubicBezTo>
                      <a:pt x="1" y="835"/>
                      <a:pt x="5" y="1056"/>
                      <a:pt x="15" y="1266"/>
                    </a:cubicBezTo>
                    <a:cubicBezTo>
                      <a:pt x="22" y="1479"/>
                      <a:pt x="37" y="1697"/>
                      <a:pt x="51" y="1909"/>
                    </a:cubicBezTo>
                    <a:cubicBezTo>
                      <a:pt x="67" y="2119"/>
                      <a:pt x="84" y="2337"/>
                      <a:pt x="106" y="2546"/>
                    </a:cubicBezTo>
                    <a:cubicBezTo>
                      <a:pt x="127" y="2753"/>
                      <a:pt x="152" y="2972"/>
                      <a:pt x="176" y="3178"/>
                    </a:cubicBezTo>
                    <a:cubicBezTo>
                      <a:pt x="199" y="3385"/>
                      <a:pt x="228" y="3602"/>
                      <a:pt x="257" y="3808"/>
                    </a:cubicBezTo>
                    <a:cubicBezTo>
                      <a:pt x="284" y="4013"/>
                      <a:pt x="317" y="4230"/>
                      <a:pt x="347" y="4433"/>
                    </a:cubicBezTo>
                    <a:cubicBezTo>
                      <a:pt x="378" y="4636"/>
                      <a:pt x="412" y="4852"/>
                      <a:pt x="444" y="5056"/>
                    </a:cubicBezTo>
                    <a:cubicBezTo>
                      <a:pt x="477" y="5258"/>
                      <a:pt x="511" y="5474"/>
                      <a:pt x="544" y="5675"/>
                    </a:cubicBezTo>
                    <a:cubicBezTo>
                      <a:pt x="579" y="5877"/>
                      <a:pt x="615" y="6091"/>
                      <a:pt x="649" y="6292"/>
                    </a:cubicBezTo>
                    <a:cubicBezTo>
                      <a:pt x="684" y="6493"/>
                      <a:pt x="721" y="6706"/>
                      <a:pt x="756" y="6907"/>
                    </a:cubicBezTo>
                    <a:cubicBezTo>
                      <a:pt x="789" y="7109"/>
                      <a:pt x="825" y="7321"/>
                      <a:pt x="861" y="7523"/>
                    </a:cubicBezTo>
                    <a:cubicBezTo>
                      <a:pt x="865" y="7540"/>
                      <a:pt x="866" y="7559"/>
                      <a:pt x="871" y="7576"/>
                    </a:cubicBezTo>
                    <a:lnTo>
                      <a:pt x="1417" y="7576"/>
                    </a:lnTo>
                    <a:cubicBezTo>
                      <a:pt x="1309" y="6877"/>
                      <a:pt x="1141" y="5685"/>
                      <a:pt x="1023" y="4302"/>
                    </a:cubicBezTo>
                    <a:cubicBezTo>
                      <a:pt x="958" y="3573"/>
                      <a:pt x="908" y="2793"/>
                      <a:pt x="885" y="1998"/>
                    </a:cubicBezTo>
                    <a:cubicBezTo>
                      <a:pt x="875" y="1694"/>
                      <a:pt x="871" y="1388"/>
                      <a:pt x="871" y="1083"/>
                    </a:cubicBezTo>
                    <a:cubicBezTo>
                      <a:pt x="871" y="718"/>
                      <a:pt x="874" y="379"/>
                      <a:pt x="882" y="63"/>
                    </a:cubicBezTo>
                    <a:lnTo>
                      <a:pt x="882" y="63"/>
                    </a:lnTo>
                    <a:cubicBezTo>
                      <a:pt x="853" y="78"/>
                      <a:pt x="823" y="97"/>
                      <a:pt x="795" y="113"/>
                    </a:cubicBezTo>
                    <a:cubicBezTo>
                      <a:pt x="720" y="156"/>
                      <a:pt x="645" y="199"/>
                      <a:pt x="570" y="242"/>
                    </a:cubicBezTo>
                    <a:cubicBezTo>
                      <a:pt x="553" y="251"/>
                      <a:pt x="534" y="260"/>
                      <a:pt x="514" y="265"/>
                    </a:cubicBezTo>
                    <a:lnTo>
                      <a:pt x="513" y="265"/>
                    </a:lnTo>
                    <a:cubicBezTo>
                      <a:pt x="501" y="270"/>
                      <a:pt x="491" y="271"/>
                      <a:pt x="480" y="273"/>
                    </a:cubicBezTo>
                    <a:cubicBezTo>
                      <a:pt x="470" y="273"/>
                      <a:pt x="458" y="274"/>
                      <a:pt x="448" y="274"/>
                    </a:cubicBezTo>
                    <a:cubicBezTo>
                      <a:pt x="438" y="274"/>
                      <a:pt x="426" y="274"/>
                      <a:pt x="415" y="273"/>
                    </a:cubicBezTo>
                    <a:cubicBezTo>
                      <a:pt x="405" y="271"/>
                      <a:pt x="392" y="270"/>
                      <a:pt x="380" y="267"/>
                    </a:cubicBezTo>
                    <a:cubicBezTo>
                      <a:pt x="370" y="264"/>
                      <a:pt x="357" y="263"/>
                      <a:pt x="347" y="258"/>
                    </a:cubicBezTo>
                    <a:cubicBezTo>
                      <a:pt x="343" y="257"/>
                      <a:pt x="337" y="257"/>
                      <a:pt x="334" y="255"/>
                    </a:cubicBezTo>
                    <a:cubicBezTo>
                      <a:pt x="327" y="252"/>
                      <a:pt x="320" y="250"/>
                      <a:pt x="313" y="248"/>
                    </a:cubicBezTo>
                    <a:cubicBezTo>
                      <a:pt x="303" y="244"/>
                      <a:pt x="290" y="238"/>
                      <a:pt x="278" y="234"/>
                    </a:cubicBezTo>
                    <a:cubicBezTo>
                      <a:pt x="268" y="228"/>
                      <a:pt x="255" y="221"/>
                      <a:pt x="245" y="215"/>
                    </a:cubicBezTo>
                    <a:cubicBezTo>
                      <a:pt x="234" y="208"/>
                      <a:pt x="221" y="201"/>
                      <a:pt x="211" y="194"/>
                    </a:cubicBezTo>
                    <a:cubicBezTo>
                      <a:pt x="199" y="185"/>
                      <a:pt x="188" y="178"/>
                      <a:pt x="176" y="169"/>
                    </a:cubicBezTo>
                    <a:cubicBezTo>
                      <a:pt x="166" y="162"/>
                      <a:pt x="153" y="150"/>
                      <a:pt x="142" y="142"/>
                    </a:cubicBezTo>
                    <a:cubicBezTo>
                      <a:pt x="132" y="133"/>
                      <a:pt x="120" y="122"/>
                      <a:pt x="110" y="113"/>
                    </a:cubicBezTo>
                    <a:cubicBezTo>
                      <a:pt x="99" y="101"/>
                      <a:pt x="87" y="91"/>
                      <a:pt x="77" y="80"/>
                    </a:cubicBezTo>
                    <a:cubicBezTo>
                      <a:pt x="67" y="70"/>
                      <a:pt x="56" y="57"/>
                      <a:pt x="47" y="47"/>
                    </a:cubicBezTo>
                    <a:cubicBezTo>
                      <a:pt x="34" y="32"/>
                      <a:pt x="24" y="18"/>
                      <a:pt x="1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13"/>
              <p:cNvSpPr/>
              <p:nvPr/>
            </p:nvSpPr>
            <p:spPr>
              <a:xfrm>
                <a:off x="3217643" y="2578586"/>
                <a:ext cx="24636" cy="35881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506" extrusionOk="0">
                    <a:moveTo>
                      <a:pt x="653" y="0"/>
                    </a:moveTo>
                    <a:cubicBezTo>
                      <a:pt x="599" y="203"/>
                      <a:pt x="548" y="406"/>
                      <a:pt x="502" y="611"/>
                    </a:cubicBezTo>
                    <a:cubicBezTo>
                      <a:pt x="435" y="902"/>
                      <a:pt x="376" y="1195"/>
                      <a:pt x="322" y="1490"/>
                    </a:cubicBezTo>
                    <a:cubicBezTo>
                      <a:pt x="266" y="1784"/>
                      <a:pt x="223" y="2081"/>
                      <a:pt x="182" y="2377"/>
                    </a:cubicBezTo>
                    <a:cubicBezTo>
                      <a:pt x="161" y="2525"/>
                      <a:pt x="144" y="2673"/>
                      <a:pt x="126" y="2822"/>
                    </a:cubicBezTo>
                    <a:cubicBezTo>
                      <a:pt x="124" y="2834"/>
                      <a:pt x="124" y="2845"/>
                      <a:pt x="123" y="2857"/>
                    </a:cubicBezTo>
                    <a:cubicBezTo>
                      <a:pt x="108" y="2995"/>
                      <a:pt x="94" y="3132"/>
                      <a:pt x="81" y="3270"/>
                    </a:cubicBezTo>
                    <a:cubicBezTo>
                      <a:pt x="67" y="3419"/>
                      <a:pt x="58" y="3569"/>
                      <a:pt x="45" y="3718"/>
                    </a:cubicBezTo>
                    <a:cubicBezTo>
                      <a:pt x="36" y="3866"/>
                      <a:pt x="25" y="4017"/>
                      <a:pt x="21" y="4167"/>
                    </a:cubicBezTo>
                    <a:lnTo>
                      <a:pt x="21" y="4182"/>
                    </a:lnTo>
                    <a:cubicBezTo>
                      <a:pt x="6" y="4477"/>
                      <a:pt x="2" y="4770"/>
                      <a:pt x="0" y="5065"/>
                    </a:cubicBezTo>
                    <a:cubicBezTo>
                      <a:pt x="2" y="5215"/>
                      <a:pt x="2" y="5366"/>
                      <a:pt x="6" y="5515"/>
                    </a:cubicBezTo>
                    <a:lnTo>
                      <a:pt x="11" y="5739"/>
                    </a:lnTo>
                    <a:lnTo>
                      <a:pt x="21" y="5964"/>
                    </a:lnTo>
                    <a:cubicBezTo>
                      <a:pt x="44" y="6562"/>
                      <a:pt x="87" y="7161"/>
                      <a:pt x="144" y="7755"/>
                    </a:cubicBezTo>
                    <a:cubicBezTo>
                      <a:pt x="159" y="7905"/>
                      <a:pt x="174" y="8053"/>
                      <a:pt x="190" y="8201"/>
                    </a:cubicBezTo>
                    <a:cubicBezTo>
                      <a:pt x="209" y="8350"/>
                      <a:pt x="223" y="8500"/>
                      <a:pt x="243" y="8646"/>
                    </a:cubicBezTo>
                    <a:cubicBezTo>
                      <a:pt x="279" y="8945"/>
                      <a:pt x="320" y="9240"/>
                      <a:pt x="363" y="9536"/>
                    </a:cubicBezTo>
                    <a:cubicBezTo>
                      <a:pt x="384" y="9686"/>
                      <a:pt x="409" y="9832"/>
                      <a:pt x="432" y="9981"/>
                    </a:cubicBezTo>
                    <a:cubicBezTo>
                      <a:pt x="453" y="10129"/>
                      <a:pt x="478" y="10275"/>
                      <a:pt x="504" y="10423"/>
                    </a:cubicBezTo>
                    <a:cubicBezTo>
                      <a:pt x="555" y="10718"/>
                      <a:pt x="607" y="11013"/>
                      <a:pt x="665" y="11305"/>
                    </a:cubicBezTo>
                    <a:cubicBezTo>
                      <a:pt x="678" y="11372"/>
                      <a:pt x="691" y="11440"/>
                      <a:pt x="705" y="11506"/>
                    </a:cubicBezTo>
                    <a:lnTo>
                      <a:pt x="790" y="11506"/>
                    </a:lnTo>
                    <a:cubicBezTo>
                      <a:pt x="778" y="11434"/>
                      <a:pt x="768" y="11361"/>
                      <a:pt x="758" y="11290"/>
                    </a:cubicBezTo>
                    <a:cubicBezTo>
                      <a:pt x="665" y="10701"/>
                      <a:pt x="584" y="10110"/>
                      <a:pt x="511" y="9519"/>
                    </a:cubicBezTo>
                    <a:cubicBezTo>
                      <a:pt x="440" y="8928"/>
                      <a:pt x="373" y="8334"/>
                      <a:pt x="324" y="7742"/>
                    </a:cubicBezTo>
                    <a:cubicBezTo>
                      <a:pt x="274" y="7147"/>
                      <a:pt x="230" y="6553"/>
                      <a:pt x="210" y="5959"/>
                    </a:cubicBezTo>
                    <a:lnTo>
                      <a:pt x="202" y="5737"/>
                    </a:lnTo>
                    <a:lnTo>
                      <a:pt x="196" y="5514"/>
                    </a:lnTo>
                    <a:cubicBezTo>
                      <a:pt x="190" y="5364"/>
                      <a:pt x="190" y="5216"/>
                      <a:pt x="189" y="5068"/>
                    </a:cubicBezTo>
                    <a:cubicBezTo>
                      <a:pt x="189" y="4776"/>
                      <a:pt x="193" y="4486"/>
                      <a:pt x="203" y="4194"/>
                    </a:cubicBezTo>
                    <a:lnTo>
                      <a:pt x="203" y="4177"/>
                    </a:lnTo>
                    <a:cubicBezTo>
                      <a:pt x="207" y="4027"/>
                      <a:pt x="215" y="3879"/>
                      <a:pt x="222" y="3731"/>
                    </a:cubicBezTo>
                    <a:cubicBezTo>
                      <a:pt x="230" y="3582"/>
                      <a:pt x="238" y="3432"/>
                      <a:pt x="251" y="3284"/>
                    </a:cubicBezTo>
                    <a:cubicBezTo>
                      <a:pt x="261" y="3149"/>
                      <a:pt x="272" y="3014"/>
                      <a:pt x="284" y="2877"/>
                    </a:cubicBezTo>
                    <a:cubicBezTo>
                      <a:pt x="298" y="2717"/>
                      <a:pt x="315" y="2556"/>
                      <a:pt x="333" y="2397"/>
                    </a:cubicBezTo>
                    <a:cubicBezTo>
                      <a:pt x="366" y="2101"/>
                      <a:pt x="404" y="1806"/>
                      <a:pt x="448" y="1511"/>
                    </a:cubicBezTo>
                    <a:cubicBezTo>
                      <a:pt x="491" y="1217"/>
                      <a:pt x="540" y="923"/>
                      <a:pt x="596" y="630"/>
                    </a:cubicBezTo>
                    <a:cubicBezTo>
                      <a:pt x="629" y="439"/>
                      <a:pt x="668" y="248"/>
                      <a:pt x="708" y="58"/>
                    </a:cubicBezTo>
                    <a:cubicBezTo>
                      <a:pt x="686" y="39"/>
                      <a:pt x="669" y="19"/>
                      <a:pt x="65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13"/>
              <p:cNvSpPr/>
              <p:nvPr/>
            </p:nvSpPr>
            <p:spPr>
              <a:xfrm>
                <a:off x="3213464" y="2750630"/>
                <a:ext cx="32994" cy="8554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2743" extrusionOk="0">
                    <a:moveTo>
                      <a:pt x="26" y="1"/>
                    </a:moveTo>
                    <a:cubicBezTo>
                      <a:pt x="23" y="1"/>
                      <a:pt x="19" y="2"/>
                      <a:pt x="17" y="4"/>
                    </a:cubicBezTo>
                    <a:cubicBezTo>
                      <a:pt x="15" y="5"/>
                      <a:pt x="12" y="7"/>
                      <a:pt x="11" y="11"/>
                    </a:cubicBezTo>
                    <a:cubicBezTo>
                      <a:pt x="8" y="14"/>
                      <a:pt x="6" y="18"/>
                      <a:pt x="5" y="23"/>
                    </a:cubicBezTo>
                    <a:cubicBezTo>
                      <a:pt x="4" y="33"/>
                      <a:pt x="1" y="47"/>
                      <a:pt x="1" y="63"/>
                    </a:cubicBezTo>
                    <a:cubicBezTo>
                      <a:pt x="5" y="174"/>
                      <a:pt x="8" y="281"/>
                      <a:pt x="14" y="394"/>
                    </a:cubicBezTo>
                    <a:cubicBezTo>
                      <a:pt x="22" y="595"/>
                      <a:pt x="34" y="785"/>
                      <a:pt x="47" y="983"/>
                    </a:cubicBezTo>
                    <a:cubicBezTo>
                      <a:pt x="58" y="1180"/>
                      <a:pt x="76" y="1367"/>
                      <a:pt x="91" y="1564"/>
                    </a:cubicBezTo>
                    <a:cubicBezTo>
                      <a:pt x="109" y="1759"/>
                      <a:pt x="127" y="1942"/>
                      <a:pt x="147" y="2136"/>
                    </a:cubicBezTo>
                    <a:cubicBezTo>
                      <a:pt x="147" y="2143"/>
                      <a:pt x="149" y="2150"/>
                      <a:pt x="152" y="2158"/>
                    </a:cubicBezTo>
                    <a:lnTo>
                      <a:pt x="157" y="2185"/>
                    </a:lnTo>
                    <a:cubicBezTo>
                      <a:pt x="159" y="2192"/>
                      <a:pt x="160" y="2204"/>
                      <a:pt x="165" y="2212"/>
                    </a:cubicBezTo>
                    <a:cubicBezTo>
                      <a:pt x="166" y="2221"/>
                      <a:pt x="170" y="2229"/>
                      <a:pt x="173" y="2239"/>
                    </a:cubicBezTo>
                    <a:lnTo>
                      <a:pt x="185" y="2265"/>
                    </a:lnTo>
                    <a:cubicBezTo>
                      <a:pt x="188" y="2275"/>
                      <a:pt x="193" y="2283"/>
                      <a:pt x="196" y="2290"/>
                    </a:cubicBezTo>
                    <a:cubicBezTo>
                      <a:pt x="201" y="2297"/>
                      <a:pt x="203" y="2304"/>
                      <a:pt x="209" y="2311"/>
                    </a:cubicBezTo>
                    <a:cubicBezTo>
                      <a:pt x="215" y="2319"/>
                      <a:pt x="218" y="2323"/>
                      <a:pt x="224" y="2329"/>
                    </a:cubicBezTo>
                    <a:cubicBezTo>
                      <a:pt x="301" y="2415"/>
                      <a:pt x="402" y="2495"/>
                      <a:pt x="520" y="2564"/>
                    </a:cubicBezTo>
                    <a:cubicBezTo>
                      <a:pt x="639" y="2632"/>
                      <a:pt x="777" y="2689"/>
                      <a:pt x="927" y="2735"/>
                    </a:cubicBezTo>
                    <a:cubicBezTo>
                      <a:pt x="944" y="2740"/>
                      <a:pt x="961" y="2743"/>
                      <a:pt x="977" y="2743"/>
                    </a:cubicBezTo>
                    <a:cubicBezTo>
                      <a:pt x="986" y="2743"/>
                      <a:pt x="993" y="2740"/>
                      <a:pt x="1000" y="2738"/>
                    </a:cubicBezTo>
                    <a:cubicBezTo>
                      <a:pt x="1007" y="2737"/>
                      <a:pt x="1014" y="2735"/>
                      <a:pt x="1021" y="2731"/>
                    </a:cubicBezTo>
                    <a:cubicBezTo>
                      <a:pt x="1027" y="2728"/>
                      <a:pt x="1033" y="2724"/>
                      <a:pt x="1037" y="2718"/>
                    </a:cubicBezTo>
                    <a:cubicBezTo>
                      <a:pt x="1043" y="2714"/>
                      <a:pt x="1047" y="2708"/>
                      <a:pt x="1050" y="2702"/>
                    </a:cubicBezTo>
                    <a:cubicBezTo>
                      <a:pt x="1055" y="2695"/>
                      <a:pt x="1056" y="2689"/>
                      <a:pt x="1057" y="2682"/>
                    </a:cubicBezTo>
                    <a:lnTo>
                      <a:pt x="1057" y="2661"/>
                    </a:lnTo>
                    <a:cubicBezTo>
                      <a:pt x="1047" y="2567"/>
                      <a:pt x="1037" y="2471"/>
                      <a:pt x="1029" y="2376"/>
                    </a:cubicBezTo>
                    <a:cubicBezTo>
                      <a:pt x="1009" y="2185"/>
                      <a:pt x="991" y="1982"/>
                      <a:pt x="977" y="1788"/>
                    </a:cubicBezTo>
                    <a:cubicBezTo>
                      <a:pt x="963" y="1595"/>
                      <a:pt x="948" y="1388"/>
                      <a:pt x="937" y="1193"/>
                    </a:cubicBezTo>
                    <a:cubicBezTo>
                      <a:pt x="927" y="997"/>
                      <a:pt x="918" y="789"/>
                      <a:pt x="912" y="589"/>
                    </a:cubicBezTo>
                    <a:cubicBezTo>
                      <a:pt x="912" y="575"/>
                      <a:pt x="906" y="557"/>
                      <a:pt x="899" y="540"/>
                    </a:cubicBezTo>
                    <a:cubicBezTo>
                      <a:pt x="896" y="533"/>
                      <a:pt x="891" y="524"/>
                      <a:pt x="885" y="517"/>
                    </a:cubicBezTo>
                    <a:cubicBezTo>
                      <a:pt x="879" y="509"/>
                      <a:pt x="875" y="501"/>
                      <a:pt x="868" y="494"/>
                    </a:cubicBezTo>
                    <a:cubicBezTo>
                      <a:pt x="855" y="480"/>
                      <a:pt x="839" y="467"/>
                      <a:pt x="822" y="457"/>
                    </a:cubicBezTo>
                    <a:cubicBezTo>
                      <a:pt x="804" y="445"/>
                      <a:pt x="789" y="437"/>
                      <a:pt x="770" y="431"/>
                    </a:cubicBezTo>
                    <a:cubicBezTo>
                      <a:pt x="623" y="382"/>
                      <a:pt x="488" y="323"/>
                      <a:pt x="369" y="255"/>
                    </a:cubicBezTo>
                    <a:cubicBezTo>
                      <a:pt x="251" y="185"/>
                      <a:pt x="149" y="107"/>
                      <a:pt x="65" y="23"/>
                    </a:cubicBezTo>
                    <a:cubicBezTo>
                      <a:pt x="57" y="14"/>
                      <a:pt x="48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13"/>
              <p:cNvSpPr/>
              <p:nvPr/>
            </p:nvSpPr>
            <p:spPr>
              <a:xfrm>
                <a:off x="3200642" y="2674558"/>
                <a:ext cx="27699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91" extrusionOk="0">
                    <a:moveTo>
                      <a:pt x="159" y="1"/>
                    </a:moveTo>
                    <a:cubicBezTo>
                      <a:pt x="147" y="1"/>
                      <a:pt x="137" y="4"/>
                      <a:pt x="126" y="5"/>
                    </a:cubicBezTo>
                    <a:cubicBezTo>
                      <a:pt x="88" y="14"/>
                      <a:pt x="51" y="44"/>
                      <a:pt x="29" y="84"/>
                    </a:cubicBezTo>
                    <a:cubicBezTo>
                      <a:pt x="9" y="120"/>
                      <a:pt x="1" y="163"/>
                      <a:pt x="2" y="221"/>
                    </a:cubicBezTo>
                    <a:cubicBezTo>
                      <a:pt x="2" y="238"/>
                      <a:pt x="3" y="257"/>
                      <a:pt x="6" y="274"/>
                    </a:cubicBezTo>
                    <a:cubicBezTo>
                      <a:pt x="16" y="363"/>
                      <a:pt x="42" y="450"/>
                      <a:pt x="82" y="530"/>
                    </a:cubicBezTo>
                    <a:cubicBezTo>
                      <a:pt x="123" y="611"/>
                      <a:pt x="176" y="687"/>
                      <a:pt x="239" y="749"/>
                    </a:cubicBezTo>
                    <a:cubicBezTo>
                      <a:pt x="295" y="805"/>
                      <a:pt x="348" y="842"/>
                      <a:pt x="406" y="868"/>
                    </a:cubicBezTo>
                    <a:cubicBezTo>
                      <a:pt x="442" y="884"/>
                      <a:pt x="476" y="891"/>
                      <a:pt x="505" y="891"/>
                    </a:cubicBezTo>
                    <a:cubicBezTo>
                      <a:pt x="517" y="891"/>
                      <a:pt x="528" y="889"/>
                      <a:pt x="538" y="888"/>
                    </a:cubicBezTo>
                    <a:cubicBezTo>
                      <a:pt x="576" y="877"/>
                      <a:pt x="613" y="848"/>
                      <a:pt x="635" y="809"/>
                    </a:cubicBezTo>
                    <a:cubicBezTo>
                      <a:pt x="660" y="761"/>
                      <a:pt x="669" y="703"/>
                      <a:pt x="658" y="618"/>
                    </a:cubicBezTo>
                    <a:cubicBezTo>
                      <a:pt x="647" y="530"/>
                      <a:pt x="622" y="444"/>
                      <a:pt x="581" y="363"/>
                    </a:cubicBezTo>
                    <a:cubicBezTo>
                      <a:pt x="541" y="281"/>
                      <a:pt x="488" y="207"/>
                      <a:pt x="425" y="143"/>
                    </a:cubicBezTo>
                    <a:cubicBezTo>
                      <a:pt x="370" y="87"/>
                      <a:pt x="315" y="50"/>
                      <a:pt x="258" y="25"/>
                    </a:cubicBezTo>
                    <a:cubicBezTo>
                      <a:pt x="222" y="8"/>
                      <a:pt x="187" y="1"/>
                      <a:pt x="1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13"/>
              <p:cNvSpPr/>
              <p:nvPr/>
            </p:nvSpPr>
            <p:spPr>
              <a:xfrm>
                <a:off x="3199513" y="2665265"/>
                <a:ext cx="46250" cy="46719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353" extrusionOk="0">
                    <a:moveTo>
                      <a:pt x="254" y="318"/>
                    </a:moveTo>
                    <a:cubicBezTo>
                      <a:pt x="370" y="318"/>
                      <a:pt x="481" y="398"/>
                      <a:pt x="561" y="478"/>
                    </a:cubicBezTo>
                    <a:cubicBezTo>
                      <a:pt x="693" y="616"/>
                      <a:pt x="785" y="793"/>
                      <a:pt x="808" y="984"/>
                    </a:cubicBezTo>
                    <a:cubicBezTo>
                      <a:pt x="830" y="1119"/>
                      <a:pt x="786" y="1276"/>
                      <a:pt x="646" y="1315"/>
                    </a:cubicBezTo>
                    <a:cubicBezTo>
                      <a:pt x="629" y="1318"/>
                      <a:pt x="613" y="1320"/>
                      <a:pt x="597" y="1320"/>
                    </a:cubicBezTo>
                    <a:cubicBezTo>
                      <a:pt x="481" y="1320"/>
                      <a:pt x="370" y="1239"/>
                      <a:pt x="290" y="1161"/>
                    </a:cubicBezTo>
                    <a:cubicBezTo>
                      <a:pt x="144" y="1010"/>
                      <a:pt x="45" y="809"/>
                      <a:pt x="37" y="594"/>
                    </a:cubicBezTo>
                    <a:cubicBezTo>
                      <a:pt x="29" y="479"/>
                      <a:pt x="89" y="354"/>
                      <a:pt x="207" y="323"/>
                    </a:cubicBezTo>
                    <a:cubicBezTo>
                      <a:pt x="223" y="320"/>
                      <a:pt x="238" y="318"/>
                      <a:pt x="254" y="318"/>
                    </a:cubicBezTo>
                    <a:close/>
                    <a:moveTo>
                      <a:pt x="676" y="0"/>
                    </a:moveTo>
                    <a:cubicBezTo>
                      <a:pt x="672" y="0"/>
                      <a:pt x="667" y="0"/>
                      <a:pt x="663" y="1"/>
                    </a:cubicBezTo>
                    <a:cubicBezTo>
                      <a:pt x="640" y="3"/>
                      <a:pt x="617" y="11"/>
                      <a:pt x="597" y="21"/>
                    </a:cubicBezTo>
                    <a:cubicBezTo>
                      <a:pt x="487" y="85"/>
                      <a:pt x="377" y="149"/>
                      <a:pt x="267" y="212"/>
                    </a:cubicBezTo>
                    <a:cubicBezTo>
                      <a:pt x="207" y="249"/>
                      <a:pt x="137" y="275"/>
                      <a:pt x="92" y="334"/>
                    </a:cubicBezTo>
                    <a:cubicBezTo>
                      <a:pt x="0" y="455"/>
                      <a:pt x="10" y="620"/>
                      <a:pt x="49" y="760"/>
                    </a:cubicBezTo>
                    <a:cubicBezTo>
                      <a:pt x="81" y="876"/>
                      <a:pt x="137" y="984"/>
                      <a:pt x="209" y="1083"/>
                    </a:cubicBezTo>
                    <a:cubicBezTo>
                      <a:pt x="239" y="1123"/>
                      <a:pt x="269" y="1159"/>
                      <a:pt x="305" y="1192"/>
                    </a:cubicBezTo>
                    <a:cubicBezTo>
                      <a:pt x="326" y="1213"/>
                      <a:pt x="348" y="1231"/>
                      <a:pt x="372" y="1249"/>
                    </a:cubicBezTo>
                    <a:cubicBezTo>
                      <a:pt x="433" y="1293"/>
                      <a:pt x="502" y="1332"/>
                      <a:pt x="577" y="1346"/>
                    </a:cubicBezTo>
                    <a:cubicBezTo>
                      <a:pt x="595" y="1350"/>
                      <a:pt x="614" y="1352"/>
                      <a:pt x="632" y="1352"/>
                    </a:cubicBezTo>
                    <a:cubicBezTo>
                      <a:pt x="647" y="1352"/>
                      <a:pt x="661" y="1351"/>
                      <a:pt x="676" y="1349"/>
                    </a:cubicBezTo>
                    <a:cubicBezTo>
                      <a:pt x="706" y="1346"/>
                      <a:pt x="739" y="1335"/>
                      <a:pt x="765" y="1319"/>
                    </a:cubicBezTo>
                    <a:cubicBezTo>
                      <a:pt x="887" y="1249"/>
                      <a:pt x="1008" y="1178"/>
                      <a:pt x="1130" y="1109"/>
                    </a:cubicBezTo>
                    <a:cubicBezTo>
                      <a:pt x="1239" y="1046"/>
                      <a:pt x="1310" y="926"/>
                      <a:pt x="1323" y="801"/>
                    </a:cubicBezTo>
                    <a:cubicBezTo>
                      <a:pt x="1323" y="794"/>
                      <a:pt x="1324" y="788"/>
                      <a:pt x="1324" y="783"/>
                    </a:cubicBezTo>
                    <a:cubicBezTo>
                      <a:pt x="1340" y="560"/>
                      <a:pt x="1209" y="354"/>
                      <a:pt x="1055" y="203"/>
                    </a:cubicBezTo>
                    <a:cubicBezTo>
                      <a:pt x="958" y="113"/>
                      <a:pt x="844" y="26"/>
                      <a:pt x="713" y="3"/>
                    </a:cubicBezTo>
                    <a:cubicBezTo>
                      <a:pt x="702" y="1"/>
                      <a:pt x="688" y="0"/>
                      <a:pt x="6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13"/>
              <p:cNvSpPr/>
              <p:nvPr/>
            </p:nvSpPr>
            <p:spPr>
              <a:xfrm>
                <a:off x="3248671" y="2570883"/>
                <a:ext cx="48118" cy="1811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581" extrusionOk="0">
                    <a:moveTo>
                      <a:pt x="1536" y="0"/>
                    </a:moveTo>
                    <a:cubicBezTo>
                      <a:pt x="1531" y="39"/>
                      <a:pt x="1524" y="75"/>
                      <a:pt x="1510" y="108"/>
                    </a:cubicBezTo>
                    <a:cubicBezTo>
                      <a:pt x="1498" y="142"/>
                      <a:pt x="1478" y="174"/>
                      <a:pt x="1457" y="204"/>
                    </a:cubicBezTo>
                    <a:cubicBezTo>
                      <a:pt x="1412" y="260"/>
                      <a:pt x="1356" y="312"/>
                      <a:pt x="1294" y="351"/>
                    </a:cubicBezTo>
                    <a:cubicBezTo>
                      <a:pt x="1172" y="431"/>
                      <a:pt x="1033" y="487"/>
                      <a:pt x="887" y="519"/>
                    </a:cubicBezTo>
                    <a:cubicBezTo>
                      <a:pt x="768" y="547"/>
                      <a:pt x="646" y="560"/>
                      <a:pt x="526" y="560"/>
                    </a:cubicBezTo>
                    <a:cubicBezTo>
                      <a:pt x="498" y="560"/>
                      <a:pt x="470" y="559"/>
                      <a:pt x="442" y="558"/>
                    </a:cubicBezTo>
                    <a:cubicBezTo>
                      <a:pt x="292" y="551"/>
                      <a:pt x="143" y="525"/>
                      <a:pt x="0" y="473"/>
                    </a:cubicBezTo>
                    <a:lnTo>
                      <a:pt x="0" y="474"/>
                    </a:lnTo>
                    <a:cubicBezTo>
                      <a:pt x="141" y="532"/>
                      <a:pt x="291" y="564"/>
                      <a:pt x="442" y="575"/>
                    </a:cubicBezTo>
                    <a:cubicBezTo>
                      <a:pt x="485" y="578"/>
                      <a:pt x="528" y="580"/>
                      <a:pt x="571" y="580"/>
                    </a:cubicBezTo>
                    <a:cubicBezTo>
                      <a:pt x="679" y="580"/>
                      <a:pt x="788" y="570"/>
                      <a:pt x="895" y="549"/>
                    </a:cubicBezTo>
                    <a:cubicBezTo>
                      <a:pt x="968" y="535"/>
                      <a:pt x="1041" y="515"/>
                      <a:pt x="1113" y="487"/>
                    </a:cubicBezTo>
                    <a:cubicBezTo>
                      <a:pt x="1148" y="473"/>
                      <a:pt x="1184" y="459"/>
                      <a:pt x="1218" y="441"/>
                    </a:cubicBezTo>
                    <a:cubicBezTo>
                      <a:pt x="1251" y="423"/>
                      <a:pt x="1284" y="403"/>
                      <a:pt x="1316" y="381"/>
                    </a:cubicBezTo>
                    <a:cubicBezTo>
                      <a:pt x="1379" y="336"/>
                      <a:pt x="1437" y="283"/>
                      <a:pt x="1478" y="219"/>
                    </a:cubicBezTo>
                    <a:cubicBezTo>
                      <a:pt x="1500" y="185"/>
                      <a:pt x="1516" y="151"/>
                      <a:pt x="1527" y="114"/>
                    </a:cubicBezTo>
                    <a:cubicBezTo>
                      <a:pt x="1537" y="78"/>
                      <a:pt x="1543" y="39"/>
                      <a:pt x="1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13"/>
              <p:cNvSpPr/>
              <p:nvPr/>
            </p:nvSpPr>
            <p:spPr>
              <a:xfrm>
                <a:off x="2980735" y="2510136"/>
                <a:ext cx="570155" cy="329189"/>
              </a:xfrm>
              <a:custGeom>
                <a:avLst/>
                <a:gdLst/>
                <a:ahLst/>
                <a:cxnLst/>
                <a:rect l="l" t="t" r="r" b="b"/>
                <a:pathLst>
                  <a:path w="18283" h="10556" extrusionOk="0">
                    <a:moveTo>
                      <a:pt x="9143" y="275"/>
                    </a:moveTo>
                    <a:cubicBezTo>
                      <a:pt x="9172" y="275"/>
                      <a:pt x="9201" y="278"/>
                      <a:pt x="9231" y="285"/>
                    </a:cubicBezTo>
                    <a:cubicBezTo>
                      <a:pt x="9261" y="290"/>
                      <a:pt x="9288" y="300"/>
                      <a:pt x="9314" y="315"/>
                    </a:cubicBezTo>
                    <a:lnTo>
                      <a:pt x="17742" y="5181"/>
                    </a:lnTo>
                    <a:cubicBezTo>
                      <a:pt x="17770" y="5197"/>
                      <a:pt x="17803" y="5227"/>
                      <a:pt x="17811" y="5260"/>
                    </a:cubicBezTo>
                    <a:cubicBezTo>
                      <a:pt x="17818" y="5288"/>
                      <a:pt x="17806" y="5316"/>
                      <a:pt x="17790" y="5338"/>
                    </a:cubicBezTo>
                    <a:cubicBezTo>
                      <a:pt x="17778" y="5354"/>
                      <a:pt x="17760" y="5367"/>
                      <a:pt x="17742" y="5377"/>
                    </a:cubicBezTo>
                    <a:lnTo>
                      <a:pt x="17336" y="5611"/>
                    </a:lnTo>
                    <a:lnTo>
                      <a:pt x="9646" y="10049"/>
                    </a:lnTo>
                    <a:lnTo>
                      <a:pt x="9311" y="10242"/>
                    </a:lnTo>
                    <a:cubicBezTo>
                      <a:pt x="9287" y="10256"/>
                      <a:pt x="9258" y="10266"/>
                      <a:pt x="9229" y="10272"/>
                    </a:cubicBezTo>
                    <a:cubicBezTo>
                      <a:pt x="9200" y="10279"/>
                      <a:pt x="9171" y="10282"/>
                      <a:pt x="9142" y="10282"/>
                    </a:cubicBezTo>
                    <a:cubicBezTo>
                      <a:pt x="9112" y="10282"/>
                      <a:pt x="9083" y="10279"/>
                      <a:pt x="9052" y="10272"/>
                    </a:cubicBezTo>
                    <a:cubicBezTo>
                      <a:pt x="9022" y="10266"/>
                      <a:pt x="8995" y="10256"/>
                      <a:pt x="8970" y="10242"/>
                    </a:cubicBezTo>
                    <a:lnTo>
                      <a:pt x="8614" y="10038"/>
                    </a:lnTo>
                    <a:lnTo>
                      <a:pt x="948" y="5611"/>
                    </a:lnTo>
                    <a:lnTo>
                      <a:pt x="544" y="5377"/>
                    </a:lnTo>
                    <a:cubicBezTo>
                      <a:pt x="516" y="5361"/>
                      <a:pt x="482" y="5331"/>
                      <a:pt x="475" y="5298"/>
                    </a:cubicBezTo>
                    <a:cubicBezTo>
                      <a:pt x="468" y="5272"/>
                      <a:pt x="480" y="5243"/>
                      <a:pt x="495" y="5222"/>
                    </a:cubicBezTo>
                    <a:cubicBezTo>
                      <a:pt x="508" y="5204"/>
                      <a:pt x="526" y="5193"/>
                      <a:pt x="544" y="5181"/>
                    </a:cubicBezTo>
                    <a:lnTo>
                      <a:pt x="8972" y="315"/>
                    </a:lnTo>
                    <a:cubicBezTo>
                      <a:pt x="8998" y="300"/>
                      <a:pt x="9026" y="290"/>
                      <a:pt x="9055" y="285"/>
                    </a:cubicBezTo>
                    <a:cubicBezTo>
                      <a:pt x="9085" y="278"/>
                      <a:pt x="9114" y="275"/>
                      <a:pt x="9143" y="275"/>
                    </a:cubicBezTo>
                    <a:close/>
                    <a:moveTo>
                      <a:pt x="9143" y="1"/>
                    </a:moveTo>
                    <a:cubicBezTo>
                      <a:pt x="9056" y="1"/>
                      <a:pt x="8969" y="10"/>
                      <a:pt x="8881" y="29"/>
                    </a:cubicBezTo>
                    <a:cubicBezTo>
                      <a:pt x="8795" y="47"/>
                      <a:pt x="8715" y="78"/>
                      <a:pt x="8640" y="121"/>
                    </a:cubicBezTo>
                    <a:lnTo>
                      <a:pt x="211" y="4987"/>
                    </a:lnTo>
                    <a:cubicBezTo>
                      <a:pt x="158" y="5017"/>
                      <a:pt x="104" y="5056"/>
                      <a:pt x="67" y="5107"/>
                    </a:cubicBezTo>
                    <a:cubicBezTo>
                      <a:pt x="28" y="5154"/>
                      <a:pt x="2" y="5217"/>
                      <a:pt x="1" y="5279"/>
                    </a:cubicBezTo>
                    <a:lnTo>
                      <a:pt x="1" y="5281"/>
                    </a:lnTo>
                    <a:lnTo>
                      <a:pt x="1" y="5293"/>
                    </a:lnTo>
                    <a:cubicBezTo>
                      <a:pt x="1" y="5308"/>
                      <a:pt x="2" y="5322"/>
                      <a:pt x="7" y="5337"/>
                    </a:cubicBezTo>
                    <a:cubicBezTo>
                      <a:pt x="28" y="5433"/>
                      <a:pt x="123" y="5519"/>
                      <a:pt x="209" y="5569"/>
                    </a:cubicBezTo>
                    <a:lnTo>
                      <a:pt x="8638" y="10436"/>
                    </a:lnTo>
                    <a:cubicBezTo>
                      <a:pt x="8713" y="10478"/>
                      <a:pt x="8794" y="10509"/>
                      <a:pt x="8880" y="10528"/>
                    </a:cubicBezTo>
                    <a:cubicBezTo>
                      <a:pt x="8968" y="10547"/>
                      <a:pt x="9055" y="10556"/>
                      <a:pt x="9142" y="10556"/>
                    </a:cubicBezTo>
                    <a:cubicBezTo>
                      <a:pt x="9229" y="10556"/>
                      <a:pt x="9316" y="10547"/>
                      <a:pt x="9403" y="10528"/>
                    </a:cubicBezTo>
                    <a:cubicBezTo>
                      <a:pt x="9489" y="10509"/>
                      <a:pt x="9570" y="10479"/>
                      <a:pt x="9646" y="10436"/>
                    </a:cubicBezTo>
                    <a:lnTo>
                      <a:pt x="18074" y="5569"/>
                    </a:lnTo>
                    <a:cubicBezTo>
                      <a:pt x="18128" y="5539"/>
                      <a:pt x="18180" y="5502"/>
                      <a:pt x="18217" y="5452"/>
                    </a:cubicBezTo>
                    <a:cubicBezTo>
                      <a:pt x="18256" y="5401"/>
                      <a:pt x="18281" y="5339"/>
                      <a:pt x="18282" y="5279"/>
                    </a:cubicBezTo>
                    <a:cubicBezTo>
                      <a:pt x="18282" y="5259"/>
                      <a:pt x="18281" y="5240"/>
                      <a:pt x="18278" y="5222"/>
                    </a:cubicBezTo>
                    <a:cubicBezTo>
                      <a:pt x="18268" y="5176"/>
                      <a:pt x="18242" y="5132"/>
                      <a:pt x="18209" y="5095"/>
                    </a:cubicBezTo>
                    <a:cubicBezTo>
                      <a:pt x="18170" y="5052"/>
                      <a:pt x="18121" y="5015"/>
                      <a:pt x="18074" y="4987"/>
                    </a:cubicBezTo>
                    <a:lnTo>
                      <a:pt x="17305" y="4543"/>
                    </a:lnTo>
                    <a:lnTo>
                      <a:pt x="9648" y="121"/>
                    </a:lnTo>
                    <a:cubicBezTo>
                      <a:pt x="9573" y="79"/>
                      <a:pt x="9491" y="47"/>
                      <a:pt x="9405" y="29"/>
                    </a:cubicBezTo>
                    <a:cubicBezTo>
                      <a:pt x="9318" y="10"/>
                      <a:pt x="9231" y="1"/>
                      <a:pt x="9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13"/>
              <p:cNvSpPr/>
              <p:nvPr/>
            </p:nvSpPr>
            <p:spPr>
              <a:xfrm>
                <a:off x="3544299" y="2674665"/>
                <a:ext cx="6580" cy="29844"/>
              </a:xfrm>
              <a:custGeom>
                <a:avLst/>
                <a:gdLst/>
                <a:ahLst/>
                <a:cxnLst/>
                <a:rect l="l" t="t" r="r" b="b"/>
                <a:pathLst>
                  <a:path w="211" h="957" extrusionOk="0">
                    <a:moveTo>
                      <a:pt x="209" y="0"/>
                    </a:moveTo>
                    <a:cubicBezTo>
                      <a:pt x="207" y="62"/>
                      <a:pt x="181" y="122"/>
                      <a:pt x="144" y="173"/>
                    </a:cubicBezTo>
                    <a:cubicBezTo>
                      <a:pt x="105" y="223"/>
                      <a:pt x="55" y="262"/>
                      <a:pt x="0" y="292"/>
                    </a:cubicBezTo>
                    <a:lnTo>
                      <a:pt x="0" y="956"/>
                    </a:lnTo>
                    <a:cubicBezTo>
                      <a:pt x="55" y="926"/>
                      <a:pt x="107" y="889"/>
                      <a:pt x="144" y="838"/>
                    </a:cubicBezTo>
                    <a:cubicBezTo>
                      <a:pt x="171" y="804"/>
                      <a:pt x="190" y="766"/>
                      <a:pt x="202" y="725"/>
                    </a:cubicBezTo>
                    <a:cubicBezTo>
                      <a:pt x="207" y="708"/>
                      <a:pt x="210" y="687"/>
                      <a:pt x="210" y="669"/>
                    </a:cubicBezTo>
                    <a:lnTo>
                      <a:pt x="210" y="667"/>
                    </a:lnTo>
                    <a:cubicBezTo>
                      <a:pt x="210" y="446"/>
                      <a:pt x="210" y="223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13"/>
              <p:cNvSpPr/>
              <p:nvPr/>
            </p:nvSpPr>
            <p:spPr>
              <a:xfrm>
                <a:off x="3248297" y="2480635"/>
                <a:ext cx="34927" cy="10026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3215" extrusionOk="0">
                    <a:moveTo>
                      <a:pt x="4" y="0"/>
                    </a:moveTo>
                    <a:cubicBezTo>
                      <a:pt x="4" y="807"/>
                      <a:pt x="2" y="1617"/>
                      <a:pt x="1" y="2424"/>
                    </a:cubicBezTo>
                    <a:lnTo>
                      <a:pt x="1" y="2894"/>
                    </a:lnTo>
                    <a:cubicBezTo>
                      <a:pt x="1" y="2894"/>
                      <a:pt x="2" y="3000"/>
                      <a:pt x="119" y="3092"/>
                    </a:cubicBezTo>
                    <a:cubicBezTo>
                      <a:pt x="132" y="3102"/>
                      <a:pt x="147" y="3114"/>
                      <a:pt x="163" y="3123"/>
                    </a:cubicBezTo>
                    <a:cubicBezTo>
                      <a:pt x="198" y="3143"/>
                      <a:pt x="235" y="3160"/>
                      <a:pt x="275" y="3173"/>
                    </a:cubicBezTo>
                    <a:cubicBezTo>
                      <a:pt x="342" y="3194"/>
                      <a:pt x="412" y="3206"/>
                      <a:pt x="482" y="3210"/>
                    </a:cubicBezTo>
                    <a:cubicBezTo>
                      <a:pt x="511" y="3213"/>
                      <a:pt x="539" y="3214"/>
                      <a:pt x="567" y="3214"/>
                    </a:cubicBezTo>
                    <a:cubicBezTo>
                      <a:pt x="583" y="3214"/>
                      <a:pt x="599" y="3214"/>
                      <a:pt x="615" y="3213"/>
                    </a:cubicBezTo>
                    <a:cubicBezTo>
                      <a:pt x="681" y="3210"/>
                      <a:pt x="746" y="3203"/>
                      <a:pt x="809" y="3186"/>
                    </a:cubicBezTo>
                    <a:cubicBezTo>
                      <a:pt x="863" y="3171"/>
                      <a:pt x="915" y="3150"/>
                      <a:pt x="965" y="3117"/>
                    </a:cubicBezTo>
                    <a:lnTo>
                      <a:pt x="967" y="3117"/>
                    </a:lnTo>
                    <a:cubicBezTo>
                      <a:pt x="1046" y="3065"/>
                      <a:pt x="1119" y="2986"/>
                      <a:pt x="1119" y="2897"/>
                    </a:cubicBezTo>
                    <a:lnTo>
                      <a:pt x="1119" y="2424"/>
                    </a:lnTo>
                    <a:cubicBezTo>
                      <a:pt x="1119" y="1620"/>
                      <a:pt x="1116" y="818"/>
                      <a:pt x="1116" y="13"/>
                    </a:cubicBezTo>
                    <a:cubicBezTo>
                      <a:pt x="1116" y="49"/>
                      <a:pt x="1109" y="85"/>
                      <a:pt x="1093" y="116"/>
                    </a:cubicBezTo>
                    <a:cubicBezTo>
                      <a:pt x="1068" y="167"/>
                      <a:pt x="1022" y="204"/>
                      <a:pt x="967" y="233"/>
                    </a:cubicBezTo>
                    <a:cubicBezTo>
                      <a:pt x="930" y="254"/>
                      <a:pt x="888" y="270"/>
                      <a:pt x="846" y="283"/>
                    </a:cubicBezTo>
                    <a:cubicBezTo>
                      <a:pt x="835" y="288"/>
                      <a:pt x="823" y="290"/>
                      <a:pt x="810" y="295"/>
                    </a:cubicBezTo>
                    <a:cubicBezTo>
                      <a:pt x="728" y="318"/>
                      <a:pt x="649" y="329"/>
                      <a:pt x="570" y="329"/>
                    </a:cubicBezTo>
                    <a:cubicBezTo>
                      <a:pt x="548" y="329"/>
                      <a:pt x="526" y="328"/>
                      <a:pt x="504" y="326"/>
                    </a:cubicBezTo>
                    <a:cubicBezTo>
                      <a:pt x="497" y="326"/>
                      <a:pt x="491" y="325"/>
                      <a:pt x="484" y="325"/>
                    </a:cubicBezTo>
                    <a:cubicBezTo>
                      <a:pt x="413" y="319"/>
                      <a:pt x="346" y="305"/>
                      <a:pt x="277" y="282"/>
                    </a:cubicBezTo>
                    <a:cubicBezTo>
                      <a:pt x="257" y="276"/>
                      <a:pt x="238" y="269"/>
                      <a:pt x="219" y="260"/>
                    </a:cubicBezTo>
                    <a:cubicBezTo>
                      <a:pt x="199" y="252"/>
                      <a:pt x="182" y="242"/>
                      <a:pt x="163" y="233"/>
                    </a:cubicBezTo>
                    <a:cubicBezTo>
                      <a:pt x="147" y="224"/>
                      <a:pt x="133" y="216"/>
                      <a:pt x="119" y="204"/>
                    </a:cubicBezTo>
                    <a:cubicBezTo>
                      <a:pt x="84" y="181"/>
                      <a:pt x="54" y="152"/>
                      <a:pt x="34" y="116"/>
                    </a:cubicBezTo>
                    <a:cubicBezTo>
                      <a:pt x="15" y="82"/>
                      <a:pt x="4" y="4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13"/>
              <p:cNvSpPr/>
              <p:nvPr/>
            </p:nvSpPr>
            <p:spPr>
              <a:xfrm>
                <a:off x="3248453" y="2470781"/>
                <a:ext cx="34678" cy="20146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646" extrusionOk="0">
                    <a:moveTo>
                      <a:pt x="552" y="1"/>
                    </a:moveTo>
                    <a:cubicBezTo>
                      <a:pt x="460" y="1"/>
                      <a:pt x="367" y="14"/>
                      <a:pt x="270" y="46"/>
                    </a:cubicBezTo>
                    <a:cubicBezTo>
                      <a:pt x="171" y="76"/>
                      <a:pt x="68" y="126"/>
                      <a:pt x="25" y="211"/>
                    </a:cubicBezTo>
                    <a:cubicBezTo>
                      <a:pt x="7" y="244"/>
                      <a:pt x="0" y="280"/>
                      <a:pt x="0" y="317"/>
                    </a:cubicBezTo>
                    <a:cubicBezTo>
                      <a:pt x="0" y="359"/>
                      <a:pt x="12" y="399"/>
                      <a:pt x="32" y="434"/>
                    </a:cubicBezTo>
                    <a:cubicBezTo>
                      <a:pt x="61" y="486"/>
                      <a:pt x="108" y="522"/>
                      <a:pt x="161" y="550"/>
                    </a:cubicBezTo>
                    <a:cubicBezTo>
                      <a:pt x="178" y="562"/>
                      <a:pt x="199" y="570"/>
                      <a:pt x="216" y="578"/>
                    </a:cubicBezTo>
                    <a:cubicBezTo>
                      <a:pt x="308" y="618"/>
                      <a:pt x="403" y="639"/>
                      <a:pt x="499" y="644"/>
                    </a:cubicBezTo>
                    <a:cubicBezTo>
                      <a:pt x="519" y="645"/>
                      <a:pt x="540" y="646"/>
                      <a:pt x="561" y="646"/>
                    </a:cubicBezTo>
                    <a:cubicBezTo>
                      <a:pt x="652" y="646"/>
                      <a:pt x="745" y="632"/>
                      <a:pt x="841" y="601"/>
                    </a:cubicBezTo>
                    <a:cubicBezTo>
                      <a:pt x="940" y="569"/>
                      <a:pt x="1045" y="519"/>
                      <a:pt x="1088" y="434"/>
                    </a:cubicBezTo>
                    <a:cubicBezTo>
                      <a:pt x="1104" y="404"/>
                      <a:pt x="1111" y="368"/>
                      <a:pt x="1111" y="330"/>
                    </a:cubicBezTo>
                    <a:cubicBezTo>
                      <a:pt x="1111" y="289"/>
                      <a:pt x="1100" y="246"/>
                      <a:pt x="1078" y="211"/>
                    </a:cubicBezTo>
                    <a:cubicBezTo>
                      <a:pt x="1041" y="145"/>
                      <a:pt x="969" y="102"/>
                      <a:pt x="896" y="69"/>
                    </a:cubicBezTo>
                    <a:cubicBezTo>
                      <a:pt x="804" y="30"/>
                      <a:pt x="709" y="10"/>
                      <a:pt x="614" y="3"/>
                    </a:cubicBezTo>
                    <a:cubicBezTo>
                      <a:pt x="593" y="1"/>
                      <a:pt x="573" y="1"/>
                      <a:pt x="552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13"/>
              <p:cNvSpPr/>
              <p:nvPr/>
            </p:nvSpPr>
            <p:spPr>
              <a:xfrm>
                <a:off x="3248360" y="2480667"/>
                <a:ext cx="15031" cy="10019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213" extrusionOk="0">
                    <a:moveTo>
                      <a:pt x="3" y="0"/>
                    </a:moveTo>
                    <a:cubicBezTo>
                      <a:pt x="3" y="807"/>
                      <a:pt x="2" y="1618"/>
                      <a:pt x="0" y="2424"/>
                    </a:cubicBezTo>
                    <a:lnTo>
                      <a:pt x="0" y="2896"/>
                    </a:lnTo>
                    <a:cubicBezTo>
                      <a:pt x="0" y="2896"/>
                      <a:pt x="2" y="3027"/>
                      <a:pt x="164" y="3123"/>
                    </a:cubicBezTo>
                    <a:cubicBezTo>
                      <a:pt x="258" y="3179"/>
                      <a:pt x="368" y="3205"/>
                      <a:pt x="482" y="3212"/>
                    </a:cubicBezTo>
                    <a:lnTo>
                      <a:pt x="482" y="325"/>
                    </a:lnTo>
                    <a:cubicBezTo>
                      <a:pt x="394" y="318"/>
                      <a:pt x="304" y="297"/>
                      <a:pt x="219" y="261"/>
                    </a:cubicBezTo>
                    <a:cubicBezTo>
                      <a:pt x="199" y="252"/>
                      <a:pt x="181" y="243"/>
                      <a:pt x="163" y="233"/>
                    </a:cubicBezTo>
                    <a:cubicBezTo>
                      <a:pt x="110" y="205"/>
                      <a:pt x="64" y="167"/>
                      <a:pt x="33" y="117"/>
                    </a:cubicBezTo>
                    <a:cubicBezTo>
                      <a:pt x="15" y="82"/>
                      <a:pt x="3" y="42"/>
                      <a:pt x="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13"/>
              <p:cNvSpPr/>
              <p:nvPr/>
            </p:nvSpPr>
            <p:spPr>
              <a:xfrm>
                <a:off x="3252039" y="2487091"/>
                <a:ext cx="4896" cy="9255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2968" extrusionOk="0">
                    <a:moveTo>
                      <a:pt x="0" y="0"/>
                    </a:moveTo>
                    <a:lnTo>
                      <a:pt x="0" y="2887"/>
                    </a:lnTo>
                    <a:cubicBezTo>
                      <a:pt x="13" y="2897"/>
                      <a:pt x="29" y="2908"/>
                      <a:pt x="46" y="2917"/>
                    </a:cubicBezTo>
                    <a:cubicBezTo>
                      <a:pt x="79" y="2937"/>
                      <a:pt x="118" y="2956"/>
                      <a:pt x="157" y="2967"/>
                    </a:cubicBezTo>
                    <a:lnTo>
                      <a:pt x="157" y="76"/>
                    </a:lnTo>
                    <a:cubicBezTo>
                      <a:pt x="137" y="69"/>
                      <a:pt x="119" y="62"/>
                      <a:pt x="101" y="56"/>
                    </a:cubicBezTo>
                    <a:cubicBezTo>
                      <a:pt x="82" y="47"/>
                      <a:pt x="63" y="39"/>
                      <a:pt x="46" y="30"/>
                    </a:cubicBezTo>
                    <a:cubicBezTo>
                      <a:pt x="29" y="20"/>
                      <a:pt x="15" y="12"/>
                      <a:pt x="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13"/>
              <p:cNvSpPr/>
              <p:nvPr/>
            </p:nvSpPr>
            <p:spPr>
              <a:xfrm>
                <a:off x="3273494" y="2487933"/>
                <a:ext cx="4958" cy="92058"/>
              </a:xfrm>
              <a:custGeom>
                <a:avLst/>
                <a:gdLst/>
                <a:ahLst/>
                <a:cxnLst/>
                <a:rect l="l" t="t" r="r" b="b"/>
                <a:pathLst>
                  <a:path w="159" h="2952" extrusionOk="0">
                    <a:moveTo>
                      <a:pt x="159" y="0"/>
                    </a:moveTo>
                    <a:cubicBezTo>
                      <a:pt x="122" y="20"/>
                      <a:pt x="80" y="36"/>
                      <a:pt x="37" y="49"/>
                    </a:cubicBezTo>
                    <a:cubicBezTo>
                      <a:pt x="24" y="54"/>
                      <a:pt x="14" y="56"/>
                      <a:pt x="1" y="61"/>
                    </a:cubicBezTo>
                    <a:lnTo>
                      <a:pt x="1" y="2952"/>
                    </a:lnTo>
                    <a:cubicBezTo>
                      <a:pt x="55" y="2937"/>
                      <a:pt x="107" y="2916"/>
                      <a:pt x="157" y="2883"/>
                    </a:cubicBezTo>
                    <a:lnTo>
                      <a:pt x="159" y="2883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13"/>
              <p:cNvSpPr/>
              <p:nvPr/>
            </p:nvSpPr>
            <p:spPr>
              <a:xfrm>
                <a:off x="3483147" y="2697304"/>
                <a:ext cx="67453" cy="24742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7934" extrusionOk="0">
                    <a:moveTo>
                      <a:pt x="2163" y="0"/>
                    </a:moveTo>
                    <a:cubicBezTo>
                      <a:pt x="2162" y="2"/>
                      <a:pt x="2162" y="4"/>
                      <a:pt x="2161" y="6"/>
                    </a:cubicBezTo>
                    <a:lnTo>
                      <a:pt x="2161" y="6"/>
                    </a:lnTo>
                    <a:cubicBezTo>
                      <a:pt x="2162" y="4"/>
                      <a:pt x="2162" y="2"/>
                      <a:pt x="2163" y="0"/>
                    </a:cubicBezTo>
                    <a:close/>
                    <a:moveTo>
                      <a:pt x="2161" y="6"/>
                    </a:moveTo>
                    <a:cubicBezTo>
                      <a:pt x="2151" y="45"/>
                      <a:pt x="2130" y="81"/>
                      <a:pt x="2105" y="114"/>
                    </a:cubicBezTo>
                    <a:cubicBezTo>
                      <a:pt x="2068" y="163"/>
                      <a:pt x="2016" y="200"/>
                      <a:pt x="1963" y="233"/>
                    </a:cubicBezTo>
                    <a:lnTo>
                      <a:pt x="0" y="7933"/>
                    </a:lnTo>
                    <a:cubicBezTo>
                      <a:pt x="55" y="7903"/>
                      <a:pt x="107" y="7864"/>
                      <a:pt x="144" y="7814"/>
                    </a:cubicBezTo>
                    <a:cubicBezTo>
                      <a:pt x="170" y="7781"/>
                      <a:pt x="192" y="7742"/>
                      <a:pt x="202" y="7702"/>
                    </a:cubicBezTo>
                    <a:cubicBezTo>
                      <a:pt x="855" y="5137"/>
                      <a:pt x="1507" y="2570"/>
                      <a:pt x="2161" y="6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13"/>
              <p:cNvSpPr/>
              <p:nvPr/>
            </p:nvSpPr>
            <p:spPr>
              <a:xfrm>
                <a:off x="3281477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5531"/>
                    </a:lnTo>
                    <a:lnTo>
                      <a:pt x="8430" y="664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13"/>
              <p:cNvSpPr/>
              <p:nvPr/>
            </p:nvSpPr>
            <p:spPr>
              <a:xfrm>
                <a:off x="3281477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11435"/>
                    </a:lnTo>
                    <a:lnTo>
                      <a:pt x="6467" y="7702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13"/>
              <p:cNvSpPr/>
              <p:nvPr/>
            </p:nvSpPr>
            <p:spPr>
              <a:xfrm>
                <a:off x="3479997" y="2937455"/>
                <a:ext cx="9667" cy="548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758" extrusionOk="0">
                    <a:moveTo>
                      <a:pt x="303" y="1"/>
                    </a:moveTo>
                    <a:cubicBezTo>
                      <a:pt x="291" y="40"/>
                      <a:pt x="271" y="80"/>
                      <a:pt x="245" y="113"/>
                    </a:cubicBezTo>
                    <a:cubicBezTo>
                      <a:pt x="206" y="163"/>
                      <a:pt x="156" y="202"/>
                      <a:pt x="101" y="232"/>
                    </a:cubicBezTo>
                    <a:lnTo>
                      <a:pt x="1" y="901"/>
                    </a:lnTo>
                    <a:lnTo>
                      <a:pt x="101" y="1758"/>
                    </a:lnTo>
                    <a:cubicBezTo>
                      <a:pt x="188" y="1707"/>
                      <a:pt x="281" y="1621"/>
                      <a:pt x="305" y="1525"/>
                    </a:cubicBezTo>
                    <a:cubicBezTo>
                      <a:pt x="308" y="1513"/>
                      <a:pt x="310" y="1500"/>
                      <a:pt x="310" y="1489"/>
                    </a:cubicBezTo>
                    <a:lnTo>
                      <a:pt x="310" y="1467"/>
                    </a:lnTo>
                    <a:cubicBezTo>
                      <a:pt x="310" y="958"/>
                      <a:pt x="303" y="508"/>
                      <a:pt x="303" y="1"/>
                    </a:cubicBezTo>
                    <a:close/>
                  </a:path>
                </a:pathLst>
              </a:custGeom>
              <a:solidFill>
                <a:srgbClr val="5E21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13"/>
              <p:cNvSpPr/>
              <p:nvPr/>
            </p:nvSpPr>
            <p:spPr>
              <a:xfrm>
                <a:off x="3281477" y="2944628"/>
                <a:ext cx="204168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547" h="5260" extrusionOk="0">
                    <a:moveTo>
                      <a:pt x="6467" y="1"/>
                    </a:moveTo>
                    <a:lnTo>
                      <a:pt x="1" y="3734"/>
                    </a:lnTo>
                    <a:lnTo>
                      <a:pt x="1" y="5260"/>
                    </a:lnTo>
                    <a:lnTo>
                      <a:pt x="6467" y="1526"/>
                    </a:lnTo>
                    <a:lnTo>
                      <a:pt x="6546" y="576"/>
                    </a:lnTo>
                    <a:lnTo>
                      <a:pt x="6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13"/>
              <p:cNvSpPr/>
              <p:nvPr/>
            </p:nvSpPr>
            <p:spPr>
              <a:xfrm>
                <a:off x="3250012" y="3061070"/>
                <a:ext cx="31497" cy="5142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649" extrusionOk="0">
                    <a:moveTo>
                      <a:pt x="0" y="0"/>
                    </a:moveTo>
                    <a:lnTo>
                      <a:pt x="0" y="1526"/>
                    </a:lnTo>
                    <a:cubicBezTo>
                      <a:pt x="77" y="1569"/>
                      <a:pt x="157" y="1602"/>
                      <a:pt x="243" y="1619"/>
                    </a:cubicBezTo>
                    <a:cubicBezTo>
                      <a:pt x="330" y="1639"/>
                      <a:pt x="418" y="1648"/>
                      <a:pt x="505" y="1648"/>
                    </a:cubicBezTo>
                    <a:cubicBezTo>
                      <a:pt x="592" y="1648"/>
                      <a:pt x="680" y="1639"/>
                      <a:pt x="767" y="1619"/>
                    </a:cubicBezTo>
                    <a:cubicBezTo>
                      <a:pt x="853" y="1600"/>
                      <a:pt x="933" y="1569"/>
                      <a:pt x="1010" y="1526"/>
                    </a:cubicBezTo>
                    <a:lnTo>
                      <a:pt x="1010" y="0"/>
                    </a:lnTo>
                    <a:cubicBezTo>
                      <a:pt x="935" y="44"/>
                      <a:pt x="854" y="74"/>
                      <a:pt x="767" y="92"/>
                    </a:cubicBezTo>
                    <a:cubicBezTo>
                      <a:pt x="679" y="111"/>
                      <a:pt x="592" y="120"/>
                      <a:pt x="505" y="120"/>
                    </a:cubicBezTo>
                    <a:cubicBezTo>
                      <a:pt x="417" y="120"/>
                      <a:pt x="330" y="111"/>
                      <a:pt x="243" y="92"/>
                    </a:cubicBezTo>
                    <a:cubicBezTo>
                      <a:pt x="157" y="74"/>
                      <a:pt x="77" y="44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13"/>
              <p:cNvSpPr/>
              <p:nvPr/>
            </p:nvSpPr>
            <p:spPr>
              <a:xfrm>
                <a:off x="3250012" y="2856220"/>
                <a:ext cx="31497" cy="208628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6690" extrusionOk="0">
                    <a:moveTo>
                      <a:pt x="0" y="1"/>
                    </a:moveTo>
                    <a:lnTo>
                      <a:pt x="0" y="6569"/>
                    </a:lnTo>
                    <a:cubicBezTo>
                      <a:pt x="77" y="6613"/>
                      <a:pt x="157" y="6643"/>
                      <a:pt x="243" y="6661"/>
                    </a:cubicBezTo>
                    <a:cubicBezTo>
                      <a:pt x="330" y="6680"/>
                      <a:pt x="418" y="6689"/>
                      <a:pt x="505" y="6689"/>
                    </a:cubicBezTo>
                    <a:cubicBezTo>
                      <a:pt x="592" y="6689"/>
                      <a:pt x="680" y="6680"/>
                      <a:pt x="767" y="6661"/>
                    </a:cubicBezTo>
                    <a:cubicBezTo>
                      <a:pt x="853" y="6643"/>
                      <a:pt x="933" y="6613"/>
                      <a:pt x="1010" y="6569"/>
                    </a:cubicBezTo>
                    <a:lnTo>
                      <a:pt x="1010" y="1"/>
                    </a:lnTo>
                    <a:cubicBezTo>
                      <a:pt x="935" y="44"/>
                      <a:pt x="854" y="77"/>
                      <a:pt x="767" y="94"/>
                    </a:cubicBezTo>
                    <a:cubicBezTo>
                      <a:pt x="679" y="114"/>
                      <a:pt x="592" y="123"/>
                      <a:pt x="505" y="123"/>
                    </a:cubicBezTo>
                    <a:cubicBezTo>
                      <a:pt x="417" y="123"/>
                      <a:pt x="330" y="114"/>
                      <a:pt x="243" y="94"/>
                    </a:cubicBezTo>
                    <a:cubicBezTo>
                      <a:pt x="157" y="75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13"/>
              <p:cNvSpPr/>
              <p:nvPr/>
            </p:nvSpPr>
            <p:spPr>
              <a:xfrm>
                <a:off x="3250012" y="2835514"/>
                <a:ext cx="31497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788" extrusionOk="0">
                    <a:moveTo>
                      <a:pt x="0" y="1"/>
                    </a:moveTo>
                    <a:lnTo>
                      <a:pt x="0" y="665"/>
                    </a:lnTo>
                    <a:cubicBezTo>
                      <a:pt x="77" y="708"/>
                      <a:pt x="157" y="741"/>
                      <a:pt x="243" y="758"/>
                    </a:cubicBezTo>
                    <a:cubicBezTo>
                      <a:pt x="330" y="778"/>
                      <a:pt x="418" y="787"/>
                      <a:pt x="505" y="787"/>
                    </a:cubicBezTo>
                    <a:cubicBezTo>
                      <a:pt x="592" y="787"/>
                      <a:pt x="680" y="778"/>
                      <a:pt x="767" y="758"/>
                    </a:cubicBezTo>
                    <a:cubicBezTo>
                      <a:pt x="853" y="739"/>
                      <a:pt x="933" y="708"/>
                      <a:pt x="1010" y="665"/>
                    </a:cubicBezTo>
                    <a:lnTo>
                      <a:pt x="1010" y="1"/>
                    </a:lnTo>
                    <a:cubicBezTo>
                      <a:pt x="935" y="44"/>
                      <a:pt x="854" y="74"/>
                      <a:pt x="767" y="93"/>
                    </a:cubicBezTo>
                    <a:cubicBezTo>
                      <a:pt x="679" y="111"/>
                      <a:pt x="592" y="121"/>
                      <a:pt x="505" y="121"/>
                    </a:cubicBezTo>
                    <a:cubicBezTo>
                      <a:pt x="417" y="121"/>
                      <a:pt x="330" y="111"/>
                      <a:pt x="243" y="93"/>
                    </a:cubicBezTo>
                    <a:cubicBezTo>
                      <a:pt x="157" y="74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13"/>
              <p:cNvSpPr/>
              <p:nvPr/>
            </p:nvSpPr>
            <p:spPr>
              <a:xfrm>
                <a:off x="3048405" y="2944628"/>
                <a:ext cx="201736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5260" extrusionOk="0">
                    <a:moveTo>
                      <a:pt x="0" y="1"/>
                    </a:moveTo>
                    <a:lnTo>
                      <a:pt x="0" y="1526"/>
                    </a:lnTo>
                    <a:lnTo>
                      <a:pt x="6468" y="5260"/>
                    </a:lnTo>
                    <a:lnTo>
                      <a:pt x="6468" y="37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13"/>
              <p:cNvSpPr/>
              <p:nvPr/>
            </p:nvSpPr>
            <p:spPr>
              <a:xfrm>
                <a:off x="2987253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0" y="0"/>
                    </a:moveTo>
                    <a:lnTo>
                      <a:pt x="1961" y="7702"/>
                    </a:lnTo>
                    <a:lnTo>
                      <a:pt x="8429" y="11435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13"/>
              <p:cNvSpPr/>
              <p:nvPr/>
            </p:nvSpPr>
            <p:spPr>
              <a:xfrm>
                <a:off x="2987253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8429" y="5531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13"/>
              <p:cNvSpPr/>
              <p:nvPr/>
            </p:nvSpPr>
            <p:spPr>
              <a:xfrm>
                <a:off x="2980985" y="2697460"/>
                <a:ext cx="67484" cy="247203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92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4" y="2567"/>
                      <a:pt x="1301" y="5097"/>
                      <a:pt x="1955" y="7664"/>
                    </a:cubicBezTo>
                    <a:cubicBezTo>
                      <a:pt x="1957" y="7672"/>
                      <a:pt x="1958" y="7684"/>
                      <a:pt x="1961" y="7692"/>
                    </a:cubicBezTo>
                    <a:cubicBezTo>
                      <a:pt x="1983" y="7790"/>
                      <a:pt x="2077" y="7876"/>
                      <a:pt x="2164" y="7927"/>
                    </a:cubicBezTo>
                    <a:lnTo>
                      <a:pt x="201" y="225"/>
                    </a:lnTo>
                    <a:cubicBezTo>
                      <a:pt x="116" y="178"/>
                      <a:pt x="24" y="96"/>
                      <a:pt x="0" y="1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13"/>
              <p:cNvSpPr/>
              <p:nvPr/>
            </p:nvSpPr>
            <p:spPr>
              <a:xfrm>
                <a:off x="3041888" y="2936426"/>
                <a:ext cx="6549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790" extrusionOk="0">
                    <a:moveTo>
                      <a:pt x="1" y="1"/>
                    </a:moveTo>
                    <a:lnTo>
                      <a:pt x="1" y="1497"/>
                    </a:lnTo>
                    <a:lnTo>
                      <a:pt x="1" y="1517"/>
                    </a:lnTo>
                    <a:cubicBezTo>
                      <a:pt x="1" y="1530"/>
                      <a:pt x="2" y="1543"/>
                      <a:pt x="7" y="1555"/>
                    </a:cubicBezTo>
                    <a:cubicBezTo>
                      <a:pt x="28" y="1653"/>
                      <a:pt x="123" y="1739"/>
                      <a:pt x="209" y="1789"/>
                    </a:cubicBezTo>
                    <a:lnTo>
                      <a:pt x="209" y="264"/>
                    </a:lnTo>
                    <a:cubicBezTo>
                      <a:pt x="123" y="215"/>
                      <a:pt x="30" y="129"/>
                      <a:pt x="7" y="29"/>
                    </a:cubicBezTo>
                    <a:cubicBezTo>
                      <a:pt x="4" y="21"/>
                      <a:pt x="2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13"/>
              <p:cNvSpPr/>
              <p:nvPr/>
            </p:nvSpPr>
            <p:spPr>
              <a:xfrm>
                <a:off x="2980735" y="2675070"/>
                <a:ext cx="6549" cy="29439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44" extrusionOk="0">
                    <a:moveTo>
                      <a:pt x="1" y="0"/>
                    </a:moveTo>
                    <a:lnTo>
                      <a:pt x="1" y="651"/>
                    </a:lnTo>
                    <a:lnTo>
                      <a:pt x="7" y="709"/>
                    </a:lnTo>
                    <a:cubicBezTo>
                      <a:pt x="7" y="712"/>
                      <a:pt x="8" y="713"/>
                      <a:pt x="8" y="718"/>
                    </a:cubicBezTo>
                    <a:lnTo>
                      <a:pt x="8" y="719"/>
                    </a:lnTo>
                    <a:cubicBezTo>
                      <a:pt x="35" y="812"/>
                      <a:pt x="124" y="896"/>
                      <a:pt x="209" y="943"/>
                    </a:cubicBezTo>
                    <a:lnTo>
                      <a:pt x="209" y="279"/>
                    </a:lnTo>
                    <a:cubicBezTo>
                      <a:pt x="122" y="230"/>
                      <a:pt x="28" y="144"/>
                      <a:pt x="7" y="43"/>
                    </a:cubicBezTo>
                    <a:cubicBezTo>
                      <a:pt x="2" y="29"/>
                      <a:pt x="1" y="15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13"/>
              <p:cNvSpPr/>
              <p:nvPr/>
            </p:nvSpPr>
            <p:spPr>
              <a:xfrm>
                <a:off x="2980704" y="2674758"/>
                <a:ext cx="31" cy="3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0"/>
                    </a:move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13"/>
              <p:cNvSpPr/>
              <p:nvPr/>
            </p:nvSpPr>
            <p:spPr>
              <a:xfrm>
                <a:off x="2987190" y="2704477"/>
                <a:ext cx="61247" cy="24018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7702" extrusionOk="0">
                    <a:moveTo>
                      <a:pt x="1963" y="7702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13"/>
              <p:cNvSpPr/>
              <p:nvPr/>
            </p:nvSpPr>
            <p:spPr>
              <a:xfrm>
                <a:off x="3048405" y="2992215"/>
                <a:ext cx="201736" cy="116445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3734" extrusionOk="0">
                    <a:moveTo>
                      <a:pt x="0" y="0"/>
                    </a:moveTo>
                    <a:lnTo>
                      <a:pt x="6468" y="3734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13"/>
              <p:cNvSpPr/>
              <p:nvPr/>
            </p:nvSpPr>
            <p:spPr>
              <a:xfrm>
                <a:off x="2980922" y="2697523"/>
                <a:ext cx="60998" cy="23900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664" extrusionOk="0">
                    <a:moveTo>
                      <a:pt x="1" y="0"/>
                    </a:moveTo>
                    <a:cubicBezTo>
                      <a:pt x="328" y="1284"/>
                      <a:pt x="653" y="2558"/>
                      <a:pt x="978" y="3832"/>
                    </a:cubicBezTo>
                    <a:lnTo>
                      <a:pt x="978" y="3832"/>
                    </a:lnTo>
                    <a:lnTo>
                      <a:pt x="1" y="0"/>
                    </a:lnTo>
                    <a:close/>
                    <a:moveTo>
                      <a:pt x="978" y="3832"/>
                    </a:moveTo>
                    <a:lnTo>
                      <a:pt x="1956" y="7663"/>
                    </a:lnTo>
                    <a:cubicBezTo>
                      <a:pt x="1629" y="6380"/>
                      <a:pt x="1303" y="5106"/>
                      <a:pt x="978" y="3832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13"/>
              <p:cNvSpPr/>
              <p:nvPr/>
            </p:nvSpPr>
            <p:spPr>
              <a:xfrm>
                <a:off x="3505007" y="2948993"/>
                <a:ext cx="70884" cy="57412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841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382" y="1119"/>
                      <a:pt x="438" y="1195"/>
                      <a:pt x="485" y="1278"/>
                    </a:cubicBezTo>
                    <a:cubicBezTo>
                      <a:pt x="511" y="1323"/>
                      <a:pt x="534" y="1369"/>
                      <a:pt x="553" y="1421"/>
                    </a:cubicBezTo>
                    <a:cubicBezTo>
                      <a:pt x="569" y="1465"/>
                      <a:pt x="579" y="1511"/>
                      <a:pt x="583" y="1562"/>
                    </a:cubicBezTo>
                    <a:cubicBezTo>
                      <a:pt x="585" y="1577"/>
                      <a:pt x="585" y="1596"/>
                      <a:pt x="585" y="1613"/>
                    </a:cubicBezTo>
                    <a:cubicBezTo>
                      <a:pt x="583" y="1705"/>
                      <a:pt x="557" y="1799"/>
                      <a:pt x="485" y="1840"/>
                    </a:cubicBezTo>
                    <a:cubicBezTo>
                      <a:pt x="1049" y="1517"/>
                      <a:pt x="1611" y="1192"/>
                      <a:pt x="2173" y="866"/>
                    </a:cubicBezTo>
                    <a:cubicBezTo>
                      <a:pt x="2244" y="825"/>
                      <a:pt x="2271" y="733"/>
                      <a:pt x="2272" y="644"/>
                    </a:cubicBezTo>
                    <a:cubicBezTo>
                      <a:pt x="2272" y="624"/>
                      <a:pt x="2272" y="605"/>
                      <a:pt x="2271" y="584"/>
                    </a:cubicBezTo>
                    <a:cubicBezTo>
                      <a:pt x="2267" y="536"/>
                      <a:pt x="2257" y="489"/>
                      <a:pt x="2242" y="446"/>
                    </a:cubicBezTo>
                    <a:cubicBezTo>
                      <a:pt x="2224" y="396"/>
                      <a:pt x="2200" y="350"/>
                      <a:pt x="2173" y="302"/>
                    </a:cubicBezTo>
                    <a:cubicBezTo>
                      <a:pt x="2127" y="219"/>
                      <a:pt x="2070" y="143"/>
                      <a:pt x="1985" y="81"/>
                    </a:cubicBezTo>
                    <a:cubicBezTo>
                      <a:pt x="1983" y="79"/>
                      <a:pt x="1979" y="78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13"/>
              <p:cNvSpPr/>
              <p:nvPr/>
            </p:nvSpPr>
            <p:spPr>
              <a:xfrm>
                <a:off x="3505007" y="2948993"/>
                <a:ext cx="61902" cy="3296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057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859" y="733"/>
                      <a:pt x="1423" y="409"/>
                      <a:pt x="1985" y="84"/>
                    </a:cubicBezTo>
                    <a:cubicBezTo>
                      <a:pt x="1981" y="81"/>
                      <a:pt x="1979" y="79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13"/>
              <p:cNvSpPr/>
              <p:nvPr/>
            </p:nvSpPr>
            <p:spPr>
              <a:xfrm>
                <a:off x="3480777" y="2979305"/>
                <a:ext cx="42692" cy="3159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13" extrusionOk="0">
                    <a:moveTo>
                      <a:pt x="857" y="1"/>
                    </a:moveTo>
                    <a:cubicBezTo>
                      <a:pt x="828" y="1"/>
                      <a:pt x="799" y="7"/>
                      <a:pt x="774" y="22"/>
                    </a:cubicBezTo>
                    <a:cubicBezTo>
                      <a:pt x="774" y="22"/>
                      <a:pt x="772" y="22"/>
                      <a:pt x="771" y="23"/>
                    </a:cubicBezTo>
                    <a:cubicBezTo>
                      <a:pt x="769" y="26"/>
                      <a:pt x="765" y="26"/>
                      <a:pt x="762" y="27"/>
                    </a:cubicBezTo>
                    <a:cubicBezTo>
                      <a:pt x="758" y="29"/>
                      <a:pt x="752" y="29"/>
                      <a:pt x="748" y="30"/>
                    </a:cubicBezTo>
                    <a:cubicBezTo>
                      <a:pt x="740" y="33"/>
                      <a:pt x="735" y="33"/>
                      <a:pt x="728" y="35"/>
                    </a:cubicBezTo>
                    <a:cubicBezTo>
                      <a:pt x="720" y="35"/>
                      <a:pt x="713" y="36"/>
                      <a:pt x="706" y="36"/>
                    </a:cubicBezTo>
                    <a:cubicBezTo>
                      <a:pt x="699" y="37"/>
                      <a:pt x="690" y="37"/>
                      <a:pt x="683" y="37"/>
                    </a:cubicBezTo>
                    <a:lnTo>
                      <a:pt x="659" y="37"/>
                    </a:lnTo>
                    <a:cubicBezTo>
                      <a:pt x="651" y="37"/>
                      <a:pt x="644" y="36"/>
                      <a:pt x="637" y="36"/>
                    </a:cubicBezTo>
                    <a:cubicBezTo>
                      <a:pt x="633" y="35"/>
                      <a:pt x="625" y="35"/>
                      <a:pt x="620" y="33"/>
                    </a:cubicBezTo>
                    <a:cubicBezTo>
                      <a:pt x="614" y="32"/>
                      <a:pt x="608" y="32"/>
                      <a:pt x="605" y="29"/>
                    </a:cubicBezTo>
                    <a:cubicBezTo>
                      <a:pt x="601" y="27"/>
                      <a:pt x="598" y="27"/>
                      <a:pt x="597" y="26"/>
                    </a:cubicBezTo>
                    <a:cubicBezTo>
                      <a:pt x="594" y="26"/>
                      <a:pt x="592" y="23"/>
                      <a:pt x="591" y="23"/>
                    </a:cubicBezTo>
                    <a:lnTo>
                      <a:pt x="590" y="23"/>
                    </a:lnTo>
                    <a:cubicBezTo>
                      <a:pt x="564" y="9"/>
                      <a:pt x="536" y="3"/>
                      <a:pt x="506" y="3"/>
                    </a:cubicBezTo>
                    <a:cubicBezTo>
                      <a:pt x="437" y="3"/>
                      <a:pt x="362" y="37"/>
                      <a:pt x="299" y="79"/>
                    </a:cubicBezTo>
                    <a:cubicBezTo>
                      <a:pt x="211" y="141"/>
                      <a:pt x="152" y="221"/>
                      <a:pt x="104" y="306"/>
                    </a:cubicBezTo>
                    <a:cubicBezTo>
                      <a:pt x="55" y="393"/>
                      <a:pt x="16" y="482"/>
                      <a:pt x="7" y="590"/>
                    </a:cubicBezTo>
                    <a:lnTo>
                      <a:pt x="7" y="597"/>
                    </a:lnTo>
                    <a:cubicBezTo>
                      <a:pt x="0" y="702"/>
                      <a:pt x="23" y="820"/>
                      <a:pt x="105" y="868"/>
                    </a:cubicBezTo>
                    <a:cubicBezTo>
                      <a:pt x="134" y="884"/>
                      <a:pt x="163" y="899"/>
                      <a:pt x="194" y="913"/>
                    </a:cubicBezTo>
                    <a:cubicBezTo>
                      <a:pt x="247" y="939"/>
                      <a:pt x="303" y="956"/>
                      <a:pt x="362" y="973"/>
                    </a:cubicBezTo>
                    <a:cubicBezTo>
                      <a:pt x="421" y="988"/>
                      <a:pt x="483" y="998"/>
                      <a:pt x="544" y="1005"/>
                    </a:cubicBezTo>
                    <a:cubicBezTo>
                      <a:pt x="591" y="1011"/>
                      <a:pt x="640" y="1013"/>
                      <a:pt x="689" y="1013"/>
                    </a:cubicBezTo>
                    <a:cubicBezTo>
                      <a:pt x="703" y="1013"/>
                      <a:pt x="717" y="1013"/>
                      <a:pt x="730" y="1012"/>
                    </a:cubicBezTo>
                    <a:cubicBezTo>
                      <a:pt x="794" y="1011"/>
                      <a:pt x="857" y="1004"/>
                      <a:pt x="917" y="992"/>
                    </a:cubicBezTo>
                    <a:cubicBezTo>
                      <a:pt x="979" y="981"/>
                      <a:pt x="1040" y="963"/>
                      <a:pt x="1097" y="945"/>
                    </a:cubicBezTo>
                    <a:cubicBezTo>
                      <a:pt x="1155" y="925"/>
                      <a:pt x="1211" y="899"/>
                      <a:pt x="1262" y="868"/>
                    </a:cubicBezTo>
                    <a:cubicBezTo>
                      <a:pt x="1347" y="818"/>
                      <a:pt x="1369" y="696"/>
                      <a:pt x="1356" y="588"/>
                    </a:cubicBezTo>
                    <a:cubicBezTo>
                      <a:pt x="1347" y="480"/>
                      <a:pt x="1308" y="388"/>
                      <a:pt x="1259" y="305"/>
                    </a:cubicBezTo>
                    <a:cubicBezTo>
                      <a:pt x="1212" y="221"/>
                      <a:pt x="1155" y="144"/>
                      <a:pt x="1071" y="83"/>
                    </a:cubicBezTo>
                    <a:cubicBezTo>
                      <a:pt x="1068" y="81"/>
                      <a:pt x="1065" y="79"/>
                      <a:pt x="1064" y="78"/>
                    </a:cubicBezTo>
                    <a:cubicBezTo>
                      <a:pt x="1002" y="35"/>
                      <a:pt x="926" y="1"/>
                      <a:pt x="857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13"/>
              <p:cNvSpPr/>
              <p:nvPr/>
            </p:nvSpPr>
            <p:spPr>
              <a:xfrm>
                <a:off x="3455673" y="2964960"/>
                <a:ext cx="43534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0" extrusionOk="0">
                    <a:moveTo>
                      <a:pt x="505" y="1"/>
                    </a:moveTo>
                    <a:cubicBezTo>
                      <a:pt x="481" y="1"/>
                      <a:pt x="458" y="5"/>
                      <a:pt x="434" y="12"/>
                    </a:cubicBezTo>
                    <a:cubicBezTo>
                      <a:pt x="387" y="24"/>
                      <a:pt x="339" y="47"/>
                      <a:pt x="299" y="76"/>
                    </a:cubicBezTo>
                    <a:cubicBezTo>
                      <a:pt x="282" y="86"/>
                      <a:pt x="265" y="101"/>
                      <a:pt x="250" y="114"/>
                    </a:cubicBezTo>
                    <a:cubicBezTo>
                      <a:pt x="188" y="170"/>
                      <a:pt x="142" y="234"/>
                      <a:pt x="104" y="302"/>
                    </a:cubicBezTo>
                    <a:cubicBezTo>
                      <a:pt x="55" y="388"/>
                      <a:pt x="16" y="479"/>
                      <a:pt x="7" y="587"/>
                    </a:cubicBezTo>
                    <a:lnTo>
                      <a:pt x="7" y="594"/>
                    </a:lnTo>
                    <a:cubicBezTo>
                      <a:pt x="0" y="697"/>
                      <a:pt x="23" y="817"/>
                      <a:pt x="105" y="866"/>
                    </a:cubicBezTo>
                    <a:cubicBezTo>
                      <a:pt x="375" y="1019"/>
                      <a:pt x="642" y="1176"/>
                      <a:pt x="911" y="1330"/>
                    </a:cubicBezTo>
                    <a:lnTo>
                      <a:pt x="911" y="1330"/>
                    </a:lnTo>
                    <a:cubicBezTo>
                      <a:pt x="828" y="1282"/>
                      <a:pt x="807" y="1163"/>
                      <a:pt x="814" y="1060"/>
                    </a:cubicBezTo>
                    <a:lnTo>
                      <a:pt x="814" y="1052"/>
                    </a:lnTo>
                    <a:cubicBezTo>
                      <a:pt x="822" y="945"/>
                      <a:pt x="861" y="853"/>
                      <a:pt x="910" y="768"/>
                    </a:cubicBezTo>
                    <a:cubicBezTo>
                      <a:pt x="952" y="696"/>
                      <a:pt x="999" y="630"/>
                      <a:pt x="1065" y="574"/>
                    </a:cubicBezTo>
                    <a:cubicBezTo>
                      <a:pt x="1077" y="564"/>
                      <a:pt x="1091" y="552"/>
                      <a:pt x="1107" y="542"/>
                    </a:cubicBezTo>
                    <a:cubicBezTo>
                      <a:pt x="1150" y="510"/>
                      <a:pt x="1202" y="486"/>
                      <a:pt x="1252" y="473"/>
                    </a:cubicBezTo>
                    <a:cubicBezTo>
                      <a:pt x="1272" y="468"/>
                      <a:pt x="1291" y="465"/>
                      <a:pt x="1310" y="465"/>
                    </a:cubicBezTo>
                    <a:cubicBezTo>
                      <a:pt x="1341" y="465"/>
                      <a:pt x="1370" y="472"/>
                      <a:pt x="1396" y="486"/>
                    </a:cubicBezTo>
                    <a:cubicBezTo>
                      <a:pt x="1129" y="331"/>
                      <a:pt x="858" y="175"/>
                      <a:pt x="591" y="22"/>
                    </a:cubicBezTo>
                    <a:cubicBezTo>
                      <a:pt x="564" y="7"/>
                      <a:pt x="535" y="1"/>
                      <a:pt x="505" y="1"/>
                    </a:cubicBezTo>
                    <a:close/>
                    <a:moveTo>
                      <a:pt x="911" y="1330"/>
                    </a:moveTo>
                    <a:cubicBezTo>
                      <a:pt x="911" y="1330"/>
                      <a:pt x="911" y="1330"/>
                      <a:pt x="911" y="1330"/>
                    </a:cubicBezTo>
                    <a:cubicBezTo>
                      <a:pt x="911" y="1330"/>
                      <a:pt x="911" y="1330"/>
                      <a:pt x="911" y="133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13"/>
              <p:cNvSpPr/>
              <p:nvPr/>
            </p:nvSpPr>
            <p:spPr>
              <a:xfrm>
                <a:off x="3455580" y="2983421"/>
                <a:ext cx="28503" cy="22983"/>
              </a:xfrm>
              <a:custGeom>
                <a:avLst/>
                <a:gdLst/>
                <a:ahLst/>
                <a:cxnLst/>
                <a:rect l="l" t="t" r="r" b="b"/>
                <a:pathLst>
                  <a:path w="914" h="737" extrusionOk="0">
                    <a:moveTo>
                      <a:pt x="7" y="0"/>
                    </a:moveTo>
                    <a:cubicBezTo>
                      <a:pt x="0" y="104"/>
                      <a:pt x="25" y="223"/>
                      <a:pt x="107" y="271"/>
                    </a:cubicBezTo>
                    <a:cubicBezTo>
                      <a:pt x="377" y="426"/>
                      <a:pt x="644" y="583"/>
                      <a:pt x="913" y="736"/>
                    </a:cubicBezTo>
                    <a:cubicBezTo>
                      <a:pt x="830" y="688"/>
                      <a:pt x="808" y="570"/>
                      <a:pt x="815" y="465"/>
                    </a:cubicBezTo>
                    <a:cubicBezTo>
                      <a:pt x="545" y="311"/>
                      <a:pt x="278" y="154"/>
                      <a:pt x="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13"/>
              <p:cNvSpPr/>
              <p:nvPr/>
            </p:nvSpPr>
            <p:spPr>
              <a:xfrm>
                <a:off x="3480683" y="2997891"/>
                <a:ext cx="34272" cy="13004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7" extrusionOk="0">
                    <a:moveTo>
                      <a:pt x="7" y="1"/>
                    </a:moveTo>
                    <a:lnTo>
                      <a:pt x="7" y="1"/>
                    </a:lnTo>
                    <a:cubicBezTo>
                      <a:pt x="0" y="106"/>
                      <a:pt x="25" y="224"/>
                      <a:pt x="107" y="272"/>
                    </a:cubicBezTo>
                    <a:cubicBezTo>
                      <a:pt x="135" y="288"/>
                      <a:pt x="164" y="303"/>
                      <a:pt x="194" y="317"/>
                    </a:cubicBezTo>
                    <a:cubicBezTo>
                      <a:pt x="249" y="343"/>
                      <a:pt x="305" y="360"/>
                      <a:pt x="364" y="377"/>
                    </a:cubicBezTo>
                    <a:cubicBezTo>
                      <a:pt x="423" y="392"/>
                      <a:pt x="485" y="402"/>
                      <a:pt x="545" y="409"/>
                    </a:cubicBezTo>
                    <a:cubicBezTo>
                      <a:pt x="593" y="415"/>
                      <a:pt x="641" y="417"/>
                      <a:pt x="690" y="417"/>
                    </a:cubicBezTo>
                    <a:cubicBezTo>
                      <a:pt x="704" y="417"/>
                      <a:pt x="718" y="417"/>
                      <a:pt x="732" y="416"/>
                    </a:cubicBezTo>
                    <a:cubicBezTo>
                      <a:pt x="795" y="415"/>
                      <a:pt x="859" y="408"/>
                      <a:pt x="919" y="396"/>
                    </a:cubicBezTo>
                    <a:cubicBezTo>
                      <a:pt x="981" y="385"/>
                      <a:pt x="1041" y="367"/>
                      <a:pt x="1099" y="349"/>
                    </a:cubicBezTo>
                    <a:lnTo>
                      <a:pt x="1099" y="349"/>
                    </a:lnTo>
                    <a:cubicBezTo>
                      <a:pt x="1071" y="351"/>
                      <a:pt x="1044" y="352"/>
                      <a:pt x="1017" y="352"/>
                    </a:cubicBezTo>
                    <a:cubicBezTo>
                      <a:pt x="494" y="352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13"/>
              <p:cNvSpPr/>
              <p:nvPr/>
            </p:nvSpPr>
            <p:spPr>
              <a:xfrm>
                <a:off x="3500704" y="2979398"/>
                <a:ext cx="13534" cy="34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11" extrusionOk="0">
                    <a:moveTo>
                      <a:pt x="221" y="0"/>
                    </a:moveTo>
                    <a:cubicBezTo>
                      <a:pt x="191" y="0"/>
                      <a:pt x="163" y="7"/>
                      <a:pt x="137" y="22"/>
                    </a:cubicBezTo>
                    <a:cubicBezTo>
                      <a:pt x="137" y="22"/>
                      <a:pt x="135" y="22"/>
                      <a:pt x="133" y="23"/>
                    </a:cubicBezTo>
                    <a:cubicBezTo>
                      <a:pt x="132" y="24"/>
                      <a:pt x="127" y="24"/>
                      <a:pt x="124" y="26"/>
                    </a:cubicBezTo>
                    <a:cubicBezTo>
                      <a:pt x="120" y="29"/>
                      <a:pt x="116" y="29"/>
                      <a:pt x="110" y="30"/>
                    </a:cubicBezTo>
                    <a:cubicBezTo>
                      <a:pt x="103" y="32"/>
                      <a:pt x="97" y="32"/>
                      <a:pt x="90" y="33"/>
                    </a:cubicBezTo>
                    <a:cubicBezTo>
                      <a:pt x="83" y="33"/>
                      <a:pt x="76" y="36"/>
                      <a:pt x="68" y="36"/>
                    </a:cubicBezTo>
                    <a:cubicBezTo>
                      <a:pt x="61" y="37"/>
                      <a:pt x="53" y="37"/>
                      <a:pt x="45" y="37"/>
                    </a:cubicBezTo>
                    <a:lnTo>
                      <a:pt x="22" y="37"/>
                    </a:lnTo>
                    <a:cubicBezTo>
                      <a:pt x="15" y="37"/>
                      <a:pt x="7" y="36"/>
                      <a:pt x="1" y="36"/>
                    </a:cubicBezTo>
                    <a:cubicBezTo>
                      <a:pt x="1" y="36"/>
                      <a:pt x="169" y="111"/>
                      <a:pt x="312" y="111"/>
                    </a:cubicBezTo>
                    <a:cubicBezTo>
                      <a:pt x="357" y="111"/>
                      <a:pt x="400" y="103"/>
                      <a:pt x="434" y="83"/>
                    </a:cubicBezTo>
                    <a:cubicBezTo>
                      <a:pt x="432" y="80"/>
                      <a:pt x="429" y="80"/>
                      <a:pt x="426" y="76"/>
                    </a:cubicBezTo>
                    <a:cubicBezTo>
                      <a:pt x="365" y="34"/>
                      <a:pt x="289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13"/>
              <p:cNvSpPr/>
              <p:nvPr/>
            </p:nvSpPr>
            <p:spPr>
              <a:xfrm>
                <a:off x="3492065" y="2963026"/>
                <a:ext cx="83825" cy="38295"/>
              </a:xfrm>
              <a:custGeom>
                <a:avLst/>
                <a:gdLst/>
                <a:ahLst/>
                <a:cxnLst/>
                <a:rect l="l" t="t" r="r" b="b"/>
                <a:pathLst>
                  <a:path w="2688" h="1228" extrusionOk="0">
                    <a:moveTo>
                      <a:pt x="2656" y="0"/>
                    </a:moveTo>
                    <a:lnTo>
                      <a:pt x="966" y="972"/>
                    </a:lnTo>
                    <a:cubicBezTo>
                      <a:pt x="966" y="972"/>
                      <a:pt x="675" y="1107"/>
                      <a:pt x="262" y="1107"/>
                    </a:cubicBezTo>
                    <a:cubicBezTo>
                      <a:pt x="179" y="1107"/>
                      <a:pt x="91" y="1101"/>
                      <a:pt x="0" y="1089"/>
                    </a:cubicBezTo>
                    <a:lnTo>
                      <a:pt x="0" y="1089"/>
                    </a:lnTo>
                    <a:cubicBezTo>
                      <a:pt x="0" y="1089"/>
                      <a:pt x="270" y="1227"/>
                      <a:pt x="618" y="1227"/>
                    </a:cubicBezTo>
                    <a:cubicBezTo>
                      <a:pt x="739" y="1227"/>
                      <a:pt x="868" y="1211"/>
                      <a:pt x="1000" y="1166"/>
                    </a:cubicBezTo>
                    <a:lnTo>
                      <a:pt x="2687" y="196"/>
                    </a:lnTo>
                    <a:cubicBezTo>
                      <a:pt x="2687" y="174"/>
                      <a:pt x="2687" y="155"/>
                      <a:pt x="2686" y="138"/>
                    </a:cubicBezTo>
                    <a:cubicBezTo>
                      <a:pt x="2682" y="88"/>
                      <a:pt x="2672" y="43"/>
                      <a:pt x="2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13"/>
              <p:cNvSpPr/>
              <p:nvPr/>
            </p:nvSpPr>
            <p:spPr>
              <a:xfrm>
                <a:off x="3718433" y="1756659"/>
                <a:ext cx="115104" cy="417131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13376" extrusionOk="0">
                    <a:moveTo>
                      <a:pt x="3537" y="1"/>
                    </a:moveTo>
                    <a:lnTo>
                      <a:pt x="3537" y="1"/>
                    </a:lnTo>
                    <a:cubicBezTo>
                      <a:pt x="3541" y="39"/>
                      <a:pt x="3546" y="78"/>
                      <a:pt x="3550" y="116"/>
                    </a:cubicBezTo>
                    <a:lnTo>
                      <a:pt x="3550" y="116"/>
                    </a:lnTo>
                    <a:cubicBezTo>
                      <a:pt x="3546" y="78"/>
                      <a:pt x="3542" y="39"/>
                      <a:pt x="3537" y="1"/>
                    </a:cubicBezTo>
                    <a:close/>
                    <a:moveTo>
                      <a:pt x="3550" y="116"/>
                    </a:moveTo>
                    <a:cubicBezTo>
                      <a:pt x="3577" y="364"/>
                      <a:pt x="3588" y="613"/>
                      <a:pt x="3583" y="860"/>
                    </a:cubicBezTo>
                    <a:cubicBezTo>
                      <a:pt x="3577" y="1185"/>
                      <a:pt x="3545" y="1510"/>
                      <a:pt x="3488" y="1835"/>
                    </a:cubicBezTo>
                    <a:cubicBezTo>
                      <a:pt x="3429" y="2159"/>
                      <a:pt x="3346" y="2481"/>
                      <a:pt x="3235" y="2801"/>
                    </a:cubicBezTo>
                    <a:cubicBezTo>
                      <a:pt x="3123" y="3122"/>
                      <a:pt x="2988" y="3435"/>
                      <a:pt x="2827" y="3747"/>
                    </a:cubicBezTo>
                    <a:cubicBezTo>
                      <a:pt x="2719" y="3956"/>
                      <a:pt x="2599" y="4160"/>
                      <a:pt x="2470" y="4364"/>
                    </a:cubicBezTo>
                    <a:cubicBezTo>
                      <a:pt x="2341" y="4567"/>
                      <a:pt x="2203" y="4767"/>
                      <a:pt x="2050" y="4966"/>
                    </a:cubicBezTo>
                    <a:cubicBezTo>
                      <a:pt x="2043" y="4976"/>
                      <a:pt x="2034" y="4987"/>
                      <a:pt x="2027" y="4997"/>
                    </a:cubicBezTo>
                    <a:cubicBezTo>
                      <a:pt x="2042" y="5116"/>
                      <a:pt x="2053" y="5234"/>
                      <a:pt x="2065" y="5350"/>
                    </a:cubicBezTo>
                    <a:cubicBezTo>
                      <a:pt x="2095" y="5664"/>
                      <a:pt x="2114" y="5986"/>
                      <a:pt x="2122" y="6292"/>
                    </a:cubicBezTo>
                    <a:cubicBezTo>
                      <a:pt x="2125" y="6431"/>
                      <a:pt x="2128" y="6568"/>
                      <a:pt x="2128" y="6705"/>
                    </a:cubicBezTo>
                    <a:cubicBezTo>
                      <a:pt x="2125" y="7014"/>
                      <a:pt x="2115" y="7308"/>
                      <a:pt x="2092" y="7612"/>
                    </a:cubicBezTo>
                    <a:cubicBezTo>
                      <a:pt x="2068" y="7915"/>
                      <a:pt x="2036" y="8204"/>
                      <a:pt x="1993" y="8499"/>
                    </a:cubicBezTo>
                    <a:cubicBezTo>
                      <a:pt x="1948" y="8793"/>
                      <a:pt x="1896" y="9077"/>
                      <a:pt x="1830" y="9364"/>
                    </a:cubicBezTo>
                    <a:cubicBezTo>
                      <a:pt x="1766" y="9652"/>
                      <a:pt x="1692" y="9926"/>
                      <a:pt x="1606" y="10202"/>
                    </a:cubicBezTo>
                    <a:cubicBezTo>
                      <a:pt x="1520" y="10480"/>
                      <a:pt x="1426" y="10746"/>
                      <a:pt x="1321" y="11012"/>
                    </a:cubicBezTo>
                    <a:cubicBezTo>
                      <a:pt x="1215" y="11278"/>
                      <a:pt x="1100" y="11532"/>
                      <a:pt x="973" y="11788"/>
                    </a:cubicBezTo>
                    <a:cubicBezTo>
                      <a:pt x="845" y="12041"/>
                      <a:pt x="713" y="12286"/>
                      <a:pt x="568" y="12528"/>
                    </a:cubicBezTo>
                    <a:cubicBezTo>
                      <a:pt x="391" y="12823"/>
                      <a:pt x="203" y="13104"/>
                      <a:pt x="0" y="13375"/>
                    </a:cubicBezTo>
                    <a:cubicBezTo>
                      <a:pt x="620" y="12556"/>
                      <a:pt x="1180" y="11669"/>
                      <a:pt x="1664" y="10731"/>
                    </a:cubicBezTo>
                    <a:cubicBezTo>
                      <a:pt x="2185" y="9719"/>
                      <a:pt x="2617" y="8650"/>
                      <a:pt x="2942" y="7547"/>
                    </a:cubicBezTo>
                    <a:cubicBezTo>
                      <a:pt x="3268" y="6443"/>
                      <a:pt x="3489" y="5310"/>
                      <a:pt x="3601" y="4171"/>
                    </a:cubicBezTo>
                    <a:cubicBezTo>
                      <a:pt x="3630" y="3887"/>
                      <a:pt x="3652" y="3602"/>
                      <a:pt x="3666" y="3319"/>
                    </a:cubicBezTo>
                    <a:cubicBezTo>
                      <a:pt x="3681" y="3034"/>
                      <a:pt x="3688" y="2750"/>
                      <a:pt x="3689" y="2468"/>
                    </a:cubicBezTo>
                    <a:cubicBezTo>
                      <a:pt x="3691" y="1903"/>
                      <a:pt x="3668" y="1339"/>
                      <a:pt x="3619" y="784"/>
                    </a:cubicBezTo>
                    <a:cubicBezTo>
                      <a:pt x="3599" y="559"/>
                      <a:pt x="3575" y="336"/>
                      <a:pt x="3550" y="11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13"/>
              <p:cNvSpPr/>
              <p:nvPr/>
            </p:nvSpPr>
            <p:spPr>
              <a:xfrm>
                <a:off x="3477752" y="1359308"/>
                <a:ext cx="352515" cy="553097"/>
              </a:xfrm>
              <a:custGeom>
                <a:avLst/>
                <a:gdLst/>
                <a:ahLst/>
                <a:cxnLst/>
                <a:rect l="l" t="t" r="r" b="b"/>
                <a:pathLst>
                  <a:path w="11304" h="17736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166" y="34"/>
                      <a:pt x="188" y="68"/>
                      <a:pt x="208" y="100"/>
                    </a:cubicBezTo>
                    <a:cubicBezTo>
                      <a:pt x="293" y="237"/>
                      <a:pt x="366" y="379"/>
                      <a:pt x="425" y="520"/>
                    </a:cubicBezTo>
                    <a:cubicBezTo>
                      <a:pt x="487" y="659"/>
                      <a:pt x="534" y="803"/>
                      <a:pt x="569" y="947"/>
                    </a:cubicBezTo>
                    <a:cubicBezTo>
                      <a:pt x="603" y="1089"/>
                      <a:pt x="626" y="1236"/>
                      <a:pt x="635" y="1379"/>
                    </a:cubicBezTo>
                    <a:cubicBezTo>
                      <a:pt x="645" y="1526"/>
                      <a:pt x="642" y="1671"/>
                      <a:pt x="626" y="1815"/>
                    </a:cubicBezTo>
                    <a:cubicBezTo>
                      <a:pt x="610" y="1960"/>
                      <a:pt x="583" y="2103"/>
                      <a:pt x="541" y="2246"/>
                    </a:cubicBezTo>
                    <a:cubicBezTo>
                      <a:pt x="501" y="2390"/>
                      <a:pt x="448" y="2530"/>
                      <a:pt x="382" y="2670"/>
                    </a:cubicBezTo>
                    <a:cubicBezTo>
                      <a:pt x="316" y="2810"/>
                      <a:pt x="239" y="2945"/>
                      <a:pt x="150" y="3082"/>
                    </a:cubicBezTo>
                    <a:cubicBezTo>
                      <a:pt x="103" y="3152"/>
                      <a:pt x="53" y="3221"/>
                      <a:pt x="1" y="3290"/>
                    </a:cubicBezTo>
                    <a:cubicBezTo>
                      <a:pt x="41" y="3315"/>
                      <a:pt x="78" y="3342"/>
                      <a:pt x="117" y="3368"/>
                    </a:cubicBezTo>
                    <a:cubicBezTo>
                      <a:pt x="431" y="3576"/>
                      <a:pt x="735" y="3790"/>
                      <a:pt x="1040" y="4013"/>
                    </a:cubicBezTo>
                    <a:cubicBezTo>
                      <a:pt x="1496" y="4347"/>
                      <a:pt x="1934" y="4693"/>
                      <a:pt x="2366" y="5058"/>
                    </a:cubicBezTo>
                    <a:cubicBezTo>
                      <a:pt x="2797" y="5424"/>
                      <a:pt x="3213" y="5800"/>
                      <a:pt x="3615" y="6193"/>
                    </a:cubicBezTo>
                    <a:cubicBezTo>
                      <a:pt x="4018" y="6584"/>
                      <a:pt x="4404" y="6989"/>
                      <a:pt x="4775" y="7403"/>
                    </a:cubicBezTo>
                    <a:cubicBezTo>
                      <a:pt x="5146" y="7819"/>
                      <a:pt x="5503" y="8246"/>
                      <a:pt x="5838" y="8683"/>
                    </a:cubicBezTo>
                    <a:cubicBezTo>
                      <a:pt x="6173" y="9118"/>
                      <a:pt x="6492" y="9567"/>
                      <a:pt x="6791" y="10020"/>
                    </a:cubicBezTo>
                    <a:cubicBezTo>
                      <a:pt x="7087" y="10471"/>
                      <a:pt x="7369" y="10938"/>
                      <a:pt x="7626" y="11401"/>
                    </a:cubicBezTo>
                    <a:cubicBezTo>
                      <a:pt x="7797" y="11712"/>
                      <a:pt x="7961" y="12028"/>
                      <a:pt x="8114" y="12342"/>
                    </a:cubicBezTo>
                    <a:cubicBezTo>
                      <a:pt x="8264" y="12655"/>
                      <a:pt x="8410" y="12977"/>
                      <a:pt x="8542" y="13293"/>
                    </a:cubicBezTo>
                    <a:cubicBezTo>
                      <a:pt x="8674" y="13610"/>
                      <a:pt x="8799" y="13933"/>
                      <a:pt x="8913" y="14251"/>
                    </a:cubicBezTo>
                    <a:cubicBezTo>
                      <a:pt x="9026" y="14569"/>
                      <a:pt x="9133" y="14896"/>
                      <a:pt x="9223" y="15214"/>
                    </a:cubicBezTo>
                    <a:cubicBezTo>
                      <a:pt x="9315" y="15532"/>
                      <a:pt x="9400" y="15860"/>
                      <a:pt x="9472" y="16177"/>
                    </a:cubicBezTo>
                    <a:cubicBezTo>
                      <a:pt x="9544" y="16495"/>
                      <a:pt x="9607" y="16820"/>
                      <a:pt x="9658" y="17136"/>
                    </a:cubicBezTo>
                    <a:cubicBezTo>
                      <a:pt x="9689" y="17335"/>
                      <a:pt x="9718" y="17536"/>
                      <a:pt x="9741" y="17736"/>
                    </a:cubicBezTo>
                    <a:cubicBezTo>
                      <a:pt x="9748" y="17724"/>
                      <a:pt x="9758" y="17716"/>
                      <a:pt x="9765" y="17704"/>
                    </a:cubicBezTo>
                    <a:cubicBezTo>
                      <a:pt x="9916" y="17506"/>
                      <a:pt x="10056" y="17307"/>
                      <a:pt x="10185" y="17103"/>
                    </a:cubicBezTo>
                    <a:cubicBezTo>
                      <a:pt x="10316" y="16899"/>
                      <a:pt x="10434" y="16695"/>
                      <a:pt x="10542" y="16486"/>
                    </a:cubicBezTo>
                    <a:cubicBezTo>
                      <a:pt x="10704" y="16172"/>
                      <a:pt x="10838" y="15860"/>
                      <a:pt x="10949" y="15539"/>
                    </a:cubicBezTo>
                    <a:cubicBezTo>
                      <a:pt x="11061" y="15220"/>
                      <a:pt x="11146" y="14899"/>
                      <a:pt x="11203" y="14574"/>
                    </a:cubicBezTo>
                    <a:cubicBezTo>
                      <a:pt x="11261" y="14251"/>
                      <a:pt x="11292" y="13926"/>
                      <a:pt x="11298" y="13598"/>
                    </a:cubicBezTo>
                    <a:cubicBezTo>
                      <a:pt x="11304" y="13312"/>
                      <a:pt x="11286" y="13024"/>
                      <a:pt x="11250" y="12740"/>
                    </a:cubicBezTo>
                    <a:cubicBezTo>
                      <a:pt x="11249" y="12736"/>
                      <a:pt x="11249" y="12734"/>
                      <a:pt x="11249" y="12730"/>
                    </a:cubicBezTo>
                    <a:cubicBezTo>
                      <a:pt x="11246" y="12698"/>
                      <a:pt x="11242" y="12668"/>
                      <a:pt x="11236" y="12635"/>
                    </a:cubicBezTo>
                    <a:cubicBezTo>
                      <a:pt x="11235" y="12632"/>
                      <a:pt x="11235" y="12626"/>
                      <a:pt x="11235" y="12619"/>
                    </a:cubicBezTo>
                    <a:cubicBezTo>
                      <a:pt x="11125" y="11824"/>
                      <a:pt x="10963" y="11046"/>
                      <a:pt x="10756" y="10294"/>
                    </a:cubicBezTo>
                    <a:cubicBezTo>
                      <a:pt x="10473" y="9262"/>
                      <a:pt x="10105" y="8280"/>
                      <a:pt x="9673" y="7362"/>
                    </a:cubicBezTo>
                    <a:cubicBezTo>
                      <a:pt x="9455" y="6902"/>
                      <a:pt x="9223" y="6460"/>
                      <a:pt x="8979" y="6035"/>
                    </a:cubicBezTo>
                    <a:cubicBezTo>
                      <a:pt x="8791" y="5704"/>
                      <a:pt x="8589" y="5376"/>
                      <a:pt x="8374" y="5053"/>
                    </a:cubicBezTo>
                    <a:cubicBezTo>
                      <a:pt x="8368" y="5044"/>
                      <a:pt x="8362" y="5037"/>
                      <a:pt x="8358" y="5028"/>
                    </a:cubicBezTo>
                    <a:cubicBezTo>
                      <a:pt x="8341" y="5002"/>
                      <a:pt x="8325" y="4978"/>
                      <a:pt x="8308" y="4952"/>
                    </a:cubicBezTo>
                    <a:cubicBezTo>
                      <a:pt x="8187" y="4774"/>
                      <a:pt x="8059" y="4598"/>
                      <a:pt x="7928" y="4427"/>
                    </a:cubicBezTo>
                    <a:cubicBezTo>
                      <a:pt x="7665" y="4087"/>
                      <a:pt x="7377" y="3757"/>
                      <a:pt x="7074" y="3448"/>
                    </a:cubicBezTo>
                    <a:cubicBezTo>
                      <a:pt x="6772" y="3139"/>
                      <a:pt x="6446" y="2844"/>
                      <a:pt x="6102" y="2571"/>
                    </a:cubicBezTo>
                    <a:cubicBezTo>
                      <a:pt x="5759" y="2297"/>
                      <a:pt x="5398" y="2041"/>
                      <a:pt x="5018" y="1804"/>
                    </a:cubicBezTo>
                    <a:cubicBezTo>
                      <a:pt x="4642" y="1568"/>
                      <a:pt x="4246" y="1351"/>
                      <a:pt x="3834" y="1154"/>
                    </a:cubicBezTo>
                    <a:cubicBezTo>
                      <a:pt x="3422" y="955"/>
                      <a:pt x="2998" y="780"/>
                      <a:pt x="2558" y="623"/>
                    </a:cubicBezTo>
                    <a:cubicBezTo>
                      <a:pt x="2116" y="467"/>
                      <a:pt x="1668" y="334"/>
                      <a:pt x="1203" y="219"/>
                    </a:cubicBezTo>
                    <a:cubicBezTo>
                      <a:pt x="892" y="143"/>
                      <a:pt x="582" y="78"/>
                      <a:pt x="261" y="21"/>
                    </a:cubicBezTo>
                    <a:cubicBezTo>
                      <a:pt x="222" y="17"/>
                      <a:pt x="182" y="8"/>
                      <a:pt x="14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13"/>
              <p:cNvSpPr/>
              <p:nvPr/>
            </p:nvSpPr>
            <p:spPr>
              <a:xfrm>
                <a:off x="3828139" y="1753354"/>
                <a:ext cx="437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97" extrusionOk="0">
                    <a:moveTo>
                      <a:pt x="13" y="97"/>
                    </a:moveTo>
                    <a:cubicBezTo>
                      <a:pt x="10" y="64"/>
                      <a:pt x="4" y="32"/>
                      <a:pt x="0" y="0"/>
                    </a:cubicBezTo>
                    <a:cubicBezTo>
                      <a:pt x="4" y="32"/>
                      <a:pt x="10" y="64"/>
                      <a:pt x="13" y="97"/>
                    </a:cubicBez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13"/>
              <p:cNvSpPr/>
              <p:nvPr/>
            </p:nvSpPr>
            <p:spPr>
              <a:xfrm>
                <a:off x="3389219" y="1912643"/>
                <a:ext cx="395457" cy="472671"/>
              </a:xfrm>
              <a:custGeom>
                <a:avLst/>
                <a:gdLst/>
                <a:ahLst/>
                <a:cxnLst/>
                <a:rect l="l" t="t" r="r" b="b"/>
                <a:pathLst>
                  <a:path w="12681" h="15157" extrusionOk="0">
                    <a:moveTo>
                      <a:pt x="12580" y="0"/>
                    </a:moveTo>
                    <a:cubicBezTo>
                      <a:pt x="12435" y="189"/>
                      <a:pt x="12284" y="373"/>
                      <a:pt x="12118" y="555"/>
                    </a:cubicBezTo>
                    <a:cubicBezTo>
                      <a:pt x="11946" y="749"/>
                      <a:pt x="11766" y="936"/>
                      <a:pt x="11572" y="1123"/>
                    </a:cubicBezTo>
                    <a:cubicBezTo>
                      <a:pt x="11378" y="1310"/>
                      <a:pt x="11178" y="1490"/>
                      <a:pt x="10964" y="1669"/>
                    </a:cubicBezTo>
                    <a:cubicBezTo>
                      <a:pt x="10751" y="1849"/>
                      <a:pt x="10536" y="2020"/>
                      <a:pt x="10301" y="2193"/>
                    </a:cubicBezTo>
                    <a:cubicBezTo>
                      <a:pt x="10068" y="2364"/>
                      <a:pt x="9834" y="2526"/>
                      <a:pt x="9582" y="2690"/>
                    </a:cubicBezTo>
                    <a:cubicBezTo>
                      <a:pt x="9416" y="2799"/>
                      <a:pt x="9249" y="2904"/>
                      <a:pt x="9073" y="3008"/>
                    </a:cubicBezTo>
                    <a:cubicBezTo>
                      <a:pt x="8900" y="3113"/>
                      <a:pt x="8724" y="3213"/>
                      <a:pt x="8542" y="3314"/>
                    </a:cubicBezTo>
                    <a:cubicBezTo>
                      <a:pt x="8273" y="3462"/>
                      <a:pt x="7984" y="3612"/>
                      <a:pt x="7698" y="3753"/>
                    </a:cubicBezTo>
                    <a:cubicBezTo>
                      <a:pt x="7410" y="3891"/>
                      <a:pt x="7107" y="4029"/>
                      <a:pt x="6806" y="4158"/>
                    </a:cubicBezTo>
                    <a:cubicBezTo>
                      <a:pt x="6506" y="4287"/>
                      <a:pt x="6188" y="4415"/>
                      <a:pt x="5873" y="4532"/>
                    </a:cubicBezTo>
                    <a:cubicBezTo>
                      <a:pt x="5558" y="4648"/>
                      <a:pt x="5231" y="4763"/>
                      <a:pt x="4903" y="4870"/>
                    </a:cubicBezTo>
                    <a:cubicBezTo>
                      <a:pt x="4576" y="4976"/>
                      <a:pt x="4236" y="5078"/>
                      <a:pt x="3898" y="5172"/>
                    </a:cubicBezTo>
                    <a:cubicBezTo>
                      <a:pt x="3560" y="5268"/>
                      <a:pt x="3211" y="5357"/>
                      <a:pt x="2863" y="5438"/>
                    </a:cubicBezTo>
                    <a:cubicBezTo>
                      <a:pt x="2758" y="5463"/>
                      <a:pt x="2650" y="5488"/>
                      <a:pt x="2542" y="5512"/>
                    </a:cubicBezTo>
                    <a:cubicBezTo>
                      <a:pt x="2546" y="5636"/>
                      <a:pt x="2552" y="5758"/>
                      <a:pt x="2557" y="5879"/>
                    </a:cubicBezTo>
                    <a:cubicBezTo>
                      <a:pt x="2567" y="6200"/>
                      <a:pt x="2574" y="6527"/>
                      <a:pt x="2578" y="6838"/>
                    </a:cubicBezTo>
                    <a:cubicBezTo>
                      <a:pt x="2580" y="6976"/>
                      <a:pt x="2580" y="7115"/>
                      <a:pt x="2580" y="7252"/>
                    </a:cubicBezTo>
                    <a:cubicBezTo>
                      <a:pt x="2578" y="7561"/>
                      <a:pt x="2574" y="7851"/>
                      <a:pt x="2565" y="8146"/>
                    </a:cubicBezTo>
                    <a:cubicBezTo>
                      <a:pt x="2557" y="8442"/>
                      <a:pt x="2544" y="8721"/>
                      <a:pt x="2525" y="9002"/>
                    </a:cubicBezTo>
                    <a:cubicBezTo>
                      <a:pt x="2509" y="9282"/>
                      <a:pt x="2488" y="9546"/>
                      <a:pt x="2463" y="9812"/>
                    </a:cubicBezTo>
                    <a:cubicBezTo>
                      <a:pt x="2437" y="10077"/>
                      <a:pt x="2408" y="10328"/>
                      <a:pt x="2374" y="10576"/>
                    </a:cubicBezTo>
                    <a:cubicBezTo>
                      <a:pt x="2342" y="10824"/>
                      <a:pt x="2305" y="11057"/>
                      <a:pt x="2263" y="11289"/>
                    </a:cubicBezTo>
                    <a:cubicBezTo>
                      <a:pt x="2222" y="11519"/>
                      <a:pt x="2177" y="11739"/>
                      <a:pt x="2127" y="11950"/>
                    </a:cubicBezTo>
                    <a:cubicBezTo>
                      <a:pt x="2076" y="12163"/>
                      <a:pt x="2025" y="12363"/>
                      <a:pt x="1967" y="12557"/>
                    </a:cubicBezTo>
                    <a:cubicBezTo>
                      <a:pt x="1881" y="12847"/>
                      <a:pt x="1787" y="13110"/>
                      <a:pt x="1684" y="13356"/>
                    </a:cubicBezTo>
                    <a:cubicBezTo>
                      <a:pt x="1582" y="13602"/>
                      <a:pt x="1473" y="13822"/>
                      <a:pt x="1353" y="14019"/>
                    </a:cubicBezTo>
                    <a:cubicBezTo>
                      <a:pt x="1235" y="14217"/>
                      <a:pt x="1109" y="14390"/>
                      <a:pt x="977" y="14538"/>
                    </a:cubicBezTo>
                    <a:cubicBezTo>
                      <a:pt x="844" y="14687"/>
                      <a:pt x="703" y="14811"/>
                      <a:pt x="557" y="14910"/>
                    </a:cubicBezTo>
                    <a:cubicBezTo>
                      <a:pt x="409" y="15009"/>
                      <a:pt x="255" y="15083"/>
                      <a:pt x="95" y="15132"/>
                    </a:cubicBezTo>
                    <a:cubicBezTo>
                      <a:pt x="64" y="15140"/>
                      <a:pt x="33" y="15149"/>
                      <a:pt x="0" y="15156"/>
                    </a:cubicBezTo>
                    <a:cubicBezTo>
                      <a:pt x="19" y="15153"/>
                      <a:pt x="36" y="15147"/>
                      <a:pt x="55" y="15145"/>
                    </a:cubicBezTo>
                    <a:cubicBezTo>
                      <a:pt x="690" y="15001"/>
                      <a:pt x="1310" y="14824"/>
                      <a:pt x="1910" y="14620"/>
                    </a:cubicBezTo>
                    <a:cubicBezTo>
                      <a:pt x="2306" y="14485"/>
                      <a:pt x="2695" y="14335"/>
                      <a:pt x="3074" y="14177"/>
                    </a:cubicBezTo>
                    <a:cubicBezTo>
                      <a:pt x="3549" y="13977"/>
                      <a:pt x="4009" y="13762"/>
                      <a:pt x="4450" y="13530"/>
                    </a:cubicBezTo>
                    <a:cubicBezTo>
                      <a:pt x="4671" y="13414"/>
                      <a:pt x="4888" y="13294"/>
                      <a:pt x="5103" y="13172"/>
                    </a:cubicBezTo>
                    <a:cubicBezTo>
                      <a:pt x="5317" y="13050"/>
                      <a:pt x="5528" y="12922"/>
                      <a:pt x="5738" y="12790"/>
                    </a:cubicBezTo>
                    <a:cubicBezTo>
                      <a:pt x="6583" y="12258"/>
                      <a:pt x="7410" y="11640"/>
                      <a:pt x="8198" y="10934"/>
                    </a:cubicBezTo>
                    <a:cubicBezTo>
                      <a:pt x="8984" y="10226"/>
                      <a:pt x="9730" y="9433"/>
                      <a:pt x="10408" y="8562"/>
                    </a:cubicBezTo>
                    <a:cubicBezTo>
                      <a:pt x="10457" y="8498"/>
                      <a:pt x="10505" y="8435"/>
                      <a:pt x="10553" y="8370"/>
                    </a:cubicBezTo>
                    <a:cubicBezTo>
                      <a:pt x="10757" y="8097"/>
                      <a:pt x="10945" y="7817"/>
                      <a:pt x="11121" y="7524"/>
                    </a:cubicBezTo>
                    <a:cubicBezTo>
                      <a:pt x="11267" y="7284"/>
                      <a:pt x="11401" y="7039"/>
                      <a:pt x="11528" y="6785"/>
                    </a:cubicBezTo>
                    <a:cubicBezTo>
                      <a:pt x="11656" y="6529"/>
                      <a:pt x="11768" y="6274"/>
                      <a:pt x="11874" y="6008"/>
                    </a:cubicBezTo>
                    <a:cubicBezTo>
                      <a:pt x="11980" y="5742"/>
                      <a:pt x="12074" y="5476"/>
                      <a:pt x="12160" y="5199"/>
                    </a:cubicBezTo>
                    <a:cubicBezTo>
                      <a:pt x="12246" y="4920"/>
                      <a:pt x="12320" y="4645"/>
                      <a:pt x="12384" y="4359"/>
                    </a:cubicBezTo>
                    <a:cubicBezTo>
                      <a:pt x="12449" y="4075"/>
                      <a:pt x="12504" y="3790"/>
                      <a:pt x="12547" y="3495"/>
                    </a:cubicBezTo>
                    <a:cubicBezTo>
                      <a:pt x="12591" y="3199"/>
                      <a:pt x="12622" y="2910"/>
                      <a:pt x="12645" y="2608"/>
                    </a:cubicBezTo>
                    <a:cubicBezTo>
                      <a:pt x="12669" y="2303"/>
                      <a:pt x="12679" y="2009"/>
                      <a:pt x="12681" y="1700"/>
                    </a:cubicBezTo>
                    <a:cubicBezTo>
                      <a:pt x="12681" y="1563"/>
                      <a:pt x="12679" y="1425"/>
                      <a:pt x="12676" y="1288"/>
                    </a:cubicBezTo>
                    <a:cubicBezTo>
                      <a:pt x="12666" y="981"/>
                      <a:pt x="12648" y="660"/>
                      <a:pt x="12617" y="354"/>
                    </a:cubicBezTo>
                    <a:cubicBezTo>
                      <a:pt x="12607" y="238"/>
                      <a:pt x="12594" y="118"/>
                      <a:pt x="12580" y="0"/>
                    </a:cubicBezTo>
                    <a:close/>
                  </a:path>
                </a:pathLst>
              </a:custGeom>
              <a:solidFill>
                <a:srgbClr val="D35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13"/>
              <p:cNvSpPr/>
              <p:nvPr/>
            </p:nvSpPr>
            <p:spPr>
              <a:xfrm>
                <a:off x="3349054" y="1461842"/>
                <a:ext cx="432474" cy="622546"/>
              </a:xfrm>
              <a:custGeom>
                <a:avLst/>
                <a:gdLst/>
                <a:ahLst/>
                <a:cxnLst/>
                <a:rect l="l" t="t" r="r" b="b"/>
                <a:pathLst>
                  <a:path w="13868" h="19963" extrusionOk="0">
                    <a:moveTo>
                      <a:pt x="4128" y="1"/>
                    </a:moveTo>
                    <a:cubicBezTo>
                      <a:pt x="4080" y="62"/>
                      <a:pt x="4030" y="124"/>
                      <a:pt x="3975" y="188"/>
                    </a:cubicBezTo>
                    <a:cubicBezTo>
                      <a:pt x="3862" y="318"/>
                      <a:pt x="3744" y="441"/>
                      <a:pt x="3607" y="563"/>
                    </a:cubicBezTo>
                    <a:cubicBezTo>
                      <a:pt x="3517" y="643"/>
                      <a:pt x="3423" y="721"/>
                      <a:pt x="3326" y="800"/>
                    </a:cubicBezTo>
                    <a:cubicBezTo>
                      <a:pt x="3225" y="879"/>
                      <a:pt x="3124" y="952"/>
                      <a:pt x="3016" y="1026"/>
                    </a:cubicBezTo>
                    <a:cubicBezTo>
                      <a:pt x="2909" y="1100"/>
                      <a:pt x="2798" y="1169"/>
                      <a:pt x="2681" y="1240"/>
                    </a:cubicBezTo>
                    <a:cubicBezTo>
                      <a:pt x="2604" y="1287"/>
                      <a:pt x="2525" y="1332"/>
                      <a:pt x="2444" y="1377"/>
                    </a:cubicBezTo>
                    <a:cubicBezTo>
                      <a:pt x="2324" y="1444"/>
                      <a:pt x="2194" y="1510"/>
                      <a:pt x="2068" y="1571"/>
                    </a:cubicBezTo>
                    <a:cubicBezTo>
                      <a:pt x="1938" y="1632"/>
                      <a:pt x="1802" y="1693"/>
                      <a:pt x="1666" y="1749"/>
                    </a:cubicBezTo>
                    <a:cubicBezTo>
                      <a:pt x="1531" y="1805"/>
                      <a:pt x="1389" y="1860"/>
                      <a:pt x="1248" y="1911"/>
                    </a:cubicBezTo>
                    <a:cubicBezTo>
                      <a:pt x="1107" y="1963"/>
                      <a:pt x="958" y="2012"/>
                      <a:pt x="811" y="2057"/>
                    </a:cubicBezTo>
                    <a:cubicBezTo>
                      <a:pt x="590" y="2124"/>
                      <a:pt x="357" y="2187"/>
                      <a:pt x="124" y="2242"/>
                    </a:cubicBezTo>
                    <a:cubicBezTo>
                      <a:pt x="84" y="2252"/>
                      <a:pt x="42" y="2261"/>
                      <a:pt x="0" y="2271"/>
                    </a:cubicBezTo>
                    <a:cubicBezTo>
                      <a:pt x="15" y="2308"/>
                      <a:pt x="30" y="2345"/>
                      <a:pt x="45" y="2386"/>
                    </a:cubicBezTo>
                    <a:cubicBezTo>
                      <a:pt x="170" y="2698"/>
                      <a:pt x="288" y="3013"/>
                      <a:pt x="409" y="3337"/>
                    </a:cubicBezTo>
                    <a:cubicBezTo>
                      <a:pt x="588" y="3825"/>
                      <a:pt x="759" y="4315"/>
                      <a:pt x="929" y="4825"/>
                    </a:cubicBezTo>
                    <a:cubicBezTo>
                      <a:pt x="1099" y="5334"/>
                      <a:pt x="1263" y="5848"/>
                      <a:pt x="1421" y="6375"/>
                    </a:cubicBezTo>
                    <a:cubicBezTo>
                      <a:pt x="1579" y="6901"/>
                      <a:pt x="1731" y="7435"/>
                      <a:pt x="1876" y="7974"/>
                    </a:cubicBezTo>
                    <a:cubicBezTo>
                      <a:pt x="2022" y="8513"/>
                      <a:pt x="2161" y="9059"/>
                      <a:pt x="2293" y="9607"/>
                    </a:cubicBezTo>
                    <a:cubicBezTo>
                      <a:pt x="2427" y="10156"/>
                      <a:pt x="2552" y="10711"/>
                      <a:pt x="2669" y="11263"/>
                    </a:cubicBezTo>
                    <a:cubicBezTo>
                      <a:pt x="2786" y="11814"/>
                      <a:pt x="2897" y="12375"/>
                      <a:pt x="2998" y="12925"/>
                    </a:cubicBezTo>
                    <a:cubicBezTo>
                      <a:pt x="3067" y="13293"/>
                      <a:pt x="3131" y="13664"/>
                      <a:pt x="3190" y="14028"/>
                    </a:cubicBezTo>
                    <a:cubicBezTo>
                      <a:pt x="3249" y="14393"/>
                      <a:pt x="3307" y="14761"/>
                      <a:pt x="3359" y="15123"/>
                    </a:cubicBezTo>
                    <a:cubicBezTo>
                      <a:pt x="3412" y="15483"/>
                      <a:pt x="3459" y="15849"/>
                      <a:pt x="3505" y="16205"/>
                    </a:cubicBezTo>
                    <a:cubicBezTo>
                      <a:pt x="3550" y="16561"/>
                      <a:pt x="3592" y="16922"/>
                      <a:pt x="3627" y="17270"/>
                    </a:cubicBezTo>
                    <a:cubicBezTo>
                      <a:pt x="3663" y="17619"/>
                      <a:pt x="3695" y="17974"/>
                      <a:pt x="3724" y="18316"/>
                    </a:cubicBezTo>
                    <a:cubicBezTo>
                      <a:pt x="3753" y="18657"/>
                      <a:pt x="3778" y="19005"/>
                      <a:pt x="3797" y="19337"/>
                    </a:cubicBezTo>
                    <a:cubicBezTo>
                      <a:pt x="3810" y="19546"/>
                      <a:pt x="3822" y="19756"/>
                      <a:pt x="3830" y="19963"/>
                    </a:cubicBezTo>
                    <a:cubicBezTo>
                      <a:pt x="3938" y="19940"/>
                      <a:pt x="4046" y="19914"/>
                      <a:pt x="4152" y="19889"/>
                    </a:cubicBezTo>
                    <a:cubicBezTo>
                      <a:pt x="4499" y="19806"/>
                      <a:pt x="4849" y="19717"/>
                      <a:pt x="5187" y="19623"/>
                    </a:cubicBezTo>
                    <a:cubicBezTo>
                      <a:pt x="5525" y="19530"/>
                      <a:pt x="5864" y="19426"/>
                      <a:pt x="6191" y="19321"/>
                    </a:cubicBezTo>
                    <a:cubicBezTo>
                      <a:pt x="6519" y="19215"/>
                      <a:pt x="6848" y="19100"/>
                      <a:pt x="7161" y="18984"/>
                    </a:cubicBezTo>
                    <a:cubicBezTo>
                      <a:pt x="7476" y="18864"/>
                      <a:pt x="7794" y="18738"/>
                      <a:pt x="8094" y="18608"/>
                    </a:cubicBezTo>
                    <a:cubicBezTo>
                      <a:pt x="8396" y="18482"/>
                      <a:pt x="8700" y="18344"/>
                      <a:pt x="8986" y="18203"/>
                    </a:cubicBezTo>
                    <a:cubicBezTo>
                      <a:pt x="9272" y="18062"/>
                      <a:pt x="9559" y="17914"/>
                      <a:pt x="9831" y="17764"/>
                    </a:cubicBezTo>
                    <a:cubicBezTo>
                      <a:pt x="10012" y="17665"/>
                      <a:pt x="10188" y="17563"/>
                      <a:pt x="10363" y="17458"/>
                    </a:cubicBezTo>
                    <a:cubicBezTo>
                      <a:pt x="10537" y="17355"/>
                      <a:pt x="10704" y="17251"/>
                      <a:pt x="10870" y="17140"/>
                    </a:cubicBezTo>
                    <a:cubicBezTo>
                      <a:pt x="11122" y="16978"/>
                      <a:pt x="11356" y="16816"/>
                      <a:pt x="11589" y="16643"/>
                    </a:cubicBezTo>
                    <a:cubicBezTo>
                      <a:pt x="11822" y="16472"/>
                      <a:pt x="12039" y="16299"/>
                      <a:pt x="12253" y="16120"/>
                    </a:cubicBezTo>
                    <a:cubicBezTo>
                      <a:pt x="12466" y="15940"/>
                      <a:pt x="12666" y="15760"/>
                      <a:pt x="12860" y="15573"/>
                    </a:cubicBezTo>
                    <a:cubicBezTo>
                      <a:pt x="13054" y="15385"/>
                      <a:pt x="13232" y="15200"/>
                      <a:pt x="13406" y="15006"/>
                    </a:cubicBezTo>
                    <a:cubicBezTo>
                      <a:pt x="13572" y="14823"/>
                      <a:pt x="13723" y="14639"/>
                      <a:pt x="13868" y="14451"/>
                    </a:cubicBezTo>
                    <a:cubicBezTo>
                      <a:pt x="13844" y="14251"/>
                      <a:pt x="13816" y="14049"/>
                      <a:pt x="13785" y="13853"/>
                    </a:cubicBezTo>
                    <a:cubicBezTo>
                      <a:pt x="13734" y="13538"/>
                      <a:pt x="13671" y="13211"/>
                      <a:pt x="13599" y="12888"/>
                    </a:cubicBezTo>
                    <a:cubicBezTo>
                      <a:pt x="13527" y="12569"/>
                      <a:pt x="13442" y="12242"/>
                      <a:pt x="13350" y="11925"/>
                    </a:cubicBezTo>
                    <a:cubicBezTo>
                      <a:pt x="13257" y="11604"/>
                      <a:pt x="13153" y="11279"/>
                      <a:pt x="13040" y="10961"/>
                    </a:cubicBezTo>
                    <a:cubicBezTo>
                      <a:pt x="12929" y="10642"/>
                      <a:pt x="12803" y="10319"/>
                      <a:pt x="12670" y="10002"/>
                    </a:cubicBezTo>
                    <a:cubicBezTo>
                      <a:pt x="12537" y="9686"/>
                      <a:pt x="12393" y="9367"/>
                      <a:pt x="12241" y="9052"/>
                    </a:cubicBezTo>
                    <a:cubicBezTo>
                      <a:pt x="12090" y="8737"/>
                      <a:pt x="11924" y="8421"/>
                      <a:pt x="11753" y="8112"/>
                    </a:cubicBezTo>
                    <a:cubicBezTo>
                      <a:pt x="11496" y="7649"/>
                      <a:pt x="11214" y="7182"/>
                      <a:pt x="10918" y="6730"/>
                    </a:cubicBezTo>
                    <a:cubicBezTo>
                      <a:pt x="10622" y="6277"/>
                      <a:pt x="10301" y="5828"/>
                      <a:pt x="9965" y="5393"/>
                    </a:cubicBezTo>
                    <a:cubicBezTo>
                      <a:pt x="9630" y="4959"/>
                      <a:pt x="9273" y="4529"/>
                      <a:pt x="8904" y="4114"/>
                    </a:cubicBezTo>
                    <a:cubicBezTo>
                      <a:pt x="8531" y="3698"/>
                      <a:pt x="8145" y="3294"/>
                      <a:pt x="7742" y="2902"/>
                    </a:cubicBezTo>
                    <a:cubicBezTo>
                      <a:pt x="7340" y="2509"/>
                      <a:pt x="6924" y="2134"/>
                      <a:pt x="6493" y="1769"/>
                    </a:cubicBezTo>
                    <a:cubicBezTo>
                      <a:pt x="6061" y="1404"/>
                      <a:pt x="5623" y="1057"/>
                      <a:pt x="5167" y="722"/>
                    </a:cubicBezTo>
                    <a:cubicBezTo>
                      <a:pt x="4864" y="498"/>
                      <a:pt x="4559" y="287"/>
                      <a:pt x="4246" y="78"/>
                    </a:cubicBezTo>
                    <a:cubicBezTo>
                      <a:pt x="4205" y="51"/>
                      <a:pt x="4168" y="25"/>
                      <a:pt x="4128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13"/>
              <p:cNvSpPr/>
              <p:nvPr/>
            </p:nvSpPr>
            <p:spPr>
              <a:xfrm>
                <a:off x="3359532" y="1278790"/>
                <a:ext cx="377183" cy="235104"/>
              </a:xfrm>
              <a:custGeom>
                <a:avLst/>
                <a:gdLst/>
                <a:ahLst/>
                <a:cxnLst/>
                <a:rect l="l" t="t" r="r" b="b"/>
                <a:pathLst>
                  <a:path w="12095" h="7539" extrusionOk="0">
                    <a:moveTo>
                      <a:pt x="998" y="0"/>
                    </a:moveTo>
                    <a:cubicBezTo>
                      <a:pt x="823" y="0"/>
                      <a:pt x="646" y="19"/>
                      <a:pt x="462" y="63"/>
                    </a:cubicBezTo>
                    <a:cubicBezTo>
                      <a:pt x="327" y="93"/>
                      <a:pt x="192" y="133"/>
                      <a:pt x="52" y="186"/>
                    </a:cubicBezTo>
                    <a:cubicBezTo>
                      <a:pt x="34" y="192"/>
                      <a:pt x="18" y="199"/>
                      <a:pt x="1" y="206"/>
                    </a:cubicBezTo>
                    <a:cubicBezTo>
                      <a:pt x="11" y="208"/>
                      <a:pt x="19" y="212"/>
                      <a:pt x="31" y="213"/>
                    </a:cubicBezTo>
                    <a:cubicBezTo>
                      <a:pt x="261" y="272"/>
                      <a:pt x="478" y="337"/>
                      <a:pt x="698" y="409"/>
                    </a:cubicBezTo>
                    <a:cubicBezTo>
                      <a:pt x="916" y="481"/>
                      <a:pt x="1122" y="559"/>
                      <a:pt x="1326" y="643"/>
                    </a:cubicBezTo>
                    <a:cubicBezTo>
                      <a:pt x="1463" y="701"/>
                      <a:pt x="1592" y="758"/>
                      <a:pt x="1722" y="819"/>
                    </a:cubicBezTo>
                    <a:cubicBezTo>
                      <a:pt x="1851" y="881"/>
                      <a:pt x="1973" y="942"/>
                      <a:pt x="2095" y="1010"/>
                    </a:cubicBezTo>
                    <a:cubicBezTo>
                      <a:pt x="2150" y="1040"/>
                      <a:pt x="2203" y="1069"/>
                      <a:pt x="2255" y="1099"/>
                    </a:cubicBezTo>
                    <a:cubicBezTo>
                      <a:pt x="2374" y="1168"/>
                      <a:pt x="2491" y="1241"/>
                      <a:pt x="2600" y="1313"/>
                    </a:cubicBezTo>
                    <a:cubicBezTo>
                      <a:pt x="2711" y="1385"/>
                      <a:pt x="2818" y="1463"/>
                      <a:pt x="2919" y="1539"/>
                    </a:cubicBezTo>
                    <a:cubicBezTo>
                      <a:pt x="3020" y="1615"/>
                      <a:pt x="3118" y="1696"/>
                      <a:pt x="3210" y="1776"/>
                    </a:cubicBezTo>
                    <a:cubicBezTo>
                      <a:pt x="3302" y="1855"/>
                      <a:pt x="3391" y="1940"/>
                      <a:pt x="3473" y="2025"/>
                    </a:cubicBezTo>
                    <a:cubicBezTo>
                      <a:pt x="3553" y="2110"/>
                      <a:pt x="3632" y="2197"/>
                      <a:pt x="3704" y="2284"/>
                    </a:cubicBezTo>
                    <a:cubicBezTo>
                      <a:pt x="3785" y="2383"/>
                      <a:pt x="3862" y="2485"/>
                      <a:pt x="3930" y="2587"/>
                    </a:cubicBezTo>
                    <a:cubicBezTo>
                      <a:pt x="3970" y="2593"/>
                      <a:pt x="4010" y="2600"/>
                      <a:pt x="4049" y="2607"/>
                    </a:cubicBezTo>
                    <a:cubicBezTo>
                      <a:pt x="4368" y="2663"/>
                      <a:pt x="4680" y="2729"/>
                      <a:pt x="4991" y="2804"/>
                    </a:cubicBezTo>
                    <a:cubicBezTo>
                      <a:pt x="5458" y="2919"/>
                      <a:pt x="5905" y="3053"/>
                      <a:pt x="6345" y="3210"/>
                    </a:cubicBezTo>
                    <a:cubicBezTo>
                      <a:pt x="6788" y="3365"/>
                      <a:pt x="7211" y="3542"/>
                      <a:pt x="7622" y="3739"/>
                    </a:cubicBezTo>
                    <a:cubicBezTo>
                      <a:pt x="8031" y="3937"/>
                      <a:pt x="8427" y="4153"/>
                      <a:pt x="8806" y="4390"/>
                    </a:cubicBezTo>
                    <a:cubicBezTo>
                      <a:pt x="9183" y="4627"/>
                      <a:pt x="9547" y="4884"/>
                      <a:pt x="9889" y="5158"/>
                    </a:cubicBezTo>
                    <a:cubicBezTo>
                      <a:pt x="10231" y="5431"/>
                      <a:pt x="10557" y="5725"/>
                      <a:pt x="10862" y="6035"/>
                    </a:cubicBezTo>
                    <a:cubicBezTo>
                      <a:pt x="11166" y="6344"/>
                      <a:pt x="11453" y="6671"/>
                      <a:pt x="11715" y="7014"/>
                    </a:cubicBezTo>
                    <a:cubicBezTo>
                      <a:pt x="11847" y="7185"/>
                      <a:pt x="11974" y="7360"/>
                      <a:pt x="12094" y="7538"/>
                    </a:cubicBezTo>
                    <a:cubicBezTo>
                      <a:pt x="12055" y="7477"/>
                      <a:pt x="12012" y="7416"/>
                      <a:pt x="11971" y="7354"/>
                    </a:cubicBezTo>
                    <a:cubicBezTo>
                      <a:pt x="11396" y="6520"/>
                      <a:pt x="10731" y="5708"/>
                      <a:pt x="9981" y="4945"/>
                    </a:cubicBezTo>
                    <a:cubicBezTo>
                      <a:pt x="9232" y="4181"/>
                      <a:pt x="8397" y="3465"/>
                      <a:pt x="7485" y="2826"/>
                    </a:cubicBezTo>
                    <a:cubicBezTo>
                      <a:pt x="7257" y="2666"/>
                      <a:pt x="7025" y="2509"/>
                      <a:pt x="6788" y="2358"/>
                    </a:cubicBezTo>
                    <a:cubicBezTo>
                      <a:pt x="6551" y="2208"/>
                      <a:pt x="6311" y="2061"/>
                      <a:pt x="6066" y="1920"/>
                    </a:cubicBezTo>
                    <a:cubicBezTo>
                      <a:pt x="5822" y="1781"/>
                      <a:pt x="5572" y="1644"/>
                      <a:pt x="5319" y="1515"/>
                    </a:cubicBezTo>
                    <a:cubicBezTo>
                      <a:pt x="5064" y="1382"/>
                      <a:pt x="4807" y="1259"/>
                      <a:pt x="4549" y="1141"/>
                    </a:cubicBezTo>
                    <a:cubicBezTo>
                      <a:pt x="3569" y="692"/>
                      <a:pt x="2540" y="328"/>
                      <a:pt x="1489" y="61"/>
                    </a:cubicBezTo>
                    <a:lnTo>
                      <a:pt x="1486" y="61"/>
                    </a:lnTo>
                    <a:cubicBezTo>
                      <a:pt x="1345" y="25"/>
                      <a:pt x="1201" y="5"/>
                      <a:pt x="1052" y="1"/>
                    </a:cubicBezTo>
                    <a:cubicBezTo>
                      <a:pt x="1034" y="0"/>
                      <a:pt x="1016" y="0"/>
                      <a:pt x="99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13"/>
              <p:cNvSpPr/>
              <p:nvPr/>
            </p:nvSpPr>
            <p:spPr>
              <a:xfrm>
                <a:off x="3319366" y="1285245"/>
                <a:ext cx="162786" cy="74189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379" extrusionOk="0">
                    <a:moveTo>
                      <a:pt x="1290" y="1"/>
                    </a:moveTo>
                    <a:cubicBezTo>
                      <a:pt x="1168" y="50"/>
                      <a:pt x="1046" y="106"/>
                      <a:pt x="921" y="172"/>
                    </a:cubicBezTo>
                    <a:cubicBezTo>
                      <a:pt x="777" y="247"/>
                      <a:pt x="635" y="331"/>
                      <a:pt x="489" y="429"/>
                    </a:cubicBezTo>
                    <a:cubicBezTo>
                      <a:pt x="343" y="527"/>
                      <a:pt x="199" y="633"/>
                      <a:pt x="51" y="753"/>
                    </a:cubicBezTo>
                    <a:cubicBezTo>
                      <a:pt x="32" y="764"/>
                      <a:pt x="16" y="777"/>
                      <a:pt x="1" y="791"/>
                    </a:cubicBezTo>
                    <a:cubicBezTo>
                      <a:pt x="48" y="803"/>
                      <a:pt x="97" y="817"/>
                      <a:pt x="144" y="829"/>
                    </a:cubicBezTo>
                    <a:cubicBezTo>
                      <a:pt x="228" y="853"/>
                      <a:pt x="310" y="878"/>
                      <a:pt x="392" y="905"/>
                    </a:cubicBezTo>
                    <a:cubicBezTo>
                      <a:pt x="475" y="932"/>
                      <a:pt x="551" y="958"/>
                      <a:pt x="630" y="990"/>
                    </a:cubicBezTo>
                    <a:cubicBezTo>
                      <a:pt x="709" y="1019"/>
                      <a:pt x="784" y="1050"/>
                      <a:pt x="859" y="1083"/>
                    </a:cubicBezTo>
                    <a:cubicBezTo>
                      <a:pt x="935" y="1115"/>
                      <a:pt x="1004" y="1149"/>
                      <a:pt x="1076" y="1185"/>
                    </a:cubicBezTo>
                    <a:cubicBezTo>
                      <a:pt x="1148" y="1221"/>
                      <a:pt x="1215" y="1256"/>
                      <a:pt x="1281" y="1295"/>
                    </a:cubicBezTo>
                    <a:cubicBezTo>
                      <a:pt x="1326" y="1321"/>
                      <a:pt x="1369" y="1346"/>
                      <a:pt x="1412" y="1374"/>
                    </a:cubicBezTo>
                    <a:cubicBezTo>
                      <a:pt x="1454" y="1401"/>
                      <a:pt x="1497" y="1430"/>
                      <a:pt x="1536" y="1457"/>
                    </a:cubicBezTo>
                    <a:cubicBezTo>
                      <a:pt x="1598" y="1497"/>
                      <a:pt x="1657" y="1543"/>
                      <a:pt x="1713" y="1586"/>
                    </a:cubicBezTo>
                    <a:cubicBezTo>
                      <a:pt x="1769" y="1630"/>
                      <a:pt x="1822" y="1676"/>
                      <a:pt x="1872" y="1720"/>
                    </a:cubicBezTo>
                    <a:cubicBezTo>
                      <a:pt x="1923" y="1766"/>
                      <a:pt x="1972" y="1814"/>
                      <a:pt x="2016" y="1861"/>
                    </a:cubicBezTo>
                    <a:cubicBezTo>
                      <a:pt x="2061" y="1907"/>
                      <a:pt x="2104" y="1957"/>
                      <a:pt x="2144" y="2006"/>
                    </a:cubicBezTo>
                    <a:cubicBezTo>
                      <a:pt x="2183" y="2055"/>
                      <a:pt x="2219" y="2105"/>
                      <a:pt x="2252" y="2154"/>
                    </a:cubicBezTo>
                    <a:cubicBezTo>
                      <a:pt x="2289" y="2151"/>
                      <a:pt x="2330" y="2151"/>
                      <a:pt x="2367" y="2151"/>
                    </a:cubicBezTo>
                    <a:cubicBezTo>
                      <a:pt x="2395" y="2151"/>
                      <a:pt x="2423" y="2151"/>
                      <a:pt x="2451" y="2151"/>
                    </a:cubicBezTo>
                    <a:cubicBezTo>
                      <a:pt x="2762" y="2151"/>
                      <a:pt x="3069" y="2159"/>
                      <a:pt x="3376" y="2176"/>
                    </a:cubicBezTo>
                    <a:cubicBezTo>
                      <a:pt x="3713" y="2193"/>
                      <a:pt x="4040" y="2220"/>
                      <a:pt x="4368" y="2258"/>
                    </a:cubicBezTo>
                    <a:cubicBezTo>
                      <a:pt x="4659" y="2291"/>
                      <a:pt x="4939" y="2331"/>
                      <a:pt x="5219" y="2379"/>
                    </a:cubicBezTo>
                    <a:cubicBezTo>
                      <a:pt x="5150" y="2275"/>
                      <a:pt x="5073" y="2173"/>
                      <a:pt x="4992" y="2075"/>
                    </a:cubicBezTo>
                    <a:cubicBezTo>
                      <a:pt x="4920" y="1989"/>
                      <a:pt x="4841" y="1900"/>
                      <a:pt x="4762" y="1819"/>
                    </a:cubicBezTo>
                    <a:cubicBezTo>
                      <a:pt x="4680" y="1737"/>
                      <a:pt x="4591" y="1653"/>
                      <a:pt x="4500" y="1572"/>
                    </a:cubicBezTo>
                    <a:cubicBezTo>
                      <a:pt x="4408" y="1493"/>
                      <a:pt x="4309" y="1411"/>
                      <a:pt x="4209" y="1335"/>
                    </a:cubicBezTo>
                    <a:cubicBezTo>
                      <a:pt x="4108" y="1257"/>
                      <a:pt x="4000" y="1180"/>
                      <a:pt x="3891" y="1108"/>
                    </a:cubicBezTo>
                    <a:cubicBezTo>
                      <a:pt x="3782" y="1036"/>
                      <a:pt x="3662" y="963"/>
                      <a:pt x="3546" y="894"/>
                    </a:cubicBezTo>
                    <a:cubicBezTo>
                      <a:pt x="3491" y="863"/>
                      <a:pt x="3439" y="833"/>
                      <a:pt x="3386" y="804"/>
                    </a:cubicBezTo>
                    <a:cubicBezTo>
                      <a:pt x="3264" y="738"/>
                      <a:pt x="3142" y="675"/>
                      <a:pt x="3012" y="613"/>
                    </a:cubicBezTo>
                    <a:cubicBezTo>
                      <a:pt x="2883" y="551"/>
                      <a:pt x="2754" y="495"/>
                      <a:pt x="2617" y="438"/>
                    </a:cubicBezTo>
                    <a:cubicBezTo>
                      <a:pt x="2410" y="353"/>
                      <a:pt x="2207" y="278"/>
                      <a:pt x="1987" y="203"/>
                    </a:cubicBezTo>
                    <a:cubicBezTo>
                      <a:pt x="1769" y="132"/>
                      <a:pt x="1550" y="67"/>
                      <a:pt x="1320" y="8"/>
                    </a:cubicBezTo>
                    <a:cubicBezTo>
                      <a:pt x="1310" y="6"/>
                      <a:pt x="1302" y="2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13"/>
              <p:cNvSpPr/>
              <p:nvPr/>
            </p:nvSpPr>
            <p:spPr>
              <a:xfrm>
                <a:off x="3313223" y="1411261"/>
                <a:ext cx="164470" cy="12155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3898" extrusionOk="0">
                    <a:moveTo>
                      <a:pt x="2370" y="1"/>
                    </a:moveTo>
                    <a:cubicBezTo>
                      <a:pt x="2344" y="34"/>
                      <a:pt x="2317" y="66"/>
                      <a:pt x="2291" y="99"/>
                    </a:cubicBezTo>
                    <a:cubicBezTo>
                      <a:pt x="2249" y="149"/>
                      <a:pt x="2204" y="195"/>
                      <a:pt x="2157" y="243"/>
                    </a:cubicBezTo>
                    <a:cubicBezTo>
                      <a:pt x="2111" y="289"/>
                      <a:pt x="2061" y="335"/>
                      <a:pt x="2009" y="379"/>
                    </a:cubicBezTo>
                    <a:cubicBezTo>
                      <a:pt x="1954" y="424"/>
                      <a:pt x="1901" y="467"/>
                      <a:pt x="1844" y="510"/>
                    </a:cubicBezTo>
                    <a:cubicBezTo>
                      <a:pt x="1783" y="553"/>
                      <a:pt x="1726" y="593"/>
                      <a:pt x="1664" y="634"/>
                    </a:cubicBezTo>
                    <a:cubicBezTo>
                      <a:pt x="1622" y="661"/>
                      <a:pt x="1579" y="687"/>
                      <a:pt x="1536" y="713"/>
                    </a:cubicBezTo>
                    <a:cubicBezTo>
                      <a:pt x="1507" y="731"/>
                      <a:pt x="1478" y="749"/>
                      <a:pt x="1448" y="766"/>
                    </a:cubicBezTo>
                    <a:cubicBezTo>
                      <a:pt x="1381" y="803"/>
                      <a:pt x="1309" y="839"/>
                      <a:pt x="1237" y="875"/>
                    </a:cubicBezTo>
                    <a:cubicBezTo>
                      <a:pt x="1165" y="911"/>
                      <a:pt x="1090" y="946"/>
                      <a:pt x="1014" y="977"/>
                    </a:cubicBezTo>
                    <a:cubicBezTo>
                      <a:pt x="939" y="1010"/>
                      <a:pt x="860" y="1042"/>
                      <a:pt x="781" y="1071"/>
                    </a:cubicBezTo>
                    <a:cubicBezTo>
                      <a:pt x="704" y="1099"/>
                      <a:pt x="622" y="1128"/>
                      <a:pt x="538" y="1155"/>
                    </a:cubicBezTo>
                    <a:cubicBezTo>
                      <a:pt x="458" y="1180"/>
                      <a:pt x="371" y="1206"/>
                      <a:pt x="287" y="1229"/>
                    </a:cubicBezTo>
                    <a:cubicBezTo>
                      <a:pt x="202" y="1252"/>
                      <a:pt x="114" y="1273"/>
                      <a:pt x="26" y="1293"/>
                    </a:cubicBezTo>
                    <a:cubicBezTo>
                      <a:pt x="18" y="1295"/>
                      <a:pt x="11" y="1298"/>
                      <a:pt x="1" y="1299"/>
                    </a:cubicBezTo>
                    <a:cubicBezTo>
                      <a:pt x="18" y="1329"/>
                      <a:pt x="32" y="1360"/>
                      <a:pt x="47" y="1391"/>
                    </a:cubicBezTo>
                    <a:cubicBezTo>
                      <a:pt x="179" y="1661"/>
                      <a:pt x="307" y="1935"/>
                      <a:pt x="436" y="2222"/>
                    </a:cubicBezTo>
                    <a:cubicBezTo>
                      <a:pt x="567" y="2510"/>
                      <a:pt x="691" y="2797"/>
                      <a:pt x="819" y="3098"/>
                    </a:cubicBezTo>
                    <a:cubicBezTo>
                      <a:pt x="931" y="3361"/>
                      <a:pt x="1039" y="3624"/>
                      <a:pt x="1146" y="3897"/>
                    </a:cubicBezTo>
                    <a:cubicBezTo>
                      <a:pt x="1187" y="3888"/>
                      <a:pt x="1228" y="3878"/>
                      <a:pt x="1270" y="3868"/>
                    </a:cubicBezTo>
                    <a:cubicBezTo>
                      <a:pt x="1501" y="3815"/>
                      <a:pt x="1736" y="3752"/>
                      <a:pt x="1956" y="3684"/>
                    </a:cubicBezTo>
                    <a:cubicBezTo>
                      <a:pt x="2104" y="3638"/>
                      <a:pt x="2250" y="3588"/>
                      <a:pt x="2393" y="3538"/>
                    </a:cubicBezTo>
                    <a:cubicBezTo>
                      <a:pt x="2534" y="3487"/>
                      <a:pt x="2677" y="3433"/>
                      <a:pt x="2811" y="3377"/>
                    </a:cubicBezTo>
                    <a:cubicBezTo>
                      <a:pt x="2948" y="3321"/>
                      <a:pt x="3084" y="3260"/>
                      <a:pt x="3212" y="3198"/>
                    </a:cubicBezTo>
                    <a:cubicBezTo>
                      <a:pt x="3340" y="3138"/>
                      <a:pt x="3470" y="3070"/>
                      <a:pt x="3590" y="3004"/>
                    </a:cubicBezTo>
                    <a:cubicBezTo>
                      <a:pt x="3671" y="2960"/>
                      <a:pt x="3750" y="2915"/>
                      <a:pt x="3828" y="2868"/>
                    </a:cubicBezTo>
                    <a:cubicBezTo>
                      <a:pt x="3944" y="2797"/>
                      <a:pt x="4053" y="2727"/>
                      <a:pt x="4161" y="2653"/>
                    </a:cubicBezTo>
                    <a:cubicBezTo>
                      <a:pt x="4270" y="2580"/>
                      <a:pt x="4371" y="2507"/>
                      <a:pt x="4470" y="2428"/>
                    </a:cubicBezTo>
                    <a:cubicBezTo>
                      <a:pt x="4571" y="2350"/>
                      <a:pt x="4663" y="2272"/>
                      <a:pt x="4752" y="2191"/>
                    </a:cubicBezTo>
                    <a:cubicBezTo>
                      <a:pt x="4887" y="2068"/>
                      <a:pt x="5008" y="1946"/>
                      <a:pt x="5122" y="1815"/>
                    </a:cubicBezTo>
                    <a:cubicBezTo>
                      <a:pt x="5175" y="1752"/>
                      <a:pt x="5225" y="1690"/>
                      <a:pt x="5274" y="1628"/>
                    </a:cubicBezTo>
                    <a:cubicBezTo>
                      <a:pt x="4999" y="1446"/>
                      <a:pt x="4723" y="1273"/>
                      <a:pt x="4443" y="1108"/>
                    </a:cubicBezTo>
                    <a:cubicBezTo>
                      <a:pt x="4122" y="917"/>
                      <a:pt x="3802" y="734"/>
                      <a:pt x="3473" y="557"/>
                    </a:cubicBezTo>
                    <a:cubicBezTo>
                      <a:pt x="3142" y="381"/>
                      <a:pt x="2818" y="215"/>
                      <a:pt x="2482" y="56"/>
                    </a:cubicBezTo>
                    <a:lnTo>
                      <a:pt x="23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13"/>
              <p:cNvSpPr/>
              <p:nvPr/>
            </p:nvSpPr>
            <p:spPr>
              <a:xfrm>
                <a:off x="3034934" y="2078108"/>
                <a:ext cx="434750" cy="320707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10284" extrusionOk="0">
                    <a:moveTo>
                      <a:pt x="44" y="1"/>
                    </a:moveTo>
                    <a:cubicBezTo>
                      <a:pt x="38" y="124"/>
                      <a:pt x="33" y="247"/>
                      <a:pt x="28" y="367"/>
                    </a:cubicBezTo>
                    <a:cubicBezTo>
                      <a:pt x="15" y="689"/>
                      <a:pt x="7" y="1016"/>
                      <a:pt x="2" y="1328"/>
                    </a:cubicBezTo>
                    <a:cubicBezTo>
                      <a:pt x="1" y="1466"/>
                      <a:pt x="1" y="1604"/>
                      <a:pt x="1" y="1740"/>
                    </a:cubicBezTo>
                    <a:cubicBezTo>
                      <a:pt x="2" y="2048"/>
                      <a:pt x="7" y="2341"/>
                      <a:pt x="17" y="2636"/>
                    </a:cubicBezTo>
                    <a:cubicBezTo>
                      <a:pt x="25" y="2931"/>
                      <a:pt x="40" y="3208"/>
                      <a:pt x="60" y="3491"/>
                    </a:cubicBezTo>
                    <a:cubicBezTo>
                      <a:pt x="80" y="3772"/>
                      <a:pt x="103" y="4038"/>
                      <a:pt x="132" y="4304"/>
                    </a:cubicBezTo>
                    <a:cubicBezTo>
                      <a:pt x="161" y="4570"/>
                      <a:pt x="194" y="4821"/>
                      <a:pt x="231" y="5070"/>
                    </a:cubicBezTo>
                    <a:cubicBezTo>
                      <a:pt x="270" y="5320"/>
                      <a:pt x="312" y="5556"/>
                      <a:pt x="359" y="5787"/>
                    </a:cubicBezTo>
                    <a:cubicBezTo>
                      <a:pt x="405" y="6019"/>
                      <a:pt x="455" y="6239"/>
                      <a:pt x="511" y="6453"/>
                    </a:cubicBezTo>
                    <a:cubicBezTo>
                      <a:pt x="567" y="6666"/>
                      <a:pt x="626" y="6867"/>
                      <a:pt x="691" y="7064"/>
                    </a:cubicBezTo>
                    <a:cubicBezTo>
                      <a:pt x="787" y="7356"/>
                      <a:pt x="892" y="7625"/>
                      <a:pt x="1009" y="7872"/>
                    </a:cubicBezTo>
                    <a:cubicBezTo>
                      <a:pt x="1124" y="8122"/>
                      <a:pt x="1247" y="8345"/>
                      <a:pt x="1381" y="8546"/>
                    </a:cubicBezTo>
                    <a:cubicBezTo>
                      <a:pt x="1516" y="8747"/>
                      <a:pt x="1656" y="8926"/>
                      <a:pt x="1807" y="9078"/>
                    </a:cubicBezTo>
                    <a:cubicBezTo>
                      <a:pt x="1958" y="9230"/>
                      <a:pt x="2116" y="9358"/>
                      <a:pt x="2281" y="9462"/>
                    </a:cubicBezTo>
                    <a:cubicBezTo>
                      <a:pt x="2409" y="9544"/>
                      <a:pt x="2544" y="9609"/>
                      <a:pt x="2681" y="9659"/>
                    </a:cubicBezTo>
                    <a:lnTo>
                      <a:pt x="2697" y="9663"/>
                    </a:lnTo>
                    <a:cubicBezTo>
                      <a:pt x="2731" y="9676"/>
                      <a:pt x="2767" y="9686"/>
                      <a:pt x="2800" y="9698"/>
                    </a:cubicBezTo>
                    <a:cubicBezTo>
                      <a:pt x="2871" y="9718"/>
                      <a:pt x="3188" y="9784"/>
                      <a:pt x="3272" y="9811"/>
                    </a:cubicBezTo>
                    <a:cubicBezTo>
                      <a:pt x="3454" y="9856"/>
                      <a:pt x="3638" y="9896"/>
                      <a:pt x="3825" y="9934"/>
                    </a:cubicBezTo>
                    <a:cubicBezTo>
                      <a:pt x="4244" y="10018"/>
                      <a:pt x="4673" y="10087"/>
                      <a:pt x="5106" y="10142"/>
                    </a:cubicBezTo>
                    <a:cubicBezTo>
                      <a:pt x="5539" y="10198"/>
                      <a:pt x="5980" y="10235"/>
                      <a:pt x="6422" y="10258"/>
                    </a:cubicBezTo>
                    <a:cubicBezTo>
                      <a:pt x="6742" y="10275"/>
                      <a:pt x="7065" y="10284"/>
                      <a:pt x="7388" y="10284"/>
                    </a:cubicBezTo>
                    <a:cubicBezTo>
                      <a:pt x="7509" y="10284"/>
                      <a:pt x="7630" y="10282"/>
                      <a:pt x="7751" y="10280"/>
                    </a:cubicBezTo>
                    <a:cubicBezTo>
                      <a:pt x="8194" y="10271"/>
                      <a:pt x="8637" y="10245"/>
                      <a:pt x="9076" y="10207"/>
                    </a:cubicBezTo>
                    <a:cubicBezTo>
                      <a:pt x="9492" y="10169"/>
                      <a:pt x="9905" y="10116"/>
                      <a:pt x="10310" y="10050"/>
                    </a:cubicBezTo>
                    <a:cubicBezTo>
                      <a:pt x="10316" y="10050"/>
                      <a:pt x="10322" y="10050"/>
                      <a:pt x="10326" y="10049"/>
                    </a:cubicBezTo>
                    <a:cubicBezTo>
                      <a:pt x="10588" y="10007"/>
                      <a:pt x="10848" y="9958"/>
                      <a:pt x="11105" y="9905"/>
                    </a:cubicBezTo>
                    <a:cubicBezTo>
                      <a:pt x="11174" y="9890"/>
                      <a:pt x="11271" y="9870"/>
                      <a:pt x="11340" y="9854"/>
                    </a:cubicBezTo>
                    <a:cubicBezTo>
                      <a:pt x="11353" y="9850"/>
                      <a:pt x="11360" y="9849"/>
                      <a:pt x="11361" y="9849"/>
                    </a:cubicBezTo>
                    <a:cubicBezTo>
                      <a:pt x="11394" y="9841"/>
                      <a:pt x="11426" y="9833"/>
                      <a:pt x="11458" y="9824"/>
                    </a:cubicBezTo>
                    <a:cubicBezTo>
                      <a:pt x="11617" y="9775"/>
                      <a:pt x="11770" y="9701"/>
                      <a:pt x="11918" y="9603"/>
                    </a:cubicBezTo>
                    <a:cubicBezTo>
                      <a:pt x="12064" y="9504"/>
                      <a:pt x="12205" y="9380"/>
                      <a:pt x="12338" y="9230"/>
                    </a:cubicBezTo>
                    <a:cubicBezTo>
                      <a:pt x="12471" y="9081"/>
                      <a:pt x="12596" y="8908"/>
                      <a:pt x="12716" y="8711"/>
                    </a:cubicBezTo>
                    <a:cubicBezTo>
                      <a:pt x="12834" y="8513"/>
                      <a:pt x="12943" y="8293"/>
                      <a:pt x="13046" y="8049"/>
                    </a:cubicBezTo>
                    <a:cubicBezTo>
                      <a:pt x="13150" y="7801"/>
                      <a:pt x="13242" y="7540"/>
                      <a:pt x="13328" y="7248"/>
                    </a:cubicBezTo>
                    <a:cubicBezTo>
                      <a:pt x="13386" y="7054"/>
                      <a:pt x="13437" y="6855"/>
                      <a:pt x="13488" y="6643"/>
                    </a:cubicBezTo>
                    <a:cubicBezTo>
                      <a:pt x="13538" y="6431"/>
                      <a:pt x="13583" y="6213"/>
                      <a:pt x="13624" y="5981"/>
                    </a:cubicBezTo>
                    <a:cubicBezTo>
                      <a:pt x="13666" y="5751"/>
                      <a:pt x="13702" y="5516"/>
                      <a:pt x="13736" y="5268"/>
                    </a:cubicBezTo>
                    <a:cubicBezTo>
                      <a:pt x="13769" y="5020"/>
                      <a:pt x="13798" y="4768"/>
                      <a:pt x="13824" y="4505"/>
                    </a:cubicBezTo>
                    <a:cubicBezTo>
                      <a:pt x="13849" y="4240"/>
                      <a:pt x="13869" y="3974"/>
                      <a:pt x="13887" y="3694"/>
                    </a:cubicBezTo>
                    <a:cubicBezTo>
                      <a:pt x="13905" y="3411"/>
                      <a:pt x="13918" y="3133"/>
                      <a:pt x="13926" y="2839"/>
                    </a:cubicBezTo>
                    <a:cubicBezTo>
                      <a:pt x="13935" y="2544"/>
                      <a:pt x="13941" y="2252"/>
                      <a:pt x="13941" y="1943"/>
                    </a:cubicBezTo>
                    <a:cubicBezTo>
                      <a:pt x="13941" y="1806"/>
                      <a:pt x="13941" y="1668"/>
                      <a:pt x="13939" y="1530"/>
                    </a:cubicBezTo>
                    <a:cubicBezTo>
                      <a:pt x="13935" y="1220"/>
                      <a:pt x="13928" y="891"/>
                      <a:pt x="13912" y="567"/>
                    </a:cubicBezTo>
                    <a:cubicBezTo>
                      <a:pt x="13909" y="446"/>
                      <a:pt x="13903" y="324"/>
                      <a:pt x="13897" y="201"/>
                    </a:cubicBezTo>
                    <a:cubicBezTo>
                      <a:pt x="13652" y="257"/>
                      <a:pt x="13403" y="307"/>
                      <a:pt x="13157" y="354"/>
                    </a:cubicBezTo>
                    <a:cubicBezTo>
                      <a:pt x="12802" y="423"/>
                      <a:pt x="12437" y="488"/>
                      <a:pt x="12073" y="544"/>
                    </a:cubicBezTo>
                    <a:cubicBezTo>
                      <a:pt x="11530" y="628"/>
                      <a:pt x="10969" y="698"/>
                      <a:pt x="10413" y="753"/>
                    </a:cubicBezTo>
                    <a:cubicBezTo>
                      <a:pt x="9858" y="806"/>
                      <a:pt x="9291" y="848"/>
                      <a:pt x="8729" y="871"/>
                    </a:cubicBezTo>
                    <a:cubicBezTo>
                      <a:pt x="8293" y="891"/>
                      <a:pt x="7854" y="900"/>
                      <a:pt x="7416" y="900"/>
                    </a:cubicBezTo>
                    <a:cubicBezTo>
                      <a:pt x="7288" y="900"/>
                      <a:pt x="7161" y="899"/>
                      <a:pt x="7034" y="898"/>
                    </a:cubicBezTo>
                    <a:cubicBezTo>
                      <a:pt x="6470" y="891"/>
                      <a:pt x="5908" y="869"/>
                      <a:pt x="5345" y="833"/>
                    </a:cubicBezTo>
                    <a:cubicBezTo>
                      <a:pt x="4783" y="797"/>
                      <a:pt x="4229" y="745"/>
                      <a:pt x="3676" y="678"/>
                    </a:cubicBezTo>
                    <a:cubicBezTo>
                      <a:pt x="3122" y="612"/>
                      <a:pt x="2582" y="531"/>
                      <a:pt x="2041" y="433"/>
                    </a:cubicBezTo>
                    <a:cubicBezTo>
                      <a:pt x="1679" y="369"/>
                      <a:pt x="1326" y="300"/>
                      <a:pt x="974" y="222"/>
                    </a:cubicBezTo>
                    <a:cubicBezTo>
                      <a:pt x="658" y="153"/>
                      <a:pt x="352" y="80"/>
                      <a:pt x="44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13"/>
              <p:cNvSpPr/>
              <p:nvPr/>
            </p:nvSpPr>
            <p:spPr>
              <a:xfrm>
                <a:off x="3036368" y="1530167"/>
                <a:ext cx="432099" cy="576049"/>
              </a:xfrm>
              <a:custGeom>
                <a:avLst/>
                <a:gdLst/>
                <a:ahLst/>
                <a:cxnLst/>
                <a:rect l="l" t="t" r="r" b="b"/>
                <a:pathLst>
                  <a:path w="13856" h="18472" extrusionOk="0">
                    <a:moveTo>
                      <a:pt x="4325" y="1"/>
                    </a:moveTo>
                    <a:cubicBezTo>
                      <a:pt x="4307" y="38"/>
                      <a:pt x="4291" y="75"/>
                      <a:pt x="4274" y="113"/>
                    </a:cubicBezTo>
                    <a:cubicBezTo>
                      <a:pt x="4133" y="425"/>
                      <a:pt x="3998" y="734"/>
                      <a:pt x="3864" y="1054"/>
                    </a:cubicBezTo>
                    <a:cubicBezTo>
                      <a:pt x="3660" y="1536"/>
                      <a:pt x="3466" y="2022"/>
                      <a:pt x="3275" y="2527"/>
                    </a:cubicBezTo>
                    <a:cubicBezTo>
                      <a:pt x="3083" y="3030"/>
                      <a:pt x="2901" y="3540"/>
                      <a:pt x="2721" y="4062"/>
                    </a:cubicBezTo>
                    <a:cubicBezTo>
                      <a:pt x="2541" y="4582"/>
                      <a:pt x="2370" y="5112"/>
                      <a:pt x="2205" y="5646"/>
                    </a:cubicBezTo>
                    <a:cubicBezTo>
                      <a:pt x="2041" y="6183"/>
                      <a:pt x="1883" y="6723"/>
                      <a:pt x="1733" y="7268"/>
                    </a:cubicBezTo>
                    <a:cubicBezTo>
                      <a:pt x="1587" y="7810"/>
                      <a:pt x="1444" y="8362"/>
                      <a:pt x="1312" y="8910"/>
                    </a:cubicBezTo>
                    <a:cubicBezTo>
                      <a:pt x="1180" y="9458"/>
                      <a:pt x="1055" y="10015"/>
                      <a:pt x="941" y="10562"/>
                    </a:cubicBezTo>
                    <a:cubicBezTo>
                      <a:pt x="866" y="10927"/>
                      <a:pt x="795" y="11295"/>
                      <a:pt x="726" y="11657"/>
                    </a:cubicBezTo>
                    <a:cubicBezTo>
                      <a:pt x="659" y="12021"/>
                      <a:pt x="595" y="12388"/>
                      <a:pt x="536" y="12747"/>
                    </a:cubicBezTo>
                    <a:cubicBezTo>
                      <a:pt x="475" y="13106"/>
                      <a:pt x="421" y="13472"/>
                      <a:pt x="370" y="13825"/>
                    </a:cubicBezTo>
                    <a:cubicBezTo>
                      <a:pt x="320" y="14179"/>
                      <a:pt x="273" y="14538"/>
                      <a:pt x="231" y="14888"/>
                    </a:cubicBezTo>
                    <a:cubicBezTo>
                      <a:pt x="191" y="15236"/>
                      <a:pt x="155" y="15588"/>
                      <a:pt x="122" y="15930"/>
                    </a:cubicBezTo>
                    <a:cubicBezTo>
                      <a:pt x="90" y="16271"/>
                      <a:pt x="61" y="16616"/>
                      <a:pt x="40" y="16948"/>
                    </a:cubicBezTo>
                    <a:cubicBezTo>
                      <a:pt x="25" y="17156"/>
                      <a:pt x="12" y="17368"/>
                      <a:pt x="1" y="17573"/>
                    </a:cubicBezTo>
                    <a:cubicBezTo>
                      <a:pt x="309" y="17652"/>
                      <a:pt x="616" y="17727"/>
                      <a:pt x="933" y="17795"/>
                    </a:cubicBezTo>
                    <a:cubicBezTo>
                      <a:pt x="1286" y="17872"/>
                      <a:pt x="1637" y="17943"/>
                      <a:pt x="1998" y="18007"/>
                    </a:cubicBezTo>
                    <a:cubicBezTo>
                      <a:pt x="2538" y="18104"/>
                      <a:pt x="3080" y="18184"/>
                      <a:pt x="3634" y="18252"/>
                    </a:cubicBezTo>
                    <a:cubicBezTo>
                      <a:pt x="4187" y="18318"/>
                      <a:pt x="4741" y="18370"/>
                      <a:pt x="5303" y="18406"/>
                    </a:cubicBezTo>
                    <a:cubicBezTo>
                      <a:pt x="5864" y="18442"/>
                      <a:pt x="6427" y="18465"/>
                      <a:pt x="6992" y="18470"/>
                    </a:cubicBezTo>
                    <a:cubicBezTo>
                      <a:pt x="7104" y="18471"/>
                      <a:pt x="7216" y="18472"/>
                      <a:pt x="7328" y="18472"/>
                    </a:cubicBezTo>
                    <a:cubicBezTo>
                      <a:pt x="7781" y="18472"/>
                      <a:pt x="8235" y="18463"/>
                      <a:pt x="8687" y="18443"/>
                    </a:cubicBezTo>
                    <a:cubicBezTo>
                      <a:pt x="9249" y="18419"/>
                      <a:pt x="9816" y="18378"/>
                      <a:pt x="10371" y="18325"/>
                    </a:cubicBezTo>
                    <a:cubicBezTo>
                      <a:pt x="10927" y="18270"/>
                      <a:pt x="11486" y="18201"/>
                      <a:pt x="12031" y="18117"/>
                    </a:cubicBezTo>
                    <a:cubicBezTo>
                      <a:pt x="12394" y="18061"/>
                      <a:pt x="12759" y="17996"/>
                      <a:pt x="13115" y="17928"/>
                    </a:cubicBezTo>
                    <a:cubicBezTo>
                      <a:pt x="13363" y="17879"/>
                      <a:pt x="13611" y="17828"/>
                      <a:pt x="13856" y="17773"/>
                    </a:cubicBezTo>
                    <a:cubicBezTo>
                      <a:pt x="13846" y="17566"/>
                      <a:pt x="13836" y="17356"/>
                      <a:pt x="13823" y="17148"/>
                    </a:cubicBezTo>
                    <a:cubicBezTo>
                      <a:pt x="13803" y="16816"/>
                      <a:pt x="13778" y="16469"/>
                      <a:pt x="13745" y="16128"/>
                    </a:cubicBezTo>
                    <a:cubicBezTo>
                      <a:pt x="13719" y="15788"/>
                      <a:pt x="13685" y="15431"/>
                      <a:pt x="13649" y="15083"/>
                    </a:cubicBezTo>
                    <a:cubicBezTo>
                      <a:pt x="13613" y="14734"/>
                      <a:pt x="13571" y="14373"/>
                      <a:pt x="13527" y="14018"/>
                    </a:cubicBezTo>
                    <a:cubicBezTo>
                      <a:pt x="13483" y="13661"/>
                      <a:pt x="13433" y="13296"/>
                      <a:pt x="13381" y="12935"/>
                    </a:cubicBezTo>
                    <a:cubicBezTo>
                      <a:pt x="13328" y="12574"/>
                      <a:pt x="13271" y="12206"/>
                      <a:pt x="13212" y="11841"/>
                    </a:cubicBezTo>
                    <a:cubicBezTo>
                      <a:pt x="13151" y="11476"/>
                      <a:pt x="13087" y="11104"/>
                      <a:pt x="13019" y="10737"/>
                    </a:cubicBezTo>
                    <a:cubicBezTo>
                      <a:pt x="12918" y="10188"/>
                      <a:pt x="12808" y="9624"/>
                      <a:pt x="12691" y="9075"/>
                    </a:cubicBezTo>
                    <a:cubicBezTo>
                      <a:pt x="12572" y="8523"/>
                      <a:pt x="12447" y="7968"/>
                      <a:pt x="12315" y="7420"/>
                    </a:cubicBezTo>
                    <a:cubicBezTo>
                      <a:pt x="12184" y="6873"/>
                      <a:pt x="12044" y="6326"/>
                      <a:pt x="11898" y="5787"/>
                    </a:cubicBezTo>
                    <a:cubicBezTo>
                      <a:pt x="11752" y="5245"/>
                      <a:pt x="11600" y="4713"/>
                      <a:pt x="11442" y="4187"/>
                    </a:cubicBezTo>
                    <a:cubicBezTo>
                      <a:pt x="11284" y="3661"/>
                      <a:pt x="11121" y="3146"/>
                      <a:pt x="10952" y="2639"/>
                    </a:cubicBezTo>
                    <a:cubicBezTo>
                      <a:pt x="10782" y="2128"/>
                      <a:pt x="10609" y="1637"/>
                      <a:pt x="10430" y="1151"/>
                    </a:cubicBezTo>
                    <a:cubicBezTo>
                      <a:pt x="10309" y="824"/>
                      <a:pt x="10191" y="511"/>
                      <a:pt x="10067" y="198"/>
                    </a:cubicBezTo>
                    <a:cubicBezTo>
                      <a:pt x="10053" y="160"/>
                      <a:pt x="10036" y="120"/>
                      <a:pt x="10021" y="83"/>
                    </a:cubicBezTo>
                    <a:cubicBezTo>
                      <a:pt x="9827" y="126"/>
                      <a:pt x="9629" y="165"/>
                      <a:pt x="9431" y="198"/>
                    </a:cubicBezTo>
                    <a:cubicBezTo>
                      <a:pt x="9191" y="236"/>
                      <a:pt x="8942" y="271"/>
                      <a:pt x="8696" y="298"/>
                    </a:cubicBezTo>
                    <a:cubicBezTo>
                      <a:pt x="8450" y="326"/>
                      <a:pt x="8199" y="343"/>
                      <a:pt x="7948" y="356"/>
                    </a:cubicBezTo>
                    <a:cubicBezTo>
                      <a:pt x="7742" y="364"/>
                      <a:pt x="7534" y="369"/>
                      <a:pt x="7327" y="369"/>
                    </a:cubicBezTo>
                    <a:cubicBezTo>
                      <a:pt x="7283" y="369"/>
                      <a:pt x="7239" y="369"/>
                      <a:pt x="7195" y="369"/>
                    </a:cubicBezTo>
                    <a:cubicBezTo>
                      <a:pt x="6943" y="366"/>
                      <a:pt x="6693" y="356"/>
                      <a:pt x="6445" y="337"/>
                    </a:cubicBezTo>
                    <a:cubicBezTo>
                      <a:pt x="6194" y="320"/>
                      <a:pt x="5950" y="297"/>
                      <a:pt x="5704" y="264"/>
                    </a:cubicBezTo>
                    <a:cubicBezTo>
                      <a:pt x="5457" y="232"/>
                      <a:pt x="5220" y="193"/>
                      <a:pt x="4981" y="147"/>
                    </a:cubicBezTo>
                    <a:cubicBezTo>
                      <a:pt x="4757" y="104"/>
                      <a:pt x="4541" y="55"/>
                      <a:pt x="4325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13"/>
              <p:cNvSpPr/>
              <p:nvPr/>
            </p:nvSpPr>
            <p:spPr>
              <a:xfrm>
                <a:off x="3298255" y="2368434"/>
                <a:ext cx="150624" cy="136933"/>
              </a:xfrm>
              <a:custGeom>
                <a:avLst/>
                <a:gdLst/>
                <a:ahLst/>
                <a:cxnLst/>
                <a:rect l="l" t="t" r="r" b="b"/>
                <a:pathLst>
                  <a:path w="4830" h="4391" extrusionOk="0">
                    <a:moveTo>
                      <a:pt x="4829" y="1"/>
                    </a:moveTo>
                    <a:lnTo>
                      <a:pt x="4829" y="1"/>
                    </a:lnTo>
                    <a:cubicBezTo>
                      <a:pt x="4230" y="207"/>
                      <a:pt x="3612" y="382"/>
                      <a:pt x="2975" y="526"/>
                    </a:cubicBezTo>
                    <a:cubicBezTo>
                      <a:pt x="2958" y="531"/>
                      <a:pt x="2939" y="534"/>
                      <a:pt x="2922" y="537"/>
                    </a:cubicBezTo>
                    <a:cubicBezTo>
                      <a:pt x="2920" y="537"/>
                      <a:pt x="2912" y="539"/>
                      <a:pt x="2900" y="542"/>
                    </a:cubicBezTo>
                    <a:cubicBezTo>
                      <a:pt x="2804" y="567"/>
                      <a:pt x="2442" y="670"/>
                      <a:pt x="2351" y="717"/>
                    </a:cubicBezTo>
                    <a:cubicBezTo>
                      <a:pt x="2199" y="796"/>
                      <a:pt x="2053" y="901"/>
                      <a:pt x="1915" y="1030"/>
                    </a:cubicBezTo>
                    <a:cubicBezTo>
                      <a:pt x="1776" y="1160"/>
                      <a:pt x="1645" y="1315"/>
                      <a:pt x="1521" y="1495"/>
                    </a:cubicBezTo>
                    <a:cubicBezTo>
                      <a:pt x="1419" y="1643"/>
                      <a:pt x="1323" y="1804"/>
                      <a:pt x="1232" y="1982"/>
                    </a:cubicBezTo>
                    <a:cubicBezTo>
                      <a:pt x="823" y="2783"/>
                      <a:pt x="410" y="3587"/>
                      <a:pt x="0" y="4390"/>
                    </a:cubicBezTo>
                    <a:cubicBezTo>
                      <a:pt x="236" y="4336"/>
                      <a:pt x="466" y="4264"/>
                      <a:pt x="689" y="4175"/>
                    </a:cubicBezTo>
                    <a:cubicBezTo>
                      <a:pt x="938" y="4068"/>
                      <a:pt x="1175" y="3933"/>
                      <a:pt x="1378" y="3758"/>
                    </a:cubicBezTo>
                    <a:cubicBezTo>
                      <a:pt x="2467" y="2616"/>
                      <a:pt x="3758" y="1161"/>
                      <a:pt x="48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13"/>
              <p:cNvSpPr/>
              <p:nvPr/>
            </p:nvSpPr>
            <p:spPr>
              <a:xfrm>
                <a:off x="3142988" y="1262730"/>
                <a:ext cx="262952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8432" h="716" extrusionOk="0">
                    <a:moveTo>
                      <a:pt x="3928" y="1"/>
                    </a:moveTo>
                    <a:cubicBezTo>
                      <a:pt x="3103" y="1"/>
                      <a:pt x="2286" y="57"/>
                      <a:pt x="1487" y="163"/>
                    </a:cubicBezTo>
                    <a:cubicBezTo>
                      <a:pt x="984" y="232"/>
                      <a:pt x="488" y="320"/>
                      <a:pt x="1" y="428"/>
                    </a:cubicBezTo>
                    <a:cubicBezTo>
                      <a:pt x="103" y="408"/>
                      <a:pt x="209" y="398"/>
                      <a:pt x="317" y="398"/>
                    </a:cubicBezTo>
                    <a:cubicBezTo>
                      <a:pt x="485" y="398"/>
                      <a:pt x="658" y="422"/>
                      <a:pt x="837" y="473"/>
                    </a:cubicBezTo>
                    <a:cubicBezTo>
                      <a:pt x="958" y="507"/>
                      <a:pt x="1078" y="552"/>
                      <a:pt x="1201" y="609"/>
                    </a:cubicBezTo>
                    <a:cubicBezTo>
                      <a:pt x="1217" y="616"/>
                      <a:pt x="1233" y="624"/>
                      <a:pt x="1247" y="631"/>
                    </a:cubicBezTo>
                    <a:cubicBezTo>
                      <a:pt x="1437" y="589"/>
                      <a:pt x="1632" y="550"/>
                      <a:pt x="1827" y="517"/>
                    </a:cubicBezTo>
                    <a:cubicBezTo>
                      <a:pt x="2067" y="478"/>
                      <a:pt x="2315" y="444"/>
                      <a:pt x="2561" y="417"/>
                    </a:cubicBezTo>
                    <a:cubicBezTo>
                      <a:pt x="2807" y="392"/>
                      <a:pt x="3059" y="372"/>
                      <a:pt x="3309" y="360"/>
                    </a:cubicBezTo>
                    <a:cubicBezTo>
                      <a:pt x="3529" y="349"/>
                      <a:pt x="3750" y="344"/>
                      <a:pt x="3971" y="344"/>
                    </a:cubicBezTo>
                    <a:cubicBezTo>
                      <a:pt x="4001" y="344"/>
                      <a:pt x="4032" y="344"/>
                      <a:pt x="4062" y="345"/>
                    </a:cubicBezTo>
                    <a:cubicBezTo>
                      <a:pt x="4314" y="349"/>
                      <a:pt x="4564" y="358"/>
                      <a:pt x="4813" y="376"/>
                    </a:cubicBezTo>
                    <a:cubicBezTo>
                      <a:pt x="5063" y="394"/>
                      <a:pt x="5307" y="417"/>
                      <a:pt x="5553" y="450"/>
                    </a:cubicBezTo>
                    <a:cubicBezTo>
                      <a:pt x="5797" y="481"/>
                      <a:pt x="6037" y="520"/>
                      <a:pt x="6276" y="566"/>
                    </a:cubicBezTo>
                    <a:cubicBezTo>
                      <a:pt x="6506" y="609"/>
                      <a:pt x="6725" y="659"/>
                      <a:pt x="6945" y="716"/>
                    </a:cubicBezTo>
                    <a:cubicBezTo>
                      <a:pt x="6962" y="708"/>
                      <a:pt x="6979" y="703"/>
                      <a:pt x="6996" y="695"/>
                    </a:cubicBezTo>
                    <a:cubicBezTo>
                      <a:pt x="7137" y="644"/>
                      <a:pt x="7271" y="602"/>
                      <a:pt x="7406" y="572"/>
                    </a:cubicBezTo>
                    <a:cubicBezTo>
                      <a:pt x="7590" y="529"/>
                      <a:pt x="7767" y="509"/>
                      <a:pt x="7942" y="509"/>
                    </a:cubicBezTo>
                    <a:cubicBezTo>
                      <a:pt x="7960" y="509"/>
                      <a:pt x="7978" y="510"/>
                      <a:pt x="7996" y="510"/>
                    </a:cubicBezTo>
                    <a:cubicBezTo>
                      <a:pt x="8145" y="516"/>
                      <a:pt x="8290" y="536"/>
                      <a:pt x="8431" y="570"/>
                    </a:cubicBezTo>
                    <a:cubicBezTo>
                      <a:pt x="8369" y="553"/>
                      <a:pt x="8306" y="540"/>
                      <a:pt x="8244" y="523"/>
                    </a:cubicBezTo>
                    <a:cubicBezTo>
                      <a:pt x="7127" y="253"/>
                      <a:pt x="5984" y="87"/>
                      <a:pt x="4849" y="24"/>
                    </a:cubicBezTo>
                    <a:cubicBezTo>
                      <a:pt x="4541" y="8"/>
                      <a:pt x="4234" y="1"/>
                      <a:pt x="3928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13"/>
              <p:cNvSpPr/>
              <p:nvPr/>
            </p:nvSpPr>
            <p:spPr>
              <a:xfrm>
                <a:off x="3387099" y="1352323"/>
                <a:ext cx="110738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516" extrusionOk="0">
                    <a:moveTo>
                      <a:pt x="281" y="0"/>
                    </a:moveTo>
                    <a:cubicBezTo>
                      <a:pt x="253" y="0"/>
                      <a:pt x="224" y="0"/>
                      <a:pt x="196" y="0"/>
                    </a:cubicBezTo>
                    <a:cubicBezTo>
                      <a:pt x="159" y="3"/>
                      <a:pt x="119" y="3"/>
                      <a:pt x="81" y="3"/>
                    </a:cubicBezTo>
                    <a:cubicBezTo>
                      <a:pt x="81" y="4"/>
                      <a:pt x="82" y="5"/>
                      <a:pt x="83" y="5"/>
                    </a:cubicBezTo>
                    <a:cubicBezTo>
                      <a:pt x="84" y="5"/>
                      <a:pt x="85" y="5"/>
                      <a:pt x="87" y="3"/>
                    </a:cubicBezTo>
                    <a:cubicBezTo>
                      <a:pt x="119" y="52"/>
                      <a:pt x="152" y="105"/>
                      <a:pt x="179" y="157"/>
                    </a:cubicBezTo>
                    <a:cubicBezTo>
                      <a:pt x="205" y="209"/>
                      <a:pt x="231" y="264"/>
                      <a:pt x="252" y="315"/>
                    </a:cubicBezTo>
                    <a:cubicBezTo>
                      <a:pt x="284" y="394"/>
                      <a:pt x="311" y="475"/>
                      <a:pt x="330" y="557"/>
                    </a:cubicBezTo>
                    <a:cubicBezTo>
                      <a:pt x="349" y="637"/>
                      <a:pt x="360" y="719"/>
                      <a:pt x="366" y="801"/>
                    </a:cubicBezTo>
                    <a:cubicBezTo>
                      <a:pt x="369" y="882"/>
                      <a:pt x="367" y="964"/>
                      <a:pt x="359" y="1046"/>
                    </a:cubicBezTo>
                    <a:cubicBezTo>
                      <a:pt x="349" y="1126"/>
                      <a:pt x="333" y="1207"/>
                      <a:pt x="310" y="1287"/>
                    </a:cubicBezTo>
                    <a:cubicBezTo>
                      <a:pt x="287" y="1369"/>
                      <a:pt x="258" y="1448"/>
                      <a:pt x="219" y="1527"/>
                    </a:cubicBezTo>
                    <a:cubicBezTo>
                      <a:pt x="195" y="1580"/>
                      <a:pt x="168" y="1631"/>
                      <a:pt x="137" y="1683"/>
                    </a:cubicBezTo>
                    <a:cubicBezTo>
                      <a:pt x="109" y="1736"/>
                      <a:pt x="74" y="1786"/>
                      <a:pt x="38" y="1836"/>
                    </a:cubicBezTo>
                    <a:cubicBezTo>
                      <a:pt x="25" y="1852"/>
                      <a:pt x="14" y="1869"/>
                      <a:pt x="1" y="1887"/>
                    </a:cubicBezTo>
                    <a:lnTo>
                      <a:pt x="114" y="1940"/>
                    </a:lnTo>
                    <a:cubicBezTo>
                      <a:pt x="449" y="2099"/>
                      <a:pt x="776" y="2263"/>
                      <a:pt x="1104" y="2442"/>
                    </a:cubicBezTo>
                    <a:cubicBezTo>
                      <a:pt x="1433" y="2617"/>
                      <a:pt x="1753" y="2801"/>
                      <a:pt x="2074" y="2994"/>
                    </a:cubicBezTo>
                    <a:cubicBezTo>
                      <a:pt x="2357" y="3162"/>
                      <a:pt x="2632" y="3334"/>
                      <a:pt x="2906" y="3516"/>
                    </a:cubicBezTo>
                    <a:cubicBezTo>
                      <a:pt x="2958" y="3448"/>
                      <a:pt x="3008" y="3379"/>
                      <a:pt x="3056" y="3307"/>
                    </a:cubicBezTo>
                    <a:cubicBezTo>
                      <a:pt x="3145" y="3171"/>
                      <a:pt x="3221" y="3037"/>
                      <a:pt x="3287" y="2896"/>
                    </a:cubicBezTo>
                    <a:cubicBezTo>
                      <a:pt x="3353" y="2756"/>
                      <a:pt x="3407" y="2616"/>
                      <a:pt x="3447" y="2472"/>
                    </a:cubicBezTo>
                    <a:cubicBezTo>
                      <a:pt x="3489" y="2328"/>
                      <a:pt x="3516" y="2184"/>
                      <a:pt x="3532" y="2041"/>
                    </a:cubicBezTo>
                    <a:cubicBezTo>
                      <a:pt x="3548" y="1897"/>
                      <a:pt x="3550" y="1752"/>
                      <a:pt x="3540" y="1606"/>
                    </a:cubicBezTo>
                    <a:cubicBezTo>
                      <a:pt x="3532" y="1463"/>
                      <a:pt x="3510" y="1316"/>
                      <a:pt x="3474" y="1172"/>
                    </a:cubicBezTo>
                    <a:cubicBezTo>
                      <a:pt x="3438" y="1031"/>
                      <a:pt x="3389" y="885"/>
                      <a:pt x="3330" y="745"/>
                    </a:cubicBezTo>
                    <a:cubicBezTo>
                      <a:pt x="3272" y="604"/>
                      <a:pt x="3198" y="463"/>
                      <a:pt x="3113" y="327"/>
                    </a:cubicBezTo>
                    <a:cubicBezTo>
                      <a:pt x="3092" y="294"/>
                      <a:pt x="3070" y="259"/>
                      <a:pt x="3049" y="228"/>
                    </a:cubicBezTo>
                    <a:cubicBezTo>
                      <a:pt x="2768" y="179"/>
                      <a:pt x="2485" y="140"/>
                      <a:pt x="2198" y="107"/>
                    </a:cubicBezTo>
                    <a:cubicBezTo>
                      <a:pt x="1870" y="69"/>
                      <a:pt x="1542" y="42"/>
                      <a:pt x="1206" y="25"/>
                    </a:cubicBezTo>
                    <a:cubicBezTo>
                      <a:pt x="898" y="8"/>
                      <a:pt x="59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13"/>
              <p:cNvSpPr/>
              <p:nvPr/>
            </p:nvSpPr>
            <p:spPr>
              <a:xfrm>
                <a:off x="3136938" y="2384057"/>
                <a:ext cx="251725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4012" extrusionOk="0">
                    <a:moveTo>
                      <a:pt x="1" y="0"/>
                    </a:moveTo>
                    <a:cubicBezTo>
                      <a:pt x="96" y="30"/>
                      <a:pt x="189" y="68"/>
                      <a:pt x="281" y="114"/>
                    </a:cubicBezTo>
                    <a:cubicBezTo>
                      <a:pt x="452" y="197"/>
                      <a:pt x="617" y="308"/>
                      <a:pt x="773" y="440"/>
                    </a:cubicBezTo>
                    <a:cubicBezTo>
                      <a:pt x="929" y="572"/>
                      <a:pt x="1076" y="732"/>
                      <a:pt x="1217" y="915"/>
                    </a:cubicBezTo>
                    <a:cubicBezTo>
                      <a:pt x="1332" y="1066"/>
                      <a:pt x="1440" y="1229"/>
                      <a:pt x="1542" y="1411"/>
                    </a:cubicBezTo>
                    <a:cubicBezTo>
                      <a:pt x="2006" y="2227"/>
                      <a:pt x="2469" y="3044"/>
                      <a:pt x="2933" y="3860"/>
                    </a:cubicBezTo>
                    <a:cubicBezTo>
                      <a:pt x="3314" y="3962"/>
                      <a:pt x="3709" y="4012"/>
                      <a:pt x="4104" y="4012"/>
                    </a:cubicBezTo>
                    <a:cubicBezTo>
                      <a:pt x="4463" y="4012"/>
                      <a:pt x="4823" y="3971"/>
                      <a:pt x="5172" y="3891"/>
                    </a:cubicBezTo>
                    <a:cubicBezTo>
                      <a:pt x="5582" y="3088"/>
                      <a:pt x="5993" y="2286"/>
                      <a:pt x="6404" y="1483"/>
                    </a:cubicBezTo>
                    <a:cubicBezTo>
                      <a:pt x="6495" y="1303"/>
                      <a:pt x="6591" y="1143"/>
                      <a:pt x="6693" y="995"/>
                    </a:cubicBezTo>
                    <a:cubicBezTo>
                      <a:pt x="6817" y="815"/>
                      <a:pt x="6947" y="662"/>
                      <a:pt x="7087" y="532"/>
                    </a:cubicBezTo>
                    <a:cubicBezTo>
                      <a:pt x="7225" y="400"/>
                      <a:pt x="7372" y="296"/>
                      <a:pt x="7523" y="217"/>
                    </a:cubicBezTo>
                    <a:cubicBezTo>
                      <a:pt x="7613" y="171"/>
                      <a:pt x="7975" y="68"/>
                      <a:pt x="8072" y="43"/>
                    </a:cubicBezTo>
                    <a:lnTo>
                      <a:pt x="8072" y="43"/>
                    </a:lnTo>
                    <a:cubicBezTo>
                      <a:pt x="8003" y="59"/>
                      <a:pt x="7906" y="79"/>
                      <a:pt x="7833" y="94"/>
                    </a:cubicBezTo>
                    <a:cubicBezTo>
                      <a:pt x="7577" y="146"/>
                      <a:pt x="7318" y="194"/>
                      <a:pt x="7055" y="238"/>
                    </a:cubicBezTo>
                    <a:cubicBezTo>
                      <a:pt x="7051" y="238"/>
                      <a:pt x="7045" y="239"/>
                      <a:pt x="7039" y="239"/>
                    </a:cubicBezTo>
                    <a:cubicBezTo>
                      <a:pt x="6634" y="305"/>
                      <a:pt x="6220" y="357"/>
                      <a:pt x="5805" y="396"/>
                    </a:cubicBezTo>
                    <a:cubicBezTo>
                      <a:pt x="5366" y="437"/>
                      <a:pt x="4925" y="460"/>
                      <a:pt x="4480" y="469"/>
                    </a:cubicBezTo>
                    <a:cubicBezTo>
                      <a:pt x="4360" y="471"/>
                      <a:pt x="4239" y="473"/>
                      <a:pt x="4118" y="473"/>
                    </a:cubicBezTo>
                    <a:cubicBezTo>
                      <a:pt x="3795" y="473"/>
                      <a:pt x="3473" y="464"/>
                      <a:pt x="3151" y="447"/>
                    </a:cubicBezTo>
                    <a:cubicBezTo>
                      <a:pt x="2709" y="424"/>
                      <a:pt x="2268" y="384"/>
                      <a:pt x="1835" y="331"/>
                    </a:cubicBezTo>
                    <a:cubicBezTo>
                      <a:pt x="1402" y="276"/>
                      <a:pt x="973" y="207"/>
                      <a:pt x="554" y="123"/>
                    </a:cubicBezTo>
                    <a:cubicBezTo>
                      <a:pt x="367" y="85"/>
                      <a:pt x="182" y="4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13"/>
              <p:cNvSpPr/>
              <p:nvPr/>
            </p:nvSpPr>
            <p:spPr>
              <a:xfrm>
                <a:off x="3181812" y="1273488"/>
                <a:ext cx="177817" cy="36268"/>
              </a:xfrm>
              <a:custGeom>
                <a:avLst/>
                <a:gdLst/>
                <a:ahLst/>
                <a:cxnLst/>
                <a:rect l="l" t="t" r="r" b="b"/>
                <a:pathLst>
                  <a:path w="5702" h="1163" extrusionOk="0">
                    <a:moveTo>
                      <a:pt x="2668" y="0"/>
                    </a:moveTo>
                    <a:cubicBezTo>
                      <a:pt x="2465" y="0"/>
                      <a:pt x="2263" y="5"/>
                      <a:pt x="2062" y="15"/>
                    </a:cubicBezTo>
                    <a:cubicBezTo>
                      <a:pt x="1812" y="26"/>
                      <a:pt x="1561" y="46"/>
                      <a:pt x="1315" y="73"/>
                    </a:cubicBezTo>
                    <a:cubicBezTo>
                      <a:pt x="1069" y="97"/>
                      <a:pt x="820" y="132"/>
                      <a:pt x="580" y="174"/>
                    </a:cubicBezTo>
                    <a:cubicBezTo>
                      <a:pt x="387" y="205"/>
                      <a:pt x="192" y="243"/>
                      <a:pt x="1" y="286"/>
                    </a:cubicBezTo>
                    <a:cubicBezTo>
                      <a:pt x="109" y="339"/>
                      <a:pt x="216" y="398"/>
                      <a:pt x="329" y="468"/>
                    </a:cubicBezTo>
                    <a:cubicBezTo>
                      <a:pt x="455" y="547"/>
                      <a:pt x="582" y="635"/>
                      <a:pt x="711" y="737"/>
                    </a:cubicBezTo>
                    <a:cubicBezTo>
                      <a:pt x="842" y="838"/>
                      <a:pt x="970" y="947"/>
                      <a:pt x="1101" y="1072"/>
                    </a:cubicBezTo>
                    <a:cubicBezTo>
                      <a:pt x="1116" y="1087"/>
                      <a:pt x="1131" y="1098"/>
                      <a:pt x="1145" y="1112"/>
                    </a:cubicBezTo>
                    <a:cubicBezTo>
                      <a:pt x="1227" y="1095"/>
                      <a:pt x="1310" y="1076"/>
                      <a:pt x="1394" y="1062"/>
                    </a:cubicBezTo>
                    <a:cubicBezTo>
                      <a:pt x="1483" y="1046"/>
                      <a:pt x="1575" y="1032"/>
                      <a:pt x="1667" y="1019"/>
                    </a:cubicBezTo>
                    <a:cubicBezTo>
                      <a:pt x="1804" y="1000"/>
                      <a:pt x="1943" y="983"/>
                      <a:pt x="2084" y="973"/>
                    </a:cubicBezTo>
                    <a:cubicBezTo>
                      <a:pt x="2223" y="961"/>
                      <a:pt x="2366" y="954"/>
                      <a:pt x="2507" y="951"/>
                    </a:cubicBezTo>
                    <a:cubicBezTo>
                      <a:pt x="2572" y="949"/>
                      <a:pt x="2638" y="948"/>
                      <a:pt x="2703" y="948"/>
                    </a:cubicBezTo>
                    <a:cubicBezTo>
                      <a:pt x="2779" y="948"/>
                      <a:pt x="2855" y="950"/>
                      <a:pt x="2931" y="953"/>
                    </a:cubicBezTo>
                    <a:cubicBezTo>
                      <a:pt x="3072" y="959"/>
                      <a:pt x="3211" y="967"/>
                      <a:pt x="3351" y="980"/>
                    </a:cubicBezTo>
                    <a:cubicBezTo>
                      <a:pt x="3491" y="993"/>
                      <a:pt x="3628" y="1009"/>
                      <a:pt x="3765" y="1030"/>
                    </a:cubicBezTo>
                    <a:cubicBezTo>
                      <a:pt x="3855" y="1045"/>
                      <a:pt x="3944" y="1059"/>
                      <a:pt x="4033" y="1076"/>
                    </a:cubicBezTo>
                    <a:cubicBezTo>
                      <a:pt x="4124" y="1095"/>
                      <a:pt x="4210" y="1115"/>
                      <a:pt x="4298" y="1134"/>
                    </a:cubicBezTo>
                    <a:cubicBezTo>
                      <a:pt x="4335" y="1144"/>
                      <a:pt x="4373" y="1154"/>
                      <a:pt x="4412" y="1163"/>
                    </a:cubicBezTo>
                    <a:cubicBezTo>
                      <a:pt x="4429" y="1151"/>
                      <a:pt x="4445" y="1137"/>
                      <a:pt x="4462" y="1124"/>
                    </a:cubicBezTo>
                    <a:cubicBezTo>
                      <a:pt x="4610" y="1003"/>
                      <a:pt x="4754" y="897"/>
                      <a:pt x="4900" y="800"/>
                    </a:cubicBezTo>
                    <a:cubicBezTo>
                      <a:pt x="5047" y="703"/>
                      <a:pt x="5188" y="618"/>
                      <a:pt x="5332" y="543"/>
                    </a:cubicBezTo>
                    <a:cubicBezTo>
                      <a:pt x="5457" y="478"/>
                      <a:pt x="5579" y="421"/>
                      <a:pt x="5701" y="372"/>
                    </a:cubicBezTo>
                    <a:cubicBezTo>
                      <a:pt x="5483" y="317"/>
                      <a:pt x="5263" y="267"/>
                      <a:pt x="5030" y="221"/>
                    </a:cubicBezTo>
                    <a:cubicBezTo>
                      <a:pt x="4790" y="175"/>
                      <a:pt x="4552" y="138"/>
                      <a:pt x="4307" y="105"/>
                    </a:cubicBezTo>
                    <a:cubicBezTo>
                      <a:pt x="4061" y="73"/>
                      <a:pt x="3816" y="49"/>
                      <a:pt x="3566" y="31"/>
                    </a:cubicBezTo>
                    <a:cubicBezTo>
                      <a:pt x="3316" y="13"/>
                      <a:pt x="3067" y="3"/>
                      <a:pt x="2816" y="1"/>
                    </a:cubicBezTo>
                    <a:cubicBezTo>
                      <a:pt x="2766" y="1"/>
                      <a:pt x="2717" y="0"/>
                      <a:pt x="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13"/>
              <p:cNvSpPr/>
              <p:nvPr/>
            </p:nvSpPr>
            <p:spPr>
              <a:xfrm>
                <a:off x="3171241" y="1450179"/>
                <a:ext cx="177661" cy="91528"/>
              </a:xfrm>
              <a:custGeom>
                <a:avLst/>
                <a:gdLst/>
                <a:ahLst/>
                <a:cxnLst/>
                <a:rect l="l" t="t" r="r" b="b"/>
                <a:pathLst>
                  <a:path w="5697" h="2935" extrusionOk="0">
                    <a:moveTo>
                      <a:pt x="1290" y="1"/>
                    </a:moveTo>
                    <a:cubicBezTo>
                      <a:pt x="1274" y="31"/>
                      <a:pt x="1257" y="60"/>
                      <a:pt x="1240" y="90"/>
                    </a:cubicBezTo>
                    <a:cubicBezTo>
                      <a:pt x="1093" y="359"/>
                      <a:pt x="948" y="626"/>
                      <a:pt x="801" y="909"/>
                    </a:cubicBezTo>
                    <a:cubicBezTo>
                      <a:pt x="655" y="1194"/>
                      <a:pt x="514" y="1477"/>
                      <a:pt x="370" y="1775"/>
                    </a:cubicBezTo>
                    <a:cubicBezTo>
                      <a:pt x="245" y="2035"/>
                      <a:pt x="123" y="2295"/>
                      <a:pt x="0" y="2566"/>
                    </a:cubicBezTo>
                    <a:cubicBezTo>
                      <a:pt x="216" y="2620"/>
                      <a:pt x="432" y="2669"/>
                      <a:pt x="656" y="2712"/>
                    </a:cubicBezTo>
                    <a:cubicBezTo>
                      <a:pt x="895" y="2760"/>
                      <a:pt x="1132" y="2797"/>
                      <a:pt x="1379" y="2829"/>
                    </a:cubicBezTo>
                    <a:cubicBezTo>
                      <a:pt x="1625" y="2862"/>
                      <a:pt x="1869" y="2885"/>
                      <a:pt x="2120" y="2904"/>
                    </a:cubicBezTo>
                    <a:cubicBezTo>
                      <a:pt x="2368" y="2921"/>
                      <a:pt x="2618" y="2929"/>
                      <a:pt x="2870" y="2934"/>
                    </a:cubicBezTo>
                    <a:cubicBezTo>
                      <a:pt x="2928" y="2934"/>
                      <a:pt x="2986" y="2935"/>
                      <a:pt x="3044" y="2935"/>
                    </a:cubicBezTo>
                    <a:cubicBezTo>
                      <a:pt x="3237" y="2935"/>
                      <a:pt x="3431" y="2931"/>
                      <a:pt x="3623" y="2921"/>
                    </a:cubicBezTo>
                    <a:cubicBezTo>
                      <a:pt x="3874" y="2908"/>
                      <a:pt x="4125" y="2891"/>
                      <a:pt x="4371" y="2863"/>
                    </a:cubicBezTo>
                    <a:cubicBezTo>
                      <a:pt x="4617" y="2836"/>
                      <a:pt x="4866" y="2804"/>
                      <a:pt x="5106" y="2763"/>
                    </a:cubicBezTo>
                    <a:cubicBezTo>
                      <a:pt x="5304" y="2731"/>
                      <a:pt x="5502" y="2691"/>
                      <a:pt x="5696" y="2648"/>
                    </a:cubicBezTo>
                    <a:cubicBezTo>
                      <a:pt x="5589" y="2376"/>
                      <a:pt x="5481" y="2113"/>
                      <a:pt x="5370" y="1848"/>
                    </a:cubicBezTo>
                    <a:cubicBezTo>
                      <a:pt x="5244" y="1548"/>
                      <a:pt x="5119" y="1259"/>
                      <a:pt x="4991" y="970"/>
                    </a:cubicBezTo>
                    <a:cubicBezTo>
                      <a:pt x="4860" y="682"/>
                      <a:pt x="4732" y="409"/>
                      <a:pt x="4601" y="137"/>
                    </a:cubicBezTo>
                    <a:cubicBezTo>
                      <a:pt x="4585" y="107"/>
                      <a:pt x="4571" y="76"/>
                      <a:pt x="4556" y="45"/>
                    </a:cubicBezTo>
                    <a:cubicBezTo>
                      <a:pt x="4477" y="61"/>
                      <a:pt x="4395" y="80"/>
                      <a:pt x="4315" y="94"/>
                    </a:cubicBezTo>
                    <a:cubicBezTo>
                      <a:pt x="4226" y="110"/>
                      <a:pt x="4134" y="126"/>
                      <a:pt x="4042" y="139"/>
                    </a:cubicBezTo>
                    <a:cubicBezTo>
                      <a:pt x="3905" y="159"/>
                      <a:pt x="3766" y="175"/>
                      <a:pt x="3625" y="186"/>
                    </a:cubicBezTo>
                    <a:cubicBezTo>
                      <a:pt x="3485" y="198"/>
                      <a:pt x="3343" y="205"/>
                      <a:pt x="3202" y="209"/>
                    </a:cubicBezTo>
                    <a:cubicBezTo>
                      <a:pt x="3139" y="211"/>
                      <a:pt x="3075" y="211"/>
                      <a:pt x="3012" y="211"/>
                    </a:cubicBezTo>
                    <a:cubicBezTo>
                      <a:pt x="2934" y="211"/>
                      <a:pt x="2856" y="210"/>
                      <a:pt x="2778" y="208"/>
                    </a:cubicBezTo>
                    <a:cubicBezTo>
                      <a:pt x="2639" y="204"/>
                      <a:pt x="2498" y="195"/>
                      <a:pt x="2358" y="182"/>
                    </a:cubicBezTo>
                    <a:cubicBezTo>
                      <a:pt x="2217" y="169"/>
                      <a:pt x="2081" y="152"/>
                      <a:pt x="1944" y="132"/>
                    </a:cubicBezTo>
                    <a:cubicBezTo>
                      <a:pt x="1854" y="117"/>
                      <a:pt x="1764" y="103"/>
                      <a:pt x="1675" y="86"/>
                    </a:cubicBezTo>
                    <a:cubicBezTo>
                      <a:pt x="1585" y="68"/>
                      <a:pt x="1499" y="50"/>
                      <a:pt x="1411" y="30"/>
                    </a:cubicBezTo>
                    <a:cubicBezTo>
                      <a:pt x="1369" y="21"/>
                      <a:pt x="1330" y="11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13"/>
              <p:cNvSpPr/>
              <p:nvPr/>
            </p:nvSpPr>
            <p:spPr>
              <a:xfrm>
                <a:off x="3081336" y="2367155"/>
                <a:ext cx="147131" cy="137308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4403" extrusionOk="0">
                    <a:moveTo>
                      <a:pt x="1" y="0"/>
                    </a:moveTo>
                    <a:cubicBezTo>
                      <a:pt x="1015" y="1114"/>
                      <a:pt x="2304" y="2533"/>
                      <a:pt x="3316" y="3648"/>
                    </a:cubicBezTo>
                    <a:lnTo>
                      <a:pt x="3328" y="3658"/>
                    </a:lnTo>
                    <a:cubicBezTo>
                      <a:pt x="3349" y="3684"/>
                      <a:pt x="3372" y="3707"/>
                      <a:pt x="3397" y="3730"/>
                    </a:cubicBezTo>
                    <a:cubicBezTo>
                      <a:pt x="3423" y="3753"/>
                      <a:pt x="3447" y="3777"/>
                      <a:pt x="3474" y="3800"/>
                    </a:cubicBezTo>
                    <a:cubicBezTo>
                      <a:pt x="3502" y="3823"/>
                      <a:pt x="3529" y="3846"/>
                      <a:pt x="3558" y="3868"/>
                    </a:cubicBezTo>
                    <a:cubicBezTo>
                      <a:pt x="3586" y="3891"/>
                      <a:pt x="3615" y="3912"/>
                      <a:pt x="3645" y="3934"/>
                    </a:cubicBezTo>
                    <a:cubicBezTo>
                      <a:pt x="3676" y="3954"/>
                      <a:pt x="3706" y="3975"/>
                      <a:pt x="3739" y="3996"/>
                    </a:cubicBezTo>
                    <a:cubicBezTo>
                      <a:pt x="3771" y="4016"/>
                      <a:pt x="3804" y="4036"/>
                      <a:pt x="3838" y="4056"/>
                    </a:cubicBezTo>
                    <a:cubicBezTo>
                      <a:pt x="4116" y="4204"/>
                      <a:pt x="4413" y="4322"/>
                      <a:pt x="4718" y="4402"/>
                    </a:cubicBezTo>
                    <a:cubicBezTo>
                      <a:pt x="4255" y="3584"/>
                      <a:pt x="3791" y="2768"/>
                      <a:pt x="3328" y="1953"/>
                    </a:cubicBezTo>
                    <a:cubicBezTo>
                      <a:pt x="3224" y="1771"/>
                      <a:pt x="3116" y="1608"/>
                      <a:pt x="3001" y="1458"/>
                    </a:cubicBezTo>
                    <a:cubicBezTo>
                      <a:pt x="2862" y="1277"/>
                      <a:pt x="2714" y="1117"/>
                      <a:pt x="2559" y="984"/>
                    </a:cubicBezTo>
                    <a:cubicBezTo>
                      <a:pt x="2402" y="849"/>
                      <a:pt x="2237" y="741"/>
                      <a:pt x="2065" y="657"/>
                    </a:cubicBezTo>
                    <a:cubicBezTo>
                      <a:pt x="1973" y="611"/>
                      <a:pt x="1880" y="574"/>
                      <a:pt x="1785" y="544"/>
                    </a:cubicBezTo>
                    <a:cubicBezTo>
                      <a:pt x="1700" y="516"/>
                      <a:pt x="1384" y="450"/>
                      <a:pt x="1315" y="430"/>
                    </a:cubicBezTo>
                    <a:cubicBezTo>
                      <a:pt x="1279" y="420"/>
                      <a:pt x="1245" y="409"/>
                      <a:pt x="1210" y="396"/>
                    </a:cubicBezTo>
                    <a:cubicBezTo>
                      <a:pt x="1183" y="388"/>
                      <a:pt x="1138" y="374"/>
                      <a:pt x="1111" y="367"/>
                    </a:cubicBezTo>
                    <a:cubicBezTo>
                      <a:pt x="728" y="258"/>
                      <a:pt x="357" y="13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13"/>
              <p:cNvSpPr/>
              <p:nvPr/>
            </p:nvSpPr>
            <p:spPr>
              <a:xfrm>
                <a:off x="3053208" y="1282438"/>
                <a:ext cx="164439" cy="70759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2269" extrusionOk="0">
                    <a:moveTo>
                      <a:pt x="4131" y="0"/>
                    </a:moveTo>
                    <a:cubicBezTo>
                      <a:pt x="4086" y="10"/>
                      <a:pt x="4040" y="20"/>
                      <a:pt x="3995" y="32"/>
                    </a:cubicBezTo>
                    <a:cubicBezTo>
                      <a:pt x="3764" y="85"/>
                      <a:pt x="3530" y="148"/>
                      <a:pt x="3310" y="216"/>
                    </a:cubicBezTo>
                    <a:cubicBezTo>
                      <a:pt x="3162" y="262"/>
                      <a:pt x="3015" y="312"/>
                      <a:pt x="2873" y="362"/>
                    </a:cubicBezTo>
                    <a:cubicBezTo>
                      <a:pt x="2732" y="413"/>
                      <a:pt x="2588" y="467"/>
                      <a:pt x="2453" y="523"/>
                    </a:cubicBezTo>
                    <a:cubicBezTo>
                      <a:pt x="2319" y="580"/>
                      <a:pt x="2182" y="640"/>
                      <a:pt x="2055" y="702"/>
                    </a:cubicBezTo>
                    <a:cubicBezTo>
                      <a:pt x="1927" y="762"/>
                      <a:pt x="1797" y="830"/>
                      <a:pt x="1678" y="896"/>
                    </a:cubicBezTo>
                    <a:cubicBezTo>
                      <a:pt x="1596" y="940"/>
                      <a:pt x="1517" y="985"/>
                      <a:pt x="1441" y="1032"/>
                    </a:cubicBezTo>
                    <a:cubicBezTo>
                      <a:pt x="1323" y="1103"/>
                      <a:pt x="1213" y="1172"/>
                      <a:pt x="1106" y="1247"/>
                    </a:cubicBezTo>
                    <a:cubicBezTo>
                      <a:pt x="998" y="1320"/>
                      <a:pt x="897" y="1393"/>
                      <a:pt x="798" y="1472"/>
                    </a:cubicBezTo>
                    <a:cubicBezTo>
                      <a:pt x="697" y="1551"/>
                      <a:pt x="605" y="1629"/>
                      <a:pt x="516" y="1711"/>
                    </a:cubicBezTo>
                    <a:cubicBezTo>
                      <a:pt x="381" y="1833"/>
                      <a:pt x="260" y="1955"/>
                      <a:pt x="148" y="2088"/>
                    </a:cubicBezTo>
                    <a:cubicBezTo>
                      <a:pt x="96" y="2148"/>
                      <a:pt x="48" y="2207"/>
                      <a:pt x="0" y="2269"/>
                    </a:cubicBezTo>
                    <a:cubicBezTo>
                      <a:pt x="276" y="2229"/>
                      <a:pt x="551" y="2198"/>
                      <a:pt x="833" y="2174"/>
                    </a:cubicBezTo>
                    <a:cubicBezTo>
                      <a:pt x="1155" y="2147"/>
                      <a:pt x="1474" y="2128"/>
                      <a:pt x="1803" y="2119"/>
                    </a:cubicBezTo>
                    <a:cubicBezTo>
                      <a:pt x="1936" y="2116"/>
                      <a:pt x="2068" y="2115"/>
                      <a:pt x="2201" y="2115"/>
                    </a:cubicBezTo>
                    <a:cubicBezTo>
                      <a:pt x="2396" y="2115"/>
                      <a:pt x="2593" y="2118"/>
                      <a:pt x="2793" y="2125"/>
                    </a:cubicBezTo>
                    <a:cubicBezTo>
                      <a:pt x="2831" y="2125"/>
                      <a:pt x="2868" y="2126"/>
                      <a:pt x="2907" y="2128"/>
                    </a:cubicBezTo>
                    <a:cubicBezTo>
                      <a:pt x="2919" y="2111"/>
                      <a:pt x="2933" y="2095"/>
                      <a:pt x="2947" y="2076"/>
                    </a:cubicBezTo>
                    <a:cubicBezTo>
                      <a:pt x="2988" y="2027"/>
                      <a:pt x="3029" y="1981"/>
                      <a:pt x="3075" y="1932"/>
                    </a:cubicBezTo>
                    <a:cubicBezTo>
                      <a:pt x="3120" y="1886"/>
                      <a:pt x="3169" y="1840"/>
                      <a:pt x="3219" y="1794"/>
                    </a:cubicBezTo>
                    <a:cubicBezTo>
                      <a:pt x="3271" y="1750"/>
                      <a:pt x="3324" y="1704"/>
                      <a:pt x="3379" y="1661"/>
                    </a:cubicBezTo>
                    <a:cubicBezTo>
                      <a:pt x="3435" y="1616"/>
                      <a:pt x="3492" y="1574"/>
                      <a:pt x="3554" y="1534"/>
                    </a:cubicBezTo>
                    <a:cubicBezTo>
                      <a:pt x="3614" y="1492"/>
                      <a:pt x="3676" y="1452"/>
                      <a:pt x="3742" y="1413"/>
                    </a:cubicBezTo>
                    <a:cubicBezTo>
                      <a:pt x="3771" y="1398"/>
                      <a:pt x="3800" y="1379"/>
                      <a:pt x="3830" y="1363"/>
                    </a:cubicBezTo>
                    <a:cubicBezTo>
                      <a:pt x="3896" y="1327"/>
                      <a:pt x="3968" y="1290"/>
                      <a:pt x="4040" y="1254"/>
                    </a:cubicBezTo>
                    <a:cubicBezTo>
                      <a:pt x="4112" y="1218"/>
                      <a:pt x="4188" y="1183"/>
                      <a:pt x="4263" y="1150"/>
                    </a:cubicBezTo>
                    <a:cubicBezTo>
                      <a:pt x="4339" y="1119"/>
                      <a:pt x="4418" y="1086"/>
                      <a:pt x="4497" y="1057"/>
                    </a:cubicBezTo>
                    <a:cubicBezTo>
                      <a:pt x="4576" y="1027"/>
                      <a:pt x="4658" y="999"/>
                      <a:pt x="4742" y="973"/>
                    </a:cubicBezTo>
                    <a:cubicBezTo>
                      <a:pt x="4822" y="948"/>
                      <a:pt x="4908" y="923"/>
                      <a:pt x="4993" y="899"/>
                    </a:cubicBezTo>
                    <a:cubicBezTo>
                      <a:pt x="5078" y="876"/>
                      <a:pt x="5166" y="854"/>
                      <a:pt x="5253" y="834"/>
                    </a:cubicBezTo>
                    <a:cubicBezTo>
                      <a:pt x="5259" y="834"/>
                      <a:pt x="5266" y="833"/>
                      <a:pt x="5272" y="831"/>
                    </a:cubicBezTo>
                    <a:cubicBezTo>
                      <a:pt x="5258" y="817"/>
                      <a:pt x="5243" y="802"/>
                      <a:pt x="5230" y="787"/>
                    </a:cubicBezTo>
                    <a:cubicBezTo>
                      <a:pt x="5097" y="664"/>
                      <a:pt x="4970" y="552"/>
                      <a:pt x="4841" y="452"/>
                    </a:cubicBezTo>
                    <a:cubicBezTo>
                      <a:pt x="4708" y="350"/>
                      <a:pt x="4585" y="262"/>
                      <a:pt x="4457" y="183"/>
                    </a:cubicBezTo>
                    <a:cubicBezTo>
                      <a:pt x="4346" y="112"/>
                      <a:pt x="4238" y="53"/>
                      <a:pt x="4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13"/>
              <p:cNvSpPr/>
              <p:nvPr/>
            </p:nvSpPr>
            <p:spPr>
              <a:xfrm>
                <a:off x="3048655" y="1407644"/>
                <a:ext cx="162848" cy="122619"/>
              </a:xfrm>
              <a:custGeom>
                <a:avLst/>
                <a:gdLst/>
                <a:ahLst/>
                <a:cxnLst/>
                <a:rect l="l" t="t" r="r" b="b"/>
                <a:pathLst>
                  <a:path w="5222" h="3932" extrusionOk="0">
                    <a:moveTo>
                      <a:pt x="2968" y="1"/>
                    </a:moveTo>
                    <a:cubicBezTo>
                      <a:pt x="2931" y="16"/>
                      <a:pt x="2891" y="35"/>
                      <a:pt x="2853" y="51"/>
                    </a:cubicBezTo>
                    <a:cubicBezTo>
                      <a:pt x="2511" y="202"/>
                      <a:pt x="2179" y="359"/>
                      <a:pt x="1843" y="525"/>
                    </a:cubicBezTo>
                    <a:cubicBezTo>
                      <a:pt x="1508" y="692"/>
                      <a:pt x="1180" y="865"/>
                      <a:pt x="851" y="1049"/>
                    </a:cubicBezTo>
                    <a:cubicBezTo>
                      <a:pt x="562" y="1208"/>
                      <a:pt x="281" y="1374"/>
                      <a:pt x="1" y="1546"/>
                    </a:cubicBezTo>
                    <a:cubicBezTo>
                      <a:pt x="71" y="1652"/>
                      <a:pt x="150" y="1756"/>
                      <a:pt x="232" y="1857"/>
                    </a:cubicBezTo>
                    <a:cubicBezTo>
                      <a:pt x="304" y="1944"/>
                      <a:pt x="383" y="2032"/>
                      <a:pt x="467" y="2115"/>
                    </a:cubicBezTo>
                    <a:cubicBezTo>
                      <a:pt x="547" y="2199"/>
                      <a:pt x="638" y="2284"/>
                      <a:pt x="728" y="2364"/>
                    </a:cubicBezTo>
                    <a:cubicBezTo>
                      <a:pt x="820" y="2443"/>
                      <a:pt x="920" y="2524"/>
                      <a:pt x="1020" y="2601"/>
                    </a:cubicBezTo>
                    <a:cubicBezTo>
                      <a:pt x="1121" y="2677"/>
                      <a:pt x="1230" y="2755"/>
                      <a:pt x="1339" y="2827"/>
                    </a:cubicBezTo>
                    <a:cubicBezTo>
                      <a:pt x="1449" y="2900"/>
                      <a:pt x="1568" y="2972"/>
                      <a:pt x="1684" y="3041"/>
                    </a:cubicBezTo>
                    <a:cubicBezTo>
                      <a:pt x="1732" y="3069"/>
                      <a:pt x="1778" y="3093"/>
                      <a:pt x="1827" y="3120"/>
                    </a:cubicBezTo>
                    <a:cubicBezTo>
                      <a:pt x="1949" y="3186"/>
                      <a:pt x="2071" y="3250"/>
                      <a:pt x="2201" y="3310"/>
                    </a:cubicBezTo>
                    <a:cubicBezTo>
                      <a:pt x="2330" y="3372"/>
                      <a:pt x="2459" y="3429"/>
                      <a:pt x="2596" y="3487"/>
                    </a:cubicBezTo>
                    <a:cubicBezTo>
                      <a:pt x="2800" y="3573"/>
                      <a:pt x="3004" y="3649"/>
                      <a:pt x="3223" y="3723"/>
                    </a:cubicBezTo>
                    <a:cubicBezTo>
                      <a:pt x="3443" y="3796"/>
                      <a:pt x="3660" y="3861"/>
                      <a:pt x="3890" y="3920"/>
                    </a:cubicBezTo>
                    <a:cubicBezTo>
                      <a:pt x="3904" y="3924"/>
                      <a:pt x="3917" y="3927"/>
                      <a:pt x="3931" y="3931"/>
                    </a:cubicBezTo>
                    <a:cubicBezTo>
                      <a:pt x="4054" y="3661"/>
                      <a:pt x="4176" y="3401"/>
                      <a:pt x="4301" y="3140"/>
                    </a:cubicBezTo>
                    <a:cubicBezTo>
                      <a:pt x="4445" y="2841"/>
                      <a:pt x="4587" y="2558"/>
                      <a:pt x="4732" y="2276"/>
                    </a:cubicBezTo>
                    <a:cubicBezTo>
                      <a:pt x="4879" y="1993"/>
                      <a:pt x="5023" y="1724"/>
                      <a:pt x="5171" y="1457"/>
                    </a:cubicBezTo>
                    <a:cubicBezTo>
                      <a:pt x="5188" y="1425"/>
                      <a:pt x="5205" y="1397"/>
                      <a:pt x="5221" y="1366"/>
                    </a:cubicBezTo>
                    <a:cubicBezTo>
                      <a:pt x="5175" y="1353"/>
                      <a:pt x="5130" y="1343"/>
                      <a:pt x="5080" y="1329"/>
                    </a:cubicBezTo>
                    <a:cubicBezTo>
                      <a:pt x="4995" y="1304"/>
                      <a:pt x="4915" y="1280"/>
                      <a:pt x="4831" y="1253"/>
                    </a:cubicBezTo>
                    <a:cubicBezTo>
                      <a:pt x="4751" y="1225"/>
                      <a:pt x="4672" y="1200"/>
                      <a:pt x="4593" y="1168"/>
                    </a:cubicBezTo>
                    <a:cubicBezTo>
                      <a:pt x="4514" y="1138"/>
                      <a:pt x="4439" y="1108"/>
                      <a:pt x="4364" y="1074"/>
                    </a:cubicBezTo>
                    <a:cubicBezTo>
                      <a:pt x="4288" y="1041"/>
                      <a:pt x="4219" y="1008"/>
                      <a:pt x="4147" y="972"/>
                    </a:cubicBezTo>
                    <a:cubicBezTo>
                      <a:pt x="4074" y="935"/>
                      <a:pt x="4003" y="899"/>
                      <a:pt x="3933" y="857"/>
                    </a:cubicBezTo>
                    <a:cubicBezTo>
                      <a:pt x="3867" y="819"/>
                      <a:pt x="3799" y="778"/>
                      <a:pt x="3739" y="738"/>
                    </a:cubicBezTo>
                    <a:cubicBezTo>
                      <a:pt x="3678" y="696"/>
                      <a:pt x="3617" y="653"/>
                      <a:pt x="3559" y="610"/>
                    </a:cubicBezTo>
                    <a:cubicBezTo>
                      <a:pt x="3502" y="567"/>
                      <a:pt x="3446" y="522"/>
                      <a:pt x="3394" y="476"/>
                    </a:cubicBezTo>
                    <a:cubicBezTo>
                      <a:pt x="3342" y="432"/>
                      <a:pt x="3292" y="383"/>
                      <a:pt x="3244" y="337"/>
                    </a:cubicBezTo>
                    <a:cubicBezTo>
                      <a:pt x="3198" y="290"/>
                      <a:pt x="3154" y="241"/>
                      <a:pt x="3112" y="193"/>
                    </a:cubicBezTo>
                    <a:cubicBezTo>
                      <a:pt x="3070" y="144"/>
                      <a:pt x="3033" y="94"/>
                      <a:pt x="2997" y="44"/>
                    </a:cubicBezTo>
                    <a:cubicBezTo>
                      <a:pt x="2988" y="29"/>
                      <a:pt x="2977" y="15"/>
                      <a:pt x="29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13"/>
              <p:cNvSpPr/>
              <p:nvPr/>
            </p:nvSpPr>
            <p:spPr>
              <a:xfrm>
                <a:off x="2738526" y="1455792"/>
                <a:ext cx="432754" cy="622421"/>
              </a:xfrm>
              <a:custGeom>
                <a:avLst/>
                <a:gdLst/>
                <a:ahLst/>
                <a:cxnLst/>
                <a:rect l="l" t="t" r="r" b="b"/>
                <a:pathLst>
                  <a:path w="13877" h="19959" extrusionOk="0">
                    <a:moveTo>
                      <a:pt x="9946" y="1"/>
                    </a:moveTo>
                    <a:cubicBezTo>
                      <a:pt x="9906" y="25"/>
                      <a:pt x="9867" y="49"/>
                      <a:pt x="9828" y="74"/>
                    </a:cubicBezTo>
                    <a:cubicBezTo>
                      <a:pt x="9507" y="274"/>
                      <a:pt x="9197" y="478"/>
                      <a:pt x="8886" y="692"/>
                    </a:cubicBezTo>
                    <a:cubicBezTo>
                      <a:pt x="8419" y="1014"/>
                      <a:pt x="7973" y="1346"/>
                      <a:pt x="7531" y="1698"/>
                    </a:cubicBezTo>
                    <a:cubicBezTo>
                      <a:pt x="7089" y="2052"/>
                      <a:pt x="6667" y="2416"/>
                      <a:pt x="6255" y="2797"/>
                    </a:cubicBezTo>
                    <a:cubicBezTo>
                      <a:pt x="5846" y="3176"/>
                      <a:pt x="5450" y="3569"/>
                      <a:pt x="5071" y="3974"/>
                    </a:cubicBezTo>
                    <a:cubicBezTo>
                      <a:pt x="4693" y="4378"/>
                      <a:pt x="4330" y="4797"/>
                      <a:pt x="3987" y="5222"/>
                    </a:cubicBezTo>
                    <a:cubicBezTo>
                      <a:pt x="3646" y="5649"/>
                      <a:pt x="3318" y="6089"/>
                      <a:pt x="3015" y="6533"/>
                    </a:cubicBezTo>
                    <a:cubicBezTo>
                      <a:pt x="2712" y="6975"/>
                      <a:pt x="2424" y="7435"/>
                      <a:pt x="2161" y="7892"/>
                    </a:cubicBezTo>
                    <a:cubicBezTo>
                      <a:pt x="1987" y="8195"/>
                      <a:pt x="1820" y="8507"/>
                      <a:pt x="1664" y="8816"/>
                    </a:cubicBezTo>
                    <a:cubicBezTo>
                      <a:pt x="1508" y="9125"/>
                      <a:pt x="1360" y="9442"/>
                      <a:pt x="1225" y="9755"/>
                    </a:cubicBezTo>
                    <a:cubicBezTo>
                      <a:pt x="1088" y="10066"/>
                      <a:pt x="960" y="10388"/>
                      <a:pt x="845" y="10701"/>
                    </a:cubicBezTo>
                    <a:cubicBezTo>
                      <a:pt x="730" y="11016"/>
                      <a:pt x="624" y="11339"/>
                      <a:pt x="529" y="11656"/>
                    </a:cubicBezTo>
                    <a:cubicBezTo>
                      <a:pt x="436" y="11972"/>
                      <a:pt x="349" y="12295"/>
                      <a:pt x="276" y="12612"/>
                    </a:cubicBezTo>
                    <a:cubicBezTo>
                      <a:pt x="204" y="12928"/>
                      <a:pt x="140" y="13251"/>
                      <a:pt x="88" y="13566"/>
                    </a:cubicBezTo>
                    <a:cubicBezTo>
                      <a:pt x="55" y="13762"/>
                      <a:pt x="26" y="13962"/>
                      <a:pt x="0" y="14162"/>
                    </a:cubicBezTo>
                    <a:cubicBezTo>
                      <a:pt x="92" y="14298"/>
                      <a:pt x="187" y="14432"/>
                      <a:pt x="286" y="14564"/>
                    </a:cubicBezTo>
                    <a:cubicBezTo>
                      <a:pt x="436" y="14761"/>
                      <a:pt x="600" y="14962"/>
                      <a:pt x="769" y="15155"/>
                    </a:cubicBezTo>
                    <a:cubicBezTo>
                      <a:pt x="940" y="15348"/>
                      <a:pt x="1126" y="15542"/>
                      <a:pt x="1316" y="15729"/>
                    </a:cubicBezTo>
                    <a:cubicBezTo>
                      <a:pt x="1508" y="15915"/>
                      <a:pt x="1715" y="16102"/>
                      <a:pt x="1925" y="16282"/>
                    </a:cubicBezTo>
                    <a:cubicBezTo>
                      <a:pt x="2135" y="16462"/>
                      <a:pt x="2362" y="16641"/>
                      <a:pt x="2592" y="16811"/>
                    </a:cubicBezTo>
                    <a:cubicBezTo>
                      <a:pt x="2822" y="16982"/>
                      <a:pt x="3068" y="17155"/>
                      <a:pt x="3317" y="17317"/>
                    </a:cubicBezTo>
                    <a:cubicBezTo>
                      <a:pt x="3564" y="17478"/>
                      <a:pt x="3830" y="17642"/>
                      <a:pt x="4095" y="17794"/>
                    </a:cubicBezTo>
                    <a:cubicBezTo>
                      <a:pt x="4312" y="17921"/>
                      <a:pt x="4529" y="18039"/>
                      <a:pt x="4759" y="18160"/>
                    </a:cubicBezTo>
                    <a:cubicBezTo>
                      <a:pt x="5042" y="18305"/>
                      <a:pt x="5319" y="18441"/>
                      <a:pt x="5617" y="18578"/>
                    </a:cubicBezTo>
                    <a:cubicBezTo>
                      <a:pt x="5913" y="18715"/>
                      <a:pt x="6207" y="18841"/>
                      <a:pt x="6517" y="18966"/>
                    </a:cubicBezTo>
                    <a:cubicBezTo>
                      <a:pt x="6826" y="19093"/>
                      <a:pt x="7134" y="19209"/>
                      <a:pt x="7457" y="19323"/>
                    </a:cubicBezTo>
                    <a:cubicBezTo>
                      <a:pt x="7781" y="19438"/>
                      <a:pt x="8100" y="19541"/>
                      <a:pt x="8435" y="19645"/>
                    </a:cubicBezTo>
                    <a:cubicBezTo>
                      <a:pt x="8767" y="19747"/>
                      <a:pt x="9099" y="19840"/>
                      <a:pt x="9444" y="19929"/>
                    </a:cubicBezTo>
                    <a:cubicBezTo>
                      <a:pt x="9480" y="19941"/>
                      <a:pt x="9516" y="19950"/>
                      <a:pt x="9552" y="19958"/>
                    </a:cubicBezTo>
                    <a:cubicBezTo>
                      <a:pt x="9563" y="19753"/>
                      <a:pt x="9575" y="19541"/>
                      <a:pt x="9589" y="19333"/>
                    </a:cubicBezTo>
                    <a:cubicBezTo>
                      <a:pt x="9614" y="19001"/>
                      <a:pt x="9640" y="18654"/>
                      <a:pt x="9673" y="18315"/>
                    </a:cubicBezTo>
                    <a:cubicBezTo>
                      <a:pt x="9703" y="17974"/>
                      <a:pt x="9740" y="17621"/>
                      <a:pt x="9782" y="17273"/>
                    </a:cubicBezTo>
                    <a:cubicBezTo>
                      <a:pt x="9824" y="16923"/>
                      <a:pt x="9870" y="16564"/>
                      <a:pt x="9920" y="16210"/>
                    </a:cubicBezTo>
                    <a:cubicBezTo>
                      <a:pt x="9972" y="15857"/>
                      <a:pt x="10026" y="15491"/>
                      <a:pt x="10085" y="15132"/>
                    </a:cubicBezTo>
                    <a:cubicBezTo>
                      <a:pt x="10146" y="14773"/>
                      <a:pt x="10208" y="14406"/>
                      <a:pt x="10277" y="14042"/>
                    </a:cubicBezTo>
                    <a:cubicBezTo>
                      <a:pt x="10343" y="13680"/>
                      <a:pt x="10417" y="13312"/>
                      <a:pt x="10492" y="12947"/>
                    </a:cubicBezTo>
                    <a:cubicBezTo>
                      <a:pt x="10606" y="12400"/>
                      <a:pt x="10731" y="11843"/>
                      <a:pt x="10863" y="11295"/>
                    </a:cubicBezTo>
                    <a:cubicBezTo>
                      <a:pt x="10994" y="10749"/>
                      <a:pt x="11136" y="10195"/>
                      <a:pt x="11284" y="9653"/>
                    </a:cubicBezTo>
                    <a:cubicBezTo>
                      <a:pt x="11434" y="9108"/>
                      <a:pt x="11592" y="8568"/>
                      <a:pt x="11756" y="8031"/>
                    </a:cubicBezTo>
                    <a:cubicBezTo>
                      <a:pt x="11921" y="7497"/>
                      <a:pt x="12094" y="6967"/>
                      <a:pt x="12272" y="6447"/>
                    </a:cubicBezTo>
                    <a:cubicBezTo>
                      <a:pt x="12449" y="5925"/>
                      <a:pt x="12633" y="5415"/>
                      <a:pt x="12826" y="4912"/>
                    </a:cubicBezTo>
                    <a:cubicBezTo>
                      <a:pt x="13017" y="4407"/>
                      <a:pt x="13211" y="3921"/>
                      <a:pt x="13415" y="3439"/>
                    </a:cubicBezTo>
                    <a:cubicBezTo>
                      <a:pt x="13549" y="3119"/>
                      <a:pt x="13684" y="2807"/>
                      <a:pt x="13825" y="2498"/>
                    </a:cubicBezTo>
                    <a:cubicBezTo>
                      <a:pt x="13842" y="2460"/>
                      <a:pt x="13858" y="2423"/>
                      <a:pt x="13876" y="2386"/>
                    </a:cubicBezTo>
                    <a:cubicBezTo>
                      <a:pt x="13862" y="2381"/>
                      <a:pt x="13849" y="2377"/>
                      <a:pt x="13835" y="2374"/>
                    </a:cubicBezTo>
                    <a:cubicBezTo>
                      <a:pt x="13605" y="2315"/>
                      <a:pt x="13388" y="2251"/>
                      <a:pt x="13168" y="2177"/>
                    </a:cubicBezTo>
                    <a:cubicBezTo>
                      <a:pt x="12949" y="2102"/>
                      <a:pt x="12745" y="2028"/>
                      <a:pt x="12541" y="1941"/>
                    </a:cubicBezTo>
                    <a:cubicBezTo>
                      <a:pt x="12404" y="1884"/>
                      <a:pt x="12275" y="1826"/>
                      <a:pt x="12146" y="1765"/>
                    </a:cubicBezTo>
                    <a:cubicBezTo>
                      <a:pt x="12016" y="1704"/>
                      <a:pt x="11894" y="1641"/>
                      <a:pt x="11772" y="1575"/>
                    </a:cubicBezTo>
                    <a:cubicBezTo>
                      <a:pt x="11723" y="1549"/>
                      <a:pt x="11677" y="1523"/>
                      <a:pt x="11629" y="1496"/>
                    </a:cubicBezTo>
                    <a:cubicBezTo>
                      <a:pt x="11513" y="1427"/>
                      <a:pt x="11395" y="1353"/>
                      <a:pt x="11284" y="1282"/>
                    </a:cubicBezTo>
                    <a:cubicBezTo>
                      <a:pt x="11175" y="1210"/>
                      <a:pt x="11066" y="1132"/>
                      <a:pt x="10965" y="1056"/>
                    </a:cubicBezTo>
                    <a:cubicBezTo>
                      <a:pt x="10865" y="980"/>
                      <a:pt x="10765" y="899"/>
                      <a:pt x="10673" y="819"/>
                    </a:cubicBezTo>
                    <a:cubicBezTo>
                      <a:pt x="10583" y="740"/>
                      <a:pt x="10494" y="655"/>
                      <a:pt x="10412" y="570"/>
                    </a:cubicBezTo>
                    <a:cubicBezTo>
                      <a:pt x="10328" y="485"/>
                      <a:pt x="10249" y="397"/>
                      <a:pt x="10177" y="311"/>
                    </a:cubicBezTo>
                    <a:cubicBezTo>
                      <a:pt x="10095" y="210"/>
                      <a:pt x="10016" y="107"/>
                      <a:pt x="9946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13"/>
              <p:cNvSpPr/>
              <p:nvPr/>
            </p:nvSpPr>
            <p:spPr>
              <a:xfrm>
                <a:off x="3033125" y="1348487"/>
                <a:ext cx="110676" cy="10740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444" extrusionOk="0">
                    <a:moveTo>
                      <a:pt x="2855" y="0"/>
                    </a:moveTo>
                    <a:cubicBezTo>
                      <a:pt x="2719" y="0"/>
                      <a:pt x="2583" y="2"/>
                      <a:pt x="2445" y="6"/>
                    </a:cubicBezTo>
                    <a:cubicBezTo>
                      <a:pt x="2116" y="13"/>
                      <a:pt x="1797" y="30"/>
                      <a:pt x="1475" y="59"/>
                    </a:cubicBezTo>
                    <a:cubicBezTo>
                      <a:pt x="1193" y="83"/>
                      <a:pt x="917" y="115"/>
                      <a:pt x="643" y="155"/>
                    </a:cubicBezTo>
                    <a:cubicBezTo>
                      <a:pt x="589" y="227"/>
                      <a:pt x="539" y="296"/>
                      <a:pt x="490" y="371"/>
                    </a:cubicBezTo>
                    <a:cubicBezTo>
                      <a:pt x="400" y="504"/>
                      <a:pt x="324" y="641"/>
                      <a:pt x="259" y="782"/>
                    </a:cubicBezTo>
                    <a:cubicBezTo>
                      <a:pt x="194" y="921"/>
                      <a:pt x="141" y="1062"/>
                      <a:pt x="101" y="1206"/>
                    </a:cubicBezTo>
                    <a:cubicBezTo>
                      <a:pt x="60" y="1350"/>
                      <a:pt x="32" y="1494"/>
                      <a:pt x="17" y="1637"/>
                    </a:cubicBezTo>
                    <a:cubicBezTo>
                      <a:pt x="3" y="1781"/>
                      <a:pt x="0" y="1926"/>
                      <a:pt x="10" y="2071"/>
                    </a:cubicBezTo>
                    <a:cubicBezTo>
                      <a:pt x="22" y="2215"/>
                      <a:pt x="43" y="2362"/>
                      <a:pt x="79" y="2506"/>
                    </a:cubicBezTo>
                    <a:cubicBezTo>
                      <a:pt x="112" y="2649"/>
                      <a:pt x="161" y="2793"/>
                      <a:pt x="223" y="2933"/>
                    </a:cubicBezTo>
                    <a:cubicBezTo>
                      <a:pt x="283" y="3071"/>
                      <a:pt x="357" y="3213"/>
                      <a:pt x="441" y="3350"/>
                    </a:cubicBezTo>
                    <a:cubicBezTo>
                      <a:pt x="460" y="3383"/>
                      <a:pt x="479" y="3413"/>
                      <a:pt x="500" y="3443"/>
                    </a:cubicBezTo>
                    <a:cubicBezTo>
                      <a:pt x="781" y="3271"/>
                      <a:pt x="1064" y="3107"/>
                      <a:pt x="1351" y="2946"/>
                    </a:cubicBezTo>
                    <a:cubicBezTo>
                      <a:pt x="1679" y="2762"/>
                      <a:pt x="2007" y="2589"/>
                      <a:pt x="2343" y="2422"/>
                    </a:cubicBezTo>
                    <a:cubicBezTo>
                      <a:pt x="2678" y="2254"/>
                      <a:pt x="3012" y="2099"/>
                      <a:pt x="3353" y="1948"/>
                    </a:cubicBezTo>
                    <a:cubicBezTo>
                      <a:pt x="3390" y="1931"/>
                      <a:pt x="3430" y="1913"/>
                      <a:pt x="3468" y="1898"/>
                    </a:cubicBezTo>
                    <a:cubicBezTo>
                      <a:pt x="3445" y="1860"/>
                      <a:pt x="3422" y="1824"/>
                      <a:pt x="3400" y="1787"/>
                    </a:cubicBezTo>
                    <a:cubicBezTo>
                      <a:pt x="3368" y="1737"/>
                      <a:pt x="3343" y="1682"/>
                      <a:pt x="3318" y="1630"/>
                    </a:cubicBezTo>
                    <a:cubicBezTo>
                      <a:pt x="3294" y="1576"/>
                      <a:pt x="3274" y="1524"/>
                      <a:pt x="3256" y="1471"/>
                    </a:cubicBezTo>
                    <a:cubicBezTo>
                      <a:pt x="3230" y="1391"/>
                      <a:pt x="3210" y="1308"/>
                      <a:pt x="3199" y="1228"/>
                    </a:cubicBezTo>
                    <a:cubicBezTo>
                      <a:pt x="3186" y="1147"/>
                      <a:pt x="3180" y="1064"/>
                      <a:pt x="3182" y="983"/>
                    </a:cubicBezTo>
                    <a:cubicBezTo>
                      <a:pt x="3184" y="900"/>
                      <a:pt x="3192" y="819"/>
                      <a:pt x="3207" y="739"/>
                    </a:cubicBezTo>
                    <a:cubicBezTo>
                      <a:pt x="3223" y="658"/>
                      <a:pt x="3246" y="579"/>
                      <a:pt x="3275" y="497"/>
                    </a:cubicBezTo>
                    <a:cubicBezTo>
                      <a:pt x="3304" y="418"/>
                      <a:pt x="3340" y="339"/>
                      <a:pt x="3383" y="263"/>
                    </a:cubicBezTo>
                    <a:cubicBezTo>
                      <a:pt x="3412" y="210"/>
                      <a:pt x="3445" y="159"/>
                      <a:pt x="3479" y="109"/>
                    </a:cubicBezTo>
                    <a:cubicBezTo>
                      <a:pt x="3501" y="77"/>
                      <a:pt x="3524" y="44"/>
                      <a:pt x="3548" y="13"/>
                    </a:cubicBezTo>
                    <a:cubicBezTo>
                      <a:pt x="3522" y="12"/>
                      <a:pt x="3497" y="10"/>
                      <a:pt x="3471" y="10"/>
                    </a:cubicBezTo>
                    <a:cubicBezTo>
                      <a:pt x="3460" y="10"/>
                      <a:pt x="3448" y="10"/>
                      <a:pt x="3436" y="11"/>
                    </a:cubicBezTo>
                    <a:cubicBezTo>
                      <a:pt x="3240" y="4"/>
                      <a:pt x="3047" y="0"/>
                      <a:pt x="28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13"/>
              <p:cNvSpPr/>
              <p:nvPr/>
            </p:nvSpPr>
            <p:spPr>
              <a:xfrm>
                <a:off x="2735470" y="1897488"/>
                <a:ext cx="383794" cy="482151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15461" extrusionOk="0">
                    <a:moveTo>
                      <a:pt x="102" y="0"/>
                    </a:moveTo>
                    <a:cubicBezTo>
                      <a:pt x="88" y="120"/>
                      <a:pt x="74" y="236"/>
                      <a:pt x="62" y="353"/>
                    </a:cubicBezTo>
                    <a:cubicBezTo>
                      <a:pt x="35" y="666"/>
                      <a:pt x="15" y="985"/>
                      <a:pt x="6" y="1293"/>
                    </a:cubicBezTo>
                    <a:cubicBezTo>
                      <a:pt x="2" y="1429"/>
                      <a:pt x="0" y="1567"/>
                      <a:pt x="0" y="1704"/>
                    </a:cubicBezTo>
                    <a:cubicBezTo>
                      <a:pt x="2" y="2013"/>
                      <a:pt x="12" y="2308"/>
                      <a:pt x="36" y="2613"/>
                    </a:cubicBezTo>
                    <a:cubicBezTo>
                      <a:pt x="59" y="2915"/>
                      <a:pt x="92" y="3205"/>
                      <a:pt x="137" y="3501"/>
                    </a:cubicBezTo>
                    <a:cubicBezTo>
                      <a:pt x="182" y="3799"/>
                      <a:pt x="236" y="4082"/>
                      <a:pt x="302" y="4371"/>
                    </a:cubicBezTo>
                    <a:cubicBezTo>
                      <a:pt x="368" y="4658"/>
                      <a:pt x="442" y="4936"/>
                      <a:pt x="529" y="5216"/>
                    </a:cubicBezTo>
                    <a:cubicBezTo>
                      <a:pt x="617" y="5497"/>
                      <a:pt x="713" y="5764"/>
                      <a:pt x="821" y="6034"/>
                    </a:cubicBezTo>
                    <a:cubicBezTo>
                      <a:pt x="931" y="6303"/>
                      <a:pt x="1046" y="6562"/>
                      <a:pt x="1175" y="6821"/>
                    </a:cubicBezTo>
                    <a:cubicBezTo>
                      <a:pt x="1303" y="7079"/>
                      <a:pt x="1439" y="7328"/>
                      <a:pt x="1589" y="7574"/>
                    </a:cubicBezTo>
                    <a:lnTo>
                      <a:pt x="1585" y="7575"/>
                    </a:lnTo>
                    <a:cubicBezTo>
                      <a:pt x="1855" y="8005"/>
                      <a:pt x="2147" y="8431"/>
                      <a:pt x="2463" y="8848"/>
                    </a:cubicBezTo>
                    <a:cubicBezTo>
                      <a:pt x="2926" y="9459"/>
                      <a:pt x="3438" y="10055"/>
                      <a:pt x="3997" y="10625"/>
                    </a:cubicBezTo>
                    <a:cubicBezTo>
                      <a:pt x="4555" y="11195"/>
                      <a:pt x="5163" y="11739"/>
                      <a:pt x="5813" y="12245"/>
                    </a:cubicBezTo>
                    <a:cubicBezTo>
                      <a:pt x="6464" y="12751"/>
                      <a:pt x="7157" y="13218"/>
                      <a:pt x="7887" y="13641"/>
                    </a:cubicBezTo>
                    <a:cubicBezTo>
                      <a:pt x="7887" y="13641"/>
                      <a:pt x="9774" y="14480"/>
                      <a:pt x="9986" y="14584"/>
                    </a:cubicBezTo>
                    <a:cubicBezTo>
                      <a:pt x="10323" y="14749"/>
                      <a:pt x="10678" y="14905"/>
                      <a:pt x="11049" y="15045"/>
                    </a:cubicBezTo>
                    <a:lnTo>
                      <a:pt x="11092" y="15063"/>
                    </a:lnTo>
                    <a:cubicBezTo>
                      <a:pt x="11450" y="15196"/>
                      <a:pt x="11821" y="15319"/>
                      <a:pt x="12202" y="15429"/>
                    </a:cubicBezTo>
                    <a:cubicBezTo>
                      <a:pt x="12229" y="15437"/>
                      <a:pt x="12274" y="15451"/>
                      <a:pt x="12307" y="15461"/>
                    </a:cubicBezTo>
                    <a:lnTo>
                      <a:pt x="12290" y="15455"/>
                    </a:lnTo>
                    <a:cubicBezTo>
                      <a:pt x="12153" y="15405"/>
                      <a:pt x="12019" y="15340"/>
                      <a:pt x="11891" y="15260"/>
                    </a:cubicBezTo>
                    <a:cubicBezTo>
                      <a:pt x="11725" y="15158"/>
                      <a:pt x="11568" y="15028"/>
                      <a:pt x="11417" y="14876"/>
                    </a:cubicBezTo>
                    <a:cubicBezTo>
                      <a:pt x="11266" y="14722"/>
                      <a:pt x="11124" y="14545"/>
                      <a:pt x="10991" y="14344"/>
                    </a:cubicBezTo>
                    <a:cubicBezTo>
                      <a:pt x="10858" y="14140"/>
                      <a:pt x="10734" y="13917"/>
                      <a:pt x="10619" y="13670"/>
                    </a:cubicBezTo>
                    <a:cubicBezTo>
                      <a:pt x="10503" y="13419"/>
                      <a:pt x="10398" y="13154"/>
                      <a:pt x="10301" y="12860"/>
                    </a:cubicBezTo>
                    <a:cubicBezTo>
                      <a:pt x="10237" y="12665"/>
                      <a:pt x="10176" y="12463"/>
                      <a:pt x="10122" y="12249"/>
                    </a:cubicBezTo>
                    <a:cubicBezTo>
                      <a:pt x="10065" y="12036"/>
                      <a:pt x="10015" y="11817"/>
                      <a:pt x="9968" y="11585"/>
                    </a:cubicBezTo>
                    <a:cubicBezTo>
                      <a:pt x="9920" y="11354"/>
                      <a:pt x="9879" y="11118"/>
                      <a:pt x="9841" y="10868"/>
                    </a:cubicBezTo>
                    <a:cubicBezTo>
                      <a:pt x="9802" y="10618"/>
                      <a:pt x="9771" y="10366"/>
                      <a:pt x="9742" y="10100"/>
                    </a:cubicBezTo>
                    <a:cubicBezTo>
                      <a:pt x="9713" y="9834"/>
                      <a:pt x="9690" y="9568"/>
                      <a:pt x="9670" y="9288"/>
                    </a:cubicBezTo>
                    <a:cubicBezTo>
                      <a:pt x="9651" y="9007"/>
                      <a:pt x="9637" y="8727"/>
                      <a:pt x="9627" y="8432"/>
                    </a:cubicBezTo>
                    <a:cubicBezTo>
                      <a:pt x="9615" y="8138"/>
                      <a:pt x="9611" y="7847"/>
                      <a:pt x="9611" y="7538"/>
                    </a:cubicBezTo>
                    <a:cubicBezTo>
                      <a:pt x="9611" y="7401"/>
                      <a:pt x="9611" y="7263"/>
                      <a:pt x="9613" y="7124"/>
                    </a:cubicBezTo>
                    <a:cubicBezTo>
                      <a:pt x="9615" y="6813"/>
                      <a:pt x="9626" y="6487"/>
                      <a:pt x="9637" y="6165"/>
                    </a:cubicBezTo>
                    <a:cubicBezTo>
                      <a:pt x="9641" y="6044"/>
                      <a:pt x="9649" y="5922"/>
                      <a:pt x="9654" y="5798"/>
                    </a:cubicBezTo>
                    <a:cubicBezTo>
                      <a:pt x="9618" y="5787"/>
                      <a:pt x="9582" y="5778"/>
                      <a:pt x="9546" y="5770"/>
                    </a:cubicBezTo>
                    <a:cubicBezTo>
                      <a:pt x="9203" y="5679"/>
                      <a:pt x="8871" y="5586"/>
                      <a:pt x="8536" y="5484"/>
                    </a:cubicBezTo>
                    <a:cubicBezTo>
                      <a:pt x="8202" y="5382"/>
                      <a:pt x="7882" y="5275"/>
                      <a:pt x="7558" y="5162"/>
                    </a:cubicBezTo>
                    <a:cubicBezTo>
                      <a:pt x="7236" y="5047"/>
                      <a:pt x="6927" y="4932"/>
                      <a:pt x="6618" y="4806"/>
                    </a:cubicBezTo>
                    <a:cubicBezTo>
                      <a:pt x="6307" y="4680"/>
                      <a:pt x="6014" y="4555"/>
                      <a:pt x="5718" y="4418"/>
                    </a:cubicBezTo>
                    <a:cubicBezTo>
                      <a:pt x="5422" y="4283"/>
                      <a:pt x="5141" y="4147"/>
                      <a:pt x="4861" y="4000"/>
                    </a:cubicBezTo>
                    <a:cubicBezTo>
                      <a:pt x="4633" y="3881"/>
                      <a:pt x="4415" y="3760"/>
                      <a:pt x="4195" y="3635"/>
                    </a:cubicBezTo>
                    <a:cubicBezTo>
                      <a:pt x="3932" y="3482"/>
                      <a:pt x="3666" y="3319"/>
                      <a:pt x="3418" y="3156"/>
                    </a:cubicBezTo>
                    <a:cubicBezTo>
                      <a:pt x="3170" y="2995"/>
                      <a:pt x="2923" y="2823"/>
                      <a:pt x="2693" y="2651"/>
                    </a:cubicBezTo>
                    <a:cubicBezTo>
                      <a:pt x="2466" y="2480"/>
                      <a:pt x="2237" y="2301"/>
                      <a:pt x="2027" y="2121"/>
                    </a:cubicBezTo>
                    <a:cubicBezTo>
                      <a:pt x="1815" y="1941"/>
                      <a:pt x="1608" y="1754"/>
                      <a:pt x="1418" y="1567"/>
                    </a:cubicBezTo>
                    <a:cubicBezTo>
                      <a:pt x="1227" y="1381"/>
                      <a:pt x="1043" y="1186"/>
                      <a:pt x="872" y="995"/>
                    </a:cubicBezTo>
                    <a:cubicBezTo>
                      <a:pt x="701" y="803"/>
                      <a:pt x="537" y="603"/>
                      <a:pt x="389" y="403"/>
                    </a:cubicBezTo>
                    <a:cubicBezTo>
                      <a:pt x="288" y="271"/>
                      <a:pt x="192" y="136"/>
                      <a:pt x="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13"/>
              <p:cNvSpPr/>
              <p:nvPr/>
            </p:nvSpPr>
            <p:spPr>
              <a:xfrm>
                <a:off x="2700637" y="1353227"/>
                <a:ext cx="352609" cy="544209"/>
              </a:xfrm>
              <a:custGeom>
                <a:avLst/>
                <a:gdLst/>
                <a:ahLst/>
                <a:cxnLst/>
                <a:rect l="l" t="t" r="r" b="b"/>
                <a:pathLst>
                  <a:path w="11307" h="17451" extrusionOk="0">
                    <a:moveTo>
                      <a:pt x="11306" y="0"/>
                    </a:moveTo>
                    <a:lnTo>
                      <a:pt x="11306" y="0"/>
                    </a:lnTo>
                    <a:cubicBezTo>
                      <a:pt x="11267" y="7"/>
                      <a:pt x="11228" y="13"/>
                      <a:pt x="11190" y="19"/>
                    </a:cubicBezTo>
                    <a:cubicBezTo>
                      <a:pt x="10875" y="65"/>
                      <a:pt x="10571" y="122"/>
                      <a:pt x="10271" y="186"/>
                    </a:cubicBezTo>
                    <a:cubicBezTo>
                      <a:pt x="9815" y="288"/>
                      <a:pt x="9377" y="409"/>
                      <a:pt x="8945" y="552"/>
                    </a:cubicBezTo>
                    <a:cubicBezTo>
                      <a:pt x="8514" y="697"/>
                      <a:pt x="8099" y="861"/>
                      <a:pt x="7696" y="1047"/>
                    </a:cubicBezTo>
                    <a:cubicBezTo>
                      <a:pt x="7294" y="1231"/>
                      <a:pt x="6907" y="1436"/>
                      <a:pt x="6534" y="1662"/>
                    </a:cubicBezTo>
                    <a:cubicBezTo>
                      <a:pt x="6165" y="1889"/>
                      <a:pt x="5808" y="2135"/>
                      <a:pt x="5473" y="2400"/>
                    </a:cubicBezTo>
                    <a:cubicBezTo>
                      <a:pt x="5139" y="2664"/>
                      <a:pt x="4819" y="2947"/>
                      <a:pt x="4520" y="3248"/>
                    </a:cubicBezTo>
                    <a:cubicBezTo>
                      <a:pt x="4241" y="3528"/>
                      <a:pt x="3978" y="3829"/>
                      <a:pt x="3734" y="4139"/>
                    </a:cubicBezTo>
                    <a:cubicBezTo>
                      <a:pt x="3728" y="4145"/>
                      <a:pt x="3724" y="4152"/>
                      <a:pt x="3720" y="4156"/>
                    </a:cubicBezTo>
                    <a:cubicBezTo>
                      <a:pt x="3382" y="4594"/>
                      <a:pt x="3060" y="5048"/>
                      <a:pt x="2758" y="5521"/>
                    </a:cubicBezTo>
                    <a:cubicBezTo>
                      <a:pt x="2154" y="6470"/>
                      <a:pt x="1629" y="7488"/>
                      <a:pt x="1204" y="8551"/>
                    </a:cubicBezTo>
                    <a:cubicBezTo>
                      <a:pt x="777" y="9615"/>
                      <a:pt x="450" y="10725"/>
                      <a:pt x="233" y="11854"/>
                    </a:cubicBezTo>
                    <a:cubicBezTo>
                      <a:pt x="156" y="12258"/>
                      <a:pt x="91" y="12665"/>
                      <a:pt x="41" y="13070"/>
                    </a:cubicBezTo>
                    <a:lnTo>
                      <a:pt x="42" y="13070"/>
                    </a:lnTo>
                    <a:cubicBezTo>
                      <a:pt x="9" y="13396"/>
                      <a:pt x="0" y="13723"/>
                      <a:pt x="20" y="14048"/>
                    </a:cubicBezTo>
                    <a:cubicBezTo>
                      <a:pt x="39" y="14374"/>
                      <a:pt x="85" y="14700"/>
                      <a:pt x="157" y="15024"/>
                    </a:cubicBezTo>
                    <a:cubicBezTo>
                      <a:pt x="229" y="15346"/>
                      <a:pt x="328" y="15671"/>
                      <a:pt x="452" y="15988"/>
                    </a:cubicBezTo>
                    <a:cubicBezTo>
                      <a:pt x="535" y="16201"/>
                      <a:pt x="630" y="16413"/>
                      <a:pt x="736" y="16621"/>
                    </a:cubicBezTo>
                    <a:cubicBezTo>
                      <a:pt x="840" y="16829"/>
                      <a:pt x="959" y="17041"/>
                      <a:pt x="1087" y="17243"/>
                    </a:cubicBezTo>
                    <a:cubicBezTo>
                      <a:pt x="1129" y="17314"/>
                      <a:pt x="1172" y="17382"/>
                      <a:pt x="1219" y="17451"/>
                    </a:cubicBezTo>
                    <a:cubicBezTo>
                      <a:pt x="1245" y="17252"/>
                      <a:pt x="1273" y="17051"/>
                      <a:pt x="1306" y="16855"/>
                    </a:cubicBezTo>
                    <a:cubicBezTo>
                      <a:pt x="1357" y="16540"/>
                      <a:pt x="1421" y="16216"/>
                      <a:pt x="1494" y="15901"/>
                    </a:cubicBezTo>
                    <a:cubicBezTo>
                      <a:pt x="1569" y="15584"/>
                      <a:pt x="1652" y="15261"/>
                      <a:pt x="1749" y="14945"/>
                    </a:cubicBezTo>
                    <a:cubicBezTo>
                      <a:pt x="1842" y="14628"/>
                      <a:pt x="1950" y="14305"/>
                      <a:pt x="2065" y="13990"/>
                    </a:cubicBezTo>
                    <a:cubicBezTo>
                      <a:pt x="2180" y="13677"/>
                      <a:pt x="2309" y="13356"/>
                      <a:pt x="2443" y="13044"/>
                    </a:cubicBezTo>
                    <a:cubicBezTo>
                      <a:pt x="2578" y="12731"/>
                      <a:pt x="2728" y="12414"/>
                      <a:pt x="2881" y="12105"/>
                    </a:cubicBezTo>
                    <a:cubicBezTo>
                      <a:pt x="3038" y="11796"/>
                      <a:pt x="3205" y="11484"/>
                      <a:pt x="3380" y="11179"/>
                    </a:cubicBezTo>
                    <a:cubicBezTo>
                      <a:pt x="3642" y="10724"/>
                      <a:pt x="3929" y="10265"/>
                      <a:pt x="4233" y="9821"/>
                    </a:cubicBezTo>
                    <a:cubicBezTo>
                      <a:pt x="4535" y="9378"/>
                      <a:pt x="4862" y="8937"/>
                      <a:pt x="5206" y="8511"/>
                    </a:cubicBezTo>
                    <a:cubicBezTo>
                      <a:pt x="5548" y="8086"/>
                      <a:pt x="5911" y="7667"/>
                      <a:pt x="6289" y="7262"/>
                    </a:cubicBezTo>
                    <a:cubicBezTo>
                      <a:pt x="6667" y="6858"/>
                      <a:pt x="7062" y="6467"/>
                      <a:pt x="7473" y="6086"/>
                    </a:cubicBezTo>
                    <a:cubicBezTo>
                      <a:pt x="7884" y="5705"/>
                      <a:pt x="8309" y="5340"/>
                      <a:pt x="8750" y="4987"/>
                    </a:cubicBezTo>
                    <a:cubicBezTo>
                      <a:pt x="9191" y="4635"/>
                      <a:pt x="9638" y="4303"/>
                      <a:pt x="10104" y="3981"/>
                    </a:cubicBezTo>
                    <a:cubicBezTo>
                      <a:pt x="10415" y="3765"/>
                      <a:pt x="10725" y="3563"/>
                      <a:pt x="11046" y="3363"/>
                    </a:cubicBezTo>
                    <a:cubicBezTo>
                      <a:pt x="11086" y="3337"/>
                      <a:pt x="11125" y="3314"/>
                      <a:pt x="11165" y="3290"/>
                    </a:cubicBezTo>
                    <a:cubicBezTo>
                      <a:pt x="11145" y="3257"/>
                      <a:pt x="11125" y="3226"/>
                      <a:pt x="11105" y="3196"/>
                    </a:cubicBezTo>
                    <a:cubicBezTo>
                      <a:pt x="11021" y="3061"/>
                      <a:pt x="10947" y="2919"/>
                      <a:pt x="10886" y="2779"/>
                    </a:cubicBezTo>
                    <a:cubicBezTo>
                      <a:pt x="10827" y="2638"/>
                      <a:pt x="10778" y="2495"/>
                      <a:pt x="10743" y="2351"/>
                    </a:cubicBezTo>
                    <a:cubicBezTo>
                      <a:pt x="10707" y="2207"/>
                      <a:pt x="10685" y="2062"/>
                      <a:pt x="10674" y="1918"/>
                    </a:cubicBezTo>
                    <a:cubicBezTo>
                      <a:pt x="10663" y="1773"/>
                      <a:pt x="10666" y="1628"/>
                      <a:pt x="10681" y="1484"/>
                    </a:cubicBezTo>
                    <a:cubicBezTo>
                      <a:pt x="10695" y="1340"/>
                      <a:pt x="10722" y="1196"/>
                      <a:pt x="10764" y="1053"/>
                    </a:cubicBezTo>
                    <a:cubicBezTo>
                      <a:pt x="10803" y="909"/>
                      <a:pt x="10858" y="768"/>
                      <a:pt x="10922" y="628"/>
                    </a:cubicBezTo>
                    <a:cubicBezTo>
                      <a:pt x="10988" y="488"/>
                      <a:pt x="11063" y="352"/>
                      <a:pt x="11154" y="216"/>
                    </a:cubicBezTo>
                    <a:cubicBezTo>
                      <a:pt x="11203" y="143"/>
                      <a:pt x="11253" y="71"/>
                      <a:pt x="11306" y="0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13"/>
              <p:cNvSpPr/>
              <p:nvPr/>
            </p:nvSpPr>
            <p:spPr>
              <a:xfrm>
                <a:off x="2816893" y="1275204"/>
                <a:ext cx="365114" cy="207256"/>
              </a:xfrm>
              <a:custGeom>
                <a:avLst/>
                <a:gdLst/>
                <a:ahLst/>
                <a:cxnLst/>
                <a:rect l="l" t="t" r="r" b="b"/>
                <a:pathLst>
                  <a:path w="11708" h="6646" extrusionOk="0">
                    <a:moveTo>
                      <a:pt x="10775" y="1"/>
                    </a:moveTo>
                    <a:cubicBezTo>
                      <a:pt x="10668" y="1"/>
                      <a:pt x="10561" y="9"/>
                      <a:pt x="10459" y="31"/>
                    </a:cubicBezTo>
                    <a:cubicBezTo>
                      <a:pt x="9886" y="157"/>
                      <a:pt x="9325" y="310"/>
                      <a:pt x="8781" y="487"/>
                    </a:cubicBezTo>
                    <a:cubicBezTo>
                      <a:pt x="7772" y="812"/>
                      <a:pt x="6822" y="1216"/>
                      <a:pt x="5938" y="1680"/>
                    </a:cubicBezTo>
                    <a:cubicBezTo>
                      <a:pt x="5496" y="1911"/>
                      <a:pt x="5074" y="2156"/>
                      <a:pt x="4651" y="2422"/>
                    </a:cubicBezTo>
                    <a:cubicBezTo>
                      <a:pt x="4231" y="2688"/>
                      <a:pt x="3811" y="2975"/>
                      <a:pt x="3402" y="3286"/>
                    </a:cubicBezTo>
                    <a:cubicBezTo>
                      <a:pt x="2582" y="3907"/>
                      <a:pt x="1790" y="4616"/>
                      <a:pt x="1051" y="5409"/>
                    </a:cubicBezTo>
                    <a:cubicBezTo>
                      <a:pt x="686" y="5800"/>
                      <a:pt x="335" y="6214"/>
                      <a:pt x="0" y="6646"/>
                    </a:cubicBezTo>
                    <a:cubicBezTo>
                      <a:pt x="243" y="6334"/>
                      <a:pt x="509" y="6035"/>
                      <a:pt x="787" y="5753"/>
                    </a:cubicBezTo>
                    <a:cubicBezTo>
                      <a:pt x="1084" y="5454"/>
                      <a:pt x="1403" y="5169"/>
                      <a:pt x="1740" y="4906"/>
                    </a:cubicBezTo>
                    <a:cubicBezTo>
                      <a:pt x="2076" y="4641"/>
                      <a:pt x="2431" y="4394"/>
                      <a:pt x="2802" y="4168"/>
                    </a:cubicBezTo>
                    <a:cubicBezTo>
                      <a:pt x="3175" y="3944"/>
                      <a:pt x="3560" y="3737"/>
                      <a:pt x="3962" y="3552"/>
                    </a:cubicBezTo>
                    <a:cubicBezTo>
                      <a:pt x="4365" y="3365"/>
                      <a:pt x="4780" y="3201"/>
                      <a:pt x="5212" y="3057"/>
                    </a:cubicBezTo>
                    <a:cubicBezTo>
                      <a:pt x="5643" y="2912"/>
                      <a:pt x="6081" y="2791"/>
                      <a:pt x="6539" y="2691"/>
                    </a:cubicBezTo>
                    <a:cubicBezTo>
                      <a:pt x="6842" y="2624"/>
                      <a:pt x="7145" y="2567"/>
                      <a:pt x="7460" y="2521"/>
                    </a:cubicBezTo>
                    <a:cubicBezTo>
                      <a:pt x="7499" y="2514"/>
                      <a:pt x="7538" y="2508"/>
                      <a:pt x="7577" y="2502"/>
                    </a:cubicBezTo>
                    <a:cubicBezTo>
                      <a:pt x="7623" y="2442"/>
                      <a:pt x="7672" y="2381"/>
                      <a:pt x="7725" y="2321"/>
                    </a:cubicBezTo>
                    <a:cubicBezTo>
                      <a:pt x="7837" y="2192"/>
                      <a:pt x="7958" y="2069"/>
                      <a:pt x="8093" y="1946"/>
                    </a:cubicBezTo>
                    <a:cubicBezTo>
                      <a:pt x="8183" y="1862"/>
                      <a:pt x="8275" y="1785"/>
                      <a:pt x="8375" y="1706"/>
                    </a:cubicBezTo>
                    <a:cubicBezTo>
                      <a:pt x="8474" y="1627"/>
                      <a:pt x="8574" y="1553"/>
                      <a:pt x="8682" y="1480"/>
                    </a:cubicBezTo>
                    <a:cubicBezTo>
                      <a:pt x="8791" y="1407"/>
                      <a:pt x="8899" y="1336"/>
                      <a:pt x="9016" y="1266"/>
                    </a:cubicBezTo>
                    <a:cubicBezTo>
                      <a:pt x="9093" y="1220"/>
                      <a:pt x="9172" y="1174"/>
                      <a:pt x="9253" y="1129"/>
                    </a:cubicBezTo>
                    <a:cubicBezTo>
                      <a:pt x="9374" y="1063"/>
                      <a:pt x="9503" y="997"/>
                      <a:pt x="9631" y="935"/>
                    </a:cubicBezTo>
                    <a:cubicBezTo>
                      <a:pt x="9759" y="875"/>
                      <a:pt x="9896" y="813"/>
                      <a:pt x="10029" y="757"/>
                    </a:cubicBezTo>
                    <a:cubicBezTo>
                      <a:pt x="10164" y="702"/>
                      <a:pt x="10307" y="646"/>
                      <a:pt x="10449" y="596"/>
                    </a:cubicBezTo>
                    <a:cubicBezTo>
                      <a:pt x="10590" y="546"/>
                      <a:pt x="10738" y="495"/>
                      <a:pt x="10885" y="451"/>
                    </a:cubicBezTo>
                    <a:cubicBezTo>
                      <a:pt x="11106" y="383"/>
                      <a:pt x="11340" y="318"/>
                      <a:pt x="11572" y="265"/>
                    </a:cubicBezTo>
                    <a:cubicBezTo>
                      <a:pt x="11616" y="254"/>
                      <a:pt x="11661" y="244"/>
                      <a:pt x="11707" y="235"/>
                    </a:cubicBezTo>
                    <a:cubicBezTo>
                      <a:pt x="11690" y="228"/>
                      <a:pt x="11675" y="221"/>
                      <a:pt x="11660" y="213"/>
                    </a:cubicBezTo>
                    <a:cubicBezTo>
                      <a:pt x="11536" y="156"/>
                      <a:pt x="11417" y="110"/>
                      <a:pt x="11297" y="77"/>
                    </a:cubicBezTo>
                    <a:cubicBezTo>
                      <a:pt x="11118" y="27"/>
                      <a:pt x="10947" y="1"/>
                      <a:pt x="10775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13"/>
              <p:cNvSpPr/>
              <p:nvPr/>
            </p:nvSpPr>
            <p:spPr>
              <a:xfrm>
                <a:off x="2697394" y="1760869"/>
                <a:ext cx="87599" cy="372817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11955" extrusionOk="0">
                    <a:moveTo>
                      <a:pt x="143" y="1"/>
                    </a:moveTo>
                    <a:cubicBezTo>
                      <a:pt x="123" y="162"/>
                      <a:pt x="106" y="324"/>
                      <a:pt x="89" y="485"/>
                    </a:cubicBezTo>
                    <a:cubicBezTo>
                      <a:pt x="63" y="770"/>
                      <a:pt x="41" y="1053"/>
                      <a:pt x="27" y="1338"/>
                    </a:cubicBezTo>
                    <a:cubicBezTo>
                      <a:pt x="12" y="1621"/>
                      <a:pt x="5" y="1906"/>
                      <a:pt x="2" y="2188"/>
                    </a:cubicBezTo>
                    <a:cubicBezTo>
                      <a:pt x="1" y="2753"/>
                      <a:pt x="24" y="3315"/>
                      <a:pt x="74" y="3870"/>
                    </a:cubicBezTo>
                    <a:cubicBezTo>
                      <a:pt x="124" y="4425"/>
                      <a:pt x="199" y="4974"/>
                      <a:pt x="297" y="5513"/>
                    </a:cubicBezTo>
                    <a:cubicBezTo>
                      <a:pt x="494" y="6591"/>
                      <a:pt x="783" y="7628"/>
                      <a:pt x="1148" y="8605"/>
                    </a:cubicBezTo>
                    <a:cubicBezTo>
                      <a:pt x="1512" y="9583"/>
                      <a:pt x="1950" y="10503"/>
                      <a:pt x="2442" y="11353"/>
                    </a:cubicBezTo>
                    <a:cubicBezTo>
                      <a:pt x="2557" y="11554"/>
                      <a:pt x="2679" y="11755"/>
                      <a:pt x="2804" y="11955"/>
                    </a:cubicBezTo>
                    <a:lnTo>
                      <a:pt x="2809" y="11954"/>
                    </a:lnTo>
                    <a:cubicBezTo>
                      <a:pt x="2659" y="11706"/>
                      <a:pt x="2522" y="11459"/>
                      <a:pt x="2395" y="11200"/>
                    </a:cubicBezTo>
                    <a:cubicBezTo>
                      <a:pt x="2265" y="10941"/>
                      <a:pt x="2149" y="10683"/>
                      <a:pt x="2041" y="10412"/>
                    </a:cubicBezTo>
                    <a:cubicBezTo>
                      <a:pt x="1933" y="10144"/>
                      <a:pt x="1838" y="9875"/>
                      <a:pt x="1749" y="9594"/>
                    </a:cubicBezTo>
                    <a:cubicBezTo>
                      <a:pt x="1661" y="9317"/>
                      <a:pt x="1588" y="9039"/>
                      <a:pt x="1522" y="8750"/>
                    </a:cubicBezTo>
                    <a:cubicBezTo>
                      <a:pt x="1454" y="8461"/>
                      <a:pt x="1401" y="8177"/>
                      <a:pt x="1357" y="7881"/>
                    </a:cubicBezTo>
                    <a:cubicBezTo>
                      <a:pt x="1311" y="7584"/>
                      <a:pt x="1279" y="7294"/>
                      <a:pt x="1256" y="6991"/>
                    </a:cubicBezTo>
                    <a:cubicBezTo>
                      <a:pt x="1231" y="6687"/>
                      <a:pt x="1221" y="6393"/>
                      <a:pt x="1220" y="6084"/>
                    </a:cubicBezTo>
                    <a:cubicBezTo>
                      <a:pt x="1220" y="5947"/>
                      <a:pt x="1221" y="5809"/>
                      <a:pt x="1224" y="5672"/>
                    </a:cubicBezTo>
                    <a:cubicBezTo>
                      <a:pt x="1231" y="5365"/>
                      <a:pt x="1252" y="5043"/>
                      <a:pt x="1282" y="4732"/>
                    </a:cubicBezTo>
                    <a:cubicBezTo>
                      <a:pt x="1295" y="4617"/>
                      <a:pt x="1308" y="4498"/>
                      <a:pt x="1322" y="4380"/>
                    </a:cubicBezTo>
                    <a:cubicBezTo>
                      <a:pt x="1277" y="4310"/>
                      <a:pt x="1231" y="4242"/>
                      <a:pt x="1188" y="4173"/>
                    </a:cubicBezTo>
                    <a:cubicBezTo>
                      <a:pt x="1062" y="3969"/>
                      <a:pt x="944" y="3760"/>
                      <a:pt x="839" y="3552"/>
                    </a:cubicBezTo>
                    <a:cubicBezTo>
                      <a:pt x="733" y="3343"/>
                      <a:pt x="638" y="3131"/>
                      <a:pt x="554" y="2919"/>
                    </a:cubicBezTo>
                    <a:cubicBezTo>
                      <a:pt x="431" y="2602"/>
                      <a:pt x="331" y="2278"/>
                      <a:pt x="260" y="1955"/>
                    </a:cubicBezTo>
                    <a:cubicBezTo>
                      <a:pt x="188" y="1631"/>
                      <a:pt x="143" y="1303"/>
                      <a:pt x="123" y="978"/>
                    </a:cubicBezTo>
                    <a:cubicBezTo>
                      <a:pt x="103" y="654"/>
                      <a:pt x="110" y="326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13"/>
              <p:cNvSpPr/>
              <p:nvPr/>
            </p:nvSpPr>
            <p:spPr>
              <a:xfrm>
                <a:off x="3127084" y="1298062"/>
                <a:ext cx="276393" cy="163815"/>
              </a:xfrm>
              <a:custGeom>
                <a:avLst/>
                <a:gdLst/>
                <a:ahLst/>
                <a:cxnLst/>
                <a:rect l="l" t="t" r="r" b="b"/>
                <a:pathLst>
                  <a:path w="8863" h="5253" extrusionOk="0">
                    <a:moveTo>
                      <a:pt x="4344" y="327"/>
                    </a:moveTo>
                    <a:cubicBezTo>
                      <a:pt x="4373" y="327"/>
                      <a:pt x="4400" y="328"/>
                      <a:pt x="4424" y="333"/>
                    </a:cubicBezTo>
                    <a:cubicBezTo>
                      <a:pt x="4506" y="333"/>
                      <a:pt x="4587" y="333"/>
                      <a:pt x="4667" y="337"/>
                    </a:cubicBezTo>
                    <a:cubicBezTo>
                      <a:pt x="4805" y="340"/>
                      <a:pt x="4944" y="350"/>
                      <a:pt x="5078" y="362"/>
                    </a:cubicBezTo>
                    <a:cubicBezTo>
                      <a:pt x="5219" y="375"/>
                      <a:pt x="5350" y="391"/>
                      <a:pt x="5484" y="411"/>
                    </a:cubicBezTo>
                    <a:cubicBezTo>
                      <a:pt x="5573" y="424"/>
                      <a:pt x="5659" y="438"/>
                      <a:pt x="5747" y="455"/>
                    </a:cubicBezTo>
                    <a:cubicBezTo>
                      <a:pt x="5833" y="474"/>
                      <a:pt x="5918" y="491"/>
                      <a:pt x="6004" y="511"/>
                    </a:cubicBezTo>
                    <a:lnTo>
                      <a:pt x="6116" y="539"/>
                    </a:lnTo>
                    <a:cubicBezTo>
                      <a:pt x="6159" y="549"/>
                      <a:pt x="6204" y="562"/>
                      <a:pt x="6256" y="576"/>
                    </a:cubicBezTo>
                    <a:cubicBezTo>
                      <a:pt x="6336" y="599"/>
                      <a:pt x="6415" y="623"/>
                      <a:pt x="6497" y="649"/>
                    </a:cubicBezTo>
                    <a:cubicBezTo>
                      <a:pt x="6573" y="675"/>
                      <a:pt x="6650" y="702"/>
                      <a:pt x="6729" y="733"/>
                    </a:cubicBezTo>
                    <a:cubicBezTo>
                      <a:pt x="6803" y="763"/>
                      <a:pt x="6878" y="792"/>
                      <a:pt x="6950" y="825"/>
                    </a:cubicBezTo>
                    <a:cubicBezTo>
                      <a:pt x="7023" y="856"/>
                      <a:pt x="7091" y="889"/>
                      <a:pt x="7160" y="922"/>
                    </a:cubicBezTo>
                    <a:cubicBezTo>
                      <a:pt x="7230" y="958"/>
                      <a:pt x="7295" y="993"/>
                      <a:pt x="7357" y="1029"/>
                    </a:cubicBezTo>
                    <a:cubicBezTo>
                      <a:pt x="7399" y="1052"/>
                      <a:pt x="7442" y="1079"/>
                      <a:pt x="7483" y="1105"/>
                    </a:cubicBezTo>
                    <a:cubicBezTo>
                      <a:pt x="7522" y="1129"/>
                      <a:pt x="7562" y="1157"/>
                      <a:pt x="7604" y="1184"/>
                    </a:cubicBezTo>
                    <a:cubicBezTo>
                      <a:pt x="7662" y="1223"/>
                      <a:pt x="7719" y="1265"/>
                      <a:pt x="7771" y="1306"/>
                    </a:cubicBezTo>
                    <a:cubicBezTo>
                      <a:pt x="7823" y="1349"/>
                      <a:pt x="7874" y="1393"/>
                      <a:pt x="7922" y="1436"/>
                    </a:cubicBezTo>
                    <a:cubicBezTo>
                      <a:pt x="7968" y="1476"/>
                      <a:pt x="8014" y="1522"/>
                      <a:pt x="8057" y="1567"/>
                    </a:cubicBezTo>
                    <a:cubicBezTo>
                      <a:pt x="8097" y="1611"/>
                      <a:pt x="8139" y="1659"/>
                      <a:pt x="8175" y="1703"/>
                    </a:cubicBezTo>
                    <a:cubicBezTo>
                      <a:pt x="8211" y="1748"/>
                      <a:pt x="8245" y="1792"/>
                      <a:pt x="8277" y="1843"/>
                    </a:cubicBezTo>
                    <a:cubicBezTo>
                      <a:pt x="8309" y="1889"/>
                      <a:pt x="8337" y="1936"/>
                      <a:pt x="8362" y="1983"/>
                    </a:cubicBezTo>
                    <a:cubicBezTo>
                      <a:pt x="8389" y="2029"/>
                      <a:pt x="8411" y="2078"/>
                      <a:pt x="8431" y="2126"/>
                    </a:cubicBezTo>
                    <a:cubicBezTo>
                      <a:pt x="8461" y="2198"/>
                      <a:pt x="8484" y="2270"/>
                      <a:pt x="8500" y="2343"/>
                    </a:cubicBezTo>
                    <a:cubicBezTo>
                      <a:pt x="8519" y="2415"/>
                      <a:pt x="8529" y="2487"/>
                      <a:pt x="8533" y="2560"/>
                    </a:cubicBezTo>
                    <a:cubicBezTo>
                      <a:pt x="8539" y="2630"/>
                      <a:pt x="8534" y="2704"/>
                      <a:pt x="8527" y="2776"/>
                    </a:cubicBezTo>
                    <a:cubicBezTo>
                      <a:pt x="8519" y="2847"/>
                      <a:pt x="8504" y="2921"/>
                      <a:pt x="8484" y="2991"/>
                    </a:cubicBezTo>
                    <a:cubicBezTo>
                      <a:pt x="8462" y="3065"/>
                      <a:pt x="8435" y="3135"/>
                      <a:pt x="8404" y="3207"/>
                    </a:cubicBezTo>
                    <a:cubicBezTo>
                      <a:pt x="8381" y="3254"/>
                      <a:pt x="8356" y="3300"/>
                      <a:pt x="8327" y="3349"/>
                    </a:cubicBezTo>
                    <a:cubicBezTo>
                      <a:pt x="8299" y="3395"/>
                      <a:pt x="8268" y="3443"/>
                      <a:pt x="8237" y="3487"/>
                    </a:cubicBezTo>
                    <a:lnTo>
                      <a:pt x="8201" y="3535"/>
                    </a:lnTo>
                    <a:cubicBezTo>
                      <a:pt x="8176" y="3563"/>
                      <a:pt x="8153" y="3594"/>
                      <a:pt x="8126" y="3624"/>
                    </a:cubicBezTo>
                    <a:cubicBezTo>
                      <a:pt x="8087" y="3668"/>
                      <a:pt x="8046" y="3712"/>
                      <a:pt x="8001" y="3758"/>
                    </a:cubicBezTo>
                    <a:cubicBezTo>
                      <a:pt x="7958" y="3801"/>
                      <a:pt x="7910" y="3844"/>
                      <a:pt x="7860" y="3887"/>
                    </a:cubicBezTo>
                    <a:cubicBezTo>
                      <a:pt x="7810" y="3927"/>
                      <a:pt x="7759" y="3969"/>
                      <a:pt x="7705" y="4011"/>
                    </a:cubicBezTo>
                    <a:cubicBezTo>
                      <a:pt x="7650" y="4049"/>
                      <a:pt x="7594" y="4090"/>
                      <a:pt x="7534" y="4128"/>
                    </a:cubicBezTo>
                    <a:cubicBezTo>
                      <a:pt x="7493" y="4154"/>
                      <a:pt x="7453" y="4179"/>
                      <a:pt x="7412" y="4205"/>
                    </a:cubicBezTo>
                    <a:lnTo>
                      <a:pt x="7327" y="4255"/>
                    </a:lnTo>
                    <a:cubicBezTo>
                      <a:pt x="7266" y="4291"/>
                      <a:pt x="7196" y="4327"/>
                      <a:pt x="7125" y="4361"/>
                    </a:cubicBezTo>
                    <a:cubicBezTo>
                      <a:pt x="7058" y="4394"/>
                      <a:pt x="6986" y="4427"/>
                      <a:pt x="6911" y="4459"/>
                    </a:cubicBezTo>
                    <a:cubicBezTo>
                      <a:pt x="6836" y="4492"/>
                      <a:pt x="6760" y="4522"/>
                      <a:pt x="6686" y="4550"/>
                    </a:cubicBezTo>
                    <a:cubicBezTo>
                      <a:pt x="6609" y="4578"/>
                      <a:pt x="6530" y="4607"/>
                      <a:pt x="6450" y="4632"/>
                    </a:cubicBezTo>
                    <a:cubicBezTo>
                      <a:pt x="6369" y="4657"/>
                      <a:pt x="6286" y="4682"/>
                      <a:pt x="6205" y="4703"/>
                    </a:cubicBezTo>
                    <a:cubicBezTo>
                      <a:pt x="6121" y="4728"/>
                      <a:pt x="6034" y="4749"/>
                      <a:pt x="5926" y="4772"/>
                    </a:cubicBezTo>
                    <a:cubicBezTo>
                      <a:pt x="5852" y="4790"/>
                      <a:pt x="5773" y="4807"/>
                      <a:pt x="5692" y="4821"/>
                    </a:cubicBezTo>
                    <a:cubicBezTo>
                      <a:pt x="5603" y="4837"/>
                      <a:pt x="5514" y="4852"/>
                      <a:pt x="5426" y="4865"/>
                    </a:cubicBezTo>
                    <a:cubicBezTo>
                      <a:pt x="5292" y="4882"/>
                      <a:pt x="5156" y="4898"/>
                      <a:pt x="5019" y="4909"/>
                    </a:cubicBezTo>
                    <a:cubicBezTo>
                      <a:pt x="4883" y="4919"/>
                      <a:pt x="4743" y="4926"/>
                      <a:pt x="4605" y="4931"/>
                    </a:cubicBezTo>
                    <a:cubicBezTo>
                      <a:pt x="4548" y="4932"/>
                      <a:pt x="4490" y="4932"/>
                      <a:pt x="4433" y="4932"/>
                    </a:cubicBezTo>
                    <a:cubicBezTo>
                      <a:pt x="4352" y="4932"/>
                      <a:pt x="4272" y="4932"/>
                      <a:pt x="4193" y="4929"/>
                    </a:cubicBezTo>
                    <a:cubicBezTo>
                      <a:pt x="4056" y="4925"/>
                      <a:pt x="3918" y="4916"/>
                      <a:pt x="3781" y="4903"/>
                    </a:cubicBezTo>
                    <a:cubicBezTo>
                      <a:pt x="3643" y="4890"/>
                      <a:pt x="3511" y="4875"/>
                      <a:pt x="3377" y="4854"/>
                    </a:cubicBezTo>
                    <a:cubicBezTo>
                      <a:pt x="3288" y="4843"/>
                      <a:pt x="3202" y="4829"/>
                      <a:pt x="3113" y="4810"/>
                    </a:cubicBezTo>
                    <a:cubicBezTo>
                      <a:pt x="3027" y="4793"/>
                      <a:pt x="2942" y="4774"/>
                      <a:pt x="2856" y="4754"/>
                    </a:cubicBezTo>
                    <a:lnTo>
                      <a:pt x="2739" y="4725"/>
                    </a:lnTo>
                    <a:lnTo>
                      <a:pt x="2604" y="4689"/>
                    </a:lnTo>
                    <a:cubicBezTo>
                      <a:pt x="2522" y="4666"/>
                      <a:pt x="2443" y="4643"/>
                      <a:pt x="2364" y="4616"/>
                    </a:cubicBezTo>
                    <a:cubicBezTo>
                      <a:pt x="2285" y="4588"/>
                      <a:pt x="2207" y="4563"/>
                      <a:pt x="2131" y="4534"/>
                    </a:cubicBezTo>
                    <a:cubicBezTo>
                      <a:pt x="2058" y="4505"/>
                      <a:pt x="1984" y="4473"/>
                      <a:pt x="1911" y="4442"/>
                    </a:cubicBezTo>
                    <a:cubicBezTo>
                      <a:pt x="1839" y="4409"/>
                      <a:pt x="1769" y="4377"/>
                      <a:pt x="1700" y="4343"/>
                    </a:cubicBezTo>
                    <a:cubicBezTo>
                      <a:pt x="1626" y="4305"/>
                      <a:pt x="1559" y="4269"/>
                      <a:pt x="1494" y="4232"/>
                    </a:cubicBezTo>
                    <a:cubicBezTo>
                      <a:pt x="1431" y="4196"/>
                      <a:pt x="1366" y="4156"/>
                      <a:pt x="1307" y="4117"/>
                    </a:cubicBezTo>
                    <a:cubicBezTo>
                      <a:pt x="1250" y="4078"/>
                      <a:pt x="1189" y="4035"/>
                      <a:pt x="1136" y="3996"/>
                    </a:cubicBezTo>
                    <a:cubicBezTo>
                      <a:pt x="1081" y="3954"/>
                      <a:pt x="1028" y="3911"/>
                      <a:pt x="979" y="3868"/>
                    </a:cubicBezTo>
                    <a:cubicBezTo>
                      <a:pt x="931" y="3825"/>
                      <a:pt x="885" y="3782"/>
                      <a:pt x="840" y="3737"/>
                    </a:cubicBezTo>
                    <a:cubicBezTo>
                      <a:pt x="797" y="3693"/>
                      <a:pt x="755" y="3647"/>
                      <a:pt x="718" y="3602"/>
                    </a:cubicBezTo>
                    <a:cubicBezTo>
                      <a:pt x="679" y="3556"/>
                      <a:pt x="643" y="3509"/>
                      <a:pt x="610" y="3463"/>
                    </a:cubicBezTo>
                    <a:lnTo>
                      <a:pt x="584" y="3424"/>
                    </a:lnTo>
                    <a:cubicBezTo>
                      <a:pt x="562" y="3388"/>
                      <a:pt x="541" y="3355"/>
                      <a:pt x="521" y="3322"/>
                    </a:cubicBezTo>
                    <a:cubicBezTo>
                      <a:pt x="495" y="3276"/>
                      <a:pt x="469" y="3227"/>
                      <a:pt x="447" y="3178"/>
                    </a:cubicBezTo>
                    <a:cubicBezTo>
                      <a:pt x="426" y="3132"/>
                      <a:pt x="409" y="3083"/>
                      <a:pt x="391" y="3034"/>
                    </a:cubicBezTo>
                    <a:cubicBezTo>
                      <a:pt x="368" y="2962"/>
                      <a:pt x="351" y="2891"/>
                      <a:pt x="340" y="2817"/>
                    </a:cubicBezTo>
                    <a:cubicBezTo>
                      <a:pt x="330" y="2745"/>
                      <a:pt x="324" y="2674"/>
                      <a:pt x="325" y="2602"/>
                    </a:cubicBezTo>
                    <a:cubicBezTo>
                      <a:pt x="327" y="2528"/>
                      <a:pt x="334" y="2456"/>
                      <a:pt x="348" y="2385"/>
                    </a:cubicBezTo>
                    <a:cubicBezTo>
                      <a:pt x="363" y="2311"/>
                      <a:pt x="383" y="2241"/>
                      <a:pt x="410" y="2169"/>
                    </a:cubicBezTo>
                    <a:cubicBezTo>
                      <a:pt x="437" y="2097"/>
                      <a:pt x="469" y="2027"/>
                      <a:pt x="509" y="1955"/>
                    </a:cubicBezTo>
                    <a:cubicBezTo>
                      <a:pt x="534" y="1907"/>
                      <a:pt x="562" y="1863"/>
                      <a:pt x="596" y="1814"/>
                    </a:cubicBezTo>
                    <a:cubicBezTo>
                      <a:pt x="617" y="1784"/>
                      <a:pt x="636" y="1755"/>
                      <a:pt x="662" y="1723"/>
                    </a:cubicBezTo>
                    <a:lnTo>
                      <a:pt x="699" y="1676"/>
                    </a:lnTo>
                    <a:cubicBezTo>
                      <a:pt x="736" y="1630"/>
                      <a:pt x="777" y="1587"/>
                      <a:pt x="820" y="1541"/>
                    </a:cubicBezTo>
                    <a:cubicBezTo>
                      <a:pt x="863" y="1498"/>
                      <a:pt x="908" y="1454"/>
                      <a:pt x="956" y="1410"/>
                    </a:cubicBezTo>
                    <a:cubicBezTo>
                      <a:pt x="1005" y="1367"/>
                      <a:pt x="1053" y="1325"/>
                      <a:pt x="1107" y="1285"/>
                    </a:cubicBezTo>
                    <a:cubicBezTo>
                      <a:pt x="1163" y="1242"/>
                      <a:pt x="1218" y="1201"/>
                      <a:pt x="1274" y="1164"/>
                    </a:cubicBezTo>
                    <a:cubicBezTo>
                      <a:pt x="1332" y="1124"/>
                      <a:pt x="1391" y="1086"/>
                      <a:pt x="1454" y="1049"/>
                    </a:cubicBezTo>
                    <a:lnTo>
                      <a:pt x="1539" y="1000"/>
                    </a:lnTo>
                    <a:cubicBezTo>
                      <a:pt x="1599" y="966"/>
                      <a:pt x="1669" y="928"/>
                      <a:pt x="1740" y="894"/>
                    </a:cubicBezTo>
                    <a:cubicBezTo>
                      <a:pt x="1812" y="861"/>
                      <a:pt x="1884" y="826"/>
                      <a:pt x="1956" y="796"/>
                    </a:cubicBezTo>
                    <a:cubicBezTo>
                      <a:pt x="2027" y="764"/>
                      <a:pt x="2102" y="734"/>
                      <a:pt x="2181" y="705"/>
                    </a:cubicBezTo>
                    <a:cubicBezTo>
                      <a:pt x="2260" y="677"/>
                      <a:pt x="2342" y="649"/>
                      <a:pt x="2419" y="625"/>
                    </a:cubicBezTo>
                    <a:cubicBezTo>
                      <a:pt x="2500" y="599"/>
                      <a:pt x="2582" y="575"/>
                      <a:pt x="2666" y="553"/>
                    </a:cubicBezTo>
                    <a:cubicBezTo>
                      <a:pt x="2748" y="531"/>
                      <a:pt x="2833" y="510"/>
                      <a:pt x="2936" y="487"/>
                    </a:cubicBezTo>
                    <a:cubicBezTo>
                      <a:pt x="3015" y="471"/>
                      <a:pt x="3097" y="452"/>
                      <a:pt x="3179" y="438"/>
                    </a:cubicBezTo>
                    <a:cubicBezTo>
                      <a:pt x="3270" y="422"/>
                      <a:pt x="3359" y="408"/>
                      <a:pt x="3445" y="395"/>
                    </a:cubicBezTo>
                    <a:cubicBezTo>
                      <a:pt x="3580" y="378"/>
                      <a:pt x="3718" y="360"/>
                      <a:pt x="3853" y="350"/>
                    </a:cubicBezTo>
                    <a:cubicBezTo>
                      <a:pt x="3990" y="339"/>
                      <a:pt x="4128" y="332"/>
                      <a:pt x="4266" y="329"/>
                    </a:cubicBezTo>
                    <a:cubicBezTo>
                      <a:pt x="4293" y="328"/>
                      <a:pt x="4319" y="327"/>
                      <a:pt x="4344" y="327"/>
                    </a:cubicBezTo>
                    <a:close/>
                    <a:moveTo>
                      <a:pt x="4428" y="1"/>
                    </a:moveTo>
                    <a:lnTo>
                      <a:pt x="4252" y="2"/>
                    </a:lnTo>
                    <a:cubicBezTo>
                      <a:pt x="4111" y="5"/>
                      <a:pt x="3964" y="14"/>
                      <a:pt x="3820" y="24"/>
                    </a:cubicBezTo>
                    <a:cubicBezTo>
                      <a:pt x="3679" y="37"/>
                      <a:pt x="3536" y="53"/>
                      <a:pt x="3395" y="73"/>
                    </a:cubicBezTo>
                    <a:cubicBezTo>
                      <a:pt x="3306" y="86"/>
                      <a:pt x="3212" y="100"/>
                      <a:pt x="3116" y="117"/>
                    </a:cubicBezTo>
                    <a:cubicBezTo>
                      <a:pt x="3030" y="135"/>
                      <a:pt x="2943" y="152"/>
                      <a:pt x="2843" y="173"/>
                    </a:cubicBezTo>
                    <a:cubicBezTo>
                      <a:pt x="2753" y="194"/>
                      <a:pt x="2663" y="217"/>
                      <a:pt x="2577" y="240"/>
                    </a:cubicBezTo>
                    <a:cubicBezTo>
                      <a:pt x="2490" y="265"/>
                      <a:pt x="2404" y="290"/>
                      <a:pt x="2318" y="317"/>
                    </a:cubicBezTo>
                    <a:cubicBezTo>
                      <a:pt x="2236" y="345"/>
                      <a:pt x="2151" y="373"/>
                      <a:pt x="2066" y="403"/>
                    </a:cubicBezTo>
                    <a:cubicBezTo>
                      <a:pt x="1983" y="437"/>
                      <a:pt x="1901" y="468"/>
                      <a:pt x="1826" y="501"/>
                    </a:cubicBezTo>
                    <a:cubicBezTo>
                      <a:pt x="1749" y="534"/>
                      <a:pt x="1674" y="569"/>
                      <a:pt x="1596" y="606"/>
                    </a:cubicBezTo>
                    <a:cubicBezTo>
                      <a:pt x="1519" y="645"/>
                      <a:pt x="1445" y="684"/>
                      <a:pt x="1379" y="721"/>
                    </a:cubicBezTo>
                    <a:lnTo>
                      <a:pt x="1287" y="776"/>
                    </a:lnTo>
                    <a:cubicBezTo>
                      <a:pt x="1218" y="817"/>
                      <a:pt x="1153" y="858"/>
                      <a:pt x="1089" y="902"/>
                    </a:cubicBezTo>
                    <a:cubicBezTo>
                      <a:pt x="1027" y="943"/>
                      <a:pt x="966" y="989"/>
                      <a:pt x="906" y="1035"/>
                    </a:cubicBezTo>
                    <a:cubicBezTo>
                      <a:pt x="844" y="1082"/>
                      <a:pt x="791" y="1127"/>
                      <a:pt x="736" y="1175"/>
                    </a:cubicBezTo>
                    <a:cubicBezTo>
                      <a:pt x="682" y="1226"/>
                      <a:pt x="633" y="1272"/>
                      <a:pt x="584" y="1322"/>
                    </a:cubicBezTo>
                    <a:cubicBezTo>
                      <a:pt x="535" y="1372"/>
                      <a:pt x="491" y="1423"/>
                      <a:pt x="447" y="1475"/>
                    </a:cubicBezTo>
                    <a:lnTo>
                      <a:pt x="403" y="1531"/>
                    </a:lnTo>
                    <a:cubicBezTo>
                      <a:pt x="376" y="1567"/>
                      <a:pt x="351" y="1602"/>
                      <a:pt x="327" y="1637"/>
                    </a:cubicBezTo>
                    <a:cubicBezTo>
                      <a:pt x="288" y="1693"/>
                      <a:pt x="255" y="1746"/>
                      <a:pt x="225" y="1802"/>
                    </a:cubicBezTo>
                    <a:cubicBezTo>
                      <a:pt x="176" y="1889"/>
                      <a:pt x="138" y="1972"/>
                      <a:pt x="107" y="2060"/>
                    </a:cubicBezTo>
                    <a:cubicBezTo>
                      <a:pt x="72" y="2147"/>
                      <a:pt x="49" y="2234"/>
                      <a:pt x="31" y="2326"/>
                    </a:cubicBezTo>
                    <a:cubicBezTo>
                      <a:pt x="13" y="2415"/>
                      <a:pt x="3" y="2505"/>
                      <a:pt x="2" y="2596"/>
                    </a:cubicBezTo>
                    <a:cubicBezTo>
                      <a:pt x="0" y="2686"/>
                      <a:pt x="6" y="2778"/>
                      <a:pt x="20" y="2868"/>
                    </a:cubicBezTo>
                    <a:cubicBezTo>
                      <a:pt x="35" y="2958"/>
                      <a:pt x="56" y="3047"/>
                      <a:pt x="85" y="3135"/>
                    </a:cubicBezTo>
                    <a:cubicBezTo>
                      <a:pt x="104" y="3197"/>
                      <a:pt x="128" y="3256"/>
                      <a:pt x="153" y="3312"/>
                    </a:cubicBezTo>
                    <a:cubicBezTo>
                      <a:pt x="180" y="3369"/>
                      <a:pt x="209" y="3427"/>
                      <a:pt x="240" y="3483"/>
                    </a:cubicBezTo>
                    <a:cubicBezTo>
                      <a:pt x="265" y="3522"/>
                      <a:pt x="288" y="3562"/>
                      <a:pt x="315" y="3601"/>
                    </a:cubicBezTo>
                    <a:lnTo>
                      <a:pt x="347" y="3650"/>
                    </a:lnTo>
                    <a:cubicBezTo>
                      <a:pt x="384" y="3703"/>
                      <a:pt x="426" y="3758"/>
                      <a:pt x="470" y="3811"/>
                    </a:cubicBezTo>
                    <a:cubicBezTo>
                      <a:pt x="516" y="3864"/>
                      <a:pt x="562" y="3916"/>
                      <a:pt x="613" y="3966"/>
                    </a:cubicBezTo>
                    <a:cubicBezTo>
                      <a:pt x="663" y="4016"/>
                      <a:pt x="715" y="4065"/>
                      <a:pt x="771" y="4113"/>
                    </a:cubicBezTo>
                    <a:cubicBezTo>
                      <a:pt x="827" y="4160"/>
                      <a:pt x="886" y="4209"/>
                      <a:pt x="945" y="4253"/>
                    </a:cubicBezTo>
                    <a:cubicBezTo>
                      <a:pt x="1005" y="4298"/>
                      <a:pt x="1070" y="4344"/>
                      <a:pt x="1135" y="4386"/>
                    </a:cubicBezTo>
                    <a:cubicBezTo>
                      <a:pt x="1199" y="4427"/>
                      <a:pt x="1268" y="4471"/>
                      <a:pt x="1337" y="4511"/>
                    </a:cubicBezTo>
                    <a:cubicBezTo>
                      <a:pt x="1408" y="4550"/>
                      <a:pt x="1480" y="4588"/>
                      <a:pt x="1560" y="4630"/>
                    </a:cubicBezTo>
                    <a:cubicBezTo>
                      <a:pt x="1635" y="4668"/>
                      <a:pt x="1710" y="4702"/>
                      <a:pt x="1786" y="4737"/>
                    </a:cubicBezTo>
                    <a:cubicBezTo>
                      <a:pt x="1865" y="4771"/>
                      <a:pt x="1941" y="4803"/>
                      <a:pt x="2022" y="4834"/>
                    </a:cubicBezTo>
                    <a:cubicBezTo>
                      <a:pt x="2102" y="4865"/>
                      <a:pt x="2184" y="4893"/>
                      <a:pt x="2268" y="4922"/>
                    </a:cubicBezTo>
                    <a:cubicBezTo>
                      <a:pt x="2351" y="4949"/>
                      <a:pt x="2436" y="4974"/>
                      <a:pt x="2523" y="5000"/>
                    </a:cubicBezTo>
                    <a:lnTo>
                      <a:pt x="2785" y="5067"/>
                    </a:lnTo>
                    <a:cubicBezTo>
                      <a:pt x="2877" y="5089"/>
                      <a:pt x="2965" y="5107"/>
                      <a:pt x="3057" y="5125"/>
                    </a:cubicBezTo>
                    <a:cubicBezTo>
                      <a:pt x="3150" y="5143"/>
                      <a:pt x="3242" y="5158"/>
                      <a:pt x="3334" y="5172"/>
                    </a:cubicBezTo>
                    <a:cubicBezTo>
                      <a:pt x="3474" y="5194"/>
                      <a:pt x="3612" y="5210"/>
                      <a:pt x="3756" y="5222"/>
                    </a:cubicBezTo>
                    <a:cubicBezTo>
                      <a:pt x="3899" y="5234"/>
                      <a:pt x="4046" y="5244"/>
                      <a:pt x="4187" y="5248"/>
                    </a:cubicBezTo>
                    <a:cubicBezTo>
                      <a:pt x="4270" y="5251"/>
                      <a:pt x="4355" y="5253"/>
                      <a:pt x="4437" y="5253"/>
                    </a:cubicBezTo>
                    <a:cubicBezTo>
                      <a:pt x="4499" y="5253"/>
                      <a:pt x="4561" y="5253"/>
                      <a:pt x="4615" y="5248"/>
                    </a:cubicBezTo>
                    <a:cubicBezTo>
                      <a:pt x="4759" y="5245"/>
                      <a:pt x="4903" y="5237"/>
                      <a:pt x="5047" y="5225"/>
                    </a:cubicBezTo>
                    <a:cubicBezTo>
                      <a:pt x="5189" y="5212"/>
                      <a:pt x="5333" y="5197"/>
                      <a:pt x="5472" y="5176"/>
                    </a:cubicBezTo>
                    <a:cubicBezTo>
                      <a:pt x="5564" y="5165"/>
                      <a:pt x="5658" y="5151"/>
                      <a:pt x="5751" y="5132"/>
                    </a:cubicBezTo>
                    <a:cubicBezTo>
                      <a:pt x="5837" y="5116"/>
                      <a:pt x="5919" y="5100"/>
                      <a:pt x="6024" y="5076"/>
                    </a:cubicBezTo>
                    <a:cubicBezTo>
                      <a:pt x="6112" y="5057"/>
                      <a:pt x="6202" y="5036"/>
                      <a:pt x="6292" y="5010"/>
                    </a:cubicBezTo>
                    <a:cubicBezTo>
                      <a:pt x="6376" y="4987"/>
                      <a:pt x="6464" y="4959"/>
                      <a:pt x="6550" y="4932"/>
                    </a:cubicBezTo>
                    <a:cubicBezTo>
                      <a:pt x="6635" y="4906"/>
                      <a:pt x="6720" y="4877"/>
                      <a:pt x="6801" y="4846"/>
                    </a:cubicBezTo>
                    <a:cubicBezTo>
                      <a:pt x="6881" y="4816"/>
                      <a:pt x="6962" y="4784"/>
                      <a:pt x="7041" y="4749"/>
                    </a:cubicBezTo>
                    <a:cubicBezTo>
                      <a:pt x="7123" y="4715"/>
                      <a:pt x="7199" y="4679"/>
                      <a:pt x="7271" y="4643"/>
                    </a:cubicBezTo>
                    <a:cubicBezTo>
                      <a:pt x="7347" y="4606"/>
                      <a:pt x="7422" y="4565"/>
                      <a:pt x="7489" y="4528"/>
                    </a:cubicBezTo>
                    <a:lnTo>
                      <a:pt x="7580" y="4475"/>
                    </a:lnTo>
                    <a:cubicBezTo>
                      <a:pt x="7627" y="4448"/>
                      <a:pt x="7670" y="4420"/>
                      <a:pt x="7713" y="4392"/>
                    </a:cubicBezTo>
                    <a:cubicBezTo>
                      <a:pt x="7780" y="4348"/>
                      <a:pt x="7841" y="4305"/>
                      <a:pt x="7900" y="4262"/>
                    </a:cubicBezTo>
                    <a:cubicBezTo>
                      <a:pt x="7964" y="4218"/>
                      <a:pt x="8018" y="4170"/>
                      <a:pt x="8074" y="4124"/>
                    </a:cubicBezTo>
                    <a:cubicBezTo>
                      <a:pt x="8132" y="4075"/>
                      <a:pt x="8184" y="4026"/>
                      <a:pt x="8232" y="3979"/>
                    </a:cubicBezTo>
                    <a:cubicBezTo>
                      <a:pt x="8284" y="3926"/>
                      <a:pt x="8330" y="3878"/>
                      <a:pt x="8375" y="3825"/>
                    </a:cubicBezTo>
                    <a:cubicBezTo>
                      <a:pt x="8405" y="3789"/>
                      <a:pt x="8432" y="3758"/>
                      <a:pt x="8460" y="3722"/>
                    </a:cubicBezTo>
                    <a:lnTo>
                      <a:pt x="8498" y="3667"/>
                    </a:lnTo>
                    <a:cubicBezTo>
                      <a:pt x="8539" y="3614"/>
                      <a:pt x="8575" y="3559"/>
                      <a:pt x="8606" y="3504"/>
                    </a:cubicBezTo>
                    <a:cubicBezTo>
                      <a:pt x="8641" y="3447"/>
                      <a:pt x="8671" y="3391"/>
                      <a:pt x="8697" y="3335"/>
                    </a:cubicBezTo>
                    <a:cubicBezTo>
                      <a:pt x="8737" y="3249"/>
                      <a:pt x="8770" y="3162"/>
                      <a:pt x="8795" y="3073"/>
                    </a:cubicBezTo>
                    <a:cubicBezTo>
                      <a:pt x="8820" y="2984"/>
                      <a:pt x="8838" y="2895"/>
                      <a:pt x="8849" y="2803"/>
                    </a:cubicBezTo>
                    <a:cubicBezTo>
                      <a:pt x="8859" y="2714"/>
                      <a:pt x="8862" y="2622"/>
                      <a:pt x="8856" y="2531"/>
                    </a:cubicBezTo>
                    <a:cubicBezTo>
                      <a:pt x="8851" y="2441"/>
                      <a:pt x="8838" y="2349"/>
                      <a:pt x="8816" y="2261"/>
                    </a:cubicBezTo>
                    <a:cubicBezTo>
                      <a:pt x="8795" y="2170"/>
                      <a:pt x="8766" y="2083"/>
                      <a:pt x="8730" y="1995"/>
                    </a:cubicBezTo>
                    <a:cubicBezTo>
                      <a:pt x="8707" y="1937"/>
                      <a:pt x="8680" y="1880"/>
                      <a:pt x="8649" y="1822"/>
                    </a:cubicBezTo>
                    <a:cubicBezTo>
                      <a:pt x="8621" y="1765"/>
                      <a:pt x="8586" y="1709"/>
                      <a:pt x="8547" y="1650"/>
                    </a:cubicBezTo>
                    <a:cubicBezTo>
                      <a:pt x="8513" y="1597"/>
                      <a:pt x="8474" y="1544"/>
                      <a:pt x="8432" y="1492"/>
                    </a:cubicBezTo>
                    <a:cubicBezTo>
                      <a:pt x="8389" y="1437"/>
                      <a:pt x="8345" y="1387"/>
                      <a:pt x="8296" y="1335"/>
                    </a:cubicBezTo>
                    <a:cubicBezTo>
                      <a:pt x="8247" y="1285"/>
                      <a:pt x="8195" y="1234"/>
                      <a:pt x="8143" y="1186"/>
                    </a:cubicBezTo>
                    <a:cubicBezTo>
                      <a:pt x="8089" y="1137"/>
                      <a:pt x="8033" y="1091"/>
                      <a:pt x="7974" y="1043"/>
                    </a:cubicBezTo>
                    <a:cubicBezTo>
                      <a:pt x="7916" y="999"/>
                      <a:pt x="7853" y="953"/>
                      <a:pt x="7791" y="910"/>
                    </a:cubicBezTo>
                    <a:cubicBezTo>
                      <a:pt x="7745" y="878"/>
                      <a:pt x="7700" y="849"/>
                      <a:pt x="7659" y="823"/>
                    </a:cubicBezTo>
                    <a:cubicBezTo>
                      <a:pt x="7613" y="794"/>
                      <a:pt x="7568" y="766"/>
                      <a:pt x="7522" y="740"/>
                    </a:cubicBezTo>
                    <a:cubicBezTo>
                      <a:pt x="7455" y="701"/>
                      <a:pt x="7386" y="662"/>
                      <a:pt x="7311" y="625"/>
                    </a:cubicBezTo>
                    <a:cubicBezTo>
                      <a:pt x="7238" y="589"/>
                      <a:pt x="7163" y="553"/>
                      <a:pt x="7084" y="518"/>
                    </a:cubicBezTo>
                    <a:cubicBezTo>
                      <a:pt x="7009" y="485"/>
                      <a:pt x="6931" y="454"/>
                      <a:pt x="6848" y="422"/>
                    </a:cubicBezTo>
                    <a:cubicBezTo>
                      <a:pt x="6765" y="389"/>
                      <a:pt x="6686" y="360"/>
                      <a:pt x="6602" y="333"/>
                    </a:cubicBezTo>
                    <a:cubicBezTo>
                      <a:pt x="6519" y="307"/>
                      <a:pt x="6434" y="281"/>
                      <a:pt x="6348" y="257"/>
                    </a:cubicBezTo>
                    <a:cubicBezTo>
                      <a:pt x="6293" y="242"/>
                      <a:pt x="6083" y="188"/>
                      <a:pt x="6083" y="188"/>
                    </a:cubicBezTo>
                    <a:cubicBezTo>
                      <a:pt x="5991" y="166"/>
                      <a:pt x="5903" y="149"/>
                      <a:pt x="5814" y="130"/>
                    </a:cubicBezTo>
                    <a:cubicBezTo>
                      <a:pt x="5722" y="114"/>
                      <a:pt x="5630" y="99"/>
                      <a:pt x="5537" y="84"/>
                    </a:cubicBezTo>
                    <a:cubicBezTo>
                      <a:pt x="5399" y="63"/>
                      <a:pt x="5261" y="45"/>
                      <a:pt x="5114" y="31"/>
                    </a:cubicBezTo>
                    <a:cubicBezTo>
                      <a:pt x="4975" y="20"/>
                      <a:pt x="4829" y="10"/>
                      <a:pt x="4686" y="5"/>
                    </a:cubicBezTo>
                    <a:cubicBezTo>
                      <a:pt x="4599" y="2"/>
                      <a:pt x="4513" y="1"/>
                      <a:pt x="44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13"/>
              <p:cNvSpPr/>
              <p:nvPr/>
            </p:nvSpPr>
            <p:spPr>
              <a:xfrm>
                <a:off x="3172176" y="2467070"/>
                <a:ext cx="3474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055" extrusionOk="0">
                    <a:moveTo>
                      <a:pt x="1" y="1"/>
                    </a:moveTo>
                    <a:cubicBezTo>
                      <a:pt x="1" y="1"/>
                      <a:pt x="27" y="252"/>
                      <a:pt x="117" y="365"/>
                    </a:cubicBezTo>
                    <a:cubicBezTo>
                      <a:pt x="209" y="474"/>
                      <a:pt x="347" y="618"/>
                      <a:pt x="373" y="641"/>
                    </a:cubicBezTo>
                    <a:cubicBezTo>
                      <a:pt x="397" y="666"/>
                      <a:pt x="426" y="694"/>
                      <a:pt x="458" y="718"/>
                    </a:cubicBezTo>
                    <a:cubicBezTo>
                      <a:pt x="487" y="741"/>
                      <a:pt x="515" y="767"/>
                      <a:pt x="546" y="790"/>
                    </a:cubicBezTo>
                    <a:cubicBezTo>
                      <a:pt x="577" y="816"/>
                      <a:pt x="609" y="839"/>
                      <a:pt x="639" y="861"/>
                    </a:cubicBezTo>
                    <a:cubicBezTo>
                      <a:pt x="669" y="882"/>
                      <a:pt x="702" y="904"/>
                      <a:pt x="740" y="927"/>
                    </a:cubicBezTo>
                    <a:lnTo>
                      <a:pt x="951" y="1055"/>
                    </a:lnTo>
                    <a:lnTo>
                      <a:pt x="1113" y="777"/>
                    </a:lnTo>
                    <a:lnTo>
                      <a:pt x="146" y="1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13"/>
              <p:cNvSpPr/>
              <p:nvPr/>
            </p:nvSpPr>
            <p:spPr>
              <a:xfrm>
                <a:off x="3195284" y="2463390"/>
                <a:ext cx="16693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5353" h="1629" extrusionOk="0">
                    <a:moveTo>
                      <a:pt x="5352" y="1"/>
                    </a:moveTo>
                    <a:lnTo>
                      <a:pt x="4576" y="593"/>
                    </a:lnTo>
                    <a:cubicBezTo>
                      <a:pt x="4401" y="743"/>
                      <a:pt x="4184" y="876"/>
                      <a:pt x="3932" y="984"/>
                    </a:cubicBezTo>
                    <a:cubicBezTo>
                      <a:pt x="3718" y="1071"/>
                      <a:pt x="3494" y="1140"/>
                      <a:pt x="3268" y="1193"/>
                    </a:cubicBezTo>
                    <a:cubicBezTo>
                      <a:pt x="2927" y="1269"/>
                      <a:pt x="2579" y="1309"/>
                      <a:pt x="2234" y="1309"/>
                    </a:cubicBezTo>
                    <a:cubicBezTo>
                      <a:pt x="1847" y="1309"/>
                      <a:pt x="1468" y="1260"/>
                      <a:pt x="1106" y="1164"/>
                    </a:cubicBezTo>
                    <a:cubicBezTo>
                      <a:pt x="807" y="1082"/>
                      <a:pt x="523" y="971"/>
                      <a:pt x="260" y="829"/>
                    </a:cubicBezTo>
                    <a:lnTo>
                      <a:pt x="152" y="770"/>
                    </a:lnTo>
                    <a:lnTo>
                      <a:pt x="0" y="1052"/>
                    </a:lnTo>
                    <a:lnTo>
                      <a:pt x="108" y="1111"/>
                    </a:lnTo>
                    <a:cubicBezTo>
                      <a:pt x="393" y="1263"/>
                      <a:pt x="699" y="1387"/>
                      <a:pt x="1022" y="1473"/>
                    </a:cubicBezTo>
                    <a:cubicBezTo>
                      <a:pt x="1413" y="1577"/>
                      <a:pt x="1820" y="1628"/>
                      <a:pt x="2234" y="1628"/>
                    </a:cubicBezTo>
                    <a:cubicBezTo>
                      <a:pt x="2602" y="1628"/>
                      <a:pt x="2975" y="1585"/>
                      <a:pt x="3340" y="1506"/>
                    </a:cubicBezTo>
                    <a:cubicBezTo>
                      <a:pt x="3586" y="1452"/>
                      <a:pt x="3824" y="1375"/>
                      <a:pt x="4054" y="1282"/>
                    </a:cubicBezTo>
                    <a:cubicBezTo>
                      <a:pt x="4340" y="1160"/>
                      <a:pt x="4586" y="1010"/>
                      <a:pt x="4802" y="820"/>
                    </a:cubicBezTo>
                    <a:lnTo>
                      <a:pt x="5046" y="506"/>
                    </a:lnTo>
                    <a:lnTo>
                      <a:pt x="53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13"/>
              <p:cNvSpPr/>
              <p:nvPr/>
            </p:nvSpPr>
            <p:spPr>
              <a:xfrm>
                <a:off x="3352422" y="2379598"/>
                <a:ext cx="41039" cy="17432"/>
              </a:xfrm>
              <a:custGeom>
                <a:avLst/>
                <a:gdLst/>
                <a:ahLst/>
                <a:cxnLst/>
                <a:rect l="l" t="t" r="r" b="b"/>
                <a:pathLst>
                  <a:path w="1316" h="559" extrusionOk="0">
                    <a:moveTo>
                      <a:pt x="1245" y="1"/>
                    </a:moveTo>
                    <a:cubicBezTo>
                      <a:pt x="1245" y="1"/>
                      <a:pt x="983" y="60"/>
                      <a:pt x="893" y="79"/>
                    </a:cubicBezTo>
                    <a:cubicBezTo>
                      <a:pt x="641" y="130"/>
                      <a:pt x="381" y="179"/>
                      <a:pt x="121" y="222"/>
                    </a:cubicBezTo>
                    <a:lnTo>
                      <a:pt x="0" y="242"/>
                    </a:lnTo>
                    <a:lnTo>
                      <a:pt x="50" y="559"/>
                    </a:lnTo>
                    <a:lnTo>
                      <a:pt x="173" y="539"/>
                    </a:lnTo>
                    <a:cubicBezTo>
                      <a:pt x="437" y="496"/>
                      <a:pt x="702" y="447"/>
                      <a:pt x="958" y="392"/>
                    </a:cubicBezTo>
                    <a:lnTo>
                      <a:pt x="1316" y="316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13"/>
              <p:cNvSpPr/>
              <p:nvPr/>
            </p:nvSpPr>
            <p:spPr>
              <a:xfrm>
                <a:off x="3132042" y="2378319"/>
                <a:ext cx="231112" cy="2554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819" extrusionOk="0">
                    <a:moveTo>
                      <a:pt x="77" y="0"/>
                    </a:moveTo>
                    <a:lnTo>
                      <a:pt x="1" y="314"/>
                    </a:lnTo>
                    <a:lnTo>
                      <a:pt x="122" y="342"/>
                    </a:lnTo>
                    <a:cubicBezTo>
                      <a:pt x="303" y="387"/>
                      <a:pt x="490" y="429"/>
                      <a:pt x="681" y="466"/>
                    </a:cubicBezTo>
                    <a:cubicBezTo>
                      <a:pt x="1101" y="551"/>
                      <a:pt x="1538" y="623"/>
                      <a:pt x="1972" y="676"/>
                    </a:cubicBezTo>
                    <a:cubicBezTo>
                      <a:pt x="2403" y="731"/>
                      <a:pt x="2852" y="769"/>
                      <a:pt x="3300" y="794"/>
                    </a:cubicBezTo>
                    <a:cubicBezTo>
                      <a:pt x="3624" y="810"/>
                      <a:pt x="3953" y="818"/>
                      <a:pt x="4279" y="818"/>
                    </a:cubicBezTo>
                    <a:cubicBezTo>
                      <a:pt x="4400" y="818"/>
                      <a:pt x="4521" y="817"/>
                      <a:pt x="4642" y="811"/>
                    </a:cubicBezTo>
                    <a:cubicBezTo>
                      <a:pt x="5085" y="802"/>
                      <a:pt x="5535" y="777"/>
                      <a:pt x="5979" y="738"/>
                    </a:cubicBezTo>
                    <a:cubicBezTo>
                      <a:pt x="6397" y="700"/>
                      <a:pt x="6815" y="647"/>
                      <a:pt x="7240" y="577"/>
                    </a:cubicBezTo>
                    <a:lnTo>
                      <a:pt x="7411" y="551"/>
                    </a:lnTo>
                    <a:lnTo>
                      <a:pt x="7359" y="233"/>
                    </a:lnTo>
                    <a:lnTo>
                      <a:pt x="7172" y="265"/>
                    </a:lnTo>
                    <a:cubicBezTo>
                      <a:pt x="6771" y="330"/>
                      <a:pt x="6360" y="381"/>
                      <a:pt x="5947" y="420"/>
                    </a:cubicBezTo>
                    <a:cubicBezTo>
                      <a:pt x="5513" y="460"/>
                      <a:pt x="5070" y="485"/>
                      <a:pt x="4635" y="493"/>
                    </a:cubicBezTo>
                    <a:cubicBezTo>
                      <a:pt x="4515" y="495"/>
                      <a:pt x="4397" y="496"/>
                      <a:pt x="4278" y="496"/>
                    </a:cubicBezTo>
                    <a:cubicBezTo>
                      <a:pt x="3956" y="496"/>
                      <a:pt x="3632" y="488"/>
                      <a:pt x="3315" y="472"/>
                    </a:cubicBezTo>
                    <a:cubicBezTo>
                      <a:pt x="2875" y="449"/>
                      <a:pt x="2436" y="410"/>
                      <a:pt x="2011" y="357"/>
                    </a:cubicBezTo>
                    <a:cubicBezTo>
                      <a:pt x="1581" y="302"/>
                      <a:pt x="1155" y="235"/>
                      <a:pt x="741" y="150"/>
                    </a:cubicBezTo>
                    <a:cubicBezTo>
                      <a:pt x="556" y="114"/>
                      <a:pt x="373" y="72"/>
                      <a:pt x="195" y="29"/>
                    </a:cubicBez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13"/>
              <p:cNvSpPr/>
              <p:nvPr/>
            </p:nvSpPr>
            <p:spPr>
              <a:xfrm>
                <a:off x="2767341" y="2104022"/>
                <a:ext cx="356819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11442" h="9024" extrusionOk="0">
                    <a:moveTo>
                      <a:pt x="1" y="1"/>
                    </a:moveTo>
                    <a:lnTo>
                      <a:pt x="57" y="367"/>
                    </a:lnTo>
                    <a:cubicBezTo>
                      <a:pt x="106" y="451"/>
                      <a:pt x="153" y="544"/>
                      <a:pt x="203" y="640"/>
                    </a:cubicBezTo>
                    <a:cubicBezTo>
                      <a:pt x="275" y="778"/>
                      <a:pt x="350" y="918"/>
                      <a:pt x="423" y="1036"/>
                    </a:cubicBezTo>
                    <a:cubicBezTo>
                      <a:pt x="698" y="1470"/>
                      <a:pt x="997" y="1903"/>
                      <a:pt x="1310" y="2318"/>
                    </a:cubicBezTo>
                    <a:cubicBezTo>
                      <a:pt x="1785" y="2948"/>
                      <a:pt x="2307" y="3549"/>
                      <a:pt x="2859" y="4112"/>
                    </a:cubicBezTo>
                    <a:cubicBezTo>
                      <a:pt x="3429" y="4695"/>
                      <a:pt x="4046" y="5244"/>
                      <a:pt x="4692" y="5746"/>
                    </a:cubicBezTo>
                    <a:cubicBezTo>
                      <a:pt x="5353" y="6259"/>
                      <a:pt x="6057" y="6733"/>
                      <a:pt x="6785" y="7154"/>
                    </a:cubicBezTo>
                    <a:lnTo>
                      <a:pt x="7646" y="7587"/>
                    </a:lnTo>
                    <a:cubicBezTo>
                      <a:pt x="8086" y="7783"/>
                      <a:pt x="8711" y="8013"/>
                      <a:pt x="8893" y="8103"/>
                    </a:cubicBezTo>
                    <a:cubicBezTo>
                      <a:pt x="9232" y="8272"/>
                      <a:pt x="9594" y="8430"/>
                      <a:pt x="9969" y="8572"/>
                    </a:cubicBezTo>
                    <a:lnTo>
                      <a:pt x="10014" y="8588"/>
                    </a:lnTo>
                    <a:cubicBezTo>
                      <a:pt x="10379" y="8724"/>
                      <a:pt x="10756" y="8851"/>
                      <a:pt x="11171" y="8969"/>
                    </a:cubicBezTo>
                    <a:lnTo>
                      <a:pt x="11355" y="9023"/>
                    </a:lnTo>
                    <a:lnTo>
                      <a:pt x="11441" y="8710"/>
                    </a:lnTo>
                    <a:lnTo>
                      <a:pt x="11321" y="8678"/>
                    </a:lnTo>
                    <a:lnTo>
                      <a:pt x="11223" y="8650"/>
                    </a:lnTo>
                    <a:cubicBezTo>
                      <a:pt x="10852" y="8543"/>
                      <a:pt x="10481" y="8421"/>
                      <a:pt x="10126" y="8286"/>
                    </a:cubicBezTo>
                    <a:lnTo>
                      <a:pt x="10083" y="8270"/>
                    </a:lnTo>
                    <a:cubicBezTo>
                      <a:pt x="9718" y="8132"/>
                      <a:pt x="9365" y="7977"/>
                      <a:pt x="9033" y="7814"/>
                    </a:cubicBezTo>
                    <a:cubicBezTo>
                      <a:pt x="8813" y="7707"/>
                      <a:pt x="6949" y="6877"/>
                      <a:pt x="6942" y="6876"/>
                    </a:cubicBezTo>
                    <a:cubicBezTo>
                      <a:pt x="6227" y="6463"/>
                      <a:pt x="5536" y="5997"/>
                      <a:pt x="4887" y="5493"/>
                    </a:cubicBezTo>
                    <a:cubicBezTo>
                      <a:pt x="4253" y="4998"/>
                      <a:pt x="3646" y="4459"/>
                      <a:pt x="3086" y="3887"/>
                    </a:cubicBezTo>
                    <a:cubicBezTo>
                      <a:pt x="2544" y="3335"/>
                      <a:pt x="2033" y="2742"/>
                      <a:pt x="1566" y="2124"/>
                    </a:cubicBezTo>
                    <a:cubicBezTo>
                      <a:pt x="1260" y="1720"/>
                      <a:pt x="968" y="1296"/>
                      <a:pt x="695" y="863"/>
                    </a:cubicBezTo>
                    <a:cubicBezTo>
                      <a:pt x="573" y="669"/>
                      <a:pt x="452" y="468"/>
                      <a:pt x="336" y="267"/>
                    </a:cubicBezTo>
                    <a:lnTo>
                      <a:pt x="311" y="2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13"/>
              <p:cNvSpPr/>
              <p:nvPr/>
            </p:nvSpPr>
            <p:spPr>
              <a:xfrm>
                <a:off x="2694743" y="1730215"/>
                <a:ext cx="177411" cy="286653"/>
              </a:xfrm>
              <a:custGeom>
                <a:avLst/>
                <a:gdLst/>
                <a:ahLst/>
                <a:cxnLst/>
                <a:rect l="l" t="t" r="r" b="b"/>
                <a:pathLst>
                  <a:path w="5689" h="9192" extrusionOk="0">
                    <a:moveTo>
                      <a:pt x="376" y="0"/>
                    </a:moveTo>
                    <a:cubicBezTo>
                      <a:pt x="376" y="0"/>
                      <a:pt x="138" y="603"/>
                      <a:pt x="70" y="962"/>
                    </a:cubicBezTo>
                    <a:cubicBezTo>
                      <a:pt x="1" y="1322"/>
                      <a:pt x="28" y="1632"/>
                      <a:pt x="48" y="1966"/>
                    </a:cubicBezTo>
                    <a:cubicBezTo>
                      <a:pt x="67" y="2301"/>
                      <a:pt x="115" y="2637"/>
                      <a:pt x="188" y="2969"/>
                    </a:cubicBezTo>
                    <a:cubicBezTo>
                      <a:pt x="261" y="3300"/>
                      <a:pt x="362" y="3632"/>
                      <a:pt x="490" y="3957"/>
                    </a:cubicBezTo>
                    <a:cubicBezTo>
                      <a:pt x="575" y="4175"/>
                      <a:pt x="674" y="4393"/>
                      <a:pt x="779" y="4604"/>
                    </a:cubicBezTo>
                    <a:cubicBezTo>
                      <a:pt x="887" y="4818"/>
                      <a:pt x="1009" y="5031"/>
                      <a:pt x="1138" y="5239"/>
                    </a:cubicBezTo>
                    <a:cubicBezTo>
                      <a:pt x="1180" y="5307"/>
                      <a:pt x="1227" y="5379"/>
                      <a:pt x="1273" y="5449"/>
                    </a:cubicBezTo>
                    <a:cubicBezTo>
                      <a:pt x="1364" y="5586"/>
                      <a:pt x="1460" y="5724"/>
                      <a:pt x="1564" y="5859"/>
                    </a:cubicBezTo>
                    <a:cubicBezTo>
                      <a:pt x="1715" y="6060"/>
                      <a:pt x="1880" y="6263"/>
                      <a:pt x="2054" y="6461"/>
                    </a:cubicBezTo>
                    <a:cubicBezTo>
                      <a:pt x="2228" y="6657"/>
                      <a:pt x="2415" y="6852"/>
                      <a:pt x="2609" y="7044"/>
                    </a:cubicBezTo>
                    <a:cubicBezTo>
                      <a:pt x="2802" y="7232"/>
                      <a:pt x="3010" y="7420"/>
                      <a:pt x="3226" y="7604"/>
                    </a:cubicBezTo>
                    <a:cubicBezTo>
                      <a:pt x="3440" y="7785"/>
                      <a:pt x="3666" y="7967"/>
                      <a:pt x="3901" y="8142"/>
                    </a:cubicBezTo>
                    <a:cubicBezTo>
                      <a:pt x="4130" y="8312"/>
                      <a:pt x="4383" y="8488"/>
                      <a:pt x="4633" y="8652"/>
                    </a:cubicBezTo>
                    <a:cubicBezTo>
                      <a:pt x="4880" y="8815"/>
                      <a:pt x="5152" y="8983"/>
                      <a:pt x="5418" y="9135"/>
                    </a:cubicBezTo>
                    <a:lnTo>
                      <a:pt x="5527" y="9191"/>
                    </a:lnTo>
                    <a:lnTo>
                      <a:pt x="5688" y="8913"/>
                    </a:lnTo>
                    <a:lnTo>
                      <a:pt x="5583" y="8851"/>
                    </a:lnTo>
                    <a:cubicBezTo>
                      <a:pt x="5322" y="8703"/>
                      <a:pt x="5056" y="8539"/>
                      <a:pt x="4811" y="8379"/>
                    </a:cubicBezTo>
                    <a:cubicBezTo>
                      <a:pt x="4567" y="8218"/>
                      <a:pt x="4321" y="8046"/>
                      <a:pt x="4097" y="7879"/>
                    </a:cubicBezTo>
                    <a:cubicBezTo>
                      <a:pt x="3870" y="7712"/>
                      <a:pt x="3650" y="7535"/>
                      <a:pt x="3437" y="7356"/>
                    </a:cubicBezTo>
                    <a:cubicBezTo>
                      <a:pt x="3227" y="7176"/>
                      <a:pt x="3024" y="6993"/>
                      <a:pt x="2837" y="6809"/>
                    </a:cubicBezTo>
                    <a:cubicBezTo>
                      <a:pt x="2645" y="6621"/>
                      <a:pt x="2464" y="6431"/>
                      <a:pt x="2298" y="6244"/>
                    </a:cubicBezTo>
                    <a:cubicBezTo>
                      <a:pt x="2130" y="6054"/>
                      <a:pt x="1971" y="5859"/>
                      <a:pt x="1824" y="5663"/>
                    </a:cubicBezTo>
                    <a:cubicBezTo>
                      <a:pt x="1725" y="5531"/>
                      <a:pt x="1631" y="5399"/>
                      <a:pt x="1544" y="5268"/>
                    </a:cubicBezTo>
                    <a:cubicBezTo>
                      <a:pt x="1496" y="5202"/>
                      <a:pt x="1453" y="5133"/>
                      <a:pt x="1411" y="5067"/>
                    </a:cubicBezTo>
                    <a:cubicBezTo>
                      <a:pt x="1285" y="4863"/>
                      <a:pt x="1170" y="4659"/>
                      <a:pt x="1066" y="4457"/>
                    </a:cubicBezTo>
                    <a:cubicBezTo>
                      <a:pt x="964" y="4255"/>
                      <a:pt x="871" y="4046"/>
                      <a:pt x="790" y="3839"/>
                    </a:cubicBezTo>
                    <a:cubicBezTo>
                      <a:pt x="669" y="3530"/>
                      <a:pt x="573" y="3214"/>
                      <a:pt x="503" y="2897"/>
                    </a:cubicBezTo>
                    <a:cubicBezTo>
                      <a:pt x="432" y="2583"/>
                      <a:pt x="388" y="2263"/>
                      <a:pt x="369" y="1947"/>
                    </a:cubicBezTo>
                    <a:cubicBezTo>
                      <a:pt x="352" y="1628"/>
                      <a:pt x="359" y="1309"/>
                      <a:pt x="391" y="987"/>
                    </a:cubicBezTo>
                    <a:lnTo>
                      <a:pt x="408" y="499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13"/>
              <p:cNvSpPr/>
              <p:nvPr/>
            </p:nvSpPr>
            <p:spPr>
              <a:xfrm>
                <a:off x="2860332" y="1730246"/>
                <a:ext cx="974937" cy="381174"/>
              </a:xfrm>
              <a:custGeom>
                <a:avLst/>
                <a:gdLst/>
                <a:ahLst/>
                <a:cxnLst/>
                <a:rect l="l" t="t" r="r" b="b"/>
                <a:pathLst>
                  <a:path w="31263" h="12223" extrusionOk="0">
                    <a:moveTo>
                      <a:pt x="30917" y="1"/>
                    </a:moveTo>
                    <a:lnTo>
                      <a:pt x="30881" y="648"/>
                    </a:lnTo>
                    <a:cubicBezTo>
                      <a:pt x="30874" y="749"/>
                      <a:pt x="30874" y="749"/>
                      <a:pt x="30876" y="767"/>
                    </a:cubicBezTo>
                    <a:lnTo>
                      <a:pt x="30890" y="869"/>
                    </a:lnTo>
                    <a:cubicBezTo>
                      <a:pt x="30924" y="1147"/>
                      <a:pt x="30940" y="1427"/>
                      <a:pt x="30934" y="1705"/>
                    </a:cubicBezTo>
                    <a:cubicBezTo>
                      <a:pt x="30929" y="2021"/>
                      <a:pt x="30897" y="2341"/>
                      <a:pt x="30841" y="2656"/>
                    </a:cubicBezTo>
                    <a:cubicBezTo>
                      <a:pt x="30784" y="2975"/>
                      <a:pt x="30703" y="3283"/>
                      <a:pt x="30595" y="3598"/>
                    </a:cubicBezTo>
                    <a:cubicBezTo>
                      <a:pt x="30487" y="3911"/>
                      <a:pt x="30358" y="4216"/>
                      <a:pt x="30198" y="4522"/>
                    </a:cubicBezTo>
                    <a:cubicBezTo>
                      <a:pt x="30091" y="4729"/>
                      <a:pt x="29976" y="4928"/>
                      <a:pt x="29849" y="5126"/>
                    </a:cubicBezTo>
                    <a:cubicBezTo>
                      <a:pt x="29720" y="5329"/>
                      <a:pt x="29585" y="5524"/>
                      <a:pt x="29412" y="5749"/>
                    </a:cubicBezTo>
                    <a:cubicBezTo>
                      <a:pt x="29267" y="5936"/>
                      <a:pt x="29120" y="6115"/>
                      <a:pt x="28958" y="6295"/>
                    </a:cubicBezTo>
                    <a:cubicBezTo>
                      <a:pt x="28785" y="6488"/>
                      <a:pt x="28610" y="6669"/>
                      <a:pt x="28419" y="6854"/>
                    </a:cubicBezTo>
                    <a:cubicBezTo>
                      <a:pt x="28224" y="7041"/>
                      <a:pt x="28029" y="7218"/>
                      <a:pt x="27820" y="7393"/>
                    </a:cubicBezTo>
                    <a:cubicBezTo>
                      <a:pt x="27611" y="7570"/>
                      <a:pt x="27395" y="7740"/>
                      <a:pt x="27165" y="7911"/>
                    </a:cubicBezTo>
                    <a:cubicBezTo>
                      <a:pt x="26936" y="8078"/>
                      <a:pt x="26705" y="8239"/>
                      <a:pt x="26455" y="8403"/>
                    </a:cubicBezTo>
                    <a:cubicBezTo>
                      <a:pt x="26289" y="8510"/>
                      <a:pt x="26124" y="8613"/>
                      <a:pt x="25952" y="8717"/>
                    </a:cubicBezTo>
                    <a:cubicBezTo>
                      <a:pt x="25778" y="8824"/>
                      <a:pt x="25605" y="8922"/>
                      <a:pt x="25425" y="9021"/>
                    </a:cubicBezTo>
                    <a:cubicBezTo>
                      <a:pt x="25162" y="9166"/>
                      <a:pt x="24872" y="9317"/>
                      <a:pt x="24587" y="9456"/>
                    </a:cubicBezTo>
                    <a:cubicBezTo>
                      <a:pt x="24301" y="9594"/>
                      <a:pt x="24005" y="9730"/>
                      <a:pt x="23703" y="9859"/>
                    </a:cubicBezTo>
                    <a:cubicBezTo>
                      <a:pt x="23408" y="9984"/>
                      <a:pt x="23096" y="10111"/>
                      <a:pt x="22777" y="10228"/>
                    </a:cubicBezTo>
                    <a:cubicBezTo>
                      <a:pt x="22459" y="10348"/>
                      <a:pt x="22136" y="10458"/>
                      <a:pt x="21813" y="10565"/>
                    </a:cubicBezTo>
                    <a:cubicBezTo>
                      <a:pt x="21488" y="10668"/>
                      <a:pt x="21151" y="10772"/>
                      <a:pt x="20813" y="10864"/>
                    </a:cubicBezTo>
                    <a:cubicBezTo>
                      <a:pt x="20477" y="10957"/>
                      <a:pt x="20130" y="11048"/>
                      <a:pt x="19785" y="11128"/>
                    </a:cubicBezTo>
                    <a:lnTo>
                      <a:pt x="19466" y="11202"/>
                    </a:lnTo>
                    <a:cubicBezTo>
                      <a:pt x="19223" y="11256"/>
                      <a:pt x="18975" y="11308"/>
                      <a:pt x="18730" y="11356"/>
                    </a:cubicBezTo>
                    <a:cubicBezTo>
                      <a:pt x="18374" y="11423"/>
                      <a:pt x="18010" y="11486"/>
                      <a:pt x="17652" y="11542"/>
                    </a:cubicBezTo>
                    <a:cubicBezTo>
                      <a:pt x="17108" y="11626"/>
                      <a:pt x="16552" y="11696"/>
                      <a:pt x="16001" y="11751"/>
                    </a:cubicBezTo>
                    <a:cubicBezTo>
                      <a:pt x="15449" y="11804"/>
                      <a:pt x="14884" y="11844"/>
                      <a:pt x="14327" y="11867"/>
                    </a:cubicBezTo>
                    <a:cubicBezTo>
                      <a:pt x="13882" y="11887"/>
                      <a:pt x="13431" y="11896"/>
                      <a:pt x="12987" y="11896"/>
                    </a:cubicBezTo>
                    <a:lnTo>
                      <a:pt x="12640" y="11895"/>
                    </a:lnTo>
                    <a:cubicBezTo>
                      <a:pt x="12080" y="11889"/>
                      <a:pt x="11513" y="11866"/>
                      <a:pt x="10960" y="11830"/>
                    </a:cubicBezTo>
                    <a:cubicBezTo>
                      <a:pt x="10402" y="11791"/>
                      <a:pt x="9858" y="11741"/>
                      <a:pt x="9299" y="11675"/>
                    </a:cubicBezTo>
                    <a:cubicBezTo>
                      <a:pt x="8744" y="11609"/>
                      <a:pt x="8212" y="11528"/>
                      <a:pt x="7673" y="11432"/>
                    </a:cubicBezTo>
                    <a:cubicBezTo>
                      <a:pt x="7314" y="11367"/>
                      <a:pt x="6967" y="11299"/>
                      <a:pt x="6615" y="11222"/>
                    </a:cubicBezTo>
                    <a:cubicBezTo>
                      <a:pt x="6299" y="11151"/>
                      <a:pt x="5995" y="11080"/>
                      <a:pt x="5666" y="10996"/>
                    </a:cubicBezTo>
                    <a:lnTo>
                      <a:pt x="5580" y="10975"/>
                    </a:lnTo>
                    <a:cubicBezTo>
                      <a:pt x="5241" y="10887"/>
                      <a:pt x="4911" y="10792"/>
                      <a:pt x="4575" y="10690"/>
                    </a:cubicBezTo>
                    <a:cubicBezTo>
                      <a:pt x="4243" y="10588"/>
                      <a:pt x="3925" y="10484"/>
                      <a:pt x="3604" y="10371"/>
                    </a:cubicBezTo>
                    <a:cubicBezTo>
                      <a:pt x="3282" y="10259"/>
                      <a:pt x="2978" y="10142"/>
                      <a:pt x="2670" y="10019"/>
                    </a:cubicBezTo>
                    <a:cubicBezTo>
                      <a:pt x="2362" y="9893"/>
                      <a:pt x="2071" y="9768"/>
                      <a:pt x="1777" y="9633"/>
                    </a:cubicBezTo>
                    <a:cubicBezTo>
                      <a:pt x="1484" y="9501"/>
                      <a:pt x="1208" y="9364"/>
                      <a:pt x="928" y="9219"/>
                    </a:cubicBezTo>
                    <a:cubicBezTo>
                      <a:pt x="700" y="9100"/>
                      <a:pt x="485" y="8982"/>
                      <a:pt x="268" y="8855"/>
                    </a:cubicBezTo>
                    <a:lnTo>
                      <a:pt x="161" y="8795"/>
                    </a:lnTo>
                    <a:lnTo>
                      <a:pt x="0" y="9073"/>
                    </a:lnTo>
                    <a:lnTo>
                      <a:pt x="105" y="9134"/>
                    </a:lnTo>
                    <a:cubicBezTo>
                      <a:pt x="328" y="9262"/>
                      <a:pt x="548" y="9382"/>
                      <a:pt x="778" y="9502"/>
                    </a:cubicBezTo>
                    <a:cubicBezTo>
                      <a:pt x="1064" y="9650"/>
                      <a:pt x="1346" y="9789"/>
                      <a:pt x="1642" y="9925"/>
                    </a:cubicBezTo>
                    <a:cubicBezTo>
                      <a:pt x="1941" y="10063"/>
                      <a:pt x="2239" y="10191"/>
                      <a:pt x="2549" y="10316"/>
                    </a:cubicBezTo>
                    <a:cubicBezTo>
                      <a:pt x="2861" y="10443"/>
                      <a:pt x="3172" y="10559"/>
                      <a:pt x="3497" y="10674"/>
                    </a:cubicBezTo>
                    <a:cubicBezTo>
                      <a:pt x="3822" y="10789"/>
                      <a:pt x="4144" y="10896"/>
                      <a:pt x="4481" y="10998"/>
                    </a:cubicBezTo>
                    <a:cubicBezTo>
                      <a:pt x="4821" y="11103"/>
                      <a:pt x="5154" y="11196"/>
                      <a:pt x="5499" y="11285"/>
                    </a:cubicBezTo>
                    <a:lnTo>
                      <a:pt x="5609" y="11314"/>
                    </a:lnTo>
                    <a:cubicBezTo>
                      <a:pt x="5918" y="11394"/>
                      <a:pt x="6225" y="11466"/>
                      <a:pt x="6545" y="11537"/>
                    </a:cubicBezTo>
                    <a:cubicBezTo>
                      <a:pt x="6902" y="11614"/>
                      <a:pt x="7253" y="11685"/>
                      <a:pt x="7616" y="11749"/>
                    </a:cubicBezTo>
                    <a:cubicBezTo>
                      <a:pt x="8166" y="11847"/>
                      <a:pt x="8704" y="11929"/>
                      <a:pt x="9260" y="11995"/>
                    </a:cubicBezTo>
                    <a:cubicBezTo>
                      <a:pt x="9822" y="12063"/>
                      <a:pt x="10373" y="12113"/>
                      <a:pt x="10939" y="12152"/>
                    </a:cubicBezTo>
                    <a:cubicBezTo>
                      <a:pt x="11504" y="12188"/>
                      <a:pt x="12077" y="12211"/>
                      <a:pt x="12637" y="12217"/>
                    </a:cubicBezTo>
                    <a:lnTo>
                      <a:pt x="12990" y="12222"/>
                    </a:lnTo>
                    <a:cubicBezTo>
                      <a:pt x="13441" y="12222"/>
                      <a:pt x="13894" y="12214"/>
                      <a:pt x="14337" y="12194"/>
                    </a:cubicBezTo>
                    <a:cubicBezTo>
                      <a:pt x="14905" y="12171"/>
                      <a:pt x="15475" y="12130"/>
                      <a:pt x="16030" y="12076"/>
                    </a:cubicBezTo>
                    <a:cubicBezTo>
                      <a:pt x="16591" y="12020"/>
                      <a:pt x="17152" y="11951"/>
                      <a:pt x="17699" y="11866"/>
                    </a:cubicBezTo>
                    <a:cubicBezTo>
                      <a:pt x="18060" y="11808"/>
                      <a:pt x="18427" y="11745"/>
                      <a:pt x="18789" y="11675"/>
                    </a:cubicBezTo>
                    <a:cubicBezTo>
                      <a:pt x="19035" y="11629"/>
                      <a:pt x="19287" y="11574"/>
                      <a:pt x="19532" y="11521"/>
                    </a:cubicBezTo>
                    <a:cubicBezTo>
                      <a:pt x="19645" y="11498"/>
                      <a:pt x="19752" y="11472"/>
                      <a:pt x="19856" y="11448"/>
                    </a:cubicBezTo>
                    <a:cubicBezTo>
                      <a:pt x="20207" y="11364"/>
                      <a:pt x="20557" y="11275"/>
                      <a:pt x="20898" y="11179"/>
                    </a:cubicBezTo>
                    <a:cubicBezTo>
                      <a:pt x="21240" y="11085"/>
                      <a:pt x="21581" y="10983"/>
                      <a:pt x="21910" y="10875"/>
                    </a:cubicBezTo>
                    <a:cubicBezTo>
                      <a:pt x="22237" y="10769"/>
                      <a:pt x="22566" y="10654"/>
                      <a:pt x="22888" y="10535"/>
                    </a:cubicBezTo>
                    <a:cubicBezTo>
                      <a:pt x="23211" y="10414"/>
                      <a:pt x="23528" y="10287"/>
                      <a:pt x="23828" y="10158"/>
                    </a:cubicBezTo>
                    <a:cubicBezTo>
                      <a:pt x="24133" y="10027"/>
                      <a:pt x="24435" y="9889"/>
                      <a:pt x="24724" y="9748"/>
                    </a:cubicBezTo>
                    <a:cubicBezTo>
                      <a:pt x="25014" y="9609"/>
                      <a:pt x="25309" y="9454"/>
                      <a:pt x="25578" y="9307"/>
                    </a:cubicBezTo>
                    <a:cubicBezTo>
                      <a:pt x="25762" y="9206"/>
                      <a:pt x="25937" y="9104"/>
                      <a:pt x="26115" y="8998"/>
                    </a:cubicBezTo>
                    <a:cubicBezTo>
                      <a:pt x="26291" y="8891"/>
                      <a:pt x="26459" y="8788"/>
                      <a:pt x="26629" y="8676"/>
                    </a:cubicBezTo>
                    <a:cubicBezTo>
                      <a:pt x="26885" y="8510"/>
                      <a:pt x="27122" y="8345"/>
                      <a:pt x="27355" y="8173"/>
                    </a:cubicBezTo>
                    <a:cubicBezTo>
                      <a:pt x="27592" y="7999"/>
                      <a:pt x="27812" y="7825"/>
                      <a:pt x="28028" y="7642"/>
                    </a:cubicBezTo>
                    <a:cubicBezTo>
                      <a:pt x="28245" y="7460"/>
                      <a:pt x="28446" y="7278"/>
                      <a:pt x="28641" y="7089"/>
                    </a:cubicBezTo>
                    <a:cubicBezTo>
                      <a:pt x="28838" y="6900"/>
                      <a:pt x="29020" y="6712"/>
                      <a:pt x="29198" y="6514"/>
                    </a:cubicBezTo>
                    <a:cubicBezTo>
                      <a:pt x="29363" y="6330"/>
                      <a:pt x="29516" y="6144"/>
                      <a:pt x="29689" y="5917"/>
                    </a:cubicBezTo>
                    <a:cubicBezTo>
                      <a:pt x="29848" y="5711"/>
                      <a:pt x="29987" y="5510"/>
                      <a:pt x="30119" y="5303"/>
                    </a:cubicBezTo>
                    <a:cubicBezTo>
                      <a:pt x="30252" y="5096"/>
                      <a:pt x="30371" y="4889"/>
                      <a:pt x="30482" y="4673"/>
                    </a:cubicBezTo>
                    <a:cubicBezTo>
                      <a:pt x="30648" y="4353"/>
                      <a:pt x="30785" y="4034"/>
                      <a:pt x="30899" y="3706"/>
                    </a:cubicBezTo>
                    <a:cubicBezTo>
                      <a:pt x="31012" y="3377"/>
                      <a:pt x="31097" y="3053"/>
                      <a:pt x="31157" y="2715"/>
                    </a:cubicBezTo>
                    <a:cubicBezTo>
                      <a:pt x="31219" y="2385"/>
                      <a:pt x="31251" y="2047"/>
                      <a:pt x="31257" y="1712"/>
                    </a:cubicBezTo>
                    <a:cubicBezTo>
                      <a:pt x="31262" y="1420"/>
                      <a:pt x="31245" y="1122"/>
                      <a:pt x="31208" y="820"/>
                    </a:cubicBezTo>
                    <a:lnTo>
                      <a:pt x="31190" y="694"/>
                    </a:lnTo>
                    <a:lnTo>
                      <a:pt x="31126" y="529"/>
                    </a:lnTo>
                    <a:lnTo>
                      <a:pt x="309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13"/>
              <p:cNvSpPr/>
              <p:nvPr/>
            </p:nvSpPr>
            <p:spPr>
              <a:xfrm>
                <a:off x="3028042" y="1268499"/>
                <a:ext cx="474636" cy="278201"/>
              </a:xfrm>
              <a:custGeom>
                <a:avLst/>
                <a:gdLst/>
                <a:ahLst/>
                <a:cxnLst/>
                <a:rect l="l" t="t" r="r" b="b"/>
                <a:pathLst>
                  <a:path w="15220" h="8921" extrusionOk="0">
                    <a:moveTo>
                      <a:pt x="7748" y="331"/>
                    </a:moveTo>
                    <a:cubicBezTo>
                      <a:pt x="7998" y="332"/>
                      <a:pt x="8246" y="344"/>
                      <a:pt x="8490" y="359"/>
                    </a:cubicBezTo>
                    <a:cubicBezTo>
                      <a:pt x="8740" y="375"/>
                      <a:pt x="8979" y="400"/>
                      <a:pt x="9222" y="431"/>
                    </a:cubicBezTo>
                    <a:cubicBezTo>
                      <a:pt x="9465" y="464"/>
                      <a:pt x="9698" y="502"/>
                      <a:pt x="9935" y="546"/>
                    </a:cubicBezTo>
                    <a:cubicBezTo>
                      <a:pt x="10159" y="589"/>
                      <a:pt x="10375" y="638"/>
                      <a:pt x="10623" y="702"/>
                    </a:cubicBezTo>
                    <a:cubicBezTo>
                      <a:pt x="10851" y="761"/>
                      <a:pt x="11065" y="825"/>
                      <a:pt x="11279" y="896"/>
                    </a:cubicBezTo>
                    <a:cubicBezTo>
                      <a:pt x="11495" y="968"/>
                      <a:pt x="11697" y="1041"/>
                      <a:pt x="11897" y="1126"/>
                    </a:cubicBezTo>
                    <a:cubicBezTo>
                      <a:pt x="12031" y="1180"/>
                      <a:pt x="12157" y="1236"/>
                      <a:pt x="12285" y="1298"/>
                    </a:cubicBezTo>
                    <a:cubicBezTo>
                      <a:pt x="12413" y="1359"/>
                      <a:pt x="12533" y="1420"/>
                      <a:pt x="12652" y="1485"/>
                    </a:cubicBezTo>
                    <a:cubicBezTo>
                      <a:pt x="12708" y="1515"/>
                      <a:pt x="12758" y="1544"/>
                      <a:pt x="12807" y="1573"/>
                    </a:cubicBezTo>
                    <a:cubicBezTo>
                      <a:pt x="12919" y="1639"/>
                      <a:pt x="13037" y="1711"/>
                      <a:pt x="13142" y="1781"/>
                    </a:cubicBezTo>
                    <a:cubicBezTo>
                      <a:pt x="13247" y="1852"/>
                      <a:pt x="13355" y="1927"/>
                      <a:pt x="13451" y="2000"/>
                    </a:cubicBezTo>
                    <a:cubicBezTo>
                      <a:pt x="13551" y="2076"/>
                      <a:pt x="13645" y="2154"/>
                      <a:pt x="13733" y="2230"/>
                    </a:cubicBezTo>
                    <a:cubicBezTo>
                      <a:pt x="13824" y="2309"/>
                      <a:pt x="13909" y="2391"/>
                      <a:pt x="13988" y="2471"/>
                    </a:cubicBezTo>
                    <a:cubicBezTo>
                      <a:pt x="14067" y="2552"/>
                      <a:pt x="14141" y="2637"/>
                      <a:pt x="14210" y="2720"/>
                    </a:cubicBezTo>
                    <a:cubicBezTo>
                      <a:pt x="14290" y="2815"/>
                      <a:pt x="14361" y="2914"/>
                      <a:pt x="14428" y="3012"/>
                    </a:cubicBezTo>
                    <a:cubicBezTo>
                      <a:pt x="14448" y="3041"/>
                      <a:pt x="14466" y="3072"/>
                      <a:pt x="14488" y="3105"/>
                    </a:cubicBezTo>
                    <a:cubicBezTo>
                      <a:pt x="14570" y="3236"/>
                      <a:pt x="14639" y="3370"/>
                      <a:pt x="14695" y="3504"/>
                    </a:cubicBezTo>
                    <a:cubicBezTo>
                      <a:pt x="14751" y="3634"/>
                      <a:pt x="14797" y="3770"/>
                      <a:pt x="14830" y="3906"/>
                    </a:cubicBezTo>
                    <a:cubicBezTo>
                      <a:pt x="14862" y="4038"/>
                      <a:pt x="14883" y="4175"/>
                      <a:pt x="14893" y="4312"/>
                    </a:cubicBezTo>
                    <a:cubicBezTo>
                      <a:pt x="14902" y="4447"/>
                      <a:pt x="14898" y="4583"/>
                      <a:pt x="14883" y="4717"/>
                    </a:cubicBezTo>
                    <a:cubicBezTo>
                      <a:pt x="14870" y="4852"/>
                      <a:pt x="14843" y="4989"/>
                      <a:pt x="14804" y="5122"/>
                    </a:cubicBezTo>
                    <a:cubicBezTo>
                      <a:pt x="14765" y="5256"/>
                      <a:pt x="14716" y="5388"/>
                      <a:pt x="14655" y="5521"/>
                    </a:cubicBezTo>
                    <a:cubicBezTo>
                      <a:pt x="14591" y="5656"/>
                      <a:pt x="14520" y="5784"/>
                      <a:pt x="14433" y="5913"/>
                    </a:cubicBezTo>
                    <a:cubicBezTo>
                      <a:pt x="14389" y="5981"/>
                      <a:pt x="14341" y="6045"/>
                      <a:pt x="14291" y="6112"/>
                    </a:cubicBezTo>
                    <a:cubicBezTo>
                      <a:pt x="14245" y="6173"/>
                      <a:pt x="14195" y="6235"/>
                      <a:pt x="14144" y="6291"/>
                    </a:cubicBezTo>
                    <a:cubicBezTo>
                      <a:pt x="14034" y="6419"/>
                      <a:pt x="13917" y="6539"/>
                      <a:pt x="13788" y="6655"/>
                    </a:cubicBezTo>
                    <a:cubicBezTo>
                      <a:pt x="13702" y="6734"/>
                      <a:pt x="13612" y="6810"/>
                      <a:pt x="13515" y="6885"/>
                    </a:cubicBezTo>
                    <a:cubicBezTo>
                      <a:pt x="13420" y="6958"/>
                      <a:pt x="13321" y="7030"/>
                      <a:pt x="13214" y="7104"/>
                    </a:cubicBezTo>
                    <a:cubicBezTo>
                      <a:pt x="13111" y="7175"/>
                      <a:pt x="13004" y="7244"/>
                      <a:pt x="12889" y="7312"/>
                    </a:cubicBezTo>
                    <a:cubicBezTo>
                      <a:pt x="12812" y="7359"/>
                      <a:pt x="12737" y="7403"/>
                      <a:pt x="12658" y="7446"/>
                    </a:cubicBezTo>
                    <a:cubicBezTo>
                      <a:pt x="12541" y="7509"/>
                      <a:pt x="12413" y="7575"/>
                      <a:pt x="12287" y="7634"/>
                    </a:cubicBezTo>
                    <a:cubicBezTo>
                      <a:pt x="12162" y="7693"/>
                      <a:pt x="12031" y="7753"/>
                      <a:pt x="11896" y="7808"/>
                    </a:cubicBezTo>
                    <a:cubicBezTo>
                      <a:pt x="11762" y="7863"/>
                      <a:pt x="11623" y="7916"/>
                      <a:pt x="11485" y="7966"/>
                    </a:cubicBezTo>
                    <a:cubicBezTo>
                      <a:pt x="11342" y="8016"/>
                      <a:pt x="11197" y="8065"/>
                      <a:pt x="11053" y="8108"/>
                    </a:cubicBezTo>
                    <a:cubicBezTo>
                      <a:pt x="10839" y="8175"/>
                      <a:pt x="10605" y="8238"/>
                      <a:pt x="10378" y="8292"/>
                    </a:cubicBezTo>
                    <a:lnTo>
                      <a:pt x="10255" y="8318"/>
                    </a:lnTo>
                    <a:cubicBezTo>
                      <a:pt x="10063" y="8361"/>
                      <a:pt x="9867" y="8400"/>
                      <a:pt x="9673" y="8432"/>
                    </a:cubicBezTo>
                    <a:cubicBezTo>
                      <a:pt x="9437" y="8472"/>
                      <a:pt x="9193" y="8504"/>
                      <a:pt x="8947" y="8531"/>
                    </a:cubicBezTo>
                    <a:cubicBezTo>
                      <a:pt x="8703" y="8556"/>
                      <a:pt x="8454" y="8576"/>
                      <a:pt x="8208" y="8587"/>
                    </a:cubicBezTo>
                    <a:cubicBezTo>
                      <a:pt x="8010" y="8596"/>
                      <a:pt x="7811" y="8602"/>
                      <a:pt x="7610" y="8602"/>
                    </a:cubicBezTo>
                    <a:lnTo>
                      <a:pt x="7463" y="8602"/>
                    </a:lnTo>
                    <a:cubicBezTo>
                      <a:pt x="7218" y="8597"/>
                      <a:pt x="6969" y="8589"/>
                      <a:pt x="6723" y="8571"/>
                    </a:cubicBezTo>
                    <a:cubicBezTo>
                      <a:pt x="6474" y="8553"/>
                      <a:pt x="6234" y="8530"/>
                      <a:pt x="5993" y="8497"/>
                    </a:cubicBezTo>
                    <a:cubicBezTo>
                      <a:pt x="5748" y="8466"/>
                      <a:pt x="5515" y="8428"/>
                      <a:pt x="5278" y="8382"/>
                    </a:cubicBezTo>
                    <a:cubicBezTo>
                      <a:pt x="5058" y="8338"/>
                      <a:pt x="4845" y="8292"/>
                      <a:pt x="4631" y="8236"/>
                    </a:cubicBezTo>
                    <a:lnTo>
                      <a:pt x="4601" y="8359"/>
                    </a:lnTo>
                    <a:lnTo>
                      <a:pt x="4592" y="8229"/>
                    </a:lnTo>
                    <a:cubicBezTo>
                      <a:pt x="4364" y="8170"/>
                      <a:pt x="4150" y="8106"/>
                      <a:pt x="3935" y="8035"/>
                    </a:cubicBezTo>
                    <a:cubicBezTo>
                      <a:pt x="3720" y="7963"/>
                      <a:pt x="3519" y="7890"/>
                      <a:pt x="3320" y="7805"/>
                    </a:cubicBezTo>
                    <a:cubicBezTo>
                      <a:pt x="3185" y="7749"/>
                      <a:pt x="3058" y="7692"/>
                      <a:pt x="2933" y="7633"/>
                    </a:cubicBezTo>
                    <a:cubicBezTo>
                      <a:pt x="2805" y="7574"/>
                      <a:pt x="2688" y="7512"/>
                      <a:pt x="2567" y="7446"/>
                    </a:cubicBezTo>
                    <a:cubicBezTo>
                      <a:pt x="2522" y="7420"/>
                      <a:pt x="2475" y="7395"/>
                      <a:pt x="2429" y="7368"/>
                    </a:cubicBezTo>
                    <a:cubicBezTo>
                      <a:pt x="2314" y="7302"/>
                      <a:pt x="2197" y="7230"/>
                      <a:pt x="2092" y="7160"/>
                    </a:cubicBezTo>
                    <a:cubicBezTo>
                      <a:pt x="1987" y="7092"/>
                      <a:pt x="1880" y="7016"/>
                      <a:pt x="1782" y="6941"/>
                    </a:cubicBezTo>
                    <a:cubicBezTo>
                      <a:pt x="1684" y="6866"/>
                      <a:pt x="1589" y="6790"/>
                      <a:pt x="1499" y="6711"/>
                    </a:cubicBezTo>
                    <a:cubicBezTo>
                      <a:pt x="1409" y="6633"/>
                      <a:pt x="1325" y="6553"/>
                      <a:pt x="1244" y="6470"/>
                    </a:cubicBezTo>
                    <a:cubicBezTo>
                      <a:pt x="1167" y="6390"/>
                      <a:pt x="1092" y="6306"/>
                      <a:pt x="1021" y="6222"/>
                    </a:cubicBezTo>
                    <a:cubicBezTo>
                      <a:pt x="941" y="6124"/>
                      <a:pt x="867" y="6024"/>
                      <a:pt x="798" y="5923"/>
                    </a:cubicBezTo>
                    <a:cubicBezTo>
                      <a:pt x="778" y="5894"/>
                      <a:pt x="760" y="5866"/>
                      <a:pt x="741" y="5836"/>
                    </a:cubicBezTo>
                    <a:cubicBezTo>
                      <a:pt x="660" y="5708"/>
                      <a:pt x="590" y="5572"/>
                      <a:pt x="533" y="5440"/>
                    </a:cubicBezTo>
                    <a:cubicBezTo>
                      <a:pt x="475" y="5306"/>
                      <a:pt x="429" y="5170"/>
                      <a:pt x="396" y="5038"/>
                    </a:cubicBezTo>
                    <a:cubicBezTo>
                      <a:pt x="361" y="4902"/>
                      <a:pt x="340" y="4766"/>
                      <a:pt x="331" y="4631"/>
                    </a:cubicBezTo>
                    <a:cubicBezTo>
                      <a:pt x="323" y="4497"/>
                      <a:pt x="324" y="4360"/>
                      <a:pt x="338" y="4225"/>
                    </a:cubicBezTo>
                    <a:cubicBezTo>
                      <a:pt x="351" y="4089"/>
                      <a:pt x="377" y="3954"/>
                      <a:pt x="416" y="3821"/>
                    </a:cubicBezTo>
                    <a:cubicBezTo>
                      <a:pt x="453" y="3685"/>
                      <a:pt x="504" y="3553"/>
                      <a:pt x="564" y="3420"/>
                    </a:cubicBezTo>
                    <a:cubicBezTo>
                      <a:pt x="626" y="3287"/>
                      <a:pt x="698" y="3160"/>
                      <a:pt x="784" y="3028"/>
                    </a:cubicBezTo>
                    <a:cubicBezTo>
                      <a:pt x="830" y="2959"/>
                      <a:pt x="879" y="2891"/>
                      <a:pt x="931" y="2824"/>
                    </a:cubicBezTo>
                    <a:cubicBezTo>
                      <a:pt x="977" y="2766"/>
                      <a:pt x="1021" y="2709"/>
                      <a:pt x="1073" y="2650"/>
                    </a:cubicBezTo>
                    <a:cubicBezTo>
                      <a:pt x="1181" y="2525"/>
                      <a:pt x="1297" y="2407"/>
                      <a:pt x="1430" y="2286"/>
                    </a:cubicBezTo>
                    <a:cubicBezTo>
                      <a:pt x="1519" y="2207"/>
                      <a:pt x="1606" y="2132"/>
                      <a:pt x="1703" y="2056"/>
                    </a:cubicBezTo>
                    <a:cubicBezTo>
                      <a:pt x="1799" y="1981"/>
                      <a:pt x="1897" y="1909"/>
                      <a:pt x="2002" y="1837"/>
                    </a:cubicBezTo>
                    <a:cubicBezTo>
                      <a:pt x="2107" y="1765"/>
                      <a:pt x="2215" y="1696"/>
                      <a:pt x="2328" y="1629"/>
                    </a:cubicBezTo>
                    <a:cubicBezTo>
                      <a:pt x="2404" y="1581"/>
                      <a:pt x="2481" y="1538"/>
                      <a:pt x="2560" y="1495"/>
                    </a:cubicBezTo>
                    <a:cubicBezTo>
                      <a:pt x="2678" y="1431"/>
                      <a:pt x="2805" y="1364"/>
                      <a:pt x="2929" y="1305"/>
                    </a:cubicBezTo>
                    <a:cubicBezTo>
                      <a:pt x="3054" y="1245"/>
                      <a:pt x="3191" y="1185"/>
                      <a:pt x="3322" y="1130"/>
                    </a:cubicBezTo>
                    <a:cubicBezTo>
                      <a:pt x="3452" y="1075"/>
                      <a:pt x="3590" y="1021"/>
                      <a:pt x="3733" y="970"/>
                    </a:cubicBezTo>
                    <a:cubicBezTo>
                      <a:pt x="3875" y="920"/>
                      <a:pt x="4019" y="871"/>
                      <a:pt x="4163" y="828"/>
                    </a:cubicBezTo>
                    <a:cubicBezTo>
                      <a:pt x="4380" y="762"/>
                      <a:pt x="4614" y="697"/>
                      <a:pt x="4838" y="646"/>
                    </a:cubicBezTo>
                    <a:lnTo>
                      <a:pt x="4971" y="615"/>
                    </a:lnTo>
                    <a:cubicBezTo>
                      <a:pt x="5157" y="574"/>
                      <a:pt x="5350" y="536"/>
                      <a:pt x="5543" y="503"/>
                    </a:cubicBezTo>
                    <a:cubicBezTo>
                      <a:pt x="5783" y="462"/>
                      <a:pt x="6026" y="428"/>
                      <a:pt x="6267" y="403"/>
                    </a:cubicBezTo>
                    <a:cubicBezTo>
                      <a:pt x="6512" y="375"/>
                      <a:pt x="6759" y="358"/>
                      <a:pt x="7005" y="345"/>
                    </a:cubicBezTo>
                    <a:cubicBezTo>
                      <a:pt x="7205" y="336"/>
                      <a:pt x="7410" y="331"/>
                      <a:pt x="7613" y="331"/>
                    </a:cubicBezTo>
                    <a:close/>
                    <a:moveTo>
                      <a:pt x="7606" y="0"/>
                    </a:moveTo>
                    <a:cubicBezTo>
                      <a:pt x="7397" y="0"/>
                      <a:pt x="7190" y="6"/>
                      <a:pt x="6986" y="14"/>
                    </a:cubicBezTo>
                    <a:cubicBezTo>
                      <a:pt x="6732" y="27"/>
                      <a:pt x="6479" y="47"/>
                      <a:pt x="6229" y="75"/>
                    </a:cubicBezTo>
                    <a:cubicBezTo>
                      <a:pt x="5983" y="99"/>
                      <a:pt x="5733" y="135"/>
                      <a:pt x="5485" y="177"/>
                    </a:cubicBezTo>
                    <a:cubicBezTo>
                      <a:pt x="5287" y="211"/>
                      <a:pt x="5091" y="249"/>
                      <a:pt x="4899" y="292"/>
                    </a:cubicBezTo>
                    <a:lnTo>
                      <a:pt x="4762" y="322"/>
                    </a:lnTo>
                    <a:cubicBezTo>
                      <a:pt x="4532" y="378"/>
                      <a:pt x="4292" y="443"/>
                      <a:pt x="4068" y="510"/>
                    </a:cubicBezTo>
                    <a:cubicBezTo>
                      <a:pt x="3920" y="556"/>
                      <a:pt x="3769" y="607"/>
                      <a:pt x="3623" y="658"/>
                    </a:cubicBezTo>
                    <a:cubicBezTo>
                      <a:pt x="3478" y="710"/>
                      <a:pt x="3335" y="766"/>
                      <a:pt x="3198" y="824"/>
                    </a:cubicBezTo>
                    <a:cubicBezTo>
                      <a:pt x="3058" y="881"/>
                      <a:pt x="2919" y="945"/>
                      <a:pt x="2790" y="1005"/>
                    </a:cubicBezTo>
                    <a:cubicBezTo>
                      <a:pt x="2660" y="1068"/>
                      <a:pt x="2527" y="1136"/>
                      <a:pt x="2404" y="1203"/>
                    </a:cubicBezTo>
                    <a:cubicBezTo>
                      <a:pt x="2324" y="1247"/>
                      <a:pt x="2243" y="1293"/>
                      <a:pt x="2163" y="1341"/>
                    </a:cubicBezTo>
                    <a:cubicBezTo>
                      <a:pt x="2042" y="1413"/>
                      <a:pt x="1930" y="1485"/>
                      <a:pt x="1821" y="1560"/>
                    </a:cubicBezTo>
                    <a:cubicBezTo>
                      <a:pt x="1710" y="1638"/>
                      <a:pt x="1606" y="1714"/>
                      <a:pt x="1504" y="1794"/>
                    </a:cubicBezTo>
                    <a:cubicBezTo>
                      <a:pt x="1402" y="1873"/>
                      <a:pt x="1309" y="1954"/>
                      <a:pt x="1214" y="2040"/>
                    </a:cubicBezTo>
                    <a:cubicBezTo>
                      <a:pt x="1073" y="2168"/>
                      <a:pt x="949" y="2296"/>
                      <a:pt x="833" y="2430"/>
                    </a:cubicBezTo>
                    <a:cubicBezTo>
                      <a:pt x="777" y="2494"/>
                      <a:pt x="727" y="2556"/>
                      <a:pt x="678" y="2619"/>
                    </a:cubicBezTo>
                    <a:cubicBezTo>
                      <a:pt x="620" y="2693"/>
                      <a:pt x="568" y="2766"/>
                      <a:pt x="518" y="2844"/>
                    </a:cubicBezTo>
                    <a:cubicBezTo>
                      <a:pt x="425" y="2986"/>
                      <a:pt x="346" y="3127"/>
                      <a:pt x="275" y="3276"/>
                    </a:cubicBezTo>
                    <a:cubicBezTo>
                      <a:pt x="205" y="3425"/>
                      <a:pt x="152" y="3571"/>
                      <a:pt x="108" y="3724"/>
                    </a:cubicBezTo>
                    <a:cubicBezTo>
                      <a:pt x="67" y="3875"/>
                      <a:pt x="37" y="4030"/>
                      <a:pt x="21" y="4182"/>
                    </a:cubicBezTo>
                    <a:cubicBezTo>
                      <a:pt x="5" y="4337"/>
                      <a:pt x="1" y="4493"/>
                      <a:pt x="11" y="4647"/>
                    </a:cubicBezTo>
                    <a:cubicBezTo>
                      <a:pt x="22" y="4800"/>
                      <a:pt x="47" y="4956"/>
                      <a:pt x="85" y="5108"/>
                    </a:cubicBezTo>
                    <a:cubicBezTo>
                      <a:pt x="123" y="5260"/>
                      <a:pt x="175" y="5413"/>
                      <a:pt x="238" y="5561"/>
                    </a:cubicBezTo>
                    <a:cubicBezTo>
                      <a:pt x="301" y="5708"/>
                      <a:pt x="380" y="5857"/>
                      <a:pt x="468" y="5999"/>
                    </a:cubicBezTo>
                    <a:cubicBezTo>
                      <a:pt x="489" y="6034"/>
                      <a:pt x="511" y="6066"/>
                      <a:pt x="531" y="6096"/>
                    </a:cubicBezTo>
                    <a:cubicBezTo>
                      <a:pt x="604" y="6206"/>
                      <a:pt x="685" y="6316"/>
                      <a:pt x="774" y="6422"/>
                    </a:cubicBezTo>
                    <a:cubicBezTo>
                      <a:pt x="849" y="6513"/>
                      <a:pt x="929" y="6605"/>
                      <a:pt x="1014" y="6689"/>
                    </a:cubicBezTo>
                    <a:cubicBezTo>
                      <a:pt x="1099" y="6777"/>
                      <a:pt x="1191" y="6863"/>
                      <a:pt x="1286" y="6948"/>
                    </a:cubicBezTo>
                    <a:cubicBezTo>
                      <a:pt x="1381" y="7030"/>
                      <a:pt x="1481" y="7114"/>
                      <a:pt x="1586" y="7193"/>
                    </a:cubicBezTo>
                    <a:cubicBezTo>
                      <a:pt x="1690" y="7272"/>
                      <a:pt x="1803" y="7352"/>
                      <a:pt x="1913" y="7424"/>
                    </a:cubicBezTo>
                    <a:cubicBezTo>
                      <a:pt x="2022" y="7497"/>
                      <a:pt x="2144" y="7574"/>
                      <a:pt x="2266" y="7644"/>
                    </a:cubicBezTo>
                    <a:lnTo>
                      <a:pt x="2413" y="7726"/>
                    </a:lnTo>
                    <a:cubicBezTo>
                      <a:pt x="2537" y="7792"/>
                      <a:pt x="2662" y="7857"/>
                      <a:pt x="2793" y="7920"/>
                    </a:cubicBezTo>
                    <a:cubicBezTo>
                      <a:pt x="2925" y="7983"/>
                      <a:pt x="3056" y="8041"/>
                      <a:pt x="3195" y="8100"/>
                    </a:cubicBezTo>
                    <a:cubicBezTo>
                      <a:pt x="3402" y="8186"/>
                      <a:pt x="3611" y="8264"/>
                      <a:pt x="3833" y="8338"/>
                    </a:cubicBezTo>
                    <a:cubicBezTo>
                      <a:pt x="4053" y="8413"/>
                      <a:pt x="4276" y="8478"/>
                      <a:pt x="4509" y="8538"/>
                    </a:cubicBezTo>
                    <a:lnTo>
                      <a:pt x="4551" y="8550"/>
                    </a:lnTo>
                    <a:cubicBezTo>
                      <a:pt x="4772" y="8604"/>
                      <a:pt x="4989" y="8653"/>
                      <a:pt x="5218" y="8698"/>
                    </a:cubicBezTo>
                    <a:cubicBezTo>
                      <a:pt x="5461" y="8745"/>
                      <a:pt x="5701" y="8784"/>
                      <a:pt x="5951" y="8817"/>
                    </a:cubicBezTo>
                    <a:cubicBezTo>
                      <a:pt x="6198" y="8847"/>
                      <a:pt x="6443" y="8873"/>
                      <a:pt x="6700" y="8891"/>
                    </a:cubicBezTo>
                    <a:cubicBezTo>
                      <a:pt x="6952" y="8909"/>
                      <a:pt x="7209" y="8918"/>
                      <a:pt x="7461" y="8921"/>
                    </a:cubicBezTo>
                    <a:lnTo>
                      <a:pt x="7606" y="8919"/>
                    </a:lnTo>
                    <a:cubicBezTo>
                      <a:pt x="7810" y="8919"/>
                      <a:pt x="8017" y="8914"/>
                      <a:pt x="8218" y="8905"/>
                    </a:cubicBezTo>
                    <a:cubicBezTo>
                      <a:pt x="8470" y="8895"/>
                      <a:pt x="8726" y="8875"/>
                      <a:pt x="8977" y="8847"/>
                    </a:cubicBezTo>
                    <a:cubicBezTo>
                      <a:pt x="9229" y="8820"/>
                      <a:pt x="9481" y="8787"/>
                      <a:pt x="9721" y="8745"/>
                    </a:cubicBezTo>
                    <a:cubicBezTo>
                      <a:pt x="9920" y="8711"/>
                      <a:pt x="10122" y="8672"/>
                      <a:pt x="10319" y="8629"/>
                    </a:cubicBezTo>
                    <a:lnTo>
                      <a:pt x="10445" y="8600"/>
                    </a:lnTo>
                    <a:cubicBezTo>
                      <a:pt x="10681" y="8545"/>
                      <a:pt x="10921" y="8481"/>
                      <a:pt x="11142" y="8413"/>
                    </a:cubicBezTo>
                    <a:cubicBezTo>
                      <a:pt x="11289" y="8367"/>
                      <a:pt x="11440" y="8317"/>
                      <a:pt x="11587" y="8265"/>
                    </a:cubicBezTo>
                    <a:cubicBezTo>
                      <a:pt x="11730" y="8213"/>
                      <a:pt x="11874" y="8157"/>
                      <a:pt x="12012" y="8100"/>
                    </a:cubicBezTo>
                    <a:cubicBezTo>
                      <a:pt x="12152" y="8042"/>
                      <a:pt x="12288" y="7982"/>
                      <a:pt x="12421" y="7919"/>
                    </a:cubicBezTo>
                    <a:cubicBezTo>
                      <a:pt x="12551" y="7855"/>
                      <a:pt x="12684" y="7788"/>
                      <a:pt x="12806" y="7720"/>
                    </a:cubicBezTo>
                    <a:cubicBezTo>
                      <a:pt x="12889" y="7676"/>
                      <a:pt x="12968" y="7631"/>
                      <a:pt x="13049" y="7582"/>
                    </a:cubicBezTo>
                    <a:cubicBezTo>
                      <a:pt x="13171" y="7510"/>
                      <a:pt x="13283" y="7438"/>
                      <a:pt x="13392" y="7364"/>
                    </a:cubicBezTo>
                    <a:cubicBezTo>
                      <a:pt x="13503" y="7288"/>
                      <a:pt x="13608" y="7210"/>
                      <a:pt x="13709" y="7131"/>
                    </a:cubicBezTo>
                    <a:cubicBezTo>
                      <a:pt x="13812" y="7049"/>
                      <a:pt x="13909" y="6970"/>
                      <a:pt x="13999" y="6885"/>
                    </a:cubicBezTo>
                    <a:cubicBezTo>
                      <a:pt x="14140" y="6757"/>
                      <a:pt x="14264" y="6632"/>
                      <a:pt x="14383" y="6495"/>
                    </a:cubicBezTo>
                    <a:cubicBezTo>
                      <a:pt x="14438" y="6432"/>
                      <a:pt x="14492" y="6367"/>
                      <a:pt x="14543" y="6301"/>
                    </a:cubicBezTo>
                    <a:cubicBezTo>
                      <a:pt x="14599" y="6231"/>
                      <a:pt x="14649" y="6159"/>
                      <a:pt x="14699" y="6084"/>
                    </a:cubicBezTo>
                    <a:cubicBezTo>
                      <a:pt x="14793" y="5940"/>
                      <a:pt x="14872" y="5798"/>
                      <a:pt x="14941" y="5650"/>
                    </a:cubicBezTo>
                    <a:cubicBezTo>
                      <a:pt x="15011" y="5502"/>
                      <a:pt x="15067" y="5355"/>
                      <a:pt x="15110" y="5203"/>
                    </a:cubicBezTo>
                    <a:cubicBezTo>
                      <a:pt x="15154" y="5052"/>
                      <a:pt x="15184" y="4900"/>
                      <a:pt x="15200" y="4744"/>
                    </a:cubicBezTo>
                    <a:cubicBezTo>
                      <a:pt x="15217" y="4590"/>
                      <a:pt x="15220" y="4435"/>
                      <a:pt x="15210" y="4281"/>
                    </a:cubicBezTo>
                    <a:cubicBezTo>
                      <a:pt x="15198" y="4126"/>
                      <a:pt x="15175" y="3972"/>
                      <a:pt x="15138" y="3820"/>
                    </a:cubicBezTo>
                    <a:cubicBezTo>
                      <a:pt x="15102" y="3669"/>
                      <a:pt x="15051" y="3515"/>
                      <a:pt x="14987" y="3367"/>
                    </a:cubicBezTo>
                    <a:cubicBezTo>
                      <a:pt x="14925" y="3220"/>
                      <a:pt x="14847" y="3072"/>
                      <a:pt x="14758" y="2929"/>
                    </a:cubicBezTo>
                    <a:cubicBezTo>
                      <a:pt x="14737" y="2890"/>
                      <a:pt x="14714" y="2857"/>
                      <a:pt x="14692" y="2824"/>
                    </a:cubicBezTo>
                    <a:cubicBezTo>
                      <a:pt x="14620" y="2716"/>
                      <a:pt x="14538" y="2609"/>
                      <a:pt x="14455" y="2506"/>
                    </a:cubicBezTo>
                    <a:cubicBezTo>
                      <a:pt x="14380" y="2418"/>
                      <a:pt x="14300" y="2326"/>
                      <a:pt x="14213" y="2238"/>
                    </a:cubicBezTo>
                    <a:cubicBezTo>
                      <a:pt x="14128" y="2152"/>
                      <a:pt x="14038" y="2066"/>
                      <a:pt x="13942" y="1981"/>
                    </a:cubicBezTo>
                    <a:cubicBezTo>
                      <a:pt x="13847" y="1896"/>
                      <a:pt x="13746" y="1814"/>
                      <a:pt x="13643" y="1735"/>
                    </a:cubicBezTo>
                    <a:cubicBezTo>
                      <a:pt x="13539" y="1658"/>
                      <a:pt x="13427" y="1577"/>
                      <a:pt x="13315" y="1502"/>
                    </a:cubicBezTo>
                    <a:cubicBezTo>
                      <a:pt x="13204" y="1429"/>
                      <a:pt x="13082" y="1354"/>
                      <a:pt x="12963" y="1284"/>
                    </a:cubicBezTo>
                    <a:lnTo>
                      <a:pt x="12799" y="1192"/>
                    </a:lnTo>
                    <a:cubicBezTo>
                      <a:pt x="12676" y="1126"/>
                      <a:pt x="12551" y="1061"/>
                      <a:pt x="12418" y="998"/>
                    </a:cubicBezTo>
                    <a:cubicBezTo>
                      <a:pt x="12285" y="933"/>
                      <a:pt x="12155" y="876"/>
                      <a:pt x="12015" y="818"/>
                    </a:cubicBezTo>
                    <a:cubicBezTo>
                      <a:pt x="11807" y="732"/>
                      <a:pt x="11598" y="654"/>
                      <a:pt x="11375" y="581"/>
                    </a:cubicBezTo>
                    <a:cubicBezTo>
                      <a:pt x="11155" y="508"/>
                      <a:pt x="10934" y="443"/>
                      <a:pt x="10668" y="372"/>
                    </a:cubicBezTo>
                    <a:cubicBezTo>
                      <a:pt x="10444" y="316"/>
                      <a:pt x="10222" y="266"/>
                      <a:pt x="9991" y="221"/>
                    </a:cubicBezTo>
                    <a:cubicBezTo>
                      <a:pt x="9746" y="175"/>
                      <a:pt x="9506" y="137"/>
                      <a:pt x="9258" y="105"/>
                    </a:cubicBezTo>
                    <a:cubicBezTo>
                      <a:pt x="9008" y="72"/>
                      <a:pt x="8763" y="49"/>
                      <a:pt x="8507" y="32"/>
                    </a:cubicBezTo>
                    <a:cubicBezTo>
                      <a:pt x="8259" y="13"/>
                      <a:pt x="8003" y="3"/>
                      <a:pt x="7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13"/>
              <p:cNvSpPr/>
              <p:nvPr/>
            </p:nvSpPr>
            <p:spPr>
              <a:xfrm>
                <a:off x="3292142" y="1445938"/>
                <a:ext cx="182557" cy="1063564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34105" extrusionOk="0">
                    <a:moveTo>
                      <a:pt x="769" y="0"/>
                    </a:moveTo>
                    <a:lnTo>
                      <a:pt x="480" y="140"/>
                    </a:lnTo>
                    <a:lnTo>
                      <a:pt x="577" y="341"/>
                    </a:lnTo>
                    <a:cubicBezTo>
                      <a:pt x="711" y="613"/>
                      <a:pt x="836" y="884"/>
                      <a:pt x="966" y="1171"/>
                    </a:cubicBezTo>
                    <a:cubicBezTo>
                      <a:pt x="1095" y="1455"/>
                      <a:pt x="1220" y="1741"/>
                      <a:pt x="1347" y="2042"/>
                    </a:cubicBezTo>
                    <a:cubicBezTo>
                      <a:pt x="1460" y="2309"/>
                      <a:pt x="1566" y="2569"/>
                      <a:pt x="1673" y="2838"/>
                    </a:cubicBezTo>
                    <a:lnTo>
                      <a:pt x="1788" y="2792"/>
                    </a:lnTo>
                    <a:lnTo>
                      <a:pt x="1788" y="2792"/>
                    </a:lnTo>
                    <a:lnTo>
                      <a:pt x="1692" y="2886"/>
                    </a:lnTo>
                    <a:lnTo>
                      <a:pt x="1719" y="2955"/>
                    </a:lnTo>
                    <a:cubicBezTo>
                      <a:pt x="1841" y="3264"/>
                      <a:pt x="1958" y="3574"/>
                      <a:pt x="2080" y="3904"/>
                    </a:cubicBezTo>
                    <a:cubicBezTo>
                      <a:pt x="2258" y="4388"/>
                      <a:pt x="2429" y="4874"/>
                      <a:pt x="2600" y="5386"/>
                    </a:cubicBezTo>
                    <a:cubicBezTo>
                      <a:pt x="2773" y="5898"/>
                      <a:pt x="2932" y="6405"/>
                      <a:pt x="3090" y="6931"/>
                    </a:cubicBezTo>
                    <a:cubicBezTo>
                      <a:pt x="3247" y="7453"/>
                      <a:pt x="3399" y="7988"/>
                      <a:pt x="3545" y="8526"/>
                    </a:cubicBezTo>
                    <a:cubicBezTo>
                      <a:pt x="3690" y="9060"/>
                      <a:pt x="3831" y="9610"/>
                      <a:pt x="3962" y="10156"/>
                    </a:cubicBezTo>
                    <a:cubicBezTo>
                      <a:pt x="4092" y="10698"/>
                      <a:pt x="4219" y="11256"/>
                      <a:pt x="4335" y="11805"/>
                    </a:cubicBezTo>
                    <a:cubicBezTo>
                      <a:pt x="4452" y="12357"/>
                      <a:pt x="4563" y="12913"/>
                      <a:pt x="4663" y="13463"/>
                    </a:cubicBezTo>
                    <a:cubicBezTo>
                      <a:pt x="4729" y="13832"/>
                      <a:pt x="4794" y="14203"/>
                      <a:pt x="4853" y="14562"/>
                    </a:cubicBezTo>
                    <a:cubicBezTo>
                      <a:pt x="4915" y="14930"/>
                      <a:pt x="4969" y="15298"/>
                      <a:pt x="5023" y="15652"/>
                    </a:cubicBezTo>
                    <a:cubicBezTo>
                      <a:pt x="5074" y="16010"/>
                      <a:pt x="5123" y="16372"/>
                      <a:pt x="5168" y="16732"/>
                    </a:cubicBezTo>
                    <a:cubicBezTo>
                      <a:pt x="5212" y="17087"/>
                      <a:pt x="5254" y="17443"/>
                      <a:pt x="5290" y="17794"/>
                    </a:cubicBezTo>
                    <a:cubicBezTo>
                      <a:pt x="5326" y="18144"/>
                      <a:pt x="5358" y="18493"/>
                      <a:pt x="5386" y="18837"/>
                    </a:cubicBezTo>
                    <a:cubicBezTo>
                      <a:pt x="5414" y="19179"/>
                      <a:pt x="5440" y="19521"/>
                      <a:pt x="5458" y="19854"/>
                    </a:cubicBezTo>
                    <a:cubicBezTo>
                      <a:pt x="5471" y="20060"/>
                      <a:pt x="5483" y="20268"/>
                      <a:pt x="5491" y="20477"/>
                    </a:cubicBezTo>
                    <a:lnTo>
                      <a:pt x="5506" y="20842"/>
                    </a:lnTo>
                    <a:cubicBezTo>
                      <a:pt x="5516" y="21158"/>
                      <a:pt x="5523" y="21489"/>
                      <a:pt x="5527" y="21798"/>
                    </a:cubicBezTo>
                    <a:cubicBezTo>
                      <a:pt x="5529" y="21932"/>
                      <a:pt x="5529" y="22070"/>
                      <a:pt x="5529" y="22209"/>
                    </a:cubicBezTo>
                    <a:cubicBezTo>
                      <a:pt x="5527" y="22517"/>
                      <a:pt x="5523" y="22809"/>
                      <a:pt x="5514" y="23101"/>
                    </a:cubicBezTo>
                    <a:cubicBezTo>
                      <a:pt x="5506" y="23394"/>
                      <a:pt x="5493" y="23671"/>
                      <a:pt x="5477" y="23952"/>
                    </a:cubicBezTo>
                    <a:cubicBezTo>
                      <a:pt x="5458" y="24233"/>
                      <a:pt x="5440" y="24495"/>
                      <a:pt x="5414" y="24757"/>
                    </a:cubicBezTo>
                    <a:cubicBezTo>
                      <a:pt x="5386" y="25023"/>
                      <a:pt x="5358" y="25269"/>
                      <a:pt x="5326" y="25514"/>
                    </a:cubicBezTo>
                    <a:cubicBezTo>
                      <a:pt x="5291" y="25759"/>
                      <a:pt x="5256" y="25989"/>
                      <a:pt x="5214" y="26220"/>
                    </a:cubicBezTo>
                    <a:cubicBezTo>
                      <a:pt x="5174" y="26449"/>
                      <a:pt x="5128" y="26663"/>
                      <a:pt x="5080" y="26874"/>
                    </a:cubicBezTo>
                    <a:cubicBezTo>
                      <a:pt x="5031" y="27083"/>
                      <a:pt x="4981" y="27277"/>
                      <a:pt x="4923" y="27471"/>
                    </a:cubicBezTo>
                    <a:cubicBezTo>
                      <a:pt x="4837" y="27759"/>
                      <a:pt x="4748" y="28015"/>
                      <a:pt x="4646" y="28255"/>
                    </a:cubicBezTo>
                    <a:cubicBezTo>
                      <a:pt x="4548" y="28495"/>
                      <a:pt x="4442" y="28703"/>
                      <a:pt x="4327" y="28897"/>
                    </a:cubicBezTo>
                    <a:cubicBezTo>
                      <a:pt x="4213" y="29086"/>
                      <a:pt x="4092" y="29252"/>
                      <a:pt x="3967" y="29393"/>
                    </a:cubicBezTo>
                    <a:cubicBezTo>
                      <a:pt x="3844" y="29533"/>
                      <a:pt x="3711" y="29648"/>
                      <a:pt x="3578" y="29740"/>
                    </a:cubicBezTo>
                    <a:cubicBezTo>
                      <a:pt x="3444" y="29829"/>
                      <a:pt x="3306" y="29898"/>
                      <a:pt x="3162" y="29941"/>
                    </a:cubicBezTo>
                    <a:cubicBezTo>
                      <a:pt x="3136" y="29950"/>
                      <a:pt x="3042" y="29973"/>
                      <a:pt x="3042" y="29973"/>
                    </a:cubicBezTo>
                    <a:cubicBezTo>
                      <a:pt x="2832" y="30033"/>
                      <a:pt x="2560" y="30112"/>
                      <a:pt x="2471" y="30158"/>
                    </a:cubicBezTo>
                    <a:cubicBezTo>
                      <a:pt x="2307" y="30243"/>
                      <a:pt x="2149" y="30358"/>
                      <a:pt x="1999" y="30496"/>
                    </a:cubicBezTo>
                    <a:cubicBezTo>
                      <a:pt x="1853" y="30632"/>
                      <a:pt x="1712" y="30798"/>
                      <a:pt x="1582" y="30985"/>
                    </a:cubicBezTo>
                    <a:cubicBezTo>
                      <a:pt x="1477" y="31136"/>
                      <a:pt x="1375" y="31307"/>
                      <a:pt x="1283" y="31491"/>
                    </a:cubicBezTo>
                    <a:lnTo>
                      <a:pt x="44" y="33916"/>
                    </a:lnTo>
                    <a:lnTo>
                      <a:pt x="1" y="34025"/>
                    </a:lnTo>
                    <a:lnTo>
                      <a:pt x="179" y="34104"/>
                    </a:lnTo>
                    <a:lnTo>
                      <a:pt x="376" y="33959"/>
                    </a:lnTo>
                    <a:lnTo>
                      <a:pt x="1566" y="31632"/>
                    </a:lnTo>
                    <a:cubicBezTo>
                      <a:pt x="1654" y="31459"/>
                      <a:pt x="1748" y="31301"/>
                      <a:pt x="1845" y="31163"/>
                    </a:cubicBezTo>
                    <a:cubicBezTo>
                      <a:pt x="1962" y="30993"/>
                      <a:pt x="2087" y="30847"/>
                      <a:pt x="2216" y="30726"/>
                    </a:cubicBezTo>
                    <a:cubicBezTo>
                      <a:pt x="2344" y="30605"/>
                      <a:pt x="2479" y="30509"/>
                      <a:pt x="2617" y="30437"/>
                    </a:cubicBezTo>
                    <a:cubicBezTo>
                      <a:pt x="2666" y="30414"/>
                      <a:pt x="2882" y="30345"/>
                      <a:pt x="3151" y="30272"/>
                    </a:cubicBezTo>
                    <a:cubicBezTo>
                      <a:pt x="3187" y="30263"/>
                      <a:pt x="3221" y="30253"/>
                      <a:pt x="3256" y="30243"/>
                    </a:cubicBezTo>
                    <a:cubicBezTo>
                      <a:pt x="3430" y="30191"/>
                      <a:pt x="3599" y="30109"/>
                      <a:pt x="3759" y="30001"/>
                    </a:cubicBezTo>
                    <a:cubicBezTo>
                      <a:pt x="3917" y="29896"/>
                      <a:pt x="4068" y="29761"/>
                      <a:pt x="4210" y="29603"/>
                    </a:cubicBezTo>
                    <a:cubicBezTo>
                      <a:pt x="4350" y="29446"/>
                      <a:pt x="4483" y="29264"/>
                      <a:pt x="4606" y="29058"/>
                    </a:cubicBezTo>
                    <a:cubicBezTo>
                      <a:pt x="4729" y="28854"/>
                      <a:pt x="4841" y="28628"/>
                      <a:pt x="4946" y="28375"/>
                    </a:cubicBezTo>
                    <a:cubicBezTo>
                      <a:pt x="5053" y="28124"/>
                      <a:pt x="5146" y="27858"/>
                      <a:pt x="5234" y="27560"/>
                    </a:cubicBezTo>
                    <a:cubicBezTo>
                      <a:pt x="5293" y="27360"/>
                      <a:pt x="5346" y="27159"/>
                      <a:pt x="5396" y="26945"/>
                    </a:cubicBezTo>
                    <a:cubicBezTo>
                      <a:pt x="5447" y="26726"/>
                      <a:pt x="5493" y="26508"/>
                      <a:pt x="5534" y="26275"/>
                    </a:cubicBezTo>
                    <a:cubicBezTo>
                      <a:pt x="5578" y="26039"/>
                      <a:pt x="5613" y="25803"/>
                      <a:pt x="5648" y="25555"/>
                    </a:cubicBezTo>
                    <a:cubicBezTo>
                      <a:pt x="5680" y="25306"/>
                      <a:pt x="5710" y="25054"/>
                      <a:pt x="5736" y="24786"/>
                    </a:cubicBezTo>
                    <a:cubicBezTo>
                      <a:pt x="5763" y="24522"/>
                      <a:pt x="5782" y="24255"/>
                      <a:pt x="5800" y="23969"/>
                    </a:cubicBezTo>
                    <a:cubicBezTo>
                      <a:pt x="5818" y="23687"/>
                      <a:pt x="5831" y="23405"/>
                      <a:pt x="5839" y="23111"/>
                    </a:cubicBezTo>
                    <a:cubicBezTo>
                      <a:pt x="5849" y="22813"/>
                      <a:pt x="5854" y="22521"/>
                      <a:pt x="5854" y="22209"/>
                    </a:cubicBezTo>
                    <a:cubicBezTo>
                      <a:pt x="5854" y="22068"/>
                      <a:pt x="5854" y="21927"/>
                      <a:pt x="5852" y="21795"/>
                    </a:cubicBezTo>
                    <a:cubicBezTo>
                      <a:pt x="5851" y="21483"/>
                      <a:pt x="5842" y="21151"/>
                      <a:pt x="5831" y="20832"/>
                    </a:cubicBezTo>
                    <a:lnTo>
                      <a:pt x="5816" y="20462"/>
                    </a:lnTo>
                    <a:cubicBezTo>
                      <a:pt x="5808" y="20253"/>
                      <a:pt x="5796" y="20043"/>
                      <a:pt x="5785" y="19834"/>
                    </a:cubicBezTo>
                    <a:cubicBezTo>
                      <a:pt x="5764" y="19498"/>
                      <a:pt x="5739" y="19154"/>
                      <a:pt x="5710" y="18809"/>
                    </a:cubicBezTo>
                    <a:cubicBezTo>
                      <a:pt x="5681" y="18463"/>
                      <a:pt x="5648" y="18110"/>
                      <a:pt x="5612" y="17760"/>
                    </a:cubicBezTo>
                    <a:cubicBezTo>
                      <a:pt x="5576" y="17407"/>
                      <a:pt x="5534" y="17048"/>
                      <a:pt x="5490" y="16692"/>
                    </a:cubicBezTo>
                    <a:cubicBezTo>
                      <a:pt x="5442" y="16329"/>
                      <a:pt x="5394" y="15965"/>
                      <a:pt x="5342" y="15606"/>
                    </a:cubicBezTo>
                    <a:cubicBezTo>
                      <a:pt x="5290" y="15248"/>
                      <a:pt x="5233" y="14880"/>
                      <a:pt x="5171" y="14508"/>
                    </a:cubicBezTo>
                    <a:cubicBezTo>
                      <a:pt x="5112" y="14147"/>
                      <a:pt x="5047" y="13773"/>
                      <a:pt x="4979" y="13402"/>
                    </a:cubicBezTo>
                    <a:cubicBezTo>
                      <a:pt x="4879" y="12853"/>
                      <a:pt x="4768" y="12292"/>
                      <a:pt x="4650" y="11736"/>
                    </a:cubicBezTo>
                    <a:cubicBezTo>
                      <a:pt x="4534" y="11182"/>
                      <a:pt x="4406" y="10626"/>
                      <a:pt x="4275" y="10078"/>
                    </a:cubicBezTo>
                    <a:cubicBezTo>
                      <a:pt x="4143" y="9529"/>
                      <a:pt x="4002" y="8978"/>
                      <a:pt x="3855" y="8441"/>
                    </a:cubicBezTo>
                    <a:cubicBezTo>
                      <a:pt x="3710" y="7902"/>
                      <a:pt x="3556" y="7363"/>
                      <a:pt x="3398" y="6838"/>
                    </a:cubicBezTo>
                    <a:cubicBezTo>
                      <a:pt x="3237" y="6307"/>
                      <a:pt x="3077" y="5798"/>
                      <a:pt x="2905" y="5284"/>
                    </a:cubicBezTo>
                    <a:cubicBezTo>
                      <a:pt x="2734" y="4768"/>
                      <a:pt x="2561" y="4279"/>
                      <a:pt x="2382" y="3790"/>
                    </a:cubicBezTo>
                    <a:cubicBezTo>
                      <a:pt x="2259" y="3458"/>
                      <a:pt x="2140" y="3144"/>
                      <a:pt x="2018" y="2834"/>
                    </a:cubicBezTo>
                    <a:lnTo>
                      <a:pt x="1972" y="2719"/>
                    </a:lnTo>
                    <a:cubicBezTo>
                      <a:pt x="1864" y="2450"/>
                      <a:pt x="1756" y="2187"/>
                      <a:pt x="1644" y="1915"/>
                    </a:cubicBezTo>
                    <a:cubicBezTo>
                      <a:pt x="1515" y="1612"/>
                      <a:pt x="1388" y="1324"/>
                      <a:pt x="1259" y="1037"/>
                    </a:cubicBezTo>
                    <a:cubicBezTo>
                      <a:pt x="1128" y="749"/>
                      <a:pt x="1000" y="476"/>
                      <a:pt x="868" y="202"/>
                    </a:cubicBez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13"/>
              <p:cNvSpPr/>
              <p:nvPr/>
            </p:nvSpPr>
            <p:spPr>
              <a:xfrm>
                <a:off x="3381454" y="1404993"/>
                <a:ext cx="408149" cy="98248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31505" extrusionOk="0">
                    <a:moveTo>
                      <a:pt x="137" y="1"/>
                    </a:moveTo>
                    <a:lnTo>
                      <a:pt x="1" y="293"/>
                    </a:lnTo>
                    <a:lnTo>
                      <a:pt x="222" y="399"/>
                    </a:lnTo>
                    <a:cubicBezTo>
                      <a:pt x="557" y="559"/>
                      <a:pt x="879" y="722"/>
                      <a:pt x="1205" y="898"/>
                    </a:cubicBezTo>
                    <a:cubicBezTo>
                      <a:pt x="1533" y="1075"/>
                      <a:pt x="1847" y="1251"/>
                      <a:pt x="2170" y="1446"/>
                    </a:cubicBezTo>
                    <a:cubicBezTo>
                      <a:pt x="2455" y="1617"/>
                      <a:pt x="2724" y="1786"/>
                      <a:pt x="2997" y="1966"/>
                    </a:cubicBezTo>
                    <a:lnTo>
                      <a:pt x="3112" y="2041"/>
                    </a:lnTo>
                    <a:cubicBezTo>
                      <a:pt x="3425" y="2248"/>
                      <a:pt x="3726" y="2458"/>
                      <a:pt x="4029" y="2681"/>
                    </a:cubicBezTo>
                    <a:cubicBezTo>
                      <a:pt x="4482" y="3013"/>
                      <a:pt x="4913" y="3353"/>
                      <a:pt x="5346" y="3720"/>
                    </a:cubicBezTo>
                    <a:cubicBezTo>
                      <a:pt x="5779" y="4084"/>
                      <a:pt x="6186" y="4453"/>
                      <a:pt x="6588" y="4844"/>
                    </a:cubicBezTo>
                    <a:cubicBezTo>
                      <a:pt x="6985" y="5231"/>
                      <a:pt x="7372" y="5636"/>
                      <a:pt x="7740" y="6049"/>
                    </a:cubicBezTo>
                    <a:cubicBezTo>
                      <a:pt x="8108" y="6460"/>
                      <a:pt x="8463" y="6887"/>
                      <a:pt x="8795" y="7318"/>
                    </a:cubicBezTo>
                    <a:cubicBezTo>
                      <a:pt x="9127" y="7750"/>
                      <a:pt x="9445" y="8195"/>
                      <a:pt x="9742" y="8647"/>
                    </a:cubicBezTo>
                    <a:cubicBezTo>
                      <a:pt x="10037" y="9094"/>
                      <a:pt x="10317" y="9557"/>
                      <a:pt x="10572" y="10020"/>
                    </a:cubicBezTo>
                    <a:cubicBezTo>
                      <a:pt x="10741" y="10326"/>
                      <a:pt x="10902" y="10638"/>
                      <a:pt x="11055" y="10953"/>
                    </a:cubicBezTo>
                    <a:cubicBezTo>
                      <a:pt x="11206" y="11265"/>
                      <a:pt x="11350" y="11584"/>
                      <a:pt x="11482" y="11896"/>
                    </a:cubicBezTo>
                    <a:cubicBezTo>
                      <a:pt x="11614" y="12211"/>
                      <a:pt x="11738" y="12530"/>
                      <a:pt x="11850" y="12846"/>
                    </a:cubicBezTo>
                    <a:cubicBezTo>
                      <a:pt x="11961" y="13162"/>
                      <a:pt x="12066" y="13485"/>
                      <a:pt x="12158" y="13801"/>
                    </a:cubicBezTo>
                    <a:cubicBezTo>
                      <a:pt x="12248" y="14119"/>
                      <a:pt x="12333" y="14439"/>
                      <a:pt x="12403" y="14754"/>
                    </a:cubicBezTo>
                    <a:cubicBezTo>
                      <a:pt x="12475" y="15070"/>
                      <a:pt x="12536" y="15389"/>
                      <a:pt x="12586" y="15703"/>
                    </a:cubicBezTo>
                    <a:cubicBezTo>
                      <a:pt x="12619" y="15900"/>
                      <a:pt x="12646" y="16100"/>
                      <a:pt x="12669" y="16294"/>
                    </a:cubicBezTo>
                    <a:cubicBezTo>
                      <a:pt x="12684" y="16410"/>
                      <a:pt x="12697" y="16527"/>
                      <a:pt x="12707" y="16642"/>
                    </a:cubicBezTo>
                    <a:cubicBezTo>
                      <a:pt x="12735" y="16948"/>
                      <a:pt x="12756" y="17270"/>
                      <a:pt x="12763" y="17572"/>
                    </a:cubicBezTo>
                    <a:cubicBezTo>
                      <a:pt x="12766" y="17705"/>
                      <a:pt x="12769" y="17842"/>
                      <a:pt x="12769" y="17977"/>
                    </a:cubicBezTo>
                    <a:cubicBezTo>
                      <a:pt x="12766" y="18283"/>
                      <a:pt x="12754" y="18575"/>
                      <a:pt x="12733" y="18873"/>
                    </a:cubicBezTo>
                    <a:cubicBezTo>
                      <a:pt x="12711" y="19170"/>
                      <a:pt x="12678" y="19457"/>
                      <a:pt x="12635" y="19747"/>
                    </a:cubicBezTo>
                    <a:cubicBezTo>
                      <a:pt x="12595" y="20039"/>
                      <a:pt x="12541" y="20318"/>
                      <a:pt x="12477" y="20601"/>
                    </a:cubicBezTo>
                    <a:cubicBezTo>
                      <a:pt x="12412" y="20886"/>
                      <a:pt x="12340" y="21156"/>
                      <a:pt x="12257" y="21428"/>
                    </a:cubicBezTo>
                    <a:cubicBezTo>
                      <a:pt x="12172" y="21701"/>
                      <a:pt x="12080" y="21961"/>
                      <a:pt x="11974" y="22225"/>
                    </a:cubicBezTo>
                    <a:cubicBezTo>
                      <a:pt x="11870" y="22491"/>
                      <a:pt x="11758" y="22742"/>
                      <a:pt x="11634" y="22992"/>
                    </a:cubicBezTo>
                    <a:cubicBezTo>
                      <a:pt x="11509" y="23245"/>
                      <a:pt x="11380" y="23483"/>
                      <a:pt x="11236" y="23721"/>
                    </a:cubicBezTo>
                    <a:cubicBezTo>
                      <a:pt x="11059" y="24012"/>
                      <a:pt x="10878" y="24286"/>
                      <a:pt x="10671" y="24560"/>
                    </a:cubicBezTo>
                    <a:cubicBezTo>
                      <a:pt x="10635" y="24613"/>
                      <a:pt x="9778" y="25877"/>
                      <a:pt x="8125" y="27308"/>
                    </a:cubicBezTo>
                    <a:cubicBezTo>
                      <a:pt x="7139" y="28162"/>
                      <a:pt x="6069" y="28902"/>
                      <a:pt x="4943" y="29512"/>
                    </a:cubicBezTo>
                    <a:cubicBezTo>
                      <a:pt x="3539" y="30271"/>
                      <a:pt x="2107" y="30877"/>
                      <a:pt x="563" y="31212"/>
                    </a:cubicBezTo>
                    <a:lnTo>
                      <a:pt x="386" y="31316"/>
                    </a:lnTo>
                    <a:lnTo>
                      <a:pt x="448" y="31504"/>
                    </a:lnTo>
                    <a:lnTo>
                      <a:pt x="567" y="31477"/>
                    </a:lnTo>
                    <a:cubicBezTo>
                      <a:pt x="2140" y="31136"/>
                      <a:pt x="3664" y="30568"/>
                      <a:pt x="5096" y="29792"/>
                    </a:cubicBezTo>
                    <a:cubicBezTo>
                      <a:pt x="6243" y="29171"/>
                      <a:pt x="7331" y="28416"/>
                      <a:pt x="8335" y="27549"/>
                    </a:cubicBezTo>
                    <a:cubicBezTo>
                      <a:pt x="10030" y="26084"/>
                      <a:pt x="10900" y="24793"/>
                      <a:pt x="10931" y="24746"/>
                    </a:cubicBezTo>
                    <a:cubicBezTo>
                      <a:pt x="11138" y="24468"/>
                      <a:pt x="11327" y="24188"/>
                      <a:pt x="11508" y="23886"/>
                    </a:cubicBezTo>
                    <a:cubicBezTo>
                      <a:pt x="11656" y="23640"/>
                      <a:pt x="11791" y="23394"/>
                      <a:pt x="11920" y="23133"/>
                    </a:cubicBezTo>
                    <a:cubicBezTo>
                      <a:pt x="12050" y="22874"/>
                      <a:pt x="12165" y="22615"/>
                      <a:pt x="12273" y="22345"/>
                    </a:cubicBezTo>
                    <a:cubicBezTo>
                      <a:pt x="12380" y="22072"/>
                      <a:pt x="12475" y="21803"/>
                      <a:pt x="12562" y="21522"/>
                    </a:cubicBezTo>
                    <a:cubicBezTo>
                      <a:pt x="12648" y="21241"/>
                      <a:pt x="12721" y="20965"/>
                      <a:pt x="12787" y="20673"/>
                    </a:cubicBezTo>
                    <a:cubicBezTo>
                      <a:pt x="12855" y="20380"/>
                      <a:pt x="12907" y="20095"/>
                      <a:pt x="12951" y="19796"/>
                    </a:cubicBezTo>
                    <a:cubicBezTo>
                      <a:pt x="12996" y="19498"/>
                      <a:pt x="13029" y="19204"/>
                      <a:pt x="13052" y="18897"/>
                    </a:cubicBezTo>
                    <a:cubicBezTo>
                      <a:pt x="13075" y="18593"/>
                      <a:pt x="13086" y="18292"/>
                      <a:pt x="13088" y="17979"/>
                    </a:cubicBezTo>
                    <a:cubicBezTo>
                      <a:pt x="13088" y="17841"/>
                      <a:pt x="13086" y="17701"/>
                      <a:pt x="13082" y="17562"/>
                    </a:cubicBezTo>
                    <a:cubicBezTo>
                      <a:pt x="13075" y="17253"/>
                      <a:pt x="13053" y="16925"/>
                      <a:pt x="13024" y="16610"/>
                    </a:cubicBezTo>
                    <a:cubicBezTo>
                      <a:pt x="13014" y="16494"/>
                      <a:pt x="13001" y="16373"/>
                      <a:pt x="12987" y="16252"/>
                    </a:cubicBezTo>
                    <a:cubicBezTo>
                      <a:pt x="12964" y="16055"/>
                      <a:pt x="12935" y="15851"/>
                      <a:pt x="12902" y="15648"/>
                    </a:cubicBezTo>
                    <a:cubicBezTo>
                      <a:pt x="12852" y="15329"/>
                      <a:pt x="12790" y="15001"/>
                      <a:pt x="12715" y="14679"/>
                    </a:cubicBezTo>
                    <a:cubicBezTo>
                      <a:pt x="12642" y="14359"/>
                      <a:pt x="12557" y="14031"/>
                      <a:pt x="12464" y="13707"/>
                    </a:cubicBezTo>
                    <a:cubicBezTo>
                      <a:pt x="12370" y="13382"/>
                      <a:pt x="12265" y="13055"/>
                      <a:pt x="12152" y="12735"/>
                    </a:cubicBezTo>
                    <a:cubicBezTo>
                      <a:pt x="12038" y="12415"/>
                      <a:pt x="11913" y="12090"/>
                      <a:pt x="11778" y="11768"/>
                    </a:cubicBezTo>
                    <a:cubicBezTo>
                      <a:pt x="11644" y="11449"/>
                      <a:pt x="11499" y="11125"/>
                      <a:pt x="11345" y="10809"/>
                    </a:cubicBezTo>
                    <a:cubicBezTo>
                      <a:pt x="11189" y="10488"/>
                      <a:pt x="11023" y="10171"/>
                      <a:pt x="10852" y="9862"/>
                    </a:cubicBezTo>
                    <a:cubicBezTo>
                      <a:pt x="10592" y="9393"/>
                      <a:pt x="10310" y="8924"/>
                      <a:pt x="10010" y="8469"/>
                    </a:cubicBezTo>
                    <a:cubicBezTo>
                      <a:pt x="9711" y="8014"/>
                      <a:pt x="9387" y="7561"/>
                      <a:pt x="9049" y="7123"/>
                    </a:cubicBezTo>
                    <a:cubicBezTo>
                      <a:pt x="8714" y="6689"/>
                      <a:pt x="8355" y="6255"/>
                      <a:pt x="7981" y="5835"/>
                    </a:cubicBezTo>
                    <a:cubicBezTo>
                      <a:pt x="7607" y="5416"/>
                      <a:pt x="7215" y="5007"/>
                      <a:pt x="6812" y="4614"/>
                    </a:cubicBezTo>
                    <a:cubicBezTo>
                      <a:pt x="6404" y="4217"/>
                      <a:pt x="5993" y="3844"/>
                      <a:pt x="5554" y="3473"/>
                    </a:cubicBezTo>
                    <a:cubicBezTo>
                      <a:pt x="5117" y="3103"/>
                      <a:pt x="4682" y="2758"/>
                      <a:pt x="4219" y="2420"/>
                    </a:cubicBezTo>
                    <a:cubicBezTo>
                      <a:pt x="3913" y="2193"/>
                      <a:pt x="3606" y="1982"/>
                      <a:pt x="3290" y="1772"/>
                    </a:cubicBezTo>
                    <a:lnTo>
                      <a:pt x="3174" y="1694"/>
                    </a:lnTo>
                    <a:cubicBezTo>
                      <a:pt x="2896" y="1513"/>
                      <a:pt x="2622" y="1341"/>
                      <a:pt x="2334" y="1168"/>
                    </a:cubicBezTo>
                    <a:cubicBezTo>
                      <a:pt x="2008" y="971"/>
                      <a:pt x="1687" y="790"/>
                      <a:pt x="1356" y="612"/>
                    </a:cubicBezTo>
                    <a:cubicBezTo>
                      <a:pt x="1024" y="435"/>
                      <a:pt x="699" y="270"/>
                      <a:pt x="362" y="107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13"/>
              <p:cNvSpPr/>
              <p:nvPr/>
            </p:nvSpPr>
            <p:spPr>
              <a:xfrm>
                <a:off x="3385633" y="1347489"/>
                <a:ext cx="367827" cy="193160"/>
              </a:xfrm>
              <a:custGeom>
                <a:avLst/>
                <a:gdLst/>
                <a:ahLst/>
                <a:cxnLst/>
                <a:rect l="l" t="t" r="r" b="b"/>
                <a:pathLst>
                  <a:path w="11795" h="6194" extrusionOk="0">
                    <a:moveTo>
                      <a:pt x="330" y="0"/>
                    </a:moveTo>
                    <a:lnTo>
                      <a:pt x="0" y="2"/>
                    </a:lnTo>
                    <a:lnTo>
                      <a:pt x="5" y="324"/>
                    </a:lnTo>
                    <a:lnTo>
                      <a:pt x="330" y="321"/>
                    </a:lnTo>
                    <a:cubicBezTo>
                      <a:pt x="637" y="321"/>
                      <a:pt x="936" y="328"/>
                      <a:pt x="1243" y="345"/>
                    </a:cubicBezTo>
                    <a:cubicBezTo>
                      <a:pt x="1579" y="362"/>
                      <a:pt x="1900" y="390"/>
                      <a:pt x="2223" y="426"/>
                    </a:cubicBezTo>
                    <a:cubicBezTo>
                      <a:pt x="2513" y="457"/>
                      <a:pt x="2788" y="498"/>
                      <a:pt x="3064" y="544"/>
                    </a:cubicBezTo>
                    <a:lnTo>
                      <a:pt x="3183" y="564"/>
                    </a:lnTo>
                    <a:cubicBezTo>
                      <a:pt x="3500" y="620"/>
                      <a:pt x="3803" y="685"/>
                      <a:pt x="4116" y="759"/>
                    </a:cubicBezTo>
                    <a:cubicBezTo>
                      <a:pt x="4579" y="873"/>
                      <a:pt x="5018" y="1004"/>
                      <a:pt x="5455" y="1159"/>
                    </a:cubicBezTo>
                    <a:cubicBezTo>
                      <a:pt x="5893" y="1313"/>
                      <a:pt x="6305" y="1485"/>
                      <a:pt x="6714" y="1682"/>
                    </a:cubicBezTo>
                    <a:cubicBezTo>
                      <a:pt x="7121" y="1876"/>
                      <a:pt x="7514" y="2093"/>
                      <a:pt x="7885" y="2323"/>
                    </a:cubicBezTo>
                    <a:cubicBezTo>
                      <a:pt x="8257" y="2556"/>
                      <a:pt x="8618" y="2811"/>
                      <a:pt x="8954" y="3080"/>
                    </a:cubicBezTo>
                    <a:cubicBezTo>
                      <a:pt x="9292" y="3350"/>
                      <a:pt x="9613" y="3640"/>
                      <a:pt x="9912" y="3944"/>
                    </a:cubicBezTo>
                    <a:cubicBezTo>
                      <a:pt x="10212" y="4248"/>
                      <a:pt x="10494" y="4572"/>
                      <a:pt x="10753" y="4907"/>
                    </a:cubicBezTo>
                    <a:cubicBezTo>
                      <a:pt x="10882" y="5075"/>
                      <a:pt x="11006" y="5249"/>
                      <a:pt x="11126" y="5424"/>
                    </a:cubicBezTo>
                    <a:lnTo>
                      <a:pt x="11206" y="5545"/>
                    </a:lnTo>
                    <a:lnTo>
                      <a:pt x="11264" y="5626"/>
                    </a:lnTo>
                    <a:lnTo>
                      <a:pt x="11795" y="6194"/>
                    </a:lnTo>
                    <a:lnTo>
                      <a:pt x="11559" y="5580"/>
                    </a:lnTo>
                    <a:cubicBezTo>
                      <a:pt x="11552" y="5565"/>
                      <a:pt x="11539" y="5531"/>
                      <a:pt x="11525" y="5496"/>
                    </a:cubicBezTo>
                    <a:cubicBezTo>
                      <a:pt x="11503" y="5442"/>
                      <a:pt x="11479" y="5386"/>
                      <a:pt x="11471" y="5374"/>
                    </a:cubicBezTo>
                    <a:lnTo>
                      <a:pt x="11388" y="5251"/>
                    </a:lnTo>
                    <a:cubicBezTo>
                      <a:pt x="11266" y="5068"/>
                      <a:pt x="11137" y="4890"/>
                      <a:pt x="11004" y="4717"/>
                    </a:cubicBezTo>
                    <a:cubicBezTo>
                      <a:pt x="10738" y="4372"/>
                      <a:pt x="10446" y="4037"/>
                      <a:pt x="10137" y="3724"/>
                    </a:cubicBezTo>
                    <a:cubicBezTo>
                      <a:pt x="9833" y="3410"/>
                      <a:pt x="9500" y="3113"/>
                      <a:pt x="9151" y="2834"/>
                    </a:cubicBezTo>
                    <a:cubicBezTo>
                      <a:pt x="8806" y="2556"/>
                      <a:pt x="8438" y="2296"/>
                      <a:pt x="8053" y="2056"/>
                    </a:cubicBezTo>
                    <a:cubicBezTo>
                      <a:pt x="7672" y="1816"/>
                      <a:pt x="7268" y="1596"/>
                      <a:pt x="6852" y="1396"/>
                    </a:cubicBezTo>
                    <a:cubicBezTo>
                      <a:pt x="6435" y="1196"/>
                      <a:pt x="6014" y="1021"/>
                      <a:pt x="5563" y="860"/>
                    </a:cubicBezTo>
                    <a:cubicBezTo>
                      <a:pt x="5117" y="702"/>
                      <a:pt x="4670" y="568"/>
                      <a:pt x="4191" y="450"/>
                    </a:cubicBezTo>
                    <a:cubicBezTo>
                      <a:pt x="3873" y="371"/>
                      <a:pt x="3560" y="306"/>
                      <a:pt x="3239" y="249"/>
                    </a:cubicBezTo>
                    <a:lnTo>
                      <a:pt x="3120" y="230"/>
                    </a:lnTo>
                    <a:cubicBezTo>
                      <a:pt x="2837" y="181"/>
                      <a:pt x="2557" y="141"/>
                      <a:pt x="2262" y="108"/>
                    </a:cubicBezTo>
                    <a:cubicBezTo>
                      <a:pt x="1931" y="69"/>
                      <a:pt x="1603" y="43"/>
                      <a:pt x="1260" y="25"/>
                    </a:cubicBezTo>
                    <a:cubicBezTo>
                      <a:pt x="948" y="7"/>
                      <a:pt x="644" y="0"/>
                      <a:pt x="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13"/>
              <p:cNvSpPr/>
              <p:nvPr/>
            </p:nvSpPr>
            <p:spPr>
              <a:xfrm>
                <a:off x="3313223" y="1273644"/>
                <a:ext cx="122869" cy="42131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1351" extrusionOk="0">
                    <a:moveTo>
                      <a:pt x="2478" y="0"/>
                    </a:moveTo>
                    <a:cubicBezTo>
                      <a:pt x="2292" y="0"/>
                      <a:pt x="2107" y="22"/>
                      <a:pt x="1913" y="65"/>
                    </a:cubicBezTo>
                    <a:cubicBezTo>
                      <a:pt x="1769" y="98"/>
                      <a:pt x="1629" y="141"/>
                      <a:pt x="1484" y="197"/>
                    </a:cubicBezTo>
                    <a:lnTo>
                      <a:pt x="1428" y="217"/>
                    </a:lnTo>
                    <a:cubicBezTo>
                      <a:pt x="1300" y="269"/>
                      <a:pt x="1175" y="328"/>
                      <a:pt x="1043" y="396"/>
                    </a:cubicBezTo>
                    <a:cubicBezTo>
                      <a:pt x="896" y="473"/>
                      <a:pt x="751" y="560"/>
                      <a:pt x="597" y="662"/>
                    </a:cubicBezTo>
                    <a:cubicBezTo>
                      <a:pt x="446" y="762"/>
                      <a:pt x="300" y="870"/>
                      <a:pt x="140" y="998"/>
                    </a:cubicBezTo>
                    <a:lnTo>
                      <a:pt x="1" y="1113"/>
                    </a:lnTo>
                    <a:lnTo>
                      <a:pt x="127" y="1266"/>
                    </a:lnTo>
                    <a:lnTo>
                      <a:pt x="219" y="1350"/>
                    </a:lnTo>
                    <a:lnTo>
                      <a:pt x="314" y="1273"/>
                    </a:lnTo>
                    <a:lnTo>
                      <a:pt x="236" y="1178"/>
                    </a:lnTo>
                    <a:lnTo>
                      <a:pt x="236" y="1178"/>
                    </a:lnTo>
                    <a:lnTo>
                      <a:pt x="348" y="1247"/>
                    </a:lnTo>
                    <a:cubicBezTo>
                      <a:pt x="494" y="1129"/>
                      <a:pt x="633" y="1027"/>
                      <a:pt x="775" y="932"/>
                    </a:cubicBezTo>
                    <a:cubicBezTo>
                      <a:pt x="918" y="837"/>
                      <a:pt x="1054" y="755"/>
                      <a:pt x="1192" y="682"/>
                    </a:cubicBezTo>
                    <a:cubicBezTo>
                      <a:pt x="1313" y="617"/>
                      <a:pt x="1428" y="565"/>
                      <a:pt x="1556" y="514"/>
                    </a:cubicBezTo>
                    <a:lnTo>
                      <a:pt x="1507" y="400"/>
                    </a:lnTo>
                    <a:lnTo>
                      <a:pt x="1595" y="496"/>
                    </a:lnTo>
                    <a:cubicBezTo>
                      <a:pt x="1729" y="446"/>
                      <a:pt x="1854" y="409"/>
                      <a:pt x="1983" y="380"/>
                    </a:cubicBezTo>
                    <a:cubicBezTo>
                      <a:pt x="2154" y="341"/>
                      <a:pt x="2314" y="322"/>
                      <a:pt x="2476" y="322"/>
                    </a:cubicBezTo>
                    <a:lnTo>
                      <a:pt x="2534" y="322"/>
                    </a:lnTo>
                    <a:cubicBezTo>
                      <a:pt x="2670" y="325"/>
                      <a:pt x="2804" y="344"/>
                      <a:pt x="2954" y="380"/>
                    </a:cubicBezTo>
                    <a:lnTo>
                      <a:pt x="3303" y="433"/>
                    </a:lnTo>
                    <a:lnTo>
                      <a:pt x="3940" y="496"/>
                    </a:lnTo>
                    <a:lnTo>
                      <a:pt x="3004" y="64"/>
                    </a:lnTo>
                    <a:cubicBezTo>
                      <a:pt x="2854" y="26"/>
                      <a:pt x="2700" y="6"/>
                      <a:pt x="2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13"/>
              <p:cNvSpPr/>
              <p:nvPr/>
            </p:nvSpPr>
            <p:spPr>
              <a:xfrm>
                <a:off x="3106907" y="1270277"/>
                <a:ext cx="115509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24" extrusionOk="0">
                    <a:moveTo>
                      <a:pt x="1467" y="1"/>
                    </a:moveTo>
                    <a:cubicBezTo>
                      <a:pt x="1355" y="1"/>
                      <a:pt x="1240" y="13"/>
                      <a:pt x="1115" y="38"/>
                    </a:cubicBezTo>
                    <a:lnTo>
                      <a:pt x="0" y="488"/>
                    </a:lnTo>
                    <a:lnTo>
                      <a:pt x="670" y="432"/>
                    </a:lnTo>
                    <a:lnTo>
                      <a:pt x="1189" y="350"/>
                    </a:lnTo>
                    <a:cubicBezTo>
                      <a:pt x="1281" y="330"/>
                      <a:pt x="1376" y="321"/>
                      <a:pt x="1477" y="321"/>
                    </a:cubicBezTo>
                    <a:cubicBezTo>
                      <a:pt x="1632" y="321"/>
                      <a:pt x="1787" y="344"/>
                      <a:pt x="1953" y="392"/>
                    </a:cubicBezTo>
                    <a:cubicBezTo>
                      <a:pt x="2065" y="422"/>
                      <a:pt x="2176" y="465"/>
                      <a:pt x="2295" y="518"/>
                    </a:cubicBezTo>
                    <a:lnTo>
                      <a:pt x="2337" y="538"/>
                    </a:lnTo>
                    <a:cubicBezTo>
                      <a:pt x="2439" y="587"/>
                      <a:pt x="2541" y="645"/>
                      <a:pt x="2647" y="711"/>
                    </a:cubicBezTo>
                    <a:cubicBezTo>
                      <a:pt x="2771" y="788"/>
                      <a:pt x="2892" y="873"/>
                      <a:pt x="3015" y="971"/>
                    </a:cubicBezTo>
                    <a:cubicBezTo>
                      <a:pt x="3142" y="1070"/>
                      <a:pt x="3265" y="1177"/>
                      <a:pt x="3413" y="1315"/>
                    </a:cubicBezTo>
                    <a:lnTo>
                      <a:pt x="3523" y="1248"/>
                    </a:lnTo>
                    <a:lnTo>
                      <a:pt x="3523" y="1248"/>
                    </a:lnTo>
                    <a:lnTo>
                      <a:pt x="3438" y="1336"/>
                    </a:lnTo>
                    <a:lnTo>
                      <a:pt x="3526" y="1424"/>
                    </a:lnTo>
                    <a:lnTo>
                      <a:pt x="3662" y="1280"/>
                    </a:lnTo>
                    <a:lnTo>
                      <a:pt x="3704" y="1149"/>
                    </a:lnTo>
                    <a:lnTo>
                      <a:pt x="3613" y="1064"/>
                    </a:lnTo>
                    <a:cubicBezTo>
                      <a:pt x="3478" y="936"/>
                      <a:pt x="3346" y="824"/>
                      <a:pt x="3215" y="721"/>
                    </a:cubicBezTo>
                    <a:cubicBezTo>
                      <a:pt x="3083" y="616"/>
                      <a:pt x="2952" y="524"/>
                      <a:pt x="2820" y="442"/>
                    </a:cubicBezTo>
                    <a:cubicBezTo>
                      <a:pt x="2703" y="367"/>
                      <a:pt x="2590" y="307"/>
                      <a:pt x="2479" y="252"/>
                    </a:cubicBezTo>
                    <a:lnTo>
                      <a:pt x="2427" y="229"/>
                    </a:lnTo>
                    <a:cubicBezTo>
                      <a:pt x="2295" y="167"/>
                      <a:pt x="2170" y="120"/>
                      <a:pt x="2042" y="84"/>
                    </a:cubicBezTo>
                    <a:cubicBezTo>
                      <a:pt x="1846" y="28"/>
                      <a:pt x="166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13"/>
              <p:cNvSpPr/>
              <p:nvPr/>
            </p:nvSpPr>
            <p:spPr>
              <a:xfrm>
                <a:off x="2799804" y="1343341"/>
                <a:ext cx="348025" cy="162349"/>
              </a:xfrm>
              <a:custGeom>
                <a:avLst/>
                <a:gdLst/>
                <a:ahLst/>
                <a:cxnLst/>
                <a:rect l="l" t="t" r="r" b="b"/>
                <a:pathLst>
                  <a:path w="11160" h="5206" extrusionOk="0">
                    <a:moveTo>
                      <a:pt x="10344" y="1"/>
                    </a:moveTo>
                    <a:cubicBezTo>
                      <a:pt x="10204" y="1"/>
                      <a:pt x="10066" y="4"/>
                      <a:pt x="9925" y="7"/>
                    </a:cubicBezTo>
                    <a:cubicBezTo>
                      <a:pt x="9598" y="14"/>
                      <a:pt x="9276" y="33"/>
                      <a:pt x="8944" y="61"/>
                    </a:cubicBezTo>
                    <a:cubicBezTo>
                      <a:pt x="8652" y="86"/>
                      <a:pt x="8376" y="119"/>
                      <a:pt x="8102" y="158"/>
                    </a:cubicBezTo>
                    <a:lnTo>
                      <a:pt x="7984" y="176"/>
                    </a:lnTo>
                    <a:cubicBezTo>
                      <a:pt x="7672" y="224"/>
                      <a:pt x="7366" y="280"/>
                      <a:pt x="7052" y="350"/>
                    </a:cubicBezTo>
                    <a:cubicBezTo>
                      <a:pt x="6585" y="452"/>
                      <a:pt x="6144" y="575"/>
                      <a:pt x="5709" y="720"/>
                    </a:cubicBezTo>
                    <a:cubicBezTo>
                      <a:pt x="5271" y="866"/>
                      <a:pt x="4855" y="1029"/>
                      <a:pt x="4444" y="1220"/>
                    </a:cubicBezTo>
                    <a:cubicBezTo>
                      <a:pt x="4036" y="1407"/>
                      <a:pt x="3641" y="1617"/>
                      <a:pt x="3267" y="1845"/>
                    </a:cubicBezTo>
                    <a:cubicBezTo>
                      <a:pt x="2892" y="2074"/>
                      <a:pt x="2528" y="2326"/>
                      <a:pt x="2189" y="2593"/>
                    </a:cubicBezTo>
                    <a:cubicBezTo>
                      <a:pt x="1848" y="2862"/>
                      <a:pt x="1523" y="3152"/>
                      <a:pt x="1221" y="3456"/>
                    </a:cubicBezTo>
                    <a:cubicBezTo>
                      <a:pt x="936" y="3742"/>
                      <a:pt x="669" y="4045"/>
                      <a:pt x="409" y="4377"/>
                    </a:cubicBezTo>
                    <a:lnTo>
                      <a:pt x="370" y="4426"/>
                    </a:lnTo>
                    <a:lnTo>
                      <a:pt x="215" y="4698"/>
                    </a:lnTo>
                    <a:lnTo>
                      <a:pt x="0" y="5205"/>
                    </a:lnTo>
                    <a:lnTo>
                      <a:pt x="642" y="4604"/>
                    </a:lnTo>
                    <a:lnTo>
                      <a:pt x="676" y="4561"/>
                    </a:lnTo>
                    <a:cubicBezTo>
                      <a:pt x="916" y="4254"/>
                      <a:pt x="1178" y="3959"/>
                      <a:pt x="1451" y="3681"/>
                    </a:cubicBezTo>
                    <a:cubicBezTo>
                      <a:pt x="1741" y="3387"/>
                      <a:pt x="2058" y="3106"/>
                      <a:pt x="2388" y="2846"/>
                    </a:cubicBezTo>
                    <a:cubicBezTo>
                      <a:pt x="2718" y="2589"/>
                      <a:pt x="3070" y="2344"/>
                      <a:pt x="3435" y="2121"/>
                    </a:cubicBezTo>
                    <a:cubicBezTo>
                      <a:pt x="3799" y="1902"/>
                      <a:pt x="4184" y="1696"/>
                      <a:pt x="4579" y="1515"/>
                    </a:cubicBezTo>
                    <a:cubicBezTo>
                      <a:pt x="4978" y="1331"/>
                      <a:pt x="5383" y="1171"/>
                      <a:pt x="5811" y="1027"/>
                    </a:cubicBezTo>
                    <a:cubicBezTo>
                      <a:pt x="6240" y="885"/>
                      <a:pt x="6667" y="767"/>
                      <a:pt x="7123" y="667"/>
                    </a:cubicBezTo>
                    <a:cubicBezTo>
                      <a:pt x="7429" y="600"/>
                      <a:pt x="7728" y="544"/>
                      <a:pt x="8036" y="497"/>
                    </a:cubicBezTo>
                    <a:lnTo>
                      <a:pt x="8151" y="480"/>
                    </a:lnTo>
                    <a:cubicBezTo>
                      <a:pt x="8419" y="439"/>
                      <a:pt x="8687" y="409"/>
                      <a:pt x="8973" y="385"/>
                    </a:cubicBezTo>
                    <a:cubicBezTo>
                      <a:pt x="9295" y="356"/>
                      <a:pt x="9608" y="337"/>
                      <a:pt x="9935" y="330"/>
                    </a:cubicBezTo>
                    <a:cubicBezTo>
                      <a:pt x="10073" y="327"/>
                      <a:pt x="10209" y="324"/>
                      <a:pt x="10347" y="324"/>
                    </a:cubicBezTo>
                    <a:cubicBezTo>
                      <a:pt x="10534" y="324"/>
                      <a:pt x="10721" y="327"/>
                      <a:pt x="10912" y="334"/>
                    </a:cubicBezTo>
                    <a:lnTo>
                      <a:pt x="11148" y="343"/>
                    </a:lnTo>
                    <a:lnTo>
                      <a:pt x="11160" y="20"/>
                    </a:lnTo>
                    <a:lnTo>
                      <a:pt x="10925" y="12"/>
                    </a:lnTo>
                    <a:cubicBezTo>
                      <a:pt x="10728" y="5"/>
                      <a:pt x="10536" y="1"/>
                      <a:pt x="10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13"/>
              <p:cNvSpPr/>
              <p:nvPr/>
            </p:nvSpPr>
            <p:spPr>
              <a:xfrm>
                <a:off x="2730356" y="1401407"/>
                <a:ext cx="416444" cy="738087"/>
              </a:xfrm>
              <a:custGeom>
                <a:avLst/>
                <a:gdLst/>
                <a:ahLst/>
                <a:cxnLst/>
                <a:rect l="l" t="t" r="r" b="b"/>
                <a:pathLst>
                  <a:path w="13354" h="23668" extrusionOk="0">
                    <a:moveTo>
                      <a:pt x="13226" y="1"/>
                    </a:moveTo>
                    <a:lnTo>
                      <a:pt x="12997" y="100"/>
                    </a:lnTo>
                    <a:cubicBezTo>
                      <a:pt x="12653" y="251"/>
                      <a:pt x="12321" y="406"/>
                      <a:pt x="11981" y="576"/>
                    </a:cubicBezTo>
                    <a:cubicBezTo>
                      <a:pt x="11646" y="744"/>
                      <a:pt x="11319" y="916"/>
                      <a:pt x="10983" y="1103"/>
                    </a:cubicBezTo>
                    <a:cubicBezTo>
                      <a:pt x="10691" y="1264"/>
                      <a:pt x="10413" y="1428"/>
                      <a:pt x="10127" y="1604"/>
                    </a:cubicBezTo>
                    <a:lnTo>
                      <a:pt x="10007" y="1678"/>
                    </a:lnTo>
                    <a:cubicBezTo>
                      <a:pt x="9683" y="1880"/>
                      <a:pt x="9373" y="2082"/>
                      <a:pt x="9058" y="2300"/>
                    </a:cubicBezTo>
                    <a:cubicBezTo>
                      <a:pt x="8589" y="2623"/>
                      <a:pt x="8143" y="2954"/>
                      <a:pt x="7693" y="3313"/>
                    </a:cubicBezTo>
                    <a:cubicBezTo>
                      <a:pt x="7248" y="3671"/>
                      <a:pt x="6828" y="4032"/>
                      <a:pt x="6411" y="4419"/>
                    </a:cubicBezTo>
                    <a:cubicBezTo>
                      <a:pt x="6000" y="4800"/>
                      <a:pt x="5599" y="5198"/>
                      <a:pt x="5218" y="5605"/>
                    </a:cubicBezTo>
                    <a:cubicBezTo>
                      <a:pt x="4835" y="6014"/>
                      <a:pt x="4469" y="6439"/>
                      <a:pt x="4127" y="6863"/>
                    </a:cubicBezTo>
                    <a:cubicBezTo>
                      <a:pt x="3782" y="7290"/>
                      <a:pt x="3451" y="7734"/>
                      <a:pt x="3146" y="8181"/>
                    </a:cubicBezTo>
                    <a:cubicBezTo>
                      <a:pt x="2841" y="8625"/>
                      <a:pt x="2551" y="9085"/>
                      <a:pt x="2285" y="9551"/>
                    </a:cubicBezTo>
                    <a:cubicBezTo>
                      <a:pt x="2112" y="9854"/>
                      <a:pt x="1943" y="10169"/>
                      <a:pt x="1783" y="10486"/>
                    </a:cubicBezTo>
                    <a:cubicBezTo>
                      <a:pt x="1625" y="10798"/>
                      <a:pt x="1476" y="11117"/>
                      <a:pt x="1339" y="11433"/>
                    </a:cubicBezTo>
                    <a:cubicBezTo>
                      <a:pt x="1201" y="11749"/>
                      <a:pt x="1073" y="12073"/>
                      <a:pt x="957" y="12389"/>
                    </a:cubicBezTo>
                    <a:cubicBezTo>
                      <a:pt x="840" y="12707"/>
                      <a:pt x="734" y="13030"/>
                      <a:pt x="637" y="13352"/>
                    </a:cubicBezTo>
                    <a:cubicBezTo>
                      <a:pt x="541" y="13671"/>
                      <a:pt x="455" y="13996"/>
                      <a:pt x="381" y="14317"/>
                    </a:cubicBezTo>
                    <a:cubicBezTo>
                      <a:pt x="308" y="14636"/>
                      <a:pt x="243" y="14962"/>
                      <a:pt x="192" y="15282"/>
                    </a:cubicBezTo>
                    <a:cubicBezTo>
                      <a:pt x="159" y="15477"/>
                      <a:pt x="130" y="15678"/>
                      <a:pt x="105" y="15884"/>
                    </a:cubicBezTo>
                    <a:cubicBezTo>
                      <a:pt x="88" y="16008"/>
                      <a:pt x="77" y="16128"/>
                      <a:pt x="65" y="16239"/>
                    </a:cubicBezTo>
                    <a:cubicBezTo>
                      <a:pt x="35" y="16551"/>
                      <a:pt x="15" y="16879"/>
                      <a:pt x="6" y="17191"/>
                    </a:cubicBezTo>
                    <a:cubicBezTo>
                      <a:pt x="2" y="17327"/>
                      <a:pt x="0" y="17467"/>
                      <a:pt x="0" y="17608"/>
                    </a:cubicBezTo>
                    <a:cubicBezTo>
                      <a:pt x="0" y="17921"/>
                      <a:pt x="13" y="18223"/>
                      <a:pt x="36" y="18528"/>
                    </a:cubicBezTo>
                    <a:cubicBezTo>
                      <a:pt x="59" y="18837"/>
                      <a:pt x="94" y="19132"/>
                      <a:pt x="139" y="19429"/>
                    </a:cubicBezTo>
                    <a:cubicBezTo>
                      <a:pt x="185" y="19730"/>
                      <a:pt x="239" y="20019"/>
                      <a:pt x="307" y="20312"/>
                    </a:cubicBezTo>
                    <a:cubicBezTo>
                      <a:pt x="373" y="20602"/>
                      <a:pt x="448" y="20883"/>
                      <a:pt x="538" y="21169"/>
                    </a:cubicBezTo>
                    <a:cubicBezTo>
                      <a:pt x="627" y="21453"/>
                      <a:pt x="724" y="21724"/>
                      <a:pt x="834" y="22000"/>
                    </a:cubicBezTo>
                    <a:cubicBezTo>
                      <a:pt x="946" y="22273"/>
                      <a:pt x="1063" y="22533"/>
                      <a:pt x="1194" y="22798"/>
                    </a:cubicBezTo>
                    <a:cubicBezTo>
                      <a:pt x="1325" y="23061"/>
                      <a:pt x="1464" y="23312"/>
                      <a:pt x="1615" y="23562"/>
                    </a:cubicBezTo>
                    <a:lnTo>
                      <a:pt x="1677" y="23667"/>
                    </a:lnTo>
                    <a:lnTo>
                      <a:pt x="1953" y="23499"/>
                    </a:lnTo>
                    <a:lnTo>
                      <a:pt x="1890" y="23394"/>
                    </a:lnTo>
                    <a:cubicBezTo>
                      <a:pt x="1741" y="23150"/>
                      <a:pt x="1609" y="22908"/>
                      <a:pt x="1481" y="22651"/>
                    </a:cubicBezTo>
                    <a:cubicBezTo>
                      <a:pt x="1353" y="22397"/>
                      <a:pt x="1238" y="22144"/>
                      <a:pt x="1133" y="21878"/>
                    </a:cubicBezTo>
                    <a:cubicBezTo>
                      <a:pt x="1026" y="21609"/>
                      <a:pt x="932" y="21346"/>
                      <a:pt x="846" y="21072"/>
                    </a:cubicBezTo>
                    <a:cubicBezTo>
                      <a:pt x="761" y="20796"/>
                      <a:pt x="688" y="20523"/>
                      <a:pt x="620" y="20239"/>
                    </a:cubicBezTo>
                    <a:cubicBezTo>
                      <a:pt x="554" y="19955"/>
                      <a:pt x="502" y="19675"/>
                      <a:pt x="458" y="19380"/>
                    </a:cubicBezTo>
                    <a:cubicBezTo>
                      <a:pt x="415" y="19090"/>
                      <a:pt x="381" y="18802"/>
                      <a:pt x="358" y="18502"/>
                    </a:cubicBezTo>
                    <a:cubicBezTo>
                      <a:pt x="335" y="18204"/>
                      <a:pt x="324" y="17911"/>
                      <a:pt x="323" y="17605"/>
                    </a:cubicBezTo>
                    <a:cubicBezTo>
                      <a:pt x="323" y="17468"/>
                      <a:pt x="324" y="17332"/>
                      <a:pt x="328" y="17199"/>
                    </a:cubicBezTo>
                    <a:cubicBezTo>
                      <a:pt x="335" y="16898"/>
                      <a:pt x="357" y="16577"/>
                      <a:pt x="386" y="16272"/>
                    </a:cubicBezTo>
                    <a:cubicBezTo>
                      <a:pt x="396" y="16163"/>
                      <a:pt x="409" y="16045"/>
                      <a:pt x="423" y="15923"/>
                    </a:cubicBezTo>
                    <a:cubicBezTo>
                      <a:pt x="448" y="15724"/>
                      <a:pt x="476" y="15525"/>
                      <a:pt x="508" y="15333"/>
                    </a:cubicBezTo>
                    <a:cubicBezTo>
                      <a:pt x="560" y="15020"/>
                      <a:pt x="623" y="14704"/>
                      <a:pt x="695" y="14390"/>
                    </a:cubicBezTo>
                    <a:cubicBezTo>
                      <a:pt x="767" y="14080"/>
                      <a:pt x="850" y="13762"/>
                      <a:pt x="946" y="13446"/>
                    </a:cubicBezTo>
                    <a:cubicBezTo>
                      <a:pt x="1040" y="13131"/>
                      <a:pt x="1145" y="12815"/>
                      <a:pt x="1260" y="12500"/>
                    </a:cubicBezTo>
                    <a:cubicBezTo>
                      <a:pt x="1375" y="12188"/>
                      <a:pt x="1501" y="11871"/>
                      <a:pt x="1637" y="11559"/>
                    </a:cubicBezTo>
                    <a:cubicBezTo>
                      <a:pt x="1769" y="11253"/>
                      <a:pt x="1914" y="10940"/>
                      <a:pt x="2071" y="10629"/>
                    </a:cubicBezTo>
                    <a:cubicBezTo>
                      <a:pt x="2227" y="10320"/>
                      <a:pt x="2393" y="10011"/>
                      <a:pt x="2565" y="9711"/>
                    </a:cubicBezTo>
                    <a:cubicBezTo>
                      <a:pt x="2824" y="9258"/>
                      <a:pt x="3110" y="8805"/>
                      <a:pt x="3412" y="8364"/>
                    </a:cubicBezTo>
                    <a:cubicBezTo>
                      <a:pt x="3710" y="7925"/>
                      <a:pt x="4035" y="7488"/>
                      <a:pt x="4377" y="7064"/>
                    </a:cubicBezTo>
                    <a:cubicBezTo>
                      <a:pt x="4715" y="6643"/>
                      <a:pt x="5075" y="6226"/>
                      <a:pt x="5454" y="5823"/>
                    </a:cubicBezTo>
                    <a:cubicBezTo>
                      <a:pt x="5824" y="5426"/>
                      <a:pt x="6220" y="5033"/>
                      <a:pt x="6630" y="4654"/>
                    </a:cubicBezTo>
                    <a:cubicBezTo>
                      <a:pt x="7042" y="4275"/>
                      <a:pt x="7455" y="3918"/>
                      <a:pt x="7898" y="3565"/>
                    </a:cubicBezTo>
                    <a:cubicBezTo>
                      <a:pt x="8339" y="3211"/>
                      <a:pt x="8779" y="2883"/>
                      <a:pt x="9243" y="2564"/>
                    </a:cubicBezTo>
                    <a:cubicBezTo>
                      <a:pt x="9554" y="2350"/>
                      <a:pt x="9860" y="2149"/>
                      <a:pt x="10179" y="1952"/>
                    </a:cubicBezTo>
                    <a:lnTo>
                      <a:pt x="10296" y="1880"/>
                    </a:lnTo>
                    <a:cubicBezTo>
                      <a:pt x="10576" y="1704"/>
                      <a:pt x="10853" y="1543"/>
                      <a:pt x="11140" y="1384"/>
                    </a:cubicBezTo>
                    <a:cubicBezTo>
                      <a:pt x="11467" y="1200"/>
                      <a:pt x="11789" y="1032"/>
                      <a:pt x="12124" y="863"/>
                    </a:cubicBezTo>
                    <a:cubicBezTo>
                      <a:pt x="12459" y="697"/>
                      <a:pt x="12789" y="543"/>
                      <a:pt x="13145" y="386"/>
                    </a:cubicBezTo>
                    <a:lnTo>
                      <a:pt x="13354" y="295"/>
                    </a:lnTo>
                    <a:lnTo>
                      <a:pt x="132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13"/>
              <p:cNvSpPr/>
              <p:nvPr/>
            </p:nvSpPr>
            <p:spPr>
              <a:xfrm>
                <a:off x="3030069" y="1444597"/>
                <a:ext cx="205104" cy="10625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34072" extrusionOk="0">
                    <a:moveTo>
                      <a:pt x="5742" y="0"/>
                    </a:moveTo>
                    <a:lnTo>
                      <a:pt x="5630" y="197"/>
                    </a:lnTo>
                    <a:cubicBezTo>
                      <a:pt x="5476" y="475"/>
                      <a:pt x="5333" y="743"/>
                      <a:pt x="5189" y="1022"/>
                    </a:cubicBezTo>
                    <a:cubicBezTo>
                      <a:pt x="5044" y="1304"/>
                      <a:pt x="4901" y="1589"/>
                      <a:pt x="4756" y="1891"/>
                    </a:cubicBezTo>
                    <a:cubicBezTo>
                      <a:pt x="4628" y="2155"/>
                      <a:pt x="4507" y="2414"/>
                      <a:pt x="4385" y="2683"/>
                    </a:cubicBezTo>
                    <a:lnTo>
                      <a:pt x="4333" y="2798"/>
                    </a:lnTo>
                    <a:cubicBezTo>
                      <a:pt x="4192" y="3107"/>
                      <a:pt x="4060" y="3416"/>
                      <a:pt x="3922" y="3744"/>
                    </a:cubicBezTo>
                    <a:cubicBezTo>
                      <a:pt x="3718" y="4227"/>
                      <a:pt x="3524" y="4710"/>
                      <a:pt x="3330" y="5220"/>
                    </a:cubicBezTo>
                    <a:cubicBezTo>
                      <a:pt x="3136" y="5731"/>
                      <a:pt x="2955" y="6234"/>
                      <a:pt x="2774" y="6760"/>
                    </a:cubicBezTo>
                    <a:cubicBezTo>
                      <a:pt x="2594" y="7282"/>
                      <a:pt x="2421" y="7815"/>
                      <a:pt x="2256" y="8352"/>
                    </a:cubicBezTo>
                    <a:cubicBezTo>
                      <a:pt x="2091" y="8888"/>
                      <a:pt x="1931" y="9434"/>
                      <a:pt x="1783" y="9976"/>
                    </a:cubicBezTo>
                    <a:cubicBezTo>
                      <a:pt x="1633" y="10520"/>
                      <a:pt x="1493" y="11076"/>
                      <a:pt x="1359" y="11624"/>
                    </a:cubicBezTo>
                    <a:cubicBezTo>
                      <a:pt x="1227" y="12171"/>
                      <a:pt x="1102" y="12729"/>
                      <a:pt x="987" y="13280"/>
                    </a:cubicBezTo>
                    <a:cubicBezTo>
                      <a:pt x="912" y="13639"/>
                      <a:pt x="840" y="14010"/>
                      <a:pt x="769" y="14380"/>
                    </a:cubicBezTo>
                    <a:cubicBezTo>
                      <a:pt x="703" y="14745"/>
                      <a:pt x="639" y="15113"/>
                      <a:pt x="580" y="15472"/>
                    </a:cubicBezTo>
                    <a:cubicBezTo>
                      <a:pt x="519" y="15836"/>
                      <a:pt x="465" y="16198"/>
                      <a:pt x="414" y="16555"/>
                    </a:cubicBezTo>
                    <a:cubicBezTo>
                      <a:pt x="364" y="16908"/>
                      <a:pt x="317" y="17266"/>
                      <a:pt x="275" y="17620"/>
                    </a:cubicBezTo>
                    <a:cubicBezTo>
                      <a:pt x="232" y="17978"/>
                      <a:pt x="194" y="18330"/>
                      <a:pt x="164" y="18667"/>
                    </a:cubicBezTo>
                    <a:cubicBezTo>
                      <a:pt x="131" y="19013"/>
                      <a:pt x="102" y="19357"/>
                      <a:pt x="81" y="19689"/>
                    </a:cubicBezTo>
                    <a:cubicBezTo>
                      <a:pt x="66" y="19886"/>
                      <a:pt x="55" y="20099"/>
                      <a:pt x="43" y="20316"/>
                    </a:cubicBezTo>
                    <a:lnTo>
                      <a:pt x="28" y="20684"/>
                    </a:lnTo>
                    <a:cubicBezTo>
                      <a:pt x="15" y="21003"/>
                      <a:pt x="6" y="21335"/>
                      <a:pt x="2" y="21647"/>
                    </a:cubicBezTo>
                    <a:cubicBezTo>
                      <a:pt x="0" y="21776"/>
                      <a:pt x="0" y="21917"/>
                      <a:pt x="0" y="22062"/>
                    </a:cubicBezTo>
                    <a:cubicBezTo>
                      <a:pt x="2" y="22372"/>
                      <a:pt x="6" y="22666"/>
                      <a:pt x="16" y="22962"/>
                    </a:cubicBezTo>
                    <a:cubicBezTo>
                      <a:pt x="26" y="23261"/>
                      <a:pt x="41" y="23543"/>
                      <a:pt x="59" y="23824"/>
                    </a:cubicBezTo>
                    <a:cubicBezTo>
                      <a:pt x="79" y="24104"/>
                      <a:pt x="102" y="24373"/>
                      <a:pt x="131" y="24643"/>
                    </a:cubicBezTo>
                    <a:cubicBezTo>
                      <a:pt x="160" y="24910"/>
                      <a:pt x="194" y="25164"/>
                      <a:pt x="232" y="25418"/>
                    </a:cubicBezTo>
                    <a:cubicBezTo>
                      <a:pt x="271" y="25671"/>
                      <a:pt x="314" y="25910"/>
                      <a:pt x="360" y="26143"/>
                    </a:cubicBezTo>
                    <a:cubicBezTo>
                      <a:pt x="409" y="26375"/>
                      <a:pt x="459" y="26597"/>
                      <a:pt x="516" y="26815"/>
                    </a:cubicBezTo>
                    <a:cubicBezTo>
                      <a:pt x="574" y="27035"/>
                      <a:pt x="633" y="27238"/>
                      <a:pt x="699" y="27436"/>
                    </a:cubicBezTo>
                    <a:cubicBezTo>
                      <a:pt x="800" y="27735"/>
                      <a:pt x="906" y="28006"/>
                      <a:pt x="1025" y="28260"/>
                    </a:cubicBezTo>
                    <a:cubicBezTo>
                      <a:pt x="1145" y="28518"/>
                      <a:pt x="1271" y="28745"/>
                      <a:pt x="1409" y="28955"/>
                    </a:cubicBezTo>
                    <a:cubicBezTo>
                      <a:pt x="1546" y="29163"/>
                      <a:pt x="1697" y="29350"/>
                      <a:pt x="1853" y="29510"/>
                    </a:cubicBezTo>
                    <a:cubicBezTo>
                      <a:pt x="2012" y="29672"/>
                      <a:pt x="2180" y="29810"/>
                      <a:pt x="2357" y="29919"/>
                    </a:cubicBezTo>
                    <a:cubicBezTo>
                      <a:pt x="2495" y="30006"/>
                      <a:pt x="2638" y="30076"/>
                      <a:pt x="2802" y="30135"/>
                    </a:cubicBezTo>
                    <a:cubicBezTo>
                      <a:pt x="2840" y="30148"/>
                      <a:pt x="2877" y="30159"/>
                      <a:pt x="2916" y="30171"/>
                    </a:cubicBezTo>
                    <a:cubicBezTo>
                      <a:pt x="2945" y="30179"/>
                      <a:pt x="3006" y="30194"/>
                      <a:pt x="3081" y="30211"/>
                    </a:cubicBezTo>
                    <a:lnTo>
                      <a:pt x="3120" y="30220"/>
                    </a:lnTo>
                    <a:cubicBezTo>
                      <a:pt x="3222" y="30241"/>
                      <a:pt x="3340" y="30267"/>
                      <a:pt x="3385" y="30283"/>
                    </a:cubicBezTo>
                    <a:cubicBezTo>
                      <a:pt x="3471" y="30309"/>
                      <a:pt x="3558" y="30343"/>
                      <a:pt x="3642" y="30385"/>
                    </a:cubicBezTo>
                    <a:cubicBezTo>
                      <a:pt x="3800" y="30460"/>
                      <a:pt x="3952" y="30562"/>
                      <a:pt x="4099" y="30688"/>
                    </a:cubicBezTo>
                    <a:cubicBezTo>
                      <a:pt x="4246" y="30814"/>
                      <a:pt x="4387" y="30966"/>
                      <a:pt x="4520" y="31140"/>
                    </a:cubicBezTo>
                    <a:cubicBezTo>
                      <a:pt x="4628" y="31284"/>
                      <a:pt x="4734" y="31443"/>
                      <a:pt x="4832" y="31617"/>
                    </a:cubicBezTo>
                    <a:lnTo>
                      <a:pt x="6225" y="34071"/>
                    </a:lnTo>
                    <a:lnTo>
                      <a:pt x="6356" y="34030"/>
                    </a:lnTo>
                    <a:lnTo>
                      <a:pt x="6576" y="34024"/>
                    </a:lnTo>
                    <a:lnTo>
                      <a:pt x="5120" y="31459"/>
                    </a:lnTo>
                    <a:cubicBezTo>
                      <a:pt x="5012" y="31271"/>
                      <a:pt x="4898" y="31098"/>
                      <a:pt x="4782" y="30946"/>
                    </a:cubicBezTo>
                    <a:cubicBezTo>
                      <a:pt x="4637" y="30755"/>
                      <a:pt x="4480" y="30586"/>
                      <a:pt x="4315" y="30445"/>
                    </a:cubicBezTo>
                    <a:cubicBezTo>
                      <a:pt x="4148" y="30305"/>
                      <a:pt x="3971" y="30187"/>
                      <a:pt x="3789" y="30098"/>
                    </a:cubicBezTo>
                    <a:cubicBezTo>
                      <a:pt x="3691" y="30050"/>
                      <a:pt x="3589" y="30010"/>
                      <a:pt x="3487" y="29977"/>
                    </a:cubicBezTo>
                    <a:cubicBezTo>
                      <a:pt x="3438" y="29962"/>
                      <a:pt x="3320" y="29934"/>
                      <a:pt x="3173" y="29902"/>
                    </a:cubicBezTo>
                    <a:cubicBezTo>
                      <a:pt x="3101" y="29885"/>
                      <a:pt x="3037" y="29870"/>
                      <a:pt x="3014" y="29863"/>
                    </a:cubicBezTo>
                    <a:cubicBezTo>
                      <a:pt x="2979" y="29855"/>
                      <a:pt x="2947" y="29845"/>
                      <a:pt x="2903" y="29827"/>
                    </a:cubicBezTo>
                    <a:cubicBezTo>
                      <a:pt x="2775" y="29781"/>
                      <a:pt x="2651" y="29719"/>
                      <a:pt x="2533" y="29646"/>
                    </a:cubicBezTo>
                    <a:cubicBezTo>
                      <a:pt x="2380" y="29550"/>
                      <a:pt x="2230" y="29429"/>
                      <a:pt x="2091" y="29285"/>
                    </a:cubicBezTo>
                    <a:cubicBezTo>
                      <a:pt x="1948" y="29140"/>
                      <a:pt x="1812" y="28969"/>
                      <a:pt x="1684" y="28776"/>
                    </a:cubicBezTo>
                    <a:cubicBezTo>
                      <a:pt x="1554" y="28581"/>
                      <a:pt x="1436" y="28367"/>
                      <a:pt x="1323" y="28124"/>
                    </a:cubicBezTo>
                    <a:cubicBezTo>
                      <a:pt x="1208" y="27879"/>
                      <a:pt x="1107" y="27620"/>
                      <a:pt x="1012" y="27333"/>
                    </a:cubicBezTo>
                    <a:cubicBezTo>
                      <a:pt x="948" y="27142"/>
                      <a:pt x="890" y="26945"/>
                      <a:pt x="834" y="26733"/>
                    </a:cubicBezTo>
                    <a:cubicBezTo>
                      <a:pt x="778" y="26518"/>
                      <a:pt x="729" y="26304"/>
                      <a:pt x="683" y="26075"/>
                    </a:cubicBezTo>
                    <a:cubicBezTo>
                      <a:pt x="636" y="25848"/>
                      <a:pt x="595" y="25615"/>
                      <a:pt x="557" y="25366"/>
                    </a:cubicBezTo>
                    <a:cubicBezTo>
                      <a:pt x="519" y="25116"/>
                      <a:pt x="488" y="24867"/>
                      <a:pt x="459" y="24606"/>
                    </a:cubicBezTo>
                    <a:cubicBezTo>
                      <a:pt x="430" y="24340"/>
                      <a:pt x="406" y="24075"/>
                      <a:pt x="387" y="23799"/>
                    </a:cubicBezTo>
                    <a:cubicBezTo>
                      <a:pt x="367" y="23522"/>
                      <a:pt x="354" y="23243"/>
                      <a:pt x="344" y="22948"/>
                    </a:cubicBezTo>
                    <a:cubicBezTo>
                      <a:pt x="332" y="22656"/>
                      <a:pt x="327" y="22364"/>
                      <a:pt x="327" y="22060"/>
                    </a:cubicBezTo>
                    <a:cubicBezTo>
                      <a:pt x="327" y="21916"/>
                      <a:pt x="327" y="21776"/>
                      <a:pt x="329" y="21650"/>
                    </a:cubicBezTo>
                    <a:cubicBezTo>
                      <a:pt x="332" y="21341"/>
                      <a:pt x="341" y="21010"/>
                      <a:pt x="354" y="20695"/>
                    </a:cubicBezTo>
                    <a:lnTo>
                      <a:pt x="370" y="20330"/>
                    </a:lnTo>
                    <a:cubicBezTo>
                      <a:pt x="381" y="20114"/>
                      <a:pt x="394" y="19906"/>
                      <a:pt x="406" y="19709"/>
                    </a:cubicBezTo>
                    <a:cubicBezTo>
                      <a:pt x="430" y="19378"/>
                      <a:pt x="456" y="19036"/>
                      <a:pt x="489" y="18693"/>
                    </a:cubicBezTo>
                    <a:cubicBezTo>
                      <a:pt x="519" y="18359"/>
                      <a:pt x="557" y="18008"/>
                      <a:pt x="598" y="17655"/>
                    </a:cubicBezTo>
                    <a:cubicBezTo>
                      <a:pt x="640" y="17304"/>
                      <a:pt x="685" y="16949"/>
                      <a:pt x="735" y="16597"/>
                    </a:cubicBezTo>
                    <a:cubicBezTo>
                      <a:pt x="784" y="16241"/>
                      <a:pt x="840" y="15882"/>
                      <a:pt x="899" y="15521"/>
                    </a:cubicBezTo>
                    <a:cubicBezTo>
                      <a:pt x="958" y="15163"/>
                      <a:pt x="1021" y="14799"/>
                      <a:pt x="1090" y="14436"/>
                    </a:cubicBezTo>
                    <a:cubicBezTo>
                      <a:pt x="1158" y="14068"/>
                      <a:pt x="1229" y="13701"/>
                      <a:pt x="1306" y="13343"/>
                    </a:cubicBezTo>
                    <a:cubicBezTo>
                      <a:pt x="1421" y="12795"/>
                      <a:pt x="1544" y="12242"/>
                      <a:pt x="1675" y="11697"/>
                    </a:cubicBezTo>
                    <a:cubicBezTo>
                      <a:pt x="1806" y="11151"/>
                      <a:pt x="1948" y="10601"/>
                      <a:pt x="2098" y="10058"/>
                    </a:cubicBezTo>
                    <a:cubicBezTo>
                      <a:pt x="2244" y="9523"/>
                      <a:pt x="2401" y="8978"/>
                      <a:pt x="2566" y="8442"/>
                    </a:cubicBezTo>
                    <a:cubicBezTo>
                      <a:pt x="2730" y="7913"/>
                      <a:pt x="2903" y="7381"/>
                      <a:pt x="3081" y="6864"/>
                    </a:cubicBezTo>
                    <a:cubicBezTo>
                      <a:pt x="3261" y="6340"/>
                      <a:pt x="3442" y="5839"/>
                      <a:pt x="3635" y="5334"/>
                    </a:cubicBezTo>
                    <a:cubicBezTo>
                      <a:pt x="3824" y="4829"/>
                      <a:pt x="4017" y="4349"/>
                      <a:pt x="4220" y="3867"/>
                    </a:cubicBezTo>
                    <a:cubicBezTo>
                      <a:pt x="4356" y="3543"/>
                      <a:pt x="4490" y="3235"/>
                      <a:pt x="4628" y="2929"/>
                    </a:cubicBezTo>
                    <a:lnTo>
                      <a:pt x="4678" y="2817"/>
                    </a:lnTo>
                    <a:cubicBezTo>
                      <a:pt x="4801" y="2548"/>
                      <a:pt x="4921" y="2292"/>
                      <a:pt x="5046" y="2029"/>
                    </a:cubicBezTo>
                    <a:cubicBezTo>
                      <a:pt x="5192" y="1731"/>
                      <a:pt x="5333" y="1448"/>
                      <a:pt x="5476" y="1170"/>
                    </a:cubicBezTo>
                    <a:cubicBezTo>
                      <a:pt x="5619" y="893"/>
                      <a:pt x="5762" y="627"/>
                      <a:pt x="5913" y="354"/>
                    </a:cubicBezTo>
                    <a:lnTo>
                      <a:pt x="6023" y="158"/>
                    </a:lnTo>
                    <a:lnTo>
                      <a:pt x="5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13"/>
              <p:cNvSpPr/>
              <p:nvPr/>
            </p:nvSpPr>
            <p:spPr>
              <a:xfrm>
                <a:off x="3281540" y="2683770"/>
                <a:ext cx="262827" cy="15177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4867" extrusionOk="0">
                    <a:moveTo>
                      <a:pt x="8428" y="0"/>
                    </a:moveTo>
                    <a:lnTo>
                      <a:pt x="8428" y="0"/>
                    </a:lnTo>
                    <a:cubicBezTo>
                      <a:pt x="7002" y="774"/>
                      <a:pt x="5601" y="1596"/>
                      <a:pt x="4189" y="2389"/>
                    </a:cubicBezTo>
                    <a:cubicBezTo>
                      <a:pt x="2795" y="3216"/>
                      <a:pt x="1383" y="4018"/>
                      <a:pt x="0" y="4867"/>
                    </a:cubicBezTo>
                    <a:cubicBezTo>
                      <a:pt x="1426" y="4092"/>
                      <a:pt x="2825" y="3272"/>
                      <a:pt x="4240" y="2476"/>
                    </a:cubicBezTo>
                    <a:cubicBezTo>
                      <a:pt x="5634" y="1649"/>
                      <a:pt x="7045" y="848"/>
                      <a:pt x="84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13"/>
              <p:cNvSpPr/>
              <p:nvPr/>
            </p:nvSpPr>
            <p:spPr>
              <a:xfrm>
                <a:off x="2997606" y="2527256"/>
                <a:ext cx="250166" cy="144418"/>
              </a:xfrm>
              <a:custGeom>
                <a:avLst/>
                <a:gdLst/>
                <a:ahLst/>
                <a:cxnLst/>
                <a:rect l="l" t="t" r="r" b="b"/>
                <a:pathLst>
                  <a:path w="8022" h="4631" extrusionOk="0">
                    <a:moveTo>
                      <a:pt x="8021" y="0"/>
                    </a:moveTo>
                    <a:lnTo>
                      <a:pt x="8021" y="0"/>
                    </a:lnTo>
                    <a:cubicBezTo>
                      <a:pt x="6663" y="735"/>
                      <a:pt x="5331" y="1515"/>
                      <a:pt x="3987" y="2273"/>
                    </a:cubicBezTo>
                    <a:cubicBezTo>
                      <a:pt x="2659" y="3060"/>
                      <a:pt x="1316" y="3821"/>
                      <a:pt x="0" y="4631"/>
                    </a:cubicBezTo>
                    <a:cubicBezTo>
                      <a:pt x="1359" y="3896"/>
                      <a:pt x="2689" y="3114"/>
                      <a:pt x="4036" y="2358"/>
                    </a:cubicBezTo>
                    <a:cubicBezTo>
                      <a:pt x="5363" y="1570"/>
                      <a:pt x="6706" y="808"/>
                      <a:pt x="80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13"/>
              <p:cNvSpPr/>
              <p:nvPr/>
            </p:nvSpPr>
            <p:spPr>
              <a:xfrm>
                <a:off x="2761010" y="2092359"/>
                <a:ext cx="313659" cy="689937"/>
              </a:xfrm>
              <a:custGeom>
                <a:avLst/>
                <a:gdLst/>
                <a:ahLst/>
                <a:cxnLst/>
                <a:rect l="l" t="t" r="r" b="b"/>
                <a:pathLst>
                  <a:path w="10058" h="22124" extrusionOk="0">
                    <a:moveTo>
                      <a:pt x="258" y="1"/>
                    </a:moveTo>
                    <a:lnTo>
                      <a:pt x="1" y="113"/>
                    </a:lnTo>
                    <a:lnTo>
                      <a:pt x="9763" y="22124"/>
                    </a:lnTo>
                    <a:lnTo>
                      <a:pt x="10057" y="21993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13"/>
              <p:cNvSpPr/>
              <p:nvPr/>
            </p:nvSpPr>
            <p:spPr>
              <a:xfrm>
                <a:off x="3043198" y="2263530"/>
                <a:ext cx="143981" cy="580634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8619" extrusionOk="0">
                    <a:moveTo>
                      <a:pt x="314" y="1"/>
                    </a:moveTo>
                    <a:lnTo>
                      <a:pt x="1" y="73"/>
                    </a:lnTo>
                    <a:lnTo>
                      <a:pt x="4303" y="18619"/>
                    </a:lnTo>
                    <a:lnTo>
                      <a:pt x="4617" y="18547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13"/>
              <p:cNvSpPr/>
              <p:nvPr/>
            </p:nvSpPr>
            <p:spPr>
              <a:xfrm>
                <a:off x="3336674" y="2269548"/>
                <a:ext cx="126923" cy="57944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18581" extrusionOk="0">
                    <a:moveTo>
                      <a:pt x="3754" y="1"/>
                    </a:moveTo>
                    <a:lnTo>
                      <a:pt x="0" y="18516"/>
                    </a:lnTo>
                    <a:lnTo>
                      <a:pt x="315" y="18581"/>
                    </a:lnTo>
                    <a:lnTo>
                      <a:pt x="4069" y="65"/>
                    </a:lnTo>
                    <a:lnTo>
                      <a:pt x="37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13"/>
              <p:cNvSpPr/>
              <p:nvPr/>
            </p:nvSpPr>
            <p:spPr>
              <a:xfrm>
                <a:off x="3451495" y="2106080"/>
                <a:ext cx="308825" cy="673877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21609" extrusionOk="0">
                    <a:moveTo>
                      <a:pt x="9610" y="1"/>
                    </a:moveTo>
                    <a:lnTo>
                      <a:pt x="0" y="21479"/>
                    </a:lnTo>
                    <a:lnTo>
                      <a:pt x="294" y="21609"/>
                    </a:lnTo>
                    <a:lnTo>
                      <a:pt x="9903" y="132"/>
                    </a:lnTo>
                    <a:lnTo>
                      <a:pt x="96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13"/>
              <p:cNvSpPr/>
              <p:nvPr/>
            </p:nvSpPr>
            <p:spPr>
              <a:xfrm>
                <a:off x="3226655" y="2870845"/>
                <a:ext cx="82796" cy="143326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4596" extrusionOk="0">
                    <a:moveTo>
                      <a:pt x="1325" y="1"/>
                    </a:moveTo>
                    <a:cubicBezTo>
                      <a:pt x="1171" y="1"/>
                      <a:pt x="1007" y="114"/>
                      <a:pt x="795" y="366"/>
                    </a:cubicBezTo>
                    <a:cubicBezTo>
                      <a:pt x="184" y="1209"/>
                      <a:pt x="0" y="2327"/>
                      <a:pt x="62" y="3349"/>
                    </a:cubicBezTo>
                    <a:cubicBezTo>
                      <a:pt x="86" y="4112"/>
                      <a:pt x="748" y="4595"/>
                      <a:pt x="1438" y="4595"/>
                    </a:cubicBezTo>
                    <a:cubicBezTo>
                      <a:pt x="1649" y="4595"/>
                      <a:pt x="1864" y="4550"/>
                      <a:pt x="2063" y="4453"/>
                    </a:cubicBezTo>
                    <a:cubicBezTo>
                      <a:pt x="2568" y="4194"/>
                      <a:pt x="2654" y="3567"/>
                      <a:pt x="2639" y="3054"/>
                    </a:cubicBezTo>
                    <a:cubicBezTo>
                      <a:pt x="2594" y="2158"/>
                      <a:pt x="2417" y="1224"/>
                      <a:pt x="1911" y="465"/>
                    </a:cubicBezTo>
                    <a:cubicBezTo>
                      <a:pt x="1685" y="171"/>
                      <a:pt x="1513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13"/>
              <p:cNvSpPr/>
              <p:nvPr/>
            </p:nvSpPr>
            <p:spPr>
              <a:xfrm>
                <a:off x="3505911" y="2727740"/>
                <a:ext cx="6131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4808" extrusionOk="0">
                    <a:moveTo>
                      <a:pt x="830" y="0"/>
                    </a:moveTo>
                    <a:cubicBezTo>
                      <a:pt x="333" y="226"/>
                      <a:pt x="255" y="1681"/>
                      <a:pt x="195" y="2199"/>
                    </a:cubicBezTo>
                    <a:cubicBezTo>
                      <a:pt x="173" y="2940"/>
                      <a:pt x="1" y="4507"/>
                      <a:pt x="873" y="4804"/>
                    </a:cubicBezTo>
                    <a:cubicBezTo>
                      <a:pt x="891" y="4806"/>
                      <a:pt x="908" y="4807"/>
                      <a:pt x="925" y="4807"/>
                    </a:cubicBezTo>
                    <a:cubicBezTo>
                      <a:pt x="1966" y="4807"/>
                      <a:pt x="1438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13"/>
              <p:cNvSpPr/>
              <p:nvPr/>
            </p:nvSpPr>
            <p:spPr>
              <a:xfrm>
                <a:off x="2975309" y="2716857"/>
                <a:ext cx="61341" cy="149969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4809" extrusionOk="0">
                    <a:moveTo>
                      <a:pt x="830" y="0"/>
                    </a:moveTo>
                    <a:cubicBezTo>
                      <a:pt x="333" y="227"/>
                      <a:pt x="254" y="1681"/>
                      <a:pt x="195" y="2198"/>
                    </a:cubicBezTo>
                    <a:cubicBezTo>
                      <a:pt x="173" y="2941"/>
                      <a:pt x="1" y="4509"/>
                      <a:pt x="874" y="4805"/>
                    </a:cubicBezTo>
                    <a:cubicBezTo>
                      <a:pt x="891" y="4807"/>
                      <a:pt x="909" y="4808"/>
                      <a:pt x="926" y="4808"/>
                    </a:cubicBezTo>
                    <a:cubicBezTo>
                      <a:pt x="1966" y="4808"/>
                      <a:pt x="1439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13"/>
              <p:cNvSpPr/>
              <p:nvPr/>
            </p:nvSpPr>
            <p:spPr>
              <a:xfrm>
                <a:off x="3088134" y="2784808"/>
                <a:ext cx="67640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4735" extrusionOk="0">
                    <a:moveTo>
                      <a:pt x="955" y="1"/>
                    </a:moveTo>
                    <a:cubicBezTo>
                      <a:pt x="171" y="108"/>
                      <a:pt x="50" y="1924"/>
                      <a:pt x="13" y="2568"/>
                    </a:cubicBezTo>
                    <a:cubicBezTo>
                      <a:pt x="0" y="3129"/>
                      <a:pt x="52" y="3733"/>
                      <a:pt x="382" y="4206"/>
                    </a:cubicBezTo>
                    <a:cubicBezTo>
                      <a:pt x="555" y="4476"/>
                      <a:pt x="927" y="4735"/>
                      <a:pt x="1256" y="4735"/>
                    </a:cubicBezTo>
                    <a:cubicBezTo>
                      <a:pt x="1438" y="4735"/>
                      <a:pt x="1608" y="4655"/>
                      <a:pt x="1722" y="4454"/>
                    </a:cubicBezTo>
                    <a:cubicBezTo>
                      <a:pt x="2168" y="3544"/>
                      <a:pt x="1730" y="712"/>
                      <a:pt x="979" y="16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13"/>
              <p:cNvSpPr/>
              <p:nvPr/>
            </p:nvSpPr>
            <p:spPr>
              <a:xfrm>
                <a:off x="3388003" y="2784808"/>
                <a:ext cx="67609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735" extrusionOk="0">
                    <a:moveTo>
                      <a:pt x="1214" y="1"/>
                    </a:moveTo>
                    <a:lnTo>
                      <a:pt x="1188" y="16"/>
                    </a:lnTo>
                    <a:cubicBezTo>
                      <a:pt x="439" y="712"/>
                      <a:pt x="1" y="3544"/>
                      <a:pt x="446" y="4454"/>
                    </a:cubicBezTo>
                    <a:cubicBezTo>
                      <a:pt x="561" y="4655"/>
                      <a:pt x="729" y="4735"/>
                      <a:pt x="912" y="4735"/>
                    </a:cubicBezTo>
                    <a:cubicBezTo>
                      <a:pt x="1240" y="4735"/>
                      <a:pt x="1613" y="4476"/>
                      <a:pt x="1785" y="4206"/>
                    </a:cubicBezTo>
                    <a:cubicBezTo>
                      <a:pt x="2115" y="3733"/>
                      <a:pt x="2167" y="3129"/>
                      <a:pt x="2156" y="2568"/>
                    </a:cubicBezTo>
                    <a:cubicBezTo>
                      <a:pt x="2117" y="1924"/>
                      <a:pt x="1997" y="108"/>
                      <a:pt x="1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13"/>
              <p:cNvSpPr/>
              <p:nvPr/>
            </p:nvSpPr>
            <p:spPr>
              <a:xfrm>
                <a:off x="3331248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532" y="0"/>
                    </a:moveTo>
                    <a:cubicBezTo>
                      <a:pt x="480" y="0"/>
                      <a:pt x="420" y="18"/>
                      <a:pt x="356" y="55"/>
                    </a:cubicBezTo>
                    <a:cubicBezTo>
                      <a:pt x="160" y="168"/>
                      <a:pt x="0" y="420"/>
                      <a:pt x="0" y="616"/>
                    </a:cubicBezTo>
                    <a:cubicBezTo>
                      <a:pt x="0" y="748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6" y="767"/>
                    </a:cubicBezTo>
                    <a:cubicBezTo>
                      <a:pt x="551" y="653"/>
                      <a:pt x="712" y="401"/>
                      <a:pt x="712" y="206"/>
                    </a:cubicBezTo>
                    <a:cubicBezTo>
                      <a:pt x="712" y="74"/>
                      <a:pt x="639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13"/>
              <p:cNvSpPr/>
              <p:nvPr/>
            </p:nvSpPr>
            <p:spPr>
              <a:xfrm>
                <a:off x="3446973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534" y="0"/>
                    </a:moveTo>
                    <a:cubicBezTo>
                      <a:pt x="481" y="0"/>
                      <a:pt x="420" y="18"/>
                      <a:pt x="355" y="55"/>
                    </a:cubicBezTo>
                    <a:cubicBezTo>
                      <a:pt x="160" y="169"/>
                      <a:pt x="0" y="420"/>
                      <a:pt x="0" y="616"/>
                    </a:cubicBezTo>
                    <a:cubicBezTo>
                      <a:pt x="0" y="749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5" y="767"/>
                    </a:cubicBezTo>
                    <a:cubicBezTo>
                      <a:pt x="552" y="653"/>
                      <a:pt x="712" y="402"/>
                      <a:pt x="712" y="206"/>
                    </a:cubicBezTo>
                    <a:cubicBezTo>
                      <a:pt x="712" y="74"/>
                      <a:pt x="641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13"/>
              <p:cNvSpPr/>
              <p:nvPr/>
            </p:nvSpPr>
            <p:spPr>
              <a:xfrm>
                <a:off x="3169432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180" y="0"/>
                    </a:moveTo>
                    <a:cubicBezTo>
                      <a:pt x="73" y="0"/>
                      <a:pt x="1" y="74"/>
                      <a:pt x="1" y="206"/>
                    </a:cubicBezTo>
                    <a:cubicBezTo>
                      <a:pt x="1" y="401"/>
                      <a:pt x="161" y="653"/>
                      <a:pt x="356" y="767"/>
                    </a:cubicBezTo>
                    <a:cubicBezTo>
                      <a:pt x="421" y="804"/>
                      <a:pt x="482" y="822"/>
                      <a:pt x="535" y="822"/>
                    </a:cubicBezTo>
                    <a:cubicBezTo>
                      <a:pt x="641" y="822"/>
                      <a:pt x="713" y="748"/>
                      <a:pt x="713" y="616"/>
                    </a:cubicBezTo>
                    <a:cubicBezTo>
                      <a:pt x="713" y="420"/>
                      <a:pt x="553" y="168"/>
                      <a:pt x="356" y="55"/>
                    </a:cubicBezTo>
                    <a:cubicBezTo>
                      <a:pt x="292" y="18"/>
                      <a:pt x="232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13"/>
              <p:cNvSpPr/>
              <p:nvPr/>
            </p:nvSpPr>
            <p:spPr>
              <a:xfrm>
                <a:off x="3053738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178" y="0"/>
                    </a:moveTo>
                    <a:cubicBezTo>
                      <a:pt x="72" y="0"/>
                      <a:pt x="0" y="74"/>
                      <a:pt x="0" y="206"/>
                    </a:cubicBezTo>
                    <a:cubicBezTo>
                      <a:pt x="0" y="402"/>
                      <a:pt x="160" y="653"/>
                      <a:pt x="355" y="767"/>
                    </a:cubicBezTo>
                    <a:cubicBezTo>
                      <a:pt x="420" y="804"/>
                      <a:pt x="481" y="822"/>
                      <a:pt x="533" y="822"/>
                    </a:cubicBezTo>
                    <a:cubicBezTo>
                      <a:pt x="640" y="822"/>
                      <a:pt x="712" y="749"/>
                      <a:pt x="712" y="616"/>
                    </a:cubicBezTo>
                    <a:cubicBezTo>
                      <a:pt x="712" y="420"/>
                      <a:pt x="551" y="169"/>
                      <a:pt x="355" y="55"/>
                    </a:cubicBezTo>
                    <a:cubicBezTo>
                      <a:pt x="291" y="18"/>
                      <a:pt x="23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13"/>
              <p:cNvSpPr/>
              <p:nvPr/>
            </p:nvSpPr>
            <p:spPr>
              <a:xfrm>
                <a:off x="2731822" y="2025624"/>
                <a:ext cx="161975" cy="185270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5941" extrusionOk="0">
                    <a:moveTo>
                      <a:pt x="1" y="0"/>
                    </a:moveTo>
                    <a:lnTo>
                      <a:pt x="227" y="910"/>
                    </a:lnTo>
                    <a:cubicBezTo>
                      <a:pt x="250" y="965"/>
                      <a:pt x="284" y="1054"/>
                      <a:pt x="324" y="1155"/>
                    </a:cubicBezTo>
                    <a:cubicBezTo>
                      <a:pt x="401" y="1356"/>
                      <a:pt x="490" y="1585"/>
                      <a:pt x="559" y="1701"/>
                    </a:cubicBezTo>
                    <a:cubicBezTo>
                      <a:pt x="579" y="1734"/>
                      <a:pt x="615" y="1784"/>
                      <a:pt x="649" y="1835"/>
                    </a:cubicBezTo>
                    <a:cubicBezTo>
                      <a:pt x="681" y="1881"/>
                      <a:pt x="714" y="1927"/>
                      <a:pt x="728" y="1953"/>
                    </a:cubicBezTo>
                    <a:cubicBezTo>
                      <a:pt x="849" y="2164"/>
                      <a:pt x="986" y="2374"/>
                      <a:pt x="1129" y="2578"/>
                    </a:cubicBezTo>
                    <a:cubicBezTo>
                      <a:pt x="1273" y="2782"/>
                      <a:pt x="1431" y="2986"/>
                      <a:pt x="1600" y="3186"/>
                    </a:cubicBezTo>
                    <a:cubicBezTo>
                      <a:pt x="1765" y="3384"/>
                      <a:pt x="1946" y="3581"/>
                      <a:pt x="2139" y="3774"/>
                    </a:cubicBezTo>
                    <a:cubicBezTo>
                      <a:pt x="2327" y="3962"/>
                      <a:pt x="2531" y="4154"/>
                      <a:pt x="2744" y="4339"/>
                    </a:cubicBezTo>
                    <a:cubicBezTo>
                      <a:pt x="2955" y="4523"/>
                      <a:pt x="3181" y="4704"/>
                      <a:pt x="3413" y="4881"/>
                    </a:cubicBezTo>
                    <a:cubicBezTo>
                      <a:pt x="3641" y="5054"/>
                      <a:pt x="3893" y="5232"/>
                      <a:pt x="4141" y="5394"/>
                    </a:cubicBezTo>
                    <a:cubicBezTo>
                      <a:pt x="4389" y="5558"/>
                      <a:pt x="4660" y="5725"/>
                      <a:pt x="4926" y="5879"/>
                    </a:cubicBezTo>
                    <a:lnTo>
                      <a:pt x="5031" y="5941"/>
                    </a:lnTo>
                    <a:lnTo>
                      <a:pt x="5194" y="5662"/>
                    </a:lnTo>
                    <a:lnTo>
                      <a:pt x="5087" y="5601"/>
                    </a:lnTo>
                    <a:cubicBezTo>
                      <a:pt x="4827" y="5450"/>
                      <a:pt x="4561" y="5286"/>
                      <a:pt x="4318" y="5127"/>
                    </a:cubicBezTo>
                    <a:cubicBezTo>
                      <a:pt x="4078" y="4969"/>
                      <a:pt x="3831" y="4796"/>
                      <a:pt x="3607" y="4625"/>
                    </a:cubicBezTo>
                    <a:cubicBezTo>
                      <a:pt x="3381" y="4456"/>
                      <a:pt x="3161" y="4277"/>
                      <a:pt x="2957" y="4099"/>
                    </a:cubicBezTo>
                    <a:cubicBezTo>
                      <a:pt x="2751" y="3919"/>
                      <a:pt x="2554" y="3737"/>
                      <a:pt x="2369" y="3548"/>
                    </a:cubicBezTo>
                    <a:cubicBezTo>
                      <a:pt x="2186" y="3364"/>
                      <a:pt x="2011" y="3172"/>
                      <a:pt x="1848" y="2979"/>
                    </a:cubicBezTo>
                    <a:cubicBezTo>
                      <a:pt x="1684" y="2788"/>
                      <a:pt x="1531" y="2589"/>
                      <a:pt x="1393" y="2394"/>
                    </a:cubicBezTo>
                    <a:cubicBezTo>
                      <a:pt x="1253" y="2198"/>
                      <a:pt x="1124" y="1994"/>
                      <a:pt x="1006" y="1793"/>
                    </a:cubicBezTo>
                    <a:lnTo>
                      <a:pt x="901" y="1612"/>
                    </a:lnTo>
                    <a:cubicBezTo>
                      <a:pt x="809" y="1459"/>
                      <a:pt x="695" y="1268"/>
                      <a:pt x="623" y="111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13"/>
              <p:cNvSpPr/>
              <p:nvPr/>
            </p:nvSpPr>
            <p:spPr>
              <a:xfrm>
                <a:off x="2881943" y="2033763"/>
                <a:ext cx="913876" cy="266226"/>
              </a:xfrm>
              <a:custGeom>
                <a:avLst/>
                <a:gdLst/>
                <a:ahLst/>
                <a:cxnLst/>
                <a:rect l="l" t="t" r="r" b="b"/>
                <a:pathLst>
                  <a:path w="29305" h="8537" extrusionOk="0">
                    <a:moveTo>
                      <a:pt x="29304" y="1"/>
                    </a:moveTo>
                    <a:cubicBezTo>
                      <a:pt x="29297" y="15"/>
                      <a:pt x="28860" y="733"/>
                      <a:pt x="28812" y="806"/>
                    </a:cubicBezTo>
                    <a:cubicBezTo>
                      <a:pt x="28751" y="909"/>
                      <a:pt x="28679" y="1026"/>
                      <a:pt x="28664" y="1050"/>
                    </a:cubicBezTo>
                    <a:cubicBezTo>
                      <a:pt x="28521" y="1316"/>
                      <a:pt x="28250" y="1811"/>
                      <a:pt x="28137" y="1981"/>
                    </a:cubicBezTo>
                    <a:cubicBezTo>
                      <a:pt x="28000" y="2179"/>
                      <a:pt x="27861" y="2372"/>
                      <a:pt x="27703" y="2566"/>
                    </a:cubicBezTo>
                    <a:cubicBezTo>
                      <a:pt x="27546" y="2761"/>
                      <a:pt x="27382" y="2947"/>
                      <a:pt x="27202" y="3135"/>
                    </a:cubicBezTo>
                    <a:cubicBezTo>
                      <a:pt x="27025" y="3322"/>
                      <a:pt x="26841" y="3502"/>
                      <a:pt x="26639" y="3686"/>
                    </a:cubicBezTo>
                    <a:cubicBezTo>
                      <a:pt x="26437" y="3868"/>
                      <a:pt x="26232" y="4041"/>
                      <a:pt x="26012" y="4213"/>
                    </a:cubicBezTo>
                    <a:cubicBezTo>
                      <a:pt x="25789" y="4387"/>
                      <a:pt x="25563" y="4553"/>
                      <a:pt x="25325" y="4716"/>
                    </a:cubicBezTo>
                    <a:cubicBezTo>
                      <a:pt x="25085" y="4880"/>
                      <a:pt x="24842" y="5037"/>
                      <a:pt x="24583" y="5192"/>
                    </a:cubicBezTo>
                    <a:cubicBezTo>
                      <a:pt x="24410" y="5297"/>
                      <a:pt x="24238" y="5398"/>
                      <a:pt x="24057" y="5497"/>
                    </a:cubicBezTo>
                    <a:cubicBezTo>
                      <a:pt x="23877" y="5595"/>
                      <a:pt x="23690" y="5693"/>
                      <a:pt x="23503" y="5787"/>
                    </a:cubicBezTo>
                    <a:cubicBezTo>
                      <a:pt x="23226" y="5928"/>
                      <a:pt x="22924" y="6069"/>
                      <a:pt x="22630" y="6199"/>
                    </a:cubicBezTo>
                    <a:cubicBezTo>
                      <a:pt x="22333" y="6331"/>
                      <a:pt x="22024" y="6457"/>
                      <a:pt x="21713" y="6577"/>
                    </a:cubicBezTo>
                    <a:cubicBezTo>
                      <a:pt x="21401" y="6695"/>
                      <a:pt x="21078" y="6813"/>
                      <a:pt x="20754" y="6917"/>
                    </a:cubicBezTo>
                    <a:cubicBezTo>
                      <a:pt x="20431" y="7024"/>
                      <a:pt x="20097" y="7126"/>
                      <a:pt x="19759" y="7222"/>
                    </a:cubicBezTo>
                    <a:cubicBezTo>
                      <a:pt x="19423" y="7317"/>
                      <a:pt x="19078" y="7406"/>
                      <a:pt x="18732" y="7488"/>
                    </a:cubicBezTo>
                    <a:cubicBezTo>
                      <a:pt x="18385" y="7569"/>
                      <a:pt x="18030" y="7643"/>
                      <a:pt x="17675" y="7712"/>
                    </a:cubicBezTo>
                    <a:cubicBezTo>
                      <a:pt x="17321" y="7780"/>
                      <a:pt x="16957" y="7843"/>
                      <a:pt x="16597" y="7898"/>
                    </a:cubicBezTo>
                    <a:cubicBezTo>
                      <a:pt x="16236" y="7951"/>
                      <a:pt x="15865" y="8000"/>
                      <a:pt x="15498" y="8039"/>
                    </a:cubicBezTo>
                    <a:cubicBezTo>
                      <a:pt x="14950" y="8099"/>
                      <a:pt x="14390" y="8145"/>
                      <a:pt x="13828" y="8174"/>
                    </a:cubicBezTo>
                    <a:cubicBezTo>
                      <a:pt x="13320" y="8201"/>
                      <a:pt x="12803" y="8214"/>
                      <a:pt x="12291" y="8214"/>
                    </a:cubicBezTo>
                    <a:lnTo>
                      <a:pt x="12143" y="8214"/>
                    </a:lnTo>
                    <a:cubicBezTo>
                      <a:pt x="11582" y="8210"/>
                      <a:pt x="11017" y="8190"/>
                      <a:pt x="10461" y="8157"/>
                    </a:cubicBezTo>
                    <a:cubicBezTo>
                      <a:pt x="9897" y="8121"/>
                      <a:pt x="9354" y="8070"/>
                      <a:pt x="8800" y="8003"/>
                    </a:cubicBezTo>
                    <a:cubicBezTo>
                      <a:pt x="8250" y="7937"/>
                      <a:pt x="7718" y="7856"/>
                      <a:pt x="7176" y="7757"/>
                    </a:cubicBezTo>
                    <a:cubicBezTo>
                      <a:pt x="6816" y="7692"/>
                      <a:pt x="6471" y="7622"/>
                      <a:pt x="6122" y="7543"/>
                    </a:cubicBezTo>
                    <a:cubicBezTo>
                      <a:pt x="5771" y="7464"/>
                      <a:pt x="5435" y="7382"/>
                      <a:pt x="5094" y="7290"/>
                    </a:cubicBezTo>
                    <a:cubicBezTo>
                      <a:pt x="4753" y="7198"/>
                      <a:pt x="4427" y="7101"/>
                      <a:pt x="4098" y="6997"/>
                    </a:cubicBezTo>
                    <a:cubicBezTo>
                      <a:pt x="3770" y="6893"/>
                      <a:pt x="3455" y="6785"/>
                      <a:pt x="3139" y="6669"/>
                    </a:cubicBezTo>
                    <a:cubicBezTo>
                      <a:pt x="2821" y="6551"/>
                      <a:pt x="2520" y="6432"/>
                      <a:pt x="2219" y="6304"/>
                    </a:cubicBezTo>
                    <a:cubicBezTo>
                      <a:pt x="1917" y="6176"/>
                      <a:pt x="1631" y="6045"/>
                      <a:pt x="1343" y="5907"/>
                    </a:cubicBezTo>
                    <a:cubicBezTo>
                      <a:pt x="1057" y="5766"/>
                      <a:pt x="787" y="5626"/>
                      <a:pt x="516" y="5477"/>
                    </a:cubicBezTo>
                    <a:cubicBezTo>
                      <a:pt x="432" y="5429"/>
                      <a:pt x="163" y="5276"/>
                      <a:pt x="163" y="5276"/>
                    </a:cubicBezTo>
                    <a:lnTo>
                      <a:pt x="0" y="5555"/>
                    </a:lnTo>
                    <a:cubicBezTo>
                      <a:pt x="0" y="5555"/>
                      <a:pt x="273" y="5710"/>
                      <a:pt x="360" y="5759"/>
                    </a:cubicBezTo>
                    <a:cubicBezTo>
                      <a:pt x="634" y="5911"/>
                      <a:pt x="910" y="6053"/>
                      <a:pt x="1204" y="6196"/>
                    </a:cubicBezTo>
                    <a:cubicBezTo>
                      <a:pt x="1494" y="6338"/>
                      <a:pt x="1784" y="6470"/>
                      <a:pt x="2092" y="6600"/>
                    </a:cubicBezTo>
                    <a:cubicBezTo>
                      <a:pt x="2400" y="6731"/>
                      <a:pt x="2706" y="6851"/>
                      <a:pt x="3027" y="6971"/>
                    </a:cubicBezTo>
                    <a:cubicBezTo>
                      <a:pt x="3349" y="7089"/>
                      <a:pt x="3666" y="7198"/>
                      <a:pt x="4001" y="7304"/>
                    </a:cubicBezTo>
                    <a:cubicBezTo>
                      <a:pt x="4335" y="7411"/>
                      <a:pt x="4665" y="7507"/>
                      <a:pt x="5010" y="7600"/>
                    </a:cubicBezTo>
                    <a:cubicBezTo>
                      <a:pt x="5357" y="7694"/>
                      <a:pt x="5698" y="7779"/>
                      <a:pt x="6053" y="7858"/>
                    </a:cubicBezTo>
                    <a:cubicBezTo>
                      <a:pt x="6409" y="7938"/>
                      <a:pt x="6757" y="8009"/>
                      <a:pt x="7122" y="8075"/>
                    </a:cubicBezTo>
                    <a:cubicBezTo>
                      <a:pt x="7667" y="8174"/>
                      <a:pt x="8206" y="8254"/>
                      <a:pt x="8767" y="8323"/>
                    </a:cubicBezTo>
                    <a:cubicBezTo>
                      <a:pt x="9331" y="8391"/>
                      <a:pt x="9881" y="8443"/>
                      <a:pt x="10448" y="8479"/>
                    </a:cubicBezTo>
                    <a:cubicBezTo>
                      <a:pt x="11010" y="8515"/>
                      <a:pt x="11581" y="8532"/>
                      <a:pt x="12147" y="8535"/>
                    </a:cubicBezTo>
                    <a:lnTo>
                      <a:pt x="12297" y="8536"/>
                    </a:lnTo>
                    <a:cubicBezTo>
                      <a:pt x="12814" y="8536"/>
                      <a:pt x="13333" y="8523"/>
                      <a:pt x="13842" y="8496"/>
                    </a:cubicBezTo>
                    <a:cubicBezTo>
                      <a:pt x="14404" y="8467"/>
                      <a:pt x="14972" y="8421"/>
                      <a:pt x="15533" y="8359"/>
                    </a:cubicBezTo>
                    <a:cubicBezTo>
                      <a:pt x="15905" y="8321"/>
                      <a:pt x="16276" y="8270"/>
                      <a:pt x="16643" y="8216"/>
                    </a:cubicBezTo>
                    <a:cubicBezTo>
                      <a:pt x="17009" y="8160"/>
                      <a:pt x="17376" y="8098"/>
                      <a:pt x="17735" y="8029"/>
                    </a:cubicBezTo>
                    <a:cubicBezTo>
                      <a:pt x="18095" y="7958"/>
                      <a:pt x="18454" y="7884"/>
                      <a:pt x="18805" y="7800"/>
                    </a:cubicBezTo>
                    <a:cubicBezTo>
                      <a:pt x="19157" y="7718"/>
                      <a:pt x="19508" y="7628"/>
                      <a:pt x="19847" y="7533"/>
                    </a:cubicBezTo>
                    <a:cubicBezTo>
                      <a:pt x="20189" y="7438"/>
                      <a:pt x="20530" y="7333"/>
                      <a:pt x="20858" y="7225"/>
                    </a:cubicBezTo>
                    <a:cubicBezTo>
                      <a:pt x="21186" y="7116"/>
                      <a:pt x="21513" y="6999"/>
                      <a:pt x="21830" y="6879"/>
                    </a:cubicBezTo>
                    <a:cubicBezTo>
                      <a:pt x="22146" y="6758"/>
                      <a:pt x="22461" y="6628"/>
                      <a:pt x="22763" y="6496"/>
                    </a:cubicBezTo>
                    <a:cubicBezTo>
                      <a:pt x="23060" y="6365"/>
                      <a:pt x="23368" y="6219"/>
                      <a:pt x="23650" y="6078"/>
                    </a:cubicBezTo>
                    <a:cubicBezTo>
                      <a:pt x="23841" y="5982"/>
                      <a:pt x="24029" y="5881"/>
                      <a:pt x="24212" y="5780"/>
                    </a:cubicBezTo>
                    <a:cubicBezTo>
                      <a:pt x="24397" y="5680"/>
                      <a:pt x="24574" y="5578"/>
                      <a:pt x="24750" y="5471"/>
                    </a:cubicBezTo>
                    <a:cubicBezTo>
                      <a:pt x="25016" y="5313"/>
                      <a:pt x="25264" y="5153"/>
                      <a:pt x="25509" y="4985"/>
                    </a:cubicBezTo>
                    <a:cubicBezTo>
                      <a:pt x="25755" y="4816"/>
                      <a:pt x="25985" y="4647"/>
                      <a:pt x="26210" y="4469"/>
                    </a:cubicBezTo>
                    <a:cubicBezTo>
                      <a:pt x="26437" y="4291"/>
                      <a:pt x="26647" y="4113"/>
                      <a:pt x="26854" y="3926"/>
                    </a:cubicBezTo>
                    <a:cubicBezTo>
                      <a:pt x="27063" y="3737"/>
                      <a:pt x="27253" y="3552"/>
                      <a:pt x="27437" y="3358"/>
                    </a:cubicBezTo>
                    <a:cubicBezTo>
                      <a:pt x="27622" y="3162"/>
                      <a:pt x="27790" y="2970"/>
                      <a:pt x="27954" y="2768"/>
                    </a:cubicBezTo>
                    <a:cubicBezTo>
                      <a:pt x="28118" y="2567"/>
                      <a:pt x="28265" y="2369"/>
                      <a:pt x="28406" y="2160"/>
                    </a:cubicBezTo>
                    <a:cubicBezTo>
                      <a:pt x="28528" y="1978"/>
                      <a:pt x="28801" y="1473"/>
                      <a:pt x="28948" y="1201"/>
                    </a:cubicBezTo>
                    <a:lnTo>
                      <a:pt x="29014" y="1076"/>
                    </a:lnTo>
                    <a:lnTo>
                      <a:pt x="29132" y="751"/>
                    </a:lnTo>
                    <a:lnTo>
                      <a:pt x="29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84" name="Google Shape;3484;p13"/>
            <p:cNvGrpSpPr/>
            <p:nvPr/>
          </p:nvGrpSpPr>
          <p:grpSpPr>
            <a:xfrm>
              <a:off x="7991315" y="1049202"/>
              <a:ext cx="1488262" cy="1187785"/>
              <a:chOff x="2467908" y="3381209"/>
              <a:chExt cx="1765225" cy="1408830"/>
            </a:xfrm>
          </p:grpSpPr>
          <p:sp>
            <p:nvSpPr>
              <p:cNvPr id="3485" name="Google Shape;3485;p13"/>
              <p:cNvSpPr/>
              <p:nvPr/>
            </p:nvSpPr>
            <p:spPr>
              <a:xfrm>
                <a:off x="2675160" y="3885491"/>
                <a:ext cx="1503086" cy="867785"/>
              </a:xfrm>
              <a:custGeom>
                <a:avLst/>
                <a:gdLst/>
                <a:ahLst/>
                <a:cxnLst/>
                <a:rect l="l" t="t" r="r" b="b"/>
                <a:pathLst>
                  <a:path w="48199" h="27827" extrusionOk="0">
                    <a:moveTo>
                      <a:pt x="36578" y="0"/>
                    </a:moveTo>
                    <a:cubicBezTo>
                      <a:pt x="36427" y="45"/>
                      <a:pt x="36274" y="92"/>
                      <a:pt x="36125" y="138"/>
                    </a:cubicBezTo>
                    <a:cubicBezTo>
                      <a:pt x="35975" y="186"/>
                      <a:pt x="35824" y="236"/>
                      <a:pt x="35678" y="284"/>
                    </a:cubicBezTo>
                    <a:cubicBezTo>
                      <a:pt x="35530" y="333"/>
                      <a:pt x="35382" y="384"/>
                      <a:pt x="35238" y="435"/>
                    </a:cubicBezTo>
                    <a:cubicBezTo>
                      <a:pt x="35091" y="485"/>
                      <a:pt x="34945" y="540"/>
                      <a:pt x="34802" y="591"/>
                    </a:cubicBezTo>
                    <a:cubicBezTo>
                      <a:pt x="34658" y="643"/>
                      <a:pt x="34513" y="699"/>
                      <a:pt x="34371" y="754"/>
                    </a:cubicBezTo>
                    <a:cubicBezTo>
                      <a:pt x="34160" y="834"/>
                      <a:pt x="33941" y="921"/>
                      <a:pt x="33733" y="1005"/>
                    </a:cubicBezTo>
                    <a:cubicBezTo>
                      <a:pt x="33524" y="1089"/>
                      <a:pt x="33311" y="1178"/>
                      <a:pt x="33106" y="1266"/>
                    </a:cubicBezTo>
                    <a:cubicBezTo>
                      <a:pt x="32902" y="1352"/>
                      <a:pt x="32690" y="1445"/>
                      <a:pt x="32492" y="1534"/>
                    </a:cubicBezTo>
                    <a:cubicBezTo>
                      <a:pt x="32291" y="1625"/>
                      <a:pt x="32084" y="1720"/>
                      <a:pt x="31885" y="1812"/>
                    </a:cubicBezTo>
                    <a:cubicBezTo>
                      <a:pt x="31688" y="1904"/>
                      <a:pt x="31486" y="2000"/>
                      <a:pt x="31291" y="2095"/>
                    </a:cubicBezTo>
                    <a:cubicBezTo>
                      <a:pt x="31097" y="2191"/>
                      <a:pt x="30896" y="2289"/>
                      <a:pt x="30705" y="2386"/>
                    </a:cubicBezTo>
                    <a:cubicBezTo>
                      <a:pt x="30512" y="2482"/>
                      <a:pt x="30317" y="2583"/>
                      <a:pt x="30128" y="2682"/>
                    </a:cubicBezTo>
                    <a:cubicBezTo>
                      <a:pt x="29940" y="2781"/>
                      <a:pt x="29746" y="2883"/>
                      <a:pt x="29559" y="2984"/>
                    </a:cubicBezTo>
                    <a:cubicBezTo>
                      <a:pt x="29372" y="3084"/>
                      <a:pt x="29181" y="3188"/>
                      <a:pt x="28998" y="3288"/>
                    </a:cubicBezTo>
                    <a:cubicBezTo>
                      <a:pt x="28814" y="3392"/>
                      <a:pt x="28626" y="3495"/>
                      <a:pt x="28445" y="3600"/>
                    </a:cubicBezTo>
                    <a:cubicBezTo>
                      <a:pt x="28346" y="3652"/>
                      <a:pt x="28245" y="3710"/>
                      <a:pt x="28149" y="3767"/>
                    </a:cubicBezTo>
                    <a:cubicBezTo>
                      <a:pt x="27876" y="3925"/>
                      <a:pt x="27611" y="4078"/>
                      <a:pt x="27338" y="4234"/>
                    </a:cubicBezTo>
                    <a:cubicBezTo>
                      <a:pt x="27065" y="4393"/>
                      <a:pt x="26800" y="4545"/>
                      <a:pt x="26527" y="4702"/>
                    </a:cubicBezTo>
                    <a:cubicBezTo>
                      <a:pt x="26254" y="4860"/>
                      <a:pt x="25989" y="5012"/>
                      <a:pt x="25716" y="5169"/>
                    </a:cubicBezTo>
                    <a:cubicBezTo>
                      <a:pt x="25443" y="5327"/>
                      <a:pt x="25180" y="5479"/>
                      <a:pt x="24905" y="5636"/>
                    </a:cubicBezTo>
                    <a:cubicBezTo>
                      <a:pt x="24632" y="5794"/>
                      <a:pt x="24369" y="5947"/>
                      <a:pt x="24096" y="6105"/>
                    </a:cubicBezTo>
                    <a:cubicBezTo>
                      <a:pt x="23824" y="6263"/>
                      <a:pt x="23558" y="6415"/>
                      <a:pt x="23287" y="6573"/>
                    </a:cubicBezTo>
                    <a:cubicBezTo>
                      <a:pt x="23015" y="6732"/>
                      <a:pt x="22749" y="6885"/>
                      <a:pt x="22479" y="7044"/>
                    </a:cubicBezTo>
                    <a:cubicBezTo>
                      <a:pt x="22207" y="7202"/>
                      <a:pt x="21942" y="7354"/>
                      <a:pt x="21671" y="7512"/>
                    </a:cubicBezTo>
                    <a:cubicBezTo>
                      <a:pt x="21400" y="7670"/>
                      <a:pt x="21136" y="7823"/>
                      <a:pt x="20864" y="7981"/>
                    </a:cubicBezTo>
                    <a:cubicBezTo>
                      <a:pt x="20592" y="8139"/>
                      <a:pt x="20331" y="8291"/>
                      <a:pt x="20059" y="8452"/>
                    </a:cubicBezTo>
                    <a:cubicBezTo>
                      <a:pt x="19787" y="8611"/>
                      <a:pt x="19526" y="8764"/>
                      <a:pt x="19255" y="8923"/>
                    </a:cubicBezTo>
                    <a:cubicBezTo>
                      <a:pt x="18985" y="9081"/>
                      <a:pt x="18723" y="9236"/>
                      <a:pt x="18453" y="9394"/>
                    </a:cubicBezTo>
                    <a:cubicBezTo>
                      <a:pt x="18183" y="9554"/>
                      <a:pt x="17921" y="9706"/>
                      <a:pt x="17651" y="9866"/>
                    </a:cubicBezTo>
                    <a:cubicBezTo>
                      <a:pt x="17382" y="10027"/>
                      <a:pt x="17120" y="10179"/>
                      <a:pt x="16852" y="10339"/>
                    </a:cubicBezTo>
                    <a:cubicBezTo>
                      <a:pt x="16581" y="10498"/>
                      <a:pt x="16324" y="10654"/>
                      <a:pt x="16055" y="10813"/>
                    </a:cubicBezTo>
                    <a:cubicBezTo>
                      <a:pt x="15788" y="10973"/>
                      <a:pt x="15529" y="11128"/>
                      <a:pt x="15262" y="11289"/>
                    </a:cubicBezTo>
                    <a:cubicBezTo>
                      <a:pt x="14994" y="11450"/>
                      <a:pt x="14737" y="11605"/>
                      <a:pt x="14471" y="11768"/>
                    </a:cubicBezTo>
                    <a:cubicBezTo>
                      <a:pt x="14205" y="11929"/>
                      <a:pt x="13947" y="12084"/>
                      <a:pt x="13683" y="12245"/>
                    </a:cubicBezTo>
                    <a:cubicBezTo>
                      <a:pt x="13417" y="12407"/>
                      <a:pt x="13163" y="12564"/>
                      <a:pt x="12898" y="12727"/>
                    </a:cubicBezTo>
                    <a:cubicBezTo>
                      <a:pt x="12633" y="12889"/>
                      <a:pt x="12380" y="13047"/>
                      <a:pt x="12117" y="13211"/>
                    </a:cubicBezTo>
                    <a:cubicBezTo>
                      <a:pt x="11856" y="13374"/>
                      <a:pt x="11604" y="13532"/>
                      <a:pt x="11344" y="13696"/>
                    </a:cubicBezTo>
                    <a:cubicBezTo>
                      <a:pt x="11082" y="13860"/>
                      <a:pt x="10834" y="14019"/>
                      <a:pt x="10575" y="14184"/>
                    </a:cubicBezTo>
                    <a:cubicBezTo>
                      <a:pt x="10316" y="14350"/>
                      <a:pt x="10067" y="14509"/>
                      <a:pt x="9810" y="14678"/>
                    </a:cubicBezTo>
                    <a:cubicBezTo>
                      <a:pt x="9554" y="14844"/>
                      <a:pt x="9307" y="15004"/>
                      <a:pt x="9054" y="15171"/>
                    </a:cubicBezTo>
                    <a:cubicBezTo>
                      <a:pt x="8801" y="15339"/>
                      <a:pt x="8556" y="15501"/>
                      <a:pt x="8305" y="15671"/>
                    </a:cubicBezTo>
                    <a:cubicBezTo>
                      <a:pt x="8055" y="15839"/>
                      <a:pt x="7812" y="16004"/>
                      <a:pt x="7567" y="16177"/>
                    </a:cubicBezTo>
                    <a:cubicBezTo>
                      <a:pt x="7323" y="16348"/>
                      <a:pt x="7086" y="16519"/>
                      <a:pt x="6848" y="16693"/>
                    </a:cubicBezTo>
                    <a:cubicBezTo>
                      <a:pt x="6316" y="17087"/>
                      <a:pt x="5810" y="17485"/>
                      <a:pt x="5332" y="17901"/>
                    </a:cubicBezTo>
                    <a:cubicBezTo>
                      <a:pt x="5122" y="18085"/>
                      <a:pt x="4912" y="18275"/>
                      <a:pt x="4713" y="18463"/>
                    </a:cubicBezTo>
                    <a:cubicBezTo>
                      <a:pt x="4583" y="18589"/>
                      <a:pt x="4452" y="18719"/>
                      <a:pt x="4325" y="18847"/>
                    </a:cubicBezTo>
                    <a:cubicBezTo>
                      <a:pt x="4200" y="18973"/>
                      <a:pt x="4076" y="19104"/>
                      <a:pt x="3957" y="19235"/>
                    </a:cubicBezTo>
                    <a:cubicBezTo>
                      <a:pt x="3839" y="19364"/>
                      <a:pt x="3720" y="19498"/>
                      <a:pt x="3609" y="19630"/>
                    </a:cubicBezTo>
                    <a:cubicBezTo>
                      <a:pt x="3497" y="19761"/>
                      <a:pt x="3384" y="19898"/>
                      <a:pt x="3280" y="20030"/>
                    </a:cubicBezTo>
                    <a:cubicBezTo>
                      <a:pt x="3175" y="20164"/>
                      <a:pt x="3070" y="20302"/>
                      <a:pt x="2971" y="20437"/>
                    </a:cubicBezTo>
                    <a:cubicBezTo>
                      <a:pt x="2872" y="20572"/>
                      <a:pt x="2773" y="20711"/>
                      <a:pt x="2682" y="20847"/>
                    </a:cubicBezTo>
                    <a:cubicBezTo>
                      <a:pt x="2590" y="20980"/>
                      <a:pt x="2497" y="21124"/>
                      <a:pt x="2410" y="21261"/>
                    </a:cubicBezTo>
                    <a:cubicBezTo>
                      <a:pt x="2324" y="21399"/>
                      <a:pt x="2238" y="21542"/>
                      <a:pt x="2159" y="21680"/>
                    </a:cubicBezTo>
                    <a:cubicBezTo>
                      <a:pt x="2080" y="21818"/>
                      <a:pt x="1999" y="21962"/>
                      <a:pt x="1923" y="22100"/>
                    </a:cubicBezTo>
                    <a:cubicBezTo>
                      <a:pt x="1850" y="22238"/>
                      <a:pt x="1773" y="22385"/>
                      <a:pt x="1704" y="22524"/>
                    </a:cubicBezTo>
                    <a:cubicBezTo>
                      <a:pt x="1635" y="22665"/>
                      <a:pt x="1565" y="22810"/>
                      <a:pt x="1500" y="22950"/>
                    </a:cubicBezTo>
                    <a:cubicBezTo>
                      <a:pt x="1436" y="23091"/>
                      <a:pt x="1371" y="23237"/>
                      <a:pt x="1312" y="23378"/>
                    </a:cubicBezTo>
                    <a:cubicBezTo>
                      <a:pt x="1253" y="23518"/>
                      <a:pt x="1191" y="23666"/>
                      <a:pt x="1136" y="23808"/>
                    </a:cubicBezTo>
                    <a:cubicBezTo>
                      <a:pt x="1080" y="23949"/>
                      <a:pt x="1024" y="24097"/>
                      <a:pt x="973" y="24239"/>
                    </a:cubicBezTo>
                    <a:cubicBezTo>
                      <a:pt x="921" y="24380"/>
                      <a:pt x="868" y="24528"/>
                      <a:pt x="822" y="24671"/>
                    </a:cubicBezTo>
                    <a:cubicBezTo>
                      <a:pt x="773" y="24812"/>
                      <a:pt x="724" y="24961"/>
                      <a:pt x="681" y="25103"/>
                    </a:cubicBezTo>
                    <a:cubicBezTo>
                      <a:pt x="636" y="25246"/>
                      <a:pt x="592" y="25394"/>
                      <a:pt x="550" y="25536"/>
                    </a:cubicBezTo>
                    <a:cubicBezTo>
                      <a:pt x="508" y="25678"/>
                      <a:pt x="468" y="25828"/>
                      <a:pt x="428" y="25969"/>
                    </a:cubicBezTo>
                    <a:cubicBezTo>
                      <a:pt x="390" y="26111"/>
                      <a:pt x="350" y="26261"/>
                      <a:pt x="314" y="26405"/>
                    </a:cubicBezTo>
                    <a:cubicBezTo>
                      <a:pt x="278" y="26547"/>
                      <a:pt x="242" y="26696"/>
                      <a:pt x="211" y="26840"/>
                    </a:cubicBezTo>
                    <a:cubicBezTo>
                      <a:pt x="178" y="26984"/>
                      <a:pt x="144" y="27131"/>
                      <a:pt x="113" y="27274"/>
                    </a:cubicBezTo>
                    <a:cubicBezTo>
                      <a:pt x="83" y="27418"/>
                      <a:pt x="52" y="27566"/>
                      <a:pt x="24" y="27710"/>
                    </a:cubicBezTo>
                    <a:cubicBezTo>
                      <a:pt x="17" y="27749"/>
                      <a:pt x="8" y="27786"/>
                      <a:pt x="1" y="27826"/>
                    </a:cubicBezTo>
                    <a:cubicBezTo>
                      <a:pt x="1885" y="27704"/>
                      <a:pt x="3769" y="27546"/>
                      <a:pt x="5646" y="27332"/>
                    </a:cubicBezTo>
                    <a:cubicBezTo>
                      <a:pt x="7523" y="27116"/>
                      <a:pt x="9393" y="26844"/>
                      <a:pt x="11246" y="26461"/>
                    </a:cubicBezTo>
                    <a:cubicBezTo>
                      <a:pt x="13098" y="26075"/>
                      <a:pt x="14928" y="25579"/>
                      <a:pt x="16701" y="24931"/>
                    </a:cubicBezTo>
                    <a:cubicBezTo>
                      <a:pt x="19064" y="24065"/>
                      <a:pt x="21323" y="22925"/>
                      <a:pt x="23557" y="21752"/>
                    </a:cubicBezTo>
                    <a:cubicBezTo>
                      <a:pt x="26349" y="20286"/>
                      <a:pt x="29100" y="18768"/>
                      <a:pt x="31841" y="17219"/>
                    </a:cubicBezTo>
                    <a:cubicBezTo>
                      <a:pt x="35130" y="15363"/>
                      <a:pt x="38401" y="13464"/>
                      <a:pt x="41673" y="11575"/>
                    </a:cubicBezTo>
                    <a:cubicBezTo>
                      <a:pt x="42262" y="11236"/>
                      <a:pt x="42846" y="10884"/>
                      <a:pt x="43422" y="10523"/>
                    </a:cubicBezTo>
                    <a:cubicBezTo>
                      <a:pt x="44577" y="9800"/>
                      <a:pt x="45678" y="9000"/>
                      <a:pt x="46729" y="8125"/>
                    </a:cubicBezTo>
                    <a:cubicBezTo>
                      <a:pt x="47254" y="7688"/>
                      <a:pt x="47743" y="7216"/>
                      <a:pt x="48198" y="6709"/>
                    </a:cubicBezTo>
                    <a:cubicBezTo>
                      <a:pt x="44325" y="4473"/>
                      <a:pt x="40451" y="2236"/>
                      <a:pt x="365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13"/>
              <p:cNvSpPr/>
              <p:nvPr/>
            </p:nvSpPr>
            <p:spPr>
              <a:xfrm>
                <a:off x="2961370" y="4454793"/>
                <a:ext cx="251601" cy="143732"/>
              </a:xfrm>
              <a:custGeom>
                <a:avLst/>
                <a:gdLst/>
                <a:ahLst/>
                <a:cxnLst/>
                <a:rect l="l" t="t" r="r" b="b"/>
                <a:pathLst>
                  <a:path w="8068" h="4609" extrusionOk="0">
                    <a:moveTo>
                      <a:pt x="2433" y="121"/>
                    </a:moveTo>
                    <a:cubicBezTo>
                      <a:pt x="2474" y="121"/>
                      <a:pt x="2514" y="130"/>
                      <a:pt x="2544" y="148"/>
                    </a:cubicBezTo>
                    <a:lnTo>
                      <a:pt x="7774" y="3167"/>
                    </a:lnTo>
                    <a:cubicBezTo>
                      <a:pt x="7835" y="3203"/>
                      <a:pt x="7835" y="3260"/>
                      <a:pt x="7774" y="3296"/>
                    </a:cubicBezTo>
                    <a:lnTo>
                      <a:pt x="5747" y="4461"/>
                    </a:lnTo>
                    <a:cubicBezTo>
                      <a:pt x="5717" y="4479"/>
                      <a:pt x="5676" y="4488"/>
                      <a:pt x="5636" y="4488"/>
                    </a:cubicBezTo>
                    <a:cubicBezTo>
                      <a:pt x="5595" y="4488"/>
                      <a:pt x="5554" y="4479"/>
                      <a:pt x="5524" y="4461"/>
                    </a:cubicBezTo>
                    <a:lnTo>
                      <a:pt x="294" y="1442"/>
                    </a:lnTo>
                    <a:cubicBezTo>
                      <a:pt x="234" y="1406"/>
                      <a:pt x="234" y="1348"/>
                      <a:pt x="294" y="1312"/>
                    </a:cubicBezTo>
                    <a:lnTo>
                      <a:pt x="2323" y="148"/>
                    </a:lnTo>
                    <a:cubicBezTo>
                      <a:pt x="2353" y="130"/>
                      <a:pt x="2393" y="121"/>
                      <a:pt x="2433" y="121"/>
                    </a:cubicBezTo>
                    <a:close/>
                    <a:moveTo>
                      <a:pt x="2432" y="0"/>
                    </a:moveTo>
                    <a:cubicBezTo>
                      <a:pt x="2338" y="0"/>
                      <a:pt x="2244" y="21"/>
                      <a:pt x="2172" y="62"/>
                    </a:cubicBezTo>
                    <a:lnTo>
                      <a:pt x="145" y="1226"/>
                    </a:lnTo>
                    <a:cubicBezTo>
                      <a:pt x="1" y="1311"/>
                      <a:pt x="1" y="1445"/>
                      <a:pt x="145" y="1528"/>
                    </a:cubicBezTo>
                    <a:lnTo>
                      <a:pt x="5373" y="4547"/>
                    </a:lnTo>
                    <a:cubicBezTo>
                      <a:pt x="5446" y="4588"/>
                      <a:pt x="5541" y="4609"/>
                      <a:pt x="5636" y="4609"/>
                    </a:cubicBezTo>
                    <a:cubicBezTo>
                      <a:pt x="5730" y="4609"/>
                      <a:pt x="5825" y="4588"/>
                      <a:pt x="5897" y="4547"/>
                    </a:cubicBezTo>
                    <a:lnTo>
                      <a:pt x="7924" y="3383"/>
                    </a:lnTo>
                    <a:cubicBezTo>
                      <a:pt x="8067" y="3301"/>
                      <a:pt x="8067" y="3164"/>
                      <a:pt x="7924" y="3081"/>
                    </a:cubicBezTo>
                    <a:lnTo>
                      <a:pt x="2694" y="62"/>
                    </a:lnTo>
                    <a:cubicBezTo>
                      <a:pt x="2621" y="21"/>
                      <a:pt x="2526" y="0"/>
                      <a:pt x="24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13"/>
              <p:cNvSpPr/>
              <p:nvPr/>
            </p:nvSpPr>
            <p:spPr>
              <a:xfrm>
                <a:off x="2968636" y="4458504"/>
                <a:ext cx="237162" cy="136216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4368" extrusionOk="0">
                    <a:moveTo>
                      <a:pt x="2202" y="1"/>
                    </a:moveTo>
                    <a:cubicBezTo>
                      <a:pt x="2161" y="1"/>
                      <a:pt x="2121" y="10"/>
                      <a:pt x="2091" y="28"/>
                    </a:cubicBezTo>
                    <a:lnTo>
                      <a:pt x="64" y="1192"/>
                    </a:lnTo>
                    <a:cubicBezTo>
                      <a:pt x="1" y="1229"/>
                      <a:pt x="1" y="1288"/>
                      <a:pt x="61" y="1323"/>
                    </a:cubicBezTo>
                    <a:lnTo>
                      <a:pt x="123" y="1357"/>
                    </a:lnTo>
                    <a:lnTo>
                      <a:pt x="1070" y="1904"/>
                    </a:lnTo>
                    <a:lnTo>
                      <a:pt x="5293" y="4340"/>
                    </a:lnTo>
                    <a:cubicBezTo>
                      <a:pt x="5324" y="4358"/>
                      <a:pt x="5364" y="4367"/>
                      <a:pt x="5405" y="4367"/>
                    </a:cubicBezTo>
                    <a:cubicBezTo>
                      <a:pt x="5445" y="4367"/>
                      <a:pt x="5485" y="4358"/>
                      <a:pt x="5516" y="4340"/>
                    </a:cubicBezTo>
                    <a:lnTo>
                      <a:pt x="7482" y="3209"/>
                    </a:lnTo>
                    <a:lnTo>
                      <a:pt x="7543" y="3176"/>
                    </a:lnTo>
                    <a:cubicBezTo>
                      <a:pt x="7604" y="3140"/>
                      <a:pt x="7604" y="3083"/>
                      <a:pt x="7543" y="3047"/>
                    </a:cubicBezTo>
                    <a:lnTo>
                      <a:pt x="2314" y="28"/>
                    </a:lnTo>
                    <a:cubicBezTo>
                      <a:pt x="2283" y="10"/>
                      <a:pt x="2242" y="1"/>
                      <a:pt x="2202" y="1"/>
                    </a:cubicBezTo>
                    <a:close/>
                  </a:path>
                </a:pathLst>
              </a:custGeom>
              <a:solidFill>
                <a:srgbClr val="2A7F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13"/>
              <p:cNvSpPr/>
              <p:nvPr/>
            </p:nvSpPr>
            <p:spPr>
              <a:xfrm>
                <a:off x="2972409" y="4464772"/>
                <a:ext cx="229490" cy="129979"/>
              </a:xfrm>
              <a:custGeom>
                <a:avLst/>
                <a:gdLst/>
                <a:ahLst/>
                <a:cxnLst/>
                <a:rect l="l" t="t" r="r" b="b"/>
                <a:pathLst>
                  <a:path w="7359" h="4168" extrusionOk="0">
                    <a:moveTo>
                      <a:pt x="2078" y="1"/>
                    </a:moveTo>
                    <a:cubicBezTo>
                      <a:pt x="2037" y="1"/>
                      <a:pt x="1997" y="10"/>
                      <a:pt x="1966" y="28"/>
                    </a:cubicBezTo>
                    <a:lnTo>
                      <a:pt x="0" y="1158"/>
                    </a:lnTo>
                    <a:lnTo>
                      <a:pt x="946" y="1704"/>
                    </a:lnTo>
                    <a:lnTo>
                      <a:pt x="5170" y="4141"/>
                    </a:lnTo>
                    <a:cubicBezTo>
                      <a:pt x="5200" y="4159"/>
                      <a:pt x="5241" y="4168"/>
                      <a:pt x="5282" y="4168"/>
                    </a:cubicBezTo>
                    <a:cubicBezTo>
                      <a:pt x="5322" y="4168"/>
                      <a:pt x="5363" y="4159"/>
                      <a:pt x="5393" y="4141"/>
                    </a:cubicBezTo>
                    <a:lnTo>
                      <a:pt x="7358" y="3011"/>
                    </a:lnTo>
                    <a:lnTo>
                      <a:pt x="2189" y="28"/>
                    </a:lnTo>
                    <a:cubicBezTo>
                      <a:pt x="2158" y="10"/>
                      <a:pt x="2118" y="1"/>
                      <a:pt x="20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13"/>
              <p:cNvSpPr/>
              <p:nvPr/>
            </p:nvSpPr>
            <p:spPr>
              <a:xfrm>
                <a:off x="2968636" y="4459377"/>
                <a:ext cx="65145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1330" extrusionOk="0">
                    <a:moveTo>
                      <a:pt x="2088" y="1"/>
                    </a:moveTo>
                    <a:lnTo>
                      <a:pt x="61" y="1165"/>
                    </a:lnTo>
                    <a:cubicBezTo>
                      <a:pt x="1" y="1201"/>
                      <a:pt x="1" y="1260"/>
                      <a:pt x="61" y="1295"/>
                    </a:cubicBezTo>
                    <a:lnTo>
                      <a:pt x="123" y="1329"/>
                    </a:lnTo>
                    <a:lnTo>
                      <a:pt x="2088" y="198"/>
                    </a:lnTo>
                    <a:lnTo>
                      <a:pt x="20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13"/>
              <p:cNvSpPr/>
              <p:nvPr/>
            </p:nvSpPr>
            <p:spPr>
              <a:xfrm>
                <a:off x="3040734" y="4459377"/>
                <a:ext cx="163035" cy="9421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302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6" y="130"/>
                      <a:pt x="433" y="258"/>
                      <a:pt x="649" y="388"/>
                    </a:cubicBezTo>
                    <a:lnTo>
                      <a:pt x="1299" y="770"/>
                    </a:lnTo>
                    <a:cubicBezTo>
                      <a:pt x="1734" y="1025"/>
                      <a:pt x="2168" y="1275"/>
                      <a:pt x="2604" y="1528"/>
                    </a:cubicBezTo>
                    <a:lnTo>
                      <a:pt x="3914" y="2280"/>
                    </a:lnTo>
                    <a:lnTo>
                      <a:pt x="4569" y="2652"/>
                    </a:lnTo>
                    <a:cubicBezTo>
                      <a:pt x="4789" y="2774"/>
                      <a:pt x="5008" y="2899"/>
                      <a:pt x="5228" y="3020"/>
                    </a:cubicBezTo>
                    <a:cubicBezTo>
                      <a:pt x="5012" y="2891"/>
                      <a:pt x="4795" y="2763"/>
                      <a:pt x="4579" y="2633"/>
                    </a:cubicBezTo>
                    <a:lnTo>
                      <a:pt x="3928" y="2251"/>
                    </a:lnTo>
                    <a:lnTo>
                      <a:pt x="2624" y="1492"/>
                    </a:lnTo>
                    <a:cubicBezTo>
                      <a:pt x="2187" y="1243"/>
                      <a:pt x="1752" y="991"/>
                      <a:pt x="1313" y="741"/>
                    </a:cubicBezTo>
                    <a:lnTo>
                      <a:pt x="657" y="369"/>
                    </a:lnTo>
                    <a:cubicBezTo>
                      <a:pt x="439" y="247"/>
                      <a:pt x="219" y="123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13"/>
              <p:cNvSpPr/>
              <p:nvPr/>
            </p:nvSpPr>
            <p:spPr>
              <a:xfrm>
                <a:off x="4097198" y="3438027"/>
                <a:ext cx="135935" cy="141642"/>
              </a:xfrm>
              <a:custGeom>
                <a:avLst/>
                <a:gdLst/>
                <a:ahLst/>
                <a:cxnLst/>
                <a:rect l="l" t="t" r="r" b="b"/>
                <a:pathLst>
                  <a:path w="4359" h="4542" extrusionOk="0">
                    <a:moveTo>
                      <a:pt x="4359" y="0"/>
                    </a:moveTo>
                    <a:lnTo>
                      <a:pt x="4359" y="0"/>
                    </a:lnTo>
                    <a:cubicBezTo>
                      <a:pt x="3193" y="81"/>
                      <a:pt x="2762" y="845"/>
                      <a:pt x="1061" y="845"/>
                    </a:cubicBezTo>
                    <a:cubicBezTo>
                      <a:pt x="1010" y="845"/>
                      <a:pt x="958" y="844"/>
                      <a:pt x="904" y="843"/>
                    </a:cubicBezTo>
                    <a:lnTo>
                      <a:pt x="1" y="4539"/>
                    </a:lnTo>
                    <a:cubicBezTo>
                      <a:pt x="55" y="4540"/>
                      <a:pt x="107" y="4541"/>
                      <a:pt x="159" y="4541"/>
                    </a:cubicBezTo>
                    <a:cubicBezTo>
                      <a:pt x="1859" y="4541"/>
                      <a:pt x="2289" y="3779"/>
                      <a:pt x="3454" y="3696"/>
                    </a:cubicBezTo>
                    <a:lnTo>
                      <a:pt x="4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13"/>
              <p:cNvSpPr/>
              <p:nvPr/>
            </p:nvSpPr>
            <p:spPr>
              <a:xfrm>
                <a:off x="3989394" y="3444357"/>
                <a:ext cx="146632" cy="552349"/>
              </a:xfrm>
              <a:custGeom>
                <a:avLst/>
                <a:gdLst/>
                <a:ahLst/>
                <a:cxnLst/>
                <a:rect l="l" t="t" r="r" b="b"/>
                <a:pathLst>
                  <a:path w="4702" h="17712" extrusionOk="0">
                    <a:moveTo>
                      <a:pt x="4465" y="1"/>
                    </a:moveTo>
                    <a:cubicBezTo>
                      <a:pt x="4369" y="1"/>
                      <a:pt x="4282" y="66"/>
                      <a:pt x="4259" y="164"/>
                    </a:cubicBezTo>
                    <a:lnTo>
                      <a:pt x="29" y="17447"/>
                    </a:lnTo>
                    <a:cubicBezTo>
                      <a:pt x="0" y="17562"/>
                      <a:pt x="69" y="17677"/>
                      <a:pt x="184" y="17705"/>
                    </a:cubicBezTo>
                    <a:cubicBezTo>
                      <a:pt x="203" y="17710"/>
                      <a:pt x="219" y="17712"/>
                      <a:pt x="235" y="17712"/>
                    </a:cubicBezTo>
                    <a:cubicBezTo>
                      <a:pt x="331" y="17712"/>
                      <a:pt x="419" y="17647"/>
                      <a:pt x="442" y="17549"/>
                    </a:cubicBezTo>
                    <a:lnTo>
                      <a:pt x="4673" y="264"/>
                    </a:lnTo>
                    <a:cubicBezTo>
                      <a:pt x="4702" y="149"/>
                      <a:pt x="4631" y="34"/>
                      <a:pt x="4516" y="7"/>
                    </a:cubicBezTo>
                    <a:cubicBezTo>
                      <a:pt x="4499" y="3"/>
                      <a:pt x="4482" y="1"/>
                      <a:pt x="4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13"/>
              <p:cNvSpPr/>
              <p:nvPr/>
            </p:nvSpPr>
            <p:spPr>
              <a:xfrm>
                <a:off x="2629069" y="4390927"/>
                <a:ext cx="182651" cy="259896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334" extrusionOk="0">
                    <a:moveTo>
                      <a:pt x="4607" y="1"/>
                    </a:moveTo>
                    <a:lnTo>
                      <a:pt x="4094" y="156"/>
                    </a:lnTo>
                    <a:lnTo>
                      <a:pt x="2462" y="2272"/>
                    </a:lnTo>
                    <a:lnTo>
                      <a:pt x="1298" y="4394"/>
                    </a:lnTo>
                    <a:lnTo>
                      <a:pt x="152" y="7476"/>
                    </a:lnTo>
                    <a:lnTo>
                      <a:pt x="1" y="8333"/>
                    </a:lnTo>
                    <a:lnTo>
                      <a:pt x="1" y="8333"/>
                    </a:lnTo>
                    <a:lnTo>
                      <a:pt x="2975" y="8020"/>
                    </a:lnTo>
                    <a:lnTo>
                      <a:pt x="5856" y="4403"/>
                    </a:lnTo>
                    <a:lnTo>
                      <a:pt x="5208" y="314"/>
                    </a:lnTo>
                    <a:lnTo>
                      <a:pt x="460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13"/>
              <p:cNvSpPr/>
              <p:nvPr/>
            </p:nvSpPr>
            <p:spPr>
              <a:xfrm>
                <a:off x="2772735" y="4025696"/>
                <a:ext cx="540530" cy="494158"/>
              </a:xfrm>
              <a:custGeom>
                <a:avLst/>
                <a:gdLst/>
                <a:ahLst/>
                <a:cxnLst/>
                <a:rect l="l" t="t" r="r" b="b"/>
                <a:pathLst>
                  <a:path w="17333" h="15846" extrusionOk="0">
                    <a:moveTo>
                      <a:pt x="17333" y="0"/>
                    </a:moveTo>
                    <a:cubicBezTo>
                      <a:pt x="16727" y="357"/>
                      <a:pt x="16132" y="704"/>
                      <a:pt x="15553" y="1050"/>
                    </a:cubicBezTo>
                    <a:cubicBezTo>
                      <a:pt x="12312" y="2967"/>
                      <a:pt x="9446" y="4718"/>
                      <a:pt x="6783" y="6444"/>
                    </a:cubicBezTo>
                    <a:cubicBezTo>
                      <a:pt x="5450" y="7306"/>
                      <a:pt x="4175" y="8159"/>
                      <a:pt x="2990" y="9063"/>
                    </a:cubicBezTo>
                    <a:cubicBezTo>
                      <a:pt x="1912" y="9890"/>
                      <a:pt x="907" y="10757"/>
                      <a:pt x="0" y="11713"/>
                    </a:cubicBezTo>
                    <a:lnTo>
                      <a:pt x="0" y="15846"/>
                    </a:lnTo>
                    <a:cubicBezTo>
                      <a:pt x="906" y="14891"/>
                      <a:pt x="1912" y="14024"/>
                      <a:pt x="2995" y="13198"/>
                    </a:cubicBezTo>
                    <a:cubicBezTo>
                      <a:pt x="3156" y="13074"/>
                      <a:pt x="3321" y="12952"/>
                      <a:pt x="3486" y="12830"/>
                    </a:cubicBezTo>
                    <a:lnTo>
                      <a:pt x="3486" y="10764"/>
                    </a:lnTo>
                    <a:lnTo>
                      <a:pt x="3486" y="10738"/>
                    </a:lnTo>
                    <a:cubicBezTo>
                      <a:pt x="3488" y="10715"/>
                      <a:pt x="3489" y="10688"/>
                      <a:pt x="3495" y="10660"/>
                    </a:cubicBezTo>
                    <a:cubicBezTo>
                      <a:pt x="3498" y="10649"/>
                      <a:pt x="3501" y="10634"/>
                      <a:pt x="3504" y="10621"/>
                    </a:cubicBezTo>
                    <a:cubicBezTo>
                      <a:pt x="3508" y="10609"/>
                      <a:pt x="3511" y="10594"/>
                      <a:pt x="3515" y="10580"/>
                    </a:cubicBezTo>
                    <a:cubicBezTo>
                      <a:pt x="3524" y="10552"/>
                      <a:pt x="3534" y="10527"/>
                      <a:pt x="3544" y="10499"/>
                    </a:cubicBezTo>
                    <a:cubicBezTo>
                      <a:pt x="3560" y="10459"/>
                      <a:pt x="3580" y="10420"/>
                      <a:pt x="3603" y="10383"/>
                    </a:cubicBezTo>
                    <a:cubicBezTo>
                      <a:pt x="3617" y="10357"/>
                      <a:pt x="3634" y="10334"/>
                      <a:pt x="3652" y="10312"/>
                    </a:cubicBezTo>
                    <a:cubicBezTo>
                      <a:pt x="3668" y="10291"/>
                      <a:pt x="3686" y="10271"/>
                      <a:pt x="3703" y="10253"/>
                    </a:cubicBezTo>
                    <a:cubicBezTo>
                      <a:pt x="3714" y="10243"/>
                      <a:pt x="3722" y="10235"/>
                      <a:pt x="3731" y="10228"/>
                    </a:cubicBezTo>
                    <a:lnTo>
                      <a:pt x="3758" y="10206"/>
                    </a:lnTo>
                    <a:cubicBezTo>
                      <a:pt x="4545" y="9637"/>
                      <a:pt x="5377" y="9075"/>
                      <a:pt x="6211" y="8528"/>
                    </a:cubicBezTo>
                    <a:cubicBezTo>
                      <a:pt x="6786" y="8152"/>
                      <a:pt x="7365" y="7778"/>
                      <a:pt x="7947" y="7408"/>
                    </a:cubicBezTo>
                    <a:cubicBezTo>
                      <a:pt x="7955" y="7404"/>
                      <a:pt x="7959" y="7400"/>
                      <a:pt x="7966" y="7395"/>
                    </a:cubicBezTo>
                    <a:cubicBezTo>
                      <a:pt x="7986" y="7385"/>
                      <a:pt x="8006" y="7375"/>
                      <a:pt x="8024" y="7371"/>
                    </a:cubicBezTo>
                    <a:cubicBezTo>
                      <a:pt x="8034" y="7367"/>
                      <a:pt x="8042" y="7365"/>
                      <a:pt x="8051" y="7364"/>
                    </a:cubicBezTo>
                    <a:cubicBezTo>
                      <a:pt x="8060" y="7361"/>
                      <a:pt x="8070" y="7361"/>
                      <a:pt x="8078" y="7359"/>
                    </a:cubicBezTo>
                    <a:cubicBezTo>
                      <a:pt x="8096" y="7359"/>
                      <a:pt x="8113" y="7361"/>
                      <a:pt x="8129" y="7367"/>
                    </a:cubicBezTo>
                    <a:lnTo>
                      <a:pt x="8144" y="7374"/>
                    </a:lnTo>
                    <a:cubicBezTo>
                      <a:pt x="8721" y="7661"/>
                      <a:pt x="9105" y="7853"/>
                      <a:pt x="9681" y="8140"/>
                    </a:cubicBezTo>
                    <a:cubicBezTo>
                      <a:pt x="9717" y="8157"/>
                      <a:pt x="9753" y="8183"/>
                      <a:pt x="9783" y="8209"/>
                    </a:cubicBezTo>
                    <a:cubicBezTo>
                      <a:pt x="9814" y="8238"/>
                      <a:pt x="9841" y="8272"/>
                      <a:pt x="9862" y="8307"/>
                    </a:cubicBezTo>
                    <a:cubicBezTo>
                      <a:pt x="9884" y="8343"/>
                      <a:pt x="9898" y="8380"/>
                      <a:pt x="9910" y="8418"/>
                    </a:cubicBezTo>
                    <a:cubicBezTo>
                      <a:pt x="9920" y="8456"/>
                      <a:pt x="9924" y="8494"/>
                      <a:pt x="9924" y="8530"/>
                    </a:cubicBezTo>
                    <a:lnTo>
                      <a:pt x="9924" y="8586"/>
                    </a:lnTo>
                    <a:cubicBezTo>
                      <a:pt x="11721" y="7467"/>
                      <a:pt x="13498" y="6398"/>
                      <a:pt x="15553" y="5183"/>
                    </a:cubicBezTo>
                    <a:cubicBezTo>
                      <a:pt x="16135" y="4841"/>
                      <a:pt x="16727" y="4490"/>
                      <a:pt x="17333" y="4133"/>
                    </a:cubicBezTo>
                    <a:lnTo>
                      <a:pt x="173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13"/>
              <p:cNvSpPr/>
              <p:nvPr/>
            </p:nvSpPr>
            <p:spPr>
              <a:xfrm>
                <a:off x="2621086" y="4073782"/>
                <a:ext cx="597723" cy="581694"/>
              </a:xfrm>
              <a:custGeom>
                <a:avLst/>
                <a:gdLst/>
                <a:ahLst/>
                <a:cxnLst/>
                <a:rect l="l" t="t" r="r" b="b"/>
                <a:pathLst>
                  <a:path w="19167" h="18653" extrusionOk="0">
                    <a:moveTo>
                      <a:pt x="18893" y="1"/>
                    </a:moveTo>
                    <a:cubicBezTo>
                      <a:pt x="16635" y="1359"/>
                      <a:pt x="13236" y="3442"/>
                      <a:pt x="11266" y="4718"/>
                    </a:cubicBezTo>
                    <a:cubicBezTo>
                      <a:pt x="5921" y="8181"/>
                      <a:pt x="1388" y="11552"/>
                      <a:pt x="1" y="18653"/>
                    </a:cubicBezTo>
                    <a:cubicBezTo>
                      <a:pt x="195" y="18539"/>
                      <a:pt x="391" y="18427"/>
                      <a:pt x="585" y="18315"/>
                    </a:cubicBezTo>
                    <a:cubicBezTo>
                      <a:pt x="930" y="16706"/>
                      <a:pt x="1440" y="15297"/>
                      <a:pt x="2087" y="14039"/>
                    </a:cubicBezTo>
                    <a:cubicBezTo>
                      <a:pt x="2780" y="12689"/>
                      <a:pt x="3631" y="11515"/>
                      <a:pt x="4601" y="10451"/>
                    </a:cubicBezTo>
                    <a:cubicBezTo>
                      <a:pt x="5572" y="9387"/>
                      <a:pt x="6666" y="8434"/>
                      <a:pt x="7851" y="7530"/>
                    </a:cubicBezTo>
                    <a:cubicBezTo>
                      <a:pt x="9034" y="6627"/>
                      <a:pt x="10310" y="5773"/>
                      <a:pt x="11642" y="4910"/>
                    </a:cubicBezTo>
                    <a:cubicBezTo>
                      <a:pt x="13501" y="3705"/>
                      <a:pt x="15459" y="2489"/>
                      <a:pt x="17573" y="1214"/>
                    </a:cubicBezTo>
                    <a:cubicBezTo>
                      <a:pt x="17693" y="1142"/>
                      <a:pt x="19046" y="331"/>
                      <a:pt x="19166" y="258"/>
                    </a:cubicBezTo>
                    <a:cubicBezTo>
                      <a:pt x="19047" y="189"/>
                      <a:pt x="19011" y="68"/>
                      <a:pt x="188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13"/>
              <p:cNvSpPr/>
              <p:nvPr/>
            </p:nvSpPr>
            <p:spPr>
              <a:xfrm>
                <a:off x="4009601" y="3858984"/>
                <a:ext cx="205197" cy="229147"/>
              </a:xfrm>
              <a:custGeom>
                <a:avLst/>
                <a:gdLst/>
                <a:ahLst/>
                <a:cxnLst/>
                <a:rect l="l" t="t" r="r" b="b"/>
                <a:pathLst>
                  <a:path w="6580" h="7348" extrusionOk="0">
                    <a:moveTo>
                      <a:pt x="1086" y="1"/>
                    </a:moveTo>
                    <a:cubicBezTo>
                      <a:pt x="694" y="1605"/>
                      <a:pt x="392" y="2834"/>
                      <a:pt x="1" y="4437"/>
                    </a:cubicBezTo>
                    <a:cubicBezTo>
                      <a:pt x="1681" y="5408"/>
                      <a:pt x="3359" y="6377"/>
                      <a:pt x="5040" y="7347"/>
                    </a:cubicBezTo>
                    <a:cubicBezTo>
                      <a:pt x="5343" y="6269"/>
                      <a:pt x="5646" y="5191"/>
                      <a:pt x="5948" y="4113"/>
                    </a:cubicBezTo>
                    <a:lnTo>
                      <a:pt x="6580" y="2742"/>
                    </a:lnTo>
                    <a:lnTo>
                      <a:pt x="5948" y="2807"/>
                    </a:lnTo>
                    <a:lnTo>
                      <a:pt x="1086" y="1"/>
                    </a:lnTo>
                    <a:close/>
                  </a:path>
                </a:pathLst>
              </a:custGeom>
              <a:solidFill>
                <a:srgbClr val="557B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13"/>
              <p:cNvSpPr/>
              <p:nvPr/>
            </p:nvSpPr>
            <p:spPr>
              <a:xfrm>
                <a:off x="4034705" y="3847353"/>
                <a:ext cx="180093" cy="99231"/>
              </a:xfrm>
              <a:custGeom>
                <a:avLst/>
                <a:gdLst/>
                <a:ahLst/>
                <a:cxnLst/>
                <a:rect l="l" t="t" r="r" b="b"/>
                <a:pathLst>
                  <a:path w="5775" h="3182" extrusionOk="0">
                    <a:moveTo>
                      <a:pt x="375" y="0"/>
                    </a:moveTo>
                    <a:cubicBezTo>
                      <a:pt x="248" y="69"/>
                      <a:pt x="125" y="141"/>
                      <a:pt x="1" y="213"/>
                    </a:cubicBezTo>
                    <a:lnTo>
                      <a:pt x="281" y="375"/>
                    </a:lnTo>
                    <a:lnTo>
                      <a:pt x="5143" y="3182"/>
                    </a:lnTo>
                    <a:lnTo>
                      <a:pt x="5775" y="3117"/>
                    </a:lnTo>
                    <a:cubicBezTo>
                      <a:pt x="3975" y="2079"/>
                      <a:pt x="2173" y="1038"/>
                      <a:pt x="3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13"/>
              <p:cNvSpPr/>
              <p:nvPr/>
            </p:nvSpPr>
            <p:spPr>
              <a:xfrm>
                <a:off x="3208662" y="4161878"/>
                <a:ext cx="260582" cy="272806"/>
              </a:xfrm>
              <a:custGeom>
                <a:avLst/>
                <a:gdLst/>
                <a:ahLst/>
                <a:cxnLst/>
                <a:rect l="l" t="t" r="r" b="b"/>
                <a:pathLst>
                  <a:path w="8356" h="8748" extrusionOk="0">
                    <a:moveTo>
                      <a:pt x="1" y="1"/>
                    </a:moveTo>
                    <a:cubicBezTo>
                      <a:pt x="1" y="3"/>
                      <a:pt x="1" y="5"/>
                      <a:pt x="1" y="7"/>
                    </a:cubicBezTo>
                    <a:lnTo>
                      <a:pt x="1" y="7"/>
                    </a:lnTo>
                    <a:cubicBezTo>
                      <a:pt x="1" y="5"/>
                      <a:pt x="1" y="3"/>
                      <a:pt x="1" y="1"/>
                    </a:cubicBezTo>
                    <a:close/>
                    <a:moveTo>
                      <a:pt x="1" y="7"/>
                    </a:moveTo>
                    <a:cubicBezTo>
                      <a:pt x="4" y="1247"/>
                      <a:pt x="4" y="2483"/>
                      <a:pt x="4" y="3718"/>
                    </a:cubicBezTo>
                    <a:lnTo>
                      <a:pt x="4" y="4098"/>
                    </a:lnTo>
                    <a:cubicBezTo>
                      <a:pt x="4" y="4219"/>
                      <a:pt x="132" y="4278"/>
                      <a:pt x="132" y="4278"/>
                    </a:cubicBezTo>
                    <a:lnTo>
                      <a:pt x="7746" y="8673"/>
                    </a:lnTo>
                    <a:cubicBezTo>
                      <a:pt x="7756" y="8678"/>
                      <a:pt x="7764" y="8684"/>
                      <a:pt x="7773" y="8687"/>
                    </a:cubicBezTo>
                    <a:cubicBezTo>
                      <a:pt x="7789" y="8694"/>
                      <a:pt x="7806" y="8701"/>
                      <a:pt x="7823" y="8709"/>
                    </a:cubicBezTo>
                    <a:cubicBezTo>
                      <a:pt x="7842" y="8716"/>
                      <a:pt x="7859" y="8721"/>
                      <a:pt x="7879" y="8726"/>
                    </a:cubicBezTo>
                    <a:cubicBezTo>
                      <a:pt x="7899" y="8730"/>
                      <a:pt x="7918" y="8734"/>
                      <a:pt x="7938" y="8737"/>
                    </a:cubicBezTo>
                    <a:cubicBezTo>
                      <a:pt x="7958" y="8742"/>
                      <a:pt x="7980" y="8743"/>
                      <a:pt x="8002" y="8744"/>
                    </a:cubicBezTo>
                    <a:cubicBezTo>
                      <a:pt x="8023" y="8747"/>
                      <a:pt x="8045" y="8747"/>
                      <a:pt x="8065" y="8747"/>
                    </a:cubicBezTo>
                    <a:cubicBezTo>
                      <a:pt x="8086" y="8747"/>
                      <a:pt x="8108" y="8744"/>
                      <a:pt x="8127" y="8743"/>
                    </a:cubicBezTo>
                    <a:cubicBezTo>
                      <a:pt x="8148" y="8742"/>
                      <a:pt x="8168" y="8737"/>
                      <a:pt x="8190" y="8734"/>
                    </a:cubicBezTo>
                    <a:cubicBezTo>
                      <a:pt x="8210" y="8730"/>
                      <a:pt x="8232" y="8726"/>
                      <a:pt x="8249" y="8720"/>
                    </a:cubicBezTo>
                    <a:cubicBezTo>
                      <a:pt x="8269" y="8714"/>
                      <a:pt x="8288" y="8707"/>
                      <a:pt x="8305" y="8700"/>
                    </a:cubicBezTo>
                    <a:cubicBezTo>
                      <a:pt x="8324" y="8693"/>
                      <a:pt x="8339" y="8684"/>
                      <a:pt x="8355" y="8677"/>
                    </a:cubicBezTo>
                    <a:lnTo>
                      <a:pt x="8355" y="4581"/>
                    </a:lnTo>
                    <a:cubicBezTo>
                      <a:pt x="8339" y="4590"/>
                      <a:pt x="8325" y="4597"/>
                      <a:pt x="8306" y="4604"/>
                    </a:cubicBezTo>
                    <a:cubicBezTo>
                      <a:pt x="8295" y="4610"/>
                      <a:pt x="8283" y="4614"/>
                      <a:pt x="8270" y="4617"/>
                    </a:cubicBezTo>
                    <a:cubicBezTo>
                      <a:pt x="8246" y="4626"/>
                      <a:pt x="8219" y="4631"/>
                      <a:pt x="8191" y="4637"/>
                    </a:cubicBezTo>
                    <a:cubicBezTo>
                      <a:pt x="8163" y="4643"/>
                      <a:pt x="8137" y="4646"/>
                      <a:pt x="8105" y="4647"/>
                    </a:cubicBezTo>
                    <a:cubicBezTo>
                      <a:pt x="8087" y="4649"/>
                      <a:pt x="8069" y="4650"/>
                      <a:pt x="8050" y="4650"/>
                    </a:cubicBezTo>
                    <a:cubicBezTo>
                      <a:pt x="8025" y="4650"/>
                      <a:pt x="7999" y="4648"/>
                      <a:pt x="7974" y="4646"/>
                    </a:cubicBezTo>
                    <a:cubicBezTo>
                      <a:pt x="7945" y="4643"/>
                      <a:pt x="7917" y="4639"/>
                      <a:pt x="7889" y="4631"/>
                    </a:cubicBezTo>
                    <a:cubicBezTo>
                      <a:pt x="7863" y="4624"/>
                      <a:pt x="7836" y="4617"/>
                      <a:pt x="7810" y="4608"/>
                    </a:cubicBezTo>
                    <a:cubicBezTo>
                      <a:pt x="7799" y="4603"/>
                      <a:pt x="7786" y="4600"/>
                      <a:pt x="7774" y="4594"/>
                    </a:cubicBezTo>
                    <a:cubicBezTo>
                      <a:pt x="7764" y="4588"/>
                      <a:pt x="7753" y="4582"/>
                      <a:pt x="7743" y="4575"/>
                    </a:cubicBezTo>
                    <a:cubicBezTo>
                      <a:pt x="7648" y="4521"/>
                      <a:pt x="7550" y="4465"/>
                      <a:pt x="7455" y="4410"/>
                    </a:cubicBezTo>
                    <a:lnTo>
                      <a:pt x="7442" y="4410"/>
                    </a:lnTo>
                    <a:lnTo>
                      <a:pt x="7442" y="7870"/>
                    </a:lnTo>
                    <a:cubicBezTo>
                      <a:pt x="7442" y="7953"/>
                      <a:pt x="7397" y="7999"/>
                      <a:pt x="7331" y="7999"/>
                    </a:cubicBezTo>
                    <a:cubicBezTo>
                      <a:pt x="7298" y="7999"/>
                      <a:pt x="7260" y="7988"/>
                      <a:pt x="7219" y="7964"/>
                    </a:cubicBezTo>
                    <a:lnTo>
                      <a:pt x="4406" y="6341"/>
                    </a:lnTo>
                    <a:cubicBezTo>
                      <a:pt x="4281" y="6269"/>
                      <a:pt x="4183" y="6112"/>
                      <a:pt x="4183" y="5988"/>
                    </a:cubicBezTo>
                    <a:lnTo>
                      <a:pt x="4183" y="2519"/>
                    </a:lnTo>
                    <a:cubicBezTo>
                      <a:pt x="3473" y="2110"/>
                      <a:pt x="3287" y="2002"/>
                      <a:pt x="3044" y="1864"/>
                    </a:cubicBezTo>
                    <a:cubicBezTo>
                      <a:pt x="3009" y="1844"/>
                      <a:pt x="2973" y="1822"/>
                      <a:pt x="2934" y="1799"/>
                    </a:cubicBezTo>
                    <a:cubicBezTo>
                      <a:pt x="1999" y="1259"/>
                      <a:pt x="1063" y="719"/>
                      <a:pt x="129" y="177"/>
                    </a:cubicBezTo>
                    <a:cubicBezTo>
                      <a:pt x="114" y="169"/>
                      <a:pt x="100" y="160"/>
                      <a:pt x="87" y="152"/>
                    </a:cubicBezTo>
                    <a:cubicBezTo>
                      <a:pt x="79" y="144"/>
                      <a:pt x="71" y="137"/>
                      <a:pt x="64" y="130"/>
                    </a:cubicBezTo>
                    <a:cubicBezTo>
                      <a:pt x="50" y="116"/>
                      <a:pt x="37" y="101"/>
                      <a:pt x="25" y="85"/>
                    </a:cubicBezTo>
                    <a:cubicBezTo>
                      <a:pt x="15" y="68"/>
                      <a:pt x="8" y="52"/>
                      <a:pt x="4" y="37"/>
                    </a:cubicBezTo>
                    <a:cubicBezTo>
                      <a:pt x="1" y="26"/>
                      <a:pt x="1" y="17"/>
                      <a:pt x="1" y="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13"/>
              <p:cNvSpPr/>
              <p:nvPr/>
            </p:nvSpPr>
            <p:spPr>
              <a:xfrm>
                <a:off x="3207789" y="4161941"/>
                <a:ext cx="262609" cy="273711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8777" extrusionOk="0">
                    <a:moveTo>
                      <a:pt x="63" y="145"/>
                    </a:moveTo>
                    <a:lnTo>
                      <a:pt x="72" y="154"/>
                    </a:lnTo>
                    <a:cubicBezTo>
                      <a:pt x="81" y="164"/>
                      <a:pt x="88" y="171"/>
                      <a:pt x="99" y="178"/>
                    </a:cubicBezTo>
                    <a:cubicBezTo>
                      <a:pt x="114" y="187"/>
                      <a:pt x="128" y="197"/>
                      <a:pt x="144" y="207"/>
                    </a:cubicBezTo>
                    <a:cubicBezTo>
                      <a:pt x="1078" y="746"/>
                      <a:pt x="2014" y="1285"/>
                      <a:pt x="2949" y="1826"/>
                    </a:cubicBezTo>
                    <a:lnTo>
                      <a:pt x="3061" y="1891"/>
                    </a:lnTo>
                    <a:cubicBezTo>
                      <a:pt x="3301" y="2029"/>
                      <a:pt x="3486" y="2135"/>
                      <a:pt x="4182" y="2538"/>
                    </a:cubicBezTo>
                    <a:lnTo>
                      <a:pt x="4182" y="5988"/>
                    </a:lnTo>
                    <a:cubicBezTo>
                      <a:pt x="4182" y="6123"/>
                      <a:pt x="4286" y="6290"/>
                      <a:pt x="4421" y="6367"/>
                    </a:cubicBezTo>
                    <a:lnTo>
                      <a:pt x="7234" y="7991"/>
                    </a:lnTo>
                    <a:cubicBezTo>
                      <a:pt x="7279" y="8016"/>
                      <a:pt x="7323" y="8029"/>
                      <a:pt x="7362" y="8029"/>
                    </a:cubicBezTo>
                    <a:cubicBezTo>
                      <a:pt x="7389" y="8029"/>
                      <a:pt x="7414" y="8022"/>
                      <a:pt x="7436" y="8009"/>
                    </a:cubicBezTo>
                    <a:cubicBezTo>
                      <a:pt x="7482" y="7985"/>
                      <a:pt x="7506" y="7935"/>
                      <a:pt x="7506" y="7868"/>
                    </a:cubicBezTo>
                    <a:lnTo>
                      <a:pt x="7506" y="4457"/>
                    </a:lnTo>
                    <a:lnTo>
                      <a:pt x="7758" y="4602"/>
                    </a:lnTo>
                    <a:cubicBezTo>
                      <a:pt x="7771" y="4608"/>
                      <a:pt x="7781" y="4615"/>
                      <a:pt x="7794" y="4621"/>
                    </a:cubicBezTo>
                    <a:lnTo>
                      <a:pt x="7831" y="4637"/>
                    </a:lnTo>
                    <a:cubicBezTo>
                      <a:pt x="7857" y="4645"/>
                      <a:pt x="7884" y="4655"/>
                      <a:pt x="7915" y="4662"/>
                    </a:cubicBezTo>
                    <a:cubicBezTo>
                      <a:pt x="7943" y="4670"/>
                      <a:pt x="7973" y="4672"/>
                      <a:pt x="8002" y="4677"/>
                    </a:cubicBezTo>
                    <a:cubicBezTo>
                      <a:pt x="8031" y="4680"/>
                      <a:pt x="8061" y="4682"/>
                      <a:pt x="8091" y="4682"/>
                    </a:cubicBezTo>
                    <a:cubicBezTo>
                      <a:pt x="8107" y="4682"/>
                      <a:pt x="8123" y="4681"/>
                      <a:pt x="8139" y="4680"/>
                    </a:cubicBezTo>
                    <a:cubicBezTo>
                      <a:pt x="8169" y="4678"/>
                      <a:pt x="8201" y="4674"/>
                      <a:pt x="8229" y="4670"/>
                    </a:cubicBezTo>
                    <a:cubicBezTo>
                      <a:pt x="8260" y="4664"/>
                      <a:pt x="8287" y="4657"/>
                      <a:pt x="8313" y="4648"/>
                    </a:cubicBezTo>
                    <a:cubicBezTo>
                      <a:pt x="8326" y="4642"/>
                      <a:pt x="8339" y="4638"/>
                      <a:pt x="8352" y="4634"/>
                    </a:cubicBezTo>
                    <a:cubicBezTo>
                      <a:pt x="8352" y="4634"/>
                      <a:pt x="8352" y="4632"/>
                      <a:pt x="8353" y="4632"/>
                    </a:cubicBezTo>
                    <a:lnTo>
                      <a:pt x="8353" y="4632"/>
                    </a:lnTo>
                    <a:lnTo>
                      <a:pt x="8353" y="8653"/>
                    </a:lnTo>
                    <a:cubicBezTo>
                      <a:pt x="8341" y="8658"/>
                      <a:pt x="8333" y="8663"/>
                      <a:pt x="8321" y="8668"/>
                    </a:cubicBezTo>
                    <a:cubicBezTo>
                      <a:pt x="8306" y="8675"/>
                      <a:pt x="8288" y="8679"/>
                      <a:pt x="8270" y="8685"/>
                    </a:cubicBezTo>
                    <a:cubicBezTo>
                      <a:pt x="8252" y="8691"/>
                      <a:pt x="8232" y="8696"/>
                      <a:pt x="8212" y="8699"/>
                    </a:cubicBezTo>
                    <a:cubicBezTo>
                      <a:pt x="8195" y="8704"/>
                      <a:pt x="8173" y="8707"/>
                      <a:pt x="8153" y="8709"/>
                    </a:cubicBezTo>
                    <a:cubicBezTo>
                      <a:pt x="8133" y="8711"/>
                      <a:pt x="8111" y="8712"/>
                      <a:pt x="8091" y="8712"/>
                    </a:cubicBezTo>
                    <a:cubicBezTo>
                      <a:pt x="8073" y="8712"/>
                      <a:pt x="8051" y="8712"/>
                      <a:pt x="8031" y="8711"/>
                    </a:cubicBezTo>
                    <a:cubicBezTo>
                      <a:pt x="8011" y="8709"/>
                      <a:pt x="7991" y="8707"/>
                      <a:pt x="7972" y="8704"/>
                    </a:cubicBezTo>
                    <a:cubicBezTo>
                      <a:pt x="7952" y="8701"/>
                      <a:pt x="7932" y="8698"/>
                      <a:pt x="7915" y="8692"/>
                    </a:cubicBezTo>
                    <a:cubicBezTo>
                      <a:pt x="7896" y="8688"/>
                      <a:pt x="7880" y="8684"/>
                      <a:pt x="7861" y="8676"/>
                    </a:cubicBezTo>
                    <a:cubicBezTo>
                      <a:pt x="7844" y="8671"/>
                      <a:pt x="7830" y="8663"/>
                      <a:pt x="7814" y="8656"/>
                    </a:cubicBezTo>
                    <a:cubicBezTo>
                      <a:pt x="7804" y="8650"/>
                      <a:pt x="7798" y="8648"/>
                      <a:pt x="7788" y="8642"/>
                    </a:cubicBezTo>
                    <a:lnTo>
                      <a:pt x="174" y="4247"/>
                    </a:lnTo>
                    <a:cubicBezTo>
                      <a:pt x="171" y="4244"/>
                      <a:pt x="63" y="4192"/>
                      <a:pt x="63" y="4096"/>
                    </a:cubicBezTo>
                    <a:lnTo>
                      <a:pt x="63" y="145"/>
                    </a:lnTo>
                    <a:close/>
                    <a:moveTo>
                      <a:pt x="0" y="0"/>
                    </a:moveTo>
                    <a:lnTo>
                      <a:pt x="0" y="4096"/>
                    </a:lnTo>
                    <a:cubicBezTo>
                      <a:pt x="0" y="4234"/>
                      <a:pt x="141" y="4300"/>
                      <a:pt x="147" y="4304"/>
                    </a:cubicBezTo>
                    <a:lnTo>
                      <a:pt x="7759" y="8698"/>
                    </a:lnTo>
                    <a:cubicBezTo>
                      <a:pt x="7768" y="8704"/>
                      <a:pt x="7778" y="8709"/>
                      <a:pt x="7788" y="8714"/>
                    </a:cubicBezTo>
                    <a:cubicBezTo>
                      <a:pt x="7804" y="8724"/>
                      <a:pt x="7822" y="8731"/>
                      <a:pt x="7843" y="8738"/>
                    </a:cubicBezTo>
                    <a:cubicBezTo>
                      <a:pt x="7863" y="8745"/>
                      <a:pt x="7880" y="8750"/>
                      <a:pt x="7902" y="8755"/>
                    </a:cubicBezTo>
                    <a:cubicBezTo>
                      <a:pt x="7922" y="8761"/>
                      <a:pt x="7943" y="8764"/>
                      <a:pt x="7965" y="8768"/>
                    </a:cubicBezTo>
                    <a:cubicBezTo>
                      <a:pt x="7986" y="8771"/>
                      <a:pt x="8008" y="8774"/>
                      <a:pt x="8030" y="8776"/>
                    </a:cubicBezTo>
                    <a:cubicBezTo>
                      <a:pt x="8038" y="8776"/>
                      <a:pt x="8046" y="8776"/>
                      <a:pt x="8054" y="8776"/>
                    </a:cubicBezTo>
                    <a:cubicBezTo>
                      <a:pt x="8066" y="8776"/>
                      <a:pt x="8077" y="8776"/>
                      <a:pt x="8090" y="8774"/>
                    </a:cubicBezTo>
                    <a:lnTo>
                      <a:pt x="8097" y="8774"/>
                    </a:lnTo>
                    <a:cubicBezTo>
                      <a:pt x="8119" y="8774"/>
                      <a:pt x="8143" y="8771"/>
                      <a:pt x="8165" y="8770"/>
                    </a:cubicBezTo>
                    <a:cubicBezTo>
                      <a:pt x="8186" y="8768"/>
                      <a:pt x="8208" y="8764"/>
                      <a:pt x="8229" y="8761"/>
                    </a:cubicBezTo>
                    <a:cubicBezTo>
                      <a:pt x="8251" y="8757"/>
                      <a:pt x="8272" y="8753"/>
                      <a:pt x="8291" y="8747"/>
                    </a:cubicBezTo>
                    <a:cubicBezTo>
                      <a:pt x="8311" y="8741"/>
                      <a:pt x="8333" y="8734"/>
                      <a:pt x="8352" y="8727"/>
                    </a:cubicBezTo>
                    <a:cubicBezTo>
                      <a:pt x="8369" y="8719"/>
                      <a:pt x="8389" y="8711"/>
                      <a:pt x="8405" y="8702"/>
                    </a:cubicBezTo>
                    <a:lnTo>
                      <a:pt x="8421" y="8692"/>
                    </a:lnTo>
                    <a:lnTo>
                      <a:pt x="8421" y="4523"/>
                    </a:lnTo>
                    <a:lnTo>
                      <a:pt x="8375" y="4549"/>
                    </a:lnTo>
                    <a:cubicBezTo>
                      <a:pt x="8360" y="4556"/>
                      <a:pt x="8346" y="4563"/>
                      <a:pt x="8330" y="4570"/>
                    </a:cubicBezTo>
                    <a:cubicBezTo>
                      <a:pt x="8318" y="4573"/>
                      <a:pt x="8308" y="4579"/>
                      <a:pt x="8295" y="4583"/>
                    </a:cubicBezTo>
                    <a:cubicBezTo>
                      <a:pt x="8272" y="4591"/>
                      <a:pt x="8247" y="4598"/>
                      <a:pt x="8219" y="4602"/>
                    </a:cubicBezTo>
                    <a:cubicBezTo>
                      <a:pt x="8193" y="4608"/>
                      <a:pt x="8166" y="4612"/>
                      <a:pt x="8137" y="4614"/>
                    </a:cubicBezTo>
                    <a:cubicBezTo>
                      <a:pt x="8121" y="4615"/>
                      <a:pt x="8105" y="4615"/>
                      <a:pt x="8089" y="4615"/>
                    </a:cubicBezTo>
                    <a:cubicBezTo>
                      <a:pt x="8063" y="4615"/>
                      <a:pt x="8037" y="4614"/>
                      <a:pt x="8011" y="4612"/>
                    </a:cubicBezTo>
                    <a:cubicBezTo>
                      <a:pt x="7985" y="4609"/>
                      <a:pt x="7958" y="4605"/>
                      <a:pt x="7930" y="4599"/>
                    </a:cubicBezTo>
                    <a:cubicBezTo>
                      <a:pt x="7903" y="4593"/>
                      <a:pt x="7879" y="4586"/>
                      <a:pt x="7857" y="4578"/>
                    </a:cubicBezTo>
                    <a:cubicBezTo>
                      <a:pt x="7844" y="4572"/>
                      <a:pt x="7834" y="4569"/>
                      <a:pt x="7822" y="4563"/>
                    </a:cubicBezTo>
                    <a:cubicBezTo>
                      <a:pt x="7812" y="4557"/>
                      <a:pt x="7801" y="4552"/>
                      <a:pt x="7792" y="4547"/>
                    </a:cubicBezTo>
                    <a:lnTo>
                      <a:pt x="7498" y="4376"/>
                    </a:lnTo>
                    <a:lnTo>
                      <a:pt x="7443" y="4376"/>
                    </a:lnTo>
                    <a:lnTo>
                      <a:pt x="7443" y="7868"/>
                    </a:lnTo>
                    <a:cubicBezTo>
                      <a:pt x="7443" y="7897"/>
                      <a:pt x="7439" y="7936"/>
                      <a:pt x="7406" y="7955"/>
                    </a:cubicBezTo>
                    <a:cubicBezTo>
                      <a:pt x="7394" y="7961"/>
                      <a:pt x="7380" y="7965"/>
                      <a:pt x="7364" y="7965"/>
                    </a:cubicBezTo>
                    <a:cubicBezTo>
                      <a:pt x="7337" y="7965"/>
                      <a:pt x="7304" y="7955"/>
                      <a:pt x="7269" y="7935"/>
                    </a:cubicBezTo>
                    <a:lnTo>
                      <a:pt x="4455" y="6311"/>
                    </a:lnTo>
                    <a:cubicBezTo>
                      <a:pt x="4343" y="6247"/>
                      <a:pt x="4248" y="6100"/>
                      <a:pt x="4248" y="5988"/>
                    </a:cubicBezTo>
                    <a:lnTo>
                      <a:pt x="4248" y="2502"/>
                    </a:lnTo>
                    <a:lnTo>
                      <a:pt x="4233" y="2493"/>
                    </a:lnTo>
                    <a:cubicBezTo>
                      <a:pt x="3522" y="2083"/>
                      <a:pt x="3337" y="1977"/>
                      <a:pt x="3094" y="1837"/>
                    </a:cubicBezTo>
                    <a:lnTo>
                      <a:pt x="2983" y="1773"/>
                    </a:lnTo>
                    <a:cubicBezTo>
                      <a:pt x="2049" y="1231"/>
                      <a:pt x="1114" y="690"/>
                      <a:pt x="178" y="151"/>
                    </a:cubicBezTo>
                    <a:cubicBezTo>
                      <a:pt x="163" y="142"/>
                      <a:pt x="151" y="135"/>
                      <a:pt x="140" y="127"/>
                    </a:cubicBezTo>
                    <a:cubicBezTo>
                      <a:pt x="131" y="121"/>
                      <a:pt x="125" y="115"/>
                      <a:pt x="118" y="108"/>
                    </a:cubicBezTo>
                    <a:cubicBezTo>
                      <a:pt x="107" y="95"/>
                      <a:pt x="95" y="83"/>
                      <a:pt x="86" y="69"/>
                    </a:cubicBezTo>
                    <a:cubicBezTo>
                      <a:pt x="76" y="56"/>
                      <a:pt x="72" y="42"/>
                      <a:pt x="68" y="29"/>
                    </a:cubicBezTo>
                    <a:cubicBezTo>
                      <a:pt x="66" y="20"/>
                      <a:pt x="65" y="9"/>
                      <a:pt x="65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13"/>
              <p:cNvSpPr/>
              <p:nvPr/>
            </p:nvSpPr>
            <p:spPr>
              <a:xfrm>
                <a:off x="3208755" y="3929711"/>
                <a:ext cx="94990" cy="290457"/>
              </a:xfrm>
              <a:custGeom>
                <a:avLst/>
                <a:gdLst/>
                <a:ahLst/>
                <a:cxnLst/>
                <a:rect l="l" t="t" r="r" b="b"/>
                <a:pathLst>
                  <a:path w="3046" h="9314" extrusionOk="0">
                    <a:moveTo>
                      <a:pt x="1" y="0"/>
                    </a:moveTo>
                    <a:lnTo>
                      <a:pt x="1" y="7449"/>
                    </a:lnTo>
                    <a:cubicBezTo>
                      <a:pt x="1" y="7461"/>
                      <a:pt x="4" y="7474"/>
                      <a:pt x="5" y="7484"/>
                    </a:cubicBezTo>
                    <a:cubicBezTo>
                      <a:pt x="8" y="7502"/>
                      <a:pt x="15" y="7519"/>
                      <a:pt x="27" y="7533"/>
                    </a:cubicBezTo>
                    <a:cubicBezTo>
                      <a:pt x="37" y="7549"/>
                      <a:pt x="50" y="7566"/>
                      <a:pt x="64" y="7578"/>
                    </a:cubicBezTo>
                    <a:cubicBezTo>
                      <a:pt x="71" y="7585"/>
                      <a:pt x="78" y="7592"/>
                      <a:pt x="87" y="7599"/>
                    </a:cubicBezTo>
                    <a:cubicBezTo>
                      <a:pt x="100" y="7610"/>
                      <a:pt x="113" y="7618"/>
                      <a:pt x="129" y="7627"/>
                    </a:cubicBezTo>
                    <a:cubicBezTo>
                      <a:pt x="1065" y="8166"/>
                      <a:pt x="1999" y="8706"/>
                      <a:pt x="2934" y="9248"/>
                    </a:cubicBezTo>
                    <a:cubicBezTo>
                      <a:pt x="2974" y="9271"/>
                      <a:pt x="3010" y="9292"/>
                      <a:pt x="3046" y="9313"/>
                    </a:cubicBezTo>
                    <a:lnTo>
                      <a:pt x="3046" y="8459"/>
                    </a:lnTo>
                    <a:lnTo>
                      <a:pt x="523" y="7003"/>
                    </a:lnTo>
                    <a:cubicBezTo>
                      <a:pt x="399" y="6931"/>
                      <a:pt x="300" y="6776"/>
                      <a:pt x="300" y="6651"/>
                    </a:cubicBezTo>
                    <a:lnTo>
                      <a:pt x="300" y="1360"/>
                    </a:lnTo>
                    <a:cubicBezTo>
                      <a:pt x="300" y="1277"/>
                      <a:pt x="345" y="1231"/>
                      <a:pt x="412" y="1231"/>
                    </a:cubicBezTo>
                    <a:cubicBezTo>
                      <a:pt x="445" y="1231"/>
                      <a:pt x="483" y="1242"/>
                      <a:pt x="523" y="1265"/>
                    </a:cubicBezTo>
                    <a:lnTo>
                      <a:pt x="3046" y="2721"/>
                    </a:lnTo>
                    <a:lnTo>
                      <a:pt x="3046" y="1862"/>
                    </a:lnTo>
                    <a:lnTo>
                      <a:pt x="129" y="178"/>
                    </a:lnTo>
                    <a:cubicBezTo>
                      <a:pt x="120" y="173"/>
                      <a:pt x="111" y="167"/>
                      <a:pt x="104" y="162"/>
                    </a:cubicBezTo>
                    <a:cubicBezTo>
                      <a:pt x="90" y="152"/>
                      <a:pt x="78" y="142"/>
                      <a:pt x="65" y="134"/>
                    </a:cubicBezTo>
                    <a:cubicBezTo>
                      <a:pt x="55" y="122"/>
                      <a:pt x="44" y="112"/>
                      <a:pt x="37" y="101"/>
                    </a:cubicBezTo>
                    <a:cubicBezTo>
                      <a:pt x="28" y="91"/>
                      <a:pt x="21" y="78"/>
                      <a:pt x="15" y="66"/>
                    </a:cubicBezTo>
                    <a:cubicBezTo>
                      <a:pt x="11" y="55"/>
                      <a:pt x="7" y="43"/>
                      <a:pt x="4" y="30"/>
                    </a:cubicBezTo>
                    <a:cubicBezTo>
                      <a:pt x="4" y="20"/>
                      <a:pt x="1" y="12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13"/>
              <p:cNvSpPr/>
              <p:nvPr/>
            </p:nvSpPr>
            <p:spPr>
              <a:xfrm>
                <a:off x="3207789" y="3929711"/>
                <a:ext cx="97048" cy="292110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9367" extrusionOk="0">
                    <a:moveTo>
                      <a:pt x="66" y="145"/>
                    </a:moveTo>
                    <a:cubicBezTo>
                      <a:pt x="71" y="151"/>
                      <a:pt x="75" y="155"/>
                      <a:pt x="79" y="158"/>
                    </a:cubicBezTo>
                    <a:cubicBezTo>
                      <a:pt x="91" y="170"/>
                      <a:pt x="104" y="180"/>
                      <a:pt x="121" y="191"/>
                    </a:cubicBezTo>
                    <a:lnTo>
                      <a:pt x="147" y="207"/>
                    </a:lnTo>
                    <a:lnTo>
                      <a:pt x="3048" y="1882"/>
                    </a:lnTo>
                    <a:lnTo>
                      <a:pt x="3048" y="2667"/>
                    </a:lnTo>
                    <a:lnTo>
                      <a:pt x="571" y="1241"/>
                    </a:lnTo>
                    <a:cubicBezTo>
                      <a:pt x="527" y="1215"/>
                      <a:pt x="482" y="1202"/>
                      <a:pt x="443" y="1202"/>
                    </a:cubicBezTo>
                    <a:cubicBezTo>
                      <a:pt x="416" y="1202"/>
                      <a:pt x="391" y="1208"/>
                      <a:pt x="370" y="1221"/>
                    </a:cubicBezTo>
                    <a:cubicBezTo>
                      <a:pt x="325" y="1245"/>
                      <a:pt x="301" y="1295"/>
                      <a:pt x="301" y="1363"/>
                    </a:cubicBezTo>
                    <a:lnTo>
                      <a:pt x="301" y="6652"/>
                    </a:lnTo>
                    <a:cubicBezTo>
                      <a:pt x="301" y="6787"/>
                      <a:pt x="404" y="6955"/>
                      <a:pt x="539" y="7032"/>
                    </a:cubicBezTo>
                    <a:lnTo>
                      <a:pt x="3048" y="8479"/>
                    </a:lnTo>
                    <a:lnTo>
                      <a:pt x="3048" y="9257"/>
                    </a:lnTo>
                    <a:lnTo>
                      <a:pt x="2985" y="9221"/>
                    </a:lnTo>
                    <a:cubicBezTo>
                      <a:pt x="2050" y="8681"/>
                      <a:pt x="1116" y="8139"/>
                      <a:pt x="180" y="7599"/>
                    </a:cubicBezTo>
                    <a:cubicBezTo>
                      <a:pt x="165" y="7591"/>
                      <a:pt x="153" y="7584"/>
                      <a:pt x="142" y="7575"/>
                    </a:cubicBezTo>
                    <a:cubicBezTo>
                      <a:pt x="132" y="7569"/>
                      <a:pt x="127" y="7564"/>
                      <a:pt x="121" y="7556"/>
                    </a:cubicBezTo>
                    <a:cubicBezTo>
                      <a:pt x="108" y="7545"/>
                      <a:pt x="96" y="7532"/>
                      <a:pt x="88" y="7518"/>
                    </a:cubicBezTo>
                    <a:cubicBezTo>
                      <a:pt x="79" y="7505"/>
                      <a:pt x="73" y="7490"/>
                      <a:pt x="71" y="7477"/>
                    </a:cubicBezTo>
                    <a:cubicBezTo>
                      <a:pt x="68" y="7469"/>
                      <a:pt x="66" y="7459"/>
                      <a:pt x="66" y="7449"/>
                    </a:cubicBezTo>
                    <a:lnTo>
                      <a:pt x="66" y="145"/>
                    </a:lnTo>
                    <a:close/>
                    <a:moveTo>
                      <a:pt x="0" y="0"/>
                    </a:moveTo>
                    <a:lnTo>
                      <a:pt x="0" y="7449"/>
                    </a:lnTo>
                    <a:cubicBezTo>
                      <a:pt x="0" y="7463"/>
                      <a:pt x="2" y="7477"/>
                      <a:pt x="6" y="7492"/>
                    </a:cubicBezTo>
                    <a:cubicBezTo>
                      <a:pt x="10" y="7512"/>
                      <a:pt x="17" y="7532"/>
                      <a:pt x="30" y="7551"/>
                    </a:cubicBezTo>
                    <a:cubicBezTo>
                      <a:pt x="43" y="7571"/>
                      <a:pt x="58" y="7587"/>
                      <a:pt x="73" y="7604"/>
                    </a:cubicBezTo>
                    <a:cubicBezTo>
                      <a:pt x="82" y="7612"/>
                      <a:pt x="89" y="7620"/>
                      <a:pt x="101" y="7627"/>
                    </a:cubicBezTo>
                    <a:cubicBezTo>
                      <a:pt x="115" y="7635"/>
                      <a:pt x="130" y="7647"/>
                      <a:pt x="145" y="7656"/>
                    </a:cubicBezTo>
                    <a:cubicBezTo>
                      <a:pt x="1080" y="8195"/>
                      <a:pt x="2016" y="8734"/>
                      <a:pt x="2950" y="9274"/>
                    </a:cubicBezTo>
                    <a:lnTo>
                      <a:pt x="3110" y="9366"/>
                    </a:lnTo>
                    <a:lnTo>
                      <a:pt x="3110" y="8439"/>
                    </a:lnTo>
                    <a:lnTo>
                      <a:pt x="3094" y="8430"/>
                    </a:lnTo>
                    <a:lnTo>
                      <a:pt x="571" y="6974"/>
                    </a:lnTo>
                    <a:cubicBezTo>
                      <a:pt x="460" y="6909"/>
                      <a:pt x="365" y="6763"/>
                      <a:pt x="365" y="6651"/>
                    </a:cubicBezTo>
                    <a:lnTo>
                      <a:pt x="365" y="1360"/>
                    </a:lnTo>
                    <a:cubicBezTo>
                      <a:pt x="365" y="1331"/>
                      <a:pt x="370" y="1292"/>
                      <a:pt x="403" y="1274"/>
                    </a:cubicBezTo>
                    <a:cubicBezTo>
                      <a:pt x="414" y="1267"/>
                      <a:pt x="428" y="1264"/>
                      <a:pt x="443" y="1264"/>
                    </a:cubicBezTo>
                    <a:cubicBezTo>
                      <a:pt x="471" y="1264"/>
                      <a:pt x="504" y="1274"/>
                      <a:pt x="539" y="1294"/>
                    </a:cubicBezTo>
                    <a:lnTo>
                      <a:pt x="3111" y="2776"/>
                    </a:lnTo>
                    <a:lnTo>
                      <a:pt x="3111" y="1845"/>
                    </a:lnTo>
                    <a:lnTo>
                      <a:pt x="3094" y="1834"/>
                    </a:lnTo>
                    <a:lnTo>
                      <a:pt x="178" y="151"/>
                    </a:lnTo>
                    <a:cubicBezTo>
                      <a:pt x="168" y="145"/>
                      <a:pt x="161" y="142"/>
                      <a:pt x="154" y="137"/>
                    </a:cubicBezTo>
                    <a:cubicBezTo>
                      <a:pt x="142" y="128"/>
                      <a:pt x="132" y="119"/>
                      <a:pt x="122" y="109"/>
                    </a:cubicBezTo>
                    <a:cubicBezTo>
                      <a:pt x="111" y="101"/>
                      <a:pt x="102" y="92"/>
                      <a:pt x="95" y="81"/>
                    </a:cubicBezTo>
                    <a:cubicBezTo>
                      <a:pt x="88" y="72"/>
                      <a:pt x="82" y="63"/>
                      <a:pt x="78" y="52"/>
                    </a:cubicBezTo>
                    <a:cubicBezTo>
                      <a:pt x="72" y="43"/>
                      <a:pt x="68" y="35"/>
                      <a:pt x="66" y="23"/>
                    </a:cubicBezTo>
                    <a:cubicBezTo>
                      <a:pt x="65" y="16"/>
                      <a:pt x="65" y="9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13"/>
              <p:cNvSpPr/>
              <p:nvPr/>
            </p:nvSpPr>
            <p:spPr>
              <a:xfrm>
                <a:off x="3218142" y="3968067"/>
                <a:ext cx="101632" cy="231767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7432" extrusionOk="0">
                    <a:moveTo>
                      <a:pt x="249" y="343"/>
                    </a:moveTo>
                    <a:lnTo>
                      <a:pt x="2910" y="1877"/>
                    </a:lnTo>
                    <a:cubicBezTo>
                      <a:pt x="2963" y="1908"/>
                      <a:pt x="3006" y="1985"/>
                      <a:pt x="3009" y="2012"/>
                    </a:cubicBezTo>
                    <a:lnTo>
                      <a:pt x="3009" y="7091"/>
                    </a:lnTo>
                    <a:lnTo>
                      <a:pt x="347" y="5556"/>
                    </a:lnTo>
                    <a:cubicBezTo>
                      <a:pt x="295" y="5526"/>
                      <a:pt x="252" y="5449"/>
                      <a:pt x="249" y="5421"/>
                    </a:cubicBezTo>
                    <a:lnTo>
                      <a:pt x="249" y="343"/>
                    </a:lnTo>
                    <a:close/>
                    <a:moveTo>
                      <a:pt x="112" y="1"/>
                    </a:moveTo>
                    <a:cubicBezTo>
                      <a:pt x="46" y="1"/>
                      <a:pt x="0" y="47"/>
                      <a:pt x="0" y="130"/>
                    </a:cubicBezTo>
                    <a:lnTo>
                      <a:pt x="0" y="5421"/>
                    </a:lnTo>
                    <a:cubicBezTo>
                      <a:pt x="0" y="5546"/>
                      <a:pt x="99" y="5701"/>
                      <a:pt x="223" y="5773"/>
                    </a:cubicBezTo>
                    <a:lnTo>
                      <a:pt x="2746" y="7229"/>
                    </a:lnTo>
                    <a:lnTo>
                      <a:pt x="3035" y="7396"/>
                    </a:lnTo>
                    <a:cubicBezTo>
                      <a:pt x="3076" y="7420"/>
                      <a:pt x="3114" y="7431"/>
                      <a:pt x="3147" y="7431"/>
                    </a:cubicBezTo>
                    <a:cubicBezTo>
                      <a:pt x="3213" y="7431"/>
                      <a:pt x="3258" y="7385"/>
                      <a:pt x="3258" y="7303"/>
                    </a:cubicBezTo>
                    <a:lnTo>
                      <a:pt x="3258" y="2012"/>
                    </a:lnTo>
                    <a:cubicBezTo>
                      <a:pt x="3258" y="1888"/>
                      <a:pt x="3160" y="1732"/>
                      <a:pt x="3035" y="1660"/>
                    </a:cubicBezTo>
                    <a:lnTo>
                      <a:pt x="2746" y="1490"/>
                    </a:lnTo>
                    <a:lnTo>
                      <a:pt x="223" y="35"/>
                    </a:lnTo>
                    <a:cubicBezTo>
                      <a:pt x="183" y="12"/>
                      <a:pt x="145" y="1"/>
                      <a:pt x="112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13"/>
              <p:cNvSpPr/>
              <p:nvPr/>
            </p:nvSpPr>
            <p:spPr>
              <a:xfrm>
                <a:off x="3217050" y="3967101"/>
                <a:ext cx="103752" cy="233638"/>
              </a:xfrm>
              <a:custGeom>
                <a:avLst/>
                <a:gdLst/>
                <a:ahLst/>
                <a:cxnLst/>
                <a:rect l="l" t="t" r="r" b="b"/>
                <a:pathLst>
                  <a:path w="3327" h="7492" extrusionOk="0">
                    <a:moveTo>
                      <a:pt x="317" y="427"/>
                    </a:moveTo>
                    <a:lnTo>
                      <a:pt x="2931" y="1934"/>
                    </a:lnTo>
                    <a:cubicBezTo>
                      <a:pt x="2977" y="1961"/>
                      <a:pt x="3011" y="2027"/>
                      <a:pt x="3013" y="2043"/>
                    </a:cubicBezTo>
                    <a:lnTo>
                      <a:pt x="3013" y="7065"/>
                    </a:lnTo>
                    <a:lnTo>
                      <a:pt x="400" y="5558"/>
                    </a:lnTo>
                    <a:cubicBezTo>
                      <a:pt x="356" y="5534"/>
                      <a:pt x="320" y="5469"/>
                      <a:pt x="317" y="5450"/>
                    </a:cubicBezTo>
                    <a:lnTo>
                      <a:pt x="317" y="427"/>
                    </a:lnTo>
                    <a:close/>
                    <a:moveTo>
                      <a:pt x="252" y="318"/>
                    </a:moveTo>
                    <a:lnTo>
                      <a:pt x="252" y="5456"/>
                    </a:lnTo>
                    <a:cubicBezTo>
                      <a:pt x="255" y="5495"/>
                      <a:pt x="306" y="5580"/>
                      <a:pt x="366" y="5616"/>
                    </a:cubicBezTo>
                    <a:lnTo>
                      <a:pt x="3074" y="7175"/>
                    </a:lnTo>
                    <a:lnTo>
                      <a:pt x="3074" y="2041"/>
                    </a:lnTo>
                    <a:cubicBezTo>
                      <a:pt x="3073" y="2000"/>
                      <a:pt x="3023" y="1915"/>
                      <a:pt x="2961" y="1879"/>
                    </a:cubicBezTo>
                    <a:lnTo>
                      <a:pt x="252" y="318"/>
                    </a:lnTo>
                    <a:close/>
                    <a:moveTo>
                      <a:pt x="145" y="66"/>
                    </a:moveTo>
                    <a:cubicBezTo>
                      <a:pt x="172" y="66"/>
                      <a:pt x="206" y="78"/>
                      <a:pt x="241" y="96"/>
                    </a:cubicBezTo>
                    <a:lnTo>
                      <a:pt x="3054" y="1719"/>
                    </a:lnTo>
                    <a:cubicBezTo>
                      <a:pt x="3166" y="1784"/>
                      <a:pt x="3261" y="1932"/>
                      <a:pt x="3261" y="2043"/>
                    </a:cubicBezTo>
                    <a:lnTo>
                      <a:pt x="3261" y="7332"/>
                    </a:lnTo>
                    <a:cubicBezTo>
                      <a:pt x="3261" y="7361"/>
                      <a:pt x="3256" y="7400"/>
                      <a:pt x="3224" y="7418"/>
                    </a:cubicBezTo>
                    <a:cubicBezTo>
                      <a:pt x="3212" y="7426"/>
                      <a:pt x="3197" y="7430"/>
                      <a:pt x="3181" y="7430"/>
                    </a:cubicBezTo>
                    <a:cubicBezTo>
                      <a:pt x="3153" y="7430"/>
                      <a:pt x="3121" y="7419"/>
                      <a:pt x="3087" y="7398"/>
                    </a:cubicBezTo>
                    <a:lnTo>
                      <a:pt x="274" y="5775"/>
                    </a:lnTo>
                    <a:cubicBezTo>
                      <a:pt x="163" y="5710"/>
                      <a:pt x="68" y="5564"/>
                      <a:pt x="68" y="5452"/>
                    </a:cubicBezTo>
                    <a:lnTo>
                      <a:pt x="68" y="161"/>
                    </a:lnTo>
                    <a:cubicBezTo>
                      <a:pt x="68" y="132"/>
                      <a:pt x="73" y="93"/>
                      <a:pt x="106" y="75"/>
                    </a:cubicBezTo>
                    <a:cubicBezTo>
                      <a:pt x="116" y="68"/>
                      <a:pt x="130" y="66"/>
                      <a:pt x="145" y="66"/>
                    </a:cubicBezTo>
                    <a:close/>
                    <a:moveTo>
                      <a:pt x="145" y="1"/>
                    </a:moveTo>
                    <a:cubicBezTo>
                      <a:pt x="118" y="1"/>
                      <a:pt x="93" y="7"/>
                      <a:pt x="71" y="20"/>
                    </a:cubicBezTo>
                    <a:cubicBezTo>
                      <a:pt x="27" y="45"/>
                      <a:pt x="1" y="95"/>
                      <a:pt x="1" y="161"/>
                    </a:cubicBezTo>
                    <a:lnTo>
                      <a:pt x="1" y="5452"/>
                    </a:lnTo>
                    <a:cubicBezTo>
                      <a:pt x="1" y="5587"/>
                      <a:pt x="106" y="5754"/>
                      <a:pt x="241" y="5831"/>
                    </a:cubicBezTo>
                    <a:lnTo>
                      <a:pt x="3054" y="7454"/>
                    </a:lnTo>
                    <a:cubicBezTo>
                      <a:pt x="3096" y="7480"/>
                      <a:pt x="3137" y="7492"/>
                      <a:pt x="3176" y="7492"/>
                    </a:cubicBezTo>
                    <a:cubicBezTo>
                      <a:pt x="3178" y="7492"/>
                      <a:pt x="3180" y="7492"/>
                      <a:pt x="3182" y="7492"/>
                    </a:cubicBezTo>
                    <a:cubicBezTo>
                      <a:pt x="3208" y="7492"/>
                      <a:pt x="3234" y="7486"/>
                      <a:pt x="3256" y="7474"/>
                    </a:cubicBezTo>
                    <a:cubicBezTo>
                      <a:pt x="3300" y="7449"/>
                      <a:pt x="3326" y="7397"/>
                      <a:pt x="3326" y="7332"/>
                    </a:cubicBezTo>
                    <a:lnTo>
                      <a:pt x="3326" y="2041"/>
                    </a:lnTo>
                    <a:cubicBezTo>
                      <a:pt x="3326" y="1906"/>
                      <a:pt x="3221" y="1740"/>
                      <a:pt x="3086" y="1662"/>
                    </a:cubicBezTo>
                    <a:lnTo>
                      <a:pt x="272" y="39"/>
                    </a:lnTo>
                    <a:cubicBezTo>
                      <a:pt x="228" y="14"/>
                      <a:pt x="184" y="1"/>
                      <a:pt x="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13"/>
              <p:cNvSpPr/>
              <p:nvPr/>
            </p:nvSpPr>
            <p:spPr>
              <a:xfrm>
                <a:off x="3303774" y="3987807"/>
                <a:ext cx="165624" cy="348399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11172" extrusionOk="0">
                    <a:moveTo>
                      <a:pt x="0" y="0"/>
                    </a:moveTo>
                    <a:lnTo>
                      <a:pt x="0" y="860"/>
                    </a:lnTo>
                    <a:lnTo>
                      <a:pt x="289" y="1027"/>
                    </a:lnTo>
                    <a:cubicBezTo>
                      <a:pt x="414" y="1099"/>
                      <a:pt x="512" y="1255"/>
                      <a:pt x="512" y="1379"/>
                    </a:cubicBezTo>
                    <a:lnTo>
                      <a:pt x="512" y="6670"/>
                    </a:lnTo>
                    <a:cubicBezTo>
                      <a:pt x="512" y="6752"/>
                      <a:pt x="467" y="6798"/>
                      <a:pt x="401" y="6798"/>
                    </a:cubicBezTo>
                    <a:cubicBezTo>
                      <a:pt x="368" y="6798"/>
                      <a:pt x="330" y="6787"/>
                      <a:pt x="289" y="6763"/>
                    </a:cubicBezTo>
                    <a:lnTo>
                      <a:pt x="0" y="6596"/>
                    </a:lnTo>
                    <a:lnTo>
                      <a:pt x="0" y="7450"/>
                    </a:lnTo>
                    <a:cubicBezTo>
                      <a:pt x="243" y="7590"/>
                      <a:pt x="429" y="7696"/>
                      <a:pt x="1137" y="8106"/>
                    </a:cubicBezTo>
                    <a:lnTo>
                      <a:pt x="1137" y="1613"/>
                    </a:lnTo>
                    <a:cubicBezTo>
                      <a:pt x="1137" y="1530"/>
                      <a:pt x="1182" y="1484"/>
                      <a:pt x="1248" y="1484"/>
                    </a:cubicBezTo>
                    <a:cubicBezTo>
                      <a:pt x="1281" y="1484"/>
                      <a:pt x="1319" y="1496"/>
                      <a:pt x="1360" y="1520"/>
                    </a:cubicBezTo>
                    <a:lnTo>
                      <a:pt x="4175" y="3141"/>
                    </a:lnTo>
                    <a:cubicBezTo>
                      <a:pt x="4299" y="3213"/>
                      <a:pt x="4398" y="3370"/>
                      <a:pt x="4398" y="3494"/>
                    </a:cubicBezTo>
                    <a:lnTo>
                      <a:pt x="4398" y="10932"/>
                    </a:lnTo>
                    <a:lnTo>
                      <a:pt x="4411" y="10932"/>
                    </a:lnTo>
                    <a:cubicBezTo>
                      <a:pt x="4506" y="10988"/>
                      <a:pt x="4602" y="11044"/>
                      <a:pt x="4698" y="11097"/>
                    </a:cubicBezTo>
                    <a:cubicBezTo>
                      <a:pt x="4709" y="11103"/>
                      <a:pt x="4720" y="11109"/>
                      <a:pt x="4730" y="11116"/>
                    </a:cubicBezTo>
                    <a:cubicBezTo>
                      <a:pt x="4742" y="11121"/>
                      <a:pt x="4753" y="11126"/>
                      <a:pt x="4766" y="11131"/>
                    </a:cubicBezTo>
                    <a:cubicBezTo>
                      <a:pt x="4792" y="11139"/>
                      <a:pt x="4818" y="11148"/>
                      <a:pt x="4845" y="11154"/>
                    </a:cubicBezTo>
                    <a:cubicBezTo>
                      <a:pt x="4872" y="11159"/>
                      <a:pt x="4901" y="11164"/>
                      <a:pt x="4930" y="11168"/>
                    </a:cubicBezTo>
                    <a:cubicBezTo>
                      <a:pt x="4957" y="11170"/>
                      <a:pt x="4985" y="11172"/>
                      <a:pt x="5013" y="11172"/>
                    </a:cubicBezTo>
                    <a:cubicBezTo>
                      <a:pt x="5029" y="11172"/>
                      <a:pt x="5045" y="11171"/>
                      <a:pt x="5061" y="11169"/>
                    </a:cubicBezTo>
                    <a:cubicBezTo>
                      <a:pt x="5090" y="11168"/>
                      <a:pt x="5118" y="11164"/>
                      <a:pt x="5147" y="11159"/>
                    </a:cubicBezTo>
                    <a:cubicBezTo>
                      <a:pt x="5176" y="11154"/>
                      <a:pt x="5203" y="11146"/>
                      <a:pt x="5226" y="11139"/>
                    </a:cubicBezTo>
                    <a:cubicBezTo>
                      <a:pt x="5239" y="11135"/>
                      <a:pt x="5251" y="11131"/>
                      <a:pt x="5262" y="11126"/>
                    </a:cubicBezTo>
                    <a:cubicBezTo>
                      <a:pt x="5279" y="11119"/>
                      <a:pt x="5295" y="11112"/>
                      <a:pt x="5311" y="11103"/>
                    </a:cubicBezTo>
                    <a:lnTo>
                      <a:pt x="5311" y="2720"/>
                    </a:lnTo>
                    <a:cubicBezTo>
                      <a:pt x="5301" y="2725"/>
                      <a:pt x="5292" y="2729"/>
                      <a:pt x="5282" y="2735"/>
                    </a:cubicBezTo>
                    <a:cubicBezTo>
                      <a:pt x="5265" y="2742"/>
                      <a:pt x="5248" y="2749"/>
                      <a:pt x="5229" y="2753"/>
                    </a:cubicBezTo>
                    <a:cubicBezTo>
                      <a:pt x="5212" y="2761"/>
                      <a:pt x="5192" y="2765"/>
                      <a:pt x="5171" y="2771"/>
                    </a:cubicBezTo>
                    <a:cubicBezTo>
                      <a:pt x="5153" y="2775"/>
                      <a:pt x="5133" y="2779"/>
                      <a:pt x="5111" y="2781"/>
                    </a:cubicBezTo>
                    <a:cubicBezTo>
                      <a:pt x="5090" y="2785"/>
                      <a:pt x="5069" y="2786"/>
                      <a:pt x="5048" y="2786"/>
                    </a:cubicBezTo>
                    <a:cubicBezTo>
                      <a:pt x="5037" y="2787"/>
                      <a:pt x="5026" y="2787"/>
                      <a:pt x="5015" y="2787"/>
                    </a:cubicBezTo>
                    <a:cubicBezTo>
                      <a:pt x="5005" y="2787"/>
                      <a:pt x="4994" y="2787"/>
                      <a:pt x="4983" y="2786"/>
                    </a:cubicBezTo>
                    <a:cubicBezTo>
                      <a:pt x="4962" y="2786"/>
                      <a:pt x="4940" y="2785"/>
                      <a:pt x="4920" y="2782"/>
                    </a:cubicBezTo>
                    <a:cubicBezTo>
                      <a:pt x="4900" y="2781"/>
                      <a:pt x="4880" y="2778"/>
                      <a:pt x="4858" y="2772"/>
                    </a:cubicBezTo>
                    <a:cubicBezTo>
                      <a:pt x="4838" y="2768"/>
                      <a:pt x="4818" y="2763"/>
                      <a:pt x="4798" y="2758"/>
                    </a:cubicBezTo>
                    <a:cubicBezTo>
                      <a:pt x="4780" y="2752"/>
                      <a:pt x="4760" y="2745"/>
                      <a:pt x="4744" y="2738"/>
                    </a:cubicBezTo>
                    <a:cubicBezTo>
                      <a:pt x="4729" y="2730"/>
                      <a:pt x="4710" y="2722"/>
                      <a:pt x="4696" y="271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13"/>
              <p:cNvSpPr/>
              <p:nvPr/>
            </p:nvSpPr>
            <p:spPr>
              <a:xfrm>
                <a:off x="3302683" y="3986154"/>
                <a:ext cx="167619" cy="351018"/>
              </a:xfrm>
              <a:custGeom>
                <a:avLst/>
                <a:gdLst/>
                <a:ahLst/>
                <a:cxnLst/>
                <a:rect l="l" t="t" r="r" b="b"/>
                <a:pathLst>
                  <a:path w="5375" h="11256" extrusionOk="0">
                    <a:moveTo>
                      <a:pt x="65" y="109"/>
                    </a:moveTo>
                    <a:lnTo>
                      <a:pt x="4715" y="2792"/>
                    </a:lnTo>
                    <a:cubicBezTo>
                      <a:pt x="4731" y="2803"/>
                      <a:pt x="4749" y="2812"/>
                      <a:pt x="4767" y="2819"/>
                    </a:cubicBezTo>
                    <a:cubicBezTo>
                      <a:pt x="4785" y="2828"/>
                      <a:pt x="4805" y="2835"/>
                      <a:pt x="4824" y="2841"/>
                    </a:cubicBezTo>
                    <a:cubicBezTo>
                      <a:pt x="4846" y="2848"/>
                      <a:pt x="4866" y="2854"/>
                      <a:pt x="4887" y="2857"/>
                    </a:cubicBezTo>
                    <a:cubicBezTo>
                      <a:pt x="4909" y="2862"/>
                      <a:pt x="4930" y="2865"/>
                      <a:pt x="4952" y="2868"/>
                    </a:cubicBezTo>
                    <a:cubicBezTo>
                      <a:pt x="4974" y="2871"/>
                      <a:pt x="4997" y="2874"/>
                      <a:pt x="5018" y="2874"/>
                    </a:cubicBezTo>
                    <a:cubicBezTo>
                      <a:pt x="5029" y="2875"/>
                      <a:pt x="5040" y="2875"/>
                      <a:pt x="5052" y="2875"/>
                    </a:cubicBezTo>
                    <a:cubicBezTo>
                      <a:pt x="5063" y="2875"/>
                      <a:pt x="5075" y="2875"/>
                      <a:pt x="5086" y="2874"/>
                    </a:cubicBezTo>
                    <a:cubicBezTo>
                      <a:pt x="5109" y="2871"/>
                      <a:pt x="5130" y="2870"/>
                      <a:pt x="5152" y="2867"/>
                    </a:cubicBezTo>
                    <a:cubicBezTo>
                      <a:pt x="5173" y="2862"/>
                      <a:pt x="5194" y="2860"/>
                      <a:pt x="5215" y="2854"/>
                    </a:cubicBezTo>
                    <a:cubicBezTo>
                      <a:pt x="5234" y="2848"/>
                      <a:pt x="5254" y="2842"/>
                      <a:pt x="5274" y="2835"/>
                    </a:cubicBezTo>
                    <a:cubicBezTo>
                      <a:pt x="5287" y="2831"/>
                      <a:pt x="5298" y="2826"/>
                      <a:pt x="5311" y="2821"/>
                    </a:cubicBezTo>
                    <a:lnTo>
                      <a:pt x="5313" y="2821"/>
                    </a:lnTo>
                    <a:lnTo>
                      <a:pt x="5313" y="11130"/>
                    </a:lnTo>
                    <a:cubicBezTo>
                      <a:pt x="5304" y="11135"/>
                      <a:pt x="5296" y="11140"/>
                      <a:pt x="5284" y="11143"/>
                    </a:cubicBezTo>
                    <a:cubicBezTo>
                      <a:pt x="5274" y="11148"/>
                      <a:pt x="5263" y="11152"/>
                      <a:pt x="5251" y="11156"/>
                    </a:cubicBezTo>
                    <a:cubicBezTo>
                      <a:pt x="5227" y="11165"/>
                      <a:pt x="5202" y="11171"/>
                      <a:pt x="5175" y="11176"/>
                    </a:cubicBezTo>
                    <a:cubicBezTo>
                      <a:pt x="5148" y="11181"/>
                      <a:pt x="5119" y="11185"/>
                      <a:pt x="5093" y="11186"/>
                    </a:cubicBezTo>
                    <a:cubicBezTo>
                      <a:pt x="5078" y="11188"/>
                      <a:pt x="5062" y="11189"/>
                      <a:pt x="5047" y="11189"/>
                    </a:cubicBezTo>
                    <a:cubicBezTo>
                      <a:pt x="5020" y="11189"/>
                      <a:pt x="4994" y="11187"/>
                      <a:pt x="4966" y="11185"/>
                    </a:cubicBezTo>
                    <a:cubicBezTo>
                      <a:pt x="4939" y="11184"/>
                      <a:pt x="4913" y="11178"/>
                      <a:pt x="4886" y="11172"/>
                    </a:cubicBezTo>
                    <a:cubicBezTo>
                      <a:pt x="4859" y="11166"/>
                      <a:pt x="4834" y="11159"/>
                      <a:pt x="4813" y="11150"/>
                    </a:cubicBezTo>
                    <a:cubicBezTo>
                      <a:pt x="4800" y="11145"/>
                      <a:pt x="4788" y="11142"/>
                      <a:pt x="4778" y="11136"/>
                    </a:cubicBezTo>
                    <a:cubicBezTo>
                      <a:pt x="4767" y="11130"/>
                      <a:pt x="4756" y="11126"/>
                      <a:pt x="4748" y="11120"/>
                    </a:cubicBezTo>
                    <a:lnTo>
                      <a:pt x="4463" y="10956"/>
                    </a:lnTo>
                    <a:lnTo>
                      <a:pt x="4463" y="3545"/>
                    </a:lnTo>
                    <a:cubicBezTo>
                      <a:pt x="4463" y="3410"/>
                      <a:pt x="4360" y="3243"/>
                      <a:pt x="4225" y="3166"/>
                    </a:cubicBezTo>
                    <a:lnTo>
                      <a:pt x="1410" y="1544"/>
                    </a:lnTo>
                    <a:cubicBezTo>
                      <a:pt x="1365" y="1518"/>
                      <a:pt x="1321" y="1506"/>
                      <a:pt x="1282" y="1506"/>
                    </a:cubicBezTo>
                    <a:cubicBezTo>
                      <a:pt x="1255" y="1506"/>
                      <a:pt x="1230" y="1512"/>
                      <a:pt x="1208" y="1524"/>
                    </a:cubicBezTo>
                    <a:cubicBezTo>
                      <a:pt x="1164" y="1548"/>
                      <a:pt x="1139" y="1602"/>
                      <a:pt x="1139" y="1666"/>
                    </a:cubicBezTo>
                    <a:lnTo>
                      <a:pt x="1139" y="8103"/>
                    </a:lnTo>
                    <a:cubicBezTo>
                      <a:pt x="485" y="7723"/>
                      <a:pt x="294" y="7614"/>
                      <a:pt x="65" y="7483"/>
                    </a:cubicBezTo>
                    <a:lnTo>
                      <a:pt x="65" y="6704"/>
                    </a:lnTo>
                    <a:lnTo>
                      <a:pt x="307" y="6845"/>
                    </a:lnTo>
                    <a:cubicBezTo>
                      <a:pt x="351" y="6870"/>
                      <a:pt x="396" y="6883"/>
                      <a:pt x="435" y="6883"/>
                    </a:cubicBezTo>
                    <a:cubicBezTo>
                      <a:pt x="462" y="6883"/>
                      <a:pt x="487" y="6877"/>
                      <a:pt x="508" y="6865"/>
                    </a:cubicBezTo>
                    <a:cubicBezTo>
                      <a:pt x="553" y="6839"/>
                      <a:pt x="579" y="6787"/>
                      <a:pt x="579" y="6723"/>
                    </a:cubicBezTo>
                    <a:lnTo>
                      <a:pt x="579" y="1432"/>
                    </a:lnTo>
                    <a:cubicBezTo>
                      <a:pt x="579" y="1297"/>
                      <a:pt x="474" y="1130"/>
                      <a:pt x="339" y="1052"/>
                    </a:cubicBezTo>
                    <a:lnTo>
                      <a:pt x="65" y="894"/>
                    </a:lnTo>
                    <a:lnTo>
                      <a:pt x="65" y="109"/>
                    </a:lnTo>
                    <a:close/>
                    <a:moveTo>
                      <a:pt x="1" y="0"/>
                    </a:moveTo>
                    <a:lnTo>
                      <a:pt x="1" y="933"/>
                    </a:lnTo>
                    <a:lnTo>
                      <a:pt x="307" y="1108"/>
                    </a:lnTo>
                    <a:cubicBezTo>
                      <a:pt x="418" y="1173"/>
                      <a:pt x="514" y="1321"/>
                      <a:pt x="514" y="1432"/>
                    </a:cubicBezTo>
                    <a:lnTo>
                      <a:pt x="514" y="6723"/>
                    </a:lnTo>
                    <a:cubicBezTo>
                      <a:pt x="514" y="6751"/>
                      <a:pt x="508" y="6790"/>
                      <a:pt x="475" y="6809"/>
                    </a:cubicBezTo>
                    <a:cubicBezTo>
                      <a:pt x="463" y="6816"/>
                      <a:pt x="449" y="6820"/>
                      <a:pt x="433" y="6820"/>
                    </a:cubicBezTo>
                    <a:cubicBezTo>
                      <a:pt x="405" y="6820"/>
                      <a:pt x="373" y="6809"/>
                      <a:pt x="339" y="6789"/>
                    </a:cubicBezTo>
                    <a:lnTo>
                      <a:pt x="1" y="6595"/>
                    </a:lnTo>
                    <a:lnTo>
                      <a:pt x="1" y="7522"/>
                    </a:lnTo>
                    <a:lnTo>
                      <a:pt x="17" y="7530"/>
                    </a:lnTo>
                    <a:cubicBezTo>
                      <a:pt x="259" y="7670"/>
                      <a:pt x="445" y="7778"/>
                      <a:pt x="1155" y="8187"/>
                    </a:cubicBezTo>
                    <a:lnTo>
                      <a:pt x="1203" y="8216"/>
                    </a:lnTo>
                    <a:lnTo>
                      <a:pt x="1203" y="1668"/>
                    </a:lnTo>
                    <a:cubicBezTo>
                      <a:pt x="1203" y="1639"/>
                      <a:pt x="1208" y="1599"/>
                      <a:pt x="1241" y="1581"/>
                    </a:cubicBezTo>
                    <a:cubicBezTo>
                      <a:pt x="1253" y="1574"/>
                      <a:pt x="1268" y="1570"/>
                      <a:pt x="1284" y="1570"/>
                    </a:cubicBezTo>
                    <a:cubicBezTo>
                      <a:pt x="1311" y="1570"/>
                      <a:pt x="1344" y="1581"/>
                      <a:pt x="1378" y="1602"/>
                    </a:cubicBezTo>
                    <a:lnTo>
                      <a:pt x="4191" y="3223"/>
                    </a:lnTo>
                    <a:cubicBezTo>
                      <a:pt x="4305" y="3288"/>
                      <a:pt x="4399" y="3435"/>
                      <a:pt x="4399" y="3547"/>
                    </a:cubicBezTo>
                    <a:lnTo>
                      <a:pt x="4399" y="11015"/>
                    </a:lnTo>
                    <a:lnTo>
                      <a:pt x="4434" y="11015"/>
                    </a:lnTo>
                    <a:lnTo>
                      <a:pt x="4715" y="11178"/>
                    </a:lnTo>
                    <a:cubicBezTo>
                      <a:pt x="4728" y="11184"/>
                      <a:pt x="4738" y="11191"/>
                      <a:pt x="4751" y="11195"/>
                    </a:cubicBezTo>
                    <a:lnTo>
                      <a:pt x="4788" y="11212"/>
                    </a:lnTo>
                    <a:cubicBezTo>
                      <a:pt x="4814" y="11221"/>
                      <a:pt x="4841" y="11230"/>
                      <a:pt x="4872" y="11237"/>
                    </a:cubicBezTo>
                    <a:cubicBezTo>
                      <a:pt x="4900" y="11244"/>
                      <a:pt x="4930" y="11248"/>
                      <a:pt x="4959" y="11251"/>
                    </a:cubicBezTo>
                    <a:cubicBezTo>
                      <a:pt x="4988" y="11253"/>
                      <a:pt x="5017" y="11255"/>
                      <a:pt x="5043" y="11255"/>
                    </a:cubicBezTo>
                    <a:cubicBezTo>
                      <a:pt x="5060" y="11255"/>
                      <a:pt x="5076" y="11255"/>
                      <a:pt x="5094" y="11253"/>
                    </a:cubicBezTo>
                    <a:cubicBezTo>
                      <a:pt x="5125" y="11251"/>
                      <a:pt x="5155" y="11248"/>
                      <a:pt x="5183" y="11243"/>
                    </a:cubicBezTo>
                    <a:cubicBezTo>
                      <a:pt x="5212" y="11237"/>
                      <a:pt x="5241" y="11230"/>
                      <a:pt x="5268" y="11221"/>
                    </a:cubicBezTo>
                    <a:cubicBezTo>
                      <a:pt x="5281" y="11215"/>
                      <a:pt x="5294" y="11212"/>
                      <a:pt x="5306" y="11207"/>
                    </a:cubicBezTo>
                    <a:cubicBezTo>
                      <a:pt x="5324" y="11199"/>
                      <a:pt x="5342" y="11191"/>
                      <a:pt x="5359" y="11181"/>
                    </a:cubicBezTo>
                    <a:lnTo>
                      <a:pt x="5375" y="11172"/>
                    </a:lnTo>
                    <a:lnTo>
                      <a:pt x="5375" y="2717"/>
                    </a:lnTo>
                    <a:lnTo>
                      <a:pt x="5327" y="2742"/>
                    </a:lnTo>
                    <a:cubicBezTo>
                      <a:pt x="5319" y="2746"/>
                      <a:pt x="5310" y="2752"/>
                      <a:pt x="5300" y="2755"/>
                    </a:cubicBezTo>
                    <a:cubicBezTo>
                      <a:pt x="5284" y="2762"/>
                      <a:pt x="5270" y="2769"/>
                      <a:pt x="5252" y="2775"/>
                    </a:cubicBezTo>
                    <a:cubicBezTo>
                      <a:pt x="5234" y="2782"/>
                      <a:pt x="5217" y="2788"/>
                      <a:pt x="5198" y="2791"/>
                    </a:cubicBezTo>
                    <a:cubicBezTo>
                      <a:pt x="5179" y="2795"/>
                      <a:pt x="5160" y="2798"/>
                      <a:pt x="5140" y="2802"/>
                    </a:cubicBezTo>
                    <a:cubicBezTo>
                      <a:pt x="5119" y="2803"/>
                      <a:pt x="5100" y="2805"/>
                      <a:pt x="5080" y="2806"/>
                    </a:cubicBezTo>
                    <a:lnTo>
                      <a:pt x="5018" y="2806"/>
                    </a:lnTo>
                    <a:cubicBezTo>
                      <a:pt x="4999" y="2806"/>
                      <a:pt x="4978" y="2805"/>
                      <a:pt x="4958" y="2803"/>
                    </a:cubicBezTo>
                    <a:cubicBezTo>
                      <a:pt x="4938" y="2802"/>
                      <a:pt x="4918" y="2798"/>
                      <a:pt x="4899" y="2795"/>
                    </a:cubicBezTo>
                    <a:cubicBezTo>
                      <a:pt x="4880" y="2791"/>
                      <a:pt x="4860" y="2785"/>
                      <a:pt x="4843" y="2780"/>
                    </a:cubicBezTo>
                    <a:cubicBezTo>
                      <a:pt x="4827" y="2775"/>
                      <a:pt x="4808" y="2769"/>
                      <a:pt x="4792" y="2762"/>
                    </a:cubicBezTo>
                    <a:cubicBezTo>
                      <a:pt x="4775" y="2755"/>
                      <a:pt x="4759" y="2746"/>
                      <a:pt x="4745" y="273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13"/>
              <p:cNvSpPr/>
              <p:nvPr/>
            </p:nvSpPr>
            <p:spPr>
              <a:xfrm>
                <a:off x="3339168" y="4034085"/>
                <a:ext cx="101725" cy="377339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12100" extrusionOk="0">
                    <a:moveTo>
                      <a:pt x="251" y="341"/>
                    </a:moveTo>
                    <a:lnTo>
                      <a:pt x="2912" y="1876"/>
                    </a:lnTo>
                    <a:cubicBezTo>
                      <a:pt x="2967" y="1906"/>
                      <a:pt x="3010" y="1984"/>
                      <a:pt x="3011" y="2010"/>
                    </a:cubicBezTo>
                    <a:lnTo>
                      <a:pt x="3011" y="11760"/>
                    </a:lnTo>
                    <a:lnTo>
                      <a:pt x="350" y="10225"/>
                    </a:lnTo>
                    <a:cubicBezTo>
                      <a:pt x="297" y="10193"/>
                      <a:pt x="254" y="10117"/>
                      <a:pt x="251" y="10089"/>
                    </a:cubicBezTo>
                    <a:lnTo>
                      <a:pt x="251" y="341"/>
                    </a:lnTo>
                    <a:close/>
                    <a:moveTo>
                      <a:pt x="111" y="0"/>
                    </a:moveTo>
                    <a:cubicBezTo>
                      <a:pt x="46" y="0"/>
                      <a:pt x="1" y="46"/>
                      <a:pt x="1" y="129"/>
                    </a:cubicBezTo>
                    <a:lnTo>
                      <a:pt x="1" y="6622"/>
                    </a:lnTo>
                    <a:lnTo>
                      <a:pt x="1" y="10089"/>
                    </a:lnTo>
                    <a:cubicBezTo>
                      <a:pt x="1" y="10214"/>
                      <a:pt x="100" y="10370"/>
                      <a:pt x="224" y="10442"/>
                    </a:cubicBezTo>
                    <a:lnTo>
                      <a:pt x="3039" y="12065"/>
                    </a:lnTo>
                    <a:cubicBezTo>
                      <a:pt x="3079" y="12089"/>
                      <a:pt x="3117" y="12100"/>
                      <a:pt x="3150" y="12100"/>
                    </a:cubicBezTo>
                    <a:cubicBezTo>
                      <a:pt x="3216" y="12100"/>
                      <a:pt x="3262" y="12054"/>
                      <a:pt x="3262" y="11971"/>
                    </a:cubicBezTo>
                    <a:lnTo>
                      <a:pt x="3262" y="8512"/>
                    </a:lnTo>
                    <a:lnTo>
                      <a:pt x="3262" y="2010"/>
                    </a:lnTo>
                    <a:cubicBezTo>
                      <a:pt x="3262" y="1886"/>
                      <a:pt x="3162" y="1729"/>
                      <a:pt x="3039" y="1657"/>
                    </a:cubicBezTo>
                    <a:lnTo>
                      <a:pt x="224" y="36"/>
                    </a:lnTo>
                    <a:cubicBezTo>
                      <a:pt x="183" y="12"/>
                      <a:pt x="145" y="0"/>
                      <a:pt x="111" y="0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13"/>
              <p:cNvSpPr/>
              <p:nvPr/>
            </p:nvSpPr>
            <p:spPr>
              <a:xfrm>
                <a:off x="3198496" y="4065674"/>
                <a:ext cx="875862" cy="374968"/>
              </a:xfrm>
              <a:custGeom>
                <a:avLst/>
                <a:gdLst/>
                <a:ahLst/>
                <a:cxnLst/>
                <a:rect l="l" t="t" r="r" b="b"/>
                <a:pathLst>
                  <a:path w="28086" h="12024" extrusionOk="0">
                    <a:moveTo>
                      <a:pt x="27752" y="0"/>
                    </a:moveTo>
                    <a:lnTo>
                      <a:pt x="27752" y="376"/>
                    </a:lnTo>
                    <a:cubicBezTo>
                      <a:pt x="27752" y="376"/>
                      <a:pt x="27739" y="468"/>
                      <a:pt x="27671" y="521"/>
                    </a:cubicBezTo>
                    <a:cubicBezTo>
                      <a:pt x="27436" y="714"/>
                      <a:pt x="27185" y="909"/>
                      <a:pt x="26918" y="1109"/>
                    </a:cubicBezTo>
                    <a:cubicBezTo>
                      <a:pt x="25940" y="1838"/>
                      <a:pt x="24749" y="2613"/>
                      <a:pt x="23341" y="3425"/>
                    </a:cubicBezTo>
                    <a:cubicBezTo>
                      <a:pt x="19954" y="5380"/>
                      <a:pt x="16929" y="7127"/>
                      <a:pt x="14137" y="8714"/>
                    </a:cubicBezTo>
                    <a:cubicBezTo>
                      <a:pt x="12222" y="9801"/>
                      <a:pt x="10421" y="10812"/>
                      <a:pt x="8685" y="11763"/>
                    </a:cubicBezTo>
                    <a:cubicBezTo>
                      <a:pt x="8668" y="11772"/>
                      <a:pt x="8652" y="11779"/>
                      <a:pt x="8635" y="11786"/>
                    </a:cubicBezTo>
                    <a:cubicBezTo>
                      <a:pt x="8616" y="11794"/>
                      <a:pt x="8599" y="11801"/>
                      <a:pt x="8579" y="11806"/>
                    </a:cubicBezTo>
                    <a:cubicBezTo>
                      <a:pt x="8559" y="11812"/>
                      <a:pt x="8539" y="11818"/>
                      <a:pt x="8519" y="11821"/>
                    </a:cubicBezTo>
                    <a:cubicBezTo>
                      <a:pt x="8500" y="11825"/>
                      <a:pt x="8478" y="11828"/>
                      <a:pt x="8457" y="11829"/>
                    </a:cubicBezTo>
                    <a:cubicBezTo>
                      <a:pt x="8435" y="11832"/>
                      <a:pt x="8414" y="11834"/>
                      <a:pt x="8394" y="11834"/>
                    </a:cubicBezTo>
                    <a:cubicBezTo>
                      <a:pt x="8372" y="11834"/>
                      <a:pt x="8351" y="11834"/>
                      <a:pt x="8330" y="11832"/>
                    </a:cubicBezTo>
                    <a:cubicBezTo>
                      <a:pt x="8309" y="11829"/>
                      <a:pt x="8289" y="11828"/>
                      <a:pt x="8267" y="11825"/>
                    </a:cubicBezTo>
                    <a:cubicBezTo>
                      <a:pt x="8246" y="11821"/>
                      <a:pt x="8227" y="11818"/>
                      <a:pt x="8208" y="11812"/>
                    </a:cubicBezTo>
                    <a:cubicBezTo>
                      <a:pt x="8188" y="11806"/>
                      <a:pt x="8171" y="11801"/>
                      <a:pt x="8152" y="11796"/>
                    </a:cubicBezTo>
                    <a:cubicBezTo>
                      <a:pt x="8135" y="11789"/>
                      <a:pt x="8119" y="11783"/>
                      <a:pt x="8102" y="11775"/>
                    </a:cubicBezTo>
                    <a:cubicBezTo>
                      <a:pt x="8093" y="11769"/>
                      <a:pt x="8085" y="11765"/>
                      <a:pt x="8076" y="11760"/>
                    </a:cubicBezTo>
                    <a:lnTo>
                      <a:pt x="461" y="7364"/>
                    </a:lnTo>
                    <a:cubicBezTo>
                      <a:pt x="461" y="7364"/>
                      <a:pt x="334" y="7305"/>
                      <a:pt x="334" y="7184"/>
                    </a:cubicBezTo>
                    <a:lnTo>
                      <a:pt x="334" y="6805"/>
                    </a:lnTo>
                    <a:cubicBezTo>
                      <a:pt x="265" y="6847"/>
                      <a:pt x="292" y="6831"/>
                      <a:pt x="213" y="6880"/>
                    </a:cubicBezTo>
                    <a:cubicBezTo>
                      <a:pt x="195" y="6890"/>
                      <a:pt x="179" y="6901"/>
                      <a:pt x="164" y="6911"/>
                    </a:cubicBezTo>
                    <a:cubicBezTo>
                      <a:pt x="150" y="6923"/>
                      <a:pt x="136" y="6934"/>
                      <a:pt x="123" y="6946"/>
                    </a:cubicBezTo>
                    <a:cubicBezTo>
                      <a:pt x="111" y="6959"/>
                      <a:pt x="98" y="6969"/>
                      <a:pt x="87" y="6982"/>
                    </a:cubicBezTo>
                    <a:cubicBezTo>
                      <a:pt x="77" y="6995"/>
                      <a:pt x="65" y="7006"/>
                      <a:pt x="57" y="7019"/>
                    </a:cubicBezTo>
                    <a:cubicBezTo>
                      <a:pt x="39" y="7046"/>
                      <a:pt x="25" y="7074"/>
                      <a:pt x="15" y="7100"/>
                    </a:cubicBezTo>
                    <a:cubicBezTo>
                      <a:pt x="6" y="7128"/>
                      <a:pt x="1" y="7156"/>
                      <a:pt x="1" y="7184"/>
                    </a:cubicBezTo>
                    <a:cubicBezTo>
                      <a:pt x="1" y="7213"/>
                      <a:pt x="6" y="7242"/>
                      <a:pt x="15" y="7271"/>
                    </a:cubicBezTo>
                    <a:cubicBezTo>
                      <a:pt x="21" y="7285"/>
                      <a:pt x="26" y="7299"/>
                      <a:pt x="34" y="7312"/>
                    </a:cubicBezTo>
                    <a:cubicBezTo>
                      <a:pt x="41" y="7327"/>
                      <a:pt x="49" y="7340"/>
                      <a:pt x="58" y="7354"/>
                    </a:cubicBezTo>
                    <a:cubicBezTo>
                      <a:pt x="78" y="7380"/>
                      <a:pt x="101" y="7406"/>
                      <a:pt x="129" y="7430"/>
                    </a:cubicBezTo>
                    <a:cubicBezTo>
                      <a:pt x="143" y="7443"/>
                      <a:pt x="157" y="7456"/>
                      <a:pt x="173" y="7466"/>
                    </a:cubicBezTo>
                    <a:cubicBezTo>
                      <a:pt x="190" y="7478"/>
                      <a:pt x="206" y="7488"/>
                      <a:pt x="223" y="7499"/>
                    </a:cubicBezTo>
                    <a:cubicBezTo>
                      <a:pt x="2761" y="8964"/>
                      <a:pt x="5298" y="10431"/>
                      <a:pt x="7839" y="11894"/>
                    </a:cubicBezTo>
                    <a:cubicBezTo>
                      <a:pt x="7856" y="11906"/>
                      <a:pt x="7875" y="11914"/>
                      <a:pt x="7893" y="11923"/>
                    </a:cubicBezTo>
                    <a:cubicBezTo>
                      <a:pt x="7912" y="11933"/>
                      <a:pt x="7932" y="11942"/>
                      <a:pt x="7951" y="11949"/>
                    </a:cubicBezTo>
                    <a:cubicBezTo>
                      <a:pt x="7971" y="11956"/>
                      <a:pt x="7993" y="11963"/>
                      <a:pt x="8014" y="11970"/>
                    </a:cubicBezTo>
                    <a:cubicBezTo>
                      <a:pt x="8036" y="11978"/>
                      <a:pt x="8057" y="11983"/>
                      <a:pt x="8080" y="11988"/>
                    </a:cubicBezTo>
                    <a:cubicBezTo>
                      <a:pt x="8126" y="11999"/>
                      <a:pt x="8172" y="12008"/>
                      <a:pt x="8221" y="12013"/>
                    </a:cubicBezTo>
                    <a:cubicBezTo>
                      <a:pt x="8270" y="12019"/>
                      <a:pt x="8317" y="12022"/>
                      <a:pt x="8368" y="12024"/>
                    </a:cubicBezTo>
                    <a:cubicBezTo>
                      <a:pt x="8418" y="12024"/>
                      <a:pt x="8467" y="12022"/>
                      <a:pt x="8517" y="12016"/>
                    </a:cubicBezTo>
                    <a:cubicBezTo>
                      <a:pt x="8543" y="12015"/>
                      <a:pt x="8566" y="12012"/>
                      <a:pt x="8591" y="12008"/>
                    </a:cubicBezTo>
                    <a:cubicBezTo>
                      <a:pt x="8615" y="12005"/>
                      <a:pt x="8639" y="11999"/>
                      <a:pt x="8662" y="11993"/>
                    </a:cubicBezTo>
                    <a:cubicBezTo>
                      <a:pt x="8710" y="11983"/>
                      <a:pt x="8755" y="11970"/>
                      <a:pt x="8798" y="11955"/>
                    </a:cubicBezTo>
                    <a:cubicBezTo>
                      <a:pt x="8819" y="11947"/>
                      <a:pt x="8841" y="11937"/>
                      <a:pt x="8861" y="11929"/>
                    </a:cubicBezTo>
                    <a:cubicBezTo>
                      <a:pt x="8881" y="11920"/>
                      <a:pt x="8900" y="11911"/>
                      <a:pt x="8918" y="11900"/>
                    </a:cubicBezTo>
                    <a:cubicBezTo>
                      <a:pt x="11056" y="10727"/>
                      <a:pt x="13295" y="9465"/>
                      <a:pt x="15711" y="8084"/>
                    </a:cubicBezTo>
                    <a:cubicBezTo>
                      <a:pt x="18127" y="6704"/>
                      <a:pt x="20722" y="5208"/>
                      <a:pt x="23574" y="3562"/>
                    </a:cubicBezTo>
                    <a:cubicBezTo>
                      <a:pt x="24475" y="3041"/>
                      <a:pt x="25289" y="2535"/>
                      <a:pt x="26018" y="2046"/>
                    </a:cubicBezTo>
                    <a:cubicBezTo>
                      <a:pt x="26745" y="1557"/>
                      <a:pt x="27385" y="1086"/>
                      <a:pt x="27940" y="634"/>
                    </a:cubicBezTo>
                    <a:cubicBezTo>
                      <a:pt x="27947" y="629"/>
                      <a:pt x="27953" y="623"/>
                      <a:pt x="27960" y="619"/>
                    </a:cubicBezTo>
                    <a:cubicBezTo>
                      <a:pt x="27966" y="613"/>
                      <a:pt x="27973" y="607"/>
                      <a:pt x="27978" y="601"/>
                    </a:cubicBezTo>
                    <a:cubicBezTo>
                      <a:pt x="27989" y="591"/>
                      <a:pt x="27999" y="580"/>
                      <a:pt x="28009" y="568"/>
                    </a:cubicBezTo>
                    <a:cubicBezTo>
                      <a:pt x="28018" y="557"/>
                      <a:pt x="28026" y="544"/>
                      <a:pt x="28034" y="532"/>
                    </a:cubicBezTo>
                    <a:cubicBezTo>
                      <a:pt x="28041" y="519"/>
                      <a:pt x="28048" y="508"/>
                      <a:pt x="28054" y="496"/>
                    </a:cubicBezTo>
                    <a:cubicBezTo>
                      <a:pt x="28077" y="448"/>
                      <a:pt x="28085" y="396"/>
                      <a:pt x="28078" y="343"/>
                    </a:cubicBezTo>
                    <a:cubicBezTo>
                      <a:pt x="28075" y="318"/>
                      <a:pt x="28068" y="291"/>
                      <a:pt x="28057" y="266"/>
                    </a:cubicBezTo>
                    <a:cubicBezTo>
                      <a:pt x="28047" y="241"/>
                      <a:pt x="28031" y="216"/>
                      <a:pt x="28012" y="192"/>
                    </a:cubicBezTo>
                    <a:cubicBezTo>
                      <a:pt x="28003" y="180"/>
                      <a:pt x="27992" y="169"/>
                      <a:pt x="27982" y="156"/>
                    </a:cubicBezTo>
                    <a:cubicBezTo>
                      <a:pt x="27970" y="146"/>
                      <a:pt x="27959" y="134"/>
                      <a:pt x="27946" y="123"/>
                    </a:cubicBezTo>
                    <a:cubicBezTo>
                      <a:pt x="27933" y="111"/>
                      <a:pt x="27919" y="101"/>
                      <a:pt x="27904" y="90"/>
                    </a:cubicBezTo>
                    <a:cubicBezTo>
                      <a:pt x="27890" y="79"/>
                      <a:pt x="27874" y="69"/>
                      <a:pt x="27858" y="61"/>
                    </a:cubicBezTo>
                    <a:cubicBezTo>
                      <a:pt x="27795" y="25"/>
                      <a:pt x="27812" y="36"/>
                      <a:pt x="277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13"/>
              <p:cNvSpPr/>
              <p:nvPr/>
            </p:nvSpPr>
            <p:spPr>
              <a:xfrm>
                <a:off x="3469332" y="4005270"/>
                <a:ext cx="456891" cy="427266"/>
              </a:xfrm>
              <a:custGeom>
                <a:avLst/>
                <a:gdLst/>
                <a:ahLst/>
                <a:cxnLst/>
                <a:rect l="l" t="t" r="r" b="b"/>
                <a:pathLst>
                  <a:path w="14651" h="13701" extrusionOk="0">
                    <a:moveTo>
                      <a:pt x="14650" y="1"/>
                    </a:moveTo>
                    <a:cubicBezTo>
                      <a:pt x="13734" y="530"/>
                      <a:pt x="12847" y="1042"/>
                      <a:pt x="11983" y="1541"/>
                    </a:cubicBezTo>
                    <a:lnTo>
                      <a:pt x="11983" y="2278"/>
                    </a:lnTo>
                    <a:lnTo>
                      <a:pt x="4946" y="6341"/>
                    </a:lnTo>
                    <a:lnTo>
                      <a:pt x="4946" y="6843"/>
                    </a:lnTo>
                    <a:cubicBezTo>
                      <a:pt x="3215" y="7822"/>
                      <a:pt x="1589" y="8733"/>
                      <a:pt x="0" y="9604"/>
                    </a:cubicBezTo>
                    <a:lnTo>
                      <a:pt x="0" y="13700"/>
                    </a:lnTo>
                    <a:cubicBezTo>
                      <a:pt x="1734" y="12747"/>
                      <a:pt x="3534" y="11738"/>
                      <a:pt x="5445" y="10653"/>
                    </a:cubicBezTo>
                    <a:cubicBezTo>
                      <a:pt x="8237" y="9065"/>
                      <a:pt x="11262" y="7319"/>
                      <a:pt x="14650" y="5363"/>
                    </a:cubicBezTo>
                    <a:lnTo>
                      <a:pt x="14650" y="2961"/>
                    </a:lnTo>
                    <a:lnTo>
                      <a:pt x="146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13"/>
              <p:cNvSpPr/>
              <p:nvPr/>
            </p:nvSpPr>
            <p:spPr>
              <a:xfrm>
                <a:off x="3468303" y="4003618"/>
                <a:ext cx="458856" cy="430665"/>
              </a:xfrm>
              <a:custGeom>
                <a:avLst/>
                <a:gdLst/>
                <a:ahLst/>
                <a:cxnLst/>
                <a:rect l="l" t="t" r="r" b="b"/>
                <a:pathLst>
                  <a:path w="14714" h="13810" extrusionOk="0">
                    <a:moveTo>
                      <a:pt x="14649" y="111"/>
                    </a:moveTo>
                    <a:lnTo>
                      <a:pt x="14649" y="5401"/>
                    </a:lnTo>
                    <a:lnTo>
                      <a:pt x="14586" y="5436"/>
                    </a:lnTo>
                    <a:cubicBezTo>
                      <a:pt x="11177" y="7405"/>
                      <a:pt x="8232" y="9104"/>
                      <a:pt x="5462" y="10678"/>
                    </a:cubicBezTo>
                    <a:cubicBezTo>
                      <a:pt x="3435" y="11831"/>
                      <a:pt x="1668" y="12819"/>
                      <a:pt x="65" y="13700"/>
                    </a:cubicBezTo>
                    <a:lnTo>
                      <a:pt x="65" y="9678"/>
                    </a:lnTo>
                    <a:cubicBezTo>
                      <a:pt x="1555" y="8860"/>
                      <a:pt x="3168" y="7958"/>
                      <a:pt x="4993" y="6923"/>
                    </a:cubicBezTo>
                    <a:lnTo>
                      <a:pt x="5009" y="6914"/>
                    </a:lnTo>
                    <a:lnTo>
                      <a:pt x="5009" y="6413"/>
                    </a:lnTo>
                    <a:lnTo>
                      <a:pt x="12047" y="2350"/>
                    </a:lnTo>
                    <a:lnTo>
                      <a:pt x="12047" y="1612"/>
                    </a:lnTo>
                    <a:cubicBezTo>
                      <a:pt x="12890" y="1125"/>
                      <a:pt x="13758" y="627"/>
                      <a:pt x="14649" y="111"/>
                    </a:cubicBezTo>
                    <a:close/>
                    <a:moveTo>
                      <a:pt x="14713" y="1"/>
                    </a:moveTo>
                    <a:lnTo>
                      <a:pt x="14644" y="40"/>
                    </a:lnTo>
                    <a:cubicBezTo>
                      <a:pt x="13737" y="563"/>
                      <a:pt x="12855" y="1073"/>
                      <a:pt x="11998" y="1568"/>
                    </a:cubicBezTo>
                    <a:lnTo>
                      <a:pt x="11982" y="1576"/>
                    </a:lnTo>
                    <a:lnTo>
                      <a:pt x="11982" y="2314"/>
                    </a:lnTo>
                    <a:lnTo>
                      <a:pt x="4945" y="6377"/>
                    </a:lnTo>
                    <a:lnTo>
                      <a:pt x="4945" y="6876"/>
                    </a:lnTo>
                    <a:cubicBezTo>
                      <a:pt x="3119" y="7911"/>
                      <a:pt x="1507" y="8812"/>
                      <a:pt x="16" y="9629"/>
                    </a:cubicBezTo>
                    <a:lnTo>
                      <a:pt x="0" y="9639"/>
                    </a:lnTo>
                    <a:lnTo>
                      <a:pt x="2" y="9639"/>
                    </a:lnTo>
                    <a:lnTo>
                      <a:pt x="2" y="13809"/>
                    </a:lnTo>
                    <a:lnTo>
                      <a:pt x="49" y="13782"/>
                    </a:lnTo>
                    <a:cubicBezTo>
                      <a:pt x="1665" y="12895"/>
                      <a:pt x="3445" y="11899"/>
                      <a:pt x="5494" y="10734"/>
                    </a:cubicBezTo>
                    <a:cubicBezTo>
                      <a:pt x="8264" y="9160"/>
                      <a:pt x="11208" y="7461"/>
                      <a:pt x="14619" y="5493"/>
                    </a:cubicBezTo>
                    <a:lnTo>
                      <a:pt x="14713" y="5436"/>
                    </a:lnTo>
                    <a:lnTo>
                      <a:pt x="147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13"/>
              <p:cNvSpPr/>
              <p:nvPr/>
            </p:nvSpPr>
            <p:spPr>
              <a:xfrm>
                <a:off x="3469332" y="3812645"/>
                <a:ext cx="456517" cy="521288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6716" extrusionOk="0">
                    <a:moveTo>
                      <a:pt x="14639" y="0"/>
                    </a:moveTo>
                    <a:cubicBezTo>
                      <a:pt x="11252" y="1955"/>
                      <a:pt x="8227" y="3702"/>
                      <a:pt x="5435" y="5288"/>
                    </a:cubicBezTo>
                    <a:cubicBezTo>
                      <a:pt x="3537" y="6371"/>
                      <a:pt x="1736" y="7381"/>
                      <a:pt x="0" y="8333"/>
                    </a:cubicBezTo>
                    <a:lnTo>
                      <a:pt x="0" y="16716"/>
                    </a:lnTo>
                    <a:cubicBezTo>
                      <a:pt x="1586" y="15845"/>
                      <a:pt x="3229" y="14925"/>
                      <a:pt x="4960" y="13946"/>
                    </a:cubicBezTo>
                    <a:lnTo>
                      <a:pt x="4943" y="11421"/>
                    </a:lnTo>
                    <a:cubicBezTo>
                      <a:pt x="4907" y="11440"/>
                      <a:pt x="4871" y="11461"/>
                      <a:pt x="4835" y="11481"/>
                    </a:cubicBezTo>
                    <a:cubicBezTo>
                      <a:pt x="4431" y="11710"/>
                      <a:pt x="4043" y="11931"/>
                      <a:pt x="3639" y="12159"/>
                    </a:cubicBezTo>
                    <a:cubicBezTo>
                      <a:pt x="3235" y="12387"/>
                      <a:pt x="2844" y="12606"/>
                      <a:pt x="2437" y="12833"/>
                    </a:cubicBezTo>
                    <a:cubicBezTo>
                      <a:pt x="1964" y="13097"/>
                      <a:pt x="1507" y="13350"/>
                      <a:pt x="1033" y="13615"/>
                    </a:cubicBezTo>
                    <a:cubicBezTo>
                      <a:pt x="1008" y="13629"/>
                      <a:pt x="987" y="13638"/>
                      <a:pt x="961" y="13647"/>
                    </a:cubicBezTo>
                    <a:cubicBezTo>
                      <a:pt x="944" y="13652"/>
                      <a:pt x="931" y="13657"/>
                      <a:pt x="915" y="13659"/>
                    </a:cubicBezTo>
                    <a:cubicBezTo>
                      <a:pt x="899" y="13662"/>
                      <a:pt x="886" y="13665"/>
                      <a:pt x="869" y="13665"/>
                    </a:cubicBezTo>
                    <a:cubicBezTo>
                      <a:pt x="853" y="13665"/>
                      <a:pt x="843" y="13665"/>
                      <a:pt x="827" y="13662"/>
                    </a:cubicBezTo>
                    <a:cubicBezTo>
                      <a:pt x="813" y="13661"/>
                      <a:pt x="801" y="13659"/>
                      <a:pt x="787" y="13654"/>
                    </a:cubicBezTo>
                    <a:cubicBezTo>
                      <a:pt x="774" y="13651"/>
                      <a:pt x="764" y="13645"/>
                      <a:pt x="751" y="13638"/>
                    </a:cubicBezTo>
                    <a:cubicBezTo>
                      <a:pt x="738" y="13631"/>
                      <a:pt x="729" y="13625"/>
                      <a:pt x="719" y="13616"/>
                    </a:cubicBezTo>
                    <a:cubicBezTo>
                      <a:pt x="708" y="13608"/>
                      <a:pt x="701" y="13599"/>
                      <a:pt x="692" y="13588"/>
                    </a:cubicBezTo>
                    <a:cubicBezTo>
                      <a:pt x="683" y="13576"/>
                      <a:pt x="676" y="13566"/>
                      <a:pt x="669" y="13553"/>
                    </a:cubicBezTo>
                    <a:cubicBezTo>
                      <a:pt x="662" y="13542"/>
                      <a:pt x="656" y="13527"/>
                      <a:pt x="650" y="13513"/>
                    </a:cubicBezTo>
                    <a:cubicBezTo>
                      <a:pt x="645" y="13497"/>
                      <a:pt x="642" y="13483"/>
                      <a:pt x="637" y="13467"/>
                    </a:cubicBezTo>
                    <a:cubicBezTo>
                      <a:pt x="633" y="13441"/>
                      <a:pt x="630" y="13411"/>
                      <a:pt x="630" y="13381"/>
                    </a:cubicBezTo>
                    <a:lnTo>
                      <a:pt x="630" y="8921"/>
                    </a:lnTo>
                    <a:cubicBezTo>
                      <a:pt x="630" y="8879"/>
                      <a:pt x="636" y="8835"/>
                      <a:pt x="645" y="8789"/>
                    </a:cubicBezTo>
                    <a:cubicBezTo>
                      <a:pt x="652" y="8760"/>
                      <a:pt x="662" y="8728"/>
                      <a:pt x="670" y="8700"/>
                    </a:cubicBezTo>
                    <a:cubicBezTo>
                      <a:pt x="681" y="8671"/>
                      <a:pt x="693" y="8639"/>
                      <a:pt x="708" y="8609"/>
                    </a:cubicBezTo>
                    <a:cubicBezTo>
                      <a:pt x="721" y="8583"/>
                      <a:pt x="738" y="8549"/>
                      <a:pt x="755" y="8523"/>
                    </a:cubicBezTo>
                    <a:cubicBezTo>
                      <a:pt x="771" y="8498"/>
                      <a:pt x="793" y="8465"/>
                      <a:pt x="810" y="8442"/>
                    </a:cubicBezTo>
                    <a:cubicBezTo>
                      <a:pt x="823" y="8426"/>
                      <a:pt x="839" y="8409"/>
                      <a:pt x="852" y="8392"/>
                    </a:cubicBezTo>
                    <a:cubicBezTo>
                      <a:pt x="865" y="8378"/>
                      <a:pt x="882" y="8360"/>
                      <a:pt x="895" y="8347"/>
                    </a:cubicBezTo>
                    <a:cubicBezTo>
                      <a:pt x="909" y="8334"/>
                      <a:pt x="928" y="8319"/>
                      <a:pt x="939" y="8307"/>
                    </a:cubicBezTo>
                    <a:cubicBezTo>
                      <a:pt x="954" y="8297"/>
                      <a:pt x="972" y="8283"/>
                      <a:pt x="987" y="8274"/>
                    </a:cubicBezTo>
                    <a:cubicBezTo>
                      <a:pt x="1000" y="8265"/>
                      <a:pt x="1015" y="8255"/>
                      <a:pt x="1028" y="8248"/>
                    </a:cubicBezTo>
                    <a:cubicBezTo>
                      <a:pt x="1431" y="8025"/>
                      <a:pt x="1849" y="7794"/>
                      <a:pt x="2250" y="7570"/>
                    </a:cubicBezTo>
                    <a:cubicBezTo>
                      <a:pt x="2650" y="7345"/>
                      <a:pt x="3067" y="7112"/>
                      <a:pt x="3467" y="6887"/>
                    </a:cubicBezTo>
                    <a:cubicBezTo>
                      <a:pt x="3868" y="6662"/>
                      <a:pt x="4280" y="6427"/>
                      <a:pt x="4680" y="6201"/>
                    </a:cubicBezTo>
                    <a:cubicBezTo>
                      <a:pt x="5078" y="5975"/>
                      <a:pt x="5492" y="5741"/>
                      <a:pt x="5889" y="5515"/>
                    </a:cubicBezTo>
                    <a:cubicBezTo>
                      <a:pt x="6286" y="5288"/>
                      <a:pt x="6700" y="5054"/>
                      <a:pt x="7097" y="4827"/>
                    </a:cubicBezTo>
                    <a:cubicBezTo>
                      <a:pt x="7528" y="4581"/>
                      <a:pt x="7974" y="4326"/>
                      <a:pt x="8404" y="4079"/>
                    </a:cubicBezTo>
                    <a:cubicBezTo>
                      <a:pt x="8428" y="4065"/>
                      <a:pt x="8450" y="4054"/>
                      <a:pt x="8476" y="4044"/>
                    </a:cubicBezTo>
                    <a:cubicBezTo>
                      <a:pt x="8493" y="4040"/>
                      <a:pt x="8504" y="4036"/>
                      <a:pt x="8520" y="4033"/>
                    </a:cubicBezTo>
                    <a:cubicBezTo>
                      <a:pt x="8536" y="4029"/>
                      <a:pt x="8549" y="4027"/>
                      <a:pt x="8563" y="4027"/>
                    </a:cubicBezTo>
                    <a:cubicBezTo>
                      <a:pt x="8568" y="4027"/>
                      <a:pt x="8572" y="4027"/>
                      <a:pt x="8576" y="4027"/>
                    </a:cubicBezTo>
                    <a:cubicBezTo>
                      <a:pt x="8586" y="4027"/>
                      <a:pt x="8595" y="4028"/>
                      <a:pt x="8605" y="4029"/>
                    </a:cubicBezTo>
                    <a:cubicBezTo>
                      <a:pt x="8619" y="4031"/>
                      <a:pt x="8629" y="4033"/>
                      <a:pt x="8644" y="4039"/>
                    </a:cubicBezTo>
                    <a:cubicBezTo>
                      <a:pt x="8657" y="4042"/>
                      <a:pt x="8667" y="4047"/>
                      <a:pt x="8680" y="4054"/>
                    </a:cubicBezTo>
                    <a:cubicBezTo>
                      <a:pt x="8691" y="4062"/>
                      <a:pt x="8701" y="4066"/>
                      <a:pt x="8710" y="4076"/>
                    </a:cubicBezTo>
                    <a:cubicBezTo>
                      <a:pt x="8721" y="4085"/>
                      <a:pt x="8729" y="4093"/>
                      <a:pt x="8737" y="4105"/>
                    </a:cubicBezTo>
                    <a:cubicBezTo>
                      <a:pt x="8746" y="4115"/>
                      <a:pt x="8753" y="4126"/>
                      <a:pt x="8759" y="4138"/>
                    </a:cubicBezTo>
                    <a:cubicBezTo>
                      <a:pt x="8766" y="4151"/>
                      <a:pt x="8772" y="4165"/>
                      <a:pt x="8777" y="4178"/>
                    </a:cubicBezTo>
                    <a:cubicBezTo>
                      <a:pt x="8782" y="4192"/>
                      <a:pt x="8786" y="4207"/>
                      <a:pt x="8787" y="4223"/>
                    </a:cubicBezTo>
                    <a:cubicBezTo>
                      <a:pt x="8793" y="4250"/>
                      <a:pt x="8795" y="4279"/>
                      <a:pt x="8795" y="4308"/>
                    </a:cubicBezTo>
                    <a:lnTo>
                      <a:pt x="8795" y="4975"/>
                    </a:lnTo>
                    <a:cubicBezTo>
                      <a:pt x="9820" y="4387"/>
                      <a:pt x="10876" y="3777"/>
                      <a:pt x="11972" y="3144"/>
                    </a:cubicBezTo>
                    <a:lnTo>
                      <a:pt x="11972" y="7722"/>
                    </a:lnTo>
                    <a:cubicBezTo>
                      <a:pt x="12836" y="7225"/>
                      <a:pt x="13724" y="6710"/>
                      <a:pt x="14639" y="6182"/>
                    </a:cubicBezTo>
                    <a:lnTo>
                      <a:pt x="14639" y="2196"/>
                    </a:lnTo>
                    <a:lnTo>
                      <a:pt x="146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13"/>
              <p:cNvSpPr/>
              <p:nvPr/>
            </p:nvSpPr>
            <p:spPr>
              <a:xfrm>
                <a:off x="3468241" y="3810836"/>
                <a:ext cx="458825" cy="524688"/>
              </a:xfrm>
              <a:custGeom>
                <a:avLst/>
                <a:gdLst/>
                <a:ahLst/>
                <a:cxnLst/>
                <a:rect l="l" t="t" r="r" b="b"/>
                <a:pathLst>
                  <a:path w="14713" h="16825" extrusionOk="0">
                    <a:moveTo>
                      <a:pt x="14646" y="116"/>
                    </a:moveTo>
                    <a:lnTo>
                      <a:pt x="14646" y="6222"/>
                    </a:lnTo>
                    <a:lnTo>
                      <a:pt x="14644" y="6224"/>
                    </a:lnTo>
                    <a:cubicBezTo>
                      <a:pt x="13754" y="6738"/>
                      <a:pt x="12887" y="7238"/>
                      <a:pt x="12044" y="7724"/>
                    </a:cubicBezTo>
                    <a:lnTo>
                      <a:pt x="12044" y="3191"/>
                    </a:lnTo>
                    <a:lnTo>
                      <a:pt x="12017" y="3164"/>
                    </a:lnTo>
                    <a:lnTo>
                      <a:pt x="11995" y="3177"/>
                    </a:lnTo>
                    <a:cubicBezTo>
                      <a:pt x="10917" y="3798"/>
                      <a:pt x="9878" y="4399"/>
                      <a:pt x="8867" y="4977"/>
                    </a:cubicBezTo>
                    <a:lnTo>
                      <a:pt x="8867" y="4364"/>
                    </a:lnTo>
                    <a:cubicBezTo>
                      <a:pt x="8867" y="4331"/>
                      <a:pt x="8864" y="4301"/>
                      <a:pt x="8858" y="4272"/>
                    </a:cubicBezTo>
                    <a:cubicBezTo>
                      <a:pt x="8854" y="4253"/>
                      <a:pt x="8851" y="4239"/>
                      <a:pt x="8845" y="4223"/>
                    </a:cubicBezTo>
                    <a:cubicBezTo>
                      <a:pt x="8840" y="4207"/>
                      <a:pt x="8833" y="4193"/>
                      <a:pt x="8825" y="4179"/>
                    </a:cubicBezTo>
                    <a:cubicBezTo>
                      <a:pt x="8818" y="4164"/>
                      <a:pt x="8811" y="4151"/>
                      <a:pt x="8801" y="4138"/>
                    </a:cubicBezTo>
                    <a:cubicBezTo>
                      <a:pt x="8792" y="4127"/>
                      <a:pt x="8781" y="4118"/>
                      <a:pt x="8771" y="4107"/>
                    </a:cubicBezTo>
                    <a:cubicBezTo>
                      <a:pt x="8759" y="4098"/>
                      <a:pt x="8746" y="4088"/>
                      <a:pt x="8735" y="4082"/>
                    </a:cubicBezTo>
                    <a:cubicBezTo>
                      <a:pt x="8720" y="4075"/>
                      <a:pt x="8707" y="4069"/>
                      <a:pt x="8693" y="4064"/>
                    </a:cubicBezTo>
                    <a:cubicBezTo>
                      <a:pt x="8677" y="4058"/>
                      <a:pt x="8664" y="4056"/>
                      <a:pt x="8649" y="4055"/>
                    </a:cubicBezTo>
                    <a:cubicBezTo>
                      <a:pt x="8636" y="4053"/>
                      <a:pt x="8626" y="4052"/>
                      <a:pt x="8615" y="4052"/>
                    </a:cubicBezTo>
                    <a:cubicBezTo>
                      <a:pt x="8611" y="4052"/>
                      <a:pt x="8606" y="4052"/>
                      <a:pt x="8601" y="4052"/>
                    </a:cubicBezTo>
                    <a:cubicBezTo>
                      <a:pt x="8584" y="4055"/>
                      <a:pt x="8571" y="4056"/>
                      <a:pt x="8552" y="4059"/>
                    </a:cubicBezTo>
                    <a:cubicBezTo>
                      <a:pt x="8534" y="4064"/>
                      <a:pt x="8522" y="4066"/>
                      <a:pt x="8502" y="4074"/>
                    </a:cubicBezTo>
                    <a:cubicBezTo>
                      <a:pt x="8477" y="4085"/>
                      <a:pt x="8454" y="4094"/>
                      <a:pt x="8427" y="4110"/>
                    </a:cubicBezTo>
                    <a:lnTo>
                      <a:pt x="8387" y="4131"/>
                    </a:lnTo>
                    <a:cubicBezTo>
                      <a:pt x="7969" y="4371"/>
                      <a:pt x="7536" y="4619"/>
                      <a:pt x="7119" y="4857"/>
                    </a:cubicBezTo>
                    <a:cubicBezTo>
                      <a:pt x="6722" y="5084"/>
                      <a:pt x="6308" y="5320"/>
                      <a:pt x="5911" y="5546"/>
                    </a:cubicBezTo>
                    <a:cubicBezTo>
                      <a:pt x="5514" y="5773"/>
                      <a:pt x="5100" y="6006"/>
                      <a:pt x="4702" y="6233"/>
                    </a:cubicBezTo>
                    <a:cubicBezTo>
                      <a:pt x="4302" y="6457"/>
                      <a:pt x="3890" y="6693"/>
                      <a:pt x="3489" y="6917"/>
                    </a:cubicBezTo>
                    <a:cubicBezTo>
                      <a:pt x="3089" y="7143"/>
                      <a:pt x="2672" y="7376"/>
                      <a:pt x="2272" y="7600"/>
                    </a:cubicBezTo>
                    <a:cubicBezTo>
                      <a:pt x="1871" y="7825"/>
                      <a:pt x="1453" y="8056"/>
                      <a:pt x="1050" y="8279"/>
                    </a:cubicBezTo>
                    <a:cubicBezTo>
                      <a:pt x="1036" y="8286"/>
                      <a:pt x="1019" y="8298"/>
                      <a:pt x="1004" y="8306"/>
                    </a:cubicBezTo>
                    <a:cubicBezTo>
                      <a:pt x="990" y="8315"/>
                      <a:pt x="971" y="8329"/>
                      <a:pt x="957" y="8342"/>
                    </a:cubicBezTo>
                    <a:cubicBezTo>
                      <a:pt x="943" y="8354"/>
                      <a:pt x="924" y="8371"/>
                      <a:pt x="910" y="8384"/>
                    </a:cubicBezTo>
                    <a:cubicBezTo>
                      <a:pt x="895" y="8398"/>
                      <a:pt x="879" y="8415"/>
                      <a:pt x="865" y="8431"/>
                    </a:cubicBezTo>
                    <a:cubicBezTo>
                      <a:pt x="851" y="8447"/>
                      <a:pt x="835" y="8467"/>
                      <a:pt x="822" y="8483"/>
                    </a:cubicBezTo>
                    <a:cubicBezTo>
                      <a:pt x="803" y="8505"/>
                      <a:pt x="782" y="8536"/>
                      <a:pt x="764" y="8565"/>
                    </a:cubicBezTo>
                    <a:cubicBezTo>
                      <a:pt x="749" y="8594"/>
                      <a:pt x="728" y="8628"/>
                      <a:pt x="716" y="8655"/>
                    </a:cubicBezTo>
                    <a:cubicBezTo>
                      <a:pt x="701" y="8684"/>
                      <a:pt x="687" y="8719"/>
                      <a:pt x="677" y="8749"/>
                    </a:cubicBezTo>
                    <a:cubicBezTo>
                      <a:pt x="665" y="8778"/>
                      <a:pt x="657" y="8809"/>
                      <a:pt x="649" y="8842"/>
                    </a:cubicBezTo>
                    <a:cubicBezTo>
                      <a:pt x="639" y="8890"/>
                      <a:pt x="634" y="8937"/>
                      <a:pt x="634" y="8980"/>
                    </a:cubicBezTo>
                    <a:lnTo>
                      <a:pt x="634" y="13440"/>
                    </a:lnTo>
                    <a:cubicBezTo>
                      <a:pt x="634" y="13473"/>
                      <a:pt x="636" y="13503"/>
                      <a:pt x="642" y="13532"/>
                    </a:cubicBezTo>
                    <a:cubicBezTo>
                      <a:pt x="647" y="13551"/>
                      <a:pt x="649" y="13565"/>
                      <a:pt x="655" y="13581"/>
                    </a:cubicBezTo>
                    <a:cubicBezTo>
                      <a:pt x="661" y="13597"/>
                      <a:pt x="668" y="13611"/>
                      <a:pt x="675" y="13625"/>
                    </a:cubicBezTo>
                    <a:cubicBezTo>
                      <a:pt x="682" y="13640"/>
                      <a:pt x="691" y="13653"/>
                      <a:pt x="700" y="13666"/>
                    </a:cubicBezTo>
                    <a:cubicBezTo>
                      <a:pt x="711" y="13676"/>
                      <a:pt x="720" y="13687"/>
                      <a:pt x="733" y="13697"/>
                    </a:cubicBezTo>
                    <a:cubicBezTo>
                      <a:pt x="744" y="13706"/>
                      <a:pt x="756" y="13716"/>
                      <a:pt x="770" y="13723"/>
                    </a:cubicBezTo>
                    <a:cubicBezTo>
                      <a:pt x="785" y="13730"/>
                      <a:pt x="795" y="13735"/>
                      <a:pt x="812" y="13740"/>
                    </a:cubicBezTo>
                    <a:cubicBezTo>
                      <a:pt x="826" y="13746"/>
                      <a:pt x="838" y="13749"/>
                      <a:pt x="856" y="13752"/>
                    </a:cubicBezTo>
                    <a:cubicBezTo>
                      <a:pt x="874" y="13753"/>
                      <a:pt x="887" y="13753"/>
                      <a:pt x="905" y="13753"/>
                    </a:cubicBezTo>
                    <a:cubicBezTo>
                      <a:pt x="923" y="13753"/>
                      <a:pt x="937" y="13752"/>
                      <a:pt x="956" y="13748"/>
                    </a:cubicBezTo>
                    <a:cubicBezTo>
                      <a:pt x="973" y="13745"/>
                      <a:pt x="987" y="13740"/>
                      <a:pt x="1006" y="13733"/>
                    </a:cubicBezTo>
                    <a:cubicBezTo>
                      <a:pt x="1032" y="13725"/>
                      <a:pt x="1058" y="13715"/>
                      <a:pt x="1082" y="13699"/>
                    </a:cubicBezTo>
                    <a:cubicBezTo>
                      <a:pt x="1557" y="13437"/>
                      <a:pt x="2014" y="13181"/>
                      <a:pt x="2487" y="12918"/>
                    </a:cubicBezTo>
                    <a:cubicBezTo>
                      <a:pt x="2894" y="12691"/>
                      <a:pt x="3285" y="12472"/>
                      <a:pt x="3689" y="12244"/>
                    </a:cubicBezTo>
                    <a:cubicBezTo>
                      <a:pt x="4094" y="12015"/>
                      <a:pt x="4482" y="11794"/>
                      <a:pt x="4888" y="11567"/>
                    </a:cubicBezTo>
                    <a:lnTo>
                      <a:pt x="4948" y="11532"/>
                    </a:lnTo>
                    <a:lnTo>
                      <a:pt x="4957" y="13989"/>
                    </a:lnTo>
                    <a:cubicBezTo>
                      <a:pt x="3144" y="15017"/>
                      <a:pt x="1542" y="15914"/>
                      <a:pt x="61" y="16726"/>
                    </a:cubicBezTo>
                    <a:lnTo>
                      <a:pt x="61" y="8414"/>
                    </a:lnTo>
                    <a:cubicBezTo>
                      <a:pt x="1677" y="7527"/>
                      <a:pt x="3454" y="6532"/>
                      <a:pt x="5490" y="5376"/>
                    </a:cubicBezTo>
                    <a:cubicBezTo>
                      <a:pt x="8268" y="3798"/>
                      <a:pt x="11219" y="2094"/>
                      <a:pt x="14638" y="122"/>
                    </a:cubicBezTo>
                    <a:lnTo>
                      <a:pt x="14646" y="116"/>
                    </a:lnTo>
                    <a:close/>
                    <a:moveTo>
                      <a:pt x="14713" y="1"/>
                    </a:moveTo>
                    <a:lnTo>
                      <a:pt x="14608" y="61"/>
                    </a:lnTo>
                    <a:cubicBezTo>
                      <a:pt x="11192" y="2035"/>
                      <a:pt x="8239" y="3739"/>
                      <a:pt x="5463" y="5316"/>
                    </a:cubicBezTo>
                    <a:cubicBezTo>
                      <a:pt x="3418" y="6477"/>
                      <a:pt x="1638" y="7475"/>
                      <a:pt x="18" y="8364"/>
                    </a:cubicBezTo>
                    <a:lnTo>
                      <a:pt x="2" y="8374"/>
                    </a:lnTo>
                    <a:lnTo>
                      <a:pt x="1" y="8374"/>
                    </a:lnTo>
                    <a:lnTo>
                      <a:pt x="1" y="16824"/>
                    </a:lnTo>
                    <a:lnTo>
                      <a:pt x="47" y="16798"/>
                    </a:lnTo>
                    <a:cubicBezTo>
                      <a:pt x="1546" y="15975"/>
                      <a:pt x="3168" y="15067"/>
                      <a:pt x="5007" y="14025"/>
                    </a:cubicBezTo>
                    <a:lnTo>
                      <a:pt x="5023" y="14017"/>
                    </a:lnTo>
                    <a:lnTo>
                      <a:pt x="5007" y="11417"/>
                    </a:lnTo>
                    <a:lnTo>
                      <a:pt x="4852" y="11505"/>
                    </a:lnTo>
                    <a:cubicBezTo>
                      <a:pt x="4448" y="11735"/>
                      <a:pt x="4058" y="11955"/>
                      <a:pt x="3654" y="12183"/>
                    </a:cubicBezTo>
                    <a:cubicBezTo>
                      <a:pt x="3250" y="12411"/>
                      <a:pt x="2861" y="12631"/>
                      <a:pt x="2454" y="12856"/>
                    </a:cubicBezTo>
                    <a:cubicBezTo>
                      <a:pt x="1981" y="13121"/>
                      <a:pt x="1525" y="13375"/>
                      <a:pt x="1050" y="13638"/>
                    </a:cubicBezTo>
                    <a:cubicBezTo>
                      <a:pt x="1029" y="13651"/>
                      <a:pt x="1007" y="13660"/>
                      <a:pt x="983" y="13669"/>
                    </a:cubicBezTo>
                    <a:cubicBezTo>
                      <a:pt x="967" y="13676"/>
                      <a:pt x="957" y="13679"/>
                      <a:pt x="940" y="13682"/>
                    </a:cubicBezTo>
                    <a:cubicBezTo>
                      <a:pt x="925" y="13684"/>
                      <a:pt x="915" y="13687"/>
                      <a:pt x="901" y="13687"/>
                    </a:cubicBezTo>
                    <a:cubicBezTo>
                      <a:pt x="888" y="13687"/>
                      <a:pt x="878" y="13687"/>
                      <a:pt x="865" y="13684"/>
                    </a:cubicBezTo>
                    <a:cubicBezTo>
                      <a:pt x="854" y="13683"/>
                      <a:pt x="843" y="13682"/>
                      <a:pt x="832" y="13679"/>
                    </a:cubicBezTo>
                    <a:cubicBezTo>
                      <a:pt x="822" y="13674"/>
                      <a:pt x="813" y="13671"/>
                      <a:pt x="802" y="13666"/>
                    </a:cubicBezTo>
                    <a:cubicBezTo>
                      <a:pt x="792" y="13660"/>
                      <a:pt x="785" y="13654"/>
                      <a:pt x="776" y="13647"/>
                    </a:cubicBezTo>
                    <a:cubicBezTo>
                      <a:pt x="766" y="13640"/>
                      <a:pt x="759" y="13633"/>
                      <a:pt x="751" y="13624"/>
                    </a:cubicBezTo>
                    <a:cubicBezTo>
                      <a:pt x="744" y="13614"/>
                      <a:pt x="737" y="13604"/>
                      <a:pt x="731" y="13594"/>
                    </a:cubicBezTo>
                    <a:cubicBezTo>
                      <a:pt x="724" y="13582"/>
                      <a:pt x="720" y="13571"/>
                      <a:pt x="716" y="13558"/>
                    </a:cubicBezTo>
                    <a:cubicBezTo>
                      <a:pt x="710" y="13544"/>
                      <a:pt x="708" y="13531"/>
                      <a:pt x="705" y="13516"/>
                    </a:cubicBezTo>
                    <a:cubicBezTo>
                      <a:pt x="700" y="13493"/>
                      <a:pt x="698" y="13466"/>
                      <a:pt x="698" y="13437"/>
                    </a:cubicBezTo>
                    <a:lnTo>
                      <a:pt x="698" y="8978"/>
                    </a:lnTo>
                    <a:cubicBezTo>
                      <a:pt x="698" y="8939"/>
                      <a:pt x="704" y="8896"/>
                      <a:pt x="713" y="8852"/>
                    </a:cubicBezTo>
                    <a:cubicBezTo>
                      <a:pt x="720" y="8824"/>
                      <a:pt x="728" y="8793"/>
                      <a:pt x="737" y="8766"/>
                    </a:cubicBezTo>
                    <a:cubicBezTo>
                      <a:pt x="746" y="8740"/>
                      <a:pt x="760" y="8707"/>
                      <a:pt x="773" y="8680"/>
                    </a:cubicBezTo>
                    <a:cubicBezTo>
                      <a:pt x="785" y="8654"/>
                      <a:pt x="802" y="8622"/>
                      <a:pt x="818" y="8597"/>
                    </a:cubicBezTo>
                    <a:cubicBezTo>
                      <a:pt x="835" y="8571"/>
                      <a:pt x="856" y="8540"/>
                      <a:pt x="872" y="8519"/>
                    </a:cubicBezTo>
                    <a:cubicBezTo>
                      <a:pt x="885" y="8503"/>
                      <a:pt x="900" y="8484"/>
                      <a:pt x="911" y="8470"/>
                    </a:cubicBezTo>
                    <a:cubicBezTo>
                      <a:pt x="924" y="8456"/>
                      <a:pt x="940" y="8440"/>
                      <a:pt x="953" y="8427"/>
                    </a:cubicBezTo>
                    <a:cubicBezTo>
                      <a:pt x="966" y="8414"/>
                      <a:pt x="983" y="8400"/>
                      <a:pt x="996" y="8390"/>
                    </a:cubicBezTo>
                    <a:cubicBezTo>
                      <a:pt x="1010" y="8378"/>
                      <a:pt x="1029" y="8367"/>
                      <a:pt x="1040" y="8356"/>
                    </a:cubicBezTo>
                    <a:cubicBezTo>
                      <a:pt x="1053" y="8348"/>
                      <a:pt x="1068" y="8339"/>
                      <a:pt x="1081" y="8332"/>
                    </a:cubicBezTo>
                    <a:cubicBezTo>
                      <a:pt x="1483" y="8109"/>
                      <a:pt x="1902" y="7878"/>
                      <a:pt x="2303" y="7652"/>
                    </a:cubicBezTo>
                    <a:cubicBezTo>
                      <a:pt x="2705" y="7428"/>
                      <a:pt x="3121" y="7195"/>
                      <a:pt x="3520" y="6969"/>
                    </a:cubicBezTo>
                    <a:cubicBezTo>
                      <a:pt x="3920" y="6745"/>
                      <a:pt x="4336" y="6512"/>
                      <a:pt x="4734" y="6285"/>
                    </a:cubicBezTo>
                    <a:cubicBezTo>
                      <a:pt x="5131" y="6061"/>
                      <a:pt x="5546" y="5825"/>
                      <a:pt x="5943" y="5599"/>
                    </a:cubicBezTo>
                    <a:cubicBezTo>
                      <a:pt x="6341" y="5372"/>
                      <a:pt x="6754" y="5136"/>
                      <a:pt x="7150" y="4910"/>
                    </a:cubicBezTo>
                    <a:cubicBezTo>
                      <a:pt x="7570" y="4672"/>
                      <a:pt x="8003" y="4423"/>
                      <a:pt x="8420" y="4184"/>
                    </a:cubicBezTo>
                    <a:lnTo>
                      <a:pt x="8459" y="4163"/>
                    </a:lnTo>
                    <a:cubicBezTo>
                      <a:pt x="8485" y="4150"/>
                      <a:pt x="8502" y="4141"/>
                      <a:pt x="8526" y="4133"/>
                    </a:cubicBezTo>
                    <a:cubicBezTo>
                      <a:pt x="8542" y="4127"/>
                      <a:pt x="8551" y="4123"/>
                      <a:pt x="8567" y="4120"/>
                    </a:cubicBezTo>
                    <a:cubicBezTo>
                      <a:pt x="8581" y="4115"/>
                      <a:pt x="8592" y="4114"/>
                      <a:pt x="8607" y="4114"/>
                    </a:cubicBezTo>
                    <a:cubicBezTo>
                      <a:pt x="8621" y="4114"/>
                      <a:pt x="8630" y="4114"/>
                      <a:pt x="8643" y="4115"/>
                    </a:cubicBezTo>
                    <a:cubicBezTo>
                      <a:pt x="8656" y="4118"/>
                      <a:pt x="8663" y="4120"/>
                      <a:pt x="8674" y="4123"/>
                    </a:cubicBezTo>
                    <a:cubicBezTo>
                      <a:pt x="8686" y="4127"/>
                      <a:pt x="8693" y="4130"/>
                      <a:pt x="8703" y="4135"/>
                    </a:cubicBezTo>
                    <a:cubicBezTo>
                      <a:pt x="8713" y="4141"/>
                      <a:pt x="8720" y="4147"/>
                      <a:pt x="8729" y="4154"/>
                    </a:cubicBezTo>
                    <a:cubicBezTo>
                      <a:pt x="8738" y="4161"/>
                      <a:pt x="8745" y="4169"/>
                      <a:pt x="8752" y="4177"/>
                    </a:cubicBezTo>
                    <a:cubicBezTo>
                      <a:pt x="8759" y="4186"/>
                      <a:pt x="8765" y="4194"/>
                      <a:pt x="8771" y="4206"/>
                    </a:cubicBezTo>
                    <a:cubicBezTo>
                      <a:pt x="8778" y="4216"/>
                      <a:pt x="8782" y="4229"/>
                      <a:pt x="8787" y="4242"/>
                    </a:cubicBezTo>
                    <a:cubicBezTo>
                      <a:pt x="8792" y="4255"/>
                      <a:pt x="8794" y="4266"/>
                      <a:pt x="8797" y="4281"/>
                    </a:cubicBezTo>
                    <a:cubicBezTo>
                      <a:pt x="8802" y="4305"/>
                      <a:pt x="8804" y="4331"/>
                      <a:pt x="8804" y="4360"/>
                    </a:cubicBezTo>
                    <a:lnTo>
                      <a:pt x="8804" y="5083"/>
                    </a:lnTo>
                    <a:lnTo>
                      <a:pt x="8853" y="5056"/>
                    </a:lnTo>
                    <a:cubicBezTo>
                      <a:pt x="9860" y="4478"/>
                      <a:pt x="10903" y="3877"/>
                      <a:pt x="11981" y="3256"/>
                    </a:cubicBezTo>
                    <a:lnTo>
                      <a:pt x="11981" y="7832"/>
                    </a:lnTo>
                    <a:lnTo>
                      <a:pt x="12030" y="7806"/>
                    </a:lnTo>
                    <a:cubicBezTo>
                      <a:pt x="12887" y="7311"/>
                      <a:pt x="13769" y="6802"/>
                      <a:pt x="14677" y="6278"/>
                    </a:cubicBezTo>
                    <a:lnTo>
                      <a:pt x="14713" y="6256"/>
                    </a:lnTo>
                    <a:lnTo>
                      <a:pt x="147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13"/>
              <p:cNvSpPr/>
              <p:nvPr/>
            </p:nvSpPr>
            <p:spPr>
              <a:xfrm>
                <a:off x="3488885" y="3938193"/>
                <a:ext cx="254844" cy="300623"/>
              </a:xfrm>
              <a:custGeom>
                <a:avLst/>
                <a:gdLst/>
                <a:ahLst/>
                <a:cxnLst/>
                <a:rect l="l" t="t" r="r" b="b"/>
                <a:pathLst>
                  <a:path w="8172" h="9640" extrusionOk="0">
                    <a:moveTo>
                      <a:pt x="7866" y="265"/>
                    </a:moveTo>
                    <a:cubicBezTo>
                      <a:pt x="7869" y="265"/>
                      <a:pt x="7871" y="265"/>
                      <a:pt x="7874" y="266"/>
                    </a:cubicBezTo>
                    <a:cubicBezTo>
                      <a:pt x="7884" y="266"/>
                      <a:pt x="7892" y="267"/>
                      <a:pt x="7900" y="271"/>
                    </a:cubicBezTo>
                    <a:cubicBezTo>
                      <a:pt x="7909" y="274"/>
                      <a:pt x="7915" y="279"/>
                      <a:pt x="7922" y="283"/>
                    </a:cubicBezTo>
                    <a:cubicBezTo>
                      <a:pt x="7929" y="289"/>
                      <a:pt x="7935" y="294"/>
                      <a:pt x="7939" y="302"/>
                    </a:cubicBezTo>
                    <a:cubicBezTo>
                      <a:pt x="7946" y="309"/>
                      <a:pt x="7951" y="316"/>
                      <a:pt x="7953" y="325"/>
                    </a:cubicBezTo>
                    <a:cubicBezTo>
                      <a:pt x="7964" y="346"/>
                      <a:pt x="7966" y="368"/>
                      <a:pt x="7966" y="395"/>
                    </a:cubicBezTo>
                    <a:lnTo>
                      <a:pt x="7966" y="4855"/>
                    </a:lnTo>
                    <a:cubicBezTo>
                      <a:pt x="7966" y="4868"/>
                      <a:pt x="7966" y="4881"/>
                      <a:pt x="7965" y="4894"/>
                    </a:cubicBezTo>
                    <a:cubicBezTo>
                      <a:pt x="7961" y="4905"/>
                      <a:pt x="7959" y="4919"/>
                      <a:pt x="7956" y="4932"/>
                    </a:cubicBezTo>
                    <a:cubicBezTo>
                      <a:pt x="7952" y="4947"/>
                      <a:pt x="7949" y="4961"/>
                      <a:pt x="7943" y="4974"/>
                    </a:cubicBezTo>
                    <a:cubicBezTo>
                      <a:pt x="7938" y="4987"/>
                      <a:pt x="7932" y="5001"/>
                      <a:pt x="7925" y="5013"/>
                    </a:cubicBezTo>
                    <a:cubicBezTo>
                      <a:pt x="7920" y="5026"/>
                      <a:pt x="7910" y="5040"/>
                      <a:pt x="7903" y="5052"/>
                    </a:cubicBezTo>
                    <a:cubicBezTo>
                      <a:pt x="7896" y="5062"/>
                      <a:pt x="7887" y="5076"/>
                      <a:pt x="7879" y="5088"/>
                    </a:cubicBezTo>
                    <a:cubicBezTo>
                      <a:pt x="7872" y="5098"/>
                      <a:pt x="7860" y="5111"/>
                      <a:pt x="7851" y="5119"/>
                    </a:cubicBezTo>
                    <a:cubicBezTo>
                      <a:pt x="7844" y="5128"/>
                      <a:pt x="7831" y="5139"/>
                      <a:pt x="7823" y="5147"/>
                    </a:cubicBezTo>
                    <a:cubicBezTo>
                      <a:pt x="7813" y="5154"/>
                      <a:pt x="7795" y="5167"/>
                      <a:pt x="7785" y="5171"/>
                    </a:cubicBezTo>
                    <a:cubicBezTo>
                      <a:pt x="7384" y="5401"/>
                      <a:pt x="6997" y="5622"/>
                      <a:pt x="6595" y="5852"/>
                    </a:cubicBezTo>
                    <a:cubicBezTo>
                      <a:pt x="6192" y="6082"/>
                      <a:pt x="5807" y="6302"/>
                      <a:pt x="5404" y="6532"/>
                    </a:cubicBezTo>
                    <a:cubicBezTo>
                      <a:pt x="5002" y="6762"/>
                      <a:pt x="4615" y="6982"/>
                      <a:pt x="4211" y="7211"/>
                    </a:cubicBezTo>
                    <a:cubicBezTo>
                      <a:pt x="3809" y="7441"/>
                      <a:pt x="3418" y="7661"/>
                      <a:pt x="3014" y="7888"/>
                    </a:cubicBezTo>
                    <a:cubicBezTo>
                      <a:pt x="2608" y="8117"/>
                      <a:pt x="2217" y="8334"/>
                      <a:pt x="1812" y="8562"/>
                    </a:cubicBezTo>
                    <a:cubicBezTo>
                      <a:pt x="1339" y="8827"/>
                      <a:pt x="883" y="9081"/>
                      <a:pt x="409" y="9345"/>
                    </a:cubicBezTo>
                    <a:cubicBezTo>
                      <a:pt x="397" y="9350"/>
                      <a:pt x="387" y="9355"/>
                      <a:pt x="376" y="9359"/>
                    </a:cubicBezTo>
                    <a:cubicBezTo>
                      <a:pt x="363" y="9362"/>
                      <a:pt x="355" y="9363"/>
                      <a:pt x="345" y="9366"/>
                    </a:cubicBezTo>
                    <a:cubicBezTo>
                      <a:pt x="337" y="9367"/>
                      <a:pt x="331" y="9368"/>
                      <a:pt x="325" y="9368"/>
                    </a:cubicBezTo>
                    <a:cubicBezTo>
                      <a:pt x="322" y="9368"/>
                      <a:pt x="320" y="9368"/>
                      <a:pt x="317" y="9368"/>
                    </a:cubicBezTo>
                    <a:cubicBezTo>
                      <a:pt x="305" y="9368"/>
                      <a:pt x="298" y="9366"/>
                      <a:pt x="289" y="9362"/>
                    </a:cubicBezTo>
                    <a:cubicBezTo>
                      <a:pt x="281" y="9359"/>
                      <a:pt x="273" y="9355"/>
                      <a:pt x="266" y="9350"/>
                    </a:cubicBezTo>
                    <a:cubicBezTo>
                      <a:pt x="259" y="9345"/>
                      <a:pt x="253" y="9339"/>
                      <a:pt x="248" y="9332"/>
                    </a:cubicBezTo>
                    <a:cubicBezTo>
                      <a:pt x="243" y="9324"/>
                      <a:pt x="238" y="9317"/>
                      <a:pt x="233" y="9309"/>
                    </a:cubicBezTo>
                    <a:cubicBezTo>
                      <a:pt x="225" y="9288"/>
                      <a:pt x="222" y="9265"/>
                      <a:pt x="222" y="9237"/>
                    </a:cubicBezTo>
                    <a:lnTo>
                      <a:pt x="222" y="4776"/>
                    </a:lnTo>
                    <a:cubicBezTo>
                      <a:pt x="222" y="4764"/>
                      <a:pt x="223" y="4751"/>
                      <a:pt x="225" y="4738"/>
                    </a:cubicBezTo>
                    <a:cubicBezTo>
                      <a:pt x="226" y="4725"/>
                      <a:pt x="230" y="4711"/>
                      <a:pt x="233" y="4699"/>
                    </a:cubicBezTo>
                    <a:cubicBezTo>
                      <a:pt x="236" y="4686"/>
                      <a:pt x="240" y="4672"/>
                      <a:pt x="246" y="4659"/>
                    </a:cubicBezTo>
                    <a:cubicBezTo>
                      <a:pt x="252" y="4646"/>
                      <a:pt x="258" y="4632"/>
                      <a:pt x="265" y="4620"/>
                    </a:cubicBezTo>
                    <a:cubicBezTo>
                      <a:pt x="269" y="4607"/>
                      <a:pt x="279" y="4593"/>
                      <a:pt x="286" y="4582"/>
                    </a:cubicBezTo>
                    <a:cubicBezTo>
                      <a:pt x="294" y="4570"/>
                      <a:pt x="302" y="4557"/>
                      <a:pt x="311" y="4546"/>
                    </a:cubicBezTo>
                    <a:cubicBezTo>
                      <a:pt x="319" y="4537"/>
                      <a:pt x="331" y="4524"/>
                      <a:pt x="340" y="4515"/>
                    </a:cubicBezTo>
                    <a:cubicBezTo>
                      <a:pt x="348" y="4507"/>
                      <a:pt x="361" y="4495"/>
                      <a:pt x="370" y="4488"/>
                    </a:cubicBezTo>
                    <a:cubicBezTo>
                      <a:pt x="381" y="4479"/>
                      <a:pt x="397" y="4469"/>
                      <a:pt x="409" y="4464"/>
                    </a:cubicBezTo>
                    <a:cubicBezTo>
                      <a:pt x="813" y="4241"/>
                      <a:pt x="1230" y="4009"/>
                      <a:pt x="1631" y="3784"/>
                    </a:cubicBezTo>
                    <a:cubicBezTo>
                      <a:pt x="2030" y="3559"/>
                      <a:pt x="2446" y="3326"/>
                      <a:pt x="2847" y="3101"/>
                    </a:cubicBezTo>
                    <a:cubicBezTo>
                      <a:pt x="3245" y="2876"/>
                      <a:pt x="3661" y="2644"/>
                      <a:pt x="4060" y="2416"/>
                    </a:cubicBezTo>
                    <a:cubicBezTo>
                      <a:pt x="4457" y="2191"/>
                      <a:pt x="4873" y="1955"/>
                      <a:pt x="5269" y="1728"/>
                    </a:cubicBezTo>
                    <a:cubicBezTo>
                      <a:pt x="5666" y="1502"/>
                      <a:pt x="6080" y="1266"/>
                      <a:pt x="6477" y="1041"/>
                    </a:cubicBezTo>
                    <a:cubicBezTo>
                      <a:pt x="6907" y="793"/>
                      <a:pt x="7354" y="537"/>
                      <a:pt x="7784" y="290"/>
                    </a:cubicBezTo>
                    <a:cubicBezTo>
                      <a:pt x="7795" y="286"/>
                      <a:pt x="7805" y="280"/>
                      <a:pt x="7815" y="276"/>
                    </a:cubicBezTo>
                    <a:cubicBezTo>
                      <a:pt x="7828" y="271"/>
                      <a:pt x="7834" y="269"/>
                      <a:pt x="7846" y="267"/>
                    </a:cubicBezTo>
                    <a:cubicBezTo>
                      <a:pt x="7854" y="266"/>
                      <a:pt x="7860" y="265"/>
                      <a:pt x="7866" y="265"/>
                    </a:cubicBezTo>
                    <a:close/>
                    <a:moveTo>
                      <a:pt x="7953" y="1"/>
                    </a:moveTo>
                    <a:cubicBezTo>
                      <a:pt x="7949" y="1"/>
                      <a:pt x="7944" y="1"/>
                      <a:pt x="7939" y="1"/>
                    </a:cubicBezTo>
                    <a:cubicBezTo>
                      <a:pt x="7925" y="1"/>
                      <a:pt x="7913" y="3"/>
                      <a:pt x="7896" y="7"/>
                    </a:cubicBezTo>
                    <a:cubicBezTo>
                      <a:pt x="7880" y="10"/>
                      <a:pt x="7870" y="14"/>
                      <a:pt x="7851" y="20"/>
                    </a:cubicBezTo>
                    <a:cubicBezTo>
                      <a:pt x="7827" y="28"/>
                      <a:pt x="7805" y="39"/>
                      <a:pt x="7780" y="53"/>
                    </a:cubicBezTo>
                    <a:cubicBezTo>
                      <a:pt x="7350" y="300"/>
                      <a:pt x="6904" y="555"/>
                      <a:pt x="6473" y="801"/>
                    </a:cubicBezTo>
                    <a:cubicBezTo>
                      <a:pt x="6076" y="1028"/>
                      <a:pt x="5663" y="1263"/>
                      <a:pt x="5265" y="1489"/>
                    </a:cubicBezTo>
                    <a:cubicBezTo>
                      <a:pt x="4868" y="1716"/>
                      <a:pt x="4456" y="1949"/>
                      <a:pt x="4056" y="2176"/>
                    </a:cubicBezTo>
                    <a:cubicBezTo>
                      <a:pt x="3658" y="2401"/>
                      <a:pt x="3244" y="2636"/>
                      <a:pt x="2843" y="2861"/>
                    </a:cubicBezTo>
                    <a:cubicBezTo>
                      <a:pt x="2444" y="3086"/>
                      <a:pt x="2027" y="3319"/>
                      <a:pt x="1626" y="3544"/>
                    </a:cubicBezTo>
                    <a:cubicBezTo>
                      <a:pt x="1225" y="3768"/>
                      <a:pt x="807" y="3999"/>
                      <a:pt x="404" y="4222"/>
                    </a:cubicBezTo>
                    <a:cubicBezTo>
                      <a:pt x="391" y="4229"/>
                      <a:pt x="376" y="4239"/>
                      <a:pt x="363" y="4248"/>
                    </a:cubicBezTo>
                    <a:cubicBezTo>
                      <a:pt x="348" y="4257"/>
                      <a:pt x="331" y="4271"/>
                      <a:pt x="317" y="4283"/>
                    </a:cubicBezTo>
                    <a:cubicBezTo>
                      <a:pt x="304" y="4293"/>
                      <a:pt x="286" y="4308"/>
                      <a:pt x="272" y="4321"/>
                    </a:cubicBezTo>
                    <a:cubicBezTo>
                      <a:pt x="259" y="4334"/>
                      <a:pt x="240" y="4352"/>
                      <a:pt x="229" y="4366"/>
                    </a:cubicBezTo>
                    <a:cubicBezTo>
                      <a:pt x="216" y="4383"/>
                      <a:pt x="200" y="4400"/>
                      <a:pt x="187" y="4416"/>
                    </a:cubicBezTo>
                    <a:cubicBezTo>
                      <a:pt x="169" y="4441"/>
                      <a:pt x="147" y="4472"/>
                      <a:pt x="131" y="4498"/>
                    </a:cubicBezTo>
                    <a:cubicBezTo>
                      <a:pt x="115" y="4523"/>
                      <a:pt x="97" y="4557"/>
                      <a:pt x="85" y="4584"/>
                    </a:cubicBezTo>
                    <a:cubicBezTo>
                      <a:pt x="71" y="4613"/>
                      <a:pt x="58" y="4645"/>
                      <a:pt x="46" y="4674"/>
                    </a:cubicBezTo>
                    <a:cubicBezTo>
                      <a:pt x="38" y="4702"/>
                      <a:pt x="29" y="4735"/>
                      <a:pt x="22" y="4764"/>
                    </a:cubicBezTo>
                    <a:cubicBezTo>
                      <a:pt x="10" y="4809"/>
                      <a:pt x="6" y="4855"/>
                      <a:pt x="0" y="4895"/>
                    </a:cubicBezTo>
                    <a:lnTo>
                      <a:pt x="0" y="9355"/>
                    </a:lnTo>
                    <a:cubicBezTo>
                      <a:pt x="0" y="9385"/>
                      <a:pt x="2" y="9415"/>
                      <a:pt x="8" y="9441"/>
                    </a:cubicBezTo>
                    <a:cubicBezTo>
                      <a:pt x="10" y="9457"/>
                      <a:pt x="15" y="9471"/>
                      <a:pt x="20" y="9487"/>
                    </a:cubicBezTo>
                    <a:cubicBezTo>
                      <a:pt x="25" y="9501"/>
                      <a:pt x="31" y="9516"/>
                      <a:pt x="38" y="9527"/>
                    </a:cubicBezTo>
                    <a:cubicBezTo>
                      <a:pt x="45" y="9540"/>
                      <a:pt x="52" y="9550"/>
                      <a:pt x="61" y="9562"/>
                    </a:cubicBezTo>
                    <a:cubicBezTo>
                      <a:pt x="71" y="9573"/>
                      <a:pt x="78" y="9582"/>
                      <a:pt x="88" y="9590"/>
                    </a:cubicBezTo>
                    <a:cubicBezTo>
                      <a:pt x="100" y="9599"/>
                      <a:pt x="108" y="9605"/>
                      <a:pt x="121" y="9612"/>
                    </a:cubicBezTo>
                    <a:cubicBezTo>
                      <a:pt x="133" y="9619"/>
                      <a:pt x="144" y="9625"/>
                      <a:pt x="157" y="9628"/>
                    </a:cubicBezTo>
                    <a:cubicBezTo>
                      <a:pt x="171" y="9633"/>
                      <a:pt x="181" y="9635"/>
                      <a:pt x="196" y="9636"/>
                    </a:cubicBezTo>
                    <a:cubicBezTo>
                      <a:pt x="212" y="9639"/>
                      <a:pt x="223" y="9639"/>
                      <a:pt x="239" y="9639"/>
                    </a:cubicBezTo>
                    <a:cubicBezTo>
                      <a:pt x="255" y="9639"/>
                      <a:pt x="268" y="9636"/>
                      <a:pt x="284" y="9633"/>
                    </a:cubicBezTo>
                    <a:cubicBezTo>
                      <a:pt x="301" y="9631"/>
                      <a:pt x="312" y="9626"/>
                      <a:pt x="331" y="9621"/>
                    </a:cubicBezTo>
                    <a:cubicBezTo>
                      <a:pt x="355" y="9612"/>
                      <a:pt x="377" y="9603"/>
                      <a:pt x="403" y="9589"/>
                    </a:cubicBezTo>
                    <a:cubicBezTo>
                      <a:pt x="877" y="9324"/>
                      <a:pt x="1333" y="9071"/>
                      <a:pt x="1806" y="8807"/>
                    </a:cubicBezTo>
                    <a:cubicBezTo>
                      <a:pt x="2214" y="8580"/>
                      <a:pt x="2604" y="8361"/>
                      <a:pt x="3008" y="8133"/>
                    </a:cubicBezTo>
                    <a:cubicBezTo>
                      <a:pt x="3413" y="7905"/>
                      <a:pt x="3801" y="7684"/>
                      <a:pt x="4205" y="7455"/>
                    </a:cubicBezTo>
                    <a:cubicBezTo>
                      <a:pt x="4241" y="7435"/>
                      <a:pt x="4277" y="7414"/>
                      <a:pt x="4313" y="7395"/>
                    </a:cubicBezTo>
                    <a:cubicBezTo>
                      <a:pt x="4678" y="7188"/>
                      <a:pt x="5032" y="6987"/>
                      <a:pt x="5399" y="6778"/>
                    </a:cubicBezTo>
                    <a:cubicBezTo>
                      <a:pt x="5801" y="6550"/>
                      <a:pt x="6188" y="6328"/>
                      <a:pt x="6591" y="6098"/>
                    </a:cubicBezTo>
                    <a:cubicBezTo>
                      <a:pt x="6993" y="5868"/>
                      <a:pt x="7378" y="5648"/>
                      <a:pt x="7780" y="5418"/>
                    </a:cubicBezTo>
                    <a:cubicBezTo>
                      <a:pt x="7792" y="5408"/>
                      <a:pt x="7808" y="5400"/>
                      <a:pt x="7821" y="5391"/>
                    </a:cubicBezTo>
                    <a:cubicBezTo>
                      <a:pt x="7834" y="5382"/>
                      <a:pt x="7853" y="5368"/>
                      <a:pt x="7866" y="5356"/>
                    </a:cubicBezTo>
                    <a:cubicBezTo>
                      <a:pt x="7880" y="5346"/>
                      <a:pt x="7899" y="5329"/>
                      <a:pt x="7910" y="5318"/>
                    </a:cubicBezTo>
                    <a:cubicBezTo>
                      <a:pt x="7923" y="5305"/>
                      <a:pt x="7942" y="5286"/>
                      <a:pt x="7953" y="5272"/>
                    </a:cubicBezTo>
                    <a:cubicBezTo>
                      <a:pt x="7966" y="5256"/>
                      <a:pt x="7981" y="5239"/>
                      <a:pt x="7994" y="5221"/>
                    </a:cubicBezTo>
                    <a:cubicBezTo>
                      <a:pt x="8011" y="5198"/>
                      <a:pt x="8033" y="5167"/>
                      <a:pt x="8050" y="5141"/>
                    </a:cubicBezTo>
                    <a:cubicBezTo>
                      <a:pt x="8066" y="5113"/>
                      <a:pt x="8083" y="5080"/>
                      <a:pt x="8096" y="5053"/>
                    </a:cubicBezTo>
                    <a:cubicBezTo>
                      <a:pt x="8109" y="5026"/>
                      <a:pt x="8122" y="4991"/>
                      <a:pt x="8132" y="4963"/>
                    </a:cubicBezTo>
                    <a:cubicBezTo>
                      <a:pt x="8143" y="4934"/>
                      <a:pt x="8152" y="4902"/>
                      <a:pt x="8158" y="4873"/>
                    </a:cubicBezTo>
                    <a:cubicBezTo>
                      <a:pt x="8166" y="4829"/>
                      <a:pt x="8172" y="4783"/>
                      <a:pt x="8172" y="4743"/>
                    </a:cubicBezTo>
                    <a:lnTo>
                      <a:pt x="8172" y="949"/>
                    </a:lnTo>
                    <a:lnTo>
                      <a:pt x="8172" y="282"/>
                    </a:lnTo>
                    <a:cubicBezTo>
                      <a:pt x="8172" y="253"/>
                      <a:pt x="8169" y="224"/>
                      <a:pt x="8165" y="197"/>
                    </a:cubicBezTo>
                    <a:cubicBezTo>
                      <a:pt x="8162" y="181"/>
                      <a:pt x="8159" y="166"/>
                      <a:pt x="8153" y="152"/>
                    </a:cubicBezTo>
                    <a:cubicBezTo>
                      <a:pt x="8148" y="139"/>
                      <a:pt x="8143" y="125"/>
                      <a:pt x="8136" y="113"/>
                    </a:cubicBezTo>
                    <a:cubicBezTo>
                      <a:pt x="8130" y="100"/>
                      <a:pt x="8123" y="89"/>
                      <a:pt x="8114" y="79"/>
                    </a:cubicBezTo>
                    <a:cubicBezTo>
                      <a:pt x="8104" y="67"/>
                      <a:pt x="8097" y="59"/>
                      <a:pt x="8087" y="50"/>
                    </a:cubicBezTo>
                    <a:cubicBezTo>
                      <a:pt x="8079" y="41"/>
                      <a:pt x="8067" y="36"/>
                      <a:pt x="8057" y="28"/>
                    </a:cubicBezTo>
                    <a:cubicBezTo>
                      <a:pt x="8044" y="21"/>
                      <a:pt x="8033" y="16"/>
                      <a:pt x="8021" y="13"/>
                    </a:cubicBezTo>
                    <a:cubicBezTo>
                      <a:pt x="8007" y="7"/>
                      <a:pt x="7995" y="5"/>
                      <a:pt x="7981" y="3"/>
                    </a:cubicBezTo>
                    <a:cubicBezTo>
                      <a:pt x="7971" y="2"/>
                      <a:pt x="7963" y="1"/>
                      <a:pt x="7953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13"/>
              <p:cNvSpPr/>
              <p:nvPr/>
            </p:nvSpPr>
            <p:spPr>
              <a:xfrm>
                <a:off x="3488011" y="3937257"/>
                <a:ext cx="256808" cy="302526"/>
              </a:xfrm>
              <a:custGeom>
                <a:avLst/>
                <a:gdLst/>
                <a:ahLst/>
                <a:cxnLst/>
                <a:rect l="l" t="t" r="r" b="b"/>
                <a:pathLst>
                  <a:path w="8235" h="9701" extrusionOk="0">
                    <a:moveTo>
                      <a:pt x="7900" y="324"/>
                    </a:moveTo>
                    <a:cubicBezTo>
                      <a:pt x="7907" y="324"/>
                      <a:pt x="7910" y="326"/>
                      <a:pt x="7917" y="327"/>
                    </a:cubicBezTo>
                    <a:cubicBezTo>
                      <a:pt x="7923" y="330"/>
                      <a:pt x="7927" y="332"/>
                      <a:pt x="7931" y="335"/>
                    </a:cubicBezTo>
                    <a:cubicBezTo>
                      <a:pt x="7935" y="340"/>
                      <a:pt x="7938" y="342"/>
                      <a:pt x="7943" y="347"/>
                    </a:cubicBezTo>
                    <a:cubicBezTo>
                      <a:pt x="7948" y="353"/>
                      <a:pt x="7950" y="359"/>
                      <a:pt x="7953" y="366"/>
                    </a:cubicBezTo>
                    <a:cubicBezTo>
                      <a:pt x="7960" y="382"/>
                      <a:pt x="7964" y="402"/>
                      <a:pt x="7964" y="424"/>
                    </a:cubicBezTo>
                    <a:lnTo>
                      <a:pt x="7964" y="4883"/>
                    </a:lnTo>
                    <a:cubicBezTo>
                      <a:pt x="7964" y="4895"/>
                      <a:pt x="7964" y="4905"/>
                      <a:pt x="7963" y="4918"/>
                    </a:cubicBezTo>
                    <a:cubicBezTo>
                      <a:pt x="7960" y="4928"/>
                      <a:pt x="7958" y="4941"/>
                      <a:pt x="7956" y="4954"/>
                    </a:cubicBezTo>
                    <a:cubicBezTo>
                      <a:pt x="7951" y="4967"/>
                      <a:pt x="7948" y="4978"/>
                      <a:pt x="7943" y="4991"/>
                    </a:cubicBezTo>
                    <a:cubicBezTo>
                      <a:pt x="7938" y="5003"/>
                      <a:pt x="7931" y="5017"/>
                      <a:pt x="7927" y="5027"/>
                    </a:cubicBezTo>
                    <a:cubicBezTo>
                      <a:pt x="7921" y="5040"/>
                      <a:pt x="7914" y="5053"/>
                      <a:pt x="7907" y="5063"/>
                    </a:cubicBezTo>
                    <a:cubicBezTo>
                      <a:pt x="7900" y="5072"/>
                      <a:pt x="7891" y="5086"/>
                      <a:pt x="7884" y="5096"/>
                    </a:cubicBezTo>
                    <a:cubicBezTo>
                      <a:pt x="7877" y="5105"/>
                      <a:pt x="7865" y="5118"/>
                      <a:pt x="7858" y="5125"/>
                    </a:cubicBezTo>
                    <a:cubicBezTo>
                      <a:pt x="7851" y="5133"/>
                      <a:pt x="7838" y="5142"/>
                      <a:pt x="7831" y="5149"/>
                    </a:cubicBezTo>
                    <a:cubicBezTo>
                      <a:pt x="7822" y="5158"/>
                      <a:pt x="7808" y="5168"/>
                      <a:pt x="7799" y="5172"/>
                    </a:cubicBezTo>
                    <a:cubicBezTo>
                      <a:pt x="7396" y="5402"/>
                      <a:pt x="7011" y="5624"/>
                      <a:pt x="6609" y="5854"/>
                    </a:cubicBezTo>
                    <a:cubicBezTo>
                      <a:pt x="6206" y="6084"/>
                      <a:pt x="5821" y="6304"/>
                      <a:pt x="5418" y="6534"/>
                    </a:cubicBezTo>
                    <a:cubicBezTo>
                      <a:pt x="5016" y="6764"/>
                      <a:pt x="4629" y="6984"/>
                      <a:pt x="4225" y="7212"/>
                    </a:cubicBezTo>
                    <a:cubicBezTo>
                      <a:pt x="3822" y="7442"/>
                      <a:pt x="3431" y="7662"/>
                      <a:pt x="3027" y="7889"/>
                    </a:cubicBezTo>
                    <a:cubicBezTo>
                      <a:pt x="2623" y="8118"/>
                      <a:pt x="2234" y="8335"/>
                      <a:pt x="1827" y="8564"/>
                    </a:cubicBezTo>
                    <a:cubicBezTo>
                      <a:pt x="1354" y="8828"/>
                      <a:pt x="898" y="9083"/>
                      <a:pt x="424" y="9346"/>
                    </a:cubicBezTo>
                    <a:cubicBezTo>
                      <a:pt x="415" y="9352"/>
                      <a:pt x="405" y="9354"/>
                      <a:pt x="396" y="9359"/>
                    </a:cubicBezTo>
                    <a:cubicBezTo>
                      <a:pt x="386" y="9362"/>
                      <a:pt x="381" y="9362"/>
                      <a:pt x="372" y="9363"/>
                    </a:cubicBezTo>
                    <a:lnTo>
                      <a:pt x="350" y="9363"/>
                    </a:lnTo>
                    <a:cubicBezTo>
                      <a:pt x="340" y="9363"/>
                      <a:pt x="337" y="9362"/>
                      <a:pt x="332" y="9360"/>
                    </a:cubicBezTo>
                    <a:cubicBezTo>
                      <a:pt x="326" y="9359"/>
                      <a:pt x="323" y="9356"/>
                      <a:pt x="317" y="9353"/>
                    </a:cubicBezTo>
                    <a:cubicBezTo>
                      <a:pt x="312" y="9349"/>
                      <a:pt x="309" y="9346"/>
                      <a:pt x="304" y="9340"/>
                    </a:cubicBezTo>
                    <a:cubicBezTo>
                      <a:pt x="301" y="9334"/>
                      <a:pt x="297" y="9330"/>
                      <a:pt x="294" y="9323"/>
                    </a:cubicBezTo>
                    <a:cubicBezTo>
                      <a:pt x="287" y="9308"/>
                      <a:pt x="283" y="9288"/>
                      <a:pt x="283" y="9267"/>
                    </a:cubicBezTo>
                    <a:lnTo>
                      <a:pt x="283" y="4806"/>
                    </a:lnTo>
                    <a:cubicBezTo>
                      <a:pt x="283" y="4796"/>
                      <a:pt x="283" y="4784"/>
                      <a:pt x="286" y="4774"/>
                    </a:cubicBezTo>
                    <a:cubicBezTo>
                      <a:pt x="287" y="4762"/>
                      <a:pt x="289" y="4751"/>
                      <a:pt x="293" y="4738"/>
                    </a:cubicBezTo>
                    <a:cubicBezTo>
                      <a:pt x="296" y="4727"/>
                      <a:pt x="300" y="4715"/>
                      <a:pt x="304" y="4702"/>
                    </a:cubicBezTo>
                    <a:cubicBezTo>
                      <a:pt x="309" y="4691"/>
                      <a:pt x="316" y="4676"/>
                      <a:pt x="322" y="4666"/>
                    </a:cubicBezTo>
                    <a:cubicBezTo>
                      <a:pt x="326" y="4653"/>
                      <a:pt x="333" y="4640"/>
                      <a:pt x="340" y="4630"/>
                    </a:cubicBezTo>
                    <a:cubicBezTo>
                      <a:pt x="347" y="4622"/>
                      <a:pt x="358" y="4607"/>
                      <a:pt x="365" y="4597"/>
                    </a:cubicBezTo>
                    <a:cubicBezTo>
                      <a:pt x="372" y="4589"/>
                      <a:pt x="382" y="4576"/>
                      <a:pt x="389" y="4568"/>
                    </a:cubicBezTo>
                    <a:cubicBezTo>
                      <a:pt x="396" y="4561"/>
                      <a:pt x="409" y="4551"/>
                      <a:pt x="416" y="4545"/>
                    </a:cubicBezTo>
                    <a:cubicBezTo>
                      <a:pt x="427" y="4537"/>
                      <a:pt x="441" y="4528"/>
                      <a:pt x="451" y="4522"/>
                    </a:cubicBezTo>
                    <a:cubicBezTo>
                      <a:pt x="854" y="4300"/>
                      <a:pt x="1272" y="4068"/>
                      <a:pt x="1673" y="3842"/>
                    </a:cubicBezTo>
                    <a:cubicBezTo>
                      <a:pt x="2076" y="3618"/>
                      <a:pt x="2490" y="3385"/>
                      <a:pt x="2891" y="3160"/>
                    </a:cubicBezTo>
                    <a:cubicBezTo>
                      <a:pt x="3290" y="2935"/>
                      <a:pt x="3704" y="2702"/>
                      <a:pt x="4104" y="2475"/>
                    </a:cubicBezTo>
                    <a:cubicBezTo>
                      <a:pt x="4501" y="2248"/>
                      <a:pt x="4916" y="2014"/>
                      <a:pt x="5313" y="1787"/>
                    </a:cubicBezTo>
                    <a:cubicBezTo>
                      <a:pt x="5710" y="1561"/>
                      <a:pt x="6124" y="1325"/>
                      <a:pt x="6521" y="1098"/>
                    </a:cubicBezTo>
                    <a:cubicBezTo>
                      <a:pt x="6951" y="852"/>
                      <a:pt x="7398" y="595"/>
                      <a:pt x="7828" y="349"/>
                    </a:cubicBezTo>
                    <a:cubicBezTo>
                      <a:pt x="7836" y="343"/>
                      <a:pt x="7845" y="340"/>
                      <a:pt x="7855" y="336"/>
                    </a:cubicBezTo>
                    <a:cubicBezTo>
                      <a:pt x="7865" y="333"/>
                      <a:pt x="7871" y="332"/>
                      <a:pt x="7879" y="330"/>
                    </a:cubicBezTo>
                    <a:cubicBezTo>
                      <a:pt x="7885" y="330"/>
                      <a:pt x="7888" y="330"/>
                      <a:pt x="7892" y="324"/>
                    </a:cubicBezTo>
                    <a:close/>
                    <a:moveTo>
                      <a:pt x="7900" y="268"/>
                    </a:moveTo>
                    <a:cubicBezTo>
                      <a:pt x="7887" y="268"/>
                      <a:pt x="7878" y="268"/>
                      <a:pt x="7864" y="270"/>
                    </a:cubicBezTo>
                    <a:cubicBezTo>
                      <a:pt x="7849" y="273"/>
                      <a:pt x="7842" y="274"/>
                      <a:pt x="7828" y="280"/>
                    </a:cubicBezTo>
                    <a:cubicBezTo>
                      <a:pt x="7815" y="284"/>
                      <a:pt x="7805" y="290"/>
                      <a:pt x="7792" y="297"/>
                    </a:cubicBezTo>
                    <a:cubicBezTo>
                      <a:pt x="7362" y="543"/>
                      <a:pt x="6916" y="799"/>
                      <a:pt x="6485" y="1045"/>
                    </a:cubicBezTo>
                    <a:cubicBezTo>
                      <a:pt x="6088" y="1272"/>
                      <a:pt x="5674" y="1506"/>
                      <a:pt x="5277" y="1733"/>
                    </a:cubicBezTo>
                    <a:cubicBezTo>
                      <a:pt x="4880" y="1959"/>
                      <a:pt x="4466" y="2195"/>
                      <a:pt x="4068" y="2422"/>
                    </a:cubicBezTo>
                    <a:cubicBezTo>
                      <a:pt x="3668" y="2646"/>
                      <a:pt x="3256" y="2882"/>
                      <a:pt x="2855" y="3106"/>
                    </a:cubicBezTo>
                    <a:cubicBezTo>
                      <a:pt x="2457" y="3331"/>
                      <a:pt x="2040" y="3565"/>
                      <a:pt x="1638" y="3789"/>
                    </a:cubicBezTo>
                    <a:cubicBezTo>
                      <a:pt x="1237" y="4013"/>
                      <a:pt x="820" y="4245"/>
                      <a:pt x="416" y="4468"/>
                    </a:cubicBezTo>
                    <a:cubicBezTo>
                      <a:pt x="405" y="4475"/>
                      <a:pt x="388" y="4488"/>
                      <a:pt x="375" y="4497"/>
                    </a:cubicBezTo>
                    <a:cubicBezTo>
                      <a:pt x="366" y="4504"/>
                      <a:pt x="352" y="4517"/>
                      <a:pt x="343" y="4525"/>
                    </a:cubicBezTo>
                    <a:cubicBezTo>
                      <a:pt x="333" y="4535"/>
                      <a:pt x="322" y="4550"/>
                      <a:pt x="312" y="4560"/>
                    </a:cubicBezTo>
                    <a:cubicBezTo>
                      <a:pt x="303" y="4571"/>
                      <a:pt x="293" y="4586"/>
                      <a:pt x="286" y="4597"/>
                    </a:cubicBezTo>
                    <a:cubicBezTo>
                      <a:pt x="278" y="4610"/>
                      <a:pt x="268" y="4626"/>
                      <a:pt x="261" y="4639"/>
                    </a:cubicBezTo>
                    <a:cubicBezTo>
                      <a:pt x="254" y="4653"/>
                      <a:pt x="247" y="4668"/>
                      <a:pt x="243" y="4682"/>
                    </a:cubicBezTo>
                    <a:cubicBezTo>
                      <a:pt x="237" y="4695"/>
                      <a:pt x="231" y="4711"/>
                      <a:pt x="228" y="4725"/>
                    </a:cubicBezTo>
                    <a:cubicBezTo>
                      <a:pt x="224" y="4739"/>
                      <a:pt x="221" y="4754"/>
                      <a:pt x="218" y="4768"/>
                    </a:cubicBezTo>
                    <a:cubicBezTo>
                      <a:pt x="217" y="4783"/>
                      <a:pt x="215" y="4796"/>
                      <a:pt x="215" y="4810"/>
                    </a:cubicBezTo>
                    <a:lnTo>
                      <a:pt x="215" y="9270"/>
                    </a:lnTo>
                    <a:cubicBezTo>
                      <a:pt x="215" y="9303"/>
                      <a:pt x="221" y="9327"/>
                      <a:pt x="231" y="9353"/>
                    </a:cubicBezTo>
                    <a:cubicBezTo>
                      <a:pt x="237" y="9366"/>
                      <a:pt x="243" y="9375"/>
                      <a:pt x="250" y="9383"/>
                    </a:cubicBezTo>
                    <a:cubicBezTo>
                      <a:pt x="257" y="9392"/>
                      <a:pt x="264" y="9402"/>
                      <a:pt x="274" y="9409"/>
                    </a:cubicBezTo>
                    <a:cubicBezTo>
                      <a:pt x="283" y="9416"/>
                      <a:pt x="293" y="9421"/>
                      <a:pt x="304" y="9425"/>
                    </a:cubicBezTo>
                    <a:cubicBezTo>
                      <a:pt x="316" y="9428"/>
                      <a:pt x="324" y="9429"/>
                      <a:pt x="339" y="9432"/>
                    </a:cubicBezTo>
                    <a:cubicBezTo>
                      <a:pt x="345" y="9432"/>
                      <a:pt x="350" y="9432"/>
                      <a:pt x="343" y="9435"/>
                    </a:cubicBezTo>
                    <a:cubicBezTo>
                      <a:pt x="350" y="9435"/>
                      <a:pt x="358" y="9435"/>
                      <a:pt x="366" y="9433"/>
                    </a:cubicBezTo>
                    <a:cubicBezTo>
                      <a:pt x="381" y="9432"/>
                      <a:pt x="389" y="9428"/>
                      <a:pt x="402" y="9425"/>
                    </a:cubicBezTo>
                    <a:cubicBezTo>
                      <a:pt x="415" y="9421"/>
                      <a:pt x="427" y="9415"/>
                      <a:pt x="439" y="9408"/>
                    </a:cubicBezTo>
                    <a:cubicBezTo>
                      <a:pt x="914" y="9144"/>
                      <a:pt x="1371" y="8890"/>
                      <a:pt x="1843" y="8627"/>
                    </a:cubicBezTo>
                    <a:cubicBezTo>
                      <a:pt x="2251" y="8400"/>
                      <a:pt x="2641" y="8181"/>
                      <a:pt x="3046" y="7953"/>
                    </a:cubicBezTo>
                    <a:cubicBezTo>
                      <a:pt x="3450" y="7724"/>
                      <a:pt x="3838" y="7503"/>
                      <a:pt x="4242" y="7276"/>
                    </a:cubicBezTo>
                    <a:cubicBezTo>
                      <a:pt x="4646" y="7045"/>
                      <a:pt x="5034" y="6826"/>
                      <a:pt x="5437" y="6596"/>
                    </a:cubicBezTo>
                    <a:cubicBezTo>
                      <a:pt x="5839" y="6367"/>
                      <a:pt x="6226" y="6147"/>
                      <a:pt x="6629" y="5917"/>
                    </a:cubicBezTo>
                    <a:cubicBezTo>
                      <a:pt x="7031" y="5687"/>
                      <a:pt x="7418" y="5466"/>
                      <a:pt x="7819" y="5235"/>
                    </a:cubicBezTo>
                    <a:cubicBezTo>
                      <a:pt x="7831" y="5228"/>
                      <a:pt x="7849" y="5215"/>
                      <a:pt x="7859" y="5207"/>
                    </a:cubicBezTo>
                    <a:cubicBezTo>
                      <a:pt x="7869" y="5198"/>
                      <a:pt x="7884" y="5185"/>
                      <a:pt x="7892" y="5177"/>
                    </a:cubicBezTo>
                    <a:cubicBezTo>
                      <a:pt x="7901" y="5166"/>
                      <a:pt x="7914" y="5152"/>
                      <a:pt x="7923" y="5142"/>
                    </a:cubicBezTo>
                    <a:cubicBezTo>
                      <a:pt x="7931" y="5131"/>
                      <a:pt x="7943" y="5116"/>
                      <a:pt x="7950" y="5105"/>
                    </a:cubicBezTo>
                    <a:cubicBezTo>
                      <a:pt x="7957" y="5092"/>
                      <a:pt x="7966" y="5076"/>
                      <a:pt x="7973" y="5063"/>
                    </a:cubicBezTo>
                    <a:cubicBezTo>
                      <a:pt x="7980" y="5050"/>
                      <a:pt x="7987" y="5034"/>
                      <a:pt x="7993" y="5020"/>
                    </a:cubicBezTo>
                    <a:cubicBezTo>
                      <a:pt x="7999" y="5007"/>
                      <a:pt x="8003" y="4991"/>
                      <a:pt x="8007" y="4977"/>
                    </a:cubicBezTo>
                    <a:cubicBezTo>
                      <a:pt x="8010" y="4962"/>
                      <a:pt x="8015" y="4948"/>
                      <a:pt x="8016" y="4934"/>
                    </a:cubicBezTo>
                    <a:cubicBezTo>
                      <a:pt x="8020" y="4918"/>
                      <a:pt x="8020" y="4903"/>
                      <a:pt x="8020" y="4890"/>
                    </a:cubicBezTo>
                    <a:lnTo>
                      <a:pt x="8020" y="429"/>
                    </a:lnTo>
                    <a:cubicBezTo>
                      <a:pt x="8020" y="398"/>
                      <a:pt x="8016" y="370"/>
                      <a:pt x="8006" y="347"/>
                    </a:cubicBezTo>
                    <a:cubicBezTo>
                      <a:pt x="8000" y="336"/>
                      <a:pt x="7994" y="326"/>
                      <a:pt x="7987" y="317"/>
                    </a:cubicBezTo>
                    <a:cubicBezTo>
                      <a:pt x="7981" y="307"/>
                      <a:pt x="7974" y="299"/>
                      <a:pt x="7964" y="291"/>
                    </a:cubicBezTo>
                    <a:cubicBezTo>
                      <a:pt x="7953" y="284"/>
                      <a:pt x="7944" y="278"/>
                      <a:pt x="7934" y="276"/>
                    </a:cubicBezTo>
                    <a:cubicBezTo>
                      <a:pt x="7921" y="271"/>
                      <a:pt x="7912" y="270"/>
                      <a:pt x="7900" y="268"/>
                    </a:cubicBezTo>
                    <a:close/>
                    <a:moveTo>
                      <a:pt x="7987" y="53"/>
                    </a:moveTo>
                    <a:cubicBezTo>
                      <a:pt x="7996" y="53"/>
                      <a:pt x="8002" y="53"/>
                      <a:pt x="8010" y="54"/>
                    </a:cubicBezTo>
                    <a:cubicBezTo>
                      <a:pt x="8023" y="57"/>
                      <a:pt x="8030" y="58"/>
                      <a:pt x="8043" y="61"/>
                    </a:cubicBezTo>
                    <a:cubicBezTo>
                      <a:pt x="8053" y="66"/>
                      <a:pt x="8061" y="69"/>
                      <a:pt x="8072" y="74"/>
                    </a:cubicBezTo>
                    <a:cubicBezTo>
                      <a:pt x="8081" y="80"/>
                      <a:pt x="8088" y="86"/>
                      <a:pt x="8096" y="93"/>
                    </a:cubicBezTo>
                    <a:cubicBezTo>
                      <a:pt x="8107" y="100"/>
                      <a:pt x="8114" y="107"/>
                      <a:pt x="8121" y="116"/>
                    </a:cubicBezTo>
                    <a:cubicBezTo>
                      <a:pt x="8128" y="125"/>
                      <a:pt x="8132" y="133"/>
                      <a:pt x="8138" y="145"/>
                    </a:cubicBezTo>
                    <a:cubicBezTo>
                      <a:pt x="8145" y="155"/>
                      <a:pt x="8151" y="168"/>
                      <a:pt x="8154" y="181"/>
                    </a:cubicBezTo>
                    <a:cubicBezTo>
                      <a:pt x="8160" y="194"/>
                      <a:pt x="8161" y="205"/>
                      <a:pt x="8165" y="219"/>
                    </a:cubicBezTo>
                    <a:cubicBezTo>
                      <a:pt x="8171" y="244"/>
                      <a:pt x="8173" y="270"/>
                      <a:pt x="8173" y="299"/>
                    </a:cubicBezTo>
                    <a:lnTo>
                      <a:pt x="8173" y="4760"/>
                    </a:lnTo>
                    <a:cubicBezTo>
                      <a:pt x="8173" y="4798"/>
                      <a:pt x="8167" y="4842"/>
                      <a:pt x="8158" y="4885"/>
                    </a:cubicBezTo>
                    <a:cubicBezTo>
                      <a:pt x="8153" y="4912"/>
                      <a:pt x="8144" y="4945"/>
                      <a:pt x="8135" y="4971"/>
                    </a:cubicBezTo>
                    <a:cubicBezTo>
                      <a:pt x="8124" y="5000"/>
                      <a:pt x="8111" y="5033"/>
                      <a:pt x="8099" y="5060"/>
                    </a:cubicBezTo>
                    <a:cubicBezTo>
                      <a:pt x="8086" y="5086"/>
                      <a:pt x="8069" y="5119"/>
                      <a:pt x="8053" y="5143"/>
                    </a:cubicBezTo>
                    <a:cubicBezTo>
                      <a:pt x="8038" y="5169"/>
                      <a:pt x="8017" y="5200"/>
                      <a:pt x="8000" y="5223"/>
                    </a:cubicBezTo>
                    <a:cubicBezTo>
                      <a:pt x="7987" y="5240"/>
                      <a:pt x="7973" y="5257"/>
                      <a:pt x="7960" y="5271"/>
                    </a:cubicBezTo>
                    <a:cubicBezTo>
                      <a:pt x="7948" y="5284"/>
                      <a:pt x="7931" y="5302"/>
                      <a:pt x="7920" y="5315"/>
                    </a:cubicBezTo>
                    <a:cubicBezTo>
                      <a:pt x="7907" y="5326"/>
                      <a:pt x="7888" y="5342"/>
                      <a:pt x="7877" y="5352"/>
                    </a:cubicBezTo>
                    <a:cubicBezTo>
                      <a:pt x="7864" y="5363"/>
                      <a:pt x="7845" y="5378"/>
                      <a:pt x="7833" y="5386"/>
                    </a:cubicBezTo>
                    <a:cubicBezTo>
                      <a:pt x="7820" y="5395"/>
                      <a:pt x="7806" y="5405"/>
                      <a:pt x="7793" y="5412"/>
                    </a:cubicBezTo>
                    <a:cubicBezTo>
                      <a:pt x="7391" y="5641"/>
                      <a:pt x="7007" y="5862"/>
                      <a:pt x="6604" y="6092"/>
                    </a:cubicBezTo>
                    <a:cubicBezTo>
                      <a:pt x="6202" y="6322"/>
                      <a:pt x="5815" y="6542"/>
                      <a:pt x="5412" y="6772"/>
                    </a:cubicBezTo>
                    <a:cubicBezTo>
                      <a:pt x="5046" y="6981"/>
                      <a:pt x="4692" y="7182"/>
                      <a:pt x="4327" y="7389"/>
                    </a:cubicBezTo>
                    <a:lnTo>
                      <a:pt x="4219" y="7449"/>
                    </a:lnTo>
                    <a:cubicBezTo>
                      <a:pt x="3817" y="7680"/>
                      <a:pt x="3427" y="7899"/>
                      <a:pt x="3022" y="8127"/>
                    </a:cubicBezTo>
                    <a:cubicBezTo>
                      <a:pt x="2618" y="8355"/>
                      <a:pt x="2228" y="8574"/>
                      <a:pt x="1821" y="8801"/>
                    </a:cubicBezTo>
                    <a:cubicBezTo>
                      <a:pt x="1350" y="9065"/>
                      <a:pt x="892" y="9320"/>
                      <a:pt x="418" y="9583"/>
                    </a:cubicBezTo>
                    <a:cubicBezTo>
                      <a:pt x="396" y="9594"/>
                      <a:pt x="375" y="9605"/>
                      <a:pt x="352" y="9613"/>
                    </a:cubicBezTo>
                    <a:cubicBezTo>
                      <a:pt x="336" y="9620"/>
                      <a:pt x="324" y="9622"/>
                      <a:pt x="309" y="9626"/>
                    </a:cubicBezTo>
                    <a:cubicBezTo>
                      <a:pt x="294" y="9629"/>
                      <a:pt x="283" y="9630"/>
                      <a:pt x="268" y="9630"/>
                    </a:cubicBezTo>
                    <a:cubicBezTo>
                      <a:pt x="257" y="9630"/>
                      <a:pt x="245" y="9630"/>
                      <a:pt x="232" y="9629"/>
                    </a:cubicBezTo>
                    <a:cubicBezTo>
                      <a:pt x="222" y="9628"/>
                      <a:pt x="211" y="9626"/>
                      <a:pt x="201" y="9622"/>
                    </a:cubicBezTo>
                    <a:cubicBezTo>
                      <a:pt x="189" y="9619"/>
                      <a:pt x="181" y="9615"/>
                      <a:pt x="171" y="9609"/>
                    </a:cubicBezTo>
                    <a:cubicBezTo>
                      <a:pt x="159" y="9605"/>
                      <a:pt x="152" y="9599"/>
                      <a:pt x="143" y="9592"/>
                    </a:cubicBezTo>
                    <a:cubicBezTo>
                      <a:pt x="135" y="9584"/>
                      <a:pt x="128" y="9577"/>
                      <a:pt x="120" y="9569"/>
                    </a:cubicBezTo>
                    <a:cubicBezTo>
                      <a:pt x="113" y="9557"/>
                      <a:pt x="106" y="9548"/>
                      <a:pt x="100" y="9537"/>
                    </a:cubicBezTo>
                    <a:cubicBezTo>
                      <a:pt x="93" y="9527"/>
                      <a:pt x="87" y="9514"/>
                      <a:pt x="84" y="9501"/>
                    </a:cubicBezTo>
                    <a:cubicBezTo>
                      <a:pt x="79" y="9487"/>
                      <a:pt x="77" y="9475"/>
                      <a:pt x="73" y="9461"/>
                    </a:cubicBezTo>
                    <a:cubicBezTo>
                      <a:pt x="67" y="9438"/>
                      <a:pt x="66" y="9410"/>
                      <a:pt x="66" y="9382"/>
                    </a:cubicBezTo>
                    <a:lnTo>
                      <a:pt x="66" y="4921"/>
                    </a:lnTo>
                    <a:cubicBezTo>
                      <a:pt x="66" y="4883"/>
                      <a:pt x="71" y="4840"/>
                      <a:pt x="80" y="4797"/>
                    </a:cubicBezTo>
                    <a:cubicBezTo>
                      <a:pt x="87" y="4768"/>
                      <a:pt x="96" y="4738"/>
                      <a:pt x="106" y="4711"/>
                    </a:cubicBezTo>
                    <a:cubicBezTo>
                      <a:pt x="115" y="4683"/>
                      <a:pt x="129" y="4652"/>
                      <a:pt x="142" y="4624"/>
                    </a:cubicBezTo>
                    <a:cubicBezTo>
                      <a:pt x="152" y="4597"/>
                      <a:pt x="171" y="4567"/>
                      <a:pt x="186" y="4540"/>
                    </a:cubicBezTo>
                    <a:cubicBezTo>
                      <a:pt x="202" y="4515"/>
                      <a:pt x="224" y="4485"/>
                      <a:pt x="240" y="4463"/>
                    </a:cubicBezTo>
                    <a:cubicBezTo>
                      <a:pt x="253" y="4446"/>
                      <a:pt x="267" y="4429"/>
                      <a:pt x="280" y="4415"/>
                    </a:cubicBezTo>
                    <a:cubicBezTo>
                      <a:pt x="293" y="4400"/>
                      <a:pt x="309" y="4384"/>
                      <a:pt x="322" y="4371"/>
                    </a:cubicBezTo>
                    <a:cubicBezTo>
                      <a:pt x="333" y="4359"/>
                      <a:pt x="352" y="4344"/>
                      <a:pt x="365" y="4334"/>
                    </a:cubicBezTo>
                    <a:cubicBezTo>
                      <a:pt x="379" y="4323"/>
                      <a:pt x="396" y="4310"/>
                      <a:pt x="409" y="4301"/>
                    </a:cubicBezTo>
                    <a:cubicBezTo>
                      <a:pt x="422" y="4292"/>
                      <a:pt x="437" y="4284"/>
                      <a:pt x="448" y="4277"/>
                    </a:cubicBezTo>
                    <a:cubicBezTo>
                      <a:pt x="851" y="4054"/>
                      <a:pt x="1270" y="3821"/>
                      <a:pt x="1670" y="3597"/>
                    </a:cubicBezTo>
                    <a:cubicBezTo>
                      <a:pt x="2073" y="3372"/>
                      <a:pt x="2488" y="3138"/>
                      <a:pt x="2889" y="2914"/>
                    </a:cubicBezTo>
                    <a:cubicBezTo>
                      <a:pt x="3287" y="2689"/>
                      <a:pt x="3703" y="2455"/>
                      <a:pt x="4103" y="2229"/>
                    </a:cubicBezTo>
                    <a:cubicBezTo>
                      <a:pt x="4499" y="2005"/>
                      <a:pt x="4915" y="1769"/>
                      <a:pt x="5312" y="1542"/>
                    </a:cubicBezTo>
                    <a:cubicBezTo>
                      <a:pt x="5709" y="1316"/>
                      <a:pt x="6123" y="1081"/>
                      <a:pt x="6519" y="855"/>
                    </a:cubicBezTo>
                    <a:cubicBezTo>
                      <a:pt x="6938" y="615"/>
                      <a:pt x="7370" y="368"/>
                      <a:pt x="7787" y="129"/>
                    </a:cubicBezTo>
                    <a:lnTo>
                      <a:pt x="7828" y="107"/>
                    </a:lnTo>
                    <a:cubicBezTo>
                      <a:pt x="7852" y="94"/>
                      <a:pt x="7871" y="86"/>
                      <a:pt x="7894" y="76"/>
                    </a:cubicBezTo>
                    <a:cubicBezTo>
                      <a:pt x="7910" y="71"/>
                      <a:pt x="7920" y="67"/>
                      <a:pt x="7935" y="64"/>
                    </a:cubicBezTo>
                    <a:cubicBezTo>
                      <a:pt x="7950" y="60"/>
                      <a:pt x="7960" y="58"/>
                      <a:pt x="7974" y="58"/>
                    </a:cubicBezTo>
                    <a:cubicBezTo>
                      <a:pt x="7980" y="58"/>
                      <a:pt x="7984" y="58"/>
                      <a:pt x="7987" y="53"/>
                    </a:cubicBezTo>
                    <a:close/>
                    <a:moveTo>
                      <a:pt x="7984" y="0"/>
                    </a:moveTo>
                    <a:cubicBezTo>
                      <a:pt x="7979" y="0"/>
                      <a:pt x="7974" y="1"/>
                      <a:pt x="7969" y="1"/>
                    </a:cubicBezTo>
                    <a:cubicBezTo>
                      <a:pt x="7951" y="2"/>
                      <a:pt x="7938" y="4"/>
                      <a:pt x="7921" y="8"/>
                    </a:cubicBezTo>
                    <a:cubicBezTo>
                      <a:pt x="7901" y="11"/>
                      <a:pt x="7889" y="15"/>
                      <a:pt x="7871" y="23"/>
                    </a:cubicBezTo>
                    <a:cubicBezTo>
                      <a:pt x="7843" y="33"/>
                      <a:pt x="7822" y="43"/>
                      <a:pt x="7795" y="58"/>
                    </a:cubicBezTo>
                    <a:lnTo>
                      <a:pt x="7756" y="80"/>
                    </a:lnTo>
                    <a:cubicBezTo>
                      <a:pt x="7336" y="319"/>
                      <a:pt x="6903" y="567"/>
                      <a:pt x="6486" y="806"/>
                    </a:cubicBezTo>
                    <a:cubicBezTo>
                      <a:pt x="6090" y="1032"/>
                      <a:pt x="5675" y="1268"/>
                      <a:pt x="5279" y="1495"/>
                    </a:cubicBezTo>
                    <a:cubicBezTo>
                      <a:pt x="4882" y="1720"/>
                      <a:pt x="4468" y="1953"/>
                      <a:pt x="4070" y="2180"/>
                    </a:cubicBezTo>
                    <a:cubicBezTo>
                      <a:pt x="3670" y="2405"/>
                      <a:pt x="3257" y="2641"/>
                      <a:pt x="2856" y="2865"/>
                    </a:cubicBezTo>
                    <a:cubicBezTo>
                      <a:pt x="2458" y="3092"/>
                      <a:pt x="2041" y="3323"/>
                      <a:pt x="1640" y="3548"/>
                    </a:cubicBezTo>
                    <a:cubicBezTo>
                      <a:pt x="1239" y="3773"/>
                      <a:pt x="820" y="4005"/>
                      <a:pt x="418" y="4228"/>
                    </a:cubicBezTo>
                    <a:cubicBezTo>
                      <a:pt x="404" y="4235"/>
                      <a:pt x="388" y="4245"/>
                      <a:pt x="373" y="4255"/>
                    </a:cubicBezTo>
                    <a:cubicBezTo>
                      <a:pt x="359" y="4264"/>
                      <a:pt x="339" y="4278"/>
                      <a:pt x="324" y="4291"/>
                    </a:cubicBezTo>
                    <a:cubicBezTo>
                      <a:pt x="310" y="4301"/>
                      <a:pt x="291" y="4320"/>
                      <a:pt x="277" y="4331"/>
                    </a:cubicBezTo>
                    <a:cubicBezTo>
                      <a:pt x="263" y="4346"/>
                      <a:pt x="247" y="4364"/>
                      <a:pt x="232" y="4379"/>
                    </a:cubicBezTo>
                    <a:cubicBezTo>
                      <a:pt x="218" y="4394"/>
                      <a:pt x="202" y="4415"/>
                      <a:pt x="189" y="4430"/>
                    </a:cubicBezTo>
                    <a:cubicBezTo>
                      <a:pt x="172" y="4452"/>
                      <a:pt x="151" y="4485"/>
                      <a:pt x="132" y="4514"/>
                    </a:cubicBezTo>
                    <a:cubicBezTo>
                      <a:pt x="116" y="4543"/>
                      <a:pt x="96" y="4576"/>
                      <a:pt x="83" y="4603"/>
                    </a:cubicBezTo>
                    <a:cubicBezTo>
                      <a:pt x="69" y="4632"/>
                      <a:pt x="54" y="4666"/>
                      <a:pt x="44" y="4696"/>
                    </a:cubicBezTo>
                    <a:cubicBezTo>
                      <a:pt x="33" y="4725"/>
                      <a:pt x="24" y="4758"/>
                      <a:pt x="17" y="4790"/>
                    </a:cubicBezTo>
                    <a:cubicBezTo>
                      <a:pt x="7" y="4839"/>
                      <a:pt x="1" y="4885"/>
                      <a:pt x="1" y="4928"/>
                    </a:cubicBezTo>
                    <a:lnTo>
                      <a:pt x="1" y="9389"/>
                    </a:lnTo>
                    <a:cubicBezTo>
                      <a:pt x="1" y="9421"/>
                      <a:pt x="4" y="9452"/>
                      <a:pt x="10" y="9481"/>
                    </a:cubicBezTo>
                    <a:cubicBezTo>
                      <a:pt x="14" y="9498"/>
                      <a:pt x="17" y="9513"/>
                      <a:pt x="23" y="9528"/>
                    </a:cubicBezTo>
                    <a:cubicBezTo>
                      <a:pt x="28" y="9546"/>
                      <a:pt x="36" y="9560"/>
                      <a:pt x="43" y="9574"/>
                    </a:cubicBezTo>
                    <a:cubicBezTo>
                      <a:pt x="50" y="9589"/>
                      <a:pt x="59" y="9600"/>
                      <a:pt x="67" y="9613"/>
                    </a:cubicBezTo>
                    <a:cubicBezTo>
                      <a:pt x="79" y="9625"/>
                      <a:pt x="87" y="9635"/>
                      <a:pt x="100" y="9646"/>
                    </a:cubicBezTo>
                    <a:cubicBezTo>
                      <a:pt x="113" y="9655"/>
                      <a:pt x="123" y="9663"/>
                      <a:pt x="138" y="9671"/>
                    </a:cubicBezTo>
                    <a:cubicBezTo>
                      <a:pt x="152" y="9678"/>
                      <a:pt x="163" y="9684"/>
                      <a:pt x="179" y="9689"/>
                    </a:cubicBezTo>
                    <a:cubicBezTo>
                      <a:pt x="194" y="9694"/>
                      <a:pt x="207" y="9698"/>
                      <a:pt x="224" y="9699"/>
                    </a:cubicBezTo>
                    <a:cubicBezTo>
                      <a:pt x="237" y="9701"/>
                      <a:pt x="247" y="9701"/>
                      <a:pt x="253" y="9701"/>
                    </a:cubicBezTo>
                    <a:lnTo>
                      <a:pt x="267" y="9701"/>
                    </a:lnTo>
                    <a:cubicBezTo>
                      <a:pt x="284" y="9701"/>
                      <a:pt x="299" y="9699"/>
                      <a:pt x="317" y="9697"/>
                    </a:cubicBezTo>
                    <a:cubicBezTo>
                      <a:pt x="335" y="9692"/>
                      <a:pt x="349" y="9688"/>
                      <a:pt x="368" y="9681"/>
                    </a:cubicBezTo>
                    <a:cubicBezTo>
                      <a:pt x="395" y="9672"/>
                      <a:pt x="419" y="9662"/>
                      <a:pt x="445" y="9648"/>
                    </a:cubicBezTo>
                    <a:cubicBezTo>
                      <a:pt x="920" y="9385"/>
                      <a:pt x="1375" y="9130"/>
                      <a:pt x="1848" y="8866"/>
                    </a:cubicBezTo>
                    <a:cubicBezTo>
                      <a:pt x="2257" y="8638"/>
                      <a:pt x="2646" y="8420"/>
                      <a:pt x="3050" y="8191"/>
                    </a:cubicBezTo>
                    <a:cubicBezTo>
                      <a:pt x="3457" y="7964"/>
                      <a:pt x="3845" y="7743"/>
                      <a:pt x="4249" y="7514"/>
                    </a:cubicBezTo>
                    <a:lnTo>
                      <a:pt x="4357" y="7454"/>
                    </a:lnTo>
                    <a:cubicBezTo>
                      <a:pt x="4722" y="7247"/>
                      <a:pt x="5076" y="7045"/>
                      <a:pt x="5443" y="6837"/>
                    </a:cubicBezTo>
                    <a:cubicBezTo>
                      <a:pt x="5845" y="6608"/>
                      <a:pt x="6232" y="6387"/>
                      <a:pt x="6634" y="6157"/>
                    </a:cubicBezTo>
                    <a:cubicBezTo>
                      <a:pt x="7037" y="5927"/>
                      <a:pt x="7422" y="5707"/>
                      <a:pt x="7823" y="5477"/>
                    </a:cubicBezTo>
                    <a:cubicBezTo>
                      <a:pt x="7836" y="5467"/>
                      <a:pt x="7852" y="5457"/>
                      <a:pt x="7866" y="5448"/>
                    </a:cubicBezTo>
                    <a:cubicBezTo>
                      <a:pt x="7881" y="5438"/>
                      <a:pt x="7901" y="5424"/>
                      <a:pt x="7915" y="5412"/>
                    </a:cubicBezTo>
                    <a:cubicBezTo>
                      <a:pt x="7930" y="5401"/>
                      <a:pt x="7947" y="5384"/>
                      <a:pt x="7961" y="5371"/>
                    </a:cubicBezTo>
                    <a:cubicBezTo>
                      <a:pt x="7976" y="5356"/>
                      <a:pt x="7994" y="5338"/>
                      <a:pt x="8007" y="5323"/>
                    </a:cubicBezTo>
                    <a:cubicBezTo>
                      <a:pt x="8019" y="5307"/>
                      <a:pt x="8036" y="5287"/>
                      <a:pt x="8048" y="5271"/>
                    </a:cubicBezTo>
                    <a:cubicBezTo>
                      <a:pt x="8068" y="5247"/>
                      <a:pt x="8089" y="5214"/>
                      <a:pt x="8105" y="5187"/>
                    </a:cubicBezTo>
                    <a:cubicBezTo>
                      <a:pt x="8122" y="5161"/>
                      <a:pt x="8140" y="5126"/>
                      <a:pt x="8154" y="5097"/>
                    </a:cubicBezTo>
                    <a:cubicBezTo>
                      <a:pt x="8168" y="5069"/>
                      <a:pt x="8181" y="5034"/>
                      <a:pt x="8191" y="5004"/>
                    </a:cubicBezTo>
                    <a:cubicBezTo>
                      <a:pt x="8203" y="4975"/>
                      <a:pt x="8211" y="4941"/>
                      <a:pt x="8219" y="4911"/>
                    </a:cubicBezTo>
                    <a:cubicBezTo>
                      <a:pt x="8230" y="4863"/>
                      <a:pt x="8234" y="4816"/>
                      <a:pt x="8234" y="4773"/>
                    </a:cubicBezTo>
                    <a:lnTo>
                      <a:pt x="8234" y="312"/>
                    </a:lnTo>
                    <a:cubicBezTo>
                      <a:pt x="8234" y="280"/>
                      <a:pt x="8232" y="248"/>
                      <a:pt x="8226" y="219"/>
                    </a:cubicBezTo>
                    <a:cubicBezTo>
                      <a:pt x="8223" y="202"/>
                      <a:pt x="8219" y="188"/>
                      <a:pt x="8213" y="172"/>
                    </a:cubicBezTo>
                    <a:cubicBezTo>
                      <a:pt x="8209" y="155"/>
                      <a:pt x="8201" y="140"/>
                      <a:pt x="8194" y="126"/>
                    </a:cubicBezTo>
                    <a:cubicBezTo>
                      <a:pt x="8187" y="112"/>
                      <a:pt x="8180" y="100"/>
                      <a:pt x="8168" y="87"/>
                    </a:cubicBezTo>
                    <a:cubicBezTo>
                      <a:pt x="8160" y="74"/>
                      <a:pt x="8148" y="66"/>
                      <a:pt x="8138" y="54"/>
                    </a:cubicBezTo>
                    <a:cubicBezTo>
                      <a:pt x="8127" y="46"/>
                      <a:pt x="8115" y="37"/>
                      <a:pt x="8102" y="30"/>
                    </a:cubicBezTo>
                    <a:cubicBezTo>
                      <a:pt x="8088" y="23"/>
                      <a:pt x="8075" y="17"/>
                      <a:pt x="8061" y="11"/>
                    </a:cubicBezTo>
                    <a:cubicBezTo>
                      <a:pt x="8045" y="7"/>
                      <a:pt x="8032" y="4"/>
                      <a:pt x="8016" y="2"/>
                    </a:cubicBezTo>
                    <a:cubicBezTo>
                      <a:pt x="8005" y="1"/>
                      <a:pt x="7995" y="0"/>
                      <a:pt x="79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13"/>
              <p:cNvSpPr/>
              <p:nvPr/>
            </p:nvSpPr>
            <p:spPr>
              <a:xfrm>
                <a:off x="3225938" y="3978732"/>
                <a:ext cx="86102" cy="210499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6750" extrusionOk="0">
                    <a:moveTo>
                      <a:pt x="0" y="1"/>
                    </a:moveTo>
                    <a:lnTo>
                      <a:pt x="0" y="5079"/>
                    </a:lnTo>
                    <a:cubicBezTo>
                      <a:pt x="2" y="5106"/>
                      <a:pt x="45" y="5184"/>
                      <a:pt x="100" y="5214"/>
                    </a:cubicBezTo>
                    <a:lnTo>
                      <a:pt x="2761" y="6749"/>
                    </a:lnTo>
                    <a:lnTo>
                      <a:pt x="2761" y="1670"/>
                    </a:lnTo>
                    <a:cubicBezTo>
                      <a:pt x="2759" y="1643"/>
                      <a:pt x="2716" y="1566"/>
                      <a:pt x="2662" y="153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13"/>
              <p:cNvSpPr/>
              <p:nvPr/>
            </p:nvSpPr>
            <p:spPr>
              <a:xfrm>
                <a:off x="3347027" y="4044656"/>
                <a:ext cx="86071" cy="356102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11419" extrusionOk="0">
                    <a:moveTo>
                      <a:pt x="1" y="0"/>
                    </a:moveTo>
                    <a:lnTo>
                      <a:pt x="1" y="9749"/>
                    </a:lnTo>
                    <a:cubicBezTo>
                      <a:pt x="2" y="9776"/>
                      <a:pt x="45" y="9854"/>
                      <a:pt x="98" y="9884"/>
                    </a:cubicBezTo>
                    <a:lnTo>
                      <a:pt x="2759" y="11418"/>
                    </a:lnTo>
                    <a:lnTo>
                      <a:pt x="2759" y="1669"/>
                    </a:lnTo>
                    <a:cubicBezTo>
                      <a:pt x="2758" y="1642"/>
                      <a:pt x="2715" y="1564"/>
                      <a:pt x="2660" y="15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13"/>
              <p:cNvSpPr/>
              <p:nvPr/>
            </p:nvSpPr>
            <p:spPr>
              <a:xfrm>
                <a:off x="3495776" y="3946425"/>
                <a:ext cx="241559" cy="283939"/>
              </a:xfrm>
              <a:custGeom>
                <a:avLst/>
                <a:gdLst/>
                <a:ahLst/>
                <a:cxnLst/>
                <a:rect l="l" t="t" r="r" b="b"/>
                <a:pathLst>
                  <a:path w="7746" h="9105" extrusionOk="0">
                    <a:moveTo>
                      <a:pt x="1" y="4515"/>
                    </a:moveTo>
                    <a:lnTo>
                      <a:pt x="1" y="8974"/>
                    </a:lnTo>
                    <a:cubicBezTo>
                      <a:pt x="1" y="9001"/>
                      <a:pt x="4" y="9024"/>
                      <a:pt x="12" y="9045"/>
                    </a:cubicBezTo>
                    <a:cubicBezTo>
                      <a:pt x="17" y="9053"/>
                      <a:pt x="22" y="9060"/>
                      <a:pt x="27" y="9068"/>
                    </a:cubicBezTo>
                    <a:cubicBezTo>
                      <a:pt x="32" y="9075"/>
                      <a:pt x="38" y="9081"/>
                      <a:pt x="45" y="9086"/>
                    </a:cubicBezTo>
                    <a:cubicBezTo>
                      <a:pt x="52" y="9091"/>
                      <a:pt x="60" y="9095"/>
                      <a:pt x="68" y="9098"/>
                    </a:cubicBezTo>
                    <a:cubicBezTo>
                      <a:pt x="77" y="9102"/>
                      <a:pt x="84" y="9104"/>
                      <a:pt x="96" y="9104"/>
                    </a:cubicBezTo>
                    <a:cubicBezTo>
                      <a:pt x="106" y="9105"/>
                      <a:pt x="113" y="9104"/>
                      <a:pt x="124" y="9102"/>
                    </a:cubicBezTo>
                    <a:cubicBezTo>
                      <a:pt x="134" y="9099"/>
                      <a:pt x="142" y="9098"/>
                      <a:pt x="155" y="9095"/>
                    </a:cubicBezTo>
                    <a:cubicBezTo>
                      <a:pt x="166" y="9091"/>
                      <a:pt x="176" y="9086"/>
                      <a:pt x="188" y="9081"/>
                    </a:cubicBezTo>
                    <a:cubicBezTo>
                      <a:pt x="662" y="8817"/>
                      <a:pt x="1118" y="8563"/>
                      <a:pt x="1591" y="8298"/>
                    </a:cubicBezTo>
                    <a:cubicBezTo>
                      <a:pt x="1996" y="8070"/>
                      <a:pt x="2387" y="7853"/>
                      <a:pt x="2793" y="7624"/>
                    </a:cubicBezTo>
                    <a:cubicBezTo>
                      <a:pt x="3197" y="7397"/>
                      <a:pt x="3588" y="7177"/>
                      <a:pt x="3990" y="6947"/>
                    </a:cubicBezTo>
                    <a:cubicBezTo>
                      <a:pt x="4394" y="6718"/>
                      <a:pt x="4781" y="6498"/>
                      <a:pt x="5183" y="6268"/>
                    </a:cubicBezTo>
                    <a:cubicBezTo>
                      <a:pt x="5586" y="6038"/>
                      <a:pt x="5971" y="5818"/>
                      <a:pt x="6374" y="5588"/>
                    </a:cubicBezTo>
                    <a:cubicBezTo>
                      <a:pt x="6776" y="5358"/>
                      <a:pt x="7163" y="5137"/>
                      <a:pt x="7564" y="4907"/>
                    </a:cubicBezTo>
                    <a:cubicBezTo>
                      <a:pt x="7574" y="4903"/>
                      <a:pt x="7592" y="4890"/>
                      <a:pt x="7602" y="4883"/>
                    </a:cubicBezTo>
                    <a:cubicBezTo>
                      <a:pt x="7610" y="4875"/>
                      <a:pt x="7623" y="4864"/>
                      <a:pt x="7630" y="4855"/>
                    </a:cubicBezTo>
                    <a:cubicBezTo>
                      <a:pt x="7639" y="4847"/>
                      <a:pt x="7651" y="4834"/>
                      <a:pt x="7658" y="4824"/>
                    </a:cubicBezTo>
                    <a:cubicBezTo>
                      <a:pt x="7666" y="4812"/>
                      <a:pt x="7675" y="4798"/>
                      <a:pt x="7682" y="4788"/>
                    </a:cubicBezTo>
                    <a:cubicBezTo>
                      <a:pt x="7689" y="4776"/>
                      <a:pt x="7699" y="4762"/>
                      <a:pt x="7704" y="4749"/>
                    </a:cubicBezTo>
                    <a:cubicBezTo>
                      <a:pt x="7711" y="4737"/>
                      <a:pt x="7717" y="4723"/>
                      <a:pt x="7722" y="4710"/>
                    </a:cubicBezTo>
                    <a:cubicBezTo>
                      <a:pt x="7728" y="4697"/>
                      <a:pt x="7731" y="4683"/>
                      <a:pt x="7735" y="4668"/>
                    </a:cubicBezTo>
                    <a:cubicBezTo>
                      <a:pt x="7738" y="4655"/>
                      <a:pt x="7740" y="4641"/>
                      <a:pt x="7744" y="4630"/>
                    </a:cubicBezTo>
                    <a:cubicBezTo>
                      <a:pt x="7745" y="4617"/>
                      <a:pt x="7745" y="4604"/>
                      <a:pt x="7745" y="4591"/>
                    </a:cubicBezTo>
                    <a:lnTo>
                      <a:pt x="7745" y="131"/>
                    </a:lnTo>
                    <a:cubicBezTo>
                      <a:pt x="7745" y="104"/>
                      <a:pt x="7743" y="82"/>
                      <a:pt x="7732" y="61"/>
                    </a:cubicBezTo>
                    <a:cubicBezTo>
                      <a:pt x="7730" y="52"/>
                      <a:pt x="7725" y="45"/>
                      <a:pt x="7718" y="38"/>
                    </a:cubicBezTo>
                    <a:cubicBezTo>
                      <a:pt x="7714" y="30"/>
                      <a:pt x="7708" y="25"/>
                      <a:pt x="7701" y="19"/>
                    </a:cubicBezTo>
                    <a:cubicBezTo>
                      <a:pt x="7694" y="15"/>
                      <a:pt x="7688" y="10"/>
                      <a:pt x="7679" y="7"/>
                    </a:cubicBezTo>
                    <a:cubicBezTo>
                      <a:pt x="7671" y="3"/>
                      <a:pt x="7663" y="2"/>
                      <a:pt x="7653" y="2"/>
                    </a:cubicBezTo>
                    <a:cubicBezTo>
                      <a:pt x="7643" y="0"/>
                      <a:pt x="7636" y="2"/>
                      <a:pt x="7625" y="3"/>
                    </a:cubicBezTo>
                    <a:cubicBezTo>
                      <a:pt x="7613" y="5"/>
                      <a:pt x="7607" y="7"/>
                      <a:pt x="7594" y="12"/>
                    </a:cubicBezTo>
                    <a:cubicBezTo>
                      <a:pt x="7584" y="16"/>
                      <a:pt x="7574" y="22"/>
                      <a:pt x="7563" y="26"/>
                    </a:cubicBezTo>
                    <a:cubicBezTo>
                      <a:pt x="7133" y="273"/>
                      <a:pt x="6686" y="529"/>
                      <a:pt x="6256" y="777"/>
                    </a:cubicBezTo>
                    <a:cubicBezTo>
                      <a:pt x="5859" y="1002"/>
                      <a:pt x="5445" y="1238"/>
                      <a:pt x="5048" y="1464"/>
                    </a:cubicBezTo>
                    <a:cubicBezTo>
                      <a:pt x="4652" y="1691"/>
                      <a:pt x="4236" y="1927"/>
                      <a:pt x="3839" y="2152"/>
                    </a:cubicBezTo>
                    <a:cubicBezTo>
                      <a:pt x="3440" y="2380"/>
                      <a:pt x="3024" y="2612"/>
                      <a:pt x="2626" y="2837"/>
                    </a:cubicBezTo>
                    <a:cubicBezTo>
                      <a:pt x="2225" y="3062"/>
                      <a:pt x="1809" y="3295"/>
                      <a:pt x="1410" y="3520"/>
                    </a:cubicBezTo>
                    <a:cubicBezTo>
                      <a:pt x="1009" y="3745"/>
                      <a:pt x="592" y="3977"/>
                      <a:pt x="188" y="4200"/>
                    </a:cubicBezTo>
                    <a:cubicBezTo>
                      <a:pt x="176" y="4205"/>
                      <a:pt x="160" y="4215"/>
                      <a:pt x="149" y="4224"/>
                    </a:cubicBezTo>
                    <a:cubicBezTo>
                      <a:pt x="140" y="4231"/>
                      <a:pt x="127" y="4243"/>
                      <a:pt x="119" y="4251"/>
                    </a:cubicBezTo>
                    <a:cubicBezTo>
                      <a:pt x="110" y="4260"/>
                      <a:pt x="98" y="4273"/>
                      <a:pt x="90" y="4282"/>
                    </a:cubicBezTo>
                    <a:cubicBezTo>
                      <a:pt x="81" y="4293"/>
                      <a:pt x="73" y="4306"/>
                      <a:pt x="65" y="4318"/>
                    </a:cubicBezTo>
                    <a:cubicBezTo>
                      <a:pt x="58" y="4329"/>
                      <a:pt x="48" y="4343"/>
                      <a:pt x="44" y="4356"/>
                    </a:cubicBezTo>
                    <a:cubicBezTo>
                      <a:pt x="37" y="4368"/>
                      <a:pt x="31" y="4382"/>
                      <a:pt x="25" y="4395"/>
                    </a:cubicBezTo>
                    <a:cubicBezTo>
                      <a:pt x="19" y="4408"/>
                      <a:pt x="15" y="4422"/>
                      <a:pt x="12" y="4435"/>
                    </a:cubicBezTo>
                    <a:cubicBezTo>
                      <a:pt x="9" y="4447"/>
                      <a:pt x="5" y="4461"/>
                      <a:pt x="4" y="4474"/>
                    </a:cubicBezTo>
                    <a:cubicBezTo>
                      <a:pt x="1" y="4489"/>
                      <a:pt x="1" y="4502"/>
                      <a:pt x="1" y="451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13"/>
              <p:cNvSpPr/>
              <p:nvPr/>
            </p:nvSpPr>
            <p:spPr>
              <a:xfrm>
                <a:off x="3623476" y="3910563"/>
                <a:ext cx="219480" cy="292422"/>
              </a:xfrm>
              <a:custGeom>
                <a:avLst/>
                <a:gdLst/>
                <a:ahLst/>
                <a:cxnLst/>
                <a:rect l="l" t="t" r="r" b="b"/>
                <a:pathLst>
                  <a:path w="7038" h="9377" extrusionOk="0">
                    <a:moveTo>
                      <a:pt x="7038" y="0"/>
                    </a:moveTo>
                    <a:cubicBezTo>
                      <a:pt x="5942" y="633"/>
                      <a:pt x="4885" y="1239"/>
                      <a:pt x="3860" y="1829"/>
                    </a:cubicBezTo>
                    <a:lnTo>
                      <a:pt x="3860" y="5623"/>
                    </a:lnTo>
                    <a:cubicBezTo>
                      <a:pt x="3860" y="5665"/>
                      <a:pt x="3856" y="5709"/>
                      <a:pt x="3846" y="5754"/>
                    </a:cubicBezTo>
                    <a:cubicBezTo>
                      <a:pt x="3842" y="5782"/>
                      <a:pt x="3832" y="5815"/>
                      <a:pt x="3821" y="5844"/>
                    </a:cubicBezTo>
                    <a:cubicBezTo>
                      <a:pt x="3810" y="5873"/>
                      <a:pt x="3798" y="5906"/>
                      <a:pt x="3786" y="5933"/>
                    </a:cubicBezTo>
                    <a:cubicBezTo>
                      <a:pt x="3773" y="5961"/>
                      <a:pt x="3755" y="5995"/>
                      <a:pt x="3738" y="6021"/>
                    </a:cubicBezTo>
                    <a:cubicBezTo>
                      <a:pt x="3722" y="6047"/>
                      <a:pt x="3701" y="6079"/>
                      <a:pt x="3683" y="6103"/>
                    </a:cubicBezTo>
                    <a:cubicBezTo>
                      <a:pt x="3671" y="6119"/>
                      <a:pt x="3656" y="6136"/>
                      <a:pt x="3643" y="6153"/>
                    </a:cubicBezTo>
                    <a:cubicBezTo>
                      <a:pt x="3630" y="6168"/>
                      <a:pt x="3613" y="6185"/>
                      <a:pt x="3600" y="6198"/>
                    </a:cubicBezTo>
                    <a:cubicBezTo>
                      <a:pt x="3587" y="6211"/>
                      <a:pt x="3570" y="6227"/>
                      <a:pt x="3556" y="6237"/>
                    </a:cubicBezTo>
                    <a:cubicBezTo>
                      <a:pt x="3543" y="6248"/>
                      <a:pt x="3522" y="6263"/>
                      <a:pt x="3511" y="6271"/>
                    </a:cubicBezTo>
                    <a:cubicBezTo>
                      <a:pt x="3498" y="6280"/>
                      <a:pt x="3482" y="6290"/>
                      <a:pt x="3469" y="6299"/>
                    </a:cubicBezTo>
                    <a:cubicBezTo>
                      <a:pt x="3068" y="6529"/>
                      <a:pt x="2681" y="6750"/>
                      <a:pt x="2279" y="6979"/>
                    </a:cubicBezTo>
                    <a:cubicBezTo>
                      <a:pt x="1876" y="7210"/>
                      <a:pt x="1491" y="7430"/>
                      <a:pt x="1088" y="7659"/>
                    </a:cubicBezTo>
                    <a:cubicBezTo>
                      <a:pt x="722" y="7873"/>
                      <a:pt x="367" y="8074"/>
                      <a:pt x="0" y="8281"/>
                    </a:cubicBezTo>
                    <a:lnTo>
                      <a:pt x="0" y="9377"/>
                    </a:lnTo>
                    <a:lnTo>
                      <a:pt x="7038" y="5314"/>
                    </a:lnTo>
                    <a:lnTo>
                      <a:pt x="7038" y="4576"/>
                    </a:lnTo>
                    <a:lnTo>
                      <a:pt x="7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13"/>
              <p:cNvSpPr/>
              <p:nvPr/>
            </p:nvSpPr>
            <p:spPr>
              <a:xfrm>
                <a:off x="3622510" y="3909285"/>
                <a:ext cx="221569" cy="309293"/>
              </a:xfrm>
              <a:custGeom>
                <a:avLst/>
                <a:gdLst/>
                <a:ahLst/>
                <a:cxnLst/>
                <a:rect l="l" t="t" r="r" b="b"/>
                <a:pathLst>
                  <a:path w="7105" h="9918" extrusionOk="0">
                    <a:moveTo>
                      <a:pt x="7035" y="99"/>
                    </a:moveTo>
                    <a:lnTo>
                      <a:pt x="7035" y="5335"/>
                    </a:lnTo>
                    <a:lnTo>
                      <a:pt x="63" y="9360"/>
                    </a:lnTo>
                    <a:lnTo>
                      <a:pt x="63" y="8338"/>
                    </a:lnTo>
                    <a:cubicBezTo>
                      <a:pt x="422" y="8135"/>
                      <a:pt x="770" y="7937"/>
                      <a:pt x="1131" y="7730"/>
                    </a:cubicBezTo>
                    <a:cubicBezTo>
                      <a:pt x="1534" y="7503"/>
                      <a:pt x="1920" y="7281"/>
                      <a:pt x="2323" y="7051"/>
                    </a:cubicBezTo>
                    <a:cubicBezTo>
                      <a:pt x="2725" y="6821"/>
                      <a:pt x="3112" y="6600"/>
                      <a:pt x="3513" y="6370"/>
                    </a:cubicBezTo>
                    <a:cubicBezTo>
                      <a:pt x="3525" y="6361"/>
                      <a:pt x="3542" y="6350"/>
                      <a:pt x="3556" y="6341"/>
                    </a:cubicBezTo>
                    <a:cubicBezTo>
                      <a:pt x="3571" y="6332"/>
                      <a:pt x="3589" y="6318"/>
                      <a:pt x="3604" y="6305"/>
                    </a:cubicBezTo>
                    <a:cubicBezTo>
                      <a:pt x="3618" y="6295"/>
                      <a:pt x="3637" y="6276"/>
                      <a:pt x="3651" y="6263"/>
                    </a:cubicBezTo>
                    <a:cubicBezTo>
                      <a:pt x="3666" y="6249"/>
                      <a:pt x="3683" y="6232"/>
                      <a:pt x="3696" y="6217"/>
                    </a:cubicBezTo>
                    <a:cubicBezTo>
                      <a:pt x="3709" y="6201"/>
                      <a:pt x="3725" y="6181"/>
                      <a:pt x="3737" y="6166"/>
                    </a:cubicBezTo>
                    <a:cubicBezTo>
                      <a:pt x="3758" y="6140"/>
                      <a:pt x="3779" y="6108"/>
                      <a:pt x="3795" y="6081"/>
                    </a:cubicBezTo>
                    <a:cubicBezTo>
                      <a:pt x="3811" y="6053"/>
                      <a:pt x="3829" y="6019"/>
                      <a:pt x="3844" y="5990"/>
                    </a:cubicBezTo>
                    <a:cubicBezTo>
                      <a:pt x="3858" y="5961"/>
                      <a:pt x="3870" y="5928"/>
                      <a:pt x="3881" y="5897"/>
                    </a:cubicBezTo>
                    <a:cubicBezTo>
                      <a:pt x="3891" y="5868"/>
                      <a:pt x="3901" y="5835"/>
                      <a:pt x="3909" y="5803"/>
                    </a:cubicBezTo>
                    <a:cubicBezTo>
                      <a:pt x="3919" y="5757"/>
                      <a:pt x="3924" y="5708"/>
                      <a:pt x="3924" y="5665"/>
                    </a:cubicBezTo>
                    <a:lnTo>
                      <a:pt x="3924" y="1890"/>
                    </a:lnTo>
                    <a:cubicBezTo>
                      <a:pt x="4929" y="1314"/>
                      <a:pt x="5963" y="717"/>
                      <a:pt x="7035" y="99"/>
                    </a:cubicBezTo>
                    <a:close/>
                    <a:moveTo>
                      <a:pt x="7077" y="1"/>
                    </a:moveTo>
                    <a:lnTo>
                      <a:pt x="7056" y="14"/>
                    </a:lnTo>
                    <a:cubicBezTo>
                      <a:pt x="5960" y="646"/>
                      <a:pt x="4903" y="1256"/>
                      <a:pt x="3878" y="1843"/>
                    </a:cubicBezTo>
                    <a:lnTo>
                      <a:pt x="3863" y="1853"/>
                    </a:lnTo>
                    <a:lnTo>
                      <a:pt x="3863" y="5664"/>
                    </a:lnTo>
                    <a:cubicBezTo>
                      <a:pt x="3863" y="5703"/>
                      <a:pt x="3857" y="5746"/>
                      <a:pt x="3848" y="5789"/>
                    </a:cubicBezTo>
                    <a:cubicBezTo>
                      <a:pt x="3842" y="5816"/>
                      <a:pt x="3834" y="5849"/>
                      <a:pt x="3825" y="5875"/>
                    </a:cubicBezTo>
                    <a:cubicBezTo>
                      <a:pt x="3814" y="5904"/>
                      <a:pt x="3802" y="5937"/>
                      <a:pt x="3789" y="5964"/>
                    </a:cubicBezTo>
                    <a:cubicBezTo>
                      <a:pt x="3776" y="5990"/>
                      <a:pt x="3760" y="6023"/>
                      <a:pt x="3745" y="6048"/>
                    </a:cubicBezTo>
                    <a:cubicBezTo>
                      <a:pt x="3727" y="6074"/>
                      <a:pt x="3709" y="6104"/>
                      <a:pt x="3690" y="6127"/>
                    </a:cubicBezTo>
                    <a:cubicBezTo>
                      <a:pt x="3677" y="6144"/>
                      <a:pt x="3663" y="6161"/>
                      <a:pt x="3651" y="6176"/>
                    </a:cubicBezTo>
                    <a:cubicBezTo>
                      <a:pt x="3638" y="6189"/>
                      <a:pt x="3622" y="6206"/>
                      <a:pt x="3610" y="6219"/>
                    </a:cubicBezTo>
                    <a:cubicBezTo>
                      <a:pt x="3597" y="6230"/>
                      <a:pt x="3579" y="6246"/>
                      <a:pt x="3566" y="6256"/>
                    </a:cubicBezTo>
                    <a:cubicBezTo>
                      <a:pt x="3553" y="6268"/>
                      <a:pt x="3536" y="6282"/>
                      <a:pt x="3523" y="6291"/>
                    </a:cubicBezTo>
                    <a:cubicBezTo>
                      <a:pt x="3510" y="6299"/>
                      <a:pt x="3496" y="6309"/>
                      <a:pt x="3484" y="6317"/>
                    </a:cubicBezTo>
                    <a:cubicBezTo>
                      <a:pt x="3082" y="6547"/>
                      <a:pt x="2697" y="6766"/>
                      <a:pt x="2294" y="6997"/>
                    </a:cubicBezTo>
                    <a:cubicBezTo>
                      <a:pt x="1892" y="7227"/>
                      <a:pt x="1505" y="7447"/>
                      <a:pt x="1102" y="7677"/>
                    </a:cubicBezTo>
                    <a:cubicBezTo>
                      <a:pt x="736" y="7885"/>
                      <a:pt x="382" y="8086"/>
                      <a:pt x="17" y="8293"/>
                    </a:cubicBezTo>
                    <a:lnTo>
                      <a:pt x="1" y="8302"/>
                    </a:lnTo>
                    <a:lnTo>
                      <a:pt x="2" y="8302"/>
                    </a:lnTo>
                    <a:lnTo>
                      <a:pt x="2" y="9918"/>
                    </a:lnTo>
                    <a:lnTo>
                      <a:pt x="67" y="9918"/>
                    </a:lnTo>
                    <a:lnTo>
                      <a:pt x="67" y="9436"/>
                    </a:lnTo>
                    <a:lnTo>
                      <a:pt x="7104" y="5372"/>
                    </a:lnTo>
                    <a:lnTo>
                      <a:pt x="7104" y="28"/>
                    </a:lnTo>
                    <a:lnTo>
                      <a:pt x="70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13"/>
              <p:cNvSpPr/>
              <p:nvPr/>
            </p:nvSpPr>
            <p:spPr>
              <a:xfrm>
                <a:off x="3926183" y="4005364"/>
                <a:ext cx="137526" cy="167276"/>
              </a:xfrm>
              <a:custGeom>
                <a:avLst/>
                <a:gdLst/>
                <a:ahLst/>
                <a:cxnLst/>
                <a:rect l="l" t="t" r="r" b="b"/>
                <a:pathLst>
                  <a:path w="4410" h="5364" extrusionOk="0">
                    <a:moveTo>
                      <a:pt x="4410" y="1"/>
                    </a:moveTo>
                    <a:cubicBezTo>
                      <a:pt x="4270" y="113"/>
                      <a:pt x="4056" y="277"/>
                      <a:pt x="3912" y="389"/>
                    </a:cubicBezTo>
                    <a:cubicBezTo>
                      <a:pt x="3761" y="505"/>
                      <a:pt x="3617" y="615"/>
                      <a:pt x="3461" y="728"/>
                    </a:cubicBezTo>
                    <a:cubicBezTo>
                      <a:pt x="3307" y="843"/>
                      <a:pt x="3156" y="951"/>
                      <a:pt x="2998" y="1062"/>
                    </a:cubicBezTo>
                    <a:cubicBezTo>
                      <a:pt x="2756" y="1231"/>
                      <a:pt x="2531" y="1388"/>
                      <a:pt x="2280" y="1553"/>
                    </a:cubicBezTo>
                    <a:cubicBezTo>
                      <a:pt x="2032" y="1719"/>
                      <a:pt x="1794" y="1871"/>
                      <a:pt x="1540" y="2032"/>
                    </a:cubicBezTo>
                    <a:cubicBezTo>
                      <a:pt x="1284" y="2195"/>
                      <a:pt x="1040" y="2344"/>
                      <a:pt x="778" y="2502"/>
                    </a:cubicBezTo>
                    <a:cubicBezTo>
                      <a:pt x="518" y="2658"/>
                      <a:pt x="268" y="2806"/>
                      <a:pt x="0" y="2959"/>
                    </a:cubicBezTo>
                    <a:lnTo>
                      <a:pt x="0" y="5363"/>
                    </a:lnTo>
                    <a:cubicBezTo>
                      <a:pt x="1406" y="4551"/>
                      <a:pt x="2600" y="3776"/>
                      <a:pt x="3576" y="3046"/>
                    </a:cubicBezTo>
                    <a:cubicBezTo>
                      <a:pt x="3843" y="2847"/>
                      <a:pt x="4093" y="2650"/>
                      <a:pt x="4329" y="2459"/>
                    </a:cubicBezTo>
                    <a:cubicBezTo>
                      <a:pt x="4397" y="2403"/>
                      <a:pt x="4410" y="2313"/>
                      <a:pt x="4410" y="2313"/>
                    </a:cubicBezTo>
                    <a:lnTo>
                      <a:pt x="4410" y="1937"/>
                    </a:lnTo>
                    <a:lnTo>
                      <a:pt x="44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13"/>
              <p:cNvSpPr/>
              <p:nvPr/>
            </p:nvSpPr>
            <p:spPr>
              <a:xfrm>
                <a:off x="3925092" y="4003181"/>
                <a:ext cx="139553" cy="171112"/>
              </a:xfrm>
              <a:custGeom>
                <a:avLst/>
                <a:gdLst/>
                <a:ahLst/>
                <a:cxnLst/>
                <a:rect l="l" t="t" r="r" b="b"/>
                <a:pathLst>
                  <a:path w="4475" h="5487" extrusionOk="0">
                    <a:moveTo>
                      <a:pt x="4413" y="135"/>
                    </a:moveTo>
                    <a:lnTo>
                      <a:pt x="4413" y="2381"/>
                    </a:lnTo>
                    <a:cubicBezTo>
                      <a:pt x="4413" y="2381"/>
                      <a:pt x="4400" y="2459"/>
                      <a:pt x="4345" y="2505"/>
                    </a:cubicBezTo>
                    <a:cubicBezTo>
                      <a:pt x="4108" y="2699"/>
                      <a:pt x="3855" y="2896"/>
                      <a:pt x="3594" y="3091"/>
                    </a:cubicBezTo>
                    <a:cubicBezTo>
                      <a:pt x="2616" y="3819"/>
                      <a:pt x="1430" y="4588"/>
                      <a:pt x="67" y="5377"/>
                    </a:cubicBezTo>
                    <a:lnTo>
                      <a:pt x="67" y="3050"/>
                    </a:lnTo>
                    <a:cubicBezTo>
                      <a:pt x="337" y="2893"/>
                      <a:pt x="582" y="2749"/>
                      <a:pt x="830" y="2598"/>
                    </a:cubicBezTo>
                    <a:cubicBezTo>
                      <a:pt x="1101" y="2437"/>
                      <a:pt x="1341" y="2288"/>
                      <a:pt x="1592" y="2130"/>
                    </a:cubicBezTo>
                    <a:cubicBezTo>
                      <a:pt x="1855" y="1963"/>
                      <a:pt x="2091" y="1812"/>
                      <a:pt x="2333" y="1649"/>
                    </a:cubicBezTo>
                    <a:cubicBezTo>
                      <a:pt x="2587" y="1481"/>
                      <a:pt x="2814" y="1324"/>
                      <a:pt x="3050" y="1159"/>
                    </a:cubicBezTo>
                    <a:cubicBezTo>
                      <a:pt x="3214" y="1044"/>
                      <a:pt x="3361" y="936"/>
                      <a:pt x="3516" y="823"/>
                    </a:cubicBezTo>
                    <a:cubicBezTo>
                      <a:pt x="3674" y="705"/>
                      <a:pt x="3818" y="597"/>
                      <a:pt x="3967" y="482"/>
                    </a:cubicBezTo>
                    <a:lnTo>
                      <a:pt x="4072" y="399"/>
                    </a:lnTo>
                    <a:cubicBezTo>
                      <a:pt x="4186" y="312"/>
                      <a:pt x="4312" y="216"/>
                      <a:pt x="4413" y="135"/>
                    </a:cubicBezTo>
                    <a:close/>
                    <a:moveTo>
                      <a:pt x="4475" y="0"/>
                    </a:moveTo>
                    <a:lnTo>
                      <a:pt x="4423" y="43"/>
                    </a:lnTo>
                    <a:cubicBezTo>
                      <a:pt x="4315" y="131"/>
                      <a:pt x="4166" y="246"/>
                      <a:pt x="4033" y="348"/>
                    </a:cubicBezTo>
                    <a:lnTo>
                      <a:pt x="3927" y="432"/>
                    </a:lnTo>
                    <a:cubicBezTo>
                      <a:pt x="3778" y="547"/>
                      <a:pt x="3634" y="654"/>
                      <a:pt x="3476" y="771"/>
                    </a:cubicBezTo>
                    <a:cubicBezTo>
                      <a:pt x="3322" y="884"/>
                      <a:pt x="3174" y="989"/>
                      <a:pt x="3013" y="1104"/>
                    </a:cubicBezTo>
                    <a:cubicBezTo>
                      <a:pt x="2777" y="1270"/>
                      <a:pt x="2551" y="1425"/>
                      <a:pt x="2297" y="1593"/>
                    </a:cubicBezTo>
                    <a:cubicBezTo>
                      <a:pt x="2055" y="1754"/>
                      <a:pt x="1819" y="1907"/>
                      <a:pt x="1556" y="2072"/>
                    </a:cubicBezTo>
                    <a:cubicBezTo>
                      <a:pt x="1308" y="2230"/>
                      <a:pt x="1065" y="2380"/>
                      <a:pt x="797" y="2541"/>
                    </a:cubicBezTo>
                    <a:cubicBezTo>
                      <a:pt x="541" y="2696"/>
                      <a:pt x="296" y="2841"/>
                      <a:pt x="18" y="3001"/>
                    </a:cubicBezTo>
                    <a:lnTo>
                      <a:pt x="2" y="3011"/>
                    </a:lnTo>
                    <a:lnTo>
                      <a:pt x="1" y="3011"/>
                    </a:lnTo>
                    <a:lnTo>
                      <a:pt x="1" y="5486"/>
                    </a:lnTo>
                    <a:lnTo>
                      <a:pt x="50" y="5458"/>
                    </a:lnTo>
                    <a:cubicBezTo>
                      <a:pt x="1433" y="4660"/>
                      <a:pt x="2637" y="3878"/>
                      <a:pt x="3629" y="3139"/>
                    </a:cubicBezTo>
                    <a:cubicBezTo>
                      <a:pt x="3893" y="2943"/>
                      <a:pt x="4147" y="2746"/>
                      <a:pt x="4384" y="2552"/>
                    </a:cubicBezTo>
                    <a:cubicBezTo>
                      <a:pt x="4459" y="2489"/>
                      <a:pt x="4475" y="2388"/>
                      <a:pt x="4475" y="2384"/>
                    </a:cubicBezTo>
                    <a:lnTo>
                      <a:pt x="4475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13"/>
              <p:cNvSpPr/>
              <p:nvPr/>
            </p:nvSpPr>
            <p:spPr>
              <a:xfrm>
                <a:off x="3926090" y="3788165"/>
                <a:ext cx="137619" cy="309511"/>
              </a:xfrm>
              <a:custGeom>
                <a:avLst/>
                <a:gdLst/>
                <a:ahLst/>
                <a:cxnLst/>
                <a:rect l="l" t="t" r="r" b="b"/>
                <a:pathLst>
                  <a:path w="4413" h="9925" extrusionOk="0">
                    <a:moveTo>
                      <a:pt x="3849" y="1809"/>
                    </a:moveTo>
                    <a:lnTo>
                      <a:pt x="3849" y="2174"/>
                    </a:lnTo>
                    <a:cubicBezTo>
                      <a:pt x="3764" y="2239"/>
                      <a:pt x="3684" y="2302"/>
                      <a:pt x="3597" y="2365"/>
                    </a:cubicBezTo>
                    <a:cubicBezTo>
                      <a:pt x="3444" y="2480"/>
                      <a:pt x="3296" y="2588"/>
                      <a:pt x="3137" y="2700"/>
                    </a:cubicBezTo>
                    <a:cubicBezTo>
                      <a:pt x="2897" y="2871"/>
                      <a:pt x="2673" y="3028"/>
                      <a:pt x="2426" y="3193"/>
                    </a:cubicBezTo>
                    <a:cubicBezTo>
                      <a:pt x="2177" y="3360"/>
                      <a:pt x="1944" y="3513"/>
                      <a:pt x="1688" y="3675"/>
                    </a:cubicBezTo>
                    <a:cubicBezTo>
                      <a:pt x="1434" y="3836"/>
                      <a:pt x="1191" y="3987"/>
                      <a:pt x="932" y="4145"/>
                    </a:cubicBezTo>
                    <a:lnTo>
                      <a:pt x="932" y="3781"/>
                    </a:lnTo>
                    <a:cubicBezTo>
                      <a:pt x="1176" y="3633"/>
                      <a:pt x="1434" y="3474"/>
                      <a:pt x="1671" y="3323"/>
                    </a:cubicBezTo>
                    <a:cubicBezTo>
                      <a:pt x="1918" y="3165"/>
                      <a:pt x="2183" y="2992"/>
                      <a:pt x="2423" y="2830"/>
                    </a:cubicBezTo>
                    <a:cubicBezTo>
                      <a:pt x="2585" y="2720"/>
                      <a:pt x="2752" y="2605"/>
                      <a:pt x="2910" y="2496"/>
                    </a:cubicBezTo>
                    <a:cubicBezTo>
                      <a:pt x="3068" y="2387"/>
                      <a:pt x="3234" y="2268"/>
                      <a:pt x="3386" y="2157"/>
                    </a:cubicBezTo>
                    <a:cubicBezTo>
                      <a:pt x="3540" y="2043"/>
                      <a:pt x="3700" y="1924"/>
                      <a:pt x="3849" y="1809"/>
                    </a:cubicBezTo>
                    <a:close/>
                    <a:moveTo>
                      <a:pt x="3849" y="2541"/>
                    </a:moveTo>
                    <a:lnTo>
                      <a:pt x="3849" y="2906"/>
                    </a:lnTo>
                    <a:cubicBezTo>
                      <a:pt x="3764" y="2971"/>
                      <a:pt x="3684" y="3034"/>
                      <a:pt x="3597" y="3096"/>
                    </a:cubicBezTo>
                    <a:cubicBezTo>
                      <a:pt x="3444" y="3211"/>
                      <a:pt x="3296" y="3318"/>
                      <a:pt x="3137" y="3432"/>
                    </a:cubicBezTo>
                    <a:cubicBezTo>
                      <a:pt x="2897" y="3603"/>
                      <a:pt x="2673" y="3760"/>
                      <a:pt x="2426" y="3925"/>
                    </a:cubicBezTo>
                    <a:cubicBezTo>
                      <a:pt x="2177" y="4092"/>
                      <a:pt x="1944" y="4244"/>
                      <a:pt x="1688" y="4407"/>
                    </a:cubicBezTo>
                    <a:cubicBezTo>
                      <a:pt x="1434" y="4568"/>
                      <a:pt x="1191" y="4719"/>
                      <a:pt x="932" y="4877"/>
                    </a:cubicBezTo>
                    <a:lnTo>
                      <a:pt x="932" y="4512"/>
                    </a:lnTo>
                    <a:cubicBezTo>
                      <a:pt x="1176" y="4365"/>
                      <a:pt x="1434" y="4204"/>
                      <a:pt x="1671" y="4055"/>
                    </a:cubicBezTo>
                    <a:cubicBezTo>
                      <a:pt x="1918" y="3896"/>
                      <a:pt x="2183" y="3724"/>
                      <a:pt x="2423" y="3561"/>
                    </a:cubicBezTo>
                    <a:cubicBezTo>
                      <a:pt x="2585" y="3452"/>
                      <a:pt x="2752" y="3337"/>
                      <a:pt x="2910" y="3228"/>
                    </a:cubicBezTo>
                    <a:cubicBezTo>
                      <a:pt x="3068" y="3117"/>
                      <a:pt x="3234" y="2999"/>
                      <a:pt x="3386" y="2887"/>
                    </a:cubicBezTo>
                    <a:cubicBezTo>
                      <a:pt x="3540" y="2775"/>
                      <a:pt x="3700" y="2656"/>
                      <a:pt x="3849" y="2541"/>
                    </a:cubicBezTo>
                    <a:close/>
                    <a:moveTo>
                      <a:pt x="3849" y="3272"/>
                    </a:moveTo>
                    <a:lnTo>
                      <a:pt x="3849" y="3638"/>
                    </a:lnTo>
                    <a:cubicBezTo>
                      <a:pt x="3764" y="3702"/>
                      <a:pt x="3684" y="3763"/>
                      <a:pt x="3597" y="3827"/>
                    </a:cubicBezTo>
                    <a:cubicBezTo>
                      <a:pt x="3444" y="3942"/>
                      <a:pt x="3296" y="4050"/>
                      <a:pt x="3137" y="4164"/>
                    </a:cubicBezTo>
                    <a:cubicBezTo>
                      <a:pt x="2897" y="4335"/>
                      <a:pt x="2673" y="4490"/>
                      <a:pt x="2426" y="4655"/>
                    </a:cubicBezTo>
                    <a:cubicBezTo>
                      <a:pt x="2177" y="4824"/>
                      <a:pt x="1944" y="4976"/>
                      <a:pt x="1688" y="5137"/>
                    </a:cubicBezTo>
                    <a:cubicBezTo>
                      <a:pt x="1434" y="5300"/>
                      <a:pt x="1191" y="5449"/>
                      <a:pt x="932" y="5609"/>
                    </a:cubicBezTo>
                    <a:lnTo>
                      <a:pt x="932" y="5243"/>
                    </a:lnTo>
                    <a:cubicBezTo>
                      <a:pt x="1176" y="5097"/>
                      <a:pt x="1434" y="4936"/>
                      <a:pt x="1671" y="4785"/>
                    </a:cubicBezTo>
                    <a:cubicBezTo>
                      <a:pt x="1918" y="4627"/>
                      <a:pt x="2183" y="4454"/>
                      <a:pt x="2423" y="4293"/>
                    </a:cubicBezTo>
                    <a:cubicBezTo>
                      <a:pt x="2585" y="4182"/>
                      <a:pt x="2752" y="4069"/>
                      <a:pt x="2910" y="3958"/>
                    </a:cubicBezTo>
                    <a:cubicBezTo>
                      <a:pt x="3068" y="3849"/>
                      <a:pt x="3234" y="3731"/>
                      <a:pt x="3386" y="3619"/>
                    </a:cubicBezTo>
                    <a:cubicBezTo>
                      <a:pt x="3540" y="3505"/>
                      <a:pt x="3700" y="3387"/>
                      <a:pt x="3849" y="3272"/>
                    </a:cubicBezTo>
                    <a:close/>
                    <a:moveTo>
                      <a:pt x="3849" y="4001"/>
                    </a:moveTo>
                    <a:lnTo>
                      <a:pt x="3849" y="4366"/>
                    </a:lnTo>
                    <a:cubicBezTo>
                      <a:pt x="3764" y="4431"/>
                      <a:pt x="3684" y="4494"/>
                      <a:pt x="3597" y="4558"/>
                    </a:cubicBezTo>
                    <a:cubicBezTo>
                      <a:pt x="3444" y="4673"/>
                      <a:pt x="3296" y="4781"/>
                      <a:pt x="3137" y="4893"/>
                    </a:cubicBezTo>
                    <a:cubicBezTo>
                      <a:pt x="2897" y="5064"/>
                      <a:pt x="2673" y="5220"/>
                      <a:pt x="2426" y="5386"/>
                    </a:cubicBezTo>
                    <a:cubicBezTo>
                      <a:pt x="2177" y="5553"/>
                      <a:pt x="1944" y="5705"/>
                      <a:pt x="1688" y="5867"/>
                    </a:cubicBezTo>
                    <a:cubicBezTo>
                      <a:pt x="1434" y="6031"/>
                      <a:pt x="1191" y="6179"/>
                      <a:pt x="932" y="6338"/>
                    </a:cubicBezTo>
                    <a:lnTo>
                      <a:pt x="932" y="5974"/>
                    </a:lnTo>
                    <a:cubicBezTo>
                      <a:pt x="1176" y="5826"/>
                      <a:pt x="1434" y="5666"/>
                      <a:pt x="1671" y="5515"/>
                    </a:cubicBezTo>
                    <a:cubicBezTo>
                      <a:pt x="1918" y="5357"/>
                      <a:pt x="2183" y="5185"/>
                      <a:pt x="2423" y="5022"/>
                    </a:cubicBezTo>
                    <a:cubicBezTo>
                      <a:pt x="2585" y="4913"/>
                      <a:pt x="2752" y="4798"/>
                      <a:pt x="2910" y="4689"/>
                    </a:cubicBezTo>
                    <a:cubicBezTo>
                      <a:pt x="3068" y="4579"/>
                      <a:pt x="3234" y="4460"/>
                      <a:pt x="3386" y="4349"/>
                    </a:cubicBezTo>
                    <a:cubicBezTo>
                      <a:pt x="3540" y="4236"/>
                      <a:pt x="3700" y="4116"/>
                      <a:pt x="3849" y="4001"/>
                    </a:cubicBezTo>
                    <a:close/>
                    <a:moveTo>
                      <a:pt x="3849" y="4733"/>
                    </a:moveTo>
                    <a:lnTo>
                      <a:pt x="3849" y="5098"/>
                    </a:lnTo>
                    <a:cubicBezTo>
                      <a:pt x="3764" y="5163"/>
                      <a:pt x="3684" y="5226"/>
                      <a:pt x="3597" y="5288"/>
                    </a:cubicBezTo>
                    <a:cubicBezTo>
                      <a:pt x="3444" y="5403"/>
                      <a:pt x="3296" y="5511"/>
                      <a:pt x="3137" y="5624"/>
                    </a:cubicBezTo>
                    <a:cubicBezTo>
                      <a:pt x="2897" y="5796"/>
                      <a:pt x="2673" y="5952"/>
                      <a:pt x="2426" y="6118"/>
                    </a:cubicBezTo>
                    <a:cubicBezTo>
                      <a:pt x="2177" y="6284"/>
                      <a:pt x="1944" y="6437"/>
                      <a:pt x="1688" y="6599"/>
                    </a:cubicBezTo>
                    <a:cubicBezTo>
                      <a:pt x="1434" y="6760"/>
                      <a:pt x="1191" y="6911"/>
                      <a:pt x="932" y="7069"/>
                    </a:cubicBezTo>
                    <a:lnTo>
                      <a:pt x="932" y="6704"/>
                    </a:lnTo>
                    <a:cubicBezTo>
                      <a:pt x="1176" y="6557"/>
                      <a:pt x="1434" y="6396"/>
                      <a:pt x="1671" y="6247"/>
                    </a:cubicBezTo>
                    <a:cubicBezTo>
                      <a:pt x="1918" y="6089"/>
                      <a:pt x="2183" y="5916"/>
                      <a:pt x="2423" y="5754"/>
                    </a:cubicBezTo>
                    <a:cubicBezTo>
                      <a:pt x="2585" y="5645"/>
                      <a:pt x="2752" y="5530"/>
                      <a:pt x="2910" y="5420"/>
                    </a:cubicBezTo>
                    <a:cubicBezTo>
                      <a:pt x="3068" y="5310"/>
                      <a:pt x="3234" y="5192"/>
                      <a:pt x="3386" y="5080"/>
                    </a:cubicBezTo>
                    <a:cubicBezTo>
                      <a:pt x="3540" y="4967"/>
                      <a:pt x="3700" y="4848"/>
                      <a:pt x="3849" y="4733"/>
                    </a:cubicBezTo>
                    <a:close/>
                    <a:moveTo>
                      <a:pt x="4413" y="0"/>
                    </a:moveTo>
                    <a:cubicBezTo>
                      <a:pt x="4177" y="192"/>
                      <a:pt x="3846" y="462"/>
                      <a:pt x="3579" y="662"/>
                    </a:cubicBezTo>
                    <a:cubicBezTo>
                      <a:pt x="2603" y="1391"/>
                      <a:pt x="1409" y="2165"/>
                      <a:pt x="3" y="2978"/>
                    </a:cubicBezTo>
                    <a:lnTo>
                      <a:pt x="0" y="2978"/>
                    </a:lnTo>
                    <a:lnTo>
                      <a:pt x="0" y="6966"/>
                    </a:lnTo>
                    <a:lnTo>
                      <a:pt x="0" y="9924"/>
                    </a:lnTo>
                    <a:cubicBezTo>
                      <a:pt x="269" y="9771"/>
                      <a:pt x="518" y="9623"/>
                      <a:pt x="781" y="9464"/>
                    </a:cubicBezTo>
                    <a:cubicBezTo>
                      <a:pt x="1043" y="9306"/>
                      <a:pt x="1287" y="9158"/>
                      <a:pt x="1543" y="8996"/>
                    </a:cubicBezTo>
                    <a:cubicBezTo>
                      <a:pt x="1797" y="8835"/>
                      <a:pt x="2035" y="8681"/>
                      <a:pt x="2283" y="8516"/>
                    </a:cubicBezTo>
                    <a:cubicBezTo>
                      <a:pt x="2534" y="8350"/>
                      <a:pt x="2759" y="8195"/>
                      <a:pt x="3001" y="8025"/>
                    </a:cubicBezTo>
                    <a:cubicBezTo>
                      <a:pt x="3159" y="7915"/>
                      <a:pt x="3310" y="7807"/>
                      <a:pt x="3464" y="7692"/>
                    </a:cubicBezTo>
                    <a:cubicBezTo>
                      <a:pt x="3620" y="7578"/>
                      <a:pt x="3764" y="7469"/>
                      <a:pt x="3915" y="7351"/>
                    </a:cubicBezTo>
                    <a:cubicBezTo>
                      <a:pt x="4059" y="7240"/>
                      <a:pt x="4273" y="7076"/>
                      <a:pt x="4413" y="6963"/>
                    </a:cubicBez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13"/>
              <p:cNvSpPr/>
              <p:nvPr/>
            </p:nvSpPr>
            <p:spPr>
              <a:xfrm>
                <a:off x="3925154" y="3786044"/>
                <a:ext cx="139553" cy="313503"/>
              </a:xfrm>
              <a:custGeom>
                <a:avLst/>
                <a:gdLst/>
                <a:ahLst/>
                <a:cxnLst/>
                <a:rect l="l" t="t" r="r" b="b"/>
                <a:pathLst>
                  <a:path w="4475" h="10053" extrusionOk="0">
                    <a:moveTo>
                      <a:pt x="3845" y="1944"/>
                    </a:moveTo>
                    <a:lnTo>
                      <a:pt x="3845" y="2229"/>
                    </a:lnTo>
                    <a:cubicBezTo>
                      <a:pt x="3764" y="2291"/>
                      <a:pt x="3686" y="2348"/>
                      <a:pt x="3606" y="2409"/>
                    </a:cubicBezTo>
                    <a:cubicBezTo>
                      <a:pt x="3453" y="2522"/>
                      <a:pt x="3308" y="2629"/>
                      <a:pt x="3144" y="2745"/>
                    </a:cubicBezTo>
                    <a:cubicBezTo>
                      <a:pt x="2910" y="2915"/>
                      <a:pt x="2683" y="3070"/>
                      <a:pt x="2433" y="3238"/>
                    </a:cubicBezTo>
                    <a:cubicBezTo>
                      <a:pt x="2191" y="3399"/>
                      <a:pt x="1957" y="3552"/>
                      <a:pt x="1698" y="3717"/>
                    </a:cubicBezTo>
                    <a:cubicBezTo>
                      <a:pt x="1461" y="3868"/>
                      <a:pt x="1235" y="4009"/>
                      <a:pt x="991" y="4158"/>
                    </a:cubicBezTo>
                    <a:lnTo>
                      <a:pt x="991" y="3867"/>
                    </a:lnTo>
                    <a:cubicBezTo>
                      <a:pt x="1237" y="3717"/>
                      <a:pt x="1487" y="3563"/>
                      <a:pt x="1715" y="3418"/>
                    </a:cubicBezTo>
                    <a:cubicBezTo>
                      <a:pt x="1971" y="3256"/>
                      <a:pt x="2233" y="3085"/>
                      <a:pt x="2470" y="2925"/>
                    </a:cubicBezTo>
                    <a:cubicBezTo>
                      <a:pt x="2635" y="2813"/>
                      <a:pt x="2802" y="2699"/>
                      <a:pt x="2956" y="2591"/>
                    </a:cubicBezTo>
                    <a:cubicBezTo>
                      <a:pt x="3114" y="2481"/>
                      <a:pt x="3280" y="2363"/>
                      <a:pt x="3433" y="2251"/>
                    </a:cubicBezTo>
                    <a:cubicBezTo>
                      <a:pt x="3571" y="2150"/>
                      <a:pt x="3711" y="2045"/>
                      <a:pt x="3845" y="1944"/>
                    </a:cubicBezTo>
                    <a:close/>
                    <a:moveTo>
                      <a:pt x="3911" y="1815"/>
                    </a:moveTo>
                    <a:lnTo>
                      <a:pt x="3859" y="1854"/>
                    </a:lnTo>
                    <a:cubicBezTo>
                      <a:pt x="3711" y="1966"/>
                      <a:pt x="3551" y="2085"/>
                      <a:pt x="3396" y="2199"/>
                    </a:cubicBezTo>
                    <a:cubicBezTo>
                      <a:pt x="3244" y="2311"/>
                      <a:pt x="3081" y="2429"/>
                      <a:pt x="2923" y="2538"/>
                    </a:cubicBezTo>
                    <a:cubicBezTo>
                      <a:pt x="2768" y="2645"/>
                      <a:pt x="2601" y="2760"/>
                      <a:pt x="2436" y="2872"/>
                    </a:cubicBezTo>
                    <a:cubicBezTo>
                      <a:pt x="2198" y="3031"/>
                      <a:pt x="1938" y="3202"/>
                      <a:pt x="1682" y="3363"/>
                    </a:cubicBezTo>
                    <a:cubicBezTo>
                      <a:pt x="1449" y="3512"/>
                      <a:pt x="1193" y="3671"/>
                      <a:pt x="943" y="3822"/>
                    </a:cubicBezTo>
                    <a:lnTo>
                      <a:pt x="928" y="3831"/>
                    </a:lnTo>
                    <a:lnTo>
                      <a:pt x="929" y="3831"/>
                    </a:lnTo>
                    <a:lnTo>
                      <a:pt x="929" y="4273"/>
                    </a:lnTo>
                    <a:lnTo>
                      <a:pt x="978" y="4242"/>
                    </a:lnTo>
                    <a:cubicBezTo>
                      <a:pt x="1242" y="4082"/>
                      <a:pt x="1482" y="3931"/>
                      <a:pt x="1735" y="3772"/>
                    </a:cubicBezTo>
                    <a:cubicBezTo>
                      <a:pt x="1994" y="3606"/>
                      <a:pt x="2230" y="3454"/>
                      <a:pt x="2473" y="3290"/>
                    </a:cubicBezTo>
                    <a:cubicBezTo>
                      <a:pt x="2723" y="3123"/>
                      <a:pt x="2949" y="2967"/>
                      <a:pt x="3185" y="2797"/>
                    </a:cubicBezTo>
                    <a:cubicBezTo>
                      <a:pt x="3349" y="2681"/>
                      <a:pt x="3495" y="2573"/>
                      <a:pt x="3646" y="2459"/>
                    </a:cubicBezTo>
                    <a:cubicBezTo>
                      <a:pt x="3732" y="2394"/>
                      <a:pt x="3813" y="2334"/>
                      <a:pt x="3898" y="2269"/>
                    </a:cubicBezTo>
                    <a:lnTo>
                      <a:pt x="3911" y="2261"/>
                    </a:lnTo>
                    <a:lnTo>
                      <a:pt x="3911" y="1815"/>
                    </a:lnTo>
                    <a:close/>
                    <a:moveTo>
                      <a:pt x="3845" y="2673"/>
                    </a:moveTo>
                    <a:lnTo>
                      <a:pt x="3845" y="2959"/>
                    </a:lnTo>
                    <a:cubicBezTo>
                      <a:pt x="3764" y="3020"/>
                      <a:pt x="3686" y="3077"/>
                      <a:pt x="3606" y="3139"/>
                    </a:cubicBezTo>
                    <a:cubicBezTo>
                      <a:pt x="3448" y="3257"/>
                      <a:pt x="3301" y="3363"/>
                      <a:pt x="3144" y="3476"/>
                    </a:cubicBezTo>
                    <a:cubicBezTo>
                      <a:pt x="2910" y="3642"/>
                      <a:pt x="2683" y="3799"/>
                      <a:pt x="2433" y="3967"/>
                    </a:cubicBezTo>
                    <a:cubicBezTo>
                      <a:pt x="2191" y="4130"/>
                      <a:pt x="1957" y="4282"/>
                      <a:pt x="1698" y="4447"/>
                    </a:cubicBezTo>
                    <a:cubicBezTo>
                      <a:pt x="1461" y="4598"/>
                      <a:pt x="1235" y="4738"/>
                      <a:pt x="991" y="4887"/>
                    </a:cubicBezTo>
                    <a:lnTo>
                      <a:pt x="991" y="4597"/>
                    </a:lnTo>
                    <a:cubicBezTo>
                      <a:pt x="1234" y="4449"/>
                      <a:pt x="1482" y="4295"/>
                      <a:pt x="1715" y="4147"/>
                    </a:cubicBezTo>
                    <a:cubicBezTo>
                      <a:pt x="1970" y="3986"/>
                      <a:pt x="2230" y="3815"/>
                      <a:pt x="2470" y="3655"/>
                    </a:cubicBezTo>
                    <a:cubicBezTo>
                      <a:pt x="2635" y="3543"/>
                      <a:pt x="2804" y="3427"/>
                      <a:pt x="2956" y="3320"/>
                    </a:cubicBezTo>
                    <a:cubicBezTo>
                      <a:pt x="3114" y="3211"/>
                      <a:pt x="3278" y="3095"/>
                      <a:pt x="3433" y="2981"/>
                    </a:cubicBezTo>
                    <a:cubicBezTo>
                      <a:pt x="3570" y="2882"/>
                      <a:pt x="3709" y="2775"/>
                      <a:pt x="3845" y="2673"/>
                    </a:cubicBezTo>
                    <a:close/>
                    <a:moveTo>
                      <a:pt x="3911" y="2544"/>
                    </a:moveTo>
                    <a:lnTo>
                      <a:pt x="3859" y="2584"/>
                    </a:lnTo>
                    <a:cubicBezTo>
                      <a:pt x="3709" y="2699"/>
                      <a:pt x="3550" y="2817"/>
                      <a:pt x="3396" y="2929"/>
                    </a:cubicBezTo>
                    <a:cubicBezTo>
                      <a:pt x="3244" y="3041"/>
                      <a:pt x="3078" y="3159"/>
                      <a:pt x="2923" y="3269"/>
                    </a:cubicBezTo>
                    <a:cubicBezTo>
                      <a:pt x="2769" y="3376"/>
                      <a:pt x="2601" y="3491"/>
                      <a:pt x="2436" y="3602"/>
                    </a:cubicBezTo>
                    <a:cubicBezTo>
                      <a:pt x="2197" y="3763"/>
                      <a:pt x="1938" y="3933"/>
                      <a:pt x="1682" y="4095"/>
                    </a:cubicBezTo>
                    <a:cubicBezTo>
                      <a:pt x="1447" y="4245"/>
                      <a:pt x="1192" y="4403"/>
                      <a:pt x="943" y="4554"/>
                    </a:cubicBezTo>
                    <a:lnTo>
                      <a:pt x="928" y="4562"/>
                    </a:lnTo>
                    <a:lnTo>
                      <a:pt x="929" y="4562"/>
                    </a:lnTo>
                    <a:lnTo>
                      <a:pt x="929" y="5001"/>
                    </a:lnTo>
                    <a:lnTo>
                      <a:pt x="978" y="4972"/>
                    </a:lnTo>
                    <a:cubicBezTo>
                      <a:pt x="1242" y="4813"/>
                      <a:pt x="1482" y="4663"/>
                      <a:pt x="1735" y="4501"/>
                    </a:cubicBezTo>
                    <a:cubicBezTo>
                      <a:pt x="1997" y="4335"/>
                      <a:pt x="2230" y="4183"/>
                      <a:pt x="2473" y="4019"/>
                    </a:cubicBezTo>
                    <a:cubicBezTo>
                      <a:pt x="2723" y="3851"/>
                      <a:pt x="2949" y="3694"/>
                      <a:pt x="3185" y="3527"/>
                    </a:cubicBezTo>
                    <a:cubicBezTo>
                      <a:pt x="3341" y="3415"/>
                      <a:pt x="3488" y="3310"/>
                      <a:pt x="3646" y="3191"/>
                    </a:cubicBezTo>
                    <a:cubicBezTo>
                      <a:pt x="3732" y="3128"/>
                      <a:pt x="3813" y="3066"/>
                      <a:pt x="3898" y="3001"/>
                    </a:cubicBezTo>
                    <a:lnTo>
                      <a:pt x="3911" y="2991"/>
                    </a:lnTo>
                    <a:lnTo>
                      <a:pt x="3911" y="2544"/>
                    </a:lnTo>
                    <a:close/>
                    <a:moveTo>
                      <a:pt x="3845" y="3405"/>
                    </a:moveTo>
                    <a:lnTo>
                      <a:pt x="3845" y="3691"/>
                    </a:lnTo>
                    <a:cubicBezTo>
                      <a:pt x="3764" y="3752"/>
                      <a:pt x="3686" y="3809"/>
                      <a:pt x="3606" y="3871"/>
                    </a:cubicBezTo>
                    <a:cubicBezTo>
                      <a:pt x="3452" y="3986"/>
                      <a:pt x="3307" y="4091"/>
                      <a:pt x="3144" y="4206"/>
                    </a:cubicBezTo>
                    <a:cubicBezTo>
                      <a:pt x="2907" y="4376"/>
                      <a:pt x="2683" y="4532"/>
                      <a:pt x="2433" y="4699"/>
                    </a:cubicBezTo>
                    <a:cubicBezTo>
                      <a:pt x="2191" y="4860"/>
                      <a:pt x="1957" y="5014"/>
                      <a:pt x="1698" y="5179"/>
                    </a:cubicBezTo>
                    <a:cubicBezTo>
                      <a:pt x="1467" y="5326"/>
                      <a:pt x="1239" y="5467"/>
                      <a:pt x="991" y="5619"/>
                    </a:cubicBezTo>
                    <a:lnTo>
                      <a:pt x="991" y="5327"/>
                    </a:lnTo>
                    <a:cubicBezTo>
                      <a:pt x="1231" y="5182"/>
                      <a:pt x="1481" y="5025"/>
                      <a:pt x="1715" y="4879"/>
                    </a:cubicBezTo>
                    <a:cubicBezTo>
                      <a:pt x="1974" y="4715"/>
                      <a:pt x="2234" y="4544"/>
                      <a:pt x="2470" y="4386"/>
                    </a:cubicBezTo>
                    <a:cubicBezTo>
                      <a:pt x="2635" y="4275"/>
                      <a:pt x="2802" y="4160"/>
                      <a:pt x="2956" y="4052"/>
                    </a:cubicBezTo>
                    <a:cubicBezTo>
                      <a:pt x="3113" y="3943"/>
                      <a:pt x="3278" y="3825"/>
                      <a:pt x="3433" y="3713"/>
                    </a:cubicBezTo>
                    <a:cubicBezTo>
                      <a:pt x="3573" y="3609"/>
                      <a:pt x="3714" y="3506"/>
                      <a:pt x="3845" y="3405"/>
                    </a:cubicBezTo>
                    <a:close/>
                    <a:moveTo>
                      <a:pt x="3911" y="3276"/>
                    </a:moveTo>
                    <a:lnTo>
                      <a:pt x="3859" y="3315"/>
                    </a:lnTo>
                    <a:cubicBezTo>
                      <a:pt x="3714" y="3427"/>
                      <a:pt x="3553" y="3545"/>
                      <a:pt x="3396" y="3660"/>
                    </a:cubicBezTo>
                    <a:cubicBezTo>
                      <a:pt x="3242" y="3773"/>
                      <a:pt x="3078" y="3890"/>
                      <a:pt x="2923" y="4000"/>
                    </a:cubicBezTo>
                    <a:cubicBezTo>
                      <a:pt x="2768" y="4105"/>
                      <a:pt x="2601" y="4220"/>
                      <a:pt x="2436" y="4332"/>
                    </a:cubicBezTo>
                    <a:cubicBezTo>
                      <a:pt x="2201" y="4491"/>
                      <a:pt x="1941" y="4662"/>
                      <a:pt x="1682" y="4824"/>
                    </a:cubicBezTo>
                    <a:cubicBezTo>
                      <a:pt x="1444" y="4975"/>
                      <a:pt x="1188" y="5133"/>
                      <a:pt x="943" y="5283"/>
                    </a:cubicBezTo>
                    <a:lnTo>
                      <a:pt x="928" y="5291"/>
                    </a:lnTo>
                    <a:lnTo>
                      <a:pt x="929" y="5291"/>
                    </a:lnTo>
                    <a:lnTo>
                      <a:pt x="929" y="5730"/>
                    </a:lnTo>
                    <a:lnTo>
                      <a:pt x="978" y="5701"/>
                    </a:lnTo>
                    <a:cubicBezTo>
                      <a:pt x="1250" y="5539"/>
                      <a:pt x="1490" y="5388"/>
                      <a:pt x="1735" y="5231"/>
                    </a:cubicBezTo>
                    <a:cubicBezTo>
                      <a:pt x="1997" y="5066"/>
                      <a:pt x="2230" y="4913"/>
                      <a:pt x="2473" y="4749"/>
                    </a:cubicBezTo>
                    <a:cubicBezTo>
                      <a:pt x="2720" y="4583"/>
                      <a:pt x="2947" y="4426"/>
                      <a:pt x="3185" y="4256"/>
                    </a:cubicBezTo>
                    <a:cubicBezTo>
                      <a:pt x="3346" y="4141"/>
                      <a:pt x="3494" y="4036"/>
                      <a:pt x="3646" y="3921"/>
                    </a:cubicBezTo>
                    <a:cubicBezTo>
                      <a:pt x="3732" y="3857"/>
                      <a:pt x="3813" y="3795"/>
                      <a:pt x="3898" y="3730"/>
                    </a:cubicBezTo>
                    <a:lnTo>
                      <a:pt x="3911" y="3721"/>
                    </a:lnTo>
                    <a:lnTo>
                      <a:pt x="3911" y="3276"/>
                    </a:lnTo>
                    <a:close/>
                    <a:moveTo>
                      <a:pt x="3845" y="4137"/>
                    </a:moveTo>
                    <a:lnTo>
                      <a:pt x="3845" y="4422"/>
                    </a:lnTo>
                    <a:cubicBezTo>
                      <a:pt x="3764" y="4483"/>
                      <a:pt x="3686" y="4541"/>
                      <a:pt x="3606" y="4601"/>
                    </a:cubicBezTo>
                    <a:cubicBezTo>
                      <a:pt x="3449" y="4719"/>
                      <a:pt x="3304" y="4827"/>
                      <a:pt x="3144" y="4938"/>
                    </a:cubicBezTo>
                    <a:cubicBezTo>
                      <a:pt x="2910" y="5107"/>
                      <a:pt x="2683" y="5263"/>
                      <a:pt x="2433" y="5431"/>
                    </a:cubicBezTo>
                    <a:cubicBezTo>
                      <a:pt x="2190" y="5593"/>
                      <a:pt x="1955" y="5746"/>
                      <a:pt x="1698" y="5910"/>
                    </a:cubicBezTo>
                    <a:cubicBezTo>
                      <a:pt x="1461" y="6060"/>
                      <a:pt x="1235" y="6201"/>
                      <a:pt x="991" y="6351"/>
                    </a:cubicBezTo>
                    <a:lnTo>
                      <a:pt x="991" y="6059"/>
                    </a:lnTo>
                    <a:cubicBezTo>
                      <a:pt x="1235" y="5912"/>
                      <a:pt x="1485" y="5756"/>
                      <a:pt x="1715" y="5610"/>
                    </a:cubicBezTo>
                    <a:cubicBezTo>
                      <a:pt x="1977" y="5445"/>
                      <a:pt x="2237" y="5274"/>
                      <a:pt x="2470" y="5117"/>
                    </a:cubicBezTo>
                    <a:cubicBezTo>
                      <a:pt x="2635" y="5005"/>
                      <a:pt x="2802" y="4892"/>
                      <a:pt x="2956" y="4784"/>
                    </a:cubicBezTo>
                    <a:cubicBezTo>
                      <a:pt x="3117" y="4672"/>
                      <a:pt x="3282" y="4555"/>
                      <a:pt x="3433" y="4443"/>
                    </a:cubicBezTo>
                    <a:cubicBezTo>
                      <a:pt x="3571" y="4342"/>
                      <a:pt x="3714" y="4238"/>
                      <a:pt x="3845" y="4137"/>
                    </a:cubicBezTo>
                    <a:close/>
                    <a:moveTo>
                      <a:pt x="3911" y="4008"/>
                    </a:moveTo>
                    <a:lnTo>
                      <a:pt x="3859" y="4046"/>
                    </a:lnTo>
                    <a:cubicBezTo>
                      <a:pt x="3714" y="4158"/>
                      <a:pt x="3553" y="4276"/>
                      <a:pt x="3396" y="4391"/>
                    </a:cubicBezTo>
                    <a:cubicBezTo>
                      <a:pt x="3246" y="4501"/>
                      <a:pt x="3083" y="4620"/>
                      <a:pt x="2923" y="4731"/>
                    </a:cubicBezTo>
                    <a:cubicBezTo>
                      <a:pt x="2768" y="4837"/>
                      <a:pt x="2601" y="4952"/>
                      <a:pt x="2436" y="5064"/>
                    </a:cubicBezTo>
                    <a:cubicBezTo>
                      <a:pt x="2204" y="5219"/>
                      <a:pt x="1943" y="5391"/>
                      <a:pt x="1682" y="5556"/>
                    </a:cubicBezTo>
                    <a:cubicBezTo>
                      <a:pt x="1447" y="5705"/>
                      <a:pt x="1192" y="5864"/>
                      <a:pt x="943" y="6014"/>
                    </a:cubicBezTo>
                    <a:lnTo>
                      <a:pt x="928" y="6023"/>
                    </a:lnTo>
                    <a:lnTo>
                      <a:pt x="929" y="6023"/>
                    </a:lnTo>
                    <a:lnTo>
                      <a:pt x="929" y="6466"/>
                    </a:lnTo>
                    <a:lnTo>
                      <a:pt x="978" y="6437"/>
                    </a:lnTo>
                    <a:cubicBezTo>
                      <a:pt x="1242" y="6276"/>
                      <a:pt x="1482" y="6128"/>
                      <a:pt x="1735" y="5966"/>
                    </a:cubicBezTo>
                    <a:cubicBezTo>
                      <a:pt x="1993" y="5802"/>
                      <a:pt x="2229" y="5649"/>
                      <a:pt x="2473" y="5484"/>
                    </a:cubicBezTo>
                    <a:cubicBezTo>
                      <a:pt x="2723" y="5317"/>
                      <a:pt x="2949" y="5161"/>
                      <a:pt x="3185" y="4992"/>
                    </a:cubicBezTo>
                    <a:cubicBezTo>
                      <a:pt x="3343" y="4879"/>
                      <a:pt x="3489" y="4771"/>
                      <a:pt x="3646" y="4654"/>
                    </a:cubicBezTo>
                    <a:cubicBezTo>
                      <a:pt x="3732" y="4591"/>
                      <a:pt x="3813" y="4528"/>
                      <a:pt x="3898" y="4463"/>
                    </a:cubicBezTo>
                    <a:lnTo>
                      <a:pt x="3911" y="4455"/>
                    </a:lnTo>
                    <a:lnTo>
                      <a:pt x="3911" y="4008"/>
                    </a:lnTo>
                    <a:close/>
                    <a:moveTo>
                      <a:pt x="3845" y="4867"/>
                    </a:moveTo>
                    <a:lnTo>
                      <a:pt x="3845" y="5153"/>
                    </a:lnTo>
                    <a:cubicBezTo>
                      <a:pt x="3764" y="5215"/>
                      <a:pt x="3686" y="5273"/>
                      <a:pt x="3606" y="5333"/>
                    </a:cubicBezTo>
                    <a:cubicBezTo>
                      <a:pt x="3453" y="5447"/>
                      <a:pt x="3308" y="5553"/>
                      <a:pt x="3144" y="5669"/>
                    </a:cubicBezTo>
                    <a:cubicBezTo>
                      <a:pt x="2913" y="5835"/>
                      <a:pt x="2687" y="5991"/>
                      <a:pt x="2433" y="6161"/>
                    </a:cubicBezTo>
                    <a:cubicBezTo>
                      <a:pt x="2198" y="6319"/>
                      <a:pt x="1964" y="6473"/>
                      <a:pt x="1698" y="6641"/>
                    </a:cubicBezTo>
                    <a:cubicBezTo>
                      <a:pt x="1459" y="6794"/>
                      <a:pt x="1234" y="6935"/>
                      <a:pt x="991" y="7081"/>
                    </a:cubicBezTo>
                    <a:lnTo>
                      <a:pt x="991" y="6791"/>
                    </a:lnTo>
                    <a:cubicBezTo>
                      <a:pt x="1231" y="6646"/>
                      <a:pt x="1481" y="6489"/>
                      <a:pt x="1715" y="6341"/>
                    </a:cubicBezTo>
                    <a:cubicBezTo>
                      <a:pt x="1970" y="6180"/>
                      <a:pt x="2230" y="6009"/>
                      <a:pt x="2470" y="5849"/>
                    </a:cubicBezTo>
                    <a:cubicBezTo>
                      <a:pt x="2635" y="5737"/>
                      <a:pt x="2804" y="5621"/>
                      <a:pt x="2956" y="5514"/>
                    </a:cubicBezTo>
                    <a:cubicBezTo>
                      <a:pt x="3113" y="5405"/>
                      <a:pt x="3278" y="5288"/>
                      <a:pt x="3433" y="5175"/>
                    </a:cubicBezTo>
                    <a:cubicBezTo>
                      <a:pt x="3573" y="5073"/>
                      <a:pt x="3714" y="4968"/>
                      <a:pt x="3845" y="4867"/>
                    </a:cubicBezTo>
                    <a:close/>
                    <a:moveTo>
                      <a:pt x="3911" y="4736"/>
                    </a:moveTo>
                    <a:lnTo>
                      <a:pt x="3859" y="4777"/>
                    </a:lnTo>
                    <a:cubicBezTo>
                      <a:pt x="3714" y="4887"/>
                      <a:pt x="3553" y="5007"/>
                      <a:pt x="3396" y="5122"/>
                    </a:cubicBezTo>
                    <a:cubicBezTo>
                      <a:pt x="3242" y="5234"/>
                      <a:pt x="3078" y="5352"/>
                      <a:pt x="2923" y="5461"/>
                    </a:cubicBezTo>
                    <a:cubicBezTo>
                      <a:pt x="2769" y="5569"/>
                      <a:pt x="2601" y="5684"/>
                      <a:pt x="2436" y="5795"/>
                    </a:cubicBezTo>
                    <a:cubicBezTo>
                      <a:pt x="2197" y="5956"/>
                      <a:pt x="1938" y="6125"/>
                      <a:pt x="1682" y="6288"/>
                    </a:cubicBezTo>
                    <a:cubicBezTo>
                      <a:pt x="1444" y="6439"/>
                      <a:pt x="1188" y="6597"/>
                      <a:pt x="943" y="6746"/>
                    </a:cubicBezTo>
                    <a:lnTo>
                      <a:pt x="928" y="6755"/>
                    </a:lnTo>
                    <a:lnTo>
                      <a:pt x="929" y="6755"/>
                    </a:lnTo>
                    <a:lnTo>
                      <a:pt x="929" y="7192"/>
                    </a:lnTo>
                    <a:lnTo>
                      <a:pt x="978" y="7163"/>
                    </a:lnTo>
                    <a:cubicBezTo>
                      <a:pt x="1239" y="7005"/>
                      <a:pt x="1481" y="6856"/>
                      <a:pt x="1735" y="6692"/>
                    </a:cubicBezTo>
                    <a:cubicBezTo>
                      <a:pt x="2004" y="6521"/>
                      <a:pt x="2237" y="6368"/>
                      <a:pt x="2473" y="6210"/>
                    </a:cubicBezTo>
                    <a:cubicBezTo>
                      <a:pt x="2726" y="6039"/>
                      <a:pt x="2953" y="5884"/>
                      <a:pt x="3185" y="5718"/>
                    </a:cubicBezTo>
                    <a:cubicBezTo>
                      <a:pt x="3349" y="5600"/>
                      <a:pt x="3495" y="5495"/>
                      <a:pt x="3646" y="5382"/>
                    </a:cubicBezTo>
                    <a:cubicBezTo>
                      <a:pt x="3732" y="5317"/>
                      <a:pt x="3813" y="5255"/>
                      <a:pt x="3898" y="5191"/>
                    </a:cubicBezTo>
                    <a:lnTo>
                      <a:pt x="3911" y="5182"/>
                    </a:lnTo>
                    <a:lnTo>
                      <a:pt x="3911" y="4736"/>
                    </a:lnTo>
                    <a:close/>
                    <a:moveTo>
                      <a:pt x="4411" y="136"/>
                    </a:moveTo>
                    <a:lnTo>
                      <a:pt x="4411" y="7015"/>
                    </a:lnTo>
                    <a:cubicBezTo>
                      <a:pt x="4305" y="7101"/>
                      <a:pt x="4161" y="7212"/>
                      <a:pt x="4033" y="7311"/>
                    </a:cubicBezTo>
                    <a:lnTo>
                      <a:pt x="3926" y="7395"/>
                    </a:lnTo>
                    <a:cubicBezTo>
                      <a:pt x="3778" y="7510"/>
                      <a:pt x="3635" y="7617"/>
                      <a:pt x="3476" y="7734"/>
                    </a:cubicBezTo>
                    <a:cubicBezTo>
                      <a:pt x="3321" y="7847"/>
                      <a:pt x="3175" y="7952"/>
                      <a:pt x="3012" y="8067"/>
                    </a:cubicBezTo>
                    <a:cubicBezTo>
                      <a:pt x="2776" y="8233"/>
                      <a:pt x="2551" y="8388"/>
                      <a:pt x="2298" y="8556"/>
                    </a:cubicBezTo>
                    <a:cubicBezTo>
                      <a:pt x="2055" y="8717"/>
                      <a:pt x="1819" y="8870"/>
                      <a:pt x="1557" y="9035"/>
                    </a:cubicBezTo>
                    <a:cubicBezTo>
                      <a:pt x="1307" y="9193"/>
                      <a:pt x="1064" y="9343"/>
                      <a:pt x="797" y="9504"/>
                    </a:cubicBezTo>
                    <a:cubicBezTo>
                      <a:pt x="555" y="9650"/>
                      <a:pt x="322" y="9785"/>
                      <a:pt x="65" y="9935"/>
                    </a:cubicBezTo>
                    <a:lnTo>
                      <a:pt x="65" y="3063"/>
                    </a:lnTo>
                    <a:cubicBezTo>
                      <a:pt x="1442" y="2268"/>
                      <a:pt x="2640" y="1492"/>
                      <a:pt x="3629" y="754"/>
                    </a:cubicBezTo>
                    <a:cubicBezTo>
                      <a:pt x="3866" y="579"/>
                      <a:pt x="4154" y="346"/>
                      <a:pt x="4411" y="136"/>
                    </a:cubicBezTo>
                    <a:close/>
                    <a:moveTo>
                      <a:pt x="4474" y="1"/>
                    </a:moveTo>
                    <a:lnTo>
                      <a:pt x="4422" y="44"/>
                    </a:lnTo>
                    <a:cubicBezTo>
                      <a:pt x="4154" y="265"/>
                      <a:pt x="3843" y="515"/>
                      <a:pt x="3592" y="704"/>
                    </a:cubicBezTo>
                    <a:cubicBezTo>
                      <a:pt x="2601" y="1443"/>
                      <a:pt x="1399" y="2220"/>
                      <a:pt x="16" y="3018"/>
                    </a:cubicBezTo>
                    <a:lnTo>
                      <a:pt x="0" y="3027"/>
                    </a:lnTo>
                    <a:lnTo>
                      <a:pt x="0" y="10053"/>
                    </a:lnTo>
                    <a:lnTo>
                      <a:pt x="49" y="10024"/>
                    </a:lnTo>
                    <a:cubicBezTo>
                      <a:pt x="325" y="9863"/>
                      <a:pt x="574" y="9718"/>
                      <a:pt x="828" y="9564"/>
                    </a:cubicBezTo>
                    <a:cubicBezTo>
                      <a:pt x="1099" y="9402"/>
                      <a:pt x="1339" y="9252"/>
                      <a:pt x="1590" y="9094"/>
                    </a:cubicBezTo>
                    <a:cubicBezTo>
                      <a:pt x="1853" y="8927"/>
                      <a:pt x="2089" y="8776"/>
                      <a:pt x="2331" y="8615"/>
                    </a:cubicBezTo>
                    <a:cubicBezTo>
                      <a:pt x="2585" y="8446"/>
                      <a:pt x="2812" y="8289"/>
                      <a:pt x="3048" y="8124"/>
                    </a:cubicBezTo>
                    <a:cubicBezTo>
                      <a:pt x="3212" y="8009"/>
                      <a:pt x="3359" y="7901"/>
                      <a:pt x="3514" y="7789"/>
                    </a:cubicBezTo>
                    <a:cubicBezTo>
                      <a:pt x="3672" y="7669"/>
                      <a:pt x="3816" y="7561"/>
                      <a:pt x="3965" y="7446"/>
                    </a:cubicBezTo>
                    <a:lnTo>
                      <a:pt x="4070" y="7364"/>
                    </a:lnTo>
                    <a:cubicBezTo>
                      <a:pt x="4204" y="7261"/>
                      <a:pt x="4355" y="7144"/>
                      <a:pt x="4463" y="7057"/>
                    </a:cubicBezTo>
                    <a:lnTo>
                      <a:pt x="4474" y="7048"/>
                    </a:lnTo>
                    <a:lnTo>
                      <a:pt x="44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13"/>
              <p:cNvSpPr/>
              <p:nvPr/>
            </p:nvSpPr>
            <p:spPr>
              <a:xfrm>
                <a:off x="3955091" y="3935760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0"/>
                    </a:moveTo>
                    <a:cubicBezTo>
                      <a:pt x="2768" y="115"/>
                      <a:pt x="2607" y="234"/>
                      <a:pt x="2455" y="347"/>
                    </a:cubicBezTo>
                    <a:cubicBezTo>
                      <a:pt x="2302" y="459"/>
                      <a:pt x="2137" y="577"/>
                      <a:pt x="1979" y="687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3"/>
                      <a:pt x="987" y="1356"/>
                      <a:pt x="738" y="1514"/>
                    </a:cubicBezTo>
                    <a:cubicBezTo>
                      <a:pt x="501" y="1665"/>
                      <a:pt x="245" y="1823"/>
                      <a:pt x="1" y="1971"/>
                    </a:cubicBezTo>
                    <a:lnTo>
                      <a:pt x="1" y="2336"/>
                    </a:lnTo>
                    <a:cubicBezTo>
                      <a:pt x="261" y="2178"/>
                      <a:pt x="504" y="2027"/>
                      <a:pt x="757" y="1866"/>
                    </a:cubicBezTo>
                    <a:cubicBezTo>
                      <a:pt x="1011" y="1704"/>
                      <a:pt x="1246" y="1551"/>
                      <a:pt x="1493" y="1385"/>
                    </a:cubicBezTo>
                    <a:cubicBezTo>
                      <a:pt x="1742" y="1219"/>
                      <a:pt x="1966" y="1063"/>
                      <a:pt x="2205" y="891"/>
                    </a:cubicBezTo>
                    <a:cubicBezTo>
                      <a:pt x="2363" y="778"/>
                      <a:pt x="2512" y="670"/>
                      <a:pt x="2665" y="555"/>
                    </a:cubicBezTo>
                    <a:cubicBezTo>
                      <a:pt x="2751" y="493"/>
                      <a:pt x="2833" y="430"/>
                      <a:pt x="2916" y="365"/>
                    </a:cubicBezTo>
                    <a:lnTo>
                      <a:pt x="29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13"/>
              <p:cNvSpPr/>
              <p:nvPr/>
            </p:nvSpPr>
            <p:spPr>
              <a:xfrm>
                <a:off x="3955091" y="3912933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0"/>
                    </a:moveTo>
                    <a:cubicBezTo>
                      <a:pt x="2768" y="115"/>
                      <a:pt x="2607" y="235"/>
                      <a:pt x="2455" y="348"/>
                    </a:cubicBezTo>
                    <a:cubicBezTo>
                      <a:pt x="2302" y="459"/>
                      <a:pt x="2137" y="578"/>
                      <a:pt x="1979" y="688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4"/>
                      <a:pt x="987" y="1356"/>
                      <a:pt x="738" y="1514"/>
                    </a:cubicBezTo>
                    <a:cubicBezTo>
                      <a:pt x="501" y="1665"/>
                      <a:pt x="245" y="1825"/>
                      <a:pt x="1" y="1973"/>
                    </a:cubicBezTo>
                    <a:lnTo>
                      <a:pt x="1" y="2337"/>
                    </a:lnTo>
                    <a:cubicBezTo>
                      <a:pt x="261" y="2178"/>
                      <a:pt x="504" y="2027"/>
                      <a:pt x="757" y="1866"/>
                    </a:cubicBezTo>
                    <a:cubicBezTo>
                      <a:pt x="1011" y="1704"/>
                      <a:pt x="1246" y="1552"/>
                      <a:pt x="1493" y="1385"/>
                    </a:cubicBezTo>
                    <a:cubicBezTo>
                      <a:pt x="1742" y="1219"/>
                      <a:pt x="1966" y="1063"/>
                      <a:pt x="2205" y="892"/>
                    </a:cubicBezTo>
                    <a:cubicBezTo>
                      <a:pt x="2363" y="780"/>
                      <a:pt x="2512" y="672"/>
                      <a:pt x="2665" y="557"/>
                    </a:cubicBezTo>
                    <a:cubicBezTo>
                      <a:pt x="2751" y="493"/>
                      <a:pt x="2833" y="430"/>
                      <a:pt x="2916" y="365"/>
                    </a:cubicBezTo>
                    <a:lnTo>
                      <a:pt x="29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13"/>
              <p:cNvSpPr/>
              <p:nvPr/>
            </p:nvSpPr>
            <p:spPr>
              <a:xfrm>
                <a:off x="3955091" y="3890138"/>
                <a:ext cx="90967" cy="72911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8" extrusionOk="0">
                    <a:moveTo>
                      <a:pt x="2916" y="1"/>
                    </a:moveTo>
                    <a:cubicBezTo>
                      <a:pt x="2768" y="116"/>
                      <a:pt x="2607" y="234"/>
                      <a:pt x="2455" y="347"/>
                    </a:cubicBezTo>
                    <a:cubicBezTo>
                      <a:pt x="2302" y="458"/>
                      <a:pt x="2137" y="577"/>
                      <a:pt x="1979" y="687"/>
                    </a:cubicBezTo>
                    <a:cubicBezTo>
                      <a:pt x="1821" y="796"/>
                      <a:pt x="1654" y="911"/>
                      <a:pt x="1491" y="1022"/>
                    </a:cubicBezTo>
                    <a:cubicBezTo>
                      <a:pt x="1251" y="1183"/>
                      <a:pt x="987" y="1355"/>
                      <a:pt x="738" y="1513"/>
                    </a:cubicBezTo>
                    <a:cubicBezTo>
                      <a:pt x="501" y="1664"/>
                      <a:pt x="245" y="1824"/>
                      <a:pt x="1" y="1972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6"/>
                    </a:cubicBezTo>
                    <a:cubicBezTo>
                      <a:pt x="1011" y="1705"/>
                      <a:pt x="1246" y="1551"/>
                      <a:pt x="1493" y="1384"/>
                    </a:cubicBezTo>
                    <a:cubicBezTo>
                      <a:pt x="1742" y="1219"/>
                      <a:pt x="1966" y="1062"/>
                      <a:pt x="2205" y="892"/>
                    </a:cubicBezTo>
                    <a:cubicBezTo>
                      <a:pt x="2363" y="779"/>
                      <a:pt x="2512" y="671"/>
                      <a:pt x="2665" y="556"/>
                    </a:cubicBezTo>
                    <a:cubicBezTo>
                      <a:pt x="2751" y="491"/>
                      <a:pt x="2833" y="429"/>
                      <a:pt x="2916" y="365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13"/>
              <p:cNvSpPr/>
              <p:nvPr/>
            </p:nvSpPr>
            <p:spPr>
              <a:xfrm>
                <a:off x="3955091" y="3867373"/>
                <a:ext cx="90967" cy="72879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7" extrusionOk="0">
                    <a:moveTo>
                      <a:pt x="2916" y="1"/>
                    </a:moveTo>
                    <a:cubicBezTo>
                      <a:pt x="2768" y="116"/>
                      <a:pt x="2607" y="235"/>
                      <a:pt x="2455" y="347"/>
                    </a:cubicBezTo>
                    <a:cubicBezTo>
                      <a:pt x="2302" y="459"/>
                      <a:pt x="2137" y="577"/>
                      <a:pt x="1979" y="688"/>
                    </a:cubicBezTo>
                    <a:cubicBezTo>
                      <a:pt x="1821" y="797"/>
                      <a:pt x="1654" y="912"/>
                      <a:pt x="1491" y="1021"/>
                    </a:cubicBezTo>
                    <a:cubicBezTo>
                      <a:pt x="1251" y="1184"/>
                      <a:pt x="987" y="1356"/>
                      <a:pt x="738" y="1515"/>
                    </a:cubicBezTo>
                    <a:cubicBezTo>
                      <a:pt x="501" y="1665"/>
                      <a:pt x="245" y="1824"/>
                      <a:pt x="1" y="1972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7"/>
                    </a:cubicBezTo>
                    <a:cubicBezTo>
                      <a:pt x="1011" y="1704"/>
                      <a:pt x="1246" y="1552"/>
                      <a:pt x="1493" y="1385"/>
                    </a:cubicBezTo>
                    <a:cubicBezTo>
                      <a:pt x="1742" y="1220"/>
                      <a:pt x="1966" y="1063"/>
                      <a:pt x="2205" y="892"/>
                    </a:cubicBezTo>
                    <a:cubicBezTo>
                      <a:pt x="2363" y="778"/>
                      <a:pt x="2512" y="671"/>
                      <a:pt x="2665" y="556"/>
                    </a:cubicBezTo>
                    <a:cubicBezTo>
                      <a:pt x="2751" y="494"/>
                      <a:pt x="2833" y="431"/>
                      <a:pt x="2916" y="366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13"/>
              <p:cNvSpPr/>
              <p:nvPr/>
            </p:nvSpPr>
            <p:spPr>
              <a:xfrm>
                <a:off x="3955091" y="3844546"/>
                <a:ext cx="90967" cy="72911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338" extrusionOk="0">
                    <a:moveTo>
                      <a:pt x="2916" y="1"/>
                    </a:moveTo>
                    <a:cubicBezTo>
                      <a:pt x="2768" y="116"/>
                      <a:pt x="2607" y="235"/>
                      <a:pt x="2455" y="349"/>
                    </a:cubicBezTo>
                    <a:cubicBezTo>
                      <a:pt x="2302" y="460"/>
                      <a:pt x="2137" y="579"/>
                      <a:pt x="1979" y="688"/>
                    </a:cubicBezTo>
                    <a:cubicBezTo>
                      <a:pt x="1821" y="797"/>
                      <a:pt x="1654" y="912"/>
                      <a:pt x="1491" y="1022"/>
                    </a:cubicBezTo>
                    <a:cubicBezTo>
                      <a:pt x="1251" y="1184"/>
                      <a:pt x="987" y="1357"/>
                      <a:pt x="738" y="1515"/>
                    </a:cubicBezTo>
                    <a:cubicBezTo>
                      <a:pt x="501" y="1666"/>
                      <a:pt x="245" y="1824"/>
                      <a:pt x="1" y="1973"/>
                    </a:cubicBezTo>
                    <a:lnTo>
                      <a:pt x="1" y="2337"/>
                    </a:lnTo>
                    <a:cubicBezTo>
                      <a:pt x="261" y="2179"/>
                      <a:pt x="504" y="2028"/>
                      <a:pt x="757" y="1867"/>
                    </a:cubicBezTo>
                    <a:cubicBezTo>
                      <a:pt x="1011" y="1705"/>
                      <a:pt x="1246" y="1552"/>
                      <a:pt x="1493" y="1385"/>
                    </a:cubicBezTo>
                    <a:cubicBezTo>
                      <a:pt x="1742" y="1220"/>
                      <a:pt x="1966" y="1063"/>
                      <a:pt x="2205" y="892"/>
                    </a:cubicBezTo>
                    <a:cubicBezTo>
                      <a:pt x="2363" y="780"/>
                      <a:pt x="2512" y="672"/>
                      <a:pt x="2665" y="557"/>
                    </a:cubicBezTo>
                    <a:cubicBezTo>
                      <a:pt x="2751" y="494"/>
                      <a:pt x="2833" y="431"/>
                      <a:pt x="2916" y="366"/>
                    </a:cubicBezTo>
                    <a:lnTo>
                      <a:pt x="29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13"/>
              <p:cNvSpPr/>
              <p:nvPr/>
            </p:nvSpPr>
            <p:spPr>
              <a:xfrm>
                <a:off x="3926090" y="3717688"/>
                <a:ext cx="137588" cy="163409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5240" extrusionOk="0">
                    <a:moveTo>
                      <a:pt x="4411" y="0"/>
                    </a:moveTo>
                    <a:lnTo>
                      <a:pt x="4411" y="13"/>
                    </a:lnTo>
                    <a:lnTo>
                      <a:pt x="4411" y="13"/>
                    </a:lnTo>
                    <a:cubicBezTo>
                      <a:pt x="4412" y="9"/>
                      <a:pt x="4412" y="4"/>
                      <a:pt x="4411" y="0"/>
                    </a:cubicBezTo>
                    <a:close/>
                    <a:moveTo>
                      <a:pt x="4411" y="13"/>
                    </a:moveTo>
                    <a:cubicBezTo>
                      <a:pt x="4410" y="21"/>
                      <a:pt x="4408" y="29"/>
                      <a:pt x="4405" y="36"/>
                    </a:cubicBezTo>
                    <a:cubicBezTo>
                      <a:pt x="4403" y="49"/>
                      <a:pt x="4397" y="62"/>
                      <a:pt x="4390" y="72"/>
                    </a:cubicBezTo>
                    <a:cubicBezTo>
                      <a:pt x="4382" y="84"/>
                      <a:pt x="4375" y="97"/>
                      <a:pt x="4364" y="107"/>
                    </a:cubicBezTo>
                    <a:cubicBezTo>
                      <a:pt x="4355" y="118"/>
                      <a:pt x="4342" y="128"/>
                      <a:pt x="4331" y="140"/>
                    </a:cubicBezTo>
                    <a:cubicBezTo>
                      <a:pt x="4095" y="331"/>
                      <a:pt x="3845" y="528"/>
                      <a:pt x="3577" y="726"/>
                    </a:cubicBezTo>
                    <a:cubicBezTo>
                      <a:pt x="2600" y="1457"/>
                      <a:pt x="1408" y="2232"/>
                      <a:pt x="0" y="3044"/>
                    </a:cubicBezTo>
                    <a:lnTo>
                      <a:pt x="0" y="5239"/>
                    </a:lnTo>
                    <a:cubicBezTo>
                      <a:pt x="1408" y="4427"/>
                      <a:pt x="2601" y="3652"/>
                      <a:pt x="3577" y="2923"/>
                    </a:cubicBezTo>
                    <a:cubicBezTo>
                      <a:pt x="3845" y="2723"/>
                      <a:pt x="4175" y="2453"/>
                      <a:pt x="4411" y="2262"/>
                    </a:cubicBezTo>
                    <a:lnTo>
                      <a:pt x="4411" y="13"/>
                    </a:ln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13"/>
              <p:cNvSpPr/>
              <p:nvPr/>
            </p:nvSpPr>
            <p:spPr>
              <a:xfrm>
                <a:off x="3128424" y="3903453"/>
                <a:ext cx="366548" cy="220634"/>
              </a:xfrm>
              <a:custGeom>
                <a:avLst/>
                <a:gdLst/>
                <a:ahLst/>
                <a:cxnLst/>
                <a:rect l="l" t="t" r="r" b="b"/>
                <a:pathLst>
                  <a:path w="11754" h="7075" extrusionOk="0">
                    <a:moveTo>
                      <a:pt x="8" y="1"/>
                    </a:moveTo>
                    <a:cubicBezTo>
                      <a:pt x="8" y="3"/>
                      <a:pt x="8" y="6"/>
                      <a:pt x="8" y="8"/>
                    </a:cubicBezTo>
                    <a:lnTo>
                      <a:pt x="8" y="8"/>
                    </a:lnTo>
                    <a:cubicBezTo>
                      <a:pt x="8" y="6"/>
                      <a:pt x="8" y="3"/>
                      <a:pt x="8" y="1"/>
                    </a:cubicBezTo>
                    <a:close/>
                    <a:moveTo>
                      <a:pt x="8" y="8"/>
                    </a:moveTo>
                    <a:cubicBezTo>
                      <a:pt x="11" y="178"/>
                      <a:pt x="11" y="350"/>
                      <a:pt x="11" y="523"/>
                    </a:cubicBezTo>
                    <a:cubicBezTo>
                      <a:pt x="11" y="523"/>
                      <a:pt x="1" y="655"/>
                      <a:pt x="180" y="760"/>
                    </a:cubicBezTo>
                    <a:lnTo>
                      <a:pt x="10950" y="6978"/>
                    </a:lnTo>
                    <a:cubicBezTo>
                      <a:pt x="10961" y="6982"/>
                      <a:pt x="10973" y="6989"/>
                      <a:pt x="10984" y="6995"/>
                    </a:cubicBezTo>
                    <a:cubicBezTo>
                      <a:pt x="11027" y="7017"/>
                      <a:pt x="11071" y="7033"/>
                      <a:pt x="11122" y="7046"/>
                    </a:cubicBezTo>
                    <a:cubicBezTo>
                      <a:pt x="11174" y="7058"/>
                      <a:pt x="11226" y="7067"/>
                      <a:pt x="11282" y="7073"/>
                    </a:cubicBezTo>
                    <a:cubicBezTo>
                      <a:pt x="11307" y="7074"/>
                      <a:pt x="11333" y="7075"/>
                      <a:pt x="11358" y="7075"/>
                    </a:cubicBezTo>
                    <a:cubicBezTo>
                      <a:pt x="11389" y="7075"/>
                      <a:pt x="11419" y="7074"/>
                      <a:pt x="11449" y="7071"/>
                    </a:cubicBezTo>
                    <a:cubicBezTo>
                      <a:pt x="11503" y="7066"/>
                      <a:pt x="11561" y="7054"/>
                      <a:pt x="11611" y="7043"/>
                    </a:cubicBezTo>
                    <a:cubicBezTo>
                      <a:pt x="11660" y="7027"/>
                      <a:pt x="11713" y="7008"/>
                      <a:pt x="11753" y="6987"/>
                    </a:cubicBezTo>
                    <a:lnTo>
                      <a:pt x="11753" y="6463"/>
                    </a:lnTo>
                    <a:cubicBezTo>
                      <a:pt x="11742" y="6469"/>
                      <a:pt x="11729" y="6476"/>
                      <a:pt x="11717" y="6481"/>
                    </a:cubicBezTo>
                    <a:cubicBezTo>
                      <a:pt x="11671" y="6501"/>
                      <a:pt x="11627" y="6516"/>
                      <a:pt x="11575" y="6528"/>
                    </a:cubicBezTo>
                    <a:cubicBezTo>
                      <a:pt x="11523" y="6541"/>
                      <a:pt x="11470" y="6548"/>
                      <a:pt x="11413" y="6551"/>
                    </a:cubicBezTo>
                    <a:cubicBezTo>
                      <a:pt x="11393" y="6552"/>
                      <a:pt x="11373" y="6553"/>
                      <a:pt x="11353" y="6553"/>
                    </a:cubicBezTo>
                    <a:cubicBezTo>
                      <a:pt x="11317" y="6553"/>
                      <a:pt x="11281" y="6551"/>
                      <a:pt x="11246" y="6545"/>
                    </a:cubicBezTo>
                    <a:cubicBezTo>
                      <a:pt x="11193" y="6541"/>
                      <a:pt x="11135" y="6528"/>
                      <a:pt x="11086" y="6514"/>
                    </a:cubicBezTo>
                    <a:cubicBezTo>
                      <a:pt x="11037" y="6499"/>
                      <a:pt x="10987" y="6478"/>
                      <a:pt x="10948" y="6455"/>
                    </a:cubicBezTo>
                    <a:lnTo>
                      <a:pt x="177" y="237"/>
                    </a:lnTo>
                    <a:cubicBezTo>
                      <a:pt x="167" y="230"/>
                      <a:pt x="156" y="224"/>
                      <a:pt x="146" y="217"/>
                    </a:cubicBezTo>
                    <a:cubicBezTo>
                      <a:pt x="110" y="191"/>
                      <a:pt x="81" y="166"/>
                      <a:pt x="58" y="136"/>
                    </a:cubicBezTo>
                    <a:cubicBezTo>
                      <a:pt x="34" y="104"/>
                      <a:pt x="19" y="76"/>
                      <a:pt x="12" y="44"/>
                    </a:cubicBezTo>
                    <a:cubicBezTo>
                      <a:pt x="10" y="32"/>
                      <a:pt x="8" y="20"/>
                      <a:pt x="8" y="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13"/>
              <p:cNvSpPr/>
              <p:nvPr/>
            </p:nvSpPr>
            <p:spPr>
              <a:xfrm>
                <a:off x="3128736" y="3521850"/>
                <a:ext cx="1015072" cy="585966"/>
              </a:xfrm>
              <a:custGeom>
                <a:avLst/>
                <a:gdLst/>
                <a:ahLst/>
                <a:cxnLst/>
                <a:rect l="l" t="t" r="r" b="b"/>
                <a:pathLst>
                  <a:path w="32550" h="18790" extrusionOk="0">
                    <a:moveTo>
                      <a:pt x="22325" y="1"/>
                    </a:moveTo>
                    <a:cubicBezTo>
                      <a:pt x="20016" y="688"/>
                      <a:pt x="17541" y="1793"/>
                      <a:pt x="14906" y="3316"/>
                    </a:cubicBezTo>
                    <a:cubicBezTo>
                      <a:pt x="8943" y="6758"/>
                      <a:pt x="4242" y="9472"/>
                      <a:pt x="157" y="12012"/>
                    </a:cubicBezTo>
                    <a:cubicBezTo>
                      <a:pt x="120" y="12035"/>
                      <a:pt x="84" y="12065"/>
                      <a:pt x="61" y="12093"/>
                    </a:cubicBezTo>
                    <a:cubicBezTo>
                      <a:pt x="37" y="12122"/>
                      <a:pt x="19" y="12153"/>
                      <a:pt x="11" y="12186"/>
                    </a:cubicBezTo>
                    <a:cubicBezTo>
                      <a:pt x="5" y="12201"/>
                      <a:pt x="1" y="12218"/>
                      <a:pt x="1" y="12237"/>
                    </a:cubicBezTo>
                    <a:cubicBezTo>
                      <a:pt x="1" y="12251"/>
                      <a:pt x="3" y="12267"/>
                      <a:pt x="6" y="12281"/>
                    </a:cubicBezTo>
                    <a:cubicBezTo>
                      <a:pt x="14" y="12314"/>
                      <a:pt x="28" y="12344"/>
                      <a:pt x="51" y="12373"/>
                    </a:cubicBezTo>
                    <a:cubicBezTo>
                      <a:pt x="75" y="12403"/>
                      <a:pt x="101" y="12429"/>
                      <a:pt x="139" y="12454"/>
                    </a:cubicBezTo>
                    <a:cubicBezTo>
                      <a:pt x="150" y="12461"/>
                      <a:pt x="160" y="12467"/>
                      <a:pt x="172" y="12474"/>
                    </a:cubicBezTo>
                    <a:lnTo>
                      <a:pt x="10941" y="18692"/>
                    </a:lnTo>
                    <a:cubicBezTo>
                      <a:pt x="10981" y="18713"/>
                      <a:pt x="11032" y="18735"/>
                      <a:pt x="11081" y="18751"/>
                    </a:cubicBezTo>
                    <a:cubicBezTo>
                      <a:pt x="11128" y="18765"/>
                      <a:pt x="11186" y="18778"/>
                      <a:pt x="11240" y="18784"/>
                    </a:cubicBezTo>
                    <a:cubicBezTo>
                      <a:pt x="11273" y="18788"/>
                      <a:pt x="11307" y="18790"/>
                      <a:pt x="11342" y="18790"/>
                    </a:cubicBezTo>
                    <a:cubicBezTo>
                      <a:pt x="11363" y="18790"/>
                      <a:pt x="11385" y="18789"/>
                      <a:pt x="11407" y="18788"/>
                    </a:cubicBezTo>
                    <a:cubicBezTo>
                      <a:pt x="11463" y="18785"/>
                      <a:pt x="11516" y="18778"/>
                      <a:pt x="11569" y="18765"/>
                    </a:cubicBezTo>
                    <a:cubicBezTo>
                      <a:pt x="11621" y="18752"/>
                      <a:pt x="11666" y="18738"/>
                      <a:pt x="11710" y="18719"/>
                    </a:cubicBezTo>
                    <a:cubicBezTo>
                      <a:pt x="11723" y="18713"/>
                      <a:pt x="11735" y="18707"/>
                      <a:pt x="11746" y="18700"/>
                    </a:cubicBezTo>
                    <a:cubicBezTo>
                      <a:pt x="16144" y="16342"/>
                      <a:pt x="20845" y="13627"/>
                      <a:pt x="26809" y="10186"/>
                    </a:cubicBezTo>
                    <a:cubicBezTo>
                      <a:pt x="29444" y="8664"/>
                      <a:pt x="31359" y="7236"/>
                      <a:pt x="32549" y="5904"/>
                    </a:cubicBezTo>
                    <a:cubicBezTo>
                      <a:pt x="29141" y="3936"/>
                      <a:pt x="25733" y="1967"/>
                      <a:pt x="22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13"/>
              <p:cNvSpPr/>
              <p:nvPr/>
            </p:nvSpPr>
            <p:spPr>
              <a:xfrm>
                <a:off x="3494966" y="3705900"/>
                <a:ext cx="648773" cy="415415"/>
              </a:xfrm>
              <a:custGeom>
                <a:avLst/>
                <a:gdLst/>
                <a:ahLst/>
                <a:cxnLst/>
                <a:rect l="l" t="t" r="r" b="b"/>
                <a:pathLst>
                  <a:path w="20804" h="13321" extrusionOk="0">
                    <a:moveTo>
                      <a:pt x="20804" y="0"/>
                    </a:moveTo>
                    <a:cubicBezTo>
                      <a:pt x="19612" y="1333"/>
                      <a:pt x="17698" y="2761"/>
                      <a:pt x="15062" y="4282"/>
                    </a:cubicBezTo>
                    <a:cubicBezTo>
                      <a:pt x="9100" y="7723"/>
                      <a:pt x="4399" y="10439"/>
                      <a:pt x="1" y="12797"/>
                    </a:cubicBezTo>
                    <a:lnTo>
                      <a:pt x="1" y="13320"/>
                    </a:lnTo>
                    <a:cubicBezTo>
                      <a:pt x="4399" y="10962"/>
                      <a:pt x="9100" y="8247"/>
                      <a:pt x="15062" y="4805"/>
                    </a:cubicBezTo>
                    <a:cubicBezTo>
                      <a:pt x="17698" y="3282"/>
                      <a:pt x="19612" y="1856"/>
                      <a:pt x="20804" y="522"/>
                    </a:cubicBezTo>
                    <a:lnTo>
                      <a:pt x="2080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13"/>
              <p:cNvSpPr/>
              <p:nvPr/>
            </p:nvSpPr>
            <p:spPr>
              <a:xfrm>
                <a:off x="2881444" y="4361240"/>
                <a:ext cx="47744" cy="88285"/>
              </a:xfrm>
              <a:custGeom>
                <a:avLst/>
                <a:gdLst/>
                <a:ahLst/>
                <a:cxnLst/>
                <a:rect l="l" t="t" r="r" b="b"/>
                <a:pathLst>
                  <a:path w="1531" h="2831" extrusionOk="0">
                    <a:moveTo>
                      <a:pt x="0" y="1"/>
                    </a:moveTo>
                    <a:lnTo>
                      <a:pt x="0" y="2068"/>
                    </a:lnTo>
                    <a:lnTo>
                      <a:pt x="1530" y="2830"/>
                    </a:lnTo>
                    <a:lnTo>
                      <a:pt x="1530" y="76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13"/>
              <p:cNvSpPr/>
              <p:nvPr/>
            </p:nvSpPr>
            <p:spPr>
              <a:xfrm>
                <a:off x="2881475" y="4255213"/>
                <a:ext cx="200987" cy="196310"/>
              </a:xfrm>
              <a:custGeom>
                <a:avLst/>
                <a:gdLst/>
                <a:ahLst/>
                <a:cxnLst/>
                <a:rect l="l" t="t" r="r" b="b"/>
                <a:pathLst>
                  <a:path w="6445" h="6295" extrusionOk="0">
                    <a:moveTo>
                      <a:pt x="4594" y="1"/>
                    </a:moveTo>
                    <a:cubicBezTo>
                      <a:pt x="4586" y="1"/>
                      <a:pt x="4577" y="4"/>
                      <a:pt x="4568" y="5"/>
                    </a:cubicBezTo>
                    <a:cubicBezTo>
                      <a:pt x="4558" y="7"/>
                      <a:pt x="4550" y="8"/>
                      <a:pt x="4541" y="12"/>
                    </a:cubicBezTo>
                    <a:cubicBezTo>
                      <a:pt x="4521" y="18"/>
                      <a:pt x="4504" y="27"/>
                      <a:pt x="4483" y="37"/>
                    </a:cubicBezTo>
                    <a:cubicBezTo>
                      <a:pt x="4476" y="41"/>
                      <a:pt x="4471" y="44"/>
                      <a:pt x="4463" y="50"/>
                    </a:cubicBezTo>
                    <a:lnTo>
                      <a:pt x="6003" y="817"/>
                    </a:lnTo>
                    <a:lnTo>
                      <a:pt x="1817" y="3617"/>
                    </a:lnTo>
                    <a:lnTo>
                      <a:pt x="273" y="2847"/>
                    </a:lnTo>
                    <a:lnTo>
                      <a:pt x="245" y="2869"/>
                    </a:lnTo>
                    <a:cubicBezTo>
                      <a:pt x="237" y="2876"/>
                      <a:pt x="228" y="2885"/>
                      <a:pt x="219" y="2895"/>
                    </a:cubicBezTo>
                    <a:cubicBezTo>
                      <a:pt x="201" y="2912"/>
                      <a:pt x="183" y="2932"/>
                      <a:pt x="166" y="2954"/>
                    </a:cubicBezTo>
                    <a:cubicBezTo>
                      <a:pt x="150" y="2975"/>
                      <a:pt x="135" y="2998"/>
                      <a:pt x="119" y="3024"/>
                    </a:cubicBezTo>
                    <a:cubicBezTo>
                      <a:pt x="97" y="3060"/>
                      <a:pt x="77" y="3099"/>
                      <a:pt x="58" y="3141"/>
                    </a:cubicBezTo>
                    <a:cubicBezTo>
                      <a:pt x="48" y="3168"/>
                      <a:pt x="37" y="3194"/>
                      <a:pt x="30" y="3221"/>
                    </a:cubicBezTo>
                    <a:cubicBezTo>
                      <a:pt x="27" y="3236"/>
                      <a:pt x="22" y="3249"/>
                      <a:pt x="20" y="3263"/>
                    </a:cubicBezTo>
                    <a:cubicBezTo>
                      <a:pt x="15" y="3276"/>
                      <a:pt x="14" y="3290"/>
                      <a:pt x="11" y="3302"/>
                    </a:cubicBezTo>
                    <a:cubicBezTo>
                      <a:pt x="5" y="3329"/>
                      <a:pt x="4" y="3355"/>
                      <a:pt x="1" y="3379"/>
                    </a:cubicBezTo>
                    <a:lnTo>
                      <a:pt x="1" y="3405"/>
                    </a:lnTo>
                    <a:lnTo>
                      <a:pt x="1531" y="4167"/>
                    </a:lnTo>
                    <a:lnTo>
                      <a:pt x="1531" y="6233"/>
                    </a:lnTo>
                    <a:cubicBezTo>
                      <a:pt x="1578" y="6256"/>
                      <a:pt x="1630" y="6273"/>
                      <a:pt x="1683" y="6283"/>
                    </a:cubicBezTo>
                    <a:cubicBezTo>
                      <a:pt x="1727" y="6291"/>
                      <a:pt x="1770" y="6295"/>
                      <a:pt x="1814" y="6295"/>
                    </a:cubicBezTo>
                    <a:cubicBezTo>
                      <a:pt x="1877" y="6295"/>
                      <a:pt x="1941" y="6287"/>
                      <a:pt x="2005" y="6270"/>
                    </a:cubicBezTo>
                    <a:cubicBezTo>
                      <a:pt x="2060" y="6259"/>
                      <a:pt x="2107" y="6237"/>
                      <a:pt x="2150" y="6206"/>
                    </a:cubicBezTo>
                    <a:lnTo>
                      <a:pt x="2150" y="4140"/>
                    </a:lnTo>
                    <a:lnTo>
                      <a:pt x="6338" y="1339"/>
                    </a:lnTo>
                    <a:lnTo>
                      <a:pt x="6338" y="3407"/>
                    </a:lnTo>
                    <a:cubicBezTo>
                      <a:pt x="6370" y="3385"/>
                      <a:pt x="6398" y="3359"/>
                      <a:pt x="6419" y="3326"/>
                    </a:cubicBezTo>
                    <a:cubicBezTo>
                      <a:pt x="6433" y="3300"/>
                      <a:pt x="6444" y="3270"/>
                      <a:pt x="6444" y="3241"/>
                    </a:cubicBezTo>
                    <a:cubicBezTo>
                      <a:pt x="6440" y="2567"/>
                      <a:pt x="6440" y="1897"/>
                      <a:pt x="6440" y="1227"/>
                    </a:cubicBezTo>
                    <a:lnTo>
                      <a:pt x="6440" y="1171"/>
                    </a:lnTo>
                    <a:cubicBezTo>
                      <a:pt x="6440" y="1135"/>
                      <a:pt x="6437" y="1098"/>
                      <a:pt x="6426" y="1060"/>
                    </a:cubicBezTo>
                    <a:cubicBezTo>
                      <a:pt x="6414" y="1022"/>
                      <a:pt x="6401" y="984"/>
                      <a:pt x="6378" y="948"/>
                    </a:cubicBezTo>
                    <a:cubicBezTo>
                      <a:pt x="6358" y="912"/>
                      <a:pt x="6331" y="881"/>
                      <a:pt x="6301" y="852"/>
                    </a:cubicBezTo>
                    <a:cubicBezTo>
                      <a:pt x="6269" y="823"/>
                      <a:pt x="6233" y="799"/>
                      <a:pt x="6197" y="781"/>
                    </a:cubicBezTo>
                    <a:cubicBezTo>
                      <a:pt x="5621" y="494"/>
                      <a:pt x="5238" y="303"/>
                      <a:pt x="4662" y="15"/>
                    </a:cubicBezTo>
                    <a:lnTo>
                      <a:pt x="4645" y="8"/>
                    </a:lnTo>
                    <a:cubicBezTo>
                      <a:pt x="4629" y="4"/>
                      <a:pt x="4613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13"/>
              <p:cNvSpPr/>
              <p:nvPr/>
            </p:nvSpPr>
            <p:spPr>
              <a:xfrm>
                <a:off x="2889926" y="4256648"/>
                <a:ext cx="178721" cy="111268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3568" extrusionOk="0">
                    <a:moveTo>
                      <a:pt x="4191" y="1"/>
                    </a:moveTo>
                    <a:cubicBezTo>
                      <a:pt x="3607" y="372"/>
                      <a:pt x="3028" y="744"/>
                      <a:pt x="2454" y="1119"/>
                    </a:cubicBezTo>
                    <a:cubicBezTo>
                      <a:pt x="1619" y="1669"/>
                      <a:pt x="787" y="2229"/>
                      <a:pt x="0" y="2799"/>
                    </a:cubicBezTo>
                    <a:lnTo>
                      <a:pt x="1543" y="3568"/>
                    </a:lnTo>
                    <a:lnTo>
                      <a:pt x="5731" y="767"/>
                    </a:lnTo>
                    <a:lnTo>
                      <a:pt x="4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13"/>
              <p:cNvSpPr/>
              <p:nvPr/>
            </p:nvSpPr>
            <p:spPr>
              <a:xfrm>
                <a:off x="2948428" y="4296875"/>
                <a:ext cx="130572" cy="151840"/>
              </a:xfrm>
              <a:custGeom>
                <a:avLst/>
                <a:gdLst/>
                <a:ahLst/>
                <a:cxnLst/>
                <a:rect l="l" t="t" r="r" b="b"/>
                <a:pathLst>
                  <a:path w="4187" h="4869" extrusionOk="0">
                    <a:moveTo>
                      <a:pt x="4187" y="0"/>
                    </a:moveTo>
                    <a:lnTo>
                      <a:pt x="0" y="2802"/>
                    </a:lnTo>
                    <a:lnTo>
                      <a:pt x="0" y="4868"/>
                    </a:lnTo>
                    <a:lnTo>
                      <a:pt x="4187" y="2068"/>
                    </a:lnTo>
                    <a:lnTo>
                      <a:pt x="418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13"/>
              <p:cNvSpPr/>
              <p:nvPr/>
            </p:nvSpPr>
            <p:spPr>
              <a:xfrm>
                <a:off x="2621086" y="4291543"/>
                <a:ext cx="1049656" cy="461663"/>
              </a:xfrm>
              <a:custGeom>
                <a:avLst/>
                <a:gdLst/>
                <a:ahLst/>
                <a:cxnLst/>
                <a:rect l="l" t="t" r="r" b="b"/>
                <a:pathLst>
                  <a:path w="33659" h="14804" extrusionOk="0">
                    <a:moveTo>
                      <a:pt x="33658" y="0"/>
                    </a:moveTo>
                    <a:lnTo>
                      <a:pt x="33658" y="0"/>
                    </a:lnTo>
                    <a:cubicBezTo>
                      <a:pt x="30268" y="1911"/>
                      <a:pt x="27183" y="3599"/>
                      <a:pt x="24135" y="5166"/>
                    </a:cubicBezTo>
                    <a:cubicBezTo>
                      <a:pt x="18138" y="8251"/>
                      <a:pt x="12296" y="10868"/>
                      <a:pt x="1" y="11670"/>
                    </a:cubicBezTo>
                    <a:lnTo>
                      <a:pt x="1730" y="14804"/>
                    </a:lnTo>
                    <a:cubicBezTo>
                      <a:pt x="14027" y="14003"/>
                      <a:pt x="18414" y="12225"/>
                      <a:pt x="23684" y="9559"/>
                    </a:cubicBezTo>
                    <a:cubicBezTo>
                      <a:pt x="26281" y="8245"/>
                      <a:pt x="29092" y="6719"/>
                      <a:pt x="32269" y="4932"/>
                    </a:cubicBezTo>
                    <a:cubicBezTo>
                      <a:pt x="32269" y="3363"/>
                      <a:pt x="32813" y="1836"/>
                      <a:pt x="33473" y="384"/>
                    </a:cubicBezTo>
                    <a:cubicBezTo>
                      <a:pt x="33532" y="255"/>
                      <a:pt x="33593" y="127"/>
                      <a:pt x="336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13"/>
              <p:cNvSpPr/>
              <p:nvPr/>
            </p:nvSpPr>
            <p:spPr>
              <a:xfrm>
                <a:off x="2675035" y="4094489"/>
                <a:ext cx="1503242" cy="695550"/>
              </a:xfrm>
              <a:custGeom>
                <a:avLst/>
                <a:gdLst/>
                <a:ahLst/>
                <a:cxnLst/>
                <a:rect l="l" t="t" r="r" b="b"/>
                <a:pathLst>
                  <a:path w="48204" h="22304" extrusionOk="0">
                    <a:moveTo>
                      <a:pt x="48204" y="1"/>
                    </a:moveTo>
                    <a:lnTo>
                      <a:pt x="48204" y="1"/>
                    </a:lnTo>
                    <a:cubicBezTo>
                      <a:pt x="46848" y="1516"/>
                      <a:pt x="44674" y="3139"/>
                      <a:pt x="41678" y="4867"/>
                    </a:cubicBezTo>
                    <a:cubicBezTo>
                      <a:pt x="41522" y="4958"/>
                      <a:pt x="41382" y="5038"/>
                      <a:pt x="41230" y="5126"/>
                    </a:cubicBezTo>
                    <a:cubicBezTo>
                      <a:pt x="41230" y="4348"/>
                      <a:pt x="41132" y="3555"/>
                      <a:pt x="40744" y="2865"/>
                    </a:cubicBezTo>
                    <a:cubicBezTo>
                      <a:pt x="40514" y="2456"/>
                      <a:pt x="40183" y="2091"/>
                      <a:pt x="39795" y="1822"/>
                    </a:cubicBezTo>
                    <a:cubicBezTo>
                      <a:pt x="39684" y="1743"/>
                      <a:pt x="39566" y="1674"/>
                      <a:pt x="39447" y="1614"/>
                    </a:cubicBezTo>
                    <a:cubicBezTo>
                      <a:pt x="39283" y="1531"/>
                      <a:pt x="39113" y="1464"/>
                      <a:pt x="38940" y="1420"/>
                    </a:cubicBezTo>
                    <a:cubicBezTo>
                      <a:pt x="38937" y="1417"/>
                      <a:pt x="38931" y="1417"/>
                      <a:pt x="38927" y="1415"/>
                    </a:cubicBezTo>
                    <a:cubicBezTo>
                      <a:pt x="38712" y="1360"/>
                      <a:pt x="38491" y="1335"/>
                      <a:pt x="38268" y="1335"/>
                    </a:cubicBezTo>
                    <a:cubicBezTo>
                      <a:pt x="37710" y="1335"/>
                      <a:pt x="37139" y="1490"/>
                      <a:pt x="36612" y="1709"/>
                    </a:cubicBezTo>
                    <a:cubicBezTo>
                      <a:pt x="35620" y="2120"/>
                      <a:pt x="34792" y="2764"/>
                      <a:pt x="34051" y="3500"/>
                    </a:cubicBezTo>
                    <a:cubicBezTo>
                      <a:pt x="33222" y="4327"/>
                      <a:pt x="32474" y="5274"/>
                      <a:pt x="31937" y="6316"/>
                    </a:cubicBezTo>
                    <a:cubicBezTo>
                      <a:pt x="31872" y="6442"/>
                      <a:pt x="31809" y="6570"/>
                      <a:pt x="31751" y="6699"/>
                    </a:cubicBezTo>
                    <a:cubicBezTo>
                      <a:pt x="31091" y="8149"/>
                      <a:pt x="30548" y="9676"/>
                      <a:pt x="30548" y="11248"/>
                    </a:cubicBezTo>
                    <a:cubicBezTo>
                      <a:pt x="27372" y="13033"/>
                      <a:pt x="24560" y="14561"/>
                      <a:pt x="21962" y="15875"/>
                    </a:cubicBezTo>
                    <a:cubicBezTo>
                      <a:pt x="16684" y="18542"/>
                      <a:pt x="12297" y="20321"/>
                      <a:pt x="0" y="21123"/>
                    </a:cubicBezTo>
                    <a:cubicBezTo>
                      <a:pt x="58" y="21136"/>
                      <a:pt x="118" y="21152"/>
                      <a:pt x="176" y="21166"/>
                    </a:cubicBezTo>
                    <a:cubicBezTo>
                      <a:pt x="446" y="21234"/>
                      <a:pt x="738" y="21304"/>
                      <a:pt x="1017" y="21369"/>
                    </a:cubicBezTo>
                    <a:cubicBezTo>
                      <a:pt x="1294" y="21433"/>
                      <a:pt x="1593" y="21500"/>
                      <a:pt x="1877" y="21559"/>
                    </a:cubicBezTo>
                    <a:cubicBezTo>
                      <a:pt x="2163" y="21620"/>
                      <a:pt x="2467" y="21681"/>
                      <a:pt x="2759" y="21735"/>
                    </a:cubicBezTo>
                    <a:cubicBezTo>
                      <a:pt x="3051" y="21790"/>
                      <a:pt x="3365" y="21845"/>
                      <a:pt x="3665" y="21894"/>
                    </a:cubicBezTo>
                    <a:cubicBezTo>
                      <a:pt x="3964" y="21941"/>
                      <a:pt x="4288" y="21990"/>
                      <a:pt x="4592" y="22032"/>
                    </a:cubicBezTo>
                    <a:cubicBezTo>
                      <a:pt x="4900" y="22073"/>
                      <a:pt x="5229" y="22112"/>
                      <a:pt x="5543" y="22145"/>
                    </a:cubicBezTo>
                    <a:cubicBezTo>
                      <a:pt x="5857" y="22177"/>
                      <a:pt x="6194" y="22207"/>
                      <a:pt x="6516" y="22231"/>
                    </a:cubicBezTo>
                    <a:cubicBezTo>
                      <a:pt x="6835" y="22254"/>
                      <a:pt x="7180" y="22272"/>
                      <a:pt x="7508" y="22285"/>
                    </a:cubicBezTo>
                    <a:cubicBezTo>
                      <a:pt x="7834" y="22297"/>
                      <a:pt x="8184" y="22303"/>
                      <a:pt x="8516" y="22303"/>
                    </a:cubicBezTo>
                    <a:cubicBezTo>
                      <a:pt x="8848" y="22303"/>
                      <a:pt x="9201" y="22293"/>
                      <a:pt x="9538" y="22279"/>
                    </a:cubicBezTo>
                    <a:cubicBezTo>
                      <a:pt x="9874" y="22264"/>
                      <a:pt x="10229" y="22241"/>
                      <a:pt x="10570" y="22211"/>
                    </a:cubicBezTo>
                    <a:cubicBezTo>
                      <a:pt x="10909" y="22181"/>
                      <a:pt x="11265" y="22141"/>
                      <a:pt x="11605" y="22096"/>
                    </a:cubicBezTo>
                    <a:cubicBezTo>
                      <a:pt x="11945" y="22049"/>
                      <a:pt x="12298" y="21994"/>
                      <a:pt x="12636" y="21931"/>
                    </a:cubicBezTo>
                    <a:cubicBezTo>
                      <a:pt x="12974" y="21868"/>
                      <a:pt x="13325" y="21796"/>
                      <a:pt x="13658" y="21717"/>
                    </a:cubicBezTo>
                    <a:cubicBezTo>
                      <a:pt x="13993" y="21638"/>
                      <a:pt x="14335" y="21550"/>
                      <a:pt x="14665" y="21456"/>
                    </a:cubicBezTo>
                    <a:cubicBezTo>
                      <a:pt x="15323" y="21271"/>
                      <a:pt x="15984" y="21052"/>
                      <a:pt x="16613" y="20817"/>
                    </a:cubicBezTo>
                    <a:cubicBezTo>
                      <a:pt x="17242" y="20581"/>
                      <a:pt x="17843" y="20334"/>
                      <a:pt x="18440" y="20071"/>
                    </a:cubicBezTo>
                    <a:cubicBezTo>
                      <a:pt x="19039" y="19806"/>
                      <a:pt x="19586" y="19550"/>
                      <a:pt x="20155" y="19277"/>
                    </a:cubicBezTo>
                    <a:cubicBezTo>
                      <a:pt x="20441" y="19140"/>
                      <a:pt x="20714" y="19007"/>
                      <a:pt x="20996" y="18867"/>
                    </a:cubicBezTo>
                    <a:cubicBezTo>
                      <a:pt x="21562" y="18588"/>
                      <a:pt x="22083" y="18325"/>
                      <a:pt x="22641" y="18042"/>
                    </a:cubicBezTo>
                    <a:cubicBezTo>
                      <a:pt x="23199" y="17756"/>
                      <a:pt x="23713" y="17489"/>
                      <a:pt x="24265" y="17197"/>
                    </a:cubicBezTo>
                    <a:cubicBezTo>
                      <a:pt x="24816" y="16906"/>
                      <a:pt x="25326" y="16633"/>
                      <a:pt x="25873" y="16338"/>
                    </a:cubicBezTo>
                    <a:cubicBezTo>
                      <a:pt x="26419" y="16044"/>
                      <a:pt x="26928" y="15765"/>
                      <a:pt x="27471" y="15467"/>
                    </a:cubicBezTo>
                    <a:cubicBezTo>
                      <a:pt x="28013" y="15168"/>
                      <a:pt x="28518" y="14888"/>
                      <a:pt x="29057" y="14586"/>
                    </a:cubicBezTo>
                    <a:cubicBezTo>
                      <a:pt x="29596" y="14285"/>
                      <a:pt x="30099" y="14002"/>
                      <a:pt x="30637" y="13700"/>
                    </a:cubicBezTo>
                    <a:cubicBezTo>
                      <a:pt x="31173" y="13398"/>
                      <a:pt x="31676" y="13112"/>
                      <a:pt x="32211" y="12809"/>
                    </a:cubicBezTo>
                    <a:cubicBezTo>
                      <a:pt x="32745" y="12506"/>
                      <a:pt x="33248" y="12218"/>
                      <a:pt x="33780" y="11915"/>
                    </a:cubicBezTo>
                    <a:cubicBezTo>
                      <a:pt x="34312" y="11608"/>
                      <a:pt x="34815" y="11321"/>
                      <a:pt x="35347" y="11016"/>
                    </a:cubicBezTo>
                    <a:cubicBezTo>
                      <a:pt x="35879" y="10710"/>
                      <a:pt x="36380" y="10421"/>
                      <a:pt x="36911" y="10115"/>
                    </a:cubicBezTo>
                    <a:cubicBezTo>
                      <a:pt x="37441" y="9810"/>
                      <a:pt x="37945" y="9518"/>
                      <a:pt x="38474" y="9213"/>
                    </a:cubicBezTo>
                    <a:cubicBezTo>
                      <a:pt x="39004" y="8907"/>
                      <a:pt x="39507" y="8617"/>
                      <a:pt x="40038" y="8311"/>
                    </a:cubicBezTo>
                    <a:cubicBezTo>
                      <a:pt x="40162" y="8239"/>
                      <a:pt x="40289" y="8165"/>
                      <a:pt x="40413" y="8092"/>
                    </a:cubicBezTo>
                    <a:cubicBezTo>
                      <a:pt x="40693" y="7927"/>
                      <a:pt x="40985" y="7750"/>
                      <a:pt x="41263" y="7576"/>
                    </a:cubicBezTo>
                    <a:cubicBezTo>
                      <a:pt x="41540" y="7403"/>
                      <a:pt x="41829" y="7218"/>
                      <a:pt x="42104" y="7037"/>
                    </a:cubicBezTo>
                    <a:cubicBezTo>
                      <a:pt x="42377" y="6856"/>
                      <a:pt x="42663" y="6662"/>
                      <a:pt x="42933" y="6473"/>
                    </a:cubicBezTo>
                    <a:cubicBezTo>
                      <a:pt x="43202" y="6283"/>
                      <a:pt x="43484" y="6079"/>
                      <a:pt x="43749" y="5879"/>
                    </a:cubicBezTo>
                    <a:cubicBezTo>
                      <a:pt x="44013" y="5680"/>
                      <a:pt x="44289" y="5464"/>
                      <a:pt x="44548" y="5254"/>
                    </a:cubicBezTo>
                    <a:cubicBezTo>
                      <a:pt x="44807" y="5044"/>
                      <a:pt x="45077" y="4816"/>
                      <a:pt x="45329" y="4594"/>
                    </a:cubicBezTo>
                    <a:cubicBezTo>
                      <a:pt x="45551" y="4397"/>
                      <a:pt x="45784" y="4183"/>
                      <a:pt x="46004" y="3973"/>
                    </a:cubicBezTo>
                    <a:cubicBezTo>
                      <a:pt x="46678" y="3269"/>
                      <a:pt x="47840" y="1801"/>
                      <a:pt x="47840" y="1801"/>
                    </a:cubicBezTo>
                    <a:cubicBezTo>
                      <a:pt x="47908" y="1661"/>
                      <a:pt x="47962" y="1518"/>
                      <a:pt x="48008" y="1369"/>
                    </a:cubicBezTo>
                    <a:cubicBezTo>
                      <a:pt x="48099" y="1072"/>
                      <a:pt x="48159" y="770"/>
                      <a:pt x="48184" y="464"/>
                    </a:cubicBezTo>
                    <a:cubicBezTo>
                      <a:pt x="48197" y="309"/>
                      <a:pt x="48204" y="156"/>
                      <a:pt x="482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13"/>
              <p:cNvSpPr/>
              <p:nvPr/>
            </p:nvSpPr>
            <p:spPr>
              <a:xfrm>
                <a:off x="2621086" y="4285337"/>
                <a:ext cx="1049656" cy="370135"/>
              </a:xfrm>
              <a:custGeom>
                <a:avLst/>
                <a:gdLst/>
                <a:ahLst/>
                <a:cxnLst/>
                <a:rect l="l" t="t" r="r" b="b"/>
                <a:pathLst>
                  <a:path w="33659" h="11869" extrusionOk="0">
                    <a:moveTo>
                      <a:pt x="33314" y="1"/>
                    </a:moveTo>
                    <a:cubicBezTo>
                      <a:pt x="33258" y="31"/>
                      <a:pt x="26792" y="3609"/>
                      <a:pt x="23801" y="5148"/>
                    </a:cubicBezTo>
                    <a:cubicBezTo>
                      <a:pt x="22306" y="5917"/>
                      <a:pt x="20828" y="6653"/>
                      <a:pt x="19263" y="7336"/>
                    </a:cubicBezTo>
                    <a:cubicBezTo>
                      <a:pt x="17699" y="8019"/>
                      <a:pt x="16048" y="8651"/>
                      <a:pt x="14205" y="9212"/>
                    </a:cubicBezTo>
                    <a:cubicBezTo>
                      <a:pt x="13627" y="9387"/>
                      <a:pt x="13033" y="9556"/>
                      <a:pt x="12417" y="9717"/>
                    </a:cubicBezTo>
                    <a:cubicBezTo>
                      <a:pt x="11059" y="10072"/>
                      <a:pt x="9594" y="10389"/>
                      <a:pt x="7989" y="10664"/>
                    </a:cubicBezTo>
                    <a:cubicBezTo>
                      <a:pt x="6064" y="10993"/>
                      <a:pt x="3934" y="11262"/>
                      <a:pt x="1542" y="11459"/>
                    </a:cubicBezTo>
                    <a:cubicBezTo>
                      <a:pt x="1227" y="11484"/>
                      <a:pt x="908" y="11509"/>
                      <a:pt x="585" y="11532"/>
                    </a:cubicBezTo>
                    <a:cubicBezTo>
                      <a:pt x="391" y="11642"/>
                      <a:pt x="195" y="11755"/>
                      <a:pt x="1" y="11869"/>
                    </a:cubicBezTo>
                    <a:cubicBezTo>
                      <a:pt x="504" y="11836"/>
                      <a:pt x="996" y="11800"/>
                      <a:pt x="1477" y="11761"/>
                    </a:cubicBezTo>
                    <a:cubicBezTo>
                      <a:pt x="5813" y="11412"/>
                      <a:pt x="9311" y="10824"/>
                      <a:pt x="12302" y="10066"/>
                    </a:cubicBezTo>
                    <a:cubicBezTo>
                      <a:pt x="17102" y="8847"/>
                      <a:pt x="20591" y="7189"/>
                      <a:pt x="24135" y="5365"/>
                    </a:cubicBezTo>
                    <a:cubicBezTo>
                      <a:pt x="27183" y="3798"/>
                      <a:pt x="30271" y="2109"/>
                      <a:pt x="33658" y="199"/>
                    </a:cubicBezTo>
                    <a:cubicBezTo>
                      <a:pt x="33544" y="133"/>
                      <a:pt x="33429" y="67"/>
                      <a:pt x="333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13"/>
              <p:cNvSpPr/>
              <p:nvPr/>
            </p:nvSpPr>
            <p:spPr>
              <a:xfrm>
                <a:off x="3659962" y="4131848"/>
                <a:ext cx="229116" cy="159730"/>
              </a:xfrm>
              <a:custGeom>
                <a:avLst/>
                <a:gdLst/>
                <a:ahLst/>
                <a:cxnLst/>
                <a:rect l="l" t="t" r="r" b="b"/>
                <a:pathLst>
                  <a:path w="7347" h="5122" extrusionOk="0">
                    <a:moveTo>
                      <a:pt x="7344" y="224"/>
                    </a:moveTo>
                    <a:cubicBezTo>
                      <a:pt x="7345" y="224"/>
                      <a:pt x="7346" y="224"/>
                      <a:pt x="7347" y="225"/>
                    </a:cubicBezTo>
                    <a:cubicBezTo>
                      <a:pt x="7346" y="224"/>
                      <a:pt x="7345" y="224"/>
                      <a:pt x="7344" y="224"/>
                    </a:cubicBezTo>
                    <a:close/>
                    <a:moveTo>
                      <a:pt x="5992" y="0"/>
                    </a:moveTo>
                    <a:cubicBezTo>
                      <a:pt x="5804" y="0"/>
                      <a:pt x="5624" y="16"/>
                      <a:pt x="5461" y="49"/>
                    </a:cubicBezTo>
                    <a:cubicBezTo>
                      <a:pt x="4346" y="275"/>
                      <a:pt x="3415" y="919"/>
                      <a:pt x="2587" y="1667"/>
                    </a:cubicBezTo>
                    <a:cubicBezTo>
                      <a:pt x="1544" y="2604"/>
                      <a:pt x="663" y="3705"/>
                      <a:pt x="0" y="4923"/>
                    </a:cubicBezTo>
                    <a:cubicBezTo>
                      <a:pt x="115" y="4989"/>
                      <a:pt x="229" y="5055"/>
                      <a:pt x="344" y="5121"/>
                    </a:cubicBezTo>
                    <a:cubicBezTo>
                      <a:pt x="882" y="4078"/>
                      <a:pt x="1631" y="3130"/>
                      <a:pt x="2459" y="2306"/>
                    </a:cubicBezTo>
                    <a:cubicBezTo>
                      <a:pt x="3199" y="1567"/>
                      <a:pt x="4027" y="926"/>
                      <a:pt x="5019" y="514"/>
                    </a:cubicBezTo>
                    <a:cubicBezTo>
                      <a:pt x="5546" y="296"/>
                      <a:pt x="6117" y="141"/>
                      <a:pt x="6674" y="141"/>
                    </a:cubicBezTo>
                    <a:cubicBezTo>
                      <a:pt x="6898" y="141"/>
                      <a:pt x="7119" y="166"/>
                      <a:pt x="7334" y="222"/>
                    </a:cubicBezTo>
                    <a:cubicBezTo>
                      <a:pt x="7337" y="223"/>
                      <a:pt x="7341" y="223"/>
                      <a:pt x="7344" y="224"/>
                    </a:cubicBezTo>
                    <a:lnTo>
                      <a:pt x="7344" y="224"/>
                    </a:lnTo>
                    <a:cubicBezTo>
                      <a:pt x="6911" y="84"/>
                      <a:pt x="6429" y="0"/>
                      <a:pt x="59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13"/>
              <p:cNvSpPr/>
              <p:nvPr/>
            </p:nvSpPr>
            <p:spPr>
              <a:xfrm>
                <a:off x="3904915" y="3944492"/>
                <a:ext cx="309885" cy="206881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6634" extrusionOk="0">
                    <a:moveTo>
                      <a:pt x="9937" y="0"/>
                    </a:moveTo>
                    <a:lnTo>
                      <a:pt x="9305" y="65"/>
                    </a:lnTo>
                    <a:cubicBezTo>
                      <a:pt x="8671" y="745"/>
                      <a:pt x="7866" y="1450"/>
                      <a:pt x="6887" y="2178"/>
                    </a:cubicBezTo>
                    <a:cubicBezTo>
                      <a:pt x="5816" y="2976"/>
                      <a:pt x="4540" y="3804"/>
                      <a:pt x="3056" y="4663"/>
                    </a:cubicBezTo>
                    <a:cubicBezTo>
                      <a:pt x="2012" y="5264"/>
                      <a:pt x="980" y="5860"/>
                      <a:pt x="1" y="6425"/>
                    </a:cubicBezTo>
                    <a:cubicBezTo>
                      <a:pt x="122" y="6486"/>
                      <a:pt x="238" y="6556"/>
                      <a:pt x="349" y="6634"/>
                    </a:cubicBezTo>
                    <a:cubicBezTo>
                      <a:pt x="1329" y="6069"/>
                      <a:pt x="2369" y="5469"/>
                      <a:pt x="3411" y="4867"/>
                    </a:cubicBezTo>
                    <a:cubicBezTo>
                      <a:pt x="6407" y="3139"/>
                      <a:pt x="8581" y="1516"/>
                      <a:pt x="99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13"/>
              <p:cNvSpPr/>
              <p:nvPr/>
            </p:nvSpPr>
            <p:spPr>
              <a:xfrm>
                <a:off x="3915768" y="3944523"/>
                <a:ext cx="299002" cy="309979"/>
              </a:xfrm>
              <a:custGeom>
                <a:avLst/>
                <a:gdLst/>
                <a:ahLst/>
                <a:cxnLst/>
                <a:rect l="l" t="t" r="r" b="b"/>
                <a:pathLst>
                  <a:path w="9588" h="9940" extrusionOk="0">
                    <a:moveTo>
                      <a:pt x="9587" y="1"/>
                    </a:moveTo>
                    <a:cubicBezTo>
                      <a:pt x="8231" y="1516"/>
                      <a:pt x="6058" y="3139"/>
                      <a:pt x="3062" y="4867"/>
                    </a:cubicBezTo>
                    <a:cubicBezTo>
                      <a:pt x="2021" y="5468"/>
                      <a:pt x="981" y="6071"/>
                      <a:pt x="1" y="6634"/>
                    </a:cubicBezTo>
                    <a:cubicBezTo>
                      <a:pt x="389" y="6905"/>
                      <a:pt x="720" y="7268"/>
                      <a:pt x="950" y="7677"/>
                    </a:cubicBezTo>
                    <a:cubicBezTo>
                      <a:pt x="1338" y="8367"/>
                      <a:pt x="1436" y="9163"/>
                      <a:pt x="1436" y="9939"/>
                    </a:cubicBezTo>
                    <a:cubicBezTo>
                      <a:pt x="1589" y="9849"/>
                      <a:pt x="1730" y="9770"/>
                      <a:pt x="1884" y="9681"/>
                    </a:cubicBezTo>
                    <a:cubicBezTo>
                      <a:pt x="4879" y="7951"/>
                      <a:pt x="7055" y="6329"/>
                      <a:pt x="8410" y="4814"/>
                    </a:cubicBezTo>
                    <a:lnTo>
                      <a:pt x="95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13"/>
              <p:cNvSpPr/>
              <p:nvPr/>
            </p:nvSpPr>
            <p:spPr>
              <a:xfrm>
                <a:off x="3627406" y="4136245"/>
                <a:ext cx="333149" cy="309106"/>
              </a:xfrm>
              <a:custGeom>
                <a:avLst/>
                <a:gdLst/>
                <a:ahLst/>
                <a:cxnLst/>
                <a:rect l="l" t="t" r="r" b="b"/>
                <a:pathLst>
                  <a:path w="10683" h="9912" extrusionOk="0">
                    <a:moveTo>
                      <a:pt x="7720" y="0"/>
                    </a:moveTo>
                    <a:cubicBezTo>
                      <a:pt x="7163" y="0"/>
                      <a:pt x="6592" y="155"/>
                      <a:pt x="6066" y="373"/>
                    </a:cubicBezTo>
                    <a:cubicBezTo>
                      <a:pt x="5074" y="785"/>
                      <a:pt x="4245" y="1428"/>
                      <a:pt x="3504" y="2165"/>
                    </a:cubicBezTo>
                    <a:cubicBezTo>
                      <a:pt x="2675" y="2992"/>
                      <a:pt x="1927" y="3938"/>
                      <a:pt x="1389" y="4980"/>
                    </a:cubicBezTo>
                    <a:cubicBezTo>
                      <a:pt x="1325" y="5107"/>
                      <a:pt x="1262" y="5235"/>
                      <a:pt x="1204" y="5364"/>
                    </a:cubicBezTo>
                    <a:cubicBezTo>
                      <a:pt x="546" y="6813"/>
                      <a:pt x="1" y="8342"/>
                      <a:pt x="1" y="9912"/>
                    </a:cubicBezTo>
                    <a:lnTo>
                      <a:pt x="10683" y="3791"/>
                    </a:lnTo>
                    <a:cubicBezTo>
                      <a:pt x="10683" y="3014"/>
                      <a:pt x="10585" y="2219"/>
                      <a:pt x="10197" y="1529"/>
                    </a:cubicBezTo>
                    <a:cubicBezTo>
                      <a:pt x="9967" y="1120"/>
                      <a:pt x="9636" y="757"/>
                      <a:pt x="9248" y="486"/>
                    </a:cubicBezTo>
                    <a:cubicBezTo>
                      <a:pt x="9137" y="407"/>
                      <a:pt x="9021" y="340"/>
                      <a:pt x="8900" y="278"/>
                    </a:cubicBezTo>
                    <a:cubicBezTo>
                      <a:pt x="8736" y="196"/>
                      <a:pt x="8568" y="128"/>
                      <a:pt x="8392" y="84"/>
                    </a:cubicBezTo>
                    <a:cubicBezTo>
                      <a:pt x="8389" y="82"/>
                      <a:pt x="8384" y="82"/>
                      <a:pt x="8381" y="81"/>
                    </a:cubicBezTo>
                    <a:cubicBezTo>
                      <a:pt x="8165" y="25"/>
                      <a:pt x="7944" y="0"/>
                      <a:pt x="77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13"/>
              <p:cNvSpPr/>
              <p:nvPr/>
            </p:nvSpPr>
            <p:spPr>
              <a:xfrm>
                <a:off x="3830447" y="3459450"/>
                <a:ext cx="118098" cy="62152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1993" extrusionOk="0">
                    <a:moveTo>
                      <a:pt x="1894" y="0"/>
                    </a:moveTo>
                    <a:cubicBezTo>
                      <a:pt x="1453" y="0"/>
                      <a:pt x="1011" y="97"/>
                      <a:pt x="674" y="292"/>
                    </a:cubicBezTo>
                    <a:cubicBezTo>
                      <a:pt x="1" y="680"/>
                      <a:pt x="1" y="1312"/>
                      <a:pt x="674" y="1701"/>
                    </a:cubicBezTo>
                    <a:cubicBezTo>
                      <a:pt x="1011" y="1895"/>
                      <a:pt x="1453" y="1992"/>
                      <a:pt x="1894" y="1992"/>
                    </a:cubicBezTo>
                    <a:cubicBezTo>
                      <a:pt x="2336" y="1992"/>
                      <a:pt x="2777" y="1895"/>
                      <a:pt x="3113" y="1701"/>
                    </a:cubicBezTo>
                    <a:cubicBezTo>
                      <a:pt x="3786" y="1313"/>
                      <a:pt x="3786" y="682"/>
                      <a:pt x="3113" y="292"/>
                    </a:cubicBezTo>
                    <a:cubicBezTo>
                      <a:pt x="2777" y="97"/>
                      <a:pt x="2336" y="0"/>
                      <a:pt x="18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13"/>
              <p:cNvSpPr/>
              <p:nvPr/>
            </p:nvSpPr>
            <p:spPr>
              <a:xfrm>
                <a:off x="3835655" y="3490167"/>
                <a:ext cx="107869" cy="47495"/>
              </a:xfrm>
              <a:custGeom>
                <a:avLst/>
                <a:gdLst/>
                <a:ahLst/>
                <a:cxnLst/>
                <a:rect l="l" t="t" r="r" b="b"/>
                <a:pathLst>
                  <a:path w="3459" h="1523" extrusionOk="0">
                    <a:moveTo>
                      <a:pt x="1" y="0"/>
                    </a:moveTo>
                    <a:lnTo>
                      <a:pt x="1" y="525"/>
                    </a:lnTo>
                    <a:cubicBezTo>
                      <a:pt x="1" y="590"/>
                      <a:pt x="11" y="657"/>
                      <a:pt x="35" y="719"/>
                    </a:cubicBezTo>
                    <a:cubicBezTo>
                      <a:pt x="39" y="738"/>
                      <a:pt x="47" y="754"/>
                      <a:pt x="54" y="772"/>
                    </a:cubicBezTo>
                    <a:cubicBezTo>
                      <a:pt x="58" y="779"/>
                      <a:pt x="60" y="784"/>
                      <a:pt x="64" y="791"/>
                    </a:cubicBezTo>
                    <a:cubicBezTo>
                      <a:pt x="83" y="831"/>
                      <a:pt x="104" y="869"/>
                      <a:pt x="133" y="906"/>
                    </a:cubicBezTo>
                    <a:cubicBezTo>
                      <a:pt x="176" y="968"/>
                      <a:pt x="231" y="1025"/>
                      <a:pt x="294" y="1078"/>
                    </a:cubicBezTo>
                    <a:cubicBezTo>
                      <a:pt x="356" y="1133"/>
                      <a:pt x="428" y="1183"/>
                      <a:pt x="510" y="1229"/>
                    </a:cubicBezTo>
                    <a:cubicBezTo>
                      <a:pt x="587" y="1277"/>
                      <a:pt x="676" y="1319"/>
                      <a:pt x="771" y="1354"/>
                    </a:cubicBezTo>
                    <a:cubicBezTo>
                      <a:pt x="865" y="1390"/>
                      <a:pt x="965" y="1421"/>
                      <a:pt x="1070" y="1445"/>
                    </a:cubicBezTo>
                    <a:cubicBezTo>
                      <a:pt x="1174" y="1471"/>
                      <a:pt x="1283" y="1491"/>
                      <a:pt x="1394" y="1503"/>
                    </a:cubicBezTo>
                    <a:cubicBezTo>
                      <a:pt x="1504" y="1516"/>
                      <a:pt x="1618" y="1523"/>
                      <a:pt x="1732" y="1523"/>
                    </a:cubicBezTo>
                    <a:cubicBezTo>
                      <a:pt x="1844" y="1523"/>
                      <a:pt x="1957" y="1516"/>
                      <a:pt x="2069" y="1503"/>
                    </a:cubicBezTo>
                    <a:cubicBezTo>
                      <a:pt x="2180" y="1491"/>
                      <a:pt x="2288" y="1471"/>
                      <a:pt x="2393" y="1445"/>
                    </a:cubicBezTo>
                    <a:cubicBezTo>
                      <a:pt x="2496" y="1421"/>
                      <a:pt x="2597" y="1390"/>
                      <a:pt x="2691" y="1354"/>
                    </a:cubicBezTo>
                    <a:cubicBezTo>
                      <a:pt x="2714" y="1344"/>
                      <a:pt x="2739" y="1334"/>
                      <a:pt x="2762" y="1324"/>
                    </a:cubicBezTo>
                    <a:cubicBezTo>
                      <a:pt x="2829" y="1296"/>
                      <a:pt x="2893" y="1264"/>
                      <a:pt x="2954" y="1229"/>
                    </a:cubicBezTo>
                    <a:cubicBezTo>
                      <a:pt x="3033" y="1183"/>
                      <a:pt x="3106" y="1133"/>
                      <a:pt x="3166" y="1078"/>
                    </a:cubicBezTo>
                    <a:cubicBezTo>
                      <a:pt x="3230" y="1025"/>
                      <a:pt x="3284" y="968"/>
                      <a:pt x="3327" y="906"/>
                    </a:cubicBezTo>
                    <a:cubicBezTo>
                      <a:pt x="3359" y="863"/>
                      <a:pt x="3385" y="817"/>
                      <a:pt x="3404" y="771"/>
                    </a:cubicBezTo>
                    <a:cubicBezTo>
                      <a:pt x="3411" y="754"/>
                      <a:pt x="3418" y="738"/>
                      <a:pt x="3424" y="719"/>
                    </a:cubicBezTo>
                    <a:cubicBezTo>
                      <a:pt x="3445" y="654"/>
                      <a:pt x="3458" y="590"/>
                      <a:pt x="3458" y="525"/>
                    </a:cubicBezTo>
                    <a:lnTo>
                      <a:pt x="3457" y="22"/>
                    </a:lnTo>
                    <a:cubicBezTo>
                      <a:pt x="3454" y="79"/>
                      <a:pt x="3445" y="138"/>
                      <a:pt x="3425" y="194"/>
                    </a:cubicBezTo>
                    <a:cubicBezTo>
                      <a:pt x="3404" y="259"/>
                      <a:pt x="3371" y="322"/>
                      <a:pt x="3327" y="381"/>
                    </a:cubicBezTo>
                    <a:cubicBezTo>
                      <a:pt x="3284" y="443"/>
                      <a:pt x="3230" y="501"/>
                      <a:pt x="3166" y="554"/>
                    </a:cubicBezTo>
                    <a:cubicBezTo>
                      <a:pt x="3105" y="608"/>
                      <a:pt x="3033" y="659"/>
                      <a:pt x="2954" y="705"/>
                    </a:cubicBezTo>
                    <a:cubicBezTo>
                      <a:pt x="2948" y="709"/>
                      <a:pt x="2944" y="710"/>
                      <a:pt x="2939" y="712"/>
                    </a:cubicBezTo>
                    <a:cubicBezTo>
                      <a:pt x="2882" y="745"/>
                      <a:pt x="2821" y="775"/>
                      <a:pt x="2757" y="802"/>
                    </a:cubicBezTo>
                    <a:cubicBezTo>
                      <a:pt x="2735" y="811"/>
                      <a:pt x="2712" y="820"/>
                      <a:pt x="2691" y="828"/>
                    </a:cubicBezTo>
                    <a:cubicBezTo>
                      <a:pt x="2597" y="864"/>
                      <a:pt x="2496" y="896"/>
                      <a:pt x="2393" y="920"/>
                    </a:cubicBezTo>
                    <a:cubicBezTo>
                      <a:pt x="2393" y="920"/>
                      <a:pt x="2179" y="965"/>
                      <a:pt x="2069" y="978"/>
                    </a:cubicBezTo>
                    <a:cubicBezTo>
                      <a:pt x="1957" y="991"/>
                      <a:pt x="1844" y="998"/>
                      <a:pt x="1732" y="998"/>
                    </a:cubicBezTo>
                    <a:cubicBezTo>
                      <a:pt x="1618" y="998"/>
                      <a:pt x="1504" y="991"/>
                      <a:pt x="1394" y="978"/>
                    </a:cubicBezTo>
                    <a:cubicBezTo>
                      <a:pt x="1310" y="969"/>
                      <a:pt x="1228" y="955"/>
                      <a:pt x="1146" y="939"/>
                    </a:cubicBezTo>
                    <a:cubicBezTo>
                      <a:pt x="1121" y="933"/>
                      <a:pt x="1095" y="927"/>
                      <a:pt x="1070" y="923"/>
                    </a:cubicBezTo>
                    <a:cubicBezTo>
                      <a:pt x="1017" y="910"/>
                      <a:pt x="965" y="896"/>
                      <a:pt x="915" y="880"/>
                    </a:cubicBezTo>
                    <a:cubicBezTo>
                      <a:pt x="865" y="866"/>
                      <a:pt x="819" y="847"/>
                      <a:pt x="771" y="831"/>
                    </a:cubicBezTo>
                    <a:cubicBezTo>
                      <a:pt x="725" y="812"/>
                      <a:pt x="679" y="794"/>
                      <a:pt x="635" y="772"/>
                    </a:cubicBezTo>
                    <a:cubicBezTo>
                      <a:pt x="592" y="752"/>
                      <a:pt x="550" y="729"/>
                      <a:pt x="510" y="705"/>
                    </a:cubicBezTo>
                    <a:cubicBezTo>
                      <a:pt x="431" y="659"/>
                      <a:pt x="356" y="608"/>
                      <a:pt x="294" y="554"/>
                    </a:cubicBezTo>
                    <a:cubicBezTo>
                      <a:pt x="277" y="539"/>
                      <a:pt x="262" y="528"/>
                      <a:pt x="248" y="513"/>
                    </a:cubicBezTo>
                    <a:cubicBezTo>
                      <a:pt x="203" y="472"/>
                      <a:pt x="166" y="427"/>
                      <a:pt x="133" y="381"/>
                    </a:cubicBezTo>
                    <a:cubicBezTo>
                      <a:pt x="90" y="322"/>
                      <a:pt x="57" y="259"/>
                      <a:pt x="35" y="194"/>
                    </a:cubicBezTo>
                    <a:cubicBezTo>
                      <a:pt x="11" y="130"/>
                      <a:pt x="1" y="6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13"/>
              <p:cNvSpPr/>
              <p:nvPr/>
            </p:nvSpPr>
            <p:spPr>
              <a:xfrm>
                <a:off x="3846195" y="3465126"/>
                <a:ext cx="86725" cy="3074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986" extrusionOk="0">
                    <a:moveTo>
                      <a:pt x="1391" y="1"/>
                    </a:moveTo>
                    <a:cubicBezTo>
                      <a:pt x="1210" y="1"/>
                      <a:pt x="1028" y="23"/>
                      <a:pt x="859" y="61"/>
                    </a:cubicBezTo>
                    <a:cubicBezTo>
                      <a:pt x="729" y="92"/>
                      <a:pt x="609" y="135"/>
                      <a:pt x="501" y="185"/>
                    </a:cubicBezTo>
                    <a:cubicBezTo>
                      <a:pt x="469" y="202"/>
                      <a:pt x="436" y="218"/>
                      <a:pt x="407" y="234"/>
                    </a:cubicBezTo>
                    <a:cubicBezTo>
                      <a:pt x="311" y="290"/>
                      <a:pt x="231" y="355"/>
                      <a:pt x="166" y="422"/>
                    </a:cubicBezTo>
                    <a:cubicBezTo>
                      <a:pt x="144" y="447"/>
                      <a:pt x="124" y="470"/>
                      <a:pt x="108" y="494"/>
                    </a:cubicBezTo>
                    <a:cubicBezTo>
                      <a:pt x="98" y="507"/>
                      <a:pt x="91" y="519"/>
                      <a:pt x="82" y="530"/>
                    </a:cubicBezTo>
                    <a:cubicBezTo>
                      <a:pt x="67" y="556"/>
                      <a:pt x="54" y="580"/>
                      <a:pt x="44" y="606"/>
                    </a:cubicBezTo>
                    <a:cubicBezTo>
                      <a:pt x="32" y="631"/>
                      <a:pt x="23" y="658"/>
                      <a:pt x="16" y="684"/>
                    </a:cubicBezTo>
                    <a:cubicBezTo>
                      <a:pt x="6" y="724"/>
                      <a:pt x="0" y="764"/>
                      <a:pt x="0" y="803"/>
                    </a:cubicBezTo>
                    <a:cubicBezTo>
                      <a:pt x="0" y="843"/>
                      <a:pt x="6" y="882"/>
                      <a:pt x="15" y="921"/>
                    </a:cubicBezTo>
                    <a:cubicBezTo>
                      <a:pt x="21" y="943"/>
                      <a:pt x="28" y="964"/>
                      <a:pt x="36" y="986"/>
                    </a:cubicBezTo>
                    <a:cubicBezTo>
                      <a:pt x="52" y="943"/>
                      <a:pt x="75" y="901"/>
                      <a:pt x="105" y="861"/>
                    </a:cubicBezTo>
                    <a:cubicBezTo>
                      <a:pt x="176" y="764"/>
                      <a:pt x="279" y="677"/>
                      <a:pt x="406" y="600"/>
                    </a:cubicBezTo>
                    <a:cubicBezTo>
                      <a:pt x="436" y="583"/>
                      <a:pt x="468" y="566"/>
                      <a:pt x="499" y="550"/>
                    </a:cubicBezTo>
                    <a:cubicBezTo>
                      <a:pt x="607" y="498"/>
                      <a:pt x="728" y="457"/>
                      <a:pt x="857" y="427"/>
                    </a:cubicBezTo>
                    <a:cubicBezTo>
                      <a:pt x="1026" y="386"/>
                      <a:pt x="1208" y="365"/>
                      <a:pt x="1389" y="365"/>
                    </a:cubicBezTo>
                    <a:cubicBezTo>
                      <a:pt x="1570" y="365"/>
                      <a:pt x="1752" y="386"/>
                      <a:pt x="1921" y="427"/>
                    </a:cubicBezTo>
                    <a:cubicBezTo>
                      <a:pt x="2088" y="465"/>
                      <a:pt x="2243" y="526"/>
                      <a:pt x="2373" y="600"/>
                    </a:cubicBezTo>
                    <a:cubicBezTo>
                      <a:pt x="2502" y="674"/>
                      <a:pt x="2604" y="764"/>
                      <a:pt x="2675" y="861"/>
                    </a:cubicBezTo>
                    <a:cubicBezTo>
                      <a:pt x="2703" y="901"/>
                      <a:pt x="2726" y="943"/>
                      <a:pt x="2745" y="986"/>
                    </a:cubicBezTo>
                    <a:cubicBezTo>
                      <a:pt x="2748" y="976"/>
                      <a:pt x="2751" y="969"/>
                      <a:pt x="2754" y="960"/>
                    </a:cubicBezTo>
                    <a:cubicBezTo>
                      <a:pt x="2765" y="923"/>
                      <a:pt x="2775" y="882"/>
                      <a:pt x="2778" y="843"/>
                    </a:cubicBezTo>
                    <a:cubicBezTo>
                      <a:pt x="2781" y="831"/>
                      <a:pt x="2781" y="816"/>
                      <a:pt x="2781" y="803"/>
                    </a:cubicBezTo>
                    <a:cubicBezTo>
                      <a:pt x="2781" y="792"/>
                      <a:pt x="2781" y="777"/>
                      <a:pt x="2778" y="764"/>
                    </a:cubicBezTo>
                    <a:cubicBezTo>
                      <a:pt x="2775" y="724"/>
                      <a:pt x="2765" y="685"/>
                      <a:pt x="2754" y="648"/>
                    </a:cubicBezTo>
                    <a:cubicBezTo>
                      <a:pt x="2745" y="622"/>
                      <a:pt x="2733" y="595"/>
                      <a:pt x="2721" y="570"/>
                    </a:cubicBezTo>
                    <a:cubicBezTo>
                      <a:pt x="2709" y="544"/>
                      <a:pt x="2692" y="520"/>
                      <a:pt x="2675" y="497"/>
                    </a:cubicBezTo>
                    <a:cubicBezTo>
                      <a:pt x="2664" y="484"/>
                      <a:pt x="2656" y="473"/>
                      <a:pt x="2647" y="461"/>
                    </a:cubicBezTo>
                    <a:cubicBezTo>
                      <a:pt x="2639" y="448"/>
                      <a:pt x="2627" y="437"/>
                      <a:pt x="2617" y="425"/>
                    </a:cubicBezTo>
                    <a:cubicBezTo>
                      <a:pt x="2552" y="355"/>
                      <a:pt x="2470" y="291"/>
                      <a:pt x="2374" y="235"/>
                    </a:cubicBezTo>
                    <a:cubicBezTo>
                      <a:pt x="2246" y="162"/>
                      <a:pt x="2092" y="103"/>
                      <a:pt x="1923" y="61"/>
                    </a:cubicBezTo>
                    <a:cubicBezTo>
                      <a:pt x="1756" y="23"/>
                      <a:pt x="1572" y="1"/>
                      <a:pt x="13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13"/>
              <p:cNvSpPr/>
              <p:nvPr/>
            </p:nvSpPr>
            <p:spPr>
              <a:xfrm>
                <a:off x="3847349" y="3476477"/>
                <a:ext cx="84387" cy="38732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1242" extrusionOk="0">
                    <a:moveTo>
                      <a:pt x="1351" y="1"/>
                    </a:moveTo>
                    <a:cubicBezTo>
                      <a:pt x="1170" y="1"/>
                      <a:pt x="987" y="22"/>
                      <a:pt x="819" y="63"/>
                    </a:cubicBezTo>
                    <a:cubicBezTo>
                      <a:pt x="649" y="101"/>
                      <a:pt x="497" y="160"/>
                      <a:pt x="367" y="236"/>
                    </a:cubicBezTo>
                    <a:cubicBezTo>
                      <a:pt x="353" y="245"/>
                      <a:pt x="340" y="252"/>
                      <a:pt x="326" y="261"/>
                    </a:cubicBezTo>
                    <a:cubicBezTo>
                      <a:pt x="217" y="330"/>
                      <a:pt x="129" y="410"/>
                      <a:pt x="67" y="497"/>
                    </a:cubicBezTo>
                    <a:cubicBezTo>
                      <a:pt x="41" y="538"/>
                      <a:pt x="17" y="580"/>
                      <a:pt x="1" y="622"/>
                    </a:cubicBezTo>
                    <a:cubicBezTo>
                      <a:pt x="12" y="651"/>
                      <a:pt x="28" y="681"/>
                      <a:pt x="45" y="709"/>
                    </a:cubicBezTo>
                    <a:cubicBezTo>
                      <a:pt x="53" y="721"/>
                      <a:pt x="63" y="734"/>
                      <a:pt x="71" y="745"/>
                    </a:cubicBezTo>
                    <a:cubicBezTo>
                      <a:pt x="89" y="768"/>
                      <a:pt x="107" y="793"/>
                      <a:pt x="129" y="817"/>
                    </a:cubicBezTo>
                    <a:cubicBezTo>
                      <a:pt x="194" y="886"/>
                      <a:pt x="274" y="950"/>
                      <a:pt x="372" y="1006"/>
                    </a:cubicBezTo>
                    <a:cubicBezTo>
                      <a:pt x="373" y="1006"/>
                      <a:pt x="373" y="1007"/>
                      <a:pt x="375" y="1007"/>
                    </a:cubicBezTo>
                    <a:cubicBezTo>
                      <a:pt x="503" y="1082"/>
                      <a:pt x="655" y="1141"/>
                      <a:pt x="822" y="1180"/>
                    </a:cubicBezTo>
                    <a:cubicBezTo>
                      <a:pt x="863" y="1191"/>
                      <a:pt x="907" y="1200"/>
                      <a:pt x="950" y="1207"/>
                    </a:cubicBezTo>
                    <a:cubicBezTo>
                      <a:pt x="1081" y="1230"/>
                      <a:pt x="1217" y="1241"/>
                      <a:pt x="1354" y="1241"/>
                    </a:cubicBezTo>
                    <a:cubicBezTo>
                      <a:pt x="1487" y="1241"/>
                      <a:pt x="1620" y="1230"/>
                      <a:pt x="1748" y="1208"/>
                    </a:cubicBezTo>
                    <a:cubicBezTo>
                      <a:pt x="1794" y="1200"/>
                      <a:pt x="1840" y="1191"/>
                      <a:pt x="1884" y="1180"/>
                    </a:cubicBezTo>
                    <a:cubicBezTo>
                      <a:pt x="2052" y="1141"/>
                      <a:pt x="2206" y="1080"/>
                      <a:pt x="2336" y="1006"/>
                    </a:cubicBezTo>
                    <a:cubicBezTo>
                      <a:pt x="2416" y="958"/>
                      <a:pt x="2487" y="906"/>
                      <a:pt x="2544" y="850"/>
                    </a:cubicBezTo>
                    <a:cubicBezTo>
                      <a:pt x="2567" y="829"/>
                      <a:pt x="2589" y="806"/>
                      <a:pt x="2609" y="781"/>
                    </a:cubicBezTo>
                    <a:cubicBezTo>
                      <a:pt x="2617" y="770"/>
                      <a:pt x="2629" y="757"/>
                      <a:pt x="2636" y="745"/>
                    </a:cubicBezTo>
                    <a:cubicBezTo>
                      <a:pt x="2653" y="721"/>
                      <a:pt x="2668" y="697"/>
                      <a:pt x="2682" y="671"/>
                    </a:cubicBezTo>
                    <a:cubicBezTo>
                      <a:pt x="2691" y="655"/>
                      <a:pt x="2698" y="638"/>
                      <a:pt x="2705" y="620"/>
                    </a:cubicBezTo>
                    <a:cubicBezTo>
                      <a:pt x="2689" y="577"/>
                      <a:pt x="2666" y="537"/>
                      <a:pt x="2636" y="497"/>
                    </a:cubicBezTo>
                    <a:cubicBezTo>
                      <a:pt x="2566" y="400"/>
                      <a:pt x="2464" y="311"/>
                      <a:pt x="2334" y="236"/>
                    </a:cubicBezTo>
                    <a:cubicBezTo>
                      <a:pt x="2206" y="160"/>
                      <a:pt x="2051" y="101"/>
                      <a:pt x="1883" y="63"/>
                    </a:cubicBezTo>
                    <a:cubicBezTo>
                      <a:pt x="1713" y="22"/>
                      <a:pt x="1532" y="1"/>
                      <a:pt x="1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13"/>
              <p:cNvSpPr/>
              <p:nvPr/>
            </p:nvSpPr>
            <p:spPr>
              <a:xfrm>
                <a:off x="3850312" y="3561673"/>
                <a:ext cx="78399" cy="216736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6950" extrusionOk="0">
                    <a:moveTo>
                      <a:pt x="1" y="0"/>
                    </a:moveTo>
                    <a:lnTo>
                      <a:pt x="1" y="6224"/>
                    </a:lnTo>
                    <a:cubicBezTo>
                      <a:pt x="1" y="6271"/>
                      <a:pt x="11" y="6319"/>
                      <a:pt x="25" y="6366"/>
                    </a:cubicBezTo>
                    <a:cubicBezTo>
                      <a:pt x="40" y="6412"/>
                      <a:pt x="64" y="6458"/>
                      <a:pt x="97" y="6503"/>
                    </a:cubicBezTo>
                    <a:cubicBezTo>
                      <a:pt x="129" y="6546"/>
                      <a:pt x="166" y="6589"/>
                      <a:pt x="214" y="6628"/>
                    </a:cubicBezTo>
                    <a:cubicBezTo>
                      <a:pt x="258" y="6668"/>
                      <a:pt x="310" y="6706"/>
                      <a:pt x="370" y="6739"/>
                    </a:cubicBezTo>
                    <a:cubicBezTo>
                      <a:pt x="429" y="6770"/>
                      <a:pt x="492" y="6803"/>
                      <a:pt x="560" y="6828"/>
                    </a:cubicBezTo>
                    <a:cubicBezTo>
                      <a:pt x="629" y="6855"/>
                      <a:pt x="701" y="6877"/>
                      <a:pt x="777" y="6894"/>
                    </a:cubicBezTo>
                    <a:cubicBezTo>
                      <a:pt x="853" y="6913"/>
                      <a:pt x="932" y="6927"/>
                      <a:pt x="1013" y="6936"/>
                    </a:cubicBezTo>
                    <a:cubicBezTo>
                      <a:pt x="1093" y="6944"/>
                      <a:pt x="1177" y="6950"/>
                      <a:pt x="1257" y="6950"/>
                    </a:cubicBezTo>
                    <a:cubicBezTo>
                      <a:pt x="1341" y="6950"/>
                      <a:pt x="1421" y="6944"/>
                      <a:pt x="1502" y="6936"/>
                    </a:cubicBezTo>
                    <a:cubicBezTo>
                      <a:pt x="1506" y="6936"/>
                      <a:pt x="1507" y="6936"/>
                      <a:pt x="1510" y="6934"/>
                    </a:cubicBezTo>
                    <a:cubicBezTo>
                      <a:pt x="1588" y="6925"/>
                      <a:pt x="1666" y="6911"/>
                      <a:pt x="1739" y="6894"/>
                    </a:cubicBezTo>
                    <a:cubicBezTo>
                      <a:pt x="1815" y="6877"/>
                      <a:pt x="1888" y="6854"/>
                      <a:pt x="1956" y="6828"/>
                    </a:cubicBezTo>
                    <a:cubicBezTo>
                      <a:pt x="2025" y="6800"/>
                      <a:pt x="2090" y="6770"/>
                      <a:pt x="2147" y="6739"/>
                    </a:cubicBezTo>
                    <a:cubicBezTo>
                      <a:pt x="2205" y="6706"/>
                      <a:pt x="2256" y="6668"/>
                      <a:pt x="2304" y="6628"/>
                    </a:cubicBezTo>
                    <a:cubicBezTo>
                      <a:pt x="2348" y="6589"/>
                      <a:pt x="2387" y="6547"/>
                      <a:pt x="2419" y="6503"/>
                    </a:cubicBezTo>
                    <a:cubicBezTo>
                      <a:pt x="2451" y="6458"/>
                      <a:pt x="2474" y="6412"/>
                      <a:pt x="2491" y="6366"/>
                    </a:cubicBezTo>
                    <a:cubicBezTo>
                      <a:pt x="2507" y="6319"/>
                      <a:pt x="2514" y="6273"/>
                      <a:pt x="2514" y="6224"/>
                    </a:cubicBezTo>
                    <a:lnTo>
                      <a:pt x="2514" y="0"/>
                    </a:lnTo>
                    <a:cubicBezTo>
                      <a:pt x="2514" y="25"/>
                      <a:pt x="2512" y="48"/>
                      <a:pt x="2507" y="71"/>
                    </a:cubicBezTo>
                    <a:cubicBezTo>
                      <a:pt x="2495" y="135"/>
                      <a:pt x="2471" y="199"/>
                      <a:pt x="2429" y="259"/>
                    </a:cubicBezTo>
                    <a:cubicBezTo>
                      <a:pt x="2390" y="319"/>
                      <a:pt x="2334" y="378"/>
                      <a:pt x="2269" y="430"/>
                    </a:cubicBezTo>
                    <a:cubicBezTo>
                      <a:pt x="2203" y="482"/>
                      <a:pt x="2124" y="529"/>
                      <a:pt x="2035" y="571"/>
                    </a:cubicBezTo>
                    <a:cubicBezTo>
                      <a:pt x="1947" y="610"/>
                      <a:pt x="1851" y="644"/>
                      <a:pt x="1746" y="669"/>
                    </a:cubicBezTo>
                    <a:cubicBezTo>
                      <a:pt x="1671" y="687"/>
                      <a:pt x="1592" y="702"/>
                      <a:pt x="1509" y="712"/>
                    </a:cubicBezTo>
                    <a:cubicBezTo>
                      <a:pt x="1480" y="716"/>
                      <a:pt x="1451" y="719"/>
                      <a:pt x="1421" y="721"/>
                    </a:cubicBezTo>
                    <a:cubicBezTo>
                      <a:pt x="1365" y="726"/>
                      <a:pt x="1309" y="728"/>
                      <a:pt x="1253" y="728"/>
                    </a:cubicBezTo>
                    <a:cubicBezTo>
                      <a:pt x="1197" y="728"/>
                      <a:pt x="1141" y="726"/>
                      <a:pt x="1085" y="721"/>
                    </a:cubicBezTo>
                    <a:cubicBezTo>
                      <a:pt x="974" y="712"/>
                      <a:pt x="863" y="695"/>
                      <a:pt x="761" y="669"/>
                    </a:cubicBezTo>
                    <a:cubicBezTo>
                      <a:pt x="659" y="644"/>
                      <a:pt x="560" y="610"/>
                      <a:pt x="474" y="568"/>
                    </a:cubicBezTo>
                    <a:cubicBezTo>
                      <a:pt x="438" y="552"/>
                      <a:pt x="402" y="535"/>
                      <a:pt x="367" y="515"/>
                    </a:cubicBezTo>
                    <a:cubicBezTo>
                      <a:pt x="288" y="469"/>
                      <a:pt x="221" y="417"/>
                      <a:pt x="165" y="360"/>
                    </a:cubicBezTo>
                    <a:cubicBezTo>
                      <a:pt x="109" y="304"/>
                      <a:pt x="68" y="243"/>
                      <a:pt x="40" y="180"/>
                    </a:cubicBezTo>
                    <a:cubicBezTo>
                      <a:pt x="15" y="121"/>
                      <a:pt x="1" y="62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13"/>
              <p:cNvSpPr/>
              <p:nvPr/>
            </p:nvSpPr>
            <p:spPr>
              <a:xfrm>
                <a:off x="3837557" y="3514148"/>
                <a:ext cx="104220" cy="70197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251" extrusionOk="0">
                    <a:moveTo>
                      <a:pt x="3341" y="0"/>
                    </a:moveTo>
                    <a:cubicBezTo>
                      <a:pt x="3339" y="5"/>
                      <a:pt x="3337" y="9"/>
                      <a:pt x="3336" y="13"/>
                    </a:cubicBezTo>
                    <a:lnTo>
                      <a:pt x="3336" y="13"/>
                    </a:lnTo>
                    <a:cubicBezTo>
                      <a:pt x="3337" y="9"/>
                      <a:pt x="3339" y="5"/>
                      <a:pt x="3341" y="0"/>
                    </a:cubicBezTo>
                    <a:close/>
                    <a:moveTo>
                      <a:pt x="3336" y="13"/>
                    </a:moveTo>
                    <a:cubicBezTo>
                      <a:pt x="3316" y="56"/>
                      <a:pt x="3291" y="96"/>
                      <a:pt x="3264" y="135"/>
                    </a:cubicBezTo>
                    <a:cubicBezTo>
                      <a:pt x="3220" y="197"/>
                      <a:pt x="3167" y="255"/>
                      <a:pt x="3104" y="308"/>
                    </a:cubicBezTo>
                    <a:cubicBezTo>
                      <a:pt x="3041" y="363"/>
                      <a:pt x="2969" y="413"/>
                      <a:pt x="2890" y="459"/>
                    </a:cubicBezTo>
                    <a:cubicBezTo>
                      <a:pt x="2811" y="506"/>
                      <a:pt x="2723" y="547"/>
                      <a:pt x="2628" y="583"/>
                    </a:cubicBezTo>
                    <a:cubicBezTo>
                      <a:pt x="2535" y="619"/>
                      <a:pt x="2434" y="650"/>
                      <a:pt x="2329" y="675"/>
                    </a:cubicBezTo>
                    <a:cubicBezTo>
                      <a:pt x="2226" y="700"/>
                      <a:pt x="2115" y="719"/>
                      <a:pt x="2006" y="732"/>
                    </a:cubicBezTo>
                    <a:cubicBezTo>
                      <a:pt x="1895" y="745"/>
                      <a:pt x="1781" y="752"/>
                      <a:pt x="1668" y="752"/>
                    </a:cubicBezTo>
                    <a:cubicBezTo>
                      <a:pt x="1554" y="752"/>
                      <a:pt x="1442" y="745"/>
                      <a:pt x="1330" y="732"/>
                    </a:cubicBezTo>
                    <a:cubicBezTo>
                      <a:pt x="1219" y="719"/>
                      <a:pt x="1111" y="700"/>
                      <a:pt x="1006" y="675"/>
                    </a:cubicBezTo>
                    <a:cubicBezTo>
                      <a:pt x="903" y="650"/>
                      <a:pt x="802" y="619"/>
                      <a:pt x="709" y="583"/>
                    </a:cubicBezTo>
                    <a:cubicBezTo>
                      <a:pt x="615" y="547"/>
                      <a:pt x="526" y="506"/>
                      <a:pt x="446" y="459"/>
                    </a:cubicBezTo>
                    <a:cubicBezTo>
                      <a:pt x="367" y="413"/>
                      <a:pt x="293" y="363"/>
                      <a:pt x="230" y="308"/>
                    </a:cubicBezTo>
                    <a:cubicBezTo>
                      <a:pt x="167" y="255"/>
                      <a:pt x="114" y="197"/>
                      <a:pt x="70" y="135"/>
                    </a:cubicBezTo>
                    <a:cubicBezTo>
                      <a:pt x="43" y="100"/>
                      <a:pt x="20" y="62"/>
                      <a:pt x="0" y="22"/>
                    </a:cubicBezTo>
                    <a:lnTo>
                      <a:pt x="0" y="22"/>
                    </a:lnTo>
                    <a:cubicBezTo>
                      <a:pt x="68" y="173"/>
                      <a:pt x="134" y="322"/>
                      <a:pt x="198" y="472"/>
                    </a:cubicBezTo>
                    <a:cubicBezTo>
                      <a:pt x="214" y="508"/>
                      <a:pt x="229" y="542"/>
                      <a:pt x="243" y="580"/>
                    </a:cubicBezTo>
                    <a:cubicBezTo>
                      <a:pt x="270" y="652"/>
                      <a:pt x="292" y="718"/>
                      <a:pt x="313" y="795"/>
                    </a:cubicBezTo>
                    <a:cubicBezTo>
                      <a:pt x="335" y="873"/>
                      <a:pt x="351" y="946"/>
                      <a:pt x="365" y="1028"/>
                    </a:cubicBezTo>
                    <a:cubicBezTo>
                      <a:pt x="380" y="1110"/>
                      <a:pt x="390" y="1189"/>
                      <a:pt x="398" y="1273"/>
                    </a:cubicBezTo>
                    <a:cubicBezTo>
                      <a:pt x="404" y="1352"/>
                      <a:pt x="408" y="1429"/>
                      <a:pt x="408" y="1510"/>
                    </a:cubicBezTo>
                    <a:lnTo>
                      <a:pt x="408" y="1524"/>
                    </a:lnTo>
                    <a:cubicBezTo>
                      <a:pt x="408" y="1585"/>
                      <a:pt x="421" y="1645"/>
                      <a:pt x="449" y="1703"/>
                    </a:cubicBezTo>
                    <a:cubicBezTo>
                      <a:pt x="474" y="1766"/>
                      <a:pt x="518" y="1826"/>
                      <a:pt x="574" y="1882"/>
                    </a:cubicBezTo>
                    <a:cubicBezTo>
                      <a:pt x="630" y="1938"/>
                      <a:pt x="697" y="1990"/>
                      <a:pt x="776" y="2038"/>
                    </a:cubicBezTo>
                    <a:cubicBezTo>
                      <a:pt x="811" y="2056"/>
                      <a:pt x="845" y="2075"/>
                      <a:pt x="883" y="2091"/>
                    </a:cubicBezTo>
                    <a:cubicBezTo>
                      <a:pt x="970" y="2132"/>
                      <a:pt x="1068" y="2164"/>
                      <a:pt x="1170" y="2191"/>
                    </a:cubicBezTo>
                    <a:cubicBezTo>
                      <a:pt x="1272" y="2217"/>
                      <a:pt x="1383" y="2234"/>
                      <a:pt x="1494" y="2243"/>
                    </a:cubicBezTo>
                    <a:cubicBezTo>
                      <a:pt x="1549" y="2248"/>
                      <a:pt x="1605" y="2251"/>
                      <a:pt x="1661" y="2251"/>
                    </a:cubicBezTo>
                    <a:cubicBezTo>
                      <a:pt x="1718" y="2251"/>
                      <a:pt x="1774" y="2248"/>
                      <a:pt x="1830" y="2243"/>
                    </a:cubicBezTo>
                    <a:cubicBezTo>
                      <a:pt x="1859" y="2242"/>
                      <a:pt x="1889" y="2239"/>
                      <a:pt x="1918" y="2234"/>
                    </a:cubicBezTo>
                    <a:cubicBezTo>
                      <a:pt x="1998" y="2226"/>
                      <a:pt x="2077" y="2211"/>
                      <a:pt x="2155" y="2191"/>
                    </a:cubicBezTo>
                    <a:cubicBezTo>
                      <a:pt x="2257" y="2167"/>
                      <a:pt x="2356" y="2132"/>
                      <a:pt x="2444" y="2092"/>
                    </a:cubicBezTo>
                    <a:cubicBezTo>
                      <a:pt x="2532" y="2053"/>
                      <a:pt x="2611" y="2004"/>
                      <a:pt x="2678" y="1953"/>
                    </a:cubicBezTo>
                    <a:cubicBezTo>
                      <a:pt x="2745" y="1901"/>
                      <a:pt x="2798" y="1843"/>
                      <a:pt x="2838" y="1782"/>
                    </a:cubicBezTo>
                    <a:cubicBezTo>
                      <a:pt x="2877" y="1721"/>
                      <a:pt x="2904" y="1658"/>
                      <a:pt x="2916" y="1593"/>
                    </a:cubicBezTo>
                    <a:cubicBezTo>
                      <a:pt x="2918" y="1570"/>
                      <a:pt x="2923" y="1546"/>
                      <a:pt x="2923" y="1523"/>
                    </a:cubicBezTo>
                    <a:cubicBezTo>
                      <a:pt x="2923" y="1355"/>
                      <a:pt x="2937" y="1189"/>
                      <a:pt x="2966" y="1027"/>
                    </a:cubicBezTo>
                    <a:cubicBezTo>
                      <a:pt x="2980" y="945"/>
                      <a:pt x="2998" y="870"/>
                      <a:pt x="3019" y="794"/>
                    </a:cubicBezTo>
                    <a:cubicBezTo>
                      <a:pt x="3031" y="754"/>
                      <a:pt x="3041" y="719"/>
                      <a:pt x="3054" y="682"/>
                    </a:cubicBezTo>
                    <a:cubicBezTo>
                      <a:pt x="3067" y="646"/>
                      <a:pt x="3077" y="611"/>
                      <a:pt x="3091" y="575"/>
                    </a:cubicBezTo>
                    <a:cubicBezTo>
                      <a:pt x="3105" y="542"/>
                      <a:pt x="3118" y="509"/>
                      <a:pt x="3133" y="478"/>
                    </a:cubicBezTo>
                    <a:cubicBezTo>
                      <a:pt x="3133" y="475"/>
                      <a:pt x="3134" y="473"/>
                      <a:pt x="3134" y="470"/>
                    </a:cubicBezTo>
                    <a:cubicBezTo>
                      <a:pt x="3203" y="318"/>
                      <a:pt x="3268" y="166"/>
                      <a:pt x="3336" y="1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13"/>
              <p:cNvSpPr/>
              <p:nvPr/>
            </p:nvSpPr>
            <p:spPr>
              <a:xfrm>
                <a:off x="3850312" y="3755733"/>
                <a:ext cx="78461" cy="23264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746" extrusionOk="0">
                    <a:moveTo>
                      <a:pt x="5" y="1"/>
                    </a:moveTo>
                    <a:cubicBezTo>
                      <a:pt x="1" y="135"/>
                      <a:pt x="65" y="261"/>
                      <a:pt x="157" y="359"/>
                    </a:cubicBezTo>
                    <a:cubicBezTo>
                      <a:pt x="249" y="455"/>
                      <a:pt x="364" y="527"/>
                      <a:pt x="485" y="585"/>
                    </a:cubicBezTo>
                    <a:cubicBezTo>
                      <a:pt x="546" y="613"/>
                      <a:pt x="607" y="638"/>
                      <a:pt x="672" y="656"/>
                    </a:cubicBezTo>
                    <a:cubicBezTo>
                      <a:pt x="704" y="667"/>
                      <a:pt x="734" y="675"/>
                      <a:pt x="767" y="684"/>
                    </a:cubicBezTo>
                    <a:cubicBezTo>
                      <a:pt x="799" y="691"/>
                      <a:pt x="832" y="697"/>
                      <a:pt x="833" y="697"/>
                    </a:cubicBezTo>
                    <a:lnTo>
                      <a:pt x="932" y="714"/>
                    </a:lnTo>
                    <a:lnTo>
                      <a:pt x="1013" y="728"/>
                    </a:lnTo>
                    <a:lnTo>
                      <a:pt x="1063" y="733"/>
                    </a:lnTo>
                    <a:lnTo>
                      <a:pt x="1263" y="746"/>
                    </a:lnTo>
                    <a:lnTo>
                      <a:pt x="1463" y="733"/>
                    </a:lnTo>
                    <a:lnTo>
                      <a:pt x="1513" y="728"/>
                    </a:lnTo>
                    <a:lnTo>
                      <a:pt x="1561" y="720"/>
                    </a:lnTo>
                    <a:lnTo>
                      <a:pt x="1660" y="702"/>
                    </a:lnTo>
                    <a:cubicBezTo>
                      <a:pt x="1693" y="697"/>
                      <a:pt x="1725" y="691"/>
                      <a:pt x="1759" y="684"/>
                    </a:cubicBezTo>
                    <a:cubicBezTo>
                      <a:pt x="1791" y="675"/>
                      <a:pt x="1824" y="668"/>
                      <a:pt x="1854" y="656"/>
                    </a:cubicBezTo>
                    <a:cubicBezTo>
                      <a:pt x="1917" y="638"/>
                      <a:pt x="1980" y="613"/>
                      <a:pt x="2041" y="585"/>
                    </a:cubicBezTo>
                    <a:cubicBezTo>
                      <a:pt x="2162" y="530"/>
                      <a:pt x="2277" y="458"/>
                      <a:pt x="2369" y="359"/>
                    </a:cubicBezTo>
                    <a:cubicBezTo>
                      <a:pt x="2451" y="261"/>
                      <a:pt x="2515" y="136"/>
                      <a:pt x="2514" y="1"/>
                    </a:cubicBezTo>
                    <a:lnTo>
                      <a:pt x="2514" y="1"/>
                    </a:lnTo>
                    <a:cubicBezTo>
                      <a:pt x="2512" y="135"/>
                      <a:pt x="2442" y="257"/>
                      <a:pt x="2350" y="347"/>
                    </a:cubicBezTo>
                    <a:cubicBezTo>
                      <a:pt x="2258" y="441"/>
                      <a:pt x="2143" y="510"/>
                      <a:pt x="2025" y="562"/>
                    </a:cubicBezTo>
                    <a:cubicBezTo>
                      <a:pt x="1904" y="612"/>
                      <a:pt x="1779" y="655"/>
                      <a:pt x="1650" y="671"/>
                    </a:cubicBezTo>
                    <a:lnTo>
                      <a:pt x="1552" y="688"/>
                    </a:lnTo>
                    <a:lnTo>
                      <a:pt x="1503" y="697"/>
                    </a:lnTo>
                    <a:lnTo>
                      <a:pt x="1456" y="700"/>
                    </a:lnTo>
                    <a:lnTo>
                      <a:pt x="1259" y="711"/>
                    </a:lnTo>
                    <a:lnTo>
                      <a:pt x="1063" y="700"/>
                    </a:lnTo>
                    <a:lnTo>
                      <a:pt x="1014" y="697"/>
                    </a:lnTo>
                    <a:lnTo>
                      <a:pt x="967" y="688"/>
                    </a:lnTo>
                    <a:lnTo>
                      <a:pt x="869" y="671"/>
                    </a:lnTo>
                    <a:cubicBezTo>
                      <a:pt x="740" y="654"/>
                      <a:pt x="615" y="612"/>
                      <a:pt x="494" y="562"/>
                    </a:cubicBezTo>
                    <a:cubicBezTo>
                      <a:pt x="373" y="510"/>
                      <a:pt x="260" y="441"/>
                      <a:pt x="169" y="347"/>
                    </a:cubicBezTo>
                    <a:cubicBezTo>
                      <a:pt x="76" y="258"/>
                      <a:pt x="7" y="135"/>
                      <a:pt x="5" y="1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13"/>
              <p:cNvSpPr/>
              <p:nvPr/>
            </p:nvSpPr>
            <p:spPr>
              <a:xfrm>
                <a:off x="3908595" y="3490791"/>
                <a:ext cx="34771" cy="28381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9101" extrusionOk="0">
                    <a:moveTo>
                      <a:pt x="1113" y="0"/>
                    </a:moveTo>
                    <a:cubicBezTo>
                      <a:pt x="1112" y="58"/>
                      <a:pt x="1103" y="117"/>
                      <a:pt x="1083" y="173"/>
                    </a:cubicBezTo>
                    <a:cubicBezTo>
                      <a:pt x="1062" y="238"/>
                      <a:pt x="1027" y="301"/>
                      <a:pt x="984" y="360"/>
                    </a:cubicBezTo>
                    <a:cubicBezTo>
                      <a:pt x="941" y="420"/>
                      <a:pt x="888" y="478"/>
                      <a:pt x="825" y="532"/>
                    </a:cubicBezTo>
                    <a:cubicBezTo>
                      <a:pt x="761" y="585"/>
                      <a:pt x="689" y="636"/>
                      <a:pt x="610" y="683"/>
                    </a:cubicBezTo>
                    <a:cubicBezTo>
                      <a:pt x="605" y="686"/>
                      <a:pt x="602" y="689"/>
                      <a:pt x="596" y="690"/>
                    </a:cubicBezTo>
                    <a:cubicBezTo>
                      <a:pt x="538" y="722"/>
                      <a:pt x="479" y="754"/>
                      <a:pt x="415" y="780"/>
                    </a:cubicBezTo>
                    <a:lnTo>
                      <a:pt x="418" y="1303"/>
                    </a:lnTo>
                    <a:lnTo>
                      <a:pt x="418" y="1304"/>
                    </a:lnTo>
                    <a:cubicBezTo>
                      <a:pt x="1" y="1825"/>
                      <a:pt x="19" y="2795"/>
                      <a:pt x="21" y="2894"/>
                    </a:cubicBezTo>
                    <a:cubicBezTo>
                      <a:pt x="21" y="2899"/>
                      <a:pt x="86" y="9101"/>
                      <a:pt x="86" y="9101"/>
                    </a:cubicBezTo>
                    <a:cubicBezTo>
                      <a:pt x="86" y="9101"/>
                      <a:pt x="219" y="9043"/>
                      <a:pt x="277" y="9010"/>
                    </a:cubicBezTo>
                    <a:cubicBezTo>
                      <a:pt x="334" y="8977"/>
                      <a:pt x="386" y="8941"/>
                      <a:pt x="432" y="8901"/>
                    </a:cubicBezTo>
                    <a:cubicBezTo>
                      <a:pt x="478" y="8862"/>
                      <a:pt x="517" y="8820"/>
                      <a:pt x="547" y="8776"/>
                    </a:cubicBezTo>
                    <a:cubicBezTo>
                      <a:pt x="580" y="8730"/>
                      <a:pt x="603" y="8685"/>
                      <a:pt x="619" y="8639"/>
                    </a:cubicBezTo>
                    <a:cubicBezTo>
                      <a:pt x="636" y="8592"/>
                      <a:pt x="643" y="8546"/>
                      <a:pt x="643" y="8497"/>
                    </a:cubicBezTo>
                    <a:lnTo>
                      <a:pt x="643" y="2273"/>
                    </a:lnTo>
                    <a:cubicBezTo>
                      <a:pt x="643" y="2105"/>
                      <a:pt x="658" y="1940"/>
                      <a:pt x="686" y="1777"/>
                    </a:cubicBezTo>
                    <a:cubicBezTo>
                      <a:pt x="701" y="1695"/>
                      <a:pt x="718" y="1621"/>
                      <a:pt x="740" y="1544"/>
                    </a:cubicBezTo>
                    <a:cubicBezTo>
                      <a:pt x="751" y="1504"/>
                      <a:pt x="761" y="1470"/>
                      <a:pt x="774" y="1432"/>
                    </a:cubicBezTo>
                    <a:cubicBezTo>
                      <a:pt x="786" y="1396"/>
                      <a:pt x="797" y="1362"/>
                      <a:pt x="812" y="1326"/>
                    </a:cubicBezTo>
                    <a:cubicBezTo>
                      <a:pt x="826" y="1293"/>
                      <a:pt x="839" y="1260"/>
                      <a:pt x="853" y="1225"/>
                    </a:cubicBezTo>
                    <a:cubicBezTo>
                      <a:pt x="853" y="1224"/>
                      <a:pt x="855" y="1222"/>
                      <a:pt x="855" y="1218"/>
                    </a:cubicBezTo>
                    <a:cubicBezTo>
                      <a:pt x="925" y="1063"/>
                      <a:pt x="993" y="906"/>
                      <a:pt x="1062" y="749"/>
                    </a:cubicBezTo>
                    <a:cubicBezTo>
                      <a:pt x="1069" y="732"/>
                      <a:pt x="1076" y="715"/>
                      <a:pt x="1082" y="698"/>
                    </a:cubicBezTo>
                    <a:cubicBezTo>
                      <a:pt x="1103" y="633"/>
                      <a:pt x="1115" y="568"/>
                      <a:pt x="1115" y="504"/>
                    </a:cubicBezTo>
                    <a:lnTo>
                      <a:pt x="1113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13"/>
              <p:cNvSpPr/>
              <p:nvPr/>
            </p:nvSpPr>
            <p:spPr>
              <a:xfrm>
                <a:off x="3917982" y="3506913"/>
                <a:ext cx="18493" cy="26098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369" extrusionOk="0">
                    <a:moveTo>
                      <a:pt x="532" y="1"/>
                    </a:moveTo>
                    <a:cubicBezTo>
                      <a:pt x="517" y="168"/>
                      <a:pt x="508" y="337"/>
                      <a:pt x="496" y="506"/>
                    </a:cubicBezTo>
                    <a:lnTo>
                      <a:pt x="496" y="506"/>
                    </a:lnTo>
                    <a:cubicBezTo>
                      <a:pt x="276" y="766"/>
                      <a:pt x="155" y="1092"/>
                      <a:pt x="86" y="1418"/>
                    </a:cubicBezTo>
                    <a:cubicBezTo>
                      <a:pt x="51" y="1584"/>
                      <a:pt x="29" y="1753"/>
                      <a:pt x="15" y="1922"/>
                    </a:cubicBezTo>
                    <a:cubicBezTo>
                      <a:pt x="0" y="2093"/>
                      <a:pt x="7" y="2258"/>
                      <a:pt x="5" y="2423"/>
                    </a:cubicBezTo>
                    <a:cubicBezTo>
                      <a:pt x="2" y="3085"/>
                      <a:pt x="23" y="3745"/>
                      <a:pt x="33" y="4406"/>
                    </a:cubicBezTo>
                    <a:cubicBezTo>
                      <a:pt x="51" y="5726"/>
                      <a:pt x="76" y="7047"/>
                      <a:pt x="102" y="8368"/>
                    </a:cubicBezTo>
                    <a:lnTo>
                      <a:pt x="124" y="8368"/>
                    </a:lnTo>
                    <a:cubicBezTo>
                      <a:pt x="153" y="7047"/>
                      <a:pt x="176" y="5726"/>
                      <a:pt x="194" y="4406"/>
                    </a:cubicBezTo>
                    <a:cubicBezTo>
                      <a:pt x="203" y="3745"/>
                      <a:pt x="224" y="3085"/>
                      <a:pt x="223" y="2423"/>
                    </a:cubicBezTo>
                    <a:cubicBezTo>
                      <a:pt x="220" y="2088"/>
                      <a:pt x="210" y="1772"/>
                      <a:pt x="263" y="1453"/>
                    </a:cubicBezTo>
                    <a:cubicBezTo>
                      <a:pt x="316" y="1138"/>
                      <a:pt x="396" y="819"/>
                      <a:pt x="581" y="557"/>
                    </a:cubicBezTo>
                    <a:lnTo>
                      <a:pt x="593" y="541"/>
                    </a:lnTo>
                    <a:lnTo>
                      <a:pt x="591" y="527"/>
                    </a:lnTo>
                    <a:cubicBezTo>
                      <a:pt x="578" y="353"/>
                      <a:pt x="570" y="179"/>
                      <a:pt x="554" y="2"/>
                    </a:cubicBezTo>
                    <a:lnTo>
                      <a:pt x="532" y="2"/>
                    </a:lnTo>
                    <a:lnTo>
                      <a:pt x="532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13"/>
              <p:cNvSpPr/>
              <p:nvPr/>
            </p:nvSpPr>
            <p:spPr>
              <a:xfrm>
                <a:off x="3848066" y="3510905"/>
                <a:ext cx="17838" cy="261424"/>
              </a:xfrm>
              <a:custGeom>
                <a:avLst/>
                <a:gdLst/>
                <a:ahLst/>
                <a:cxnLst/>
                <a:rect l="l" t="t" r="r" b="b"/>
                <a:pathLst>
                  <a:path w="572" h="8383" extrusionOk="0">
                    <a:moveTo>
                      <a:pt x="11" y="1"/>
                    </a:moveTo>
                    <a:lnTo>
                      <a:pt x="1" y="514"/>
                    </a:lnTo>
                    <a:lnTo>
                      <a:pt x="1" y="521"/>
                    </a:lnTo>
                    <a:lnTo>
                      <a:pt x="7" y="528"/>
                    </a:lnTo>
                    <a:cubicBezTo>
                      <a:pt x="205" y="792"/>
                      <a:pt x="296" y="1115"/>
                      <a:pt x="350" y="1437"/>
                    </a:cubicBezTo>
                    <a:cubicBezTo>
                      <a:pt x="406" y="1762"/>
                      <a:pt x="401" y="2087"/>
                      <a:pt x="393" y="2419"/>
                    </a:cubicBezTo>
                    <a:lnTo>
                      <a:pt x="363" y="4407"/>
                    </a:lnTo>
                    <a:cubicBezTo>
                      <a:pt x="350" y="5070"/>
                      <a:pt x="334" y="5731"/>
                      <a:pt x="350" y="6394"/>
                    </a:cubicBezTo>
                    <a:cubicBezTo>
                      <a:pt x="367" y="7058"/>
                      <a:pt x="386" y="7720"/>
                      <a:pt x="442" y="8382"/>
                    </a:cubicBezTo>
                    <a:lnTo>
                      <a:pt x="464" y="8382"/>
                    </a:lnTo>
                    <a:cubicBezTo>
                      <a:pt x="518" y="7720"/>
                      <a:pt x="539" y="7058"/>
                      <a:pt x="554" y="6394"/>
                    </a:cubicBezTo>
                    <a:cubicBezTo>
                      <a:pt x="572" y="5731"/>
                      <a:pt x="554" y="5070"/>
                      <a:pt x="543" y="4407"/>
                    </a:cubicBezTo>
                    <a:lnTo>
                      <a:pt x="511" y="2419"/>
                    </a:lnTo>
                    <a:cubicBezTo>
                      <a:pt x="511" y="2091"/>
                      <a:pt x="501" y="1749"/>
                      <a:pt x="431" y="1423"/>
                    </a:cubicBezTo>
                    <a:cubicBezTo>
                      <a:pt x="364" y="1099"/>
                      <a:pt x="257" y="772"/>
                      <a:pt x="47" y="511"/>
                    </a:cubicBezTo>
                    <a:lnTo>
                      <a:pt x="47" y="511"/>
                    </a:lnTo>
                    <a:lnTo>
                      <a:pt x="35" y="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13"/>
              <p:cNvSpPr/>
              <p:nvPr/>
            </p:nvSpPr>
            <p:spPr>
              <a:xfrm>
                <a:off x="3846195" y="3470957"/>
                <a:ext cx="15593" cy="24917"/>
              </a:xfrm>
              <a:custGeom>
                <a:avLst/>
                <a:gdLst/>
                <a:ahLst/>
                <a:cxnLst/>
                <a:rect l="l" t="t" r="r" b="b"/>
                <a:pathLst>
                  <a:path w="500" h="799" extrusionOk="0">
                    <a:moveTo>
                      <a:pt x="499" y="1"/>
                    </a:moveTo>
                    <a:cubicBezTo>
                      <a:pt x="468" y="17"/>
                      <a:pt x="435" y="33"/>
                      <a:pt x="406" y="48"/>
                    </a:cubicBezTo>
                    <a:cubicBezTo>
                      <a:pt x="310" y="104"/>
                      <a:pt x="229" y="169"/>
                      <a:pt x="163" y="238"/>
                    </a:cubicBezTo>
                    <a:cubicBezTo>
                      <a:pt x="141" y="261"/>
                      <a:pt x="123" y="284"/>
                      <a:pt x="105" y="310"/>
                    </a:cubicBezTo>
                    <a:cubicBezTo>
                      <a:pt x="97" y="321"/>
                      <a:pt x="90" y="333"/>
                      <a:pt x="81" y="346"/>
                    </a:cubicBezTo>
                    <a:cubicBezTo>
                      <a:pt x="65" y="370"/>
                      <a:pt x="52" y="396"/>
                      <a:pt x="42" y="421"/>
                    </a:cubicBezTo>
                    <a:cubicBezTo>
                      <a:pt x="31" y="445"/>
                      <a:pt x="22" y="472"/>
                      <a:pt x="15" y="498"/>
                    </a:cubicBezTo>
                    <a:cubicBezTo>
                      <a:pt x="6" y="537"/>
                      <a:pt x="0" y="577"/>
                      <a:pt x="0" y="616"/>
                    </a:cubicBezTo>
                    <a:cubicBezTo>
                      <a:pt x="0" y="656"/>
                      <a:pt x="6" y="695"/>
                      <a:pt x="15" y="734"/>
                    </a:cubicBezTo>
                    <a:cubicBezTo>
                      <a:pt x="21" y="756"/>
                      <a:pt x="28" y="777"/>
                      <a:pt x="36" y="799"/>
                    </a:cubicBezTo>
                    <a:cubicBezTo>
                      <a:pt x="52" y="756"/>
                      <a:pt x="75" y="714"/>
                      <a:pt x="105" y="674"/>
                    </a:cubicBezTo>
                    <a:cubicBezTo>
                      <a:pt x="176" y="577"/>
                      <a:pt x="279" y="490"/>
                      <a:pt x="406" y="413"/>
                    </a:cubicBezTo>
                    <a:cubicBezTo>
                      <a:pt x="436" y="396"/>
                      <a:pt x="468" y="379"/>
                      <a:pt x="499" y="363"/>
                    </a:cubicBezTo>
                    <a:lnTo>
                      <a:pt x="499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13"/>
              <p:cNvSpPr/>
              <p:nvPr/>
            </p:nvSpPr>
            <p:spPr>
              <a:xfrm>
                <a:off x="3847349" y="3484647"/>
                <a:ext cx="11694" cy="23264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46" extrusionOk="0">
                    <a:moveTo>
                      <a:pt x="330" y="0"/>
                    </a:moveTo>
                    <a:cubicBezTo>
                      <a:pt x="219" y="68"/>
                      <a:pt x="132" y="148"/>
                      <a:pt x="71" y="235"/>
                    </a:cubicBezTo>
                    <a:cubicBezTo>
                      <a:pt x="41" y="276"/>
                      <a:pt x="17" y="318"/>
                      <a:pt x="1" y="360"/>
                    </a:cubicBezTo>
                    <a:cubicBezTo>
                      <a:pt x="12" y="389"/>
                      <a:pt x="28" y="419"/>
                      <a:pt x="45" y="447"/>
                    </a:cubicBezTo>
                    <a:cubicBezTo>
                      <a:pt x="53" y="459"/>
                      <a:pt x="63" y="472"/>
                      <a:pt x="71" y="483"/>
                    </a:cubicBezTo>
                    <a:cubicBezTo>
                      <a:pt x="89" y="506"/>
                      <a:pt x="107" y="531"/>
                      <a:pt x="129" y="555"/>
                    </a:cubicBezTo>
                    <a:cubicBezTo>
                      <a:pt x="194" y="624"/>
                      <a:pt x="274" y="688"/>
                      <a:pt x="372" y="744"/>
                    </a:cubicBezTo>
                    <a:cubicBezTo>
                      <a:pt x="373" y="744"/>
                      <a:pt x="373" y="745"/>
                      <a:pt x="375" y="745"/>
                    </a:cubicBezTo>
                    <a:cubicBezTo>
                      <a:pt x="362" y="489"/>
                      <a:pt x="346" y="226"/>
                      <a:pt x="33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13"/>
              <p:cNvSpPr/>
              <p:nvPr/>
            </p:nvSpPr>
            <p:spPr>
              <a:xfrm>
                <a:off x="3872951" y="3463847"/>
                <a:ext cx="60249" cy="27599"/>
              </a:xfrm>
              <a:custGeom>
                <a:avLst/>
                <a:gdLst/>
                <a:ahLst/>
                <a:cxnLst/>
                <a:rect l="l" t="t" r="r" b="b"/>
                <a:pathLst>
                  <a:path w="1932" h="885" extrusionOk="0">
                    <a:moveTo>
                      <a:pt x="634" y="1"/>
                    </a:moveTo>
                    <a:cubicBezTo>
                      <a:pt x="616" y="1"/>
                      <a:pt x="598" y="1"/>
                      <a:pt x="580" y="2"/>
                    </a:cubicBezTo>
                    <a:cubicBezTo>
                      <a:pt x="382" y="7"/>
                      <a:pt x="186" y="38"/>
                      <a:pt x="1" y="102"/>
                    </a:cubicBezTo>
                    <a:cubicBezTo>
                      <a:pt x="134" y="87"/>
                      <a:pt x="266" y="78"/>
                      <a:pt x="398" y="78"/>
                    </a:cubicBezTo>
                    <a:cubicBezTo>
                      <a:pt x="650" y="78"/>
                      <a:pt x="899" y="109"/>
                      <a:pt x="1137" y="176"/>
                    </a:cubicBezTo>
                    <a:cubicBezTo>
                      <a:pt x="1319" y="229"/>
                      <a:pt x="1493" y="304"/>
                      <a:pt x="1644" y="413"/>
                    </a:cubicBezTo>
                    <a:cubicBezTo>
                      <a:pt x="1795" y="525"/>
                      <a:pt x="1906" y="686"/>
                      <a:pt x="1920" y="884"/>
                    </a:cubicBezTo>
                    <a:cubicBezTo>
                      <a:pt x="1932" y="836"/>
                      <a:pt x="1930" y="787"/>
                      <a:pt x="1920" y="736"/>
                    </a:cubicBezTo>
                    <a:cubicBezTo>
                      <a:pt x="1917" y="686"/>
                      <a:pt x="1898" y="639"/>
                      <a:pt x="1881" y="591"/>
                    </a:cubicBezTo>
                    <a:cubicBezTo>
                      <a:pt x="1838" y="499"/>
                      <a:pt x="1772" y="420"/>
                      <a:pt x="1696" y="353"/>
                    </a:cubicBezTo>
                    <a:cubicBezTo>
                      <a:pt x="1545" y="216"/>
                      <a:pt x="1358" y="133"/>
                      <a:pt x="1168" y="75"/>
                    </a:cubicBezTo>
                    <a:cubicBezTo>
                      <a:pt x="993" y="27"/>
                      <a:pt x="813" y="1"/>
                      <a:pt x="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13"/>
              <p:cNvSpPr/>
              <p:nvPr/>
            </p:nvSpPr>
            <p:spPr>
              <a:xfrm>
                <a:off x="3836653" y="3496217"/>
                <a:ext cx="77089" cy="26757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85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5" y="230"/>
                      <a:pt x="236" y="414"/>
                      <a:pt x="432" y="542"/>
                    </a:cubicBezTo>
                    <a:cubicBezTo>
                      <a:pt x="631" y="672"/>
                      <a:pt x="859" y="754"/>
                      <a:pt x="1089" y="803"/>
                    </a:cubicBezTo>
                    <a:cubicBezTo>
                      <a:pt x="1265" y="839"/>
                      <a:pt x="1446" y="858"/>
                      <a:pt x="1627" y="858"/>
                    </a:cubicBezTo>
                    <a:cubicBezTo>
                      <a:pt x="1916" y="858"/>
                      <a:pt x="2204" y="809"/>
                      <a:pt x="2472" y="708"/>
                    </a:cubicBezTo>
                    <a:lnTo>
                      <a:pt x="2472" y="708"/>
                    </a:lnTo>
                    <a:cubicBezTo>
                      <a:pt x="2260" y="745"/>
                      <a:pt x="2049" y="770"/>
                      <a:pt x="1837" y="770"/>
                    </a:cubicBezTo>
                    <a:cubicBezTo>
                      <a:pt x="1821" y="770"/>
                      <a:pt x="1804" y="770"/>
                      <a:pt x="1787" y="769"/>
                    </a:cubicBezTo>
                    <a:cubicBezTo>
                      <a:pt x="1559" y="767"/>
                      <a:pt x="1332" y="746"/>
                      <a:pt x="1112" y="698"/>
                    </a:cubicBezTo>
                    <a:cubicBezTo>
                      <a:pt x="890" y="653"/>
                      <a:pt x="675" y="578"/>
                      <a:pt x="475" y="472"/>
                    </a:cubicBezTo>
                    <a:cubicBezTo>
                      <a:pt x="278" y="364"/>
                      <a:pt x="94" y="21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13"/>
              <p:cNvSpPr/>
              <p:nvPr/>
            </p:nvSpPr>
            <p:spPr>
              <a:xfrm>
                <a:off x="3692612" y="3381209"/>
                <a:ext cx="118066" cy="62152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1993" extrusionOk="0">
                    <a:moveTo>
                      <a:pt x="1892" y="0"/>
                    </a:moveTo>
                    <a:cubicBezTo>
                      <a:pt x="1451" y="0"/>
                      <a:pt x="1009" y="98"/>
                      <a:pt x="673" y="293"/>
                    </a:cubicBezTo>
                    <a:cubicBezTo>
                      <a:pt x="0" y="681"/>
                      <a:pt x="0" y="1312"/>
                      <a:pt x="673" y="1701"/>
                    </a:cubicBezTo>
                    <a:cubicBezTo>
                      <a:pt x="1010" y="1896"/>
                      <a:pt x="1452" y="1993"/>
                      <a:pt x="1893" y="1993"/>
                    </a:cubicBezTo>
                    <a:cubicBezTo>
                      <a:pt x="2335" y="1993"/>
                      <a:pt x="2776" y="1896"/>
                      <a:pt x="3113" y="1701"/>
                    </a:cubicBezTo>
                    <a:cubicBezTo>
                      <a:pt x="3785" y="1313"/>
                      <a:pt x="3785" y="682"/>
                      <a:pt x="3113" y="293"/>
                    </a:cubicBezTo>
                    <a:cubicBezTo>
                      <a:pt x="2775" y="98"/>
                      <a:pt x="2334" y="0"/>
                      <a:pt x="18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13"/>
              <p:cNvSpPr/>
              <p:nvPr/>
            </p:nvSpPr>
            <p:spPr>
              <a:xfrm>
                <a:off x="3697758" y="3411925"/>
                <a:ext cx="107838" cy="47495"/>
              </a:xfrm>
              <a:custGeom>
                <a:avLst/>
                <a:gdLst/>
                <a:ahLst/>
                <a:cxnLst/>
                <a:rect l="l" t="t" r="r" b="b"/>
                <a:pathLst>
                  <a:path w="3458" h="1523" extrusionOk="0">
                    <a:moveTo>
                      <a:pt x="0" y="0"/>
                    </a:moveTo>
                    <a:lnTo>
                      <a:pt x="0" y="525"/>
                    </a:lnTo>
                    <a:cubicBezTo>
                      <a:pt x="0" y="590"/>
                      <a:pt x="10" y="658"/>
                      <a:pt x="33" y="719"/>
                    </a:cubicBezTo>
                    <a:cubicBezTo>
                      <a:pt x="39" y="738"/>
                      <a:pt x="46" y="754"/>
                      <a:pt x="54" y="773"/>
                    </a:cubicBezTo>
                    <a:cubicBezTo>
                      <a:pt x="58" y="778"/>
                      <a:pt x="59" y="784"/>
                      <a:pt x="62" y="791"/>
                    </a:cubicBezTo>
                    <a:cubicBezTo>
                      <a:pt x="82" y="831"/>
                      <a:pt x="104" y="869"/>
                      <a:pt x="133" y="906"/>
                    </a:cubicBezTo>
                    <a:cubicBezTo>
                      <a:pt x="176" y="968"/>
                      <a:pt x="229" y="1026"/>
                      <a:pt x="292" y="1079"/>
                    </a:cubicBezTo>
                    <a:cubicBezTo>
                      <a:pt x="355" y="1133"/>
                      <a:pt x="427" y="1184"/>
                      <a:pt x="508" y="1230"/>
                    </a:cubicBezTo>
                    <a:cubicBezTo>
                      <a:pt x="587" y="1277"/>
                      <a:pt x="676" y="1317"/>
                      <a:pt x="771" y="1353"/>
                    </a:cubicBezTo>
                    <a:cubicBezTo>
                      <a:pt x="864" y="1389"/>
                      <a:pt x="965" y="1421"/>
                      <a:pt x="1069" y="1445"/>
                    </a:cubicBezTo>
                    <a:cubicBezTo>
                      <a:pt x="1174" y="1471"/>
                      <a:pt x="1283" y="1491"/>
                      <a:pt x="1392" y="1503"/>
                    </a:cubicBezTo>
                    <a:cubicBezTo>
                      <a:pt x="1504" y="1516"/>
                      <a:pt x="1618" y="1523"/>
                      <a:pt x="1730" y="1523"/>
                    </a:cubicBezTo>
                    <a:cubicBezTo>
                      <a:pt x="1843" y="1523"/>
                      <a:pt x="1957" y="1516"/>
                      <a:pt x="2068" y="1503"/>
                    </a:cubicBezTo>
                    <a:cubicBezTo>
                      <a:pt x="2180" y="1490"/>
                      <a:pt x="2288" y="1471"/>
                      <a:pt x="2391" y="1445"/>
                    </a:cubicBezTo>
                    <a:cubicBezTo>
                      <a:pt x="2496" y="1421"/>
                      <a:pt x="2597" y="1389"/>
                      <a:pt x="2690" y="1353"/>
                    </a:cubicBezTo>
                    <a:cubicBezTo>
                      <a:pt x="2713" y="1345"/>
                      <a:pt x="2739" y="1335"/>
                      <a:pt x="2762" y="1325"/>
                    </a:cubicBezTo>
                    <a:cubicBezTo>
                      <a:pt x="2828" y="1296"/>
                      <a:pt x="2893" y="1264"/>
                      <a:pt x="2952" y="1230"/>
                    </a:cubicBezTo>
                    <a:cubicBezTo>
                      <a:pt x="3031" y="1184"/>
                      <a:pt x="3106" y="1133"/>
                      <a:pt x="3166" y="1079"/>
                    </a:cubicBezTo>
                    <a:cubicBezTo>
                      <a:pt x="3229" y="1026"/>
                      <a:pt x="3283" y="968"/>
                      <a:pt x="3326" y="906"/>
                    </a:cubicBezTo>
                    <a:cubicBezTo>
                      <a:pt x="3359" y="863"/>
                      <a:pt x="3383" y="817"/>
                      <a:pt x="3403" y="771"/>
                    </a:cubicBezTo>
                    <a:cubicBezTo>
                      <a:pt x="3411" y="754"/>
                      <a:pt x="3418" y="738"/>
                      <a:pt x="3423" y="719"/>
                    </a:cubicBezTo>
                    <a:cubicBezTo>
                      <a:pt x="3445" y="655"/>
                      <a:pt x="3458" y="590"/>
                      <a:pt x="3458" y="525"/>
                    </a:cubicBezTo>
                    <a:lnTo>
                      <a:pt x="3455" y="22"/>
                    </a:lnTo>
                    <a:cubicBezTo>
                      <a:pt x="3454" y="80"/>
                      <a:pt x="3445" y="139"/>
                      <a:pt x="3425" y="195"/>
                    </a:cubicBezTo>
                    <a:cubicBezTo>
                      <a:pt x="3403" y="259"/>
                      <a:pt x="3369" y="323"/>
                      <a:pt x="3326" y="381"/>
                    </a:cubicBezTo>
                    <a:cubicBezTo>
                      <a:pt x="3283" y="443"/>
                      <a:pt x="3229" y="501"/>
                      <a:pt x="3166" y="554"/>
                    </a:cubicBezTo>
                    <a:cubicBezTo>
                      <a:pt x="3103" y="609"/>
                      <a:pt x="3031" y="659"/>
                      <a:pt x="2952" y="705"/>
                    </a:cubicBezTo>
                    <a:cubicBezTo>
                      <a:pt x="2948" y="709"/>
                      <a:pt x="2943" y="711"/>
                      <a:pt x="2938" y="712"/>
                    </a:cubicBezTo>
                    <a:cubicBezTo>
                      <a:pt x="2880" y="745"/>
                      <a:pt x="2820" y="775"/>
                      <a:pt x="2756" y="803"/>
                    </a:cubicBezTo>
                    <a:cubicBezTo>
                      <a:pt x="2735" y="811"/>
                      <a:pt x="2712" y="820"/>
                      <a:pt x="2690" y="829"/>
                    </a:cubicBezTo>
                    <a:cubicBezTo>
                      <a:pt x="2597" y="865"/>
                      <a:pt x="2496" y="896"/>
                      <a:pt x="2391" y="921"/>
                    </a:cubicBezTo>
                    <a:cubicBezTo>
                      <a:pt x="2391" y="921"/>
                      <a:pt x="2178" y="965"/>
                      <a:pt x="2068" y="978"/>
                    </a:cubicBezTo>
                    <a:cubicBezTo>
                      <a:pt x="1957" y="991"/>
                      <a:pt x="1843" y="998"/>
                      <a:pt x="1730" y="998"/>
                    </a:cubicBezTo>
                    <a:cubicBezTo>
                      <a:pt x="1618" y="998"/>
                      <a:pt x="1504" y="991"/>
                      <a:pt x="1392" y="978"/>
                    </a:cubicBezTo>
                    <a:cubicBezTo>
                      <a:pt x="1310" y="969"/>
                      <a:pt x="1227" y="955"/>
                      <a:pt x="1146" y="939"/>
                    </a:cubicBezTo>
                    <a:cubicBezTo>
                      <a:pt x="1119" y="934"/>
                      <a:pt x="1094" y="928"/>
                      <a:pt x="1069" y="922"/>
                    </a:cubicBezTo>
                    <a:cubicBezTo>
                      <a:pt x="1017" y="911"/>
                      <a:pt x="965" y="896"/>
                      <a:pt x="915" y="880"/>
                    </a:cubicBezTo>
                    <a:cubicBezTo>
                      <a:pt x="866" y="865"/>
                      <a:pt x="817" y="847"/>
                      <a:pt x="771" y="831"/>
                    </a:cubicBezTo>
                    <a:cubicBezTo>
                      <a:pt x="724" y="813"/>
                      <a:pt x="679" y="793"/>
                      <a:pt x="634" y="773"/>
                    </a:cubicBezTo>
                    <a:cubicBezTo>
                      <a:pt x="591" y="752"/>
                      <a:pt x="550" y="729"/>
                      <a:pt x="508" y="705"/>
                    </a:cubicBezTo>
                    <a:cubicBezTo>
                      <a:pt x="429" y="659"/>
                      <a:pt x="355" y="609"/>
                      <a:pt x="292" y="554"/>
                    </a:cubicBezTo>
                    <a:cubicBezTo>
                      <a:pt x="276" y="540"/>
                      <a:pt x="262" y="528"/>
                      <a:pt x="248" y="514"/>
                    </a:cubicBezTo>
                    <a:cubicBezTo>
                      <a:pt x="203" y="472"/>
                      <a:pt x="164" y="427"/>
                      <a:pt x="133" y="381"/>
                    </a:cubicBezTo>
                    <a:cubicBezTo>
                      <a:pt x="90" y="323"/>
                      <a:pt x="55" y="259"/>
                      <a:pt x="33" y="195"/>
                    </a:cubicBezTo>
                    <a:cubicBezTo>
                      <a:pt x="10" y="130"/>
                      <a:pt x="0" y="6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13"/>
              <p:cNvSpPr/>
              <p:nvPr/>
            </p:nvSpPr>
            <p:spPr>
              <a:xfrm>
                <a:off x="3708329" y="3386947"/>
                <a:ext cx="86757" cy="30748"/>
              </a:xfrm>
              <a:custGeom>
                <a:avLst/>
                <a:gdLst/>
                <a:ahLst/>
                <a:cxnLst/>
                <a:rect l="l" t="t" r="r" b="b"/>
                <a:pathLst>
                  <a:path w="2782" h="986" extrusionOk="0">
                    <a:moveTo>
                      <a:pt x="1391" y="1"/>
                    </a:moveTo>
                    <a:cubicBezTo>
                      <a:pt x="1210" y="1"/>
                      <a:pt x="1029" y="22"/>
                      <a:pt x="859" y="61"/>
                    </a:cubicBezTo>
                    <a:cubicBezTo>
                      <a:pt x="730" y="93"/>
                      <a:pt x="609" y="136"/>
                      <a:pt x="501" y="186"/>
                    </a:cubicBezTo>
                    <a:cubicBezTo>
                      <a:pt x="469" y="202"/>
                      <a:pt x="436" y="218"/>
                      <a:pt x="408" y="234"/>
                    </a:cubicBezTo>
                    <a:cubicBezTo>
                      <a:pt x="311" y="290"/>
                      <a:pt x="231" y="354"/>
                      <a:pt x="166" y="423"/>
                    </a:cubicBezTo>
                    <a:cubicBezTo>
                      <a:pt x="144" y="446"/>
                      <a:pt x="124" y="469"/>
                      <a:pt x="109" y="495"/>
                    </a:cubicBezTo>
                    <a:cubicBezTo>
                      <a:pt x="98" y="507"/>
                      <a:pt x="91" y="518"/>
                      <a:pt x="83" y="531"/>
                    </a:cubicBezTo>
                    <a:cubicBezTo>
                      <a:pt x="67" y="556"/>
                      <a:pt x="54" y="582"/>
                      <a:pt x="44" y="606"/>
                    </a:cubicBezTo>
                    <a:cubicBezTo>
                      <a:pt x="32" y="632"/>
                      <a:pt x="24" y="658"/>
                      <a:pt x="16" y="684"/>
                    </a:cubicBezTo>
                    <a:cubicBezTo>
                      <a:pt x="6" y="722"/>
                      <a:pt x="1" y="763"/>
                      <a:pt x="1" y="801"/>
                    </a:cubicBezTo>
                    <a:cubicBezTo>
                      <a:pt x="1" y="842"/>
                      <a:pt x="6" y="881"/>
                      <a:pt x="15" y="919"/>
                    </a:cubicBezTo>
                    <a:cubicBezTo>
                      <a:pt x="21" y="941"/>
                      <a:pt x="28" y="963"/>
                      <a:pt x="37" y="984"/>
                    </a:cubicBezTo>
                    <a:cubicBezTo>
                      <a:pt x="52" y="941"/>
                      <a:pt x="75" y="899"/>
                      <a:pt x="106" y="859"/>
                    </a:cubicBezTo>
                    <a:cubicBezTo>
                      <a:pt x="176" y="763"/>
                      <a:pt x="280" y="672"/>
                      <a:pt x="406" y="599"/>
                    </a:cubicBezTo>
                    <a:cubicBezTo>
                      <a:pt x="436" y="582"/>
                      <a:pt x="468" y="564"/>
                      <a:pt x="500" y="550"/>
                    </a:cubicBezTo>
                    <a:cubicBezTo>
                      <a:pt x="607" y="498"/>
                      <a:pt x="728" y="456"/>
                      <a:pt x="858" y="426"/>
                    </a:cubicBezTo>
                    <a:cubicBezTo>
                      <a:pt x="1026" y="387"/>
                      <a:pt x="1208" y="366"/>
                      <a:pt x="1389" y="366"/>
                    </a:cubicBezTo>
                    <a:cubicBezTo>
                      <a:pt x="1571" y="366"/>
                      <a:pt x="1752" y="387"/>
                      <a:pt x="1921" y="426"/>
                    </a:cubicBezTo>
                    <a:cubicBezTo>
                      <a:pt x="2088" y="467"/>
                      <a:pt x="2243" y="525"/>
                      <a:pt x="2373" y="600"/>
                    </a:cubicBezTo>
                    <a:cubicBezTo>
                      <a:pt x="2502" y="675"/>
                      <a:pt x="2604" y="764"/>
                      <a:pt x="2675" y="862"/>
                    </a:cubicBezTo>
                    <a:cubicBezTo>
                      <a:pt x="2703" y="901"/>
                      <a:pt x="2726" y="942"/>
                      <a:pt x="2745" y="986"/>
                    </a:cubicBezTo>
                    <a:cubicBezTo>
                      <a:pt x="2748" y="977"/>
                      <a:pt x="2751" y="970"/>
                      <a:pt x="2754" y="960"/>
                    </a:cubicBezTo>
                    <a:cubicBezTo>
                      <a:pt x="2765" y="922"/>
                      <a:pt x="2775" y="883"/>
                      <a:pt x="2778" y="843"/>
                    </a:cubicBezTo>
                    <a:cubicBezTo>
                      <a:pt x="2781" y="830"/>
                      <a:pt x="2781" y="816"/>
                      <a:pt x="2781" y="804"/>
                    </a:cubicBezTo>
                    <a:cubicBezTo>
                      <a:pt x="2781" y="791"/>
                      <a:pt x="2781" y="777"/>
                      <a:pt x="2778" y="764"/>
                    </a:cubicBezTo>
                    <a:cubicBezTo>
                      <a:pt x="2775" y="725"/>
                      <a:pt x="2765" y="685"/>
                      <a:pt x="2754" y="648"/>
                    </a:cubicBezTo>
                    <a:cubicBezTo>
                      <a:pt x="2745" y="622"/>
                      <a:pt x="2734" y="596"/>
                      <a:pt x="2721" y="570"/>
                    </a:cubicBezTo>
                    <a:cubicBezTo>
                      <a:pt x="2709" y="546"/>
                      <a:pt x="2692" y="520"/>
                      <a:pt x="2675" y="497"/>
                    </a:cubicBezTo>
                    <a:cubicBezTo>
                      <a:pt x="2665" y="484"/>
                      <a:pt x="2656" y="474"/>
                      <a:pt x="2647" y="461"/>
                    </a:cubicBezTo>
                    <a:cubicBezTo>
                      <a:pt x="2639" y="448"/>
                      <a:pt x="2627" y="438"/>
                      <a:pt x="2617" y="425"/>
                    </a:cubicBezTo>
                    <a:cubicBezTo>
                      <a:pt x="2553" y="354"/>
                      <a:pt x="2471" y="291"/>
                      <a:pt x="2374" y="236"/>
                    </a:cubicBezTo>
                    <a:cubicBezTo>
                      <a:pt x="2246" y="162"/>
                      <a:pt x="2092" y="103"/>
                      <a:pt x="1923" y="61"/>
                    </a:cubicBezTo>
                    <a:cubicBezTo>
                      <a:pt x="1756" y="22"/>
                      <a:pt x="1572" y="1"/>
                      <a:pt x="13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13"/>
              <p:cNvSpPr/>
              <p:nvPr/>
            </p:nvSpPr>
            <p:spPr>
              <a:xfrm>
                <a:off x="3709452" y="3398329"/>
                <a:ext cx="84324" cy="38701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1241" extrusionOk="0">
                    <a:moveTo>
                      <a:pt x="1348" y="1"/>
                    </a:moveTo>
                    <a:cubicBezTo>
                      <a:pt x="1167" y="1"/>
                      <a:pt x="985" y="22"/>
                      <a:pt x="816" y="61"/>
                    </a:cubicBezTo>
                    <a:cubicBezTo>
                      <a:pt x="648" y="100"/>
                      <a:pt x="495" y="160"/>
                      <a:pt x="364" y="235"/>
                    </a:cubicBezTo>
                    <a:cubicBezTo>
                      <a:pt x="350" y="244"/>
                      <a:pt x="338" y="251"/>
                      <a:pt x="324" y="261"/>
                    </a:cubicBezTo>
                    <a:cubicBezTo>
                      <a:pt x="213" y="329"/>
                      <a:pt x="126" y="409"/>
                      <a:pt x="65" y="495"/>
                    </a:cubicBezTo>
                    <a:cubicBezTo>
                      <a:pt x="39" y="536"/>
                      <a:pt x="18" y="577"/>
                      <a:pt x="1" y="621"/>
                    </a:cubicBezTo>
                    <a:cubicBezTo>
                      <a:pt x="11" y="649"/>
                      <a:pt x="28" y="679"/>
                      <a:pt x="45" y="708"/>
                    </a:cubicBezTo>
                    <a:cubicBezTo>
                      <a:pt x="52" y="721"/>
                      <a:pt x="61" y="733"/>
                      <a:pt x="70" y="744"/>
                    </a:cubicBezTo>
                    <a:cubicBezTo>
                      <a:pt x="88" y="767"/>
                      <a:pt x="106" y="793"/>
                      <a:pt x="127" y="816"/>
                    </a:cubicBezTo>
                    <a:cubicBezTo>
                      <a:pt x="193" y="886"/>
                      <a:pt x="274" y="948"/>
                      <a:pt x="370" y="1004"/>
                    </a:cubicBezTo>
                    <a:cubicBezTo>
                      <a:pt x="373" y="1004"/>
                      <a:pt x="373" y="1007"/>
                      <a:pt x="374" y="1007"/>
                    </a:cubicBezTo>
                    <a:cubicBezTo>
                      <a:pt x="501" y="1081"/>
                      <a:pt x="655" y="1140"/>
                      <a:pt x="822" y="1180"/>
                    </a:cubicBezTo>
                    <a:cubicBezTo>
                      <a:pt x="863" y="1190"/>
                      <a:pt x="906" y="1198"/>
                      <a:pt x="949" y="1206"/>
                    </a:cubicBezTo>
                    <a:cubicBezTo>
                      <a:pt x="1080" y="1230"/>
                      <a:pt x="1217" y="1240"/>
                      <a:pt x="1352" y="1240"/>
                    </a:cubicBezTo>
                    <a:cubicBezTo>
                      <a:pt x="1484" y="1240"/>
                      <a:pt x="1618" y="1229"/>
                      <a:pt x="1745" y="1209"/>
                    </a:cubicBezTo>
                    <a:cubicBezTo>
                      <a:pt x="1792" y="1198"/>
                      <a:pt x="1837" y="1190"/>
                      <a:pt x="1881" y="1178"/>
                    </a:cubicBezTo>
                    <a:cubicBezTo>
                      <a:pt x="2051" y="1140"/>
                      <a:pt x="2203" y="1081"/>
                      <a:pt x="2333" y="1004"/>
                    </a:cubicBezTo>
                    <a:cubicBezTo>
                      <a:pt x="2413" y="958"/>
                      <a:pt x="2483" y="905"/>
                      <a:pt x="2541" y="851"/>
                    </a:cubicBezTo>
                    <a:cubicBezTo>
                      <a:pt x="2565" y="829"/>
                      <a:pt x="2586" y="805"/>
                      <a:pt x="2606" y="780"/>
                    </a:cubicBezTo>
                    <a:cubicBezTo>
                      <a:pt x="2616" y="769"/>
                      <a:pt x="2626" y="757"/>
                      <a:pt x="2633" y="744"/>
                    </a:cubicBezTo>
                    <a:cubicBezTo>
                      <a:pt x="2652" y="721"/>
                      <a:pt x="2666" y="695"/>
                      <a:pt x="2680" y="671"/>
                    </a:cubicBezTo>
                    <a:cubicBezTo>
                      <a:pt x="2689" y="654"/>
                      <a:pt x="2696" y="636"/>
                      <a:pt x="2703" y="621"/>
                    </a:cubicBezTo>
                    <a:cubicBezTo>
                      <a:pt x="2688" y="577"/>
                      <a:pt x="2663" y="536"/>
                      <a:pt x="2633" y="495"/>
                    </a:cubicBezTo>
                    <a:cubicBezTo>
                      <a:pt x="2563" y="399"/>
                      <a:pt x="2460" y="310"/>
                      <a:pt x="2331" y="235"/>
                    </a:cubicBezTo>
                    <a:cubicBezTo>
                      <a:pt x="2203" y="160"/>
                      <a:pt x="2049" y="100"/>
                      <a:pt x="1880" y="61"/>
                    </a:cubicBezTo>
                    <a:cubicBezTo>
                      <a:pt x="1711" y="22"/>
                      <a:pt x="1530" y="1"/>
                      <a:pt x="13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13"/>
              <p:cNvSpPr/>
              <p:nvPr/>
            </p:nvSpPr>
            <p:spPr>
              <a:xfrm>
                <a:off x="3712445" y="3483525"/>
                <a:ext cx="78399" cy="21670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6949" extrusionOk="0">
                    <a:moveTo>
                      <a:pt x="1" y="0"/>
                    </a:moveTo>
                    <a:lnTo>
                      <a:pt x="1" y="6223"/>
                    </a:lnTo>
                    <a:cubicBezTo>
                      <a:pt x="1" y="6270"/>
                      <a:pt x="11" y="6319"/>
                      <a:pt x="25" y="6365"/>
                    </a:cubicBezTo>
                    <a:cubicBezTo>
                      <a:pt x="41" y="6412"/>
                      <a:pt x="64" y="6457"/>
                      <a:pt x="97" y="6502"/>
                    </a:cubicBezTo>
                    <a:cubicBezTo>
                      <a:pt x="129" y="6545"/>
                      <a:pt x="166" y="6588"/>
                      <a:pt x="214" y="6628"/>
                    </a:cubicBezTo>
                    <a:cubicBezTo>
                      <a:pt x="258" y="6667"/>
                      <a:pt x="310" y="6704"/>
                      <a:pt x="370" y="6737"/>
                    </a:cubicBezTo>
                    <a:cubicBezTo>
                      <a:pt x="428" y="6772"/>
                      <a:pt x="493" y="6802"/>
                      <a:pt x="560" y="6826"/>
                    </a:cubicBezTo>
                    <a:cubicBezTo>
                      <a:pt x="629" y="6854"/>
                      <a:pt x="701" y="6875"/>
                      <a:pt x="777" y="6894"/>
                    </a:cubicBezTo>
                    <a:cubicBezTo>
                      <a:pt x="853" y="6911"/>
                      <a:pt x="933" y="6926"/>
                      <a:pt x="1013" y="6934"/>
                    </a:cubicBezTo>
                    <a:cubicBezTo>
                      <a:pt x="1094" y="6944"/>
                      <a:pt x="1177" y="6949"/>
                      <a:pt x="1257" y="6949"/>
                    </a:cubicBezTo>
                    <a:cubicBezTo>
                      <a:pt x="1341" y="6949"/>
                      <a:pt x="1421" y="6944"/>
                      <a:pt x="1502" y="6934"/>
                    </a:cubicBezTo>
                    <a:cubicBezTo>
                      <a:pt x="1506" y="6934"/>
                      <a:pt x="1508" y="6934"/>
                      <a:pt x="1510" y="6933"/>
                    </a:cubicBezTo>
                    <a:cubicBezTo>
                      <a:pt x="1588" y="6924"/>
                      <a:pt x="1666" y="6910"/>
                      <a:pt x="1739" y="6894"/>
                    </a:cubicBezTo>
                    <a:cubicBezTo>
                      <a:pt x="1815" y="6875"/>
                      <a:pt x="1889" y="6852"/>
                      <a:pt x="1956" y="6826"/>
                    </a:cubicBezTo>
                    <a:cubicBezTo>
                      <a:pt x="2025" y="6801"/>
                      <a:pt x="2090" y="6769"/>
                      <a:pt x="2147" y="6737"/>
                    </a:cubicBezTo>
                    <a:cubicBezTo>
                      <a:pt x="2205" y="6703"/>
                      <a:pt x="2257" y="6667"/>
                      <a:pt x="2304" y="6628"/>
                    </a:cubicBezTo>
                    <a:cubicBezTo>
                      <a:pt x="2349" y="6588"/>
                      <a:pt x="2387" y="6546"/>
                      <a:pt x="2419" y="6502"/>
                    </a:cubicBezTo>
                    <a:cubicBezTo>
                      <a:pt x="2451" y="6457"/>
                      <a:pt x="2474" y="6412"/>
                      <a:pt x="2491" y="6365"/>
                    </a:cubicBezTo>
                    <a:cubicBezTo>
                      <a:pt x="2507" y="6318"/>
                      <a:pt x="2514" y="6272"/>
                      <a:pt x="2514" y="6223"/>
                    </a:cubicBezTo>
                    <a:lnTo>
                      <a:pt x="2514" y="0"/>
                    </a:lnTo>
                    <a:cubicBezTo>
                      <a:pt x="2514" y="23"/>
                      <a:pt x="2513" y="46"/>
                      <a:pt x="2507" y="69"/>
                    </a:cubicBezTo>
                    <a:cubicBezTo>
                      <a:pt x="2495" y="134"/>
                      <a:pt x="2471" y="197"/>
                      <a:pt x="2429" y="258"/>
                    </a:cubicBezTo>
                    <a:cubicBezTo>
                      <a:pt x="2390" y="318"/>
                      <a:pt x="2334" y="377"/>
                      <a:pt x="2270" y="429"/>
                    </a:cubicBezTo>
                    <a:cubicBezTo>
                      <a:pt x="2203" y="481"/>
                      <a:pt x="2124" y="528"/>
                      <a:pt x="2035" y="570"/>
                    </a:cubicBezTo>
                    <a:cubicBezTo>
                      <a:pt x="1948" y="609"/>
                      <a:pt x="1851" y="643"/>
                      <a:pt x="1746" y="669"/>
                    </a:cubicBezTo>
                    <a:cubicBezTo>
                      <a:pt x="1672" y="686"/>
                      <a:pt x="1592" y="701"/>
                      <a:pt x="1509" y="711"/>
                    </a:cubicBezTo>
                    <a:cubicBezTo>
                      <a:pt x="1480" y="715"/>
                      <a:pt x="1452" y="718"/>
                      <a:pt x="1421" y="721"/>
                    </a:cubicBezTo>
                    <a:cubicBezTo>
                      <a:pt x="1365" y="725"/>
                      <a:pt x="1309" y="727"/>
                      <a:pt x="1253" y="727"/>
                    </a:cubicBezTo>
                    <a:cubicBezTo>
                      <a:pt x="1197" y="727"/>
                      <a:pt x="1141" y="725"/>
                      <a:pt x="1085" y="721"/>
                    </a:cubicBezTo>
                    <a:cubicBezTo>
                      <a:pt x="974" y="711"/>
                      <a:pt x="864" y="693"/>
                      <a:pt x="761" y="669"/>
                    </a:cubicBezTo>
                    <a:cubicBezTo>
                      <a:pt x="659" y="643"/>
                      <a:pt x="560" y="609"/>
                      <a:pt x="474" y="567"/>
                    </a:cubicBezTo>
                    <a:cubicBezTo>
                      <a:pt x="438" y="551"/>
                      <a:pt x="402" y="534"/>
                      <a:pt x="368" y="514"/>
                    </a:cubicBezTo>
                    <a:cubicBezTo>
                      <a:pt x="288" y="469"/>
                      <a:pt x="221" y="417"/>
                      <a:pt x="165" y="358"/>
                    </a:cubicBezTo>
                    <a:cubicBezTo>
                      <a:pt x="109" y="304"/>
                      <a:pt x="69" y="242"/>
                      <a:pt x="40" y="179"/>
                    </a:cubicBezTo>
                    <a:cubicBezTo>
                      <a:pt x="14" y="120"/>
                      <a:pt x="1" y="59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13"/>
              <p:cNvSpPr/>
              <p:nvPr/>
            </p:nvSpPr>
            <p:spPr>
              <a:xfrm>
                <a:off x="3699691" y="3435906"/>
                <a:ext cx="104220" cy="70197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251" extrusionOk="0">
                    <a:moveTo>
                      <a:pt x="3341" y="1"/>
                    </a:moveTo>
                    <a:cubicBezTo>
                      <a:pt x="3339" y="5"/>
                      <a:pt x="3338" y="9"/>
                      <a:pt x="3336" y="13"/>
                    </a:cubicBezTo>
                    <a:lnTo>
                      <a:pt x="3336" y="13"/>
                    </a:lnTo>
                    <a:cubicBezTo>
                      <a:pt x="3338" y="9"/>
                      <a:pt x="3340" y="5"/>
                      <a:pt x="3341" y="1"/>
                    </a:cubicBezTo>
                    <a:close/>
                    <a:moveTo>
                      <a:pt x="3336" y="13"/>
                    </a:moveTo>
                    <a:cubicBezTo>
                      <a:pt x="3316" y="56"/>
                      <a:pt x="3291" y="97"/>
                      <a:pt x="3264" y="136"/>
                    </a:cubicBezTo>
                    <a:cubicBezTo>
                      <a:pt x="3221" y="198"/>
                      <a:pt x="3167" y="255"/>
                      <a:pt x="3104" y="308"/>
                    </a:cubicBezTo>
                    <a:cubicBezTo>
                      <a:pt x="3041" y="363"/>
                      <a:pt x="2969" y="413"/>
                      <a:pt x="2890" y="459"/>
                    </a:cubicBezTo>
                    <a:cubicBezTo>
                      <a:pt x="2811" y="507"/>
                      <a:pt x="2723" y="547"/>
                      <a:pt x="2628" y="583"/>
                    </a:cubicBezTo>
                    <a:cubicBezTo>
                      <a:pt x="2535" y="619"/>
                      <a:pt x="2434" y="650"/>
                      <a:pt x="2329" y="675"/>
                    </a:cubicBezTo>
                    <a:cubicBezTo>
                      <a:pt x="2226" y="701"/>
                      <a:pt x="2115" y="719"/>
                      <a:pt x="2006" y="732"/>
                    </a:cubicBezTo>
                    <a:cubicBezTo>
                      <a:pt x="1895" y="745"/>
                      <a:pt x="1781" y="753"/>
                      <a:pt x="1668" y="753"/>
                    </a:cubicBezTo>
                    <a:cubicBezTo>
                      <a:pt x="1554" y="753"/>
                      <a:pt x="1442" y="745"/>
                      <a:pt x="1330" y="732"/>
                    </a:cubicBezTo>
                    <a:cubicBezTo>
                      <a:pt x="1219" y="719"/>
                      <a:pt x="1112" y="701"/>
                      <a:pt x="1007" y="675"/>
                    </a:cubicBezTo>
                    <a:cubicBezTo>
                      <a:pt x="903" y="650"/>
                      <a:pt x="802" y="619"/>
                      <a:pt x="709" y="583"/>
                    </a:cubicBezTo>
                    <a:cubicBezTo>
                      <a:pt x="616" y="547"/>
                      <a:pt x="526" y="507"/>
                      <a:pt x="446" y="459"/>
                    </a:cubicBezTo>
                    <a:cubicBezTo>
                      <a:pt x="367" y="413"/>
                      <a:pt x="293" y="363"/>
                      <a:pt x="230" y="308"/>
                    </a:cubicBezTo>
                    <a:cubicBezTo>
                      <a:pt x="167" y="255"/>
                      <a:pt x="114" y="198"/>
                      <a:pt x="71" y="136"/>
                    </a:cubicBezTo>
                    <a:cubicBezTo>
                      <a:pt x="42" y="101"/>
                      <a:pt x="19" y="62"/>
                      <a:pt x="0" y="22"/>
                    </a:cubicBezTo>
                    <a:lnTo>
                      <a:pt x="0" y="22"/>
                    </a:lnTo>
                    <a:cubicBezTo>
                      <a:pt x="68" y="173"/>
                      <a:pt x="134" y="323"/>
                      <a:pt x="199" y="472"/>
                    </a:cubicBezTo>
                    <a:cubicBezTo>
                      <a:pt x="214" y="508"/>
                      <a:pt x="229" y="543"/>
                      <a:pt x="243" y="580"/>
                    </a:cubicBezTo>
                    <a:cubicBezTo>
                      <a:pt x="270" y="652"/>
                      <a:pt x="292" y="718"/>
                      <a:pt x="314" y="796"/>
                    </a:cubicBezTo>
                    <a:cubicBezTo>
                      <a:pt x="335" y="873"/>
                      <a:pt x="351" y="947"/>
                      <a:pt x="365" y="1029"/>
                    </a:cubicBezTo>
                    <a:cubicBezTo>
                      <a:pt x="380" y="1111"/>
                      <a:pt x="390" y="1190"/>
                      <a:pt x="398" y="1273"/>
                    </a:cubicBezTo>
                    <a:cubicBezTo>
                      <a:pt x="404" y="1352"/>
                      <a:pt x="409" y="1430"/>
                      <a:pt x="409" y="1510"/>
                    </a:cubicBezTo>
                    <a:lnTo>
                      <a:pt x="409" y="1525"/>
                    </a:lnTo>
                    <a:cubicBezTo>
                      <a:pt x="409" y="1585"/>
                      <a:pt x="421" y="1645"/>
                      <a:pt x="449" y="1703"/>
                    </a:cubicBezTo>
                    <a:cubicBezTo>
                      <a:pt x="475" y="1766"/>
                      <a:pt x="518" y="1826"/>
                      <a:pt x="574" y="1883"/>
                    </a:cubicBezTo>
                    <a:cubicBezTo>
                      <a:pt x="630" y="1939"/>
                      <a:pt x="697" y="1990"/>
                      <a:pt x="777" y="2038"/>
                    </a:cubicBezTo>
                    <a:cubicBezTo>
                      <a:pt x="811" y="2056"/>
                      <a:pt x="846" y="2075"/>
                      <a:pt x="883" y="2091"/>
                    </a:cubicBezTo>
                    <a:cubicBezTo>
                      <a:pt x="971" y="2133"/>
                      <a:pt x="1068" y="2164"/>
                      <a:pt x="1170" y="2192"/>
                    </a:cubicBezTo>
                    <a:cubicBezTo>
                      <a:pt x="1273" y="2218"/>
                      <a:pt x="1383" y="2235"/>
                      <a:pt x="1494" y="2243"/>
                    </a:cubicBezTo>
                    <a:cubicBezTo>
                      <a:pt x="1549" y="2248"/>
                      <a:pt x="1605" y="2251"/>
                      <a:pt x="1662" y="2251"/>
                    </a:cubicBezTo>
                    <a:cubicBezTo>
                      <a:pt x="1718" y="2251"/>
                      <a:pt x="1774" y="2248"/>
                      <a:pt x="1830" y="2243"/>
                    </a:cubicBezTo>
                    <a:cubicBezTo>
                      <a:pt x="1859" y="2242"/>
                      <a:pt x="1889" y="2239"/>
                      <a:pt x="1918" y="2235"/>
                    </a:cubicBezTo>
                    <a:cubicBezTo>
                      <a:pt x="1999" y="2226"/>
                      <a:pt x="2078" y="2212"/>
                      <a:pt x="2155" y="2192"/>
                    </a:cubicBezTo>
                    <a:cubicBezTo>
                      <a:pt x="2257" y="2167"/>
                      <a:pt x="2357" y="2133"/>
                      <a:pt x="2444" y="2092"/>
                    </a:cubicBezTo>
                    <a:cubicBezTo>
                      <a:pt x="2532" y="2054"/>
                      <a:pt x="2611" y="2005"/>
                      <a:pt x="2679" y="1953"/>
                    </a:cubicBezTo>
                    <a:cubicBezTo>
                      <a:pt x="2745" y="1901"/>
                      <a:pt x="2798" y="1844"/>
                      <a:pt x="2838" y="1782"/>
                    </a:cubicBezTo>
                    <a:cubicBezTo>
                      <a:pt x="2877" y="1722"/>
                      <a:pt x="2904" y="1658"/>
                      <a:pt x="2916" y="1594"/>
                    </a:cubicBezTo>
                    <a:cubicBezTo>
                      <a:pt x="2919" y="1571"/>
                      <a:pt x="2923" y="1546"/>
                      <a:pt x="2923" y="1523"/>
                    </a:cubicBezTo>
                    <a:cubicBezTo>
                      <a:pt x="2923" y="1355"/>
                      <a:pt x="2937" y="1190"/>
                      <a:pt x="2966" y="1027"/>
                    </a:cubicBezTo>
                    <a:cubicBezTo>
                      <a:pt x="2980" y="945"/>
                      <a:pt x="2998" y="870"/>
                      <a:pt x="3019" y="794"/>
                    </a:cubicBezTo>
                    <a:cubicBezTo>
                      <a:pt x="3031" y="754"/>
                      <a:pt x="3041" y="719"/>
                      <a:pt x="3054" y="682"/>
                    </a:cubicBezTo>
                    <a:cubicBezTo>
                      <a:pt x="3067" y="646"/>
                      <a:pt x="3077" y="612"/>
                      <a:pt x="3091" y="576"/>
                    </a:cubicBezTo>
                    <a:cubicBezTo>
                      <a:pt x="3106" y="543"/>
                      <a:pt x="3119" y="510"/>
                      <a:pt x="3133" y="478"/>
                    </a:cubicBezTo>
                    <a:cubicBezTo>
                      <a:pt x="3133" y="475"/>
                      <a:pt x="3134" y="474"/>
                      <a:pt x="3134" y="471"/>
                    </a:cubicBezTo>
                    <a:cubicBezTo>
                      <a:pt x="3203" y="318"/>
                      <a:pt x="3269" y="166"/>
                      <a:pt x="3336" y="1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13"/>
              <p:cNvSpPr/>
              <p:nvPr/>
            </p:nvSpPr>
            <p:spPr>
              <a:xfrm>
                <a:off x="3712414" y="3677523"/>
                <a:ext cx="78493" cy="23233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745" extrusionOk="0">
                    <a:moveTo>
                      <a:pt x="5" y="0"/>
                    </a:moveTo>
                    <a:cubicBezTo>
                      <a:pt x="1" y="134"/>
                      <a:pt x="65" y="260"/>
                      <a:pt x="157" y="358"/>
                    </a:cubicBezTo>
                    <a:cubicBezTo>
                      <a:pt x="249" y="454"/>
                      <a:pt x="364" y="526"/>
                      <a:pt x="484" y="584"/>
                    </a:cubicBezTo>
                    <a:cubicBezTo>
                      <a:pt x="545" y="613"/>
                      <a:pt x="606" y="637"/>
                      <a:pt x="670" y="656"/>
                    </a:cubicBezTo>
                    <a:cubicBezTo>
                      <a:pt x="704" y="666"/>
                      <a:pt x="734" y="674"/>
                      <a:pt x="767" y="683"/>
                    </a:cubicBezTo>
                    <a:cubicBezTo>
                      <a:pt x="798" y="690"/>
                      <a:pt x="831" y="696"/>
                      <a:pt x="833" y="696"/>
                    </a:cubicBezTo>
                    <a:lnTo>
                      <a:pt x="932" y="713"/>
                    </a:lnTo>
                    <a:lnTo>
                      <a:pt x="1013" y="728"/>
                    </a:lnTo>
                    <a:lnTo>
                      <a:pt x="1063" y="732"/>
                    </a:lnTo>
                    <a:lnTo>
                      <a:pt x="1263" y="745"/>
                    </a:lnTo>
                    <a:lnTo>
                      <a:pt x="1461" y="732"/>
                    </a:lnTo>
                    <a:lnTo>
                      <a:pt x="1511" y="728"/>
                    </a:lnTo>
                    <a:lnTo>
                      <a:pt x="1560" y="719"/>
                    </a:lnTo>
                    <a:lnTo>
                      <a:pt x="1660" y="702"/>
                    </a:lnTo>
                    <a:cubicBezTo>
                      <a:pt x="1691" y="696"/>
                      <a:pt x="1724" y="690"/>
                      <a:pt x="1759" y="683"/>
                    </a:cubicBezTo>
                    <a:cubicBezTo>
                      <a:pt x="1790" y="674"/>
                      <a:pt x="1823" y="667"/>
                      <a:pt x="1854" y="656"/>
                    </a:cubicBezTo>
                    <a:cubicBezTo>
                      <a:pt x="1917" y="637"/>
                      <a:pt x="1979" y="613"/>
                      <a:pt x="2041" y="584"/>
                    </a:cubicBezTo>
                    <a:cubicBezTo>
                      <a:pt x="2161" y="529"/>
                      <a:pt x="2276" y="457"/>
                      <a:pt x="2367" y="358"/>
                    </a:cubicBezTo>
                    <a:cubicBezTo>
                      <a:pt x="2450" y="263"/>
                      <a:pt x="2516" y="135"/>
                      <a:pt x="2514" y="0"/>
                    </a:cubicBezTo>
                    <a:lnTo>
                      <a:pt x="2514" y="0"/>
                    </a:lnTo>
                    <a:cubicBezTo>
                      <a:pt x="2511" y="134"/>
                      <a:pt x="2442" y="256"/>
                      <a:pt x="2350" y="347"/>
                    </a:cubicBezTo>
                    <a:cubicBezTo>
                      <a:pt x="2258" y="440"/>
                      <a:pt x="2143" y="509"/>
                      <a:pt x="2023" y="561"/>
                    </a:cubicBezTo>
                    <a:cubicBezTo>
                      <a:pt x="1904" y="611"/>
                      <a:pt x="1777" y="654"/>
                      <a:pt x="1648" y="670"/>
                    </a:cubicBezTo>
                    <a:lnTo>
                      <a:pt x="1552" y="687"/>
                    </a:lnTo>
                    <a:lnTo>
                      <a:pt x="1503" y="696"/>
                    </a:lnTo>
                    <a:lnTo>
                      <a:pt x="1454" y="699"/>
                    </a:lnTo>
                    <a:lnTo>
                      <a:pt x="1258" y="710"/>
                    </a:lnTo>
                    <a:lnTo>
                      <a:pt x="1063" y="699"/>
                    </a:lnTo>
                    <a:lnTo>
                      <a:pt x="1014" y="696"/>
                    </a:lnTo>
                    <a:lnTo>
                      <a:pt x="965" y="687"/>
                    </a:lnTo>
                    <a:lnTo>
                      <a:pt x="869" y="670"/>
                    </a:lnTo>
                    <a:cubicBezTo>
                      <a:pt x="739" y="653"/>
                      <a:pt x="613" y="611"/>
                      <a:pt x="494" y="561"/>
                    </a:cubicBezTo>
                    <a:cubicBezTo>
                      <a:pt x="373" y="509"/>
                      <a:pt x="259" y="440"/>
                      <a:pt x="167" y="347"/>
                    </a:cubicBezTo>
                    <a:cubicBezTo>
                      <a:pt x="77" y="258"/>
                      <a:pt x="6" y="134"/>
                      <a:pt x="5" y="0"/>
                    </a:cubicBezTo>
                    <a:close/>
                  </a:path>
                </a:pathLst>
              </a:custGeom>
              <a:solidFill>
                <a:srgbClr val="2A54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13"/>
              <p:cNvSpPr/>
              <p:nvPr/>
            </p:nvSpPr>
            <p:spPr>
              <a:xfrm>
                <a:off x="3770729" y="3412549"/>
                <a:ext cx="34740" cy="283815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9101" extrusionOk="0">
                    <a:moveTo>
                      <a:pt x="1112" y="1"/>
                    </a:moveTo>
                    <a:cubicBezTo>
                      <a:pt x="1111" y="58"/>
                      <a:pt x="1101" y="117"/>
                      <a:pt x="1082" y="173"/>
                    </a:cubicBezTo>
                    <a:cubicBezTo>
                      <a:pt x="1060" y="238"/>
                      <a:pt x="1026" y="301"/>
                      <a:pt x="983" y="360"/>
                    </a:cubicBezTo>
                    <a:cubicBezTo>
                      <a:pt x="940" y="420"/>
                      <a:pt x="885" y="479"/>
                      <a:pt x="823" y="533"/>
                    </a:cubicBezTo>
                    <a:cubicBezTo>
                      <a:pt x="760" y="587"/>
                      <a:pt x="688" y="638"/>
                      <a:pt x="609" y="684"/>
                    </a:cubicBezTo>
                    <a:cubicBezTo>
                      <a:pt x="603" y="686"/>
                      <a:pt x="600" y="689"/>
                      <a:pt x="595" y="691"/>
                    </a:cubicBezTo>
                    <a:cubicBezTo>
                      <a:pt x="537" y="722"/>
                      <a:pt x="475" y="754"/>
                      <a:pt x="414" y="780"/>
                    </a:cubicBezTo>
                    <a:lnTo>
                      <a:pt x="416" y="1303"/>
                    </a:lnTo>
                    <a:lnTo>
                      <a:pt x="416" y="1306"/>
                    </a:lnTo>
                    <a:cubicBezTo>
                      <a:pt x="1" y="1825"/>
                      <a:pt x="18" y="2797"/>
                      <a:pt x="20" y="2895"/>
                    </a:cubicBezTo>
                    <a:cubicBezTo>
                      <a:pt x="20" y="2899"/>
                      <a:pt x="84" y="9101"/>
                      <a:pt x="84" y="9101"/>
                    </a:cubicBezTo>
                    <a:cubicBezTo>
                      <a:pt x="84" y="9101"/>
                      <a:pt x="217" y="9043"/>
                      <a:pt x="274" y="9012"/>
                    </a:cubicBezTo>
                    <a:cubicBezTo>
                      <a:pt x="332" y="8977"/>
                      <a:pt x="385" y="8941"/>
                      <a:pt x="431" y="8901"/>
                    </a:cubicBezTo>
                    <a:cubicBezTo>
                      <a:pt x="475" y="8862"/>
                      <a:pt x="516" y="8821"/>
                      <a:pt x="546" y="8776"/>
                    </a:cubicBezTo>
                    <a:cubicBezTo>
                      <a:pt x="579" y="8732"/>
                      <a:pt x="602" y="8686"/>
                      <a:pt x="618" y="8640"/>
                    </a:cubicBezTo>
                    <a:cubicBezTo>
                      <a:pt x="633" y="8592"/>
                      <a:pt x="641" y="8546"/>
                      <a:pt x="641" y="8497"/>
                    </a:cubicBezTo>
                    <a:lnTo>
                      <a:pt x="641" y="2274"/>
                    </a:lnTo>
                    <a:cubicBezTo>
                      <a:pt x="641" y="2105"/>
                      <a:pt x="655" y="1940"/>
                      <a:pt x="684" y="1778"/>
                    </a:cubicBezTo>
                    <a:cubicBezTo>
                      <a:pt x="698" y="1696"/>
                      <a:pt x="717" y="1621"/>
                      <a:pt x="738" y="1545"/>
                    </a:cubicBezTo>
                    <a:cubicBezTo>
                      <a:pt x="748" y="1504"/>
                      <a:pt x="760" y="1470"/>
                      <a:pt x="773" y="1433"/>
                    </a:cubicBezTo>
                    <a:cubicBezTo>
                      <a:pt x="784" y="1397"/>
                      <a:pt x="796" y="1364"/>
                      <a:pt x="810" y="1328"/>
                    </a:cubicBezTo>
                    <a:cubicBezTo>
                      <a:pt x="825" y="1293"/>
                      <a:pt x="838" y="1260"/>
                      <a:pt x="852" y="1226"/>
                    </a:cubicBezTo>
                    <a:cubicBezTo>
                      <a:pt x="852" y="1224"/>
                      <a:pt x="853" y="1223"/>
                      <a:pt x="853" y="1220"/>
                    </a:cubicBezTo>
                    <a:cubicBezTo>
                      <a:pt x="924" y="1063"/>
                      <a:pt x="991" y="906"/>
                      <a:pt x="1060" y="750"/>
                    </a:cubicBezTo>
                    <a:cubicBezTo>
                      <a:pt x="1068" y="732"/>
                      <a:pt x="1075" y="717"/>
                      <a:pt x="1079" y="698"/>
                    </a:cubicBezTo>
                    <a:cubicBezTo>
                      <a:pt x="1101" y="633"/>
                      <a:pt x="1114" y="568"/>
                      <a:pt x="1114" y="504"/>
                    </a:cubicBezTo>
                    <a:lnTo>
                      <a:pt x="1112" y="1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13"/>
              <p:cNvSpPr/>
              <p:nvPr/>
            </p:nvSpPr>
            <p:spPr>
              <a:xfrm>
                <a:off x="3780116" y="3428703"/>
                <a:ext cx="18493" cy="260956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368" extrusionOk="0">
                    <a:moveTo>
                      <a:pt x="532" y="0"/>
                    </a:moveTo>
                    <a:cubicBezTo>
                      <a:pt x="517" y="167"/>
                      <a:pt x="509" y="336"/>
                      <a:pt x="496" y="505"/>
                    </a:cubicBezTo>
                    <a:lnTo>
                      <a:pt x="496" y="505"/>
                    </a:lnTo>
                    <a:cubicBezTo>
                      <a:pt x="276" y="765"/>
                      <a:pt x="155" y="1091"/>
                      <a:pt x="87" y="1418"/>
                    </a:cubicBezTo>
                    <a:cubicBezTo>
                      <a:pt x="51" y="1583"/>
                      <a:pt x="29" y="1753"/>
                      <a:pt x="15" y="1921"/>
                    </a:cubicBezTo>
                    <a:cubicBezTo>
                      <a:pt x="0" y="2092"/>
                      <a:pt x="8" y="2257"/>
                      <a:pt x="5" y="2423"/>
                    </a:cubicBezTo>
                    <a:cubicBezTo>
                      <a:pt x="2" y="3084"/>
                      <a:pt x="23" y="3744"/>
                      <a:pt x="33" y="4405"/>
                    </a:cubicBezTo>
                    <a:cubicBezTo>
                      <a:pt x="51" y="5726"/>
                      <a:pt x="77" y="7046"/>
                      <a:pt x="102" y="8367"/>
                    </a:cubicBezTo>
                    <a:lnTo>
                      <a:pt x="124" y="8367"/>
                    </a:lnTo>
                    <a:cubicBezTo>
                      <a:pt x="153" y="7046"/>
                      <a:pt x="176" y="5726"/>
                      <a:pt x="194" y="4405"/>
                    </a:cubicBezTo>
                    <a:cubicBezTo>
                      <a:pt x="203" y="3744"/>
                      <a:pt x="225" y="3084"/>
                      <a:pt x="223" y="2423"/>
                    </a:cubicBezTo>
                    <a:cubicBezTo>
                      <a:pt x="220" y="2088"/>
                      <a:pt x="210" y="1773"/>
                      <a:pt x="263" y="1452"/>
                    </a:cubicBezTo>
                    <a:cubicBezTo>
                      <a:pt x="317" y="1137"/>
                      <a:pt x="396" y="818"/>
                      <a:pt x="581" y="558"/>
                    </a:cubicBezTo>
                    <a:lnTo>
                      <a:pt x="593" y="541"/>
                    </a:lnTo>
                    <a:lnTo>
                      <a:pt x="591" y="526"/>
                    </a:lnTo>
                    <a:cubicBezTo>
                      <a:pt x="578" y="352"/>
                      <a:pt x="570" y="178"/>
                      <a:pt x="554" y="2"/>
                    </a:cubicBezTo>
                    <a:lnTo>
                      <a:pt x="532" y="2"/>
                    </a:lnTo>
                    <a:lnTo>
                      <a:pt x="532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13"/>
              <p:cNvSpPr/>
              <p:nvPr/>
            </p:nvSpPr>
            <p:spPr>
              <a:xfrm>
                <a:off x="3710169" y="3432694"/>
                <a:ext cx="17775" cy="261393"/>
              </a:xfrm>
              <a:custGeom>
                <a:avLst/>
                <a:gdLst/>
                <a:ahLst/>
                <a:cxnLst/>
                <a:rect l="l" t="t" r="r" b="b"/>
                <a:pathLst>
                  <a:path w="570" h="8382" extrusionOk="0">
                    <a:moveTo>
                      <a:pt x="9" y="0"/>
                    </a:moveTo>
                    <a:lnTo>
                      <a:pt x="1" y="513"/>
                    </a:lnTo>
                    <a:lnTo>
                      <a:pt x="1" y="521"/>
                    </a:lnTo>
                    <a:lnTo>
                      <a:pt x="6" y="528"/>
                    </a:lnTo>
                    <a:cubicBezTo>
                      <a:pt x="203" y="791"/>
                      <a:pt x="295" y="1114"/>
                      <a:pt x="350" y="1436"/>
                    </a:cubicBezTo>
                    <a:cubicBezTo>
                      <a:pt x="405" y="1761"/>
                      <a:pt x="400" y="2086"/>
                      <a:pt x="393" y="2418"/>
                    </a:cubicBezTo>
                    <a:lnTo>
                      <a:pt x="361" y="4407"/>
                    </a:lnTo>
                    <a:cubicBezTo>
                      <a:pt x="350" y="5069"/>
                      <a:pt x="333" y="5731"/>
                      <a:pt x="350" y="6393"/>
                    </a:cubicBezTo>
                    <a:cubicBezTo>
                      <a:pt x="367" y="7058"/>
                      <a:pt x="386" y="7719"/>
                      <a:pt x="441" y="8382"/>
                    </a:cubicBezTo>
                    <a:lnTo>
                      <a:pt x="462" y="8382"/>
                    </a:lnTo>
                    <a:cubicBezTo>
                      <a:pt x="518" y="7719"/>
                      <a:pt x="538" y="7058"/>
                      <a:pt x="554" y="6393"/>
                    </a:cubicBezTo>
                    <a:cubicBezTo>
                      <a:pt x="570" y="5731"/>
                      <a:pt x="554" y="5069"/>
                      <a:pt x="541" y="4407"/>
                    </a:cubicBezTo>
                    <a:lnTo>
                      <a:pt x="511" y="2418"/>
                    </a:lnTo>
                    <a:cubicBezTo>
                      <a:pt x="511" y="2089"/>
                      <a:pt x="501" y="1748"/>
                      <a:pt x="430" y="1421"/>
                    </a:cubicBezTo>
                    <a:cubicBezTo>
                      <a:pt x="362" y="1098"/>
                      <a:pt x="255" y="769"/>
                      <a:pt x="45" y="508"/>
                    </a:cubicBezTo>
                    <a:lnTo>
                      <a:pt x="45" y="508"/>
                    </a:lnTo>
                    <a:lnTo>
                      <a:pt x="35" y="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13"/>
              <p:cNvSpPr/>
              <p:nvPr/>
            </p:nvSpPr>
            <p:spPr>
              <a:xfrm>
                <a:off x="3708329" y="3392747"/>
                <a:ext cx="15593" cy="24917"/>
              </a:xfrm>
              <a:custGeom>
                <a:avLst/>
                <a:gdLst/>
                <a:ahLst/>
                <a:cxnLst/>
                <a:rect l="l" t="t" r="r" b="b"/>
                <a:pathLst>
                  <a:path w="500" h="799" extrusionOk="0">
                    <a:moveTo>
                      <a:pt x="500" y="0"/>
                    </a:moveTo>
                    <a:cubicBezTo>
                      <a:pt x="468" y="16"/>
                      <a:pt x="435" y="32"/>
                      <a:pt x="406" y="48"/>
                    </a:cubicBezTo>
                    <a:cubicBezTo>
                      <a:pt x="310" y="104"/>
                      <a:pt x="229" y="168"/>
                      <a:pt x="163" y="237"/>
                    </a:cubicBezTo>
                    <a:cubicBezTo>
                      <a:pt x="142" y="260"/>
                      <a:pt x="123" y="283"/>
                      <a:pt x="106" y="309"/>
                    </a:cubicBezTo>
                    <a:cubicBezTo>
                      <a:pt x="97" y="321"/>
                      <a:pt x="90" y="332"/>
                      <a:pt x="81" y="345"/>
                    </a:cubicBezTo>
                    <a:cubicBezTo>
                      <a:pt x="65" y="370"/>
                      <a:pt x="52" y="396"/>
                      <a:pt x="42" y="420"/>
                    </a:cubicBezTo>
                    <a:cubicBezTo>
                      <a:pt x="31" y="446"/>
                      <a:pt x="22" y="472"/>
                      <a:pt x="15" y="498"/>
                    </a:cubicBezTo>
                    <a:cubicBezTo>
                      <a:pt x="6" y="536"/>
                      <a:pt x="1" y="577"/>
                      <a:pt x="1" y="615"/>
                    </a:cubicBezTo>
                    <a:cubicBezTo>
                      <a:pt x="1" y="656"/>
                      <a:pt x="6" y="695"/>
                      <a:pt x="15" y="733"/>
                    </a:cubicBezTo>
                    <a:cubicBezTo>
                      <a:pt x="21" y="755"/>
                      <a:pt x="28" y="777"/>
                      <a:pt x="37" y="798"/>
                    </a:cubicBezTo>
                    <a:cubicBezTo>
                      <a:pt x="52" y="755"/>
                      <a:pt x="75" y="713"/>
                      <a:pt x="106" y="673"/>
                    </a:cubicBezTo>
                    <a:cubicBezTo>
                      <a:pt x="176" y="577"/>
                      <a:pt x="280" y="486"/>
                      <a:pt x="406" y="413"/>
                    </a:cubicBezTo>
                    <a:cubicBezTo>
                      <a:pt x="436" y="396"/>
                      <a:pt x="468" y="378"/>
                      <a:pt x="500" y="364"/>
                    </a:cubicBezTo>
                    <a:lnTo>
                      <a:pt x="500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13"/>
              <p:cNvSpPr/>
              <p:nvPr/>
            </p:nvSpPr>
            <p:spPr>
              <a:xfrm>
                <a:off x="3709452" y="3406468"/>
                <a:ext cx="11694" cy="2329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47" extrusionOk="0">
                    <a:moveTo>
                      <a:pt x="328" y="0"/>
                    </a:moveTo>
                    <a:cubicBezTo>
                      <a:pt x="219" y="68"/>
                      <a:pt x="131" y="150"/>
                      <a:pt x="70" y="236"/>
                    </a:cubicBezTo>
                    <a:cubicBezTo>
                      <a:pt x="39" y="275"/>
                      <a:pt x="18" y="316"/>
                      <a:pt x="1" y="360"/>
                    </a:cubicBezTo>
                    <a:cubicBezTo>
                      <a:pt x="11" y="388"/>
                      <a:pt x="28" y="418"/>
                      <a:pt x="45" y="447"/>
                    </a:cubicBezTo>
                    <a:cubicBezTo>
                      <a:pt x="52" y="460"/>
                      <a:pt x="61" y="472"/>
                      <a:pt x="70" y="483"/>
                    </a:cubicBezTo>
                    <a:cubicBezTo>
                      <a:pt x="88" y="506"/>
                      <a:pt x="106" y="532"/>
                      <a:pt x="127" y="555"/>
                    </a:cubicBezTo>
                    <a:cubicBezTo>
                      <a:pt x="193" y="625"/>
                      <a:pt x="274" y="687"/>
                      <a:pt x="370" y="743"/>
                    </a:cubicBezTo>
                    <a:cubicBezTo>
                      <a:pt x="373" y="743"/>
                      <a:pt x="373" y="746"/>
                      <a:pt x="374" y="746"/>
                    </a:cubicBezTo>
                    <a:cubicBezTo>
                      <a:pt x="361" y="489"/>
                      <a:pt x="346" y="226"/>
                      <a:pt x="328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13"/>
              <p:cNvSpPr/>
              <p:nvPr/>
            </p:nvSpPr>
            <p:spPr>
              <a:xfrm>
                <a:off x="3735054" y="3385637"/>
                <a:ext cx="60249" cy="27568"/>
              </a:xfrm>
              <a:custGeom>
                <a:avLst/>
                <a:gdLst/>
                <a:ahLst/>
                <a:cxnLst/>
                <a:rect l="l" t="t" r="r" b="b"/>
                <a:pathLst>
                  <a:path w="1932" h="884" extrusionOk="0">
                    <a:moveTo>
                      <a:pt x="634" y="0"/>
                    </a:moveTo>
                    <a:cubicBezTo>
                      <a:pt x="616" y="0"/>
                      <a:pt x="598" y="1"/>
                      <a:pt x="580" y="1"/>
                    </a:cubicBezTo>
                    <a:cubicBezTo>
                      <a:pt x="382" y="7"/>
                      <a:pt x="186" y="37"/>
                      <a:pt x="1" y="102"/>
                    </a:cubicBezTo>
                    <a:cubicBezTo>
                      <a:pt x="133" y="85"/>
                      <a:pt x="266" y="77"/>
                      <a:pt x="398" y="77"/>
                    </a:cubicBezTo>
                    <a:cubicBezTo>
                      <a:pt x="650" y="77"/>
                      <a:pt x="898" y="108"/>
                      <a:pt x="1136" y="175"/>
                    </a:cubicBezTo>
                    <a:cubicBezTo>
                      <a:pt x="1317" y="228"/>
                      <a:pt x="1493" y="303"/>
                      <a:pt x="1644" y="412"/>
                    </a:cubicBezTo>
                    <a:cubicBezTo>
                      <a:pt x="1796" y="524"/>
                      <a:pt x="1907" y="685"/>
                      <a:pt x="1920" y="884"/>
                    </a:cubicBezTo>
                    <a:cubicBezTo>
                      <a:pt x="1931" y="835"/>
                      <a:pt x="1928" y="786"/>
                      <a:pt x="1920" y="736"/>
                    </a:cubicBezTo>
                    <a:cubicBezTo>
                      <a:pt x="1917" y="685"/>
                      <a:pt x="1898" y="638"/>
                      <a:pt x="1881" y="590"/>
                    </a:cubicBezTo>
                    <a:cubicBezTo>
                      <a:pt x="1838" y="498"/>
                      <a:pt x="1770" y="419"/>
                      <a:pt x="1696" y="352"/>
                    </a:cubicBezTo>
                    <a:cubicBezTo>
                      <a:pt x="1545" y="215"/>
                      <a:pt x="1358" y="132"/>
                      <a:pt x="1166" y="74"/>
                    </a:cubicBezTo>
                    <a:cubicBezTo>
                      <a:pt x="993" y="26"/>
                      <a:pt x="813" y="0"/>
                      <a:pt x="6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13"/>
              <p:cNvSpPr/>
              <p:nvPr/>
            </p:nvSpPr>
            <p:spPr>
              <a:xfrm>
                <a:off x="3698756" y="3417975"/>
                <a:ext cx="77089" cy="26788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8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5" y="231"/>
                      <a:pt x="236" y="415"/>
                      <a:pt x="431" y="543"/>
                    </a:cubicBezTo>
                    <a:cubicBezTo>
                      <a:pt x="631" y="672"/>
                      <a:pt x="857" y="754"/>
                      <a:pt x="1087" y="803"/>
                    </a:cubicBezTo>
                    <a:cubicBezTo>
                      <a:pt x="1264" y="839"/>
                      <a:pt x="1445" y="858"/>
                      <a:pt x="1625" y="858"/>
                    </a:cubicBezTo>
                    <a:cubicBezTo>
                      <a:pt x="1915" y="858"/>
                      <a:pt x="2203" y="810"/>
                      <a:pt x="2471" y="708"/>
                    </a:cubicBezTo>
                    <a:lnTo>
                      <a:pt x="2471" y="708"/>
                    </a:lnTo>
                    <a:cubicBezTo>
                      <a:pt x="2259" y="745"/>
                      <a:pt x="2047" y="770"/>
                      <a:pt x="1837" y="770"/>
                    </a:cubicBezTo>
                    <a:cubicBezTo>
                      <a:pt x="1820" y="770"/>
                      <a:pt x="1804" y="770"/>
                      <a:pt x="1787" y="770"/>
                    </a:cubicBezTo>
                    <a:cubicBezTo>
                      <a:pt x="1558" y="767"/>
                      <a:pt x="1331" y="747"/>
                      <a:pt x="1111" y="698"/>
                    </a:cubicBezTo>
                    <a:cubicBezTo>
                      <a:pt x="890" y="653"/>
                      <a:pt x="674" y="579"/>
                      <a:pt x="474" y="472"/>
                    </a:cubicBezTo>
                    <a:cubicBezTo>
                      <a:pt x="277" y="364"/>
                      <a:pt x="95" y="21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13"/>
              <p:cNvSpPr/>
              <p:nvPr/>
            </p:nvSpPr>
            <p:spPr>
              <a:xfrm>
                <a:off x="2467908" y="4510956"/>
                <a:ext cx="11320" cy="658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11" extrusionOk="0">
                    <a:moveTo>
                      <a:pt x="44" y="0"/>
                    </a:moveTo>
                    <a:lnTo>
                      <a:pt x="0" y="210"/>
                    </a:lnTo>
                    <a:lnTo>
                      <a:pt x="0" y="210"/>
                    </a:lnTo>
                    <a:lnTo>
                      <a:pt x="363" y="186"/>
                    </a:lnTo>
                    <a:lnTo>
                      <a:pt x="328" y="22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EA61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13"/>
              <p:cNvSpPr/>
              <p:nvPr/>
            </p:nvSpPr>
            <p:spPr>
              <a:xfrm>
                <a:off x="2467908" y="4516725"/>
                <a:ext cx="173389" cy="138742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449" extrusionOk="0">
                    <a:moveTo>
                      <a:pt x="363" y="1"/>
                    </a:moveTo>
                    <a:lnTo>
                      <a:pt x="0" y="25"/>
                    </a:lnTo>
                    <a:lnTo>
                      <a:pt x="4913" y="4449"/>
                    </a:lnTo>
                    <a:lnTo>
                      <a:pt x="5560" y="4403"/>
                    </a:lnTo>
                    <a:lnTo>
                      <a:pt x="3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13"/>
              <p:cNvSpPr/>
              <p:nvPr/>
            </p:nvSpPr>
            <p:spPr>
              <a:xfrm>
                <a:off x="2478137" y="4511611"/>
                <a:ext cx="163160" cy="142422"/>
              </a:xfrm>
              <a:custGeom>
                <a:avLst/>
                <a:gdLst/>
                <a:ahLst/>
                <a:cxnLst/>
                <a:rect l="l" t="t" r="r" b="b"/>
                <a:pathLst>
                  <a:path w="5232" h="4567" extrusionOk="0">
                    <a:moveTo>
                      <a:pt x="0" y="1"/>
                    </a:moveTo>
                    <a:lnTo>
                      <a:pt x="35" y="165"/>
                    </a:lnTo>
                    <a:lnTo>
                      <a:pt x="5232" y="4567"/>
                    </a:lnTo>
                    <a:lnTo>
                      <a:pt x="5169" y="4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13"/>
              <p:cNvSpPr/>
              <p:nvPr/>
            </p:nvSpPr>
            <p:spPr>
              <a:xfrm>
                <a:off x="2796747" y="4497110"/>
                <a:ext cx="62713" cy="34397"/>
              </a:xfrm>
              <a:custGeom>
                <a:avLst/>
                <a:gdLst/>
                <a:ahLst/>
                <a:cxnLst/>
                <a:rect l="l" t="t" r="r" b="b"/>
                <a:pathLst>
                  <a:path w="2011" h="1103" extrusionOk="0">
                    <a:moveTo>
                      <a:pt x="5" y="0"/>
                    </a:moveTo>
                    <a:cubicBezTo>
                      <a:pt x="5" y="170"/>
                      <a:pt x="1" y="352"/>
                      <a:pt x="1" y="522"/>
                    </a:cubicBezTo>
                    <a:cubicBezTo>
                      <a:pt x="1" y="725"/>
                      <a:pt x="201" y="890"/>
                      <a:pt x="399" y="983"/>
                    </a:cubicBezTo>
                    <a:cubicBezTo>
                      <a:pt x="600" y="1078"/>
                      <a:pt x="803" y="1103"/>
                      <a:pt x="1006" y="1103"/>
                    </a:cubicBezTo>
                    <a:cubicBezTo>
                      <a:pt x="1208" y="1103"/>
                      <a:pt x="1412" y="1081"/>
                      <a:pt x="1614" y="983"/>
                    </a:cubicBezTo>
                    <a:cubicBezTo>
                      <a:pt x="1812" y="890"/>
                      <a:pt x="2011" y="725"/>
                      <a:pt x="2011" y="522"/>
                    </a:cubicBezTo>
                    <a:cubicBezTo>
                      <a:pt x="2011" y="355"/>
                      <a:pt x="2005" y="168"/>
                      <a:pt x="2005" y="0"/>
                    </a:cubicBezTo>
                    <a:cubicBezTo>
                      <a:pt x="2002" y="119"/>
                      <a:pt x="1933" y="244"/>
                      <a:pt x="1845" y="334"/>
                    </a:cubicBezTo>
                    <a:cubicBezTo>
                      <a:pt x="1737" y="441"/>
                      <a:pt x="1599" y="495"/>
                      <a:pt x="1457" y="532"/>
                    </a:cubicBezTo>
                    <a:cubicBezTo>
                      <a:pt x="1313" y="571"/>
                      <a:pt x="1165" y="594"/>
                      <a:pt x="1017" y="594"/>
                    </a:cubicBezTo>
                    <a:cubicBezTo>
                      <a:pt x="1012" y="594"/>
                      <a:pt x="1008" y="594"/>
                      <a:pt x="1003" y="594"/>
                    </a:cubicBezTo>
                    <a:cubicBezTo>
                      <a:pt x="860" y="594"/>
                      <a:pt x="715" y="573"/>
                      <a:pt x="576" y="538"/>
                    </a:cubicBezTo>
                    <a:cubicBezTo>
                      <a:pt x="435" y="502"/>
                      <a:pt x="295" y="450"/>
                      <a:pt x="183" y="348"/>
                    </a:cubicBezTo>
                    <a:cubicBezTo>
                      <a:pt x="85" y="257"/>
                      <a:pt x="8" y="127"/>
                      <a:pt x="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13"/>
              <p:cNvSpPr/>
              <p:nvPr/>
            </p:nvSpPr>
            <p:spPr>
              <a:xfrm>
                <a:off x="2796841" y="4485167"/>
                <a:ext cx="62588" cy="3053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979" extrusionOk="0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51" y="77"/>
                      <a:pt x="25" y="200"/>
                      <a:pt x="3" y="337"/>
                    </a:cubicBezTo>
                    <a:cubicBezTo>
                      <a:pt x="2" y="353"/>
                      <a:pt x="1" y="369"/>
                      <a:pt x="1" y="386"/>
                    </a:cubicBezTo>
                    <a:cubicBezTo>
                      <a:pt x="2" y="511"/>
                      <a:pt x="81" y="642"/>
                      <a:pt x="180" y="732"/>
                    </a:cubicBezTo>
                    <a:cubicBezTo>
                      <a:pt x="292" y="836"/>
                      <a:pt x="432" y="886"/>
                      <a:pt x="573" y="922"/>
                    </a:cubicBezTo>
                    <a:cubicBezTo>
                      <a:pt x="712" y="957"/>
                      <a:pt x="857" y="978"/>
                      <a:pt x="1000" y="978"/>
                    </a:cubicBezTo>
                    <a:cubicBezTo>
                      <a:pt x="1005" y="978"/>
                      <a:pt x="1009" y="978"/>
                      <a:pt x="1014" y="978"/>
                    </a:cubicBezTo>
                    <a:cubicBezTo>
                      <a:pt x="1161" y="977"/>
                      <a:pt x="1309" y="955"/>
                      <a:pt x="1454" y="918"/>
                    </a:cubicBezTo>
                    <a:cubicBezTo>
                      <a:pt x="1596" y="879"/>
                      <a:pt x="1736" y="826"/>
                      <a:pt x="1842" y="718"/>
                    </a:cubicBezTo>
                    <a:cubicBezTo>
                      <a:pt x="1934" y="627"/>
                      <a:pt x="2002" y="504"/>
                      <a:pt x="2006" y="383"/>
                    </a:cubicBezTo>
                    <a:cubicBezTo>
                      <a:pt x="2006" y="360"/>
                      <a:pt x="2003" y="337"/>
                      <a:pt x="2000" y="314"/>
                    </a:cubicBezTo>
                    <a:cubicBezTo>
                      <a:pt x="1973" y="185"/>
                      <a:pt x="1854" y="72"/>
                      <a:pt x="1736" y="1"/>
                    </a:cubicBezTo>
                    <a:lnTo>
                      <a:pt x="1736" y="1"/>
                    </a:lnTo>
                    <a:cubicBezTo>
                      <a:pt x="1737" y="131"/>
                      <a:pt x="1740" y="264"/>
                      <a:pt x="1742" y="396"/>
                    </a:cubicBezTo>
                    <a:lnTo>
                      <a:pt x="1742" y="400"/>
                    </a:lnTo>
                    <a:cubicBezTo>
                      <a:pt x="1742" y="455"/>
                      <a:pt x="1721" y="511"/>
                      <a:pt x="1685" y="563"/>
                    </a:cubicBezTo>
                    <a:cubicBezTo>
                      <a:pt x="1648" y="616"/>
                      <a:pt x="1593" y="662"/>
                      <a:pt x="1526" y="702"/>
                    </a:cubicBezTo>
                    <a:cubicBezTo>
                      <a:pt x="1457" y="741"/>
                      <a:pt x="1376" y="774"/>
                      <a:pt x="1287" y="793"/>
                    </a:cubicBezTo>
                    <a:cubicBezTo>
                      <a:pt x="1197" y="814"/>
                      <a:pt x="1102" y="826"/>
                      <a:pt x="1004" y="826"/>
                    </a:cubicBezTo>
                    <a:cubicBezTo>
                      <a:pt x="908" y="826"/>
                      <a:pt x="813" y="814"/>
                      <a:pt x="722" y="793"/>
                    </a:cubicBezTo>
                    <a:cubicBezTo>
                      <a:pt x="633" y="771"/>
                      <a:pt x="551" y="741"/>
                      <a:pt x="484" y="702"/>
                    </a:cubicBezTo>
                    <a:cubicBezTo>
                      <a:pt x="415" y="662"/>
                      <a:pt x="361" y="616"/>
                      <a:pt x="324" y="563"/>
                    </a:cubicBezTo>
                    <a:cubicBezTo>
                      <a:pt x="285" y="511"/>
                      <a:pt x="268" y="455"/>
                      <a:pt x="268" y="400"/>
                    </a:cubicBezTo>
                    <a:lnTo>
                      <a:pt x="268" y="396"/>
                    </a:lnTo>
                    <a:cubicBezTo>
                      <a:pt x="269" y="265"/>
                      <a:pt x="271" y="131"/>
                      <a:pt x="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13"/>
              <p:cNvSpPr/>
              <p:nvPr/>
            </p:nvSpPr>
            <p:spPr>
              <a:xfrm>
                <a:off x="2805230" y="4029033"/>
                <a:ext cx="45967" cy="481871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15452" extrusionOk="0">
                    <a:moveTo>
                      <a:pt x="233" y="1"/>
                    </a:moveTo>
                    <a:lnTo>
                      <a:pt x="232" y="5"/>
                    </a:lnTo>
                    <a:cubicBezTo>
                      <a:pt x="159" y="4982"/>
                      <a:pt x="82" y="9662"/>
                      <a:pt x="9" y="14626"/>
                    </a:cubicBezTo>
                    <a:cubicBezTo>
                      <a:pt x="5" y="14757"/>
                      <a:pt x="2" y="14888"/>
                      <a:pt x="0" y="15022"/>
                    </a:cubicBezTo>
                    <a:lnTo>
                      <a:pt x="0" y="15024"/>
                    </a:lnTo>
                    <a:cubicBezTo>
                      <a:pt x="0" y="15080"/>
                      <a:pt x="21" y="15137"/>
                      <a:pt x="56" y="15188"/>
                    </a:cubicBezTo>
                    <a:cubicBezTo>
                      <a:pt x="92" y="15240"/>
                      <a:pt x="148" y="15287"/>
                      <a:pt x="216" y="15326"/>
                    </a:cubicBezTo>
                    <a:cubicBezTo>
                      <a:pt x="233" y="15338"/>
                      <a:pt x="252" y="15346"/>
                      <a:pt x="272" y="15355"/>
                    </a:cubicBezTo>
                    <a:cubicBezTo>
                      <a:pt x="324" y="15381"/>
                      <a:pt x="383" y="15401"/>
                      <a:pt x="446" y="15417"/>
                    </a:cubicBezTo>
                    <a:cubicBezTo>
                      <a:pt x="449" y="15417"/>
                      <a:pt x="452" y="15418"/>
                      <a:pt x="455" y="15418"/>
                    </a:cubicBezTo>
                    <a:cubicBezTo>
                      <a:pt x="542" y="15440"/>
                      <a:pt x="640" y="15451"/>
                      <a:pt x="736" y="15451"/>
                    </a:cubicBezTo>
                    <a:cubicBezTo>
                      <a:pt x="834" y="15451"/>
                      <a:pt x="929" y="15440"/>
                      <a:pt x="1020" y="15418"/>
                    </a:cubicBezTo>
                    <a:cubicBezTo>
                      <a:pt x="1107" y="15397"/>
                      <a:pt x="1189" y="15367"/>
                      <a:pt x="1258" y="15326"/>
                    </a:cubicBezTo>
                    <a:cubicBezTo>
                      <a:pt x="1327" y="15287"/>
                      <a:pt x="1381" y="15240"/>
                      <a:pt x="1418" y="15188"/>
                    </a:cubicBezTo>
                    <a:cubicBezTo>
                      <a:pt x="1454" y="15137"/>
                      <a:pt x="1474" y="15080"/>
                      <a:pt x="1474" y="15024"/>
                    </a:cubicBezTo>
                    <a:lnTo>
                      <a:pt x="1474" y="15022"/>
                    </a:lnTo>
                    <a:cubicBezTo>
                      <a:pt x="1473" y="14891"/>
                      <a:pt x="1471" y="14757"/>
                      <a:pt x="1468" y="14626"/>
                    </a:cubicBezTo>
                    <a:cubicBezTo>
                      <a:pt x="1393" y="9665"/>
                      <a:pt x="1319" y="4982"/>
                      <a:pt x="1244" y="5"/>
                    </a:cubicBezTo>
                    <a:lnTo>
                      <a:pt x="1243" y="1"/>
                    </a:lnTo>
                    <a:cubicBezTo>
                      <a:pt x="1222" y="12"/>
                      <a:pt x="1202" y="22"/>
                      <a:pt x="1182" y="32"/>
                    </a:cubicBezTo>
                    <a:cubicBezTo>
                      <a:pt x="1129" y="57"/>
                      <a:pt x="1073" y="77"/>
                      <a:pt x="1020" y="90"/>
                    </a:cubicBezTo>
                    <a:cubicBezTo>
                      <a:pt x="926" y="113"/>
                      <a:pt x="833" y="119"/>
                      <a:pt x="736" y="119"/>
                    </a:cubicBezTo>
                    <a:cubicBezTo>
                      <a:pt x="669" y="119"/>
                      <a:pt x="598" y="114"/>
                      <a:pt x="531" y="104"/>
                    </a:cubicBezTo>
                    <a:cubicBezTo>
                      <a:pt x="473" y="94"/>
                      <a:pt x="413" y="80"/>
                      <a:pt x="355" y="58"/>
                    </a:cubicBezTo>
                    <a:cubicBezTo>
                      <a:pt x="334" y="51"/>
                      <a:pt x="312" y="43"/>
                      <a:pt x="294" y="32"/>
                    </a:cubicBezTo>
                    <a:cubicBezTo>
                      <a:pt x="274" y="22"/>
                      <a:pt x="253" y="12"/>
                      <a:pt x="2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13"/>
              <p:cNvSpPr/>
              <p:nvPr/>
            </p:nvSpPr>
            <p:spPr>
              <a:xfrm>
                <a:off x="2805230" y="3900990"/>
                <a:ext cx="45967" cy="2466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791" extrusionOk="0">
                    <a:moveTo>
                      <a:pt x="1474" y="1"/>
                    </a:moveTo>
                    <a:cubicBezTo>
                      <a:pt x="1473" y="60"/>
                      <a:pt x="1451" y="122"/>
                      <a:pt x="1416" y="169"/>
                    </a:cubicBezTo>
                    <a:cubicBezTo>
                      <a:pt x="1368" y="240"/>
                      <a:pt x="1296" y="290"/>
                      <a:pt x="1217" y="324"/>
                    </a:cubicBezTo>
                    <a:cubicBezTo>
                      <a:pt x="1172" y="345"/>
                      <a:pt x="1123" y="360"/>
                      <a:pt x="1077" y="373"/>
                    </a:cubicBezTo>
                    <a:cubicBezTo>
                      <a:pt x="957" y="405"/>
                      <a:pt x="838" y="419"/>
                      <a:pt x="720" y="419"/>
                    </a:cubicBezTo>
                    <a:cubicBezTo>
                      <a:pt x="689" y="419"/>
                      <a:pt x="659" y="418"/>
                      <a:pt x="629" y="416"/>
                    </a:cubicBezTo>
                    <a:cubicBezTo>
                      <a:pt x="482" y="406"/>
                      <a:pt x="337" y="378"/>
                      <a:pt x="203" y="291"/>
                    </a:cubicBezTo>
                    <a:cubicBezTo>
                      <a:pt x="105" y="227"/>
                      <a:pt x="13" y="132"/>
                      <a:pt x="3" y="25"/>
                    </a:cubicBezTo>
                    <a:cubicBezTo>
                      <a:pt x="0" y="21"/>
                      <a:pt x="0" y="15"/>
                      <a:pt x="0" y="10"/>
                    </a:cubicBezTo>
                    <a:lnTo>
                      <a:pt x="0" y="365"/>
                    </a:lnTo>
                    <a:cubicBezTo>
                      <a:pt x="0" y="508"/>
                      <a:pt x="131" y="622"/>
                      <a:pt x="276" y="692"/>
                    </a:cubicBezTo>
                    <a:cubicBezTo>
                      <a:pt x="298" y="704"/>
                      <a:pt x="322" y="714"/>
                      <a:pt x="344" y="724"/>
                    </a:cubicBezTo>
                    <a:cubicBezTo>
                      <a:pt x="468" y="773"/>
                      <a:pt x="590" y="791"/>
                      <a:pt x="711" y="791"/>
                    </a:cubicBezTo>
                    <a:cubicBezTo>
                      <a:pt x="756" y="791"/>
                      <a:pt x="800" y="788"/>
                      <a:pt x="844" y="784"/>
                    </a:cubicBezTo>
                    <a:cubicBezTo>
                      <a:pt x="965" y="773"/>
                      <a:pt x="1084" y="751"/>
                      <a:pt x="1197" y="698"/>
                    </a:cubicBezTo>
                    <a:cubicBezTo>
                      <a:pt x="1202" y="694"/>
                      <a:pt x="1209" y="692"/>
                      <a:pt x="1215" y="690"/>
                    </a:cubicBezTo>
                    <a:cubicBezTo>
                      <a:pt x="1228" y="684"/>
                      <a:pt x="1240" y="677"/>
                      <a:pt x="1253" y="669"/>
                    </a:cubicBezTo>
                    <a:cubicBezTo>
                      <a:pt x="1358" y="610"/>
                      <a:pt x="1454" y="518"/>
                      <a:pt x="1471" y="409"/>
                    </a:cubicBezTo>
                    <a:lnTo>
                      <a:pt x="1474" y="366"/>
                    </a:lnTo>
                    <a:lnTo>
                      <a:pt x="14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13"/>
              <p:cNvSpPr/>
              <p:nvPr/>
            </p:nvSpPr>
            <p:spPr>
              <a:xfrm>
                <a:off x="2805230" y="3738426"/>
                <a:ext cx="304459" cy="175665"/>
              </a:xfrm>
              <a:custGeom>
                <a:avLst/>
                <a:gdLst/>
                <a:ahLst/>
                <a:cxnLst/>
                <a:rect l="l" t="t" r="r" b="b"/>
                <a:pathLst>
                  <a:path w="9763" h="5633" extrusionOk="0">
                    <a:moveTo>
                      <a:pt x="9446" y="1"/>
                    </a:moveTo>
                    <a:lnTo>
                      <a:pt x="1181" y="4771"/>
                    </a:lnTo>
                    <a:cubicBezTo>
                      <a:pt x="1182" y="4935"/>
                      <a:pt x="1181" y="5028"/>
                      <a:pt x="1185" y="5210"/>
                    </a:cubicBezTo>
                    <a:lnTo>
                      <a:pt x="1185" y="5212"/>
                    </a:lnTo>
                    <a:cubicBezTo>
                      <a:pt x="1185" y="5220"/>
                      <a:pt x="1185" y="5227"/>
                      <a:pt x="1182" y="5233"/>
                    </a:cubicBezTo>
                    <a:cubicBezTo>
                      <a:pt x="1179" y="5257"/>
                      <a:pt x="1171" y="5283"/>
                      <a:pt x="1153" y="5306"/>
                    </a:cubicBezTo>
                    <a:cubicBezTo>
                      <a:pt x="1149" y="5313"/>
                      <a:pt x="1143" y="5320"/>
                      <a:pt x="1138" y="5326"/>
                    </a:cubicBezTo>
                    <a:cubicBezTo>
                      <a:pt x="1117" y="5349"/>
                      <a:pt x="1093" y="5369"/>
                      <a:pt x="1064" y="5388"/>
                    </a:cubicBezTo>
                    <a:lnTo>
                      <a:pt x="1037" y="5405"/>
                    </a:lnTo>
                    <a:cubicBezTo>
                      <a:pt x="1023" y="5412"/>
                      <a:pt x="1008" y="5419"/>
                      <a:pt x="992" y="5427"/>
                    </a:cubicBezTo>
                    <a:cubicBezTo>
                      <a:pt x="977" y="5434"/>
                      <a:pt x="959" y="5438"/>
                      <a:pt x="943" y="5444"/>
                    </a:cubicBezTo>
                    <a:cubicBezTo>
                      <a:pt x="926" y="5450"/>
                      <a:pt x="909" y="5453"/>
                      <a:pt x="892" y="5457"/>
                    </a:cubicBezTo>
                    <a:cubicBezTo>
                      <a:pt x="873" y="5460"/>
                      <a:pt x="856" y="5464"/>
                      <a:pt x="836" y="5465"/>
                    </a:cubicBezTo>
                    <a:cubicBezTo>
                      <a:pt x="818" y="5467"/>
                      <a:pt x="798" y="5470"/>
                      <a:pt x="778" y="5471"/>
                    </a:cubicBezTo>
                    <a:cubicBezTo>
                      <a:pt x="758" y="5473"/>
                      <a:pt x="741" y="5473"/>
                      <a:pt x="721" y="5473"/>
                    </a:cubicBezTo>
                    <a:cubicBezTo>
                      <a:pt x="701" y="5473"/>
                      <a:pt x="683" y="5471"/>
                      <a:pt x="663" y="5470"/>
                    </a:cubicBezTo>
                    <a:cubicBezTo>
                      <a:pt x="646" y="5467"/>
                      <a:pt x="626" y="5465"/>
                      <a:pt x="607" y="5463"/>
                    </a:cubicBezTo>
                    <a:lnTo>
                      <a:pt x="554" y="5451"/>
                    </a:lnTo>
                    <a:cubicBezTo>
                      <a:pt x="535" y="5448"/>
                      <a:pt x="519" y="5442"/>
                      <a:pt x="504" y="5435"/>
                    </a:cubicBezTo>
                    <a:cubicBezTo>
                      <a:pt x="488" y="5430"/>
                      <a:pt x="470" y="5422"/>
                      <a:pt x="456" y="5415"/>
                    </a:cubicBezTo>
                    <a:lnTo>
                      <a:pt x="413" y="5394"/>
                    </a:lnTo>
                    <a:cubicBezTo>
                      <a:pt x="401" y="5385"/>
                      <a:pt x="389" y="5378"/>
                      <a:pt x="376" y="5369"/>
                    </a:cubicBezTo>
                    <a:cubicBezTo>
                      <a:pt x="366" y="5359"/>
                      <a:pt x="354" y="5350"/>
                      <a:pt x="345" y="5340"/>
                    </a:cubicBezTo>
                    <a:cubicBezTo>
                      <a:pt x="337" y="5330"/>
                      <a:pt x="327" y="5320"/>
                      <a:pt x="320" y="5309"/>
                    </a:cubicBezTo>
                    <a:cubicBezTo>
                      <a:pt x="312" y="5299"/>
                      <a:pt x="308" y="5287"/>
                      <a:pt x="302" y="5277"/>
                    </a:cubicBezTo>
                    <a:cubicBezTo>
                      <a:pt x="297" y="5266"/>
                      <a:pt x="294" y="5256"/>
                      <a:pt x="291" y="5244"/>
                    </a:cubicBezTo>
                    <a:cubicBezTo>
                      <a:pt x="289" y="5234"/>
                      <a:pt x="288" y="5223"/>
                      <a:pt x="288" y="5212"/>
                    </a:cubicBezTo>
                    <a:lnTo>
                      <a:pt x="288" y="5211"/>
                    </a:lnTo>
                    <a:cubicBezTo>
                      <a:pt x="289" y="5076"/>
                      <a:pt x="282" y="4984"/>
                      <a:pt x="279" y="4876"/>
                    </a:cubicBezTo>
                    <a:cubicBezTo>
                      <a:pt x="233" y="4896"/>
                      <a:pt x="202" y="4915"/>
                      <a:pt x="160" y="4948"/>
                    </a:cubicBezTo>
                    <a:cubicBezTo>
                      <a:pt x="72" y="5017"/>
                      <a:pt x="0" y="5122"/>
                      <a:pt x="0" y="5223"/>
                    </a:cubicBezTo>
                    <a:lnTo>
                      <a:pt x="0" y="5238"/>
                    </a:lnTo>
                    <a:cubicBezTo>
                      <a:pt x="9" y="5343"/>
                      <a:pt x="101" y="5440"/>
                      <a:pt x="200" y="5506"/>
                    </a:cubicBezTo>
                    <a:cubicBezTo>
                      <a:pt x="332" y="5592"/>
                      <a:pt x="479" y="5622"/>
                      <a:pt x="626" y="5629"/>
                    </a:cubicBezTo>
                    <a:cubicBezTo>
                      <a:pt x="656" y="5631"/>
                      <a:pt x="686" y="5632"/>
                      <a:pt x="716" y="5632"/>
                    </a:cubicBezTo>
                    <a:cubicBezTo>
                      <a:pt x="834" y="5632"/>
                      <a:pt x="953" y="5618"/>
                      <a:pt x="1073" y="5586"/>
                    </a:cubicBezTo>
                    <a:cubicBezTo>
                      <a:pt x="1204" y="5550"/>
                      <a:pt x="1339" y="5493"/>
                      <a:pt x="1412" y="5381"/>
                    </a:cubicBezTo>
                    <a:cubicBezTo>
                      <a:pt x="1447" y="5330"/>
                      <a:pt x="1468" y="5271"/>
                      <a:pt x="1470" y="5212"/>
                    </a:cubicBezTo>
                    <a:cubicBezTo>
                      <a:pt x="1470" y="5197"/>
                      <a:pt x="1468" y="5182"/>
                      <a:pt x="1467" y="5165"/>
                    </a:cubicBezTo>
                    <a:cubicBezTo>
                      <a:pt x="1458" y="5110"/>
                      <a:pt x="1425" y="5057"/>
                      <a:pt x="1389" y="5017"/>
                    </a:cubicBezTo>
                    <a:lnTo>
                      <a:pt x="9762" y="182"/>
                    </a:lnTo>
                    <a:cubicBezTo>
                      <a:pt x="9657" y="122"/>
                      <a:pt x="9552" y="60"/>
                      <a:pt x="94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13"/>
              <p:cNvSpPr/>
              <p:nvPr/>
            </p:nvSpPr>
            <p:spPr>
              <a:xfrm>
                <a:off x="2805230" y="3991955"/>
                <a:ext cx="45967" cy="40790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1308" extrusionOk="0">
                    <a:moveTo>
                      <a:pt x="1473" y="1"/>
                    </a:moveTo>
                    <a:cubicBezTo>
                      <a:pt x="1468" y="90"/>
                      <a:pt x="1415" y="184"/>
                      <a:pt x="1345" y="251"/>
                    </a:cubicBezTo>
                    <a:cubicBezTo>
                      <a:pt x="1307" y="287"/>
                      <a:pt x="1264" y="316"/>
                      <a:pt x="1217" y="337"/>
                    </a:cubicBezTo>
                    <a:cubicBezTo>
                      <a:pt x="1165" y="362"/>
                      <a:pt x="1107" y="379"/>
                      <a:pt x="1050" y="395"/>
                    </a:cubicBezTo>
                    <a:cubicBezTo>
                      <a:pt x="947" y="420"/>
                      <a:pt x="840" y="434"/>
                      <a:pt x="736" y="434"/>
                    </a:cubicBezTo>
                    <a:cubicBezTo>
                      <a:pt x="731" y="434"/>
                      <a:pt x="726" y="434"/>
                      <a:pt x="721" y="434"/>
                    </a:cubicBezTo>
                    <a:cubicBezTo>
                      <a:pt x="611" y="432"/>
                      <a:pt x="502" y="414"/>
                      <a:pt x="391" y="383"/>
                    </a:cubicBezTo>
                    <a:cubicBezTo>
                      <a:pt x="286" y="353"/>
                      <a:pt x="180" y="311"/>
                      <a:pt x="107" y="227"/>
                    </a:cubicBezTo>
                    <a:cubicBezTo>
                      <a:pt x="52" y="166"/>
                      <a:pt x="15" y="81"/>
                      <a:pt x="9" y="2"/>
                    </a:cubicBezTo>
                    <a:cubicBezTo>
                      <a:pt x="8" y="287"/>
                      <a:pt x="0" y="599"/>
                      <a:pt x="0" y="884"/>
                    </a:cubicBezTo>
                    <a:cubicBezTo>
                      <a:pt x="0" y="1013"/>
                      <a:pt x="108" y="1121"/>
                      <a:pt x="232" y="1190"/>
                    </a:cubicBezTo>
                    <a:cubicBezTo>
                      <a:pt x="252" y="1201"/>
                      <a:pt x="272" y="1211"/>
                      <a:pt x="291" y="1221"/>
                    </a:cubicBezTo>
                    <a:cubicBezTo>
                      <a:pt x="439" y="1290"/>
                      <a:pt x="588" y="1308"/>
                      <a:pt x="736" y="1308"/>
                    </a:cubicBezTo>
                    <a:cubicBezTo>
                      <a:pt x="886" y="1308"/>
                      <a:pt x="1034" y="1290"/>
                      <a:pt x="1184" y="1221"/>
                    </a:cubicBezTo>
                    <a:lnTo>
                      <a:pt x="1215" y="1204"/>
                    </a:lnTo>
                    <a:cubicBezTo>
                      <a:pt x="1224" y="1200"/>
                      <a:pt x="1234" y="1196"/>
                      <a:pt x="1243" y="1190"/>
                    </a:cubicBezTo>
                    <a:cubicBezTo>
                      <a:pt x="1366" y="1118"/>
                      <a:pt x="1474" y="1010"/>
                      <a:pt x="1474" y="884"/>
                    </a:cubicBezTo>
                    <a:cubicBezTo>
                      <a:pt x="1474" y="692"/>
                      <a:pt x="1473" y="498"/>
                      <a:pt x="1473" y="30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13"/>
              <p:cNvSpPr/>
              <p:nvPr/>
            </p:nvSpPr>
            <p:spPr>
              <a:xfrm>
                <a:off x="2805417" y="3847665"/>
                <a:ext cx="144667" cy="157827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5061" extrusionOk="0">
                    <a:moveTo>
                      <a:pt x="4638" y="0"/>
                    </a:moveTo>
                    <a:lnTo>
                      <a:pt x="3921" y="414"/>
                    </a:lnTo>
                    <a:lnTo>
                      <a:pt x="3924" y="417"/>
                    </a:lnTo>
                    <a:lnTo>
                      <a:pt x="1218" y="4204"/>
                    </a:lnTo>
                    <a:cubicBezTo>
                      <a:pt x="1221" y="4339"/>
                      <a:pt x="1222" y="4480"/>
                      <a:pt x="1225" y="4631"/>
                    </a:cubicBezTo>
                    <a:lnTo>
                      <a:pt x="1225" y="4634"/>
                    </a:lnTo>
                    <a:cubicBezTo>
                      <a:pt x="1225" y="4642"/>
                      <a:pt x="1225" y="4652"/>
                      <a:pt x="1224" y="4662"/>
                    </a:cubicBezTo>
                    <a:cubicBezTo>
                      <a:pt x="1221" y="4687"/>
                      <a:pt x="1209" y="4713"/>
                      <a:pt x="1193" y="4736"/>
                    </a:cubicBezTo>
                    <a:cubicBezTo>
                      <a:pt x="1188" y="4743"/>
                      <a:pt x="1185" y="4750"/>
                      <a:pt x="1179" y="4756"/>
                    </a:cubicBezTo>
                    <a:cubicBezTo>
                      <a:pt x="1170" y="4766"/>
                      <a:pt x="1160" y="4775"/>
                      <a:pt x="1150" y="4785"/>
                    </a:cubicBezTo>
                    <a:cubicBezTo>
                      <a:pt x="1139" y="4793"/>
                      <a:pt x="1129" y="4802"/>
                      <a:pt x="1116" y="4811"/>
                    </a:cubicBezTo>
                    <a:cubicBezTo>
                      <a:pt x="1103" y="4821"/>
                      <a:pt x="1091" y="4828"/>
                      <a:pt x="1077" y="4836"/>
                    </a:cubicBezTo>
                    <a:lnTo>
                      <a:pt x="1034" y="4858"/>
                    </a:lnTo>
                    <a:cubicBezTo>
                      <a:pt x="1019" y="4865"/>
                      <a:pt x="1002" y="4871"/>
                      <a:pt x="985" y="4878"/>
                    </a:cubicBezTo>
                    <a:cubicBezTo>
                      <a:pt x="969" y="4882"/>
                      <a:pt x="950" y="4888"/>
                      <a:pt x="935" y="4894"/>
                    </a:cubicBezTo>
                    <a:cubicBezTo>
                      <a:pt x="916" y="4900"/>
                      <a:pt x="899" y="4903"/>
                      <a:pt x="880" y="4907"/>
                    </a:cubicBezTo>
                    <a:cubicBezTo>
                      <a:pt x="863" y="4910"/>
                      <a:pt x="843" y="4911"/>
                      <a:pt x="825" y="4915"/>
                    </a:cubicBezTo>
                    <a:cubicBezTo>
                      <a:pt x="807" y="4917"/>
                      <a:pt x="787" y="4918"/>
                      <a:pt x="768" y="4918"/>
                    </a:cubicBezTo>
                    <a:cubicBezTo>
                      <a:pt x="754" y="4918"/>
                      <a:pt x="742" y="4920"/>
                      <a:pt x="729" y="4920"/>
                    </a:cubicBezTo>
                    <a:cubicBezTo>
                      <a:pt x="723" y="4920"/>
                      <a:pt x="717" y="4919"/>
                      <a:pt x="710" y="4918"/>
                    </a:cubicBezTo>
                    <a:cubicBezTo>
                      <a:pt x="690" y="4918"/>
                      <a:pt x="672" y="4917"/>
                      <a:pt x="653" y="4915"/>
                    </a:cubicBezTo>
                    <a:cubicBezTo>
                      <a:pt x="633" y="4914"/>
                      <a:pt x="614" y="4911"/>
                      <a:pt x="597" y="4908"/>
                    </a:cubicBezTo>
                    <a:lnTo>
                      <a:pt x="542" y="4897"/>
                    </a:lnTo>
                    <a:cubicBezTo>
                      <a:pt x="525" y="4894"/>
                      <a:pt x="506" y="4888"/>
                      <a:pt x="490" y="4882"/>
                    </a:cubicBezTo>
                    <a:cubicBezTo>
                      <a:pt x="475" y="4878"/>
                      <a:pt x="459" y="4872"/>
                      <a:pt x="441" y="4865"/>
                    </a:cubicBezTo>
                    <a:cubicBezTo>
                      <a:pt x="426" y="4858"/>
                      <a:pt x="411" y="4851"/>
                      <a:pt x="397" y="4844"/>
                    </a:cubicBezTo>
                    <a:cubicBezTo>
                      <a:pt x="383" y="4836"/>
                      <a:pt x="370" y="4828"/>
                      <a:pt x="358" y="4821"/>
                    </a:cubicBezTo>
                    <a:cubicBezTo>
                      <a:pt x="345" y="4811"/>
                      <a:pt x="334" y="4802"/>
                      <a:pt x="324" y="4793"/>
                    </a:cubicBezTo>
                    <a:cubicBezTo>
                      <a:pt x="312" y="4785"/>
                      <a:pt x="303" y="4775"/>
                      <a:pt x="295" y="4764"/>
                    </a:cubicBezTo>
                    <a:cubicBezTo>
                      <a:pt x="286" y="4753"/>
                      <a:pt x="279" y="4744"/>
                      <a:pt x="272" y="4734"/>
                    </a:cubicBezTo>
                    <a:cubicBezTo>
                      <a:pt x="265" y="4723"/>
                      <a:pt x="259" y="4713"/>
                      <a:pt x="255" y="4701"/>
                    </a:cubicBezTo>
                    <a:lnTo>
                      <a:pt x="245" y="4670"/>
                    </a:lnTo>
                    <a:cubicBezTo>
                      <a:pt x="243" y="4658"/>
                      <a:pt x="240" y="4648"/>
                      <a:pt x="240" y="4637"/>
                    </a:cubicBezTo>
                    <a:lnTo>
                      <a:pt x="240" y="4635"/>
                    </a:lnTo>
                    <a:cubicBezTo>
                      <a:pt x="243" y="4526"/>
                      <a:pt x="245" y="4419"/>
                      <a:pt x="246" y="4319"/>
                    </a:cubicBezTo>
                    <a:lnTo>
                      <a:pt x="246" y="4319"/>
                    </a:lnTo>
                    <a:cubicBezTo>
                      <a:pt x="151" y="4368"/>
                      <a:pt x="46" y="4444"/>
                      <a:pt x="16" y="4545"/>
                    </a:cubicBezTo>
                    <a:cubicBezTo>
                      <a:pt x="3" y="4569"/>
                      <a:pt x="0" y="4598"/>
                      <a:pt x="2" y="4626"/>
                    </a:cubicBezTo>
                    <a:lnTo>
                      <a:pt x="2" y="4629"/>
                    </a:lnTo>
                    <a:cubicBezTo>
                      <a:pt x="7" y="4710"/>
                      <a:pt x="45" y="4793"/>
                      <a:pt x="99" y="4854"/>
                    </a:cubicBezTo>
                    <a:cubicBezTo>
                      <a:pt x="173" y="4938"/>
                      <a:pt x="279" y="4980"/>
                      <a:pt x="384" y="5010"/>
                    </a:cubicBezTo>
                    <a:cubicBezTo>
                      <a:pt x="492" y="5041"/>
                      <a:pt x="603" y="5059"/>
                      <a:pt x="713" y="5061"/>
                    </a:cubicBezTo>
                    <a:cubicBezTo>
                      <a:pt x="718" y="5061"/>
                      <a:pt x="723" y="5061"/>
                      <a:pt x="728" y="5061"/>
                    </a:cubicBezTo>
                    <a:cubicBezTo>
                      <a:pt x="833" y="5061"/>
                      <a:pt x="940" y="5047"/>
                      <a:pt x="1042" y="5022"/>
                    </a:cubicBezTo>
                    <a:cubicBezTo>
                      <a:pt x="1147" y="4995"/>
                      <a:pt x="1252" y="4957"/>
                      <a:pt x="1337" y="4878"/>
                    </a:cubicBezTo>
                    <a:cubicBezTo>
                      <a:pt x="1406" y="4813"/>
                      <a:pt x="1461" y="4717"/>
                      <a:pt x="1465" y="4628"/>
                    </a:cubicBezTo>
                    <a:cubicBezTo>
                      <a:pt x="1467" y="4612"/>
                      <a:pt x="1465" y="4595"/>
                      <a:pt x="1461" y="4579"/>
                    </a:cubicBezTo>
                    <a:cubicBezTo>
                      <a:pt x="1455" y="4555"/>
                      <a:pt x="1446" y="4529"/>
                      <a:pt x="1433" y="4506"/>
                    </a:cubicBezTo>
                    <a:lnTo>
                      <a:pt x="463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13"/>
              <p:cNvSpPr/>
              <p:nvPr/>
            </p:nvSpPr>
            <p:spPr>
              <a:xfrm>
                <a:off x="2812807" y="3922507"/>
                <a:ext cx="30748" cy="78461"/>
              </a:xfrm>
              <a:custGeom>
                <a:avLst/>
                <a:gdLst/>
                <a:ahLst/>
                <a:cxnLst/>
                <a:rect l="l" t="t" r="r" b="b"/>
                <a:pathLst>
                  <a:path w="986" h="2516" extrusionOk="0">
                    <a:moveTo>
                      <a:pt x="32" y="1"/>
                    </a:moveTo>
                    <a:cubicBezTo>
                      <a:pt x="22" y="744"/>
                      <a:pt x="15" y="1236"/>
                      <a:pt x="3" y="1915"/>
                    </a:cubicBezTo>
                    <a:cubicBezTo>
                      <a:pt x="2" y="2018"/>
                      <a:pt x="2" y="2122"/>
                      <a:pt x="0" y="2231"/>
                    </a:cubicBezTo>
                    <a:lnTo>
                      <a:pt x="0" y="2234"/>
                    </a:lnTo>
                    <a:cubicBezTo>
                      <a:pt x="0" y="2244"/>
                      <a:pt x="2" y="2255"/>
                      <a:pt x="3" y="2265"/>
                    </a:cubicBezTo>
                    <a:cubicBezTo>
                      <a:pt x="6" y="2277"/>
                      <a:pt x="9" y="2287"/>
                      <a:pt x="15" y="2298"/>
                    </a:cubicBezTo>
                    <a:cubicBezTo>
                      <a:pt x="18" y="2308"/>
                      <a:pt x="25" y="2320"/>
                      <a:pt x="31" y="2330"/>
                    </a:cubicBezTo>
                    <a:cubicBezTo>
                      <a:pt x="38" y="2341"/>
                      <a:pt x="45" y="2352"/>
                      <a:pt x="54" y="2360"/>
                    </a:cubicBezTo>
                    <a:cubicBezTo>
                      <a:pt x="62" y="2372"/>
                      <a:pt x="72" y="2380"/>
                      <a:pt x="82" y="2389"/>
                    </a:cubicBezTo>
                    <a:cubicBezTo>
                      <a:pt x="94" y="2399"/>
                      <a:pt x="104" y="2408"/>
                      <a:pt x="117" y="2416"/>
                    </a:cubicBezTo>
                    <a:cubicBezTo>
                      <a:pt x="130" y="2425"/>
                      <a:pt x="141" y="2432"/>
                      <a:pt x="156" y="2439"/>
                    </a:cubicBezTo>
                    <a:cubicBezTo>
                      <a:pt x="170" y="2446"/>
                      <a:pt x="186" y="2454"/>
                      <a:pt x="202" y="2461"/>
                    </a:cubicBezTo>
                    <a:cubicBezTo>
                      <a:pt x="217" y="2468"/>
                      <a:pt x="233" y="2474"/>
                      <a:pt x="249" y="2480"/>
                    </a:cubicBezTo>
                    <a:cubicBezTo>
                      <a:pt x="262" y="2482"/>
                      <a:pt x="276" y="2488"/>
                      <a:pt x="291" y="2492"/>
                    </a:cubicBezTo>
                    <a:cubicBezTo>
                      <a:pt x="295" y="2492"/>
                      <a:pt x="298" y="2494"/>
                      <a:pt x="302" y="2494"/>
                    </a:cubicBezTo>
                    <a:lnTo>
                      <a:pt x="355" y="2504"/>
                    </a:lnTo>
                    <a:cubicBezTo>
                      <a:pt x="374" y="2508"/>
                      <a:pt x="394" y="2510"/>
                      <a:pt x="412" y="2511"/>
                    </a:cubicBezTo>
                    <a:cubicBezTo>
                      <a:pt x="432" y="2514"/>
                      <a:pt x="449" y="2515"/>
                      <a:pt x="469" y="2515"/>
                    </a:cubicBezTo>
                    <a:lnTo>
                      <a:pt x="527" y="2515"/>
                    </a:lnTo>
                    <a:cubicBezTo>
                      <a:pt x="547" y="2515"/>
                      <a:pt x="564" y="2514"/>
                      <a:pt x="584" y="2511"/>
                    </a:cubicBezTo>
                    <a:cubicBezTo>
                      <a:pt x="601" y="2510"/>
                      <a:pt x="621" y="2507"/>
                      <a:pt x="640" y="2503"/>
                    </a:cubicBezTo>
                    <a:cubicBezTo>
                      <a:pt x="657" y="2500"/>
                      <a:pt x="676" y="2495"/>
                      <a:pt x="693" y="2490"/>
                    </a:cubicBezTo>
                    <a:cubicBezTo>
                      <a:pt x="712" y="2487"/>
                      <a:pt x="728" y="2481"/>
                      <a:pt x="744" y="2474"/>
                    </a:cubicBezTo>
                    <a:cubicBezTo>
                      <a:pt x="754" y="2471"/>
                      <a:pt x="764" y="2467"/>
                      <a:pt x="772" y="2464"/>
                    </a:cubicBezTo>
                    <a:cubicBezTo>
                      <a:pt x="780" y="2459"/>
                      <a:pt x="785" y="2458"/>
                      <a:pt x="793" y="2454"/>
                    </a:cubicBezTo>
                    <a:cubicBezTo>
                      <a:pt x="808" y="2446"/>
                      <a:pt x="823" y="2439"/>
                      <a:pt x="836" y="2432"/>
                    </a:cubicBezTo>
                    <a:cubicBezTo>
                      <a:pt x="850" y="2425"/>
                      <a:pt x="863" y="2416"/>
                      <a:pt x="876" y="2408"/>
                    </a:cubicBezTo>
                    <a:cubicBezTo>
                      <a:pt x="887" y="2399"/>
                      <a:pt x="899" y="2389"/>
                      <a:pt x="909" y="2380"/>
                    </a:cubicBezTo>
                    <a:cubicBezTo>
                      <a:pt x="920" y="2372"/>
                      <a:pt x="929" y="2360"/>
                      <a:pt x="938" y="2352"/>
                    </a:cubicBezTo>
                    <a:cubicBezTo>
                      <a:pt x="943" y="2344"/>
                      <a:pt x="949" y="2337"/>
                      <a:pt x="952" y="2331"/>
                    </a:cubicBezTo>
                    <a:cubicBezTo>
                      <a:pt x="969" y="2308"/>
                      <a:pt x="978" y="2284"/>
                      <a:pt x="984" y="2258"/>
                    </a:cubicBezTo>
                    <a:cubicBezTo>
                      <a:pt x="985" y="2249"/>
                      <a:pt x="985" y="2238"/>
                      <a:pt x="985" y="2229"/>
                    </a:cubicBezTo>
                    <a:lnTo>
                      <a:pt x="985" y="2228"/>
                    </a:lnTo>
                    <a:cubicBezTo>
                      <a:pt x="984" y="2076"/>
                      <a:pt x="981" y="1935"/>
                      <a:pt x="978" y="1799"/>
                    </a:cubicBezTo>
                    <a:cubicBezTo>
                      <a:pt x="969" y="1180"/>
                      <a:pt x="962" y="704"/>
                      <a:pt x="951" y="2"/>
                    </a:cubicBezTo>
                    <a:cubicBezTo>
                      <a:pt x="893" y="30"/>
                      <a:pt x="833" y="50"/>
                      <a:pt x="772" y="64"/>
                    </a:cubicBezTo>
                    <a:cubicBezTo>
                      <a:pt x="715" y="76"/>
                      <a:pt x="656" y="86"/>
                      <a:pt x="598" y="90"/>
                    </a:cubicBezTo>
                    <a:cubicBezTo>
                      <a:pt x="555" y="95"/>
                      <a:pt x="510" y="97"/>
                      <a:pt x="465" y="97"/>
                    </a:cubicBezTo>
                    <a:cubicBezTo>
                      <a:pt x="412" y="97"/>
                      <a:pt x="358" y="94"/>
                      <a:pt x="304" y="86"/>
                    </a:cubicBezTo>
                    <a:cubicBezTo>
                      <a:pt x="246" y="76"/>
                      <a:pt x="187" y="61"/>
                      <a:pt x="130" y="43"/>
                    </a:cubicBezTo>
                    <a:cubicBezTo>
                      <a:pt x="118" y="38"/>
                      <a:pt x="110" y="35"/>
                      <a:pt x="100" y="31"/>
                    </a:cubicBezTo>
                    <a:cubicBezTo>
                      <a:pt x="78" y="23"/>
                      <a:pt x="54" y="11"/>
                      <a:pt x="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13"/>
              <p:cNvSpPr/>
              <p:nvPr/>
            </p:nvSpPr>
            <p:spPr>
              <a:xfrm>
                <a:off x="2813774" y="3885055"/>
                <a:ext cx="28441" cy="24012"/>
              </a:xfrm>
              <a:custGeom>
                <a:avLst/>
                <a:gdLst/>
                <a:ahLst/>
                <a:cxnLst/>
                <a:rect l="l" t="t" r="r" b="b"/>
                <a:pathLst>
                  <a:path w="912" h="770" extrusionOk="0">
                    <a:moveTo>
                      <a:pt x="4" y="0"/>
                    </a:moveTo>
                    <a:cubicBezTo>
                      <a:pt x="1" y="68"/>
                      <a:pt x="1" y="122"/>
                      <a:pt x="4" y="174"/>
                    </a:cubicBezTo>
                    <a:cubicBezTo>
                      <a:pt x="7" y="282"/>
                      <a:pt x="14" y="374"/>
                      <a:pt x="12" y="509"/>
                    </a:cubicBezTo>
                    <a:lnTo>
                      <a:pt x="12" y="510"/>
                    </a:lnTo>
                    <a:cubicBezTo>
                      <a:pt x="12" y="521"/>
                      <a:pt x="14" y="532"/>
                      <a:pt x="15" y="542"/>
                    </a:cubicBezTo>
                    <a:cubicBezTo>
                      <a:pt x="18" y="554"/>
                      <a:pt x="21" y="564"/>
                      <a:pt x="27" y="575"/>
                    </a:cubicBezTo>
                    <a:cubicBezTo>
                      <a:pt x="33" y="585"/>
                      <a:pt x="37" y="597"/>
                      <a:pt x="44" y="607"/>
                    </a:cubicBezTo>
                    <a:cubicBezTo>
                      <a:pt x="51" y="618"/>
                      <a:pt x="61" y="627"/>
                      <a:pt x="70" y="638"/>
                    </a:cubicBezTo>
                    <a:cubicBezTo>
                      <a:pt x="79" y="647"/>
                      <a:pt x="90" y="657"/>
                      <a:pt x="100" y="667"/>
                    </a:cubicBezTo>
                    <a:lnTo>
                      <a:pt x="102" y="669"/>
                    </a:lnTo>
                    <a:cubicBezTo>
                      <a:pt x="113" y="677"/>
                      <a:pt x="123" y="684"/>
                      <a:pt x="136" y="692"/>
                    </a:cubicBezTo>
                    <a:cubicBezTo>
                      <a:pt x="149" y="699"/>
                      <a:pt x="163" y="707"/>
                      <a:pt x="179" y="713"/>
                    </a:cubicBezTo>
                    <a:cubicBezTo>
                      <a:pt x="194" y="720"/>
                      <a:pt x="209" y="726"/>
                      <a:pt x="227" y="733"/>
                    </a:cubicBezTo>
                    <a:cubicBezTo>
                      <a:pt x="243" y="739"/>
                      <a:pt x="258" y="743"/>
                      <a:pt x="277" y="748"/>
                    </a:cubicBezTo>
                    <a:lnTo>
                      <a:pt x="278" y="748"/>
                    </a:lnTo>
                    <a:cubicBezTo>
                      <a:pt x="296" y="751"/>
                      <a:pt x="314" y="756"/>
                      <a:pt x="332" y="758"/>
                    </a:cubicBezTo>
                    <a:cubicBezTo>
                      <a:pt x="350" y="762"/>
                      <a:pt x="370" y="763"/>
                      <a:pt x="388" y="765"/>
                    </a:cubicBezTo>
                    <a:cubicBezTo>
                      <a:pt x="408" y="768"/>
                      <a:pt x="425" y="769"/>
                      <a:pt x="445" y="769"/>
                    </a:cubicBezTo>
                    <a:cubicBezTo>
                      <a:pt x="465" y="769"/>
                      <a:pt x="485" y="769"/>
                      <a:pt x="503" y="768"/>
                    </a:cubicBezTo>
                    <a:cubicBezTo>
                      <a:pt x="523" y="765"/>
                      <a:pt x="540" y="763"/>
                      <a:pt x="560" y="762"/>
                    </a:cubicBezTo>
                    <a:cubicBezTo>
                      <a:pt x="580" y="761"/>
                      <a:pt x="598" y="756"/>
                      <a:pt x="616" y="753"/>
                    </a:cubicBezTo>
                    <a:cubicBezTo>
                      <a:pt x="634" y="749"/>
                      <a:pt x="652" y="743"/>
                      <a:pt x="668" y="740"/>
                    </a:cubicBezTo>
                    <a:cubicBezTo>
                      <a:pt x="687" y="735"/>
                      <a:pt x="703" y="729"/>
                      <a:pt x="717" y="722"/>
                    </a:cubicBezTo>
                    <a:cubicBezTo>
                      <a:pt x="726" y="719"/>
                      <a:pt x="733" y="715"/>
                      <a:pt x="741" y="712"/>
                    </a:cubicBezTo>
                    <a:lnTo>
                      <a:pt x="763" y="700"/>
                    </a:lnTo>
                    <a:lnTo>
                      <a:pt x="790" y="684"/>
                    </a:lnTo>
                    <a:cubicBezTo>
                      <a:pt x="819" y="667"/>
                      <a:pt x="843" y="646"/>
                      <a:pt x="864" y="621"/>
                    </a:cubicBezTo>
                    <a:cubicBezTo>
                      <a:pt x="869" y="614"/>
                      <a:pt x="875" y="607"/>
                      <a:pt x="879" y="602"/>
                    </a:cubicBezTo>
                    <a:cubicBezTo>
                      <a:pt x="897" y="578"/>
                      <a:pt x="905" y="554"/>
                      <a:pt x="910" y="528"/>
                    </a:cubicBezTo>
                    <a:cubicBezTo>
                      <a:pt x="911" y="521"/>
                      <a:pt x="911" y="513"/>
                      <a:pt x="911" y="509"/>
                    </a:cubicBezTo>
                    <a:lnTo>
                      <a:pt x="911" y="506"/>
                    </a:lnTo>
                    <a:cubicBezTo>
                      <a:pt x="907" y="325"/>
                      <a:pt x="910" y="233"/>
                      <a:pt x="907" y="68"/>
                    </a:cubicBezTo>
                    <a:lnTo>
                      <a:pt x="907" y="13"/>
                    </a:lnTo>
                    <a:cubicBezTo>
                      <a:pt x="891" y="25"/>
                      <a:pt x="874" y="37"/>
                      <a:pt x="856" y="49"/>
                    </a:cubicBezTo>
                    <a:cubicBezTo>
                      <a:pt x="839" y="59"/>
                      <a:pt x="823" y="71"/>
                      <a:pt x="805" y="79"/>
                    </a:cubicBezTo>
                    <a:cubicBezTo>
                      <a:pt x="785" y="89"/>
                      <a:pt x="766" y="99"/>
                      <a:pt x="744" y="108"/>
                    </a:cubicBezTo>
                    <a:cubicBezTo>
                      <a:pt x="701" y="125"/>
                      <a:pt x="654" y="140"/>
                      <a:pt x="605" y="150"/>
                    </a:cubicBezTo>
                    <a:cubicBezTo>
                      <a:pt x="605" y="150"/>
                      <a:pt x="512" y="158"/>
                      <a:pt x="428" y="158"/>
                    </a:cubicBezTo>
                    <a:cubicBezTo>
                      <a:pt x="386" y="158"/>
                      <a:pt x="346" y="156"/>
                      <a:pt x="320" y="150"/>
                    </a:cubicBezTo>
                    <a:cubicBezTo>
                      <a:pt x="309" y="147"/>
                      <a:pt x="300" y="145"/>
                      <a:pt x="291" y="142"/>
                    </a:cubicBezTo>
                    <a:cubicBezTo>
                      <a:pt x="287" y="142"/>
                      <a:pt x="286" y="140"/>
                      <a:pt x="281" y="140"/>
                    </a:cubicBezTo>
                    <a:cubicBezTo>
                      <a:pt x="241" y="129"/>
                      <a:pt x="199" y="115"/>
                      <a:pt x="159" y="96"/>
                    </a:cubicBezTo>
                    <a:cubicBezTo>
                      <a:pt x="142" y="88"/>
                      <a:pt x="123" y="81"/>
                      <a:pt x="107" y="71"/>
                    </a:cubicBezTo>
                    <a:cubicBezTo>
                      <a:pt x="84" y="58"/>
                      <a:pt x="63" y="43"/>
                      <a:pt x="41" y="29"/>
                    </a:cubicBezTo>
                    <a:cubicBezTo>
                      <a:pt x="28" y="20"/>
                      <a:pt x="15" y="10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13"/>
              <p:cNvSpPr/>
              <p:nvPr/>
            </p:nvSpPr>
            <p:spPr>
              <a:xfrm>
                <a:off x="3107531" y="3760161"/>
                <a:ext cx="14376" cy="1843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591" extrusionOk="0">
                    <a:moveTo>
                      <a:pt x="333" y="1"/>
                    </a:moveTo>
                    <a:cubicBezTo>
                      <a:pt x="309" y="1"/>
                      <a:pt x="284" y="8"/>
                      <a:pt x="262" y="17"/>
                    </a:cubicBezTo>
                    <a:cubicBezTo>
                      <a:pt x="221" y="36"/>
                      <a:pt x="185" y="62"/>
                      <a:pt x="153" y="95"/>
                    </a:cubicBezTo>
                    <a:cubicBezTo>
                      <a:pt x="113" y="133"/>
                      <a:pt x="80" y="181"/>
                      <a:pt x="55" y="231"/>
                    </a:cubicBezTo>
                    <a:cubicBezTo>
                      <a:pt x="28" y="282"/>
                      <a:pt x="12" y="333"/>
                      <a:pt x="5" y="391"/>
                    </a:cubicBezTo>
                    <a:cubicBezTo>
                      <a:pt x="1" y="435"/>
                      <a:pt x="2" y="484"/>
                      <a:pt x="24" y="525"/>
                    </a:cubicBezTo>
                    <a:cubicBezTo>
                      <a:pt x="34" y="543"/>
                      <a:pt x="51" y="560"/>
                      <a:pt x="70" y="572"/>
                    </a:cubicBezTo>
                    <a:cubicBezTo>
                      <a:pt x="80" y="578"/>
                      <a:pt x="90" y="583"/>
                      <a:pt x="101" y="586"/>
                    </a:cubicBezTo>
                    <a:cubicBezTo>
                      <a:pt x="110" y="589"/>
                      <a:pt x="120" y="590"/>
                      <a:pt x="129" y="590"/>
                    </a:cubicBezTo>
                    <a:cubicBezTo>
                      <a:pt x="153" y="590"/>
                      <a:pt x="177" y="583"/>
                      <a:pt x="199" y="575"/>
                    </a:cubicBezTo>
                    <a:cubicBezTo>
                      <a:pt x="242" y="556"/>
                      <a:pt x="277" y="529"/>
                      <a:pt x="310" y="497"/>
                    </a:cubicBezTo>
                    <a:cubicBezTo>
                      <a:pt x="348" y="457"/>
                      <a:pt x="383" y="411"/>
                      <a:pt x="407" y="359"/>
                    </a:cubicBezTo>
                    <a:cubicBezTo>
                      <a:pt x="433" y="309"/>
                      <a:pt x="449" y="254"/>
                      <a:pt x="456" y="198"/>
                    </a:cubicBezTo>
                    <a:cubicBezTo>
                      <a:pt x="458" y="188"/>
                      <a:pt x="458" y="175"/>
                      <a:pt x="458" y="165"/>
                    </a:cubicBezTo>
                    <a:cubicBezTo>
                      <a:pt x="461" y="131"/>
                      <a:pt x="455" y="96"/>
                      <a:pt x="439" y="67"/>
                    </a:cubicBezTo>
                    <a:cubicBezTo>
                      <a:pt x="426" y="46"/>
                      <a:pt x="406" y="26"/>
                      <a:pt x="384" y="14"/>
                    </a:cubicBezTo>
                    <a:cubicBezTo>
                      <a:pt x="377" y="10"/>
                      <a:pt x="369" y="7"/>
                      <a:pt x="361" y="4"/>
                    </a:cubicBezTo>
                    <a:cubicBezTo>
                      <a:pt x="352" y="2"/>
                      <a:pt x="343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13"/>
              <p:cNvSpPr/>
              <p:nvPr/>
            </p:nvSpPr>
            <p:spPr>
              <a:xfrm>
                <a:off x="2848638" y="3737771"/>
                <a:ext cx="273087" cy="263732"/>
              </a:xfrm>
              <a:custGeom>
                <a:avLst/>
                <a:gdLst/>
                <a:ahLst/>
                <a:cxnLst/>
                <a:rect l="l" t="t" r="r" b="b"/>
                <a:pathLst>
                  <a:path w="8757" h="8457" extrusionOk="0">
                    <a:moveTo>
                      <a:pt x="8629" y="1"/>
                    </a:moveTo>
                    <a:cubicBezTo>
                      <a:pt x="8602" y="1"/>
                      <a:pt x="8575" y="9"/>
                      <a:pt x="8551" y="19"/>
                    </a:cubicBezTo>
                    <a:cubicBezTo>
                      <a:pt x="8514" y="36"/>
                      <a:pt x="8484" y="61"/>
                      <a:pt x="8455" y="88"/>
                    </a:cubicBezTo>
                    <a:cubicBezTo>
                      <a:pt x="8425" y="123"/>
                      <a:pt x="8396" y="161"/>
                      <a:pt x="8372" y="203"/>
                    </a:cubicBezTo>
                    <a:lnTo>
                      <a:pt x="0" y="5038"/>
                    </a:lnTo>
                    <a:cubicBezTo>
                      <a:pt x="37" y="5078"/>
                      <a:pt x="68" y="5131"/>
                      <a:pt x="76" y="5186"/>
                    </a:cubicBezTo>
                    <a:cubicBezTo>
                      <a:pt x="81" y="5200"/>
                      <a:pt x="81" y="5218"/>
                      <a:pt x="81" y="5233"/>
                    </a:cubicBezTo>
                    <a:lnTo>
                      <a:pt x="81" y="5354"/>
                    </a:lnTo>
                    <a:lnTo>
                      <a:pt x="2533" y="3938"/>
                    </a:lnTo>
                    <a:lnTo>
                      <a:pt x="3251" y="3524"/>
                    </a:lnTo>
                    <a:lnTo>
                      <a:pt x="46" y="8030"/>
                    </a:lnTo>
                    <a:cubicBezTo>
                      <a:pt x="59" y="8053"/>
                      <a:pt x="69" y="8079"/>
                      <a:pt x="73" y="8103"/>
                    </a:cubicBezTo>
                    <a:cubicBezTo>
                      <a:pt x="76" y="8119"/>
                      <a:pt x="76" y="8136"/>
                      <a:pt x="76" y="8152"/>
                    </a:cubicBezTo>
                    <a:lnTo>
                      <a:pt x="76" y="8457"/>
                    </a:lnTo>
                    <a:lnTo>
                      <a:pt x="3787" y="3214"/>
                    </a:lnTo>
                    <a:lnTo>
                      <a:pt x="8042" y="757"/>
                    </a:lnTo>
                    <a:lnTo>
                      <a:pt x="8363" y="571"/>
                    </a:lnTo>
                    <a:cubicBezTo>
                      <a:pt x="8380" y="583"/>
                      <a:pt x="8402" y="588"/>
                      <a:pt x="8423" y="588"/>
                    </a:cubicBezTo>
                    <a:cubicBezTo>
                      <a:pt x="8428" y="588"/>
                      <a:pt x="8433" y="588"/>
                      <a:pt x="8438" y="587"/>
                    </a:cubicBezTo>
                    <a:cubicBezTo>
                      <a:pt x="8465" y="586"/>
                      <a:pt x="8494" y="577"/>
                      <a:pt x="8520" y="564"/>
                    </a:cubicBezTo>
                    <a:cubicBezTo>
                      <a:pt x="8587" y="532"/>
                      <a:pt x="8633" y="478"/>
                      <a:pt x="8671" y="417"/>
                    </a:cubicBezTo>
                    <a:cubicBezTo>
                      <a:pt x="8718" y="340"/>
                      <a:pt x="8757" y="253"/>
                      <a:pt x="8757" y="163"/>
                    </a:cubicBezTo>
                    <a:cubicBezTo>
                      <a:pt x="8757" y="124"/>
                      <a:pt x="8750" y="79"/>
                      <a:pt x="8725" y="48"/>
                    </a:cubicBezTo>
                    <a:cubicBezTo>
                      <a:pt x="8717" y="36"/>
                      <a:pt x="8705" y="25"/>
                      <a:pt x="8689" y="16"/>
                    </a:cubicBezTo>
                    <a:cubicBezTo>
                      <a:pt x="8675" y="9"/>
                      <a:pt x="8661" y="3"/>
                      <a:pt x="8645" y="2"/>
                    </a:cubicBezTo>
                    <a:cubicBezTo>
                      <a:pt x="8640" y="1"/>
                      <a:pt x="8634" y="1"/>
                      <a:pt x="86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13"/>
              <p:cNvSpPr/>
              <p:nvPr/>
            </p:nvSpPr>
            <p:spPr>
              <a:xfrm>
                <a:off x="3099828" y="3732126"/>
                <a:ext cx="19990" cy="11944"/>
              </a:xfrm>
              <a:custGeom>
                <a:avLst/>
                <a:gdLst/>
                <a:ahLst/>
                <a:cxnLst/>
                <a:rect l="l" t="t" r="r" b="b"/>
                <a:pathLst>
                  <a:path w="641" h="383" extrusionOk="0">
                    <a:moveTo>
                      <a:pt x="263" y="1"/>
                    </a:moveTo>
                    <a:cubicBezTo>
                      <a:pt x="236" y="1"/>
                      <a:pt x="210" y="9"/>
                      <a:pt x="186" y="19"/>
                    </a:cubicBezTo>
                    <a:cubicBezTo>
                      <a:pt x="150" y="36"/>
                      <a:pt x="118" y="61"/>
                      <a:pt x="89" y="88"/>
                    </a:cubicBezTo>
                    <a:cubicBezTo>
                      <a:pt x="55" y="121"/>
                      <a:pt x="26" y="160"/>
                      <a:pt x="0" y="202"/>
                    </a:cubicBezTo>
                    <a:cubicBezTo>
                      <a:pt x="107" y="262"/>
                      <a:pt x="212" y="324"/>
                      <a:pt x="317" y="383"/>
                    </a:cubicBezTo>
                    <a:cubicBezTo>
                      <a:pt x="341" y="341"/>
                      <a:pt x="371" y="302"/>
                      <a:pt x="406" y="269"/>
                    </a:cubicBezTo>
                    <a:cubicBezTo>
                      <a:pt x="434" y="242"/>
                      <a:pt x="466" y="217"/>
                      <a:pt x="502" y="202"/>
                    </a:cubicBezTo>
                    <a:cubicBezTo>
                      <a:pt x="525" y="190"/>
                      <a:pt x="550" y="181"/>
                      <a:pt x="576" y="181"/>
                    </a:cubicBezTo>
                    <a:cubicBezTo>
                      <a:pt x="583" y="181"/>
                      <a:pt x="589" y="182"/>
                      <a:pt x="595" y="183"/>
                    </a:cubicBezTo>
                    <a:cubicBezTo>
                      <a:pt x="611" y="184"/>
                      <a:pt x="626" y="190"/>
                      <a:pt x="640" y="197"/>
                    </a:cubicBezTo>
                    <a:cubicBezTo>
                      <a:pt x="535" y="137"/>
                      <a:pt x="430" y="75"/>
                      <a:pt x="324" y="16"/>
                    </a:cubicBezTo>
                    <a:lnTo>
                      <a:pt x="279" y="2"/>
                    </a:lnTo>
                    <a:cubicBezTo>
                      <a:pt x="274" y="1"/>
                      <a:pt x="269" y="1"/>
                      <a:pt x="2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13"/>
              <p:cNvSpPr/>
              <p:nvPr/>
            </p:nvSpPr>
            <p:spPr>
              <a:xfrm>
                <a:off x="3097708" y="3755515"/>
                <a:ext cx="21829" cy="22484"/>
              </a:xfrm>
              <a:custGeom>
                <a:avLst/>
                <a:gdLst/>
                <a:ahLst/>
                <a:cxnLst/>
                <a:rect l="l" t="t" r="r" b="b"/>
                <a:pathLst>
                  <a:path w="700" h="721" extrusionOk="0">
                    <a:moveTo>
                      <a:pt x="379" y="1"/>
                    </a:moveTo>
                    <a:lnTo>
                      <a:pt x="60" y="186"/>
                    </a:lnTo>
                    <a:cubicBezTo>
                      <a:pt x="32" y="236"/>
                      <a:pt x="11" y="293"/>
                      <a:pt x="5" y="354"/>
                    </a:cubicBezTo>
                    <a:cubicBezTo>
                      <a:pt x="1" y="425"/>
                      <a:pt x="15" y="508"/>
                      <a:pt x="71" y="540"/>
                    </a:cubicBezTo>
                    <a:cubicBezTo>
                      <a:pt x="176" y="602"/>
                      <a:pt x="281" y="662"/>
                      <a:pt x="387" y="721"/>
                    </a:cubicBezTo>
                    <a:lnTo>
                      <a:pt x="387" y="720"/>
                    </a:lnTo>
                    <a:cubicBezTo>
                      <a:pt x="367" y="707"/>
                      <a:pt x="351" y="691"/>
                      <a:pt x="340" y="671"/>
                    </a:cubicBezTo>
                    <a:cubicBezTo>
                      <a:pt x="317" y="632"/>
                      <a:pt x="317" y="584"/>
                      <a:pt x="323" y="538"/>
                    </a:cubicBezTo>
                    <a:cubicBezTo>
                      <a:pt x="328" y="481"/>
                      <a:pt x="346" y="429"/>
                      <a:pt x="370" y="379"/>
                    </a:cubicBezTo>
                    <a:cubicBezTo>
                      <a:pt x="396" y="328"/>
                      <a:pt x="428" y="281"/>
                      <a:pt x="468" y="242"/>
                    </a:cubicBezTo>
                    <a:cubicBezTo>
                      <a:pt x="500" y="209"/>
                      <a:pt x="534" y="182"/>
                      <a:pt x="577" y="165"/>
                    </a:cubicBezTo>
                    <a:cubicBezTo>
                      <a:pt x="601" y="155"/>
                      <a:pt x="625" y="148"/>
                      <a:pt x="649" y="148"/>
                    </a:cubicBezTo>
                    <a:cubicBezTo>
                      <a:pt x="658" y="148"/>
                      <a:pt x="667" y="149"/>
                      <a:pt x="676" y="152"/>
                    </a:cubicBezTo>
                    <a:cubicBezTo>
                      <a:pt x="684" y="153"/>
                      <a:pt x="692" y="157"/>
                      <a:pt x="699" y="159"/>
                    </a:cubicBezTo>
                    <a:cubicBezTo>
                      <a:pt x="600" y="101"/>
                      <a:pt x="557" y="77"/>
                      <a:pt x="455" y="17"/>
                    </a:cubicBezTo>
                    <a:cubicBezTo>
                      <a:pt x="450" y="17"/>
                      <a:pt x="444" y="17"/>
                      <a:pt x="439" y="17"/>
                    </a:cubicBezTo>
                    <a:cubicBezTo>
                      <a:pt x="417" y="17"/>
                      <a:pt x="396" y="12"/>
                      <a:pt x="37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13"/>
              <p:cNvSpPr/>
              <p:nvPr/>
            </p:nvSpPr>
            <p:spPr>
              <a:xfrm>
                <a:off x="2836975" y="3885491"/>
                <a:ext cx="5270" cy="21829"/>
              </a:xfrm>
              <a:custGeom>
                <a:avLst/>
                <a:gdLst/>
                <a:ahLst/>
                <a:cxnLst/>
                <a:rect l="l" t="t" r="r" b="b"/>
                <a:pathLst>
                  <a:path w="169" h="700" extrusionOk="0">
                    <a:moveTo>
                      <a:pt x="166" y="0"/>
                    </a:moveTo>
                    <a:cubicBezTo>
                      <a:pt x="148" y="12"/>
                      <a:pt x="131" y="25"/>
                      <a:pt x="115" y="36"/>
                    </a:cubicBezTo>
                    <a:cubicBezTo>
                      <a:pt x="97" y="46"/>
                      <a:pt x="81" y="58"/>
                      <a:pt x="62" y="67"/>
                    </a:cubicBezTo>
                    <a:cubicBezTo>
                      <a:pt x="42" y="75"/>
                      <a:pt x="22" y="87"/>
                      <a:pt x="0" y="95"/>
                    </a:cubicBezTo>
                    <a:lnTo>
                      <a:pt x="0" y="699"/>
                    </a:lnTo>
                    <a:lnTo>
                      <a:pt x="22" y="689"/>
                    </a:lnTo>
                    <a:lnTo>
                      <a:pt x="48" y="672"/>
                    </a:lnTo>
                    <a:cubicBezTo>
                      <a:pt x="76" y="655"/>
                      <a:pt x="102" y="633"/>
                      <a:pt x="122" y="610"/>
                    </a:cubicBezTo>
                    <a:cubicBezTo>
                      <a:pt x="127" y="603"/>
                      <a:pt x="133" y="596"/>
                      <a:pt x="138" y="590"/>
                    </a:cubicBezTo>
                    <a:cubicBezTo>
                      <a:pt x="154" y="567"/>
                      <a:pt x="163" y="541"/>
                      <a:pt x="167" y="517"/>
                    </a:cubicBezTo>
                    <a:cubicBezTo>
                      <a:pt x="168" y="509"/>
                      <a:pt x="168" y="502"/>
                      <a:pt x="168" y="496"/>
                    </a:cubicBezTo>
                    <a:lnTo>
                      <a:pt x="168" y="494"/>
                    </a:lnTo>
                    <a:cubicBezTo>
                      <a:pt x="166" y="312"/>
                      <a:pt x="167" y="220"/>
                      <a:pt x="166" y="55"/>
                    </a:cubicBez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13"/>
              <p:cNvSpPr/>
              <p:nvPr/>
            </p:nvSpPr>
            <p:spPr>
              <a:xfrm>
                <a:off x="2836975" y="3922757"/>
                <a:ext cx="6611" cy="76715"/>
              </a:xfrm>
              <a:custGeom>
                <a:avLst/>
                <a:gdLst/>
                <a:ahLst/>
                <a:cxnLst/>
                <a:rect l="l" t="t" r="r" b="b"/>
                <a:pathLst>
                  <a:path w="212" h="2460" extrusionOk="0">
                    <a:moveTo>
                      <a:pt x="177" y="0"/>
                    </a:moveTo>
                    <a:cubicBezTo>
                      <a:pt x="120" y="27"/>
                      <a:pt x="61" y="45"/>
                      <a:pt x="0" y="59"/>
                    </a:cubicBezTo>
                    <a:lnTo>
                      <a:pt x="0" y="2460"/>
                    </a:lnTo>
                    <a:cubicBezTo>
                      <a:pt x="6" y="2457"/>
                      <a:pt x="12" y="2456"/>
                      <a:pt x="19" y="2451"/>
                    </a:cubicBezTo>
                    <a:cubicBezTo>
                      <a:pt x="36" y="2444"/>
                      <a:pt x="51" y="2437"/>
                      <a:pt x="62" y="2430"/>
                    </a:cubicBezTo>
                    <a:cubicBezTo>
                      <a:pt x="76" y="2423"/>
                      <a:pt x="89" y="2414"/>
                      <a:pt x="102" y="2405"/>
                    </a:cubicBezTo>
                    <a:cubicBezTo>
                      <a:pt x="114" y="2395"/>
                      <a:pt x="125" y="2387"/>
                      <a:pt x="135" y="2378"/>
                    </a:cubicBezTo>
                    <a:cubicBezTo>
                      <a:pt x="147" y="2369"/>
                      <a:pt x="156" y="2358"/>
                      <a:pt x="166" y="2349"/>
                    </a:cubicBezTo>
                    <a:cubicBezTo>
                      <a:pt x="170" y="2342"/>
                      <a:pt x="176" y="2335"/>
                      <a:pt x="180" y="2329"/>
                    </a:cubicBezTo>
                    <a:cubicBezTo>
                      <a:pt x="196" y="2306"/>
                      <a:pt x="204" y="2280"/>
                      <a:pt x="210" y="2256"/>
                    </a:cubicBezTo>
                    <a:cubicBezTo>
                      <a:pt x="212" y="2247"/>
                      <a:pt x="212" y="2236"/>
                      <a:pt x="212" y="2227"/>
                    </a:cubicBezTo>
                    <a:lnTo>
                      <a:pt x="212" y="2224"/>
                    </a:lnTo>
                    <a:cubicBezTo>
                      <a:pt x="210" y="2072"/>
                      <a:pt x="209" y="1932"/>
                      <a:pt x="204" y="1797"/>
                    </a:cubicBezTo>
                    <a:cubicBezTo>
                      <a:pt x="196" y="1178"/>
                      <a:pt x="189" y="700"/>
                      <a:pt x="177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13"/>
              <p:cNvSpPr/>
              <p:nvPr/>
            </p:nvSpPr>
            <p:spPr>
              <a:xfrm>
                <a:off x="2836975" y="4029002"/>
                <a:ext cx="14189" cy="48081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15418" extrusionOk="0">
                    <a:moveTo>
                      <a:pt x="222" y="0"/>
                    </a:moveTo>
                    <a:cubicBezTo>
                      <a:pt x="203" y="10"/>
                      <a:pt x="183" y="22"/>
                      <a:pt x="163" y="31"/>
                    </a:cubicBezTo>
                    <a:cubicBezTo>
                      <a:pt x="110" y="59"/>
                      <a:pt x="55" y="78"/>
                      <a:pt x="0" y="91"/>
                    </a:cubicBezTo>
                    <a:lnTo>
                      <a:pt x="0" y="15418"/>
                    </a:lnTo>
                    <a:cubicBezTo>
                      <a:pt x="88" y="15396"/>
                      <a:pt x="170" y="15366"/>
                      <a:pt x="239" y="15326"/>
                    </a:cubicBezTo>
                    <a:cubicBezTo>
                      <a:pt x="306" y="15287"/>
                      <a:pt x="361" y="15240"/>
                      <a:pt x="398" y="15188"/>
                    </a:cubicBezTo>
                    <a:cubicBezTo>
                      <a:pt x="434" y="15136"/>
                      <a:pt x="455" y="15080"/>
                      <a:pt x="455" y="15024"/>
                    </a:cubicBezTo>
                    <a:lnTo>
                      <a:pt x="455" y="15020"/>
                    </a:lnTo>
                    <a:cubicBezTo>
                      <a:pt x="453" y="14889"/>
                      <a:pt x="450" y="14757"/>
                      <a:pt x="449" y="14624"/>
                    </a:cubicBezTo>
                    <a:cubicBezTo>
                      <a:pt x="374" y="9663"/>
                      <a:pt x="299" y="4982"/>
                      <a:pt x="225" y="3"/>
                    </a:cubicBez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13"/>
              <p:cNvSpPr/>
              <p:nvPr/>
            </p:nvSpPr>
            <p:spPr>
              <a:xfrm>
                <a:off x="2805042" y="3844078"/>
                <a:ext cx="46216" cy="46185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481" extrusionOk="0">
                    <a:moveTo>
                      <a:pt x="741" y="0"/>
                    </a:moveTo>
                    <a:cubicBezTo>
                      <a:pt x="331" y="0"/>
                      <a:pt x="1" y="331"/>
                      <a:pt x="1" y="740"/>
                    </a:cubicBezTo>
                    <a:cubicBezTo>
                      <a:pt x="1" y="979"/>
                      <a:pt x="114" y="1193"/>
                      <a:pt x="292" y="1328"/>
                    </a:cubicBezTo>
                    <a:cubicBezTo>
                      <a:pt x="416" y="1423"/>
                      <a:pt x="573" y="1481"/>
                      <a:pt x="741" y="1481"/>
                    </a:cubicBezTo>
                    <a:cubicBezTo>
                      <a:pt x="758" y="1481"/>
                      <a:pt x="773" y="1481"/>
                      <a:pt x="788" y="1479"/>
                    </a:cubicBezTo>
                    <a:cubicBezTo>
                      <a:pt x="1026" y="1465"/>
                      <a:pt x="1233" y="1339"/>
                      <a:pt x="1356" y="1155"/>
                    </a:cubicBezTo>
                    <a:cubicBezTo>
                      <a:pt x="1435" y="1035"/>
                      <a:pt x="1481" y="893"/>
                      <a:pt x="1481" y="740"/>
                    </a:cubicBezTo>
                    <a:cubicBezTo>
                      <a:pt x="1481" y="561"/>
                      <a:pt x="1420" y="397"/>
                      <a:pt x="1315" y="272"/>
                    </a:cubicBezTo>
                    <a:cubicBezTo>
                      <a:pt x="1306" y="260"/>
                      <a:pt x="1299" y="252"/>
                      <a:pt x="1289" y="243"/>
                    </a:cubicBezTo>
                    <a:cubicBezTo>
                      <a:pt x="1155" y="95"/>
                      <a:pt x="961" y="2"/>
                      <a:pt x="7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13"/>
              <p:cNvSpPr/>
              <p:nvPr/>
            </p:nvSpPr>
            <p:spPr>
              <a:xfrm>
                <a:off x="2805042" y="3844016"/>
                <a:ext cx="39044" cy="42942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377" extrusionOk="0">
                    <a:moveTo>
                      <a:pt x="741" y="1"/>
                    </a:moveTo>
                    <a:cubicBezTo>
                      <a:pt x="331" y="1"/>
                      <a:pt x="1" y="331"/>
                      <a:pt x="1" y="741"/>
                    </a:cubicBezTo>
                    <a:cubicBezTo>
                      <a:pt x="1" y="980"/>
                      <a:pt x="114" y="1194"/>
                      <a:pt x="292" y="1329"/>
                    </a:cubicBezTo>
                    <a:cubicBezTo>
                      <a:pt x="372" y="1361"/>
                      <a:pt x="459" y="1376"/>
                      <a:pt x="550" y="1376"/>
                    </a:cubicBezTo>
                    <a:cubicBezTo>
                      <a:pt x="566" y="1376"/>
                      <a:pt x="580" y="1376"/>
                      <a:pt x="594" y="1375"/>
                    </a:cubicBezTo>
                    <a:cubicBezTo>
                      <a:pt x="817" y="1362"/>
                      <a:pt x="1013" y="1244"/>
                      <a:pt x="1132" y="1067"/>
                    </a:cubicBezTo>
                    <a:cubicBezTo>
                      <a:pt x="1207" y="957"/>
                      <a:pt x="1251" y="822"/>
                      <a:pt x="1251" y="676"/>
                    </a:cubicBezTo>
                    <a:cubicBezTo>
                      <a:pt x="1251" y="507"/>
                      <a:pt x="1192" y="351"/>
                      <a:pt x="1092" y="229"/>
                    </a:cubicBezTo>
                    <a:cubicBezTo>
                      <a:pt x="1085" y="219"/>
                      <a:pt x="1076" y="211"/>
                      <a:pt x="1069" y="202"/>
                    </a:cubicBezTo>
                    <a:cubicBezTo>
                      <a:pt x="983" y="108"/>
                      <a:pt x="870" y="37"/>
                      <a:pt x="745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13"/>
              <p:cNvSpPr/>
              <p:nvPr/>
            </p:nvSpPr>
            <p:spPr>
              <a:xfrm>
                <a:off x="2808410" y="3851656"/>
                <a:ext cx="25728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3" extrusionOk="0">
                    <a:moveTo>
                      <a:pt x="413" y="0"/>
                    </a:moveTo>
                    <a:cubicBezTo>
                      <a:pt x="186" y="0"/>
                      <a:pt x="0" y="183"/>
                      <a:pt x="0" y="411"/>
                    </a:cubicBezTo>
                    <a:cubicBezTo>
                      <a:pt x="0" y="637"/>
                      <a:pt x="184" y="822"/>
                      <a:pt x="413" y="822"/>
                    </a:cubicBezTo>
                    <a:cubicBezTo>
                      <a:pt x="639" y="822"/>
                      <a:pt x="824" y="640"/>
                      <a:pt x="824" y="411"/>
                    </a:cubicBezTo>
                    <a:cubicBezTo>
                      <a:pt x="824" y="186"/>
                      <a:pt x="639" y="0"/>
                      <a:pt x="41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13"/>
              <p:cNvSpPr/>
              <p:nvPr/>
            </p:nvSpPr>
            <p:spPr>
              <a:xfrm>
                <a:off x="2810999" y="3855804"/>
                <a:ext cx="11351" cy="11383"/>
              </a:xfrm>
              <a:custGeom>
                <a:avLst/>
                <a:gdLst/>
                <a:ahLst/>
                <a:cxnLst/>
                <a:rect l="l" t="t" r="r" b="b"/>
                <a:pathLst>
                  <a:path w="364" h="365" extrusionOk="0">
                    <a:moveTo>
                      <a:pt x="182" y="1"/>
                    </a:moveTo>
                    <a:cubicBezTo>
                      <a:pt x="81" y="1"/>
                      <a:pt x="1" y="83"/>
                      <a:pt x="1" y="183"/>
                    </a:cubicBezTo>
                    <a:cubicBezTo>
                      <a:pt x="1" y="284"/>
                      <a:pt x="81" y="364"/>
                      <a:pt x="182" y="364"/>
                    </a:cubicBezTo>
                    <a:cubicBezTo>
                      <a:pt x="283" y="364"/>
                      <a:pt x="363" y="284"/>
                      <a:pt x="363" y="183"/>
                    </a:cubicBezTo>
                    <a:cubicBezTo>
                      <a:pt x="363" y="83"/>
                      <a:pt x="283" y="2"/>
                      <a:pt x="1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13"/>
              <p:cNvSpPr/>
              <p:nvPr/>
            </p:nvSpPr>
            <p:spPr>
              <a:xfrm>
                <a:off x="2843056" y="3900959"/>
                <a:ext cx="8108" cy="21518"/>
              </a:xfrm>
              <a:custGeom>
                <a:avLst/>
                <a:gdLst/>
                <a:ahLst/>
                <a:cxnLst/>
                <a:rect l="l" t="t" r="r" b="b"/>
                <a:pathLst>
                  <a:path w="260" h="690" extrusionOk="0">
                    <a:moveTo>
                      <a:pt x="260" y="0"/>
                    </a:moveTo>
                    <a:cubicBezTo>
                      <a:pt x="258" y="59"/>
                      <a:pt x="237" y="121"/>
                      <a:pt x="202" y="169"/>
                    </a:cubicBezTo>
                    <a:cubicBezTo>
                      <a:pt x="153" y="239"/>
                      <a:pt x="81" y="289"/>
                      <a:pt x="1" y="324"/>
                    </a:cubicBezTo>
                    <a:lnTo>
                      <a:pt x="1" y="689"/>
                    </a:lnTo>
                    <a:cubicBezTo>
                      <a:pt x="12" y="683"/>
                      <a:pt x="25" y="676"/>
                      <a:pt x="38" y="669"/>
                    </a:cubicBezTo>
                    <a:cubicBezTo>
                      <a:pt x="143" y="610"/>
                      <a:pt x="239" y="518"/>
                      <a:pt x="255" y="409"/>
                    </a:cubicBezTo>
                    <a:lnTo>
                      <a:pt x="260" y="366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13"/>
              <p:cNvSpPr/>
              <p:nvPr/>
            </p:nvSpPr>
            <p:spPr>
              <a:xfrm>
                <a:off x="2843056" y="3992017"/>
                <a:ext cx="8108" cy="37609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206" extrusionOk="0">
                    <a:moveTo>
                      <a:pt x="257" y="0"/>
                    </a:moveTo>
                    <a:cubicBezTo>
                      <a:pt x="252" y="88"/>
                      <a:pt x="198" y="182"/>
                      <a:pt x="129" y="249"/>
                    </a:cubicBezTo>
                    <a:cubicBezTo>
                      <a:pt x="90" y="285"/>
                      <a:pt x="47" y="314"/>
                      <a:pt x="1" y="335"/>
                    </a:cubicBezTo>
                    <a:lnTo>
                      <a:pt x="1" y="1205"/>
                    </a:lnTo>
                    <a:cubicBezTo>
                      <a:pt x="9" y="1199"/>
                      <a:pt x="18" y="1195"/>
                      <a:pt x="27" y="1191"/>
                    </a:cubicBezTo>
                    <a:cubicBezTo>
                      <a:pt x="152" y="1119"/>
                      <a:pt x="260" y="1011"/>
                      <a:pt x="260" y="883"/>
                    </a:cubicBezTo>
                    <a:cubicBezTo>
                      <a:pt x="260" y="692"/>
                      <a:pt x="257" y="498"/>
                      <a:pt x="257" y="305"/>
                    </a:cubicBezTo>
                    <a:lnTo>
                      <a:pt x="2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13"/>
              <p:cNvSpPr/>
              <p:nvPr/>
            </p:nvSpPr>
            <p:spPr>
              <a:xfrm>
                <a:off x="2816924" y="3887269"/>
                <a:ext cx="5582" cy="21081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76" extrusionOk="0">
                    <a:moveTo>
                      <a:pt x="5" y="1"/>
                    </a:moveTo>
                    <a:lnTo>
                      <a:pt x="1" y="596"/>
                    </a:lnTo>
                    <a:cubicBezTo>
                      <a:pt x="12" y="605"/>
                      <a:pt x="22" y="612"/>
                      <a:pt x="35" y="619"/>
                    </a:cubicBezTo>
                    <a:cubicBezTo>
                      <a:pt x="48" y="626"/>
                      <a:pt x="62" y="635"/>
                      <a:pt x="78" y="641"/>
                    </a:cubicBezTo>
                    <a:cubicBezTo>
                      <a:pt x="93" y="648"/>
                      <a:pt x="108" y="654"/>
                      <a:pt x="126" y="661"/>
                    </a:cubicBezTo>
                    <a:cubicBezTo>
                      <a:pt x="142" y="665"/>
                      <a:pt x="157" y="671"/>
                      <a:pt x="176" y="675"/>
                    </a:cubicBezTo>
                    <a:lnTo>
                      <a:pt x="179" y="71"/>
                    </a:lnTo>
                    <a:cubicBezTo>
                      <a:pt x="137" y="60"/>
                      <a:pt x="95" y="46"/>
                      <a:pt x="57" y="28"/>
                    </a:cubicBezTo>
                    <a:cubicBezTo>
                      <a:pt x="38" y="18"/>
                      <a:pt x="21" y="1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13"/>
              <p:cNvSpPr/>
              <p:nvPr/>
            </p:nvSpPr>
            <p:spPr>
              <a:xfrm>
                <a:off x="2816425" y="3923910"/>
                <a:ext cx="5863" cy="7643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451" extrusionOk="0">
                    <a:moveTo>
                      <a:pt x="14" y="1"/>
                    </a:moveTo>
                    <a:lnTo>
                      <a:pt x="1" y="2376"/>
                    </a:lnTo>
                    <a:cubicBezTo>
                      <a:pt x="14" y="2384"/>
                      <a:pt x="25" y="2391"/>
                      <a:pt x="40" y="2399"/>
                    </a:cubicBezTo>
                    <a:cubicBezTo>
                      <a:pt x="54" y="2406"/>
                      <a:pt x="70" y="2413"/>
                      <a:pt x="86" y="2420"/>
                    </a:cubicBezTo>
                    <a:cubicBezTo>
                      <a:pt x="101" y="2427"/>
                      <a:pt x="117" y="2433"/>
                      <a:pt x="133" y="2437"/>
                    </a:cubicBezTo>
                    <a:cubicBezTo>
                      <a:pt x="146" y="2442"/>
                      <a:pt x="160" y="2447"/>
                      <a:pt x="175" y="2450"/>
                    </a:cubicBezTo>
                    <a:lnTo>
                      <a:pt x="188" y="44"/>
                    </a:lnTo>
                    <a:cubicBezTo>
                      <a:pt x="130" y="35"/>
                      <a:pt x="71" y="2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13"/>
              <p:cNvSpPr/>
              <p:nvPr/>
            </p:nvSpPr>
            <p:spPr>
              <a:xfrm>
                <a:off x="2813618" y="4030935"/>
                <a:ext cx="8077" cy="478846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5355" extrusionOk="0">
                    <a:moveTo>
                      <a:pt x="85" y="0"/>
                    </a:moveTo>
                    <a:lnTo>
                      <a:pt x="0" y="15293"/>
                    </a:lnTo>
                    <a:cubicBezTo>
                      <a:pt x="53" y="15318"/>
                      <a:pt x="112" y="15337"/>
                      <a:pt x="176" y="15354"/>
                    </a:cubicBezTo>
                    <a:lnTo>
                      <a:pt x="259" y="45"/>
                    </a:lnTo>
                    <a:cubicBezTo>
                      <a:pt x="201" y="36"/>
                      <a:pt x="143" y="22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13"/>
              <p:cNvSpPr/>
              <p:nvPr/>
            </p:nvSpPr>
            <p:spPr>
              <a:xfrm>
                <a:off x="3652478" y="4392986"/>
                <a:ext cx="159854" cy="110208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3534" extrusionOk="0">
                    <a:moveTo>
                      <a:pt x="3042" y="1"/>
                    </a:moveTo>
                    <a:lnTo>
                      <a:pt x="2641" y="339"/>
                    </a:lnTo>
                    <a:lnTo>
                      <a:pt x="0" y="2560"/>
                    </a:lnTo>
                    <a:lnTo>
                      <a:pt x="1506" y="3430"/>
                    </a:lnTo>
                    <a:cubicBezTo>
                      <a:pt x="1592" y="3480"/>
                      <a:pt x="1685" y="3510"/>
                      <a:pt x="1790" y="3523"/>
                    </a:cubicBezTo>
                    <a:cubicBezTo>
                      <a:pt x="1842" y="3530"/>
                      <a:pt x="1893" y="3533"/>
                      <a:pt x="1944" y="3533"/>
                    </a:cubicBezTo>
                    <a:cubicBezTo>
                      <a:pt x="2096" y="3533"/>
                      <a:pt x="2244" y="3503"/>
                      <a:pt x="2387" y="3444"/>
                    </a:cubicBezTo>
                    <a:cubicBezTo>
                      <a:pt x="2482" y="3404"/>
                      <a:pt x="2568" y="3352"/>
                      <a:pt x="2643" y="3289"/>
                    </a:cubicBezTo>
                    <a:lnTo>
                      <a:pt x="5126" y="1203"/>
                    </a:lnTo>
                    <a:cubicBezTo>
                      <a:pt x="4431" y="802"/>
                      <a:pt x="3738" y="402"/>
                      <a:pt x="30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13"/>
              <p:cNvSpPr/>
              <p:nvPr/>
            </p:nvSpPr>
            <p:spPr>
              <a:xfrm>
                <a:off x="3686188" y="4308881"/>
                <a:ext cx="141081" cy="63617"/>
              </a:xfrm>
              <a:custGeom>
                <a:avLst/>
                <a:gdLst/>
                <a:ahLst/>
                <a:cxnLst/>
                <a:rect l="l" t="t" r="r" b="b"/>
                <a:pathLst>
                  <a:path w="4524" h="2040" extrusionOk="0">
                    <a:moveTo>
                      <a:pt x="0" y="1"/>
                    </a:moveTo>
                    <a:lnTo>
                      <a:pt x="1507" y="871"/>
                    </a:lnTo>
                    <a:cubicBezTo>
                      <a:pt x="1589" y="917"/>
                      <a:pt x="1672" y="963"/>
                      <a:pt x="1756" y="1007"/>
                    </a:cubicBezTo>
                    <a:cubicBezTo>
                      <a:pt x="1926" y="1093"/>
                      <a:pt x="2095" y="1175"/>
                      <a:pt x="2269" y="1253"/>
                    </a:cubicBezTo>
                    <a:cubicBezTo>
                      <a:pt x="2355" y="1290"/>
                      <a:pt x="2443" y="1326"/>
                      <a:pt x="2532" y="1356"/>
                    </a:cubicBezTo>
                    <a:lnTo>
                      <a:pt x="4523" y="2039"/>
                    </a:lnTo>
                    <a:cubicBezTo>
                      <a:pt x="3830" y="1640"/>
                      <a:pt x="3135" y="1239"/>
                      <a:pt x="2442" y="837"/>
                    </a:cubicBezTo>
                    <a:lnTo>
                      <a:pt x="1639" y="56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13"/>
              <p:cNvSpPr/>
              <p:nvPr/>
            </p:nvSpPr>
            <p:spPr>
              <a:xfrm>
                <a:off x="3724327" y="4351698"/>
                <a:ext cx="95676" cy="78804"/>
              </a:xfrm>
              <a:custGeom>
                <a:avLst/>
                <a:gdLst/>
                <a:ahLst/>
                <a:cxnLst/>
                <a:rect l="l" t="t" r="r" b="b"/>
                <a:pathLst>
                  <a:path w="3068" h="2527" extrusionOk="0">
                    <a:moveTo>
                      <a:pt x="99" y="1"/>
                    </a:moveTo>
                    <a:cubicBezTo>
                      <a:pt x="94" y="17"/>
                      <a:pt x="91" y="31"/>
                      <a:pt x="87" y="47"/>
                    </a:cubicBezTo>
                    <a:cubicBezTo>
                      <a:pt x="73" y="103"/>
                      <a:pt x="63" y="159"/>
                      <a:pt x="51" y="213"/>
                    </a:cubicBezTo>
                    <a:cubicBezTo>
                      <a:pt x="41" y="270"/>
                      <a:pt x="31" y="324"/>
                      <a:pt x="24" y="377"/>
                    </a:cubicBezTo>
                    <a:cubicBezTo>
                      <a:pt x="17" y="432"/>
                      <a:pt x="12" y="484"/>
                      <a:pt x="8" y="537"/>
                    </a:cubicBezTo>
                    <a:cubicBezTo>
                      <a:pt x="4" y="590"/>
                      <a:pt x="1" y="640"/>
                      <a:pt x="1" y="692"/>
                    </a:cubicBezTo>
                    <a:cubicBezTo>
                      <a:pt x="1" y="727"/>
                      <a:pt x="1" y="760"/>
                      <a:pt x="4" y="793"/>
                    </a:cubicBezTo>
                    <a:cubicBezTo>
                      <a:pt x="5" y="842"/>
                      <a:pt x="11" y="892"/>
                      <a:pt x="15" y="939"/>
                    </a:cubicBezTo>
                    <a:cubicBezTo>
                      <a:pt x="21" y="987"/>
                      <a:pt x="30" y="1033"/>
                      <a:pt x="40" y="1079"/>
                    </a:cubicBezTo>
                    <a:cubicBezTo>
                      <a:pt x="48" y="1123"/>
                      <a:pt x="58" y="1167"/>
                      <a:pt x="73" y="1210"/>
                    </a:cubicBezTo>
                    <a:cubicBezTo>
                      <a:pt x="86" y="1251"/>
                      <a:pt x="100" y="1292"/>
                      <a:pt x="116" y="1331"/>
                    </a:cubicBezTo>
                    <a:cubicBezTo>
                      <a:pt x="132" y="1368"/>
                      <a:pt x="150" y="1405"/>
                      <a:pt x="171" y="1440"/>
                    </a:cubicBezTo>
                    <a:cubicBezTo>
                      <a:pt x="199" y="1492"/>
                      <a:pt x="234" y="1542"/>
                      <a:pt x="267" y="1585"/>
                    </a:cubicBezTo>
                    <a:cubicBezTo>
                      <a:pt x="288" y="1612"/>
                      <a:pt x="311" y="1637"/>
                      <a:pt x="337" y="1663"/>
                    </a:cubicBezTo>
                    <a:lnTo>
                      <a:pt x="738" y="1325"/>
                    </a:lnTo>
                    <a:cubicBezTo>
                      <a:pt x="1431" y="1726"/>
                      <a:pt x="2127" y="2126"/>
                      <a:pt x="2820" y="2527"/>
                    </a:cubicBezTo>
                    <a:cubicBezTo>
                      <a:pt x="2809" y="2410"/>
                      <a:pt x="2806" y="2291"/>
                      <a:pt x="2816" y="2173"/>
                    </a:cubicBezTo>
                    <a:cubicBezTo>
                      <a:pt x="2832" y="1936"/>
                      <a:pt x="2875" y="1701"/>
                      <a:pt x="2947" y="1477"/>
                    </a:cubicBezTo>
                    <a:cubicBezTo>
                      <a:pt x="2983" y="1364"/>
                      <a:pt x="3021" y="1253"/>
                      <a:pt x="3067" y="1144"/>
                    </a:cubicBezTo>
                    <a:lnTo>
                      <a:pt x="1076" y="461"/>
                    </a:lnTo>
                    <a:cubicBezTo>
                      <a:pt x="986" y="429"/>
                      <a:pt x="898" y="396"/>
                      <a:pt x="812" y="356"/>
                    </a:cubicBezTo>
                    <a:cubicBezTo>
                      <a:pt x="639" y="278"/>
                      <a:pt x="468" y="196"/>
                      <a:pt x="300" y="110"/>
                    </a:cubicBezTo>
                    <a:cubicBezTo>
                      <a:pt x="231" y="74"/>
                      <a:pt x="165" y="38"/>
                      <a:pt x="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13"/>
              <p:cNvSpPr/>
              <p:nvPr/>
            </p:nvSpPr>
            <p:spPr>
              <a:xfrm>
                <a:off x="3729129" y="4447122"/>
                <a:ext cx="107183" cy="131258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4209" extrusionOk="0">
                    <a:moveTo>
                      <a:pt x="2557" y="0"/>
                    </a:moveTo>
                    <a:lnTo>
                      <a:pt x="523" y="1714"/>
                    </a:lnTo>
                    <a:lnTo>
                      <a:pt x="1" y="3268"/>
                    </a:lnTo>
                    <a:lnTo>
                      <a:pt x="1506" y="4138"/>
                    </a:lnTo>
                    <a:cubicBezTo>
                      <a:pt x="1582" y="4181"/>
                      <a:pt x="1671" y="4208"/>
                      <a:pt x="1759" y="4208"/>
                    </a:cubicBezTo>
                    <a:lnTo>
                      <a:pt x="1772" y="4208"/>
                    </a:lnTo>
                    <a:cubicBezTo>
                      <a:pt x="1886" y="4205"/>
                      <a:pt x="1995" y="4161"/>
                      <a:pt x="2087" y="4090"/>
                    </a:cubicBezTo>
                    <a:cubicBezTo>
                      <a:pt x="2203" y="4000"/>
                      <a:pt x="2284" y="3864"/>
                      <a:pt x="2331" y="3726"/>
                    </a:cubicBezTo>
                    <a:lnTo>
                      <a:pt x="3437" y="439"/>
                    </a:lnTo>
                    <a:cubicBezTo>
                      <a:pt x="3359" y="427"/>
                      <a:pt x="3282" y="405"/>
                      <a:pt x="3208" y="370"/>
                    </a:cubicBezTo>
                    <a:cubicBezTo>
                      <a:pt x="3185" y="358"/>
                      <a:pt x="3164" y="348"/>
                      <a:pt x="3142" y="335"/>
                    </a:cubicBezTo>
                    <a:cubicBezTo>
                      <a:pt x="2842" y="162"/>
                      <a:pt x="2857" y="173"/>
                      <a:pt x="25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13"/>
              <p:cNvSpPr/>
              <p:nvPr/>
            </p:nvSpPr>
            <p:spPr>
              <a:xfrm>
                <a:off x="3737299" y="4276824"/>
                <a:ext cx="121029" cy="95676"/>
              </a:xfrm>
              <a:custGeom>
                <a:avLst/>
                <a:gdLst/>
                <a:ahLst/>
                <a:cxnLst/>
                <a:rect l="l" t="t" r="r" b="b"/>
                <a:pathLst>
                  <a:path w="3881" h="3068" extrusionOk="0">
                    <a:moveTo>
                      <a:pt x="1797" y="1"/>
                    </a:moveTo>
                    <a:cubicBezTo>
                      <a:pt x="1787" y="2"/>
                      <a:pt x="1777" y="4"/>
                      <a:pt x="1767" y="5"/>
                    </a:cubicBezTo>
                    <a:cubicBezTo>
                      <a:pt x="1724" y="15"/>
                      <a:pt x="1682" y="25"/>
                      <a:pt x="1639" y="40"/>
                    </a:cubicBezTo>
                    <a:cubicBezTo>
                      <a:pt x="1596" y="54"/>
                      <a:pt x="1553" y="68"/>
                      <a:pt x="1510" y="87"/>
                    </a:cubicBezTo>
                    <a:cubicBezTo>
                      <a:pt x="1465" y="104"/>
                      <a:pt x="1424" y="124"/>
                      <a:pt x="1379" y="146"/>
                    </a:cubicBezTo>
                    <a:cubicBezTo>
                      <a:pt x="1349" y="160"/>
                      <a:pt x="1322" y="176"/>
                      <a:pt x="1291" y="192"/>
                    </a:cubicBezTo>
                    <a:cubicBezTo>
                      <a:pt x="1271" y="204"/>
                      <a:pt x="1251" y="214"/>
                      <a:pt x="1231" y="227"/>
                    </a:cubicBezTo>
                    <a:cubicBezTo>
                      <a:pt x="1188" y="254"/>
                      <a:pt x="1142" y="283"/>
                      <a:pt x="1099" y="313"/>
                    </a:cubicBezTo>
                    <a:cubicBezTo>
                      <a:pt x="1056" y="343"/>
                      <a:pt x="1008" y="377"/>
                      <a:pt x="965" y="411"/>
                    </a:cubicBezTo>
                    <a:cubicBezTo>
                      <a:pt x="922" y="444"/>
                      <a:pt x="877" y="482"/>
                      <a:pt x="834" y="518"/>
                    </a:cubicBezTo>
                    <a:cubicBezTo>
                      <a:pt x="791" y="556"/>
                      <a:pt x="748" y="595"/>
                      <a:pt x="706" y="636"/>
                    </a:cubicBezTo>
                    <a:cubicBezTo>
                      <a:pt x="666" y="678"/>
                      <a:pt x="623" y="721"/>
                      <a:pt x="583" y="764"/>
                    </a:cubicBezTo>
                    <a:cubicBezTo>
                      <a:pt x="522" y="830"/>
                      <a:pt x="462" y="901"/>
                      <a:pt x="404" y="973"/>
                    </a:cubicBezTo>
                    <a:cubicBezTo>
                      <a:pt x="347" y="1045"/>
                      <a:pt x="292" y="1119"/>
                      <a:pt x="239" y="1197"/>
                    </a:cubicBezTo>
                    <a:cubicBezTo>
                      <a:pt x="187" y="1275"/>
                      <a:pt x="137" y="1354"/>
                      <a:pt x="88" y="1434"/>
                    </a:cubicBezTo>
                    <a:cubicBezTo>
                      <a:pt x="56" y="1489"/>
                      <a:pt x="28" y="1539"/>
                      <a:pt x="0" y="1591"/>
                    </a:cubicBezTo>
                    <a:lnTo>
                      <a:pt x="803" y="1865"/>
                    </a:lnTo>
                    <a:cubicBezTo>
                      <a:pt x="1496" y="2267"/>
                      <a:pt x="2190" y="2668"/>
                      <a:pt x="2884" y="3067"/>
                    </a:cubicBezTo>
                    <a:cubicBezTo>
                      <a:pt x="2948" y="2958"/>
                      <a:pt x="3017" y="2852"/>
                      <a:pt x="3090" y="2750"/>
                    </a:cubicBezTo>
                    <a:cubicBezTo>
                      <a:pt x="3235" y="2543"/>
                      <a:pt x="3400" y="2353"/>
                      <a:pt x="3587" y="2180"/>
                    </a:cubicBezTo>
                    <a:cubicBezTo>
                      <a:pt x="3681" y="2094"/>
                      <a:pt x="3779" y="2015"/>
                      <a:pt x="3881" y="1942"/>
                    </a:cubicBezTo>
                    <a:cubicBezTo>
                      <a:pt x="3186" y="1541"/>
                      <a:pt x="2493" y="1139"/>
                      <a:pt x="1797" y="738"/>
                    </a:cubicBezTo>
                    <a:lnTo>
                      <a:pt x="17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13"/>
              <p:cNvSpPr/>
              <p:nvPr/>
            </p:nvSpPr>
            <p:spPr>
              <a:xfrm>
                <a:off x="3793307" y="4187449"/>
                <a:ext cx="6499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4808" extrusionOk="0">
                    <a:moveTo>
                      <a:pt x="1" y="0"/>
                    </a:moveTo>
                    <a:lnTo>
                      <a:pt x="1" y="2867"/>
                    </a:lnTo>
                    <a:lnTo>
                      <a:pt x="0" y="2867"/>
                    </a:lnTo>
                    <a:lnTo>
                      <a:pt x="0" y="3604"/>
                    </a:lnTo>
                    <a:cubicBezTo>
                      <a:pt x="693" y="4005"/>
                      <a:pt x="1389" y="4407"/>
                      <a:pt x="2083" y="4808"/>
                    </a:cubicBezTo>
                    <a:lnTo>
                      <a:pt x="2083" y="1868"/>
                    </a:lnTo>
                    <a:cubicBezTo>
                      <a:pt x="2083" y="1768"/>
                      <a:pt x="2066" y="1671"/>
                      <a:pt x="2036" y="1574"/>
                    </a:cubicBezTo>
                    <a:cubicBezTo>
                      <a:pt x="1973" y="1380"/>
                      <a:pt x="1873" y="1209"/>
                      <a:pt x="1737" y="1057"/>
                    </a:cubicBezTo>
                    <a:cubicBezTo>
                      <a:pt x="1669" y="981"/>
                      <a:pt x="1592" y="919"/>
                      <a:pt x="1507" y="87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13"/>
              <p:cNvSpPr/>
              <p:nvPr/>
            </p:nvSpPr>
            <p:spPr>
              <a:xfrm>
                <a:off x="3808930" y="4442163"/>
                <a:ext cx="18243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6" extrusionOk="0">
                    <a:moveTo>
                      <a:pt x="191" y="1"/>
                    </a:moveTo>
                    <a:lnTo>
                      <a:pt x="1" y="162"/>
                    </a:lnTo>
                    <a:cubicBezTo>
                      <a:pt x="295" y="332"/>
                      <a:pt x="284" y="322"/>
                      <a:pt x="571" y="488"/>
                    </a:cubicBezTo>
                    <a:lnTo>
                      <a:pt x="571" y="488"/>
                    </a:lnTo>
                    <a:cubicBezTo>
                      <a:pt x="458" y="421"/>
                      <a:pt x="368" y="330"/>
                      <a:pt x="297" y="217"/>
                    </a:cubicBezTo>
                    <a:cubicBezTo>
                      <a:pt x="254" y="148"/>
                      <a:pt x="218" y="76"/>
                      <a:pt x="191" y="1"/>
                    </a:cubicBezTo>
                    <a:close/>
                    <a:moveTo>
                      <a:pt x="571" y="488"/>
                    </a:moveTo>
                    <a:cubicBezTo>
                      <a:pt x="576" y="490"/>
                      <a:pt x="580" y="493"/>
                      <a:pt x="584" y="495"/>
                    </a:cubicBezTo>
                    <a:cubicBezTo>
                      <a:pt x="580" y="493"/>
                      <a:pt x="576" y="490"/>
                      <a:pt x="571" y="488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13"/>
              <p:cNvSpPr/>
              <p:nvPr/>
            </p:nvSpPr>
            <p:spPr>
              <a:xfrm>
                <a:off x="3846881" y="4440729"/>
                <a:ext cx="70665" cy="69948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2243" extrusionOk="0">
                    <a:moveTo>
                      <a:pt x="1106" y="1"/>
                    </a:moveTo>
                    <a:cubicBezTo>
                      <a:pt x="1028" y="76"/>
                      <a:pt x="947" y="148"/>
                      <a:pt x="864" y="217"/>
                    </a:cubicBezTo>
                    <a:cubicBezTo>
                      <a:pt x="697" y="352"/>
                      <a:pt x="512" y="462"/>
                      <a:pt x="311" y="547"/>
                    </a:cubicBezTo>
                    <a:cubicBezTo>
                      <a:pt x="210" y="590"/>
                      <a:pt x="106" y="621"/>
                      <a:pt x="0" y="639"/>
                    </a:cubicBezTo>
                    <a:lnTo>
                      <a:pt x="375" y="1263"/>
                    </a:lnTo>
                    <a:lnTo>
                      <a:pt x="1883" y="2133"/>
                    </a:lnTo>
                    <a:cubicBezTo>
                      <a:pt x="1927" y="2159"/>
                      <a:pt x="1973" y="2182"/>
                      <a:pt x="2020" y="2202"/>
                    </a:cubicBezTo>
                    <a:cubicBezTo>
                      <a:pt x="2057" y="2218"/>
                      <a:pt x="2093" y="2231"/>
                      <a:pt x="2138" y="2238"/>
                    </a:cubicBezTo>
                    <a:cubicBezTo>
                      <a:pt x="2152" y="2240"/>
                      <a:pt x="2167" y="2242"/>
                      <a:pt x="2181" y="2242"/>
                    </a:cubicBezTo>
                    <a:cubicBezTo>
                      <a:pt x="2199" y="2242"/>
                      <a:pt x="2216" y="2239"/>
                      <a:pt x="2228" y="2231"/>
                    </a:cubicBezTo>
                    <a:cubicBezTo>
                      <a:pt x="2234" y="2226"/>
                      <a:pt x="2239" y="2222"/>
                      <a:pt x="2244" y="2216"/>
                    </a:cubicBezTo>
                    <a:cubicBezTo>
                      <a:pt x="2251" y="2209"/>
                      <a:pt x="2256" y="2200"/>
                      <a:pt x="2259" y="2192"/>
                    </a:cubicBezTo>
                    <a:cubicBezTo>
                      <a:pt x="2266" y="2167"/>
                      <a:pt x="2260" y="2142"/>
                      <a:pt x="2253" y="2116"/>
                    </a:cubicBezTo>
                    <a:cubicBezTo>
                      <a:pt x="2243" y="2078"/>
                      <a:pt x="2228" y="2045"/>
                      <a:pt x="2210" y="2012"/>
                    </a:cubicBezTo>
                    <a:lnTo>
                      <a:pt x="110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13"/>
              <p:cNvSpPr/>
              <p:nvPr/>
            </p:nvSpPr>
            <p:spPr>
              <a:xfrm>
                <a:off x="3869958" y="4312031"/>
                <a:ext cx="30998" cy="1855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595" extrusionOk="0">
                    <a:moveTo>
                      <a:pt x="0" y="0"/>
                    </a:moveTo>
                    <a:lnTo>
                      <a:pt x="0" y="594"/>
                    </a:lnTo>
                    <a:cubicBezTo>
                      <a:pt x="80" y="561"/>
                      <a:pt x="160" y="529"/>
                      <a:pt x="243" y="506"/>
                    </a:cubicBezTo>
                    <a:cubicBezTo>
                      <a:pt x="341" y="478"/>
                      <a:pt x="440" y="463"/>
                      <a:pt x="541" y="463"/>
                    </a:cubicBezTo>
                    <a:cubicBezTo>
                      <a:pt x="611" y="463"/>
                      <a:pt x="682" y="471"/>
                      <a:pt x="754" y="485"/>
                    </a:cubicBezTo>
                    <a:cubicBezTo>
                      <a:pt x="840" y="501"/>
                      <a:pt x="921" y="532"/>
                      <a:pt x="994" y="573"/>
                    </a:cubicBezTo>
                    <a:cubicBezTo>
                      <a:pt x="538" y="311"/>
                      <a:pt x="456" y="263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13"/>
              <p:cNvSpPr/>
              <p:nvPr/>
            </p:nvSpPr>
            <p:spPr>
              <a:xfrm>
                <a:off x="3869958" y="4178437"/>
                <a:ext cx="98170" cy="151466"/>
              </a:xfrm>
              <a:custGeom>
                <a:avLst/>
                <a:gdLst/>
                <a:ahLst/>
                <a:cxnLst/>
                <a:rect l="l" t="t" r="r" b="b"/>
                <a:pathLst>
                  <a:path w="3148" h="4857" extrusionOk="0">
                    <a:moveTo>
                      <a:pt x="1353" y="0"/>
                    </a:moveTo>
                    <a:lnTo>
                      <a:pt x="0" y="2027"/>
                    </a:lnTo>
                    <a:lnTo>
                      <a:pt x="0" y="4284"/>
                    </a:lnTo>
                    <a:cubicBezTo>
                      <a:pt x="456" y="4547"/>
                      <a:pt x="538" y="4595"/>
                      <a:pt x="994" y="4857"/>
                    </a:cubicBezTo>
                    <a:lnTo>
                      <a:pt x="2985" y="1876"/>
                    </a:lnTo>
                    <a:cubicBezTo>
                      <a:pt x="3071" y="1747"/>
                      <a:pt x="3130" y="1590"/>
                      <a:pt x="3140" y="1432"/>
                    </a:cubicBezTo>
                    <a:cubicBezTo>
                      <a:pt x="3148" y="1304"/>
                      <a:pt x="3122" y="1176"/>
                      <a:pt x="3058" y="1068"/>
                    </a:cubicBezTo>
                    <a:cubicBezTo>
                      <a:pt x="3028" y="1018"/>
                      <a:pt x="2991" y="971"/>
                      <a:pt x="2946" y="932"/>
                    </a:cubicBezTo>
                    <a:cubicBezTo>
                      <a:pt x="2919" y="909"/>
                      <a:pt x="2890" y="887"/>
                      <a:pt x="2860" y="870"/>
                    </a:cubicBezTo>
                    <a:lnTo>
                      <a:pt x="135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13"/>
              <p:cNvSpPr/>
              <p:nvPr/>
            </p:nvSpPr>
            <p:spPr>
              <a:xfrm>
                <a:off x="3908283" y="4303362"/>
                <a:ext cx="92245" cy="67297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2158" extrusionOk="0">
                    <a:moveTo>
                      <a:pt x="1208" y="1"/>
                    </a:moveTo>
                    <a:lnTo>
                      <a:pt x="571" y="199"/>
                    </a:lnTo>
                    <a:lnTo>
                      <a:pt x="1" y="1056"/>
                    </a:lnTo>
                    <a:cubicBezTo>
                      <a:pt x="50" y="1117"/>
                      <a:pt x="88" y="1181"/>
                      <a:pt x="121" y="1253"/>
                    </a:cubicBezTo>
                    <a:cubicBezTo>
                      <a:pt x="186" y="1397"/>
                      <a:pt x="226" y="1546"/>
                      <a:pt x="244" y="1700"/>
                    </a:cubicBezTo>
                    <a:cubicBezTo>
                      <a:pt x="252" y="1778"/>
                      <a:pt x="255" y="1855"/>
                      <a:pt x="255" y="1935"/>
                    </a:cubicBezTo>
                    <a:lnTo>
                      <a:pt x="255" y="1991"/>
                    </a:lnTo>
                    <a:cubicBezTo>
                      <a:pt x="254" y="2028"/>
                      <a:pt x="252" y="2064"/>
                      <a:pt x="251" y="2101"/>
                    </a:cubicBezTo>
                    <a:cubicBezTo>
                      <a:pt x="248" y="2120"/>
                      <a:pt x="246" y="2140"/>
                      <a:pt x="246" y="2157"/>
                    </a:cubicBezTo>
                    <a:lnTo>
                      <a:pt x="2728" y="1380"/>
                    </a:lnTo>
                    <a:cubicBezTo>
                      <a:pt x="2777" y="1365"/>
                      <a:pt x="2824" y="1345"/>
                      <a:pt x="2864" y="1315"/>
                    </a:cubicBezTo>
                    <a:cubicBezTo>
                      <a:pt x="2899" y="1290"/>
                      <a:pt x="2929" y="1260"/>
                      <a:pt x="2944" y="1223"/>
                    </a:cubicBezTo>
                    <a:cubicBezTo>
                      <a:pt x="2948" y="1211"/>
                      <a:pt x="2951" y="1203"/>
                      <a:pt x="2954" y="1193"/>
                    </a:cubicBezTo>
                    <a:cubicBezTo>
                      <a:pt x="2958" y="1164"/>
                      <a:pt x="2956" y="1132"/>
                      <a:pt x="2948" y="1104"/>
                    </a:cubicBezTo>
                    <a:cubicBezTo>
                      <a:pt x="2933" y="1056"/>
                      <a:pt x="2898" y="1014"/>
                      <a:pt x="2862" y="978"/>
                    </a:cubicBezTo>
                    <a:cubicBezTo>
                      <a:pt x="2817" y="935"/>
                      <a:pt x="2768" y="901"/>
                      <a:pt x="2714" y="871"/>
                    </a:cubicBezTo>
                    <a:lnTo>
                      <a:pt x="12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13"/>
              <p:cNvSpPr/>
              <p:nvPr/>
            </p:nvSpPr>
            <p:spPr>
              <a:xfrm>
                <a:off x="3793307" y="4180745"/>
                <a:ext cx="75156" cy="55852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1791" extrusionOk="0">
                    <a:moveTo>
                      <a:pt x="375" y="1"/>
                    </a:moveTo>
                    <a:lnTo>
                      <a:pt x="0" y="217"/>
                    </a:lnTo>
                    <a:lnTo>
                      <a:pt x="1505" y="1086"/>
                    </a:lnTo>
                    <a:cubicBezTo>
                      <a:pt x="1592" y="1135"/>
                      <a:pt x="1668" y="1198"/>
                      <a:pt x="1735" y="1273"/>
                    </a:cubicBezTo>
                    <a:cubicBezTo>
                      <a:pt x="1872" y="1424"/>
                      <a:pt x="1971" y="1597"/>
                      <a:pt x="2034" y="1791"/>
                    </a:cubicBezTo>
                    <a:lnTo>
                      <a:pt x="2410" y="1574"/>
                    </a:lnTo>
                    <a:cubicBezTo>
                      <a:pt x="2346" y="1380"/>
                      <a:pt x="2249" y="1209"/>
                      <a:pt x="2112" y="1058"/>
                    </a:cubicBezTo>
                    <a:cubicBezTo>
                      <a:pt x="2043" y="983"/>
                      <a:pt x="1965" y="920"/>
                      <a:pt x="1882" y="871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13"/>
              <p:cNvSpPr/>
              <p:nvPr/>
            </p:nvSpPr>
            <p:spPr>
              <a:xfrm>
                <a:off x="3652478" y="4207345"/>
                <a:ext cx="347931" cy="371039"/>
              </a:xfrm>
              <a:custGeom>
                <a:avLst/>
                <a:gdLst/>
                <a:ahLst/>
                <a:cxnLst/>
                <a:rect l="l" t="t" r="r" b="b"/>
                <a:pathLst>
                  <a:path w="11157" h="11898" extrusionOk="0">
                    <a:moveTo>
                      <a:pt x="9920" y="0"/>
                    </a:moveTo>
                    <a:cubicBezTo>
                      <a:pt x="9922" y="2"/>
                      <a:pt x="9924" y="4"/>
                      <a:pt x="9926" y="6"/>
                    </a:cubicBezTo>
                    <a:lnTo>
                      <a:pt x="9926" y="6"/>
                    </a:lnTo>
                    <a:cubicBezTo>
                      <a:pt x="9924" y="4"/>
                      <a:pt x="9922" y="2"/>
                      <a:pt x="9920" y="0"/>
                    </a:cubicBezTo>
                    <a:close/>
                    <a:moveTo>
                      <a:pt x="8482" y="9694"/>
                    </a:moveTo>
                    <a:cubicBezTo>
                      <a:pt x="8481" y="9696"/>
                      <a:pt x="8480" y="9697"/>
                      <a:pt x="8478" y="9699"/>
                    </a:cubicBezTo>
                    <a:cubicBezTo>
                      <a:pt x="8480" y="9697"/>
                      <a:pt x="8481" y="9696"/>
                      <a:pt x="8482" y="9694"/>
                    </a:cubicBezTo>
                    <a:close/>
                    <a:moveTo>
                      <a:pt x="9926" y="6"/>
                    </a:moveTo>
                    <a:cubicBezTo>
                      <a:pt x="9968" y="43"/>
                      <a:pt x="10004" y="89"/>
                      <a:pt x="10032" y="137"/>
                    </a:cubicBezTo>
                    <a:cubicBezTo>
                      <a:pt x="10096" y="245"/>
                      <a:pt x="10122" y="374"/>
                      <a:pt x="10114" y="499"/>
                    </a:cubicBezTo>
                    <a:cubicBezTo>
                      <a:pt x="10104" y="657"/>
                      <a:pt x="10045" y="814"/>
                      <a:pt x="9959" y="944"/>
                    </a:cubicBezTo>
                    <a:lnTo>
                      <a:pt x="7968" y="3925"/>
                    </a:lnTo>
                    <a:cubicBezTo>
                      <a:pt x="7895" y="3882"/>
                      <a:pt x="7815" y="3853"/>
                      <a:pt x="7728" y="3836"/>
                    </a:cubicBezTo>
                    <a:cubicBezTo>
                      <a:pt x="7656" y="3823"/>
                      <a:pt x="7585" y="3816"/>
                      <a:pt x="7514" y="3816"/>
                    </a:cubicBezTo>
                    <a:cubicBezTo>
                      <a:pt x="7414" y="3816"/>
                      <a:pt x="7315" y="3830"/>
                      <a:pt x="7217" y="3858"/>
                    </a:cubicBezTo>
                    <a:cubicBezTo>
                      <a:pt x="7133" y="3882"/>
                      <a:pt x="7052" y="3912"/>
                      <a:pt x="6974" y="3947"/>
                    </a:cubicBezTo>
                    <a:lnTo>
                      <a:pt x="6974" y="1007"/>
                    </a:lnTo>
                    <a:cubicBezTo>
                      <a:pt x="6974" y="908"/>
                      <a:pt x="6959" y="810"/>
                      <a:pt x="6927" y="714"/>
                    </a:cubicBezTo>
                    <a:lnTo>
                      <a:pt x="6552" y="931"/>
                    </a:lnTo>
                    <a:cubicBezTo>
                      <a:pt x="6582" y="1028"/>
                      <a:pt x="6599" y="1125"/>
                      <a:pt x="6599" y="1224"/>
                    </a:cubicBezTo>
                    <a:lnTo>
                      <a:pt x="6599" y="4170"/>
                    </a:lnTo>
                    <a:cubicBezTo>
                      <a:pt x="6496" y="4242"/>
                      <a:pt x="6398" y="4322"/>
                      <a:pt x="6306" y="4408"/>
                    </a:cubicBezTo>
                    <a:cubicBezTo>
                      <a:pt x="6120" y="4581"/>
                      <a:pt x="5955" y="4771"/>
                      <a:pt x="5809" y="4978"/>
                    </a:cubicBezTo>
                    <a:cubicBezTo>
                      <a:pt x="5734" y="5083"/>
                      <a:pt x="5668" y="5187"/>
                      <a:pt x="5603" y="5295"/>
                    </a:cubicBezTo>
                    <a:lnTo>
                      <a:pt x="3612" y="4612"/>
                    </a:lnTo>
                    <a:cubicBezTo>
                      <a:pt x="3523" y="4582"/>
                      <a:pt x="3433" y="4548"/>
                      <a:pt x="3347" y="4509"/>
                    </a:cubicBezTo>
                    <a:cubicBezTo>
                      <a:pt x="3175" y="4431"/>
                      <a:pt x="3005" y="4349"/>
                      <a:pt x="2835" y="4263"/>
                    </a:cubicBezTo>
                    <a:cubicBezTo>
                      <a:pt x="2751" y="4220"/>
                      <a:pt x="2669" y="4173"/>
                      <a:pt x="2585" y="4127"/>
                    </a:cubicBezTo>
                    <a:lnTo>
                      <a:pt x="1080" y="3257"/>
                    </a:lnTo>
                    <a:lnTo>
                      <a:pt x="846" y="3731"/>
                    </a:lnTo>
                    <a:lnTo>
                      <a:pt x="2352" y="4599"/>
                    </a:lnTo>
                    <a:lnTo>
                      <a:pt x="2401" y="4627"/>
                    </a:lnTo>
                    <a:cubicBezTo>
                      <a:pt x="2467" y="4666"/>
                      <a:pt x="2534" y="4702"/>
                      <a:pt x="2603" y="4738"/>
                    </a:cubicBezTo>
                    <a:cubicBezTo>
                      <a:pt x="2771" y="4824"/>
                      <a:pt x="2942" y="4906"/>
                      <a:pt x="3114" y="4983"/>
                    </a:cubicBezTo>
                    <a:cubicBezTo>
                      <a:pt x="3201" y="5021"/>
                      <a:pt x="3288" y="5057"/>
                      <a:pt x="3379" y="5087"/>
                    </a:cubicBezTo>
                    <a:lnTo>
                      <a:pt x="5370" y="5770"/>
                    </a:lnTo>
                    <a:cubicBezTo>
                      <a:pt x="5324" y="5880"/>
                      <a:pt x="5284" y="5991"/>
                      <a:pt x="5249" y="6105"/>
                    </a:cubicBezTo>
                    <a:cubicBezTo>
                      <a:pt x="5179" y="6330"/>
                      <a:pt x="5134" y="6563"/>
                      <a:pt x="5118" y="6801"/>
                    </a:cubicBezTo>
                    <a:cubicBezTo>
                      <a:pt x="5108" y="6918"/>
                      <a:pt x="5111" y="7038"/>
                      <a:pt x="5123" y="7154"/>
                    </a:cubicBezTo>
                    <a:lnTo>
                      <a:pt x="2641" y="9240"/>
                    </a:lnTo>
                    <a:cubicBezTo>
                      <a:pt x="2567" y="9305"/>
                      <a:pt x="2480" y="9357"/>
                      <a:pt x="2384" y="9394"/>
                    </a:cubicBezTo>
                    <a:cubicBezTo>
                      <a:pt x="2242" y="9453"/>
                      <a:pt x="2094" y="9483"/>
                      <a:pt x="1941" y="9483"/>
                    </a:cubicBezTo>
                    <a:cubicBezTo>
                      <a:pt x="1891" y="9483"/>
                      <a:pt x="1839" y="9480"/>
                      <a:pt x="1787" y="9473"/>
                    </a:cubicBezTo>
                    <a:cubicBezTo>
                      <a:pt x="1685" y="9462"/>
                      <a:pt x="1590" y="9429"/>
                      <a:pt x="1504" y="9380"/>
                    </a:cubicBezTo>
                    <a:lnTo>
                      <a:pt x="0" y="8513"/>
                    </a:lnTo>
                    <a:lnTo>
                      <a:pt x="0" y="8513"/>
                    </a:lnTo>
                    <a:lnTo>
                      <a:pt x="84" y="8888"/>
                    </a:lnTo>
                    <a:lnTo>
                      <a:pt x="1590" y="9758"/>
                    </a:lnTo>
                    <a:cubicBezTo>
                      <a:pt x="1677" y="9808"/>
                      <a:pt x="1770" y="9838"/>
                      <a:pt x="1874" y="9851"/>
                    </a:cubicBezTo>
                    <a:cubicBezTo>
                      <a:pt x="1926" y="9858"/>
                      <a:pt x="1977" y="9862"/>
                      <a:pt x="2029" y="9862"/>
                    </a:cubicBezTo>
                    <a:cubicBezTo>
                      <a:pt x="2181" y="9862"/>
                      <a:pt x="2328" y="9831"/>
                      <a:pt x="2470" y="9772"/>
                    </a:cubicBezTo>
                    <a:cubicBezTo>
                      <a:pt x="2567" y="9733"/>
                      <a:pt x="2653" y="9680"/>
                      <a:pt x="2728" y="9618"/>
                    </a:cubicBezTo>
                    <a:lnTo>
                      <a:pt x="2984" y="9403"/>
                    </a:lnTo>
                    <a:lnTo>
                      <a:pt x="5019" y="7689"/>
                    </a:lnTo>
                    <a:lnTo>
                      <a:pt x="5209" y="7529"/>
                    </a:lnTo>
                    <a:cubicBezTo>
                      <a:pt x="5236" y="7603"/>
                      <a:pt x="5272" y="7675"/>
                      <a:pt x="5315" y="7745"/>
                    </a:cubicBezTo>
                    <a:cubicBezTo>
                      <a:pt x="5389" y="7862"/>
                      <a:pt x="5485" y="7955"/>
                      <a:pt x="5603" y="8024"/>
                    </a:cubicBezTo>
                    <a:cubicBezTo>
                      <a:pt x="5624" y="8037"/>
                      <a:pt x="5646" y="8047"/>
                      <a:pt x="5669" y="8059"/>
                    </a:cubicBezTo>
                    <a:cubicBezTo>
                      <a:pt x="5744" y="8092"/>
                      <a:pt x="5820" y="8116"/>
                      <a:pt x="5898" y="8128"/>
                    </a:cubicBezTo>
                    <a:lnTo>
                      <a:pt x="4792" y="11415"/>
                    </a:lnTo>
                    <a:cubicBezTo>
                      <a:pt x="4746" y="11553"/>
                      <a:pt x="4664" y="11689"/>
                      <a:pt x="4548" y="11779"/>
                    </a:cubicBezTo>
                    <a:cubicBezTo>
                      <a:pt x="4459" y="11850"/>
                      <a:pt x="4346" y="11894"/>
                      <a:pt x="4233" y="11897"/>
                    </a:cubicBezTo>
                    <a:cubicBezTo>
                      <a:pt x="4346" y="11894"/>
                      <a:pt x="4460" y="11891"/>
                      <a:pt x="4572" y="11890"/>
                    </a:cubicBezTo>
                    <a:lnTo>
                      <a:pt x="4602" y="11887"/>
                    </a:lnTo>
                    <a:cubicBezTo>
                      <a:pt x="4704" y="11878"/>
                      <a:pt x="4804" y="11837"/>
                      <a:pt x="4886" y="11772"/>
                    </a:cubicBezTo>
                    <a:cubicBezTo>
                      <a:pt x="5003" y="11681"/>
                      <a:pt x="5084" y="11546"/>
                      <a:pt x="5130" y="11408"/>
                    </a:cubicBezTo>
                    <a:lnTo>
                      <a:pt x="6235" y="8120"/>
                    </a:lnTo>
                    <a:cubicBezTo>
                      <a:pt x="6342" y="8103"/>
                      <a:pt x="6444" y="8073"/>
                      <a:pt x="6545" y="8030"/>
                    </a:cubicBezTo>
                    <a:cubicBezTo>
                      <a:pt x="6746" y="7945"/>
                      <a:pt x="6931" y="7833"/>
                      <a:pt x="7098" y="7699"/>
                    </a:cubicBezTo>
                    <a:cubicBezTo>
                      <a:pt x="7183" y="7630"/>
                      <a:pt x="7263" y="7558"/>
                      <a:pt x="7340" y="7483"/>
                    </a:cubicBezTo>
                    <a:lnTo>
                      <a:pt x="8444" y="9493"/>
                    </a:lnTo>
                    <a:cubicBezTo>
                      <a:pt x="8462" y="9528"/>
                      <a:pt x="8477" y="9561"/>
                      <a:pt x="8487" y="9598"/>
                    </a:cubicBezTo>
                    <a:cubicBezTo>
                      <a:pt x="8494" y="9623"/>
                      <a:pt x="8500" y="9650"/>
                      <a:pt x="8493" y="9673"/>
                    </a:cubicBezTo>
                    <a:cubicBezTo>
                      <a:pt x="8490" y="9681"/>
                      <a:pt x="8487" y="9688"/>
                      <a:pt x="8482" y="9694"/>
                    </a:cubicBezTo>
                    <a:lnTo>
                      <a:pt x="8482" y="9694"/>
                    </a:lnTo>
                    <a:cubicBezTo>
                      <a:pt x="8594" y="9568"/>
                      <a:pt x="8707" y="9441"/>
                      <a:pt x="8816" y="9314"/>
                    </a:cubicBezTo>
                    <a:cubicBezTo>
                      <a:pt x="8853" y="9206"/>
                      <a:pt x="8782" y="9108"/>
                      <a:pt x="8782" y="9108"/>
                    </a:cubicBezTo>
                    <a:lnTo>
                      <a:pt x="7677" y="7097"/>
                    </a:lnTo>
                    <a:cubicBezTo>
                      <a:pt x="7755" y="6995"/>
                      <a:pt x="7830" y="6887"/>
                      <a:pt x="7899" y="6775"/>
                    </a:cubicBezTo>
                    <a:cubicBezTo>
                      <a:pt x="8038" y="6552"/>
                      <a:pt x="8153" y="6320"/>
                      <a:pt x="8247" y="6076"/>
                    </a:cubicBezTo>
                    <a:cubicBezTo>
                      <a:pt x="8293" y="5954"/>
                      <a:pt x="8333" y="5830"/>
                      <a:pt x="8365" y="5704"/>
                    </a:cubicBezTo>
                    <a:lnTo>
                      <a:pt x="10848" y="4926"/>
                    </a:lnTo>
                    <a:cubicBezTo>
                      <a:pt x="10895" y="4911"/>
                      <a:pt x="10942" y="4891"/>
                      <a:pt x="10984" y="4861"/>
                    </a:cubicBezTo>
                    <a:cubicBezTo>
                      <a:pt x="11017" y="4838"/>
                      <a:pt x="11046" y="4807"/>
                      <a:pt x="11063" y="4769"/>
                    </a:cubicBezTo>
                    <a:lnTo>
                      <a:pt x="11073" y="4735"/>
                    </a:lnTo>
                    <a:cubicBezTo>
                      <a:pt x="11101" y="4579"/>
                      <a:pt x="11129" y="4423"/>
                      <a:pt x="11157" y="4266"/>
                    </a:cubicBezTo>
                    <a:lnTo>
                      <a:pt x="11157" y="4266"/>
                    </a:lnTo>
                    <a:cubicBezTo>
                      <a:pt x="11154" y="4277"/>
                      <a:pt x="11151" y="4288"/>
                      <a:pt x="11147" y="4296"/>
                    </a:cubicBezTo>
                    <a:cubicBezTo>
                      <a:pt x="11132" y="4335"/>
                      <a:pt x="11102" y="4365"/>
                      <a:pt x="11067" y="4388"/>
                    </a:cubicBezTo>
                    <a:cubicBezTo>
                      <a:pt x="11027" y="4418"/>
                      <a:pt x="10980" y="4438"/>
                      <a:pt x="10931" y="4453"/>
                    </a:cubicBezTo>
                    <a:lnTo>
                      <a:pt x="8449" y="5231"/>
                    </a:lnTo>
                    <a:cubicBezTo>
                      <a:pt x="8451" y="5213"/>
                      <a:pt x="8454" y="5195"/>
                      <a:pt x="8454" y="5176"/>
                    </a:cubicBezTo>
                    <a:cubicBezTo>
                      <a:pt x="8455" y="5137"/>
                      <a:pt x="8457" y="5101"/>
                      <a:pt x="8458" y="5064"/>
                    </a:cubicBezTo>
                    <a:lnTo>
                      <a:pt x="8458" y="5008"/>
                    </a:lnTo>
                    <a:cubicBezTo>
                      <a:pt x="8458" y="4932"/>
                      <a:pt x="8455" y="4854"/>
                      <a:pt x="8447" y="4775"/>
                    </a:cubicBezTo>
                    <a:cubicBezTo>
                      <a:pt x="8429" y="4620"/>
                      <a:pt x="8389" y="4472"/>
                      <a:pt x="8324" y="4328"/>
                    </a:cubicBezTo>
                    <a:cubicBezTo>
                      <a:pt x="8291" y="4256"/>
                      <a:pt x="8250" y="4188"/>
                      <a:pt x="8204" y="4129"/>
                    </a:cubicBezTo>
                    <a:lnTo>
                      <a:pt x="8774" y="3273"/>
                    </a:lnTo>
                    <a:lnTo>
                      <a:pt x="10193" y="1148"/>
                    </a:lnTo>
                    <a:cubicBezTo>
                      <a:pt x="10280" y="1018"/>
                      <a:pt x="10339" y="863"/>
                      <a:pt x="10347" y="705"/>
                    </a:cubicBezTo>
                    <a:cubicBezTo>
                      <a:pt x="10354" y="577"/>
                      <a:pt x="10330" y="449"/>
                      <a:pt x="10267" y="341"/>
                    </a:cubicBezTo>
                    <a:cubicBezTo>
                      <a:pt x="10237" y="289"/>
                      <a:pt x="10198" y="242"/>
                      <a:pt x="10152" y="203"/>
                    </a:cubicBezTo>
                    <a:cubicBezTo>
                      <a:pt x="10076" y="136"/>
                      <a:pt x="10000" y="71"/>
                      <a:pt x="9926" y="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13"/>
              <p:cNvSpPr/>
              <p:nvPr/>
            </p:nvSpPr>
            <p:spPr>
              <a:xfrm>
                <a:off x="3726790" y="4207376"/>
                <a:ext cx="273524" cy="371039"/>
              </a:xfrm>
              <a:custGeom>
                <a:avLst/>
                <a:gdLst/>
                <a:ahLst/>
                <a:cxnLst/>
                <a:rect l="l" t="t" r="r" b="b"/>
                <a:pathLst>
                  <a:path w="8771" h="11898" extrusionOk="0">
                    <a:moveTo>
                      <a:pt x="7534" y="1"/>
                    </a:moveTo>
                    <a:lnTo>
                      <a:pt x="7534" y="1"/>
                    </a:lnTo>
                    <a:cubicBezTo>
                      <a:pt x="7538" y="4"/>
                      <a:pt x="7541" y="7"/>
                      <a:pt x="7545" y="10"/>
                    </a:cubicBezTo>
                    <a:lnTo>
                      <a:pt x="7545" y="10"/>
                    </a:lnTo>
                    <a:cubicBezTo>
                      <a:pt x="7541" y="7"/>
                      <a:pt x="7538" y="4"/>
                      <a:pt x="7534" y="1"/>
                    </a:cubicBezTo>
                    <a:close/>
                    <a:moveTo>
                      <a:pt x="8771" y="4266"/>
                    </a:moveTo>
                    <a:cubicBezTo>
                      <a:pt x="8770" y="4270"/>
                      <a:pt x="8770" y="4273"/>
                      <a:pt x="8769" y="4276"/>
                    </a:cubicBezTo>
                    <a:lnTo>
                      <a:pt x="8769" y="4276"/>
                    </a:lnTo>
                    <a:cubicBezTo>
                      <a:pt x="8770" y="4273"/>
                      <a:pt x="8770" y="4270"/>
                      <a:pt x="8771" y="4266"/>
                    </a:cubicBezTo>
                    <a:close/>
                    <a:moveTo>
                      <a:pt x="6097" y="9695"/>
                    </a:moveTo>
                    <a:cubicBezTo>
                      <a:pt x="6096" y="9697"/>
                      <a:pt x="6095" y="9698"/>
                      <a:pt x="6094" y="9699"/>
                    </a:cubicBezTo>
                    <a:cubicBezTo>
                      <a:pt x="6095" y="9698"/>
                      <a:pt x="6096" y="9697"/>
                      <a:pt x="6097" y="9695"/>
                    </a:cubicBezTo>
                    <a:close/>
                    <a:moveTo>
                      <a:pt x="7545" y="10"/>
                    </a:moveTo>
                    <a:cubicBezTo>
                      <a:pt x="7586" y="47"/>
                      <a:pt x="7620" y="91"/>
                      <a:pt x="7648" y="137"/>
                    </a:cubicBezTo>
                    <a:cubicBezTo>
                      <a:pt x="7711" y="245"/>
                      <a:pt x="7736" y="375"/>
                      <a:pt x="7728" y="500"/>
                    </a:cubicBezTo>
                    <a:cubicBezTo>
                      <a:pt x="7720" y="658"/>
                      <a:pt x="7661" y="815"/>
                      <a:pt x="7575" y="944"/>
                    </a:cubicBezTo>
                    <a:lnTo>
                      <a:pt x="5583" y="3926"/>
                    </a:lnTo>
                    <a:cubicBezTo>
                      <a:pt x="5510" y="3883"/>
                      <a:pt x="5431" y="3854"/>
                      <a:pt x="5342" y="3838"/>
                    </a:cubicBezTo>
                    <a:cubicBezTo>
                      <a:pt x="5270" y="3824"/>
                      <a:pt x="5198" y="3817"/>
                      <a:pt x="5128" y="3817"/>
                    </a:cubicBezTo>
                    <a:cubicBezTo>
                      <a:pt x="5027" y="3817"/>
                      <a:pt x="4928" y="3831"/>
                      <a:pt x="4832" y="3860"/>
                    </a:cubicBezTo>
                    <a:cubicBezTo>
                      <a:pt x="4748" y="3883"/>
                      <a:pt x="4666" y="3913"/>
                      <a:pt x="4590" y="3947"/>
                    </a:cubicBezTo>
                    <a:lnTo>
                      <a:pt x="4590" y="1007"/>
                    </a:lnTo>
                    <a:cubicBezTo>
                      <a:pt x="4590" y="908"/>
                      <a:pt x="4573" y="812"/>
                      <a:pt x="4543" y="714"/>
                    </a:cubicBezTo>
                    <a:lnTo>
                      <a:pt x="4167" y="931"/>
                    </a:lnTo>
                    <a:cubicBezTo>
                      <a:pt x="4198" y="1029"/>
                      <a:pt x="4213" y="1125"/>
                      <a:pt x="4213" y="1224"/>
                    </a:cubicBezTo>
                    <a:lnTo>
                      <a:pt x="4213" y="4169"/>
                    </a:lnTo>
                    <a:cubicBezTo>
                      <a:pt x="4111" y="4241"/>
                      <a:pt x="4012" y="4321"/>
                      <a:pt x="3922" y="4407"/>
                    </a:cubicBezTo>
                    <a:cubicBezTo>
                      <a:pt x="3736" y="4580"/>
                      <a:pt x="3571" y="4770"/>
                      <a:pt x="3423" y="4977"/>
                    </a:cubicBezTo>
                    <a:cubicBezTo>
                      <a:pt x="3349" y="5082"/>
                      <a:pt x="3283" y="5186"/>
                      <a:pt x="3218" y="5294"/>
                    </a:cubicBezTo>
                    <a:lnTo>
                      <a:pt x="1227" y="4611"/>
                    </a:lnTo>
                    <a:lnTo>
                      <a:pt x="993" y="5086"/>
                    </a:lnTo>
                    <a:lnTo>
                      <a:pt x="2984" y="5769"/>
                    </a:lnTo>
                    <a:cubicBezTo>
                      <a:pt x="2940" y="5879"/>
                      <a:pt x="2898" y="5990"/>
                      <a:pt x="2865" y="6104"/>
                    </a:cubicBezTo>
                    <a:cubicBezTo>
                      <a:pt x="2794" y="6329"/>
                      <a:pt x="2750" y="6562"/>
                      <a:pt x="2733" y="6800"/>
                    </a:cubicBezTo>
                    <a:cubicBezTo>
                      <a:pt x="2724" y="6917"/>
                      <a:pt x="2725" y="7037"/>
                      <a:pt x="2738" y="7153"/>
                    </a:cubicBezTo>
                    <a:lnTo>
                      <a:pt x="257" y="9239"/>
                    </a:lnTo>
                    <a:cubicBezTo>
                      <a:pt x="184" y="9305"/>
                      <a:pt x="97" y="9357"/>
                      <a:pt x="1" y="9397"/>
                    </a:cubicBezTo>
                    <a:lnTo>
                      <a:pt x="86" y="9773"/>
                    </a:lnTo>
                    <a:cubicBezTo>
                      <a:pt x="181" y="9734"/>
                      <a:pt x="267" y="9681"/>
                      <a:pt x="343" y="9619"/>
                    </a:cubicBezTo>
                    <a:lnTo>
                      <a:pt x="598" y="9403"/>
                    </a:lnTo>
                    <a:lnTo>
                      <a:pt x="2635" y="7691"/>
                    </a:lnTo>
                    <a:lnTo>
                      <a:pt x="2825" y="7530"/>
                    </a:lnTo>
                    <a:cubicBezTo>
                      <a:pt x="2852" y="7605"/>
                      <a:pt x="2888" y="7677"/>
                      <a:pt x="2931" y="7746"/>
                    </a:cubicBezTo>
                    <a:cubicBezTo>
                      <a:pt x="3004" y="7863"/>
                      <a:pt x="3099" y="7957"/>
                      <a:pt x="3218" y="8024"/>
                    </a:cubicBezTo>
                    <a:cubicBezTo>
                      <a:pt x="3240" y="8037"/>
                      <a:pt x="3262" y="8047"/>
                      <a:pt x="3285" y="8059"/>
                    </a:cubicBezTo>
                    <a:cubicBezTo>
                      <a:pt x="3358" y="8093"/>
                      <a:pt x="3436" y="8116"/>
                      <a:pt x="3513" y="8129"/>
                    </a:cubicBezTo>
                    <a:lnTo>
                      <a:pt x="2408" y="11416"/>
                    </a:lnTo>
                    <a:cubicBezTo>
                      <a:pt x="2360" y="11554"/>
                      <a:pt x="2280" y="11689"/>
                      <a:pt x="2163" y="11780"/>
                    </a:cubicBezTo>
                    <a:cubicBezTo>
                      <a:pt x="2073" y="11850"/>
                      <a:pt x="1962" y="11895"/>
                      <a:pt x="1848" y="11897"/>
                    </a:cubicBezTo>
                    <a:cubicBezTo>
                      <a:pt x="1962" y="11895"/>
                      <a:pt x="2076" y="11892"/>
                      <a:pt x="2186" y="11890"/>
                    </a:cubicBezTo>
                    <a:lnTo>
                      <a:pt x="2216" y="11887"/>
                    </a:lnTo>
                    <a:cubicBezTo>
                      <a:pt x="2320" y="11879"/>
                      <a:pt x="2418" y="11837"/>
                      <a:pt x="2501" y="11772"/>
                    </a:cubicBezTo>
                    <a:cubicBezTo>
                      <a:pt x="2618" y="11682"/>
                      <a:pt x="2698" y="11547"/>
                      <a:pt x="2745" y="11409"/>
                    </a:cubicBezTo>
                    <a:lnTo>
                      <a:pt x="3851" y="8122"/>
                    </a:lnTo>
                    <a:cubicBezTo>
                      <a:pt x="3956" y="8104"/>
                      <a:pt x="4060" y="8073"/>
                      <a:pt x="4160" y="8030"/>
                    </a:cubicBezTo>
                    <a:cubicBezTo>
                      <a:pt x="4361" y="7945"/>
                      <a:pt x="4545" y="7835"/>
                      <a:pt x="4714" y="7700"/>
                    </a:cubicBezTo>
                    <a:cubicBezTo>
                      <a:pt x="4797" y="7631"/>
                      <a:pt x="4879" y="7559"/>
                      <a:pt x="4954" y="7484"/>
                    </a:cubicBezTo>
                    <a:lnTo>
                      <a:pt x="6059" y="9495"/>
                    </a:lnTo>
                    <a:cubicBezTo>
                      <a:pt x="6077" y="9528"/>
                      <a:pt x="6091" y="9561"/>
                      <a:pt x="6102" y="9599"/>
                    </a:cubicBezTo>
                    <a:cubicBezTo>
                      <a:pt x="6110" y="9623"/>
                      <a:pt x="6115" y="9650"/>
                      <a:pt x="6108" y="9675"/>
                    </a:cubicBezTo>
                    <a:cubicBezTo>
                      <a:pt x="6105" y="9682"/>
                      <a:pt x="6102" y="9689"/>
                      <a:pt x="6097" y="9695"/>
                    </a:cubicBezTo>
                    <a:lnTo>
                      <a:pt x="6097" y="9695"/>
                    </a:lnTo>
                    <a:cubicBezTo>
                      <a:pt x="6208" y="9569"/>
                      <a:pt x="6321" y="9442"/>
                      <a:pt x="6432" y="9315"/>
                    </a:cubicBezTo>
                    <a:cubicBezTo>
                      <a:pt x="6469" y="9208"/>
                      <a:pt x="6397" y="9108"/>
                      <a:pt x="6397" y="9108"/>
                    </a:cubicBezTo>
                    <a:lnTo>
                      <a:pt x="5292" y="7097"/>
                    </a:lnTo>
                    <a:cubicBezTo>
                      <a:pt x="5371" y="6995"/>
                      <a:pt x="5444" y="6887"/>
                      <a:pt x="5514" y="6775"/>
                    </a:cubicBezTo>
                    <a:cubicBezTo>
                      <a:pt x="5652" y="6552"/>
                      <a:pt x="5767" y="6321"/>
                      <a:pt x="5861" y="6076"/>
                    </a:cubicBezTo>
                    <a:cubicBezTo>
                      <a:pt x="5908" y="5954"/>
                      <a:pt x="5947" y="5831"/>
                      <a:pt x="5980" y="5704"/>
                    </a:cubicBezTo>
                    <a:lnTo>
                      <a:pt x="8462" y="4926"/>
                    </a:lnTo>
                    <a:cubicBezTo>
                      <a:pt x="8511" y="4912"/>
                      <a:pt x="8558" y="4892"/>
                      <a:pt x="8598" y="4862"/>
                    </a:cubicBezTo>
                    <a:cubicBezTo>
                      <a:pt x="8633" y="4839"/>
                      <a:pt x="8661" y="4808"/>
                      <a:pt x="8677" y="4770"/>
                    </a:cubicBezTo>
                    <a:lnTo>
                      <a:pt x="8689" y="4737"/>
                    </a:lnTo>
                    <a:cubicBezTo>
                      <a:pt x="8716" y="4583"/>
                      <a:pt x="8744" y="4429"/>
                      <a:pt x="8769" y="4276"/>
                    </a:cubicBezTo>
                    <a:lnTo>
                      <a:pt x="8769" y="4276"/>
                    </a:lnTo>
                    <a:cubicBezTo>
                      <a:pt x="8768" y="4284"/>
                      <a:pt x="8765" y="4291"/>
                      <a:pt x="8762" y="4298"/>
                    </a:cubicBezTo>
                    <a:cubicBezTo>
                      <a:pt x="8748" y="4335"/>
                      <a:pt x="8718" y="4366"/>
                      <a:pt x="8683" y="4389"/>
                    </a:cubicBezTo>
                    <a:cubicBezTo>
                      <a:pt x="8641" y="4420"/>
                      <a:pt x="8595" y="4439"/>
                      <a:pt x="8546" y="4453"/>
                    </a:cubicBezTo>
                    <a:lnTo>
                      <a:pt x="6065" y="5233"/>
                    </a:lnTo>
                    <a:cubicBezTo>
                      <a:pt x="6066" y="5214"/>
                      <a:pt x="6068" y="5197"/>
                      <a:pt x="6068" y="5176"/>
                    </a:cubicBezTo>
                    <a:cubicBezTo>
                      <a:pt x="6071" y="5139"/>
                      <a:pt x="6072" y="5103"/>
                      <a:pt x="6074" y="5064"/>
                    </a:cubicBezTo>
                    <a:lnTo>
                      <a:pt x="6074" y="5010"/>
                    </a:lnTo>
                    <a:cubicBezTo>
                      <a:pt x="6074" y="4932"/>
                      <a:pt x="6071" y="4854"/>
                      <a:pt x="6061" y="4775"/>
                    </a:cubicBezTo>
                    <a:cubicBezTo>
                      <a:pt x="6045" y="4621"/>
                      <a:pt x="6003" y="4472"/>
                      <a:pt x="5939" y="4328"/>
                    </a:cubicBezTo>
                    <a:cubicBezTo>
                      <a:pt x="5907" y="4256"/>
                      <a:pt x="5865" y="4190"/>
                      <a:pt x="5819" y="4130"/>
                    </a:cubicBezTo>
                    <a:lnTo>
                      <a:pt x="6390" y="3273"/>
                    </a:lnTo>
                    <a:lnTo>
                      <a:pt x="7808" y="1150"/>
                    </a:lnTo>
                    <a:cubicBezTo>
                      <a:pt x="7894" y="1020"/>
                      <a:pt x="7954" y="863"/>
                      <a:pt x="7963" y="705"/>
                    </a:cubicBezTo>
                    <a:cubicBezTo>
                      <a:pt x="7970" y="577"/>
                      <a:pt x="7944" y="449"/>
                      <a:pt x="7882" y="342"/>
                    </a:cubicBezTo>
                    <a:cubicBezTo>
                      <a:pt x="7851" y="290"/>
                      <a:pt x="7813" y="244"/>
                      <a:pt x="7767" y="204"/>
                    </a:cubicBezTo>
                    <a:cubicBezTo>
                      <a:pt x="7693" y="139"/>
                      <a:pt x="7619" y="74"/>
                      <a:pt x="7545" y="1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13"/>
              <p:cNvSpPr/>
              <p:nvPr/>
            </p:nvSpPr>
            <p:spPr>
              <a:xfrm>
                <a:off x="2667363" y="4450240"/>
                <a:ext cx="339168" cy="192380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6169" extrusionOk="0">
                    <a:moveTo>
                      <a:pt x="3250" y="1"/>
                    </a:moveTo>
                    <a:lnTo>
                      <a:pt x="3250" y="1"/>
                    </a:lnTo>
                    <a:lnTo>
                      <a:pt x="3250" y="1"/>
                    </a:lnTo>
                    <a:cubicBezTo>
                      <a:pt x="3250" y="1"/>
                      <a:pt x="3250" y="1"/>
                      <a:pt x="3250" y="1"/>
                    </a:cubicBezTo>
                    <a:close/>
                    <a:moveTo>
                      <a:pt x="3250" y="1"/>
                    </a:moveTo>
                    <a:cubicBezTo>
                      <a:pt x="3250" y="2"/>
                      <a:pt x="783" y="2795"/>
                      <a:pt x="1" y="6168"/>
                    </a:cubicBezTo>
                    <a:cubicBezTo>
                      <a:pt x="2394" y="5973"/>
                      <a:pt x="4522" y="5705"/>
                      <a:pt x="6447" y="5375"/>
                    </a:cubicBezTo>
                    <a:cubicBezTo>
                      <a:pt x="8053" y="5100"/>
                      <a:pt x="9518" y="4781"/>
                      <a:pt x="10875" y="4427"/>
                    </a:cubicBezTo>
                    <a:lnTo>
                      <a:pt x="32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13"/>
              <p:cNvSpPr/>
              <p:nvPr/>
            </p:nvSpPr>
            <p:spPr>
              <a:xfrm>
                <a:off x="2730075" y="4507682"/>
                <a:ext cx="44906" cy="52671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689" extrusionOk="0">
                    <a:moveTo>
                      <a:pt x="550" y="0"/>
                    </a:moveTo>
                    <a:cubicBezTo>
                      <a:pt x="481" y="0"/>
                      <a:pt x="413" y="9"/>
                      <a:pt x="347" y="30"/>
                    </a:cubicBezTo>
                    <a:cubicBezTo>
                      <a:pt x="234" y="66"/>
                      <a:pt x="133" y="140"/>
                      <a:pt x="71" y="239"/>
                    </a:cubicBezTo>
                    <a:lnTo>
                      <a:pt x="71" y="240"/>
                    </a:lnTo>
                    <a:cubicBezTo>
                      <a:pt x="24" y="315"/>
                      <a:pt x="1" y="407"/>
                      <a:pt x="1" y="495"/>
                    </a:cubicBezTo>
                    <a:lnTo>
                      <a:pt x="1" y="1391"/>
                    </a:lnTo>
                    <a:lnTo>
                      <a:pt x="1440" y="1688"/>
                    </a:lnTo>
                    <a:lnTo>
                      <a:pt x="1440" y="794"/>
                    </a:lnTo>
                    <a:cubicBezTo>
                      <a:pt x="1440" y="620"/>
                      <a:pt x="1354" y="447"/>
                      <a:pt x="1233" y="312"/>
                    </a:cubicBezTo>
                    <a:cubicBezTo>
                      <a:pt x="1114" y="179"/>
                      <a:pt x="960" y="85"/>
                      <a:pt x="790" y="35"/>
                    </a:cubicBezTo>
                    <a:cubicBezTo>
                      <a:pt x="712" y="13"/>
                      <a:pt x="631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13"/>
              <p:cNvSpPr/>
              <p:nvPr/>
            </p:nvSpPr>
            <p:spPr>
              <a:xfrm>
                <a:off x="2732321" y="4502848"/>
                <a:ext cx="45811" cy="57536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845" extrusionOk="0">
                    <a:moveTo>
                      <a:pt x="1" y="394"/>
                    </a:moveTo>
                    <a:cubicBezTo>
                      <a:pt x="1" y="395"/>
                      <a:pt x="1" y="395"/>
                      <a:pt x="1" y="395"/>
                    </a:cubicBezTo>
                    <a:cubicBezTo>
                      <a:pt x="1" y="395"/>
                      <a:pt x="1" y="395"/>
                      <a:pt x="1" y="394"/>
                    </a:cubicBezTo>
                    <a:close/>
                    <a:moveTo>
                      <a:pt x="576" y="1"/>
                    </a:moveTo>
                    <a:cubicBezTo>
                      <a:pt x="508" y="1"/>
                      <a:pt x="440" y="10"/>
                      <a:pt x="375" y="30"/>
                    </a:cubicBezTo>
                    <a:cubicBezTo>
                      <a:pt x="363" y="33"/>
                      <a:pt x="350" y="39"/>
                      <a:pt x="340" y="43"/>
                    </a:cubicBezTo>
                    <a:cubicBezTo>
                      <a:pt x="241" y="82"/>
                      <a:pt x="153" y="148"/>
                      <a:pt x="100" y="239"/>
                    </a:cubicBezTo>
                    <a:lnTo>
                      <a:pt x="100" y="240"/>
                    </a:lnTo>
                    <a:cubicBezTo>
                      <a:pt x="66" y="289"/>
                      <a:pt x="33" y="343"/>
                      <a:pt x="1" y="394"/>
                    </a:cubicBezTo>
                    <a:lnTo>
                      <a:pt x="1" y="394"/>
                    </a:lnTo>
                    <a:cubicBezTo>
                      <a:pt x="62" y="296"/>
                      <a:pt x="165" y="224"/>
                      <a:pt x="277" y="187"/>
                    </a:cubicBezTo>
                    <a:cubicBezTo>
                      <a:pt x="341" y="165"/>
                      <a:pt x="409" y="156"/>
                      <a:pt x="477" y="156"/>
                    </a:cubicBezTo>
                    <a:cubicBezTo>
                      <a:pt x="559" y="156"/>
                      <a:pt x="641" y="169"/>
                      <a:pt x="720" y="191"/>
                    </a:cubicBezTo>
                    <a:cubicBezTo>
                      <a:pt x="892" y="240"/>
                      <a:pt x="1044" y="334"/>
                      <a:pt x="1164" y="469"/>
                    </a:cubicBezTo>
                    <a:cubicBezTo>
                      <a:pt x="1283" y="601"/>
                      <a:pt x="1369" y="773"/>
                      <a:pt x="1369" y="950"/>
                    </a:cubicBezTo>
                    <a:lnTo>
                      <a:pt x="1369" y="1845"/>
                    </a:lnTo>
                    <a:lnTo>
                      <a:pt x="1469" y="1686"/>
                    </a:lnTo>
                    <a:lnTo>
                      <a:pt x="1469" y="792"/>
                    </a:lnTo>
                    <a:cubicBezTo>
                      <a:pt x="1469" y="776"/>
                      <a:pt x="1469" y="759"/>
                      <a:pt x="1467" y="745"/>
                    </a:cubicBezTo>
                    <a:cubicBezTo>
                      <a:pt x="1453" y="587"/>
                      <a:pt x="1371" y="433"/>
                      <a:pt x="1262" y="312"/>
                    </a:cubicBezTo>
                    <a:cubicBezTo>
                      <a:pt x="1142" y="180"/>
                      <a:pt x="988" y="86"/>
                      <a:pt x="816" y="36"/>
                    </a:cubicBezTo>
                    <a:cubicBezTo>
                      <a:pt x="738" y="13"/>
                      <a:pt x="657" y="1"/>
                      <a:pt x="5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13"/>
              <p:cNvSpPr/>
              <p:nvPr/>
            </p:nvSpPr>
            <p:spPr>
              <a:xfrm>
                <a:off x="2749846" y="4475905"/>
                <a:ext cx="44906" cy="5264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688" extrusionOk="0">
                    <a:moveTo>
                      <a:pt x="550" y="0"/>
                    </a:moveTo>
                    <a:cubicBezTo>
                      <a:pt x="481" y="0"/>
                      <a:pt x="413" y="10"/>
                      <a:pt x="347" y="30"/>
                    </a:cubicBezTo>
                    <a:cubicBezTo>
                      <a:pt x="237" y="66"/>
                      <a:pt x="135" y="139"/>
                      <a:pt x="71" y="239"/>
                    </a:cubicBezTo>
                    <a:lnTo>
                      <a:pt x="71" y="240"/>
                    </a:lnTo>
                    <a:cubicBezTo>
                      <a:pt x="24" y="315"/>
                      <a:pt x="1" y="407"/>
                      <a:pt x="1" y="495"/>
                    </a:cubicBezTo>
                    <a:lnTo>
                      <a:pt x="1" y="545"/>
                    </a:lnTo>
                    <a:cubicBezTo>
                      <a:pt x="43" y="479"/>
                      <a:pt x="87" y="405"/>
                      <a:pt x="158" y="293"/>
                    </a:cubicBezTo>
                    <a:cubicBezTo>
                      <a:pt x="237" y="168"/>
                      <a:pt x="401" y="98"/>
                      <a:pt x="554" y="88"/>
                    </a:cubicBezTo>
                    <a:cubicBezTo>
                      <a:pt x="567" y="87"/>
                      <a:pt x="580" y="86"/>
                      <a:pt x="593" y="86"/>
                    </a:cubicBezTo>
                    <a:cubicBezTo>
                      <a:pt x="735" y="86"/>
                      <a:pt x="871" y="137"/>
                      <a:pt x="990" y="211"/>
                    </a:cubicBezTo>
                    <a:cubicBezTo>
                      <a:pt x="1121" y="292"/>
                      <a:pt x="1232" y="401"/>
                      <a:pt x="1293" y="548"/>
                    </a:cubicBezTo>
                    <a:cubicBezTo>
                      <a:pt x="1352" y="692"/>
                      <a:pt x="1362" y="868"/>
                      <a:pt x="1285" y="995"/>
                    </a:cubicBezTo>
                    <a:cubicBezTo>
                      <a:pt x="1111" y="1274"/>
                      <a:pt x="1083" y="1317"/>
                      <a:pt x="920" y="1580"/>
                    </a:cubicBezTo>
                    <a:lnTo>
                      <a:pt x="1440" y="1688"/>
                    </a:lnTo>
                    <a:lnTo>
                      <a:pt x="1440" y="794"/>
                    </a:lnTo>
                    <a:cubicBezTo>
                      <a:pt x="1440" y="620"/>
                      <a:pt x="1354" y="447"/>
                      <a:pt x="1234" y="312"/>
                    </a:cubicBezTo>
                    <a:cubicBezTo>
                      <a:pt x="1114" y="180"/>
                      <a:pt x="961" y="86"/>
                      <a:pt x="790" y="36"/>
                    </a:cubicBezTo>
                    <a:cubicBezTo>
                      <a:pt x="712" y="13"/>
                      <a:pt x="631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13"/>
              <p:cNvSpPr/>
              <p:nvPr/>
            </p:nvSpPr>
            <p:spPr>
              <a:xfrm>
                <a:off x="2752091" y="4470978"/>
                <a:ext cx="45811" cy="57661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849" extrusionOk="0">
                    <a:moveTo>
                      <a:pt x="577" y="0"/>
                    </a:moveTo>
                    <a:cubicBezTo>
                      <a:pt x="508" y="0"/>
                      <a:pt x="440" y="10"/>
                      <a:pt x="375" y="30"/>
                    </a:cubicBezTo>
                    <a:cubicBezTo>
                      <a:pt x="264" y="66"/>
                      <a:pt x="159" y="139"/>
                      <a:pt x="99" y="239"/>
                    </a:cubicBezTo>
                    <a:lnTo>
                      <a:pt x="99" y="240"/>
                    </a:lnTo>
                    <a:cubicBezTo>
                      <a:pt x="65" y="292"/>
                      <a:pt x="32" y="345"/>
                      <a:pt x="1" y="398"/>
                    </a:cubicBezTo>
                    <a:cubicBezTo>
                      <a:pt x="63" y="299"/>
                      <a:pt x="165" y="226"/>
                      <a:pt x="278" y="190"/>
                    </a:cubicBezTo>
                    <a:cubicBezTo>
                      <a:pt x="342" y="169"/>
                      <a:pt x="410" y="159"/>
                      <a:pt x="478" y="159"/>
                    </a:cubicBezTo>
                    <a:cubicBezTo>
                      <a:pt x="559" y="159"/>
                      <a:pt x="641" y="173"/>
                      <a:pt x="720" y="195"/>
                    </a:cubicBezTo>
                    <a:cubicBezTo>
                      <a:pt x="892" y="244"/>
                      <a:pt x="1044" y="336"/>
                      <a:pt x="1164" y="471"/>
                    </a:cubicBezTo>
                    <a:cubicBezTo>
                      <a:pt x="1285" y="605"/>
                      <a:pt x="1371" y="779"/>
                      <a:pt x="1371" y="953"/>
                    </a:cubicBezTo>
                    <a:lnTo>
                      <a:pt x="1371" y="1849"/>
                    </a:lnTo>
                    <a:lnTo>
                      <a:pt x="1469" y="1688"/>
                    </a:lnTo>
                    <a:lnTo>
                      <a:pt x="1469" y="793"/>
                    </a:lnTo>
                    <a:cubicBezTo>
                      <a:pt x="1469" y="619"/>
                      <a:pt x="1382" y="447"/>
                      <a:pt x="1263" y="312"/>
                    </a:cubicBezTo>
                    <a:cubicBezTo>
                      <a:pt x="1142" y="180"/>
                      <a:pt x="990" y="85"/>
                      <a:pt x="817" y="36"/>
                    </a:cubicBezTo>
                    <a:cubicBezTo>
                      <a:pt x="740" y="13"/>
                      <a:pt x="658" y="0"/>
                      <a:pt x="5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13"/>
              <p:cNvSpPr/>
              <p:nvPr/>
            </p:nvSpPr>
            <p:spPr>
              <a:xfrm>
                <a:off x="2742923" y="4478649"/>
                <a:ext cx="49366" cy="47401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1520" extrusionOk="0">
                    <a:moveTo>
                      <a:pt x="812" y="0"/>
                    </a:moveTo>
                    <a:cubicBezTo>
                      <a:pt x="801" y="0"/>
                      <a:pt x="789" y="1"/>
                      <a:pt x="778" y="1"/>
                    </a:cubicBezTo>
                    <a:cubicBezTo>
                      <a:pt x="624" y="10"/>
                      <a:pt x="460" y="80"/>
                      <a:pt x="381" y="208"/>
                    </a:cubicBezTo>
                    <a:cubicBezTo>
                      <a:pt x="311" y="320"/>
                      <a:pt x="265" y="395"/>
                      <a:pt x="224" y="460"/>
                    </a:cubicBezTo>
                    <a:cubicBezTo>
                      <a:pt x="160" y="560"/>
                      <a:pt x="109" y="642"/>
                      <a:pt x="0" y="818"/>
                    </a:cubicBezTo>
                    <a:cubicBezTo>
                      <a:pt x="12" y="813"/>
                      <a:pt x="23" y="808"/>
                      <a:pt x="35" y="805"/>
                    </a:cubicBezTo>
                    <a:cubicBezTo>
                      <a:pt x="99" y="783"/>
                      <a:pt x="166" y="774"/>
                      <a:pt x="234" y="774"/>
                    </a:cubicBezTo>
                    <a:cubicBezTo>
                      <a:pt x="316" y="774"/>
                      <a:pt x="398" y="787"/>
                      <a:pt x="476" y="809"/>
                    </a:cubicBezTo>
                    <a:cubicBezTo>
                      <a:pt x="648" y="858"/>
                      <a:pt x="802" y="951"/>
                      <a:pt x="922" y="1087"/>
                    </a:cubicBezTo>
                    <a:cubicBezTo>
                      <a:pt x="965" y="1135"/>
                      <a:pt x="1004" y="1187"/>
                      <a:pt x="1035" y="1243"/>
                    </a:cubicBezTo>
                    <a:cubicBezTo>
                      <a:pt x="1084" y="1330"/>
                      <a:pt x="1119" y="1423"/>
                      <a:pt x="1126" y="1519"/>
                    </a:cubicBezTo>
                    <a:cubicBezTo>
                      <a:pt x="1130" y="1511"/>
                      <a:pt x="1136" y="1502"/>
                      <a:pt x="1142" y="1495"/>
                    </a:cubicBezTo>
                    <a:cubicBezTo>
                      <a:pt x="1305" y="1230"/>
                      <a:pt x="1333" y="1187"/>
                      <a:pt x="1507" y="908"/>
                    </a:cubicBezTo>
                    <a:cubicBezTo>
                      <a:pt x="1583" y="785"/>
                      <a:pt x="1576" y="608"/>
                      <a:pt x="1518" y="467"/>
                    </a:cubicBezTo>
                    <a:cubicBezTo>
                      <a:pt x="1518" y="464"/>
                      <a:pt x="1517" y="463"/>
                      <a:pt x="1517" y="461"/>
                    </a:cubicBezTo>
                    <a:cubicBezTo>
                      <a:pt x="1456" y="317"/>
                      <a:pt x="1344" y="208"/>
                      <a:pt x="1213" y="125"/>
                    </a:cubicBezTo>
                    <a:cubicBezTo>
                      <a:pt x="1093" y="50"/>
                      <a:pt x="956" y="0"/>
                      <a:pt x="8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13"/>
              <p:cNvSpPr/>
              <p:nvPr/>
            </p:nvSpPr>
            <p:spPr>
              <a:xfrm>
                <a:off x="2775199" y="4493150"/>
                <a:ext cx="17089" cy="3283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53" extrusionOk="0">
                    <a:moveTo>
                      <a:pt x="483" y="0"/>
                    </a:moveTo>
                    <a:lnTo>
                      <a:pt x="483" y="0"/>
                    </a:lnTo>
                    <a:cubicBezTo>
                      <a:pt x="319" y="262"/>
                      <a:pt x="203" y="450"/>
                      <a:pt x="98" y="622"/>
                    </a:cubicBezTo>
                    <a:cubicBezTo>
                      <a:pt x="63" y="676"/>
                      <a:pt x="33" y="727"/>
                      <a:pt x="0" y="777"/>
                    </a:cubicBezTo>
                    <a:cubicBezTo>
                      <a:pt x="49" y="863"/>
                      <a:pt x="84" y="957"/>
                      <a:pt x="91" y="1053"/>
                    </a:cubicBezTo>
                    <a:cubicBezTo>
                      <a:pt x="95" y="1044"/>
                      <a:pt x="101" y="1036"/>
                      <a:pt x="107" y="1028"/>
                    </a:cubicBezTo>
                    <a:cubicBezTo>
                      <a:pt x="270" y="764"/>
                      <a:pt x="298" y="721"/>
                      <a:pt x="472" y="442"/>
                    </a:cubicBezTo>
                    <a:cubicBezTo>
                      <a:pt x="548" y="318"/>
                      <a:pt x="541" y="141"/>
                      <a:pt x="4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13"/>
              <p:cNvSpPr/>
              <p:nvPr/>
            </p:nvSpPr>
            <p:spPr>
              <a:xfrm>
                <a:off x="2794814" y="4495676"/>
                <a:ext cx="3087" cy="329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56" extrusionOk="0">
                    <a:moveTo>
                      <a:pt x="99" y="0"/>
                    </a:moveTo>
                    <a:lnTo>
                      <a:pt x="1" y="160"/>
                    </a:lnTo>
                    <a:lnTo>
                      <a:pt x="1" y="1055"/>
                    </a:lnTo>
                    <a:lnTo>
                      <a:pt x="99" y="897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13"/>
              <p:cNvSpPr/>
              <p:nvPr/>
            </p:nvSpPr>
            <p:spPr>
              <a:xfrm>
                <a:off x="2775012" y="4527453"/>
                <a:ext cx="3119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55" extrusionOk="0">
                    <a:moveTo>
                      <a:pt x="100" y="0"/>
                    </a:moveTo>
                    <a:lnTo>
                      <a:pt x="0" y="160"/>
                    </a:lnTo>
                    <a:lnTo>
                      <a:pt x="0" y="1054"/>
                    </a:lnTo>
                    <a:lnTo>
                      <a:pt x="100" y="896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13"/>
              <p:cNvSpPr/>
              <p:nvPr/>
            </p:nvSpPr>
            <p:spPr>
              <a:xfrm>
                <a:off x="3341570" y="3849473"/>
                <a:ext cx="222754" cy="127141"/>
              </a:xfrm>
              <a:custGeom>
                <a:avLst/>
                <a:gdLst/>
                <a:ahLst/>
                <a:cxnLst/>
                <a:rect l="l" t="t" r="r" b="b"/>
                <a:pathLst>
                  <a:path w="7143" h="4077" extrusionOk="0">
                    <a:moveTo>
                      <a:pt x="2431" y="122"/>
                    </a:moveTo>
                    <a:cubicBezTo>
                      <a:pt x="2471" y="122"/>
                      <a:pt x="2512" y="131"/>
                      <a:pt x="2542" y="149"/>
                    </a:cubicBezTo>
                    <a:lnTo>
                      <a:pt x="6848" y="2635"/>
                    </a:lnTo>
                    <a:cubicBezTo>
                      <a:pt x="6910" y="2671"/>
                      <a:pt x="6910" y="2728"/>
                      <a:pt x="6848" y="2764"/>
                    </a:cubicBezTo>
                    <a:lnTo>
                      <a:pt x="4821" y="3929"/>
                    </a:lnTo>
                    <a:cubicBezTo>
                      <a:pt x="4790" y="3947"/>
                      <a:pt x="4750" y="3956"/>
                      <a:pt x="4710" y="3956"/>
                    </a:cubicBezTo>
                    <a:cubicBezTo>
                      <a:pt x="4669" y="3956"/>
                      <a:pt x="4629" y="3947"/>
                      <a:pt x="4598" y="3929"/>
                    </a:cubicBezTo>
                    <a:lnTo>
                      <a:pt x="292" y="1443"/>
                    </a:lnTo>
                    <a:cubicBezTo>
                      <a:pt x="232" y="1407"/>
                      <a:pt x="232" y="1350"/>
                      <a:pt x="292" y="1314"/>
                    </a:cubicBezTo>
                    <a:lnTo>
                      <a:pt x="2319" y="149"/>
                    </a:lnTo>
                    <a:cubicBezTo>
                      <a:pt x="2350" y="131"/>
                      <a:pt x="2391" y="122"/>
                      <a:pt x="2431" y="122"/>
                    </a:cubicBezTo>
                    <a:close/>
                    <a:moveTo>
                      <a:pt x="2431" y="0"/>
                    </a:moveTo>
                    <a:cubicBezTo>
                      <a:pt x="2337" y="0"/>
                      <a:pt x="2243" y="21"/>
                      <a:pt x="2171" y="63"/>
                    </a:cubicBezTo>
                    <a:lnTo>
                      <a:pt x="144" y="1227"/>
                    </a:lnTo>
                    <a:cubicBezTo>
                      <a:pt x="0" y="1312"/>
                      <a:pt x="0" y="1446"/>
                      <a:pt x="144" y="1529"/>
                    </a:cubicBezTo>
                    <a:lnTo>
                      <a:pt x="4450" y="4015"/>
                    </a:lnTo>
                    <a:cubicBezTo>
                      <a:pt x="4522" y="4056"/>
                      <a:pt x="4617" y="4076"/>
                      <a:pt x="4711" y="4076"/>
                    </a:cubicBezTo>
                    <a:cubicBezTo>
                      <a:pt x="4806" y="4076"/>
                      <a:pt x="4900" y="4056"/>
                      <a:pt x="4972" y="4015"/>
                    </a:cubicBezTo>
                    <a:lnTo>
                      <a:pt x="6999" y="2850"/>
                    </a:lnTo>
                    <a:cubicBezTo>
                      <a:pt x="7142" y="2767"/>
                      <a:pt x="7142" y="2631"/>
                      <a:pt x="6999" y="2549"/>
                    </a:cubicBezTo>
                    <a:lnTo>
                      <a:pt x="2693" y="63"/>
                    </a:lnTo>
                    <a:cubicBezTo>
                      <a:pt x="2620" y="21"/>
                      <a:pt x="2526" y="0"/>
                      <a:pt x="24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13"/>
              <p:cNvSpPr/>
              <p:nvPr/>
            </p:nvSpPr>
            <p:spPr>
              <a:xfrm>
                <a:off x="3348773" y="3853278"/>
                <a:ext cx="208285" cy="119532"/>
              </a:xfrm>
              <a:custGeom>
                <a:avLst/>
                <a:gdLst/>
                <a:ahLst/>
                <a:cxnLst/>
                <a:rect l="l" t="t" r="r" b="b"/>
                <a:pathLst>
                  <a:path w="6679" h="3833" extrusionOk="0">
                    <a:moveTo>
                      <a:pt x="2200" y="0"/>
                    </a:moveTo>
                    <a:cubicBezTo>
                      <a:pt x="2160" y="0"/>
                      <a:pt x="2119" y="9"/>
                      <a:pt x="2088" y="27"/>
                    </a:cubicBezTo>
                    <a:lnTo>
                      <a:pt x="61" y="1192"/>
                    </a:lnTo>
                    <a:cubicBezTo>
                      <a:pt x="1" y="1229"/>
                      <a:pt x="1" y="1287"/>
                      <a:pt x="61" y="1322"/>
                    </a:cubicBezTo>
                    <a:lnTo>
                      <a:pt x="123" y="1357"/>
                    </a:lnTo>
                    <a:lnTo>
                      <a:pt x="1069" y="1903"/>
                    </a:lnTo>
                    <a:lnTo>
                      <a:pt x="4367" y="3805"/>
                    </a:lnTo>
                    <a:cubicBezTo>
                      <a:pt x="4398" y="3823"/>
                      <a:pt x="4438" y="3832"/>
                      <a:pt x="4479" y="3832"/>
                    </a:cubicBezTo>
                    <a:cubicBezTo>
                      <a:pt x="4519" y="3832"/>
                      <a:pt x="4559" y="3823"/>
                      <a:pt x="4590" y="3805"/>
                    </a:cubicBezTo>
                    <a:lnTo>
                      <a:pt x="6556" y="2675"/>
                    </a:lnTo>
                    <a:lnTo>
                      <a:pt x="6617" y="2642"/>
                    </a:lnTo>
                    <a:cubicBezTo>
                      <a:pt x="6679" y="2606"/>
                      <a:pt x="6679" y="2549"/>
                      <a:pt x="6617" y="2513"/>
                    </a:cubicBezTo>
                    <a:lnTo>
                      <a:pt x="2311" y="27"/>
                    </a:lnTo>
                    <a:cubicBezTo>
                      <a:pt x="2281" y="9"/>
                      <a:pt x="2240" y="0"/>
                      <a:pt x="22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13"/>
              <p:cNvSpPr/>
              <p:nvPr/>
            </p:nvSpPr>
            <p:spPr>
              <a:xfrm>
                <a:off x="3352578" y="3859172"/>
                <a:ext cx="200675" cy="113919"/>
              </a:xfrm>
              <a:custGeom>
                <a:avLst/>
                <a:gdLst/>
                <a:ahLst/>
                <a:cxnLst/>
                <a:rect l="l" t="t" r="r" b="b"/>
                <a:pathLst>
                  <a:path w="6435" h="3653" extrusionOk="0">
                    <a:moveTo>
                      <a:pt x="1" y="1168"/>
                    </a:moveTo>
                    <a:lnTo>
                      <a:pt x="948" y="1714"/>
                    </a:lnTo>
                    <a:lnTo>
                      <a:pt x="4245" y="3616"/>
                    </a:lnTo>
                    <a:cubicBezTo>
                      <a:pt x="4307" y="3652"/>
                      <a:pt x="4407" y="3652"/>
                      <a:pt x="4468" y="3616"/>
                    </a:cubicBezTo>
                    <a:lnTo>
                      <a:pt x="6434" y="2486"/>
                    </a:lnTo>
                    <a:lnTo>
                      <a:pt x="2189" y="37"/>
                    </a:lnTo>
                    <a:cubicBezTo>
                      <a:pt x="2129" y="1"/>
                      <a:pt x="2028" y="1"/>
                      <a:pt x="1966" y="3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13"/>
              <p:cNvSpPr/>
              <p:nvPr/>
            </p:nvSpPr>
            <p:spPr>
              <a:xfrm>
                <a:off x="3348773" y="3854151"/>
                <a:ext cx="65145" cy="4144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1329" extrusionOk="0">
                    <a:moveTo>
                      <a:pt x="2088" y="1"/>
                    </a:moveTo>
                    <a:lnTo>
                      <a:pt x="61" y="1165"/>
                    </a:lnTo>
                    <a:cubicBezTo>
                      <a:pt x="1" y="1201"/>
                      <a:pt x="1" y="1259"/>
                      <a:pt x="61" y="1294"/>
                    </a:cubicBezTo>
                    <a:lnTo>
                      <a:pt x="123" y="1329"/>
                    </a:lnTo>
                    <a:lnTo>
                      <a:pt x="2088" y="199"/>
                    </a:lnTo>
                    <a:lnTo>
                      <a:pt x="208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13"/>
              <p:cNvSpPr/>
              <p:nvPr/>
            </p:nvSpPr>
            <p:spPr>
              <a:xfrm>
                <a:off x="3420809" y="3854151"/>
                <a:ext cx="134283" cy="77557"/>
              </a:xfrm>
              <a:custGeom>
                <a:avLst/>
                <a:gdLst/>
                <a:ahLst/>
                <a:cxnLst/>
                <a:rect l="l" t="t" r="r" b="b"/>
                <a:pathLst>
                  <a:path w="4306" h="248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17" y="130"/>
                      <a:pt x="435" y="258"/>
                      <a:pt x="651" y="387"/>
                    </a:cubicBezTo>
                    <a:lnTo>
                      <a:pt x="1301" y="770"/>
                    </a:lnTo>
                    <a:cubicBezTo>
                      <a:pt x="1467" y="868"/>
                      <a:pt x="1499" y="886"/>
                      <a:pt x="1498" y="886"/>
                    </a:cubicBezTo>
                    <a:cubicBezTo>
                      <a:pt x="1498" y="886"/>
                      <a:pt x="1485" y="879"/>
                      <a:pt x="1485" y="879"/>
                    </a:cubicBezTo>
                    <a:lnTo>
                      <a:pt x="1485" y="879"/>
                    </a:lnTo>
                    <a:cubicBezTo>
                      <a:pt x="1485" y="879"/>
                      <a:pt x="1516" y="898"/>
                      <a:pt x="1682" y="994"/>
                    </a:cubicBezTo>
                    <a:lnTo>
                      <a:pt x="2991" y="1746"/>
                    </a:lnTo>
                    <a:lnTo>
                      <a:pt x="3647" y="2118"/>
                    </a:lnTo>
                    <a:cubicBezTo>
                      <a:pt x="3867" y="2240"/>
                      <a:pt x="4085" y="2366"/>
                      <a:pt x="4305" y="2486"/>
                    </a:cubicBezTo>
                    <a:cubicBezTo>
                      <a:pt x="4090" y="2357"/>
                      <a:pt x="3873" y="2229"/>
                      <a:pt x="3657" y="2100"/>
                    </a:cubicBezTo>
                    <a:lnTo>
                      <a:pt x="3006" y="1717"/>
                    </a:lnTo>
                    <a:lnTo>
                      <a:pt x="1702" y="958"/>
                    </a:lnTo>
                    <a:cubicBezTo>
                      <a:pt x="1537" y="865"/>
                      <a:pt x="1504" y="846"/>
                      <a:pt x="1503" y="846"/>
                    </a:cubicBezTo>
                    <a:lnTo>
                      <a:pt x="1503" y="846"/>
                    </a:lnTo>
                    <a:cubicBezTo>
                      <a:pt x="1502" y="846"/>
                      <a:pt x="1516" y="854"/>
                      <a:pt x="1515" y="854"/>
                    </a:cubicBezTo>
                    <a:cubicBezTo>
                      <a:pt x="1514" y="854"/>
                      <a:pt x="1481" y="835"/>
                      <a:pt x="1316" y="741"/>
                    </a:cubicBezTo>
                    <a:lnTo>
                      <a:pt x="661" y="369"/>
                    </a:lnTo>
                    <a:cubicBezTo>
                      <a:pt x="439" y="246"/>
                      <a:pt x="221" y="12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13"/>
              <p:cNvSpPr/>
              <p:nvPr/>
            </p:nvSpPr>
            <p:spPr>
              <a:xfrm>
                <a:off x="3527959" y="3760629"/>
                <a:ext cx="108399" cy="117755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3776" extrusionOk="0">
                    <a:moveTo>
                      <a:pt x="191" y="1"/>
                    </a:moveTo>
                    <a:cubicBezTo>
                      <a:pt x="179" y="21"/>
                      <a:pt x="169" y="39"/>
                      <a:pt x="158" y="61"/>
                    </a:cubicBezTo>
                    <a:cubicBezTo>
                      <a:pt x="63" y="246"/>
                      <a:pt x="1" y="453"/>
                      <a:pt x="1" y="660"/>
                    </a:cubicBezTo>
                    <a:lnTo>
                      <a:pt x="1" y="1878"/>
                    </a:lnTo>
                    <a:lnTo>
                      <a:pt x="3286" y="3776"/>
                    </a:lnTo>
                    <a:lnTo>
                      <a:pt x="3286" y="2558"/>
                    </a:lnTo>
                    <a:cubicBezTo>
                      <a:pt x="3286" y="2351"/>
                      <a:pt x="3349" y="2144"/>
                      <a:pt x="3443" y="1957"/>
                    </a:cubicBezTo>
                    <a:cubicBezTo>
                      <a:pt x="3454" y="1937"/>
                      <a:pt x="3464" y="1916"/>
                      <a:pt x="3476" y="1897"/>
                    </a:cubicBez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13"/>
              <p:cNvSpPr/>
              <p:nvPr/>
            </p:nvSpPr>
            <p:spPr>
              <a:xfrm>
                <a:off x="3533884" y="3740297"/>
                <a:ext cx="133628" cy="79397"/>
              </a:xfrm>
              <a:custGeom>
                <a:avLst/>
                <a:gdLst/>
                <a:ahLst/>
                <a:cxnLst/>
                <a:rect l="l" t="t" r="r" b="b"/>
                <a:pathLst>
                  <a:path w="4285" h="2546" extrusionOk="0">
                    <a:moveTo>
                      <a:pt x="823" y="0"/>
                    </a:moveTo>
                    <a:cubicBezTo>
                      <a:pt x="750" y="0"/>
                      <a:pt x="674" y="21"/>
                      <a:pt x="606" y="50"/>
                    </a:cubicBezTo>
                    <a:cubicBezTo>
                      <a:pt x="475" y="106"/>
                      <a:pt x="367" y="191"/>
                      <a:pt x="270" y="289"/>
                    </a:cubicBezTo>
                    <a:cubicBezTo>
                      <a:pt x="163" y="395"/>
                      <a:pt x="73" y="517"/>
                      <a:pt x="1" y="651"/>
                    </a:cubicBezTo>
                    <a:lnTo>
                      <a:pt x="3286" y="2546"/>
                    </a:lnTo>
                    <a:cubicBezTo>
                      <a:pt x="3359" y="2414"/>
                      <a:pt x="3448" y="2292"/>
                      <a:pt x="3555" y="2184"/>
                    </a:cubicBezTo>
                    <a:cubicBezTo>
                      <a:pt x="3652" y="2085"/>
                      <a:pt x="3762" y="2000"/>
                      <a:pt x="3891" y="1946"/>
                    </a:cubicBezTo>
                    <a:cubicBezTo>
                      <a:pt x="3960" y="1917"/>
                      <a:pt x="4035" y="1896"/>
                      <a:pt x="4110" y="1896"/>
                    </a:cubicBezTo>
                    <a:cubicBezTo>
                      <a:pt x="4139" y="1896"/>
                      <a:pt x="4167" y="1899"/>
                      <a:pt x="4196" y="1906"/>
                    </a:cubicBezTo>
                    <a:cubicBezTo>
                      <a:pt x="4223" y="1913"/>
                      <a:pt x="4258" y="1925"/>
                      <a:pt x="4285" y="1939"/>
                    </a:cubicBezTo>
                    <a:cubicBezTo>
                      <a:pt x="4127" y="1849"/>
                      <a:pt x="2064" y="655"/>
                      <a:pt x="1009" y="49"/>
                    </a:cubicBezTo>
                    <a:lnTo>
                      <a:pt x="975" y="33"/>
                    </a:lnTo>
                    <a:cubicBezTo>
                      <a:pt x="974" y="30"/>
                      <a:pt x="971" y="30"/>
                      <a:pt x="968" y="29"/>
                    </a:cubicBezTo>
                    <a:cubicBezTo>
                      <a:pt x="951" y="21"/>
                      <a:pt x="928" y="16"/>
                      <a:pt x="911" y="11"/>
                    </a:cubicBezTo>
                    <a:cubicBezTo>
                      <a:pt x="882" y="4"/>
                      <a:pt x="853" y="0"/>
                      <a:pt x="8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13"/>
              <p:cNvSpPr/>
              <p:nvPr/>
            </p:nvSpPr>
            <p:spPr>
              <a:xfrm>
                <a:off x="3525745" y="3739767"/>
                <a:ext cx="38295" cy="79459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2548" extrusionOk="0">
                    <a:moveTo>
                      <a:pt x="1015" y="0"/>
                    </a:moveTo>
                    <a:cubicBezTo>
                      <a:pt x="991" y="0"/>
                      <a:pt x="966" y="1"/>
                      <a:pt x="945" y="4"/>
                    </a:cubicBezTo>
                    <a:cubicBezTo>
                      <a:pt x="910" y="8"/>
                      <a:pt x="868" y="17"/>
                      <a:pt x="834" y="28"/>
                    </a:cubicBezTo>
                    <a:cubicBezTo>
                      <a:pt x="801" y="38"/>
                      <a:pt x="761" y="53"/>
                      <a:pt x="726" y="69"/>
                    </a:cubicBezTo>
                    <a:lnTo>
                      <a:pt x="673" y="96"/>
                    </a:lnTo>
                    <a:cubicBezTo>
                      <a:pt x="654" y="105"/>
                      <a:pt x="637" y="118"/>
                      <a:pt x="618" y="129"/>
                    </a:cubicBezTo>
                    <a:cubicBezTo>
                      <a:pt x="585" y="151"/>
                      <a:pt x="545" y="179"/>
                      <a:pt x="513" y="205"/>
                    </a:cubicBezTo>
                    <a:cubicBezTo>
                      <a:pt x="480" y="233"/>
                      <a:pt x="444" y="267"/>
                      <a:pt x="414" y="297"/>
                    </a:cubicBezTo>
                    <a:cubicBezTo>
                      <a:pt x="384" y="327"/>
                      <a:pt x="351" y="366"/>
                      <a:pt x="322" y="399"/>
                    </a:cubicBezTo>
                    <a:cubicBezTo>
                      <a:pt x="293" y="435"/>
                      <a:pt x="265" y="476"/>
                      <a:pt x="239" y="513"/>
                    </a:cubicBezTo>
                    <a:cubicBezTo>
                      <a:pt x="188" y="591"/>
                      <a:pt x="144" y="675"/>
                      <a:pt x="106" y="759"/>
                    </a:cubicBezTo>
                    <a:cubicBezTo>
                      <a:pt x="88" y="802"/>
                      <a:pt x="72" y="844"/>
                      <a:pt x="59" y="887"/>
                    </a:cubicBezTo>
                    <a:cubicBezTo>
                      <a:pt x="45" y="931"/>
                      <a:pt x="35" y="972"/>
                      <a:pt x="26" y="1015"/>
                    </a:cubicBezTo>
                    <a:cubicBezTo>
                      <a:pt x="16" y="1059"/>
                      <a:pt x="12" y="1097"/>
                      <a:pt x="6" y="1140"/>
                    </a:cubicBezTo>
                    <a:cubicBezTo>
                      <a:pt x="2" y="1176"/>
                      <a:pt x="0" y="1204"/>
                      <a:pt x="0" y="1239"/>
                    </a:cubicBezTo>
                    <a:lnTo>
                      <a:pt x="0" y="2458"/>
                    </a:lnTo>
                    <a:cubicBezTo>
                      <a:pt x="7" y="2477"/>
                      <a:pt x="17" y="2495"/>
                      <a:pt x="27" y="2511"/>
                    </a:cubicBezTo>
                    <a:cubicBezTo>
                      <a:pt x="40" y="2527"/>
                      <a:pt x="55" y="2539"/>
                      <a:pt x="71" y="2547"/>
                    </a:cubicBezTo>
                    <a:lnTo>
                      <a:pt x="71" y="1329"/>
                    </a:lnTo>
                    <a:cubicBezTo>
                      <a:pt x="71" y="1122"/>
                      <a:pt x="132" y="915"/>
                      <a:pt x="227" y="729"/>
                    </a:cubicBezTo>
                    <a:cubicBezTo>
                      <a:pt x="237" y="708"/>
                      <a:pt x="249" y="687"/>
                      <a:pt x="259" y="668"/>
                    </a:cubicBezTo>
                    <a:cubicBezTo>
                      <a:pt x="334" y="534"/>
                      <a:pt x="423" y="412"/>
                      <a:pt x="529" y="304"/>
                    </a:cubicBezTo>
                    <a:cubicBezTo>
                      <a:pt x="625" y="205"/>
                      <a:pt x="736" y="122"/>
                      <a:pt x="866" y="66"/>
                    </a:cubicBezTo>
                    <a:cubicBezTo>
                      <a:pt x="935" y="36"/>
                      <a:pt x="1010" y="16"/>
                      <a:pt x="1084" y="16"/>
                    </a:cubicBezTo>
                    <a:cubicBezTo>
                      <a:pt x="1113" y="16"/>
                      <a:pt x="1142" y="19"/>
                      <a:pt x="1170" y="26"/>
                    </a:cubicBezTo>
                    <a:cubicBezTo>
                      <a:pt x="1189" y="30"/>
                      <a:pt x="1211" y="37"/>
                      <a:pt x="1228" y="44"/>
                    </a:cubicBezTo>
                    <a:cubicBezTo>
                      <a:pt x="1208" y="36"/>
                      <a:pt x="1186" y="26"/>
                      <a:pt x="1165" y="21"/>
                    </a:cubicBezTo>
                    <a:cubicBezTo>
                      <a:pt x="1133" y="10"/>
                      <a:pt x="1091" y="3"/>
                      <a:pt x="1055" y="1"/>
                    </a:cubicBezTo>
                    <a:cubicBezTo>
                      <a:pt x="1043" y="1"/>
                      <a:pt x="1029" y="0"/>
                      <a:pt x="10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13"/>
              <p:cNvSpPr/>
              <p:nvPr/>
            </p:nvSpPr>
            <p:spPr>
              <a:xfrm>
                <a:off x="3630431" y="3799485"/>
                <a:ext cx="45936" cy="7999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2565" extrusionOk="0">
                    <a:moveTo>
                      <a:pt x="1019" y="1"/>
                    </a:moveTo>
                    <a:cubicBezTo>
                      <a:pt x="945" y="1"/>
                      <a:pt x="868" y="22"/>
                      <a:pt x="798" y="50"/>
                    </a:cubicBezTo>
                    <a:cubicBezTo>
                      <a:pt x="667" y="106"/>
                      <a:pt x="559" y="191"/>
                      <a:pt x="463" y="287"/>
                    </a:cubicBezTo>
                    <a:cubicBezTo>
                      <a:pt x="357" y="394"/>
                      <a:pt x="266" y="517"/>
                      <a:pt x="193" y="651"/>
                    </a:cubicBezTo>
                    <a:cubicBezTo>
                      <a:pt x="183" y="670"/>
                      <a:pt x="171" y="690"/>
                      <a:pt x="161" y="711"/>
                    </a:cubicBezTo>
                    <a:cubicBezTo>
                      <a:pt x="62" y="898"/>
                      <a:pt x="0" y="1104"/>
                      <a:pt x="0" y="1309"/>
                    </a:cubicBezTo>
                    <a:lnTo>
                      <a:pt x="0" y="2528"/>
                    </a:lnTo>
                    <a:cubicBezTo>
                      <a:pt x="24" y="2541"/>
                      <a:pt x="49" y="2551"/>
                      <a:pt x="76" y="2557"/>
                    </a:cubicBezTo>
                    <a:cubicBezTo>
                      <a:pt x="103" y="2562"/>
                      <a:pt x="130" y="2565"/>
                      <a:pt x="157" y="2565"/>
                    </a:cubicBezTo>
                    <a:cubicBezTo>
                      <a:pt x="184" y="2565"/>
                      <a:pt x="211" y="2562"/>
                      <a:pt x="237" y="2557"/>
                    </a:cubicBezTo>
                    <a:cubicBezTo>
                      <a:pt x="265" y="2551"/>
                      <a:pt x="289" y="2543"/>
                      <a:pt x="313" y="2528"/>
                    </a:cubicBezTo>
                    <a:lnTo>
                      <a:pt x="313" y="1309"/>
                    </a:lnTo>
                    <a:cubicBezTo>
                      <a:pt x="313" y="1148"/>
                      <a:pt x="361" y="989"/>
                      <a:pt x="436" y="842"/>
                    </a:cubicBezTo>
                    <a:cubicBezTo>
                      <a:pt x="496" y="720"/>
                      <a:pt x="575" y="609"/>
                      <a:pt x="671" y="514"/>
                    </a:cubicBezTo>
                    <a:cubicBezTo>
                      <a:pt x="746" y="437"/>
                      <a:pt x="831" y="372"/>
                      <a:pt x="933" y="329"/>
                    </a:cubicBezTo>
                    <a:cubicBezTo>
                      <a:pt x="987" y="305"/>
                      <a:pt x="1044" y="290"/>
                      <a:pt x="1101" y="290"/>
                    </a:cubicBezTo>
                    <a:cubicBezTo>
                      <a:pt x="1124" y="290"/>
                      <a:pt x="1147" y="293"/>
                      <a:pt x="1170" y="299"/>
                    </a:cubicBezTo>
                    <a:cubicBezTo>
                      <a:pt x="1248" y="317"/>
                      <a:pt x="1318" y="375"/>
                      <a:pt x="1357" y="447"/>
                    </a:cubicBezTo>
                    <a:cubicBezTo>
                      <a:pt x="1397" y="517"/>
                      <a:pt x="1407" y="602"/>
                      <a:pt x="1407" y="681"/>
                    </a:cubicBezTo>
                    <a:lnTo>
                      <a:pt x="1407" y="1899"/>
                    </a:lnTo>
                    <a:cubicBezTo>
                      <a:pt x="1435" y="1883"/>
                      <a:pt x="1464" y="1859"/>
                      <a:pt x="1471" y="1827"/>
                    </a:cubicBezTo>
                    <a:lnTo>
                      <a:pt x="1472" y="1810"/>
                    </a:lnTo>
                    <a:lnTo>
                      <a:pt x="1472" y="590"/>
                    </a:lnTo>
                    <a:cubicBezTo>
                      <a:pt x="1472" y="546"/>
                      <a:pt x="1469" y="509"/>
                      <a:pt x="1464" y="467"/>
                    </a:cubicBezTo>
                    <a:cubicBezTo>
                      <a:pt x="1456" y="424"/>
                      <a:pt x="1449" y="389"/>
                      <a:pt x="1436" y="350"/>
                    </a:cubicBezTo>
                    <a:cubicBezTo>
                      <a:pt x="1430" y="330"/>
                      <a:pt x="1423" y="314"/>
                      <a:pt x="1416" y="296"/>
                    </a:cubicBezTo>
                    <a:cubicBezTo>
                      <a:pt x="1409" y="279"/>
                      <a:pt x="1400" y="263"/>
                      <a:pt x="1392" y="244"/>
                    </a:cubicBezTo>
                    <a:cubicBezTo>
                      <a:pt x="1383" y="227"/>
                      <a:pt x="1373" y="212"/>
                      <a:pt x="1361" y="195"/>
                    </a:cubicBezTo>
                    <a:cubicBezTo>
                      <a:pt x="1350" y="179"/>
                      <a:pt x="1340" y="165"/>
                      <a:pt x="1327" y="151"/>
                    </a:cubicBezTo>
                    <a:cubicBezTo>
                      <a:pt x="1300" y="120"/>
                      <a:pt x="1277" y="99"/>
                      <a:pt x="1244" y="76"/>
                    </a:cubicBezTo>
                    <a:cubicBezTo>
                      <a:pt x="1229" y="64"/>
                      <a:pt x="1218" y="57"/>
                      <a:pt x="1203" y="48"/>
                    </a:cubicBezTo>
                    <a:cubicBezTo>
                      <a:pt x="1203" y="48"/>
                      <a:pt x="1200" y="48"/>
                      <a:pt x="1199" y="47"/>
                    </a:cubicBezTo>
                    <a:cubicBezTo>
                      <a:pt x="1198" y="44"/>
                      <a:pt x="1196" y="44"/>
                      <a:pt x="1192" y="43"/>
                    </a:cubicBezTo>
                    <a:cubicBezTo>
                      <a:pt x="1165" y="28"/>
                      <a:pt x="1131" y="18"/>
                      <a:pt x="1104" y="11"/>
                    </a:cubicBezTo>
                    <a:cubicBezTo>
                      <a:pt x="1076" y="4"/>
                      <a:pt x="1048" y="1"/>
                      <a:pt x="10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13"/>
              <p:cNvSpPr/>
              <p:nvPr/>
            </p:nvSpPr>
            <p:spPr>
              <a:xfrm>
                <a:off x="3640067" y="3808466"/>
                <a:ext cx="34085" cy="698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241" extrusionOk="0">
                    <a:moveTo>
                      <a:pt x="791" y="0"/>
                    </a:moveTo>
                    <a:cubicBezTo>
                      <a:pt x="733" y="0"/>
                      <a:pt x="674" y="16"/>
                      <a:pt x="618" y="39"/>
                    </a:cubicBezTo>
                    <a:cubicBezTo>
                      <a:pt x="518" y="81"/>
                      <a:pt x="431" y="149"/>
                      <a:pt x="357" y="223"/>
                    </a:cubicBezTo>
                    <a:cubicBezTo>
                      <a:pt x="263" y="320"/>
                      <a:pt x="183" y="430"/>
                      <a:pt x="121" y="553"/>
                    </a:cubicBezTo>
                    <a:cubicBezTo>
                      <a:pt x="49" y="701"/>
                      <a:pt x="0" y="862"/>
                      <a:pt x="0" y="1021"/>
                    </a:cubicBezTo>
                    <a:lnTo>
                      <a:pt x="0" y="2240"/>
                    </a:lnTo>
                    <a:lnTo>
                      <a:pt x="1093" y="1609"/>
                    </a:lnTo>
                    <a:lnTo>
                      <a:pt x="1093" y="392"/>
                    </a:lnTo>
                    <a:cubicBezTo>
                      <a:pt x="1093" y="313"/>
                      <a:pt x="1084" y="228"/>
                      <a:pt x="1042" y="157"/>
                    </a:cubicBezTo>
                    <a:cubicBezTo>
                      <a:pt x="1004" y="87"/>
                      <a:pt x="933" y="28"/>
                      <a:pt x="856" y="8"/>
                    </a:cubicBezTo>
                    <a:cubicBezTo>
                      <a:pt x="835" y="3"/>
                      <a:pt x="813" y="0"/>
                      <a:pt x="7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13"/>
              <p:cNvSpPr/>
              <p:nvPr/>
            </p:nvSpPr>
            <p:spPr>
              <a:xfrm>
                <a:off x="3667415" y="3800763"/>
                <a:ext cx="249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8" h="4" extrusionOk="0">
                    <a:moveTo>
                      <a:pt x="0" y="0"/>
                    </a:moveTo>
                    <a:cubicBezTo>
                      <a:pt x="3" y="2"/>
                      <a:pt x="4" y="2"/>
                      <a:pt x="7" y="3"/>
                    </a:cubicBezTo>
                    <a:cubicBezTo>
                      <a:pt x="6" y="2"/>
                      <a:pt x="4" y="2"/>
                      <a:pt x="0" y="0"/>
                    </a:cubicBezTo>
                    <a:close/>
                  </a:path>
                </a:pathLst>
              </a:custGeom>
              <a:solidFill>
                <a:srgbClr val="F36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13"/>
              <p:cNvSpPr/>
              <p:nvPr/>
            </p:nvSpPr>
            <p:spPr>
              <a:xfrm>
                <a:off x="3533884" y="3749247"/>
                <a:ext cx="110863" cy="70447"/>
              </a:xfrm>
              <a:custGeom>
                <a:avLst/>
                <a:gdLst/>
                <a:ahLst/>
                <a:cxnLst/>
                <a:rect l="l" t="t" r="r" b="b"/>
                <a:pathLst>
                  <a:path w="3555" h="2259" extrusionOk="0">
                    <a:moveTo>
                      <a:pt x="270" y="0"/>
                    </a:moveTo>
                    <a:cubicBezTo>
                      <a:pt x="163" y="108"/>
                      <a:pt x="73" y="230"/>
                      <a:pt x="1" y="364"/>
                    </a:cubicBezTo>
                    <a:lnTo>
                      <a:pt x="3286" y="2259"/>
                    </a:lnTo>
                    <a:cubicBezTo>
                      <a:pt x="3359" y="2127"/>
                      <a:pt x="3448" y="2005"/>
                      <a:pt x="3555" y="1897"/>
                    </a:cubicBez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13"/>
              <p:cNvSpPr/>
              <p:nvPr/>
            </p:nvSpPr>
            <p:spPr>
              <a:xfrm>
                <a:off x="3538062" y="3754985"/>
                <a:ext cx="102474" cy="591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89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24" y="360"/>
                      <a:pt x="1069" y="679"/>
                      <a:pt x="1612" y="1001"/>
                    </a:cubicBezTo>
                    <a:cubicBezTo>
                      <a:pt x="2163" y="1310"/>
                      <a:pt x="2713" y="1622"/>
                      <a:pt x="3285" y="1895"/>
                    </a:cubicBezTo>
                    <a:cubicBezTo>
                      <a:pt x="2762" y="1536"/>
                      <a:pt x="2219" y="1217"/>
                      <a:pt x="1674" y="895"/>
                    </a:cubicBezTo>
                    <a:cubicBezTo>
                      <a:pt x="1122" y="584"/>
                      <a:pt x="574" y="271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13"/>
              <p:cNvSpPr/>
              <p:nvPr/>
            </p:nvSpPr>
            <p:spPr>
              <a:xfrm>
                <a:off x="3133040" y="3910158"/>
                <a:ext cx="336923" cy="194501"/>
              </a:xfrm>
              <a:custGeom>
                <a:avLst/>
                <a:gdLst/>
                <a:ahLst/>
                <a:cxnLst/>
                <a:rect l="l" t="t" r="r" b="b"/>
                <a:pathLst>
                  <a:path w="10804" h="623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86" y="548"/>
                      <a:pt x="1778" y="1081"/>
                      <a:pt x="2672" y="1612"/>
                    </a:cubicBezTo>
                    <a:lnTo>
                      <a:pt x="5362" y="3187"/>
                    </a:lnTo>
                    <a:lnTo>
                      <a:pt x="8072" y="4732"/>
                    </a:lnTo>
                    <a:cubicBezTo>
                      <a:pt x="8977" y="5240"/>
                      <a:pt x="9887" y="5747"/>
                      <a:pt x="10803" y="6237"/>
                    </a:cubicBezTo>
                    <a:cubicBezTo>
                      <a:pt x="9919" y="5689"/>
                      <a:pt x="9028" y="5156"/>
                      <a:pt x="8133" y="4625"/>
                    </a:cubicBezTo>
                    <a:lnTo>
                      <a:pt x="5441" y="3049"/>
                    </a:lnTo>
                    <a:lnTo>
                      <a:pt x="2731" y="1505"/>
                    </a:lnTo>
                    <a:cubicBezTo>
                      <a:pt x="1825" y="999"/>
                      <a:pt x="918" y="492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13"/>
              <p:cNvSpPr/>
              <p:nvPr/>
            </p:nvSpPr>
            <p:spPr>
              <a:xfrm>
                <a:off x="3622510" y="4168801"/>
                <a:ext cx="2058" cy="134563"/>
              </a:xfrm>
              <a:custGeom>
                <a:avLst/>
                <a:gdLst/>
                <a:ahLst/>
                <a:cxnLst/>
                <a:rect l="l" t="t" r="r" b="b"/>
                <a:pathLst>
                  <a:path w="66" h="4315" extrusionOk="0">
                    <a:moveTo>
                      <a:pt x="1" y="0"/>
                    </a:moveTo>
                    <a:lnTo>
                      <a:pt x="1" y="4314"/>
                    </a:lnTo>
                    <a:lnTo>
                      <a:pt x="66" y="4314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4016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637" name="Google Shape;3637;p13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8" name="Google Shape;3638;p13"/>
          <p:cNvSpPr txBox="1">
            <a:spLocks noGrp="1"/>
          </p:cNvSpPr>
          <p:nvPr>
            <p:ph type="title" hasCustomPrompt="1"/>
          </p:nvPr>
        </p:nvSpPr>
        <p:spPr>
          <a:xfrm rot="3394">
            <a:off x="1965250" y="1388250"/>
            <a:ext cx="607800" cy="60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39" name="Google Shape;3639;p13"/>
          <p:cNvSpPr txBox="1">
            <a:spLocks noGrp="1"/>
          </p:cNvSpPr>
          <p:nvPr>
            <p:ph type="title" idx="2"/>
          </p:nvPr>
        </p:nvSpPr>
        <p:spPr>
          <a:xfrm>
            <a:off x="1101000" y="1977651"/>
            <a:ext cx="23364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40" name="Google Shape;3640;p13"/>
          <p:cNvSpPr txBox="1">
            <a:spLocks noGrp="1"/>
          </p:cNvSpPr>
          <p:nvPr>
            <p:ph type="subTitle" idx="1"/>
          </p:nvPr>
        </p:nvSpPr>
        <p:spPr>
          <a:xfrm>
            <a:off x="1101000" y="236245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1" name="Google Shape;3641;p13"/>
          <p:cNvSpPr txBox="1">
            <a:spLocks noGrp="1"/>
          </p:cNvSpPr>
          <p:nvPr>
            <p:ph type="title" idx="3" hasCustomPrompt="1"/>
          </p:nvPr>
        </p:nvSpPr>
        <p:spPr>
          <a:xfrm rot="3394">
            <a:off x="1965250" y="3026500"/>
            <a:ext cx="607800" cy="60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42" name="Google Shape;3642;p13"/>
          <p:cNvSpPr txBox="1">
            <a:spLocks noGrp="1"/>
          </p:cNvSpPr>
          <p:nvPr>
            <p:ph type="title" idx="4"/>
          </p:nvPr>
        </p:nvSpPr>
        <p:spPr>
          <a:xfrm>
            <a:off x="1101000" y="3616200"/>
            <a:ext cx="23364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43" name="Google Shape;3643;p13"/>
          <p:cNvSpPr txBox="1">
            <a:spLocks noGrp="1"/>
          </p:cNvSpPr>
          <p:nvPr>
            <p:ph type="subTitle" idx="5"/>
          </p:nvPr>
        </p:nvSpPr>
        <p:spPr>
          <a:xfrm>
            <a:off x="1101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4" name="Google Shape;3644;p13"/>
          <p:cNvSpPr txBox="1">
            <a:spLocks noGrp="1"/>
          </p:cNvSpPr>
          <p:nvPr>
            <p:ph type="title" idx="6" hasCustomPrompt="1"/>
          </p:nvPr>
        </p:nvSpPr>
        <p:spPr>
          <a:xfrm rot="3394">
            <a:off x="4268100" y="1388250"/>
            <a:ext cx="607800" cy="60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45" name="Google Shape;3645;p13"/>
          <p:cNvSpPr txBox="1">
            <a:spLocks noGrp="1"/>
          </p:cNvSpPr>
          <p:nvPr>
            <p:ph type="title" idx="7"/>
          </p:nvPr>
        </p:nvSpPr>
        <p:spPr>
          <a:xfrm>
            <a:off x="3403800" y="1977651"/>
            <a:ext cx="23364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46" name="Google Shape;3646;p13"/>
          <p:cNvSpPr txBox="1">
            <a:spLocks noGrp="1"/>
          </p:cNvSpPr>
          <p:nvPr>
            <p:ph type="subTitle" idx="8"/>
          </p:nvPr>
        </p:nvSpPr>
        <p:spPr>
          <a:xfrm>
            <a:off x="3403800" y="236245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7" name="Google Shape;3647;p13"/>
          <p:cNvSpPr txBox="1">
            <a:spLocks noGrp="1"/>
          </p:cNvSpPr>
          <p:nvPr>
            <p:ph type="title" idx="9" hasCustomPrompt="1"/>
          </p:nvPr>
        </p:nvSpPr>
        <p:spPr>
          <a:xfrm rot="3394">
            <a:off x="4268100" y="3026500"/>
            <a:ext cx="607800" cy="60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48" name="Google Shape;3648;p13"/>
          <p:cNvSpPr txBox="1">
            <a:spLocks noGrp="1"/>
          </p:cNvSpPr>
          <p:nvPr>
            <p:ph type="title" idx="13"/>
          </p:nvPr>
        </p:nvSpPr>
        <p:spPr>
          <a:xfrm>
            <a:off x="3403800" y="3616200"/>
            <a:ext cx="23364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49" name="Google Shape;3649;p13"/>
          <p:cNvSpPr txBox="1">
            <a:spLocks noGrp="1"/>
          </p:cNvSpPr>
          <p:nvPr>
            <p:ph type="subTitle" idx="14"/>
          </p:nvPr>
        </p:nvSpPr>
        <p:spPr>
          <a:xfrm>
            <a:off x="34038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0" name="Google Shape;3650;p13"/>
          <p:cNvSpPr txBox="1">
            <a:spLocks noGrp="1"/>
          </p:cNvSpPr>
          <p:nvPr>
            <p:ph type="title" idx="15" hasCustomPrompt="1"/>
          </p:nvPr>
        </p:nvSpPr>
        <p:spPr>
          <a:xfrm rot="3394">
            <a:off x="6570900" y="1388250"/>
            <a:ext cx="607800" cy="60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51" name="Google Shape;3651;p13"/>
          <p:cNvSpPr txBox="1">
            <a:spLocks noGrp="1"/>
          </p:cNvSpPr>
          <p:nvPr>
            <p:ph type="title" idx="16"/>
          </p:nvPr>
        </p:nvSpPr>
        <p:spPr>
          <a:xfrm>
            <a:off x="5706600" y="1977651"/>
            <a:ext cx="23364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52" name="Google Shape;3652;p13"/>
          <p:cNvSpPr txBox="1">
            <a:spLocks noGrp="1"/>
          </p:cNvSpPr>
          <p:nvPr>
            <p:ph type="subTitle" idx="17"/>
          </p:nvPr>
        </p:nvSpPr>
        <p:spPr>
          <a:xfrm>
            <a:off x="5706600" y="236245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3" name="Google Shape;3653;p13"/>
          <p:cNvSpPr txBox="1">
            <a:spLocks noGrp="1"/>
          </p:cNvSpPr>
          <p:nvPr>
            <p:ph type="title" idx="18" hasCustomPrompt="1"/>
          </p:nvPr>
        </p:nvSpPr>
        <p:spPr>
          <a:xfrm rot="3394">
            <a:off x="6570900" y="3026500"/>
            <a:ext cx="607800" cy="60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54" name="Google Shape;3654;p13"/>
          <p:cNvSpPr txBox="1">
            <a:spLocks noGrp="1"/>
          </p:cNvSpPr>
          <p:nvPr>
            <p:ph type="title" idx="19"/>
          </p:nvPr>
        </p:nvSpPr>
        <p:spPr>
          <a:xfrm>
            <a:off x="5706600" y="3616200"/>
            <a:ext cx="23364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55" name="Google Shape;3655;p13"/>
          <p:cNvSpPr txBox="1">
            <a:spLocks noGrp="1"/>
          </p:cNvSpPr>
          <p:nvPr>
            <p:ph type="subTitle" idx="20"/>
          </p:nvPr>
        </p:nvSpPr>
        <p:spPr>
          <a:xfrm>
            <a:off x="57066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6" name="Google Shape;3656;p13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8" name="Google Shape;3658;p14"/>
          <p:cNvSpPr/>
          <p:nvPr/>
        </p:nvSpPr>
        <p:spPr>
          <a:xfrm rot="10800000" flipH="1">
            <a:off x="81925" y="84175"/>
            <a:ext cx="8980500" cy="497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59" name="Google Shape;3659;p14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81925" y="84225"/>
            <a:ext cx="8980551" cy="4975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60" name="Google Shape;3660;p14"/>
          <p:cNvGrpSpPr/>
          <p:nvPr/>
        </p:nvGrpSpPr>
        <p:grpSpPr>
          <a:xfrm>
            <a:off x="-1077522" y="-138648"/>
            <a:ext cx="10023589" cy="5133483"/>
            <a:chOff x="-1077522" y="-138648"/>
            <a:chExt cx="10023589" cy="5133483"/>
          </a:xfrm>
        </p:grpSpPr>
        <p:grpSp>
          <p:nvGrpSpPr>
            <p:cNvPr id="3661" name="Google Shape;3661;p14"/>
            <p:cNvGrpSpPr/>
            <p:nvPr/>
          </p:nvGrpSpPr>
          <p:grpSpPr>
            <a:xfrm>
              <a:off x="-1077522" y="-138648"/>
              <a:ext cx="2688903" cy="4357490"/>
              <a:chOff x="2694743" y="1262730"/>
              <a:chExt cx="1140526" cy="1849764"/>
            </a:xfrm>
          </p:grpSpPr>
          <p:sp>
            <p:nvSpPr>
              <p:cNvPr id="3662" name="Google Shape;3662;p14"/>
              <p:cNvSpPr/>
              <p:nvPr/>
            </p:nvSpPr>
            <p:spPr>
              <a:xfrm>
                <a:off x="3509310" y="2484533"/>
                <a:ext cx="70696" cy="131725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4224" extrusionOk="0">
                    <a:moveTo>
                      <a:pt x="347" y="1"/>
                    </a:moveTo>
                    <a:cubicBezTo>
                      <a:pt x="316" y="1"/>
                      <a:pt x="285" y="7"/>
                      <a:pt x="260" y="22"/>
                    </a:cubicBezTo>
                    <a:cubicBezTo>
                      <a:pt x="173" y="72"/>
                      <a:pt x="87" y="121"/>
                      <a:pt x="1" y="171"/>
                    </a:cubicBezTo>
                    <a:lnTo>
                      <a:pt x="1" y="173"/>
                    </a:lnTo>
                    <a:cubicBezTo>
                      <a:pt x="30" y="158"/>
                      <a:pt x="66" y="150"/>
                      <a:pt x="100" y="150"/>
                    </a:cubicBezTo>
                    <a:cubicBezTo>
                      <a:pt x="106" y="150"/>
                      <a:pt x="112" y="151"/>
                      <a:pt x="117" y="151"/>
                    </a:cubicBezTo>
                    <a:cubicBezTo>
                      <a:pt x="168" y="157"/>
                      <a:pt x="215" y="178"/>
                      <a:pt x="257" y="206"/>
                    </a:cubicBezTo>
                    <a:cubicBezTo>
                      <a:pt x="314" y="242"/>
                      <a:pt x="362" y="286"/>
                      <a:pt x="405" y="338"/>
                    </a:cubicBezTo>
                    <a:cubicBezTo>
                      <a:pt x="460" y="403"/>
                      <a:pt x="503" y="476"/>
                      <a:pt x="533" y="554"/>
                    </a:cubicBezTo>
                    <a:lnTo>
                      <a:pt x="2008" y="4224"/>
                    </a:lnTo>
                    <a:cubicBezTo>
                      <a:pt x="2094" y="4174"/>
                      <a:pt x="2180" y="4125"/>
                      <a:pt x="2267" y="4074"/>
                    </a:cubicBezTo>
                    <a:lnTo>
                      <a:pt x="2257" y="4046"/>
                    </a:lnTo>
                    <a:lnTo>
                      <a:pt x="792" y="404"/>
                    </a:lnTo>
                    <a:cubicBezTo>
                      <a:pt x="756" y="314"/>
                      <a:pt x="698" y="227"/>
                      <a:pt x="631" y="152"/>
                    </a:cubicBezTo>
                    <a:cubicBezTo>
                      <a:pt x="576" y="94"/>
                      <a:pt x="516" y="42"/>
                      <a:pt x="437" y="16"/>
                    </a:cubicBezTo>
                    <a:cubicBezTo>
                      <a:pt x="408" y="7"/>
                      <a:pt x="37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14"/>
              <p:cNvSpPr/>
              <p:nvPr/>
            </p:nvSpPr>
            <p:spPr>
              <a:xfrm>
                <a:off x="3506098" y="2489242"/>
                <a:ext cx="65832" cy="128389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4117" extrusionOk="0">
                    <a:moveTo>
                      <a:pt x="206" y="1"/>
                    </a:moveTo>
                    <a:cubicBezTo>
                      <a:pt x="171" y="1"/>
                      <a:pt x="135" y="8"/>
                      <a:pt x="105" y="23"/>
                    </a:cubicBezTo>
                    <a:cubicBezTo>
                      <a:pt x="97" y="27"/>
                      <a:pt x="88" y="33"/>
                      <a:pt x="81" y="39"/>
                    </a:cubicBezTo>
                    <a:cubicBezTo>
                      <a:pt x="29" y="81"/>
                      <a:pt x="9" y="154"/>
                      <a:pt x="5" y="223"/>
                    </a:cubicBezTo>
                    <a:cubicBezTo>
                      <a:pt x="0" y="309"/>
                      <a:pt x="19" y="388"/>
                      <a:pt x="51" y="466"/>
                    </a:cubicBezTo>
                    <a:lnTo>
                      <a:pt x="1921" y="4100"/>
                    </a:lnTo>
                    <a:lnTo>
                      <a:pt x="1928" y="4116"/>
                    </a:lnTo>
                    <a:cubicBezTo>
                      <a:pt x="1941" y="4106"/>
                      <a:pt x="1956" y="4099"/>
                      <a:pt x="1970" y="4092"/>
                    </a:cubicBezTo>
                    <a:cubicBezTo>
                      <a:pt x="1999" y="4077"/>
                      <a:pt x="2030" y="4070"/>
                      <a:pt x="2063" y="4070"/>
                    </a:cubicBezTo>
                    <a:cubicBezTo>
                      <a:pt x="2079" y="4070"/>
                      <a:pt x="2095" y="4070"/>
                      <a:pt x="2111" y="4073"/>
                    </a:cubicBezTo>
                    <a:lnTo>
                      <a:pt x="636" y="403"/>
                    </a:lnTo>
                    <a:cubicBezTo>
                      <a:pt x="606" y="325"/>
                      <a:pt x="563" y="252"/>
                      <a:pt x="511" y="188"/>
                    </a:cubicBezTo>
                    <a:cubicBezTo>
                      <a:pt x="466" y="138"/>
                      <a:pt x="417" y="92"/>
                      <a:pt x="361" y="56"/>
                    </a:cubicBezTo>
                    <a:cubicBezTo>
                      <a:pt x="320" y="29"/>
                      <a:pt x="274" y="7"/>
                      <a:pt x="223" y="1"/>
                    </a:cubicBezTo>
                    <a:cubicBezTo>
                      <a:pt x="217" y="1"/>
                      <a:pt x="212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14"/>
              <p:cNvSpPr/>
              <p:nvPr/>
            </p:nvSpPr>
            <p:spPr>
              <a:xfrm>
                <a:off x="3463313" y="2573877"/>
                <a:ext cx="97515" cy="5794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858" extrusionOk="0">
                    <a:moveTo>
                      <a:pt x="196" y="0"/>
                    </a:moveTo>
                    <a:cubicBezTo>
                      <a:pt x="165" y="2"/>
                      <a:pt x="133" y="9"/>
                      <a:pt x="104" y="25"/>
                    </a:cubicBezTo>
                    <a:cubicBezTo>
                      <a:pt x="89" y="33"/>
                      <a:pt x="74" y="46"/>
                      <a:pt x="61" y="59"/>
                    </a:cubicBezTo>
                    <a:cubicBezTo>
                      <a:pt x="28" y="95"/>
                      <a:pt x="14" y="147"/>
                      <a:pt x="8" y="197"/>
                    </a:cubicBezTo>
                    <a:cubicBezTo>
                      <a:pt x="1" y="266"/>
                      <a:pt x="9" y="331"/>
                      <a:pt x="28" y="396"/>
                    </a:cubicBezTo>
                    <a:cubicBezTo>
                      <a:pt x="50" y="476"/>
                      <a:pt x="86" y="554"/>
                      <a:pt x="132" y="623"/>
                    </a:cubicBezTo>
                    <a:cubicBezTo>
                      <a:pt x="188" y="708"/>
                      <a:pt x="260" y="784"/>
                      <a:pt x="346" y="834"/>
                    </a:cubicBezTo>
                    <a:lnTo>
                      <a:pt x="3115" y="1858"/>
                    </a:lnTo>
                    <a:cubicBezTo>
                      <a:pt x="3113" y="1845"/>
                      <a:pt x="3112" y="1830"/>
                      <a:pt x="3109" y="1819"/>
                    </a:cubicBezTo>
                    <a:cubicBezTo>
                      <a:pt x="3108" y="1793"/>
                      <a:pt x="3105" y="1770"/>
                      <a:pt x="3105" y="1744"/>
                    </a:cubicBezTo>
                    <a:cubicBezTo>
                      <a:pt x="3102" y="1691"/>
                      <a:pt x="3108" y="1636"/>
                      <a:pt x="3126" y="1586"/>
                    </a:cubicBezTo>
                    <a:lnTo>
                      <a:pt x="340" y="45"/>
                    </a:lnTo>
                    <a:cubicBezTo>
                      <a:pt x="297" y="19"/>
                      <a:pt x="248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14"/>
              <p:cNvSpPr/>
              <p:nvPr/>
            </p:nvSpPr>
            <p:spPr>
              <a:xfrm>
                <a:off x="3466650" y="2569324"/>
                <a:ext cx="99605" cy="54044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33" extrusionOk="0">
                    <a:moveTo>
                      <a:pt x="5" y="169"/>
                    </a:moveTo>
                    <a:cubicBezTo>
                      <a:pt x="4" y="170"/>
                      <a:pt x="2" y="171"/>
                      <a:pt x="0" y="172"/>
                    </a:cubicBezTo>
                    <a:cubicBezTo>
                      <a:pt x="2" y="171"/>
                      <a:pt x="4" y="170"/>
                      <a:pt x="5" y="169"/>
                    </a:cubicBezTo>
                    <a:close/>
                    <a:moveTo>
                      <a:pt x="349" y="0"/>
                    </a:moveTo>
                    <a:cubicBezTo>
                      <a:pt x="292" y="0"/>
                      <a:pt x="259" y="23"/>
                      <a:pt x="259" y="23"/>
                    </a:cubicBezTo>
                    <a:cubicBezTo>
                      <a:pt x="174" y="73"/>
                      <a:pt x="90" y="120"/>
                      <a:pt x="5" y="169"/>
                    </a:cubicBezTo>
                    <a:lnTo>
                      <a:pt x="5" y="169"/>
                    </a:lnTo>
                    <a:cubicBezTo>
                      <a:pt x="30" y="155"/>
                      <a:pt x="61" y="148"/>
                      <a:pt x="89" y="148"/>
                    </a:cubicBezTo>
                    <a:cubicBezTo>
                      <a:pt x="140" y="148"/>
                      <a:pt x="189" y="166"/>
                      <a:pt x="232" y="191"/>
                    </a:cubicBezTo>
                    <a:lnTo>
                      <a:pt x="3016" y="1732"/>
                    </a:lnTo>
                    <a:cubicBezTo>
                      <a:pt x="3024" y="1715"/>
                      <a:pt x="3031" y="1698"/>
                      <a:pt x="3039" y="1682"/>
                    </a:cubicBezTo>
                    <a:cubicBezTo>
                      <a:pt x="3065" y="1640"/>
                      <a:pt x="3101" y="1603"/>
                      <a:pt x="3143" y="1578"/>
                    </a:cubicBezTo>
                    <a:cubicBezTo>
                      <a:pt x="3146" y="1575"/>
                      <a:pt x="3150" y="1574"/>
                      <a:pt x="3152" y="1573"/>
                    </a:cubicBezTo>
                    <a:cubicBezTo>
                      <a:pt x="3167" y="1564"/>
                      <a:pt x="3172" y="1560"/>
                      <a:pt x="3193" y="1548"/>
                    </a:cubicBezTo>
                    <a:lnTo>
                      <a:pt x="3186" y="1532"/>
                    </a:lnTo>
                    <a:lnTo>
                      <a:pt x="492" y="41"/>
                    </a:lnTo>
                    <a:cubicBezTo>
                      <a:pt x="435" y="10"/>
                      <a:pt x="387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14"/>
              <p:cNvSpPr/>
              <p:nvPr/>
            </p:nvSpPr>
            <p:spPr>
              <a:xfrm>
                <a:off x="3071794" y="1282657"/>
                <a:ext cx="420249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573" extrusionOk="0">
                    <a:moveTo>
                      <a:pt x="9292" y="0"/>
                    </a:moveTo>
                    <a:lnTo>
                      <a:pt x="6222" y="235"/>
                    </a:lnTo>
                    <a:lnTo>
                      <a:pt x="1318" y="1270"/>
                    </a:lnTo>
                    <a:lnTo>
                      <a:pt x="1" y="6315"/>
                    </a:lnTo>
                    <a:lnTo>
                      <a:pt x="5414" y="9572"/>
                    </a:lnTo>
                    <a:lnTo>
                      <a:pt x="10714" y="8789"/>
                    </a:lnTo>
                    <a:lnTo>
                      <a:pt x="13476" y="6407"/>
                    </a:lnTo>
                    <a:lnTo>
                      <a:pt x="13016" y="4065"/>
                    </a:lnTo>
                    <a:lnTo>
                      <a:pt x="12943" y="2101"/>
                    </a:lnTo>
                    <a:lnTo>
                      <a:pt x="92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14"/>
              <p:cNvSpPr/>
              <p:nvPr/>
            </p:nvSpPr>
            <p:spPr>
              <a:xfrm>
                <a:off x="2771363" y="1855981"/>
                <a:ext cx="296663" cy="792629"/>
              </a:xfrm>
              <a:custGeom>
                <a:avLst/>
                <a:gdLst/>
                <a:ahLst/>
                <a:cxnLst/>
                <a:rect l="l" t="t" r="r" b="b"/>
                <a:pathLst>
                  <a:path w="9513" h="25417" extrusionOk="0">
                    <a:moveTo>
                      <a:pt x="303" y="0"/>
                    </a:moveTo>
                    <a:lnTo>
                      <a:pt x="1" y="112"/>
                    </a:lnTo>
                    <a:lnTo>
                      <a:pt x="9211" y="25416"/>
                    </a:lnTo>
                    <a:lnTo>
                      <a:pt x="9513" y="25304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14"/>
              <p:cNvSpPr/>
              <p:nvPr/>
            </p:nvSpPr>
            <p:spPr>
              <a:xfrm>
                <a:off x="3472170" y="1870264"/>
                <a:ext cx="298285" cy="783274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25117" extrusionOk="0">
                    <a:moveTo>
                      <a:pt x="9264" y="1"/>
                    </a:moveTo>
                    <a:lnTo>
                      <a:pt x="0" y="25007"/>
                    </a:lnTo>
                    <a:lnTo>
                      <a:pt x="302" y="25117"/>
                    </a:lnTo>
                    <a:lnTo>
                      <a:pt x="9565" y="11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14"/>
              <p:cNvSpPr/>
              <p:nvPr/>
            </p:nvSpPr>
            <p:spPr>
              <a:xfrm>
                <a:off x="3350644" y="1699872"/>
                <a:ext cx="137401" cy="882348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28294" extrusionOk="0">
                    <a:moveTo>
                      <a:pt x="4087" y="0"/>
                    </a:moveTo>
                    <a:lnTo>
                      <a:pt x="1" y="28247"/>
                    </a:lnTo>
                    <a:lnTo>
                      <a:pt x="319" y="28293"/>
                    </a:lnTo>
                    <a:lnTo>
                      <a:pt x="4406" y="46"/>
                    </a:lnTo>
                    <a:lnTo>
                      <a:pt x="4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14"/>
              <p:cNvSpPr/>
              <p:nvPr/>
            </p:nvSpPr>
            <p:spPr>
              <a:xfrm>
                <a:off x="3068363" y="1694134"/>
                <a:ext cx="121060" cy="883159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28320" extrusionOk="0">
                    <a:moveTo>
                      <a:pt x="318" y="0"/>
                    </a:moveTo>
                    <a:lnTo>
                      <a:pt x="0" y="42"/>
                    </a:lnTo>
                    <a:lnTo>
                      <a:pt x="3561" y="28319"/>
                    </a:lnTo>
                    <a:lnTo>
                      <a:pt x="3882" y="28279"/>
                    </a:lnTo>
                    <a:lnTo>
                      <a:pt x="3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14"/>
              <p:cNvSpPr/>
              <p:nvPr/>
            </p:nvSpPr>
            <p:spPr>
              <a:xfrm>
                <a:off x="3591762" y="2633189"/>
                <a:ext cx="108087" cy="62744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012" extrusionOk="0">
                    <a:moveTo>
                      <a:pt x="260" y="0"/>
                    </a:moveTo>
                    <a:cubicBezTo>
                      <a:pt x="173" y="51"/>
                      <a:pt x="87" y="100"/>
                      <a:pt x="1" y="150"/>
                    </a:cubicBezTo>
                    <a:lnTo>
                      <a:pt x="2862" y="1207"/>
                    </a:lnTo>
                    <a:cubicBezTo>
                      <a:pt x="2948" y="1257"/>
                      <a:pt x="3020" y="1333"/>
                      <a:pt x="3076" y="1416"/>
                    </a:cubicBezTo>
                    <a:cubicBezTo>
                      <a:pt x="3122" y="1487"/>
                      <a:pt x="3156" y="1565"/>
                      <a:pt x="3179" y="1645"/>
                    </a:cubicBezTo>
                    <a:cubicBezTo>
                      <a:pt x="3198" y="1708"/>
                      <a:pt x="3207" y="1774"/>
                      <a:pt x="3200" y="1842"/>
                    </a:cubicBezTo>
                    <a:cubicBezTo>
                      <a:pt x="3194" y="1892"/>
                      <a:pt x="3179" y="1946"/>
                      <a:pt x="3145" y="1981"/>
                    </a:cubicBezTo>
                    <a:cubicBezTo>
                      <a:pt x="3135" y="1993"/>
                      <a:pt x="3122" y="2003"/>
                      <a:pt x="3109" y="2012"/>
                    </a:cubicBezTo>
                    <a:cubicBezTo>
                      <a:pt x="3192" y="1964"/>
                      <a:pt x="3277" y="1917"/>
                      <a:pt x="3359" y="1868"/>
                    </a:cubicBezTo>
                    <a:cubicBezTo>
                      <a:pt x="3378" y="1859"/>
                      <a:pt x="3392" y="1848"/>
                      <a:pt x="3404" y="1833"/>
                    </a:cubicBezTo>
                    <a:cubicBezTo>
                      <a:pt x="3438" y="1797"/>
                      <a:pt x="3453" y="1746"/>
                      <a:pt x="3458" y="1695"/>
                    </a:cubicBezTo>
                    <a:cubicBezTo>
                      <a:pt x="3466" y="1626"/>
                      <a:pt x="3457" y="1563"/>
                      <a:pt x="3438" y="1497"/>
                    </a:cubicBezTo>
                    <a:cubicBezTo>
                      <a:pt x="3415" y="1416"/>
                      <a:pt x="3379" y="1340"/>
                      <a:pt x="3335" y="1267"/>
                    </a:cubicBezTo>
                    <a:cubicBezTo>
                      <a:pt x="3279" y="1184"/>
                      <a:pt x="3207" y="1107"/>
                      <a:pt x="3120" y="1057"/>
                    </a:cubicBezTo>
                    <a:lnTo>
                      <a:pt x="349" y="33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14"/>
              <p:cNvSpPr/>
              <p:nvPr/>
            </p:nvSpPr>
            <p:spPr>
              <a:xfrm>
                <a:off x="3591762" y="2637836"/>
                <a:ext cx="100010" cy="59064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1894" extrusionOk="0">
                    <a:moveTo>
                      <a:pt x="1" y="1"/>
                    </a:moveTo>
                    <a:cubicBezTo>
                      <a:pt x="8" y="24"/>
                      <a:pt x="14" y="45"/>
                      <a:pt x="17" y="70"/>
                    </a:cubicBezTo>
                    <a:cubicBezTo>
                      <a:pt x="25" y="116"/>
                      <a:pt x="31" y="160"/>
                      <a:pt x="31" y="208"/>
                    </a:cubicBezTo>
                    <a:cubicBezTo>
                      <a:pt x="31" y="231"/>
                      <a:pt x="30" y="254"/>
                      <a:pt x="28" y="278"/>
                    </a:cubicBezTo>
                    <a:lnTo>
                      <a:pt x="175" y="359"/>
                    </a:lnTo>
                    <a:lnTo>
                      <a:pt x="2869" y="1850"/>
                    </a:lnTo>
                    <a:cubicBezTo>
                      <a:pt x="2909" y="1874"/>
                      <a:pt x="2955" y="1893"/>
                      <a:pt x="3002" y="1893"/>
                    </a:cubicBezTo>
                    <a:cubicBezTo>
                      <a:pt x="3005" y="1893"/>
                      <a:pt x="3008" y="1893"/>
                      <a:pt x="3011" y="1893"/>
                    </a:cubicBezTo>
                    <a:cubicBezTo>
                      <a:pt x="3041" y="1893"/>
                      <a:pt x="3073" y="1884"/>
                      <a:pt x="3100" y="1870"/>
                    </a:cubicBezTo>
                    <a:cubicBezTo>
                      <a:pt x="3105" y="1868"/>
                      <a:pt x="3106" y="1867"/>
                      <a:pt x="3109" y="1864"/>
                    </a:cubicBezTo>
                    <a:cubicBezTo>
                      <a:pt x="3122" y="1855"/>
                      <a:pt x="3135" y="1845"/>
                      <a:pt x="3145" y="1834"/>
                    </a:cubicBezTo>
                    <a:cubicBezTo>
                      <a:pt x="3179" y="1798"/>
                      <a:pt x="3194" y="1746"/>
                      <a:pt x="3200" y="1696"/>
                    </a:cubicBezTo>
                    <a:cubicBezTo>
                      <a:pt x="3207" y="1627"/>
                      <a:pt x="3198" y="1562"/>
                      <a:pt x="3179" y="1497"/>
                    </a:cubicBezTo>
                    <a:cubicBezTo>
                      <a:pt x="3156" y="1417"/>
                      <a:pt x="3120" y="1339"/>
                      <a:pt x="3076" y="1267"/>
                    </a:cubicBezTo>
                    <a:cubicBezTo>
                      <a:pt x="3020" y="1184"/>
                      <a:pt x="2948" y="1108"/>
                      <a:pt x="2862" y="105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14"/>
              <p:cNvSpPr/>
              <p:nvPr/>
            </p:nvSpPr>
            <p:spPr>
              <a:xfrm>
                <a:off x="3583779" y="2653677"/>
                <a:ext cx="65239" cy="127858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4100" extrusionOk="0">
                    <a:moveTo>
                      <a:pt x="170" y="0"/>
                    </a:moveTo>
                    <a:cubicBezTo>
                      <a:pt x="129" y="23"/>
                      <a:pt x="91" y="45"/>
                      <a:pt x="64" y="61"/>
                    </a:cubicBezTo>
                    <a:cubicBezTo>
                      <a:pt x="44" y="72"/>
                      <a:pt x="22" y="81"/>
                      <a:pt x="1" y="87"/>
                    </a:cubicBezTo>
                    <a:lnTo>
                      <a:pt x="1453" y="3697"/>
                    </a:lnTo>
                    <a:cubicBezTo>
                      <a:pt x="1485" y="3774"/>
                      <a:pt x="1528" y="3848"/>
                      <a:pt x="1581" y="3912"/>
                    </a:cubicBezTo>
                    <a:cubicBezTo>
                      <a:pt x="1624" y="3963"/>
                      <a:pt x="1674" y="4009"/>
                      <a:pt x="1730" y="4045"/>
                    </a:cubicBezTo>
                    <a:cubicBezTo>
                      <a:pt x="1772" y="4072"/>
                      <a:pt x="1818" y="4093"/>
                      <a:pt x="1868" y="4099"/>
                    </a:cubicBezTo>
                    <a:cubicBezTo>
                      <a:pt x="1874" y="4100"/>
                      <a:pt x="1880" y="4100"/>
                      <a:pt x="1886" y="4100"/>
                    </a:cubicBezTo>
                    <a:cubicBezTo>
                      <a:pt x="1921" y="4100"/>
                      <a:pt x="1956" y="4092"/>
                      <a:pt x="1985" y="4078"/>
                    </a:cubicBezTo>
                    <a:cubicBezTo>
                      <a:pt x="1995" y="4073"/>
                      <a:pt x="2004" y="4069"/>
                      <a:pt x="2011" y="4062"/>
                    </a:cubicBezTo>
                    <a:cubicBezTo>
                      <a:pt x="2061" y="4020"/>
                      <a:pt x="2083" y="3947"/>
                      <a:pt x="2085" y="3878"/>
                    </a:cubicBezTo>
                    <a:cubicBezTo>
                      <a:pt x="2091" y="3791"/>
                      <a:pt x="2071" y="3712"/>
                      <a:pt x="2041" y="3635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14"/>
              <p:cNvSpPr/>
              <p:nvPr/>
            </p:nvSpPr>
            <p:spPr>
              <a:xfrm>
                <a:off x="3589111" y="2649000"/>
                <a:ext cx="67952" cy="131944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231" extrusionOk="0">
                    <a:moveTo>
                      <a:pt x="260" y="1"/>
                    </a:moveTo>
                    <a:cubicBezTo>
                      <a:pt x="201" y="35"/>
                      <a:pt x="93" y="97"/>
                      <a:pt x="1" y="150"/>
                    </a:cubicBezTo>
                    <a:lnTo>
                      <a:pt x="1871" y="3785"/>
                    </a:lnTo>
                    <a:cubicBezTo>
                      <a:pt x="1900" y="3862"/>
                      <a:pt x="1922" y="3941"/>
                      <a:pt x="1917" y="4028"/>
                    </a:cubicBezTo>
                    <a:cubicBezTo>
                      <a:pt x="1912" y="4097"/>
                      <a:pt x="1891" y="4170"/>
                      <a:pt x="1841" y="4212"/>
                    </a:cubicBezTo>
                    <a:cubicBezTo>
                      <a:pt x="1833" y="4219"/>
                      <a:pt x="1825" y="4223"/>
                      <a:pt x="1818" y="4229"/>
                    </a:cubicBezTo>
                    <a:lnTo>
                      <a:pt x="1818" y="4230"/>
                    </a:lnTo>
                    <a:cubicBezTo>
                      <a:pt x="1904" y="4180"/>
                      <a:pt x="1991" y="4133"/>
                      <a:pt x="2077" y="4082"/>
                    </a:cubicBezTo>
                    <a:cubicBezTo>
                      <a:pt x="2113" y="4062"/>
                      <a:pt x="2137" y="4028"/>
                      <a:pt x="2155" y="3990"/>
                    </a:cubicBezTo>
                    <a:cubicBezTo>
                      <a:pt x="2176" y="3940"/>
                      <a:pt x="2179" y="3885"/>
                      <a:pt x="2176" y="3832"/>
                    </a:cubicBezTo>
                    <a:cubicBezTo>
                      <a:pt x="2170" y="3763"/>
                      <a:pt x="2155" y="3699"/>
                      <a:pt x="2130" y="3637"/>
                    </a:cubicBezTo>
                    <a:lnTo>
                      <a:pt x="2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14"/>
              <p:cNvSpPr/>
              <p:nvPr/>
            </p:nvSpPr>
            <p:spPr>
              <a:xfrm>
                <a:off x="3586804" y="2532246"/>
                <a:ext cx="52609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3042" extrusionOk="0">
                    <a:moveTo>
                      <a:pt x="1186" y="0"/>
                    </a:moveTo>
                    <a:cubicBezTo>
                      <a:pt x="1179" y="0"/>
                      <a:pt x="1173" y="0"/>
                      <a:pt x="1166" y="1"/>
                    </a:cubicBezTo>
                    <a:cubicBezTo>
                      <a:pt x="1140" y="6"/>
                      <a:pt x="1117" y="13"/>
                      <a:pt x="1094" y="24"/>
                    </a:cubicBezTo>
                    <a:cubicBezTo>
                      <a:pt x="1008" y="75"/>
                      <a:pt x="922" y="125"/>
                      <a:pt x="835" y="174"/>
                    </a:cubicBezTo>
                    <a:cubicBezTo>
                      <a:pt x="857" y="164"/>
                      <a:pt x="881" y="154"/>
                      <a:pt x="907" y="151"/>
                    </a:cubicBezTo>
                    <a:cubicBezTo>
                      <a:pt x="914" y="150"/>
                      <a:pt x="921" y="150"/>
                      <a:pt x="927" y="150"/>
                    </a:cubicBezTo>
                    <a:cubicBezTo>
                      <a:pt x="986" y="150"/>
                      <a:pt x="1044" y="177"/>
                      <a:pt x="1096" y="211"/>
                    </a:cubicBezTo>
                    <a:cubicBezTo>
                      <a:pt x="1168" y="259"/>
                      <a:pt x="1225" y="319"/>
                      <a:pt x="1274" y="385"/>
                    </a:cubicBezTo>
                    <a:cubicBezTo>
                      <a:pt x="1331" y="467"/>
                      <a:pt x="1376" y="556"/>
                      <a:pt x="1399" y="657"/>
                    </a:cubicBezTo>
                    <a:cubicBezTo>
                      <a:pt x="1425" y="757"/>
                      <a:pt x="1428" y="870"/>
                      <a:pt x="1375" y="951"/>
                    </a:cubicBezTo>
                    <a:lnTo>
                      <a:pt x="0" y="3042"/>
                    </a:lnTo>
                    <a:cubicBezTo>
                      <a:pt x="85" y="2992"/>
                      <a:pt x="173" y="2943"/>
                      <a:pt x="259" y="2892"/>
                    </a:cubicBezTo>
                    <a:lnTo>
                      <a:pt x="309" y="2818"/>
                    </a:lnTo>
                    <a:lnTo>
                      <a:pt x="1633" y="802"/>
                    </a:lnTo>
                    <a:cubicBezTo>
                      <a:pt x="1687" y="720"/>
                      <a:pt x="1682" y="609"/>
                      <a:pt x="1658" y="509"/>
                    </a:cubicBezTo>
                    <a:cubicBezTo>
                      <a:pt x="1633" y="405"/>
                      <a:pt x="1590" y="317"/>
                      <a:pt x="1533" y="237"/>
                    </a:cubicBezTo>
                    <a:cubicBezTo>
                      <a:pt x="1484" y="169"/>
                      <a:pt x="1426" y="110"/>
                      <a:pt x="1354" y="62"/>
                    </a:cubicBezTo>
                    <a:cubicBezTo>
                      <a:pt x="1303" y="28"/>
                      <a:pt x="1245" y="0"/>
                      <a:pt x="1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14"/>
              <p:cNvSpPr/>
              <p:nvPr/>
            </p:nvSpPr>
            <p:spPr>
              <a:xfrm>
                <a:off x="3597157" y="264900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14"/>
              <p:cNvSpPr/>
              <p:nvPr/>
            </p:nvSpPr>
            <p:spPr>
              <a:xfrm>
                <a:off x="3559985" y="2617441"/>
                <a:ext cx="30561" cy="39137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55" extrusionOk="0">
                    <a:moveTo>
                      <a:pt x="273" y="0"/>
                    </a:moveTo>
                    <a:cubicBezTo>
                      <a:pt x="253" y="0"/>
                      <a:pt x="234" y="3"/>
                      <a:pt x="215" y="8"/>
                    </a:cubicBezTo>
                    <a:cubicBezTo>
                      <a:pt x="195" y="14"/>
                      <a:pt x="177" y="21"/>
                      <a:pt x="159" y="31"/>
                    </a:cubicBezTo>
                    <a:cubicBezTo>
                      <a:pt x="156" y="32"/>
                      <a:pt x="153" y="35"/>
                      <a:pt x="150" y="37"/>
                    </a:cubicBezTo>
                    <a:cubicBezTo>
                      <a:pt x="107" y="61"/>
                      <a:pt x="71" y="100"/>
                      <a:pt x="48" y="140"/>
                    </a:cubicBezTo>
                    <a:cubicBezTo>
                      <a:pt x="36" y="157"/>
                      <a:pt x="29" y="173"/>
                      <a:pt x="23" y="191"/>
                    </a:cubicBezTo>
                    <a:cubicBezTo>
                      <a:pt x="6" y="241"/>
                      <a:pt x="0" y="295"/>
                      <a:pt x="2" y="349"/>
                    </a:cubicBezTo>
                    <a:cubicBezTo>
                      <a:pt x="2" y="375"/>
                      <a:pt x="5" y="398"/>
                      <a:pt x="8" y="423"/>
                    </a:cubicBezTo>
                    <a:cubicBezTo>
                      <a:pt x="9" y="435"/>
                      <a:pt x="12" y="449"/>
                      <a:pt x="13" y="462"/>
                    </a:cubicBezTo>
                    <a:cubicBezTo>
                      <a:pt x="29" y="569"/>
                      <a:pt x="64" y="669"/>
                      <a:pt x="110" y="764"/>
                    </a:cubicBezTo>
                    <a:cubicBezTo>
                      <a:pt x="138" y="822"/>
                      <a:pt x="172" y="876"/>
                      <a:pt x="209" y="928"/>
                    </a:cubicBezTo>
                    <a:cubicBezTo>
                      <a:pt x="243" y="974"/>
                      <a:pt x="279" y="1017"/>
                      <a:pt x="318" y="1057"/>
                    </a:cubicBezTo>
                    <a:cubicBezTo>
                      <a:pt x="357" y="1093"/>
                      <a:pt x="394" y="1128"/>
                      <a:pt x="437" y="1158"/>
                    </a:cubicBezTo>
                    <a:cubicBezTo>
                      <a:pt x="473" y="1181"/>
                      <a:pt x="511" y="1203"/>
                      <a:pt x="553" y="1221"/>
                    </a:cubicBezTo>
                    <a:cubicBezTo>
                      <a:pt x="570" y="1229"/>
                      <a:pt x="588" y="1236"/>
                      <a:pt x="609" y="1240"/>
                    </a:cubicBezTo>
                    <a:cubicBezTo>
                      <a:pt x="640" y="1249"/>
                      <a:pt x="673" y="1254"/>
                      <a:pt x="704" y="1254"/>
                    </a:cubicBezTo>
                    <a:cubicBezTo>
                      <a:pt x="725" y="1254"/>
                      <a:pt x="744" y="1252"/>
                      <a:pt x="764" y="1247"/>
                    </a:cubicBezTo>
                    <a:cubicBezTo>
                      <a:pt x="785" y="1243"/>
                      <a:pt x="806" y="1233"/>
                      <a:pt x="826" y="1223"/>
                    </a:cubicBezTo>
                    <a:cubicBezTo>
                      <a:pt x="869" y="1197"/>
                      <a:pt x="905" y="1160"/>
                      <a:pt x="929" y="1116"/>
                    </a:cubicBezTo>
                    <a:cubicBezTo>
                      <a:pt x="978" y="1032"/>
                      <a:pt x="979" y="931"/>
                      <a:pt x="969" y="835"/>
                    </a:cubicBezTo>
                    <a:cubicBezTo>
                      <a:pt x="955" y="712"/>
                      <a:pt x="921" y="599"/>
                      <a:pt x="867" y="492"/>
                    </a:cubicBezTo>
                    <a:cubicBezTo>
                      <a:pt x="813" y="385"/>
                      <a:pt x="742" y="287"/>
                      <a:pt x="659" y="201"/>
                    </a:cubicBezTo>
                    <a:cubicBezTo>
                      <a:pt x="590" y="132"/>
                      <a:pt x="515" y="73"/>
                      <a:pt x="425" y="35"/>
                    </a:cubicBezTo>
                    <a:cubicBezTo>
                      <a:pt x="377" y="16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14"/>
              <p:cNvSpPr/>
              <p:nvPr/>
            </p:nvSpPr>
            <p:spPr>
              <a:xfrm>
                <a:off x="3580348" y="2536954"/>
                <a:ext cx="50956" cy="90218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893" extrusionOk="0">
                    <a:moveTo>
                      <a:pt x="1133" y="0"/>
                    </a:moveTo>
                    <a:cubicBezTo>
                      <a:pt x="1126" y="0"/>
                      <a:pt x="1120" y="0"/>
                      <a:pt x="1113" y="1"/>
                    </a:cubicBezTo>
                    <a:cubicBezTo>
                      <a:pt x="1087" y="4"/>
                      <a:pt x="1063" y="13"/>
                      <a:pt x="1041" y="24"/>
                    </a:cubicBezTo>
                    <a:cubicBezTo>
                      <a:pt x="1018" y="37"/>
                      <a:pt x="999" y="53"/>
                      <a:pt x="985" y="73"/>
                    </a:cubicBezTo>
                    <a:lnTo>
                      <a:pt x="107" y="2385"/>
                    </a:lnTo>
                    <a:lnTo>
                      <a:pt x="0" y="2668"/>
                    </a:lnTo>
                    <a:cubicBezTo>
                      <a:pt x="20" y="2684"/>
                      <a:pt x="39" y="2700"/>
                      <a:pt x="58" y="2718"/>
                    </a:cubicBezTo>
                    <a:cubicBezTo>
                      <a:pt x="94" y="2754"/>
                      <a:pt x="128" y="2792"/>
                      <a:pt x="160" y="2832"/>
                    </a:cubicBezTo>
                    <a:cubicBezTo>
                      <a:pt x="176" y="2851"/>
                      <a:pt x="190" y="2871"/>
                      <a:pt x="204" y="2892"/>
                    </a:cubicBezTo>
                    <a:lnTo>
                      <a:pt x="1580" y="802"/>
                    </a:lnTo>
                    <a:cubicBezTo>
                      <a:pt x="1633" y="720"/>
                      <a:pt x="1628" y="609"/>
                      <a:pt x="1605" y="507"/>
                    </a:cubicBezTo>
                    <a:cubicBezTo>
                      <a:pt x="1580" y="405"/>
                      <a:pt x="1536" y="316"/>
                      <a:pt x="1478" y="237"/>
                    </a:cubicBezTo>
                    <a:cubicBezTo>
                      <a:pt x="1431" y="169"/>
                      <a:pt x="1373" y="110"/>
                      <a:pt x="1301" y="62"/>
                    </a:cubicBezTo>
                    <a:cubicBezTo>
                      <a:pt x="1251" y="28"/>
                      <a:pt x="1192" y="0"/>
                      <a:pt x="11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14"/>
              <p:cNvSpPr/>
              <p:nvPr/>
            </p:nvSpPr>
            <p:spPr>
              <a:xfrm>
                <a:off x="3523718" y="2646318"/>
                <a:ext cx="50021" cy="87536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807" extrusionOk="0">
                    <a:moveTo>
                      <a:pt x="1372" y="1"/>
                    </a:moveTo>
                    <a:lnTo>
                      <a:pt x="55" y="2005"/>
                    </a:lnTo>
                    <a:cubicBezTo>
                      <a:pt x="0" y="2087"/>
                      <a:pt x="6" y="2199"/>
                      <a:pt x="29" y="2299"/>
                    </a:cubicBezTo>
                    <a:cubicBezTo>
                      <a:pt x="55" y="2401"/>
                      <a:pt x="98" y="2491"/>
                      <a:pt x="156" y="2570"/>
                    </a:cubicBezTo>
                    <a:cubicBezTo>
                      <a:pt x="205" y="2637"/>
                      <a:pt x="262" y="2696"/>
                      <a:pt x="334" y="2745"/>
                    </a:cubicBezTo>
                    <a:cubicBezTo>
                      <a:pt x="383" y="2779"/>
                      <a:pt x="443" y="2807"/>
                      <a:pt x="502" y="2807"/>
                    </a:cubicBezTo>
                    <a:cubicBezTo>
                      <a:pt x="509" y="2807"/>
                      <a:pt x="516" y="2806"/>
                      <a:pt x="522" y="2805"/>
                    </a:cubicBezTo>
                    <a:cubicBezTo>
                      <a:pt x="547" y="2804"/>
                      <a:pt x="573" y="2795"/>
                      <a:pt x="596" y="2782"/>
                    </a:cubicBezTo>
                    <a:cubicBezTo>
                      <a:pt x="619" y="2770"/>
                      <a:pt x="637" y="2754"/>
                      <a:pt x="652" y="2734"/>
                    </a:cubicBezTo>
                    <a:lnTo>
                      <a:pt x="1603" y="231"/>
                    </a:lnTo>
                    <a:cubicBezTo>
                      <a:pt x="1560" y="202"/>
                      <a:pt x="1521" y="167"/>
                      <a:pt x="1485" y="130"/>
                    </a:cubicBezTo>
                    <a:cubicBezTo>
                      <a:pt x="1445" y="90"/>
                      <a:pt x="1408" y="47"/>
                      <a:pt x="1372" y="1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14"/>
              <p:cNvSpPr/>
              <p:nvPr/>
            </p:nvSpPr>
            <p:spPr>
              <a:xfrm>
                <a:off x="3564975" y="2610643"/>
                <a:ext cx="37640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1441" extrusionOk="0">
                    <a:moveTo>
                      <a:pt x="500" y="0"/>
                    </a:moveTo>
                    <a:cubicBezTo>
                      <a:pt x="483" y="0"/>
                      <a:pt x="472" y="2"/>
                      <a:pt x="472" y="2"/>
                    </a:cubicBezTo>
                    <a:lnTo>
                      <a:pt x="482" y="30"/>
                    </a:lnTo>
                    <a:cubicBezTo>
                      <a:pt x="395" y="81"/>
                      <a:pt x="309" y="130"/>
                      <a:pt x="223" y="180"/>
                    </a:cubicBezTo>
                    <a:cubicBezTo>
                      <a:pt x="207" y="177"/>
                      <a:pt x="191" y="177"/>
                      <a:pt x="175" y="177"/>
                    </a:cubicBezTo>
                    <a:cubicBezTo>
                      <a:pt x="142" y="178"/>
                      <a:pt x="112" y="187"/>
                      <a:pt x="82" y="199"/>
                    </a:cubicBezTo>
                    <a:cubicBezTo>
                      <a:pt x="68" y="204"/>
                      <a:pt x="53" y="213"/>
                      <a:pt x="40" y="223"/>
                    </a:cubicBezTo>
                    <a:cubicBezTo>
                      <a:pt x="19" y="233"/>
                      <a:pt x="14" y="237"/>
                      <a:pt x="0" y="249"/>
                    </a:cubicBezTo>
                    <a:cubicBezTo>
                      <a:pt x="19" y="239"/>
                      <a:pt x="36" y="232"/>
                      <a:pt x="56" y="226"/>
                    </a:cubicBezTo>
                    <a:cubicBezTo>
                      <a:pt x="76" y="221"/>
                      <a:pt x="96" y="218"/>
                      <a:pt x="117" y="218"/>
                    </a:cubicBezTo>
                    <a:cubicBezTo>
                      <a:pt x="167" y="218"/>
                      <a:pt x="219" y="233"/>
                      <a:pt x="266" y="253"/>
                    </a:cubicBezTo>
                    <a:cubicBezTo>
                      <a:pt x="358" y="292"/>
                      <a:pt x="434" y="350"/>
                      <a:pt x="500" y="419"/>
                    </a:cubicBezTo>
                    <a:cubicBezTo>
                      <a:pt x="585" y="505"/>
                      <a:pt x="654" y="605"/>
                      <a:pt x="709" y="710"/>
                    </a:cubicBezTo>
                    <a:cubicBezTo>
                      <a:pt x="761" y="817"/>
                      <a:pt x="796" y="930"/>
                      <a:pt x="811" y="1053"/>
                    </a:cubicBezTo>
                    <a:cubicBezTo>
                      <a:pt x="822" y="1149"/>
                      <a:pt x="819" y="1252"/>
                      <a:pt x="772" y="1334"/>
                    </a:cubicBezTo>
                    <a:cubicBezTo>
                      <a:pt x="746" y="1378"/>
                      <a:pt x="710" y="1415"/>
                      <a:pt x="667" y="1441"/>
                    </a:cubicBezTo>
                    <a:cubicBezTo>
                      <a:pt x="694" y="1425"/>
                      <a:pt x="732" y="1403"/>
                      <a:pt x="773" y="1379"/>
                    </a:cubicBezTo>
                    <a:cubicBezTo>
                      <a:pt x="866" y="1327"/>
                      <a:pt x="975" y="1264"/>
                      <a:pt x="1032" y="1231"/>
                    </a:cubicBezTo>
                    <a:lnTo>
                      <a:pt x="884" y="1149"/>
                    </a:lnTo>
                    <a:cubicBezTo>
                      <a:pt x="887" y="1126"/>
                      <a:pt x="889" y="1103"/>
                      <a:pt x="889" y="1080"/>
                    </a:cubicBezTo>
                    <a:cubicBezTo>
                      <a:pt x="887" y="1032"/>
                      <a:pt x="883" y="986"/>
                      <a:pt x="874" y="942"/>
                    </a:cubicBezTo>
                    <a:cubicBezTo>
                      <a:pt x="868" y="917"/>
                      <a:pt x="863" y="894"/>
                      <a:pt x="858" y="873"/>
                    </a:cubicBezTo>
                    <a:cubicBezTo>
                      <a:pt x="945" y="823"/>
                      <a:pt x="1031" y="774"/>
                      <a:pt x="1117" y="723"/>
                    </a:cubicBezTo>
                    <a:lnTo>
                      <a:pt x="1206" y="756"/>
                    </a:lnTo>
                    <a:cubicBezTo>
                      <a:pt x="1179" y="616"/>
                      <a:pt x="1127" y="489"/>
                      <a:pt x="1052" y="370"/>
                    </a:cubicBezTo>
                    <a:cubicBezTo>
                      <a:pt x="1037" y="348"/>
                      <a:pt x="1021" y="325"/>
                      <a:pt x="1005" y="304"/>
                    </a:cubicBezTo>
                    <a:lnTo>
                      <a:pt x="955" y="378"/>
                    </a:lnTo>
                    <a:cubicBezTo>
                      <a:pt x="868" y="429"/>
                      <a:pt x="782" y="478"/>
                      <a:pt x="696" y="528"/>
                    </a:cubicBezTo>
                    <a:cubicBezTo>
                      <a:pt x="681" y="508"/>
                      <a:pt x="667" y="486"/>
                      <a:pt x="651" y="467"/>
                    </a:cubicBezTo>
                    <a:cubicBezTo>
                      <a:pt x="621" y="427"/>
                      <a:pt x="587" y="390"/>
                      <a:pt x="549" y="354"/>
                    </a:cubicBezTo>
                    <a:cubicBezTo>
                      <a:pt x="531" y="335"/>
                      <a:pt x="510" y="319"/>
                      <a:pt x="492" y="304"/>
                    </a:cubicBezTo>
                    <a:lnTo>
                      <a:pt x="600" y="22"/>
                    </a:lnTo>
                    <a:cubicBezTo>
                      <a:pt x="564" y="4"/>
                      <a:pt x="525" y="0"/>
                      <a:pt x="5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14"/>
              <p:cNvSpPr/>
              <p:nvPr/>
            </p:nvSpPr>
            <p:spPr>
              <a:xfrm>
                <a:off x="3564632" y="2618346"/>
                <a:ext cx="312" cy="218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7" y="2"/>
                      <a:pt x="4" y="5"/>
                      <a:pt x="1" y="6"/>
                    </a:cubicBezTo>
                    <a:cubicBezTo>
                      <a:pt x="4" y="5"/>
                      <a:pt x="8" y="2"/>
                      <a:pt x="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14"/>
              <p:cNvSpPr/>
              <p:nvPr/>
            </p:nvSpPr>
            <p:spPr>
              <a:xfrm>
                <a:off x="3542335" y="2653490"/>
                <a:ext cx="36736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553" extrusionOk="0">
                    <a:moveTo>
                      <a:pt x="1006" y="1"/>
                    </a:moveTo>
                    <a:lnTo>
                      <a:pt x="55" y="2504"/>
                    </a:lnTo>
                    <a:cubicBezTo>
                      <a:pt x="40" y="2524"/>
                      <a:pt x="20" y="2540"/>
                      <a:pt x="0" y="2551"/>
                    </a:cubicBezTo>
                    <a:lnTo>
                      <a:pt x="3" y="2552"/>
                    </a:lnTo>
                    <a:cubicBezTo>
                      <a:pt x="89" y="2502"/>
                      <a:pt x="175" y="2453"/>
                      <a:pt x="262" y="2403"/>
                    </a:cubicBezTo>
                    <a:cubicBezTo>
                      <a:pt x="262" y="2403"/>
                      <a:pt x="305" y="2383"/>
                      <a:pt x="315" y="2353"/>
                    </a:cubicBezTo>
                    <a:lnTo>
                      <a:pt x="1177" y="83"/>
                    </a:lnTo>
                    <a:cubicBezTo>
                      <a:pt x="1157" y="78"/>
                      <a:pt x="1140" y="71"/>
                      <a:pt x="1121" y="64"/>
                    </a:cubicBezTo>
                    <a:cubicBezTo>
                      <a:pt x="1081" y="47"/>
                      <a:pt x="1042" y="25"/>
                      <a:pt x="10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14"/>
              <p:cNvSpPr/>
              <p:nvPr/>
            </p:nvSpPr>
            <p:spPr>
              <a:xfrm>
                <a:off x="3506847" y="2625393"/>
                <a:ext cx="75935" cy="5145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650" extrusionOk="0">
                    <a:moveTo>
                      <a:pt x="1946" y="1"/>
                    </a:moveTo>
                    <a:cubicBezTo>
                      <a:pt x="1918" y="1"/>
                      <a:pt x="1891" y="7"/>
                      <a:pt x="1867" y="20"/>
                    </a:cubicBezTo>
                    <a:cubicBezTo>
                      <a:pt x="1231" y="386"/>
                      <a:pt x="635" y="731"/>
                      <a:pt x="1" y="1097"/>
                    </a:cubicBezTo>
                    <a:lnTo>
                      <a:pt x="770" y="1541"/>
                    </a:lnTo>
                    <a:cubicBezTo>
                      <a:pt x="817" y="1569"/>
                      <a:pt x="865" y="1605"/>
                      <a:pt x="905" y="1649"/>
                    </a:cubicBezTo>
                    <a:cubicBezTo>
                      <a:pt x="1536" y="1285"/>
                      <a:pt x="1702" y="1191"/>
                      <a:pt x="2331" y="825"/>
                    </a:cubicBezTo>
                    <a:cubicBezTo>
                      <a:pt x="2413" y="779"/>
                      <a:pt x="2435" y="663"/>
                      <a:pt x="2425" y="559"/>
                    </a:cubicBezTo>
                    <a:cubicBezTo>
                      <a:pt x="2416" y="457"/>
                      <a:pt x="2379" y="370"/>
                      <a:pt x="2331" y="289"/>
                    </a:cubicBezTo>
                    <a:cubicBezTo>
                      <a:pt x="2284" y="207"/>
                      <a:pt x="2228" y="132"/>
                      <a:pt x="2143" y="74"/>
                    </a:cubicBezTo>
                    <a:cubicBezTo>
                      <a:pt x="2085" y="33"/>
                      <a:pt x="2012" y="1"/>
                      <a:pt x="19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14"/>
              <p:cNvSpPr/>
              <p:nvPr/>
            </p:nvSpPr>
            <p:spPr>
              <a:xfrm>
                <a:off x="3281477" y="2546622"/>
                <a:ext cx="239813" cy="276923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8880" extrusionOk="0">
                    <a:moveTo>
                      <a:pt x="1" y="0"/>
                    </a:moveTo>
                    <a:lnTo>
                      <a:pt x="1" y="8879"/>
                    </a:lnTo>
                    <a:lnTo>
                      <a:pt x="7689" y="444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14"/>
              <p:cNvSpPr/>
              <p:nvPr/>
            </p:nvSpPr>
            <p:spPr>
              <a:xfrm>
                <a:off x="3258650" y="2725308"/>
                <a:ext cx="149376" cy="102692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3293" extrusionOk="0">
                    <a:moveTo>
                      <a:pt x="4367" y="0"/>
                    </a:moveTo>
                    <a:cubicBezTo>
                      <a:pt x="4362" y="0"/>
                      <a:pt x="4357" y="0"/>
                      <a:pt x="4353" y="1"/>
                    </a:cubicBezTo>
                    <a:cubicBezTo>
                      <a:pt x="4334" y="4"/>
                      <a:pt x="4315" y="7"/>
                      <a:pt x="4298" y="12"/>
                    </a:cubicBezTo>
                    <a:cubicBezTo>
                      <a:pt x="4279" y="19"/>
                      <a:pt x="4264" y="27"/>
                      <a:pt x="4248" y="37"/>
                    </a:cubicBezTo>
                    <a:cubicBezTo>
                      <a:pt x="2734" y="911"/>
                      <a:pt x="1512" y="1615"/>
                      <a:pt x="1" y="2488"/>
                    </a:cubicBezTo>
                    <a:cubicBezTo>
                      <a:pt x="14" y="2481"/>
                      <a:pt x="28" y="2476"/>
                      <a:pt x="43" y="2471"/>
                    </a:cubicBezTo>
                    <a:cubicBezTo>
                      <a:pt x="55" y="2468"/>
                      <a:pt x="68" y="2466"/>
                      <a:pt x="81" y="2466"/>
                    </a:cubicBezTo>
                    <a:cubicBezTo>
                      <a:pt x="116" y="2466"/>
                      <a:pt x="153" y="2476"/>
                      <a:pt x="186" y="2491"/>
                    </a:cubicBezTo>
                    <a:cubicBezTo>
                      <a:pt x="247" y="2515"/>
                      <a:pt x="299" y="2555"/>
                      <a:pt x="345" y="2601"/>
                    </a:cubicBezTo>
                    <a:cubicBezTo>
                      <a:pt x="402" y="2659"/>
                      <a:pt x="449" y="2728"/>
                      <a:pt x="485" y="2800"/>
                    </a:cubicBezTo>
                    <a:cubicBezTo>
                      <a:pt x="521" y="2872"/>
                      <a:pt x="547" y="2948"/>
                      <a:pt x="556" y="3031"/>
                    </a:cubicBezTo>
                    <a:cubicBezTo>
                      <a:pt x="563" y="3096"/>
                      <a:pt x="562" y="3166"/>
                      <a:pt x="529" y="3221"/>
                    </a:cubicBezTo>
                    <a:cubicBezTo>
                      <a:pt x="513" y="3250"/>
                      <a:pt x="488" y="3276"/>
                      <a:pt x="461" y="3292"/>
                    </a:cubicBezTo>
                    <a:lnTo>
                      <a:pt x="462" y="3293"/>
                    </a:lnTo>
                    <a:cubicBezTo>
                      <a:pt x="1858" y="2486"/>
                      <a:pt x="3257" y="1680"/>
                      <a:pt x="4655" y="873"/>
                    </a:cubicBezTo>
                    <a:cubicBezTo>
                      <a:pt x="4655" y="871"/>
                      <a:pt x="4658" y="871"/>
                      <a:pt x="4658" y="871"/>
                    </a:cubicBezTo>
                    <a:cubicBezTo>
                      <a:pt x="4660" y="869"/>
                      <a:pt x="4665" y="866"/>
                      <a:pt x="4668" y="863"/>
                    </a:cubicBezTo>
                    <a:cubicBezTo>
                      <a:pt x="4676" y="856"/>
                      <a:pt x="4688" y="849"/>
                      <a:pt x="4696" y="840"/>
                    </a:cubicBezTo>
                    <a:cubicBezTo>
                      <a:pt x="4708" y="832"/>
                      <a:pt x="4715" y="820"/>
                      <a:pt x="4724" y="810"/>
                    </a:cubicBezTo>
                    <a:cubicBezTo>
                      <a:pt x="4731" y="799"/>
                      <a:pt x="4738" y="789"/>
                      <a:pt x="4745" y="776"/>
                    </a:cubicBezTo>
                    <a:cubicBezTo>
                      <a:pt x="4752" y="763"/>
                      <a:pt x="4758" y="751"/>
                      <a:pt x="4762" y="737"/>
                    </a:cubicBezTo>
                    <a:cubicBezTo>
                      <a:pt x="4767" y="724"/>
                      <a:pt x="4773" y="708"/>
                      <a:pt x="4775" y="694"/>
                    </a:cubicBezTo>
                    <a:cubicBezTo>
                      <a:pt x="4780" y="676"/>
                      <a:pt x="4783" y="661"/>
                      <a:pt x="4784" y="645"/>
                    </a:cubicBezTo>
                    <a:cubicBezTo>
                      <a:pt x="4790" y="612"/>
                      <a:pt x="4790" y="580"/>
                      <a:pt x="4788" y="544"/>
                    </a:cubicBezTo>
                    <a:cubicBezTo>
                      <a:pt x="4787" y="510"/>
                      <a:pt x="4781" y="474"/>
                      <a:pt x="4773" y="438"/>
                    </a:cubicBezTo>
                    <a:cubicBezTo>
                      <a:pt x="4768" y="421"/>
                      <a:pt x="4762" y="402"/>
                      <a:pt x="4758" y="385"/>
                    </a:cubicBezTo>
                    <a:cubicBezTo>
                      <a:pt x="4752" y="366"/>
                      <a:pt x="4745" y="349"/>
                      <a:pt x="4738" y="330"/>
                    </a:cubicBezTo>
                    <a:cubicBezTo>
                      <a:pt x="4731" y="313"/>
                      <a:pt x="4724" y="294"/>
                      <a:pt x="4715" y="278"/>
                    </a:cubicBezTo>
                    <a:lnTo>
                      <a:pt x="4688" y="229"/>
                    </a:lnTo>
                    <a:cubicBezTo>
                      <a:pt x="4679" y="214"/>
                      <a:pt x="4668" y="198"/>
                      <a:pt x="4658" y="183"/>
                    </a:cubicBezTo>
                    <a:cubicBezTo>
                      <a:pt x="4646" y="169"/>
                      <a:pt x="4633" y="155"/>
                      <a:pt x="4623" y="142"/>
                    </a:cubicBezTo>
                    <a:cubicBezTo>
                      <a:pt x="4611" y="129"/>
                      <a:pt x="4600" y="116"/>
                      <a:pt x="4587" y="104"/>
                    </a:cubicBezTo>
                    <a:cubicBezTo>
                      <a:pt x="4574" y="91"/>
                      <a:pt x="4561" y="80"/>
                      <a:pt x="4550" y="71"/>
                    </a:cubicBezTo>
                    <a:cubicBezTo>
                      <a:pt x="4524" y="51"/>
                      <a:pt x="4496" y="35"/>
                      <a:pt x="4471" y="25"/>
                    </a:cubicBezTo>
                    <a:cubicBezTo>
                      <a:pt x="4450" y="15"/>
                      <a:pt x="4430" y="8"/>
                      <a:pt x="4410" y="5"/>
                    </a:cubicBezTo>
                    <a:cubicBezTo>
                      <a:pt x="4397" y="2"/>
                      <a:pt x="4382" y="0"/>
                      <a:pt x="4367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14"/>
              <p:cNvSpPr/>
              <p:nvPr/>
            </p:nvSpPr>
            <p:spPr>
              <a:xfrm>
                <a:off x="3271031" y="2519897"/>
                <a:ext cx="265228" cy="165187"/>
              </a:xfrm>
              <a:custGeom>
                <a:avLst/>
                <a:gdLst/>
                <a:ahLst/>
                <a:cxnLst/>
                <a:rect l="l" t="t" r="r" b="b"/>
                <a:pathLst>
                  <a:path w="8505" h="5297" extrusionOk="0">
                    <a:moveTo>
                      <a:pt x="1" y="0"/>
                    </a:moveTo>
                    <a:lnTo>
                      <a:pt x="1" y="665"/>
                    </a:lnTo>
                    <a:lnTo>
                      <a:pt x="336" y="857"/>
                    </a:lnTo>
                    <a:lnTo>
                      <a:pt x="8024" y="5297"/>
                    </a:lnTo>
                    <a:lnTo>
                      <a:pt x="8431" y="5062"/>
                    </a:lnTo>
                    <a:cubicBezTo>
                      <a:pt x="8448" y="5052"/>
                      <a:pt x="8467" y="5039"/>
                      <a:pt x="8480" y="5024"/>
                    </a:cubicBezTo>
                    <a:cubicBezTo>
                      <a:pt x="8496" y="5002"/>
                      <a:pt x="8504" y="4973"/>
                      <a:pt x="8499" y="4946"/>
                    </a:cubicBezTo>
                    <a:cubicBezTo>
                      <a:pt x="8492" y="4911"/>
                      <a:pt x="8460" y="4883"/>
                      <a:pt x="8430" y="48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14"/>
              <p:cNvSpPr/>
              <p:nvPr/>
            </p:nvSpPr>
            <p:spPr>
              <a:xfrm>
                <a:off x="3260459" y="2518587"/>
                <a:ext cx="10665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07" extrusionOk="0">
                    <a:moveTo>
                      <a:pt x="171" y="0"/>
                    </a:moveTo>
                    <a:cubicBezTo>
                      <a:pt x="142" y="0"/>
                      <a:pt x="113" y="4"/>
                      <a:pt x="82" y="12"/>
                    </a:cubicBezTo>
                    <a:cubicBezTo>
                      <a:pt x="52" y="17"/>
                      <a:pt x="25" y="28"/>
                      <a:pt x="0" y="42"/>
                    </a:cubicBezTo>
                    <a:lnTo>
                      <a:pt x="0" y="707"/>
                    </a:lnTo>
                    <a:cubicBezTo>
                      <a:pt x="2" y="707"/>
                      <a:pt x="2" y="705"/>
                      <a:pt x="3" y="705"/>
                    </a:cubicBezTo>
                    <a:cubicBezTo>
                      <a:pt x="29" y="692"/>
                      <a:pt x="54" y="682"/>
                      <a:pt x="82" y="676"/>
                    </a:cubicBezTo>
                    <a:cubicBezTo>
                      <a:pt x="113" y="670"/>
                      <a:pt x="142" y="667"/>
                      <a:pt x="171" y="667"/>
                    </a:cubicBezTo>
                    <a:cubicBezTo>
                      <a:pt x="201" y="667"/>
                      <a:pt x="230" y="670"/>
                      <a:pt x="259" y="676"/>
                    </a:cubicBezTo>
                    <a:cubicBezTo>
                      <a:pt x="289" y="682"/>
                      <a:pt x="317" y="692"/>
                      <a:pt x="341" y="707"/>
                    </a:cubicBezTo>
                    <a:lnTo>
                      <a:pt x="341" y="42"/>
                    </a:lnTo>
                    <a:cubicBezTo>
                      <a:pt x="317" y="28"/>
                      <a:pt x="288" y="17"/>
                      <a:pt x="259" y="12"/>
                    </a:cubicBezTo>
                    <a:cubicBezTo>
                      <a:pt x="230" y="4"/>
                      <a:pt x="201" y="0"/>
                      <a:pt x="171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14"/>
              <p:cNvSpPr/>
              <p:nvPr/>
            </p:nvSpPr>
            <p:spPr>
              <a:xfrm>
                <a:off x="2995330" y="2519897"/>
                <a:ext cx="265260" cy="165156"/>
              </a:xfrm>
              <a:custGeom>
                <a:avLst/>
                <a:gdLst/>
                <a:ahLst/>
                <a:cxnLst/>
                <a:rect l="l" t="t" r="r" b="b"/>
                <a:pathLst>
                  <a:path w="8506" h="5296" extrusionOk="0">
                    <a:moveTo>
                      <a:pt x="8505" y="663"/>
                    </a:moveTo>
                    <a:cubicBezTo>
                      <a:pt x="8504" y="663"/>
                      <a:pt x="8504" y="664"/>
                      <a:pt x="8504" y="664"/>
                    </a:cubicBezTo>
                    <a:lnTo>
                      <a:pt x="8504" y="664"/>
                    </a:lnTo>
                    <a:lnTo>
                      <a:pt x="8505" y="663"/>
                    </a:lnTo>
                    <a:close/>
                    <a:moveTo>
                      <a:pt x="8504" y="664"/>
                    </a:move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4"/>
                      <a:pt x="8503" y="664"/>
                      <a:pt x="8504" y="664"/>
                    </a:cubicBezTo>
                    <a:close/>
                    <a:moveTo>
                      <a:pt x="8502" y="0"/>
                    </a:moveTo>
                    <a:lnTo>
                      <a:pt x="73" y="4867"/>
                    </a:lnTo>
                    <a:cubicBezTo>
                      <a:pt x="56" y="4877"/>
                      <a:pt x="37" y="4890"/>
                      <a:pt x="26" y="4906"/>
                    </a:cubicBezTo>
                    <a:cubicBezTo>
                      <a:pt x="9" y="4927"/>
                      <a:pt x="0" y="4956"/>
                      <a:pt x="6" y="4983"/>
                    </a:cubicBezTo>
                    <a:cubicBezTo>
                      <a:pt x="13" y="5015"/>
                      <a:pt x="45" y="5047"/>
                      <a:pt x="73" y="5062"/>
                    </a:cubicBezTo>
                    <a:lnTo>
                      <a:pt x="480" y="5295"/>
                    </a:lnTo>
                    <a:lnTo>
                      <a:pt x="8170" y="857"/>
                    </a:ln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5"/>
                      <a:pt x="8503" y="665"/>
                      <a:pt x="8502" y="665"/>
                    </a:cubicBezTo>
                    <a:lnTo>
                      <a:pt x="8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14"/>
              <p:cNvSpPr/>
              <p:nvPr/>
            </p:nvSpPr>
            <p:spPr>
              <a:xfrm>
                <a:off x="3249295" y="2539356"/>
                <a:ext cx="32214" cy="291424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9345" extrusionOk="0">
                    <a:moveTo>
                      <a:pt x="527" y="1"/>
                    </a:moveTo>
                    <a:cubicBezTo>
                      <a:pt x="498" y="1"/>
                      <a:pt x="468" y="4"/>
                      <a:pt x="439" y="10"/>
                    </a:cubicBezTo>
                    <a:cubicBezTo>
                      <a:pt x="410" y="16"/>
                      <a:pt x="383" y="25"/>
                      <a:pt x="360" y="39"/>
                    </a:cubicBezTo>
                    <a:lnTo>
                      <a:pt x="23" y="233"/>
                    </a:lnTo>
                    <a:lnTo>
                      <a:pt x="0" y="9101"/>
                    </a:lnTo>
                    <a:lnTo>
                      <a:pt x="356" y="9305"/>
                    </a:lnTo>
                    <a:cubicBezTo>
                      <a:pt x="381" y="9319"/>
                      <a:pt x="410" y="9329"/>
                      <a:pt x="439" y="9335"/>
                    </a:cubicBezTo>
                    <a:cubicBezTo>
                      <a:pt x="468" y="9342"/>
                      <a:pt x="498" y="9345"/>
                      <a:pt x="527" y="9345"/>
                    </a:cubicBezTo>
                    <a:cubicBezTo>
                      <a:pt x="556" y="9345"/>
                      <a:pt x="585" y="9342"/>
                      <a:pt x="614" y="9335"/>
                    </a:cubicBezTo>
                    <a:cubicBezTo>
                      <a:pt x="646" y="9329"/>
                      <a:pt x="673" y="9319"/>
                      <a:pt x="698" y="9305"/>
                    </a:cubicBezTo>
                    <a:lnTo>
                      <a:pt x="1033" y="9112"/>
                    </a:lnTo>
                    <a:lnTo>
                      <a:pt x="1031" y="9112"/>
                    </a:lnTo>
                    <a:lnTo>
                      <a:pt x="1031" y="233"/>
                    </a:lnTo>
                    <a:lnTo>
                      <a:pt x="698" y="41"/>
                    </a:lnTo>
                    <a:cubicBezTo>
                      <a:pt x="672" y="26"/>
                      <a:pt x="643" y="16"/>
                      <a:pt x="614" y="10"/>
                    </a:cubicBezTo>
                    <a:cubicBezTo>
                      <a:pt x="586" y="4"/>
                      <a:pt x="556" y="1"/>
                      <a:pt x="527" y="1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14"/>
              <p:cNvSpPr/>
              <p:nvPr/>
            </p:nvSpPr>
            <p:spPr>
              <a:xfrm>
                <a:off x="3010298" y="2546622"/>
                <a:ext cx="239844" cy="276549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8868" extrusionOk="0">
                    <a:moveTo>
                      <a:pt x="7690" y="0"/>
                    </a:moveTo>
                    <a:lnTo>
                      <a:pt x="0" y="4441"/>
                    </a:lnTo>
                    <a:lnTo>
                      <a:pt x="7666" y="8868"/>
                    </a:lnTo>
                    <a:lnTo>
                      <a:pt x="76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14"/>
              <p:cNvSpPr/>
              <p:nvPr/>
            </p:nvSpPr>
            <p:spPr>
              <a:xfrm>
                <a:off x="3208194" y="2567203"/>
                <a:ext cx="115603" cy="370291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1874" extrusionOk="0">
                    <a:moveTo>
                      <a:pt x="2814" y="0"/>
                    </a:moveTo>
                    <a:cubicBezTo>
                      <a:pt x="2814" y="1"/>
                      <a:pt x="2815" y="3"/>
                      <a:pt x="2815" y="4"/>
                    </a:cubicBezTo>
                    <a:lnTo>
                      <a:pt x="2815" y="4"/>
                    </a:lnTo>
                    <a:cubicBezTo>
                      <a:pt x="2815" y="3"/>
                      <a:pt x="2814" y="1"/>
                      <a:pt x="2814" y="0"/>
                    </a:cubicBezTo>
                    <a:close/>
                    <a:moveTo>
                      <a:pt x="2815" y="4"/>
                    </a:moveTo>
                    <a:cubicBezTo>
                      <a:pt x="2815" y="4"/>
                      <a:pt x="2815" y="5"/>
                      <a:pt x="2816" y="5"/>
                    </a:cubicBezTo>
                    <a:lnTo>
                      <a:pt x="2816" y="5"/>
                    </a:lnTo>
                    <a:cubicBezTo>
                      <a:pt x="2815" y="5"/>
                      <a:pt x="2815" y="4"/>
                      <a:pt x="2815" y="4"/>
                    </a:cubicBezTo>
                    <a:close/>
                    <a:moveTo>
                      <a:pt x="2816" y="5"/>
                    </a:moveTo>
                    <a:lnTo>
                      <a:pt x="2816" y="5"/>
                    </a:lnTo>
                    <a:cubicBezTo>
                      <a:pt x="2818" y="11"/>
                      <a:pt x="2820" y="17"/>
                      <a:pt x="2822" y="23"/>
                    </a:cubicBezTo>
                    <a:lnTo>
                      <a:pt x="2822" y="23"/>
                    </a:lnTo>
                    <a:cubicBezTo>
                      <a:pt x="2821" y="18"/>
                      <a:pt x="2819" y="13"/>
                      <a:pt x="2818" y="9"/>
                    </a:cubicBezTo>
                    <a:cubicBezTo>
                      <a:pt x="2817" y="8"/>
                      <a:pt x="2816" y="6"/>
                      <a:pt x="2816" y="5"/>
                    </a:cubicBezTo>
                    <a:close/>
                    <a:moveTo>
                      <a:pt x="883" y="10"/>
                    </a:moveTo>
                    <a:lnTo>
                      <a:pt x="883" y="10"/>
                    </a:lnTo>
                    <a:cubicBezTo>
                      <a:pt x="881" y="15"/>
                      <a:pt x="879" y="19"/>
                      <a:pt x="878" y="23"/>
                    </a:cubicBezTo>
                    <a:lnTo>
                      <a:pt x="878" y="23"/>
                    </a:lnTo>
                    <a:cubicBezTo>
                      <a:pt x="880" y="19"/>
                      <a:pt x="881" y="15"/>
                      <a:pt x="883" y="10"/>
                    </a:cubicBezTo>
                    <a:close/>
                    <a:moveTo>
                      <a:pt x="198" y="5883"/>
                    </a:moveTo>
                    <a:cubicBezTo>
                      <a:pt x="202" y="5883"/>
                      <a:pt x="206" y="5884"/>
                      <a:pt x="210" y="5886"/>
                    </a:cubicBezTo>
                    <a:cubicBezTo>
                      <a:pt x="219" y="5889"/>
                      <a:pt x="227" y="5896"/>
                      <a:pt x="237" y="5905"/>
                    </a:cubicBezTo>
                    <a:cubicBezTo>
                      <a:pt x="319" y="5989"/>
                      <a:pt x="421" y="6067"/>
                      <a:pt x="541" y="6137"/>
                    </a:cubicBezTo>
                    <a:cubicBezTo>
                      <a:pt x="627" y="6185"/>
                      <a:pt x="720" y="6231"/>
                      <a:pt x="821" y="6270"/>
                    </a:cubicBezTo>
                    <a:cubicBezTo>
                      <a:pt x="838" y="6277"/>
                      <a:pt x="857" y="6283"/>
                      <a:pt x="874" y="6290"/>
                    </a:cubicBezTo>
                    <a:cubicBezTo>
                      <a:pt x="896" y="6299"/>
                      <a:pt x="920" y="6306"/>
                      <a:pt x="943" y="6313"/>
                    </a:cubicBezTo>
                    <a:cubicBezTo>
                      <a:pt x="960" y="6319"/>
                      <a:pt x="976" y="6327"/>
                      <a:pt x="995" y="6339"/>
                    </a:cubicBezTo>
                    <a:cubicBezTo>
                      <a:pt x="1011" y="6349"/>
                      <a:pt x="1028" y="6362"/>
                      <a:pt x="1040" y="6376"/>
                    </a:cubicBezTo>
                    <a:cubicBezTo>
                      <a:pt x="1047" y="6383"/>
                      <a:pt x="1052" y="6391"/>
                      <a:pt x="1058" y="6399"/>
                    </a:cubicBezTo>
                    <a:cubicBezTo>
                      <a:pt x="1064" y="6406"/>
                      <a:pt x="1068" y="6415"/>
                      <a:pt x="1073" y="6422"/>
                    </a:cubicBezTo>
                    <a:cubicBezTo>
                      <a:pt x="1080" y="6439"/>
                      <a:pt x="1084" y="6457"/>
                      <a:pt x="1084" y="6471"/>
                    </a:cubicBezTo>
                    <a:cubicBezTo>
                      <a:pt x="1090" y="6671"/>
                      <a:pt x="1100" y="6879"/>
                      <a:pt x="1110" y="7075"/>
                    </a:cubicBezTo>
                    <a:cubicBezTo>
                      <a:pt x="1120" y="7270"/>
                      <a:pt x="1134" y="7477"/>
                      <a:pt x="1149" y="7670"/>
                    </a:cubicBezTo>
                    <a:cubicBezTo>
                      <a:pt x="1163" y="7864"/>
                      <a:pt x="1182" y="8067"/>
                      <a:pt x="1202" y="8258"/>
                    </a:cubicBezTo>
                    <a:cubicBezTo>
                      <a:pt x="1211" y="8353"/>
                      <a:pt x="1219" y="8449"/>
                      <a:pt x="1231" y="8543"/>
                    </a:cubicBezTo>
                    <a:lnTo>
                      <a:pt x="1231" y="8564"/>
                    </a:lnTo>
                    <a:cubicBezTo>
                      <a:pt x="1228" y="8571"/>
                      <a:pt x="1226" y="8577"/>
                      <a:pt x="1224" y="8584"/>
                    </a:cubicBezTo>
                    <a:cubicBezTo>
                      <a:pt x="1219" y="8590"/>
                      <a:pt x="1216" y="8596"/>
                      <a:pt x="1211" y="8600"/>
                    </a:cubicBezTo>
                    <a:cubicBezTo>
                      <a:pt x="1205" y="8606"/>
                      <a:pt x="1199" y="8610"/>
                      <a:pt x="1195" y="8613"/>
                    </a:cubicBezTo>
                    <a:cubicBezTo>
                      <a:pt x="1188" y="8617"/>
                      <a:pt x="1180" y="8619"/>
                      <a:pt x="1173" y="8620"/>
                    </a:cubicBezTo>
                    <a:cubicBezTo>
                      <a:pt x="1166" y="8622"/>
                      <a:pt x="1159" y="8625"/>
                      <a:pt x="1150" y="8625"/>
                    </a:cubicBezTo>
                    <a:cubicBezTo>
                      <a:pt x="1133" y="8625"/>
                      <a:pt x="1117" y="8622"/>
                      <a:pt x="1100" y="8617"/>
                    </a:cubicBezTo>
                    <a:cubicBezTo>
                      <a:pt x="1096" y="8615"/>
                      <a:pt x="1093" y="8615"/>
                      <a:pt x="1088" y="8613"/>
                    </a:cubicBezTo>
                    <a:cubicBezTo>
                      <a:pt x="1064" y="8606"/>
                      <a:pt x="1038" y="8597"/>
                      <a:pt x="1012" y="8590"/>
                    </a:cubicBezTo>
                    <a:cubicBezTo>
                      <a:pt x="894" y="8553"/>
                      <a:pt x="785" y="8504"/>
                      <a:pt x="690" y="8448"/>
                    </a:cubicBezTo>
                    <a:cubicBezTo>
                      <a:pt x="571" y="8380"/>
                      <a:pt x="470" y="8298"/>
                      <a:pt x="393" y="8212"/>
                    </a:cubicBezTo>
                    <a:cubicBezTo>
                      <a:pt x="388" y="8206"/>
                      <a:pt x="384" y="8202"/>
                      <a:pt x="378" y="8195"/>
                    </a:cubicBezTo>
                    <a:cubicBezTo>
                      <a:pt x="374" y="8188"/>
                      <a:pt x="370" y="8180"/>
                      <a:pt x="367" y="8173"/>
                    </a:cubicBezTo>
                    <a:cubicBezTo>
                      <a:pt x="362" y="8166"/>
                      <a:pt x="357" y="8159"/>
                      <a:pt x="354" y="8149"/>
                    </a:cubicBezTo>
                    <a:lnTo>
                      <a:pt x="342" y="8123"/>
                    </a:lnTo>
                    <a:cubicBezTo>
                      <a:pt x="339" y="8113"/>
                      <a:pt x="335" y="8104"/>
                      <a:pt x="334" y="8096"/>
                    </a:cubicBezTo>
                    <a:cubicBezTo>
                      <a:pt x="331" y="8087"/>
                      <a:pt x="328" y="8075"/>
                      <a:pt x="326" y="8068"/>
                    </a:cubicBezTo>
                    <a:lnTo>
                      <a:pt x="321" y="8041"/>
                    </a:lnTo>
                    <a:cubicBezTo>
                      <a:pt x="319" y="8032"/>
                      <a:pt x="318" y="8025"/>
                      <a:pt x="318" y="8018"/>
                    </a:cubicBezTo>
                    <a:cubicBezTo>
                      <a:pt x="298" y="7824"/>
                      <a:pt x="280" y="7641"/>
                      <a:pt x="262" y="7446"/>
                    </a:cubicBezTo>
                    <a:cubicBezTo>
                      <a:pt x="246" y="7249"/>
                      <a:pt x="230" y="7062"/>
                      <a:pt x="217" y="6865"/>
                    </a:cubicBezTo>
                    <a:cubicBezTo>
                      <a:pt x="204" y="6667"/>
                      <a:pt x="194" y="6477"/>
                      <a:pt x="184" y="6276"/>
                    </a:cubicBezTo>
                    <a:cubicBezTo>
                      <a:pt x="180" y="6163"/>
                      <a:pt x="175" y="6056"/>
                      <a:pt x="173" y="5945"/>
                    </a:cubicBezTo>
                    <a:cubicBezTo>
                      <a:pt x="173" y="5929"/>
                      <a:pt x="174" y="5913"/>
                      <a:pt x="175" y="5905"/>
                    </a:cubicBezTo>
                    <a:cubicBezTo>
                      <a:pt x="177" y="5899"/>
                      <a:pt x="180" y="5896"/>
                      <a:pt x="181" y="5893"/>
                    </a:cubicBezTo>
                    <a:cubicBezTo>
                      <a:pt x="183" y="5889"/>
                      <a:pt x="187" y="5887"/>
                      <a:pt x="188" y="5886"/>
                    </a:cubicBezTo>
                    <a:cubicBezTo>
                      <a:pt x="191" y="5884"/>
                      <a:pt x="195" y="5883"/>
                      <a:pt x="198" y="5883"/>
                    </a:cubicBezTo>
                    <a:close/>
                    <a:moveTo>
                      <a:pt x="2822" y="23"/>
                    </a:moveTo>
                    <a:lnTo>
                      <a:pt x="2822" y="23"/>
                    </a:lnTo>
                    <a:cubicBezTo>
                      <a:pt x="2831" y="54"/>
                      <a:pt x="2837" y="87"/>
                      <a:pt x="2837" y="121"/>
                    </a:cubicBezTo>
                    <a:cubicBezTo>
                      <a:pt x="2837" y="158"/>
                      <a:pt x="2829" y="196"/>
                      <a:pt x="2818" y="232"/>
                    </a:cubicBezTo>
                    <a:cubicBezTo>
                      <a:pt x="2805" y="268"/>
                      <a:pt x="2785" y="303"/>
                      <a:pt x="2762" y="339"/>
                    </a:cubicBezTo>
                    <a:cubicBezTo>
                      <a:pt x="2736" y="374"/>
                      <a:pt x="2706" y="408"/>
                      <a:pt x="2670" y="439"/>
                    </a:cubicBezTo>
                    <a:cubicBezTo>
                      <a:pt x="2645" y="460"/>
                      <a:pt x="2615" y="482"/>
                      <a:pt x="2586" y="502"/>
                    </a:cubicBezTo>
                    <a:cubicBezTo>
                      <a:pt x="2575" y="511"/>
                      <a:pt x="2562" y="518"/>
                      <a:pt x="2548" y="525"/>
                    </a:cubicBezTo>
                    <a:cubicBezTo>
                      <a:pt x="2503" y="552"/>
                      <a:pt x="2453" y="575"/>
                      <a:pt x="2398" y="594"/>
                    </a:cubicBezTo>
                    <a:cubicBezTo>
                      <a:pt x="2349" y="613"/>
                      <a:pt x="2299" y="628"/>
                      <a:pt x="2246" y="643"/>
                    </a:cubicBezTo>
                    <a:cubicBezTo>
                      <a:pt x="2240" y="646"/>
                      <a:pt x="2233" y="647"/>
                      <a:pt x="2227" y="649"/>
                    </a:cubicBezTo>
                    <a:cubicBezTo>
                      <a:pt x="2168" y="663"/>
                      <a:pt x="2105" y="673"/>
                      <a:pt x="2043" y="682"/>
                    </a:cubicBezTo>
                    <a:cubicBezTo>
                      <a:pt x="1980" y="687"/>
                      <a:pt x="1915" y="692"/>
                      <a:pt x="1850" y="692"/>
                    </a:cubicBezTo>
                    <a:cubicBezTo>
                      <a:pt x="1786" y="692"/>
                      <a:pt x="1721" y="689"/>
                      <a:pt x="1658" y="682"/>
                    </a:cubicBezTo>
                    <a:cubicBezTo>
                      <a:pt x="1597" y="674"/>
                      <a:pt x="1537" y="663"/>
                      <a:pt x="1479" y="650"/>
                    </a:cubicBezTo>
                    <a:cubicBezTo>
                      <a:pt x="1478" y="650"/>
                      <a:pt x="1475" y="649"/>
                      <a:pt x="1474" y="649"/>
                    </a:cubicBezTo>
                    <a:cubicBezTo>
                      <a:pt x="1413" y="634"/>
                      <a:pt x="1356" y="615"/>
                      <a:pt x="1303" y="597"/>
                    </a:cubicBezTo>
                    <a:cubicBezTo>
                      <a:pt x="1248" y="577"/>
                      <a:pt x="1198" y="552"/>
                      <a:pt x="1153" y="526"/>
                    </a:cubicBezTo>
                    <a:cubicBezTo>
                      <a:pt x="1109" y="499"/>
                      <a:pt x="1067" y="470"/>
                      <a:pt x="1031" y="440"/>
                    </a:cubicBezTo>
                    <a:cubicBezTo>
                      <a:pt x="995" y="410"/>
                      <a:pt x="965" y="375"/>
                      <a:pt x="939" y="341"/>
                    </a:cubicBezTo>
                    <a:cubicBezTo>
                      <a:pt x="914" y="308"/>
                      <a:pt x="896" y="272"/>
                      <a:pt x="883" y="233"/>
                    </a:cubicBezTo>
                    <a:cubicBezTo>
                      <a:pt x="871" y="197"/>
                      <a:pt x="864" y="160"/>
                      <a:pt x="864" y="122"/>
                    </a:cubicBezTo>
                    <a:cubicBezTo>
                      <a:pt x="864" y="90"/>
                      <a:pt x="867" y="56"/>
                      <a:pt x="878" y="23"/>
                    </a:cubicBezTo>
                    <a:lnTo>
                      <a:pt x="878" y="23"/>
                    </a:lnTo>
                    <a:cubicBezTo>
                      <a:pt x="811" y="208"/>
                      <a:pt x="749" y="384"/>
                      <a:pt x="686" y="574"/>
                    </a:cubicBezTo>
                    <a:cubicBezTo>
                      <a:pt x="621" y="769"/>
                      <a:pt x="562" y="958"/>
                      <a:pt x="506" y="1159"/>
                    </a:cubicBezTo>
                    <a:cubicBezTo>
                      <a:pt x="449" y="1360"/>
                      <a:pt x="398" y="1554"/>
                      <a:pt x="349" y="1760"/>
                    </a:cubicBezTo>
                    <a:cubicBezTo>
                      <a:pt x="301" y="1964"/>
                      <a:pt x="257" y="2165"/>
                      <a:pt x="220" y="2374"/>
                    </a:cubicBezTo>
                    <a:cubicBezTo>
                      <a:pt x="181" y="2582"/>
                      <a:pt x="148" y="2789"/>
                      <a:pt x="119" y="3001"/>
                    </a:cubicBezTo>
                    <a:cubicBezTo>
                      <a:pt x="96" y="3179"/>
                      <a:pt x="85" y="3252"/>
                      <a:pt x="69" y="3430"/>
                    </a:cubicBezTo>
                    <a:cubicBezTo>
                      <a:pt x="178" y="3367"/>
                      <a:pt x="286" y="3305"/>
                      <a:pt x="397" y="3242"/>
                    </a:cubicBezTo>
                    <a:lnTo>
                      <a:pt x="398" y="3239"/>
                    </a:lnTo>
                    <a:cubicBezTo>
                      <a:pt x="406" y="3236"/>
                      <a:pt x="411" y="3233"/>
                      <a:pt x="420" y="3231"/>
                    </a:cubicBezTo>
                    <a:cubicBezTo>
                      <a:pt x="427" y="3229"/>
                      <a:pt x="434" y="3225"/>
                      <a:pt x="441" y="3223"/>
                    </a:cubicBezTo>
                    <a:cubicBezTo>
                      <a:pt x="449" y="3222"/>
                      <a:pt x="457" y="3220"/>
                      <a:pt x="464" y="3220"/>
                    </a:cubicBezTo>
                    <a:cubicBezTo>
                      <a:pt x="469" y="3220"/>
                      <a:pt x="475" y="3219"/>
                      <a:pt x="481" y="3219"/>
                    </a:cubicBezTo>
                    <a:cubicBezTo>
                      <a:pt x="484" y="3219"/>
                      <a:pt x="487" y="3220"/>
                      <a:pt x="490" y="3220"/>
                    </a:cubicBezTo>
                    <a:cubicBezTo>
                      <a:pt x="499" y="3220"/>
                      <a:pt x="508" y="3222"/>
                      <a:pt x="516" y="3222"/>
                    </a:cubicBezTo>
                    <a:lnTo>
                      <a:pt x="544" y="3228"/>
                    </a:lnTo>
                    <a:cubicBezTo>
                      <a:pt x="552" y="3229"/>
                      <a:pt x="564" y="3233"/>
                      <a:pt x="572" y="3236"/>
                    </a:cubicBezTo>
                    <a:cubicBezTo>
                      <a:pt x="581" y="3241"/>
                      <a:pt x="592" y="3243"/>
                      <a:pt x="602" y="3248"/>
                    </a:cubicBezTo>
                    <a:cubicBezTo>
                      <a:pt x="617" y="3252"/>
                      <a:pt x="634" y="3259"/>
                      <a:pt x="650" y="3269"/>
                    </a:cubicBezTo>
                    <a:cubicBezTo>
                      <a:pt x="659" y="3274"/>
                      <a:pt x="667" y="3278"/>
                      <a:pt x="679" y="3284"/>
                    </a:cubicBezTo>
                    <a:cubicBezTo>
                      <a:pt x="694" y="3292"/>
                      <a:pt x="710" y="3302"/>
                      <a:pt x="728" y="3314"/>
                    </a:cubicBezTo>
                    <a:cubicBezTo>
                      <a:pt x="738" y="3321"/>
                      <a:pt x="749" y="3330"/>
                      <a:pt x="759" y="3337"/>
                    </a:cubicBezTo>
                    <a:cubicBezTo>
                      <a:pt x="771" y="3346"/>
                      <a:pt x="781" y="3353"/>
                      <a:pt x="792" y="3363"/>
                    </a:cubicBezTo>
                    <a:lnTo>
                      <a:pt x="824" y="3389"/>
                    </a:lnTo>
                    <a:cubicBezTo>
                      <a:pt x="835" y="3399"/>
                      <a:pt x="845" y="3409"/>
                      <a:pt x="857" y="3420"/>
                    </a:cubicBezTo>
                    <a:lnTo>
                      <a:pt x="864" y="3428"/>
                    </a:lnTo>
                    <a:cubicBezTo>
                      <a:pt x="873" y="3433"/>
                      <a:pt x="880" y="3443"/>
                      <a:pt x="887" y="3452"/>
                    </a:cubicBezTo>
                    <a:cubicBezTo>
                      <a:pt x="896" y="3461"/>
                      <a:pt x="904" y="3469"/>
                      <a:pt x="914" y="3481"/>
                    </a:cubicBezTo>
                    <a:cubicBezTo>
                      <a:pt x="916" y="3482"/>
                      <a:pt x="917" y="3485"/>
                      <a:pt x="917" y="3486"/>
                    </a:cubicBezTo>
                    <a:cubicBezTo>
                      <a:pt x="926" y="3497"/>
                      <a:pt x="937" y="3509"/>
                      <a:pt x="946" y="3521"/>
                    </a:cubicBezTo>
                    <a:cubicBezTo>
                      <a:pt x="956" y="3532"/>
                      <a:pt x="966" y="3544"/>
                      <a:pt x="975" y="3557"/>
                    </a:cubicBezTo>
                    <a:lnTo>
                      <a:pt x="1002" y="3594"/>
                    </a:lnTo>
                    <a:cubicBezTo>
                      <a:pt x="1011" y="3607"/>
                      <a:pt x="1018" y="3619"/>
                      <a:pt x="1028" y="3632"/>
                    </a:cubicBezTo>
                    <a:cubicBezTo>
                      <a:pt x="1034" y="3645"/>
                      <a:pt x="1042" y="3659"/>
                      <a:pt x="1048" y="3672"/>
                    </a:cubicBezTo>
                    <a:cubicBezTo>
                      <a:pt x="1055" y="3683"/>
                      <a:pt x="1064" y="3698"/>
                      <a:pt x="1068" y="3711"/>
                    </a:cubicBezTo>
                    <a:cubicBezTo>
                      <a:pt x="1074" y="3724"/>
                      <a:pt x="1081" y="3738"/>
                      <a:pt x="1087" y="3751"/>
                    </a:cubicBezTo>
                    <a:cubicBezTo>
                      <a:pt x="1093" y="3765"/>
                      <a:pt x="1097" y="3777"/>
                      <a:pt x="1101" y="3791"/>
                    </a:cubicBezTo>
                    <a:cubicBezTo>
                      <a:pt x="1104" y="3806"/>
                      <a:pt x="1110" y="3819"/>
                      <a:pt x="1114" y="3833"/>
                    </a:cubicBezTo>
                    <a:cubicBezTo>
                      <a:pt x="1117" y="3847"/>
                      <a:pt x="1119" y="3860"/>
                      <a:pt x="1123" y="3875"/>
                    </a:cubicBezTo>
                    <a:cubicBezTo>
                      <a:pt x="1124" y="3889"/>
                      <a:pt x="1126" y="3902"/>
                      <a:pt x="1129" y="3916"/>
                    </a:cubicBezTo>
                    <a:cubicBezTo>
                      <a:pt x="1130" y="3935"/>
                      <a:pt x="1130" y="3955"/>
                      <a:pt x="1130" y="3975"/>
                    </a:cubicBezTo>
                    <a:cubicBezTo>
                      <a:pt x="1130" y="3984"/>
                      <a:pt x="1130" y="3993"/>
                      <a:pt x="1129" y="4003"/>
                    </a:cubicBezTo>
                    <a:cubicBezTo>
                      <a:pt x="1129" y="4007"/>
                      <a:pt x="1126" y="4013"/>
                      <a:pt x="1126" y="4020"/>
                    </a:cubicBezTo>
                    <a:cubicBezTo>
                      <a:pt x="1123" y="4050"/>
                      <a:pt x="1117" y="4077"/>
                      <a:pt x="1109" y="4106"/>
                    </a:cubicBezTo>
                    <a:cubicBezTo>
                      <a:pt x="1103" y="4125"/>
                      <a:pt x="1096" y="4142"/>
                      <a:pt x="1088" y="4158"/>
                    </a:cubicBezTo>
                    <a:lnTo>
                      <a:pt x="1073" y="4191"/>
                    </a:lnTo>
                    <a:cubicBezTo>
                      <a:pt x="1067" y="4201"/>
                      <a:pt x="1060" y="4211"/>
                      <a:pt x="1052" y="4221"/>
                    </a:cubicBezTo>
                    <a:cubicBezTo>
                      <a:pt x="1045" y="4230"/>
                      <a:pt x="1038" y="4241"/>
                      <a:pt x="1031" y="4250"/>
                    </a:cubicBezTo>
                    <a:cubicBezTo>
                      <a:pt x="1024" y="4258"/>
                      <a:pt x="1015" y="4269"/>
                      <a:pt x="1008" y="4276"/>
                    </a:cubicBezTo>
                    <a:cubicBezTo>
                      <a:pt x="998" y="4284"/>
                      <a:pt x="992" y="4292"/>
                      <a:pt x="981" y="4299"/>
                    </a:cubicBezTo>
                    <a:cubicBezTo>
                      <a:pt x="972" y="4306"/>
                      <a:pt x="962" y="4313"/>
                      <a:pt x="953" y="4319"/>
                    </a:cubicBezTo>
                    <a:cubicBezTo>
                      <a:pt x="948" y="4322"/>
                      <a:pt x="943" y="4326"/>
                      <a:pt x="936" y="4329"/>
                    </a:cubicBezTo>
                    <a:cubicBezTo>
                      <a:pt x="917" y="4340"/>
                      <a:pt x="902" y="4349"/>
                      <a:pt x="884" y="4359"/>
                    </a:cubicBezTo>
                    <a:cubicBezTo>
                      <a:pt x="854" y="4376"/>
                      <a:pt x="824" y="4394"/>
                      <a:pt x="795" y="4409"/>
                    </a:cubicBezTo>
                    <a:cubicBezTo>
                      <a:pt x="720" y="4453"/>
                      <a:pt x="647" y="4496"/>
                      <a:pt x="571" y="4539"/>
                    </a:cubicBezTo>
                    <a:cubicBezTo>
                      <a:pt x="554" y="4550"/>
                      <a:pt x="532" y="4559"/>
                      <a:pt x="512" y="4563"/>
                    </a:cubicBezTo>
                    <a:cubicBezTo>
                      <a:pt x="500" y="4565"/>
                      <a:pt x="490" y="4568"/>
                      <a:pt x="479" y="4570"/>
                    </a:cubicBezTo>
                    <a:cubicBezTo>
                      <a:pt x="469" y="4572"/>
                      <a:pt x="457" y="4572"/>
                      <a:pt x="447" y="4572"/>
                    </a:cubicBezTo>
                    <a:cubicBezTo>
                      <a:pt x="436" y="4572"/>
                      <a:pt x="423" y="4572"/>
                      <a:pt x="414" y="4570"/>
                    </a:cubicBezTo>
                    <a:cubicBezTo>
                      <a:pt x="404" y="4568"/>
                      <a:pt x="391" y="4566"/>
                      <a:pt x="381" y="4565"/>
                    </a:cubicBezTo>
                    <a:cubicBezTo>
                      <a:pt x="370" y="4563"/>
                      <a:pt x="357" y="4559"/>
                      <a:pt x="347" y="4556"/>
                    </a:cubicBezTo>
                    <a:cubicBezTo>
                      <a:pt x="335" y="4552"/>
                      <a:pt x="324" y="4549"/>
                      <a:pt x="312" y="4545"/>
                    </a:cubicBezTo>
                    <a:cubicBezTo>
                      <a:pt x="302" y="4542"/>
                      <a:pt x="289" y="4536"/>
                      <a:pt x="278" y="4530"/>
                    </a:cubicBezTo>
                    <a:cubicBezTo>
                      <a:pt x="268" y="4524"/>
                      <a:pt x="255" y="4517"/>
                      <a:pt x="245" y="4513"/>
                    </a:cubicBezTo>
                    <a:cubicBezTo>
                      <a:pt x="233" y="4507"/>
                      <a:pt x="220" y="4499"/>
                      <a:pt x="210" y="4491"/>
                    </a:cubicBezTo>
                    <a:cubicBezTo>
                      <a:pt x="199" y="4484"/>
                      <a:pt x="187" y="4474"/>
                      <a:pt x="175" y="4466"/>
                    </a:cubicBezTo>
                    <a:cubicBezTo>
                      <a:pt x="165" y="4458"/>
                      <a:pt x="152" y="4448"/>
                      <a:pt x="141" y="4438"/>
                    </a:cubicBezTo>
                    <a:cubicBezTo>
                      <a:pt x="131" y="4430"/>
                      <a:pt x="118" y="4419"/>
                      <a:pt x="109" y="4409"/>
                    </a:cubicBezTo>
                    <a:cubicBezTo>
                      <a:pt x="98" y="4401"/>
                      <a:pt x="88" y="4388"/>
                      <a:pt x="76" y="4378"/>
                    </a:cubicBezTo>
                    <a:cubicBezTo>
                      <a:pt x="68" y="4366"/>
                      <a:pt x="55" y="4355"/>
                      <a:pt x="46" y="4343"/>
                    </a:cubicBezTo>
                    <a:cubicBezTo>
                      <a:pt x="36" y="4330"/>
                      <a:pt x="23" y="4315"/>
                      <a:pt x="10" y="4299"/>
                    </a:cubicBezTo>
                    <a:cubicBezTo>
                      <a:pt x="2" y="4510"/>
                      <a:pt x="0" y="4708"/>
                      <a:pt x="0" y="4920"/>
                    </a:cubicBezTo>
                    <a:cubicBezTo>
                      <a:pt x="0" y="5133"/>
                      <a:pt x="4" y="5354"/>
                      <a:pt x="14" y="5564"/>
                    </a:cubicBezTo>
                    <a:cubicBezTo>
                      <a:pt x="23" y="5775"/>
                      <a:pt x="36" y="5995"/>
                      <a:pt x="50" y="6205"/>
                    </a:cubicBezTo>
                    <a:cubicBezTo>
                      <a:pt x="66" y="6415"/>
                      <a:pt x="83" y="6635"/>
                      <a:pt x="105" y="6843"/>
                    </a:cubicBezTo>
                    <a:cubicBezTo>
                      <a:pt x="125" y="7052"/>
                      <a:pt x="151" y="7270"/>
                      <a:pt x="175" y="7476"/>
                    </a:cubicBezTo>
                    <a:cubicBezTo>
                      <a:pt x="201" y="7683"/>
                      <a:pt x="230" y="7900"/>
                      <a:pt x="256" y="8104"/>
                    </a:cubicBezTo>
                    <a:cubicBezTo>
                      <a:pt x="285" y="8310"/>
                      <a:pt x="316" y="8527"/>
                      <a:pt x="347" y="8730"/>
                    </a:cubicBezTo>
                    <a:cubicBezTo>
                      <a:pt x="377" y="8934"/>
                      <a:pt x="411" y="9149"/>
                      <a:pt x="443" y="9352"/>
                    </a:cubicBezTo>
                    <a:cubicBezTo>
                      <a:pt x="476" y="9555"/>
                      <a:pt x="512" y="9769"/>
                      <a:pt x="544" y="9972"/>
                    </a:cubicBezTo>
                    <a:cubicBezTo>
                      <a:pt x="578" y="10173"/>
                      <a:pt x="614" y="10389"/>
                      <a:pt x="648" y="10588"/>
                    </a:cubicBezTo>
                    <a:cubicBezTo>
                      <a:pt x="683" y="10790"/>
                      <a:pt x="720" y="11004"/>
                      <a:pt x="755" y="11205"/>
                    </a:cubicBezTo>
                    <a:cubicBezTo>
                      <a:pt x="788" y="11407"/>
                      <a:pt x="827" y="11618"/>
                      <a:pt x="860" y="11819"/>
                    </a:cubicBezTo>
                    <a:cubicBezTo>
                      <a:pt x="864" y="11838"/>
                      <a:pt x="867" y="11855"/>
                      <a:pt x="870" y="11874"/>
                    </a:cubicBezTo>
                    <a:lnTo>
                      <a:pt x="2835" y="11874"/>
                    </a:lnTo>
                    <a:cubicBezTo>
                      <a:pt x="2839" y="11855"/>
                      <a:pt x="2842" y="11838"/>
                      <a:pt x="2844" y="11819"/>
                    </a:cubicBezTo>
                    <a:cubicBezTo>
                      <a:pt x="2880" y="11618"/>
                      <a:pt x="2916" y="11407"/>
                      <a:pt x="2952" y="11205"/>
                    </a:cubicBezTo>
                    <a:cubicBezTo>
                      <a:pt x="2986" y="11004"/>
                      <a:pt x="3024" y="10790"/>
                      <a:pt x="3058" y="10588"/>
                    </a:cubicBezTo>
                    <a:cubicBezTo>
                      <a:pt x="3093" y="10387"/>
                      <a:pt x="3128" y="10173"/>
                      <a:pt x="3163" y="9972"/>
                    </a:cubicBezTo>
                    <a:cubicBezTo>
                      <a:pt x="3196" y="9770"/>
                      <a:pt x="3231" y="9555"/>
                      <a:pt x="3264" y="9352"/>
                    </a:cubicBezTo>
                    <a:cubicBezTo>
                      <a:pt x="3295" y="9149"/>
                      <a:pt x="3330" y="8934"/>
                      <a:pt x="3360" y="8730"/>
                    </a:cubicBezTo>
                    <a:cubicBezTo>
                      <a:pt x="3390" y="8527"/>
                      <a:pt x="3423" y="8310"/>
                      <a:pt x="3450" y="8104"/>
                    </a:cubicBezTo>
                    <a:cubicBezTo>
                      <a:pt x="3479" y="7900"/>
                      <a:pt x="3508" y="7683"/>
                      <a:pt x="3531" y="7476"/>
                    </a:cubicBezTo>
                    <a:cubicBezTo>
                      <a:pt x="3555" y="7269"/>
                      <a:pt x="3581" y="7050"/>
                      <a:pt x="3601" y="6843"/>
                    </a:cubicBezTo>
                    <a:cubicBezTo>
                      <a:pt x="3620" y="6635"/>
                      <a:pt x="3640" y="6415"/>
                      <a:pt x="3656" y="6205"/>
                    </a:cubicBezTo>
                    <a:cubicBezTo>
                      <a:pt x="3673" y="5995"/>
                      <a:pt x="3685" y="5775"/>
                      <a:pt x="3692" y="5564"/>
                    </a:cubicBezTo>
                    <a:cubicBezTo>
                      <a:pt x="3702" y="5354"/>
                      <a:pt x="3706" y="5133"/>
                      <a:pt x="3706" y="4920"/>
                    </a:cubicBezTo>
                    <a:cubicBezTo>
                      <a:pt x="3704" y="4707"/>
                      <a:pt x="3699" y="4489"/>
                      <a:pt x="3691" y="4276"/>
                    </a:cubicBezTo>
                    <a:cubicBezTo>
                      <a:pt x="3675" y="3849"/>
                      <a:pt x="3639" y="3422"/>
                      <a:pt x="3581" y="2998"/>
                    </a:cubicBezTo>
                    <a:cubicBezTo>
                      <a:pt x="3553" y="2785"/>
                      <a:pt x="3520" y="2578"/>
                      <a:pt x="3481" y="2371"/>
                    </a:cubicBezTo>
                    <a:cubicBezTo>
                      <a:pt x="3440" y="2161"/>
                      <a:pt x="3400" y="1960"/>
                      <a:pt x="3351" y="1756"/>
                    </a:cubicBezTo>
                    <a:cubicBezTo>
                      <a:pt x="3302" y="1551"/>
                      <a:pt x="3252" y="1354"/>
                      <a:pt x="3195" y="1156"/>
                    </a:cubicBezTo>
                    <a:cubicBezTo>
                      <a:pt x="3137" y="955"/>
                      <a:pt x="3080" y="765"/>
                      <a:pt x="3015" y="569"/>
                    </a:cubicBezTo>
                    <a:cubicBezTo>
                      <a:pt x="2953" y="382"/>
                      <a:pt x="2891" y="205"/>
                      <a:pt x="2822" y="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14"/>
              <p:cNvSpPr/>
              <p:nvPr/>
            </p:nvSpPr>
            <p:spPr>
              <a:xfrm>
                <a:off x="3235044" y="2556257"/>
                <a:ext cx="61590" cy="32495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1042" extrusionOk="0">
                    <a:moveTo>
                      <a:pt x="432" y="0"/>
                    </a:moveTo>
                    <a:cubicBezTo>
                      <a:pt x="381" y="20"/>
                      <a:pt x="335" y="42"/>
                      <a:pt x="292" y="66"/>
                    </a:cubicBezTo>
                    <a:cubicBezTo>
                      <a:pt x="248" y="94"/>
                      <a:pt x="206" y="123"/>
                      <a:pt x="170" y="153"/>
                    </a:cubicBezTo>
                    <a:cubicBezTo>
                      <a:pt x="134" y="184"/>
                      <a:pt x="104" y="217"/>
                      <a:pt x="78" y="252"/>
                    </a:cubicBezTo>
                    <a:cubicBezTo>
                      <a:pt x="55" y="285"/>
                      <a:pt x="36" y="317"/>
                      <a:pt x="25" y="351"/>
                    </a:cubicBezTo>
                    <a:cubicBezTo>
                      <a:pt x="22" y="354"/>
                      <a:pt x="22" y="357"/>
                      <a:pt x="20" y="360"/>
                    </a:cubicBezTo>
                    <a:cubicBezTo>
                      <a:pt x="6" y="396"/>
                      <a:pt x="0" y="433"/>
                      <a:pt x="0" y="472"/>
                    </a:cubicBezTo>
                    <a:cubicBezTo>
                      <a:pt x="0" y="509"/>
                      <a:pt x="7" y="547"/>
                      <a:pt x="20" y="583"/>
                    </a:cubicBezTo>
                    <a:cubicBezTo>
                      <a:pt x="33" y="620"/>
                      <a:pt x="51" y="656"/>
                      <a:pt x="76" y="690"/>
                    </a:cubicBezTo>
                    <a:cubicBezTo>
                      <a:pt x="101" y="725"/>
                      <a:pt x="133" y="759"/>
                      <a:pt x="168" y="790"/>
                    </a:cubicBezTo>
                    <a:cubicBezTo>
                      <a:pt x="204" y="820"/>
                      <a:pt x="245" y="849"/>
                      <a:pt x="291" y="876"/>
                    </a:cubicBezTo>
                    <a:cubicBezTo>
                      <a:pt x="335" y="900"/>
                      <a:pt x="386" y="926"/>
                      <a:pt x="439" y="945"/>
                    </a:cubicBezTo>
                    <a:cubicBezTo>
                      <a:pt x="493" y="965"/>
                      <a:pt x="551" y="984"/>
                      <a:pt x="610" y="998"/>
                    </a:cubicBezTo>
                    <a:cubicBezTo>
                      <a:pt x="669" y="1012"/>
                      <a:pt x="732" y="1023"/>
                      <a:pt x="795" y="1030"/>
                    </a:cubicBezTo>
                    <a:cubicBezTo>
                      <a:pt x="859" y="1037"/>
                      <a:pt x="923" y="1041"/>
                      <a:pt x="988" y="1041"/>
                    </a:cubicBezTo>
                    <a:cubicBezTo>
                      <a:pt x="1053" y="1041"/>
                      <a:pt x="1117" y="1037"/>
                      <a:pt x="1179" y="1030"/>
                    </a:cubicBezTo>
                    <a:cubicBezTo>
                      <a:pt x="1242" y="1023"/>
                      <a:pt x="1306" y="1012"/>
                      <a:pt x="1365" y="998"/>
                    </a:cubicBezTo>
                    <a:cubicBezTo>
                      <a:pt x="1424" y="984"/>
                      <a:pt x="1481" y="965"/>
                      <a:pt x="1536" y="945"/>
                    </a:cubicBezTo>
                    <a:cubicBezTo>
                      <a:pt x="1589" y="926"/>
                      <a:pt x="1639" y="903"/>
                      <a:pt x="1685" y="876"/>
                    </a:cubicBezTo>
                    <a:cubicBezTo>
                      <a:pt x="1730" y="849"/>
                      <a:pt x="1771" y="820"/>
                      <a:pt x="1807" y="790"/>
                    </a:cubicBezTo>
                    <a:cubicBezTo>
                      <a:pt x="1843" y="759"/>
                      <a:pt x="1874" y="725"/>
                      <a:pt x="1898" y="690"/>
                    </a:cubicBezTo>
                    <a:cubicBezTo>
                      <a:pt x="1922" y="654"/>
                      <a:pt x="1943" y="619"/>
                      <a:pt x="1954" y="583"/>
                    </a:cubicBezTo>
                    <a:cubicBezTo>
                      <a:pt x="1967" y="547"/>
                      <a:pt x="1974" y="509"/>
                      <a:pt x="1974" y="472"/>
                    </a:cubicBezTo>
                    <a:cubicBezTo>
                      <a:pt x="1974" y="433"/>
                      <a:pt x="1967" y="396"/>
                      <a:pt x="1954" y="360"/>
                    </a:cubicBezTo>
                    <a:cubicBezTo>
                      <a:pt x="1953" y="357"/>
                      <a:pt x="1953" y="354"/>
                      <a:pt x="1951" y="351"/>
                    </a:cubicBezTo>
                    <a:cubicBezTo>
                      <a:pt x="1938" y="317"/>
                      <a:pt x="1921" y="285"/>
                      <a:pt x="1907" y="252"/>
                    </a:cubicBezTo>
                    <a:cubicBezTo>
                      <a:pt x="1881" y="217"/>
                      <a:pt x="1851" y="184"/>
                      <a:pt x="1815" y="153"/>
                    </a:cubicBezTo>
                    <a:cubicBezTo>
                      <a:pt x="1779" y="123"/>
                      <a:pt x="1737" y="94"/>
                      <a:pt x="1692" y="66"/>
                    </a:cubicBezTo>
                    <a:cubicBezTo>
                      <a:pt x="1649" y="42"/>
                      <a:pt x="1602" y="20"/>
                      <a:pt x="1552" y="0"/>
                    </a:cubicBezTo>
                    <a:lnTo>
                      <a:pt x="1552" y="472"/>
                    </a:lnTo>
                    <a:cubicBezTo>
                      <a:pt x="1552" y="561"/>
                      <a:pt x="1477" y="642"/>
                      <a:pt x="1398" y="693"/>
                    </a:cubicBezTo>
                    <a:cubicBezTo>
                      <a:pt x="1290" y="764"/>
                      <a:pt x="1171" y="784"/>
                      <a:pt x="1047" y="790"/>
                    </a:cubicBezTo>
                    <a:cubicBezTo>
                      <a:pt x="1030" y="790"/>
                      <a:pt x="1013" y="791"/>
                      <a:pt x="995" y="791"/>
                    </a:cubicBezTo>
                    <a:cubicBezTo>
                      <a:pt x="855" y="791"/>
                      <a:pt x="712" y="768"/>
                      <a:pt x="595" y="699"/>
                    </a:cubicBezTo>
                    <a:cubicBezTo>
                      <a:pt x="434" y="604"/>
                      <a:pt x="432" y="472"/>
                      <a:pt x="432" y="472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14"/>
              <p:cNvSpPr/>
              <p:nvPr/>
            </p:nvSpPr>
            <p:spPr>
              <a:xfrm>
                <a:off x="3213558" y="2750630"/>
                <a:ext cx="32900" cy="85603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2745" extrusionOk="0">
                    <a:moveTo>
                      <a:pt x="26" y="1"/>
                    </a:moveTo>
                    <a:cubicBezTo>
                      <a:pt x="23" y="1"/>
                      <a:pt x="19" y="2"/>
                      <a:pt x="16" y="4"/>
                    </a:cubicBezTo>
                    <a:cubicBezTo>
                      <a:pt x="15" y="5"/>
                      <a:pt x="11" y="7"/>
                      <a:pt x="9" y="11"/>
                    </a:cubicBezTo>
                    <a:cubicBezTo>
                      <a:pt x="8" y="14"/>
                      <a:pt x="5" y="17"/>
                      <a:pt x="3" y="23"/>
                    </a:cubicBezTo>
                    <a:cubicBezTo>
                      <a:pt x="2" y="31"/>
                      <a:pt x="1" y="47"/>
                      <a:pt x="1" y="63"/>
                    </a:cubicBezTo>
                    <a:cubicBezTo>
                      <a:pt x="3" y="174"/>
                      <a:pt x="8" y="281"/>
                      <a:pt x="12" y="394"/>
                    </a:cubicBezTo>
                    <a:cubicBezTo>
                      <a:pt x="22" y="595"/>
                      <a:pt x="32" y="785"/>
                      <a:pt x="45" y="983"/>
                    </a:cubicBezTo>
                    <a:cubicBezTo>
                      <a:pt x="58" y="1180"/>
                      <a:pt x="74" y="1367"/>
                      <a:pt x="90" y="1564"/>
                    </a:cubicBezTo>
                    <a:cubicBezTo>
                      <a:pt x="108" y="1759"/>
                      <a:pt x="126" y="1942"/>
                      <a:pt x="146" y="2136"/>
                    </a:cubicBezTo>
                    <a:cubicBezTo>
                      <a:pt x="146" y="2143"/>
                      <a:pt x="147" y="2150"/>
                      <a:pt x="149" y="2159"/>
                    </a:cubicBezTo>
                    <a:lnTo>
                      <a:pt x="154" y="2186"/>
                    </a:lnTo>
                    <a:cubicBezTo>
                      <a:pt x="156" y="2193"/>
                      <a:pt x="159" y="2205"/>
                      <a:pt x="162" y="2214"/>
                    </a:cubicBezTo>
                    <a:cubicBezTo>
                      <a:pt x="163" y="2222"/>
                      <a:pt x="167" y="2231"/>
                      <a:pt x="170" y="2241"/>
                    </a:cubicBezTo>
                    <a:lnTo>
                      <a:pt x="182" y="2267"/>
                    </a:lnTo>
                    <a:cubicBezTo>
                      <a:pt x="185" y="2277"/>
                      <a:pt x="190" y="2284"/>
                      <a:pt x="195" y="2291"/>
                    </a:cubicBezTo>
                    <a:cubicBezTo>
                      <a:pt x="198" y="2298"/>
                      <a:pt x="202" y="2306"/>
                      <a:pt x="206" y="2313"/>
                    </a:cubicBezTo>
                    <a:cubicBezTo>
                      <a:pt x="212" y="2320"/>
                      <a:pt x="216" y="2324"/>
                      <a:pt x="221" y="2330"/>
                    </a:cubicBezTo>
                    <a:cubicBezTo>
                      <a:pt x="298" y="2416"/>
                      <a:pt x="399" y="2498"/>
                      <a:pt x="518" y="2566"/>
                    </a:cubicBezTo>
                    <a:cubicBezTo>
                      <a:pt x="636" y="2635"/>
                      <a:pt x="774" y="2692"/>
                      <a:pt x="924" y="2737"/>
                    </a:cubicBezTo>
                    <a:cubicBezTo>
                      <a:pt x="942" y="2741"/>
                      <a:pt x="958" y="2744"/>
                      <a:pt x="974" y="2744"/>
                    </a:cubicBezTo>
                    <a:cubicBezTo>
                      <a:pt x="983" y="2744"/>
                      <a:pt x="990" y="2743"/>
                      <a:pt x="997" y="2740"/>
                    </a:cubicBezTo>
                    <a:cubicBezTo>
                      <a:pt x="1004" y="2738"/>
                      <a:pt x="1011" y="2737"/>
                      <a:pt x="1018" y="2733"/>
                    </a:cubicBezTo>
                    <a:cubicBezTo>
                      <a:pt x="1024" y="2730"/>
                      <a:pt x="1030" y="2725"/>
                      <a:pt x="1036" y="2721"/>
                    </a:cubicBezTo>
                    <a:cubicBezTo>
                      <a:pt x="1040" y="2715"/>
                      <a:pt x="1044" y="2710"/>
                      <a:pt x="1047" y="2704"/>
                    </a:cubicBezTo>
                    <a:cubicBezTo>
                      <a:pt x="1052" y="2697"/>
                      <a:pt x="1053" y="2692"/>
                      <a:pt x="1054" y="2685"/>
                    </a:cubicBezTo>
                    <a:lnTo>
                      <a:pt x="1054" y="2664"/>
                    </a:lnTo>
                    <a:cubicBezTo>
                      <a:pt x="1044" y="2567"/>
                      <a:pt x="1036" y="2471"/>
                      <a:pt x="1027" y="2376"/>
                    </a:cubicBezTo>
                    <a:cubicBezTo>
                      <a:pt x="1008" y="2185"/>
                      <a:pt x="990" y="1982"/>
                      <a:pt x="975" y="1788"/>
                    </a:cubicBezTo>
                    <a:cubicBezTo>
                      <a:pt x="961" y="1595"/>
                      <a:pt x="947" y="1388"/>
                      <a:pt x="937" y="1193"/>
                    </a:cubicBezTo>
                    <a:cubicBezTo>
                      <a:pt x="925" y="997"/>
                      <a:pt x="916" y="789"/>
                      <a:pt x="911" y="589"/>
                    </a:cubicBezTo>
                    <a:cubicBezTo>
                      <a:pt x="911" y="575"/>
                      <a:pt x="905" y="557"/>
                      <a:pt x="898" y="540"/>
                    </a:cubicBezTo>
                    <a:cubicBezTo>
                      <a:pt x="895" y="533"/>
                      <a:pt x="889" y="524"/>
                      <a:pt x="883" y="517"/>
                    </a:cubicBezTo>
                    <a:cubicBezTo>
                      <a:pt x="879" y="509"/>
                      <a:pt x="873" y="501"/>
                      <a:pt x="866" y="494"/>
                    </a:cubicBezTo>
                    <a:cubicBezTo>
                      <a:pt x="853" y="480"/>
                      <a:pt x="837" y="467"/>
                      <a:pt x="822" y="457"/>
                    </a:cubicBezTo>
                    <a:cubicBezTo>
                      <a:pt x="803" y="445"/>
                      <a:pt x="787" y="437"/>
                      <a:pt x="768" y="431"/>
                    </a:cubicBezTo>
                    <a:cubicBezTo>
                      <a:pt x="622" y="382"/>
                      <a:pt x="487" y="323"/>
                      <a:pt x="369" y="255"/>
                    </a:cubicBezTo>
                    <a:cubicBezTo>
                      <a:pt x="249" y="185"/>
                      <a:pt x="147" y="107"/>
                      <a:pt x="65" y="23"/>
                    </a:cubicBezTo>
                    <a:cubicBezTo>
                      <a:pt x="55" y="14"/>
                      <a:pt x="47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14"/>
              <p:cNvSpPr/>
              <p:nvPr/>
            </p:nvSpPr>
            <p:spPr>
              <a:xfrm>
                <a:off x="3273650" y="2582764"/>
                <a:ext cx="38669" cy="354636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1372" extrusionOk="0">
                    <a:moveTo>
                      <a:pt x="489" y="0"/>
                    </a:moveTo>
                    <a:cubicBezTo>
                      <a:pt x="476" y="7"/>
                      <a:pt x="462" y="17"/>
                      <a:pt x="449" y="24"/>
                    </a:cubicBezTo>
                    <a:cubicBezTo>
                      <a:pt x="404" y="49"/>
                      <a:pt x="354" y="75"/>
                      <a:pt x="299" y="93"/>
                    </a:cubicBezTo>
                    <a:cubicBezTo>
                      <a:pt x="252" y="114"/>
                      <a:pt x="201" y="129"/>
                      <a:pt x="147" y="142"/>
                    </a:cubicBezTo>
                    <a:lnTo>
                      <a:pt x="163" y="191"/>
                    </a:lnTo>
                    <a:cubicBezTo>
                      <a:pt x="227" y="387"/>
                      <a:pt x="285" y="575"/>
                      <a:pt x="342" y="776"/>
                    </a:cubicBezTo>
                    <a:cubicBezTo>
                      <a:pt x="400" y="976"/>
                      <a:pt x="450" y="1172"/>
                      <a:pt x="499" y="1377"/>
                    </a:cubicBezTo>
                    <a:cubicBezTo>
                      <a:pt x="548" y="1581"/>
                      <a:pt x="588" y="1783"/>
                      <a:pt x="628" y="1991"/>
                    </a:cubicBezTo>
                    <a:cubicBezTo>
                      <a:pt x="669" y="2200"/>
                      <a:pt x="700" y="2407"/>
                      <a:pt x="729" y="2618"/>
                    </a:cubicBezTo>
                    <a:cubicBezTo>
                      <a:pt x="786" y="3042"/>
                      <a:pt x="822" y="3471"/>
                      <a:pt x="838" y="3896"/>
                    </a:cubicBezTo>
                    <a:cubicBezTo>
                      <a:pt x="845" y="4109"/>
                      <a:pt x="850" y="4327"/>
                      <a:pt x="850" y="4540"/>
                    </a:cubicBezTo>
                    <a:cubicBezTo>
                      <a:pt x="850" y="4751"/>
                      <a:pt x="844" y="4973"/>
                      <a:pt x="835" y="5183"/>
                    </a:cubicBezTo>
                    <a:cubicBezTo>
                      <a:pt x="828" y="5396"/>
                      <a:pt x="815" y="5614"/>
                      <a:pt x="799" y="5825"/>
                    </a:cubicBezTo>
                    <a:cubicBezTo>
                      <a:pt x="782" y="6035"/>
                      <a:pt x="763" y="6254"/>
                      <a:pt x="743" y="6462"/>
                    </a:cubicBezTo>
                    <a:cubicBezTo>
                      <a:pt x="723" y="6669"/>
                      <a:pt x="699" y="6889"/>
                      <a:pt x="673" y="7095"/>
                    </a:cubicBezTo>
                    <a:cubicBezTo>
                      <a:pt x="650" y="7302"/>
                      <a:pt x="621" y="7519"/>
                      <a:pt x="592" y="7725"/>
                    </a:cubicBezTo>
                    <a:cubicBezTo>
                      <a:pt x="565" y="7929"/>
                      <a:pt x="533" y="8147"/>
                      <a:pt x="503" y="8350"/>
                    </a:cubicBezTo>
                    <a:cubicBezTo>
                      <a:pt x="472" y="8553"/>
                      <a:pt x="439" y="8768"/>
                      <a:pt x="406" y="8971"/>
                    </a:cubicBezTo>
                    <a:cubicBezTo>
                      <a:pt x="374" y="9175"/>
                      <a:pt x="339" y="9391"/>
                      <a:pt x="305" y="9592"/>
                    </a:cubicBezTo>
                    <a:cubicBezTo>
                      <a:pt x="270" y="9793"/>
                      <a:pt x="234" y="10006"/>
                      <a:pt x="201" y="10207"/>
                    </a:cubicBezTo>
                    <a:cubicBezTo>
                      <a:pt x="167" y="10409"/>
                      <a:pt x="129" y="10623"/>
                      <a:pt x="95" y="10824"/>
                    </a:cubicBezTo>
                    <a:cubicBezTo>
                      <a:pt x="65" y="11002"/>
                      <a:pt x="32" y="11191"/>
                      <a:pt x="0" y="11372"/>
                    </a:cubicBezTo>
                    <a:lnTo>
                      <a:pt x="390" y="11372"/>
                    </a:lnTo>
                    <a:cubicBezTo>
                      <a:pt x="420" y="11192"/>
                      <a:pt x="454" y="11004"/>
                      <a:pt x="485" y="10824"/>
                    </a:cubicBezTo>
                    <a:cubicBezTo>
                      <a:pt x="519" y="10623"/>
                      <a:pt x="556" y="10409"/>
                      <a:pt x="591" y="10207"/>
                    </a:cubicBezTo>
                    <a:cubicBezTo>
                      <a:pt x="625" y="10009"/>
                      <a:pt x="661" y="9793"/>
                      <a:pt x="694" y="9592"/>
                    </a:cubicBezTo>
                    <a:cubicBezTo>
                      <a:pt x="728" y="9388"/>
                      <a:pt x="763" y="9175"/>
                      <a:pt x="795" y="8971"/>
                    </a:cubicBezTo>
                    <a:cubicBezTo>
                      <a:pt x="828" y="8770"/>
                      <a:pt x="863" y="8553"/>
                      <a:pt x="893" y="8350"/>
                    </a:cubicBezTo>
                    <a:cubicBezTo>
                      <a:pt x="923" y="8147"/>
                      <a:pt x="953" y="7929"/>
                      <a:pt x="982" y="7725"/>
                    </a:cubicBezTo>
                    <a:cubicBezTo>
                      <a:pt x="1009" y="7519"/>
                      <a:pt x="1038" y="7302"/>
                      <a:pt x="1064" y="7095"/>
                    </a:cubicBezTo>
                    <a:cubicBezTo>
                      <a:pt x="1088" y="6891"/>
                      <a:pt x="1113" y="6671"/>
                      <a:pt x="1133" y="6462"/>
                    </a:cubicBezTo>
                    <a:cubicBezTo>
                      <a:pt x="1155" y="6254"/>
                      <a:pt x="1175" y="6035"/>
                      <a:pt x="1189" y="5825"/>
                    </a:cubicBezTo>
                    <a:cubicBezTo>
                      <a:pt x="1203" y="5614"/>
                      <a:pt x="1216" y="5394"/>
                      <a:pt x="1225" y="5183"/>
                    </a:cubicBezTo>
                    <a:cubicBezTo>
                      <a:pt x="1234" y="4973"/>
                      <a:pt x="1239" y="4751"/>
                      <a:pt x="1239" y="4540"/>
                    </a:cubicBezTo>
                    <a:cubicBezTo>
                      <a:pt x="1239" y="4327"/>
                      <a:pt x="1236" y="4109"/>
                      <a:pt x="1229" y="3896"/>
                    </a:cubicBezTo>
                    <a:cubicBezTo>
                      <a:pt x="1212" y="3469"/>
                      <a:pt x="1176" y="3041"/>
                      <a:pt x="1119" y="2619"/>
                    </a:cubicBezTo>
                    <a:cubicBezTo>
                      <a:pt x="1090" y="2407"/>
                      <a:pt x="1058" y="2200"/>
                      <a:pt x="1018" y="1991"/>
                    </a:cubicBezTo>
                    <a:cubicBezTo>
                      <a:pt x="981" y="1783"/>
                      <a:pt x="937" y="1581"/>
                      <a:pt x="889" y="1377"/>
                    </a:cubicBezTo>
                    <a:cubicBezTo>
                      <a:pt x="841" y="1172"/>
                      <a:pt x="791" y="978"/>
                      <a:pt x="733" y="776"/>
                    </a:cubicBezTo>
                    <a:cubicBezTo>
                      <a:pt x="677" y="575"/>
                      <a:pt x="618" y="387"/>
                      <a:pt x="554" y="191"/>
                    </a:cubicBezTo>
                    <a:cubicBezTo>
                      <a:pt x="531" y="127"/>
                      <a:pt x="510" y="63"/>
                      <a:pt x="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14"/>
              <p:cNvSpPr/>
              <p:nvPr/>
            </p:nvSpPr>
            <p:spPr>
              <a:xfrm>
                <a:off x="3210034" y="2567453"/>
                <a:ext cx="38607" cy="108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3472" extrusionOk="0">
                    <a:moveTo>
                      <a:pt x="814" y="1"/>
                    </a:moveTo>
                    <a:cubicBezTo>
                      <a:pt x="743" y="189"/>
                      <a:pt x="682" y="369"/>
                      <a:pt x="617" y="563"/>
                    </a:cubicBezTo>
                    <a:cubicBezTo>
                      <a:pt x="552" y="760"/>
                      <a:pt x="495" y="948"/>
                      <a:pt x="437" y="1149"/>
                    </a:cubicBezTo>
                    <a:cubicBezTo>
                      <a:pt x="380" y="1349"/>
                      <a:pt x="329" y="1545"/>
                      <a:pt x="280" y="1749"/>
                    </a:cubicBezTo>
                    <a:cubicBezTo>
                      <a:pt x="232" y="1955"/>
                      <a:pt x="190" y="2156"/>
                      <a:pt x="151" y="2364"/>
                    </a:cubicBezTo>
                    <a:cubicBezTo>
                      <a:pt x="111" y="2573"/>
                      <a:pt x="79" y="2780"/>
                      <a:pt x="50" y="2991"/>
                    </a:cubicBezTo>
                    <a:cubicBezTo>
                      <a:pt x="27" y="3169"/>
                      <a:pt x="16" y="3241"/>
                      <a:pt x="0" y="3421"/>
                    </a:cubicBezTo>
                    <a:cubicBezTo>
                      <a:pt x="109" y="3358"/>
                      <a:pt x="217" y="3294"/>
                      <a:pt x="326" y="3233"/>
                    </a:cubicBezTo>
                    <a:lnTo>
                      <a:pt x="329" y="3230"/>
                    </a:lnTo>
                    <a:cubicBezTo>
                      <a:pt x="336" y="3227"/>
                      <a:pt x="344" y="3225"/>
                      <a:pt x="351" y="3221"/>
                    </a:cubicBezTo>
                    <a:lnTo>
                      <a:pt x="367" y="3215"/>
                    </a:lnTo>
                    <a:cubicBezTo>
                      <a:pt x="368" y="3215"/>
                      <a:pt x="371" y="3214"/>
                      <a:pt x="374" y="3214"/>
                    </a:cubicBezTo>
                    <a:cubicBezTo>
                      <a:pt x="381" y="3212"/>
                      <a:pt x="388" y="3211"/>
                      <a:pt x="397" y="3211"/>
                    </a:cubicBezTo>
                    <a:lnTo>
                      <a:pt x="421" y="3211"/>
                    </a:lnTo>
                    <a:cubicBezTo>
                      <a:pt x="431" y="3211"/>
                      <a:pt x="440" y="3211"/>
                      <a:pt x="449" y="3212"/>
                    </a:cubicBezTo>
                    <a:lnTo>
                      <a:pt x="476" y="3218"/>
                    </a:lnTo>
                    <a:cubicBezTo>
                      <a:pt x="485" y="3221"/>
                      <a:pt x="496" y="3223"/>
                      <a:pt x="505" y="3227"/>
                    </a:cubicBezTo>
                    <a:cubicBezTo>
                      <a:pt x="512" y="3228"/>
                      <a:pt x="519" y="3230"/>
                      <a:pt x="526" y="3234"/>
                    </a:cubicBezTo>
                    <a:cubicBezTo>
                      <a:pt x="529" y="3235"/>
                      <a:pt x="532" y="3235"/>
                      <a:pt x="535" y="3237"/>
                    </a:cubicBezTo>
                    <a:cubicBezTo>
                      <a:pt x="552" y="3244"/>
                      <a:pt x="566" y="3250"/>
                      <a:pt x="582" y="3258"/>
                    </a:cubicBezTo>
                    <a:cubicBezTo>
                      <a:pt x="592" y="3263"/>
                      <a:pt x="602" y="3269"/>
                      <a:pt x="611" y="3273"/>
                    </a:cubicBezTo>
                    <a:cubicBezTo>
                      <a:pt x="627" y="3283"/>
                      <a:pt x="643" y="3293"/>
                      <a:pt x="660" y="3304"/>
                    </a:cubicBezTo>
                    <a:cubicBezTo>
                      <a:pt x="670" y="3312"/>
                      <a:pt x="682" y="3319"/>
                      <a:pt x="692" y="3328"/>
                    </a:cubicBezTo>
                    <a:cubicBezTo>
                      <a:pt x="703" y="3335"/>
                      <a:pt x="713" y="3343"/>
                      <a:pt x="725" y="3352"/>
                    </a:cubicBezTo>
                    <a:lnTo>
                      <a:pt x="756" y="3379"/>
                    </a:lnTo>
                    <a:cubicBezTo>
                      <a:pt x="768" y="3391"/>
                      <a:pt x="778" y="3399"/>
                      <a:pt x="789" y="3409"/>
                    </a:cubicBezTo>
                    <a:lnTo>
                      <a:pt x="797" y="3417"/>
                    </a:lnTo>
                    <a:cubicBezTo>
                      <a:pt x="804" y="3427"/>
                      <a:pt x="812" y="3434"/>
                      <a:pt x="820" y="3443"/>
                    </a:cubicBezTo>
                    <a:cubicBezTo>
                      <a:pt x="828" y="3451"/>
                      <a:pt x="837" y="3463"/>
                      <a:pt x="847" y="3471"/>
                    </a:cubicBezTo>
                    <a:cubicBezTo>
                      <a:pt x="962" y="1372"/>
                      <a:pt x="1238" y="584"/>
                      <a:pt x="1238" y="584"/>
                    </a:cubicBezTo>
                    <a:cubicBezTo>
                      <a:pt x="1185" y="566"/>
                      <a:pt x="1136" y="541"/>
                      <a:pt x="1084" y="515"/>
                    </a:cubicBezTo>
                    <a:cubicBezTo>
                      <a:pt x="1038" y="488"/>
                      <a:pt x="998" y="459"/>
                      <a:pt x="962" y="429"/>
                    </a:cubicBezTo>
                    <a:cubicBezTo>
                      <a:pt x="956" y="425"/>
                      <a:pt x="952" y="422"/>
                      <a:pt x="947" y="416"/>
                    </a:cubicBezTo>
                    <a:cubicBezTo>
                      <a:pt x="926" y="398"/>
                      <a:pt x="907" y="379"/>
                      <a:pt x="891" y="359"/>
                    </a:cubicBezTo>
                    <a:lnTo>
                      <a:pt x="870" y="331"/>
                    </a:lnTo>
                    <a:cubicBezTo>
                      <a:pt x="847" y="295"/>
                      <a:pt x="827" y="260"/>
                      <a:pt x="814" y="224"/>
                    </a:cubicBezTo>
                    <a:cubicBezTo>
                      <a:pt x="799" y="188"/>
                      <a:pt x="794" y="150"/>
                      <a:pt x="794" y="113"/>
                    </a:cubicBezTo>
                    <a:cubicBezTo>
                      <a:pt x="794" y="74"/>
                      <a:pt x="801" y="37"/>
                      <a:pt x="81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14"/>
              <p:cNvSpPr/>
              <p:nvPr/>
            </p:nvSpPr>
            <p:spPr>
              <a:xfrm>
                <a:off x="3207945" y="2701140"/>
                <a:ext cx="44220" cy="23625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576" extrusionOk="0">
                    <a:moveTo>
                      <a:pt x="11" y="1"/>
                    </a:moveTo>
                    <a:cubicBezTo>
                      <a:pt x="2" y="214"/>
                      <a:pt x="1" y="413"/>
                      <a:pt x="1" y="623"/>
                    </a:cubicBezTo>
                    <a:cubicBezTo>
                      <a:pt x="1" y="835"/>
                      <a:pt x="5" y="1056"/>
                      <a:pt x="15" y="1266"/>
                    </a:cubicBezTo>
                    <a:cubicBezTo>
                      <a:pt x="22" y="1479"/>
                      <a:pt x="37" y="1697"/>
                      <a:pt x="51" y="1909"/>
                    </a:cubicBezTo>
                    <a:cubicBezTo>
                      <a:pt x="67" y="2119"/>
                      <a:pt x="84" y="2337"/>
                      <a:pt x="106" y="2546"/>
                    </a:cubicBezTo>
                    <a:cubicBezTo>
                      <a:pt x="127" y="2753"/>
                      <a:pt x="152" y="2972"/>
                      <a:pt x="176" y="3178"/>
                    </a:cubicBezTo>
                    <a:cubicBezTo>
                      <a:pt x="199" y="3385"/>
                      <a:pt x="228" y="3602"/>
                      <a:pt x="257" y="3808"/>
                    </a:cubicBezTo>
                    <a:cubicBezTo>
                      <a:pt x="284" y="4013"/>
                      <a:pt x="317" y="4230"/>
                      <a:pt x="347" y="4433"/>
                    </a:cubicBezTo>
                    <a:cubicBezTo>
                      <a:pt x="378" y="4636"/>
                      <a:pt x="412" y="4852"/>
                      <a:pt x="444" y="5056"/>
                    </a:cubicBezTo>
                    <a:cubicBezTo>
                      <a:pt x="477" y="5258"/>
                      <a:pt x="511" y="5474"/>
                      <a:pt x="544" y="5675"/>
                    </a:cubicBezTo>
                    <a:cubicBezTo>
                      <a:pt x="579" y="5877"/>
                      <a:pt x="615" y="6091"/>
                      <a:pt x="649" y="6292"/>
                    </a:cubicBezTo>
                    <a:cubicBezTo>
                      <a:pt x="684" y="6493"/>
                      <a:pt x="721" y="6706"/>
                      <a:pt x="756" y="6907"/>
                    </a:cubicBezTo>
                    <a:cubicBezTo>
                      <a:pt x="789" y="7109"/>
                      <a:pt x="825" y="7321"/>
                      <a:pt x="861" y="7523"/>
                    </a:cubicBezTo>
                    <a:cubicBezTo>
                      <a:pt x="865" y="7540"/>
                      <a:pt x="866" y="7559"/>
                      <a:pt x="871" y="7576"/>
                    </a:cubicBezTo>
                    <a:lnTo>
                      <a:pt x="1417" y="7576"/>
                    </a:lnTo>
                    <a:cubicBezTo>
                      <a:pt x="1309" y="6877"/>
                      <a:pt x="1141" y="5685"/>
                      <a:pt x="1023" y="4302"/>
                    </a:cubicBezTo>
                    <a:cubicBezTo>
                      <a:pt x="958" y="3573"/>
                      <a:pt x="908" y="2793"/>
                      <a:pt x="885" y="1998"/>
                    </a:cubicBezTo>
                    <a:cubicBezTo>
                      <a:pt x="875" y="1694"/>
                      <a:pt x="871" y="1388"/>
                      <a:pt x="871" y="1083"/>
                    </a:cubicBezTo>
                    <a:cubicBezTo>
                      <a:pt x="871" y="718"/>
                      <a:pt x="874" y="379"/>
                      <a:pt x="882" y="63"/>
                    </a:cubicBezTo>
                    <a:lnTo>
                      <a:pt x="882" y="63"/>
                    </a:lnTo>
                    <a:cubicBezTo>
                      <a:pt x="853" y="78"/>
                      <a:pt x="823" y="97"/>
                      <a:pt x="795" y="113"/>
                    </a:cubicBezTo>
                    <a:cubicBezTo>
                      <a:pt x="720" y="156"/>
                      <a:pt x="645" y="199"/>
                      <a:pt x="570" y="242"/>
                    </a:cubicBezTo>
                    <a:cubicBezTo>
                      <a:pt x="553" y="251"/>
                      <a:pt x="534" y="260"/>
                      <a:pt x="514" y="265"/>
                    </a:cubicBezTo>
                    <a:lnTo>
                      <a:pt x="513" y="265"/>
                    </a:lnTo>
                    <a:cubicBezTo>
                      <a:pt x="501" y="270"/>
                      <a:pt x="491" y="271"/>
                      <a:pt x="480" y="273"/>
                    </a:cubicBezTo>
                    <a:cubicBezTo>
                      <a:pt x="470" y="273"/>
                      <a:pt x="458" y="274"/>
                      <a:pt x="448" y="274"/>
                    </a:cubicBezTo>
                    <a:cubicBezTo>
                      <a:pt x="438" y="274"/>
                      <a:pt x="426" y="274"/>
                      <a:pt x="415" y="273"/>
                    </a:cubicBezTo>
                    <a:cubicBezTo>
                      <a:pt x="405" y="271"/>
                      <a:pt x="392" y="270"/>
                      <a:pt x="380" y="267"/>
                    </a:cubicBezTo>
                    <a:cubicBezTo>
                      <a:pt x="370" y="264"/>
                      <a:pt x="357" y="263"/>
                      <a:pt x="347" y="258"/>
                    </a:cubicBezTo>
                    <a:cubicBezTo>
                      <a:pt x="343" y="257"/>
                      <a:pt x="337" y="257"/>
                      <a:pt x="334" y="255"/>
                    </a:cubicBezTo>
                    <a:cubicBezTo>
                      <a:pt x="327" y="252"/>
                      <a:pt x="320" y="250"/>
                      <a:pt x="313" y="248"/>
                    </a:cubicBezTo>
                    <a:cubicBezTo>
                      <a:pt x="303" y="244"/>
                      <a:pt x="290" y="238"/>
                      <a:pt x="278" y="234"/>
                    </a:cubicBezTo>
                    <a:cubicBezTo>
                      <a:pt x="268" y="228"/>
                      <a:pt x="255" y="221"/>
                      <a:pt x="245" y="215"/>
                    </a:cubicBezTo>
                    <a:cubicBezTo>
                      <a:pt x="234" y="208"/>
                      <a:pt x="221" y="201"/>
                      <a:pt x="211" y="194"/>
                    </a:cubicBezTo>
                    <a:cubicBezTo>
                      <a:pt x="199" y="185"/>
                      <a:pt x="188" y="178"/>
                      <a:pt x="176" y="169"/>
                    </a:cubicBezTo>
                    <a:cubicBezTo>
                      <a:pt x="166" y="162"/>
                      <a:pt x="153" y="150"/>
                      <a:pt x="142" y="142"/>
                    </a:cubicBezTo>
                    <a:cubicBezTo>
                      <a:pt x="132" y="133"/>
                      <a:pt x="120" y="122"/>
                      <a:pt x="110" y="113"/>
                    </a:cubicBezTo>
                    <a:cubicBezTo>
                      <a:pt x="99" y="101"/>
                      <a:pt x="87" y="91"/>
                      <a:pt x="77" y="80"/>
                    </a:cubicBezTo>
                    <a:cubicBezTo>
                      <a:pt x="67" y="70"/>
                      <a:pt x="56" y="57"/>
                      <a:pt x="47" y="47"/>
                    </a:cubicBezTo>
                    <a:cubicBezTo>
                      <a:pt x="34" y="32"/>
                      <a:pt x="24" y="18"/>
                      <a:pt x="1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14"/>
              <p:cNvSpPr/>
              <p:nvPr/>
            </p:nvSpPr>
            <p:spPr>
              <a:xfrm>
                <a:off x="3217643" y="2578586"/>
                <a:ext cx="24636" cy="35881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506" extrusionOk="0">
                    <a:moveTo>
                      <a:pt x="653" y="0"/>
                    </a:moveTo>
                    <a:cubicBezTo>
                      <a:pt x="599" y="203"/>
                      <a:pt x="548" y="406"/>
                      <a:pt x="502" y="611"/>
                    </a:cubicBezTo>
                    <a:cubicBezTo>
                      <a:pt x="435" y="902"/>
                      <a:pt x="376" y="1195"/>
                      <a:pt x="322" y="1490"/>
                    </a:cubicBezTo>
                    <a:cubicBezTo>
                      <a:pt x="266" y="1784"/>
                      <a:pt x="223" y="2081"/>
                      <a:pt x="182" y="2377"/>
                    </a:cubicBezTo>
                    <a:cubicBezTo>
                      <a:pt x="161" y="2525"/>
                      <a:pt x="144" y="2673"/>
                      <a:pt x="126" y="2822"/>
                    </a:cubicBezTo>
                    <a:cubicBezTo>
                      <a:pt x="124" y="2834"/>
                      <a:pt x="124" y="2845"/>
                      <a:pt x="123" y="2857"/>
                    </a:cubicBezTo>
                    <a:cubicBezTo>
                      <a:pt x="108" y="2995"/>
                      <a:pt x="94" y="3132"/>
                      <a:pt x="81" y="3270"/>
                    </a:cubicBezTo>
                    <a:cubicBezTo>
                      <a:pt x="67" y="3419"/>
                      <a:pt x="58" y="3569"/>
                      <a:pt x="45" y="3718"/>
                    </a:cubicBezTo>
                    <a:cubicBezTo>
                      <a:pt x="36" y="3866"/>
                      <a:pt x="25" y="4017"/>
                      <a:pt x="21" y="4167"/>
                    </a:cubicBezTo>
                    <a:lnTo>
                      <a:pt x="21" y="4182"/>
                    </a:lnTo>
                    <a:cubicBezTo>
                      <a:pt x="6" y="4477"/>
                      <a:pt x="2" y="4770"/>
                      <a:pt x="0" y="5065"/>
                    </a:cubicBezTo>
                    <a:cubicBezTo>
                      <a:pt x="2" y="5215"/>
                      <a:pt x="2" y="5366"/>
                      <a:pt x="6" y="5515"/>
                    </a:cubicBezTo>
                    <a:lnTo>
                      <a:pt x="11" y="5739"/>
                    </a:lnTo>
                    <a:lnTo>
                      <a:pt x="21" y="5964"/>
                    </a:lnTo>
                    <a:cubicBezTo>
                      <a:pt x="44" y="6562"/>
                      <a:pt x="87" y="7161"/>
                      <a:pt x="144" y="7755"/>
                    </a:cubicBezTo>
                    <a:cubicBezTo>
                      <a:pt x="159" y="7905"/>
                      <a:pt x="174" y="8053"/>
                      <a:pt x="190" y="8201"/>
                    </a:cubicBezTo>
                    <a:cubicBezTo>
                      <a:pt x="209" y="8350"/>
                      <a:pt x="223" y="8500"/>
                      <a:pt x="243" y="8646"/>
                    </a:cubicBezTo>
                    <a:cubicBezTo>
                      <a:pt x="279" y="8945"/>
                      <a:pt x="320" y="9240"/>
                      <a:pt x="363" y="9536"/>
                    </a:cubicBezTo>
                    <a:cubicBezTo>
                      <a:pt x="384" y="9686"/>
                      <a:pt x="409" y="9832"/>
                      <a:pt x="432" y="9981"/>
                    </a:cubicBezTo>
                    <a:cubicBezTo>
                      <a:pt x="453" y="10129"/>
                      <a:pt x="478" y="10275"/>
                      <a:pt x="504" y="10423"/>
                    </a:cubicBezTo>
                    <a:cubicBezTo>
                      <a:pt x="555" y="10718"/>
                      <a:pt x="607" y="11013"/>
                      <a:pt x="665" y="11305"/>
                    </a:cubicBezTo>
                    <a:cubicBezTo>
                      <a:pt x="678" y="11372"/>
                      <a:pt x="691" y="11440"/>
                      <a:pt x="705" y="11506"/>
                    </a:cubicBezTo>
                    <a:lnTo>
                      <a:pt x="790" y="11506"/>
                    </a:lnTo>
                    <a:cubicBezTo>
                      <a:pt x="778" y="11434"/>
                      <a:pt x="768" y="11361"/>
                      <a:pt x="758" y="11290"/>
                    </a:cubicBezTo>
                    <a:cubicBezTo>
                      <a:pt x="665" y="10701"/>
                      <a:pt x="584" y="10110"/>
                      <a:pt x="511" y="9519"/>
                    </a:cubicBezTo>
                    <a:cubicBezTo>
                      <a:pt x="440" y="8928"/>
                      <a:pt x="373" y="8334"/>
                      <a:pt x="324" y="7742"/>
                    </a:cubicBezTo>
                    <a:cubicBezTo>
                      <a:pt x="274" y="7147"/>
                      <a:pt x="230" y="6553"/>
                      <a:pt x="210" y="5959"/>
                    </a:cubicBezTo>
                    <a:lnTo>
                      <a:pt x="202" y="5737"/>
                    </a:lnTo>
                    <a:lnTo>
                      <a:pt x="196" y="5514"/>
                    </a:lnTo>
                    <a:cubicBezTo>
                      <a:pt x="190" y="5364"/>
                      <a:pt x="190" y="5216"/>
                      <a:pt x="189" y="5068"/>
                    </a:cubicBezTo>
                    <a:cubicBezTo>
                      <a:pt x="189" y="4776"/>
                      <a:pt x="193" y="4486"/>
                      <a:pt x="203" y="4194"/>
                    </a:cubicBezTo>
                    <a:lnTo>
                      <a:pt x="203" y="4177"/>
                    </a:lnTo>
                    <a:cubicBezTo>
                      <a:pt x="207" y="4027"/>
                      <a:pt x="215" y="3879"/>
                      <a:pt x="222" y="3731"/>
                    </a:cubicBezTo>
                    <a:cubicBezTo>
                      <a:pt x="230" y="3582"/>
                      <a:pt x="238" y="3432"/>
                      <a:pt x="251" y="3284"/>
                    </a:cubicBezTo>
                    <a:cubicBezTo>
                      <a:pt x="261" y="3149"/>
                      <a:pt x="272" y="3014"/>
                      <a:pt x="284" y="2877"/>
                    </a:cubicBezTo>
                    <a:cubicBezTo>
                      <a:pt x="298" y="2717"/>
                      <a:pt x="315" y="2556"/>
                      <a:pt x="333" y="2397"/>
                    </a:cubicBezTo>
                    <a:cubicBezTo>
                      <a:pt x="366" y="2101"/>
                      <a:pt x="404" y="1806"/>
                      <a:pt x="448" y="1511"/>
                    </a:cubicBezTo>
                    <a:cubicBezTo>
                      <a:pt x="491" y="1217"/>
                      <a:pt x="540" y="923"/>
                      <a:pt x="596" y="630"/>
                    </a:cubicBezTo>
                    <a:cubicBezTo>
                      <a:pt x="629" y="439"/>
                      <a:pt x="668" y="248"/>
                      <a:pt x="708" y="58"/>
                    </a:cubicBezTo>
                    <a:cubicBezTo>
                      <a:pt x="686" y="39"/>
                      <a:pt x="669" y="19"/>
                      <a:pt x="65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14"/>
              <p:cNvSpPr/>
              <p:nvPr/>
            </p:nvSpPr>
            <p:spPr>
              <a:xfrm>
                <a:off x="3213464" y="2750630"/>
                <a:ext cx="32994" cy="8554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2743" extrusionOk="0">
                    <a:moveTo>
                      <a:pt x="26" y="1"/>
                    </a:moveTo>
                    <a:cubicBezTo>
                      <a:pt x="23" y="1"/>
                      <a:pt x="19" y="2"/>
                      <a:pt x="17" y="4"/>
                    </a:cubicBezTo>
                    <a:cubicBezTo>
                      <a:pt x="15" y="5"/>
                      <a:pt x="12" y="7"/>
                      <a:pt x="11" y="11"/>
                    </a:cubicBezTo>
                    <a:cubicBezTo>
                      <a:pt x="8" y="14"/>
                      <a:pt x="6" y="18"/>
                      <a:pt x="5" y="23"/>
                    </a:cubicBezTo>
                    <a:cubicBezTo>
                      <a:pt x="4" y="33"/>
                      <a:pt x="1" y="47"/>
                      <a:pt x="1" y="63"/>
                    </a:cubicBezTo>
                    <a:cubicBezTo>
                      <a:pt x="5" y="174"/>
                      <a:pt x="8" y="281"/>
                      <a:pt x="14" y="394"/>
                    </a:cubicBezTo>
                    <a:cubicBezTo>
                      <a:pt x="22" y="595"/>
                      <a:pt x="34" y="785"/>
                      <a:pt x="47" y="983"/>
                    </a:cubicBezTo>
                    <a:cubicBezTo>
                      <a:pt x="58" y="1180"/>
                      <a:pt x="76" y="1367"/>
                      <a:pt x="91" y="1564"/>
                    </a:cubicBezTo>
                    <a:cubicBezTo>
                      <a:pt x="109" y="1759"/>
                      <a:pt x="127" y="1942"/>
                      <a:pt x="147" y="2136"/>
                    </a:cubicBezTo>
                    <a:cubicBezTo>
                      <a:pt x="147" y="2143"/>
                      <a:pt x="149" y="2150"/>
                      <a:pt x="152" y="2158"/>
                    </a:cubicBezTo>
                    <a:lnTo>
                      <a:pt x="157" y="2185"/>
                    </a:lnTo>
                    <a:cubicBezTo>
                      <a:pt x="159" y="2192"/>
                      <a:pt x="160" y="2204"/>
                      <a:pt x="165" y="2212"/>
                    </a:cubicBezTo>
                    <a:cubicBezTo>
                      <a:pt x="166" y="2221"/>
                      <a:pt x="170" y="2229"/>
                      <a:pt x="173" y="2239"/>
                    </a:cubicBezTo>
                    <a:lnTo>
                      <a:pt x="185" y="2265"/>
                    </a:lnTo>
                    <a:cubicBezTo>
                      <a:pt x="188" y="2275"/>
                      <a:pt x="193" y="2283"/>
                      <a:pt x="196" y="2290"/>
                    </a:cubicBezTo>
                    <a:cubicBezTo>
                      <a:pt x="201" y="2297"/>
                      <a:pt x="203" y="2304"/>
                      <a:pt x="209" y="2311"/>
                    </a:cubicBezTo>
                    <a:cubicBezTo>
                      <a:pt x="215" y="2319"/>
                      <a:pt x="218" y="2323"/>
                      <a:pt x="224" y="2329"/>
                    </a:cubicBezTo>
                    <a:cubicBezTo>
                      <a:pt x="301" y="2415"/>
                      <a:pt x="402" y="2495"/>
                      <a:pt x="520" y="2564"/>
                    </a:cubicBezTo>
                    <a:cubicBezTo>
                      <a:pt x="639" y="2632"/>
                      <a:pt x="777" y="2689"/>
                      <a:pt x="927" y="2735"/>
                    </a:cubicBezTo>
                    <a:cubicBezTo>
                      <a:pt x="944" y="2740"/>
                      <a:pt x="961" y="2743"/>
                      <a:pt x="977" y="2743"/>
                    </a:cubicBezTo>
                    <a:cubicBezTo>
                      <a:pt x="986" y="2743"/>
                      <a:pt x="993" y="2740"/>
                      <a:pt x="1000" y="2738"/>
                    </a:cubicBezTo>
                    <a:cubicBezTo>
                      <a:pt x="1007" y="2737"/>
                      <a:pt x="1014" y="2735"/>
                      <a:pt x="1021" y="2731"/>
                    </a:cubicBezTo>
                    <a:cubicBezTo>
                      <a:pt x="1027" y="2728"/>
                      <a:pt x="1033" y="2724"/>
                      <a:pt x="1037" y="2718"/>
                    </a:cubicBezTo>
                    <a:cubicBezTo>
                      <a:pt x="1043" y="2714"/>
                      <a:pt x="1047" y="2708"/>
                      <a:pt x="1050" y="2702"/>
                    </a:cubicBezTo>
                    <a:cubicBezTo>
                      <a:pt x="1055" y="2695"/>
                      <a:pt x="1056" y="2689"/>
                      <a:pt x="1057" y="2682"/>
                    </a:cubicBezTo>
                    <a:lnTo>
                      <a:pt x="1057" y="2661"/>
                    </a:lnTo>
                    <a:cubicBezTo>
                      <a:pt x="1047" y="2567"/>
                      <a:pt x="1037" y="2471"/>
                      <a:pt x="1029" y="2376"/>
                    </a:cubicBezTo>
                    <a:cubicBezTo>
                      <a:pt x="1009" y="2185"/>
                      <a:pt x="991" y="1982"/>
                      <a:pt x="977" y="1788"/>
                    </a:cubicBezTo>
                    <a:cubicBezTo>
                      <a:pt x="963" y="1595"/>
                      <a:pt x="948" y="1388"/>
                      <a:pt x="937" y="1193"/>
                    </a:cubicBezTo>
                    <a:cubicBezTo>
                      <a:pt x="927" y="997"/>
                      <a:pt x="918" y="789"/>
                      <a:pt x="912" y="589"/>
                    </a:cubicBezTo>
                    <a:cubicBezTo>
                      <a:pt x="912" y="575"/>
                      <a:pt x="906" y="557"/>
                      <a:pt x="899" y="540"/>
                    </a:cubicBezTo>
                    <a:cubicBezTo>
                      <a:pt x="896" y="533"/>
                      <a:pt x="891" y="524"/>
                      <a:pt x="885" y="517"/>
                    </a:cubicBezTo>
                    <a:cubicBezTo>
                      <a:pt x="879" y="509"/>
                      <a:pt x="875" y="501"/>
                      <a:pt x="868" y="494"/>
                    </a:cubicBezTo>
                    <a:cubicBezTo>
                      <a:pt x="855" y="480"/>
                      <a:pt x="839" y="467"/>
                      <a:pt x="822" y="457"/>
                    </a:cubicBezTo>
                    <a:cubicBezTo>
                      <a:pt x="804" y="445"/>
                      <a:pt x="789" y="437"/>
                      <a:pt x="770" y="431"/>
                    </a:cubicBezTo>
                    <a:cubicBezTo>
                      <a:pt x="623" y="382"/>
                      <a:pt x="488" y="323"/>
                      <a:pt x="369" y="255"/>
                    </a:cubicBezTo>
                    <a:cubicBezTo>
                      <a:pt x="251" y="185"/>
                      <a:pt x="149" y="107"/>
                      <a:pt x="65" y="23"/>
                    </a:cubicBezTo>
                    <a:cubicBezTo>
                      <a:pt x="57" y="14"/>
                      <a:pt x="48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14"/>
              <p:cNvSpPr/>
              <p:nvPr/>
            </p:nvSpPr>
            <p:spPr>
              <a:xfrm>
                <a:off x="3200642" y="2674558"/>
                <a:ext cx="27699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91" extrusionOk="0">
                    <a:moveTo>
                      <a:pt x="159" y="1"/>
                    </a:moveTo>
                    <a:cubicBezTo>
                      <a:pt x="147" y="1"/>
                      <a:pt x="137" y="4"/>
                      <a:pt x="126" y="5"/>
                    </a:cubicBezTo>
                    <a:cubicBezTo>
                      <a:pt x="88" y="14"/>
                      <a:pt x="51" y="44"/>
                      <a:pt x="29" y="84"/>
                    </a:cubicBezTo>
                    <a:cubicBezTo>
                      <a:pt x="9" y="120"/>
                      <a:pt x="1" y="163"/>
                      <a:pt x="2" y="221"/>
                    </a:cubicBezTo>
                    <a:cubicBezTo>
                      <a:pt x="2" y="238"/>
                      <a:pt x="3" y="257"/>
                      <a:pt x="6" y="274"/>
                    </a:cubicBezTo>
                    <a:cubicBezTo>
                      <a:pt x="16" y="363"/>
                      <a:pt x="42" y="450"/>
                      <a:pt x="82" y="530"/>
                    </a:cubicBezTo>
                    <a:cubicBezTo>
                      <a:pt x="123" y="611"/>
                      <a:pt x="176" y="687"/>
                      <a:pt x="239" y="749"/>
                    </a:cubicBezTo>
                    <a:cubicBezTo>
                      <a:pt x="295" y="805"/>
                      <a:pt x="348" y="842"/>
                      <a:pt x="406" y="868"/>
                    </a:cubicBezTo>
                    <a:cubicBezTo>
                      <a:pt x="442" y="884"/>
                      <a:pt x="476" y="891"/>
                      <a:pt x="505" y="891"/>
                    </a:cubicBezTo>
                    <a:cubicBezTo>
                      <a:pt x="517" y="891"/>
                      <a:pt x="528" y="889"/>
                      <a:pt x="538" y="888"/>
                    </a:cubicBezTo>
                    <a:cubicBezTo>
                      <a:pt x="576" y="877"/>
                      <a:pt x="613" y="848"/>
                      <a:pt x="635" y="809"/>
                    </a:cubicBezTo>
                    <a:cubicBezTo>
                      <a:pt x="660" y="761"/>
                      <a:pt x="669" y="703"/>
                      <a:pt x="658" y="618"/>
                    </a:cubicBezTo>
                    <a:cubicBezTo>
                      <a:pt x="647" y="530"/>
                      <a:pt x="622" y="444"/>
                      <a:pt x="581" y="363"/>
                    </a:cubicBezTo>
                    <a:cubicBezTo>
                      <a:pt x="541" y="281"/>
                      <a:pt x="488" y="207"/>
                      <a:pt x="425" y="143"/>
                    </a:cubicBezTo>
                    <a:cubicBezTo>
                      <a:pt x="370" y="87"/>
                      <a:pt x="315" y="50"/>
                      <a:pt x="258" y="25"/>
                    </a:cubicBezTo>
                    <a:cubicBezTo>
                      <a:pt x="222" y="8"/>
                      <a:pt x="187" y="1"/>
                      <a:pt x="1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14"/>
              <p:cNvSpPr/>
              <p:nvPr/>
            </p:nvSpPr>
            <p:spPr>
              <a:xfrm>
                <a:off x="3199513" y="2665265"/>
                <a:ext cx="46250" cy="46719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353" extrusionOk="0">
                    <a:moveTo>
                      <a:pt x="254" y="318"/>
                    </a:moveTo>
                    <a:cubicBezTo>
                      <a:pt x="370" y="318"/>
                      <a:pt x="481" y="398"/>
                      <a:pt x="561" y="478"/>
                    </a:cubicBezTo>
                    <a:cubicBezTo>
                      <a:pt x="693" y="616"/>
                      <a:pt x="785" y="793"/>
                      <a:pt x="808" y="984"/>
                    </a:cubicBezTo>
                    <a:cubicBezTo>
                      <a:pt x="830" y="1119"/>
                      <a:pt x="786" y="1276"/>
                      <a:pt x="646" y="1315"/>
                    </a:cubicBezTo>
                    <a:cubicBezTo>
                      <a:pt x="629" y="1318"/>
                      <a:pt x="613" y="1320"/>
                      <a:pt x="597" y="1320"/>
                    </a:cubicBezTo>
                    <a:cubicBezTo>
                      <a:pt x="481" y="1320"/>
                      <a:pt x="370" y="1239"/>
                      <a:pt x="290" y="1161"/>
                    </a:cubicBezTo>
                    <a:cubicBezTo>
                      <a:pt x="144" y="1010"/>
                      <a:pt x="45" y="809"/>
                      <a:pt x="37" y="594"/>
                    </a:cubicBezTo>
                    <a:cubicBezTo>
                      <a:pt x="29" y="479"/>
                      <a:pt x="89" y="354"/>
                      <a:pt x="207" y="323"/>
                    </a:cubicBezTo>
                    <a:cubicBezTo>
                      <a:pt x="223" y="320"/>
                      <a:pt x="238" y="318"/>
                      <a:pt x="254" y="318"/>
                    </a:cubicBezTo>
                    <a:close/>
                    <a:moveTo>
                      <a:pt x="676" y="0"/>
                    </a:moveTo>
                    <a:cubicBezTo>
                      <a:pt x="672" y="0"/>
                      <a:pt x="667" y="0"/>
                      <a:pt x="663" y="1"/>
                    </a:cubicBezTo>
                    <a:cubicBezTo>
                      <a:pt x="640" y="3"/>
                      <a:pt x="617" y="11"/>
                      <a:pt x="597" y="21"/>
                    </a:cubicBezTo>
                    <a:cubicBezTo>
                      <a:pt x="487" y="85"/>
                      <a:pt x="377" y="149"/>
                      <a:pt x="267" y="212"/>
                    </a:cubicBezTo>
                    <a:cubicBezTo>
                      <a:pt x="207" y="249"/>
                      <a:pt x="137" y="275"/>
                      <a:pt x="92" y="334"/>
                    </a:cubicBezTo>
                    <a:cubicBezTo>
                      <a:pt x="0" y="455"/>
                      <a:pt x="10" y="620"/>
                      <a:pt x="49" y="760"/>
                    </a:cubicBezTo>
                    <a:cubicBezTo>
                      <a:pt x="81" y="876"/>
                      <a:pt x="137" y="984"/>
                      <a:pt x="209" y="1083"/>
                    </a:cubicBezTo>
                    <a:cubicBezTo>
                      <a:pt x="239" y="1123"/>
                      <a:pt x="269" y="1159"/>
                      <a:pt x="305" y="1192"/>
                    </a:cubicBezTo>
                    <a:cubicBezTo>
                      <a:pt x="326" y="1213"/>
                      <a:pt x="348" y="1231"/>
                      <a:pt x="372" y="1249"/>
                    </a:cubicBezTo>
                    <a:cubicBezTo>
                      <a:pt x="433" y="1293"/>
                      <a:pt x="502" y="1332"/>
                      <a:pt x="577" y="1346"/>
                    </a:cubicBezTo>
                    <a:cubicBezTo>
                      <a:pt x="595" y="1350"/>
                      <a:pt x="614" y="1352"/>
                      <a:pt x="632" y="1352"/>
                    </a:cubicBezTo>
                    <a:cubicBezTo>
                      <a:pt x="647" y="1352"/>
                      <a:pt x="661" y="1351"/>
                      <a:pt x="676" y="1349"/>
                    </a:cubicBezTo>
                    <a:cubicBezTo>
                      <a:pt x="706" y="1346"/>
                      <a:pt x="739" y="1335"/>
                      <a:pt x="765" y="1319"/>
                    </a:cubicBezTo>
                    <a:cubicBezTo>
                      <a:pt x="887" y="1249"/>
                      <a:pt x="1008" y="1178"/>
                      <a:pt x="1130" y="1109"/>
                    </a:cubicBezTo>
                    <a:cubicBezTo>
                      <a:pt x="1239" y="1046"/>
                      <a:pt x="1310" y="926"/>
                      <a:pt x="1323" y="801"/>
                    </a:cubicBezTo>
                    <a:cubicBezTo>
                      <a:pt x="1323" y="794"/>
                      <a:pt x="1324" y="788"/>
                      <a:pt x="1324" y="783"/>
                    </a:cubicBezTo>
                    <a:cubicBezTo>
                      <a:pt x="1340" y="560"/>
                      <a:pt x="1209" y="354"/>
                      <a:pt x="1055" y="203"/>
                    </a:cubicBezTo>
                    <a:cubicBezTo>
                      <a:pt x="958" y="113"/>
                      <a:pt x="844" y="26"/>
                      <a:pt x="713" y="3"/>
                    </a:cubicBezTo>
                    <a:cubicBezTo>
                      <a:pt x="702" y="1"/>
                      <a:pt x="688" y="0"/>
                      <a:pt x="6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14"/>
              <p:cNvSpPr/>
              <p:nvPr/>
            </p:nvSpPr>
            <p:spPr>
              <a:xfrm>
                <a:off x="3248671" y="2570883"/>
                <a:ext cx="48118" cy="1811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581" extrusionOk="0">
                    <a:moveTo>
                      <a:pt x="1536" y="0"/>
                    </a:moveTo>
                    <a:cubicBezTo>
                      <a:pt x="1531" y="39"/>
                      <a:pt x="1524" y="75"/>
                      <a:pt x="1510" y="108"/>
                    </a:cubicBezTo>
                    <a:cubicBezTo>
                      <a:pt x="1498" y="142"/>
                      <a:pt x="1478" y="174"/>
                      <a:pt x="1457" y="204"/>
                    </a:cubicBezTo>
                    <a:cubicBezTo>
                      <a:pt x="1412" y="260"/>
                      <a:pt x="1356" y="312"/>
                      <a:pt x="1294" y="351"/>
                    </a:cubicBezTo>
                    <a:cubicBezTo>
                      <a:pt x="1172" y="431"/>
                      <a:pt x="1033" y="487"/>
                      <a:pt x="887" y="519"/>
                    </a:cubicBezTo>
                    <a:cubicBezTo>
                      <a:pt x="768" y="547"/>
                      <a:pt x="646" y="560"/>
                      <a:pt x="526" y="560"/>
                    </a:cubicBezTo>
                    <a:cubicBezTo>
                      <a:pt x="498" y="560"/>
                      <a:pt x="470" y="559"/>
                      <a:pt x="442" y="558"/>
                    </a:cubicBezTo>
                    <a:cubicBezTo>
                      <a:pt x="292" y="551"/>
                      <a:pt x="143" y="525"/>
                      <a:pt x="0" y="473"/>
                    </a:cubicBezTo>
                    <a:lnTo>
                      <a:pt x="0" y="474"/>
                    </a:lnTo>
                    <a:cubicBezTo>
                      <a:pt x="141" y="532"/>
                      <a:pt x="291" y="564"/>
                      <a:pt x="442" y="575"/>
                    </a:cubicBezTo>
                    <a:cubicBezTo>
                      <a:pt x="485" y="578"/>
                      <a:pt x="528" y="580"/>
                      <a:pt x="571" y="580"/>
                    </a:cubicBezTo>
                    <a:cubicBezTo>
                      <a:pt x="679" y="580"/>
                      <a:pt x="788" y="570"/>
                      <a:pt x="895" y="549"/>
                    </a:cubicBezTo>
                    <a:cubicBezTo>
                      <a:pt x="968" y="535"/>
                      <a:pt x="1041" y="515"/>
                      <a:pt x="1113" y="487"/>
                    </a:cubicBezTo>
                    <a:cubicBezTo>
                      <a:pt x="1148" y="473"/>
                      <a:pt x="1184" y="459"/>
                      <a:pt x="1218" y="441"/>
                    </a:cubicBezTo>
                    <a:cubicBezTo>
                      <a:pt x="1251" y="423"/>
                      <a:pt x="1284" y="403"/>
                      <a:pt x="1316" y="381"/>
                    </a:cubicBezTo>
                    <a:cubicBezTo>
                      <a:pt x="1379" y="336"/>
                      <a:pt x="1437" y="283"/>
                      <a:pt x="1478" y="219"/>
                    </a:cubicBezTo>
                    <a:cubicBezTo>
                      <a:pt x="1500" y="185"/>
                      <a:pt x="1516" y="151"/>
                      <a:pt x="1527" y="114"/>
                    </a:cubicBezTo>
                    <a:cubicBezTo>
                      <a:pt x="1537" y="78"/>
                      <a:pt x="1543" y="39"/>
                      <a:pt x="1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14"/>
              <p:cNvSpPr/>
              <p:nvPr/>
            </p:nvSpPr>
            <p:spPr>
              <a:xfrm>
                <a:off x="2980735" y="2510136"/>
                <a:ext cx="570155" cy="329189"/>
              </a:xfrm>
              <a:custGeom>
                <a:avLst/>
                <a:gdLst/>
                <a:ahLst/>
                <a:cxnLst/>
                <a:rect l="l" t="t" r="r" b="b"/>
                <a:pathLst>
                  <a:path w="18283" h="10556" extrusionOk="0">
                    <a:moveTo>
                      <a:pt x="9143" y="275"/>
                    </a:moveTo>
                    <a:cubicBezTo>
                      <a:pt x="9172" y="275"/>
                      <a:pt x="9201" y="278"/>
                      <a:pt x="9231" y="285"/>
                    </a:cubicBezTo>
                    <a:cubicBezTo>
                      <a:pt x="9261" y="290"/>
                      <a:pt x="9288" y="300"/>
                      <a:pt x="9314" y="315"/>
                    </a:cubicBezTo>
                    <a:lnTo>
                      <a:pt x="17742" y="5181"/>
                    </a:lnTo>
                    <a:cubicBezTo>
                      <a:pt x="17770" y="5197"/>
                      <a:pt x="17803" y="5227"/>
                      <a:pt x="17811" y="5260"/>
                    </a:cubicBezTo>
                    <a:cubicBezTo>
                      <a:pt x="17818" y="5288"/>
                      <a:pt x="17806" y="5316"/>
                      <a:pt x="17790" y="5338"/>
                    </a:cubicBezTo>
                    <a:cubicBezTo>
                      <a:pt x="17778" y="5354"/>
                      <a:pt x="17760" y="5367"/>
                      <a:pt x="17742" y="5377"/>
                    </a:cubicBezTo>
                    <a:lnTo>
                      <a:pt x="17336" y="5611"/>
                    </a:lnTo>
                    <a:lnTo>
                      <a:pt x="9646" y="10049"/>
                    </a:lnTo>
                    <a:lnTo>
                      <a:pt x="9311" y="10242"/>
                    </a:lnTo>
                    <a:cubicBezTo>
                      <a:pt x="9287" y="10256"/>
                      <a:pt x="9258" y="10266"/>
                      <a:pt x="9229" y="10272"/>
                    </a:cubicBezTo>
                    <a:cubicBezTo>
                      <a:pt x="9200" y="10279"/>
                      <a:pt x="9171" y="10282"/>
                      <a:pt x="9142" y="10282"/>
                    </a:cubicBezTo>
                    <a:cubicBezTo>
                      <a:pt x="9112" y="10282"/>
                      <a:pt x="9083" y="10279"/>
                      <a:pt x="9052" y="10272"/>
                    </a:cubicBezTo>
                    <a:cubicBezTo>
                      <a:pt x="9022" y="10266"/>
                      <a:pt x="8995" y="10256"/>
                      <a:pt x="8970" y="10242"/>
                    </a:cubicBezTo>
                    <a:lnTo>
                      <a:pt x="8614" y="10038"/>
                    </a:lnTo>
                    <a:lnTo>
                      <a:pt x="948" y="5611"/>
                    </a:lnTo>
                    <a:lnTo>
                      <a:pt x="544" y="5377"/>
                    </a:lnTo>
                    <a:cubicBezTo>
                      <a:pt x="516" y="5361"/>
                      <a:pt x="482" y="5331"/>
                      <a:pt x="475" y="5298"/>
                    </a:cubicBezTo>
                    <a:cubicBezTo>
                      <a:pt x="468" y="5272"/>
                      <a:pt x="480" y="5243"/>
                      <a:pt x="495" y="5222"/>
                    </a:cubicBezTo>
                    <a:cubicBezTo>
                      <a:pt x="508" y="5204"/>
                      <a:pt x="526" y="5193"/>
                      <a:pt x="544" y="5181"/>
                    </a:cubicBezTo>
                    <a:lnTo>
                      <a:pt x="8972" y="315"/>
                    </a:lnTo>
                    <a:cubicBezTo>
                      <a:pt x="8998" y="300"/>
                      <a:pt x="9026" y="290"/>
                      <a:pt x="9055" y="285"/>
                    </a:cubicBezTo>
                    <a:cubicBezTo>
                      <a:pt x="9085" y="278"/>
                      <a:pt x="9114" y="275"/>
                      <a:pt x="9143" y="275"/>
                    </a:cubicBezTo>
                    <a:close/>
                    <a:moveTo>
                      <a:pt x="9143" y="1"/>
                    </a:moveTo>
                    <a:cubicBezTo>
                      <a:pt x="9056" y="1"/>
                      <a:pt x="8969" y="10"/>
                      <a:pt x="8881" y="29"/>
                    </a:cubicBezTo>
                    <a:cubicBezTo>
                      <a:pt x="8795" y="47"/>
                      <a:pt x="8715" y="78"/>
                      <a:pt x="8640" y="121"/>
                    </a:cubicBezTo>
                    <a:lnTo>
                      <a:pt x="211" y="4987"/>
                    </a:lnTo>
                    <a:cubicBezTo>
                      <a:pt x="158" y="5017"/>
                      <a:pt x="104" y="5056"/>
                      <a:pt x="67" y="5107"/>
                    </a:cubicBezTo>
                    <a:cubicBezTo>
                      <a:pt x="28" y="5154"/>
                      <a:pt x="2" y="5217"/>
                      <a:pt x="1" y="5279"/>
                    </a:cubicBezTo>
                    <a:lnTo>
                      <a:pt x="1" y="5281"/>
                    </a:lnTo>
                    <a:lnTo>
                      <a:pt x="1" y="5293"/>
                    </a:lnTo>
                    <a:cubicBezTo>
                      <a:pt x="1" y="5308"/>
                      <a:pt x="2" y="5322"/>
                      <a:pt x="7" y="5337"/>
                    </a:cubicBezTo>
                    <a:cubicBezTo>
                      <a:pt x="28" y="5433"/>
                      <a:pt x="123" y="5519"/>
                      <a:pt x="209" y="5569"/>
                    </a:cubicBezTo>
                    <a:lnTo>
                      <a:pt x="8638" y="10436"/>
                    </a:lnTo>
                    <a:cubicBezTo>
                      <a:pt x="8713" y="10478"/>
                      <a:pt x="8794" y="10509"/>
                      <a:pt x="8880" y="10528"/>
                    </a:cubicBezTo>
                    <a:cubicBezTo>
                      <a:pt x="8968" y="10547"/>
                      <a:pt x="9055" y="10556"/>
                      <a:pt x="9142" y="10556"/>
                    </a:cubicBezTo>
                    <a:cubicBezTo>
                      <a:pt x="9229" y="10556"/>
                      <a:pt x="9316" y="10547"/>
                      <a:pt x="9403" y="10528"/>
                    </a:cubicBezTo>
                    <a:cubicBezTo>
                      <a:pt x="9489" y="10509"/>
                      <a:pt x="9570" y="10479"/>
                      <a:pt x="9646" y="10436"/>
                    </a:cubicBezTo>
                    <a:lnTo>
                      <a:pt x="18074" y="5569"/>
                    </a:lnTo>
                    <a:cubicBezTo>
                      <a:pt x="18128" y="5539"/>
                      <a:pt x="18180" y="5502"/>
                      <a:pt x="18217" y="5452"/>
                    </a:cubicBezTo>
                    <a:cubicBezTo>
                      <a:pt x="18256" y="5401"/>
                      <a:pt x="18281" y="5339"/>
                      <a:pt x="18282" y="5279"/>
                    </a:cubicBezTo>
                    <a:cubicBezTo>
                      <a:pt x="18282" y="5259"/>
                      <a:pt x="18281" y="5240"/>
                      <a:pt x="18278" y="5222"/>
                    </a:cubicBezTo>
                    <a:cubicBezTo>
                      <a:pt x="18268" y="5176"/>
                      <a:pt x="18242" y="5132"/>
                      <a:pt x="18209" y="5095"/>
                    </a:cubicBezTo>
                    <a:cubicBezTo>
                      <a:pt x="18170" y="5052"/>
                      <a:pt x="18121" y="5015"/>
                      <a:pt x="18074" y="4987"/>
                    </a:cubicBezTo>
                    <a:lnTo>
                      <a:pt x="17305" y="4543"/>
                    </a:lnTo>
                    <a:lnTo>
                      <a:pt x="9648" y="121"/>
                    </a:lnTo>
                    <a:cubicBezTo>
                      <a:pt x="9573" y="79"/>
                      <a:pt x="9491" y="47"/>
                      <a:pt x="9405" y="29"/>
                    </a:cubicBezTo>
                    <a:cubicBezTo>
                      <a:pt x="9318" y="10"/>
                      <a:pt x="9231" y="1"/>
                      <a:pt x="9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14"/>
              <p:cNvSpPr/>
              <p:nvPr/>
            </p:nvSpPr>
            <p:spPr>
              <a:xfrm>
                <a:off x="3544299" y="2674665"/>
                <a:ext cx="6580" cy="29844"/>
              </a:xfrm>
              <a:custGeom>
                <a:avLst/>
                <a:gdLst/>
                <a:ahLst/>
                <a:cxnLst/>
                <a:rect l="l" t="t" r="r" b="b"/>
                <a:pathLst>
                  <a:path w="211" h="957" extrusionOk="0">
                    <a:moveTo>
                      <a:pt x="209" y="0"/>
                    </a:moveTo>
                    <a:cubicBezTo>
                      <a:pt x="207" y="62"/>
                      <a:pt x="181" y="122"/>
                      <a:pt x="144" y="173"/>
                    </a:cubicBezTo>
                    <a:cubicBezTo>
                      <a:pt x="105" y="223"/>
                      <a:pt x="55" y="262"/>
                      <a:pt x="0" y="292"/>
                    </a:cubicBezTo>
                    <a:lnTo>
                      <a:pt x="0" y="956"/>
                    </a:lnTo>
                    <a:cubicBezTo>
                      <a:pt x="55" y="926"/>
                      <a:pt x="107" y="889"/>
                      <a:pt x="144" y="838"/>
                    </a:cubicBezTo>
                    <a:cubicBezTo>
                      <a:pt x="171" y="804"/>
                      <a:pt x="190" y="766"/>
                      <a:pt x="202" y="725"/>
                    </a:cubicBezTo>
                    <a:cubicBezTo>
                      <a:pt x="207" y="708"/>
                      <a:pt x="210" y="687"/>
                      <a:pt x="210" y="669"/>
                    </a:cubicBezTo>
                    <a:lnTo>
                      <a:pt x="210" y="667"/>
                    </a:lnTo>
                    <a:cubicBezTo>
                      <a:pt x="210" y="446"/>
                      <a:pt x="210" y="223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14"/>
              <p:cNvSpPr/>
              <p:nvPr/>
            </p:nvSpPr>
            <p:spPr>
              <a:xfrm>
                <a:off x="3248297" y="2480635"/>
                <a:ext cx="34927" cy="10026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3215" extrusionOk="0">
                    <a:moveTo>
                      <a:pt x="4" y="0"/>
                    </a:moveTo>
                    <a:cubicBezTo>
                      <a:pt x="4" y="807"/>
                      <a:pt x="2" y="1617"/>
                      <a:pt x="1" y="2424"/>
                    </a:cubicBezTo>
                    <a:lnTo>
                      <a:pt x="1" y="2894"/>
                    </a:lnTo>
                    <a:cubicBezTo>
                      <a:pt x="1" y="2894"/>
                      <a:pt x="2" y="3000"/>
                      <a:pt x="119" y="3092"/>
                    </a:cubicBezTo>
                    <a:cubicBezTo>
                      <a:pt x="132" y="3102"/>
                      <a:pt x="147" y="3114"/>
                      <a:pt x="163" y="3123"/>
                    </a:cubicBezTo>
                    <a:cubicBezTo>
                      <a:pt x="198" y="3143"/>
                      <a:pt x="235" y="3160"/>
                      <a:pt x="275" y="3173"/>
                    </a:cubicBezTo>
                    <a:cubicBezTo>
                      <a:pt x="342" y="3194"/>
                      <a:pt x="412" y="3206"/>
                      <a:pt x="482" y="3210"/>
                    </a:cubicBezTo>
                    <a:cubicBezTo>
                      <a:pt x="511" y="3213"/>
                      <a:pt x="539" y="3214"/>
                      <a:pt x="567" y="3214"/>
                    </a:cubicBezTo>
                    <a:cubicBezTo>
                      <a:pt x="583" y="3214"/>
                      <a:pt x="599" y="3214"/>
                      <a:pt x="615" y="3213"/>
                    </a:cubicBezTo>
                    <a:cubicBezTo>
                      <a:pt x="681" y="3210"/>
                      <a:pt x="746" y="3203"/>
                      <a:pt x="809" y="3186"/>
                    </a:cubicBezTo>
                    <a:cubicBezTo>
                      <a:pt x="863" y="3171"/>
                      <a:pt x="915" y="3150"/>
                      <a:pt x="965" y="3117"/>
                    </a:cubicBezTo>
                    <a:lnTo>
                      <a:pt x="967" y="3117"/>
                    </a:lnTo>
                    <a:cubicBezTo>
                      <a:pt x="1046" y="3065"/>
                      <a:pt x="1119" y="2986"/>
                      <a:pt x="1119" y="2897"/>
                    </a:cubicBezTo>
                    <a:lnTo>
                      <a:pt x="1119" y="2424"/>
                    </a:lnTo>
                    <a:cubicBezTo>
                      <a:pt x="1119" y="1620"/>
                      <a:pt x="1116" y="818"/>
                      <a:pt x="1116" y="13"/>
                    </a:cubicBezTo>
                    <a:cubicBezTo>
                      <a:pt x="1116" y="49"/>
                      <a:pt x="1109" y="85"/>
                      <a:pt x="1093" y="116"/>
                    </a:cubicBezTo>
                    <a:cubicBezTo>
                      <a:pt x="1068" y="167"/>
                      <a:pt x="1022" y="204"/>
                      <a:pt x="967" y="233"/>
                    </a:cubicBezTo>
                    <a:cubicBezTo>
                      <a:pt x="930" y="254"/>
                      <a:pt x="888" y="270"/>
                      <a:pt x="846" y="283"/>
                    </a:cubicBezTo>
                    <a:cubicBezTo>
                      <a:pt x="835" y="288"/>
                      <a:pt x="823" y="290"/>
                      <a:pt x="810" y="295"/>
                    </a:cubicBezTo>
                    <a:cubicBezTo>
                      <a:pt x="728" y="318"/>
                      <a:pt x="649" y="329"/>
                      <a:pt x="570" y="329"/>
                    </a:cubicBezTo>
                    <a:cubicBezTo>
                      <a:pt x="548" y="329"/>
                      <a:pt x="526" y="328"/>
                      <a:pt x="504" y="326"/>
                    </a:cubicBezTo>
                    <a:cubicBezTo>
                      <a:pt x="497" y="326"/>
                      <a:pt x="491" y="325"/>
                      <a:pt x="484" y="325"/>
                    </a:cubicBezTo>
                    <a:cubicBezTo>
                      <a:pt x="413" y="319"/>
                      <a:pt x="346" y="305"/>
                      <a:pt x="277" y="282"/>
                    </a:cubicBezTo>
                    <a:cubicBezTo>
                      <a:pt x="257" y="276"/>
                      <a:pt x="238" y="269"/>
                      <a:pt x="219" y="260"/>
                    </a:cubicBezTo>
                    <a:cubicBezTo>
                      <a:pt x="199" y="252"/>
                      <a:pt x="182" y="242"/>
                      <a:pt x="163" y="233"/>
                    </a:cubicBezTo>
                    <a:cubicBezTo>
                      <a:pt x="147" y="224"/>
                      <a:pt x="133" y="216"/>
                      <a:pt x="119" y="204"/>
                    </a:cubicBezTo>
                    <a:cubicBezTo>
                      <a:pt x="84" y="181"/>
                      <a:pt x="54" y="152"/>
                      <a:pt x="34" y="116"/>
                    </a:cubicBezTo>
                    <a:cubicBezTo>
                      <a:pt x="15" y="82"/>
                      <a:pt x="4" y="4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14"/>
              <p:cNvSpPr/>
              <p:nvPr/>
            </p:nvSpPr>
            <p:spPr>
              <a:xfrm>
                <a:off x="3248453" y="2470781"/>
                <a:ext cx="34678" cy="20146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646" extrusionOk="0">
                    <a:moveTo>
                      <a:pt x="552" y="1"/>
                    </a:moveTo>
                    <a:cubicBezTo>
                      <a:pt x="460" y="1"/>
                      <a:pt x="367" y="14"/>
                      <a:pt x="270" y="46"/>
                    </a:cubicBezTo>
                    <a:cubicBezTo>
                      <a:pt x="171" y="76"/>
                      <a:pt x="68" y="126"/>
                      <a:pt x="25" y="211"/>
                    </a:cubicBezTo>
                    <a:cubicBezTo>
                      <a:pt x="7" y="244"/>
                      <a:pt x="0" y="280"/>
                      <a:pt x="0" y="317"/>
                    </a:cubicBezTo>
                    <a:cubicBezTo>
                      <a:pt x="0" y="359"/>
                      <a:pt x="12" y="399"/>
                      <a:pt x="32" y="434"/>
                    </a:cubicBezTo>
                    <a:cubicBezTo>
                      <a:pt x="61" y="486"/>
                      <a:pt x="108" y="522"/>
                      <a:pt x="161" y="550"/>
                    </a:cubicBezTo>
                    <a:cubicBezTo>
                      <a:pt x="178" y="562"/>
                      <a:pt x="199" y="570"/>
                      <a:pt x="216" y="578"/>
                    </a:cubicBezTo>
                    <a:cubicBezTo>
                      <a:pt x="308" y="618"/>
                      <a:pt x="403" y="639"/>
                      <a:pt x="499" y="644"/>
                    </a:cubicBezTo>
                    <a:cubicBezTo>
                      <a:pt x="519" y="645"/>
                      <a:pt x="540" y="646"/>
                      <a:pt x="561" y="646"/>
                    </a:cubicBezTo>
                    <a:cubicBezTo>
                      <a:pt x="652" y="646"/>
                      <a:pt x="745" y="632"/>
                      <a:pt x="841" y="601"/>
                    </a:cubicBezTo>
                    <a:cubicBezTo>
                      <a:pt x="940" y="569"/>
                      <a:pt x="1045" y="519"/>
                      <a:pt x="1088" y="434"/>
                    </a:cubicBezTo>
                    <a:cubicBezTo>
                      <a:pt x="1104" y="404"/>
                      <a:pt x="1111" y="368"/>
                      <a:pt x="1111" y="330"/>
                    </a:cubicBezTo>
                    <a:cubicBezTo>
                      <a:pt x="1111" y="289"/>
                      <a:pt x="1100" y="246"/>
                      <a:pt x="1078" y="211"/>
                    </a:cubicBezTo>
                    <a:cubicBezTo>
                      <a:pt x="1041" y="145"/>
                      <a:pt x="969" y="102"/>
                      <a:pt x="896" y="69"/>
                    </a:cubicBezTo>
                    <a:cubicBezTo>
                      <a:pt x="804" y="30"/>
                      <a:pt x="709" y="10"/>
                      <a:pt x="614" y="3"/>
                    </a:cubicBezTo>
                    <a:cubicBezTo>
                      <a:pt x="593" y="1"/>
                      <a:pt x="573" y="1"/>
                      <a:pt x="552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14"/>
              <p:cNvSpPr/>
              <p:nvPr/>
            </p:nvSpPr>
            <p:spPr>
              <a:xfrm>
                <a:off x="3248360" y="2480667"/>
                <a:ext cx="15031" cy="10019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213" extrusionOk="0">
                    <a:moveTo>
                      <a:pt x="3" y="0"/>
                    </a:moveTo>
                    <a:cubicBezTo>
                      <a:pt x="3" y="807"/>
                      <a:pt x="2" y="1618"/>
                      <a:pt x="0" y="2424"/>
                    </a:cubicBezTo>
                    <a:lnTo>
                      <a:pt x="0" y="2896"/>
                    </a:lnTo>
                    <a:cubicBezTo>
                      <a:pt x="0" y="2896"/>
                      <a:pt x="2" y="3027"/>
                      <a:pt x="164" y="3123"/>
                    </a:cubicBezTo>
                    <a:cubicBezTo>
                      <a:pt x="258" y="3179"/>
                      <a:pt x="368" y="3205"/>
                      <a:pt x="482" y="3212"/>
                    </a:cubicBezTo>
                    <a:lnTo>
                      <a:pt x="482" y="325"/>
                    </a:lnTo>
                    <a:cubicBezTo>
                      <a:pt x="394" y="318"/>
                      <a:pt x="304" y="297"/>
                      <a:pt x="219" y="261"/>
                    </a:cubicBezTo>
                    <a:cubicBezTo>
                      <a:pt x="199" y="252"/>
                      <a:pt x="181" y="243"/>
                      <a:pt x="163" y="233"/>
                    </a:cubicBezTo>
                    <a:cubicBezTo>
                      <a:pt x="110" y="205"/>
                      <a:pt x="64" y="167"/>
                      <a:pt x="33" y="117"/>
                    </a:cubicBezTo>
                    <a:cubicBezTo>
                      <a:pt x="15" y="82"/>
                      <a:pt x="3" y="42"/>
                      <a:pt x="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14"/>
              <p:cNvSpPr/>
              <p:nvPr/>
            </p:nvSpPr>
            <p:spPr>
              <a:xfrm>
                <a:off x="3252039" y="2487091"/>
                <a:ext cx="4896" cy="9255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2968" extrusionOk="0">
                    <a:moveTo>
                      <a:pt x="0" y="0"/>
                    </a:moveTo>
                    <a:lnTo>
                      <a:pt x="0" y="2887"/>
                    </a:lnTo>
                    <a:cubicBezTo>
                      <a:pt x="13" y="2897"/>
                      <a:pt x="29" y="2908"/>
                      <a:pt x="46" y="2917"/>
                    </a:cubicBezTo>
                    <a:cubicBezTo>
                      <a:pt x="79" y="2937"/>
                      <a:pt x="118" y="2956"/>
                      <a:pt x="157" y="2967"/>
                    </a:cubicBezTo>
                    <a:lnTo>
                      <a:pt x="157" y="76"/>
                    </a:lnTo>
                    <a:cubicBezTo>
                      <a:pt x="137" y="69"/>
                      <a:pt x="119" y="62"/>
                      <a:pt x="101" y="56"/>
                    </a:cubicBezTo>
                    <a:cubicBezTo>
                      <a:pt x="82" y="47"/>
                      <a:pt x="63" y="39"/>
                      <a:pt x="46" y="30"/>
                    </a:cubicBezTo>
                    <a:cubicBezTo>
                      <a:pt x="29" y="20"/>
                      <a:pt x="15" y="12"/>
                      <a:pt x="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14"/>
              <p:cNvSpPr/>
              <p:nvPr/>
            </p:nvSpPr>
            <p:spPr>
              <a:xfrm>
                <a:off x="3273494" y="2487933"/>
                <a:ext cx="4958" cy="92058"/>
              </a:xfrm>
              <a:custGeom>
                <a:avLst/>
                <a:gdLst/>
                <a:ahLst/>
                <a:cxnLst/>
                <a:rect l="l" t="t" r="r" b="b"/>
                <a:pathLst>
                  <a:path w="159" h="2952" extrusionOk="0">
                    <a:moveTo>
                      <a:pt x="159" y="0"/>
                    </a:moveTo>
                    <a:cubicBezTo>
                      <a:pt x="122" y="20"/>
                      <a:pt x="80" y="36"/>
                      <a:pt x="37" y="49"/>
                    </a:cubicBezTo>
                    <a:cubicBezTo>
                      <a:pt x="24" y="54"/>
                      <a:pt x="14" y="56"/>
                      <a:pt x="1" y="61"/>
                    </a:cubicBezTo>
                    <a:lnTo>
                      <a:pt x="1" y="2952"/>
                    </a:lnTo>
                    <a:cubicBezTo>
                      <a:pt x="55" y="2937"/>
                      <a:pt x="107" y="2916"/>
                      <a:pt x="157" y="2883"/>
                    </a:cubicBezTo>
                    <a:lnTo>
                      <a:pt x="159" y="2883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14"/>
              <p:cNvSpPr/>
              <p:nvPr/>
            </p:nvSpPr>
            <p:spPr>
              <a:xfrm>
                <a:off x="3483147" y="2697304"/>
                <a:ext cx="67453" cy="24742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7934" extrusionOk="0">
                    <a:moveTo>
                      <a:pt x="2163" y="0"/>
                    </a:moveTo>
                    <a:cubicBezTo>
                      <a:pt x="2162" y="2"/>
                      <a:pt x="2162" y="4"/>
                      <a:pt x="2161" y="6"/>
                    </a:cubicBezTo>
                    <a:lnTo>
                      <a:pt x="2161" y="6"/>
                    </a:lnTo>
                    <a:cubicBezTo>
                      <a:pt x="2162" y="4"/>
                      <a:pt x="2162" y="2"/>
                      <a:pt x="2163" y="0"/>
                    </a:cubicBezTo>
                    <a:close/>
                    <a:moveTo>
                      <a:pt x="2161" y="6"/>
                    </a:moveTo>
                    <a:cubicBezTo>
                      <a:pt x="2151" y="45"/>
                      <a:pt x="2130" y="81"/>
                      <a:pt x="2105" y="114"/>
                    </a:cubicBezTo>
                    <a:cubicBezTo>
                      <a:pt x="2068" y="163"/>
                      <a:pt x="2016" y="200"/>
                      <a:pt x="1963" y="233"/>
                    </a:cubicBezTo>
                    <a:lnTo>
                      <a:pt x="0" y="7933"/>
                    </a:lnTo>
                    <a:cubicBezTo>
                      <a:pt x="55" y="7903"/>
                      <a:pt x="107" y="7864"/>
                      <a:pt x="144" y="7814"/>
                    </a:cubicBezTo>
                    <a:cubicBezTo>
                      <a:pt x="170" y="7781"/>
                      <a:pt x="192" y="7742"/>
                      <a:pt x="202" y="7702"/>
                    </a:cubicBezTo>
                    <a:cubicBezTo>
                      <a:pt x="855" y="5137"/>
                      <a:pt x="1507" y="2570"/>
                      <a:pt x="2161" y="6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14"/>
              <p:cNvSpPr/>
              <p:nvPr/>
            </p:nvSpPr>
            <p:spPr>
              <a:xfrm>
                <a:off x="3281477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5531"/>
                    </a:lnTo>
                    <a:lnTo>
                      <a:pt x="8430" y="664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14"/>
              <p:cNvSpPr/>
              <p:nvPr/>
            </p:nvSpPr>
            <p:spPr>
              <a:xfrm>
                <a:off x="3281477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11435"/>
                    </a:lnTo>
                    <a:lnTo>
                      <a:pt x="6467" y="7702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14"/>
              <p:cNvSpPr/>
              <p:nvPr/>
            </p:nvSpPr>
            <p:spPr>
              <a:xfrm>
                <a:off x="3479997" y="2937455"/>
                <a:ext cx="9667" cy="548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758" extrusionOk="0">
                    <a:moveTo>
                      <a:pt x="303" y="1"/>
                    </a:moveTo>
                    <a:cubicBezTo>
                      <a:pt x="291" y="40"/>
                      <a:pt x="271" y="80"/>
                      <a:pt x="245" y="113"/>
                    </a:cubicBezTo>
                    <a:cubicBezTo>
                      <a:pt x="206" y="163"/>
                      <a:pt x="156" y="202"/>
                      <a:pt x="101" y="232"/>
                    </a:cubicBezTo>
                    <a:lnTo>
                      <a:pt x="1" y="901"/>
                    </a:lnTo>
                    <a:lnTo>
                      <a:pt x="101" y="1758"/>
                    </a:lnTo>
                    <a:cubicBezTo>
                      <a:pt x="188" y="1707"/>
                      <a:pt x="281" y="1621"/>
                      <a:pt x="305" y="1525"/>
                    </a:cubicBezTo>
                    <a:cubicBezTo>
                      <a:pt x="308" y="1513"/>
                      <a:pt x="310" y="1500"/>
                      <a:pt x="310" y="1489"/>
                    </a:cubicBezTo>
                    <a:lnTo>
                      <a:pt x="310" y="1467"/>
                    </a:lnTo>
                    <a:cubicBezTo>
                      <a:pt x="310" y="958"/>
                      <a:pt x="303" y="508"/>
                      <a:pt x="303" y="1"/>
                    </a:cubicBezTo>
                    <a:close/>
                  </a:path>
                </a:pathLst>
              </a:custGeom>
              <a:solidFill>
                <a:srgbClr val="5E21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14"/>
              <p:cNvSpPr/>
              <p:nvPr/>
            </p:nvSpPr>
            <p:spPr>
              <a:xfrm>
                <a:off x="3281477" y="2944628"/>
                <a:ext cx="204168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547" h="5260" extrusionOk="0">
                    <a:moveTo>
                      <a:pt x="6467" y="1"/>
                    </a:moveTo>
                    <a:lnTo>
                      <a:pt x="1" y="3734"/>
                    </a:lnTo>
                    <a:lnTo>
                      <a:pt x="1" y="5260"/>
                    </a:lnTo>
                    <a:lnTo>
                      <a:pt x="6467" y="1526"/>
                    </a:lnTo>
                    <a:lnTo>
                      <a:pt x="6546" y="576"/>
                    </a:lnTo>
                    <a:lnTo>
                      <a:pt x="6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14"/>
              <p:cNvSpPr/>
              <p:nvPr/>
            </p:nvSpPr>
            <p:spPr>
              <a:xfrm>
                <a:off x="3250012" y="3061070"/>
                <a:ext cx="31497" cy="5142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649" extrusionOk="0">
                    <a:moveTo>
                      <a:pt x="0" y="0"/>
                    </a:moveTo>
                    <a:lnTo>
                      <a:pt x="0" y="1526"/>
                    </a:lnTo>
                    <a:cubicBezTo>
                      <a:pt x="77" y="1569"/>
                      <a:pt x="157" y="1602"/>
                      <a:pt x="243" y="1619"/>
                    </a:cubicBezTo>
                    <a:cubicBezTo>
                      <a:pt x="330" y="1639"/>
                      <a:pt x="418" y="1648"/>
                      <a:pt x="505" y="1648"/>
                    </a:cubicBezTo>
                    <a:cubicBezTo>
                      <a:pt x="592" y="1648"/>
                      <a:pt x="680" y="1639"/>
                      <a:pt x="767" y="1619"/>
                    </a:cubicBezTo>
                    <a:cubicBezTo>
                      <a:pt x="853" y="1600"/>
                      <a:pt x="933" y="1569"/>
                      <a:pt x="1010" y="1526"/>
                    </a:cubicBezTo>
                    <a:lnTo>
                      <a:pt x="1010" y="0"/>
                    </a:lnTo>
                    <a:cubicBezTo>
                      <a:pt x="935" y="44"/>
                      <a:pt x="854" y="74"/>
                      <a:pt x="767" y="92"/>
                    </a:cubicBezTo>
                    <a:cubicBezTo>
                      <a:pt x="679" y="111"/>
                      <a:pt x="592" y="120"/>
                      <a:pt x="505" y="120"/>
                    </a:cubicBezTo>
                    <a:cubicBezTo>
                      <a:pt x="417" y="120"/>
                      <a:pt x="330" y="111"/>
                      <a:pt x="243" y="92"/>
                    </a:cubicBezTo>
                    <a:cubicBezTo>
                      <a:pt x="157" y="74"/>
                      <a:pt x="77" y="44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14"/>
              <p:cNvSpPr/>
              <p:nvPr/>
            </p:nvSpPr>
            <p:spPr>
              <a:xfrm>
                <a:off x="3250012" y="2856220"/>
                <a:ext cx="31497" cy="208628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6690" extrusionOk="0">
                    <a:moveTo>
                      <a:pt x="0" y="1"/>
                    </a:moveTo>
                    <a:lnTo>
                      <a:pt x="0" y="6569"/>
                    </a:lnTo>
                    <a:cubicBezTo>
                      <a:pt x="77" y="6613"/>
                      <a:pt x="157" y="6643"/>
                      <a:pt x="243" y="6661"/>
                    </a:cubicBezTo>
                    <a:cubicBezTo>
                      <a:pt x="330" y="6680"/>
                      <a:pt x="418" y="6689"/>
                      <a:pt x="505" y="6689"/>
                    </a:cubicBezTo>
                    <a:cubicBezTo>
                      <a:pt x="592" y="6689"/>
                      <a:pt x="680" y="6680"/>
                      <a:pt x="767" y="6661"/>
                    </a:cubicBezTo>
                    <a:cubicBezTo>
                      <a:pt x="853" y="6643"/>
                      <a:pt x="933" y="6613"/>
                      <a:pt x="1010" y="6569"/>
                    </a:cubicBezTo>
                    <a:lnTo>
                      <a:pt x="1010" y="1"/>
                    </a:lnTo>
                    <a:cubicBezTo>
                      <a:pt x="935" y="44"/>
                      <a:pt x="854" y="77"/>
                      <a:pt x="767" y="94"/>
                    </a:cubicBezTo>
                    <a:cubicBezTo>
                      <a:pt x="679" y="114"/>
                      <a:pt x="592" y="123"/>
                      <a:pt x="505" y="123"/>
                    </a:cubicBezTo>
                    <a:cubicBezTo>
                      <a:pt x="417" y="123"/>
                      <a:pt x="330" y="114"/>
                      <a:pt x="243" y="94"/>
                    </a:cubicBezTo>
                    <a:cubicBezTo>
                      <a:pt x="157" y="75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14"/>
              <p:cNvSpPr/>
              <p:nvPr/>
            </p:nvSpPr>
            <p:spPr>
              <a:xfrm>
                <a:off x="3250012" y="2835514"/>
                <a:ext cx="31497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788" extrusionOk="0">
                    <a:moveTo>
                      <a:pt x="0" y="1"/>
                    </a:moveTo>
                    <a:lnTo>
                      <a:pt x="0" y="665"/>
                    </a:lnTo>
                    <a:cubicBezTo>
                      <a:pt x="77" y="708"/>
                      <a:pt x="157" y="741"/>
                      <a:pt x="243" y="758"/>
                    </a:cubicBezTo>
                    <a:cubicBezTo>
                      <a:pt x="330" y="778"/>
                      <a:pt x="418" y="787"/>
                      <a:pt x="505" y="787"/>
                    </a:cubicBezTo>
                    <a:cubicBezTo>
                      <a:pt x="592" y="787"/>
                      <a:pt x="680" y="778"/>
                      <a:pt x="767" y="758"/>
                    </a:cubicBezTo>
                    <a:cubicBezTo>
                      <a:pt x="853" y="739"/>
                      <a:pt x="933" y="708"/>
                      <a:pt x="1010" y="665"/>
                    </a:cubicBezTo>
                    <a:lnTo>
                      <a:pt x="1010" y="1"/>
                    </a:lnTo>
                    <a:cubicBezTo>
                      <a:pt x="935" y="44"/>
                      <a:pt x="854" y="74"/>
                      <a:pt x="767" y="93"/>
                    </a:cubicBezTo>
                    <a:cubicBezTo>
                      <a:pt x="679" y="111"/>
                      <a:pt x="592" y="121"/>
                      <a:pt x="505" y="121"/>
                    </a:cubicBezTo>
                    <a:cubicBezTo>
                      <a:pt x="417" y="121"/>
                      <a:pt x="330" y="111"/>
                      <a:pt x="243" y="93"/>
                    </a:cubicBezTo>
                    <a:cubicBezTo>
                      <a:pt x="157" y="74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14"/>
              <p:cNvSpPr/>
              <p:nvPr/>
            </p:nvSpPr>
            <p:spPr>
              <a:xfrm>
                <a:off x="3048405" y="2944628"/>
                <a:ext cx="201736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5260" extrusionOk="0">
                    <a:moveTo>
                      <a:pt x="0" y="1"/>
                    </a:moveTo>
                    <a:lnTo>
                      <a:pt x="0" y="1526"/>
                    </a:lnTo>
                    <a:lnTo>
                      <a:pt x="6468" y="5260"/>
                    </a:lnTo>
                    <a:lnTo>
                      <a:pt x="6468" y="37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14"/>
              <p:cNvSpPr/>
              <p:nvPr/>
            </p:nvSpPr>
            <p:spPr>
              <a:xfrm>
                <a:off x="2987253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0" y="0"/>
                    </a:moveTo>
                    <a:lnTo>
                      <a:pt x="1961" y="7702"/>
                    </a:lnTo>
                    <a:lnTo>
                      <a:pt x="8429" y="11435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14"/>
              <p:cNvSpPr/>
              <p:nvPr/>
            </p:nvSpPr>
            <p:spPr>
              <a:xfrm>
                <a:off x="2987253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8429" y="5531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14"/>
              <p:cNvSpPr/>
              <p:nvPr/>
            </p:nvSpPr>
            <p:spPr>
              <a:xfrm>
                <a:off x="2980985" y="2697460"/>
                <a:ext cx="67484" cy="247203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92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4" y="2567"/>
                      <a:pt x="1301" y="5097"/>
                      <a:pt x="1955" y="7664"/>
                    </a:cubicBezTo>
                    <a:cubicBezTo>
                      <a:pt x="1957" y="7672"/>
                      <a:pt x="1958" y="7684"/>
                      <a:pt x="1961" y="7692"/>
                    </a:cubicBezTo>
                    <a:cubicBezTo>
                      <a:pt x="1983" y="7790"/>
                      <a:pt x="2077" y="7876"/>
                      <a:pt x="2164" y="7927"/>
                    </a:cubicBezTo>
                    <a:lnTo>
                      <a:pt x="201" y="225"/>
                    </a:lnTo>
                    <a:cubicBezTo>
                      <a:pt x="116" y="178"/>
                      <a:pt x="24" y="96"/>
                      <a:pt x="0" y="1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14"/>
              <p:cNvSpPr/>
              <p:nvPr/>
            </p:nvSpPr>
            <p:spPr>
              <a:xfrm>
                <a:off x="3041888" y="2936426"/>
                <a:ext cx="6549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790" extrusionOk="0">
                    <a:moveTo>
                      <a:pt x="1" y="1"/>
                    </a:moveTo>
                    <a:lnTo>
                      <a:pt x="1" y="1497"/>
                    </a:lnTo>
                    <a:lnTo>
                      <a:pt x="1" y="1517"/>
                    </a:lnTo>
                    <a:cubicBezTo>
                      <a:pt x="1" y="1530"/>
                      <a:pt x="2" y="1543"/>
                      <a:pt x="7" y="1555"/>
                    </a:cubicBezTo>
                    <a:cubicBezTo>
                      <a:pt x="28" y="1653"/>
                      <a:pt x="123" y="1739"/>
                      <a:pt x="209" y="1789"/>
                    </a:cubicBezTo>
                    <a:lnTo>
                      <a:pt x="209" y="264"/>
                    </a:lnTo>
                    <a:cubicBezTo>
                      <a:pt x="123" y="215"/>
                      <a:pt x="30" y="129"/>
                      <a:pt x="7" y="29"/>
                    </a:cubicBezTo>
                    <a:cubicBezTo>
                      <a:pt x="4" y="21"/>
                      <a:pt x="2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14"/>
              <p:cNvSpPr/>
              <p:nvPr/>
            </p:nvSpPr>
            <p:spPr>
              <a:xfrm>
                <a:off x="2980735" y="2675070"/>
                <a:ext cx="6549" cy="29439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44" extrusionOk="0">
                    <a:moveTo>
                      <a:pt x="1" y="0"/>
                    </a:moveTo>
                    <a:lnTo>
                      <a:pt x="1" y="651"/>
                    </a:lnTo>
                    <a:lnTo>
                      <a:pt x="7" y="709"/>
                    </a:lnTo>
                    <a:cubicBezTo>
                      <a:pt x="7" y="712"/>
                      <a:pt x="8" y="713"/>
                      <a:pt x="8" y="718"/>
                    </a:cubicBezTo>
                    <a:lnTo>
                      <a:pt x="8" y="719"/>
                    </a:lnTo>
                    <a:cubicBezTo>
                      <a:pt x="35" y="812"/>
                      <a:pt x="124" y="896"/>
                      <a:pt x="209" y="943"/>
                    </a:cubicBezTo>
                    <a:lnTo>
                      <a:pt x="209" y="279"/>
                    </a:lnTo>
                    <a:cubicBezTo>
                      <a:pt x="122" y="230"/>
                      <a:pt x="28" y="144"/>
                      <a:pt x="7" y="43"/>
                    </a:cubicBezTo>
                    <a:cubicBezTo>
                      <a:pt x="2" y="29"/>
                      <a:pt x="1" y="15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14"/>
              <p:cNvSpPr/>
              <p:nvPr/>
            </p:nvSpPr>
            <p:spPr>
              <a:xfrm>
                <a:off x="2980704" y="2674758"/>
                <a:ext cx="31" cy="3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0"/>
                    </a:move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14"/>
              <p:cNvSpPr/>
              <p:nvPr/>
            </p:nvSpPr>
            <p:spPr>
              <a:xfrm>
                <a:off x="2987190" y="2704477"/>
                <a:ext cx="61247" cy="24018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7702" extrusionOk="0">
                    <a:moveTo>
                      <a:pt x="1963" y="7702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14"/>
              <p:cNvSpPr/>
              <p:nvPr/>
            </p:nvSpPr>
            <p:spPr>
              <a:xfrm>
                <a:off x="3048405" y="2992215"/>
                <a:ext cx="201736" cy="116445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3734" extrusionOk="0">
                    <a:moveTo>
                      <a:pt x="0" y="0"/>
                    </a:moveTo>
                    <a:lnTo>
                      <a:pt x="6468" y="3734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14"/>
              <p:cNvSpPr/>
              <p:nvPr/>
            </p:nvSpPr>
            <p:spPr>
              <a:xfrm>
                <a:off x="2980922" y="2697523"/>
                <a:ext cx="60998" cy="23900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664" extrusionOk="0">
                    <a:moveTo>
                      <a:pt x="1" y="0"/>
                    </a:moveTo>
                    <a:cubicBezTo>
                      <a:pt x="328" y="1284"/>
                      <a:pt x="653" y="2558"/>
                      <a:pt x="978" y="3832"/>
                    </a:cubicBezTo>
                    <a:lnTo>
                      <a:pt x="978" y="3832"/>
                    </a:lnTo>
                    <a:lnTo>
                      <a:pt x="1" y="0"/>
                    </a:lnTo>
                    <a:close/>
                    <a:moveTo>
                      <a:pt x="978" y="3832"/>
                    </a:moveTo>
                    <a:lnTo>
                      <a:pt x="1956" y="7663"/>
                    </a:lnTo>
                    <a:cubicBezTo>
                      <a:pt x="1629" y="6380"/>
                      <a:pt x="1303" y="5106"/>
                      <a:pt x="978" y="3832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14"/>
              <p:cNvSpPr/>
              <p:nvPr/>
            </p:nvSpPr>
            <p:spPr>
              <a:xfrm>
                <a:off x="3505007" y="2948993"/>
                <a:ext cx="70884" cy="57412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841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382" y="1119"/>
                      <a:pt x="438" y="1195"/>
                      <a:pt x="485" y="1278"/>
                    </a:cubicBezTo>
                    <a:cubicBezTo>
                      <a:pt x="511" y="1323"/>
                      <a:pt x="534" y="1369"/>
                      <a:pt x="553" y="1421"/>
                    </a:cubicBezTo>
                    <a:cubicBezTo>
                      <a:pt x="569" y="1465"/>
                      <a:pt x="579" y="1511"/>
                      <a:pt x="583" y="1562"/>
                    </a:cubicBezTo>
                    <a:cubicBezTo>
                      <a:pt x="585" y="1577"/>
                      <a:pt x="585" y="1596"/>
                      <a:pt x="585" y="1613"/>
                    </a:cubicBezTo>
                    <a:cubicBezTo>
                      <a:pt x="583" y="1705"/>
                      <a:pt x="557" y="1799"/>
                      <a:pt x="485" y="1840"/>
                    </a:cubicBezTo>
                    <a:cubicBezTo>
                      <a:pt x="1049" y="1517"/>
                      <a:pt x="1611" y="1192"/>
                      <a:pt x="2173" y="866"/>
                    </a:cubicBezTo>
                    <a:cubicBezTo>
                      <a:pt x="2244" y="825"/>
                      <a:pt x="2271" y="733"/>
                      <a:pt x="2272" y="644"/>
                    </a:cubicBezTo>
                    <a:cubicBezTo>
                      <a:pt x="2272" y="624"/>
                      <a:pt x="2272" y="605"/>
                      <a:pt x="2271" y="584"/>
                    </a:cubicBezTo>
                    <a:cubicBezTo>
                      <a:pt x="2267" y="536"/>
                      <a:pt x="2257" y="489"/>
                      <a:pt x="2242" y="446"/>
                    </a:cubicBezTo>
                    <a:cubicBezTo>
                      <a:pt x="2224" y="396"/>
                      <a:pt x="2200" y="350"/>
                      <a:pt x="2173" y="302"/>
                    </a:cubicBezTo>
                    <a:cubicBezTo>
                      <a:pt x="2127" y="219"/>
                      <a:pt x="2070" y="143"/>
                      <a:pt x="1985" y="81"/>
                    </a:cubicBezTo>
                    <a:cubicBezTo>
                      <a:pt x="1983" y="79"/>
                      <a:pt x="1979" y="78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14"/>
              <p:cNvSpPr/>
              <p:nvPr/>
            </p:nvSpPr>
            <p:spPr>
              <a:xfrm>
                <a:off x="3505007" y="2948993"/>
                <a:ext cx="61902" cy="3296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057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859" y="733"/>
                      <a:pt x="1423" y="409"/>
                      <a:pt x="1985" y="84"/>
                    </a:cubicBezTo>
                    <a:cubicBezTo>
                      <a:pt x="1981" y="81"/>
                      <a:pt x="1979" y="79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14"/>
              <p:cNvSpPr/>
              <p:nvPr/>
            </p:nvSpPr>
            <p:spPr>
              <a:xfrm>
                <a:off x="3480777" y="2979305"/>
                <a:ext cx="42692" cy="3159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13" extrusionOk="0">
                    <a:moveTo>
                      <a:pt x="857" y="1"/>
                    </a:moveTo>
                    <a:cubicBezTo>
                      <a:pt x="828" y="1"/>
                      <a:pt x="799" y="7"/>
                      <a:pt x="774" y="22"/>
                    </a:cubicBezTo>
                    <a:cubicBezTo>
                      <a:pt x="774" y="22"/>
                      <a:pt x="772" y="22"/>
                      <a:pt x="771" y="23"/>
                    </a:cubicBezTo>
                    <a:cubicBezTo>
                      <a:pt x="769" y="26"/>
                      <a:pt x="765" y="26"/>
                      <a:pt x="762" y="27"/>
                    </a:cubicBezTo>
                    <a:cubicBezTo>
                      <a:pt x="758" y="29"/>
                      <a:pt x="752" y="29"/>
                      <a:pt x="748" y="30"/>
                    </a:cubicBezTo>
                    <a:cubicBezTo>
                      <a:pt x="740" y="33"/>
                      <a:pt x="735" y="33"/>
                      <a:pt x="728" y="35"/>
                    </a:cubicBezTo>
                    <a:cubicBezTo>
                      <a:pt x="720" y="35"/>
                      <a:pt x="713" y="36"/>
                      <a:pt x="706" y="36"/>
                    </a:cubicBezTo>
                    <a:cubicBezTo>
                      <a:pt x="699" y="37"/>
                      <a:pt x="690" y="37"/>
                      <a:pt x="683" y="37"/>
                    </a:cubicBezTo>
                    <a:lnTo>
                      <a:pt x="659" y="37"/>
                    </a:lnTo>
                    <a:cubicBezTo>
                      <a:pt x="651" y="37"/>
                      <a:pt x="644" y="36"/>
                      <a:pt x="637" y="36"/>
                    </a:cubicBezTo>
                    <a:cubicBezTo>
                      <a:pt x="633" y="35"/>
                      <a:pt x="625" y="35"/>
                      <a:pt x="620" y="33"/>
                    </a:cubicBezTo>
                    <a:cubicBezTo>
                      <a:pt x="614" y="32"/>
                      <a:pt x="608" y="32"/>
                      <a:pt x="605" y="29"/>
                    </a:cubicBezTo>
                    <a:cubicBezTo>
                      <a:pt x="601" y="27"/>
                      <a:pt x="598" y="27"/>
                      <a:pt x="597" y="26"/>
                    </a:cubicBezTo>
                    <a:cubicBezTo>
                      <a:pt x="594" y="26"/>
                      <a:pt x="592" y="23"/>
                      <a:pt x="591" y="23"/>
                    </a:cubicBezTo>
                    <a:lnTo>
                      <a:pt x="590" y="23"/>
                    </a:lnTo>
                    <a:cubicBezTo>
                      <a:pt x="564" y="9"/>
                      <a:pt x="536" y="3"/>
                      <a:pt x="506" y="3"/>
                    </a:cubicBezTo>
                    <a:cubicBezTo>
                      <a:pt x="437" y="3"/>
                      <a:pt x="362" y="37"/>
                      <a:pt x="299" y="79"/>
                    </a:cubicBezTo>
                    <a:cubicBezTo>
                      <a:pt x="211" y="141"/>
                      <a:pt x="152" y="221"/>
                      <a:pt x="104" y="306"/>
                    </a:cubicBezTo>
                    <a:cubicBezTo>
                      <a:pt x="55" y="393"/>
                      <a:pt x="16" y="482"/>
                      <a:pt x="7" y="590"/>
                    </a:cubicBezTo>
                    <a:lnTo>
                      <a:pt x="7" y="597"/>
                    </a:lnTo>
                    <a:cubicBezTo>
                      <a:pt x="0" y="702"/>
                      <a:pt x="23" y="820"/>
                      <a:pt x="105" y="868"/>
                    </a:cubicBezTo>
                    <a:cubicBezTo>
                      <a:pt x="134" y="884"/>
                      <a:pt x="163" y="899"/>
                      <a:pt x="194" y="913"/>
                    </a:cubicBezTo>
                    <a:cubicBezTo>
                      <a:pt x="247" y="939"/>
                      <a:pt x="303" y="956"/>
                      <a:pt x="362" y="973"/>
                    </a:cubicBezTo>
                    <a:cubicBezTo>
                      <a:pt x="421" y="988"/>
                      <a:pt x="483" y="998"/>
                      <a:pt x="544" y="1005"/>
                    </a:cubicBezTo>
                    <a:cubicBezTo>
                      <a:pt x="591" y="1011"/>
                      <a:pt x="640" y="1013"/>
                      <a:pt x="689" y="1013"/>
                    </a:cubicBezTo>
                    <a:cubicBezTo>
                      <a:pt x="703" y="1013"/>
                      <a:pt x="717" y="1013"/>
                      <a:pt x="730" y="1012"/>
                    </a:cubicBezTo>
                    <a:cubicBezTo>
                      <a:pt x="794" y="1011"/>
                      <a:pt x="857" y="1004"/>
                      <a:pt x="917" y="992"/>
                    </a:cubicBezTo>
                    <a:cubicBezTo>
                      <a:pt x="979" y="981"/>
                      <a:pt x="1040" y="963"/>
                      <a:pt x="1097" y="945"/>
                    </a:cubicBezTo>
                    <a:cubicBezTo>
                      <a:pt x="1155" y="925"/>
                      <a:pt x="1211" y="899"/>
                      <a:pt x="1262" y="868"/>
                    </a:cubicBezTo>
                    <a:cubicBezTo>
                      <a:pt x="1347" y="818"/>
                      <a:pt x="1369" y="696"/>
                      <a:pt x="1356" y="588"/>
                    </a:cubicBezTo>
                    <a:cubicBezTo>
                      <a:pt x="1347" y="480"/>
                      <a:pt x="1308" y="388"/>
                      <a:pt x="1259" y="305"/>
                    </a:cubicBezTo>
                    <a:cubicBezTo>
                      <a:pt x="1212" y="221"/>
                      <a:pt x="1155" y="144"/>
                      <a:pt x="1071" y="83"/>
                    </a:cubicBezTo>
                    <a:cubicBezTo>
                      <a:pt x="1068" y="81"/>
                      <a:pt x="1065" y="79"/>
                      <a:pt x="1064" y="78"/>
                    </a:cubicBezTo>
                    <a:cubicBezTo>
                      <a:pt x="1002" y="35"/>
                      <a:pt x="926" y="1"/>
                      <a:pt x="857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14"/>
              <p:cNvSpPr/>
              <p:nvPr/>
            </p:nvSpPr>
            <p:spPr>
              <a:xfrm>
                <a:off x="3455673" y="2964960"/>
                <a:ext cx="43534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0" extrusionOk="0">
                    <a:moveTo>
                      <a:pt x="505" y="1"/>
                    </a:moveTo>
                    <a:cubicBezTo>
                      <a:pt x="481" y="1"/>
                      <a:pt x="458" y="5"/>
                      <a:pt x="434" y="12"/>
                    </a:cubicBezTo>
                    <a:cubicBezTo>
                      <a:pt x="387" y="24"/>
                      <a:pt x="339" y="47"/>
                      <a:pt x="299" y="76"/>
                    </a:cubicBezTo>
                    <a:cubicBezTo>
                      <a:pt x="282" y="86"/>
                      <a:pt x="265" y="101"/>
                      <a:pt x="250" y="114"/>
                    </a:cubicBezTo>
                    <a:cubicBezTo>
                      <a:pt x="188" y="170"/>
                      <a:pt x="142" y="234"/>
                      <a:pt x="104" y="302"/>
                    </a:cubicBezTo>
                    <a:cubicBezTo>
                      <a:pt x="55" y="388"/>
                      <a:pt x="16" y="479"/>
                      <a:pt x="7" y="587"/>
                    </a:cubicBezTo>
                    <a:lnTo>
                      <a:pt x="7" y="594"/>
                    </a:lnTo>
                    <a:cubicBezTo>
                      <a:pt x="0" y="697"/>
                      <a:pt x="23" y="817"/>
                      <a:pt x="105" y="866"/>
                    </a:cubicBezTo>
                    <a:cubicBezTo>
                      <a:pt x="375" y="1019"/>
                      <a:pt x="642" y="1176"/>
                      <a:pt x="911" y="1330"/>
                    </a:cubicBezTo>
                    <a:lnTo>
                      <a:pt x="911" y="1330"/>
                    </a:lnTo>
                    <a:cubicBezTo>
                      <a:pt x="828" y="1282"/>
                      <a:pt x="807" y="1163"/>
                      <a:pt x="814" y="1060"/>
                    </a:cubicBezTo>
                    <a:lnTo>
                      <a:pt x="814" y="1052"/>
                    </a:lnTo>
                    <a:cubicBezTo>
                      <a:pt x="822" y="945"/>
                      <a:pt x="861" y="853"/>
                      <a:pt x="910" y="768"/>
                    </a:cubicBezTo>
                    <a:cubicBezTo>
                      <a:pt x="952" y="696"/>
                      <a:pt x="999" y="630"/>
                      <a:pt x="1065" y="574"/>
                    </a:cubicBezTo>
                    <a:cubicBezTo>
                      <a:pt x="1077" y="564"/>
                      <a:pt x="1091" y="552"/>
                      <a:pt x="1107" y="542"/>
                    </a:cubicBezTo>
                    <a:cubicBezTo>
                      <a:pt x="1150" y="510"/>
                      <a:pt x="1202" y="486"/>
                      <a:pt x="1252" y="473"/>
                    </a:cubicBezTo>
                    <a:cubicBezTo>
                      <a:pt x="1272" y="468"/>
                      <a:pt x="1291" y="465"/>
                      <a:pt x="1310" y="465"/>
                    </a:cubicBezTo>
                    <a:cubicBezTo>
                      <a:pt x="1341" y="465"/>
                      <a:pt x="1370" y="472"/>
                      <a:pt x="1396" y="486"/>
                    </a:cubicBezTo>
                    <a:cubicBezTo>
                      <a:pt x="1129" y="331"/>
                      <a:pt x="858" y="175"/>
                      <a:pt x="591" y="22"/>
                    </a:cubicBezTo>
                    <a:cubicBezTo>
                      <a:pt x="564" y="7"/>
                      <a:pt x="535" y="1"/>
                      <a:pt x="505" y="1"/>
                    </a:cubicBezTo>
                    <a:close/>
                    <a:moveTo>
                      <a:pt x="911" y="1330"/>
                    </a:moveTo>
                    <a:cubicBezTo>
                      <a:pt x="911" y="1330"/>
                      <a:pt x="911" y="1330"/>
                      <a:pt x="911" y="1330"/>
                    </a:cubicBezTo>
                    <a:cubicBezTo>
                      <a:pt x="911" y="1330"/>
                      <a:pt x="911" y="1330"/>
                      <a:pt x="911" y="133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14"/>
              <p:cNvSpPr/>
              <p:nvPr/>
            </p:nvSpPr>
            <p:spPr>
              <a:xfrm>
                <a:off x="3455580" y="2983421"/>
                <a:ext cx="28503" cy="22983"/>
              </a:xfrm>
              <a:custGeom>
                <a:avLst/>
                <a:gdLst/>
                <a:ahLst/>
                <a:cxnLst/>
                <a:rect l="l" t="t" r="r" b="b"/>
                <a:pathLst>
                  <a:path w="914" h="737" extrusionOk="0">
                    <a:moveTo>
                      <a:pt x="7" y="0"/>
                    </a:moveTo>
                    <a:cubicBezTo>
                      <a:pt x="0" y="104"/>
                      <a:pt x="25" y="223"/>
                      <a:pt x="107" y="271"/>
                    </a:cubicBezTo>
                    <a:cubicBezTo>
                      <a:pt x="377" y="426"/>
                      <a:pt x="644" y="583"/>
                      <a:pt x="913" y="736"/>
                    </a:cubicBezTo>
                    <a:cubicBezTo>
                      <a:pt x="830" y="688"/>
                      <a:pt x="808" y="570"/>
                      <a:pt x="815" y="465"/>
                    </a:cubicBezTo>
                    <a:cubicBezTo>
                      <a:pt x="545" y="311"/>
                      <a:pt x="278" y="154"/>
                      <a:pt x="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14"/>
              <p:cNvSpPr/>
              <p:nvPr/>
            </p:nvSpPr>
            <p:spPr>
              <a:xfrm>
                <a:off x="3480683" y="2997891"/>
                <a:ext cx="34272" cy="13004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7" extrusionOk="0">
                    <a:moveTo>
                      <a:pt x="7" y="1"/>
                    </a:moveTo>
                    <a:lnTo>
                      <a:pt x="7" y="1"/>
                    </a:lnTo>
                    <a:cubicBezTo>
                      <a:pt x="0" y="106"/>
                      <a:pt x="25" y="224"/>
                      <a:pt x="107" y="272"/>
                    </a:cubicBezTo>
                    <a:cubicBezTo>
                      <a:pt x="135" y="288"/>
                      <a:pt x="164" y="303"/>
                      <a:pt x="194" y="317"/>
                    </a:cubicBezTo>
                    <a:cubicBezTo>
                      <a:pt x="249" y="343"/>
                      <a:pt x="305" y="360"/>
                      <a:pt x="364" y="377"/>
                    </a:cubicBezTo>
                    <a:cubicBezTo>
                      <a:pt x="423" y="392"/>
                      <a:pt x="485" y="402"/>
                      <a:pt x="545" y="409"/>
                    </a:cubicBezTo>
                    <a:cubicBezTo>
                      <a:pt x="593" y="415"/>
                      <a:pt x="641" y="417"/>
                      <a:pt x="690" y="417"/>
                    </a:cubicBezTo>
                    <a:cubicBezTo>
                      <a:pt x="704" y="417"/>
                      <a:pt x="718" y="417"/>
                      <a:pt x="732" y="416"/>
                    </a:cubicBezTo>
                    <a:cubicBezTo>
                      <a:pt x="795" y="415"/>
                      <a:pt x="859" y="408"/>
                      <a:pt x="919" y="396"/>
                    </a:cubicBezTo>
                    <a:cubicBezTo>
                      <a:pt x="981" y="385"/>
                      <a:pt x="1041" y="367"/>
                      <a:pt x="1099" y="349"/>
                    </a:cubicBezTo>
                    <a:lnTo>
                      <a:pt x="1099" y="349"/>
                    </a:lnTo>
                    <a:cubicBezTo>
                      <a:pt x="1071" y="351"/>
                      <a:pt x="1044" y="352"/>
                      <a:pt x="1017" y="352"/>
                    </a:cubicBezTo>
                    <a:cubicBezTo>
                      <a:pt x="494" y="352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14"/>
              <p:cNvSpPr/>
              <p:nvPr/>
            </p:nvSpPr>
            <p:spPr>
              <a:xfrm>
                <a:off x="3500704" y="2979398"/>
                <a:ext cx="13534" cy="34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11" extrusionOk="0">
                    <a:moveTo>
                      <a:pt x="221" y="0"/>
                    </a:moveTo>
                    <a:cubicBezTo>
                      <a:pt x="191" y="0"/>
                      <a:pt x="163" y="7"/>
                      <a:pt x="137" y="22"/>
                    </a:cubicBezTo>
                    <a:cubicBezTo>
                      <a:pt x="137" y="22"/>
                      <a:pt x="135" y="22"/>
                      <a:pt x="133" y="23"/>
                    </a:cubicBezTo>
                    <a:cubicBezTo>
                      <a:pt x="132" y="24"/>
                      <a:pt x="127" y="24"/>
                      <a:pt x="124" y="26"/>
                    </a:cubicBezTo>
                    <a:cubicBezTo>
                      <a:pt x="120" y="29"/>
                      <a:pt x="116" y="29"/>
                      <a:pt x="110" y="30"/>
                    </a:cubicBezTo>
                    <a:cubicBezTo>
                      <a:pt x="103" y="32"/>
                      <a:pt x="97" y="32"/>
                      <a:pt x="90" y="33"/>
                    </a:cubicBezTo>
                    <a:cubicBezTo>
                      <a:pt x="83" y="33"/>
                      <a:pt x="76" y="36"/>
                      <a:pt x="68" y="36"/>
                    </a:cubicBezTo>
                    <a:cubicBezTo>
                      <a:pt x="61" y="37"/>
                      <a:pt x="53" y="37"/>
                      <a:pt x="45" y="37"/>
                    </a:cubicBezTo>
                    <a:lnTo>
                      <a:pt x="22" y="37"/>
                    </a:lnTo>
                    <a:cubicBezTo>
                      <a:pt x="15" y="37"/>
                      <a:pt x="7" y="36"/>
                      <a:pt x="1" y="36"/>
                    </a:cubicBezTo>
                    <a:cubicBezTo>
                      <a:pt x="1" y="36"/>
                      <a:pt x="169" y="111"/>
                      <a:pt x="312" y="111"/>
                    </a:cubicBezTo>
                    <a:cubicBezTo>
                      <a:pt x="357" y="111"/>
                      <a:pt x="400" y="103"/>
                      <a:pt x="434" y="83"/>
                    </a:cubicBezTo>
                    <a:cubicBezTo>
                      <a:pt x="432" y="80"/>
                      <a:pt x="429" y="80"/>
                      <a:pt x="426" y="76"/>
                    </a:cubicBezTo>
                    <a:cubicBezTo>
                      <a:pt x="365" y="34"/>
                      <a:pt x="289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14"/>
              <p:cNvSpPr/>
              <p:nvPr/>
            </p:nvSpPr>
            <p:spPr>
              <a:xfrm>
                <a:off x="3492065" y="2963026"/>
                <a:ext cx="83825" cy="38295"/>
              </a:xfrm>
              <a:custGeom>
                <a:avLst/>
                <a:gdLst/>
                <a:ahLst/>
                <a:cxnLst/>
                <a:rect l="l" t="t" r="r" b="b"/>
                <a:pathLst>
                  <a:path w="2688" h="1228" extrusionOk="0">
                    <a:moveTo>
                      <a:pt x="2656" y="0"/>
                    </a:moveTo>
                    <a:lnTo>
                      <a:pt x="966" y="972"/>
                    </a:lnTo>
                    <a:cubicBezTo>
                      <a:pt x="966" y="972"/>
                      <a:pt x="675" y="1107"/>
                      <a:pt x="262" y="1107"/>
                    </a:cubicBezTo>
                    <a:cubicBezTo>
                      <a:pt x="179" y="1107"/>
                      <a:pt x="91" y="1101"/>
                      <a:pt x="0" y="1089"/>
                    </a:cubicBezTo>
                    <a:lnTo>
                      <a:pt x="0" y="1089"/>
                    </a:lnTo>
                    <a:cubicBezTo>
                      <a:pt x="0" y="1089"/>
                      <a:pt x="270" y="1227"/>
                      <a:pt x="618" y="1227"/>
                    </a:cubicBezTo>
                    <a:cubicBezTo>
                      <a:pt x="739" y="1227"/>
                      <a:pt x="868" y="1211"/>
                      <a:pt x="1000" y="1166"/>
                    </a:cubicBezTo>
                    <a:lnTo>
                      <a:pt x="2687" y="196"/>
                    </a:lnTo>
                    <a:cubicBezTo>
                      <a:pt x="2687" y="174"/>
                      <a:pt x="2687" y="155"/>
                      <a:pt x="2686" y="138"/>
                    </a:cubicBezTo>
                    <a:cubicBezTo>
                      <a:pt x="2682" y="88"/>
                      <a:pt x="2672" y="43"/>
                      <a:pt x="2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14"/>
              <p:cNvSpPr/>
              <p:nvPr/>
            </p:nvSpPr>
            <p:spPr>
              <a:xfrm>
                <a:off x="3718433" y="1756659"/>
                <a:ext cx="115104" cy="417131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13376" extrusionOk="0">
                    <a:moveTo>
                      <a:pt x="3537" y="1"/>
                    </a:moveTo>
                    <a:lnTo>
                      <a:pt x="3537" y="1"/>
                    </a:lnTo>
                    <a:cubicBezTo>
                      <a:pt x="3541" y="39"/>
                      <a:pt x="3546" y="78"/>
                      <a:pt x="3550" y="116"/>
                    </a:cubicBezTo>
                    <a:lnTo>
                      <a:pt x="3550" y="116"/>
                    </a:lnTo>
                    <a:cubicBezTo>
                      <a:pt x="3546" y="78"/>
                      <a:pt x="3542" y="39"/>
                      <a:pt x="3537" y="1"/>
                    </a:cubicBezTo>
                    <a:close/>
                    <a:moveTo>
                      <a:pt x="3550" y="116"/>
                    </a:moveTo>
                    <a:cubicBezTo>
                      <a:pt x="3577" y="364"/>
                      <a:pt x="3588" y="613"/>
                      <a:pt x="3583" y="860"/>
                    </a:cubicBezTo>
                    <a:cubicBezTo>
                      <a:pt x="3577" y="1185"/>
                      <a:pt x="3545" y="1510"/>
                      <a:pt x="3488" y="1835"/>
                    </a:cubicBezTo>
                    <a:cubicBezTo>
                      <a:pt x="3429" y="2159"/>
                      <a:pt x="3346" y="2481"/>
                      <a:pt x="3235" y="2801"/>
                    </a:cubicBezTo>
                    <a:cubicBezTo>
                      <a:pt x="3123" y="3122"/>
                      <a:pt x="2988" y="3435"/>
                      <a:pt x="2827" y="3747"/>
                    </a:cubicBezTo>
                    <a:cubicBezTo>
                      <a:pt x="2719" y="3956"/>
                      <a:pt x="2599" y="4160"/>
                      <a:pt x="2470" y="4364"/>
                    </a:cubicBezTo>
                    <a:cubicBezTo>
                      <a:pt x="2341" y="4567"/>
                      <a:pt x="2203" y="4767"/>
                      <a:pt x="2050" y="4966"/>
                    </a:cubicBezTo>
                    <a:cubicBezTo>
                      <a:pt x="2043" y="4976"/>
                      <a:pt x="2034" y="4987"/>
                      <a:pt x="2027" y="4997"/>
                    </a:cubicBezTo>
                    <a:cubicBezTo>
                      <a:pt x="2042" y="5116"/>
                      <a:pt x="2053" y="5234"/>
                      <a:pt x="2065" y="5350"/>
                    </a:cubicBezTo>
                    <a:cubicBezTo>
                      <a:pt x="2095" y="5664"/>
                      <a:pt x="2114" y="5986"/>
                      <a:pt x="2122" y="6292"/>
                    </a:cubicBezTo>
                    <a:cubicBezTo>
                      <a:pt x="2125" y="6431"/>
                      <a:pt x="2128" y="6568"/>
                      <a:pt x="2128" y="6705"/>
                    </a:cubicBezTo>
                    <a:cubicBezTo>
                      <a:pt x="2125" y="7014"/>
                      <a:pt x="2115" y="7308"/>
                      <a:pt x="2092" y="7612"/>
                    </a:cubicBezTo>
                    <a:cubicBezTo>
                      <a:pt x="2068" y="7915"/>
                      <a:pt x="2036" y="8204"/>
                      <a:pt x="1993" y="8499"/>
                    </a:cubicBezTo>
                    <a:cubicBezTo>
                      <a:pt x="1948" y="8793"/>
                      <a:pt x="1896" y="9077"/>
                      <a:pt x="1830" y="9364"/>
                    </a:cubicBezTo>
                    <a:cubicBezTo>
                      <a:pt x="1766" y="9652"/>
                      <a:pt x="1692" y="9926"/>
                      <a:pt x="1606" y="10202"/>
                    </a:cubicBezTo>
                    <a:cubicBezTo>
                      <a:pt x="1520" y="10480"/>
                      <a:pt x="1426" y="10746"/>
                      <a:pt x="1321" y="11012"/>
                    </a:cubicBezTo>
                    <a:cubicBezTo>
                      <a:pt x="1215" y="11278"/>
                      <a:pt x="1100" y="11532"/>
                      <a:pt x="973" y="11788"/>
                    </a:cubicBezTo>
                    <a:cubicBezTo>
                      <a:pt x="845" y="12041"/>
                      <a:pt x="713" y="12286"/>
                      <a:pt x="568" y="12528"/>
                    </a:cubicBezTo>
                    <a:cubicBezTo>
                      <a:pt x="391" y="12823"/>
                      <a:pt x="203" y="13104"/>
                      <a:pt x="0" y="13375"/>
                    </a:cubicBezTo>
                    <a:cubicBezTo>
                      <a:pt x="620" y="12556"/>
                      <a:pt x="1180" y="11669"/>
                      <a:pt x="1664" y="10731"/>
                    </a:cubicBezTo>
                    <a:cubicBezTo>
                      <a:pt x="2185" y="9719"/>
                      <a:pt x="2617" y="8650"/>
                      <a:pt x="2942" y="7547"/>
                    </a:cubicBezTo>
                    <a:cubicBezTo>
                      <a:pt x="3268" y="6443"/>
                      <a:pt x="3489" y="5310"/>
                      <a:pt x="3601" y="4171"/>
                    </a:cubicBezTo>
                    <a:cubicBezTo>
                      <a:pt x="3630" y="3887"/>
                      <a:pt x="3652" y="3602"/>
                      <a:pt x="3666" y="3319"/>
                    </a:cubicBezTo>
                    <a:cubicBezTo>
                      <a:pt x="3681" y="3034"/>
                      <a:pt x="3688" y="2750"/>
                      <a:pt x="3689" y="2468"/>
                    </a:cubicBezTo>
                    <a:cubicBezTo>
                      <a:pt x="3691" y="1903"/>
                      <a:pt x="3668" y="1339"/>
                      <a:pt x="3619" y="784"/>
                    </a:cubicBezTo>
                    <a:cubicBezTo>
                      <a:pt x="3599" y="559"/>
                      <a:pt x="3575" y="336"/>
                      <a:pt x="3550" y="11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14"/>
              <p:cNvSpPr/>
              <p:nvPr/>
            </p:nvSpPr>
            <p:spPr>
              <a:xfrm>
                <a:off x="3477752" y="1359308"/>
                <a:ext cx="352515" cy="553097"/>
              </a:xfrm>
              <a:custGeom>
                <a:avLst/>
                <a:gdLst/>
                <a:ahLst/>
                <a:cxnLst/>
                <a:rect l="l" t="t" r="r" b="b"/>
                <a:pathLst>
                  <a:path w="11304" h="17736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166" y="34"/>
                      <a:pt x="188" y="68"/>
                      <a:pt x="208" y="100"/>
                    </a:cubicBezTo>
                    <a:cubicBezTo>
                      <a:pt x="293" y="237"/>
                      <a:pt x="366" y="379"/>
                      <a:pt x="425" y="520"/>
                    </a:cubicBezTo>
                    <a:cubicBezTo>
                      <a:pt x="487" y="659"/>
                      <a:pt x="534" y="803"/>
                      <a:pt x="569" y="947"/>
                    </a:cubicBezTo>
                    <a:cubicBezTo>
                      <a:pt x="603" y="1089"/>
                      <a:pt x="626" y="1236"/>
                      <a:pt x="635" y="1379"/>
                    </a:cubicBezTo>
                    <a:cubicBezTo>
                      <a:pt x="645" y="1526"/>
                      <a:pt x="642" y="1671"/>
                      <a:pt x="626" y="1815"/>
                    </a:cubicBezTo>
                    <a:cubicBezTo>
                      <a:pt x="610" y="1960"/>
                      <a:pt x="583" y="2103"/>
                      <a:pt x="541" y="2246"/>
                    </a:cubicBezTo>
                    <a:cubicBezTo>
                      <a:pt x="501" y="2390"/>
                      <a:pt x="448" y="2530"/>
                      <a:pt x="382" y="2670"/>
                    </a:cubicBezTo>
                    <a:cubicBezTo>
                      <a:pt x="316" y="2810"/>
                      <a:pt x="239" y="2945"/>
                      <a:pt x="150" y="3082"/>
                    </a:cubicBezTo>
                    <a:cubicBezTo>
                      <a:pt x="103" y="3152"/>
                      <a:pt x="53" y="3221"/>
                      <a:pt x="1" y="3290"/>
                    </a:cubicBezTo>
                    <a:cubicBezTo>
                      <a:pt x="41" y="3315"/>
                      <a:pt x="78" y="3342"/>
                      <a:pt x="117" y="3368"/>
                    </a:cubicBezTo>
                    <a:cubicBezTo>
                      <a:pt x="431" y="3576"/>
                      <a:pt x="735" y="3790"/>
                      <a:pt x="1040" y="4013"/>
                    </a:cubicBezTo>
                    <a:cubicBezTo>
                      <a:pt x="1496" y="4347"/>
                      <a:pt x="1934" y="4693"/>
                      <a:pt x="2366" y="5058"/>
                    </a:cubicBezTo>
                    <a:cubicBezTo>
                      <a:pt x="2797" y="5424"/>
                      <a:pt x="3213" y="5800"/>
                      <a:pt x="3615" y="6193"/>
                    </a:cubicBezTo>
                    <a:cubicBezTo>
                      <a:pt x="4018" y="6584"/>
                      <a:pt x="4404" y="6989"/>
                      <a:pt x="4775" y="7403"/>
                    </a:cubicBezTo>
                    <a:cubicBezTo>
                      <a:pt x="5146" y="7819"/>
                      <a:pt x="5503" y="8246"/>
                      <a:pt x="5838" y="8683"/>
                    </a:cubicBezTo>
                    <a:cubicBezTo>
                      <a:pt x="6173" y="9118"/>
                      <a:pt x="6492" y="9567"/>
                      <a:pt x="6791" y="10020"/>
                    </a:cubicBezTo>
                    <a:cubicBezTo>
                      <a:pt x="7087" y="10471"/>
                      <a:pt x="7369" y="10938"/>
                      <a:pt x="7626" y="11401"/>
                    </a:cubicBezTo>
                    <a:cubicBezTo>
                      <a:pt x="7797" y="11712"/>
                      <a:pt x="7961" y="12028"/>
                      <a:pt x="8114" y="12342"/>
                    </a:cubicBezTo>
                    <a:cubicBezTo>
                      <a:pt x="8264" y="12655"/>
                      <a:pt x="8410" y="12977"/>
                      <a:pt x="8542" y="13293"/>
                    </a:cubicBezTo>
                    <a:cubicBezTo>
                      <a:pt x="8674" y="13610"/>
                      <a:pt x="8799" y="13933"/>
                      <a:pt x="8913" y="14251"/>
                    </a:cubicBezTo>
                    <a:cubicBezTo>
                      <a:pt x="9026" y="14569"/>
                      <a:pt x="9133" y="14896"/>
                      <a:pt x="9223" y="15214"/>
                    </a:cubicBezTo>
                    <a:cubicBezTo>
                      <a:pt x="9315" y="15532"/>
                      <a:pt x="9400" y="15860"/>
                      <a:pt x="9472" y="16177"/>
                    </a:cubicBezTo>
                    <a:cubicBezTo>
                      <a:pt x="9544" y="16495"/>
                      <a:pt x="9607" y="16820"/>
                      <a:pt x="9658" y="17136"/>
                    </a:cubicBezTo>
                    <a:cubicBezTo>
                      <a:pt x="9689" y="17335"/>
                      <a:pt x="9718" y="17536"/>
                      <a:pt x="9741" y="17736"/>
                    </a:cubicBezTo>
                    <a:cubicBezTo>
                      <a:pt x="9748" y="17724"/>
                      <a:pt x="9758" y="17716"/>
                      <a:pt x="9765" y="17704"/>
                    </a:cubicBezTo>
                    <a:cubicBezTo>
                      <a:pt x="9916" y="17506"/>
                      <a:pt x="10056" y="17307"/>
                      <a:pt x="10185" y="17103"/>
                    </a:cubicBezTo>
                    <a:cubicBezTo>
                      <a:pt x="10316" y="16899"/>
                      <a:pt x="10434" y="16695"/>
                      <a:pt x="10542" y="16486"/>
                    </a:cubicBezTo>
                    <a:cubicBezTo>
                      <a:pt x="10704" y="16172"/>
                      <a:pt x="10838" y="15860"/>
                      <a:pt x="10949" y="15539"/>
                    </a:cubicBezTo>
                    <a:cubicBezTo>
                      <a:pt x="11061" y="15220"/>
                      <a:pt x="11146" y="14899"/>
                      <a:pt x="11203" y="14574"/>
                    </a:cubicBezTo>
                    <a:cubicBezTo>
                      <a:pt x="11261" y="14251"/>
                      <a:pt x="11292" y="13926"/>
                      <a:pt x="11298" y="13598"/>
                    </a:cubicBezTo>
                    <a:cubicBezTo>
                      <a:pt x="11304" y="13312"/>
                      <a:pt x="11286" y="13024"/>
                      <a:pt x="11250" y="12740"/>
                    </a:cubicBezTo>
                    <a:cubicBezTo>
                      <a:pt x="11249" y="12736"/>
                      <a:pt x="11249" y="12734"/>
                      <a:pt x="11249" y="12730"/>
                    </a:cubicBezTo>
                    <a:cubicBezTo>
                      <a:pt x="11246" y="12698"/>
                      <a:pt x="11242" y="12668"/>
                      <a:pt x="11236" y="12635"/>
                    </a:cubicBezTo>
                    <a:cubicBezTo>
                      <a:pt x="11235" y="12632"/>
                      <a:pt x="11235" y="12626"/>
                      <a:pt x="11235" y="12619"/>
                    </a:cubicBezTo>
                    <a:cubicBezTo>
                      <a:pt x="11125" y="11824"/>
                      <a:pt x="10963" y="11046"/>
                      <a:pt x="10756" y="10294"/>
                    </a:cubicBezTo>
                    <a:cubicBezTo>
                      <a:pt x="10473" y="9262"/>
                      <a:pt x="10105" y="8280"/>
                      <a:pt x="9673" y="7362"/>
                    </a:cubicBezTo>
                    <a:cubicBezTo>
                      <a:pt x="9455" y="6902"/>
                      <a:pt x="9223" y="6460"/>
                      <a:pt x="8979" y="6035"/>
                    </a:cubicBezTo>
                    <a:cubicBezTo>
                      <a:pt x="8791" y="5704"/>
                      <a:pt x="8589" y="5376"/>
                      <a:pt x="8374" y="5053"/>
                    </a:cubicBezTo>
                    <a:cubicBezTo>
                      <a:pt x="8368" y="5044"/>
                      <a:pt x="8362" y="5037"/>
                      <a:pt x="8358" y="5028"/>
                    </a:cubicBezTo>
                    <a:cubicBezTo>
                      <a:pt x="8341" y="5002"/>
                      <a:pt x="8325" y="4978"/>
                      <a:pt x="8308" y="4952"/>
                    </a:cubicBezTo>
                    <a:cubicBezTo>
                      <a:pt x="8187" y="4774"/>
                      <a:pt x="8059" y="4598"/>
                      <a:pt x="7928" y="4427"/>
                    </a:cubicBezTo>
                    <a:cubicBezTo>
                      <a:pt x="7665" y="4087"/>
                      <a:pt x="7377" y="3757"/>
                      <a:pt x="7074" y="3448"/>
                    </a:cubicBezTo>
                    <a:cubicBezTo>
                      <a:pt x="6772" y="3139"/>
                      <a:pt x="6446" y="2844"/>
                      <a:pt x="6102" y="2571"/>
                    </a:cubicBezTo>
                    <a:cubicBezTo>
                      <a:pt x="5759" y="2297"/>
                      <a:pt x="5398" y="2041"/>
                      <a:pt x="5018" y="1804"/>
                    </a:cubicBezTo>
                    <a:cubicBezTo>
                      <a:pt x="4642" y="1568"/>
                      <a:pt x="4246" y="1351"/>
                      <a:pt x="3834" y="1154"/>
                    </a:cubicBezTo>
                    <a:cubicBezTo>
                      <a:pt x="3422" y="955"/>
                      <a:pt x="2998" y="780"/>
                      <a:pt x="2558" y="623"/>
                    </a:cubicBezTo>
                    <a:cubicBezTo>
                      <a:pt x="2116" y="467"/>
                      <a:pt x="1668" y="334"/>
                      <a:pt x="1203" y="219"/>
                    </a:cubicBezTo>
                    <a:cubicBezTo>
                      <a:pt x="892" y="143"/>
                      <a:pt x="582" y="78"/>
                      <a:pt x="261" y="21"/>
                    </a:cubicBezTo>
                    <a:cubicBezTo>
                      <a:pt x="222" y="17"/>
                      <a:pt x="182" y="8"/>
                      <a:pt x="14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14"/>
              <p:cNvSpPr/>
              <p:nvPr/>
            </p:nvSpPr>
            <p:spPr>
              <a:xfrm>
                <a:off x="3828139" y="1753354"/>
                <a:ext cx="437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97" extrusionOk="0">
                    <a:moveTo>
                      <a:pt x="13" y="97"/>
                    </a:moveTo>
                    <a:cubicBezTo>
                      <a:pt x="10" y="64"/>
                      <a:pt x="4" y="32"/>
                      <a:pt x="0" y="0"/>
                    </a:cubicBezTo>
                    <a:cubicBezTo>
                      <a:pt x="4" y="32"/>
                      <a:pt x="10" y="64"/>
                      <a:pt x="13" y="97"/>
                    </a:cubicBez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14"/>
              <p:cNvSpPr/>
              <p:nvPr/>
            </p:nvSpPr>
            <p:spPr>
              <a:xfrm>
                <a:off x="3389219" y="1912643"/>
                <a:ext cx="395457" cy="472671"/>
              </a:xfrm>
              <a:custGeom>
                <a:avLst/>
                <a:gdLst/>
                <a:ahLst/>
                <a:cxnLst/>
                <a:rect l="l" t="t" r="r" b="b"/>
                <a:pathLst>
                  <a:path w="12681" h="15157" extrusionOk="0">
                    <a:moveTo>
                      <a:pt x="12580" y="0"/>
                    </a:moveTo>
                    <a:cubicBezTo>
                      <a:pt x="12435" y="189"/>
                      <a:pt x="12284" y="373"/>
                      <a:pt x="12118" y="555"/>
                    </a:cubicBezTo>
                    <a:cubicBezTo>
                      <a:pt x="11946" y="749"/>
                      <a:pt x="11766" y="936"/>
                      <a:pt x="11572" y="1123"/>
                    </a:cubicBezTo>
                    <a:cubicBezTo>
                      <a:pt x="11378" y="1310"/>
                      <a:pt x="11178" y="1490"/>
                      <a:pt x="10964" y="1669"/>
                    </a:cubicBezTo>
                    <a:cubicBezTo>
                      <a:pt x="10751" y="1849"/>
                      <a:pt x="10536" y="2020"/>
                      <a:pt x="10301" y="2193"/>
                    </a:cubicBezTo>
                    <a:cubicBezTo>
                      <a:pt x="10068" y="2364"/>
                      <a:pt x="9834" y="2526"/>
                      <a:pt x="9582" y="2690"/>
                    </a:cubicBezTo>
                    <a:cubicBezTo>
                      <a:pt x="9416" y="2799"/>
                      <a:pt x="9249" y="2904"/>
                      <a:pt x="9073" y="3008"/>
                    </a:cubicBezTo>
                    <a:cubicBezTo>
                      <a:pt x="8900" y="3113"/>
                      <a:pt x="8724" y="3213"/>
                      <a:pt x="8542" y="3314"/>
                    </a:cubicBezTo>
                    <a:cubicBezTo>
                      <a:pt x="8273" y="3462"/>
                      <a:pt x="7984" y="3612"/>
                      <a:pt x="7698" y="3753"/>
                    </a:cubicBezTo>
                    <a:cubicBezTo>
                      <a:pt x="7410" y="3891"/>
                      <a:pt x="7107" y="4029"/>
                      <a:pt x="6806" y="4158"/>
                    </a:cubicBezTo>
                    <a:cubicBezTo>
                      <a:pt x="6506" y="4287"/>
                      <a:pt x="6188" y="4415"/>
                      <a:pt x="5873" y="4532"/>
                    </a:cubicBezTo>
                    <a:cubicBezTo>
                      <a:pt x="5558" y="4648"/>
                      <a:pt x="5231" y="4763"/>
                      <a:pt x="4903" y="4870"/>
                    </a:cubicBezTo>
                    <a:cubicBezTo>
                      <a:pt x="4576" y="4976"/>
                      <a:pt x="4236" y="5078"/>
                      <a:pt x="3898" y="5172"/>
                    </a:cubicBezTo>
                    <a:cubicBezTo>
                      <a:pt x="3560" y="5268"/>
                      <a:pt x="3211" y="5357"/>
                      <a:pt x="2863" y="5438"/>
                    </a:cubicBezTo>
                    <a:cubicBezTo>
                      <a:pt x="2758" y="5463"/>
                      <a:pt x="2650" y="5488"/>
                      <a:pt x="2542" y="5512"/>
                    </a:cubicBezTo>
                    <a:cubicBezTo>
                      <a:pt x="2546" y="5636"/>
                      <a:pt x="2552" y="5758"/>
                      <a:pt x="2557" y="5879"/>
                    </a:cubicBezTo>
                    <a:cubicBezTo>
                      <a:pt x="2567" y="6200"/>
                      <a:pt x="2574" y="6527"/>
                      <a:pt x="2578" y="6838"/>
                    </a:cubicBezTo>
                    <a:cubicBezTo>
                      <a:pt x="2580" y="6976"/>
                      <a:pt x="2580" y="7115"/>
                      <a:pt x="2580" y="7252"/>
                    </a:cubicBezTo>
                    <a:cubicBezTo>
                      <a:pt x="2578" y="7561"/>
                      <a:pt x="2574" y="7851"/>
                      <a:pt x="2565" y="8146"/>
                    </a:cubicBezTo>
                    <a:cubicBezTo>
                      <a:pt x="2557" y="8442"/>
                      <a:pt x="2544" y="8721"/>
                      <a:pt x="2525" y="9002"/>
                    </a:cubicBezTo>
                    <a:cubicBezTo>
                      <a:pt x="2509" y="9282"/>
                      <a:pt x="2488" y="9546"/>
                      <a:pt x="2463" y="9812"/>
                    </a:cubicBezTo>
                    <a:cubicBezTo>
                      <a:pt x="2437" y="10077"/>
                      <a:pt x="2408" y="10328"/>
                      <a:pt x="2374" y="10576"/>
                    </a:cubicBezTo>
                    <a:cubicBezTo>
                      <a:pt x="2342" y="10824"/>
                      <a:pt x="2305" y="11057"/>
                      <a:pt x="2263" y="11289"/>
                    </a:cubicBezTo>
                    <a:cubicBezTo>
                      <a:pt x="2222" y="11519"/>
                      <a:pt x="2177" y="11739"/>
                      <a:pt x="2127" y="11950"/>
                    </a:cubicBezTo>
                    <a:cubicBezTo>
                      <a:pt x="2076" y="12163"/>
                      <a:pt x="2025" y="12363"/>
                      <a:pt x="1967" y="12557"/>
                    </a:cubicBezTo>
                    <a:cubicBezTo>
                      <a:pt x="1881" y="12847"/>
                      <a:pt x="1787" y="13110"/>
                      <a:pt x="1684" y="13356"/>
                    </a:cubicBezTo>
                    <a:cubicBezTo>
                      <a:pt x="1582" y="13602"/>
                      <a:pt x="1473" y="13822"/>
                      <a:pt x="1353" y="14019"/>
                    </a:cubicBezTo>
                    <a:cubicBezTo>
                      <a:pt x="1235" y="14217"/>
                      <a:pt x="1109" y="14390"/>
                      <a:pt x="977" y="14538"/>
                    </a:cubicBezTo>
                    <a:cubicBezTo>
                      <a:pt x="844" y="14687"/>
                      <a:pt x="703" y="14811"/>
                      <a:pt x="557" y="14910"/>
                    </a:cubicBezTo>
                    <a:cubicBezTo>
                      <a:pt x="409" y="15009"/>
                      <a:pt x="255" y="15083"/>
                      <a:pt x="95" y="15132"/>
                    </a:cubicBezTo>
                    <a:cubicBezTo>
                      <a:pt x="64" y="15140"/>
                      <a:pt x="33" y="15149"/>
                      <a:pt x="0" y="15156"/>
                    </a:cubicBezTo>
                    <a:cubicBezTo>
                      <a:pt x="19" y="15153"/>
                      <a:pt x="36" y="15147"/>
                      <a:pt x="55" y="15145"/>
                    </a:cubicBezTo>
                    <a:cubicBezTo>
                      <a:pt x="690" y="15001"/>
                      <a:pt x="1310" y="14824"/>
                      <a:pt x="1910" y="14620"/>
                    </a:cubicBezTo>
                    <a:cubicBezTo>
                      <a:pt x="2306" y="14485"/>
                      <a:pt x="2695" y="14335"/>
                      <a:pt x="3074" y="14177"/>
                    </a:cubicBezTo>
                    <a:cubicBezTo>
                      <a:pt x="3549" y="13977"/>
                      <a:pt x="4009" y="13762"/>
                      <a:pt x="4450" y="13530"/>
                    </a:cubicBezTo>
                    <a:cubicBezTo>
                      <a:pt x="4671" y="13414"/>
                      <a:pt x="4888" y="13294"/>
                      <a:pt x="5103" y="13172"/>
                    </a:cubicBezTo>
                    <a:cubicBezTo>
                      <a:pt x="5317" y="13050"/>
                      <a:pt x="5528" y="12922"/>
                      <a:pt x="5738" y="12790"/>
                    </a:cubicBezTo>
                    <a:cubicBezTo>
                      <a:pt x="6583" y="12258"/>
                      <a:pt x="7410" y="11640"/>
                      <a:pt x="8198" y="10934"/>
                    </a:cubicBezTo>
                    <a:cubicBezTo>
                      <a:pt x="8984" y="10226"/>
                      <a:pt x="9730" y="9433"/>
                      <a:pt x="10408" y="8562"/>
                    </a:cubicBezTo>
                    <a:cubicBezTo>
                      <a:pt x="10457" y="8498"/>
                      <a:pt x="10505" y="8435"/>
                      <a:pt x="10553" y="8370"/>
                    </a:cubicBezTo>
                    <a:cubicBezTo>
                      <a:pt x="10757" y="8097"/>
                      <a:pt x="10945" y="7817"/>
                      <a:pt x="11121" y="7524"/>
                    </a:cubicBezTo>
                    <a:cubicBezTo>
                      <a:pt x="11267" y="7284"/>
                      <a:pt x="11401" y="7039"/>
                      <a:pt x="11528" y="6785"/>
                    </a:cubicBezTo>
                    <a:cubicBezTo>
                      <a:pt x="11656" y="6529"/>
                      <a:pt x="11768" y="6274"/>
                      <a:pt x="11874" y="6008"/>
                    </a:cubicBezTo>
                    <a:cubicBezTo>
                      <a:pt x="11980" y="5742"/>
                      <a:pt x="12074" y="5476"/>
                      <a:pt x="12160" y="5199"/>
                    </a:cubicBezTo>
                    <a:cubicBezTo>
                      <a:pt x="12246" y="4920"/>
                      <a:pt x="12320" y="4645"/>
                      <a:pt x="12384" y="4359"/>
                    </a:cubicBezTo>
                    <a:cubicBezTo>
                      <a:pt x="12449" y="4075"/>
                      <a:pt x="12504" y="3790"/>
                      <a:pt x="12547" y="3495"/>
                    </a:cubicBezTo>
                    <a:cubicBezTo>
                      <a:pt x="12591" y="3199"/>
                      <a:pt x="12622" y="2910"/>
                      <a:pt x="12645" y="2608"/>
                    </a:cubicBezTo>
                    <a:cubicBezTo>
                      <a:pt x="12669" y="2303"/>
                      <a:pt x="12679" y="2009"/>
                      <a:pt x="12681" y="1700"/>
                    </a:cubicBezTo>
                    <a:cubicBezTo>
                      <a:pt x="12681" y="1563"/>
                      <a:pt x="12679" y="1425"/>
                      <a:pt x="12676" y="1288"/>
                    </a:cubicBezTo>
                    <a:cubicBezTo>
                      <a:pt x="12666" y="981"/>
                      <a:pt x="12648" y="660"/>
                      <a:pt x="12617" y="354"/>
                    </a:cubicBezTo>
                    <a:cubicBezTo>
                      <a:pt x="12607" y="238"/>
                      <a:pt x="12594" y="118"/>
                      <a:pt x="12580" y="0"/>
                    </a:cubicBezTo>
                    <a:close/>
                  </a:path>
                </a:pathLst>
              </a:custGeom>
              <a:solidFill>
                <a:srgbClr val="D35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14"/>
              <p:cNvSpPr/>
              <p:nvPr/>
            </p:nvSpPr>
            <p:spPr>
              <a:xfrm>
                <a:off x="3349054" y="1461842"/>
                <a:ext cx="432474" cy="622546"/>
              </a:xfrm>
              <a:custGeom>
                <a:avLst/>
                <a:gdLst/>
                <a:ahLst/>
                <a:cxnLst/>
                <a:rect l="l" t="t" r="r" b="b"/>
                <a:pathLst>
                  <a:path w="13868" h="19963" extrusionOk="0">
                    <a:moveTo>
                      <a:pt x="4128" y="1"/>
                    </a:moveTo>
                    <a:cubicBezTo>
                      <a:pt x="4080" y="62"/>
                      <a:pt x="4030" y="124"/>
                      <a:pt x="3975" y="188"/>
                    </a:cubicBezTo>
                    <a:cubicBezTo>
                      <a:pt x="3862" y="318"/>
                      <a:pt x="3744" y="441"/>
                      <a:pt x="3607" y="563"/>
                    </a:cubicBezTo>
                    <a:cubicBezTo>
                      <a:pt x="3517" y="643"/>
                      <a:pt x="3423" y="721"/>
                      <a:pt x="3326" y="800"/>
                    </a:cubicBezTo>
                    <a:cubicBezTo>
                      <a:pt x="3225" y="879"/>
                      <a:pt x="3124" y="952"/>
                      <a:pt x="3016" y="1026"/>
                    </a:cubicBezTo>
                    <a:cubicBezTo>
                      <a:pt x="2909" y="1100"/>
                      <a:pt x="2798" y="1169"/>
                      <a:pt x="2681" y="1240"/>
                    </a:cubicBezTo>
                    <a:cubicBezTo>
                      <a:pt x="2604" y="1287"/>
                      <a:pt x="2525" y="1332"/>
                      <a:pt x="2444" y="1377"/>
                    </a:cubicBezTo>
                    <a:cubicBezTo>
                      <a:pt x="2324" y="1444"/>
                      <a:pt x="2194" y="1510"/>
                      <a:pt x="2068" y="1571"/>
                    </a:cubicBezTo>
                    <a:cubicBezTo>
                      <a:pt x="1938" y="1632"/>
                      <a:pt x="1802" y="1693"/>
                      <a:pt x="1666" y="1749"/>
                    </a:cubicBezTo>
                    <a:cubicBezTo>
                      <a:pt x="1531" y="1805"/>
                      <a:pt x="1389" y="1860"/>
                      <a:pt x="1248" y="1911"/>
                    </a:cubicBezTo>
                    <a:cubicBezTo>
                      <a:pt x="1107" y="1963"/>
                      <a:pt x="958" y="2012"/>
                      <a:pt x="811" y="2057"/>
                    </a:cubicBezTo>
                    <a:cubicBezTo>
                      <a:pt x="590" y="2124"/>
                      <a:pt x="357" y="2187"/>
                      <a:pt x="124" y="2242"/>
                    </a:cubicBezTo>
                    <a:cubicBezTo>
                      <a:pt x="84" y="2252"/>
                      <a:pt x="42" y="2261"/>
                      <a:pt x="0" y="2271"/>
                    </a:cubicBezTo>
                    <a:cubicBezTo>
                      <a:pt x="15" y="2308"/>
                      <a:pt x="30" y="2345"/>
                      <a:pt x="45" y="2386"/>
                    </a:cubicBezTo>
                    <a:cubicBezTo>
                      <a:pt x="170" y="2698"/>
                      <a:pt x="288" y="3013"/>
                      <a:pt x="409" y="3337"/>
                    </a:cubicBezTo>
                    <a:cubicBezTo>
                      <a:pt x="588" y="3825"/>
                      <a:pt x="759" y="4315"/>
                      <a:pt x="929" y="4825"/>
                    </a:cubicBezTo>
                    <a:cubicBezTo>
                      <a:pt x="1099" y="5334"/>
                      <a:pt x="1263" y="5848"/>
                      <a:pt x="1421" y="6375"/>
                    </a:cubicBezTo>
                    <a:cubicBezTo>
                      <a:pt x="1579" y="6901"/>
                      <a:pt x="1731" y="7435"/>
                      <a:pt x="1876" y="7974"/>
                    </a:cubicBezTo>
                    <a:cubicBezTo>
                      <a:pt x="2022" y="8513"/>
                      <a:pt x="2161" y="9059"/>
                      <a:pt x="2293" y="9607"/>
                    </a:cubicBezTo>
                    <a:cubicBezTo>
                      <a:pt x="2427" y="10156"/>
                      <a:pt x="2552" y="10711"/>
                      <a:pt x="2669" y="11263"/>
                    </a:cubicBezTo>
                    <a:cubicBezTo>
                      <a:pt x="2786" y="11814"/>
                      <a:pt x="2897" y="12375"/>
                      <a:pt x="2998" y="12925"/>
                    </a:cubicBezTo>
                    <a:cubicBezTo>
                      <a:pt x="3067" y="13293"/>
                      <a:pt x="3131" y="13664"/>
                      <a:pt x="3190" y="14028"/>
                    </a:cubicBezTo>
                    <a:cubicBezTo>
                      <a:pt x="3249" y="14393"/>
                      <a:pt x="3307" y="14761"/>
                      <a:pt x="3359" y="15123"/>
                    </a:cubicBezTo>
                    <a:cubicBezTo>
                      <a:pt x="3412" y="15483"/>
                      <a:pt x="3459" y="15849"/>
                      <a:pt x="3505" y="16205"/>
                    </a:cubicBezTo>
                    <a:cubicBezTo>
                      <a:pt x="3550" y="16561"/>
                      <a:pt x="3592" y="16922"/>
                      <a:pt x="3627" y="17270"/>
                    </a:cubicBezTo>
                    <a:cubicBezTo>
                      <a:pt x="3663" y="17619"/>
                      <a:pt x="3695" y="17974"/>
                      <a:pt x="3724" y="18316"/>
                    </a:cubicBezTo>
                    <a:cubicBezTo>
                      <a:pt x="3753" y="18657"/>
                      <a:pt x="3778" y="19005"/>
                      <a:pt x="3797" y="19337"/>
                    </a:cubicBezTo>
                    <a:cubicBezTo>
                      <a:pt x="3810" y="19546"/>
                      <a:pt x="3822" y="19756"/>
                      <a:pt x="3830" y="19963"/>
                    </a:cubicBezTo>
                    <a:cubicBezTo>
                      <a:pt x="3938" y="19940"/>
                      <a:pt x="4046" y="19914"/>
                      <a:pt x="4152" y="19889"/>
                    </a:cubicBezTo>
                    <a:cubicBezTo>
                      <a:pt x="4499" y="19806"/>
                      <a:pt x="4849" y="19717"/>
                      <a:pt x="5187" y="19623"/>
                    </a:cubicBezTo>
                    <a:cubicBezTo>
                      <a:pt x="5525" y="19530"/>
                      <a:pt x="5864" y="19426"/>
                      <a:pt x="6191" y="19321"/>
                    </a:cubicBezTo>
                    <a:cubicBezTo>
                      <a:pt x="6519" y="19215"/>
                      <a:pt x="6848" y="19100"/>
                      <a:pt x="7161" y="18984"/>
                    </a:cubicBezTo>
                    <a:cubicBezTo>
                      <a:pt x="7476" y="18864"/>
                      <a:pt x="7794" y="18738"/>
                      <a:pt x="8094" y="18608"/>
                    </a:cubicBezTo>
                    <a:cubicBezTo>
                      <a:pt x="8396" y="18482"/>
                      <a:pt x="8700" y="18344"/>
                      <a:pt x="8986" y="18203"/>
                    </a:cubicBezTo>
                    <a:cubicBezTo>
                      <a:pt x="9272" y="18062"/>
                      <a:pt x="9559" y="17914"/>
                      <a:pt x="9831" y="17764"/>
                    </a:cubicBezTo>
                    <a:cubicBezTo>
                      <a:pt x="10012" y="17665"/>
                      <a:pt x="10188" y="17563"/>
                      <a:pt x="10363" y="17458"/>
                    </a:cubicBezTo>
                    <a:cubicBezTo>
                      <a:pt x="10537" y="17355"/>
                      <a:pt x="10704" y="17251"/>
                      <a:pt x="10870" y="17140"/>
                    </a:cubicBezTo>
                    <a:cubicBezTo>
                      <a:pt x="11122" y="16978"/>
                      <a:pt x="11356" y="16816"/>
                      <a:pt x="11589" y="16643"/>
                    </a:cubicBezTo>
                    <a:cubicBezTo>
                      <a:pt x="11822" y="16472"/>
                      <a:pt x="12039" y="16299"/>
                      <a:pt x="12253" y="16120"/>
                    </a:cubicBezTo>
                    <a:cubicBezTo>
                      <a:pt x="12466" y="15940"/>
                      <a:pt x="12666" y="15760"/>
                      <a:pt x="12860" y="15573"/>
                    </a:cubicBezTo>
                    <a:cubicBezTo>
                      <a:pt x="13054" y="15385"/>
                      <a:pt x="13232" y="15200"/>
                      <a:pt x="13406" y="15006"/>
                    </a:cubicBezTo>
                    <a:cubicBezTo>
                      <a:pt x="13572" y="14823"/>
                      <a:pt x="13723" y="14639"/>
                      <a:pt x="13868" y="14451"/>
                    </a:cubicBezTo>
                    <a:cubicBezTo>
                      <a:pt x="13844" y="14251"/>
                      <a:pt x="13816" y="14049"/>
                      <a:pt x="13785" y="13853"/>
                    </a:cubicBezTo>
                    <a:cubicBezTo>
                      <a:pt x="13734" y="13538"/>
                      <a:pt x="13671" y="13211"/>
                      <a:pt x="13599" y="12888"/>
                    </a:cubicBezTo>
                    <a:cubicBezTo>
                      <a:pt x="13527" y="12569"/>
                      <a:pt x="13442" y="12242"/>
                      <a:pt x="13350" y="11925"/>
                    </a:cubicBezTo>
                    <a:cubicBezTo>
                      <a:pt x="13257" y="11604"/>
                      <a:pt x="13153" y="11279"/>
                      <a:pt x="13040" y="10961"/>
                    </a:cubicBezTo>
                    <a:cubicBezTo>
                      <a:pt x="12929" y="10642"/>
                      <a:pt x="12803" y="10319"/>
                      <a:pt x="12670" y="10002"/>
                    </a:cubicBezTo>
                    <a:cubicBezTo>
                      <a:pt x="12537" y="9686"/>
                      <a:pt x="12393" y="9367"/>
                      <a:pt x="12241" y="9052"/>
                    </a:cubicBezTo>
                    <a:cubicBezTo>
                      <a:pt x="12090" y="8737"/>
                      <a:pt x="11924" y="8421"/>
                      <a:pt x="11753" y="8112"/>
                    </a:cubicBezTo>
                    <a:cubicBezTo>
                      <a:pt x="11496" y="7649"/>
                      <a:pt x="11214" y="7182"/>
                      <a:pt x="10918" y="6730"/>
                    </a:cubicBezTo>
                    <a:cubicBezTo>
                      <a:pt x="10622" y="6277"/>
                      <a:pt x="10301" y="5828"/>
                      <a:pt x="9965" y="5393"/>
                    </a:cubicBezTo>
                    <a:cubicBezTo>
                      <a:pt x="9630" y="4959"/>
                      <a:pt x="9273" y="4529"/>
                      <a:pt x="8904" y="4114"/>
                    </a:cubicBezTo>
                    <a:cubicBezTo>
                      <a:pt x="8531" y="3698"/>
                      <a:pt x="8145" y="3294"/>
                      <a:pt x="7742" y="2902"/>
                    </a:cubicBezTo>
                    <a:cubicBezTo>
                      <a:pt x="7340" y="2509"/>
                      <a:pt x="6924" y="2134"/>
                      <a:pt x="6493" y="1769"/>
                    </a:cubicBezTo>
                    <a:cubicBezTo>
                      <a:pt x="6061" y="1404"/>
                      <a:pt x="5623" y="1057"/>
                      <a:pt x="5167" y="722"/>
                    </a:cubicBezTo>
                    <a:cubicBezTo>
                      <a:pt x="4864" y="498"/>
                      <a:pt x="4559" y="287"/>
                      <a:pt x="4246" y="78"/>
                    </a:cubicBezTo>
                    <a:cubicBezTo>
                      <a:pt x="4205" y="51"/>
                      <a:pt x="4168" y="25"/>
                      <a:pt x="4128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14"/>
              <p:cNvSpPr/>
              <p:nvPr/>
            </p:nvSpPr>
            <p:spPr>
              <a:xfrm>
                <a:off x="3359532" y="1278790"/>
                <a:ext cx="377183" cy="235104"/>
              </a:xfrm>
              <a:custGeom>
                <a:avLst/>
                <a:gdLst/>
                <a:ahLst/>
                <a:cxnLst/>
                <a:rect l="l" t="t" r="r" b="b"/>
                <a:pathLst>
                  <a:path w="12095" h="7539" extrusionOk="0">
                    <a:moveTo>
                      <a:pt x="998" y="0"/>
                    </a:moveTo>
                    <a:cubicBezTo>
                      <a:pt x="823" y="0"/>
                      <a:pt x="646" y="19"/>
                      <a:pt x="462" y="63"/>
                    </a:cubicBezTo>
                    <a:cubicBezTo>
                      <a:pt x="327" y="93"/>
                      <a:pt x="192" y="133"/>
                      <a:pt x="52" y="186"/>
                    </a:cubicBezTo>
                    <a:cubicBezTo>
                      <a:pt x="34" y="192"/>
                      <a:pt x="18" y="199"/>
                      <a:pt x="1" y="206"/>
                    </a:cubicBezTo>
                    <a:cubicBezTo>
                      <a:pt x="11" y="208"/>
                      <a:pt x="19" y="212"/>
                      <a:pt x="31" y="213"/>
                    </a:cubicBezTo>
                    <a:cubicBezTo>
                      <a:pt x="261" y="272"/>
                      <a:pt x="478" y="337"/>
                      <a:pt x="698" y="409"/>
                    </a:cubicBezTo>
                    <a:cubicBezTo>
                      <a:pt x="916" y="481"/>
                      <a:pt x="1122" y="559"/>
                      <a:pt x="1326" y="643"/>
                    </a:cubicBezTo>
                    <a:cubicBezTo>
                      <a:pt x="1463" y="701"/>
                      <a:pt x="1592" y="758"/>
                      <a:pt x="1722" y="819"/>
                    </a:cubicBezTo>
                    <a:cubicBezTo>
                      <a:pt x="1851" y="881"/>
                      <a:pt x="1973" y="942"/>
                      <a:pt x="2095" y="1010"/>
                    </a:cubicBezTo>
                    <a:cubicBezTo>
                      <a:pt x="2150" y="1040"/>
                      <a:pt x="2203" y="1069"/>
                      <a:pt x="2255" y="1099"/>
                    </a:cubicBezTo>
                    <a:cubicBezTo>
                      <a:pt x="2374" y="1168"/>
                      <a:pt x="2491" y="1241"/>
                      <a:pt x="2600" y="1313"/>
                    </a:cubicBezTo>
                    <a:cubicBezTo>
                      <a:pt x="2711" y="1385"/>
                      <a:pt x="2818" y="1463"/>
                      <a:pt x="2919" y="1539"/>
                    </a:cubicBezTo>
                    <a:cubicBezTo>
                      <a:pt x="3020" y="1615"/>
                      <a:pt x="3118" y="1696"/>
                      <a:pt x="3210" y="1776"/>
                    </a:cubicBezTo>
                    <a:cubicBezTo>
                      <a:pt x="3302" y="1855"/>
                      <a:pt x="3391" y="1940"/>
                      <a:pt x="3473" y="2025"/>
                    </a:cubicBezTo>
                    <a:cubicBezTo>
                      <a:pt x="3553" y="2110"/>
                      <a:pt x="3632" y="2197"/>
                      <a:pt x="3704" y="2284"/>
                    </a:cubicBezTo>
                    <a:cubicBezTo>
                      <a:pt x="3785" y="2383"/>
                      <a:pt x="3862" y="2485"/>
                      <a:pt x="3930" y="2587"/>
                    </a:cubicBezTo>
                    <a:cubicBezTo>
                      <a:pt x="3970" y="2593"/>
                      <a:pt x="4010" y="2600"/>
                      <a:pt x="4049" y="2607"/>
                    </a:cubicBezTo>
                    <a:cubicBezTo>
                      <a:pt x="4368" y="2663"/>
                      <a:pt x="4680" y="2729"/>
                      <a:pt x="4991" y="2804"/>
                    </a:cubicBezTo>
                    <a:cubicBezTo>
                      <a:pt x="5458" y="2919"/>
                      <a:pt x="5905" y="3053"/>
                      <a:pt x="6345" y="3210"/>
                    </a:cubicBezTo>
                    <a:cubicBezTo>
                      <a:pt x="6788" y="3365"/>
                      <a:pt x="7211" y="3542"/>
                      <a:pt x="7622" y="3739"/>
                    </a:cubicBezTo>
                    <a:cubicBezTo>
                      <a:pt x="8031" y="3937"/>
                      <a:pt x="8427" y="4153"/>
                      <a:pt x="8806" y="4390"/>
                    </a:cubicBezTo>
                    <a:cubicBezTo>
                      <a:pt x="9183" y="4627"/>
                      <a:pt x="9547" y="4884"/>
                      <a:pt x="9889" y="5158"/>
                    </a:cubicBezTo>
                    <a:cubicBezTo>
                      <a:pt x="10231" y="5431"/>
                      <a:pt x="10557" y="5725"/>
                      <a:pt x="10862" y="6035"/>
                    </a:cubicBezTo>
                    <a:cubicBezTo>
                      <a:pt x="11166" y="6344"/>
                      <a:pt x="11453" y="6671"/>
                      <a:pt x="11715" y="7014"/>
                    </a:cubicBezTo>
                    <a:cubicBezTo>
                      <a:pt x="11847" y="7185"/>
                      <a:pt x="11974" y="7360"/>
                      <a:pt x="12094" y="7538"/>
                    </a:cubicBezTo>
                    <a:cubicBezTo>
                      <a:pt x="12055" y="7477"/>
                      <a:pt x="12012" y="7416"/>
                      <a:pt x="11971" y="7354"/>
                    </a:cubicBezTo>
                    <a:cubicBezTo>
                      <a:pt x="11396" y="6520"/>
                      <a:pt x="10731" y="5708"/>
                      <a:pt x="9981" y="4945"/>
                    </a:cubicBezTo>
                    <a:cubicBezTo>
                      <a:pt x="9232" y="4181"/>
                      <a:pt x="8397" y="3465"/>
                      <a:pt x="7485" y="2826"/>
                    </a:cubicBezTo>
                    <a:cubicBezTo>
                      <a:pt x="7257" y="2666"/>
                      <a:pt x="7025" y="2509"/>
                      <a:pt x="6788" y="2358"/>
                    </a:cubicBezTo>
                    <a:cubicBezTo>
                      <a:pt x="6551" y="2208"/>
                      <a:pt x="6311" y="2061"/>
                      <a:pt x="6066" y="1920"/>
                    </a:cubicBezTo>
                    <a:cubicBezTo>
                      <a:pt x="5822" y="1781"/>
                      <a:pt x="5572" y="1644"/>
                      <a:pt x="5319" y="1515"/>
                    </a:cubicBezTo>
                    <a:cubicBezTo>
                      <a:pt x="5064" y="1382"/>
                      <a:pt x="4807" y="1259"/>
                      <a:pt x="4549" y="1141"/>
                    </a:cubicBezTo>
                    <a:cubicBezTo>
                      <a:pt x="3569" y="692"/>
                      <a:pt x="2540" y="328"/>
                      <a:pt x="1489" y="61"/>
                    </a:cubicBezTo>
                    <a:lnTo>
                      <a:pt x="1486" y="61"/>
                    </a:lnTo>
                    <a:cubicBezTo>
                      <a:pt x="1345" y="25"/>
                      <a:pt x="1201" y="5"/>
                      <a:pt x="1052" y="1"/>
                    </a:cubicBezTo>
                    <a:cubicBezTo>
                      <a:pt x="1034" y="0"/>
                      <a:pt x="1016" y="0"/>
                      <a:pt x="99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14"/>
              <p:cNvSpPr/>
              <p:nvPr/>
            </p:nvSpPr>
            <p:spPr>
              <a:xfrm>
                <a:off x="3319366" y="1285245"/>
                <a:ext cx="162786" cy="74189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379" extrusionOk="0">
                    <a:moveTo>
                      <a:pt x="1290" y="1"/>
                    </a:moveTo>
                    <a:cubicBezTo>
                      <a:pt x="1168" y="50"/>
                      <a:pt x="1046" y="106"/>
                      <a:pt x="921" y="172"/>
                    </a:cubicBezTo>
                    <a:cubicBezTo>
                      <a:pt x="777" y="247"/>
                      <a:pt x="635" y="331"/>
                      <a:pt x="489" y="429"/>
                    </a:cubicBezTo>
                    <a:cubicBezTo>
                      <a:pt x="343" y="527"/>
                      <a:pt x="199" y="633"/>
                      <a:pt x="51" y="753"/>
                    </a:cubicBezTo>
                    <a:cubicBezTo>
                      <a:pt x="32" y="764"/>
                      <a:pt x="16" y="777"/>
                      <a:pt x="1" y="791"/>
                    </a:cubicBezTo>
                    <a:cubicBezTo>
                      <a:pt x="48" y="803"/>
                      <a:pt x="97" y="817"/>
                      <a:pt x="144" y="829"/>
                    </a:cubicBezTo>
                    <a:cubicBezTo>
                      <a:pt x="228" y="853"/>
                      <a:pt x="310" y="878"/>
                      <a:pt x="392" y="905"/>
                    </a:cubicBezTo>
                    <a:cubicBezTo>
                      <a:pt x="475" y="932"/>
                      <a:pt x="551" y="958"/>
                      <a:pt x="630" y="990"/>
                    </a:cubicBezTo>
                    <a:cubicBezTo>
                      <a:pt x="709" y="1019"/>
                      <a:pt x="784" y="1050"/>
                      <a:pt x="859" y="1083"/>
                    </a:cubicBezTo>
                    <a:cubicBezTo>
                      <a:pt x="935" y="1115"/>
                      <a:pt x="1004" y="1149"/>
                      <a:pt x="1076" y="1185"/>
                    </a:cubicBezTo>
                    <a:cubicBezTo>
                      <a:pt x="1148" y="1221"/>
                      <a:pt x="1215" y="1256"/>
                      <a:pt x="1281" y="1295"/>
                    </a:cubicBezTo>
                    <a:cubicBezTo>
                      <a:pt x="1326" y="1321"/>
                      <a:pt x="1369" y="1346"/>
                      <a:pt x="1412" y="1374"/>
                    </a:cubicBezTo>
                    <a:cubicBezTo>
                      <a:pt x="1454" y="1401"/>
                      <a:pt x="1497" y="1430"/>
                      <a:pt x="1536" y="1457"/>
                    </a:cubicBezTo>
                    <a:cubicBezTo>
                      <a:pt x="1598" y="1497"/>
                      <a:pt x="1657" y="1543"/>
                      <a:pt x="1713" y="1586"/>
                    </a:cubicBezTo>
                    <a:cubicBezTo>
                      <a:pt x="1769" y="1630"/>
                      <a:pt x="1822" y="1676"/>
                      <a:pt x="1872" y="1720"/>
                    </a:cubicBezTo>
                    <a:cubicBezTo>
                      <a:pt x="1923" y="1766"/>
                      <a:pt x="1972" y="1814"/>
                      <a:pt x="2016" y="1861"/>
                    </a:cubicBezTo>
                    <a:cubicBezTo>
                      <a:pt x="2061" y="1907"/>
                      <a:pt x="2104" y="1957"/>
                      <a:pt x="2144" y="2006"/>
                    </a:cubicBezTo>
                    <a:cubicBezTo>
                      <a:pt x="2183" y="2055"/>
                      <a:pt x="2219" y="2105"/>
                      <a:pt x="2252" y="2154"/>
                    </a:cubicBezTo>
                    <a:cubicBezTo>
                      <a:pt x="2289" y="2151"/>
                      <a:pt x="2330" y="2151"/>
                      <a:pt x="2367" y="2151"/>
                    </a:cubicBezTo>
                    <a:cubicBezTo>
                      <a:pt x="2395" y="2151"/>
                      <a:pt x="2423" y="2151"/>
                      <a:pt x="2451" y="2151"/>
                    </a:cubicBezTo>
                    <a:cubicBezTo>
                      <a:pt x="2762" y="2151"/>
                      <a:pt x="3069" y="2159"/>
                      <a:pt x="3376" y="2176"/>
                    </a:cubicBezTo>
                    <a:cubicBezTo>
                      <a:pt x="3713" y="2193"/>
                      <a:pt x="4040" y="2220"/>
                      <a:pt x="4368" y="2258"/>
                    </a:cubicBezTo>
                    <a:cubicBezTo>
                      <a:pt x="4659" y="2291"/>
                      <a:pt x="4939" y="2331"/>
                      <a:pt x="5219" y="2379"/>
                    </a:cubicBezTo>
                    <a:cubicBezTo>
                      <a:pt x="5150" y="2275"/>
                      <a:pt x="5073" y="2173"/>
                      <a:pt x="4992" y="2075"/>
                    </a:cubicBezTo>
                    <a:cubicBezTo>
                      <a:pt x="4920" y="1989"/>
                      <a:pt x="4841" y="1900"/>
                      <a:pt x="4762" y="1819"/>
                    </a:cubicBezTo>
                    <a:cubicBezTo>
                      <a:pt x="4680" y="1737"/>
                      <a:pt x="4591" y="1653"/>
                      <a:pt x="4500" y="1572"/>
                    </a:cubicBezTo>
                    <a:cubicBezTo>
                      <a:pt x="4408" y="1493"/>
                      <a:pt x="4309" y="1411"/>
                      <a:pt x="4209" y="1335"/>
                    </a:cubicBezTo>
                    <a:cubicBezTo>
                      <a:pt x="4108" y="1257"/>
                      <a:pt x="4000" y="1180"/>
                      <a:pt x="3891" y="1108"/>
                    </a:cubicBezTo>
                    <a:cubicBezTo>
                      <a:pt x="3782" y="1036"/>
                      <a:pt x="3662" y="963"/>
                      <a:pt x="3546" y="894"/>
                    </a:cubicBezTo>
                    <a:cubicBezTo>
                      <a:pt x="3491" y="863"/>
                      <a:pt x="3439" y="833"/>
                      <a:pt x="3386" y="804"/>
                    </a:cubicBezTo>
                    <a:cubicBezTo>
                      <a:pt x="3264" y="738"/>
                      <a:pt x="3142" y="675"/>
                      <a:pt x="3012" y="613"/>
                    </a:cubicBezTo>
                    <a:cubicBezTo>
                      <a:pt x="2883" y="551"/>
                      <a:pt x="2754" y="495"/>
                      <a:pt x="2617" y="438"/>
                    </a:cubicBezTo>
                    <a:cubicBezTo>
                      <a:pt x="2410" y="353"/>
                      <a:pt x="2207" y="278"/>
                      <a:pt x="1987" y="203"/>
                    </a:cubicBezTo>
                    <a:cubicBezTo>
                      <a:pt x="1769" y="132"/>
                      <a:pt x="1550" y="67"/>
                      <a:pt x="1320" y="8"/>
                    </a:cubicBezTo>
                    <a:cubicBezTo>
                      <a:pt x="1310" y="6"/>
                      <a:pt x="1302" y="2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14"/>
              <p:cNvSpPr/>
              <p:nvPr/>
            </p:nvSpPr>
            <p:spPr>
              <a:xfrm>
                <a:off x="3313223" y="1411261"/>
                <a:ext cx="164470" cy="12155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3898" extrusionOk="0">
                    <a:moveTo>
                      <a:pt x="2370" y="1"/>
                    </a:moveTo>
                    <a:cubicBezTo>
                      <a:pt x="2344" y="34"/>
                      <a:pt x="2317" y="66"/>
                      <a:pt x="2291" y="99"/>
                    </a:cubicBezTo>
                    <a:cubicBezTo>
                      <a:pt x="2249" y="149"/>
                      <a:pt x="2204" y="195"/>
                      <a:pt x="2157" y="243"/>
                    </a:cubicBezTo>
                    <a:cubicBezTo>
                      <a:pt x="2111" y="289"/>
                      <a:pt x="2061" y="335"/>
                      <a:pt x="2009" y="379"/>
                    </a:cubicBezTo>
                    <a:cubicBezTo>
                      <a:pt x="1954" y="424"/>
                      <a:pt x="1901" y="467"/>
                      <a:pt x="1844" y="510"/>
                    </a:cubicBezTo>
                    <a:cubicBezTo>
                      <a:pt x="1783" y="553"/>
                      <a:pt x="1726" y="593"/>
                      <a:pt x="1664" y="634"/>
                    </a:cubicBezTo>
                    <a:cubicBezTo>
                      <a:pt x="1622" y="661"/>
                      <a:pt x="1579" y="687"/>
                      <a:pt x="1536" y="713"/>
                    </a:cubicBezTo>
                    <a:cubicBezTo>
                      <a:pt x="1507" y="731"/>
                      <a:pt x="1478" y="749"/>
                      <a:pt x="1448" y="766"/>
                    </a:cubicBezTo>
                    <a:cubicBezTo>
                      <a:pt x="1381" y="803"/>
                      <a:pt x="1309" y="839"/>
                      <a:pt x="1237" y="875"/>
                    </a:cubicBezTo>
                    <a:cubicBezTo>
                      <a:pt x="1165" y="911"/>
                      <a:pt x="1090" y="946"/>
                      <a:pt x="1014" y="977"/>
                    </a:cubicBezTo>
                    <a:cubicBezTo>
                      <a:pt x="939" y="1010"/>
                      <a:pt x="860" y="1042"/>
                      <a:pt x="781" y="1071"/>
                    </a:cubicBezTo>
                    <a:cubicBezTo>
                      <a:pt x="704" y="1099"/>
                      <a:pt x="622" y="1128"/>
                      <a:pt x="538" y="1155"/>
                    </a:cubicBezTo>
                    <a:cubicBezTo>
                      <a:pt x="458" y="1180"/>
                      <a:pt x="371" y="1206"/>
                      <a:pt x="287" y="1229"/>
                    </a:cubicBezTo>
                    <a:cubicBezTo>
                      <a:pt x="202" y="1252"/>
                      <a:pt x="114" y="1273"/>
                      <a:pt x="26" y="1293"/>
                    </a:cubicBezTo>
                    <a:cubicBezTo>
                      <a:pt x="18" y="1295"/>
                      <a:pt x="11" y="1298"/>
                      <a:pt x="1" y="1299"/>
                    </a:cubicBezTo>
                    <a:cubicBezTo>
                      <a:pt x="18" y="1329"/>
                      <a:pt x="32" y="1360"/>
                      <a:pt x="47" y="1391"/>
                    </a:cubicBezTo>
                    <a:cubicBezTo>
                      <a:pt x="179" y="1661"/>
                      <a:pt x="307" y="1935"/>
                      <a:pt x="436" y="2222"/>
                    </a:cubicBezTo>
                    <a:cubicBezTo>
                      <a:pt x="567" y="2510"/>
                      <a:pt x="691" y="2797"/>
                      <a:pt x="819" y="3098"/>
                    </a:cubicBezTo>
                    <a:cubicBezTo>
                      <a:pt x="931" y="3361"/>
                      <a:pt x="1039" y="3624"/>
                      <a:pt x="1146" y="3897"/>
                    </a:cubicBezTo>
                    <a:cubicBezTo>
                      <a:pt x="1187" y="3888"/>
                      <a:pt x="1228" y="3878"/>
                      <a:pt x="1270" y="3868"/>
                    </a:cubicBezTo>
                    <a:cubicBezTo>
                      <a:pt x="1501" y="3815"/>
                      <a:pt x="1736" y="3752"/>
                      <a:pt x="1956" y="3684"/>
                    </a:cubicBezTo>
                    <a:cubicBezTo>
                      <a:pt x="2104" y="3638"/>
                      <a:pt x="2250" y="3588"/>
                      <a:pt x="2393" y="3538"/>
                    </a:cubicBezTo>
                    <a:cubicBezTo>
                      <a:pt x="2534" y="3487"/>
                      <a:pt x="2677" y="3433"/>
                      <a:pt x="2811" y="3377"/>
                    </a:cubicBezTo>
                    <a:cubicBezTo>
                      <a:pt x="2948" y="3321"/>
                      <a:pt x="3084" y="3260"/>
                      <a:pt x="3212" y="3198"/>
                    </a:cubicBezTo>
                    <a:cubicBezTo>
                      <a:pt x="3340" y="3138"/>
                      <a:pt x="3470" y="3070"/>
                      <a:pt x="3590" y="3004"/>
                    </a:cubicBezTo>
                    <a:cubicBezTo>
                      <a:pt x="3671" y="2960"/>
                      <a:pt x="3750" y="2915"/>
                      <a:pt x="3828" y="2868"/>
                    </a:cubicBezTo>
                    <a:cubicBezTo>
                      <a:pt x="3944" y="2797"/>
                      <a:pt x="4053" y="2727"/>
                      <a:pt x="4161" y="2653"/>
                    </a:cubicBezTo>
                    <a:cubicBezTo>
                      <a:pt x="4270" y="2580"/>
                      <a:pt x="4371" y="2507"/>
                      <a:pt x="4470" y="2428"/>
                    </a:cubicBezTo>
                    <a:cubicBezTo>
                      <a:pt x="4571" y="2350"/>
                      <a:pt x="4663" y="2272"/>
                      <a:pt x="4752" y="2191"/>
                    </a:cubicBezTo>
                    <a:cubicBezTo>
                      <a:pt x="4887" y="2068"/>
                      <a:pt x="5008" y="1946"/>
                      <a:pt x="5122" y="1815"/>
                    </a:cubicBezTo>
                    <a:cubicBezTo>
                      <a:pt x="5175" y="1752"/>
                      <a:pt x="5225" y="1690"/>
                      <a:pt x="5274" y="1628"/>
                    </a:cubicBezTo>
                    <a:cubicBezTo>
                      <a:pt x="4999" y="1446"/>
                      <a:pt x="4723" y="1273"/>
                      <a:pt x="4443" y="1108"/>
                    </a:cubicBezTo>
                    <a:cubicBezTo>
                      <a:pt x="4122" y="917"/>
                      <a:pt x="3802" y="734"/>
                      <a:pt x="3473" y="557"/>
                    </a:cubicBezTo>
                    <a:cubicBezTo>
                      <a:pt x="3142" y="381"/>
                      <a:pt x="2818" y="215"/>
                      <a:pt x="2482" y="56"/>
                    </a:cubicBezTo>
                    <a:lnTo>
                      <a:pt x="23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14"/>
              <p:cNvSpPr/>
              <p:nvPr/>
            </p:nvSpPr>
            <p:spPr>
              <a:xfrm>
                <a:off x="3034934" y="2078108"/>
                <a:ext cx="434750" cy="320707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10284" extrusionOk="0">
                    <a:moveTo>
                      <a:pt x="44" y="1"/>
                    </a:moveTo>
                    <a:cubicBezTo>
                      <a:pt x="38" y="124"/>
                      <a:pt x="33" y="247"/>
                      <a:pt x="28" y="367"/>
                    </a:cubicBezTo>
                    <a:cubicBezTo>
                      <a:pt x="15" y="689"/>
                      <a:pt x="7" y="1016"/>
                      <a:pt x="2" y="1328"/>
                    </a:cubicBezTo>
                    <a:cubicBezTo>
                      <a:pt x="1" y="1466"/>
                      <a:pt x="1" y="1604"/>
                      <a:pt x="1" y="1740"/>
                    </a:cubicBezTo>
                    <a:cubicBezTo>
                      <a:pt x="2" y="2048"/>
                      <a:pt x="7" y="2341"/>
                      <a:pt x="17" y="2636"/>
                    </a:cubicBezTo>
                    <a:cubicBezTo>
                      <a:pt x="25" y="2931"/>
                      <a:pt x="40" y="3208"/>
                      <a:pt x="60" y="3491"/>
                    </a:cubicBezTo>
                    <a:cubicBezTo>
                      <a:pt x="80" y="3772"/>
                      <a:pt x="103" y="4038"/>
                      <a:pt x="132" y="4304"/>
                    </a:cubicBezTo>
                    <a:cubicBezTo>
                      <a:pt x="161" y="4570"/>
                      <a:pt x="194" y="4821"/>
                      <a:pt x="231" y="5070"/>
                    </a:cubicBezTo>
                    <a:cubicBezTo>
                      <a:pt x="270" y="5320"/>
                      <a:pt x="312" y="5556"/>
                      <a:pt x="359" y="5787"/>
                    </a:cubicBezTo>
                    <a:cubicBezTo>
                      <a:pt x="405" y="6019"/>
                      <a:pt x="455" y="6239"/>
                      <a:pt x="511" y="6453"/>
                    </a:cubicBezTo>
                    <a:cubicBezTo>
                      <a:pt x="567" y="6666"/>
                      <a:pt x="626" y="6867"/>
                      <a:pt x="691" y="7064"/>
                    </a:cubicBezTo>
                    <a:cubicBezTo>
                      <a:pt x="787" y="7356"/>
                      <a:pt x="892" y="7625"/>
                      <a:pt x="1009" y="7872"/>
                    </a:cubicBezTo>
                    <a:cubicBezTo>
                      <a:pt x="1124" y="8122"/>
                      <a:pt x="1247" y="8345"/>
                      <a:pt x="1381" y="8546"/>
                    </a:cubicBezTo>
                    <a:cubicBezTo>
                      <a:pt x="1516" y="8747"/>
                      <a:pt x="1656" y="8926"/>
                      <a:pt x="1807" y="9078"/>
                    </a:cubicBezTo>
                    <a:cubicBezTo>
                      <a:pt x="1958" y="9230"/>
                      <a:pt x="2116" y="9358"/>
                      <a:pt x="2281" y="9462"/>
                    </a:cubicBezTo>
                    <a:cubicBezTo>
                      <a:pt x="2409" y="9544"/>
                      <a:pt x="2544" y="9609"/>
                      <a:pt x="2681" y="9659"/>
                    </a:cubicBezTo>
                    <a:lnTo>
                      <a:pt x="2697" y="9663"/>
                    </a:lnTo>
                    <a:cubicBezTo>
                      <a:pt x="2731" y="9676"/>
                      <a:pt x="2767" y="9686"/>
                      <a:pt x="2800" y="9698"/>
                    </a:cubicBezTo>
                    <a:cubicBezTo>
                      <a:pt x="2871" y="9718"/>
                      <a:pt x="3188" y="9784"/>
                      <a:pt x="3272" y="9811"/>
                    </a:cubicBezTo>
                    <a:cubicBezTo>
                      <a:pt x="3454" y="9856"/>
                      <a:pt x="3638" y="9896"/>
                      <a:pt x="3825" y="9934"/>
                    </a:cubicBezTo>
                    <a:cubicBezTo>
                      <a:pt x="4244" y="10018"/>
                      <a:pt x="4673" y="10087"/>
                      <a:pt x="5106" y="10142"/>
                    </a:cubicBezTo>
                    <a:cubicBezTo>
                      <a:pt x="5539" y="10198"/>
                      <a:pt x="5980" y="10235"/>
                      <a:pt x="6422" y="10258"/>
                    </a:cubicBezTo>
                    <a:cubicBezTo>
                      <a:pt x="6742" y="10275"/>
                      <a:pt x="7065" y="10284"/>
                      <a:pt x="7388" y="10284"/>
                    </a:cubicBezTo>
                    <a:cubicBezTo>
                      <a:pt x="7509" y="10284"/>
                      <a:pt x="7630" y="10282"/>
                      <a:pt x="7751" y="10280"/>
                    </a:cubicBezTo>
                    <a:cubicBezTo>
                      <a:pt x="8194" y="10271"/>
                      <a:pt x="8637" y="10245"/>
                      <a:pt x="9076" y="10207"/>
                    </a:cubicBezTo>
                    <a:cubicBezTo>
                      <a:pt x="9492" y="10169"/>
                      <a:pt x="9905" y="10116"/>
                      <a:pt x="10310" y="10050"/>
                    </a:cubicBezTo>
                    <a:cubicBezTo>
                      <a:pt x="10316" y="10050"/>
                      <a:pt x="10322" y="10050"/>
                      <a:pt x="10326" y="10049"/>
                    </a:cubicBezTo>
                    <a:cubicBezTo>
                      <a:pt x="10588" y="10007"/>
                      <a:pt x="10848" y="9958"/>
                      <a:pt x="11105" y="9905"/>
                    </a:cubicBezTo>
                    <a:cubicBezTo>
                      <a:pt x="11174" y="9890"/>
                      <a:pt x="11271" y="9870"/>
                      <a:pt x="11340" y="9854"/>
                    </a:cubicBezTo>
                    <a:cubicBezTo>
                      <a:pt x="11353" y="9850"/>
                      <a:pt x="11360" y="9849"/>
                      <a:pt x="11361" y="9849"/>
                    </a:cubicBezTo>
                    <a:cubicBezTo>
                      <a:pt x="11394" y="9841"/>
                      <a:pt x="11426" y="9833"/>
                      <a:pt x="11458" y="9824"/>
                    </a:cubicBezTo>
                    <a:cubicBezTo>
                      <a:pt x="11617" y="9775"/>
                      <a:pt x="11770" y="9701"/>
                      <a:pt x="11918" y="9603"/>
                    </a:cubicBezTo>
                    <a:cubicBezTo>
                      <a:pt x="12064" y="9504"/>
                      <a:pt x="12205" y="9380"/>
                      <a:pt x="12338" y="9230"/>
                    </a:cubicBezTo>
                    <a:cubicBezTo>
                      <a:pt x="12471" y="9081"/>
                      <a:pt x="12596" y="8908"/>
                      <a:pt x="12716" y="8711"/>
                    </a:cubicBezTo>
                    <a:cubicBezTo>
                      <a:pt x="12834" y="8513"/>
                      <a:pt x="12943" y="8293"/>
                      <a:pt x="13046" y="8049"/>
                    </a:cubicBezTo>
                    <a:cubicBezTo>
                      <a:pt x="13150" y="7801"/>
                      <a:pt x="13242" y="7540"/>
                      <a:pt x="13328" y="7248"/>
                    </a:cubicBezTo>
                    <a:cubicBezTo>
                      <a:pt x="13386" y="7054"/>
                      <a:pt x="13437" y="6855"/>
                      <a:pt x="13488" y="6643"/>
                    </a:cubicBezTo>
                    <a:cubicBezTo>
                      <a:pt x="13538" y="6431"/>
                      <a:pt x="13583" y="6213"/>
                      <a:pt x="13624" y="5981"/>
                    </a:cubicBezTo>
                    <a:cubicBezTo>
                      <a:pt x="13666" y="5751"/>
                      <a:pt x="13702" y="5516"/>
                      <a:pt x="13736" y="5268"/>
                    </a:cubicBezTo>
                    <a:cubicBezTo>
                      <a:pt x="13769" y="5020"/>
                      <a:pt x="13798" y="4768"/>
                      <a:pt x="13824" y="4505"/>
                    </a:cubicBezTo>
                    <a:cubicBezTo>
                      <a:pt x="13849" y="4240"/>
                      <a:pt x="13869" y="3974"/>
                      <a:pt x="13887" y="3694"/>
                    </a:cubicBezTo>
                    <a:cubicBezTo>
                      <a:pt x="13905" y="3411"/>
                      <a:pt x="13918" y="3133"/>
                      <a:pt x="13926" y="2839"/>
                    </a:cubicBezTo>
                    <a:cubicBezTo>
                      <a:pt x="13935" y="2544"/>
                      <a:pt x="13941" y="2252"/>
                      <a:pt x="13941" y="1943"/>
                    </a:cubicBezTo>
                    <a:cubicBezTo>
                      <a:pt x="13941" y="1806"/>
                      <a:pt x="13941" y="1668"/>
                      <a:pt x="13939" y="1530"/>
                    </a:cubicBezTo>
                    <a:cubicBezTo>
                      <a:pt x="13935" y="1220"/>
                      <a:pt x="13928" y="891"/>
                      <a:pt x="13912" y="567"/>
                    </a:cubicBezTo>
                    <a:cubicBezTo>
                      <a:pt x="13909" y="446"/>
                      <a:pt x="13903" y="324"/>
                      <a:pt x="13897" y="201"/>
                    </a:cubicBezTo>
                    <a:cubicBezTo>
                      <a:pt x="13652" y="257"/>
                      <a:pt x="13403" y="307"/>
                      <a:pt x="13157" y="354"/>
                    </a:cubicBezTo>
                    <a:cubicBezTo>
                      <a:pt x="12802" y="423"/>
                      <a:pt x="12437" y="488"/>
                      <a:pt x="12073" y="544"/>
                    </a:cubicBezTo>
                    <a:cubicBezTo>
                      <a:pt x="11530" y="628"/>
                      <a:pt x="10969" y="698"/>
                      <a:pt x="10413" y="753"/>
                    </a:cubicBezTo>
                    <a:cubicBezTo>
                      <a:pt x="9858" y="806"/>
                      <a:pt x="9291" y="848"/>
                      <a:pt x="8729" y="871"/>
                    </a:cubicBezTo>
                    <a:cubicBezTo>
                      <a:pt x="8293" y="891"/>
                      <a:pt x="7854" y="900"/>
                      <a:pt x="7416" y="900"/>
                    </a:cubicBezTo>
                    <a:cubicBezTo>
                      <a:pt x="7288" y="900"/>
                      <a:pt x="7161" y="899"/>
                      <a:pt x="7034" y="898"/>
                    </a:cubicBezTo>
                    <a:cubicBezTo>
                      <a:pt x="6470" y="891"/>
                      <a:pt x="5908" y="869"/>
                      <a:pt x="5345" y="833"/>
                    </a:cubicBezTo>
                    <a:cubicBezTo>
                      <a:pt x="4783" y="797"/>
                      <a:pt x="4229" y="745"/>
                      <a:pt x="3676" y="678"/>
                    </a:cubicBezTo>
                    <a:cubicBezTo>
                      <a:pt x="3122" y="612"/>
                      <a:pt x="2582" y="531"/>
                      <a:pt x="2041" y="433"/>
                    </a:cubicBezTo>
                    <a:cubicBezTo>
                      <a:pt x="1679" y="369"/>
                      <a:pt x="1326" y="300"/>
                      <a:pt x="974" y="222"/>
                    </a:cubicBezTo>
                    <a:cubicBezTo>
                      <a:pt x="658" y="153"/>
                      <a:pt x="352" y="80"/>
                      <a:pt x="44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14"/>
              <p:cNvSpPr/>
              <p:nvPr/>
            </p:nvSpPr>
            <p:spPr>
              <a:xfrm>
                <a:off x="3036368" y="1530167"/>
                <a:ext cx="432099" cy="576049"/>
              </a:xfrm>
              <a:custGeom>
                <a:avLst/>
                <a:gdLst/>
                <a:ahLst/>
                <a:cxnLst/>
                <a:rect l="l" t="t" r="r" b="b"/>
                <a:pathLst>
                  <a:path w="13856" h="18472" extrusionOk="0">
                    <a:moveTo>
                      <a:pt x="4325" y="1"/>
                    </a:moveTo>
                    <a:cubicBezTo>
                      <a:pt x="4307" y="38"/>
                      <a:pt x="4291" y="75"/>
                      <a:pt x="4274" y="113"/>
                    </a:cubicBezTo>
                    <a:cubicBezTo>
                      <a:pt x="4133" y="425"/>
                      <a:pt x="3998" y="734"/>
                      <a:pt x="3864" y="1054"/>
                    </a:cubicBezTo>
                    <a:cubicBezTo>
                      <a:pt x="3660" y="1536"/>
                      <a:pt x="3466" y="2022"/>
                      <a:pt x="3275" y="2527"/>
                    </a:cubicBezTo>
                    <a:cubicBezTo>
                      <a:pt x="3083" y="3030"/>
                      <a:pt x="2901" y="3540"/>
                      <a:pt x="2721" y="4062"/>
                    </a:cubicBezTo>
                    <a:cubicBezTo>
                      <a:pt x="2541" y="4582"/>
                      <a:pt x="2370" y="5112"/>
                      <a:pt x="2205" y="5646"/>
                    </a:cubicBezTo>
                    <a:cubicBezTo>
                      <a:pt x="2041" y="6183"/>
                      <a:pt x="1883" y="6723"/>
                      <a:pt x="1733" y="7268"/>
                    </a:cubicBezTo>
                    <a:cubicBezTo>
                      <a:pt x="1587" y="7810"/>
                      <a:pt x="1444" y="8362"/>
                      <a:pt x="1312" y="8910"/>
                    </a:cubicBezTo>
                    <a:cubicBezTo>
                      <a:pt x="1180" y="9458"/>
                      <a:pt x="1055" y="10015"/>
                      <a:pt x="941" y="10562"/>
                    </a:cubicBezTo>
                    <a:cubicBezTo>
                      <a:pt x="866" y="10927"/>
                      <a:pt x="795" y="11295"/>
                      <a:pt x="726" y="11657"/>
                    </a:cubicBezTo>
                    <a:cubicBezTo>
                      <a:pt x="659" y="12021"/>
                      <a:pt x="595" y="12388"/>
                      <a:pt x="536" y="12747"/>
                    </a:cubicBezTo>
                    <a:cubicBezTo>
                      <a:pt x="475" y="13106"/>
                      <a:pt x="421" y="13472"/>
                      <a:pt x="370" y="13825"/>
                    </a:cubicBezTo>
                    <a:cubicBezTo>
                      <a:pt x="320" y="14179"/>
                      <a:pt x="273" y="14538"/>
                      <a:pt x="231" y="14888"/>
                    </a:cubicBezTo>
                    <a:cubicBezTo>
                      <a:pt x="191" y="15236"/>
                      <a:pt x="155" y="15588"/>
                      <a:pt x="122" y="15930"/>
                    </a:cubicBezTo>
                    <a:cubicBezTo>
                      <a:pt x="90" y="16271"/>
                      <a:pt x="61" y="16616"/>
                      <a:pt x="40" y="16948"/>
                    </a:cubicBezTo>
                    <a:cubicBezTo>
                      <a:pt x="25" y="17156"/>
                      <a:pt x="12" y="17368"/>
                      <a:pt x="1" y="17573"/>
                    </a:cubicBezTo>
                    <a:cubicBezTo>
                      <a:pt x="309" y="17652"/>
                      <a:pt x="616" y="17727"/>
                      <a:pt x="933" y="17795"/>
                    </a:cubicBezTo>
                    <a:cubicBezTo>
                      <a:pt x="1286" y="17872"/>
                      <a:pt x="1637" y="17943"/>
                      <a:pt x="1998" y="18007"/>
                    </a:cubicBezTo>
                    <a:cubicBezTo>
                      <a:pt x="2538" y="18104"/>
                      <a:pt x="3080" y="18184"/>
                      <a:pt x="3634" y="18252"/>
                    </a:cubicBezTo>
                    <a:cubicBezTo>
                      <a:pt x="4187" y="18318"/>
                      <a:pt x="4741" y="18370"/>
                      <a:pt x="5303" y="18406"/>
                    </a:cubicBezTo>
                    <a:cubicBezTo>
                      <a:pt x="5864" y="18442"/>
                      <a:pt x="6427" y="18465"/>
                      <a:pt x="6992" y="18470"/>
                    </a:cubicBezTo>
                    <a:cubicBezTo>
                      <a:pt x="7104" y="18471"/>
                      <a:pt x="7216" y="18472"/>
                      <a:pt x="7328" y="18472"/>
                    </a:cubicBezTo>
                    <a:cubicBezTo>
                      <a:pt x="7781" y="18472"/>
                      <a:pt x="8235" y="18463"/>
                      <a:pt x="8687" y="18443"/>
                    </a:cubicBezTo>
                    <a:cubicBezTo>
                      <a:pt x="9249" y="18419"/>
                      <a:pt x="9816" y="18378"/>
                      <a:pt x="10371" y="18325"/>
                    </a:cubicBezTo>
                    <a:cubicBezTo>
                      <a:pt x="10927" y="18270"/>
                      <a:pt x="11486" y="18201"/>
                      <a:pt x="12031" y="18117"/>
                    </a:cubicBezTo>
                    <a:cubicBezTo>
                      <a:pt x="12394" y="18061"/>
                      <a:pt x="12759" y="17996"/>
                      <a:pt x="13115" y="17928"/>
                    </a:cubicBezTo>
                    <a:cubicBezTo>
                      <a:pt x="13363" y="17879"/>
                      <a:pt x="13611" y="17828"/>
                      <a:pt x="13856" y="17773"/>
                    </a:cubicBezTo>
                    <a:cubicBezTo>
                      <a:pt x="13846" y="17566"/>
                      <a:pt x="13836" y="17356"/>
                      <a:pt x="13823" y="17148"/>
                    </a:cubicBezTo>
                    <a:cubicBezTo>
                      <a:pt x="13803" y="16816"/>
                      <a:pt x="13778" y="16469"/>
                      <a:pt x="13745" y="16128"/>
                    </a:cubicBezTo>
                    <a:cubicBezTo>
                      <a:pt x="13719" y="15788"/>
                      <a:pt x="13685" y="15431"/>
                      <a:pt x="13649" y="15083"/>
                    </a:cubicBezTo>
                    <a:cubicBezTo>
                      <a:pt x="13613" y="14734"/>
                      <a:pt x="13571" y="14373"/>
                      <a:pt x="13527" y="14018"/>
                    </a:cubicBezTo>
                    <a:cubicBezTo>
                      <a:pt x="13483" y="13661"/>
                      <a:pt x="13433" y="13296"/>
                      <a:pt x="13381" y="12935"/>
                    </a:cubicBezTo>
                    <a:cubicBezTo>
                      <a:pt x="13328" y="12574"/>
                      <a:pt x="13271" y="12206"/>
                      <a:pt x="13212" y="11841"/>
                    </a:cubicBezTo>
                    <a:cubicBezTo>
                      <a:pt x="13151" y="11476"/>
                      <a:pt x="13087" y="11104"/>
                      <a:pt x="13019" y="10737"/>
                    </a:cubicBezTo>
                    <a:cubicBezTo>
                      <a:pt x="12918" y="10188"/>
                      <a:pt x="12808" y="9624"/>
                      <a:pt x="12691" y="9075"/>
                    </a:cubicBezTo>
                    <a:cubicBezTo>
                      <a:pt x="12572" y="8523"/>
                      <a:pt x="12447" y="7968"/>
                      <a:pt x="12315" y="7420"/>
                    </a:cubicBezTo>
                    <a:cubicBezTo>
                      <a:pt x="12184" y="6873"/>
                      <a:pt x="12044" y="6326"/>
                      <a:pt x="11898" y="5787"/>
                    </a:cubicBezTo>
                    <a:cubicBezTo>
                      <a:pt x="11752" y="5245"/>
                      <a:pt x="11600" y="4713"/>
                      <a:pt x="11442" y="4187"/>
                    </a:cubicBezTo>
                    <a:cubicBezTo>
                      <a:pt x="11284" y="3661"/>
                      <a:pt x="11121" y="3146"/>
                      <a:pt x="10952" y="2639"/>
                    </a:cubicBezTo>
                    <a:cubicBezTo>
                      <a:pt x="10782" y="2128"/>
                      <a:pt x="10609" y="1637"/>
                      <a:pt x="10430" y="1151"/>
                    </a:cubicBezTo>
                    <a:cubicBezTo>
                      <a:pt x="10309" y="824"/>
                      <a:pt x="10191" y="511"/>
                      <a:pt x="10067" y="198"/>
                    </a:cubicBezTo>
                    <a:cubicBezTo>
                      <a:pt x="10053" y="160"/>
                      <a:pt x="10036" y="120"/>
                      <a:pt x="10021" y="83"/>
                    </a:cubicBezTo>
                    <a:cubicBezTo>
                      <a:pt x="9827" y="126"/>
                      <a:pt x="9629" y="165"/>
                      <a:pt x="9431" y="198"/>
                    </a:cubicBezTo>
                    <a:cubicBezTo>
                      <a:pt x="9191" y="236"/>
                      <a:pt x="8942" y="271"/>
                      <a:pt x="8696" y="298"/>
                    </a:cubicBezTo>
                    <a:cubicBezTo>
                      <a:pt x="8450" y="326"/>
                      <a:pt x="8199" y="343"/>
                      <a:pt x="7948" y="356"/>
                    </a:cubicBezTo>
                    <a:cubicBezTo>
                      <a:pt x="7742" y="364"/>
                      <a:pt x="7534" y="369"/>
                      <a:pt x="7327" y="369"/>
                    </a:cubicBezTo>
                    <a:cubicBezTo>
                      <a:pt x="7283" y="369"/>
                      <a:pt x="7239" y="369"/>
                      <a:pt x="7195" y="369"/>
                    </a:cubicBezTo>
                    <a:cubicBezTo>
                      <a:pt x="6943" y="366"/>
                      <a:pt x="6693" y="356"/>
                      <a:pt x="6445" y="337"/>
                    </a:cubicBezTo>
                    <a:cubicBezTo>
                      <a:pt x="6194" y="320"/>
                      <a:pt x="5950" y="297"/>
                      <a:pt x="5704" y="264"/>
                    </a:cubicBezTo>
                    <a:cubicBezTo>
                      <a:pt x="5457" y="232"/>
                      <a:pt x="5220" y="193"/>
                      <a:pt x="4981" y="147"/>
                    </a:cubicBezTo>
                    <a:cubicBezTo>
                      <a:pt x="4757" y="104"/>
                      <a:pt x="4541" y="55"/>
                      <a:pt x="4325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14"/>
              <p:cNvSpPr/>
              <p:nvPr/>
            </p:nvSpPr>
            <p:spPr>
              <a:xfrm>
                <a:off x="3298255" y="2368434"/>
                <a:ext cx="150624" cy="136933"/>
              </a:xfrm>
              <a:custGeom>
                <a:avLst/>
                <a:gdLst/>
                <a:ahLst/>
                <a:cxnLst/>
                <a:rect l="l" t="t" r="r" b="b"/>
                <a:pathLst>
                  <a:path w="4830" h="4391" extrusionOk="0">
                    <a:moveTo>
                      <a:pt x="4829" y="1"/>
                    </a:moveTo>
                    <a:lnTo>
                      <a:pt x="4829" y="1"/>
                    </a:lnTo>
                    <a:cubicBezTo>
                      <a:pt x="4230" y="207"/>
                      <a:pt x="3612" y="382"/>
                      <a:pt x="2975" y="526"/>
                    </a:cubicBezTo>
                    <a:cubicBezTo>
                      <a:pt x="2958" y="531"/>
                      <a:pt x="2939" y="534"/>
                      <a:pt x="2922" y="537"/>
                    </a:cubicBezTo>
                    <a:cubicBezTo>
                      <a:pt x="2920" y="537"/>
                      <a:pt x="2912" y="539"/>
                      <a:pt x="2900" y="542"/>
                    </a:cubicBezTo>
                    <a:cubicBezTo>
                      <a:pt x="2804" y="567"/>
                      <a:pt x="2442" y="670"/>
                      <a:pt x="2351" y="717"/>
                    </a:cubicBezTo>
                    <a:cubicBezTo>
                      <a:pt x="2199" y="796"/>
                      <a:pt x="2053" y="901"/>
                      <a:pt x="1915" y="1030"/>
                    </a:cubicBezTo>
                    <a:cubicBezTo>
                      <a:pt x="1776" y="1160"/>
                      <a:pt x="1645" y="1315"/>
                      <a:pt x="1521" y="1495"/>
                    </a:cubicBezTo>
                    <a:cubicBezTo>
                      <a:pt x="1419" y="1643"/>
                      <a:pt x="1323" y="1804"/>
                      <a:pt x="1232" y="1982"/>
                    </a:cubicBezTo>
                    <a:cubicBezTo>
                      <a:pt x="823" y="2783"/>
                      <a:pt x="410" y="3587"/>
                      <a:pt x="0" y="4390"/>
                    </a:cubicBezTo>
                    <a:cubicBezTo>
                      <a:pt x="236" y="4336"/>
                      <a:pt x="466" y="4264"/>
                      <a:pt x="689" y="4175"/>
                    </a:cubicBezTo>
                    <a:cubicBezTo>
                      <a:pt x="938" y="4068"/>
                      <a:pt x="1175" y="3933"/>
                      <a:pt x="1378" y="3758"/>
                    </a:cubicBezTo>
                    <a:cubicBezTo>
                      <a:pt x="2467" y="2616"/>
                      <a:pt x="3758" y="1161"/>
                      <a:pt x="48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14"/>
              <p:cNvSpPr/>
              <p:nvPr/>
            </p:nvSpPr>
            <p:spPr>
              <a:xfrm>
                <a:off x="3142988" y="1262730"/>
                <a:ext cx="262952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8432" h="716" extrusionOk="0">
                    <a:moveTo>
                      <a:pt x="3928" y="1"/>
                    </a:moveTo>
                    <a:cubicBezTo>
                      <a:pt x="3103" y="1"/>
                      <a:pt x="2286" y="57"/>
                      <a:pt x="1487" y="163"/>
                    </a:cubicBezTo>
                    <a:cubicBezTo>
                      <a:pt x="984" y="232"/>
                      <a:pt x="488" y="320"/>
                      <a:pt x="1" y="428"/>
                    </a:cubicBezTo>
                    <a:cubicBezTo>
                      <a:pt x="103" y="408"/>
                      <a:pt x="209" y="398"/>
                      <a:pt x="317" y="398"/>
                    </a:cubicBezTo>
                    <a:cubicBezTo>
                      <a:pt x="485" y="398"/>
                      <a:pt x="658" y="422"/>
                      <a:pt x="837" y="473"/>
                    </a:cubicBezTo>
                    <a:cubicBezTo>
                      <a:pt x="958" y="507"/>
                      <a:pt x="1078" y="552"/>
                      <a:pt x="1201" y="609"/>
                    </a:cubicBezTo>
                    <a:cubicBezTo>
                      <a:pt x="1217" y="616"/>
                      <a:pt x="1233" y="624"/>
                      <a:pt x="1247" y="631"/>
                    </a:cubicBezTo>
                    <a:cubicBezTo>
                      <a:pt x="1437" y="589"/>
                      <a:pt x="1632" y="550"/>
                      <a:pt x="1827" y="517"/>
                    </a:cubicBezTo>
                    <a:cubicBezTo>
                      <a:pt x="2067" y="478"/>
                      <a:pt x="2315" y="444"/>
                      <a:pt x="2561" y="417"/>
                    </a:cubicBezTo>
                    <a:cubicBezTo>
                      <a:pt x="2807" y="392"/>
                      <a:pt x="3059" y="372"/>
                      <a:pt x="3309" y="360"/>
                    </a:cubicBezTo>
                    <a:cubicBezTo>
                      <a:pt x="3529" y="349"/>
                      <a:pt x="3750" y="344"/>
                      <a:pt x="3971" y="344"/>
                    </a:cubicBezTo>
                    <a:cubicBezTo>
                      <a:pt x="4001" y="344"/>
                      <a:pt x="4032" y="344"/>
                      <a:pt x="4062" y="345"/>
                    </a:cubicBezTo>
                    <a:cubicBezTo>
                      <a:pt x="4314" y="349"/>
                      <a:pt x="4564" y="358"/>
                      <a:pt x="4813" y="376"/>
                    </a:cubicBezTo>
                    <a:cubicBezTo>
                      <a:pt x="5063" y="394"/>
                      <a:pt x="5307" y="417"/>
                      <a:pt x="5553" y="450"/>
                    </a:cubicBezTo>
                    <a:cubicBezTo>
                      <a:pt x="5797" y="481"/>
                      <a:pt x="6037" y="520"/>
                      <a:pt x="6276" y="566"/>
                    </a:cubicBezTo>
                    <a:cubicBezTo>
                      <a:pt x="6506" y="609"/>
                      <a:pt x="6725" y="659"/>
                      <a:pt x="6945" y="716"/>
                    </a:cubicBezTo>
                    <a:cubicBezTo>
                      <a:pt x="6962" y="708"/>
                      <a:pt x="6979" y="703"/>
                      <a:pt x="6996" y="695"/>
                    </a:cubicBezTo>
                    <a:cubicBezTo>
                      <a:pt x="7137" y="644"/>
                      <a:pt x="7271" y="602"/>
                      <a:pt x="7406" y="572"/>
                    </a:cubicBezTo>
                    <a:cubicBezTo>
                      <a:pt x="7590" y="529"/>
                      <a:pt x="7767" y="509"/>
                      <a:pt x="7942" y="509"/>
                    </a:cubicBezTo>
                    <a:cubicBezTo>
                      <a:pt x="7960" y="509"/>
                      <a:pt x="7978" y="510"/>
                      <a:pt x="7996" y="510"/>
                    </a:cubicBezTo>
                    <a:cubicBezTo>
                      <a:pt x="8145" y="516"/>
                      <a:pt x="8290" y="536"/>
                      <a:pt x="8431" y="570"/>
                    </a:cubicBezTo>
                    <a:cubicBezTo>
                      <a:pt x="8369" y="553"/>
                      <a:pt x="8306" y="540"/>
                      <a:pt x="8244" y="523"/>
                    </a:cubicBezTo>
                    <a:cubicBezTo>
                      <a:pt x="7127" y="253"/>
                      <a:pt x="5984" y="87"/>
                      <a:pt x="4849" y="24"/>
                    </a:cubicBezTo>
                    <a:cubicBezTo>
                      <a:pt x="4541" y="8"/>
                      <a:pt x="4234" y="1"/>
                      <a:pt x="3928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14"/>
              <p:cNvSpPr/>
              <p:nvPr/>
            </p:nvSpPr>
            <p:spPr>
              <a:xfrm>
                <a:off x="3387099" y="1352323"/>
                <a:ext cx="110738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516" extrusionOk="0">
                    <a:moveTo>
                      <a:pt x="281" y="0"/>
                    </a:moveTo>
                    <a:cubicBezTo>
                      <a:pt x="253" y="0"/>
                      <a:pt x="224" y="0"/>
                      <a:pt x="196" y="0"/>
                    </a:cubicBezTo>
                    <a:cubicBezTo>
                      <a:pt x="159" y="3"/>
                      <a:pt x="119" y="3"/>
                      <a:pt x="81" y="3"/>
                    </a:cubicBezTo>
                    <a:cubicBezTo>
                      <a:pt x="81" y="4"/>
                      <a:pt x="82" y="5"/>
                      <a:pt x="83" y="5"/>
                    </a:cubicBezTo>
                    <a:cubicBezTo>
                      <a:pt x="84" y="5"/>
                      <a:pt x="85" y="5"/>
                      <a:pt x="87" y="3"/>
                    </a:cubicBezTo>
                    <a:cubicBezTo>
                      <a:pt x="119" y="52"/>
                      <a:pt x="152" y="105"/>
                      <a:pt x="179" y="157"/>
                    </a:cubicBezTo>
                    <a:cubicBezTo>
                      <a:pt x="205" y="209"/>
                      <a:pt x="231" y="264"/>
                      <a:pt x="252" y="315"/>
                    </a:cubicBezTo>
                    <a:cubicBezTo>
                      <a:pt x="284" y="394"/>
                      <a:pt x="311" y="475"/>
                      <a:pt x="330" y="557"/>
                    </a:cubicBezTo>
                    <a:cubicBezTo>
                      <a:pt x="349" y="637"/>
                      <a:pt x="360" y="719"/>
                      <a:pt x="366" y="801"/>
                    </a:cubicBezTo>
                    <a:cubicBezTo>
                      <a:pt x="369" y="882"/>
                      <a:pt x="367" y="964"/>
                      <a:pt x="359" y="1046"/>
                    </a:cubicBezTo>
                    <a:cubicBezTo>
                      <a:pt x="349" y="1126"/>
                      <a:pt x="333" y="1207"/>
                      <a:pt x="310" y="1287"/>
                    </a:cubicBezTo>
                    <a:cubicBezTo>
                      <a:pt x="287" y="1369"/>
                      <a:pt x="258" y="1448"/>
                      <a:pt x="219" y="1527"/>
                    </a:cubicBezTo>
                    <a:cubicBezTo>
                      <a:pt x="195" y="1580"/>
                      <a:pt x="168" y="1631"/>
                      <a:pt x="137" y="1683"/>
                    </a:cubicBezTo>
                    <a:cubicBezTo>
                      <a:pt x="109" y="1736"/>
                      <a:pt x="74" y="1786"/>
                      <a:pt x="38" y="1836"/>
                    </a:cubicBezTo>
                    <a:cubicBezTo>
                      <a:pt x="25" y="1852"/>
                      <a:pt x="14" y="1869"/>
                      <a:pt x="1" y="1887"/>
                    </a:cubicBezTo>
                    <a:lnTo>
                      <a:pt x="114" y="1940"/>
                    </a:lnTo>
                    <a:cubicBezTo>
                      <a:pt x="449" y="2099"/>
                      <a:pt x="776" y="2263"/>
                      <a:pt x="1104" y="2442"/>
                    </a:cubicBezTo>
                    <a:cubicBezTo>
                      <a:pt x="1433" y="2617"/>
                      <a:pt x="1753" y="2801"/>
                      <a:pt x="2074" y="2994"/>
                    </a:cubicBezTo>
                    <a:cubicBezTo>
                      <a:pt x="2357" y="3162"/>
                      <a:pt x="2632" y="3334"/>
                      <a:pt x="2906" y="3516"/>
                    </a:cubicBezTo>
                    <a:cubicBezTo>
                      <a:pt x="2958" y="3448"/>
                      <a:pt x="3008" y="3379"/>
                      <a:pt x="3056" y="3307"/>
                    </a:cubicBezTo>
                    <a:cubicBezTo>
                      <a:pt x="3145" y="3171"/>
                      <a:pt x="3221" y="3037"/>
                      <a:pt x="3287" y="2896"/>
                    </a:cubicBezTo>
                    <a:cubicBezTo>
                      <a:pt x="3353" y="2756"/>
                      <a:pt x="3407" y="2616"/>
                      <a:pt x="3447" y="2472"/>
                    </a:cubicBezTo>
                    <a:cubicBezTo>
                      <a:pt x="3489" y="2328"/>
                      <a:pt x="3516" y="2184"/>
                      <a:pt x="3532" y="2041"/>
                    </a:cubicBezTo>
                    <a:cubicBezTo>
                      <a:pt x="3548" y="1897"/>
                      <a:pt x="3550" y="1752"/>
                      <a:pt x="3540" y="1606"/>
                    </a:cubicBezTo>
                    <a:cubicBezTo>
                      <a:pt x="3532" y="1463"/>
                      <a:pt x="3510" y="1316"/>
                      <a:pt x="3474" y="1172"/>
                    </a:cubicBezTo>
                    <a:cubicBezTo>
                      <a:pt x="3438" y="1031"/>
                      <a:pt x="3389" y="885"/>
                      <a:pt x="3330" y="745"/>
                    </a:cubicBezTo>
                    <a:cubicBezTo>
                      <a:pt x="3272" y="604"/>
                      <a:pt x="3198" y="463"/>
                      <a:pt x="3113" y="327"/>
                    </a:cubicBezTo>
                    <a:cubicBezTo>
                      <a:pt x="3092" y="294"/>
                      <a:pt x="3070" y="259"/>
                      <a:pt x="3049" y="228"/>
                    </a:cubicBezTo>
                    <a:cubicBezTo>
                      <a:pt x="2768" y="179"/>
                      <a:pt x="2485" y="140"/>
                      <a:pt x="2198" y="107"/>
                    </a:cubicBezTo>
                    <a:cubicBezTo>
                      <a:pt x="1870" y="69"/>
                      <a:pt x="1542" y="42"/>
                      <a:pt x="1206" y="25"/>
                    </a:cubicBezTo>
                    <a:cubicBezTo>
                      <a:pt x="898" y="8"/>
                      <a:pt x="59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14"/>
              <p:cNvSpPr/>
              <p:nvPr/>
            </p:nvSpPr>
            <p:spPr>
              <a:xfrm>
                <a:off x="3136938" y="2384057"/>
                <a:ext cx="251725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4012" extrusionOk="0">
                    <a:moveTo>
                      <a:pt x="1" y="0"/>
                    </a:moveTo>
                    <a:cubicBezTo>
                      <a:pt x="96" y="30"/>
                      <a:pt x="189" y="68"/>
                      <a:pt x="281" y="114"/>
                    </a:cubicBezTo>
                    <a:cubicBezTo>
                      <a:pt x="452" y="197"/>
                      <a:pt x="617" y="308"/>
                      <a:pt x="773" y="440"/>
                    </a:cubicBezTo>
                    <a:cubicBezTo>
                      <a:pt x="929" y="572"/>
                      <a:pt x="1076" y="732"/>
                      <a:pt x="1217" y="915"/>
                    </a:cubicBezTo>
                    <a:cubicBezTo>
                      <a:pt x="1332" y="1066"/>
                      <a:pt x="1440" y="1229"/>
                      <a:pt x="1542" y="1411"/>
                    </a:cubicBezTo>
                    <a:cubicBezTo>
                      <a:pt x="2006" y="2227"/>
                      <a:pt x="2469" y="3044"/>
                      <a:pt x="2933" y="3860"/>
                    </a:cubicBezTo>
                    <a:cubicBezTo>
                      <a:pt x="3314" y="3962"/>
                      <a:pt x="3709" y="4012"/>
                      <a:pt x="4104" y="4012"/>
                    </a:cubicBezTo>
                    <a:cubicBezTo>
                      <a:pt x="4463" y="4012"/>
                      <a:pt x="4823" y="3971"/>
                      <a:pt x="5172" y="3891"/>
                    </a:cubicBezTo>
                    <a:cubicBezTo>
                      <a:pt x="5582" y="3088"/>
                      <a:pt x="5993" y="2286"/>
                      <a:pt x="6404" y="1483"/>
                    </a:cubicBezTo>
                    <a:cubicBezTo>
                      <a:pt x="6495" y="1303"/>
                      <a:pt x="6591" y="1143"/>
                      <a:pt x="6693" y="995"/>
                    </a:cubicBezTo>
                    <a:cubicBezTo>
                      <a:pt x="6817" y="815"/>
                      <a:pt x="6947" y="662"/>
                      <a:pt x="7087" y="532"/>
                    </a:cubicBezTo>
                    <a:cubicBezTo>
                      <a:pt x="7225" y="400"/>
                      <a:pt x="7372" y="296"/>
                      <a:pt x="7523" y="217"/>
                    </a:cubicBezTo>
                    <a:cubicBezTo>
                      <a:pt x="7613" y="171"/>
                      <a:pt x="7975" y="68"/>
                      <a:pt x="8072" y="43"/>
                    </a:cubicBezTo>
                    <a:lnTo>
                      <a:pt x="8072" y="43"/>
                    </a:lnTo>
                    <a:cubicBezTo>
                      <a:pt x="8003" y="59"/>
                      <a:pt x="7906" y="79"/>
                      <a:pt x="7833" y="94"/>
                    </a:cubicBezTo>
                    <a:cubicBezTo>
                      <a:pt x="7577" y="146"/>
                      <a:pt x="7318" y="194"/>
                      <a:pt x="7055" y="238"/>
                    </a:cubicBezTo>
                    <a:cubicBezTo>
                      <a:pt x="7051" y="238"/>
                      <a:pt x="7045" y="239"/>
                      <a:pt x="7039" y="239"/>
                    </a:cubicBezTo>
                    <a:cubicBezTo>
                      <a:pt x="6634" y="305"/>
                      <a:pt x="6220" y="357"/>
                      <a:pt x="5805" y="396"/>
                    </a:cubicBezTo>
                    <a:cubicBezTo>
                      <a:pt x="5366" y="437"/>
                      <a:pt x="4925" y="460"/>
                      <a:pt x="4480" y="469"/>
                    </a:cubicBezTo>
                    <a:cubicBezTo>
                      <a:pt x="4360" y="471"/>
                      <a:pt x="4239" y="473"/>
                      <a:pt x="4118" y="473"/>
                    </a:cubicBezTo>
                    <a:cubicBezTo>
                      <a:pt x="3795" y="473"/>
                      <a:pt x="3473" y="464"/>
                      <a:pt x="3151" y="447"/>
                    </a:cubicBezTo>
                    <a:cubicBezTo>
                      <a:pt x="2709" y="424"/>
                      <a:pt x="2268" y="384"/>
                      <a:pt x="1835" y="331"/>
                    </a:cubicBezTo>
                    <a:cubicBezTo>
                      <a:pt x="1402" y="276"/>
                      <a:pt x="973" y="207"/>
                      <a:pt x="554" y="123"/>
                    </a:cubicBezTo>
                    <a:cubicBezTo>
                      <a:pt x="367" y="85"/>
                      <a:pt x="182" y="4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14"/>
              <p:cNvSpPr/>
              <p:nvPr/>
            </p:nvSpPr>
            <p:spPr>
              <a:xfrm>
                <a:off x="3181812" y="1273488"/>
                <a:ext cx="177817" cy="36268"/>
              </a:xfrm>
              <a:custGeom>
                <a:avLst/>
                <a:gdLst/>
                <a:ahLst/>
                <a:cxnLst/>
                <a:rect l="l" t="t" r="r" b="b"/>
                <a:pathLst>
                  <a:path w="5702" h="1163" extrusionOk="0">
                    <a:moveTo>
                      <a:pt x="2668" y="0"/>
                    </a:moveTo>
                    <a:cubicBezTo>
                      <a:pt x="2465" y="0"/>
                      <a:pt x="2263" y="5"/>
                      <a:pt x="2062" y="15"/>
                    </a:cubicBezTo>
                    <a:cubicBezTo>
                      <a:pt x="1812" y="26"/>
                      <a:pt x="1561" y="46"/>
                      <a:pt x="1315" y="73"/>
                    </a:cubicBezTo>
                    <a:cubicBezTo>
                      <a:pt x="1069" y="97"/>
                      <a:pt x="820" y="132"/>
                      <a:pt x="580" y="174"/>
                    </a:cubicBezTo>
                    <a:cubicBezTo>
                      <a:pt x="387" y="205"/>
                      <a:pt x="192" y="243"/>
                      <a:pt x="1" y="286"/>
                    </a:cubicBezTo>
                    <a:cubicBezTo>
                      <a:pt x="109" y="339"/>
                      <a:pt x="216" y="398"/>
                      <a:pt x="329" y="468"/>
                    </a:cubicBezTo>
                    <a:cubicBezTo>
                      <a:pt x="455" y="547"/>
                      <a:pt x="582" y="635"/>
                      <a:pt x="711" y="737"/>
                    </a:cubicBezTo>
                    <a:cubicBezTo>
                      <a:pt x="842" y="838"/>
                      <a:pt x="970" y="947"/>
                      <a:pt x="1101" y="1072"/>
                    </a:cubicBezTo>
                    <a:cubicBezTo>
                      <a:pt x="1116" y="1087"/>
                      <a:pt x="1131" y="1098"/>
                      <a:pt x="1145" y="1112"/>
                    </a:cubicBezTo>
                    <a:cubicBezTo>
                      <a:pt x="1227" y="1095"/>
                      <a:pt x="1310" y="1076"/>
                      <a:pt x="1394" y="1062"/>
                    </a:cubicBezTo>
                    <a:cubicBezTo>
                      <a:pt x="1483" y="1046"/>
                      <a:pt x="1575" y="1032"/>
                      <a:pt x="1667" y="1019"/>
                    </a:cubicBezTo>
                    <a:cubicBezTo>
                      <a:pt x="1804" y="1000"/>
                      <a:pt x="1943" y="983"/>
                      <a:pt x="2084" y="973"/>
                    </a:cubicBezTo>
                    <a:cubicBezTo>
                      <a:pt x="2223" y="961"/>
                      <a:pt x="2366" y="954"/>
                      <a:pt x="2507" y="951"/>
                    </a:cubicBezTo>
                    <a:cubicBezTo>
                      <a:pt x="2572" y="949"/>
                      <a:pt x="2638" y="948"/>
                      <a:pt x="2703" y="948"/>
                    </a:cubicBezTo>
                    <a:cubicBezTo>
                      <a:pt x="2779" y="948"/>
                      <a:pt x="2855" y="950"/>
                      <a:pt x="2931" y="953"/>
                    </a:cubicBezTo>
                    <a:cubicBezTo>
                      <a:pt x="3072" y="959"/>
                      <a:pt x="3211" y="967"/>
                      <a:pt x="3351" y="980"/>
                    </a:cubicBezTo>
                    <a:cubicBezTo>
                      <a:pt x="3491" y="993"/>
                      <a:pt x="3628" y="1009"/>
                      <a:pt x="3765" y="1030"/>
                    </a:cubicBezTo>
                    <a:cubicBezTo>
                      <a:pt x="3855" y="1045"/>
                      <a:pt x="3944" y="1059"/>
                      <a:pt x="4033" y="1076"/>
                    </a:cubicBezTo>
                    <a:cubicBezTo>
                      <a:pt x="4124" y="1095"/>
                      <a:pt x="4210" y="1115"/>
                      <a:pt x="4298" y="1134"/>
                    </a:cubicBezTo>
                    <a:cubicBezTo>
                      <a:pt x="4335" y="1144"/>
                      <a:pt x="4373" y="1154"/>
                      <a:pt x="4412" y="1163"/>
                    </a:cubicBezTo>
                    <a:cubicBezTo>
                      <a:pt x="4429" y="1151"/>
                      <a:pt x="4445" y="1137"/>
                      <a:pt x="4462" y="1124"/>
                    </a:cubicBezTo>
                    <a:cubicBezTo>
                      <a:pt x="4610" y="1003"/>
                      <a:pt x="4754" y="897"/>
                      <a:pt x="4900" y="800"/>
                    </a:cubicBezTo>
                    <a:cubicBezTo>
                      <a:pt x="5047" y="703"/>
                      <a:pt x="5188" y="618"/>
                      <a:pt x="5332" y="543"/>
                    </a:cubicBezTo>
                    <a:cubicBezTo>
                      <a:pt x="5457" y="478"/>
                      <a:pt x="5579" y="421"/>
                      <a:pt x="5701" y="372"/>
                    </a:cubicBezTo>
                    <a:cubicBezTo>
                      <a:pt x="5483" y="317"/>
                      <a:pt x="5263" y="267"/>
                      <a:pt x="5030" y="221"/>
                    </a:cubicBezTo>
                    <a:cubicBezTo>
                      <a:pt x="4790" y="175"/>
                      <a:pt x="4552" y="138"/>
                      <a:pt x="4307" y="105"/>
                    </a:cubicBezTo>
                    <a:cubicBezTo>
                      <a:pt x="4061" y="73"/>
                      <a:pt x="3816" y="49"/>
                      <a:pt x="3566" y="31"/>
                    </a:cubicBezTo>
                    <a:cubicBezTo>
                      <a:pt x="3316" y="13"/>
                      <a:pt x="3067" y="3"/>
                      <a:pt x="2816" y="1"/>
                    </a:cubicBezTo>
                    <a:cubicBezTo>
                      <a:pt x="2766" y="1"/>
                      <a:pt x="2717" y="0"/>
                      <a:pt x="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14"/>
              <p:cNvSpPr/>
              <p:nvPr/>
            </p:nvSpPr>
            <p:spPr>
              <a:xfrm>
                <a:off x="3171241" y="1450179"/>
                <a:ext cx="177661" cy="91528"/>
              </a:xfrm>
              <a:custGeom>
                <a:avLst/>
                <a:gdLst/>
                <a:ahLst/>
                <a:cxnLst/>
                <a:rect l="l" t="t" r="r" b="b"/>
                <a:pathLst>
                  <a:path w="5697" h="2935" extrusionOk="0">
                    <a:moveTo>
                      <a:pt x="1290" y="1"/>
                    </a:moveTo>
                    <a:cubicBezTo>
                      <a:pt x="1274" y="31"/>
                      <a:pt x="1257" y="60"/>
                      <a:pt x="1240" y="90"/>
                    </a:cubicBezTo>
                    <a:cubicBezTo>
                      <a:pt x="1093" y="359"/>
                      <a:pt x="948" y="626"/>
                      <a:pt x="801" y="909"/>
                    </a:cubicBezTo>
                    <a:cubicBezTo>
                      <a:pt x="655" y="1194"/>
                      <a:pt x="514" y="1477"/>
                      <a:pt x="370" y="1775"/>
                    </a:cubicBezTo>
                    <a:cubicBezTo>
                      <a:pt x="245" y="2035"/>
                      <a:pt x="123" y="2295"/>
                      <a:pt x="0" y="2566"/>
                    </a:cubicBezTo>
                    <a:cubicBezTo>
                      <a:pt x="216" y="2620"/>
                      <a:pt x="432" y="2669"/>
                      <a:pt x="656" y="2712"/>
                    </a:cubicBezTo>
                    <a:cubicBezTo>
                      <a:pt x="895" y="2760"/>
                      <a:pt x="1132" y="2797"/>
                      <a:pt x="1379" y="2829"/>
                    </a:cubicBezTo>
                    <a:cubicBezTo>
                      <a:pt x="1625" y="2862"/>
                      <a:pt x="1869" y="2885"/>
                      <a:pt x="2120" y="2904"/>
                    </a:cubicBezTo>
                    <a:cubicBezTo>
                      <a:pt x="2368" y="2921"/>
                      <a:pt x="2618" y="2929"/>
                      <a:pt x="2870" y="2934"/>
                    </a:cubicBezTo>
                    <a:cubicBezTo>
                      <a:pt x="2928" y="2934"/>
                      <a:pt x="2986" y="2935"/>
                      <a:pt x="3044" y="2935"/>
                    </a:cubicBezTo>
                    <a:cubicBezTo>
                      <a:pt x="3237" y="2935"/>
                      <a:pt x="3431" y="2931"/>
                      <a:pt x="3623" y="2921"/>
                    </a:cubicBezTo>
                    <a:cubicBezTo>
                      <a:pt x="3874" y="2908"/>
                      <a:pt x="4125" y="2891"/>
                      <a:pt x="4371" y="2863"/>
                    </a:cubicBezTo>
                    <a:cubicBezTo>
                      <a:pt x="4617" y="2836"/>
                      <a:pt x="4866" y="2804"/>
                      <a:pt x="5106" y="2763"/>
                    </a:cubicBezTo>
                    <a:cubicBezTo>
                      <a:pt x="5304" y="2731"/>
                      <a:pt x="5502" y="2691"/>
                      <a:pt x="5696" y="2648"/>
                    </a:cubicBezTo>
                    <a:cubicBezTo>
                      <a:pt x="5589" y="2376"/>
                      <a:pt x="5481" y="2113"/>
                      <a:pt x="5370" y="1848"/>
                    </a:cubicBezTo>
                    <a:cubicBezTo>
                      <a:pt x="5244" y="1548"/>
                      <a:pt x="5119" y="1259"/>
                      <a:pt x="4991" y="970"/>
                    </a:cubicBezTo>
                    <a:cubicBezTo>
                      <a:pt x="4860" y="682"/>
                      <a:pt x="4732" y="409"/>
                      <a:pt x="4601" y="137"/>
                    </a:cubicBezTo>
                    <a:cubicBezTo>
                      <a:pt x="4585" y="107"/>
                      <a:pt x="4571" y="76"/>
                      <a:pt x="4556" y="45"/>
                    </a:cubicBezTo>
                    <a:cubicBezTo>
                      <a:pt x="4477" y="61"/>
                      <a:pt x="4395" y="80"/>
                      <a:pt x="4315" y="94"/>
                    </a:cubicBezTo>
                    <a:cubicBezTo>
                      <a:pt x="4226" y="110"/>
                      <a:pt x="4134" y="126"/>
                      <a:pt x="4042" y="139"/>
                    </a:cubicBezTo>
                    <a:cubicBezTo>
                      <a:pt x="3905" y="159"/>
                      <a:pt x="3766" y="175"/>
                      <a:pt x="3625" y="186"/>
                    </a:cubicBezTo>
                    <a:cubicBezTo>
                      <a:pt x="3485" y="198"/>
                      <a:pt x="3343" y="205"/>
                      <a:pt x="3202" y="209"/>
                    </a:cubicBezTo>
                    <a:cubicBezTo>
                      <a:pt x="3139" y="211"/>
                      <a:pt x="3075" y="211"/>
                      <a:pt x="3012" y="211"/>
                    </a:cubicBezTo>
                    <a:cubicBezTo>
                      <a:pt x="2934" y="211"/>
                      <a:pt x="2856" y="210"/>
                      <a:pt x="2778" y="208"/>
                    </a:cubicBezTo>
                    <a:cubicBezTo>
                      <a:pt x="2639" y="204"/>
                      <a:pt x="2498" y="195"/>
                      <a:pt x="2358" y="182"/>
                    </a:cubicBezTo>
                    <a:cubicBezTo>
                      <a:pt x="2217" y="169"/>
                      <a:pt x="2081" y="152"/>
                      <a:pt x="1944" y="132"/>
                    </a:cubicBezTo>
                    <a:cubicBezTo>
                      <a:pt x="1854" y="117"/>
                      <a:pt x="1764" y="103"/>
                      <a:pt x="1675" y="86"/>
                    </a:cubicBezTo>
                    <a:cubicBezTo>
                      <a:pt x="1585" y="68"/>
                      <a:pt x="1499" y="50"/>
                      <a:pt x="1411" y="30"/>
                    </a:cubicBezTo>
                    <a:cubicBezTo>
                      <a:pt x="1369" y="21"/>
                      <a:pt x="1330" y="11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14"/>
              <p:cNvSpPr/>
              <p:nvPr/>
            </p:nvSpPr>
            <p:spPr>
              <a:xfrm>
                <a:off x="3081336" y="2367155"/>
                <a:ext cx="147131" cy="137308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4403" extrusionOk="0">
                    <a:moveTo>
                      <a:pt x="1" y="0"/>
                    </a:moveTo>
                    <a:cubicBezTo>
                      <a:pt x="1015" y="1114"/>
                      <a:pt x="2304" y="2533"/>
                      <a:pt x="3316" y="3648"/>
                    </a:cubicBezTo>
                    <a:lnTo>
                      <a:pt x="3328" y="3658"/>
                    </a:lnTo>
                    <a:cubicBezTo>
                      <a:pt x="3349" y="3684"/>
                      <a:pt x="3372" y="3707"/>
                      <a:pt x="3397" y="3730"/>
                    </a:cubicBezTo>
                    <a:cubicBezTo>
                      <a:pt x="3423" y="3753"/>
                      <a:pt x="3447" y="3777"/>
                      <a:pt x="3474" y="3800"/>
                    </a:cubicBezTo>
                    <a:cubicBezTo>
                      <a:pt x="3502" y="3823"/>
                      <a:pt x="3529" y="3846"/>
                      <a:pt x="3558" y="3868"/>
                    </a:cubicBezTo>
                    <a:cubicBezTo>
                      <a:pt x="3586" y="3891"/>
                      <a:pt x="3615" y="3912"/>
                      <a:pt x="3645" y="3934"/>
                    </a:cubicBezTo>
                    <a:cubicBezTo>
                      <a:pt x="3676" y="3954"/>
                      <a:pt x="3706" y="3975"/>
                      <a:pt x="3739" y="3996"/>
                    </a:cubicBezTo>
                    <a:cubicBezTo>
                      <a:pt x="3771" y="4016"/>
                      <a:pt x="3804" y="4036"/>
                      <a:pt x="3838" y="4056"/>
                    </a:cubicBezTo>
                    <a:cubicBezTo>
                      <a:pt x="4116" y="4204"/>
                      <a:pt x="4413" y="4322"/>
                      <a:pt x="4718" y="4402"/>
                    </a:cubicBezTo>
                    <a:cubicBezTo>
                      <a:pt x="4255" y="3584"/>
                      <a:pt x="3791" y="2768"/>
                      <a:pt x="3328" y="1953"/>
                    </a:cubicBezTo>
                    <a:cubicBezTo>
                      <a:pt x="3224" y="1771"/>
                      <a:pt x="3116" y="1608"/>
                      <a:pt x="3001" y="1458"/>
                    </a:cubicBezTo>
                    <a:cubicBezTo>
                      <a:pt x="2862" y="1277"/>
                      <a:pt x="2714" y="1117"/>
                      <a:pt x="2559" y="984"/>
                    </a:cubicBezTo>
                    <a:cubicBezTo>
                      <a:pt x="2402" y="849"/>
                      <a:pt x="2237" y="741"/>
                      <a:pt x="2065" y="657"/>
                    </a:cubicBezTo>
                    <a:cubicBezTo>
                      <a:pt x="1973" y="611"/>
                      <a:pt x="1880" y="574"/>
                      <a:pt x="1785" y="544"/>
                    </a:cubicBezTo>
                    <a:cubicBezTo>
                      <a:pt x="1700" y="516"/>
                      <a:pt x="1384" y="450"/>
                      <a:pt x="1315" y="430"/>
                    </a:cubicBezTo>
                    <a:cubicBezTo>
                      <a:pt x="1279" y="420"/>
                      <a:pt x="1245" y="409"/>
                      <a:pt x="1210" y="396"/>
                    </a:cubicBezTo>
                    <a:cubicBezTo>
                      <a:pt x="1183" y="388"/>
                      <a:pt x="1138" y="374"/>
                      <a:pt x="1111" y="367"/>
                    </a:cubicBezTo>
                    <a:cubicBezTo>
                      <a:pt x="728" y="258"/>
                      <a:pt x="357" y="13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14"/>
              <p:cNvSpPr/>
              <p:nvPr/>
            </p:nvSpPr>
            <p:spPr>
              <a:xfrm>
                <a:off x="3053208" y="1282438"/>
                <a:ext cx="164439" cy="70759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2269" extrusionOk="0">
                    <a:moveTo>
                      <a:pt x="4131" y="0"/>
                    </a:moveTo>
                    <a:cubicBezTo>
                      <a:pt x="4086" y="10"/>
                      <a:pt x="4040" y="20"/>
                      <a:pt x="3995" y="32"/>
                    </a:cubicBezTo>
                    <a:cubicBezTo>
                      <a:pt x="3764" y="85"/>
                      <a:pt x="3530" y="148"/>
                      <a:pt x="3310" y="216"/>
                    </a:cubicBezTo>
                    <a:cubicBezTo>
                      <a:pt x="3162" y="262"/>
                      <a:pt x="3015" y="312"/>
                      <a:pt x="2873" y="362"/>
                    </a:cubicBezTo>
                    <a:cubicBezTo>
                      <a:pt x="2732" y="413"/>
                      <a:pt x="2588" y="467"/>
                      <a:pt x="2453" y="523"/>
                    </a:cubicBezTo>
                    <a:cubicBezTo>
                      <a:pt x="2319" y="580"/>
                      <a:pt x="2182" y="640"/>
                      <a:pt x="2055" y="702"/>
                    </a:cubicBezTo>
                    <a:cubicBezTo>
                      <a:pt x="1927" y="762"/>
                      <a:pt x="1797" y="830"/>
                      <a:pt x="1678" y="896"/>
                    </a:cubicBezTo>
                    <a:cubicBezTo>
                      <a:pt x="1596" y="940"/>
                      <a:pt x="1517" y="985"/>
                      <a:pt x="1441" y="1032"/>
                    </a:cubicBezTo>
                    <a:cubicBezTo>
                      <a:pt x="1323" y="1103"/>
                      <a:pt x="1213" y="1172"/>
                      <a:pt x="1106" y="1247"/>
                    </a:cubicBezTo>
                    <a:cubicBezTo>
                      <a:pt x="998" y="1320"/>
                      <a:pt x="897" y="1393"/>
                      <a:pt x="798" y="1472"/>
                    </a:cubicBezTo>
                    <a:cubicBezTo>
                      <a:pt x="697" y="1551"/>
                      <a:pt x="605" y="1629"/>
                      <a:pt x="516" y="1711"/>
                    </a:cubicBezTo>
                    <a:cubicBezTo>
                      <a:pt x="381" y="1833"/>
                      <a:pt x="260" y="1955"/>
                      <a:pt x="148" y="2088"/>
                    </a:cubicBezTo>
                    <a:cubicBezTo>
                      <a:pt x="96" y="2148"/>
                      <a:pt x="48" y="2207"/>
                      <a:pt x="0" y="2269"/>
                    </a:cubicBezTo>
                    <a:cubicBezTo>
                      <a:pt x="276" y="2229"/>
                      <a:pt x="551" y="2198"/>
                      <a:pt x="833" y="2174"/>
                    </a:cubicBezTo>
                    <a:cubicBezTo>
                      <a:pt x="1155" y="2147"/>
                      <a:pt x="1474" y="2128"/>
                      <a:pt x="1803" y="2119"/>
                    </a:cubicBezTo>
                    <a:cubicBezTo>
                      <a:pt x="1936" y="2116"/>
                      <a:pt x="2068" y="2115"/>
                      <a:pt x="2201" y="2115"/>
                    </a:cubicBezTo>
                    <a:cubicBezTo>
                      <a:pt x="2396" y="2115"/>
                      <a:pt x="2593" y="2118"/>
                      <a:pt x="2793" y="2125"/>
                    </a:cubicBezTo>
                    <a:cubicBezTo>
                      <a:pt x="2831" y="2125"/>
                      <a:pt x="2868" y="2126"/>
                      <a:pt x="2907" y="2128"/>
                    </a:cubicBezTo>
                    <a:cubicBezTo>
                      <a:pt x="2919" y="2111"/>
                      <a:pt x="2933" y="2095"/>
                      <a:pt x="2947" y="2076"/>
                    </a:cubicBezTo>
                    <a:cubicBezTo>
                      <a:pt x="2988" y="2027"/>
                      <a:pt x="3029" y="1981"/>
                      <a:pt x="3075" y="1932"/>
                    </a:cubicBezTo>
                    <a:cubicBezTo>
                      <a:pt x="3120" y="1886"/>
                      <a:pt x="3169" y="1840"/>
                      <a:pt x="3219" y="1794"/>
                    </a:cubicBezTo>
                    <a:cubicBezTo>
                      <a:pt x="3271" y="1750"/>
                      <a:pt x="3324" y="1704"/>
                      <a:pt x="3379" y="1661"/>
                    </a:cubicBezTo>
                    <a:cubicBezTo>
                      <a:pt x="3435" y="1616"/>
                      <a:pt x="3492" y="1574"/>
                      <a:pt x="3554" y="1534"/>
                    </a:cubicBezTo>
                    <a:cubicBezTo>
                      <a:pt x="3614" y="1492"/>
                      <a:pt x="3676" y="1452"/>
                      <a:pt x="3742" y="1413"/>
                    </a:cubicBezTo>
                    <a:cubicBezTo>
                      <a:pt x="3771" y="1398"/>
                      <a:pt x="3800" y="1379"/>
                      <a:pt x="3830" y="1363"/>
                    </a:cubicBezTo>
                    <a:cubicBezTo>
                      <a:pt x="3896" y="1327"/>
                      <a:pt x="3968" y="1290"/>
                      <a:pt x="4040" y="1254"/>
                    </a:cubicBezTo>
                    <a:cubicBezTo>
                      <a:pt x="4112" y="1218"/>
                      <a:pt x="4188" y="1183"/>
                      <a:pt x="4263" y="1150"/>
                    </a:cubicBezTo>
                    <a:cubicBezTo>
                      <a:pt x="4339" y="1119"/>
                      <a:pt x="4418" y="1086"/>
                      <a:pt x="4497" y="1057"/>
                    </a:cubicBezTo>
                    <a:cubicBezTo>
                      <a:pt x="4576" y="1027"/>
                      <a:pt x="4658" y="999"/>
                      <a:pt x="4742" y="973"/>
                    </a:cubicBezTo>
                    <a:cubicBezTo>
                      <a:pt x="4822" y="948"/>
                      <a:pt x="4908" y="923"/>
                      <a:pt x="4993" y="899"/>
                    </a:cubicBezTo>
                    <a:cubicBezTo>
                      <a:pt x="5078" y="876"/>
                      <a:pt x="5166" y="854"/>
                      <a:pt x="5253" y="834"/>
                    </a:cubicBezTo>
                    <a:cubicBezTo>
                      <a:pt x="5259" y="834"/>
                      <a:pt x="5266" y="833"/>
                      <a:pt x="5272" y="831"/>
                    </a:cubicBezTo>
                    <a:cubicBezTo>
                      <a:pt x="5258" y="817"/>
                      <a:pt x="5243" y="802"/>
                      <a:pt x="5230" y="787"/>
                    </a:cubicBezTo>
                    <a:cubicBezTo>
                      <a:pt x="5097" y="664"/>
                      <a:pt x="4970" y="552"/>
                      <a:pt x="4841" y="452"/>
                    </a:cubicBezTo>
                    <a:cubicBezTo>
                      <a:pt x="4708" y="350"/>
                      <a:pt x="4585" y="262"/>
                      <a:pt x="4457" y="183"/>
                    </a:cubicBezTo>
                    <a:cubicBezTo>
                      <a:pt x="4346" y="112"/>
                      <a:pt x="4238" y="53"/>
                      <a:pt x="4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14"/>
              <p:cNvSpPr/>
              <p:nvPr/>
            </p:nvSpPr>
            <p:spPr>
              <a:xfrm>
                <a:off x="3048655" y="1407644"/>
                <a:ext cx="162848" cy="122619"/>
              </a:xfrm>
              <a:custGeom>
                <a:avLst/>
                <a:gdLst/>
                <a:ahLst/>
                <a:cxnLst/>
                <a:rect l="l" t="t" r="r" b="b"/>
                <a:pathLst>
                  <a:path w="5222" h="3932" extrusionOk="0">
                    <a:moveTo>
                      <a:pt x="2968" y="1"/>
                    </a:moveTo>
                    <a:cubicBezTo>
                      <a:pt x="2931" y="16"/>
                      <a:pt x="2891" y="35"/>
                      <a:pt x="2853" y="51"/>
                    </a:cubicBezTo>
                    <a:cubicBezTo>
                      <a:pt x="2511" y="202"/>
                      <a:pt x="2179" y="359"/>
                      <a:pt x="1843" y="525"/>
                    </a:cubicBezTo>
                    <a:cubicBezTo>
                      <a:pt x="1508" y="692"/>
                      <a:pt x="1180" y="865"/>
                      <a:pt x="851" y="1049"/>
                    </a:cubicBezTo>
                    <a:cubicBezTo>
                      <a:pt x="562" y="1208"/>
                      <a:pt x="281" y="1374"/>
                      <a:pt x="1" y="1546"/>
                    </a:cubicBezTo>
                    <a:cubicBezTo>
                      <a:pt x="71" y="1652"/>
                      <a:pt x="150" y="1756"/>
                      <a:pt x="232" y="1857"/>
                    </a:cubicBezTo>
                    <a:cubicBezTo>
                      <a:pt x="304" y="1944"/>
                      <a:pt x="383" y="2032"/>
                      <a:pt x="467" y="2115"/>
                    </a:cubicBezTo>
                    <a:cubicBezTo>
                      <a:pt x="547" y="2199"/>
                      <a:pt x="638" y="2284"/>
                      <a:pt x="728" y="2364"/>
                    </a:cubicBezTo>
                    <a:cubicBezTo>
                      <a:pt x="820" y="2443"/>
                      <a:pt x="920" y="2524"/>
                      <a:pt x="1020" y="2601"/>
                    </a:cubicBezTo>
                    <a:cubicBezTo>
                      <a:pt x="1121" y="2677"/>
                      <a:pt x="1230" y="2755"/>
                      <a:pt x="1339" y="2827"/>
                    </a:cubicBezTo>
                    <a:cubicBezTo>
                      <a:pt x="1449" y="2900"/>
                      <a:pt x="1568" y="2972"/>
                      <a:pt x="1684" y="3041"/>
                    </a:cubicBezTo>
                    <a:cubicBezTo>
                      <a:pt x="1732" y="3069"/>
                      <a:pt x="1778" y="3093"/>
                      <a:pt x="1827" y="3120"/>
                    </a:cubicBezTo>
                    <a:cubicBezTo>
                      <a:pt x="1949" y="3186"/>
                      <a:pt x="2071" y="3250"/>
                      <a:pt x="2201" y="3310"/>
                    </a:cubicBezTo>
                    <a:cubicBezTo>
                      <a:pt x="2330" y="3372"/>
                      <a:pt x="2459" y="3429"/>
                      <a:pt x="2596" y="3487"/>
                    </a:cubicBezTo>
                    <a:cubicBezTo>
                      <a:pt x="2800" y="3573"/>
                      <a:pt x="3004" y="3649"/>
                      <a:pt x="3223" y="3723"/>
                    </a:cubicBezTo>
                    <a:cubicBezTo>
                      <a:pt x="3443" y="3796"/>
                      <a:pt x="3660" y="3861"/>
                      <a:pt x="3890" y="3920"/>
                    </a:cubicBezTo>
                    <a:cubicBezTo>
                      <a:pt x="3904" y="3924"/>
                      <a:pt x="3917" y="3927"/>
                      <a:pt x="3931" y="3931"/>
                    </a:cubicBezTo>
                    <a:cubicBezTo>
                      <a:pt x="4054" y="3661"/>
                      <a:pt x="4176" y="3401"/>
                      <a:pt x="4301" y="3140"/>
                    </a:cubicBezTo>
                    <a:cubicBezTo>
                      <a:pt x="4445" y="2841"/>
                      <a:pt x="4587" y="2558"/>
                      <a:pt x="4732" y="2276"/>
                    </a:cubicBezTo>
                    <a:cubicBezTo>
                      <a:pt x="4879" y="1993"/>
                      <a:pt x="5023" y="1724"/>
                      <a:pt x="5171" y="1457"/>
                    </a:cubicBezTo>
                    <a:cubicBezTo>
                      <a:pt x="5188" y="1425"/>
                      <a:pt x="5205" y="1397"/>
                      <a:pt x="5221" y="1366"/>
                    </a:cubicBezTo>
                    <a:cubicBezTo>
                      <a:pt x="5175" y="1353"/>
                      <a:pt x="5130" y="1343"/>
                      <a:pt x="5080" y="1329"/>
                    </a:cubicBezTo>
                    <a:cubicBezTo>
                      <a:pt x="4995" y="1304"/>
                      <a:pt x="4915" y="1280"/>
                      <a:pt x="4831" y="1253"/>
                    </a:cubicBezTo>
                    <a:cubicBezTo>
                      <a:pt x="4751" y="1225"/>
                      <a:pt x="4672" y="1200"/>
                      <a:pt x="4593" y="1168"/>
                    </a:cubicBezTo>
                    <a:cubicBezTo>
                      <a:pt x="4514" y="1138"/>
                      <a:pt x="4439" y="1108"/>
                      <a:pt x="4364" y="1074"/>
                    </a:cubicBezTo>
                    <a:cubicBezTo>
                      <a:pt x="4288" y="1041"/>
                      <a:pt x="4219" y="1008"/>
                      <a:pt x="4147" y="972"/>
                    </a:cubicBezTo>
                    <a:cubicBezTo>
                      <a:pt x="4074" y="935"/>
                      <a:pt x="4003" y="899"/>
                      <a:pt x="3933" y="857"/>
                    </a:cubicBezTo>
                    <a:cubicBezTo>
                      <a:pt x="3867" y="819"/>
                      <a:pt x="3799" y="778"/>
                      <a:pt x="3739" y="738"/>
                    </a:cubicBezTo>
                    <a:cubicBezTo>
                      <a:pt x="3678" y="696"/>
                      <a:pt x="3617" y="653"/>
                      <a:pt x="3559" y="610"/>
                    </a:cubicBezTo>
                    <a:cubicBezTo>
                      <a:pt x="3502" y="567"/>
                      <a:pt x="3446" y="522"/>
                      <a:pt x="3394" y="476"/>
                    </a:cubicBezTo>
                    <a:cubicBezTo>
                      <a:pt x="3342" y="432"/>
                      <a:pt x="3292" y="383"/>
                      <a:pt x="3244" y="337"/>
                    </a:cubicBezTo>
                    <a:cubicBezTo>
                      <a:pt x="3198" y="290"/>
                      <a:pt x="3154" y="241"/>
                      <a:pt x="3112" y="193"/>
                    </a:cubicBezTo>
                    <a:cubicBezTo>
                      <a:pt x="3070" y="144"/>
                      <a:pt x="3033" y="94"/>
                      <a:pt x="2997" y="44"/>
                    </a:cubicBezTo>
                    <a:cubicBezTo>
                      <a:pt x="2988" y="29"/>
                      <a:pt x="2977" y="15"/>
                      <a:pt x="29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14"/>
              <p:cNvSpPr/>
              <p:nvPr/>
            </p:nvSpPr>
            <p:spPr>
              <a:xfrm>
                <a:off x="2738526" y="1455792"/>
                <a:ext cx="432754" cy="622421"/>
              </a:xfrm>
              <a:custGeom>
                <a:avLst/>
                <a:gdLst/>
                <a:ahLst/>
                <a:cxnLst/>
                <a:rect l="l" t="t" r="r" b="b"/>
                <a:pathLst>
                  <a:path w="13877" h="19959" extrusionOk="0">
                    <a:moveTo>
                      <a:pt x="9946" y="1"/>
                    </a:moveTo>
                    <a:cubicBezTo>
                      <a:pt x="9906" y="25"/>
                      <a:pt x="9867" y="49"/>
                      <a:pt x="9828" y="74"/>
                    </a:cubicBezTo>
                    <a:cubicBezTo>
                      <a:pt x="9507" y="274"/>
                      <a:pt x="9197" y="478"/>
                      <a:pt x="8886" y="692"/>
                    </a:cubicBezTo>
                    <a:cubicBezTo>
                      <a:pt x="8419" y="1014"/>
                      <a:pt x="7973" y="1346"/>
                      <a:pt x="7531" y="1698"/>
                    </a:cubicBezTo>
                    <a:cubicBezTo>
                      <a:pt x="7089" y="2052"/>
                      <a:pt x="6667" y="2416"/>
                      <a:pt x="6255" y="2797"/>
                    </a:cubicBezTo>
                    <a:cubicBezTo>
                      <a:pt x="5846" y="3176"/>
                      <a:pt x="5450" y="3569"/>
                      <a:pt x="5071" y="3974"/>
                    </a:cubicBezTo>
                    <a:cubicBezTo>
                      <a:pt x="4693" y="4378"/>
                      <a:pt x="4330" y="4797"/>
                      <a:pt x="3987" y="5222"/>
                    </a:cubicBezTo>
                    <a:cubicBezTo>
                      <a:pt x="3646" y="5649"/>
                      <a:pt x="3318" y="6089"/>
                      <a:pt x="3015" y="6533"/>
                    </a:cubicBezTo>
                    <a:cubicBezTo>
                      <a:pt x="2712" y="6975"/>
                      <a:pt x="2424" y="7435"/>
                      <a:pt x="2161" y="7892"/>
                    </a:cubicBezTo>
                    <a:cubicBezTo>
                      <a:pt x="1987" y="8195"/>
                      <a:pt x="1820" y="8507"/>
                      <a:pt x="1664" y="8816"/>
                    </a:cubicBezTo>
                    <a:cubicBezTo>
                      <a:pt x="1508" y="9125"/>
                      <a:pt x="1360" y="9442"/>
                      <a:pt x="1225" y="9755"/>
                    </a:cubicBezTo>
                    <a:cubicBezTo>
                      <a:pt x="1088" y="10066"/>
                      <a:pt x="960" y="10388"/>
                      <a:pt x="845" y="10701"/>
                    </a:cubicBezTo>
                    <a:cubicBezTo>
                      <a:pt x="730" y="11016"/>
                      <a:pt x="624" y="11339"/>
                      <a:pt x="529" y="11656"/>
                    </a:cubicBezTo>
                    <a:cubicBezTo>
                      <a:pt x="436" y="11972"/>
                      <a:pt x="349" y="12295"/>
                      <a:pt x="276" y="12612"/>
                    </a:cubicBezTo>
                    <a:cubicBezTo>
                      <a:pt x="204" y="12928"/>
                      <a:pt x="140" y="13251"/>
                      <a:pt x="88" y="13566"/>
                    </a:cubicBezTo>
                    <a:cubicBezTo>
                      <a:pt x="55" y="13762"/>
                      <a:pt x="26" y="13962"/>
                      <a:pt x="0" y="14162"/>
                    </a:cubicBezTo>
                    <a:cubicBezTo>
                      <a:pt x="92" y="14298"/>
                      <a:pt x="187" y="14432"/>
                      <a:pt x="286" y="14564"/>
                    </a:cubicBezTo>
                    <a:cubicBezTo>
                      <a:pt x="436" y="14761"/>
                      <a:pt x="600" y="14962"/>
                      <a:pt x="769" y="15155"/>
                    </a:cubicBezTo>
                    <a:cubicBezTo>
                      <a:pt x="940" y="15348"/>
                      <a:pt x="1126" y="15542"/>
                      <a:pt x="1316" y="15729"/>
                    </a:cubicBezTo>
                    <a:cubicBezTo>
                      <a:pt x="1508" y="15915"/>
                      <a:pt x="1715" y="16102"/>
                      <a:pt x="1925" y="16282"/>
                    </a:cubicBezTo>
                    <a:cubicBezTo>
                      <a:pt x="2135" y="16462"/>
                      <a:pt x="2362" y="16641"/>
                      <a:pt x="2592" y="16811"/>
                    </a:cubicBezTo>
                    <a:cubicBezTo>
                      <a:pt x="2822" y="16982"/>
                      <a:pt x="3068" y="17155"/>
                      <a:pt x="3317" y="17317"/>
                    </a:cubicBezTo>
                    <a:cubicBezTo>
                      <a:pt x="3564" y="17478"/>
                      <a:pt x="3830" y="17642"/>
                      <a:pt x="4095" y="17794"/>
                    </a:cubicBezTo>
                    <a:cubicBezTo>
                      <a:pt x="4312" y="17921"/>
                      <a:pt x="4529" y="18039"/>
                      <a:pt x="4759" y="18160"/>
                    </a:cubicBezTo>
                    <a:cubicBezTo>
                      <a:pt x="5042" y="18305"/>
                      <a:pt x="5319" y="18441"/>
                      <a:pt x="5617" y="18578"/>
                    </a:cubicBezTo>
                    <a:cubicBezTo>
                      <a:pt x="5913" y="18715"/>
                      <a:pt x="6207" y="18841"/>
                      <a:pt x="6517" y="18966"/>
                    </a:cubicBezTo>
                    <a:cubicBezTo>
                      <a:pt x="6826" y="19093"/>
                      <a:pt x="7134" y="19209"/>
                      <a:pt x="7457" y="19323"/>
                    </a:cubicBezTo>
                    <a:cubicBezTo>
                      <a:pt x="7781" y="19438"/>
                      <a:pt x="8100" y="19541"/>
                      <a:pt x="8435" y="19645"/>
                    </a:cubicBezTo>
                    <a:cubicBezTo>
                      <a:pt x="8767" y="19747"/>
                      <a:pt x="9099" y="19840"/>
                      <a:pt x="9444" y="19929"/>
                    </a:cubicBezTo>
                    <a:cubicBezTo>
                      <a:pt x="9480" y="19941"/>
                      <a:pt x="9516" y="19950"/>
                      <a:pt x="9552" y="19958"/>
                    </a:cubicBezTo>
                    <a:cubicBezTo>
                      <a:pt x="9563" y="19753"/>
                      <a:pt x="9575" y="19541"/>
                      <a:pt x="9589" y="19333"/>
                    </a:cubicBezTo>
                    <a:cubicBezTo>
                      <a:pt x="9614" y="19001"/>
                      <a:pt x="9640" y="18654"/>
                      <a:pt x="9673" y="18315"/>
                    </a:cubicBezTo>
                    <a:cubicBezTo>
                      <a:pt x="9703" y="17974"/>
                      <a:pt x="9740" y="17621"/>
                      <a:pt x="9782" y="17273"/>
                    </a:cubicBezTo>
                    <a:cubicBezTo>
                      <a:pt x="9824" y="16923"/>
                      <a:pt x="9870" y="16564"/>
                      <a:pt x="9920" y="16210"/>
                    </a:cubicBezTo>
                    <a:cubicBezTo>
                      <a:pt x="9972" y="15857"/>
                      <a:pt x="10026" y="15491"/>
                      <a:pt x="10085" y="15132"/>
                    </a:cubicBezTo>
                    <a:cubicBezTo>
                      <a:pt x="10146" y="14773"/>
                      <a:pt x="10208" y="14406"/>
                      <a:pt x="10277" y="14042"/>
                    </a:cubicBezTo>
                    <a:cubicBezTo>
                      <a:pt x="10343" y="13680"/>
                      <a:pt x="10417" y="13312"/>
                      <a:pt x="10492" y="12947"/>
                    </a:cubicBezTo>
                    <a:cubicBezTo>
                      <a:pt x="10606" y="12400"/>
                      <a:pt x="10731" y="11843"/>
                      <a:pt x="10863" y="11295"/>
                    </a:cubicBezTo>
                    <a:cubicBezTo>
                      <a:pt x="10994" y="10749"/>
                      <a:pt x="11136" y="10195"/>
                      <a:pt x="11284" y="9653"/>
                    </a:cubicBezTo>
                    <a:cubicBezTo>
                      <a:pt x="11434" y="9108"/>
                      <a:pt x="11592" y="8568"/>
                      <a:pt x="11756" y="8031"/>
                    </a:cubicBezTo>
                    <a:cubicBezTo>
                      <a:pt x="11921" y="7497"/>
                      <a:pt x="12094" y="6967"/>
                      <a:pt x="12272" y="6447"/>
                    </a:cubicBezTo>
                    <a:cubicBezTo>
                      <a:pt x="12449" y="5925"/>
                      <a:pt x="12633" y="5415"/>
                      <a:pt x="12826" y="4912"/>
                    </a:cubicBezTo>
                    <a:cubicBezTo>
                      <a:pt x="13017" y="4407"/>
                      <a:pt x="13211" y="3921"/>
                      <a:pt x="13415" y="3439"/>
                    </a:cubicBezTo>
                    <a:cubicBezTo>
                      <a:pt x="13549" y="3119"/>
                      <a:pt x="13684" y="2807"/>
                      <a:pt x="13825" y="2498"/>
                    </a:cubicBezTo>
                    <a:cubicBezTo>
                      <a:pt x="13842" y="2460"/>
                      <a:pt x="13858" y="2423"/>
                      <a:pt x="13876" y="2386"/>
                    </a:cubicBezTo>
                    <a:cubicBezTo>
                      <a:pt x="13862" y="2381"/>
                      <a:pt x="13849" y="2377"/>
                      <a:pt x="13835" y="2374"/>
                    </a:cubicBezTo>
                    <a:cubicBezTo>
                      <a:pt x="13605" y="2315"/>
                      <a:pt x="13388" y="2251"/>
                      <a:pt x="13168" y="2177"/>
                    </a:cubicBezTo>
                    <a:cubicBezTo>
                      <a:pt x="12949" y="2102"/>
                      <a:pt x="12745" y="2028"/>
                      <a:pt x="12541" y="1941"/>
                    </a:cubicBezTo>
                    <a:cubicBezTo>
                      <a:pt x="12404" y="1884"/>
                      <a:pt x="12275" y="1826"/>
                      <a:pt x="12146" y="1765"/>
                    </a:cubicBezTo>
                    <a:cubicBezTo>
                      <a:pt x="12016" y="1704"/>
                      <a:pt x="11894" y="1641"/>
                      <a:pt x="11772" y="1575"/>
                    </a:cubicBezTo>
                    <a:cubicBezTo>
                      <a:pt x="11723" y="1549"/>
                      <a:pt x="11677" y="1523"/>
                      <a:pt x="11629" y="1496"/>
                    </a:cubicBezTo>
                    <a:cubicBezTo>
                      <a:pt x="11513" y="1427"/>
                      <a:pt x="11395" y="1353"/>
                      <a:pt x="11284" y="1282"/>
                    </a:cubicBezTo>
                    <a:cubicBezTo>
                      <a:pt x="11175" y="1210"/>
                      <a:pt x="11066" y="1132"/>
                      <a:pt x="10965" y="1056"/>
                    </a:cubicBezTo>
                    <a:cubicBezTo>
                      <a:pt x="10865" y="980"/>
                      <a:pt x="10765" y="899"/>
                      <a:pt x="10673" y="819"/>
                    </a:cubicBezTo>
                    <a:cubicBezTo>
                      <a:pt x="10583" y="740"/>
                      <a:pt x="10494" y="655"/>
                      <a:pt x="10412" y="570"/>
                    </a:cubicBezTo>
                    <a:cubicBezTo>
                      <a:pt x="10328" y="485"/>
                      <a:pt x="10249" y="397"/>
                      <a:pt x="10177" y="311"/>
                    </a:cubicBezTo>
                    <a:cubicBezTo>
                      <a:pt x="10095" y="210"/>
                      <a:pt x="10016" y="107"/>
                      <a:pt x="9946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14"/>
              <p:cNvSpPr/>
              <p:nvPr/>
            </p:nvSpPr>
            <p:spPr>
              <a:xfrm>
                <a:off x="3033125" y="1348487"/>
                <a:ext cx="110676" cy="10740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444" extrusionOk="0">
                    <a:moveTo>
                      <a:pt x="2855" y="0"/>
                    </a:moveTo>
                    <a:cubicBezTo>
                      <a:pt x="2719" y="0"/>
                      <a:pt x="2583" y="2"/>
                      <a:pt x="2445" y="6"/>
                    </a:cubicBezTo>
                    <a:cubicBezTo>
                      <a:pt x="2116" y="13"/>
                      <a:pt x="1797" y="30"/>
                      <a:pt x="1475" y="59"/>
                    </a:cubicBezTo>
                    <a:cubicBezTo>
                      <a:pt x="1193" y="83"/>
                      <a:pt x="917" y="115"/>
                      <a:pt x="643" y="155"/>
                    </a:cubicBezTo>
                    <a:cubicBezTo>
                      <a:pt x="589" y="227"/>
                      <a:pt x="539" y="296"/>
                      <a:pt x="490" y="371"/>
                    </a:cubicBezTo>
                    <a:cubicBezTo>
                      <a:pt x="400" y="504"/>
                      <a:pt x="324" y="641"/>
                      <a:pt x="259" y="782"/>
                    </a:cubicBezTo>
                    <a:cubicBezTo>
                      <a:pt x="194" y="921"/>
                      <a:pt x="141" y="1062"/>
                      <a:pt x="101" y="1206"/>
                    </a:cubicBezTo>
                    <a:cubicBezTo>
                      <a:pt x="60" y="1350"/>
                      <a:pt x="32" y="1494"/>
                      <a:pt x="17" y="1637"/>
                    </a:cubicBezTo>
                    <a:cubicBezTo>
                      <a:pt x="3" y="1781"/>
                      <a:pt x="0" y="1926"/>
                      <a:pt x="10" y="2071"/>
                    </a:cubicBezTo>
                    <a:cubicBezTo>
                      <a:pt x="22" y="2215"/>
                      <a:pt x="43" y="2362"/>
                      <a:pt x="79" y="2506"/>
                    </a:cubicBezTo>
                    <a:cubicBezTo>
                      <a:pt x="112" y="2649"/>
                      <a:pt x="161" y="2793"/>
                      <a:pt x="223" y="2933"/>
                    </a:cubicBezTo>
                    <a:cubicBezTo>
                      <a:pt x="283" y="3071"/>
                      <a:pt x="357" y="3213"/>
                      <a:pt x="441" y="3350"/>
                    </a:cubicBezTo>
                    <a:cubicBezTo>
                      <a:pt x="460" y="3383"/>
                      <a:pt x="479" y="3413"/>
                      <a:pt x="500" y="3443"/>
                    </a:cubicBezTo>
                    <a:cubicBezTo>
                      <a:pt x="781" y="3271"/>
                      <a:pt x="1064" y="3107"/>
                      <a:pt x="1351" y="2946"/>
                    </a:cubicBezTo>
                    <a:cubicBezTo>
                      <a:pt x="1679" y="2762"/>
                      <a:pt x="2007" y="2589"/>
                      <a:pt x="2343" y="2422"/>
                    </a:cubicBezTo>
                    <a:cubicBezTo>
                      <a:pt x="2678" y="2254"/>
                      <a:pt x="3012" y="2099"/>
                      <a:pt x="3353" y="1948"/>
                    </a:cubicBezTo>
                    <a:cubicBezTo>
                      <a:pt x="3390" y="1931"/>
                      <a:pt x="3430" y="1913"/>
                      <a:pt x="3468" y="1898"/>
                    </a:cubicBezTo>
                    <a:cubicBezTo>
                      <a:pt x="3445" y="1860"/>
                      <a:pt x="3422" y="1824"/>
                      <a:pt x="3400" y="1787"/>
                    </a:cubicBezTo>
                    <a:cubicBezTo>
                      <a:pt x="3368" y="1737"/>
                      <a:pt x="3343" y="1682"/>
                      <a:pt x="3318" y="1630"/>
                    </a:cubicBezTo>
                    <a:cubicBezTo>
                      <a:pt x="3294" y="1576"/>
                      <a:pt x="3274" y="1524"/>
                      <a:pt x="3256" y="1471"/>
                    </a:cubicBezTo>
                    <a:cubicBezTo>
                      <a:pt x="3230" y="1391"/>
                      <a:pt x="3210" y="1308"/>
                      <a:pt x="3199" y="1228"/>
                    </a:cubicBezTo>
                    <a:cubicBezTo>
                      <a:pt x="3186" y="1147"/>
                      <a:pt x="3180" y="1064"/>
                      <a:pt x="3182" y="983"/>
                    </a:cubicBezTo>
                    <a:cubicBezTo>
                      <a:pt x="3184" y="900"/>
                      <a:pt x="3192" y="819"/>
                      <a:pt x="3207" y="739"/>
                    </a:cubicBezTo>
                    <a:cubicBezTo>
                      <a:pt x="3223" y="658"/>
                      <a:pt x="3246" y="579"/>
                      <a:pt x="3275" y="497"/>
                    </a:cubicBezTo>
                    <a:cubicBezTo>
                      <a:pt x="3304" y="418"/>
                      <a:pt x="3340" y="339"/>
                      <a:pt x="3383" y="263"/>
                    </a:cubicBezTo>
                    <a:cubicBezTo>
                      <a:pt x="3412" y="210"/>
                      <a:pt x="3445" y="159"/>
                      <a:pt x="3479" y="109"/>
                    </a:cubicBezTo>
                    <a:cubicBezTo>
                      <a:pt x="3501" y="77"/>
                      <a:pt x="3524" y="44"/>
                      <a:pt x="3548" y="13"/>
                    </a:cubicBezTo>
                    <a:cubicBezTo>
                      <a:pt x="3522" y="12"/>
                      <a:pt x="3497" y="10"/>
                      <a:pt x="3471" y="10"/>
                    </a:cubicBezTo>
                    <a:cubicBezTo>
                      <a:pt x="3460" y="10"/>
                      <a:pt x="3448" y="10"/>
                      <a:pt x="3436" y="11"/>
                    </a:cubicBezTo>
                    <a:cubicBezTo>
                      <a:pt x="3240" y="4"/>
                      <a:pt x="3047" y="0"/>
                      <a:pt x="28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14"/>
              <p:cNvSpPr/>
              <p:nvPr/>
            </p:nvSpPr>
            <p:spPr>
              <a:xfrm>
                <a:off x="2735470" y="1897488"/>
                <a:ext cx="383794" cy="482151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15461" extrusionOk="0">
                    <a:moveTo>
                      <a:pt x="102" y="0"/>
                    </a:moveTo>
                    <a:cubicBezTo>
                      <a:pt x="88" y="120"/>
                      <a:pt x="74" y="236"/>
                      <a:pt x="62" y="353"/>
                    </a:cubicBezTo>
                    <a:cubicBezTo>
                      <a:pt x="35" y="666"/>
                      <a:pt x="15" y="985"/>
                      <a:pt x="6" y="1293"/>
                    </a:cubicBezTo>
                    <a:cubicBezTo>
                      <a:pt x="2" y="1429"/>
                      <a:pt x="0" y="1567"/>
                      <a:pt x="0" y="1704"/>
                    </a:cubicBezTo>
                    <a:cubicBezTo>
                      <a:pt x="2" y="2013"/>
                      <a:pt x="12" y="2308"/>
                      <a:pt x="36" y="2613"/>
                    </a:cubicBezTo>
                    <a:cubicBezTo>
                      <a:pt x="59" y="2915"/>
                      <a:pt x="92" y="3205"/>
                      <a:pt x="137" y="3501"/>
                    </a:cubicBezTo>
                    <a:cubicBezTo>
                      <a:pt x="182" y="3799"/>
                      <a:pt x="236" y="4082"/>
                      <a:pt x="302" y="4371"/>
                    </a:cubicBezTo>
                    <a:cubicBezTo>
                      <a:pt x="368" y="4658"/>
                      <a:pt x="442" y="4936"/>
                      <a:pt x="529" y="5216"/>
                    </a:cubicBezTo>
                    <a:cubicBezTo>
                      <a:pt x="617" y="5497"/>
                      <a:pt x="713" y="5764"/>
                      <a:pt x="821" y="6034"/>
                    </a:cubicBezTo>
                    <a:cubicBezTo>
                      <a:pt x="931" y="6303"/>
                      <a:pt x="1046" y="6562"/>
                      <a:pt x="1175" y="6821"/>
                    </a:cubicBezTo>
                    <a:cubicBezTo>
                      <a:pt x="1303" y="7079"/>
                      <a:pt x="1439" y="7328"/>
                      <a:pt x="1589" y="7574"/>
                    </a:cubicBezTo>
                    <a:lnTo>
                      <a:pt x="1585" y="7575"/>
                    </a:lnTo>
                    <a:cubicBezTo>
                      <a:pt x="1855" y="8005"/>
                      <a:pt x="2147" y="8431"/>
                      <a:pt x="2463" y="8848"/>
                    </a:cubicBezTo>
                    <a:cubicBezTo>
                      <a:pt x="2926" y="9459"/>
                      <a:pt x="3438" y="10055"/>
                      <a:pt x="3997" y="10625"/>
                    </a:cubicBezTo>
                    <a:cubicBezTo>
                      <a:pt x="4555" y="11195"/>
                      <a:pt x="5163" y="11739"/>
                      <a:pt x="5813" y="12245"/>
                    </a:cubicBezTo>
                    <a:cubicBezTo>
                      <a:pt x="6464" y="12751"/>
                      <a:pt x="7157" y="13218"/>
                      <a:pt x="7887" y="13641"/>
                    </a:cubicBezTo>
                    <a:cubicBezTo>
                      <a:pt x="7887" y="13641"/>
                      <a:pt x="9774" y="14480"/>
                      <a:pt x="9986" y="14584"/>
                    </a:cubicBezTo>
                    <a:cubicBezTo>
                      <a:pt x="10323" y="14749"/>
                      <a:pt x="10678" y="14905"/>
                      <a:pt x="11049" y="15045"/>
                    </a:cubicBezTo>
                    <a:lnTo>
                      <a:pt x="11092" y="15063"/>
                    </a:lnTo>
                    <a:cubicBezTo>
                      <a:pt x="11450" y="15196"/>
                      <a:pt x="11821" y="15319"/>
                      <a:pt x="12202" y="15429"/>
                    </a:cubicBezTo>
                    <a:cubicBezTo>
                      <a:pt x="12229" y="15437"/>
                      <a:pt x="12274" y="15451"/>
                      <a:pt x="12307" y="15461"/>
                    </a:cubicBezTo>
                    <a:lnTo>
                      <a:pt x="12290" y="15455"/>
                    </a:lnTo>
                    <a:cubicBezTo>
                      <a:pt x="12153" y="15405"/>
                      <a:pt x="12019" y="15340"/>
                      <a:pt x="11891" y="15260"/>
                    </a:cubicBezTo>
                    <a:cubicBezTo>
                      <a:pt x="11725" y="15158"/>
                      <a:pt x="11568" y="15028"/>
                      <a:pt x="11417" y="14876"/>
                    </a:cubicBezTo>
                    <a:cubicBezTo>
                      <a:pt x="11266" y="14722"/>
                      <a:pt x="11124" y="14545"/>
                      <a:pt x="10991" y="14344"/>
                    </a:cubicBezTo>
                    <a:cubicBezTo>
                      <a:pt x="10858" y="14140"/>
                      <a:pt x="10734" y="13917"/>
                      <a:pt x="10619" y="13670"/>
                    </a:cubicBezTo>
                    <a:cubicBezTo>
                      <a:pt x="10503" y="13419"/>
                      <a:pt x="10398" y="13154"/>
                      <a:pt x="10301" y="12860"/>
                    </a:cubicBezTo>
                    <a:cubicBezTo>
                      <a:pt x="10237" y="12665"/>
                      <a:pt x="10176" y="12463"/>
                      <a:pt x="10122" y="12249"/>
                    </a:cubicBezTo>
                    <a:cubicBezTo>
                      <a:pt x="10065" y="12036"/>
                      <a:pt x="10015" y="11817"/>
                      <a:pt x="9968" y="11585"/>
                    </a:cubicBezTo>
                    <a:cubicBezTo>
                      <a:pt x="9920" y="11354"/>
                      <a:pt x="9879" y="11118"/>
                      <a:pt x="9841" y="10868"/>
                    </a:cubicBezTo>
                    <a:cubicBezTo>
                      <a:pt x="9802" y="10618"/>
                      <a:pt x="9771" y="10366"/>
                      <a:pt x="9742" y="10100"/>
                    </a:cubicBezTo>
                    <a:cubicBezTo>
                      <a:pt x="9713" y="9834"/>
                      <a:pt x="9690" y="9568"/>
                      <a:pt x="9670" y="9288"/>
                    </a:cubicBezTo>
                    <a:cubicBezTo>
                      <a:pt x="9651" y="9007"/>
                      <a:pt x="9637" y="8727"/>
                      <a:pt x="9627" y="8432"/>
                    </a:cubicBezTo>
                    <a:cubicBezTo>
                      <a:pt x="9615" y="8138"/>
                      <a:pt x="9611" y="7847"/>
                      <a:pt x="9611" y="7538"/>
                    </a:cubicBezTo>
                    <a:cubicBezTo>
                      <a:pt x="9611" y="7401"/>
                      <a:pt x="9611" y="7263"/>
                      <a:pt x="9613" y="7124"/>
                    </a:cubicBezTo>
                    <a:cubicBezTo>
                      <a:pt x="9615" y="6813"/>
                      <a:pt x="9626" y="6487"/>
                      <a:pt x="9637" y="6165"/>
                    </a:cubicBezTo>
                    <a:cubicBezTo>
                      <a:pt x="9641" y="6044"/>
                      <a:pt x="9649" y="5922"/>
                      <a:pt x="9654" y="5798"/>
                    </a:cubicBezTo>
                    <a:cubicBezTo>
                      <a:pt x="9618" y="5787"/>
                      <a:pt x="9582" y="5778"/>
                      <a:pt x="9546" y="5770"/>
                    </a:cubicBezTo>
                    <a:cubicBezTo>
                      <a:pt x="9203" y="5679"/>
                      <a:pt x="8871" y="5586"/>
                      <a:pt x="8536" y="5484"/>
                    </a:cubicBezTo>
                    <a:cubicBezTo>
                      <a:pt x="8202" y="5382"/>
                      <a:pt x="7882" y="5275"/>
                      <a:pt x="7558" y="5162"/>
                    </a:cubicBezTo>
                    <a:cubicBezTo>
                      <a:pt x="7236" y="5047"/>
                      <a:pt x="6927" y="4932"/>
                      <a:pt x="6618" y="4806"/>
                    </a:cubicBezTo>
                    <a:cubicBezTo>
                      <a:pt x="6307" y="4680"/>
                      <a:pt x="6014" y="4555"/>
                      <a:pt x="5718" y="4418"/>
                    </a:cubicBezTo>
                    <a:cubicBezTo>
                      <a:pt x="5422" y="4283"/>
                      <a:pt x="5141" y="4147"/>
                      <a:pt x="4861" y="4000"/>
                    </a:cubicBezTo>
                    <a:cubicBezTo>
                      <a:pt x="4633" y="3881"/>
                      <a:pt x="4415" y="3760"/>
                      <a:pt x="4195" y="3635"/>
                    </a:cubicBezTo>
                    <a:cubicBezTo>
                      <a:pt x="3932" y="3482"/>
                      <a:pt x="3666" y="3319"/>
                      <a:pt x="3418" y="3156"/>
                    </a:cubicBezTo>
                    <a:cubicBezTo>
                      <a:pt x="3170" y="2995"/>
                      <a:pt x="2923" y="2823"/>
                      <a:pt x="2693" y="2651"/>
                    </a:cubicBezTo>
                    <a:cubicBezTo>
                      <a:pt x="2466" y="2480"/>
                      <a:pt x="2237" y="2301"/>
                      <a:pt x="2027" y="2121"/>
                    </a:cubicBezTo>
                    <a:cubicBezTo>
                      <a:pt x="1815" y="1941"/>
                      <a:pt x="1608" y="1754"/>
                      <a:pt x="1418" y="1567"/>
                    </a:cubicBezTo>
                    <a:cubicBezTo>
                      <a:pt x="1227" y="1381"/>
                      <a:pt x="1043" y="1186"/>
                      <a:pt x="872" y="995"/>
                    </a:cubicBezTo>
                    <a:cubicBezTo>
                      <a:pt x="701" y="803"/>
                      <a:pt x="537" y="603"/>
                      <a:pt x="389" y="403"/>
                    </a:cubicBezTo>
                    <a:cubicBezTo>
                      <a:pt x="288" y="271"/>
                      <a:pt x="192" y="136"/>
                      <a:pt x="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14"/>
              <p:cNvSpPr/>
              <p:nvPr/>
            </p:nvSpPr>
            <p:spPr>
              <a:xfrm>
                <a:off x="2700637" y="1353227"/>
                <a:ext cx="352609" cy="544209"/>
              </a:xfrm>
              <a:custGeom>
                <a:avLst/>
                <a:gdLst/>
                <a:ahLst/>
                <a:cxnLst/>
                <a:rect l="l" t="t" r="r" b="b"/>
                <a:pathLst>
                  <a:path w="11307" h="17451" extrusionOk="0">
                    <a:moveTo>
                      <a:pt x="11306" y="0"/>
                    </a:moveTo>
                    <a:lnTo>
                      <a:pt x="11306" y="0"/>
                    </a:lnTo>
                    <a:cubicBezTo>
                      <a:pt x="11267" y="7"/>
                      <a:pt x="11228" y="13"/>
                      <a:pt x="11190" y="19"/>
                    </a:cubicBezTo>
                    <a:cubicBezTo>
                      <a:pt x="10875" y="65"/>
                      <a:pt x="10571" y="122"/>
                      <a:pt x="10271" y="186"/>
                    </a:cubicBezTo>
                    <a:cubicBezTo>
                      <a:pt x="9815" y="288"/>
                      <a:pt x="9377" y="409"/>
                      <a:pt x="8945" y="552"/>
                    </a:cubicBezTo>
                    <a:cubicBezTo>
                      <a:pt x="8514" y="697"/>
                      <a:pt x="8099" y="861"/>
                      <a:pt x="7696" y="1047"/>
                    </a:cubicBezTo>
                    <a:cubicBezTo>
                      <a:pt x="7294" y="1231"/>
                      <a:pt x="6907" y="1436"/>
                      <a:pt x="6534" y="1662"/>
                    </a:cubicBezTo>
                    <a:cubicBezTo>
                      <a:pt x="6165" y="1889"/>
                      <a:pt x="5808" y="2135"/>
                      <a:pt x="5473" y="2400"/>
                    </a:cubicBezTo>
                    <a:cubicBezTo>
                      <a:pt x="5139" y="2664"/>
                      <a:pt x="4819" y="2947"/>
                      <a:pt x="4520" y="3248"/>
                    </a:cubicBezTo>
                    <a:cubicBezTo>
                      <a:pt x="4241" y="3528"/>
                      <a:pt x="3978" y="3829"/>
                      <a:pt x="3734" y="4139"/>
                    </a:cubicBezTo>
                    <a:cubicBezTo>
                      <a:pt x="3728" y="4145"/>
                      <a:pt x="3724" y="4152"/>
                      <a:pt x="3720" y="4156"/>
                    </a:cubicBezTo>
                    <a:cubicBezTo>
                      <a:pt x="3382" y="4594"/>
                      <a:pt x="3060" y="5048"/>
                      <a:pt x="2758" y="5521"/>
                    </a:cubicBezTo>
                    <a:cubicBezTo>
                      <a:pt x="2154" y="6470"/>
                      <a:pt x="1629" y="7488"/>
                      <a:pt x="1204" y="8551"/>
                    </a:cubicBezTo>
                    <a:cubicBezTo>
                      <a:pt x="777" y="9615"/>
                      <a:pt x="450" y="10725"/>
                      <a:pt x="233" y="11854"/>
                    </a:cubicBezTo>
                    <a:cubicBezTo>
                      <a:pt x="156" y="12258"/>
                      <a:pt x="91" y="12665"/>
                      <a:pt x="41" y="13070"/>
                    </a:cubicBezTo>
                    <a:lnTo>
                      <a:pt x="42" y="13070"/>
                    </a:lnTo>
                    <a:cubicBezTo>
                      <a:pt x="9" y="13396"/>
                      <a:pt x="0" y="13723"/>
                      <a:pt x="20" y="14048"/>
                    </a:cubicBezTo>
                    <a:cubicBezTo>
                      <a:pt x="39" y="14374"/>
                      <a:pt x="85" y="14700"/>
                      <a:pt x="157" y="15024"/>
                    </a:cubicBezTo>
                    <a:cubicBezTo>
                      <a:pt x="229" y="15346"/>
                      <a:pt x="328" y="15671"/>
                      <a:pt x="452" y="15988"/>
                    </a:cubicBezTo>
                    <a:cubicBezTo>
                      <a:pt x="535" y="16201"/>
                      <a:pt x="630" y="16413"/>
                      <a:pt x="736" y="16621"/>
                    </a:cubicBezTo>
                    <a:cubicBezTo>
                      <a:pt x="840" y="16829"/>
                      <a:pt x="959" y="17041"/>
                      <a:pt x="1087" y="17243"/>
                    </a:cubicBezTo>
                    <a:cubicBezTo>
                      <a:pt x="1129" y="17314"/>
                      <a:pt x="1172" y="17382"/>
                      <a:pt x="1219" y="17451"/>
                    </a:cubicBezTo>
                    <a:cubicBezTo>
                      <a:pt x="1245" y="17252"/>
                      <a:pt x="1273" y="17051"/>
                      <a:pt x="1306" y="16855"/>
                    </a:cubicBezTo>
                    <a:cubicBezTo>
                      <a:pt x="1357" y="16540"/>
                      <a:pt x="1421" y="16216"/>
                      <a:pt x="1494" y="15901"/>
                    </a:cubicBezTo>
                    <a:cubicBezTo>
                      <a:pt x="1569" y="15584"/>
                      <a:pt x="1652" y="15261"/>
                      <a:pt x="1749" y="14945"/>
                    </a:cubicBezTo>
                    <a:cubicBezTo>
                      <a:pt x="1842" y="14628"/>
                      <a:pt x="1950" y="14305"/>
                      <a:pt x="2065" y="13990"/>
                    </a:cubicBezTo>
                    <a:cubicBezTo>
                      <a:pt x="2180" y="13677"/>
                      <a:pt x="2309" y="13356"/>
                      <a:pt x="2443" y="13044"/>
                    </a:cubicBezTo>
                    <a:cubicBezTo>
                      <a:pt x="2578" y="12731"/>
                      <a:pt x="2728" y="12414"/>
                      <a:pt x="2881" y="12105"/>
                    </a:cubicBezTo>
                    <a:cubicBezTo>
                      <a:pt x="3038" y="11796"/>
                      <a:pt x="3205" y="11484"/>
                      <a:pt x="3380" y="11179"/>
                    </a:cubicBezTo>
                    <a:cubicBezTo>
                      <a:pt x="3642" y="10724"/>
                      <a:pt x="3929" y="10265"/>
                      <a:pt x="4233" y="9821"/>
                    </a:cubicBezTo>
                    <a:cubicBezTo>
                      <a:pt x="4535" y="9378"/>
                      <a:pt x="4862" y="8937"/>
                      <a:pt x="5206" y="8511"/>
                    </a:cubicBezTo>
                    <a:cubicBezTo>
                      <a:pt x="5548" y="8086"/>
                      <a:pt x="5911" y="7667"/>
                      <a:pt x="6289" y="7262"/>
                    </a:cubicBezTo>
                    <a:cubicBezTo>
                      <a:pt x="6667" y="6858"/>
                      <a:pt x="7062" y="6467"/>
                      <a:pt x="7473" y="6086"/>
                    </a:cubicBezTo>
                    <a:cubicBezTo>
                      <a:pt x="7884" y="5705"/>
                      <a:pt x="8309" y="5340"/>
                      <a:pt x="8750" y="4987"/>
                    </a:cubicBezTo>
                    <a:cubicBezTo>
                      <a:pt x="9191" y="4635"/>
                      <a:pt x="9638" y="4303"/>
                      <a:pt x="10104" y="3981"/>
                    </a:cubicBezTo>
                    <a:cubicBezTo>
                      <a:pt x="10415" y="3765"/>
                      <a:pt x="10725" y="3563"/>
                      <a:pt x="11046" y="3363"/>
                    </a:cubicBezTo>
                    <a:cubicBezTo>
                      <a:pt x="11086" y="3337"/>
                      <a:pt x="11125" y="3314"/>
                      <a:pt x="11165" y="3290"/>
                    </a:cubicBezTo>
                    <a:cubicBezTo>
                      <a:pt x="11145" y="3257"/>
                      <a:pt x="11125" y="3226"/>
                      <a:pt x="11105" y="3196"/>
                    </a:cubicBezTo>
                    <a:cubicBezTo>
                      <a:pt x="11021" y="3061"/>
                      <a:pt x="10947" y="2919"/>
                      <a:pt x="10886" y="2779"/>
                    </a:cubicBezTo>
                    <a:cubicBezTo>
                      <a:pt x="10827" y="2638"/>
                      <a:pt x="10778" y="2495"/>
                      <a:pt x="10743" y="2351"/>
                    </a:cubicBezTo>
                    <a:cubicBezTo>
                      <a:pt x="10707" y="2207"/>
                      <a:pt x="10685" y="2062"/>
                      <a:pt x="10674" y="1918"/>
                    </a:cubicBezTo>
                    <a:cubicBezTo>
                      <a:pt x="10663" y="1773"/>
                      <a:pt x="10666" y="1628"/>
                      <a:pt x="10681" y="1484"/>
                    </a:cubicBezTo>
                    <a:cubicBezTo>
                      <a:pt x="10695" y="1340"/>
                      <a:pt x="10722" y="1196"/>
                      <a:pt x="10764" y="1053"/>
                    </a:cubicBezTo>
                    <a:cubicBezTo>
                      <a:pt x="10803" y="909"/>
                      <a:pt x="10858" y="768"/>
                      <a:pt x="10922" y="628"/>
                    </a:cubicBezTo>
                    <a:cubicBezTo>
                      <a:pt x="10988" y="488"/>
                      <a:pt x="11063" y="352"/>
                      <a:pt x="11154" y="216"/>
                    </a:cubicBezTo>
                    <a:cubicBezTo>
                      <a:pt x="11203" y="143"/>
                      <a:pt x="11253" y="71"/>
                      <a:pt x="11306" y="0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14"/>
              <p:cNvSpPr/>
              <p:nvPr/>
            </p:nvSpPr>
            <p:spPr>
              <a:xfrm>
                <a:off x="2816893" y="1275204"/>
                <a:ext cx="365114" cy="207256"/>
              </a:xfrm>
              <a:custGeom>
                <a:avLst/>
                <a:gdLst/>
                <a:ahLst/>
                <a:cxnLst/>
                <a:rect l="l" t="t" r="r" b="b"/>
                <a:pathLst>
                  <a:path w="11708" h="6646" extrusionOk="0">
                    <a:moveTo>
                      <a:pt x="10775" y="1"/>
                    </a:moveTo>
                    <a:cubicBezTo>
                      <a:pt x="10668" y="1"/>
                      <a:pt x="10561" y="9"/>
                      <a:pt x="10459" y="31"/>
                    </a:cubicBezTo>
                    <a:cubicBezTo>
                      <a:pt x="9886" y="157"/>
                      <a:pt x="9325" y="310"/>
                      <a:pt x="8781" y="487"/>
                    </a:cubicBezTo>
                    <a:cubicBezTo>
                      <a:pt x="7772" y="812"/>
                      <a:pt x="6822" y="1216"/>
                      <a:pt x="5938" y="1680"/>
                    </a:cubicBezTo>
                    <a:cubicBezTo>
                      <a:pt x="5496" y="1911"/>
                      <a:pt x="5074" y="2156"/>
                      <a:pt x="4651" y="2422"/>
                    </a:cubicBezTo>
                    <a:cubicBezTo>
                      <a:pt x="4231" y="2688"/>
                      <a:pt x="3811" y="2975"/>
                      <a:pt x="3402" y="3286"/>
                    </a:cubicBezTo>
                    <a:cubicBezTo>
                      <a:pt x="2582" y="3907"/>
                      <a:pt x="1790" y="4616"/>
                      <a:pt x="1051" y="5409"/>
                    </a:cubicBezTo>
                    <a:cubicBezTo>
                      <a:pt x="686" y="5800"/>
                      <a:pt x="335" y="6214"/>
                      <a:pt x="0" y="6646"/>
                    </a:cubicBezTo>
                    <a:cubicBezTo>
                      <a:pt x="243" y="6334"/>
                      <a:pt x="509" y="6035"/>
                      <a:pt x="787" y="5753"/>
                    </a:cubicBezTo>
                    <a:cubicBezTo>
                      <a:pt x="1084" y="5454"/>
                      <a:pt x="1403" y="5169"/>
                      <a:pt x="1740" y="4906"/>
                    </a:cubicBezTo>
                    <a:cubicBezTo>
                      <a:pt x="2076" y="4641"/>
                      <a:pt x="2431" y="4394"/>
                      <a:pt x="2802" y="4168"/>
                    </a:cubicBezTo>
                    <a:cubicBezTo>
                      <a:pt x="3175" y="3944"/>
                      <a:pt x="3560" y="3737"/>
                      <a:pt x="3962" y="3552"/>
                    </a:cubicBezTo>
                    <a:cubicBezTo>
                      <a:pt x="4365" y="3365"/>
                      <a:pt x="4780" y="3201"/>
                      <a:pt x="5212" y="3057"/>
                    </a:cubicBezTo>
                    <a:cubicBezTo>
                      <a:pt x="5643" y="2912"/>
                      <a:pt x="6081" y="2791"/>
                      <a:pt x="6539" y="2691"/>
                    </a:cubicBezTo>
                    <a:cubicBezTo>
                      <a:pt x="6842" y="2624"/>
                      <a:pt x="7145" y="2567"/>
                      <a:pt x="7460" y="2521"/>
                    </a:cubicBezTo>
                    <a:cubicBezTo>
                      <a:pt x="7499" y="2514"/>
                      <a:pt x="7538" y="2508"/>
                      <a:pt x="7577" y="2502"/>
                    </a:cubicBezTo>
                    <a:cubicBezTo>
                      <a:pt x="7623" y="2442"/>
                      <a:pt x="7672" y="2381"/>
                      <a:pt x="7725" y="2321"/>
                    </a:cubicBezTo>
                    <a:cubicBezTo>
                      <a:pt x="7837" y="2192"/>
                      <a:pt x="7958" y="2069"/>
                      <a:pt x="8093" y="1946"/>
                    </a:cubicBezTo>
                    <a:cubicBezTo>
                      <a:pt x="8183" y="1862"/>
                      <a:pt x="8275" y="1785"/>
                      <a:pt x="8375" y="1706"/>
                    </a:cubicBezTo>
                    <a:cubicBezTo>
                      <a:pt x="8474" y="1627"/>
                      <a:pt x="8574" y="1553"/>
                      <a:pt x="8682" y="1480"/>
                    </a:cubicBezTo>
                    <a:cubicBezTo>
                      <a:pt x="8791" y="1407"/>
                      <a:pt x="8899" y="1336"/>
                      <a:pt x="9016" y="1266"/>
                    </a:cubicBezTo>
                    <a:cubicBezTo>
                      <a:pt x="9093" y="1220"/>
                      <a:pt x="9172" y="1174"/>
                      <a:pt x="9253" y="1129"/>
                    </a:cubicBezTo>
                    <a:cubicBezTo>
                      <a:pt x="9374" y="1063"/>
                      <a:pt x="9503" y="997"/>
                      <a:pt x="9631" y="935"/>
                    </a:cubicBezTo>
                    <a:cubicBezTo>
                      <a:pt x="9759" y="875"/>
                      <a:pt x="9896" y="813"/>
                      <a:pt x="10029" y="757"/>
                    </a:cubicBezTo>
                    <a:cubicBezTo>
                      <a:pt x="10164" y="702"/>
                      <a:pt x="10307" y="646"/>
                      <a:pt x="10449" y="596"/>
                    </a:cubicBezTo>
                    <a:cubicBezTo>
                      <a:pt x="10590" y="546"/>
                      <a:pt x="10738" y="495"/>
                      <a:pt x="10885" y="451"/>
                    </a:cubicBezTo>
                    <a:cubicBezTo>
                      <a:pt x="11106" y="383"/>
                      <a:pt x="11340" y="318"/>
                      <a:pt x="11572" y="265"/>
                    </a:cubicBezTo>
                    <a:cubicBezTo>
                      <a:pt x="11616" y="254"/>
                      <a:pt x="11661" y="244"/>
                      <a:pt x="11707" y="235"/>
                    </a:cubicBezTo>
                    <a:cubicBezTo>
                      <a:pt x="11690" y="228"/>
                      <a:pt x="11675" y="221"/>
                      <a:pt x="11660" y="213"/>
                    </a:cubicBezTo>
                    <a:cubicBezTo>
                      <a:pt x="11536" y="156"/>
                      <a:pt x="11417" y="110"/>
                      <a:pt x="11297" y="77"/>
                    </a:cubicBezTo>
                    <a:cubicBezTo>
                      <a:pt x="11118" y="27"/>
                      <a:pt x="10947" y="1"/>
                      <a:pt x="10775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14"/>
              <p:cNvSpPr/>
              <p:nvPr/>
            </p:nvSpPr>
            <p:spPr>
              <a:xfrm>
                <a:off x="2697394" y="1760869"/>
                <a:ext cx="87599" cy="372817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11955" extrusionOk="0">
                    <a:moveTo>
                      <a:pt x="143" y="1"/>
                    </a:moveTo>
                    <a:cubicBezTo>
                      <a:pt x="123" y="162"/>
                      <a:pt x="106" y="324"/>
                      <a:pt x="89" y="485"/>
                    </a:cubicBezTo>
                    <a:cubicBezTo>
                      <a:pt x="63" y="770"/>
                      <a:pt x="41" y="1053"/>
                      <a:pt x="27" y="1338"/>
                    </a:cubicBezTo>
                    <a:cubicBezTo>
                      <a:pt x="12" y="1621"/>
                      <a:pt x="5" y="1906"/>
                      <a:pt x="2" y="2188"/>
                    </a:cubicBezTo>
                    <a:cubicBezTo>
                      <a:pt x="1" y="2753"/>
                      <a:pt x="24" y="3315"/>
                      <a:pt x="74" y="3870"/>
                    </a:cubicBezTo>
                    <a:cubicBezTo>
                      <a:pt x="124" y="4425"/>
                      <a:pt x="199" y="4974"/>
                      <a:pt x="297" y="5513"/>
                    </a:cubicBezTo>
                    <a:cubicBezTo>
                      <a:pt x="494" y="6591"/>
                      <a:pt x="783" y="7628"/>
                      <a:pt x="1148" y="8605"/>
                    </a:cubicBezTo>
                    <a:cubicBezTo>
                      <a:pt x="1512" y="9583"/>
                      <a:pt x="1950" y="10503"/>
                      <a:pt x="2442" y="11353"/>
                    </a:cubicBezTo>
                    <a:cubicBezTo>
                      <a:pt x="2557" y="11554"/>
                      <a:pt x="2679" y="11755"/>
                      <a:pt x="2804" y="11955"/>
                    </a:cubicBezTo>
                    <a:lnTo>
                      <a:pt x="2809" y="11954"/>
                    </a:lnTo>
                    <a:cubicBezTo>
                      <a:pt x="2659" y="11706"/>
                      <a:pt x="2522" y="11459"/>
                      <a:pt x="2395" y="11200"/>
                    </a:cubicBezTo>
                    <a:cubicBezTo>
                      <a:pt x="2265" y="10941"/>
                      <a:pt x="2149" y="10683"/>
                      <a:pt x="2041" y="10412"/>
                    </a:cubicBezTo>
                    <a:cubicBezTo>
                      <a:pt x="1933" y="10144"/>
                      <a:pt x="1838" y="9875"/>
                      <a:pt x="1749" y="9594"/>
                    </a:cubicBezTo>
                    <a:cubicBezTo>
                      <a:pt x="1661" y="9317"/>
                      <a:pt x="1588" y="9039"/>
                      <a:pt x="1522" y="8750"/>
                    </a:cubicBezTo>
                    <a:cubicBezTo>
                      <a:pt x="1454" y="8461"/>
                      <a:pt x="1401" y="8177"/>
                      <a:pt x="1357" y="7881"/>
                    </a:cubicBezTo>
                    <a:cubicBezTo>
                      <a:pt x="1311" y="7584"/>
                      <a:pt x="1279" y="7294"/>
                      <a:pt x="1256" y="6991"/>
                    </a:cubicBezTo>
                    <a:cubicBezTo>
                      <a:pt x="1231" y="6687"/>
                      <a:pt x="1221" y="6393"/>
                      <a:pt x="1220" y="6084"/>
                    </a:cubicBezTo>
                    <a:cubicBezTo>
                      <a:pt x="1220" y="5947"/>
                      <a:pt x="1221" y="5809"/>
                      <a:pt x="1224" y="5672"/>
                    </a:cubicBezTo>
                    <a:cubicBezTo>
                      <a:pt x="1231" y="5365"/>
                      <a:pt x="1252" y="5043"/>
                      <a:pt x="1282" y="4732"/>
                    </a:cubicBezTo>
                    <a:cubicBezTo>
                      <a:pt x="1295" y="4617"/>
                      <a:pt x="1308" y="4498"/>
                      <a:pt x="1322" y="4380"/>
                    </a:cubicBezTo>
                    <a:cubicBezTo>
                      <a:pt x="1277" y="4310"/>
                      <a:pt x="1231" y="4242"/>
                      <a:pt x="1188" y="4173"/>
                    </a:cubicBezTo>
                    <a:cubicBezTo>
                      <a:pt x="1062" y="3969"/>
                      <a:pt x="944" y="3760"/>
                      <a:pt x="839" y="3552"/>
                    </a:cubicBezTo>
                    <a:cubicBezTo>
                      <a:pt x="733" y="3343"/>
                      <a:pt x="638" y="3131"/>
                      <a:pt x="554" y="2919"/>
                    </a:cubicBezTo>
                    <a:cubicBezTo>
                      <a:pt x="431" y="2602"/>
                      <a:pt x="331" y="2278"/>
                      <a:pt x="260" y="1955"/>
                    </a:cubicBezTo>
                    <a:cubicBezTo>
                      <a:pt x="188" y="1631"/>
                      <a:pt x="143" y="1303"/>
                      <a:pt x="123" y="978"/>
                    </a:cubicBezTo>
                    <a:cubicBezTo>
                      <a:pt x="103" y="654"/>
                      <a:pt x="110" y="326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14"/>
              <p:cNvSpPr/>
              <p:nvPr/>
            </p:nvSpPr>
            <p:spPr>
              <a:xfrm>
                <a:off x="3127084" y="1298062"/>
                <a:ext cx="276393" cy="163815"/>
              </a:xfrm>
              <a:custGeom>
                <a:avLst/>
                <a:gdLst/>
                <a:ahLst/>
                <a:cxnLst/>
                <a:rect l="l" t="t" r="r" b="b"/>
                <a:pathLst>
                  <a:path w="8863" h="5253" extrusionOk="0">
                    <a:moveTo>
                      <a:pt x="4344" y="327"/>
                    </a:moveTo>
                    <a:cubicBezTo>
                      <a:pt x="4373" y="327"/>
                      <a:pt x="4400" y="328"/>
                      <a:pt x="4424" y="333"/>
                    </a:cubicBezTo>
                    <a:cubicBezTo>
                      <a:pt x="4506" y="333"/>
                      <a:pt x="4587" y="333"/>
                      <a:pt x="4667" y="337"/>
                    </a:cubicBezTo>
                    <a:cubicBezTo>
                      <a:pt x="4805" y="340"/>
                      <a:pt x="4944" y="350"/>
                      <a:pt x="5078" y="362"/>
                    </a:cubicBezTo>
                    <a:cubicBezTo>
                      <a:pt x="5219" y="375"/>
                      <a:pt x="5350" y="391"/>
                      <a:pt x="5484" y="411"/>
                    </a:cubicBezTo>
                    <a:cubicBezTo>
                      <a:pt x="5573" y="424"/>
                      <a:pt x="5659" y="438"/>
                      <a:pt x="5747" y="455"/>
                    </a:cubicBezTo>
                    <a:cubicBezTo>
                      <a:pt x="5833" y="474"/>
                      <a:pt x="5918" y="491"/>
                      <a:pt x="6004" y="511"/>
                    </a:cubicBezTo>
                    <a:lnTo>
                      <a:pt x="6116" y="539"/>
                    </a:lnTo>
                    <a:cubicBezTo>
                      <a:pt x="6159" y="549"/>
                      <a:pt x="6204" y="562"/>
                      <a:pt x="6256" y="576"/>
                    </a:cubicBezTo>
                    <a:cubicBezTo>
                      <a:pt x="6336" y="599"/>
                      <a:pt x="6415" y="623"/>
                      <a:pt x="6497" y="649"/>
                    </a:cubicBezTo>
                    <a:cubicBezTo>
                      <a:pt x="6573" y="675"/>
                      <a:pt x="6650" y="702"/>
                      <a:pt x="6729" y="733"/>
                    </a:cubicBezTo>
                    <a:cubicBezTo>
                      <a:pt x="6803" y="763"/>
                      <a:pt x="6878" y="792"/>
                      <a:pt x="6950" y="825"/>
                    </a:cubicBezTo>
                    <a:cubicBezTo>
                      <a:pt x="7023" y="856"/>
                      <a:pt x="7091" y="889"/>
                      <a:pt x="7160" y="922"/>
                    </a:cubicBezTo>
                    <a:cubicBezTo>
                      <a:pt x="7230" y="958"/>
                      <a:pt x="7295" y="993"/>
                      <a:pt x="7357" y="1029"/>
                    </a:cubicBezTo>
                    <a:cubicBezTo>
                      <a:pt x="7399" y="1052"/>
                      <a:pt x="7442" y="1079"/>
                      <a:pt x="7483" y="1105"/>
                    </a:cubicBezTo>
                    <a:cubicBezTo>
                      <a:pt x="7522" y="1129"/>
                      <a:pt x="7562" y="1157"/>
                      <a:pt x="7604" y="1184"/>
                    </a:cubicBezTo>
                    <a:cubicBezTo>
                      <a:pt x="7662" y="1223"/>
                      <a:pt x="7719" y="1265"/>
                      <a:pt x="7771" y="1306"/>
                    </a:cubicBezTo>
                    <a:cubicBezTo>
                      <a:pt x="7823" y="1349"/>
                      <a:pt x="7874" y="1393"/>
                      <a:pt x="7922" y="1436"/>
                    </a:cubicBezTo>
                    <a:cubicBezTo>
                      <a:pt x="7968" y="1476"/>
                      <a:pt x="8014" y="1522"/>
                      <a:pt x="8057" y="1567"/>
                    </a:cubicBezTo>
                    <a:cubicBezTo>
                      <a:pt x="8097" y="1611"/>
                      <a:pt x="8139" y="1659"/>
                      <a:pt x="8175" y="1703"/>
                    </a:cubicBezTo>
                    <a:cubicBezTo>
                      <a:pt x="8211" y="1748"/>
                      <a:pt x="8245" y="1792"/>
                      <a:pt x="8277" y="1843"/>
                    </a:cubicBezTo>
                    <a:cubicBezTo>
                      <a:pt x="8309" y="1889"/>
                      <a:pt x="8337" y="1936"/>
                      <a:pt x="8362" y="1983"/>
                    </a:cubicBezTo>
                    <a:cubicBezTo>
                      <a:pt x="8389" y="2029"/>
                      <a:pt x="8411" y="2078"/>
                      <a:pt x="8431" y="2126"/>
                    </a:cubicBezTo>
                    <a:cubicBezTo>
                      <a:pt x="8461" y="2198"/>
                      <a:pt x="8484" y="2270"/>
                      <a:pt x="8500" y="2343"/>
                    </a:cubicBezTo>
                    <a:cubicBezTo>
                      <a:pt x="8519" y="2415"/>
                      <a:pt x="8529" y="2487"/>
                      <a:pt x="8533" y="2560"/>
                    </a:cubicBezTo>
                    <a:cubicBezTo>
                      <a:pt x="8539" y="2630"/>
                      <a:pt x="8534" y="2704"/>
                      <a:pt x="8527" y="2776"/>
                    </a:cubicBezTo>
                    <a:cubicBezTo>
                      <a:pt x="8519" y="2847"/>
                      <a:pt x="8504" y="2921"/>
                      <a:pt x="8484" y="2991"/>
                    </a:cubicBezTo>
                    <a:cubicBezTo>
                      <a:pt x="8462" y="3065"/>
                      <a:pt x="8435" y="3135"/>
                      <a:pt x="8404" y="3207"/>
                    </a:cubicBezTo>
                    <a:cubicBezTo>
                      <a:pt x="8381" y="3254"/>
                      <a:pt x="8356" y="3300"/>
                      <a:pt x="8327" y="3349"/>
                    </a:cubicBezTo>
                    <a:cubicBezTo>
                      <a:pt x="8299" y="3395"/>
                      <a:pt x="8268" y="3443"/>
                      <a:pt x="8237" y="3487"/>
                    </a:cubicBezTo>
                    <a:lnTo>
                      <a:pt x="8201" y="3535"/>
                    </a:lnTo>
                    <a:cubicBezTo>
                      <a:pt x="8176" y="3563"/>
                      <a:pt x="8153" y="3594"/>
                      <a:pt x="8126" y="3624"/>
                    </a:cubicBezTo>
                    <a:cubicBezTo>
                      <a:pt x="8087" y="3668"/>
                      <a:pt x="8046" y="3712"/>
                      <a:pt x="8001" y="3758"/>
                    </a:cubicBezTo>
                    <a:cubicBezTo>
                      <a:pt x="7958" y="3801"/>
                      <a:pt x="7910" y="3844"/>
                      <a:pt x="7860" y="3887"/>
                    </a:cubicBezTo>
                    <a:cubicBezTo>
                      <a:pt x="7810" y="3927"/>
                      <a:pt x="7759" y="3969"/>
                      <a:pt x="7705" y="4011"/>
                    </a:cubicBezTo>
                    <a:cubicBezTo>
                      <a:pt x="7650" y="4049"/>
                      <a:pt x="7594" y="4090"/>
                      <a:pt x="7534" y="4128"/>
                    </a:cubicBezTo>
                    <a:cubicBezTo>
                      <a:pt x="7493" y="4154"/>
                      <a:pt x="7453" y="4179"/>
                      <a:pt x="7412" y="4205"/>
                    </a:cubicBezTo>
                    <a:lnTo>
                      <a:pt x="7327" y="4255"/>
                    </a:lnTo>
                    <a:cubicBezTo>
                      <a:pt x="7266" y="4291"/>
                      <a:pt x="7196" y="4327"/>
                      <a:pt x="7125" y="4361"/>
                    </a:cubicBezTo>
                    <a:cubicBezTo>
                      <a:pt x="7058" y="4394"/>
                      <a:pt x="6986" y="4427"/>
                      <a:pt x="6911" y="4459"/>
                    </a:cubicBezTo>
                    <a:cubicBezTo>
                      <a:pt x="6836" y="4492"/>
                      <a:pt x="6760" y="4522"/>
                      <a:pt x="6686" y="4550"/>
                    </a:cubicBezTo>
                    <a:cubicBezTo>
                      <a:pt x="6609" y="4578"/>
                      <a:pt x="6530" y="4607"/>
                      <a:pt x="6450" y="4632"/>
                    </a:cubicBezTo>
                    <a:cubicBezTo>
                      <a:pt x="6369" y="4657"/>
                      <a:pt x="6286" y="4682"/>
                      <a:pt x="6205" y="4703"/>
                    </a:cubicBezTo>
                    <a:cubicBezTo>
                      <a:pt x="6121" y="4728"/>
                      <a:pt x="6034" y="4749"/>
                      <a:pt x="5926" y="4772"/>
                    </a:cubicBezTo>
                    <a:cubicBezTo>
                      <a:pt x="5852" y="4790"/>
                      <a:pt x="5773" y="4807"/>
                      <a:pt x="5692" y="4821"/>
                    </a:cubicBezTo>
                    <a:cubicBezTo>
                      <a:pt x="5603" y="4837"/>
                      <a:pt x="5514" y="4852"/>
                      <a:pt x="5426" y="4865"/>
                    </a:cubicBezTo>
                    <a:cubicBezTo>
                      <a:pt x="5292" y="4882"/>
                      <a:pt x="5156" y="4898"/>
                      <a:pt x="5019" y="4909"/>
                    </a:cubicBezTo>
                    <a:cubicBezTo>
                      <a:pt x="4883" y="4919"/>
                      <a:pt x="4743" y="4926"/>
                      <a:pt x="4605" y="4931"/>
                    </a:cubicBezTo>
                    <a:cubicBezTo>
                      <a:pt x="4548" y="4932"/>
                      <a:pt x="4490" y="4932"/>
                      <a:pt x="4433" y="4932"/>
                    </a:cubicBezTo>
                    <a:cubicBezTo>
                      <a:pt x="4352" y="4932"/>
                      <a:pt x="4272" y="4932"/>
                      <a:pt x="4193" y="4929"/>
                    </a:cubicBezTo>
                    <a:cubicBezTo>
                      <a:pt x="4056" y="4925"/>
                      <a:pt x="3918" y="4916"/>
                      <a:pt x="3781" y="4903"/>
                    </a:cubicBezTo>
                    <a:cubicBezTo>
                      <a:pt x="3643" y="4890"/>
                      <a:pt x="3511" y="4875"/>
                      <a:pt x="3377" y="4854"/>
                    </a:cubicBezTo>
                    <a:cubicBezTo>
                      <a:pt x="3288" y="4843"/>
                      <a:pt x="3202" y="4829"/>
                      <a:pt x="3113" y="4810"/>
                    </a:cubicBezTo>
                    <a:cubicBezTo>
                      <a:pt x="3027" y="4793"/>
                      <a:pt x="2942" y="4774"/>
                      <a:pt x="2856" y="4754"/>
                    </a:cubicBezTo>
                    <a:lnTo>
                      <a:pt x="2739" y="4725"/>
                    </a:lnTo>
                    <a:lnTo>
                      <a:pt x="2604" y="4689"/>
                    </a:lnTo>
                    <a:cubicBezTo>
                      <a:pt x="2522" y="4666"/>
                      <a:pt x="2443" y="4643"/>
                      <a:pt x="2364" y="4616"/>
                    </a:cubicBezTo>
                    <a:cubicBezTo>
                      <a:pt x="2285" y="4588"/>
                      <a:pt x="2207" y="4563"/>
                      <a:pt x="2131" y="4534"/>
                    </a:cubicBezTo>
                    <a:cubicBezTo>
                      <a:pt x="2058" y="4505"/>
                      <a:pt x="1984" y="4473"/>
                      <a:pt x="1911" y="4442"/>
                    </a:cubicBezTo>
                    <a:cubicBezTo>
                      <a:pt x="1839" y="4409"/>
                      <a:pt x="1769" y="4377"/>
                      <a:pt x="1700" y="4343"/>
                    </a:cubicBezTo>
                    <a:cubicBezTo>
                      <a:pt x="1626" y="4305"/>
                      <a:pt x="1559" y="4269"/>
                      <a:pt x="1494" y="4232"/>
                    </a:cubicBezTo>
                    <a:cubicBezTo>
                      <a:pt x="1431" y="4196"/>
                      <a:pt x="1366" y="4156"/>
                      <a:pt x="1307" y="4117"/>
                    </a:cubicBezTo>
                    <a:cubicBezTo>
                      <a:pt x="1250" y="4078"/>
                      <a:pt x="1189" y="4035"/>
                      <a:pt x="1136" y="3996"/>
                    </a:cubicBezTo>
                    <a:cubicBezTo>
                      <a:pt x="1081" y="3954"/>
                      <a:pt x="1028" y="3911"/>
                      <a:pt x="979" y="3868"/>
                    </a:cubicBezTo>
                    <a:cubicBezTo>
                      <a:pt x="931" y="3825"/>
                      <a:pt x="885" y="3782"/>
                      <a:pt x="840" y="3737"/>
                    </a:cubicBezTo>
                    <a:cubicBezTo>
                      <a:pt x="797" y="3693"/>
                      <a:pt x="755" y="3647"/>
                      <a:pt x="718" y="3602"/>
                    </a:cubicBezTo>
                    <a:cubicBezTo>
                      <a:pt x="679" y="3556"/>
                      <a:pt x="643" y="3509"/>
                      <a:pt x="610" y="3463"/>
                    </a:cubicBezTo>
                    <a:lnTo>
                      <a:pt x="584" y="3424"/>
                    </a:lnTo>
                    <a:cubicBezTo>
                      <a:pt x="562" y="3388"/>
                      <a:pt x="541" y="3355"/>
                      <a:pt x="521" y="3322"/>
                    </a:cubicBezTo>
                    <a:cubicBezTo>
                      <a:pt x="495" y="3276"/>
                      <a:pt x="469" y="3227"/>
                      <a:pt x="447" y="3178"/>
                    </a:cubicBezTo>
                    <a:cubicBezTo>
                      <a:pt x="426" y="3132"/>
                      <a:pt x="409" y="3083"/>
                      <a:pt x="391" y="3034"/>
                    </a:cubicBezTo>
                    <a:cubicBezTo>
                      <a:pt x="368" y="2962"/>
                      <a:pt x="351" y="2891"/>
                      <a:pt x="340" y="2817"/>
                    </a:cubicBezTo>
                    <a:cubicBezTo>
                      <a:pt x="330" y="2745"/>
                      <a:pt x="324" y="2674"/>
                      <a:pt x="325" y="2602"/>
                    </a:cubicBezTo>
                    <a:cubicBezTo>
                      <a:pt x="327" y="2528"/>
                      <a:pt x="334" y="2456"/>
                      <a:pt x="348" y="2385"/>
                    </a:cubicBezTo>
                    <a:cubicBezTo>
                      <a:pt x="363" y="2311"/>
                      <a:pt x="383" y="2241"/>
                      <a:pt x="410" y="2169"/>
                    </a:cubicBezTo>
                    <a:cubicBezTo>
                      <a:pt x="437" y="2097"/>
                      <a:pt x="469" y="2027"/>
                      <a:pt x="509" y="1955"/>
                    </a:cubicBezTo>
                    <a:cubicBezTo>
                      <a:pt x="534" y="1907"/>
                      <a:pt x="562" y="1863"/>
                      <a:pt x="596" y="1814"/>
                    </a:cubicBezTo>
                    <a:cubicBezTo>
                      <a:pt x="617" y="1784"/>
                      <a:pt x="636" y="1755"/>
                      <a:pt x="662" y="1723"/>
                    </a:cubicBezTo>
                    <a:lnTo>
                      <a:pt x="699" y="1676"/>
                    </a:lnTo>
                    <a:cubicBezTo>
                      <a:pt x="736" y="1630"/>
                      <a:pt x="777" y="1587"/>
                      <a:pt x="820" y="1541"/>
                    </a:cubicBezTo>
                    <a:cubicBezTo>
                      <a:pt x="863" y="1498"/>
                      <a:pt x="908" y="1454"/>
                      <a:pt x="956" y="1410"/>
                    </a:cubicBezTo>
                    <a:cubicBezTo>
                      <a:pt x="1005" y="1367"/>
                      <a:pt x="1053" y="1325"/>
                      <a:pt x="1107" y="1285"/>
                    </a:cubicBezTo>
                    <a:cubicBezTo>
                      <a:pt x="1163" y="1242"/>
                      <a:pt x="1218" y="1201"/>
                      <a:pt x="1274" y="1164"/>
                    </a:cubicBezTo>
                    <a:cubicBezTo>
                      <a:pt x="1332" y="1124"/>
                      <a:pt x="1391" y="1086"/>
                      <a:pt x="1454" y="1049"/>
                    </a:cubicBezTo>
                    <a:lnTo>
                      <a:pt x="1539" y="1000"/>
                    </a:lnTo>
                    <a:cubicBezTo>
                      <a:pt x="1599" y="966"/>
                      <a:pt x="1669" y="928"/>
                      <a:pt x="1740" y="894"/>
                    </a:cubicBezTo>
                    <a:cubicBezTo>
                      <a:pt x="1812" y="861"/>
                      <a:pt x="1884" y="826"/>
                      <a:pt x="1956" y="796"/>
                    </a:cubicBezTo>
                    <a:cubicBezTo>
                      <a:pt x="2027" y="764"/>
                      <a:pt x="2102" y="734"/>
                      <a:pt x="2181" y="705"/>
                    </a:cubicBezTo>
                    <a:cubicBezTo>
                      <a:pt x="2260" y="677"/>
                      <a:pt x="2342" y="649"/>
                      <a:pt x="2419" y="625"/>
                    </a:cubicBezTo>
                    <a:cubicBezTo>
                      <a:pt x="2500" y="599"/>
                      <a:pt x="2582" y="575"/>
                      <a:pt x="2666" y="553"/>
                    </a:cubicBezTo>
                    <a:cubicBezTo>
                      <a:pt x="2748" y="531"/>
                      <a:pt x="2833" y="510"/>
                      <a:pt x="2936" y="487"/>
                    </a:cubicBezTo>
                    <a:cubicBezTo>
                      <a:pt x="3015" y="471"/>
                      <a:pt x="3097" y="452"/>
                      <a:pt x="3179" y="438"/>
                    </a:cubicBezTo>
                    <a:cubicBezTo>
                      <a:pt x="3270" y="422"/>
                      <a:pt x="3359" y="408"/>
                      <a:pt x="3445" y="395"/>
                    </a:cubicBezTo>
                    <a:cubicBezTo>
                      <a:pt x="3580" y="378"/>
                      <a:pt x="3718" y="360"/>
                      <a:pt x="3853" y="350"/>
                    </a:cubicBezTo>
                    <a:cubicBezTo>
                      <a:pt x="3990" y="339"/>
                      <a:pt x="4128" y="332"/>
                      <a:pt x="4266" y="329"/>
                    </a:cubicBezTo>
                    <a:cubicBezTo>
                      <a:pt x="4293" y="328"/>
                      <a:pt x="4319" y="327"/>
                      <a:pt x="4344" y="327"/>
                    </a:cubicBezTo>
                    <a:close/>
                    <a:moveTo>
                      <a:pt x="4428" y="1"/>
                    </a:moveTo>
                    <a:lnTo>
                      <a:pt x="4252" y="2"/>
                    </a:lnTo>
                    <a:cubicBezTo>
                      <a:pt x="4111" y="5"/>
                      <a:pt x="3964" y="14"/>
                      <a:pt x="3820" y="24"/>
                    </a:cubicBezTo>
                    <a:cubicBezTo>
                      <a:pt x="3679" y="37"/>
                      <a:pt x="3536" y="53"/>
                      <a:pt x="3395" y="73"/>
                    </a:cubicBezTo>
                    <a:cubicBezTo>
                      <a:pt x="3306" y="86"/>
                      <a:pt x="3212" y="100"/>
                      <a:pt x="3116" y="117"/>
                    </a:cubicBezTo>
                    <a:cubicBezTo>
                      <a:pt x="3030" y="135"/>
                      <a:pt x="2943" y="152"/>
                      <a:pt x="2843" y="173"/>
                    </a:cubicBezTo>
                    <a:cubicBezTo>
                      <a:pt x="2753" y="194"/>
                      <a:pt x="2663" y="217"/>
                      <a:pt x="2577" y="240"/>
                    </a:cubicBezTo>
                    <a:cubicBezTo>
                      <a:pt x="2490" y="265"/>
                      <a:pt x="2404" y="290"/>
                      <a:pt x="2318" y="317"/>
                    </a:cubicBezTo>
                    <a:cubicBezTo>
                      <a:pt x="2236" y="345"/>
                      <a:pt x="2151" y="373"/>
                      <a:pt x="2066" y="403"/>
                    </a:cubicBezTo>
                    <a:cubicBezTo>
                      <a:pt x="1983" y="437"/>
                      <a:pt x="1901" y="468"/>
                      <a:pt x="1826" y="501"/>
                    </a:cubicBezTo>
                    <a:cubicBezTo>
                      <a:pt x="1749" y="534"/>
                      <a:pt x="1674" y="569"/>
                      <a:pt x="1596" y="606"/>
                    </a:cubicBezTo>
                    <a:cubicBezTo>
                      <a:pt x="1519" y="645"/>
                      <a:pt x="1445" y="684"/>
                      <a:pt x="1379" y="721"/>
                    </a:cubicBezTo>
                    <a:lnTo>
                      <a:pt x="1287" y="776"/>
                    </a:lnTo>
                    <a:cubicBezTo>
                      <a:pt x="1218" y="817"/>
                      <a:pt x="1153" y="858"/>
                      <a:pt x="1089" y="902"/>
                    </a:cubicBezTo>
                    <a:cubicBezTo>
                      <a:pt x="1027" y="943"/>
                      <a:pt x="966" y="989"/>
                      <a:pt x="906" y="1035"/>
                    </a:cubicBezTo>
                    <a:cubicBezTo>
                      <a:pt x="844" y="1082"/>
                      <a:pt x="791" y="1127"/>
                      <a:pt x="736" y="1175"/>
                    </a:cubicBezTo>
                    <a:cubicBezTo>
                      <a:pt x="682" y="1226"/>
                      <a:pt x="633" y="1272"/>
                      <a:pt x="584" y="1322"/>
                    </a:cubicBezTo>
                    <a:cubicBezTo>
                      <a:pt x="535" y="1372"/>
                      <a:pt x="491" y="1423"/>
                      <a:pt x="447" y="1475"/>
                    </a:cubicBezTo>
                    <a:lnTo>
                      <a:pt x="403" y="1531"/>
                    </a:lnTo>
                    <a:cubicBezTo>
                      <a:pt x="376" y="1567"/>
                      <a:pt x="351" y="1602"/>
                      <a:pt x="327" y="1637"/>
                    </a:cubicBezTo>
                    <a:cubicBezTo>
                      <a:pt x="288" y="1693"/>
                      <a:pt x="255" y="1746"/>
                      <a:pt x="225" y="1802"/>
                    </a:cubicBezTo>
                    <a:cubicBezTo>
                      <a:pt x="176" y="1889"/>
                      <a:pt x="138" y="1972"/>
                      <a:pt x="107" y="2060"/>
                    </a:cubicBezTo>
                    <a:cubicBezTo>
                      <a:pt x="72" y="2147"/>
                      <a:pt x="49" y="2234"/>
                      <a:pt x="31" y="2326"/>
                    </a:cubicBezTo>
                    <a:cubicBezTo>
                      <a:pt x="13" y="2415"/>
                      <a:pt x="3" y="2505"/>
                      <a:pt x="2" y="2596"/>
                    </a:cubicBezTo>
                    <a:cubicBezTo>
                      <a:pt x="0" y="2686"/>
                      <a:pt x="6" y="2778"/>
                      <a:pt x="20" y="2868"/>
                    </a:cubicBezTo>
                    <a:cubicBezTo>
                      <a:pt x="35" y="2958"/>
                      <a:pt x="56" y="3047"/>
                      <a:pt x="85" y="3135"/>
                    </a:cubicBezTo>
                    <a:cubicBezTo>
                      <a:pt x="104" y="3197"/>
                      <a:pt x="128" y="3256"/>
                      <a:pt x="153" y="3312"/>
                    </a:cubicBezTo>
                    <a:cubicBezTo>
                      <a:pt x="180" y="3369"/>
                      <a:pt x="209" y="3427"/>
                      <a:pt x="240" y="3483"/>
                    </a:cubicBezTo>
                    <a:cubicBezTo>
                      <a:pt x="265" y="3522"/>
                      <a:pt x="288" y="3562"/>
                      <a:pt x="315" y="3601"/>
                    </a:cubicBezTo>
                    <a:lnTo>
                      <a:pt x="347" y="3650"/>
                    </a:lnTo>
                    <a:cubicBezTo>
                      <a:pt x="384" y="3703"/>
                      <a:pt x="426" y="3758"/>
                      <a:pt x="470" y="3811"/>
                    </a:cubicBezTo>
                    <a:cubicBezTo>
                      <a:pt x="516" y="3864"/>
                      <a:pt x="562" y="3916"/>
                      <a:pt x="613" y="3966"/>
                    </a:cubicBezTo>
                    <a:cubicBezTo>
                      <a:pt x="663" y="4016"/>
                      <a:pt x="715" y="4065"/>
                      <a:pt x="771" y="4113"/>
                    </a:cubicBezTo>
                    <a:cubicBezTo>
                      <a:pt x="827" y="4160"/>
                      <a:pt x="886" y="4209"/>
                      <a:pt x="945" y="4253"/>
                    </a:cubicBezTo>
                    <a:cubicBezTo>
                      <a:pt x="1005" y="4298"/>
                      <a:pt x="1070" y="4344"/>
                      <a:pt x="1135" y="4386"/>
                    </a:cubicBezTo>
                    <a:cubicBezTo>
                      <a:pt x="1199" y="4427"/>
                      <a:pt x="1268" y="4471"/>
                      <a:pt x="1337" y="4511"/>
                    </a:cubicBezTo>
                    <a:cubicBezTo>
                      <a:pt x="1408" y="4550"/>
                      <a:pt x="1480" y="4588"/>
                      <a:pt x="1560" y="4630"/>
                    </a:cubicBezTo>
                    <a:cubicBezTo>
                      <a:pt x="1635" y="4668"/>
                      <a:pt x="1710" y="4702"/>
                      <a:pt x="1786" y="4737"/>
                    </a:cubicBezTo>
                    <a:cubicBezTo>
                      <a:pt x="1865" y="4771"/>
                      <a:pt x="1941" y="4803"/>
                      <a:pt x="2022" y="4834"/>
                    </a:cubicBezTo>
                    <a:cubicBezTo>
                      <a:pt x="2102" y="4865"/>
                      <a:pt x="2184" y="4893"/>
                      <a:pt x="2268" y="4922"/>
                    </a:cubicBezTo>
                    <a:cubicBezTo>
                      <a:pt x="2351" y="4949"/>
                      <a:pt x="2436" y="4974"/>
                      <a:pt x="2523" y="5000"/>
                    </a:cubicBezTo>
                    <a:lnTo>
                      <a:pt x="2785" y="5067"/>
                    </a:lnTo>
                    <a:cubicBezTo>
                      <a:pt x="2877" y="5089"/>
                      <a:pt x="2965" y="5107"/>
                      <a:pt x="3057" y="5125"/>
                    </a:cubicBezTo>
                    <a:cubicBezTo>
                      <a:pt x="3150" y="5143"/>
                      <a:pt x="3242" y="5158"/>
                      <a:pt x="3334" y="5172"/>
                    </a:cubicBezTo>
                    <a:cubicBezTo>
                      <a:pt x="3474" y="5194"/>
                      <a:pt x="3612" y="5210"/>
                      <a:pt x="3756" y="5222"/>
                    </a:cubicBezTo>
                    <a:cubicBezTo>
                      <a:pt x="3899" y="5234"/>
                      <a:pt x="4046" y="5244"/>
                      <a:pt x="4187" y="5248"/>
                    </a:cubicBezTo>
                    <a:cubicBezTo>
                      <a:pt x="4270" y="5251"/>
                      <a:pt x="4355" y="5253"/>
                      <a:pt x="4437" y="5253"/>
                    </a:cubicBezTo>
                    <a:cubicBezTo>
                      <a:pt x="4499" y="5253"/>
                      <a:pt x="4561" y="5253"/>
                      <a:pt x="4615" y="5248"/>
                    </a:cubicBezTo>
                    <a:cubicBezTo>
                      <a:pt x="4759" y="5245"/>
                      <a:pt x="4903" y="5237"/>
                      <a:pt x="5047" y="5225"/>
                    </a:cubicBezTo>
                    <a:cubicBezTo>
                      <a:pt x="5189" y="5212"/>
                      <a:pt x="5333" y="5197"/>
                      <a:pt x="5472" y="5176"/>
                    </a:cubicBezTo>
                    <a:cubicBezTo>
                      <a:pt x="5564" y="5165"/>
                      <a:pt x="5658" y="5151"/>
                      <a:pt x="5751" y="5132"/>
                    </a:cubicBezTo>
                    <a:cubicBezTo>
                      <a:pt x="5837" y="5116"/>
                      <a:pt x="5919" y="5100"/>
                      <a:pt x="6024" y="5076"/>
                    </a:cubicBezTo>
                    <a:cubicBezTo>
                      <a:pt x="6112" y="5057"/>
                      <a:pt x="6202" y="5036"/>
                      <a:pt x="6292" y="5010"/>
                    </a:cubicBezTo>
                    <a:cubicBezTo>
                      <a:pt x="6376" y="4987"/>
                      <a:pt x="6464" y="4959"/>
                      <a:pt x="6550" y="4932"/>
                    </a:cubicBezTo>
                    <a:cubicBezTo>
                      <a:pt x="6635" y="4906"/>
                      <a:pt x="6720" y="4877"/>
                      <a:pt x="6801" y="4846"/>
                    </a:cubicBezTo>
                    <a:cubicBezTo>
                      <a:pt x="6881" y="4816"/>
                      <a:pt x="6962" y="4784"/>
                      <a:pt x="7041" y="4749"/>
                    </a:cubicBezTo>
                    <a:cubicBezTo>
                      <a:pt x="7123" y="4715"/>
                      <a:pt x="7199" y="4679"/>
                      <a:pt x="7271" y="4643"/>
                    </a:cubicBezTo>
                    <a:cubicBezTo>
                      <a:pt x="7347" y="4606"/>
                      <a:pt x="7422" y="4565"/>
                      <a:pt x="7489" y="4528"/>
                    </a:cubicBezTo>
                    <a:lnTo>
                      <a:pt x="7580" y="4475"/>
                    </a:lnTo>
                    <a:cubicBezTo>
                      <a:pt x="7627" y="4448"/>
                      <a:pt x="7670" y="4420"/>
                      <a:pt x="7713" y="4392"/>
                    </a:cubicBezTo>
                    <a:cubicBezTo>
                      <a:pt x="7780" y="4348"/>
                      <a:pt x="7841" y="4305"/>
                      <a:pt x="7900" y="4262"/>
                    </a:cubicBezTo>
                    <a:cubicBezTo>
                      <a:pt x="7964" y="4218"/>
                      <a:pt x="8018" y="4170"/>
                      <a:pt x="8074" y="4124"/>
                    </a:cubicBezTo>
                    <a:cubicBezTo>
                      <a:pt x="8132" y="4075"/>
                      <a:pt x="8184" y="4026"/>
                      <a:pt x="8232" y="3979"/>
                    </a:cubicBezTo>
                    <a:cubicBezTo>
                      <a:pt x="8284" y="3926"/>
                      <a:pt x="8330" y="3878"/>
                      <a:pt x="8375" y="3825"/>
                    </a:cubicBezTo>
                    <a:cubicBezTo>
                      <a:pt x="8405" y="3789"/>
                      <a:pt x="8432" y="3758"/>
                      <a:pt x="8460" y="3722"/>
                    </a:cubicBezTo>
                    <a:lnTo>
                      <a:pt x="8498" y="3667"/>
                    </a:lnTo>
                    <a:cubicBezTo>
                      <a:pt x="8539" y="3614"/>
                      <a:pt x="8575" y="3559"/>
                      <a:pt x="8606" y="3504"/>
                    </a:cubicBezTo>
                    <a:cubicBezTo>
                      <a:pt x="8641" y="3447"/>
                      <a:pt x="8671" y="3391"/>
                      <a:pt x="8697" y="3335"/>
                    </a:cubicBezTo>
                    <a:cubicBezTo>
                      <a:pt x="8737" y="3249"/>
                      <a:pt x="8770" y="3162"/>
                      <a:pt x="8795" y="3073"/>
                    </a:cubicBezTo>
                    <a:cubicBezTo>
                      <a:pt x="8820" y="2984"/>
                      <a:pt x="8838" y="2895"/>
                      <a:pt x="8849" y="2803"/>
                    </a:cubicBezTo>
                    <a:cubicBezTo>
                      <a:pt x="8859" y="2714"/>
                      <a:pt x="8862" y="2622"/>
                      <a:pt x="8856" y="2531"/>
                    </a:cubicBezTo>
                    <a:cubicBezTo>
                      <a:pt x="8851" y="2441"/>
                      <a:pt x="8838" y="2349"/>
                      <a:pt x="8816" y="2261"/>
                    </a:cubicBezTo>
                    <a:cubicBezTo>
                      <a:pt x="8795" y="2170"/>
                      <a:pt x="8766" y="2083"/>
                      <a:pt x="8730" y="1995"/>
                    </a:cubicBezTo>
                    <a:cubicBezTo>
                      <a:pt x="8707" y="1937"/>
                      <a:pt x="8680" y="1880"/>
                      <a:pt x="8649" y="1822"/>
                    </a:cubicBezTo>
                    <a:cubicBezTo>
                      <a:pt x="8621" y="1765"/>
                      <a:pt x="8586" y="1709"/>
                      <a:pt x="8547" y="1650"/>
                    </a:cubicBezTo>
                    <a:cubicBezTo>
                      <a:pt x="8513" y="1597"/>
                      <a:pt x="8474" y="1544"/>
                      <a:pt x="8432" y="1492"/>
                    </a:cubicBezTo>
                    <a:cubicBezTo>
                      <a:pt x="8389" y="1437"/>
                      <a:pt x="8345" y="1387"/>
                      <a:pt x="8296" y="1335"/>
                    </a:cubicBezTo>
                    <a:cubicBezTo>
                      <a:pt x="8247" y="1285"/>
                      <a:pt x="8195" y="1234"/>
                      <a:pt x="8143" y="1186"/>
                    </a:cubicBezTo>
                    <a:cubicBezTo>
                      <a:pt x="8089" y="1137"/>
                      <a:pt x="8033" y="1091"/>
                      <a:pt x="7974" y="1043"/>
                    </a:cubicBezTo>
                    <a:cubicBezTo>
                      <a:pt x="7916" y="999"/>
                      <a:pt x="7853" y="953"/>
                      <a:pt x="7791" y="910"/>
                    </a:cubicBezTo>
                    <a:cubicBezTo>
                      <a:pt x="7745" y="878"/>
                      <a:pt x="7700" y="849"/>
                      <a:pt x="7659" y="823"/>
                    </a:cubicBezTo>
                    <a:cubicBezTo>
                      <a:pt x="7613" y="794"/>
                      <a:pt x="7568" y="766"/>
                      <a:pt x="7522" y="740"/>
                    </a:cubicBezTo>
                    <a:cubicBezTo>
                      <a:pt x="7455" y="701"/>
                      <a:pt x="7386" y="662"/>
                      <a:pt x="7311" y="625"/>
                    </a:cubicBezTo>
                    <a:cubicBezTo>
                      <a:pt x="7238" y="589"/>
                      <a:pt x="7163" y="553"/>
                      <a:pt x="7084" y="518"/>
                    </a:cubicBezTo>
                    <a:cubicBezTo>
                      <a:pt x="7009" y="485"/>
                      <a:pt x="6931" y="454"/>
                      <a:pt x="6848" y="422"/>
                    </a:cubicBezTo>
                    <a:cubicBezTo>
                      <a:pt x="6765" y="389"/>
                      <a:pt x="6686" y="360"/>
                      <a:pt x="6602" y="333"/>
                    </a:cubicBezTo>
                    <a:cubicBezTo>
                      <a:pt x="6519" y="307"/>
                      <a:pt x="6434" y="281"/>
                      <a:pt x="6348" y="257"/>
                    </a:cubicBezTo>
                    <a:cubicBezTo>
                      <a:pt x="6293" y="242"/>
                      <a:pt x="6083" y="188"/>
                      <a:pt x="6083" y="188"/>
                    </a:cubicBezTo>
                    <a:cubicBezTo>
                      <a:pt x="5991" y="166"/>
                      <a:pt x="5903" y="149"/>
                      <a:pt x="5814" y="130"/>
                    </a:cubicBezTo>
                    <a:cubicBezTo>
                      <a:pt x="5722" y="114"/>
                      <a:pt x="5630" y="99"/>
                      <a:pt x="5537" y="84"/>
                    </a:cubicBezTo>
                    <a:cubicBezTo>
                      <a:pt x="5399" y="63"/>
                      <a:pt x="5261" y="45"/>
                      <a:pt x="5114" y="31"/>
                    </a:cubicBezTo>
                    <a:cubicBezTo>
                      <a:pt x="4975" y="20"/>
                      <a:pt x="4829" y="10"/>
                      <a:pt x="4686" y="5"/>
                    </a:cubicBezTo>
                    <a:cubicBezTo>
                      <a:pt x="4599" y="2"/>
                      <a:pt x="4513" y="1"/>
                      <a:pt x="44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14"/>
              <p:cNvSpPr/>
              <p:nvPr/>
            </p:nvSpPr>
            <p:spPr>
              <a:xfrm>
                <a:off x="3172176" y="2467070"/>
                <a:ext cx="3474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055" extrusionOk="0">
                    <a:moveTo>
                      <a:pt x="1" y="1"/>
                    </a:moveTo>
                    <a:cubicBezTo>
                      <a:pt x="1" y="1"/>
                      <a:pt x="27" y="252"/>
                      <a:pt x="117" y="365"/>
                    </a:cubicBezTo>
                    <a:cubicBezTo>
                      <a:pt x="209" y="474"/>
                      <a:pt x="347" y="618"/>
                      <a:pt x="373" y="641"/>
                    </a:cubicBezTo>
                    <a:cubicBezTo>
                      <a:pt x="397" y="666"/>
                      <a:pt x="426" y="694"/>
                      <a:pt x="458" y="718"/>
                    </a:cubicBezTo>
                    <a:cubicBezTo>
                      <a:pt x="487" y="741"/>
                      <a:pt x="515" y="767"/>
                      <a:pt x="546" y="790"/>
                    </a:cubicBezTo>
                    <a:cubicBezTo>
                      <a:pt x="577" y="816"/>
                      <a:pt x="609" y="839"/>
                      <a:pt x="639" y="861"/>
                    </a:cubicBezTo>
                    <a:cubicBezTo>
                      <a:pt x="669" y="882"/>
                      <a:pt x="702" y="904"/>
                      <a:pt x="740" y="927"/>
                    </a:cubicBezTo>
                    <a:lnTo>
                      <a:pt x="951" y="1055"/>
                    </a:lnTo>
                    <a:lnTo>
                      <a:pt x="1113" y="777"/>
                    </a:lnTo>
                    <a:lnTo>
                      <a:pt x="146" y="1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14"/>
              <p:cNvSpPr/>
              <p:nvPr/>
            </p:nvSpPr>
            <p:spPr>
              <a:xfrm>
                <a:off x="3195284" y="2463390"/>
                <a:ext cx="16693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5353" h="1629" extrusionOk="0">
                    <a:moveTo>
                      <a:pt x="5352" y="1"/>
                    </a:moveTo>
                    <a:lnTo>
                      <a:pt x="4576" y="593"/>
                    </a:lnTo>
                    <a:cubicBezTo>
                      <a:pt x="4401" y="743"/>
                      <a:pt x="4184" y="876"/>
                      <a:pt x="3932" y="984"/>
                    </a:cubicBezTo>
                    <a:cubicBezTo>
                      <a:pt x="3718" y="1071"/>
                      <a:pt x="3494" y="1140"/>
                      <a:pt x="3268" y="1193"/>
                    </a:cubicBezTo>
                    <a:cubicBezTo>
                      <a:pt x="2927" y="1269"/>
                      <a:pt x="2579" y="1309"/>
                      <a:pt x="2234" y="1309"/>
                    </a:cubicBezTo>
                    <a:cubicBezTo>
                      <a:pt x="1847" y="1309"/>
                      <a:pt x="1468" y="1260"/>
                      <a:pt x="1106" y="1164"/>
                    </a:cubicBezTo>
                    <a:cubicBezTo>
                      <a:pt x="807" y="1082"/>
                      <a:pt x="523" y="971"/>
                      <a:pt x="260" y="829"/>
                    </a:cubicBezTo>
                    <a:lnTo>
                      <a:pt x="152" y="770"/>
                    </a:lnTo>
                    <a:lnTo>
                      <a:pt x="0" y="1052"/>
                    </a:lnTo>
                    <a:lnTo>
                      <a:pt x="108" y="1111"/>
                    </a:lnTo>
                    <a:cubicBezTo>
                      <a:pt x="393" y="1263"/>
                      <a:pt x="699" y="1387"/>
                      <a:pt x="1022" y="1473"/>
                    </a:cubicBezTo>
                    <a:cubicBezTo>
                      <a:pt x="1413" y="1577"/>
                      <a:pt x="1820" y="1628"/>
                      <a:pt x="2234" y="1628"/>
                    </a:cubicBezTo>
                    <a:cubicBezTo>
                      <a:pt x="2602" y="1628"/>
                      <a:pt x="2975" y="1585"/>
                      <a:pt x="3340" y="1506"/>
                    </a:cubicBezTo>
                    <a:cubicBezTo>
                      <a:pt x="3586" y="1452"/>
                      <a:pt x="3824" y="1375"/>
                      <a:pt x="4054" y="1282"/>
                    </a:cubicBezTo>
                    <a:cubicBezTo>
                      <a:pt x="4340" y="1160"/>
                      <a:pt x="4586" y="1010"/>
                      <a:pt x="4802" y="820"/>
                    </a:cubicBezTo>
                    <a:lnTo>
                      <a:pt x="5046" y="506"/>
                    </a:lnTo>
                    <a:lnTo>
                      <a:pt x="53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14"/>
              <p:cNvSpPr/>
              <p:nvPr/>
            </p:nvSpPr>
            <p:spPr>
              <a:xfrm>
                <a:off x="3352422" y="2379598"/>
                <a:ext cx="41039" cy="17432"/>
              </a:xfrm>
              <a:custGeom>
                <a:avLst/>
                <a:gdLst/>
                <a:ahLst/>
                <a:cxnLst/>
                <a:rect l="l" t="t" r="r" b="b"/>
                <a:pathLst>
                  <a:path w="1316" h="559" extrusionOk="0">
                    <a:moveTo>
                      <a:pt x="1245" y="1"/>
                    </a:moveTo>
                    <a:cubicBezTo>
                      <a:pt x="1245" y="1"/>
                      <a:pt x="983" y="60"/>
                      <a:pt x="893" y="79"/>
                    </a:cubicBezTo>
                    <a:cubicBezTo>
                      <a:pt x="641" y="130"/>
                      <a:pt x="381" y="179"/>
                      <a:pt x="121" y="222"/>
                    </a:cubicBezTo>
                    <a:lnTo>
                      <a:pt x="0" y="242"/>
                    </a:lnTo>
                    <a:lnTo>
                      <a:pt x="50" y="559"/>
                    </a:lnTo>
                    <a:lnTo>
                      <a:pt x="173" y="539"/>
                    </a:lnTo>
                    <a:cubicBezTo>
                      <a:pt x="437" y="496"/>
                      <a:pt x="702" y="447"/>
                      <a:pt x="958" y="392"/>
                    </a:cubicBezTo>
                    <a:lnTo>
                      <a:pt x="1316" y="316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14"/>
              <p:cNvSpPr/>
              <p:nvPr/>
            </p:nvSpPr>
            <p:spPr>
              <a:xfrm>
                <a:off x="3132042" y="2378319"/>
                <a:ext cx="231112" cy="2554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819" extrusionOk="0">
                    <a:moveTo>
                      <a:pt x="77" y="0"/>
                    </a:moveTo>
                    <a:lnTo>
                      <a:pt x="1" y="314"/>
                    </a:lnTo>
                    <a:lnTo>
                      <a:pt x="122" y="342"/>
                    </a:lnTo>
                    <a:cubicBezTo>
                      <a:pt x="303" y="387"/>
                      <a:pt x="490" y="429"/>
                      <a:pt x="681" y="466"/>
                    </a:cubicBezTo>
                    <a:cubicBezTo>
                      <a:pt x="1101" y="551"/>
                      <a:pt x="1538" y="623"/>
                      <a:pt x="1972" y="676"/>
                    </a:cubicBezTo>
                    <a:cubicBezTo>
                      <a:pt x="2403" y="731"/>
                      <a:pt x="2852" y="769"/>
                      <a:pt x="3300" y="794"/>
                    </a:cubicBezTo>
                    <a:cubicBezTo>
                      <a:pt x="3624" y="810"/>
                      <a:pt x="3953" y="818"/>
                      <a:pt x="4279" y="818"/>
                    </a:cubicBezTo>
                    <a:cubicBezTo>
                      <a:pt x="4400" y="818"/>
                      <a:pt x="4521" y="817"/>
                      <a:pt x="4642" y="811"/>
                    </a:cubicBezTo>
                    <a:cubicBezTo>
                      <a:pt x="5085" y="802"/>
                      <a:pt x="5535" y="777"/>
                      <a:pt x="5979" y="738"/>
                    </a:cubicBezTo>
                    <a:cubicBezTo>
                      <a:pt x="6397" y="700"/>
                      <a:pt x="6815" y="647"/>
                      <a:pt x="7240" y="577"/>
                    </a:cubicBezTo>
                    <a:lnTo>
                      <a:pt x="7411" y="551"/>
                    </a:lnTo>
                    <a:lnTo>
                      <a:pt x="7359" y="233"/>
                    </a:lnTo>
                    <a:lnTo>
                      <a:pt x="7172" y="265"/>
                    </a:lnTo>
                    <a:cubicBezTo>
                      <a:pt x="6771" y="330"/>
                      <a:pt x="6360" y="381"/>
                      <a:pt x="5947" y="420"/>
                    </a:cubicBezTo>
                    <a:cubicBezTo>
                      <a:pt x="5513" y="460"/>
                      <a:pt x="5070" y="485"/>
                      <a:pt x="4635" y="493"/>
                    </a:cubicBezTo>
                    <a:cubicBezTo>
                      <a:pt x="4515" y="495"/>
                      <a:pt x="4397" y="496"/>
                      <a:pt x="4278" y="496"/>
                    </a:cubicBezTo>
                    <a:cubicBezTo>
                      <a:pt x="3956" y="496"/>
                      <a:pt x="3632" y="488"/>
                      <a:pt x="3315" y="472"/>
                    </a:cubicBezTo>
                    <a:cubicBezTo>
                      <a:pt x="2875" y="449"/>
                      <a:pt x="2436" y="410"/>
                      <a:pt x="2011" y="357"/>
                    </a:cubicBezTo>
                    <a:cubicBezTo>
                      <a:pt x="1581" y="302"/>
                      <a:pt x="1155" y="235"/>
                      <a:pt x="741" y="150"/>
                    </a:cubicBezTo>
                    <a:cubicBezTo>
                      <a:pt x="556" y="114"/>
                      <a:pt x="373" y="72"/>
                      <a:pt x="195" y="29"/>
                    </a:cubicBez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14"/>
              <p:cNvSpPr/>
              <p:nvPr/>
            </p:nvSpPr>
            <p:spPr>
              <a:xfrm>
                <a:off x="2767341" y="2104022"/>
                <a:ext cx="356819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11442" h="9024" extrusionOk="0">
                    <a:moveTo>
                      <a:pt x="1" y="1"/>
                    </a:moveTo>
                    <a:lnTo>
                      <a:pt x="57" y="367"/>
                    </a:lnTo>
                    <a:cubicBezTo>
                      <a:pt x="106" y="451"/>
                      <a:pt x="153" y="544"/>
                      <a:pt x="203" y="640"/>
                    </a:cubicBezTo>
                    <a:cubicBezTo>
                      <a:pt x="275" y="778"/>
                      <a:pt x="350" y="918"/>
                      <a:pt x="423" y="1036"/>
                    </a:cubicBezTo>
                    <a:cubicBezTo>
                      <a:pt x="698" y="1470"/>
                      <a:pt x="997" y="1903"/>
                      <a:pt x="1310" y="2318"/>
                    </a:cubicBezTo>
                    <a:cubicBezTo>
                      <a:pt x="1785" y="2948"/>
                      <a:pt x="2307" y="3549"/>
                      <a:pt x="2859" y="4112"/>
                    </a:cubicBezTo>
                    <a:cubicBezTo>
                      <a:pt x="3429" y="4695"/>
                      <a:pt x="4046" y="5244"/>
                      <a:pt x="4692" y="5746"/>
                    </a:cubicBezTo>
                    <a:cubicBezTo>
                      <a:pt x="5353" y="6259"/>
                      <a:pt x="6057" y="6733"/>
                      <a:pt x="6785" y="7154"/>
                    </a:cubicBezTo>
                    <a:lnTo>
                      <a:pt x="7646" y="7587"/>
                    </a:lnTo>
                    <a:cubicBezTo>
                      <a:pt x="8086" y="7783"/>
                      <a:pt x="8711" y="8013"/>
                      <a:pt x="8893" y="8103"/>
                    </a:cubicBezTo>
                    <a:cubicBezTo>
                      <a:pt x="9232" y="8272"/>
                      <a:pt x="9594" y="8430"/>
                      <a:pt x="9969" y="8572"/>
                    </a:cubicBezTo>
                    <a:lnTo>
                      <a:pt x="10014" y="8588"/>
                    </a:lnTo>
                    <a:cubicBezTo>
                      <a:pt x="10379" y="8724"/>
                      <a:pt x="10756" y="8851"/>
                      <a:pt x="11171" y="8969"/>
                    </a:cubicBezTo>
                    <a:lnTo>
                      <a:pt x="11355" y="9023"/>
                    </a:lnTo>
                    <a:lnTo>
                      <a:pt x="11441" y="8710"/>
                    </a:lnTo>
                    <a:lnTo>
                      <a:pt x="11321" y="8678"/>
                    </a:lnTo>
                    <a:lnTo>
                      <a:pt x="11223" y="8650"/>
                    </a:lnTo>
                    <a:cubicBezTo>
                      <a:pt x="10852" y="8543"/>
                      <a:pt x="10481" y="8421"/>
                      <a:pt x="10126" y="8286"/>
                    </a:cubicBezTo>
                    <a:lnTo>
                      <a:pt x="10083" y="8270"/>
                    </a:lnTo>
                    <a:cubicBezTo>
                      <a:pt x="9718" y="8132"/>
                      <a:pt x="9365" y="7977"/>
                      <a:pt x="9033" y="7814"/>
                    </a:cubicBezTo>
                    <a:cubicBezTo>
                      <a:pt x="8813" y="7707"/>
                      <a:pt x="6949" y="6877"/>
                      <a:pt x="6942" y="6876"/>
                    </a:cubicBezTo>
                    <a:cubicBezTo>
                      <a:pt x="6227" y="6463"/>
                      <a:pt x="5536" y="5997"/>
                      <a:pt x="4887" y="5493"/>
                    </a:cubicBezTo>
                    <a:cubicBezTo>
                      <a:pt x="4253" y="4998"/>
                      <a:pt x="3646" y="4459"/>
                      <a:pt x="3086" y="3887"/>
                    </a:cubicBezTo>
                    <a:cubicBezTo>
                      <a:pt x="2544" y="3335"/>
                      <a:pt x="2033" y="2742"/>
                      <a:pt x="1566" y="2124"/>
                    </a:cubicBezTo>
                    <a:cubicBezTo>
                      <a:pt x="1260" y="1720"/>
                      <a:pt x="968" y="1296"/>
                      <a:pt x="695" y="863"/>
                    </a:cubicBezTo>
                    <a:cubicBezTo>
                      <a:pt x="573" y="669"/>
                      <a:pt x="452" y="468"/>
                      <a:pt x="336" y="267"/>
                    </a:cubicBezTo>
                    <a:lnTo>
                      <a:pt x="311" y="2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14"/>
              <p:cNvSpPr/>
              <p:nvPr/>
            </p:nvSpPr>
            <p:spPr>
              <a:xfrm>
                <a:off x="2694743" y="1730215"/>
                <a:ext cx="177411" cy="286653"/>
              </a:xfrm>
              <a:custGeom>
                <a:avLst/>
                <a:gdLst/>
                <a:ahLst/>
                <a:cxnLst/>
                <a:rect l="l" t="t" r="r" b="b"/>
                <a:pathLst>
                  <a:path w="5689" h="9192" extrusionOk="0">
                    <a:moveTo>
                      <a:pt x="376" y="0"/>
                    </a:moveTo>
                    <a:cubicBezTo>
                      <a:pt x="376" y="0"/>
                      <a:pt x="138" y="603"/>
                      <a:pt x="70" y="962"/>
                    </a:cubicBezTo>
                    <a:cubicBezTo>
                      <a:pt x="1" y="1322"/>
                      <a:pt x="28" y="1632"/>
                      <a:pt x="48" y="1966"/>
                    </a:cubicBezTo>
                    <a:cubicBezTo>
                      <a:pt x="67" y="2301"/>
                      <a:pt x="115" y="2637"/>
                      <a:pt x="188" y="2969"/>
                    </a:cubicBezTo>
                    <a:cubicBezTo>
                      <a:pt x="261" y="3300"/>
                      <a:pt x="362" y="3632"/>
                      <a:pt x="490" y="3957"/>
                    </a:cubicBezTo>
                    <a:cubicBezTo>
                      <a:pt x="575" y="4175"/>
                      <a:pt x="674" y="4393"/>
                      <a:pt x="779" y="4604"/>
                    </a:cubicBezTo>
                    <a:cubicBezTo>
                      <a:pt x="887" y="4818"/>
                      <a:pt x="1009" y="5031"/>
                      <a:pt x="1138" y="5239"/>
                    </a:cubicBezTo>
                    <a:cubicBezTo>
                      <a:pt x="1180" y="5307"/>
                      <a:pt x="1227" y="5379"/>
                      <a:pt x="1273" y="5449"/>
                    </a:cubicBezTo>
                    <a:cubicBezTo>
                      <a:pt x="1364" y="5586"/>
                      <a:pt x="1460" y="5724"/>
                      <a:pt x="1564" y="5859"/>
                    </a:cubicBezTo>
                    <a:cubicBezTo>
                      <a:pt x="1715" y="6060"/>
                      <a:pt x="1880" y="6263"/>
                      <a:pt x="2054" y="6461"/>
                    </a:cubicBezTo>
                    <a:cubicBezTo>
                      <a:pt x="2228" y="6657"/>
                      <a:pt x="2415" y="6852"/>
                      <a:pt x="2609" y="7044"/>
                    </a:cubicBezTo>
                    <a:cubicBezTo>
                      <a:pt x="2802" y="7232"/>
                      <a:pt x="3010" y="7420"/>
                      <a:pt x="3226" y="7604"/>
                    </a:cubicBezTo>
                    <a:cubicBezTo>
                      <a:pt x="3440" y="7785"/>
                      <a:pt x="3666" y="7967"/>
                      <a:pt x="3901" y="8142"/>
                    </a:cubicBezTo>
                    <a:cubicBezTo>
                      <a:pt x="4130" y="8312"/>
                      <a:pt x="4383" y="8488"/>
                      <a:pt x="4633" y="8652"/>
                    </a:cubicBezTo>
                    <a:cubicBezTo>
                      <a:pt x="4880" y="8815"/>
                      <a:pt x="5152" y="8983"/>
                      <a:pt x="5418" y="9135"/>
                    </a:cubicBezTo>
                    <a:lnTo>
                      <a:pt x="5527" y="9191"/>
                    </a:lnTo>
                    <a:lnTo>
                      <a:pt x="5688" y="8913"/>
                    </a:lnTo>
                    <a:lnTo>
                      <a:pt x="5583" y="8851"/>
                    </a:lnTo>
                    <a:cubicBezTo>
                      <a:pt x="5322" y="8703"/>
                      <a:pt x="5056" y="8539"/>
                      <a:pt x="4811" y="8379"/>
                    </a:cubicBezTo>
                    <a:cubicBezTo>
                      <a:pt x="4567" y="8218"/>
                      <a:pt x="4321" y="8046"/>
                      <a:pt x="4097" y="7879"/>
                    </a:cubicBezTo>
                    <a:cubicBezTo>
                      <a:pt x="3870" y="7712"/>
                      <a:pt x="3650" y="7535"/>
                      <a:pt x="3437" y="7356"/>
                    </a:cubicBezTo>
                    <a:cubicBezTo>
                      <a:pt x="3227" y="7176"/>
                      <a:pt x="3024" y="6993"/>
                      <a:pt x="2837" y="6809"/>
                    </a:cubicBezTo>
                    <a:cubicBezTo>
                      <a:pt x="2645" y="6621"/>
                      <a:pt x="2464" y="6431"/>
                      <a:pt x="2298" y="6244"/>
                    </a:cubicBezTo>
                    <a:cubicBezTo>
                      <a:pt x="2130" y="6054"/>
                      <a:pt x="1971" y="5859"/>
                      <a:pt x="1824" y="5663"/>
                    </a:cubicBezTo>
                    <a:cubicBezTo>
                      <a:pt x="1725" y="5531"/>
                      <a:pt x="1631" y="5399"/>
                      <a:pt x="1544" y="5268"/>
                    </a:cubicBezTo>
                    <a:cubicBezTo>
                      <a:pt x="1496" y="5202"/>
                      <a:pt x="1453" y="5133"/>
                      <a:pt x="1411" y="5067"/>
                    </a:cubicBezTo>
                    <a:cubicBezTo>
                      <a:pt x="1285" y="4863"/>
                      <a:pt x="1170" y="4659"/>
                      <a:pt x="1066" y="4457"/>
                    </a:cubicBezTo>
                    <a:cubicBezTo>
                      <a:pt x="964" y="4255"/>
                      <a:pt x="871" y="4046"/>
                      <a:pt x="790" y="3839"/>
                    </a:cubicBezTo>
                    <a:cubicBezTo>
                      <a:pt x="669" y="3530"/>
                      <a:pt x="573" y="3214"/>
                      <a:pt x="503" y="2897"/>
                    </a:cubicBezTo>
                    <a:cubicBezTo>
                      <a:pt x="432" y="2583"/>
                      <a:pt x="388" y="2263"/>
                      <a:pt x="369" y="1947"/>
                    </a:cubicBezTo>
                    <a:cubicBezTo>
                      <a:pt x="352" y="1628"/>
                      <a:pt x="359" y="1309"/>
                      <a:pt x="391" y="987"/>
                    </a:cubicBezTo>
                    <a:lnTo>
                      <a:pt x="408" y="499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14"/>
              <p:cNvSpPr/>
              <p:nvPr/>
            </p:nvSpPr>
            <p:spPr>
              <a:xfrm>
                <a:off x="2860332" y="1730246"/>
                <a:ext cx="974937" cy="381174"/>
              </a:xfrm>
              <a:custGeom>
                <a:avLst/>
                <a:gdLst/>
                <a:ahLst/>
                <a:cxnLst/>
                <a:rect l="l" t="t" r="r" b="b"/>
                <a:pathLst>
                  <a:path w="31263" h="12223" extrusionOk="0">
                    <a:moveTo>
                      <a:pt x="30917" y="1"/>
                    </a:moveTo>
                    <a:lnTo>
                      <a:pt x="30881" y="648"/>
                    </a:lnTo>
                    <a:cubicBezTo>
                      <a:pt x="30874" y="749"/>
                      <a:pt x="30874" y="749"/>
                      <a:pt x="30876" y="767"/>
                    </a:cubicBezTo>
                    <a:lnTo>
                      <a:pt x="30890" y="869"/>
                    </a:lnTo>
                    <a:cubicBezTo>
                      <a:pt x="30924" y="1147"/>
                      <a:pt x="30940" y="1427"/>
                      <a:pt x="30934" y="1705"/>
                    </a:cubicBezTo>
                    <a:cubicBezTo>
                      <a:pt x="30929" y="2021"/>
                      <a:pt x="30897" y="2341"/>
                      <a:pt x="30841" y="2656"/>
                    </a:cubicBezTo>
                    <a:cubicBezTo>
                      <a:pt x="30784" y="2975"/>
                      <a:pt x="30703" y="3283"/>
                      <a:pt x="30595" y="3598"/>
                    </a:cubicBezTo>
                    <a:cubicBezTo>
                      <a:pt x="30487" y="3911"/>
                      <a:pt x="30358" y="4216"/>
                      <a:pt x="30198" y="4522"/>
                    </a:cubicBezTo>
                    <a:cubicBezTo>
                      <a:pt x="30091" y="4729"/>
                      <a:pt x="29976" y="4928"/>
                      <a:pt x="29849" y="5126"/>
                    </a:cubicBezTo>
                    <a:cubicBezTo>
                      <a:pt x="29720" y="5329"/>
                      <a:pt x="29585" y="5524"/>
                      <a:pt x="29412" y="5749"/>
                    </a:cubicBezTo>
                    <a:cubicBezTo>
                      <a:pt x="29267" y="5936"/>
                      <a:pt x="29120" y="6115"/>
                      <a:pt x="28958" y="6295"/>
                    </a:cubicBezTo>
                    <a:cubicBezTo>
                      <a:pt x="28785" y="6488"/>
                      <a:pt x="28610" y="6669"/>
                      <a:pt x="28419" y="6854"/>
                    </a:cubicBezTo>
                    <a:cubicBezTo>
                      <a:pt x="28224" y="7041"/>
                      <a:pt x="28029" y="7218"/>
                      <a:pt x="27820" y="7393"/>
                    </a:cubicBezTo>
                    <a:cubicBezTo>
                      <a:pt x="27611" y="7570"/>
                      <a:pt x="27395" y="7740"/>
                      <a:pt x="27165" y="7911"/>
                    </a:cubicBezTo>
                    <a:cubicBezTo>
                      <a:pt x="26936" y="8078"/>
                      <a:pt x="26705" y="8239"/>
                      <a:pt x="26455" y="8403"/>
                    </a:cubicBezTo>
                    <a:cubicBezTo>
                      <a:pt x="26289" y="8510"/>
                      <a:pt x="26124" y="8613"/>
                      <a:pt x="25952" y="8717"/>
                    </a:cubicBezTo>
                    <a:cubicBezTo>
                      <a:pt x="25778" y="8824"/>
                      <a:pt x="25605" y="8922"/>
                      <a:pt x="25425" y="9021"/>
                    </a:cubicBezTo>
                    <a:cubicBezTo>
                      <a:pt x="25162" y="9166"/>
                      <a:pt x="24872" y="9317"/>
                      <a:pt x="24587" y="9456"/>
                    </a:cubicBezTo>
                    <a:cubicBezTo>
                      <a:pt x="24301" y="9594"/>
                      <a:pt x="24005" y="9730"/>
                      <a:pt x="23703" y="9859"/>
                    </a:cubicBezTo>
                    <a:cubicBezTo>
                      <a:pt x="23408" y="9984"/>
                      <a:pt x="23096" y="10111"/>
                      <a:pt x="22777" y="10228"/>
                    </a:cubicBezTo>
                    <a:cubicBezTo>
                      <a:pt x="22459" y="10348"/>
                      <a:pt x="22136" y="10458"/>
                      <a:pt x="21813" y="10565"/>
                    </a:cubicBezTo>
                    <a:cubicBezTo>
                      <a:pt x="21488" y="10668"/>
                      <a:pt x="21151" y="10772"/>
                      <a:pt x="20813" y="10864"/>
                    </a:cubicBezTo>
                    <a:cubicBezTo>
                      <a:pt x="20477" y="10957"/>
                      <a:pt x="20130" y="11048"/>
                      <a:pt x="19785" y="11128"/>
                    </a:cubicBezTo>
                    <a:lnTo>
                      <a:pt x="19466" y="11202"/>
                    </a:lnTo>
                    <a:cubicBezTo>
                      <a:pt x="19223" y="11256"/>
                      <a:pt x="18975" y="11308"/>
                      <a:pt x="18730" y="11356"/>
                    </a:cubicBezTo>
                    <a:cubicBezTo>
                      <a:pt x="18374" y="11423"/>
                      <a:pt x="18010" y="11486"/>
                      <a:pt x="17652" y="11542"/>
                    </a:cubicBezTo>
                    <a:cubicBezTo>
                      <a:pt x="17108" y="11626"/>
                      <a:pt x="16552" y="11696"/>
                      <a:pt x="16001" y="11751"/>
                    </a:cubicBezTo>
                    <a:cubicBezTo>
                      <a:pt x="15449" y="11804"/>
                      <a:pt x="14884" y="11844"/>
                      <a:pt x="14327" y="11867"/>
                    </a:cubicBezTo>
                    <a:cubicBezTo>
                      <a:pt x="13882" y="11887"/>
                      <a:pt x="13431" y="11896"/>
                      <a:pt x="12987" y="11896"/>
                    </a:cubicBezTo>
                    <a:lnTo>
                      <a:pt x="12640" y="11895"/>
                    </a:lnTo>
                    <a:cubicBezTo>
                      <a:pt x="12080" y="11889"/>
                      <a:pt x="11513" y="11866"/>
                      <a:pt x="10960" y="11830"/>
                    </a:cubicBezTo>
                    <a:cubicBezTo>
                      <a:pt x="10402" y="11791"/>
                      <a:pt x="9858" y="11741"/>
                      <a:pt x="9299" y="11675"/>
                    </a:cubicBezTo>
                    <a:cubicBezTo>
                      <a:pt x="8744" y="11609"/>
                      <a:pt x="8212" y="11528"/>
                      <a:pt x="7673" y="11432"/>
                    </a:cubicBezTo>
                    <a:cubicBezTo>
                      <a:pt x="7314" y="11367"/>
                      <a:pt x="6967" y="11299"/>
                      <a:pt x="6615" y="11222"/>
                    </a:cubicBezTo>
                    <a:cubicBezTo>
                      <a:pt x="6299" y="11151"/>
                      <a:pt x="5995" y="11080"/>
                      <a:pt x="5666" y="10996"/>
                    </a:cubicBezTo>
                    <a:lnTo>
                      <a:pt x="5580" y="10975"/>
                    </a:lnTo>
                    <a:cubicBezTo>
                      <a:pt x="5241" y="10887"/>
                      <a:pt x="4911" y="10792"/>
                      <a:pt x="4575" y="10690"/>
                    </a:cubicBezTo>
                    <a:cubicBezTo>
                      <a:pt x="4243" y="10588"/>
                      <a:pt x="3925" y="10484"/>
                      <a:pt x="3604" y="10371"/>
                    </a:cubicBezTo>
                    <a:cubicBezTo>
                      <a:pt x="3282" y="10259"/>
                      <a:pt x="2978" y="10142"/>
                      <a:pt x="2670" y="10019"/>
                    </a:cubicBezTo>
                    <a:cubicBezTo>
                      <a:pt x="2362" y="9893"/>
                      <a:pt x="2071" y="9768"/>
                      <a:pt x="1777" y="9633"/>
                    </a:cubicBezTo>
                    <a:cubicBezTo>
                      <a:pt x="1484" y="9501"/>
                      <a:pt x="1208" y="9364"/>
                      <a:pt x="928" y="9219"/>
                    </a:cubicBezTo>
                    <a:cubicBezTo>
                      <a:pt x="700" y="9100"/>
                      <a:pt x="485" y="8982"/>
                      <a:pt x="268" y="8855"/>
                    </a:cubicBezTo>
                    <a:lnTo>
                      <a:pt x="161" y="8795"/>
                    </a:lnTo>
                    <a:lnTo>
                      <a:pt x="0" y="9073"/>
                    </a:lnTo>
                    <a:lnTo>
                      <a:pt x="105" y="9134"/>
                    </a:lnTo>
                    <a:cubicBezTo>
                      <a:pt x="328" y="9262"/>
                      <a:pt x="548" y="9382"/>
                      <a:pt x="778" y="9502"/>
                    </a:cubicBezTo>
                    <a:cubicBezTo>
                      <a:pt x="1064" y="9650"/>
                      <a:pt x="1346" y="9789"/>
                      <a:pt x="1642" y="9925"/>
                    </a:cubicBezTo>
                    <a:cubicBezTo>
                      <a:pt x="1941" y="10063"/>
                      <a:pt x="2239" y="10191"/>
                      <a:pt x="2549" y="10316"/>
                    </a:cubicBezTo>
                    <a:cubicBezTo>
                      <a:pt x="2861" y="10443"/>
                      <a:pt x="3172" y="10559"/>
                      <a:pt x="3497" y="10674"/>
                    </a:cubicBezTo>
                    <a:cubicBezTo>
                      <a:pt x="3822" y="10789"/>
                      <a:pt x="4144" y="10896"/>
                      <a:pt x="4481" y="10998"/>
                    </a:cubicBezTo>
                    <a:cubicBezTo>
                      <a:pt x="4821" y="11103"/>
                      <a:pt x="5154" y="11196"/>
                      <a:pt x="5499" y="11285"/>
                    </a:cubicBezTo>
                    <a:lnTo>
                      <a:pt x="5609" y="11314"/>
                    </a:lnTo>
                    <a:cubicBezTo>
                      <a:pt x="5918" y="11394"/>
                      <a:pt x="6225" y="11466"/>
                      <a:pt x="6545" y="11537"/>
                    </a:cubicBezTo>
                    <a:cubicBezTo>
                      <a:pt x="6902" y="11614"/>
                      <a:pt x="7253" y="11685"/>
                      <a:pt x="7616" y="11749"/>
                    </a:cubicBezTo>
                    <a:cubicBezTo>
                      <a:pt x="8166" y="11847"/>
                      <a:pt x="8704" y="11929"/>
                      <a:pt x="9260" y="11995"/>
                    </a:cubicBezTo>
                    <a:cubicBezTo>
                      <a:pt x="9822" y="12063"/>
                      <a:pt x="10373" y="12113"/>
                      <a:pt x="10939" y="12152"/>
                    </a:cubicBezTo>
                    <a:cubicBezTo>
                      <a:pt x="11504" y="12188"/>
                      <a:pt x="12077" y="12211"/>
                      <a:pt x="12637" y="12217"/>
                    </a:cubicBezTo>
                    <a:lnTo>
                      <a:pt x="12990" y="12222"/>
                    </a:lnTo>
                    <a:cubicBezTo>
                      <a:pt x="13441" y="12222"/>
                      <a:pt x="13894" y="12214"/>
                      <a:pt x="14337" y="12194"/>
                    </a:cubicBezTo>
                    <a:cubicBezTo>
                      <a:pt x="14905" y="12171"/>
                      <a:pt x="15475" y="12130"/>
                      <a:pt x="16030" y="12076"/>
                    </a:cubicBezTo>
                    <a:cubicBezTo>
                      <a:pt x="16591" y="12020"/>
                      <a:pt x="17152" y="11951"/>
                      <a:pt x="17699" y="11866"/>
                    </a:cubicBezTo>
                    <a:cubicBezTo>
                      <a:pt x="18060" y="11808"/>
                      <a:pt x="18427" y="11745"/>
                      <a:pt x="18789" y="11675"/>
                    </a:cubicBezTo>
                    <a:cubicBezTo>
                      <a:pt x="19035" y="11629"/>
                      <a:pt x="19287" y="11574"/>
                      <a:pt x="19532" y="11521"/>
                    </a:cubicBezTo>
                    <a:cubicBezTo>
                      <a:pt x="19645" y="11498"/>
                      <a:pt x="19752" y="11472"/>
                      <a:pt x="19856" y="11448"/>
                    </a:cubicBezTo>
                    <a:cubicBezTo>
                      <a:pt x="20207" y="11364"/>
                      <a:pt x="20557" y="11275"/>
                      <a:pt x="20898" y="11179"/>
                    </a:cubicBezTo>
                    <a:cubicBezTo>
                      <a:pt x="21240" y="11085"/>
                      <a:pt x="21581" y="10983"/>
                      <a:pt x="21910" y="10875"/>
                    </a:cubicBezTo>
                    <a:cubicBezTo>
                      <a:pt x="22237" y="10769"/>
                      <a:pt x="22566" y="10654"/>
                      <a:pt x="22888" y="10535"/>
                    </a:cubicBezTo>
                    <a:cubicBezTo>
                      <a:pt x="23211" y="10414"/>
                      <a:pt x="23528" y="10287"/>
                      <a:pt x="23828" y="10158"/>
                    </a:cubicBezTo>
                    <a:cubicBezTo>
                      <a:pt x="24133" y="10027"/>
                      <a:pt x="24435" y="9889"/>
                      <a:pt x="24724" y="9748"/>
                    </a:cubicBezTo>
                    <a:cubicBezTo>
                      <a:pt x="25014" y="9609"/>
                      <a:pt x="25309" y="9454"/>
                      <a:pt x="25578" y="9307"/>
                    </a:cubicBezTo>
                    <a:cubicBezTo>
                      <a:pt x="25762" y="9206"/>
                      <a:pt x="25937" y="9104"/>
                      <a:pt x="26115" y="8998"/>
                    </a:cubicBezTo>
                    <a:cubicBezTo>
                      <a:pt x="26291" y="8891"/>
                      <a:pt x="26459" y="8788"/>
                      <a:pt x="26629" y="8676"/>
                    </a:cubicBezTo>
                    <a:cubicBezTo>
                      <a:pt x="26885" y="8510"/>
                      <a:pt x="27122" y="8345"/>
                      <a:pt x="27355" y="8173"/>
                    </a:cubicBezTo>
                    <a:cubicBezTo>
                      <a:pt x="27592" y="7999"/>
                      <a:pt x="27812" y="7825"/>
                      <a:pt x="28028" y="7642"/>
                    </a:cubicBezTo>
                    <a:cubicBezTo>
                      <a:pt x="28245" y="7460"/>
                      <a:pt x="28446" y="7278"/>
                      <a:pt x="28641" y="7089"/>
                    </a:cubicBezTo>
                    <a:cubicBezTo>
                      <a:pt x="28838" y="6900"/>
                      <a:pt x="29020" y="6712"/>
                      <a:pt x="29198" y="6514"/>
                    </a:cubicBezTo>
                    <a:cubicBezTo>
                      <a:pt x="29363" y="6330"/>
                      <a:pt x="29516" y="6144"/>
                      <a:pt x="29689" y="5917"/>
                    </a:cubicBezTo>
                    <a:cubicBezTo>
                      <a:pt x="29848" y="5711"/>
                      <a:pt x="29987" y="5510"/>
                      <a:pt x="30119" y="5303"/>
                    </a:cubicBezTo>
                    <a:cubicBezTo>
                      <a:pt x="30252" y="5096"/>
                      <a:pt x="30371" y="4889"/>
                      <a:pt x="30482" y="4673"/>
                    </a:cubicBezTo>
                    <a:cubicBezTo>
                      <a:pt x="30648" y="4353"/>
                      <a:pt x="30785" y="4034"/>
                      <a:pt x="30899" y="3706"/>
                    </a:cubicBezTo>
                    <a:cubicBezTo>
                      <a:pt x="31012" y="3377"/>
                      <a:pt x="31097" y="3053"/>
                      <a:pt x="31157" y="2715"/>
                    </a:cubicBezTo>
                    <a:cubicBezTo>
                      <a:pt x="31219" y="2385"/>
                      <a:pt x="31251" y="2047"/>
                      <a:pt x="31257" y="1712"/>
                    </a:cubicBezTo>
                    <a:cubicBezTo>
                      <a:pt x="31262" y="1420"/>
                      <a:pt x="31245" y="1122"/>
                      <a:pt x="31208" y="820"/>
                    </a:cubicBezTo>
                    <a:lnTo>
                      <a:pt x="31190" y="694"/>
                    </a:lnTo>
                    <a:lnTo>
                      <a:pt x="31126" y="529"/>
                    </a:lnTo>
                    <a:lnTo>
                      <a:pt x="309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14"/>
              <p:cNvSpPr/>
              <p:nvPr/>
            </p:nvSpPr>
            <p:spPr>
              <a:xfrm>
                <a:off x="3028042" y="1268499"/>
                <a:ext cx="474636" cy="278201"/>
              </a:xfrm>
              <a:custGeom>
                <a:avLst/>
                <a:gdLst/>
                <a:ahLst/>
                <a:cxnLst/>
                <a:rect l="l" t="t" r="r" b="b"/>
                <a:pathLst>
                  <a:path w="15220" h="8921" extrusionOk="0">
                    <a:moveTo>
                      <a:pt x="7748" y="331"/>
                    </a:moveTo>
                    <a:cubicBezTo>
                      <a:pt x="7998" y="332"/>
                      <a:pt x="8246" y="344"/>
                      <a:pt x="8490" y="359"/>
                    </a:cubicBezTo>
                    <a:cubicBezTo>
                      <a:pt x="8740" y="375"/>
                      <a:pt x="8979" y="400"/>
                      <a:pt x="9222" y="431"/>
                    </a:cubicBezTo>
                    <a:cubicBezTo>
                      <a:pt x="9465" y="464"/>
                      <a:pt x="9698" y="502"/>
                      <a:pt x="9935" y="546"/>
                    </a:cubicBezTo>
                    <a:cubicBezTo>
                      <a:pt x="10159" y="589"/>
                      <a:pt x="10375" y="638"/>
                      <a:pt x="10623" y="702"/>
                    </a:cubicBezTo>
                    <a:cubicBezTo>
                      <a:pt x="10851" y="761"/>
                      <a:pt x="11065" y="825"/>
                      <a:pt x="11279" y="896"/>
                    </a:cubicBezTo>
                    <a:cubicBezTo>
                      <a:pt x="11495" y="968"/>
                      <a:pt x="11697" y="1041"/>
                      <a:pt x="11897" y="1126"/>
                    </a:cubicBezTo>
                    <a:cubicBezTo>
                      <a:pt x="12031" y="1180"/>
                      <a:pt x="12157" y="1236"/>
                      <a:pt x="12285" y="1298"/>
                    </a:cubicBezTo>
                    <a:cubicBezTo>
                      <a:pt x="12413" y="1359"/>
                      <a:pt x="12533" y="1420"/>
                      <a:pt x="12652" y="1485"/>
                    </a:cubicBezTo>
                    <a:cubicBezTo>
                      <a:pt x="12708" y="1515"/>
                      <a:pt x="12758" y="1544"/>
                      <a:pt x="12807" y="1573"/>
                    </a:cubicBezTo>
                    <a:cubicBezTo>
                      <a:pt x="12919" y="1639"/>
                      <a:pt x="13037" y="1711"/>
                      <a:pt x="13142" y="1781"/>
                    </a:cubicBezTo>
                    <a:cubicBezTo>
                      <a:pt x="13247" y="1852"/>
                      <a:pt x="13355" y="1927"/>
                      <a:pt x="13451" y="2000"/>
                    </a:cubicBezTo>
                    <a:cubicBezTo>
                      <a:pt x="13551" y="2076"/>
                      <a:pt x="13645" y="2154"/>
                      <a:pt x="13733" y="2230"/>
                    </a:cubicBezTo>
                    <a:cubicBezTo>
                      <a:pt x="13824" y="2309"/>
                      <a:pt x="13909" y="2391"/>
                      <a:pt x="13988" y="2471"/>
                    </a:cubicBezTo>
                    <a:cubicBezTo>
                      <a:pt x="14067" y="2552"/>
                      <a:pt x="14141" y="2637"/>
                      <a:pt x="14210" y="2720"/>
                    </a:cubicBezTo>
                    <a:cubicBezTo>
                      <a:pt x="14290" y="2815"/>
                      <a:pt x="14361" y="2914"/>
                      <a:pt x="14428" y="3012"/>
                    </a:cubicBezTo>
                    <a:cubicBezTo>
                      <a:pt x="14448" y="3041"/>
                      <a:pt x="14466" y="3072"/>
                      <a:pt x="14488" y="3105"/>
                    </a:cubicBezTo>
                    <a:cubicBezTo>
                      <a:pt x="14570" y="3236"/>
                      <a:pt x="14639" y="3370"/>
                      <a:pt x="14695" y="3504"/>
                    </a:cubicBezTo>
                    <a:cubicBezTo>
                      <a:pt x="14751" y="3634"/>
                      <a:pt x="14797" y="3770"/>
                      <a:pt x="14830" y="3906"/>
                    </a:cubicBezTo>
                    <a:cubicBezTo>
                      <a:pt x="14862" y="4038"/>
                      <a:pt x="14883" y="4175"/>
                      <a:pt x="14893" y="4312"/>
                    </a:cubicBezTo>
                    <a:cubicBezTo>
                      <a:pt x="14902" y="4447"/>
                      <a:pt x="14898" y="4583"/>
                      <a:pt x="14883" y="4717"/>
                    </a:cubicBezTo>
                    <a:cubicBezTo>
                      <a:pt x="14870" y="4852"/>
                      <a:pt x="14843" y="4989"/>
                      <a:pt x="14804" y="5122"/>
                    </a:cubicBezTo>
                    <a:cubicBezTo>
                      <a:pt x="14765" y="5256"/>
                      <a:pt x="14716" y="5388"/>
                      <a:pt x="14655" y="5521"/>
                    </a:cubicBezTo>
                    <a:cubicBezTo>
                      <a:pt x="14591" y="5656"/>
                      <a:pt x="14520" y="5784"/>
                      <a:pt x="14433" y="5913"/>
                    </a:cubicBezTo>
                    <a:cubicBezTo>
                      <a:pt x="14389" y="5981"/>
                      <a:pt x="14341" y="6045"/>
                      <a:pt x="14291" y="6112"/>
                    </a:cubicBezTo>
                    <a:cubicBezTo>
                      <a:pt x="14245" y="6173"/>
                      <a:pt x="14195" y="6235"/>
                      <a:pt x="14144" y="6291"/>
                    </a:cubicBezTo>
                    <a:cubicBezTo>
                      <a:pt x="14034" y="6419"/>
                      <a:pt x="13917" y="6539"/>
                      <a:pt x="13788" y="6655"/>
                    </a:cubicBezTo>
                    <a:cubicBezTo>
                      <a:pt x="13702" y="6734"/>
                      <a:pt x="13612" y="6810"/>
                      <a:pt x="13515" y="6885"/>
                    </a:cubicBezTo>
                    <a:cubicBezTo>
                      <a:pt x="13420" y="6958"/>
                      <a:pt x="13321" y="7030"/>
                      <a:pt x="13214" y="7104"/>
                    </a:cubicBezTo>
                    <a:cubicBezTo>
                      <a:pt x="13111" y="7175"/>
                      <a:pt x="13004" y="7244"/>
                      <a:pt x="12889" y="7312"/>
                    </a:cubicBezTo>
                    <a:cubicBezTo>
                      <a:pt x="12812" y="7359"/>
                      <a:pt x="12737" y="7403"/>
                      <a:pt x="12658" y="7446"/>
                    </a:cubicBezTo>
                    <a:cubicBezTo>
                      <a:pt x="12541" y="7509"/>
                      <a:pt x="12413" y="7575"/>
                      <a:pt x="12287" y="7634"/>
                    </a:cubicBezTo>
                    <a:cubicBezTo>
                      <a:pt x="12162" y="7693"/>
                      <a:pt x="12031" y="7753"/>
                      <a:pt x="11896" y="7808"/>
                    </a:cubicBezTo>
                    <a:cubicBezTo>
                      <a:pt x="11762" y="7863"/>
                      <a:pt x="11623" y="7916"/>
                      <a:pt x="11485" y="7966"/>
                    </a:cubicBezTo>
                    <a:cubicBezTo>
                      <a:pt x="11342" y="8016"/>
                      <a:pt x="11197" y="8065"/>
                      <a:pt x="11053" y="8108"/>
                    </a:cubicBezTo>
                    <a:cubicBezTo>
                      <a:pt x="10839" y="8175"/>
                      <a:pt x="10605" y="8238"/>
                      <a:pt x="10378" y="8292"/>
                    </a:cubicBezTo>
                    <a:lnTo>
                      <a:pt x="10255" y="8318"/>
                    </a:lnTo>
                    <a:cubicBezTo>
                      <a:pt x="10063" y="8361"/>
                      <a:pt x="9867" y="8400"/>
                      <a:pt x="9673" y="8432"/>
                    </a:cubicBezTo>
                    <a:cubicBezTo>
                      <a:pt x="9437" y="8472"/>
                      <a:pt x="9193" y="8504"/>
                      <a:pt x="8947" y="8531"/>
                    </a:cubicBezTo>
                    <a:cubicBezTo>
                      <a:pt x="8703" y="8556"/>
                      <a:pt x="8454" y="8576"/>
                      <a:pt x="8208" y="8587"/>
                    </a:cubicBezTo>
                    <a:cubicBezTo>
                      <a:pt x="8010" y="8596"/>
                      <a:pt x="7811" y="8602"/>
                      <a:pt x="7610" y="8602"/>
                    </a:cubicBezTo>
                    <a:lnTo>
                      <a:pt x="7463" y="8602"/>
                    </a:lnTo>
                    <a:cubicBezTo>
                      <a:pt x="7218" y="8597"/>
                      <a:pt x="6969" y="8589"/>
                      <a:pt x="6723" y="8571"/>
                    </a:cubicBezTo>
                    <a:cubicBezTo>
                      <a:pt x="6474" y="8553"/>
                      <a:pt x="6234" y="8530"/>
                      <a:pt x="5993" y="8497"/>
                    </a:cubicBezTo>
                    <a:cubicBezTo>
                      <a:pt x="5748" y="8466"/>
                      <a:pt x="5515" y="8428"/>
                      <a:pt x="5278" y="8382"/>
                    </a:cubicBezTo>
                    <a:cubicBezTo>
                      <a:pt x="5058" y="8338"/>
                      <a:pt x="4845" y="8292"/>
                      <a:pt x="4631" y="8236"/>
                    </a:cubicBezTo>
                    <a:lnTo>
                      <a:pt x="4601" y="8359"/>
                    </a:lnTo>
                    <a:lnTo>
                      <a:pt x="4592" y="8229"/>
                    </a:lnTo>
                    <a:cubicBezTo>
                      <a:pt x="4364" y="8170"/>
                      <a:pt x="4150" y="8106"/>
                      <a:pt x="3935" y="8035"/>
                    </a:cubicBezTo>
                    <a:cubicBezTo>
                      <a:pt x="3720" y="7963"/>
                      <a:pt x="3519" y="7890"/>
                      <a:pt x="3320" y="7805"/>
                    </a:cubicBezTo>
                    <a:cubicBezTo>
                      <a:pt x="3185" y="7749"/>
                      <a:pt x="3058" y="7692"/>
                      <a:pt x="2933" y="7633"/>
                    </a:cubicBezTo>
                    <a:cubicBezTo>
                      <a:pt x="2805" y="7574"/>
                      <a:pt x="2688" y="7512"/>
                      <a:pt x="2567" y="7446"/>
                    </a:cubicBezTo>
                    <a:cubicBezTo>
                      <a:pt x="2522" y="7420"/>
                      <a:pt x="2475" y="7395"/>
                      <a:pt x="2429" y="7368"/>
                    </a:cubicBezTo>
                    <a:cubicBezTo>
                      <a:pt x="2314" y="7302"/>
                      <a:pt x="2197" y="7230"/>
                      <a:pt x="2092" y="7160"/>
                    </a:cubicBezTo>
                    <a:cubicBezTo>
                      <a:pt x="1987" y="7092"/>
                      <a:pt x="1880" y="7016"/>
                      <a:pt x="1782" y="6941"/>
                    </a:cubicBezTo>
                    <a:cubicBezTo>
                      <a:pt x="1684" y="6866"/>
                      <a:pt x="1589" y="6790"/>
                      <a:pt x="1499" y="6711"/>
                    </a:cubicBezTo>
                    <a:cubicBezTo>
                      <a:pt x="1409" y="6633"/>
                      <a:pt x="1325" y="6553"/>
                      <a:pt x="1244" y="6470"/>
                    </a:cubicBezTo>
                    <a:cubicBezTo>
                      <a:pt x="1167" y="6390"/>
                      <a:pt x="1092" y="6306"/>
                      <a:pt x="1021" y="6222"/>
                    </a:cubicBezTo>
                    <a:cubicBezTo>
                      <a:pt x="941" y="6124"/>
                      <a:pt x="867" y="6024"/>
                      <a:pt x="798" y="5923"/>
                    </a:cubicBezTo>
                    <a:cubicBezTo>
                      <a:pt x="778" y="5894"/>
                      <a:pt x="760" y="5866"/>
                      <a:pt x="741" y="5836"/>
                    </a:cubicBezTo>
                    <a:cubicBezTo>
                      <a:pt x="660" y="5708"/>
                      <a:pt x="590" y="5572"/>
                      <a:pt x="533" y="5440"/>
                    </a:cubicBezTo>
                    <a:cubicBezTo>
                      <a:pt x="475" y="5306"/>
                      <a:pt x="429" y="5170"/>
                      <a:pt x="396" y="5038"/>
                    </a:cubicBezTo>
                    <a:cubicBezTo>
                      <a:pt x="361" y="4902"/>
                      <a:pt x="340" y="4766"/>
                      <a:pt x="331" y="4631"/>
                    </a:cubicBezTo>
                    <a:cubicBezTo>
                      <a:pt x="323" y="4497"/>
                      <a:pt x="324" y="4360"/>
                      <a:pt x="338" y="4225"/>
                    </a:cubicBezTo>
                    <a:cubicBezTo>
                      <a:pt x="351" y="4089"/>
                      <a:pt x="377" y="3954"/>
                      <a:pt x="416" y="3821"/>
                    </a:cubicBezTo>
                    <a:cubicBezTo>
                      <a:pt x="453" y="3685"/>
                      <a:pt x="504" y="3553"/>
                      <a:pt x="564" y="3420"/>
                    </a:cubicBezTo>
                    <a:cubicBezTo>
                      <a:pt x="626" y="3287"/>
                      <a:pt x="698" y="3160"/>
                      <a:pt x="784" y="3028"/>
                    </a:cubicBezTo>
                    <a:cubicBezTo>
                      <a:pt x="830" y="2959"/>
                      <a:pt x="879" y="2891"/>
                      <a:pt x="931" y="2824"/>
                    </a:cubicBezTo>
                    <a:cubicBezTo>
                      <a:pt x="977" y="2766"/>
                      <a:pt x="1021" y="2709"/>
                      <a:pt x="1073" y="2650"/>
                    </a:cubicBezTo>
                    <a:cubicBezTo>
                      <a:pt x="1181" y="2525"/>
                      <a:pt x="1297" y="2407"/>
                      <a:pt x="1430" y="2286"/>
                    </a:cubicBezTo>
                    <a:cubicBezTo>
                      <a:pt x="1519" y="2207"/>
                      <a:pt x="1606" y="2132"/>
                      <a:pt x="1703" y="2056"/>
                    </a:cubicBezTo>
                    <a:cubicBezTo>
                      <a:pt x="1799" y="1981"/>
                      <a:pt x="1897" y="1909"/>
                      <a:pt x="2002" y="1837"/>
                    </a:cubicBezTo>
                    <a:cubicBezTo>
                      <a:pt x="2107" y="1765"/>
                      <a:pt x="2215" y="1696"/>
                      <a:pt x="2328" y="1629"/>
                    </a:cubicBezTo>
                    <a:cubicBezTo>
                      <a:pt x="2404" y="1581"/>
                      <a:pt x="2481" y="1538"/>
                      <a:pt x="2560" y="1495"/>
                    </a:cubicBezTo>
                    <a:cubicBezTo>
                      <a:pt x="2678" y="1431"/>
                      <a:pt x="2805" y="1364"/>
                      <a:pt x="2929" y="1305"/>
                    </a:cubicBezTo>
                    <a:cubicBezTo>
                      <a:pt x="3054" y="1245"/>
                      <a:pt x="3191" y="1185"/>
                      <a:pt x="3322" y="1130"/>
                    </a:cubicBezTo>
                    <a:cubicBezTo>
                      <a:pt x="3452" y="1075"/>
                      <a:pt x="3590" y="1021"/>
                      <a:pt x="3733" y="970"/>
                    </a:cubicBezTo>
                    <a:cubicBezTo>
                      <a:pt x="3875" y="920"/>
                      <a:pt x="4019" y="871"/>
                      <a:pt x="4163" y="828"/>
                    </a:cubicBezTo>
                    <a:cubicBezTo>
                      <a:pt x="4380" y="762"/>
                      <a:pt x="4614" y="697"/>
                      <a:pt x="4838" y="646"/>
                    </a:cubicBezTo>
                    <a:lnTo>
                      <a:pt x="4971" y="615"/>
                    </a:lnTo>
                    <a:cubicBezTo>
                      <a:pt x="5157" y="574"/>
                      <a:pt x="5350" y="536"/>
                      <a:pt x="5543" y="503"/>
                    </a:cubicBezTo>
                    <a:cubicBezTo>
                      <a:pt x="5783" y="462"/>
                      <a:pt x="6026" y="428"/>
                      <a:pt x="6267" y="403"/>
                    </a:cubicBezTo>
                    <a:cubicBezTo>
                      <a:pt x="6512" y="375"/>
                      <a:pt x="6759" y="358"/>
                      <a:pt x="7005" y="345"/>
                    </a:cubicBezTo>
                    <a:cubicBezTo>
                      <a:pt x="7205" y="336"/>
                      <a:pt x="7410" y="331"/>
                      <a:pt x="7613" y="331"/>
                    </a:cubicBezTo>
                    <a:close/>
                    <a:moveTo>
                      <a:pt x="7606" y="0"/>
                    </a:moveTo>
                    <a:cubicBezTo>
                      <a:pt x="7397" y="0"/>
                      <a:pt x="7190" y="6"/>
                      <a:pt x="6986" y="14"/>
                    </a:cubicBezTo>
                    <a:cubicBezTo>
                      <a:pt x="6732" y="27"/>
                      <a:pt x="6479" y="47"/>
                      <a:pt x="6229" y="75"/>
                    </a:cubicBezTo>
                    <a:cubicBezTo>
                      <a:pt x="5983" y="99"/>
                      <a:pt x="5733" y="135"/>
                      <a:pt x="5485" y="177"/>
                    </a:cubicBezTo>
                    <a:cubicBezTo>
                      <a:pt x="5287" y="211"/>
                      <a:pt x="5091" y="249"/>
                      <a:pt x="4899" y="292"/>
                    </a:cubicBezTo>
                    <a:lnTo>
                      <a:pt x="4762" y="322"/>
                    </a:lnTo>
                    <a:cubicBezTo>
                      <a:pt x="4532" y="378"/>
                      <a:pt x="4292" y="443"/>
                      <a:pt x="4068" y="510"/>
                    </a:cubicBezTo>
                    <a:cubicBezTo>
                      <a:pt x="3920" y="556"/>
                      <a:pt x="3769" y="607"/>
                      <a:pt x="3623" y="658"/>
                    </a:cubicBezTo>
                    <a:cubicBezTo>
                      <a:pt x="3478" y="710"/>
                      <a:pt x="3335" y="766"/>
                      <a:pt x="3198" y="824"/>
                    </a:cubicBezTo>
                    <a:cubicBezTo>
                      <a:pt x="3058" y="881"/>
                      <a:pt x="2919" y="945"/>
                      <a:pt x="2790" y="1005"/>
                    </a:cubicBezTo>
                    <a:cubicBezTo>
                      <a:pt x="2660" y="1068"/>
                      <a:pt x="2527" y="1136"/>
                      <a:pt x="2404" y="1203"/>
                    </a:cubicBezTo>
                    <a:cubicBezTo>
                      <a:pt x="2324" y="1247"/>
                      <a:pt x="2243" y="1293"/>
                      <a:pt x="2163" y="1341"/>
                    </a:cubicBezTo>
                    <a:cubicBezTo>
                      <a:pt x="2042" y="1413"/>
                      <a:pt x="1930" y="1485"/>
                      <a:pt x="1821" y="1560"/>
                    </a:cubicBezTo>
                    <a:cubicBezTo>
                      <a:pt x="1710" y="1638"/>
                      <a:pt x="1606" y="1714"/>
                      <a:pt x="1504" y="1794"/>
                    </a:cubicBezTo>
                    <a:cubicBezTo>
                      <a:pt x="1402" y="1873"/>
                      <a:pt x="1309" y="1954"/>
                      <a:pt x="1214" y="2040"/>
                    </a:cubicBezTo>
                    <a:cubicBezTo>
                      <a:pt x="1073" y="2168"/>
                      <a:pt x="949" y="2296"/>
                      <a:pt x="833" y="2430"/>
                    </a:cubicBezTo>
                    <a:cubicBezTo>
                      <a:pt x="777" y="2494"/>
                      <a:pt x="727" y="2556"/>
                      <a:pt x="678" y="2619"/>
                    </a:cubicBezTo>
                    <a:cubicBezTo>
                      <a:pt x="620" y="2693"/>
                      <a:pt x="568" y="2766"/>
                      <a:pt x="518" y="2844"/>
                    </a:cubicBezTo>
                    <a:cubicBezTo>
                      <a:pt x="425" y="2986"/>
                      <a:pt x="346" y="3127"/>
                      <a:pt x="275" y="3276"/>
                    </a:cubicBezTo>
                    <a:cubicBezTo>
                      <a:pt x="205" y="3425"/>
                      <a:pt x="152" y="3571"/>
                      <a:pt x="108" y="3724"/>
                    </a:cubicBezTo>
                    <a:cubicBezTo>
                      <a:pt x="67" y="3875"/>
                      <a:pt x="37" y="4030"/>
                      <a:pt x="21" y="4182"/>
                    </a:cubicBezTo>
                    <a:cubicBezTo>
                      <a:pt x="5" y="4337"/>
                      <a:pt x="1" y="4493"/>
                      <a:pt x="11" y="4647"/>
                    </a:cubicBezTo>
                    <a:cubicBezTo>
                      <a:pt x="22" y="4800"/>
                      <a:pt x="47" y="4956"/>
                      <a:pt x="85" y="5108"/>
                    </a:cubicBezTo>
                    <a:cubicBezTo>
                      <a:pt x="123" y="5260"/>
                      <a:pt x="175" y="5413"/>
                      <a:pt x="238" y="5561"/>
                    </a:cubicBezTo>
                    <a:cubicBezTo>
                      <a:pt x="301" y="5708"/>
                      <a:pt x="380" y="5857"/>
                      <a:pt x="468" y="5999"/>
                    </a:cubicBezTo>
                    <a:cubicBezTo>
                      <a:pt x="489" y="6034"/>
                      <a:pt x="511" y="6066"/>
                      <a:pt x="531" y="6096"/>
                    </a:cubicBezTo>
                    <a:cubicBezTo>
                      <a:pt x="604" y="6206"/>
                      <a:pt x="685" y="6316"/>
                      <a:pt x="774" y="6422"/>
                    </a:cubicBezTo>
                    <a:cubicBezTo>
                      <a:pt x="849" y="6513"/>
                      <a:pt x="929" y="6605"/>
                      <a:pt x="1014" y="6689"/>
                    </a:cubicBezTo>
                    <a:cubicBezTo>
                      <a:pt x="1099" y="6777"/>
                      <a:pt x="1191" y="6863"/>
                      <a:pt x="1286" y="6948"/>
                    </a:cubicBezTo>
                    <a:cubicBezTo>
                      <a:pt x="1381" y="7030"/>
                      <a:pt x="1481" y="7114"/>
                      <a:pt x="1586" y="7193"/>
                    </a:cubicBezTo>
                    <a:cubicBezTo>
                      <a:pt x="1690" y="7272"/>
                      <a:pt x="1803" y="7352"/>
                      <a:pt x="1913" y="7424"/>
                    </a:cubicBezTo>
                    <a:cubicBezTo>
                      <a:pt x="2022" y="7497"/>
                      <a:pt x="2144" y="7574"/>
                      <a:pt x="2266" y="7644"/>
                    </a:cubicBezTo>
                    <a:lnTo>
                      <a:pt x="2413" y="7726"/>
                    </a:lnTo>
                    <a:cubicBezTo>
                      <a:pt x="2537" y="7792"/>
                      <a:pt x="2662" y="7857"/>
                      <a:pt x="2793" y="7920"/>
                    </a:cubicBezTo>
                    <a:cubicBezTo>
                      <a:pt x="2925" y="7983"/>
                      <a:pt x="3056" y="8041"/>
                      <a:pt x="3195" y="8100"/>
                    </a:cubicBezTo>
                    <a:cubicBezTo>
                      <a:pt x="3402" y="8186"/>
                      <a:pt x="3611" y="8264"/>
                      <a:pt x="3833" y="8338"/>
                    </a:cubicBezTo>
                    <a:cubicBezTo>
                      <a:pt x="4053" y="8413"/>
                      <a:pt x="4276" y="8478"/>
                      <a:pt x="4509" y="8538"/>
                    </a:cubicBezTo>
                    <a:lnTo>
                      <a:pt x="4551" y="8550"/>
                    </a:lnTo>
                    <a:cubicBezTo>
                      <a:pt x="4772" y="8604"/>
                      <a:pt x="4989" y="8653"/>
                      <a:pt x="5218" y="8698"/>
                    </a:cubicBezTo>
                    <a:cubicBezTo>
                      <a:pt x="5461" y="8745"/>
                      <a:pt x="5701" y="8784"/>
                      <a:pt x="5951" y="8817"/>
                    </a:cubicBezTo>
                    <a:cubicBezTo>
                      <a:pt x="6198" y="8847"/>
                      <a:pt x="6443" y="8873"/>
                      <a:pt x="6700" y="8891"/>
                    </a:cubicBezTo>
                    <a:cubicBezTo>
                      <a:pt x="6952" y="8909"/>
                      <a:pt x="7209" y="8918"/>
                      <a:pt x="7461" y="8921"/>
                    </a:cubicBezTo>
                    <a:lnTo>
                      <a:pt x="7606" y="8919"/>
                    </a:lnTo>
                    <a:cubicBezTo>
                      <a:pt x="7810" y="8919"/>
                      <a:pt x="8017" y="8914"/>
                      <a:pt x="8218" y="8905"/>
                    </a:cubicBezTo>
                    <a:cubicBezTo>
                      <a:pt x="8470" y="8895"/>
                      <a:pt x="8726" y="8875"/>
                      <a:pt x="8977" y="8847"/>
                    </a:cubicBezTo>
                    <a:cubicBezTo>
                      <a:pt x="9229" y="8820"/>
                      <a:pt x="9481" y="8787"/>
                      <a:pt x="9721" y="8745"/>
                    </a:cubicBezTo>
                    <a:cubicBezTo>
                      <a:pt x="9920" y="8711"/>
                      <a:pt x="10122" y="8672"/>
                      <a:pt x="10319" y="8629"/>
                    </a:cubicBezTo>
                    <a:lnTo>
                      <a:pt x="10445" y="8600"/>
                    </a:lnTo>
                    <a:cubicBezTo>
                      <a:pt x="10681" y="8545"/>
                      <a:pt x="10921" y="8481"/>
                      <a:pt x="11142" y="8413"/>
                    </a:cubicBezTo>
                    <a:cubicBezTo>
                      <a:pt x="11289" y="8367"/>
                      <a:pt x="11440" y="8317"/>
                      <a:pt x="11587" y="8265"/>
                    </a:cubicBezTo>
                    <a:cubicBezTo>
                      <a:pt x="11730" y="8213"/>
                      <a:pt x="11874" y="8157"/>
                      <a:pt x="12012" y="8100"/>
                    </a:cubicBezTo>
                    <a:cubicBezTo>
                      <a:pt x="12152" y="8042"/>
                      <a:pt x="12288" y="7982"/>
                      <a:pt x="12421" y="7919"/>
                    </a:cubicBezTo>
                    <a:cubicBezTo>
                      <a:pt x="12551" y="7855"/>
                      <a:pt x="12684" y="7788"/>
                      <a:pt x="12806" y="7720"/>
                    </a:cubicBezTo>
                    <a:cubicBezTo>
                      <a:pt x="12889" y="7676"/>
                      <a:pt x="12968" y="7631"/>
                      <a:pt x="13049" y="7582"/>
                    </a:cubicBezTo>
                    <a:cubicBezTo>
                      <a:pt x="13171" y="7510"/>
                      <a:pt x="13283" y="7438"/>
                      <a:pt x="13392" y="7364"/>
                    </a:cubicBezTo>
                    <a:cubicBezTo>
                      <a:pt x="13503" y="7288"/>
                      <a:pt x="13608" y="7210"/>
                      <a:pt x="13709" y="7131"/>
                    </a:cubicBezTo>
                    <a:cubicBezTo>
                      <a:pt x="13812" y="7049"/>
                      <a:pt x="13909" y="6970"/>
                      <a:pt x="13999" y="6885"/>
                    </a:cubicBezTo>
                    <a:cubicBezTo>
                      <a:pt x="14140" y="6757"/>
                      <a:pt x="14264" y="6632"/>
                      <a:pt x="14383" y="6495"/>
                    </a:cubicBezTo>
                    <a:cubicBezTo>
                      <a:pt x="14438" y="6432"/>
                      <a:pt x="14492" y="6367"/>
                      <a:pt x="14543" y="6301"/>
                    </a:cubicBezTo>
                    <a:cubicBezTo>
                      <a:pt x="14599" y="6231"/>
                      <a:pt x="14649" y="6159"/>
                      <a:pt x="14699" y="6084"/>
                    </a:cubicBezTo>
                    <a:cubicBezTo>
                      <a:pt x="14793" y="5940"/>
                      <a:pt x="14872" y="5798"/>
                      <a:pt x="14941" y="5650"/>
                    </a:cubicBezTo>
                    <a:cubicBezTo>
                      <a:pt x="15011" y="5502"/>
                      <a:pt x="15067" y="5355"/>
                      <a:pt x="15110" y="5203"/>
                    </a:cubicBezTo>
                    <a:cubicBezTo>
                      <a:pt x="15154" y="5052"/>
                      <a:pt x="15184" y="4900"/>
                      <a:pt x="15200" y="4744"/>
                    </a:cubicBezTo>
                    <a:cubicBezTo>
                      <a:pt x="15217" y="4590"/>
                      <a:pt x="15220" y="4435"/>
                      <a:pt x="15210" y="4281"/>
                    </a:cubicBezTo>
                    <a:cubicBezTo>
                      <a:pt x="15198" y="4126"/>
                      <a:pt x="15175" y="3972"/>
                      <a:pt x="15138" y="3820"/>
                    </a:cubicBezTo>
                    <a:cubicBezTo>
                      <a:pt x="15102" y="3669"/>
                      <a:pt x="15051" y="3515"/>
                      <a:pt x="14987" y="3367"/>
                    </a:cubicBezTo>
                    <a:cubicBezTo>
                      <a:pt x="14925" y="3220"/>
                      <a:pt x="14847" y="3072"/>
                      <a:pt x="14758" y="2929"/>
                    </a:cubicBezTo>
                    <a:cubicBezTo>
                      <a:pt x="14737" y="2890"/>
                      <a:pt x="14714" y="2857"/>
                      <a:pt x="14692" y="2824"/>
                    </a:cubicBezTo>
                    <a:cubicBezTo>
                      <a:pt x="14620" y="2716"/>
                      <a:pt x="14538" y="2609"/>
                      <a:pt x="14455" y="2506"/>
                    </a:cubicBezTo>
                    <a:cubicBezTo>
                      <a:pt x="14380" y="2418"/>
                      <a:pt x="14300" y="2326"/>
                      <a:pt x="14213" y="2238"/>
                    </a:cubicBezTo>
                    <a:cubicBezTo>
                      <a:pt x="14128" y="2152"/>
                      <a:pt x="14038" y="2066"/>
                      <a:pt x="13942" y="1981"/>
                    </a:cubicBezTo>
                    <a:cubicBezTo>
                      <a:pt x="13847" y="1896"/>
                      <a:pt x="13746" y="1814"/>
                      <a:pt x="13643" y="1735"/>
                    </a:cubicBezTo>
                    <a:cubicBezTo>
                      <a:pt x="13539" y="1658"/>
                      <a:pt x="13427" y="1577"/>
                      <a:pt x="13315" y="1502"/>
                    </a:cubicBezTo>
                    <a:cubicBezTo>
                      <a:pt x="13204" y="1429"/>
                      <a:pt x="13082" y="1354"/>
                      <a:pt x="12963" y="1284"/>
                    </a:cubicBezTo>
                    <a:lnTo>
                      <a:pt x="12799" y="1192"/>
                    </a:lnTo>
                    <a:cubicBezTo>
                      <a:pt x="12676" y="1126"/>
                      <a:pt x="12551" y="1061"/>
                      <a:pt x="12418" y="998"/>
                    </a:cubicBezTo>
                    <a:cubicBezTo>
                      <a:pt x="12285" y="933"/>
                      <a:pt x="12155" y="876"/>
                      <a:pt x="12015" y="818"/>
                    </a:cubicBezTo>
                    <a:cubicBezTo>
                      <a:pt x="11807" y="732"/>
                      <a:pt x="11598" y="654"/>
                      <a:pt x="11375" y="581"/>
                    </a:cubicBezTo>
                    <a:cubicBezTo>
                      <a:pt x="11155" y="508"/>
                      <a:pt x="10934" y="443"/>
                      <a:pt x="10668" y="372"/>
                    </a:cubicBezTo>
                    <a:cubicBezTo>
                      <a:pt x="10444" y="316"/>
                      <a:pt x="10222" y="266"/>
                      <a:pt x="9991" y="221"/>
                    </a:cubicBezTo>
                    <a:cubicBezTo>
                      <a:pt x="9746" y="175"/>
                      <a:pt x="9506" y="137"/>
                      <a:pt x="9258" y="105"/>
                    </a:cubicBezTo>
                    <a:cubicBezTo>
                      <a:pt x="9008" y="72"/>
                      <a:pt x="8763" y="49"/>
                      <a:pt x="8507" y="32"/>
                    </a:cubicBezTo>
                    <a:cubicBezTo>
                      <a:pt x="8259" y="13"/>
                      <a:pt x="8003" y="3"/>
                      <a:pt x="7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14"/>
              <p:cNvSpPr/>
              <p:nvPr/>
            </p:nvSpPr>
            <p:spPr>
              <a:xfrm>
                <a:off x="3292142" y="1445938"/>
                <a:ext cx="182557" cy="1063564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34105" extrusionOk="0">
                    <a:moveTo>
                      <a:pt x="769" y="0"/>
                    </a:moveTo>
                    <a:lnTo>
                      <a:pt x="480" y="140"/>
                    </a:lnTo>
                    <a:lnTo>
                      <a:pt x="577" y="341"/>
                    </a:lnTo>
                    <a:cubicBezTo>
                      <a:pt x="711" y="613"/>
                      <a:pt x="836" y="884"/>
                      <a:pt x="966" y="1171"/>
                    </a:cubicBezTo>
                    <a:cubicBezTo>
                      <a:pt x="1095" y="1455"/>
                      <a:pt x="1220" y="1741"/>
                      <a:pt x="1347" y="2042"/>
                    </a:cubicBezTo>
                    <a:cubicBezTo>
                      <a:pt x="1460" y="2309"/>
                      <a:pt x="1566" y="2569"/>
                      <a:pt x="1673" y="2838"/>
                    </a:cubicBezTo>
                    <a:lnTo>
                      <a:pt x="1788" y="2792"/>
                    </a:lnTo>
                    <a:lnTo>
                      <a:pt x="1788" y="2792"/>
                    </a:lnTo>
                    <a:lnTo>
                      <a:pt x="1692" y="2886"/>
                    </a:lnTo>
                    <a:lnTo>
                      <a:pt x="1719" y="2955"/>
                    </a:lnTo>
                    <a:cubicBezTo>
                      <a:pt x="1841" y="3264"/>
                      <a:pt x="1958" y="3574"/>
                      <a:pt x="2080" y="3904"/>
                    </a:cubicBezTo>
                    <a:cubicBezTo>
                      <a:pt x="2258" y="4388"/>
                      <a:pt x="2429" y="4874"/>
                      <a:pt x="2600" y="5386"/>
                    </a:cubicBezTo>
                    <a:cubicBezTo>
                      <a:pt x="2773" y="5898"/>
                      <a:pt x="2932" y="6405"/>
                      <a:pt x="3090" y="6931"/>
                    </a:cubicBezTo>
                    <a:cubicBezTo>
                      <a:pt x="3247" y="7453"/>
                      <a:pt x="3399" y="7988"/>
                      <a:pt x="3545" y="8526"/>
                    </a:cubicBezTo>
                    <a:cubicBezTo>
                      <a:pt x="3690" y="9060"/>
                      <a:pt x="3831" y="9610"/>
                      <a:pt x="3962" y="10156"/>
                    </a:cubicBezTo>
                    <a:cubicBezTo>
                      <a:pt x="4092" y="10698"/>
                      <a:pt x="4219" y="11256"/>
                      <a:pt x="4335" y="11805"/>
                    </a:cubicBezTo>
                    <a:cubicBezTo>
                      <a:pt x="4452" y="12357"/>
                      <a:pt x="4563" y="12913"/>
                      <a:pt x="4663" y="13463"/>
                    </a:cubicBezTo>
                    <a:cubicBezTo>
                      <a:pt x="4729" y="13832"/>
                      <a:pt x="4794" y="14203"/>
                      <a:pt x="4853" y="14562"/>
                    </a:cubicBezTo>
                    <a:cubicBezTo>
                      <a:pt x="4915" y="14930"/>
                      <a:pt x="4969" y="15298"/>
                      <a:pt x="5023" y="15652"/>
                    </a:cubicBezTo>
                    <a:cubicBezTo>
                      <a:pt x="5074" y="16010"/>
                      <a:pt x="5123" y="16372"/>
                      <a:pt x="5168" y="16732"/>
                    </a:cubicBezTo>
                    <a:cubicBezTo>
                      <a:pt x="5212" y="17087"/>
                      <a:pt x="5254" y="17443"/>
                      <a:pt x="5290" y="17794"/>
                    </a:cubicBezTo>
                    <a:cubicBezTo>
                      <a:pt x="5326" y="18144"/>
                      <a:pt x="5358" y="18493"/>
                      <a:pt x="5386" y="18837"/>
                    </a:cubicBezTo>
                    <a:cubicBezTo>
                      <a:pt x="5414" y="19179"/>
                      <a:pt x="5440" y="19521"/>
                      <a:pt x="5458" y="19854"/>
                    </a:cubicBezTo>
                    <a:cubicBezTo>
                      <a:pt x="5471" y="20060"/>
                      <a:pt x="5483" y="20268"/>
                      <a:pt x="5491" y="20477"/>
                    </a:cubicBezTo>
                    <a:lnTo>
                      <a:pt x="5506" y="20842"/>
                    </a:lnTo>
                    <a:cubicBezTo>
                      <a:pt x="5516" y="21158"/>
                      <a:pt x="5523" y="21489"/>
                      <a:pt x="5527" y="21798"/>
                    </a:cubicBezTo>
                    <a:cubicBezTo>
                      <a:pt x="5529" y="21932"/>
                      <a:pt x="5529" y="22070"/>
                      <a:pt x="5529" y="22209"/>
                    </a:cubicBezTo>
                    <a:cubicBezTo>
                      <a:pt x="5527" y="22517"/>
                      <a:pt x="5523" y="22809"/>
                      <a:pt x="5514" y="23101"/>
                    </a:cubicBezTo>
                    <a:cubicBezTo>
                      <a:pt x="5506" y="23394"/>
                      <a:pt x="5493" y="23671"/>
                      <a:pt x="5477" y="23952"/>
                    </a:cubicBezTo>
                    <a:cubicBezTo>
                      <a:pt x="5458" y="24233"/>
                      <a:pt x="5440" y="24495"/>
                      <a:pt x="5414" y="24757"/>
                    </a:cubicBezTo>
                    <a:cubicBezTo>
                      <a:pt x="5386" y="25023"/>
                      <a:pt x="5358" y="25269"/>
                      <a:pt x="5326" y="25514"/>
                    </a:cubicBezTo>
                    <a:cubicBezTo>
                      <a:pt x="5291" y="25759"/>
                      <a:pt x="5256" y="25989"/>
                      <a:pt x="5214" y="26220"/>
                    </a:cubicBezTo>
                    <a:cubicBezTo>
                      <a:pt x="5174" y="26449"/>
                      <a:pt x="5128" y="26663"/>
                      <a:pt x="5080" y="26874"/>
                    </a:cubicBezTo>
                    <a:cubicBezTo>
                      <a:pt x="5031" y="27083"/>
                      <a:pt x="4981" y="27277"/>
                      <a:pt x="4923" y="27471"/>
                    </a:cubicBezTo>
                    <a:cubicBezTo>
                      <a:pt x="4837" y="27759"/>
                      <a:pt x="4748" y="28015"/>
                      <a:pt x="4646" y="28255"/>
                    </a:cubicBezTo>
                    <a:cubicBezTo>
                      <a:pt x="4548" y="28495"/>
                      <a:pt x="4442" y="28703"/>
                      <a:pt x="4327" y="28897"/>
                    </a:cubicBezTo>
                    <a:cubicBezTo>
                      <a:pt x="4213" y="29086"/>
                      <a:pt x="4092" y="29252"/>
                      <a:pt x="3967" y="29393"/>
                    </a:cubicBezTo>
                    <a:cubicBezTo>
                      <a:pt x="3844" y="29533"/>
                      <a:pt x="3711" y="29648"/>
                      <a:pt x="3578" y="29740"/>
                    </a:cubicBezTo>
                    <a:cubicBezTo>
                      <a:pt x="3444" y="29829"/>
                      <a:pt x="3306" y="29898"/>
                      <a:pt x="3162" y="29941"/>
                    </a:cubicBezTo>
                    <a:cubicBezTo>
                      <a:pt x="3136" y="29950"/>
                      <a:pt x="3042" y="29973"/>
                      <a:pt x="3042" y="29973"/>
                    </a:cubicBezTo>
                    <a:cubicBezTo>
                      <a:pt x="2832" y="30033"/>
                      <a:pt x="2560" y="30112"/>
                      <a:pt x="2471" y="30158"/>
                    </a:cubicBezTo>
                    <a:cubicBezTo>
                      <a:pt x="2307" y="30243"/>
                      <a:pt x="2149" y="30358"/>
                      <a:pt x="1999" y="30496"/>
                    </a:cubicBezTo>
                    <a:cubicBezTo>
                      <a:pt x="1853" y="30632"/>
                      <a:pt x="1712" y="30798"/>
                      <a:pt x="1582" y="30985"/>
                    </a:cubicBezTo>
                    <a:cubicBezTo>
                      <a:pt x="1477" y="31136"/>
                      <a:pt x="1375" y="31307"/>
                      <a:pt x="1283" y="31491"/>
                    </a:cubicBezTo>
                    <a:lnTo>
                      <a:pt x="44" y="33916"/>
                    </a:lnTo>
                    <a:lnTo>
                      <a:pt x="1" y="34025"/>
                    </a:lnTo>
                    <a:lnTo>
                      <a:pt x="179" y="34104"/>
                    </a:lnTo>
                    <a:lnTo>
                      <a:pt x="376" y="33959"/>
                    </a:lnTo>
                    <a:lnTo>
                      <a:pt x="1566" y="31632"/>
                    </a:lnTo>
                    <a:cubicBezTo>
                      <a:pt x="1654" y="31459"/>
                      <a:pt x="1748" y="31301"/>
                      <a:pt x="1845" y="31163"/>
                    </a:cubicBezTo>
                    <a:cubicBezTo>
                      <a:pt x="1962" y="30993"/>
                      <a:pt x="2087" y="30847"/>
                      <a:pt x="2216" y="30726"/>
                    </a:cubicBezTo>
                    <a:cubicBezTo>
                      <a:pt x="2344" y="30605"/>
                      <a:pt x="2479" y="30509"/>
                      <a:pt x="2617" y="30437"/>
                    </a:cubicBezTo>
                    <a:cubicBezTo>
                      <a:pt x="2666" y="30414"/>
                      <a:pt x="2882" y="30345"/>
                      <a:pt x="3151" y="30272"/>
                    </a:cubicBezTo>
                    <a:cubicBezTo>
                      <a:pt x="3187" y="30263"/>
                      <a:pt x="3221" y="30253"/>
                      <a:pt x="3256" y="30243"/>
                    </a:cubicBezTo>
                    <a:cubicBezTo>
                      <a:pt x="3430" y="30191"/>
                      <a:pt x="3599" y="30109"/>
                      <a:pt x="3759" y="30001"/>
                    </a:cubicBezTo>
                    <a:cubicBezTo>
                      <a:pt x="3917" y="29896"/>
                      <a:pt x="4068" y="29761"/>
                      <a:pt x="4210" y="29603"/>
                    </a:cubicBezTo>
                    <a:cubicBezTo>
                      <a:pt x="4350" y="29446"/>
                      <a:pt x="4483" y="29264"/>
                      <a:pt x="4606" y="29058"/>
                    </a:cubicBezTo>
                    <a:cubicBezTo>
                      <a:pt x="4729" y="28854"/>
                      <a:pt x="4841" y="28628"/>
                      <a:pt x="4946" y="28375"/>
                    </a:cubicBezTo>
                    <a:cubicBezTo>
                      <a:pt x="5053" y="28124"/>
                      <a:pt x="5146" y="27858"/>
                      <a:pt x="5234" y="27560"/>
                    </a:cubicBezTo>
                    <a:cubicBezTo>
                      <a:pt x="5293" y="27360"/>
                      <a:pt x="5346" y="27159"/>
                      <a:pt x="5396" y="26945"/>
                    </a:cubicBezTo>
                    <a:cubicBezTo>
                      <a:pt x="5447" y="26726"/>
                      <a:pt x="5493" y="26508"/>
                      <a:pt x="5534" y="26275"/>
                    </a:cubicBezTo>
                    <a:cubicBezTo>
                      <a:pt x="5578" y="26039"/>
                      <a:pt x="5613" y="25803"/>
                      <a:pt x="5648" y="25555"/>
                    </a:cubicBezTo>
                    <a:cubicBezTo>
                      <a:pt x="5680" y="25306"/>
                      <a:pt x="5710" y="25054"/>
                      <a:pt x="5736" y="24786"/>
                    </a:cubicBezTo>
                    <a:cubicBezTo>
                      <a:pt x="5763" y="24522"/>
                      <a:pt x="5782" y="24255"/>
                      <a:pt x="5800" y="23969"/>
                    </a:cubicBezTo>
                    <a:cubicBezTo>
                      <a:pt x="5818" y="23687"/>
                      <a:pt x="5831" y="23405"/>
                      <a:pt x="5839" y="23111"/>
                    </a:cubicBezTo>
                    <a:cubicBezTo>
                      <a:pt x="5849" y="22813"/>
                      <a:pt x="5854" y="22521"/>
                      <a:pt x="5854" y="22209"/>
                    </a:cubicBezTo>
                    <a:cubicBezTo>
                      <a:pt x="5854" y="22068"/>
                      <a:pt x="5854" y="21927"/>
                      <a:pt x="5852" y="21795"/>
                    </a:cubicBezTo>
                    <a:cubicBezTo>
                      <a:pt x="5851" y="21483"/>
                      <a:pt x="5842" y="21151"/>
                      <a:pt x="5831" y="20832"/>
                    </a:cubicBezTo>
                    <a:lnTo>
                      <a:pt x="5816" y="20462"/>
                    </a:lnTo>
                    <a:cubicBezTo>
                      <a:pt x="5808" y="20253"/>
                      <a:pt x="5796" y="20043"/>
                      <a:pt x="5785" y="19834"/>
                    </a:cubicBezTo>
                    <a:cubicBezTo>
                      <a:pt x="5764" y="19498"/>
                      <a:pt x="5739" y="19154"/>
                      <a:pt x="5710" y="18809"/>
                    </a:cubicBezTo>
                    <a:cubicBezTo>
                      <a:pt x="5681" y="18463"/>
                      <a:pt x="5648" y="18110"/>
                      <a:pt x="5612" y="17760"/>
                    </a:cubicBezTo>
                    <a:cubicBezTo>
                      <a:pt x="5576" y="17407"/>
                      <a:pt x="5534" y="17048"/>
                      <a:pt x="5490" y="16692"/>
                    </a:cubicBezTo>
                    <a:cubicBezTo>
                      <a:pt x="5442" y="16329"/>
                      <a:pt x="5394" y="15965"/>
                      <a:pt x="5342" y="15606"/>
                    </a:cubicBezTo>
                    <a:cubicBezTo>
                      <a:pt x="5290" y="15248"/>
                      <a:pt x="5233" y="14880"/>
                      <a:pt x="5171" y="14508"/>
                    </a:cubicBezTo>
                    <a:cubicBezTo>
                      <a:pt x="5112" y="14147"/>
                      <a:pt x="5047" y="13773"/>
                      <a:pt x="4979" y="13402"/>
                    </a:cubicBezTo>
                    <a:cubicBezTo>
                      <a:pt x="4879" y="12853"/>
                      <a:pt x="4768" y="12292"/>
                      <a:pt x="4650" y="11736"/>
                    </a:cubicBezTo>
                    <a:cubicBezTo>
                      <a:pt x="4534" y="11182"/>
                      <a:pt x="4406" y="10626"/>
                      <a:pt x="4275" y="10078"/>
                    </a:cubicBezTo>
                    <a:cubicBezTo>
                      <a:pt x="4143" y="9529"/>
                      <a:pt x="4002" y="8978"/>
                      <a:pt x="3855" y="8441"/>
                    </a:cubicBezTo>
                    <a:cubicBezTo>
                      <a:pt x="3710" y="7902"/>
                      <a:pt x="3556" y="7363"/>
                      <a:pt x="3398" y="6838"/>
                    </a:cubicBezTo>
                    <a:cubicBezTo>
                      <a:pt x="3237" y="6307"/>
                      <a:pt x="3077" y="5798"/>
                      <a:pt x="2905" y="5284"/>
                    </a:cubicBezTo>
                    <a:cubicBezTo>
                      <a:pt x="2734" y="4768"/>
                      <a:pt x="2561" y="4279"/>
                      <a:pt x="2382" y="3790"/>
                    </a:cubicBezTo>
                    <a:cubicBezTo>
                      <a:pt x="2259" y="3458"/>
                      <a:pt x="2140" y="3144"/>
                      <a:pt x="2018" y="2834"/>
                    </a:cubicBezTo>
                    <a:lnTo>
                      <a:pt x="1972" y="2719"/>
                    </a:lnTo>
                    <a:cubicBezTo>
                      <a:pt x="1864" y="2450"/>
                      <a:pt x="1756" y="2187"/>
                      <a:pt x="1644" y="1915"/>
                    </a:cubicBezTo>
                    <a:cubicBezTo>
                      <a:pt x="1515" y="1612"/>
                      <a:pt x="1388" y="1324"/>
                      <a:pt x="1259" y="1037"/>
                    </a:cubicBezTo>
                    <a:cubicBezTo>
                      <a:pt x="1128" y="749"/>
                      <a:pt x="1000" y="476"/>
                      <a:pt x="868" y="202"/>
                    </a:cubicBez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14"/>
              <p:cNvSpPr/>
              <p:nvPr/>
            </p:nvSpPr>
            <p:spPr>
              <a:xfrm>
                <a:off x="3381454" y="1404993"/>
                <a:ext cx="408149" cy="98248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31505" extrusionOk="0">
                    <a:moveTo>
                      <a:pt x="137" y="1"/>
                    </a:moveTo>
                    <a:lnTo>
                      <a:pt x="1" y="293"/>
                    </a:lnTo>
                    <a:lnTo>
                      <a:pt x="222" y="399"/>
                    </a:lnTo>
                    <a:cubicBezTo>
                      <a:pt x="557" y="559"/>
                      <a:pt x="879" y="722"/>
                      <a:pt x="1205" y="898"/>
                    </a:cubicBezTo>
                    <a:cubicBezTo>
                      <a:pt x="1533" y="1075"/>
                      <a:pt x="1847" y="1251"/>
                      <a:pt x="2170" y="1446"/>
                    </a:cubicBezTo>
                    <a:cubicBezTo>
                      <a:pt x="2455" y="1617"/>
                      <a:pt x="2724" y="1786"/>
                      <a:pt x="2997" y="1966"/>
                    </a:cubicBezTo>
                    <a:lnTo>
                      <a:pt x="3112" y="2041"/>
                    </a:lnTo>
                    <a:cubicBezTo>
                      <a:pt x="3425" y="2248"/>
                      <a:pt x="3726" y="2458"/>
                      <a:pt x="4029" y="2681"/>
                    </a:cubicBezTo>
                    <a:cubicBezTo>
                      <a:pt x="4482" y="3013"/>
                      <a:pt x="4913" y="3353"/>
                      <a:pt x="5346" y="3720"/>
                    </a:cubicBezTo>
                    <a:cubicBezTo>
                      <a:pt x="5779" y="4084"/>
                      <a:pt x="6186" y="4453"/>
                      <a:pt x="6588" y="4844"/>
                    </a:cubicBezTo>
                    <a:cubicBezTo>
                      <a:pt x="6985" y="5231"/>
                      <a:pt x="7372" y="5636"/>
                      <a:pt x="7740" y="6049"/>
                    </a:cubicBezTo>
                    <a:cubicBezTo>
                      <a:pt x="8108" y="6460"/>
                      <a:pt x="8463" y="6887"/>
                      <a:pt x="8795" y="7318"/>
                    </a:cubicBezTo>
                    <a:cubicBezTo>
                      <a:pt x="9127" y="7750"/>
                      <a:pt x="9445" y="8195"/>
                      <a:pt x="9742" y="8647"/>
                    </a:cubicBezTo>
                    <a:cubicBezTo>
                      <a:pt x="10037" y="9094"/>
                      <a:pt x="10317" y="9557"/>
                      <a:pt x="10572" y="10020"/>
                    </a:cubicBezTo>
                    <a:cubicBezTo>
                      <a:pt x="10741" y="10326"/>
                      <a:pt x="10902" y="10638"/>
                      <a:pt x="11055" y="10953"/>
                    </a:cubicBezTo>
                    <a:cubicBezTo>
                      <a:pt x="11206" y="11265"/>
                      <a:pt x="11350" y="11584"/>
                      <a:pt x="11482" y="11896"/>
                    </a:cubicBezTo>
                    <a:cubicBezTo>
                      <a:pt x="11614" y="12211"/>
                      <a:pt x="11738" y="12530"/>
                      <a:pt x="11850" y="12846"/>
                    </a:cubicBezTo>
                    <a:cubicBezTo>
                      <a:pt x="11961" y="13162"/>
                      <a:pt x="12066" y="13485"/>
                      <a:pt x="12158" y="13801"/>
                    </a:cubicBezTo>
                    <a:cubicBezTo>
                      <a:pt x="12248" y="14119"/>
                      <a:pt x="12333" y="14439"/>
                      <a:pt x="12403" y="14754"/>
                    </a:cubicBezTo>
                    <a:cubicBezTo>
                      <a:pt x="12475" y="15070"/>
                      <a:pt x="12536" y="15389"/>
                      <a:pt x="12586" y="15703"/>
                    </a:cubicBezTo>
                    <a:cubicBezTo>
                      <a:pt x="12619" y="15900"/>
                      <a:pt x="12646" y="16100"/>
                      <a:pt x="12669" y="16294"/>
                    </a:cubicBezTo>
                    <a:cubicBezTo>
                      <a:pt x="12684" y="16410"/>
                      <a:pt x="12697" y="16527"/>
                      <a:pt x="12707" y="16642"/>
                    </a:cubicBezTo>
                    <a:cubicBezTo>
                      <a:pt x="12735" y="16948"/>
                      <a:pt x="12756" y="17270"/>
                      <a:pt x="12763" y="17572"/>
                    </a:cubicBezTo>
                    <a:cubicBezTo>
                      <a:pt x="12766" y="17705"/>
                      <a:pt x="12769" y="17842"/>
                      <a:pt x="12769" y="17977"/>
                    </a:cubicBezTo>
                    <a:cubicBezTo>
                      <a:pt x="12766" y="18283"/>
                      <a:pt x="12754" y="18575"/>
                      <a:pt x="12733" y="18873"/>
                    </a:cubicBezTo>
                    <a:cubicBezTo>
                      <a:pt x="12711" y="19170"/>
                      <a:pt x="12678" y="19457"/>
                      <a:pt x="12635" y="19747"/>
                    </a:cubicBezTo>
                    <a:cubicBezTo>
                      <a:pt x="12595" y="20039"/>
                      <a:pt x="12541" y="20318"/>
                      <a:pt x="12477" y="20601"/>
                    </a:cubicBezTo>
                    <a:cubicBezTo>
                      <a:pt x="12412" y="20886"/>
                      <a:pt x="12340" y="21156"/>
                      <a:pt x="12257" y="21428"/>
                    </a:cubicBezTo>
                    <a:cubicBezTo>
                      <a:pt x="12172" y="21701"/>
                      <a:pt x="12080" y="21961"/>
                      <a:pt x="11974" y="22225"/>
                    </a:cubicBezTo>
                    <a:cubicBezTo>
                      <a:pt x="11870" y="22491"/>
                      <a:pt x="11758" y="22742"/>
                      <a:pt x="11634" y="22992"/>
                    </a:cubicBezTo>
                    <a:cubicBezTo>
                      <a:pt x="11509" y="23245"/>
                      <a:pt x="11380" y="23483"/>
                      <a:pt x="11236" y="23721"/>
                    </a:cubicBezTo>
                    <a:cubicBezTo>
                      <a:pt x="11059" y="24012"/>
                      <a:pt x="10878" y="24286"/>
                      <a:pt x="10671" y="24560"/>
                    </a:cubicBezTo>
                    <a:cubicBezTo>
                      <a:pt x="10635" y="24613"/>
                      <a:pt x="9778" y="25877"/>
                      <a:pt x="8125" y="27308"/>
                    </a:cubicBezTo>
                    <a:cubicBezTo>
                      <a:pt x="7139" y="28162"/>
                      <a:pt x="6069" y="28902"/>
                      <a:pt x="4943" y="29512"/>
                    </a:cubicBezTo>
                    <a:cubicBezTo>
                      <a:pt x="3539" y="30271"/>
                      <a:pt x="2107" y="30877"/>
                      <a:pt x="563" y="31212"/>
                    </a:cubicBezTo>
                    <a:lnTo>
                      <a:pt x="386" y="31316"/>
                    </a:lnTo>
                    <a:lnTo>
                      <a:pt x="448" y="31504"/>
                    </a:lnTo>
                    <a:lnTo>
                      <a:pt x="567" y="31477"/>
                    </a:lnTo>
                    <a:cubicBezTo>
                      <a:pt x="2140" y="31136"/>
                      <a:pt x="3664" y="30568"/>
                      <a:pt x="5096" y="29792"/>
                    </a:cubicBezTo>
                    <a:cubicBezTo>
                      <a:pt x="6243" y="29171"/>
                      <a:pt x="7331" y="28416"/>
                      <a:pt x="8335" y="27549"/>
                    </a:cubicBezTo>
                    <a:cubicBezTo>
                      <a:pt x="10030" y="26084"/>
                      <a:pt x="10900" y="24793"/>
                      <a:pt x="10931" y="24746"/>
                    </a:cubicBezTo>
                    <a:cubicBezTo>
                      <a:pt x="11138" y="24468"/>
                      <a:pt x="11327" y="24188"/>
                      <a:pt x="11508" y="23886"/>
                    </a:cubicBezTo>
                    <a:cubicBezTo>
                      <a:pt x="11656" y="23640"/>
                      <a:pt x="11791" y="23394"/>
                      <a:pt x="11920" y="23133"/>
                    </a:cubicBezTo>
                    <a:cubicBezTo>
                      <a:pt x="12050" y="22874"/>
                      <a:pt x="12165" y="22615"/>
                      <a:pt x="12273" y="22345"/>
                    </a:cubicBezTo>
                    <a:cubicBezTo>
                      <a:pt x="12380" y="22072"/>
                      <a:pt x="12475" y="21803"/>
                      <a:pt x="12562" y="21522"/>
                    </a:cubicBezTo>
                    <a:cubicBezTo>
                      <a:pt x="12648" y="21241"/>
                      <a:pt x="12721" y="20965"/>
                      <a:pt x="12787" y="20673"/>
                    </a:cubicBezTo>
                    <a:cubicBezTo>
                      <a:pt x="12855" y="20380"/>
                      <a:pt x="12907" y="20095"/>
                      <a:pt x="12951" y="19796"/>
                    </a:cubicBezTo>
                    <a:cubicBezTo>
                      <a:pt x="12996" y="19498"/>
                      <a:pt x="13029" y="19204"/>
                      <a:pt x="13052" y="18897"/>
                    </a:cubicBezTo>
                    <a:cubicBezTo>
                      <a:pt x="13075" y="18593"/>
                      <a:pt x="13086" y="18292"/>
                      <a:pt x="13088" y="17979"/>
                    </a:cubicBezTo>
                    <a:cubicBezTo>
                      <a:pt x="13088" y="17841"/>
                      <a:pt x="13086" y="17701"/>
                      <a:pt x="13082" y="17562"/>
                    </a:cubicBezTo>
                    <a:cubicBezTo>
                      <a:pt x="13075" y="17253"/>
                      <a:pt x="13053" y="16925"/>
                      <a:pt x="13024" y="16610"/>
                    </a:cubicBezTo>
                    <a:cubicBezTo>
                      <a:pt x="13014" y="16494"/>
                      <a:pt x="13001" y="16373"/>
                      <a:pt x="12987" y="16252"/>
                    </a:cubicBezTo>
                    <a:cubicBezTo>
                      <a:pt x="12964" y="16055"/>
                      <a:pt x="12935" y="15851"/>
                      <a:pt x="12902" y="15648"/>
                    </a:cubicBezTo>
                    <a:cubicBezTo>
                      <a:pt x="12852" y="15329"/>
                      <a:pt x="12790" y="15001"/>
                      <a:pt x="12715" y="14679"/>
                    </a:cubicBezTo>
                    <a:cubicBezTo>
                      <a:pt x="12642" y="14359"/>
                      <a:pt x="12557" y="14031"/>
                      <a:pt x="12464" y="13707"/>
                    </a:cubicBezTo>
                    <a:cubicBezTo>
                      <a:pt x="12370" y="13382"/>
                      <a:pt x="12265" y="13055"/>
                      <a:pt x="12152" y="12735"/>
                    </a:cubicBezTo>
                    <a:cubicBezTo>
                      <a:pt x="12038" y="12415"/>
                      <a:pt x="11913" y="12090"/>
                      <a:pt x="11778" y="11768"/>
                    </a:cubicBezTo>
                    <a:cubicBezTo>
                      <a:pt x="11644" y="11449"/>
                      <a:pt x="11499" y="11125"/>
                      <a:pt x="11345" y="10809"/>
                    </a:cubicBezTo>
                    <a:cubicBezTo>
                      <a:pt x="11189" y="10488"/>
                      <a:pt x="11023" y="10171"/>
                      <a:pt x="10852" y="9862"/>
                    </a:cubicBezTo>
                    <a:cubicBezTo>
                      <a:pt x="10592" y="9393"/>
                      <a:pt x="10310" y="8924"/>
                      <a:pt x="10010" y="8469"/>
                    </a:cubicBezTo>
                    <a:cubicBezTo>
                      <a:pt x="9711" y="8014"/>
                      <a:pt x="9387" y="7561"/>
                      <a:pt x="9049" y="7123"/>
                    </a:cubicBezTo>
                    <a:cubicBezTo>
                      <a:pt x="8714" y="6689"/>
                      <a:pt x="8355" y="6255"/>
                      <a:pt x="7981" y="5835"/>
                    </a:cubicBezTo>
                    <a:cubicBezTo>
                      <a:pt x="7607" y="5416"/>
                      <a:pt x="7215" y="5007"/>
                      <a:pt x="6812" y="4614"/>
                    </a:cubicBezTo>
                    <a:cubicBezTo>
                      <a:pt x="6404" y="4217"/>
                      <a:pt x="5993" y="3844"/>
                      <a:pt x="5554" y="3473"/>
                    </a:cubicBezTo>
                    <a:cubicBezTo>
                      <a:pt x="5117" y="3103"/>
                      <a:pt x="4682" y="2758"/>
                      <a:pt x="4219" y="2420"/>
                    </a:cubicBezTo>
                    <a:cubicBezTo>
                      <a:pt x="3913" y="2193"/>
                      <a:pt x="3606" y="1982"/>
                      <a:pt x="3290" y="1772"/>
                    </a:cubicBezTo>
                    <a:lnTo>
                      <a:pt x="3174" y="1694"/>
                    </a:lnTo>
                    <a:cubicBezTo>
                      <a:pt x="2896" y="1513"/>
                      <a:pt x="2622" y="1341"/>
                      <a:pt x="2334" y="1168"/>
                    </a:cubicBezTo>
                    <a:cubicBezTo>
                      <a:pt x="2008" y="971"/>
                      <a:pt x="1687" y="790"/>
                      <a:pt x="1356" y="612"/>
                    </a:cubicBezTo>
                    <a:cubicBezTo>
                      <a:pt x="1024" y="435"/>
                      <a:pt x="699" y="270"/>
                      <a:pt x="362" y="107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14"/>
              <p:cNvSpPr/>
              <p:nvPr/>
            </p:nvSpPr>
            <p:spPr>
              <a:xfrm>
                <a:off x="3385633" y="1347489"/>
                <a:ext cx="367827" cy="193160"/>
              </a:xfrm>
              <a:custGeom>
                <a:avLst/>
                <a:gdLst/>
                <a:ahLst/>
                <a:cxnLst/>
                <a:rect l="l" t="t" r="r" b="b"/>
                <a:pathLst>
                  <a:path w="11795" h="6194" extrusionOk="0">
                    <a:moveTo>
                      <a:pt x="330" y="0"/>
                    </a:moveTo>
                    <a:lnTo>
                      <a:pt x="0" y="2"/>
                    </a:lnTo>
                    <a:lnTo>
                      <a:pt x="5" y="324"/>
                    </a:lnTo>
                    <a:lnTo>
                      <a:pt x="330" y="321"/>
                    </a:lnTo>
                    <a:cubicBezTo>
                      <a:pt x="637" y="321"/>
                      <a:pt x="936" y="328"/>
                      <a:pt x="1243" y="345"/>
                    </a:cubicBezTo>
                    <a:cubicBezTo>
                      <a:pt x="1579" y="362"/>
                      <a:pt x="1900" y="390"/>
                      <a:pt x="2223" y="426"/>
                    </a:cubicBezTo>
                    <a:cubicBezTo>
                      <a:pt x="2513" y="457"/>
                      <a:pt x="2788" y="498"/>
                      <a:pt x="3064" y="544"/>
                    </a:cubicBezTo>
                    <a:lnTo>
                      <a:pt x="3183" y="564"/>
                    </a:lnTo>
                    <a:cubicBezTo>
                      <a:pt x="3500" y="620"/>
                      <a:pt x="3803" y="685"/>
                      <a:pt x="4116" y="759"/>
                    </a:cubicBezTo>
                    <a:cubicBezTo>
                      <a:pt x="4579" y="873"/>
                      <a:pt x="5018" y="1004"/>
                      <a:pt x="5455" y="1159"/>
                    </a:cubicBezTo>
                    <a:cubicBezTo>
                      <a:pt x="5893" y="1313"/>
                      <a:pt x="6305" y="1485"/>
                      <a:pt x="6714" y="1682"/>
                    </a:cubicBezTo>
                    <a:cubicBezTo>
                      <a:pt x="7121" y="1876"/>
                      <a:pt x="7514" y="2093"/>
                      <a:pt x="7885" y="2323"/>
                    </a:cubicBezTo>
                    <a:cubicBezTo>
                      <a:pt x="8257" y="2556"/>
                      <a:pt x="8618" y="2811"/>
                      <a:pt x="8954" y="3080"/>
                    </a:cubicBezTo>
                    <a:cubicBezTo>
                      <a:pt x="9292" y="3350"/>
                      <a:pt x="9613" y="3640"/>
                      <a:pt x="9912" y="3944"/>
                    </a:cubicBezTo>
                    <a:cubicBezTo>
                      <a:pt x="10212" y="4248"/>
                      <a:pt x="10494" y="4572"/>
                      <a:pt x="10753" y="4907"/>
                    </a:cubicBezTo>
                    <a:cubicBezTo>
                      <a:pt x="10882" y="5075"/>
                      <a:pt x="11006" y="5249"/>
                      <a:pt x="11126" y="5424"/>
                    </a:cubicBezTo>
                    <a:lnTo>
                      <a:pt x="11206" y="5545"/>
                    </a:lnTo>
                    <a:lnTo>
                      <a:pt x="11264" y="5626"/>
                    </a:lnTo>
                    <a:lnTo>
                      <a:pt x="11795" y="6194"/>
                    </a:lnTo>
                    <a:lnTo>
                      <a:pt x="11559" y="5580"/>
                    </a:lnTo>
                    <a:cubicBezTo>
                      <a:pt x="11552" y="5565"/>
                      <a:pt x="11539" y="5531"/>
                      <a:pt x="11525" y="5496"/>
                    </a:cubicBezTo>
                    <a:cubicBezTo>
                      <a:pt x="11503" y="5442"/>
                      <a:pt x="11479" y="5386"/>
                      <a:pt x="11471" y="5374"/>
                    </a:cubicBezTo>
                    <a:lnTo>
                      <a:pt x="11388" y="5251"/>
                    </a:lnTo>
                    <a:cubicBezTo>
                      <a:pt x="11266" y="5068"/>
                      <a:pt x="11137" y="4890"/>
                      <a:pt x="11004" y="4717"/>
                    </a:cubicBezTo>
                    <a:cubicBezTo>
                      <a:pt x="10738" y="4372"/>
                      <a:pt x="10446" y="4037"/>
                      <a:pt x="10137" y="3724"/>
                    </a:cubicBezTo>
                    <a:cubicBezTo>
                      <a:pt x="9833" y="3410"/>
                      <a:pt x="9500" y="3113"/>
                      <a:pt x="9151" y="2834"/>
                    </a:cubicBezTo>
                    <a:cubicBezTo>
                      <a:pt x="8806" y="2556"/>
                      <a:pt x="8438" y="2296"/>
                      <a:pt x="8053" y="2056"/>
                    </a:cubicBezTo>
                    <a:cubicBezTo>
                      <a:pt x="7672" y="1816"/>
                      <a:pt x="7268" y="1596"/>
                      <a:pt x="6852" y="1396"/>
                    </a:cubicBezTo>
                    <a:cubicBezTo>
                      <a:pt x="6435" y="1196"/>
                      <a:pt x="6014" y="1021"/>
                      <a:pt x="5563" y="860"/>
                    </a:cubicBezTo>
                    <a:cubicBezTo>
                      <a:pt x="5117" y="702"/>
                      <a:pt x="4670" y="568"/>
                      <a:pt x="4191" y="450"/>
                    </a:cubicBezTo>
                    <a:cubicBezTo>
                      <a:pt x="3873" y="371"/>
                      <a:pt x="3560" y="306"/>
                      <a:pt x="3239" y="249"/>
                    </a:cubicBezTo>
                    <a:lnTo>
                      <a:pt x="3120" y="230"/>
                    </a:lnTo>
                    <a:cubicBezTo>
                      <a:pt x="2837" y="181"/>
                      <a:pt x="2557" y="141"/>
                      <a:pt x="2262" y="108"/>
                    </a:cubicBezTo>
                    <a:cubicBezTo>
                      <a:pt x="1931" y="69"/>
                      <a:pt x="1603" y="43"/>
                      <a:pt x="1260" y="25"/>
                    </a:cubicBezTo>
                    <a:cubicBezTo>
                      <a:pt x="948" y="7"/>
                      <a:pt x="644" y="0"/>
                      <a:pt x="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14"/>
              <p:cNvSpPr/>
              <p:nvPr/>
            </p:nvSpPr>
            <p:spPr>
              <a:xfrm>
                <a:off x="3313223" y="1273644"/>
                <a:ext cx="122869" cy="42131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1351" extrusionOk="0">
                    <a:moveTo>
                      <a:pt x="2478" y="0"/>
                    </a:moveTo>
                    <a:cubicBezTo>
                      <a:pt x="2292" y="0"/>
                      <a:pt x="2107" y="22"/>
                      <a:pt x="1913" y="65"/>
                    </a:cubicBezTo>
                    <a:cubicBezTo>
                      <a:pt x="1769" y="98"/>
                      <a:pt x="1629" y="141"/>
                      <a:pt x="1484" y="197"/>
                    </a:cubicBezTo>
                    <a:lnTo>
                      <a:pt x="1428" y="217"/>
                    </a:lnTo>
                    <a:cubicBezTo>
                      <a:pt x="1300" y="269"/>
                      <a:pt x="1175" y="328"/>
                      <a:pt x="1043" y="396"/>
                    </a:cubicBezTo>
                    <a:cubicBezTo>
                      <a:pt x="896" y="473"/>
                      <a:pt x="751" y="560"/>
                      <a:pt x="597" y="662"/>
                    </a:cubicBezTo>
                    <a:cubicBezTo>
                      <a:pt x="446" y="762"/>
                      <a:pt x="300" y="870"/>
                      <a:pt x="140" y="998"/>
                    </a:cubicBezTo>
                    <a:lnTo>
                      <a:pt x="1" y="1113"/>
                    </a:lnTo>
                    <a:lnTo>
                      <a:pt x="127" y="1266"/>
                    </a:lnTo>
                    <a:lnTo>
                      <a:pt x="219" y="1350"/>
                    </a:lnTo>
                    <a:lnTo>
                      <a:pt x="314" y="1273"/>
                    </a:lnTo>
                    <a:lnTo>
                      <a:pt x="236" y="1178"/>
                    </a:lnTo>
                    <a:lnTo>
                      <a:pt x="236" y="1178"/>
                    </a:lnTo>
                    <a:lnTo>
                      <a:pt x="348" y="1247"/>
                    </a:lnTo>
                    <a:cubicBezTo>
                      <a:pt x="494" y="1129"/>
                      <a:pt x="633" y="1027"/>
                      <a:pt x="775" y="932"/>
                    </a:cubicBezTo>
                    <a:cubicBezTo>
                      <a:pt x="918" y="837"/>
                      <a:pt x="1054" y="755"/>
                      <a:pt x="1192" y="682"/>
                    </a:cubicBezTo>
                    <a:cubicBezTo>
                      <a:pt x="1313" y="617"/>
                      <a:pt x="1428" y="565"/>
                      <a:pt x="1556" y="514"/>
                    </a:cubicBezTo>
                    <a:lnTo>
                      <a:pt x="1507" y="400"/>
                    </a:lnTo>
                    <a:lnTo>
                      <a:pt x="1595" y="496"/>
                    </a:lnTo>
                    <a:cubicBezTo>
                      <a:pt x="1729" y="446"/>
                      <a:pt x="1854" y="409"/>
                      <a:pt x="1983" y="380"/>
                    </a:cubicBezTo>
                    <a:cubicBezTo>
                      <a:pt x="2154" y="341"/>
                      <a:pt x="2314" y="322"/>
                      <a:pt x="2476" y="322"/>
                    </a:cubicBezTo>
                    <a:lnTo>
                      <a:pt x="2534" y="322"/>
                    </a:lnTo>
                    <a:cubicBezTo>
                      <a:pt x="2670" y="325"/>
                      <a:pt x="2804" y="344"/>
                      <a:pt x="2954" y="380"/>
                    </a:cubicBezTo>
                    <a:lnTo>
                      <a:pt x="3303" y="433"/>
                    </a:lnTo>
                    <a:lnTo>
                      <a:pt x="3940" y="496"/>
                    </a:lnTo>
                    <a:lnTo>
                      <a:pt x="3004" y="64"/>
                    </a:lnTo>
                    <a:cubicBezTo>
                      <a:pt x="2854" y="26"/>
                      <a:pt x="2700" y="6"/>
                      <a:pt x="2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14"/>
              <p:cNvSpPr/>
              <p:nvPr/>
            </p:nvSpPr>
            <p:spPr>
              <a:xfrm>
                <a:off x="3106907" y="1270277"/>
                <a:ext cx="115509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24" extrusionOk="0">
                    <a:moveTo>
                      <a:pt x="1467" y="1"/>
                    </a:moveTo>
                    <a:cubicBezTo>
                      <a:pt x="1355" y="1"/>
                      <a:pt x="1240" y="13"/>
                      <a:pt x="1115" y="38"/>
                    </a:cubicBezTo>
                    <a:lnTo>
                      <a:pt x="0" y="488"/>
                    </a:lnTo>
                    <a:lnTo>
                      <a:pt x="670" y="432"/>
                    </a:lnTo>
                    <a:lnTo>
                      <a:pt x="1189" y="350"/>
                    </a:lnTo>
                    <a:cubicBezTo>
                      <a:pt x="1281" y="330"/>
                      <a:pt x="1376" y="321"/>
                      <a:pt x="1477" y="321"/>
                    </a:cubicBezTo>
                    <a:cubicBezTo>
                      <a:pt x="1632" y="321"/>
                      <a:pt x="1787" y="344"/>
                      <a:pt x="1953" y="392"/>
                    </a:cubicBezTo>
                    <a:cubicBezTo>
                      <a:pt x="2065" y="422"/>
                      <a:pt x="2176" y="465"/>
                      <a:pt x="2295" y="518"/>
                    </a:cubicBezTo>
                    <a:lnTo>
                      <a:pt x="2337" y="538"/>
                    </a:lnTo>
                    <a:cubicBezTo>
                      <a:pt x="2439" y="587"/>
                      <a:pt x="2541" y="645"/>
                      <a:pt x="2647" y="711"/>
                    </a:cubicBezTo>
                    <a:cubicBezTo>
                      <a:pt x="2771" y="788"/>
                      <a:pt x="2892" y="873"/>
                      <a:pt x="3015" y="971"/>
                    </a:cubicBezTo>
                    <a:cubicBezTo>
                      <a:pt x="3142" y="1070"/>
                      <a:pt x="3265" y="1177"/>
                      <a:pt x="3413" y="1315"/>
                    </a:cubicBezTo>
                    <a:lnTo>
                      <a:pt x="3523" y="1248"/>
                    </a:lnTo>
                    <a:lnTo>
                      <a:pt x="3523" y="1248"/>
                    </a:lnTo>
                    <a:lnTo>
                      <a:pt x="3438" y="1336"/>
                    </a:lnTo>
                    <a:lnTo>
                      <a:pt x="3526" y="1424"/>
                    </a:lnTo>
                    <a:lnTo>
                      <a:pt x="3662" y="1280"/>
                    </a:lnTo>
                    <a:lnTo>
                      <a:pt x="3704" y="1149"/>
                    </a:lnTo>
                    <a:lnTo>
                      <a:pt x="3613" y="1064"/>
                    </a:lnTo>
                    <a:cubicBezTo>
                      <a:pt x="3478" y="936"/>
                      <a:pt x="3346" y="824"/>
                      <a:pt x="3215" y="721"/>
                    </a:cubicBezTo>
                    <a:cubicBezTo>
                      <a:pt x="3083" y="616"/>
                      <a:pt x="2952" y="524"/>
                      <a:pt x="2820" y="442"/>
                    </a:cubicBezTo>
                    <a:cubicBezTo>
                      <a:pt x="2703" y="367"/>
                      <a:pt x="2590" y="307"/>
                      <a:pt x="2479" y="252"/>
                    </a:cubicBezTo>
                    <a:lnTo>
                      <a:pt x="2427" y="229"/>
                    </a:lnTo>
                    <a:cubicBezTo>
                      <a:pt x="2295" y="167"/>
                      <a:pt x="2170" y="120"/>
                      <a:pt x="2042" y="84"/>
                    </a:cubicBezTo>
                    <a:cubicBezTo>
                      <a:pt x="1846" y="28"/>
                      <a:pt x="166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14"/>
              <p:cNvSpPr/>
              <p:nvPr/>
            </p:nvSpPr>
            <p:spPr>
              <a:xfrm>
                <a:off x="2799804" y="1343341"/>
                <a:ext cx="348025" cy="162349"/>
              </a:xfrm>
              <a:custGeom>
                <a:avLst/>
                <a:gdLst/>
                <a:ahLst/>
                <a:cxnLst/>
                <a:rect l="l" t="t" r="r" b="b"/>
                <a:pathLst>
                  <a:path w="11160" h="5206" extrusionOk="0">
                    <a:moveTo>
                      <a:pt x="10344" y="1"/>
                    </a:moveTo>
                    <a:cubicBezTo>
                      <a:pt x="10204" y="1"/>
                      <a:pt x="10066" y="4"/>
                      <a:pt x="9925" y="7"/>
                    </a:cubicBezTo>
                    <a:cubicBezTo>
                      <a:pt x="9598" y="14"/>
                      <a:pt x="9276" y="33"/>
                      <a:pt x="8944" y="61"/>
                    </a:cubicBezTo>
                    <a:cubicBezTo>
                      <a:pt x="8652" y="86"/>
                      <a:pt x="8376" y="119"/>
                      <a:pt x="8102" y="158"/>
                    </a:cubicBezTo>
                    <a:lnTo>
                      <a:pt x="7984" y="176"/>
                    </a:lnTo>
                    <a:cubicBezTo>
                      <a:pt x="7672" y="224"/>
                      <a:pt x="7366" y="280"/>
                      <a:pt x="7052" y="350"/>
                    </a:cubicBezTo>
                    <a:cubicBezTo>
                      <a:pt x="6585" y="452"/>
                      <a:pt x="6144" y="575"/>
                      <a:pt x="5709" y="720"/>
                    </a:cubicBezTo>
                    <a:cubicBezTo>
                      <a:pt x="5271" y="866"/>
                      <a:pt x="4855" y="1029"/>
                      <a:pt x="4444" y="1220"/>
                    </a:cubicBezTo>
                    <a:cubicBezTo>
                      <a:pt x="4036" y="1407"/>
                      <a:pt x="3641" y="1617"/>
                      <a:pt x="3267" y="1845"/>
                    </a:cubicBezTo>
                    <a:cubicBezTo>
                      <a:pt x="2892" y="2074"/>
                      <a:pt x="2528" y="2326"/>
                      <a:pt x="2189" y="2593"/>
                    </a:cubicBezTo>
                    <a:cubicBezTo>
                      <a:pt x="1848" y="2862"/>
                      <a:pt x="1523" y="3152"/>
                      <a:pt x="1221" y="3456"/>
                    </a:cubicBezTo>
                    <a:cubicBezTo>
                      <a:pt x="936" y="3742"/>
                      <a:pt x="669" y="4045"/>
                      <a:pt x="409" y="4377"/>
                    </a:cubicBezTo>
                    <a:lnTo>
                      <a:pt x="370" y="4426"/>
                    </a:lnTo>
                    <a:lnTo>
                      <a:pt x="215" y="4698"/>
                    </a:lnTo>
                    <a:lnTo>
                      <a:pt x="0" y="5205"/>
                    </a:lnTo>
                    <a:lnTo>
                      <a:pt x="642" y="4604"/>
                    </a:lnTo>
                    <a:lnTo>
                      <a:pt x="676" y="4561"/>
                    </a:lnTo>
                    <a:cubicBezTo>
                      <a:pt x="916" y="4254"/>
                      <a:pt x="1178" y="3959"/>
                      <a:pt x="1451" y="3681"/>
                    </a:cubicBezTo>
                    <a:cubicBezTo>
                      <a:pt x="1741" y="3387"/>
                      <a:pt x="2058" y="3106"/>
                      <a:pt x="2388" y="2846"/>
                    </a:cubicBezTo>
                    <a:cubicBezTo>
                      <a:pt x="2718" y="2589"/>
                      <a:pt x="3070" y="2344"/>
                      <a:pt x="3435" y="2121"/>
                    </a:cubicBezTo>
                    <a:cubicBezTo>
                      <a:pt x="3799" y="1902"/>
                      <a:pt x="4184" y="1696"/>
                      <a:pt x="4579" y="1515"/>
                    </a:cubicBezTo>
                    <a:cubicBezTo>
                      <a:pt x="4978" y="1331"/>
                      <a:pt x="5383" y="1171"/>
                      <a:pt x="5811" y="1027"/>
                    </a:cubicBezTo>
                    <a:cubicBezTo>
                      <a:pt x="6240" y="885"/>
                      <a:pt x="6667" y="767"/>
                      <a:pt x="7123" y="667"/>
                    </a:cubicBezTo>
                    <a:cubicBezTo>
                      <a:pt x="7429" y="600"/>
                      <a:pt x="7728" y="544"/>
                      <a:pt x="8036" y="497"/>
                    </a:cubicBezTo>
                    <a:lnTo>
                      <a:pt x="8151" y="480"/>
                    </a:lnTo>
                    <a:cubicBezTo>
                      <a:pt x="8419" y="439"/>
                      <a:pt x="8687" y="409"/>
                      <a:pt x="8973" y="385"/>
                    </a:cubicBezTo>
                    <a:cubicBezTo>
                      <a:pt x="9295" y="356"/>
                      <a:pt x="9608" y="337"/>
                      <a:pt x="9935" y="330"/>
                    </a:cubicBezTo>
                    <a:cubicBezTo>
                      <a:pt x="10073" y="327"/>
                      <a:pt x="10209" y="324"/>
                      <a:pt x="10347" y="324"/>
                    </a:cubicBezTo>
                    <a:cubicBezTo>
                      <a:pt x="10534" y="324"/>
                      <a:pt x="10721" y="327"/>
                      <a:pt x="10912" y="334"/>
                    </a:cubicBezTo>
                    <a:lnTo>
                      <a:pt x="11148" y="343"/>
                    </a:lnTo>
                    <a:lnTo>
                      <a:pt x="11160" y="20"/>
                    </a:lnTo>
                    <a:lnTo>
                      <a:pt x="10925" y="12"/>
                    </a:lnTo>
                    <a:cubicBezTo>
                      <a:pt x="10728" y="5"/>
                      <a:pt x="10536" y="1"/>
                      <a:pt x="10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14"/>
              <p:cNvSpPr/>
              <p:nvPr/>
            </p:nvSpPr>
            <p:spPr>
              <a:xfrm>
                <a:off x="2730356" y="1401407"/>
                <a:ext cx="416444" cy="738087"/>
              </a:xfrm>
              <a:custGeom>
                <a:avLst/>
                <a:gdLst/>
                <a:ahLst/>
                <a:cxnLst/>
                <a:rect l="l" t="t" r="r" b="b"/>
                <a:pathLst>
                  <a:path w="13354" h="23668" extrusionOk="0">
                    <a:moveTo>
                      <a:pt x="13226" y="1"/>
                    </a:moveTo>
                    <a:lnTo>
                      <a:pt x="12997" y="100"/>
                    </a:lnTo>
                    <a:cubicBezTo>
                      <a:pt x="12653" y="251"/>
                      <a:pt x="12321" y="406"/>
                      <a:pt x="11981" y="576"/>
                    </a:cubicBezTo>
                    <a:cubicBezTo>
                      <a:pt x="11646" y="744"/>
                      <a:pt x="11319" y="916"/>
                      <a:pt x="10983" y="1103"/>
                    </a:cubicBezTo>
                    <a:cubicBezTo>
                      <a:pt x="10691" y="1264"/>
                      <a:pt x="10413" y="1428"/>
                      <a:pt x="10127" y="1604"/>
                    </a:cubicBezTo>
                    <a:lnTo>
                      <a:pt x="10007" y="1678"/>
                    </a:lnTo>
                    <a:cubicBezTo>
                      <a:pt x="9683" y="1880"/>
                      <a:pt x="9373" y="2082"/>
                      <a:pt x="9058" y="2300"/>
                    </a:cubicBezTo>
                    <a:cubicBezTo>
                      <a:pt x="8589" y="2623"/>
                      <a:pt x="8143" y="2954"/>
                      <a:pt x="7693" y="3313"/>
                    </a:cubicBezTo>
                    <a:cubicBezTo>
                      <a:pt x="7248" y="3671"/>
                      <a:pt x="6828" y="4032"/>
                      <a:pt x="6411" y="4419"/>
                    </a:cubicBezTo>
                    <a:cubicBezTo>
                      <a:pt x="6000" y="4800"/>
                      <a:pt x="5599" y="5198"/>
                      <a:pt x="5218" y="5605"/>
                    </a:cubicBezTo>
                    <a:cubicBezTo>
                      <a:pt x="4835" y="6014"/>
                      <a:pt x="4469" y="6439"/>
                      <a:pt x="4127" y="6863"/>
                    </a:cubicBezTo>
                    <a:cubicBezTo>
                      <a:pt x="3782" y="7290"/>
                      <a:pt x="3451" y="7734"/>
                      <a:pt x="3146" y="8181"/>
                    </a:cubicBezTo>
                    <a:cubicBezTo>
                      <a:pt x="2841" y="8625"/>
                      <a:pt x="2551" y="9085"/>
                      <a:pt x="2285" y="9551"/>
                    </a:cubicBezTo>
                    <a:cubicBezTo>
                      <a:pt x="2112" y="9854"/>
                      <a:pt x="1943" y="10169"/>
                      <a:pt x="1783" y="10486"/>
                    </a:cubicBezTo>
                    <a:cubicBezTo>
                      <a:pt x="1625" y="10798"/>
                      <a:pt x="1476" y="11117"/>
                      <a:pt x="1339" y="11433"/>
                    </a:cubicBezTo>
                    <a:cubicBezTo>
                      <a:pt x="1201" y="11749"/>
                      <a:pt x="1073" y="12073"/>
                      <a:pt x="957" y="12389"/>
                    </a:cubicBezTo>
                    <a:cubicBezTo>
                      <a:pt x="840" y="12707"/>
                      <a:pt x="734" y="13030"/>
                      <a:pt x="637" y="13352"/>
                    </a:cubicBezTo>
                    <a:cubicBezTo>
                      <a:pt x="541" y="13671"/>
                      <a:pt x="455" y="13996"/>
                      <a:pt x="381" y="14317"/>
                    </a:cubicBezTo>
                    <a:cubicBezTo>
                      <a:pt x="308" y="14636"/>
                      <a:pt x="243" y="14962"/>
                      <a:pt x="192" y="15282"/>
                    </a:cubicBezTo>
                    <a:cubicBezTo>
                      <a:pt x="159" y="15477"/>
                      <a:pt x="130" y="15678"/>
                      <a:pt x="105" y="15884"/>
                    </a:cubicBezTo>
                    <a:cubicBezTo>
                      <a:pt x="88" y="16008"/>
                      <a:pt x="77" y="16128"/>
                      <a:pt x="65" y="16239"/>
                    </a:cubicBezTo>
                    <a:cubicBezTo>
                      <a:pt x="35" y="16551"/>
                      <a:pt x="15" y="16879"/>
                      <a:pt x="6" y="17191"/>
                    </a:cubicBezTo>
                    <a:cubicBezTo>
                      <a:pt x="2" y="17327"/>
                      <a:pt x="0" y="17467"/>
                      <a:pt x="0" y="17608"/>
                    </a:cubicBezTo>
                    <a:cubicBezTo>
                      <a:pt x="0" y="17921"/>
                      <a:pt x="13" y="18223"/>
                      <a:pt x="36" y="18528"/>
                    </a:cubicBezTo>
                    <a:cubicBezTo>
                      <a:pt x="59" y="18837"/>
                      <a:pt x="94" y="19132"/>
                      <a:pt x="139" y="19429"/>
                    </a:cubicBezTo>
                    <a:cubicBezTo>
                      <a:pt x="185" y="19730"/>
                      <a:pt x="239" y="20019"/>
                      <a:pt x="307" y="20312"/>
                    </a:cubicBezTo>
                    <a:cubicBezTo>
                      <a:pt x="373" y="20602"/>
                      <a:pt x="448" y="20883"/>
                      <a:pt x="538" y="21169"/>
                    </a:cubicBezTo>
                    <a:cubicBezTo>
                      <a:pt x="627" y="21453"/>
                      <a:pt x="724" y="21724"/>
                      <a:pt x="834" y="22000"/>
                    </a:cubicBezTo>
                    <a:cubicBezTo>
                      <a:pt x="946" y="22273"/>
                      <a:pt x="1063" y="22533"/>
                      <a:pt x="1194" y="22798"/>
                    </a:cubicBezTo>
                    <a:cubicBezTo>
                      <a:pt x="1325" y="23061"/>
                      <a:pt x="1464" y="23312"/>
                      <a:pt x="1615" y="23562"/>
                    </a:cubicBezTo>
                    <a:lnTo>
                      <a:pt x="1677" y="23667"/>
                    </a:lnTo>
                    <a:lnTo>
                      <a:pt x="1953" y="23499"/>
                    </a:lnTo>
                    <a:lnTo>
                      <a:pt x="1890" y="23394"/>
                    </a:lnTo>
                    <a:cubicBezTo>
                      <a:pt x="1741" y="23150"/>
                      <a:pt x="1609" y="22908"/>
                      <a:pt x="1481" y="22651"/>
                    </a:cubicBezTo>
                    <a:cubicBezTo>
                      <a:pt x="1353" y="22397"/>
                      <a:pt x="1238" y="22144"/>
                      <a:pt x="1133" y="21878"/>
                    </a:cubicBezTo>
                    <a:cubicBezTo>
                      <a:pt x="1026" y="21609"/>
                      <a:pt x="932" y="21346"/>
                      <a:pt x="846" y="21072"/>
                    </a:cubicBezTo>
                    <a:cubicBezTo>
                      <a:pt x="761" y="20796"/>
                      <a:pt x="688" y="20523"/>
                      <a:pt x="620" y="20239"/>
                    </a:cubicBezTo>
                    <a:cubicBezTo>
                      <a:pt x="554" y="19955"/>
                      <a:pt x="502" y="19675"/>
                      <a:pt x="458" y="19380"/>
                    </a:cubicBezTo>
                    <a:cubicBezTo>
                      <a:pt x="415" y="19090"/>
                      <a:pt x="381" y="18802"/>
                      <a:pt x="358" y="18502"/>
                    </a:cubicBezTo>
                    <a:cubicBezTo>
                      <a:pt x="335" y="18204"/>
                      <a:pt x="324" y="17911"/>
                      <a:pt x="323" y="17605"/>
                    </a:cubicBezTo>
                    <a:cubicBezTo>
                      <a:pt x="323" y="17468"/>
                      <a:pt x="324" y="17332"/>
                      <a:pt x="328" y="17199"/>
                    </a:cubicBezTo>
                    <a:cubicBezTo>
                      <a:pt x="335" y="16898"/>
                      <a:pt x="357" y="16577"/>
                      <a:pt x="386" y="16272"/>
                    </a:cubicBezTo>
                    <a:cubicBezTo>
                      <a:pt x="396" y="16163"/>
                      <a:pt x="409" y="16045"/>
                      <a:pt x="423" y="15923"/>
                    </a:cubicBezTo>
                    <a:cubicBezTo>
                      <a:pt x="448" y="15724"/>
                      <a:pt x="476" y="15525"/>
                      <a:pt x="508" y="15333"/>
                    </a:cubicBezTo>
                    <a:cubicBezTo>
                      <a:pt x="560" y="15020"/>
                      <a:pt x="623" y="14704"/>
                      <a:pt x="695" y="14390"/>
                    </a:cubicBezTo>
                    <a:cubicBezTo>
                      <a:pt x="767" y="14080"/>
                      <a:pt x="850" y="13762"/>
                      <a:pt x="946" y="13446"/>
                    </a:cubicBezTo>
                    <a:cubicBezTo>
                      <a:pt x="1040" y="13131"/>
                      <a:pt x="1145" y="12815"/>
                      <a:pt x="1260" y="12500"/>
                    </a:cubicBezTo>
                    <a:cubicBezTo>
                      <a:pt x="1375" y="12188"/>
                      <a:pt x="1501" y="11871"/>
                      <a:pt x="1637" y="11559"/>
                    </a:cubicBezTo>
                    <a:cubicBezTo>
                      <a:pt x="1769" y="11253"/>
                      <a:pt x="1914" y="10940"/>
                      <a:pt x="2071" y="10629"/>
                    </a:cubicBezTo>
                    <a:cubicBezTo>
                      <a:pt x="2227" y="10320"/>
                      <a:pt x="2393" y="10011"/>
                      <a:pt x="2565" y="9711"/>
                    </a:cubicBezTo>
                    <a:cubicBezTo>
                      <a:pt x="2824" y="9258"/>
                      <a:pt x="3110" y="8805"/>
                      <a:pt x="3412" y="8364"/>
                    </a:cubicBezTo>
                    <a:cubicBezTo>
                      <a:pt x="3710" y="7925"/>
                      <a:pt x="4035" y="7488"/>
                      <a:pt x="4377" y="7064"/>
                    </a:cubicBezTo>
                    <a:cubicBezTo>
                      <a:pt x="4715" y="6643"/>
                      <a:pt x="5075" y="6226"/>
                      <a:pt x="5454" y="5823"/>
                    </a:cubicBezTo>
                    <a:cubicBezTo>
                      <a:pt x="5824" y="5426"/>
                      <a:pt x="6220" y="5033"/>
                      <a:pt x="6630" y="4654"/>
                    </a:cubicBezTo>
                    <a:cubicBezTo>
                      <a:pt x="7042" y="4275"/>
                      <a:pt x="7455" y="3918"/>
                      <a:pt x="7898" y="3565"/>
                    </a:cubicBezTo>
                    <a:cubicBezTo>
                      <a:pt x="8339" y="3211"/>
                      <a:pt x="8779" y="2883"/>
                      <a:pt x="9243" y="2564"/>
                    </a:cubicBezTo>
                    <a:cubicBezTo>
                      <a:pt x="9554" y="2350"/>
                      <a:pt x="9860" y="2149"/>
                      <a:pt x="10179" y="1952"/>
                    </a:cubicBezTo>
                    <a:lnTo>
                      <a:pt x="10296" y="1880"/>
                    </a:lnTo>
                    <a:cubicBezTo>
                      <a:pt x="10576" y="1704"/>
                      <a:pt x="10853" y="1543"/>
                      <a:pt x="11140" y="1384"/>
                    </a:cubicBezTo>
                    <a:cubicBezTo>
                      <a:pt x="11467" y="1200"/>
                      <a:pt x="11789" y="1032"/>
                      <a:pt x="12124" y="863"/>
                    </a:cubicBezTo>
                    <a:cubicBezTo>
                      <a:pt x="12459" y="697"/>
                      <a:pt x="12789" y="543"/>
                      <a:pt x="13145" y="386"/>
                    </a:cubicBezTo>
                    <a:lnTo>
                      <a:pt x="13354" y="295"/>
                    </a:lnTo>
                    <a:lnTo>
                      <a:pt x="132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14"/>
              <p:cNvSpPr/>
              <p:nvPr/>
            </p:nvSpPr>
            <p:spPr>
              <a:xfrm>
                <a:off x="3030069" y="1444597"/>
                <a:ext cx="205104" cy="10625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34072" extrusionOk="0">
                    <a:moveTo>
                      <a:pt x="5742" y="0"/>
                    </a:moveTo>
                    <a:lnTo>
                      <a:pt x="5630" y="197"/>
                    </a:lnTo>
                    <a:cubicBezTo>
                      <a:pt x="5476" y="475"/>
                      <a:pt x="5333" y="743"/>
                      <a:pt x="5189" y="1022"/>
                    </a:cubicBezTo>
                    <a:cubicBezTo>
                      <a:pt x="5044" y="1304"/>
                      <a:pt x="4901" y="1589"/>
                      <a:pt x="4756" y="1891"/>
                    </a:cubicBezTo>
                    <a:cubicBezTo>
                      <a:pt x="4628" y="2155"/>
                      <a:pt x="4507" y="2414"/>
                      <a:pt x="4385" y="2683"/>
                    </a:cubicBezTo>
                    <a:lnTo>
                      <a:pt x="4333" y="2798"/>
                    </a:lnTo>
                    <a:cubicBezTo>
                      <a:pt x="4192" y="3107"/>
                      <a:pt x="4060" y="3416"/>
                      <a:pt x="3922" y="3744"/>
                    </a:cubicBezTo>
                    <a:cubicBezTo>
                      <a:pt x="3718" y="4227"/>
                      <a:pt x="3524" y="4710"/>
                      <a:pt x="3330" y="5220"/>
                    </a:cubicBezTo>
                    <a:cubicBezTo>
                      <a:pt x="3136" y="5731"/>
                      <a:pt x="2955" y="6234"/>
                      <a:pt x="2774" y="6760"/>
                    </a:cubicBezTo>
                    <a:cubicBezTo>
                      <a:pt x="2594" y="7282"/>
                      <a:pt x="2421" y="7815"/>
                      <a:pt x="2256" y="8352"/>
                    </a:cubicBezTo>
                    <a:cubicBezTo>
                      <a:pt x="2091" y="8888"/>
                      <a:pt x="1931" y="9434"/>
                      <a:pt x="1783" y="9976"/>
                    </a:cubicBezTo>
                    <a:cubicBezTo>
                      <a:pt x="1633" y="10520"/>
                      <a:pt x="1493" y="11076"/>
                      <a:pt x="1359" y="11624"/>
                    </a:cubicBezTo>
                    <a:cubicBezTo>
                      <a:pt x="1227" y="12171"/>
                      <a:pt x="1102" y="12729"/>
                      <a:pt x="987" y="13280"/>
                    </a:cubicBezTo>
                    <a:cubicBezTo>
                      <a:pt x="912" y="13639"/>
                      <a:pt x="840" y="14010"/>
                      <a:pt x="769" y="14380"/>
                    </a:cubicBezTo>
                    <a:cubicBezTo>
                      <a:pt x="703" y="14745"/>
                      <a:pt x="639" y="15113"/>
                      <a:pt x="580" y="15472"/>
                    </a:cubicBezTo>
                    <a:cubicBezTo>
                      <a:pt x="519" y="15836"/>
                      <a:pt x="465" y="16198"/>
                      <a:pt x="414" y="16555"/>
                    </a:cubicBezTo>
                    <a:cubicBezTo>
                      <a:pt x="364" y="16908"/>
                      <a:pt x="317" y="17266"/>
                      <a:pt x="275" y="17620"/>
                    </a:cubicBezTo>
                    <a:cubicBezTo>
                      <a:pt x="232" y="17978"/>
                      <a:pt x="194" y="18330"/>
                      <a:pt x="164" y="18667"/>
                    </a:cubicBezTo>
                    <a:cubicBezTo>
                      <a:pt x="131" y="19013"/>
                      <a:pt x="102" y="19357"/>
                      <a:pt x="81" y="19689"/>
                    </a:cubicBezTo>
                    <a:cubicBezTo>
                      <a:pt x="66" y="19886"/>
                      <a:pt x="55" y="20099"/>
                      <a:pt x="43" y="20316"/>
                    </a:cubicBezTo>
                    <a:lnTo>
                      <a:pt x="28" y="20684"/>
                    </a:lnTo>
                    <a:cubicBezTo>
                      <a:pt x="15" y="21003"/>
                      <a:pt x="6" y="21335"/>
                      <a:pt x="2" y="21647"/>
                    </a:cubicBezTo>
                    <a:cubicBezTo>
                      <a:pt x="0" y="21776"/>
                      <a:pt x="0" y="21917"/>
                      <a:pt x="0" y="22062"/>
                    </a:cubicBezTo>
                    <a:cubicBezTo>
                      <a:pt x="2" y="22372"/>
                      <a:pt x="6" y="22666"/>
                      <a:pt x="16" y="22962"/>
                    </a:cubicBezTo>
                    <a:cubicBezTo>
                      <a:pt x="26" y="23261"/>
                      <a:pt x="41" y="23543"/>
                      <a:pt x="59" y="23824"/>
                    </a:cubicBezTo>
                    <a:cubicBezTo>
                      <a:pt x="79" y="24104"/>
                      <a:pt x="102" y="24373"/>
                      <a:pt x="131" y="24643"/>
                    </a:cubicBezTo>
                    <a:cubicBezTo>
                      <a:pt x="160" y="24910"/>
                      <a:pt x="194" y="25164"/>
                      <a:pt x="232" y="25418"/>
                    </a:cubicBezTo>
                    <a:cubicBezTo>
                      <a:pt x="271" y="25671"/>
                      <a:pt x="314" y="25910"/>
                      <a:pt x="360" y="26143"/>
                    </a:cubicBezTo>
                    <a:cubicBezTo>
                      <a:pt x="409" y="26375"/>
                      <a:pt x="459" y="26597"/>
                      <a:pt x="516" y="26815"/>
                    </a:cubicBezTo>
                    <a:cubicBezTo>
                      <a:pt x="574" y="27035"/>
                      <a:pt x="633" y="27238"/>
                      <a:pt x="699" y="27436"/>
                    </a:cubicBezTo>
                    <a:cubicBezTo>
                      <a:pt x="800" y="27735"/>
                      <a:pt x="906" y="28006"/>
                      <a:pt x="1025" y="28260"/>
                    </a:cubicBezTo>
                    <a:cubicBezTo>
                      <a:pt x="1145" y="28518"/>
                      <a:pt x="1271" y="28745"/>
                      <a:pt x="1409" y="28955"/>
                    </a:cubicBezTo>
                    <a:cubicBezTo>
                      <a:pt x="1546" y="29163"/>
                      <a:pt x="1697" y="29350"/>
                      <a:pt x="1853" y="29510"/>
                    </a:cubicBezTo>
                    <a:cubicBezTo>
                      <a:pt x="2012" y="29672"/>
                      <a:pt x="2180" y="29810"/>
                      <a:pt x="2357" y="29919"/>
                    </a:cubicBezTo>
                    <a:cubicBezTo>
                      <a:pt x="2495" y="30006"/>
                      <a:pt x="2638" y="30076"/>
                      <a:pt x="2802" y="30135"/>
                    </a:cubicBezTo>
                    <a:cubicBezTo>
                      <a:pt x="2840" y="30148"/>
                      <a:pt x="2877" y="30159"/>
                      <a:pt x="2916" y="30171"/>
                    </a:cubicBezTo>
                    <a:cubicBezTo>
                      <a:pt x="2945" y="30179"/>
                      <a:pt x="3006" y="30194"/>
                      <a:pt x="3081" y="30211"/>
                    </a:cubicBezTo>
                    <a:lnTo>
                      <a:pt x="3120" y="30220"/>
                    </a:lnTo>
                    <a:cubicBezTo>
                      <a:pt x="3222" y="30241"/>
                      <a:pt x="3340" y="30267"/>
                      <a:pt x="3385" y="30283"/>
                    </a:cubicBezTo>
                    <a:cubicBezTo>
                      <a:pt x="3471" y="30309"/>
                      <a:pt x="3558" y="30343"/>
                      <a:pt x="3642" y="30385"/>
                    </a:cubicBezTo>
                    <a:cubicBezTo>
                      <a:pt x="3800" y="30460"/>
                      <a:pt x="3952" y="30562"/>
                      <a:pt x="4099" y="30688"/>
                    </a:cubicBezTo>
                    <a:cubicBezTo>
                      <a:pt x="4246" y="30814"/>
                      <a:pt x="4387" y="30966"/>
                      <a:pt x="4520" y="31140"/>
                    </a:cubicBezTo>
                    <a:cubicBezTo>
                      <a:pt x="4628" y="31284"/>
                      <a:pt x="4734" y="31443"/>
                      <a:pt x="4832" y="31617"/>
                    </a:cubicBezTo>
                    <a:lnTo>
                      <a:pt x="6225" y="34071"/>
                    </a:lnTo>
                    <a:lnTo>
                      <a:pt x="6356" y="34030"/>
                    </a:lnTo>
                    <a:lnTo>
                      <a:pt x="6576" y="34024"/>
                    </a:lnTo>
                    <a:lnTo>
                      <a:pt x="5120" y="31459"/>
                    </a:lnTo>
                    <a:cubicBezTo>
                      <a:pt x="5012" y="31271"/>
                      <a:pt x="4898" y="31098"/>
                      <a:pt x="4782" y="30946"/>
                    </a:cubicBezTo>
                    <a:cubicBezTo>
                      <a:pt x="4637" y="30755"/>
                      <a:pt x="4480" y="30586"/>
                      <a:pt x="4315" y="30445"/>
                    </a:cubicBezTo>
                    <a:cubicBezTo>
                      <a:pt x="4148" y="30305"/>
                      <a:pt x="3971" y="30187"/>
                      <a:pt x="3789" y="30098"/>
                    </a:cubicBezTo>
                    <a:cubicBezTo>
                      <a:pt x="3691" y="30050"/>
                      <a:pt x="3589" y="30010"/>
                      <a:pt x="3487" y="29977"/>
                    </a:cubicBezTo>
                    <a:cubicBezTo>
                      <a:pt x="3438" y="29962"/>
                      <a:pt x="3320" y="29934"/>
                      <a:pt x="3173" y="29902"/>
                    </a:cubicBezTo>
                    <a:cubicBezTo>
                      <a:pt x="3101" y="29885"/>
                      <a:pt x="3037" y="29870"/>
                      <a:pt x="3014" y="29863"/>
                    </a:cubicBezTo>
                    <a:cubicBezTo>
                      <a:pt x="2979" y="29855"/>
                      <a:pt x="2947" y="29845"/>
                      <a:pt x="2903" y="29827"/>
                    </a:cubicBezTo>
                    <a:cubicBezTo>
                      <a:pt x="2775" y="29781"/>
                      <a:pt x="2651" y="29719"/>
                      <a:pt x="2533" y="29646"/>
                    </a:cubicBezTo>
                    <a:cubicBezTo>
                      <a:pt x="2380" y="29550"/>
                      <a:pt x="2230" y="29429"/>
                      <a:pt x="2091" y="29285"/>
                    </a:cubicBezTo>
                    <a:cubicBezTo>
                      <a:pt x="1948" y="29140"/>
                      <a:pt x="1812" y="28969"/>
                      <a:pt x="1684" y="28776"/>
                    </a:cubicBezTo>
                    <a:cubicBezTo>
                      <a:pt x="1554" y="28581"/>
                      <a:pt x="1436" y="28367"/>
                      <a:pt x="1323" y="28124"/>
                    </a:cubicBezTo>
                    <a:cubicBezTo>
                      <a:pt x="1208" y="27879"/>
                      <a:pt x="1107" y="27620"/>
                      <a:pt x="1012" y="27333"/>
                    </a:cubicBezTo>
                    <a:cubicBezTo>
                      <a:pt x="948" y="27142"/>
                      <a:pt x="890" y="26945"/>
                      <a:pt x="834" y="26733"/>
                    </a:cubicBezTo>
                    <a:cubicBezTo>
                      <a:pt x="778" y="26518"/>
                      <a:pt x="729" y="26304"/>
                      <a:pt x="683" y="26075"/>
                    </a:cubicBezTo>
                    <a:cubicBezTo>
                      <a:pt x="636" y="25848"/>
                      <a:pt x="595" y="25615"/>
                      <a:pt x="557" y="25366"/>
                    </a:cubicBezTo>
                    <a:cubicBezTo>
                      <a:pt x="519" y="25116"/>
                      <a:pt x="488" y="24867"/>
                      <a:pt x="459" y="24606"/>
                    </a:cubicBezTo>
                    <a:cubicBezTo>
                      <a:pt x="430" y="24340"/>
                      <a:pt x="406" y="24075"/>
                      <a:pt x="387" y="23799"/>
                    </a:cubicBezTo>
                    <a:cubicBezTo>
                      <a:pt x="367" y="23522"/>
                      <a:pt x="354" y="23243"/>
                      <a:pt x="344" y="22948"/>
                    </a:cubicBezTo>
                    <a:cubicBezTo>
                      <a:pt x="332" y="22656"/>
                      <a:pt x="327" y="22364"/>
                      <a:pt x="327" y="22060"/>
                    </a:cubicBezTo>
                    <a:cubicBezTo>
                      <a:pt x="327" y="21916"/>
                      <a:pt x="327" y="21776"/>
                      <a:pt x="329" y="21650"/>
                    </a:cubicBezTo>
                    <a:cubicBezTo>
                      <a:pt x="332" y="21341"/>
                      <a:pt x="341" y="21010"/>
                      <a:pt x="354" y="20695"/>
                    </a:cubicBezTo>
                    <a:lnTo>
                      <a:pt x="370" y="20330"/>
                    </a:lnTo>
                    <a:cubicBezTo>
                      <a:pt x="381" y="20114"/>
                      <a:pt x="394" y="19906"/>
                      <a:pt x="406" y="19709"/>
                    </a:cubicBezTo>
                    <a:cubicBezTo>
                      <a:pt x="430" y="19378"/>
                      <a:pt x="456" y="19036"/>
                      <a:pt x="489" y="18693"/>
                    </a:cubicBezTo>
                    <a:cubicBezTo>
                      <a:pt x="519" y="18359"/>
                      <a:pt x="557" y="18008"/>
                      <a:pt x="598" y="17655"/>
                    </a:cubicBezTo>
                    <a:cubicBezTo>
                      <a:pt x="640" y="17304"/>
                      <a:pt x="685" y="16949"/>
                      <a:pt x="735" y="16597"/>
                    </a:cubicBezTo>
                    <a:cubicBezTo>
                      <a:pt x="784" y="16241"/>
                      <a:pt x="840" y="15882"/>
                      <a:pt x="899" y="15521"/>
                    </a:cubicBezTo>
                    <a:cubicBezTo>
                      <a:pt x="958" y="15163"/>
                      <a:pt x="1021" y="14799"/>
                      <a:pt x="1090" y="14436"/>
                    </a:cubicBezTo>
                    <a:cubicBezTo>
                      <a:pt x="1158" y="14068"/>
                      <a:pt x="1229" y="13701"/>
                      <a:pt x="1306" y="13343"/>
                    </a:cubicBezTo>
                    <a:cubicBezTo>
                      <a:pt x="1421" y="12795"/>
                      <a:pt x="1544" y="12242"/>
                      <a:pt x="1675" y="11697"/>
                    </a:cubicBezTo>
                    <a:cubicBezTo>
                      <a:pt x="1806" y="11151"/>
                      <a:pt x="1948" y="10601"/>
                      <a:pt x="2098" y="10058"/>
                    </a:cubicBezTo>
                    <a:cubicBezTo>
                      <a:pt x="2244" y="9523"/>
                      <a:pt x="2401" y="8978"/>
                      <a:pt x="2566" y="8442"/>
                    </a:cubicBezTo>
                    <a:cubicBezTo>
                      <a:pt x="2730" y="7913"/>
                      <a:pt x="2903" y="7381"/>
                      <a:pt x="3081" y="6864"/>
                    </a:cubicBezTo>
                    <a:cubicBezTo>
                      <a:pt x="3261" y="6340"/>
                      <a:pt x="3442" y="5839"/>
                      <a:pt x="3635" y="5334"/>
                    </a:cubicBezTo>
                    <a:cubicBezTo>
                      <a:pt x="3824" y="4829"/>
                      <a:pt x="4017" y="4349"/>
                      <a:pt x="4220" y="3867"/>
                    </a:cubicBezTo>
                    <a:cubicBezTo>
                      <a:pt x="4356" y="3543"/>
                      <a:pt x="4490" y="3235"/>
                      <a:pt x="4628" y="2929"/>
                    </a:cubicBezTo>
                    <a:lnTo>
                      <a:pt x="4678" y="2817"/>
                    </a:lnTo>
                    <a:cubicBezTo>
                      <a:pt x="4801" y="2548"/>
                      <a:pt x="4921" y="2292"/>
                      <a:pt x="5046" y="2029"/>
                    </a:cubicBezTo>
                    <a:cubicBezTo>
                      <a:pt x="5192" y="1731"/>
                      <a:pt x="5333" y="1448"/>
                      <a:pt x="5476" y="1170"/>
                    </a:cubicBezTo>
                    <a:cubicBezTo>
                      <a:pt x="5619" y="893"/>
                      <a:pt x="5762" y="627"/>
                      <a:pt x="5913" y="354"/>
                    </a:cubicBezTo>
                    <a:lnTo>
                      <a:pt x="6023" y="158"/>
                    </a:lnTo>
                    <a:lnTo>
                      <a:pt x="5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14"/>
              <p:cNvSpPr/>
              <p:nvPr/>
            </p:nvSpPr>
            <p:spPr>
              <a:xfrm>
                <a:off x="3281540" y="2683770"/>
                <a:ext cx="262827" cy="15177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4867" extrusionOk="0">
                    <a:moveTo>
                      <a:pt x="8428" y="0"/>
                    </a:moveTo>
                    <a:lnTo>
                      <a:pt x="8428" y="0"/>
                    </a:lnTo>
                    <a:cubicBezTo>
                      <a:pt x="7002" y="774"/>
                      <a:pt x="5601" y="1596"/>
                      <a:pt x="4189" y="2389"/>
                    </a:cubicBezTo>
                    <a:cubicBezTo>
                      <a:pt x="2795" y="3216"/>
                      <a:pt x="1383" y="4018"/>
                      <a:pt x="0" y="4867"/>
                    </a:cubicBezTo>
                    <a:cubicBezTo>
                      <a:pt x="1426" y="4092"/>
                      <a:pt x="2825" y="3272"/>
                      <a:pt x="4240" y="2476"/>
                    </a:cubicBezTo>
                    <a:cubicBezTo>
                      <a:pt x="5634" y="1649"/>
                      <a:pt x="7045" y="848"/>
                      <a:pt x="84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14"/>
              <p:cNvSpPr/>
              <p:nvPr/>
            </p:nvSpPr>
            <p:spPr>
              <a:xfrm>
                <a:off x="2997606" y="2527256"/>
                <a:ext cx="250166" cy="144418"/>
              </a:xfrm>
              <a:custGeom>
                <a:avLst/>
                <a:gdLst/>
                <a:ahLst/>
                <a:cxnLst/>
                <a:rect l="l" t="t" r="r" b="b"/>
                <a:pathLst>
                  <a:path w="8022" h="4631" extrusionOk="0">
                    <a:moveTo>
                      <a:pt x="8021" y="0"/>
                    </a:moveTo>
                    <a:lnTo>
                      <a:pt x="8021" y="0"/>
                    </a:lnTo>
                    <a:cubicBezTo>
                      <a:pt x="6663" y="735"/>
                      <a:pt x="5331" y="1515"/>
                      <a:pt x="3987" y="2273"/>
                    </a:cubicBezTo>
                    <a:cubicBezTo>
                      <a:pt x="2659" y="3060"/>
                      <a:pt x="1316" y="3821"/>
                      <a:pt x="0" y="4631"/>
                    </a:cubicBezTo>
                    <a:cubicBezTo>
                      <a:pt x="1359" y="3896"/>
                      <a:pt x="2689" y="3114"/>
                      <a:pt x="4036" y="2358"/>
                    </a:cubicBezTo>
                    <a:cubicBezTo>
                      <a:pt x="5363" y="1570"/>
                      <a:pt x="6706" y="808"/>
                      <a:pt x="80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14"/>
              <p:cNvSpPr/>
              <p:nvPr/>
            </p:nvSpPr>
            <p:spPr>
              <a:xfrm>
                <a:off x="2761010" y="2092359"/>
                <a:ext cx="313659" cy="689937"/>
              </a:xfrm>
              <a:custGeom>
                <a:avLst/>
                <a:gdLst/>
                <a:ahLst/>
                <a:cxnLst/>
                <a:rect l="l" t="t" r="r" b="b"/>
                <a:pathLst>
                  <a:path w="10058" h="22124" extrusionOk="0">
                    <a:moveTo>
                      <a:pt x="258" y="1"/>
                    </a:moveTo>
                    <a:lnTo>
                      <a:pt x="1" y="113"/>
                    </a:lnTo>
                    <a:lnTo>
                      <a:pt x="9763" y="22124"/>
                    </a:lnTo>
                    <a:lnTo>
                      <a:pt x="10057" y="21993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14"/>
              <p:cNvSpPr/>
              <p:nvPr/>
            </p:nvSpPr>
            <p:spPr>
              <a:xfrm>
                <a:off x="3043198" y="2263530"/>
                <a:ext cx="143981" cy="580634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8619" extrusionOk="0">
                    <a:moveTo>
                      <a:pt x="314" y="1"/>
                    </a:moveTo>
                    <a:lnTo>
                      <a:pt x="1" y="73"/>
                    </a:lnTo>
                    <a:lnTo>
                      <a:pt x="4303" y="18619"/>
                    </a:lnTo>
                    <a:lnTo>
                      <a:pt x="4617" y="18547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14"/>
              <p:cNvSpPr/>
              <p:nvPr/>
            </p:nvSpPr>
            <p:spPr>
              <a:xfrm>
                <a:off x="3336674" y="2269548"/>
                <a:ext cx="126923" cy="57944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18581" extrusionOk="0">
                    <a:moveTo>
                      <a:pt x="3754" y="1"/>
                    </a:moveTo>
                    <a:lnTo>
                      <a:pt x="0" y="18516"/>
                    </a:lnTo>
                    <a:lnTo>
                      <a:pt x="315" y="18581"/>
                    </a:lnTo>
                    <a:lnTo>
                      <a:pt x="4069" y="65"/>
                    </a:lnTo>
                    <a:lnTo>
                      <a:pt x="37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14"/>
              <p:cNvSpPr/>
              <p:nvPr/>
            </p:nvSpPr>
            <p:spPr>
              <a:xfrm>
                <a:off x="3451495" y="2106080"/>
                <a:ext cx="308825" cy="673877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21609" extrusionOk="0">
                    <a:moveTo>
                      <a:pt x="9610" y="1"/>
                    </a:moveTo>
                    <a:lnTo>
                      <a:pt x="0" y="21479"/>
                    </a:lnTo>
                    <a:lnTo>
                      <a:pt x="294" y="21609"/>
                    </a:lnTo>
                    <a:lnTo>
                      <a:pt x="9903" y="132"/>
                    </a:lnTo>
                    <a:lnTo>
                      <a:pt x="96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14"/>
              <p:cNvSpPr/>
              <p:nvPr/>
            </p:nvSpPr>
            <p:spPr>
              <a:xfrm>
                <a:off x="3226655" y="2870845"/>
                <a:ext cx="82796" cy="143326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4596" extrusionOk="0">
                    <a:moveTo>
                      <a:pt x="1325" y="1"/>
                    </a:moveTo>
                    <a:cubicBezTo>
                      <a:pt x="1171" y="1"/>
                      <a:pt x="1007" y="114"/>
                      <a:pt x="795" y="366"/>
                    </a:cubicBezTo>
                    <a:cubicBezTo>
                      <a:pt x="184" y="1209"/>
                      <a:pt x="0" y="2327"/>
                      <a:pt x="62" y="3349"/>
                    </a:cubicBezTo>
                    <a:cubicBezTo>
                      <a:pt x="86" y="4112"/>
                      <a:pt x="748" y="4595"/>
                      <a:pt x="1438" y="4595"/>
                    </a:cubicBezTo>
                    <a:cubicBezTo>
                      <a:pt x="1649" y="4595"/>
                      <a:pt x="1864" y="4550"/>
                      <a:pt x="2063" y="4453"/>
                    </a:cubicBezTo>
                    <a:cubicBezTo>
                      <a:pt x="2568" y="4194"/>
                      <a:pt x="2654" y="3567"/>
                      <a:pt x="2639" y="3054"/>
                    </a:cubicBezTo>
                    <a:cubicBezTo>
                      <a:pt x="2594" y="2158"/>
                      <a:pt x="2417" y="1224"/>
                      <a:pt x="1911" y="465"/>
                    </a:cubicBezTo>
                    <a:cubicBezTo>
                      <a:pt x="1685" y="171"/>
                      <a:pt x="1513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14"/>
              <p:cNvSpPr/>
              <p:nvPr/>
            </p:nvSpPr>
            <p:spPr>
              <a:xfrm>
                <a:off x="3505911" y="2727740"/>
                <a:ext cx="6131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4808" extrusionOk="0">
                    <a:moveTo>
                      <a:pt x="830" y="0"/>
                    </a:moveTo>
                    <a:cubicBezTo>
                      <a:pt x="333" y="226"/>
                      <a:pt x="255" y="1681"/>
                      <a:pt x="195" y="2199"/>
                    </a:cubicBezTo>
                    <a:cubicBezTo>
                      <a:pt x="173" y="2940"/>
                      <a:pt x="1" y="4507"/>
                      <a:pt x="873" y="4804"/>
                    </a:cubicBezTo>
                    <a:cubicBezTo>
                      <a:pt x="891" y="4806"/>
                      <a:pt x="908" y="4807"/>
                      <a:pt x="925" y="4807"/>
                    </a:cubicBezTo>
                    <a:cubicBezTo>
                      <a:pt x="1966" y="4807"/>
                      <a:pt x="1438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14"/>
              <p:cNvSpPr/>
              <p:nvPr/>
            </p:nvSpPr>
            <p:spPr>
              <a:xfrm>
                <a:off x="2975309" y="2716857"/>
                <a:ext cx="61341" cy="149969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4809" extrusionOk="0">
                    <a:moveTo>
                      <a:pt x="830" y="0"/>
                    </a:moveTo>
                    <a:cubicBezTo>
                      <a:pt x="333" y="227"/>
                      <a:pt x="254" y="1681"/>
                      <a:pt x="195" y="2198"/>
                    </a:cubicBezTo>
                    <a:cubicBezTo>
                      <a:pt x="173" y="2941"/>
                      <a:pt x="1" y="4509"/>
                      <a:pt x="874" y="4805"/>
                    </a:cubicBezTo>
                    <a:cubicBezTo>
                      <a:pt x="891" y="4807"/>
                      <a:pt x="909" y="4808"/>
                      <a:pt x="926" y="4808"/>
                    </a:cubicBezTo>
                    <a:cubicBezTo>
                      <a:pt x="1966" y="4808"/>
                      <a:pt x="1439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14"/>
              <p:cNvSpPr/>
              <p:nvPr/>
            </p:nvSpPr>
            <p:spPr>
              <a:xfrm>
                <a:off x="3088134" y="2784808"/>
                <a:ext cx="67640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4735" extrusionOk="0">
                    <a:moveTo>
                      <a:pt x="955" y="1"/>
                    </a:moveTo>
                    <a:cubicBezTo>
                      <a:pt x="171" y="108"/>
                      <a:pt x="50" y="1924"/>
                      <a:pt x="13" y="2568"/>
                    </a:cubicBezTo>
                    <a:cubicBezTo>
                      <a:pt x="0" y="3129"/>
                      <a:pt x="52" y="3733"/>
                      <a:pt x="382" y="4206"/>
                    </a:cubicBezTo>
                    <a:cubicBezTo>
                      <a:pt x="555" y="4476"/>
                      <a:pt x="927" y="4735"/>
                      <a:pt x="1256" y="4735"/>
                    </a:cubicBezTo>
                    <a:cubicBezTo>
                      <a:pt x="1438" y="4735"/>
                      <a:pt x="1608" y="4655"/>
                      <a:pt x="1722" y="4454"/>
                    </a:cubicBezTo>
                    <a:cubicBezTo>
                      <a:pt x="2168" y="3544"/>
                      <a:pt x="1730" y="712"/>
                      <a:pt x="979" y="16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14"/>
              <p:cNvSpPr/>
              <p:nvPr/>
            </p:nvSpPr>
            <p:spPr>
              <a:xfrm>
                <a:off x="3388003" y="2784808"/>
                <a:ext cx="67609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735" extrusionOk="0">
                    <a:moveTo>
                      <a:pt x="1214" y="1"/>
                    </a:moveTo>
                    <a:lnTo>
                      <a:pt x="1188" y="16"/>
                    </a:lnTo>
                    <a:cubicBezTo>
                      <a:pt x="439" y="712"/>
                      <a:pt x="1" y="3544"/>
                      <a:pt x="446" y="4454"/>
                    </a:cubicBezTo>
                    <a:cubicBezTo>
                      <a:pt x="561" y="4655"/>
                      <a:pt x="729" y="4735"/>
                      <a:pt x="912" y="4735"/>
                    </a:cubicBezTo>
                    <a:cubicBezTo>
                      <a:pt x="1240" y="4735"/>
                      <a:pt x="1613" y="4476"/>
                      <a:pt x="1785" y="4206"/>
                    </a:cubicBezTo>
                    <a:cubicBezTo>
                      <a:pt x="2115" y="3733"/>
                      <a:pt x="2167" y="3129"/>
                      <a:pt x="2156" y="2568"/>
                    </a:cubicBezTo>
                    <a:cubicBezTo>
                      <a:pt x="2117" y="1924"/>
                      <a:pt x="1997" y="108"/>
                      <a:pt x="1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14"/>
              <p:cNvSpPr/>
              <p:nvPr/>
            </p:nvSpPr>
            <p:spPr>
              <a:xfrm>
                <a:off x="3331248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532" y="0"/>
                    </a:moveTo>
                    <a:cubicBezTo>
                      <a:pt x="480" y="0"/>
                      <a:pt x="420" y="18"/>
                      <a:pt x="356" y="55"/>
                    </a:cubicBezTo>
                    <a:cubicBezTo>
                      <a:pt x="160" y="168"/>
                      <a:pt x="0" y="420"/>
                      <a:pt x="0" y="616"/>
                    </a:cubicBezTo>
                    <a:cubicBezTo>
                      <a:pt x="0" y="748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6" y="767"/>
                    </a:cubicBezTo>
                    <a:cubicBezTo>
                      <a:pt x="551" y="653"/>
                      <a:pt x="712" y="401"/>
                      <a:pt x="712" y="206"/>
                    </a:cubicBezTo>
                    <a:cubicBezTo>
                      <a:pt x="712" y="74"/>
                      <a:pt x="639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14"/>
              <p:cNvSpPr/>
              <p:nvPr/>
            </p:nvSpPr>
            <p:spPr>
              <a:xfrm>
                <a:off x="3446973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534" y="0"/>
                    </a:moveTo>
                    <a:cubicBezTo>
                      <a:pt x="481" y="0"/>
                      <a:pt x="420" y="18"/>
                      <a:pt x="355" y="55"/>
                    </a:cubicBezTo>
                    <a:cubicBezTo>
                      <a:pt x="160" y="169"/>
                      <a:pt x="0" y="420"/>
                      <a:pt x="0" y="616"/>
                    </a:cubicBezTo>
                    <a:cubicBezTo>
                      <a:pt x="0" y="749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5" y="767"/>
                    </a:cubicBezTo>
                    <a:cubicBezTo>
                      <a:pt x="552" y="653"/>
                      <a:pt x="712" y="402"/>
                      <a:pt x="712" y="206"/>
                    </a:cubicBezTo>
                    <a:cubicBezTo>
                      <a:pt x="712" y="74"/>
                      <a:pt x="641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14"/>
              <p:cNvSpPr/>
              <p:nvPr/>
            </p:nvSpPr>
            <p:spPr>
              <a:xfrm>
                <a:off x="3169432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180" y="0"/>
                    </a:moveTo>
                    <a:cubicBezTo>
                      <a:pt x="73" y="0"/>
                      <a:pt x="1" y="74"/>
                      <a:pt x="1" y="206"/>
                    </a:cubicBezTo>
                    <a:cubicBezTo>
                      <a:pt x="1" y="401"/>
                      <a:pt x="161" y="653"/>
                      <a:pt x="356" y="767"/>
                    </a:cubicBezTo>
                    <a:cubicBezTo>
                      <a:pt x="421" y="804"/>
                      <a:pt x="482" y="822"/>
                      <a:pt x="535" y="822"/>
                    </a:cubicBezTo>
                    <a:cubicBezTo>
                      <a:pt x="641" y="822"/>
                      <a:pt x="713" y="748"/>
                      <a:pt x="713" y="616"/>
                    </a:cubicBezTo>
                    <a:cubicBezTo>
                      <a:pt x="713" y="420"/>
                      <a:pt x="553" y="168"/>
                      <a:pt x="356" y="55"/>
                    </a:cubicBezTo>
                    <a:cubicBezTo>
                      <a:pt x="292" y="18"/>
                      <a:pt x="232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14"/>
              <p:cNvSpPr/>
              <p:nvPr/>
            </p:nvSpPr>
            <p:spPr>
              <a:xfrm>
                <a:off x="3053738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178" y="0"/>
                    </a:moveTo>
                    <a:cubicBezTo>
                      <a:pt x="72" y="0"/>
                      <a:pt x="0" y="74"/>
                      <a:pt x="0" y="206"/>
                    </a:cubicBezTo>
                    <a:cubicBezTo>
                      <a:pt x="0" y="402"/>
                      <a:pt x="160" y="653"/>
                      <a:pt x="355" y="767"/>
                    </a:cubicBezTo>
                    <a:cubicBezTo>
                      <a:pt x="420" y="804"/>
                      <a:pt x="481" y="822"/>
                      <a:pt x="533" y="822"/>
                    </a:cubicBezTo>
                    <a:cubicBezTo>
                      <a:pt x="640" y="822"/>
                      <a:pt x="712" y="749"/>
                      <a:pt x="712" y="616"/>
                    </a:cubicBezTo>
                    <a:cubicBezTo>
                      <a:pt x="712" y="420"/>
                      <a:pt x="551" y="169"/>
                      <a:pt x="355" y="55"/>
                    </a:cubicBezTo>
                    <a:cubicBezTo>
                      <a:pt x="291" y="18"/>
                      <a:pt x="23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14"/>
              <p:cNvSpPr/>
              <p:nvPr/>
            </p:nvSpPr>
            <p:spPr>
              <a:xfrm>
                <a:off x="2731822" y="2025624"/>
                <a:ext cx="161975" cy="185270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5941" extrusionOk="0">
                    <a:moveTo>
                      <a:pt x="1" y="0"/>
                    </a:moveTo>
                    <a:lnTo>
                      <a:pt x="227" y="910"/>
                    </a:lnTo>
                    <a:cubicBezTo>
                      <a:pt x="250" y="965"/>
                      <a:pt x="284" y="1054"/>
                      <a:pt x="324" y="1155"/>
                    </a:cubicBezTo>
                    <a:cubicBezTo>
                      <a:pt x="401" y="1356"/>
                      <a:pt x="490" y="1585"/>
                      <a:pt x="559" y="1701"/>
                    </a:cubicBezTo>
                    <a:cubicBezTo>
                      <a:pt x="579" y="1734"/>
                      <a:pt x="615" y="1784"/>
                      <a:pt x="649" y="1835"/>
                    </a:cubicBezTo>
                    <a:cubicBezTo>
                      <a:pt x="681" y="1881"/>
                      <a:pt x="714" y="1927"/>
                      <a:pt x="728" y="1953"/>
                    </a:cubicBezTo>
                    <a:cubicBezTo>
                      <a:pt x="849" y="2164"/>
                      <a:pt x="986" y="2374"/>
                      <a:pt x="1129" y="2578"/>
                    </a:cubicBezTo>
                    <a:cubicBezTo>
                      <a:pt x="1273" y="2782"/>
                      <a:pt x="1431" y="2986"/>
                      <a:pt x="1600" y="3186"/>
                    </a:cubicBezTo>
                    <a:cubicBezTo>
                      <a:pt x="1765" y="3384"/>
                      <a:pt x="1946" y="3581"/>
                      <a:pt x="2139" y="3774"/>
                    </a:cubicBezTo>
                    <a:cubicBezTo>
                      <a:pt x="2327" y="3962"/>
                      <a:pt x="2531" y="4154"/>
                      <a:pt x="2744" y="4339"/>
                    </a:cubicBezTo>
                    <a:cubicBezTo>
                      <a:pt x="2955" y="4523"/>
                      <a:pt x="3181" y="4704"/>
                      <a:pt x="3413" y="4881"/>
                    </a:cubicBezTo>
                    <a:cubicBezTo>
                      <a:pt x="3641" y="5054"/>
                      <a:pt x="3893" y="5232"/>
                      <a:pt x="4141" y="5394"/>
                    </a:cubicBezTo>
                    <a:cubicBezTo>
                      <a:pt x="4389" y="5558"/>
                      <a:pt x="4660" y="5725"/>
                      <a:pt x="4926" y="5879"/>
                    </a:cubicBezTo>
                    <a:lnTo>
                      <a:pt x="5031" y="5941"/>
                    </a:lnTo>
                    <a:lnTo>
                      <a:pt x="5194" y="5662"/>
                    </a:lnTo>
                    <a:lnTo>
                      <a:pt x="5087" y="5601"/>
                    </a:lnTo>
                    <a:cubicBezTo>
                      <a:pt x="4827" y="5450"/>
                      <a:pt x="4561" y="5286"/>
                      <a:pt x="4318" y="5127"/>
                    </a:cubicBezTo>
                    <a:cubicBezTo>
                      <a:pt x="4078" y="4969"/>
                      <a:pt x="3831" y="4796"/>
                      <a:pt x="3607" y="4625"/>
                    </a:cubicBezTo>
                    <a:cubicBezTo>
                      <a:pt x="3381" y="4456"/>
                      <a:pt x="3161" y="4277"/>
                      <a:pt x="2957" y="4099"/>
                    </a:cubicBezTo>
                    <a:cubicBezTo>
                      <a:pt x="2751" y="3919"/>
                      <a:pt x="2554" y="3737"/>
                      <a:pt x="2369" y="3548"/>
                    </a:cubicBezTo>
                    <a:cubicBezTo>
                      <a:pt x="2186" y="3364"/>
                      <a:pt x="2011" y="3172"/>
                      <a:pt x="1848" y="2979"/>
                    </a:cubicBezTo>
                    <a:cubicBezTo>
                      <a:pt x="1684" y="2788"/>
                      <a:pt x="1531" y="2589"/>
                      <a:pt x="1393" y="2394"/>
                    </a:cubicBezTo>
                    <a:cubicBezTo>
                      <a:pt x="1253" y="2198"/>
                      <a:pt x="1124" y="1994"/>
                      <a:pt x="1006" y="1793"/>
                    </a:cubicBezTo>
                    <a:lnTo>
                      <a:pt x="901" y="1612"/>
                    </a:lnTo>
                    <a:cubicBezTo>
                      <a:pt x="809" y="1459"/>
                      <a:pt x="695" y="1268"/>
                      <a:pt x="623" y="111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14"/>
              <p:cNvSpPr/>
              <p:nvPr/>
            </p:nvSpPr>
            <p:spPr>
              <a:xfrm>
                <a:off x="2881943" y="2033763"/>
                <a:ext cx="913876" cy="266226"/>
              </a:xfrm>
              <a:custGeom>
                <a:avLst/>
                <a:gdLst/>
                <a:ahLst/>
                <a:cxnLst/>
                <a:rect l="l" t="t" r="r" b="b"/>
                <a:pathLst>
                  <a:path w="29305" h="8537" extrusionOk="0">
                    <a:moveTo>
                      <a:pt x="29304" y="1"/>
                    </a:moveTo>
                    <a:cubicBezTo>
                      <a:pt x="29297" y="15"/>
                      <a:pt x="28860" y="733"/>
                      <a:pt x="28812" y="806"/>
                    </a:cubicBezTo>
                    <a:cubicBezTo>
                      <a:pt x="28751" y="909"/>
                      <a:pt x="28679" y="1026"/>
                      <a:pt x="28664" y="1050"/>
                    </a:cubicBezTo>
                    <a:cubicBezTo>
                      <a:pt x="28521" y="1316"/>
                      <a:pt x="28250" y="1811"/>
                      <a:pt x="28137" y="1981"/>
                    </a:cubicBezTo>
                    <a:cubicBezTo>
                      <a:pt x="28000" y="2179"/>
                      <a:pt x="27861" y="2372"/>
                      <a:pt x="27703" y="2566"/>
                    </a:cubicBezTo>
                    <a:cubicBezTo>
                      <a:pt x="27546" y="2761"/>
                      <a:pt x="27382" y="2947"/>
                      <a:pt x="27202" y="3135"/>
                    </a:cubicBezTo>
                    <a:cubicBezTo>
                      <a:pt x="27025" y="3322"/>
                      <a:pt x="26841" y="3502"/>
                      <a:pt x="26639" y="3686"/>
                    </a:cubicBezTo>
                    <a:cubicBezTo>
                      <a:pt x="26437" y="3868"/>
                      <a:pt x="26232" y="4041"/>
                      <a:pt x="26012" y="4213"/>
                    </a:cubicBezTo>
                    <a:cubicBezTo>
                      <a:pt x="25789" y="4387"/>
                      <a:pt x="25563" y="4553"/>
                      <a:pt x="25325" y="4716"/>
                    </a:cubicBezTo>
                    <a:cubicBezTo>
                      <a:pt x="25085" y="4880"/>
                      <a:pt x="24842" y="5037"/>
                      <a:pt x="24583" y="5192"/>
                    </a:cubicBezTo>
                    <a:cubicBezTo>
                      <a:pt x="24410" y="5297"/>
                      <a:pt x="24238" y="5398"/>
                      <a:pt x="24057" y="5497"/>
                    </a:cubicBezTo>
                    <a:cubicBezTo>
                      <a:pt x="23877" y="5595"/>
                      <a:pt x="23690" y="5693"/>
                      <a:pt x="23503" y="5787"/>
                    </a:cubicBezTo>
                    <a:cubicBezTo>
                      <a:pt x="23226" y="5928"/>
                      <a:pt x="22924" y="6069"/>
                      <a:pt x="22630" y="6199"/>
                    </a:cubicBezTo>
                    <a:cubicBezTo>
                      <a:pt x="22333" y="6331"/>
                      <a:pt x="22024" y="6457"/>
                      <a:pt x="21713" y="6577"/>
                    </a:cubicBezTo>
                    <a:cubicBezTo>
                      <a:pt x="21401" y="6695"/>
                      <a:pt x="21078" y="6813"/>
                      <a:pt x="20754" y="6917"/>
                    </a:cubicBezTo>
                    <a:cubicBezTo>
                      <a:pt x="20431" y="7024"/>
                      <a:pt x="20097" y="7126"/>
                      <a:pt x="19759" y="7222"/>
                    </a:cubicBezTo>
                    <a:cubicBezTo>
                      <a:pt x="19423" y="7317"/>
                      <a:pt x="19078" y="7406"/>
                      <a:pt x="18732" y="7488"/>
                    </a:cubicBezTo>
                    <a:cubicBezTo>
                      <a:pt x="18385" y="7569"/>
                      <a:pt x="18030" y="7643"/>
                      <a:pt x="17675" y="7712"/>
                    </a:cubicBezTo>
                    <a:cubicBezTo>
                      <a:pt x="17321" y="7780"/>
                      <a:pt x="16957" y="7843"/>
                      <a:pt x="16597" y="7898"/>
                    </a:cubicBezTo>
                    <a:cubicBezTo>
                      <a:pt x="16236" y="7951"/>
                      <a:pt x="15865" y="8000"/>
                      <a:pt x="15498" y="8039"/>
                    </a:cubicBezTo>
                    <a:cubicBezTo>
                      <a:pt x="14950" y="8099"/>
                      <a:pt x="14390" y="8145"/>
                      <a:pt x="13828" y="8174"/>
                    </a:cubicBezTo>
                    <a:cubicBezTo>
                      <a:pt x="13320" y="8201"/>
                      <a:pt x="12803" y="8214"/>
                      <a:pt x="12291" y="8214"/>
                    </a:cubicBezTo>
                    <a:lnTo>
                      <a:pt x="12143" y="8214"/>
                    </a:lnTo>
                    <a:cubicBezTo>
                      <a:pt x="11582" y="8210"/>
                      <a:pt x="11017" y="8190"/>
                      <a:pt x="10461" y="8157"/>
                    </a:cubicBezTo>
                    <a:cubicBezTo>
                      <a:pt x="9897" y="8121"/>
                      <a:pt x="9354" y="8070"/>
                      <a:pt x="8800" y="8003"/>
                    </a:cubicBezTo>
                    <a:cubicBezTo>
                      <a:pt x="8250" y="7937"/>
                      <a:pt x="7718" y="7856"/>
                      <a:pt x="7176" y="7757"/>
                    </a:cubicBezTo>
                    <a:cubicBezTo>
                      <a:pt x="6816" y="7692"/>
                      <a:pt x="6471" y="7622"/>
                      <a:pt x="6122" y="7543"/>
                    </a:cubicBezTo>
                    <a:cubicBezTo>
                      <a:pt x="5771" y="7464"/>
                      <a:pt x="5435" y="7382"/>
                      <a:pt x="5094" y="7290"/>
                    </a:cubicBezTo>
                    <a:cubicBezTo>
                      <a:pt x="4753" y="7198"/>
                      <a:pt x="4427" y="7101"/>
                      <a:pt x="4098" y="6997"/>
                    </a:cubicBezTo>
                    <a:cubicBezTo>
                      <a:pt x="3770" y="6893"/>
                      <a:pt x="3455" y="6785"/>
                      <a:pt x="3139" y="6669"/>
                    </a:cubicBezTo>
                    <a:cubicBezTo>
                      <a:pt x="2821" y="6551"/>
                      <a:pt x="2520" y="6432"/>
                      <a:pt x="2219" y="6304"/>
                    </a:cubicBezTo>
                    <a:cubicBezTo>
                      <a:pt x="1917" y="6176"/>
                      <a:pt x="1631" y="6045"/>
                      <a:pt x="1343" y="5907"/>
                    </a:cubicBezTo>
                    <a:cubicBezTo>
                      <a:pt x="1057" y="5766"/>
                      <a:pt x="787" y="5626"/>
                      <a:pt x="516" y="5477"/>
                    </a:cubicBezTo>
                    <a:cubicBezTo>
                      <a:pt x="432" y="5429"/>
                      <a:pt x="163" y="5276"/>
                      <a:pt x="163" y="5276"/>
                    </a:cubicBezTo>
                    <a:lnTo>
                      <a:pt x="0" y="5555"/>
                    </a:lnTo>
                    <a:cubicBezTo>
                      <a:pt x="0" y="5555"/>
                      <a:pt x="273" y="5710"/>
                      <a:pt x="360" y="5759"/>
                    </a:cubicBezTo>
                    <a:cubicBezTo>
                      <a:pt x="634" y="5911"/>
                      <a:pt x="910" y="6053"/>
                      <a:pt x="1204" y="6196"/>
                    </a:cubicBezTo>
                    <a:cubicBezTo>
                      <a:pt x="1494" y="6338"/>
                      <a:pt x="1784" y="6470"/>
                      <a:pt x="2092" y="6600"/>
                    </a:cubicBezTo>
                    <a:cubicBezTo>
                      <a:pt x="2400" y="6731"/>
                      <a:pt x="2706" y="6851"/>
                      <a:pt x="3027" y="6971"/>
                    </a:cubicBezTo>
                    <a:cubicBezTo>
                      <a:pt x="3349" y="7089"/>
                      <a:pt x="3666" y="7198"/>
                      <a:pt x="4001" y="7304"/>
                    </a:cubicBezTo>
                    <a:cubicBezTo>
                      <a:pt x="4335" y="7411"/>
                      <a:pt x="4665" y="7507"/>
                      <a:pt x="5010" y="7600"/>
                    </a:cubicBezTo>
                    <a:cubicBezTo>
                      <a:pt x="5357" y="7694"/>
                      <a:pt x="5698" y="7779"/>
                      <a:pt x="6053" y="7858"/>
                    </a:cubicBezTo>
                    <a:cubicBezTo>
                      <a:pt x="6409" y="7938"/>
                      <a:pt x="6757" y="8009"/>
                      <a:pt x="7122" y="8075"/>
                    </a:cubicBezTo>
                    <a:cubicBezTo>
                      <a:pt x="7667" y="8174"/>
                      <a:pt x="8206" y="8254"/>
                      <a:pt x="8767" y="8323"/>
                    </a:cubicBezTo>
                    <a:cubicBezTo>
                      <a:pt x="9331" y="8391"/>
                      <a:pt x="9881" y="8443"/>
                      <a:pt x="10448" y="8479"/>
                    </a:cubicBezTo>
                    <a:cubicBezTo>
                      <a:pt x="11010" y="8515"/>
                      <a:pt x="11581" y="8532"/>
                      <a:pt x="12147" y="8535"/>
                    </a:cubicBezTo>
                    <a:lnTo>
                      <a:pt x="12297" y="8536"/>
                    </a:lnTo>
                    <a:cubicBezTo>
                      <a:pt x="12814" y="8536"/>
                      <a:pt x="13333" y="8523"/>
                      <a:pt x="13842" y="8496"/>
                    </a:cubicBezTo>
                    <a:cubicBezTo>
                      <a:pt x="14404" y="8467"/>
                      <a:pt x="14972" y="8421"/>
                      <a:pt x="15533" y="8359"/>
                    </a:cubicBezTo>
                    <a:cubicBezTo>
                      <a:pt x="15905" y="8321"/>
                      <a:pt x="16276" y="8270"/>
                      <a:pt x="16643" y="8216"/>
                    </a:cubicBezTo>
                    <a:cubicBezTo>
                      <a:pt x="17009" y="8160"/>
                      <a:pt x="17376" y="8098"/>
                      <a:pt x="17735" y="8029"/>
                    </a:cubicBezTo>
                    <a:cubicBezTo>
                      <a:pt x="18095" y="7958"/>
                      <a:pt x="18454" y="7884"/>
                      <a:pt x="18805" y="7800"/>
                    </a:cubicBezTo>
                    <a:cubicBezTo>
                      <a:pt x="19157" y="7718"/>
                      <a:pt x="19508" y="7628"/>
                      <a:pt x="19847" y="7533"/>
                    </a:cubicBezTo>
                    <a:cubicBezTo>
                      <a:pt x="20189" y="7438"/>
                      <a:pt x="20530" y="7333"/>
                      <a:pt x="20858" y="7225"/>
                    </a:cubicBezTo>
                    <a:cubicBezTo>
                      <a:pt x="21186" y="7116"/>
                      <a:pt x="21513" y="6999"/>
                      <a:pt x="21830" y="6879"/>
                    </a:cubicBezTo>
                    <a:cubicBezTo>
                      <a:pt x="22146" y="6758"/>
                      <a:pt x="22461" y="6628"/>
                      <a:pt x="22763" y="6496"/>
                    </a:cubicBezTo>
                    <a:cubicBezTo>
                      <a:pt x="23060" y="6365"/>
                      <a:pt x="23368" y="6219"/>
                      <a:pt x="23650" y="6078"/>
                    </a:cubicBezTo>
                    <a:cubicBezTo>
                      <a:pt x="23841" y="5982"/>
                      <a:pt x="24029" y="5881"/>
                      <a:pt x="24212" y="5780"/>
                    </a:cubicBezTo>
                    <a:cubicBezTo>
                      <a:pt x="24397" y="5680"/>
                      <a:pt x="24574" y="5578"/>
                      <a:pt x="24750" y="5471"/>
                    </a:cubicBezTo>
                    <a:cubicBezTo>
                      <a:pt x="25016" y="5313"/>
                      <a:pt x="25264" y="5153"/>
                      <a:pt x="25509" y="4985"/>
                    </a:cubicBezTo>
                    <a:cubicBezTo>
                      <a:pt x="25755" y="4816"/>
                      <a:pt x="25985" y="4647"/>
                      <a:pt x="26210" y="4469"/>
                    </a:cubicBezTo>
                    <a:cubicBezTo>
                      <a:pt x="26437" y="4291"/>
                      <a:pt x="26647" y="4113"/>
                      <a:pt x="26854" y="3926"/>
                    </a:cubicBezTo>
                    <a:cubicBezTo>
                      <a:pt x="27063" y="3737"/>
                      <a:pt x="27253" y="3552"/>
                      <a:pt x="27437" y="3358"/>
                    </a:cubicBezTo>
                    <a:cubicBezTo>
                      <a:pt x="27622" y="3162"/>
                      <a:pt x="27790" y="2970"/>
                      <a:pt x="27954" y="2768"/>
                    </a:cubicBezTo>
                    <a:cubicBezTo>
                      <a:pt x="28118" y="2567"/>
                      <a:pt x="28265" y="2369"/>
                      <a:pt x="28406" y="2160"/>
                    </a:cubicBezTo>
                    <a:cubicBezTo>
                      <a:pt x="28528" y="1978"/>
                      <a:pt x="28801" y="1473"/>
                      <a:pt x="28948" y="1201"/>
                    </a:cubicBezTo>
                    <a:lnTo>
                      <a:pt x="29014" y="1076"/>
                    </a:lnTo>
                    <a:lnTo>
                      <a:pt x="29132" y="751"/>
                    </a:lnTo>
                    <a:lnTo>
                      <a:pt x="29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4" name="Google Shape;3794;p14"/>
            <p:cNvGrpSpPr/>
            <p:nvPr/>
          </p:nvGrpSpPr>
          <p:grpSpPr>
            <a:xfrm>
              <a:off x="1755231" y="3392014"/>
              <a:ext cx="988836" cy="1602821"/>
              <a:chOff x="2694743" y="1262730"/>
              <a:chExt cx="1140526" cy="1849764"/>
            </a:xfrm>
          </p:grpSpPr>
          <p:sp>
            <p:nvSpPr>
              <p:cNvPr id="3795" name="Google Shape;3795;p14"/>
              <p:cNvSpPr/>
              <p:nvPr/>
            </p:nvSpPr>
            <p:spPr>
              <a:xfrm>
                <a:off x="3509310" y="2484533"/>
                <a:ext cx="70696" cy="131725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4224" extrusionOk="0">
                    <a:moveTo>
                      <a:pt x="347" y="1"/>
                    </a:moveTo>
                    <a:cubicBezTo>
                      <a:pt x="316" y="1"/>
                      <a:pt x="285" y="7"/>
                      <a:pt x="260" y="22"/>
                    </a:cubicBezTo>
                    <a:cubicBezTo>
                      <a:pt x="173" y="72"/>
                      <a:pt x="87" y="121"/>
                      <a:pt x="1" y="171"/>
                    </a:cubicBezTo>
                    <a:lnTo>
                      <a:pt x="1" y="173"/>
                    </a:lnTo>
                    <a:cubicBezTo>
                      <a:pt x="30" y="158"/>
                      <a:pt x="66" y="150"/>
                      <a:pt x="100" y="150"/>
                    </a:cubicBezTo>
                    <a:cubicBezTo>
                      <a:pt x="106" y="150"/>
                      <a:pt x="112" y="151"/>
                      <a:pt x="117" y="151"/>
                    </a:cubicBezTo>
                    <a:cubicBezTo>
                      <a:pt x="168" y="157"/>
                      <a:pt x="215" y="178"/>
                      <a:pt x="257" y="206"/>
                    </a:cubicBezTo>
                    <a:cubicBezTo>
                      <a:pt x="314" y="242"/>
                      <a:pt x="362" y="286"/>
                      <a:pt x="405" y="338"/>
                    </a:cubicBezTo>
                    <a:cubicBezTo>
                      <a:pt x="460" y="403"/>
                      <a:pt x="503" y="476"/>
                      <a:pt x="533" y="554"/>
                    </a:cubicBezTo>
                    <a:lnTo>
                      <a:pt x="2008" y="4224"/>
                    </a:lnTo>
                    <a:cubicBezTo>
                      <a:pt x="2094" y="4174"/>
                      <a:pt x="2180" y="4125"/>
                      <a:pt x="2267" y="4074"/>
                    </a:cubicBezTo>
                    <a:lnTo>
                      <a:pt x="2257" y="4046"/>
                    </a:lnTo>
                    <a:lnTo>
                      <a:pt x="792" y="404"/>
                    </a:lnTo>
                    <a:cubicBezTo>
                      <a:pt x="756" y="314"/>
                      <a:pt x="698" y="227"/>
                      <a:pt x="631" y="152"/>
                    </a:cubicBezTo>
                    <a:cubicBezTo>
                      <a:pt x="576" y="94"/>
                      <a:pt x="516" y="42"/>
                      <a:pt x="437" y="16"/>
                    </a:cubicBezTo>
                    <a:cubicBezTo>
                      <a:pt x="408" y="7"/>
                      <a:pt x="37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14"/>
              <p:cNvSpPr/>
              <p:nvPr/>
            </p:nvSpPr>
            <p:spPr>
              <a:xfrm>
                <a:off x="3506098" y="2489242"/>
                <a:ext cx="65832" cy="128389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4117" extrusionOk="0">
                    <a:moveTo>
                      <a:pt x="206" y="1"/>
                    </a:moveTo>
                    <a:cubicBezTo>
                      <a:pt x="171" y="1"/>
                      <a:pt x="135" y="8"/>
                      <a:pt x="105" y="23"/>
                    </a:cubicBezTo>
                    <a:cubicBezTo>
                      <a:pt x="97" y="27"/>
                      <a:pt x="88" y="33"/>
                      <a:pt x="81" y="39"/>
                    </a:cubicBezTo>
                    <a:cubicBezTo>
                      <a:pt x="29" y="81"/>
                      <a:pt x="9" y="154"/>
                      <a:pt x="5" y="223"/>
                    </a:cubicBezTo>
                    <a:cubicBezTo>
                      <a:pt x="0" y="309"/>
                      <a:pt x="19" y="388"/>
                      <a:pt x="51" y="466"/>
                    </a:cubicBezTo>
                    <a:lnTo>
                      <a:pt x="1921" y="4100"/>
                    </a:lnTo>
                    <a:lnTo>
                      <a:pt x="1928" y="4116"/>
                    </a:lnTo>
                    <a:cubicBezTo>
                      <a:pt x="1941" y="4106"/>
                      <a:pt x="1956" y="4099"/>
                      <a:pt x="1970" y="4092"/>
                    </a:cubicBezTo>
                    <a:cubicBezTo>
                      <a:pt x="1999" y="4077"/>
                      <a:pt x="2030" y="4070"/>
                      <a:pt x="2063" y="4070"/>
                    </a:cubicBezTo>
                    <a:cubicBezTo>
                      <a:pt x="2079" y="4070"/>
                      <a:pt x="2095" y="4070"/>
                      <a:pt x="2111" y="4073"/>
                    </a:cubicBezTo>
                    <a:lnTo>
                      <a:pt x="636" y="403"/>
                    </a:lnTo>
                    <a:cubicBezTo>
                      <a:pt x="606" y="325"/>
                      <a:pt x="563" y="252"/>
                      <a:pt x="511" y="188"/>
                    </a:cubicBezTo>
                    <a:cubicBezTo>
                      <a:pt x="466" y="138"/>
                      <a:pt x="417" y="92"/>
                      <a:pt x="361" y="56"/>
                    </a:cubicBezTo>
                    <a:cubicBezTo>
                      <a:pt x="320" y="29"/>
                      <a:pt x="274" y="7"/>
                      <a:pt x="223" y="1"/>
                    </a:cubicBezTo>
                    <a:cubicBezTo>
                      <a:pt x="217" y="1"/>
                      <a:pt x="212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14"/>
              <p:cNvSpPr/>
              <p:nvPr/>
            </p:nvSpPr>
            <p:spPr>
              <a:xfrm>
                <a:off x="3463313" y="2573877"/>
                <a:ext cx="97515" cy="5794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858" extrusionOk="0">
                    <a:moveTo>
                      <a:pt x="196" y="0"/>
                    </a:moveTo>
                    <a:cubicBezTo>
                      <a:pt x="165" y="2"/>
                      <a:pt x="133" y="9"/>
                      <a:pt x="104" y="25"/>
                    </a:cubicBezTo>
                    <a:cubicBezTo>
                      <a:pt x="89" y="33"/>
                      <a:pt x="74" y="46"/>
                      <a:pt x="61" y="59"/>
                    </a:cubicBezTo>
                    <a:cubicBezTo>
                      <a:pt x="28" y="95"/>
                      <a:pt x="14" y="147"/>
                      <a:pt x="8" y="197"/>
                    </a:cubicBezTo>
                    <a:cubicBezTo>
                      <a:pt x="1" y="266"/>
                      <a:pt x="9" y="331"/>
                      <a:pt x="28" y="396"/>
                    </a:cubicBezTo>
                    <a:cubicBezTo>
                      <a:pt x="50" y="476"/>
                      <a:pt x="86" y="554"/>
                      <a:pt x="132" y="623"/>
                    </a:cubicBezTo>
                    <a:cubicBezTo>
                      <a:pt x="188" y="708"/>
                      <a:pt x="260" y="784"/>
                      <a:pt x="346" y="834"/>
                    </a:cubicBezTo>
                    <a:lnTo>
                      <a:pt x="3115" y="1858"/>
                    </a:lnTo>
                    <a:cubicBezTo>
                      <a:pt x="3113" y="1845"/>
                      <a:pt x="3112" y="1830"/>
                      <a:pt x="3109" y="1819"/>
                    </a:cubicBezTo>
                    <a:cubicBezTo>
                      <a:pt x="3108" y="1793"/>
                      <a:pt x="3105" y="1770"/>
                      <a:pt x="3105" y="1744"/>
                    </a:cubicBezTo>
                    <a:cubicBezTo>
                      <a:pt x="3102" y="1691"/>
                      <a:pt x="3108" y="1636"/>
                      <a:pt x="3126" y="1586"/>
                    </a:cubicBezTo>
                    <a:lnTo>
                      <a:pt x="340" y="45"/>
                    </a:lnTo>
                    <a:cubicBezTo>
                      <a:pt x="297" y="19"/>
                      <a:pt x="248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14"/>
              <p:cNvSpPr/>
              <p:nvPr/>
            </p:nvSpPr>
            <p:spPr>
              <a:xfrm>
                <a:off x="3466650" y="2569324"/>
                <a:ext cx="99605" cy="54044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33" extrusionOk="0">
                    <a:moveTo>
                      <a:pt x="5" y="169"/>
                    </a:moveTo>
                    <a:cubicBezTo>
                      <a:pt x="4" y="170"/>
                      <a:pt x="2" y="171"/>
                      <a:pt x="0" y="172"/>
                    </a:cubicBezTo>
                    <a:cubicBezTo>
                      <a:pt x="2" y="171"/>
                      <a:pt x="4" y="170"/>
                      <a:pt x="5" y="169"/>
                    </a:cubicBezTo>
                    <a:close/>
                    <a:moveTo>
                      <a:pt x="349" y="0"/>
                    </a:moveTo>
                    <a:cubicBezTo>
                      <a:pt x="292" y="0"/>
                      <a:pt x="259" y="23"/>
                      <a:pt x="259" y="23"/>
                    </a:cubicBezTo>
                    <a:cubicBezTo>
                      <a:pt x="174" y="73"/>
                      <a:pt x="90" y="120"/>
                      <a:pt x="5" y="169"/>
                    </a:cubicBezTo>
                    <a:lnTo>
                      <a:pt x="5" y="169"/>
                    </a:lnTo>
                    <a:cubicBezTo>
                      <a:pt x="30" y="155"/>
                      <a:pt x="61" y="148"/>
                      <a:pt x="89" y="148"/>
                    </a:cubicBezTo>
                    <a:cubicBezTo>
                      <a:pt x="140" y="148"/>
                      <a:pt x="189" y="166"/>
                      <a:pt x="232" y="191"/>
                    </a:cubicBezTo>
                    <a:lnTo>
                      <a:pt x="3016" y="1732"/>
                    </a:lnTo>
                    <a:cubicBezTo>
                      <a:pt x="3024" y="1715"/>
                      <a:pt x="3031" y="1698"/>
                      <a:pt x="3039" y="1682"/>
                    </a:cubicBezTo>
                    <a:cubicBezTo>
                      <a:pt x="3065" y="1640"/>
                      <a:pt x="3101" y="1603"/>
                      <a:pt x="3143" y="1578"/>
                    </a:cubicBezTo>
                    <a:cubicBezTo>
                      <a:pt x="3146" y="1575"/>
                      <a:pt x="3150" y="1574"/>
                      <a:pt x="3152" y="1573"/>
                    </a:cubicBezTo>
                    <a:cubicBezTo>
                      <a:pt x="3167" y="1564"/>
                      <a:pt x="3172" y="1560"/>
                      <a:pt x="3193" y="1548"/>
                    </a:cubicBezTo>
                    <a:lnTo>
                      <a:pt x="3186" y="1532"/>
                    </a:lnTo>
                    <a:lnTo>
                      <a:pt x="492" y="41"/>
                    </a:lnTo>
                    <a:cubicBezTo>
                      <a:pt x="435" y="10"/>
                      <a:pt x="387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14"/>
              <p:cNvSpPr/>
              <p:nvPr/>
            </p:nvSpPr>
            <p:spPr>
              <a:xfrm>
                <a:off x="3071794" y="1282657"/>
                <a:ext cx="420249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573" extrusionOk="0">
                    <a:moveTo>
                      <a:pt x="9292" y="0"/>
                    </a:moveTo>
                    <a:lnTo>
                      <a:pt x="6222" y="235"/>
                    </a:lnTo>
                    <a:lnTo>
                      <a:pt x="1318" y="1270"/>
                    </a:lnTo>
                    <a:lnTo>
                      <a:pt x="1" y="6315"/>
                    </a:lnTo>
                    <a:lnTo>
                      <a:pt x="5414" y="9572"/>
                    </a:lnTo>
                    <a:lnTo>
                      <a:pt x="10714" y="8789"/>
                    </a:lnTo>
                    <a:lnTo>
                      <a:pt x="13476" y="6407"/>
                    </a:lnTo>
                    <a:lnTo>
                      <a:pt x="13016" y="4065"/>
                    </a:lnTo>
                    <a:lnTo>
                      <a:pt x="12943" y="2101"/>
                    </a:lnTo>
                    <a:lnTo>
                      <a:pt x="92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14"/>
              <p:cNvSpPr/>
              <p:nvPr/>
            </p:nvSpPr>
            <p:spPr>
              <a:xfrm>
                <a:off x="2771363" y="1855981"/>
                <a:ext cx="296663" cy="792629"/>
              </a:xfrm>
              <a:custGeom>
                <a:avLst/>
                <a:gdLst/>
                <a:ahLst/>
                <a:cxnLst/>
                <a:rect l="l" t="t" r="r" b="b"/>
                <a:pathLst>
                  <a:path w="9513" h="25417" extrusionOk="0">
                    <a:moveTo>
                      <a:pt x="303" y="0"/>
                    </a:moveTo>
                    <a:lnTo>
                      <a:pt x="1" y="112"/>
                    </a:lnTo>
                    <a:lnTo>
                      <a:pt x="9211" y="25416"/>
                    </a:lnTo>
                    <a:lnTo>
                      <a:pt x="9513" y="25304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14"/>
              <p:cNvSpPr/>
              <p:nvPr/>
            </p:nvSpPr>
            <p:spPr>
              <a:xfrm>
                <a:off x="3472170" y="1870264"/>
                <a:ext cx="298285" cy="783274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25117" extrusionOk="0">
                    <a:moveTo>
                      <a:pt x="9264" y="1"/>
                    </a:moveTo>
                    <a:lnTo>
                      <a:pt x="0" y="25007"/>
                    </a:lnTo>
                    <a:lnTo>
                      <a:pt x="302" y="25117"/>
                    </a:lnTo>
                    <a:lnTo>
                      <a:pt x="9565" y="11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14"/>
              <p:cNvSpPr/>
              <p:nvPr/>
            </p:nvSpPr>
            <p:spPr>
              <a:xfrm>
                <a:off x="3350644" y="1699872"/>
                <a:ext cx="137401" cy="882348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28294" extrusionOk="0">
                    <a:moveTo>
                      <a:pt x="4087" y="0"/>
                    </a:moveTo>
                    <a:lnTo>
                      <a:pt x="1" y="28247"/>
                    </a:lnTo>
                    <a:lnTo>
                      <a:pt x="319" y="28293"/>
                    </a:lnTo>
                    <a:lnTo>
                      <a:pt x="4406" y="46"/>
                    </a:lnTo>
                    <a:lnTo>
                      <a:pt x="4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14"/>
              <p:cNvSpPr/>
              <p:nvPr/>
            </p:nvSpPr>
            <p:spPr>
              <a:xfrm>
                <a:off x="3068363" y="1694134"/>
                <a:ext cx="121060" cy="883159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28320" extrusionOk="0">
                    <a:moveTo>
                      <a:pt x="318" y="0"/>
                    </a:moveTo>
                    <a:lnTo>
                      <a:pt x="0" y="42"/>
                    </a:lnTo>
                    <a:lnTo>
                      <a:pt x="3561" y="28319"/>
                    </a:lnTo>
                    <a:lnTo>
                      <a:pt x="3882" y="28279"/>
                    </a:lnTo>
                    <a:lnTo>
                      <a:pt x="3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14"/>
              <p:cNvSpPr/>
              <p:nvPr/>
            </p:nvSpPr>
            <p:spPr>
              <a:xfrm>
                <a:off x="3591762" y="2633189"/>
                <a:ext cx="108087" cy="62744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012" extrusionOk="0">
                    <a:moveTo>
                      <a:pt x="260" y="0"/>
                    </a:moveTo>
                    <a:cubicBezTo>
                      <a:pt x="173" y="51"/>
                      <a:pt x="87" y="100"/>
                      <a:pt x="1" y="150"/>
                    </a:cubicBezTo>
                    <a:lnTo>
                      <a:pt x="2862" y="1207"/>
                    </a:lnTo>
                    <a:cubicBezTo>
                      <a:pt x="2948" y="1257"/>
                      <a:pt x="3020" y="1333"/>
                      <a:pt x="3076" y="1416"/>
                    </a:cubicBezTo>
                    <a:cubicBezTo>
                      <a:pt x="3122" y="1487"/>
                      <a:pt x="3156" y="1565"/>
                      <a:pt x="3179" y="1645"/>
                    </a:cubicBezTo>
                    <a:cubicBezTo>
                      <a:pt x="3198" y="1708"/>
                      <a:pt x="3207" y="1774"/>
                      <a:pt x="3200" y="1842"/>
                    </a:cubicBezTo>
                    <a:cubicBezTo>
                      <a:pt x="3194" y="1892"/>
                      <a:pt x="3179" y="1946"/>
                      <a:pt x="3145" y="1981"/>
                    </a:cubicBezTo>
                    <a:cubicBezTo>
                      <a:pt x="3135" y="1993"/>
                      <a:pt x="3122" y="2003"/>
                      <a:pt x="3109" y="2012"/>
                    </a:cubicBezTo>
                    <a:cubicBezTo>
                      <a:pt x="3192" y="1964"/>
                      <a:pt x="3277" y="1917"/>
                      <a:pt x="3359" y="1868"/>
                    </a:cubicBezTo>
                    <a:cubicBezTo>
                      <a:pt x="3378" y="1859"/>
                      <a:pt x="3392" y="1848"/>
                      <a:pt x="3404" y="1833"/>
                    </a:cubicBezTo>
                    <a:cubicBezTo>
                      <a:pt x="3438" y="1797"/>
                      <a:pt x="3453" y="1746"/>
                      <a:pt x="3458" y="1695"/>
                    </a:cubicBezTo>
                    <a:cubicBezTo>
                      <a:pt x="3466" y="1626"/>
                      <a:pt x="3457" y="1563"/>
                      <a:pt x="3438" y="1497"/>
                    </a:cubicBezTo>
                    <a:cubicBezTo>
                      <a:pt x="3415" y="1416"/>
                      <a:pt x="3379" y="1340"/>
                      <a:pt x="3335" y="1267"/>
                    </a:cubicBezTo>
                    <a:cubicBezTo>
                      <a:pt x="3279" y="1184"/>
                      <a:pt x="3207" y="1107"/>
                      <a:pt x="3120" y="1057"/>
                    </a:cubicBezTo>
                    <a:lnTo>
                      <a:pt x="349" y="33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14"/>
              <p:cNvSpPr/>
              <p:nvPr/>
            </p:nvSpPr>
            <p:spPr>
              <a:xfrm>
                <a:off x="3591762" y="2637836"/>
                <a:ext cx="100010" cy="59064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1894" extrusionOk="0">
                    <a:moveTo>
                      <a:pt x="1" y="1"/>
                    </a:moveTo>
                    <a:cubicBezTo>
                      <a:pt x="8" y="24"/>
                      <a:pt x="14" y="45"/>
                      <a:pt x="17" y="70"/>
                    </a:cubicBezTo>
                    <a:cubicBezTo>
                      <a:pt x="25" y="116"/>
                      <a:pt x="31" y="160"/>
                      <a:pt x="31" y="208"/>
                    </a:cubicBezTo>
                    <a:cubicBezTo>
                      <a:pt x="31" y="231"/>
                      <a:pt x="30" y="254"/>
                      <a:pt x="28" y="278"/>
                    </a:cubicBezTo>
                    <a:lnTo>
                      <a:pt x="175" y="359"/>
                    </a:lnTo>
                    <a:lnTo>
                      <a:pt x="2869" y="1850"/>
                    </a:lnTo>
                    <a:cubicBezTo>
                      <a:pt x="2909" y="1874"/>
                      <a:pt x="2955" y="1893"/>
                      <a:pt x="3002" y="1893"/>
                    </a:cubicBezTo>
                    <a:cubicBezTo>
                      <a:pt x="3005" y="1893"/>
                      <a:pt x="3008" y="1893"/>
                      <a:pt x="3011" y="1893"/>
                    </a:cubicBezTo>
                    <a:cubicBezTo>
                      <a:pt x="3041" y="1893"/>
                      <a:pt x="3073" y="1884"/>
                      <a:pt x="3100" y="1870"/>
                    </a:cubicBezTo>
                    <a:cubicBezTo>
                      <a:pt x="3105" y="1868"/>
                      <a:pt x="3106" y="1867"/>
                      <a:pt x="3109" y="1864"/>
                    </a:cubicBezTo>
                    <a:cubicBezTo>
                      <a:pt x="3122" y="1855"/>
                      <a:pt x="3135" y="1845"/>
                      <a:pt x="3145" y="1834"/>
                    </a:cubicBezTo>
                    <a:cubicBezTo>
                      <a:pt x="3179" y="1798"/>
                      <a:pt x="3194" y="1746"/>
                      <a:pt x="3200" y="1696"/>
                    </a:cubicBezTo>
                    <a:cubicBezTo>
                      <a:pt x="3207" y="1627"/>
                      <a:pt x="3198" y="1562"/>
                      <a:pt x="3179" y="1497"/>
                    </a:cubicBezTo>
                    <a:cubicBezTo>
                      <a:pt x="3156" y="1417"/>
                      <a:pt x="3120" y="1339"/>
                      <a:pt x="3076" y="1267"/>
                    </a:cubicBezTo>
                    <a:cubicBezTo>
                      <a:pt x="3020" y="1184"/>
                      <a:pt x="2948" y="1108"/>
                      <a:pt x="2862" y="105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14"/>
              <p:cNvSpPr/>
              <p:nvPr/>
            </p:nvSpPr>
            <p:spPr>
              <a:xfrm>
                <a:off x="3583779" y="2653677"/>
                <a:ext cx="65239" cy="127858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4100" extrusionOk="0">
                    <a:moveTo>
                      <a:pt x="170" y="0"/>
                    </a:moveTo>
                    <a:cubicBezTo>
                      <a:pt x="129" y="23"/>
                      <a:pt x="91" y="45"/>
                      <a:pt x="64" y="61"/>
                    </a:cubicBezTo>
                    <a:cubicBezTo>
                      <a:pt x="44" y="72"/>
                      <a:pt x="22" y="81"/>
                      <a:pt x="1" y="87"/>
                    </a:cubicBezTo>
                    <a:lnTo>
                      <a:pt x="1453" y="3697"/>
                    </a:lnTo>
                    <a:cubicBezTo>
                      <a:pt x="1485" y="3774"/>
                      <a:pt x="1528" y="3848"/>
                      <a:pt x="1581" y="3912"/>
                    </a:cubicBezTo>
                    <a:cubicBezTo>
                      <a:pt x="1624" y="3963"/>
                      <a:pt x="1674" y="4009"/>
                      <a:pt x="1730" y="4045"/>
                    </a:cubicBezTo>
                    <a:cubicBezTo>
                      <a:pt x="1772" y="4072"/>
                      <a:pt x="1818" y="4093"/>
                      <a:pt x="1868" y="4099"/>
                    </a:cubicBezTo>
                    <a:cubicBezTo>
                      <a:pt x="1874" y="4100"/>
                      <a:pt x="1880" y="4100"/>
                      <a:pt x="1886" y="4100"/>
                    </a:cubicBezTo>
                    <a:cubicBezTo>
                      <a:pt x="1921" y="4100"/>
                      <a:pt x="1956" y="4092"/>
                      <a:pt x="1985" y="4078"/>
                    </a:cubicBezTo>
                    <a:cubicBezTo>
                      <a:pt x="1995" y="4073"/>
                      <a:pt x="2004" y="4069"/>
                      <a:pt x="2011" y="4062"/>
                    </a:cubicBezTo>
                    <a:cubicBezTo>
                      <a:pt x="2061" y="4020"/>
                      <a:pt x="2083" y="3947"/>
                      <a:pt x="2085" y="3878"/>
                    </a:cubicBezTo>
                    <a:cubicBezTo>
                      <a:pt x="2091" y="3791"/>
                      <a:pt x="2071" y="3712"/>
                      <a:pt x="2041" y="3635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14"/>
              <p:cNvSpPr/>
              <p:nvPr/>
            </p:nvSpPr>
            <p:spPr>
              <a:xfrm>
                <a:off x="3589111" y="2649000"/>
                <a:ext cx="67952" cy="131944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231" extrusionOk="0">
                    <a:moveTo>
                      <a:pt x="260" y="1"/>
                    </a:moveTo>
                    <a:cubicBezTo>
                      <a:pt x="201" y="35"/>
                      <a:pt x="93" y="97"/>
                      <a:pt x="1" y="150"/>
                    </a:cubicBezTo>
                    <a:lnTo>
                      <a:pt x="1871" y="3785"/>
                    </a:lnTo>
                    <a:cubicBezTo>
                      <a:pt x="1900" y="3862"/>
                      <a:pt x="1922" y="3941"/>
                      <a:pt x="1917" y="4028"/>
                    </a:cubicBezTo>
                    <a:cubicBezTo>
                      <a:pt x="1912" y="4097"/>
                      <a:pt x="1891" y="4170"/>
                      <a:pt x="1841" y="4212"/>
                    </a:cubicBezTo>
                    <a:cubicBezTo>
                      <a:pt x="1833" y="4219"/>
                      <a:pt x="1825" y="4223"/>
                      <a:pt x="1818" y="4229"/>
                    </a:cubicBezTo>
                    <a:lnTo>
                      <a:pt x="1818" y="4230"/>
                    </a:lnTo>
                    <a:cubicBezTo>
                      <a:pt x="1904" y="4180"/>
                      <a:pt x="1991" y="4133"/>
                      <a:pt x="2077" y="4082"/>
                    </a:cubicBezTo>
                    <a:cubicBezTo>
                      <a:pt x="2113" y="4062"/>
                      <a:pt x="2137" y="4028"/>
                      <a:pt x="2155" y="3990"/>
                    </a:cubicBezTo>
                    <a:cubicBezTo>
                      <a:pt x="2176" y="3940"/>
                      <a:pt x="2179" y="3885"/>
                      <a:pt x="2176" y="3832"/>
                    </a:cubicBezTo>
                    <a:cubicBezTo>
                      <a:pt x="2170" y="3763"/>
                      <a:pt x="2155" y="3699"/>
                      <a:pt x="2130" y="3637"/>
                    </a:cubicBezTo>
                    <a:lnTo>
                      <a:pt x="2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14"/>
              <p:cNvSpPr/>
              <p:nvPr/>
            </p:nvSpPr>
            <p:spPr>
              <a:xfrm>
                <a:off x="3586804" y="2532246"/>
                <a:ext cx="52609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3042" extrusionOk="0">
                    <a:moveTo>
                      <a:pt x="1186" y="0"/>
                    </a:moveTo>
                    <a:cubicBezTo>
                      <a:pt x="1179" y="0"/>
                      <a:pt x="1173" y="0"/>
                      <a:pt x="1166" y="1"/>
                    </a:cubicBezTo>
                    <a:cubicBezTo>
                      <a:pt x="1140" y="6"/>
                      <a:pt x="1117" y="13"/>
                      <a:pt x="1094" y="24"/>
                    </a:cubicBezTo>
                    <a:cubicBezTo>
                      <a:pt x="1008" y="75"/>
                      <a:pt x="922" y="125"/>
                      <a:pt x="835" y="174"/>
                    </a:cubicBezTo>
                    <a:cubicBezTo>
                      <a:pt x="857" y="164"/>
                      <a:pt x="881" y="154"/>
                      <a:pt x="907" y="151"/>
                    </a:cubicBezTo>
                    <a:cubicBezTo>
                      <a:pt x="914" y="150"/>
                      <a:pt x="921" y="150"/>
                      <a:pt x="927" y="150"/>
                    </a:cubicBezTo>
                    <a:cubicBezTo>
                      <a:pt x="986" y="150"/>
                      <a:pt x="1044" y="177"/>
                      <a:pt x="1096" y="211"/>
                    </a:cubicBezTo>
                    <a:cubicBezTo>
                      <a:pt x="1168" y="259"/>
                      <a:pt x="1225" y="319"/>
                      <a:pt x="1274" y="385"/>
                    </a:cubicBezTo>
                    <a:cubicBezTo>
                      <a:pt x="1331" y="467"/>
                      <a:pt x="1376" y="556"/>
                      <a:pt x="1399" y="657"/>
                    </a:cubicBezTo>
                    <a:cubicBezTo>
                      <a:pt x="1425" y="757"/>
                      <a:pt x="1428" y="870"/>
                      <a:pt x="1375" y="951"/>
                    </a:cubicBezTo>
                    <a:lnTo>
                      <a:pt x="0" y="3042"/>
                    </a:lnTo>
                    <a:cubicBezTo>
                      <a:pt x="85" y="2992"/>
                      <a:pt x="173" y="2943"/>
                      <a:pt x="259" y="2892"/>
                    </a:cubicBezTo>
                    <a:lnTo>
                      <a:pt x="309" y="2818"/>
                    </a:lnTo>
                    <a:lnTo>
                      <a:pt x="1633" y="802"/>
                    </a:lnTo>
                    <a:cubicBezTo>
                      <a:pt x="1687" y="720"/>
                      <a:pt x="1682" y="609"/>
                      <a:pt x="1658" y="509"/>
                    </a:cubicBezTo>
                    <a:cubicBezTo>
                      <a:pt x="1633" y="405"/>
                      <a:pt x="1590" y="317"/>
                      <a:pt x="1533" y="237"/>
                    </a:cubicBezTo>
                    <a:cubicBezTo>
                      <a:pt x="1484" y="169"/>
                      <a:pt x="1426" y="110"/>
                      <a:pt x="1354" y="62"/>
                    </a:cubicBezTo>
                    <a:cubicBezTo>
                      <a:pt x="1303" y="28"/>
                      <a:pt x="1245" y="0"/>
                      <a:pt x="1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14"/>
              <p:cNvSpPr/>
              <p:nvPr/>
            </p:nvSpPr>
            <p:spPr>
              <a:xfrm>
                <a:off x="3597157" y="264900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14"/>
              <p:cNvSpPr/>
              <p:nvPr/>
            </p:nvSpPr>
            <p:spPr>
              <a:xfrm>
                <a:off x="3559985" y="2617441"/>
                <a:ext cx="30561" cy="39137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55" extrusionOk="0">
                    <a:moveTo>
                      <a:pt x="273" y="0"/>
                    </a:moveTo>
                    <a:cubicBezTo>
                      <a:pt x="253" y="0"/>
                      <a:pt x="234" y="3"/>
                      <a:pt x="215" y="8"/>
                    </a:cubicBezTo>
                    <a:cubicBezTo>
                      <a:pt x="195" y="14"/>
                      <a:pt x="177" y="21"/>
                      <a:pt x="159" y="31"/>
                    </a:cubicBezTo>
                    <a:cubicBezTo>
                      <a:pt x="156" y="32"/>
                      <a:pt x="153" y="35"/>
                      <a:pt x="150" y="37"/>
                    </a:cubicBezTo>
                    <a:cubicBezTo>
                      <a:pt x="107" y="61"/>
                      <a:pt x="71" y="100"/>
                      <a:pt x="48" y="140"/>
                    </a:cubicBezTo>
                    <a:cubicBezTo>
                      <a:pt x="36" y="157"/>
                      <a:pt x="29" y="173"/>
                      <a:pt x="23" y="191"/>
                    </a:cubicBezTo>
                    <a:cubicBezTo>
                      <a:pt x="6" y="241"/>
                      <a:pt x="0" y="295"/>
                      <a:pt x="2" y="349"/>
                    </a:cubicBezTo>
                    <a:cubicBezTo>
                      <a:pt x="2" y="375"/>
                      <a:pt x="5" y="398"/>
                      <a:pt x="8" y="423"/>
                    </a:cubicBezTo>
                    <a:cubicBezTo>
                      <a:pt x="9" y="435"/>
                      <a:pt x="12" y="449"/>
                      <a:pt x="13" y="462"/>
                    </a:cubicBezTo>
                    <a:cubicBezTo>
                      <a:pt x="29" y="569"/>
                      <a:pt x="64" y="669"/>
                      <a:pt x="110" y="764"/>
                    </a:cubicBezTo>
                    <a:cubicBezTo>
                      <a:pt x="138" y="822"/>
                      <a:pt x="172" y="876"/>
                      <a:pt x="209" y="928"/>
                    </a:cubicBezTo>
                    <a:cubicBezTo>
                      <a:pt x="243" y="974"/>
                      <a:pt x="279" y="1017"/>
                      <a:pt x="318" y="1057"/>
                    </a:cubicBezTo>
                    <a:cubicBezTo>
                      <a:pt x="357" y="1093"/>
                      <a:pt x="394" y="1128"/>
                      <a:pt x="437" y="1158"/>
                    </a:cubicBezTo>
                    <a:cubicBezTo>
                      <a:pt x="473" y="1181"/>
                      <a:pt x="511" y="1203"/>
                      <a:pt x="553" y="1221"/>
                    </a:cubicBezTo>
                    <a:cubicBezTo>
                      <a:pt x="570" y="1229"/>
                      <a:pt x="588" y="1236"/>
                      <a:pt x="609" y="1240"/>
                    </a:cubicBezTo>
                    <a:cubicBezTo>
                      <a:pt x="640" y="1249"/>
                      <a:pt x="673" y="1254"/>
                      <a:pt x="704" y="1254"/>
                    </a:cubicBezTo>
                    <a:cubicBezTo>
                      <a:pt x="725" y="1254"/>
                      <a:pt x="744" y="1252"/>
                      <a:pt x="764" y="1247"/>
                    </a:cubicBezTo>
                    <a:cubicBezTo>
                      <a:pt x="785" y="1243"/>
                      <a:pt x="806" y="1233"/>
                      <a:pt x="826" y="1223"/>
                    </a:cubicBezTo>
                    <a:cubicBezTo>
                      <a:pt x="869" y="1197"/>
                      <a:pt x="905" y="1160"/>
                      <a:pt x="929" y="1116"/>
                    </a:cubicBezTo>
                    <a:cubicBezTo>
                      <a:pt x="978" y="1032"/>
                      <a:pt x="979" y="931"/>
                      <a:pt x="969" y="835"/>
                    </a:cubicBezTo>
                    <a:cubicBezTo>
                      <a:pt x="955" y="712"/>
                      <a:pt x="921" y="599"/>
                      <a:pt x="867" y="492"/>
                    </a:cubicBezTo>
                    <a:cubicBezTo>
                      <a:pt x="813" y="385"/>
                      <a:pt x="742" y="287"/>
                      <a:pt x="659" y="201"/>
                    </a:cubicBezTo>
                    <a:cubicBezTo>
                      <a:pt x="590" y="132"/>
                      <a:pt x="515" y="73"/>
                      <a:pt x="425" y="35"/>
                    </a:cubicBezTo>
                    <a:cubicBezTo>
                      <a:pt x="377" y="16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14"/>
              <p:cNvSpPr/>
              <p:nvPr/>
            </p:nvSpPr>
            <p:spPr>
              <a:xfrm>
                <a:off x="3580348" y="2536954"/>
                <a:ext cx="50956" cy="90218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893" extrusionOk="0">
                    <a:moveTo>
                      <a:pt x="1133" y="0"/>
                    </a:moveTo>
                    <a:cubicBezTo>
                      <a:pt x="1126" y="0"/>
                      <a:pt x="1120" y="0"/>
                      <a:pt x="1113" y="1"/>
                    </a:cubicBezTo>
                    <a:cubicBezTo>
                      <a:pt x="1087" y="4"/>
                      <a:pt x="1063" y="13"/>
                      <a:pt x="1041" y="24"/>
                    </a:cubicBezTo>
                    <a:cubicBezTo>
                      <a:pt x="1018" y="37"/>
                      <a:pt x="999" y="53"/>
                      <a:pt x="985" y="73"/>
                    </a:cubicBezTo>
                    <a:lnTo>
                      <a:pt x="107" y="2385"/>
                    </a:lnTo>
                    <a:lnTo>
                      <a:pt x="0" y="2668"/>
                    </a:lnTo>
                    <a:cubicBezTo>
                      <a:pt x="20" y="2684"/>
                      <a:pt x="39" y="2700"/>
                      <a:pt x="58" y="2718"/>
                    </a:cubicBezTo>
                    <a:cubicBezTo>
                      <a:pt x="94" y="2754"/>
                      <a:pt x="128" y="2792"/>
                      <a:pt x="160" y="2832"/>
                    </a:cubicBezTo>
                    <a:cubicBezTo>
                      <a:pt x="176" y="2851"/>
                      <a:pt x="190" y="2871"/>
                      <a:pt x="204" y="2892"/>
                    </a:cubicBezTo>
                    <a:lnTo>
                      <a:pt x="1580" y="802"/>
                    </a:lnTo>
                    <a:cubicBezTo>
                      <a:pt x="1633" y="720"/>
                      <a:pt x="1628" y="609"/>
                      <a:pt x="1605" y="507"/>
                    </a:cubicBezTo>
                    <a:cubicBezTo>
                      <a:pt x="1580" y="405"/>
                      <a:pt x="1536" y="316"/>
                      <a:pt x="1478" y="237"/>
                    </a:cubicBezTo>
                    <a:cubicBezTo>
                      <a:pt x="1431" y="169"/>
                      <a:pt x="1373" y="110"/>
                      <a:pt x="1301" y="62"/>
                    </a:cubicBezTo>
                    <a:cubicBezTo>
                      <a:pt x="1251" y="28"/>
                      <a:pt x="1192" y="0"/>
                      <a:pt x="11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14"/>
              <p:cNvSpPr/>
              <p:nvPr/>
            </p:nvSpPr>
            <p:spPr>
              <a:xfrm>
                <a:off x="3523718" y="2646318"/>
                <a:ext cx="50021" cy="87536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807" extrusionOk="0">
                    <a:moveTo>
                      <a:pt x="1372" y="1"/>
                    </a:moveTo>
                    <a:lnTo>
                      <a:pt x="55" y="2005"/>
                    </a:lnTo>
                    <a:cubicBezTo>
                      <a:pt x="0" y="2087"/>
                      <a:pt x="6" y="2199"/>
                      <a:pt x="29" y="2299"/>
                    </a:cubicBezTo>
                    <a:cubicBezTo>
                      <a:pt x="55" y="2401"/>
                      <a:pt x="98" y="2491"/>
                      <a:pt x="156" y="2570"/>
                    </a:cubicBezTo>
                    <a:cubicBezTo>
                      <a:pt x="205" y="2637"/>
                      <a:pt x="262" y="2696"/>
                      <a:pt x="334" y="2745"/>
                    </a:cubicBezTo>
                    <a:cubicBezTo>
                      <a:pt x="383" y="2779"/>
                      <a:pt x="443" y="2807"/>
                      <a:pt x="502" y="2807"/>
                    </a:cubicBezTo>
                    <a:cubicBezTo>
                      <a:pt x="509" y="2807"/>
                      <a:pt x="516" y="2806"/>
                      <a:pt x="522" y="2805"/>
                    </a:cubicBezTo>
                    <a:cubicBezTo>
                      <a:pt x="547" y="2804"/>
                      <a:pt x="573" y="2795"/>
                      <a:pt x="596" y="2782"/>
                    </a:cubicBezTo>
                    <a:cubicBezTo>
                      <a:pt x="619" y="2770"/>
                      <a:pt x="637" y="2754"/>
                      <a:pt x="652" y="2734"/>
                    </a:cubicBezTo>
                    <a:lnTo>
                      <a:pt x="1603" y="231"/>
                    </a:lnTo>
                    <a:cubicBezTo>
                      <a:pt x="1560" y="202"/>
                      <a:pt x="1521" y="167"/>
                      <a:pt x="1485" y="130"/>
                    </a:cubicBezTo>
                    <a:cubicBezTo>
                      <a:pt x="1445" y="90"/>
                      <a:pt x="1408" y="47"/>
                      <a:pt x="1372" y="1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14"/>
              <p:cNvSpPr/>
              <p:nvPr/>
            </p:nvSpPr>
            <p:spPr>
              <a:xfrm>
                <a:off x="3564975" y="2610643"/>
                <a:ext cx="37640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1441" extrusionOk="0">
                    <a:moveTo>
                      <a:pt x="500" y="0"/>
                    </a:moveTo>
                    <a:cubicBezTo>
                      <a:pt x="483" y="0"/>
                      <a:pt x="472" y="2"/>
                      <a:pt x="472" y="2"/>
                    </a:cubicBezTo>
                    <a:lnTo>
                      <a:pt x="482" y="30"/>
                    </a:lnTo>
                    <a:cubicBezTo>
                      <a:pt x="395" y="81"/>
                      <a:pt x="309" y="130"/>
                      <a:pt x="223" y="180"/>
                    </a:cubicBezTo>
                    <a:cubicBezTo>
                      <a:pt x="207" y="177"/>
                      <a:pt x="191" y="177"/>
                      <a:pt x="175" y="177"/>
                    </a:cubicBezTo>
                    <a:cubicBezTo>
                      <a:pt x="142" y="178"/>
                      <a:pt x="112" y="187"/>
                      <a:pt x="82" y="199"/>
                    </a:cubicBezTo>
                    <a:cubicBezTo>
                      <a:pt x="68" y="204"/>
                      <a:pt x="53" y="213"/>
                      <a:pt x="40" y="223"/>
                    </a:cubicBezTo>
                    <a:cubicBezTo>
                      <a:pt x="19" y="233"/>
                      <a:pt x="14" y="237"/>
                      <a:pt x="0" y="249"/>
                    </a:cubicBezTo>
                    <a:cubicBezTo>
                      <a:pt x="19" y="239"/>
                      <a:pt x="36" y="232"/>
                      <a:pt x="56" y="226"/>
                    </a:cubicBezTo>
                    <a:cubicBezTo>
                      <a:pt x="76" y="221"/>
                      <a:pt x="96" y="218"/>
                      <a:pt x="117" y="218"/>
                    </a:cubicBezTo>
                    <a:cubicBezTo>
                      <a:pt x="167" y="218"/>
                      <a:pt x="219" y="233"/>
                      <a:pt x="266" y="253"/>
                    </a:cubicBezTo>
                    <a:cubicBezTo>
                      <a:pt x="358" y="292"/>
                      <a:pt x="434" y="350"/>
                      <a:pt x="500" y="419"/>
                    </a:cubicBezTo>
                    <a:cubicBezTo>
                      <a:pt x="585" y="505"/>
                      <a:pt x="654" y="605"/>
                      <a:pt x="709" y="710"/>
                    </a:cubicBezTo>
                    <a:cubicBezTo>
                      <a:pt x="761" y="817"/>
                      <a:pt x="796" y="930"/>
                      <a:pt x="811" y="1053"/>
                    </a:cubicBezTo>
                    <a:cubicBezTo>
                      <a:pt x="822" y="1149"/>
                      <a:pt x="819" y="1252"/>
                      <a:pt x="772" y="1334"/>
                    </a:cubicBezTo>
                    <a:cubicBezTo>
                      <a:pt x="746" y="1378"/>
                      <a:pt x="710" y="1415"/>
                      <a:pt x="667" y="1441"/>
                    </a:cubicBezTo>
                    <a:cubicBezTo>
                      <a:pt x="694" y="1425"/>
                      <a:pt x="732" y="1403"/>
                      <a:pt x="773" y="1379"/>
                    </a:cubicBezTo>
                    <a:cubicBezTo>
                      <a:pt x="866" y="1327"/>
                      <a:pt x="975" y="1264"/>
                      <a:pt x="1032" y="1231"/>
                    </a:cubicBezTo>
                    <a:lnTo>
                      <a:pt x="884" y="1149"/>
                    </a:lnTo>
                    <a:cubicBezTo>
                      <a:pt x="887" y="1126"/>
                      <a:pt x="889" y="1103"/>
                      <a:pt x="889" y="1080"/>
                    </a:cubicBezTo>
                    <a:cubicBezTo>
                      <a:pt x="887" y="1032"/>
                      <a:pt x="883" y="986"/>
                      <a:pt x="874" y="942"/>
                    </a:cubicBezTo>
                    <a:cubicBezTo>
                      <a:pt x="868" y="917"/>
                      <a:pt x="863" y="894"/>
                      <a:pt x="858" y="873"/>
                    </a:cubicBezTo>
                    <a:cubicBezTo>
                      <a:pt x="945" y="823"/>
                      <a:pt x="1031" y="774"/>
                      <a:pt x="1117" y="723"/>
                    </a:cubicBezTo>
                    <a:lnTo>
                      <a:pt x="1206" y="756"/>
                    </a:lnTo>
                    <a:cubicBezTo>
                      <a:pt x="1179" y="616"/>
                      <a:pt x="1127" y="489"/>
                      <a:pt x="1052" y="370"/>
                    </a:cubicBezTo>
                    <a:cubicBezTo>
                      <a:pt x="1037" y="348"/>
                      <a:pt x="1021" y="325"/>
                      <a:pt x="1005" y="304"/>
                    </a:cubicBezTo>
                    <a:lnTo>
                      <a:pt x="955" y="378"/>
                    </a:lnTo>
                    <a:cubicBezTo>
                      <a:pt x="868" y="429"/>
                      <a:pt x="782" y="478"/>
                      <a:pt x="696" y="528"/>
                    </a:cubicBezTo>
                    <a:cubicBezTo>
                      <a:pt x="681" y="508"/>
                      <a:pt x="667" y="486"/>
                      <a:pt x="651" y="467"/>
                    </a:cubicBezTo>
                    <a:cubicBezTo>
                      <a:pt x="621" y="427"/>
                      <a:pt x="587" y="390"/>
                      <a:pt x="549" y="354"/>
                    </a:cubicBezTo>
                    <a:cubicBezTo>
                      <a:pt x="531" y="335"/>
                      <a:pt x="510" y="319"/>
                      <a:pt x="492" y="304"/>
                    </a:cubicBezTo>
                    <a:lnTo>
                      <a:pt x="600" y="22"/>
                    </a:lnTo>
                    <a:cubicBezTo>
                      <a:pt x="564" y="4"/>
                      <a:pt x="525" y="0"/>
                      <a:pt x="5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14"/>
              <p:cNvSpPr/>
              <p:nvPr/>
            </p:nvSpPr>
            <p:spPr>
              <a:xfrm>
                <a:off x="3564632" y="2618346"/>
                <a:ext cx="312" cy="218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7" y="2"/>
                      <a:pt x="4" y="5"/>
                      <a:pt x="1" y="6"/>
                    </a:cubicBezTo>
                    <a:cubicBezTo>
                      <a:pt x="4" y="5"/>
                      <a:pt x="8" y="2"/>
                      <a:pt x="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14"/>
              <p:cNvSpPr/>
              <p:nvPr/>
            </p:nvSpPr>
            <p:spPr>
              <a:xfrm>
                <a:off x="3542335" y="2653490"/>
                <a:ext cx="36736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553" extrusionOk="0">
                    <a:moveTo>
                      <a:pt x="1006" y="1"/>
                    </a:moveTo>
                    <a:lnTo>
                      <a:pt x="55" y="2504"/>
                    </a:lnTo>
                    <a:cubicBezTo>
                      <a:pt x="40" y="2524"/>
                      <a:pt x="20" y="2540"/>
                      <a:pt x="0" y="2551"/>
                    </a:cubicBezTo>
                    <a:lnTo>
                      <a:pt x="3" y="2552"/>
                    </a:lnTo>
                    <a:cubicBezTo>
                      <a:pt x="89" y="2502"/>
                      <a:pt x="175" y="2453"/>
                      <a:pt x="262" y="2403"/>
                    </a:cubicBezTo>
                    <a:cubicBezTo>
                      <a:pt x="262" y="2403"/>
                      <a:pt x="305" y="2383"/>
                      <a:pt x="315" y="2353"/>
                    </a:cubicBezTo>
                    <a:lnTo>
                      <a:pt x="1177" y="83"/>
                    </a:lnTo>
                    <a:cubicBezTo>
                      <a:pt x="1157" y="78"/>
                      <a:pt x="1140" y="71"/>
                      <a:pt x="1121" y="64"/>
                    </a:cubicBezTo>
                    <a:cubicBezTo>
                      <a:pt x="1081" y="47"/>
                      <a:pt x="1042" y="25"/>
                      <a:pt x="10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14"/>
              <p:cNvSpPr/>
              <p:nvPr/>
            </p:nvSpPr>
            <p:spPr>
              <a:xfrm>
                <a:off x="3506847" y="2625393"/>
                <a:ext cx="75935" cy="5145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650" extrusionOk="0">
                    <a:moveTo>
                      <a:pt x="1946" y="1"/>
                    </a:moveTo>
                    <a:cubicBezTo>
                      <a:pt x="1918" y="1"/>
                      <a:pt x="1891" y="7"/>
                      <a:pt x="1867" y="20"/>
                    </a:cubicBezTo>
                    <a:cubicBezTo>
                      <a:pt x="1231" y="386"/>
                      <a:pt x="635" y="731"/>
                      <a:pt x="1" y="1097"/>
                    </a:cubicBezTo>
                    <a:lnTo>
                      <a:pt x="770" y="1541"/>
                    </a:lnTo>
                    <a:cubicBezTo>
                      <a:pt x="817" y="1569"/>
                      <a:pt x="865" y="1605"/>
                      <a:pt x="905" y="1649"/>
                    </a:cubicBezTo>
                    <a:cubicBezTo>
                      <a:pt x="1536" y="1285"/>
                      <a:pt x="1702" y="1191"/>
                      <a:pt x="2331" y="825"/>
                    </a:cubicBezTo>
                    <a:cubicBezTo>
                      <a:pt x="2413" y="779"/>
                      <a:pt x="2435" y="663"/>
                      <a:pt x="2425" y="559"/>
                    </a:cubicBezTo>
                    <a:cubicBezTo>
                      <a:pt x="2416" y="457"/>
                      <a:pt x="2379" y="370"/>
                      <a:pt x="2331" y="289"/>
                    </a:cubicBezTo>
                    <a:cubicBezTo>
                      <a:pt x="2284" y="207"/>
                      <a:pt x="2228" y="132"/>
                      <a:pt x="2143" y="74"/>
                    </a:cubicBezTo>
                    <a:cubicBezTo>
                      <a:pt x="2085" y="33"/>
                      <a:pt x="2012" y="1"/>
                      <a:pt x="19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14"/>
              <p:cNvSpPr/>
              <p:nvPr/>
            </p:nvSpPr>
            <p:spPr>
              <a:xfrm>
                <a:off x="3281477" y="2546622"/>
                <a:ext cx="239813" cy="276923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8880" extrusionOk="0">
                    <a:moveTo>
                      <a:pt x="1" y="0"/>
                    </a:moveTo>
                    <a:lnTo>
                      <a:pt x="1" y="8879"/>
                    </a:lnTo>
                    <a:lnTo>
                      <a:pt x="7689" y="444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14"/>
              <p:cNvSpPr/>
              <p:nvPr/>
            </p:nvSpPr>
            <p:spPr>
              <a:xfrm>
                <a:off x="3258650" y="2725308"/>
                <a:ext cx="149376" cy="102692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3293" extrusionOk="0">
                    <a:moveTo>
                      <a:pt x="4367" y="0"/>
                    </a:moveTo>
                    <a:cubicBezTo>
                      <a:pt x="4362" y="0"/>
                      <a:pt x="4357" y="0"/>
                      <a:pt x="4353" y="1"/>
                    </a:cubicBezTo>
                    <a:cubicBezTo>
                      <a:pt x="4334" y="4"/>
                      <a:pt x="4315" y="7"/>
                      <a:pt x="4298" y="12"/>
                    </a:cubicBezTo>
                    <a:cubicBezTo>
                      <a:pt x="4279" y="19"/>
                      <a:pt x="4264" y="27"/>
                      <a:pt x="4248" y="37"/>
                    </a:cubicBezTo>
                    <a:cubicBezTo>
                      <a:pt x="2734" y="911"/>
                      <a:pt x="1512" y="1615"/>
                      <a:pt x="1" y="2488"/>
                    </a:cubicBezTo>
                    <a:cubicBezTo>
                      <a:pt x="14" y="2481"/>
                      <a:pt x="28" y="2476"/>
                      <a:pt x="43" y="2471"/>
                    </a:cubicBezTo>
                    <a:cubicBezTo>
                      <a:pt x="55" y="2468"/>
                      <a:pt x="68" y="2466"/>
                      <a:pt x="81" y="2466"/>
                    </a:cubicBezTo>
                    <a:cubicBezTo>
                      <a:pt x="116" y="2466"/>
                      <a:pt x="153" y="2476"/>
                      <a:pt x="186" y="2491"/>
                    </a:cubicBezTo>
                    <a:cubicBezTo>
                      <a:pt x="247" y="2515"/>
                      <a:pt x="299" y="2555"/>
                      <a:pt x="345" y="2601"/>
                    </a:cubicBezTo>
                    <a:cubicBezTo>
                      <a:pt x="402" y="2659"/>
                      <a:pt x="449" y="2728"/>
                      <a:pt x="485" y="2800"/>
                    </a:cubicBezTo>
                    <a:cubicBezTo>
                      <a:pt x="521" y="2872"/>
                      <a:pt x="547" y="2948"/>
                      <a:pt x="556" y="3031"/>
                    </a:cubicBezTo>
                    <a:cubicBezTo>
                      <a:pt x="563" y="3096"/>
                      <a:pt x="562" y="3166"/>
                      <a:pt x="529" y="3221"/>
                    </a:cubicBezTo>
                    <a:cubicBezTo>
                      <a:pt x="513" y="3250"/>
                      <a:pt x="488" y="3276"/>
                      <a:pt x="461" y="3292"/>
                    </a:cubicBezTo>
                    <a:lnTo>
                      <a:pt x="462" y="3293"/>
                    </a:lnTo>
                    <a:cubicBezTo>
                      <a:pt x="1858" y="2486"/>
                      <a:pt x="3257" y="1680"/>
                      <a:pt x="4655" y="873"/>
                    </a:cubicBezTo>
                    <a:cubicBezTo>
                      <a:pt x="4655" y="871"/>
                      <a:pt x="4658" y="871"/>
                      <a:pt x="4658" y="871"/>
                    </a:cubicBezTo>
                    <a:cubicBezTo>
                      <a:pt x="4660" y="869"/>
                      <a:pt x="4665" y="866"/>
                      <a:pt x="4668" y="863"/>
                    </a:cubicBezTo>
                    <a:cubicBezTo>
                      <a:pt x="4676" y="856"/>
                      <a:pt x="4688" y="849"/>
                      <a:pt x="4696" y="840"/>
                    </a:cubicBezTo>
                    <a:cubicBezTo>
                      <a:pt x="4708" y="832"/>
                      <a:pt x="4715" y="820"/>
                      <a:pt x="4724" y="810"/>
                    </a:cubicBezTo>
                    <a:cubicBezTo>
                      <a:pt x="4731" y="799"/>
                      <a:pt x="4738" y="789"/>
                      <a:pt x="4745" y="776"/>
                    </a:cubicBezTo>
                    <a:cubicBezTo>
                      <a:pt x="4752" y="763"/>
                      <a:pt x="4758" y="751"/>
                      <a:pt x="4762" y="737"/>
                    </a:cubicBezTo>
                    <a:cubicBezTo>
                      <a:pt x="4767" y="724"/>
                      <a:pt x="4773" y="708"/>
                      <a:pt x="4775" y="694"/>
                    </a:cubicBezTo>
                    <a:cubicBezTo>
                      <a:pt x="4780" y="676"/>
                      <a:pt x="4783" y="661"/>
                      <a:pt x="4784" y="645"/>
                    </a:cubicBezTo>
                    <a:cubicBezTo>
                      <a:pt x="4790" y="612"/>
                      <a:pt x="4790" y="580"/>
                      <a:pt x="4788" y="544"/>
                    </a:cubicBezTo>
                    <a:cubicBezTo>
                      <a:pt x="4787" y="510"/>
                      <a:pt x="4781" y="474"/>
                      <a:pt x="4773" y="438"/>
                    </a:cubicBezTo>
                    <a:cubicBezTo>
                      <a:pt x="4768" y="421"/>
                      <a:pt x="4762" y="402"/>
                      <a:pt x="4758" y="385"/>
                    </a:cubicBezTo>
                    <a:cubicBezTo>
                      <a:pt x="4752" y="366"/>
                      <a:pt x="4745" y="349"/>
                      <a:pt x="4738" y="330"/>
                    </a:cubicBezTo>
                    <a:cubicBezTo>
                      <a:pt x="4731" y="313"/>
                      <a:pt x="4724" y="294"/>
                      <a:pt x="4715" y="278"/>
                    </a:cubicBezTo>
                    <a:lnTo>
                      <a:pt x="4688" y="229"/>
                    </a:lnTo>
                    <a:cubicBezTo>
                      <a:pt x="4679" y="214"/>
                      <a:pt x="4668" y="198"/>
                      <a:pt x="4658" y="183"/>
                    </a:cubicBezTo>
                    <a:cubicBezTo>
                      <a:pt x="4646" y="169"/>
                      <a:pt x="4633" y="155"/>
                      <a:pt x="4623" y="142"/>
                    </a:cubicBezTo>
                    <a:cubicBezTo>
                      <a:pt x="4611" y="129"/>
                      <a:pt x="4600" y="116"/>
                      <a:pt x="4587" y="104"/>
                    </a:cubicBezTo>
                    <a:cubicBezTo>
                      <a:pt x="4574" y="91"/>
                      <a:pt x="4561" y="80"/>
                      <a:pt x="4550" y="71"/>
                    </a:cubicBezTo>
                    <a:cubicBezTo>
                      <a:pt x="4524" y="51"/>
                      <a:pt x="4496" y="35"/>
                      <a:pt x="4471" y="25"/>
                    </a:cubicBezTo>
                    <a:cubicBezTo>
                      <a:pt x="4450" y="15"/>
                      <a:pt x="4430" y="8"/>
                      <a:pt x="4410" y="5"/>
                    </a:cubicBezTo>
                    <a:cubicBezTo>
                      <a:pt x="4397" y="2"/>
                      <a:pt x="4382" y="0"/>
                      <a:pt x="4367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14"/>
              <p:cNvSpPr/>
              <p:nvPr/>
            </p:nvSpPr>
            <p:spPr>
              <a:xfrm>
                <a:off x="3271031" y="2519897"/>
                <a:ext cx="265228" cy="165187"/>
              </a:xfrm>
              <a:custGeom>
                <a:avLst/>
                <a:gdLst/>
                <a:ahLst/>
                <a:cxnLst/>
                <a:rect l="l" t="t" r="r" b="b"/>
                <a:pathLst>
                  <a:path w="8505" h="5297" extrusionOk="0">
                    <a:moveTo>
                      <a:pt x="1" y="0"/>
                    </a:moveTo>
                    <a:lnTo>
                      <a:pt x="1" y="665"/>
                    </a:lnTo>
                    <a:lnTo>
                      <a:pt x="336" y="857"/>
                    </a:lnTo>
                    <a:lnTo>
                      <a:pt x="8024" y="5297"/>
                    </a:lnTo>
                    <a:lnTo>
                      <a:pt x="8431" y="5062"/>
                    </a:lnTo>
                    <a:cubicBezTo>
                      <a:pt x="8448" y="5052"/>
                      <a:pt x="8467" y="5039"/>
                      <a:pt x="8480" y="5024"/>
                    </a:cubicBezTo>
                    <a:cubicBezTo>
                      <a:pt x="8496" y="5002"/>
                      <a:pt x="8504" y="4973"/>
                      <a:pt x="8499" y="4946"/>
                    </a:cubicBezTo>
                    <a:cubicBezTo>
                      <a:pt x="8492" y="4911"/>
                      <a:pt x="8460" y="4883"/>
                      <a:pt x="8430" y="48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14"/>
              <p:cNvSpPr/>
              <p:nvPr/>
            </p:nvSpPr>
            <p:spPr>
              <a:xfrm>
                <a:off x="3260459" y="2518587"/>
                <a:ext cx="10665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07" extrusionOk="0">
                    <a:moveTo>
                      <a:pt x="171" y="0"/>
                    </a:moveTo>
                    <a:cubicBezTo>
                      <a:pt x="142" y="0"/>
                      <a:pt x="113" y="4"/>
                      <a:pt x="82" y="12"/>
                    </a:cubicBezTo>
                    <a:cubicBezTo>
                      <a:pt x="52" y="17"/>
                      <a:pt x="25" y="28"/>
                      <a:pt x="0" y="42"/>
                    </a:cubicBezTo>
                    <a:lnTo>
                      <a:pt x="0" y="707"/>
                    </a:lnTo>
                    <a:cubicBezTo>
                      <a:pt x="2" y="707"/>
                      <a:pt x="2" y="705"/>
                      <a:pt x="3" y="705"/>
                    </a:cubicBezTo>
                    <a:cubicBezTo>
                      <a:pt x="29" y="692"/>
                      <a:pt x="54" y="682"/>
                      <a:pt x="82" y="676"/>
                    </a:cubicBezTo>
                    <a:cubicBezTo>
                      <a:pt x="113" y="670"/>
                      <a:pt x="142" y="667"/>
                      <a:pt x="171" y="667"/>
                    </a:cubicBezTo>
                    <a:cubicBezTo>
                      <a:pt x="201" y="667"/>
                      <a:pt x="230" y="670"/>
                      <a:pt x="259" y="676"/>
                    </a:cubicBezTo>
                    <a:cubicBezTo>
                      <a:pt x="289" y="682"/>
                      <a:pt x="317" y="692"/>
                      <a:pt x="341" y="707"/>
                    </a:cubicBezTo>
                    <a:lnTo>
                      <a:pt x="341" y="42"/>
                    </a:lnTo>
                    <a:cubicBezTo>
                      <a:pt x="317" y="28"/>
                      <a:pt x="288" y="17"/>
                      <a:pt x="259" y="12"/>
                    </a:cubicBezTo>
                    <a:cubicBezTo>
                      <a:pt x="230" y="4"/>
                      <a:pt x="201" y="0"/>
                      <a:pt x="171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14"/>
              <p:cNvSpPr/>
              <p:nvPr/>
            </p:nvSpPr>
            <p:spPr>
              <a:xfrm>
                <a:off x="2995330" y="2519897"/>
                <a:ext cx="265260" cy="165156"/>
              </a:xfrm>
              <a:custGeom>
                <a:avLst/>
                <a:gdLst/>
                <a:ahLst/>
                <a:cxnLst/>
                <a:rect l="l" t="t" r="r" b="b"/>
                <a:pathLst>
                  <a:path w="8506" h="5296" extrusionOk="0">
                    <a:moveTo>
                      <a:pt x="8505" y="663"/>
                    </a:moveTo>
                    <a:cubicBezTo>
                      <a:pt x="8504" y="663"/>
                      <a:pt x="8504" y="664"/>
                      <a:pt x="8504" y="664"/>
                    </a:cubicBezTo>
                    <a:lnTo>
                      <a:pt x="8504" y="664"/>
                    </a:lnTo>
                    <a:lnTo>
                      <a:pt x="8505" y="663"/>
                    </a:lnTo>
                    <a:close/>
                    <a:moveTo>
                      <a:pt x="8504" y="664"/>
                    </a:move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4"/>
                      <a:pt x="8503" y="664"/>
                      <a:pt x="8504" y="664"/>
                    </a:cubicBezTo>
                    <a:close/>
                    <a:moveTo>
                      <a:pt x="8502" y="0"/>
                    </a:moveTo>
                    <a:lnTo>
                      <a:pt x="73" y="4867"/>
                    </a:lnTo>
                    <a:cubicBezTo>
                      <a:pt x="56" y="4877"/>
                      <a:pt x="37" y="4890"/>
                      <a:pt x="26" y="4906"/>
                    </a:cubicBezTo>
                    <a:cubicBezTo>
                      <a:pt x="9" y="4927"/>
                      <a:pt x="0" y="4956"/>
                      <a:pt x="6" y="4983"/>
                    </a:cubicBezTo>
                    <a:cubicBezTo>
                      <a:pt x="13" y="5015"/>
                      <a:pt x="45" y="5047"/>
                      <a:pt x="73" y="5062"/>
                    </a:cubicBezTo>
                    <a:lnTo>
                      <a:pt x="480" y="5295"/>
                    </a:lnTo>
                    <a:lnTo>
                      <a:pt x="8170" y="857"/>
                    </a:ln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5"/>
                      <a:pt x="8503" y="665"/>
                      <a:pt x="8502" y="665"/>
                    </a:cubicBezTo>
                    <a:lnTo>
                      <a:pt x="8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14"/>
              <p:cNvSpPr/>
              <p:nvPr/>
            </p:nvSpPr>
            <p:spPr>
              <a:xfrm>
                <a:off x="3249295" y="2539356"/>
                <a:ext cx="32214" cy="291424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9345" extrusionOk="0">
                    <a:moveTo>
                      <a:pt x="527" y="1"/>
                    </a:moveTo>
                    <a:cubicBezTo>
                      <a:pt x="498" y="1"/>
                      <a:pt x="468" y="4"/>
                      <a:pt x="439" y="10"/>
                    </a:cubicBezTo>
                    <a:cubicBezTo>
                      <a:pt x="410" y="16"/>
                      <a:pt x="383" y="25"/>
                      <a:pt x="360" y="39"/>
                    </a:cubicBezTo>
                    <a:lnTo>
                      <a:pt x="23" y="233"/>
                    </a:lnTo>
                    <a:lnTo>
                      <a:pt x="0" y="9101"/>
                    </a:lnTo>
                    <a:lnTo>
                      <a:pt x="356" y="9305"/>
                    </a:lnTo>
                    <a:cubicBezTo>
                      <a:pt x="381" y="9319"/>
                      <a:pt x="410" y="9329"/>
                      <a:pt x="439" y="9335"/>
                    </a:cubicBezTo>
                    <a:cubicBezTo>
                      <a:pt x="468" y="9342"/>
                      <a:pt x="498" y="9345"/>
                      <a:pt x="527" y="9345"/>
                    </a:cubicBezTo>
                    <a:cubicBezTo>
                      <a:pt x="556" y="9345"/>
                      <a:pt x="585" y="9342"/>
                      <a:pt x="614" y="9335"/>
                    </a:cubicBezTo>
                    <a:cubicBezTo>
                      <a:pt x="646" y="9329"/>
                      <a:pt x="673" y="9319"/>
                      <a:pt x="698" y="9305"/>
                    </a:cubicBezTo>
                    <a:lnTo>
                      <a:pt x="1033" y="9112"/>
                    </a:lnTo>
                    <a:lnTo>
                      <a:pt x="1031" y="9112"/>
                    </a:lnTo>
                    <a:lnTo>
                      <a:pt x="1031" y="233"/>
                    </a:lnTo>
                    <a:lnTo>
                      <a:pt x="698" y="41"/>
                    </a:lnTo>
                    <a:cubicBezTo>
                      <a:pt x="672" y="26"/>
                      <a:pt x="643" y="16"/>
                      <a:pt x="614" y="10"/>
                    </a:cubicBezTo>
                    <a:cubicBezTo>
                      <a:pt x="586" y="4"/>
                      <a:pt x="556" y="1"/>
                      <a:pt x="527" y="1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14"/>
              <p:cNvSpPr/>
              <p:nvPr/>
            </p:nvSpPr>
            <p:spPr>
              <a:xfrm>
                <a:off x="3010298" y="2546622"/>
                <a:ext cx="239844" cy="276549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8868" extrusionOk="0">
                    <a:moveTo>
                      <a:pt x="7690" y="0"/>
                    </a:moveTo>
                    <a:lnTo>
                      <a:pt x="0" y="4441"/>
                    </a:lnTo>
                    <a:lnTo>
                      <a:pt x="7666" y="8868"/>
                    </a:lnTo>
                    <a:lnTo>
                      <a:pt x="76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14"/>
              <p:cNvSpPr/>
              <p:nvPr/>
            </p:nvSpPr>
            <p:spPr>
              <a:xfrm>
                <a:off x="3208194" y="2567203"/>
                <a:ext cx="115603" cy="370291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1874" extrusionOk="0">
                    <a:moveTo>
                      <a:pt x="2814" y="0"/>
                    </a:moveTo>
                    <a:cubicBezTo>
                      <a:pt x="2814" y="1"/>
                      <a:pt x="2815" y="3"/>
                      <a:pt x="2815" y="4"/>
                    </a:cubicBezTo>
                    <a:lnTo>
                      <a:pt x="2815" y="4"/>
                    </a:lnTo>
                    <a:cubicBezTo>
                      <a:pt x="2815" y="3"/>
                      <a:pt x="2814" y="1"/>
                      <a:pt x="2814" y="0"/>
                    </a:cubicBezTo>
                    <a:close/>
                    <a:moveTo>
                      <a:pt x="2815" y="4"/>
                    </a:moveTo>
                    <a:cubicBezTo>
                      <a:pt x="2815" y="4"/>
                      <a:pt x="2815" y="5"/>
                      <a:pt x="2816" y="5"/>
                    </a:cubicBezTo>
                    <a:lnTo>
                      <a:pt x="2816" y="5"/>
                    </a:lnTo>
                    <a:cubicBezTo>
                      <a:pt x="2815" y="5"/>
                      <a:pt x="2815" y="4"/>
                      <a:pt x="2815" y="4"/>
                    </a:cubicBezTo>
                    <a:close/>
                    <a:moveTo>
                      <a:pt x="2816" y="5"/>
                    </a:moveTo>
                    <a:lnTo>
                      <a:pt x="2816" y="5"/>
                    </a:lnTo>
                    <a:cubicBezTo>
                      <a:pt x="2818" y="11"/>
                      <a:pt x="2820" y="17"/>
                      <a:pt x="2822" y="23"/>
                    </a:cubicBezTo>
                    <a:lnTo>
                      <a:pt x="2822" y="23"/>
                    </a:lnTo>
                    <a:cubicBezTo>
                      <a:pt x="2821" y="18"/>
                      <a:pt x="2819" y="13"/>
                      <a:pt x="2818" y="9"/>
                    </a:cubicBezTo>
                    <a:cubicBezTo>
                      <a:pt x="2817" y="8"/>
                      <a:pt x="2816" y="6"/>
                      <a:pt x="2816" y="5"/>
                    </a:cubicBezTo>
                    <a:close/>
                    <a:moveTo>
                      <a:pt x="883" y="10"/>
                    </a:moveTo>
                    <a:lnTo>
                      <a:pt x="883" y="10"/>
                    </a:lnTo>
                    <a:cubicBezTo>
                      <a:pt x="881" y="15"/>
                      <a:pt x="879" y="19"/>
                      <a:pt x="878" y="23"/>
                    </a:cubicBezTo>
                    <a:lnTo>
                      <a:pt x="878" y="23"/>
                    </a:lnTo>
                    <a:cubicBezTo>
                      <a:pt x="880" y="19"/>
                      <a:pt x="881" y="15"/>
                      <a:pt x="883" y="10"/>
                    </a:cubicBezTo>
                    <a:close/>
                    <a:moveTo>
                      <a:pt x="198" y="5883"/>
                    </a:moveTo>
                    <a:cubicBezTo>
                      <a:pt x="202" y="5883"/>
                      <a:pt x="206" y="5884"/>
                      <a:pt x="210" y="5886"/>
                    </a:cubicBezTo>
                    <a:cubicBezTo>
                      <a:pt x="219" y="5889"/>
                      <a:pt x="227" y="5896"/>
                      <a:pt x="237" y="5905"/>
                    </a:cubicBezTo>
                    <a:cubicBezTo>
                      <a:pt x="319" y="5989"/>
                      <a:pt x="421" y="6067"/>
                      <a:pt x="541" y="6137"/>
                    </a:cubicBezTo>
                    <a:cubicBezTo>
                      <a:pt x="627" y="6185"/>
                      <a:pt x="720" y="6231"/>
                      <a:pt x="821" y="6270"/>
                    </a:cubicBezTo>
                    <a:cubicBezTo>
                      <a:pt x="838" y="6277"/>
                      <a:pt x="857" y="6283"/>
                      <a:pt x="874" y="6290"/>
                    </a:cubicBezTo>
                    <a:cubicBezTo>
                      <a:pt x="896" y="6299"/>
                      <a:pt x="920" y="6306"/>
                      <a:pt x="943" y="6313"/>
                    </a:cubicBezTo>
                    <a:cubicBezTo>
                      <a:pt x="960" y="6319"/>
                      <a:pt x="976" y="6327"/>
                      <a:pt x="995" y="6339"/>
                    </a:cubicBezTo>
                    <a:cubicBezTo>
                      <a:pt x="1011" y="6349"/>
                      <a:pt x="1028" y="6362"/>
                      <a:pt x="1040" y="6376"/>
                    </a:cubicBezTo>
                    <a:cubicBezTo>
                      <a:pt x="1047" y="6383"/>
                      <a:pt x="1052" y="6391"/>
                      <a:pt x="1058" y="6399"/>
                    </a:cubicBezTo>
                    <a:cubicBezTo>
                      <a:pt x="1064" y="6406"/>
                      <a:pt x="1068" y="6415"/>
                      <a:pt x="1073" y="6422"/>
                    </a:cubicBezTo>
                    <a:cubicBezTo>
                      <a:pt x="1080" y="6439"/>
                      <a:pt x="1084" y="6457"/>
                      <a:pt x="1084" y="6471"/>
                    </a:cubicBezTo>
                    <a:cubicBezTo>
                      <a:pt x="1090" y="6671"/>
                      <a:pt x="1100" y="6879"/>
                      <a:pt x="1110" y="7075"/>
                    </a:cubicBezTo>
                    <a:cubicBezTo>
                      <a:pt x="1120" y="7270"/>
                      <a:pt x="1134" y="7477"/>
                      <a:pt x="1149" y="7670"/>
                    </a:cubicBezTo>
                    <a:cubicBezTo>
                      <a:pt x="1163" y="7864"/>
                      <a:pt x="1182" y="8067"/>
                      <a:pt x="1202" y="8258"/>
                    </a:cubicBezTo>
                    <a:cubicBezTo>
                      <a:pt x="1211" y="8353"/>
                      <a:pt x="1219" y="8449"/>
                      <a:pt x="1231" y="8543"/>
                    </a:cubicBezTo>
                    <a:lnTo>
                      <a:pt x="1231" y="8564"/>
                    </a:lnTo>
                    <a:cubicBezTo>
                      <a:pt x="1228" y="8571"/>
                      <a:pt x="1226" y="8577"/>
                      <a:pt x="1224" y="8584"/>
                    </a:cubicBezTo>
                    <a:cubicBezTo>
                      <a:pt x="1219" y="8590"/>
                      <a:pt x="1216" y="8596"/>
                      <a:pt x="1211" y="8600"/>
                    </a:cubicBezTo>
                    <a:cubicBezTo>
                      <a:pt x="1205" y="8606"/>
                      <a:pt x="1199" y="8610"/>
                      <a:pt x="1195" y="8613"/>
                    </a:cubicBezTo>
                    <a:cubicBezTo>
                      <a:pt x="1188" y="8617"/>
                      <a:pt x="1180" y="8619"/>
                      <a:pt x="1173" y="8620"/>
                    </a:cubicBezTo>
                    <a:cubicBezTo>
                      <a:pt x="1166" y="8622"/>
                      <a:pt x="1159" y="8625"/>
                      <a:pt x="1150" y="8625"/>
                    </a:cubicBezTo>
                    <a:cubicBezTo>
                      <a:pt x="1133" y="8625"/>
                      <a:pt x="1117" y="8622"/>
                      <a:pt x="1100" y="8617"/>
                    </a:cubicBezTo>
                    <a:cubicBezTo>
                      <a:pt x="1096" y="8615"/>
                      <a:pt x="1093" y="8615"/>
                      <a:pt x="1088" y="8613"/>
                    </a:cubicBezTo>
                    <a:cubicBezTo>
                      <a:pt x="1064" y="8606"/>
                      <a:pt x="1038" y="8597"/>
                      <a:pt x="1012" y="8590"/>
                    </a:cubicBezTo>
                    <a:cubicBezTo>
                      <a:pt x="894" y="8553"/>
                      <a:pt x="785" y="8504"/>
                      <a:pt x="690" y="8448"/>
                    </a:cubicBezTo>
                    <a:cubicBezTo>
                      <a:pt x="571" y="8380"/>
                      <a:pt x="470" y="8298"/>
                      <a:pt x="393" y="8212"/>
                    </a:cubicBezTo>
                    <a:cubicBezTo>
                      <a:pt x="388" y="8206"/>
                      <a:pt x="384" y="8202"/>
                      <a:pt x="378" y="8195"/>
                    </a:cubicBezTo>
                    <a:cubicBezTo>
                      <a:pt x="374" y="8188"/>
                      <a:pt x="370" y="8180"/>
                      <a:pt x="367" y="8173"/>
                    </a:cubicBezTo>
                    <a:cubicBezTo>
                      <a:pt x="362" y="8166"/>
                      <a:pt x="357" y="8159"/>
                      <a:pt x="354" y="8149"/>
                    </a:cubicBezTo>
                    <a:lnTo>
                      <a:pt x="342" y="8123"/>
                    </a:lnTo>
                    <a:cubicBezTo>
                      <a:pt x="339" y="8113"/>
                      <a:pt x="335" y="8104"/>
                      <a:pt x="334" y="8096"/>
                    </a:cubicBezTo>
                    <a:cubicBezTo>
                      <a:pt x="331" y="8087"/>
                      <a:pt x="328" y="8075"/>
                      <a:pt x="326" y="8068"/>
                    </a:cubicBezTo>
                    <a:lnTo>
                      <a:pt x="321" y="8041"/>
                    </a:lnTo>
                    <a:cubicBezTo>
                      <a:pt x="319" y="8032"/>
                      <a:pt x="318" y="8025"/>
                      <a:pt x="318" y="8018"/>
                    </a:cubicBezTo>
                    <a:cubicBezTo>
                      <a:pt x="298" y="7824"/>
                      <a:pt x="280" y="7641"/>
                      <a:pt x="262" y="7446"/>
                    </a:cubicBezTo>
                    <a:cubicBezTo>
                      <a:pt x="246" y="7249"/>
                      <a:pt x="230" y="7062"/>
                      <a:pt x="217" y="6865"/>
                    </a:cubicBezTo>
                    <a:cubicBezTo>
                      <a:pt x="204" y="6667"/>
                      <a:pt x="194" y="6477"/>
                      <a:pt x="184" y="6276"/>
                    </a:cubicBezTo>
                    <a:cubicBezTo>
                      <a:pt x="180" y="6163"/>
                      <a:pt x="175" y="6056"/>
                      <a:pt x="173" y="5945"/>
                    </a:cubicBezTo>
                    <a:cubicBezTo>
                      <a:pt x="173" y="5929"/>
                      <a:pt x="174" y="5913"/>
                      <a:pt x="175" y="5905"/>
                    </a:cubicBezTo>
                    <a:cubicBezTo>
                      <a:pt x="177" y="5899"/>
                      <a:pt x="180" y="5896"/>
                      <a:pt x="181" y="5893"/>
                    </a:cubicBezTo>
                    <a:cubicBezTo>
                      <a:pt x="183" y="5889"/>
                      <a:pt x="187" y="5887"/>
                      <a:pt x="188" y="5886"/>
                    </a:cubicBezTo>
                    <a:cubicBezTo>
                      <a:pt x="191" y="5884"/>
                      <a:pt x="195" y="5883"/>
                      <a:pt x="198" y="5883"/>
                    </a:cubicBezTo>
                    <a:close/>
                    <a:moveTo>
                      <a:pt x="2822" y="23"/>
                    </a:moveTo>
                    <a:lnTo>
                      <a:pt x="2822" y="23"/>
                    </a:lnTo>
                    <a:cubicBezTo>
                      <a:pt x="2831" y="54"/>
                      <a:pt x="2837" y="87"/>
                      <a:pt x="2837" y="121"/>
                    </a:cubicBezTo>
                    <a:cubicBezTo>
                      <a:pt x="2837" y="158"/>
                      <a:pt x="2829" y="196"/>
                      <a:pt x="2818" y="232"/>
                    </a:cubicBezTo>
                    <a:cubicBezTo>
                      <a:pt x="2805" y="268"/>
                      <a:pt x="2785" y="303"/>
                      <a:pt x="2762" y="339"/>
                    </a:cubicBezTo>
                    <a:cubicBezTo>
                      <a:pt x="2736" y="374"/>
                      <a:pt x="2706" y="408"/>
                      <a:pt x="2670" y="439"/>
                    </a:cubicBezTo>
                    <a:cubicBezTo>
                      <a:pt x="2645" y="460"/>
                      <a:pt x="2615" y="482"/>
                      <a:pt x="2586" y="502"/>
                    </a:cubicBezTo>
                    <a:cubicBezTo>
                      <a:pt x="2575" y="511"/>
                      <a:pt x="2562" y="518"/>
                      <a:pt x="2548" y="525"/>
                    </a:cubicBezTo>
                    <a:cubicBezTo>
                      <a:pt x="2503" y="552"/>
                      <a:pt x="2453" y="575"/>
                      <a:pt x="2398" y="594"/>
                    </a:cubicBezTo>
                    <a:cubicBezTo>
                      <a:pt x="2349" y="613"/>
                      <a:pt x="2299" y="628"/>
                      <a:pt x="2246" y="643"/>
                    </a:cubicBezTo>
                    <a:cubicBezTo>
                      <a:pt x="2240" y="646"/>
                      <a:pt x="2233" y="647"/>
                      <a:pt x="2227" y="649"/>
                    </a:cubicBezTo>
                    <a:cubicBezTo>
                      <a:pt x="2168" y="663"/>
                      <a:pt x="2105" y="673"/>
                      <a:pt x="2043" y="682"/>
                    </a:cubicBezTo>
                    <a:cubicBezTo>
                      <a:pt x="1980" y="687"/>
                      <a:pt x="1915" y="692"/>
                      <a:pt x="1850" y="692"/>
                    </a:cubicBezTo>
                    <a:cubicBezTo>
                      <a:pt x="1786" y="692"/>
                      <a:pt x="1721" y="689"/>
                      <a:pt x="1658" y="682"/>
                    </a:cubicBezTo>
                    <a:cubicBezTo>
                      <a:pt x="1597" y="674"/>
                      <a:pt x="1537" y="663"/>
                      <a:pt x="1479" y="650"/>
                    </a:cubicBezTo>
                    <a:cubicBezTo>
                      <a:pt x="1478" y="650"/>
                      <a:pt x="1475" y="649"/>
                      <a:pt x="1474" y="649"/>
                    </a:cubicBezTo>
                    <a:cubicBezTo>
                      <a:pt x="1413" y="634"/>
                      <a:pt x="1356" y="615"/>
                      <a:pt x="1303" y="597"/>
                    </a:cubicBezTo>
                    <a:cubicBezTo>
                      <a:pt x="1248" y="577"/>
                      <a:pt x="1198" y="552"/>
                      <a:pt x="1153" y="526"/>
                    </a:cubicBezTo>
                    <a:cubicBezTo>
                      <a:pt x="1109" y="499"/>
                      <a:pt x="1067" y="470"/>
                      <a:pt x="1031" y="440"/>
                    </a:cubicBezTo>
                    <a:cubicBezTo>
                      <a:pt x="995" y="410"/>
                      <a:pt x="965" y="375"/>
                      <a:pt x="939" y="341"/>
                    </a:cubicBezTo>
                    <a:cubicBezTo>
                      <a:pt x="914" y="308"/>
                      <a:pt x="896" y="272"/>
                      <a:pt x="883" y="233"/>
                    </a:cubicBezTo>
                    <a:cubicBezTo>
                      <a:pt x="871" y="197"/>
                      <a:pt x="864" y="160"/>
                      <a:pt x="864" y="122"/>
                    </a:cubicBezTo>
                    <a:cubicBezTo>
                      <a:pt x="864" y="90"/>
                      <a:pt x="867" y="56"/>
                      <a:pt x="878" y="23"/>
                    </a:cubicBezTo>
                    <a:lnTo>
                      <a:pt x="878" y="23"/>
                    </a:lnTo>
                    <a:cubicBezTo>
                      <a:pt x="811" y="208"/>
                      <a:pt x="749" y="384"/>
                      <a:pt x="686" y="574"/>
                    </a:cubicBezTo>
                    <a:cubicBezTo>
                      <a:pt x="621" y="769"/>
                      <a:pt x="562" y="958"/>
                      <a:pt x="506" y="1159"/>
                    </a:cubicBezTo>
                    <a:cubicBezTo>
                      <a:pt x="449" y="1360"/>
                      <a:pt x="398" y="1554"/>
                      <a:pt x="349" y="1760"/>
                    </a:cubicBezTo>
                    <a:cubicBezTo>
                      <a:pt x="301" y="1964"/>
                      <a:pt x="257" y="2165"/>
                      <a:pt x="220" y="2374"/>
                    </a:cubicBezTo>
                    <a:cubicBezTo>
                      <a:pt x="181" y="2582"/>
                      <a:pt x="148" y="2789"/>
                      <a:pt x="119" y="3001"/>
                    </a:cubicBezTo>
                    <a:cubicBezTo>
                      <a:pt x="96" y="3179"/>
                      <a:pt x="85" y="3252"/>
                      <a:pt x="69" y="3430"/>
                    </a:cubicBezTo>
                    <a:cubicBezTo>
                      <a:pt x="178" y="3367"/>
                      <a:pt x="286" y="3305"/>
                      <a:pt x="397" y="3242"/>
                    </a:cubicBezTo>
                    <a:lnTo>
                      <a:pt x="398" y="3239"/>
                    </a:lnTo>
                    <a:cubicBezTo>
                      <a:pt x="406" y="3236"/>
                      <a:pt x="411" y="3233"/>
                      <a:pt x="420" y="3231"/>
                    </a:cubicBezTo>
                    <a:cubicBezTo>
                      <a:pt x="427" y="3229"/>
                      <a:pt x="434" y="3225"/>
                      <a:pt x="441" y="3223"/>
                    </a:cubicBezTo>
                    <a:cubicBezTo>
                      <a:pt x="449" y="3222"/>
                      <a:pt x="457" y="3220"/>
                      <a:pt x="464" y="3220"/>
                    </a:cubicBezTo>
                    <a:cubicBezTo>
                      <a:pt x="469" y="3220"/>
                      <a:pt x="475" y="3219"/>
                      <a:pt x="481" y="3219"/>
                    </a:cubicBezTo>
                    <a:cubicBezTo>
                      <a:pt x="484" y="3219"/>
                      <a:pt x="487" y="3220"/>
                      <a:pt x="490" y="3220"/>
                    </a:cubicBezTo>
                    <a:cubicBezTo>
                      <a:pt x="499" y="3220"/>
                      <a:pt x="508" y="3222"/>
                      <a:pt x="516" y="3222"/>
                    </a:cubicBezTo>
                    <a:lnTo>
                      <a:pt x="544" y="3228"/>
                    </a:lnTo>
                    <a:cubicBezTo>
                      <a:pt x="552" y="3229"/>
                      <a:pt x="564" y="3233"/>
                      <a:pt x="572" y="3236"/>
                    </a:cubicBezTo>
                    <a:cubicBezTo>
                      <a:pt x="581" y="3241"/>
                      <a:pt x="592" y="3243"/>
                      <a:pt x="602" y="3248"/>
                    </a:cubicBezTo>
                    <a:cubicBezTo>
                      <a:pt x="617" y="3252"/>
                      <a:pt x="634" y="3259"/>
                      <a:pt x="650" y="3269"/>
                    </a:cubicBezTo>
                    <a:cubicBezTo>
                      <a:pt x="659" y="3274"/>
                      <a:pt x="667" y="3278"/>
                      <a:pt x="679" y="3284"/>
                    </a:cubicBezTo>
                    <a:cubicBezTo>
                      <a:pt x="694" y="3292"/>
                      <a:pt x="710" y="3302"/>
                      <a:pt x="728" y="3314"/>
                    </a:cubicBezTo>
                    <a:cubicBezTo>
                      <a:pt x="738" y="3321"/>
                      <a:pt x="749" y="3330"/>
                      <a:pt x="759" y="3337"/>
                    </a:cubicBezTo>
                    <a:cubicBezTo>
                      <a:pt x="771" y="3346"/>
                      <a:pt x="781" y="3353"/>
                      <a:pt x="792" y="3363"/>
                    </a:cubicBezTo>
                    <a:lnTo>
                      <a:pt x="824" y="3389"/>
                    </a:lnTo>
                    <a:cubicBezTo>
                      <a:pt x="835" y="3399"/>
                      <a:pt x="845" y="3409"/>
                      <a:pt x="857" y="3420"/>
                    </a:cubicBezTo>
                    <a:lnTo>
                      <a:pt x="864" y="3428"/>
                    </a:lnTo>
                    <a:cubicBezTo>
                      <a:pt x="873" y="3433"/>
                      <a:pt x="880" y="3443"/>
                      <a:pt x="887" y="3452"/>
                    </a:cubicBezTo>
                    <a:cubicBezTo>
                      <a:pt x="896" y="3461"/>
                      <a:pt x="904" y="3469"/>
                      <a:pt x="914" y="3481"/>
                    </a:cubicBezTo>
                    <a:cubicBezTo>
                      <a:pt x="916" y="3482"/>
                      <a:pt x="917" y="3485"/>
                      <a:pt x="917" y="3486"/>
                    </a:cubicBezTo>
                    <a:cubicBezTo>
                      <a:pt x="926" y="3497"/>
                      <a:pt x="937" y="3509"/>
                      <a:pt x="946" y="3521"/>
                    </a:cubicBezTo>
                    <a:cubicBezTo>
                      <a:pt x="956" y="3532"/>
                      <a:pt x="966" y="3544"/>
                      <a:pt x="975" y="3557"/>
                    </a:cubicBezTo>
                    <a:lnTo>
                      <a:pt x="1002" y="3594"/>
                    </a:lnTo>
                    <a:cubicBezTo>
                      <a:pt x="1011" y="3607"/>
                      <a:pt x="1018" y="3619"/>
                      <a:pt x="1028" y="3632"/>
                    </a:cubicBezTo>
                    <a:cubicBezTo>
                      <a:pt x="1034" y="3645"/>
                      <a:pt x="1042" y="3659"/>
                      <a:pt x="1048" y="3672"/>
                    </a:cubicBezTo>
                    <a:cubicBezTo>
                      <a:pt x="1055" y="3683"/>
                      <a:pt x="1064" y="3698"/>
                      <a:pt x="1068" y="3711"/>
                    </a:cubicBezTo>
                    <a:cubicBezTo>
                      <a:pt x="1074" y="3724"/>
                      <a:pt x="1081" y="3738"/>
                      <a:pt x="1087" y="3751"/>
                    </a:cubicBezTo>
                    <a:cubicBezTo>
                      <a:pt x="1093" y="3765"/>
                      <a:pt x="1097" y="3777"/>
                      <a:pt x="1101" y="3791"/>
                    </a:cubicBezTo>
                    <a:cubicBezTo>
                      <a:pt x="1104" y="3806"/>
                      <a:pt x="1110" y="3819"/>
                      <a:pt x="1114" y="3833"/>
                    </a:cubicBezTo>
                    <a:cubicBezTo>
                      <a:pt x="1117" y="3847"/>
                      <a:pt x="1119" y="3860"/>
                      <a:pt x="1123" y="3875"/>
                    </a:cubicBezTo>
                    <a:cubicBezTo>
                      <a:pt x="1124" y="3889"/>
                      <a:pt x="1126" y="3902"/>
                      <a:pt x="1129" y="3916"/>
                    </a:cubicBezTo>
                    <a:cubicBezTo>
                      <a:pt x="1130" y="3935"/>
                      <a:pt x="1130" y="3955"/>
                      <a:pt x="1130" y="3975"/>
                    </a:cubicBezTo>
                    <a:cubicBezTo>
                      <a:pt x="1130" y="3984"/>
                      <a:pt x="1130" y="3993"/>
                      <a:pt x="1129" y="4003"/>
                    </a:cubicBezTo>
                    <a:cubicBezTo>
                      <a:pt x="1129" y="4007"/>
                      <a:pt x="1126" y="4013"/>
                      <a:pt x="1126" y="4020"/>
                    </a:cubicBezTo>
                    <a:cubicBezTo>
                      <a:pt x="1123" y="4050"/>
                      <a:pt x="1117" y="4077"/>
                      <a:pt x="1109" y="4106"/>
                    </a:cubicBezTo>
                    <a:cubicBezTo>
                      <a:pt x="1103" y="4125"/>
                      <a:pt x="1096" y="4142"/>
                      <a:pt x="1088" y="4158"/>
                    </a:cubicBezTo>
                    <a:lnTo>
                      <a:pt x="1073" y="4191"/>
                    </a:lnTo>
                    <a:cubicBezTo>
                      <a:pt x="1067" y="4201"/>
                      <a:pt x="1060" y="4211"/>
                      <a:pt x="1052" y="4221"/>
                    </a:cubicBezTo>
                    <a:cubicBezTo>
                      <a:pt x="1045" y="4230"/>
                      <a:pt x="1038" y="4241"/>
                      <a:pt x="1031" y="4250"/>
                    </a:cubicBezTo>
                    <a:cubicBezTo>
                      <a:pt x="1024" y="4258"/>
                      <a:pt x="1015" y="4269"/>
                      <a:pt x="1008" y="4276"/>
                    </a:cubicBezTo>
                    <a:cubicBezTo>
                      <a:pt x="998" y="4284"/>
                      <a:pt x="992" y="4292"/>
                      <a:pt x="981" y="4299"/>
                    </a:cubicBezTo>
                    <a:cubicBezTo>
                      <a:pt x="972" y="4306"/>
                      <a:pt x="962" y="4313"/>
                      <a:pt x="953" y="4319"/>
                    </a:cubicBezTo>
                    <a:cubicBezTo>
                      <a:pt x="948" y="4322"/>
                      <a:pt x="943" y="4326"/>
                      <a:pt x="936" y="4329"/>
                    </a:cubicBezTo>
                    <a:cubicBezTo>
                      <a:pt x="917" y="4340"/>
                      <a:pt x="902" y="4349"/>
                      <a:pt x="884" y="4359"/>
                    </a:cubicBezTo>
                    <a:cubicBezTo>
                      <a:pt x="854" y="4376"/>
                      <a:pt x="824" y="4394"/>
                      <a:pt x="795" y="4409"/>
                    </a:cubicBezTo>
                    <a:cubicBezTo>
                      <a:pt x="720" y="4453"/>
                      <a:pt x="647" y="4496"/>
                      <a:pt x="571" y="4539"/>
                    </a:cubicBezTo>
                    <a:cubicBezTo>
                      <a:pt x="554" y="4550"/>
                      <a:pt x="532" y="4559"/>
                      <a:pt x="512" y="4563"/>
                    </a:cubicBezTo>
                    <a:cubicBezTo>
                      <a:pt x="500" y="4565"/>
                      <a:pt x="490" y="4568"/>
                      <a:pt x="479" y="4570"/>
                    </a:cubicBezTo>
                    <a:cubicBezTo>
                      <a:pt x="469" y="4572"/>
                      <a:pt x="457" y="4572"/>
                      <a:pt x="447" y="4572"/>
                    </a:cubicBezTo>
                    <a:cubicBezTo>
                      <a:pt x="436" y="4572"/>
                      <a:pt x="423" y="4572"/>
                      <a:pt x="414" y="4570"/>
                    </a:cubicBezTo>
                    <a:cubicBezTo>
                      <a:pt x="404" y="4568"/>
                      <a:pt x="391" y="4566"/>
                      <a:pt x="381" y="4565"/>
                    </a:cubicBezTo>
                    <a:cubicBezTo>
                      <a:pt x="370" y="4563"/>
                      <a:pt x="357" y="4559"/>
                      <a:pt x="347" y="4556"/>
                    </a:cubicBezTo>
                    <a:cubicBezTo>
                      <a:pt x="335" y="4552"/>
                      <a:pt x="324" y="4549"/>
                      <a:pt x="312" y="4545"/>
                    </a:cubicBezTo>
                    <a:cubicBezTo>
                      <a:pt x="302" y="4542"/>
                      <a:pt x="289" y="4536"/>
                      <a:pt x="278" y="4530"/>
                    </a:cubicBezTo>
                    <a:cubicBezTo>
                      <a:pt x="268" y="4524"/>
                      <a:pt x="255" y="4517"/>
                      <a:pt x="245" y="4513"/>
                    </a:cubicBezTo>
                    <a:cubicBezTo>
                      <a:pt x="233" y="4507"/>
                      <a:pt x="220" y="4499"/>
                      <a:pt x="210" y="4491"/>
                    </a:cubicBezTo>
                    <a:cubicBezTo>
                      <a:pt x="199" y="4484"/>
                      <a:pt x="187" y="4474"/>
                      <a:pt x="175" y="4466"/>
                    </a:cubicBezTo>
                    <a:cubicBezTo>
                      <a:pt x="165" y="4458"/>
                      <a:pt x="152" y="4448"/>
                      <a:pt x="141" y="4438"/>
                    </a:cubicBezTo>
                    <a:cubicBezTo>
                      <a:pt x="131" y="4430"/>
                      <a:pt x="118" y="4419"/>
                      <a:pt x="109" y="4409"/>
                    </a:cubicBezTo>
                    <a:cubicBezTo>
                      <a:pt x="98" y="4401"/>
                      <a:pt x="88" y="4388"/>
                      <a:pt x="76" y="4378"/>
                    </a:cubicBezTo>
                    <a:cubicBezTo>
                      <a:pt x="68" y="4366"/>
                      <a:pt x="55" y="4355"/>
                      <a:pt x="46" y="4343"/>
                    </a:cubicBezTo>
                    <a:cubicBezTo>
                      <a:pt x="36" y="4330"/>
                      <a:pt x="23" y="4315"/>
                      <a:pt x="10" y="4299"/>
                    </a:cubicBezTo>
                    <a:cubicBezTo>
                      <a:pt x="2" y="4510"/>
                      <a:pt x="0" y="4708"/>
                      <a:pt x="0" y="4920"/>
                    </a:cubicBezTo>
                    <a:cubicBezTo>
                      <a:pt x="0" y="5133"/>
                      <a:pt x="4" y="5354"/>
                      <a:pt x="14" y="5564"/>
                    </a:cubicBezTo>
                    <a:cubicBezTo>
                      <a:pt x="23" y="5775"/>
                      <a:pt x="36" y="5995"/>
                      <a:pt x="50" y="6205"/>
                    </a:cubicBezTo>
                    <a:cubicBezTo>
                      <a:pt x="66" y="6415"/>
                      <a:pt x="83" y="6635"/>
                      <a:pt x="105" y="6843"/>
                    </a:cubicBezTo>
                    <a:cubicBezTo>
                      <a:pt x="125" y="7052"/>
                      <a:pt x="151" y="7270"/>
                      <a:pt x="175" y="7476"/>
                    </a:cubicBezTo>
                    <a:cubicBezTo>
                      <a:pt x="201" y="7683"/>
                      <a:pt x="230" y="7900"/>
                      <a:pt x="256" y="8104"/>
                    </a:cubicBezTo>
                    <a:cubicBezTo>
                      <a:pt x="285" y="8310"/>
                      <a:pt x="316" y="8527"/>
                      <a:pt x="347" y="8730"/>
                    </a:cubicBezTo>
                    <a:cubicBezTo>
                      <a:pt x="377" y="8934"/>
                      <a:pt x="411" y="9149"/>
                      <a:pt x="443" y="9352"/>
                    </a:cubicBezTo>
                    <a:cubicBezTo>
                      <a:pt x="476" y="9555"/>
                      <a:pt x="512" y="9769"/>
                      <a:pt x="544" y="9972"/>
                    </a:cubicBezTo>
                    <a:cubicBezTo>
                      <a:pt x="578" y="10173"/>
                      <a:pt x="614" y="10389"/>
                      <a:pt x="648" y="10588"/>
                    </a:cubicBezTo>
                    <a:cubicBezTo>
                      <a:pt x="683" y="10790"/>
                      <a:pt x="720" y="11004"/>
                      <a:pt x="755" y="11205"/>
                    </a:cubicBezTo>
                    <a:cubicBezTo>
                      <a:pt x="788" y="11407"/>
                      <a:pt x="827" y="11618"/>
                      <a:pt x="860" y="11819"/>
                    </a:cubicBezTo>
                    <a:cubicBezTo>
                      <a:pt x="864" y="11838"/>
                      <a:pt x="867" y="11855"/>
                      <a:pt x="870" y="11874"/>
                    </a:cubicBezTo>
                    <a:lnTo>
                      <a:pt x="2835" y="11874"/>
                    </a:lnTo>
                    <a:cubicBezTo>
                      <a:pt x="2839" y="11855"/>
                      <a:pt x="2842" y="11838"/>
                      <a:pt x="2844" y="11819"/>
                    </a:cubicBezTo>
                    <a:cubicBezTo>
                      <a:pt x="2880" y="11618"/>
                      <a:pt x="2916" y="11407"/>
                      <a:pt x="2952" y="11205"/>
                    </a:cubicBezTo>
                    <a:cubicBezTo>
                      <a:pt x="2986" y="11004"/>
                      <a:pt x="3024" y="10790"/>
                      <a:pt x="3058" y="10588"/>
                    </a:cubicBezTo>
                    <a:cubicBezTo>
                      <a:pt x="3093" y="10387"/>
                      <a:pt x="3128" y="10173"/>
                      <a:pt x="3163" y="9972"/>
                    </a:cubicBezTo>
                    <a:cubicBezTo>
                      <a:pt x="3196" y="9770"/>
                      <a:pt x="3231" y="9555"/>
                      <a:pt x="3264" y="9352"/>
                    </a:cubicBezTo>
                    <a:cubicBezTo>
                      <a:pt x="3295" y="9149"/>
                      <a:pt x="3330" y="8934"/>
                      <a:pt x="3360" y="8730"/>
                    </a:cubicBezTo>
                    <a:cubicBezTo>
                      <a:pt x="3390" y="8527"/>
                      <a:pt x="3423" y="8310"/>
                      <a:pt x="3450" y="8104"/>
                    </a:cubicBezTo>
                    <a:cubicBezTo>
                      <a:pt x="3479" y="7900"/>
                      <a:pt x="3508" y="7683"/>
                      <a:pt x="3531" y="7476"/>
                    </a:cubicBezTo>
                    <a:cubicBezTo>
                      <a:pt x="3555" y="7269"/>
                      <a:pt x="3581" y="7050"/>
                      <a:pt x="3601" y="6843"/>
                    </a:cubicBezTo>
                    <a:cubicBezTo>
                      <a:pt x="3620" y="6635"/>
                      <a:pt x="3640" y="6415"/>
                      <a:pt x="3656" y="6205"/>
                    </a:cubicBezTo>
                    <a:cubicBezTo>
                      <a:pt x="3673" y="5995"/>
                      <a:pt x="3685" y="5775"/>
                      <a:pt x="3692" y="5564"/>
                    </a:cubicBezTo>
                    <a:cubicBezTo>
                      <a:pt x="3702" y="5354"/>
                      <a:pt x="3706" y="5133"/>
                      <a:pt x="3706" y="4920"/>
                    </a:cubicBezTo>
                    <a:cubicBezTo>
                      <a:pt x="3704" y="4707"/>
                      <a:pt x="3699" y="4489"/>
                      <a:pt x="3691" y="4276"/>
                    </a:cubicBezTo>
                    <a:cubicBezTo>
                      <a:pt x="3675" y="3849"/>
                      <a:pt x="3639" y="3422"/>
                      <a:pt x="3581" y="2998"/>
                    </a:cubicBezTo>
                    <a:cubicBezTo>
                      <a:pt x="3553" y="2785"/>
                      <a:pt x="3520" y="2578"/>
                      <a:pt x="3481" y="2371"/>
                    </a:cubicBezTo>
                    <a:cubicBezTo>
                      <a:pt x="3440" y="2161"/>
                      <a:pt x="3400" y="1960"/>
                      <a:pt x="3351" y="1756"/>
                    </a:cubicBezTo>
                    <a:cubicBezTo>
                      <a:pt x="3302" y="1551"/>
                      <a:pt x="3252" y="1354"/>
                      <a:pt x="3195" y="1156"/>
                    </a:cubicBezTo>
                    <a:cubicBezTo>
                      <a:pt x="3137" y="955"/>
                      <a:pt x="3080" y="765"/>
                      <a:pt x="3015" y="569"/>
                    </a:cubicBezTo>
                    <a:cubicBezTo>
                      <a:pt x="2953" y="382"/>
                      <a:pt x="2891" y="205"/>
                      <a:pt x="2822" y="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14"/>
              <p:cNvSpPr/>
              <p:nvPr/>
            </p:nvSpPr>
            <p:spPr>
              <a:xfrm>
                <a:off x="3235044" y="2556257"/>
                <a:ext cx="61590" cy="32495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1042" extrusionOk="0">
                    <a:moveTo>
                      <a:pt x="432" y="0"/>
                    </a:moveTo>
                    <a:cubicBezTo>
                      <a:pt x="381" y="20"/>
                      <a:pt x="335" y="42"/>
                      <a:pt x="292" y="66"/>
                    </a:cubicBezTo>
                    <a:cubicBezTo>
                      <a:pt x="248" y="94"/>
                      <a:pt x="206" y="123"/>
                      <a:pt x="170" y="153"/>
                    </a:cubicBezTo>
                    <a:cubicBezTo>
                      <a:pt x="134" y="184"/>
                      <a:pt x="104" y="217"/>
                      <a:pt x="78" y="252"/>
                    </a:cubicBezTo>
                    <a:cubicBezTo>
                      <a:pt x="55" y="285"/>
                      <a:pt x="36" y="317"/>
                      <a:pt x="25" y="351"/>
                    </a:cubicBezTo>
                    <a:cubicBezTo>
                      <a:pt x="22" y="354"/>
                      <a:pt x="22" y="357"/>
                      <a:pt x="20" y="360"/>
                    </a:cubicBezTo>
                    <a:cubicBezTo>
                      <a:pt x="6" y="396"/>
                      <a:pt x="0" y="433"/>
                      <a:pt x="0" y="472"/>
                    </a:cubicBezTo>
                    <a:cubicBezTo>
                      <a:pt x="0" y="509"/>
                      <a:pt x="7" y="547"/>
                      <a:pt x="20" y="583"/>
                    </a:cubicBezTo>
                    <a:cubicBezTo>
                      <a:pt x="33" y="620"/>
                      <a:pt x="51" y="656"/>
                      <a:pt x="76" y="690"/>
                    </a:cubicBezTo>
                    <a:cubicBezTo>
                      <a:pt x="101" y="725"/>
                      <a:pt x="133" y="759"/>
                      <a:pt x="168" y="790"/>
                    </a:cubicBezTo>
                    <a:cubicBezTo>
                      <a:pt x="204" y="820"/>
                      <a:pt x="245" y="849"/>
                      <a:pt x="291" y="876"/>
                    </a:cubicBezTo>
                    <a:cubicBezTo>
                      <a:pt x="335" y="900"/>
                      <a:pt x="386" y="926"/>
                      <a:pt x="439" y="945"/>
                    </a:cubicBezTo>
                    <a:cubicBezTo>
                      <a:pt x="493" y="965"/>
                      <a:pt x="551" y="984"/>
                      <a:pt x="610" y="998"/>
                    </a:cubicBezTo>
                    <a:cubicBezTo>
                      <a:pt x="669" y="1012"/>
                      <a:pt x="732" y="1023"/>
                      <a:pt x="795" y="1030"/>
                    </a:cubicBezTo>
                    <a:cubicBezTo>
                      <a:pt x="859" y="1037"/>
                      <a:pt x="923" y="1041"/>
                      <a:pt x="988" y="1041"/>
                    </a:cubicBezTo>
                    <a:cubicBezTo>
                      <a:pt x="1053" y="1041"/>
                      <a:pt x="1117" y="1037"/>
                      <a:pt x="1179" y="1030"/>
                    </a:cubicBezTo>
                    <a:cubicBezTo>
                      <a:pt x="1242" y="1023"/>
                      <a:pt x="1306" y="1012"/>
                      <a:pt x="1365" y="998"/>
                    </a:cubicBezTo>
                    <a:cubicBezTo>
                      <a:pt x="1424" y="984"/>
                      <a:pt x="1481" y="965"/>
                      <a:pt x="1536" y="945"/>
                    </a:cubicBezTo>
                    <a:cubicBezTo>
                      <a:pt x="1589" y="926"/>
                      <a:pt x="1639" y="903"/>
                      <a:pt x="1685" y="876"/>
                    </a:cubicBezTo>
                    <a:cubicBezTo>
                      <a:pt x="1730" y="849"/>
                      <a:pt x="1771" y="820"/>
                      <a:pt x="1807" y="790"/>
                    </a:cubicBezTo>
                    <a:cubicBezTo>
                      <a:pt x="1843" y="759"/>
                      <a:pt x="1874" y="725"/>
                      <a:pt x="1898" y="690"/>
                    </a:cubicBezTo>
                    <a:cubicBezTo>
                      <a:pt x="1922" y="654"/>
                      <a:pt x="1943" y="619"/>
                      <a:pt x="1954" y="583"/>
                    </a:cubicBezTo>
                    <a:cubicBezTo>
                      <a:pt x="1967" y="547"/>
                      <a:pt x="1974" y="509"/>
                      <a:pt x="1974" y="472"/>
                    </a:cubicBezTo>
                    <a:cubicBezTo>
                      <a:pt x="1974" y="433"/>
                      <a:pt x="1967" y="396"/>
                      <a:pt x="1954" y="360"/>
                    </a:cubicBezTo>
                    <a:cubicBezTo>
                      <a:pt x="1953" y="357"/>
                      <a:pt x="1953" y="354"/>
                      <a:pt x="1951" y="351"/>
                    </a:cubicBezTo>
                    <a:cubicBezTo>
                      <a:pt x="1938" y="317"/>
                      <a:pt x="1921" y="285"/>
                      <a:pt x="1907" y="252"/>
                    </a:cubicBezTo>
                    <a:cubicBezTo>
                      <a:pt x="1881" y="217"/>
                      <a:pt x="1851" y="184"/>
                      <a:pt x="1815" y="153"/>
                    </a:cubicBezTo>
                    <a:cubicBezTo>
                      <a:pt x="1779" y="123"/>
                      <a:pt x="1737" y="94"/>
                      <a:pt x="1692" y="66"/>
                    </a:cubicBezTo>
                    <a:cubicBezTo>
                      <a:pt x="1649" y="42"/>
                      <a:pt x="1602" y="20"/>
                      <a:pt x="1552" y="0"/>
                    </a:cubicBezTo>
                    <a:lnTo>
                      <a:pt x="1552" y="472"/>
                    </a:lnTo>
                    <a:cubicBezTo>
                      <a:pt x="1552" y="561"/>
                      <a:pt x="1477" y="642"/>
                      <a:pt x="1398" y="693"/>
                    </a:cubicBezTo>
                    <a:cubicBezTo>
                      <a:pt x="1290" y="764"/>
                      <a:pt x="1171" y="784"/>
                      <a:pt x="1047" y="790"/>
                    </a:cubicBezTo>
                    <a:cubicBezTo>
                      <a:pt x="1030" y="790"/>
                      <a:pt x="1013" y="791"/>
                      <a:pt x="995" y="791"/>
                    </a:cubicBezTo>
                    <a:cubicBezTo>
                      <a:pt x="855" y="791"/>
                      <a:pt x="712" y="768"/>
                      <a:pt x="595" y="699"/>
                    </a:cubicBezTo>
                    <a:cubicBezTo>
                      <a:pt x="434" y="604"/>
                      <a:pt x="432" y="472"/>
                      <a:pt x="432" y="472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14"/>
              <p:cNvSpPr/>
              <p:nvPr/>
            </p:nvSpPr>
            <p:spPr>
              <a:xfrm>
                <a:off x="3213558" y="2750630"/>
                <a:ext cx="32900" cy="85603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2745" extrusionOk="0">
                    <a:moveTo>
                      <a:pt x="26" y="1"/>
                    </a:moveTo>
                    <a:cubicBezTo>
                      <a:pt x="23" y="1"/>
                      <a:pt x="19" y="2"/>
                      <a:pt x="16" y="4"/>
                    </a:cubicBezTo>
                    <a:cubicBezTo>
                      <a:pt x="15" y="5"/>
                      <a:pt x="11" y="7"/>
                      <a:pt x="9" y="11"/>
                    </a:cubicBezTo>
                    <a:cubicBezTo>
                      <a:pt x="8" y="14"/>
                      <a:pt x="5" y="17"/>
                      <a:pt x="3" y="23"/>
                    </a:cubicBezTo>
                    <a:cubicBezTo>
                      <a:pt x="2" y="31"/>
                      <a:pt x="1" y="47"/>
                      <a:pt x="1" y="63"/>
                    </a:cubicBezTo>
                    <a:cubicBezTo>
                      <a:pt x="3" y="174"/>
                      <a:pt x="8" y="281"/>
                      <a:pt x="12" y="394"/>
                    </a:cubicBezTo>
                    <a:cubicBezTo>
                      <a:pt x="22" y="595"/>
                      <a:pt x="32" y="785"/>
                      <a:pt x="45" y="983"/>
                    </a:cubicBezTo>
                    <a:cubicBezTo>
                      <a:pt x="58" y="1180"/>
                      <a:pt x="74" y="1367"/>
                      <a:pt x="90" y="1564"/>
                    </a:cubicBezTo>
                    <a:cubicBezTo>
                      <a:pt x="108" y="1759"/>
                      <a:pt x="126" y="1942"/>
                      <a:pt x="146" y="2136"/>
                    </a:cubicBezTo>
                    <a:cubicBezTo>
                      <a:pt x="146" y="2143"/>
                      <a:pt x="147" y="2150"/>
                      <a:pt x="149" y="2159"/>
                    </a:cubicBezTo>
                    <a:lnTo>
                      <a:pt x="154" y="2186"/>
                    </a:lnTo>
                    <a:cubicBezTo>
                      <a:pt x="156" y="2193"/>
                      <a:pt x="159" y="2205"/>
                      <a:pt x="162" y="2214"/>
                    </a:cubicBezTo>
                    <a:cubicBezTo>
                      <a:pt x="163" y="2222"/>
                      <a:pt x="167" y="2231"/>
                      <a:pt x="170" y="2241"/>
                    </a:cubicBezTo>
                    <a:lnTo>
                      <a:pt x="182" y="2267"/>
                    </a:lnTo>
                    <a:cubicBezTo>
                      <a:pt x="185" y="2277"/>
                      <a:pt x="190" y="2284"/>
                      <a:pt x="195" y="2291"/>
                    </a:cubicBezTo>
                    <a:cubicBezTo>
                      <a:pt x="198" y="2298"/>
                      <a:pt x="202" y="2306"/>
                      <a:pt x="206" y="2313"/>
                    </a:cubicBezTo>
                    <a:cubicBezTo>
                      <a:pt x="212" y="2320"/>
                      <a:pt x="216" y="2324"/>
                      <a:pt x="221" y="2330"/>
                    </a:cubicBezTo>
                    <a:cubicBezTo>
                      <a:pt x="298" y="2416"/>
                      <a:pt x="399" y="2498"/>
                      <a:pt x="518" y="2566"/>
                    </a:cubicBezTo>
                    <a:cubicBezTo>
                      <a:pt x="636" y="2635"/>
                      <a:pt x="774" y="2692"/>
                      <a:pt x="924" y="2737"/>
                    </a:cubicBezTo>
                    <a:cubicBezTo>
                      <a:pt x="942" y="2741"/>
                      <a:pt x="958" y="2744"/>
                      <a:pt x="974" y="2744"/>
                    </a:cubicBezTo>
                    <a:cubicBezTo>
                      <a:pt x="983" y="2744"/>
                      <a:pt x="990" y="2743"/>
                      <a:pt x="997" y="2740"/>
                    </a:cubicBezTo>
                    <a:cubicBezTo>
                      <a:pt x="1004" y="2738"/>
                      <a:pt x="1011" y="2737"/>
                      <a:pt x="1018" y="2733"/>
                    </a:cubicBezTo>
                    <a:cubicBezTo>
                      <a:pt x="1024" y="2730"/>
                      <a:pt x="1030" y="2725"/>
                      <a:pt x="1036" y="2721"/>
                    </a:cubicBezTo>
                    <a:cubicBezTo>
                      <a:pt x="1040" y="2715"/>
                      <a:pt x="1044" y="2710"/>
                      <a:pt x="1047" y="2704"/>
                    </a:cubicBezTo>
                    <a:cubicBezTo>
                      <a:pt x="1052" y="2697"/>
                      <a:pt x="1053" y="2692"/>
                      <a:pt x="1054" y="2685"/>
                    </a:cubicBezTo>
                    <a:lnTo>
                      <a:pt x="1054" y="2664"/>
                    </a:lnTo>
                    <a:cubicBezTo>
                      <a:pt x="1044" y="2567"/>
                      <a:pt x="1036" y="2471"/>
                      <a:pt x="1027" y="2376"/>
                    </a:cubicBezTo>
                    <a:cubicBezTo>
                      <a:pt x="1008" y="2185"/>
                      <a:pt x="990" y="1982"/>
                      <a:pt x="975" y="1788"/>
                    </a:cubicBezTo>
                    <a:cubicBezTo>
                      <a:pt x="961" y="1595"/>
                      <a:pt x="947" y="1388"/>
                      <a:pt x="937" y="1193"/>
                    </a:cubicBezTo>
                    <a:cubicBezTo>
                      <a:pt x="925" y="997"/>
                      <a:pt x="916" y="789"/>
                      <a:pt x="911" y="589"/>
                    </a:cubicBezTo>
                    <a:cubicBezTo>
                      <a:pt x="911" y="575"/>
                      <a:pt x="905" y="557"/>
                      <a:pt x="898" y="540"/>
                    </a:cubicBezTo>
                    <a:cubicBezTo>
                      <a:pt x="895" y="533"/>
                      <a:pt x="889" y="524"/>
                      <a:pt x="883" y="517"/>
                    </a:cubicBezTo>
                    <a:cubicBezTo>
                      <a:pt x="879" y="509"/>
                      <a:pt x="873" y="501"/>
                      <a:pt x="866" y="494"/>
                    </a:cubicBezTo>
                    <a:cubicBezTo>
                      <a:pt x="853" y="480"/>
                      <a:pt x="837" y="467"/>
                      <a:pt x="822" y="457"/>
                    </a:cubicBezTo>
                    <a:cubicBezTo>
                      <a:pt x="803" y="445"/>
                      <a:pt x="787" y="437"/>
                      <a:pt x="768" y="431"/>
                    </a:cubicBezTo>
                    <a:cubicBezTo>
                      <a:pt x="622" y="382"/>
                      <a:pt x="487" y="323"/>
                      <a:pt x="369" y="255"/>
                    </a:cubicBezTo>
                    <a:cubicBezTo>
                      <a:pt x="249" y="185"/>
                      <a:pt x="147" y="107"/>
                      <a:pt x="65" y="23"/>
                    </a:cubicBezTo>
                    <a:cubicBezTo>
                      <a:pt x="55" y="14"/>
                      <a:pt x="47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14"/>
              <p:cNvSpPr/>
              <p:nvPr/>
            </p:nvSpPr>
            <p:spPr>
              <a:xfrm>
                <a:off x="3273650" y="2582764"/>
                <a:ext cx="38669" cy="354636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1372" extrusionOk="0">
                    <a:moveTo>
                      <a:pt x="489" y="0"/>
                    </a:moveTo>
                    <a:cubicBezTo>
                      <a:pt x="476" y="7"/>
                      <a:pt x="462" y="17"/>
                      <a:pt x="449" y="24"/>
                    </a:cubicBezTo>
                    <a:cubicBezTo>
                      <a:pt x="404" y="49"/>
                      <a:pt x="354" y="75"/>
                      <a:pt x="299" y="93"/>
                    </a:cubicBezTo>
                    <a:cubicBezTo>
                      <a:pt x="252" y="114"/>
                      <a:pt x="201" y="129"/>
                      <a:pt x="147" y="142"/>
                    </a:cubicBezTo>
                    <a:lnTo>
                      <a:pt x="163" y="191"/>
                    </a:lnTo>
                    <a:cubicBezTo>
                      <a:pt x="227" y="387"/>
                      <a:pt x="285" y="575"/>
                      <a:pt x="342" y="776"/>
                    </a:cubicBezTo>
                    <a:cubicBezTo>
                      <a:pt x="400" y="976"/>
                      <a:pt x="450" y="1172"/>
                      <a:pt x="499" y="1377"/>
                    </a:cubicBezTo>
                    <a:cubicBezTo>
                      <a:pt x="548" y="1581"/>
                      <a:pt x="588" y="1783"/>
                      <a:pt x="628" y="1991"/>
                    </a:cubicBezTo>
                    <a:cubicBezTo>
                      <a:pt x="669" y="2200"/>
                      <a:pt x="700" y="2407"/>
                      <a:pt x="729" y="2618"/>
                    </a:cubicBezTo>
                    <a:cubicBezTo>
                      <a:pt x="786" y="3042"/>
                      <a:pt x="822" y="3471"/>
                      <a:pt x="838" y="3896"/>
                    </a:cubicBezTo>
                    <a:cubicBezTo>
                      <a:pt x="845" y="4109"/>
                      <a:pt x="850" y="4327"/>
                      <a:pt x="850" y="4540"/>
                    </a:cubicBezTo>
                    <a:cubicBezTo>
                      <a:pt x="850" y="4751"/>
                      <a:pt x="844" y="4973"/>
                      <a:pt x="835" y="5183"/>
                    </a:cubicBezTo>
                    <a:cubicBezTo>
                      <a:pt x="828" y="5396"/>
                      <a:pt x="815" y="5614"/>
                      <a:pt x="799" y="5825"/>
                    </a:cubicBezTo>
                    <a:cubicBezTo>
                      <a:pt x="782" y="6035"/>
                      <a:pt x="763" y="6254"/>
                      <a:pt x="743" y="6462"/>
                    </a:cubicBezTo>
                    <a:cubicBezTo>
                      <a:pt x="723" y="6669"/>
                      <a:pt x="699" y="6889"/>
                      <a:pt x="673" y="7095"/>
                    </a:cubicBezTo>
                    <a:cubicBezTo>
                      <a:pt x="650" y="7302"/>
                      <a:pt x="621" y="7519"/>
                      <a:pt x="592" y="7725"/>
                    </a:cubicBezTo>
                    <a:cubicBezTo>
                      <a:pt x="565" y="7929"/>
                      <a:pt x="533" y="8147"/>
                      <a:pt x="503" y="8350"/>
                    </a:cubicBezTo>
                    <a:cubicBezTo>
                      <a:pt x="472" y="8553"/>
                      <a:pt x="439" y="8768"/>
                      <a:pt x="406" y="8971"/>
                    </a:cubicBezTo>
                    <a:cubicBezTo>
                      <a:pt x="374" y="9175"/>
                      <a:pt x="339" y="9391"/>
                      <a:pt x="305" y="9592"/>
                    </a:cubicBezTo>
                    <a:cubicBezTo>
                      <a:pt x="270" y="9793"/>
                      <a:pt x="234" y="10006"/>
                      <a:pt x="201" y="10207"/>
                    </a:cubicBezTo>
                    <a:cubicBezTo>
                      <a:pt x="167" y="10409"/>
                      <a:pt x="129" y="10623"/>
                      <a:pt x="95" y="10824"/>
                    </a:cubicBezTo>
                    <a:cubicBezTo>
                      <a:pt x="65" y="11002"/>
                      <a:pt x="32" y="11191"/>
                      <a:pt x="0" y="11372"/>
                    </a:cubicBezTo>
                    <a:lnTo>
                      <a:pt x="390" y="11372"/>
                    </a:lnTo>
                    <a:cubicBezTo>
                      <a:pt x="420" y="11192"/>
                      <a:pt x="454" y="11004"/>
                      <a:pt x="485" y="10824"/>
                    </a:cubicBezTo>
                    <a:cubicBezTo>
                      <a:pt x="519" y="10623"/>
                      <a:pt x="556" y="10409"/>
                      <a:pt x="591" y="10207"/>
                    </a:cubicBezTo>
                    <a:cubicBezTo>
                      <a:pt x="625" y="10009"/>
                      <a:pt x="661" y="9793"/>
                      <a:pt x="694" y="9592"/>
                    </a:cubicBezTo>
                    <a:cubicBezTo>
                      <a:pt x="728" y="9388"/>
                      <a:pt x="763" y="9175"/>
                      <a:pt x="795" y="8971"/>
                    </a:cubicBezTo>
                    <a:cubicBezTo>
                      <a:pt x="828" y="8770"/>
                      <a:pt x="863" y="8553"/>
                      <a:pt x="893" y="8350"/>
                    </a:cubicBezTo>
                    <a:cubicBezTo>
                      <a:pt x="923" y="8147"/>
                      <a:pt x="953" y="7929"/>
                      <a:pt x="982" y="7725"/>
                    </a:cubicBezTo>
                    <a:cubicBezTo>
                      <a:pt x="1009" y="7519"/>
                      <a:pt x="1038" y="7302"/>
                      <a:pt x="1064" y="7095"/>
                    </a:cubicBezTo>
                    <a:cubicBezTo>
                      <a:pt x="1088" y="6891"/>
                      <a:pt x="1113" y="6671"/>
                      <a:pt x="1133" y="6462"/>
                    </a:cubicBezTo>
                    <a:cubicBezTo>
                      <a:pt x="1155" y="6254"/>
                      <a:pt x="1175" y="6035"/>
                      <a:pt x="1189" y="5825"/>
                    </a:cubicBezTo>
                    <a:cubicBezTo>
                      <a:pt x="1203" y="5614"/>
                      <a:pt x="1216" y="5394"/>
                      <a:pt x="1225" y="5183"/>
                    </a:cubicBezTo>
                    <a:cubicBezTo>
                      <a:pt x="1234" y="4973"/>
                      <a:pt x="1239" y="4751"/>
                      <a:pt x="1239" y="4540"/>
                    </a:cubicBezTo>
                    <a:cubicBezTo>
                      <a:pt x="1239" y="4327"/>
                      <a:pt x="1236" y="4109"/>
                      <a:pt x="1229" y="3896"/>
                    </a:cubicBezTo>
                    <a:cubicBezTo>
                      <a:pt x="1212" y="3469"/>
                      <a:pt x="1176" y="3041"/>
                      <a:pt x="1119" y="2619"/>
                    </a:cubicBezTo>
                    <a:cubicBezTo>
                      <a:pt x="1090" y="2407"/>
                      <a:pt x="1058" y="2200"/>
                      <a:pt x="1018" y="1991"/>
                    </a:cubicBezTo>
                    <a:cubicBezTo>
                      <a:pt x="981" y="1783"/>
                      <a:pt x="937" y="1581"/>
                      <a:pt x="889" y="1377"/>
                    </a:cubicBezTo>
                    <a:cubicBezTo>
                      <a:pt x="841" y="1172"/>
                      <a:pt x="791" y="978"/>
                      <a:pt x="733" y="776"/>
                    </a:cubicBezTo>
                    <a:cubicBezTo>
                      <a:pt x="677" y="575"/>
                      <a:pt x="618" y="387"/>
                      <a:pt x="554" y="191"/>
                    </a:cubicBezTo>
                    <a:cubicBezTo>
                      <a:pt x="531" y="127"/>
                      <a:pt x="510" y="63"/>
                      <a:pt x="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14"/>
              <p:cNvSpPr/>
              <p:nvPr/>
            </p:nvSpPr>
            <p:spPr>
              <a:xfrm>
                <a:off x="3210034" y="2567453"/>
                <a:ext cx="38607" cy="108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3472" extrusionOk="0">
                    <a:moveTo>
                      <a:pt x="814" y="1"/>
                    </a:moveTo>
                    <a:cubicBezTo>
                      <a:pt x="743" y="189"/>
                      <a:pt x="682" y="369"/>
                      <a:pt x="617" y="563"/>
                    </a:cubicBezTo>
                    <a:cubicBezTo>
                      <a:pt x="552" y="760"/>
                      <a:pt x="495" y="948"/>
                      <a:pt x="437" y="1149"/>
                    </a:cubicBezTo>
                    <a:cubicBezTo>
                      <a:pt x="380" y="1349"/>
                      <a:pt x="329" y="1545"/>
                      <a:pt x="280" y="1749"/>
                    </a:cubicBezTo>
                    <a:cubicBezTo>
                      <a:pt x="232" y="1955"/>
                      <a:pt x="190" y="2156"/>
                      <a:pt x="151" y="2364"/>
                    </a:cubicBezTo>
                    <a:cubicBezTo>
                      <a:pt x="111" y="2573"/>
                      <a:pt x="79" y="2780"/>
                      <a:pt x="50" y="2991"/>
                    </a:cubicBezTo>
                    <a:cubicBezTo>
                      <a:pt x="27" y="3169"/>
                      <a:pt x="16" y="3241"/>
                      <a:pt x="0" y="3421"/>
                    </a:cubicBezTo>
                    <a:cubicBezTo>
                      <a:pt x="109" y="3358"/>
                      <a:pt x="217" y="3294"/>
                      <a:pt x="326" y="3233"/>
                    </a:cubicBezTo>
                    <a:lnTo>
                      <a:pt x="329" y="3230"/>
                    </a:lnTo>
                    <a:cubicBezTo>
                      <a:pt x="336" y="3227"/>
                      <a:pt x="344" y="3225"/>
                      <a:pt x="351" y="3221"/>
                    </a:cubicBezTo>
                    <a:lnTo>
                      <a:pt x="367" y="3215"/>
                    </a:lnTo>
                    <a:cubicBezTo>
                      <a:pt x="368" y="3215"/>
                      <a:pt x="371" y="3214"/>
                      <a:pt x="374" y="3214"/>
                    </a:cubicBezTo>
                    <a:cubicBezTo>
                      <a:pt x="381" y="3212"/>
                      <a:pt x="388" y="3211"/>
                      <a:pt x="397" y="3211"/>
                    </a:cubicBezTo>
                    <a:lnTo>
                      <a:pt x="421" y="3211"/>
                    </a:lnTo>
                    <a:cubicBezTo>
                      <a:pt x="431" y="3211"/>
                      <a:pt x="440" y="3211"/>
                      <a:pt x="449" y="3212"/>
                    </a:cubicBezTo>
                    <a:lnTo>
                      <a:pt x="476" y="3218"/>
                    </a:lnTo>
                    <a:cubicBezTo>
                      <a:pt x="485" y="3221"/>
                      <a:pt x="496" y="3223"/>
                      <a:pt x="505" y="3227"/>
                    </a:cubicBezTo>
                    <a:cubicBezTo>
                      <a:pt x="512" y="3228"/>
                      <a:pt x="519" y="3230"/>
                      <a:pt x="526" y="3234"/>
                    </a:cubicBezTo>
                    <a:cubicBezTo>
                      <a:pt x="529" y="3235"/>
                      <a:pt x="532" y="3235"/>
                      <a:pt x="535" y="3237"/>
                    </a:cubicBezTo>
                    <a:cubicBezTo>
                      <a:pt x="552" y="3244"/>
                      <a:pt x="566" y="3250"/>
                      <a:pt x="582" y="3258"/>
                    </a:cubicBezTo>
                    <a:cubicBezTo>
                      <a:pt x="592" y="3263"/>
                      <a:pt x="602" y="3269"/>
                      <a:pt x="611" y="3273"/>
                    </a:cubicBezTo>
                    <a:cubicBezTo>
                      <a:pt x="627" y="3283"/>
                      <a:pt x="643" y="3293"/>
                      <a:pt x="660" y="3304"/>
                    </a:cubicBezTo>
                    <a:cubicBezTo>
                      <a:pt x="670" y="3312"/>
                      <a:pt x="682" y="3319"/>
                      <a:pt x="692" y="3328"/>
                    </a:cubicBezTo>
                    <a:cubicBezTo>
                      <a:pt x="703" y="3335"/>
                      <a:pt x="713" y="3343"/>
                      <a:pt x="725" y="3352"/>
                    </a:cubicBezTo>
                    <a:lnTo>
                      <a:pt x="756" y="3379"/>
                    </a:lnTo>
                    <a:cubicBezTo>
                      <a:pt x="768" y="3391"/>
                      <a:pt x="778" y="3399"/>
                      <a:pt x="789" y="3409"/>
                    </a:cubicBezTo>
                    <a:lnTo>
                      <a:pt x="797" y="3417"/>
                    </a:lnTo>
                    <a:cubicBezTo>
                      <a:pt x="804" y="3427"/>
                      <a:pt x="812" y="3434"/>
                      <a:pt x="820" y="3443"/>
                    </a:cubicBezTo>
                    <a:cubicBezTo>
                      <a:pt x="828" y="3451"/>
                      <a:pt x="837" y="3463"/>
                      <a:pt x="847" y="3471"/>
                    </a:cubicBezTo>
                    <a:cubicBezTo>
                      <a:pt x="962" y="1372"/>
                      <a:pt x="1238" y="584"/>
                      <a:pt x="1238" y="584"/>
                    </a:cubicBezTo>
                    <a:cubicBezTo>
                      <a:pt x="1185" y="566"/>
                      <a:pt x="1136" y="541"/>
                      <a:pt x="1084" y="515"/>
                    </a:cubicBezTo>
                    <a:cubicBezTo>
                      <a:pt x="1038" y="488"/>
                      <a:pt x="998" y="459"/>
                      <a:pt x="962" y="429"/>
                    </a:cubicBezTo>
                    <a:cubicBezTo>
                      <a:pt x="956" y="425"/>
                      <a:pt x="952" y="422"/>
                      <a:pt x="947" y="416"/>
                    </a:cubicBezTo>
                    <a:cubicBezTo>
                      <a:pt x="926" y="398"/>
                      <a:pt x="907" y="379"/>
                      <a:pt x="891" y="359"/>
                    </a:cubicBezTo>
                    <a:lnTo>
                      <a:pt x="870" y="331"/>
                    </a:lnTo>
                    <a:cubicBezTo>
                      <a:pt x="847" y="295"/>
                      <a:pt x="827" y="260"/>
                      <a:pt x="814" y="224"/>
                    </a:cubicBezTo>
                    <a:cubicBezTo>
                      <a:pt x="799" y="188"/>
                      <a:pt x="794" y="150"/>
                      <a:pt x="794" y="113"/>
                    </a:cubicBezTo>
                    <a:cubicBezTo>
                      <a:pt x="794" y="74"/>
                      <a:pt x="801" y="37"/>
                      <a:pt x="81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14"/>
              <p:cNvSpPr/>
              <p:nvPr/>
            </p:nvSpPr>
            <p:spPr>
              <a:xfrm>
                <a:off x="3207945" y="2701140"/>
                <a:ext cx="44220" cy="23625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576" extrusionOk="0">
                    <a:moveTo>
                      <a:pt x="11" y="1"/>
                    </a:moveTo>
                    <a:cubicBezTo>
                      <a:pt x="2" y="214"/>
                      <a:pt x="1" y="413"/>
                      <a:pt x="1" y="623"/>
                    </a:cubicBezTo>
                    <a:cubicBezTo>
                      <a:pt x="1" y="835"/>
                      <a:pt x="5" y="1056"/>
                      <a:pt x="15" y="1266"/>
                    </a:cubicBezTo>
                    <a:cubicBezTo>
                      <a:pt x="22" y="1479"/>
                      <a:pt x="37" y="1697"/>
                      <a:pt x="51" y="1909"/>
                    </a:cubicBezTo>
                    <a:cubicBezTo>
                      <a:pt x="67" y="2119"/>
                      <a:pt x="84" y="2337"/>
                      <a:pt x="106" y="2546"/>
                    </a:cubicBezTo>
                    <a:cubicBezTo>
                      <a:pt x="127" y="2753"/>
                      <a:pt x="152" y="2972"/>
                      <a:pt x="176" y="3178"/>
                    </a:cubicBezTo>
                    <a:cubicBezTo>
                      <a:pt x="199" y="3385"/>
                      <a:pt x="228" y="3602"/>
                      <a:pt x="257" y="3808"/>
                    </a:cubicBezTo>
                    <a:cubicBezTo>
                      <a:pt x="284" y="4013"/>
                      <a:pt x="317" y="4230"/>
                      <a:pt x="347" y="4433"/>
                    </a:cubicBezTo>
                    <a:cubicBezTo>
                      <a:pt x="378" y="4636"/>
                      <a:pt x="412" y="4852"/>
                      <a:pt x="444" y="5056"/>
                    </a:cubicBezTo>
                    <a:cubicBezTo>
                      <a:pt x="477" y="5258"/>
                      <a:pt x="511" y="5474"/>
                      <a:pt x="544" y="5675"/>
                    </a:cubicBezTo>
                    <a:cubicBezTo>
                      <a:pt x="579" y="5877"/>
                      <a:pt x="615" y="6091"/>
                      <a:pt x="649" y="6292"/>
                    </a:cubicBezTo>
                    <a:cubicBezTo>
                      <a:pt x="684" y="6493"/>
                      <a:pt x="721" y="6706"/>
                      <a:pt x="756" y="6907"/>
                    </a:cubicBezTo>
                    <a:cubicBezTo>
                      <a:pt x="789" y="7109"/>
                      <a:pt x="825" y="7321"/>
                      <a:pt x="861" y="7523"/>
                    </a:cubicBezTo>
                    <a:cubicBezTo>
                      <a:pt x="865" y="7540"/>
                      <a:pt x="866" y="7559"/>
                      <a:pt x="871" y="7576"/>
                    </a:cubicBezTo>
                    <a:lnTo>
                      <a:pt x="1417" y="7576"/>
                    </a:lnTo>
                    <a:cubicBezTo>
                      <a:pt x="1309" y="6877"/>
                      <a:pt x="1141" y="5685"/>
                      <a:pt x="1023" y="4302"/>
                    </a:cubicBezTo>
                    <a:cubicBezTo>
                      <a:pt x="958" y="3573"/>
                      <a:pt x="908" y="2793"/>
                      <a:pt x="885" y="1998"/>
                    </a:cubicBezTo>
                    <a:cubicBezTo>
                      <a:pt x="875" y="1694"/>
                      <a:pt x="871" y="1388"/>
                      <a:pt x="871" y="1083"/>
                    </a:cubicBezTo>
                    <a:cubicBezTo>
                      <a:pt x="871" y="718"/>
                      <a:pt x="874" y="379"/>
                      <a:pt x="882" y="63"/>
                    </a:cubicBezTo>
                    <a:lnTo>
                      <a:pt x="882" y="63"/>
                    </a:lnTo>
                    <a:cubicBezTo>
                      <a:pt x="853" y="78"/>
                      <a:pt x="823" y="97"/>
                      <a:pt x="795" y="113"/>
                    </a:cubicBezTo>
                    <a:cubicBezTo>
                      <a:pt x="720" y="156"/>
                      <a:pt x="645" y="199"/>
                      <a:pt x="570" y="242"/>
                    </a:cubicBezTo>
                    <a:cubicBezTo>
                      <a:pt x="553" y="251"/>
                      <a:pt x="534" y="260"/>
                      <a:pt x="514" y="265"/>
                    </a:cubicBezTo>
                    <a:lnTo>
                      <a:pt x="513" y="265"/>
                    </a:lnTo>
                    <a:cubicBezTo>
                      <a:pt x="501" y="270"/>
                      <a:pt x="491" y="271"/>
                      <a:pt x="480" y="273"/>
                    </a:cubicBezTo>
                    <a:cubicBezTo>
                      <a:pt x="470" y="273"/>
                      <a:pt x="458" y="274"/>
                      <a:pt x="448" y="274"/>
                    </a:cubicBezTo>
                    <a:cubicBezTo>
                      <a:pt x="438" y="274"/>
                      <a:pt x="426" y="274"/>
                      <a:pt x="415" y="273"/>
                    </a:cubicBezTo>
                    <a:cubicBezTo>
                      <a:pt x="405" y="271"/>
                      <a:pt x="392" y="270"/>
                      <a:pt x="380" y="267"/>
                    </a:cubicBezTo>
                    <a:cubicBezTo>
                      <a:pt x="370" y="264"/>
                      <a:pt x="357" y="263"/>
                      <a:pt x="347" y="258"/>
                    </a:cubicBezTo>
                    <a:cubicBezTo>
                      <a:pt x="343" y="257"/>
                      <a:pt x="337" y="257"/>
                      <a:pt x="334" y="255"/>
                    </a:cubicBezTo>
                    <a:cubicBezTo>
                      <a:pt x="327" y="252"/>
                      <a:pt x="320" y="250"/>
                      <a:pt x="313" y="248"/>
                    </a:cubicBezTo>
                    <a:cubicBezTo>
                      <a:pt x="303" y="244"/>
                      <a:pt x="290" y="238"/>
                      <a:pt x="278" y="234"/>
                    </a:cubicBezTo>
                    <a:cubicBezTo>
                      <a:pt x="268" y="228"/>
                      <a:pt x="255" y="221"/>
                      <a:pt x="245" y="215"/>
                    </a:cubicBezTo>
                    <a:cubicBezTo>
                      <a:pt x="234" y="208"/>
                      <a:pt x="221" y="201"/>
                      <a:pt x="211" y="194"/>
                    </a:cubicBezTo>
                    <a:cubicBezTo>
                      <a:pt x="199" y="185"/>
                      <a:pt x="188" y="178"/>
                      <a:pt x="176" y="169"/>
                    </a:cubicBezTo>
                    <a:cubicBezTo>
                      <a:pt x="166" y="162"/>
                      <a:pt x="153" y="150"/>
                      <a:pt x="142" y="142"/>
                    </a:cubicBezTo>
                    <a:cubicBezTo>
                      <a:pt x="132" y="133"/>
                      <a:pt x="120" y="122"/>
                      <a:pt x="110" y="113"/>
                    </a:cubicBezTo>
                    <a:cubicBezTo>
                      <a:pt x="99" y="101"/>
                      <a:pt x="87" y="91"/>
                      <a:pt x="77" y="80"/>
                    </a:cubicBezTo>
                    <a:cubicBezTo>
                      <a:pt x="67" y="70"/>
                      <a:pt x="56" y="57"/>
                      <a:pt x="47" y="47"/>
                    </a:cubicBezTo>
                    <a:cubicBezTo>
                      <a:pt x="34" y="32"/>
                      <a:pt x="24" y="18"/>
                      <a:pt x="1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14"/>
              <p:cNvSpPr/>
              <p:nvPr/>
            </p:nvSpPr>
            <p:spPr>
              <a:xfrm>
                <a:off x="3217643" y="2578586"/>
                <a:ext cx="24636" cy="35881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506" extrusionOk="0">
                    <a:moveTo>
                      <a:pt x="653" y="0"/>
                    </a:moveTo>
                    <a:cubicBezTo>
                      <a:pt x="599" y="203"/>
                      <a:pt x="548" y="406"/>
                      <a:pt x="502" y="611"/>
                    </a:cubicBezTo>
                    <a:cubicBezTo>
                      <a:pt x="435" y="902"/>
                      <a:pt x="376" y="1195"/>
                      <a:pt x="322" y="1490"/>
                    </a:cubicBezTo>
                    <a:cubicBezTo>
                      <a:pt x="266" y="1784"/>
                      <a:pt x="223" y="2081"/>
                      <a:pt x="182" y="2377"/>
                    </a:cubicBezTo>
                    <a:cubicBezTo>
                      <a:pt x="161" y="2525"/>
                      <a:pt x="144" y="2673"/>
                      <a:pt x="126" y="2822"/>
                    </a:cubicBezTo>
                    <a:cubicBezTo>
                      <a:pt x="124" y="2834"/>
                      <a:pt x="124" y="2845"/>
                      <a:pt x="123" y="2857"/>
                    </a:cubicBezTo>
                    <a:cubicBezTo>
                      <a:pt x="108" y="2995"/>
                      <a:pt x="94" y="3132"/>
                      <a:pt x="81" y="3270"/>
                    </a:cubicBezTo>
                    <a:cubicBezTo>
                      <a:pt x="67" y="3419"/>
                      <a:pt x="58" y="3569"/>
                      <a:pt x="45" y="3718"/>
                    </a:cubicBezTo>
                    <a:cubicBezTo>
                      <a:pt x="36" y="3866"/>
                      <a:pt x="25" y="4017"/>
                      <a:pt x="21" y="4167"/>
                    </a:cubicBezTo>
                    <a:lnTo>
                      <a:pt x="21" y="4182"/>
                    </a:lnTo>
                    <a:cubicBezTo>
                      <a:pt x="6" y="4477"/>
                      <a:pt x="2" y="4770"/>
                      <a:pt x="0" y="5065"/>
                    </a:cubicBezTo>
                    <a:cubicBezTo>
                      <a:pt x="2" y="5215"/>
                      <a:pt x="2" y="5366"/>
                      <a:pt x="6" y="5515"/>
                    </a:cubicBezTo>
                    <a:lnTo>
                      <a:pt x="11" y="5739"/>
                    </a:lnTo>
                    <a:lnTo>
                      <a:pt x="21" y="5964"/>
                    </a:lnTo>
                    <a:cubicBezTo>
                      <a:pt x="44" y="6562"/>
                      <a:pt x="87" y="7161"/>
                      <a:pt x="144" y="7755"/>
                    </a:cubicBezTo>
                    <a:cubicBezTo>
                      <a:pt x="159" y="7905"/>
                      <a:pt x="174" y="8053"/>
                      <a:pt x="190" y="8201"/>
                    </a:cubicBezTo>
                    <a:cubicBezTo>
                      <a:pt x="209" y="8350"/>
                      <a:pt x="223" y="8500"/>
                      <a:pt x="243" y="8646"/>
                    </a:cubicBezTo>
                    <a:cubicBezTo>
                      <a:pt x="279" y="8945"/>
                      <a:pt x="320" y="9240"/>
                      <a:pt x="363" y="9536"/>
                    </a:cubicBezTo>
                    <a:cubicBezTo>
                      <a:pt x="384" y="9686"/>
                      <a:pt x="409" y="9832"/>
                      <a:pt x="432" y="9981"/>
                    </a:cubicBezTo>
                    <a:cubicBezTo>
                      <a:pt x="453" y="10129"/>
                      <a:pt x="478" y="10275"/>
                      <a:pt x="504" y="10423"/>
                    </a:cubicBezTo>
                    <a:cubicBezTo>
                      <a:pt x="555" y="10718"/>
                      <a:pt x="607" y="11013"/>
                      <a:pt x="665" y="11305"/>
                    </a:cubicBezTo>
                    <a:cubicBezTo>
                      <a:pt x="678" y="11372"/>
                      <a:pt x="691" y="11440"/>
                      <a:pt x="705" y="11506"/>
                    </a:cubicBezTo>
                    <a:lnTo>
                      <a:pt x="790" y="11506"/>
                    </a:lnTo>
                    <a:cubicBezTo>
                      <a:pt x="778" y="11434"/>
                      <a:pt x="768" y="11361"/>
                      <a:pt x="758" y="11290"/>
                    </a:cubicBezTo>
                    <a:cubicBezTo>
                      <a:pt x="665" y="10701"/>
                      <a:pt x="584" y="10110"/>
                      <a:pt x="511" y="9519"/>
                    </a:cubicBezTo>
                    <a:cubicBezTo>
                      <a:pt x="440" y="8928"/>
                      <a:pt x="373" y="8334"/>
                      <a:pt x="324" y="7742"/>
                    </a:cubicBezTo>
                    <a:cubicBezTo>
                      <a:pt x="274" y="7147"/>
                      <a:pt x="230" y="6553"/>
                      <a:pt x="210" y="5959"/>
                    </a:cubicBezTo>
                    <a:lnTo>
                      <a:pt x="202" y="5737"/>
                    </a:lnTo>
                    <a:lnTo>
                      <a:pt x="196" y="5514"/>
                    </a:lnTo>
                    <a:cubicBezTo>
                      <a:pt x="190" y="5364"/>
                      <a:pt x="190" y="5216"/>
                      <a:pt x="189" y="5068"/>
                    </a:cubicBezTo>
                    <a:cubicBezTo>
                      <a:pt x="189" y="4776"/>
                      <a:pt x="193" y="4486"/>
                      <a:pt x="203" y="4194"/>
                    </a:cubicBezTo>
                    <a:lnTo>
                      <a:pt x="203" y="4177"/>
                    </a:lnTo>
                    <a:cubicBezTo>
                      <a:pt x="207" y="4027"/>
                      <a:pt x="215" y="3879"/>
                      <a:pt x="222" y="3731"/>
                    </a:cubicBezTo>
                    <a:cubicBezTo>
                      <a:pt x="230" y="3582"/>
                      <a:pt x="238" y="3432"/>
                      <a:pt x="251" y="3284"/>
                    </a:cubicBezTo>
                    <a:cubicBezTo>
                      <a:pt x="261" y="3149"/>
                      <a:pt x="272" y="3014"/>
                      <a:pt x="284" y="2877"/>
                    </a:cubicBezTo>
                    <a:cubicBezTo>
                      <a:pt x="298" y="2717"/>
                      <a:pt x="315" y="2556"/>
                      <a:pt x="333" y="2397"/>
                    </a:cubicBezTo>
                    <a:cubicBezTo>
                      <a:pt x="366" y="2101"/>
                      <a:pt x="404" y="1806"/>
                      <a:pt x="448" y="1511"/>
                    </a:cubicBezTo>
                    <a:cubicBezTo>
                      <a:pt x="491" y="1217"/>
                      <a:pt x="540" y="923"/>
                      <a:pt x="596" y="630"/>
                    </a:cubicBezTo>
                    <a:cubicBezTo>
                      <a:pt x="629" y="439"/>
                      <a:pt x="668" y="248"/>
                      <a:pt x="708" y="58"/>
                    </a:cubicBezTo>
                    <a:cubicBezTo>
                      <a:pt x="686" y="39"/>
                      <a:pt x="669" y="19"/>
                      <a:pt x="65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14"/>
              <p:cNvSpPr/>
              <p:nvPr/>
            </p:nvSpPr>
            <p:spPr>
              <a:xfrm>
                <a:off x="3213464" y="2750630"/>
                <a:ext cx="32994" cy="8554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2743" extrusionOk="0">
                    <a:moveTo>
                      <a:pt x="26" y="1"/>
                    </a:moveTo>
                    <a:cubicBezTo>
                      <a:pt x="23" y="1"/>
                      <a:pt x="19" y="2"/>
                      <a:pt x="17" y="4"/>
                    </a:cubicBezTo>
                    <a:cubicBezTo>
                      <a:pt x="15" y="5"/>
                      <a:pt x="12" y="7"/>
                      <a:pt x="11" y="11"/>
                    </a:cubicBezTo>
                    <a:cubicBezTo>
                      <a:pt x="8" y="14"/>
                      <a:pt x="6" y="18"/>
                      <a:pt x="5" y="23"/>
                    </a:cubicBezTo>
                    <a:cubicBezTo>
                      <a:pt x="4" y="33"/>
                      <a:pt x="1" y="47"/>
                      <a:pt x="1" y="63"/>
                    </a:cubicBezTo>
                    <a:cubicBezTo>
                      <a:pt x="5" y="174"/>
                      <a:pt x="8" y="281"/>
                      <a:pt x="14" y="394"/>
                    </a:cubicBezTo>
                    <a:cubicBezTo>
                      <a:pt x="22" y="595"/>
                      <a:pt x="34" y="785"/>
                      <a:pt x="47" y="983"/>
                    </a:cubicBezTo>
                    <a:cubicBezTo>
                      <a:pt x="58" y="1180"/>
                      <a:pt x="76" y="1367"/>
                      <a:pt x="91" y="1564"/>
                    </a:cubicBezTo>
                    <a:cubicBezTo>
                      <a:pt x="109" y="1759"/>
                      <a:pt x="127" y="1942"/>
                      <a:pt x="147" y="2136"/>
                    </a:cubicBezTo>
                    <a:cubicBezTo>
                      <a:pt x="147" y="2143"/>
                      <a:pt x="149" y="2150"/>
                      <a:pt x="152" y="2158"/>
                    </a:cubicBezTo>
                    <a:lnTo>
                      <a:pt x="157" y="2185"/>
                    </a:lnTo>
                    <a:cubicBezTo>
                      <a:pt x="159" y="2192"/>
                      <a:pt x="160" y="2204"/>
                      <a:pt x="165" y="2212"/>
                    </a:cubicBezTo>
                    <a:cubicBezTo>
                      <a:pt x="166" y="2221"/>
                      <a:pt x="170" y="2229"/>
                      <a:pt x="173" y="2239"/>
                    </a:cubicBezTo>
                    <a:lnTo>
                      <a:pt x="185" y="2265"/>
                    </a:lnTo>
                    <a:cubicBezTo>
                      <a:pt x="188" y="2275"/>
                      <a:pt x="193" y="2283"/>
                      <a:pt x="196" y="2290"/>
                    </a:cubicBezTo>
                    <a:cubicBezTo>
                      <a:pt x="201" y="2297"/>
                      <a:pt x="203" y="2304"/>
                      <a:pt x="209" y="2311"/>
                    </a:cubicBezTo>
                    <a:cubicBezTo>
                      <a:pt x="215" y="2319"/>
                      <a:pt x="218" y="2323"/>
                      <a:pt x="224" y="2329"/>
                    </a:cubicBezTo>
                    <a:cubicBezTo>
                      <a:pt x="301" y="2415"/>
                      <a:pt x="402" y="2495"/>
                      <a:pt x="520" y="2564"/>
                    </a:cubicBezTo>
                    <a:cubicBezTo>
                      <a:pt x="639" y="2632"/>
                      <a:pt x="777" y="2689"/>
                      <a:pt x="927" y="2735"/>
                    </a:cubicBezTo>
                    <a:cubicBezTo>
                      <a:pt x="944" y="2740"/>
                      <a:pt x="961" y="2743"/>
                      <a:pt x="977" y="2743"/>
                    </a:cubicBezTo>
                    <a:cubicBezTo>
                      <a:pt x="986" y="2743"/>
                      <a:pt x="993" y="2740"/>
                      <a:pt x="1000" y="2738"/>
                    </a:cubicBezTo>
                    <a:cubicBezTo>
                      <a:pt x="1007" y="2737"/>
                      <a:pt x="1014" y="2735"/>
                      <a:pt x="1021" y="2731"/>
                    </a:cubicBezTo>
                    <a:cubicBezTo>
                      <a:pt x="1027" y="2728"/>
                      <a:pt x="1033" y="2724"/>
                      <a:pt x="1037" y="2718"/>
                    </a:cubicBezTo>
                    <a:cubicBezTo>
                      <a:pt x="1043" y="2714"/>
                      <a:pt x="1047" y="2708"/>
                      <a:pt x="1050" y="2702"/>
                    </a:cubicBezTo>
                    <a:cubicBezTo>
                      <a:pt x="1055" y="2695"/>
                      <a:pt x="1056" y="2689"/>
                      <a:pt x="1057" y="2682"/>
                    </a:cubicBezTo>
                    <a:lnTo>
                      <a:pt x="1057" y="2661"/>
                    </a:lnTo>
                    <a:cubicBezTo>
                      <a:pt x="1047" y="2567"/>
                      <a:pt x="1037" y="2471"/>
                      <a:pt x="1029" y="2376"/>
                    </a:cubicBezTo>
                    <a:cubicBezTo>
                      <a:pt x="1009" y="2185"/>
                      <a:pt x="991" y="1982"/>
                      <a:pt x="977" y="1788"/>
                    </a:cubicBezTo>
                    <a:cubicBezTo>
                      <a:pt x="963" y="1595"/>
                      <a:pt x="948" y="1388"/>
                      <a:pt x="937" y="1193"/>
                    </a:cubicBezTo>
                    <a:cubicBezTo>
                      <a:pt x="927" y="997"/>
                      <a:pt x="918" y="789"/>
                      <a:pt x="912" y="589"/>
                    </a:cubicBezTo>
                    <a:cubicBezTo>
                      <a:pt x="912" y="575"/>
                      <a:pt x="906" y="557"/>
                      <a:pt x="899" y="540"/>
                    </a:cubicBezTo>
                    <a:cubicBezTo>
                      <a:pt x="896" y="533"/>
                      <a:pt x="891" y="524"/>
                      <a:pt x="885" y="517"/>
                    </a:cubicBezTo>
                    <a:cubicBezTo>
                      <a:pt x="879" y="509"/>
                      <a:pt x="875" y="501"/>
                      <a:pt x="868" y="494"/>
                    </a:cubicBezTo>
                    <a:cubicBezTo>
                      <a:pt x="855" y="480"/>
                      <a:pt x="839" y="467"/>
                      <a:pt x="822" y="457"/>
                    </a:cubicBezTo>
                    <a:cubicBezTo>
                      <a:pt x="804" y="445"/>
                      <a:pt x="789" y="437"/>
                      <a:pt x="770" y="431"/>
                    </a:cubicBezTo>
                    <a:cubicBezTo>
                      <a:pt x="623" y="382"/>
                      <a:pt x="488" y="323"/>
                      <a:pt x="369" y="255"/>
                    </a:cubicBezTo>
                    <a:cubicBezTo>
                      <a:pt x="251" y="185"/>
                      <a:pt x="149" y="107"/>
                      <a:pt x="65" y="23"/>
                    </a:cubicBezTo>
                    <a:cubicBezTo>
                      <a:pt x="57" y="14"/>
                      <a:pt x="48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14"/>
              <p:cNvSpPr/>
              <p:nvPr/>
            </p:nvSpPr>
            <p:spPr>
              <a:xfrm>
                <a:off x="3200642" y="2674558"/>
                <a:ext cx="27699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91" extrusionOk="0">
                    <a:moveTo>
                      <a:pt x="159" y="1"/>
                    </a:moveTo>
                    <a:cubicBezTo>
                      <a:pt x="147" y="1"/>
                      <a:pt x="137" y="4"/>
                      <a:pt x="126" y="5"/>
                    </a:cubicBezTo>
                    <a:cubicBezTo>
                      <a:pt x="88" y="14"/>
                      <a:pt x="51" y="44"/>
                      <a:pt x="29" y="84"/>
                    </a:cubicBezTo>
                    <a:cubicBezTo>
                      <a:pt x="9" y="120"/>
                      <a:pt x="1" y="163"/>
                      <a:pt x="2" y="221"/>
                    </a:cubicBezTo>
                    <a:cubicBezTo>
                      <a:pt x="2" y="238"/>
                      <a:pt x="3" y="257"/>
                      <a:pt x="6" y="274"/>
                    </a:cubicBezTo>
                    <a:cubicBezTo>
                      <a:pt x="16" y="363"/>
                      <a:pt x="42" y="450"/>
                      <a:pt x="82" y="530"/>
                    </a:cubicBezTo>
                    <a:cubicBezTo>
                      <a:pt x="123" y="611"/>
                      <a:pt x="176" y="687"/>
                      <a:pt x="239" y="749"/>
                    </a:cubicBezTo>
                    <a:cubicBezTo>
                      <a:pt x="295" y="805"/>
                      <a:pt x="348" y="842"/>
                      <a:pt x="406" y="868"/>
                    </a:cubicBezTo>
                    <a:cubicBezTo>
                      <a:pt x="442" y="884"/>
                      <a:pt x="476" y="891"/>
                      <a:pt x="505" y="891"/>
                    </a:cubicBezTo>
                    <a:cubicBezTo>
                      <a:pt x="517" y="891"/>
                      <a:pt x="528" y="889"/>
                      <a:pt x="538" y="888"/>
                    </a:cubicBezTo>
                    <a:cubicBezTo>
                      <a:pt x="576" y="877"/>
                      <a:pt x="613" y="848"/>
                      <a:pt x="635" y="809"/>
                    </a:cubicBezTo>
                    <a:cubicBezTo>
                      <a:pt x="660" y="761"/>
                      <a:pt x="669" y="703"/>
                      <a:pt x="658" y="618"/>
                    </a:cubicBezTo>
                    <a:cubicBezTo>
                      <a:pt x="647" y="530"/>
                      <a:pt x="622" y="444"/>
                      <a:pt x="581" y="363"/>
                    </a:cubicBezTo>
                    <a:cubicBezTo>
                      <a:pt x="541" y="281"/>
                      <a:pt x="488" y="207"/>
                      <a:pt x="425" y="143"/>
                    </a:cubicBezTo>
                    <a:cubicBezTo>
                      <a:pt x="370" y="87"/>
                      <a:pt x="315" y="50"/>
                      <a:pt x="258" y="25"/>
                    </a:cubicBezTo>
                    <a:cubicBezTo>
                      <a:pt x="222" y="8"/>
                      <a:pt x="187" y="1"/>
                      <a:pt x="1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14"/>
              <p:cNvSpPr/>
              <p:nvPr/>
            </p:nvSpPr>
            <p:spPr>
              <a:xfrm>
                <a:off x="3199513" y="2665265"/>
                <a:ext cx="46250" cy="46719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353" extrusionOk="0">
                    <a:moveTo>
                      <a:pt x="254" y="318"/>
                    </a:moveTo>
                    <a:cubicBezTo>
                      <a:pt x="370" y="318"/>
                      <a:pt x="481" y="398"/>
                      <a:pt x="561" y="478"/>
                    </a:cubicBezTo>
                    <a:cubicBezTo>
                      <a:pt x="693" y="616"/>
                      <a:pt x="785" y="793"/>
                      <a:pt x="808" y="984"/>
                    </a:cubicBezTo>
                    <a:cubicBezTo>
                      <a:pt x="830" y="1119"/>
                      <a:pt x="786" y="1276"/>
                      <a:pt x="646" y="1315"/>
                    </a:cubicBezTo>
                    <a:cubicBezTo>
                      <a:pt x="629" y="1318"/>
                      <a:pt x="613" y="1320"/>
                      <a:pt x="597" y="1320"/>
                    </a:cubicBezTo>
                    <a:cubicBezTo>
                      <a:pt x="481" y="1320"/>
                      <a:pt x="370" y="1239"/>
                      <a:pt x="290" y="1161"/>
                    </a:cubicBezTo>
                    <a:cubicBezTo>
                      <a:pt x="144" y="1010"/>
                      <a:pt x="45" y="809"/>
                      <a:pt x="37" y="594"/>
                    </a:cubicBezTo>
                    <a:cubicBezTo>
                      <a:pt x="29" y="479"/>
                      <a:pt x="89" y="354"/>
                      <a:pt x="207" y="323"/>
                    </a:cubicBezTo>
                    <a:cubicBezTo>
                      <a:pt x="223" y="320"/>
                      <a:pt x="238" y="318"/>
                      <a:pt x="254" y="318"/>
                    </a:cubicBezTo>
                    <a:close/>
                    <a:moveTo>
                      <a:pt x="676" y="0"/>
                    </a:moveTo>
                    <a:cubicBezTo>
                      <a:pt x="672" y="0"/>
                      <a:pt x="667" y="0"/>
                      <a:pt x="663" y="1"/>
                    </a:cubicBezTo>
                    <a:cubicBezTo>
                      <a:pt x="640" y="3"/>
                      <a:pt x="617" y="11"/>
                      <a:pt x="597" y="21"/>
                    </a:cubicBezTo>
                    <a:cubicBezTo>
                      <a:pt x="487" y="85"/>
                      <a:pt x="377" y="149"/>
                      <a:pt x="267" y="212"/>
                    </a:cubicBezTo>
                    <a:cubicBezTo>
                      <a:pt x="207" y="249"/>
                      <a:pt x="137" y="275"/>
                      <a:pt x="92" y="334"/>
                    </a:cubicBezTo>
                    <a:cubicBezTo>
                      <a:pt x="0" y="455"/>
                      <a:pt x="10" y="620"/>
                      <a:pt x="49" y="760"/>
                    </a:cubicBezTo>
                    <a:cubicBezTo>
                      <a:pt x="81" y="876"/>
                      <a:pt x="137" y="984"/>
                      <a:pt x="209" y="1083"/>
                    </a:cubicBezTo>
                    <a:cubicBezTo>
                      <a:pt x="239" y="1123"/>
                      <a:pt x="269" y="1159"/>
                      <a:pt x="305" y="1192"/>
                    </a:cubicBezTo>
                    <a:cubicBezTo>
                      <a:pt x="326" y="1213"/>
                      <a:pt x="348" y="1231"/>
                      <a:pt x="372" y="1249"/>
                    </a:cubicBezTo>
                    <a:cubicBezTo>
                      <a:pt x="433" y="1293"/>
                      <a:pt x="502" y="1332"/>
                      <a:pt x="577" y="1346"/>
                    </a:cubicBezTo>
                    <a:cubicBezTo>
                      <a:pt x="595" y="1350"/>
                      <a:pt x="614" y="1352"/>
                      <a:pt x="632" y="1352"/>
                    </a:cubicBezTo>
                    <a:cubicBezTo>
                      <a:pt x="647" y="1352"/>
                      <a:pt x="661" y="1351"/>
                      <a:pt x="676" y="1349"/>
                    </a:cubicBezTo>
                    <a:cubicBezTo>
                      <a:pt x="706" y="1346"/>
                      <a:pt x="739" y="1335"/>
                      <a:pt x="765" y="1319"/>
                    </a:cubicBezTo>
                    <a:cubicBezTo>
                      <a:pt x="887" y="1249"/>
                      <a:pt x="1008" y="1178"/>
                      <a:pt x="1130" y="1109"/>
                    </a:cubicBezTo>
                    <a:cubicBezTo>
                      <a:pt x="1239" y="1046"/>
                      <a:pt x="1310" y="926"/>
                      <a:pt x="1323" y="801"/>
                    </a:cubicBezTo>
                    <a:cubicBezTo>
                      <a:pt x="1323" y="794"/>
                      <a:pt x="1324" y="788"/>
                      <a:pt x="1324" y="783"/>
                    </a:cubicBezTo>
                    <a:cubicBezTo>
                      <a:pt x="1340" y="560"/>
                      <a:pt x="1209" y="354"/>
                      <a:pt x="1055" y="203"/>
                    </a:cubicBezTo>
                    <a:cubicBezTo>
                      <a:pt x="958" y="113"/>
                      <a:pt x="844" y="26"/>
                      <a:pt x="713" y="3"/>
                    </a:cubicBezTo>
                    <a:cubicBezTo>
                      <a:pt x="702" y="1"/>
                      <a:pt x="688" y="0"/>
                      <a:pt x="6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14"/>
              <p:cNvSpPr/>
              <p:nvPr/>
            </p:nvSpPr>
            <p:spPr>
              <a:xfrm>
                <a:off x="3248671" y="2570883"/>
                <a:ext cx="48118" cy="1811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581" extrusionOk="0">
                    <a:moveTo>
                      <a:pt x="1536" y="0"/>
                    </a:moveTo>
                    <a:cubicBezTo>
                      <a:pt x="1531" y="39"/>
                      <a:pt x="1524" y="75"/>
                      <a:pt x="1510" y="108"/>
                    </a:cubicBezTo>
                    <a:cubicBezTo>
                      <a:pt x="1498" y="142"/>
                      <a:pt x="1478" y="174"/>
                      <a:pt x="1457" y="204"/>
                    </a:cubicBezTo>
                    <a:cubicBezTo>
                      <a:pt x="1412" y="260"/>
                      <a:pt x="1356" y="312"/>
                      <a:pt x="1294" y="351"/>
                    </a:cubicBezTo>
                    <a:cubicBezTo>
                      <a:pt x="1172" y="431"/>
                      <a:pt x="1033" y="487"/>
                      <a:pt x="887" y="519"/>
                    </a:cubicBezTo>
                    <a:cubicBezTo>
                      <a:pt x="768" y="547"/>
                      <a:pt x="646" y="560"/>
                      <a:pt x="526" y="560"/>
                    </a:cubicBezTo>
                    <a:cubicBezTo>
                      <a:pt x="498" y="560"/>
                      <a:pt x="470" y="559"/>
                      <a:pt x="442" y="558"/>
                    </a:cubicBezTo>
                    <a:cubicBezTo>
                      <a:pt x="292" y="551"/>
                      <a:pt x="143" y="525"/>
                      <a:pt x="0" y="473"/>
                    </a:cubicBezTo>
                    <a:lnTo>
                      <a:pt x="0" y="474"/>
                    </a:lnTo>
                    <a:cubicBezTo>
                      <a:pt x="141" y="532"/>
                      <a:pt x="291" y="564"/>
                      <a:pt x="442" y="575"/>
                    </a:cubicBezTo>
                    <a:cubicBezTo>
                      <a:pt x="485" y="578"/>
                      <a:pt x="528" y="580"/>
                      <a:pt x="571" y="580"/>
                    </a:cubicBezTo>
                    <a:cubicBezTo>
                      <a:pt x="679" y="580"/>
                      <a:pt x="788" y="570"/>
                      <a:pt x="895" y="549"/>
                    </a:cubicBezTo>
                    <a:cubicBezTo>
                      <a:pt x="968" y="535"/>
                      <a:pt x="1041" y="515"/>
                      <a:pt x="1113" y="487"/>
                    </a:cubicBezTo>
                    <a:cubicBezTo>
                      <a:pt x="1148" y="473"/>
                      <a:pt x="1184" y="459"/>
                      <a:pt x="1218" y="441"/>
                    </a:cubicBezTo>
                    <a:cubicBezTo>
                      <a:pt x="1251" y="423"/>
                      <a:pt x="1284" y="403"/>
                      <a:pt x="1316" y="381"/>
                    </a:cubicBezTo>
                    <a:cubicBezTo>
                      <a:pt x="1379" y="336"/>
                      <a:pt x="1437" y="283"/>
                      <a:pt x="1478" y="219"/>
                    </a:cubicBezTo>
                    <a:cubicBezTo>
                      <a:pt x="1500" y="185"/>
                      <a:pt x="1516" y="151"/>
                      <a:pt x="1527" y="114"/>
                    </a:cubicBezTo>
                    <a:cubicBezTo>
                      <a:pt x="1537" y="78"/>
                      <a:pt x="1543" y="39"/>
                      <a:pt x="1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14"/>
              <p:cNvSpPr/>
              <p:nvPr/>
            </p:nvSpPr>
            <p:spPr>
              <a:xfrm>
                <a:off x="2980735" y="2510136"/>
                <a:ext cx="570155" cy="329189"/>
              </a:xfrm>
              <a:custGeom>
                <a:avLst/>
                <a:gdLst/>
                <a:ahLst/>
                <a:cxnLst/>
                <a:rect l="l" t="t" r="r" b="b"/>
                <a:pathLst>
                  <a:path w="18283" h="10556" extrusionOk="0">
                    <a:moveTo>
                      <a:pt x="9143" y="275"/>
                    </a:moveTo>
                    <a:cubicBezTo>
                      <a:pt x="9172" y="275"/>
                      <a:pt x="9201" y="278"/>
                      <a:pt x="9231" y="285"/>
                    </a:cubicBezTo>
                    <a:cubicBezTo>
                      <a:pt x="9261" y="290"/>
                      <a:pt x="9288" y="300"/>
                      <a:pt x="9314" y="315"/>
                    </a:cubicBezTo>
                    <a:lnTo>
                      <a:pt x="17742" y="5181"/>
                    </a:lnTo>
                    <a:cubicBezTo>
                      <a:pt x="17770" y="5197"/>
                      <a:pt x="17803" y="5227"/>
                      <a:pt x="17811" y="5260"/>
                    </a:cubicBezTo>
                    <a:cubicBezTo>
                      <a:pt x="17818" y="5288"/>
                      <a:pt x="17806" y="5316"/>
                      <a:pt x="17790" y="5338"/>
                    </a:cubicBezTo>
                    <a:cubicBezTo>
                      <a:pt x="17778" y="5354"/>
                      <a:pt x="17760" y="5367"/>
                      <a:pt x="17742" y="5377"/>
                    </a:cubicBezTo>
                    <a:lnTo>
                      <a:pt x="17336" y="5611"/>
                    </a:lnTo>
                    <a:lnTo>
                      <a:pt x="9646" y="10049"/>
                    </a:lnTo>
                    <a:lnTo>
                      <a:pt x="9311" y="10242"/>
                    </a:lnTo>
                    <a:cubicBezTo>
                      <a:pt x="9287" y="10256"/>
                      <a:pt x="9258" y="10266"/>
                      <a:pt x="9229" y="10272"/>
                    </a:cubicBezTo>
                    <a:cubicBezTo>
                      <a:pt x="9200" y="10279"/>
                      <a:pt x="9171" y="10282"/>
                      <a:pt x="9142" y="10282"/>
                    </a:cubicBezTo>
                    <a:cubicBezTo>
                      <a:pt x="9112" y="10282"/>
                      <a:pt x="9083" y="10279"/>
                      <a:pt x="9052" y="10272"/>
                    </a:cubicBezTo>
                    <a:cubicBezTo>
                      <a:pt x="9022" y="10266"/>
                      <a:pt x="8995" y="10256"/>
                      <a:pt x="8970" y="10242"/>
                    </a:cubicBezTo>
                    <a:lnTo>
                      <a:pt x="8614" y="10038"/>
                    </a:lnTo>
                    <a:lnTo>
                      <a:pt x="948" y="5611"/>
                    </a:lnTo>
                    <a:lnTo>
                      <a:pt x="544" y="5377"/>
                    </a:lnTo>
                    <a:cubicBezTo>
                      <a:pt x="516" y="5361"/>
                      <a:pt x="482" y="5331"/>
                      <a:pt x="475" y="5298"/>
                    </a:cubicBezTo>
                    <a:cubicBezTo>
                      <a:pt x="468" y="5272"/>
                      <a:pt x="480" y="5243"/>
                      <a:pt x="495" y="5222"/>
                    </a:cubicBezTo>
                    <a:cubicBezTo>
                      <a:pt x="508" y="5204"/>
                      <a:pt x="526" y="5193"/>
                      <a:pt x="544" y="5181"/>
                    </a:cubicBezTo>
                    <a:lnTo>
                      <a:pt x="8972" y="315"/>
                    </a:lnTo>
                    <a:cubicBezTo>
                      <a:pt x="8998" y="300"/>
                      <a:pt x="9026" y="290"/>
                      <a:pt x="9055" y="285"/>
                    </a:cubicBezTo>
                    <a:cubicBezTo>
                      <a:pt x="9085" y="278"/>
                      <a:pt x="9114" y="275"/>
                      <a:pt x="9143" y="275"/>
                    </a:cubicBezTo>
                    <a:close/>
                    <a:moveTo>
                      <a:pt x="9143" y="1"/>
                    </a:moveTo>
                    <a:cubicBezTo>
                      <a:pt x="9056" y="1"/>
                      <a:pt x="8969" y="10"/>
                      <a:pt x="8881" y="29"/>
                    </a:cubicBezTo>
                    <a:cubicBezTo>
                      <a:pt x="8795" y="47"/>
                      <a:pt x="8715" y="78"/>
                      <a:pt x="8640" y="121"/>
                    </a:cubicBezTo>
                    <a:lnTo>
                      <a:pt x="211" y="4987"/>
                    </a:lnTo>
                    <a:cubicBezTo>
                      <a:pt x="158" y="5017"/>
                      <a:pt x="104" y="5056"/>
                      <a:pt x="67" y="5107"/>
                    </a:cubicBezTo>
                    <a:cubicBezTo>
                      <a:pt x="28" y="5154"/>
                      <a:pt x="2" y="5217"/>
                      <a:pt x="1" y="5279"/>
                    </a:cubicBezTo>
                    <a:lnTo>
                      <a:pt x="1" y="5281"/>
                    </a:lnTo>
                    <a:lnTo>
                      <a:pt x="1" y="5293"/>
                    </a:lnTo>
                    <a:cubicBezTo>
                      <a:pt x="1" y="5308"/>
                      <a:pt x="2" y="5322"/>
                      <a:pt x="7" y="5337"/>
                    </a:cubicBezTo>
                    <a:cubicBezTo>
                      <a:pt x="28" y="5433"/>
                      <a:pt x="123" y="5519"/>
                      <a:pt x="209" y="5569"/>
                    </a:cubicBezTo>
                    <a:lnTo>
                      <a:pt x="8638" y="10436"/>
                    </a:lnTo>
                    <a:cubicBezTo>
                      <a:pt x="8713" y="10478"/>
                      <a:pt x="8794" y="10509"/>
                      <a:pt x="8880" y="10528"/>
                    </a:cubicBezTo>
                    <a:cubicBezTo>
                      <a:pt x="8968" y="10547"/>
                      <a:pt x="9055" y="10556"/>
                      <a:pt x="9142" y="10556"/>
                    </a:cubicBezTo>
                    <a:cubicBezTo>
                      <a:pt x="9229" y="10556"/>
                      <a:pt x="9316" y="10547"/>
                      <a:pt x="9403" y="10528"/>
                    </a:cubicBezTo>
                    <a:cubicBezTo>
                      <a:pt x="9489" y="10509"/>
                      <a:pt x="9570" y="10479"/>
                      <a:pt x="9646" y="10436"/>
                    </a:cubicBezTo>
                    <a:lnTo>
                      <a:pt x="18074" y="5569"/>
                    </a:lnTo>
                    <a:cubicBezTo>
                      <a:pt x="18128" y="5539"/>
                      <a:pt x="18180" y="5502"/>
                      <a:pt x="18217" y="5452"/>
                    </a:cubicBezTo>
                    <a:cubicBezTo>
                      <a:pt x="18256" y="5401"/>
                      <a:pt x="18281" y="5339"/>
                      <a:pt x="18282" y="5279"/>
                    </a:cubicBezTo>
                    <a:cubicBezTo>
                      <a:pt x="18282" y="5259"/>
                      <a:pt x="18281" y="5240"/>
                      <a:pt x="18278" y="5222"/>
                    </a:cubicBezTo>
                    <a:cubicBezTo>
                      <a:pt x="18268" y="5176"/>
                      <a:pt x="18242" y="5132"/>
                      <a:pt x="18209" y="5095"/>
                    </a:cubicBezTo>
                    <a:cubicBezTo>
                      <a:pt x="18170" y="5052"/>
                      <a:pt x="18121" y="5015"/>
                      <a:pt x="18074" y="4987"/>
                    </a:cubicBezTo>
                    <a:lnTo>
                      <a:pt x="17305" y="4543"/>
                    </a:lnTo>
                    <a:lnTo>
                      <a:pt x="9648" y="121"/>
                    </a:lnTo>
                    <a:cubicBezTo>
                      <a:pt x="9573" y="79"/>
                      <a:pt x="9491" y="47"/>
                      <a:pt x="9405" y="29"/>
                    </a:cubicBezTo>
                    <a:cubicBezTo>
                      <a:pt x="9318" y="10"/>
                      <a:pt x="9231" y="1"/>
                      <a:pt x="9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14"/>
              <p:cNvSpPr/>
              <p:nvPr/>
            </p:nvSpPr>
            <p:spPr>
              <a:xfrm>
                <a:off x="3544299" y="2674665"/>
                <a:ext cx="6580" cy="29844"/>
              </a:xfrm>
              <a:custGeom>
                <a:avLst/>
                <a:gdLst/>
                <a:ahLst/>
                <a:cxnLst/>
                <a:rect l="l" t="t" r="r" b="b"/>
                <a:pathLst>
                  <a:path w="211" h="957" extrusionOk="0">
                    <a:moveTo>
                      <a:pt x="209" y="0"/>
                    </a:moveTo>
                    <a:cubicBezTo>
                      <a:pt x="207" y="62"/>
                      <a:pt x="181" y="122"/>
                      <a:pt x="144" y="173"/>
                    </a:cubicBezTo>
                    <a:cubicBezTo>
                      <a:pt x="105" y="223"/>
                      <a:pt x="55" y="262"/>
                      <a:pt x="0" y="292"/>
                    </a:cubicBezTo>
                    <a:lnTo>
                      <a:pt x="0" y="956"/>
                    </a:lnTo>
                    <a:cubicBezTo>
                      <a:pt x="55" y="926"/>
                      <a:pt x="107" y="889"/>
                      <a:pt x="144" y="838"/>
                    </a:cubicBezTo>
                    <a:cubicBezTo>
                      <a:pt x="171" y="804"/>
                      <a:pt x="190" y="766"/>
                      <a:pt x="202" y="725"/>
                    </a:cubicBezTo>
                    <a:cubicBezTo>
                      <a:pt x="207" y="708"/>
                      <a:pt x="210" y="687"/>
                      <a:pt x="210" y="669"/>
                    </a:cubicBezTo>
                    <a:lnTo>
                      <a:pt x="210" y="667"/>
                    </a:lnTo>
                    <a:cubicBezTo>
                      <a:pt x="210" y="446"/>
                      <a:pt x="210" y="223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14"/>
              <p:cNvSpPr/>
              <p:nvPr/>
            </p:nvSpPr>
            <p:spPr>
              <a:xfrm>
                <a:off x="3248297" y="2480635"/>
                <a:ext cx="34927" cy="10026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3215" extrusionOk="0">
                    <a:moveTo>
                      <a:pt x="4" y="0"/>
                    </a:moveTo>
                    <a:cubicBezTo>
                      <a:pt x="4" y="807"/>
                      <a:pt x="2" y="1617"/>
                      <a:pt x="1" y="2424"/>
                    </a:cubicBezTo>
                    <a:lnTo>
                      <a:pt x="1" y="2894"/>
                    </a:lnTo>
                    <a:cubicBezTo>
                      <a:pt x="1" y="2894"/>
                      <a:pt x="2" y="3000"/>
                      <a:pt x="119" y="3092"/>
                    </a:cubicBezTo>
                    <a:cubicBezTo>
                      <a:pt x="132" y="3102"/>
                      <a:pt x="147" y="3114"/>
                      <a:pt x="163" y="3123"/>
                    </a:cubicBezTo>
                    <a:cubicBezTo>
                      <a:pt x="198" y="3143"/>
                      <a:pt x="235" y="3160"/>
                      <a:pt x="275" y="3173"/>
                    </a:cubicBezTo>
                    <a:cubicBezTo>
                      <a:pt x="342" y="3194"/>
                      <a:pt x="412" y="3206"/>
                      <a:pt x="482" y="3210"/>
                    </a:cubicBezTo>
                    <a:cubicBezTo>
                      <a:pt x="511" y="3213"/>
                      <a:pt x="539" y="3214"/>
                      <a:pt x="567" y="3214"/>
                    </a:cubicBezTo>
                    <a:cubicBezTo>
                      <a:pt x="583" y="3214"/>
                      <a:pt x="599" y="3214"/>
                      <a:pt x="615" y="3213"/>
                    </a:cubicBezTo>
                    <a:cubicBezTo>
                      <a:pt x="681" y="3210"/>
                      <a:pt x="746" y="3203"/>
                      <a:pt x="809" y="3186"/>
                    </a:cubicBezTo>
                    <a:cubicBezTo>
                      <a:pt x="863" y="3171"/>
                      <a:pt x="915" y="3150"/>
                      <a:pt x="965" y="3117"/>
                    </a:cubicBezTo>
                    <a:lnTo>
                      <a:pt x="967" y="3117"/>
                    </a:lnTo>
                    <a:cubicBezTo>
                      <a:pt x="1046" y="3065"/>
                      <a:pt x="1119" y="2986"/>
                      <a:pt x="1119" y="2897"/>
                    </a:cubicBezTo>
                    <a:lnTo>
                      <a:pt x="1119" y="2424"/>
                    </a:lnTo>
                    <a:cubicBezTo>
                      <a:pt x="1119" y="1620"/>
                      <a:pt x="1116" y="818"/>
                      <a:pt x="1116" y="13"/>
                    </a:cubicBezTo>
                    <a:cubicBezTo>
                      <a:pt x="1116" y="49"/>
                      <a:pt x="1109" y="85"/>
                      <a:pt x="1093" y="116"/>
                    </a:cubicBezTo>
                    <a:cubicBezTo>
                      <a:pt x="1068" y="167"/>
                      <a:pt x="1022" y="204"/>
                      <a:pt x="967" y="233"/>
                    </a:cubicBezTo>
                    <a:cubicBezTo>
                      <a:pt x="930" y="254"/>
                      <a:pt x="888" y="270"/>
                      <a:pt x="846" y="283"/>
                    </a:cubicBezTo>
                    <a:cubicBezTo>
                      <a:pt x="835" y="288"/>
                      <a:pt x="823" y="290"/>
                      <a:pt x="810" y="295"/>
                    </a:cubicBezTo>
                    <a:cubicBezTo>
                      <a:pt x="728" y="318"/>
                      <a:pt x="649" y="329"/>
                      <a:pt x="570" y="329"/>
                    </a:cubicBezTo>
                    <a:cubicBezTo>
                      <a:pt x="548" y="329"/>
                      <a:pt x="526" y="328"/>
                      <a:pt x="504" y="326"/>
                    </a:cubicBezTo>
                    <a:cubicBezTo>
                      <a:pt x="497" y="326"/>
                      <a:pt x="491" y="325"/>
                      <a:pt x="484" y="325"/>
                    </a:cubicBezTo>
                    <a:cubicBezTo>
                      <a:pt x="413" y="319"/>
                      <a:pt x="346" y="305"/>
                      <a:pt x="277" y="282"/>
                    </a:cubicBezTo>
                    <a:cubicBezTo>
                      <a:pt x="257" y="276"/>
                      <a:pt x="238" y="269"/>
                      <a:pt x="219" y="260"/>
                    </a:cubicBezTo>
                    <a:cubicBezTo>
                      <a:pt x="199" y="252"/>
                      <a:pt x="182" y="242"/>
                      <a:pt x="163" y="233"/>
                    </a:cubicBezTo>
                    <a:cubicBezTo>
                      <a:pt x="147" y="224"/>
                      <a:pt x="133" y="216"/>
                      <a:pt x="119" y="204"/>
                    </a:cubicBezTo>
                    <a:cubicBezTo>
                      <a:pt x="84" y="181"/>
                      <a:pt x="54" y="152"/>
                      <a:pt x="34" y="116"/>
                    </a:cubicBezTo>
                    <a:cubicBezTo>
                      <a:pt x="15" y="82"/>
                      <a:pt x="4" y="4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14"/>
              <p:cNvSpPr/>
              <p:nvPr/>
            </p:nvSpPr>
            <p:spPr>
              <a:xfrm>
                <a:off x="3248453" y="2470781"/>
                <a:ext cx="34678" cy="20146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646" extrusionOk="0">
                    <a:moveTo>
                      <a:pt x="552" y="1"/>
                    </a:moveTo>
                    <a:cubicBezTo>
                      <a:pt x="460" y="1"/>
                      <a:pt x="367" y="14"/>
                      <a:pt x="270" y="46"/>
                    </a:cubicBezTo>
                    <a:cubicBezTo>
                      <a:pt x="171" y="76"/>
                      <a:pt x="68" y="126"/>
                      <a:pt x="25" y="211"/>
                    </a:cubicBezTo>
                    <a:cubicBezTo>
                      <a:pt x="7" y="244"/>
                      <a:pt x="0" y="280"/>
                      <a:pt x="0" y="317"/>
                    </a:cubicBezTo>
                    <a:cubicBezTo>
                      <a:pt x="0" y="359"/>
                      <a:pt x="12" y="399"/>
                      <a:pt x="32" y="434"/>
                    </a:cubicBezTo>
                    <a:cubicBezTo>
                      <a:pt x="61" y="486"/>
                      <a:pt x="108" y="522"/>
                      <a:pt x="161" y="550"/>
                    </a:cubicBezTo>
                    <a:cubicBezTo>
                      <a:pt x="178" y="562"/>
                      <a:pt x="199" y="570"/>
                      <a:pt x="216" y="578"/>
                    </a:cubicBezTo>
                    <a:cubicBezTo>
                      <a:pt x="308" y="618"/>
                      <a:pt x="403" y="639"/>
                      <a:pt x="499" y="644"/>
                    </a:cubicBezTo>
                    <a:cubicBezTo>
                      <a:pt x="519" y="645"/>
                      <a:pt x="540" y="646"/>
                      <a:pt x="561" y="646"/>
                    </a:cubicBezTo>
                    <a:cubicBezTo>
                      <a:pt x="652" y="646"/>
                      <a:pt x="745" y="632"/>
                      <a:pt x="841" y="601"/>
                    </a:cubicBezTo>
                    <a:cubicBezTo>
                      <a:pt x="940" y="569"/>
                      <a:pt x="1045" y="519"/>
                      <a:pt x="1088" y="434"/>
                    </a:cubicBezTo>
                    <a:cubicBezTo>
                      <a:pt x="1104" y="404"/>
                      <a:pt x="1111" y="368"/>
                      <a:pt x="1111" y="330"/>
                    </a:cubicBezTo>
                    <a:cubicBezTo>
                      <a:pt x="1111" y="289"/>
                      <a:pt x="1100" y="246"/>
                      <a:pt x="1078" y="211"/>
                    </a:cubicBezTo>
                    <a:cubicBezTo>
                      <a:pt x="1041" y="145"/>
                      <a:pt x="969" y="102"/>
                      <a:pt x="896" y="69"/>
                    </a:cubicBezTo>
                    <a:cubicBezTo>
                      <a:pt x="804" y="30"/>
                      <a:pt x="709" y="10"/>
                      <a:pt x="614" y="3"/>
                    </a:cubicBezTo>
                    <a:cubicBezTo>
                      <a:pt x="593" y="1"/>
                      <a:pt x="573" y="1"/>
                      <a:pt x="552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14"/>
              <p:cNvSpPr/>
              <p:nvPr/>
            </p:nvSpPr>
            <p:spPr>
              <a:xfrm>
                <a:off x="3248360" y="2480667"/>
                <a:ext cx="15031" cy="10019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213" extrusionOk="0">
                    <a:moveTo>
                      <a:pt x="3" y="0"/>
                    </a:moveTo>
                    <a:cubicBezTo>
                      <a:pt x="3" y="807"/>
                      <a:pt x="2" y="1618"/>
                      <a:pt x="0" y="2424"/>
                    </a:cubicBezTo>
                    <a:lnTo>
                      <a:pt x="0" y="2896"/>
                    </a:lnTo>
                    <a:cubicBezTo>
                      <a:pt x="0" y="2896"/>
                      <a:pt x="2" y="3027"/>
                      <a:pt x="164" y="3123"/>
                    </a:cubicBezTo>
                    <a:cubicBezTo>
                      <a:pt x="258" y="3179"/>
                      <a:pt x="368" y="3205"/>
                      <a:pt x="482" y="3212"/>
                    </a:cubicBezTo>
                    <a:lnTo>
                      <a:pt x="482" y="325"/>
                    </a:lnTo>
                    <a:cubicBezTo>
                      <a:pt x="394" y="318"/>
                      <a:pt x="304" y="297"/>
                      <a:pt x="219" y="261"/>
                    </a:cubicBezTo>
                    <a:cubicBezTo>
                      <a:pt x="199" y="252"/>
                      <a:pt x="181" y="243"/>
                      <a:pt x="163" y="233"/>
                    </a:cubicBezTo>
                    <a:cubicBezTo>
                      <a:pt x="110" y="205"/>
                      <a:pt x="64" y="167"/>
                      <a:pt x="33" y="117"/>
                    </a:cubicBezTo>
                    <a:cubicBezTo>
                      <a:pt x="15" y="82"/>
                      <a:pt x="3" y="42"/>
                      <a:pt x="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14"/>
              <p:cNvSpPr/>
              <p:nvPr/>
            </p:nvSpPr>
            <p:spPr>
              <a:xfrm>
                <a:off x="3252039" y="2487091"/>
                <a:ext cx="4896" cy="9255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2968" extrusionOk="0">
                    <a:moveTo>
                      <a:pt x="0" y="0"/>
                    </a:moveTo>
                    <a:lnTo>
                      <a:pt x="0" y="2887"/>
                    </a:lnTo>
                    <a:cubicBezTo>
                      <a:pt x="13" y="2897"/>
                      <a:pt x="29" y="2908"/>
                      <a:pt x="46" y="2917"/>
                    </a:cubicBezTo>
                    <a:cubicBezTo>
                      <a:pt x="79" y="2937"/>
                      <a:pt x="118" y="2956"/>
                      <a:pt x="157" y="2967"/>
                    </a:cubicBezTo>
                    <a:lnTo>
                      <a:pt x="157" y="76"/>
                    </a:lnTo>
                    <a:cubicBezTo>
                      <a:pt x="137" y="69"/>
                      <a:pt x="119" y="62"/>
                      <a:pt x="101" y="56"/>
                    </a:cubicBezTo>
                    <a:cubicBezTo>
                      <a:pt x="82" y="47"/>
                      <a:pt x="63" y="39"/>
                      <a:pt x="46" y="30"/>
                    </a:cubicBezTo>
                    <a:cubicBezTo>
                      <a:pt x="29" y="20"/>
                      <a:pt x="15" y="12"/>
                      <a:pt x="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14"/>
              <p:cNvSpPr/>
              <p:nvPr/>
            </p:nvSpPr>
            <p:spPr>
              <a:xfrm>
                <a:off x="3273494" y="2487933"/>
                <a:ext cx="4958" cy="92058"/>
              </a:xfrm>
              <a:custGeom>
                <a:avLst/>
                <a:gdLst/>
                <a:ahLst/>
                <a:cxnLst/>
                <a:rect l="l" t="t" r="r" b="b"/>
                <a:pathLst>
                  <a:path w="159" h="2952" extrusionOk="0">
                    <a:moveTo>
                      <a:pt x="159" y="0"/>
                    </a:moveTo>
                    <a:cubicBezTo>
                      <a:pt x="122" y="20"/>
                      <a:pt x="80" y="36"/>
                      <a:pt x="37" y="49"/>
                    </a:cubicBezTo>
                    <a:cubicBezTo>
                      <a:pt x="24" y="54"/>
                      <a:pt x="14" y="56"/>
                      <a:pt x="1" y="61"/>
                    </a:cubicBezTo>
                    <a:lnTo>
                      <a:pt x="1" y="2952"/>
                    </a:lnTo>
                    <a:cubicBezTo>
                      <a:pt x="55" y="2937"/>
                      <a:pt x="107" y="2916"/>
                      <a:pt x="157" y="2883"/>
                    </a:cubicBezTo>
                    <a:lnTo>
                      <a:pt x="159" y="2883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14"/>
              <p:cNvSpPr/>
              <p:nvPr/>
            </p:nvSpPr>
            <p:spPr>
              <a:xfrm>
                <a:off x="3483147" y="2697304"/>
                <a:ext cx="67453" cy="24742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7934" extrusionOk="0">
                    <a:moveTo>
                      <a:pt x="2163" y="0"/>
                    </a:moveTo>
                    <a:cubicBezTo>
                      <a:pt x="2162" y="2"/>
                      <a:pt x="2162" y="4"/>
                      <a:pt x="2161" y="6"/>
                    </a:cubicBezTo>
                    <a:lnTo>
                      <a:pt x="2161" y="6"/>
                    </a:lnTo>
                    <a:cubicBezTo>
                      <a:pt x="2162" y="4"/>
                      <a:pt x="2162" y="2"/>
                      <a:pt x="2163" y="0"/>
                    </a:cubicBezTo>
                    <a:close/>
                    <a:moveTo>
                      <a:pt x="2161" y="6"/>
                    </a:moveTo>
                    <a:cubicBezTo>
                      <a:pt x="2151" y="45"/>
                      <a:pt x="2130" y="81"/>
                      <a:pt x="2105" y="114"/>
                    </a:cubicBezTo>
                    <a:cubicBezTo>
                      <a:pt x="2068" y="163"/>
                      <a:pt x="2016" y="200"/>
                      <a:pt x="1963" y="233"/>
                    </a:cubicBezTo>
                    <a:lnTo>
                      <a:pt x="0" y="7933"/>
                    </a:lnTo>
                    <a:cubicBezTo>
                      <a:pt x="55" y="7903"/>
                      <a:pt x="107" y="7864"/>
                      <a:pt x="144" y="7814"/>
                    </a:cubicBezTo>
                    <a:cubicBezTo>
                      <a:pt x="170" y="7781"/>
                      <a:pt x="192" y="7742"/>
                      <a:pt x="202" y="7702"/>
                    </a:cubicBezTo>
                    <a:cubicBezTo>
                      <a:pt x="855" y="5137"/>
                      <a:pt x="1507" y="2570"/>
                      <a:pt x="2161" y="6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14"/>
              <p:cNvSpPr/>
              <p:nvPr/>
            </p:nvSpPr>
            <p:spPr>
              <a:xfrm>
                <a:off x="3281477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5531"/>
                    </a:lnTo>
                    <a:lnTo>
                      <a:pt x="8430" y="664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14"/>
              <p:cNvSpPr/>
              <p:nvPr/>
            </p:nvSpPr>
            <p:spPr>
              <a:xfrm>
                <a:off x="3281477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11435"/>
                    </a:lnTo>
                    <a:lnTo>
                      <a:pt x="6467" y="7702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14"/>
              <p:cNvSpPr/>
              <p:nvPr/>
            </p:nvSpPr>
            <p:spPr>
              <a:xfrm>
                <a:off x="3479997" y="2937455"/>
                <a:ext cx="9667" cy="548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758" extrusionOk="0">
                    <a:moveTo>
                      <a:pt x="303" y="1"/>
                    </a:moveTo>
                    <a:cubicBezTo>
                      <a:pt x="291" y="40"/>
                      <a:pt x="271" y="80"/>
                      <a:pt x="245" y="113"/>
                    </a:cubicBezTo>
                    <a:cubicBezTo>
                      <a:pt x="206" y="163"/>
                      <a:pt x="156" y="202"/>
                      <a:pt x="101" y="232"/>
                    </a:cubicBezTo>
                    <a:lnTo>
                      <a:pt x="1" y="901"/>
                    </a:lnTo>
                    <a:lnTo>
                      <a:pt x="101" y="1758"/>
                    </a:lnTo>
                    <a:cubicBezTo>
                      <a:pt x="188" y="1707"/>
                      <a:pt x="281" y="1621"/>
                      <a:pt x="305" y="1525"/>
                    </a:cubicBezTo>
                    <a:cubicBezTo>
                      <a:pt x="308" y="1513"/>
                      <a:pt x="310" y="1500"/>
                      <a:pt x="310" y="1489"/>
                    </a:cubicBezTo>
                    <a:lnTo>
                      <a:pt x="310" y="1467"/>
                    </a:lnTo>
                    <a:cubicBezTo>
                      <a:pt x="310" y="958"/>
                      <a:pt x="303" y="508"/>
                      <a:pt x="303" y="1"/>
                    </a:cubicBezTo>
                    <a:close/>
                  </a:path>
                </a:pathLst>
              </a:custGeom>
              <a:solidFill>
                <a:srgbClr val="5E21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14"/>
              <p:cNvSpPr/>
              <p:nvPr/>
            </p:nvSpPr>
            <p:spPr>
              <a:xfrm>
                <a:off x="3281477" y="2944628"/>
                <a:ext cx="204168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547" h="5260" extrusionOk="0">
                    <a:moveTo>
                      <a:pt x="6467" y="1"/>
                    </a:moveTo>
                    <a:lnTo>
                      <a:pt x="1" y="3734"/>
                    </a:lnTo>
                    <a:lnTo>
                      <a:pt x="1" y="5260"/>
                    </a:lnTo>
                    <a:lnTo>
                      <a:pt x="6467" y="1526"/>
                    </a:lnTo>
                    <a:lnTo>
                      <a:pt x="6546" y="576"/>
                    </a:lnTo>
                    <a:lnTo>
                      <a:pt x="6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14"/>
              <p:cNvSpPr/>
              <p:nvPr/>
            </p:nvSpPr>
            <p:spPr>
              <a:xfrm>
                <a:off x="3250012" y="3061070"/>
                <a:ext cx="31497" cy="5142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649" extrusionOk="0">
                    <a:moveTo>
                      <a:pt x="0" y="0"/>
                    </a:moveTo>
                    <a:lnTo>
                      <a:pt x="0" y="1526"/>
                    </a:lnTo>
                    <a:cubicBezTo>
                      <a:pt x="77" y="1569"/>
                      <a:pt x="157" y="1602"/>
                      <a:pt x="243" y="1619"/>
                    </a:cubicBezTo>
                    <a:cubicBezTo>
                      <a:pt x="330" y="1639"/>
                      <a:pt x="418" y="1648"/>
                      <a:pt x="505" y="1648"/>
                    </a:cubicBezTo>
                    <a:cubicBezTo>
                      <a:pt x="592" y="1648"/>
                      <a:pt x="680" y="1639"/>
                      <a:pt x="767" y="1619"/>
                    </a:cubicBezTo>
                    <a:cubicBezTo>
                      <a:pt x="853" y="1600"/>
                      <a:pt x="933" y="1569"/>
                      <a:pt x="1010" y="1526"/>
                    </a:cubicBezTo>
                    <a:lnTo>
                      <a:pt x="1010" y="0"/>
                    </a:lnTo>
                    <a:cubicBezTo>
                      <a:pt x="935" y="44"/>
                      <a:pt x="854" y="74"/>
                      <a:pt x="767" y="92"/>
                    </a:cubicBezTo>
                    <a:cubicBezTo>
                      <a:pt x="679" y="111"/>
                      <a:pt x="592" y="120"/>
                      <a:pt x="505" y="120"/>
                    </a:cubicBezTo>
                    <a:cubicBezTo>
                      <a:pt x="417" y="120"/>
                      <a:pt x="330" y="111"/>
                      <a:pt x="243" y="92"/>
                    </a:cubicBezTo>
                    <a:cubicBezTo>
                      <a:pt x="157" y="74"/>
                      <a:pt x="77" y="44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14"/>
              <p:cNvSpPr/>
              <p:nvPr/>
            </p:nvSpPr>
            <p:spPr>
              <a:xfrm>
                <a:off x="3250012" y="2856220"/>
                <a:ext cx="31497" cy="208628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6690" extrusionOk="0">
                    <a:moveTo>
                      <a:pt x="0" y="1"/>
                    </a:moveTo>
                    <a:lnTo>
                      <a:pt x="0" y="6569"/>
                    </a:lnTo>
                    <a:cubicBezTo>
                      <a:pt x="77" y="6613"/>
                      <a:pt x="157" y="6643"/>
                      <a:pt x="243" y="6661"/>
                    </a:cubicBezTo>
                    <a:cubicBezTo>
                      <a:pt x="330" y="6680"/>
                      <a:pt x="418" y="6689"/>
                      <a:pt x="505" y="6689"/>
                    </a:cubicBezTo>
                    <a:cubicBezTo>
                      <a:pt x="592" y="6689"/>
                      <a:pt x="680" y="6680"/>
                      <a:pt x="767" y="6661"/>
                    </a:cubicBezTo>
                    <a:cubicBezTo>
                      <a:pt x="853" y="6643"/>
                      <a:pt x="933" y="6613"/>
                      <a:pt x="1010" y="6569"/>
                    </a:cubicBezTo>
                    <a:lnTo>
                      <a:pt x="1010" y="1"/>
                    </a:lnTo>
                    <a:cubicBezTo>
                      <a:pt x="935" y="44"/>
                      <a:pt x="854" y="77"/>
                      <a:pt x="767" y="94"/>
                    </a:cubicBezTo>
                    <a:cubicBezTo>
                      <a:pt x="679" y="114"/>
                      <a:pt x="592" y="123"/>
                      <a:pt x="505" y="123"/>
                    </a:cubicBezTo>
                    <a:cubicBezTo>
                      <a:pt x="417" y="123"/>
                      <a:pt x="330" y="114"/>
                      <a:pt x="243" y="94"/>
                    </a:cubicBezTo>
                    <a:cubicBezTo>
                      <a:pt x="157" y="75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14"/>
              <p:cNvSpPr/>
              <p:nvPr/>
            </p:nvSpPr>
            <p:spPr>
              <a:xfrm>
                <a:off x="3250012" y="2835514"/>
                <a:ext cx="31497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788" extrusionOk="0">
                    <a:moveTo>
                      <a:pt x="0" y="1"/>
                    </a:moveTo>
                    <a:lnTo>
                      <a:pt x="0" y="665"/>
                    </a:lnTo>
                    <a:cubicBezTo>
                      <a:pt x="77" y="708"/>
                      <a:pt x="157" y="741"/>
                      <a:pt x="243" y="758"/>
                    </a:cubicBezTo>
                    <a:cubicBezTo>
                      <a:pt x="330" y="778"/>
                      <a:pt x="418" y="787"/>
                      <a:pt x="505" y="787"/>
                    </a:cubicBezTo>
                    <a:cubicBezTo>
                      <a:pt x="592" y="787"/>
                      <a:pt x="680" y="778"/>
                      <a:pt x="767" y="758"/>
                    </a:cubicBezTo>
                    <a:cubicBezTo>
                      <a:pt x="853" y="739"/>
                      <a:pt x="933" y="708"/>
                      <a:pt x="1010" y="665"/>
                    </a:cubicBezTo>
                    <a:lnTo>
                      <a:pt x="1010" y="1"/>
                    </a:lnTo>
                    <a:cubicBezTo>
                      <a:pt x="935" y="44"/>
                      <a:pt x="854" y="74"/>
                      <a:pt x="767" y="93"/>
                    </a:cubicBezTo>
                    <a:cubicBezTo>
                      <a:pt x="679" y="111"/>
                      <a:pt x="592" y="121"/>
                      <a:pt x="505" y="121"/>
                    </a:cubicBezTo>
                    <a:cubicBezTo>
                      <a:pt x="417" y="121"/>
                      <a:pt x="330" y="111"/>
                      <a:pt x="243" y="93"/>
                    </a:cubicBezTo>
                    <a:cubicBezTo>
                      <a:pt x="157" y="74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14"/>
              <p:cNvSpPr/>
              <p:nvPr/>
            </p:nvSpPr>
            <p:spPr>
              <a:xfrm>
                <a:off x="3048405" y="2944628"/>
                <a:ext cx="201736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5260" extrusionOk="0">
                    <a:moveTo>
                      <a:pt x="0" y="1"/>
                    </a:moveTo>
                    <a:lnTo>
                      <a:pt x="0" y="1526"/>
                    </a:lnTo>
                    <a:lnTo>
                      <a:pt x="6468" y="5260"/>
                    </a:lnTo>
                    <a:lnTo>
                      <a:pt x="6468" y="37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14"/>
              <p:cNvSpPr/>
              <p:nvPr/>
            </p:nvSpPr>
            <p:spPr>
              <a:xfrm>
                <a:off x="2987253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0" y="0"/>
                    </a:moveTo>
                    <a:lnTo>
                      <a:pt x="1961" y="7702"/>
                    </a:lnTo>
                    <a:lnTo>
                      <a:pt x="8429" y="11435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14"/>
              <p:cNvSpPr/>
              <p:nvPr/>
            </p:nvSpPr>
            <p:spPr>
              <a:xfrm>
                <a:off x="2987253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8429" y="5531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14"/>
              <p:cNvSpPr/>
              <p:nvPr/>
            </p:nvSpPr>
            <p:spPr>
              <a:xfrm>
                <a:off x="2980985" y="2697460"/>
                <a:ext cx="67484" cy="247203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92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4" y="2567"/>
                      <a:pt x="1301" y="5097"/>
                      <a:pt x="1955" y="7664"/>
                    </a:cubicBezTo>
                    <a:cubicBezTo>
                      <a:pt x="1957" y="7672"/>
                      <a:pt x="1958" y="7684"/>
                      <a:pt x="1961" y="7692"/>
                    </a:cubicBezTo>
                    <a:cubicBezTo>
                      <a:pt x="1983" y="7790"/>
                      <a:pt x="2077" y="7876"/>
                      <a:pt x="2164" y="7927"/>
                    </a:cubicBezTo>
                    <a:lnTo>
                      <a:pt x="201" y="225"/>
                    </a:lnTo>
                    <a:cubicBezTo>
                      <a:pt x="116" y="178"/>
                      <a:pt x="24" y="96"/>
                      <a:pt x="0" y="1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14"/>
              <p:cNvSpPr/>
              <p:nvPr/>
            </p:nvSpPr>
            <p:spPr>
              <a:xfrm>
                <a:off x="3041888" y="2936426"/>
                <a:ext cx="6549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790" extrusionOk="0">
                    <a:moveTo>
                      <a:pt x="1" y="1"/>
                    </a:moveTo>
                    <a:lnTo>
                      <a:pt x="1" y="1497"/>
                    </a:lnTo>
                    <a:lnTo>
                      <a:pt x="1" y="1517"/>
                    </a:lnTo>
                    <a:cubicBezTo>
                      <a:pt x="1" y="1530"/>
                      <a:pt x="2" y="1543"/>
                      <a:pt x="7" y="1555"/>
                    </a:cubicBezTo>
                    <a:cubicBezTo>
                      <a:pt x="28" y="1653"/>
                      <a:pt x="123" y="1739"/>
                      <a:pt x="209" y="1789"/>
                    </a:cubicBezTo>
                    <a:lnTo>
                      <a:pt x="209" y="264"/>
                    </a:lnTo>
                    <a:cubicBezTo>
                      <a:pt x="123" y="215"/>
                      <a:pt x="30" y="129"/>
                      <a:pt x="7" y="29"/>
                    </a:cubicBezTo>
                    <a:cubicBezTo>
                      <a:pt x="4" y="21"/>
                      <a:pt x="2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14"/>
              <p:cNvSpPr/>
              <p:nvPr/>
            </p:nvSpPr>
            <p:spPr>
              <a:xfrm>
                <a:off x="2980735" y="2675070"/>
                <a:ext cx="6549" cy="29439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44" extrusionOk="0">
                    <a:moveTo>
                      <a:pt x="1" y="0"/>
                    </a:moveTo>
                    <a:lnTo>
                      <a:pt x="1" y="651"/>
                    </a:lnTo>
                    <a:lnTo>
                      <a:pt x="7" y="709"/>
                    </a:lnTo>
                    <a:cubicBezTo>
                      <a:pt x="7" y="712"/>
                      <a:pt x="8" y="713"/>
                      <a:pt x="8" y="718"/>
                    </a:cubicBezTo>
                    <a:lnTo>
                      <a:pt x="8" y="719"/>
                    </a:lnTo>
                    <a:cubicBezTo>
                      <a:pt x="35" y="812"/>
                      <a:pt x="124" y="896"/>
                      <a:pt x="209" y="943"/>
                    </a:cubicBezTo>
                    <a:lnTo>
                      <a:pt x="209" y="279"/>
                    </a:lnTo>
                    <a:cubicBezTo>
                      <a:pt x="122" y="230"/>
                      <a:pt x="28" y="144"/>
                      <a:pt x="7" y="43"/>
                    </a:cubicBezTo>
                    <a:cubicBezTo>
                      <a:pt x="2" y="29"/>
                      <a:pt x="1" y="15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14"/>
              <p:cNvSpPr/>
              <p:nvPr/>
            </p:nvSpPr>
            <p:spPr>
              <a:xfrm>
                <a:off x="2980704" y="2674758"/>
                <a:ext cx="31" cy="3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0"/>
                    </a:move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14"/>
              <p:cNvSpPr/>
              <p:nvPr/>
            </p:nvSpPr>
            <p:spPr>
              <a:xfrm>
                <a:off x="2987190" y="2704477"/>
                <a:ext cx="61247" cy="24018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7702" extrusionOk="0">
                    <a:moveTo>
                      <a:pt x="1963" y="7702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14"/>
              <p:cNvSpPr/>
              <p:nvPr/>
            </p:nvSpPr>
            <p:spPr>
              <a:xfrm>
                <a:off x="3048405" y="2992215"/>
                <a:ext cx="201736" cy="116445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3734" extrusionOk="0">
                    <a:moveTo>
                      <a:pt x="0" y="0"/>
                    </a:moveTo>
                    <a:lnTo>
                      <a:pt x="6468" y="3734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14"/>
              <p:cNvSpPr/>
              <p:nvPr/>
            </p:nvSpPr>
            <p:spPr>
              <a:xfrm>
                <a:off x="2980922" y="2697523"/>
                <a:ext cx="60998" cy="23900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664" extrusionOk="0">
                    <a:moveTo>
                      <a:pt x="1" y="0"/>
                    </a:moveTo>
                    <a:cubicBezTo>
                      <a:pt x="328" y="1284"/>
                      <a:pt x="653" y="2558"/>
                      <a:pt x="978" y="3832"/>
                    </a:cubicBezTo>
                    <a:lnTo>
                      <a:pt x="978" y="3832"/>
                    </a:lnTo>
                    <a:lnTo>
                      <a:pt x="1" y="0"/>
                    </a:lnTo>
                    <a:close/>
                    <a:moveTo>
                      <a:pt x="978" y="3832"/>
                    </a:moveTo>
                    <a:lnTo>
                      <a:pt x="1956" y="7663"/>
                    </a:lnTo>
                    <a:cubicBezTo>
                      <a:pt x="1629" y="6380"/>
                      <a:pt x="1303" y="5106"/>
                      <a:pt x="978" y="3832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14"/>
              <p:cNvSpPr/>
              <p:nvPr/>
            </p:nvSpPr>
            <p:spPr>
              <a:xfrm>
                <a:off x="3505007" y="2948993"/>
                <a:ext cx="70884" cy="57412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841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382" y="1119"/>
                      <a:pt x="438" y="1195"/>
                      <a:pt x="485" y="1278"/>
                    </a:cubicBezTo>
                    <a:cubicBezTo>
                      <a:pt x="511" y="1323"/>
                      <a:pt x="534" y="1369"/>
                      <a:pt x="553" y="1421"/>
                    </a:cubicBezTo>
                    <a:cubicBezTo>
                      <a:pt x="569" y="1465"/>
                      <a:pt x="579" y="1511"/>
                      <a:pt x="583" y="1562"/>
                    </a:cubicBezTo>
                    <a:cubicBezTo>
                      <a:pt x="585" y="1577"/>
                      <a:pt x="585" y="1596"/>
                      <a:pt x="585" y="1613"/>
                    </a:cubicBezTo>
                    <a:cubicBezTo>
                      <a:pt x="583" y="1705"/>
                      <a:pt x="557" y="1799"/>
                      <a:pt x="485" y="1840"/>
                    </a:cubicBezTo>
                    <a:cubicBezTo>
                      <a:pt x="1049" y="1517"/>
                      <a:pt x="1611" y="1192"/>
                      <a:pt x="2173" y="866"/>
                    </a:cubicBezTo>
                    <a:cubicBezTo>
                      <a:pt x="2244" y="825"/>
                      <a:pt x="2271" y="733"/>
                      <a:pt x="2272" y="644"/>
                    </a:cubicBezTo>
                    <a:cubicBezTo>
                      <a:pt x="2272" y="624"/>
                      <a:pt x="2272" y="605"/>
                      <a:pt x="2271" y="584"/>
                    </a:cubicBezTo>
                    <a:cubicBezTo>
                      <a:pt x="2267" y="536"/>
                      <a:pt x="2257" y="489"/>
                      <a:pt x="2242" y="446"/>
                    </a:cubicBezTo>
                    <a:cubicBezTo>
                      <a:pt x="2224" y="396"/>
                      <a:pt x="2200" y="350"/>
                      <a:pt x="2173" y="302"/>
                    </a:cubicBezTo>
                    <a:cubicBezTo>
                      <a:pt x="2127" y="219"/>
                      <a:pt x="2070" y="143"/>
                      <a:pt x="1985" y="81"/>
                    </a:cubicBezTo>
                    <a:cubicBezTo>
                      <a:pt x="1983" y="79"/>
                      <a:pt x="1979" y="78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14"/>
              <p:cNvSpPr/>
              <p:nvPr/>
            </p:nvSpPr>
            <p:spPr>
              <a:xfrm>
                <a:off x="3505007" y="2948993"/>
                <a:ext cx="61902" cy="3296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057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859" y="733"/>
                      <a:pt x="1423" y="409"/>
                      <a:pt x="1985" y="84"/>
                    </a:cubicBezTo>
                    <a:cubicBezTo>
                      <a:pt x="1981" y="81"/>
                      <a:pt x="1979" y="79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14"/>
              <p:cNvSpPr/>
              <p:nvPr/>
            </p:nvSpPr>
            <p:spPr>
              <a:xfrm>
                <a:off x="3480777" y="2979305"/>
                <a:ext cx="42692" cy="3159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13" extrusionOk="0">
                    <a:moveTo>
                      <a:pt x="857" y="1"/>
                    </a:moveTo>
                    <a:cubicBezTo>
                      <a:pt x="828" y="1"/>
                      <a:pt x="799" y="7"/>
                      <a:pt x="774" y="22"/>
                    </a:cubicBezTo>
                    <a:cubicBezTo>
                      <a:pt x="774" y="22"/>
                      <a:pt x="772" y="22"/>
                      <a:pt x="771" y="23"/>
                    </a:cubicBezTo>
                    <a:cubicBezTo>
                      <a:pt x="769" y="26"/>
                      <a:pt x="765" y="26"/>
                      <a:pt x="762" y="27"/>
                    </a:cubicBezTo>
                    <a:cubicBezTo>
                      <a:pt x="758" y="29"/>
                      <a:pt x="752" y="29"/>
                      <a:pt x="748" y="30"/>
                    </a:cubicBezTo>
                    <a:cubicBezTo>
                      <a:pt x="740" y="33"/>
                      <a:pt x="735" y="33"/>
                      <a:pt x="728" y="35"/>
                    </a:cubicBezTo>
                    <a:cubicBezTo>
                      <a:pt x="720" y="35"/>
                      <a:pt x="713" y="36"/>
                      <a:pt x="706" y="36"/>
                    </a:cubicBezTo>
                    <a:cubicBezTo>
                      <a:pt x="699" y="37"/>
                      <a:pt x="690" y="37"/>
                      <a:pt x="683" y="37"/>
                    </a:cubicBezTo>
                    <a:lnTo>
                      <a:pt x="659" y="37"/>
                    </a:lnTo>
                    <a:cubicBezTo>
                      <a:pt x="651" y="37"/>
                      <a:pt x="644" y="36"/>
                      <a:pt x="637" y="36"/>
                    </a:cubicBezTo>
                    <a:cubicBezTo>
                      <a:pt x="633" y="35"/>
                      <a:pt x="625" y="35"/>
                      <a:pt x="620" y="33"/>
                    </a:cubicBezTo>
                    <a:cubicBezTo>
                      <a:pt x="614" y="32"/>
                      <a:pt x="608" y="32"/>
                      <a:pt x="605" y="29"/>
                    </a:cubicBezTo>
                    <a:cubicBezTo>
                      <a:pt x="601" y="27"/>
                      <a:pt x="598" y="27"/>
                      <a:pt x="597" y="26"/>
                    </a:cubicBezTo>
                    <a:cubicBezTo>
                      <a:pt x="594" y="26"/>
                      <a:pt x="592" y="23"/>
                      <a:pt x="591" y="23"/>
                    </a:cubicBezTo>
                    <a:lnTo>
                      <a:pt x="590" y="23"/>
                    </a:lnTo>
                    <a:cubicBezTo>
                      <a:pt x="564" y="9"/>
                      <a:pt x="536" y="3"/>
                      <a:pt x="506" y="3"/>
                    </a:cubicBezTo>
                    <a:cubicBezTo>
                      <a:pt x="437" y="3"/>
                      <a:pt x="362" y="37"/>
                      <a:pt x="299" y="79"/>
                    </a:cubicBezTo>
                    <a:cubicBezTo>
                      <a:pt x="211" y="141"/>
                      <a:pt x="152" y="221"/>
                      <a:pt x="104" y="306"/>
                    </a:cubicBezTo>
                    <a:cubicBezTo>
                      <a:pt x="55" y="393"/>
                      <a:pt x="16" y="482"/>
                      <a:pt x="7" y="590"/>
                    </a:cubicBezTo>
                    <a:lnTo>
                      <a:pt x="7" y="597"/>
                    </a:lnTo>
                    <a:cubicBezTo>
                      <a:pt x="0" y="702"/>
                      <a:pt x="23" y="820"/>
                      <a:pt x="105" y="868"/>
                    </a:cubicBezTo>
                    <a:cubicBezTo>
                      <a:pt x="134" y="884"/>
                      <a:pt x="163" y="899"/>
                      <a:pt x="194" y="913"/>
                    </a:cubicBezTo>
                    <a:cubicBezTo>
                      <a:pt x="247" y="939"/>
                      <a:pt x="303" y="956"/>
                      <a:pt x="362" y="973"/>
                    </a:cubicBezTo>
                    <a:cubicBezTo>
                      <a:pt x="421" y="988"/>
                      <a:pt x="483" y="998"/>
                      <a:pt x="544" y="1005"/>
                    </a:cubicBezTo>
                    <a:cubicBezTo>
                      <a:pt x="591" y="1011"/>
                      <a:pt x="640" y="1013"/>
                      <a:pt x="689" y="1013"/>
                    </a:cubicBezTo>
                    <a:cubicBezTo>
                      <a:pt x="703" y="1013"/>
                      <a:pt x="717" y="1013"/>
                      <a:pt x="730" y="1012"/>
                    </a:cubicBezTo>
                    <a:cubicBezTo>
                      <a:pt x="794" y="1011"/>
                      <a:pt x="857" y="1004"/>
                      <a:pt x="917" y="992"/>
                    </a:cubicBezTo>
                    <a:cubicBezTo>
                      <a:pt x="979" y="981"/>
                      <a:pt x="1040" y="963"/>
                      <a:pt x="1097" y="945"/>
                    </a:cubicBezTo>
                    <a:cubicBezTo>
                      <a:pt x="1155" y="925"/>
                      <a:pt x="1211" y="899"/>
                      <a:pt x="1262" y="868"/>
                    </a:cubicBezTo>
                    <a:cubicBezTo>
                      <a:pt x="1347" y="818"/>
                      <a:pt x="1369" y="696"/>
                      <a:pt x="1356" y="588"/>
                    </a:cubicBezTo>
                    <a:cubicBezTo>
                      <a:pt x="1347" y="480"/>
                      <a:pt x="1308" y="388"/>
                      <a:pt x="1259" y="305"/>
                    </a:cubicBezTo>
                    <a:cubicBezTo>
                      <a:pt x="1212" y="221"/>
                      <a:pt x="1155" y="144"/>
                      <a:pt x="1071" y="83"/>
                    </a:cubicBezTo>
                    <a:cubicBezTo>
                      <a:pt x="1068" y="81"/>
                      <a:pt x="1065" y="79"/>
                      <a:pt x="1064" y="78"/>
                    </a:cubicBezTo>
                    <a:cubicBezTo>
                      <a:pt x="1002" y="35"/>
                      <a:pt x="926" y="1"/>
                      <a:pt x="857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14"/>
              <p:cNvSpPr/>
              <p:nvPr/>
            </p:nvSpPr>
            <p:spPr>
              <a:xfrm>
                <a:off x="3455673" y="2964960"/>
                <a:ext cx="43534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0" extrusionOk="0">
                    <a:moveTo>
                      <a:pt x="505" y="1"/>
                    </a:moveTo>
                    <a:cubicBezTo>
                      <a:pt x="481" y="1"/>
                      <a:pt x="458" y="5"/>
                      <a:pt x="434" y="12"/>
                    </a:cubicBezTo>
                    <a:cubicBezTo>
                      <a:pt x="387" y="24"/>
                      <a:pt x="339" y="47"/>
                      <a:pt x="299" y="76"/>
                    </a:cubicBezTo>
                    <a:cubicBezTo>
                      <a:pt x="282" y="86"/>
                      <a:pt x="265" y="101"/>
                      <a:pt x="250" y="114"/>
                    </a:cubicBezTo>
                    <a:cubicBezTo>
                      <a:pt x="188" y="170"/>
                      <a:pt x="142" y="234"/>
                      <a:pt x="104" y="302"/>
                    </a:cubicBezTo>
                    <a:cubicBezTo>
                      <a:pt x="55" y="388"/>
                      <a:pt x="16" y="479"/>
                      <a:pt x="7" y="587"/>
                    </a:cubicBezTo>
                    <a:lnTo>
                      <a:pt x="7" y="594"/>
                    </a:lnTo>
                    <a:cubicBezTo>
                      <a:pt x="0" y="697"/>
                      <a:pt x="23" y="817"/>
                      <a:pt x="105" y="866"/>
                    </a:cubicBezTo>
                    <a:cubicBezTo>
                      <a:pt x="375" y="1019"/>
                      <a:pt x="642" y="1176"/>
                      <a:pt x="911" y="1330"/>
                    </a:cubicBezTo>
                    <a:lnTo>
                      <a:pt x="911" y="1330"/>
                    </a:lnTo>
                    <a:cubicBezTo>
                      <a:pt x="828" y="1282"/>
                      <a:pt x="807" y="1163"/>
                      <a:pt x="814" y="1060"/>
                    </a:cubicBezTo>
                    <a:lnTo>
                      <a:pt x="814" y="1052"/>
                    </a:lnTo>
                    <a:cubicBezTo>
                      <a:pt x="822" y="945"/>
                      <a:pt x="861" y="853"/>
                      <a:pt x="910" y="768"/>
                    </a:cubicBezTo>
                    <a:cubicBezTo>
                      <a:pt x="952" y="696"/>
                      <a:pt x="999" y="630"/>
                      <a:pt x="1065" y="574"/>
                    </a:cubicBezTo>
                    <a:cubicBezTo>
                      <a:pt x="1077" y="564"/>
                      <a:pt x="1091" y="552"/>
                      <a:pt x="1107" y="542"/>
                    </a:cubicBezTo>
                    <a:cubicBezTo>
                      <a:pt x="1150" y="510"/>
                      <a:pt x="1202" y="486"/>
                      <a:pt x="1252" y="473"/>
                    </a:cubicBezTo>
                    <a:cubicBezTo>
                      <a:pt x="1272" y="468"/>
                      <a:pt x="1291" y="465"/>
                      <a:pt x="1310" y="465"/>
                    </a:cubicBezTo>
                    <a:cubicBezTo>
                      <a:pt x="1341" y="465"/>
                      <a:pt x="1370" y="472"/>
                      <a:pt x="1396" y="486"/>
                    </a:cubicBezTo>
                    <a:cubicBezTo>
                      <a:pt x="1129" y="331"/>
                      <a:pt x="858" y="175"/>
                      <a:pt x="591" y="22"/>
                    </a:cubicBezTo>
                    <a:cubicBezTo>
                      <a:pt x="564" y="7"/>
                      <a:pt x="535" y="1"/>
                      <a:pt x="505" y="1"/>
                    </a:cubicBezTo>
                    <a:close/>
                    <a:moveTo>
                      <a:pt x="911" y="1330"/>
                    </a:moveTo>
                    <a:cubicBezTo>
                      <a:pt x="911" y="1330"/>
                      <a:pt x="911" y="1330"/>
                      <a:pt x="911" y="1330"/>
                    </a:cubicBezTo>
                    <a:cubicBezTo>
                      <a:pt x="911" y="1330"/>
                      <a:pt x="911" y="1330"/>
                      <a:pt x="911" y="133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14"/>
              <p:cNvSpPr/>
              <p:nvPr/>
            </p:nvSpPr>
            <p:spPr>
              <a:xfrm>
                <a:off x="3455580" y="2983421"/>
                <a:ext cx="28503" cy="22983"/>
              </a:xfrm>
              <a:custGeom>
                <a:avLst/>
                <a:gdLst/>
                <a:ahLst/>
                <a:cxnLst/>
                <a:rect l="l" t="t" r="r" b="b"/>
                <a:pathLst>
                  <a:path w="914" h="737" extrusionOk="0">
                    <a:moveTo>
                      <a:pt x="7" y="0"/>
                    </a:moveTo>
                    <a:cubicBezTo>
                      <a:pt x="0" y="104"/>
                      <a:pt x="25" y="223"/>
                      <a:pt x="107" y="271"/>
                    </a:cubicBezTo>
                    <a:cubicBezTo>
                      <a:pt x="377" y="426"/>
                      <a:pt x="644" y="583"/>
                      <a:pt x="913" y="736"/>
                    </a:cubicBezTo>
                    <a:cubicBezTo>
                      <a:pt x="830" y="688"/>
                      <a:pt x="808" y="570"/>
                      <a:pt x="815" y="465"/>
                    </a:cubicBezTo>
                    <a:cubicBezTo>
                      <a:pt x="545" y="311"/>
                      <a:pt x="278" y="154"/>
                      <a:pt x="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14"/>
              <p:cNvSpPr/>
              <p:nvPr/>
            </p:nvSpPr>
            <p:spPr>
              <a:xfrm>
                <a:off x="3480683" y="2997891"/>
                <a:ext cx="34272" cy="13004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7" extrusionOk="0">
                    <a:moveTo>
                      <a:pt x="7" y="1"/>
                    </a:moveTo>
                    <a:lnTo>
                      <a:pt x="7" y="1"/>
                    </a:lnTo>
                    <a:cubicBezTo>
                      <a:pt x="0" y="106"/>
                      <a:pt x="25" y="224"/>
                      <a:pt x="107" y="272"/>
                    </a:cubicBezTo>
                    <a:cubicBezTo>
                      <a:pt x="135" y="288"/>
                      <a:pt x="164" y="303"/>
                      <a:pt x="194" y="317"/>
                    </a:cubicBezTo>
                    <a:cubicBezTo>
                      <a:pt x="249" y="343"/>
                      <a:pt x="305" y="360"/>
                      <a:pt x="364" y="377"/>
                    </a:cubicBezTo>
                    <a:cubicBezTo>
                      <a:pt x="423" y="392"/>
                      <a:pt x="485" y="402"/>
                      <a:pt x="545" y="409"/>
                    </a:cubicBezTo>
                    <a:cubicBezTo>
                      <a:pt x="593" y="415"/>
                      <a:pt x="641" y="417"/>
                      <a:pt x="690" y="417"/>
                    </a:cubicBezTo>
                    <a:cubicBezTo>
                      <a:pt x="704" y="417"/>
                      <a:pt x="718" y="417"/>
                      <a:pt x="732" y="416"/>
                    </a:cubicBezTo>
                    <a:cubicBezTo>
                      <a:pt x="795" y="415"/>
                      <a:pt x="859" y="408"/>
                      <a:pt x="919" y="396"/>
                    </a:cubicBezTo>
                    <a:cubicBezTo>
                      <a:pt x="981" y="385"/>
                      <a:pt x="1041" y="367"/>
                      <a:pt x="1099" y="349"/>
                    </a:cubicBezTo>
                    <a:lnTo>
                      <a:pt x="1099" y="349"/>
                    </a:lnTo>
                    <a:cubicBezTo>
                      <a:pt x="1071" y="351"/>
                      <a:pt x="1044" y="352"/>
                      <a:pt x="1017" y="352"/>
                    </a:cubicBezTo>
                    <a:cubicBezTo>
                      <a:pt x="494" y="352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14"/>
              <p:cNvSpPr/>
              <p:nvPr/>
            </p:nvSpPr>
            <p:spPr>
              <a:xfrm>
                <a:off x="3500704" y="2979398"/>
                <a:ext cx="13534" cy="34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11" extrusionOk="0">
                    <a:moveTo>
                      <a:pt x="221" y="0"/>
                    </a:moveTo>
                    <a:cubicBezTo>
                      <a:pt x="191" y="0"/>
                      <a:pt x="163" y="7"/>
                      <a:pt x="137" y="22"/>
                    </a:cubicBezTo>
                    <a:cubicBezTo>
                      <a:pt x="137" y="22"/>
                      <a:pt x="135" y="22"/>
                      <a:pt x="133" y="23"/>
                    </a:cubicBezTo>
                    <a:cubicBezTo>
                      <a:pt x="132" y="24"/>
                      <a:pt x="127" y="24"/>
                      <a:pt x="124" y="26"/>
                    </a:cubicBezTo>
                    <a:cubicBezTo>
                      <a:pt x="120" y="29"/>
                      <a:pt x="116" y="29"/>
                      <a:pt x="110" y="30"/>
                    </a:cubicBezTo>
                    <a:cubicBezTo>
                      <a:pt x="103" y="32"/>
                      <a:pt x="97" y="32"/>
                      <a:pt x="90" y="33"/>
                    </a:cubicBezTo>
                    <a:cubicBezTo>
                      <a:pt x="83" y="33"/>
                      <a:pt x="76" y="36"/>
                      <a:pt x="68" y="36"/>
                    </a:cubicBezTo>
                    <a:cubicBezTo>
                      <a:pt x="61" y="37"/>
                      <a:pt x="53" y="37"/>
                      <a:pt x="45" y="37"/>
                    </a:cubicBezTo>
                    <a:lnTo>
                      <a:pt x="22" y="37"/>
                    </a:lnTo>
                    <a:cubicBezTo>
                      <a:pt x="15" y="37"/>
                      <a:pt x="7" y="36"/>
                      <a:pt x="1" y="36"/>
                    </a:cubicBezTo>
                    <a:cubicBezTo>
                      <a:pt x="1" y="36"/>
                      <a:pt x="169" y="111"/>
                      <a:pt x="312" y="111"/>
                    </a:cubicBezTo>
                    <a:cubicBezTo>
                      <a:pt x="357" y="111"/>
                      <a:pt x="400" y="103"/>
                      <a:pt x="434" y="83"/>
                    </a:cubicBezTo>
                    <a:cubicBezTo>
                      <a:pt x="432" y="80"/>
                      <a:pt x="429" y="80"/>
                      <a:pt x="426" y="76"/>
                    </a:cubicBezTo>
                    <a:cubicBezTo>
                      <a:pt x="365" y="34"/>
                      <a:pt x="289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14"/>
              <p:cNvSpPr/>
              <p:nvPr/>
            </p:nvSpPr>
            <p:spPr>
              <a:xfrm>
                <a:off x="3492065" y="2963026"/>
                <a:ext cx="83825" cy="38295"/>
              </a:xfrm>
              <a:custGeom>
                <a:avLst/>
                <a:gdLst/>
                <a:ahLst/>
                <a:cxnLst/>
                <a:rect l="l" t="t" r="r" b="b"/>
                <a:pathLst>
                  <a:path w="2688" h="1228" extrusionOk="0">
                    <a:moveTo>
                      <a:pt x="2656" y="0"/>
                    </a:moveTo>
                    <a:lnTo>
                      <a:pt x="966" y="972"/>
                    </a:lnTo>
                    <a:cubicBezTo>
                      <a:pt x="966" y="972"/>
                      <a:pt x="675" y="1107"/>
                      <a:pt x="262" y="1107"/>
                    </a:cubicBezTo>
                    <a:cubicBezTo>
                      <a:pt x="179" y="1107"/>
                      <a:pt x="91" y="1101"/>
                      <a:pt x="0" y="1089"/>
                    </a:cubicBezTo>
                    <a:lnTo>
                      <a:pt x="0" y="1089"/>
                    </a:lnTo>
                    <a:cubicBezTo>
                      <a:pt x="0" y="1089"/>
                      <a:pt x="270" y="1227"/>
                      <a:pt x="618" y="1227"/>
                    </a:cubicBezTo>
                    <a:cubicBezTo>
                      <a:pt x="739" y="1227"/>
                      <a:pt x="868" y="1211"/>
                      <a:pt x="1000" y="1166"/>
                    </a:cubicBezTo>
                    <a:lnTo>
                      <a:pt x="2687" y="196"/>
                    </a:lnTo>
                    <a:cubicBezTo>
                      <a:pt x="2687" y="174"/>
                      <a:pt x="2687" y="155"/>
                      <a:pt x="2686" y="138"/>
                    </a:cubicBezTo>
                    <a:cubicBezTo>
                      <a:pt x="2682" y="88"/>
                      <a:pt x="2672" y="43"/>
                      <a:pt x="2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14"/>
              <p:cNvSpPr/>
              <p:nvPr/>
            </p:nvSpPr>
            <p:spPr>
              <a:xfrm>
                <a:off x="3718433" y="1756659"/>
                <a:ext cx="115104" cy="417131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13376" extrusionOk="0">
                    <a:moveTo>
                      <a:pt x="3537" y="1"/>
                    </a:moveTo>
                    <a:lnTo>
                      <a:pt x="3537" y="1"/>
                    </a:lnTo>
                    <a:cubicBezTo>
                      <a:pt x="3541" y="39"/>
                      <a:pt x="3546" y="78"/>
                      <a:pt x="3550" y="116"/>
                    </a:cubicBezTo>
                    <a:lnTo>
                      <a:pt x="3550" y="116"/>
                    </a:lnTo>
                    <a:cubicBezTo>
                      <a:pt x="3546" y="78"/>
                      <a:pt x="3542" y="39"/>
                      <a:pt x="3537" y="1"/>
                    </a:cubicBezTo>
                    <a:close/>
                    <a:moveTo>
                      <a:pt x="3550" y="116"/>
                    </a:moveTo>
                    <a:cubicBezTo>
                      <a:pt x="3577" y="364"/>
                      <a:pt x="3588" y="613"/>
                      <a:pt x="3583" y="860"/>
                    </a:cubicBezTo>
                    <a:cubicBezTo>
                      <a:pt x="3577" y="1185"/>
                      <a:pt x="3545" y="1510"/>
                      <a:pt x="3488" y="1835"/>
                    </a:cubicBezTo>
                    <a:cubicBezTo>
                      <a:pt x="3429" y="2159"/>
                      <a:pt x="3346" y="2481"/>
                      <a:pt x="3235" y="2801"/>
                    </a:cubicBezTo>
                    <a:cubicBezTo>
                      <a:pt x="3123" y="3122"/>
                      <a:pt x="2988" y="3435"/>
                      <a:pt x="2827" y="3747"/>
                    </a:cubicBezTo>
                    <a:cubicBezTo>
                      <a:pt x="2719" y="3956"/>
                      <a:pt x="2599" y="4160"/>
                      <a:pt x="2470" y="4364"/>
                    </a:cubicBezTo>
                    <a:cubicBezTo>
                      <a:pt x="2341" y="4567"/>
                      <a:pt x="2203" y="4767"/>
                      <a:pt x="2050" y="4966"/>
                    </a:cubicBezTo>
                    <a:cubicBezTo>
                      <a:pt x="2043" y="4976"/>
                      <a:pt x="2034" y="4987"/>
                      <a:pt x="2027" y="4997"/>
                    </a:cubicBezTo>
                    <a:cubicBezTo>
                      <a:pt x="2042" y="5116"/>
                      <a:pt x="2053" y="5234"/>
                      <a:pt x="2065" y="5350"/>
                    </a:cubicBezTo>
                    <a:cubicBezTo>
                      <a:pt x="2095" y="5664"/>
                      <a:pt x="2114" y="5986"/>
                      <a:pt x="2122" y="6292"/>
                    </a:cubicBezTo>
                    <a:cubicBezTo>
                      <a:pt x="2125" y="6431"/>
                      <a:pt x="2128" y="6568"/>
                      <a:pt x="2128" y="6705"/>
                    </a:cubicBezTo>
                    <a:cubicBezTo>
                      <a:pt x="2125" y="7014"/>
                      <a:pt x="2115" y="7308"/>
                      <a:pt x="2092" y="7612"/>
                    </a:cubicBezTo>
                    <a:cubicBezTo>
                      <a:pt x="2068" y="7915"/>
                      <a:pt x="2036" y="8204"/>
                      <a:pt x="1993" y="8499"/>
                    </a:cubicBezTo>
                    <a:cubicBezTo>
                      <a:pt x="1948" y="8793"/>
                      <a:pt x="1896" y="9077"/>
                      <a:pt x="1830" y="9364"/>
                    </a:cubicBezTo>
                    <a:cubicBezTo>
                      <a:pt x="1766" y="9652"/>
                      <a:pt x="1692" y="9926"/>
                      <a:pt x="1606" y="10202"/>
                    </a:cubicBezTo>
                    <a:cubicBezTo>
                      <a:pt x="1520" y="10480"/>
                      <a:pt x="1426" y="10746"/>
                      <a:pt x="1321" y="11012"/>
                    </a:cubicBezTo>
                    <a:cubicBezTo>
                      <a:pt x="1215" y="11278"/>
                      <a:pt x="1100" y="11532"/>
                      <a:pt x="973" y="11788"/>
                    </a:cubicBezTo>
                    <a:cubicBezTo>
                      <a:pt x="845" y="12041"/>
                      <a:pt x="713" y="12286"/>
                      <a:pt x="568" y="12528"/>
                    </a:cubicBezTo>
                    <a:cubicBezTo>
                      <a:pt x="391" y="12823"/>
                      <a:pt x="203" y="13104"/>
                      <a:pt x="0" y="13375"/>
                    </a:cubicBezTo>
                    <a:cubicBezTo>
                      <a:pt x="620" y="12556"/>
                      <a:pt x="1180" y="11669"/>
                      <a:pt x="1664" y="10731"/>
                    </a:cubicBezTo>
                    <a:cubicBezTo>
                      <a:pt x="2185" y="9719"/>
                      <a:pt x="2617" y="8650"/>
                      <a:pt x="2942" y="7547"/>
                    </a:cubicBezTo>
                    <a:cubicBezTo>
                      <a:pt x="3268" y="6443"/>
                      <a:pt x="3489" y="5310"/>
                      <a:pt x="3601" y="4171"/>
                    </a:cubicBezTo>
                    <a:cubicBezTo>
                      <a:pt x="3630" y="3887"/>
                      <a:pt x="3652" y="3602"/>
                      <a:pt x="3666" y="3319"/>
                    </a:cubicBezTo>
                    <a:cubicBezTo>
                      <a:pt x="3681" y="3034"/>
                      <a:pt x="3688" y="2750"/>
                      <a:pt x="3689" y="2468"/>
                    </a:cubicBezTo>
                    <a:cubicBezTo>
                      <a:pt x="3691" y="1903"/>
                      <a:pt x="3668" y="1339"/>
                      <a:pt x="3619" y="784"/>
                    </a:cubicBezTo>
                    <a:cubicBezTo>
                      <a:pt x="3599" y="559"/>
                      <a:pt x="3575" y="336"/>
                      <a:pt x="3550" y="11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14"/>
              <p:cNvSpPr/>
              <p:nvPr/>
            </p:nvSpPr>
            <p:spPr>
              <a:xfrm>
                <a:off x="3477752" y="1359308"/>
                <a:ext cx="352515" cy="553097"/>
              </a:xfrm>
              <a:custGeom>
                <a:avLst/>
                <a:gdLst/>
                <a:ahLst/>
                <a:cxnLst/>
                <a:rect l="l" t="t" r="r" b="b"/>
                <a:pathLst>
                  <a:path w="11304" h="17736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166" y="34"/>
                      <a:pt x="188" y="68"/>
                      <a:pt x="208" y="100"/>
                    </a:cubicBezTo>
                    <a:cubicBezTo>
                      <a:pt x="293" y="237"/>
                      <a:pt x="366" y="379"/>
                      <a:pt x="425" y="520"/>
                    </a:cubicBezTo>
                    <a:cubicBezTo>
                      <a:pt x="487" y="659"/>
                      <a:pt x="534" y="803"/>
                      <a:pt x="569" y="947"/>
                    </a:cubicBezTo>
                    <a:cubicBezTo>
                      <a:pt x="603" y="1089"/>
                      <a:pt x="626" y="1236"/>
                      <a:pt x="635" y="1379"/>
                    </a:cubicBezTo>
                    <a:cubicBezTo>
                      <a:pt x="645" y="1526"/>
                      <a:pt x="642" y="1671"/>
                      <a:pt x="626" y="1815"/>
                    </a:cubicBezTo>
                    <a:cubicBezTo>
                      <a:pt x="610" y="1960"/>
                      <a:pt x="583" y="2103"/>
                      <a:pt x="541" y="2246"/>
                    </a:cubicBezTo>
                    <a:cubicBezTo>
                      <a:pt x="501" y="2390"/>
                      <a:pt x="448" y="2530"/>
                      <a:pt x="382" y="2670"/>
                    </a:cubicBezTo>
                    <a:cubicBezTo>
                      <a:pt x="316" y="2810"/>
                      <a:pt x="239" y="2945"/>
                      <a:pt x="150" y="3082"/>
                    </a:cubicBezTo>
                    <a:cubicBezTo>
                      <a:pt x="103" y="3152"/>
                      <a:pt x="53" y="3221"/>
                      <a:pt x="1" y="3290"/>
                    </a:cubicBezTo>
                    <a:cubicBezTo>
                      <a:pt x="41" y="3315"/>
                      <a:pt x="78" y="3342"/>
                      <a:pt x="117" y="3368"/>
                    </a:cubicBezTo>
                    <a:cubicBezTo>
                      <a:pt x="431" y="3576"/>
                      <a:pt x="735" y="3790"/>
                      <a:pt x="1040" y="4013"/>
                    </a:cubicBezTo>
                    <a:cubicBezTo>
                      <a:pt x="1496" y="4347"/>
                      <a:pt x="1934" y="4693"/>
                      <a:pt x="2366" y="5058"/>
                    </a:cubicBezTo>
                    <a:cubicBezTo>
                      <a:pt x="2797" y="5424"/>
                      <a:pt x="3213" y="5800"/>
                      <a:pt x="3615" y="6193"/>
                    </a:cubicBezTo>
                    <a:cubicBezTo>
                      <a:pt x="4018" y="6584"/>
                      <a:pt x="4404" y="6989"/>
                      <a:pt x="4775" y="7403"/>
                    </a:cubicBezTo>
                    <a:cubicBezTo>
                      <a:pt x="5146" y="7819"/>
                      <a:pt x="5503" y="8246"/>
                      <a:pt x="5838" y="8683"/>
                    </a:cubicBezTo>
                    <a:cubicBezTo>
                      <a:pt x="6173" y="9118"/>
                      <a:pt x="6492" y="9567"/>
                      <a:pt x="6791" y="10020"/>
                    </a:cubicBezTo>
                    <a:cubicBezTo>
                      <a:pt x="7087" y="10471"/>
                      <a:pt x="7369" y="10938"/>
                      <a:pt x="7626" y="11401"/>
                    </a:cubicBezTo>
                    <a:cubicBezTo>
                      <a:pt x="7797" y="11712"/>
                      <a:pt x="7961" y="12028"/>
                      <a:pt x="8114" y="12342"/>
                    </a:cubicBezTo>
                    <a:cubicBezTo>
                      <a:pt x="8264" y="12655"/>
                      <a:pt x="8410" y="12977"/>
                      <a:pt x="8542" y="13293"/>
                    </a:cubicBezTo>
                    <a:cubicBezTo>
                      <a:pt x="8674" y="13610"/>
                      <a:pt x="8799" y="13933"/>
                      <a:pt x="8913" y="14251"/>
                    </a:cubicBezTo>
                    <a:cubicBezTo>
                      <a:pt x="9026" y="14569"/>
                      <a:pt x="9133" y="14896"/>
                      <a:pt x="9223" y="15214"/>
                    </a:cubicBezTo>
                    <a:cubicBezTo>
                      <a:pt x="9315" y="15532"/>
                      <a:pt x="9400" y="15860"/>
                      <a:pt x="9472" y="16177"/>
                    </a:cubicBezTo>
                    <a:cubicBezTo>
                      <a:pt x="9544" y="16495"/>
                      <a:pt x="9607" y="16820"/>
                      <a:pt x="9658" y="17136"/>
                    </a:cubicBezTo>
                    <a:cubicBezTo>
                      <a:pt x="9689" y="17335"/>
                      <a:pt x="9718" y="17536"/>
                      <a:pt x="9741" y="17736"/>
                    </a:cubicBezTo>
                    <a:cubicBezTo>
                      <a:pt x="9748" y="17724"/>
                      <a:pt x="9758" y="17716"/>
                      <a:pt x="9765" y="17704"/>
                    </a:cubicBezTo>
                    <a:cubicBezTo>
                      <a:pt x="9916" y="17506"/>
                      <a:pt x="10056" y="17307"/>
                      <a:pt x="10185" y="17103"/>
                    </a:cubicBezTo>
                    <a:cubicBezTo>
                      <a:pt x="10316" y="16899"/>
                      <a:pt x="10434" y="16695"/>
                      <a:pt x="10542" y="16486"/>
                    </a:cubicBezTo>
                    <a:cubicBezTo>
                      <a:pt x="10704" y="16172"/>
                      <a:pt x="10838" y="15860"/>
                      <a:pt x="10949" y="15539"/>
                    </a:cubicBezTo>
                    <a:cubicBezTo>
                      <a:pt x="11061" y="15220"/>
                      <a:pt x="11146" y="14899"/>
                      <a:pt x="11203" y="14574"/>
                    </a:cubicBezTo>
                    <a:cubicBezTo>
                      <a:pt x="11261" y="14251"/>
                      <a:pt x="11292" y="13926"/>
                      <a:pt x="11298" y="13598"/>
                    </a:cubicBezTo>
                    <a:cubicBezTo>
                      <a:pt x="11304" y="13312"/>
                      <a:pt x="11286" y="13024"/>
                      <a:pt x="11250" y="12740"/>
                    </a:cubicBezTo>
                    <a:cubicBezTo>
                      <a:pt x="11249" y="12736"/>
                      <a:pt x="11249" y="12734"/>
                      <a:pt x="11249" y="12730"/>
                    </a:cubicBezTo>
                    <a:cubicBezTo>
                      <a:pt x="11246" y="12698"/>
                      <a:pt x="11242" y="12668"/>
                      <a:pt x="11236" y="12635"/>
                    </a:cubicBezTo>
                    <a:cubicBezTo>
                      <a:pt x="11235" y="12632"/>
                      <a:pt x="11235" y="12626"/>
                      <a:pt x="11235" y="12619"/>
                    </a:cubicBezTo>
                    <a:cubicBezTo>
                      <a:pt x="11125" y="11824"/>
                      <a:pt x="10963" y="11046"/>
                      <a:pt x="10756" y="10294"/>
                    </a:cubicBezTo>
                    <a:cubicBezTo>
                      <a:pt x="10473" y="9262"/>
                      <a:pt x="10105" y="8280"/>
                      <a:pt x="9673" y="7362"/>
                    </a:cubicBezTo>
                    <a:cubicBezTo>
                      <a:pt x="9455" y="6902"/>
                      <a:pt x="9223" y="6460"/>
                      <a:pt x="8979" y="6035"/>
                    </a:cubicBezTo>
                    <a:cubicBezTo>
                      <a:pt x="8791" y="5704"/>
                      <a:pt x="8589" y="5376"/>
                      <a:pt x="8374" y="5053"/>
                    </a:cubicBezTo>
                    <a:cubicBezTo>
                      <a:pt x="8368" y="5044"/>
                      <a:pt x="8362" y="5037"/>
                      <a:pt x="8358" y="5028"/>
                    </a:cubicBezTo>
                    <a:cubicBezTo>
                      <a:pt x="8341" y="5002"/>
                      <a:pt x="8325" y="4978"/>
                      <a:pt x="8308" y="4952"/>
                    </a:cubicBezTo>
                    <a:cubicBezTo>
                      <a:pt x="8187" y="4774"/>
                      <a:pt x="8059" y="4598"/>
                      <a:pt x="7928" y="4427"/>
                    </a:cubicBezTo>
                    <a:cubicBezTo>
                      <a:pt x="7665" y="4087"/>
                      <a:pt x="7377" y="3757"/>
                      <a:pt x="7074" y="3448"/>
                    </a:cubicBezTo>
                    <a:cubicBezTo>
                      <a:pt x="6772" y="3139"/>
                      <a:pt x="6446" y="2844"/>
                      <a:pt x="6102" y="2571"/>
                    </a:cubicBezTo>
                    <a:cubicBezTo>
                      <a:pt x="5759" y="2297"/>
                      <a:pt x="5398" y="2041"/>
                      <a:pt x="5018" y="1804"/>
                    </a:cubicBezTo>
                    <a:cubicBezTo>
                      <a:pt x="4642" y="1568"/>
                      <a:pt x="4246" y="1351"/>
                      <a:pt x="3834" y="1154"/>
                    </a:cubicBezTo>
                    <a:cubicBezTo>
                      <a:pt x="3422" y="955"/>
                      <a:pt x="2998" y="780"/>
                      <a:pt x="2558" y="623"/>
                    </a:cubicBezTo>
                    <a:cubicBezTo>
                      <a:pt x="2116" y="467"/>
                      <a:pt x="1668" y="334"/>
                      <a:pt x="1203" y="219"/>
                    </a:cubicBezTo>
                    <a:cubicBezTo>
                      <a:pt x="892" y="143"/>
                      <a:pt x="582" y="78"/>
                      <a:pt x="261" y="21"/>
                    </a:cubicBezTo>
                    <a:cubicBezTo>
                      <a:pt x="222" y="17"/>
                      <a:pt x="182" y="8"/>
                      <a:pt x="14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14"/>
              <p:cNvSpPr/>
              <p:nvPr/>
            </p:nvSpPr>
            <p:spPr>
              <a:xfrm>
                <a:off x="3828139" y="1753354"/>
                <a:ext cx="437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97" extrusionOk="0">
                    <a:moveTo>
                      <a:pt x="13" y="97"/>
                    </a:moveTo>
                    <a:cubicBezTo>
                      <a:pt x="10" y="64"/>
                      <a:pt x="4" y="32"/>
                      <a:pt x="0" y="0"/>
                    </a:cubicBezTo>
                    <a:cubicBezTo>
                      <a:pt x="4" y="32"/>
                      <a:pt x="10" y="64"/>
                      <a:pt x="13" y="97"/>
                    </a:cubicBez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14"/>
              <p:cNvSpPr/>
              <p:nvPr/>
            </p:nvSpPr>
            <p:spPr>
              <a:xfrm>
                <a:off x="3389219" y="1912643"/>
                <a:ext cx="395457" cy="472671"/>
              </a:xfrm>
              <a:custGeom>
                <a:avLst/>
                <a:gdLst/>
                <a:ahLst/>
                <a:cxnLst/>
                <a:rect l="l" t="t" r="r" b="b"/>
                <a:pathLst>
                  <a:path w="12681" h="15157" extrusionOk="0">
                    <a:moveTo>
                      <a:pt x="12580" y="0"/>
                    </a:moveTo>
                    <a:cubicBezTo>
                      <a:pt x="12435" y="189"/>
                      <a:pt x="12284" y="373"/>
                      <a:pt x="12118" y="555"/>
                    </a:cubicBezTo>
                    <a:cubicBezTo>
                      <a:pt x="11946" y="749"/>
                      <a:pt x="11766" y="936"/>
                      <a:pt x="11572" y="1123"/>
                    </a:cubicBezTo>
                    <a:cubicBezTo>
                      <a:pt x="11378" y="1310"/>
                      <a:pt x="11178" y="1490"/>
                      <a:pt x="10964" y="1669"/>
                    </a:cubicBezTo>
                    <a:cubicBezTo>
                      <a:pt x="10751" y="1849"/>
                      <a:pt x="10536" y="2020"/>
                      <a:pt x="10301" y="2193"/>
                    </a:cubicBezTo>
                    <a:cubicBezTo>
                      <a:pt x="10068" y="2364"/>
                      <a:pt x="9834" y="2526"/>
                      <a:pt x="9582" y="2690"/>
                    </a:cubicBezTo>
                    <a:cubicBezTo>
                      <a:pt x="9416" y="2799"/>
                      <a:pt x="9249" y="2904"/>
                      <a:pt x="9073" y="3008"/>
                    </a:cubicBezTo>
                    <a:cubicBezTo>
                      <a:pt x="8900" y="3113"/>
                      <a:pt x="8724" y="3213"/>
                      <a:pt x="8542" y="3314"/>
                    </a:cubicBezTo>
                    <a:cubicBezTo>
                      <a:pt x="8273" y="3462"/>
                      <a:pt x="7984" y="3612"/>
                      <a:pt x="7698" y="3753"/>
                    </a:cubicBezTo>
                    <a:cubicBezTo>
                      <a:pt x="7410" y="3891"/>
                      <a:pt x="7107" y="4029"/>
                      <a:pt x="6806" y="4158"/>
                    </a:cubicBezTo>
                    <a:cubicBezTo>
                      <a:pt x="6506" y="4287"/>
                      <a:pt x="6188" y="4415"/>
                      <a:pt x="5873" y="4532"/>
                    </a:cubicBezTo>
                    <a:cubicBezTo>
                      <a:pt x="5558" y="4648"/>
                      <a:pt x="5231" y="4763"/>
                      <a:pt x="4903" y="4870"/>
                    </a:cubicBezTo>
                    <a:cubicBezTo>
                      <a:pt x="4576" y="4976"/>
                      <a:pt x="4236" y="5078"/>
                      <a:pt x="3898" y="5172"/>
                    </a:cubicBezTo>
                    <a:cubicBezTo>
                      <a:pt x="3560" y="5268"/>
                      <a:pt x="3211" y="5357"/>
                      <a:pt x="2863" y="5438"/>
                    </a:cubicBezTo>
                    <a:cubicBezTo>
                      <a:pt x="2758" y="5463"/>
                      <a:pt x="2650" y="5488"/>
                      <a:pt x="2542" y="5512"/>
                    </a:cubicBezTo>
                    <a:cubicBezTo>
                      <a:pt x="2546" y="5636"/>
                      <a:pt x="2552" y="5758"/>
                      <a:pt x="2557" y="5879"/>
                    </a:cubicBezTo>
                    <a:cubicBezTo>
                      <a:pt x="2567" y="6200"/>
                      <a:pt x="2574" y="6527"/>
                      <a:pt x="2578" y="6838"/>
                    </a:cubicBezTo>
                    <a:cubicBezTo>
                      <a:pt x="2580" y="6976"/>
                      <a:pt x="2580" y="7115"/>
                      <a:pt x="2580" y="7252"/>
                    </a:cubicBezTo>
                    <a:cubicBezTo>
                      <a:pt x="2578" y="7561"/>
                      <a:pt x="2574" y="7851"/>
                      <a:pt x="2565" y="8146"/>
                    </a:cubicBezTo>
                    <a:cubicBezTo>
                      <a:pt x="2557" y="8442"/>
                      <a:pt x="2544" y="8721"/>
                      <a:pt x="2525" y="9002"/>
                    </a:cubicBezTo>
                    <a:cubicBezTo>
                      <a:pt x="2509" y="9282"/>
                      <a:pt x="2488" y="9546"/>
                      <a:pt x="2463" y="9812"/>
                    </a:cubicBezTo>
                    <a:cubicBezTo>
                      <a:pt x="2437" y="10077"/>
                      <a:pt x="2408" y="10328"/>
                      <a:pt x="2374" y="10576"/>
                    </a:cubicBezTo>
                    <a:cubicBezTo>
                      <a:pt x="2342" y="10824"/>
                      <a:pt x="2305" y="11057"/>
                      <a:pt x="2263" y="11289"/>
                    </a:cubicBezTo>
                    <a:cubicBezTo>
                      <a:pt x="2222" y="11519"/>
                      <a:pt x="2177" y="11739"/>
                      <a:pt x="2127" y="11950"/>
                    </a:cubicBezTo>
                    <a:cubicBezTo>
                      <a:pt x="2076" y="12163"/>
                      <a:pt x="2025" y="12363"/>
                      <a:pt x="1967" y="12557"/>
                    </a:cubicBezTo>
                    <a:cubicBezTo>
                      <a:pt x="1881" y="12847"/>
                      <a:pt x="1787" y="13110"/>
                      <a:pt x="1684" y="13356"/>
                    </a:cubicBezTo>
                    <a:cubicBezTo>
                      <a:pt x="1582" y="13602"/>
                      <a:pt x="1473" y="13822"/>
                      <a:pt x="1353" y="14019"/>
                    </a:cubicBezTo>
                    <a:cubicBezTo>
                      <a:pt x="1235" y="14217"/>
                      <a:pt x="1109" y="14390"/>
                      <a:pt x="977" y="14538"/>
                    </a:cubicBezTo>
                    <a:cubicBezTo>
                      <a:pt x="844" y="14687"/>
                      <a:pt x="703" y="14811"/>
                      <a:pt x="557" y="14910"/>
                    </a:cubicBezTo>
                    <a:cubicBezTo>
                      <a:pt x="409" y="15009"/>
                      <a:pt x="255" y="15083"/>
                      <a:pt x="95" y="15132"/>
                    </a:cubicBezTo>
                    <a:cubicBezTo>
                      <a:pt x="64" y="15140"/>
                      <a:pt x="33" y="15149"/>
                      <a:pt x="0" y="15156"/>
                    </a:cubicBezTo>
                    <a:cubicBezTo>
                      <a:pt x="19" y="15153"/>
                      <a:pt x="36" y="15147"/>
                      <a:pt x="55" y="15145"/>
                    </a:cubicBezTo>
                    <a:cubicBezTo>
                      <a:pt x="690" y="15001"/>
                      <a:pt x="1310" y="14824"/>
                      <a:pt x="1910" y="14620"/>
                    </a:cubicBezTo>
                    <a:cubicBezTo>
                      <a:pt x="2306" y="14485"/>
                      <a:pt x="2695" y="14335"/>
                      <a:pt x="3074" y="14177"/>
                    </a:cubicBezTo>
                    <a:cubicBezTo>
                      <a:pt x="3549" y="13977"/>
                      <a:pt x="4009" y="13762"/>
                      <a:pt x="4450" y="13530"/>
                    </a:cubicBezTo>
                    <a:cubicBezTo>
                      <a:pt x="4671" y="13414"/>
                      <a:pt x="4888" y="13294"/>
                      <a:pt x="5103" y="13172"/>
                    </a:cubicBezTo>
                    <a:cubicBezTo>
                      <a:pt x="5317" y="13050"/>
                      <a:pt x="5528" y="12922"/>
                      <a:pt x="5738" y="12790"/>
                    </a:cubicBezTo>
                    <a:cubicBezTo>
                      <a:pt x="6583" y="12258"/>
                      <a:pt x="7410" y="11640"/>
                      <a:pt x="8198" y="10934"/>
                    </a:cubicBezTo>
                    <a:cubicBezTo>
                      <a:pt x="8984" y="10226"/>
                      <a:pt x="9730" y="9433"/>
                      <a:pt x="10408" y="8562"/>
                    </a:cubicBezTo>
                    <a:cubicBezTo>
                      <a:pt x="10457" y="8498"/>
                      <a:pt x="10505" y="8435"/>
                      <a:pt x="10553" y="8370"/>
                    </a:cubicBezTo>
                    <a:cubicBezTo>
                      <a:pt x="10757" y="8097"/>
                      <a:pt x="10945" y="7817"/>
                      <a:pt x="11121" y="7524"/>
                    </a:cubicBezTo>
                    <a:cubicBezTo>
                      <a:pt x="11267" y="7284"/>
                      <a:pt x="11401" y="7039"/>
                      <a:pt x="11528" y="6785"/>
                    </a:cubicBezTo>
                    <a:cubicBezTo>
                      <a:pt x="11656" y="6529"/>
                      <a:pt x="11768" y="6274"/>
                      <a:pt x="11874" y="6008"/>
                    </a:cubicBezTo>
                    <a:cubicBezTo>
                      <a:pt x="11980" y="5742"/>
                      <a:pt x="12074" y="5476"/>
                      <a:pt x="12160" y="5199"/>
                    </a:cubicBezTo>
                    <a:cubicBezTo>
                      <a:pt x="12246" y="4920"/>
                      <a:pt x="12320" y="4645"/>
                      <a:pt x="12384" y="4359"/>
                    </a:cubicBezTo>
                    <a:cubicBezTo>
                      <a:pt x="12449" y="4075"/>
                      <a:pt x="12504" y="3790"/>
                      <a:pt x="12547" y="3495"/>
                    </a:cubicBezTo>
                    <a:cubicBezTo>
                      <a:pt x="12591" y="3199"/>
                      <a:pt x="12622" y="2910"/>
                      <a:pt x="12645" y="2608"/>
                    </a:cubicBezTo>
                    <a:cubicBezTo>
                      <a:pt x="12669" y="2303"/>
                      <a:pt x="12679" y="2009"/>
                      <a:pt x="12681" y="1700"/>
                    </a:cubicBezTo>
                    <a:cubicBezTo>
                      <a:pt x="12681" y="1563"/>
                      <a:pt x="12679" y="1425"/>
                      <a:pt x="12676" y="1288"/>
                    </a:cubicBezTo>
                    <a:cubicBezTo>
                      <a:pt x="12666" y="981"/>
                      <a:pt x="12648" y="660"/>
                      <a:pt x="12617" y="354"/>
                    </a:cubicBezTo>
                    <a:cubicBezTo>
                      <a:pt x="12607" y="238"/>
                      <a:pt x="12594" y="118"/>
                      <a:pt x="12580" y="0"/>
                    </a:cubicBezTo>
                    <a:close/>
                  </a:path>
                </a:pathLst>
              </a:custGeom>
              <a:solidFill>
                <a:srgbClr val="D35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14"/>
              <p:cNvSpPr/>
              <p:nvPr/>
            </p:nvSpPr>
            <p:spPr>
              <a:xfrm>
                <a:off x="3349054" y="1461842"/>
                <a:ext cx="432474" cy="622546"/>
              </a:xfrm>
              <a:custGeom>
                <a:avLst/>
                <a:gdLst/>
                <a:ahLst/>
                <a:cxnLst/>
                <a:rect l="l" t="t" r="r" b="b"/>
                <a:pathLst>
                  <a:path w="13868" h="19963" extrusionOk="0">
                    <a:moveTo>
                      <a:pt x="4128" y="1"/>
                    </a:moveTo>
                    <a:cubicBezTo>
                      <a:pt x="4080" y="62"/>
                      <a:pt x="4030" y="124"/>
                      <a:pt x="3975" y="188"/>
                    </a:cubicBezTo>
                    <a:cubicBezTo>
                      <a:pt x="3862" y="318"/>
                      <a:pt x="3744" y="441"/>
                      <a:pt x="3607" y="563"/>
                    </a:cubicBezTo>
                    <a:cubicBezTo>
                      <a:pt x="3517" y="643"/>
                      <a:pt x="3423" y="721"/>
                      <a:pt x="3326" y="800"/>
                    </a:cubicBezTo>
                    <a:cubicBezTo>
                      <a:pt x="3225" y="879"/>
                      <a:pt x="3124" y="952"/>
                      <a:pt x="3016" y="1026"/>
                    </a:cubicBezTo>
                    <a:cubicBezTo>
                      <a:pt x="2909" y="1100"/>
                      <a:pt x="2798" y="1169"/>
                      <a:pt x="2681" y="1240"/>
                    </a:cubicBezTo>
                    <a:cubicBezTo>
                      <a:pt x="2604" y="1287"/>
                      <a:pt x="2525" y="1332"/>
                      <a:pt x="2444" y="1377"/>
                    </a:cubicBezTo>
                    <a:cubicBezTo>
                      <a:pt x="2324" y="1444"/>
                      <a:pt x="2194" y="1510"/>
                      <a:pt x="2068" y="1571"/>
                    </a:cubicBezTo>
                    <a:cubicBezTo>
                      <a:pt x="1938" y="1632"/>
                      <a:pt x="1802" y="1693"/>
                      <a:pt x="1666" y="1749"/>
                    </a:cubicBezTo>
                    <a:cubicBezTo>
                      <a:pt x="1531" y="1805"/>
                      <a:pt x="1389" y="1860"/>
                      <a:pt x="1248" y="1911"/>
                    </a:cubicBezTo>
                    <a:cubicBezTo>
                      <a:pt x="1107" y="1963"/>
                      <a:pt x="958" y="2012"/>
                      <a:pt x="811" y="2057"/>
                    </a:cubicBezTo>
                    <a:cubicBezTo>
                      <a:pt x="590" y="2124"/>
                      <a:pt x="357" y="2187"/>
                      <a:pt x="124" y="2242"/>
                    </a:cubicBezTo>
                    <a:cubicBezTo>
                      <a:pt x="84" y="2252"/>
                      <a:pt x="42" y="2261"/>
                      <a:pt x="0" y="2271"/>
                    </a:cubicBezTo>
                    <a:cubicBezTo>
                      <a:pt x="15" y="2308"/>
                      <a:pt x="30" y="2345"/>
                      <a:pt x="45" y="2386"/>
                    </a:cubicBezTo>
                    <a:cubicBezTo>
                      <a:pt x="170" y="2698"/>
                      <a:pt x="288" y="3013"/>
                      <a:pt x="409" y="3337"/>
                    </a:cubicBezTo>
                    <a:cubicBezTo>
                      <a:pt x="588" y="3825"/>
                      <a:pt x="759" y="4315"/>
                      <a:pt x="929" y="4825"/>
                    </a:cubicBezTo>
                    <a:cubicBezTo>
                      <a:pt x="1099" y="5334"/>
                      <a:pt x="1263" y="5848"/>
                      <a:pt x="1421" y="6375"/>
                    </a:cubicBezTo>
                    <a:cubicBezTo>
                      <a:pt x="1579" y="6901"/>
                      <a:pt x="1731" y="7435"/>
                      <a:pt x="1876" y="7974"/>
                    </a:cubicBezTo>
                    <a:cubicBezTo>
                      <a:pt x="2022" y="8513"/>
                      <a:pt x="2161" y="9059"/>
                      <a:pt x="2293" y="9607"/>
                    </a:cubicBezTo>
                    <a:cubicBezTo>
                      <a:pt x="2427" y="10156"/>
                      <a:pt x="2552" y="10711"/>
                      <a:pt x="2669" y="11263"/>
                    </a:cubicBezTo>
                    <a:cubicBezTo>
                      <a:pt x="2786" y="11814"/>
                      <a:pt x="2897" y="12375"/>
                      <a:pt x="2998" y="12925"/>
                    </a:cubicBezTo>
                    <a:cubicBezTo>
                      <a:pt x="3067" y="13293"/>
                      <a:pt x="3131" y="13664"/>
                      <a:pt x="3190" y="14028"/>
                    </a:cubicBezTo>
                    <a:cubicBezTo>
                      <a:pt x="3249" y="14393"/>
                      <a:pt x="3307" y="14761"/>
                      <a:pt x="3359" y="15123"/>
                    </a:cubicBezTo>
                    <a:cubicBezTo>
                      <a:pt x="3412" y="15483"/>
                      <a:pt x="3459" y="15849"/>
                      <a:pt x="3505" y="16205"/>
                    </a:cubicBezTo>
                    <a:cubicBezTo>
                      <a:pt x="3550" y="16561"/>
                      <a:pt x="3592" y="16922"/>
                      <a:pt x="3627" y="17270"/>
                    </a:cubicBezTo>
                    <a:cubicBezTo>
                      <a:pt x="3663" y="17619"/>
                      <a:pt x="3695" y="17974"/>
                      <a:pt x="3724" y="18316"/>
                    </a:cubicBezTo>
                    <a:cubicBezTo>
                      <a:pt x="3753" y="18657"/>
                      <a:pt x="3778" y="19005"/>
                      <a:pt x="3797" y="19337"/>
                    </a:cubicBezTo>
                    <a:cubicBezTo>
                      <a:pt x="3810" y="19546"/>
                      <a:pt x="3822" y="19756"/>
                      <a:pt x="3830" y="19963"/>
                    </a:cubicBezTo>
                    <a:cubicBezTo>
                      <a:pt x="3938" y="19940"/>
                      <a:pt x="4046" y="19914"/>
                      <a:pt x="4152" y="19889"/>
                    </a:cubicBezTo>
                    <a:cubicBezTo>
                      <a:pt x="4499" y="19806"/>
                      <a:pt x="4849" y="19717"/>
                      <a:pt x="5187" y="19623"/>
                    </a:cubicBezTo>
                    <a:cubicBezTo>
                      <a:pt x="5525" y="19530"/>
                      <a:pt x="5864" y="19426"/>
                      <a:pt x="6191" y="19321"/>
                    </a:cubicBezTo>
                    <a:cubicBezTo>
                      <a:pt x="6519" y="19215"/>
                      <a:pt x="6848" y="19100"/>
                      <a:pt x="7161" y="18984"/>
                    </a:cubicBezTo>
                    <a:cubicBezTo>
                      <a:pt x="7476" y="18864"/>
                      <a:pt x="7794" y="18738"/>
                      <a:pt x="8094" y="18608"/>
                    </a:cubicBezTo>
                    <a:cubicBezTo>
                      <a:pt x="8396" y="18482"/>
                      <a:pt x="8700" y="18344"/>
                      <a:pt x="8986" y="18203"/>
                    </a:cubicBezTo>
                    <a:cubicBezTo>
                      <a:pt x="9272" y="18062"/>
                      <a:pt x="9559" y="17914"/>
                      <a:pt x="9831" y="17764"/>
                    </a:cubicBezTo>
                    <a:cubicBezTo>
                      <a:pt x="10012" y="17665"/>
                      <a:pt x="10188" y="17563"/>
                      <a:pt x="10363" y="17458"/>
                    </a:cubicBezTo>
                    <a:cubicBezTo>
                      <a:pt x="10537" y="17355"/>
                      <a:pt x="10704" y="17251"/>
                      <a:pt x="10870" y="17140"/>
                    </a:cubicBezTo>
                    <a:cubicBezTo>
                      <a:pt x="11122" y="16978"/>
                      <a:pt x="11356" y="16816"/>
                      <a:pt x="11589" y="16643"/>
                    </a:cubicBezTo>
                    <a:cubicBezTo>
                      <a:pt x="11822" y="16472"/>
                      <a:pt x="12039" y="16299"/>
                      <a:pt x="12253" y="16120"/>
                    </a:cubicBezTo>
                    <a:cubicBezTo>
                      <a:pt x="12466" y="15940"/>
                      <a:pt x="12666" y="15760"/>
                      <a:pt x="12860" y="15573"/>
                    </a:cubicBezTo>
                    <a:cubicBezTo>
                      <a:pt x="13054" y="15385"/>
                      <a:pt x="13232" y="15200"/>
                      <a:pt x="13406" y="15006"/>
                    </a:cubicBezTo>
                    <a:cubicBezTo>
                      <a:pt x="13572" y="14823"/>
                      <a:pt x="13723" y="14639"/>
                      <a:pt x="13868" y="14451"/>
                    </a:cubicBezTo>
                    <a:cubicBezTo>
                      <a:pt x="13844" y="14251"/>
                      <a:pt x="13816" y="14049"/>
                      <a:pt x="13785" y="13853"/>
                    </a:cubicBezTo>
                    <a:cubicBezTo>
                      <a:pt x="13734" y="13538"/>
                      <a:pt x="13671" y="13211"/>
                      <a:pt x="13599" y="12888"/>
                    </a:cubicBezTo>
                    <a:cubicBezTo>
                      <a:pt x="13527" y="12569"/>
                      <a:pt x="13442" y="12242"/>
                      <a:pt x="13350" y="11925"/>
                    </a:cubicBezTo>
                    <a:cubicBezTo>
                      <a:pt x="13257" y="11604"/>
                      <a:pt x="13153" y="11279"/>
                      <a:pt x="13040" y="10961"/>
                    </a:cubicBezTo>
                    <a:cubicBezTo>
                      <a:pt x="12929" y="10642"/>
                      <a:pt x="12803" y="10319"/>
                      <a:pt x="12670" y="10002"/>
                    </a:cubicBezTo>
                    <a:cubicBezTo>
                      <a:pt x="12537" y="9686"/>
                      <a:pt x="12393" y="9367"/>
                      <a:pt x="12241" y="9052"/>
                    </a:cubicBezTo>
                    <a:cubicBezTo>
                      <a:pt x="12090" y="8737"/>
                      <a:pt x="11924" y="8421"/>
                      <a:pt x="11753" y="8112"/>
                    </a:cubicBezTo>
                    <a:cubicBezTo>
                      <a:pt x="11496" y="7649"/>
                      <a:pt x="11214" y="7182"/>
                      <a:pt x="10918" y="6730"/>
                    </a:cubicBezTo>
                    <a:cubicBezTo>
                      <a:pt x="10622" y="6277"/>
                      <a:pt x="10301" y="5828"/>
                      <a:pt x="9965" y="5393"/>
                    </a:cubicBezTo>
                    <a:cubicBezTo>
                      <a:pt x="9630" y="4959"/>
                      <a:pt x="9273" y="4529"/>
                      <a:pt x="8904" y="4114"/>
                    </a:cubicBezTo>
                    <a:cubicBezTo>
                      <a:pt x="8531" y="3698"/>
                      <a:pt x="8145" y="3294"/>
                      <a:pt x="7742" y="2902"/>
                    </a:cubicBezTo>
                    <a:cubicBezTo>
                      <a:pt x="7340" y="2509"/>
                      <a:pt x="6924" y="2134"/>
                      <a:pt x="6493" y="1769"/>
                    </a:cubicBezTo>
                    <a:cubicBezTo>
                      <a:pt x="6061" y="1404"/>
                      <a:pt x="5623" y="1057"/>
                      <a:pt x="5167" y="722"/>
                    </a:cubicBezTo>
                    <a:cubicBezTo>
                      <a:pt x="4864" y="498"/>
                      <a:pt x="4559" y="287"/>
                      <a:pt x="4246" y="78"/>
                    </a:cubicBezTo>
                    <a:cubicBezTo>
                      <a:pt x="4205" y="51"/>
                      <a:pt x="4168" y="25"/>
                      <a:pt x="4128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14"/>
              <p:cNvSpPr/>
              <p:nvPr/>
            </p:nvSpPr>
            <p:spPr>
              <a:xfrm>
                <a:off x="3359532" y="1278790"/>
                <a:ext cx="377183" cy="235104"/>
              </a:xfrm>
              <a:custGeom>
                <a:avLst/>
                <a:gdLst/>
                <a:ahLst/>
                <a:cxnLst/>
                <a:rect l="l" t="t" r="r" b="b"/>
                <a:pathLst>
                  <a:path w="12095" h="7539" extrusionOk="0">
                    <a:moveTo>
                      <a:pt x="998" y="0"/>
                    </a:moveTo>
                    <a:cubicBezTo>
                      <a:pt x="823" y="0"/>
                      <a:pt x="646" y="19"/>
                      <a:pt x="462" y="63"/>
                    </a:cubicBezTo>
                    <a:cubicBezTo>
                      <a:pt x="327" y="93"/>
                      <a:pt x="192" y="133"/>
                      <a:pt x="52" y="186"/>
                    </a:cubicBezTo>
                    <a:cubicBezTo>
                      <a:pt x="34" y="192"/>
                      <a:pt x="18" y="199"/>
                      <a:pt x="1" y="206"/>
                    </a:cubicBezTo>
                    <a:cubicBezTo>
                      <a:pt x="11" y="208"/>
                      <a:pt x="19" y="212"/>
                      <a:pt x="31" y="213"/>
                    </a:cubicBezTo>
                    <a:cubicBezTo>
                      <a:pt x="261" y="272"/>
                      <a:pt x="478" y="337"/>
                      <a:pt x="698" y="409"/>
                    </a:cubicBezTo>
                    <a:cubicBezTo>
                      <a:pt x="916" y="481"/>
                      <a:pt x="1122" y="559"/>
                      <a:pt x="1326" y="643"/>
                    </a:cubicBezTo>
                    <a:cubicBezTo>
                      <a:pt x="1463" y="701"/>
                      <a:pt x="1592" y="758"/>
                      <a:pt x="1722" y="819"/>
                    </a:cubicBezTo>
                    <a:cubicBezTo>
                      <a:pt x="1851" y="881"/>
                      <a:pt x="1973" y="942"/>
                      <a:pt x="2095" y="1010"/>
                    </a:cubicBezTo>
                    <a:cubicBezTo>
                      <a:pt x="2150" y="1040"/>
                      <a:pt x="2203" y="1069"/>
                      <a:pt x="2255" y="1099"/>
                    </a:cubicBezTo>
                    <a:cubicBezTo>
                      <a:pt x="2374" y="1168"/>
                      <a:pt x="2491" y="1241"/>
                      <a:pt x="2600" y="1313"/>
                    </a:cubicBezTo>
                    <a:cubicBezTo>
                      <a:pt x="2711" y="1385"/>
                      <a:pt x="2818" y="1463"/>
                      <a:pt x="2919" y="1539"/>
                    </a:cubicBezTo>
                    <a:cubicBezTo>
                      <a:pt x="3020" y="1615"/>
                      <a:pt x="3118" y="1696"/>
                      <a:pt x="3210" y="1776"/>
                    </a:cubicBezTo>
                    <a:cubicBezTo>
                      <a:pt x="3302" y="1855"/>
                      <a:pt x="3391" y="1940"/>
                      <a:pt x="3473" y="2025"/>
                    </a:cubicBezTo>
                    <a:cubicBezTo>
                      <a:pt x="3553" y="2110"/>
                      <a:pt x="3632" y="2197"/>
                      <a:pt x="3704" y="2284"/>
                    </a:cubicBezTo>
                    <a:cubicBezTo>
                      <a:pt x="3785" y="2383"/>
                      <a:pt x="3862" y="2485"/>
                      <a:pt x="3930" y="2587"/>
                    </a:cubicBezTo>
                    <a:cubicBezTo>
                      <a:pt x="3970" y="2593"/>
                      <a:pt x="4010" y="2600"/>
                      <a:pt x="4049" y="2607"/>
                    </a:cubicBezTo>
                    <a:cubicBezTo>
                      <a:pt x="4368" y="2663"/>
                      <a:pt x="4680" y="2729"/>
                      <a:pt x="4991" y="2804"/>
                    </a:cubicBezTo>
                    <a:cubicBezTo>
                      <a:pt x="5458" y="2919"/>
                      <a:pt x="5905" y="3053"/>
                      <a:pt x="6345" y="3210"/>
                    </a:cubicBezTo>
                    <a:cubicBezTo>
                      <a:pt x="6788" y="3365"/>
                      <a:pt x="7211" y="3542"/>
                      <a:pt x="7622" y="3739"/>
                    </a:cubicBezTo>
                    <a:cubicBezTo>
                      <a:pt x="8031" y="3937"/>
                      <a:pt x="8427" y="4153"/>
                      <a:pt x="8806" y="4390"/>
                    </a:cubicBezTo>
                    <a:cubicBezTo>
                      <a:pt x="9183" y="4627"/>
                      <a:pt x="9547" y="4884"/>
                      <a:pt x="9889" y="5158"/>
                    </a:cubicBezTo>
                    <a:cubicBezTo>
                      <a:pt x="10231" y="5431"/>
                      <a:pt x="10557" y="5725"/>
                      <a:pt x="10862" y="6035"/>
                    </a:cubicBezTo>
                    <a:cubicBezTo>
                      <a:pt x="11166" y="6344"/>
                      <a:pt x="11453" y="6671"/>
                      <a:pt x="11715" y="7014"/>
                    </a:cubicBezTo>
                    <a:cubicBezTo>
                      <a:pt x="11847" y="7185"/>
                      <a:pt x="11974" y="7360"/>
                      <a:pt x="12094" y="7538"/>
                    </a:cubicBezTo>
                    <a:cubicBezTo>
                      <a:pt x="12055" y="7477"/>
                      <a:pt x="12012" y="7416"/>
                      <a:pt x="11971" y="7354"/>
                    </a:cubicBezTo>
                    <a:cubicBezTo>
                      <a:pt x="11396" y="6520"/>
                      <a:pt x="10731" y="5708"/>
                      <a:pt x="9981" y="4945"/>
                    </a:cubicBezTo>
                    <a:cubicBezTo>
                      <a:pt x="9232" y="4181"/>
                      <a:pt x="8397" y="3465"/>
                      <a:pt x="7485" y="2826"/>
                    </a:cubicBezTo>
                    <a:cubicBezTo>
                      <a:pt x="7257" y="2666"/>
                      <a:pt x="7025" y="2509"/>
                      <a:pt x="6788" y="2358"/>
                    </a:cubicBezTo>
                    <a:cubicBezTo>
                      <a:pt x="6551" y="2208"/>
                      <a:pt x="6311" y="2061"/>
                      <a:pt x="6066" y="1920"/>
                    </a:cubicBezTo>
                    <a:cubicBezTo>
                      <a:pt x="5822" y="1781"/>
                      <a:pt x="5572" y="1644"/>
                      <a:pt x="5319" y="1515"/>
                    </a:cubicBezTo>
                    <a:cubicBezTo>
                      <a:pt x="5064" y="1382"/>
                      <a:pt x="4807" y="1259"/>
                      <a:pt x="4549" y="1141"/>
                    </a:cubicBezTo>
                    <a:cubicBezTo>
                      <a:pt x="3569" y="692"/>
                      <a:pt x="2540" y="328"/>
                      <a:pt x="1489" y="61"/>
                    </a:cubicBezTo>
                    <a:lnTo>
                      <a:pt x="1486" y="61"/>
                    </a:lnTo>
                    <a:cubicBezTo>
                      <a:pt x="1345" y="25"/>
                      <a:pt x="1201" y="5"/>
                      <a:pt x="1052" y="1"/>
                    </a:cubicBezTo>
                    <a:cubicBezTo>
                      <a:pt x="1034" y="0"/>
                      <a:pt x="1016" y="0"/>
                      <a:pt x="99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14"/>
              <p:cNvSpPr/>
              <p:nvPr/>
            </p:nvSpPr>
            <p:spPr>
              <a:xfrm>
                <a:off x="3319366" y="1285245"/>
                <a:ext cx="162786" cy="74189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379" extrusionOk="0">
                    <a:moveTo>
                      <a:pt x="1290" y="1"/>
                    </a:moveTo>
                    <a:cubicBezTo>
                      <a:pt x="1168" y="50"/>
                      <a:pt x="1046" y="106"/>
                      <a:pt x="921" y="172"/>
                    </a:cubicBezTo>
                    <a:cubicBezTo>
                      <a:pt x="777" y="247"/>
                      <a:pt x="635" y="331"/>
                      <a:pt x="489" y="429"/>
                    </a:cubicBezTo>
                    <a:cubicBezTo>
                      <a:pt x="343" y="527"/>
                      <a:pt x="199" y="633"/>
                      <a:pt x="51" y="753"/>
                    </a:cubicBezTo>
                    <a:cubicBezTo>
                      <a:pt x="32" y="764"/>
                      <a:pt x="16" y="777"/>
                      <a:pt x="1" y="791"/>
                    </a:cubicBezTo>
                    <a:cubicBezTo>
                      <a:pt x="48" y="803"/>
                      <a:pt x="97" y="817"/>
                      <a:pt x="144" y="829"/>
                    </a:cubicBezTo>
                    <a:cubicBezTo>
                      <a:pt x="228" y="853"/>
                      <a:pt x="310" y="878"/>
                      <a:pt x="392" y="905"/>
                    </a:cubicBezTo>
                    <a:cubicBezTo>
                      <a:pt x="475" y="932"/>
                      <a:pt x="551" y="958"/>
                      <a:pt x="630" y="990"/>
                    </a:cubicBezTo>
                    <a:cubicBezTo>
                      <a:pt x="709" y="1019"/>
                      <a:pt x="784" y="1050"/>
                      <a:pt x="859" y="1083"/>
                    </a:cubicBezTo>
                    <a:cubicBezTo>
                      <a:pt x="935" y="1115"/>
                      <a:pt x="1004" y="1149"/>
                      <a:pt x="1076" y="1185"/>
                    </a:cubicBezTo>
                    <a:cubicBezTo>
                      <a:pt x="1148" y="1221"/>
                      <a:pt x="1215" y="1256"/>
                      <a:pt x="1281" y="1295"/>
                    </a:cubicBezTo>
                    <a:cubicBezTo>
                      <a:pt x="1326" y="1321"/>
                      <a:pt x="1369" y="1346"/>
                      <a:pt x="1412" y="1374"/>
                    </a:cubicBezTo>
                    <a:cubicBezTo>
                      <a:pt x="1454" y="1401"/>
                      <a:pt x="1497" y="1430"/>
                      <a:pt x="1536" y="1457"/>
                    </a:cubicBezTo>
                    <a:cubicBezTo>
                      <a:pt x="1598" y="1497"/>
                      <a:pt x="1657" y="1543"/>
                      <a:pt x="1713" y="1586"/>
                    </a:cubicBezTo>
                    <a:cubicBezTo>
                      <a:pt x="1769" y="1630"/>
                      <a:pt x="1822" y="1676"/>
                      <a:pt x="1872" y="1720"/>
                    </a:cubicBezTo>
                    <a:cubicBezTo>
                      <a:pt x="1923" y="1766"/>
                      <a:pt x="1972" y="1814"/>
                      <a:pt x="2016" y="1861"/>
                    </a:cubicBezTo>
                    <a:cubicBezTo>
                      <a:pt x="2061" y="1907"/>
                      <a:pt x="2104" y="1957"/>
                      <a:pt x="2144" y="2006"/>
                    </a:cubicBezTo>
                    <a:cubicBezTo>
                      <a:pt x="2183" y="2055"/>
                      <a:pt x="2219" y="2105"/>
                      <a:pt x="2252" y="2154"/>
                    </a:cubicBezTo>
                    <a:cubicBezTo>
                      <a:pt x="2289" y="2151"/>
                      <a:pt x="2330" y="2151"/>
                      <a:pt x="2367" y="2151"/>
                    </a:cubicBezTo>
                    <a:cubicBezTo>
                      <a:pt x="2395" y="2151"/>
                      <a:pt x="2423" y="2151"/>
                      <a:pt x="2451" y="2151"/>
                    </a:cubicBezTo>
                    <a:cubicBezTo>
                      <a:pt x="2762" y="2151"/>
                      <a:pt x="3069" y="2159"/>
                      <a:pt x="3376" y="2176"/>
                    </a:cubicBezTo>
                    <a:cubicBezTo>
                      <a:pt x="3713" y="2193"/>
                      <a:pt x="4040" y="2220"/>
                      <a:pt x="4368" y="2258"/>
                    </a:cubicBezTo>
                    <a:cubicBezTo>
                      <a:pt x="4659" y="2291"/>
                      <a:pt x="4939" y="2331"/>
                      <a:pt x="5219" y="2379"/>
                    </a:cubicBezTo>
                    <a:cubicBezTo>
                      <a:pt x="5150" y="2275"/>
                      <a:pt x="5073" y="2173"/>
                      <a:pt x="4992" y="2075"/>
                    </a:cubicBezTo>
                    <a:cubicBezTo>
                      <a:pt x="4920" y="1989"/>
                      <a:pt x="4841" y="1900"/>
                      <a:pt x="4762" y="1819"/>
                    </a:cubicBezTo>
                    <a:cubicBezTo>
                      <a:pt x="4680" y="1737"/>
                      <a:pt x="4591" y="1653"/>
                      <a:pt x="4500" y="1572"/>
                    </a:cubicBezTo>
                    <a:cubicBezTo>
                      <a:pt x="4408" y="1493"/>
                      <a:pt x="4309" y="1411"/>
                      <a:pt x="4209" y="1335"/>
                    </a:cubicBezTo>
                    <a:cubicBezTo>
                      <a:pt x="4108" y="1257"/>
                      <a:pt x="4000" y="1180"/>
                      <a:pt x="3891" y="1108"/>
                    </a:cubicBezTo>
                    <a:cubicBezTo>
                      <a:pt x="3782" y="1036"/>
                      <a:pt x="3662" y="963"/>
                      <a:pt x="3546" y="894"/>
                    </a:cubicBezTo>
                    <a:cubicBezTo>
                      <a:pt x="3491" y="863"/>
                      <a:pt x="3439" y="833"/>
                      <a:pt x="3386" y="804"/>
                    </a:cubicBezTo>
                    <a:cubicBezTo>
                      <a:pt x="3264" y="738"/>
                      <a:pt x="3142" y="675"/>
                      <a:pt x="3012" y="613"/>
                    </a:cubicBezTo>
                    <a:cubicBezTo>
                      <a:pt x="2883" y="551"/>
                      <a:pt x="2754" y="495"/>
                      <a:pt x="2617" y="438"/>
                    </a:cubicBezTo>
                    <a:cubicBezTo>
                      <a:pt x="2410" y="353"/>
                      <a:pt x="2207" y="278"/>
                      <a:pt x="1987" y="203"/>
                    </a:cubicBezTo>
                    <a:cubicBezTo>
                      <a:pt x="1769" y="132"/>
                      <a:pt x="1550" y="67"/>
                      <a:pt x="1320" y="8"/>
                    </a:cubicBezTo>
                    <a:cubicBezTo>
                      <a:pt x="1310" y="6"/>
                      <a:pt x="1302" y="2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14"/>
              <p:cNvSpPr/>
              <p:nvPr/>
            </p:nvSpPr>
            <p:spPr>
              <a:xfrm>
                <a:off x="3313223" y="1411261"/>
                <a:ext cx="164470" cy="12155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3898" extrusionOk="0">
                    <a:moveTo>
                      <a:pt x="2370" y="1"/>
                    </a:moveTo>
                    <a:cubicBezTo>
                      <a:pt x="2344" y="34"/>
                      <a:pt x="2317" y="66"/>
                      <a:pt x="2291" y="99"/>
                    </a:cubicBezTo>
                    <a:cubicBezTo>
                      <a:pt x="2249" y="149"/>
                      <a:pt x="2204" y="195"/>
                      <a:pt x="2157" y="243"/>
                    </a:cubicBezTo>
                    <a:cubicBezTo>
                      <a:pt x="2111" y="289"/>
                      <a:pt x="2061" y="335"/>
                      <a:pt x="2009" y="379"/>
                    </a:cubicBezTo>
                    <a:cubicBezTo>
                      <a:pt x="1954" y="424"/>
                      <a:pt x="1901" y="467"/>
                      <a:pt x="1844" y="510"/>
                    </a:cubicBezTo>
                    <a:cubicBezTo>
                      <a:pt x="1783" y="553"/>
                      <a:pt x="1726" y="593"/>
                      <a:pt x="1664" y="634"/>
                    </a:cubicBezTo>
                    <a:cubicBezTo>
                      <a:pt x="1622" y="661"/>
                      <a:pt x="1579" y="687"/>
                      <a:pt x="1536" y="713"/>
                    </a:cubicBezTo>
                    <a:cubicBezTo>
                      <a:pt x="1507" y="731"/>
                      <a:pt x="1478" y="749"/>
                      <a:pt x="1448" y="766"/>
                    </a:cubicBezTo>
                    <a:cubicBezTo>
                      <a:pt x="1381" y="803"/>
                      <a:pt x="1309" y="839"/>
                      <a:pt x="1237" y="875"/>
                    </a:cubicBezTo>
                    <a:cubicBezTo>
                      <a:pt x="1165" y="911"/>
                      <a:pt x="1090" y="946"/>
                      <a:pt x="1014" y="977"/>
                    </a:cubicBezTo>
                    <a:cubicBezTo>
                      <a:pt x="939" y="1010"/>
                      <a:pt x="860" y="1042"/>
                      <a:pt x="781" y="1071"/>
                    </a:cubicBezTo>
                    <a:cubicBezTo>
                      <a:pt x="704" y="1099"/>
                      <a:pt x="622" y="1128"/>
                      <a:pt x="538" y="1155"/>
                    </a:cubicBezTo>
                    <a:cubicBezTo>
                      <a:pt x="458" y="1180"/>
                      <a:pt x="371" y="1206"/>
                      <a:pt x="287" y="1229"/>
                    </a:cubicBezTo>
                    <a:cubicBezTo>
                      <a:pt x="202" y="1252"/>
                      <a:pt x="114" y="1273"/>
                      <a:pt x="26" y="1293"/>
                    </a:cubicBezTo>
                    <a:cubicBezTo>
                      <a:pt x="18" y="1295"/>
                      <a:pt x="11" y="1298"/>
                      <a:pt x="1" y="1299"/>
                    </a:cubicBezTo>
                    <a:cubicBezTo>
                      <a:pt x="18" y="1329"/>
                      <a:pt x="32" y="1360"/>
                      <a:pt x="47" y="1391"/>
                    </a:cubicBezTo>
                    <a:cubicBezTo>
                      <a:pt x="179" y="1661"/>
                      <a:pt x="307" y="1935"/>
                      <a:pt x="436" y="2222"/>
                    </a:cubicBezTo>
                    <a:cubicBezTo>
                      <a:pt x="567" y="2510"/>
                      <a:pt x="691" y="2797"/>
                      <a:pt x="819" y="3098"/>
                    </a:cubicBezTo>
                    <a:cubicBezTo>
                      <a:pt x="931" y="3361"/>
                      <a:pt x="1039" y="3624"/>
                      <a:pt x="1146" y="3897"/>
                    </a:cubicBezTo>
                    <a:cubicBezTo>
                      <a:pt x="1187" y="3888"/>
                      <a:pt x="1228" y="3878"/>
                      <a:pt x="1270" y="3868"/>
                    </a:cubicBezTo>
                    <a:cubicBezTo>
                      <a:pt x="1501" y="3815"/>
                      <a:pt x="1736" y="3752"/>
                      <a:pt x="1956" y="3684"/>
                    </a:cubicBezTo>
                    <a:cubicBezTo>
                      <a:pt x="2104" y="3638"/>
                      <a:pt x="2250" y="3588"/>
                      <a:pt x="2393" y="3538"/>
                    </a:cubicBezTo>
                    <a:cubicBezTo>
                      <a:pt x="2534" y="3487"/>
                      <a:pt x="2677" y="3433"/>
                      <a:pt x="2811" y="3377"/>
                    </a:cubicBezTo>
                    <a:cubicBezTo>
                      <a:pt x="2948" y="3321"/>
                      <a:pt x="3084" y="3260"/>
                      <a:pt x="3212" y="3198"/>
                    </a:cubicBezTo>
                    <a:cubicBezTo>
                      <a:pt x="3340" y="3138"/>
                      <a:pt x="3470" y="3070"/>
                      <a:pt x="3590" y="3004"/>
                    </a:cubicBezTo>
                    <a:cubicBezTo>
                      <a:pt x="3671" y="2960"/>
                      <a:pt x="3750" y="2915"/>
                      <a:pt x="3828" y="2868"/>
                    </a:cubicBezTo>
                    <a:cubicBezTo>
                      <a:pt x="3944" y="2797"/>
                      <a:pt x="4053" y="2727"/>
                      <a:pt x="4161" y="2653"/>
                    </a:cubicBezTo>
                    <a:cubicBezTo>
                      <a:pt x="4270" y="2580"/>
                      <a:pt x="4371" y="2507"/>
                      <a:pt x="4470" y="2428"/>
                    </a:cubicBezTo>
                    <a:cubicBezTo>
                      <a:pt x="4571" y="2350"/>
                      <a:pt x="4663" y="2272"/>
                      <a:pt x="4752" y="2191"/>
                    </a:cubicBezTo>
                    <a:cubicBezTo>
                      <a:pt x="4887" y="2068"/>
                      <a:pt x="5008" y="1946"/>
                      <a:pt x="5122" y="1815"/>
                    </a:cubicBezTo>
                    <a:cubicBezTo>
                      <a:pt x="5175" y="1752"/>
                      <a:pt x="5225" y="1690"/>
                      <a:pt x="5274" y="1628"/>
                    </a:cubicBezTo>
                    <a:cubicBezTo>
                      <a:pt x="4999" y="1446"/>
                      <a:pt x="4723" y="1273"/>
                      <a:pt x="4443" y="1108"/>
                    </a:cubicBezTo>
                    <a:cubicBezTo>
                      <a:pt x="4122" y="917"/>
                      <a:pt x="3802" y="734"/>
                      <a:pt x="3473" y="557"/>
                    </a:cubicBezTo>
                    <a:cubicBezTo>
                      <a:pt x="3142" y="381"/>
                      <a:pt x="2818" y="215"/>
                      <a:pt x="2482" y="56"/>
                    </a:cubicBezTo>
                    <a:lnTo>
                      <a:pt x="23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14"/>
              <p:cNvSpPr/>
              <p:nvPr/>
            </p:nvSpPr>
            <p:spPr>
              <a:xfrm>
                <a:off x="3034934" y="2078108"/>
                <a:ext cx="434750" cy="320707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10284" extrusionOk="0">
                    <a:moveTo>
                      <a:pt x="44" y="1"/>
                    </a:moveTo>
                    <a:cubicBezTo>
                      <a:pt x="38" y="124"/>
                      <a:pt x="33" y="247"/>
                      <a:pt x="28" y="367"/>
                    </a:cubicBezTo>
                    <a:cubicBezTo>
                      <a:pt x="15" y="689"/>
                      <a:pt x="7" y="1016"/>
                      <a:pt x="2" y="1328"/>
                    </a:cubicBezTo>
                    <a:cubicBezTo>
                      <a:pt x="1" y="1466"/>
                      <a:pt x="1" y="1604"/>
                      <a:pt x="1" y="1740"/>
                    </a:cubicBezTo>
                    <a:cubicBezTo>
                      <a:pt x="2" y="2048"/>
                      <a:pt x="7" y="2341"/>
                      <a:pt x="17" y="2636"/>
                    </a:cubicBezTo>
                    <a:cubicBezTo>
                      <a:pt x="25" y="2931"/>
                      <a:pt x="40" y="3208"/>
                      <a:pt x="60" y="3491"/>
                    </a:cubicBezTo>
                    <a:cubicBezTo>
                      <a:pt x="80" y="3772"/>
                      <a:pt x="103" y="4038"/>
                      <a:pt x="132" y="4304"/>
                    </a:cubicBezTo>
                    <a:cubicBezTo>
                      <a:pt x="161" y="4570"/>
                      <a:pt x="194" y="4821"/>
                      <a:pt x="231" y="5070"/>
                    </a:cubicBezTo>
                    <a:cubicBezTo>
                      <a:pt x="270" y="5320"/>
                      <a:pt x="312" y="5556"/>
                      <a:pt x="359" y="5787"/>
                    </a:cubicBezTo>
                    <a:cubicBezTo>
                      <a:pt x="405" y="6019"/>
                      <a:pt x="455" y="6239"/>
                      <a:pt x="511" y="6453"/>
                    </a:cubicBezTo>
                    <a:cubicBezTo>
                      <a:pt x="567" y="6666"/>
                      <a:pt x="626" y="6867"/>
                      <a:pt x="691" y="7064"/>
                    </a:cubicBezTo>
                    <a:cubicBezTo>
                      <a:pt x="787" y="7356"/>
                      <a:pt x="892" y="7625"/>
                      <a:pt x="1009" y="7872"/>
                    </a:cubicBezTo>
                    <a:cubicBezTo>
                      <a:pt x="1124" y="8122"/>
                      <a:pt x="1247" y="8345"/>
                      <a:pt x="1381" y="8546"/>
                    </a:cubicBezTo>
                    <a:cubicBezTo>
                      <a:pt x="1516" y="8747"/>
                      <a:pt x="1656" y="8926"/>
                      <a:pt x="1807" y="9078"/>
                    </a:cubicBezTo>
                    <a:cubicBezTo>
                      <a:pt x="1958" y="9230"/>
                      <a:pt x="2116" y="9358"/>
                      <a:pt x="2281" y="9462"/>
                    </a:cubicBezTo>
                    <a:cubicBezTo>
                      <a:pt x="2409" y="9544"/>
                      <a:pt x="2544" y="9609"/>
                      <a:pt x="2681" y="9659"/>
                    </a:cubicBezTo>
                    <a:lnTo>
                      <a:pt x="2697" y="9663"/>
                    </a:lnTo>
                    <a:cubicBezTo>
                      <a:pt x="2731" y="9676"/>
                      <a:pt x="2767" y="9686"/>
                      <a:pt x="2800" y="9698"/>
                    </a:cubicBezTo>
                    <a:cubicBezTo>
                      <a:pt x="2871" y="9718"/>
                      <a:pt x="3188" y="9784"/>
                      <a:pt x="3272" y="9811"/>
                    </a:cubicBezTo>
                    <a:cubicBezTo>
                      <a:pt x="3454" y="9856"/>
                      <a:pt x="3638" y="9896"/>
                      <a:pt x="3825" y="9934"/>
                    </a:cubicBezTo>
                    <a:cubicBezTo>
                      <a:pt x="4244" y="10018"/>
                      <a:pt x="4673" y="10087"/>
                      <a:pt x="5106" y="10142"/>
                    </a:cubicBezTo>
                    <a:cubicBezTo>
                      <a:pt x="5539" y="10198"/>
                      <a:pt x="5980" y="10235"/>
                      <a:pt x="6422" y="10258"/>
                    </a:cubicBezTo>
                    <a:cubicBezTo>
                      <a:pt x="6742" y="10275"/>
                      <a:pt x="7065" y="10284"/>
                      <a:pt x="7388" y="10284"/>
                    </a:cubicBezTo>
                    <a:cubicBezTo>
                      <a:pt x="7509" y="10284"/>
                      <a:pt x="7630" y="10282"/>
                      <a:pt x="7751" y="10280"/>
                    </a:cubicBezTo>
                    <a:cubicBezTo>
                      <a:pt x="8194" y="10271"/>
                      <a:pt x="8637" y="10245"/>
                      <a:pt x="9076" y="10207"/>
                    </a:cubicBezTo>
                    <a:cubicBezTo>
                      <a:pt x="9492" y="10169"/>
                      <a:pt x="9905" y="10116"/>
                      <a:pt x="10310" y="10050"/>
                    </a:cubicBezTo>
                    <a:cubicBezTo>
                      <a:pt x="10316" y="10050"/>
                      <a:pt x="10322" y="10050"/>
                      <a:pt x="10326" y="10049"/>
                    </a:cubicBezTo>
                    <a:cubicBezTo>
                      <a:pt x="10588" y="10007"/>
                      <a:pt x="10848" y="9958"/>
                      <a:pt x="11105" y="9905"/>
                    </a:cubicBezTo>
                    <a:cubicBezTo>
                      <a:pt x="11174" y="9890"/>
                      <a:pt x="11271" y="9870"/>
                      <a:pt x="11340" y="9854"/>
                    </a:cubicBezTo>
                    <a:cubicBezTo>
                      <a:pt x="11353" y="9850"/>
                      <a:pt x="11360" y="9849"/>
                      <a:pt x="11361" y="9849"/>
                    </a:cubicBezTo>
                    <a:cubicBezTo>
                      <a:pt x="11394" y="9841"/>
                      <a:pt x="11426" y="9833"/>
                      <a:pt x="11458" y="9824"/>
                    </a:cubicBezTo>
                    <a:cubicBezTo>
                      <a:pt x="11617" y="9775"/>
                      <a:pt x="11770" y="9701"/>
                      <a:pt x="11918" y="9603"/>
                    </a:cubicBezTo>
                    <a:cubicBezTo>
                      <a:pt x="12064" y="9504"/>
                      <a:pt x="12205" y="9380"/>
                      <a:pt x="12338" y="9230"/>
                    </a:cubicBezTo>
                    <a:cubicBezTo>
                      <a:pt x="12471" y="9081"/>
                      <a:pt x="12596" y="8908"/>
                      <a:pt x="12716" y="8711"/>
                    </a:cubicBezTo>
                    <a:cubicBezTo>
                      <a:pt x="12834" y="8513"/>
                      <a:pt x="12943" y="8293"/>
                      <a:pt x="13046" y="8049"/>
                    </a:cubicBezTo>
                    <a:cubicBezTo>
                      <a:pt x="13150" y="7801"/>
                      <a:pt x="13242" y="7540"/>
                      <a:pt x="13328" y="7248"/>
                    </a:cubicBezTo>
                    <a:cubicBezTo>
                      <a:pt x="13386" y="7054"/>
                      <a:pt x="13437" y="6855"/>
                      <a:pt x="13488" y="6643"/>
                    </a:cubicBezTo>
                    <a:cubicBezTo>
                      <a:pt x="13538" y="6431"/>
                      <a:pt x="13583" y="6213"/>
                      <a:pt x="13624" y="5981"/>
                    </a:cubicBezTo>
                    <a:cubicBezTo>
                      <a:pt x="13666" y="5751"/>
                      <a:pt x="13702" y="5516"/>
                      <a:pt x="13736" y="5268"/>
                    </a:cubicBezTo>
                    <a:cubicBezTo>
                      <a:pt x="13769" y="5020"/>
                      <a:pt x="13798" y="4768"/>
                      <a:pt x="13824" y="4505"/>
                    </a:cubicBezTo>
                    <a:cubicBezTo>
                      <a:pt x="13849" y="4240"/>
                      <a:pt x="13869" y="3974"/>
                      <a:pt x="13887" y="3694"/>
                    </a:cubicBezTo>
                    <a:cubicBezTo>
                      <a:pt x="13905" y="3411"/>
                      <a:pt x="13918" y="3133"/>
                      <a:pt x="13926" y="2839"/>
                    </a:cubicBezTo>
                    <a:cubicBezTo>
                      <a:pt x="13935" y="2544"/>
                      <a:pt x="13941" y="2252"/>
                      <a:pt x="13941" y="1943"/>
                    </a:cubicBezTo>
                    <a:cubicBezTo>
                      <a:pt x="13941" y="1806"/>
                      <a:pt x="13941" y="1668"/>
                      <a:pt x="13939" y="1530"/>
                    </a:cubicBezTo>
                    <a:cubicBezTo>
                      <a:pt x="13935" y="1220"/>
                      <a:pt x="13928" y="891"/>
                      <a:pt x="13912" y="567"/>
                    </a:cubicBezTo>
                    <a:cubicBezTo>
                      <a:pt x="13909" y="446"/>
                      <a:pt x="13903" y="324"/>
                      <a:pt x="13897" y="201"/>
                    </a:cubicBezTo>
                    <a:cubicBezTo>
                      <a:pt x="13652" y="257"/>
                      <a:pt x="13403" y="307"/>
                      <a:pt x="13157" y="354"/>
                    </a:cubicBezTo>
                    <a:cubicBezTo>
                      <a:pt x="12802" y="423"/>
                      <a:pt x="12437" y="488"/>
                      <a:pt x="12073" y="544"/>
                    </a:cubicBezTo>
                    <a:cubicBezTo>
                      <a:pt x="11530" y="628"/>
                      <a:pt x="10969" y="698"/>
                      <a:pt x="10413" y="753"/>
                    </a:cubicBezTo>
                    <a:cubicBezTo>
                      <a:pt x="9858" y="806"/>
                      <a:pt x="9291" y="848"/>
                      <a:pt x="8729" y="871"/>
                    </a:cubicBezTo>
                    <a:cubicBezTo>
                      <a:pt x="8293" y="891"/>
                      <a:pt x="7854" y="900"/>
                      <a:pt x="7416" y="900"/>
                    </a:cubicBezTo>
                    <a:cubicBezTo>
                      <a:pt x="7288" y="900"/>
                      <a:pt x="7161" y="899"/>
                      <a:pt x="7034" y="898"/>
                    </a:cubicBezTo>
                    <a:cubicBezTo>
                      <a:pt x="6470" y="891"/>
                      <a:pt x="5908" y="869"/>
                      <a:pt x="5345" y="833"/>
                    </a:cubicBezTo>
                    <a:cubicBezTo>
                      <a:pt x="4783" y="797"/>
                      <a:pt x="4229" y="745"/>
                      <a:pt x="3676" y="678"/>
                    </a:cubicBezTo>
                    <a:cubicBezTo>
                      <a:pt x="3122" y="612"/>
                      <a:pt x="2582" y="531"/>
                      <a:pt x="2041" y="433"/>
                    </a:cubicBezTo>
                    <a:cubicBezTo>
                      <a:pt x="1679" y="369"/>
                      <a:pt x="1326" y="300"/>
                      <a:pt x="974" y="222"/>
                    </a:cubicBezTo>
                    <a:cubicBezTo>
                      <a:pt x="658" y="153"/>
                      <a:pt x="352" y="80"/>
                      <a:pt x="44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14"/>
              <p:cNvSpPr/>
              <p:nvPr/>
            </p:nvSpPr>
            <p:spPr>
              <a:xfrm>
                <a:off x="3036368" y="1530167"/>
                <a:ext cx="432099" cy="576049"/>
              </a:xfrm>
              <a:custGeom>
                <a:avLst/>
                <a:gdLst/>
                <a:ahLst/>
                <a:cxnLst/>
                <a:rect l="l" t="t" r="r" b="b"/>
                <a:pathLst>
                  <a:path w="13856" h="18472" extrusionOk="0">
                    <a:moveTo>
                      <a:pt x="4325" y="1"/>
                    </a:moveTo>
                    <a:cubicBezTo>
                      <a:pt x="4307" y="38"/>
                      <a:pt x="4291" y="75"/>
                      <a:pt x="4274" y="113"/>
                    </a:cubicBezTo>
                    <a:cubicBezTo>
                      <a:pt x="4133" y="425"/>
                      <a:pt x="3998" y="734"/>
                      <a:pt x="3864" y="1054"/>
                    </a:cubicBezTo>
                    <a:cubicBezTo>
                      <a:pt x="3660" y="1536"/>
                      <a:pt x="3466" y="2022"/>
                      <a:pt x="3275" y="2527"/>
                    </a:cubicBezTo>
                    <a:cubicBezTo>
                      <a:pt x="3083" y="3030"/>
                      <a:pt x="2901" y="3540"/>
                      <a:pt x="2721" y="4062"/>
                    </a:cubicBezTo>
                    <a:cubicBezTo>
                      <a:pt x="2541" y="4582"/>
                      <a:pt x="2370" y="5112"/>
                      <a:pt x="2205" y="5646"/>
                    </a:cubicBezTo>
                    <a:cubicBezTo>
                      <a:pt x="2041" y="6183"/>
                      <a:pt x="1883" y="6723"/>
                      <a:pt x="1733" y="7268"/>
                    </a:cubicBezTo>
                    <a:cubicBezTo>
                      <a:pt x="1587" y="7810"/>
                      <a:pt x="1444" y="8362"/>
                      <a:pt x="1312" y="8910"/>
                    </a:cubicBezTo>
                    <a:cubicBezTo>
                      <a:pt x="1180" y="9458"/>
                      <a:pt x="1055" y="10015"/>
                      <a:pt x="941" y="10562"/>
                    </a:cubicBezTo>
                    <a:cubicBezTo>
                      <a:pt x="866" y="10927"/>
                      <a:pt x="795" y="11295"/>
                      <a:pt x="726" y="11657"/>
                    </a:cubicBezTo>
                    <a:cubicBezTo>
                      <a:pt x="659" y="12021"/>
                      <a:pt x="595" y="12388"/>
                      <a:pt x="536" y="12747"/>
                    </a:cubicBezTo>
                    <a:cubicBezTo>
                      <a:pt x="475" y="13106"/>
                      <a:pt x="421" y="13472"/>
                      <a:pt x="370" y="13825"/>
                    </a:cubicBezTo>
                    <a:cubicBezTo>
                      <a:pt x="320" y="14179"/>
                      <a:pt x="273" y="14538"/>
                      <a:pt x="231" y="14888"/>
                    </a:cubicBezTo>
                    <a:cubicBezTo>
                      <a:pt x="191" y="15236"/>
                      <a:pt x="155" y="15588"/>
                      <a:pt x="122" y="15930"/>
                    </a:cubicBezTo>
                    <a:cubicBezTo>
                      <a:pt x="90" y="16271"/>
                      <a:pt x="61" y="16616"/>
                      <a:pt x="40" y="16948"/>
                    </a:cubicBezTo>
                    <a:cubicBezTo>
                      <a:pt x="25" y="17156"/>
                      <a:pt x="12" y="17368"/>
                      <a:pt x="1" y="17573"/>
                    </a:cubicBezTo>
                    <a:cubicBezTo>
                      <a:pt x="309" y="17652"/>
                      <a:pt x="616" y="17727"/>
                      <a:pt x="933" y="17795"/>
                    </a:cubicBezTo>
                    <a:cubicBezTo>
                      <a:pt x="1286" y="17872"/>
                      <a:pt x="1637" y="17943"/>
                      <a:pt x="1998" y="18007"/>
                    </a:cubicBezTo>
                    <a:cubicBezTo>
                      <a:pt x="2538" y="18104"/>
                      <a:pt x="3080" y="18184"/>
                      <a:pt x="3634" y="18252"/>
                    </a:cubicBezTo>
                    <a:cubicBezTo>
                      <a:pt x="4187" y="18318"/>
                      <a:pt x="4741" y="18370"/>
                      <a:pt x="5303" y="18406"/>
                    </a:cubicBezTo>
                    <a:cubicBezTo>
                      <a:pt x="5864" y="18442"/>
                      <a:pt x="6427" y="18465"/>
                      <a:pt x="6992" y="18470"/>
                    </a:cubicBezTo>
                    <a:cubicBezTo>
                      <a:pt x="7104" y="18471"/>
                      <a:pt x="7216" y="18472"/>
                      <a:pt x="7328" y="18472"/>
                    </a:cubicBezTo>
                    <a:cubicBezTo>
                      <a:pt x="7781" y="18472"/>
                      <a:pt x="8235" y="18463"/>
                      <a:pt x="8687" y="18443"/>
                    </a:cubicBezTo>
                    <a:cubicBezTo>
                      <a:pt x="9249" y="18419"/>
                      <a:pt x="9816" y="18378"/>
                      <a:pt x="10371" y="18325"/>
                    </a:cubicBezTo>
                    <a:cubicBezTo>
                      <a:pt x="10927" y="18270"/>
                      <a:pt x="11486" y="18201"/>
                      <a:pt x="12031" y="18117"/>
                    </a:cubicBezTo>
                    <a:cubicBezTo>
                      <a:pt x="12394" y="18061"/>
                      <a:pt x="12759" y="17996"/>
                      <a:pt x="13115" y="17928"/>
                    </a:cubicBezTo>
                    <a:cubicBezTo>
                      <a:pt x="13363" y="17879"/>
                      <a:pt x="13611" y="17828"/>
                      <a:pt x="13856" y="17773"/>
                    </a:cubicBezTo>
                    <a:cubicBezTo>
                      <a:pt x="13846" y="17566"/>
                      <a:pt x="13836" y="17356"/>
                      <a:pt x="13823" y="17148"/>
                    </a:cubicBezTo>
                    <a:cubicBezTo>
                      <a:pt x="13803" y="16816"/>
                      <a:pt x="13778" y="16469"/>
                      <a:pt x="13745" y="16128"/>
                    </a:cubicBezTo>
                    <a:cubicBezTo>
                      <a:pt x="13719" y="15788"/>
                      <a:pt x="13685" y="15431"/>
                      <a:pt x="13649" y="15083"/>
                    </a:cubicBezTo>
                    <a:cubicBezTo>
                      <a:pt x="13613" y="14734"/>
                      <a:pt x="13571" y="14373"/>
                      <a:pt x="13527" y="14018"/>
                    </a:cubicBezTo>
                    <a:cubicBezTo>
                      <a:pt x="13483" y="13661"/>
                      <a:pt x="13433" y="13296"/>
                      <a:pt x="13381" y="12935"/>
                    </a:cubicBezTo>
                    <a:cubicBezTo>
                      <a:pt x="13328" y="12574"/>
                      <a:pt x="13271" y="12206"/>
                      <a:pt x="13212" y="11841"/>
                    </a:cubicBezTo>
                    <a:cubicBezTo>
                      <a:pt x="13151" y="11476"/>
                      <a:pt x="13087" y="11104"/>
                      <a:pt x="13019" y="10737"/>
                    </a:cubicBezTo>
                    <a:cubicBezTo>
                      <a:pt x="12918" y="10188"/>
                      <a:pt x="12808" y="9624"/>
                      <a:pt x="12691" y="9075"/>
                    </a:cubicBezTo>
                    <a:cubicBezTo>
                      <a:pt x="12572" y="8523"/>
                      <a:pt x="12447" y="7968"/>
                      <a:pt x="12315" y="7420"/>
                    </a:cubicBezTo>
                    <a:cubicBezTo>
                      <a:pt x="12184" y="6873"/>
                      <a:pt x="12044" y="6326"/>
                      <a:pt x="11898" y="5787"/>
                    </a:cubicBezTo>
                    <a:cubicBezTo>
                      <a:pt x="11752" y="5245"/>
                      <a:pt x="11600" y="4713"/>
                      <a:pt x="11442" y="4187"/>
                    </a:cubicBezTo>
                    <a:cubicBezTo>
                      <a:pt x="11284" y="3661"/>
                      <a:pt x="11121" y="3146"/>
                      <a:pt x="10952" y="2639"/>
                    </a:cubicBezTo>
                    <a:cubicBezTo>
                      <a:pt x="10782" y="2128"/>
                      <a:pt x="10609" y="1637"/>
                      <a:pt x="10430" y="1151"/>
                    </a:cubicBezTo>
                    <a:cubicBezTo>
                      <a:pt x="10309" y="824"/>
                      <a:pt x="10191" y="511"/>
                      <a:pt x="10067" y="198"/>
                    </a:cubicBezTo>
                    <a:cubicBezTo>
                      <a:pt x="10053" y="160"/>
                      <a:pt x="10036" y="120"/>
                      <a:pt x="10021" y="83"/>
                    </a:cubicBezTo>
                    <a:cubicBezTo>
                      <a:pt x="9827" y="126"/>
                      <a:pt x="9629" y="165"/>
                      <a:pt x="9431" y="198"/>
                    </a:cubicBezTo>
                    <a:cubicBezTo>
                      <a:pt x="9191" y="236"/>
                      <a:pt x="8942" y="271"/>
                      <a:pt x="8696" y="298"/>
                    </a:cubicBezTo>
                    <a:cubicBezTo>
                      <a:pt x="8450" y="326"/>
                      <a:pt x="8199" y="343"/>
                      <a:pt x="7948" y="356"/>
                    </a:cubicBezTo>
                    <a:cubicBezTo>
                      <a:pt x="7742" y="364"/>
                      <a:pt x="7534" y="369"/>
                      <a:pt x="7327" y="369"/>
                    </a:cubicBezTo>
                    <a:cubicBezTo>
                      <a:pt x="7283" y="369"/>
                      <a:pt x="7239" y="369"/>
                      <a:pt x="7195" y="369"/>
                    </a:cubicBezTo>
                    <a:cubicBezTo>
                      <a:pt x="6943" y="366"/>
                      <a:pt x="6693" y="356"/>
                      <a:pt x="6445" y="337"/>
                    </a:cubicBezTo>
                    <a:cubicBezTo>
                      <a:pt x="6194" y="320"/>
                      <a:pt x="5950" y="297"/>
                      <a:pt x="5704" y="264"/>
                    </a:cubicBezTo>
                    <a:cubicBezTo>
                      <a:pt x="5457" y="232"/>
                      <a:pt x="5220" y="193"/>
                      <a:pt x="4981" y="147"/>
                    </a:cubicBezTo>
                    <a:cubicBezTo>
                      <a:pt x="4757" y="104"/>
                      <a:pt x="4541" y="55"/>
                      <a:pt x="4325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14"/>
              <p:cNvSpPr/>
              <p:nvPr/>
            </p:nvSpPr>
            <p:spPr>
              <a:xfrm>
                <a:off x="3298255" y="2368434"/>
                <a:ext cx="150624" cy="136933"/>
              </a:xfrm>
              <a:custGeom>
                <a:avLst/>
                <a:gdLst/>
                <a:ahLst/>
                <a:cxnLst/>
                <a:rect l="l" t="t" r="r" b="b"/>
                <a:pathLst>
                  <a:path w="4830" h="4391" extrusionOk="0">
                    <a:moveTo>
                      <a:pt x="4829" y="1"/>
                    </a:moveTo>
                    <a:lnTo>
                      <a:pt x="4829" y="1"/>
                    </a:lnTo>
                    <a:cubicBezTo>
                      <a:pt x="4230" y="207"/>
                      <a:pt x="3612" y="382"/>
                      <a:pt x="2975" y="526"/>
                    </a:cubicBezTo>
                    <a:cubicBezTo>
                      <a:pt x="2958" y="531"/>
                      <a:pt x="2939" y="534"/>
                      <a:pt x="2922" y="537"/>
                    </a:cubicBezTo>
                    <a:cubicBezTo>
                      <a:pt x="2920" y="537"/>
                      <a:pt x="2912" y="539"/>
                      <a:pt x="2900" y="542"/>
                    </a:cubicBezTo>
                    <a:cubicBezTo>
                      <a:pt x="2804" y="567"/>
                      <a:pt x="2442" y="670"/>
                      <a:pt x="2351" y="717"/>
                    </a:cubicBezTo>
                    <a:cubicBezTo>
                      <a:pt x="2199" y="796"/>
                      <a:pt x="2053" y="901"/>
                      <a:pt x="1915" y="1030"/>
                    </a:cubicBezTo>
                    <a:cubicBezTo>
                      <a:pt x="1776" y="1160"/>
                      <a:pt x="1645" y="1315"/>
                      <a:pt x="1521" y="1495"/>
                    </a:cubicBezTo>
                    <a:cubicBezTo>
                      <a:pt x="1419" y="1643"/>
                      <a:pt x="1323" y="1804"/>
                      <a:pt x="1232" y="1982"/>
                    </a:cubicBezTo>
                    <a:cubicBezTo>
                      <a:pt x="823" y="2783"/>
                      <a:pt x="410" y="3587"/>
                      <a:pt x="0" y="4390"/>
                    </a:cubicBezTo>
                    <a:cubicBezTo>
                      <a:pt x="236" y="4336"/>
                      <a:pt x="466" y="4264"/>
                      <a:pt x="689" y="4175"/>
                    </a:cubicBezTo>
                    <a:cubicBezTo>
                      <a:pt x="938" y="4068"/>
                      <a:pt x="1175" y="3933"/>
                      <a:pt x="1378" y="3758"/>
                    </a:cubicBezTo>
                    <a:cubicBezTo>
                      <a:pt x="2467" y="2616"/>
                      <a:pt x="3758" y="1161"/>
                      <a:pt x="48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14"/>
              <p:cNvSpPr/>
              <p:nvPr/>
            </p:nvSpPr>
            <p:spPr>
              <a:xfrm>
                <a:off x="3142988" y="1262730"/>
                <a:ext cx="262952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8432" h="716" extrusionOk="0">
                    <a:moveTo>
                      <a:pt x="3928" y="1"/>
                    </a:moveTo>
                    <a:cubicBezTo>
                      <a:pt x="3103" y="1"/>
                      <a:pt x="2286" y="57"/>
                      <a:pt x="1487" y="163"/>
                    </a:cubicBezTo>
                    <a:cubicBezTo>
                      <a:pt x="984" y="232"/>
                      <a:pt x="488" y="320"/>
                      <a:pt x="1" y="428"/>
                    </a:cubicBezTo>
                    <a:cubicBezTo>
                      <a:pt x="103" y="408"/>
                      <a:pt x="209" y="398"/>
                      <a:pt x="317" y="398"/>
                    </a:cubicBezTo>
                    <a:cubicBezTo>
                      <a:pt x="485" y="398"/>
                      <a:pt x="658" y="422"/>
                      <a:pt x="837" y="473"/>
                    </a:cubicBezTo>
                    <a:cubicBezTo>
                      <a:pt x="958" y="507"/>
                      <a:pt x="1078" y="552"/>
                      <a:pt x="1201" y="609"/>
                    </a:cubicBezTo>
                    <a:cubicBezTo>
                      <a:pt x="1217" y="616"/>
                      <a:pt x="1233" y="624"/>
                      <a:pt x="1247" y="631"/>
                    </a:cubicBezTo>
                    <a:cubicBezTo>
                      <a:pt x="1437" y="589"/>
                      <a:pt x="1632" y="550"/>
                      <a:pt x="1827" y="517"/>
                    </a:cubicBezTo>
                    <a:cubicBezTo>
                      <a:pt x="2067" y="478"/>
                      <a:pt x="2315" y="444"/>
                      <a:pt x="2561" y="417"/>
                    </a:cubicBezTo>
                    <a:cubicBezTo>
                      <a:pt x="2807" y="392"/>
                      <a:pt x="3059" y="372"/>
                      <a:pt x="3309" y="360"/>
                    </a:cubicBezTo>
                    <a:cubicBezTo>
                      <a:pt x="3529" y="349"/>
                      <a:pt x="3750" y="344"/>
                      <a:pt x="3971" y="344"/>
                    </a:cubicBezTo>
                    <a:cubicBezTo>
                      <a:pt x="4001" y="344"/>
                      <a:pt x="4032" y="344"/>
                      <a:pt x="4062" y="345"/>
                    </a:cubicBezTo>
                    <a:cubicBezTo>
                      <a:pt x="4314" y="349"/>
                      <a:pt x="4564" y="358"/>
                      <a:pt x="4813" y="376"/>
                    </a:cubicBezTo>
                    <a:cubicBezTo>
                      <a:pt x="5063" y="394"/>
                      <a:pt x="5307" y="417"/>
                      <a:pt x="5553" y="450"/>
                    </a:cubicBezTo>
                    <a:cubicBezTo>
                      <a:pt x="5797" y="481"/>
                      <a:pt x="6037" y="520"/>
                      <a:pt x="6276" y="566"/>
                    </a:cubicBezTo>
                    <a:cubicBezTo>
                      <a:pt x="6506" y="609"/>
                      <a:pt x="6725" y="659"/>
                      <a:pt x="6945" y="716"/>
                    </a:cubicBezTo>
                    <a:cubicBezTo>
                      <a:pt x="6962" y="708"/>
                      <a:pt x="6979" y="703"/>
                      <a:pt x="6996" y="695"/>
                    </a:cubicBezTo>
                    <a:cubicBezTo>
                      <a:pt x="7137" y="644"/>
                      <a:pt x="7271" y="602"/>
                      <a:pt x="7406" y="572"/>
                    </a:cubicBezTo>
                    <a:cubicBezTo>
                      <a:pt x="7590" y="529"/>
                      <a:pt x="7767" y="509"/>
                      <a:pt x="7942" y="509"/>
                    </a:cubicBezTo>
                    <a:cubicBezTo>
                      <a:pt x="7960" y="509"/>
                      <a:pt x="7978" y="510"/>
                      <a:pt x="7996" y="510"/>
                    </a:cubicBezTo>
                    <a:cubicBezTo>
                      <a:pt x="8145" y="516"/>
                      <a:pt x="8290" y="536"/>
                      <a:pt x="8431" y="570"/>
                    </a:cubicBezTo>
                    <a:cubicBezTo>
                      <a:pt x="8369" y="553"/>
                      <a:pt x="8306" y="540"/>
                      <a:pt x="8244" y="523"/>
                    </a:cubicBezTo>
                    <a:cubicBezTo>
                      <a:pt x="7127" y="253"/>
                      <a:pt x="5984" y="87"/>
                      <a:pt x="4849" y="24"/>
                    </a:cubicBezTo>
                    <a:cubicBezTo>
                      <a:pt x="4541" y="8"/>
                      <a:pt x="4234" y="1"/>
                      <a:pt x="3928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14"/>
              <p:cNvSpPr/>
              <p:nvPr/>
            </p:nvSpPr>
            <p:spPr>
              <a:xfrm>
                <a:off x="3387099" y="1352323"/>
                <a:ext cx="110738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516" extrusionOk="0">
                    <a:moveTo>
                      <a:pt x="281" y="0"/>
                    </a:moveTo>
                    <a:cubicBezTo>
                      <a:pt x="253" y="0"/>
                      <a:pt x="224" y="0"/>
                      <a:pt x="196" y="0"/>
                    </a:cubicBezTo>
                    <a:cubicBezTo>
                      <a:pt x="159" y="3"/>
                      <a:pt x="119" y="3"/>
                      <a:pt x="81" y="3"/>
                    </a:cubicBezTo>
                    <a:cubicBezTo>
                      <a:pt x="81" y="4"/>
                      <a:pt x="82" y="5"/>
                      <a:pt x="83" y="5"/>
                    </a:cubicBezTo>
                    <a:cubicBezTo>
                      <a:pt x="84" y="5"/>
                      <a:pt x="85" y="5"/>
                      <a:pt x="87" y="3"/>
                    </a:cubicBezTo>
                    <a:cubicBezTo>
                      <a:pt x="119" y="52"/>
                      <a:pt x="152" y="105"/>
                      <a:pt x="179" y="157"/>
                    </a:cubicBezTo>
                    <a:cubicBezTo>
                      <a:pt x="205" y="209"/>
                      <a:pt x="231" y="264"/>
                      <a:pt x="252" y="315"/>
                    </a:cubicBezTo>
                    <a:cubicBezTo>
                      <a:pt x="284" y="394"/>
                      <a:pt x="311" y="475"/>
                      <a:pt x="330" y="557"/>
                    </a:cubicBezTo>
                    <a:cubicBezTo>
                      <a:pt x="349" y="637"/>
                      <a:pt x="360" y="719"/>
                      <a:pt x="366" y="801"/>
                    </a:cubicBezTo>
                    <a:cubicBezTo>
                      <a:pt x="369" y="882"/>
                      <a:pt x="367" y="964"/>
                      <a:pt x="359" y="1046"/>
                    </a:cubicBezTo>
                    <a:cubicBezTo>
                      <a:pt x="349" y="1126"/>
                      <a:pt x="333" y="1207"/>
                      <a:pt x="310" y="1287"/>
                    </a:cubicBezTo>
                    <a:cubicBezTo>
                      <a:pt x="287" y="1369"/>
                      <a:pt x="258" y="1448"/>
                      <a:pt x="219" y="1527"/>
                    </a:cubicBezTo>
                    <a:cubicBezTo>
                      <a:pt x="195" y="1580"/>
                      <a:pt x="168" y="1631"/>
                      <a:pt x="137" y="1683"/>
                    </a:cubicBezTo>
                    <a:cubicBezTo>
                      <a:pt x="109" y="1736"/>
                      <a:pt x="74" y="1786"/>
                      <a:pt x="38" y="1836"/>
                    </a:cubicBezTo>
                    <a:cubicBezTo>
                      <a:pt x="25" y="1852"/>
                      <a:pt x="14" y="1869"/>
                      <a:pt x="1" y="1887"/>
                    </a:cubicBezTo>
                    <a:lnTo>
                      <a:pt x="114" y="1940"/>
                    </a:lnTo>
                    <a:cubicBezTo>
                      <a:pt x="449" y="2099"/>
                      <a:pt x="776" y="2263"/>
                      <a:pt x="1104" y="2442"/>
                    </a:cubicBezTo>
                    <a:cubicBezTo>
                      <a:pt x="1433" y="2617"/>
                      <a:pt x="1753" y="2801"/>
                      <a:pt x="2074" y="2994"/>
                    </a:cubicBezTo>
                    <a:cubicBezTo>
                      <a:pt x="2357" y="3162"/>
                      <a:pt x="2632" y="3334"/>
                      <a:pt x="2906" y="3516"/>
                    </a:cubicBezTo>
                    <a:cubicBezTo>
                      <a:pt x="2958" y="3448"/>
                      <a:pt x="3008" y="3379"/>
                      <a:pt x="3056" y="3307"/>
                    </a:cubicBezTo>
                    <a:cubicBezTo>
                      <a:pt x="3145" y="3171"/>
                      <a:pt x="3221" y="3037"/>
                      <a:pt x="3287" y="2896"/>
                    </a:cubicBezTo>
                    <a:cubicBezTo>
                      <a:pt x="3353" y="2756"/>
                      <a:pt x="3407" y="2616"/>
                      <a:pt x="3447" y="2472"/>
                    </a:cubicBezTo>
                    <a:cubicBezTo>
                      <a:pt x="3489" y="2328"/>
                      <a:pt x="3516" y="2184"/>
                      <a:pt x="3532" y="2041"/>
                    </a:cubicBezTo>
                    <a:cubicBezTo>
                      <a:pt x="3548" y="1897"/>
                      <a:pt x="3550" y="1752"/>
                      <a:pt x="3540" y="1606"/>
                    </a:cubicBezTo>
                    <a:cubicBezTo>
                      <a:pt x="3532" y="1463"/>
                      <a:pt x="3510" y="1316"/>
                      <a:pt x="3474" y="1172"/>
                    </a:cubicBezTo>
                    <a:cubicBezTo>
                      <a:pt x="3438" y="1031"/>
                      <a:pt x="3389" y="885"/>
                      <a:pt x="3330" y="745"/>
                    </a:cubicBezTo>
                    <a:cubicBezTo>
                      <a:pt x="3272" y="604"/>
                      <a:pt x="3198" y="463"/>
                      <a:pt x="3113" y="327"/>
                    </a:cubicBezTo>
                    <a:cubicBezTo>
                      <a:pt x="3092" y="294"/>
                      <a:pt x="3070" y="259"/>
                      <a:pt x="3049" y="228"/>
                    </a:cubicBezTo>
                    <a:cubicBezTo>
                      <a:pt x="2768" y="179"/>
                      <a:pt x="2485" y="140"/>
                      <a:pt x="2198" y="107"/>
                    </a:cubicBezTo>
                    <a:cubicBezTo>
                      <a:pt x="1870" y="69"/>
                      <a:pt x="1542" y="42"/>
                      <a:pt x="1206" y="25"/>
                    </a:cubicBezTo>
                    <a:cubicBezTo>
                      <a:pt x="898" y="8"/>
                      <a:pt x="59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14"/>
              <p:cNvSpPr/>
              <p:nvPr/>
            </p:nvSpPr>
            <p:spPr>
              <a:xfrm>
                <a:off x="3136938" y="2384057"/>
                <a:ext cx="251725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4012" extrusionOk="0">
                    <a:moveTo>
                      <a:pt x="1" y="0"/>
                    </a:moveTo>
                    <a:cubicBezTo>
                      <a:pt x="96" y="30"/>
                      <a:pt x="189" y="68"/>
                      <a:pt x="281" y="114"/>
                    </a:cubicBezTo>
                    <a:cubicBezTo>
                      <a:pt x="452" y="197"/>
                      <a:pt x="617" y="308"/>
                      <a:pt x="773" y="440"/>
                    </a:cubicBezTo>
                    <a:cubicBezTo>
                      <a:pt x="929" y="572"/>
                      <a:pt x="1076" y="732"/>
                      <a:pt x="1217" y="915"/>
                    </a:cubicBezTo>
                    <a:cubicBezTo>
                      <a:pt x="1332" y="1066"/>
                      <a:pt x="1440" y="1229"/>
                      <a:pt x="1542" y="1411"/>
                    </a:cubicBezTo>
                    <a:cubicBezTo>
                      <a:pt x="2006" y="2227"/>
                      <a:pt x="2469" y="3044"/>
                      <a:pt x="2933" y="3860"/>
                    </a:cubicBezTo>
                    <a:cubicBezTo>
                      <a:pt x="3314" y="3962"/>
                      <a:pt x="3709" y="4012"/>
                      <a:pt x="4104" y="4012"/>
                    </a:cubicBezTo>
                    <a:cubicBezTo>
                      <a:pt x="4463" y="4012"/>
                      <a:pt x="4823" y="3971"/>
                      <a:pt x="5172" y="3891"/>
                    </a:cubicBezTo>
                    <a:cubicBezTo>
                      <a:pt x="5582" y="3088"/>
                      <a:pt x="5993" y="2286"/>
                      <a:pt x="6404" y="1483"/>
                    </a:cubicBezTo>
                    <a:cubicBezTo>
                      <a:pt x="6495" y="1303"/>
                      <a:pt x="6591" y="1143"/>
                      <a:pt x="6693" y="995"/>
                    </a:cubicBezTo>
                    <a:cubicBezTo>
                      <a:pt x="6817" y="815"/>
                      <a:pt x="6947" y="662"/>
                      <a:pt x="7087" y="532"/>
                    </a:cubicBezTo>
                    <a:cubicBezTo>
                      <a:pt x="7225" y="400"/>
                      <a:pt x="7372" y="296"/>
                      <a:pt x="7523" y="217"/>
                    </a:cubicBezTo>
                    <a:cubicBezTo>
                      <a:pt x="7613" y="171"/>
                      <a:pt x="7975" y="68"/>
                      <a:pt x="8072" y="43"/>
                    </a:cubicBezTo>
                    <a:lnTo>
                      <a:pt x="8072" y="43"/>
                    </a:lnTo>
                    <a:cubicBezTo>
                      <a:pt x="8003" y="59"/>
                      <a:pt x="7906" y="79"/>
                      <a:pt x="7833" y="94"/>
                    </a:cubicBezTo>
                    <a:cubicBezTo>
                      <a:pt x="7577" y="146"/>
                      <a:pt x="7318" y="194"/>
                      <a:pt x="7055" y="238"/>
                    </a:cubicBezTo>
                    <a:cubicBezTo>
                      <a:pt x="7051" y="238"/>
                      <a:pt x="7045" y="239"/>
                      <a:pt x="7039" y="239"/>
                    </a:cubicBezTo>
                    <a:cubicBezTo>
                      <a:pt x="6634" y="305"/>
                      <a:pt x="6220" y="357"/>
                      <a:pt x="5805" y="396"/>
                    </a:cubicBezTo>
                    <a:cubicBezTo>
                      <a:pt x="5366" y="437"/>
                      <a:pt x="4925" y="460"/>
                      <a:pt x="4480" y="469"/>
                    </a:cubicBezTo>
                    <a:cubicBezTo>
                      <a:pt x="4360" y="471"/>
                      <a:pt x="4239" y="473"/>
                      <a:pt x="4118" y="473"/>
                    </a:cubicBezTo>
                    <a:cubicBezTo>
                      <a:pt x="3795" y="473"/>
                      <a:pt x="3473" y="464"/>
                      <a:pt x="3151" y="447"/>
                    </a:cubicBezTo>
                    <a:cubicBezTo>
                      <a:pt x="2709" y="424"/>
                      <a:pt x="2268" y="384"/>
                      <a:pt x="1835" y="331"/>
                    </a:cubicBezTo>
                    <a:cubicBezTo>
                      <a:pt x="1402" y="276"/>
                      <a:pt x="973" y="207"/>
                      <a:pt x="554" y="123"/>
                    </a:cubicBezTo>
                    <a:cubicBezTo>
                      <a:pt x="367" y="85"/>
                      <a:pt x="182" y="4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14"/>
              <p:cNvSpPr/>
              <p:nvPr/>
            </p:nvSpPr>
            <p:spPr>
              <a:xfrm>
                <a:off x="3181812" y="1273488"/>
                <a:ext cx="177817" cy="36268"/>
              </a:xfrm>
              <a:custGeom>
                <a:avLst/>
                <a:gdLst/>
                <a:ahLst/>
                <a:cxnLst/>
                <a:rect l="l" t="t" r="r" b="b"/>
                <a:pathLst>
                  <a:path w="5702" h="1163" extrusionOk="0">
                    <a:moveTo>
                      <a:pt x="2668" y="0"/>
                    </a:moveTo>
                    <a:cubicBezTo>
                      <a:pt x="2465" y="0"/>
                      <a:pt x="2263" y="5"/>
                      <a:pt x="2062" y="15"/>
                    </a:cubicBezTo>
                    <a:cubicBezTo>
                      <a:pt x="1812" y="26"/>
                      <a:pt x="1561" y="46"/>
                      <a:pt x="1315" y="73"/>
                    </a:cubicBezTo>
                    <a:cubicBezTo>
                      <a:pt x="1069" y="97"/>
                      <a:pt x="820" y="132"/>
                      <a:pt x="580" y="174"/>
                    </a:cubicBezTo>
                    <a:cubicBezTo>
                      <a:pt x="387" y="205"/>
                      <a:pt x="192" y="243"/>
                      <a:pt x="1" y="286"/>
                    </a:cubicBezTo>
                    <a:cubicBezTo>
                      <a:pt x="109" y="339"/>
                      <a:pt x="216" y="398"/>
                      <a:pt x="329" y="468"/>
                    </a:cubicBezTo>
                    <a:cubicBezTo>
                      <a:pt x="455" y="547"/>
                      <a:pt x="582" y="635"/>
                      <a:pt x="711" y="737"/>
                    </a:cubicBezTo>
                    <a:cubicBezTo>
                      <a:pt x="842" y="838"/>
                      <a:pt x="970" y="947"/>
                      <a:pt x="1101" y="1072"/>
                    </a:cubicBezTo>
                    <a:cubicBezTo>
                      <a:pt x="1116" y="1087"/>
                      <a:pt x="1131" y="1098"/>
                      <a:pt x="1145" y="1112"/>
                    </a:cubicBezTo>
                    <a:cubicBezTo>
                      <a:pt x="1227" y="1095"/>
                      <a:pt x="1310" y="1076"/>
                      <a:pt x="1394" y="1062"/>
                    </a:cubicBezTo>
                    <a:cubicBezTo>
                      <a:pt x="1483" y="1046"/>
                      <a:pt x="1575" y="1032"/>
                      <a:pt x="1667" y="1019"/>
                    </a:cubicBezTo>
                    <a:cubicBezTo>
                      <a:pt x="1804" y="1000"/>
                      <a:pt x="1943" y="983"/>
                      <a:pt x="2084" y="973"/>
                    </a:cubicBezTo>
                    <a:cubicBezTo>
                      <a:pt x="2223" y="961"/>
                      <a:pt x="2366" y="954"/>
                      <a:pt x="2507" y="951"/>
                    </a:cubicBezTo>
                    <a:cubicBezTo>
                      <a:pt x="2572" y="949"/>
                      <a:pt x="2638" y="948"/>
                      <a:pt x="2703" y="948"/>
                    </a:cubicBezTo>
                    <a:cubicBezTo>
                      <a:pt x="2779" y="948"/>
                      <a:pt x="2855" y="950"/>
                      <a:pt x="2931" y="953"/>
                    </a:cubicBezTo>
                    <a:cubicBezTo>
                      <a:pt x="3072" y="959"/>
                      <a:pt x="3211" y="967"/>
                      <a:pt x="3351" y="980"/>
                    </a:cubicBezTo>
                    <a:cubicBezTo>
                      <a:pt x="3491" y="993"/>
                      <a:pt x="3628" y="1009"/>
                      <a:pt x="3765" y="1030"/>
                    </a:cubicBezTo>
                    <a:cubicBezTo>
                      <a:pt x="3855" y="1045"/>
                      <a:pt x="3944" y="1059"/>
                      <a:pt x="4033" y="1076"/>
                    </a:cubicBezTo>
                    <a:cubicBezTo>
                      <a:pt x="4124" y="1095"/>
                      <a:pt x="4210" y="1115"/>
                      <a:pt x="4298" y="1134"/>
                    </a:cubicBezTo>
                    <a:cubicBezTo>
                      <a:pt x="4335" y="1144"/>
                      <a:pt x="4373" y="1154"/>
                      <a:pt x="4412" y="1163"/>
                    </a:cubicBezTo>
                    <a:cubicBezTo>
                      <a:pt x="4429" y="1151"/>
                      <a:pt x="4445" y="1137"/>
                      <a:pt x="4462" y="1124"/>
                    </a:cubicBezTo>
                    <a:cubicBezTo>
                      <a:pt x="4610" y="1003"/>
                      <a:pt x="4754" y="897"/>
                      <a:pt x="4900" y="800"/>
                    </a:cubicBezTo>
                    <a:cubicBezTo>
                      <a:pt x="5047" y="703"/>
                      <a:pt x="5188" y="618"/>
                      <a:pt x="5332" y="543"/>
                    </a:cubicBezTo>
                    <a:cubicBezTo>
                      <a:pt x="5457" y="478"/>
                      <a:pt x="5579" y="421"/>
                      <a:pt x="5701" y="372"/>
                    </a:cubicBezTo>
                    <a:cubicBezTo>
                      <a:pt x="5483" y="317"/>
                      <a:pt x="5263" y="267"/>
                      <a:pt x="5030" y="221"/>
                    </a:cubicBezTo>
                    <a:cubicBezTo>
                      <a:pt x="4790" y="175"/>
                      <a:pt x="4552" y="138"/>
                      <a:pt x="4307" y="105"/>
                    </a:cubicBezTo>
                    <a:cubicBezTo>
                      <a:pt x="4061" y="73"/>
                      <a:pt x="3816" y="49"/>
                      <a:pt x="3566" y="31"/>
                    </a:cubicBezTo>
                    <a:cubicBezTo>
                      <a:pt x="3316" y="13"/>
                      <a:pt x="3067" y="3"/>
                      <a:pt x="2816" y="1"/>
                    </a:cubicBezTo>
                    <a:cubicBezTo>
                      <a:pt x="2766" y="1"/>
                      <a:pt x="2717" y="0"/>
                      <a:pt x="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14"/>
              <p:cNvSpPr/>
              <p:nvPr/>
            </p:nvSpPr>
            <p:spPr>
              <a:xfrm>
                <a:off x="3171241" y="1450179"/>
                <a:ext cx="177661" cy="91528"/>
              </a:xfrm>
              <a:custGeom>
                <a:avLst/>
                <a:gdLst/>
                <a:ahLst/>
                <a:cxnLst/>
                <a:rect l="l" t="t" r="r" b="b"/>
                <a:pathLst>
                  <a:path w="5697" h="2935" extrusionOk="0">
                    <a:moveTo>
                      <a:pt x="1290" y="1"/>
                    </a:moveTo>
                    <a:cubicBezTo>
                      <a:pt x="1274" y="31"/>
                      <a:pt x="1257" y="60"/>
                      <a:pt x="1240" y="90"/>
                    </a:cubicBezTo>
                    <a:cubicBezTo>
                      <a:pt x="1093" y="359"/>
                      <a:pt x="948" y="626"/>
                      <a:pt x="801" y="909"/>
                    </a:cubicBezTo>
                    <a:cubicBezTo>
                      <a:pt x="655" y="1194"/>
                      <a:pt x="514" y="1477"/>
                      <a:pt x="370" y="1775"/>
                    </a:cubicBezTo>
                    <a:cubicBezTo>
                      <a:pt x="245" y="2035"/>
                      <a:pt x="123" y="2295"/>
                      <a:pt x="0" y="2566"/>
                    </a:cubicBezTo>
                    <a:cubicBezTo>
                      <a:pt x="216" y="2620"/>
                      <a:pt x="432" y="2669"/>
                      <a:pt x="656" y="2712"/>
                    </a:cubicBezTo>
                    <a:cubicBezTo>
                      <a:pt x="895" y="2760"/>
                      <a:pt x="1132" y="2797"/>
                      <a:pt x="1379" y="2829"/>
                    </a:cubicBezTo>
                    <a:cubicBezTo>
                      <a:pt x="1625" y="2862"/>
                      <a:pt x="1869" y="2885"/>
                      <a:pt x="2120" y="2904"/>
                    </a:cubicBezTo>
                    <a:cubicBezTo>
                      <a:pt x="2368" y="2921"/>
                      <a:pt x="2618" y="2929"/>
                      <a:pt x="2870" y="2934"/>
                    </a:cubicBezTo>
                    <a:cubicBezTo>
                      <a:pt x="2928" y="2934"/>
                      <a:pt x="2986" y="2935"/>
                      <a:pt x="3044" y="2935"/>
                    </a:cubicBezTo>
                    <a:cubicBezTo>
                      <a:pt x="3237" y="2935"/>
                      <a:pt x="3431" y="2931"/>
                      <a:pt x="3623" y="2921"/>
                    </a:cubicBezTo>
                    <a:cubicBezTo>
                      <a:pt x="3874" y="2908"/>
                      <a:pt x="4125" y="2891"/>
                      <a:pt x="4371" y="2863"/>
                    </a:cubicBezTo>
                    <a:cubicBezTo>
                      <a:pt x="4617" y="2836"/>
                      <a:pt x="4866" y="2804"/>
                      <a:pt x="5106" y="2763"/>
                    </a:cubicBezTo>
                    <a:cubicBezTo>
                      <a:pt x="5304" y="2731"/>
                      <a:pt x="5502" y="2691"/>
                      <a:pt x="5696" y="2648"/>
                    </a:cubicBezTo>
                    <a:cubicBezTo>
                      <a:pt x="5589" y="2376"/>
                      <a:pt x="5481" y="2113"/>
                      <a:pt x="5370" y="1848"/>
                    </a:cubicBezTo>
                    <a:cubicBezTo>
                      <a:pt x="5244" y="1548"/>
                      <a:pt x="5119" y="1259"/>
                      <a:pt x="4991" y="970"/>
                    </a:cubicBezTo>
                    <a:cubicBezTo>
                      <a:pt x="4860" y="682"/>
                      <a:pt x="4732" y="409"/>
                      <a:pt x="4601" y="137"/>
                    </a:cubicBezTo>
                    <a:cubicBezTo>
                      <a:pt x="4585" y="107"/>
                      <a:pt x="4571" y="76"/>
                      <a:pt x="4556" y="45"/>
                    </a:cubicBezTo>
                    <a:cubicBezTo>
                      <a:pt x="4477" y="61"/>
                      <a:pt x="4395" y="80"/>
                      <a:pt x="4315" y="94"/>
                    </a:cubicBezTo>
                    <a:cubicBezTo>
                      <a:pt x="4226" y="110"/>
                      <a:pt x="4134" y="126"/>
                      <a:pt x="4042" y="139"/>
                    </a:cubicBezTo>
                    <a:cubicBezTo>
                      <a:pt x="3905" y="159"/>
                      <a:pt x="3766" y="175"/>
                      <a:pt x="3625" y="186"/>
                    </a:cubicBezTo>
                    <a:cubicBezTo>
                      <a:pt x="3485" y="198"/>
                      <a:pt x="3343" y="205"/>
                      <a:pt x="3202" y="209"/>
                    </a:cubicBezTo>
                    <a:cubicBezTo>
                      <a:pt x="3139" y="211"/>
                      <a:pt x="3075" y="211"/>
                      <a:pt x="3012" y="211"/>
                    </a:cubicBezTo>
                    <a:cubicBezTo>
                      <a:pt x="2934" y="211"/>
                      <a:pt x="2856" y="210"/>
                      <a:pt x="2778" y="208"/>
                    </a:cubicBezTo>
                    <a:cubicBezTo>
                      <a:pt x="2639" y="204"/>
                      <a:pt x="2498" y="195"/>
                      <a:pt x="2358" y="182"/>
                    </a:cubicBezTo>
                    <a:cubicBezTo>
                      <a:pt x="2217" y="169"/>
                      <a:pt x="2081" y="152"/>
                      <a:pt x="1944" y="132"/>
                    </a:cubicBezTo>
                    <a:cubicBezTo>
                      <a:pt x="1854" y="117"/>
                      <a:pt x="1764" y="103"/>
                      <a:pt x="1675" y="86"/>
                    </a:cubicBezTo>
                    <a:cubicBezTo>
                      <a:pt x="1585" y="68"/>
                      <a:pt x="1499" y="50"/>
                      <a:pt x="1411" y="30"/>
                    </a:cubicBezTo>
                    <a:cubicBezTo>
                      <a:pt x="1369" y="21"/>
                      <a:pt x="1330" y="11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14"/>
              <p:cNvSpPr/>
              <p:nvPr/>
            </p:nvSpPr>
            <p:spPr>
              <a:xfrm>
                <a:off x="3081336" y="2367155"/>
                <a:ext cx="147131" cy="137308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4403" extrusionOk="0">
                    <a:moveTo>
                      <a:pt x="1" y="0"/>
                    </a:moveTo>
                    <a:cubicBezTo>
                      <a:pt x="1015" y="1114"/>
                      <a:pt x="2304" y="2533"/>
                      <a:pt x="3316" y="3648"/>
                    </a:cubicBezTo>
                    <a:lnTo>
                      <a:pt x="3328" y="3658"/>
                    </a:lnTo>
                    <a:cubicBezTo>
                      <a:pt x="3349" y="3684"/>
                      <a:pt x="3372" y="3707"/>
                      <a:pt x="3397" y="3730"/>
                    </a:cubicBezTo>
                    <a:cubicBezTo>
                      <a:pt x="3423" y="3753"/>
                      <a:pt x="3447" y="3777"/>
                      <a:pt x="3474" y="3800"/>
                    </a:cubicBezTo>
                    <a:cubicBezTo>
                      <a:pt x="3502" y="3823"/>
                      <a:pt x="3529" y="3846"/>
                      <a:pt x="3558" y="3868"/>
                    </a:cubicBezTo>
                    <a:cubicBezTo>
                      <a:pt x="3586" y="3891"/>
                      <a:pt x="3615" y="3912"/>
                      <a:pt x="3645" y="3934"/>
                    </a:cubicBezTo>
                    <a:cubicBezTo>
                      <a:pt x="3676" y="3954"/>
                      <a:pt x="3706" y="3975"/>
                      <a:pt x="3739" y="3996"/>
                    </a:cubicBezTo>
                    <a:cubicBezTo>
                      <a:pt x="3771" y="4016"/>
                      <a:pt x="3804" y="4036"/>
                      <a:pt x="3838" y="4056"/>
                    </a:cubicBezTo>
                    <a:cubicBezTo>
                      <a:pt x="4116" y="4204"/>
                      <a:pt x="4413" y="4322"/>
                      <a:pt x="4718" y="4402"/>
                    </a:cubicBezTo>
                    <a:cubicBezTo>
                      <a:pt x="4255" y="3584"/>
                      <a:pt x="3791" y="2768"/>
                      <a:pt x="3328" y="1953"/>
                    </a:cubicBezTo>
                    <a:cubicBezTo>
                      <a:pt x="3224" y="1771"/>
                      <a:pt x="3116" y="1608"/>
                      <a:pt x="3001" y="1458"/>
                    </a:cubicBezTo>
                    <a:cubicBezTo>
                      <a:pt x="2862" y="1277"/>
                      <a:pt x="2714" y="1117"/>
                      <a:pt x="2559" y="984"/>
                    </a:cubicBezTo>
                    <a:cubicBezTo>
                      <a:pt x="2402" y="849"/>
                      <a:pt x="2237" y="741"/>
                      <a:pt x="2065" y="657"/>
                    </a:cubicBezTo>
                    <a:cubicBezTo>
                      <a:pt x="1973" y="611"/>
                      <a:pt x="1880" y="574"/>
                      <a:pt x="1785" y="544"/>
                    </a:cubicBezTo>
                    <a:cubicBezTo>
                      <a:pt x="1700" y="516"/>
                      <a:pt x="1384" y="450"/>
                      <a:pt x="1315" y="430"/>
                    </a:cubicBezTo>
                    <a:cubicBezTo>
                      <a:pt x="1279" y="420"/>
                      <a:pt x="1245" y="409"/>
                      <a:pt x="1210" y="396"/>
                    </a:cubicBezTo>
                    <a:cubicBezTo>
                      <a:pt x="1183" y="388"/>
                      <a:pt x="1138" y="374"/>
                      <a:pt x="1111" y="367"/>
                    </a:cubicBezTo>
                    <a:cubicBezTo>
                      <a:pt x="728" y="258"/>
                      <a:pt x="357" y="13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14"/>
              <p:cNvSpPr/>
              <p:nvPr/>
            </p:nvSpPr>
            <p:spPr>
              <a:xfrm>
                <a:off x="3053208" y="1282438"/>
                <a:ext cx="164439" cy="70759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2269" extrusionOk="0">
                    <a:moveTo>
                      <a:pt x="4131" y="0"/>
                    </a:moveTo>
                    <a:cubicBezTo>
                      <a:pt x="4086" y="10"/>
                      <a:pt x="4040" y="20"/>
                      <a:pt x="3995" y="32"/>
                    </a:cubicBezTo>
                    <a:cubicBezTo>
                      <a:pt x="3764" y="85"/>
                      <a:pt x="3530" y="148"/>
                      <a:pt x="3310" y="216"/>
                    </a:cubicBezTo>
                    <a:cubicBezTo>
                      <a:pt x="3162" y="262"/>
                      <a:pt x="3015" y="312"/>
                      <a:pt x="2873" y="362"/>
                    </a:cubicBezTo>
                    <a:cubicBezTo>
                      <a:pt x="2732" y="413"/>
                      <a:pt x="2588" y="467"/>
                      <a:pt x="2453" y="523"/>
                    </a:cubicBezTo>
                    <a:cubicBezTo>
                      <a:pt x="2319" y="580"/>
                      <a:pt x="2182" y="640"/>
                      <a:pt x="2055" y="702"/>
                    </a:cubicBezTo>
                    <a:cubicBezTo>
                      <a:pt x="1927" y="762"/>
                      <a:pt x="1797" y="830"/>
                      <a:pt x="1678" y="896"/>
                    </a:cubicBezTo>
                    <a:cubicBezTo>
                      <a:pt x="1596" y="940"/>
                      <a:pt x="1517" y="985"/>
                      <a:pt x="1441" y="1032"/>
                    </a:cubicBezTo>
                    <a:cubicBezTo>
                      <a:pt x="1323" y="1103"/>
                      <a:pt x="1213" y="1172"/>
                      <a:pt x="1106" y="1247"/>
                    </a:cubicBezTo>
                    <a:cubicBezTo>
                      <a:pt x="998" y="1320"/>
                      <a:pt x="897" y="1393"/>
                      <a:pt x="798" y="1472"/>
                    </a:cubicBezTo>
                    <a:cubicBezTo>
                      <a:pt x="697" y="1551"/>
                      <a:pt x="605" y="1629"/>
                      <a:pt x="516" y="1711"/>
                    </a:cubicBezTo>
                    <a:cubicBezTo>
                      <a:pt x="381" y="1833"/>
                      <a:pt x="260" y="1955"/>
                      <a:pt x="148" y="2088"/>
                    </a:cubicBezTo>
                    <a:cubicBezTo>
                      <a:pt x="96" y="2148"/>
                      <a:pt x="48" y="2207"/>
                      <a:pt x="0" y="2269"/>
                    </a:cubicBezTo>
                    <a:cubicBezTo>
                      <a:pt x="276" y="2229"/>
                      <a:pt x="551" y="2198"/>
                      <a:pt x="833" y="2174"/>
                    </a:cubicBezTo>
                    <a:cubicBezTo>
                      <a:pt x="1155" y="2147"/>
                      <a:pt x="1474" y="2128"/>
                      <a:pt x="1803" y="2119"/>
                    </a:cubicBezTo>
                    <a:cubicBezTo>
                      <a:pt x="1936" y="2116"/>
                      <a:pt x="2068" y="2115"/>
                      <a:pt x="2201" y="2115"/>
                    </a:cubicBezTo>
                    <a:cubicBezTo>
                      <a:pt x="2396" y="2115"/>
                      <a:pt x="2593" y="2118"/>
                      <a:pt x="2793" y="2125"/>
                    </a:cubicBezTo>
                    <a:cubicBezTo>
                      <a:pt x="2831" y="2125"/>
                      <a:pt x="2868" y="2126"/>
                      <a:pt x="2907" y="2128"/>
                    </a:cubicBezTo>
                    <a:cubicBezTo>
                      <a:pt x="2919" y="2111"/>
                      <a:pt x="2933" y="2095"/>
                      <a:pt x="2947" y="2076"/>
                    </a:cubicBezTo>
                    <a:cubicBezTo>
                      <a:pt x="2988" y="2027"/>
                      <a:pt x="3029" y="1981"/>
                      <a:pt x="3075" y="1932"/>
                    </a:cubicBezTo>
                    <a:cubicBezTo>
                      <a:pt x="3120" y="1886"/>
                      <a:pt x="3169" y="1840"/>
                      <a:pt x="3219" y="1794"/>
                    </a:cubicBezTo>
                    <a:cubicBezTo>
                      <a:pt x="3271" y="1750"/>
                      <a:pt x="3324" y="1704"/>
                      <a:pt x="3379" y="1661"/>
                    </a:cubicBezTo>
                    <a:cubicBezTo>
                      <a:pt x="3435" y="1616"/>
                      <a:pt x="3492" y="1574"/>
                      <a:pt x="3554" y="1534"/>
                    </a:cubicBezTo>
                    <a:cubicBezTo>
                      <a:pt x="3614" y="1492"/>
                      <a:pt x="3676" y="1452"/>
                      <a:pt x="3742" y="1413"/>
                    </a:cubicBezTo>
                    <a:cubicBezTo>
                      <a:pt x="3771" y="1398"/>
                      <a:pt x="3800" y="1379"/>
                      <a:pt x="3830" y="1363"/>
                    </a:cubicBezTo>
                    <a:cubicBezTo>
                      <a:pt x="3896" y="1327"/>
                      <a:pt x="3968" y="1290"/>
                      <a:pt x="4040" y="1254"/>
                    </a:cubicBezTo>
                    <a:cubicBezTo>
                      <a:pt x="4112" y="1218"/>
                      <a:pt x="4188" y="1183"/>
                      <a:pt x="4263" y="1150"/>
                    </a:cubicBezTo>
                    <a:cubicBezTo>
                      <a:pt x="4339" y="1119"/>
                      <a:pt x="4418" y="1086"/>
                      <a:pt x="4497" y="1057"/>
                    </a:cubicBezTo>
                    <a:cubicBezTo>
                      <a:pt x="4576" y="1027"/>
                      <a:pt x="4658" y="999"/>
                      <a:pt x="4742" y="973"/>
                    </a:cubicBezTo>
                    <a:cubicBezTo>
                      <a:pt x="4822" y="948"/>
                      <a:pt x="4908" y="923"/>
                      <a:pt x="4993" y="899"/>
                    </a:cubicBezTo>
                    <a:cubicBezTo>
                      <a:pt x="5078" y="876"/>
                      <a:pt x="5166" y="854"/>
                      <a:pt x="5253" y="834"/>
                    </a:cubicBezTo>
                    <a:cubicBezTo>
                      <a:pt x="5259" y="834"/>
                      <a:pt x="5266" y="833"/>
                      <a:pt x="5272" y="831"/>
                    </a:cubicBezTo>
                    <a:cubicBezTo>
                      <a:pt x="5258" y="817"/>
                      <a:pt x="5243" y="802"/>
                      <a:pt x="5230" y="787"/>
                    </a:cubicBezTo>
                    <a:cubicBezTo>
                      <a:pt x="5097" y="664"/>
                      <a:pt x="4970" y="552"/>
                      <a:pt x="4841" y="452"/>
                    </a:cubicBezTo>
                    <a:cubicBezTo>
                      <a:pt x="4708" y="350"/>
                      <a:pt x="4585" y="262"/>
                      <a:pt x="4457" y="183"/>
                    </a:cubicBezTo>
                    <a:cubicBezTo>
                      <a:pt x="4346" y="112"/>
                      <a:pt x="4238" y="53"/>
                      <a:pt x="4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14"/>
              <p:cNvSpPr/>
              <p:nvPr/>
            </p:nvSpPr>
            <p:spPr>
              <a:xfrm>
                <a:off x="3048655" y="1407644"/>
                <a:ext cx="162848" cy="122619"/>
              </a:xfrm>
              <a:custGeom>
                <a:avLst/>
                <a:gdLst/>
                <a:ahLst/>
                <a:cxnLst/>
                <a:rect l="l" t="t" r="r" b="b"/>
                <a:pathLst>
                  <a:path w="5222" h="3932" extrusionOk="0">
                    <a:moveTo>
                      <a:pt x="2968" y="1"/>
                    </a:moveTo>
                    <a:cubicBezTo>
                      <a:pt x="2931" y="16"/>
                      <a:pt x="2891" y="35"/>
                      <a:pt x="2853" y="51"/>
                    </a:cubicBezTo>
                    <a:cubicBezTo>
                      <a:pt x="2511" y="202"/>
                      <a:pt x="2179" y="359"/>
                      <a:pt x="1843" y="525"/>
                    </a:cubicBezTo>
                    <a:cubicBezTo>
                      <a:pt x="1508" y="692"/>
                      <a:pt x="1180" y="865"/>
                      <a:pt x="851" y="1049"/>
                    </a:cubicBezTo>
                    <a:cubicBezTo>
                      <a:pt x="562" y="1208"/>
                      <a:pt x="281" y="1374"/>
                      <a:pt x="1" y="1546"/>
                    </a:cubicBezTo>
                    <a:cubicBezTo>
                      <a:pt x="71" y="1652"/>
                      <a:pt x="150" y="1756"/>
                      <a:pt x="232" y="1857"/>
                    </a:cubicBezTo>
                    <a:cubicBezTo>
                      <a:pt x="304" y="1944"/>
                      <a:pt x="383" y="2032"/>
                      <a:pt x="467" y="2115"/>
                    </a:cubicBezTo>
                    <a:cubicBezTo>
                      <a:pt x="547" y="2199"/>
                      <a:pt x="638" y="2284"/>
                      <a:pt x="728" y="2364"/>
                    </a:cubicBezTo>
                    <a:cubicBezTo>
                      <a:pt x="820" y="2443"/>
                      <a:pt x="920" y="2524"/>
                      <a:pt x="1020" y="2601"/>
                    </a:cubicBezTo>
                    <a:cubicBezTo>
                      <a:pt x="1121" y="2677"/>
                      <a:pt x="1230" y="2755"/>
                      <a:pt x="1339" y="2827"/>
                    </a:cubicBezTo>
                    <a:cubicBezTo>
                      <a:pt x="1449" y="2900"/>
                      <a:pt x="1568" y="2972"/>
                      <a:pt x="1684" y="3041"/>
                    </a:cubicBezTo>
                    <a:cubicBezTo>
                      <a:pt x="1732" y="3069"/>
                      <a:pt x="1778" y="3093"/>
                      <a:pt x="1827" y="3120"/>
                    </a:cubicBezTo>
                    <a:cubicBezTo>
                      <a:pt x="1949" y="3186"/>
                      <a:pt x="2071" y="3250"/>
                      <a:pt x="2201" y="3310"/>
                    </a:cubicBezTo>
                    <a:cubicBezTo>
                      <a:pt x="2330" y="3372"/>
                      <a:pt x="2459" y="3429"/>
                      <a:pt x="2596" y="3487"/>
                    </a:cubicBezTo>
                    <a:cubicBezTo>
                      <a:pt x="2800" y="3573"/>
                      <a:pt x="3004" y="3649"/>
                      <a:pt x="3223" y="3723"/>
                    </a:cubicBezTo>
                    <a:cubicBezTo>
                      <a:pt x="3443" y="3796"/>
                      <a:pt x="3660" y="3861"/>
                      <a:pt x="3890" y="3920"/>
                    </a:cubicBezTo>
                    <a:cubicBezTo>
                      <a:pt x="3904" y="3924"/>
                      <a:pt x="3917" y="3927"/>
                      <a:pt x="3931" y="3931"/>
                    </a:cubicBezTo>
                    <a:cubicBezTo>
                      <a:pt x="4054" y="3661"/>
                      <a:pt x="4176" y="3401"/>
                      <a:pt x="4301" y="3140"/>
                    </a:cubicBezTo>
                    <a:cubicBezTo>
                      <a:pt x="4445" y="2841"/>
                      <a:pt x="4587" y="2558"/>
                      <a:pt x="4732" y="2276"/>
                    </a:cubicBezTo>
                    <a:cubicBezTo>
                      <a:pt x="4879" y="1993"/>
                      <a:pt x="5023" y="1724"/>
                      <a:pt x="5171" y="1457"/>
                    </a:cubicBezTo>
                    <a:cubicBezTo>
                      <a:pt x="5188" y="1425"/>
                      <a:pt x="5205" y="1397"/>
                      <a:pt x="5221" y="1366"/>
                    </a:cubicBezTo>
                    <a:cubicBezTo>
                      <a:pt x="5175" y="1353"/>
                      <a:pt x="5130" y="1343"/>
                      <a:pt x="5080" y="1329"/>
                    </a:cubicBezTo>
                    <a:cubicBezTo>
                      <a:pt x="4995" y="1304"/>
                      <a:pt x="4915" y="1280"/>
                      <a:pt x="4831" y="1253"/>
                    </a:cubicBezTo>
                    <a:cubicBezTo>
                      <a:pt x="4751" y="1225"/>
                      <a:pt x="4672" y="1200"/>
                      <a:pt x="4593" y="1168"/>
                    </a:cubicBezTo>
                    <a:cubicBezTo>
                      <a:pt x="4514" y="1138"/>
                      <a:pt x="4439" y="1108"/>
                      <a:pt x="4364" y="1074"/>
                    </a:cubicBezTo>
                    <a:cubicBezTo>
                      <a:pt x="4288" y="1041"/>
                      <a:pt x="4219" y="1008"/>
                      <a:pt x="4147" y="972"/>
                    </a:cubicBezTo>
                    <a:cubicBezTo>
                      <a:pt x="4074" y="935"/>
                      <a:pt x="4003" y="899"/>
                      <a:pt x="3933" y="857"/>
                    </a:cubicBezTo>
                    <a:cubicBezTo>
                      <a:pt x="3867" y="819"/>
                      <a:pt x="3799" y="778"/>
                      <a:pt x="3739" y="738"/>
                    </a:cubicBezTo>
                    <a:cubicBezTo>
                      <a:pt x="3678" y="696"/>
                      <a:pt x="3617" y="653"/>
                      <a:pt x="3559" y="610"/>
                    </a:cubicBezTo>
                    <a:cubicBezTo>
                      <a:pt x="3502" y="567"/>
                      <a:pt x="3446" y="522"/>
                      <a:pt x="3394" y="476"/>
                    </a:cubicBezTo>
                    <a:cubicBezTo>
                      <a:pt x="3342" y="432"/>
                      <a:pt x="3292" y="383"/>
                      <a:pt x="3244" y="337"/>
                    </a:cubicBezTo>
                    <a:cubicBezTo>
                      <a:pt x="3198" y="290"/>
                      <a:pt x="3154" y="241"/>
                      <a:pt x="3112" y="193"/>
                    </a:cubicBezTo>
                    <a:cubicBezTo>
                      <a:pt x="3070" y="144"/>
                      <a:pt x="3033" y="94"/>
                      <a:pt x="2997" y="44"/>
                    </a:cubicBezTo>
                    <a:cubicBezTo>
                      <a:pt x="2988" y="29"/>
                      <a:pt x="2977" y="15"/>
                      <a:pt x="29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14"/>
              <p:cNvSpPr/>
              <p:nvPr/>
            </p:nvSpPr>
            <p:spPr>
              <a:xfrm>
                <a:off x="2738526" y="1455792"/>
                <a:ext cx="432754" cy="622421"/>
              </a:xfrm>
              <a:custGeom>
                <a:avLst/>
                <a:gdLst/>
                <a:ahLst/>
                <a:cxnLst/>
                <a:rect l="l" t="t" r="r" b="b"/>
                <a:pathLst>
                  <a:path w="13877" h="19959" extrusionOk="0">
                    <a:moveTo>
                      <a:pt x="9946" y="1"/>
                    </a:moveTo>
                    <a:cubicBezTo>
                      <a:pt x="9906" y="25"/>
                      <a:pt x="9867" y="49"/>
                      <a:pt x="9828" y="74"/>
                    </a:cubicBezTo>
                    <a:cubicBezTo>
                      <a:pt x="9507" y="274"/>
                      <a:pt x="9197" y="478"/>
                      <a:pt x="8886" y="692"/>
                    </a:cubicBezTo>
                    <a:cubicBezTo>
                      <a:pt x="8419" y="1014"/>
                      <a:pt x="7973" y="1346"/>
                      <a:pt x="7531" y="1698"/>
                    </a:cubicBezTo>
                    <a:cubicBezTo>
                      <a:pt x="7089" y="2052"/>
                      <a:pt x="6667" y="2416"/>
                      <a:pt x="6255" y="2797"/>
                    </a:cubicBezTo>
                    <a:cubicBezTo>
                      <a:pt x="5846" y="3176"/>
                      <a:pt x="5450" y="3569"/>
                      <a:pt x="5071" y="3974"/>
                    </a:cubicBezTo>
                    <a:cubicBezTo>
                      <a:pt x="4693" y="4378"/>
                      <a:pt x="4330" y="4797"/>
                      <a:pt x="3987" y="5222"/>
                    </a:cubicBezTo>
                    <a:cubicBezTo>
                      <a:pt x="3646" y="5649"/>
                      <a:pt x="3318" y="6089"/>
                      <a:pt x="3015" y="6533"/>
                    </a:cubicBezTo>
                    <a:cubicBezTo>
                      <a:pt x="2712" y="6975"/>
                      <a:pt x="2424" y="7435"/>
                      <a:pt x="2161" y="7892"/>
                    </a:cubicBezTo>
                    <a:cubicBezTo>
                      <a:pt x="1987" y="8195"/>
                      <a:pt x="1820" y="8507"/>
                      <a:pt x="1664" y="8816"/>
                    </a:cubicBezTo>
                    <a:cubicBezTo>
                      <a:pt x="1508" y="9125"/>
                      <a:pt x="1360" y="9442"/>
                      <a:pt x="1225" y="9755"/>
                    </a:cubicBezTo>
                    <a:cubicBezTo>
                      <a:pt x="1088" y="10066"/>
                      <a:pt x="960" y="10388"/>
                      <a:pt x="845" y="10701"/>
                    </a:cubicBezTo>
                    <a:cubicBezTo>
                      <a:pt x="730" y="11016"/>
                      <a:pt x="624" y="11339"/>
                      <a:pt x="529" y="11656"/>
                    </a:cubicBezTo>
                    <a:cubicBezTo>
                      <a:pt x="436" y="11972"/>
                      <a:pt x="349" y="12295"/>
                      <a:pt x="276" y="12612"/>
                    </a:cubicBezTo>
                    <a:cubicBezTo>
                      <a:pt x="204" y="12928"/>
                      <a:pt x="140" y="13251"/>
                      <a:pt x="88" y="13566"/>
                    </a:cubicBezTo>
                    <a:cubicBezTo>
                      <a:pt x="55" y="13762"/>
                      <a:pt x="26" y="13962"/>
                      <a:pt x="0" y="14162"/>
                    </a:cubicBezTo>
                    <a:cubicBezTo>
                      <a:pt x="92" y="14298"/>
                      <a:pt x="187" y="14432"/>
                      <a:pt x="286" y="14564"/>
                    </a:cubicBezTo>
                    <a:cubicBezTo>
                      <a:pt x="436" y="14761"/>
                      <a:pt x="600" y="14962"/>
                      <a:pt x="769" y="15155"/>
                    </a:cubicBezTo>
                    <a:cubicBezTo>
                      <a:pt x="940" y="15348"/>
                      <a:pt x="1126" y="15542"/>
                      <a:pt x="1316" y="15729"/>
                    </a:cubicBezTo>
                    <a:cubicBezTo>
                      <a:pt x="1508" y="15915"/>
                      <a:pt x="1715" y="16102"/>
                      <a:pt x="1925" y="16282"/>
                    </a:cubicBezTo>
                    <a:cubicBezTo>
                      <a:pt x="2135" y="16462"/>
                      <a:pt x="2362" y="16641"/>
                      <a:pt x="2592" y="16811"/>
                    </a:cubicBezTo>
                    <a:cubicBezTo>
                      <a:pt x="2822" y="16982"/>
                      <a:pt x="3068" y="17155"/>
                      <a:pt x="3317" y="17317"/>
                    </a:cubicBezTo>
                    <a:cubicBezTo>
                      <a:pt x="3564" y="17478"/>
                      <a:pt x="3830" y="17642"/>
                      <a:pt x="4095" y="17794"/>
                    </a:cubicBezTo>
                    <a:cubicBezTo>
                      <a:pt x="4312" y="17921"/>
                      <a:pt x="4529" y="18039"/>
                      <a:pt x="4759" y="18160"/>
                    </a:cubicBezTo>
                    <a:cubicBezTo>
                      <a:pt x="5042" y="18305"/>
                      <a:pt x="5319" y="18441"/>
                      <a:pt x="5617" y="18578"/>
                    </a:cubicBezTo>
                    <a:cubicBezTo>
                      <a:pt x="5913" y="18715"/>
                      <a:pt x="6207" y="18841"/>
                      <a:pt x="6517" y="18966"/>
                    </a:cubicBezTo>
                    <a:cubicBezTo>
                      <a:pt x="6826" y="19093"/>
                      <a:pt x="7134" y="19209"/>
                      <a:pt x="7457" y="19323"/>
                    </a:cubicBezTo>
                    <a:cubicBezTo>
                      <a:pt x="7781" y="19438"/>
                      <a:pt x="8100" y="19541"/>
                      <a:pt x="8435" y="19645"/>
                    </a:cubicBezTo>
                    <a:cubicBezTo>
                      <a:pt x="8767" y="19747"/>
                      <a:pt x="9099" y="19840"/>
                      <a:pt x="9444" y="19929"/>
                    </a:cubicBezTo>
                    <a:cubicBezTo>
                      <a:pt x="9480" y="19941"/>
                      <a:pt x="9516" y="19950"/>
                      <a:pt x="9552" y="19958"/>
                    </a:cubicBezTo>
                    <a:cubicBezTo>
                      <a:pt x="9563" y="19753"/>
                      <a:pt x="9575" y="19541"/>
                      <a:pt x="9589" y="19333"/>
                    </a:cubicBezTo>
                    <a:cubicBezTo>
                      <a:pt x="9614" y="19001"/>
                      <a:pt x="9640" y="18654"/>
                      <a:pt x="9673" y="18315"/>
                    </a:cubicBezTo>
                    <a:cubicBezTo>
                      <a:pt x="9703" y="17974"/>
                      <a:pt x="9740" y="17621"/>
                      <a:pt x="9782" y="17273"/>
                    </a:cubicBezTo>
                    <a:cubicBezTo>
                      <a:pt x="9824" y="16923"/>
                      <a:pt x="9870" y="16564"/>
                      <a:pt x="9920" y="16210"/>
                    </a:cubicBezTo>
                    <a:cubicBezTo>
                      <a:pt x="9972" y="15857"/>
                      <a:pt x="10026" y="15491"/>
                      <a:pt x="10085" y="15132"/>
                    </a:cubicBezTo>
                    <a:cubicBezTo>
                      <a:pt x="10146" y="14773"/>
                      <a:pt x="10208" y="14406"/>
                      <a:pt x="10277" y="14042"/>
                    </a:cubicBezTo>
                    <a:cubicBezTo>
                      <a:pt x="10343" y="13680"/>
                      <a:pt x="10417" y="13312"/>
                      <a:pt x="10492" y="12947"/>
                    </a:cubicBezTo>
                    <a:cubicBezTo>
                      <a:pt x="10606" y="12400"/>
                      <a:pt x="10731" y="11843"/>
                      <a:pt x="10863" y="11295"/>
                    </a:cubicBezTo>
                    <a:cubicBezTo>
                      <a:pt x="10994" y="10749"/>
                      <a:pt x="11136" y="10195"/>
                      <a:pt x="11284" y="9653"/>
                    </a:cubicBezTo>
                    <a:cubicBezTo>
                      <a:pt x="11434" y="9108"/>
                      <a:pt x="11592" y="8568"/>
                      <a:pt x="11756" y="8031"/>
                    </a:cubicBezTo>
                    <a:cubicBezTo>
                      <a:pt x="11921" y="7497"/>
                      <a:pt x="12094" y="6967"/>
                      <a:pt x="12272" y="6447"/>
                    </a:cubicBezTo>
                    <a:cubicBezTo>
                      <a:pt x="12449" y="5925"/>
                      <a:pt x="12633" y="5415"/>
                      <a:pt x="12826" y="4912"/>
                    </a:cubicBezTo>
                    <a:cubicBezTo>
                      <a:pt x="13017" y="4407"/>
                      <a:pt x="13211" y="3921"/>
                      <a:pt x="13415" y="3439"/>
                    </a:cubicBezTo>
                    <a:cubicBezTo>
                      <a:pt x="13549" y="3119"/>
                      <a:pt x="13684" y="2807"/>
                      <a:pt x="13825" y="2498"/>
                    </a:cubicBezTo>
                    <a:cubicBezTo>
                      <a:pt x="13842" y="2460"/>
                      <a:pt x="13858" y="2423"/>
                      <a:pt x="13876" y="2386"/>
                    </a:cubicBezTo>
                    <a:cubicBezTo>
                      <a:pt x="13862" y="2381"/>
                      <a:pt x="13849" y="2377"/>
                      <a:pt x="13835" y="2374"/>
                    </a:cubicBezTo>
                    <a:cubicBezTo>
                      <a:pt x="13605" y="2315"/>
                      <a:pt x="13388" y="2251"/>
                      <a:pt x="13168" y="2177"/>
                    </a:cubicBezTo>
                    <a:cubicBezTo>
                      <a:pt x="12949" y="2102"/>
                      <a:pt x="12745" y="2028"/>
                      <a:pt x="12541" y="1941"/>
                    </a:cubicBezTo>
                    <a:cubicBezTo>
                      <a:pt x="12404" y="1884"/>
                      <a:pt x="12275" y="1826"/>
                      <a:pt x="12146" y="1765"/>
                    </a:cubicBezTo>
                    <a:cubicBezTo>
                      <a:pt x="12016" y="1704"/>
                      <a:pt x="11894" y="1641"/>
                      <a:pt x="11772" y="1575"/>
                    </a:cubicBezTo>
                    <a:cubicBezTo>
                      <a:pt x="11723" y="1549"/>
                      <a:pt x="11677" y="1523"/>
                      <a:pt x="11629" y="1496"/>
                    </a:cubicBezTo>
                    <a:cubicBezTo>
                      <a:pt x="11513" y="1427"/>
                      <a:pt x="11395" y="1353"/>
                      <a:pt x="11284" y="1282"/>
                    </a:cubicBezTo>
                    <a:cubicBezTo>
                      <a:pt x="11175" y="1210"/>
                      <a:pt x="11066" y="1132"/>
                      <a:pt x="10965" y="1056"/>
                    </a:cubicBezTo>
                    <a:cubicBezTo>
                      <a:pt x="10865" y="980"/>
                      <a:pt x="10765" y="899"/>
                      <a:pt x="10673" y="819"/>
                    </a:cubicBezTo>
                    <a:cubicBezTo>
                      <a:pt x="10583" y="740"/>
                      <a:pt x="10494" y="655"/>
                      <a:pt x="10412" y="570"/>
                    </a:cubicBezTo>
                    <a:cubicBezTo>
                      <a:pt x="10328" y="485"/>
                      <a:pt x="10249" y="397"/>
                      <a:pt x="10177" y="311"/>
                    </a:cubicBezTo>
                    <a:cubicBezTo>
                      <a:pt x="10095" y="210"/>
                      <a:pt x="10016" y="107"/>
                      <a:pt x="9946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14"/>
              <p:cNvSpPr/>
              <p:nvPr/>
            </p:nvSpPr>
            <p:spPr>
              <a:xfrm>
                <a:off x="3033125" y="1348487"/>
                <a:ext cx="110676" cy="10740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444" extrusionOk="0">
                    <a:moveTo>
                      <a:pt x="2855" y="0"/>
                    </a:moveTo>
                    <a:cubicBezTo>
                      <a:pt x="2719" y="0"/>
                      <a:pt x="2583" y="2"/>
                      <a:pt x="2445" y="6"/>
                    </a:cubicBezTo>
                    <a:cubicBezTo>
                      <a:pt x="2116" y="13"/>
                      <a:pt x="1797" y="30"/>
                      <a:pt x="1475" y="59"/>
                    </a:cubicBezTo>
                    <a:cubicBezTo>
                      <a:pt x="1193" y="83"/>
                      <a:pt x="917" y="115"/>
                      <a:pt x="643" y="155"/>
                    </a:cubicBezTo>
                    <a:cubicBezTo>
                      <a:pt x="589" y="227"/>
                      <a:pt x="539" y="296"/>
                      <a:pt x="490" y="371"/>
                    </a:cubicBezTo>
                    <a:cubicBezTo>
                      <a:pt x="400" y="504"/>
                      <a:pt x="324" y="641"/>
                      <a:pt x="259" y="782"/>
                    </a:cubicBezTo>
                    <a:cubicBezTo>
                      <a:pt x="194" y="921"/>
                      <a:pt x="141" y="1062"/>
                      <a:pt x="101" y="1206"/>
                    </a:cubicBezTo>
                    <a:cubicBezTo>
                      <a:pt x="60" y="1350"/>
                      <a:pt x="32" y="1494"/>
                      <a:pt x="17" y="1637"/>
                    </a:cubicBezTo>
                    <a:cubicBezTo>
                      <a:pt x="3" y="1781"/>
                      <a:pt x="0" y="1926"/>
                      <a:pt x="10" y="2071"/>
                    </a:cubicBezTo>
                    <a:cubicBezTo>
                      <a:pt x="22" y="2215"/>
                      <a:pt x="43" y="2362"/>
                      <a:pt x="79" y="2506"/>
                    </a:cubicBezTo>
                    <a:cubicBezTo>
                      <a:pt x="112" y="2649"/>
                      <a:pt x="161" y="2793"/>
                      <a:pt x="223" y="2933"/>
                    </a:cubicBezTo>
                    <a:cubicBezTo>
                      <a:pt x="283" y="3071"/>
                      <a:pt x="357" y="3213"/>
                      <a:pt x="441" y="3350"/>
                    </a:cubicBezTo>
                    <a:cubicBezTo>
                      <a:pt x="460" y="3383"/>
                      <a:pt x="479" y="3413"/>
                      <a:pt x="500" y="3443"/>
                    </a:cubicBezTo>
                    <a:cubicBezTo>
                      <a:pt x="781" y="3271"/>
                      <a:pt x="1064" y="3107"/>
                      <a:pt x="1351" y="2946"/>
                    </a:cubicBezTo>
                    <a:cubicBezTo>
                      <a:pt x="1679" y="2762"/>
                      <a:pt x="2007" y="2589"/>
                      <a:pt x="2343" y="2422"/>
                    </a:cubicBezTo>
                    <a:cubicBezTo>
                      <a:pt x="2678" y="2254"/>
                      <a:pt x="3012" y="2099"/>
                      <a:pt x="3353" y="1948"/>
                    </a:cubicBezTo>
                    <a:cubicBezTo>
                      <a:pt x="3390" y="1931"/>
                      <a:pt x="3430" y="1913"/>
                      <a:pt x="3468" y="1898"/>
                    </a:cubicBezTo>
                    <a:cubicBezTo>
                      <a:pt x="3445" y="1860"/>
                      <a:pt x="3422" y="1824"/>
                      <a:pt x="3400" y="1787"/>
                    </a:cubicBezTo>
                    <a:cubicBezTo>
                      <a:pt x="3368" y="1737"/>
                      <a:pt x="3343" y="1682"/>
                      <a:pt x="3318" y="1630"/>
                    </a:cubicBezTo>
                    <a:cubicBezTo>
                      <a:pt x="3294" y="1576"/>
                      <a:pt x="3274" y="1524"/>
                      <a:pt x="3256" y="1471"/>
                    </a:cubicBezTo>
                    <a:cubicBezTo>
                      <a:pt x="3230" y="1391"/>
                      <a:pt x="3210" y="1308"/>
                      <a:pt x="3199" y="1228"/>
                    </a:cubicBezTo>
                    <a:cubicBezTo>
                      <a:pt x="3186" y="1147"/>
                      <a:pt x="3180" y="1064"/>
                      <a:pt x="3182" y="983"/>
                    </a:cubicBezTo>
                    <a:cubicBezTo>
                      <a:pt x="3184" y="900"/>
                      <a:pt x="3192" y="819"/>
                      <a:pt x="3207" y="739"/>
                    </a:cubicBezTo>
                    <a:cubicBezTo>
                      <a:pt x="3223" y="658"/>
                      <a:pt x="3246" y="579"/>
                      <a:pt x="3275" y="497"/>
                    </a:cubicBezTo>
                    <a:cubicBezTo>
                      <a:pt x="3304" y="418"/>
                      <a:pt x="3340" y="339"/>
                      <a:pt x="3383" y="263"/>
                    </a:cubicBezTo>
                    <a:cubicBezTo>
                      <a:pt x="3412" y="210"/>
                      <a:pt x="3445" y="159"/>
                      <a:pt x="3479" y="109"/>
                    </a:cubicBezTo>
                    <a:cubicBezTo>
                      <a:pt x="3501" y="77"/>
                      <a:pt x="3524" y="44"/>
                      <a:pt x="3548" y="13"/>
                    </a:cubicBezTo>
                    <a:cubicBezTo>
                      <a:pt x="3522" y="12"/>
                      <a:pt x="3497" y="10"/>
                      <a:pt x="3471" y="10"/>
                    </a:cubicBezTo>
                    <a:cubicBezTo>
                      <a:pt x="3460" y="10"/>
                      <a:pt x="3448" y="10"/>
                      <a:pt x="3436" y="11"/>
                    </a:cubicBezTo>
                    <a:cubicBezTo>
                      <a:pt x="3240" y="4"/>
                      <a:pt x="3047" y="0"/>
                      <a:pt x="28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14"/>
              <p:cNvSpPr/>
              <p:nvPr/>
            </p:nvSpPr>
            <p:spPr>
              <a:xfrm>
                <a:off x="2735470" y="1897488"/>
                <a:ext cx="383794" cy="482151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15461" extrusionOk="0">
                    <a:moveTo>
                      <a:pt x="102" y="0"/>
                    </a:moveTo>
                    <a:cubicBezTo>
                      <a:pt x="88" y="120"/>
                      <a:pt x="74" y="236"/>
                      <a:pt x="62" y="353"/>
                    </a:cubicBezTo>
                    <a:cubicBezTo>
                      <a:pt x="35" y="666"/>
                      <a:pt x="15" y="985"/>
                      <a:pt x="6" y="1293"/>
                    </a:cubicBezTo>
                    <a:cubicBezTo>
                      <a:pt x="2" y="1429"/>
                      <a:pt x="0" y="1567"/>
                      <a:pt x="0" y="1704"/>
                    </a:cubicBezTo>
                    <a:cubicBezTo>
                      <a:pt x="2" y="2013"/>
                      <a:pt x="12" y="2308"/>
                      <a:pt x="36" y="2613"/>
                    </a:cubicBezTo>
                    <a:cubicBezTo>
                      <a:pt x="59" y="2915"/>
                      <a:pt x="92" y="3205"/>
                      <a:pt x="137" y="3501"/>
                    </a:cubicBezTo>
                    <a:cubicBezTo>
                      <a:pt x="182" y="3799"/>
                      <a:pt x="236" y="4082"/>
                      <a:pt x="302" y="4371"/>
                    </a:cubicBezTo>
                    <a:cubicBezTo>
                      <a:pt x="368" y="4658"/>
                      <a:pt x="442" y="4936"/>
                      <a:pt x="529" y="5216"/>
                    </a:cubicBezTo>
                    <a:cubicBezTo>
                      <a:pt x="617" y="5497"/>
                      <a:pt x="713" y="5764"/>
                      <a:pt x="821" y="6034"/>
                    </a:cubicBezTo>
                    <a:cubicBezTo>
                      <a:pt x="931" y="6303"/>
                      <a:pt x="1046" y="6562"/>
                      <a:pt x="1175" y="6821"/>
                    </a:cubicBezTo>
                    <a:cubicBezTo>
                      <a:pt x="1303" y="7079"/>
                      <a:pt x="1439" y="7328"/>
                      <a:pt x="1589" y="7574"/>
                    </a:cubicBezTo>
                    <a:lnTo>
                      <a:pt x="1585" y="7575"/>
                    </a:lnTo>
                    <a:cubicBezTo>
                      <a:pt x="1855" y="8005"/>
                      <a:pt x="2147" y="8431"/>
                      <a:pt x="2463" y="8848"/>
                    </a:cubicBezTo>
                    <a:cubicBezTo>
                      <a:pt x="2926" y="9459"/>
                      <a:pt x="3438" y="10055"/>
                      <a:pt x="3997" y="10625"/>
                    </a:cubicBezTo>
                    <a:cubicBezTo>
                      <a:pt x="4555" y="11195"/>
                      <a:pt x="5163" y="11739"/>
                      <a:pt x="5813" y="12245"/>
                    </a:cubicBezTo>
                    <a:cubicBezTo>
                      <a:pt x="6464" y="12751"/>
                      <a:pt x="7157" y="13218"/>
                      <a:pt x="7887" y="13641"/>
                    </a:cubicBezTo>
                    <a:cubicBezTo>
                      <a:pt x="7887" y="13641"/>
                      <a:pt x="9774" y="14480"/>
                      <a:pt x="9986" y="14584"/>
                    </a:cubicBezTo>
                    <a:cubicBezTo>
                      <a:pt x="10323" y="14749"/>
                      <a:pt x="10678" y="14905"/>
                      <a:pt x="11049" y="15045"/>
                    </a:cubicBezTo>
                    <a:lnTo>
                      <a:pt x="11092" y="15063"/>
                    </a:lnTo>
                    <a:cubicBezTo>
                      <a:pt x="11450" y="15196"/>
                      <a:pt x="11821" y="15319"/>
                      <a:pt x="12202" y="15429"/>
                    </a:cubicBezTo>
                    <a:cubicBezTo>
                      <a:pt x="12229" y="15437"/>
                      <a:pt x="12274" y="15451"/>
                      <a:pt x="12307" y="15461"/>
                    </a:cubicBezTo>
                    <a:lnTo>
                      <a:pt x="12290" y="15455"/>
                    </a:lnTo>
                    <a:cubicBezTo>
                      <a:pt x="12153" y="15405"/>
                      <a:pt x="12019" y="15340"/>
                      <a:pt x="11891" y="15260"/>
                    </a:cubicBezTo>
                    <a:cubicBezTo>
                      <a:pt x="11725" y="15158"/>
                      <a:pt x="11568" y="15028"/>
                      <a:pt x="11417" y="14876"/>
                    </a:cubicBezTo>
                    <a:cubicBezTo>
                      <a:pt x="11266" y="14722"/>
                      <a:pt x="11124" y="14545"/>
                      <a:pt x="10991" y="14344"/>
                    </a:cubicBezTo>
                    <a:cubicBezTo>
                      <a:pt x="10858" y="14140"/>
                      <a:pt x="10734" y="13917"/>
                      <a:pt x="10619" y="13670"/>
                    </a:cubicBezTo>
                    <a:cubicBezTo>
                      <a:pt x="10503" y="13419"/>
                      <a:pt x="10398" y="13154"/>
                      <a:pt x="10301" y="12860"/>
                    </a:cubicBezTo>
                    <a:cubicBezTo>
                      <a:pt x="10237" y="12665"/>
                      <a:pt x="10176" y="12463"/>
                      <a:pt x="10122" y="12249"/>
                    </a:cubicBezTo>
                    <a:cubicBezTo>
                      <a:pt x="10065" y="12036"/>
                      <a:pt x="10015" y="11817"/>
                      <a:pt x="9968" y="11585"/>
                    </a:cubicBezTo>
                    <a:cubicBezTo>
                      <a:pt x="9920" y="11354"/>
                      <a:pt x="9879" y="11118"/>
                      <a:pt x="9841" y="10868"/>
                    </a:cubicBezTo>
                    <a:cubicBezTo>
                      <a:pt x="9802" y="10618"/>
                      <a:pt x="9771" y="10366"/>
                      <a:pt x="9742" y="10100"/>
                    </a:cubicBezTo>
                    <a:cubicBezTo>
                      <a:pt x="9713" y="9834"/>
                      <a:pt x="9690" y="9568"/>
                      <a:pt x="9670" y="9288"/>
                    </a:cubicBezTo>
                    <a:cubicBezTo>
                      <a:pt x="9651" y="9007"/>
                      <a:pt x="9637" y="8727"/>
                      <a:pt x="9627" y="8432"/>
                    </a:cubicBezTo>
                    <a:cubicBezTo>
                      <a:pt x="9615" y="8138"/>
                      <a:pt x="9611" y="7847"/>
                      <a:pt x="9611" y="7538"/>
                    </a:cubicBezTo>
                    <a:cubicBezTo>
                      <a:pt x="9611" y="7401"/>
                      <a:pt x="9611" y="7263"/>
                      <a:pt x="9613" y="7124"/>
                    </a:cubicBezTo>
                    <a:cubicBezTo>
                      <a:pt x="9615" y="6813"/>
                      <a:pt x="9626" y="6487"/>
                      <a:pt x="9637" y="6165"/>
                    </a:cubicBezTo>
                    <a:cubicBezTo>
                      <a:pt x="9641" y="6044"/>
                      <a:pt x="9649" y="5922"/>
                      <a:pt x="9654" y="5798"/>
                    </a:cubicBezTo>
                    <a:cubicBezTo>
                      <a:pt x="9618" y="5787"/>
                      <a:pt x="9582" y="5778"/>
                      <a:pt x="9546" y="5770"/>
                    </a:cubicBezTo>
                    <a:cubicBezTo>
                      <a:pt x="9203" y="5679"/>
                      <a:pt x="8871" y="5586"/>
                      <a:pt x="8536" y="5484"/>
                    </a:cubicBezTo>
                    <a:cubicBezTo>
                      <a:pt x="8202" y="5382"/>
                      <a:pt x="7882" y="5275"/>
                      <a:pt x="7558" y="5162"/>
                    </a:cubicBezTo>
                    <a:cubicBezTo>
                      <a:pt x="7236" y="5047"/>
                      <a:pt x="6927" y="4932"/>
                      <a:pt x="6618" y="4806"/>
                    </a:cubicBezTo>
                    <a:cubicBezTo>
                      <a:pt x="6307" y="4680"/>
                      <a:pt x="6014" y="4555"/>
                      <a:pt x="5718" y="4418"/>
                    </a:cubicBezTo>
                    <a:cubicBezTo>
                      <a:pt x="5422" y="4283"/>
                      <a:pt x="5141" y="4147"/>
                      <a:pt x="4861" y="4000"/>
                    </a:cubicBezTo>
                    <a:cubicBezTo>
                      <a:pt x="4633" y="3881"/>
                      <a:pt x="4415" y="3760"/>
                      <a:pt x="4195" y="3635"/>
                    </a:cubicBezTo>
                    <a:cubicBezTo>
                      <a:pt x="3932" y="3482"/>
                      <a:pt x="3666" y="3319"/>
                      <a:pt x="3418" y="3156"/>
                    </a:cubicBezTo>
                    <a:cubicBezTo>
                      <a:pt x="3170" y="2995"/>
                      <a:pt x="2923" y="2823"/>
                      <a:pt x="2693" y="2651"/>
                    </a:cubicBezTo>
                    <a:cubicBezTo>
                      <a:pt x="2466" y="2480"/>
                      <a:pt x="2237" y="2301"/>
                      <a:pt x="2027" y="2121"/>
                    </a:cubicBezTo>
                    <a:cubicBezTo>
                      <a:pt x="1815" y="1941"/>
                      <a:pt x="1608" y="1754"/>
                      <a:pt x="1418" y="1567"/>
                    </a:cubicBezTo>
                    <a:cubicBezTo>
                      <a:pt x="1227" y="1381"/>
                      <a:pt x="1043" y="1186"/>
                      <a:pt x="872" y="995"/>
                    </a:cubicBezTo>
                    <a:cubicBezTo>
                      <a:pt x="701" y="803"/>
                      <a:pt x="537" y="603"/>
                      <a:pt x="389" y="403"/>
                    </a:cubicBezTo>
                    <a:cubicBezTo>
                      <a:pt x="288" y="271"/>
                      <a:pt x="192" y="136"/>
                      <a:pt x="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14"/>
              <p:cNvSpPr/>
              <p:nvPr/>
            </p:nvSpPr>
            <p:spPr>
              <a:xfrm>
                <a:off x="2700637" y="1353227"/>
                <a:ext cx="352609" cy="544209"/>
              </a:xfrm>
              <a:custGeom>
                <a:avLst/>
                <a:gdLst/>
                <a:ahLst/>
                <a:cxnLst/>
                <a:rect l="l" t="t" r="r" b="b"/>
                <a:pathLst>
                  <a:path w="11307" h="17451" extrusionOk="0">
                    <a:moveTo>
                      <a:pt x="11306" y="0"/>
                    </a:moveTo>
                    <a:lnTo>
                      <a:pt x="11306" y="0"/>
                    </a:lnTo>
                    <a:cubicBezTo>
                      <a:pt x="11267" y="7"/>
                      <a:pt x="11228" y="13"/>
                      <a:pt x="11190" y="19"/>
                    </a:cubicBezTo>
                    <a:cubicBezTo>
                      <a:pt x="10875" y="65"/>
                      <a:pt x="10571" y="122"/>
                      <a:pt x="10271" y="186"/>
                    </a:cubicBezTo>
                    <a:cubicBezTo>
                      <a:pt x="9815" y="288"/>
                      <a:pt x="9377" y="409"/>
                      <a:pt x="8945" y="552"/>
                    </a:cubicBezTo>
                    <a:cubicBezTo>
                      <a:pt x="8514" y="697"/>
                      <a:pt x="8099" y="861"/>
                      <a:pt x="7696" y="1047"/>
                    </a:cubicBezTo>
                    <a:cubicBezTo>
                      <a:pt x="7294" y="1231"/>
                      <a:pt x="6907" y="1436"/>
                      <a:pt x="6534" y="1662"/>
                    </a:cubicBezTo>
                    <a:cubicBezTo>
                      <a:pt x="6165" y="1889"/>
                      <a:pt x="5808" y="2135"/>
                      <a:pt x="5473" y="2400"/>
                    </a:cubicBezTo>
                    <a:cubicBezTo>
                      <a:pt x="5139" y="2664"/>
                      <a:pt x="4819" y="2947"/>
                      <a:pt x="4520" y="3248"/>
                    </a:cubicBezTo>
                    <a:cubicBezTo>
                      <a:pt x="4241" y="3528"/>
                      <a:pt x="3978" y="3829"/>
                      <a:pt x="3734" y="4139"/>
                    </a:cubicBezTo>
                    <a:cubicBezTo>
                      <a:pt x="3728" y="4145"/>
                      <a:pt x="3724" y="4152"/>
                      <a:pt x="3720" y="4156"/>
                    </a:cubicBezTo>
                    <a:cubicBezTo>
                      <a:pt x="3382" y="4594"/>
                      <a:pt x="3060" y="5048"/>
                      <a:pt x="2758" y="5521"/>
                    </a:cubicBezTo>
                    <a:cubicBezTo>
                      <a:pt x="2154" y="6470"/>
                      <a:pt x="1629" y="7488"/>
                      <a:pt x="1204" y="8551"/>
                    </a:cubicBezTo>
                    <a:cubicBezTo>
                      <a:pt x="777" y="9615"/>
                      <a:pt x="450" y="10725"/>
                      <a:pt x="233" y="11854"/>
                    </a:cubicBezTo>
                    <a:cubicBezTo>
                      <a:pt x="156" y="12258"/>
                      <a:pt x="91" y="12665"/>
                      <a:pt x="41" y="13070"/>
                    </a:cubicBezTo>
                    <a:lnTo>
                      <a:pt x="42" y="13070"/>
                    </a:lnTo>
                    <a:cubicBezTo>
                      <a:pt x="9" y="13396"/>
                      <a:pt x="0" y="13723"/>
                      <a:pt x="20" y="14048"/>
                    </a:cubicBezTo>
                    <a:cubicBezTo>
                      <a:pt x="39" y="14374"/>
                      <a:pt x="85" y="14700"/>
                      <a:pt x="157" y="15024"/>
                    </a:cubicBezTo>
                    <a:cubicBezTo>
                      <a:pt x="229" y="15346"/>
                      <a:pt x="328" y="15671"/>
                      <a:pt x="452" y="15988"/>
                    </a:cubicBezTo>
                    <a:cubicBezTo>
                      <a:pt x="535" y="16201"/>
                      <a:pt x="630" y="16413"/>
                      <a:pt x="736" y="16621"/>
                    </a:cubicBezTo>
                    <a:cubicBezTo>
                      <a:pt x="840" y="16829"/>
                      <a:pt x="959" y="17041"/>
                      <a:pt x="1087" y="17243"/>
                    </a:cubicBezTo>
                    <a:cubicBezTo>
                      <a:pt x="1129" y="17314"/>
                      <a:pt x="1172" y="17382"/>
                      <a:pt x="1219" y="17451"/>
                    </a:cubicBezTo>
                    <a:cubicBezTo>
                      <a:pt x="1245" y="17252"/>
                      <a:pt x="1273" y="17051"/>
                      <a:pt x="1306" y="16855"/>
                    </a:cubicBezTo>
                    <a:cubicBezTo>
                      <a:pt x="1357" y="16540"/>
                      <a:pt x="1421" y="16216"/>
                      <a:pt x="1494" y="15901"/>
                    </a:cubicBezTo>
                    <a:cubicBezTo>
                      <a:pt x="1569" y="15584"/>
                      <a:pt x="1652" y="15261"/>
                      <a:pt x="1749" y="14945"/>
                    </a:cubicBezTo>
                    <a:cubicBezTo>
                      <a:pt x="1842" y="14628"/>
                      <a:pt x="1950" y="14305"/>
                      <a:pt x="2065" y="13990"/>
                    </a:cubicBezTo>
                    <a:cubicBezTo>
                      <a:pt x="2180" y="13677"/>
                      <a:pt x="2309" y="13356"/>
                      <a:pt x="2443" y="13044"/>
                    </a:cubicBezTo>
                    <a:cubicBezTo>
                      <a:pt x="2578" y="12731"/>
                      <a:pt x="2728" y="12414"/>
                      <a:pt x="2881" y="12105"/>
                    </a:cubicBezTo>
                    <a:cubicBezTo>
                      <a:pt x="3038" y="11796"/>
                      <a:pt x="3205" y="11484"/>
                      <a:pt x="3380" y="11179"/>
                    </a:cubicBezTo>
                    <a:cubicBezTo>
                      <a:pt x="3642" y="10724"/>
                      <a:pt x="3929" y="10265"/>
                      <a:pt x="4233" y="9821"/>
                    </a:cubicBezTo>
                    <a:cubicBezTo>
                      <a:pt x="4535" y="9378"/>
                      <a:pt x="4862" y="8937"/>
                      <a:pt x="5206" y="8511"/>
                    </a:cubicBezTo>
                    <a:cubicBezTo>
                      <a:pt x="5548" y="8086"/>
                      <a:pt x="5911" y="7667"/>
                      <a:pt x="6289" y="7262"/>
                    </a:cubicBezTo>
                    <a:cubicBezTo>
                      <a:pt x="6667" y="6858"/>
                      <a:pt x="7062" y="6467"/>
                      <a:pt x="7473" y="6086"/>
                    </a:cubicBezTo>
                    <a:cubicBezTo>
                      <a:pt x="7884" y="5705"/>
                      <a:pt x="8309" y="5340"/>
                      <a:pt x="8750" y="4987"/>
                    </a:cubicBezTo>
                    <a:cubicBezTo>
                      <a:pt x="9191" y="4635"/>
                      <a:pt x="9638" y="4303"/>
                      <a:pt x="10104" y="3981"/>
                    </a:cubicBezTo>
                    <a:cubicBezTo>
                      <a:pt x="10415" y="3765"/>
                      <a:pt x="10725" y="3563"/>
                      <a:pt x="11046" y="3363"/>
                    </a:cubicBezTo>
                    <a:cubicBezTo>
                      <a:pt x="11086" y="3337"/>
                      <a:pt x="11125" y="3314"/>
                      <a:pt x="11165" y="3290"/>
                    </a:cubicBezTo>
                    <a:cubicBezTo>
                      <a:pt x="11145" y="3257"/>
                      <a:pt x="11125" y="3226"/>
                      <a:pt x="11105" y="3196"/>
                    </a:cubicBezTo>
                    <a:cubicBezTo>
                      <a:pt x="11021" y="3061"/>
                      <a:pt x="10947" y="2919"/>
                      <a:pt x="10886" y="2779"/>
                    </a:cubicBezTo>
                    <a:cubicBezTo>
                      <a:pt x="10827" y="2638"/>
                      <a:pt x="10778" y="2495"/>
                      <a:pt x="10743" y="2351"/>
                    </a:cubicBezTo>
                    <a:cubicBezTo>
                      <a:pt x="10707" y="2207"/>
                      <a:pt x="10685" y="2062"/>
                      <a:pt x="10674" y="1918"/>
                    </a:cubicBezTo>
                    <a:cubicBezTo>
                      <a:pt x="10663" y="1773"/>
                      <a:pt x="10666" y="1628"/>
                      <a:pt x="10681" y="1484"/>
                    </a:cubicBezTo>
                    <a:cubicBezTo>
                      <a:pt x="10695" y="1340"/>
                      <a:pt x="10722" y="1196"/>
                      <a:pt x="10764" y="1053"/>
                    </a:cubicBezTo>
                    <a:cubicBezTo>
                      <a:pt x="10803" y="909"/>
                      <a:pt x="10858" y="768"/>
                      <a:pt x="10922" y="628"/>
                    </a:cubicBezTo>
                    <a:cubicBezTo>
                      <a:pt x="10988" y="488"/>
                      <a:pt x="11063" y="352"/>
                      <a:pt x="11154" y="216"/>
                    </a:cubicBezTo>
                    <a:cubicBezTo>
                      <a:pt x="11203" y="143"/>
                      <a:pt x="11253" y="71"/>
                      <a:pt x="11306" y="0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14"/>
              <p:cNvSpPr/>
              <p:nvPr/>
            </p:nvSpPr>
            <p:spPr>
              <a:xfrm>
                <a:off x="2816893" y="1275204"/>
                <a:ext cx="365114" cy="207256"/>
              </a:xfrm>
              <a:custGeom>
                <a:avLst/>
                <a:gdLst/>
                <a:ahLst/>
                <a:cxnLst/>
                <a:rect l="l" t="t" r="r" b="b"/>
                <a:pathLst>
                  <a:path w="11708" h="6646" extrusionOk="0">
                    <a:moveTo>
                      <a:pt x="10775" y="1"/>
                    </a:moveTo>
                    <a:cubicBezTo>
                      <a:pt x="10668" y="1"/>
                      <a:pt x="10561" y="9"/>
                      <a:pt x="10459" y="31"/>
                    </a:cubicBezTo>
                    <a:cubicBezTo>
                      <a:pt x="9886" y="157"/>
                      <a:pt x="9325" y="310"/>
                      <a:pt x="8781" y="487"/>
                    </a:cubicBezTo>
                    <a:cubicBezTo>
                      <a:pt x="7772" y="812"/>
                      <a:pt x="6822" y="1216"/>
                      <a:pt x="5938" y="1680"/>
                    </a:cubicBezTo>
                    <a:cubicBezTo>
                      <a:pt x="5496" y="1911"/>
                      <a:pt x="5074" y="2156"/>
                      <a:pt x="4651" y="2422"/>
                    </a:cubicBezTo>
                    <a:cubicBezTo>
                      <a:pt x="4231" y="2688"/>
                      <a:pt x="3811" y="2975"/>
                      <a:pt x="3402" y="3286"/>
                    </a:cubicBezTo>
                    <a:cubicBezTo>
                      <a:pt x="2582" y="3907"/>
                      <a:pt x="1790" y="4616"/>
                      <a:pt x="1051" y="5409"/>
                    </a:cubicBezTo>
                    <a:cubicBezTo>
                      <a:pt x="686" y="5800"/>
                      <a:pt x="335" y="6214"/>
                      <a:pt x="0" y="6646"/>
                    </a:cubicBezTo>
                    <a:cubicBezTo>
                      <a:pt x="243" y="6334"/>
                      <a:pt x="509" y="6035"/>
                      <a:pt x="787" y="5753"/>
                    </a:cubicBezTo>
                    <a:cubicBezTo>
                      <a:pt x="1084" y="5454"/>
                      <a:pt x="1403" y="5169"/>
                      <a:pt x="1740" y="4906"/>
                    </a:cubicBezTo>
                    <a:cubicBezTo>
                      <a:pt x="2076" y="4641"/>
                      <a:pt x="2431" y="4394"/>
                      <a:pt x="2802" y="4168"/>
                    </a:cubicBezTo>
                    <a:cubicBezTo>
                      <a:pt x="3175" y="3944"/>
                      <a:pt x="3560" y="3737"/>
                      <a:pt x="3962" y="3552"/>
                    </a:cubicBezTo>
                    <a:cubicBezTo>
                      <a:pt x="4365" y="3365"/>
                      <a:pt x="4780" y="3201"/>
                      <a:pt x="5212" y="3057"/>
                    </a:cubicBezTo>
                    <a:cubicBezTo>
                      <a:pt x="5643" y="2912"/>
                      <a:pt x="6081" y="2791"/>
                      <a:pt x="6539" y="2691"/>
                    </a:cubicBezTo>
                    <a:cubicBezTo>
                      <a:pt x="6842" y="2624"/>
                      <a:pt x="7145" y="2567"/>
                      <a:pt x="7460" y="2521"/>
                    </a:cubicBezTo>
                    <a:cubicBezTo>
                      <a:pt x="7499" y="2514"/>
                      <a:pt x="7538" y="2508"/>
                      <a:pt x="7577" y="2502"/>
                    </a:cubicBezTo>
                    <a:cubicBezTo>
                      <a:pt x="7623" y="2442"/>
                      <a:pt x="7672" y="2381"/>
                      <a:pt x="7725" y="2321"/>
                    </a:cubicBezTo>
                    <a:cubicBezTo>
                      <a:pt x="7837" y="2192"/>
                      <a:pt x="7958" y="2069"/>
                      <a:pt x="8093" y="1946"/>
                    </a:cubicBezTo>
                    <a:cubicBezTo>
                      <a:pt x="8183" y="1862"/>
                      <a:pt x="8275" y="1785"/>
                      <a:pt x="8375" y="1706"/>
                    </a:cubicBezTo>
                    <a:cubicBezTo>
                      <a:pt x="8474" y="1627"/>
                      <a:pt x="8574" y="1553"/>
                      <a:pt x="8682" y="1480"/>
                    </a:cubicBezTo>
                    <a:cubicBezTo>
                      <a:pt x="8791" y="1407"/>
                      <a:pt x="8899" y="1336"/>
                      <a:pt x="9016" y="1266"/>
                    </a:cubicBezTo>
                    <a:cubicBezTo>
                      <a:pt x="9093" y="1220"/>
                      <a:pt x="9172" y="1174"/>
                      <a:pt x="9253" y="1129"/>
                    </a:cubicBezTo>
                    <a:cubicBezTo>
                      <a:pt x="9374" y="1063"/>
                      <a:pt x="9503" y="997"/>
                      <a:pt x="9631" y="935"/>
                    </a:cubicBezTo>
                    <a:cubicBezTo>
                      <a:pt x="9759" y="875"/>
                      <a:pt x="9896" y="813"/>
                      <a:pt x="10029" y="757"/>
                    </a:cubicBezTo>
                    <a:cubicBezTo>
                      <a:pt x="10164" y="702"/>
                      <a:pt x="10307" y="646"/>
                      <a:pt x="10449" y="596"/>
                    </a:cubicBezTo>
                    <a:cubicBezTo>
                      <a:pt x="10590" y="546"/>
                      <a:pt x="10738" y="495"/>
                      <a:pt x="10885" y="451"/>
                    </a:cubicBezTo>
                    <a:cubicBezTo>
                      <a:pt x="11106" y="383"/>
                      <a:pt x="11340" y="318"/>
                      <a:pt x="11572" y="265"/>
                    </a:cubicBezTo>
                    <a:cubicBezTo>
                      <a:pt x="11616" y="254"/>
                      <a:pt x="11661" y="244"/>
                      <a:pt x="11707" y="235"/>
                    </a:cubicBezTo>
                    <a:cubicBezTo>
                      <a:pt x="11690" y="228"/>
                      <a:pt x="11675" y="221"/>
                      <a:pt x="11660" y="213"/>
                    </a:cubicBezTo>
                    <a:cubicBezTo>
                      <a:pt x="11536" y="156"/>
                      <a:pt x="11417" y="110"/>
                      <a:pt x="11297" y="77"/>
                    </a:cubicBezTo>
                    <a:cubicBezTo>
                      <a:pt x="11118" y="27"/>
                      <a:pt x="10947" y="1"/>
                      <a:pt x="10775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14"/>
              <p:cNvSpPr/>
              <p:nvPr/>
            </p:nvSpPr>
            <p:spPr>
              <a:xfrm>
                <a:off x="2697394" y="1760869"/>
                <a:ext cx="87599" cy="372817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11955" extrusionOk="0">
                    <a:moveTo>
                      <a:pt x="143" y="1"/>
                    </a:moveTo>
                    <a:cubicBezTo>
                      <a:pt x="123" y="162"/>
                      <a:pt x="106" y="324"/>
                      <a:pt x="89" y="485"/>
                    </a:cubicBezTo>
                    <a:cubicBezTo>
                      <a:pt x="63" y="770"/>
                      <a:pt x="41" y="1053"/>
                      <a:pt x="27" y="1338"/>
                    </a:cubicBezTo>
                    <a:cubicBezTo>
                      <a:pt x="12" y="1621"/>
                      <a:pt x="5" y="1906"/>
                      <a:pt x="2" y="2188"/>
                    </a:cubicBezTo>
                    <a:cubicBezTo>
                      <a:pt x="1" y="2753"/>
                      <a:pt x="24" y="3315"/>
                      <a:pt x="74" y="3870"/>
                    </a:cubicBezTo>
                    <a:cubicBezTo>
                      <a:pt x="124" y="4425"/>
                      <a:pt x="199" y="4974"/>
                      <a:pt x="297" y="5513"/>
                    </a:cubicBezTo>
                    <a:cubicBezTo>
                      <a:pt x="494" y="6591"/>
                      <a:pt x="783" y="7628"/>
                      <a:pt x="1148" y="8605"/>
                    </a:cubicBezTo>
                    <a:cubicBezTo>
                      <a:pt x="1512" y="9583"/>
                      <a:pt x="1950" y="10503"/>
                      <a:pt x="2442" y="11353"/>
                    </a:cubicBezTo>
                    <a:cubicBezTo>
                      <a:pt x="2557" y="11554"/>
                      <a:pt x="2679" y="11755"/>
                      <a:pt x="2804" y="11955"/>
                    </a:cubicBezTo>
                    <a:lnTo>
                      <a:pt x="2809" y="11954"/>
                    </a:lnTo>
                    <a:cubicBezTo>
                      <a:pt x="2659" y="11706"/>
                      <a:pt x="2522" y="11459"/>
                      <a:pt x="2395" y="11200"/>
                    </a:cubicBezTo>
                    <a:cubicBezTo>
                      <a:pt x="2265" y="10941"/>
                      <a:pt x="2149" y="10683"/>
                      <a:pt x="2041" y="10412"/>
                    </a:cubicBezTo>
                    <a:cubicBezTo>
                      <a:pt x="1933" y="10144"/>
                      <a:pt x="1838" y="9875"/>
                      <a:pt x="1749" y="9594"/>
                    </a:cubicBezTo>
                    <a:cubicBezTo>
                      <a:pt x="1661" y="9317"/>
                      <a:pt x="1588" y="9039"/>
                      <a:pt x="1522" y="8750"/>
                    </a:cubicBezTo>
                    <a:cubicBezTo>
                      <a:pt x="1454" y="8461"/>
                      <a:pt x="1401" y="8177"/>
                      <a:pt x="1357" y="7881"/>
                    </a:cubicBezTo>
                    <a:cubicBezTo>
                      <a:pt x="1311" y="7584"/>
                      <a:pt x="1279" y="7294"/>
                      <a:pt x="1256" y="6991"/>
                    </a:cubicBezTo>
                    <a:cubicBezTo>
                      <a:pt x="1231" y="6687"/>
                      <a:pt x="1221" y="6393"/>
                      <a:pt x="1220" y="6084"/>
                    </a:cubicBezTo>
                    <a:cubicBezTo>
                      <a:pt x="1220" y="5947"/>
                      <a:pt x="1221" y="5809"/>
                      <a:pt x="1224" y="5672"/>
                    </a:cubicBezTo>
                    <a:cubicBezTo>
                      <a:pt x="1231" y="5365"/>
                      <a:pt x="1252" y="5043"/>
                      <a:pt x="1282" y="4732"/>
                    </a:cubicBezTo>
                    <a:cubicBezTo>
                      <a:pt x="1295" y="4617"/>
                      <a:pt x="1308" y="4498"/>
                      <a:pt x="1322" y="4380"/>
                    </a:cubicBezTo>
                    <a:cubicBezTo>
                      <a:pt x="1277" y="4310"/>
                      <a:pt x="1231" y="4242"/>
                      <a:pt x="1188" y="4173"/>
                    </a:cubicBezTo>
                    <a:cubicBezTo>
                      <a:pt x="1062" y="3969"/>
                      <a:pt x="944" y="3760"/>
                      <a:pt x="839" y="3552"/>
                    </a:cubicBezTo>
                    <a:cubicBezTo>
                      <a:pt x="733" y="3343"/>
                      <a:pt x="638" y="3131"/>
                      <a:pt x="554" y="2919"/>
                    </a:cubicBezTo>
                    <a:cubicBezTo>
                      <a:pt x="431" y="2602"/>
                      <a:pt x="331" y="2278"/>
                      <a:pt x="260" y="1955"/>
                    </a:cubicBezTo>
                    <a:cubicBezTo>
                      <a:pt x="188" y="1631"/>
                      <a:pt x="143" y="1303"/>
                      <a:pt x="123" y="978"/>
                    </a:cubicBezTo>
                    <a:cubicBezTo>
                      <a:pt x="103" y="654"/>
                      <a:pt x="110" y="326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14"/>
              <p:cNvSpPr/>
              <p:nvPr/>
            </p:nvSpPr>
            <p:spPr>
              <a:xfrm>
                <a:off x="3127084" y="1298062"/>
                <a:ext cx="276393" cy="163815"/>
              </a:xfrm>
              <a:custGeom>
                <a:avLst/>
                <a:gdLst/>
                <a:ahLst/>
                <a:cxnLst/>
                <a:rect l="l" t="t" r="r" b="b"/>
                <a:pathLst>
                  <a:path w="8863" h="5253" extrusionOk="0">
                    <a:moveTo>
                      <a:pt x="4344" y="327"/>
                    </a:moveTo>
                    <a:cubicBezTo>
                      <a:pt x="4373" y="327"/>
                      <a:pt x="4400" y="328"/>
                      <a:pt x="4424" y="333"/>
                    </a:cubicBezTo>
                    <a:cubicBezTo>
                      <a:pt x="4506" y="333"/>
                      <a:pt x="4587" y="333"/>
                      <a:pt x="4667" y="337"/>
                    </a:cubicBezTo>
                    <a:cubicBezTo>
                      <a:pt x="4805" y="340"/>
                      <a:pt x="4944" y="350"/>
                      <a:pt x="5078" y="362"/>
                    </a:cubicBezTo>
                    <a:cubicBezTo>
                      <a:pt x="5219" y="375"/>
                      <a:pt x="5350" y="391"/>
                      <a:pt x="5484" y="411"/>
                    </a:cubicBezTo>
                    <a:cubicBezTo>
                      <a:pt x="5573" y="424"/>
                      <a:pt x="5659" y="438"/>
                      <a:pt x="5747" y="455"/>
                    </a:cubicBezTo>
                    <a:cubicBezTo>
                      <a:pt x="5833" y="474"/>
                      <a:pt x="5918" y="491"/>
                      <a:pt x="6004" y="511"/>
                    </a:cubicBezTo>
                    <a:lnTo>
                      <a:pt x="6116" y="539"/>
                    </a:lnTo>
                    <a:cubicBezTo>
                      <a:pt x="6159" y="549"/>
                      <a:pt x="6204" y="562"/>
                      <a:pt x="6256" y="576"/>
                    </a:cubicBezTo>
                    <a:cubicBezTo>
                      <a:pt x="6336" y="599"/>
                      <a:pt x="6415" y="623"/>
                      <a:pt x="6497" y="649"/>
                    </a:cubicBezTo>
                    <a:cubicBezTo>
                      <a:pt x="6573" y="675"/>
                      <a:pt x="6650" y="702"/>
                      <a:pt x="6729" y="733"/>
                    </a:cubicBezTo>
                    <a:cubicBezTo>
                      <a:pt x="6803" y="763"/>
                      <a:pt x="6878" y="792"/>
                      <a:pt x="6950" y="825"/>
                    </a:cubicBezTo>
                    <a:cubicBezTo>
                      <a:pt x="7023" y="856"/>
                      <a:pt x="7091" y="889"/>
                      <a:pt x="7160" y="922"/>
                    </a:cubicBezTo>
                    <a:cubicBezTo>
                      <a:pt x="7230" y="958"/>
                      <a:pt x="7295" y="993"/>
                      <a:pt x="7357" y="1029"/>
                    </a:cubicBezTo>
                    <a:cubicBezTo>
                      <a:pt x="7399" y="1052"/>
                      <a:pt x="7442" y="1079"/>
                      <a:pt x="7483" y="1105"/>
                    </a:cubicBezTo>
                    <a:cubicBezTo>
                      <a:pt x="7522" y="1129"/>
                      <a:pt x="7562" y="1157"/>
                      <a:pt x="7604" y="1184"/>
                    </a:cubicBezTo>
                    <a:cubicBezTo>
                      <a:pt x="7662" y="1223"/>
                      <a:pt x="7719" y="1265"/>
                      <a:pt x="7771" y="1306"/>
                    </a:cubicBezTo>
                    <a:cubicBezTo>
                      <a:pt x="7823" y="1349"/>
                      <a:pt x="7874" y="1393"/>
                      <a:pt x="7922" y="1436"/>
                    </a:cubicBezTo>
                    <a:cubicBezTo>
                      <a:pt x="7968" y="1476"/>
                      <a:pt x="8014" y="1522"/>
                      <a:pt x="8057" y="1567"/>
                    </a:cubicBezTo>
                    <a:cubicBezTo>
                      <a:pt x="8097" y="1611"/>
                      <a:pt x="8139" y="1659"/>
                      <a:pt x="8175" y="1703"/>
                    </a:cubicBezTo>
                    <a:cubicBezTo>
                      <a:pt x="8211" y="1748"/>
                      <a:pt x="8245" y="1792"/>
                      <a:pt x="8277" y="1843"/>
                    </a:cubicBezTo>
                    <a:cubicBezTo>
                      <a:pt x="8309" y="1889"/>
                      <a:pt x="8337" y="1936"/>
                      <a:pt x="8362" y="1983"/>
                    </a:cubicBezTo>
                    <a:cubicBezTo>
                      <a:pt x="8389" y="2029"/>
                      <a:pt x="8411" y="2078"/>
                      <a:pt x="8431" y="2126"/>
                    </a:cubicBezTo>
                    <a:cubicBezTo>
                      <a:pt x="8461" y="2198"/>
                      <a:pt x="8484" y="2270"/>
                      <a:pt x="8500" y="2343"/>
                    </a:cubicBezTo>
                    <a:cubicBezTo>
                      <a:pt x="8519" y="2415"/>
                      <a:pt x="8529" y="2487"/>
                      <a:pt x="8533" y="2560"/>
                    </a:cubicBezTo>
                    <a:cubicBezTo>
                      <a:pt x="8539" y="2630"/>
                      <a:pt x="8534" y="2704"/>
                      <a:pt x="8527" y="2776"/>
                    </a:cubicBezTo>
                    <a:cubicBezTo>
                      <a:pt x="8519" y="2847"/>
                      <a:pt x="8504" y="2921"/>
                      <a:pt x="8484" y="2991"/>
                    </a:cubicBezTo>
                    <a:cubicBezTo>
                      <a:pt x="8462" y="3065"/>
                      <a:pt x="8435" y="3135"/>
                      <a:pt x="8404" y="3207"/>
                    </a:cubicBezTo>
                    <a:cubicBezTo>
                      <a:pt x="8381" y="3254"/>
                      <a:pt x="8356" y="3300"/>
                      <a:pt x="8327" y="3349"/>
                    </a:cubicBezTo>
                    <a:cubicBezTo>
                      <a:pt x="8299" y="3395"/>
                      <a:pt x="8268" y="3443"/>
                      <a:pt x="8237" y="3487"/>
                    </a:cubicBezTo>
                    <a:lnTo>
                      <a:pt x="8201" y="3535"/>
                    </a:lnTo>
                    <a:cubicBezTo>
                      <a:pt x="8176" y="3563"/>
                      <a:pt x="8153" y="3594"/>
                      <a:pt x="8126" y="3624"/>
                    </a:cubicBezTo>
                    <a:cubicBezTo>
                      <a:pt x="8087" y="3668"/>
                      <a:pt x="8046" y="3712"/>
                      <a:pt x="8001" y="3758"/>
                    </a:cubicBezTo>
                    <a:cubicBezTo>
                      <a:pt x="7958" y="3801"/>
                      <a:pt x="7910" y="3844"/>
                      <a:pt x="7860" y="3887"/>
                    </a:cubicBezTo>
                    <a:cubicBezTo>
                      <a:pt x="7810" y="3927"/>
                      <a:pt x="7759" y="3969"/>
                      <a:pt x="7705" y="4011"/>
                    </a:cubicBezTo>
                    <a:cubicBezTo>
                      <a:pt x="7650" y="4049"/>
                      <a:pt x="7594" y="4090"/>
                      <a:pt x="7534" y="4128"/>
                    </a:cubicBezTo>
                    <a:cubicBezTo>
                      <a:pt x="7493" y="4154"/>
                      <a:pt x="7453" y="4179"/>
                      <a:pt x="7412" y="4205"/>
                    </a:cubicBezTo>
                    <a:lnTo>
                      <a:pt x="7327" y="4255"/>
                    </a:lnTo>
                    <a:cubicBezTo>
                      <a:pt x="7266" y="4291"/>
                      <a:pt x="7196" y="4327"/>
                      <a:pt x="7125" y="4361"/>
                    </a:cubicBezTo>
                    <a:cubicBezTo>
                      <a:pt x="7058" y="4394"/>
                      <a:pt x="6986" y="4427"/>
                      <a:pt x="6911" y="4459"/>
                    </a:cubicBezTo>
                    <a:cubicBezTo>
                      <a:pt x="6836" y="4492"/>
                      <a:pt x="6760" y="4522"/>
                      <a:pt x="6686" y="4550"/>
                    </a:cubicBezTo>
                    <a:cubicBezTo>
                      <a:pt x="6609" y="4578"/>
                      <a:pt x="6530" y="4607"/>
                      <a:pt x="6450" y="4632"/>
                    </a:cubicBezTo>
                    <a:cubicBezTo>
                      <a:pt x="6369" y="4657"/>
                      <a:pt x="6286" y="4682"/>
                      <a:pt x="6205" y="4703"/>
                    </a:cubicBezTo>
                    <a:cubicBezTo>
                      <a:pt x="6121" y="4728"/>
                      <a:pt x="6034" y="4749"/>
                      <a:pt x="5926" y="4772"/>
                    </a:cubicBezTo>
                    <a:cubicBezTo>
                      <a:pt x="5852" y="4790"/>
                      <a:pt x="5773" y="4807"/>
                      <a:pt x="5692" y="4821"/>
                    </a:cubicBezTo>
                    <a:cubicBezTo>
                      <a:pt x="5603" y="4837"/>
                      <a:pt x="5514" y="4852"/>
                      <a:pt x="5426" y="4865"/>
                    </a:cubicBezTo>
                    <a:cubicBezTo>
                      <a:pt x="5292" y="4882"/>
                      <a:pt x="5156" y="4898"/>
                      <a:pt x="5019" y="4909"/>
                    </a:cubicBezTo>
                    <a:cubicBezTo>
                      <a:pt x="4883" y="4919"/>
                      <a:pt x="4743" y="4926"/>
                      <a:pt x="4605" y="4931"/>
                    </a:cubicBezTo>
                    <a:cubicBezTo>
                      <a:pt x="4548" y="4932"/>
                      <a:pt x="4490" y="4932"/>
                      <a:pt x="4433" y="4932"/>
                    </a:cubicBezTo>
                    <a:cubicBezTo>
                      <a:pt x="4352" y="4932"/>
                      <a:pt x="4272" y="4932"/>
                      <a:pt x="4193" y="4929"/>
                    </a:cubicBezTo>
                    <a:cubicBezTo>
                      <a:pt x="4056" y="4925"/>
                      <a:pt x="3918" y="4916"/>
                      <a:pt x="3781" y="4903"/>
                    </a:cubicBezTo>
                    <a:cubicBezTo>
                      <a:pt x="3643" y="4890"/>
                      <a:pt x="3511" y="4875"/>
                      <a:pt x="3377" y="4854"/>
                    </a:cubicBezTo>
                    <a:cubicBezTo>
                      <a:pt x="3288" y="4843"/>
                      <a:pt x="3202" y="4829"/>
                      <a:pt x="3113" y="4810"/>
                    </a:cubicBezTo>
                    <a:cubicBezTo>
                      <a:pt x="3027" y="4793"/>
                      <a:pt x="2942" y="4774"/>
                      <a:pt x="2856" y="4754"/>
                    </a:cubicBezTo>
                    <a:lnTo>
                      <a:pt x="2739" y="4725"/>
                    </a:lnTo>
                    <a:lnTo>
                      <a:pt x="2604" y="4689"/>
                    </a:lnTo>
                    <a:cubicBezTo>
                      <a:pt x="2522" y="4666"/>
                      <a:pt x="2443" y="4643"/>
                      <a:pt x="2364" y="4616"/>
                    </a:cubicBezTo>
                    <a:cubicBezTo>
                      <a:pt x="2285" y="4588"/>
                      <a:pt x="2207" y="4563"/>
                      <a:pt x="2131" y="4534"/>
                    </a:cubicBezTo>
                    <a:cubicBezTo>
                      <a:pt x="2058" y="4505"/>
                      <a:pt x="1984" y="4473"/>
                      <a:pt x="1911" y="4442"/>
                    </a:cubicBezTo>
                    <a:cubicBezTo>
                      <a:pt x="1839" y="4409"/>
                      <a:pt x="1769" y="4377"/>
                      <a:pt x="1700" y="4343"/>
                    </a:cubicBezTo>
                    <a:cubicBezTo>
                      <a:pt x="1626" y="4305"/>
                      <a:pt x="1559" y="4269"/>
                      <a:pt x="1494" y="4232"/>
                    </a:cubicBezTo>
                    <a:cubicBezTo>
                      <a:pt x="1431" y="4196"/>
                      <a:pt x="1366" y="4156"/>
                      <a:pt x="1307" y="4117"/>
                    </a:cubicBezTo>
                    <a:cubicBezTo>
                      <a:pt x="1250" y="4078"/>
                      <a:pt x="1189" y="4035"/>
                      <a:pt x="1136" y="3996"/>
                    </a:cubicBezTo>
                    <a:cubicBezTo>
                      <a:pt x="1081" y="3954"/>
                      <a:pt x="1028" y="3911"/>
                      <a:pt x="979" y="3868"/>
                    </a:cubicBezTo>
                    <a:cubicBezTo>
                      <a:pt x="931" y="3825"/>
                      <a:pt x="885" y="3782"/>
                      <a:pt x="840" y="3737"/>
                    </a:cubicBezTo>
                    <a:cubicBezTo>
                      <a:pt x="797" y="3693"/>
                      <a:pt x="755" y="3647"/>
                      <a:pt x="718" y="3602"/>
                    </a:cubicBezTo>
                    <a:cubicBezTo>
                      <a:pt x="679" y="3556"/>
                      <a:pt x="643" y="3509"/>
                      <a:pt x="610" y="3463"/>
                    </a:cubicBezTo>
                    <a:lnTo>
                      <a:pt x="584" y="3424"/>
                    </a:lnTo>
                    <a:cubicBezTo>
                      <a:pt x="562" y="3388"/>
                      <a:pt x="541" y="3355"/>
                      <a:pt x="521" y="3322"/>
                    </a:cubicBezTo>
                    <a:cubicBezTo>
                      <a:pt x="495" y="3276"/>
                      <a:pt x="469" y="3227"/>
                      <a:pt x="447" y="3178"/>
                    </a:cubicBezTo>
                    <a:cubicBezTo>
                      <a:pt x="426" y="3132"/>
                      <a:pt x="409" y="3083"/>
                      <a:pt x="391" y="3034"/>
                    </a:cubicBezTo>
                    <a:cubicBezTo>
                      <a:pt x="368" y="2962"/>
                      <a:pt x="351" y="2891"/>
                      <a:pt x="340" y="2817"/>
                    </a:cubicBezTo>
                    <a:cubicBezTo>
                      <a:pt x="330" y="2745"/>
                      <a:pt x="324" y="2674"/>
                      <a:pt x="325" y="2602"/>
                    </a:cubicBezTo>
                    <a:cubicBezTo>
                      <a:pt x="327" y="2528"/>
                      <a:pt x="334" y="2456"/>
                      <a:pt x="348" y="2385"/>
                    </a:cubicBezTo>
                    <a:cubicBezTo>
                      <a:pt x="363" y="2311"/>
                      <a:pt x="383" y="2241"/>
                      <a:pt x="410" y="2169"/>
                    </a:cubicBezTo>
                    <a:cubicBezTo>
                      <a:pt x="437" y="2097"/>
                      <a:pt x="469" y="2027"/>
                      <a:pt x="509" y="1955"/>
                    </a:cubicBezTo>
                    <a:cubicBezTo>
                      <a:pt x="534" y="1907"/>
                      <a:pt x="562" y="1863"/>
                      <a:pt x="596" y="1814"/>
                    </a:cubicBezTo>
                    <a:cubicBezTo>
                      <a:pt x="617" y="1784"/>
                      <a:pt x="636" y="1755"/>
                      <a:pt x="662" y="1723"/>
                    </a:cubicBezTo>
                    <a:lnTo>
                      <a:pt x="699" y="1676"/>
                    </a:lnTo>
                    <a:cubicBezTo>
                      <a:pt x="736" y="1630"/>
                      <a:pt x="777" y="1587"/>
                      <a:pt x="820" y="1541"/>
                    </a:cubicBezTo>
                    <a:cubicBezTo>
                      <a:pt x="863" y="1498"/>
                      <a:pt x="908" y="1454"/>
                      <a:pt x="956" y="1410"/>
                    </a:cubicBezTo>
                    <a:cubicBezTo>
                      <a:pt x="1005" y="1367"/>
                      <a:pt x="1053" y="1325"/>
                      <a:pt x="1107" y="1285"/>
                    </a:cubicBezTo>
                    <a:cubicBezTo>
                      <a:pt x="1163" y="1242"/>
                      <a:pt x="1218" y="1201"/>
                      <a:pt x="1274" y="1164"/>
                    </a:cubicBezTo>
                    <a:cubicBezTo>
                      <a:pt x="1332" y="1124"/>
                      <a:pt x="1391" y="1086"/>
                      <a:pt x="1454" y="1049"/>
                    </a:cubicBezTo>
                    <a:lnTo>
                      <a:pt x="1539" y="1000"/>
                    </a:lnTo>
                    <a:cubicBezTo>
                      <a:pt x="1599" y="966"/>
                      <a:pt x="1669" y="928"/>
                      <a:pt x="1740" y="894"/>
                    </a:cubicBezTo>
                    <a:cubicBezTo>
                      <a:pt x="1812" y="861"/>
                      <a:pt x="1884" y="826"/>
                      <a:pt x="1956" y="796"/>
                    </a:cubicBezTo>
                    <a:cubicBezTo>
                      <a:pt x="2027" y="764"/>
                      <a:pt x="2102" y="734"/>
                      <a:pt x="2181" y="705"/>
                    </a:cubicBezTo>
                    <a:cubicBezTo>
                      <a:pt x="2260" y="677"/>
                      <a:pt x="2342" y="649"/>
                      <a:pt x="2419" y="625"/>
                    </a:cubicBezTo>
                    <a:cubicBezTo>
                      <a:pt x="2500" y="599"/>
                      <a:pt x="2582" y="575"/>
                      <a:pt x="2666" y="553"/>
                    </a:cubicBezTo>
                    <a:cubicBezTo>
                      <a:pt x="2748" y="531"/>
                      <a:pt x="2833" y="510"/>
                      <a:pt x="2936" y="487"/>
                    </a:cubicBezTo>
                    <a:cubicBezTo>
                      <a:pt x="3015" y="471"/>
                      <a:pt x="3097" y="452"/>
                      <a:pt x="3179" y="438"/>
                    </a:cubicBezTo>
                    <a:cubicBezTo>
                      <a:pt x="3270" y="422"/>
                      <a:pt x="3359" y="408"/>
                      <a:pt x="3445" y="395"/>
                    </a:cubicBezTo>
                    <a:cubicBezTo>
                      <a:pt x="3580" y="378"/>
                      <a:pt x="3718" y="360"/>
                      <a:pt x="3853" y="350"/>
                    </a:cubicBezTo>
                    <a:cubicBezTo>
                      <a:pt x="3990" y="339"/>
                      <a:pt x="4128" y="332"/>
                      <a:pt x="4266" y="329"/>
                    </a:cubicBezTo>
                    <a:cubicBezTo>
                      <a:pt x="4293" y="328"/>
                      <a:pt x="4319" y="327"/>
                      <a:pt x="4344" y="327"/>
                    </a:cubicBezTo>
                    <a:close/>
                    <a:moveTo>
                      <a:pt x="4428" y="1"/>
                    </a:moveTo>
                    <a:lnTo>
                      <a:pt x="4252" y="2"/>
                    </a:lnTo>
                    <a:cubicBezTo>
                      <a:pt x="4111" y="5"/>
                      <a:pt x="3964" y="14"/>
                      <a:pt x="3820" y="24"/>
                    </a:cubicBezTo>
                    <a:cubicBezTo>
                      <a:pt x="3679" y="37"/>
                      <a:pt x="3536" y="53"/>
                      <a:pt x="3395" y="73"/>
                    </a:cubicBezTo>
                    <a:cubicBezTo>
                      <a:pt x="3306" y="86"/>
                      <a:pt x="3212" y="100"/>
                      <a:pt x="3116" y="117"/>
                    </a:cubicBezTo>
                    <a:cubicBezTo>
                      <a:pt x="3030" y="135"/>
                      <a:pt x="2943" y="152"/>
                      <a:pt x="2843" y="173"/>
                    </a:cubicBezTo>
                    <a:cubicBezTo>
                      <a:pt x="2753" y="194"/>
                      <a:pt x="2663" y="217"/>
                      <a:pt x="2577" y="240"/>
                    </a:cubicBezTo>
                    <a:cubicBezTo>
                      <a:pt x="2490" y="265"/>
                      <a:pt x="2404" y="290"/>
                      <a:pt x="2318" y="317"/>
                    </a:cubicBezTo>
                    <a:cubicBezTo>
                      <a:pt x="2236" y="345"/>
                      <a:pt x="2151" y="373"/>
                      <a:pt x="2066" y="403"/>
                    </a:cubicBezTo>
                    <a:cubicBezTo>
                      <a:pt x="1983" y="437"/>
                      <a:pt x="1901" y="468"/>
                      <a:pt x="1826" y="501"/>
                    </a:cubicBezTo>
                    <a:cubicBezTo>
                      <a:pt x="1749" y="534"/>
                      <a:pt x="1674" y="569"/>
                      <a:pt x="1596" y="606"/>
                    </a:cubicBezTo>
                    <a:cubicBezTo>
                      <a:pt x="1519" y="645"/>
                      <a:pt x="1445" y="684"/>
                      <a:pt x="1379" y="721"/>
                    </a:cubicBezTo>
                    <a:lnTo>
                      <a:pt x="1287" y="776"/>
                    </a:lnTo>
                    <a:cubicBezTo>
                      <a:pt x="1218" y="817"/>
                      <a:pt x="1153" y="858"/>
                      <a:pt x="1089" y="902"/>
                    </a:cubicBezTo>
                    <a:cubicBezTo>
                      <a:pt x="1027" y="943"/>
                      <a:pt x="966" y="989"/>
                      <a:pt x="906" y="1035"/>
                    </a:cubicBezTo>
                    <a:cubicBezTo>
                      <a:pt x="844" y="1082"/>
                      <a:pt x="791" y="1127"/>
                      <a:pt x="736" y="1175"/>
                    </a:cubicBezTo>
                    <a:cubicBezTo>
                      <a:pt x="682" y="1226"/>
                      <a:pt x="633" y="1272"/>
                      <a:pt x="584" y="1322"/>
                    </a:cubicBezTo>
                    <a:cubicBezTo>
                      <a:pt x="535" y="1372"/>
                      <a:pt x="491" y="1423"/>
                      <a:pt x="447" y="1475"/>
                    </a:cubicBezTo>
                    <a:lnTo>
                      <a:pt x="403" y="1531"/>
                    </a:lnTo>
                    <a:cubicBezTo>
                      <a:pt x="376" y="1567"/>
                      <a:pt x="351" y="1602"/>
                      <a:pt x="327" y="1637"/>
                    </a:cubicBezTo>
                    <a:cubicBezTo>
                      <a:pt x="288" y="1693"/>
                      <a:pt x="255" y="1746"/>
                      <a:pt x="225" y="1802"/>
                    </a:cubicBezTo>
                    <a:cubicBezTo>
                      <a:pt x="176" y="1889"/>
                      <a:pt x="138" y="1972"/>
                      <a:pt x="107" y="2060"/>
                    </a:cubicBezTo>
                    <a:cubicBezTo>
                      <a:pt x="72" y="2147"/>
                      <a:pt x="49" y="2234"/>
                      <a:pt x="31" y="2326"/>
                    </a:cubicBezTo>
                    <a:cubicBezTo>
                      <a:pt x="13" y="2415"/>
                      <a:pt x="3" y="2505"/>
                      <a:pt x="2" y="2596"/>
                    </a:cubicBezTo>
                    <a:cubicBezTo>
                      <a:pt x="0" y="2686"/>
                      <a:pt x="6" y="2778"/>
                      <a:pt x="20" y="2868"/>
                    </a:cubicBezTo>
                    <a:cubicBezTo>
                      <a:pt x="35" y="2958"/>
                      <a:pt x="56" y="3047"/>
                      <a:pt x="85" y="3135"/>
                    </a:cubicBezTo>
                    <a:cubicBezTo>
                      <a:pt x="104" y="3197"/>
                      <a:pt x="128" y="3256"/>
                      <a:pt x="153" y="3312"/>
                    </a:cubicBezTo>
                    <a:cubicBezTo>
                      <a:pt x="180" y="3369"/>
                      <a:pt x="209" y="3427"/>
                      <a:pt x="240" y="3483"/>
                    </a:cubicBezTo>
                    <a:cubicBezTo>
                      <a:pt x="265" y="3522"/>
                      <a:pt x="288" y="3562"/>
                      <a:pt x="315" y="3601"/>
                    </a:cubicBezTo>
                    <a:lnTo>
                      <a:pt x="347" y="3650"/>
                    </a:lnTo>
                    <a:cubicBezTo>
                      <a:pt x="384" y="3703"/>
                      <a:pt x="426" y="3758"/>
                      <a:pt x="470" y="3811"/>
                    </a:cubicBezTo>
                    <a:cubicBezTo>
                      <a:pt x="516" y="3864"/>
                      <a:pt x="562" y="3916"/>
                      <a:pt x="613" y="3966"/>
                    </a:cubicBezTo>
                    <a:cubicBezTo>
                      <a:pt x="663" y="4016"/>
                      <a:pt x="715" y="4065"/>
                      <a:pt x="771" y="4113"/>
                    </a:cubicBezTo>
                    <a:cubicBezTo>
                      <a:pt x="827" y="4160"/>
                      <a:pt x="886" y="4209"/>
                      <a:pt x="945" y="4253"/>
                    </a:cubicBezTo>
                    <a:cubicBezTo>
                      <a:pt x="1005" y="4298"/>
                      <a:pt x="1070" y="4344"/>
                      <a:pt x="1135" y="4386"/>
                    </a:cubicBezTo>
                    <a:cubicBezTo>
                      <a:pt x="1199" y="4427"/>
                      <a:pt x="1268" y="4471"/>
                      <a:pt x="1337" y="4511"/>
                    </a:cubicBezTo>
                    <a:cubicBezTo>
                      <a:pt x="1408" y="4550"/>
                      <a:pt x="1480" y="4588"/>
                      <a:pt x="1560" y="4630"/>
                    </a:cubicBezTo>
                    <a:cubicBezTo>
                      <a:pt x="1635" y="4668"/>
                      <a:pt x="1710" y="4702"/>
                      <a:pt x="1786" y="4737"/>
                    </a:cubicBezTo>
                    <a:cubicBezTo>
                      <a:pt x="1865" y="4771"/>
                      <a:pt x="1941" y="4803"/>
                      <a:pt x="2022" y="4834"/>
                    </a:cubicBezTo>
                    <a:cubicBezTo>
                      <a:pt x="2102" y="4865"/>
                      <a:pt x="2184" y="4893"/>
                      <a:pt x="2268" y="4922"/>
                    </a:cubicBezTo>
                    <a:cubicBezTo>
                      <a:pt x="2351" y="4949"/>
                      <a:pt x="2436" y="4974"/>
                      <a:pt x="2523" y="5000"/>
                    </a:cubicBezTo>
                    <a:lnTo>
                      <a:pt x="2785" y="5067"/>
                    </a:lnTo>
                    <a:cubicBezTo>
                      <a:pt x="2877" y="5089"/>
                      <a:pt x="2965" y="5107"/>
                      <a:pt x="3057" y="5125"/>
                    </a:cubicBezTo>
                    <a:cubicBezTo>
                      <a:pt x="3150" y="5143"/>
                      <a:pt x="3242" y="5158"/>
                      <a:pt x="3334" y="5172"/>
                    </a:cubicBezTo>
                    <a:cubicBezTo>
                      <a:pt x="3474" y="5194"/>
                      <a:pt x="3612" y="5210"/>
                      <a:pt x="3756" y="5222"/>
                    </a:cubicBezTo>
                    <a:cubicBezTo>
                      <a:pt x="3899" y="5234"/>
                      <a:pt x="4046" y="5244"/>
                      <a:pt x="4187" y="5248"/>
                    </a:cubicBezTo>
                    <a:cubicBezTo>
                      <a:pt x="4270" y="5251"/>
                      <a:pt x="4355" y="5253"/>
                      <a:pt x="4437" y="5253"/>
                    </a:cubicBezTo>
                    <a:cubicBezTo>
                      <a:pt x="4499" y="5253"/>
                      <a:pt x="4561" y="5253"/>
                      <a:pt x="4615" y="5248"/>
                    </a:cubicBezTo>
                    <a:cubicBezTo>
                      <a:pt x="4759" y="5245"/>
                      <a:pt x="4903" y="5237"/>
                      <a:pt x="5047" y="5225"/>
                    </a:cubicBezTo>
                    <a:cubicBezTo>
                      <a:pt x="5189" y="5212"/>
                      <a:pt x="5333" y="5197"/>
                      <a:pt x="5472" y="5176"/>
                    </a:cubicBezTo>
                    <a:cubicBezTo>
                      <a:pt x="5564" y="5165"/>
                      <a:pt x="5658" y="5151"/>
                      <a:pt x="5751" y="5132"/>
                    </a:cubicBezTo>
                    <a:cubicBezTo>
                      <a:pt x="5837" y="5116"/>
                      <a:pt x="5919" y="5100"/>
                      <a:pt x="6024" y="5076"/>
                    </a:cubicBezTo>
                    <a:cubicBezTo>
                      <a:pt x="6112" y="5057"/>
                      <a:pt x="6202" y="5036"/>
                      <a:pt x="6292" y="5010"/>
                    </a:cubicBezTo>
                    <a:cubicBezTo>
                      <a:pt x="6376" y="4987"/>
                      <a:pt x="6464" y="4959"/>
                      <a:pt x="6550" y="4932"/>
                    </a:cubicBezTo>
                    <a:cubicBezTo>
                      <a:pt x="6635" y="4906"/>
                      <a:pt x="6720" y="4877"/>
                      <a:pt x="6801" y="4846"/>
                    </a:cubicBezTo>
                    <a:cubicBezTo>
                      <a:pt x="6881" y="4816"/>
                      <a:pt x="6962" y="4784"/>
                      <a:pt x="7041" y="4749"/>
                    </a:cubicBezTo>
                    <a:cubicBezTo>
                      <a:pt x="7123" y="4715"/>
                      <a:pt x="7199" y="4679"/>
                      <a:pt x="7271" y="4643"/>
                    </a:cubicBezTo>
                    <a:cubicBezTo>
                      <a:pt x="7347" y="4606"/>
                      <a:pt x="7422" y="4565"/>
                      <a:pt x="7489" y="4528"/>
                    </a:cubicBezTo>
                    <a:lnTo>
                      <a:pt x="7580" y="4475"/>
                    </a:lnTo>
                    <a:cubicBezTo>
                      <a:pt x="7627" y="4448"/>
                      <a:pt x="7670" y="4420"/>
                      <a:pt x="7713" y="4392"/>
                    </a:cubicBezTo>
                    <a:cubicBezTo>
                      <a:pt x="7780" y="4348"/>
                      <a:pt x="7841" y="4305"/>
                      <a:pt x="7900" y="4262"/>
                    </a:cubicBezTo>
                    <a:cubicBezTo>
                      <a:pt x="7964" y="4218"/>
                      <a:pt x="8018" y="4170"/>
                      <a:pt x="8074" y="4124"/>
                    </a:cubicBezTo>
                    <a:cubicBezTo>
                      <a:pt x="8132" y="4075"/>
                      <a:pt x="8184" y="4026"/>
                      <a:pt x="8232" y="3979"/>
                    </a:cubicBezTo>
                    <a:cubicBezTo>
                      <a:pt x="8284" y="3926"/>
                      <a:pt x="8330" y="3878"/>
                      <a:pt x="8375" y="3825"/>
                    </a:cubicBezTo>
                    <a:cubicBezTo>
                      <a:pt x="8405" y="3789"/>
                      <a:pt x="8432" y="3758"/>
                      <a:pt x="8460" y="3722"/>
                    </a:cubicBezTo>
                    <a:lnTo>
                      <a:pt x="8498" y="3667"/>
                    </a:lnTo>
                    <a:cubicBezTo>
                      <a:pt x="8539" y="3614"/>
                      <a:pt x="8575" y="3559"/>
                      <a:pt x="8606" y="3504"/>
                    </a:cubicBezTo>
                    <a:cubicBezTo>
                      <a:pt x="8641" y="3447"/>
                      <a:pt x="8671" y="3391"/>
                      <a:pt x="8697" y="3335"/>
                    </a:cubicBezTo>
                    <a:cubicBezTo>
                      <a:pt x="8737" y="3249"/>
                      <a:pt x="8770" y="3162"/>
                      <a:pt x="8795" y="3073"/>
                    </a:cubicBezTo>
                    <a:cubicBezTo>
                      <a:pt x="8820" y="2984"/>
                      <a:pt x="8838" y="2895"/>
                      <a:pt x="8849" y="2803"/>
                    </a:cubicBezTo>
                    <a:cubicBezTo>
                      <a:pt x="8859" y="2714"/>
                      <a:pt x="8862" y="2622"/>
                      <a:pt x="8856" y="2531"/>
                    </a:cubicBezTo>
                    <a:cubicBezTo>
                      <a:pt x="8851" y="2441"/>
                      <a:pt x="8838" y="2349"/>
                      <a:pt x="8816" y="2261"/>
                    </a:cubicBezTo>
                    <a:cubicBezTo>
                      <a:pt x="8795" y="2170"/>
                      <a:pt x="8766" y="2083"/>
                      <a:pt x="8730" y="1995"/>
                    </a:cubicBezTo>
                    <a:cubicBezTo>
                      <a:pt x="8707" y="1937"/>
                      <a:pt x="8680" y="1880"/>
                      <a:pt x="8649" y="1822"/>
                    </a:cubicBezTo>
                    <a:cubicBezTo>
                      <a:pt x="8621" y="1765"/>
                      <a:pt x="8586" y="1709"/>
                      <a:pt x="8547" y="1650"/>
                    </a:cubicBezTo>
                    <a:cubicBezTo>
                      <a:pt x="8513" y="1597"/>
                      <a:pt x="8474" y="1544"/>
                      <a:pt x="8432" y="1492"/>
                    </a:cubicBezTo>
                    <a:cubicBezTo>
                      <a:pt x="8389" y="1437"/>
                      <a:pt x="8345" y="1387"/>
                      <a:pt x="8296" y="1335"/>
                    </a:cubicBezTo>
                    <a:cubicBezTo>
                      <a:pt x="8247" y="1285"/>
                      <a:pt x="8195" y="1234"/>
                      <a:pt x="8143" y="1186"/>
                    </a:cubicBezTo>
                    <a:cubicBezTo>
                      <a:pt x="8089" y="1137"/>
                      <a:pt x="8033" y="1091"/>
                      <a:pt x="7974" y="1043"/>
                    </a:cubicBezTo>
                    <a:cubicBezTo>
                      <a:pt x="7916" y="999"/>
                      <a:pt x="7853" y="953"/>
                      <a:pt x="7791" y="910"/>
                    </a:cubicBezTo>
                    <a:cubicBezTo>
                      <a:pt x="7745" y="878"/>
                      <a:pt x="7700" y="849"/>
                      <a:pt x="7659" y="823"/>
                    </a:cubicBezTo>
                    <a:cubicBezTo>
                      <a:pt x="7613" y="794"/>
                      <a:pt x="7568" y="766"/>
                      <a:pt x="7522" y="740"/>
                    </a:cubicBezTo>
                    <a:cubicBezTo>
                      <a:pt x="7455" y="701"/>
                      <a:pt x="7386" y="662"/>
                      <a:pt x="7311" y="625"/>
                    </a:cubicBezTo>
                    <a:cubicBezTo>
                      <a:pt x="7238" y="589"/>
                      <a:pt x="7163" y="553"/>
                      <a:pt x="7084" y="518"/>
                    </a:cubicBezTo>
                    <a:cubicBezTo>
                      <a:pt x="7009" y="485"/>
                      <a:pt x="6931" y="454"/>
                      <a:pt x="6848" y="422"/>
                    </a:cubicBezTo>
                    <a:cubicBezTo>
                      <a:pt x="6765" y="389"/>
                      <a:pt x="6686" y="360"/>
                      <a:pt x="6602" y="333"/>
                    </a:cubicBezTo>
                    <a:cubicBezTo>
                      <a:pt x="6519" y="307"/>
                      <a:pt x="6434" y="281"/>
                      <a:pt x="6348" y="257"/>
                    </a:cubicBezTo>
                    <a:cubicBezTo>
                      <a:pt x="6293" y="242"/>
                      <a:pt x="6083" y="188"/>
                      <a:pt x="6083" y="188"/>
                    </a:cubicBezTo>
                    <a:cubicBezTo>
                      <a:pt x="5991" y="166"/>
                      <a:pt x="5903" y="149"/>
                      <a:pt x="5814" y="130"/>
                    </a:cubicBezTo>
                    <a:cubicBezTo>
                      <a:pt x="5722" y="114"/>
                      <a:pt x="5630" y="99"/>
                      <a:pt x="5537" y="84"/>
                    </a:cubicBezTo>
                    <a:cubicBezTo>
                      <a:pt x="5399" y="63"/>
                      <a:pt x="5261" y="45"/>
                      <a:pt x="5114" y="31"/>
                    </a:cubicBezTo>
                    <a:cubicBezTo>
                      <a:pt x="4975" y="20"/>
                      <a:pt x="4829" y="10"/>
                      <a:pt x="4686" y="5"/>
                    </a:cubicBezTo>
                    <a:cubicBezTo>
                      <a:pt x="4599" y="2"/>
                      <a:pt x="4513" y="1"/>
                      <a:pt x="44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14"/>
              <p:cNvSpPr/>
              <p:nvPr/>
            </p:nvSpPr>
            <p:spPr>
              <a:xfrm>
                <a:off x="3172176" y="2467070"/>
                <a:ext cx="3474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055" extrusionOk="0">
                    <a:moveTo>
                      <a:pt x="1" y="1"/>
                    </a:moveTo>
                    <a:cubicBezTo>
                      <a:pt x="1" y="1"/>
                      <a:pt x="27" y="252"/>
                      <a:pt x="117" y="365"/>
                    </a:cubicBezTo>
                    <a:cubicBezTo>
                      <a:pt x="209" y="474"/>
                      <a:pt x="347" y="618"/>
                      <a:pt x="373" y="641"/>
                    </a:cubicBezTo>
                    <a:cubicBezTo>
                      <a:pt x="397" y="666"/>
                      <a:pt x="426" y="694"/>
                      <a:pt x="458" y="718"/>
                    </a:cubicBezTo>
                    <a:cubicBezTo>
                      <a:pt x="487" y="741"/>
                      <a:pt x="515" y="767"/>
                      <a:pt x="546" y="790"/>
                    </a:cubicBezTo>
                    <a:cubicBezTo>
                      <a:pt x="577" y="816"/>
                      <a:pt x="609" y="839"/>
                      <a:pt x="639" y="861"/>
                    </a:cubicBezTo>
                    <a:cubicBezTo>
                      <a:pt x="669" y="882"/>
                      <a:pt x="702" y="904"/>
                      <a:pt x="740" y="927"/>
                    </a:cubicBezTo>
                    <a:lnTo>
                      <a:pt x="951" y="1055"/>
                    </a:lnTo>
                    <a:lnTo>
                      <a:pt x="1113" y="777"/>
                    </a:lnTo>
                    <a:lnTo>
                      <a:pt x="146" y="1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14"/>
              <p:cNvSpPr/>
              <p:nvPr/>
            </p:nvSpPr>
            <p:spPr>
              <a:xfrm>
                <a:off x="3195284" y="2463390"/>
                <a:ext cx="16693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5353" h="1629" extrusionOk="0">
                    <a:moveTo>
                      <a:pt x="5352" y="1"/>
                    </a:moveTo>
                    <a:lnTo>
                      <a:pt x="4576" y="593"/>
                    </a:lnTo>
                    <a:cubicBezTo>
                      <a:pt x="4401" y="743"/>
                      <a:pt x="4184" y="876"/>
                      <a:pt x="3932" y="984"/>
                    </a:cubicBezTo>
                    <a:cubicBezTo>
                      <a:pt x="3718" y="1071"/>
                      <a:pt x="3494" y="1140"/>
                      <a:pt x="3268" y="1193"/>
                    </a:cubicBezTo>
                    <a:cubicBezTo>
                      <a:pt x="2927" y="1269"/>
                      <a:pt x="2579" y="1309"/>
                      <a:pt x="2234" y="1309"/>
                    </a:cubicBezTo>
                    <a:cubicBezTo>
                      <a:pt x="1847" y="1309"/>
                      <a:pt x="1468" y="1260"/>
                      <a:pt x="1106" y="1164"/>
                    </a:cubicBezTo>
                    <a:cubicBezTo>
                      <a:pt x="807" y="1082"/>
                      <a:pt x="523" y="971"/>
                      <a:pt x="260" y="829"/>
                    </a:cubicBezTo>
                    <a:lnTo>
                      <a:pt x="152" y="770"/>
                    </a:lnTo>
                    <a:lnTo>
                      <a:pt x="0" y="1052"/>
                    </a:lnTo>
                    <a:lnTo>
                      <a:pt x="108" y="1111"/>
                    </a:lnTo>
                    <a:cubicBezTo>
                      <a:pt x="393" y="1263"/>
                      <a:pt x="699" y="1387"/>
                      <a:pt x="1022" y="1473"/>
                    </a:cubicBezTo>
                    <a:cubicBezTo>
                      <a:pt x="1413" y="1577"/>
                      <a:pt x="1820" y="1628"/>
                      <a:pt x="2234" y="1628"/>
                    </a:cubicBezTo>
                    <a:cubicBezTo>
                      <a:pt x="2602" y="1628"/>
                      <a:pt x="2975" y="1585"/>
                      <a:pt x="3340" y="1506"/>
                    </a:cubicBezTo>
                    <a:cubicBezTo>
                      <a:pt x="3586" y="1452"/>
                      <a:pt x="3824" y="1375"/>
                      <a:pt x="4054" y="1282"/>
                    </a:cubicBezTo>
                    <a:cubicBezTo>
                      <a:pt x="4340" y="1160"/>
                      <a:pt x="4586" y="1010"/>
                      <a:pt x="4802" y="820"/>
                    </a:cubicBezTo>
                    <a:lnTo>
                      <a:pt x="5046" y="506"/>
                    </a:lnTo>
                    <a:lnTo>
                      <a:pt x="53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14"/>
              <p:cNvSpPr/>
              <p:nvPr/>
            </p:nvSpPr>
            <p:spPr>
              <a:xfrm>
                <a:off x="3352422" y="2379598"/>
                <a:ext cx="41039" cy="17432"/>
              </a:xfrm>
              <a:custGeom>
                <a:avLst/>
                <a:gdLst/>
                <a:ahLst/>
                <a:cxnLst/>
                <a:rect l="l" t="t" r="r" b="b"/>
                <a:pathLst>
                  <a:path w="1316" h="559" extrusionOk="0">
                    <a:moveTo>
                      <a:pt x="1245" y="1"/>
                    </a:moveTo>
                    <a:cubicBezTo>
                      <a:pt x="1245" y="1"/>
                      <a:pt x="983" y="60"/>
                      <a:pt x="893" y="79"/>
                    </a:cubicBezTo>
                    <a:cubicBezTo>
                      <a:pt x="641" y="130"/>
                      <a:pt x="381" y="179"/>
                      <a:pt x="121" y="222"/>
                    </a:cubicBezTo>
                    <a:lnTo>
                      <a:pt x="0" y="242"/>
                    </a:lnTo>
                    <a:lnTo>
                      <a:pt x="50" y="559"/>
                    </a:lnTo>
                    <a:lnTo>
                      <a:pt x="173" y="539"/>
                    </a:lnTo>
                    <a:cubicBezTo>
                      <a:pt x="437" y="496"/>
                      <a:pt x="702" y="447"/>
                      <a:pt x="958" y="392"/>
                    </a:cubicBezTo>
                    <a:lnTo>
                      <a:pt x="1316" y="316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14"/>
              <p:cNvSpPr/>
              <p:nvPr/>
            </p:nvSpPr>
            <p:spPr>
              <a:xfrm>
                <a:off x="3132042" y="2378319"/>
                <a:ext cx="231112" cy="2554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819" extrusionOk="0">
                    <a:moveTo>
                      <a:pt x="77" y="0"/>
                    </a:moveTo>
                    <a:lnTo>
                      <a:pt x="1" y="314"/>
                    </a:lnTo>
                    <a:lnTo>
                      <a:pt x="122" y="342"/>
                    </a:lnTo>
                    <a:cubicBezTo>
                      <a:pt x="303" y="387"/>
                      <a:pt x="490" y="429"/>
                      <a:pt x="681" y="466"/>
                    </a:cubicBezTo>
                    <a:cubicBezTo>
                      <a:pt x="1101" y="551"/>
                      <a:pt x="1538" y="623"/>
                      <a:pt x="1972" y="676"/>
                    </a:cubicBezTo>
                    <a:cubicBezTo>
                      <a:pt x="2403" y="731"/>
                      <a:pt x="2852" y="769"/>
                      <a:pt x="3300" y="794"/>
                    </a:cubicBezTo>
                    <a:cubicBezTo>
                      <a:pt x="3624" y="810"/>
                      <a:pt x="3953" y="818"/>
                      <a:pt x="4279" y="818"/>
                    </a:cubicBezTo>
                    <a:cubicBezTo>
                      <a:pt x="4400" y="818"/>
                      <a:pt x="4521" y="817"/>
                      <a:pt x="4642" y="811"/>
                    </a:cubicBezTo>
                    <a:cubicBezTo>
                      <a:pt x="5085" y="802"/>
                      <a:pt x="5535" y="777"/>
                      <a:pt x="5979" y="738"/>
                    </a:cubicBezTo>
                    <a:cubicBezTo>
                      <a:pt x="6397" y="700"/>
                      <a:pt x="6815" y="647"/>
                      <a:pt x="7240" y="577"/>
                    </a:cubicBezTo>
                    <a:lnTo>
                      <a:pt x="7411" y="551"/>
                    </a:lnTo>
                    <a:lnTo>
                      <a:pt x="7359" y="233"/>
                    </a:lnTo>
                    <a:lnTo>
                      <a:pt x="7172" y="265"/>
                    </a:lnTo>
                    <a:cubicBezTo>
                      <a:pt x="6771" y="330"/>
                      <a:pt x="6360" y="381"/>
                      <a:pt x="5947" y="420"/>
                    </a:cubicBezTo>
                    <a:cubicBezTo>
                      <a:pt x="5513" y="460"/>
                      <a:pt x="5070" y="485"/>
                      <a:pt x="4635" y="493"/>
                    </a:cubicBezTo>
                    <a:cubicBezTo>
                      <a:pt x="4515" y="495"/>
                      <a:pt x="4397" y="496"/>
                      <a:pt x="4278" y="496"/>
                    </a:cubicBezTo>
                    <a:cubicBezTo>
                      <a:pt x="3956" y="496"/>
                      <a:pt x="3632" y="488"/>
                      <a:pt x="3315" y="472"/>
                    </a:cubicBezTo>
                    <a:cubicBezTo>
                      <a:pt x="2875" y="449"/>
                      <a:pt x="2436" y="410"/>
                      <a:pt x="2011" y="357"/>
                    </a:cubicBezTo>
                    <a:cubicBezTo>
                      <a:pt x="1581" y="302"/>
                      <a:pt x="1155" y="235"/>
                      <a:pt x="741" y="150"/>
                    </a:cubicBezTo>
                    <a:cubicBezTo>
                      <a:pt x="556" y="114"/>
                      <a:pt x="373" y="72"/>
                      <a:pt x="195" y="29"/>
                    </a:cubicBez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14"/>
              <p:cNvSpPr/>
              <p:nvPr/>
            </p:nvSpPr>
            <p:spPr>
              <a:xfrm>
                <a:off x="2767341" y="2104022"/>
                <a:ext cx="356819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11442" h="9024" extrusionOk="0">
                    <a:moveTo>
                      <a:pt x="1" y="1"/>
                    </a:moveTo>
                    <a:lnTo>
                      <a:pt x="57" y="367"/>
                    </a:lnTo>
                    <a:cubicBezTo>
                      <a:pt x="106" y="451"/>
                      <a:pt x="153" y="544"/>
                      <a:pt x="203" y="640"/>
                    </a:cubicBezTo>
                    <a:cubicBezTo>
                      <a:pt x="275" y="778"/>
                      <a:pt x="350" y="918"/>
                      <a:pt x="423" y="1036"/>
                    </a:cubicBezTo>
                    <a:cubicBezTo>
                      <a:pt x="698" y="1470"/>
                      <a:pt x="997" y="1903"/>
                      <a:pt x="1310" y="2318"/>
                    </a:cubicBezTo>
                    <a:cubicBezTo>
                      <a:pt x="1785" y="2948"/>
                      <a:pt x="2307" y="3549"/>
                      <a:pt x="2859" y="4112"/>
                    </a:cubicBezTo>
                    <a:cubicBezTo>
                      <a:pt x="3429" y="4695"/>
                      <a:pt x="4046" y="5244"/>
                      <a:pt x="4692" y="5746"/>
                    </a:cubicBezTo>
                    <a:cubicBezTo>
                      <a:pt x="5353" y="6259"/>
                      <a:pt x="6057" y="6733"/>
                      <a:pt x="6785" y="7154"/>
                    </a:cubicBezTo>
                    <a:lnTo>
                      <a:pt x="7646" y="7587"/>
                    </a:lnTo>
                    <a:cubicBezTo>
                      <a:pt x="8086" y="7783"/>
                      <a:pt x="8711" y="8013"/>
                      <a:pt x="8893" y="8103"/>
                    </a:cubicBezTo>
                    <a:cubicBezTo>
                      <a:pt x="9232" y="8272"/>
                      <a:pt x="9594" y="8430"/>
                      <a:pt x="9969" y="8572"/>
                    </a:cubicBezTo>
                    <a:lnTo>
                      <a:pt x="10014" y="8588"/>
                    </a:lnTo>
                    <a:cubicBezTo>
                      <a:pt x="10379" y="8724"/>
                      <a:pt x="10756" y="8851"/>
                      <a:pt x="11171" y="8969"/>
                    </a:cubicBezTo>
                    <a:lnTo>
                      <a:pt x="11355" y="9023"/>
                    </a:lnTo>
                    <a:lnTo>
                      <a:pt x="11441" y="8710"/>
                    </a:lnTo>
                    <a:lnTo>
                      <a:pt x="11321" y="8678"/>
                    </a:lnTo>
                    <a:lnTo>
                      <a:pt x="11223" y="8650"/>
                    </a:lnTo>
                    <a:cubicBezTo>
                      <a:pt x="10852" y="8543"/>
                      <a:pt x="10481" y="8421"/>
                      <a:pt x="10126" y="8286"/>
                    </a:cubicBezTo>
                    <a:lnTo>
                      <a:pt x="10083" y="8270"/>
                    </a:lnTo>
                    <a:cubicBezTo>
                      <a:pt x="9718" y="8132"/>
                      <a:pt x="9365" y="7977"/>
                      <a:pt x="9033" y="7814"/>
                    </a:cubicBezTo>
                    <a:cubicBezTo>
                      <a:pt x="8813" y="7707"/>
                      <a:pt x="6949" y="6877"/>
                      <a:pt x="6942" y="6876"/>
                    </a:cubicBezTo>
                    <a:cubicBezTo>
                      <a:pt x="6227" y="6463"/>
                      <a:pt x="5536" y="5997"/>
                      <a:pt x="4887" y="5493"/>
                    </a:cubicBezTo>
                    <a:cubicBezTo>
                      <a:pt x="4253" y="4998"/>
                      <a:pt x="3646" y="4459"/>
                      <a:pt x="3086" y="3887"/>
                    </a:cubicBezTo>
                    <a:cubicBezTo>
                      <a:pt x="2544" y="3335"/>
                      <a:pt x="2033" y="2742"/>
                      <a:pt x="1566" y="2124"/>
                    </a:cubicBezTo>
                    <a:cubicBezTo>
                      <a:pt x="1260" y="1720"/>
                      <a:pt x="968" y="1296"/>
                      <a:pt x="695" y="863"/>
                    </a:cubicBezTo>
                    <a:cubicBezTo>
                      <a:pt x="573" y="669"/>
                      <a:pt x="452" y="468"/>
                      <a:pt x="336" y="267"/>
                    </a:cubicBezTo>
                    <a:lnTo>
                      <a:pt x="311" y="2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14"/>
              <p:cNvSpPr/>
              <p:nvPr/>
            </p:nvSpPr>
            <p:spPr>
              <a:xfrm>
                <a:off x="2694743" y="1730215"/>
                <a:ext cx="177411" cy="286653"/>
              </a:xfrm>
              <a:custGeom>
                <a:avLst/>
                <a:gdLst/>
                <a:ahLst/>
                <a:cxnLst/>
                <a:rect l="l" t="t" r="r" b="b"/>
                <a:pathLst>
                  <a:path w="5689" h="9192" extrusionOk="0">
                    <a:moveTo>
                      <a:pt x="376" y="0"/>
                    </a:moveTo>
                    <a:cubicBezTo>
                      <a:pt x="376" y="0"/>
                      <a:pt x="138" y="603"/>
                      <a:pt x="70" y="962"/>
                    </a:cubicBezTo>
                    <a:cubicBezTo>
                      <a:pt x="1" y="1322"/>
                      <a:pt x="28" y="1632"/>
                      <a:pt x="48" y="1966"/>
                    </a:cubicBezTo>
                    <a:cubicBezTo>
                      <a:pt x="67" y="2301"/>
                      <a:pt x="115" y="2637"/>
                      <a:pt x="188" y="2969"/>
                    </a:cubicBezTo>
                    <a:cubicBezTo>
                      <a:pt x="261" y="3300"/>
                      <a:pt x="362" y="3632"/>
                      <a:pt x="490" y="3957"/>
                    </a:cubicBezTo>
                    <a:cubicBezTo>
                      <a:pt x="575" y="4175"/>
                      <a:pt x="674" y="4393"/>
                      <a:pt x="779" y="4604"/>
                    </a:cubicBezTo>
                    <a:cubicBezTo>
                      <a:pt x="887" y="4818"/>
                      <a:pt x="1009" y="5031"/>
                      <a:pt x="1138" y="5239"/>
                    </a:cubicBezTo>
                    <a:cubicBezTo>
                      <a:pt x="1180" y="5307"/>
                      <a:pt x="1227" y="5379"/>
                      <a:pt x="1273" y="5449"/>
                    </a:cubicBezTo>
                    <a:cubicBezTo>
                      <a:pt x="1364" y="5586"/>
                      <a:pt x="1460" y="5724"/>
                      <a:pt x="1564" y="5859"/>
                    </a:cubicBezTo>
                    <a:cubicBezTo>
                      <a:pt x="1715" y="6060"/>
                      <a:pt x="1880" y="6263"/>
                      <a:pt x="2054" y="6461"/>
                    </a:cubicBezTo>
                    <a:cubicBezTo>
                      <a:pt x="2228" y="6657"/>
                      <a:pt x="2415" y="6852"/>
                      <a:pt x="2609" y="7044"/>
                    </a:cubicBezTo>
                    <a:cubicBezTo>
                      <a:pt x="2802" y="7232"/>
                      <a:pt x="3010" y="7420"/>
                      <a:pt x="3226" y="7604"/>
                    </a:cubicBezTo>
                    <a:cubicBezTo>
                      <a:pt x="3440" y="7785"/>
                      <a:pt x="3666" y="7967"/>
                      <a:pt x="3901" y="8142"/>
                    </a:cubicBezTo>
                    <a:cubicBezTo>
                      <a:pt x="4130" y="8312"/>
                      <a:pt x="4383" y="8488"/>
                      <a:pt x="4633" y="8652"/>
                    </a:cubicBezTo>
                    <a:cubicBezTo>
                      <a:pt x="4880" y="8815"/>
                      <a:pt x="5152" y="8983"/>
                      <a:pt x="5418" y="9135"/>
                    </a:cubicBezTo>
                    <a:lnTo>
                      <a:pt x="5527" y="9191"/>
                    </a:lnTo>
                    <a:lnTo>
                      <a:pt x="5688" y="8913"/>
                    </a:lnTo>
                    <a:lnTo>
                      <a:pt x="5583" y="8851"/>
                    </a:lnTo>
                    <a:cubicBezTo>
                      <a:pt x="5322" y="8703"/>
                      <a:pt x="5056" y="8539"/>
                      <a:pt x="4811" y="8379"/>
                    </a:cubicBezTo>
                    <a:cubicBezTo>
                      <a:pt x="4567" y="8218"/>
                      <a:pt x="4321" y="8046"/>
                      <a:pt x="4097" y="7879"/>
                    </a:cubicBezTo>
                    <a:cubicBezTo>
                      <a:pt x="3870" y="7712"/>
                      <a:pt x="3650" y="7535"/>
                      <a:pt x="3437" y="7356"/>
                    </a:cubicBezTo>
                    <a:cubicBezTo>
                      <a:pt x="3227" y="7176"/>
                      <a:pt x="3024" y="6993"/>
                      <a:pt x="2837" y="6809"/>
                    </a:cubicBezTo>
                    <a:cubicBezTo>
                      <a:pt x="2645" y="6621"/>
                      <a:pt x="2464" y="6431"/>
                      <a:pt x="2298" y="6244"/>
                    </a:cubicBezTo>
                    <a:cubicBezTo>
                      <a:pt x="2130" y="6054"/>
                      <a:pt x="1971" y="5859"/>
                      <a:pt x="1824" y="5663"/>
                    </a:cubicBezTo>
                    <a:cubicBezTo>
                      <a:pt x="1725" y="5531"/>
                      <a:pt x="1631" y="5399"/>
                      <a:pt x="1544" y="5268"/>
                    </a:cubicBezTo>
                    <a:cubicBezTo>
                      <a:pt x="1496" y="5202"/>
                      <a:pt x="1453" y="5133"/>
                      <a:pt x="1411" y="5067"/>
                    </a:cubicBezTo>
                    <a:cubicBezTo>
                      <a:pt x="1285" y="4863"/>
                      <a:pt x="1170" y="4659"/>
                      <a:pt x="1066" y="4457"/>
                    </a:cubicBezTo>
                    <a:cubicBezTo>
                      <a:pt x="964" y="4255"/>
                      <a:pt x="871" y="4046"/>
                      <a:pt x="790" y="3839"/>
                    </a:cubicBezTo>
                    <a:cubicBezTo>
                      <a:pt x="669" y="3530"/>
                      <a:pt x="573" y="3214"/>
                      <a:pt x="503" y="2897"/>
                    </a:cubicBezTo>
                    <a:cubicBezTo>
                      <a:pt x="432" y="2583"/>
                      <a:pt x="388" y="2263"/>
                      <a:pt x="369" y="1947"/>
                    </a:cubicBezTo>
                    <a:cubicBezTo>
                      <a:pt x="352" y="1628"/>
                      <a:pt x="359" y="1309"/>
                      <a:pt x="391" y="987"/>
                    </a:cubicBezTo>
                    <a:lnTo>
                      <a:pt x="408" y="499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14"/>
              <p:cNvSpPr/>
              <p:nvPr/>
            </p:nvSpPr>
            <p:spPr>
              <a:xfrm>
                <a:off x="2860332" y="1730246"/>
                <a:ext cx="974937" cy="381174"/>
              </a:xfrm>
              <a:custGeom>
                <a:avLst/>
                <a:gdLst/>
                <a:ahLst/>
                <a:cxnLst/>
                <a:rect l="l" t="t" r="r" b="b"/>
                <a:pathLst>
                  <a:path w="31263" h="12223" extrusionOk="0">
                    <a:moveTo>
                      <a:pt x="30917" y="1"/>
                    </a:moveTo>
                    <a:lnTo>
                      <a:pt x="30881" y="648"/>
                    </a:lnTo>
                    <a:cubicBezTo>
                      <a:pt x="30874" y="749"/>
                      <a:pt x="30874" y="749"/>
                      <a:pt x="30876" y="767"/>
                    </a:cubicBezTo>
                    <a:lnTo>
                      <a:pt x="30890" y="869"/>
                    </a:lnTo>
                    <a:cubicBezTo>
                      <a:pt x="30924" y="1147"/>
                      <a:pt x="30940" y="1427"/>
                      <a:pt x="30934" y="1705"/>
                    </a:cubicBezTo>
                    <a:cubicBezTo>
                      <a:pt x="30929" y="2021"/>
                      <a:pt x="30897" y="2341"/>
                      <a:pt x="30841" y="2656"/>
                    </a:cubicBezTo>
                    <a:cubicBezTo>
                      <a:pt x="30784" y="2975"/>
                      <a:pt x="30703" y="3283"/>
                      <a:pt x="30595" y="3598"/>
                    </a:cubicBezTo>
                    <a:cubicBezTo>
                      <a:pt x="30487" y="3911"/>
                      <a:pt x="30358" y="4216"/>
                      <a:pt x="30198" y="4522"/>
                    </a:cubicBezTo>
                    <a:cubicBezTo>
                      <a:pt x="30091" y="4729"/>
                      <a:pt x="29976" y="4928"/>
                      <a:pt x="29849" y="5126"/>
                    </a:cubicBezTo>
                    <a:cubicBezTo>
                      <a:pt x="29720" y="5329"/>
                      <a:pt x="29585" y="5524"/>
                      <a:pt x="29412" y="5749"/>
                    </a:cubicBezTo>
                    <a:cubicBezTo>
                      <a:pt x="29267" y="5936"/>
                      <a:pt x="29120" y="6115"/>
                      <a:pt x="28958" y="6295"/>
                    </a:cubicBezTo>
                    <a:cubicBezTo>
                      <a:pt x="28785" y="6488"/>
                      <a:pt x="28610" y="6669"/>
                      <a:pt x="28419" y="6854"/>
                    </a:cubicBezTo>
                    <a:cubicBezTo>
                      <a:pt x="28224" y="7041"/>
                      <a:pt x="28029" y="7218"/>
                      <a:pt x="27820" y="7393"/>
                    </a:cubicBezTo>
                    <a:cubicBezTo>
                      <a:pt x="27611" y="7570"/>
                      <a:pt x="27395" y="7740"/>
                      <a:pt x="27165" y="7911"/>
                    </a:cubicBezTo>
                    <a:cubicBezTo>
                      <a:pt x="26936" y="8078"/>
                      <a:pt x="26705" y="8239"/>
                      <a:pt x="26455" y="8403"/>
                    </a:cubicBezTo>
                    <a:cubicBezTo>
                      <a:pt x="26289" y="8510"/>
                      <a:pt x="26124" y="8613"/>
                      <a:pt x="25952" y="8717"/>
                    </a:cubicBezTo>
                    <a:cubicBezTo>
                      <a:pt x="25778" y="8824"/>
                      <a:pt x="25605" y="8922"/>
                      <a:pt x="25425" y="9021"/>
                    </a:cubicBezTo>
                    <a:cubicBezTo>
                      <a:pt x="25162" y="9166"/>
                      <a:pt x="24872" y="9317"/>
                      <a:pt x="24587" y="9456"/>
                    </a:cubicBezTo>
                    <a:cubicBezTo>
                      <a:pt x="24301" y="9594"/>
                      <a:pt x="24005" y="9730"/>
                      <a:pt x="23703" y="9859"/>
                    </a:cubicBezTo>
                    <a:cubicBezTo>
                      <a:pt x="23408" y="9984"/>
                      <a:pt x="23096" y="10111"/>
                      <a:pt x="22777" y="10228"/>
                    </a:cubicBezTo>
                    <a:cubicBezTo>
                      <a:pt x="22459" y="10348"/>
                      <a:pt x="22136" y="10458"/>
                      <a:pt x="21813" y="10565"/>
                    </a:cubicBezTo>
                    <a:cubicBezTo>
                      <a:pt x="21488" y="10668"/>
                      <a:pt x="21151" y="10772"/>
                      <a:pt x="20813" y="10864"/>
                    </a:cubicBezTo>
                    <a:cubicBezTo>
                      <a:pt x="20477" y="10957"/>
                      <a:pt x="20130" y="11048"/>
                      <a:pt x="19785" y="11128"/>
                    </a:cubicBezTo>
                    <a:lnTo>
                      <a:pt x="19466" y="11202"/>
                    </a:lnTo>
                    <a:cubicBezTo>
                      <a:pt x="19223" y="11256"/>
                      <a:pt x="18975" y="11308"/>
                      <a:pt x="18730" y="11356"/>
                    </a:cubicBezTo>
                    <a:cubicBezTo>
                      <a:pt x="18374" y="11423"/>
                      <a:pt x="18010" y="11486"/>
                      <a:pt x="17652" y="11542"/>
                    </a:cubicBezTo>
                    <a:cubicBezTo>
                      <a:pt x="17108" y="11626"/>
                      <a:pt x="16552" y="11696"/>
                      <a:pt x="16001" y="11751"/>
                    </a:cubicBezTo>
                    <a:cubicBezTo>
                      <a:pt x="15449" y="11804"/>
                      <a:pt x="14884" y="11844"/>
                      <a:pt x="14327" y="11867"/>
                    </a:cubicBezTo>
                    <a:cubicBezTo>
                      <a:pt x="13882" y="11887"/>
                      <a:pt x="13431" y="11896"/>
                      <a:pt x="12987" y="11896"/>
                    </a:cubicBezTo>
                    <a:lnTo>
                      <a:pt x="12640" y="11895"/>
                    </a:lnTo>
                    <a:cubicBezTo>
                      <a:pt x="12080" y="11889"/>
                      <a:pt x="11513" y="11866"/>
                      <a:pt x="10960" y="11830"/>
                    </a:cubicBezTo>
                    <a:cubicBezTo>
                      <a:pt x="10402" y="11791"/>
                      <a:pt x="9858" y="11741"/>
                      <a:pt x="9299" y="11675"/>
                    </a:cubicBezTo>
                    <a:cubicBezTo>
                      <a:pt x="8744" y="11609"/>
                      <a:pt x="8212" y="11528"/>
                      <a:pt x="7673" y="11432"/>
                    </a:cubicBezTo>
                    <a:cubicBezTo>
                      <a:pt x="7314" y="11367"/>
                      <a:pt x="6967" y="11299"/>
                      <a:pt x="6615" y="11222"/>
                    </a:cubicBezTo>
                    <a:cubicBezTo>
                      <a:pt x="6299" y="11151"/>
                      <a:pt x="5995" y="11080"/>
                      <a:pt x="5666" y="10996"/>
                    </a:cubicBezTo>
                    <a:lnTo>
                      <a:pt x="5580" y="10975"/>
                    </a:lnTo>
                    <a:cubicBezTo>
                      <a:pt x="5241" y="10887"/>
                      <a:pt x="4911" y="10792"/>
                      <a:pt x="4575" y="10690"/>
                    </a:cubicBezTo>
                    <a:cubicBezTo>
                      <a:pt x="4243" y="10588"/>
                      <a:pt x="3925" y="10484"/>
                      <a:pt x="3604" y="10371"/>
                    </a:cubicBezTo>
                    <a:cubicBezTo>
                      <a:pt x="3282" y="10259"/>
                      <a:pt x="2978" y="10142"/>
                      <a:pt x="2670" y="10019"/>
                    </a:cubicBezTo>
                    <a:cubicBezTo>
                      <a:pt x="2362" y="9893"/>
                      <a:pt x="2071" y="9768"/>
                      <a:pt x="1777" y="9633"/>
                    </a:cubicBezTo>
                    <a:cubicBezTo>
                      <a:pt x="1484" y="9501"/>
                      <a:pt x="1208" y="9364"/>
                      <a:pt x="928" y="9219"/>
                    </a:cubicBezTo>
                    <a:cubicBezTo>
                      <a:pt x="700" y="9100"/>
                      <a:pt x="485" y="8982"/>
                      <a:pt x="268" y="8855"/>
                    </a:cubicBezTo>
                    <a:lnTo>
                      <a:pt x="161" y="8795"/>
                    </a:lnTo>
                    <a:lnTo>
                      <a:pt x="0" y="9073"/>
                    </a:lnTo>
                    <a:lnTo>
                      <a:pt x="105" y="9134"/>
                    </a:lnTo>
                    <a:cubicBezTo>
                      <a:pt x="328" y="9262"/>
                      <a:pt x="548" y="9382"/>
                      <a:pt x="778" y="9502"/>
                    </a:cubicBezTo>
                    <a:cubicBezTo>
                      <a:pt x="1064" y="9650"/>
                      <a:pt x="1346" y="9789"/>
                      <a:pt x="1642" y="9925"/>
                    </a:cubicBezTo>
                    <a:cubicBezTo>
                      <a:pt x="1941" y="10063"/>
                      <a:pt x="2239" y="10191"/>
                      <a:pt x="2549" y="10316"/>
                    </a:cubicBezTo>
                    <a:cubicBezTo>
                      <a:pt x="2861" y="10443"/>
                      <a:pt x="3172" y="10559"/>
                      <a:pt x="3497" y="10674"/>
                    </a:cubicBezTo>
                    <a:cubicBezTo>
                      <a:pt x="3822" y="10789"/>
                      <a:pt x="4144" y="10896"/>
                      <a:pt x="4481" y="10998"/>
                    </a:cubicBezTo>
                    <a:cubicBezTo>
                      <a:pt x="4821" y="11103"/>
                      <a:pt x="5154" y="11196"/>
                      <a:pt x="5499" y="11285"/>
                    </a:cubicBezTo>
                    <a:lnTo>
                      <a:pt x="5609" y="11314"/>
                    </a:lnTo>
                    <a:cubicBezTo>
                      <a:pt x="5918" y="11394"/>
                      <a:pt x="6225" y="11466"/>
                      <a:pt x="6545" y="11537"/>
                    </a:cubicBezTo>
                    <a:cubicBezTo>
                      <a:pt x="6902" y="11614"/>
                      <a:pt x="7253" y="11685"/>
                      <a:pt x="7616" y="11749"/>
                    </a:cubicBezTo>
                    <a:cubicBezTo>
                      <a:pt x="8166" y="11847"/>
                      <a:pt x="8704" y="11929"/>
                      <a:pt x="9260" y="11995"/>
                    </a:cubicBezTo>
                    <a:cubicBezTo>
                      <a:pt x="9822" y="12063"/>
                      <a:pt x="10373" y="12113"/>
                      <a:pt x="10939" y="12152"/>
                    </a:cubicBezTo>
                    <a:cubicBezTo>
                      <a:pt x="11504" y="12188"/>
                      <a:pt x="12077" y="12211"/>
                      <a:pt x="12637" y="12217"/>
                    </a:cubicBezTo>
                    <a:lnTo>
                      <a:pt x="12990" y="12222"/>
                    </a:lnTo>
                    <a:cubicBezTo>
                      <a:pt x="13441" y="12222"/>
                      <a:pt x="13894" y="12214"/>
                      <a:pt x="14337" y="12194"/>
                    </a:cubicBezTo>
                    <a:cubicBezTo>
                      <a:pt x="14905" y="12171"/>
                      <a:pt x="15475" y="12130"/>
                      <a:pt x="16030" y="12076"/>
                    </a:cubicBezTo>
                    <a:cubicBezTo>
                      <a:pt x="16591" y="12020"/>
                      <a:pt x="17152" y="11951"/>
                      <a:pt x="17699" y="11866"/>
                    </a:cubicBezTo>
                    <a:cubicBezTo>
                      <a:pt x="18060" y="11808"/>
                      <a:pt x="18427" y="11745"/>
                      <a:pt x="18789" y="11675"/>
                    </a:cubicBezTo>
                    <a:cubicBezTo>
                      <a:pt x="19035" y="11629"/>
                      <a:pt x="19287" y="11574"/>
                      <a:pt x="19532" y="11521"/>
                    </a:cubicBezTo>
                    <a:cubicBezTo>
                      <a:pt x="19645" y="11498"/>
                      <a:pt x="19752" y="11472"/>
                      <a:pt x="19856" y="11448"/>
                    </a:cubicBezTo>
                    <a:cubicBezTo>
                      <a:pt x="20207" y="11364"/>
                      <a:pt x="20557" y="11275"/>
                      <a:pt x="20898" y="11179"/>
                    </a:cubicBezTo>
                    <a:cubicBezTo>
                      <a:pt x="21240" y="11085"/>
                      <a:pt x="21581" y="10983"/>
                      <a:pt x="21910" y="10875"/>
                    </a:cubicBezTo>
                    <a:cubicBezTo>
                      <a:pt x="22237" y="10769"/>
                      <a:pt x="22566" y="10654"/>
                      <a:pt x="22888" y="10535"/>
                    </a:cubicBezTo>
                    <a:cubicBezTo>
                      <a:pt x="23211" y="10414"/>
                      <a:pt x="23528" y="10287"/>
                      <a:pt x="23828" y="10158"/>
                    </a:cubicBezTo>
                    <a:cubicBezTo>
                      <a:pt x="24133" y="10027"/>
                      <a:pt x="24435" y="9889"/>
                      <a:pt x="24724" y="9748"/>
                    </a:cubicBezTo>
                    <a:cubicBezTo>
                      <a:pt x="25014" y="9609"/>
                      <a:pt x="25309" y="9454"/>
                      <a:pt x="25578" y="9307"/>
                    </a:cubicBezTo>
                    <a:cubicBezTo>
                      <a:pt x="25762" y="9206"/>
                      <a:pt x="25937" y="9104"/>
                      <a:pt x="26115" y="8998"/>
                    </a:cubicBezTo>
                    <a:cubicBezTo>
                      <a:pt x="26291" y="8891"/>
                      <a:pt x="26459" y="8788"/>
                      <a:pt x="26629" y="8676"/>
                    </a:cubicBezTo>
                    <a:cubicBezTo>
                      <a:pt x="26885" y="8510"/>
                      <a:pt x="27122" y="8345"/>
                      <a:pt x="27355" y="8173"/>
                    </a:cubicBezTo>
                    <a:cubicBezTo>
                      <a:pt x="27592" y="7999"/>
                      <a:pt x="27812" y="7825"/>
                      <a:pt x="28028" y="7642"/>
                    </a:cubicBezTo>
                    <a:cubicBezTo>
                      <a:pt x="28245" y="7460"/>
                      <a:pt x="28446" y="7278"/>
                      <a:pt x="28641" y="7089"/>
                    </a:cubicBezTo>
                    <a:cubicBezTo>
                      <a:pt x="28838" y="6900"/>
                      <a:pt x="29020" y="6712"/>
                      <a:pt x="29198" y="6514"/>
                    </a:cubicBezTo>
                    <a:cubicBezTo>
                      <a:pt x="29363" y="6330"/>
                      <a:pt x="29516" y="6144"/>
                      <a:pt x="29689" y="5917"/>
                    </a:cubicBezTo>
                    <a:cubicBezTo>
                      <a:pt x="29848" y="5711"/>
                      <a:pt x="29987" y="5510"/>
                      <a:pt x="30119" y="5303"/>
                    </a:cubicBezTo>
                    <a:cubicBezTo>
                      <a:pt x="30252" y="5096"/>
                      <a:pt x="30371" y="4889"/>
                      <a:pt x="30482" y="4673"/>
                    </a:cubicBezTo>
                    <a:cubicBezTo>
                      <a:pt x="30648" y="4353"/>
                      <a:pt x="30785" y="4034"/>
                      <a:pt x="30899" y="3706"/>
                    </a:cubicBezTo>
                    <a:cubicBezTo>
                      <a:pt x="31012" y="3377"/>
                      <a:pt x="31097" y="3053"/>
                      <a:pt x="31157" y="2715"/>
                    </a:cubicBezTo>
                    <a:cubicBezTo>
                      <a:pt x="31219" y="2385"/>
                      <a:pt x="31251" y="2047"/>
                      <a:pt x="31257" y="1712"/>
                    </a:cubicBezTo>
                    <a:cubicBezTo>
                      <a:pt x="31262" y="1420"/>
                      <a:pt x="31245" y="1122"/>
                      <a:pt x="31208" y="820"/>
                    </a:cubicBezTo>
                    <a:lnTo>
                      <a:pt x="31190" y="694"/>
                    </a:lnTo>
                    <a:lnTo>
                      <a:pt x="31126" y="529"/>
                    </a:lnTo>
                    <a:lnTo>
                      <a:pt x="309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14"/>
              <p:cNvSpPr/>
              <p:nvPr/>
            </p:nvSpPr>
            <p:spPr>
              <a:xfrm>
                <a:off x="3028042" y="1268499"/>
                <a:ext cx="474636" cy="278201"/>
              </a:xfrm>
              <a:custGeom>
                <a:avLst/>
                <a:gdLst/>
                <a:ahLst/>
                <a:cxnLst/>
                <a:rect l="l" t="t" r="r" b="b"/>
                <a:pathLst>
                  <a:path w="15220" h="8921" extrusionOk="0">
                    <a:moveTo>
                      <a:pt x="7748" y="331"/>
                    </a:moveTo>
                    <a:cubicBezTo>
                      <a:pt x="7998" y="332"/>
                      <a:pt x="8246" y="344"/>
                      <a:pt x="8490" y="359"/>
                    </a:cubicBezTo>
                    <a:cubicBezTo>
                      <a:pt x="8740" y="375"/>
                      <a:pt x="8979" y="400"/>
                      <a:pt x="9222" y="431"/>
                    </a:cubicBezTo>
                    <a:cubicBezTo>
                      <a:pt x="9465" y="464"/>
                      <a:pt x="9698" y="502"/>
                      <a:pt x="9935" y="546"/>
                    </a:cubicBezTo>
                    <a:cubicBezTo>
                      <a:pt x="10159" y="589"/>
                      <a:pt x="10375" y="638"/>
                      <a:pt x="10623" y="702"/>
                    </a:cubicBezTo>
                    <a:cubicBezTo>
                      <a:pt x="10851" y="761"/>
                      <a:pt x="11065" y="825"/>
                      <a:pt x="11279" y="896"/>
                    </a:cubicBezTo>
                    <a:cubicBezTo>
                      <a:pt x="11495" y="968"/>
                      <a:pt x="11697" y="1041"/>
                      <a:pt x="11897" y="1126"/>
                    </a:cubicBezTo>
                    <a:cubicBezTo>
                      <a:pt x="12031" y="1180"/>
                      <a:pt x="12157" y="1236"/>
                      <a:pt x="12285" y="1298"/>
                    </a:cubicBezTo>
                    <a:cubicBezTo>
                      <a:pt x="12413" y="1359"/>
                      <a:pt x="12533" y="1420"/>
                      <a:pt x="12652" y="1485"/>
                    </a:cubicBezTo>
                    <a:cubicBezTo>
                      <a:pt x="12708" y="1515"/>
                      <a:pt x="12758" y="1544"/>
                      <a:pt x="12807" y="1573"/>
                    </a:cubicBezTo>
                    <a:cubicBezTo>
                      <a:pt x="12919" y="1639"/>
                      <a:pt x="13037" y="1711"/>
                      <a:pt x="13142" y="1781"/>
                    </a:cubicBezTo>
                    <a:cubicBezTo>
                      <a:pt x="13247" y="1852"/>
                      <a:pt x="13355" y="1927"/>
                      <a:pt x="13451" y="2000"/>
                    </a:cubicBezTo>
                    <a:cubicBezTo>
                      <a:pt x="13551" y="2076"/>
                      <a:pt x="13645" y="2154"/>
                      <a:pt x="13733" y="2230"/>
                    </a:cubicBezTo>
                    <a:cubicBezTo>
                      <a:pt x="13824" y="2309"/>
                      <a:pt x="13909" y="2391"/>
                      <a:pt x="13988" y="2471"/>
                    </a:cubicBezTo>
                    <a:cubicBezTo>
                      <a:pt x="14067" y="2552"/>
                      <a:pt x="14141" y="2637"/>
                      <a:pt x="14210" y="2720"/>
                    </a:cubicBezTo>
                    <a:cubicBezTo>
                      <a:pt x="14290" y="2815"/>
                      <a:pt x="14361" y="2914"/>
                      <a:pt x="14428" y="3012"/>
                    </a:cubicBezTo>
                    <a:cubicBezTo>
                      <a:pt x="14448" y="3041"/>
                      <a:pt x="14466" y="3072"/>
                      <a:pt x="14488" y="3105"/>
                    </a:cubicBezTo>
                    <a:cubicBezTo>
                      <a:pt x="14570" y="3236"/>
                      <a:pt x="14639" y="3370"/>
                      <a:pt x="14695" y="3504"/>
                    </a:cubicBezTo>
                    <a:cubicBezTo>
                      <a:pt x="14751" y="3634"/>
                      <a:pt x="14797" y="3770"/>
                      <a:pt x="14830" y="3906"/>
                    </a:cubicBezTo>
                    <a:cubicBezTo>
                      <a:pt x="14862" y="4038"/>
                      <a:pt x="14883" y="4175"/>
                      <a:pt x="14893" y="4312"/>
                    </a:cubicBezTo>
                    <a:cubicBezTo>
                      <a:pt x="14902" y="4447"/>
                      <a:pt x="14898" y="4583"/>
                      <a:pt x="14883" y="4717"/>
                    </a:cubicBezTo>
                    <a:cubicBezTo>
                      <a:pt x="14870" y="4852"/>
                      <a:pt x="14843" y="4989"/>
                      <a:pt x="14804" y="5122"/>
                    </a:cubicBezTo>
                    <a:cubicBezTo>
                      <a:pt x="14765" y="5256"/>
                      <a:pt x="14716" y="5388"/>
                      <a:pt x="14655" y="5521"/>
                    </a:cubicBezTo>
                    <a:cubicBezTo>
                      <a:pt x="14591" y="5656"/>
                      <a:pt x="14520" y="5784"/>
                      <a:pt x="14433" y="5913"/>
                    </a:cubicBezTo>
                    <a:cubicBezTo>
                      <a:pt x="14389" y="5981"/>
                      <a:pt x="14341" y="6045"/>
                      <a:pt x="14291" y="6112"/>
                    </a:cubicBezTo>
                    <a:cubicBezTo>
                      <a:pt x="14245" y="6173"/>
                      <a:pt x="14195" y="6235"/>
                      <a:pt x="14144" y="6291"/>
                    </a:cubicBezTo>
                    <a:cubicBezTo>
                      <a:pt x="14034" y="6419"/>
                      <a:pt x="13917" y="6539"/>
                      <a:pt x="13788" y="6655"/>
                    </a:cubicBezTo>
                    <a:cubicBezTo>
                      <a:pt x="13702" y="6734"/>
                      <a:pt x="13612" y="6810"/>
                      <a:pt x="13515" y="6885"/>
                    </a:cubicBezTo>
                    <a:cubicBezTo>
                      <a:pt x="13420" y="6958"/>
                      <a:pt x="13321" y="7030"/>
                      <a:pt x="13214" y="7104"/>
                    </a:cubicBezTo>
                    <a:cubicBezTo>
                      <a:pt x="13111" y="7175"/>
                      <a:pt x="13004" y="7244"/>
                      <a:pt x="12889" y="7312"/>
                    </a:cubicBezTo>
                    <a:cubicBezTo>
                      <a:pt x="12812" y="7359"/>
                      <a:pt x="12737" y="7403"/>
                      <a:pt x="12658" y="7446"/>
                    </a:cubicBezTo>
                    <a:cubicBezTo>
                      <a:pt x="12541" y="7509"/>
                      <a:pt x="12413" y="7575"/>
                      <a:pt x="12287" y="7634"/>
                    </a:cubicBezTo>
                    <a:cubicBezTo>
                      <a:pt x="12162" y="7693"/>
                      <a:pt x="12031" y="7753"/>
                      <a:pt x="11896" y="7808"/>
                    </a:cubicBezTo>
                    <a:cubicBezTo>
                      <a:pt x="11762" y="7863"/>
                      <a:pt x="11623" y="7916"/>
                      <a:pt x="11485" y="7966"/>
                    </a:cubicBezTo>
                    <a:cubicBezTo>
                      <a:pt x="11342" y="8016"/>
                      <a:pt x="11197" y="8065"/>
                      <a:pt x="11053" y="8108"/>
                    </a:cubicBezTo>
                    <a:cubicBezTo>
                      <a:pt x="10839" y="8175"/>
                      <a:pt x="10605" y="8238"/>
                      <a:pt x="10378" y="8292"/>
                    </a:cubicBezTo>
                    <a:lnTo>
                      <a:pt x="10255" y="8318"/>
                    </a:lnTo>
                    <a:cubicBezTo>
                      <a:pt x="10063" y="8361"/>
                      <a:pt x="9867" y="8400"/>
                      <a:pt x="9673" y="8432"/>
                    </a:cubicBezTo>
                    <a:cubicBezTo>
                      <a:pt x="9437" y="8472"/>
                      <a:pt x="9193" y="8504"/>
                      <a:pt x="8947" y="8531"/>
                    </a:cubicBezTo>
                    <a:cubicBezTo>
                      <a:pt x="8703" y="8556"/>
                      <a:pt x="8454" y="8576"/>
                      <a:pt x="8208" y="8587"/>
                    </a:cubicBezTo>
                    <a:cubicBezTo>
                      <a:pt x="8010" y="8596"/>
                      <a:pt x="7811" y="8602"/>
                      <a:pt x="7610" y="8602"/>
                    </a:cubicBezTo>
                    <a:lnTo>
                      <a:pt x="7463" y="8602"/>
                    </a:lnTo>
                    <a:cubicBezTo>
                      <a:pt x="7218" y="8597"/>
                      <a:pt x="6969" y="8589"/>
                      <a:pt x="6723" y="8571"/>
                    </a:cubicBezTo>
                    <a:cubicBezTo>
                      <a:pt x="6474" y="8553"/>
                      <a:pt x="6234" y="8530"/>
                      <a:pt x="5993" y="8497"/>
                    </a:cubicBezTo>
                    <a:cubicBezTo>
                      <a:pt x="5748" y="8466"/>
                      <a:pt x="5515" y="8428"/>
                      <a:pt x="5278" y="8382"/>
                    </a:cubicBezTo>
                    <a:cubicBezTo>
                      <a:pt x="5058" y="8338"/>
                      <a:pt x="4845" y="8292"/>
                      <a:pt x="4631" y="8236"/>
                    </a:cubicBezTo>
                    <a:lnTo>
                      <a:pt x="4601" y="8359"/>
                    </a:lnTo>
                    <a:lnTo>
                      <a:pt x="4592" y="8229"/>
                    </a:lnTo>
                    <a:cubicBezTo>
                      <a:pt x="4364" y="8170"/>
                      <a:pt x="4150" y="8106"/>
                      <a:pt x="3935" y="8035"/>
                    </a:cubicBezTo>
                    <a:cubicBezTo>
                      <a:pt x="3720" y="7963"/>
                      <a:pt x="3519" y="7890"/>
                      <a:pt x="3320" y="7805"/>
                    </a:cubicBezTo>
                    <a:cubicBezTo>
                      <a:pt x="3185" y="7749"/>
                      <a:pt x="3058" y="7692"/>
                      <a:pt x="2933" y="7633"/>
                    </a:cubicBezTo>
                    <a:cubicBezTo>
                      <a:pt x="2805" y="7574"/>
                      <a:pt x="2688" y="7512"/>
                      <a:pt x="2567" y="7446"/>
                    </a:cubicBezTo>
                    <a:cubicBezTo>
                      <a:pt x="2522" y="7420"/>
                      <a:pt x="2475" y="7395"/>
                      <a:pt x="2429" y="7368"/>
                    </a:cubicBezTo>
                    <a:cubicBezTo>
                      <a:pt x="2314" y="7302"/>
                      <a:pt x="2197" y="7230"/>
                      <a:pt x="2092" y="7160"/>
                    </a:cubicBezTo>
                    <a:cubicBezTo>
                      <a:pt x="1987" y="7092"/>
                      <a:pt x="1880" y="7016"/>
                      <a:pt x="1782" y="6941"/>
                    </a:cubicBezTo>
                    <a:cubicBezTo>
                      <a:pt x="1684" y="6866"/>
                      <a:pt x="1589" y="6790"/>
                      <a:pt x="1499" y="6711"/>
                    </a:cubicBezTo>
                    <a:cubicBezTo>
                      <a:pt x="1409" y="6633"/>
                      <a:pt x="1325" y="6553"/>
                      <a:pt x="1244" y="6470"/>
                    </a:cubicBezTo>
                    <a:cubicBezTo>
                      <a:pt x="1167" y="6390"/>
                      <a:pt x="1092" y="6306"/>
                      <a:pt x="1021" y="6222"/>
                    </a:cubicBezTo>
                    <a:cubicBezTo>
                      <a:pt x="941" y="6124"/>
                      <a:pt x="867" y="6024"/>
                      <a:pt x="798" y="5923"/>
                    </a:cubicBezTo>
                    <a:cubicBezTo>
                      <a:pt x="778" y="5894"/>
                      <a:pt x="760" y="5866"/>
                      <a:pt x="741" y="5836"/>
                    </a:cubicBezTo>
                    <a:cubicBezTo>
                      <a:pt x="660" y="5708"/>
                      <a:pt x="590" y="5572"/>
                      <a:pt x="533" y="5440"/>
                    </a:cubicBezTo>
                    <a:cubicBezTo>
                      <a:pt x="475" y="5306"/>
                      <a:pt x="429" y="5170"/>
                      <a:pt x="396" y="5038"/>
                    </a:cubicBezTo>
                    <a:cubicBezTo>
                      <a:pt x="361" y="4902"/>
                      <a:pt x="340" y="4766"/>
                      <a:pt x="331" y="4631"/>
                    </a:cubicBezTo>
                    <a:cubicBezTo>
                      <a:pt x="323" y="4497"/>
                      <a:pt x="324" y="4360"/>
                      <a:pt x="338" y="4225"/>
                    </a:cubicBezTo>
                    <a:cubicBezTo>
                      <a:pt x="351" y="4089"/>
                      <a:pt x="377" y="3954"/>
                      <a:pt x="416" y="3821"/>
                    </a:cubicBezTo>
                    <a:cubicBezTo>
                      <a:pt x="453" y="3685"/>
                      <a:pt x="504" y="3553"/>
                      <a:pt x="564" y="3420"/>
                    </a:cubicBezTo>
                    <a:cubicBezTo>
                      <a:pt x="626" y="3287"/>
                      <a:pt x="698" y="3160"/>
                      <a:pt x="784" y="3028"/>
                    </a:cubicBezTo>
                    <a:cubicBezTo>
                      <a:pt x="830" y="2959"/>
                      <a:pt x="879" y="2891"/>
                      <a:pt x="931" y="2824"/>
                    </a:cubicBezTo>
                    <a:cubicBezTo>
                      <a:pt x="977" y="2766"/>
                      <a:pt x="1021" y="2709"/>
                      <a:pt x="1073" y="2650"/>
                    </a:cubicBezTo>
                    <a:cubicBezTo>
                      <a:pt x="1181" y="2525"/>
                      <a:pt x="1297" y="2407"/>
                      <a:pt x="1430" y="2286"/>
                    </a:cubicBezTo>
                    <a:cubicBezTo>
                      <a:pt x="1519" y="2207"/>
                      <a:pt x="1606" y="2132"/>
                      <a:pt x="1703" y="2056"/>
                    </a:cubicBezTo>
                    <a:cubicBezTo>
                      <a:pt x="1799" y="1981"/>
                      <a:pt x="1897" y="1909"/>
                      <a:pt x="2002" y="1837"/>
                    </a:cubicBezTo>
                    <a:cubicBezTo>
                      <a:pt x="2107" y="1765"/>
                      <a:pt x="2215" y="1696"/>
                      <a:pt x="2328" y="1629"/>
                    </a:cubicBezTo>
                    <a:cubicBezTo>
                      <a:pt x="2404" y="1581"/>
                      <a:pt x="2481" y="1538"/>
                      <a:pt x="2560" y="1495"/>
                    </a:cubicBezTo>
                    <a:cubicBezTo>
                      <a:pt x="2678" y="1431"/>
                      <a:pt x="2805" y="1364"/>
                      <a:pt x="2929" y="1305"/>
                    </a:cubicBezTo>
                    <a:cubicBezTo>
                      <a:pt x="3054" y="1245"/>
                      <a:pt x="3191" y="1185"/>
                      <a:pt x="3322" y="1130"/>
                    </a:cubicBezTo>
                    <a:cubicBezTo>
                      <a:pt x="3452" y="1075"/>
                      <a:pt x="3590" y="1021"/>
                      <a:pt x="3733" y="970"/>
                    </a:cubicBezTo>
                    <a:cubicBezTo>
                      <a:pt x="3875" y="920"/>
                      <a:pt x="4019" y="871"/>
                      <a:pt x="4163" y="828"/>
                    </a:cubicBezTo>
                    <a:cubicBezTo>
                      <a:pt x="4380" y="762"/>
                      <a:pt x="4614" y="697"/>
                      <a:pt x="4838" y="646"/>
                    </a:cubicBezTo>
                    <a:lnTo>
                      <a:pt x="4971" y="615"/>
                    </a:lnTo>
                    <a:cubicBezTo>
                      <a:pt x="5157" y="574"/>
                      <a:pt x="5350" y="536"/>
                      <a:pt x="5543" y="503"/>
                    </a:cubicBezTo>
                    <a:cubicBezTo>
                      <a:pt x="5783" y="462"/>
                      <a:pt x="6026" y="428"/>
                      <a:pt x="6267" y="403"/>
                    </a:cubicBezTo>
                    <a:cubicBezTo>
                      <a:pt x="6512" y="375"/>
                      <a:pt x="6759" y="358"/>
                      <a:pt x="7005" y="345"/>
                    </a:cubicBezTo>
                    <a:cubicBezTo>
                      <a:pt x="7205" y="336"/>
                      <a:pt x="7410" y="331"/>
                      <a:pt x="7613" y="331"/>
                    </a:cubicBezTo>
                    <a:close/>
                    <a:moveTo>
                      <a:pt x="7606" y="0"/>
                    </a:moveTo>
                    <a:cubicBezTo>
                      <a:pt x="7397" y="0"/>
                      <a:pt x="7190" y="6"/>
                      <a:pt x="6986" y="14"/>
                    </a:cubicBezTo>
                    <a:cubicBezTo>
                      <a:pt x="6732" y="27"/>
                      <a:pt x="6479" y="47"/>
                      <a:pt x="6229" y="75"/>
                    </a:cubicBezTo>
                    <a:cubicBezTo>
                      <a:pt x="5983" y="99"/>
                      <a:pt x="5733" y="135"/>
                      <a:pt x="5485" y="177"/>
                    </a:cubicBezTo>
                    <a:cubicBezTo>
                      <a:pt x="5287" y="211"/>
                      <a:pt x="5091" y="249"/>
                      <a:pt x="4899" y="292"/>
                    </a:cubicBezTo>
                    <a:lnTo>
                      <a:pt x="4762" y="322"/>
                    </a:lnTo>
                    <a:cubicBezTo>
                      <a:pt x="4532" y="378"/>
                      <a:pt x="4292" y="443"/>
                      <a:pt x="4068" y="510"/>
                    </a:cubicBezTo>
                    <a:cubicBezTo>
                      <a:pt x="3920" y="556"/>
                      <a:pt x="3769" y="607"/>
                      <a:pt x="3623" y="658"/>
                    </a:cubicBezTo>
                    <a:cubicBezTo>
                      <a:pt x="3478" y="710"/>
                      <a:pt x="3335" y="766"/>
                      <a:pt x="3198" y="824"/>
                    </a:cubicBezTo>
                    <a:cubicBezTo>
                      <a:pt x="3058" y="881"/>
                      <a:pt x="2919" y="945"/>
                      <a:pt x="2790" y="1005"/>
                    </a:cubicBezTo>
                    <a:cubicBezTo>
                      <a:pt x="2660" y="1068"/>
                      <a:pt x="2527" y="1136"/>
                      <a:pt x="2404" y="1203"/>
                    </a:cubicBezTo>
                    <a:cubicBezTo>
                      <a:pt x="2324" y="1247"/>
                      <a:pt x="2243" y="1293"/>
                      <a:pt x="2163" y="1341"/>
                    </a:cubicBezTo>
                    <a:cubicBezTo>
                      <a:pt x="2042" y="1413"/>
                      <a:pt x="1930" y="1485"/>
                      <a:pt x="1821" y="1560"/>
                    </a:cubicBezTo>
                    <a:cubicBezTo>
                      <a:pt x="1710" y="1638"/>
                      <a:pt x="1606" y="1714"/>
                      <a:pt x="1504" y="1794"/>
                    </a:cubicBezTo>
                    <a:cubicBezTo>
                      <a:pt x="1402" y="1873"/>
                      <a:pt x="1309" y="1954"/>
                      <a:pt x="1214" y="2040"/>
                    </a:cubicBezTo>
                    <a:cubicBezTo>
                      <a:pt x="1073" y="2168"/>
                      <a:pt x="949" y="2296"/>
                      <a:pt x="833" y="2430"/>
                    </a:cubicBezTo>
                    <a:cubicBezTo>
                      <a:pt x="777" y="2494"/>
                      <a:pt x="727" y="2556"/>
                      <a:pt x="678" y="2619"/>
                    </a:cubicBezTo>
                    <a:cubicBezTo>
                      <a:pt x="620" y="2693"/>
                      <a:pt x="568" y="2766"/>
                      <a:pt x="518" y="2844"/>
                    </a:cubicBezTo>
                    <a:cubicBezTo>
                      <a:pt x="425" y="2986"/>
                      <a:pt x="346" y="3127"/>
                      <a:pt x="275" y="3276"/>
                    </a:cubicBezTo>
                    <a:cubicBezTo>
                      <a:pt x="205" y="3425"/>
                      <a:pt x="152" y="3571"/>
                      <a:pt x="108" y="3724"/>
                    </a:cubicBezTo>
                    <a:cubicBezTo>
                      <a:pt x="67" y="3875"/>
                      <a:pt x="37" y="4030"/>
                      <a:pt x="21" y="4182"/>
                    </a:cubicBezTo>
                    <a:cubicBezTo>
                      <a:pt x="5" y="4337"/>
                      <a:pt x="1" y="4493"/>
                      <a:pt x="11" y="4647"/>
                    </a:cubicBezTo>
                    <a:cubicBezTo>
                      <a:pt x="22" y="4800"/>
                      <a:pt x="47" y="4956"/>
                      <a:pt x="85" y="5108"/>
                    </a:cubicBezTo>
                    <a:cubicBezTo>
                      <a:pt x="123" y="5260"/>
                      <a:pt x="175" y="5413"/>
                      <a:pt x="238" y="5561"/>
                    </a:cubicBezTo>
                    <a:cubicBezTo>
                      <a:pt x="301" y="5708"/>
                      <a:pt x="380" y="5857"/>
                      <a:pt x="468" y="5999"/>
                    </a:cubicBezTo>
                    <a:cubicBezTo>
                      <a:pt x="489" y="6034"/>
                      <a:pt x="511" y="6066"/>
                      <a:pt x="531" y="6096"/>
                    </a:cubicBezTo>
                    <a:cubicBezTo>
                      <a:pt x="604" y="6206"/>
                      <a:pt x="685" y="6316"/>
                      <a:pt x="774" y="6422"/>
                    </a:cubicBezTo>
                    <a:cubicBezTo>
                      <a:pt x="849" y="6513"/>
                      <a:pt x="929" y="6605"/>
                      <a:pt x="1014" y="6689"/>
                    </a:cubicBezTo>
                    <a:cubicBezTo>
                      <a:pt x="1099" y="6777"/>
                      <a:pt x="1191" y="6863"/>
                      <a:pt x="1286" y="6948"/>
                    </a:cubicBezTo>
                    <a:cubicBezTo>
                      <a:pt x="1381" y="7030"/>
                      <a:pt x="1481" y="7114"/>
                      <a:pt x="1586" y="7193"/>
                    </a:cubicBezTo>
                    <a:cubicBezTo>
                      <a:pt x="1690" y="7272"/>
                      <a:pt x="1803" y="7352"/>
                      <a:pt x="1913" y="7424"/>
                    </a:cubicBezTo>
                    <a:cubicBezTo>
                      <a:pt x="2022" y="7497"/>
                      <a:pt x="2144" y="7574"/>
                      <a:pt x="2266" y="7644"/>
                    </a:cubicBezTo>
                    <a:lnTo>
                      <a:pt x="2413" y="7726"/>
                    </a:lnTo>
                    <a:cubicBezTo>
                      <a:pt x="2537" y="7792"/>
                      <a:pt x="2662" y="7857"/>
                      <a:pt x="2793" y="7920"/>
                    </a:cubicBezTo>
                    <a:cubicBezTo>
                      <a:pt x="2925" y="7983"/>
                      <a:pt x="3056" y="8041"/>
                      <a:pt x="3195" y="8100"/>
                    </a:cubicBezTo>
                    <a:cubicBezTo>
                      <a:pt x="3402" y="8186"/>
                      <a:pt x="3611" y="8264"/>
                      <a:pt x="3833" y="8338"/>
                    </a:cubicBezTo>
                    <a:cubicBezTo>
                      <a:pt x="4053" y="8413"/>
                      <a:pt x="4276" y="8478"/>
                      <a:pt x="4509" y="8538"/>
                    </a:cubicBezTo>
                    <a:lnTo>
                      <a:pt x="4551" y="8550"/>
                    </a:lnTo>
                    <a:cubicBezTo>
                      <a:pt x="4772" y="8604"/>
                      <a:pt x="4989" y="8653"/>
                      <a:pt x="5218" y="8698"/>
                    </a:cubicBezTo>
                    <a:cubicBezTo>
                      <a:pt x="5461" y="8745"/>
                      <a:pt x="5701" y="8784"/>
                      <a:pt x="5951" y="8817"/>
                    </a:cubicBezTo>
                    <a:cubicBezTo>
                      <a:pt x="6198" y="8847"/>
                      <a:pt x="6443" y="8873"/>
                      <a:pt x="6700" y="8891"/>
                    </a:cubicBezTo>
                    <a:cubicBezTo>
                      <a:pt x="6952" y="8909"/>
                      <a:pt x="7209" y="8918"/>
                      <a:pt x="7461" y="8921"/>
                    </a:cubicBezTo>
                    <a:lnTo>
                      <a:pt x="7606" y="8919"/>
                    </a:lnTo>
                    <a:cubicBezTo>
                      <a:pt x="7810" y="8919"/>
                      <a:pt x="8017" y="8914"/>
                      <a:pt x="8218" y="8905"/>
                    </a:cubicBezTo>
                    <a:cubicBezTo>
                      <a:pt x="8470" y="8895"/>
                      <a:pt x="8726" y="8875"/>
                      <a:pt x="8977" y="8847"/>
                    </a:cubicBezTo>
                    <a:cubicBezTo>
                      <a:pt x="9229" y="8820"/>
                      <a:pt x="9481" y="8787"/>
                      <a:pt x="9721" y="8745"/>
                    </a:cubicBezTo>
                    <a:cubicBezTo>
                      <a:pt x="9920" y="8711"/>
                      <a:pt x="10122" y="8672"/>
                      <a:pt x="10319" y="8629"/>
                    </a:cubicBezTo>
                    <a:lnTo>
                      <a:pt x="10445" y="8600"/>
                    </a:lnTo>
                    <a:cubicBezTo>
                      <a:pt x="10681" y="8545"/>
                      <a:pt x="10921" y="8481"/>
                      <a:pt x="11142" y="8413"/>
                    </a:cubicBezTo>
                    <a:cubicBezTo>
                      <a:pt x="11289" y="8367"/>
                      <a:pt x="11440" y="8317"/>
                      <a:pt x="11587" y="8265"/>
                    </a:cubicBezTo>
                    <a:cubicBezTo>
                      <a:pt x="11730" y="8213"/>
                      <a:pt x="11874" y="8157"/>
                      <a:pt x="12012" y="8100"/>
                    </a:cubicBezTo>
                    <a:cubicBezTo>
                      <a:pt x="12152" y="8042"/>
                      <a:pt x="12288" y="7982"/>
                      <a:pt x="12421" y="7919"/>
                    </a:cubicBezTo>
                    <a:cubicBezTo>
                      <a:pt x="12551" y="7855"/>
                      <a:pt x="12684" y="7788"/>
                      <a:pt x="12806" y="7720"/>
                    </a:cubicBezTo>
                    <a:cubicBezTo>
                      <a:pt x="12889" y="7676"/>
                      <a:pt x="12968" y="7631"/>
                      <a:pt x="13049" y="7582"/>
                    </a:cubicBezTo>
                    <a:cubicBezTo>
                      <a:pt x="13171" y="7510"/>
                      <a:pt x="13283" y="7438"/>
                      <a:pt x="13392" y="7364"/>
                    </a:cubicBezTo>
                    <a:cubicBezTo>
                      <a:pt x="13503" y="7288"/>
                      <a:pt x="13608" y="7210"/>
                      <a:pt x="13709" y="7131"/>
                    </a:cubicBezTo>
                    <a:cubicBezTo>
                      <a:pt x="13812" y="7049"/>
                      <a:pt x="13909" y="6970"/>
                      <a:pt x="13999" y="6885"/>
                    </a:cubicBezTo>
                    <a:cubicBezTo>
                      <a:pt x="14140" y="6757"/>
                      <a:pt x="14264" y="6632"/>
                      <a:pt x="14383" y="6495"/>
                    </a:cubicBezTo>
                    <a:cubicBezTo>
                      <a:pt x="14438" y="6432"/>
                      <a:pt x="14492" y="6367"/>
                      <a:pt x="14543" y="6301"/>
                    </a:cubicBezTo>
                    <a:cubicBezTo>
                      <a:pt x="14599" y="6231"/>
                      <a:pt x="14649" y="6159"/>
                      <a:pt x="14699" y="6084"/>
                    </a:cubicBezTo>
                    <a:cubicBezTo>
                      <a:pt x="14793" y="5940"/>
                      <a:pt x="14872" y="5798"/>
                      <a:pt x="14941" y="5650"/>
                    </a:cubicBezTo>
                    <a:cubicBezTo>
                      <a:pt x="15011" y="5502"/>
                      <a:pt x="15067" y="5355"/>
                      <a:pt x="15110" y="5203"/>
                    </a:cubicBezTo>
                    <a:cubicBezTo>
                      <a:pt x="15154" y="5052"/>
                      <a:pt x="15184" y="4900"/>
                      <a:pt x="15200" y="4744"/>
                    </a:cubicBezTo>
                    <a:cubicBezTo>
                      <a:pt x="15217" y="4590"/>
                      <a:pt x="15220" y="4435"/>
                      <a:pt x="15210" y="4281"/>
                    </a:cubicBezTo>
                    <a:cubicBezTo>
                      <a:pt x="15198" y="4126"/>
                      <a:pt x="15175" y="3972"/>
                      <a:pt x="15138" y="3820"/>
                    </a:cubicBezTo>
                    <a:cubicBezTo>
                      <a:pt x="15102" y="3669"/>
                      <a:pt x="15051" y="3515"/>
                      <a:pt x="14987" y="3367"/>
                    </a:cubicBezTo>
                    <a:cubicBezTo>
                      <a:pt x="14925" y="3220"/>
                      <a:pt x="14847" y="3072"/>
                      <a:pt x="14758" y="2929"/>
                    </a:cubicBezTo>
                    <a:cubicBezTo>
                      <a:pt x="14737" y="2890"/>
                      <a:pt x="14714" y="2857"/>
                      <a:pt x="14692" y="2824"/>
                    </a:cubicBezTo>
                    <a:cubicBezTo>
                      <a:pt x="14620" y="2716"/>
                      <a:pt x="14538" y="2609"/>
                      <a:pt x="14455" y="2506"/>
                    </a:cubicBezTo>
                    <a:cubicBezTo>
                      <a:pt x="14380" y="2418"/>
                      <a:pt x="14300" y="2326"/>
                      <a:pt x="14213" y="2238"/>
                    </a:cubicBezTo>
                    <a:cubicBezTo>
                      <a:pt x="14128" y="2152"/>
                      <a:pt x="14038" y="2066"/>
                      <a:pt x="13942" y="1981"/>
                    </a:cubicBezTo>
                    <a:cubicBezTo>
                      <a:pt x="13847" y="1896"/>
                      <a:pt x="13746" y="1814"/>
                      <a:pt x="13643" y="1735"/>
                    </a:cubicBezTo>
                    <a:cubicBezTo>
                      <a:pt x="13539" y="1658"/>
                      <a:pt x="13427" y="1577"/>
                      <a:pt x="13315" y="1502"/>
                    </a:cubicBezTo>
                    <a:cubicBezTo>
                      <a:pt x="13204" y="1429"/>
                      <a:pt x="13082" y="1354"/>
                      <a:pt x="12963" y="1284"/>
                    </a:cubicBezTo>
                    <a:lnTo>
                      <a:pt x="12799" y="1192"/>
                    </a:lnTo>
                    <a:cubicBezTo>
                      <a:pt x="12676" y="1126"/>
                      <a:pt x="12551" y="1061"/>
                      <a:pt x="12418" y="998"/>
                    </a:cubicBezTo>
                    <a:cubicBezTo>
                      <a:pt x="12285" y="933"/>
                      <a:pt x="12155" y="876"/>
                      <a:pt x="12015" y="818"/>
                    </a:cubicBezTo>
                    <a:cubicBezTo>
                      <a:pt x="11807" y="732"/>
                      <a:pt x="11598" y="654"/>
                      <a:pt x="11375" y="581"/>
                    </a:cubicBezTo>
                    <a:cubicBezTo>
                      <a:pt x="11155" y="508"/>
                      <a:pt x="10934" y="443"/>
                      <a:pt x="10668" y="372"/>
                    </a:cubicBezTo>
                    <a:cubicBezTo>
                      <a:pt x="10444" y="316"/>
                      <a:pt x="10222" y="266"/>
                      <a:pt x="9991" y="221"/>
                    </a:cubicBezTo>
                    <a:cubicBezTo>
                      <a:pt x="9746" y="175"/>
                      <a:pt x="9506" y="137"/>
                      <a:pt x="9258" y="105"/>
                    </a:cubicBezTo>
                    <a:cubicBezTo>
                      <a:pt x="9008" y="72"/>
                      <a:pt x="8763" y="49"/>
                      <a:pt x="8507" y="32"/>
                    </a:cubicBezTo>
                    <a:cubicBezTo>
                      <a:pt x="8259" y="13"/>
                      <a:pt x="8003" y="3"/>
                      <a:pt x="7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14"/>
              <p:cNvSpPr/>
              <p:nvPr/>
            </p:nvSpPr>
            <p:spPr>
              <a:xfrm>
                <a:off x="3292142" y="1445938"/>
                <a:ext cx="182557" cy="1063564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34105" extrusionOk="0">
                    <a:moveTo>
                      <a:pt x="769" y="0"/>
                    </a:moveTo>
                    <a:lnTo>
                      <a:pt x="480" y="140"/>
                    </a:lnTo>
                    <a:lnTo>
                      <a:pt x="577" y="341"/>
                    </a:lnTo>
                    <a:cubicBezTo>
                      <a:pt x="711" y="613"/>
                      <a:pt x="836" y="884"/>
                      <a:pt x="966" y="1171"/>
                    </a:cubicBezTo>
                    <a:cubicBezTo>
                      <a:pt x="1095" y="1455"/>
                      <a:pt x="1220" y="1741"/>
                      <a:pt x="1347" y="2042"/>
                    </a:cubicBezTo>
                    <a:cubicBezTo>
                      <a:pt x="1460" y="2309"/>
                      <a:pt x="1566" y="2569"/>
                      <a:pt x="1673" y="2838"/>
                    </a:cubicBezTo>
                    <a:lnTo>
                      <a:pt x="1788" y="2792"/>
                    </a:lnTo>
                    <a:lnTo>
                      <a:pt x="1788" y="2792"/>
                    </a:lnTo>
                    <a:lnTo>
                      <a:pt x="1692" y="2886"/>
                    </a:lnTo>
                    <a:lnTo>
                      <a:pt x="1719" y="2955"/>
                    </a:lnTo>
                    <a:cubicBezTo>
                      <a:pt x="1841" y="3264"/>
                      <a:pt x="1958" y="3574"/>
                      <a:pt x="2080" y="3904"/>
                    </a:cubicBezTo>
                    <a:cubicBezTo>
                      <a:pt x="2258" y="4388"/>
                      <a:pt x="2429" y="4874"/>
                      <a:pt x="2600" y="5386"/>
                    </a:cubicBezTo>
                    <a:cubicBezTo>
                      <a:pt x="2773" y="5898"/>
                      <a:pt x="2932" y="6405"/>
                      <a:pt x="3090" y="6931"/>
                    </a:cubicBezTo>
                    <a:cubicBezTo>
                      <a:pt x="3247" y="7453"/>
                      <a:pt x="3399" y="7988"/>
                      <a:pt x="3545" y="8526"/>
                    </a:cubicBezTo>
                    <a:cubicBezTo>
                      <a:pt x="3690" y="9060"/>
                      <a:pt x="3831" y="9610"/>
                      <a:pt x="3962" y="10156"/>
                    </a:cubicBezTo>
                    <a:cubicBezTo>
                      <a:pt x="4092" y="10698"/>
                      <a:pt x="4219" y="11256"/>
                      <a:pt x="4335" y="11805"/>
                    </a:cubicBezTo>
                    <a:cubicBezTo>
                      <a:pt x="4452" y="12357"/>
                      <a:pt x="4563" y="12913"/>
                      <a:pt x="4663" y="13463"/>
                    </a:cubicBezTo>
                    <a:cubicBezTo>
                      <a:pt x="4729" y="13832"/>
                      <a:pt x="4794" y="14203"/>
                      <a:pt x="4853" y="14562"/>
                    </a:cubicBezTo>
                    <a:cubicBezTo>
                      <a:pt x="4915" y="14930"/>
                      <a:pt x="4969" y="15298"/>
                      <a:pt x="5023" y="15652"/>
                    </a:cubicBezTo>
                    <a:cubicBezTo>
                      <a:pt x="5074" y="16010"/>
                      <a:pt x="5123" y="16372"/>
                      <a:pt x="5168" y="16732"/>
                    </a:cubicBezTo>
                    <a:cubicBezTo>
                      <a:pt x="5212" y="17087"/>
                      <a:pt x="5254" y="17443"/>
                      <a:pt x="5290" y="17794"/>
                    </a:cubicBezTo>
                    <a:cubicBezTo>
                      <a:pt x="5326" y="18144"/>
                      <a:pt x="5358" y="18493"/>
                      <a:pt x="5386" y="18837"/>
                    </a:cubicBezTo>
                    <a:cubicBezTo>
                      <a:pt x="5414" y="19179"/>
                      <a:pt x="5440" y="19521"/>
                      <a:pt x="5458" y="19854"/>
                    </a:cubicBezTo>
                    <a:cubicBezTo>
                      <a:pt x="5471" y="20060"/>
                      <a:pt x="5483" y="20268"/>
                      <a:pt x="5491" y="20477"/>
                    </a:cubicBezTo>
                    <a:lnTo>
                      <a:pt x="5506" y="20842"/>
                    </a:lnTo>
                    <a:cubicBezTo>
                      <a:pt x="5516" y="21158"/>
                      <a:pt x="5523" y="21489"/>
                      <a:pt x="5527" y="21798"/>
                    </a:cubicBezTo>
                    <a:cubicBezTo>
                      <a:pt x="5529" y="21932"/>
                      <a:pt x="5529" y="22070"/>
                      <a:pt x="5529" y="22209"/>
                    </a:cubicBezTo>
                    <a:cubicBezTo>
                      <a:pt x="5527" y="22517"/>
                      <a:pt x="5523" y="22809"/>
                      <a:pt x="5514" y="23101"/>
                    </a:cubicBezTo>
                    <a:cubicBezTo>
                      <a:pt x="5506" y="23394"/>
                      <a:pt x="5493" y="23671"/>
                      <a:pt x="5477" y="23952"/>
                    </a:cubicBezTo>
                    <a:cubicBezTo>
                      <a:pt x="5458" y="24233"/>
                      <a:pt x="5440" y="24495"/>
                      <a:pt x="5414" y="24757"/>
                    </a:cubicBezTo>
                    <a:cubicBezTo>
                      <a:pt x="5386" y="25023"/>
                      <a:pt x="5358" y="25269"/>
                      <a:pt x="5326" y="25514"/>
                    </a:cubicBezTo>
                    <a:cubicBezTo>
                      <a:pt x="5291" y="25759"/>
                      <a:pt x="5256" y="25989"/>
                      <a:pt x="5214" y="26220"/>
                    </a:cubicBezTo>
                    <a:cubicBezTo>
                      <a:pt x="5174" y="26449"/>
                      <a:pt x="5128" y="26663"/>
                      <a:pt x="5080" y="26874"/>
                    </a:cubicBezTo>
                    <a:cubicBezTo>
                      <a:pt x="5031" y="27083"/>
                      <a:pt x="4981" y="27277"/>
                      <a:pt x="4923" y="27471"/>
                    </a:cubicBezTo>
                    <a:cubicBezTo>
                      <a:pt x="4837" y="27759"/>
                      <a:pt x="4748" y="28015"/>
                      <a:pt x="4646" y="28255"/>
                    </a:cubicBezTo>
                    <a:cubicBezTo>
                      <a:pt x="4548" y="28495"/>
                      <a:pt x="4442" y="28703"/>
                      <a:pt x="4327" y="28897"/>
                    </a:cubicBezTo>
                    <a:cubicBezTo>
                      <a:pt x="4213" y="29086"/>
                      <a:pt x="4092" y="29252"/>
                      <a:pt x="3967" y="29393"/>
                    </a:cubicBezTo>
                    <a:cubicBezTo>
                      <a:pt x="3844" y="29533"/>
                      <a:pt x="3711" y="29648"/>
                      <a:pt x="3578" y="29740"/>
                    </a:cubicBezTo>
                    <a:cubicBezTo>
                      <a:pt x="3444" y="29829"/>
                      <a:pt x="3306" y="29898"/>
                      <a:pt x="3162" y="29941"/>
                    </a:cubicBezTo>
                    <a:cubicBezTo>
                      <a:pt x="3136" y="29950"/>
                      <a:pt x="3042" y="29973"/>
                      <a:pt x="3042" y="29973"/>
                    </a:cubicBezTo>
                    <a:cubicBezTo>
                      <a:pt x="2832" y="30033"/>
                      <a:pt x="2560" y="30112"/>
                      <a:pt x="2471" y="30158"/>
                    </a:cubicBezTo>
                    <a:cubicBezTo>
                      <a:pt x="2307" y="30243"/>
                      <a:pt x="2149" y="30358"/>
                      <a:pt x="1999" y="30496"/>
                    </a:cubicBezTo>
                    <a:cubicBezTo>
                      <a:pt x="1853" y="30632"/>
                      <a:pt x="1712" y="30798"/>
                      <a:pt x="1582" y="30985"/>
                    </a:cubicBezTo>
                    <a:cubicBezTo>
                      <a:pt x="1477" y="31136"/>
                      <a:pt x="1375" y="31307"/>
                      <a:pt x="1283" y="31491"/>
                    </a:cubicBezTo>
                    <a:lnTo>
                      <a:pt x="44" y="33916"/>
                    </a:lnTo>
                    <a:lnTo>
                      <a:pt x="1" y="34025"/>
                    </a:lnTo>
                    <a:lnTo>
                      <a:pt x="179" y="34104"/>
                    </a:lnTo>
                    <a:lnTo>
                      <a:pt x="376" y="33959"/>
                    </a:lnTo>
                    <a:lnTo>
                      <a:pt x="1566" y="31632"/>
                    </a:lnTo>
                    <a:cubicBezTo>
                      <a:pt x="1654" y="31459"/>
                      <a:pt x="1748" y="31301"/>
                      <a:pt x="1845" y="31163"/>
                    </a:cubicBezTo>
                    <a:cubicBezTo>
                      <a:pt x="1962" y="30993"/>
                      <a:pt x="2087" y="30847"/>
                      <a:pt x="2216" y="30726"/>
                    </a:cubicBezTo>
                    <a:cubicBezTo>
                      <a:pt x="2344" y="30605"/>
                      <a:pt x="2479" y="30509"/>
                      <a:pt x="2617" y="30437"/>
                    </a:cubicBezTo>
                    <a:cubicBezTo>
                      <a:pt x="2666" y="30414"/>
                      <a:pt x="2882" y="30345"/>
                      <a:pt x="3151" y="30272"/>
                    </a:cubicBezTo>
                    <a:cubicBezTo>
                      <a:pt x="3187" y="30263"/>
                      <a:pt x="3221" y="30253"/>
                      <a:pt x="3256" y="30243"/>
                    </a:cubicBezTo>
                    <a:cubicBezTo>
                      <a:pt x="3430" y="30191"/>
                      <a:pt x="3599" y="30109"/>
                      <a:pt x="3759" y="30001"/>
                    </a:cubicBezTo>
                    <a:cubicBezTo>
                      <a:pt x="3917" y="29896"/>
                      <a:pt x="4068" y="29761"/>
                      <a:pt x="4210" y="29603"/>
                    </a:cubicBezTo>
                    <a:cubicBezTo>
                      <a:pt x="4350" y="29446"/>
                      <a:pt x="4483" y="29264"/>
                      <a:pt x="4606" y="29058"/>
                    </a:cubicBezTo>
                    <a:cubicBezTo>
                      <a:pt x="4729" y="28854"/>
                      <a:pt x="4841" y="28628"/>
                      <a:pt x="4946" y="28375"/>
                    </a:cubicBezTo>
                    <a:cubicBezTo>
                      <a:pt x="5053" y="28124"/>
                      <a:pt x="5146" y="27858"/>
                      <a:pt x="5234" y="27560"/>
                    </a:cubicBezTo>
                    <a:cubicBezTo>
                      <a:pt x="5293" y="27360"/>
                      <a:pt x="5346" y="27159"/>
                      <a:pt x="5396" y="26945"/>
                    </a:cubicBezTo>
                    <a:cubicBezTo>
                      <a:pt x="5447" y="26726"/>
                      <a:pt x="5493" y="26508"/>
                      <a:pt x="5534" y="26275"/>
                    </a:cubicBezTo>
                    <a:cubicBezTo>
                      <a:pt x="5578" y="26039"/>
                      <a:pt x="5613" y="25803"/>
                      <a:pt x="5648" y="25555"/>
                    </a:cubicBezTo>
                    <a:cubicBezTo>
                      <a:pt x="5680" y="25306"/>
                      <a:pt x="5710" y="25054"/>
                      <a:pt x="5736" y="24786"/>
                    </a:cubicBezTo>
                    <a:cubicBezTo>
                      <a:pt x="5763" y="24522"/>
                      <a:pt x="5782" y="24255"/>
                      <a:pt x="5800" y="23969"/>
                    </a:cubicBezTo>
                    <a:cubicBezTo>
                      <a:pt x="5818" y="23687"/>
                      <a:pt x="5831" y="23405"/>
                      <a:pt x="5839" y="23111"/>
                    </a:cubicBezTo>
                    <a:cubicBezTo>
                      <a:pt x="5849" y="22813"/>
                      <a:pt x="5854" y="22521"/>
                      <a:pt x="5854" y="22209"/>
                    </a:cubicBezTo>
                    <a:cubicBezTo>
                      <a:pt x="5854" y="22068"/>
                      <a:pt x="5854" y="21927"/>
                      <a:pt x="5852" y="21795"/>
                    </a:cubicBezTo>
                    <a:cubicBezTo>
                      <a:pt x="5851" y="21483"/>
                      <a:pt x="5842" y="21151"/>
                      <a:pt x="5831" y="20832"/>
                    </a:cubicBezTo>
                    <a:lnTo>
                      <a:pt x="5816" y="20462"/>
                    </a:lnTo>
                    <a:cubicBezTo>
                      <a:pt x="5808" y="20253"/>
                      <a:pt x="5796" y="20043"/>
                      <a:pt x="5785" y="19834"/>
                    </a:cubicBezTo>
                    <a:cubicBezTo>
                      <a:pt x="5764" y="19498"/>
                      <a:pt x="5739" y="19154"/>
                      <a:pt x="5710" y="18809"/>
                    </a:cubicBezTo>
                    <a:cubicBezTo>
                      <a:pt x="5681" y="18463"/>
                      <a:pt x="5648" y="18110"/>
                      <a:pt x="5612" y="17760"/>
                    </a:cubicBezTo>
                    <a:cubicBezTo>
                      <a:pt x="5576" y="17407"/>
                      <a:pt x="5534" y="17048"/>
                      <a:pt x="5490" y="16692"/>
                    </a:cubicBezTo>
                    <a:cubicBezTo>
                      <a:pt x="5442" y="16329"/>
                      <a:pt x="5394" y="15965"/>
                      <a:pt x="5342" y="15606"/>
                    </a:cubicBezTo>
                    <a:cubicBezTo>
                      <a:pt x="5290" y="15248"/>
                      <a:pt x="5233" y="14880"/>
                      <a:pt x="5171" y="14508"/>
                    </a:cubicBezTo>
                    <a:cubicBezTo>
                      <a:pt x="5112" y="14147"/>
                      <a:pt x="5047" y="13773"/>
                      <a:pt x="4979" y="13402"/>
                    </a:cubicBezTo>
                    <a:cubicBezTo>
                      <a:pt x="4879" y="12853"/>
                      <a:pt x="4768" y="12292"/>
                      <a:pt x="4650" y="11736"/>
                    </a:cubicBezTo>
                    <a:cubicBezTo>
                      <a:pt x="4534" y="11182"/>
                      <a:pt x="4406" y="10626"/>
                      <a:pt x="4275" y="10078"/>
                    </a:cubicBezTo>
                    <a:cubicBezTo>
                      <a:pt x="4143" y="9529"/>
                      <a:pt x="4002" y="8978"/>
                      <a:pt x="3855" y="8441"/>
                    </a:cubicBezTo>
                    <a:cubicBezTo>
                      <a:pt x="3710" y="7902"/>
                      <a:pt x="3556" y="7363"/>
                      <a:pt x="3398" y="6838"/>
                    </a:cubicBezTo>
                    <a:cubicBezTo>
                      <a:pt x="3237" y="6307"/>
                      <a:pt x="3077" y="5798"/>
                      <a:pt x="2905" y="5284"/>
                    </a:cubicBezTo>
                    <a:cubicBezTo>
                      <a:pt x="2734" y="4768"/>
                      <a:pt x="2561" y="4279"/>
                      <a:pt x="2382" y="3790"/>
                    </a:cubicBezTo>
                    <a:cubicBezTo>
                      <a:pt x="2259" y="3458"/>
                      <a:pt x="2140" y="3144"/>
                      <a:pt x="2018" y="2834"/>
                    </a:cubicBezTo>
                    <a:lnTo>
                      <a:pt x="1972" y="2719"/>
                    </a:lnTo>
                    <a:cubicBezTo>
                      <a:pt x="1864" y="2450"/>
                      <a:pt x="1756" y="2187"/>
                      <a:pt x="1644" y="1915"/>
                    </a:cubicBezTo>
                    <a:cubicBezTo>
                      <a:pt x="1515" y="1612"/>
                      <a:pt x="1388" y="1324"/>
                      <a:pt x="1259" y="1037"/>
                    </a:cubicBezTo>
                    <a:cubicBezTo>
                      <a:pt x="1128" y="749"/>
                      <a:pt x="1000" y="476"/>
                      <a:pt x="868" y="202"/>
                    </a:cubicBez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14"/>
              <p:cNvSpPr/>
              <p:nvPr/>
            </p:nvSpPr>
            <p:spPr>
              <a:xfrm>
                <a:off x="3381454" y="1404993"/>
                <a:ext cx="408149" cy="98248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31505" extrusionOk="0">
                    <a:moveTo>
                      <a:pt x="137" y="1"/>
                    </a:moveTo>
                    <a:lnTo>
                      <a:pt x="1" y="293"/>
                    </a:lnTo>
                    <a:lnTo>
                      <a:pt x="222" y="399"/>
                    </a:lnTo>
                    <a:cubicBezTo>
                      <a:pt x="557" y="559"/>
                      <a:pt x="879" y="722"/>
                      <a:pt x="1205" y="898"/>
                    </a:cubicBezTo>
                    <a:cubicBezTo>
                      <a:pt x="1533" y="1075"/>
                      <a:pt x="1847" y="1251"/>
                      <a:pt x="2170" y="1446"/>
                    </a:cubicBezTo>
                    <a:cubicBezTo>
                      <a:pt x="2455" y="1617"/>
                      <a:pt x="2724" y="1786"/>
                      <a:pt x="2997" y="1966"/>
                    </a:cubicBezTo>
                    <a:lnTo>
                      <a:pt x="3112" y="2041"/>
                    </a:lnTo>
                    <a:cubicBezTo>
                      <a:pt x="3425" y="2248"/>
                      <a:pt x="3726" y="2458"/>
                      <a:pt x="4029" y="2681"/>
                    </a:cubicBezTo>
                    <a:cubicBezTo>
                      <a:pt x="4482" y="3013"/>
                      <a:pt x="4913" y="3353"/>
                      <a:pt x="5346" y="3720"/>
                    </a:cubicBezTo>
                    <a:cubicBezTo>
                      <a:pt x="5779" y="4084"/>
                      <a:pt x="6186" y="4453"/>
                      <a:pt x="6588" y="4844"/>
                    </a:cubicBezTo>
                    <a:cubicBezTo>
                      <a:pt x="6985" y="5231"/>
                      <a:pt x="7372" y="5636"/>
                      <a:pt x="7740" y="6049"/>
                    </a:cubicBezTo>
                    <a:cubicBezTo>
                      <a:pt x="8108" y="6460"/>
                      <a:pt x="8463" y="6887"/>
                      <a:pt x="8795" y="7318"/>
                    </a:cubicBezTo>
                    <a:cubicBezTo>
                      <a:pt x="9127" y="7750"/>
                      <a:pt x="9445" y="8195"/>
                      <a:pt x="9742" y="8647"/>
                    </a:cubicBezTo>
                    <a:cubicBezTo>
                      <a:pt x="10037" y="9094"/>
                      <a:pt x="10317" y="9557"/>
                      <a:pt x="10572" y="10020"/>
                    </a:cubicBezTo>
                    <a:cubicBezTo>
                      <a:pt x="10741" y="10326"/>
                      <a:pt x="10902" y="10638"/>
                      <a:pt x="11055" y="10953"/>
                    </a:cubicBezTo>
                    <a:cubicBezTo>
                      <a:pt x="11206" y="11265"/>
                      <a:pt x="11350" y="11584"/>
                      <a:pt x="11482" y="11896"/>
                    </a:cubicBezTo>
                    <a:cubicBezTo>
                      <a:pt x="11614" y="12211"/>
                      <a:pt x="11738" y="12530"/>
                      <a:pt x="11850" y="12846"/>
                    </a:cubicBezTo>
                    <a:cubicBezTo>
                      <a:pt x="11961" y="13162"/>
                      <a:pt x="12066" y="13485"/>
                      <a:pt x="12158" y="13801"/>
                    </a:cubicBezTo>
                    <a:cubicBezTo>
                      <a:pt x="12248" y="14119"/>
                      <a:pt x="12333" y="14439"/>
                      <a:pt x="12403" y="14754"/>
                    </a:cubicBezTo>
                    <a:cubicBezTo>
                      <a:pt x="12475" y="15070"/>
                      <a:pt x="12536" y="15389"/>
                      <a:pt x="12586" y="15703"/>
                    </a:cubicBezTo>
                    <a:cubicBezTo>
                      <a:pt x="12619" y="15900"/>
                      <a:pt x="12646" y="16100"/>
                      <a:pt x="12669" y="16294"/>
                    </a:cubicBezTo>
                    <a:cubicBezTo>
                      <a:pt x="12684" y="16410"/>
                      <a:pt x="12697" y="16527"/>
                      <a:pt x="12707" y="16642"/>
                    </a:cubicBezTo>
                    <a:cubicBezTo>
                      <a:pt x="12735" y="16948"/>
                      <a:pt x="12756" y="17270"/>
                      <a:pt x="12763" y="17572"/>
                    </a:cubicBezTo>
                    <a:cubicBezTo>
                      <a:pt x="12766" y="17705"/>
                      <a:pt x="12769" y="17842"/>
                      <a:pt x="12769" y="17977"/>
                    </a:cubicBezTo>
                    <a:cubicBezTo>
                      <a:pt x="12766" y="18283"/>
                      <a:pt x="12754" y="18575"/>
                      <a:pt x="12733" y="18873"/>
                    </a:cubicBezTo>
                    <a:cubicBezTo>
                      <a:pt x="12711" y="19170"/>
                      <a:pt x="12678" y="19457"/>
                      <a:pt x="12635" y="19747"/>
                    </a:cubicBezTo>
                    <a:cubicBezTo>
                      <a:pt x="12595" y="20039"/>
                      <a:pt x="12541" y="20318"/>
                      <a:pt x="12477" y="20601"/>
                    </a:cubicBezTo>
                    <a:cubicBezTo>
                      <a:pt x="12412" y="20886"/>
                      <a:pt x="12340" y="21156"/>
                      <a:pt x="12257" y="21428"/>
                    </a:cubicBezTo>
                    <a:cubicBezTo>
                      <a:pt x="12172" y="21701"/>
                      <a:pt x="12080" y="21961"/>
                      <a:pt x="11974" y="22225"/>
                    </a:cubicBezTo>
                    <a:cubicBezTo>
                      <a:pt x="11870" y="22491"/>
                      <a:pt x="11758" y="22742"/>
                      <a:pt x="11634" y="22992"/>
                    </a:cubicBezTo>
                    <a:cubicBezTo>
                      <a:pt x="11509" y="23245"/>
                      <a:pt x="11380" y="23483"/>
                      <a:pt x="11236" y="23721"/>
                    </a:cubicBezTo>
                    <a:cubicBezTo>
                      <a:pt x="11059" y="24012"/>
                      <a:pt x="10878" y="24286"/>
                      <a:pt x="10671" y="24560"/>
                    </a:cubicBezTo>
                    <a:cubicBezTo>
                      <a:pt x="10635" y="24613"/>
                      <a:pt x="9778" y="25877"/>
                      <a:pt x="8125" y="27308"/>
                    </a:cubicBezTo>
                    <a:cubicBezTo>
                      <a:pt x="7139" y="28162"/>
                      <a:pt x="6069" y="28902"/>
                      <a:pt x="4943" y="29512"/>
                    </a:cubicBezTo>
                    <a:cubicBezTo>
                      <a:pt x="3539" y="30271"/>
                      <a:pt x="2107" y="30877"/>
                      <a:pt x="563" y="31212"/>
                    </a:cubicBezTo>
                    <a:lnTo>
                      <a:pt x="386" y="31316"/>
                    </a:lnTo>
                    <a:lnTo>
                      <a:pt x="448" y="31504"/>
                    </a:lnTo>
                    <a:lnTo>
                      <a:pt x="567" y="31477"/>
                    </a:lnTo>
                    <a:cubicBezTo>
                      <a:pt x="2140" y="31136"/>
                      <a:pt x="3664" y="30568"/>
                      <a:pt x="5096" y="29792"/>
                    </a:cubicBezTo>
                    <a:cubicBezTo>
                      <a:pt x="6243" y="29171"/>
                      <a:pt x="7331" y="28416"/>
                      <a:pt x="8335" y="27549"/>
                    </a:cubicBezTo>
                    <a:cubicBezTo>
                      <a:pt x="10030" y="26084"/>
                      <a:pt x="10900" y="24793"/>
                      <a:pt x="10931" y="24746"/>
                    </a:cubicBezTo>
                    <a:cubicBezTo>
                      <a:pt x="11138" y="24468"/>
                      <a:pt x="11327" y="24188"/>
                      <a:pt x="11508" y="23886"/>
                    </a:cubicBezTo>
                    <a:cubicBezTo>
                      <a:pt x="11656" y="23640"/>
                      <a:pt x="11791" y="23394"/>
                      <a:pt x="11920" y="23133"/>
                    </a:cubicBezTo>
                    <a:cubicBezTo>
                      <a:pt x="12050" y="22874"/>
                      <a:pt x="12165" y="22615"/>
                      <a:pt x="12273" y="22345"/>
                    </a:cubicBezTo>
                    <a:cubicBezTo>
                      <a:pt x="12380" y="22072"/>
                      <a:pt x="12475" y="21803"/>
                      <a:pt x="12562" y="21522"/>
                    </a:cubicBezTo>
                    <a:cubicBezTo>
                      <a:pt x="12648" y="21241"/>
                      <a:pt x="12721" y="20965"/>
                      <a:pt x="12787" y="20673"/>
                    </a:cubicBezTo>
                    <a:cubicBezTo>
                      <a:pt x="12855" y="20380"/>
                      <a:pt x="12907" y="20095"/>
                      <a:pt x="12951" y="19796"/>
                    </a:cubicBezTo>
                    <a:cubicBezTo>
                      <a:pt x="12996" y="19498"/>
                      <a:pt x="13029" y="19204"/>
                      <a:pt x="13052" y="18897"/>
                    </a:cubicBezTo>
                    <a:cubicBezTo>
                      <a:pt x="13075" y="18593"/>
                      <a:pt x="13086" y="18292"/>
                      <a:pt x="13088" y="17979"/>
                    </a:cubicBezTo>
                    <a:cubicBezTo>
                      <a:pt x="13088" y="17841"/>
                      <a:pt x="13086" y="17701"/>
                      <a:pt x="13082" y="17562"/>
                    </a:cubicBezTo>
                    <a:cubicBezTo>
                      <a:pt x="13075" y="17253"/>
                      <a:pt x="13053" y="16925"/>
                      <a:pt x="13024" y="16610"/>
                    </a:cubicBezTo>
                    <a:cubicBezTo>
                      <a:pt x="13014" y="16494"/>
                      <a:pt x="13001" y="16373"/>
                      <a:pt x="12987" y="16252"/>
                    </a:cubicBezTo>
                    <a:cubicBezTo>
                      <a:pt x="12964" y="16055"/>
                      <a:pt x="12935" y="15851"/>
                      <a:pt x="12902" y="15648"/>
                    </a:cubicBezTo>
                    <a:cubicBezTo>
                      <a:pt x="12852" y="15329"/>
                      <a:pt x="12790" y="15001"/>
                      <a:pt x="12715" y="14679"/>
                    </a:cubicBezTo>
                    <a:cubicBezTo>
                      <a:pt x="12642" y="14359"/>
                      <a:pt x="12557" y="14031"/>
                      <a:pt x="12464" y="13707"/>
                    </a:cubicBezTo>
                    <a:cubicBezTo>
                      <a:pt x="12370" y="13382"/>
                      <a:pt x="12265" y="13055"/>
                      <a:pt x="12152" y="12735"/>
                    </a:cubicBezTo>
                    <a:cubicBezTo>
                      <a:pt x="12038" y="12415"/>
                      <a:pt x="11913" y="12090"/>
                      <a:pt x="11778" y="11768"/>
                    </a:cubicBezTo>
                    <a:cubicBezTo>
                      <a:pt x="11644" y="11449"/>
                      <a:pt x="11499" y="11125"/>
                      <a:pt x="11345" y="10809"/>
                    </a:cubicBezTo>
                    <a:cubicBezTo>
                      <a:pt x="11189" y="10488"/>
                      <a:pt x="11023" y="10171"/>
                      <a:pt x="10852" y="9862"/>
                    </a:cubicBezTo>
                    <a:cubicBezTo>
                      <a:pt x="10592" y="9393"/>
                      <a:pt x="10310" y="8924"/>
                      <a:pt x="10010" y="8469"/>
                    </a:cubicBezTo>
                    <a:cubicBezTo>
                      <a:pt x="9711" y="8014"/>
                      <a:pt x="9387" y="7561"/>
                      <a:pt x="9049" y="7123"/>
                    </a:cubicBezTo>
                    <a:cubicBezTo>
                      <a:pt x="8714" y="6689"/>
                      <a:pt x="8355" y="6255"/>
                      <a:pt x="7981" y="5835"/>
                    </a:cubicBezTo>
                    <a:cubicBezTo>
                      <a:pt x="7607" y="5416"/>
                      <a:pt x="7215" y="5007"/>
                      <a:pt x="6812" y="4614"/>
                    </a:cubicBezTo>
                    <a:cubicBezTo>
                      <a:pt x="6404" y="4217"/>
                      <a:pt x="5993" y="3844"/>
                      <a:pt x="5554" y="3473"/>
                    </a:cubicBezTo>
                    <a:cubicBezTo>
                      <a:pt x="5117" y="3103"/>
                      <a:pt x="4682" y="2758"/>
                      <a:pt x="4219" y="2420"/>
                    </a:cubicBezTo>
                    <a:cubicBezTo>
                      <a:pt x="3913" y="2193"/>
                      <a:pt x="3606" y="1982"/>
                      <a:pt x="3290" y="1772"/>
                    </a:cubicBezTo>
                    <a:lnTo>
                      <a:pt x="3174" y="1694"/>
                    </a:lnTo>
                    <a:cubicBezTo>
                      <a:pt x="2896" y="1513"/>
                      <a:pt x="2622" y="1341"/>
                      <a:pt x="2334" y="1168"/>
                    </a:cubicBezTo>
                    <a:cubicBezTo>
                      <a:pt x="2008" y="971"/>
                      <a:pt x="1687" y="790"/>
                      <a:pt x="1356" y="612"/>
                    </a:cubicBezTo>
                    <a:cubicBezTo>
                      <a:pt x="1024" y="435"/>
                      <a:pt x="699" y="270"/>
                      <a:pt x="362" y="107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14"/>
              <p:cNvSpPr/>
              <p:nvPr/>
            </p:nvSpPr>
            <p:spPr>
              <a:xfrm>
                <a:off x="3385633" y="1347489"/>
                <a:ext cx="367827" cy="193160"/>
              </a:xfrm>
              <a:custGeom>
                <a:avLst/>
                <a:gdLst/>
                <a:ahLst/>
                <a:cxnLst/>
                <a:rect l="l" t="t" r="r" b="b"/>
                <a:pathLst>
                  <a:path w="11795" h="6194" extrusionOk="0">
                    <a:moveTo>
                      <a:pt x="330" y="0"/>
                    </a:moveTo>
                    <a:lnTo>
                      <a:pt x="0" y="2"/>
                    </a:lnTo>
                    <a:lnTo>
                      <a:pt x="5" y="324"/>
                    </a:lnTo>
                    <a:lnTo>
                      <a:pt x="330" y="321"/>
                    </a:lnTo>
                    <a:cubicBezTo>
                      <a:pt x="637" y="321"/>
                      <a:pt x="936" y="328"/>
                      <a:pt x="1243" y="345"/>
                    </a:cubicBezTo>
                    <a:cubicBezTo>
                      <a:pt x="1579" y="362"/>
                      <a:pt x="1900" y="390"/>
                      <a:pt x="2223" y="426"/>
                    </a:cubicBezTo>
                    <a:cubicBezTo>
                      <a:pt x="2513" y="457"/>
                      <a:pt x="2788" y="498"/>
                      <a:pt x="3064" y="544"/>
                    </a:cubicBezTo>
                    <a:lnTo>
                      <a:pt x="3183" y="564"/>
                    </a:lnTo>
                    <a:cubicBezTo>
                      <a:pt x="3500" y="620"/>
                      <a:pt x="3803" y="685"/>
                      <a:pt x="4116" y="759"/>
                    </a:cubicBezTo>
                    <a:cubicBezTo>
                      <a:pt x="4579" y="873"/>
                      <a:pt x="5018" y="1004"/>
                      <a:pt x="5455" y="1159"/>
                    </a:cubicBezTo>
                    <a:cubicBezTo>
                      <a:pt x="5893" y="1313"/>
                      <a:pt x="6305" y="1485"/>
                      <a:pt x="6714" y="1682"/>
                    </a:cubicBezTo>
                    <a:cubicBezTo>
                      <a:pt x="7121" y="1876"/>
                      <a:pt x="7514" y="2093"/>
                      <a:pt x="7885" y="2323"/>
                    </a:cubicBezTo>
                    <a:cubicBezTo>
                      <a:pt x="8257" y="2556"/>
                      <a:pt x="8618" y="2811"/>
                      <a:pt x="8954" y="3080"/>
                    </a:cubicBezTo>
                    <a:cubicBezTo>
                      <a:pt x="9292" y="3350"/>
                      <a:pt x="9613" y="3640"/>
                      <a:pt x="9912" y="3944"/>
                    </a:cubicBezTo>
                    <a:cubicBezTo>
                      <a:pt x="10212" y="4248"/>
                      <a:pt x="10494" y="4572"/>
                      <a:pt x="10753" y="4907"/>
                    </a:cubicBezTo>
                    <a:cubicBezTo>
                      <a:pt x="10882" y="5075"/>
                      <a:pt x="11006" y="5249"/>
                      <a:pt x="11126" y="5424"/>
                    </a:cubicBezTo>
                    <a:lnTo>
                      <a:pt x="11206" y="5545"/>
                    </a:lnTo>
                    <a:lnTo>
                      <a:pt x="11264" y="5626"/>
                    </a:lnTo>
                    <a:lnTo>
                      <a:pt x="11795" y="6194"/>
                    </a:lnTo>
                    <a:lnTo>
                      <a:pt x="11559" y="5580"/>
                    </a:lnTo>
                    <a:cubicBezTo>
                      <a:pt x="11552" y="5565"/>
                      <a:pt x="11539" y="5531"/>
                      <a:pt x="11525" y="5496"/>
                    </a:cubicBezTo>
                    <a:cubicBezTo>
                      <a:pt x="11503" y="5442"/>
                      <a:pt x="11479" y="5386"/>
                      <a:pt x="11471" y="5374"/>
                    </a:cubicBezTo>
                    <a:lnTo>
                      <a:pt x="11388" y="5251"/>
                    </a:lnTo>
                    <a:cubicBezTo>
                      <a:pt x="11266" y="5068"/>
                      <a:pt x="11137" y="4890"/>
                      <a:pt x="11004" y="4717"/>
                    </a:cubicBezTo>
                    <a:cubicBezTo>
                      <a:pt x="10738" y="4372"/>
                      <a:pt x="10446" y="4037"/>
                      <a:pt x="10137" y="3724"/>
                    </a:cubicBezTo>
                    <a:cubicBezTo>
                      <a:pt x="9833" y="3410"/>
                      <a:pt x="9500" y="3113"/>
                      <a:pt x="9151" y="2834"/>
                    </a:cubicBezTo>
                    <a:cubicBezTo>
                      <a:pt x="8806" y="2556"/>
                      <a:pt x="8438" y="2296"/>
                      <a:pt x="8053" y="2056"/>
                    </a:cubicBezTo>
                    <a:cubicBezTo>
                      <a:pt x="7672" y="1816"/>
                      <a:pt x="7268" y="1596"/>
                      <a:pt x="6852" y="1396"/>
                    </a:cubicBezTo>
                    <a:cubicBezTo>
                      <a:pt x="6435" y="1196"/>
                      <a:pt x="6014" y="1021"/>
                      <a:pt x="5563" y="860"/>
                    </a:cubicBezTo>
                    <a:cubicBezTo>
                      <a:pt x="5117" y="702"/>
                      <a:pt x="4670" y="568"/>
                      <a:pt x="4191" y="450"/>
                    </a:cubicBezTo>
                    <a:cubicBezTo>
                      <a:pt x="3873" y="371"/>
                      <a:pt x="3560" y="306"/>
                      <a:pt x="3239" y="249"/>
                    </a:cubicBezTo>
                    <a:lnTo>
                      <a:pt x="3120" y="230"/>
                    </a:lnTo>
                    <a:cubicBezTo>
                      <a:pt x="2837" y="181"/>
                      <a:pt x="2557" y="141"/>
                      <a:pt x="2262" y="108"/>
                    </a:cubicBezTo>
                    <a:cubicBezTo>
                      <a:pt x="1931" y="69"/>
                      <a:pt x="1603" y="43"/>
                      <a:pt x="1260" y="25"/>
                    </a:cubicBezTo>
                    <a:cubicBezTo>
                      <a:pt x="948" y="7"/>
                      <a:pt x="644" y="0"/>
                      <a:pt x="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14"/>
              <p:cNvSpPr/>
              <p:nvPr/>
            </p:nvSpPr>
            <p:spPr>
              <a:xfrm>
                <a:off x="3313223" y="1273644"/>
                <a:ext cx="122869" cy="42131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1351" extrusionOk="0">
                    <a:moveTo>
                      <a:pt x="2478" y="0"/>
                    </a:moveTo>
                    <a:cubicBezTo>
                      <a:pt x="2292" y="0"/>
                      <a:pt x="2107" y="22"/>
                      <a:pt x="1913" y="65"/>
                    </a:cubicBezTo>
                    <a:cubicBezTo>
                      <a:pt x="1769" y="98"/>
                      <a:pt x="1629" y="141"/>
                      <a:pt x="1484" y="197"/>
                    </a:cubicBezTo>
                    <a:lnTo>
                      <a:pt x="1428" y="217"/>
                    </a:lnTo>
                    <a:cubicBezTo>
                      <a:pt x="1300" y="269"/>
                      <a:pt x="1175" y="328"/>
                      <a:pt x="1043" y="396"/>
                    </a:cubicBezTo>
                    <a:cubicBezTo>
                      <a:pt x="896" y="473"/>
                      <a:pt x="751" y="560"/>
                      <a:pt x="597" y="662"/>
                    </a:cubicBezTo>
                    <a:cubicBezTo>
                      <a:pt x="446" y="762"/>
                      <a:pt x="300" y="870"/>
                      <a:pt x="140" y="998"/>
                    </a:cubicBezTo>
                    <a:lnTo>
                      <a:pt x="1" y="1113"/>
                    </a:lnTo>
                    <a:lnTo>
                      <a:pt x="127" y="1266"/>
                    </a:lnTo>
                    <a:lnTo>
                      <a:pt x="219" y="1350"/>
                    </a:lnTo>
                    <a:lnTo>
                      <a:pt x="314" y="1273"/>
                    </a:lnTo>
                    <a:lnTo>
                      <a:pt x="236" y="1178"/>
                    </a:lnTo>
                    <a:lnTo>
                      <a:pt x="236" y="1178"/>
                    </a:lnTo>
                    <a:lnTo>
                      <a:pt x="348" y="1247"/>
                    </a:lnTo>
                    <a:cubicBezTo>
                      <a:pt x="494" y="1129"/>
                      <a:pt x="633" y="1027"/>
                      <a:pt x="775" y="932"/>
                    </a:cubicBezTo>
                    <a:cubicBezTo>
                      <a:pt x="918" y="837"/>
                      <a:pt x="1054" y="755"/>
                      <a:pt x="1192" y="682"/>
                    </a:cubicBezTo>
                    <a:cubicBezTo>
                      <a:pt x="1313" y="617"/>
                      <a:pt x="1428" y="565"/>
                      <a:pt x="1556" y="514"/>
                    </a:cubicBezTo>
                    <a:lnTo>
                      <a:pt x="1507" y="400"/>
                    </a:lnTo>
                    <a:lnTo>
                      <a:pt x="1595" y="496"/>
                    </a:lnTo>
                    <a:cubicBezTo>
                      <a:pt x="1729" y="446"/>
                      <a:pt x="1854" y="409"/>
                      <a:pt x="1983" y="380"/>
                    </a:cubicBezTo>
                    <a:cubicBezTo>
                      <a:pt x="2154" y="341"/>
                      <a:pt x="2314" y="322"/>
                      <a:pt x="2476" y="322"/>
                    </a:cubicBezTo>
                    <a:lnTo>
                      <a:pt x="2534" y="322"/>
                    </a:lnTo>
                    <a:cubicBezTo>
                      <a:pt x="2670" y="325"/>
                      <a:pt x="2804" y="344"/>
                      <a:pt x="2954" y="380"/>
                    </a:cubicBezTo>
                    <a:lnTo>
                      <a:pt x="3303" y="433"/>
                    </a:lnTo>
                    <a:lnTo>
                      <a:pt x="3940" y="496"/>
                    </a:lnTo>
                    <a:lnTo>
                      <a:pt x="3004" y="64"/>
                    </a:lnTo>
                    <a:cubicBezTo>
                      <a:pt x="2854" y="26"/>
                      <a:pt x="2700" y="6"/>
                      <a:pt x="2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14"/>
              <p:cNvSpPr/>
              <p:nvPr/>
            </p:nvSpPr>
            <p:spPr>
              <a:xfrm>
                <a:off x="3106907" y="1270277"/>
                <a:ext cx="115509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24" extrusionOk="0">
                    <a:moveTo>
                      <a:pt x="1467" y="1"/>
                    </a:moveTo>
                    <a:cubicBezTo>
                      <a:pt x="1355" y="1"/>
                      <a:pt x="1240" y="13"/>
                      <a:pt x="1115" y="38"/>
                    </a:cubicBezTo>
                    <a:lnTo>
                      <a:pt x="0" y="488"/>
                    </a:lnTo>
                    <a:lnTo>
                      <a:pt x="670" y="432"/>
                    </a:lnTo>
                    <a:lnTo>
                      <a:pt x="1189" y="350"/>
                    </a:lnTo>
                    <a:cubicBezTo>
                      <a:pt x="1281" y="330"/>
                      <a:pt x="1376" y="321"/>
                      <a:pt x="1477" y="321"/>
                    </a:cubicBezTo>
                    <a:cubicBezTo>
                      <a:pt x="1632" y="321"/>
                      <a:pt x="1787" y="344"/>
                      <a:pt x="1953" y="392"/>
                    </a:cubicBezTo>
                    <a:cubicBezTo>
                      <a:pt x="2065" y="422"/>
                      <a:pt x="2176" y="465"/>
                      <a:pt x="2295" y="518"/>
                    </a:cubicBezTo>
                    <a:lnTo>
                      <a:pt x="2337" y="538"/>
                    </a:lnTo>
                    <a:cubicBezTo>
                      <a:pt x="2439" y="587"/>
                      <a:pt x="2541" y="645"/>
                      <a:pt x="2647" y="711"/>
                    </a:cubicBezTo>
                    <a:cubicBezTo>
                      <a:pt x="2771" y="788"/>
                      <a:pt x="2892" y="873"/>
                      <a:pt x="3015" y="971"/>
                    </a:cubicBezTo>
                    <a:cubicBezTo>
                      <a:pt x="3142" y="1070"/>
                      <a:pt x="3265" y="1177"/>
                      <a:pt x="3413" y="1315"/>
                    </a:cubicBezTo>
                    <a:lnTo>
                      <a:pt x="3523" y="1248"/>
                    </a:lnTo>
                    <a:lnTo>
                      <a:pt x="3523" y="1248"/>
                    </a:lnTo>
                    <a:lnTo>
                      <a:pt x="3438" y="1336"/>
                    </a:lnTo>
                    <a:lnTo>
                      <a:pt x="3526" y="1424"/>
                    </a:lnTo>
                    <a:lnTo>
                      <a:pt x="3662" y="1280"/>
                    </a:lnTo>
                    <a:lnTo>
                      <a:pt x="3704" y="1149"/>
                    </a:lnTo>
                    <a:lnTo>
                      <a:pt x="3613" y="1064"/>
                    </a:lnTo>
                    <a:cubicBezTo>
                      <a:pt x="3478" y="936"/>
                      <a:pt x="3346" y="824"/>
                      <a:pt x="3215" y="721"/>
                    </a:cubicBezTo>
                    <a:cubicBezTo>
                      <a:pt x="3083" y="616"/>
                      <a:pt x="2952" y="524"/>
                      <a:pt x="2820" y="442"/>
                    </a:cubicBezTo>
                    <a:cubicBezTo>
                      <a:pt x="2703" y="367"/>
                      <a:pt x="2590" y="307"/>
                      <a:pt x="2479" y="252"/>
                    </a:cubicBezTo>
                    <a:lnTo>
                      <a:pt x="2427" y="229"/>
                    </a:lnTo>
                    <a:cubicBezTo>
                      <a:pt x="2295" y="167"/>
                      <a:pt x="2170" y="120"/>
                      <a:pt x="2042" y="84"/>
                    </a:cubicBezTo>
                    <a:cubicBezTo>
                      <a:pt x="1846" y="28"/>
                      <a:pt x="166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14"/>
              <p:cNvSpPr/>
              <p:nvPr/>
            </p:nvSpPr>
            <p:spPr>
              <a:xfrm>
                <a:off x="2799804" y="1343341"/>
                <a:ext cx="348025" cy="162349"/>
              </a:xfrm>
              <a:custGeom>
                <a:avLst/>
                <a:gdLst/>
                <a:ahLst/>
                <a:cxnLst/>
                <a:rect l="l" t="t" r="r" b="b"/>
                <a:pathLst>
                  <a:path w="11160" h="5206" extrusionOk="0">
                    <a:moveTo>
                      <a:pt x="10344" y="1"/>
                    </a:moveTo>
                    <a:cubicBezTo>
                      <a:pt x="10204" y="1"/>
                      <a:pt x="10066" y="4"/>
                      <a:pt x="9925" y="7"/>
                    </a:cubicBezTo>
                    <a:cubicBezTo>
                      <a:pt x="9598" y="14"/>
                      <a:pt x="9276" y="33"/>
                      <a:pt x="8944" y="61"/>
                    </a:cubicBezTo>
                    <a:cubicBezTo>
                      <a:pt x="8652" y="86"/>
                      <a:pt x="8376" y="119"/>
                      <a:pt x="8102" y="158"/>
                    </a:cubicBezTo>
                    <a:lnTo>
                      <a:pt x="7984" y="176"/>
                    </a:lnTo>
                    <a:cubicBezTo>
                      <a:pt x="7672" y="224"/>
                      <a:pt x="7366" y="280"/>
                      <a:pt x="7052" y="350"/>
                    </a:cubicBezTo>
                    <a:cubicBezTo>
                      <a:pt x="6585" y="452"/>
                      <a:pt x="6144" y="575"/>
                      <a:pt x="5709" y="720"/>
                    </a:cubicBezTo>
                    <a:cubicBezTo>
                      <a:pt x="5271" y="866"/>
                      <a:pt x="4855" y="1029"/>
                      <a:pt x="4444" y="1220"/>
                    </a:cubicBezTo>
                    <a:cubicBezTo>
                      <a:pt x="4036" y="1407"/>
                      <a:pt x="3641" y="1617"/>
                      <a:pt x="3267" y="1845"/>
                    </a:cubicBezTo>
                    <a:cubicBezTo>
                      <a:pt x="2892" y="2074"/>
                      <a:pt x="2528" y="2326"/>
                      <a:pt x="2189" y="2593"/>
                    </a:cubicBezTo>
                    <a:cubicBezTo>
                      <a:pt x="1848" y="2862"/>
                      <a:pt x="1523" y="3152"/>
                      <a:pt x="1221" y="3456"/>
                    </a:cubicBezTo>
                    <a:cubicBezTo>
                      <a:pt x="936" y="3742"/>
                      <a:pt x="669" y="4045"/>
                      <a:pt x="409" y="4377"/>
                    </a:cubicBezTo>
                    <a:lnTo>
                      <a:pt x="370" y="4426"/>
                    </a:lnTo>
                    <a:lnTo>
                      <a:pt x="215" y="4698"/>
                    </a:lnTo>
                    <a:lnTo>
                      <a:pt x="0" y="5205"/>
                    </a:lnTo>
                    <a:lnTo>
                      <a:pt x="642" y="4604"/>
                    </a:lnTo>
                    <a:lnTo>
                      <a:pt x="676" y="4561"/>
                    </a:lnTo>
                    <a:cubicBezTo>
                      <a:pt x="916" y="4254"/>
                      <a:pt x="1178" y="3959"/>
                      <a:pt x="1451" y="3681"/>
                    </a:cubicBezTo>
                    <a:cubicBezTo>
                      <a:pt x="1741" y="3387"/>
                      <a:pt x="2058" y="3106"/>
                      <a:pt x="2388" y="2846"/>
                    </a:cubicBezTo>
                    <a:cubicBezTo>
                      <a:pt x="2718" y="2589"/>
                      <a:pt x="3070" y="2344"/>
                      <a:pt x="3435" y="2121"/>
                    </a:cubicBezTo>
                    <a:cubicBezTo>
                      <a:pt x="3799" y="1902"/>
                      <a:pt x="4184" y="1696"/>
                      <a:pt x="4579" y="1515"/>
                    </a:cubicBezTo>
                    <a:cubicBezTo>
                      <a:pt x="4978" y="1331"/>
                      <a:pt x="5383" y="1171"/>
                      <a:pt x="5811" y="1027"/>
                    </a:cubicBezTo>
                    <a:cubicBezTo>
                      <a:pt x="6240" y="885"/>
                      <a:pt x="6667" y="767"/>
                      <a:pt x="7123" y="667"/>
                    </a:cubicBezTo>
                    <a:cubicBezTo>
                      <a:pt x="7429" y="600"/>
                      <a:pt x="7728" y="544"/>
                      <a:pt x="8036" y="497"/>
                    </a:cubicBezTo>
                    <a:lnTo>
                      <a:pt x="8151" y="480"/>
                    </a:lnTo>
                    <a:cubicBezTo>
                      <a:pt x="8419" y="439"/>
                      <a:pt x="8687" y="409"/>
                      <a:pt x="8973" y="385"/>
                    </a:cubicBezTo>
                    <a:cubicBezTo>
                      <a:pt x="9295" y="356"/>
                      <a:pt x="9608" y="337"/>
                      <a:pt x="9935" y="330"/>
                    </a:cubicBezTo>
                    <a:cubicBezTo>
                      <a:pt x="10073" y="327"/>
                      <a:pt x="10209" y="324"/>
                      <a:pt x="10347" y="324"/>
                    </a:cubicBezTo>
                    <a:cubicBezTo>
                      <a:pt x="10534" y="324"/>
                      <a:pt x="10721" y="327"/>
                      <a:pt x="10912" y="334"/>
                    </a:cubicBezTo>
                    <a:lnTo>
                      <a:pt x="11148" y="343"/>
                    </a:lnTo>
                    <a:lnTo>
                      <a:pt x="11160" y="20"/>
                    </a:lnTo>
                    <a:lnTo>
                      <a:pt x="10925" y="12"/>
                    </a:lnTo>
                    <a:cubicBezTo>
                      <a:pt x="10728" y="5"/>
                      <a:pt x="10536" y="1"/>
                      <a:pt x="10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14"/>
              <p:cNvSpPr/>
              <p:nvPr/>
            </p:nvSpPr>
            <p:spPr>
              <a:xfrm>
                <a:off x="2730356" y="1401407"/>
                <a:ext cx="416444" cy="738087"/>
              </a:xfrm>
              <a:custGeom>
                <a:avLst/>
                <a:gdLst/>
                <a:ahLst/>
                <a:cxnLst/>
                <a:rect l="l" t="t" r="r" b="b"/>
                <a:pathLst>
                  <a:path w="13354" h="23668" extrusionOk="0">
                    <a:moveTo>
                      <a:pt x="13226" y="1"/>
                    </a:moveTo>
                    <a:lnTo>
                      <a:pt x="12997" y="100"/>
                    </a:lnTo>
                    <a:cubicBezTo>
                      <a:pt x="12653" y="251"/>
                      <a:pt x="12321" y="406"/>
                      <a:pt x="11981" y="576"/>
                    </a:cubicBezTo>
                    <a:cubicBezTo>
                      <a:pt x="11646" y="744"/>
                      <a:pt x="11319" y="916"/>
                      <a:pt x="10983" y="1103"/>
                    </a:cubicBezTo>
                    <a:cubicBezTo>
                      <a:pt x="10691" y="1264"/>
                      <a:pt x="10413" y="1428"/>
                      <a:pt x="10127" y="1604"/>
                    </a:cubicBezTo>
                    <a:lnTo>
                      <a:pt x="10007" y="1678"/>
                    </a:lnTo>
                    <a:cubicBezTo>
                      <a:pt x="9683" y="1880"/>
                      <a:pt x="9373" y="2082"/>
                      <a:pt x="9058" y="2300"/>
                    </a:cubicBezTo>
                    <a:cubicBezTo>
                      <a:pt x="8589" y="2623"/>
                      <a:pt x="8143" y="2954"/>
                      <a:pt x="7693" y="3313"/>
                    </a:cubicBezTo>
                    <a:cubicBezTo>
                      <a:pt x="7248" y="3671"/>
                      <a:pt x="6828" y="4032"/>
                      <a:pt x="6411" y="4419"/>
                    </a:cubicBezTo>
                    <a:cubicBezTo>
                      <a:pt x="6000" y="4800"/>
                      <a:pt x="5599" y="5198"/>
                      <a:pt x="5218" y="5605"/>
                    </a:cubicBezTo>
                    <a:cubicBezTo>
                      <a:pt x="4835" y="6014"/>
                      <a:pt x="4469" y="6439"/>
                      <a:pt x="4127" y="6863"/>
                    </a:cubicBezTo>
                    <a:cubicBezTo>
                      <a:pt x="3782" y="7290"/>
                      <a:pt x="3451" y="7734"/>
                      <a:pt x="3146" y="8181"/>
                    </a:cubicBezTo>
                    <a:cubicBezTo>
                      <a:pt x="2841" y="8625"/>
                      <a:pt x="2551" y="9085"/>
                      <a:pt x="2285" y="9551"/>
                    </a:cubicBezTo>
                    <a:cubicBezTo>
                      <a:pt x="2112" y="9854"/>
                      <a:pt x="1943" y="10169"/>
                      <a:pt x="1783" y="10486"/>
                    </a:cubicBezTo>
                    <a:cubicBezTo>
                      <a:pt x="1625" y="10798"/>
                      <a:pt x="1476" y="11117"/>
                      <a:pt x="1339" y="11433"/>
                    </a:cubicBezTo>
                    <a:cubicBezTo>
                      <a:pt x="1201" y="11749"/>
                      <a:pt x="1073" y="12073"/>
                      <a:pt x="957" y="12389"/>
                    </a:cubicBezTo>
                    <a:cubicBezTo>
                      <a:pt x="840" y="12707"/>
                      <a:pt x="734" y="13030"/>
                      <a:pt x="637" y="13352"/>
                    </a:cubicBezTo>
                    <a:cubicBezTo>
                      <a:pt x="541" y="13671"/>
                      <a:pt x="455" y="13996"/>
                      <a:pt x="381" y="14317"/>
                    </a:cubicBezTo>
                    <a:cubicBezTo>
                      <a:pt x="308" y="14636"/>
                      <a:pt x="243" y="14962"/>
                      <a:pt x="192" y="15282"/>
                    </a:cubicBezTo>
                    <a:cubicBezTo>
                      <a:pt x="159" y="15477"/>
                      <a:pt x="130" y="15678"/>
                      <a:pt x="105" y="15884"/>
                    </a:cubicBezTo>
                    <a:cubicBezTo>
                      <a:pt x="88" y="16008"/>
                      <a:pt x="77" y="16128"/>
                      <a:pt x="65" y="16239"/>
                    </a:cubicBezTo>
                    <a:cubicBezTo>
                      <a:pt x="35" y="16551"/>
                      <a:pt x="15" y="16879"/>
                      <a:pt x="6" y="17191"/>
                    </a:cubicBezTo>
                    <a:cubicBezTo>
                      <a:pt x="2" y="17327"/>
                      <a:pt x="0" y="17467"/>
                      <a:pt x="0" y="17608"/>
                    </a:cubicBezTo>
                    <a:cubicBezTo>
                      <a:pt x="0" y="17921"/>
                      <a:pt x="13" y="18223"/>
                      <a:pt x="36" y="18528"/>
                    </a:cubicBezTo>
                    <a:cubicBezTo>
                      <a:pt x="59" y="18837"/>
                      <a:pt x="94" y="19132"/>
                      <a:pt x="139" y="19429"/>
                    </a:cubicBezTo>
                    <a:cubicBezTo>
                      <a:pt x="185" y="19730"/>
                      <a:pt x="239" y="20019"/>
                      <a:pt x="307" y="20312"/>
                    </a:cubicBezTo>
                    <a:cubicBezTo>
                      <a:pt x="373" y="20602"/>
                      <a:pt x="448" y="20883"/>
                      <a:pt x="538" y="21169"/>
                    </a:cubicBezTo>
                    <a:cubicBezTo>
                      <a:pt x="627" y="21453"/>
                      <a:pt x="724" y="21724"/>
                      <a:pt x="834" y="22000"/>
                    </a:cubicBezTo>
                    <a:cubicBezTo>
                      <a:pt x="946" y="22273"/>
                      <a:pt x="1063" y="22533"/>
                      <a:pt x="1194" y="22798"/>
                    </a:cubicBezTo>
                    <a:cubicBezTo>
                      <a:pt x="1325" y="23061"/>
                      <a:pt x="1464" y="23312"/>
                      <a:pt x="1615" y="23562"/>
                    </a:cubicBezTo>
                    <a:lnTo>
                      <a:pt x="1677" y="23667"/>
                    </a:lnTo>
                    <a:lnTo>
                      <a:pt x="1953" y="23499"/>
                    </a:lnTo>
                    <a:lnTo>
                      <a:pt x="1890" y="23394"/>
                    </a:lnTo>
                    <a:cubicBezTo>
                      <a:pt x="1741" y="23150"/>
                      <a:pt x="1609" y="22908"/>
                      <a:pt x="1481" y="22651"/>
                    </a:cubicBezTo>
                    <a:cubicBezTo>
                      <a:pt x="1353" y="22397"/>
                      <a:pt x="1238" y="22144"/>
                      <a:pt x="1133" y="21878"/>
                    </a:cubicBezTo>
                    <a:cubicBezTo>
                      <a:pt x="1026" y="21609"/>
                      <a:pt x="932" y="21346"/>
                      <a:pt x="846" y="21072"/>
                    </a:cubicBezTo>
                    <a:cubicBezTo>
                      <a:pt x="761" y="20796"/>
                      <a:pt x="688" y="20523"/>
                      <a:pt x="620" y="20239"/>
                    </a:cubicBezTo>
                    <a:cubicBezTo>
                      <a:pt x="554" y="19955"/>
                      <a:pt x="502" y="19675"/>
                      <a:pt x="458" y="19380"/>
                    </a:cubicBezTo>
                    <a:cubicBezTo>
                      <a:pt x="415" y="19090"/>
                      <a:pt x="381" y="18802"/>
                      <a:pt x="358" y="18502"/>
                    </a:cubicBezTo>
                    <a:cubicBezTo>
                      <a:pt x="335" y="18204"/>
                      <a:pt x="324" y="17911"/>
                      <a:pt x="323" y="17605"/>
                    </a:cubicBezTo>
                    <a:cubicBezTo>
                      <a:pt x="323" y="17468"/>
                      <a:pt x="324" y="17332"/>
                      <a:pt x="328" y="17199"/>
                    </a:cubicBezTo>
                    <a:cubicBezTo>
                      <a:pt x="335" y="16898"/>
                      <a:pt x="357" y="16577"/>
                      <a:pt x="386" y="16272"/>
                    </a:cubicBezTo>
                    <a:cubicBezTo>
                      <a:pt x="396" y="16163"/>
                      <a:pt x="409" y="16045"/>
                      <a:pt x="423" y="15923"/>
                    </a:cubicBezTo>
                    <a:cubicBezTo>
                      <a:pt x="448" y="15724"/>
                      <a:pt x="476" y="15525"/>
                      <a:pt x="508" y="15333"/>
                    </a:cubicBezTo>
                    <a:cubicBezTo>
                      <a:pt x="560" y="15020"/>
                      <a:pt x="623" y="14704"/>
                      <a:pt x="695" y="14390"/>
                    </a:cubicBezTo>
                    <a:cubicBezTo>
                      <a:pt x="767" y="14080"/>
                      <a:pt x="850" y="13762"/>
                      <a:pt x="946" y="13446"/>
                    </a:cubicBezTo>
                    <a:cubicBezTo>
                      <a:pt x="1040" y="13131"/>
                      <a:pt x="1145" y="12815"/>
                      <a:pt x="1260" y="12500"/>
                    </a:cubicBezTo>
                    <a:cubicBezTo>
                      <a:pt x="1375" y="12188"/>
                      <a:pt x="1501" y="11871"/>
                      <a:pt x="1637" y="11559"/>
                    </a:cubicBezTo>
                    <a:cubicBezTo>
                      <a:pt x="1769" y="11253"/>
                      <a:pt x="1914" y="10940"/>
                      <a:pt x="2071" y="10629"/>
                    </a:cubicBezTo>
                    <a:cubicBezTo>
                      <a:pt x="2227" y="10320"/>
                      <a:pt x="2393" y="10011"/>
                      <a:pt x="2565" y="9711"/>
                    </a:cubicBezTo>
                    <a:cubicBezTo>
                      <a:pt x="2824" y="9258"/>
                      <a:pt x="3110" y="8805"/>
                      <a:pt x="3412" y="8364"/>
                    </a:cubicBezTo>
                    <a:cubicBezTo>
                      <a:pt x="3710" y="7925"/>
                      <a:pt x="4035" y="7488"/>
                      <a:pt x="4377" y="7064"/>
                    </a:cubicBezTo>
                    <a:cubicBezTo>
                      <a:pt x="4715" y="6643"/>
                      <a:pt x="5075" y="6226"/>
                      <a:pt x="5454" y="5823"/>
                    </a:cubicBezTo>
                    <a:cubicBezTo>
                      <a:pt x="5824" y="5426"/>
                      <a:pt x="6220" y="5033"/>
                      <a:pt x="6630" y="4654"/>
                    </a:cubicBezTo>
                    <a:cubicBezTo>
                      <a:pt x="7042" y="4275"/>
                      <a:pt x="7455" y="3918"/>
                      <a:pt x="7898" y="3565"/>
                    </a:cubicBezTo>
                    <a:cubicBezTo>
                      <a:pt x="8339" y="3211"/>
                      <a:pt x="8779" y="2883"/>
                      <a:pt x="9243" y="2564"/>
                    </a:cubicBezTo>
                    <a:cubicBezTo>
                      <a:pt x="9554" y="2350"/>
                      <a:pt x="9860" y="2149"/>
                      <a:pt x="10179" y="1952"/>
                    </a:cubicBezTo>
                    <a:lnTo>
                      <a:pt x="10296" y="1880"/>
                    </a:lnTo>
                    <a:cubicBezTo>
                      <a:pt x="10576" y="1704"/>
                      <a:pt x="10853" y="1543"/>
                      <a:pt x="11140" y="1384"/>
                    </a:cubicBezTo>
                    <a:cubicBezTo>
                      <a:pt x="11467" y="1200"/>
                      <a:pt x="11789" y="1032"/>
                      <a:pt x="12124" y="863"/>
                    </a:cubicBezTo>
                    <a:cubicBezTo>
                      <a:pt x="12459" y="697"/>
                      <a:pt x="12789" y="543"/>
                      <a:pt x="13145" y="386"/>
                    </a:cubicBezTo>
                    <a:lnTo>
                      <a:pt x="13354" y="295"/>
                    </a:lnTo>
                    <a:lnTo>
                      <a:pt x="132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14"/>
              <p:cNvSpPr/>
              <p:nvPr/>
            </p:nvSpPr>
            <p:spPr>
              <a:xfrm>
                <a:off x="3030069" y="1444597"/>
                <a:ext cx="205104" cy="10625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34072" extrusionOk="0">
                    <a:moveTo>
                      <a:pt x="5742" y="0"/>
                    </a:moveTo>
                    <a:lnTo>
                      <a:pt x="5630" y="197"/>
                    </a:lnTo>
                    <a:cubicBezTo>
                      <a:pt x="5476" y="475"/>
                      <a:pt x="5333" y="743"/>
                      <a:pt x="5189" y="1022"/>
                    </a:cubicBezTo>
                    <a:cubicBezTo>
                      <a:pt x="5044" y="1304"/>
                      <a:pt x="4901" y="1589"/>
                      <a:pt x="4756" y="1891"/>
                    </a:cubicBezTo>
                    <a:cubicBezTo>
                      <a:pt x="4628" y="2155"/>
                      <a:pt x="4507" y="2414"/>
                      <a:pt x="4385" y="2683"/>
                    </a:cubicBezTo>
                    <a:lnTo>
                      <a:pt x="4333" y="2798"/>
                    </a:lnTo>
                    <a:cubicBezTo>
                      <a:pt x="4192" y="3107"/>
                      <a:pt x="4060" y="3416"/>
                      <a:pt x="3922" y="3744"/>
                    </a:cubicBezTo>
                    <a:cubicBezTo>
                      <a:pt x="3718" y="4227"/>
                      <a:pt x="3524" y="4710"/>
                      <a:pt x="3330" y="5220"/>
                    </a:cubicBezTo>
                    <a:cubicBezTo>
                      <a:pt x="3136" y="5731"/>
                      <a:pt x="2955" y="6234"/>
                      <a:pt x="2774" y="6760"/>
                    </a:cubicBezTo>
                    <a:cubicBezTo>
                      <a:pt x="2594" y="7282"/>
                      <a:pt x="2421" y="7815"/>
                      <a:pt x="2256" y="8352"/>
                    </a:cubicBezTo>
                    <a:cubicBezTo>
                      <a:pt x="2091" y="8888"/>
                      <a:pt x="1931" y="9434"/>
                      <a:pt x="1783" y="9976"/>
                    </a:cubicBezTo>
                    <a:cubicBezTo>
                      <a:pt x="1633" y="10520"/>
                      <a:pt x="1493" y="11076"/>
                      <a:pt x="1359" y="11624"/>
                    </a:cubicBezTo>
                    <a:cubicBezTo>
                      <a:pt x="1227" y="12171"/>
                      <a:pt x="1102" y="12729"/>
                      <a:pt x="987" y="13280"/>
                    </a:cubicBezTo>
                    <a:cubicBezTo>
                      <a:pt x="912" y="13639"/>
                      <a:pt x="840" y="14010"/>
                      <a:pt x="769" y="14380"/>
                    </a:cubicBezTo>
                    <a:cubicBezTo>
                      <a:pt x="703" y="14745"/>
                      <a:pt x="639" y="15113"/>
                      <a:pt x="580" y="15472"/>
                    </a:cubicBezTo>
                    <a:cubicBezTo>
                      <a:pt x="519" y="15836"/>
                      <a:pt x="465" y="16198"/>
                      <a:pt x="414" y="16555"/>
                    </a:cubicBezTo>
                    <a:cubicBezTo>
                      <a:pt x="364" y="16908"/>
                      <a:pt x="317" y="17266"/>
                      <a:pt x="275" y="17620"/>
                    </a:cubicBezTo>
                    <a:cubicBezTo>
                      <a:pt x="232" y="17978"/>
                      <a:pt x="194" y="18330"/>
                      <a:pt x="164" y="18667"/>
                    </a:cubicBezTo>
                    <a:cubicBezTo>
                      <a:pt x="131" y="19013"/>
                      <a:pt x="102" y="19357"/>
                      <a:pt x="81" y="19689"/>
                    </a:cubicBezTo>
                    <a:cubicBezTo>
                      <a:pt x="66" y="19886"/>
                      <a:pt x="55" y="20099"/>
                      <a:pt x="43" y="20316"/>
                    </a:cubicBezTo>
                    <a:lnTo>
                      <a:pt x="28" y="20684"/>
                    </a:lnTo>
                    <a:cubicBezTo>
                      <a:pt x="15" y="21003"/>
                      <a:pt x="6" y="21335"/>
                      <a:pt x="2" y="21647"/>
                    </a:cubicBezTo>
                    <a:cubicBezTo>
                      <a:pt x="0" y="21776"/>
                      <a:pt x="0" y="21917"/>
                      <a:pt x="0" y="22062"/>
                    </a:cubicBezTo>
                    <a:cubicBezTo>
                      <a:pt x="2" y="22372"/>
                      <a:pt x="6" y="22666"/>
                      <a:pt x="16" y="22962"/>
                    </a:cubicBezTo>
                    <a:cubicBezTo>
                      <a:pt x="26" y="23261"/>
                      <a:pt x="41" y="23543"/>
                      <a:pt x="59" y="23824"/>
                    </a:cubicBezTo>
                    <a:cubicBezTo>
                      <a:pt x="79" y="24104"/>
                      <a:pt x="102" y="24373"/>
                      <a:pt x="131" y="24643"/>
                    </a:cubicBezTo>
                    <a:cubicBezTo>
                      <a:pt x="160" y="24910"/>
                      <a:pt x="194" y="25164"/>
                      <a:pt x="232" y="25418"/>
                    </a:cubicBezTo>
                    <a:cubicBezTo>
                      <a:pt x="271" y="25671"/>
                      <a:pt x="314" y="25910"/>
                      <a:pt x="360" y="26143"/>
                    </a:cubicBezTo>
                    <a:cubicBezTo>
                      <a:pt x="409" y="26375"/>
                      <a:pt x="459" y="26597"/>
                      <a:pt x="516" y="26815"/>
                    </a:cubicBezTo>
                    <a:cubicBezTo>
                      <a:pt x="574" y="27035"/>
                      <a:pt x="633" y="27238"/>
                      <a:pt x="699" y="27436"/>
                    </a:cubicBezTo>
                    <a:cubicBezTo>
                      <a:pt x="800" y="27735"/>
                      <a:pt x="906" y="28006"/>
                      <a:pt x="1025" y="28260"/>
                    </a:cubicBezTo>
                    <a:cubicBezTo>
                      <a:pt x="1145" y="28518"/>
                      <a:pt x="1271" y="28745"/>
                      <a:pt x="1409" y="28955"/>
                    </a:cubicBezTo>
                    <a:cubicBezTo>
                      <a:pt x="1546" y="29163"/>
                      <a:pt x="1697" y="29350"/>
                      <a:pt x="1853" y="29510"/>
                    </a:cubicBezTo>
                    <a:cubicBezTo>
                      <a:pt x="2012" y="29672"/>
                      <a:pt x="2180" y="29810"/>
                      <a:pt x="2357" y="29919"/>
                    </a:cubicBezTo>
                    <a:cubicBezTo>
                      <a:pt x="2495" y="30006"/>
                      <a:pt x="2638" y="30076"/>
                      <a:pt x="2802" y="30135"/>
                    </a:cubicBezTo>
                    <a:cubicBezTo>
                      <a:pt x="2840" y="30148"/>
                      <a:pt x="2877" y="30159"/>
                      <a:pt x="2916" y="30171"/>
                    </a:cubicBezTo>
                    <a:cubicBezTo>
                      <a:pt x="2945" y="30179"/>
                      <a:pt x="3006" y="30194"/>
                      <a:pt x="3081" y="30211"/>
                    </a:cubicBezTo>
                    <a:lnTo>
                      <a:pt x="3120" y="30220"/>
                    </a:lnTo>
                    <a:cubicBezTo>
                      <a:pt x="3222" y="30241"/>
                      <a:pt x="3340" y="30267"/>
                      <a:pt x="3385" y="30283"/>
                    </a:cubicBezTo>
                    <a:cubicBezTo>
                      <a:pt x="3471" y="30309"/>
                      <a:pt x="3558" y="30343"/>
                      <a:pt x="3642" y="30385"/>
                    </a:cubicBezTo>
                    <a:cubicBezTo>
                      <a:pt x="3800" y="30460"/>
                      <a:pt x="3952" y="30562"/>
                      <a:pt x="4099" y="30688"/>
                    </a:cubicBezTo>
                    <a:cubicBezTo>
                      <a:pt x="4246" y="30814"/>
                      <a:pt x="4387" y="30966"/>
                      <a:pt x="4520" y="31140"/>
                    </a:cubicBezTo>
                    <a:cubicBezTo>
                      <a:pt x="4628" y="31284"/>
                      <a:pt x="4734" y="31443"/>
                      <a:pt x="4832" y="31617"/>
                    </a:cubicBezTo>
                    <a:lnTo>
                      <a:pt x="6225" y="34071"/>
                    </a:lnTo>
                    <a:lnTo>
                      <a:pt x="6356" y="34030"/>
                    </a:lnTo>
                    <a:lnTo>
                      <a:pt x="6576" y="34024"/>
                    </a:lnTo>
                    <a:lnTo>
                      <a:pt x="5120" y="31459"/>
                    </a:lnTo>
                    <a:cubicBezTo>
                      <a:pt x="5012" y="31271"/>
                      <a:pt x="4898" y="31098"/>
                      <a:pt x="4782" y="30946"/>
                    </a:cubicBezTo>
                    <a:cubicBezTo>
                      <a:pt x="4637" y="30755"/>
                      <a:pt x="4480" y="30586"/>
                      <a:pt x="4315" y="30445"/>
                    </a:cubicBezTo>
                    <a:cubicBezTo>
                      <a:pt x="4148" y="30305"/>
                      <a:pt x="3971" y="30187"/>
                      <a:pt x="3789" y="30098"/>
                    </a:cubicBezTo>
                    <a:cubicBezTo>
                      <a:pt x="3691" y="30050"/>
                      <a:pt x="3589" y="30010"/>
                      <a:pt x="3487" y="29977"/>
                    </a:cubicBezTo>
                    <a:cubicBezTo>
                      <a:pt x="3438" y="29962"/>
                      <a:pt x="3320" y="29934"/>
                      <a:pt x="3173" y="29902"/>
                    </a:cubicBezTo>
                    <a:cubicBezTo>
                      <a:pt x="3101" y="29885"/>
                      <a:pt x="3037" y="29870"/>
                      <a:pt x="3014" y="29863"/>
                    </a:cubicBezTo>
                    <a:cubicBezTo>
                      <a:pt x="2979" y="29855"/>
                      <a:pt x="2947" y="29845"/>
                      <a:pt x="2903" y="29827"/>
                    </a:cubicBezTo>
                    <a:cubicBezTo>
                      <a:pt x="2775" y="29781"/>
                      <a:pt x="2651" y="29719"/>
                      <a:pt x="2533" y="29646"/>
                    </a:cubicBezTo>
                    <a:cubicBezTo>
                      <a:pt x="2380" y="29550"/>
                      <a:pt x="2230" y="29429"/>
                      <a:pt x="2091" y="29285"/>
                    </a:cubicBezTo>
                    <a:cubicBezTo>
                      <a:pt x="1948" y="29140"/>
                      <a:pt x="1812" y="28969"/>
                      <a:pt x="1684" y="28776"/>
                    </a:cubicBezTo>
                    <a:cubicBezTo>
                      <a:pt x="1554" y="28581"/>
                      <a:pt x="1436" y="28367"/>
                      <a:pt x="1323" y="28124"/>
                    </a:cubicBezTo>
                    <a:cubicBezTo>
                      <a:pt x="1208" y="27879"/>
                      <a:pt x="1107" y="27620"/>
                      <a:pt x="1012" y="27333"/>
                    </a:cubicBezTo>
                    <a:cubicBezTo>
                      <a:pt x="948" y="27142"/>
                      <a:pt x="890" y="26945"/>
                      <a:pt x="834" y="26733"/>
                    </a:cubicBezTo>
                    <a:cubicBezTo>
                      <a:pt x="778" y="26518"/>
                      <a:pt x="729" y="26304"/>
                      <a:pt x="683" y="26075"/>
                    </a:cubicBezTo>
                    <a:cubicBezTo>
                      <a:pt x="636" y="25848"/>
                      <a:pt x="595" y="25615"/>
                      <a:pt x="557" y="25366"/>
                    </a:cubicBezTo>
                    <a:cubicBezTo>
                      <a:pt x="519" y="25116"/>
                      <a:pt x="488" y="24867"/>
                      <a:pt x="459" y="24606"/>
                    </a:cubicBezTo>
                    <a:cubicBezTo>
                      <a:pt x="430" y="24340"/>
                      <a:pt x="406" y="24075"/>
                      <a:pt x="387" y="23799"/>
                    </a:cubicBezTo>
                    <a:cubicBezTo>
                      <a:pt x="367" y="23522"/>
                      <a:pt x="354" y="23243"/>
                      <a:pt x="344" y="22948"/>
                    </a:cubicBezTo>
                    <a:cubicBezTo>
                      <a:pt x="332" y="22656"/>
                      <a:pt x="327" y="22364"/>
                      <a:pt x="327" y="22060"/>
                    </a:cubicBezTo>
                    <a:cubicBezTo>
                      <a:pt x="327" y="21916"/>
                      <a:pt x="327" y="21776"/>
                      <a:pt x="329" y="21650"/>
                    </a:cubicBezTo>
                    <a:cubicBezTo>
                      <a:pt x="332" y="21341"/>
                      <a:pt x="341" y="21010"/>
                      <a:pt x="354" y="20695"/>
                    </a:cubicBezTo>
                    <a:lnTo>
                      <a:pt x="370" y="20330"/>
                    </a:lnTo>
                    <a:cubicBezTo>
                      <a:pt x="381" y="20114"/>
                      <a:pt x="394" y="19906"/>
                      <a:pt x="406" y="19709"/>
                    </a:cubicBezTo>
                    <a:cubicBezTo>
                      <a:pt x="430" y="19378"/>
                      <a:pt x="456" y="19036"/>
                      <a:pt x="489" y="18693"/>
                    </a:cubicBezTo>
                    <a:cubicBezTo>
                      <a:pt x="519" y="18359"/>
                      <a:pt x="557" y="18008"/>
                      <a:pt x="598" y="17655"/>
                    </a:cubicBezTo>
                    <a:cubicBezTo>
                      <a:pt x="640" y="17304"/>
                      <a:pt x="685" y="16949"/>
                      <a:pt x="735" y="16597"/>
                    </a:cubicBezTo>
                    <a:cubicBezTo>
                      <a:pt x="784" y="16241"/>
                      <a:pt x="840" y="15882"/>
                      <a:pt x="899" y="15521"/>
                    </a:cubicBezTo>
                    <a:cubicBezTo>
                      <a:pt x="958" y="15163"/>
                      <a:pt x="1021" y="14799"/>
                      <a:pt x="1090" y="14436"/>
                    </a:cubicBezTo>
                    <a:cubicBezTo>
                      <a:pt x="1158" y="14068"/>
                      <a:pt x="1229" y="13701"/>
                      <a:pt x="1306" y="13343"/>
                    </a:cubicBezTo>
                    <a:cubicBezTo>
                      <a:pt x="1421" y="12795"/>
                      <a:pt x="1544" y="12242"/>
                      <a:pt x="1675" y="11697"/>
                    </a:cubicBezTo>
                    <a:cubicBezTo>
                      <a:pt x="1806" y="11151"/>
                      <a:pt x="1948" y="10601"/>
                      <a:pt x="2098" y="10058"/>
                    </a:cubicBezTo>
                    <a:cubicBezTo>
                      <a:pt x="2244" y="9523"/>
                      <a:pt x="2401" y="8978"/>
                      <a:pt x="2566" y="8442"/>
                    </a:cubicBezTo>
                    <a:cubicBezTo>
                      <a:pt x="2730" y="7913"/>
                      <a:pt x="2903" y="7381"/>
                      <a:pt x="3081" y="6864"/>
                    </a:cubicBezTo>
                    <a:cubicBezTo>
                      <a:pt x="3261" y="6340"/>
                      <a:pt x="3442" y="5839"/>
                      <a:pt x="3635" y="5334"/>
                    </a:cubicBezTo>
                    <a:cubicBezTo>
                      <a:pt x="3824" y="4829"/>
                      <a:pt x="4017" y="4349"/>
                      <a:pt x="4220" y="3867"/>
                    </a:cubicBezTo>
                    <a:cubicBezTo>
                      <a:pt x="4356" y="3543"/>
                      <a:pt x="4490" y="3235"/>
                      <a:pt x="4628" y="2929"/>
                    </a:cubicBezTo>
                    <a:lnTo>
                      <a:pt x="4678" y="2817"/>
                    </a:lnTo>
                    <a:cubicBezTo>
                      <a:pt x="4801" y="2548"/>
                      <a:pt x="4921" y="2292"/>
                      <a:pt x="5046" y="2029"/>
                    </a:cubicBezTo>
                    <a:cubicBezTo>
                      <a:pt x="5192" y="1731"/>
                      <a:pt x="5333" y="1448"/>
                      <a:pt x="5476" y="1170"/>
                    </a:cubicBezTo>
                    <a:cubicBezTo>
                      <a:pt x="5619" y="893"/>
                      <a:pt x="5762" y="627"/>
                      <a:pt x="5913" y="354"/>
                    </a:cubicBezTo>
                    <a:lnTo>
                      <a:pt x="6023" y="158"/>
                    </a:lnTo>
                    <a:lnTo>
                      <a:pt x="5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14"/>
              <p:cNvSpPr/>
              <p:nvPr/>
            </p:nvSpPr>
            <p:spPr>
              <a:xfrm>
                <a:off x="3281540" y="2683770"/>
                <a:ext cx="262827" cy="15177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4867" extrusionOk="0">
                    <a:moveTo>
                      <a:pt x="8428" y="0"/>
                    </a:moveTo>
                    <a:lnTo>
                      <a:pt x="8428" y="0"/>
                    </a:lnTo>
                    <a:cubicBezTo>
                      <a:pt x="7002" y="774"/>
                      <a:pt x="5601" y="1596"/>
                      <a:pt x="4189" y="2389"/>
                    </a:cubicBezTo>
                    <a:cubicBezTo>
                      <a:pt x="2795" y="3216"/>
                      <a:pt x="1383" y="4018"/>
                      <a:pt x="0" y="4867"/>
                    </a:cubicBezTo>
                    <a:cubicBezTo>
                      <a:pt x="1426" y="4092"/>
                      <a:pt x="2825" y="3272"/>
                      <a:pt x="4240" y="2476"/>
                    </a:cubicBezTo>
                    <a:cubicBezTo>
                      <a:pt x="5634" y="1649"/>
                      <a:pt x="7045" y="848"/>
                      <a:pt x="84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14"/>
              <p:cNvSpPr/>
              <p:nvPr/>
            </p:nvSpPr>
            <p:spPr>
              <a:xfrm>
                <a:off x="2997606" y="2527256"/>
                <a:ext cx="250166" cy="144418"/>
              </a:xfrm>
              <a:custGeom>
                <a:avLst/>
                <a:gdLst/>
                <a:ahLst/>
                <a:cxnLst/>
                <a:rect l="l" t="t" r="r" b="b"/>
                <a:pathLst>
                  <a:path w="8022" h="4631" extrusionOk="0">
                    <a:moveTo>
                      <a:pt x="8021" y="0"/>
                    </a:moveTo>
                    <a:lnTo>
                      <a:pt x="8021" y="0"/>
                    </a:lnTo>
                    <a:cubicBezTo>
                      <a:pt x="6663" y="735"/>
                      <a:pt x="5331" y="1515"/>
                      <a:pt x="3987" y="2273"/>
                    </a:cubicBezTo>
                    <a:cubicBezTo>
                      <a:pt x="2659" y="3060"/>
                      <a:pt x="1316" y="3821"/>
                      <a:pt x="0" y="4631"/>
                    </a:cubicBezTo>
                    <a:cubicBezTo>
                      <a:pt x="1359" y="3896"/>
                      <a:pt x="2689" y="3114"/>
                      <a:pt x="4036" y="2358"/>
                    </a:cubicBezTo>
                    <a:cubicBezTo>
                      <a:pt x="5363" y="1570"/>
                      <a:pt x="6706" y="808"/>
                      <a:pt x="80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14"/>
              <p:cNvSpPr/>
              <p:nvPr/>
            </p:nvSpPr>
            <p:spPr>
              <a:xfrm>
                <a:off x="2761010" y="2092359"/>
                <a:ext cx="313659" cy="689937"/>
              </a:xfrm>
              <a:custGeom>
                <a:avLst/>
                <a:gdLst/>
                <a:ahLst/>
                <a:cxnLst/>
                <a:rect l="l" t="t" r="r" b="b"/>
                <a:pathLst>
                  <a:path w="10058" h="22124" extrusionOk="0">
                    <a:moveTo>
                      <a:pt x="258" y="1"/>
                    </a:moveTo>
                    <a:lnTo>
                      <a:pt x="1" y="113"/>
                    </a:lnTo>
                    <a:lnTo>
                      <a:pt x="9763" y="22124"/>
                    </a:lnTo>
                    <a:lnTo>
                      <a:pt x="10057" y="21993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14"/>
              <p:cNvSpPr/>
              <p:nvPr/>
            </p:nvSpPr>
            <p:spPr>
              <a:xfrm>
                <a:off x="3043198" y="2263530"/>
                <a:ext cx="143981" cy="580634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8619" extrusionOk="0">
                    <a:moveTo>
                      <a:pt x="314" y="1"/>
                    </a:moveTo>
                    <a:lnTo>
                      <a:pt x="1" y="73"/>
                    </a:lnTo>
                    <a:lnTo>
                      <a:pt x="4303" y="18619"/>
                    </a:lnTo>
                    <a:lnTo>
                      <a:pt x="4617" y="18547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14"/>
              <p:cNvSpPr/>
              <p:nvPr/>
            </p:nvSpPr>
            <p:spPr>
              <a:xfrm>
                <a:off x="3336674" y="2269548"/>
                <a:ext cx="126923" cy="57944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18581" extrusionOk="0">
                    <a:moveTo>
                      <a:pt x="3754" y="1"/>
                    </a:moveTo>
                    <a:lnTo>
                      <a:pt x="0" y="18516"/>
                    </a:lnTo>
                    <a:lnTo>
                      <a:pt x="315" y="18581"/>
                    </a:lnTo>
                    <a:lnTo>
                      <a:pt x="4069" y="65"/>
                    </a:lnTo>
                    <a:lnTo>
                      <a:pt x="37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14"/>
              <p:cNvSpPr/>
              <p:nvPr/>
            </p:nvSpPr>
            <p:spPr>
              <a:xfrm>
                <a:off x="3451495" y="2106080"/>
                <a:ext cx="308825" cy="673877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21609" extrusionOk="0">
                    <a:moveTo>
                      <a:pt x="9610" y="1"/>
                    </a:moveTo>
                    <a:lnTo>
                      <a:pt x="0" y="21479"/>
                    </a:lnTo>
                    <a:lnTo>
                      <a:pt x="294" y="21609"/>
                    </a:lnTo>
                    <a:lnTo>
                      <a:pt x="9903" y="132"/>
                    </a:lnTo>
                    <a:lnTo>
                      <a:pt x="96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14"/>
              <p:cNvSpPr/>
              <p:nvPr/>
            </p:nvSpPr>
            <p:spPr>
              <a:xfrm>
                <a:off x="3226655" y="2870845"/>
                <a:ext cx="82796" cy="143326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4596" extrusionOk="0">
                    <a:moveTo>
                      <a:pt x="1325" y="1"/>
                    </a:moveTo>
                    <a:cubicBezTo>
                      <a:pt x="1171" y="1"/>
                      <a:pt x="1007" y="114"/>
                      <a:pt x="795" y="366"/>
                    </a:cubicBezTo>
                    <a:cubicBezTo>
                      <a:pt x="184" y="1209"/>
                      <a:pt x="0" y="2327"/>
                      <a:pt x="62" y="3349"/>
                    </a:cubicBezTo>
                    <a:cubicBezTo>
                      <a:pt x="86" y="4112"/>
                      <a:pt x="748" y="4595"/>
                      <a:pt x="1438" y="4595"/>
                    </a:cubicBezTo>
                    <a:cubicBezTo>
                      <a:pt x="1649" y="4595"/>
                      <a:pt x="1864" y="4550"/>
                      <a:pt x="2063" y="4453"/>
                    </a:cubicBezTo>
                    <a:cubicBezTo>
                      <a:pt x="2568" y="4194"/>
                      <a:pt x="2654" y="3567"/>
                      <a:pt x="2639" y="3054"/>
                    </a:cubicBezTo>
                    <a:cubicBezTo>
                      <a:pt x="2594" y="2158"/>
                      <a:pt x="2417" y="1224"/>
                      <a:pt x="1911" y="465"/>
                    </a:cubicBezTo>
                    <a:cubicBezTo>
                      <a:pt x="1685" y="171"/>
                      <a:pt x="1513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14"/>
              <p:cNvSpPr/>
              <p:nvPr/>
            </p:nvSpPr>
            <p:spPr>
              <a:xfrm>
                <a:off x="3505911" y="2727740"/>
                <a:ext cx="6131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4808" extrusionOk="0">
                    <a:moveTo>
                      <a:pt x="830" y="0"/>
                    </a:moveTo>
                    <a:cubicBezTo>
                      <a:pt x="333" y="226"/>
                      <a:pt x="255" y="1681"/>
                      <a:pt x="195" y="2199"/>
                    </a:cubicBezTo>
                    <a:cubicBezTo>
                      <a:pt x="173" y="2940"/>
                      <a:pt x="1" y="4507"/>
                      <a:pt x="873" y="4804"/>
                    </a:cubicBezTo>
                    <a:cubicBezTo>
                      <a:pt x="891" y="4806"/>
                      <a:pt x="908" y="4807"/>
                      <a:pt x="925" y="4807"/>
                    </a:cubicBezTo>
                    <a:cubicBezTo>
                      <a:pt x="1966" y="4807"/>
                      <a:pt x="1438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14"/>
              <p:cNvSpPr/>
              <p:nvPr/>
            </p:nvSpPr>
            <p:spPr>
              <a:xfrm>
                <a:off x="2975309" y="2716857"/>
                <a:ext cx="61341" cy="149969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4809" extrusionOk="0">
                    <a:moveTo>
                      <a:pt x="830" y="0"/>
                    </a:moveTo>
                    <a:cubicBezTo>
                      <a:pt x="333" y="227"/>
                      <a:pt x="254" y="1681"/>
                      <a:pt x="195" y="2198"/>
                    </a:cubicBezTo>
                    <a:cubicBezTo>
                      <a:pt x="173" y="2941"/>
                      <a:pt x="1" y="4509"/>
                      <a:pt x="874" y="4805"/>
                    </a:cubicBezTo>
                    <a:cubicBezTo>
                      <a:pt x="891" y="4807"/>
                      <a:pt x="909" y="4808"/>
                      <a:pt x="926" y="4808"/>
                    </a:cubicBezTo>
                    <a:cubicBezTo>
                      <a:pt x="1966" y="4808"/>
                      <a:pt x="1439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14"/>
              <p:cNvSpPr/>
              <p:nvPr/>
            </p:nvSpPr>
            <p:spPr>
              <a:xfrm>
                <a:off x="3088134" y="2784808"/>
                <a:ext cx="67640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4735" extrusionOk="0">
                    <a:moveTo>
                      <a:pt x="955" y="1"/>
                    </a:moveTo>
                    <a:cubicBezTo>
                      <a:pt x="171" y="108"/>
                      <a:pt x="50" y="1924"/>
                      <a:pt x="13" y="2568"/>
                    </a:cubicBezTo>
                    <a:cubicBezTo>
                      <a:pt x="0" y="3129"/>
                      <a:pt x="52" y="3733"/>
                      <a:pt x="382" y="4206"/>
                    </a:cubicBezTo>
                    <a:cubicBezTo>
                      <a:pt x="555" y="4476"/>
                      <a:pt x="927" y="4735"/>
                      <a:pt x="1256" y="4735"/>
                    </a:cubicBezTo>
                    <a:cubicBezTo>
                      <a:pt x="1438" y="4735"/>
                      <a:pt x="1608" y="4655"/>
                      <a:pt x="1722" y="4454"/>
                    </a:cubicBezTo>
                    <a:cubicBezTo>
                      <a:pt x="2168" y="3544"/>
                      <a:pt x="1730" y="712"/>
                      <a:pt x="979" y="16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14"/>
              <p:cNvSpPr/>
              <p:nvPr/>
            </p:nvSpPr>
            <p:spPr>
              <a:xfrm>
                <a:off x="3388003" y="2784808"/>
                <a:ext cx="67609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735" extrusionOk="0">
                    <a:moveTo>
                      <a:pt x="1214" y="1"/>
                    </a:moveTo>
                    <a:lnTo>
                      <a:pt x="1188" y="16"/>
                    </a:lnTo>
                    <a:cubicBezTo>
                      <a:pt x="439" y="712"/>
                      <a:pt x="1" y="3544"/>
                      <a:pt x="446" y="4454"/>
                    </a:cubicBezTo>
                    <a:cubicBezTo>
                      <a:pt x="561" y="4655"/>
                      <a:pt x="729" y="4735"/>
                      <a:pt x="912" y="4735"/>
                    </a:cubicBezTo>
                    <a:cubicBezTo>
                      <a:pt x="1240" y="4735"/>
                      <a:pt x="1613" y="4476"/>
                      <a:pt x="1785" y="4206"/>
                    </a:cubicBezTo>
                    <a:cubicBezTo>
                      <a:pt x="2115" y="3733"/>
                      <a:pt x="2167" y="3129"/>
                      <a:pt x="2156" y="2568"/>
                    </a:cubicBezTo>
                    <a:cubicBezTo>
                      <a:pt x="2117" y="1924"/>
                      <a:pt x="1997" y="108"/>
                      <a:pt x="1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14"/>
              <p:cNvSpPr/>
              <p:nvPr/>
            </p:nvSpPr>
            <p:spPr>
              <a:xfrm>
                <a:off x="3331248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532" y="0"/>
                    </a:moveTo>
                    <a:cubicBezTo>
                      <a:pt x="480" y="0"/>
                      <a:pt x="420" y="18"/>
                      <a:pt x="356" y="55"/>
                    </a:cubicBezTo>
                    <a:cubicBezTo>
                      <a:pt x="160" y="168"/>
                      <a:pt x="0" y="420"/>
                      <a:pt x="0" y="616"/>
                    </a:cubicBezTo>
                    <a:cubicBezTo>
                      <a:pt x="0" y="748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6" y="767"/>
                    </a:cubicBezTo>
                    <a:cubicBezTo>
                      <a:pt x="551" y="653"/>
                      <a:pt x="712" y="401"/>
                      <a:pt x="712" y="206"/>
                    </a:cubicBezTo>
                    <a:cubicBezTo>
                      <a:pt x="712" y="74"/>
                      <a:pt x="639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14"/>
              <p:cNvSpPr/>
              <p:nvPr/>
            </p:nvSpPr>
            <p:spPr>
              <a:xfrm>
                <a:off x="3446973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534" y="0"/>
                    </a:moveTo>
                    <a:cubicBezTo>
                      <a:pt x="481" y="0"/>
                      <a:pt x="420" y="18"/>
                      <a:pt x="355" y="55"/>
                    </a:cubicBezTo>
                    <a:cubicBezTo>
                      <a:pt x="160" y="169"/>
                      <a:pt x="0" y="420"/>
                      <a:pt x="0" y="616"/>
                    </a:cubicBezTo>
                    <a:cubicBezTo>
                      <a:pt x="0" y="749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5" y="767"/>
                    </a:cubicBezTo>
                    <a:cubicBezTo>
                      <a:pt x="552" y="653"/>
                      <a:pt x="712" y="402"/>
                      <a:pt x="712" y="206"/>
                    </a:cubicBezTo>
                    <a:cubicBezTo>
                      <a:pt x="712" y="74"/>
                      <a:pt x="641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14"/>
              <p:cNvSpPr/>
              <p:nvPr/>
            </p:nvSpPr>
            <p:spPr>
              <a:xfrm>
                <a:off x="3169432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180" y="0"/>
                    </a:moveTo>
                    <a:cubicBezTo>
                      <a:pt x="73" y="0"/>
                      <a:pt x="1" y="74"/>
                      <a:pt x="1" y="206"/>
                    </a:cubicBezTo>
                    <a:cubicBezTo>
                      <a:pt x="1" y="401"/>
                      <a:pt x="161" y="653"/>
                      <a:pt x="356" y="767"/>
                    </a:cubicBezTo>
                    <a:cubicBezTo>
                      <a:pt x="421" y="804"/>
                      <a:pt x="482" y="822"/>
                      <a:pt x="535" y="822"/>
                    </a:cubicBezTo>
                    <a:cubicBezTo>
                      <a:pt x="641" y="822"/>
                      <a:pt x="713" y="748"/>
                      <a:pt x="713" y="616"/>
                    </a:cubicBezTo>
                    <a:cubicBezTo>
                      <a:pt x="713" y="420"/>
                      <a:pt x="553" y="168"/>
                      <a:pt x="356" y="55"/>
                    </a:cubicBezTo>
                    <a:cubicBezTo>
                      <a:pt x="292" y="18"/>
                      <a:pt x="232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14"/>
              <p:cNvSpPr/>
              <p:nvPr/>
            </p:nvSpPr>
            <p:spPr>
              <a:xfrm>
                <a:off x="3053738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178" y="0"/>
                    </a:moveTo>
                    <a:cubicBezTo>
                      <a:pt x="72" y="0"/>
                      <a:pt x="0" y="74"/>
                      <a:pt x="0" y="206"/>
                    </a:cubicBezTo>
                    <a:cubicBezTo>
                      <a:pt x="0" y="402"/>
                      <a:pt x="160" y="653"/>
                      <a:pt x="355" y="767"/>
                    </a:cubicBezTo>
                    <a:cubicBezTo>
                      <a:pt x="420" y="804"/>
                      <a:pt x="481" y="822"/>
                      <a:pt x="533" y="822"/>
                    </a:cubicBezTo>
                    <a:cubicBezTo>
                      <a:pt x="640" y="822"/>
                      <a:pt x="712" y="749"/>
                      <a:pt x="712" y="616"/>
                    </a:cubicBezTo>
                    <a:cubicBezTo>
                      <a:pt x="712" y="420"/>
                      <a:pt x="551" y="169"/>
                      <a:pt x="355" y="55"/>
                    </a:cubicBezTo>
                    <a:cubicBezTo>
                      <a:pt x="291" y="18"/>
                      <a:pt x="23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14"/>
              <p:cNvSpPr/>
              <p:nvPr/>
            </p:nvSpPr>
            <p:spPr>
              <a:xfrm>
                <a:off x="2731822" y="2025624"/>
                <a:ext cx="161975" cy="185270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5941" extrusionOk="0">
                    <a:moveTo>
                      <a:pt x="1" y="0"/>
                    </a:moveTo>
                    <a:lnTo>
                      <a:pt x="227" y="910"/>
                    </a:lnTo>
                    <a:cubicBezTo>
                      <a:pt x="250" y="965"/>
                      <a:pt x="284" y="1054"/>
                      <a:pt x="324" y="1155"/>
                    </a:cubicBezTo>
                    <a:cubicBezTo>
                      <a:pt x="401" y="1356"/>
                      <a:pt x="490" y="1585"/>
                      <a:pt x="559" y="1701"/>
                    </a:cubicBezTo>
                    <a:cubicBezTo>
                      <a:pt x="579" y="1734"/>
                      <a:pt x="615" y="1784"/>
                      <a:pt x="649" y="1835"/>
                    </a:cubicBezTo>
                    <a:cubicBezTo>
                      <a:pt x="681" y="1881"/>
                      <a:pt x="714" y="1927"/>
                      <a:pt x="728" y="1953"/>
                    </a:cubicBezTo>
                    <a:cubicBezTo>
                      <a:pt x="849" y="2164"/>
                      <a:pt x="986" y="2374"/>
                      <a:pt x="1129" y="2578"/>
                    </a:cubicBezTo>
                    <a:cubicBezTo>
                      <a:pt x="1273" y="2782"/>
                      <a:pt x="1431" y="2986"/>
                      <a:pt x="1600" y="3186"/>
                    </a:cubicBezTo>
                    <a:cubicBezTo>
                      <a:pt x="1765" y="3384"/>
                      <a:pt x="1946" y="3581"/>
                      <a:pt x="2139" y="3774"/>
                    </a:cubicBezTo>
                    <a:cubicBezTo>
                      <a:pt x="2327" y="3962"/>
                      <a:pt x="2531" y="4154"/>
                      <a:pt x="2744" y="4339"/>
                    </a:cubicBezTo>
                    <a:cubicBezTo>
                      <a:pt x="2955" y="4523"/>
                      <a:pt x="3181" y="4704"/>
                      <a:pt x="3413" y="4881"/>
                    </a:cubicBezTo>
                    <a:cubicBezTo>
                      <a:pt x="3641" y="5054"/>
                      <a:pt x="3893" y="5232"/>
                      <a:pt x="4141" y="5394"/>
                    </a:cubicBezTo>
                    <a:cubicBezTo>
                      <a:pt x="4389" y="5558"/>
                      <a:pt x="4660" y="5725"/>
                      <a:pt x="4926" y="5879"/>
                    </a:cubicBezTo>
                    <a:lnTo>
                      <a:pt x="5031" y="5941"/>
                    </a:lnTo>
                    <a:lnTo>
                      <a:pt x="5194" y="5662"/>
                    </a:lnTo>
                    <a:lnTo>
                      <a:pt x="5087" y="5601"/>
                    </a:lnTo>
                    <a:cubicBezTo>
                      <a:pt x="4827" y="5450"/>
                      <a:pt x="4561" y="5286"/>
                      <a:pt x="4318" y="5127"/>
                    </a:cubicBezTo>
                    <a:cubicBezTo>
                      <a:pt x="4078" y="4969"/>
                      <a:pt x="3831" y="4796"/>
                      <a:pt x="3607" y="4625"/>
                    </a:cubicBezTo>
                    <a:cubicBezTo>
                      <a:pt x="3381" y="4456"/>
                      <a:pt x="3161" y="4277"/>
                      <a:pt x="2957" y="4099"/>
                    </a:cubicBezTo>
                    <a:cubicBezTo>
                      <a:pt x="2751" y="3919"/>
                      <a:pt x="2554" y="3737"/>
                      <a:pt x="2369" y="3548"/>
                    </a:cubicBezTo>
                    <a:cubicBezTo>
                      <a:pt x="2186" y="3364"/>
                      <a:pt x="2011" y="3172"/>
                      <a:pt x="1848" y="2979"/>
                    </a:cubicBezTo>
                    <a:cubicBezTo>
                      <a:pt x="1684" y="2788"/>
                      <a:pt x="1531" y="2589"/>
                      <a:pt x="1393" y="2394"/>
                    </a:cubicBezTo>
                    <a:cubicBezTo>
                      <a:pt x="1253" y="2198"/>
                      <a:pt x="1124" y="1994"/>
                      <a:pt x="1006" y="1793"/>
                    </a:cubicBezTo>
                    <a:lnTo>
                      <a:pt x="901" y="1612"/>
                    </a:lnTo>
                    <a:cubicBezTo>
                      <a:pt x="809" y="1459"/>
                      <a:pt x="695" y="1268"/>
                      <a:pt x="623" y="111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14"/>
              <p:cNvSpPr/>
              <p:nvPr/>
            </p:nvSpPr>
            <p:spPr>
              <a:xfrm>
                <a:off x="2881943" y="2033763"/>
                <a:ext cx="913876" cy="266226"/>
              </a:xfrm>
              <a:custGeom>
                <a:avLst/>
                <a:gdLst/>
                <a:ahLst/>
                <a:cxnLst/>
                <a:rect l="l" t="t" r="r" b="b"/>
                <a:pathLst>
                  <a:path w="29305" h="8537" extrusionOk="0">
                    <a:moveTo>
                      <a:pt x="29304" y="1"/>
                    </a:moveTo>
                    <a:cubicBezTo>
                      <a:pt x="29297" y="15"/>
                      <a:pt x="28860" y="733"/>
                      <a:pt x="28812" y="806"/>
                    </a:cubicBezTo>
                    <a:cubicBezTo>
                      <a:pt x="28751" y="909"/>
                      <a:pt x="28679" y="1026"/>
                      <a:pt x="28664" y="1050"/>
                    </a:cubicBezTo>
                    <a:cubicBezTo>
                      <a:pt x="28521" y="1316"/>
                      <a:pt x="28250" y="1811"/>
                      <a:pt x="28137" y="1981"/>
                    </a:cubicBezTo>
                    <a:cubicBezTo>
                      <a:pt x="28000" y="2179"/>
                      <a:pt x="27861" y="2372"/>
                      <a:pt x="27703" y="2566"/>
                    </a:cubicBezTo>
                    <a:cubicBezTo>
                      <a:pt x="27546" y="2761"/>
                      <a:pt x="27382" y="2947"/>
                      <a:pt x="27202" y="3135"/>
                    </a:cubicBezTo>
                    <a:cubicBezTo>
                      <a:pt x="27025" y="3322"/>
                      <a:pt x="26841" y="3502"/>
                      <a:pt x="26639" y="3686"/>
                    </a:cubicBezTo>
                    <a:cubicBezTo>
                      <a:pt x="26437" y="3868"/>
                      <a:pt x="26232" y="4041"/>
                      <a:pt x="26012" y="4213"/>
                    </a:cubicBezTo>
                    <a:cubicBezTo>
                      <a:pt x="25789" y="4387"/>
                      <a:pt x="25563" y="4553"/>
                      <a:pt x="25325" y="4716"/>
                    </a:cubicBezTo>
                    <a:cubicBezTo>
                      <a:pt x="25085" y="4880"/>
                      <a:pt x="24842" y="5037"/>
                      <a:pt x="24583" y="5192"/>
                    </a:cubicBezTo>
                    <a:cubicBezTo>
                      <a:pt x="24410" y="5297"/>
                      <a:pt x="24238" y="5398"/>
                      <a:pt x="24057" y="5497"/>
                    </a:cubicBezTo>
                    <a:cubicBezTo>
                      <a:pt x="23877" y="5595"/>
                      <a:pt x="23690" y="5693"/>
                      <a:pt x="23503" y="5787"/>
                    </a:cubicBezTo>
                    <a:cubicBezTo>
                      <a:pt x="23226" y="5928"/>
                      <a:pt x="22924" y="6069"/>
                      <a:pt x="22630" y="6199"/>
                    </a:cubicBezTo>
                    <a:cubicBezTo>
                      <a:pt x="22333" y="6331"/>
                      <a:pt x="22024" y="6457"/>
                      <a:pt x="21713" y="6577"/>
                    </a:cubicBezTo>
                    <a:cubicBezTo>
                      <a:pt x="21401" y="6695"/>
                      <a:pt x="21078" y="6813"/>
                      <a:pt x="20754" y="6917"/>
                    </a:cubicBezTo>
                    <a:cubicBezTo>
                      <a:pt x="20431" y="7024"/>
                      <a:pt x="20097" y="7126"/>
                      <a:pt x="19759" y="7222"/>
                    </a:cubicBezTo>
                    <a:cubicBezTo>
                      <a:pt x="19423" y="7317"/>
                      <a:pt x="19078" y="7406"/>
                      <a:pt x="18732" y="7488"/>
                    </a:cubicBezTo>
                    <a:cubicBezTo>
                      <a:pt x="18385" y="7569"/>
                      <a:pt x="18030" y="7643"/>
                      <a:pt x="17675" y="7712"/>
                    </a:cubicBezTo>
                    <a:cubicBezTo>
                      <a:pt x="17321" y="7780"/>
                      <a:pt x="16957" y="7843"/>
                      <a:pt x="16597" y="7898"/>
                    </a:cubicBezTo>
                    <a:cubicBezTo>
                      <a:pt x="16236" y="7951"/>
                      <a:pt x="15865" y="8000"/>
                      <a:pt x="15498" y="8039"/>
                    </a:cubicBezTo>
                    <a:cubicBezTo>
                      <a:pt x="14950" y="8099"/>
                      <a:pt x="14390" y="8145"/>
                      <a:pt x="13828" y="8174"/>
                    </a:cubicBezTo>
                    <a:cubicBezTo>
                      <a:pt x="13320" y="8201"/>
                      <a:pt x="12803" y="8214"/>
                      <a:pt x="12291" y="8214"/>
                    </a:cubicBezTo>
                    <a:lnTo>
                      <a:pt x="12143" y="8214"/>
                    </a:lnTo>
                    <a:cubicBezTo>
                      <a:pt x="11582" y="8210"/>
                      <a:pt x="11017" y="8190"/>
                      <a:pt x="10461" y="8157"/>
                    </a:cubicBezTo>
                    <a:cubicBezTo>
                      <a:pt x="9897" y="8121"/>
                      <a:pt x="9354" y="8070"/>
                      <a:pt x="8800" y="8003"/>
                    </a:cubicBezTo>
                    <a:cubicBezTo>
                      <a:pt x="8250" y="7937"/>
                      <a:pt x="7718" y="7856"/>
                      <a:pt x="7176" y="7757"/>
                    </a:cubicBezTo>
                    <a:cubicBezTo>
                      <a:pt x="6816" y="7692"/>
                      <a:pt x="6471" y="7622"/>
                      <a:pt x="6122" y="7543"/>
                    </a:cubicBezTo>
                    <a:cubicBezTo>
                      <a:pt x="5771" y="7464"/>
                      <a:pt x="5435" y="7382"/>
                      <a:pt x="5094" y="7290"/>
                    </a:cubicBezTo>
                    <a:cubicBezTo>
                      <a:pt x="4753" y="7198"/>
                      <a:pt x="4427" y="7101"/>
                      <a:pt x="4098" y="6997"/>
                    </a:cubicBezTo>
                    <a:cubicBezTo>
                      <a:pt x="3770" y="6893"/>
                      <a:pt x="3455" y="6785"/>
                      <a:pt x="3139" y="6669"/>
                    </a:cubicBezTo>
                    <a:cubicBezTo>
                      <a:pt x="2821" y="6551"/>
                      <a:pt x="2520" y="6432"/>
                      <a:pt x="2219" y="6304"/>
                    </a:cubicBezTo>
                    <a:cubicBezTo>
                      <a:pt x="1917" y="6176"/>
                      <a:pt x="1631" y="6045"/>
                      <a:pt x="1343" y="5907"/>
                    </a:cubicBezTo>
                    <a:cubicBezTo>
                      <a:pt x="1057" y="5766"/>
                      <a:pt x="787" y="5626"/>
                      <a:pt x="516" y="5477"/>
                    </a:cubicBezTo>
                    <a:cubicBezTo>
                      <a:pt x="432" y="5429"/>
                      <a:pt x="163" y="5276"/>
                      <a:pt x="163" y="5276"/>
                    </a:cubicBezTo>
                    <a:lnTo>
                      <a:pt x="0" y="5555"/>
                    </a:lnTo>
                    <a:cubicBezTo>
                      <a:pt x="0" y="5555"/>
                      <a:pt x="273" y="5710"/>
                      <a:pt x="360" y="5759"/>
                    </a:cubicBezTo>
                    <a:cubicBezTo>
                      <a:pt x="634" y="5911"/>
                      <a:pt x="910" y="6053"/>
                      <a:pt x="1204" y="6196"/>
                    </a:cubicBezTo>
                    <a:cubicBezTo>
                      <a:pt x="1494" y="6338"/>
                      <a:pt x="1784" y="6470"/>
                      <a:pt x="2092" y="6600"/>
                    </a:cubicBezTo>
                    <a:cubicBezTo>
                      <a:pt x="2400" y="6731"/>
                      <a:pt x="2706" y="6851"/>
                      <a:pt x="3027" y="6971"/>
                    </a:cubicBezTo>
                    <a:cubicBezTo>
                      <a:pt x="3349" y="7089"/>
                      <a:pt x="3666" y="7198"/>
                      <a:pt x="4001" y="7304"/>
                    </a:cubicBezTo>
                    <a:cubicBezTo>
                      <a:pt x="4335" y="7411"/>
                      <a:pt x="4665" y="7507"/>
                      <a:pt x="5010" y="7600"/>
                    </a:cubicBezTo>
                    <a:cubicBezTo>
                      <a:pt x="5357" y="7694"/>
                      <a:pt x="5698" y="7779"/>
                      <a:pt x="6053" y="7858"/>
                    </a:cubicBezTo>
                    <a:cubicBezTo>
                      <a:pt x="6409" y="7938"/>
                      <a:pt x="6757" y="8009"/>
                      <a:pt x="7122" y="8075"/>
                    </a:cubicBezTo>
                    <a:cubicBezTo>
                      <a:pt x="7667" y="8174"/>
                      <a:pt x="8206" y="8254"/>
                      <a:pt x="8767" y="8323"/>
                    </a:cubicBezTo>
                    <a:cubicBezTo>
                      <a:pt x="9331" y="8391"/>
                      <a:pt x="9881" y="8443"/>
                      <a:pt x="10448" y="8479"/>
                    </a:cubicBezTo>
                    <a:cubicBezTo>
                      <a:pt x="11010" y="8515"/>
                      <a:pt x="11581" y="8532"/>
                      <a:pt x="12147" y="8535"/>
                    </a:cubicBezTo>
                    <a:lnTo>
                      <a:pt x="12297" y="8536"/>
                    </a:lnTo>
                    <a:cubicBezTo>
                      <a:pt x="12814" y="8536"/>
                      <a:pt x="13333" y="8523"/>
                      <a:pt x="13842" y="8496"/>
                    </a:cubicBezTo>
                    <a:cubicBezTo>
                      <a:pt x="14404" y="8467"/>
                      <a:pt x="14972" y="8421"/>
                      <a:pt x="15533" y="8359"/>
                    </a:cubicBezTo>
                    <a:cubicBezTo>
                      <a:pt x="15905" y="8321"/>
                      <a:pt x="16276" y="8270"/>
                      <a:pt x="16643" y="8216"/>
                    </a:cubicBezTo>
                    <a:cubicBezTo>
                      <a:pt x="17009" y="8160"/>
                      <a:pt x="17376" y="8098"/>
                      <a:pt x="17735" y="8029"/>
                    </a:cubicBezTo>
                    <a:cubicBezTo>
                      <a:pt x="18095" y="7958"/>
                      <a:pt x="18454" y="7884"/>
                      <a:pt x="18805" y="7800"/>
                    </a:cubicBezTo>
                    <a:cubicBezTo>
                      <a:pt x="19157" y="7718"/>
                      <a:pt x="19508" y="7628"/>
                      <a:pt x="19847" y="7533"/>
                    </a:cubicBezTo>
                    <a:cubicBezTo>
                      <a:pt x="20189" y="7438"/>
                      <a:pt x="20530" y="7333"/>
                      <a:pt x="20858" y="7225"/>
                    </a:cubicBezTo>
                    <a:cubicBezTo>
                      <a:pt x="21186" y="7116"/>
                      <a:pt x="21513" y="6999"/>
                      <a:pt x="21830" y="6879"/>
                    </a:cubicBezTo>
                    <a:cubicBezTo>
                      <a:pt x="22146" y="6758"/>
                      <a:pt x="22461" y="6628"/>
                      <a:pt x="22763" y="6496"/>
                    </a:cubicBezTo>
                    <a:cubicBezTo>
                      <a:pt x="23060" y="6365"/>
                      <a:pt x="23368" y="6219"/>
                      <a:pt x="23650" y="6078"/>
                    </a:cubicBezTo>
                    <a:cubicBezTo>
                      <a:pt x="23841" y="5982"/>
                      <a:pt x="24029" y="5881"/>
                      <a:pt x="24212" y="5780"/>
                    </a:cubicBezTo>
                    <a:cubicBezTo>
                      <a:pt x="24397" y="5680"/>
                      <a:pt x="24574" y="5578"/>
                      <a:pt x="24750" y="5471"/>
                    </a:cubicBezTo>
                    <a:cubicBezTo>
                      <a:pt x="25016" y="5313"/>
                      <a:pt x="25264" y="5153"/>
                      <a:pt x="25509" y="4985"/>
                    </a:cubicBezTo>
                    <a:cubicBezTo>
                      <a:pt x="25755" y="4816"/>
                      <a:pt x="25985" y="4647"/>
                      <a:pt x="26210" y="4469"/>
                    </a:cubicBezTo>
                    <a:cubicBezTo>
                      <a:pt x="26437" y="4291"/>
                      <a:pt x="26647" y="4113"/>
                      <a:pt x="26854" y="3926"/>
                    </a:cubicBezTo>
                    <a:cubicBezTo>
                      <a:pt x="27063" y="3737"/>
                      <a:pt x="27253" y="3552"/>
                      <a:pt x="27437" y="3358"/>
                    </a:cubicBezTo>
                    <a:cubicBezTo>
                      <a:pt x="27622" y="3162"/>
                      <a:pt x="27790" y="2970"/>
                      <a:pt x="27954" y="2768"/>
                    </a:cubicBezTo>
                    <a:cubicBezTo>
                      <a:pt x="28118" y="2567"/>
                      <a:pt x="28265" y="2369"/>
                      <a:pt x="28406" y="2160"/>
                    </a:cubicBezTo>
                    <a:cubicBezTo>
                      <a:pt x="28528" y="1978"/>
                      <a:pt x="28801" y="1473"/>
                      <a:pt x="28948" y="1201"/>
                    </a:cubicBezTo>
                    <a:lnTo>
                      <a:pt x="29014" y="1076"/>
                    </a:lnTo>
                    <a:lnTo>
                      <a:pt x="29132" y="751"/>
                    </a:lnTo>
                    <a:lnTo>
                      <a:pt x="29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27" name="Google Shape;3927;p14"/>
            <p:cNvGrpSpPr/>
            <p:nvPr/>
          </p:nvGrpSpPr>
          <p:grpSpPr>
            <a:xfrm>
              <a:off x="7023255" y="1809154"/>
              <a:ext cx="1922812" cy="3116668"/>
              <a:chOff x="2694743" y="1262730"/>
              <a:chExt cx="1140526" cy="1849764"/>
            </a:xfrm>
          </p:grpSpPr>
          <p:sp>
            <p:nvSpPr>
              <p:cNvPr id="3928" name="Google Shape;3928;p14"/>
              <p:cNvSpPr/>
              <p:nvPr/>
            </p:nvSpPr>
            <p:spPr>
              <a:xfrm>
                <a:off x="3509310" y="2484533"/>
                <a:ext cx="70696" cy="131725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4224" extrusionOk="0">
                    <a:moveTo>
                      <a:pt x="347" y="1"/>
                    </a:moveTo>
                    <a:cubicBezTo>
                      <a:pt x="316" y="1"/>
                      <a:pt x="285" y="7"/>
                      <a:pt x="260" y="22"/>
                    </a:cubicBezTo>
                    <a:cubicBezTo>
                      <a:pt x="173" y="72"/>
                      <a:pt x="87" y="121"/>
                      <a:pt x="1" y="171"/>
                    </a:cubicBezTo>
                    <a:lnTo>
                      <a:pt x="1" y="173"/>
                    </a:lnTo>
                    <a:cubicBezTo>
                      <a:pt x="30" y="158"/>
                      <a:pt x="66" y="150"/>
                      <a:pt x="100" y="150"/>
                    </a:cubicBezTo>
                    <a:cubicBezTo>
                      <a:pt x="106" y="150"/>
                      <a:pt x="112" y="151"/>
                      <a:pt x="117" y="151"/>
                    </a:cubicBezTo>
                    <a:cubicBezTo>
                      <a:pt x="168" y="157"/>
                      <a:pt x="215" y="178"/>
                      <a:pt x="257" y="206"/>
                    </a:cubicBezTo>
                    <a:cubicBezTo>
                      <a:pt x="314" y="242"/>
                      <a:pt x="362" y="286"/>
                      <a:pt x="405" y="338"/>
                    </a:cubicBezTo>
                    <a:cubicBezTo>
                      <a:pt x="460" y="403"/>
                      <a:pt x="503" y="476"/>
                      <a:pt x="533" y="554"/>
                    </a:cubicBezTo>
                    <a:lnTo>
                      <a:pt x="2008" y="4224"/>
                    </a:lnTo>
                    <a:cubicBezTo>
                      <a:pt x="2094" y="4174"/>
                      <a:pt x="2180" y="4125"/>
                      <a:pt x="2267" y="4074"/>
                    </a:cubicBezTo>
                    <a:lnTo>
                      <a:pt x="2257" y="4046"/>
                    </a:lnTo>
                    <a:lnTo>
                      <a:pt x="792" y="404"/>
                    </a:lnTo>
                    <a:cubicBezTo>
                      <a:pt x="756" y="314"/>
                      <a:pt x="698" y="227"/>
                      <a:pt x="631" y="152"/>
                    </a:cubicBezTo>
                    <a:cubicBezTo>
                      <a:pt x="576" y="94"/>
                      <a:pt x="516" y="42"/>
                      <a:pt x="437" y="16"/>
                    </a:cubicBezTo>
                    <a:cubicBezTo>
                      <a:pt x="408" y="7"/>
                      <a:pt x="37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14"/>
              <p:cNvSpPr/>
              <p:nvPr/>
            </p:nvSpPr>
            <p:spPr>
              <a:xfrm>
                <a:off x="3506098" y="2489242"/>
                <a:ext cx="65832" cy="128389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4117" extrusionOk="0">
                    <a:moveTo>
                      <a:pt x="206" y="1"/>
                    </a:moveTo>
                    <a:cubicBezTo>
                      <a:pt x="171" y="1"/>
                      <a:pt x="135" y="8"/>
                      <a:pt x="105" y="23"/>
                    </a:cubicBezTo>
                    <a:cubicBezTo>
                      <a:pt x="97" y="27"/>
                      <a:pt x="88" y="33"/>
                      <a:pt x="81" y="39"/>
                    </a:cubicBezTo>
                    <a:cubicBezTo>
                      <a:pt x="29" y="81"/>
                      <a:pt x="9" y="154"/>
                      <a:pt x="5" y="223"/>
                    </a:cubicBezTo>
                    <a:cubicBezTo>
                      <a:pt x="0" y="309"/>
                      <a:pt x="19" y="388"/>
                      <a:pt x="51" y="466"/>
                    </a:cubicBezTo>
                    <a:lnTo>
                      <a:pt x="1921" y="4100"/>
                    </a:lnTo>
                    <a:lnTo>
                      <a:pt x="1928" y="4116"/>
                    </a:lnTo>
                    <a:cubicBezTo>
                      <a:pt x="1941" y="4106"/>
                      <a:pt x="1956" y="4099"/>
                      <a:pt x="1970" y="4092"/>
                    </a:cubicBezTo>
                    <a:cubicBezTo>
                      <a:pt x="1999" y="4077"/>
                      <a:pt x="2030" y="4070"/>
                      <a:pt x="2063" y="4070"/>
                    </a:cubicBezTo>
                    <a:cubicBezTo>
                      <a:pt x="2079" y="4070"/>
                      <a:pt x="2095" y="4070"/>
                      <a:pt x="2111" y="4073"/>
                    </a:cubicBezTo>
                    <a:lnTo>
                      <a:pt x="636" y="403"/>
                    </a:lnTo>
                    <a:cubicBezTo>
                      <a:pt x="606" y="325"/>
                      <a:pt x="563" y="252"/>
                      <a:pt x="511" y="188"/>
                    </a:cubicBezTo>
                    <a:cubicBezTo>
                      <a:pt x="466" y="138"/>
                      <a:pt x="417" y="92"/>
                      <a:pt x="361" y="56"/>
                    </a:cubicBezTo>
                    <a:cubicBezTo>
                      <a:pt x="320" y="29"/>
                      <a:pt x="274" y="7"/>
                      <a:pt x="223" y="1"/>
                    </a:cubicBezTo>
                    <a:cubicBezTo>
                      <a:pt x="217" y="1"/>
                      <a:pt x="212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14"/>
              <p:cNvSpPr/>
              <p:nvPr/>
            </p:nvSpPr>
            <p:spPr>
              <a:xfrm>
                <a:off x="3463313" y="2573877"/>
                <a:ext cx="97515" cy="5794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858" extrusionOk="0">
                    <a:moveTo>
                      <a:pt x="196" y="0"/>
                    </a:moveTo>
                    <a:cubicBezTo>
                      <a:pt x="165" y="2"/>
                      <a:pt x="133" y="9"/>
                      <a:pt x="104" y="25"/>
                    </a:cubicBezTo>
                    <a:cubicBezTo>
                      <a:pt x="89" y="33"/>
                      <a:pt x="74" y="46"/>
                      <a:pt x="61" y="59"/>
                    </a:cubicBezTo>
                    <a:cubicBezTo>
                      <a:pt x="28" y="95"/>
                      <a:pt x="14" y="147"/>
                      <a:pt x="8" y="197"/>
                    </a:cubicBezTo>
                    <a:cubicBezTo>
                      <a:pt x="1" y="266"/>
                      <a:pt x="9" y="331"/>
                      <a:pt x="28" y="396"/>
                    </a:cubicBezTo>
                    <a:cubicBezTo>
                      <a:pt x="50" y="476"/>
                      <a:pt x="86" y="554"/>
                      <a:pt x="132" y="623"/>
                    </a:cubicBezTo>
                    <a:cubicBezTo>
                      <a:pt x="188" y="708"/>
                      <a:pt x="260" y="784"/>
                      <a:pt x="346" y="834"/>
                    </a:cubicBezTo>
                    <a:lnTo>
                      <a:pt x="3115" y="1858"/>
                    </a:lnTo>
                    <a:cubicBezTo>
                      <a:pt x="3113" y="1845"/>
                      <a:pt x="3112" y="1830"/>
                      <a:pt x="3109" y="1819"/>
                    </a:cubicBezTo>
                    <a:cubicBezTo>
                      <a:pt x="3108" y="1793"/>
                      <a:pt x="3105" y="1770"/>
                      <a:pt x="3105" y="1744"/>
                    </a:cubicBezTo>
                    <a:cubicBezTo>
                      <a:pt x="3102" y="1691"/>
                      <a:pt x="3108" y="1636"/>
                      <a:pt x="3126" y="1586"/>
                    </a:cubicBezTo>
                    <a:lnTo>
                      <a:pt x="340" y="45"/>
                    </a:lnTo>
                    <a:cubicBezTo>
                      <a:pt x="297" y="19"/>
                      <a:pt x="248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14"/>
              <p:cNvSpPr/>
              <p:nvPr/>
            </p:nvSpPr>
            <p:spPr>
              <a:xfrm>
                <a:off x="3466650" y="2569324"/>
                <a:ext cx="99605" cy="54044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33" extrusionOk="0">
                    <a:moveTo>
                      <a:pt x="5" y="169"/>
                    </a:moveTo>
                    <a:cubicBezTo>
                      <a:pt x="4" y="170"/>
                      <a:pt x="2" y="171"/>
                      <a:pt x="0" y="172"/>
                    </a:cubicBezTo>
                    <a:cubicBezTo>
                      <a:pt x="2" y="171"/>
                      <a:pt x="4" y="170"/>
                      <a:pt x="5" y="169"/>
                    </a:cubicBezTo>
                    <a:close/>
                    <a:moveTo>
                      <a:pt x="349" y="0"/>
                    </a:moveTo>
                    <a:cubicBezTo>
                      <a:pt x="292" y="0"/>
                      <a:pt x="259" y="23"/>
                      <a:pt x="259" y="23"/>
                    </a:cubicBezTo>
                    <a:cubicBezTo>
                      <a:pt x="174" y="73"/>
                      <a:pt x="90" y="120"/>
                      <a:pt x="5" y="169"/>
                    </a:cubicBezTo>
                    <a:lnTo>
                      <a:pt x="5" y="169"/>
                    </a:lnTo>
                    <a:cubicBezTo>
                      <a:pt x="30" y="155"/>
                      <a:pt x="61" y="148"/>
                      <a:pt x="89" y="148"/>
                    </a:cubicBezTo>
                    <a:cubicBezTo>
                      <a:pt x="140" y="148"/>
                      <a:pt x="189" y="166"/>
                      <a:pt x="232" y="191"/>
                    </a:cubicBezTo>
                    <a:lnTo>
                      <a:pt x="3016" y="1732"/>
                    </a:lnTo>
                    <a:cubicBezTo>
                      <a:pt x="3024" y="1715"/>
                      <a:pt x="3031" y="1698"/>
                      <a:pt x="3039" y="1682"/>
                    </a:cubicBezTo>
                    <a:cubicBezTo>
                      <a:pt x="3065" y="1640"/>
                      <a:pt x="3101" y="1603"/>
                      <a:pt x="3143" y="1578"/>
                    </a:cubicBezTo>
                    <a:cubicBezTo>
                      <a:pt x="3146" y="1575"/>
                      <a:pt x="3150" y="1574"/>
                      <a:pt x="3152" y="1573"/>
                    </a:cubicBezTo>
                    <a:cubicBezTo>
                      <a:pt x="3167" y="1564"/>
                      <a:pt x="3172" y="1560"/>
                      <a:pt x="3193" y="1548"/>
                    </a:cubicBezTo>
                    <a:lnTo>
                      <a:pt x="3186" y="1532"/>
                    </a:lnTo>
                    <a:lnTo>
                      <a:pt x="492" y="41"/>
                    </a:lnTo>
                    <a:cubicBezTo>
                      <a:pt x="435" y="10"/>
                      <a:pt x="387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14"/>
              <p:cNvSpPr/>
              <p:nvPr/>
            </p:nvSpPr>
            <p:spPr>
              <a:xfrm>
                <a:off x="3071794" y="1282657"/>
                <a:ext cx="420249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573" extrusionOk="0">
                    <a:moveTo>
                      <a:pt x="9292" y="0"/>
                    </a:moveTo>
                    <a:lnTo>
                      <a:pt x="6222" y="235"/>
                    </a:lnTo>
                    <a:lnTo>
                      <a:pt x="1318" y="1270"/>
                    </a:lnTo>
                    <a:lnTo>
                      <a:pt x="1" y="6315"/>
                    </a:lnTo>
                    <a:lnTo>
                      <a:pt x="5414" y="9572"/>
                    </a:lnTo>
                    <a:lnTo>
                      <a:pt x="10714" y="8789"/>
                    </a:lnTo>
                    <a:lnTo>
                      <a:pt x="13476" y="6407"/>
                    </a:lnTo>
                    <a:lnTo>
                      <a:pt x="13016" y="4065"/>
                    </a:lnTo>
                    <a:lnTo>
                      <a:pt x="12943" y="2101"/>
                    </a:lnTo>
                    <a:lnTo>
                      <a:pt x="92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14"/>
              <p:cNvSpPr/>
              <p:nvPr/>
            </p:nvSpPr>
            <p:spPr>
              <a:xfrm>
                <a:off x="2771363" y="1855981"/>
                <a:ext cx="296663" cy="792629"/>
              </a:xfrm>
              <a:custGeom>
                <a:avLst/>
                <a:gdLst/>
                <a:ahLst/>
                <a:cxnLst/>
                <a:rect l="l" t="t" r="r" b="b"/>
                <a:pathLst>
                  <a:path w="9513" h="25417" extrusionOk="0">
                    <a:moveTo>
                      <a:pt x="303" y="0"/>
                    </a:moveTo>
                    <a:lnTo>
                      <a:pt x="1" y="112"/>
                    </a:lnTo>
                    <a:lnTo>
                      <a:pt x="9211" y="25416"/>
                    </a:lnTo>
                    <a:lnTo>
                      <a:pt x="9513" y="25304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14"/>
              <p:cNvSpPr/>
              <p:nvPr/>
            </p:nvSpPr>
            <p:spPr>
              <a:xfrm>
                <a:off x="3472170" y="1870264"/>
                <a:ext cx="298285" cy="783274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25117" extrusionOk="0">
                    <a:moveTo>
                      <a:pt x="9264" y="1"/>
                    </a:moveTo>
                    <a:lnTo>
                      <a:pt x="0" y="25007"/>
                    </a:lnTo>
                    <a:lnTo>
                      <a:pt x="302" y="25117"/>
                    </a:lnTo>
                    <a:lnTo>
                      <a:pt x="9565" y="11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14"/>
              <p:cNvSpPr/>
              <p:nvPr/>
            </p:nvSpPr>
            <p:spPr>
              <a:xfrm>
                <a:off x="3350644" y="1699872"/>
                <a:ext cx="137401" cy="882348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28294" extrusionOk="0">
                    <a:moveTo>
                      <a:pt x="4087" y="0"/>
                    </a:moveTo>
                    <a:lnTo>
                      <a:pt x="1" y="28247"/>
                    </a:lnTo>
                    <a:lnTo>
                      <a:pt x="319" y="28293"/>
                    </a:lnTo>
                    <a:lnTo>
                      <a:pt x="4406" y="46"/>
                    </a:lnTo>
                    <a:lnTo>
                      <a:pt x="4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14"/>
              <p:cNvSpPr/>
              <p:nvPr/>
            </p:nvSpPr>
            <p:spPr>
              <a:xfrm>
                <a:off x="3068363" y="1694134"/>
                <a:ext cx="121060" cy="883159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28320" extrusionOk="0">
                    <a:moveTo>
                      <a:pt x="318" y="0"/>
                    </a:moveTo>
                    <a:lnTo>
                      <a:pt x="0" y="42"/>
                    </a:lnTo>
                    <a:lnTo>
                      <a:pt x="3561" y="28319"/>
                    </a:lnTo>
                    <a:lnTo>
                      <a:pt x="3882" y="28279"/>
                    </a:lnTo>
                    <a:lnTo>
                      <a:pt x="3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14"/>
              <p:cNvSpPr/>
              <p:nvPr/>
            </p:nvSpPr>
            <p:spPr>
              <a:xfrm>
                <a:off x="3591762" y="2633189"/>
                <a:ext cx="108087" cy="62744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012" extrusionOk="0">
                    <a:moveTo>
                      <a:pt x="260" y="0"/>
                    </a:moveTo>
                    <a:cubicBezTo>
                      <a:pt x="173" y="51"/>
                      <a:pt x="87" y="100"/>
                      <a:pt x="1" y="150"/>
                    </a:cubicBezTo>
                    <a:lnTo>
                      <a:pt x="2862" y="1207"/>
                    </a:lnTo>
                    <a:cubicBezTo>
                      <a:pt x="2948" y="1257"/>
                      <a:pt x="3020" y="1333"/>
                      <a:pt x="3076" y="1416"/>
                    </a:cubicBezTo>
                    <a:cubicBezTo>
                      <a:pt x="3122" y="1487"/>
                      <a:pt x="3156" y="1565"/>
                      <a:pt x="3179" y="1645"/>
                    </a:cubicBezTo>
                    <a:cubicBezTo>
                      <a:pt x="3198" y="1708"/>
                      <a:pt x="3207" y="1774"/>
                      <a:pt x="3200" y="1842"/>
                    </a:cubicBezTo>
                    <a:cubicBezTo>
                      <a:pt x="3194" y="1892"/>
                      <a:pt x="3179" y="1946"/>
                      <a:pt x="3145" y="1981"/>
                    </a:cubicBezTo>
                    <a:cubicBezTo>
                      <a:pt x="3135" y="1993"/>
                      <a:pt x="3122" y="2003"/>
                      <a:pt x="3109" y="2012"/>
                    </a:cubicBezTo>
                    <a:cubicBezTo>
                      <a:pt x="3192" y="1964"/>
                      <a:pt x="3277" y="1917"/>
                      <a:pt x="3359" y="1868"/>
                    </a:cubicBezTo>
                    <a:cubicBezTo>
                      <a:pt x="3378" y="1859"/>
                      <a:pt x="3392" y="1848"/>
                      <a:pt x="3404" y="1833"/>
                    </a:cubicBezTo>
                    <a:cubicBezTo>
                      <a:pt x="3438" y="1797"/>
                      <a:pt x="3453" y="1746"/>
                      <a:pt x="3458" y="1695"/>
                    </a:cubicBezTo>
                    <a:cubicBezTo>
                      <a:pt x="3466" y="1626"/>
                      <a:pt x="3457" y="1563"/>
                      <a:pt x="3438" y="1497"/>
                    </a:cubicBezTo>
                    <a:cubicBezTo>
                      <a:pt x="3415" y="1416"/>
                      <a:pt x="3379" y="1340"/>
                      <a:pt x="3335" y="1267"/>
                    </a:cubicBezTo>
                    <a:cubicBezTo>
                      <a:pt x="3279" y="1184"/>
                      <a:pt x="3207" y="1107"/>
                      <a:pt x="3120" y="1057"/>
                    </a:cubicBezTo>
                    <a:lnTo>
                      <a:pt x="349" y="33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14"/>
              <p:cNvSpPr/>
              <p:nvPr/>
            </p:nvSpPr>
            <p:spPr>
              <a:xfrm>
                <a:off x="3591762" y="2637836"/>
                <a:ext cx="100010" cy="59064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1894" extrusionOk="0">
                    <a:moveTo>
                      <a:pt x="1" y="1"/>
                    </a:moveTo>
                    <a:cubicBezTo>
                      <a:pt x="8" y="24"/>
                      <a:pt x="14" y="45"/>
                      <a:pt x="17" y="70"/>
                    </a:cubicBezTo>
                    <a:cubicBezTo>
                      <a:pt x="25" y="116"/>
                      <a:pt x="31" y="160"/>
                      <a:pt x="31" y="208"/>
                    </a:cubicBezTo>
                    <a:cubicBezTo>
                      <a:pt x="31" y="231"/>
                      <a:pt x="30" y="254"/>
                      <a:pt x="28" y="278"/>
                    </a:cubicBezTo>
                    <a:lnTo>
                      <a:pt x="175" y="359"/>
                    </a:lnTo>
                    <a:lnTo>
                      <a:pt x="2869" y="1850"/>
                    </a:lnTo>
                    <a:cubicBezTo>
                      <a:pt x="2909" y="1874"/>
                      <a:pt x="2955" y="1893"/>
                      <a:pt x="3002" y="1893"/>
                    </a:cubicBezTo>
                    <a:cubicBezTo>
                      <a:pt x="3005" y="1893"/>
                      <a:pt x="3008" y="1893"/>
                      <a:pt x="3011" y="1893"/>
                    </a:cubicBezTo>
                    <a:cubicBezTo>
                      <a:pt x="3041" y="1893"/>
                      <a:pt x="3073" y="1884"/>
                      <a:pt x="3100" y="1870"/>
                    </a:cubicBezTo>
                    <a:cubicBezTo>
                      <a:pt x="3105" y="1868"/>
                      <a:pt x="3106" y="1867"/>
                      <a:pt x="3109" y="1864"/>
                    </a:cubicBezTo>
                    <a:cubicBezTo>
                      <a:pt x="3122" y="1855"/>
                      <a:pt x="3135" y="1845"/>
                      <a:pt x="3145" y="1834"/>
                    </a:cubicBezTo>
                    <a:cubicBezTo>
                      <a:pt x="3179" y="1798"/>
                      <a:pt x="3194" y="1746"/>
                      <a:pt x="3200" y="1696"/>
                    </a:cubicBezTo>
                    <a:cubicBezTo>
                      <a:pt x="3207" y="1627"/>
                      <a:pt x="3198" y="1562"/>
                      <a:pt x="3179" y="1497"/>
                    </a:cubicBezTo>
                    <a:cubicBezTo>
                      <a:pt x="3156" y="1417"/>
                      <a:pt x="3120" y="1339"/>
                      <a:pt x="3076" y="1267"/>
                    </a:cubicBezTo>
                    <a:cubicBezTo>
                      <a:pt x="3020" y="1184"/>
                      <a:pt x="2948" y="1108"/>
                      <a:pt x="2862" y="105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14"/>
              <p:cNvSpPr/>
              <p:nvPr/>
            </p:nvSpPr>
            <p:spPr>
              <a:xfrm>
                <a:off x="3583779" y="2653677"/>
                <a:ext cx="65239" cy="127858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4100" extrusionOk="0">
                    <a:moveTo>
                      <a:pt x="170" y="0"/>
                    </a:moveTo>
                    <a:cubicBezTo>
                      <a:pt x="129" y="23"/>
                      <a:pt x="91" y="45"/>
                      <a:pt x="64" y="61"/>
                    </a:cubicBezTo>
                    <a:cubicBezTo>
                      <a:pt x="44" y="72"/>
                      <a:pt x="22" y="81"/>
                      <a:pt x="1" y="87"/>
                    </a:cubicBezTo>
                    <a:lnTo>
                      <a:pt x="1453" y="3697"/>
                    </a:lnTo>
                    <a:cubicBezTo>
                      <a:pt x="1485" y="3774"/>
                      <a:pt x="1528" y="3848"/>
                      <a:pt x="1581" y="3912"/>
                    </a:cubicBezTo>
                    <a:cubicBezTo>
                      <a:pt x="1624" y="3963"/>
                      <a:pt x="1674" y="4009"/>
                      <a:pt x="1730" y="4045"/>
                    </a:cubicBezTo>
                    <a:cubicBezTo>
                      <a:pt x="1772" y="4072"/>
                      <a:pt x="1818" y="4093"/>
                      <a:pt x="1868" y="4099"/>
                    </a:cubicBezTo>
                    <a:cubicBezTo>
                      <a:pt x="1874" y="4100"/>
                      <a:pt x="1880" y="4100"/>
                      <a:pt x="1886" y="4100"/>
                    </a:cubicBezTo>
                    <a:cubicBezTo>
                      <a:pt x="1921" y="4100"/>
                      <a:pt x="1956" y="4092"/>
                      <a:pt x="1985" y="4078"/>
                    </a:cubicBezTo>
                    <a:cubicBezTo>
                      <a:pt x="1995" y="4073"/>
                      <a:pt x="2004" y="4069"/>
                      <a:pt x="2011" y="4062"/>
                    </a:cubicBezTo>
                    <a:cubicBezTo>
                      <a:pt x="2061" y="4020"/>
                      <a:pt x="2083" y="3947"/>
                      <a:pt x="2085" y="3878"/>
                    </a:cubicBezTo>
                    <a:cubicBezTo>
                      <a:pt x="2091" y="3791"/>
                      <a:pt x="2071" y="3712"/>
                      <a:pt x="2041" y="3635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14"/>
              <p:cNvSpPr/>
              <p:nvPr/>
            </p:nvSpPr>
            <p:spPr>
              <a:xfrm>
                <a:off x="3589111" y="2649000"/>
                <a:ext cx="67952" cy="131944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231" extrusionOk="0">
                    <a:moveTo>
                      <a:pt x="260" y="1"/>
                    </a:moveTo>
                    <a:cubicBezTo>
                      <a:pt x="201" y="35"/>
                      <a:pt x="93" y="97"/>
                      <a:pt x="1" y="150"/>
                    </a:cubicBezTo>
                    <a:lnTo>
                      <a:pt x="1871" y="3785"/>
                    </a:lnTo>
                    <a:cubicBezTo>
                      <a:pt x="1900" y="3862"/>
                      <a:pt x="1922" y="3941"/>
                      <a:pt x="1917" y="4028"/>
                    </a:cubicBezTo>
                    <a:cubicBezTo>
                      <a:pt x="1912" y="4097"/>
                      <a:pt x="1891" y="4170"/>
                      <a:pt x="1841" y="4212"/>
                    </a:cubicBezTo>
                    <a:cubicBezTo>
                      <a:pt x="1833" y="4219"/>
                      <a:pt x="1825" y="4223"/>
                      <a:pt x="1818" y="4229"/>
                    </a:cubicBezTo>
                    <a:lnTo>
                      <a:pt x="1818" y="4230"/>
                    </a:lnTo>
                    <a:cubicBezTo>
                      <a:pt x="1904" y="4180"/>
                      <a:pt x="1991" y="4133"/>
                      <a:pt x="2077" y="4082"/>
                    </a:cubicBezTo>
                    <a:cubicBezTo>
                      <a:pt x="2113" y="4062"/>
                      <a:pt x="2137" y="4028"/>
                      <a:pt x="2155" y="3990"/>
                    </a:cubicBezTo>
                    <a:cubicBezTo>
                      <a:pt x="2176" y="3940"/>
                      <a:pt x="2179" y="3885"/>
                      <a:pt x="2176" y="3832"/>
                    </a:cubicBezTo>
                    <a:cubicBezTo>
                      <a:pt x="2170" y="3763"/>
                      <a:pt x="2155" y="3699"/>
                      <a:pt x="2130" y="3637"/>
                    </a:cubicBezTo>
                    <a:lnTo>
                      <a:pt x="2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14"/>
              <p:cNvSpPr/>
              <p:nvPr/>
            </p:nvSpPr>
            <p:spPr>
              <a:xfrm>
                <a:off x="3586804" y="2532246"/>
                <a:ext cx="52609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3042" extrusionOk="0">
                    <a:moveTo>
                      <a:pt x="1186" y="0"/>
                    </a:moveTo>
                    <a:cubicBezTo>
                      <a:pt x="1179" y="0"/>
                      <a:pt x="1173" y="0"/>
                      <a:pt x="1166" y="1"/>
                    </a:cubicBezTo>
                    <a:cubicBezTo>
                      <a:pt x="1140" y="6"/>
                      <a:pt x="1117" y="13"/>
                      <a:pt x="1094" y="24"/>
                    </a:cubicBezTo>
                    <a:cubicBezTo>
                      <a:pt x="1008" y="75"/>
                      <a:pt x="922" y="125"/>
                      <a:pt x="835" y="174"/>
                    </a:cubicBezTo>
                    <a:cubicBezTo>
                      <a:pt x="857" y="164"/>
                      <a:pt x="881" y="154"/>
                      <a:pt x="907" y="151"/>
                    </a:cubicBezTo>
                    <a:cubicBezTo>
                      <a:pt x="914" y="150"/>
                      <a:pt x="921" y="150"/>
                      <a:pt x="927" y="150"/>
                    </a:cubicBezTo>
                    <a:cubicBezTo>
                      <a:pt x="986" y="150"/>
                      <a:pt x="1044" y="177"/>
                      <a:pt x="1096" y="211"/>
                    </a:cubicBezTo>
                    <a:cubicBezTo>
                      <a:pt x="1168" y="259"/>
                      <a:pt x="1225" y="319"/>
                      <a:pt x="1274" y="385"/>
                    </a:cubicBezTo>
                    <a:cubicBezTo>
                      <a:pt x="1331" y="467"/>
                      <a:pt x="1376" y="556"/>
                      <a:pt x="1399" y="657"/>
                    </a:cubicBezTo>
                    <a:cubicBezTo>
                      <a:pt x="1425" y="757"/>
                      <a:pt x="1428" y="870"/>
                      <a:pt x="1375" y="951"/>
                    </a:cubicBezTo>
                    <a:lnTo>
                      <a:pt x="0" y="3042"/>
                    </a:lnTo>
                    <a:cubicBezTo>
                      <a:pt x="85" y="2992"/>
                      <a:pt x="173" y="2943"/>
                      <a:pt x="259" y="2892"/>
                    </a:cubicBezTo>
                    <a:lnTo>
                      <a:pt x="309" y="2818"/>
                    </a:lnTo>
                    <a:lnTo>
                      <a:pt x="1633" y="802"/>
                    </a:lnTo>
                    <a:cubicBezTo>
                      <a:pt x="1687" y="720"/>
                      <a:pt x="1682" y="609"/>
                      <a:pt x="1658" y="509"/>
                    </a:cubicBezTo>
                    <a:cubicBezTo>
                      <a:pt x="1633" y="405"/>
                      <a:pt x="1590" y="317"/>
                      <a:pt x="1533" y="237"/>
                    </a:cubicBezTo>
                    <a:cubicBezTo>
                      <a:pt x="1484" y="169"/>
                      <a:pt x="1426" y="110"/>
                      <a:pt x="1354" y="62"/>
                    </a:cubicBezTo>
                    <a:cubicBezTo>
                      <a:pt x="1303" y="28"/>
                      <a:pt x="1245" y="0"/>
                      <a:pt x="1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14"/>
              <p:cNvSpPr/>
              <p:nvPr/>
            </p:nvSpPr>
            <p:spPr>
              <a:xfrm>
                <a:off x="3597157" y="264900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14"/>
              <p:cNvSpPr/>
              <p:nvPr/>
            </p:nvSpPr>
            <p:spPr>
              <a:xfrm>
                <a:off x="3559985" y="2617441"/>
                <a:ext cx="30561" cy="39137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55" extrusionOk="0">
                    <a:moveTo>
                      <a:pt x="273" y="0"/>
                    </a:moveTo>
                    <a:cubicBezTo>
                      <a:pt x="253" y="0"/>
                      <a:pt x="234" y="3"/>
                      <a:pt x="215" y="8"/>
                    </a:cubicBezTo>
                    <a:cubicBezTo>
                      <a:pt x="195" y="14"/>
                      <a:pt x="177" y="21"/>
                      <a:pt x="159" y="31"/>
                    </a:cubicBezTo>
                    <a:cubicBezTo>
                      <a:pt x="156" y="32"/>
                      <a:pt x="153" y="35"/>
                      <a:pt x="150" y="37"/>
                    </a:cubicBezTo>
                    <a:cubicBezTo>
                      <a:pt x="107" y="61"/>
                      <a:pt x="71" y="100"/>
                      <a:pt x="48" y="140"/>
                    </a:cubicBezTo>
                    <a:cubicBezTo>
                      <a:pt x="36" y="157"/>
                      <a:pt x="29" y="173"/>
                      <a:pt x="23" y="191"/>
                    </a:cubicBezTo>
                    <a:cubicBezTo>
                      <a:pt x="6" y="241"/>
                      <a:pt x="0" y="295"/>
                      <a:pt x="2" y="349"/>
                    </a:cubicBezTo>
                    <a:cubicBezTo>
                      <a:pt x="2" y="375"/>
                      <a:pt x="5" y="398"/>
                      <a:pt x="8" y="423"/>
                    </a:cubicBezTo>
                    <a:cubicBezTo>
                      <a:pt x="9" y="435"/>
                      <a:pt x="12" y="449"/>
                      <a:pt x="13" y="462"/>
                    </a:cubicBezTo>
                    <a:cubicBezTo>
                      <a:pt x="29" y="569"/>
                      <a:pt x="64" y="669"/>
                      <a:pt x="110" y="764"/>
                    </a:cubicBezTo>
                    <a:cubicBezTo>
                      <a:pt x="138" y="822"/>
                      <a:pt x="172" y="876"/>
                      <a:pt x="209" y="928"/>
                    </a:cubicBezTo>
                    <a:cubicBezTo>
                      <a:pt x="243" y="974"/>
                      <a:pt x="279" y="1017"/>
                      <a:pt x="318" y="1057"/>
                    </a:cubicBezTo>
                    <a:cubicBezTo>
                      <a:pt x="357" y="1093"/>
                      <a:pt x="394" y="1128"/>
                      <a:pt x="437" y="1158"/>
                    </a:cubicBezTo>
                    <a:cubicBezTo>
                      <a:pt x="473" y="1181"/>
                      <a:pt x="511" y="1203"/>
                      <a:pt x="553" y="1221"/>
                    </a:cubicBezTo>
                    <a:cubicBezTo>
                      <a:pt x="570" y="1229"/>
                      <a:pt x="588" y="1236"/>
                      <a:pt x="609" y="1240"/>
                    </a:cubicBezTo>
                    <a:cubicBezTo>
                      <a:pt x="640" y="1249"/>
                      <a:pt x="673" y="1254"/>
                      <a:pt x="704" y="1254"/>
                    </a:cubicBezTo>
                    <a:cubicBezTo>
                      <a:pt x="725" y="1254"/>
                      <a:pt x="744" y="1252"/>
                      <a:pt x="764" y="1247"/>
                    </a:cubicBezTo>
                    <a:cubicBezTo>
                      <a:pt x="785" y="1243"/>
                      <a:pt x="806" y="1233"/>
                      <a:pt x="826" y="1223"/>
                    </a:cubicBezTo>
                    <a:cubicBezTo>
                      <a:pt x="869" y="1197"/>
                      <a:pt x="905" y="1160"/>
                      <a:pt x="929" y="1116"/>
                    </a:cubicBezTo>
                    <a:cubicBezTo>
                      <a:pt x="978" y="1032"/>
                      <a:pt x="979" y="931"/>
                      <a:pt x="969" y="835"/>
                    </a:cubicBezTo>
                    <a:cubicBezTo>
                      <a:pt x="955" y="712"/>
                      <a:pt x="921" y="599"/>
                      <a:pt x="867" y="492"/>
                    </a:cubicBezTo>
                    <a:cubicBezTo>
                      <a:pt x="813" y="385"/>
                      <a:pt x="742" y="287"/>
                      <a:pt x="659" y="201"/>
                    </a:cubicBezTo>
                    <a:cubicBezTo>
                      <a:pt x="590" y="132"/>
                      <a:pt x="515" y="73"/>
                      <a:pt x="425" y="35"/>
                    </a:cubicBezTo>
                    <a:cubicBezTo>
                      <a:pt x="377" y="16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14"/>
              <p:cNvSpPr/>
              <p:nvPr/>
            </p:nvSpPr>
            <p:spPr>
              <a:xfrm>
                <a:off x="3580348" y="2536954"/>
                <a:ext cx="50956" cy="90218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893" extrusionOk="0">
                    <a:moveTo>
                      <a:pt x="1133" y="0"/>
                    </a:moveTo>
                    <a:cubicBezTo>
                      <a:pt x="1126" y="0"/>
                      <a:pt x="1120" y="0"/>
                      <a:pt x="1113" y="1"/>
                    </a:cubicBezTo>
                    <a:cubicBezTo>
                      <a:pt x="1087" y="4"/>
                      <a:pt x="1063" y="13"/>
                      <a:pt x="1041" y="24"/>
                    </a:cubicBezTo>
                    <a:cubicBezTo>
                      <a:pt x="1018" y="37"/>
                      <a:pt x="999" y="53"/>
                      <a:pt x="985" y="73"/>
                    </a:cubicBezTo>
                    <a:lnTo>
                      <a:pt x="107" y="2385"/>
                    </a:lnTo>
                    <a:lnTo>
                      <a:pt x="0" y="2668"/>
                    </a:lnTo>
                    <a:cubicBezTo>
                      <a:pt x="20" y="2684"/>
                      <a:pt x="39" y="2700"/>
                      <a:pt x="58" y="2718"/>
                    </a:cubicBezTo>
                    <a:cubicBezTo>
                      <a:pt x="94" y="2754"/>
                      <a:pt x="128" y="2792"/>
                      <a:pt x="160" y="2832"/>
                    </a:cubicBezTo>
                    <a:cubicBezTo>
                      <a:pt x="176" y="2851"/>
                      <a:pt x="190" y="2871"/>
                      <a:pt x="204" y="2892"/>
                    </a:cubicBezTo>
                    <a:lnTo>
                      <a:pt x="1580" y="802"/>
                    </a:lnTo>
                    <a:cubicBezTo>
                      <a:pt x="1633" y="720"/>
                      <a:pt x="1628" y="609"/>
                      <a:pt x="1605" y="507"/>
                    </a:cubicBezTo>
                    <a:cubicBezTo>
                      <a:pt x="1580" y="405"/>
                      <a:pt x="1536" y="316"/>
                      <a:pt x="1478" y="237"/>
                    </a:cubicBezTo>
                    <a:cubicBezTo>
                      <a:pt x="1431" y="169"/>
                      <a:pt x="1373" y="110"/>
                      <a:pt x="1301" y="62"/>
                    </a:cubicBezTo>
                    <a:cubicBezTo>
                      <a:pt x="1251" y="28"/>
                      <a:pt x="1192" y="0"/>
                      <a:pt x="11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14"/>
              <p:cNvSpPr/>
              <p:nvPr/>
            </p:nvSpPr>
            <p:spPr>
              <a:xfrm>
                <a:off x="3523718" y="2646318"/>
                <a:ext cx="50021" cy="87536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807" extrusionOk="0">
                    <a:moveTo>
                      <a:pt x="1372" y="1"/>
                    </a:moveTo>
                    <a:lnTo>
                      <a:pt x="55" y="2005"/>
                    </a:lnTo>
                    <a:cubicBezTo>
                      <a:pt x="0" y="2087"/>
                      <a:pt x="6" y="2199"/>
                      <a:pt x="29" y="2299"/>
                    </a:cubicBezTo>
                    <a:cubicBezTo>
                      <a:pt x="55" y="2401"/>
                      <a:pt x="98" y="2491"/>
                      <a:pt x="156" y="2570"/>
                    </a:cubicBezTo>
                    <a:cubicBezTo>
                      <a:pt x="205" y="2637"/>
                      <a:pt x="262" y="2696"/>
                      <a:pt x="334" y="2745"/>
                    </a:cubicBezTo>
                    <a:cubicBezTo>
                      <a:pt x="383" y="2779"/>
                      <a:pt x="443" y="2807"/>
                      <a:pt x="502" y="2807"/>
                    </a:cubicBezTo>
                    <a:cubicBezTo>
                      <a:pt x="509" y="2807"/>
                      <a:pt x="516" y="2806"/>
                      <a:pt x="522" y="2805"/>
                    </a:cubicBezTo>
                    <a:cubicBezTo>
                      <a:pt x="547" y="2804"/>
                      <a:pt x="573" y="2795"/>
                      <a:pt x="596" y="2782"/>
                    </a:cubicBezTo>
                    <a:cubicBezTo>
                      <a:pt x="619" y="2770"/>
                      <a:pt x="637" y="2754"/>
                      <a:pt x="652" y="2734"/>
                    </a:cubicBezTo>
                    <a:lnTo>
                      <a:pt x="1603" y="231"/>
                    </a:lnTo>
                    <a:cubicBezTo>
                      <a:pt x="1560" y="202"/>
                      <a:pt x="1521" y="167"/>
                      <a:pt x="1485" y="130"/>
                    </a:cubicBezTo>
                    <a:cubicBezTo>
                      <a:pt x="1445" y="90"/>
                      <a:pt x="1408" y="47"/>
                      <a:pt x="1372" y="1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14"/>
              <p:cNvSpPr/>
              <p:nvPr/>
            </p:nvSpPr>
            <p:spPr>
              <a:xfrm>
                <a:off x="3564975" y="2610643"/>
                <a:ext cx="37640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1441" extrusionOk="0">
                    <a:moveTo>
                      <a:pt x="500" y="0"/>
                    </a:moveTo>
                    <a:cubicBezTo>
                      <a:pt x="483" y="0"/>
                      <a:pt x="472" y="2"/>
                      <a:pt x="472" y="2"/>
                    </a:cubicBezTo>
                    <a:lnTo>
                      <a:pt x="482" y="30"/>
                    </a:lnTo>
                    <a:cubicBezTo>
                      <a:pt x="395" y="81"/>
                      <a:pt x="309" y="130"/>
                      <a:pt x="223" y="180"/>
                    </a:cubicBezTo>
                    <a:cubicBezTo>
                      <a:pt x="207" y="177"/>
                      <a:pt x="191" y="177"/>
                      <a:pt x="175" y="177"/>
                    </a:cubicBezTo>
                    <a:cubicBezTo>
                      <a:pt x="142" y="178"/>
                      <a:pt x="112" y="187"/>
                      <a:pt x="82" y="199"/>
                    </a:cubicBezTo>
                    <a:cubicBezTo>
                      <a:pt x="68" y="204"/>
                      <a:pt x="53" y="213"/>
                      <a:pt x="40" y="223"/>
                    </a:cubicBezTo>
                    <a:cubicBezTo>
                      <a:pt x="19" y="233"/>
                      <a:pt x="14" y="237"/>
                      <a:pt x="0" y="249"/>
                    </a:cubicBezTo>
                    <a:cubicBezTo>
                      <a:pt x="19" y="239"/>
                      <a:pt x="36" y="232"/>
                      <a:pt x="56" y="226"/>
                    </a:cubicBezTo>
                    <a:cubicBezTo>
                      <a:pt x="76" y="221"/>
                      <a:pt x="96" y="218"/>
                      <a:pt x="117" y="218"/>
                    </a:cubicBezTo>
                    <a:cubicBezTo>
                      <a:pt x="167" y="218"/>
                      <a:pt x="219" y="233"/>
                      <a:pt x="266" y="253"/>
                    </a:cubicBezTo>
                    <a:cubicBezTo>
                      <a:pt x="358" y="292"/>
                      <a:pt x="434" y="350"/>
                      <a:pt x="500" y="419"/>
                    </a:cubicBezTo>
                    <a:cubicBezTo>
                      <a:pt x="585" y="505"/>
                      <a:pt x="654" y="605"/>
                      <a:pt x="709" y="710"/>
                    </a:cubicBezTo>
                    <a:cubicBezTo>
                      <a:pt x="761" y="817"/>
                      <a:pt x="796" y="930"/>
                      <a:pt x="811" y="1053"/>
                    </a:cubicBezTo>
                    <a:cubicBezTo>
                      <a:pt x="822" y="1149"/>
                      <a:pt x="819" y="1252"/>
                      <a:pt x="772" y="1334"/>
                    </a:cubicBezTo>
                    <a:cubicBezTo>
                      <a:pt x="746" y="1378"/>
                      <a:pt x="710" y="1415"/>
                      <a:pt x="667" y="1441"/>
                    </a:cubicBezTo>
                    <a:cubicBezTo>
                      <a:pt x="694" y="1425"/>
                      <a:pt x="732" y="1403"/>
                      <a:pt x="773" y="1379"/>
                    </a:cubicBezTo>
                    <a:cubicBezTo>
                      <a:pt x="866" y="1327"/>
                      <a:pt x="975" y="1264"/>
                      <a:pt x="1032" y="1231"/>
                    </a:cubicBezTo>
                    <a:lnTo>
                      <a:pt x="884" y="1149"/>
                    </a:lnTo>
                    <a:cubicBezTo>
                      <a:pt x="887" y="1126"/>
                      <a:pt x="889" y="1103"/>
                      <a:pt x="889" y="1080"/>
                    </a:cubicBezTo>
                    <a:cubicBezTo>
                      <a:pt x="887" y="1032"/>
                      <a:pt x="883" y="986"/>
                      <a:pt x="874" y="942"/>
                    </a:cubicBezTo>
                    <a:cubicBezTo>
                      <a:pt x="868" y="917"/>
                      <a:pt x="863" y="894"/>
                      <a:pt x="858" y="873"/>
                    </a:cubicBezTo>
                    <a:cubicBezTo>
                      <a:pt x="945" y="823"/>
                      <a:pt x="1031" y="774"/>
                      <a:pt x="1117" y="723"/>
                    </a:cubicBezTo>
                    <a:lnTo>
                      <a:pt x="1206" y="756"/>
                    </a:lnTo>
                    <a:cubicBezTo>
                      <a:pt x="1179" y="616"/>
                      <a:pt x="1127" y="489"/>
                      <a:pt x="1052" y="370"/>
                    </a:cubicBezTo>
                    <a:cubicBezTo>
                      <a:pt x="1037" y="348"/>
                      <a:pt x="1021" y="325"/>
                      <a:pt x="1005" y="304"/>
                    </a:cubicBezTo>
                    <a:lnTo>
                      <a:pt x="955" y="378"/>
                    </a:lnTo>
                    <a:cubicBezTo>
                      <a:pt x="868" y="429"/>
                      <a:pt x="782" y="478"/>
                      <a:pt x="696" y="528"/>
                    </a:cubicBezTo>
                    <a:cubicBezTo>
                      <a:pt x="681" y="508"/>
                      <a:pt x="667" y="486"/>
                      <a:pt x="651" y="467"/>
                    </a:cubicBezTo>
                    <a:cubicBezTo>
                      <a:pt x="621" y="427"/>
                      <a:pt x="587" y="390"/>
                      <a:pt x="549" y="354"/>
                    </a:cubicBezTo>
                    <a:cubicBezTo>
                      <a:pt x="531" y="335"/>
                      <a:pt x="510" y="319"/>
                      <a:pt x="492" y="304"/>
                    </a:cubicBezTo>
                    <a:lnTo>
                      <a:pt x="600" y="22"/>
                    </a:lnTo>
                    <a:cubicBezTo>
                      <a:pt x="564" y="4"/>
                      <a:pt x="525" y="0"/>
                      <a:pt x="5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14"/>
              <p:cNvSpPr/>
              <p:nvPr/>
            </p:nvSpPr>
            <p:spPr>
              <a:xfrm>
                <a:off x="3564632" y="2618346"/>
                <a:ext cx="312" cy="218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7" y="2"/>
                      <a:pt x="4" y="5"/>
                      <a:pt x="1" y="6"/>
                    </a:cubicBezTo>
                    <a:cubicBezTo>
                      <a:pt x="4" y="5"/>
                      <a:pt x="8" y="2"/>
                      <a:pt x="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14"/>
              <p:cNvSpPr/>
              <p:nvPr/>
            </p:nvSpPr>
            <p:spPr>
              <a:xfrm>
                <a:off x="3542335" y="2653490"/>
                <a:ext cx="36736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553" extrusionOk="0">
                    <a:moveTo>
                      <a:pt x="1006" y="1"/>
                    </a:moveTo>
                    <a:lnTo>
                      <a:pt x="55" y="2504"/>
                    </a:lnTo>
                    <a:cubicBezTo>
                      <a:pt x="40" y="2524"/>
                      <a:pt x="20" y="2540"/>
                      <a:pt x="0" y="2551"/>
                    </a:cubicBezTo>
                    <a:lnTo>
                      <a:pt x="3" y="2552"/>
                    </a:lnTo>
                    <a:cubicBezTo>
                      <a:pt x="89" y="2502"/>
                      <a:pt x="175" y="2453"/>
                      <a:pt x="262" y="2403"/>
                    </a:cubicBezTo>
                    <a:cubicBezTo>
                      <a:pt x="262" y="2403"/>
                      <a:pt x="305" y="2383"/>
                      <a:pt x="315" y="2353"/>
                    </a:cubicBezTo>
                    <a:lnTo>
                      <a:pt x="1177" y="83"/>
                    </a:lnTo>
                    <a:cubicBezTo>
                      <a:pt x="1157" y="78"/>
                      <a:pt x="1140" y="71"/>
                      <a:pt x="1121" y="64"/>
                    </a:cubicBezTo>
                    <a:cubicBezTo>
                      <a:pt x="1081" y="47"/>
                      <a:pt x="1042" y="25"/>
                      <a:pt x="10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14"/>
              <p:cNvSpPr/>
              <p:nvPr/>
            </p:nvSpPr>
            <p:spPr>
              <a:xfrm>
                <a:off x="3506847" y="2625393"/>
                <a:ext cx="75935" cy="5145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650" extrusionOk="0">
                    <a:moveTo>
                      <a:pt x="1946" y="1"/>
                    </a:moveTo>
                    <a:cubicBezTo>
                      <a:pt x="1918" y="1"/>
                      <a:pt x="1891" y="7"/>
                      <a:pt x="1867" y="20"/>
                    </a:cubicBezTo>
                    <a:cubicBezTo>
                      <a:pt x="1231" y="386"/>
                      <a:pt x="635" y="731"/>
                      <a:pt x="1" y="1097"/>
                    </a:cubicBezTo>
                    <a:lnTo>
                      <a:pt x="770" y="1541"/>
                    </a:lnTo>
                    <a:cubicBezTo>
                      <a:pt x="817" y="1569"/>
                      <a:pt x="865" y="1605"/>
                      <a:pt x="905" y="1649"/>
                    </a:cubicBezTo>
                    <a:cubicBezTo>
                      <a:pt x="1536" y="1285"/>
                      <a:pt x="1702" y="1191"/>
                      <a:pt x="2331" y="825"/>
                    </a:cubicBezTo>
                    <a:cubicBezTo>
                      <a:pt x="2413" y="779"/>
                      <a:pt x="2435" y="663"/>
                      <a:pt x="2425" y="559"/>
                    </a:cubicBezTo>
                    <a:cubicBezTo>
                      <a:pt x="2416" y="457"/>
                      <a:pt x="2379" y="370"/>
                      <a:pt x="2331" y="289"/>
                    </a:cubicBezTo>
                    <a:cubicBezTo>
                      <a:pt x="2284" y="207"/>
                      <a:pt x="2228" y="132"/>
                      <a:pt x="2143" y="74"/>
                    </a:cubicBezTo>
                    <a:cubicBezTo>
                      <a:pt x="2085" y="33"/>
                      <a:pt x="2012" y="1"/>
                      <a:pt x="19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14"/>
              <p:cNvSpPr/>
              <p:nvPr/>
            </p:nvSpPr>
            <p:spPr>
              <a:xfrm>
                <a:off x="3281477" y="2546622"/>
                <a:ext cx="239813" cy="276923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8880" extrusionOk="0">
                    <a:moveTo>
                      <a:pt x="1" y="0"/>
                    </a:moveTo>
                    <a:lnTo>
                      <a:pt x="1" y="8879"/>
                    </a:lnTo>
                    <a:lnTo>
                      <a:pt x="7689" y="444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14"/>
              <p:cNvSpPr/>
              <p:nvPr/>
            </p:nvSpPr>
            <p:spPr>
              <a:xfrm>
                <a:off x="3258650" y="2725308"/>
                <a:ext cx="149376" cy="102692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3293" extrusionOk="0">
                    <a:moveTo>
                      <a:pt x="4367" y="0"/>
                    </a:moveTo>
                    <a:cubicBezTo>
                      <a:pt x="4362" y="0"/>
                      <a:pt x="4357" y="0"/>
                      <a:pt x="4353" y="1"/>
                    </a:cubicBezTo>
                    <a:cubicBezTo>
                      <a:pt x="4334" y="4"/>
                      <a:pt x="4315" y="7"/>
                      <a:pt x="4298" y="12"/>
                    </a:cubicBezTo>
                    <a:cubicBezTo>
                      <a:pt x="4279" y="19"/>
                      <a:pt x="4264" y="27"/>
                      <a:pt x="4248" y="37"/>
                    </a:cubicBezTo>
                    <a:cubicBezTo>
                      <a:pt x="2734" y="911"/>
                      <a:pt x="1512" y="1615"/>
                      <a:pt x="1" y="2488"/>
                    </a:cubicBezTo>
                    <a:cubicBezTo>
                      <a:pt x="14" y="2481"/>
                      <a:pt x="28" y="2476"/>
                      <a:pt x="43" y="2471"/>
                    </a:cubicBezTo>
                    <a:cubicBezTo>
                      <a:pt x="55" y="2468"/>
                      <a:pt x="68" y="2466"/>
                      <a:pt x="81" y="2466"/>
                    </a:cubicBezTo>
                    <a:cubicBezTo>
                      <a:pt x="116" y="2466"/>
                      <a:pt x="153" y="2476"/>
                      <a:pt x="186" y="2491"/>
                    </a:cubicBezTo>
                    <a:cubicBezTo>
                      <a:pt x="247" y="2515"/>
                      <a:pt x="299" y="2555"/>
                      <a:pt x="345" y="2601"/>
                    </a:cubicBezTo>
                    <a:cubicBezTo>
                      <a:pt x="402" y="2659"/>
                      <a:pt x="449" y="2728"/>
                      <a:pt x="485" y="2800"/>
                    </a:cubicBezTo>
                    <a:cubicBezTo>
                      <a:pt x="521" y="2872"/>
                      <a:pt x="547" y="2948"/>
                      <a:pt x="556" y="3031"/>
                    </a:cubicBezTo>
                    <a:cubicBezTo>
                      <a:pt x="563" y="3096"/>
                      <a:pt x="562" y="3166"/>
                      <a:pt x="529" y="3221"/>
                    </a:cubicBezTo>
                    <a:cubicBezTo>
                      <a:pt x="513" y="3250"/>
                      <a:pt x="488" y="3276"/>
                      <a:pt x="461" y="3292"/>
                    </a:cubicBezTo>
                    <a:lnTo>
                      <a:pt x="462" y="3293"/>
                    </a:lnTo>
                    <a:cubicBezTo>
                      <a:pt x="1858" y="2486"/>
                      <a:pt x="3257" y="1680"/>
                      <a:pt x="4655" y="873"/>
                    </a:cubicBezTo>
                    <a:cubicBezTo>
                      <a:pt x="4655" y="871"/>
                      <a:pt x="4658" y="871"/>
                      <a:pt x="4658" y="871"/>
                    </a:cubicBezTo>
                    <a:cubicBezTo>
                      <a:pt x="4660" y="869"/>
                      <a:pt x="4665" y="866"/>
                      <a:pt x="4668" y="863"/>
                    </a:cubicBezTo>
                    <a:cubicBezTo>
                      <a:pt x="4676" y="856"/>
                      <a:pt x="4688" y="849"/>
                      <a:pt x="4696" y="840"/>
                    </a:cubicBezTo>
                    <a:cubicBezTo>
                      <a:pt x="4708" y="832"/>
                      <a:pt x="4715" y="820"/>
                      <a:pt x="4724" y="810"/>
                    </a:cubicBezTo>
                    <a:cubicBezTo>
                      <a:pt x="4731" y="799"/>
                      <a:pt x="4738" y="789"/>
                      <a:pt x="4745" y="776"/>
                    </a:cubicBezTo>
                    <a:cubicBezTo>
                      <a:pt x="4752" y="763"/>
                      <a:pt x="4758" y="751"/>
                      <a:pt x="4762" y="737"/>
                    </a:cubicBezTo>
                    <a:cubicBezTo>
                      <a:pt x="4767" y="724"/>
                      <a:pt x="4773" y="708"/>
                      <a:pt x="4775" y="694"/>
                    </a:cubicBezTo>
                    <a:cubicBezTo>
                      <a:pt x="4780" y="676"/>
                      <a:pt x="4783" y="661"/>
                      <a:pt x="4784" y="645"/>
                    </a:cubicBezTo>
                    <a:cubicBezTo>
                      <a:pt x="4790" y="612"/>
                      <a:pt x="4790" y="580"/>
                      <a:pt x="4788" y="544"/>
                    </a:cubicBezTo>
                    <a:cubicBezTo>
                      <a:pt x="4787" y="510"/>
                      <a:pt x="4781" y="474"/>
                      <a:pt x="4773" y="438"/>
                    </a:cubicBezTo>
                    <a:cubicBezTo>
                      <a:pt x="4768" y="421"/>
                      <a:pt x="4762" y="402"/>
                      <a:pt x="4758" y="385"/>
                    </a:cubicBezTo>
                    <a:cubicBezTo>
                      <a:pt x="4752" y="366"/>
                      <a:pt x="4745" y="349"/>
                      <a:pt x="4738" y="330"/>
                    </a:cubicBezTo>
                    <a:cubicBezTo>
                      <a:pt x="4731" y="313"/>
                      <a:pt x="4724" y="294"/>
                      <a:pt x="4715" y="278"/>
                    </a:cubicBezTo>
                    <a:lnTo>
                      <a:pt x="4688" y="229"/>
                    </a:lnTo>
                    <a:cubicBezTo>
                      <a:pt x="4679" y="214"/>
                      <a:pt x="4668" y="198"/>
                      <a:pt x="4658" y="183"/>
                    </a:cubicBezTo>
                    <a:cubicBezTo>
                      <a:pt x="4646" y="169"/>
                      <a:pt x="4633" y="155"/>
                      <a:pt x="4623" y="142"/>
                    </a:cubicBezTo>
                    <a:cubicBezTo>
                      <a:pt x="4611" y="129"/>
                      <a:pt x="4600" y="116"/>
                      <a:pt x="4587" y="104"/>
                    </a:cubicBezTo>
                    <a:cubicBezTo>
                      <a:pt x="4574" y="91"/>
                      <a:pt x="4561" y="80"/>
                      <a:pt x="4550" y="71"/>
                    </a:cubicBezTo>
                    <a:cubicBezTo>
                      <a:pt x="4524" y="51"/>
                      <a:pt x="4496" y="35"/>
                      <a:pt x="4471" y="25"/>
                    </a:cubicBezTo>
                    <a:cubicBezTo>
                      <a:pt x="4450" y="15"/>
                      <a:pt x="4430" y="8"/>
                      <a:pt x="4410" y="5"/>
                    </a:cubicBezTo>
                    <a:cubicBezTo>
                      <a:pt x="4397" y="2"/>
                      <a:pt x="4382" y="0"/>
                      <a:pt x="4367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14"/>
              <p:cNvSpPr/>
              <p:nvPr/>
            </p:nvSpPr>
            <p:spPr>
              <a:xfrm>
                <a:off x="3271031" y="2519897"/>
                <a:ext cx="265228" cy="165187"/>
              </a:xfrm>
              <a:custGeom>
                <a:avLst/>
                <a:gdLst/>
                <a:ahLst/>
                <a:cxnLst/>
                <a:rect l="l" t="t" r="r" b="b"/>
                <a:pathLst>
                  <a:path w="8505" h="5297" extrusionOk="0">
                    <a:moveTo>
                      <a:pt x="1" y="0"/>
                    </a:moveTo>
                    <a:lnTo>
                      <a:pt x="1" y="665"/>
                    </a:lnTo>
                    <a:lnTo>
                      <a:pt x="336" y="857"/>
                    </a:lnTo>
                    <a:lnTo>
                      <a:pt x="8024" y="5297"/>
                    </a:lnTo>
                    <a:lnTo>
                      <a:pt x="8431" y="5062"/>
                    </a:lnTo>
                    <a:cubicBezTo>
                      <a:pt x="8448" y="5052"/>
                      <a:pt x="8467" y="5039"/>
                      <a:pt x="8480" y="5024"/>
                    </a:cubicBezTo>
                    <a:cubicBezTo>
                      <a:pt x="8496" y="5002"/>
                      <a:pt x="8504" y="4973"/>
                      <a:pt x="8499" y="4946"/>
                    </a:cubicBezTo>
                    <a:cubicBezTo>
                      <a:pt x="8492" y="4911"/>
                      <a:pt x="8460" y="4883"/>
                      <a:pt x="8430" y="48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14"/>
              <p:cNvSpPr/>
              <p:nvPr/>
            </p:nvSpPr>
            <p:spPr>
              <a:xfrm>
                <a:off x="3260459" y="2518587"/>
                <a:ext cx="10665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07" extrusionOk="0">
                    <a:moveTo>
                      <a:pt x="171" y="0"/>
                    </a:moveTo>
                    <a:cubicBezTo>
                      <a:pt x="142" y="0"/>
                      <a:pt x="113" y="4"/>
                      <a:pt x="82" y="12"/>
                    </a:cubicBezTo>
                    <a:cubicBezTo>
                      <a:pt x="52" y="17"/>
                      <a:pt x="25" y="28"/>
                      <a:pt x="0" y="42"/>
                    </a:cubicBezTo>
                    <a:lnTo>
                      <a:pt x="0" y="707"/>
                    </a:lnTo>
                    <a:cubicBezTo>
                      <a:pt x="2" y="707"/>
                      <a:pt x="2" y="705"/>
                      <a:pt x="3" y="705"/>
                    </a:cubicBezTo>
                    <a:cubicBezTo>
                      <a:pt x="29" y="692"/>
                      <a:pt x="54" y="682"/>
                      <a:pt x="82" y="676"/>
                    </a:cubicBezTo>
                    <a:cubicBezTo>
                      <a:pt x="113" y="670"/>
                      <a:pt x="142" y="667"/>
                      <a:pt x="171" y="667"/>
                    </a:cubicBezTo>
                    <a:cubicBezTo>
                      <a:pt x="201" y="667"/>
                      <a:pt x="230" y="670"/>
                      <a:pt x="259" y="676"/>
                    </a:cubicBezTo>
                    <a:cubicBezTo>
                      <a:pt x="289" y="682"/>
                      <a:pt x="317" y="692"/>
                      <a:pt x="341" y="707"/>
                    </a:cubicBezTo>
                    <a:lnTo>
                      <a:pt x="341" y="42"/>
                    </a:lnTo>
                    <a:cubicBezTo>
                      <a:pt x="317" y="28"/>
                      <a:pt x="288" y="17"/>
                      <a:pt x="259" y="12"/>
                    </a:cubicBezTo>
                    <a:cubicBezTo>
                      <a:pt x="230" y="4"/>
                      <a:pt x="201" y="0"/>
                      <a:pt x="171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14"/>
              <p:cNvSpPr/>
              <p:nvPr/>
            </p:nvSpPr>
            <p:spPr>
              <a:xfrm>
                <a:off x="2995330" y="2519897"/>
                <a:ext cx="265260" cy="165156"/>
              </a:xfrm>
              <a:custGeom>
                <a:avLst/>
                <a:gdLst/>
                <a:ahLst/>
                <a:cxnLst/>
                <a:rect l="l" t="t" r="r" b="b"/>
                <a:pathLst>
                  <a:path w="8506" h="5296" extrusionOk="0">
                    <a:moveTo>
                      <a:pt x="8505" y="663"/>
                    </a:moveTo>
                    <a:cubicBezTo>
                      <a:pt x="8504" y="663"/>
                      <a:pt x="8504" y="664"/>
                      <a:pt x="8504" y="664"/>
                    </a:cubicBezTo>
                    <a:lnTo>
                      <a:pt x="8504" y="664"/>
                    </a:lnTo>
                    <a:lnTo>
                      <a:pt x="8505" y="663"/>
                    </a:lnTo>
                    <a:close/>
                    <a:moveTo>
                      <a:pt x="8504" y="664"/>
                    </a:move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4"/>
                      <a:pt x="8503" y="664"/>
                      <a:pt x="8504" y="664"/>
                    </a:cubicBezTo>
                    <a:close/>
                    <a:moveTo>
                      <a:pt x="8502" y="0"/>
                    </a:moveTo>
                    <a:lnTo>
                      <a:pt x="73" y="4867"/>
                    </a:lnTo>
                    <a:cubicBezTo>
                      <a:pt x="56" y="4877"/>
                      <a:pt x="37" y="4890"/>
                      <a:pt x="26" y="4906"/>
                    </a:cubicBezTo>
                    <a:cubicBezTo>
                      <a:pt x="9" y="4927"/>
                      <a:pt x="0" y="4956"/>
                      <a:pt x="6" y="4983"/>
                    </a:cubicBezTo>
                    <a:cubicBezTo>
                      <a:pt x="13" y="5015"/>
                      <a:pt x="45" y="5047"/>
                      <a:pt x="73" y="5062"/>
                    </a:cubicBezTo>
                    <a:lnTo>
                      <a:pt x="480" y="5295"/>
                    </a:lnTo>
                    <a:lnTo>
                      <a:pt x="8170" y="857"/>
                    </a:ln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5"/>
                      <a:pt x="8503" y="665"/>
                      <a:pt x="8502" y="665"/>
                    </a:cubicBezTo>
                    <a:lnTo>
                      <a:pt x="8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14"/>
              <p:cNvSpPr/>
              <p:nvPr/>
            </p:nvSpPr>
            <p:spPr>
              <a:xfrm>
                <a:off x="3249295" y="2539356"/>
                <a:ext cx="32214" cy="291424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9345" extrusionOk="0">
                    <a:moveTo>
                      <a:pt x="527" y="1"/>
                    </a:moveTo>
                    <a:cubicBezTo>
                      <a:pt x="498" y="1"/>
                      <a:pt x="468" y="4"/>
                      <a:pt x="439" y="10"/>
                    </a:cubicBezTo>
                    <a:cubicBezTo>
                      <a:pt x="410" y="16"/>
                      <a:pt x="383" y="25"/>
                      <a:pt x="360" y="39"/>
                    </a:cubicBezTo>
                    <a:lnTo>
                      <a:pt x="23" y="233"/>
                    </a:lnTo>
                    <a:lnTo>
                      <a:pt x="0" y="9101"/>
                    </a:lnTo>
                    <a:lnTo>
                      <a:pt x="356" y="9305"/>
                    </a:lnTo>
                    <a:cubicBezTo>
                      <a:pt x="381" y="9319"/>
                      <a:pt x="410" y="9329"/>
                      <a:pt x="439" y="9335"/>
                    </a:cubicBezTo>
                    <a:cubicBezTo>
                      <a:pt x="468" y="9342"/>
                      <a:pt x="498" y="9345"/>
                      <a:pt x="527" y="9345"/>
                    </a:cubicBezTo>
                    <a:cubicBezTo>
                      <a:pt x="556" y="9345"/>
                      <a:pt x="585" y="9342"/>
                      <a:pt x="614" y="9335"/>
                    </a:cubicBezTo>
                    <a:cubicBezTo>
                      <a:pt x="646" y="9329"/>
                      <a:pt x="673" y="9319"/>
                      <a:pt x="698" y="9305"/>
                    </a:cubicBezTo>
                    <a:lnTo>
                      <a:pt x="1033" y="9112"/>
                    </a:lnTo>
                    <a:lnTo>
                      <a:pt x="1031" y="9112"/>
                    </a:lnTo>
                    <a:lnTo>
                      <a:pt x="1031" y="233"/>
                    </a:lnTo>
                    <a:lnTo>
                      <a:pt x="698" y="41"/>
                    </a:lnTo>
                    <a:cubicBezTo>
                      <a:pt x="672" y="26"/>
                      <a:pt x="643" y="16"/>
                      <a:pt x="614" y="10"/>
                    </a:cubicBezTo>
                    <a:cubicBezTo>
                      <a:pt x="586" y="4"/>
                      <a:pt x="556" y="1"/>
                      <a:pt x="527" y="1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14"/>
              <p:cNvSpPr/>
              <p:nvPr/>
            </p:nvSpPr>
            <p:spPr>
              <a:xfrm>
                <a:off x="3010298" y="2546622"/>
                <a:ext cx="239844" cy="276549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8868" extrusionOk="0">
                    <a:moveTo>
                      <a:pt x="7690" y="0"/>
                    </a:moveTo>
                    <a:lnTo>
                      <a:pt x="0" y="4441"/>
                    </a:lnTo>
                    <a:lnTo>
                      <a:pt x="7666" y="8868"/>
                    </a:lnTo>
                    <a:lnTo>
                      <a:pt x="76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14"/>
              <p:cNvSpPr/>
              <p:nvPr/>
            </p:nvSpPr>
            <p:spPr>
              <a:xfrm>
                <a:off x="3208194" y="2567203"/>
                <a:ext cx="115603" cy="370291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1874" extrusionOk="0">
                    <a:moveTo>
                      <a:pt x="2814" y="0"/>
                    </a:moveTo>
                    <a:cubicBezTo>
                      <a:pt x="2814" y="1"/>
                      <a:pt x="2815" y="3"/>
                      <a:pt x="2815" y="4"/>
                    </a:cubicBezTo>
                    <a:lnTo>
                      <a:pt x="2815" y="4"/>
                    </a:lnTo>
                    <a:cubicBezTo>
                      <a:pt x="2815" y="3"/>
                      <a:pt x="2814" y="1"/>
                      <a:pt x="2814" y="0"/>
                    </a:cubicBezTo>
                    <a:close/>
                    <a:moveTo>
                      <a:pt x="2815" y="4"/>
                    </a:moveTo>
                    <a:cubicBezTo>
                      <a:pt x="2815" y="4"/>
                      <a:pt x="2815" y="5"/>
                      <a:pt x="2816" y="5"/>
                    </a:cubicBezTo>
                    <a:lnTo>
                      <a:pt x="2816" y="5"/>
                    </a:lnTo>
                    <a:cubicBezTo>
                      <a:pt x="2815" y="5"/>
                      <a:pt x="2815" y="4"/>
                      <a:pt x="2815" y="4"/>
                    </a:cubicBezTo>
                    <a:close/>
                    <a:moveTo>
                      <a:pt x="2816" y="5"/>
                    </a:moveTo>
                    <a:lnTo>
                      <a:pt x="2816" y="5"/>
                    </a:lnTo>
                    <a:cubicBezTo>
                      <a:pt x="2818" y="11"/>
                      <a:pt x="2820" y="17"/>
                      <a:pt x="2822" y="23"/>
                    </a:cubicBezTo>
                    <a:lnTo>
                      <a:pt x="2822" y="23"/>
                    </a:lnTo>
                    <a:cubicBezTo>
                      <a:pt x="2821" y="18"/>
                      <a:pt x="2819" y="13"/>
                      <a:pt x="2818" y="9"/>
                    </a:cubicBezTo>
                    <a:cubicBezTo>
                      <a:pt x="2817" y="8"/>
                      <a:pt x="2816" y="6"/>
                      <a:pt x="2816" y="5"/>
                    </a:cubicBezTo>
                    <a:close/>
                    <a:moveTo>
                      <a:pt x="883" y="10"/>
                    </a:moveTo>
                    <a:lnTo>
                      <a:pt x="883" y="10"/>
                    </a:lnTo>
                    <a:cubicBezTo>
                      <a:pt x="881" y="15"/>
                      <a:pt x="879" y="19"/>
                      <a:pt x="878" y="23"/>
                    </a:cubicBezTo>
                    <a:lnTo>
                      <a:pt x="878" y="23"/>
                    </a:lnTo>
                    <a:cubicBezTo>
                      <a:pt x="880" y="19"/>
                      <a:pt x="881" y="15"/>
                      <a:pt x="883" y="10"/>
                    </a:cubicBezTo>
                    <a:close/>
                    <a:moveTo>
                      <a:pt x="198" y="5883"/>
                    </a:moveTo>
                    <a:cubicBezTo>
                      <a:pt x="202" y="5883"/>
                      <a:pt x="206" y="5884"/>
                      <a:pt x="210" y="5886"/>
                    </a:cubicBezTo>
                    <a:cubicBezTo>
                      <a:pt x="219" y="5889"/>
                      <a:pt x="227" y="5896"/>
                      <a:pt x="237" y="5905"/>
                    </a:cubicBezTo>
                    <a:cubicBezTo>
                      <a:pt x="319" y="5989"/>
                      <a:pt x="421" y="6067"/>
                      <a:pt x="541" y="6137"/>
                    </a:cubicBezTo>
                    <a:cubicBezTo>
                      <a:pt x="627" y="6185"/>
                      <a:pt x="720" y="6231"/>
                      <a:pt x="821" y="6270"/>
                    </a:cubicBezTo>
                    <a:cubicBezTo>
                      <a:pt x="838" y="6277"/>
                      <a:pt x="857" y="6283"/>
                      <a:pt x="874" y="6290"/>
                    </a:cubicBezTo>
                    <a:cubicBezTo>
                      <a:pt x="896" y="6299"/>
                      <a:pt x="920" y="6306"/>
                      <a:pt x="943" y="6313"/>
                    </a:cubicBezTo>
                    <a:cubicBezTo>
                      <a:pt x="960" y="6319"/>
                      <a:pt x="976" y="6327"/>
                      <a:pt x="995" y="6339"/>
                    </a:cubicBezTo>
                    <a:cubicBezTo>
                      <a:pt x="1011" y="6349"/>
                      <a:pt x="1028" y="6362"/>
                      <a:pt x="1040" y="6376"/>
                    </a:cubicBezTo>
                    <a:cubicBezTo>
                      <a:pt x="1047" y="6383"/>
                      <a:pt x="1052" y="6391"/>
                      <a:pt x="1058" y="6399"/>
                    </a:cubicBezTo>
                    <a:cubicBezTo>
                      <a:pt x="1064" y="6406"/>
                      <a:pt x="1068" y="6415"/>
                      <a:pt x="1073" y="6422"/>
                    </a:cubicBezTo>
                    <a:cubicBezTo>
                      <a:pt x="1080" y="6439"/>
                      <a:pt x="1084" y="6457"/>
                      <a:pt x="1084" y="6471"/>
                    </a:cubicBezTo>
                    <a:cubicBezTo>
                      <a:pt x="1090" y="6671"/>
                      <a:pt x="1100" y="6879"/>
                      <a:pt x="1110" y="7075"/>
                    </a:cubicBezTo>
                    <a:cubicBezTo>
                      <a:pt x="1120" y="7270"/>
                      <a:pt x="1134" y="7477"/>
                      <a:pt x="1149" y="7670"/>
                    </a:cubicBezTo>
                    <a:cubicBezTo>
                      <a:pt x="1163" y="7864"/>
                      <a:pt x="1182" y="8067"/>
                      <a:pt x="1202" y="8258"/>
                    </a:cubicBezTo>
                    <a:cubicBezTo>
                      <a:pt x="1211" y="8353"/>
                      <a:pt x="1219" y="8449"/>
                      <a:pt x="1231" y="8543"/>
                    </a:cubicBezTo>
                    <a:lnTo>
                      <a:pt x="1231" y="8564"/>
                    </a:lnTo>
                    <a:cubicBezTo>
                      <a:pt x="1228" y="8571"/>
                      <a:pt x="1226" y="8577"/>
                      <a:pt x="1224" y="8584"/>
                    </a:cubicBezTo>
                    <a:cubicBezTo>
                      <a:pt x="1219" y="8590"/>
                      <a:pt x="1216" y="8596"/>
                      <a:pt x="1211" y="8600"/>
                    </a:cubicBezTo>
                    <a:cubicBezTo>
                      <a:pt x="1205" y="8606"/>
                      <a:pt x="1199" y="8610"/>
                      <a:pt x="1195" y="8613"/>
                    </a:cubicBezTo>
                    <a:cubicBezTo>
                      <a:pt x="1188" y="8617"/>
                      <a:pt x="1180" y="8619"/>
                      <a:pt x="1173" y="8620"/>
                    </a:cubicBezTo>
                    <a:cubicBezTo>
                      <a:pt x="1166" y="8622"/>
                      <a:pt x="1159" y="8625"/>
                      <a:pt x="1150" y="8625"/>
                    </a:cubicBezTo>
                    <a:cubicBezTo>
                      <a:pt x="1133" y="8625"/>
                      <a:pt x="1117" y="8622"/>
                      <a:pt x="1100" y="8617"/>
                    </a:cubicBezTo>
                    <a:cubicBezTo>
                      <a:pt x="1096" y="8615"/>
                      <a:pt x="1093" y="8615"/>
                      <a:pt x="1088" y="8613"/>
                    </a:cubicBezTo>
                    <a:cubicBezTo>
                      <a:pt x="1064" y="8606"/>
                      <a:pt x="1038" y="8597"/>
                      <a:pt x="1012" y="8590"/>
                    </a:cubicBezTo>
                    <a:cubicBezTo>
                      <a:pt x="894" y="8553"/>
                      <a:pt x="785" y="8504"/>
                      <a:pt x="690" y="8448"/>
                    </a:cubicBezTo>
                    <a:cubicBezTo>
                      <a:pt x="571" y="8380"/>
                      <a:pt x="470" y="8298"/>
                      <a:pt x="393" y="8212"/>
                    </a:cubicBezTo>
                    <a:cubicBezTo>
                      <a:pt x="388" y="8206"/>
                      <a:pt x="384" y="8202"/>
                      <a:pt x="378" y="8195"/>
                    </a:cubicBezTo>
                    <a:cubicBezTo>
                      <a:pt x="374" y="8188"/>
                      <a:pt x="370" y="8180"/>
                      <a:pt x="367" y="8173"/>
                    </a:cubicBezTo>
                    <a:cubicBezTo>
                      <a:pt x="362" y="8166"/>
                      <a:pt x="357" y="8159"/>
                      <a:pt x="354" y="8149"/>
                    </a:cubicBezTo>
                    <a:lnTo>
                      <a:pt x="342" y="8123"/>
                    </a:lnTo>
                    <a:cubicBezTo>
                      <a:pt x="339" y="8113"/>
                      <a:pt x="335" y="8104"/>
                      <a:pt x="334" y="8096"/>
                    </a:cubicBezTo>
                    <a:cubicBezTo>
                      <a:pt x="331" y="8087"/>
                      <a:pt x="328" y="8075"/>
                      <a:pt x="326" y="8068"/>
                    </a:cubicBezTo>
                    <a:lnTo>
                      <a:pt x="321" y="8041"/>
                    </a:lnTo>
                    <a:cubicBezTo>
                      <a:pt x="319" y="8032"/>
                      <a:pt x="318" y="8025"/>
                      <a:pt x="318" y="8018"/>
                    </a:cubicBezTo>
                    <a:cubicBezTo>
                      <a:pt x="298" y="7824"/>
                      <a:pt x="280" y="7641"/>
                      <a:pt x="262" y="7446"/>
                    </a:cubicBezTo>
                    <a:cubicBezTo>
                      <a:pt x="246" y="7249"/>
                      <a:pt x="230" y="7062"/>
                      <a:pt x="217" y="6865"/>
                    </a:cubicBezTo>
                    <a:cubicBezTo>
                      <a:pt x="204" y="6667"/>
                      <a:pt x="194" y="6477"/>
                      <a:pt x="184" y="6276"/>
                    </a:cubicBezTo>
                    <a:cubicBezTo>
                      <a:pt x="180" y="6163"/>
                      <a:pt x="175" y="6056"/>
                      <a:pt x="173" y="5945"/>
                    </a:cubicBezTo>
                    <a:cubicBezTo>
                      <a:pt x="173" y="5929"/>
                      <a:pt x="174" y="5913"/>
                      <a:pt x="175" y="5905"/>
                    </a:cubicBezTo>
                    <a:cubicBezTo>
                      <a:pt x="177" y="5899"/>
                      <a:pt x="180" y="5896"/>
                      <a:pt x="181" y="5893"/>
                    </a:cubicBezTo>
                    <a:cubicBezTo>
                      <a:pt x="183" y="5889"/>
                      <a:pt x="187" y="5887"/>
                      <a:pt x="188" y="5886"/>
                    </a:cubicBezTo>
                    <a:cubicBezTo>
                      <a:pt x="191" y="5884"/>
                      <a:pt x="195" y="5883"/>
                      <a:pt x="198" y="5883"/>
                    </a:cubicBezTo>
                    <a:close/>
                    <a:moveTo>
                      <a:pt x="2822" y="23"/>
                    </a:moveTo>
                    <a:lnTo>
                      <a:pt x="2822" y="23"/>
                    </a:lnTo>
                    <a:cubicBezTo>
                      <a:pt x="2831" y="54"/>
                      <a:pt x="2837" y="87"/>
                      <a:pt x="2837" y="121"/>
                    </a:cubicBezTo>
                    <a:cubicBezTo>
                      <a:pt x="2837" y="158"/>
                      <a:pt x="2829" y="196"/>
                      <a:pt x="2818" y="232"/>
                    </a:cubicBezTo>
                    <a:cubicBezTo>
                      <a:pt x="2805" y="268"/>
                      <a:pt x="2785" y="303"/>
                      <a:pt x="2762" y="339"/>
                    </a:cubicBezTo>
                    <a:cubicBezTo>
                      <a:pt x="2736" y="374"/>
                      <a:pt x="2706" y="408"/>
                      <a:pt x="2670" y="439"/>
                    </a:cubicBezTo>
                    <a:cubicBezTo>
                      <a:pt x="2645" y="460"/>
                      <a:pt x="2615" y="482"/>
                      <a:pt x="2586" y="502"/>
                    </a:cubicBezTo>
                    <a:cubicBezTo>
                      <a:pt x="2575" y="511"/>
                      <a:pt x="2562" y="518"/>
                      <a:pt x="2548" y="525"/>
                    </a:cubicBezTo>
                    <a:cubicBezTo>
                      <a:pt x="2503" y="552"/>
                      <a:pt x="2453" y="575"/>
                      <a:pt x="2398" y="594"/>
                    </a:cubicBezTo>
                    <a:cubicBezTo>
                      <a:pt x="2349" y="613"/>
                      <a:pt x="2299" y="628"/>
                      <a:pt x="2246" y="643"/>
                    </a:cubicBezTo>
                    <a:cubicBezTo>
                      <a:pt x="2240" y="646"/>
                      <a:pt x="2233" y="647"/>
                      <a:pt x="2227" y="649"/>
                    </a:cubicBezTo>
                    <a:cubicBezTo>
                      <a:pt x="2168" y="663"/>
                      <a:pt x="2105" y="673"/>
                      <a:pt x="2043" y="682"/>
                    </a:cubicBezTo>
                    <a:cubicBezTo>
                      <a:pt x="1980" y="687"/>
                      <a:pt x="1915" y="692"/>
                      <a:pt x="1850" y="692"/>
                    </a:cubicBezTo>
                    <a:cubicBezTo>
                      <a:pt x="1786" y="692"/>
                      <a:pt x="1721" y="689"/>
                      <a:pt x="1658" y="682"/>
                    </a:cubicBezTo>
                    <a:cubicBezTo>
                      <a:pt x="1597" y="674"/>
                      <a:pt x="1537" y="663"/>
                      <a:pt x="1479" y="650"/>
                    </a:cubicBezTo>
                    <a:cubicBezTo>
                      <a:pt x="1478" y="650"/>
                      <a:pt x="1475" y="649"/>
                      <a:pt x="1474" y="649"/>
                    </a:cubicBezTo>
                    <a:cubicBezTo>
                      <a:pt x="1413" y="634"/>
                      <a:pt x="1356" y="615"/>
                      <a:pt x="1303" y="597"/>
                    </a:cubicBezTo>
                    <a:cubicBezTo>
                      <a:pt x="1248" y="577"/>
                      <a:pt x="1198" y="552"/>
                      <a:pt x="1153" y="526"/>
                    </a:cubicBezTo>
                    <a:cubicBezTo>
                      <a:pt x="1109" y="499"/>
                      <a:pt x="1067" y="470"/>
                      <a:pt x="1031" y="440"/>
                    </a:cubicBezTo>
                    <a:cubicBezTo>
                      <a:pt x="995" y="410"/>
                      <a:pt x="965" y="375"/>
                      <a:pt x="939" y="341"/>
                    </a:cubicBezTo>
                    <a:cubicBezTo>
                      <a:pt x="914" y="308"/>
                      <a:pt x="896" y="272"/>
                      <a:pt x="883" y="233"/>
                    </a:cubicBezTo>
                    <a:cubicBezTo>
                      <a:pt x="871" y="197"/>
                      <a:pt x="864" y="160"/>
                      <a:pt x="864" y="122"/>
                    </a:cubicBezTo>
                    <a:cubicBezTo>
                      <a:pt x="864" y="90"/>
                      <a:pt x="867" y="56"/>
                      <a:pt x="878" y="23"/>
                    </a:cubicBezTo>
                    <a:lnTo>
                      <a:pt x="878" y="23"/>
                    </a:lnTo>
                    <a:cubicBezTo>
                      <a:pt x="811" y="208"/>
                      <a:pt x="749" y="384"/>
                      <a:pt x="686" y="574"/>
                    </a:cubicBezTo>
                    <a:cubicBezTo>
                      <a:pt x="621" y="769"/>
                      <a:pt x="562" y="958"/>
                      <a:pt x="506" y="1159"/>
                    </a:cubicBezTo>
                    <a:cubicBezTo>
                      <a:pt x="449" y="1360"/>
                      <a:pt x="398" y="1554"/>
                      <a:pt x="349" y="1760"/>
                    </a:cubicBezTo>
                    <a:cubicBezTo>
                      <a:pt x="301" y="1964"/>
                      <a:pt x="257" y="2165"/>
                      <a:pt x="220" y="2374"/>
                    </a:cubicBezTo>
                    <a:cubicBezTo>
                      <a:pt x="181" y="2582"/>
                      <a:pt x="148" y="2789"/>
                      <a:pt x="119" y="3001"/>
                    </a:cubicBezTo>
                    <a:cubicBezTo>
                      <a:pt x="96" y="3179"/>
                      <a:pt x="85" y="3252"/>
                      <a:pt x="69" y="3430"/>
                    </a:cubicBezTo>
                    <a:cubicBezTo>
                      <a:pt x="178" y="3367"/>
                      <a:pt x="286" y="3305"/>
                      <a:pt x="397" y="3242"/>
                    </a:cubicBezTo>
                    <a:lnTo>
                      <a:pt x="398" y="3239"/>
                    </a:lnTo>
                    <a:cubicBezTo>
                      <a:pt x="406" y="3236"/>
                      <a:pt x="411" y="3233"/>
                      <a:pt x="420" y="3231"/>
                    </a:cubicBezTo>
                    <a:cubicBezTo>
                      <a:pt x="427" y="3229"/>
                      <a:pt x="434" y="3225"/>
                      <a:pt x="441" y="3223"/>
                    </a:cubicBezTo>
                    <a:cubicBezTo>
                      <a:pt x="449" y="3222"/>
                      <a:pt x="457" y="3220"/>
                      <a:pt x="464" y="3220"/>
                    </a:cubicBezTo>
                    <a:cubicBezTo>
                      <a:pt x="469" y="3220"/>
                      <a:pt x="475" y="3219"/>
                      <a:pt x="481" y="3219"/>
                    </a:cubicBezTo>
                    <a:cubicBezTo>
                      <a:pt x="484" y="3219"/>
                      <a:pt x="487" y="3220"/>
                      <a:pt x="490" y="3220"/>
                    </a:cubicBezTo>
                    <a:cubicBezTo>
                      <a:pt x="499" y="3220"/>
                      <a:pt x="508" y="3222"/>
                      <a:pt x="516" y="3222"/>
                    </a:cubicBezTo>
                    <a:lnTo>
                      <a:pt x="544" y="3228"/>
                    </a:lnTo>
                    <a:cubicBezTo>
                      <a:pt x="552" y="3229"/>
                      <a:pt x="564" y="3233"/>
                      <a:pt x="572" y="3236"/>
                    </a:cubicBezTo>
                    <a:cubicBezTo>
                      <a:pt x="581" y="3241"/>
                      <a:pt x="592" y="3243"/>
                      <a:pt x="602" y="3248"/>
                    </a:cubicBezTo>
                    <a:cubicBezTo>
                      <a:pt x="617" y="3252"/>
                      <a:pt x="634" y="3259"/>
                      <a:pt x="650" y="3269"/>
                    </a:cubicBezTo>
                    <a:cubicBezTo>
                      <a:pt x="659" y="3274"/>
                      <a:pt x="667" y="3278"/>
                      <a:pt x="679" y="3284"/>
                    </a:cubicBezTo>
                    <a:cubicBezTo>
                      <a:pt x="694" y="3292"/>
                      <a:pt x="710" y="3302"/>
                      <a:pt x="728" y="3314"/>
                    </a:cubicBezTo>
                    <a:cubicBezTo>
                      <a:pt x="738" y="3321"/>
                      <a:pt x="749" y="3330"/>
                      <a:pt x="759" y="3337"/>
                    </a:cubicBezTo>
                    <a:cubicBezTo>
                      <a:pt x="771" y="3346"/>
                      <a:pt x="781" y="3353"/>
                      <a:pt x="792" y="3363"/>
                    </a:cubicBezTo>
                    <a:lnTo>
                      <a:pt x="824" y="3389"/>
                    </a:lnTo>
                    <a:cubicBezTo>
                      <a:pt x="835" y="3399"/>
                      <a:pt x="845" y="3409"/>
                      <a:pt x="857" y="3420"/>
                    </a:cubicBezTo>
                    <a:lnTo>
                      <a:pt x="864" y="3428"/>
                    </a:lnTo>
                    <a:cubicBezTo>
                      <a:pt x="873" y="3433"/>
                      <a:pt x="880" y="3443"/>
                      <a:pt x="887" y="3452"/>
                    </a:cubicBezTo>
                    <a:cubicBezTo>
                      <a:pt x="896" y="3461"/>
                      <a:pt x="904" y="3469"/>
                      <a:pt x="914" y="3481"/>
                    </a:cubicBezTo>
                    <a:cubicBezTo>
                      <a:pt x="916" y="3482"/>
                      <a:pt x="917" y="3485"/>
                      <a:pt x="917" y="3486"/>
                    </a:cubicBezTo>
                    <a:cubicBezTo>
                      <a:pt x="926" y="3497"/>
                      <a:pt x="937" y="3509"/>
                      <a:pt x="946" y="3521"/>
                    </a:cubicBezTo>
                    <a:cubicBezTo>
                      <a:pt x="956" y="3532"/>
                      <a:pt x="966" y="3544"/>
                      <a:pt x="975" y="3557"/>
                    </a:cubicBezTo>
                    <a:lnTo>
                      <a:pt x="1002" y="3594"/>
                    </a:lnTo>
                    <a:cubicBezTo>
                      <a:pt x="1011" y="3607"/>
                      <a:pt x="1018" y="3619"/>
                      <a:pt x="1028" y="3632"/>
                    </a:cubicBezTo>
                    <a:cubicBezTo>
                      <a:pt x="1034" y="3645"/>
                      <a:pt x="1042" y="3659"/>
                      <a:pt x="1048" y="3672"/>
                    </a:cubicBezTo>
                    <a:cubicBezTo>
                      <a:pt x="1055" y="3683"/>
                      <a:pt x="1064" y="3698"/>
                      <a:pt x="1068" y="3711"/>
                    </a:cubicBezTo>
                    <a:cubicBezTo>
                      <a:pt x="1074" y="3724"/>
                      <a:pt x="1081" y="3738"/>
                      <a:pt x="1087" y="3751"/>
                    </a:cubicBezTo>
                    <a:cubicBezTo>
                      <a:pt x="1093" y="3765"/>
                      <a:pt x="1097" y="3777"/>
                      <a:pt x="1101" y="3791"/>
                    </a:cubicBezTo>
                    <a:cubicBezTo>
                      <a:pt x="1104" y="3806"/>
                      <a:pt x="1110" y="3819"/>
                      <a:pt x="1114" y="3833"/>
                    </a:cubicBezTo>
                    <a:cubicBezTo>
                      <a:pt x="1117" y="3847"/>
                      <a:pt x="1119" y="3860"/>
                      <a:pt x="1123" y="3875"/>
                    </a:cubicBezTo>
                    <a:cubicBezTo>
                      <a:pt x="1124" y="3889"/>
                      <a:pt x="1126" y="3902"/>
                      <a:pt x="1129" y="3916"/>
                    </a:cubicBezTo>
                    <a:cubicBezTo>
                      <a:pt x="1130" y="3935"/>
                      <a:pt x="1130" y="3955"/>
                      <a:pt x="1130" y="3975"/>
                    </a:cubicBezTo>
                    <a:cubicBezTo>
                      <a:pt x="1130" y="3984"/>
                      <a:pt x="1130" y="3993"/>
                      <a:pt x="1129" y="4003"/>
                    </a:cubicBezTo>
                    <a:cubicBezTo>
                      <a:pt x="1129" y="4007"/>
                      <a:pt x="1126" y="4013"/>
                      <a:pt x="1126" y="4020"/>
                    </a:cubicBezTo>
                    <a:cubicBezTo>
                      <a:pt x="1123" y="4050"/>
                      <a:pt x="1117" y="4077"/>
                      <a:pt x="1109" y="4106"/>
                    </a:cubicBezTo>
                    <a:cubicBezTo>
                      <a:pt x="1103" y="4125"/>
                      <a:pt x="1096" y="4142"/>
                      <a:pt x="1088" y="4158"/>
                    </a:cubicBezTo>
                    <a:lnTo>
                      <a:pt x="1073" y="4191"/>
                    </a:lnTo>
                    <a:cubicBezTo>
                      <a:pt x="1067" y="4201"/>
                      <a:pt x="1060" y="4211"/>
                      <a:pt x="1052" y="4221"/>
                    </a:cubicBezTo>
                    <a:cubicBezTo>
                      <a:pt x="1045" y="4230"/>
                      <a:pt x="1038" y="4241"/>
                      <a:pt x="1031" y="4250"/>
                    </a:cubicBezTo>
                    <a:cubicBezTo>
                      <a:pt x="1024" y="4258"/>
                      <a:pt x="1015" y="4269"/>
                      <a:pt x="1008" y="4276"/>
                    </a:cubicBezTo>
                    <a:cubicBezTo>
                      <a:pt x="998" y="4284"/>
                      <a:pt x="992" y="4292"/>
                      <a:pt x="981" y="4299"/>
                    </a:cubicBezTo>
                    <a:cubicBezTo>
                      <a:pt x="972" y="4306"/>
                      <a:pt x="962" y="4313"/>
                      <a:pt x="953" y="4319"/>
                    </a:cubicBezTo>
                    <a:cubicBezTo>
                      <a:pt x="948" y="4322"/>
                      <a:pt x="943" y="4326"/>
                      <a:pt x="936" y="4329"/>
                    </a:cubicBezTo>
                    <a:cubicBezTo>
                      <a:pt x="917" y="4340"/>
                      <a:pt x="902" y="4349"/>
                      <a:pt x="884" y="4359"/>
                    </a:cubicBezTo>
                    <a:cubicBezTo>
                      <a:pt x="854" y="4376"/>
                      <a:pt x="824" y="4394"/>
                      <a:pt x="795" y="4409"/>
                    </a:cubicBezTo>
                    <a:cubicBezTo>
                      <a:pt x="720" y="4453"/>
                      <a:pt x="647" y="4496"/>
                      <a:pt x="571" y="4539"/>
                    </a:cubicBezTo>
                    <a:cubicBezTo>
                      <a:pt x="554" y="4550"/>
                      <a:pt x="532" y="4559"/>
                      <a:pt x="512" y="4563"/>
                    </a:cubicBezTo>
                    <a:cubicBezTo>
                      <a:pt x="500" y="4565"/>
                      <a:pt x="490" y="4568"/>
                      <a:pt x="479" y="4570"/>
                    </a:cubicBezTo>
                    <a:cubicBezTo>
                      <a:pt x="469" y="4572"/>
                      <a:pt x="457" y="4572"/>
                      <a:pt x="447" y="4572"/>
                    </a:cubicBezTo>
                    <a:cubicBezTo>
                      <a:pt x="436" y="4572"/>
                      <a:pt x="423" y="4572"/>
                      <a:pt x="414" y="4570"/>
                    </a:cubicBezTo>
                    <a:cubicBezTo>
                      <a:pt x="404" y="4568"/>
                      <a:pt x="391" y="4566"/>
                      <a:pt x="381" y="4565"/>
                    </a:cubicBezTo>
                    <a:cubicBezTo>
                      <a:pt x="370" y="4563"/>
                      <a:pt x="357" y="4559"/>
                      <a:pt x="347" y="4556"/>
                    </a:cubicBezTo>
                    <a:cubicBezTo>
                      <a:pt x="335" y="4552"/>
                      <a:pt x="324" y="4549"/>
                      <a:pt x="312" y="4545"/>
                    </a:cubicBezTo>
                    <a:cubicBezTo>
                      <a:pt x="302" y="4542"/>
                      <a:pt x="289" y="4536"/>
                      <a:pt x="278" y="4530"/>
                    </a:cubicBezTo>
                    <a:cubicBezTo>
                      <a:pt x="268" y="4524"/>
                      <a:pt x="255" y="4517"/>
                      <a:pt x="245" y="4513"/>
                    </a:cubicBezTo>
                    <a:cubicBezTo>
                      <a:pt x="233" y="4507"/>
                      <a:pt x="220" y="4499"/>
                      <a:pt x="210" y="4491"/>
                    </a:cubicBezTo>
                    <a:cubicBezTo>
                      <a:pt x="199" y="4484"/>
                      <a:pt x="187" y="4474"/>
                      <a:pt x="175" y="4466"/>
                    </a:cubicBezTo>
                    <a:cubicBezTo>
                      <a:pt x="165" y="4458"/>
                      <a:pt x="152" y="4448"/>
                      <a:pt x="141" y="4438"/>
                    </a:cubicBezTo>
                    <a:cubicBezTo>
                      <a:pt x="131" y="4430"/>
                      <a:pt x="118" y="4419"/>
                      <a:pt x="109" y="4409"/>
                    </a:cubicBezTo>
                    <a:cubicBezTo>
                      <a:pt x="98" y="4401"/>
                      <a:pt x="88" y="4388"/>
                      <a:pt x="76" y="4378"/>
                    </a:cubicBezTo>
                    <a:cubicBezTo>
                      <a:pt x="68" y="4366"/>
                      <a:pt x="55" y="4355"/>
                      <a:pt x="46" y="4343"/>
                    </a:cubicBezTo>
                    <a:cubicBezTo>
                      <a:pt x="36" y="4330"/>
                      <a:pt x="23" y="4315"/>
                      <a:pt x="10" y="4299"/>
                    </a:cubicBezTo>
                    <a:cubicBezTo>
                      <a:pt x="2" y="4510"/>
                      <a:pt x="0" y="4708"/>
                      <a:pt x="0" y="4920"/>
                    </a:cubicBezTo>
                    <a:cubicBezTo>
                      <a:pt x="0" y="5133"/>
                      <a:pt x="4" y="5354"/>
                      <a:pt x="14" y="5564"/>
                    </a:cubicBezTo>
                    <a:cubicBezTo>
                      <a:pt x="23" y="5775"/>
                      <a:pt x="36" y="5995"/>
                      <a:pt x="50" y="6205"/>
                    </a:cubicBezTo>
                    <a:cubicBezTo>
                      <a:pt x="66" y="6415"/>
                      <a:pt x="83" y="6635"/>
                      <a:pt x="105" y="6843"/>
                    </a:cubicBezTo>
                    <a:cubicBezTo>
                      <a:pt x="125" y="7052"/>
                      <a:pt x="151" y="7270"/>
                      <a:pt x="175" y="7476"/>
                    </a:cubicBezTo>
                    <a:cubicBezTo>
                      <a:pt x="201" y="7683"/>
                      <a:pt x="230" y="7900"/>
                      <a:pt x="256" y="8104"/>
                    </a:cubicBezTo>
                    <a:cubicBezTo>
                      <a:pt x="285" y="8310"/>
                      <a:pt x="316" y="8527"/>
                      <a:pt x="347" y="8730"/>
                    </a:cubicBezTo>
                    <a:cubicBezTo>
                      <a:pt x="377" y="8934"/>
                      <a:pt x="411" y="9149"/>
                      <a:pt x="443" y="9352"/>
                    </a:cubicBezTo>
                    <a:cubicBezTo>
                      <a:pt x="476" y="9555"/>
                      <a:pt x="512" y="9769"/>
                      <a:pt x="544" y="9972"/>
                    </a:cubicBezTo>
                    <a:cubicBezTo>
                      <a:pt x="578" y="10173"/>
                      <a:pt x="614" y="10389"/>
                      <a:pt x="648" y="10588"/>
                    </a:cubicBezTo>
                    <a:cubicBezTo>
                      <a:pt x="683" y="10790"/>
                      <a:pt x="720" y="11004"/>
                      <a:pt x="755" y="11205"/>
                    </a:cubicBezTo>
                    <a:cubicBezTo>
                      <a:pt x="788" y="11407"/>
                      <a:pt x="827" y="11618"/>
                      <a:pt x="860" y="11819"/>
                    </a:cubicBezTo>
                    <a:cubicBezTo>
                      <a:pt x="864" y="11838"/>
                      <a:pt x="867" y="11855"/>
                      <a:pt x="870" y="11874"/>
                    </a:cubicBezTo>
                    <a:lnTo>
                      <a:pt x="2835" y="11874"/>
                    </a:lnTo>
                    <a:cubicBezTo>
                      <a:pt x="2839" y="11855"/>
                      <a:pt x="2842" y="11838"/>
                      <a:pt x="2844" y="11819"/>
                    </a:cubicBezTo>
                    <a:cubicBezTo>
                      <a:pt x="2880" y="11618"/>
                      <a:pt x="2916" y="11407"/>
                      <a:pt x="2952" y="11205"/>
                    </a:cubicBezTo>
                    <a:cubicBezTo>
                      <a:pt x="2986" y="11004"/>
                      <a:pt x="3024" y="10790"/>
                      <a:pt x="3058" y="10588"/>
                    </a:cubicBezTo>
                    <a:cubicBezTo>
                      <a:pt x="3093" y="10387"/>
                      <a:pt x="3128" y="10173"/>
                      <a:pt x="3163" y="9972"/>
                    </a:cubicBezTo>
                    <a:cubicBezTo>
                      <a:pt x="3196" y="9770"/>
                      <a:pt x="3231" y="9555"/>
                      <a:pt x="3264" y="9352"/>
                    </a:cubicBezTo>
                    <a:cubicBezTo>
                      <a:pt x="3295" y="9149"/>
                      <a:pt x="3330" y="8934"/>
                      <a:pt x="3360" y="8730"/>
                    </a:cubicBezTo>
                    <a:cubicBezTo>
                      <a:pt x="3390" y="8527"/>
                      <a:pt x="3423" y="8310"/>
                      <a:pt x="3450" y="8104"/>
                    </a:cubicBezTo>
                    <a:cubicBezTo>
                      <a:pt x="3479" y="7900"/>
                      <a:pt x="3508" y="7683"/>
                      <a:pt x="3531" y="7476"/>
                    </a:cubicBezTo>
                    <a:cubicBezTo>
                      <a:pt x="3555" y="7269"/>
                      <a:pt x="3581" y="7050"/>
                      <a:pt x="3601" y="6843"/>
                    </a:cubicBezTo>
                    <a:cubicBezTo>
                      <a:pt x="3620" y="6635"/>
                      <a:pt x="3640" y="6415"/>
                      <a:pt x="3656" y="6205"/>
                    </a:cubicBezTo>
                    <a:cubicBezTo>
                      <a:pt x="3673" y="5995"/>
                      <a:pt x="3685" y="5775"/>
                      <a:pt x="3692" y="5564"/>
                    </a:cubicBezTo>
                    <a:cubicBezTo>
                      <a:pt x="3702" y="5354"/>
                      <a:pt x="3706" y="5133"/>
                      <a:pt x="3706" y="4920"/>
                    </a:cubicBezTo>
                    <a:cubicBezTo>
                      <a:pt x="3704" y="4707"/>
                      <a:pt x="3699" y="4489"/>
                      <a:pt x="3691" y="4276"/>
                    </a:cubicBezTo>
                    <a:cubicBezTo>
                      <a:pt x="3675" y="3849"/>
                      <a:pt x="3639" y="3422"/>
                      <a:pt x="3581" y="2998"/>
                    </a:cubicBezTo>
                    <a:cubicBezTo>
                      <a:pt x="3553" y="2785"/>
                      <a:pt x="3520" y="2578"/>
                      <a:pt x="3481" y="2371"/>
                    </a:cubicBezTo>
                    <a:cubicBezTo>
                      <a:pt x="3440" y="2161"/>
                      <a:pt x="3400" y="1960"/>
                      <a:pt x="3351" y="1756"/>
                    </a:cubicBezTo>
                    <a:cubicBezTo>
                      <a:pt x="3302" y="1551"/>
                      <a:pt x="3252" y="1354"/>
                      <a:pt x="3195" y="1156"/>
                    </a:cubicBezTo>
                    <a:cubicBezTo>
                      <a:pt x="3137" y="955"/>
                      <a:pt x="3080" y="765"/>
                      <a:pt x="3015" y="569"/>
                    </a:cubicBezTo>
                    <a:cubicBezTo>
                      <a:pt x="2953" y="382"/>
                      <a:pt x="2891" y="205"/>
                      <a:pt x="2822" y="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14"/>
              <p:cNvSpPr/>
              <p:nvPr/>
            </p:nvSpPr>
            <p:spPr>
              <a:xfrm>
                <a:off x="3235044" y="2556257"/>
                <a:ext cx="61590" cy="32495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1042" extrusionOk="0">
                    <a:moveTo>
                      <a:pt x="432" y="0"/>
                    </a:moveTo>
                    <a:cubicBezTo>
                      <a:pt x="381" y="20"/>
                      <a:pt x="335" y="42"/>
                      <a:pt x="292" y="66"/>
                    </a:cubicBezTo>
                    <a:cubicBezTo>
                      <a:pt x="248" y="94"/>
                      <a:pt x="206" y="123"/>
                      <a:pt x="170" y="153"/>
                    </a:cubicBezTo>
                    <a:cubicBezTo>
                      <a:pt x="134" y="184"/>
                      <a:pt x="104" y="217"/>
                      <a:pt x="78" y="252"/>
                    </a:cubicBezTo>
                    <a:cubicBezTo>
                      <a:pt x="55" y="285"/>
                      <a:pt x="36" y="317"/>
                      <a:pt x="25" y="351"/>
                    </a:cubicBezTo>
                    <a:cubicBezTo>
                      <a:pt x="22" y="354"/>
                      <a:pt x="22" y="357"/>
                      <a:pt x="20" y="360"/>
                    </a:cubicBezTo>
                    <a:cubicBezTo>
                      <a:pt x="6" y="396"/>
                      <a:pt x="0" y="433"/>
                      <a:pt x="0" y="472"/>
                    </a:cubicBezTo>
                    <a:cubicBezTo>
                      <a:pt x="0" y="509"/>
                      <a:pt x="7" y="547"/>
                      <a:pt x="20" y="583"/>
                    </a:cubicBezTo>
                    <a:cubicBezTo>
                      <a:pt x="33" y="620"/>
                      <a:pt x="51" y="656"/>
                      <a:pt x="76" y="690"/>
                    </a:cubicBezTo>
                    <a:cubicBezTo>
                      <a:pt x="101" y="725"/>
                      <a:pt x="133" y="759"/>
                      <a:pt x="168" y="790"/>
                    </a:cubicBezTo>
                    <a:cubicBezTo>
                      <a:pt x="204" y="820"/>
                      <a:pt x="245" y="849"/>
                      <a:pt x="291" y="876"/>
                    </a:cubicBezTo>
                    <a:cubicBezTo>
                      <a:pt x="335" y="900"/>
                      <a:pt x="386" y="926"/>
                      <a:pt x="439" y="945"/>
                    </a:cubicBezTo>
                    <a:cubicBezTo>
                      <a:pt x="493" y="965"/>
                      <a:pt x="551" y="984"/>
                      <a:pt x="610" y="998"/>
                    </a:cubicBezTo>
                    <a:cubicBezTo>
                      <a:pt x="669" y="1012"/>
                      <a:pt x="732" y="1023"/>
                      <a:pt x="795" y="1030"/>
                    </a:cubicBezTo>
                    <a:cubicBezTo>
                      <a:pt x="859" y="1037"/>
                      <a:pt x="923" y="1041"/>
                      <a:pt x="988" y="1041"/>
                    </a:cubicBezTo>
                    <a:cubicBezTo>
                      <a:pt x="1053" y="1041"/>
                      <a:pt x="1117" y="1037"/>
                      <a:pt x="1179" y="1030"/>
                    </a:cubicBezTo>
                    <a:cubicBezTo>
                      <a:pt x="1242" y="1023"/>
                      <a:pt x="1306" y="1012"/>
                      <a:pt x="1365" y="998"/>
                    </a:cubicBezTo>
                    <a:cubicBezTo>
                      <a:pt x="1424" y="984"/>
                      <a:pt x="1481" y="965"/>
                      <a:pt x="1536" y="945"/>
                    </a:cubicBezTo>
                    <a:cubicBezTo>
                      <a:pt x="1589" y="926"/>
                      <a:pt x="1639" y="903"/>
                      <a:pt x="1685" y="876"/>
                    </a:cubicBezTo>
                    <a:cubicBezTo>
                      <a:pt x="1730" y="849"/>
                      <a:pt x="1771" y="820"/>
                      <a:pt x="1807" y="790"/>
                    </a:cubicBezTo>
                    <a:cubicBezTo>
                      <a:pt x="1843" y="759"/>
                      <a:pt x="1874" y="725"/>
                      <a:pt x="1898" y="690"/>
                    </a:cubicBezTo>
                    <a:cubicBezTo>
                      <a:pt x="1922" y="654"/>
                      <a:pt x="1943" y="619"/>
                      <a:pt x="1954" y="583"/>
                    </a:cubicBezTo>
                    <a:cubicBezTo>
                      <a:pt x="1967" y="547"/>
                      <a:pt x="1974" y="509"/>
                      <a:pt x="1974" y="472"/>
                    </a:cubicBezTo>
                    <a:cubicBezTo>
                      <a:pt x="1974" y="433"/>
                      <a:pt x="1967" y="396"/>
                      <a:pt x="1954" y="360"/>
                    </a:cubicBezTo>
                    <a:cubicBezTo>
                      <a:pt x="1953" y="357"/>
                      <a:pt x="1953" y="354"/>
                      <a:pt x="1951" y="351"/>
                    </a:cubicBezTo>
                    <a:cubicBezTo>
                      <a:pt x="1938" y="317"/>
                      <a:pt x="1921" y="285"/>
                      <a:pt x="1907" y="252"/>
                    </a:cubicBezTo>
                    <a:cubicBezTo>
                      <a:pt x="1881" y="217"/>
                      <a:pt x="1851" y="184"/>
                      <a:pt x="1815" y="153"/>
                    </a:cubicBezTo>
                    <a:cubicBezTo>
                      <a:pt x="1779" y="123"/>
                      <a:pt x="1737" y="94"/>
                      <a:pt x="1692" y="66"/>
                    </a:cubicBezTo>
                    <a:cubicBezTo>
                      <a:pt x="1649" y="42"/>
                      <a:pt x="1602" y="20"/>
                      <a:pt x="1552" y="0"/>
                    </a:cubicBezTo>
                    <a:lnTo>
                      <a:pt x="1552" y="472"/>
                    </a:lnTo>
                    <a:cubicBezTo>
                      <a:pt x="1552" y="561"/>
                      <a:pt x="1477" y="642"/>
                      <a:pt x="1398" y="693"/>
                    </a:cubicBezTo>
                    <a:cubicBezTo>
                      <a:pt x="1290" y="764"/>
                      <a:pt x="1171" y="784"/>
                      <a:pt x="1047" y="790"/>
                    </a:cubicBezTo>
                    <a:cubicBezTo>
                      <a:pt x="1030" y="790"/>
                      <a:pt x="1013" y="791"/>
                      <a:pt x="995" y="791"/>
                    </a:cubicBezTo>
                    <a:cubicBezTo>
                      <a:pt x="855" y="791"/>
                      <a:pt x="712" y="768"/>
                      <a:pt x="595" y="699"/>
                    </a:cubicBezTo>
                    <a:cubicBezTo>
                      <a:pt x="434" y="604"/>
                      <a:pt x="432" y="472"/>
                      <a:pt x="432" y="472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14"/>
              <p:cNvSpPr/>
              <p:nvPr/>
            </p:nvSpPr>
            <p:spPr>
              <a:xfrm>
                <a:off x="3213558" y="2750630"/>
                <a:ext cx="32900" cy="85603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2745" extrusionOk="0">
                    <a:moveTo>
                      <a:pt x="26" y="1"/>
                    </a:moveTo>
                    <a:cubicBezTo>
                      <a:pt x="23" y="1"/>
                      <a:pt x="19" y="2"/>
                      <a:pt x="16" y="4"/>
                    </a:cubicBezTo>
                    <a:cubicBezTo>
                      <a:pt x="15" y="5"/>
                      <a:pt x="11" y="7"/>
                      <a:pt x="9" y="11"/>
                    </a:cubicBezTo>
                    <a:cubicBezTo>
                      <a:pt x="8" y="14"/>
                      <a:pt x="5" y="17"/>
                      <a:pt x="3" y="23"/>
                    </a:cubicBezTo>
                    <a:cubicBezTo>
                      <a:pt x="2" y="31"/>
                      <a:pt x="1" y="47"/>
                      <a:pt x="1" y="63"/>
                    </a:cubicBezTo>
                    <a:cubicBezTo>
                      <a:pt x="3" y="174"/>
                      <a:pt x="8" y="281"/>
                      <a:pt x="12" y="394"/>
                    </a:cubicBezTo>
                    <a:cubicBezTo>
                      <a:pt x="22" y="595"/>
                      <a:pt x="32" y="785"/>
                      <a:pt x="45" y="983"/>
                    </a:cubicBezTo>
                    <a:cubicBezTo>
                      <a:pt x="58" y="1180"/>
                      <a:pt x="74" y="1367"/>
                      <a:pt x="90" y="1564"/>
                    </a:cubicBezTo>
                    <a:cubicBezTo>
                      <a:pt x="108" y="1759"/>
                      <a:pt x="126" y="1942"/>
                      <a:pt x="146" y="2136"/>
                    </a:cubicBezTo>
                    <a:cubicBezTo>
                      <a:pt x="146" y="2143"/>
                      <a:pt x="147" y="2150"/>
                      <a:pt x="149" y="2159"/>
                    </a:cubicBezTo>
                    <a:lnTo>
                      <a:pt x="154" y="2186"/>
                    </a:lnTo>
                    <a:cubicBezTo>
                      <a:pt x="156" y="2193"/>
                      <a:pt x="159" y="2205"/>
                      <a:pt x="162" y="2214"/>
                    </a:cubicBezTo>
                    <a:cubicBezTo>
                      <a:pt x="163" y="2222"/>
                      <a:pt x="167" y="2231"/>
                      <a:pt x="170" y="2241"/>
                    </a:cubicBezTo>
                    <a:lnTo>
                      <a:pt x="182" y="2267"/>
                    </a:lnTo>
                    <a:cubicBezTo>
                      <a:pt x="185" y="2277"/>
                      <a:pt x="190" y="2284"/>
                      <a:pt x="195" y="2291"/>
                    </a:cubicBezTo>
                    <a:cubicBezTo>
                      <a:pt x="198" y="2298"/>
                      <a:pt x="202" y="2306"/>
                      <a:pt x="206" y="2313"/>
                    </a:cubicBezTo>
                    <a:cubicBezTo>
                      <a:pt x="212" y="2320"/>
                      <a:pt x="216" y="2324"/>
                      <a:pt x="221" y="2330"/>
                    </a:cubicBezTo>
                    <a:cubicBezTo>
                      <a:pt x="298" y="2416"/>
                      <a:pt x="399" y="2498"/>
                      <a:pt x="518" y="2566"/>
                    </a:cubicBezTo>
                    <a:cubicBezTo>
                      <a:pt x="636" y="2635"/>
                      <a:pt x="774" y="2692"/>
                      <a:pt x="924" y="2737"/>
                    </a:cubicBezTo>
                    <a:cubicBezTo>
                      <a:pt x="942" y="2741"/>
                      <a:pt x="958" y="2744"/>
                      <a:pt x="974" y="2744"/>
                    </a:cubicBezTo>
                    <a:cubicBezTo>
                      <a:pt x="983" y="2744"/>
                      <a:pt x="990" y="2743"/>
                      <a:pt x="997" y="2740"/>
                    </a:cubicBezTo>
                    <a:cubicBezTo>
                      <a:pt x="1004" y="2738"/>
                      <a:pt x="1011" y="2737"/>
                      <a:pt x="1018" y="2733"/>
                    </a:cubicBezTo>
                    <a:cubicBezTo>
                      <a:pt x="1024" y="2730"/>
                      <a:pt x="1030" y="2725"/>
                      <a:pt x="1036" y="2721"/>
                    </a:cubicBezTo>
                    <a:cubicBezTo>
                      <a:pt x="1040" y="2715"/>
                      <a:pt x="1044" y="2710"/>
                      <a:pt x="1047" y="2704"/>
                    </a:cubicBezTo>
                    <a:cubicBezTo>
                      <a:pt x="1052" y="2697"/>
                      <a:pt x="1053" y="2692"/>
                      <a:pt x="1054" y="2685"/>
                    </a:cubicBezTo>
                    <a:lnTo>
                      <a:pt x="1054" y="2664"/>
                    </a:lnTo>
                    <a:cubicBezTo>
                      <a:pt x="1044" y="2567"/>
                      <a:pt x="1036" y="2471"/>
                      <a:pt x="1027" y="2376"/>
                    </a:cubicBezTo>
                    <a:cubicBezTo>
                      <a:pt x="1008" y="2185"/>
                      <a:pt x="990" y="1982"/>
                      <a:pt x="975" y="1788"/>
                    </a:cubicBezTo>
                    <a:cubicBezTo>
                      <a:pt x="961" y="1595"/>
                      <a:pt x="947" y="1388"/>
                      <a:pt x="937" y="1193"/>
                    </a:cubicBezTo>
                    <a:cubicBezTo>
                      <a:pt x="925" y="997"/>
                      <a:pt x="916" y="789"/>
                      <a:pt x="911" y="589"/>
                    </a:cubicBezTo>
                    <a:cubicBezTo>
                      <a:pt x="911" y="575"/>
                      <a:pt x="905" y="557"/>
                      <a:pt x="898" y="540"/>
                    </a:cubicBezTo>
                    <a:cubicBezTo>
                      <a:pt x="895" y="533"/>
                      <a:pt x="889" y="524"/>
                      <a:pt x="883" y="517"/>
                    </a:cubicBezTo>
                    <a:cubicBezTo>
                      <a:pt x="879" y="509"/>
                      <a:pt x="873" y="501"/>
                      <a:pt x="866" y="494"/>
                    </a:cubicBezTo>
                    <a:cubicBezTo>
                      <a:pt x="853" y="480"/>
                      <a:pt x="837" y="467"/>
                      <a:pt x="822" y="457"/>
                    </a:cubicBezTo>
                    <a:cubicBezTo>
                      <a:pt x="803" y="445"/>
                      <a:pt x="787" y="437"/>
                      <a:pt x="768" y="431"/>
                    </a:cubicBezTo>
                    <a:cubicBezTo>
                      <a:pt x="622" y="382"/>
                      <a:pt x="487" y="323"/>
                      <a:pt x="369" y="255"/>
                    </a:cubicBezTo>
                    <a:cubicBezTo>
                      <a:pt x="249" y="185"/>
                      <a:pt x="147" y="107"/>
                      <a:pt x="65" y="23"/>
                    </a:cubicBezTo>
                    <a:cubicBezTo>
                      <a:pt x="55" y="14"/>
                      <a:pt x="47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14"/>
              <p:cNvSpPr/>
              <p:nvPr/>
            </p:nvSpPr>
            <p:spPr>
              <a:xfrm>
                <a:off x="3273650" y="2582764"/>
                <a:ext cx="38669" cy="354636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1372" extrusionOk="0">
                    <a:moveTo>
                      <a:pt x="489" y="0"/>
                    </a:moveTo>
                    <a:cubicBezTo>
                      <a:pt x="476" y="7"/>
                      <a:pt x="462" y="17"/>
                      <a:pt x="449" y="24"/>
                    </a:cubicBezTo>
                    <a:cubicBezTo>
                      <a:pt x="404" y="49"/>
                      <a:pt x="354" y="75"/>
                      <a:pt x="299" y="93"/>
                    </a:cubicBezTo>
                    <a:cubicBezTo>
                      <a:pt x="252" y="114"/>
                      <a:pt x="201" y="129"/>
                      <a:pt x="147" y="142"/>
                    </a:cubicBezTo>
                    <a:lnTo>
                      <a:pt x="163" y="191"/>
                    </a:lnTo>
                    <a:cubicBezTo>
                      <a:pt x="227" y="387"/>
                      <a:pt x="285" y="575"/>
                      <a:pt x="342" y="776"/>
                    </a:cubicBezTo>
                    <a:cubicBezTo>
                      <a:pt x="400" y="976"/>
                      <a:pt x="450" y="1172"/>
                      <a:pt x="499" y="1377"/>
                    </a:cubicBezTo>
                    <a:cubicBezTo>
                      <a:pt x="548" y="1581"/>
                      <a:pt x="588" y="1783"/>
                      <a:pt x="628" y="1991"/>
                    </a:cubicBezTo>
                    <a:cubicBezTo>
                      <a:pt x="669" y="2200"/>
                      <a:pt x="700" y="2407"/>
                      <a:pt x="729" y="2618"/>
                    </a:cubicBezTo>
                    <a:cubicBezTo>
                      <a:pt x="786" y="3042"/>
                      <a:pt x="822" y="3471"/>
                      <a:pt x="838" y="3896"/>
                    </a:cubicBezTo>
                    <a:cubicBezTo>
                      <a:pt x="845" y="4109"/>
                      <a:pt x="850" y="4327"/>
                      <a:pt x="850" y="4540"/>
                    </a:cubicBezTo>
                    <a:cubicBezTo>
                      <a:pt x="850" y="4751"/>
                      <a:pt x="844" y="4973"/>
                      <a:pt x="835" y="5183"/>
                    </a:cubicBezTo>
                    <a:cubicBezTo>
                      <a:pt x="828" y="5396"/>
                      <a:pt x="815" y="5614"/>
                      <a:pt x="799" y="5825"/>
                    </a:cubicBezTo>
                    <a:cubicBezTo>
                      <a:pt x="782" y="6035"/>
                      <a:pt x="763" y="6254"/>
                      <a:pt x="743" y="6462"/>
                    </a:cubicBezTo>
                    <a:cubicBezTo>
                      <a:pt x="723" y="6669"/>
                      <a:pt x="699" y="6889"/>
                      <a:pt x="673" y="7095"/>
                    </a:cubicBezTo>
                    <a:cubicBezTo>
                      <a:pt x="650" y="7302"/>
                      <a:pt x="621" y="7519"/>
                      <a:pt x="592" y="7725"/>
                    </a:cubicBezTo>
                    <a:cubicBezTo>
                      <a:pt x="565" y="7929"/>
                      <a:pt x="533" y="8147"/>
                      <a:pt x="503" y="8350"/>
                    </a:cubicBezTo>
                    <a:cubicBezTo>
                      <a:pt x="472" y="8553"/>
                      <a:pt x="439" y="8768"/>
                      <a:pt x="406" y="8971"/>
                    </a:cubicBezTo>
                    <a:cubicBezTo>
                      <a:pt x="374" y="9175"/>
                      <a:pt x="339" y="9391"/>
                      <a:pt x="305" y="9592"/>
                    </a:cubicBezTo>
                    <a:cubicBezTo>
                      <a:pt x="270" y="9793"/>
                      <a:pt x="234" y="10006"/>
                      <a:pt x="201" y="10207"/>
                    </a:cubicBezTo>
                    <a:cubicBezTo>
                      <a:pt x="167" y="10409"/>
                      <a:pt x="129" y="10623"/>
                      <a:pt x="95" y="10824"/>
                    </a:cubicBezTo>
                    <a:cubicBezTo>
                      <a:pt x="65" y="11002"/>
                      <a:pt x="32" y="11191"/>
                      <a:pt x="0" y="11372"/>
                    </a:cubicBezTo>
                    <a:lnTo>
                      <a:pt x="390" y="11372"/>
                    </a:lnTo>
                    <a:cubicBezTo>
                      <a:pt x="420" y="11192"/>
                      <a:pt x="454" y="11004"/>
                      <a:pt x="485" y="10824"/>
                    </a:cubicBezTo>
                    <a:cubicBezTo>
                      <a:pt x="519" y="10623"/>
                      <a:pt x="556" y="10409"/>
                      <a:pt x="591" y="10207"/>
                    </a:cubicBezTo>
                    <a:cubicBezTo>
                      <a:pt x="625" y="10009"/>
                      <a:pt x="661" y="9793"/>
                      <a:pt x="694" y="9592"/>
                    </a:cubicBezTo>
                    <a:cubicBezTo>
                      <a:pt x="728" y="9388"/>
                      <a:pt x="763" y="9175"/>
                      <a:pt x="795" y="8971"/>
                    </a:cubicBezTo>
                    <a:cubicBezTo>
                      <a:pt x="828" y="8770"/>
                      <a:pt x="863" y="8553"/>
                      <a:pt x="893" y="8350"/>
                    </a:cubicBezTo>
                    <a:cubicBezTo>
                      <a:pt x="923" y="8147"/>
                      <a:pt x="953" y="7929"/>
                      <a:pt x="982" y="7725"/>
                    </a:cubicBezTo>
                    <a:cubicBezTo>
                      <a:pt x="1009" y="7519"/>
                      <a:pt x="1038" y="7302"/>
                      <a:pt x="1064" y="7095"/>
                    </a:cubicBezTo>
                    <a:cubicBezTo>
                      <a:pt x="1088" y="6891"/>
                      <a:pt x="1113" y="6671"/>
                      <a:pt x="1133" y="6462"/>
                    </a:cubicBezTo>
                    <a:cubicBezTo>
                      <a:pt x="1155" y="6254"/>
                      <a:pt x="1175" y="6035"/>
                      <a:pt x="1189" y="5825"/>
                    </a:cubicBezTo>
                    <a:cubicBezTo>
                      <a:pt x="1203" y="5614"/>
                      <a:pt x="1216" y="5394"/>
                      <a:pt x="1225" y="5183"/>
                    </a:cubicBezTo>
                    <a:cubicBezTo>
                      <a:pt x="1234" y="4973"/>
                      <a:pt x="1239" y="4751"/>
                      <a:pt x="1239" y="4540"/>
                    </a:cubicBezTo>
                    <a:cubicBezTo>
                      <a:pt x="1239" y="4327"/>
                      <a:pt x="1236" y="4109"/>
                      <a:pt x="1229" y="3896"/>
                    </a:cubicBezTo>
                    <a:cubicBezTo>
                      <a:pt x="1212" y="3469"/>
                      <a:pt x="1176" y="3041"/>
                      <a:pt x="1119" y="2619"/>
                    </a:cubicBezTo>
                    <a:cubicBezTo>
                      <a:pt x="1090" y="2407"/>
                      <a:pt x="1058" y="2200"/>
                      <a:pt x="1018" y="1991"/>
                    </a:cubicBezTo>
                    <a:cubicBezTo>
                      <a:pt x="981" y="1783"/>
                      <a:pt x="937" y="1581"/>
                      <a:pt x="889" y="1377"/>
                    </a:cubicBezTo>
                    <a:cubicBezTo>
                      <a:pt x="841" y="1172"/>
                      <a:pt x="791" y="978"/>
                      <a:pt x="733" y="776"/>
                    </a:cubicBezTo>
                    <a:cubicBezTo>
                      <a:pt x="677" y="575"/>
                      <a:pt x="618" y="387"/>
                      <a:pt x="554" y="191"/>
                    </a:cubicBezTo>
                    <a:cubicBezTo>
                      <a:pt x="531" y="127"/>
                      <a:pt x="510" y="63"/>
                      <a:pt x="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14"/>
              <p:cNvSpPr/>
              <p:nvPr/>
            </p:nvSpPr>
            <p:spPr>
              <a:xfrm>
                <a:off x="3210034" y="2567453"/>
                <a:ext cx="38607" cy="108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3472" extrusionOk="0">
                    <a:moveTo>
                      <a:pt x="814" y="1"/>
                    </a:moveTo>
                    <a:cubicBezTo>
                      <a:pt x="743" y="189"/>
                      <a:pt x="682" y="369"/>
                      <a:pt x="617" y="563"/>
                    </a:cubicBezTo>
                    <a:cubicBezTo>
                      <a:pt x="552" y="760"/>
                      <a:pt x="495" y="948"/>
                      <a:pt x="437" y="1149"/>
                    </a:cubicBezTo>
                    <a:cubicBezTo>
                      <a:pt x="380" y="1349"/>
                      <a:pt x="329" y="1545"/>
                      <a:pt x="280" y="1749"/>
                    </a:cubicBezTo>
                    <a:cubicBezTo>
                      <a:pt x="232" y="1955"/>
                      <a:pt x="190" y="2156"/>
                      <a:pt x="151" y="2364"/>
                    </a:cubicBezTo>
                    <a:cubicBezTo>
                      <a:pt x="111" y="2573"/>
                      <a:pt x="79" y="2780"/>
                      <a:pt x="50" y="2991"/>
                    </a:cubicBezTo>
                    <a:cubicBezTo>
                      <a:pt x="27" y="3169"/>
                      <a:pt x="16" y="3241"/>
                      <a:pt x="0" y="3421"/>
                    </a:cubicBezTo>
                    <a:cubicBezTo>
                      <a:pt x="109" y="3358"/>
                      <a:pt x="217" y="3294"/>
                      <a:pt x="326" y="3233"/>
                    </a:cubicBezTo>
                    <a:lnTo>
                      <a:pt x="329" y="3230"/>
                    </a:lnTo>
                    <a:cubicBezTo>
                      <a:pt x="336" y="3227"/>
                      <a:pt x="344" y="3225"/>
                      <a:pt x="351" y="3221"/>
                    </a:cubicBezTo>
                    <a:lnTo>
                      <a:pt x="367" y="3215"/>
                    </a:lnTo>
                    <a:cubicBezTo>
                      <a:pt x="368" y="3215"/>
                      <a:pt x="371" y="3214"/>
                      <a:pt x="374" y="3214"/>
                    </a:cubicBezTo>
                    <a:cubicBezTo>
                      <a:pt x="381" y="3212"/>
                      <a:pt x="388" y="3211"/>
                      <a:pt x="397" y="3211"/>
                    </a:cubicBezTo>
                    <a:lnTo>
                      <a:pt x="421" y="3211"/>
                    </a:lnTo>
                    <a:cubicBezTo>
                      <a:pt x="431" y="3211"/>
                      <a:pt x="440" y="3211"/>
                      <a:pt x="449" y="3212"/>
                    </a:cubicBezTo>
                    <a:lnTo>
                      <a:pt x="476" y="3218"/>
                    </a:lnTo>
                    <a:cubicBezTo>
                      <a:pt x="485" y="3221"/>
                      <a:pt x="496" y="3223"/>
                      <a:pt x="505" y="3227"/>
                    </a:cubicBezTo>
                    <a:cubicBezTo>
                      <a:pt x="512" y="3228"/>
                      <a:pt x="519" y="3230"/>
                      <a:pt x="526" y="3234"/>
                    </a:cubicBezTo>
                    <a:cubicBezTo>
                      <a:pt x="529" y="3235"/>
                      <a:pt x="532" y="3235"/>
                      <a:pt x="535" y="3237"/>
                    </a:cubicBezTo>
                    <a:cubicBezTo>
                      <a:pt x="552" y="3244"/>
                      <a:pt x="566" y="3250"/>
                      <a:pt x="582" y="3258"/>
                    </a:cubicBezTo>
                    <a:cubicBezTo>
                      <a:pt x="592" y="3263"/>
                      <a:pt x="602" y="3269"/>
                      <a:pt x="611" y="3273"/>
                    </a:cubicBezTo>
                    <a:cubicBezTo>
                      <a:pt x="627" y="3283"/>
                      <a:pt x="643" y="3293"/>
                      <a:pt x="660" y="3304"/>
                    </a:cubicBezTo>
                    <a:cubicBezTo>
                      <a:pt x="670" y="3312"/>
                      <a:pt x="682" y="3319"/>
                      <a:pt x="692" y="3328"/>
                    </a:cubicBezTo>
                    <a:cubicBezTo>
                      <a:pt x="703" y="3335"/>
                      <a:pt x="713" y="3343"/>
                      <a:pt x="725" y="3352"/>
                    </a:cubicBezTo>
                    <a:lnTo>
                      <a:pt x="756" y="3379"/>
                    </a:lnTo>
                    <a:cubicBezTo>
                      <a:pt x="768" y="3391"/>
                      <a:pt x="778" y="3399"/>
                      <a:pt x="789" y="3409"/>
                    </a:cubicBezTo>
                    <a:lnTo>
                      <a:pt x="797" y="3417"/>
                    </a:lnTo>
                    <a:cubicBezTo>
                      <a:pt x="804" y="3427"/>
                      <a:pt x="812" y="3434"/>
                      <a:pt x="820" y="3443"/>
                    </a:cubicBezTo>
                    <a:cubicBezTo>
                      <a:pt x="828" y="3451"/>
                      <a:pt x="837" y="3463"/>
                      <a:pt x="847" y="3471"/>
                    </a:cubicBezTo>
                    <a:cubicBezTo>
                      <a:pt x="962" y="1372"/>
                      <a:pt x="1238" y="584"/>
                      <a:pt x="1238" y="584"/>
                    </a:cubicBezTo>
                    <a:cubicBezTo>
                      <a:pt x="1185" y="566"/>
                      <a:pt x="1136" y="541"/>
                      <a:pt x="1084" y="515"/>
                    </a:cubicBezTo>
                    <a:cubicBezTo>
                      <a:pt x="1038" y="488"/>
                      <a:pt x="998" y="459"/>
                      <a:pt x="962" y="429"/>
                    </a:cubicBezTo>
                    <a:cubicBezTo>
                      <a:pt x="956" y="425"/>
                      <a:pt x="952" y="422"/>
                      <a:pt x="947" y="416"/>
                    </a:cubicBezTo>
                    <a:cubicBezTo>
                      <a:pt x="926" y="398"/>
                      <a:pt x="907" y="379"/>
                      <a:pt x="891" y="359"/>
                    </a:cubicBezTo>
                    <a:lnTo>
                      <a:pt x="870" y="331"/>
                    </a:lnTo>
                    <a:cubicBezTo>
                      <a:pt x="847" y="295"/>
                      <a:pt x="827" y="260"/>
                      <a:pt x="814" y="224"/>
                    </a:cubicBezTo>
                    <a:cubicBezTo>
                      <a:pt x="799" y="188"/>
                      <a:pt x="794" y="150"/>
                      <a:pt x="794" y="113"/>
                    </a:cubicBezTo>
                    <a:cubicBezTo>
                      <a:pt x="794" y="74"/>
                      <a:pt x="801" y="37"/>
                      <a:pt x="81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14"/>
              <p:cNvSpPr/>
              <p:nvPr/>
            </p:nvSpPr>
            <p:spPr>
              <a:xfrm>
                <a:off x="3207945" y="2701140"/>
                <a:ext cx="44220" cy="23625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576" extrusionOk="0">
                    <a:moveTo>
                      <a:pt x="11" y="1"/>
                    </a:moveTo>
                    <a:cubicBezTo>
                      <a:pt x="2" y="214"/>
                      <a:pt x="1" y="413"/>
                      <a:pt x="1" y="623"/>
                    </a:cubicBezTo>
                    <a:cubicBezTo>
                      <a:pt x="1" y="835"/>
                      <a:pt x="5" y="1056"/>
                      <a:pt x="15" y="1266"/>
                    </a:cubicBezTo>
                    <a:cubicBezTo>
                      <a:pt x="22" y="1479"/>
                      <a:pt x="37" y="1697"/>
                      <a:pt x="51" y="1909"/>
                    </a:cubicBezTo>
                    <a:cubicBezTo>
                      <a:pt x="67" y="2119"/>
                      <a:pt x="84" y="2337"/>
                      <a:pt x="106" y="2546"/>
                    </a:cubicBezTo>
                    <a:cubicBezTo>
                      <a:pt x="127" y="2753"/>
                      <a:pt x="152" y="2972"/>
                      <a:pt x="176" y="3178"/>
                    </a:cubicBezTo>
                    <a:cubicBezTo>
                      <a:pt x="199" y="3385"/>
                      <a:pt x="228" y="3602"/>
                      <a:pt x="257" y="3808"/>
                    </a:cubicBezTo>
                    <a:cubicBezTo>
                      <a:pt x="284" y="4013"/>
                      <a:pt x="317" y="4230"/>
                      <a:pt x="347" y="4433"/>
                    </a:cubicBezTo>
                    <a:cubicBezTo>
                      <a:pt x="378" y="4636"/>
                      <a:pt x="412" y="4852"/>
                      <a:pt x="444" y="5056"/>
                    </a:cubicBezTo>
                    <a:cubicBezTo>
                      <a:pt x="477" y="5258"/>
                      <a:pt x="511" y="5474"/>
                      <a:pt x="544" y="5675"/>
                    </a:cubicBezTo>
                    <a:cubicBezTo>
                      <a:pt x="579" y="5877"/>
                      <a:pt x="615" y="6091"/>
                      <a:pt x="649" y="6292"/>
                    </a:cubicBezTo>
                    <a:cubicBezTo>
                      <a:pt x="684" y="6493"/>
                      <a:pt x="721" y="6706"/>
                      <a:pt x="756" y="6907"/>
                    </a:cubicBezTo>
                    <a:cubicBezTo>
                      <a:pt x="789" y="7109"/>
                      <a:pt x="825" y="7321"/>
                      <a:pt x="861" y="7523"/>
                    </a:cubicBezTo>
                    <a:cubicBezTo>
                      <a:pt x="865" y="7540"/>
                      <a:pt x="866" y="7559"/>
                      <a:pt x="871" y="7576"/>
                    </a:cubicBezTo>
                    <a:lnTo>
                      <a:pt x="1417" y="7576"/>
                    </a:lnTo>
                    <a:cubicBezTo>
                      <a:pt x="1309" y="6877"/>
                      <a:pt x="1141" y="5685"/>
                      <a:pt x="1023" y="4302"/>
                    </a:cubicBezTo>
                    <a:cubicBezTo>
                      <a:pt x="958" y="3573"/>
                      <a:pt x="908" y="2793"/>
                      <a:pt x="885" y="1998"/>
                    </a:cubicBezTo>
                    <a:cubicBezTo>
                      <a:pt x="875" y="1694"/>
                      <a:pt x="871" y="1388"/>
                      <a:pt x="871" y="1083"/>
                    </a:cubicBezTo>
                    <a:cubicBezTo>
                      <a:pt x="871" y="718"/>
                      <a:pt x="874" y="379"/>
                      <a:pt x="882" y="63"/>
                    </a:cubicBezTo>
                    <a:lnTo>
                      <a:pt x="882" y="63"/>
                    </a:lnTo>
                    <a:cubicBezTo>
                      <a:pt x="853" y="78"/>
                      <a:pt x="823" y="97"/>
                      <a:pt x="795" y="113"/>
                    </a:cubicBezTo>
                    <a:cubicBezTo>
                      <a:pt x="720" y="156"/>
                      <a:pt x="645" y="199"/>
                      <a:pt x="570" y="242"/>
                    </a:cubicBezTo>
                    <a:cubicBezTo>
                      <a:pt x="553" y="251"/>
                      <a:pt x="534" y="260"/>
                      <a:pt x="514" y="265"/>
                    </a:cubicBezTo>
                    <a:lnTo>
                      <a:pt x="513" y="265"/>
                    </a:lnTo>
                    <a:cubicBezTo>
                      <a:pt x="501" y="270"/>
                      <a:pt x="491" y="271"/>
                      <a:pt x="480" y="273"/>
                    </a:cubicBezTo>
                    <a:cubicBezTo>
                      <a:pt x="470" y="273"/>
                      <a:pt x="458" y="274"/>
                      <a:pt x="448" y="274"/>
                    </a:cubicBezTo>
                    <a:cubicBezTo>
                      <a:pt x="438" y="274"/>
                      <a:pt x="426" y="274"/>
                      <a:pt x="415" y="273"/>
                    </a:cubicBezTo>
                    <a:cubicBezTo>
                      <a:pt x="405" y="271"/>
                      <a:pt x="392" y="270"/>
                      <a:pt x="380" y="267"/>
                    </a:cubicBezTo>
                    <a:cubicBezTo>
                      <a:pt x="370" y="264"/>
                      <a:pt x="357" y="263"/>
                      <a:pt x="347" y="258"/>
                    </a:cubicBezTo>
                    <a:cubicBezTo>
                      <a:pt x="343" y="257"/>
                      <a:pt x="337" y="257"/>
                      <a:pt x="334" y="255"/>
                    </a:cubicBezTo>
                    <a:cubicBezTo>
                      <a:pt x="327" y="252"/>
                      <a:pt x="320" y="250"/>
                      <a:pt x="313" y="248"/>
                    </a:cubicBezTo>
                    <a:cubicBezTo>
                      <a:pt x="303" y="244"/>
                      <a:pt x="290" y="238"/>
                      <a:pt x="278" y="234"/>
                    </a:cubicBezTo>
                    <a:cubicBezTo>
                      <a:pt x="268" y="228"/>
                      <a:pt x="255" y="221"/>
                      <a:pt x="245" y="215"/>
                    </a:cubicBezTo>
                    <a:cubicBezTo>
                      <a:pt x="234" y="208"/>
                      <a:pt x="221" y="201"/>
                      <a:pt x="211" y="194"/>
                    </a:cubicBezTo>
                    <a:cubicBezTo>
                      <a:pt x="199" y="185"/>
                      <a:pt x="188" y="178"/>
                      <a:pt x="176" y="169"/>
                    </a:cubicBezTo>
                    <a:cubicBezTo>
                      <a:pt x="166" y="162"/>
                      <a:pt x="153" y="150"/>
                      <a:pt x="142" y="142"/>
                    </a:cubicBezTo>
                    <a:cubicBezTo>
                      <a:pt x="132" y="133"/>
                      <a:pt x="120" y="122"/>
                      <a:pt x="110" y="113"/>
                    </a:cubicBezTo>
                    <a:cubicBezTo>
                      <a:pt x="99" y="101"/>
                      <a:pt x="87" y="91"/>
                      <a:pt x="77" y="80"/>
                    </a:cubicBezTo>
                    <a:cubicBezTo>
                      <a:pt x="67" y="70"/>
                      <a:pt x="56" y="57"/>
                      <a:pt x="47" y="47"/>
                    </a:cubicBezTo>
                    <a:cubicBezTo>
                      <a:pt x="34" y="32"/>
                      <a:pt x="24" y="18"/>
                      <a:pt x="1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14"/>
              <p:cNvSpPr/>
              <p:nvPr/>
            </p:nvSpPr>
            <p:spPr>
              <a:xfrm>
                <a:off x="3217643" y="2578586"/>
                <a:ext cx="24636" cy="35881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506" extrusionOk="0">
                    <a:moveTo>
                      <a:pt x="653" y="0"/>
                    </a:moveTo>
                    <a:cubicBezTo>
                      <a:pt x="599" y="203"/>
                      <a:pt x="548" y="406"/>
                      <a:pt x="502" y="611"/>
                    </a:cubicBezTo>
                    <a:cubicBezTo>
                      <a:pt x="435" y="902"/>
                      <a:pt x="376" y="1195"/>
                      <a:pt x="322" y="1490"/>
                    </a:cubicBezTo>
                    <a:cubicBezTo>
                      <a:pt x="266" y="1784"/>
                      <a:pt x="223" y="2081"/>
                      <a:pt x="182" y="2377"/>
                    </a:cubicBezTo>
                    <a:cubicBezTo>
                      <a:pt x="161" y="2525"/>
                      <a:pt x="144" y="2673"/>
                      <a:pt x="126" y="2822"/>
                    </a:cubicBezTo>
                    <a:cubicBezTo>
                      <a:pt x="124" y="2834"/>
                      <a:pt x="124" y="2845"/>
                      <a:pt x="123" y="2857"/>
                    </a:cubicBezTo>
                    <a:cubicBezTo>
                      <a:pt x="108" y="2995"/>
                      <a:pt x="94" y="3132"/>
                      <a:pt x="81" y="3270"/>
                    </a:cubicBezTo>
                    <a:cubicBezTo>
                      <a:pt x="67" y="3419"/>
                      <a:pt x="58" y="3569"/>
                      <a:pt x="45" y="3718"/>
                    </a:cubicBezTo>
                    <a:cubicBezTo>
                      <a:pt x="36" y="3866"/>
                      <a:pt x="25" y="4017"/>
                      <a:pt x="21" y="4167"/>
                    </a:cubicBezTo>
                    <a:lnTo>
                      <a:pt x="21" y="4182"/>
                    </a:lnTo>
                    <a:cubicBezTo>
                      <a:pt x="6" y="4477"/>
                      <a:pt x="2" y="4770"/>
                      <a:pt x="0" y="5065"/>
                    </a:cubicBezTo>
                    <a:cubicBezTo>
                      <a:pt x="2" y="5215"/>
                      <a:pt x="2" y="5366"/>
                      <a:pt x="6" y="5515"/>
                    </a:cubicBezTo>
                    <a:lnTo>
                      <a:pt x="11" y="5739"/>
                    </a:lnTo>
                    <a:lnTo>
                      <a:pt x="21" y="5964"/>
                    </a:lnTo>
                    <a:cubicBezTo>
                      <a:pt x="44" y="6562"/>
                      <a:pt x="87" y="7161"/>
                      <a:pt x="144" y="7755"/>
                    </a:cubicBezTo>
                    <a:cubicBezTo>
                      <a:pt x="159" y="7905"/>
                      <a:pt x="174" y="8053"/>
                      <a:pt x="190" y="8201"/>
                    </a:cubicBezTo>
                    <a:cubicBezTo>
                      <a:pt x="209" y="8350"/>
                      <a:pt x="223" y="8500"/>
                      <a:pt x="243" y="8646"/>
                    </a:cubicBezTo>
                    <a:cubicBezTo>
                      <a:pt x="279" y="8945"/>
                      <a:pt x="320" y="9240"/>
                      <a:pt x="363" y="9536"/>
                    </a:cubicBezTo>
                    <a:cubicBezTo>
                      <a:pt x="384" y="9686"/>
                      <a:pt x="409" y="9832"/>
                      <a:pt x="432" y="9981"/>
                    </a:cubicBezTo>
                    <a:cubicBezTo>
                      <a:pt x="453" y="10129"/>
                      <a:pt x="478" y="10275"/>
                      <a:pt x="504" y="10423"/>
                    </a:cubicBezTo>
                    <a:cubicBezTo>
                      <a:pt x="555" y="10718"/>
                      <a:pt x="607" y="11013"/>
                      <a:pt x="665" y="11305"/>
                    </a:cubicBezTo>
                    <a:cubicBezTo>
                      <a:pt x="678" y="11372"/>
                      <a:pt x="691" y="11440"/>
                      <a:pt x="705" y="11506"/>
                    </a:cubicBezTo>
                    <a:lnTo>
                      <a:pt x="790" y="11506"/>
                    </a:lnTo>
                    <a:cubicBezTo>
                      <a:pt x="778" y="11434"/>
                      <a:pt x="768" y="11361"/>
                      <a:pt x="758" y="11290"/>
                    </a:cubicBezTo>
                    <a:cubicBezTo>
                      <a:pt x="665" y="10701"/>
                      <a:pt x="584" y="10110"/>
                      <a:pt x="511" y="9519"/>
                    </a:cubicBezTo>
                    <a:cubicBezTo>
                      <a:pt x="440" y="8928"/>
                      <a:pt x="373" y="8334"/>
                      <a:pt x="324" y="7742"/>
                    </a:cubicBezTo>
                    <a:cubicBezTo>
                      <a:pt x="274" y="7147"/>
                      <a:pt x="230" y="6553"/>
                      <a:pt x="210" y="5959"/>
                    </a:cubicBezTo>
                    <a:lnTo>
                      <a:pt x="202" y="5737"/>
                    </a:lnTo>
                    <a:lnTo>
                      <a:pt x="196" y="5514"/>
                    </a:lnTo>
                    <a:cubicBezTo>
                      <a:pt x="190" y="5364"/>
                      <a:pt x="190" y="5216"/>
                      <a:pt x="189" y="5068"/>
                    </a:cubicBezTo>
                    <a:cubicBezTo>
                      <a:pt x="189" y="4776"/>
                      <a:pt x="193" y="4486"/>
                      <a:pt x="203" y="4194"/>
                    </a:cubicBezTo>
                    <a:lnTo>
                      <a:pt x="203" y="4177"/>
                    </a:lnTo>
                    <a:cubicBezTo>
                      <a:pt x="207" y="4027"/>
                      <a:pt x="215" y="3879"/>
                      <a:pt x="222" y="3731"/>
                    </a:cubicBezTo>
                    <a:cubicBezTo>
                      <a:pt x="230" y="3582"/>
                      <a:pt x="238" y="3432"/>
                      <a:pt x="251" y="3284"/>
                    </a:cubicBezTo>
                    <a:cubicBezTo>
                      <a:pt x="261" y="3149"/>
                      <a:pt x="272" y="3014"/>
                      <a:pt x="284" y="2877"/>
                    </a:cubicBezTo>
                    <a:cubicBezTo>
                      <a:pt x="298" y="2717"/>
                      <a:pt x="315" y="2556"/>
                      <a:pt x="333" y="2397"/>
                    </a:cubicBezTo>
                    <a:cubicBezTo>
                      <a:pt x="366" y="2101"/>
                      <a:pt x="404" y="1806"/>
                      <a:pt x="448" y="1511"/>
                    </a:cubicBezTo>
                    <a:cubicBezTo>
                      <a:pt x="491" y="1217"/>
                      <a:pt x="540" y="923"/>
                      <a:pt x="596" y="630"/>
                    </a:cubicBezTo>
                    <a:cubicBezTo>
                      <a:pt x="629" y="439"/>
                      <a:pt x="668" y="248"/>
                      <a:pt x="708" y="58"/>
                    </a:cubicBezTo>
                    <a:cubicBezTo>
                      <a:pt x="686" y="39"/>
                      <a:pt x="669" y="19"/>
                      <a:pt x="65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14"/>
              <p:cNvSpPr/>
              <p:nvPr/>
            </p:nvSpPr>
            <p:spPr>
              <a:xfrm>
                <a:off x="3213464" y="2750630"/>
                <a:ext cx="32994" cy="8554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2743" extrusionOk="0">
                    <a:moveTo>
                      <a:pt x="26" y="1"/>
                    </a:moveTo>
                    <a:cubicBezTo>
                      <a:pt x="23" y="1"/>
                      <a:pt x="19" y="2"/>
                      <a:pt x="17" y="4"/>
                    </a:cubicBezTo>
                    <a:cubicBezTo>
                      <a:pt x="15" y="5"/>
                      <a:pt x="12" y="7"/>
                      <a:pt x="11" y="11"/>
                    </a:cubicBezTo>
                    <a:cubicBezTo>
                      <a:pt x="8" y="14"/>
                      <a:pt x="6" y="18"/>
                      <a:pt x="5" y="23"/>
                    </a:cubicBezTo>
                    <a:cubicBezTo>
                      <a:pt x="4" y="33"/>
                      <a:pt x="1" y="47"/>
                      <a:pt x="1" y="63"/>
                    </a:cubicBezTo>
                    <a:cubicBezTo>
                      <a:pt x="5" y="174"/>
                      <a:pt x="8" y="281"/>
                      <a:pt x="14" y="394"/>
                    </a:cubicBezTo>
                    <a:cubicBezTo>
                      <a:pt x="22" y="595"/>
                      <a:pt x="34" y="785"/>
                      <a:pt x="47" y="983"/>
                    </a:cubicBezTo>
                    <a:cubicBezTo>
                      <a:pt x="58" y="1180"/>
                      <a:pt x="76" y="1367"/>
                      <a:pt x="91" y="1564"/>
                    </a:cubicBezTo>
                    <a:cubicBezTo>
                      <a:pt x="109" y="1759"/>
                      <a:pt x="127" y="1942"/>
                      <a:pt x="147" y="2136"/>
                    </a:cubicBezTo>
                    <a:cubicBezTo>
                      <a:pt x="147" y="2143"/>
                      <a:pt x="149" y="2150"/>
                      <a:pt x="152" y="2158"/>
                    </a:cubicBezTo>
                    <a:lnTo>
                      <a:pt x="157" y="2185"/>
                    </a:lnTo>
                    <a:cubicBezTo>
                      <a:pt x="159" y="2192"/>
                      <a:pt x="160" y="2204"/>
                      <a:pt x="165" y="2212"/>
                    </a:cubicBezTo>
                    <a:cubicBezTo>
                      <a:pt x="166" y="2221"/>
                      <a:pt x="170" y="2229"/>
                      <a:pt x="173" y="2239"/>
                    </a:cubicBezTo>
                    <a:lnTo>
                      <a:pt x="185" y="2265"/>
                    </a:lnTo>
                    <a:cubicBezTo>
                      <a:pt x="188" y="2275"/>
                      <a:pt x="193" y="2283"/>
                      <a:pt x="196" y="2290"/>
                    </a:cubicBezTo>
                    <a:cubicBezTo>
                      <a:pt x="201" y="2297"/>
                      <a:pt x="203" y="2304"/>
                      <a:pt x="209" y="2311"/>
                    </a:cubicBezTo>
                    <a:cubicBezTo>
                      <a:pt x="215" y="2319"/>
                      <a:pt x="218" y="2323"/>
                      <a:pt x="224" y="2329"/>
                    </a:cubicBezTo>
                    <a:cubicBezTo>
                      <a:pt x="301" y="2415"/>
                      <a:pt x="402" y="2495"/>
                      <a:pt x="520" y="2564"/>
                    </a:cubicBezTo>
                    <a:cubicBezTo>
                      <a:pt x="639" y="2632"/>
                      <a:pt x="777" y="2689"/>
                      <a:pt x="927" y="2735"/>
                    </a:cubicBezTo>
                    <a:cubicBezTo>
                      <a:pt x="944" y="2740"/>
                      <a:pt x="961" y="2743"/>
                      <a:pt x="977" y="2743"/>
                    </a:cubicBezTo>
                    <a:cubicBezTo>
                      <a:pt x="986" y="2743"/>
                      <a:pt x="993" y="2740"/>
                      <a:pt x="1000" y="2738"/>
                    </a:cubicBezTo>
                    <a:cubicBezTo>
                      <a:pt x="1007" y="2737"/>
                      <a:pt x="1014" y="2735"/>
                      <a:pt x="1021" y="2731"/>
                    </a:cubicBezTo>
                    <a:cubicBezTo>
                      <a:pt x="1027" y="2728"/>
                      <a:pt x="1033" y="2724"/>
                      <a:pt x="1037" y="2718"/>
                    </a:cubicBezTo>
                    <a:cubicBezTo>
                      <a:pt x="1043" y="2714"/>
                      <a:pt x="1047" y="2708"/>
                      <a:pt x="1050" y="2702"/>
                    </a:cubicBezTo>
                    <a:cubicBezTo>
                      <a:pt x="1055" y="2695"/>
                      <a:pt x="1056" y="2689"/>
                      <a:pt x="1057" y="2682"/>
                    </a:cubicBezTo>
                    <a:lnTo>
                      <a:pt x="1057" y="2661"/>
                    </a:lnTo>
                    <a:cubicBezTo>
                      <a:pt x="1047" y="2567"/>
                      <a:pt x="1037" y="2471"/>
                      <a:pt x="1029" y="2376"/>
                    </a:cubicBezTo>
                    <a:cubicBezTo>
                      <a:pt x="1009" y="2185"/>
                      <a:pt x="991" y="1982"/>
                      <a:pt x="977" y="1788"/>
                    </a:cubicBezTo>
                    <a:cubicBezTo>
                      <a:pt x="963" y="1595"/>
                      <a:pt x="948" y="1388"/>
                      <a:pt x="937" y="1193"/>
                    </a:cubicBezTo>
                    <a:cubicBezTo>
                      <a:pt x="927" y="997"/>
                      <a:pt x="918" y="789"/>
                      <a:pt x="912" y="589"/>
                    </a:cubicBezTo>
                    <a:cubicBezTo>
                      <a:pt x="912" y="575"/>
                      <a:pt x="906" y="557"/>
                      <a:pt x="899" y="540"/>
                    </a:cubicBezTo>
                    <a:cubicBezTo>
                      <a:pt x="896" y="533"/>
                      <a:pt x="891" y="524"/>
                      <a:pt x="885" y="517"/>
                    </a:cubicBezTo>
                    <a:cubicBezTo>
                      <a:pt x="879" y="509"/>
                      <a:pt x="875" y="501"/>
                      <a:pt x="868" y="494"/>
                    </a:cubicBezTo>
                    <a:cubicBezTo>
                      <a:pt x="855" y="480"/>
                      <a:pt x="839" y="467"/>
                      <a:pt x="822" y="457"/>
                    </a:cubicBezTo>
                    <a:cubicBezTo>
                      <a:pt x="804" y="445"/>
                      <a:pt x="789" y="437"/>
                      <a:pt x="770" y="431"/>
                    </a:cubicBezTo>
                    <a:cubicBezTo>
                      <a:pt x="623" y="382"/>
                      <a:pt x="488" y="323"/>
                      <a:pt x="369" y="255"/>
                    </a:cubicBezTo>
                    <a:cubicBezTo>
                      <a:pt x="251" y="185"/>
                      <a:pt x="149" y="107"/>
                      <a:pt x="65" y="23"/>
                    </a:cubicBezTo>
                    <a:cubicBezTo>
                      <a:pt x="57" y="14"/>
                      <a:pt x="48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14"/>
              <p:cNvSpPr/>
              <p:nvPr/>
            </p:nvSpPr>
            <p:spPr>
              <a:xfrm>
                <a:off x="3200642" y="2674558"/>
                <a:ext cx="27699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91" extrusionOk="0">
                    <a:moveTo>
                      <a:pt x="159" y="1"/>
                    </a:moveTo>
                    <a:cubicBezTo>
                      <a:pt x="147" y="1"/>
                      <a:pt x="137" y="4"/>
                      <a:pt x="126" y="5"/>
                    </a:cubicBezTo>
                    <a:cubicBezTo>
                      <a:pt x="88" y="14"/>
                      <a:pt x="51" y="44"/>
                      <a:pt x="29" y="84"/>
                    </a:cubicBezTo>
                    <a:cubicBezTo>
                      <a:pt x="9" y="120"/>
                      <a:pt x="1" y="163"/>
                      <a:pt x="2" y="221"/>
                    </a:cubicBezTo>
                    <a:cubicBezTo>
                      <a:pt x="2" y="238"/>
                      <a:pt x="3" y="257"/>
                      <a:pt x="6" y="274"/>
                    </a:cubicBezTo>
                    <a:cubicBezTo>
                      <a:pt x="16" y="363"/>
                      <a:pt x="42" y="450"/>
                      <a:pt x="82" y="530"/>
                    </a:cubicBezTo>
                    <a:cubicBezTo>
                      <a:pt x="123" y="611"/>
                      <a:pt x="176" y="687"/>
                      <a:pt x="239" y="749"/>
                    </a:cubicBezTo>
                    <a:cubicBezTo>
                      <a:pt x="295" y="805"/>
                      <a:pt x="348" y="842"/>
                      <a:pt x="406" y="868"/>
                    </a:cubicBezTo>
                    <a:cubicBezTo>
                      <a:pt x="442" y="884"/>
                      <a:pt x="476" y="891"/>
                      <a:pt x="505" y="891"/>
                    </a:cubicBezTo>
                    <a:cubicBezTo>
                      <a:pt x="517" y="891"/>
                      <a:pt x="528" y="889"/>
                      <a:pt x="538" y="888"/>
                    </a:cubicBezTo>
                    <a:cubicBezTo>
                      <a:pt x="576" y="877"/>
                      <a:pt x="613" y="848"/>
                      <a:pt x="635" y="809"/>
                    </a:cubicBezTo>
                    <a:cubicBezTo>
                      <a:pt x="660" y="761"/>
                      <a:pt x="669" y="703"/>
                      <a:pt x="658" y="618"/>
                    </a:cubicBezTo>
                    <a:cubicBezTo>
                      <a:pt x="647" y="530"/>
                      <a:pt x="622" y="444"/>
                      <a:pt x="581" y="363"/>
                    </a:cubicBezTo>
                    <a:cubicBezTo>
                      <a:pt x="541" y="281"/>
                      <a:pt x="488" y="207"/>
                      <a:pt x="425" y="143"/>
                    </a:cubicBezTo>
                    <a:cubicBezTo>
                      <a:pt x="370" y="87"/>
                      <a:pt x="315" y="50"/>
                      <a:pt x="258" y="25"/>
                    </a:cubicBezTo>
                    <a:cubicBezTo>
                      <a:pt x="222" y="8"/>
                      <a:pt x="187" y="1"/>
                      <a:pt x="1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14"/>
              <p:cNvSpPr/>
              <p:nvPr/>
            </p:nvSpPr>
            <p:spPr>
              <a:xfrm>
                <a:off x="3199513" y="2665265"/>
                <a:ext cx="46250" cy="46719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353" extrusionOk="0">
                    <a:moveTo>
                      <a:pt x="254" y="318"/>
                    </a:moveTo>
                    <a:cubicBezTo>
                      <a:pt x="370" y="318"/>
                      <a:pt x="481" y="398"/>
                      <a:pt x="561" y="478"/>
                    </a:cubicBezTo>
                    <a:cubicBezTo>
                      <a:pt x="693" y="616"/>
                      <a:pt x="785" y="793"/>
                      <a:pt x="808" y="984"/>
                    </a:cubicBezTo>
                    <a:cubicBezTo>
                      <a:pt x="830" y="1119"/>
                      <a:pt x="786" y="1276"/>
                      <a:pt x="646" y="1315"/>
                    </a:cubicBezTo>
                    <a:cubicBezTo>
                      <a:pt x="629" y="1318"/>
                      <a:pt x="613" y="1320"/>
                      <a:pt x="597" y="1320"/>
                    </a:cubicBezTo>
                    <a:cubicBezTo>
                      <a:pt x="481" y="1320"/>
                      <a:pt x="370" y="1239"/>
                      <a:pt x="290" y="1161"/>
                    </a:cubicBezTo>
                    <a:cubicBezTo>
                      <a:pt x="144" y="1010"/>
                      <a:pt x="45" y="809"/>
                      <a:pt x="37" y="594"/>
                    </a:cubicBezTo>
                    <a:cubicBezTo>
                      <a:pt x="29" y="479"/>
                      <a:pt x="89" y="354"/>
                      <a:pt x="207" y="323"/>
                    </a:cubicBezTo>
                    <a:cubicBezTo>
                      <a:pt x="223" y="320"/>
                      <a:pt x="238" y="318"/>
                      <a:pt x="254" y="318"/>
                    </a:cubicBezTo>
                    <a:close/>
                    <a:moveTo>
                      <a:pt x="676" y="0"/>
                    </a:moveTo>
                    <a:cubicBezTo>
                      <a:pt x="672" y="0"/>
                      <a:pt x="667" y="0"/>
                      <a:pt x="663" y="1"/>
                    </a:cubicBezTo>
                    <a:cubicBezTo>
                      <a:pt x="640" y="3"/>
                      <a:pt x="617" y="11"/>
                      <a:pt x="597" y="21"/>
                    </a:cubicBezTo>
                    <a:cubicBezTo>
                      <a:pt x="487" y="85"/>
                      <a:pt x="377" y="149"/>
                      <a:pt x="267" y="212"/>
                    </a:cubicBezTo>
                    <a:cubicBezTo>
                      <a:pt x="207" y="249"/>
                      <a:pt x="137" y="275"/>
                      <a:pt x="92" y="334"/>
                    </a:cubicBezTo>
                    <a:cubicBezTo>
                      <a:pt x="0" y="455"/>
                      <a:pt x="10" y="620"/>
                      <a:pt x="49" y="760"/>
                    </a:cubicBezTo>
                    <a:cubicBezTo>
                      <a:pt x="81" y="876"/>
                      <a:pt x="137" y="984"/>
                      <a:pt x="209" y="1083"/>
                    </a:cubicBezTo>
                    <a:cubicBezTo>
                      <a:pt x="239" y="1123"/>
                      <a:pt x="269" y="1159"/>
                      <a:pt x="305" y="1192"/>
                    </a:cubicBezTo>
                    <a:cubicBezTo>
                      <a:pt x="326" y="1213"/>
                      <a:pt x="348" y="1231"/>
                      <a:pt x="372" y="1249"/>
                    </a:cubicBezTo>
                    <a:cubicBezTo>
                      <a:pt x="433" y="1293"/>
                      <a:pt x="502" y="1332"/>
                      <a:pt x="577" y="1346"/>
                    </a:cubicBezTo>
                    <a:cubicBezTo>
                      <a:pt x="595" y="1350"/>
                      <a:pt x="614" y="1352"/>
                      <a:pt x="632" y="1352"/>
                    </a:cubicBezTo>
                    <a:cubicBezTo>
                      <a:pt x="647" y="1352"/>
                      <a:pt x="661" y="1351"/>
                      <a:pt x="676" y="1349"/>
                    </a:cubicBezTo>
                    <a:cubicBezTo>
                      <a:pt x="706" y="1346"/>
                      <a:pt x="739" y="1335"/>
                      <a:pt x="765" y="1319"/>
                    </a:cubicBezTo>
                    <a:cubicBezTo>
                      <a:pt x="887" y="1249"/>
                      <a:pt x="1008" y="1178"/>
                      <a:pt x="1130" y="1109"/>
                    </a:cubicBezTo>
                    <a:cubicBezTo>
                      <a:pt x="1239" y="1046"/>
                      <a:pt x="1310" y="926"/>
                      <a:pt x="1323" y="801"/>
                    </a:cubicBezTo>
                    <a:cubicBezTo>
                      <a:pt x="1323" y="794"/>
                      <a:pt x="1324" y="788"/>
                      <a:pt x="1324" y="783"/>
                    </a:cubicBezTo>
                    <a:cubicBezTo>
                      <a:pt x="1340" y="560"/>
                      <a:pt x="1209" y="354"/>
                      <a:pt x="1055" y="203"/>
                    </a:cubicBezTo>
                    <a:cubicBezTo>
                      <a:pt x="958" y="113"/>
                      <a:pt x="844" y="26"/>
                      <a:pt x="713" y="3"/>
                    </a:cubicBezTo>
                    <a:cubicBezTo>
                      <a:pt x="702" y="1"/>
                      <a:pt x="688" y="0"/>
                      <a:pt x="6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14"/>
              <p:cNvSpPr/>
              <p:nvPr/>
            </p:nvSpPr>
            <p:spPr>
              <a:xfrm>
                <a:off x="3248671" y="2570883"/>
                <a:ext cx="48118" cy="1811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581" extrusionOk="0">
                    <a:moveTo>
                      <a:pt x="1536" y="0"/>
                    </a:moveTo>
                    <a:cubicBezTo>
                      <a:pt x="1531" y="39"/>
                      <a:pt x="1524" y="75"/>
                      <a:pt x="1510" y="108"/>
                    </a:cubicBezTo>
                    <a:cubicBezTo>
                      <a:pt x="1498" y="142"/>
                      <a:pt x="1478" y="174"/>
                      <a:pt x="1457" y="204"/>
                    </a:cubicBezTo>
                    <a:cubicBezTo>
                      <a:pt x="1412" y="260"/>
                      <a:pt x="1356" y="312"/>
                      <a:pt x="1294" y="351"/>
                    </a:cubicBezTo>
                    <a:cubicBezTo>
                      <a:pt x="1172" y="431"/>
                      <a:pt x="1033" y="487"/>
                      <a:pt x="887" y="519"/>
                    </a:cubicBezTo>
                    <a:cubicBezTo>
                      <a:pt x="768" y="547"/>
                      <a:pt x="646" y="560"/>
                      <a:pt x="526" y="560"/>
                    </a:cubicBezTo>
                    <a:cubicBezTo>
                      <a:pt x="498" y="560"/>
                      <a:pt x="470" y="559"/>
                      <a:pt x="442" y="558"/>
                    </a:cubicBezTo>
                    <a:cubicBezTo>
                      <a:pt x="292" y="551"/>
                      <a:pt x="143" y="525"/>
                      <a:pt x="0" y="473"/>
                    </a:cubicBezTo>
                    <a:lnTo>
                      <a:pt x="0" y="474"/>
                    </a:lnTo>
                    <a:cubicBezTo>
                      <a:pt x="141" y="532"/>
                      <a:pt x="291" y="564"/>
                      <a:pt x="442" y="575"/>
                    </a:cubicBezTo>
                    <a:cubicBezTo>
                      <a:pt x="485" y="578"/>
                      <a:pt x="528" y="580"/>
                      <a:pt x="571" y="580"/>
                    </a:cubicBezTo>
                    <a:cubicBezTo>
                      <a:pt x="679" y="580"/>
                      <a:pt x="788" y="570"/>
                      <a:pt x="895" y="549"/>
                    </a:cubicBezTo>
                    <a:cubicBezTo>
                      <a:pt x="968" y="535"/>
                      <a:pt x="1041" y="515"/>
                      <a:pt x="1113" y="487"/>
                    </a:cubicBezTo>
                    <a:cubicBezTo>
                      <a:pt x="1148" y="473"/>
                      <a:pt x="1184" y="459"/>
                      <a:pt x="1218" y="441"/>
                    </a:cubicBezTo>
                    <a:cubicBezTo>
                      <a:pt x="1251" y="423"/>
                      <a:pt x="1284" y="403"/>
                      <a:pt x="1316" y="381"/>
                    </a:cubicBezTo>
                    <a:cubicBezTo>
                      <a:pt x="1379" y="336"/>
                      <a:pt x="1437" y="283"/>
                      <a:pt x="1478" y="219"/>
                    </a:cubicBezTo>
                    <a:cubicBezTo>
                      <a:pt x="1500" y="185"/>
                      <a:pt x="1516" y="151"/>
                      <a:pt x="1527" y="114"/>
                    </a:cubicBezTo>
                    <a:cubicBezTo>
                      <a:pt x="1537" y="78"/>
                      <a:pt x="1543" y="39"/>
                      <a:pt x="1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14"/>
              <p:cNvSpPr/>
              <p:nvPr/>
            </p:nvSpPr>
            <p:spPr>
              <a:xfrm>
                <a:off x="2980735" y="2510136"/>
                <a:ext cx="570155" cy="329189"/>
              </a:xfrm>
              <a:custGeom>
                <a:avLst/>
                <a:gdLst/>
                <a:ahLst/>
                <a:cxnLst/>
                <a:rect l="l" t="t" r="r" b="b"/>
                <a:pathLst>
                  <a:path w="18283" h="10556" extrusionOk="0">
                    <a:moveTo>
                      <a:pt x="9143" y="275"/>
                    </a:moveTo>
                    <a:cubicBezTo>
                      <a:pt x="9172" y="275"/>
                      <a:pt x="9201" y="278"/>
                      <a:pt x="9231" y="285"/>
                    </a:cubicBezTo>
                    <a:cubicBezTo>
                      <a:pt x="9261" y="290"/>
                      <a:pt x="9288" y="300"/>
                      <a:pt x="9314" y="315"/>
                    </a:cubicBezTo>
                    <a:lnTo>
                      <a:pt x="17742" y="5181"/>
                    </a:lnTo>
                    <a:cubicBezTo>
                      <a:pt x="17770" y="5197"/>
                      <a:pt x="17803" y="5227"/>
                      <a:pt x="17811" y="5260"/>
                    </a:cubicBezTo>
                    <a:cubicBezTo>
                      <a:pt x="17818" y="5288"/>
                      <a:pt x="17806" y="5316"/>
                      <a:pt x="17790" y="5338"/>
                    </a:cubicBezTo>
                    <a:cubicBezTo>
                      <a:pt x="17778" y="5354"/>
                      <a:pt x="17760" y="5367"/>
                      <a:pt x="17742" y="5377"/>
                    </a:cubicBezTo>
                    <a:lnTo>
                      <a:pt x="17336" y="5611"/>
                    </a:lnTo>
                    <a:lnTo>
                      <a:pt x="9646" y="10049"/>
                    </a:lnTo>
                    <a:lnTo>
                      <a:pt x="9311" y="10242"/>
                    </a:lnTo>
                    <a:cubicBezTo>
                      <a:pt x="9287" y="10256"/>
                      <a:pt x="9258" y="10266"/>
                      <a:pt x="9229" y="10272"/>
                    </a:cubicBezTo>
                    <a:cubicBezTo>
                      <a:pt x="9200" y="10279"/>
                      <a:pt x="9171" y="10282"/>
                      <a:pt x="9142" y="10282"/>
                    </a:cubicBezTo>
                    <a:cubicBezTo>
                      <a:pt x="9112" y="10282"/>
                      <a:pt x="9083" y="10279"/>
                      <a:pt x="9052" y="10272"/>
                    </a:cubicBezTo>
                    <a:cubicBezTo>
                      <a:pt x="9022" y="10266"/>
                      <a:pt x="8995" y="10256"/>
                      <a:pt x="8970" y="10242"/>
                    </a:cubicBezTo>
                    <a:lnTo>
                      <a:pt x="8614" y="10038"/>
                    </a:lnTo>
                    <a:lnTo>
                      <a:pt x="948" y="5611"/>
                    </a:lnTo>
                    <a:lnTo>
                      <a:pt x="544" y="5377"/>
                    </a:lnTo>
                    <a:cubicBezTo>
                      <a:pt x="516" y="5361"/>
                      <a:pt x="482" y="5331"/>
                      <a:pt x="475" y="5298"/>
                    </a:cubicBezTo>
                    <a:cubicBezTo>
                      <a:pt x="468" y="5272"/>
                      <a:pt x="480" y="5243"/>
                      <a:pt x="495" y="5222"/>
                    </a:cubicBezTo>
                    <a:cubicBezTo>
                      <a:pt x="508" y="5204"/>
                      <a:pt x="526" y="5193"/>
                      <a:pt x="544" y="5181"/>
                    </a:cubicBezTo>
                    <a:lnTo>
                      <a:pt x="8972" y="315"/>
                    </a:lnTo>
                    <a:cubicBezTo>
                      <a:pt x="8998" y="300"/>
                      <a:pt x="9026" y="290"/>
                      <a:pt x="9055" y="285"/>
                    </a:cubicBezTo>
                    <a:cubicBezTo>
                      <a:pt x="9085" y="278"/>
                      <a:pt x="9114" y="275"/>
                      <a:pt x="9143" y="275"/>
                    </a:cubicBezTo>
                    <a:close/>
                    <a:moveTo>
                      <a:pt x="9143" y="1"/>
                    </a:moveTo>
                    <a:cubicBezTo>
                      <a:pt x="9056" y="1"/>
                      <a:pt x="8969" y="10"/>
                      <a:pt x="8881" y="29"/>
                    </a:cubicBezTo>
                    <a:cubicBezTo>
                      <a:pt x="8795" y="47"/>
                      <a:pt x="8715" y="78"/>
                      <a:pt x="8640" y="121"/>
                    </a:cubicBezTo>
                    <a:lnTo>
                      <a:pt x="211" y="4987"/>
                    </a:lnTo>
                    <a:cubicBezTo>
                      <a:pt x="158" y="5017"/>
                      <a:pt x="104" y="5056"/>
                      <a:pt x="67" y="5107"/>
                    </a:cubicBezTo>
                    <a:cubicBezTo>
                      <a:pt x="28" y="5154"/>
                      <a:pt x="2" y="5217"/>
                      <a:pt x="1" y="5279"/>
                    </a:cubicBezTo>
                    <a:lnTo>
                      <a:pt x="1" y="5281"/>
                    </a:lnTo>
                    <a:lnTo>
                      <a:pt x="1" y="5293"/>
                    </a:lnTo>
                    <a:cubicBezTo>
                      <a:pt x="1" y="5308"/>
                      <a:pt x="2" y="5322"/>
                      <a:pt x="7" y="5337"/>
                    </a:cubicBezTo>
                    <a:cubicBezTo>
                      <a:pt x="28" y="5433"/>
                      <a:pt x="123" y="5519"/>
                      <a:pt x="209" y="5569"/>
                    </a:cubicBezTo>
                    <a:lnTo>
                      <a:pt x="8638" y="10436"/>
                    </a:lnTo>
                    <a:cubicBezTo>
                      <a:pt x="8713" y="10478"/>
                      <a:pt x="8794" y="10509"/>
                      <a:pt x="8880" y="10528"/>
                    </a:cubicBezTo>
                    <a:cubicBezTo>
                      <a:pt x="8968" y="10547"/>
                      <a:pt x="9055" y="10556"/>
                      <a:pt x="9142" y="10556"/>
                    </a:cubicBezTo>
                    <a:cubicBezTo>
                      <a:pt x="9229" y="10556"/>
                      <a:pt x="9316" y="10547"/>
                      <a:pt x="9403" y="10528"/>
                    </a:cubicBezTo>
                    <a:cubicBezTo>
                      <a:pt x="9489" y="10509"/>
                      <a:pt x="9570" y="10479"/>
                      <a:pt x="9646" y="10436"/>
                    </a:cubicBezTo>
                    <a:lnTo>
                      <a:pt x="18074" y="5569"/>
                    </a:lnTo>
                    <a:cubicBezTo>
                      <a:pt x="18128" y="5539"/>
                      <a:pt x="18180" y="5502"/>
                      <a:pt x="18217" y="5452"/>
                    </a:cubicBezTo>
                    <a:cubicBezTo>
                      <a:pt x="18256" y="5401"/>
                      <a:pt x="18281" y="5339"/>
                      <a:pt x="18282" y="5279"/>
                    </a:cubicBezTo>
                    <a:cubicBezTo>
                      <a:pt x="18282" y="5259"/>
                      <a:pt x="18281" y="5240"/>
                      <a:pt x="18278" y="5222"/>
                    </a:cubicBezTo>
                    <a:cubicBezTo>
                      <a:pt x="18268" y="5176"/>
                      <a:pt x="18242" y="5132"/>
                      <a:pt x="18209" y="5095"/>
                    </a:cubicBezTo>
                    <a:cubicBezTo>
                      <a:pt x="18170" y="5052"/>
                      <a:pt x="18121" y="5015"/>
                      <a:pt x="18074" y="4987"/>
                    </a:cubicBezTo>
                    <a:lnTo>
                      <a:pt x="17305" y="4543"/>
                    </a:lnTo>
                    <a:lnTo>
                      <a:pt x="9648" y="121"/>
                    </a:lnTo>
                    <a:cubicBezTo>
                      <a:pt x="9573" y="79"/>
                      <a:pt x="9491" y="47"/>
                      <a:pt x="9405" y="29"/>
                    </a:cubicBezTo>
                    <a:cubicBezTo>
                      <a:pt x="9318" y="10"/>
                      <a:pt x="9231" y="1"/>
                      <a:pt x="9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14"/>
              <p:cNvSpPr/>
              <p:nvPr/>
            </p:nvSpPr>
            <p:spPr>
              <a:xfrm>
                <a:off x="3544299" y="2674665"/>
                <a:ext cx="6580" cy="29844"/>
              </a:xfrm>
              <a:custGeom>
                <a:avLst/>
                <a:gdLst/>
                <a:ahLst/>
                <a:cxnLst/>
                <a:rect l="l" t="t" r="r" b="b"/>
                <a:pathLst>
                  <a:path w="211" h="957" extrusionOk="0">
                    <a:moveTo>
                      <a:pt x="209" y="0"/>
                    </a:moveTo>
                    <a:cubicBezTo>
                      <a:pt x="207" y="62"/>
                      <a:pt x="181" y="122"/>
                      <a:pt x="144" y="173"/>
                    </a:cubicBezTo>
                    <a:cubicBezTo>
                      <a:pt x="105" y="223"/>
                      <a:pt x="55" y="262"/>
                      <a:pt x="0" y="292"/>
                    </a:cubicBezTo>
                    <a:lnTo>
                      <a:pt x="0" y="956"/>
                    </a:lnTo>
                    <a:cubicBezTo>
                      <a:pt x="55" y="926"/>
                      <a:pt x="107" y="889"/>
                      <a:pt x="144" y="838"/>
                    </a:cubicBezTo>
                    <a:cubicBezTo>
                      <a:pt x="171" y="804"/>
                      <a:pt x="190" y="766"/>
                      <a:pt x="202" y="725"/>
                    </a:cubicBezTo>
                    <a:cubicBezTo>
                      <a:pt x="207" y="708"/>
                      <a:pt x="210" y="687"/>
                      <a:pt x="210" y="669"/>
                    </a:cubicBezTo>
                    <a:lnTo>
                      <a:pt x="210" y="667"/>
                    </a:lnTo>
                    <a:cubicBezTo>
                      <a:pt x="210" y="446"/>
                      <a:pt x="210" y="223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14"/>
              <p:cNvSpPr/>
              <p:nvPr/>
            </p:nvSpPr>
            <p:spPr>
              <a:xfrm>
                <a:off x="3248297" y="2480635"/>
                <a:ext cx="34927" cy="10026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3215" extrusionOk="0">
                    <a:moveTo>
                      <a:pt x="4" y="0"/>
                    </a:moveTo>
                    <a:cubicBezTo>
                      <a:pt x="4" y="807"/>
                      <a:pt x="2" y="1617"/>
                      <a:pt x="1" y="2424"/>
                    </a:cubicBezTo>
                    <a:lnTo>
                      <a:pt x="1" y="2894"/>
                    </a:lnTo>
                    <a:cubicBezTo>
                      <a:pt x="1" y="2894"/>
                      <a:pt x="2" y="3000"/>
                      <a:pt x="119" y="3092"/>
                    </a:cubicBezTo>
                    <a:cubicBezTo>
                      <a:pt x="132" y="3102"/>
                      <a:pt x="147" y="3114"/>
                      <a:pt x="163" y="3123"/>
                    </a:cubicBezTo>
                    <a:cubicBezTo>
                      <a:pt x="198" y="3143"/>
                      <a:pt x="235" y="3160"/>
                      <a:pt x="275" y="3173"/>
                    </a:cubicBezTo>
                    <a:cubicBezTo>
                      <a:pt x="342" y="3194"/>
                      <a:pt x="412" y="3206"/>
                      <a:pt x="482" y="3210"/>
                    </a:cubicBezTo>
                    <a:cubicBezTo>
                      <a:pt x="511" y="3213"/>
                      <a:pt x="539" y="3214"/>
                      <a:pt x="567" y="3214"/>
                    </a:cubicBezTo>
                    <a:cubicBezTo>
                      <a:pt x="583" y="3214"/>
                      <a:pt x="599" y="3214"/>
                      <a:pt x="615" y="3213"/>
                    </a:cubicBezTo>
                    <a:cubicBezTo>
                      <a:pt x="681" y="3210"/>
                      <a:pt x="746" y="3203"/>
                      <a:pt x="809" y="3186"/>
                    </a:cubicBezTo>
                    <a:cubicBezTo>
                      <a:pt x="863" y="3171"/>
                      <a:pt x="915" y="3150"/>
                      <a:pt x="965" y="3117"/>
                    </a:cubicBezTo>
                    <a:lnTo>
                      <a:pt x="967" y="3117"/>
                    </a:lnTo>
                    <a:cubicBezTo>
                      <a:pt x="1046" y="3065"/>
                      <a:pt x="1119" y="2986"/>
                      <a:pt x="1119" y="2897"/>
                    </a:cubicBezTo>
                    <a:lnTo>
                      <a:pt x="1119" y="2424"/>
                    </a:lnTo>
                    <a:cubicBezTo>
                      <a:pt x="1119" y="1620"/>
                      <a:pt x="1116" y="818"/>
                      <a:pt x="1116" y="13"/>
                    </a:cubicBezTo>
                    <a:cubicBezTo>
                      <a:pt x="1116" y="49"/>
                      <a:pt x="1109" y="85"/>
                      <a:pt x="1093" y="116"/>
                    </a:cubicBezTo>
                    <a:cubicBezTo>
                      <a:pt x="1068" y="167"/>
                      <a:pt x="1022" y="204"/>
                      <a:pt x="967" y="233"/>
                    </a:cubicBezTo>
                    <a:cubicBezTo>
                      <a:pt x="930" y="254"/>
                      <a:pt x="888" y="270"/>
                      <a:pt x="846" y="283"/>
                    </a:cubicBezTo>
                    <a:cubicBezTo>
                      <a:pt x="835" y="288"/>
                      <a:pt x="823" y="290"/>
                      <a:pt x="810" y="295"/>
                    </a:cubicBezTo>
                    <a:cubicBezTo>
                      <a:pt x="728" y="318"/>
                      <a:pt x="649" y="329"/>
                      <a:pt x="570" y="329"/>
                    </a:cubicBezTo>
                    <a:cubicBezTo>
                      <a:pt x="548" y="329"/>
                      <a:pt x="526" y="328"/>
                      <a:pt x="504" y="326"/>
                    </a:cubicBezTo>
                    <a:cubicBezTo>
                      <a:pt x="497" y="326"/>
                      <a:pt x="491" y="325"/>
                      <a:pt x="484" y="325"/>
                    </a:cubicBezTo>
                    <a:cubicBezTo>
                      <a:pt x="413" y="319"/>
                      <a:pt x="346" y="305"/>
                      <a:pt x="277" y="282"/>
                    </a:cubicBezTo>
                    <a:cubicBezTo>
                      <a:pt x="257" y="276"/>
                      <a:pt x="238" y="269"/>
                      <a:pt x="219" y="260"/>
                    </a:cubicBezTo>
                    <a:cubicBezTo>
                      <a:pt x="199" y="252"/>
                      <a:pt x="182" y="242"/>
                      <a:pt x="163" y="233"/>
                    </a:cubicBezTo>
                    <a:cubicBezTo>
                      <a:pt x="147" y="224"/>
                      <a:pt x="133" y="216"/>
                      <a:pt x="119" y="204"/>
                    </a:cubicBezTo>
                    <a:cubicBezTo>
                      <a:pt x="84" y="181"/>
                      <a:pt x="54" y="152"/>
                      <a:pt x="34" y="116"/>
                    </a:cubicBezTo>
                    <a:cubicBezTo>
                      <a:pt x="15" y="82"/>
                      <a:pt x="4" y="4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14"/>
              <p:cNvSpPr/>
              <p:nvPr/>
            </p:nvSpPr>
            <p:spPr>
              <a:xfrm>
                <a:off x="3248453" y="2470781"/>
                <a:ext cx="34678" cy="20146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646" extrusionOk="0">
                    <a:moveTo>
                      <a:pt x="552" y="1"/>
                    </a:moveTo>
                    <a:cubicBezTo>
                      <a:pt x="460" y="1"/>
                      <a:pt x="367" y="14"/>
                      <a:pt x="270" y="46"/>
                    </a:cubicBezTo>
                    <a:cubicBezTo>
                      <a:pt x="171" y="76"/>
                      <a:pt x="68" y="126"/>
                      <a:pt x="25" y="211"/>
                    </a:cubicBezTo>
                    <a:cubicBezTo>
                      <a:pt x="7" y="244"/>
                      <a:pt x="0" y="280"/>
                      <a:pt x="0" y="317"/>
                    </a:cubicBezTo>
                    <a:cubicBezTo>
                      <a:pt x="0" y="359"/>
                      <a:pt x="12" y="399"/>
                      <a:pt x="32" y="434"/>
                    </a:cubicBezTo>
                    <a:cubicBezTo>
                      <a:pt x="61" y="486"/>
                      <a:pt x="108" y="522"/>
                      <a:pt x="161" y="550"/>
                    </a:cubicBezTo>
                    <a:cubicBezTo>
                      <a:pt x="178" y="562"/>
                      <a:pt x="199" y="570"/>
                      <a:pt x="216" y="578"/>
                    </a:cubicBezTo>
                    <a:cubicBezTo>
                      <a:pt x="308" y="618"/>
                      <a:pt x="403" y="639"/>
                      <a:pt x="499" y="644"/>
                    </a:cubicBezTo>
                    <a:cubicBezTo>
                      <a:pt x="519" y="645"/>
                      <a:pt x="540" y="646"/>
                      <a:pt x="561" y="646"/>
                    </a:cubicBezTo>
                    <a:cubicBezTo>
                      <a:pt x="652" y="646"/>
                      <a:pt x="745" y="632"/>
                      <a:pt x="841" y="601"/>
                    </a:cubicBezTo>
                    <a:cubicBezTo>
                      <a:pt x="940" y="569"/>
                      <a:pt x="1045" y="519"/>
                      <a:pt x="1088" y="434"/>
                    </a:cubicBezTo>
                    <a:cubicBezTo>
                      <a:pt x="1104" y="404"/>
                      <a:pt x="1111" y="368"/>
                      <a:pt x="1111" y="330"/>
                    </a:cubicBezTo>
                    <a:cubicBezTo>
                      <a:pt x="1111" y="289"/>
                      <a:pt x="1100" y="246"/>
                      <a:pt x="1078" y="211"/>
                    </a:cubicBezTo>
                    <a:cubicBezTo>
                      <a:pt x="1041" y="145"/>
                      <a:pt x="969" y="102"/>
                      <a:pt x="896" y="69"/>
                    </a:cubicBezTo>
                    <a:cubicBezTo>
                      <a:pt x="804" y="30"/>
                      <a:pt x="709" y="10"/>
                      <a:pt x="614" y="3"/>
                    </a:cubicBezTo>
                    <a:cubicBezTo>
                      <a:pt x="593" y="1"/>
                      <a:pt x="573" y="1"/>
                      <a:pt x="552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14"/>
              <p:cNvSpPr/>
              <p:nvPr/>
            </p:nvSpPr>
            <p:spPr>
              <a:xfrm>
                <a:off x="3248360" y="2480667"/>
                <a:ext cx="15031" cy="10019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213" extrusionOk="0">
                    <a:moveTo>
                      <a:pt x="3" y="0"/>
                    </a:moveTo>
                    <a:cubicBezTo>
                      <a:pt x="3" y="807"/>
                      <a:pt x="2" y="1618"/>
                      <a:pt x="0" y="2424"/>
                    </a:cubicBezTo>
                    <a:lnTo>
                      <a:pt x="0" y="2896"/>
                    </a:lnTo>
                    <a:cubicBezTo>
                      <a:pt x="0" y="2896"/>
                      <a:pt x="2" y="3027"/>
                      <a:pt x="164" y="3123"/>
                    </a:cubicBezTo>
                    <a:cubicBezTo>
                      <a:pt x="258" y="3179"/>
                      <a:pt x="368" y="3205"/>
                      <a:pt x="482" y="3212"/>
                    </a:cubicBezTo>
                    <a:lnTo>
                      <a:pt x="482" y="325"/>
                    </a:lnTo>
                    <a:cubicBezTo>
                      <a:pt x="394" y="318"/>
                      <a:pt x="304" y="297"/>
                      <a:pt x="219" y="261"/>
                    </a:cubicBezTo>
                    <a:cubicBezTo>
                      <a:pt x="199" y="252"/>
                      <a:pt x="181" y="243"/>
                      <a:pt x="163" y="233"/>
                    </a:cubicBezTo>
                    <a:cubicBezTo>
                      <a:pt x="110" y="205"/>
                      <a:pt x="64" y="167"/>
                      <a:pt x="33" y="117"/>
                    </a:cubicBezTo>
                    <a:cubicBezTo>
                      <a:pt x="15" y="82"/>
                      <a:pt x="3" y="42"/>
                      <a:pt x="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14"/>
              <p:cNvSpPr/>
              <p:nvPr/>
            </p:nvSpPr>
            <p:spPr>
              <a:xfrm>
                <a:off x="3252039" y="2487091"/>
                <a:ext cx="4896" cy="9255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2968" extrusionOk="0">
                    <a:moveTo>
                      <a:pt x="0" y="0"/>
                    </a:moveTo>
                    <a:lnTo>
                      <a:pt x="0" y="2887"/>
                    </a:lnTo>
                    <a:cubicBezTo>
                      <a:pt x="13" y="2897"/>
                      <a:pt x="29" y="2908"/>
                      <a:pt x="46" y="2917"/>
                    </a:cubicBezTo>
                    <a:cubicBezTo>
                      <a:pt x="79" y="2937"/>
                      <a:pt x="118" y="2956"/>
                      <a:pt x="157" y="2967"/>
                    </a:cubicBezTo>
                    <a:lnTo>
                      <a:pt x="157" y="76"/>
                    </a:lnTo>
                    <a:cubicBezTo>
                      <a:pt x="137" y="69"/>
                      <a:pt x="119" y="62"/>
                      <a:pt x="101" y="56"/>
                    </a:cubicBezTo>
                    <a:cubicBezTo>
                      <a:pt x="82" y="47"/>
                      <a:pt x="63" y="39"/>
                      <a:pt x="46" y="30"/>
                    </a:cubicBezTo>
                    <a:cubicBezTo>
                      <a:pt x="29" y="20"/>
                      <a:pt x="15" y="12"/>
                      <a:pt x="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14"/>
              <p:cNvSpPr/>
              <p:nvPr/>
            </p:nvSpPr>
            <p:spPr>
              <a:xfrm>
                <a:off x="3273494" y="2487933"/>
                <a:ext cx="4958" cy="92058"/>
              </a:xfrm>
              <a:custGeom>
                <a:avLst/>
                <a:gdLst/>
                <a:ahLst/>
                <a:cxnLst/>
                <a:rect l="l" t="t" r="r" b="b"/>
                <a:pathLst>
                  <a:path w="159" h="2952" extrusionOk="0">
                    <a:moveTo>
                      <a:pt x="159" y="0"/>
                    </a:moveTo>
                    <a:cubicBezTo>
                      <a:pt x="122" y="20"/>
                      <a:pt x="80" y="36"/>
                      <a:pt x="37" y="49"/>
                    </a:cubicBezTo>
                    <a:cubicBezTo>
                      <a:pt x="24" y="54"/>
                      <a:pt x="14" y="56"/>
                      <a:pt x="1" y="61"/>
                    </a:cubicBezTo>
                    <a:lnTo>
                      <a:pt x="1" y="2952"/>
                    </a:lnTo>
                    <a:cubicBezTo>
                      <a:pt x="55" y="2937"/>
                      <a:pt x="107" y="2916"/>
                      <a:pt x="157" y="2883"/>
                    </a:cubicBezTo>
                    <a:lnTo>
                      <a:pt x="159" y="2883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14"/>
              <p:cNvSpPr/>
              <p:nvPr/>
            </p:nvSpPr>
            <p:spPr>
              <a:xfrm>
                <a:off x="3483147" y="2697304"/>
                <a:ext cx="67453" cy="24742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7934" extrusionOk="0">
                    <a:moveTo>
                      <a:pt x="2163" y="0"/>
                    </a:moveTo>
                    <a:cubicBezTo>
                      <a:pt x="2162" y="2"/>
                      <a:pt x="2162" y="4"/>
                      <a:pt x="2161" y="6"/>
                    </a:cubicBezTo>
                    <a:lnTo>
                      <a:pt x="2161" y="6"/>
                    </a:lnTo>
                    <a:cubicBezTo>
                      <a:pt x="2162" y="4"/>
                      <a:pt x="2162" y="2"/>
                      <a:pt x="2163" y="0"/>
                    </a:cubicBezTo>
                    <a:close/>
                    <a:moveTo>
                      <a:pt x="2161" y="6"/>
                    </a:moveTo>
                    <a:cubicBezTo>
                      <a:pt x="2151" y="45"/>
                      <a:pt x="2130" y="81"/>
                      <a:pt x="2105" y="114"/>
                    </a:cubicBezTo>
                    <a:cubicBezTo>
                      <a:pt x="2068" y="163"/>
                      <a:pt x="2016" y="200"/>
                      <a:pt x="1963" y="233"/>
                    </a:cubicBezTo>
                    <a:lnTo>
                      <a:pt x="0" y="7933"/>
                    </a:lnTo>
                    <a:cubicBezTo>
                      <a:pt x="55" y="7903"/>
                      <a:pt x="107" y="7864"/>
                      <a:pt x="144" y="7814"/>
                    </a:cubicBezTo>
                    <a:cubicBezTo>
                      <a:pt x="170" y="7781"/>
                      <a:pt x="192" y="7742"/>
                      <a:pt x="202" y="7702"/>
                    </a:cubicBezTo>
                    <a:cubicBezTo>
                      <a:pt x="855" y="5137"/>
                      <a:pt x="1507" y="2570"/>
                      <a:pt x="2161" y="6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14"/>
              <p:cNvSpPr/>
              <p:nvPr/>
            </p:nvSpPr>
            <p:spPr>
              <a:xfrm>
                <a:off x="3281477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5531"/>
                    </a:lnTo>
                    <a:lnTo>
                      <a:pt x="8430" y="664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14"/>
              <p:cNvSpPr/>
              <p:nvPr/>
            </p:nvSpPr>
            <p:spPr>
              <a:xfrm>
                <a:off x="3281477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11435"/>
                    </a:lnTo>
                    <a:lnTo>
                      <a:pt x="6467" y="7702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14"/>
              <p:cNvSpPr/>
              <p:nvPr/>
            </p:nvSpPr>
            <p:spPr>
              <a:xfrm>
                <a:off x="3479997" y="2937455"/>
                <a:ext cx="9667" cy="548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758" extrusionOk="0">
                    <a:moveTo>
                      <a:pt x="303" y="1"/>
                    </a:moveTo>
                    <a:cubicBezTo>
                      <a:pt x="291" y="40"/>
                      <a:pt x="271" y="80"/>
                      <a:pt x="245" y="113"/>
                    </a:cubicBezTo>
                    <a:cubicBezTo>
                      <a:pt x="206" y="163"/>
                      <a:pt x="156" y="202"/>
                      <a:pt x="101" y="232"/>
                    </a:cubicBezTo>
                    <a:lnTo>
                      <a:pt x="1" y="901"/>
                    </a:lnTo>
                    <a:lnTo>
                      <a:pt x="101" y="1758"/>
                    </a:lnTo>
                    <a:cubicBezTo>
                      <a:pt x="188" y="1707"/>
                      <a:pt x="281" y="1621"/>
                      <a:pt x="305" y="1525"/>
                    </a:cubicBezTo>
                    <a:cubicBezTo>
                      <a:pt x="308" y="1513"/>
                      <a:pt x="310" y="1500"/>
                      <a:pt x="310" y="1489"/>
                    </a:cubicBezTo>
                    <a:lnTo>
                      <a:pt x="310" y="1467"/>
                    </a:lnTo>
                    <a:cubicBezTo>
                      <a:pt x="310" y="958"/>
                      <a:pt x="303" y="508"/>
                      <a:pt x="303" y="1"/>
                    </a:cubicBezTo>
                    <a:close/>
                  </a:path>
                </a:pathLst>
              </a:custGeom>
              <a:solidFill>
                <a:srgbClr val="5E21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14"/>
              <p:cNvSpPr/>
              <p:nvPr/>
            </p:nvSpPr>
            <p:spPr>
              <a:xfrm>
                <a:off x="3281477" y="2944628"/>
                <a:ext cx="204168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547" h="5260" extrusionOk="0">
                    <a:moveTo>
                      <a:pt x="6467" y="1"/>
                    </a:moveTo>
                    <a:lnTo>
                      <a:pt x="1" y="3734"/>
                    </a:lnTo>
                    <a:lnTo>
                      <a:pt x="1" y="5260"/>
                    </a:lnTo>
                    <a:lnTo>
                      <a:pt x="6467" y="1526"/>
                    </a:lnTo>
                    <a:lnTo>
                      <a:pt x="6546" y="576"/>
                    </a:lnTo>
                    <a:lnTo>
                      <a:pt x="6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14"/>
              <p:cNvSpPr/>
              <p:nvPr/>
            </p:nvSpPr>
            <p:spPr>
              <a:xfrm>
                <a:off x="3250012" y="3061070"/>
                <a:ext cx="31497" cy="5142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649" extrusionOk="0">
                    <a:moveTo>
                      <a:pt x="0" y="0"/>
                    </a:moveTo>
                    <a:lnTo>
                      <a:pt x="0" y="1526"/>
                    </a:lnTo>
                    <a:cubicBezTo>
                      <a:pt x="77" y="1569"/>
                      <a:pt x="157" y="1602"/>
                      <a:pt x="243" y="1619"/>
                    </a:cubicBezTo>
                    <a:cubicBezTo>
                      <a:pt x="330" y="1639"/>
                      <a:pt x="418" y="1648"/>
                      <a:pt x="505" y="1648"/>
                    </a:cubicBezTo>
                    <a:cubicBezTo>
                      <a:pt x="592" y="1648"/>
                      <a:pt x="680" y="1639"/>
                      <a:pt x="767" y="1619"/>
                    </a:cubicBezTo>
                    <a:cubicBezTo>
                      <a:pt x="853" y="1600"/>
                      <a:pt x="933" y="1569"/>
                      <a:pt x="1010" y="1526"/>
                    </a:cubicBezTo>
                    <a:lnTo>
                      <a:pt x="1010" y="0"/>
                    </a:lnTo>
                    <a:cubicBezTo>
                      <a:pt x="935" y="44"/>
                      <a:pt x="854" y="74"/>
                      <a:pt x="767" y="92"/>
                    </a:cubicBezTo>
                    <a:cubicBezTo>
                      <a:pt x="679" y="111"/>
                      <a:pt x="592" y="120"/>
                      <a:pt x="505" y="120"/>
                    </a:cubicBezTo>
                    <a:cubicBezTo>
                      <a:pt x="417" y="120"/>
                      <a:pt x="330" y="111"/>
                      <a:pt x="243" y="92"/>
                    </a:cubicBezTo>
                    <a:cubicBezTo>
                      <a:pt x="157" y="74"/>
                      <a:pt x="77" y="44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14"/>
              <p:cNvSpPr/>
              <p:nvPr/>
            </p:nvSpPr>
            <p:spPr>
              <a:xfrm>
                <a:off x="3250012" y="2856220"/>
                <a:ext cx="31497" cy="208628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6690" extrusionOk="0">
                    <a:moveTo>
                      <a:pt x="0" y="1"/>
                    </a:moveTo>
                    <a:lnTo>
                      <a:pt x="0" y="6569"/>
                    </a:lnTo>
                    <a:cubicBezTo>
                      <a:pt x="77" y="6613"/>
                      <a:pt x="157" y="6643"/>
                      <a:pt x="243" y="6661"/>
                    </a:cubicBezTo>
                    <a:cubicBezTo>
                      <a:pt x="330" y="6680"/>
                      <a:pt x="418" y="6689"/>
                      <a:pt x="505" y="6689"/>
                    </a:cubicBezTo>
                    <a:cubicBezTo>
                      <a:pt x="592" y="6689"/>
                      <a:pt x="680" y="6680"/>
                      <a:pt x="767" y="6661"/>
                    </a:cubicBezTo>
                    <a:cubicBezTo>
                      <a:pt x="853" y="6643"/>
                      <a:pt x="933" y="6613"/>
                      <a:pt x="1010" y="6569"/>
                    </a:cubicBezTo>
                    <a:lnTo>
                      <a:pt x="1010" y="1"/>
                    </a:lnTo>
                    <a:cubicBezTo>
                      <a:pt x="935" y="44"/>
                      <a:pt x="854" y="77"/>
                      <a:pt x="767" y="94"/>
                    </a:cubicBezTo>
                    <a:cubicBezTo>
                      <a:pt x="679" y="114"/>
                      <a:pt x="592" y="123"/>
                      <a:pt x="505" y="123"/>
                    </a:cubicBezTo>
                    <a:cubicBezTo>
                      <a:pt x="417" y="123"/>
                      <a:pt x="330" y="114"/>
                      <a:pt x="243" y="94"/>
                    </a:cubicBezTo>
                    <a:cubicBezTo>
                      <a:pt x="157" y="75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14"/>
              <p:cNvSpPr/>
              <p:nvPr/>
            </p:nvSpPr>
            <p:spPr>
              <a:xfrm>
                <a:off x="3250012" y="2835514"/>
                <a:ext cx="31497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788" extrusionOk="0">
                    <a:moveTo>
                      <a:pt x="0" y="1"/>
                    </a:moveTo>
                    <a:lnTo>
                      <a:pt x="0" y="665"/>
                    </a:lnTo>
                    <a:cubicBezTo>
                      <a:pt x="77" y="708"/>
                      <a:pt x="157" y="741"/>
                      <a:pt x="243" y="758"/>
                    </a:cubicBezTo>
                    <a:cubicBezTo>
                      <a:pt x="330" y="778"/>
                      <a:pt x="418" y="787"/>
                      <a:pt x="505" y="787"/>
                    </a:cubicBezTo>
                    <a:cubicBezTo>
                      <a:pt x="592" y="787"/>
                      <a:pt x="680" y="778"/>
                      <a:pt x="767" y="758"/>
                    </a:cubicBezTo>
                    <a:cubicBezTo>
                      <a:pt x="853" y="739"/>
                      <a:pt x="933" y="708"/>
                      <a:pt x="1010" y="665"/>
                    </a:cubicBezTo>
                    <a:lnTo>
                      <a:pt x="1010" y="1"/>
                    </a:lnTo>
                    <a:cubicBezTo>
                      <a:pt x="935" y="44"/>
                      <a:pt x="854" y="74"/>
                      <a:pt x="767" y="93"/>
                    </a:cubicBezTo>
                    <a:cubicBezTo>
                      <a:pt x="679" y="111"/>
                      <a:pt x="592" y="121"/>
                      <a:pt x="505" y="121"/>
                    </a:cubicBezTo>
                    <a:cubicBezTo>
                      <a:pt x="417" y="121"/>
                      <a:pt x="330" y="111"/>
                      <a:pt x="243" y="93"/>
                    </a:cubicBezTo>
                    <a:cubicBezTo>
                      <a:pt x="157" y="74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14"/>
              <p:cNvSpPr/>
              <p:nvPr/>
            </p:nvSpPr>
            <p:spPr>
              <a:xfrm>
                <a:off x="3048405" y="2944628"/>
                <a:ext cx="201736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5260" extrusionOk="0">
                    <a:moveTo>
                      <a:pt x="0" y="1"/>
                    </a:moveTo>
                    <a:lnTo>
                      <a:pt x="0" y="1526"/>
                    </a:lnTo>
                    <a:lnTo>
                      <a:pt x="6468" y="5260"/>
                    </a:lnTo>
                    <a:lnTo>
                      <a:pt x="6468" y="37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14"/>
              <p:cNvSpPr/>
              <p:nvPr/>
            </p:nvSpPr>
            <p:spPr>
              <a:xfrm>
                <a:off x="2987253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0" y="0"/>
                    </a:moveTo>
                    <a:lnTo>
                      <a:pt x="1961" y="7702"/>
                    </a:lnTo>
                    <a:lnTo>
                      <a:pt x="8429" y="11435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14"/>
              <p:cNvSpPr/>
              <p:nvPr/>
            </p:nvSpPr>
            <p:spPr>
              <a:xfrm>
                <a:off x="2987253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8429" y="5531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14"/>
              <p:cNvSpPr/>
              <p:nvPr/>
            </p:nvSpPr>
            <p:spPr>
              <a:xfrm>
                <a:off x="2980985" y="2697460"/>
                <a:ext cx="67484" cy="247203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92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4" y="2567"/>
                      <a:pt x="1301" y="5097"/>
                      <a:pt x="1955" y="7664"/>
                    </a:cubicBezTo>
                    <a:cubicBezTo>
                      <a:pt x="1957" y="7672"/>
                      <a:pt x="1958" y="7684"/>
                      <a:pt x="1961" y="7692"/>
                    </a:cubicBezTo>
                    <a:cubicBezTo>
                      <a:pt x="1983" y="7790"/>
                      <a:pt x="2077" y="7876"/>
                      <a:pt x="2164" y="7927"/>
                    </a:cubicBezTo>
                    <a:lnTo>
                      <a:pt x="201" y="225"/>
                    </a:lnTo>
                    <a:cubicBezTo>
                      <a:pt x="116" y="178"/>
                      <a:pt x="24" y="96"/>
                      <a:pt x="0" y="1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14"/>
              <p:cNvSpPr/>
              <p:nvPr/>
            </p:nvSpPr>
            <p:spPr>
              <a:xfrm>
                <a:off x="3041888" y="2936426"/>
                <a:ext cx="6549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790" extrusionOk="0">
                    <a:moveTo>
                      <a:pt x="1" y="1"/>
                    </a:moveTo>
                    <a:lnTo>
                      <a:pt x="1" y="1497"/>
                    </a:lnTo>
                    <a:lnTo>
                      <a:pt x="1" y="1517"/>
                    </a:lnTo>
                    <a:cubicBezTo>
                      <a:pt x="1" y="1530"/>
                      <a:pt x="2" y="1543"/>
                      <a:pt x="7" y="1555"/>
                    </a:cubicBezTo>
                    <a:cubicBezTo>
                      <a:pt x="28" y="1653"/>
                      <a:pt x="123" y="1739"/>
                      <a:pt x="209" y="1789"/>
                    </a:cubicBezTo>
                    <a:lnTo>
                      <a:pt x="209" y="264"/>
                    </a:lnTo>
                    <a:cubicBezTo>
                      <a:pt x="123" y="215"/>
                      <a:pt x="30" y="129"/>
                      <a:pt x="7" y="29"/>
                    </a:cubicBezTo>
                    <a:cubicBezTo>
                      <a:pt x="4" y="21"/>
                      <a:pt x="2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14"/>
              <p:cNvSpPr/>
              <p:nvPr/>
            </p:nvSpPr>
            <p:spPr>
              <a:xfrm>
                <a:off x="2980735" y="2675070"/>
                <a:ext cx="6549" cy="29439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44" extrusionOk="0">
                    <a:moveTo>
                      <a:pt x="1" y="0"/>
                    </a:moveTo>
                    <a:lnTo>
                      <a:pt x="1" y="651"/>
                    </a:lnTo>
                    <a:lnTo>
                      <a:pt x="7" y="709"/>
                    </a:lnTo>
                    <a:cubicBezTo>
                      <a:pt x="7" y="712"/>
                      <a:pt x="8" y="713"/>
                      <a:pt x="8" y="718"/>
                    </a:cubicBezTo>
                    <a:lnTo>
                      <a:pt x="8" y="719"/>
                    </a:lnTo>
                    <a:cubicBezTo>
                      <a:pt x="35" y="812"/>
                      <a:pt x="124" y="896"/>
                      <a:pt x="209" y="943"/>
                    </a:cubicBezTo>
                    <a:lnTo>
                      <a:pt x="209" y="279"/>
                    </a:lnTo>
                    <a:cubicBezTo>
                      <a:pt x="122" y="230"/>
                      <a:pt x="28" y="144"/>
                      <a:pt x="7" y="43"/>
                    </a:cubicBezTo>
                    <a:cubicBezTo>
                      <a:pt x="2" y="29"/>
                      <a:pt x="1" y="15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14"/>
              <p:cNvSpPr/>
              <p:nvPr/>
            </p:nvSpPr>
            <p:spPr>
              <a:xfrm>
                <a:off x="2980704" y="2674758"/>
                <a:ext cx="31" cy="3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0"/>
                    </a:move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14"/>
              <p:cNvSpPr/>
              <p:nvPr/>
            </p:nvSpPr>
            <p:spPr>
              <a:xfrm>
                <a:off x="2987190" y="2704477"/>
                <a:ext cx="61247" cy="24018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7702" extrusionOk="0">
                    <a:moveTo>
                      <a:pt x="1963" y="7702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14"/>
              <p:cNvSpPr/>
              <p:nvPr/>
            </p:nvSpPr>
            <p:spPr>
              <a:xfrm>
                <a:off x="3048405" y="2992215"/>
                <a:ext cx="201736" cy="116445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3734" extrusionOk="0">
                    <a:moveTo>
                      <a:pt x="0" y="0"/>
                    </a:moveTo>
                    <a:lnTo>
                      <a:pt x="6468" y="3734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14"/>
              <p:cNvSpPr/>
              <p:nvPr/>
            </p:nvSpPr>
            <p:spPr>
              <a:xfrm>
                <a:off x="2980922" y="2697523"/>
                <a:ext cx="60998" cy="23900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664" extrusionOk="0">
                    <a:moveTo>
                      <a:pt x="1" y="0"/>
                    </a:moveTo>
                    <a:cubicBezTo>
                      <a:pt x="328" y="1284"/>
                      <a:pt x="653" y="2558"/>
                      <a:pt x="978" y="3832"/>
                    </a:cubicBezTo>
                    <a:lnTo>
                      <a:pt x="978" y="3832"/>
                    </a:lnTo>
                    <a:lnTo>
                      <a:pt x="1" y="0"/>
                    </a:lnTo>
                    <a:close/>
                    <a:moveTo>
                      <a:pt x="978" y="3832"/>
                    </a:moveTo>
                    <a:lnTo>
                      <a:pt x="1956" y="7663"/>
                    </a:lnTo>
                    <a:cubicBezTo>
                      <a:pt x="1629" y="6380"/>
                      <a:pt x="1303" y="5106"/>
                      <a:pt x="978" y="3832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14"/>
              <p:cNvSpPr/>
              <p:nvPr/>
            </p:nvSpPr>
            <p:spPr>
              <a:xfrm>
                <a:off x="3505007" y="2948993"/>
                <a:ext cx="70884" cy="57412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841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382" y="1119"/>
                      <a:pt x="438" y="1195"/>
                      <a:pt x="485" y="1278"/>
                    </a:cubicBezTo>
                    <a:cubicBezTo>
                      <a:pt x="511" y="1323"/>
                      <a:pt x="534" y="1369"/>
                      <a:pt x="553" y="1421"/>
                    </a:cubicBezTo>
                    <a:cubicBezTo>
                      <a:pt x="569" y="1465"/>
                      <a:pt x="579" y="1511"/>
                      <a:pt x="583" y="1562"/>
                    </a:cubicBezTo>
                    <a:cubicBezTo>
                      <a:pt x="585" y="1577"/>
                      <a:pt x="585" y="1596"/>
                      <a:pt x="585" y="1613"/>
                    </a:cubicBezTo>
                    <a:cubicBezTo>
                      <a:pt x="583" y="1705"/>
                      <a:pt x="557" y="1799"/>
                      <a:pt x="485" y="1840"/>
                    </a:cubicBezTo>
                    <a:cubicBezTo>
                      <a:pt x="1049" y="1517"/>
                      <a:pt x="1611" y="1192"/>
                      <a:pt x="2173" y="866"/>
                    </a:cubicBezTo>
                    <a:cubicBezTo>
                      <a:pt x="2244" y="825"/>
                      <a:pt x="2271" y="733"/>
                      <a:pt x="2272" y="644"/>
                    </a:cubicBezTo>
                    <a:cubicBezTo>
                      <a:pt x="2272" y="624"/>
                      <a:pt x="2272" y="605"/>
                      <a:pt x="2271" y="584"/>
                    </a:cubicBezTo>
                    <a:cubicBezTo>
                      <a:pt x="2267" y="536"/>
                      <a:pt x="2257" y="489"/>
                      <a:pt x="2242" y="446"/>
                    </a:cubicBezTo>
                    <a:cubicBezTo>
                      <a:pt x="2224" y="396"/>
                      <a:pt x="2200" y="350"/>
                      <a:pt x="2173" y="302"/>
                    </a:cubicBezTo>
                    <a:cubicBezTo>
                      <a:pt x="2127" y="219"/>
                      <a:pt x="2070" y="143"/>
                      <a:pt x="1985" y="81"/>
                    </a:cubicBezTo>
                    <a:cubicBezTo>
                      <a:pt x="1983" y="79"/>
                      <a:pt x="1979" y="78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14"/>
              <p:cNvSpPr/>
              <p:nvPr/>
            </p:nvSpPr>
            <p:spPr>
              <a:xfrm>
                <a:off x="3505007" y="2948993"/>
                <a:ext cx="61902" cy="3296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057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859" y="733"/>
                      <a:pt x="1423" y="409"/>
                      <a:pt x="1985" y="84"/>
                    </a:cubicBezTo>
                    <a:cubicBezTo>
                      <a:pt x="1981" y="81"/>
                      <a:pt x="1979" y="79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14"/>
              <p:cNvSpPr/>
              <p:nvPr/>
            </p:nvSpPr>
            <p:spPr>
              <a:xfrm>
                <a:off x="3480777" y="2979305"/>
                <a:ext cx="42692" cy="3159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13" extrusionOk="0">
                    <a:moveTo>
                      <a:pt x="857" y="1"/>
                    </a:moveTo>
                    <a:cubicBezTo>
                      <a:pt x="828" y="1"/>
                      <a:pt x="799" y="7"/>
                      <a:pt x="774" y="22"/>
                    </a:cubicBezTo>
                    <a:cubicBezTo>
                      <a:pt x="774" y="22"/>
                      <a:pt x="772" y="22"/>
                      <a:pt x="771" y="23"/>
                    </a:cubicBezTo>
                    <a:cubicBezTo>
                      <a:pt x="769" y="26"/>
                      <a:pt x="765" y="26"/>
                      <a:pt x="762" y="27"/>
                    </a:cubicBezTo>
                    <a:cubicBezTo>
                      <a:pt x="758" y="29"/>
                      <a:pt x="752" y="29"/>
                      <a:pt x="748" y="30"/>
                    </a:cubicBezTo>
                    <a:cubicBezTo>
                      <a:pt x="740" y="33"/>
                      <a:pt x="735" y="33"/>
                      <a:pt x="728" y="35"/>
                    </a:cubicBezTo>
                    <a:cubicBezTo>
                      <a:pt x="720" y="35"/>
                      <a:pt x="713" y="36"/>
                      <a:pt x="706" y="36"/>
                    </a:cubicBezTo>
                    <a:cubicBezTo>
                      <a:pt x="699" y="37"/>
                      <a:pt x="690" y="37"/>
                      <a:pt x="683" y="37"/>
                    </a:cubicBezTo>
                    <a:lnTo>
                      <a:pt x="659" y="37"/>
                    </a:lnTo>
                    <a:cubicBezTo>
                      <a:pt x="651" y="37"/>
                      <a:pt x="644" y="36"/>
                      <a:pt x="637" y="36"/>
                    </a:cubicBezTo>
                    <a:cubicBezTo>
                      <a:pt x="633" y="35"/>
                      <a:pt x="625" y="35"/>
                      <a:pt x="620" y="33"/>
                    </a:cubicBezTo>
                    <a:cubicBezTo>
                      <a:pt x="614" y="32"/>
                      <a:pt x="608" y="32"/>
                      <a:pt x="605" y="29"/>
                    </a:cubicBezTo>
                    <a:cubicBezTo>
                      <a:pt x="601" y="27"/>
                      <a:pt x="598" y="27"/>
                      <a:pt x="597" y="26"/>
                    </a:cubicBezTo>
                    <a:cubicBezTo>
                      <a:pt x="594" y="26"/>
                      <a:pt x="592" y="23"/>
                      <a:pt x="591" y="23"/>
                    </a:cubicBezTo>
                    <a:lnTo>
                      <a:pt x="590" y="23"/>
                    </a:lnTo>
                    <a:cubicBezTo>
                      <a:pt x="564" y="9"/>
                      <a:pt x="536" y="3"/>
                      <a:pt x="506" y="3"/>
                    </a:cubicBezTo>
                    <a:cubicBezTo>
                      <a:pt x="437" y="3"/>
                      <a:pt x="362" y="37"/>
                      <a:pt x="299" y="79"/>
                    </a:cubicBezTo>
                    <a:cubicBezTo>
                      <a:pt x="211" y="141"/>
                      <a:pt x="152" y="221"/>
                      <a:pt x="104" y="306"/>
                    </a:cubicBezTo>
                    <a:cubicBezTo>
                      <a:pt x="55" y="393"/>
                      <a:pt x="16" y="482"/>
                      <a:pt x="7" y="590"/>
                    </a:cubicBezTo>
                    <a:lnTo>
                      <a:pt x="7" y="597"/>
                    </a:lnTo>
                    <a:cubicBezTo>
                      <a:pt x="0" y="702"/>
                      <a:pt x="23" y="820"/>
                      <a:pt x="105" y="868"/>
                    </a:cubicBezTo>
                    <a:cubicBezTo>
                      <a:pt x="134" y="884"/>
                      <a:pt x="163" y="899"/>
                      <a:pt x="194" y="913"/>
                    </a:cubicBezTo>
                    <a:cubicBezTo>
                      <a:pt x="247" y="939"/>
                      <a:pt x="303" y="956"/>
                      <a:pt x="362" y="973"/>
                    </a:cubicBezTo>
                    <a:cubicBezTo>
                      <a:pt x="421" y="988"/>
                      <a:pt x="483" y="998"/>
                      <a:pt x="544" y="1005"/>
                    </a:cubicBezTo>
                    <a:cubicBezTo>
                      <a:pt x="591" y="1011"/>
                      <a:pt x="640" y="1013"/>
                      <a:pt x="689" y="1013"/>
                    </a:cubicBezTo>
                    <a:cubicBezTo>
                      <a:pt x="703" y="1013"/>
                      <a:pt x="717" y="1013"/>
                      <a:pt x="730" y="1012"/>
                    </a:cubicBezTo>
                    <a:cubicBezTo>
                      <a:pt x="794" y="1011"/>
                      <a:pt x="857" y="1004"/>
                      <a:pt x="917" y="992"/>
                    </a:cubicBezTo>
                    <a:cubicBezTo>
                      <a:pt x="979" y="981"/>
                      <a:pt x="1040" y="963"/>
                      <a:pt x="1097" y="945"/>
                    </a:cubicBezTo>
                    <a:cubicBezTo>
                      <a:pt x="1155" y="925"/>
                      <a:pt x="1211" y="899"/>
                      <a:pt x="1262" y="868"/>
                    </a:cubicBezTo>
                    <a:cubicBezTo>
                      <a:pt x="1347" y="818"/>
                      <a:pt x="1369" y="696"/>
                      <a:pt x="1356" y="588"/>
                    </a:cubicBezTo>
                    <a:cubicBezTo>
                      <a:pt x="1347" y="480"/>
                      <a:pt x="1308" y="388"/>
                      <a:pt x="1259" y="305"/>
                    </a:cubicBezTo>
                    <a:cubicBezTo>
                      <a:pt x="1212" y="221"/>
                      <a:pt x="1155" y="144"/>
                      <a:pt x="1071" y="83"/>
                    </a:cubicBezTo>
                    <a:cubicBezTo>
                      <a:pt x="1068" y="81"/>
                      <a:pt x="1065" y="79"/>
                      <a:pt x="1064" y="78"/>
                    </a:cubicBezTo>
                    <a:cubicBezTo>
                      <a:pt x="1002" y="35"/>
                      <a:pt x="926" y="1"/>
                      <a:pt x="857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14"/>
              <p:cNvSpPr/>
              <p:nvPr/>
            </p:nvSpPr>
            <p:spPr>
              <a:xfrm>
                <a:off x="3455673" y="2964960"/>
                <a:ext cx="43534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0" extrusionOk="0">
                    <a:moveTo>
                      <a:pt x="505" y="1"/>
                    </a:moveTo>
                    <a:cubicBezTo>
                      <a:pt x="481" y="1"/>
                      <a:pt x="458" y="5"/>
                      <a:pt x="434" y="12"/>
                    </a:cubicBezTo>
                    <a:cubicBezTo>
                      <a:pt x="387" y="24"/>
                      <a:pt x="339" y="47"/>
                      <a:pt x="299" y="76"/>
                    </a:cubicBezTo>
                    <a:cubicBezTo>
                      <a:pt x="282" y="86"/>
                      <a:pt x="265" y="101"/>
                      <a:pt x="250" y="114"/>
                    </a:cubicBezTo>
                    <a:cubicBezTo>
                      <a:pt x="188" y="170"/>
                      <a:pt x="142" y="234"/>
                      <a:pt x="104" y="302"/>
                    </a:cubicBezTo>
                    <a:cubicBezTo>
                      <a:pt x="55" y="388"/>
                      <a:pt x="16" y="479"/>
                      <a:pt x="7" y="587"/>
                    </a:cubicBezTo>
                    <a:lnTo>
                      <a:pt x="7" y="594"/>
                    </a:lnTo>
                    <a:cubicBezTo>
                      <a:pt x="0" y="697"/>
                      <a:pt x="23" y="817"/>
                      <a:pt x="105" y="866"/>
                    </a:cubicBezTo>
                    <a:cubicBezTo>
                      <a:pt x="375" y="1019"/>
                      <a:pt x="642" y="1176"/>
                      <a:pt x="911" y="1330"/>
                    </a:cubicBezTo>
                    <a:lnTo>
                      <a:pt x="911" y="1330"/>
                    </a:lnTo>
                    <a:cubicBezTo>
                      <a:pt x="828" y="1282"/>
                      <a:pt x="807" y="1163"/>
                      <a:pt x="814" y="1060"/>
                    </a:cubicBezTo>
                    <a:lnTo>
                      <a:pt x="814" y="1052"/>
                    </a:lnTo>
                    <a:cubicBezTo>
                      <a:pt x="822" y="945"/>
                      <a:pt x="861" y="853"/>
                      <a:pt x="910" y="768"/>
                    </a:cubicBezTo>
                    <a:cubicBezTo>
                      <a:pt x="952" y="696"/>
                      <a:pt x="999" y="630"/>
                      <a:pt x="1065" y="574"/>
                    </a:cubicBezTo>
                    <a:cubicBezTo>
                      <a:pt x="1077" y="564"/>
                      <a:pt x="1091" y="552"/>
                      <a:pt x="1107" y="542"/>
                    </a:cubicBezTo>
                    <a:cubicBezTo>
                      <a:pt x="1150" y="510"/>
                      <a:pt x="1202" y="486"/>
                      <a:pt x="1252" y="473"/>
                    </a:cubicBezTo>
                    <a:cubicBezTo>
                      <a:pt x="1272" y="468"/>
                      <a:pt x="1291" y="465"/>
                      <a:pt x="1310" y="465"/>
                    </a:cubicBezTo>
                    <a:cubicBezTo>
                      <a:pt x="1341" y="465"/>
                      <a:pt x="1370" y="472"/>
                      <a:pt x="1396" y="486"/>
                    </a:cubicBezTo>
                    <a:cubicBezTo>
                      <a:pt x="1129" y="331"/>
                      <a:pt x="858" y="175"/>
                      <a:pt x="591" y="22"/>
                    </a:cubicBezTo>
                    <a:cubicBezTo>
                      <a:pt x="564" y="7"/>
                      <a:pt x="535" y="1"/>
                      <a:pt x="505" y="1"/>
                    </a:cubicBezTo>
                    <a:close/>
                    <a:moveTo>
                      <a:pt x="911" y="1330"/>
                    </a:moveTo>
                    <a:cubicBezTo>
                      <a:pt x="911" y="1330"/>
                      <a:pt x="911" y="1330"/>
                      <a:pt x="911" y="1330"/>
                    </a:cubicBezTo>
                    <a:cubicBezTo>
                      <a:pt x="911" y="1330"/>
                      <a:pt x="911" y="1330"/>
                      <a:pt x="911" y="133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14"/>
              <p:cNvSpPr/>
              <p:nvPr/>
            </p:nvSpPr>
            <p:spPr>
              <a:xfrm>
                <a:off x="3455580" y="2983421"/>
                <a:ext cx="28503" cy="22983"/>
              </a:xfrm>
              <a:custGeom>
                <a:avLst/>
                <a:gdLst/>
                <a:ahLst/>
                <a:cxnLst/>
                <a:rect l="l" t="t" r="r" b="b"/>
                <a:pathLst>
                  <a:path w="914" h="737" extrusionOk="0">
                    <a:moveTo>
                      <a:pt x="7" y="0"/>
                    </a:moveTo>
                    <a:cubicBezTo>
                      <a:pt x="0" y="104"/>
                      <a:pt x="25" y="223"/>
                      <a:pt x="107" y="271"/>
                    </a:cubicBezTo>
                    <a:cubicBezTo>
                      <a:pt x="377" y="426"/>
                      <a:pt x="644" y="583"/>
                      <a:pt x="913" y="736"/>
                    </a:cubicBezTo>
                    <a:cubicBezTo>
                      <a:pt x="830" y="688"/>
                      <a:pt x="808" y="570"/>
                      <a:pt x="815" y="465"/>
                    </a:cubicBezTo>
                    <a:cubicBezTo>
                      <a:pt x="545" y="311"/>
                      <a:pt x="278" y="154"/>
                      <a:pt x="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14"/>
              <p:cNvSpPr/>
              <p:nvPr/>
            </p:nvSpPr>
            <p:spPr>
              <a:xfrm>
                <a:off x="3480683" y="2997891"/>
                <a:ext cx="34272" cy="13004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7" extrusionOk="0">
                    <a:moveTo>
                      <a:pt x="7" y="1"/>
                    </a:moveTo>
                    <a:lnTo>
                      <a:pt x="7" y="1"/>
                    </a:lnTo>
                    <a:cubicBezTo>
                      <a:pt x="0" y="106"/>
                      <a:pt x="25" y="224"/>
                      <a:pt x="107" y="272"/>
                    </a:cubicBezTo>
                    <a:cubicBezTo>
                      <a:pt x="135" y="288"/>
                      <a:pt x="164" y="303"/>
                      <a:pt x="194" y="317"/>
                    </a:cubicBezTo>
                    <a:cubicBezTo>
                      <a:pt x="249" y="343"/>
                      <a:pt x="305" y="360"/>
                      <a:pt x="364" y="377"/>
                    </a:cubicBezTo>
                    <a:cubicBezTo>
                      <a:pt x="423" y="392"/>
                      <a:pt x="485" y="402"/>
                      <a:pt x="545" y="409"/>
                    </a:cubicBezTo>
                    <a:cubicBezTo>
                      <a:pt x="593" y="415"/>
                      <a:pt x="641" y="417"/>
                      <a:pt x="690" y="417"/>
                    </a:cubicBezTo>
                    <a:cubicBezTo>
                      <a:pt x="704" y="417"/>
                      <a:pt x="718" y="417"/>
                      <a:pt x="732" y="416"/>
                    </a:cubicBezTo>
                    <a:cubicBezTo>
                      <a:pt x="795" y="415"/>
                      <a:pt x="859" y="408"/>
                      <a:pt x="919" y="396"/>
                    </a:cubicBezTo>
                    <a:cubicBezTo>
                      <a:pt x="981" y="385"/>
                      <a:pt x="1041" y="367"/>
                      <a:pt x="1099" y="349"/>
                    </a:cubicBezTo>
                    <a:lnTo>
                      <a:pt x="1099" y="349"/>
                    </a:lnTo>
                    <a:cubicBezTo>
                      <a:pt x="1071" y="351"/>
                      <a:pt x="1044" y="352"/>
                      <a:pt x="1017" y="352"/>
                    </a:cubicBezTo>
                    <a:cubicBezTo>
                      <a:pt x="494" y="352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14"/>
              <p:cNvSpPr/>
              <p:nvPr/>
            </p:nvSpPr>
            <p:spPr>
              <a:xfrm>
                <a:off x="3500704" y="2979398"/>
                <a:ext cx="13534" cy="34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11" extrusionOk="0">
                    <a:moveTo>
                      <a:pt x="221" y="0"/>
                    </a:moveTo>
                    <a:cubicBezTo>
                      <a:pt x="191" y="0"/>
                      <a:pt x="163" y="7"/>
                      <a:pt x="137" y="22"/>
                    </a:cubicBezTo>
                    <a:cubicBezTo>
                      <a:pt x="137" y="22"/>
                      <a:pt x="135" y="22"/>
                      <a:pt x="133" y="23"/>
                    </a:cubicBezTo>
                    <a:cubicBezTo>
                      <a:pt x="132" y="24"/>
                      <a:pt x="127" y="24"/>
                      <a:pt x="124" y="26"/>
                    </a:cubicBezTo>
                    <a:cubicBezTo>
                      <a:pt x="120" y="29"/>
                      <a:pt x="116" y="29"/>
                      <a:pt x="110" y="30"/>
                    </a:cubicBezTo>
                    <a:cubicBezTo>
                      <a:pt x="103" y="32"/>
                      <a:pt x="97" y="32"/>
                      <a:pt x="90" y="33"/>
                    </a:cubicBezTo>
                    <a:cubicBezTo>
                      <a:pt x="83" y="33"/>
                      <a:pt x="76" y="36"/>
                      <a:pt x="68" y="36"/>
                    </a:cubicBezTo>
                    <a:cubicBezTo>
                      <a:pt x="61" y="37"/>
                      <a:pt x="53" y="37"/>
                      <a:pt x="45" y="37"/>
                    </a:cubicBezTo>
                    <a:lnTo>
                      <a:pt x="22" y="37"/>
                    </a:lnTo>
                    <a:cubicBezTo>
                      <a:pt x="15" y="37"/>
                      <a:pt x="7" y="36"/>
                      <a:pt x="1" y="36"/>
                    </a:cubicBezTo>
                    <a:cubicBezTo>
                      <a:pt x="1" y="36"/>
                      <a:pt x="169" y="111"/>
                      <a:pt x="312" y="111"/>
                    </a:cubicBezTo>
                    <a:cubicBezTo>
                      <a:pt x="357" y="111"/>
                      <a:pt x="400" y="103"/>
                      <a:pt x="434" y="83"/>
                    </a:cubicBezTo>
                    <a:cubicBezTo>
                      <a:pt x="432" y="80"/>
                      <a:pt x="429" y="80"/>
                      <a:pt x="426" y="76"/>
                    </a:cubicBezTo>
                    <a:cubicBezTo>
                      <a:pt x="365" y="34"/>
                      <a:pt x="289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14"/>
              <p:cNvSpPr/>
              <p:nvPr/>
            </p:nvSpPr>
            <p:spPr>
              <a:xfrm>
                <a:off x="3492065" y="2963026"/>
                <a:ext cx="83825" cy="38295"/>
              </a:xfrm>
              <a:custGeom>
                <a:avLst/>
                <a:gdLst/>
                <a:ahLst/>
                <a:cxnLst/>
                <a:rect l="l" t="t" r="r" b="b"/>
                <a:pathLst>
                  <a:path w="2688" h="1228" extrusionOk="0">
                    <a:moveTo>
                      <a:pt x="2656" y="0"/>
                    </a:moveTo>
                    <a:lnTo>
                      <a:pt x="966" y="972"/>
                    </a:lnTo>
                    <a:cubicBezTo>
                      <a:pt x="966" y="972"/>
                      <a:pt x="675" y="1107"/>
                      <a:pt x="262" y="1107"/>
                    </a:cubicBezTo>
                    <a:cubicBezTo>
                      <a:pt x="179" y="1107"/>
                      <a:pt x="91" y="1101"/>
                      <a:pt x="0" y="1089"/>
                    </a:cubicBezTo>
                    <a:lnTo>
                      <a:pt x="0" y="1089"/>
                    </a:lnTo>
                    <a:cubicBezTo>
                      <a:pt x="0" y="1089"/>
                      <a:pt x="270" y="1227"/>
                      <a:pt x="618" y="1227"/>
                    </a:cubicBezTo>
                    <a:cubicBezTo>
                      <a:pt x="739" y="1227"/>
                      <a:pt x="868" y="1211"/>
                      <a:pt x="1000" y="1166"/>
                    </a:cubicBezTo>
                    <a:lnTo>
                      <a:pt x="2687" y="196"/>
                    </a:lnTo>
                    <a:cubicBezTo>
                      <a:pt x="2687" y="174"/>
                      <a:pt x="2687" y="155"/>
                      <a:pt x="2686" y="138"/>
                    </a:cubicBezTo>
                    <a:cubicBezTo>
                      <a:pt x="2682" y="88"/>
                      <a:pt x="2672" y="43"/>
                      <a:pt x="2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14"/>
              <p:cNvSpPr/>
              <p:nvPr/>
            </p:nvSpPr>
            <p:spPr>
              <a:xfrm>
                <a:off x="3718433" y="1756659"/>
                <a:ext cx="115104" cy="417131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13376" extrusionOk="0">
                    <a:moveTo>
                      <a:pt x="3537" y="1"/>
                    </a:moveTo>
                    <a:lnTo>
                      <a:pt x="3537" y="1"/>
                    </a:lnTo>
                    <a:cubicBezTo>
                      <a:pt x="3541" y="39"/>
                      <a:pt x="3546" y="78"/>
                      <a:pt x="3550" y="116"/>
                    </a:cubicBezTo>
                    <a:lnTo>
                      <a:pt x="3550" y="116"/>
                    </a:lnTo>
                    <a:cubicBezTo>
                      <a:pt x="3546" y="78"/>
                      <a:pt x="3542" y="39"/>
                      <a:pt x="3537" y="1"/>
                    </a:cubicBezTo>
                    <a:close/>
                    <a:moveTo>
                      <a:pt x="3550" y="116"/>
                    </a:moveTo>
                    <a:cubicBezTo>
                      <a:pt x="3577" y="364"/>
                      <a:pt x="3588" y="613"/>
                      <a:pt x="3583" y="860"/>
                    </a:cubicBezTo>
                    <a:cubicBezTo>
                      <a:pt x="3577" y="1185"/>
                      <a:pt x="3545" y="1510"/>
                      <a:pt x="3488" y="1835"/>
                    </a:cubicBezTo>
                    <a:cubicBezTo>
                      <a:pt x="3429" y="2159"/>
                      <a:pt x="3346" y="2481"/>
                      <a:pt x="3235" y="2801"/>
                    </a:cubicBezTo>
                    <a:cubicBezTo>
                      <a:pt x="3123" y="3122"/>
                      <a:pt x="2988" y="3435"/>
                      <a:pt x="2827" y="3747"/>
                    </a:cubicBezTo>
                    <a:cubicBezTo>
                      <a:pt x="2719" y="3956"/>
                      <a:pt x="2599" y="4160"/>
                      <a:pt x="2470" y="4364"/>
                    </a:cubicBezTo>
                    <a:cubicBezTo>
                      <a:pt x="2341" y="4567"/>
                      <a:pt x="2203" y="4767"/>
                      <a:pt x="2050" y="4966"/>
                    </a:cubicBezTo>
                    <a:cubicBezTo>
                      <a:pt x="2043" y="4976"/>
                      <a:pt x="2034" y="4987"/>
                      <a:pt x="2027" y="4997"/>
                    </a:cubicBezTo>
                    <a:cubicBezTo>
                      <a:pt x="2042" y="5116"/>
                      <a:pt x="2053" y="5234"/>
                      <a:pt x="2065" y="5350"/>
                    </a:cubicBezTo>
                    <a:cubicBezTo>
                      <a:pt x="2095" y="5664"/>
                      <a:pt x="2114" y="5986"/>
                      <a:pt x="2122" y="6292"/>
                    </a:cubicBezTo>
                    <a:cubicBezTo>
                      <a:pt x="2125" y="6431"/>
                      <a:pt x="2128" y="6568"/>
                      <a:pt x="2128" y="6705"/>
                    </a:cubicBezTo>
                    <a:cubicBezTo>
                      <a:pt x="2125" y="7014"/>
                      <a:pt x="2115" y="7308"/>
                      <a:pt x="2092" y="7612"/>
                    </a:cubicBezTo>
                    <a:cubicBezTo>
                      <a:pt x="2068" y="7915"/>
                      <a:pt x="2036" y="8204"/>
                      <a:pt x="1993" y="8499"/>
                    </a:cubicBezTo>
                    <a:cubicBezTo>
                      <a:pt x="1948" y="8793"/>
                      <a:pt x="1896" y="9077"/>
                      <a:pt x="1830" y="9364"/>
                    </a:cubicBezTo>
                    <a:cubicBezTo>
                      <a:pt x="1766" y="9652"/>
                      <a:pt x="1692" y="9926"/>
                      <a:pt x="1606" y="10202"/>
                    </a:cubicBezTo>
                    <a:cubicBezTo>
                      <a:pt x="1520" y="10480"/>
                      <a:pt x="1426" y="10746"/>
                      <a:pt x="1321" y="11012"/>
                    </a:cubicBezTo>
                    <a:cubicBezTo>
                      <a:pt x="1215" y="11278"/>
                      <a:pt x="1100" y="11532"/>
                      <a:pt x="973" y="11788"/>
                    </a:cubicBezTo>
                    <a:cubicBezTo>
                      <a:pt x="845" y="12041"/>
                      <a:pt x="713" y="12286"/>
                      <a:pt x="568" y="12528"/>
                    </a:cubicBezTo>
                    <a:cubicBezTo>
                      <a:pt x="391" y="12823"/>
                      <a:pt x="203" y="13104"/>
                      <a:pt x="0" y="13375"/>
                    </a:cubicBezTo>
                    <a:cubicBezTo>
                      <a:pt x="620" y="12556"/>
                      <a:pt x="1180" y="11669"/>
                      <a:pt x="1664" y="10731"/>
                    </a:cubicBezTo>
                    <a:cubicBezTo>
                      <a:pt x="2185" y="9719"/>
                      <a:pt x="2617" y="8650"/>
                      <a:pt x="2942" y="7547"/>
                    </a:cubicBezTo>
                    <a:cubicBezTo>
                      <a:pt x="3268" y="6443"/>
                      <a:pt x="3489" y="5310"/>
                      <a:pt x="3601" y="4171"/>
                    </a:cubicBezTo>
                    <a:cubicBezTo>
                      <a:pt x="3630" y="3887"/>
                      <a:pt x="3652" y="3602"/>
                      <a:pt x="3666" y="3319"/>
                    </a:cubicBezTo>
                    <a:cubicBezTo>
                      <a:pt x="3681" y="3034"/>
                      <a:pt x="3688" y="2750"/>
                      <a:pt x="3689" y="2468"/>
                    </a:cubicBezTo>
                    <a:cubicBezTo>
                      <a:pt x="3691" y="1903"/>
                      <a:pt x="3668" y="1339"/>
                      <a:pt x="3619" y="784"/>
                    </a:cubicBezTo>
                    <a:cubicBezTo>
                      <a:pt x="3599" y="559"/>
                      <a:pt x="3575" y="336"/>
                      <a:pt x="3550" y="11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14"/>
              <p:cNvSpPr/>
              <p:nvPr/>
            </p:nvSpPr>
            <p:spPr>
              <a:xfrm>
                <a:off x="3477752" y="1359308"/>
                <a:ext cx="352515" cy="553097"/>
              </a:xfrm>
              <a:custGeom>
                <a:avLst/>
                <a:gdLst/>
                <a:ahLst/>
                <a:cxnLst/>
                <a:rect l="l" t="t" r="r" b="b"/>
                <a:pathLst>
                  <a:path w="11304" h="17736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166" y="34"/>
                      <a:pt x="188" y="68"/>
                      <a:pt x="208" y="100"/>
                    </a:cubicBezTo>
                    <a:cubicBezTo>
                      <a:pt x="293" y="237"/>
                      <a:pt x="366" y="379"/>
                      <a:pt x="425" y="520"/>
                    </a:cubicBezTo>
                    <a:cubicBezTo>
                      <a:pt x="487" y="659"/>
                      <a:pt x="534" y="803"/>
                      <a:pt x="569" y="947"/>
                    </a:cubicBezTo>
                    <a:cubicBezTo>
                      <a:pt x="603" y="1089"/>
                      <a:pt x="626" y="1236"/>
                      <a:pt x="635" y="1379"/>
                    </a:cubicBezTo>
                    <a:cubicBezTo>
                      <a:pt x="645" y="1526"/>
                      <a:pt x="642" y="1671"/>
                      <a:pt x="626" y="1815"/>
                    </a:cubicBezTo>
                    <a:cubicBezTo>
                      <a:pt x="610" y="1960"/>
                      <a:pt x="583" y="2103"/>
                      <a:pt x="541" y="2246"/>
                    </a:cubicBezTo>
                    <a:cubicBezTo>
                      <a:pt x="501" y="2390"/>
                      <a:pt x="448" y="2530"/>
                      <a:pt x="382" y="2670"/>
                    </a:cubicBezTo>
                    <a:cubicBezTo>
                      <a:pt x="316" y="2810"/>
                      <a:pt x="239" y="2945"/>
                      <a:pt x="150" y="3082"/>
                    </a:cubicBezTo>
                    <a:cubicBezTo>
                      <a:pt x="103" y="3152"/>
                      <a:pt x="53" y="3221"/>
                      <a:pt x="1" y="3290"/>
                    </a:cubicBezTo>
                    <a:cubicBezTo>
                      <a:pt x="41" y="3315"/>
                      <a:pt x="78" y="3342"/>
                      <a:pt x="117" y="3368"/>
                    </a:cubicBezTo>
                    <a:cubicBezTo>
                      <a:pt x="431" y="3576"/>
                      <a:pt x="735" y="3790"/>
                      <a:pt x="1040" y="4013"/>
                    </a:cubicBezTo>
                    <a:cubicBezTo>
                      <a:pt x="1496" y="4347"/>
                      <a:pt x="1934" y="4693"/>
                      <a:pt x="2366" y="5058"/>
                    </a:cubicBezTo>
                    <a:cubicBezTo>
                      <a:pt x="2797" y="5424"/>
                      <a:pt x="3213" y="5800"/>
                      <a:pt x="3615" y="6193"/>
                    </a:cubicBezTo>
                    <a:cubicBezTo>
                      <a:pt x="4018" y="6584"/>
                      <a:pt x="4404" y="6989"/>
                      <a:pt x="4775" y="7403"/>
                    </a:cubicBezTo>
                    <a:cubicBezTo>
                      <a:pt x="5146" y="7819"/>
                      <a:pt x="5503" y="8246"/>
                      <a:pt x="5838" y="8683"/>
                    </a:cubicBezTo>
                    <a:cubicBezTo>
                      <a:pt x="6173" y="9118"/>
                      <a:pt x="6492" y="9567"/>
                      <a:pt x="6791" y="10020"/>
                    </a:cubicBezTo>
                    <a:cubicBezTo>
                      <a:pt x="7087" y="10471"/>
                      <a:pt x="7369" y="10938"/>
                      <a:pt x="7626" y="11401"/>
                    </a:cubicBezTo>
                    <a:cubicBezTo>
                      <a:pt x="7797" y="11712"/>
                      <a:pt x="7961" y="12028"/>
                      <a:pt x="8114" y="12342"/>
                    </a:cubicBezTo>
                    <a:cubicBezTo>
                      <a:pt x="8264" y="12655"/>
                      <a:pt x="8410" y="12977"/>
                      <a:pt x="8542" y="13293"/>
                    </a:cubicBezTo>
                    <a:cubicBezTo>
                      <a:pt x="8674" y="13610"/>
                      <a:pt x="8799" y="13933"/>
                      <a:pt x="8913" y="14251"/>
                    </a:cubicBezTo>
                    <a:cubicBezTo>
                      <a:pt x="9026" y="14569"/>
                      <a:pt x="9133" y="14896"/>
                      <a:pt x="9223" y="15214"/>
                    </a:cubicBezTo>
                    <a:cubicBezTo>
                      <a:pt x="9315" y="15532"/>
                      <a:pt x="9400" y="15860"/>
                      <a:pt x="9472" y="16177"/>
                    </a:cubicBezTo>
                    <a:cubicBezTo>
                      <a:pt x="9544" y="16495"/>
                      <a:pt x="9607" y="16820"/>
                      <a:pt x="9658" y="17136"/>
                    </a:cubicBezTo>
                    <a:cubicBezTo>
                      <a:pt x="9689" y="17335"/>
                      <a:pt x="9718" y="17536"/>
                      <a:pt x="9741" y="17736"/>
                    </a:cubicBezTo>
                    <a:cubicBezTo>
                      <a:pt x="9748" y="17724"/>
                      <a:pt x="9758" y="17716"/>
                      <a:pt x="9765" y="17704"/>
                    </a:cubicBezTo>
                    <a:cubicBezTo>
                      <a:pt x="9916" y="17506"/>
                      <a:pt x="10056" y="17307"/>
                      <a:pt x="10185" y="17103"/>
                    </a:cubicBezTo>
                    <a:cubicBezTo>
                      <a:pt x="10316" y="16899"/>
                      <a:pt x="10434" y="16695"/>
                      <a:pt x="10542" y="16486"/>
                    </a:cubicBezTo>
                    <a:cubicBezTo>
                      <a:pt x="10704" y="16172"/>
                      <a:pt x="10838" y="15860"/>
                      <a:pt x="10949" y="15539"/>
                    </a:cubicBezTo>
                    <a:cubicBezTo>
                      <a:pt x="11061" y="15220"/>
                      <a:pt x="11146" y="14899"/>
                      <a:pt x="11203" y="14574"/>
                    </a:cubicBezTo>
                    <a:cubicBezTo>
                      <a:pt x="11261" y="14251"/>
                      <a:pt x="11292" y="13926"/>
                      <a:pt x="11298" y="13598"/>
                    </a:cubicBezTo>
                    <a:cubicBezTo>
                      <a:pt x="11304" y="13312"/>
                      <a:pt x="11286" y="13024"/>
                      <a:pt x="11250" y="12740"/>
                    </a:cubicBezTo>
                    <a:cubicBezTo>
                      <a:pt x="11249" y="12736"/>
                      <a:pt x="11249" y="12734"/>
                      <a:pt x="11249" y="12730"/>
                    </a:cubicBezTo>
                    <a:cubicBezTo>
                      <a:pt x="11246" y="12698"/>
                      <a:pt x="11242" y="12668"/>
                      <a:pt x="11236" y="12635"/>
                    </a:cubicBezTo>
                    <a:cubicBezTo>
                      <a:pt x="11235" y="12632"/>
                      <a:pt x="11235" y="12626"/>
                      <a:pt x="11235" y="12619"/>
                    </a:cubicBezTo>
                    <a:cubicBezTo>
                      <a:pt x="11125" y="11824"/>
                      <a:pt x="10963" y="11046"/>
                      <a:pt x="10756" y="10294"/>
                    </a:cubicBezTo>
                    <a:cubicBezTo>
                      <a:pt x="10473" y="9262"/>
                      <a:pt x="10105" y="8280"/>
                      <a:pt x="9673" y="7362"/>
                    </a:cubicBezTo>
                    <a:cubicBezTo>
                      <a:pt x="9455" y="6902"/>
                      <a:pt x="9223" y="6460"/>
                      <a:pt x="8979" y="6035"/>
                    </a:cubicBezTo>
                    <a:cubicBezTo>
                      <a:pt x="8791" y="5704"/>
                      <a:pt x="8589" y="5376"/>
                      <a:pt x="8374" y="5053"/>
                    </a:cubicBezTo>
                    <a:cubicBezTo>
                      <a:pt x="8368" y="5044"/>
                      <a:pt x="8362" y="5037"/>
                      <a:pt x="8358" y="5028"/>
                    </a:cubicBezTo>
                    <a:cubicBezTo>
                      <a:pt x="8341" y="5002"/>
                      <a:pt x="8325" y="4978"/>
                      <a:pt x="8308" y="4952"/>
                    </a:cubicBezTo>
                    <a:cubicBezTo>
                      <a:pt x="8187" y="4774"/>
                      <a:pt x="8059" y="4598"/>
                      <a:pt x="7928" y="4427"/>
                    </a:cubicBezTo>
                    <a:cubicBezTo>
                      <a:pt x="7665" y="4087"/>
                      <a:pt x="7377" y="3757"/>
                      <a:pt x="7074" y="3448"/>
                    </a:cubicBezTo>
                    <a:cubicBezTo>
                      <a:pt x="6772" y="3139"/>
                      <a:pt x="6446" y="2844"/>
                      <a:pt x="6102" y="2571"/>
                    </a:cubicBezTo>
                    <a:cubicBezTo>
                      <a:pt x="5759" y="2297"/>
                      <a:pt x="5398" y="2041"/>
                      <a:pt x="5018" y="1804"/>
                    </a:cubicBezTo>
                    <a:cubicBezTo>
                      <a:pt x="4642" y="1568"/>
                      <a:pt x="4246" y="1351"/>
                      <a:pt x="3834" y="1154"/>
                    </a:cubicBezTo>
                    <a:cubicBezTo>
                      <a:pt x="3422" y="955"/>
                      <a:pt x="2998" y="780"/>
                      <a:pt x="2558" y="623"/>
                    </a:cubicBezTo>
                    <a:cubicBezTo>
                      <a:pt x="2116" y="467"/>
                      <a:pt x="1668" y="334"/>
                      <a:pt x="1203" y="219"/>
                    </a:cubicBezTo>
                    <a:cubicBezTo>
                      <a:pt x="892" y="143"/>
                      <a:pt x="582" y="78"/>
                      <a:pt x="261" y="21"/>
                    </a:cubicBezTo>
                    <a:cubicBezTo>
                      <a:pt x="222" y="17"/>
                      <a:pt x="182" y="8"/>
                      <a:pt x="14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14"/>
              <p:cNvSpPr/>
              <p:nvPr/>
            </p:nvSpPr>
            <p:spPr>
              <a:xfrm>
                <a:off x="3828139" y="1753354"/>
                <a:ext cx="437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97" extrusionOk="0">
                    <a:moveTo>
                      <a:pt x="13" y="97"/>
                    </a:moveTo>
                    <a:cubicBezTo>
                      <a:pt x="10" y="64"/>
                      <a:pt x="4" y="32"/>
                      <a:pt x="0" y="0"/>
                    </a:cubicBezTo>
                    <a:cubicBezTo>
                      <a:pt x="4" y="32"/>
                      <a:pt x="10" y="64"/>
                      <a:pt x="13" y="97"/>
                    </a:cubicBez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14"/>
              <p:cNvSpPr/>
              <p:nvPr/>
            </p:nvSpPr>
            <p:spPr>
              <a:xfrm>
                <a:off x="3389219" y="1912643"/>
                <a:ext cx="395457" cy="472671"/>
              </a:xfrm>
              <a:custGeom>
                <a:avLst/>
                <a:gdLst/>
                <a:ahLst/>
                <a:cxnLst/>
                <a:rect l="l" t="t" r="r" b="b"/>
                <a:pathLst>
                  <a:path w="12681" h="15157" extrusionOk="0">
                    <a:moveTo>
                      <a:pt x="12580" y="0"/>
                    </a:moveTo>
                    <a:cubicBezTo>
                      <a:pt x="12435" y="189"/>
                      <a:pt x="12284" y="373"/>
                      <a:pt x="12118" y="555"/>
                    </a:cubicBezTo>
                    <a:cubicBezTo>
                      <a:pt x="11946" y="749"/>
                      <a:pt x="11766" y="936"/>
                      <a:pt x="11572" y="1123"/>
                    </a:cubicBezTo>
                    <a:cubicBezTo>
                      <a:pt x="11378" y="1310"/>
                      <a:pt x="11178" y="1490"/>
                      <a:pt x="10964" y="1669"/>
                    </a:cubicBezTo>
                    <a:cubicBezTo>
                      <a:pt x="10751" y="1849"/>
                      <a:pt x="10536" y="2020"/>
                      <a:pt x="10301" y="2193"/>
                    </a:cubicBezTo>
                    <a:cubicBezTo>
                      <a:pt x="10068" y="2364"/>
                      <a:pt x="9834" y="2526"/>
                      <a:pt x="9582" y="2690"/>
                    </a:cubicBezTo>
                    <a:cubicBezTo>
                      <a:pt x="9416" y="2799"/>
                      <a:pt x="9249" y="2904"/>
                      <a:pt x="9073" y="3008"/>
                    </a:cubicBezTo>
                    <a:cubicBezTo>
                      <a:pt x="8900" y="3113"/>
                      <a:pt x="8724" y="3213"/>
                      <a:pt x="8542" y="3314"/>
                    </a:cubicBezTo>
                    <a:cubicBezTo>
                      <a:pt x="8273" y="3462"/>
                      <a:pt x="7984" y="3612"/>
                      <a:pt x="7698" y="3753"/>
                    </a:cubicBezTo>
                    <a:cubicBezTo>
                      <a:pt x="7410" y="3891"/>
                      <a:pt x="7107" y="4029"/>
                      <a:pt x="6806" y="4158"/>
                    </a:cubicBezTo>
                    <a:cubicBezTo>
                      <a:pt x="6506" y="4287"/>
                      <a:pt x="6188" y="4415"/>
                      <a:pt x="5873" y="4532"/>
                    </a:cubicBezTo>
                    <a:cubicBezTo>
                      <a:pt x="5558" y="4648"/>
                      <a:pt x="5231" y="4763"/>
                      <a:pt x="4903" y="4870"/>
                    </a:cubicBezTo>
                    <a:cubicBezTo>
                      <a:pt x="4576" y="4976"/>
                      <a:pt x="4236" y="5078"/>
                      <a:pt x="3898" y="5172"/>
                    </a:cubicBezTo>
                    <a:cubicBezTo>
                      <a:pt x="3560" y="5268"/>
                      <a:pt x="3211" y="5357"/>
                      <a:pt x="2863" y="5438"/>
                    </a:cubicBezTo>
                    <a:cubicBezTo>
                      <a:pt x="2758" y="5463"/>
                      <a:pt x="2650" y="5488"/>
                      <a:pt x="2542" y="5512"/>
                    </a:cubicBezTo>
                    <a:cubicBezTo>
                      <a:pt x="2546" y="5636"/>
                      <a:pt x="2552" y="5758"/>
                      <a:pt x="2557" y="5879"/>
                    </a:cubicBezTo>
                    <a:cubicBezTo>
                      <a:pt x="2567" y="6200"/>
                      <a:pt x="2574" y="6527"/>
                      <a:pt x="2578" y="6838"/>
                    </a:cubicBezTo>
                    <a:cubicBezTo>
                      <a:pt x="2580" y="6976"/>
                      <a:pt x="2580" y="7115"/>
                      <a:pt x="2580" y="7252"/>
                    </a:cubicBezTo>
                    <a:cubicBezTo>
                      <a:pt x="2578" y="7561"/>
                      <a:pt x="2574" y="7851"/>
                      <a:pt x="2565" y="8146"/>
                    </a:cubicBezTo>
                    <a:cubicBezTo>
                      <a:pt x="2557" y="8442"/>
                      <a:pt x="2544" y="8721"/>
                      <a:pt x="2525" y="9002"/>
                    </a:cubicBezTo>
                    <a:cubicBezTo>
                      <a:pt x="2509" y="9282"/>
                      <a:pt x="2488" y="9546"/>
                      <a:pt x="2463" y="9812"/>
                    </a:cubicBezTo>
                    <a:cubicBezTo>
                      <a:pt x="2437" y="10077"/>
                      <a:pt x="2408" y="10328"/>
                      <a:pt x="2374" y="10576"/>
                    </a:cubicBezTo>
                    <a:cubicBezTo>
                      <a:pt x="2342" y="10824"/>
                      <a:pt x="2305" y="11057"/>
                      <a:pt x="2263" y="11289"/>
                    </a:cubicBezTo>
                    <a:cubicBezTo>
                      <a:pt x="2222" y="11519"/>
                      <a:pt x="2177" y="11739"/>
                      <a:pt x="2127" y="11950"/>
                    </a:cubicBezTo>
                    <a:cubicBezTo>
                      <a:pt x="2076" y="12163"/>
                      <a:pt x="2025" y="12363"/>
                      <a:pt x="1967" y="12557"/>
                    </a:cubicBezTo>
                    <a:cubicBezTo>
                      <a:pt x="1881" y="12847"/>
                      <a:pt x="1787" y="13110"/>
                      <a:pt x="1684" y="13356"/>
                    </a:cubicBezTo>
                    <a:cubicBezTo>
                      <a:pt x="1582" y="13602"/>
                      <a:pt x="1473" y="13822"/>
                      <a:pt x="1353" y="14019"/>
                    </a:cubicBezTo>
                    <a:cubicBezTo>
                      <a:pt x="1235" y="14217"/>
                      <a:pt x="1109" y="14390"/>
                      <a:pt x="977" y="14538"/>
                    </a:cubicBezTo>
                    <a:cubicBezTo>
                      <a:pt x="844" y="14687"/>
                      <a:pt x="703" y="14811"/>
                      <a:pt x="557" y="14910"/>
                    </a:cubicBezTo>
                    <a:cubicBezTo>
                      <a:pt x="409" y="15009"/>
                      <a:pt x="255" y="15083"/>
                      <a:pt x="95" y="15132"/>
                    </a:cubicBezTo>
                    <a:cubicBezTo>
                      <a:pt x="64" y="15140"/>
                      <a:pt x="33" y="15149"/>
                      <a:pt x="0" y="15156"/>
                    </a:cubicBezTo>
                    <a:cubicBezTo>
                      <a:pt x="19" y="15153"/>
                      <a:pt x="36" y="15147"/>
                      <a:pt x="55" y="15145"/>
                    </a:cubicBezTo>
                    <a:cubicBezTo>
                      <a:pt x="690" y="15001"/>
                      <a:pt x="1310" y="14824"/>
                      <a:pt x="1910" y="14620"/>
                    </a:cubicBezTo>
                    <a:cubicBezTo>
                      <a:pt x="2306" y="14485"/>
                      <a:pt x="2695" y="14335"/>
                      <a:pt x="3074" y="14177"/>
                    </a:cubicBezTo>
                    <a:cubicBezTo>
                      <a:pt x="3549" y="13977"/>
                      <a:pt x="4009" y="13762"/>
                      <a:pt x="4450" y="13530"/>
                    </a:cubicBezTo>
                    <a:cubicBezTo>
                      <a:pt x="4671" y="13414"/>
                      <a:pt x="4888" y="13294"/>
                      <a:pt x="5103" y="13172"/>
                    </a:cubicBezTo>
                    <a:cubicBezTo>
                      <a:pt x="5317" y="13050"/>
                      <a:pt x="5528" y="12922"/>
                      <a:pt x="5738" y="12790"/>
                    </a:cubicBezTo>
                    <a:cubicBezTo>
                      <a:pt x="6583" y="12258"/>
                      <a:pt x="7410" y="11640"/>
                      <a:pt x="8198" y="10934"/>
                    </a:cubicBezTo>
                    <a:cubicBezTo>
                      <a:pt x="8984" y="10226"/>
                      <a:pt x="9730" y="9433"/>
                      <a:pt x="10408" y="8562"/>
                    </a:cubicBezTo>
                    <a:cubicBezTo>
                      <a:pt x="10457" y="8498"/>
                      <a:pt x="10505" y="8435"/>
                      <a:pt x="10553" y="8370"/>
                    </a:cubicBezTo>
                    <a:cubicBezTo>
                      <a:pt x="10757" y="8097"/>
                      <a:pt x="10945" y="7817"/>
                      <a:pt x="11121" y="7524"/>
                    </a:cubicBezTo>
                    <a:cubicBezTo>
                      <a:pt x="11267" y="7284"/>
                      <a:pt x="11401" y="7039"/>
                      <a:pt x="11528" y="6785"/>
                    </a:cubicBezTo>
                    <a:cubicBezTo>
                      <a:pt x="11656" y="6529"/>
                      <a:pt x="11768" y="6274"/>
                      <a:pt x="11874" y="6008"/>
                    </a:cubicBezTo>
                    <a:cubicBezTo>
                      <a:pt x="11980" y="5742"/>
                      <a:pt x="12074" y="5476"/>
                      <a:pt x="12160" y="5199"/>
                    </a:cubicBezTo>
                    <a:cubicBezTo>
                      <a:pt x="12246" y="4920"/>
                      <a:pt x="12320" y="4645"/>
                      <a:pt x="12384" y="4359"/>
                    </a:cubicBezTo>
                    <a:cubicBezTo>
                      <a:pt x="12449" y="4075"/>
                      <a:pt x="12504" y="3790"/>
                      <a:pt x="12547" y="3495"/>
                    </a:cubicBezTo>
                    <a:cubicBezTo>
                      <a:pt x="12591" y="3199"/>
                      <a:pt x="12622" y="2910"/>
                      <a:pt x="12645" y="2608"/>
                    </a:cubicBezTo>
                    <a:cubicBezTo>
                      <a:pt x="12669" y="2303"/>
                      <a:pt x="12679" y="2009"/>
                      <a:pt x="12681" y="1700"/>
                    </a:cubicBezTo>
                    <a:cubicBezTo>
                      <a:pt x="12681" y="1563"/>
                      <a:pt x="12679" y="1425"/>
                      <a:pt x="12676" y="1288"/>
                    </a:cubicBezTo>
                    <a:cubicBezTo>
                      <a:pt x="12666" y="981"/>
                      <a:pt x="12648" y="660"/>
                      <a:pt x="12617" y="354"/>
                    </a:cubicBezTo>
                    <a:cubicBezTo>
                      <a:pt x="12607" y="238"/>
                      <a:pt x="12594" y="118"/>
                      <a:pt x="12580" y="0"/>
                    </a:cubicBezTo>
                    <a:close/>
                  </a:path>
                </a:pathLst>
              </a:custGeom>
              <a:solidFill>
                <a:srgbClr val="D35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14"/>
              <p:cNvSpPr/>
              <p:nvPr/>
            </p:nvSpPr>
            <p:spPr>
              <a:xfrm>
                <a:off x="3349054" y="1461842"/>
                <a:ext cx="432474" cy="622546"/>
              </a:xfrm>
              <a:custGeom>
                <a:avLst/>
                <a:gdLst/>
                <a:ahLst/>
                <a:cxnLst/>
                <a:rect l="l" t="t" r="r" b="b"/>
                <a:pathLst>
                  <a:path w="13868" h="19963" extrusionOk="0">
                    <a:moveTo>
                      <a:pt x="4128" y="1"/>
                    </a:moveTo>
                    <a:cubicBezTo>
                      <a:pt x="4080" y="62"/>
                      <a:pt x="4030" y="124"/>
                      <a:pt x="3975" y="188"/>
                    </a:cubicBezTo>
                    <a:cubicBezTo>
                      <a:pt x="3862" y="318"/>
                      <a:pt x="3744" y="441"/>
                      <a:pt x="3607" y="563"/>
                    </a:cubicBezTo>
                    <a:cubicBezTo>
                      <a:pt x="3517" y="643"/>
                      <a:pt x="3423" y="721"/>
                      <a:pt x="3326" y="800"/>
                    </a:cubicBezTo>
                    <a:cubicBezTo>
                      <a:pt x="3225" y="879"/>
                      <a:pt x="3124" y="952"/>
                      <a:pt x="3016" y="1026"/>
                    </a:cubicBezTo>
                    <a:cubicBezTo>
                      <a:pt x="2909" y="1100"/>
                      <a:pt x="2798" y="1169"/>
                      <a:pt x="2681" y="1240"/>
                    </a:cubicBezTo>
                    <a:cubicBezTo>
                      <a:pt x="2604" y="1287"/>
                      <a:pt x="2525" y="1332"/>
                      <a:pt x="2444" y="1377"/>
                    </a:cubicBezTo>
                    <a:cubicBezTo>
                      <a:pt x="2324" y="1444"/>
                      <a:pt x="2194" y="1510"/>
                      <a:pt x="2068" y="1571"/>
                    </a:cubicBezTo>
                    <a:cubicBezTo>
                      <a:pt x="1938" y="1632"/>
                      <a:pt x="1802" y="1693"/>
                      <a:pt x="1666" y="1749"/>
                    </a:cubicBezTo>
                    <a:cubicBezTo>
                      <a:pt x="1531" y="1805"/>
                      <a:pt x="1389" y="1860"/>
                      <a:pt x="1248" y="1911"/>
                    </a:cubicBezTo>
                    <a:cubicBezTo>
                      <a:pt x="1107" y="1963"/>
                      <a:pt x="958" y="2012"/>
                      <a:pt x="811" y="2057"/>
                    </a:cubicBezTo>
                    <a:cubicBezTo>
                      <a:pt x="590" y="2124"/>
                      <a:pt x="357" y="2187"/>
                      <a:pt x="124" y="2242"/>
                    </a:cubicBezTo>
                    <a:cubicBezTo>
                      <a:pt x="84" y="2252"/>
                      <a:pt x="42" y="2261"/>
                      <a:pt x="0" y="2271"/>
                    </a:cubicBezTo>
                    <a:cubicBezTo>
                      <a:pt x="15" y="2308"/>
                      <a:pt x="30" y="2345"/>
                      <a:pt x="45" y="2386"/>
                    </a:cubicBezTo>
                    <a:cubicBezTo>
                      <a:pt x="170" y="2698"/>
                      <a:pt x="288" y="3013"/>
                      <a:pt x="409" y="3337"/>
                    </a:cubicBezTo>
                    <a:cubicBezTo>
                      <a:pt x="588" y="3825"/>
                      <a:pt x="759" y="4315"/>
                      <a:pt x="929" y="4825"/>
                    </a:cubicBezTo>
                    <a:cubicBezTo>
                      <a:pt x="1099" y="5334"/>
                      <a:pt x="1263" y="5848"/>
                      <a:pt x="1421" y="6375"/>
                    </a:cubicBezTo>
                    <a:cubicBezTo>
                      <a:pt x="1579" y="6901"/>
                      <a:pt x="1731" y="7435"/>
                      <a:pt x="1876" y="7974"/>
                    </a:cubicBezTo>
                    <a:cubicBezTo>
                      <a:pt x="2022" y="8513"/>
                      <a:pt x="2161" y="9059"/>
                      <a:pt x="2293" y="9607"/>
                    </a:cubicBezTo>
                    <a:cubicBezTo>
                      <a:pt x="2427" y="10156"/>
                      <a:pt x="2552" y="10711"/>
                      <a:pt x="2669" y="11263"/>
                    </a:cubicBezTo>
                    <a:cubicBezTo>
                      <a:pt x="2786" y="11814"/>
                      <a:pt x="2897" y="12375"/>
                      <a:pt x="2998" y="12925"/>
                    </a:cubicBezTo>
                    <a:cubicBezTo>
                      <a:pt x="3067" y="13293"/>
                      <a:pt x="3131" y="13664"/>
                      <a:pt x="3190" y="14028"/>
                    </a:cubicBezTo>
                    <a:cubicBezTo>
                      <a:pt x="3249" y="14393"/>
                      <a:pt x="3307" y="14761"/>
                      <a:pt x="3359" y="15123"/>
                    </a:cubicBezTo>
                    <a:cubicBezTo>
                      <a:pt x="3412" y="15483"/>
                      <a:pt x="3459" y="15849"/>
                      <a:pt x="3505" y="16205"/>
                    </a:cubicBezTo>
                    <a:cubicBezTo>
                      <a:pt x="3550" y="16561"/>
                      <a:pt x="3592" y="16922"/>
                      <a:pt x="3627" y="17270"/>
                    </a:cubicBezTo>
                    <a:cubicBezTo>
                      <a:pt x="3663" y="17619"/>
                      <a:pt x="3695" y="17974"/>
                      <a:pt x="3724" y="18316"/>
                    </a:cubicBezTo>
                    <a:cubicBezTo>
                      <a:pt x="3753" y="18657"/>
                      <a:pt x="3778" y="19005"/>
                      <a:pt x="3797" y="19337"/>
                    </a:cubicBezTo>
                    <a:cubicBezTo>
                      <a:pt x="3810" y="19546"/>
                      <a:pt x="3822" y="19756"/>
                      <a:pt x="3830" y="19963"/>
                    </a:cubicBezTo>
                    <a:cubicBezTo>
                      <a:pt x="3938" y="19940"/>
                      <a:pt x="4046" y="19914"/>
                      <a:pt x="4152" y="19889"/>
                    </a:cubicBezTo>
                    <a:cubicBezTo>
                      <a:pt x="4499" y="19806"/>
                      <a:pt x="4849" y="19717"/>
                      <a:pt x="5187" y="19623"/>
                    </a:cubicBezTo>
                    <a:cubicBezTo>
                      <a:pt x="5525" y="19530"/>
                      <a:pt x="5864" y="19426"/>
                      <a:pt x="6191" y="19321"/>
                    </a:cubicBezTo>
                    <a:cubicBezTo>
                      <a:pt x="6519" y="19215"/>
                      <a:pt x="6848" y="19100"/>
                      <a:pt x="7161" y="18984"/>
                    </a:cubicBezTo>
                    <a:cubicBezTo>
                      <a:pt x="7476" y="18864"/>
                      <a:pt x="7794" y="18738"/>
                      <a:pt x="8094" y="18608"/>
                    </a:cubicBezTo>
                    <a:cubicBezTo>
                      <a:pt x="8396" y="18482"/>
                      <a:pt x="8700" y="18344"/>
                      <a:pt x="8986" y="18203"/>
                    </a:cubicBezTo>
                    <a:cubicBezTo>
                      <a:pt x="9272" y="18062"/>
                      <a:pt x="9559" y="17914"/>
                      <a:pt x="9831" y="17764"/>
                    </a:cubicBezTo>
                    <a:cubicBezTo>
                      <a:pt x="10012" y="17665"/>
                      <a:pt x="10188" y="17563"/>
                      <a:pt x="10363" y="17458"/>
                    </a:cubicBezTo>
                    <a:cubicBezTo>
                      <a:pt x="10537" y="17355"/>
                      <a:pt x="10704" y="17251"/>
                      <a:pt x="10870" y="17140"/>
                    </a:cubicBezTo>
                    <a:cubicBezTo>
                      <a:pt x="11122" y="16978"/>
                      <a:pt x="11356" y="16816"/>
                      <a:pt x="11589" y="16643"/>
                    </a:cubicBezTo>
                    <a:cubicBezTo>
                      <a:pt x="11822" y="16472"/>
                      <a:pt x="12039" y="16299"/>
                      <a:pt x="12253" y="16120"/>
                    </a:cubicBezTo>
                    <a:cubicBezTo>
                      <a:pt x="12466" y="15940"/>
                      <a:pt x="12666" y="15760"/>
                      <a:pt x="12860" y="15573"/>
                    </a:cubicBezTo>
                    <a:cubicBezTo>
                      <a:pt x="13054" y="15385"/>
                      <a:pt x="13232" y="15200"/>
                      <a:pt x="13406" y="15006"/>
                    </a:cubicBezTo>
                    <a:cubicBezTo>
                      <a:pt x="13572" y="14823"/>
                      <a:pt x="13723" y="14639"/>
                      <a:pt x="13868" y="14451"/>
                    </a:cubicBezTo>
                    <a:cubicBezTo>
                      <a:pt x="13844" y="14251"/>
                      <a:pt x="13816" y="14049"/>
                      <a:pt x="13785" y="13853"/>
                    </a:cubicBezTo>
                    <a:cubicBezTo>
                      <a:pt x="13734" y="13538"/>
                      <a:pt x="13671" y="13211"/>
                      <a:pt x="13599" y="12888"/>
                    </a:cubicBezTo>
                    <a:cubicBezTo>
                      <a:pt x="13527" y="12569"/>
                      <a:pt x="13442" y="12242"/>
                      <a:pt x="13350" y="11925"/>
                    </a:cubicBezTo>
                    <a:cubicBezTo>
                      <a:pt x="13257" y="11604"/>
                      <a:pt x="13153" y="11279"/>
                      <a:pt x="13040" y="10961"/>
                    </a:cubicBezTo>
                    <a:cubicBezTo>
                      <a:pt x="12929" y="10642"/>
                      <a:pt x="12803" y="10319"/>
                      <a:pt x="12670" y="10002"/>
                    </a:cubicBezTo>
                    <a:cubicBezTo>
                      <a:pt x="12537" y="9686"/>
                      <a:pt x="12393" y="9367"/>
                      <a:pt x="12241" y="9052"/>
                    </a:cubicBezTo>
                    <a:cubicBezTo>
                      <a:pt x="12090" y="8737"/>
                      <a:pt x="11924" y="8421"/>
                      <a:pt x="11753" y="8112"/>
                    </a:cubicBezTo>
                    <a:cubicBezTo>
                      <a:pt x="11496" y="7649"/>
                      <a:pt x="11214" y="7182"/>
                      <a:pt x="10918" y="6730"/>
                    </a:cubicBezTo>
                    <a:cubicBezTo>
                      <a:pt x="10622" y="6277"/>
                      <a:pt x="10301" y="5828"/>
                      <a:pt x="9965" y="5393"/>
                    </a:cubicBezTo>
                    <a:cubicBezTo>
                      <a:pt x="9630" y="4959"/>
                      <a:pt x="9273" y="4529"/>
                      <a:pt x="8904" y="4114"/>
                    </a:cubicBezTo>
                    <a:cubicBezTo>
                      <a:pt x="8531" y="3698"/>
                      <a:pt x="8145" y="3294"/>
                      <a:pt x="7742" y="2902"/>
                    </a:cubicBezTo>
                    <a:cubicBezTo>
                      <a:pt x="7340" y="2509"/>
                      <a:pt x="6924" y="2134"/>
                      <a:pt x="6493" y="1769"/>
                    </a:cubicBezTo>
                    <a:cubicBezTo>
                      <a:pt x="6061" y="1404"/>
                      <a:pt x="5623" y="1057"/>
                      <a:pt x="5167" y="722"/>
                    </a:cubicBezTo>
                    <a:cubicBezTo>
                      <a:pt x="4864" y="498"/>
                      <a:pt x="4559" y="287"/>
                      <a:pt x="4246" y="78"/>
                    </a:cubicBezTo>
                    <a:cubicBezTo>
                      <a:pt x="4205" y="51"/>
                      <a:pt x="4168" y="25"/>
                      <a:pt x="4128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14"/>
              <p:cNvSpPr/>
              <p:nvPr/>
            </p:nvSpPr>
            <p:spPr>
              <a:xfrm>
                <a:off x="3359532" y="1278790"/>
                <a:ext cx="377183" cy="235104"/>
              </a:xfrm>
              <a:custGeom>
                <a:avLst/>
                <a:gdLst/>
                <a:ahLst/>
                <a:cxnLst/>
                <a:rect l="l" t="t" r="r" b="b"/>
                <a:pathLst>
                  <a:path w="12095" h="7539" extrusionOk="0">
                    <a:moveTo>
                      <a:pt x="998" y="0"/>
                    </a:moveTo>
                    <a:cubicBezTo>
                      <a:pt x="823" y="0"/>
                      <a:pt x="646" y="19"/>
                      <a:pt x="462" y="63"/>
                    </a:cubicBezTo>
                    <a:cubicBezTo>
                      <a:pt x="327" y="93"/>
                      <a:pt x="192" y="133"/>
                      <a:pt x="52" y="186"/>
                    </a:cubicBezTo>
                    <a:cubicBezTo>
                      <a:pt x="34" y="192"/>
                      <a:pt x="18" y="199"/>
                      <a:pt x="1" y="206"/>
                    </a:cubicBezTo>
                    <a:cubicBezTo>
                      <a:pt x="11" y="208"/>
                      <a:pt x="19" y="212"/>
                      <a:pt x="31" y="213"/>
                    </a:cubicBezTo>
                    <a:cubicBezTo>
                      <a:pt x="261" y="272"/>
                      <a:pt x="478" y="337"/>
                      <a:pt x="698" y="409"/>
                    </a:cubicBezTo>
                    <a:cubicBezTo>
                      <a:pt x="916" y="481"/>
                      <a:pt x="1122" y="559"/>
                      <a:pt x="1326" y="643"/>
                    </a:cubicBezTo>
                    <a:cubicBezTo>
                      <a:pt x="1463" y="701"/>
                      <a:pt x="1592" y="758"/>
                      <a:pt x="1722" y="819"/>
                    </a:cubicBezTo>
                    <a:cubicBezTo>
                      <a:pt x="1851" y="881"/>
                      <a:pt x="1973" y="942"/>
                      <a:pt x="2095" y="1010"/>
                    </a:cubicBezTo>
                    <a:cubicBezTo>
                      <a:pt x="2150" y="1040"/>
                      <a:pt x="2203" y="1069"/>
                      <a:pt x="2255" y="1099"/>
                    </a:cubicBezTo>
                    <a:cubicBezTo>
                      <a:pt x="2374" y="1168"/>
                      <a:pt x="2491" y="1241"/>
                      <a:pt x="2600" y="1313"/>
                    </a:cubicBezTo>
                    <a:cubicBezTo>
                      <a:pt x="2711" y="1385"/>
                      <a:pt x="2818" y="1463"/>
                      <a:pt x="2919" y="1539"/>
                    </a:cubicBezTo>
                    <a:cubicBezTo>
                      <a:pt x="3020" y="1615"/>
                      <a:pt x="3118" y="1696"/>
                      <a:pt x="3210" y="1776"/>
                    </a:cubicBezTo>
                    <a:cubicBezTo>
                      <a:pt x="3302" y="1855"/>
                      <a:pt x="3391" y="1940"/>
                      <a:pt x="3473" y="2025"/>
                    </a:cubicBezTo>
                    <a:cubicBezTo>
                      <a:pt x="3553" y="2110"/>
                      <a:pt x="3632" y="2197"/>
                      <a:pt x="3704" y="2284"/>
                    </a:cubicBezTo>
                    <a:cubicBezTo>
                      <a:pt x="3785" y="2383"/>
                      <a:pt x="3862" y="2485"/>
                      <a:pt x="3930" y="2587"/>
                    </a:cubicBezTo>
                    <a:cubicBezTo>
                      <a:pt x="3970" y="2593"/>
                      <a:pt x="4010" y="2600"/>
                      <a:pt x="4049" y="2607"/>
                    </a:cubicBezTo>
                    <a:cubicBezTo>
                      <a:pt x="4368" y="2663"/>
                      <a:pt x="4680" y="2729"/>
                      <a:pt x="4991" y="2804"/>
                    </a:cubicBezTo>
                    <a:cubicBezTo>
                      <a:pt x="5458" y="2919"/>
                      <a:pt x="5905" y="3053"/>
                      <a:pt x="6345" y="3210"/>
                    </a:cubicBezTo>
                    <a:cubicBezTo>
                      <a:pt x="6788" y="3365"/>
                      <a:pt x="7211" y="3542"/>
                      <a:pt x="7622" y="3739"/>
                    </a:cubicBezTo>
                    <a:cubicBezTo>
                      <a:pt x="8031" y="3937"/>
                      <a:pt x="8427" y="4153"/>
                      <a:pt x="8806" y="4390"/>
                    </a:cubicBezTo>
                    <a:cubicBezTo>
                      <a:pt x="9183" y="4627"/>
                      <a:pt x="9547" y="4884"/>
                      <a:pt x="9889" y="5158"/>
                    </a:cubicBezTo>
                    <a:cubicBezTo>
                      <a:pt x="10231" y="5431"/>
                      <a:pt x="10557" y="5725"/>
                      <a:pt x="10862" y="6035"/>
                    </a:cubicBezTo>
                    <a:cubicBezTo>
                      <a:pt x="11166" y="6344"/>
                      <a:pt x="11453" y="6671"/>
                      <a:pt x="11715" y="7014"/>
                    </a:cubicBezTo>
                    <a:cubicBezTo>
                      <a:pt x="11847" y="7185"/>
                      <a:pt x="11974" y="7360"/>
                      <a:pt x="12094" y="7538"/>
                    </a:cubicBezTo>
                    <a:cubicBezTo>
                      <a:pt x="12055" y="7477"/>
                      <a:pt x="12012" y="7416"/>
                      <a:pt x="11971" y="7354"/>
                    </a:cubicBezTo>
                    <a:cubicBezTo>
                      <a:pt x="11396" y="6520"/>
                      <a:pt x="10731" y="5708"/>
                      <a:pt x="9981" y="4945"/>
                    </a:cubicBezTo>
                    <a:cubicBezTo>
                      <a:pt x="9232" y="4181"/>
                      <a:pt x="8397" y="3465"/>
                      <a:pt x="7485" y="2826"/>
                    </a:cubicBezTo>
                    <a:cubicBezTo>
                      <a:pt x="7257" y="2666"/>
                      <a:pt x="7025" y="2509"/>
                      <a:pt x="6788" y="2358"/>
                    </a:cubicBezTo>
                    <a:cubicBezTo>
                      <a:pt x="6551" y="2208"/>
                      <a:pt x="6311" y="2061"/>
                      <a:pt x="6066" y="1920"/>
                    </a:cubicBezTo>
                    <a:cubicBezTo>
                      <a:pt x="5822" y="1781"/>
                      <a:pt x="5572" y="1644"/>
                      <a:pt x="5319" y="1515"/>
                    </a:cubicBezTo>
                    <a:cubicBezTo>
                      <a:pt x="5064" y="1382"/>
                      <a:pt x="4807" y="1259"/>
                      <a:pt x="4549" y="1141"/>
                    </a:cubicBezTo>
                    <a:cubicBezTo>
                      <a:pt x="3569" y="692"/>
                      <a:pt x="2540" y="328"/>
                      <a:pt x="1489" y="61"/>
                    </a:cubicBezTo>
                    <a:lnTo>
                      <a:pt x="1486" y="61"/>
                    </a:lnTo>
                    <a:cubicBezTo>
                      <a:pt x="1345" y="25"/>
                      <a:pt x="1201" y="5"/>
                      <a:pt x="1052" y="1"/>
                    </a:cubicBezTo>
                    <a:cubicBezTo>
                      <a:pt x="1034" y="0"/>
                      <a:pt x="1016" y="0"/>
                      <a:pt x="99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14"/>
              <p:cNvSpPr/>
              <p:nvPr/>
            </p:nvSpPr>
            <p:spPr>
              <a:xfrm>
                <a:off x="3319366" y="1285245"/>
                <a:ext cx="162786" cy="74189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379" extrusionOk="0">
                    <a:moveTo>
                      <a:pt x="1290" y="1"/>
                    </a:moveTo>
                    <a:cubicBezTo>
                      <a:pt x="1168" y="50"/>
                      <a:pt x="1046" y="106"/>
                      <a:pt x="921" y="172"/>
                    </a:cubicBezTo>
                    <a:cubicBezTo>
                      <a:pt x="777" y="247"/>
                      <a:pt x="635" y="331"/>
                      <a:pt x="489" y="429"/>
                    </a:cubicBezTo>
                    <a:cubicBezTo>
                      <a:pt x="343" y="527"/>
                      <a:pt x="199" y="633"/>
                      <a:pt x="51" y="753"/>
                    </a:cubicBezTo>
                    <a:cubicBezTo>
                      <a:pt x="32" y="764"/>
                      <a:pt x="16" y="777"/>
                      <a:pt x="1" y="791"/>
                    </a:cubicBezTo>
                    <a:cubicBezTo>
                      <a:pt x="48" y="803"/>
                      <a:pt x="97" y="817"/>
                      <a:pt x="144" y="829"/>
                    </a:cubicBezTo>
                    <a:cubicBezTo>
                      <a:pt x="228" y="853"/>
                      <a:pt x="310" y="878"/>
                      <a:pt x="392" y="905"/>
                    </a:cubicBezTo>
                    <a:cubicBezTo>
                      <a:pt x="475" y="932"/>
                      <a:pt x="551" y="958"/>
                      <a:pt x="630" y="990"/>
                    </a:cubicBezTo>
                    <a:cubicBezTo>
                      <a:pt x="709" y="1019"/>
                      <a:pt x="784" y="1050"/>
                      <a:pt x="859" y="1083"/>
                    </a:cubicBezTo>
                    <a:cubicBezTo>
                      <a:pt x="935" y="1115"/>
                      <a:pt x="1004" y="1149"/>
                      <a:pt x="1076" y="1185"/>
                    </a:cubicBezTo>
                    <a:cubicBezTo>
                      <a:pt x="1148" y="1221"/>
                      <a:pt x="1215" y="1256"/>
                      <a:pt x="1281" y="1295"/>
                    </a:cubicBezTo>
                    <a:cubicBezTo>
                      <a:pt x="1326" y="1321"/>
                      <a:pt x="1369" y="1346"/>
                      <a:pt x="1412" y="1374"/>
                    </a:cubicBezTo>
                    <a:cubicBezTo>
                      <a:pt x="1454" y="1401"/>
                      <a:pt x="1497" y="1430"/>
                      <a:pt x="1536" y="1457"/>
                    </a:cubicBezTo>
                    <a:cubicBezTo>
                      <a:pt x="1598" y="1497"/>
                      <a:pt x="1657" y="1543"/>
                      <a:pt x="1713" y="1586"/>
                    </a:cubicBezTo>
                    <a:cubicBezTo>
                      <a:pt x="1769" y="1630"/>
                      <a:pt x="1822" y="1676"/>
                      <a:pt x="1872" y="1720"/>
                    </a:cubicBezTo>
                    <a:cubicBezTo>
                      <a:pt x="1923" y="1766"/>
                      <a:pt x="1972" y="1814"/>
                      <a:pt x="2016" y="1861"/>
                    </a:cubicBezTo>
                    <a:cubicBezTo>
                      <a:pt x="2061" y="1907"/>
                      <a:pt x="2104" y="1957"/>
                      <a:pt x="2144" y="2006"/>
                    </a:cubicBezTo>
                    <a:cubicBezTo>
                      <a:pt x="2183" y="2055"/>
                      <a:pt x="2219" y="2105"/>
                      <a:pt x="2252" y="2154"/>
                    </a:cubicBezTo>
                    <a:cubicBezTo>
                      <a:pt x="2289" y="2151"/>
                      <a:pt x="2330" y="2151"/>
                      <a:pt x="2367" y="2151"/>
                    </a:cubicBezTo>
                    <a:cubicBezTo>
                      <a:pt x="2395" y="2151"/>
                      <a:pt x="2423" y="2151"/>
                      <a:pt x="2451" y="2151"/>
                    </a:cubicBezTo>
                    <a:cubicBezTo>
                      <a:pt x="2762" y="2151"/>
                      <a:pt x="3069" y="2159"/>
                      <a:pt x="3376" y="2176"/>
                    </a:cubicBezTo>
                    <a:cubicBezTo>
                      <a:pt x="3713" y="2193"/>
                      <a:pt x="4040" y="2220"/>
                      <a:pt x="4368" y="2258"/>
                    </a:cubicBezTo>
                    <a:cubicBezTo>
                      <a:pt x="4659" y="2291"/>
                      <a:pt x="4939" y="2331"/>
                      <a:pt x="5219" y="2379"/>
                    </a:cubicBezTo>
                    <a:cubicBezTo>
                      <a:pt x="5150" y="2275"/>
                      <a:pt x="5073" y="2173"/>
                      <a:pt x="4992" y="2075"/>
                    </a:cubicBezTo>
                    <a:cubicBezTo>
                      <a:pt x="4920" y="1989"/>
                      <a:pt x="4841" y="1900"/>
                      <a:pt x="4762" y="1819"/>
                    </a:cubicBezTo>
                    <a:cubicBezTo>
                      <a:pt x="4680" y="1737"/>
                      <a:pt x="4591" y="1653"/>
                      <a:pt x="4500" y="1572"/>
                    </a:cubicBezTo>
                    <a:cubicBezTo>
                      <a:pt x="4408" y="1493"/>
                      <a:pt x="4309" y="1411"/>
                      <a:pt x="4209" y="1335"/>
                    </a:cubicBezTo>
                    <a:cubicBezTo>
                      <a:pt x="4108" y="1257"/>
                      <a:pt x="4000" y="1180"/>
                      <a:pt x="3891" y="1108"/>
                    </a:cubicBezTo>
                    <a:cubicBezTo>
                      <a:pt x="3782" y="1036"/>
                      <a:pt x="3662" y="963"/>
                      <a:pt x="3546" y="894"/>
                    </a:cubicBezTo>
                    <a:cubicBezTo>
                      <a:pt x="3491" y="863"/>
                      <a:pt x="3439" y="833"/>
                      <a:pt x="3386" y="804"/>
                    </a:cubicBezTo>
                    <a:cubicBezTo>
                      <a:pt x="3264" y="738"/>
                      <a:pt x="3142" y="675"/>
                      <a:pt x="3012" y="613"/>
                    </a:cubicBezTo>
                    <a:cubicBezTo>
                      <a:pt x="2883" y="551"/>
                      <a:pt x="2754" y="495"/>
                      <a:pt x="2617" y="438"/>
                    </a:cubicBezTo>
                    <a:cubicBezTo>
                      <a:pt x="2410" y="353"/>
                      <a:pt x="2207" y="278"/>
                      <a:pt x="1987" y="203"/>
                    </a:cubicBezTo>
                    <a:cubicBezTo>
                      <a:pt x="1769" y="132"/>
                      <a:pt x="1550" y="67"/>
                      <a:pt x="1320" y="8"/>
                    </a:cubicBezTo>
                    <a:cubicBezTo>
                      <a:pt x="1310" y="6"/>
                      <a:pt x="1302" y="2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14"/>
              <p:cNvSpPr/>
              <p:nvPr/>
            </p:nvSpPr>
            <p:spPr>
              <a:xfrm>
                <a:off x="3313223" y="1411261"/>
                <a:ext cx="164470" cy="12155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3898" extrusionOk="0">
                    <a:moveTo>
                      <a:pt x="2370" y="1"/>
                    </a:moveTo>
                    <a:cubicBezTo>
                      <a:pt x="2344" y="34"/>
                      <a:pt x="2317" y="66"/>
                      <a:pt x="2291" y="99"/>
                    </a:cubicBezTo>
                    <a:cubicBezTo>
                      <a:pt x="2249" y="149"/>
                      <a:pt x="2204" y="195"/>
                      <a:pt x="2157" y="243"/>
                    </a:cubicBezTo>
                    <a:cubicBezTo>
                      <a:pt x="2111" y="289"/>
                      <a:pt x="2061" y="335"/>
                      <a:pt x="2009" y="379"/>
                    </a:cubicBezTo>
                    <a:cubicBezTo>
                      <a:pt x="1954" y="424"/>
                      <a:pt x="1901" y="467"/>
                      <a:pt x="1844" y="510"/>
                    </a:cubicBezTo>
                    <a:cubicBezTo>
                      <a:pt x="1783" y="553"/>
                      <a:pt x="1726" y="593"/>
                      <a:pt x="1664" y="634"/>
                    </a:cubicBezTo>
                    <a:cubicBezTo>
                      <a:pt x="1622" y="661"/>
                      <a:pt x="1579" y="687"/>
                      <a:pt x="1536" y="713"/>
                    </a:cubicBezTo>
                    <a:cubicBezTo>
                      <a:pt x="1507" y="731"/>
                      <a:pt x="1478" y="749"/>
                      <a:pt x="1448" y="766"/>
                    </a:cubicBezTo>
                    <a:cubicBezTo>
                      <a:pt x="1381" y="803"/>
                      <a:pt x="1309" y="839"/>
                      <a:pt x="1237" y="875"/>
                    </a:cubicBezTo>
                    <a:cubicBezTo>
                      <a:pt x="1165" y="911"/>
                      <a:pt x="1090" y="946"/>
                      <a:pt x="1014" y="977"/>
                    </a:cubicBezTo>
                    <a:cubicBezTo>
                      <a:pt x="939" y="1010"/>
                      <a:pt x="860" y="1042"/>
                      <a:pt x="781" y="1071"/>
                    </a:cubicBezTo>
                    <a:cubicBezTo>
                      <a:pt x="704" y="1099"/>
                      <a:pt x="622" y="1128"/>
                      <a:pt x="538" y="1155"/>
                    </a:cubicBezTo>
                    <a:cubicBezTo>
                      <a:pt x="458" y="1180"/>
                      <a:pt x="371" y="1206"/>
                      <a:pt x="287" y="1229"/>
                    </a:cubicBezTo>
                    <a:cubicBezTo>
                      <a:pt x="202" y="1252"/>
                      <a:pt x="114" y="1273"/>
                      <a:pt x="26" y="1293"/>
                    </a:cubicBezTo>
                    <a:cubicBezTo>
                      <a:pt x="18" y="1295"/>
                      <a:pt x="11" y="1298"/>
                      <a:pt x="1" y="1299"/>
                    </a:cubicBezTo>
                    <a:cubicBezTo>
                      <a:pt x="18" y="1329"/>
                      <a:pt x="32" y="1360"/>
                      <a:pt x="47" y="1391"/>
                    </a:cubicBezTo>
                    <a:cubicBezTo>
                      <a:pt x="179" y="1661"/>
                      <a:pt x="307" y="1935"/>
                      <a:pt x="436" y="2222"/>
                    </a:cubicBezTo>
                    <a:cubicBezTo>
                      <a:pt x="567" y="2510"/>
                      <a:pt x="691" y="2797"/>
                      <a:pt x="819" y="3098"/>
                    </a:cubicBezTo>
                    <a:cubicBezTo>
                      <a:pt x="931" y="3361"/>
                      <a:pt x="1039" y="3624"/>
                      <a:pt x="1146" y="3897"/>
                    </a:cubicBezTo>
                    <a:cubicBezTo>
                      <a:pt x="1187" y="3888"/>
                      <a:pt x="1228" y="3878"/>
                      <a:pt x="1270" y="3868"/>
                    </a:cubicBezTo>
                    <a:cubicBezTo>
                      <a:pt x="1501" y="3815"/>
                      <a:pt x="1736" y="3752"/>
                      <a:pt x="1956" y="3684"/>
                    </a:cubicBezTo>
                    <a:cubicBezTo>
                      <a:pt x="2104" y="3638"/>
                      <a:pt x="2250" y="3588"/>
                      <a:pt x="2393" y="3538"/>
                    </a:cubicBezTo>
                    <a:cubicBezTo>
                      <a:pt x="2534" y="3487"/>
                      <a:pt x="2677" y="3433"/>
                      <a:pt x="2811" y="3377"/>
                    </a:cubicBezTo>
                    <a:cubicBezTo>
                      <a:pt x="2948" y="3321"/>
                      <a:pt x="3084" y="3260"/>
                      <a:pt x="3212" y="3198"/>
                    </a:cubicBezTo>
                    <a:cubicBezTo>
                      <a:pt x="3340" y="3138"/>
                      <a:pt x="3470" y="3070"/>
                      <a:pt x="3590" y="3004"/>
                    </a:cubicBezTo>
                    <a:cubicBezTo>
                      <a:pt x="3671" y="2960"/>
                      <a:pt x="3750" y="2915"/>
                      <a:pt x="3828" y="2868"/>
                    </a:cubicBezTo>
                    <a:cubicBezTo>
                      <a:pt x="3944" y="2797"/>
                      <a:pt x="4053" y="2727"/>
                      <a:pt x="4161" y="2653"/>
                    </a:cubicBezTo>
                    <a:cubicBezTo>
                      <a:pt x="4270" y="2580"/>
                      <a:pt x="4371" y="2507"/>
                      <a:pt x="4470" y="2428"/>
                    </a:cubicBezTo>
                    <a:cubicBezTo>
                      <a:pt x="4571" y="2350"/>
                      <a:pt x="4663" y="2272"/>
                      <a:pt x="4752" y="2191"/>
                    </a:cubicBezTo>
                    <a:cubicBezTo>
                      <a:pt x="4887" y="2068"/>
                      <a:pt x="5008" y="1946"/>
                      <a:pt x="5122" y="1815"/>
                    </a:cubicBezTo>
                    <a:cubicBezTo>
                      <a:pt x="5175" y="1752"/>
                      <a:pt x="5225" y="1690"/>
                      <a:pt x="5274" y="1628"/>
                    </a:cubicBezTo>
                    <a:cubicBezTo>
                      <a:pt x="4999" y="1446"/>
                      <a:pt x="4723" y="1273"/>
                      <a:pt x="4443" y="1108"/>
                    </a:cubicBezTo>
                    <a:cubicBezTo>
                      <a:pt x="4122" y="917"/>
                      <a:pt x="3802" y="734"/>
                      <a:pt x="3473" y="557"/>
                    </a:cubicBezTo>
                    <a:cubicBezTo>
                      <a:pt x="3142" y="381"/>
                      <a:pt x="2818" y="215"/>
                      <a:pt x="2482" y="56"/>
                    </a:cubicBezTo>
                    <a:lnTo>
                      <a:pt x="23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14"/>
              <p:cNvSpPr/>
              <p:nvPr/>
            </p:nvSpPr>
            <p:spPr>
              <a:xfrm>
                <a:off x="3034934" y="2078108"/>
                <a:ext cx="434750" cy="320707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10284" extrusionOk="0">
                    <a:moveTo>
                      <a:pt x="44" y="1"/>
                    </a:moveTo>
                    <a:cubicBezTo>
                      <a:pt x="38" y="124"/>
                      <a:pt x="33" y="247"/>
                      <a:pt x="28" y="367"/>
                    </a:cubicBezTo>
                    <a:cubicBezTo>
                      <a:pt x="15" y="689"/>
                      <a:pt x="7" y="1016"/>
                      <a:pt x="2" y="1328"/>
                    </a:cubicBezTo>
                    <a:cubicBezTo>
                      <a:pt x="1" y="1466"/>
                      <a:pt x="1" y="1604"/>
                      <a:pt x="1" y="1740"/>
                    </a:cubicBezTo>
                    <a:cubicBezTo>
                      <a:pt x="2" y="2048"/>
                      <a:pt x="7" y="2341"/>
                      <a:pt x="17" y="2636"/>
                    </a:cubicBezTo>
                    <a:cubicBezTo>
                      <a:pt x="25" y="2931"/>
                      <a:pt x="40" y="3208"/>
                      <a:pt x="60" y="3491"/>
                    </a:cubicBezTo>
                    <a:cubicBezTo>
                      <a:pt x="80" y="3772"/>
                      <a:pt x="103" y="4038"/>
                      <a:pt x="132" y="4304"/>
                    </a:cubicBezTo>
                    <a:cubicBezTo>
                      <a:pt x="161" y="4570"/>
                      <a:pt x="194" y="4821"/>
                      <a:pt x="231" y="5070"/>
                    </a:cubicBezTo>
                    <a:cubicBezTo>
                      <a:pt x="270" y="5320"/>
                      <a:pt x="312" y="5556"/>
                      <a:pt x="359" y="5787"/>
                    </a:cubicBezTo>
                    <a:cubicBezTo>
                      <a:pt x="405" y="6019"/>
                      <a:pt x="455" y="6239"/>
                      <a:pt x="511" y="6453"/>
                    </a:cubicBezTo>
                    <a:cubicBezTo>
                      <a:pt x="567" y="6666"/>
                      <a:pt x="626" y="6867"/>
                      <a:pt x="691" y="7064"/>
                    </a:cubicBezTo>
                    <a:cubicBezTo>
                      <a:pt x="787" y="7356"/>
                      <a:pt x="892" y="7625"/>
                      <a:pt x="1009" y="7872"/>
                    </a:cubicBezTo>
                    <a:cubicBezTo>
                      <a:pt x="1124" y="8122"/>
                      <a:pt x="1247" y="8345"/>
                      <a:pt x="1381" y="8546"/>
                    </a:cubicBezTo>
                    <a:cubicBezTo>
                      <a:pt x="1516" y="8747"/>
                      <a:pt x="1656" y="8926"/>
                      <a:pt x="1807" y="9078"/>
                    </a:cubicBezTo>
                    <a:cubicBezTo>
                      <a:pt x="1958" y="9230"/>
                      <a:pt x="2116" y="9358"/>
                      <a:pt x="2281" y="9462"/>
                    </a:cubicBezTo>
                    <a:cubicBezTo>
                      <a:pt x="2409" y="9544"/>
                      <a:pt x="2544" y="9609"/>
                      <a:pt x="2681" y="9659"/>
                    </a:cubicBezTo>
                    <a:lnTo>
                      <a:pt x="2697" y="9663"/>
                    </a:lnTo>
                    <a:cubicBezTo>
                      <a:pt x="2731" y="9676"/>
                      <a:pt x="2767" y="9686"/>
                      <a:pt x="2800" y="9698"/>
                    </a:cubicBezTo>
                    <a:cubicBezTo>
                      <a:pt x="2871" y="9718"/>
                      <a:pt x="3188" y="9784"/>
                      <a:pt x="3272" y="9811"/>
                    </a:cubicBezTo>
                    <a:cubicBezTo>
                      <a:pt x="3454" y="9856"/>
                      <a:pt x="3638" y="9896"/>
                      <a:pt x="3825" y="9934"/>
                    </a:cubicBezTo>
                    <a:cubicBezTo>
                      <a:pt x="4244" y="10018"/>
                      <a:pt x="4673" y="10087"/>
                      <a:pt x="5106" y="10142"/>
                    </a:cubicBezTo>
                    <a:cubicBezTo>
                      <a:pt x="5539" y="10198"/>
                      <a:pt x="5980" y="10235"/>
                      <a:pt x="6422" y="10258"/>
                    </a:cubicBezTo>
                    <a:cubicBezTo>
                      <a:pt x="6742" y="10275"/>
                      <a:pt x="7065" y="10284"/>
                      <a:pt x="7388" y="10284"/>
                    </a:cubicBezTo>
                    <a:cubicBezTo>
                      <a:pt x="7509" y="10284"/>
                      <a:pt x="7630" y="10282"/>
                      <a:pt x="7751" y="10280"/>
                    </a:cubicBezTo>
                    <a:cubicBezTo>
                      <a:pt x="8194" y="10271"/>
                      <a:pt x="8637" y="10245"/>
                      <a:pt x="9076" y="10207"/>
                    </a:cubicBezTo>
                    <a:cubicBezTo>
                      <a:pt x="9492" y="10169"/>
                      <a:pt x="9905" y="10116"/>
                      <a:pt x="10310" y="10050"/>
                    </a:cubicBezTo>
                    <a:cubicBezTo>
                      <a:pt x="10316" y="10050"/>
                      <a:pt x="10322" y="10050"/>
                      <a:pt x="10326" y="10049"/>
                    </a:cubicBezTo>
                    <a:cubicBezTo>
                      <a:pt x="10588" y="10007"/>
                      <a:pt x="10848" y="9958"/>
                      <a:pt x="11105" y="9905"/>
                    </a:cubicBezTo>
                    <a:cubicBezTo>
                      <a:pt x="11174" y="9890"/>
                      <a:pt x="11271" y="9870"/>
                      <a:pt x="11340" y="9854"/>
                    </a:cubicBezTo>
                    <a:cubicBezTo>
                      <a:pt x="11353" y="9850"/>
                      <a:pt x="11360" y="9849"/>
                      <a:pt x="11361" y="9849"/>
                    </a:cubicBezTo>
                    <a:cubicBezTo>
                      <a:pt x="11394" y="9841"/>
                      <a:pt x="11426" y="9833"/>
                      <a:pt x="11458" y="9824"/>
                    </a:cubicBezTo>
                    <a:cubicBezTo>
                      <a:pt x="11617" y="9775"/>
                      <a:pt x="11770" y="9701"/>
                      <a:pt x="11918" y="9603"/>
                    </a:cubicBezTo>
                    <a:cubicBezTo>
                      <a:pt x="12064" y="9504"/>
                      <a:pt x="12205" y="9380"/>
                      <a:pt x="12338" y="9230"/>
                    </a:cubicBezTo>
                    <a:cubicBezTo>
                      <a:pt x="12471" y="9081"/>
                      <a:pt x="12596" y="8908"/>
                      <a:pt x="12716" y="8711"/>
                    </a:cubicBezTo>
                    <a:cubicBezTo>
                      <a:pt x="12834" y="8513"/>
                      <a:pt x="12943" y="8293"/>
                      <a:pt x="13046" y="8049"/>
                    </a:cubicBezTo>
                    <a:cubicBezTo>
                      <a:pt x="13150" y="7801"/>
                      <a:pt x="13242" y="7540"/>
                      <a:pt x="13328" y="7248"/>
                    </a:cubicBezTo>
                    <a:cubicBezTo>
                      <a:pt x="13386" y="7054"/>
                      <a:pt x="13437" y="6855"/>
                      <a:pt x="13488" y="6643"/>
                    </a:cubicBezTo>
                    <a:cubicBezTo>
                      <a:pt x="13538" y="6431"/>
                      <a:pt x="13583" y="6213"/>
                      <a:pt x="13624" y="5981"/>
                    </a:cubicBezTo>
                    <a:cubicBezTo>
                      <a:pt x="13666" y="5751"/>
                      <a:pt x="13702" y="5516"/>
                      <a:pt x="13736" y="5268"/>
                    </a:cubicBezTo>
                    <a:cubicBezTo>
                      <a:pt x="13769" y="5020"/>
                      <a:pt x="13798" y="4768"/>
                      <a:pt x="13824" y="4505"/>
                    </a:cubicBezTo>
                    <a:cubicBezTo>
                      <a:pt x="13849" y="4240"/>
                      <a:pt x="13869" y="3974"/>
                      <a:pt x="13887" y="3694"/>
                    </a:cubicBezTo>
                    <a:cubicBezTo>
                      <a:pt x="13905" y="3411"/>
                      <a:pt x="13918" y="3133"/>
                      <a:pt x="13926" y="2839"/>
                    </a:cubicBezTo>
                    <a:cubicBezTo>
                      <a:pt x="13935" y="2544"/>
                      <a:pt x="13941" y="2252"/>
                      <a:pt x="13941" y="1943"/>
                    </a:cubicBezTo>
                    <a:cubicBezTo>
                      <a:pt x="13941" y="1806"/>
                      <a:pt x="13941" y="1668"/>
                      <a:pt x="13939" y="1530"/>
                    </a:cubicBezTo>
                    <a:cubicBezTo>
                      <a:pt x="13935" y="1220"/>
                      <a:pt x="13928" y="891"/>
                      <a:pt x="13912" y="567"/>
                    </a:cubicBezTo>
                    <a:cubicBezTo>
                      <a:pt x="13909" y="446"/>
                      <a:pt x="13903" y="324"/>
                      <a:pt x="13897" y="201"/>
                    </a:cubicBezTo>
                    <a:cubicBezTo>
                      <a:pt x="13652" y="257"/>
                      <a:pt x="13403" y="307"/>
                      <a:pt x="13157" y="354"/>
                    </a:cubicBezTo>
                    <a:cubicBezTo>
                      <a:pt x="12802" y="423"/>
                      <a:pt x="12437" y="488"/>
                      <a:pt x="12073" y="544"/>
                    </a:cubicBezTo>
                    <a:cubicBezTo>
                      <a:pt x="11530" y="628"/>
                      <a:pt x="10969" y="698"/>
                      <a:pt x="10413" y="753"/>
                    </a:cubicBezTo>
                    <a:cubicBezTo>
                      <a:pt x="9858" y="806"/>
                      <a:pt x="9291" y="848"/>
                      <a:pt x="8729" y="871"/>
                    </a:cubicBezTo>
                    <a:cubicBezTo>
                      <a:pt x="8293" y="891"/>
                      <a:pt x="7854" y="900"/>
                      <a:pt x="7416" y="900"/>
                    </a:cubicBezTo>
                    <a:cubicBezTo>
                      <a:pt x="7288" y="900"/>
                      <a:pt x="7161" y="899"/>
                      <a:pt x="7034" y="898"/>
                    </a:cubicBezTo>
                    <a:cubicBezTo>
                      <a:pt x="6470" y="891"/>
                      <a:pt x="5908" y="869"/>
                      <a:pt x="5345" y="833"/>
                    </a:cubicBezTo>
                    <a:cubicBezTo>
                      <a:pt x="4783" y="797"/>
                      <a:pt x="4229" y="745"/>
                      <a:pt x="3676" y="678"/>
                    </a:cubicBezTo>
                    <a:cubicBezTo>
                      <a:pt x="3122" y="612"/>
                      <a:pt x="2582" y="531"/>
                      <a:pt x="2041" y="433"/>
                    </a:cubicBezTo>
                    <a:cubicBezTo>
                      <a:pt x="1679" y="369"/>
                      <a:pt x="1326" y="300"/>
                      <a:pt x="974" y="222"/>
                    </a:cubicBezTo>
                    <a:cubicBezTo>
                      <a:pt x="658" y="153"/>
                      <a:pt x="352" y="80"/>
                      <a:pt x="44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14"/>
              <p:cNvSpPr/>
              <p:nvPr/>
            </p:nvSpPr>
            <p:spPr>
              <a:xfrm>
                <a:off x="3036368" y="1530167"/>
                <a:ext cx="432099" cy="576049"/>
              </a:xfrm>
              <a:custGeom>
                <a:avLst/>
                <a:gdLst/>
                <a:ahLst/>
                <a:cxnLst/>
                <a:rect l="l" t="t" r="r" b="b"/>
                <a:pathLst>
                  <a:path w="13856" h="18472" extrusionOk="0">
                    <a:moveTo>
                      <a:pt x="4325" y="1"/>
                    </a:moveTo>
                    <a:cubicBezTo>
                      <a:pt x="4307" y="38"/>
                      <a:pt x="4291" y="75"/>
                      <a:pt x="4274" y="113"/>
                    </a:cubicBezTo>
                    <a:cubicBezTo>
                      <a:pt x="4133" y="425"/>
                      <a:pt x="3998" y="734"/>
                      <a:pt x="3864" y="1054"/>
                    </a:cubicBezTo>
                    <a:cubicBezTo>
                      <a:pt x="3660" y="1536"/>
                      <a:pt x="3466" y="2022"/>
                      <a:pt x="3275" y="2527"/>
                    </a:cubicBezTo>
                    <a:cubicBezTo>
                      <a:pt x="3083" y="3030"/>
                      <a:pt x="2901" y="3540"/>
                      <a:pt x="2721" y="4062"/>
                    </a:cubicBezTo>
                    <a:cubicBezTo>
                      <a:pt x="2541" y="4582"/>
                      <a:pt x="2370" y="5112"/>
                      <a:pt x="2205" y="5646"/>
                    </a:cubicBezTo>
                    <a:cubicBezTo>
                      <a:pt x="2041" y="6183"/>
                      <a:pt x="1883" y="6723"/>
                      <a:pt x="1733" y="7268"/>
                    </a:cubicBezTo>
                    <a:cubicBezTo>
                      <a:pt x="1587" y="7810"/>
                      <a:pt x="1444" y="8362"/>
                      <a:pt x="1312" y="8910"/>
                    </a:cubicBezTo>
                    <a:cubicBezTo>
                      <a:pt x="1180" y="9458"/>
                      <a:pt x="1055" y="10015"/>
                      <a:pt x="941" y="10562"/>
                    </a:cubicBezTo>
                    <a:cubicBezTo>
                      <a:pt x="866" y="10927"/>
                      <a:pt x="795" y="11295"/>
                      <a:pt x="726" y="11657"/>
                    </a:cubicBezTo>
                    <a:cubicBezTo>
                      <a:pt x="659" y="12021"/>
                      <a:pt x="595" y="12388"/>
                      <a:pt x="536" y="12747"/>
                    </a:cubicBezTo>
                    <a:cubicBezTo>
                      <a:pt x="475" y="13106"/>
                      <a:pt x="421" y="13472"/>
                      <a:pt x="370" y="13825"/>
                    </a:cubicBezTo>
                    <a:cubicBezTo>
                      <a:pt x="320" y="14179"/>
                      <a:pt x="273" y="14538"/>
                      <a:pt x="231" y="14888"/>
                    </a:cubicBezTo>
                    <a:cubicBezTo>
                      <a:pt x="191" y="15236"/>
                      <a:pt x="155" y="15588"/>
                      <a:pt x="122" y="15930"/>
                    </a:cubicBezTo>
                    <a:cubicBezTo>
                      <a:pt x="90" y="16271"/>
                      <a:pt x="61" y="16616"/>
                      <a:pt x="40" y="16948"/>
                    </a:cubicBezTo>
                    <a:cubicBezTo>
                      <a:pt x="25" y="17156"/>
                      <a:pt x="12" y="17368"/>
                      <a:pt x="1" y="17573"/>
                    </a:cubicBezTo>
                    <a:cubicBezTo>
                      <a:pt x="309" y="17652"/>
                      <a:pt x="616" y="17727"/>
                      <a:pt x="933" y="17795"/>
                    </a:cubicBezTo>
                    <a:cubicBezTo>
                      <a:pt x="1286" y="17872"/>
                      <a:pt x="1637" y="17943"/>
                      <a:pt x="1998" y="18007"/>
                    </a:cubicBezTo>
                    <a:cubicBezTo>
                      <a:pt x="2538" y="18104"/>
                      <a:pt x="3080" y="18184"/>
                      <a:pt x="3634" y="18252"/>
                    </a:cubicBezTo>
                    <a:cubicBezTo>
                      <a:pt x="4187" y="18318"/>
                      <a:pt x="4741" y="18370"/>
                      <a:pt x="5303" y="18406"/>
                    </a:cubicBezTo>
                    <a:cubicBezTo>
                      <a:pt x="5864" y="18442"/>
                      <a:pt x="6427" y="18465"/>
                      <a:pt x="6992" y="18470"/>
                    </a:cubicBezTo>
                    <a:cubicBezTo>
                      <a:pt x="7104" y="18471"/>
                      <a:pt x="7216" y="18472"/>
                      <a:pt x="7328" y="18472"/>
                    </a:cubicBezTo>
                    <a:cubicBezTo>
                      <a:pt x="7781" y="18472"/>
                      <a:pt x="8235" y="18463"/>
                      <a:pt x="8687" y="18443"/>
                    </a:cubicBezTo>
                    <a:cubicBezTo>
                      <a:pt x="9249" y="18419"/>
                      <a:pt x="9816" y="18378"/>
                      <a:pt x="10371" y="18325"/>
                    </a:cubicBezTo>
                    <a:cubicBezTo>
                      <a:pt x="10927" y="18270"/>
                      <a:pt x="11486" y="18201"/>
                      <a:pt x="12031" y="18117"/>
                    </a:cubicBezTo>
                    <a:cubicBezTo>
                      <a:pt x="12394" y="18061"/>
                      <a:pt x="12759" y="17996"/>
                      <a:pt x="13115" y="17928"/>
                    </a:cubicBezTo>
                    <a:cubicBezTo>
                      <a:pt x="13363" y="17879"/>
                      <a:pt x="13611" y="17828"/>
                      <a:pt x="13856" y="17773"/>
                    </a:cubicBezTo>
                    <a:cubicBezTo>
                      <a:pt x="13846" y="17566"/>
                      <a:pt x="13836" y="17356"/>
                      <a:pt x="13823" y="17148"/>
                    </a:cubicBezTo>
                    <a:cubicBezTo>
                      <a:pt x="13803" y="16816"/>
                      <a:pt x="13778" y="16469"/>
                      <a:pt x="13745" y="16128"/>
                    </a:cubicBezTo>
                    <a:cubicBezTo>
                      <a:pt x="13719" y="15788"/>
                      <a:pt x="13685" y="15431"/>
                      <a:pt x="13649" y="15083"/>
                    </a:cubicBezTo>
                    <a:cubicBezTo>
                      <a:pt x="13613" y="14734"/>
                      <a:pt x="13571" y="14373"/>
                      <a:pt x="13527" y="14018"/>
                    </a:cubicBezTo>
                    <a:cubicBezTo>
                      <a:pt x="13483" y="13661"/>
                      <a:pt x="13433" y="13296"/>
                      <a:pt x="13381" y="12935"/>
                    </a:cubicBezTo>
                    <a:cubicBezTo>
                      <a:pt x="13328" y="12574"/>
                      <a:pt x="13271" y="12206"/>
                      <a:pt x="13212" y="11841"/>
                    </a:cubicBezTo>
                    <a:cubicBezTo>
                      <a:pt x="13151" y="11476"/>
                      <a:pt x="13087" y="11104"/>
                      <a:pt x="13019" y="10737"/>
                    </a:cubicBezTo>
                    <a:cubicBezTo>
                      <a:pt x="12918" y="10188"/>
                      <a:pt x="12808" y="9624"/>
                      <a:pt x="12691" y="9075"/>
                    </a:cubicBezTo>
                    <a:cubicBezTo>
                      <a:pt x="12572" y="8523"/>
                      <a:pt x="12447" y="7968"/>
                      <a:pt x="12315" y="7420"/>
                    </a:cubicBezTo>
                    <a:cubicBezTo>
                      <a:pt x="12184" y="6873"/>
                      <a:pt x="12044" y="6326"/>
                      <a:pt x="11898" y="5787"/>
                    </a:cubicBezTo>
                    <a:cubicBezTo>
                      <a:pt x="11752" y="5245"/>
                      <a:pt x="11600" y="4713"/>
                      <a:pt x="11442" y="4187"/>
                    </a:cubicBezTo>
                    <a:cubicBezTo>
                      <a:pt x="11284" y="3661"/>
                      <a:pt x="11121" y="3146"/>
                      <a:pt x="10952" y="2639"/>
                    </a:cubicBezTo>
                    <a:cubicBezTo>
                      <a:pt x="10782" y="2128"/>
                      <a:pt x="10609" y="1637"/>
                      <a:pt x="10430" y="1151"/>
                    </a:cubicBezTo>
                    <a:cubicBezTo>
                      <a:pt x="10309" y="824"/>
                      <a:pt x="10191" y="511"/>
                      <a:pt x="10067" y="198"/>
                    </a:cubicBezTo>
                    <a:cubicBezTo>
                      <a:pt x="10053" y="160"/>
                      <a:pt x="10036" y="120"/>
                      <a:pt x="10021" y="83"/>
                    </a:cubicBezTo>
                    <a:cubicBezTo>
                      <a:pt x="9827" y="126"/>
                      <a:pt x="9629" y="165"/>
                      <a:pt x="9431" y="198"/>
                    </a:cubicBezTo>
                    <a:cubicBezTo>
                      <a:pt x="9191" y="236"/>
                      <a:pt x="8942" y="271"/>
                      <a:pt x="8696" y="298"/>
                    </a:cubicBezTo>
                    <a:cubicBezTo>
                      <a:pt x="8450" y="326"/>
                      <a:pt x="8199" y="343"/>
                      <a:pt x="7948" y="356"/>
                    </a:cubicBezTo>
                    <a:cubicBezTo>
                      <a:pt x="7742" y="364"/>
                      <a:pt x="7534" y="369"/>
                      <a:pt x="7327" y="369"/>
                    </a:cubicBezTo>
                    <a:cubicBezTo>
                      <a:pt x="7283" y="369"/>
                      <a:pt x="7239" y="369"/>
                      <a:pt x="7195" y="369"/>
                    </a:cubicBezTo>
                    <a:cubicBezTo>
                      <a:pt x="6943" y="366"/>
                      <a:pt x="6693" y="356"/>
                      <a:pt x="6445" y="337"/>
                    </a:cubicBezTo>
                    <a:cubicBezTo>
                      <a:pt x="6194" y="320"/>
                      <a:pt x="5950" y="297"/>
                      <a:pt x="5704" y="264"/>
                    </a:cubicBezTo>
                    <a:cubicBezTo>
                      <a:pt x="5457" y="232"/>
                      <a:pt x="5220" y="193"/>
                      <a:pt x="4981" y="147"/>
                    </a:cubicBezTo>
                    <a:cubicBezTo>
                      <a:pt x="4757" y="104"/>
                      <a:pt x="4541" y="55"/>
                      <a:pt x="4325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14"/>
              <p:cNvSpPr/>
              <p:nvPr/>
            </p:nvSpPr>
            <p:spPr>
              <a:xfrm>
                <a:off x="3298255" y="2368434"/>
                <a:ext cx="150624" cy="136933"/>
              </a:xfrm>
              <a:custGeom>
                <a:avLst/>
                <a:gdLst/>
                <a:ahLst/>
                <a:cxnLst/>
                <a:rect l="l" t="t" r="r" b="b"/>
                <a:pathLst>
                  <a:path w="4830" h="4391" extrusionOk="0">
                    <a:moveTo>
                      <a:pt x="4829" y="1"/>
                    </a:moveTo>
                    <a:lnTo>
                      <a:pt x="4829" y="1"/>
                    </a:lnTo>
                    <a:cubicBezTo>
                      <a:pt x="4230" y="207"/>
                      <a:pt x="3612" y="382"/>
                      <a:pt x="2975" y="526"/>
                    </a:cubicBezTo>
                    <a:cubicBezTo>
                      <a:pt x="2958" y="531"/>
                      <a:pt x="2939" y="534"/>
                      <a:pt x="2922" y="537"/>
                    </a:cubicBezTo>
                    <a:cubicBezTo>
                      <a:pt x="2920" y="537"/>
                      <a:pt x="2912" y="539"/>
                      <a:pt x="2900" y="542"/>
                    </a:cubicBezTo>
                    <a:cubicBezTo>
                      <a:pt x="2804" y="567"/>
                      <a:pt x="2442" y="670"/>
                      <a:pt x="2351" y="717"/>
                    </a:cubicBezTo>
                    <a:cubicBezTo>
                      <a:pt x="2199" y="796"/>
                      <a:pt x="2053" y="901"/>
                      <a:pt x="1915" y="1030"/>
                    </a:cubicBezTo>
                    <a:cubicBezTo>
                      <a:pt x="1776" y="1160"/>
                      <a:pt x="1645" y="1315"/>
                      <a:pt x="1521" y="1495"/>
                    </a:cubicBezTo>
                    <a:cubicBezTo>
                      <a:pt x="1419" y="1643"/>
                      <a:pt x="1323" y="1804"/>
                      <a:pt x="1232" y="1982"/>
                    </a:cubicBezTo>
                    <a:cubicBezTo>
                      <a:pt x="823" y="2783"/>
                      <a:pt x="410" y="3587"/>
                      <a:pt x="0" y="4390"/>
                    </a:cubicBezTo>
                    <a:cubicBezTo>
                      <a:pt x="236" y="4336"/>
                      <a:pt x="466" y="4264"/>
                      <a:pt x="689" y="4175"/>
                    </a:cubicBezTo>
                    <a:cubicBezTo>
                      <a:pt x="938" y="4068"/>
                      <a:pt x="1175" y="3933"/>
                      <a:pt x="1378" y="3758"/>
                    </a:cubicBezTo>
                    <a:cubicBezTo>
                      <a:pt x="2467" y="2616"/>
                      <a:pt x="3758" y="1161"/>
                      <a:pt x="48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14"/>
              <p:cNvSpPr/>
              <p:nvPr/>
            </p:nvSpPr>
            <p:spPr>
              <a:xfrm>
                <a:off x="3142988" y="1262730"/>
                <a:ext cx="262952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8432" h="716" extrusionOk="0">
                    <a:moveTo>
                      <a:pt x="3928" y="1"/>
                    </a:moveTo>
                    <a:cubicBezTo>
                      <a:pt x="3103" y="1"/>
                      <a:pt x="2286" y="57"/>
                      <a:pt x="1487" y="163"/>
                    </a:cubicBezTo>
                    <a:cubicBezTo>
                      <a:pt x="984" y="232"/>
                      <a:pt x="488" y="320"/>
                      <a:pt x="1" y="428"/>
                    </a:cubicBezTo>
                    <a:cubicBezTo>
                      <a:pt x="103" y="408"/>
                      <a:pt x="209" y="398"/>
                      <a:pt x="317" y="398"/>
                    </a:cubicBezTo>
                    <a:cubicBezTo>
                      <a:pt x="485" y="398"/>
                      <a:pt x="658" y="422"/>
                      <a:pt x="837" y="473"/>
                    </a:cubicBezTo>
                    <a:cubicBezTo>
                      <a:pt x="958" y="507"/>
                      <a:pt x="1078" y="552"/>
                      <a:pt x="1201" y="609"/>
                    </a:cubicBezTo>
                    <a:cubicBezTo>
                      <a:pt x="1217" y="616"/>
                      <a:pt x="1233" y="624"/>
                      <a:pt x="1247" y="631"/>
                    </a:cubicBezTo>
                    <a:cubicBezTo>
                      <a:pt x="1437" y="589"/>
                      <a:pt x="1632" y="550"/>
                      <a:pt x="1827" y="517"/>
                    </a:cubicBezTo>
                    <a:cubicBezTo>
                      <a:pt x="2067" y="478"/>
                      <a:pt x="2315" y="444"/>
                      <a:pt x="2561" y="417"/>
                    </a:cubicBezTo>
                    <a:cubicBezTo>
                      <a:pt x="2807" y="392"/>
                      <a:pt x="3059" y="372"/>
                      <a:pt x="3309" y="360"/>
                    </a:cubicBezTo>
                    <a:cubicBezTo>
                      <a:pt x="3529" y="349"/>
                      <a:pt x="3750" y="344"/>
                      <a:pt x="3971" y="344"/>
                    </a:cubicBezTo>
                    <a:cubicBezTo>
                      <a:pt x="4001" y="344"/>
                      <a:pt x="4032" y="344"/>
                      <a:pt x="4062" y="345"/>
                    </a:cubicBezTo>
                    <a:cubicBezTo>
                      <a:pt x="4314" y="349"/>
                      <a:pt x="4564" y="358"/>
                      <a:pt x="4813" y="376"/>
                    </a:cubicBezTo>
                    <a:cubicBezTo>
                      <a:pt x="5063" y="394"/>
                      <a:pt x="5307" y="417"/>
                      <a:pt x="5553" y="450"/>
                    </a:cubicBezTo>
                    <a:cubicBezTo>
                      <a:pt x="5797" y="481"/>
                      <a:pt x="6037" y="520"/>
                      <a:pt x="6276" y="566"/>
                    </a:cubicBezTo>
                    <a:cubicBezTo>
                      <a:pt x="6506" y="609"/>
                      <a:pt x="6725" y="659"/>
                      <a:pt x="6945" y="716"/>
                    </a:cubicBezTo>
                    <a:cubicBezTo>
                      <a:pt x="6962" y="708"/>
                      <a:pt x="6979" y="703"/>
                      <a:pt x="6996" y="695"/>
                    </a:cubicBezTo>
                    <a:cubicBezTo>
                      <a:pt x="7137" y="644"/>
                      <a:pt x="7271" y="602"/>
                      <a:pt x="7406" y="572"/>
                    </a:cubicBezTo>
                    <a:cubicBezTo>
                      <a:pt x="7590" y="529"/>
                      <a:pt x="7767" y="509"/>
                      <a:pt x="7942" y="509"/>
                    </a:cubicBezTo>
                    <a:cubicBezTo>
                      <a:pt x="7960" y="509"/>
                      <a:pt x="7978" y="510"/>
                      <a:pt x="7996" y="510"/>
                    </a:cubicBezTo>
                    <a:cubicBezTo>
                      <a:pt x="8145" y="516"/>
                      <a:pt x="8290" y="536"/>
                      <a:pt x="8431" y="570"/>
                    </a:cubicBezTo>
                    <a:cubicBezTo>
                      <a:pt x="8369" y="553"/>
                      <a:pt x="8306" y="540"/>
                      <a:pt x="8244" y="523"/>
                    </a:cubicBezTo>
                    <a:cubicBezTo>
                      <a:pt x="7127" y="253"/>
                      <a:pt x="5984" y="87"/>
                      <a:pt x="4849" y="24"/>
                    </a:cubicBezTo>
                    <a:cubicBezTo>
                      <a:pt x="4541" y="8"/>
                      <a:pt x="4234" y="1"/>
                      <a:pt x="3928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14"/>
              <p:cNvSpPr/>
              <p:nvPr/>
            </p:nvSpPr>
            <p:spPr>
              <a:xfrm>
                <a:off x="3387099" y="1352323"/>
                <a:ext cx="110738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516" extrusionOk="0">
                    <a:moveTo>
                      <a:pt x="281" y="0"/>
                    </a:moveTo>
                    <a:cubicBezTo>
                      <a:pt x="253" y="0"/>
                      <a:pt x="224" y="0"/>
                      <a:pt x="196" y="0"/>
                    </a:cubicBezTo>
                    <a:cubicBezTo>
                      <a:pt x="159" y="3"/>
                      <a:pt x="119" y="3"/>
                      <a:pt x="81" y="3"/>
                    </a:cubicBezTo>
                    <a:cubicBezTo>
                      <a:pt x="81" y="4"/>
                      <a:pt x="82" y="5"/>
                      <a:pt x="83" y="5"/>
                    </a:cubicBezTo>
                    <a:cubicBezTo>
                      <a:pt x="84" y="5"/>
                      <a:pt x="85" y="5"/>
                      <a:pt x="87" y="3"/>
                    </a:cubicBezTo>
                    <a:cubicBezTo>
                      <a:pt x="119" y="52"/>
                      <a:pt x="152" y="105"/>
                      <a:pt x="179" y="157"/>
                    </a:cubicBezTo>
                    <a:cubicBezTo>
                      <a:pt x="205" y="209"/>
                      <a:pt x="231" y="264"/>
                      <a:pt x="252" y="315"/>
                    </a:cubicBezTo>
                    <a:cubicBezTo>
                      <a:pt x="284" y="394"/>
                      <a:pt x="311" y="475"/>
                      <a:pt x="330" y="557"/>
                    </a:cubicBezTo>
                    <a:cubicBezTo>
                      <a:pt x="349" y="637"/>
                      <a:pt x="360" y="719"/>
                      <a:pt x="366" y="801"/>
                    </a:cubicBezTo>
                    <a:cubicBezTo>
                      <a:pt x="369" y="882"/>
                      <a:pt x="367" y="964"/>
                      <a:pt x="359" y="1046"/>
                    </a:cubicBezTo>
                    <a:cubicBezTo>
                      <a:pt x="349" y="1126"/>
                      <a:pt x="333" y="1207"/>
                      <a:pt x="310" y="1287"/>
                    </a:cubicBezTo>
                    <a:cubicBezTo>
                      <a:pt x="287" y="1369"/>
                      <a:pt x="258" y="1448"/>
                      <a:pt x="219" y="1527"/>
                    </a:cubicBezTo>
                    <a:cubicBezTo>
                      <a:pt x="195" y="1580"/>
                      <a:pt x="168" y="1631"/>
                      <a:pt x="137" y="1683"/>
                    </a:cubicBezTo>
                    <a:cubicBezTo>
                      <a:pt x="109" y="1736"/>
                      <a:pt x="74" y="1786"/>
                      <a:pt x="38" y="1836"/>
                    </a:cubicBezTo>
                    <a:cubicBezTo>
                      <a:pt x="25" y="1852"/>
                      <a:pt x="14" y="1869"/>
                      <a:pt x="1" y="1887"/>
                    </a:cubicBezTo>
                    <a:lnTo>
                      <a:pt x="114" y="1940"/>
                    </a:lnTo>
                    <a:cubicBezTo>
                      <a:pt x="449" y="2099"/>
                      <a:pt x="776" y="2263"/>
                      <a:pt x="1104" y="2442"/>
                    </a:cubicBezTo>
                    <a:cubicBezTo>
                      <a:pt x="1433" y="2617"/>
                      <a:pt x="1753" y="2801"/>
                      <a:pt x="2074" y="2994"/>
                    </a:cubicBezTo>
                    <a:cubicBezTo>
                      <a:pt x="2357" y="3162"/>
                      <a:pt x="2632" y="3334"/>
                      <a:pt x="2906" y="3516"/>
                    </a:cubicBezTo>
                    <a:cubicBezTo>
                      <a:pt x="2958" y="3448"/>
                      <a:pt x="3008" y="3379"/>
                      <a:pt x="3056" y="3307"/>
                    </a:cubicBezTo>
                    <a:cubicBezTo>
                      <a:pt x="3145" y="3171"/>
                      <a:pt x="3221" y="3037"/>
                      <a:pt x="3287" y="2896"/>
                    </a:cubicBezTo>
                    <a:cubicBezTo>
                      <a:pt x="3353" y="2756"/>
                      <a:pt x="3407" y="2616"/>
                      <a:pt x="3447" y="2472"/>
                    </a:cubicBezTo>
                    <a:cubicBezTo>
                      <a:pt x="3489" y="2328"/>
                      <a:pt x="3516" y="2184"/>
                      <a:pt x="3532" y="2041"/>
                    </a:cubicBezTo>
                    <a:cubicBezTo>
                      <a:pt x="3548" y="1897"/>
                      <a:pt x="3550" y="1752"/>
                      <a:pt x="3540" y="1606"/>
                    </a:cubicBezTo>
                    <a:cubicBezTo>
                      <a:pt x="3532" y="1463"/>
                      <a:pt x="3510" y="1316"/>
                      <a:pt x="3474" y="1172"/>
                    </a:cubicBezTo>
                    <a:cubicBezTo>
                      <a:pt x="3438" y="1031"/>
                      <a:pt x="3389" y="885"/>
                      <a:pt x="3330" y="745"/>
                    </a:cubicBezTo>
                    <a:cubicBezTo>
                      <a:pt x="3272" y="604"/>
                      <a:pt x="3198" y="463"/>
                      <a:pt x="3113" y="327"/>
                    </a:cubicBezTo>
                    <a:cubicBezTo>
                      <a:pt x="3092" y="294"/>
                      <a:pt x="3070" y="259"/>
                      <a:pt x="3049" y="228"/>
                    </a:cubicBezTo>
                    <a:cubicBezTo>
                      <a:pt x="2768" y="179"/>
                      <a:pt x="2485" y="140"/>
                      <a:pt x="2198" y="107"/>
                    </a:cubicBezTo>
                    <a:cubicBezTo>
                      <a:pt x="1870" y="69"/>
                      <a:pt x="1542" y="42"/>
                      <a:pt x="1206" y="25"/>
                    </a:cubicBezTo>
                    <a:cubicBezTo>
                      <a:pt x="898" y="8"/>
                      <a:pt x="59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14"/>
              <p:cNvSpPr/>
              <p:nvPr/>
            </p:nvSpPr>
            <p:spPr>
              <a:xfrm>
                <a:off x="3136938" y="2384057"/>
                <a:ext cx="251725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4012" extrusionOk="0">
                    <a:moveTo>
                      <a:pt x="1" y="0"/>
                    </a:moveTo>
                    <a:cubicBezTo>
                      <a:pt x="96" y="30"/>
                      <a:pt x="189" y="68"/>
                      <a:pt x="281" y="114"/>
                    </a:cubicBezTo>
                    <a:cubicBezTo>
                      <a:pt x="452" y="197"/>
                      <a:pt x="617" y="308"/>
                      <a:pt x="773" y="440"/>
                    </a:cubicBezTo>
                    <a:cubicBezTo>
                      <a:pt x="929" y="572"/>
                      <a:pt x="1076" y="732"/>
                      <a:pt x="1217" y="915"/>
                    </a:cubicBezTo>
                    <a:cubicBezTo>
                      <a:pt x="1332" y="1066"/>
                      <a:pt x="1440" y="1229"/>
                      <a:pt x="1542" y="1411"/>
                    </a:cubicBezTo>
                    <a:cubicBezTo>
                      <a:pt x="2006" y="2227"/>
                      <a:pt x="2469" y="3044"/>
                      <a:pt x="2933" y="3860"/>
                    </a:cubicBezTo>
                    <a:cubicBezTo>
                      <a:pt x="3314" y="3962"/>
                      <a:pt x="3709" y="4012"/>
                      <a:pt x="4104" y="4012"/>
                    </a:cubicBezTo>
                    <a:cubicBezTo>
                      <a:pt x="4463" y="4012"/>
                      <a:pt x="4823" y="3971"/>
                      <a:pt x="5172" y="3891"/>
                    </a:cubicBezTo>
                    <a:cubicBezTo>
                      <a:pt x="5582" y="3088"/>
                      <a:pt x="5993" y="2286"/>
                      <a:pt x="6404" y="1483"/>
                    </a:cubicBezTo>
                    <a:cubicBezTo>
                      <a:pt x="6495" y="1303"/>
                      <a:pt x="6591" y="1143"/>
                      <a:pt x="6693" y="995"/>
                    </a:cubicBezTo>
                    <a:cubicBezTo>
                      <a:pt x="6817" y="815"/>
                      <a:pt x="6947" y="662"/>
                      <a:pt x="7087" y="532"/>
                    </a:cubicBezTo>
                    <a:cubicBezTo>
                      <a:pt x="7225" y="400"/>
                      <a:pt x="7372" y="296"/>
                      <a:pt x="7523" y="217"/>
                    </a:cubicBezTo>
                    <a:cubicBezTo>
                      <a:pt x="7613" y="171"/>
                      <a:pt x="7975" y="68"/>
                      <a:pt x="8072" y="43"/>
                    </a:cubicBezTo>
                    <a:lnTo>
                      <a:pt x="8072" y="43"/>
                    </a:lnTo>
                    <a:cubicBezTo>
                      <a:pt x="8003" y="59"/>
                      <a:pt x="7906" y="79"/>
                      <a:pt x="7833" y="94"/>
                    </a:cubicBezTo>
                    <a:cubicBezTo>
                      <a:pt x="7577" y="146"/>
                      <a:pt x="7318" y="194"/>
                      <a:pt x="7055" y="238"/>
                    </a:cubicBezTo>
                    <a:cubicBezTo>
                      <a:pt x="7051" y="238"/>
                      <a:pt x="7045" y="239"/>
                      <a:pt x="7039" y="239"/>
                    </a:cubicBezTo>
                    <a:cubicBezTo>
                      <a:pt x="6634" y="305"/>
                      <a:pt x="6220" y="357"/>
                      <a:pt x="5805" y="396"/>
                    </a:cubicBezTo>
                    <a:cubicBezTo>
                      <a:pt x="5366" y="437"/>
                      <a:pt x="4925" y="460"/>
                      <a:pt x="4480" y="469"/>
                    </a:cubicBezTo>
                    <a:cubicBezTo>
                      <a:pt x="4360" y="471"/>
                      <a:pt x="4239" y="473"/>
                      <a:pt x="4118" y="473"/>
                    </a:cubicBezTo>
                    <a:cubicBezTo>
                      <a:pt x="3795" y="473"/>
                      <a:pt x="3473" y="464"/>
                      <a:pt x="3151" y="447"/>
                    </a:cubicBezTo>
                    <a:cubicBezTo>
                      <a:pt x="2709" y="424"/>
                      <a:pt x="2268" y="384"/>
                      <a:pt x="1835" y="331"/>
                    </a:cubicBezTo>
                    <a:cubicBezTo>
                      <a:pt x="1402" y="276"/>
                      <a:pt x="973" y="207"/>
                      <a:pt x="554" y="123"/>
                    </a:cubicBezTo>
                    <a:cubicBezTo>
                      <a:pt x="367" y="85"/>
                      <a:pt x="182" y="4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14"/>
              <p:cNvSpPr/>
              <p:nvPr/>
            </p:nvSpPr>
            <p:spPr>
              <a:xfrm>
                <a:off x="3181812" y="1273488"/>
                <a:ext cx="177817" cy="36268"/>
              </a:xfrm>
              <a:custGeom>
                <a:avLst/>
                <a:gdLst/>
                <a:ahLst/>
                <a:cxnLst/>
                <a:rect l="l" t="t" r="r" b="b"/>
                <a:pathLst>
                  <a:path w="5702" h="1163" extrusionOk="0">
                    <a:moveTo>
                      <a:pt x="2668" y="0"/>
                    </a:moveTo>
                    <a:cubicBezTo>
                      <a:pt x="2465" y="0"/>
                      <a:pt x="2263" y="5"/>
                      <a:pt x="2062" y="15"/>
                    </a:cubicBezTo>
                    <a:cubicBezTo>
                      <a:pt x="1812" y="26"/>
                      <a:pt x="1561" y="46"/>
                      <a:pt x="1315" y="73"/>
                    </a:cubicBezTo>
                    <a:cubicBezTo>
                      <a:pt x="1069" y="97"/>
                      <a:pt x="820" y="132"/>
                      <a:pt x="580" y="174"/>
                    </a:cubicBezTo>
                    <a:cubicBezTo>
                      <a:pt x="387" y="205"/>
                      <a:pt x="192" y="243"/>
                      <a:pt x="1" y="286"/>
                    </a:cubicBezTo>
                    <a:cubicBezTo>
                      <a:pt x="109" y="339"/>
                      <a:pt x="216" y="398"/>
                      <a:pt x="329" y="468"/>
                    </a:cubicBezTo>
                    <a:cubicBezTo>
                      <a:pt x="455" y="547"/>
                      <a:pt x="582" y="635"/>
                      <a:pt x="711" y="737"/>
                    </a:cubicBezTo>
                    <a:cubicBezTo>
                      <a:pt x="842" y="838"/>
                      <a:pt x="970" y="947"/>
                      <a:pt x="1101" y="1072"/>
                    </a:cubicBezTo>
                    <a:cubicBezTo>
                      <a:pt x="1116" y="1087"/>
                      <a:pt x="1131" y="1098"/>
                      <a:pt x="1145" y="1112"/>
                    </a:cubicBezTo>
                    <a:cubicBezTo>
                      <a:pt x="1227" y="1095"/>
                      <a:pt x="1310" y="1076"/>
                      <a:pt x="1394" y="1062"/>
                    </a:cubicBezTo>
                    <a:cubicBezTo>
                      <a:pt x="1483" y="1046"/>
                      <a:pt x="1575" y="1032"/>
                      <a:pt x="1667" y="1019"/>
                    </a:cubicBezTo>
                    <a:cubicBezTo>
                      <a:pt x="1804" y="1000"/>
                      <a:pt x="1943" y="983"/>
                      <a:pt x="2084" y="973"/>
                    </a:cubicBezTo>
                    <a:cubicBezTo>
                      <a:pt x="2223" y="961"/>
                      <a:pt x="2366" y="954"/>
                      <a:pt x="2507" y="951"/>
                    </a:cubicBezTo>
                    <a:cubicBezTo>
                      <a:pt x="2572" y="949"/>
                      <a:pt x="2638" y="948"/>
                      <a:pt x="2703" y="948"/>
                    </a:cubicBezTo>
                    <a:cubicBezTo>
                      <a:pt x="2779" y="948"/>
                      <a:pt x="2855" y="950"/>
                      <a:pt x="2931" y="953"/>
                    </a:cubicBezTo>
                    <a:cubicBezTo>
                      <a:pt x="3072" y="959"/>
                      <a:pt x="3211" y="967"/>
                      <a:pt x="3351" y="980"/>
                    </a:cubicBezTo>
                    <a:cubicBezTo>
                      <a:pt x="3491" y="993"/>
                      <a:pt x="3628" y="1009"/>
                      <a:pt x="3765" y="1030"/>
                    </a:cubicBezTo>
                    <a:cubicBezTo>
                      <a:pt x="3855" y="1045"/>
                      <a:pt x="3944" y="1059"/>
                      <a:pt x="4033" y="1076"/>
                    </a:cubicBezTo>
                    <a:cubicBezTo>
                      <a:pt x="4124" y="1095"/>
                      <a:pt x="4210" y="1115"/>
                      <a:pt x="4298" y="1134"/>
                    </a:cubicBezTo>
                    <a:cubicBezTo>
                      <a:pt x="4335" y="1144"/>
                      <a:pt x="4373" y="1154"/>
                      <a:pt x="4412" y="1163"/>
                    </a:cubicBezTo>
                    <a:cubicBezTo>
                      <a:pt x="4429" y="1151"/>
                      <a:pt x="4445" y="1137"/>
                      <a:pt x="4462" y="1124"/>
                    </a:cubicBezTo>
                    <a:cubicBezTo>
                      <a:pt x="4610" y="1003"/>
                      <a:pt x="4754" y="897"/>
                      <a:pt x="4900" y="800"/>
                    </a:cubicBezTo>
                    <a:cubicBezTo>
                      <a:pt x="5047" y="703"/>
                      <a:pt x="5188" y="618"/>
                      <a:pt x="5332" y="543"/>
                    </a:cubicBezTo>
                    <a:cubicBezTo>
                      <a:pt x="5457" y="478"/>
                      <a:pt x="5579" y="421"/>
                      <a:pt x="5701" y="372"/>
                    </a:cubicBezTo>
                    <a:cubicBezTo>
                      <a:pt x="5483" y="317"/>
                      <a:pt x="5263" y="267"/>
                      <a:pt x="5030" y="221"/>
                    </a:cubicBezTo>
                    <a:cubicBezTo>
                      <a:pt x="4790" y="175"/>
                      <a:pt x="4552" y="138"/>
                      <a:pt x="4307" y="105"/>
                    </a:cubicBezTo>
                    <a:cubicBezTo>
                      <a:pt x="4061" y="73"/>
                      <a:pt x="3816" y="49"/>
                      <a:pt x="3566" y="31"/>
                    </a:cubicBezTo>
                    <a:cubicBezTo>
                      <a:pt x="3316" y="13"/>
                      <a:pt x="3067" y="3"/>
                      <a:pt x="2816" y="1"/>
                    </a:cubicBezTo>
                    <a:cubicBezTo>
                      <a:pt x="2766" y="1"/>
                      <a:pt x="2717" y="0"/>
                      <a:pt x="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14"/>
              <p:cNvSpPr/>
              <p:nvPr/>
            </p:nvSpPr>
            <p:spPr>
              <a:xfrm>
                <a:off x="3171241" y="1450179"/>
                <a:ext cx="177661" cy="91528"/>
              </a:xfrm>
              <a:custGeom>
                <a:avLst/>
                <a:gdLst/>
                <a:ahLst/>
                <a:cxnLst/>
                <a:rect l="l" t="t" r="r" b="b"/>
                <a:pathLst>
                  <a:path w="5697" h="2935" extrusionOk="0">
                    <a:moveTo>
                      <a:pt x="1290" y="1"/>
                    </a:moveTo>
                    <a:cubicBezTo>
                      <a:pt x="1274" y="31"/>
                      <a:pt x="1257" y="60"/>
                      <a:pt x="1240" y="90"/>
                    </a:cubicBezTo>
                    <a:cubicBezTo>
                      <a:pt x="1093" y="359"/>
                      <a:pt x="948" y="626"/>
                      <a:pt x="801" y="909"/>
                    </a:cubicBezTo>
                    <a:cubicBezTo>
                      <a:pt x="655" y="1194"/>
                      <a:pt x="514" y="1477"/>
                      <a:pt x="370" y="1775"/>
                    </a:cubicBezTo>
                    <a:cubicBezTo>
                      <a:pt x="245" y="2035"/>
                      <a:pt x="123" y="2295"/>
                      <a:pt x="0" y="2566"/>
                    </a:cubicBezTo>
                    <a:cubicBezTo>
                      <a:pt x="216" y="2620"/>
                      <a:pt x="432" y="2669"/>
                      <a:pt x="656" y="2712"/>
                    </a:cubicBezTo>
                    <a:cubicBezTo>
                      <a:pt x="895" y="2760"/>
                      <a:pt x="1132" y="2797"/>
                      <a:pt x="1379" y="2829"/>
                    </a:cubicBezTo>
                    <a:cubicBezTo>
                      <a:pt x="1625" y="2862"/>
                      <a:pt x="1869" y="2885"/>
                      <a:pt x="2120" y="2904"/>
                    </a:cubicBezTo>
                    <a:cubicBezTo>
                      <a:pt x="2368" y="2921"/>
                      <a:pt x="2618" y="2929"/>
                      <a:pt x="2870" y="2934"/>
                    </a:cubicBezTo>
                    <a:cubicBezTo>
                      <a:pt x="2928" y="2934"/>
                      <a:pt x="2986" y="2935"/>
                      <a:pt x="3044" y="2935"/>
                    </a:cubicBezTo>
                    <a:cubicBezTo>
                      <a:pt x="3237" y="2935"/>
                      <a:pt x="3431" y="2931"/>
                      <a:pt x="3623" y="2921"/>
                    </a:cubicBezTo>
                    <a:cubicBezTo>
                      <a:pt x="3874" y="2908"/>
                      <a:pt x="4125" y="2891"/>
                      <a:pt x="4371" y="2863"/>
                    </a:cubicBezTo>
                    <a:cubicBezTo>
                      <a:pt x="4617" y="2836"/>
                      <a:pt x="4866" y="2804"/>
                      <a:pt x="5106" y="2763"/>
                    </a:cubicBezTo>
                    <a:cubicBezTo>
                      <a:pt x="5304" y="2731"/>
                      <a:pt x="5502" y="2691"/>
                      <a:pt x="5696" y="2648"/>
                    </a:cubicBezTo>
                    <a:cubicBezTo>
                      <a:pt x="5589" y="2376"/>
                      <a:pt x="5481" y="2113"/>
                      <a:pt x="5370" y="1848"/>
                    </a:cubicBezTo>
                    <a:cubicBezTo>
                      <a:pt x="5244" y="1548"/>
                      <a:pt x="5119" y="1259"/>
                      <a:pt x="4991" y="970"/>
                    </a:cubicBezTo>
                    <a:cubicBezTo>
                      <a:pt x="4860" y="682"/>
                      <a:pt x="4732" y="409"/>
                      <a:pt x="4601" y="137"/>
                    </a:cubicBezTo>
                    <a:cubicBezTo>
                      <a:pt x="4585" y="107"/>
                      <a:pt x="4571" y="76"/>
                      <a:pt x="4556" y="45"/>
                    </a:cubicBezTo>
                    <a:cubicBezTo>
                      <a:pt x="4477" y="61"/>
                      <a:pt x="4395" y="80"/>
                      <a:pt x="4315" y="94"/>
                    </a:cubicBezTo>
                    <a:cubicBezTo>
                      <a:pt x="4226" y="110"/>
                      <a:pt x="4134" y="126"/>
                      <a:pt x="4042" y="139"/>
                    </a:cubicBezTo>
                    <a:cubicBezTo>
                      <a:pt x="3905" y="159"/>
                      <a:pt x="3766" y="175"/>
                      <a:pt x="3625" y="186"/>
                    </a:cubicBezTo>
                    <a:cubicBezTo>
                      <a:pt x="3485" y="198"/>
                      <a:pt x="3343" y="205"/>
                      <a:pt x="3202" y="209"/>
                    </a:cubicBezTo>
                    <a:cubicBezTo>
                      <a:pt x="3139" y="211"/>
                      <a:pt x="3075" y="211"/>
                      <a:pt x="3012" y="211"/>
                    </a:cubicBezTo>
                    <a:cubicBezTo>
                      <a:pt x="2934" y="211"/>
                      <a:pt x="2856" y="210"/>
                      <a:pt x="2778" y="208"/>
                    </a:cubicBezTo>
                    <a:cubicBezTo>
                      <a:pt x="2639" y="204"/>
                      <a:pt x="2498" y="195"/>
                      <a:pt x="2358" y="182"/>
                    </a:cubicBezTo>
                    <a:cubicBezTo>
                      <a:pt x="2217" y="169"/>
                      <a:pt x="2081" y="152"/>
                      <a:pt x="1944" y="132"/>
                    </a:cubicBezTo>
                    <a:cubicBezTo>
                      <a:pt x="1854" y="117"/>
                      <a:pt x="1764" y="103"/>
                      <a:pt x="1675" y="86"/>
                    </a:cubicBezTo>
                    <a:cubicBezTo>
                      <a:pt x="1585" y="68"/>
                      <a:pt x="1499" y="50"/>
                      <a:pt x="1411" y="30"/>
                    </a:cubicBezTo>
                    <a:cubicBezTo>
                      <a:pt x="1369" y="21"/>
                      <a:pt x="1330" y="11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14"/>
              <p:cNvSpPr/>
              <p:nvPr/>
            </p:nvSpPr>
            <p:spPr>
              <a:xfrm>
                <a:off x="3081336" y="2367155"/>
                <a:ext cx="147131" cy="137308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4403" extrusionOk="0">
                    <a:moveTo>
                      <a:pt x="1" y="0"/>
                    </a:moveTo>
                    <a:cubicBezTo>
                      <a:pt x="1015" y="1114"/>
                      <a:pt x="2304" y="2533"/>
                      <a:pt x="3316" y="3648"/>
                    </a:cubicBezTo>
                    <a:lnTo>
                      <a:pt x="3328" y="3658"/>
                    </a:lnTo>
                    <a:cubicBezTo>
                      <a:pt x="3349" y="3684"/>
                      <a:pt x="3372" y="3707"/>
                      <a:pt x="3397" y="3730"/>
                    </a:cubicBezTo>
                    <a:cubicBezTo>
                      <a:pt x="3423" y="3753"/>
                      <a:pt x="3447" y="3777"/>
                      <a:pt x="3474" y="3800"/>
                    </a:cubicBezTo>
                    <a:cubicBezTo>
                      <a:pt x="3502" y="3823"/>
                      <a:pt x="3529" y="3846"/>
                      <a:pt x="3558" y="3868"/>
                    </a:cubicBezTo>
                    <a:cubicBezTo>
                      <a:pt x="3586" y="3891"/>
                      <a:pt x="3615" y="3912"/>
                      <a:pt x="3645" y="3934"/>
                    </a:cubicBezTo>
                    <a:cubicBezTo>
                      <a:pt x="3676" y="3954"/>
                      <a:pt x="3706" y="3975"/>
                      <a:pt x="3739" y="3996"/>
                    </a:cubicBezTo>
                    <a:cubicBezTo>
                      <a:pt x="3771" y="4016"/>
                      <a:pt x="3804" y="4036"/>
                      <a:pt x="3838" y="4056"/>
                    </a:cubicBezTo>
                    <a:cubicBezTo>
                      <a:pt x="4116" y="4204"/>
                      <a:pt x="4413" y="4322"/>
                      <a:pt x="4718" y="4402"/>
                    </a:cubicBezTo>
                    <a:cubicBezTo>
                      <a:pt x="4255" y="3584"/>
                      <a:pt x="3791" y="2768"/>
                      <a:pt x="3328" y="1953"/>
                    </a:cubicBezTo>
                    <a:cubicBezTo>
                      <a:pt x="3224" y="1771"/>
                      <a:pt x="3116" y="1608"/>
                      <a:pt x="3001" y="1458"/>
                    </a:cubicBezTo>
                    <a:cubicBezTo>
                      <a:pt x="2862" y="1277"/>
                      <a:pt x="2714" y="1117"/>
                      <a:pt x="2559" y="984"/>
                    </a:cubicBezTo>
                    <a:cubicBezTo>
                      <a:pt x="2402" y="849"/>
                      <a:pt x="2237" y="741"/>
                      <a:pt x="2065" y="657"/>
                    </a:cubicBezTo>
                    <a:cubicBezTo>
                      <a:pt x="1973" y="611"/>
                      <a:pt x="1880" y="574"/>
                      <a:pt x="1785" y="544"/>
                    </a:cubicBezTo>
                    <a:cubicBezTo>
                      <a:pt x="1700" y="516"/>
                      <a:pt x="1384" y="450"/>
                      <a:pt x="1315" y="430"/>
                    </a:cubicBezTo>
                    <a:cubicBezTo>
                      <a:pt x="1279" y="420"/>
                      <a:pt x="1245" y="409"/>
                      <a:pt x="1210" y="396"/>
                    </a:cubicBezTo>
                    <a:cubicBezTo>
                      <a:pt x="1183" y="388"/>
                      <a:pt x="1138" y="374"/>
                      <a:pt x="1111" y="367"/>
                    </a:cubicBezTo>
                    <a:cubicBezTo>
                      <a:pt x="728" y="258"/>
                      <a:pt x="357" y="13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14"/>
              <p:cNvSpPr/>
              <p:nvPr/>
            </p:nvSpPr>
            <p:spPr>
              <a:xfrm>
                <a:off x="3053208" y="1282438"/>
                <a:ext cx="164439" cy="70759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2269" extrusionOk="0">
                    <a:moveTo>
                      <a:pt x="4131" y="0"/>
                    </a:moveTo>
                    <a:cubicBezTo>
                      <a:pt x="4086" y="10"/>
                      <a:pt x="4040" y="20"/>
                      <a:pt x="3995" y="32"/>
                    </a:cubicBezTo>
                    <a:cubicBezTo>
                      <a:pt x="3764" y="85"/>
                      <a:pt x="3530" y="148"/>
                      <a:pt x="3310" y="216"/>
                    </a:cubicBezTo>
                    <a:cubicBezTo>
                      <a:pt x="3162" y="262"/>
                      <a:pt x="3015" y="312"/>
                      <a:pt x="2873" y="362"/>
                    </a:cubicBezTo>
                    <a:cubicBezTo>
                      <a:pt x="2732" y="413"/>
                      <a:pt x="2588" y="467"/>
                      <a:pt x="2453" y="523"/>
                    </a:cubicBezTo>
                    <a:cubicBezTo>
                      <a:pt x="2319" y="580"/>
                      <a:pt x="2182" y="640"/>
                      <a:pt x="2055" y="702"/>
                    </a:cubicBezTo>
                    <a:cubicBezTo>
                      <a:pt x="1927" y="762"/>
                      <a:pt x="1797" y="830"/>
                      <a:pt x="1678" y="896"/>
                    </a:cubicBezTo>
                    <a:cubicBezTo>
                      <a:pt x="1596" y="940"/>
                      <a:pt x="1517" y="985"/>
                      <a:pt x="1441" y="1032"/>
                    </a:cubicBezTo>
                    <a:cubicBezTo>
                      <a:pt x="1323" y="1103"/>
                      <a:pt x="1213" y="1172"/>
                      <a:pt x="1106" y="1247"/>
                    </a:cubicBezTo>
                    <a:cubicBezTo>
                      <a:pt x="998" y="1320"/>
                      <a:pt x="897" y="1393"/>
                      <a:pt x="798" y="1472"/>
                    </a:cubicBezTo>
                    <a:cubicBezTo>
                      <a:pt x="697" y="1551"/>
                      <a:pt x="605" y="1629"/>
                      <a:pt x="516" y="1711"/>
                    </a:cubicBezTo>
                    <a:cubicBezTo>
                      <a:pt x="381" y="1833"/>
                      <a:pt x="260" y="1955"/>
                      <a:pt x="148" y="2088"/>
                    </a:cubicBezTo>
                    <a:cubicBezTo>
                      <a:pt x="96" y="2148"/>
                      <a:pt x="48" y="2207"/>
                      <a:pt x="0" y="2269"/>
                    </a:cubicBezTo>
                    <a:cubicBezTo>
                      <a:pt x="276" y="2229"/>
                      <a:pt x="551" y="2198"/>
                      <a:pt x="833" y="2174"/>
                    </a:cubicBezTo>
                    <a:cubicBezTo>
                      <a:pt x="1155" y="2147"/>
                      <a:pt x="1474" y="2128"/>
                      <a:pt x="1803" y="2119"/>
                    </a:cubicBezTo>
                    <a:cubicBezTo>
                      <a:pt x="1936" y="2116"/>
                      <a:pt x="2068" y="2115"/>
                      <a:pt x="2201" y="2115"/>
                    </a:cubicBezTo>
                    <a:cubicBezTo>
                      <a:pt x="2396" y="2115"/>
                      <a:pt x="2593" y="2118"/>
                      <a:pt x="2793" y="2125"/>
                    </a:cubicBezTo>
                    <a:cubicBezTo>
                      <a:pt x="2831" y="2125"/>
                      <a:pt x="2868" y="2126"/>
                      <a:pt x="2907" y="2128"/>
                    </a:cubicBezTo>
                    <a:cubicBezTo>
                      <a:pt x="2919" y="2111"/>
                      <a:pt x="2933" y="2095"/>
                      <a:pt x="2947" y="2076"/>
                    </a:cubicBezTo>
                    <a:cubicBezTo>
                      <a:pt x="2988" y="2027"/>
                      <a:pt x="3029" y="1981"/>
                      <a:pt x="3075" y="1932"/>
                    </a:cubicBezTo>
                    <a:cubicBezTo>
                      <a:pt x="3120" y="1886"/>
                      <a:pt x="3169" y="1840"/>
                      <a:pt x="3219" y="1794"/>
                    </a:cubicBezTo>
                    <a:cubicBezTo>
                      <a:pt x="3271" y="1750"/>
                      <a:pt x="3324" y="1704"/>
                      <a:pt x="3379" y="1661"/>
                    </a:cubicBezTo>
                    <a:cubicBezTo>
                      <a:pt x="3435" y="1616"/>
                      <a:pt x="3492" y="1574"/>
                      <a:pt x="3554" y="1534"/>
                    </a:cubicBezTo>
                    <a:cubicBezTo>
                      <a:pt x="3614" y="1492"/>
                      <a:pt x="3676" y="1452"/>
                      <a:pt x="3742" y="1413"/>
                    </a:cubicBezTo>
                    <a:cubicBezTo>
                      <a:pt x="3771" y="1398"/>
                      <a:pt x="3800" y="1379"/>
                      <a:pt x="3830" y="1363"/>
                    </a:cubicBezTo>
                    <a:cubicBezTo>
                      <a:pt x="3896" y="1327"/>
                      <a:pt x="3968" y="1290"/>
                      <a:pt x="4040" y="1254"/>
                    </a:cubicBezTo>
                    <a:cubicBezTo>
                      <a:pt x="4112" y="1218"/>
                      <a:pt x="4188" y="1183"/>
                      <a:pt x="4263" y="1150"/>
                    </a:cubicBezTo>
                    <a:cubicBezTo>
                      <a:pt x="4339" y="1119"/>
                      <a:pt x="4418" y="1086"/>
                      <a:pt x="4497" y="1057"/>
                    </a:cubicBezTo>
                    <a:cubicBezTo>
                      <a:pt x="4576" y="1027"/>
                      <a:pt x="4658" y="999"/>
                      <a:pt x="4742" y="973"/>
                    </a:cubicBezTo>
                    <a:cubicBezTo>
                      <a:pt x="4822" y="948"/>
                      <a:pt x="4908" y="923"/>
                      <a:pt x="4993" y="899"/>
                    </a:cubicBezTo>
                    <a:cubicBezTo>
                      <a:pt x="5078" y="876"/>
                      <a:pt x="5166" y="854"/>
                      <a:pt x="5253" y="834"/>
                    </a:cubicBezTo>
                    <a:cubicBezTo>
                      <a:pt x="5259" y="834"/>
                      <a:pt x="5266" y="833"/>
                      <a:pt x="5272" y="831"/>
                    </a:cubicBezTo>
                    <a:cubicBezTo>
                      <a:pt x="5258" y="817"/>
                      <a:pt x="5243" y="802"/>
                      <a:pt x="5230" y="787"/>
                    </a:cubicBezTo>
                    <a:cubicBezTo>
                      <a:pt x="5097" y="664"/>
                      <a:pt x="4970" y="552"/>
                      <a:pt x="4841" y="452"/>
                    </a:cubicBezTo>
                    <a:cubicBezTo>
                      <a:pt x="4708" y="350"/>
                      <a:pt x="4585" y="262"/>
                      <a:pt x="4457" y="183"/>
                    </a:cubicBezTo>
                    <a:cubicBezTo>
                      <a:pt x="4346" y="112"/>
                      <a:pt x="4238" y="53"/>
                      <a:pt x="4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14"/>
              <p:cNvSpPr/>
              <p:nvPr/>
            </p:nvSpPr>
            <p:spPr>
              <a:xfrm>
                <a:off x="3048655" y="1407644"/>
                <a:ext cx="162848" cy="122619"/>
              </a:xfrm>
              <a:custGeom>
                <a:avLst/>
                <a:gdLst/>
                <a:ahLst/>
                <a:cxnLst/>
                <a:rect l="l" t="t" r="r" b="b"/>
                <a:pathLst>
                  <a:path w="5222" h="3932" extrusionOk="0">
                    <a:moveTo>
                      <a:pt x="2968" y="1"/>
                    </a:moveTo>
                    <a:cubicBezTo>
                      <a:pt x="2931" y="16"/>
                      <a:pt x="2891" y="35"/>
                      <a:pt x="2853" y="51"/>
                    </a:cubicBezTo>
                    <a:cubicBezTo>
                      <a:pt x="2511" y="202"/>
                      <a:pt x="2179" y="359"/>
                      <a:pt x="1843" y="525"/>
                    </a:cubicBezTo>
                    <a:cubicBezTo>
                      <a:pt x="1508" y="692"/>
                      <a:pt x="1180" y="865"/>
                      <a:pt x="851" y="1049"/>
                    </a:cubicBezTo>
                    <a:cubicBezTo>
                      <a:pt x="562" y="1208"/>
                      <a:pt x="281" y="1374"/>
                      <a:pt x="1" y="1546"/>
                    </a:cubicBezTo>
                    <a:cubicBezTo>
                      <a:pt x="71" y="1652"/>
                      <a:pt x="150" y="1756"/>
                      <a:pt x="232" y="1857"/>
                    </a:cubicBezTo>
                    <a:cubicBezTo>
                      <a:pt x="304" y="1944"/>
                      <a:pt x="383" y="2032"/>
                      <a:pt x="467" y="2115"/>
                    </a:cubicBezTo>
                    <a:cubicBezTo>
                      <a:pt x="547" y="2199"/>
                      <a:pt x="638" y="2284"/>
                      <a:pt x="728" y="2364"/>
                    </a:cubicBezTo>
                    <a:cubicBezTo>
                      <a:pt x="820" y="2443"/>
                      <a:pt x="920" y="2524"/>
                      <a:pt x="1020" y="2601"/>
                    </a:cubicBezTo>
                    <a:cubicBezTo>
                      <a:pt x="1121" y="2677"/>
                      <a:pt x="1230" y="2755"/>
                      <a:pt x="1339" y="2827"/>
                    </a:cubicBezTo>
                    <a:cubicBezTo>
                      <a:pt x="1449" y="2900"/>
                      <a:pt x="1568" y="2972"/>
                      <a:pt x="1684" y="3041"/>
                    </a:cubicBezTo>
                    <a:cubicBezTo>
                      <a:pt x="1732" y="3069"/>
                      <a:pt x="1778" y="3093"/>
                      <a:pt x="1827" y="3120"/>
                    </a:cubicBezTo>
                    <a:cubicBezTo>
                      <a:pt x="1949" y="3186"/>
                      <a:pt x="2071" y="3250"/>
                      <a:pt x="2201" y="3310"/>
                    </a:cubicBezTo>
                    <a:cubicBezTo>
                      <a:pt x="2330" y="3372"/>
                      <a:pt x="2459" y="3429"/>
                      <a:pt x="2596" y="3487"/>
                    </a:cubicBezTo>
                    <a:cubicBezTo>
                      <a:pt x="2800" y="3573"/>
                      <a:pt x="3004" y="3649"/>
                      <a:pt x="3223" y="3723"/>
                    </a:cubicBezTo>
                    <a:cubicBezTo>
                      <a:pt x="3443" y="3796"/>
                      <a:pt x="3660" y="3861"/>
                      <a:pt x="3890" y="3920"/>
                    </a:cubicBezTo>
                    <a:cubicBezTo>
                      <a:pt x="3904" y="3924"/>
                      <a:pt x="3917" y="3927"/>
                      <a:pt x="3931" y="3931"/>
                    </a:cubicBezTo>
                    <a:cubicBezTo>
                      <a:pt x="4054" y="3661"/>
                      <a:pt x="4176" y="3401"/>
                      <a:pt x="4301" y="3140"/>
                    </a:cubicBezTo>
                    <a:cubicBezTo>
                      <a:pt x="4445" y="2841"/>
                      <a:pt x="4587" y="2558"/>
                      <a:pt x="4732" y="2276"/>
                    </a:cubicBezTo>
                    <a:cubicBezTo>
                      <a:pt x="4879" y="1993"/>
                      <a:pt x="5023" y="1724"/>
                      <a:pt x="5171" y="1457"/>
                    </a:cubicBezTo>
                    <a:cubicBezTo>
                      <a:pt x="5188" y="1425"/>
                      <a:pt x="5205" y="1397"/>
                      <a:pt x="5221" y="1366"/>
                    </a:cubicBezTo>
                    <a:cubicBezTo>
                      <a:pt x="5175" y="1353"/>
                      <a:pt x="5130" y="1343"/>
                      <a:pt x="5080" y="1329"/>
                    </a:cubicBezTo>
                    <a:cubicBezTo>
                      <a:pt x="4995" y="1304"/>
                      <a:pt x="4915" y="1280"/>
                      <a:pt x="4831" y="1253"/>
                    </a:cubicBezTo>
                    <a:cubicBezTo>
                      <a:pt x="4751" y="1225"/>
                      <a:pt x="4672" y="1200"/>
                      <a:pt x="4593" y="1168"/>
                    </a:cubicBezTo>
                    <a:cubicBezTo>
                      <a:pt x="4514" y="1138"/>
                      <a:pt x="4439" y="1108"/>
                      <a:pt x="4364" y="1074"/>
                    </a:cubicBezTo>
                    <a:cubicBezTo>
                      <a:pt x="4288" y="1041"/>
                      <a:pt x="4219" y="1008"/>
                      <a:pt x="4147" y="972"/>
                    </a:cubicBezTo>
                    <a:cubicBezTo>
                      <a:pt x="4074" y="935"/>
                      <a:pt x="4003" y="899"/>
                      <a:pt x="3933" y="857"/>
                    </a:cubicBezTo>
                    <a:cubicBezTo>
                      <a:pt x="3867" y="819"/>
                      <a:pt x="3799" y="778"/>
                      <a:pt x="3739" y="738"/>
                    </a:cubicBezTo>
                    <a:cubicBezTo>
                      <a:pt x="3678" y="696"/>
                      <a:pt x="3617" y="653"/>
                      <a:pt x="3559" y="610"/>
                    </a:cubicBezTo>
                    <a:cubicBezTo>
                      <a:pt x="3502" y="567"/>
                      <a:pt x="3446" y="522"/>
                      <a:pt x="3394" y="476"/>
                    </a:cubicBezTo>
                    <a:cubicBezTo>
                      <a:pt x="3342" y="432"/>
                      <a:pt x="3292" y="383"/>
                      <a:pt x="3244" y="337"/>
                    </a:cubicBezTo>
                    <a:cubicBezTo>
                      <a:pt x="3198" y="290"/>
                      <a:pt x="3154" y="241"/>
                      <a:pt x="3112" y="193"/>
                    </a:cubicBezTo>
                    <a:cubicBezTo>
                      <a:pt x="3070" y="144"/>
                      <a:pt x="3033" y="94"/>
                      <a:pt x="2997" y="44"/>
                    </a:cubicBezTo>
                    <a:cubicBezTo>
                      <a:pt x="2988" y="29"/>
                      <a:pt x="2977" y="15"/>
                      <a:pt x="29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14"/>
              <p:cNvSpPr/>
              <p:nvPr/>
            </p:nvSpPr>
            <p:spPr>
              <a:xfrm>
                <a:off x="2738526" y="1455792"/>
                <a:ext cx="432754" cy="622421"/>
              </a:xfrm>
              <a:custGeom>
                <a:avLst/>
                <a:gdLst/>
                <a:ahLst/>
                <a:cxnLst/>
                <a:rect l="l" t="t" r="r" b="b"/>
                <a:pathLst>
                  <a:path w="13877" h="19959" extrusionOk="0">
                    <a:moveTo>
                      <a:pt x="9946" y="1"/>
                    </a:moveTo>
                    <a:cubicBezTo>
                      <a:pt x="9906" y="25"/>
                      <a:pt x="9867" y="49"/>
                      <a:pt x="9828" y="74"/>
                    </a:cubicBezTo>
                    <a:cubicBezTo>
                      <a:pt x="9507" y="274"/>
                      <a:pt x="9197" y="478"/>
                      <a:pt x="8886" y="692"/>
                    </a:cubicBezTo>
                    <a:cubicBezTo>
                      <a:pt x="8419" y="1014"/>
                      <a:pt x="7973" y="1346"/>
                      <a:pt x="7531" y="1698"/>
                    </a:cubicBezTo>
                    <a:cubicBezTo>
                      <a:pt x="7089" y="2052"/>
                      <a:pt x="6667" y="2416"/>
                      <a:pt x="6255" y="2797"/>
                    </a:cubicBezTo>
                    <a:cubicBezTo>
                      <a:pt x="5846" y="3176"/>
                      <a:pt x="5450" y="3569"/>
                      <a:pt x="5071" y="3974"/>
                    </a:cubicBezTo>
                    <a:cubicBezTo>
                      <a:pt x="4693" y="4378"/>
                      <a:pt x="4330" y="4797"/>
                      <a:pt x="3987" y="5222"/>
                    </a:cubicBezTo>
                    <a:cubicBezTo>
                      <a:pt x="3646" y="5649"/>
                      <a:pt x="3318" y="6089"/>
                      <a:pt x="3015" y="6533"/>
                    </a:cubicBezTo>
                    <a:cubicBezTo>
                      <a:pt x="2712" y="6975"/>
                      <a:pt x="2424" y="7435"/>
                      <a:pt x="2161" y="7892"/>
                    </a:cubicBezTo>
                    <a:cubicBezTo>
                      <a:pt x="1987" y="8195"/>
                      <a:pt x="1820" y="8507"/>
                      <a:pt x="1664" y="8816"/>
                    </a:cubicBezTo>
                    <a:cubicBezTo>
                      <a:pt x="1508" y="9125"/>
                      <a:pt x="1360" y="9442"/>
                      <a:pt x="1225" y="9755"/>
                    </a:cubicBezTo>
                    <a:cubicBezTo>
                      <a:pt x="1088" y="10066"/>
                      <a:pt x="960" y="10388"/>
                      <a:pt x="845" y="10701"/>
                    </a:cubicBezTo>
                    <a:cubicBezTo>
                      <a:pt x="730" y="11016"/>
                      <a:pt x="624" y="11339"/>
                      <a:pt x="529" y="11656"/>
                    </a:cubicBezTo>
                    <a:cubicBezTo>
                      <a:pt x="436" y="11972"/>
                      <a:pt x="349" y="12295"/>
                      <a:pt x="276" y="12612"/>
                    </a:cubicBezTo>
                    <a:cubicBezTo>
                      <a:pt x="204" y="12928"/>
                      <a:pt x="140" y="13251"/>
                      <a:pt x="88" y="13566"/>
                    </a:cubicBezTo>
                    <a:cubicBezTo>
                      <a:pt x="55" y="13762"/>
                      <a:pt x="26" y="13962"/>
                      <a:pt x="0" y="14162"/>
                    </a:cubicBezTo>
                    <a:cubicBezTo>
                      <a:pt x="92" y="14298"/>
                      <a:pt x="187" y="14432"/>
                      <a:pt x="286" y="14564"/>
                    </a:cubicBezTo>
                    <a:cubicBezTo>
                      <a:pt x="436" y="14761"/>
                      <a:pt x="600" y="14962"/>
                      <a:pt x="769" y="15155"/>
                    </a:cubicBezTo>
                    <a:cubicBezTo>
                      <a:pt x="940" y="15348"/>
                      <a:pt x="1126" y="15542"/>
                      <a:pt x="1316" y="15729"/>
                    </a:cubicBezTo>
                    <a:cubicBezTo>
                      <a:pt x="1508" y="15915"/>
                      <a:pt x="1715" y="16102"/>
                      <a:pt x="1925" y="16282"/>
                    </a:cubicBezTo>
                    <a:cubicBezTo>
                      <a:pt x="2135" y="16462"/>
                      <a:pt x="2362" y="16641"/>
                      <a:pt x="2592" y="16811"/>
                    </a:cubicBezTo>
                    <a:cubicBezTo>
                      <a:pt x="2822" y="16982"/>
                      <a:pt x="3068" y="17155"/>
                      <a:pt x="3317" y="17317"/>
                    </a:cubicBezTo>
                    <a:cubicBezTo>
                      <a:pt x="3564" y="17478"/>
                      <a:pt x="3830" y="17642"/>
                      <a:pt x="4095" y="17794"/>
                    </a:cubicBezTo>
                    <a:cubicBezTo>
                      <a:pt x="4312" y="17921"/>
                      <a:pt x="4529" y="18039"/>
                      <a:pt x="4759" y="18160"/>
                    </a:cubicBezTo>
                    <a:cubicBezTo>
                      <a:pt x="5042" y="18305"/>
                      <a:pt x="5319" y="18441"/>
                      <a:pt x="5617" y="18578"/>
                    </a:cubicBezTo>
                    <a:cubicBezTo>
                      <a:pt x="5913" y="18715"/>
                      <a:pt x="6207" y="18841"/>
                      <a:pt x="6517" y="18966"/>
                    </a:cubicBezTo>
                    <a:cubicBezTo>
                      <a:pt x="6826" y="19093"/>
                      <a:pt x="7134" y="19209"/>
                      <a:pt x="7457" y="19323"/>
                    </a:cubicBezTo>
                    <a:cubicBezTo>
                      <a:pt x="7781" y="19438"/>
                      <a:pt x="8100" y="19541"/>
                      <a:pt x="8435" y="19645"/>
                    </a:cubicBezTo>
                    <a:cubicBezTo>
                      <a:pt x="8767" y="19747"/>
                      <a:pt x="9099" y="19840"/>
                      <a:pt x="9444" y="19929"/>
                    </a:cubicBezTo>
                    <a:cubicBezTo>
                      <a:pt x="9480" y="19941"/>
                      <a:pt x="9516" y="19950"/>
                      <a:pt x="9552" y="19958"/>
                    </a:cubicBezTo>
                    <a:cubicBezTo>
                      <a:pt x="9563" y="19753"/>
                      <a:pt x="9575" y="19541"/>
                      <a:pt x="9589" y="19333"/>
                    </a:cubicBezTo>
                    <a:cubicBezTo>
                      <a:pt x="9614" y="19001"/>
                      <a:pt x="9640" y="18654"/>
                      <a:pt x="9673" y="18315"/>
                    </a:cubicBezTo>
                    <a:cubicBezTo>
                      <a:pt x="9703" y="17974"/>
                      <a:pt x="9740" y="17621"/>
                      <a:pt x="9782" y="17273"/>
                    </a:cubicBezTo>
                    <a:cubicBezTo>
                      <a:pt x="9824" y="16923"/>
                      <a:pt x="9870" y="16564"/>
                      <a:pt x="9920" y="16210"/>
                    </a:cubicBezTo>
                    <a:cubicBezTo>
                      <a:pt x="9972" y="15857"/>
                      <a:pt x="10026" y="15491"/>
                      <a:pt x="10085" y="15132"/>
                    </a:cubicBezTo>
                    <a:cubicBezTo>
                      <a:pt x="10146" y="14773"/>
                      <a:pt x="10208" y="14406"/>
                      <a:pt x="10277" y="14042"/>
                    </a:cubicBezTo>
                    <a:cubicBezTo>
                      <a:pt x="10343" y="13680"/>
                      <a:pt x="10417" y="13312"/>
                      <a:pt x="10492" y="12947"/>
                    </a:cubicBezTo>
                    <a:cubicBezTo>
                      <a:pt x="10606" y="12400"/>
                      <a:pt x="10731" y="11843"/>
                      <a:pt x="10863" y="11295"/>
                    </a:cubicBezTo>
                    <a:cubicBezTo>
                      <a:pt x="10994" y="10749"/>
                      <a:pt x="11136" y="10195"/>
                      <a:pt x="11284" y="9653"/>
                    </a:cubicBezTo>
                    <a:cubicBezTo>
                      <a:pt x="11434" y="9108"/>
                      <a:pt x="11592" y="8568"/>
                      <a:pt x="11756" y="8031"/>
                    </a:cubicBezTo>
                    <a:cubicBezTo>
                      <a:pt x="11921" y="7497"/>
                      <a:pt x="12094" y="6967"/>
                      <a:pt x="12272" y="6447"/>
                    </a:cubicBezTo>
                    <a:cubicBezTo>
                      <a:pt x="12449" y="5925"/>
                      <a:pt x="12633" y="5415"/>
                      <a:pt x="12826" y="4912"/>
                    </a:cubicBezTo>
                    <a:cubicBezTo>
                      <a:pt x="13017" y="4407"/>
                      <a:pt x="13211" y="3921"/>
                      <a:pt x="13415" y="3439"/>
                    </a:cubicBezTo>
                    <a:cubicBezTo>
                      <a:pt x="13549" y="3119"/>
                      <a:pt x="13684" y="2807"/>
                      <a:pt x="13825" y="2498"/>
                    </a:cubicBezTo>
                    <a:cubicBezTo>
                      <a:pt x="13842" y="2460"/>
                      <a:pt x="13858" y="2423"/>
                      <a:pt x="13876" y="2386"/>
                    </a:cubicBezTo>
                    <a:cubicBezTo>
                      <a:pt x="13862" y="2381"/>
                      <a:pt x="13849" y="2377"/>
                      <a:pt x="13835" y="2374"/>
                    </a:cubicBezTo>
                    <a:cubicBezTo>
                      <a:pt x="13605" y="2315"/>
                      <a:pt x="13388" y="2251"/>
                      <a:pt x="13168" y="2177"/>
                    </a:cubicBezTo>
                    <a:cubicBezTo>
                      <a:pt x="12949" y="2102"/>
                      <a:pt x="12745" y="2028"/>
                      <a:pt x="12541" y="1941"/>
                    </a:cubicBezTo>
                    <a:cubicBezTo>
                      <a:pt x="12404" y="1884"/>
                      <a:pt x="12275" y="1826"/>
                      <a:pt x="12146" y="1765"/>
                    </a:cubicBezTo>
                    <a:cubicBezTo>
                      <a:pt x="12016" y="1704"/>
                      <a:pt x="11894" y="1641"/>
                      <a:pt x="11772" y="1575"/>
                    </a:cubicBezTo>
                    <a:cubicBezTo>
                      <a:pt x="11723" y="1549"/>
                      <a:pt x="11677" y="1523"/>
                      <a:pt x="11629" y="1496"/>
                    </a:cubicBezTo>
                    <a:cubicBezTo>
                      <a:pt x="11513" y="1427"/>
                      <a:pt x="11395" y="1353"/>
                      <a:pt x="11284" y="1282"/>
                    </a:cubicBezTo>
                    <a:cubicBezTo>
                      <a:pt x="11175" y="1210"/>
                      <a:pt x="11066" y="1132"/>
                      <a:pt x="10965" y="1056"/>
                    </a:cubicBezTo>
                    <a:cubicBezTo>
                      <a:pt x="10865" y="980"/>
                      <a:pt x="10765" y="899"/>
                      <a:pt x="10673" y="819"/>
                    </a:cubicBezTo>
                    <a:cubicBezTo>
                      <a:pt x="10583" y="740"/>
                      <a:pt x="10494" y="655"/>
                      <a:pt x="10412" y="570"/>
                    </a:cubicBezTo>
                    <a:cubicBezTo>
                      <a:pt x="10328" y="485"/>
                      <a:pt x="10249" y="397"/>
                      <a:pt x="10177" y="311"/>
                    </a:cubicBezTo>
                    <a:cubicBezTo>
                      <a:pt x="10095" y="210"/>
                      <a:pt x="10016" y="107"/>
                      <a:pt x="9946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14"/>
              <p:cNvSpPr/>
              <p:nvPr/>
            </p:nvSpPr>
            <p:spPr>
              <a:xfrm>
                <a:off x="3033125" y="1348487"/>
                <a:ext cx="110676" cy="10740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444" extrusionOk="0">
                    <a:moveTo>
                      <a:pt x="2855" y="0"/>
                    </a:moveTo>
                    <a:cubicBezTo>
                      <a:pt x="2719" y="0"/>
                      <a:pt x="2583" y="2"/>
                      <a:pt x="2445" y="6"/>
                    </a:cubicBezTo>
                    <a:cubicBezTo>
                      <a:pt x="2116" y="13"/>
                      <a:pt x="1797" y="30"/>
                      <a:pt x="1475" y="59"/>
                    </a:cubicBezTo>
                    <a:cubicBezTo>
                      <a:pt x="1193" y="83"/>
                      <a:pt x="917" y="115"/>
                      <a:pt x="643" y="155"/>
                    </a:cubicBezTo>
                    <a:cubicBezTo>
                      <a:pt x="589" y="227"/>
                      <a:pt x="539" y="296"/>
                      <a:pt x="490" y="371"/>
                    </a:cubicBezTo>
                    <a:cubicBezTo>
                      <a:pt x="400" y="504"/>
                      <a:pt x="324" y="641"/>
                      <a:pt x="259" y="782"/>
                    </a:cubicBezTo>
                    <a:cubicBezTo>
                      <a:pt x="194" y="921"/>
                      <a:pt x="141" y="1062"/>
                      <a:pt x="101" y="1206"/>
                    </a:cubicBezTo>
                    <a:cubicBezTo>
                      <a:pt x="60" y="1350"/>
                      <a:pt x="32" y="1494"/>
                      <a:pt x="17" y="1637"/>
                    </a:cubicBezTo>
                    <a:cubicBezTo>
                      <a:pt x="3" y="1781"/>
                      <a:pt x="0" y="1926"/>
                      <a:pt x="10" y="2071"/>
                    </a:cubicBezTo>
                    <a:cubicBezTo>
                      <a:pt x="22" y="2215"/>
                      <a:pt x="43" y="2362"/>
                      <a:pt x="79" y="2506"/>
                    </a:cubicBezTo>
                    <a:cubicBezTo>
                      <a:pt x="112" y="2649"/>
                      <a:pt x="161" y="2793"/>
                      <a:pt x="223" y="2933"/>
                    </a:cubicBezTo>
                    <a:cubicBezTo>
                      <a:pt x="283" y="3071"/>
                      <a:pt x="357" y="3213"/>
                      <a:pt x="441" y="3350"/>
                    </a:cubicBezTo>
                    <a:cubicBezTo>
                      <a:pt x="460" y="3383"/>
                      <a:pt x="479" y="3413"/>
                      <a:pt x="500" y="3443"/>
                    </a:cubicBezTo>
                    <a:cubicBezTo>
                      <a:pt x="781" y="3271"/>
                      <a:pt x="1064" y="3107"/>
                      <a:pt x="1351" y="2946"/>
                    </a:cubicBezTo>
                    <a:cubicBezTo>
                      <a:pt x="1679" y="2762"/>
                      <a:pt x="2007" y="2589"/>
                      <a:pt x="2343" y="2422"/>
                    </a:cubicBezTo>
                    <a:cubicBezTo>
                      <a:pt x="2678" y="2254"/>
                      <a:pt x="3012" y="2099"/>
                      <a:pt x="3353" y="1948"/>
                    </a:cubicBezTo>
                    <a:cubicBezTo>
                      <a:pt x="3390" y="1931"/>
                      <a:pt x="3430" y="1913"/>
                      <a:pt x="3468" y="1898"/>
                    </a:cubicBezTo>
                    <a:cubicBezTo>
                      <a:pt x="3445" y="1860"/>
                      <a:pt x="3422" y="1824"/>
                      <a:pt x="3400" y="1787"/>
                    </a:cubicBezTo>
                    <a:cubicBezTo>
                      <a:pt x="3368" y="1737"/>
                      <a:pt x="3343" y="1682"/>
                      <a:pt x="3318" y="1630"/>
                    </a:cubicBezTo>
                    <a:cubicBezTo>
                      <a:pt x="3294" y="1576"/>
                      <a:pt x="3274" y="1524"/>
                      <a:pt x="3256" y="1471"/>
                    </a:cubicBezTo>
                    <a:cubicBezTo>
                      <a:pt x="3230" y="1391"/>
                      <a:pt x="3210" y="1308"/>
                      <a:pt x="3199" y="1228"/>
                    </a:cubicBezTo>
                    <a:cubicBezTo>
                      <a:pt x="3186" y="1147"/>
                      <a:pt x="3180" y="1064"/>
                      <a:pt x="3182" y="983"/>
                    </a:cubicBezTo>
                    <a:cubicBezTo>
                      <a:pt x="3184" y="900"/>
                      <a:pt x="3192" y="819"/>
                      <a:pt x="3207" y="739"/>
                    </a:cubicBezTo>
                    <a:cubicBezTo>
                      <a:pt x="3223" y="658"/>
                      <a:pt x="3246" y="579"/>
                      <a:pt x="3275" y="497"/>
                    </a:cubicBezTo>
                    <a:cubicBezTo>
                      <a:pt x="3304" y="418"/>
                      <a:pt x="3340" y="339"/>
                      <a:pt x="3383" y="263"/>
                    </a:cubicBezTo>
                    <a:cubicBezTo>
                      <a:pt x="3412" y="210"/>
                      <a:pt x="3445" y="159"/>
                      <a:pt x="3479" y="109"/>
                    </a:cubicBezTo>
                    <a:cubicBezTo>
                      <a:pt x="3501" y="77"/>
                      <a:pt x="3524" y="44"/>
                      <a:pt x="3548" y="13"/>
                    </a:cubicBezTo>
                    <a:cubicBezTo>
                      <a:pt x="3522" y="12"/>
                      <a:pt x="3497" y="10"/>
                      <a:pt x="3471" y="10"/>
                    </a:cubicBezTo>
                    <a:cubicBezTo>
                      <a:pt x="3460" y="10"/>
                      <a:pt x="3448" y="10"/>
                      <a:pt x="3436" y="11"/>
                    </a:cubicBezTo>
                    <a:cubicBezTo>
                      <a:pt x="3240" y="4"/>
                      <a:pt x="3047" y="0"/>
                      <a:pt x="28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14"/>
              <p:cNvSpPr/>
              <p:nvPr/>
            </p:nvSpPr>
            <p:spPr>
              <a:xfrm>
                <a:off x="2735470" y="1897488"/>
                <a:ext cx="383794" cy="482151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15461" extrusionOk="0">
                    <a:moveTo>
                      <a:pt x="102" y="0"/>
                    </a:moveTo>
                    <a:cubicBezTo>
                      <a:pt x="88" y="120"/>
                      <a:pt x="74" y="236"/>
                      <a:pt x="62" y="353"/>
                    </a:cubicBezTo>
                    <a:cubicBezTo>
                      <a:pt x="35" y="666"/>
                      <a:pt x="15" y="985"/>
                      <a:pt x="6" y="1293"/>
                    </a:cubicBezTo>
                    <a:cubicBezTo>
                      <a:pt x="2" y="1429"/>
                      <a:pt x="0" y="1567"/>
                      <a:pt x="0" y="1704"/>
                    </a:cubicBezTo>
                    <a:cubicBezTo>
                      <a:pt x="2" y="2013"/>
                      <a:pt x="12" y="2308"/>
                      <a:pt x="36" y="2613"/>
                    </a:cubicBezTo>
                    <a:cubicBezTo>
                      <a:pt x="59" y="2915"/>
                      <a:pt x="92" y="3205"/>
                      <a:pt x="137" y="3501"/>
                    </a:cubicBezTo>
                    <a:cubicBezTo>
                      <a:pt x="182" y="3799"/>
                      <a:pt x="236" y="4082"/>
                      <a:pt x="302" y="4371"/>
                    </a:cubicBezTo>
                    <a:cubicBezTo>
                      <a:pt x="368" y="4658"/>
                      <a:pt x="442" y="4936"/>
                      <a:pt x="529" y="5216"/>
                    </a:cubicBezTo>
                    <a:cubicBezTo>
                      <a:pt x="617" y="5497"/>
                      <a:pt x="713" y="5764"/>
                      <a:pt x="821" y="6034"/>
                    </a:cubicBezTo>
                    <a:cubicBezTo>
                      <a:pt x="931" y="6303"/>
                      <a:pt x="1046" y="6562"/>
                      <a:pt x="1175" y="6821"/>
                    </a:cubicBezTo>
                    <a:cubicBezTo>
                      <a:pt x="1303" y="7079"/>
                      <a:pt x="1439" y="7328"/>
                      <a:pt x="1589" y="7574"/>
                    </a:cubicBezTo>
                    <a:lnTo>
                      <a:pt x="1585" y="7575"/>
                    </a:lnTo>
                    <a:cubicBezTo>
                      <a:pt x="1855" y="8005"/>
                      <a:pt x="2147" y="8431"/>
                      <a:pt x="2463" y="8848"/>
                    </a:cubicBezTo>
                    <a:cubicBezTo>
                      <a:pt x="2926" y="9459"/>
                      <a:pt x="3438" y="10055"/>
                      <a:pt x="3997" y="10625"/>
                    </a:cubicBezTo>
                    <a:cubicBezTo>
                      <a:pt x="4555" y="11195"/>
                      <a:pt x="5163" y="11739"/>
                      <a:pt x="5813" y="12245"/>
                    </a:cubicBezTo>
                    <a:cubicBezTo>
                      <a:pt x="6464" y="12751"/>
                      <a:pt x="7157" y="13218"/>
                      <a:pt x="7887" y="13641"/>
                    </a:cubicBezTo>
                    <a:cubicBezTo>
                      <a:pt x="7887" y="13641"/>
                      <a:pt x="9774" y="14480"/>
                      <a:pt x="9986" y="14584"/>
                    </a:cubicBezTo>
                    <a:cubicBezTo>
                      <a:pt x="10323" y="14749"/>
                      <a:pt x="10678" y="14905"/>
                      <a:pt x="11049" y="15045"/>
                    </a:cubicBezTo>
                    <a:lnTo>
                      <a:pt x="11092" y="15063"/>
                    </a:lnTo>
                    <a:cubicBezTo>
                      <a:pt x="11450" y="15196"/>
                      <a:pt x="11821" y="15319"/>
                      <a:pt x="12202" y="15429"/>
                    </a:cubicBezTo>
                    <a:cubicBezTo>
                      <a:pt x="12229" y="15437"/>
                      <a:pt x="12274" y="15451"/>
                      <a:pt x="12307" y="15461"/>
                    </a:cubicBezTo>
                    <a:lnTo>
                      <a:pt x="12290" y="15455"/>
                    </a:lnTo>
                    <a:cubicBezTo>
                      <a:pt x="12153" y="15405"/>
                      <a:pt x="12019" y="15340"/>
                      <a:pt x="11891" y="15260"/>
                    </a:cubicBezTo>
                    <a:cubicBezTo>
                      <a:pt x="11725" y="15158"/>
                      <a:pt x="11568" y="15028"/>
                      <a:pt x="11417" y="14876"/>
                    </a:cubicBezTo>
                    <a:cubicBezTo>
                      <a:pt x="11266" y="14722"/>
                      <a:pt x="11124" y="14545"/>
                      <a:pt x="10991" y="14344"/>
                    </a:cubicBezTo>
                    <a:cubicBezTo>
                      <a:pt x="10858" y="14140"/>
                      <a:pt x="10734" y="13917"/>
                      <a:pt x="10619" y="13670"/>
                    </a:cubicBezTo>
                    <a:cubicBezTo>
                      <a:pt x="10503" y="13419"/>
                      <a:pt x="10398" y="13154"/>
                      <a:pt x="10301" y="12860"/>
                    </a:cubicBezTo>
                    <a:cubicBezTo>
                      <a:pt x="10237" y="12665"/>
                      <a:pt x="10176" y="12463"/>
                      <a:pt x="10122" y="12249"/>
                    </a:cubicBezTo>
                    <a:cubicBezTo>
                      <a:pt x="10065" y="12036"/>
                      <a:pt x="10015" y="11817"/>
                      <a:pt x="9968" y="11585"/>
                    </a:cubicBezTo>
                    <a:cubicBezTo>
                      <a:pt x="9920" y="11354"/>
                      <a:pt x="9879" y="11118"/>
                      <a:pt x="9841" y="10868"/>
                    </a:cubicBezTo>
                    <a:cubicBezTo>
                      <a:pt x="9802" y="10618"/>
                      <a:pt x="9771" y="10366"/>
                      <a:pt x="9742" y="10100"/>
                    </a:cubicBezTo>
                    <a:cubicBezTo>
                      <a:pt x="9713" y="9834"/>
                      <a:pt x="9690" y="9568"/>
                      <a:pt x="9670" y="9288"/>
                    </a:cubicBezTo>
                    <a:cubicBezTo>
                      <a:pt x="9651" y="9007"/>
                      <a:pt x="9637" y="8727"/>
                      <a:pt x="9627" y="8432"/>
                    </a:cubicBezTo>
                    <a:cubicBezTo>
                      <a:pt x="9615" y="8138"/>
                      <a:pt x="9611" y="7847"/>
                      <a:pt x="9611" y="7538"/>
                    </a:cubicBezTo>
                    <a:cubicBezTo>
                      <a:pt x="9611" y="7401"/>
                      <a:pt x="9611" y="7263"/>
                      <a:pt x="9613" y="7124"/>
                    </a:cubicBezTo>
                    <a:cubicBezTo>
                      <a:pt x="9615" y="6813"/>
                      <a:pt x="9626" y="6487"/>
                      <a:pt x="9637" y="6165"/>
                    </a:cubicBezTo>
                    <a:cubicBezTo>
                      <a:pt x="9641" y="6044"/>
                      <a:pt x="9649" y="5922"/>
                      <a:pt x="9654" y="5798"/>
                    </a:cubicBezTo>
                    <a:cubicBezTo>
                      <a:pt x="9618" y="5787"/>
                      <a:pt x="9582" y="5778"/>
                      <a:pt x="9546" y="5770"/>
                    </a:cubicBezTo>
                    <a:cubicBezTo>
                      <a:pt x="9203" y="5679"/>
                      <a:pt x="8871" y="5586"/>
                      <a:pt x="8536" y="5484"/>
                    </a:cubicBezTo>
                    <a:cubicBezTo>
                      <a:pt x="8202" y="5382"/>
                      <a:pt x="7882" y="5275"/>
                      <a:pt x="7558" y="5162"/>
                    </a:cubicBezTo>
                    <a:cubicBezTo>
                      <a:pt x="7236" y="5047"/>
                      <a:pt x="6927" y="4932"/>
                      <a:pt x="6618" y="4806"/>
                    </a:cubicBezTo>
                    <a:cubicBezTo>
                      <a:pt x="6307" y="4680"/>
                      <a:pt x="6014" y="4555"/>
                      <a:pt x="5718" y="4418"/>
                    </a:cubicBezTo>
                    <a:cubicBezTo>
                      <a:pt x="5422" y="4283"/>
                      <a:pt x="5141" y="4147"/>
                      <a:pt x="4861" y="4000"/>
                    </a:cubicBezTo>
                    <a:cubicBezTo>
                      <a:pt x="4633" y="3881"/>
                      <a:pt x="4415" y="3760"/>
                      <a:pt x="4195" y="3635"/>
                    </a:cubicBezTo>
                    <a:cubicBezTo>
                      <a:pt x="3932" y="3482"/>
                      <a:pt x="3666" y="3319"/>
                      <a:pt x="3418" y="3156"/>
                    </a:cubicBezTo>
                    <a:cubicBezTo>
                      <a:pt x="3170" y="2995"/>
                      <a:pt x="2923" y="2823"/>
                      <a:pt x="2693" y="2651"/>
                    </a:cubicBezTo>
                    <a:cubicBezTo>
                      <a:pt x="2466" y="2480"/>
                      <a:pt x="2237" y="2301"/>
                      <a:pt x="2027" y="2121"/>
                    </a:cubicBezTo>
                    <a:cubicBezTo>
                      <a:pt x="1815" y="1941"/>
                      <a:pt x="1608" y="1754"/>
                      <a:pt x="1418" y="1567"/>
                    </a:cubicBezTo>
                    <a:cubicBezTo>
                      <a:pt x="1227" y="1381"/>
                      <a:pt x="1043" y="1186"/>
                      <a:pt x="872" y="995"/>
                    </a:cubicBezTo>
                    <a:cubicBezTo>
                      <a:pt x="701" y="803"/>
                      <a:pt x="537" y="603"/>
                      <a:pt x="389" y="403"/>
                    </a:cubicBezTo>
                    <a:cubicBezTo>
                      <a:pt x="288" y="271"/>
                      <a:pt x="192" y="136"/>
                      <a:pt x="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14"/>
              <p:cNvSpPr/>
              <p:nvPr/>
            </p:nvSpPr>
            <p:spPr>
              <a:xfrm>
                <a:off x="2700637" y="1353227"/>
                <a:ext cx="352609" cy="544209"/>
              </a:xfrm>
              <a:custGeom>
                <a:avLst/>
                <a:gdLst/>
                <a:ahLst/>
                <a:cxnLst/>
                <a:rect l="l" t="t" r="r" b="b"/>
                <a:pathLst>
                  <a:path w="11307" h="17451" extrusionOk="0">
                    <a:moveTo>
                      <a:pt x="11306" y="0"/>
                    </a:moveTo>
                    <a:lnTo>
                      <a:pt x="11306" y="0"/>
                    </a:lnTo>
                    <a:cubicBezTo>
                      <a:pt x="11267" y="7"/>
                      <a:pt x="11228" y="13"/>
                      <a:pt x="11190" y="19"/>
                    </a:cubicBezTo>
                    <a:cubicBezTo>
                      <a:pt x="10875" y="65"/>
                      <a:pt x="10571" y="122"/>
                      <a:pt x="10271" y="186"/>
                    </a:cubicBezTo>
                    <a:cubicBezTo>
                      <a:pt x="9815" y="288"/>
                      <a:pt x="9377" y="409"/>
                      <a:pt x="8945" y="552"/>
                    </a:cubicBezTo>
                    <a:cubicBezTo>
                      <a:pt x="8514" y="697"/>
                      <a:pt x="8099" y="861"/>
                      <a:pt x="7696" y="1047"/>
                    </a:cubicBezTo>
                    <a:cubicBezTo>
                      <a:pt x="7294" y="1231"/>
                      <a:pt x="6907" y="1436"/>
                      <a:pt x="6534" y="1662"/>
                    </a:cubicBezTo>
                    <a:cubicBezTo>
                      <a:pt x="6165" y="1889"/>
                      <a:pt x="5808" y="2135"/>
                      <a:pt x="5473" y="2400"/>
                    </a:cubicBezTo>
                    <a:cubicBezTo>
                      <a:pt x="5139" y="2664"/>
                      <a:pt x="4819" y="2947"/>
                      <a:pt x="4520" y="3248"/>
                    </a:cubicBezTo>
                    <a:cubicBezTo>
                      <a:pt x="4241" y="3528"/>
                      <a:pt x="3978" y="3829"/>
                      <a:pt x="3734" y="4139"/>
                    </a:cubicBezTo>
                    <a:cubicBezTo>
                      <a:pt x="3728" y="4145"/>
                      <a:pt x="3724" y="4152"/>
                      <a:pt x="3720" y="4156"/>
                    </a:cubicBezTo>
                    <a:cubicBezTo>
                      <a:pt x="3382" y="4594"/>
                      <a:pt x="3060" y="5048"/>
                      <a:pt x="2758" y="5521"/>
                    </a:cubicBezTo>
                    <a:cubicBezTo>
                      <a:pt x="2154" y="6470"/>
                      <a:pt x="1629" y="7488"/>
                      <a:pt x="1204" y="8551"/>
                    </a:cubicBezTo>
                    <a:cubicBezTo>
                      <a:pt x="777" y="9615"/>
                      <a:pt x="450" y="10725"/>
                      <a:pt x="233" y="11854"/>
                    </a:cubicBezTo>
                    <a:cubicBezTo>
                      <a:pt x="156" y="12258"/>
                      <a:pt x="91" y="12665"/>
                      <a:pt x="41" y="13070"/>
                    </a:cubicBezTo>
                    <a:lnTo>
                      <a:pt x="42" y="13070"/>
                    </a:lnTo>
                    <a:cubicBezTo>
                      <a:pt x="9" y="13396"/>
                      <a:pt x="0" y="13723"/>
                      <a:pt x="20" y="14048"/>
                    </a:cubicBezTo>
                    <a:cubicBezTo>
                      <a:pt x="39" y="14374"/>
                      <a:pt x="85" y="14700"/>
                      <a:pt x="157" y="15024"/>
                    </a:cubicBezTo>
                    <a:cubicBezTo>
                      <a:pt x="229" y="15346"/>
                      <a:pt x="328" y="15671"/>
                      <a:pt x="452" y="15988"/>
                    </a:cubicBezTo>
                    <a:cubicBezTo>
                      <a:pt x="535" y="16201"/>
                      <a:pt x="630" y="16413"/>
                      <a:pt x="736" y="16621"/>
                    </a:cubicBezTo>
                    <a:cubicBezTo>
                      <a:pt x="840" y="16829"/>
                      <a:pt x="959" y="17041"/>
                      <a:pt x="1087" y="17243"/>
                    </a:cubicBezTo>
                    <a:cubicBezTo>
                      <a:pt x="1129" y="17314"/>
                      <a:pt x="1172" y="17382"/>
                      <a:pt x="1219" y="17451"/>
                    </a:cubicBezTo>
                    <a:cubicBezTo>
                      <a:pt x="1245" y="17252"/>
                      <a:pt x="1273" y="17051"/>
                      <a:pt x="1306" y="16855"/>
                    </a:cubicBezTo>
                    <a:cubicBezTo>
                      <a:pt x="1357" y="16540"/>
                      <a:pt x="1421" y="16216"/>
                      <a:pt x="1494" y="15901"/>
                    </a:cubicBezTo>
                    <a:cubicBezTo>
                      <a:pt x="1569" y="15584"/>
                      <a:pt x="1652" y="15261"/>
                      <a:pt x="1749" y="14945"/>
                    </a:cubicBezTo>
                    <a:cubicBezTo>
                      <a:pt x="1842" y="14628"/>
                      <a:pt x="1950" y="14305"/>
                      <a:pt x="2065" y="13990"/>
                    </a:cubicBezTo>
                    <a:cubicBezTo>
                      <a:pt x="2180" y="13677"/>
                      <a:pt x="2309" y="13356"/>
                      <a:pt x="2443" y="13044"/>
                    </a:cubicBezTo>
                    <a:cubicBezTo>
                      <a:pt x="2578" y="12731"/>
                      <a:pt x="2728" y="12414"/>
                      <a:pt x="2881" y="12105"/>
                    </a:cubicBezTo>
                    <a:cubicBezTo>
                      <a:pt x="3038" y="11796"/>
                      <a:pt x="3205" y="11484"/>
                      <a:pt x="3380" y="11179"/>
                    </a:cubicBezTo>
                    <a:cubicBezTo>
                      <a:pt x="3642" y="10724"/>
                      <a:pt x="3929" y="10265"/>
                      <a:pt x="4233" y="9821"/>
                    </a:cubicBezTo>
                    <a:cubicBezTo>
                      <a:pt x="4535" y="9378"/>
                      <a:pt x="4862" y="8937"/>
                      <a:pt x="5206" y="8511"/>
                    </a:cubicBezTo>
                    <a:cubicBezTo>
                      <a:pt x="5548" y="8086"/>
                      <a:pt x="5911" y="7667"/>
                      <a:pt x="6289" y="7262"/>
                    </a:cubicBezTo>
                    <a:cubicBezTo>
                      <a:pt x="6667" y="6858"/>
                      <a:pt x="7062" y="6467"/>
                      <a:pt x="7473" y="6086"/>
                    </a:cubicBezTo>
                    <a:cubicBezTo>
                      <a:pt x="7884" y="5705"/>
                      <a:pt x="8309" y="5340"/>
                      <a:pt x="8750" y="4987"/>
                    </a:cubicBezTo>
                    <a:cubicBezTo>
                      <a:pt x="9191" y="4635"/>
                      <a:pt x="9638" y="4303"/>
                      <a:pt x="10104" y="3981"/>
                    </a:cubicBezTo>
                    <a:cubicBezTo>
                      <a:pt x="10415" y="3765"/>
                      <a:pt x="10725" y="3563"/>
                      <a:pt x="11046" y="3363"/>
                    </a:cubicBezTo>
                    <a:cubicBezTo>
                      <a:pt x="11086" y="3337"/>
                      <a:pt x="11125" y="3314"/>
                      <a:pt x="11165" y="3290"/>
                    </a:cubicBezTo>
                    <a:cubicBezTo>
                      <a:pt x="11145" y="3257"/>
                      <a:pt x="11125" y="3226"/>
                      <a:pt x="11105" y="3196"/>
                    </a:cubicBezTo>
                    <a:cubicBezTo>
                      <a:pt x="11021" y="3061"/>
                      <a:pt x="10947" y="2919"/>
                      <a:pt x="10886" y="2779"/>
                    </a:cubicBezTo>
                    <a:cubicBezTo>
                      <a:pt x="10827" y="2638"/>
                      <a:pt x="10778" y="2495"/>
                      <a:pt x="10743" y="2351"/>
                    </a:cubicBezTo>
                    <a:cubicBezTo>
                      <a:pt x="10707" y="2207"/>
                      <a:pt x="10685" y="2062"/>
                      <a:pt x="10674" y="1918"/>
                    </a:cubicBezTo>
                    <a:cubicBezTo>
                      <a:pt x="10663" y="1773"/>
                      <a:pt x="10666" y="1628"/>
                      <a:pt x="10681" y="1484"/>
                    </a:cubicBezTo>
                    <a:cubicBezTo>
                      <a:pt x="10695" y="1340"/>
                      <a:pt x="10722" y="1196"/>
                      <a:pt x="10764" y="1053"/>
                    </a:cubicBezTo>
                    <a:cubicBezTo>
                      <a:pt x="10803" y="909"/>
                      <a:pt x="10858" y="768"/>
                      <a:pt x="10922" y="628"/>
                    </a:cubicBezTo>
                    <a:cubicBezTo>
                      <a:pt x="10988" y="488"/>
                      <a:pt x="11063" y="352"/>
                      <a:pt x="11154" y="216"/>
                    </a:cubicBezTo>
                    <a:cubicBezTo>
                      <a:pt x="11203" y="143"/>
                      <a:pt x="11253" y="71"/>
                      <a:pt x="11306" y="0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14"/>
              <p:cNvSpPr/>
              <p:nvPr/>
            </p:nvSpPr>
            <p:spPr>
              <a:xfrm>
                <a:off x="2816893" y="1275204"/>
                <a:ext cx="365114" cy="207256"/>
              </a:xfrm>
              <a:custGeom>
                <a:avLst/>
                <a:gdLst/>
                <a:ahLst/>
                <a:cxnLst/>
                <a:rect l="l" t="t" r="r" b="b"/>
                <a:pathLst>
                  <a:path w="11708" h="6646" extrusionOk="0">
                    <a:moveTo>
                      <a:pt x="10775" y="1"/>
                    </a:moveTo>
                    <a:cubicBezTo>
                      <a:pt x="10668" y="1"/>
                      <a:pt x="10561" y="9"/>
                      <a:pt x="10459" y="31"/>
                    </a:cubicBezTo>
                    <a:cubicBezTo>
                      <a:pt x="9886" y="157"/>
                      <a:pt x="9325" y="310"/>
                      <a:pt x="8781" y="487"/>
                    </a:cubicBezTo>
                    <a:cubicBezTo>
                      <a:pt x="7772" y="812"/>
                      <a:pt x="6822" y="1216"/>
                      <a:pt x="5938" y="1680"/>
                    </a:cubicBezTo>
                    <a:cubicBezTo>
                      <a:pt x="5496" y="1911"/>
                      <a:pt x="5074" y="2156"/>
                      <a:pt x="4651" y="2422"/>
                    </a:cubicBezTo>
                    <a:cubicBezTo>
                      <a:pt x="4231" y="2688"/>
                      <a:pt x="3811" y="2975"/>
                      <a:pt x="3402" y="3286"/>
                    </a:cubicBezTo>
                    <a:cubicBezTo>
                      <a:pt x="2582" y="3907"/>
                      <a:pt x="1790" y="4616"/>
                      <a:pt x="1051" y="5409"/>
                    </a:cubicBezTo>
                    <a:cubicBezTo>
                      <a:pt x="686" y="5800"/>
                      <a:pt x="335" y="6214"/>
                      <a:pt x="0" y="6646"/>
                    </a:cubicBezTo>
                    <a:cubicBezTo>
                      <a:pt x="243" y="6334"/>
                      <a:pt x="509" y="6035"/>
                      <a:pt x="787" y="5753"/>
                    </a:cubicBezTo>
                    <a:cubicBezTo>
                      <a:pt x="1084" y="5454"/>
                      <a:pt x="1403" y="5169"/>
                      <a:pt x="1740" y="4906"/>
                    </a:cubicBezTo>
                    <a:cubicBezTo>
                      <a:pt x="2076" y="4641"/>
                      <a:pt x="2431" y="4394"/>
                      <a:pt x="2802" y="4168"/>
                    </a:cubicBezTo>
                    <a:cubicBezTo>
                      <a:pt x="3175" y="3944"/>
                      <a:pt x="3560" y="3737"/>
                      <a:pt x="3962" y="3552"/>
                    </a:cubicBezTo>
                    <a:cubicBezTo>
                      <a:pt x="4365" y="3365"/>
                      <a:pt x="4780" y="3201"/>
                      <a:pt x="5212" y="3057"/>
                    </a:cubicBezTo>
                    <a:cubicBezTo>
                      <a:pt x="5643" y="2912"/>
                      <a:pt x="6081" y="2791"/>
                      <a:pt x="6539" y="2691"/>
                    </a:cubicBezTo>
                    <a:cubicBezTo>
                      <a:pt x="6842" y="2624"/>
                      <a:pt x="7145" y="2567"/>
                      <a:pt x="7460" y="2521"/>
                    </a:cubicBezTo>
                    <a:cubicBezTo>
                      <a:pt x="7499" y="2514"/>
                      <a:pt x="7538" y="2508"/>
                      <a:pt x="7577" y="2502"/>
                    </a:cubicBezTo>
                    <a:cubicBezTo>
                      <a:pt x="7623" y="2442"/>
                      <a:pt x="7672" y="2381"/>
                      <a:pt x="7725" y="2321"/>
                    </a:cubicBezTo>
                    <a:cubicBezTo>
                      <a:pt x="7837" y="2192"/>
                      <a:pt x="7958" y="2069"/>
                      <a:pt x="8093" y="1946"/>
                    </a:cubicBezTo>
                    <a:cubicBezTo>
                      <a:pt x="8183" y="1862"/>
                      <a:pt x="8275" y="1785"/>
                      <a:pt x="8375" y="1706"/>
                    </a:cubicBezTo>
                    <a:cubicBezTo>
                      <a:pt x="8474" y="1627"/>
                      <a:pt x="8574" y="1553"/>
                      <a:pt x="8682" y="1480"/>
                    </a:cubicBezTo>
                    <a:cubicBezTo>
                      <a:pt x="8791" y="1407"/>
                      <a:pt x="8899" y="1336"/>
                      <a:pt x="9016" y="1266"/>
                    </a:cubicBezTo>
                    <a:cubicBezTo>
                      <a:pt x="9093" y="1220"/>
                      <a:pt x="9172" y="1174"/>
                      <a:pt x="9253" y="1129"/>
                    </a:cubicBezTo>
                    <a:cubicBezTo>
                      <a:pt x="9374" y="1063"/>
                      <a:pt x="9503" y="997"/>
                      <a:pt x="9631" y="935"/>
                    </a:cubicBezTo>
                    <a:cubicBezTo>
                      <a:pt x="9759" y="875"/>
                      <a:pt x="9896" y="813"/>
                      <a:pt x="10029" y="757"/>
                    </a:cubicBezTo>
                    <a:cubicBezTo>
                      <a:pt x="10164" y="702"/>
                      <a:pt x="10307" y="646"/>
                      <a:pt x="10449" y="596"/>
                    </a:cubicBezTo>
                    <a:cubicBezTo>
                      <a:pt x="10590" y="546"/>
                      <a:pt x="10738" y="495"/>
                      <a:pt x="10885" y="451"/>
                    </a:cubicBezTo>
                    <a:cubicBezTo>
                      <a:pt x="11106" y="383"/>
                      <a:pt x="11340" y="318"/>
                      <a:pt x="11572" y="265"/>
                    </a:cubicBezTo>
                    <a:cubicBezTo>
                      <a:pt x="11616" y="254"/>
                      <a:pt x="11661" y="244"/>
                      <a:pt x="11707" y="235"/>
                    </a:cubicBezTo>
                    <a:cubicBezTo>
                      <a:pt x="11690" y="228"/>
                      <a:pt x="11675" y="221"/>
                      <a:pt x="11660" y="213"/>
                    </a:cubicBezTo>
                    <a:cubicBezTo>
                      <a:pt x="11536" y="156"/>
                      <a:pt x="11417" y="110"/>
                      <a:pt x="11297" y="77"/>
                    </a:cubicBezTo>
                    <a:cubicBezTo>
                      <a:pt x="11118" y="27"/>
                      <a:pt x="10947" y="1"/>
                      <a:pt x="10775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14"/>
              <p:cNvSpPr/>
              <p:nvPr/>
            </p:nvSpPr>
            <p:spPr>
              <a:xfrm>
                <a:off x="2697394" y="1760869"/>
                <a:ext cx="87599" cy="372817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11955" extrusionOk="0">
                    <a:moveTo>
                      <a:pt x="143" y="1"/>
                    </a:moveTo>
                    <a:cubicBezTo>
                      <a:pt x="123" y="162"/>
                      <a:pt x="106" y="324"/>
                      <a:pt x="89" y="485"/>
                    </a:cubicBezTo>
                    <a:cubicBezTo>
                      <a:pt x="63" y="770"/>
                      <a:pt x="41" y="1053"/>
                      <a:pt x="27" y="1338"/>
                    </a:cubicBezTo>
                    <a:cubicBezTo>
                      <a:pt x="12" y="1621"/>
                      <a:pt x="5" y="1906"/>
                      <a:pt x="2" y="2188"/>
                    </a:cubicBezTo>
                    <a:cubicBezTo>
                      <a:pt x="1" y="2753"/>
                      <a:pt x="24" y="3315"/>
                      <a:pt x="74" y="3870"/>
                    </a:cubicBezTo>
                    <a:cubicBezTo>
                      <a:pt x="124" y="4425"/>
                      <a:pt x="199" y="4974"/>
                      <a:pt x="297" y="5513"/>
                    </a:cubicBezTo>
                    <a:cubicBezTo>
                      <a:pt x="494" y="6591"/>
                      <a:pt x="783" y="7628"/>
                      <a:pt x="1148" y="8605"/>
                    </a:cubicBezTo>
                    <a:cubicBezTo>
                      <a:pt x="1512" y="9583"/>
                      <a:pt x="1950" y="10503"/>
                      <a:pt x="2442" y="11353"/>
                    </a:cubicBezTo>
                    <a:cubicBezTo>
                      <a:pt x="2557" y="11554"/>
                      <a:pt x="2679" y="11755"/>
                      <a:pt x="2804" y="11955"/>
                    </a:cubicBezTo>
                    <a:lnTo>
                      <a:pt x="2809" y="11954"/>
                    </a:lnTo>
                    <a:cubicBezTo>
                      <a:pt x="2659" y="11706"/>
                      <a:pt x="2522" y="11459"/>
                      <a:pt x="2395" y="11200"/>
                    </a:cubicBezTo>
                    <a:cubicBezTo>
                      <a:pt x="2265" y="10941"/>
                      <a:pt x="2149" y="10683"/>
                      <a:pt x="2041" y="10412"/>
                    </a:cubicBezTo>
                    <a:cubicBezTo>
                      <a:pt x="1933" y="10144"/>
                      <a:pt x="1838" y="9875"/>
                      <a:pt x="1749" y="9594"/>
                    </a:cubicBezTo>
                    <a:cubicBezTo>
                      <a:pt x="1661" y="9317"/>
                      <a:pt x="1588" y="9039"/>
                      <a:pt x="1522" y="8750"/>
                    </a:cubicBezTo>
                    <a:cubicBezTo>
                      <a:pt x="1454" y="8461"/>
                      <a:pt x="1401" y="8177"/>
                      <a:pt x="1357" y="7881"/>
                    </a:cubicBezTo>
                    <a:cubicBezTo>
                      <a:pt x="1311" y="7584"/>
                      <a:pt x="1279" y="7294"/>
                      <a:pt x="1256" y="6991"/>
                    </a:cubicBezTo>
                    <a:cubicBezTo>
                      <a:pt x="1231" y="6687"/>
                      <a:pt x="1221" y="6393"/>
                      <a:pt x="1220" y="6084"/>
                    </a:cubicBezTo>
                    <a:cubicBezTo>
                      <a:pt x="1220" y="5947"/>
                      <a:pt x="1221" y="5809"/>
                      <a:pt x="1224" y="5672"/>
                    </a:cubicBezTo>
                    <a:cubicBezTo>
                      <a:pt x="1231" y="5365"/>
                      <a:pt x="1252" y="5043"/>
                      <a:pt x="1282" y="4732"/>
                    </a:cubicBezTo>
                    <a:cubicBezTo>
                      <a:pt x="1295" y="4617"/>
                      <a:pt x="1308" y="4498"/>
                      <a:pt x="1322" y="4380"/>
                    </a:cubicBezTo>
                    <a:cubicBezTo>
                      <a:pt x="1277" y="4310"/>
                      <a:pt x="1231" y="4242"/>
                      <a:pt x="1188" y="4173"/>
                    </a:cubicBezTo>
                    <a:cubicBezTo>
                      <a:pt x="1062" y="3969"/>
                      <a:pt x="944" y="3760"/>
                      <a:pt x="839" y="3552"/>
                    </a:cubicBezTo>
                    <a:cubicBezTo>
                      <a:pt x="733" y="3343"/>
                      <a:pt x="638" y="3131"/>
                      <a:pt x="554" y="2919"/>
                    </a:cubicBezTo>
                    <a:cubicBezTo>
                      <a:pt x="431" y="2602"/>
                      <a:pt x="331" y="2278"/>
                      <a:pt x="260" y="1955"/>
                    </a:cubicBezTo>
                    <a:cubicBezTo>
                      <a:pt x="188" y="1631"/>
                      <a:pt x="143" y="1303"/>
                      <a:pt x="123" y="978"/>
                    </a:cubicBezTo>
                    <a:cubicBezTo>
                      <a:pt x="103" y="654"/>
                      <a:pt x="110" y="326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14"/>
              <p:cNvSpPr/>
              <p:nvPr/>
            </p:nvSpPr>
            <p:spPr>
              <a:xfrm>
                <a:off x="3127084" y="1298062"/>
                <a:ext cx="276393" cy="163815"/>
              </a:xfrm>
              <a:custGeom>
                <a:avLst/>
                <a:gdLst/>
                <a:ahLst/>
                <a:cxnLst/>
                <a:rect l="l" t="t" r="r" b="b"/>
                <a:pathLst>
                  <a:path w="8863" h="5253" extrusionOk="0">
                    <a:moveTo>
                      <a:pt x="4344" y="327"/>
                    </a:moveTo>
                    <a:cubicBezTo>
                      <a:pt x="4373" y="327"/>
                      <a:pt x="4400" y="328"/>
                      <a:pt x="4424" y="333"/>
                    </a:cubicBezTo>
                    <a:cubicBezTo>
                      <a:pt x="4506" y="333"/>
                      <a:pt x="4587" y="333"/>
                      <a:pt x="4667" y="337"/>
                    </a:cubicBezTo>
                    <a:cubicBezTo>
                      <a:pt x="4805" y="340"/>
                      <a:pt x="4944" y="350"/>
                      <a:pt x="5078" y="362"/>
                    </a:cubicBezTo>
                    <a:cubicBezTo>
                      <a:pt x="5219" y="375"/>
                      <a:pt x="5350" y="391"/>
                      <a:pt x="5484" y="411"/>
                    </a:cubicBezTo>
                    <a:cubicBezTo>
                      <a:pt x="5573" y="424"/>
                      <a:pt x="5659" y="438"/>
                      <a:pt x="5747" y="455"/>
                    </a:cubicBezTo>
                    <a:cubicBezTo>
                      <a:pt x="5833" y="474"/>
                      <a:pt x="5918" y="491"/>
                      <a:pt x="6004" y="511"/>
                    </a:cubicBezTo>
                    <a:lnTo>
                      <a:pt x="6116" y="539"/>
                    </a:lnTo>
                    <a:cubicBezTo>
                      <a:pt x="6159" y="549"/>
                      <a:pt x="6204" y="562"/>
                      <a:pt x="6256" y="576"/>
                    </a:cubicBezTo>
                    <a:cubicBezTo>
                      <a:pt x="6336" y="599"/>
                      <a:pt x="6415" y="623"/>
                      <a:pt x="6497" y="649"/>
                    </a:cubicBezTo>
                    <a:cubicBezTo>
                      <a:pt x="6573" y="675"/>
                      <a:pt x="6650" y="702"/>
                      <a:pt x="6729" y="733"/>
                    </a:cubicBezTo>
                    <a:cubicBezTo>
                      <a:pt x="6803" y="763"/>
                      <a:pt x="6878" y="792"/>
                      <a:pt x="6950" y="825"/>
                    </a:cubicBezTo>
                    <a:cubicBezTo>
                      <a:pt x="7023" y="856"/>
                      <a:pt x="7091" y="889"/>
                      <a:pt x="7160" y="922"/>
                    </a:cubicBezTo>
                    <a:cubicBezTo>
                      <a:pt x="7230" y="958"/>
                      <a:pt x="7295" y="993"/>
                      <a:pt x="7357" y="1029"/>
                    </a:cubicBezTo>
                    <a:cubicBezTo>
                      <a:pt x="7399" y="1052"/>
                      <a:pt x="7442" y="1079"/>
                      <a:pt x="7483" y="1105"/>
                    </a:cubicBezTo>
                    <a:cubicBezTo>
                      <a:pt x="7522" y="1129"/>
                      <a:pt x="7562" y="1157"/>
                      <a:pt x="7604" y="1184"/>
                    </a:cubicBezTo>
                    <a:cubicBezTo>
                      <a:pt x="7662" y="1223"/>
                      <a:pt x="7719" y="1265"/>
                      <a:pt x="7771" y="1306"/>
                    </a:cubicBezTo>
                    <a:cubicBezTo>
                      <a:pt x="7823" y="1349"/>
                      <a:pt x="7874" y="1393"/>
                      <a:pt x="7922" y="1436"/>
                    </a:cubicBezTo>
                    <a:cubicBezTo>
                      <a:pt x="7968" y="1476"/>
                      <a:pt x="8014" y="1522"/>
                      <a:pt x="8057" y="1567"/>
                    </a:cubicBezTo>
                    <a:cubicBezTo>
                      <a:pt x="8097" y="1611"/>
                      <a:pt x="8139" y="1659"/>
                      <a:pt x="8175" y="1703"/>
                    </a:cubicBezTo>
                    <a:cubicBezTo>
                      <a:pt x="8211" y="1748"/>
                      <a:pt x="8245" y="1792"/>
                      <a:pt x="8277" y="1843"/>
                    </a:cubicBezTo>
                    <a:cubicBezTo>
                      <a:pt x="8309" y="1889"/>
                      <a:pt x="8337" y="1936"/>
                      <a:pt x="8362" y="1983"/>
                    </a:cubicBezTo>
                    <a:cubicBezTo>
                      <a:pt x="8389" y="2029"/>
                      <a:pt x="8411" y="2078"/>
                      <a:pt x="8431" y="2126"/>
                    </a:cubicBezTo>
                    <a:cubicBezTo>
                      <a:pt x="8461" y="2198"/>
                      <a:pt x="8484" y="2270"/>
                      <a:pt x="8500" y="2343"/>
                    </a:cubicBezTo>
                    <a:cubicBezTo>
                      <a:pt x="8519" y="2415"/>
                      <a:pt x="8529" y="2487"/>
                      <a:pt x="8533" y="2560"/>
                    </a:cubicBezTo>
                    <a:cubicBezTo>
                      <a:pt x="8539" y="2630"/>
                      <a:pt x="8534" y="2704"/>
                      <a:pt x="8527" y="2776"/>
                    </a:cubicBezTo>
                    <a:cubicBezTo>
                      <a:pt x="8519" y="2847"/>
                      <a:pt x="8504" y="2921"/>
                      <a:pt x="8484" y="2991"/>
                    </a:cubicBezTo>
                    <a:cubicBezTo>
                      <a:pt x="8462" y="3065"/>
                      <a:pt x="8435" y="3135"/>
                      <a:pt x="8404" y="3207"/>
                    </a:cubicBezTo>
                    <a:cubicBezTo>
                      <a:pt x="8381" y="3254"/>
                      <a:pt x="8356" y="3300"/>
                      <a:pt x="8327" y="3349"/>
                    </a:cubicBezTo>
                    <a:cubicBezTo>
                      <a:pt x="8299" y="3395"/>
                      <a:pt x="8268" y="3443"/>
                      <a:pt x="8237" y="3487"/>
                    </a:cubicBezTo>
                    <a:lnTo>
                      <a:pt x="8201" y="3535"/>
                    </a:lnTo>
                    <a:cubicBezTo>
                      <a:pt x="8176" y="3563"/>
                      <a:pt x="8153" y="3594"/>
                      <a:pt x="8126" y="3624"/>
                    </a:cubicBezTo>
                    <a:cubicBezTo>
                      <a:pt x="8087" y="3668"/>
                      <a:pt x="8046" y="3712"/>
                      <a:pt x="8001" y="3758"/>
                    </a:cubicBezTo>
                    <a:cubicBezTo>
                      <a:pt x="7958" y="3801"/>
                      <a:pt x="7910" y="3844"/>
                      <a:pt x="7860" y="3887"/>
                    </a:cubicBezTo>
                    <a:cubicBezTo>
                      <a:pt x="7810" y="3927"/>
                      <a:pt x="7759" y="3969"/>
                      <a:pt x="7705" y="4011"/>
                    </a:cubicBezTo>
                    <a:cubicBezTo>
                      <a:pt x="7650" y="4049"/>
                      <a:pt x="7594" y="4090"/>
                      <a:pt x="7534" y="4128"/>
                    </a:cubicBezTo>
                    <a:cubicBezTo>
                      <a:pt x="7493" y="4154"/>
                      <a:pt x="7453" y="4179"/>
                      <a:pt x="7412" y="4205"/>
                    </a:cubicBezTo>
                    <a:lnTo>
                      <a:pt x="7327" y="4255"/>
                    </a:lnTo>
                    <a:cubicBezTo>
                      <a:pt x="7266" y="4291"/>
                      <a:pt x="7196" y="4327"/>
                      <a:pt x="7125" y="4361"/>
                    </a:cubicBezTo>
                    <a:cubicBezTo>
                      <a:pt x="7058" y="4394"/>
                      <a:pt x="6986" y="4427"/>
                      <a:pt x="6911" y="4459"/>
                    </a:cubicBezTo>
                    <a:cubicBezTo>
                      <a:pt x="6836" y="4492"/>
                      <a:pt x="6760" y="4522"/>
                      <a:pt x="6686" y="4550"/>
                    </a:cubicBezTo>
                    <a:cubicBezTo>
                      <a:pt x="6609" y="4578"/>
                      <a:pt x="6530" y="4607"/>
                      <a:pt x="6450" y="4632"/>
                    </a:cubicBezTo>
                    <a:cubicBezTo>
                      <a:pt x="6369" y="4657"/>
                      <a:pt x="6286" y="4682"/>
                      <a:pt x="6205" y="4703"/>
                    </a:cubicBezTo>
                    <a:cubicBezTo>
                      <a:pt x="6121" y="4728"/>
                      <a:pt x="6034" y="4749"/>
                      <a:pt x="5926" y="4772"/>
                    </a:cubicBezTo>
                    <a:cubicBezTo>
                      <a:pt x="5852" y="4790"/>
                      <a:pt x="5773" y="4807"/>
                      <a:pt x="5692" y="4821"/>
                    </a:cubicBezTo>
                    <a:cubicBezTo>
                      <a:pt x="5603" y="4837"/>
                      <a:pt x="5514" y="4852"/>
                      <a:pt x="5426" y="4865"/>
                    </a:cubicBezTo>
                    <a:cubicBezTo>
                      <a:pt x="5292" y="4882"/>
                      <a:pt x="5156" y="4898"/>
                      <a:pt x="5019" y="4909"/>
                    </a:cubicBezTo>
                    <a:cubicBezTo>
                      <a:pt x="4883" y="4919"/>
                      <a:pt x="4743" y="4926"/>
                      <a:pt x="4605" y="4931"/>
                    </a:cubicBezTo>
                    <a:cubicBezTo>
                      <a:pt x="4548" y="4932"/>
                      <a:pt x="4490" y="4932"/>
                      <a:pt x="4433" y="4932"/>
                    </a:cubicBezTo>
                    <a:cubicBezTo>
                      <a:pt x="4352" y="4932"/>
                      <a:pt x="4272" y="4932"/>
                      <a:pt x="4193" y="4929"/>
                    </a:cubicBezTo>
                    <a:cubicBezTo>
                      <a:pt x="4056" y="4925"/>
                      <a:pt x="3918" y="4916"/>
                      <a:pt x="3781" y="4903"/>
                    </a:cubicBezTo>
                    <a:cubicBezTo>
                      <a:pt x="3643" y="4890"/>
                      <a:pt x="3511" y="4875"/>
                      <a:pt x="3377" y="4854"/>
                    </a:cubicBezTo>
                    <a:cubicBezTo>
                      <a:pt x="3288" y="4843"/>
                      <a:pt x="3202" y="4829"/>
                      <a:pt x="3113" y="4810"/>
                    </a:cubicBezTo>
                    <a:cubicBezTo>
                      <a:pt x="3027" y="4793"/>
                      <a:pt x="2942" y="4774"/>
                      <a:pt x="2856" y="4754"/>
                    </a:cubicBezTo>
                    <a:lnTo>
                      <a:pt x="2739" y="4725"/>
                    </a:lnTo>
                    <a:lnTo>
                      <a:pt x="2604" y="4689"/>
                    </a:lnTo>
                    <a:cubicBezTo>
                      <a:pt x="2522" y="4666"/>
                      <a:pt x="2443" y="4643"/>
                      <a:pt x="2364" y="4616"/>
                    </a:cubicBezTo>
                    <a:cubicBezTo>
                      <a:pt x="2285" y="4588"/>
                      <a:pt x="2207" y="4563"/>
                      <a:pt x="2131" y="4534"/>
                    </a:cubicBezTo>
                    <a:cubicBezTo>
                      <a:pt x="2058" y="4505"/>
                      <a:pt x="1984" y="4473"/>
                      <a:pt x="1911" y="4442"/>
                    </a:cubicBezTo>
                    <a:cubicBezTo>
                      <a:pt x="1839" y="4409"/>
                      <a:pt x="1769" y="4377"/>
                      <a:pt x="1700" y="4343"/>
                    </a:cubicBezTo>
                    <a:cubicBezTo>
                      <a:pt x="1626" y="4305"/>
                      <a:pt x="1559" y="4269"/>
                      <a:pt x="1494" y="4232"/>
                    </a:cubicBezTo>
                    <a:cubicBezTo>
                      <a:pt x="1431" y="4196"/>
                      <a:pt x="1366" y="4156"/>
                      <a:pt x="1307" y="4117"/>
                    </a:cubicBezTo>
                    <a:cubicBezTo>
                      <a:pt x="1250" y="4078"/>
                      <a:pt x="1189" y="4035"/>
                      <a:pt x="1136" y="3996"/>
                    </a:cubicBezTo>
                    <a:cubicBezTo>
                      <a:pt x="1081" y="3954"/>
                      <a:pt x="1028" y="3911"/>
                      <a:pt x="979" y="3868"/>
                    </a:cubicBezTo>
                    <a:cubicBezTo>
                      <a:pt x="931" y="3825"/>
                      <a:pt x="885" y="3782"/>
                      <a:pt x="840" y="3737"/>
                    </a:cubicBezTo>
                    <a:cubicBezTo>
                      <a:pt x="797" y="3693"/>
                      <a:pt x="755" y="3647"/>
                      <a:pt x="718" y="3602"/>
                    </a:cubicBezTo>
                    <a:cubicBezTo>
                      <a:pt x="679" y="3556"/>
                      <a:pt x="643" y="3509"/>
                      <a:pt x="610" y="3463"/>
                    </a:cubicBezTo>
                    <a:lnTo>
                      <a:pt x="584" y="3424"/>
                    </a:lnTo>
                    <a:cubicBezTo>
                      <a:pt x="562" y="3388"/>
                      <a:pt x="541" y="3355"/>
                      <a:pt x="521" y="3322"/>
                    </a:cubicBezTo>
                    <a:cubicBezTo>
                      <a:pt x="495" y="3276"/>
                      <a:pt x="469" y="3227"/>
                      <a:pt x="447" y="3178"/>
                    </a:cubicBezTo>
                    <a:cubicBezTo>
                      <a:pt x="426" y="3132"/>
                      <a:pt x="409" y="3083"/>
                      <a:pt x="391" y="3034"/>
                    </a:cubicBezTo>
                    <a:cubicBezTo>
                      <a:pt x="368" y="2962"/>
                      <a:pt x="351" y="2891"/>
                      <a:pt x="340" y="2817"/>
                    </a:cubicBezTo>
                    <a:cubicBezTo>
                      <a:pt x="330" y="2745"/>
                      <a:pt x="324" y="2674"/>
                      <a:pt x="325" y="2602"/>
                    </a:cubicBezTo>
                    <a:cubicBezTo>
                      <a:pt x="327" y="2528"/>
                      <a:pt x="334" y="2456"/>
                      <a:pt x="348" y="2385"/>
                    </a:cubicBezTo>
                    <a:cubicBezTo>
                      <a:pt x="363" y="2311"/>
                      <a:pt x="383" y="2241"/>
                      <a:pt x="410" y="2169"/>
                    </a:cubicBezTo>
                    <a:cubicBezTo>
                      <a:pt x="437" y="2097"/>
                      <a:pt x="469" y="2027"/>
                      <a:pt x="509" y="1955"/>
                    </a:cubicBezTo>
                    <a:cubicBezTo>
                      <a:pt x="534" y="1907"/>
                      <a:pt x="562" y="1863"/>
                      <a:pt x="596" y="1814"/>
                    </a:cubicBezTo>
                    <a:cubicBezTo>
                      <a:pt x="617" y="1784"/>
                      <a:pt x="636" y="1755"/>
                      <a:pt x="662" y="1723"/>
                    </a:cubicBezTo>
                    <a:lnTo>
                      <a:pt x="699" y="1676"/>
                    </a:lnTo>
                    <a:cubicBezTo>
                      <a:pt x="736" y="1630"/>
                      <a:pt x="777" y="1587"/>
                      <a:pt x="820" y="1541"/>
                    </a:cubicBezTo>
                    <a:cubicBezTo>
                      <a:pt x="863" y="1498"/>
                      <a:pt x="908" y="1454"/>
                      <a:pt x="956" y="1410"/>
                    </a:cubicBezTo>
                    <a:cubicBezTo>
                      <a:pt x="1005" y="1367"/>
                      <a:pt x="1053" y="1325"/>
                      <a:pt x="1107" y="1285"/>
                    </a:cubicBezTo>
                    <a:cubicBezTo>
                      <a:pt x="1163" y="1242"/>
                      <a:pt x="1218" y="1201"/>
                      <a:pt x="1274" y="1164"/>
                    </a:cubicBezTo>
                    <a:cubicBezTo>
                      <a:pt x="1332" y="1124"/>
                      <a:pt x="1391" y="1086"/>
                      <a:pt x="1454" y="1049"/>
                    </a:cubicBezTo>
                    <a:lnTo>
                      <a:pt x="1539" y="1000"/>
                    </a:lnTo>
                    <a:cubicBezTo>
                      <a:pt x="1599" y="966"/>
                      <a:pt x="1669" y="928"/>
                      <a:pt x="1740" y="894"/>
                    </a:cubicBezTo>
                    <a:cubicBezTo>
                      <a:pt x="1812" y="861"/>
                      <a:pt x="1884" y="826"/>
                      <a:pt x="1956" y="796"/>
                    </a:cubicBezTo>
                    <a:cubicBezTo>
                      <a:pt x="2027" y="764"/>
                      <a:pt x="2102" y="734"/>
                      <a:pt x="2181" y="705"/>
                    </a:cubicBezTo>
                    <a:cubicBezTo>
                      <a:pt x="2260" y="677"/>
                      <a:pt x="2342" y="649"/>
                      <a:pt x="2419" y="625"/>
                    </a:cubicBezTo>
                    <a:cubicBezTo>
                      <a:pt x="2500" y="599"/>
                      <a:pt x="2582" y="575"/>
                      <a:pt x="2666" y="553"/>
                    </a:cubicBezTo>
                    <a:cubicBezTo>
                      <a:pt x="2748" y="531"/>
                      <a:pt x="2833" y="510"/>
                      <a:pt x="2936" y="487"/>
                    </a:cubicBezTo>
                    <a:cubicBezTo>
                      <a:pt x="3015" y="471"/>
                      <a:pt x="3097" y="452"/>
                      <a:pt x="3179" y="438"/>
                    </a:cubicBezTo>
                    <a:cubicBezTo>
                      <a:pt x="3270" y="422"/>
                      <a:pt x="3359" y="408"/>
                      <a:pt x="3445" y="395"/>
                    </a:cubicBezTo>
                    <a:cubicBezTo>
                      <a:pt x="3580" y="378"/>
                      <a:pt x="3718" y="360"/>
                      <a:pt x="3853" y="350"/>
                    </a:cubicBezTo>
                    <a:cubicBezTo>
                      <a:pt x="3990" y="339"/>
                      <a:pt x="4128" y="332"/>
                      <a:pt x="4266" y="329"/>
                    </a:cubicBezTo>
                    <a:cubicBezTo>
                      <a:pt x="4293" y="328"/>
                      <a:pt x="4319" y="327"/>
                      <a:pt x="4344" y="327"/>
                    </a:cubicBezTo>
                    <a:close/>
                    <a:moveTo>
                      <a:pt x="4428" y="1"/>
                    </a:moveTo>
                    <a:lnTo>
                      <a:pt x="4252" y="2"/>
                    </a:lnTo>
                    <a:cubicBezTo>
                      <a:pt x="4111" y="5"/>
                      <a:pt x="3964" y="14"/>
                      <a:pt x="3820" y="24"/>
                    </a:cubicBezTo>
                    <a:cubicBezTo>
                      <a:pt x="3679" y="37"/>
                      <a:pt x="3536" y="53"/>
                      <a:pt x="3395" y="73"/>
                    </a:cubicBezTo>
                    <a:cubicBezTo>
                      <a:pt x="3306" y="86"/>
                      <a:pt x="3212" y="100"/>
                      <a:pt x="3116" y="117"/>
                    </a:cubicBezTo>
                    <a:cubicBezTo>
                      <a:pt x="3030" y="135"/>
                      <a:pt x="2943" y="152"/>
                      <a:pt x="2843" y="173"/>
                    </a:cubicBezTo>
                    <a:cubicBezTo>
                      <a:pt x="2753" y="194"/>
                      <a:pt x="2663" y="217"/>
                      <a:pt x="2577" y="240"/>
                    </a:cubicBezTo>
                    <a:cubicBezTo>
                      <a:pt x="2490" y="265"/>
                      <a:pt x="2404" y="290"/>
                      <a:pt x="2318" y="317"/>
                    </a:cubicBezTo>
                    <a:cubicBezTo>
                      <a:pt x="2236" y="345"/>
                      <a:pt x="2151" y="373"/>
                      <a:pt x="2066" y="403"/>
                    </a:cubicBezTo>
                    <a:cubicBezTo>
                      <a:pt x="1983" y="437"/>
                      <a:pt x="1901" y="468"/>
                      <a:pt x="1826" y="501"/>
                    </a:cubicBezTo>
                    <a:cubicBezTo>
                      <a:pt x="1749" y="534"/>
                      <a:pt x="1674" y="569"/>
                      <a:pt x="1596" y="606"/>
                    </a:cubicBezTo>
                    <a:cubicBezTo>
                      <a:pt x="1519" y="645"/>
                      <a:pt x="1445" y="684"/>
                      <a:pt x="1379" y="721"/>
                    </a:cubicBezTo>
                    <a:lnTo>
                      <a:pt x="1287" y="776"/>
                    </a:lnTo>
                    <a:cubicBezTo>
                      <a:pt x="1218" y="817"/>
                      <a:pt x="1153" y="858"/>
                      <a:pt x="1089" y="902"/>
                    </a:cubicBezTo>
                    <a:cubicBezTo>
                      <a:pt x="1027" y="943"/>
                      <a:pt x="966" y="989"/>
                      <a:pt x="906" y="1035"/>
                    </a:cubicBezTo>
                    <a:cubicBezTo>
                      <a:pt x="844" y="1082"/>
                      <a:pt x="791" y="1127"/>
                      <a:pt x="736" y="1175"/>
                    </a:cubicBezTo>
                    <a:cubicBezTo>
                      <a:pt x="682" y="1226"/>
                      <a:pt x="633" y="1272"/>
                      <a:pt x="584" y="1322"/>
                    </a:cubicBezTo>
                    <a:cubicBezTo>
                      <a:pt x="535" y="1372"/>
                      <a:pt x="491" y="1423"/>
                      <a:pt x="447" y="1475"/>
                    </a:cubicBezTo>
                    <a:lnTo>
                      <a:pt x="403" y="1531"/>
                    </a:lnTo>
                    <a:cubicBezTo>
                      <a:pt x="376" y="1567"/>
                      <a:pt x="351" y="1602"/>
                      <a:pt x="327" y="1637"/>
                    </a:cubicBezTo>
                    <a:cubicBezTo>
                      <a:pt x="288" y="1693"/>
                      <a:pt x="255" y="1746"/>
                      <a:pt x="225" y="1802"/>
                    </a:cubicBezTo>
                    <a:cubicBezTo>
                      <a:pt x="176" y="1889"/>
                      <a:pt x="138" y="1972"/>
                      <a:pt x="107" y="2060"/>
                    </a:cubicBezTo>
                    <a:cubicBezTo>
                      <a:pt x="72" y="2147"/>
                      <a:pt x="49" y="2234"/>
                      <a:pt x="31" y="2326"/>
                    </a:cubicBezTo>
                    <a:cubicBezTo>
                      <a:pt x="13" y="2415"/>
                      <a:pt x="3" y="2505"/>
                      <a:pt x="2" y="2596"/>
                    </a:cubicBezTo>
                    <a:cubicBezTo>
                      <a:pt x="0" y="2686"/>
                      <a:pt x="6" y="2778"/>
                      <a:pt x="20" y="2868"/>
                    </a:cubicBezTo>
                    <a:cubicBezTo>
                      <a:pt x="35" y="2958"/>
                      <a:pt x="56" y="3047"/>
                      <a:pt x="85" y="3135"/>
                    </a:cubicBezTo>
                    <a:cubicBezTo>
                      <a:pt x="104" y="3197"/>
                      <a:pt x="128" y="3256"/>
                      <a:pt x="153" y="3312"/>
                    </a:cubicBezTo>
                    <a:cubicBezTo>
                      <a:pt x="180" y="3369"/>
                      <a:pt x="209" y="3427"/>
                      <a:pt x="240" y="3483"/>
                    </a:cubicBezTo>
                    <a:cubicBezTo>
                      <a:pt x="265" y="3522"/>
                      <a:pt x="288" y="3562"/>
                      <a:pt x="315" y="3601"/>
                    </a:cubicBezTo>
                    <a:lnTo>
                      <a:pt x="347" y="3650"/>
                    </a:lnTo>
                    <a:cubicBezTo>
                      <a:pt x="384" y="3703"/>
                      <a:pt x="426" y="3758"/>
                      <a:pt x="470" y="3811"/>
                    </a:cubicBezTo>
                    <a:cubicBezTo>
                      <a:pt x="516" y="3864"/>
                      <a:pt x="562" y="3916"/>
                      <a:pt x="613" y="3966"/>
                    </a:cubicBezTo>
                    <a:cubicBezTo>
                      <a:pt x="663" y="4016"/>
                      <a:pt x="715" y="4065"/>
                      <a:pt x="771" y="4113"/>
                    </a:cubicBezTo>
                    <a:cubicBezTo>
                      <a:pt x="827" y="4160"/>
                      <a:pt x="886" y="4209"/>
                      <a:pt x="945" y="4253"/>
                    </a:cubicBezTo>
                    <a:cubicBezTo>
                      <a:pt x="1005" y="4298"/>
                      <a:pt x="1070" y="4344"/>
                      <a:pt x="1135" y="4386"/>
                    </a:cubicBezTo>
                    <a:cubicBezTo>
                      <a:pt x="1199" y="4427"/>
                      <a:pt x="1268" y="4471"/>
                      <a:pt x="1337" y="4511"/>
                    </a:cubicBezTo>
                    <a:cubicBezTo>
                      <a:pt x="1408" y="4550"/>
                      <a:pt x="1480" y="4588"/>
                      <a:pt x="1560" y="4630"/>
                    </a:cubicBezTo>
                    <a:cubicBezTo>
                      <a:pt x="1635" y="4668"/>
                      <a:pt x="1710" y="4702"/>
                      <a:pt x="1786" y="4737"/>
                    </a:cubicBezTo>
                    <a:cubicBezTo>
                      <a:pt x="1865" y="4771"/>
                      <a:pt x="1941" y="4803"/>
                      <a:pt x="2022" y="4834"/>
                    </a:cubicBezTo>
                    <a:cubicBezTo>
                      <a:pt x="2102" y="4865"/>
                      <a:pt x="2184" y="4893"/>
                      <a:pt x="2268" y="4922"/>
                    </a:cubicBezTo>
                    <a:cubicBezTo>
                      <a:pt x="2351" y="4949"/>
                      <a:pt x="2436" y="4974"/>
                      <a:pt x="2523" y="5000"/>
                    </a:cubicBezTo>
                    <a:lnTo>
                      <a:pt x="2785" y="5067"/>
                    </a:lnTo>
                    <a:cubicBezTo>
                      <a:pt x="2877" y="5089"/>
                      <a:pt x="2965" y="5107"/>
                      <a:pt x="3057" y="5125"/>
                    </a:cubicBezTo>
                    <a:cubicBezTo>
                      <a:pt x="3150" y="5143"/>
                      <a:pt x="3242" y="5158"/>
                      <a:pt x="3334" y="5172"/>
                    </a:cubicBezTo>
                    <a:cubicBezTo>
                      <a:pt x="3474" y="5194"/>
                      <a:pt x="3612" y="5210"/>
                      <a:pt x="3756" y="5222"/>
                    </a:cubicBezTo>
                    <a:cubicBezTo>
                      <a:pt x="3899" y="5234"/>
                      <a:pt x="4046" y="5244"/>
                      <a:pt x="4187" y="5248"/>
                    </a:cubicBezTo>
                    <a:cubicBezTo>
                      <a:pt x="4270" y="5251"/>
                      <a:pt x="4355" y="5253"/>
                      <a:pt x="4437" y="5253"/>
                    </a:cubicBezTo>
                    <a:cubicBezTo>
                      <a:pt x="4499" y="5253"/>
                      <a:pt x="4561" y="5253"/>
                      <a:pt x="4615" y="5248"/>
                    </a:cubicBezTo>
                    <a:cubicBezTo>
                      <a:pt x="4759" y="5245"/>
                      <a:pt x="4903" y="5237"/>
                      <a:pt x="5047" y="5225"/>
                    </a:cubicBezTo>
                    <a:cubicBezTo>
                      <a:pt x="5189" y="5212"/>
                      <a:pt x="5333" y="5197"/>
                      <a:pt x="5472" y="5176"/>
                    </a:cubicBezTo>
                    <a:cubicBezTo>
                      <a:pt x="5564" y="5165"/>
                      <a:pt x="5658" y="5151"/>
                      <a:pt x="5751" y="5132"/>
                    </a:cubicBezTo>
                    <a:cubicBezTo>
                      <a:pt x="5837" y="5116"/>
                      <a:pt x="5919" y="5100"/>
                      <a:pt x="6024" y="5076"/>
                    </a:cubicBezTo>
                    <a:cubicBezTo>
                      <a:pt x="6112" y="5057"/>
                      <a:pt x="6202" y="5036"/>
                      <a:pt x="6292" y="5010"/>
                    </a:cubicBezTo>
                    <a:cubicBezTo>
                      <a:pt x="6376" y="4987"/>
                      <a:pt x="6464" y="4959"/>
                      <a:pt x="6550" y="4932"/>
                    </a:cubicBezTo>
                    <a:cubicBezTo>
                      <a:pt x="6635" y="4906"/>
                      <a:pt x="6720" y="4877"/>
                      <a:pt x="6801" y="4846"/>
                    </a:cubicBezTo>
                    <a:cubicBezTo>
                      <a:pt x="6881" y="4816"/>
                      <a:pt x="6962" y="4784"/>
                      <a:pt x="7041" y="4749"/>
                    </a:cubicBezTo>
                    <a:cubicBezTo>
                      <a:pt x="7123" y="4715"/>
                      <a:pt x="7199" y="4679"/>
                      <a:pt x="7271" y="4643"/>
                    </a:cubicBezTo>
                    <a:cubicBezTo>
                      <a:pt x="7347" y="4606"/>
                      <a:pt x="7422" y="4565"/>
                      <a:pt x="7489" y="4528"/>
                    </a:cubicBezTo>
                    <a:lnTo>
                      <a:pt x="7580" y="4475"/>
                    </a:lnTo>
                    <a:cubicBezTo>
                      <a:pt x="7627" y="4448"/>
                      <a:pt x="7670" y="4420"/>
                      <a:pt x="7713" y="4392"/>
                    </a:cubicBezTo>
                    <a:cubicBezTo>
                      <a:pt x="7780" y="4348"/>
                      <a:pt x="7841" y="4305"/>
                      <a:pt x="7900" y="4262"/>
                    </a:cubicBezTo>
                    <a:cubicBezTo>
                      <a:pt x="7964" y="4218"/>
                      <a:pt x="8018" y="4170"/>
                      <a:pt x="8074" y="4124"/>
                    </a:cubicBezTo>
                    <a:cubicBezTo>
                      <a:pt x="8132" y="4075"/>
                      <a:pt x="8184" y="4026"/>
                      <a:pt x="8232" y="3979"/>
                    </a:cubicBezTo>
                    <a:cubicBezTo>
                      <a:pt x="8284" y="3926"/>
                      <a:pt x="8330" y="3878"/>
                      <a:pt x="8375" y="3825"/>
                    </a:cubicBezTo>
                    <a:cubicBezTo>
                      <a:pt x="8405" y="3789"/>
                      <a:pt x="8432" y="3758"/>
                      <a:pt x="8460" y="3722"/>
                    </a:cubicBezTo>
                    <a:lnTo>
                      <a:pt x="8498" y="3667"/>
                    </a:lnTo>
                    <a:cubicBezTo>
                      <a:pt x="8539" y="3614"/>
                      <a:pt x="8575" y="3559"/>
                      <a:pt x="8606" y="3504"/>
                    </a:cubicBezTo>
                    <a:cubicBezTo>
                      <a:pt x="8641" y="3447"/>
                      <a:pt x="8671" y="3391"/>
                      <a:pt x="8697" y="3335"/>
                    </a:cubicBezTo>
                    <a:cubicBezTo>
                      <a:pt x="8737" y="3249"/>
                      <a:pt x="8770" y="3162"/>
                      <a:pt x="8795" y="3073"/>
                    </a:cubicBezTo>
                    <a:cubicBezTo>
                      <a:pt x="8820" y="2984"/>
                      <a:pt x="8838" y="2895"/>
                      <a:pt x="8849" y="2803"/>
                    </a:cubicBezTo>
                    <a:cubicBezTo>
                      <a:pt x="8859" y="2714"/>
                      <a:pt x="8862" y="2622"/>
                      <a:pt x="8856" y="2531"/>
                    </a:cubicBezTo>
                    <a:cubicBezTo>
                      <a:pt x="8851" y="2441"/>
                      <a:pt x="8838" y="2349"/>
                      <a:pt x="8816" y="2261"/>
                    </a:cubicBezTo>
                    <a:cubicBezTo>
                      <a:pt x="8795" y="2170"/>
                      <a:pt x="8766" y="2083"/>
                      <a:pt x="8730" y="1995"/>
                    </a:cubicBezTo>
                    <a:cubicBezTo>
                      <a:pt x="8707" y="1937"/>
                      <a:pt x="8680" y="1880"/>
                      <a:pt x="8649" y="1822"/>
                    </a:cubicBezTo>
                    <a:cubicBezTo>
                      <a:pt x="8621" y="1765"/>
                      <a:pt x="8586" y="1709"/>
                      <a:pt x="8547" y="1650"/>
                    </a:cubicBezTo>
                    <a:cubicBezTo>
                      <a:pt x="8513" y="1597"/>
                      <a:pt x="8474" y="1544"/>
                      <a:pt x="8432" y="1492"/>
                    </a:cubicBezTo>
                    <a:cubicBezTo>
                      <a:pt x="8389" y="1437"/>
                      <a:pt x="8345" y="1387"/>
                      <a:pt x="8296" y="1335"/>
                    </a:cubicBezTo>
                    <a:cubicBezTo>
                      <a:pt x="8247" y="1285"/>
                      <a:pt x="8195" y="1234"/>
                      <a:pt x="8143" y="1186"/>
                    </a:cubicBezTo>
                    <a:cubicBezTo>
                      <a:pt x="8089" y="1137"/>
                      <a:pt x="8033" y="1091"/>
                      <a:pt x="7974" y="1043"/>
                    </a:cubicBezTo>
                    <a:cubicBezTo>
                      <a:pt x="7916" y="999"/>
                      <a:pt x="7853" y="953"/>
                      <a:pt x="7791" y="910"/>
                    </a:cubicBezTo>
                    <a:cubicBezTo>
                      <a:pt x="7745" y="878"/>
                      <a:pt x="7700" y="849"/>
                      <a:pt x="7659" y="823"/>
                    </a:cubicBezTo>
                    <a:cubicBezTo>
                      <a:pt x="7613" y="794"/>
                      <a:pt x="7568" y="766"/>
                      <a:pt x="7522" y="740"/>
                    </a:cubicBezTo>
                    <a:cubicBezTo>
                      <a:pt x="7455" y="701"/>
                      <a:pt x="7386" y="662"/>
                      <a:pt x="7311" y="625"/>
                    </a:cubicBezTo>
                    <a:cubicBezTo>
                      <a:pt x="7238" y="589"/>
                      <a:pt x="7163" y="553"/>
                      <a:pt x="7084" y="518"/>
                    </a:cubicBezTo>
                    <a:cubicBezTo>
                      <a:pt x="7009" y="485"/>
                      <a:pt x="6931" y="454"/>
                      <a:pt x="6848" y="422"/>
                    </a:cubicBezTo>
                    <a:cubicBezTo>
                      <a:pt x="6765" y="389"/>
                      <a:pt x="6686" y="360"/>
                      <a:pt x="6602" y="333"/>
                    </a:cubicBezTo>
                    <a:cubicBezTo>
                      <a:pt x="6519" y="307"/>
                      <a:pt x="6434" y="281"/>
                      <a:pt x="6348" y="257"/>
                    </a:cubicBezTo>
                    <a:cubicBezTo>
                      <a:pt x="6293" y="242"/>
                      <a:pt x="6083" y="188"/>
                      <a:pt x="6083" y="188"/>
                    </a:cubicBezTo>
                    <a:cubicBezTo>
                      <a:pt x="5991" y="166"/>
                      <a:pt x="5903" y="149"/>
                      <a:pt x="5814" y="130"/>
                    </a:cubicBezTo>
                    <a:cubicBezTo>
                      <a:pt x="5722" y="114"/>
                      <a:pt x="5630" y="99"/>
                      <a:pt x="5537" y="84"/>
                    </a:cubicBezTo>
                    <a:cubicBezTo>
                      <a:pt x="5399" y="63"/>
                      <a:pt x="5261" y="45"/>
                      <a:pt x="5114" y="31"/>
                    </a:cubicBezTo>
                    <a:cubicBezTo>
                      <a:pt x="4975" y="20"/>
                      <a:pt x="4829" y="10"/>
                      <a:pt x="4686" y="5"/>
                    </a:cubicBezTo>
                    <a:cubicBezTo>
                      <a:pt x="4599" y="2"/>
                      <a:pt x="4513" y="1"/>
                      <a:pt x="44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14"/>
              <p:cNvSpPr/>
              <p:nvPr/>
            </p:nvSpPr>
            <p:spPr>
              <a:xfrm>
                <a:off x="3172176" y="2467070"/>
                <a:ext cx="3474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055" extrusionOk="0">
                    <a:moveTo>
                      <a:pt x="1" y="1"/>
                    </a:moveTo>
                    <a:cubicBezTo>
                      <a:pt x="1" y="1"/>
                      <a:pt x="27" y="252"/>
                      <a:pt x="117" y="365"/>
                    </a:cubicBezTo>
                    <a:cubicBezTo>
                      <a:pt x="209" y="474"/>
                      <a:pt x="347" y="618"/>
                      <a:pt x="373" y="641"/>
                    </a:cubicBezTo>
                    <a:cubicBezTo>
                      <a:pt x="397" y="666"/>
                      <a:pt x="426" y="694"/>
                      <a:pt x="458" y="718"/>
                    </a:cubicBezTo>
                    <a:cubicBezTo>
                      <a:pt x="487" y="741"/>
                      <a:pt x="515" y="767"/>
                      <a:pt x="546" y="790"/>
                    </a:cubicBezTo>
                    <a:cubicBezTo>
                      <a:pt x="577" y="816"/>
                      <a:pt x="609" y="839"/>
                      <a:pt x="639" y="861"/>
                    </a:cubicBezTo>
                    <a:cubicBezTo>
                      <a:pt x="669" y="882"/>
                      <a:pt x="702" y="904"/>
                      <a:pt x="740" y="927"/>
                    </a:cubicBezTo>
                    <a:lnTo>
                      <a:pt x="951" y="1055"/>
                    </a:lnTo>
                    <a:lnTo>
                      <a:pt x="1113" y="777"/>
                    </a:lnTo>
                    <a:lnTo>
                      <a:pt x="146" y="1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14"/>
              <p:cNvSpPr/>
              <p:nvPr/>
            </p:nvSpPr>
            <p:spPr>
              <a:xfrm>
                <a:off x="3195284" y="2463390"/>
                <a:ext cx="16693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5353" h="1629" extrusionOk="0">
                    <a:moveTo>
                      <a:pt x="5352" y="1"/>
                    </a:moveTo>
                    <a:lnTo>
                      <a:pt x="4576" y="593"/>
                    </a:lnTo>
                    <a:cubicBezTo>
                      <a:pt x="4401" y="743"/>
                      <a:pt x="4184" y="876"/>
                      <a:pt x="3932" y="984"/>
                    </a:cubicBezTo>
                    <a:cubicBezTo>
                      <a:pt x="3718" y="1071"/>
                      <a:pt x="3494" y="1140"/>
                      <a:pt x="3268" y="1193"/>
                    </a:cubicBezTo>
                    <a:cubicBezTo>
                      <a:pt x="2927" y="1269"/>
                      <a:pt x="2579" y="1309"/>
                      <a:pt x="2234" y="1309"/>
                    </a:cubicBezTo>
                    <a:cubicBezTo>
                      <a:pt x="1847" y="1309"/>
                      <a:pt x="1468" y="1260"/>
                      <a:pt x="1106" y="1164"/>
                    </a:cubicBezTo>
                    <a:cubicBezTo>
                      <a:pt x="807" y="1082"/>
                      <a:pt x="523" y="971"/>
                      <a:pt x="260" y="829"/>
                    </a:cubicBezTo>
                    <a:lnTo>
                      <a:pt x="152" y="770"/>
                    </a:lnTo>
                    <a:lnTo>
                      <a:pt x="0" y="1052"/>
                    </a:lnTo>
                    <a:lnTo>
                      <a:pt x="108" y="1111"/>
                    </a:lnTo>
                    <a:cubicBezTo>
                      <a:pt x="393" y="1263"/>
                      <a:pt x="699" y="1387"/>
                      <a:pt x="1022" y="1473"/>
                    </a:cubicBezTo>
                    <a:cubicBezTo>
                      <a:pt x="1413" y="1577"/>
                      <a:pt x="1820" y="1628"/>
                      <a:pt x="2234" y="1628"/>
                    </a:cubicBezTo>
                    <a:cubicBezTo>
                      <a:pt x="2602" y="1628"/>
                      <a:pt x="2975" y="1585"/>
                      <a:pt x="3340" y="1506"/>
                    </a:cubicBezTo>
                    <a:cubicBezTo>
                      <a:pt x="3586" y="1452"/>
                      <a:pt x="3824" y="1375"/>
                      <a:pt x="4054" y="1282"/>
                    </a:cubicBezTo>
                    <a:cubicBezTo>
                      <a:pt x="4340" y="1160"/>
                      <a:pt x="4586" y="1010"/>
                      <a:pt x="4802" y="820"/>
                    </a:cubicBezTo>
                    <a:lnTo>
                      <a:pt x="5046" y="506"/>
                    </a:lnTo>
                    <a:lnTo>
                      <a:pt x="53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14"/>
              <p:cNvSpPr/>
              <p:nvPr/>
            </p:nvSpPr>
            <p:spPr>
              <a:xfrm>
                <a:off x="3352422" y="2379598"/>
                <a:ext cx="41039" cy="17432"/>
              </a:xfrm>
              <a:custGeom>
                <a:avLst/>
                <a:gdLst/>
                <a:ahLst/>
                <a:cxnLst/>
                <a:rect l="l" t="t" r="r" b="b"/>
                <a:pathLst>
                  <a:path w="1316" h="559" extrusionOk="0">
                    <a:moveTo>
                      <a:pt x="1245" y="1"/>
                    </a:moveTo>
                    <a:cubicBezTo>
                      <a:pt x="1245" y="1"/>
                      <a:pt x="983" y="60"/>
                      <a:pt x="893" y="79"/>
                    </a:cubicBezTo>
                    <a:cubicBezTo>
                      <a:pt x="641" y="130"/>
                      <a:pt x="381" y="179"/>
                      <a:pt x="121" y="222"/>
                    </a:cubicBezTo>
                    <a:lnTo>
                      <a:pt x="0" y="242"/>
                    </a:lnTo>
                    <a:lnTo>
                      <a:pt x="50" y="559"/>
                    </a:lnTo>
                    <a:lnTo>
                      <a:pt x="173" y="539"/>
                    </a:lnTo>
                    <a:cubicBezTo>
                      <a:pt x="437" y="496"/>
                      <a:pt x="702" y="447"/>
                      <a:pt x="958" y="392"/>
                    </a:cubicBezTo>
                    <a:lnTo>
                      <a:pt x="1316" y="316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14"/>
              <p:cNvSpPr/>
              <p:nvPr/>
            </p:nvSpPr>
            <p:spPr>
              <a:xfrm>
                <a:off x="3132042" y="2378319"/>
                <a:ext cx="231112" cy="2554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819" extrusionOk="0">
                    <a:moveTo>
                      <a:pt x="77" y="0"/>
                    </a:moveTo>
                    <a:lnTo>
                      <a:pt x="1" y="314"/>
                    </a:lnTo>
                    <a:lnTo>
                      <a:pt x="122" y="342"/>
                    </a:lnTo>
                    <a:cubicBezTo>
                      <a:pt x="303" y="387"/>
                      <a:pt x="490" y="429"/>
                      <a:pt x="681" y="466"/>
                    </a:cubicBezTo>
                    <a:cubicBezTo>
                      <a:pt x="1101" y="551"/>
                      <a:pt x="1538" y="623"/>
                      <a:pt x="1972" y="676"/>
                    </a:cubicBezTo>
                    <a:cubicBezTo>
                      <a:pt x="2403" y="731"/>
                      <a:pt x="2852" y="769"/>
                      <a:pt x="3300" y="794"/>
                    </a:cubicBezTo>
                    <a:cubicBezTo>
                      <a:pt x="3624" y="810"/>
                      <a:pt x="3953" y="818"/>
                      <a:pt x="4279" y="818"/>
                    </a:cubicBezTo>
                    <a:cubicBezTo>
                      <a:pt x="4400" y="818"/>
                      <a:pt x="4521" y="817"/>
                      <a:pt x="4642" y="811"/>
                    </a:cubicBezTo>
                    <a:cubicBezTo>
                      <a:pt x="5085" y="802"/>
                      <a:pt x="5535" y="777"/>
                      <a:pt x="5979" y="738"/>
                    </a:cubicBezTo>
                    <a:cubicBezTo>
                      <a:pt x="6397" y="700"/>
                      <a:pt x="6815" y="647"/>
                      <a:pt x="7240" y="577"/>
                    </a:cubicBezTo>
                    <a:lnTo>
                      <a:pt x="7411" y="551"/>
                    </a:lnTo>
                    <a:lnTo>
                      <a:pt x="7359" y="233"/>
                    </a:lnTo>
                    <a:lnTo>
                      <a:pt x="7172" y="265"/>
                    </a:lnTo>
                    <a:cubicBezTo>
                      <a:pt x="6771" y="330"/>
                      <a:pt x="6360" y="381"/>
                      <a:pt x="5947" y="420"/>
                    </a:cubicBezTo>
                    <a:cubicBezTo>
                      <a:pt x="5513" y="460"/>
                      <a:pt x="5070" y="485"/>
                      <a:pt x="4635" y="493"/>
                    </a:cubicBezTo>
                    <a:cubicBezTo>
                      <a:pt x="4515" y="495"/>
                      <a:pt x="4397" y="496"/>
                      <a:pt x="4278" y="496"/>
                    </a:cubicBezTo>
                    <a:cubicBezTo>
                      <a:pt x="3956" y="496"/>
                      <a:pt x="3632" y="488"/>
                      <a:pt x="3315" y="472"/>
                    </a:cubicBezTo>
                    <a:cubicBezTo>
                      <a:pt x="2875" y="449"/>
                      <a:pt x="2436" y="410"/>
                      <a:pt x="2011" y="357"/>
                    </a:cubicBezTo>
                    <a:cubicBezTo>
                      <a:pt x="1581" y="302"/>
                      <a:pt x="1155" y="235"/>
                      <a:pt x="741" y="150"/>
                    </a:cubicBezTo>
                    <a:cubicBezTo>
                      <a:pt x="556" y="114"/>
                      <a:pt x="373" y="72"/>
                      <a:pt x="195" y="29"/>
                    </a:cubicBez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14"/>
              <p:cNvSpPr/>
              <p:nvPr/>
            </p:nvSpPr>
            <p:spPr>
              <a:xfrm>
                <a:off x="2767341" y="2104022"/>
                <a:ext cx="356819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11442" h="9024" extrusionOk="0">
                    <a:moveTo>
                      <a:pt x="1" y="1"/>
                    </a:moveTo>
                    <a:lnTo>
                      <a:pt x="57" y="367"/>
                    </a:lnTo>
                    <a:cubicBezTo>
                      <a:pt x="106" y="451"/>
                      <a:pt x="153" y="544"/>
                      <a:pt x="203" y="640"/>
                    </a:cubicBezTo>
                    <a:cubicBezTo>
                      <a:pt x="275" y="778"/>
                      <a:pt x="350" y="918"/>
                      <a:pt x="423" y="1036"/>
                    </a:cubicBezTo>
                    <a:cubicBezTo>
                      <a:pt x="698" y="1470"/>
                      <a:pt x="997" y="1903"/>
                      <a:pt x="1310" y="2318"/>
                    </a:cubicBezTo>
                    <a:cubicBezTo>
                      <a:pt x="1785" y="2948"/>
                      <a:pt x="2307" y="3549"/>
                      <a:pt x="2859" y="4112"/>
                    </a:cubicBezTo>
                    <a:cubicBezTo>
                      <a:pt x="3429" y="4695"/>
                      <a:pt x="4046" y="5244"/>
                      <a:pt x="4692" y="5746"/>
                    </a:cubicBezTo>
                    <a:cubicBezTo>
                      <a:pt x="5353" y="6259"/>
                      <a:pt x="6057" y="6733"/>
                      <a:pt x="6785" y="7154"/>
                    </a:cubicBezTo>
                    <a:lnTo>
                      <a:pt x="7646" y="7587"/>
                    </a:lnTo>
                    <a:cubicBezTo>
                      <a:pt x="8086" y="7783"/>
                      <a:pt x="8711" y="8013"/>
                      <a:pt x="8893" y="8103"/>
                    </a:cubicBezTo>
                    <a:cubicBezTo>
                      <a:pt x="9232" y="8272"/>
                      <a:pt x="9594" y="8430"/>
                      <a:pt x="9969" y="8572"/>
                    </a:cubicBezTo>
                    <a:lnTo>
                      <a:pt x="10014" y="8588"/>
                    </a:lnTo>
                    <a:cubicBezTo>
                      <a:pt x="10379" y="8724"/>
                      <a:pt x="10756" y="8851"/>
                      <a:pt x="11171" y="8969"/>
                    </a:cubicBezTo>
                    <a:lnTo>
                      <a:pt x="11355" y="9023"/>
                    </a:lnTo>
                    <a:lnTo>
                      <a:pt x="11441" y="8710"/>
                    </a:lnTo>
                    <a:lnTo>
                      <a:pt x="11321" y="8678"/>
                    </a:lnTo>
                    <a:lnTo>
                      <a:pt x="11223" y="8650"/>
                    </a:lnTo>
                    <a:cubicBezTo>
                      <a:pt x="10852" y="8543"/>
                      <a:pt x="10481" y="8421"/>
                      <a:pt x="10126" y="8286"/>
                    </a:cubicBezTo>
                    <a:lnTo>
                      <a:pt x="10083" y="8270"/>
                    </a:lnTo>
                    <a:cubicBezTo>
                      <a:pt x="9718" y="8132"/>
                      <a:pt x="9365" y="7977"/>
                      <a:pt x="9033" y="7814"/>
                    </a:cubicBezTo>
                    <a:cubicBezTo>
                      <a:pt x="8813" y="7707"/>
                      <a:pt x="6949" y="6877"/>
                      <a:pt x="6942" y="6876"/>
                    </a:cubicBezTo>
                    <a:cubicBezTo>
                      <a:pt x="6227" y="6463"/>
                      <a:pt x="5536" y="5997"/>
                      <a:pt x="4887" y="5493"/>
                    </a:cubicBezTo>
                    <a:cubicBezTo>
                      <a:pt x="4253" y="4998"/>
                      <a:pt x="3646" y="4459"/>
                      <a:pt x="3086" y="3887"/>
                    </a:cubicBezTo>
                    <a:cubicBezTo>
                      <a:pt x="2544" y="3335"/>
                      <a:pt x="2033" y="2742"/>
                      <a:pt x="1566" y="2124"/>
                    </a:cubicBezTo>
                    <a:cubicBezTo>
                      <a:pt x="1260" y="1720"/>
                      <a:pt x="968" y="1296"/>
                      <a:pt x="695" y="863"/>
                    </a:cubicBezTo>
                    <a:cubicBezTo>
                      <a:pt x="573" y="669"/>
                      <a:pt x="452" y="468"/>
                      <a:pt x="336" y="267"/>
                    </a:cubicBezTo>
                    <a:lnTo>
                      <a:pt x="311" y="2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14"/>
              <p:cNvSpPr/>
              <p:nvPr/>
            </p:nvSpPr>
            <p:spPr>
              <a:xfrm>
                <a:off x="2694743" y="1730215"/>
                <a:ext cx="177411" cy="286653"/>
              </a:xfrm>
              <a:custGeom>
                <a:avLst/>
                <a:gdLst/>
                <a:ahLst/>
                <a:cxnLst/>
                <a:rect l="l" t="t" r="r" b="b"/>
                <a:pathLst>
                  <a:path w="5689" h="9192" extrusionOk="0">
                    <a:moveTo>
                      <a:pt x="376" y="0"/>
                    </a:moveTo>
                    <a:cubicBezTo>
                      <a:pt x="376" y="0"/>
                      <a:pt x="138" y="603"/>
                      <a:pt x="70" y="962"/>
                    </a:cubicBezTo>
                    <a:cubicBezTo>
                      <a:pt x="1" y="1322"/>
                      <a:pt x="28" y="1632"/>
                      <a:pt x="48" y="1966"/>
                    </a:cubicBezTo>
                    <a:cubicBezTo>
                      <a:pt x="67" y="2301"/>
                      <a:pt x="115" y="2637"/>
                      <a:pt x="188" y="2969"/>
                    </a:cubicBezTo>
                    <a:cubicBezTo>
                      <a:pt x="261" y="3300"/>
                      <a:pt x="362" y="3632"/>
                      <a:pt x="490" y="3957"/>
                    </a:cubicBezTo>
                    <a:cubicBezTo>
                      <a:pt x="575" y="4175"/>
                      <a:pt x="674" y="4393"/>
                      <a:pt x="779" y="4604"/>
                    </a:cubicBezTo>
                    <a:cubicBezTo>
                      <a:pt x="887" y="4818"/>
                      <a:pt x="1009" y="5031"/>
                      <a:pt x="1138" y="5239"/>
                    </a:cubicBezTo>
                    <a:cubicBezTo>
                      <a:pt x="1180" y="5307"/>
                      <a:pt x="1227" y="5379"/>
                      <a:pt x="1273" y="5449"/>
                    </a:cubicBezTo>
                    <a:cubicBezTo>
                      <a:pt x="1364" y="5586"/>
                      <a:pt x="1460" y="5724"/>
                      <a:pt x="1564" y="5859"/>
                    </a:cubicBezTo>
                    <a:cubicBezTo>
                      <a:pt x="1715" y="6060"/>
                      <a:pt x="1880" y="6263"/>
                      <a:pt x="2054" y="6461"/>
                    </a:cubicBezTo>
                    <a:cubicBezTo>
                      <a:pt x="2228" y="6657"/>
                      <a:pt x="2415" y="6852"/>
                      <a:pt x="2609" y="7044"/>
                    </a:cubicBezTo>
                    <a:cubicBezTo>
                      <a:pt x="2802" y="7232"/>
                      <a:pt x="3010" y="7420"/>
                      <a:pt x="3226" y="7604"/>
                    </a:cubicBezTo>
                    <a:cubicBezTo>
                      <a:pt x="3440" y="7785"/>
                      <a:pt x="3666" y="7967"/>
                      <a:pt x="3901" y="8142"/>
                    </a:cubicBezTo>
                    <a:cubicBezTo>
                      <a:pt x="4130" y="8312"/>
                      <a:pt x="4383" y="8488"/>
                      <a:pt x="4633" y="8652"/>
                    </a:cubicBezTo>
                    <a:cubicBezTo>
                      <a:pt x="4880" y="8815"/>
                      <a:pt x="5152" y="8983"/>
                      <a:pt x="5418" y="9135"/>
                    </a:cubicBezTo>
                    <a:lnTo>
                      <a:pt x="5527" y="9191"/>
                    </a:lnTo>
                    <a:lnTo>
                      <a:pt x="5688" y="8913"/>
                    </a:lnTo>
                    <a:lnTo>
                      <a:pt x="5583" y="8851"/>
                    </a:lnTo>
                    <a:cubicBezTo>
                      <a:pt x="5322" y="8703"/>
                      <a:pt x="5056" y="8539"/>
                      <a:pt x="4811" y="8379"/>
                    </a:cubicBezTo>
                    <a:cubicBezTo>
                      <a:pt x="4567" y="8218"/>
                      <a:pt x="4321" y="8046"/>
                      <a:pt x="4097" y="7879"/>
                    </a:cubicBezTo>
                    <a:cubicBezTo>
                      <a:pt x="3870" y="7712"/>
                      <a:pt x="3650" y="7535"/>
                      <a:pt x="3437" y="7356"/>
                    </a:cubicBezTo>
                    <a:cubicBezTo>
                      <a:pt x="3227" y="7176"/>
                      <a:pt x="3024" y="6993"/>
                      <a:pt x="2837" y="6809"/>
                    </a:cubicBezTo>
                    <a:cubicBezTo>
                      <a:pt x="2645" y="6621"/>
                      <a:pt x="2464" y="6431"/>
                      <a:pt x="2298" y="6244"/>
                    </a:cubicBezTo>
                    <a:cubicBezTo>
                      <a:pt x="2130" y="6054"/>
                      <a:pt x="1971" y="5859"/>
                      <a:pt x="1824" y="5663"/>
                    </a:cubicBezTo>
                    <a:cubicBezTo>
                      <a:pt x="1725" y="5531"/>
                      <a:pt x="1631" y="5399"/>
                      <a:pt x="1544" y="5268"/>
                    </a:cubicBezTo>
                    <a:cubicBezTo>
                      <a:pt x="1496" y="5202"/>
                      <a:pt x="1453" y="5133"/>
                      <a:pt x="1411" y="5067"/>
                    </a:cubicBezTo>
                    <a:cubicBezTo>
                      <a:pt x="1285" y="4863"/>
                      <a:pt x="1170" y="4659"/>
                      <a:pt x="1066" y="4457"/>
                    </a:cubicBezTo>
                    <a:cubicBezTo>
                      <a:pt x="964" y="4255"/>
                      <a:pt x="871" y="4046"/>
                      <a:pt x="790" y="3839"/>
                    </a:cubicBezTo>
                    <a:cubicBezTo>
                      <a:pt x="669" y="3530"/>
                      <a:pt x="573" y="3214"/>
                      <a:pt x="503" y="2897"/>
                    </a:cubicBezTo>
                    <a:cubicBezTo>
                      <a:pt x="432" y="2583"/>
                      <a:pt x="388" y="2263"/>
                      <a:pt x="369" y="1947"/>
                    </a:cubicBezTo>
                    <a:cubicBezTo>
                      <a:pt x="352" y="1628"/>
                      <a:pt x="359" y="1309"/>
                      <a:pt x="391" y="987"/>
                    </a:cubicBezTo>
                    <a:lnTo>
                      <a:pt x="408" y="499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14"/>
              <p:cNvSpPr/>
              <p:nvPr/>
            </p:nvSpPr>
            <p:spPr>
              <a:xfrm>
                <a:off x="2860332" y="1730246"/>
                <a:ext cx="974937" cy="381174"/>
              </a:xfrm>
              <a:custGeom>
                <a:avLst/>
                <a:gdLst/>
                <a:ahLst/>
                <a:cxnLst/>
                <a:rect l="l" t="t" r="r" b="b"/>
                <a:pathLst>
                  <a:path w="31263" h="12223" extrusionOk="0">
                    <a:moveTo>
                      <a:pt x="30917" y="1"/>
                    </a:moveTo>
                    <a:lnTo>
                      <a:pt x="30881" y="648"/>
                    </a:lnTo>
                    <a:cubicBezTo>
                      <a:pt x="30874" y="749"/>
                      <a:pt x="30874" y="749"/>
                      <a:pt x="30876" y="767"/>
                    </a:cubicBezTo>
                    <a:lnTo>
                      <a:pt x="30890" y="869"/>
                    </a:lnTo>
                    <a:cubicBezTo>
                      <a:pt x="30924" y="1147"/>
                      <a:pt x="30940" y="1427"/>
                      <a:pt x="30934" y="1705"/>
                    </a:cubicBezTo>
                    <a:cubicBezTo>
                      <a:pt x="30929" y="2021"/>
                      <a:pt x="30897" y="2341"/>
                      <a:pt x="30841" y="2656"/>
                    </a:cubicBezTo>
                    <a:cubicBezTo>
                      <a:pt x="30784" y="2975"/>
                      <a:pt x="30703" y="3283"/>
                      <a:pt x="30595" y="3598"/>
                    </a:cubicBezTo>
                    <a:cubicBezTo>
                      <a:pt x="30487" y="3911"/>
                      <a:pt x="30358" y="4216"/>
                      <a:pt x="30198" y="4522"/>
                    </a:cubicBezTo>
                    <a:cubicBezTo>
                      <a:pt x="30091" y="4729"/>
                      <a:pt x="29976" y="4928"/>
                      <a:pt x="29849" y="5126"/>
                    </a:cubicBezTo>
                    <a:cubicBezTo>
                      <a:pt x="29720" y="5329"/>
                      <a:pt x="29585" y="5524"/>
                      <a:pt x="29412" y="5749"/>
                    </a:cubicBezTo>
                    <a:cubicBezTo>
                      <a:pt x="29267" y="5936"/>
                      <a:pt x="29120" y="6115"/>
                      <a:pt x="28958" y="6295"/>
                    </a:cubicBezTo>
                    <a:cubicBezTo>
                      <a:pt x="28785" y="6488"/>
                      <a:pt x="28610" y="6669"/>
                      <a:pt x="28419" y="6854"/>
                    </a:cubicBezTo>
                    <a:cubicBezTo>
                      <a:pt x="28224" y="7041"/>
                      <a:pt x="28029" y="7218"/>
                      <a:pt x="27820" y="7393"/>
                    </a:cubicBezTo>
                    <a:cubicBezTo>
                      <a:pt x="27611" y="7570"/>
                      <a:pt x="27395" y="7740"/>
                      <a:pt x="27165" y="7911"/>
                    </a:cubicBezTo>
                    <a:cubicBezTo>
                      <a:pt x="26936" y="8078"/>
                      <a:pt x="26705" y="8239"/>
                      <a:pt x="26455" y="8403"/>
                    </a:cubicBezTo>
                    <a:cubicBezTo>
                      <a:pt x="26289" y="8510"/>
                      <a:pt x="26124" y="8613"/>
                      <a:pt x="25952" y="8717"/>
                    </a:cubicBezTo>
                    <a:cubicBezTo>
                      <a:pt x="25778" y="8824"/>
                      <a:pt x="25605" y="8922"/>
                      <a:pt x="25425" y="9021"/>
                    </a:cubicBezTo>
                    <a:cubicBezTo>
                      <a:pt x="25162" y="9166"/>
                      <a:pt x="24872" y="9317"/>
                      <a:pt x="24587" y="9456"/>
                    </a:cubicBezTo>
                    <a:cubicBezTo>
                      <a:pt x="24301" y="9594"/>
                      <a:pt x="24005" y="9730"/>
                      <a:pt x="23703" y="9859"/>
                    </a:cubicBezTo>
                    <a:cubicBezTo>
                      <a:pt x="23408" y="9984"/>
                      <a:pt x="23096" y="10111"/>
                      <a:pt x="22777" y="10228"/>
                    </a:cubicBezTo>
                    <a:cubicBezTo>
                      <a:pt x="22459" y="10348"/>
                      <a:pt x="22136" y="10458"/>
                      <a:pt x="21813" y="10565"/>
                    </a:cubicBezTo>
                    <a:cubicBezTo>
                      <a:pt x="21488" y="10668"/>
                      <a:pt x="21151" y="10772"/>
                      <a:pt x="20813" y="10864"/>
                    </a:cubicBezTo>
                    <a:cubicBezTo>
                      <a:pt x="20477" y="10957"/>
                      <a:pt x="20130" y="11048"/>
                      <a:pt x="19785" y="11128"/>
                    </a:cubicBezTo>
                    <a:lnTo>
                      <a:pt x="19466" y="11202"/>
                    </a:lnTo>
                    <a:cubicBezTo>
                      <a:pt x="19223" y="11256"/>
                      <a:pt x="18975" y="11308"/>
                      <a:pt x="18730" y="11356"/>
                    </a:cubicBezTo>
                    <a:cubicBezTo>
                      <a:pt x="18374" y="11423"/>
                      <a:pt x="18010" y="11486"/>
                      <a:pt x="17652" y="11542"/>
                    </a:cubicBezTo>
                    <a:cubicBezTo>
                      <a:pt x="17108" y="11626"/>
                      <a:pt x="16552" y="11696"/>
                      <a:pt x="16001" y="11751"/>
                    </a:cubicBezTo>
                    <a:cubicBezTo>
                      <a:pt x="15449" y="11804"/>
                      <a:pt x="14884" y="11844"/>
                      <a:pt x="14327" y="11867"/>
                    </a:cubicBezTo>
                    <a:cubicBezTo>
                      <a:pt x="13882" y="11887"/>
                      <a:pt x="13431" y="11896"/>
                      <a:pt x="12987" y="11896"/>
                    </a:cubicBezTo>
                    <a:lnTo>
                      <a:pt x="12640" y="11895"/>
                    </a:lnTo>
                    <a:cubicBezTo>
                      <a:pt x="12080" y="11889"/>
                      <a:pt x="11513" y="11866"/>
                      <a:pt x="10960" y="11830"/>
                    </a:cubicBezTo>
                    <a:cubicBezTo>
                      <a:pt x="10402" y="11791"/>
                      <a:pt x="9858" y="11741"/>
                      <a:pt x="9299" y="11675"/>
                    </a:cubicBezTo>
                    <a:cubicBezTo>
                      <a:pt x="8744" y="11609"/>
                      <a:pt x="8212" y="11528"/>
                      <a:pt x="7673" y="11432"/>
                    </a:cubicBezTo>
                    <a:cubicBezTo>
                      <a:pt x="7314" y="11367"/>
                      <a:pt x="6967" y="11299"/>
                      <a:pt x="6615" y="11222"/>
                    </a:cubicBezTo>
                    <a:cubicBezTo>
                      <a:pt x="6299" y="11151"/>
                      <a:pt x="5995" y="11080"/>
                      <a:pt x="5666" y="10996"/>
                    </a:cubicBezTo>
                    <a:lnTo>
                      <a:pt x="5580" y="10975"/>
                    </a:lnTo>
                    <a:cubicBezTo>
                      <a:pt x="5241" y="10887"/>
                      <a:pt x="4911" y="10792"/>
                      <a:pt x="4575" y="10690"/>
                    </a:cubicBezTo>
                    <a:cubicBezTo>
                      <a:pt x="4243" y="10588"/>
                      <a:pt x="3925" y="10484"/>
                      <a:pt x="3604" y="10371"/>
                    </a:cubicBezTo>
                    <a:cubicBezTo>
                      <a:pt x="3282" y="10259"/>
                      <a:pt x="2978" y="10142"/>
                      <a:pt x="2670" y="10019"/>
                    </a:cubicBezTo>
                    <a:cubicBezTo>
                      <a:pt x="2362" y="9893"/>
                      <a:pt x="2071" y="9768"/>
                      <a:pt x="1777" y="9633"/>
                    </a:cubicBezTo>
                    <a:cubicBezTo>
                      <a:pt x="1484" y="9501"/>
                      <a:pt x="1208" y="9364"/>
                      <a:pt x="928" y="9219"/>
                    </a:cubicBezTo>
                    <a:cubicBezTo>
                      <a:pt x="700" y="9100"/>
                      <a:pt x="485" y="8982"/>
                      <a:pt x="268" y="8855"/>
                    </a:cubicBezTo>
                    <a:lnTo>
                      <a:pt x="161" y="8795"/>
                    </a:lnTo>
                    <a:lnTo>
                      <a:pt x="0" y="9073"/>
                    </a:lnTo>
                    <a:lnTo>
                      <a:pt x="105" y="9134"/>
                    </a:lnTo>
                    <a:cubicBezTo>
                      <a:pt x="328" y="9262"/>
                      <a:pt x="548" y="9382"/>
                      <a:pt x="778" y="9502"/>
                    </a:cubicBezTo>
                    <a:cubicBezTo>
                      <a:pt x="1064" y="9650"/>
                      <a:pt x="1346" y="9789"/>
                      <a:pt x="1642" y="9925"/>
                    </a:cubicBezTo>
                    <a:cubicBezTo>
                      <a:pt x="1941" y="10063"/>
                      <a:pt x="2239" y="10191"/>
                      <a:pt x="2549" y="10316"/>
                    </a:cubicBezTo>
                    <a:cubicBezTo>
                      <a:pt x="2861" y="10443"/>
                      <a:pt x="3172" y="10559"/>
                      <a:pt x="3497" y="10674"/>
                    </a:cubicBezTo>
                    <a:cubicBezTo>
                      <a:pt x="3822" y="10789"/>
                      <a:pt x="4144" y="10896"/>
                      <a:pt x="4481" y="10998"/>
                    </a:cubicBezTo>
                    <a:cubicBezTo>
                      <a:pt x="4821" y="11103"/>
                      <a:pt x="5154" y="11196"/>
                      <a:pt x="5499" y="11285"/>
                    </a:cubicBezTo>
                    <a:lnTo>
                      <a:pt x="5609" y="11314"/>
                    </a:lnTo>
                    <a:cubicBezTo>
                      <a:pt x="5918" y="11394"/>
                      <a:pt x="6225" y="11466"/>
                      <a:pt x="6545" y="11537"/>
                    </a:cubicBezTo>
                    <a:cubicBezTo>
                      <a:pt x="6902" y="11614"/>
                      <a:pt x="7253" y="11685"/>
                      <a:pt x="7616" y="11749"/>
                    </a:cubicBezTo>
                    <a:cubicBezTo>
                      <a:pt x="8166" y="11847"/>
                      <a:pt x="8704" y="11929"/>
                      <a:pt x="9260" y="11995"/>
                    </a:cubicBezTo>
                    <a:cubicBezTo>
                      <a:pt x="9822" y="12063"/>
                      <a:pt x="10373" y="12113"/>
                      <a:pt x="10939" y="12152"/>
                    </a:cubicBezTo>
                    <a:cubicBezTo>
                      <a:pt x="11504" y="12188"/>
                      <a:pt x="12077" y="12211"/>
                      <a:pt x="12637" y="12217"/>
                    </a:cubicBezTo>
                    <a:lnTo>
                      <a:pt x="12990" y="12222"/>
                    </a:lnTo>
                    <a:cubicBezTo>
                      <a:pt x="13441" y="12222"/>
                      <a:pt x="13894" y="12214"/>
                      <a:pt x="14337" y="12194"/>
                    </a:cubicBezTo>
                    <a:cubicBezTo>
                      <a:pt x="14905" y="12171"/>
                      <a:pt x="15475" y="12130"/>
                      <a:pt x="16030" y="12076"/>
                    </a:cubicBezTo>
                    <a:cubicBezTo>
                      <a:pt x="16591" y="12020"/>
                      <a:pt x="17152" y="11951"/>
                      <a:pt x="17699" y="11866"/>
                    </a:cubicBezTo>
                    <a:cubicBezTo>
                      <a:pt x="18060" y="11808"/>
                      <a:pt x="18427" y="11745"/>
                      <a:pt x="18789" y="11675"/>
                    </a:cubicBezTo>
                    <a:cubicBezTo>
                      <a:pt x="19035" y="11629"/>
                      <a:pt x="19287" y="11574"/>
                      <a:pt x="19532" y="11521"/>
                    </a:cubicBezTo>
                    <a:cubicBezTo>
                      <a:pt x="19645" y="11498"/>
                      <a:pt x="19752" y="11472"/>
                      <a:pt x="19856" y="11448"/>
                    </a:cubicBezTo>
                    <a:cubicBezTo>
                      <a:pt x="20207" y="11364"/>
                      <a:pt x="20557" y="11275"/>
                      <a:pt x="20898" y="11179"/>
                    </a:cubicBezTo>
                    <a:cubicBezTo>
                      <a:pt x="21240" y="11085"/>
                      <a:pt x="21581" y="10983"/>
                      <a:pt x="21910" y="10875"/>
                    </a:cubicBezTo>
                    <a:cubicBezTo>
                      <a:pt x="22237" y="10769"/>
                      <a:pt x="22566" y="10654"/>
                      <a:pt x="22888" y="10535"/>
                    </a:cubicBezTo>
                    <a:cubicBezTo>
                      <a:pt x="23211" y="10414"/>
                      <a:pt x="23528" y="10287"/>
                      <a:pt x="23828" y="10158"/>
                    </a:cubicBezTo>
                    <a:cubicBezTo>
                      <a:pt x="24133" y="10027"/>
                      <a:pt x="24435" y="9889"/>
                      <a:pt x="24724" y="9748"/>
                    </a:cubicBezTo>
                    <a:cubicBezTo>
                      <a:pt x="25014" y="9609"/>
                      <a:pt x="25309" y="9454"/>
                      <a:pt x="25578" y="9307"/>
                    </a:cubicBezTo>
                    <a:cubicBezTo>
                      <a:pt x="25762" y="9206"/>
                      <a:pt x="25937" y="9104"/>
                      <a:pt x="26115" y="8998"/>
                    </a:cubicBezTo>
                    <a:cubicBezTo>
                      <a:pt x="26291" y="8891"/>
                      <a:pt x="26459" y="8788"/>
                      <a:pt x="26629" y="8676"/>
                    </a:cubicBezTo>
                    <a:cubicBezTo>
                      <a:pt x="26885" y="8510"/>
                      <a:pt x="27122" y="8345"/>
                      <a:pt x="27355" y="8173"/>
                    </a:cubicBezTo>
                    <a:cubicBezTo>
                      <a:pt x="27592" y="7999"/>
                      <a:pt x="27812" y="7825"/>
                      <a:pt x="28028" y="7642"/>
                    </a:cubicBezTo>
                    <a:cubicBezTo>
                      <a:pt x="28245" y="7460"/>
                      <a:pt x="28446" y="7278"/>
                      <a:pt x="28641" y="7089"/>
                    </a:cubicBezTo>
                    <a:cubicBezTo>
                      <a:pt x="28838" y="6900"/>
                      <a:pt x="29020" y="6712"/>
                      <a:pt x="29198" y="6514"/>
                    </a:cubicBezTo>
                    <a:cubicBezTo>
                      <a:pt x="29363" y="6330"/>
                      <a:pt x="29516" y="6144"/>
                      <a:pt x="29689" y="5917"/>
                    </a:cubicBezTo>
                    <a:cubicBezTo>
                      <a:pt x="29848" y="5711"/>
                      <a:pt x="29987" y="5510"/>
                      <a:pt x="30119" y="5303"/>
                    </a:cubicBezTo>
                    <a:cubicBezTo>
                      <a:pt x="30252" y="5096"/>
                      <a:pt x="30371" y="4889"/>
                      <a:pt x="30482" y="4673"/>
                    </a:cubicBezTo>
                    <a:cubicBezTo>
                      <a:pt x="30648" y="4353"/>
                      <a:pt x="30785" y="4034"/>
                      <a:pt x="30899" y="3706"/>
                    </a:cubicBezTo>
                    <a:cubicBezTo>
                      <a:pt x="31012" y="3377"/>
                      <a:pt x="31097" y="3053"/>
                      <a:pt x="31157" y="2715"/>
                    </a:cubicBezTo>
                    <a:cubicBezTo>
                      <a:pt x="31219" y="2385"/>
                      <a:pt x="31251" y="2047"/>
                      <a:pt x="31257" y="1712"/>
                    </a:cubicBezTo>
                    <a:cubicBezTo>
                      <a:pt x="31262" y="1420"/>
                      <a:pt x="31245" y="1122"/>
                      <a:pt x="31208" y="820"/>
                    </a:cubicBezTo>
                    <a:lnTo>
                      <a:pt x="31190" y="694"/>
                    </a:lnTo>
                    <a:lnTo>
                      <a:pt x="31126" y="529"/>
                    </a:lnTo>
                    <a:lnTo>
                      <a:pt x="309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14"/>
              <p:cNvSpPr/>
              <p:nvPr/>
            </p:nvSpPr>
            <p:spPr>
              <a:xfrm>
                <a:off x="3028042" y="1268499"/>
                <a:ext cx="474636" cy="278201"/>
              </a:xfrm>
              <a:custGeom>
                <a:avLst/>
                <a:gdLst/>
                <a:ahLst/>
                <a:cxnLst/>
                <a:rect l="l" t="t" r="r" b="b"/>
                <a:pathLst>
                  <a:path w="15220" h="8921" extrusionOk="0">
                    <a:moveTo>
                      <a:pt x="7748" y="331"/>
                    </a:moveTo>
                    <a:cubicBezTo>
                      <a:pt x="7998" y="332"/>
                      <a:pt x="8246" y="344"/>
                      <a:pt x="8490" y="359"/>
                    </a:cubicBezTo>
                    <a:cubicBezTo>
                      <a:pt x="8740" y="375"/>
                      <a:pt x="8979" y="400"/>
                      <a:pt x="9222" y="431"/>
                    </a:cubicBezTo>
                    <a:cubicBezTo>
                      <a:pt x="9465" y="464"/>
                      <a:pt x="9698" y="502"/>
                      <a:pt x="9935" y="546"/>
                    </a:cubicBezTo>
                    <a:cubicBezTo>
                      <a:pt x="10159" y="589"/>
                      <a:pt x="10375" y="638"/>
                      <a:pt x="10623" y="702"/>
                    </a:cubicBezTo>
                    <a:cubicBezTo>
                      <a:pt x="10851" y="761"/>
                      <a:pt x="11065" y="825"/>
                      <a:pt x="11279" y="896"/>
                    </a:cubicBezTo>
                    <a:cubicBezTo>
                      <a:pt x="11495" y="968"/>
                      <a:pt x="11697" y="1041"/>
                      <a:pt x="11897" y="1126"/>
                    </a:cubicBezTo>
                    <a:cubicBezTo>
                      <a:pt x="12031" y="1180"/>
                      <a:pt x="12157" y="1236"/>
                      <a:pt x="12285" y="1298"/>
                    </a:cubicBezTo>
                    <a:cubicBezTo>
                      <a:pt x="12413" y="1359"/>
                      <a:pt x="12533" y="1420"/>
                      <a:pt x="12652" y="1485"/>
                    </a:cubicBezTo>
                    <a:cubicBezTo>
                      <a:pt x="12708" y="1515"/>
                      <a:pt x="12758" y="1544"/>
                      <a:pt x="12807" y="1573"/>
                    </a:cubicBezTo>
                    <a:cubicBezTo>
                      <a:pt x="12919" y="1639"/>
                      <a:pt x="13037" y="1711"/>
                      <a:pt x="13142" y="1781"/>
                    </a:cubicBezTo>
                    <a:cubicBezTo>
                      <a:pt x="13247" y="1852"/>
                      <a:pt x="13355" y="1927"/>
                      <a:pt x="13451" y="2000"/>
                    </a:cubicBezTo>
                    <a:cubicBezTo>
                      <a:pt x="13551" y="2076"/>
                      <a:pt x="13645" y="2154"/>
                      <a:pt x="13733" y="2230"/>
                    </a:cubicBezTo>
                    <a:cubicBezTo>
                      <a:pt x="13824" y="2309"/>
                      <a:pt x="13909" y="2391"/>
                      <a:pt x="13988" y="2471"/>
                    </a:cubicBezTo>
                    <a:cubicBezTo>
                      <a:pt x="14067" y="2552"/>
                      <a:pt x="14141" y="2637"/>
                      <a:pt x="14210" y="2720"/>
                    </a:cubicBezTo>
                    <a:cubicBezTo>
                      <a:pt x="14290" y="2815"/>
                      <a:pt x="14361" y="2914"/>
                      <a:pt x="14428" y="3012"/>
                    </a:cubicBezTo>
                    <a:cubicBezTo>
                      <a:pt x="14448" y="3041"/>
                      <a:pt x="14466" y="3072"/>
                      <a:pt x="14488" y="3105"/>
                    </a:cubicBezTo>
                    <a:cubicBezTo>
                      <a:pt x="14570" y="3236"/>
                      <a:pt x="14639" y="3370"/>
                      <a:pt x="14695" y="3504"/>
                    </a:cubicBezTo>
                    <a:cubicBezTo>
                      <a:pt x="14751" y="3634"/>
                      <a:pt x="14797" y="3770"/>
                      <a:pt x="14830" y="3906"/>
                    </a:cubicBezTo>
                    <a:cubicBezTo>
                      <a:pt x="14862" y="4038"/>
                      <a:pt x="14883" y="4175"/>
                      <a:pt x="14893" y="4312"/>
                    </a:cubicBezTo>
                    <a:cubicBezTo>
                      <a:pt x="14902" y="4447"/>
                      <a:pt x="14898" y="4583"/>
                      <a:pt x="14883" y="4717"/>
                    </a:cubicBezTo>
                    <a:cubicBezTo>
                      <a:pt x="14870" y="4852"/>
                      <a:pt x="14843" y="4989"/>
                      <a:pt x="14804" y="5122"/>
                    </a:cubicBezTo>
                    <a:cubicBezTo>
                      <a:pt x="14765" y="5256"/>
                      <a:pt x="14716" y="5388"/>
                      <a:pt x="14655" y="5521"/>
                    </a:cubicBezTo>
                    <a:cubicBezTo>
                      <a:pt x="14591" y="5656"/>
                      <a:pt x="14520" y="5784"/>
                      <a:pt x="14433" y="5913"/>
                    </a:cubicBezTo>
                    <a:cubicBezTo>
                      <a:pt x="14389" y="5981"/>
                      <a:pt x="14341" y="6045"/>
                      <a:pt x="14291" y="6112"/>
                    </a:cubicBezTo>
                    <a:cubicBezTo>
                      <a:pt x="14245" y="6173"/>
                      <a:pt x="14195" y="6235"/>
                      <a:pt x="14144" y="6291"/>
                    </a:cubicBezTo>
                    <a:cubicBezTo>
                      <a:pt x="14034" y="6419"/>
                      <a:pt x="13917" y="6539"/>
                      <a:pt x="13788" y="6655"/>
                    </a:cubicBezTo>
                    <a:cubicBezTo>
                      <a:pt x="13702" y="6734"/>
                      <a:pt x="13612" y="6810"/>
                      <a:pt x="13515" y="6885"/>
                    </a:cubicBezTo>
                    <a:cubicBezTo>
                      <a:pt x="13420" y="6958"/>
                      <a:pt x="13321" y="7030"/>
                      <a:pt x="13214" y="7104"/>
                    </a:cubicBezTo>
                    <a:cubicBezTo>
                      <a:pt x="13111" y="7175"/>
                      <a:pt x="13004" y="7244"/>
                      <a:pt x="12889" y="7312"/>
                    </a:cubicBezTo>
                    <a:cubicBezTo>
                      <a:pt x="12812" y="7359"/>
                      <a:pt x="12737" y="7403"/>
                      <a:pt x="12658" y="7446"/>
                    </a:cubicBezTo>
                    <a:cubicBezTo>
                      <a:pt x="12541" y="7509"/>
                      <a:pt x="12413" y="7575"/>
                      <a:pt x="12287" y="7634"/>
                    </a:cubicBezTo>
                    <a:cubicBezTo>
                      <a:pt x="12162" y="7693"/>
                      <a:pt x="12031" y="7753"/>
                      <a:pt x="11896" y="7808"/>
                    </a:cubicBezTo>
                    <a:cubicBezTo>
                      <a:pt x="11762" y="7863"/>
                      <a:pt x="11623" y="7916"/>
                      <a:pt x="11485" y="7966"/>
                    </a:cubicBezTo>
                    <a:cubicBezTo>
                      <a:pt x="11342" y="8016"/>
                      <a:pt x="11197" y="8065"/>
                      <a:pt x="11053" y="8108"/>
                    </a:cubicBezTo>
                    <a:cubicBezTo>
                      <a:pt x="10839" y="8175"/>
                      <a:pt x="10605" y="8238"/>
                      <a:pt x="10378" y="8292"/>
                    </a:cubicBezTo>
                    <a:lnTo>
                      <a:pt x="10255" y="8318"/>
                    </a:lnTo>
                    <a:cubicBezTo>
                      <a:pt x="10063" y="8361"/>
                      <a:pt x="9867" y="8400"/>
                      <a:pt x="9673" y="8432"/>
                    </a:cubicBezTo>
                    <a:cubicBezTo>
                      <a:pt x="9437" y="8472"/>
                      <a:pt x="9193" y="8504"/>
                      <a:pt x="8947" y="8531"/>
                    </a:cubicBezTo>
                    <a:cubicBezTo>
                      <a:pt x="8703" y="8556"/>
                      <a:pt x="8454" y="8576"/>
                      <a:pt x="8208" y="8587"/>
                    </a:cubicBezTo>
                    <a:cubicBezTo>
                      <a:pt x="8010" y="8596"/>
                      <a:pt x="7811" y="8602"/>
                      <a:pt x="7610" y="8602"/>
                    </a:cubicBezTo>
                    <a:lnTo>
                      <a:pt x="7463" y="8602"/>
                    </a:lnTo>
                    <a:cubicBezTo>
                      <a:pt x="7218" y="8597"/>
                      <a:pt x="6969" y="8589"/>
                      <a:pt x="6723" y="8571"/>
                    </a:cubicBezTo>
                    <a:cubicBezTo>
                      <a:pt x="6474" y="8553"/>
                      <a:pt x="6234" y="8530"/>
                      <a:pt x="5993" y="8497"/>
                    </a:cubicBezTo>
                    <a:cubicBezTo>
                      <a:pt x="5748" y="8466"/>
                      <a:pt x="5515" y="8428"/>
                      <a:pt x="5278" y="8382"/>
                    </a:cubicBezTo>
                    <a:cubicBezTo>
                      <a:pt x="5058" y="8338"/>
                      <a:pt x="4845" y="8292"/>
                      <a:pt x="4631" y="8236"/>
                    </a:cubicBezTo>
                    <a:lnTo>
                      <a:pt x="4601" y="8359"/>
                    </a:lnTo>
                    <a:lnTo>
                      <a:pt x="4592" y="8229"/>
                    </a:lnTo>
                    <a:cubicBezTo>
                      <a:pt x="4364" y="8170"/>
                      <a:pt x="4150" y="8106"/>
                      <a:pt x="3935" y="8035"/>
                    </a:cubicBezTo>
                    <a:cubicBezTo>
                      <a:pt x="3720" y="7963"/>
                      <a:pt x="3519" y="7890"/>
                      <a:pt x="3320" y="7805"/>
                    </a:cubicBezTo>
                    <a:cubicBezTo>
                      <a:pt x="3185" y="7749"/>
                      <a:pt x="3058" y="7692"/>
                      <a:pt x="2933" y="7633"/>
                    </a:cubicBezTo>
                    <a:cubicBezTo>
                      <a:pt x="2805" y="7574"/>
                      <a:pt x="2688" y="7512"/>
                      <a:pt x="2567" y="7446"/>
                    </a:cubicBezTo>
                    <a:cubicBezTo>
                      <a:pt x="2522" y="7420"/>
                      <a:pt x="2475" y="7395"/>
                      <a:pt x="2429" y="7368"/>
                    </a:cubicBezTo>
                    <a:cubicBezTo>
                      <a:pt x="2314" y="7302"/>
                      <a:pt x="2197" y="7230"/>
                      <a:pt x="2092" y="7160"/>
                    </a:cubicBezTo>
                    <a:cubicBezTo>
                      <a:pt x="1987" y="7092"/>
                      <a:pt x="1880" y="7016"/>
                      <a:pt x="1782" y="6941"/>
                    </a:cubicBezTo>
                    <a:cubicBezTo>
                      <a:pt x="1684" y="6866"/>
                      <a:pt x="1589" y="6790"/>
                      <a:pt x="1499" y="6711"/>
                    </a:cubicBezTo>
                    <a:cubicBezTo>
                      <a:pt x="1409" y="6633"/>
                      <a:pt x="1325" y="6553"/>
                      <a:pt x="1244" y="6470"/>
                    </a:cubicBezTo>
                    <a:cubicBezTo>
                      <a:pt x="1167" y="6390"/>
                      <a:pt x="1092" y="6306"/>
                      <a:pt x="1021" y="6222"/>
                    </a:cubicBezTo>
                    <a:cubicBezTo>
                      <a:pt x="941" y="6124"/>
                      <a:pt x="867" y="6024"/>
                      <a:pt x="798" y="5923"/>
                    </a:cubicBezTo>
                    <a:cubicBezTo>
                      <a:pt x="778" y="5894"/>
                      <a:pt x="760" y="5866"/>
                      <a:pt x="741" y="5836"/>
                    </a:cubicBezTo>
                    <a:cubicBezTo>
                      <a:pt x="660" y="5708"/>
                      <a:pt x="590" y="5572"/>
                      <a:pt x="533" y="5440"/>
                    </a:cubicBezTo>
                    <a:cubicBezTo>
                      <a:pt x="475" y="5306"/>
                      <a:pt x="429" y="5170"/>
                      <a:pt x="396" y="5038"/>
                    </a:cubicBezTo>
                    <a:cubicBezTo>
                      <a:pt x="361" y="4902"/>
                      <a:pt x="340" y="4766"/>
                      <a:pt x="331" y="4631"/>
                    </a:cubicBezTo>
                    <a:cubicBezTo>
                      <a:pt x="323" y="4497"/>
                      <a:pt x="324" y="4360"/>
                      <a:pt x="338" y="4225"/>
                    </a:cubicBezTo>
                    <a:cubicBezTo>
                      <a:pt x="351" y="4089"/>
                      <a:pt x="377" y="3954"/>
                      <a:pt x="416" y="3821"/>
                    </a:cubicBezTo>
                    <a:cubicBezTo>
                      <a:pt x="453" y="3685"/>
                      <a:pt x="504" y="3553"/>
                      <a:pt x="564" y="3420"/>
                    </a:cubicBezTo>
                    <a:cubicBezTo>
                      <a:pt x="626" y="3287"/>
                      <a:pt x="698" y="3160"/>
                      <a:pt x="784" y="3028"/>
                    </a:cubicBezTo>
                    <a:cubicBezTo>
                      <a:pt x="830" y="2959"/>
                      <a:pt x="879" y="2891"/>
                      <a:pt x="931" y="2824"/>
                    </a:cubicBezTo>
                    <a:cubicBezTo>
                      <a:pt x="977" y="2766"/>
                      <a:pt x="1021" y="2709"/>
                      <a:pt x="1073" y="2650"/>
                    </a:cubicBezTo>
                    <a:cubicBezTo>
                      <a:pt x="1181" y="2525"/>
                      <a:pt x="1297" y="2407"/>
                      <a:pt x="1430" y="2286"/>
                    </a:cubicBezTo>
                    <a:cubicBezTo>
                      <a:pt x="1519" y="2207"/>
                      <a:pt x="1606" y="2132"/>
                      <a:pt x="1703" y="2056"/>
                    </a:cubicBezTo>
                    <a:cubicBezTo>
                      <a:pt x="1799" y="1981"/>
                      <a:pt x="1897" y="1909"/>
                      <a:pt x="2002" y="1837"/>
                    </a:cubicBezTo>
                    <a:cubicBezTo>
                      <a:pt x="2107" y="1765"/>
                      <a:pt x="2215" y="1696"/>
                      <a:pt x="2328" y="1629"/>
                    </a:cubicBezTo>
                    <a:cubicBezTo>
                      <a:pt x="2404" y="1581"/>
                      <a:pt x="2481" y="1538"/>
                      <a:pt x="2560" y="1495"/>
                    </a:cubicBezTo>
                    <a:cubicBezTo>
                      <a:pt x="2678" y="1431"/>
                      <a:pt x="2805" y="1364"/>
                      <a:pt x="2929" y="1305"/>
                    </a:cubicBezTo>
                    <a:cubicBezTo>
                      <a:pt x="3054" y="1245"/>
                      <a:pt x="3191" y="1185"/>
                      <a:pt x="3322" y="1130"/>
                    </a:cubicBezTo>
                    <a:cubicBezTo>
                      <a:pt x="3452" y="1075"/>
                      <a:pt x="3590" y="1021"/>
                      <a:pt x="3733" y="970"/>
                    </a:cubicBezTo>
                    <a:cubicBezTo>
                      <a:pt x="3875" y="920"/>
                      <a:pt x="4019" y="871"/>
                      <a:pt x="4163" y="828"/>
                    </a:cubicBezTo>
                    <a:cubicBezTo>
                      <a:pt x="4380" y="762"/>
                      <a:pt x="4614" y="697"/>
                      <a:pt x="4838" y="646"/>
                    </a:cubicBezTo>
                    <a:lnTo>
                      <a:pt x="4971" y="615"/>
                    </a:lnTo>
                    <a:cubicBezTo>
                      <a:pt x="5157" y="574"/>
                      <a:pt x="5350" y="536"/>
                      <a:pt x="5543" y="503"/>
                    </a:cubicBezTo>
                    <a:cubicBezTo>
                      <a:pt x="5783" y="462"/>
                      <a:pt x="6026" y="428"/>
                      <a:pt x="6267" y="403"/>
                    </a:cubicBezTo>
                    <a:cubicBezTo>
                      <a:pt x="6512" y="375"/>
                      <a:pt x="6759" y="358"/>
                      <a:pt x="7005" y="345"/>
                    </a:cubicBezTo>
                    <a:cubicBezTo>
                      <a:pt x="7205" y="336"/>
                      <a:pt x="7410" y="331"/>
                      <a:pt x="7613" y="331"/>
                    </a:cubicBezTo>
                    <a:close/>
                    <a:moveTo>
                      <a:pt x="7606" y="0"/>
                    </a:moveTo>
                    <a:cubicBezTo>
                      <a:pt x="7397" y="0"/>
                      <a:pt x="7190" y="6"/>
                      <a:pt x="6986" y="14"/>
                    </a:cubicBezTo>
                    <a:cubicBezTo>
                      <a:pt x="6732" y="27"/>
                      <a:pt x="6479" y="47"/>
                      <a:pt x="6229" y="75"/>
                    </a:cubicBezTo>
                    <a:cubicBezTo>
                      <a:pt x="5983" y="99"/>
                      <a:pt x="5733" y="135"/>
                      <a:pt x="5485" y="177"/>
                    </a:cubicBezTo>
                    <a:cubicBezTo>
                      <a:pt x="5287" y="211"/>
                      <a:pt x="5091" y="249"/>
                      <a:pt x="4899" y="292"/>
                    </a:cubicBezTo>
                    <a:lnTo>
                      <a:pt x="4762" y="322"/>
                    </a:lnTo>
                    <a:cubicBezTo>
                      <a:pt x="4532" y="378"/>
                      <a:pt x="4292" y="443"/>
                      <a:pt x="4068" y="510"/>
                    </a:cubicBezTo>
                    <a:cubicBezTo>
                      <a:pt x="3920" y="556"/>
                      <a:pt x="3769" y="607"/>
                      <a:pt x="3623" y="658"/>
                    </a:cubicBezTo>
                    <a:cubicBezTo>
                      <a:pt x="3478" y="710"/>
                      <a:pt x="3335" y="766"/>
                      <a:pt x="3198" y="824"/>
                    </a:cubicBezTo>
                    <a:cubicBezTo>
                      <a:pt x="3058" y="881"/>
                      <a:pt x="2919" y="945"/>
                      <a:pt x="2790" y="1005"/>
                    </a:cubicBezTo>
                    <a:cubicBezTo>
                      <a:pt x="2660" y="1068"/>
                      <a:pt x="2527" y="1136"/>
                      <a:pt x="2404" y="1203"/>
                    </a:cubicBezTo>
                    <a:cubicBezTo>
                      <a:pt x="2324" y="1247"/>
                      <a:pt x="2243" y="1293"/>
                      <a:pt x="2163" y="1341"/>
                    </a:cubicBezTo>
                    <a:cubicBezTo>
                      <a:pt x="2042" y="1413"/>
                      <a:pt x="1930" y="1485"/>
                      <a:pt x="1821" y="1560"/>
                    </a:cubicBezTo>
                    <a:cubicBezTo>
                      <a:pt x="1710" y="1638"/>
                      <a:pt x="1606" y="1714"/>
                      <a:pt x="1504" y="1794"/>
                    </a:cubicBezTo>
                    <a:cubicBezTo>
                      <a:pt x="1402" y="1873"/>
                      <a:pt x="1309" y="1954"/>
                      <a:pt x="1214" y="2040"/>
                    </a:cubicBezTo>
                    <a:cubicBezTo>
                      <a:pt x="1073" y="2168"/>
                      <a:pt x="949" y="2296"/>
                      <a:pt x="833" y="2430"/>
                    </a:cubicBezTo>
                    <a:cubicBezTo>
                      <a:pt x="777" y="2494"/>
                      <a:pt x="727" y="2556"/>
                      <a:pt x="678" y="2619"/>
                    </a:cubicBezTo>
                    <a:cubicBezTo>
                      <a:pt x="620" y="2693"/>
                      <a:pt x="568" y="2766"/>
                      <a:pt x="518" y="2844"/>
                    </a:cubicBezTo>
                    <a:cubicBezTo>
                      <a:pt x="425" y="2986"/>
                      <a:pt x="346" y="3127"/>
                      <a:pt x="275" y="3276"/>
                    </a:cubicBezTo>
                    <a:cubicBezTo>
                      <a:pt x="205" y="3425"/>
                      <a:pt x="152" y="3571"/>
                      <a:pt x="108" y="3724"/>
                    </a:cubicBezTo>
                    <a:cubicBezTo>
                      <a:pt x="67" y="3875"/>
                      <a:pt x="37" y="4030"/>
                      <a:pt x="21" y="4182"/>
                    </a:cubicBezTo>
                    <a:cubicBezTo>
                      <a:pt x="5" y="4337"/>
                      <a:pt x="1" y="4493"/>
                      <a:pt x="11" y="4647"/>
                    </a:cubicBezTo>
                    <a:cubicBezTo>
                      <a:pt x="22" y="4800"/>
                      <a:pt x="47" y="4956"/>
                      <a:pt x="85" y="5108"/>
                    </a:cubicBezTo>
                    <a:cubicBezTo>
                      <a:pt x="123" y="5260"/>
                      <a:pt x="175" y="5413"/>
                      <a:pt x="238" y="5561"/>
                    </a:cubicBezTo>
                    <a:cubicBezTo>
                      <a:pt x="301" y="5708"/>
                      <a:pt x="380" y="5857"/>
                      <a:pt x="468" y="5999"/>
                    </a:cubicBezTo>
                    <a:cubicBezTo>
                      <a:pt x="489" y="6034"/>
                      <a:pt x="511" y="6066"/>
                      <a:pt x="531" y="6096"/>
                    </a:cubicBezTo>
                    <a:cubicBezTo>
                      <a:pt x="604" y="6206"/>
                      <a:pt x="685" y="6316"/>
                      <a:pt x="774" y="6422"/>
                    </a:cubicBezTo>
                    <a:cubicBezTo>
                      <a:pt x="849" y="6513"/>
                      <a:pt x="929" y="6605"/>
                      <a:pt x="1014" y="6689"/>
                    </a:cubicBezTo>
                    <a:cubicBezTo>
                      <a:pt x="1099" y="6777"/>
                      <a:pt x="1191" y="6863"/>
                      <a:pt x="1286" y="6948"/>
                    </a:cubicBezTo>
                    <a:cubicBezTo>
                      <a:pt x="1381" y="7030"/>
                      <a:pt x="1481" y="7114"/>
                      <a:pt x="1586" y="7193"/>
                    </a:cubicBezTo>
                    <a:cubicBezTo>
                      <a:pt x="1690" y="7272"/>
                      <a:pt x="1803" y="7352"/>
                      <a:pt x="1913" y="7424"/>
                    </a:cubicBezTo>
                    <a:cubicBezTo>
                      <a:pt x="2022" y="7497"/>
                      <a:pt x="2144" y="7574"/>
                      <a:pt x="2266" y="7644"/>
                    </a:cubicBezTo>
                    <a:lnTo>
                      <a:pt x="2413" y="7726"/>
                    </a:lnTo>
                    <a:cubicBezTo>
                      <a:pt x="2537" y="7792"/>
                      <a:pt x="2662" y="7857"/>
                      <a:pt x="2793" y="7920"/>
                    </a:cubicBezTo>
                    <a:cubicBezTo>
                      <a:pt x="2925" y="7983"/>
                      <a:pt x="3056" y="8041"/>
                      <a:pt x="3195" y="8100"/>
                    </a:cubicBezTo>
                    <a:cubicBezTo>
                      <a:pt x="3402" y="8186"/>
                      <a:pt x="3611" y="8264"/>
                      <a:pt x="3833" y="8338"/>
                    </a:cubicBezTo>
                    <a:cubicBezTo>
                      <a:pt x="4053" y="8413"/>
                      <a:pt x="4276" y="8478"/>
                      <a:pt x="4509" y="8538"/>
                    </a:cubicBezTo>
                    <a:lnTo>
                      <a:pt x="4551" y="8550"/>
                    </a:lnTo>
                    <a:cubicBezTo>
                      <a:pt x="4772" y="8604"/>
                      <a:pt x="4989" y="8653"/>
                      <a:pt x="5218" y="8698"/>
                    </a:cubicBezTo>
                    <a:cubicBezTo>
                      <a:pt x="5461" y="8745"/>
                      <a:pt x="5701" y="8784"/>
                      <a:pt x="5951" y="8817"/>
                    </a:cubicBezTo>
                    <a:cubicBezTo>
                      <a:pt x="6198" y="8847"/>
                      <a:pt x="6443" y="8873"/>
                      <a:pt x="6700" y="8891"/>
                    </a:cubicBezTo>
                    <a:cubicBezTo>
                      <a:pt x="6952" y="8909"/>
                      <a:pt x="7209" y="8918"/>
                      <a:pt x="7461" y="8921"/>
                    </a:cubicBezTo>
                    <a:lnTo>
                      <a:pt x="7606" y="8919"/>
                    </a:lnTo>
                    <a:cubicBezTo>
                      <a:pt x="7810" y="8919"/>
                      <a:pt x="8017" y="8914"/>
                      <a:pt x="8218" y="8905"/>
                    </a:cubicBezTo>
                    <a:cubicBezTo>
                      <a:pt x="8470" y="8895"/>
                      <a:pt x="8726" y="8875"/>
                      <a:pt x="8977" y="8847"/>
                    </a:cubicBezTo>
                    <a:cubicBezTo>
                      <a:pt x="9229" y="8820"/>
                      <a:pt x="9481" y="8787"/>
                      <a:pt x="9721" y="8745"/>
                    </a:cubicBezTo>
                    <a:cubicBezTo>
                      <a:pt x="9920" y="8711"/>
                      <a:pt x="10122" y="8672"/>
                      <a:pt x="10319" y="8629"/>
                    </a:cubicBezTo>
                    <a:lnTo>
                      <a:pt x="10445" y="8600"/>
                    </a:lnTo>
                    <a:cubicBezTo>
                      <a:pt x="10681" y="8545"/>
                      <a:pt x="10921" y="8481"/>
                      <a:pt x="11142" y="8413"/>
                    </a:cubicBezTo>
                    <a:cubicBezTo>
                      <a:pt x="11289" y="8367"/>
                      <a:pt x="11440" y="8317"/>
                      <a:pt x="11587" y="8265"/>
                    </a:cubicBezTo>
                    <a:cubicBezTo>
                      <a:pt x="11730" y="8213"/>
                      <a:pt x="11874" y="8157"/>
                      <a:pt x="12012" y="8100"/>
                    </a:cubicBezTo>
                    <a:cubicBezTo>
                      <a:pt x="12152" y="8042"/>
                      <a:pt x="12288" y="7982"/>
                      <a:pt x="12421" y="7919"/>
                    </a:cubicBezTo>
                    <a:cubicBezTo>
                      <a:pt x="12551" y="7855"/>
                      <a:pt x="12684" y="7788"/>
                      <a:pt x="12806" y="7720"/>
                    </a:cubicBezTo>
                    <a:cubicBezTo>
                      <a:pt x="12889" y="7676"/>
                      <a:pt x="12968" y="7631"/>
                      <a:pt x="13049" y="7582"/>
                    </a:cubicBezTo>
                    <a:cubicBezTo>
                      <a:pt x="13171" y="7510"/>
                      <a:pt x="13283" y="7438"/>
                      <a:pt x="13392" y="7364"/>
                    </a:cubicBezTo>
                    <a:cubicBezTo>
                      <a:pt x="13503" y="7288"/>
                      <a:pt x="13608" y="7210"/>
                      <a:pt x="13709" y="7131"/>
                    </a:cubicBezTo>
                    <a:cubicBezTo>
                      <a:pt x="13812" y="7049"/>
                      <a:pt x="13909" y="6970"/>
                      <a:pt x="13999" y="6885"/>
                    </a:cubicBezTo>
                    <a:cubicBezTo>
                      <a:pt x="14140" y="6757"/>
                      <a:pt x="14264" y="6632"/>
                      <a:pt x="14383" y="6495"/>
                    </a:cubicBezTo>
                    <a:cubicBezTo>
                      <a:pt x="14438" y="6432"/>
                      <a:pt x="14492" y="6367"/>
                      <a:pt x="14543" y="6301"/>
                    </a:cubicBezTo>
                    <a:cubicBezTo>
                      <a:pt x="14599" y="6231"/>
                      <a:pt x="14649" y="6159"/>
                      <a:pt x="14699" y="6084"/>
                    </a:cubicBezTo>
                    <a:cubicBezTo>
                      <a:pt x="14793" y="5940"/>
                      <a:pt x="14872" y="5798"/>
                      <a:pt x="14941" y="5650"/>
                    </a:cubicBezTo>
                    <a:cubicBezTo>
                      <a:pt x="15011" y="5502"/>
                      <a:pt x="15067" y="5355"/>
                      <a:pt x="15110" y="5203"/>
                    </a:cubicBezTo>
                    <a:cubicBezTo>
                      <a:pt x="15154" y="5052"/>
                      <a:pt x="15184" y="4900"/>
                      <a:pt x="15200" y="4744"/>
                    </a:cubicBezTo>
                    <a:cubicBezTo>
                      <a:pt x="15217" y="4590"/>
                      <a:pt x="15220" y="4435"/>
                      <a:pt x="15210" y="4281"/>
                    </a:cubicBezTo>
                    <a:cubicBezTo>
                      <a:pt x="15198" y="4126"/>
                      <a:pt x="15175" y="3972"/>
                      <a:pt x="15138" y="3820"/>
                    </a:cubicBezTo>
                    <a:cubicBezTo>
                      <a:pt x="15102" y="3669"/>
                      <a:pt x="15051" y="3515"/>
                      <a:pt x="14987" y="3367"/>
                    </a:cubicBezTo>
                    <a:cubicBezTo>
                      <a:pt x="14925" y="3220"/>
                      <a:pt x="14847" y="3072"/>
                      <a:pt x="14758" y="2929"/>
                    </a:cubicBezTo>
                    <a:cubicBezTo>
                      <a:pt x="14737" y="2890"/>
                      <a:pt x="14714" y="2857"/>
                      <a:pt x="14692" y="2824"/>
                    </a:cubicBezTo>
                    <a:cubicBezTo>
                      <a:pt x="14620" y="2716"/>
                      <a:pt x="14538" y="2609"/>
                      <a:pt x="14455" y="2506"/>
                    </a:cubicBezTo>
                    <a:cubicBezTo>
                      <a:pt x="14380" y="2418"/>
                      <a:pt x="14300" y="2326"/>
                      <a:pt x="14213" y="2238"/>
                    </a:cubicBezTo>
                    <a:cubicBezTo>
                      <a:pt x="14128" y="2152"/>
                      <a:pt x="14038" y="2066"/>
                      <a:pt x="13942" y="1981"/>
                    </a:cubicBezTo>
                    <a:cubicBezTo>
                      <a:pt x="13847" y="1896"/>
                      <a:pt x="13746" y="1814"/>
                      <a:pt x="13643" y="1735"/>
                    </a:cubicBezTo>
                    <a:cubicBezTo>
                      <a:pt x="13539" y="1658"/>
                      <a:pt x="13427" y="1577"/>
                      <a:pt x="13315" y="1502"/>
                    </a:cubicBezTo>
                    <a:cubicBezTo>
                      <a:pt x="13204" y="1429"/>
                      <a:pt x="13082" y="1354"/>
                      <a:pt x="12963" y="1284"/>
                    </a:cubicBezTo>
                    <a:lnTo>
                      <a:pt x="12799" y="1192"/>
                    </a:lnTo>
                    <a:cubicBezTo>
                      <a:pt x="12676" y="1126"/>
                      <a:pt x="12551" y="1061"/>
                      <a:pt x="12418" y="998"/>
                    </a:cubicBezTo>
                    <a:cubicBezTo>
                      <a:pt x="12285" y="933"/>
                      <a:pt x="12155" y="876"/>
                      <a:pt x="12015" y="818"/>
                    </a:cubicBezTo>
                    <a:cubicBezTo>
                      <a:pt x="11807" y="732"/>
                      <a:pt x="11598" y="654"/>
                      <a:pt x="11375" y="581"/>
                    </a:cubicBezTo>
                    <a:cubicBezTo>
                      <a:pt x="11155" y="508"/>
                      <a:pt x="10934" y="443"/>
                      <a:pt x="10668" y="372"/>
                    </a:cubicBezTo>
                    <a:cubicBezTo>
                      <a:pt x="10444" y="316"/>
                      <a:pt x="10222" y="266"/>
                      <a:pt x="9991" y="221"/>
                    </a:cubicBezTo>
                    <a:cubicBezTo>
                      <a:pt x="9746" y="175"/>
                      <a:pt x="9506" y="137"/>
                      <a:pt x="9258" y="105"/>
                    </a:cubicBezTo>
                    <a:cubicBezTo>
                      <a:pt x="9008" y="72"/>
                      <a:pt x="8763" y="49"/>
                      <a:pt x="8507" y="32"/>
                    </a:cubicBezTo>
                    <a:cubicBezTo>
                      <a:pt x="8259" y="13"/>
                      <a:pt x="8003" y="3"/>
                      <a:pt x="7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14"/>
              <p:cNvSpPr/>
              <p:nvPr/>
            </p:nvSpPr>
            <p:spPr>
              <a:xfrm>
                <a:off x="3292142" y="1445938"/>
                <a:ext cx="182557" cy="1063564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34105" extrusionOk="0">
                    <a:moveTo>
                      <a:pt x="769" y="0"/>
                    </a:moveTo>
                    <a:lnTo>
                      <a:pt x="480" y="140"/>
                    </a:lnTo>
                    <a:lnTo>
                      <a:pt x="577" y="341"/>
                    </a:lnTo>
                    <a:cubicBezTo>
                      <a:pt x="711" y="613"/>
                      <a:pt x="836" y="884"/>
                      <a:pt x="966" y="1171"/>
                    </a:cubicBezTo>
                    <a:cubicBezTo>
                      <a:pt x="1095" y="1455"/>
                      <a:pt x="1220" y="1741"/>
                      <a:pt x="1347" y="2042"/>
                    </a:cubicBezTo>
                    <a:cubicBezTo>
                      <a:pt x="1460" y="2309"/>
                      <a:pt x="1566" y="2569"/>
                      <a:pt x="1673" y="2838"/>
                    </a:cubicBezTo>
                    <a:lnTo>
                      <a:pt x="1788" y="2792"/>
                    </a:lnTo>
                    <a:lnTo>
                      <a:pt x="1788" y="2792"/>
                    </a:lnTo>
                    <a:lnTo>
                      <a:pt x="1692" y="2886"/>
                    </a:lnTo>
                    <a:lnTo>
                      <a:pt x="1719" y="2955"/>
                    </a:lnTo>
                    <a:cubicBezTo>
                      <a:pt x="1841" y="3264"/>
                      <a:pt x="1958" y="3574"/>
                      <a:pt x="2080" y="3904"/>
                    </a:cubicBezTo>
                    <a:cubicBezTo>
                      <a:pt x="2258" y="4388"/>
                      <a:pt x="2429" y="4874"/>
                      <a:pt x="2600" y="5386"/>
                    </a:cubicBezTo>
                    <a:cubicBezTo>
                      <a:pt x="2773" y="5898"/>
                      <a:pt x="2932" y="6405"/>
                      <a:pt x="3090" y="6931"/>
                    </a:cubicBezTo>
                    <a:cubicBezTo>
                      <a:pt x="3247" y="7453"/>
                      <a:pt x="3399" y="7988"/>
                      <a:pt x="3545" y="8526"/>
                    </a:cubicBezTo>
                    <a:cubicBezTo>
                      <a:pt x="3690" y="9060"/>
                      <a:pt x="3831" y="9610"/>
                      <a:pt x="3962" y="10156"/>
                    </a:cubicBezTo>
                    <a:cubicBezTo>
                      <a:pt x="4092" y="10698"/>
                      <a:pt x="4219" y="11256"/>
                      <a:pt x="4335" y="11805"/>
                    </a:cubicBezTo>
                    <a:cubicBezTo>
                      <a:pt x="4452" y="12357"/>
                      <a:pt x="4563" y="12913"/>
                      <a:pt x="4663" y="13463"/>
                    </a:cubicBezTo>
                    <a:cubicBezTo>
                      <a:pt x="4729" y="13832"/>
                      <a:pt x="4794" y="14203"/>
                      <a:pt x="4853" y="14562"/>
                    </a:cubicBezTo>
                    <a:cubicBezTo>
                      <a:pt x="4915" y="14930"/>
                      <a:pt x="4969" y="15298"/>
                      <a:pt x="5023" y="15652"/>
                    </a:cubicBezTo>
                    <a:cubicBezTo>
                      <a:pt x="5074" y="16010"/>
                      <a:pt x="5123" y="16372"/>
                      <a:pt x="5168" y="16732"/>
                    </a:cubicBezTo>
                    <a:cubicBezTo>
                      <a:pt x="5212" y="17087"/>
                      <a:pt x="5254" y="17443"/>
                      <a:pt x="5290" y="17794"/>
                    </a:cubicBezTo>
                    <a:cubicBezTo>
                      <a:pt x="5326" y="18144"/>
                      <a:pt x="5358" y="18493"/>
                      <a:pt x="5386" y="18837"/>
                    </a:cubicBezTo>
                    <a:cubicBezTo>
                      <a:pt x="5414" y="19179"/>
                      <a:pt x="5440" y="19521"/>
                      <a:pt x="5458" y="19854"/>
                    </a:cubicBezTo>
                    <a:cubicBezTo>
                      <a:pt x="5471" y="20060"/>
                      <a:pt x="5483" y="20268"/>
                      <a:pt x="5491" y="20477"/>
                    </a:cubicBezTo>
                    <a:lnTo>
                      <a:pt x="5506" y="20842"/>
                    </a:lnTo>
                    <a:cubicBezTo>
                      <a:pt x="5516" y="21158"/>
                      <a:pt x="5523" y="21489"/>
                      <a:pt x="5527" y="21798"/>
                    </a:cubicBezTo>
                    <a:cubicBezTo>
                      <a:pt x="5529" y="21932"/>
                      <a:pt x="5529" y="22070"/>
                      <a:pt x="5529" y="22209"/>
                    </a:cubicBezTo>
                    <a:cubicBezTo>
                      <a:pt x="5527" y="22517"/>
                      <a:pt x="5523" y="22809"/>
                      <a:pt x="5514" y="23101"/>
                    </a:cubicBezTo>
                    <a:cubicBezTo>
                      <a:pt x="5506" y="23394"/>
                      <a:pt x="5493" y="23671"/>
                      <a:pt x="5477" y="23952"/>
                    </a:cubicBezTo>
                    <a:cubicBezTo>
                      <a:pt x="5458" y="24233"/>
                      <a:pt x="5440" y="24495"/>
                      <a:pt x="5414" y="24757"/>
                    </a:cubicBezTo>
                    <a:cubicBezTo>
                      <a:pt x="5386" y="25023"/>
                      <a:pt x="5358" y="25269"/>
                      <a:pt x="5326" y="25514"/>
                    </a:cubicBezTo>
                    <a:cubicBezTo>
                      <a:pt x="5291" y="25759"/>
                      <a:pt x="5256" y="25989"/>
                      <a:pt x="5214" y="26220"/>
                    </a:cubicBezTo>
                    <a:cubicBezTo>
                      <a:pt x="5174" y="26449"/>
                      <a:pt x="5128" y="26663"/>
                      <a:pt x="5080" y="26874"/>
                    </a:cubicBezTo>
                    <a:cubicBezTo>
                      <a:pt x="5031" y="27083"/>
                      <a:pt x="4981" y="27277"/>
                      <a:pt x="4923" y="27471"/>
                    </a:cubicBezTo>
                    <a:cubicBezTo>
                      <a:pt x="4837" y="27759"/>
                      <a:pt x="4748" y="28015"/>
                      <a:pt x="4646" y="28255"/>
                    </a:cubicBezTo>
                    <a:cubicBezTo>
                      <a:pt x="4548" y="28495"/>
                      <a:pt x="4442" y="28703"/>
                      <a:pt x="4327" y="28897"/>
                    </a:cubicBezTo>
                    <a:cubicBezTo>
                      <a:pt x="4213" y="29086"/>
                      <a:pt x="4092" y="29252"/>
                      <a:pt x="3967" y="29393"/>
                    </a:cubicBezTo>
                    <a:cubicBezTo>
                      <a:pt x="3844" y="29533"/>
                      <a:pt x="3711" y="29648"/>
                      <a:pt x="3578" y="29740"/>
                    </a:cubicBezTo>
                    <a:cubicBezTo>
                      <a:pt x="3444" y="29829"/>
                      <a:pt x="3306" y="29898"/>
                      <a:pt x="3162" y="29941"/>
                    </a:cubicBezTo>
                    <a:cubicBezTo>
                      <a:pt x="3136" y="29950"/>
                      <a:pt x="3042" y="29973"/>
                      <a:pt x="3042" y="29973"/>
                    </a:cubicBezTo>
                    <a:cubicBezTo>
                      <a:pt x="2832" y="30033"/>
                      <a:pt x="2560" y="30112"/>
                      <a:pt x="2471" y="30158"/>
                    </a:cubicBezTo>
                    <a:cubicBezTo>
                      <a:pt x="2307" y="30243"/>
                      <a:pt x="2149" y="30358"/>
                      <a:pt x="1999" y="30496"/>
                    </a:cubicBezTo>
                    <a:cubicBezTo>
                      <a:pt x="1853" y="30632"/>
                      <a:pt x="1712" y="30798"/>
                      <a:pt x="1582" y="30985"/>
                    </a:cubicBezTo>
                    <a:cubicBezTo>
                      <a:pt x="1477" y="31136"/>
                      <a:pt x="1375" y="31307"/>
                      <a:pt x="1283" y="31491"/>
                    </a:cubicBezTo>
                    <a:lnTo>
                      <a:pt x="44" y="33916"/>
                    </a:lnTo>
                    <a:lnTo>
                      <a:pt x="1" y="34025"/>
                    </a:lnTo>
                    <a:lnTo>
                      <a:pt x="179" y="34104"/>
                    </a:lnTo>
                    <a:lnTo>
                      <a:pt x="376" y="33959"/>
                    </a:lnTo>
                    <a:lnTo>
                      <a:pt x="1566" y="31632"/>
                    </a:lnTo>
                    <a:cubicBezTo>
                      <a:pt x="1654" y="31459"/>
                      <a:pt x="1748" y="31301"/>
                      <a:pt x="1845" y="31163"/>
                    </a:cubicBezTo>
                    <a:cubicBezTo>
                      <a:pt x="1962" y="30993"/>
                      <a:pt x="2087" y="30847"/>
                      <a:pt x="2216" y="30726"/>
                    </a:cubicBezTo>
                    <a:cubicBezTo>
                      <a:pt x="2344" y="30605"/>
                      <a:pt x="2479" y="30509"/>
                      <a:pt x="2617" y="30437"/>
                    </a:cubicBezTo>
                    <a:cubicBezTo>
                      <a:pt x="2666" y="30414"/>
                      <a:pt x="2882" y="30345"/>
                      <a:pt x="3151" y="30272"/>
                    </a:cubicBezTo>
                    <a:cubicBezTo>
                      <a:pt x="3187" y="30263"/>
                      <a:pt x="3221" y="30253"/>
                      <a:pt x="3256" y="30243"/>
                    </a:cubicBezTo>
                    <a:cubicBezTo>
                      <a:pt x="3430" y="30191"/>
                      <a:pt x="3599" y="30109"/>
                      <a:pt x="3759" y="30001"/>
                    </a:cubicBezTo>
                    <a:cubicBezTo>
                      <a:pt x="3917" y="29896"/>
                      <a:pt x="4068" y="29761"/>
                      <a:pt x="4210" y="29603"/>
                    </a:cubicBezTo>
                    <a:cubicBezTo>
                      <a:pt x="4350" y="29446"/>
                      <a:pt x="4483" y="29264"/>
                      <a:pt x="4606" y="29058"/>
                    </a:cubicBezTo>
                    <a:cubicBezTo>
                      <a:pt x="4729" y="28854"/>
                      <a:pt x="4841" y="28628"/>
                      <a:pt x="4946" y="28375"/>
                    </a:cubicBezTo>
                    <a:cubicBezTo>
                      <a:pt x="5053" y="28124"/>
                      <a:pt x="5146" y="27858"/>
                      <a:pt x="5234" y="27560"/>
                    </a:cubicBezTo>
                    <a:cubicBezTo>
                      <a:pt x="5293" y="27360"/>
                      <a:pt x="5346" y="27159"/>
                      <a:pt x="5396" y="26945"/>
                    </a:cubicBezTo>
                    <a:cubicBezTo>
                      <a:pt x="5447" y="26726"/>
                      <a:pt x="5493" y="26508"/>
                      <a:pt x="5534" y="26275"/>
                    </a:cubicBezTo>
                    <a:cubicBezTo>
                      <a:pt x="5578" y="26039"/>
                      <a:pt x="5613" y="25803"/>
                      <a:pt x="5648" y="25555"/>
                    </a:cubicBezTo>
                    <a:cubicBezTo>
                      <a:pt x="5680" y="25306"/>
                      <a:pt x="5710" y="25054"/>
                      <a:pt x="5736" y="24786"/>
                    </a:cubicBezTo>
                    <a:cubicBezTo>
                      <a:pt x="5763" y="24522"/>
                      <a:pt x="5782" y="24255"/>
                      <a:pt x="5800" y="23969"/>
                    </a:cubicBezTo>
                    <a:cubicBezTo>
                      <a:pt x="5818" y="23687"/>
                      <a:pt x="5831" y="23405"/>
                      <a:pt x="5839" y="23111"/>
                    </a:cubicBezTo>
                    <a:cubicBezTo>
                      <a:pt x="5849" y="22813"/>
                      <a:pt x="5854" y="22521"/>
                      <a:pt x="5854" y="22209"/>
                    </a:cubicBezTo>
                    <a:cubicBezTo>
                      <a:pt x="5854" y="22068"/>
                      <a:pt x="5854" y="21927"/>
                      <a:pt x="5852" y="21795"/>
                    </a:cubicBezTo>
                    <a:cubicBezTo>
                      <a:pt x="5851" y="21483"/>
                      <a:pt x="5842" y="21151"/>
                      <a:pt x="5831" y="20832"/>
                    </a:cubicBezTo>
                    <a:lnTo>
                      <a:pt x="5816" y="20462"/>
                    </a:lnTo>
                    <a:cubicBezTo>
                      <a:pt x="5808" y="20253"/>
                      <a:pt x="5796" y="20043"/>
                      <a:pt x="5785" y="19834"/>
                    </a:cubicBezTo>
                    <a:cubicBezTo>
                      <a:pt x="5764" y="19498"/>
                      <a:pt x="5739" y="19154"/>
                      <a:pt x="5710" y="18809"/>
                    </a:cubicBezTo>
                    <a:cubicBezTo>
                      <a:pt x="5681" y="18463"/>
                      <a:pt x="5648" y="18110"/>
                      <a:pt x="5612" y="17760"/>
                    </a:cubicBezTo>
                    <a:cubicBezTo>
                      <a:pt x="5576" y="17407"/>
                      <a:pt x="5534" y="17048"/>
                      <a:pt x="5490" y="16692"/>
                    </a:cubicBezTo>
                    <a:cubicBezTo>
                      <a:pt x="5442" y="16329"/>
                      <a:pt x="5394" y="15965"/>
                      <a:pt x="5342" y="15606"/>
                    </a:cubicBezTo>
                    <a:cubicBezTo>
                      <a:pt x="5290" y="15248"/>
                      <a:pt x="5233" y="14880"/>
                      <a:pt x="5171" y="14508"/>
                    </a:cubicBezTo>
                    <a:cubicBezTo>
                      <a:pt x="5112" y="14147"/>
                      <a:pt x="5047" y="13773"/>
                      <a:pt x="4979" y="13402"/>
                    </a:cubicBezTo>
                    <a:cubicBezTo>
                      <a:pt x="4879" y="12853"/>
                      <a:pt x="4768" y="12292"/>
                      <a:pt x="4650" y="11736"/>
                    </a:cubicBezTo>
                    <a:cubicBezTo>
                      <a:pt x="4534" y="11182"/>
                      <a:pt x="4406" y="10626"/>
                      <a:pt x="4275" y="10078"/>
                    </a:cubicBezTo>
                    <a:cubicBezTo>
                      <a:pt x="4143" y="9529"/>
                      <a:pt x="4002" y="8978"/>
                      <a:pt x="3855" y="8441"/>
                    </a:cubicBezTo>
                    <a:cubicBezTo>
                      <a:pt x="3710" y="7902"/>
                      <a:pt x="3556" y="7363"/>
                      <a:pt x="3398" y="6838"/>
                    </a:cubicBezTo>
                    <a:cubicBezTo>
                      <a:pt x="3237" y="6307"/>
                      <a:pt x="3077" y="5798"/>
                      <a:pt x="2905" y="5284"/>
                    </a:cubicBezTo>
                    <a:cubicBezTo>
                      <a:pt x="2734" y="4768"/>
                      <a:pt x="2561" y="4279"/>
                      <a:pt x="2382" y="3790"/>
                    </a:cubicBezTo>
                    <a:cubicBezTo>
                      <a:pt x="2259" y="3458"/>
                      <a:pt x="2140" y="3144"/>
                      <a:pt x="2018" y="2834"/>
                    </a:cubicBezTo>
                    <a:lnTo>
                      <a:pt x="1972" y="2719"/>
                    </a:lnTo>
                    <a:cubicBezTo>
                      <a:pt x="1864" y="2450"/>
                      <a:pt x="1756" y="2187"/>
                      <a:pt x="1644" y="1915"/>
                    </a:cubicBezTo>
                    <a:cubicBezTo>
                      <a:pt x="1515" y="1612"/>
                      <a:pt x="1388" y="1324"/>
                      <a:pt x="1259" y="1037"/>
                    </a:cubicBezTo>
                    <a:cubicBezTo>
                      <a:pt x="1128" y="749"/>
                      <a:pt x="1000" y="476"/>
                      <a:pt x="868" y="202"/>
                    </a:cubicBez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14"/>
              <p:cNvSpPr/>
              <p:nvPr/>
            </p:nvSpPr>
            <p:spPr>
              <a:xfrm>
                <a:off x="3381454" y="1404993"/>
                <a:ext cx="408149" cy="98248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31505" extrusionOk="0">
                    <a:moveTo>
                      <a:pt x="137" y="1"/>
                    </a:moveTo>
                    <a:lnTo>
                      <a:pt x="1" y="293"/>
                    </a:lnTo>
                    <a:lnTo>
                      <a:pt x="222" y="399"/>
                    </a:lnTo>
                    <a:cubicBezTo>
                      <a:pt x="557" y="559"/>
                      <a:pt x="879" y="722"/>
                      <a:pt x="1205" y="898"/>
                    </a:cubicBezTo>
                    <a:cubicBezTo>
                      <a:pt x="1533" y="1075"/>
                      <a:pt x="1847" y="1251"/>
                      <a:pt x="2170" y="1446"/>
                    </a:cubicBezTo>
                    <a:cubicBezTo>
                      <a:pt x="2455" y="1617"/>
                      <a:pt x="2724" y="1786"/>
                      <a:pt x="2997" y="1966"/>
                    </a:cubicBezTo>
                    <a:lnTo>
                      <a:pt x="3112" y="2041"/>
                    </a:lnTo>
                    <a:cubicBezTo>
                      <a:pt x="3425" y="2248"/>
                      <a:pt x="3726" y="2458"/>
                      <a:pt x="4029" y="2681"/>
                    </a:cubicBezTo>
                    <a:cubicBezTo>
                      <a:pt x="4482" y="3013"/>
                      <a:pt x="4913" y="3353"/>
                      <a:pt x="5346" y="3720"/>
                    </a:cubicBezTo>
                    <a:cubicBezTo>
                      <a:pt x="5779" y="4084"/>
                      <a:pt x="6186" y="4453"/>
                      <a:pt x="6588" y="4844"/>
                    </a:cubicBezTo>
                    <a:cubicBezTo>
                      <a:pt x="6985" y="5231"/>
                      <a:pt x="7372" y="5636"/>
                      <a:pt x="7740" y="6049"/>
                    </a:cubicBezTo>
                    <a:cubicBezTo>
                      <a:pt x="8108" y="6460"/>
                      <a:pt x="8463" y="6887"/>
                      <a:pt x="8795" y="7318"/>
                    </a:cubicBezTo>
                    <a:cubicBezTo>
                      <a:pt x="9127" y="7750"/>
                      <a:pt x="9445" y="8195"/>
                      <a:pt x="9742" y="8647"/>
                    </a:cubicBezTo>
                    <a:cubicBezTo>
                      <a:pt x="10037" y="9094"/>
                      <a:pt x="10317" y="9557"/>
                      <a:pt x="10572" y="10020"/>
                    </a:cubicBezTo>
                    <a:cubicBezTo>
                      <a:pt x="10741" y="10326"/>
                      <a:pt x="10902" y="10638"/>
                      <a:pt x="11055" y="10953"/>
                    </a:cubicBezTo>
                    <a:cubicBezTo>
                      <a:pt x="11206" y="11265"/>
                      <a:pt x="11350" y="11584"/>
                      <a:pt x="11482" y="11896"/>
                    </a:cubicBezTo>
                    <a:cubicBezTo>
                      <a:pt x="11614" y="12211"/>
                      <a:pt x="11738" y="12530"/>
                      <a:pt x="11850" y="12846"/>
                    </a:cubicBezTo>
                    <a:cubicBezTo>
                      <a:pt x="11961" y="13162"/>
                      <a:pt x="12066" y="13485"/>
                      <a:pt x="12158" y="13801"/>
                    </a:cubicBezTo>
                    <a:cubicBezTo>
                      <a:pt x="12248" y="14119"/>
                      <a:pt x="12333" y="14439"/>
                      <a:pt x="12403" y="14754"/>
                    </a:cubicBezTo>
                    <a:cubicBezTo>
                      <a:pt x="12475" y="15070"/>
                      <a:pt x="12536" y="15389"/>
                      <a:pt x="12586" y="15703"/>
                    </a:cubicBezTo>
                    <a:cubicBezTo>
                      <a:pt x="12619" y="15900"/>
                      <a:pt x="12646" y="16100"/>
                      <a:pt x="12669" y="16294"/>
                    </a:cubicBezTo>
                    <a:cubicBezTo>
                      <a:pt x="12684" y="16410"/>
                      <a:pt x="12697" y="16527"/>
                      <a:pt x="12707" y="16642"/>
                    </a:cubicBezTo>
                    <a:cubicBezTo>
                      <a:pt x="12735" y="16948"/>
                      <a:pt x="12756" y="17270"/>
                      <a:pt x="12763" y="17572"/>
                    </a:cubicBezTo>
                    <a:cubicBezTo>
                      <a:pt x="12766" y="17705"/>
                      <a:pt x="12769" y="17842"/>
                      <a:pt x="12769" y="17977"/>
                    </a:cubicBezTo>
                    <a:cubicBezTo>
                      <a:pt x="12766" y="18283"/>
                      <a:pt x="12754" y="18575"/>
                      <a:pt x="12733" y="18873"/>
                    </a:cubicBezTo>
                    <a:cubicBezTo>
                      <a:pt x="12711" y="19170"/>
                      <a:pt x="12678" y="19457"/>
                      <a:pt x="12635" y="19747"/>
                    </a:cubicBezTo>
                    <a:cubicBezTo>
                      <a:pt x="12595" y="20039"/>
                      <a:pt x="12541" y="20318"/>
                      <a:pt x="12477" y="20601"/>
                    </a:cubicBezTo>
                    <a:cubicBezTo>
                      <a:pt x="12412" y="20886"/>
                      <a:pt x="12340" y="21156"/>
                      <a:pt x="12257" y="21428"/>
                    </a:cubicBezTo>
                    <a:cubicBezTo>
                      <a:pt x="12172" y="21701"/>
                      <a:pt x="12080" y="21961"/>
                      <a:pt x="11974" y="22225"/>
                    </a:cubicBezTo>
                    <a:cubicBezTo>
                      <a:pt x="11870" y="22491"/>
                      <a:pt x="11758" y="22742"/>
                      <a:pt x="11634" y="22992"/>
                    </a:cubicBezTo>
                    <a:cubicBezTo>
                      <a:pt x="11509" y="23245"/>
                      <a:pt x="11380" y="23483"/>
                      <a:pt x="11236" y="23721"/>
                    </a:cubicBezTo>
                    <a:cubicBezTo>
                      <a:pt x="11059" y="24012"/>
                      <a:pt x="10878" y="24286"/>
                      <a:pt x="10671" y="24560"/>
                    </a:cubicBezTo>
                    <a:cubicBezTo>
                      <a:pt x="10635" y="24613"/>
                      <a:pt x="9778" y="25877"/>
                      <a:pt x="8125" y="27308"/>
                    </a:cubicBezTo>
                    <a:cubicBezTo>
                      <a:pt x="7139" y="28162"/>
                      <a:pt x="6069" y="28902"/>
                      <a:pt x="4943" y="29512"/>
                    </a:cubicBezTo>
                    <a:cubicBezTo>
                      <a:pt x="3539" y="30271"/>
                      <a:pt x="2107" y="30877"/>
                      <a:pt x="563" y="31212"/>
                    </a:cubicBezTo>
                    <a:lnTo>
                      <a:pt x="386" y="31316"/>
                    </a:lnTo>
                    <a:lnTo>
                      <a:pt x="448" y="31504"/>
                    </a:lnTo>
                    <a:lnTo>
                      <a:pt x="567" y="31477"/>
                    </a:lnTo>
                    <a:cubicBezTo>
                      <a:pt x="2140" y="31136"/>
                      <a:pt x="3664" y="30568"/>
                      <a:pt x="5096" y="29792"/>
                    </a:cubicBezTo>
                    <a:cubicBezTo>
                      <a:pt x="6243" y="29171"/>
                      <a:pt x="7331" y="28416"/>
                      <a:pt x="8335" y="27549"/>
                    </a:cubicBezTo>
                    <a:cubicBezTo>
                      <a:pt x="10030" y="26084"/>
                      <a:pt x="10900" y="24793"/>
                      <a:pt x="10931" y="24746"/>
                    </a:cubicBezTo>
                    <a:cubicBezTo>
                      <a:pt x="11138" y="24468"/>
                      <a:pt x="11327" y="24188"/>
                      <a:pt x="11508" y="23886"/>
                    </a:cubicBezTo>
                    <a:cubicBezTo>
                      <a:pt x="11656" y="23640"/>
                      <a:pt x="11791" y="23394"/>
                      <a:pt x="11920" y="23133"/>
                    </a:cubicBezTo>
                    <a:cubicBezTo>
                      <a:pt x="12050" y="22874"/>
                      <a:pt x="12165" y="22615"/>
                      <a:pt x="12273" y="22345"/>
                    </a:cubicBezTo>
                    <a:cubicBezTo>
                      <a:pt x="12380" y="22072"/>
                      <a:pt x="12475" y="21803"/>
                      <a:pt x="12562" y="21522"/>
                    </a:cubicBezTo>
                    <a:cubicBezTo>
                      <a:pt x="12648" y="21241"/>
                      <a:pt x="12721" y="20965"/>
                      <a:pt x="12787" y="20673"/>
                    </a:cubicBezTo>
                    <a:cubicBezTo>
                      <a:pt x="12855" y="20380"/>
                      <a:pt x="12907" y="20095"/>
                      <a:pt x="12951" y="19796"/>
                    </a:cubicBezTo>
                    <a:cubicBezTo>
                      <a:pt x="12996" y="19498"/>
                      <a:pt x="13029" y="19204"/>
                      <a:pt x="13052" y="18897"/>
                    </a:cubicBezTo>
                    <a:cubicBezTo>
                      <a:pt x="13075" y="18593"/>
                      <a:pt x="13086" y="18292"/>
                      <a:pt x="13088" y="17979"/>
                    </a:cubicBezTo>
                    <a:cubicBezTo>
                      <a:pt x="13088" y="17841"/>
                      <a:pt x="13086" y="17701"/>
                      <a:pt x="13082" y="17562"/>
                    </a:cubicBezTo>
                    <a:cubicBezTo>
                      <a:pt x="13075" y="17253"/>
                      <a:pt x="13053" y="16925"/>
                      <a:pt x="13024" y="16610"/>
                    </a:cubicBezTo>
                    <a:cubicBezTo>
                      <a:pt x="13014" y="16494"/>
                      <a:pt x="13001" y="16373"/>
                      <a:pt x="12987" y="16252"/>
                    </a:cubicBezTo>
                    <a:cubicBezTo>
                      <a:pt x="12964" y="16055"/>
                      <a:pt x="12935" y="15851"/>
                      <a:pt x="12902" y="15648"/>
                    </a:cubicBezTo>
                    <a:cubicBezTo>
                      <a:pt x="12852" y="15329"/>
                      <a:pt x="12790" y="15001"/>
                      <a:pt x="12715" y="14679"/>
                    </a:cubicBezTo>
                    <a:cubicBezTo>
                      <a:pt x="12642" y="14359"/>
                      <a:pt x="12557" y="14031"/>
                      <a:pt x="12464" y="13707"/>
                    </a:cubicBezTo>
                    <a:cubicBezTo>
                      <a:pt x="12370" y="13382"/>
                      <a:pt x="12265" y="13055"/>
                      <a:pt x="12152" y="12735"/>
                    </a:cubicBezTo>
                    <a:cubicBezTo>
                      <a:pt x="12038" y="12415"/>
                      <a:pt x="11913" y="12090"/>
                      <a:pt x="11778" y="11768"/>
                    </a:cubicBezTo>
                    <a:cubicBezTo>
                      <a:pt x="11644" y="11449"/>
                      <a:pt x="11499" y="11125"/>
                      <a:pt x="11345" y="10809"/>
                    </a:cubicBezTo>
                    <a:cubicBezTo>
                      <a:pt x="11189" y="10488"/>
                      <a:pt x="11023" y="10171"/>
                      <a:pt x="10852" y="9862"/>
                    </a:cubicBezTo>
                    <a:cubicBezTo>
                      <a:pt x="10592" y="9393"/>
                      <a:pt x="10310" y="8924"/>
                      <a:pt x="10010" y="8469"/>
                    </a:cubicBezTo>
                    <a:cubicBezTo>
                      <a:pt x="9711" y="8014"/>
                      <a:pt x="9387" y="7561"/>
                      <a:pt x="9049" y="7123"/>
                    </a:cubicBezTo>
                    <a:cubicBezTo>
                      <a:pt x="8714" y="6689"/>
                      <a:pt x="8355" y="6255"/>
                      <a:pt x="7981" y="5835"/>
                    </a:cubicBezTo>
                    <a:cubicBezTo>
                      <a:pt x="7607" y="5416"/>
                      <a:pt x="7215" y="5007"/>
                      <a:pt x="6812" y="4614"/>
                    </a:cubicBezTo>
                    <a:cubicBezTo>
                      <a:pt x="6404" y="4217"/>
                      <a:pt x="5993" y="3844"/>
                      <a:pt x="5554" y="3473"/>
                    </a:cubicBezTo>
                    <a:cubicBezTo>
                      <a:pt x="5117" y="3103"/>
                      <a:pt x="4682" y="2758"/>
                      <a:pt x="4219" y="2420"/>
                    </a:cubicBezTo>
                    <a:cubicBezTo>
                      <a:pt x="3913" y="2193"/>
                      <a:pt x="3606" y="1982"/>
                      <a:pt x="3290" y="1772"/>
                    </a:cubicBezTo>
                    <a:lnTo>
                      <a:pt x="3174" y="1694"/>
                    </a:lnTo>
                    <a:cubicBezTo>
                      <a:pt x="2896" y="1513"/>
                      <a:pt x="2622" y="1341"/>
                      <a:pt x="2334" y="1168"/>
                    </a:cubicBezTo>
                    <a:cubicBezTo>
                      <a:pt x="2008" y="971"/>
                      <a:pt x="1687" y="790"/>
                      <a:pt x="1356" y="612"/>
                    </a:cubicBezTo>
                    <a:cubicBezTo>
                      <a:pt x="1024" y="435"/>
                      <a:pt x="699" y="270"/>
                      <a:pt x="362" y="107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14"/>
              <p:cNvSpPr/>
              <p:nvPr/>
            </p:nvSpPr>
            <p:spPr>
              <a:xfrm>
                <a:off x="3385633" y="1347489"/>
                <a:ext cx="367827" cy="193160"/>
              </a:xfrm>
              <a:custGeom>
                <a:avLst/>
                <a:gdLst/>
                <a:ahLst/>
                <a:cxnLst/>
                <a:rect l="l" t="t" r="r" b="b"/>
                <a:pathLst>
                  <a:path w="11795" h="6194" extrusionOk="0">
                    <a:moveTo>
                      <a:pt x="330" y="0"/>
                    </a:moveTo>
                    <a:lnTo>
                      <a:pt x="0" y="2"/>
                    </a:lnTo>
                    <a:lnTo>
                      <a:pt x="5" y="324"/>
                    </a:lnTo>
                    <a:lnTo>
                      <a:pt x="330" y="321"/>
                    </a:lnTo>
                    <a:cubicBezTo>
                      <a:pt x="637" y="321"/>
                      <a:pt x="936" y="328"/>
                      <a:pt x="1243" y="345"/>
                    </a:cubicBezTo>
                    <a:cubicBezTo>
                      <a:pt x="1579" y="362"/>
                      <a:pt x="1900" y="390"/>
                      <a:pt x="2223" y="426"/>
                    </a:cubicBezTo>
                    <a:cubicBezTo>
                      <a:pt x="2513" y="457"/>
                      <a:pt x="2788" y="498"/>
                      <a:pt x="3064" y="544"/>
                    </a:cubicBezTo>
                    <a:lnTo>
                      <a:pt x="3183" y="564"/>
                    </a:lnTo>
                    <a:cubicBezTo>
                      <a:pt x="3500" y="620"/>
                      <a:pt x="3803" y="685"/>
                      <a:pt x="4116" y="759"/>
                    </a:cubicBezTo>
                    <a:cubicBezTo>
                      <a:pt x="4579" y="873"/>
                      <a:pt x="5018" y="1004"/>
                      <a:pt x="5455" y="1159"/>
                    </a:cubicBezTo>
                    <a:cubicBezTo>
                      <a:pt x="5893" y="1313"/>
                      <a:pt x="6305" y="1485"/>
                      <a:pt x="6714" y="1682"/>
                    </a:cubicBezTo>
                    <a:cubicBezTo>
                      <a:pt x="7121" y="1876"/>
                      <a:pt x="7514" y="2093"/>
                      <a:pt x="7885" y="2323"/>
                    </a:cubicBezTo>
                    <a:cubicBezTo>
                      <a:pt x="8257" y="2556"/>
                      <a:pt x="8618" y="2811"/>
                      <a:pt x="8954" y="3080"/>
                    </a:cubicBezTo>
                    <a:cubicBezTo>
                      <a:pt x="9292" y="3350"/>
                      <a:pt x="9613" y="3640"/>
                      <a:pt x="9912" y="3944"/>
                    </a:cubicBezTo>
                    <a:cubicBezTo>
                      <a:pt x="10212" y="4248"/>
                      <a:pt x="10494" y="4572"/>
                      <a:pt x="10753" y="4907"/>
                    </a:cubicBezTo>
                    <a:cubicBezTo>
                      <a:pt x="10882" y="5075"/>
                      <a:pt x="11006" y="5249"/>
                      <a:pt x="11126" y="5424"/>
                    </a:cubicBezTo>
                    <a:lnTo>
                      <a:pt x="11206" y="5545"/>
                    </a:lnTo>
                    <a:lnTo>
                      <a:pt x="11264" y="5626"/>
                    </a:lnTo>
                    <a:lnTo>
                      <a:pt x="11795" y="6194"/>
                    </a:lnTo>
                    <a:lnTo>
                      <a:pt x="11559" y="5580"/>
                    </a:lnTo>
                    <a:cubicBezTo>
                      <a:pt x="11552" y="5565"/>
                      <a:pt x="11539" y="5531"/>
                      <a:pt x="11525" y="5496"/>
                    </a:cubicBezTo>
                    <a:cubicBezTo>
                      <a:pt x="11503" y="5442"/>
                      <a:pt x="11479" y="5386"/>
                      <a:pt x="11471" y="5374"/>
                    </a:cubicBezTo>
                    <a:lnTo>
                      <a:pt x="11388" y="5251"/>
                    </a:lnTo>
                    <a:cubicBezTo>
                      <a:pt x="11266" y="5068"/>
                      <a:pt x="11137" y="4890"/>
                      <a:pt x="11004" y="4717"/>
                    </a:cubicBezTo>
                    <a:cubicBezTo>
                      <a:pt x="10738" y="4372"/>
                      <a:pt x="10446" y="4037"/>
                      <a:pt x="10137" y="3724"/>
                    </a:cubicBezTo>
                    <a:cubicBezTo>
                      <a:pt x="9833" y="3410"/>
                      <a:pt x="9500" y="3113"/>
                      <a:pt x="9151" y="2834"/>
                    </a:cubicBezTo>
                    <a:cubicBezTo>
                      <a:pt x="8806" y="2556"/>
                      <a:pt x="8438" y="2296"/>
                      <a:pt x="8053" y="2056"/>
                    </a:cubicBezTo>
                    <a:cubicBezTo>
                      <a:pt x="7672" y="1816"/>
                      <a:pt x="7268" y="1596"/>
                      <a:pt x="6852" y="1396"/>
                    </a:cubicBezTo>
                    <a:cubicBezTo>
                      <a:pt x="6435" y="1196"/>
                      <a:pt x="6014" y="1021"/>
                      <a:pt x="5563" y="860"/>
                    </a:cubicBezTo>
                    <a:cubicBezTo>
                      <a:pt x="5117" y="702"/>
                      <a:pt x="4670" y="568"/>
                      <a:pt x="4191" y="450"/>
                    </a:cubicBezTo>
                    <a:cubicBezTo>
                      <a:pt x="3873" y="371"/>
                      <a:pt x="3560" y="306"/>
                      <a:pt x="3239" y="249"/>
                    </a:cubicBezTo>
                    <a:lnTo>
                      <a:pt x="3120" y="230"/>
                    </a:lnTo>
                    <a:cubicBezTo>
                      <a:pt x="2837" y="181"/>
                      <a:pt x="2557" y="141"/>
                      <a:pt x="2262" y="108"/>
                    </a:cubicBezTo>
                    <a:cubicBezTo>
                      <a:pt x="1931" y="69"/>
                      <a:pt x="1603" y="43"/>
                      <a:pt x="1260" y="25"/>
                    </a:cubicBezTo>
                    <a:cubicBezTo>
                      <a:pt x="948" y="7"/>
                      <a:pt x="644" y="0"/>
                      <a:pt x="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14"/>
              <p:cNvSpPr/>
              <p:nvPr/>
            </p:nvSpPr>
            <p:spPr>
              <a:xfrm>
                <a:off x="3313223" y="1273644"/>
                <a:ext cx="122869" cy="42131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1351" extrusionOk="0">
                    <a:moveTo>
                      <a:pt x="2478" y="0"/>
                    </a:moveTo>
                    <a:cubicBezTo>
                      <a:pt x="2292" y="0"/>
                      <a:pt x="2107" y="22"/>
                      <a:pt x="1913" y="65"/>
                    </a:cubicBezTo>
                    <a:cubicBezTo>
                      <a:pt x="1769" y="98"/>
                      <a:pt x="1629" y="141"/>
                      <a:pt x="1484" y="197"/>
                    </a:cubicBezTo>
                    <a:lnTo>
                      <a:pt x="1428" y="217"/>
                    </a:lnTo>
                    <a:cubicBezTo>
                      <a:pt x="1300" y="269"/>
                      <a:pt x="1175" y="328"/>
                      <a:pt x="1043" y="396"/>
                    </a:cubicBezTo>
                    <a:cubicBezTo>
                      <a:pt x="896" y="473"/>
                      <a:pt x="751" y="560"/>
                      <a:pt x="597" y="662"/>
                    </a:cubicBezTo>
                    <a:cubicBezTo>
                      <a:pt x="446" y="762"/>
                      <a:pt x="300" y="870"/>
                      <a:pt x="140" y="998"/>
                    </a:cubicBezTo>
                    <a:lnTo>
                      <a:pt x="1" y="1113"/>
                    </a:lnTo>
                    <a:lnTo>
                      <a:pt x="127" y="1266"/>
                    </a:lnTo>
                    <a:lnTo>
                      <a:pt x="219" y="1350"/>
                    </a:lnTo>
                    <a:lnTo>
                      <a:pt x="314" y="1273"/>
                    </a:lnTo>
                    <a:lnTo>
                      <a:pt x="236" y="1178"/>
                    </a:lnTo>
                    <a:lnTo>
                      <a:pt x="236" y="1178"/>
                    </a:lnTo>
                    <a:lnTo>
                      <a:pt x="348" y="1247"/>
                    </a:lnTo>
                    <a:cubicBezTo>
                      <a:pt x="494" y="1129"/>
                      <a:pt x="633" y="1027"/>
                      <a:pt x="775" y="932"/>
                    </a:cubicBezTo>
                    <a:cubicBezTo>
                      <a:pt x="918" y="837"/>
                      <a:pt x="1054" y="755"/>
                      <a:pt x="1192" y="682"/>
                    </a:cubicBezTo>
                    <a:cubicBezTo>
                      <a:pt x="1313" y="617"/>
                      <a:pt x="1428" y="565"/>
                      <a:pt x="1556" y="514"/>
                    </a:cubicBezTo>
                    <a:lnTo>
                      <a:pt x="1507" y="400"/>
                    </a:lnTo>
                    <a:lnTo>
                      <a:pt x="1595" y="496"/>
                    </a:lnTo>
                    <a:cubicBezTo>
                      <a:pt x="1729" y="446"/>
                      <a:pt x="1854" y="409"/>
                      <a:pt x="1983" y="380"/>
                    </a:cubicBezTo>
                    <a:cubicBezTo>
                      <a:pt x="2154" y="341"/>
                      <a:pt x="2314" y="322"/>
                      <a:pt x="2476" y="322"/>
                    </a:cubicBezTo>
                    <a:lnTo>
                      <a:pt x="2534" y="322"/>
                    </a:lnTo>
                    <a:cubicBezTo>
                      <a:pt x="2670" y="325"/>
                      <a:pt x="2804" y="344"/>
                      <a:pt x="2954" y="380"/>
                    </a:cubicBezTo>
                    <a:lnTo>
                      <a:pt x="3303" y="433"/>
                    </a:lnTo>
                    <a:lnTo>
                      <a:pt x="3940" y="496"/>
                    </a:lnTo>
                    <a:lnTo>
                      <a:pt x="3004" y="64"/>
                    </a:lnTo>
                    <a:cubicBezTo>
                      <a:pt x="2854" y="26"/>
                      <a:pt x="2700" y="6"/>
                      <a:pt x="2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14"/>
              <p:cNvSpPr/>
              <p:nvPr/>
            </p:nvSpPr>
            <p:spPr>
              <a:xfrm>
                <a:off x="3106907" y="1270277"/>
                <a:ext cx="115509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24" extrusionOk="0">
                    <a:moveTo>
                      <a:pt x="1467" y="1"/>
                    </a:moveTo>
                    <a:cubicBezTo>
                      <a:pt x="1355" y="1"/>
                      <a:pt x="1240" y="13"/>
                      <a:pt x="1115" y="38"/>
                    </a:cubicBezTo>
                    <a:lnTo>
                      <a:pt x="0" y="488"/>
                    </a:lnTo>
                    <a:lnTo>
                      <a:pt x="670" y="432"/>
                    </a:lnTo>
                    <a:lnTo>
                      <a:pt x="1189" y="350"/>
                    </a:lnTo>
                    <a:cubicBezTo>
                      <a:pt x="1281" y="330"/>
                      <a:pt x="1376" y="321"/>
                      <a:pt x="1477" y="321"/>
                    </a:cubicBezTo>
                    <a:cubicBezTo>
                      <a:pt x="1632" y="321"/>
                      <a:pt x="1787" y="344"/>
                      <a:pt x="1953" y="392"/>
                    </a:cubicBezTo>
                    <a:cubicBezTo>
                      <a:pt x="2065" y="422"/>
                      <a:pt x="2176" y="465"/>
                      <a:pt x="2295" y="518"/>
                    </a:cubicBezTo>
                    <a:lnTo>
                      <a:pt x="2337" y="538"/>
                    </a:lnTo>
                    <a:cubicBezTo>
                      <a:pt x="2439" y="587"/>
                      <a:pt x="2541" y="645"/>
                      <a:pt x="2647" y="711"/>
                    </a:cubicBezTo>
                    <a:cubicBezTo>
                      <a:pt x="2771" y="788"/>
                      <a:pt x="2892" y="873"/>
                      <a:pt x="3015" y="971"/>
                    </a:cubicBezTo>
                    <a:cubicBezTo>
                      <a:pt x="3142" y="1070"/>
                      <a:pt x="3265" y="1177"/>
                      <a:pt x="3413" y="1315"/>
                    </a:cubicBezTo>
                    <a:lnTo>
                      <a:pt x="3523" y="1248"/>
                    </a:lnTo>
                    <a:lnTo>
                      <a:pt x="3523" y="1248"/>
                    </a:lnTo>
                    <a:lnTo>
                      <a:pt x="3438" y="1336"/>
                    </a:lnTo>
                    <a:lnTo>
                      <a:pt x="3526" y="1424"/>
                    </a:lnTo>
                    <a:lnTo>
                      <a:pt x="3662" y="1280"/>
                    </a:lnTo>
                    <a:lnTo>
                      <a:pt x="3704" y="1149"/>
                    </a:lnTo>
                    <a:lnTo>
                      <a:pt x="3613" y="1064"/>
                    </a:lnTo>
                    <a:cubicBezTo>
                      <a:pt x="3478" y="936"/>
                      <a:pt x="3346" y="824"/>
                      <a:pt x="3215" y="721"/>
                    </a:cubicBezTo>
                    <a:cubicBezTo>
                      <a:pt x="3083" y="616"/>
                      <a:pt x="2952" y="524"/>
                      <a:pt x="2820" y="442"/>
                    </a:cubicBezTo>
                    <a:cubicBezTo>
                      <a:pt x="2703" y="367"/>
                      <a:pt x="2590" y="307"/>
                      <a:pt x="2479" y="252"/>
                    </a:cubicBezTo>
                    <a:lnTo>
                      <a:pt x="2427" y="229"/>
                    </a:lnTo>
                    <a:cubicBezTo>
                      <a:pt x="2295" y="167"/>
                      <a:pt x="2170" y="120"/>
                      <a:pt x="2042" y="84"/>
                    </a:cubicBezTo>
                    <a:cubicBezTo>
                      <a:pt x="1846" y="28"/>
                      <a:pt x="166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14"/>
              <p:cNvSpPr/>
              <p:nvPr/>
            </p:nvSpPr>
            <p:spPr>
              <a:xfrm>
                <a:off x="2799804" y="1343341"/>
                <a:ext cx="348025" cy="162349"/>
              </a:xfrm>
              <a:custGeom>
                <a:avLst/>
                <a:gdLst/>
                <a:ahLst/>
                <a:cxnLst/>
                <a:rect l="l" t="t" r="r" b="b"/>
                <a:pathLst>
                  <a:path w="11160" h="5206" extrusionOk="0">
                    <a:moveTo>
                      <a:pt x="10344" y="1"/>
                    </a:moveTo>
                    <a:cubicBezTo>
                      <a:pt x="10204" y="1"/>
                      <a:pt x="10066" y="4"/>
                      <a:pt x="9925" y="7"/>
                    </a:cubicBezTo>
                    <a:cubicBezTo>
                      <a:pt x="9598" y="14"/>
                      <a:pt x="9276" y="33"/>
                      <a:pt x="8944" y="61"/>
                    </a:cubicBezTo>
                    <a:cubicBezTo>
                      <a:pt x="8652" y="86"/>
                      <a:pt x="8376" y="119"/>
                      <a:pt x="8102" y="158"/>
                    </a:cubicBezTo>
                    <a:lnTo>
                      <a:pt x="7984" y="176"/>
                    </a:lnTo>
                    <a:cubicBezTo>
                      <a:pt x="7672" y="224"/>
                      <a:pt x="7366" y="280"/>
                      <a:pt x="7052" y="350"/>
                    </a:cubicBezTo>
                    <a:cubicBezTo>
                      <a:pt x="6585" y="452"/>
                      <a:pt x="6144" y="575"/>
                      <a:pt x="5709" y="720"/>
                    </a:cubicBezTo>
                    <a:cubicBezTo>
                      <a:pt x="5271" y="866"/>
                      <a:pt x="4855" y="1029"/>
                      <a:pt x="4444" y="1220"/>
                    </a:cubicBezTo>
                    <a:cubicBezTo>
                      <a:pt x="4036" y="1407"/>
                      <a:pt x="3641" y="1617"/>
                      <a:pt x="3267" y="1845"/>
                    </a:cubicBezTo>
                    <a:cubicBezTo>
                      <a:pt x="2892" y="2074"/>
                      <a:pt x="2528" y="2326"/>
                      <a:pt x="2189" y="2593"/>
                    </a:cubicBezTo>
                    <a:cubicBezTo>
                      <a:pt x="1848" y="2862"/>
                      <a:pt x="1523" y="3152"/>
                      <a:pt x="1221" y="3456"/>
                    </a:cubicBezTo>
                    <a:cubicBezTo>
                      <a:pt x="936" y="3742"/>
                      <a:pt x="669" y="4045"/>
                      <a:pt x="409" y="4377"/>
                    </a:cubicBezTo>
                    <a:lnTo>
                      <a:pt x="370" y="4426"/>
                    </a:lnTo>
                    <a:lnTo>
                      <a:pt x="215" y="4698"/>
                    </a:lnTo>
                    <a:lnTo>
                      <a:pt x="0" y="5205"/>
                    </a:lnTo>
                    <a:lnTo>
                      <a:pt x="642" y="4604"/>
                    </a:lnTo>
                    <a:lnTo>
                      <a:pt x="676" y="4561"/>
                    </a:lnTo>
                    <a:cubicBezTo>
                      <a:pt x="916" y="4254"/>
                      <a:pt x="1178" y="3959"/>
                      <a:pt x="1451" y="3681"/>
                    </a:cubicBezTo>
                    <a:cubicBezTo>
                      <a:pt x="1741" y="3387"/>
                      <a:pt x="2058" y="3106"/>
                      <a:pt x="2388" y="2846"/>
                    </a:cubicBezTo>
                    <a:cubicBezTo>
                      <a:pt x="2718" y="2589"/>
                      <a:pt x="3070" y="2344"/>
                      <a:pt x="3435" y="2121"/>
                    </a:cubicBezTo>
                    <a:cubicBezTo>
                      <a:pt x="3799" y="1902"/>
                      <a:pt x="4184" y="1696"/>
                      <a:pt x="4579" y="1515"/>
                    </a:cubicBezTo>
                    <a:cubicBezTo>
                      <a:pt x="4978" y="1331"/>
                      <a:pt x="5383" y="1171"/>
                      <a:pt x="5811" y="1027"/>
                    </a:cubicBezTo>
                    <a:cubicBezTo>
                      <a:pt x="6240" y="885"/>
                      <a:pt x="6667" y="767"/>
                      <a:pt x="7123" y="667"/>
                    </a:cubicBezTo>
                    <a:cubicBezTo>
                      <a:pt x="7429" y="600"/>
                      <a:pt x="7728" y="544"/>
                      <a:pt x="8036" y="497"/>
                    </a:cubicBezTo>
                    <a:lnTo>
                      <a:pt x="8151" y="480"/>
                    </a:lnTo>
                    <a:cubicBezTo>
                      <a:pt x="8419" y="439"/>
                      <a:pt x="8687" y="409"/>
                      <a:pt x="8973" y="385"/>
                    </a:cubicBezTo>
                    <a:cubicBezTo>
                      <a:pt x="9295" y="356"/>
                      <a:pt x="9608" y="337"/>
                      <a:pt x="9935" y="330"/>
                    </a:cubicBezTo>
                    <a:cubicBezTo>
                      <a:pt x="10073" y="327"/>
                      <a:pt x="10209" y="324"/>
                      <a:pt x="10347" y="324"/>
                    </a:cubicBezTo>
                    <a:cubicBezTo>
                      <a:pt x="10534" y="324"/>
                      <a:pt x="10721" y="327"/>
                      <a:pt x="10912" y="334"/>
                    </a:cubicBezTo>
                    <a:lnTo>
                      <a:pt x="11148" y="343"/>
                    </a:lnTo>
                    <a:lnTo>
                      <a:pt x="11160" y="20"/>
                    </a:lnTo>
                    <a:lnTo>
                      <a:pt x="10925" y="12"/>
                    </a:lnTo>
                    <a:cubicBezTo>
                      <a:pt x="10728" y="5"/>
                      <a:pt x="10536" y="1"/>
                      <a:pt x="10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14"/>
              <p:cNvSpPr/>
              <p:nvPr/>
            </p:nvSpPr>
            <p:spPr>
              <a:xfrm>
                <a:off x="2730356" y="1401407"/>
                <a:ext cx="416444" cy="738087"/>
              </a:xfrm>
              <a:custGeom>
                <a:avLst/>
                <a:gdLst/>
                <a:ahLst/>
                <a:cxnLst/>
                <a:rect l="l" t="t" r="r" b="b"/>
                <a:pathLst>
                  <a:path w="13354" h="23668" extrusionOk="0">
                    <a:moveTo>
                      <a:pt x="13226" y="1"/>
                    </a:moveTo>
                    <a:lnTo>
                      <a:pt x="12997" y="100"/>
                    </a:lnTo>
                    <a:cubicBezTo>
                      <a:pt x="12653" y="251"/>
                      <a:pt x="12321" y="406"/>
                      <a:pt x="11981" y="576"/>
                    </a:cubicBezTo>
                    <a:cubicBezTo>
                      <a:pt x="11646" y="744"/>
                      <a:pt x="11319" y="916"/>
                      <a:pt x="10983" y="1103"/>
                    </a:cubicBezTo>
                    <a:cubicBezTo>
                      <a:pt x="10691" y="1264"/>
                      <a:pt x="10413" y="1428"/>
                      <a:pt x="10127" y="1604"/>
                    </a:cubicBezTo>
                    <a:lnTo>
                      <a:pt x="10007" y="1678"/>
                    </a:lnTo>
                    <a:cubicBezTo>
                      <a:pt x="9683" y="1880"/>
                      <a:pt x="9373" y="2082"/>
                      <a:pt x="9058" y="2300"/>
                    </a:cubicBezTo>
                    <a:cubicBezTo>
                      <a:pt x="8589" y="2623"/>
                      <a:pt x="8143" y="2954"/>
                      <a:pt x="7693" y="3313"/>
                    </a:cubicBezTo>
                    <a:cubicBezTo>
                      <a:pt x="7248" y="3671"/>
                      <a:pt x="6828" y="4032"/>
                      <a:pt x="6411" y="4419"/>
                    </a:cubicBezTo>
                    <a:cubicBezTo>
                      <a:pt x="6000" y="4800"/>
                      <a:pt x="5599" y="5198"/>
                      <a:pt x="5218" y="5605"/>
                    </a:cubicBezTo>
                    <a:cubicBezTo>
                      <a:pt x="4835" y="6014"/>
                      <a:pt x="4469" y="6439"/>
                      <a:pt x="4127" y="6863"/>
                    </a:cubicBezTo>
                    <a:cubicBezTo>
                      <a:pt x="3782" y="7290"/>
                      <a:pt x="3451" y="7734"/>
                      <a:pt x="3146" y="8181"/>
                    </a:cubicBezTo>
                    <a:cubicBezTo>
                      <a:pt x="2841" y="8625"/>
                      <a:pt x="2551" y="9085"/>
                      <a:pt x="2285" y="9551"/>
                    </a:cubicBezTo>
                    <a:cubicBezTo>
                      <a:pt x="2112" y="9854"/>
                      <a:pt x="1943" y="10169"/>
                      <a:pt x="1783" y="10486"/>
                    </a:cubicBezTo>
                    <a:cubicBezTo>
                      <a:pt x="1625" y="10798"/>
                      <a:pt x="1476" y="11117"/>
                      <a:pt x="1339" y="11433"/>
                    </a:cubicBezTo>
                    <a:cubicBezTo>
                      <a:pt x="1201" y="11749"/>
                      <a:pt x="1073" y="12073"/>
                      <a:pt x="957" y="12389"/>
                    </a:cubicBezTo>
                    <a:cubicBezTo>
                      <a:pt x="840" y="12707"/>
                      <a:pt x="734" y="13030"/>
                      <a:pt x="637" y="13352"/>
                    </a:cubicBezTo>
                    <a:cubicBezTo>
                      <a:pt x="541" y="13671"/>
                      <a:pt x="455" y="13996"/>
                      <a:pt x="381" y="14317"/>
                    </a:cubicBezTo>
                    <a:cubicBezTo>
                      <a:pt x="308" y="14636"/>
                      <a:pt x="243" y="14962"/>
                      <a:pt x="192" y="15282"/>
                    </a:cubicBezTo>
                    <a:cubicBezTo>
                      <a:pt x="159" y="15477"/>
                      <a:pt x="130" y="15678"/>
                      <a:pt x="105" y="15884"/>
                    </a:cubicBezTo>
                    <a:cubicBezTo>
                      <a:pt x="88" y="16008"/>
                      <a:pt x="77" y="16128"/>
                      <a:pt x="65" y="16239"/>
                    </a:cubicBezTo>
                    <a:cubicBezTo>
                      <a:pt x="35" y="16551"/>
                      <a:pt x="15" y="16879"/>
                      <a:pt x="6" y="17191"/>
                    </a:cubicBezTo>
                    <a:cubicBezTo>
                      <a:pt x="2" y="17327"/>
                      <a:pt x="0" y="17467"/>
                      <a:pt x="0" y="17608"/>
                    </a:cubicBezTo>
                    <a:cubicBezTo>
                      <a:pt x="0" y="17921"/>
                      <a:pt x="13" y="18223"/>
                      <a:pt x="36" y="18528"/>
                    </a:cubicBezTo>
                    <a:cubicBezTo>
                      <a:pt x="59" y="18837"/>
                      <a:pt x="94" y="19132"/>
                      <a:pt x="139" y="19429"/>
                    </a:cubicBezTo>
                    <a:cubicBezTo>
                      <a:pt x="185" y="19730"/>
                      <a:pt x="239" y="20019"/>
                      <a:pt x="307" y="20312"/>
                    </a:cubicBezTo>
                    <a:cubicBezTo>
                      <a:pt x="373" y="20602"/>
                      <a:pt x="448" y="20883"/>
                      <a:pt x="538" y="21169"/>
                    </a:cubicBezTo>
                    <a:cubicBezTo>
                      <a:pt x="627" y="21453"/>
                      <a:pt x="724" y="21724"/>
                      <a:pt x="834" y="22000"/>
                    </a:cubicBezTo>
                    <a:cubicBezTo>
                      <a:pt x="946" y="22273"/>
                      <a:pt x="1063" y="22533"/>
                      <a:pt x="1194" y="22798"/>
                    </a:cubicBezTo>
                    <a:cubicBezTo>
                      <a:pt x="1325" y="23061"/>
                      <a:pt x="1464" y="23312"/>
                      <a:pt x="1615" y="23562"/>
                    </a:cubicBezTo>
                    <a:lnTo>
                      <a:pt x="1677" y="23667"/>
                    </a:lnTo>
                    <a:lnTo>
                      <a:pt x="1953" y="23499"/>
                    </a:lnTo>
                    <a:lnTo>
                      <a:pt x="1890" y="23394"/>
                    </a:lnTo>
                    <a:cubicBezTo>
                      <a:pt x="1741" y="23150"/>
                      <a:pt x="1609" y="22908"/>
                      <a:pt x="1481" y="22651"/>
                    </a:cubicBezTo>
                    <a:cubicBezTo>
                      <a:pt x="1353" y="22397"/>
                      <a:pt x="1238" y="22144"/>
                      <a:pt x="1133" y="21878"/>
                    </a:cubicBezTo>
                    <a:cubicBezTo>
                      <a:pt x="1026" y="21609"/>
                      <a:pt x="932" y="21346"/>
                      <a:pt x="846" y="21072"/>
                    </a:cubicBezTo>
                    <a:cubicBezTo>
                      <a:pt x="761" y="20796"/>
                      <a:pt x="688" y="20523"/>
                      <a:pt x="620" y="20239"/>
                    </a:cubicBezTo>
                    <a:cubicBezTo>
                      <a:pt x="554" y="19955"/>
                      <a:pt x="502" y="19675"/>
                      <a:pt x="458" y="19380"/>
                    </a:cubicBezTo>
                    <a:cubicBezTo>
                      <a:pt x="415" y="19090"/>
                      <a:pt x="381" y="18802"/>
                      <a:pt x="358" y="18502"/>
                    </a:cubicBezTo>
                    <a:cubicBezTo>
                      <a:pt x="335" y="18204"/>
                      <a:pt x="324" y="17911"/>
                      <a:pt x="323" y="17605"/>
                    </a:cubicBezTo>
                    <a:cubicBezTo>
                      <a:pt x="323" y="17468"/>
                      <a:pt x="324" y="17332"/>
                      <a:pt x="328" y="17199"/>
                    </a:cubicBezTo>
                    <a:cubicBezTo>
                      <a:pt x="335" y="16898"/>
                      <a:pt x="357" y="16577"/>
                      <a:pt x="386" y="16272"/>
                    </a:cubicBezTo>
                    <a:cubicBezTo>
                      <a:pt x="396" y="16163"/>
                      <a:pt x="409" y="16045"/>
                      <a:pt x="423" y="15923"/>
                    </a:cubicBezTo>
                    <a:cubicBezTo>
                      <a:pt x="448" y="15724"/>
                      <a:pt x="476" y="15525"/>
                      <a:pt x="508" y="15333"/>
                    </a:cubicBezTo>
                    <a:cubicBezTo>
                      <a:pt x="560" y="15020"/>
                      <a:pt x="623" y="14704"/>
                      <a:pt x="695" y="14390"/>
                    </a:cubicBezTo>
                    <a:cubicBezTo>
                      <a:pt x="767" y="14080"/>
                      <a:pt x="850" y="13762"/>
                      <a:pt x="946" y="13446"/>
                    </a:cubicBezTo>
                    <a:cubicBezTo>
                      <a:pt x="1040" y="13131"/>
                      <a:pt x="1145" y="12815"/>
                      <a:pt x="1260" y="12500"/>
                    </a:cubicBezTo>
                    <a:cubicBezTo>
                      <a:pt x="1375" y="12188"/>
                      <a:pt x="1501" y="11871"/>
                      <a:pt x="1637" y="11559"/>
                    </a:cubicBezTo>
                    <a:cubicBezTo>
                      <a:pt x="1769" y="11253"/>
                      <a:pt x="1914" y="10940"/>
                      <a:pt x="2071" y="10629"/>
                    </a:cubicBezTo>
                    <a:cubicBezTo>
                      <a:pt x="2227" y="10320"/>
                      <a:pt x="2393" y="10011"/>
                      <a:pt x="2565" y="9711"/>
                    </a:cubicBezTo>
                    <a:cubicBezTo>
                      <a:pt x="2824" y="9258"/>
                      <a:pt x="3110" y="8805"/>
                      <a:pt x="3412" y="8364"/>
                    </a:cubicBezTo>
                    <a:cubicBezTo>
                      <a:pt x="3710" y="7925"/>
                      <a:pt x="4035" y="7488"/>
                      <a:pt x="4377" y="7064"/>
                    </a:cubicBezTo>
                    <a:cubicBezTo>
                      <a:pt x="4715" y="6643"/>
                      <a:pt x="5075" y="6226"/>
                      <a:pt x="5454" y="5823"/>
                    </a:cubicBezTo>
                    <a:cubicBezTo>
                      <a:pt x="5824" y="5426"/>
                      <a:pt x="6220" y="5033"/>
                      <a:pt x="6630" y="4654"/>
                    </a:cubicBezTo>
                    <a:cubicBezTo>
                      <a:pt x="7042" y="4275"/>
                      <a:pt x="7455" y="3918"/>
                      <a:pt x="7898" y="3565"/>
                    </a:cubicBezTo>
                    <a:cubicBezTo>
                      <a:pt x="8339" y="3211"/>
                      <a:pt x="8779" y="2883"/>
                      <a:pt x="9243" y="2564"/>
                    </a:cubicBezTo>
                    <a:cubicBezTo>
                      <a:pt x="9554" y="2350"/>
                      <a:pt x="9860" y="2149"/>
                      <a:pt x="10179" y="1952"/>
                    </a:cubicBezTo>
                    <a:lnTo>
                      <a:pt x="10296" y="1880"/>
                    </a:lnTo>
                    <a:cubicBezTo>
                      <a:pt x="10576" y="1704"/>
                      <a:pt x="10853" y="1543"/>
                      <a:pt x="11140" y="1384"/>
                    </a:cubicBezTo>
                    <a:cubicBezTo>
                      <a:pt x="11467" y="1200"/>
                      <a:pt x="11789" y="1032"/>
                      <a:pt x="12124" y="863"/>
                    </a:cubicBezTo>
                    <a:cubicBezTo>
                      <a:pt x="12459" y="697"/>
                      <a:pt x="12789" y="543"/>
                      <a:pt x="13145" y="386"/>
                    </a:cubicBezTo>
                    <a:lnTo>
                      <a:pt x="13354" y="295"/>
                    </a:lnTo>
                    <a:lnTo>
                      <a:pt x="132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14"/>
              <p:cNvSpPr/>
              <p:nvPr/>
            </p:nvSpPr>
            <p:spPr>
              <a:xfrm>
                <a:off x="3030069" y="1444597"/>
                <a:ext cx="205104" cy="10625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34072" extrusionOk="0">
                    <a:moveTo>
                      <a:pt x="5742" y="0"/>
                    </a:moveTo>
                    <a:lnTo>
                      <a:pt x="5630" y="197"/>
                    </a:lnTo>
                    <a:cubicBezTo>
                      <a:pt x="5476" y="475"/>
                      <a:pt x="5333" y="743"/>
                      <a:pt x="5189" y="1022"/>
                    </a:cubicBezTo>
                    <a:cubicBezTo>
                      <a:pt x="5044" y="1304"/>
                      <a:pt x="4901" y="1589"/>
                      <a:pt x="4756" y="1891"/>
                    </a:cubicBezTo>
                    <a:cubicBezTo>
                      <a:pt x="4628" y="2155"/>
                      <a:pt x="4507" y="2414"/>
                      <a:pt x="4385" y="2683"/>
                    </a:cubicBezTo>
                    <a:lnTo>
                      <a:pt x="4333" y="2798"/>
                    </a:lnTo>
                    <a:cubicBezTo>
                      <a:pt x="4192" y="3107"/>
                      <a:pt x="4060" y="3416"/>
                      <a:pt x="3922" y="3744"/>
                    </a:cubicBezTo>
                    <a:cubicBezTo>
                      <a:pt x="3718" y="4227"/>
                      <a:pt x="3524" y="4710"/>
                      <a:pt x="3330" y="5220"/>
                    </a:cubicBezTo>
                    <a:cubicBezTo>
                      <a:pt x="3136" y="5731"/>
                      <a:pt x="2955" y="6234"/>
                      <a:pt x="2774" y="6760"/>
                    </a:cubicBezTo>
                    <a:cubicBezTo>
                      <a:pt x="2594" y="7282"/>
                      <a:pt x="2421" y="7815"/>
                      <a:pt x="2256" y="8352"/>
                    </a:cubicBezTo>
                    <a:cubicBezTo>
                      <a:pt x="2091" y="8888"/>
                      <a:pt x="1931" y="9434"/>
                      <a:pt x="1783" y="9976"/>
                    </a:cubicBezTo>
                    <a:cubicBezTo>
                      <a:pt x="1633" y="10520"/>
                      <a:pt x="1493" y="11076"/>
                      <a:pt x="1359" y="11624"/>
                    </a:cubicBezTo>
                    <a:cubicBezTo>
                      <a:pt x="1227" y="12171"/>
                      <a:pt x="1102" y="12729"/>
                      <a:pt x="987" y="13280"/>
                    </a:cubicBezTo>
                    <a:cubicBezTo>
                      <a:pt x="912" y="13639"/>
                      <a:pt x="840" y="14010"/>
                      <a:pt x="769" y="14380"/>
                    </a:cubicBezTo>
                    <a:cubicBezTo>
                      <a:pt x="703" y="14745"/>
                      <a:pt x="639" y="15113"/>
                      <a:pt x="580" y="15472"/>
                    </a:cubicBezTo>
                    <a:cubicBezTo>
                      <a:pt x="519" y="15836"/>
                      <a:pt x="465" y="16198"/>
                      <a:pt x="414" y="16555"/>
                    </a:cubicBezTo>
                    <a:cubicBezTo>
                      <a:pt x="364" y="16908"/>
                      <a:pt x="317" y="17266"/>
                      <a:pt x="275" y="17620"/>
                    </a:cubicBezTo>
                    <a:cubicBezTo>
                      <a:pt x="232" y="17978"/>
                      <a:pt x="194" y="18330"/>
                      <a:pt x="164" y="18667"/>
                    </a:cubicBezTo>
                    <a:cubicBezTo>
                      <a:pt x="131" y="19013"/>
                      <a:pt x="102" y="19357"/>
                      <a:pt x="81" y="19689"/>
                    </a:cubicBezTo>
                    <a:cubicBezTo>
                      <a:pt x="66" y="19886"/>
                      <a:pt x="55" y="20099"/>
                      <a:pt x="43" y="20316"/>
                    </a:cubicBezTo>
                    <a:lnTo>
                      <a:pt x="28" y="20684"/>
                    </a:lnTo>
                    <a:cubicBezTo>
                      <a:pt x="15" y="21003"/>
                      <a:pt x="6" y="21335"/>
                      <a:pt x="2" y="21647"/>
                    </a:cubicBezTo>
                    <a:cubicBezTo>
                      <a:pt x="0" y="21776"/>
                      <a:pt x="0" y="21917"/>
                      <a:pt x="0" y="22062"/>
                    </a:cubicBezTo>
                    <a:cubicBezTo>
                      <a:pt x="2" y="22372"/>
                      <a:pt x="6" y="22666"/>
                      <a:pt x="16" y="22962"/>
                    </a:cubicBezTo>
                    <a:cubicBezTo>
                      <a:pt x="26" y="23261"/>
                      <a:pt x="41" y="23543"/>
                      <a:pt x="59" y="23824"/>
                    </a:cubicBezTo>
                    <a:cubicBezTo>
                      <a:pt x="79" y="24104"/>
                      <a:pt x="102" y="24373"/>
                      <a:pt x="131" y="24643"/>
                    </a:cubicBezTo>
                    <a:cubicBezTo>
                      <a:pt x="160" y="24910"/>
                      <a:pt x="194" y="25164"/>
                      <a:pt x="232" y="25418"/>
                    </a:cubicBezTo>
                    <a:cubicBezTo>
                      <a:pt x="271" y="25671"/>
                      <a:pt x="314" y="25910"/>
                      <a:pt x="360" y="26143"/>
                    </a:cubicBezTo>
                    <a:cubicBezTo>
                      <a:pt x="409" y="26375"/>
                      <a:pt x="459" y="26597"/>
                      <a:pt x="516" y="26815"/>
                    </a:cubicBezTo>
                    <a:cubicBezTo>
                      <a:pt x="574" y="27035"/>
                      <a:pt x="633" y="27238"/>
                      <a:pt x="699" y="27436"/>
                    </a:cubicBezTo>
                    <a:cubicBezTo>
                      <a:pt x="800" y="27735"/>
                      <a:pt x="906" y="28006"/>
                      <a:pt x="1025" y="28260"/>
                    </a:cubicBezTo>
                    <a:cubicBezTo>
                      <a:pt x="1145" y="28518"/>
                      <a:pt x="1271" y="28745"/>
                      <a:pt x="1409" y="28955"/>
                    </a:cubicBezTo>
                    <a:cubicBezTo>
                      <a:pt x="1546" y="29163"/>
                      <a:pt x="1697" y="29350"/>
                      <a:pt x="1853" y="29510"/>
                    </a:cubicBezTo>
                    <a:cubicBezTo>
                      <a:pt x="2012" y="29672"/>
                      <a:pt x="2180" y="29810"/>
                      <a:pt x="2357" y="29919"/>
                    </a:cubicBezTo>
                    <a:cubicBezTo>
                      <a:pt x="2495" y="30006"/>
                      <a:pt x="2638" y="30076"/>
                      <a:pt x="2802" y="30135"/>
                    </a:cubicBezTo>
                    <a:cubicBezTo>
                      <a:pt x="2840" y="30148"/>
                      <a:pt x="2877" y="30159"/>
                      <a:pt x="2916" y="30171"/>
                    </a:cubicBezTo>
                    <a:cubicBezTo>
                      <a:pt x="2945" y="30179"/>
                      <a:pt x="3006" y="30194"/>
                      <a:pt x="3081" y="30211"/>
                    </a:cubicBezTo>
                    <a:lnTo>
                      <a:pt x="3120" y="30220"/>
                    </a:lnTo>
                    <a:cubicBezTo>
                      <a:pt x="3222" y="30241"/>
                      <a:pt x="3340" y="30267"/>
                      <a:pt x="3385" y="30283"/>
                    </a:cubicBezTo>
                    <a:cubicBezTo>
                      <a:pt x="3471" y="30309"/>
                      <a:pt x="3558" y="30343"/>
                      <a:pt x="3642" y="30385"/>
                    </a:cubicBezTo>
                    <a:cubicBezTo>
                      <a:pt x="3800" y="30460"/>
                      <a:pt x="3952" y="30562"/>
                      <a:pt x="4099" y="30688"/>
                    </a:cubicBezTo>
                    <a:cubicBezTo>
                      <a:pt x="4246" y="30814"/>
                      <a:pt x="4387" y="30966"/>
                      <a:pt x="4520" y="31140"/>
                    </a:cubicBezTo>
                    <a:cubicBezTo>
                      <a:pt x="4628" y="31284"/>
                      <a:pt x="4734" y="31443"/>
                      <a:pt x="4832" y="31617"/>
                    </a:cubicBezTo>
                    <a:lnTo>
                      <a:pt x="6225" y="34071"/>
                    </a:lnTo>
                    <a:lnTo>
                      <a:pt x="6356" y="34030"/>
                    </a:lnTo>
                    <a:lnTo>
                      <a:pt x="6576" y="34024"/>
                    </a:lnTo>
                    <a:lnTo>
                      <a:pt x="5120" y="31459"/>
                    </a:lnTo>
                    <a:cubicBezTo>
                      <a:pt x="5012" y="31271"/>
                      <a:pt x="4898" y="31098"/>
                      <a:pt x="4782" y="30946"/>
                    </a:cubicBezTo>
                    <a:cubicBezTo>
                      <a:pt x="4637" y="30755"/>
                      <a:pt x="4480" y="30586"/>
                      <a:pt x="4315" y="30445"/>
                    </a:cubicBezTo>
                    <a:cubicBezTo>
                      <a:pt x="4148" y="30305"/>
                      <a:pt x="3971" y="30187"/>
                      <a:pt x="3789" y="30098"/>
                    </a:cubicBezTo>
                    <a:cubicBezTo>
                      <a:pt x="3691" y="30050"/>
                      <a:pt x="3589" y="30010"/>
                      <a:pt x="3487" y="29977"/>
                    </a:cubicBezTo>
                    <a:cubicBezTo>
                      <a:pt x="3438" y="29962"/>
                      <a:pt x="3320" y="29934"/>
                      <a:pt x="3173" y="29902"/>
                    </a:cubicBezTo>
                    <a:cubicBezTo>
                      <a:pt x="3101" y="29885"/>
                      <a:pt x="3037" y="29870"/>
                      <a:pt x="3014" y="29863"/>
                    </a:cubicBezTo>
                    <a:cubicBezTo>
                      <a:pt x="2979" y="29855"/>
                      <a:pt x="2947" y="29845"/>
                      <a:pt x="2903" y="29827"/>
                    </a:cubicBezTo>
                    <a:cubicBezTo>
                      <a:pt x="2775" y="29781"/>
                      <a:pt x="2651" y="29719"/>
                      <a:pt x="2533" y="29646"/>
                    </a:cubicBezTo>
                    <a:cubicBezTo>
                      <a:pt x="2380" y="29550"/>
                      <a:pt x="2230" y="29429"/>
                      <a:pt x="2091" y="29285"/>
                    </a:cubicBezTo>
                    <a:cubicBezTo>
                      <a:pt x="1948" y="29140"/>
                      <a:pt x="1812" y="28969"/>
                      <a:pt x="1684" y="28776"/>
                    </a:cubicBezTo>
                    <a:cubicBezTo>
                      <a:pt x="1554" y="28581"/>
                      <a:pt x="1436" y="28367"/>
                      <a:pt x="1323" y="28124"/>
                    </a:cubicBezTo>
                    <a:cubicBezTo>
                      <a:pt x="1208" y="27879"/>
                      <a:pt x="1107" y="27620"/>
                      <a:pt x="1012" y="27333"/>
                    </a:cubicBezTo>
                    <a:cubicBezTo>
                      <a:pt x="948" y="27142"/>
                      <a:pt x="890" y="26945"/>
                      <a:pt x="834" y="26733"/>
                    </a:cubicBezTo>
                    <a:cubicBezTo>
                      <a:pt x="778" y="26518"/>
                      <a:pt x="729" y="26304"/>
                      <a:pt x="683" y="26075"/>
                    </a:cubicBezTo>
                    <a:cubicBezTo>
                      <a:pt x="636" y="25848"/>
                      <a:pt x="595" y="25615"/>
                      <a:pt x="557" y="25366"/>
                    </a:cubicBezTo>
                    <a:cubicBezTo>
                      <a:pt x="519" y="25116"/>
                      <a:pt x="488" y="24867"/>
                      <a:pt x="459" y="24606"/>
                    </a:cubicBezTo>
                    <a:cubicBezTo>
                      <a:pt x="430" y="24340"/>
                      <a:pt x="406" y="24075"/>
                      <a:pt x="387" y="23799"/>
                    </a:cubicBezTo>
                    <a:cubicBezTo>
                      <a:pt x="367" y="23522"/>
                      <a:pt x="354" y="23243"/>
                      <a:pt x="344" y="22948"/>
                    </a:cubicBezTo>
                    <a:cubicBezTo>
                      <a:pt x="332" y="22656"/>
                      <a:pt x="327" y="22364"/>
                      <a:pt x="327" y="22060"/>
                    </a:cubicBezTo>
                    <a:cubicBezTo>
                      <a:pt x="327" y="21916"/>
                      <a:pt x="327" y="21776"/>
                      <a:pt x="329" y="21650"/>
                    </a:cubicBezTo>
                    <a:cubicBezTo>
                      <a:pt x="332" y="21341"/>
                      <a:pt x="341" y="21010"/>
                      <a:pt x="354" y="20695"/>
                    </a:cubicBezTo>
                    <a:lnTo>
                      <a:pt x="370" y="20330"/>
                    </a:lnTo>
                    <a:cubicBezTo>
                      <a:pt x="381" y="20114"/>
                      <a:pt x="394" y="19906"/>
                      <a:pt x="406" y="19709"/>
                    </a:cubicBezTo>
                    <a:cubicBezTo>
                      <a:pt x="430" y="19378"/>
                      <a:pt x="456" y="19036"/>
                      <a:pt x="489" y="18693"/>
                    </a:cubicBezTo>
                    <a:cubicBezTo>
                      <a:pt x="519" y="18359"/>
                      <a:pt x="557" y="18008"/>
                      <a:pt x="598" y="17655"/>
                    </a:cubicBezTo>
                    <a:cubicBezTo>
                      <a:pt x="640" y="17304"/>
                      <a:pt x="685" y="16949"/>
                      <a:pt x="735" y="16597"/>
                    </a:cubicBezTo>
                    <a:cubicBezTo>
                      <a:pt x="784" y="16241"/>
                      <a:pt x="840" y="15882"/>
                      <a:pt x="899" y="15521"/>
                    </a:cubicBezTo>
                    <a:cubicBezTo>
                      <a:pt x="958" y="15163"/>
                      <a:pt x="1021" y="14799"/>
                      <a:pt x="1090" y="14436"/>
                    </a:cubicBezTo>
                    <a:cubicBezTo>
                      <a:pt x="1158" y="14068"/>
                      <a:pt x="1229" y="13701"/>
                      <a:pt x="1306" y="13343"/>
                    </a:cubicBezTo>
                    <a:cubicBezTo>
                      <a:pt x="1421" y="12795"/>
                      <a:pt x="1544" y="12242"/>
                      <a:pt x="1675" y="11697"/>
                    </a:cubicBezTo>
                    <a:cubicBezTo>
                      <a:pt x="1806" y="11151"/>
                      <a:pt x="1948" y="10601"/>
                      <a:pt x="2098" y="10058"/>
                    </a:cubicBezTo>
                    <a:cubicBezTo>
                      <a:pt x="2244" y="9523"/>
                      <a:pt x="2401" y="8978"/>
                      <a:pt x="2566" y="8442"/>
                    </a:cubicBezTo>
                    <a:cubicBezTo>
                      <a:pt x="2730" y="7913"/>
                      <a:pt x="2903" y="7381"/>
                      <a:pt x="3081" y="6864"/>
                    </a:cubicBezTo>
                    <a:cubicBezTo>
                      <a:pt x="3261" y="6340"/>
                      <a:pt x="3442" y="5839"/>
                      <a:pt x="3635" y="5334"/>
                    </a:cubicBezTo>
                    <a:cubicBezTo>
                      <a:pt x="3824" y="4829"/>
                      <a:pt x="4017" y="4349"/>
                      <a:pt x="4220" y="3867"/>
                    </a:cubicBezTo>
                    <a:cubicBezTo>
                      <a:pt x="4356" y="3543"/>
                      <a:pt x="4490" y="3235"/>
                      <a:pt x="4628" y="2929"/>
                    </a:cubicBezTo>
                    <a:lnTo>
                      <a:pt x="4678" y="2817"/>
                    </a:lnTo>
                    <a:cubicBezTo>
                      <a:pt x="4801" y="2548"/>
                      <a:pt x="4921" y="2292"/>
                      <a:pt x="5046" y="2029"/>
                    </a:cubicBezTo>
                    <a:cubicBezTo>
                      <a:pt x="5192" y="1731"/>
                      <a:pt x="5333" y="1448"/>
                      <a:pt x="5476" y="1170"/>
                    </a:cubicBezTo>
                    <a:cubicBezTo>
                      <a:pt x="5619" y="893"/>
                      <a:pt x="5762" y="627"/>
                      <a:pt x="5913" y="354"/>
                    </a:cubicBezTo>
                    <a:lnTo>
                      <a:pt x="6023" y="158"/>
                    </a:lnTo>
                    <a:lnTo>
                      <a:pt x="5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14"/>
              <p:cNvSpPr/>
              <p:nvPr/>
            </p:nvSpPr>
            <p:spPr>
              <a:xfrm>
                <a:off x="3281540" y="2683770"/>
                <a:ext cx="262827" cy="15177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4867" extrusionOk="0">
                    <a:moveTo>
                      <a:pt x="8428" y="0"/>
                    </a:moveTo>
                    <a:lnTo>
                      <a:pt x="8428" y="0"/>
                    </a:lnTo>
                    <a:cubicBezTo>
                      <a:pt x="7002" y="774"/>
                      <a:pt x="5601" y="1596"/>
                      <a:pt x="4189" y="2389"/>
                    </a:cubicBezTo>
                    <a:cubicBezTo>
                      <a:pt x="2795" y="3216"/>
                      <a:pt x="1383" y="4018"/>
                      <a:pt x="0" y="4867"/>
                    </a:cubicBezTo>
                    <a:cubicBezTo>
                      <a:pt x="1426" y="4092"/>
                      <a:pt x="2825" y="3272"/>
                      <a:pt x="4240" y="2476"/>
                    </a:cubicBezTo>
                    <a:cubicBezTo>
                      <a:pt x="5634" y="1649"/>
                      <a:pt x="7045" y="848"/>
                      <a:pt x="84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14"/>
              <p:cNvSpPr/>
              <p:nvPr/>
            </p:nvSpPr>
            <p:spPr>
              <a:xfrm>
                <a:off x="2997606" y="2527256"/>
                <a:ext cx="250166" cy="144418"/>
              </a:xfrm>
              <a:custGeom>
                <a:avLst/>
                <a:gdLst/>
                <a:ahLst/>
                <a:cxnLst/>
                <a:rect l="l" t="t" r="r" b="b"/>
                <a:pathLst>
                  <a:path w="8022" h="4631" extrusionOk="0">
                    <a:moveTo>
                      <a:pt x="8021" y="0"/>
                    </a:moveTo>
                    <a:lnTo>
                      <a:pt x="8021" y="0"/>
                    </a:lnTo>
                    <a:cubicBezTo>
                      <a:pt x="6663" y="735"/>
                      <a:pt x="5331" y="1515"/>
                      <a:pt x="3987" y="2273"/>
                    </a:cubicBezTo>
                    <a:cubicBezTo>
                      <a:pt x="2659" y="3060"/>
                      <a:pt x="1316" y="3821"/>
                      <a:pt x="0" y="4631"/>
                    </a:cubicBezTo>
                    <a:cubicBezTo>
                      <a:pt x="1359" y="3896"/>
                      <a:pt x="2689" y="3114"/>
                      <a:pt x="4036" y="2358"/>
                    </a:cubicBezTo>
                    <a:cubicBezTo>
                      <a:pt x="5363" y="1570"/>
                      <a:pt x="6706" y="808"/>
                      <a:pt x="80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14"/>
              <p:cNvSpPr/>
              <p:nvPr/>
            </p:nvSpPr>
            <p:spPr>
              <a:xfrm>
                <a:off x="2761010" y="2092359"/>
                <a:ext cx="313659" cy="689937"/>
              </a:xfrm>
              <a:custGeom>
                <a:avLst/>
                <a:gdLst/>
                <a:ahLst/>
                <a:cxnLst/>
                <a:rect l="l" t="t" r="r" b="b"/>
                <a:pathLst>
                  <a:path w="10058" h="22124" extrusionOk="0">
                    <a:moveTo>
                      <a:pt x="258" y="1"/>
                    </a:moveTo>
                    <a:lnTo>
                      <a:pt x="1" y="113"/>
                    </a:lnTo>
                    <a:lnTo>
                      <a:pt x="9763" y="22124"/>
                    </a:lnTo>
                    <a:lnTo>
                      <a:pt x="10057" y="21993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14"/>
              <p:cNvSpPr/>
              <p:nvPr/>
            </p:nvSpPr>
            <p:spPr>
              <a:xfrm>
                <a:off x="3043198" y="2263530"/>
                <a:ext cx="143981" cy="580634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8619" extrusionOk="0">
                    <a:moveTo>
                      <a:pt x="314" y="1"/>
                    </a:moveTo>
                    <a:lnTo>
                      <a:pt x="1" y="73"/>
                    </a:lnTo>
                    <a:lnTo>
                      <a:pt x="4303" y="18619"/>
                    </a:lnTo>
                    <a:lnTo>
                      <a:pt x="4617" y="18547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14"/>
              <p:cNvSpPr/>
              <p:nvPr/>
            </p:nvSpPr>
            <p:spPr>
              <a:xfrm>
                <a:off x="3336674" y="2269548"/>
                <a:ext cx="126923" cy="57944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18581" extrusionOk="0">
                    <a:moveTo>
                      <a:pt x="3754" y="1"/>
                    </a:moveTo>
                    <a:lnTo>
                      <a:pt x="0" y="18516"/>
                    </a:lnTo>
                    <a:lnTo>
                      <a:pt x="315" y="18581"/>
                    </a:lnTo>
                    <a:lnTo>
                      <a:pt x="4069" y="65"/>
                    </a:lnTo>
                    <a:lnTo>
                      <a:pt x="37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14"/>
              <p:cNvSpPr/>
              <p:nvPr/>
            </p:nvSpPr>
            <p:spPr>
              <a:xfrm>
                <a:off x="3451495" y="2106080"/>
                <a:ext cx="308825" cy="673877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21609" extrusionOk="0">
                    <a:moveTo>
                      <a:pt x="9610" y="1"/>
                    </a:moveTo>
                    <a:lnTo>
                      <a:pt x="0" y="21479"/>
                    </a:lnTo>
                    <a:lnTo>
                      <a:pt x="294" y="21609"/>
                    </a:lnTo>
                    <a:lnTo>
                      <a:pt x="9903" y="132"/>
                    </a:lnTo>
                    <a:lnTo>
                      <a:pt x="96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14"/>
              <p:cNvSpPr/>
              <p:nvPr/>
            </p:nvSpPr>
            <p:spPr>
              <a:xfrm>
                <a:off x="3226655" y="2870845"/>
                <a:ext cx="82796" cy="143326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4596" extrusionOk="0">
                    <a:moveTo>
                      <a:pt x="1325" y="1"/>
                    </a:moveTo>
                    <a:cubicBezTo>
                      <a:pt x="1171" y="1"/>
                      <a:pt x="1007" y="114"/>
                      <a:pt x="795" y="366"/>
                    </a:cubicBezTo>
                    <a:cubicBezTo>
                      <a:pt x="184" y="1209"/>
                      <a:pt x="0" y="2327"/>
                      <a:pt x="62" y="3349"/>
                    </a:cubicBezTo>
                    <a:cubicBezTo>
                      <a:pt x="86" y="4112"/>
                      <a:pt x="748" y="4595"/>
                      <a:pt x="1438" y="4595"/>
                    </a:cubicBezTo>
                    <a:cubicBezTo>
                      <a:pt x="1649" y="4595"/>
                      <a:pt x="1864" y="4550"/>
                      <a:pt x="2063" y="4453"/>
                    </a:cubicBezTo>
                    <a:cubicBezTo>
                      <a:pt x="2568" y="4194"/>
                      <a:pt x="2654" y="3567"/>
                      <a:pt x="2639" y="3054"/>
                    </a:cubicBezTo>
                    <a:cubicBezTo>
                      <a:pt x="2594" y="2158"/>
                      <a:pt x="2417" y="1224"/>
                      <a:pt x="1911" y="465"/>
                    </a:cubicBezTo>
                    <a:cubicBezTo>
                      <a:pt x="1685" y="171"/>
                      <a:pt x="1513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14"/>
              <p:cNvSpPr/>
              <p:nvPr/>
            </p:nvSpPr>
            <p:spPr>
              <a:xfrm>
                <a:off x="3505911" y="2727740"/>
                <a:ext cx="6131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4808" extrusionOk="0">
                    <a:moveTo>
                      <a:pt x="830" y="0"/>
                    </a:moveTo>
                    <a:cubicBezTo>
                      <a:pt x="333" y="226"/>
                      <a:pt x="255" y="1681"/>
                      <a:pt x="195" y="2199"/>
                    </a:cubicBezTo>
                    <a:cubicBezTo>
                      <a:pt x="173" y="2940"/>
                      <a:pt x="1" y="4507"/>
                      <a:pt x="873" y="4804"/>
                    </a:cubicBezTo>
                    <a:cubicBezTo>
                      <a:pt x="891" y="4806"/>
                      <a:pt x="908" y="4807"/>
                      <a:pt x="925" y="4807"/>
                    </a:cubicBezTo>
                    <a:cubicBezTo>
                      <a:pt x="1966" y="4807"/>
                      <a:pt x="1438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14"/>
              <p:cNvSpPr/>
              <p:nvPr/>
            </p:nvSpPr>
            <p:spPr>
              <a:xfrm>
                <a:off x="2975309" y="2716857"/>
                <a:ext cx="61341" cy="149969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4809" extrusionOk="0">
                    <a:moveTo>
                      <a:pt x="830" y="0"/>
                    </a:moveTo>
                    <a:cubicBezTo>
                      <a:pt x="333" y="227"/>
                      <a:pt x="254" y="1681"/>
                      <a:pt x="195" y="2198"/>
                    </a:cubicBezTo>
                    <a:cubicBezTo>
                      <a:pt x="173" y="2941"/>
                      <a:pt x="1" y="4509"/>
                      <a:pt x="874" y="4805"/>
                    </a:cubicBezTo>
                    <a:cubicBezTo>
                      <a:pt x="891" y="4807"/>
                      <a:pt x="909" y="4808"/>
                      <a:pt x="926" y="4808"/>
                    </a:cubicBezTo>
                    <a:cubicBezTo>
                      <a:pt x="1966" y="4808"/>
                      <a:pt x="1439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14"/>
              <p:cNvSpPr/>
              <p:nvPr/>
            </p:nvSpPr>
            <p:spPr>
              <a:xfrm>
                <a:off x="3088134" y="2784808"/>
                <a:ext cx="67640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4735" extrusionOk="0">
                    <a:moveTo>
                      <a:pt x="955" y="1"/>
                    </a:moveTo>
                    <a:cubicBezTo>
                      <a:pt x="171" y="108"/>
                      <a:pt x="50" y="1924"/>
                      <a:pt x="13" y="2568"/>
                    </a:cubicBezTo>
                    <a:cubicBezTo>
                      <a:pt x="0" y="3129"/>
                      <a:pt x="52" y="3733"/>
                      <a:pt x="382" y="4206"/>
                    </a:cubicBezTo>
                    <a:cubicBezTo>
                      <a:pt x="555" y="4476"/>
                      <a:pt x="927" y="4735"/>
                      <a:pt x="1256" y="4735"/>
                    </a:cubicBezTo>
                    <a:cubicBezTo>
                      <a:pt x="1438" y="4735"/>
                      <a:pt x="1608" y="4655"/>
                      <a:pt x="1722" y="4454"/>
                    </a:cubicBezTo>
                    <a:cubicBezTo>
                      <a:pt x="2168" y="3544"/>
                      <a:pt x="1730" y="712"/>
                      <a:pt x="979" y="16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14"/>
              <p:cNvSpPr/>
              <p:nvPr/>
            </p:nvSpPr>
            <p:spPr>
              <a:xfrm>
                <a:off x="3388003" y="2784808"/>
                <a:ext cx="67609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735" extrusionOk="0">
                    <a:moveTo>
                      <a:pt x="1214" y="1"/>
                    </a:moveTo>
                    <a:lnTo>
                      <a:pt x="1188" y="16"/>
                    </a:lnTo>
                    <a:cubicBezTo>
                      <a:pt x="439" y="712"/>
                      <a:pt x="1" y="3544"/>
                      <a:pt x="446" y="4454"/>
                    </a:cubicBezTo>
                    <a:cubicBezTo>
                      <a:pt x="561" y="4655"/>
                      <a:pt x="729" y="4735"/>
                      <a:pt x="912" y="4735"/>
                    </a:cubicBezTo>
                    <a:cubicBezTo>
                      <a:pt x="1240" y="4735"/>
                      <a:pt x="1613" y="4476"/>
                      <a:pt x="1785" y="4206"/>
                    </a:cubicBezTo>
                    <a:cubicBezTo>
                      <a:pt x="2115" y="3733"/>
                      <a:pt x="2167" y="3129"/>
                      <a:pt x="2156" y="2568"/>
                    </a:cubicBezTo>
                    <a:cubicBezTo>
                      <a:pt x="2117" y="1924"/>
                      <a:pt x="1997" y="108"/>
                      <a:pt x="1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14"/>
              <p:cNvSpPr/>
              <p:nvPr/>
            </p:nvSpPr>
            <p:spPr>
              <a:xfrm>
                <a:off x="3331248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532" y="0"/>
                    </a:moveTo>
                    <a:cubicBezTo>
                      <a:pt x="480" y="0"/>
                      <a:pt x="420" y="18"/>
                      <a:pt x="356" y="55"/>
                    </a:cubicBezTo>
                    <a:cubicBezTo>
                      <a:pt x="160" y="168"/>
                      <a:pt x="0" y="420"/>
                      <a:pt x="0" y="616"/>
                    </a:cubicBezTo>
                    <a:cubicBezTo>
                      <a:pt x="0" y="748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6" y="767"/>
                    </a:cubicBezTo>
                    <a:cubicBezTo>
                      <a:pt x="551" y="653"/>
                      <a:pt x="712" y="401"/>
                      <a:pt x="712" y="206"/>
                    </a:cubicBezTo>
                    <a:cubicBezTo>
                      <a:pt x="712" y="74"/>
                      <a:pt x="639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14"/>
              <p:cNvSpPr/>
              <p:nvPr/>
            </p:nvSpPr>
            <p:spPr>
              <a:xfrm>
                <a:off x="3446973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534" y="0"/>
                    </a:moveTo>
                    <a:cubicBezTo>
                      <a:pt x="481" y="0"/>
                      <a:pt x="420" y="18"/>
                      <a:pt x="355" y="55"/>
                    </a:cubicBezTo>
                    <a:cubicBezTo>
                      <a:pt x="160" y="169"/>
                      <a:pt x="0" y="420"/>
                      <a:pt x="0" y="616"/>
                    </a:cubicBezTo>
                    <a:cubicBezTo>
                      <a:pt x="0" y="749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5" y="767"/>
                    </a:cubicBezTo>
                    <a:cubicBezTo>
                      <a:pt x="552" y="653"/>
                      <a:pt x="712" y="402"/>
                      <a:pt x="712" y="206"/>
                    </a:cubicBezTo>
                    <a:cubicBezTo>
                      <a:pt x="712" y="74"/>
                      <a:pt x="641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14"/>
              <p:cNvSpPr/>
              <p:nvPr/>
            </p:nvSpPr>
            <p:spPr>
              <a:xfrm>
                <a:off x="3169432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180" y="0"/>
                    </a:moveTo>
                    <a:cubicBezTo>
                      <a:pt x="73" y="0"/>
                      <a:pt x="1" y="74"/>
                      <a:pt x="1" y="206"/>
                    </a:cubicBezTo>
                    <a:cubicBezTo>
                      <a:pt x="1" y="401"/>
                      <a:pt x="161" y="653"/>
                      <a:pt x="356" y="767"/>
                    </a:cubicBezTo>
                    <a:cubicBezTo>
                      <a:pt x="421" y="804"/>
                      <a:pt x="482" y="822"/>
                      <a:pt x="535" y="822"/>
                    </a:cubicBezTo>
                    <a:cubicBezTo>
                      <a:pt x="641" y="822"/>
                      <a:pt x="713" y="748"/>
                      <a:pt x="713" y="616"/>
                    </a:cubicBezTo>
                    <a:cubicBezTo>
                      <a:pt x="713" y="420"/>
                      <a:pt x="553" y="168"/>
                      <a:pt x="356" y="55"/>
                    </a:cubicBezTo>
                    <a:cubicBezTo>
                      <a:pt x="292" y="18"/>
                      <a:pt x="232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14"/>
              <p:cNvSpPr/>
              <p:nvPr/>
            </p:nvSpPr>
            <p:spPr>
              <a:xfrm>
                <a:off x="3053738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178" y="0"/>
                    </a:moveTo>
                    <a:cubicBezTo>
                      <a:pt x="72" y="0"/>
                      <a:pt x="0" y="74"/>
                      <a:pt x="0" y="206"/>
                    </a:cubicBezTo>
                    <a:cubicBezTo>
                      <a:pt x="0" y="402"/>
                      <a:pt x="160" y="653"/>
                      <a:pt x="355" y="767"/>
                    </a:cubicBezTo>
                    <a:cubicBezTo>
                      <a:pt x="420" y="804"/>
                      <a:pt x="481" y="822"/>
                      <a:pt x="533" y="822"/>
                    </a:cubicBezTo>
                    <a:cubicBezTo>
                      <a:pt x="640" y="822"/>
                      <a:pt x="712" y="749"/>
                      <a:pt x="712" y="616"/>
                    </a:cubicBezTo>
                    <a:cubicBezTo>
                      <a:pt x="712" y="420"/>
                      <a:pt x="551" y="169"/>
                      <a:pt x="355" y="55"/>
                    </a:cubicBezTo>
                    <a:cubicBezTo>
                      <a:pt x="291" y="18"/>
                      <a:pt x="23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14"/>
              <p:cNvSpPr/>
              <p:nvPr/>
            </p:nvSpPr>
            <p:spPr>
              <a:xfrm>
                <a:off x="2731822" y="2025624"/>
                <a:ext cx="161975" cy="185270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5941" extrusionOk="0">
                    <a:moveTo>
                      <a:pt x="1" y="0"/>
                    </a:moveTo>
                    <a:lnTo>
                      <a:pt x="227" y="910"/>
                    </a:lnTo>
                    <a:cubicBezTo>
                      <a:pt x="250" y="965"/>
                      <a:pt x="284" y="1054"/>
                      <a:pt x="324" y="1155"/>
                    </a:cubicBezTo>
                    <a:cubicBezTo>
                      <a:pt x="401" y="1356"/>
                      <a:pt x="490" y="1585"/>
                      <a:pt x="559" y="1701"/>
                    </a:cubicBezTo>
                    <a:cubicBezTo>
                      <a:pt x="579" y="1734"/>
                      <a:pt x="615" y="1784"/>
                      <a:pt x="649" y="1835"/>
                    </a:cubicBezTo>
                    <a:cubicBezTo>
                      <a:pt x="681" y="1881"/>
                      <a:pt x="714" y="1927"/>
                      <a:pt x="728" y="1953"/>
                    </a:cubicBezTo>
                    <a:cubicBezTo>
                      <a:pt x="849" y="2164"/>
                      <a:pt x="986" y="2374"/>
                      <a:pt x="1129" y="2578"/>
                    </a:cubicBezTo>
                    <a:cubicBezTo>
                      <a:pt x="1273" y="2782"/>
                      <a:pt x="1431" y="2986"/>
                      <a:pt x="1600" y="3186"/>
                    </a:cubicBezTo>
                    <a:cubicBezTo>
                      <a:pt x="1765" y="3384"/>
                      <a:pt x="1946" y="3581"/>
                      <a:pt x="2139" y="3774"/>
                    </a:cubicBezTo>
                    <a:cubicBezTo>
                      <a:pt x="2327" y="3962"/>
                      <a:pt x="2531" y="4154"/>
                      <a:pt x="2744" y="4339"/>
                    </a:cubicBezTo>
                    <a:cubicBezTo>
                      <a:pt x="2955" y="4523"/>
                      <a:pt x="3181" y="4704"/>
                      <a:pt x="3413" y="4881"/>
                    </a:cubicBezTo>
                    <a:cubicBezTo>
                      <a:pt x="3641" y="5054"/>
                      <a:pt x="3893" y="5232"/>
                      <a:pt x="4141" y="5394"/>
                    </a:cubicBezTo>
                    <a:cubicBezTo>
                      <a:pt x="4389" y="5558"/>
                      <a:pt x="4660" y="5725"/>
                      <a:pt x="4926" y="5879"/>
                    </a:cubicBezTo>
                    <a:lnTo>
                      <a:pt x="5031" y="5941"/>
                    </a:lnTo>
                    <a:lnTo>
                      <a:pt x="5194" y="5662"/>
                    </a:lnTo>
                    <a:lnTo>
                      <a:pt x="5087" y="5601"/>
                    </a:lnTo>
                    <a:cubicBezTo>
                      <a:pt x="4827" y="5450"/>
                      <a:pt x="4561" y="5286"/>
                      <a:pt x="4318" y="5127"/>
                    </a:cubicBezTo>
                    <a:cubicBezTo>
                      <a:pt x="4078" y="4969"/>
                      <a:pt x="3831" y="4796"/>
                      <a:pt x="3607" y="4625"/>
                    </a:cubicBezTo>
                    <a:cubicBezTo>
                      <a:pt x="3381" y="4456"/>
                      <a:pt x="3161" y="4277"/>
                      <a:pt x="2957" y="4099"/>
                    </a:cubicBezTo>
                    <a:cubicBezTo>
                      <a:pt x="2751" y="3919"/>
                      <a:pt x="2554" y="3737"/>
                      <a:pt x="2369" y="3548"/>
                    </a:cubicBezTo>
                    <a:cubicBezTo>
                      <a:pt x="2186" y="3364"/>
                      <a:pt x="2011" y="3172"/>
                      <a:pt x="1848" y="2979"/>
                    </a:cubicBezTo>
                    <a:cubicBezTo>
                      <a:pt x="1684" y="2788"/>
                      <a:pt x="1531" y="2589"/>
                      <a:pt x="1393" y="2394"/>
                    </a:cubicBezTo>
                    <a:cubicBezTo>
                      <a:pt x="1253" y="2198"/>
                      <a:pt x="1124" y="1994"/>
                      <a:pt x="1006" y="1793"/>
                    </a:cubicBezTo>
                    <a:lnTo>
                      <a:pt x="901" y="1612"/>
                    </a:lnTo>
                    <a:cubicBezTo>
                      <a:pt x="809" y="1459"/>
                      <a:pt x="695" y="1268"/>
                      <a:pt x="623" y="111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14"/>
              <p:cNvSpPr/>
              <p:nvPr/>
            </p:nvSpPr>
            <p:spPr>
              <a:xfrm>
                <a:off x="2881943" y="2033763"/>
                <a:ext cx="913876" cy="266226"/>
              </a:xfrm>
              <a:custGeom>
                <a:avLst/>
                <a:gdLst/>
                <a:ahLst/>
                <a:cxnLst/>
                <a:rect l="l" t="t" r="r" b="b"/>
                <a:pathLst>
                  <a:path w="29305" h="8537" extrusionOk="0">
                    <a:moveTo>
                      <a:pt x="29304" y="1"/>
                    </a:moveTo>
                    <a:cubicBezTo>
                      <a:pt x="29297" y="15"/>
                      <a:pt x="28860" y="733"/>
                      <a:pt x="28812" y="806"/>
                    </a:cubicBezTo>
                    <a:cubicBezTo>
                      <a:pt x="28751" y="909"/>
                      <a:pt x="28679" y="1026"/>
                      <a:pt x="28664" y="1050"/>
                    </a:cubicBezTo>
                    <a:cubicBezTo>
                      <a:pt x="28521" y="1316"/>
                      <a:pt x="28250" y="1811"/>
                      <a:pt x="28137" y="1981"/>
                    </a:cubicBezTo>
                    <a:cubicBezTo>
                      <a:pt x="28000" y="2179"/>
                      <a:pt x="27861" y="2372"/>
                      <a:pt x="27703" y="2566"/>
                    </a:cubicBezTo>
                    <a:cubicBezTo>
                      <a:pt x="27546" y="2761"/>
                      <a:pt x="27382" y="2947"/>
                      <a:pt x="27202" y="3135"/>
                    </a:cubicBezTo>
                    <a:cubicBezTo>
                      <a:pt x="27025" y="3322"/>
                      <a:pt x="26841" y="3502"/>
                      <a:pt x="26639" y="3686"/>
                    </a:cubicBezTo>
                    <a:cubicBezTo>
                      <a:pt x="26437" y="3868"/>
                      <a:pt x="26232" y="4041"/>
                      <a:pt x="26012" y="4213"/>
                    </a:cubicBezTo>
                    <a:cubicBezTo>
                      <a:pt x="25789" y="4387"/>
                      <a:pt x="25563" y="4553"/>
                      <a:pt x="25325" y="4716"/>
                    </a:cubicBezTo>
                    <a:cubicBezTo>
                      <a:pt x="25085" y="4880"/>
                      <a:pt x="24842" y="5037"/>
                      <a:pt x="24583" y="5192"/>
                    </a:cubicBezTo>
                    <a:cubicBezTo>
                      <a:pt x="24410" y="5297"/>
                      <a:pt x="24238" y="5398"/>
                      <a:pt x="24057" y="5497"/>
                    </a:cubicBezTo>
                    <a:cubicBezTo>
                      <a:pt x="23877" y="5595"/>
                      <a:pt x="23690" y="5693"/>
                      <a:pt x="23503" y="5787"/>
                    </a:cubicBezTo>
                    <a:cubicBezTo>
                      <a:pt x="23226" y="5928"/>
                      <a:pt x="22924" y="6069"/>
                      <a:pt x="22630" y="6199"/>
                    </a:cubicBezTo>
                    <a:cubicBezTo>
                      <a:pt x="22333" y="6331"/>
                      <a:pt x="22024" y="6457"/>
                      <a:pt x="21713" y="6577"/>
                    </a:cubicBezTo>
                    <a:cubicBezTo>
                      <a:pt x="21401" y="6695"/>
                      <a:pt x="21078" y="6813"/>
                      <a:pt x="20754" y="6917"/>
                    </a:cubicBezTo>
                    <a:cubicBezTo>
                      <a:pt x="20431" y="7024"/>
                      <a:pt x="20097" y="7126"/>
                      <a:pt x="19759" y="7222"/>
                    </a:cubicBezTo>
                    <a:cubicBezTo>
                      <a:pt x="19423" y="7317"/>
                      <a:pt x="19078" y="7406"/>
                      <a:pt x="18732" y="7488"/>
                    </a:cubicBezTo>
                    <a:cubicBezTo>
                      <a:pt x="18385" y="7569"/>
                      <a:pt x="18030" y="7643"/>
                      <a:pt x="17675" y="7712"/>
                    </a:cubicBezTo>
                    <a:cubicBezTo>
                      <a:pt x="17321" y="7780"/>
                      <a:pt x="16957" y="7843"/>
                      <a:pt x="16597" y="7898"/>
                    </a:cubicBezTo>
                    <a:cubicBezTo>
                      <a:pt x="16236" y="7951"/>
                      <a:pt x="15865" y="8000"/>
                      <a:pt x="15498" y="8039"/>
                    </a:cubicBezTo>
                    <a:cubicBezTo>
                      <a:pt x="14950" y="8099"/>
                      <a:pt x="14390" y="8145"/>
                      <a:pt x="13828" y="8174"/>
                    </a:cubicBezTo>
                    <a:cubicBezTo>
                      <a:pt x="13320" y="8201"/>
                      <a:pt x="12803" y="8214"/>
                      <a:pt x="12291" y="8214"/>
                    </a:cubicBezTo>
                    <a:lnTo>
                      <a:pt x="12143" y="8214"/>
                    </a:lnTo>
                    <a:cubicBezTo>
                      <a:pt x="11582" y="8210"/>
                      <a:pt x="11017" y="8190"/>
                      <a:pt x="10461" y="8157"/>
                    </a:cubicBezTo>
                    <a:cubicBezTo>
                      <a:pt x="9897" y="8121"/>
                      <a:pt x="9354" y="8070"/>
                      <a:pt x="8800" y="8003"/>
                    </a:cubicBezTo>
                    <a:cubicBezTo>
                      <a:pt x="8250" y="7937"/>
                      <a:pt x="7718" y="7856"/>
                      <a:pt x="7176" y="7757"/>
                    </a:cubicBezTo>
                    <a:cubicBezTo>
                      <a:pt x="6816" y="7692"/>
                      <a:pt x="6471" y="7622"/>
                      <a:pt x="6122" y="7543"/>
                    </a:cubicBezTo>
                    <a:cubicBezTo>
                      <a:pt x="5771" y="7464"/>
                      <a:pt x="5435" y="7382"/>
                      <a:pt x="5094" y="7290"/>
                    </a:cubicBezTo>
                    <a:cubicBezTo>
                      <a:pt x="4753" y="7198"/>
                      <a:pt x="4427" y="7101"/>
                      <a:pt x="4098" y="6997"/>
                    </a:cubicBezTo>
                    <a:cubicBezTo>
                      <a:pt x="3770" y="6893"/>
                      <a:pt x="3455" y="6785"/>
                      <a:pt x="3139" y="6669"/>
                    </a:cubicBezTo>
                    <a:cubicBezTo>
                      <a:pt x="2821" y="6551"/>
                      <a:pt x="2520" y="6432"/>
                      <a:pt x="2219" y="6304"/>
                    </a:cubicBezTo>
                    <a:cubicBezTo>
                      <a:pt x="1917" y="6176"/>
                      <a:pt x="1631" y="6045"/>
                      <a:pt x="1343" y="5907"/>
                    </a:cubicBezTo>
                    <a:cubicBezTo>
                      <a:pt x="1057" y="5766"/>
                      <a:pt x="787" y="5626"/>
                      <a:pt x="516" y="5477"/>
                    </a:cubicBezTo>
                    <a:cubicBezTo>
                      <a:pt x="432" y="5429"/>
                      <a:pt x="163" y="5276"/>
                      <a:pt x="163" y="5276"/>
                    </a:cubicBezTo>
                    <a:lnTo>
                      <a:pt x="0" y="5555"/>
                    </a:lnTo>
                    <a:cubicBezTo>
                      <a:pt x="0" y="5555"/>
                      <a:pt x="273" y="5710"/>
                      <a:pt x="360" y="5759"/>
                    </a:cubicBezTo>
                    <a:cubicBezTo>
                      <a:pt x="634" y="5911"/>
                      <a:pt x="910" y="6053"/>
                      <a:pt x="1204" y="6196"/>
                    </a:cubicBezTo>
                    <a:cubicBezTo>
                      <a:pt x="1494" y="6338"/>
                      <a:pt x="1784" y="6470"/>
                      <a:pt x="2092" y="6600"/>
                    </a:cubicBezTo>
                    <a:cubicBezTo>
                      <a:pt x="2400" y="6731"/>
                      <a:pt x="2706" y="6851"/>
                      <a:pt x="3027" y="6971"/>
                    </a:cubicBezTo>
                    <a:cubicBezTo>
                      <a:pt x="3349" y="7089"/>
                      <a:pt x="3666" y="7198"/>
                      <a:pt x="4001" y="7304"/>
                    </a:cubicBezTo>
                    <a:cubicBezTo>
                      <a:pt x="4335" y="7411"/>
                      <a:pt x="4665" y="7507"/>
                      <a:pt x="5010" y="7600"/>
                    </a:cubicBezTo>
                    <a:cubicBezTo>
                      <a:pt x="5357" y="7694"/>
                      <a:pt x="5698" y="7779"/>
                      <a:pt x="6053" y="7858"/>
                    </a:cubicBezTo>
                    <a:cubicBezTo>
                      <a:pt x="6409" y="7938"/>
                      <a:pt x="6757" y="8009"/>
                      <a:pt x="7122" y="8075"/>
                    </a:cubicBezTo>
                    <a:cubicBezTo>
                      <a:pt x="7667" y="8174"/>
                      <a:pt x="8206" y="8254"/>
                      <a:pt x="8767" y="8323"/>
                    </a:cubicBezTo>
                    <a:cubicBezTo>
                      <a:pt x="9331" y="8391"/>
                      <a:pt x="9881" y="8443"/>
                      <a:pt x="10448" y="8479"/>
                    </a:cubicBezTo>
                    <a:cubicBezTo>
                      <a:pt x="11010" y="8515"/>
                      <a:pt x="11581" y="8532"/>
                      <a:pt x="12147" y="8535"/>
                    </a:cubicBezTo>
                    <a:lnTo>
                      <a:pt x="12297" y="8536"/>
                    </a:lnTo>
                    <a:cubicBezTo>
                      <a:pt x="12814" y="8536"/>
                      <a:pt x="13333" y="8523"/>
                      <a:pt x="13842" y="8496"/>
                    </a:cubicBezTo>
                    <a:cubicBezTo>
                      <a:pt x="14404" y="8467"/>
                      <a:pt x="14972" y="8421"/>
                      <a:pt x="15533" y="8359"/>
                    </a:cubicBezTo>
                    <a:cubicBezTo>
                      <a:pt x="15905" y="8321"/>
                      <a:pt x="16276" y="8270"/>
                      <a:pt x="16643" y="8216"/>
                    </a:cubicBezTo>
                    <a:cubicBezTo>
                      <a:pt x="17009" y="8160"/>
                      <a:pt x="17376" y="8098"/>
                      <a:pt x="17735" y="8029"/>
                    </a:cubicBezTo>
                    <a:cubicBezTo>
                      <a:pt x="18095" y="7958"/>
                      <a:pt x="18454" y="7884"/>
                      <a:pt x="18805" y="7800"/>
                    </a:cubicBezTo>
                    <a:cubicBezTo>
                      <a:pt x="19157" y="7718"/>
                      <a:pt x="19508" y="7628"/>
                      <a:pt x="19847" y="7533"/>
                    </a:cubicBezTo>
                    <a:cubicBezTo>
                      <a:pt x="20189" y="7438"/>
                      <a:pt x="20530" y="7333"/>
                      <a:pt x="20858" y="7225"/>
                    </a:cubicBezTo>
                    <a:cubicBezTo>
                      <a:pt x="21186" y="7116"/>
                      <a:pt x="21513" y="6999"/>
                      <a:pt x="21830" y="6879"/>
                    </a:cubicBezTo>
                    <a:cubicBezTo>
                      <a:pt x="22146" y="6758"/>
                      <a:pt x="22461" y="6628"/>
                      <a:pt x="22763" y="6496"/>
                    </a:cubicBezTo>
                    <a:cubicBezTo>
                      <a:pt x="23060" y="6365"/>
                      <a:pt x="23368" y="6219"/>
                      <a:pt x="23650" y="6078"/>
                    </a:cubicBezTo>
                    <a:cubicBezTo>
                      <a:pt x="23841" y="5982"/>
                      <a:pt x="24029" y="5881"/>
                      <a:pt x="24212" y="5780"/>
                    </a:cubicBezTo>
                    <a:cubicBezTo>
                      <a:pt x="24397" y="5680"/>
                      <a:pt x="24574" y="5578"/>
                      <a:pt x="24750" y="5471"/>
                    </a:cubicBezTo>
                    <a:cubicBezTo>
                      <a:pt x="25016" y="5313"/>
                      <a:pt x="25264" y="5153"/>
                      <a:pt x="25509" y="4985"/>
                    </a:cubicBezTo>
                    <a:cubicBezTo>
                      <a:pt x="25755" y="4816"/>
                      <a:pt x="25985" y="4647"/>
                      <a:pt x="26210" y="4469"/>
                    </a:cubicBezTo>
                    <a:cubicBezTo>
                      <a:pt x="26437" y="4291"/>
                      <a:pt x="26647" y="4113"/>
                      <a:pt x="26854" y="3926"/>
                    </a:cubicBezTo>
                    <a:cubicBezTo>
                      <a:pt x="27063" y="3737"/>
                      <a:pt x="27253" y="3552"/>
                      <a:pt x="27437" y="3358"/>
                    </a:cubicBezTo>
                    <a:cubicBezTo>
                      <a:pt x="27622" y="3162"/>
                      <a:pt x="27790" y="2970"/>
                      <a:pt x="27954" y="2768"/>
                    </a:cubicBezTo>
                    <a:cubicBezTo>
                      <a:pt x="28118" y="2567"/>
                      <a:pt x="28265" y="2369"/>
                      <a:pt x="28406" y="2160"/>
                    </a:cubicBezTo>
                    <a:cubicBezTo>
                      <a:pt x="28528" y="1978"/>
                      <a:pt x="28801" y="1473"/>
                      <a:pt x="28948" y="1201"/>
                    </a:cubicBezTo>
                    <a:lnTo>
                      <a:pt x="29014" y="1076"/>
                    </a:lnTo>
                    <a:lnTo>
                      <a:pt x="29132" y="751"/>
                    </a:lnTo>
                    <a:lnTo>
                      <a:pt x="29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60" name="Google Shape;4060;p14"/>
            <p:cNvGrpSpPr/>
            <p:nvPr/>
          </p:nvGrpSpPr>
          <p:grpSpPr>
            <a:xfrm>
              <a:off x="6930309" y="212430"/>
              <a:ext cx="776698" cy="1258950"/>
              <a:chOff x="2694743" y="1262730"/>
              <a:chExt cx="1140526" cy="1849764"/>
            </a:xfrm>
          </p:grpSpPr>
          <p:sp>
            <p:nvSpPr>
              <p:cNvPr id="4061" name="Google Shape;4061;p14"/>
              <p:cNvSpPr/>
              <p:nvPr/>
            </p:nvSpPr>
            <p:spPr>
              <a:xfrm>
                <a:off x="3509310" y="2484533"/>
                <a:ext cx="70696" cy="131725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4224" extrusionOk="0">
                    <a:moveTo>
                      <a:pt x="347" y="1"/>
                    </a:moveTo>
                    <a:cubicBezTo>
                      <a:pt x="316" y="1"/>
                      <a:pt x="285" y="7"/>
                      <a:pt x="260" y="22"/>
                    </a:cubicBezTo>
                    <a:cubicBezTo>
                      <a:pt x="173" y="72"/>
                      <a:pt x="87" y="121"/>
                      <a:pt x="1" y="171"/>
                    </a:cubicBezTo>
                    <a:lnTo>
                      <a:pt x="1" y="173"/>
                    </a:lnTo>
                    <a:cubicBezTo>
                      <a:pt x="30" y="158"/>
                      <a:pt x="66" y="150"/>
                      <a:pt x="100" y="150"/>
                    </a:cubicBezTo>
                    <a:cubicBezTo>
                      <a:pt x="106" y="150"/>
                      <a:pt x="112" y="151"/>
                      <a:pt x="117" y="151"/>
                    </a:cubicBezTo>
                    <a:cubicBezTo>
                      <a:pt x="168" y="157"/>
                      <a:pt x="215" y="178"/>
                      <a:pt x="257" y="206"/>
                    </a:cubicBezTo>
                    <a:cubicBezTo>
                      <a:pt x="314" y="242"/>
                      <a:pt x="362" y="286"/>
                      <a:pt x="405" y="338"/>
                    </a:cubicBezTo>
                    <a:cubicBezTo>
                      <a:pt x="460" y="403"/>
                      <a:pt x="503" y="476"/>
                      <a:pt x="533" y="554"/>
                    </a:cubicBezTo>
                    <a:lnTo>
                      <a:pt x="2008" y="4224"/>
                    </a:lnTo>
                    <a:cubicBezTo>
                      <a:pt x="2094" y="4174"/>
                      <a:pt x="2180" y="4125"/>
                      <a:pt x="2267" y="4074"/>
                    </a:cubicBezTo>
                    <a:lnTo>
                      <a:pt x="2257" y="4046"/>
                    </a:lnTo>
                    <a:lnTo>
                      <a:pt x="792" y="404"/>
                    </a:lnTo>
                    <a:cubicBezTo>
                      <a:pt x="756" y="314"/>
                      <a:pt x="698" y="227"/>
                      <a:pt x="631" y="152"/>
                    </a:cubicBezTo>
                    <a:cubicBezTo>
                      <a:pt x="576" y="94"/>
                      <a:pt x="516" y="42"/>
                      <a:pt x="437" y="16"/>
                    </a:cubicBezTo>
                    <a:cubicBezTo>
                      <a:pt x="408" y="7"/>
                      <a:pt x="377" y="1"/>
                      <a:pt x="3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14"/>
              <p:cNvSpPr/>
              <p:nvPr/>
            </p:nvSpPr>
            <p:spPr>
              <a:xfrm>
                <a:off x="3506098" y="2489242"/>
                <a:ext cx="65832" cy="128389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4117" extrusionOk="0">
                    <a:moveTo>
                      <a:pt x="206" y="1"/>
                    </a:moveTo>
                    <a:cubicBezTo>
                      <a:pt x="171" y="1"/>
                      <a:pt x="135" y="8"/>
                      <a:pt x="105" y="23"/>
                    </a:cubicBezTo>
                    <a:cubicBezTo>
                      <a:pt x="97" y="27"/>
                      <a:pt x="88" y="33"/>
                      <a:pt x="81" y="39"/>
                    </a:cubicBezTo>
                    <a:cubicBezTo>
                      <a:pt x="29" y="81"/>
                      <a:pt x="9" y="154"/>
                      <a:pt x="5" y="223"/>
                    </a:cubicBezTo>
                    <a:cubicBezTo>
                      <a:pt x="0" y="309"/>
                      <a:pt x="19" y="388"/>
                      <a:pt x="51" y="466"/>
                    </a:cubicBezTo>
                    <a:lnTo>
                      <a:pt x="1921" y="4100"/>
                    </a:lnTo>
                    <a:lnTo>
                      <a:pt x="1928" y="4116"/>
                    </a:lnTo>
                    <a:cubicBezTo>
                      <a:pt x="1941" y="4106"/>
                      <a:pt x="1956" y="4099"/>
                      <a:pt x="1970" y="4092"/>
                    </a:cubicBezTo>
                    <a:cubicBezTo>
                      <a:pt x="1999" y="4077"/>
                      <a:pt x="2030" y="4070"/>
                      <a:pt x="2063" y="4070"/>
                    </a:cubicBezTo>
                    <a:cubicBezTo>
                      <a:pt x="2079" y="4070"/>
                      <a:pt x="2095" y="4070"/>
                      <a:pt x="2111" y="4073"/>
                    </a:cubicBezTo>
                    <a:lnTo>
                      <a:pt x="636" y="403"/>
                    </a:lnTo>
                    <a:cubicBezTo>
                      <a:pt x="606" y="325"/>
                      <a:pt x="563" y="252"/>
                      <a:pt x="511" y="188"/>
                    </a:cubicBezTo>
                    <a:cubicBezTo>
                      <a:pt x="466" y="138"/>
                      <a:pt x="417" y="92"/>
                      <a:pt x="361" y="56"/>
                    </a:cubicBezTo>
                    <a:cubicBezTo>
                      <a:pt x="320" y="29"/>
                      <a:pt x="274" y="7"/>
                      <a:pt x="223" y="1"/>
                    </a:cubicBezTo>
                    <a:cubicBezTo>
                      <a:pt x="217" y="1"/>
                      <a:pt x="212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14"/>
              <p:cNvSpPr/>
              <p:nvPr/>
            </p:nvSpPr>
            <p:spPr>
              <a:xfrm>
                <a:off x="3463313" y="2573877"/>
                <a:ext cx="97515" cy="5794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858" extrusionOk="0">
                    <a:moveTo>
                      <a:pt x="196" y="0"/>
                    </a:moveTo>
                    <a:cubicBezTo>
                      <a:pt x="165" y="2"/>
                      <a:pt x="133" y="9"/>
                      <a:pt x="104" y="25"/>
                    </a:cubicBezTo>
                    <a:cubicBezTo>
                      <a:pt x="89" y="33"/>
                      <a:pt x="74" y="46"/>
                      <a:pt x="61" y="59"/>
                    </a:cubicBezTo>
                    <a:cubicBezTo>
                      <a:pt x="28" y="95"/>
                      <a:pt x="14" y="147"/>
                      <a:pt x="8" y="197"/>
                    </a:cubicBezTo>
                    <a:cubicBezTo>
                      <a:pt x="1" y="266"/>
                      <a:pt x="9" y="331"/>
                      <a:pt x="28" y="396"/>
                    </a:cubicBezTo>
                    <a:cubicBezTo>
                      <a:pt x="50" y="476"/>
                      <a:pt x="86" y="554"/>
                      <a:pt x="132" y="623"/>
                    </a:cubicBezTo>
                    <a:cubicBezTo>
                      <a:pt x="188" y="708"/>
                      <a:pt x="260" y="784"/>
                      <a:pt x="346" y="834"/>
                    </a:cubicBezTo>
                    <a:lnTo>
                      <a:pt x="3115" y="1858"/>
                    </a:lnTo>
                    <a:cubicBezTo>
                      <a:pt x="3113" y="1845"/>
                      <a:pt x="3112" y="1830"/>
                      <a:pt x="3109" y="1819"/>
                    </a:cubicBezTo>
                    <a:cubicBezTo>
                      <a:pt x="3108" y="1793"/>
                      <a:pt x="3105" y="1770"/>
                      <a:pt x="3105" y="1744"/>
                    </a:cubicBezTo>
                    <a:cubicBezTo>
                      <a:pt x="3102" y="1691"/>
                      <a:pt x="3108" y="1636"/>
                      <a:pt x="3126" y="1586"/>
                    </a:cubicBezTo>
                    <a:lnTo>
                      <a:pt x="340" y="45"/>
                    </a:lnTo>
                    <a:cubicBezTo>
                      <a:pt x="297" y="19"/>
                      <a:pt x="248" y="0"/>
                      <a:pt x="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14"/>
              <p:cNvSpPr/>
              <p:nvPr/>
            </p:nvSpPr>
            <p:spPr>
              <a:xfrm>
                <a:off x="3466650" y="2569324"/>
                <a:ext cx="99605" cy="54044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33" extrusionOk="0">
                    <a:moveTo>
                      <a:pt x="5" y="169"/>
                    </a:moveTo>
                    <a:cubicBezTo>
                      <a:pt x="4" y="170"/>
                      <a:pt x="2" y="171"/>
                      <a:pt x="0" y="172"/>
                    </a:cubicBezTo>
                    <a:cubicBezTo>
                      <a:pt x="2" y="171"/>
                      <a:pt x="4" y="170"/>
                      <a:pt x="5" y="169"/>
                    </a:cubicBezTo>
                    <a:close/>
                    <a:moveTo>
                      <a:pt x="349" y="0"/>
                    </a:moveTo>
                    <a:cubicBezTo>
                      <a:pt x="292" y="0"/>
                      <a:pt x="259" y="23"/>
                      <a:pt x="259" y="23"/>
                    </a:cubicBezTo>
                    <a:cubicBezTo>
                      <a:pt x="174" y="73"/>
                      <a:pt x="90" y="120"/>
                      <a:pt x="5" y="169"/>
                    </a:cubicBezTo>
                    <a:lnTo>
                      <a:pt x="5" y="169"/>
                    </a:lnTo>
                    <a:cubicBezTo>
                      <a:pt x="30" y="155"/>
                      <a:pt x="61" y="148"/>
                      <a:pt x="89" y="148"/>
                    </a:cubicBezTo>
                    <a:cubicBezTo>
                      <a:pt x="140" y="148"/>
                      <a:pt x="189" y="166"/>
                      <a:pt x="232" y="191"/>
                    </a:cubicBezTo>
                    <a:lnTo>
                      <a:pt x="3016" y="1732"/>
                    </a:lnTo>
                    <a:cubicBezTo>
                      <a:pt x="3024" y="1715"/>
                      <a:pt x="3031" y="1698"/>
                      <a:pt x="3039" y="1682"/>
                    </a:cubicBezTo>
                    <a:cubicBezTo>
                      <a:pt x="3065" y="1640"/>
                      <a:pt x="3101" y="1603"/>
                      <a:pt x="3143" y="1578"/>
                    </a:cubicBezTo>
                    <a:cubicBezTo>
                      <a:pt x="3146" y="1575"/>
                      <a:pt x="3150" y="1574"/>
                      <a:pt x="3152" y="1573"/>
                    </a:cubicBezTo>
                    <a:cubicBezTo>
                      <a:pt x="3167" y="1564"/>
                      <a:pt x="3172" y="1560"/>
                      <a:pt x="3193" y="1548"/>
                    </a:cubicBezTo>
                    <a:lnTo>
                      <a:pt x="3186" y="1532"/>
                    </a:lnTo>
                    <a:lnTo>
                      <a:pt x="492" y="41"/>
                    </a:lnTo>
                    <a:cubicBezTo>
                      <a:pt x="435" y="10"/>
                      <a:pt x="387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14"/>
              <p:cNvSpPr/>
              <p:nvPr/>
            </p:nvSpPr>
            <p:spPr>
              <a:xfrm>
                <a:off x="3071794" y="1282657"/>
                <a:ext cx="420249" cy="298534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9573" extrusionOk="0">
                    <a:moveTo>
                      <a:pt x="9292" y="0"/>
                    </a:moveTo>
                    <a:lnTo>
                      <a:pt x="6222" y="235"/>
                    </a:lnTo>
                    <a:lnTo>
                      <a:pt x="1318" y="1270"/>
                    </a:lnTo>
                    <a:lnTo>
                      <a:pt x="1" y="6315"/>
                    </a:lnTo>
                    <a:lnTo>
                      <a:pt x="5414" y="9572"/>
                    </a:lnTo>
                    <a:lnTo>
                      <a:pt x="10714" y="8789"/>
                    </a:lnTo>
                    <a:lnTo>
                      <a:pt x="13476" y="6407"/>
                    </a:lnTo>
                    <a:lnTo>
                      <a:pt x="13016" y="4065"/>
                    </a:lnTo>
                    <a:lnTo>
                      <a:pt x="12943" y="2101"/>
                    </a:lnTo>
                    <a:lnTo>
                      <a:pt x="92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14"/>
              <p:cNvSpPr/>
              <p:nvPr/>
            </p:nvSpPr>
            <p:spPr>
              <a:xfrm>
                <a:off x="2771363" y="1855981"/>
                <a:ext cx="296663" cy="792629"/>
              </a:xfrm>
              <a:custGeom>
                <a:avLst/>
                <a:gdLst/>
                <a:ahLst/>
                <a:cxnLst/>
                <a:rect l="l" t="t" r="r" b="b"/>
                <a:pathLst>
                  <a:path w="9513" h="25417" extrusionOk="0">
                    <a:moveTo>
                      <a:pt x="303" y="0"/>
                    </a:moveTo>
                    <a:lnTo>
                      <a:pt x="1" y="112"/>
                    </a:lnTo>
                    <a:lnTo>
                      <a:pt x="9211" y="25416"/>
                    </a:lnTo>
                    <a:lnTo>
                      <a:pt x="9513" y="25304"/>
                    </a:lnTo>
                    <a:lnTo>
                      <a:pt x="3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14"/>
              <p:cNvSpPr/>
              <p:nvPr/>
            </p:nvSpPr>
            <p:spPr>
              <a:xfrm>
                <a:off x="3472170" y="1870264"/>
                <a:ext cx="298285" cy="783274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25117" extrusionOk="0">
                    <a:moveTo>
                      <a:pt x="9264" y="1"/>
                    </a:moveTo>
                    <a:lnTo>
                      <a:pt x="0" y="25007"/>
                    </a:lnTo>
                    <a:lnTo>
                      <a:pt x="302" y="25117"/>
                    </a:lnTo>
                    <a:lnTo>
                      <a:pt x="9565" y="11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14"/>
              <p:cNvSpPr/>
              <p:nvPr/>
            </p:nvSpPr>
            <p:spPr>
              <a:xfrm>
                <a:off x="3350644" y="1699872"/>
                <a:ext cx="137401" cy="882348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28294" extrusionOk="0">
                    <a:moveTo>
                      <a:pt x="4087" y="0"/>
                    </a:moveTo>
                    <a:lnTo>
                      <a:pt x="1" y="28247"/>
                    </a:lnTo>
                    <a:lnTo>
                      <a:pt x="319" y="28293"/>
                    </a:lnTo>
                    <a:lnTo>
                      <a:pt x="4406" y="46"/>
                    </a:lnTo>
                    <a:lnTo>
                      <a:pt x="4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14"/>
              <p:cNvSpPr/>
              <p:nvPr/>
            </p:nvSpPr>
            <p:spPr>
              <a:xfrm>
                <a:off x="3068363" y="1694134"/>
                <a:ext cx="121060" cy="883159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28320" extrusionOk="0">
                    <a:moveTo>
                      <a:pt x="318" y="0"/>
                    </a:moveTo>
                    <a:lnTo>
                      <a:pt x="0" y="42"/>
                    </a:lnTo>
                    <a:lnTo>
                      <a:pt x="3561" y="28319"/>
                    </a:lnTo>
                    <a:lnTo>
                      <a:pt x="3882" y="28279"/>
                    </a:lnTo>
                    <a:lnTo>
                      <a:pt x="3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4070;p14"/>
              <p:cNvSpPr/>
              <p:nvPr/>
            </p:nvSpPr>
            <p:spPr>
              <a:xfrm>
                <a:off x="3591762" y="2633189"/>
                <a:ext cx="108087" cy="62744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2012" extrusionOk="0">
                    <a:moveTo>
                      <a:pt x="260" y="0"/>
                    </a:moveTo>
                    <a:cubicBezTo>
                      <a:pt x="173" y="51"/>
                      <a:pt x="87" y="100"/>
                      <a:pt x="1" y="150"/>
                    </a:cubicBezTo>
                    <a:lnTo>
                      <a:pt x="2862" y="1207"/>
                    </a:lnTo>
                    <a:cubicBezTo>
                      <a:pt x="2948" y="1257"/>
                      <a:pt x="3020" y="1333"/>
                      <a:pt x="3076" y="1416"/>
                    </a:cubicBezTo>
                    <a:cubicBezTo>
                      <a:pt x="3122" y="1487"/>
                      <a:pt x="3156" y="1565"/>
                      <a:pt x="3179" y="1645"/>
                    </a:cubicBezTo>
                    <a:cubicBezTo>
                      <a:pt x="3198" y="1708"/>
                      <a:pt x="3207" y="1774"/>
                      <a:pt x="3200" y="1842"/>
                    </a:cubicBezTo>
                    <a:cubicBezTo>
                      <a:pt x="3194" y="1892"/>
                      <a:pt x="3179" y="1946"/>
                      <a:pt x="3145" y="1981"/>
                    </a:cubicBezTo>
                    <a:cubicBezTo>
                      <a:pt x="3135" y="1993"/>
                      <a:pt x="3122" y="2003"/>
                      <a:pt x="3109" y="2012"/>
                    </a:cubicBezTo>
                    <a:cubicBezTo>
                      <a:pt x="3192" y="1964"/>
                      <a:pt x="3277" y="1917"/>
                      <a:pt x="3359" y="1868"/>
                    </a:cubicBezTo>
                    <a:cubicBezTo>
                      <a:pt x="3378" y="1859"/>
                      <a:pt x="3392" y="1848"/>
                      <a:pt x="3404" y="1833"/>
                    </a:cubicBezTo>
                    <a:cubicBezTo>
                      <a:pt x="3438" y="1797"/>
                      <a:pt x="3453" y="1746"/>
                      <a:pt x="3458" y="1695"/>
                    </a:cubicBezTo>
                    <a:cubicBezTo>
                      <a:pt x="3466" y="1626"/>
                      <a:pt x="3457" y="1563"/>
                      <a:pt x="3438" y="1497"/>
                    </a:cubicBezTo>
                    <a:cubicBezTo>
                      <a:pt x="3415" y="1416"/>
                      <a:pt x="3379" y="1340"/>
                      <a:pt x="3335" y="1267"/>
                    </a:cubicBezTo>
                    <a:cubicBezTo>
                      <a:pt x="3279" y="1184"/>
                      <a:pt x="3207" y="1107"/>
                      <a:pt x="3120" y="1057"/>
                    </a:cubicBezTo>
                    <a:lnTo>
                      <a:pt x="349" y="33"/>
                    </a:ln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14"/>
              <p:cNvSpPr/>
              <p:nvPr/>
            </p:nvSpPr>
            <p:spPr>
              <a:xfrm>
                <a:off x="3591762" y="2637836"/>
                <a:ext cx="100010" cy="59064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1894" extrusionOk="0">
                    <a:moveTo>
                      <a:pt x="1" y="1"/>
                    </a:moveTo>
                    <a:cubicBezTo>
                      <a:pt x="8" y="24"/>
                      <a:pt x="14" y="45"/>
                      <a:pt x="17" y="70"/>
                    </a:cubicBezTo>
                    <a:cubicBezTo>
                      <a:pt x="25" y="116"/>
                      <a:pt x="31" y="160"/>
                      <a:pt x="31" y="208"/>
                    </a:cubicBezTo>
                    <a:cubicBezTo>
                      <a:pt x="31" y="231"/>
                      <a:pt x="30" y="254"/>
                      <a:pt x="28" y="278"/>
                    </a:cubicBezTo>
                    <a:lnTo>
                      <a:pt x="175" y="359"/>
                    </a:lnTo>
                    <a:lnTo>
                      <a:pt x="2869" y="1850"/>
                    </a:lnTo>
                    <a:cubicBezTo>
                      <a:pt x="2909" y="1874"/>
                      <a:pt x="2955" y="1893"/>
                      <a:pt x="3002" y="1893"/>
                    </a:cubicBezTo>
                    <a:cubicBezTo>
                      <a:pt x="3005" y="1893"/>
                      <a:pt x="3008" y="1893"/>
                      <a:pt x="3011" y="1893"/>
                    </a:cubicBezTo>
                    <a:cubicBezTo>
                      <a:pt x="3041" y="1893"/>
                      <a:pt x="3073" y="1884"/>
                      <a:pt x="3100" y="1870"/>
                    </a:cubicBezTo>
                    <a:cubicBezTo>
                      <a:pt x="3105" y="1868"/>
                      <a:pt x="3106" y="1867"/>
                      <a:pt x="3109" y="1864"/>
                    </a:cubicBezTo>
                    <a:cubicBezTo>
                      <a:pt x="3122" y="1855"/>
                      <a:pt x="3135" y="1845"/>
                      <a:pt x="3145" y="1834"/>
                    </a:cubicBezTo>
                    <a:cubicBezTo>
                      <a:pt x="3179" y="1798"/>
                      <a:pt x="3194" y="1746"/>
                      <a:pt x="3200" y="1696"/>
                    </a:cubicBezTo>
                    <a:cubicBezTo>
                      <a:pt x="3207" y="1627"/>
                      <a:pt x="3198" y="1562"/>
                      <a:pt x="3179" y="1497"/>
                    </a:cubicBezTo>
                    <a:cubicBezTo>
                      <a:pt x="3156" y="1417"/>
                      <a:pt x="3120" y="1339"/>
                      <a:pt x="3076" y="1267"/>
                    </a:cubicBezTo>
                    <a:cubicBezTo>
                      <a:pt x="3020" y="1184"/>
                      <a:pt x="2948" y="1108"/>
                      <a:pt x="2862" y="105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" name="Google Shape;4072;p14"/>
              <p:cNvSpPr/>
              <p:nvPr/>
            </p:nvSpPr>
            <p:spPr>
              <a:xfrm>
                <a:off x="3583779" y="2653677"/>
                <a:ext cx="65239" cy="127858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4100" extrusionOk="0">
                    <a:moveTo>
                      <a:pt x="170" y="0"/>
                    </a:moveTo>
                    <a:cubicBezTo>
                      <a:pt x="129" y="23"/>
                      <a:pt x="91" y="45"/>
                      <a:pt x="64" y="61"/>
                    </a:cubicBezTo>
                    <a:cubicBezTo>
                      <a:pt x="44" y="72"/>
                      <a:pt x="22" y="81"/>
                      <a:pt x="1" y="87"/>
                    </a:cubicBezTo>
                    <a:lnTo>
                      <a:pt x="1453" y="3697"/>
                    </a:lnTo>
                    <a:cubicBezTo>
                      <a:pt x="1485" y="3774"/>
                      <a:pt x="1528" y="3848"/>
                      <a:pt x="1581" y="3912"/>
                    </a:cubicBezTo>
                    <a:cubicBezTo>
                      <a:pt x="1624" y="3963"/>
                      <a:pt x="1674" y="4009"/>
                      <a:pt x="1730" y="4045"/>
                    </a:cubicBezTo>
                    <a:cubicBezTo>
                      <a:pt x="1772" y="4072"/>
                      <a:pt x="1818" y="4093"/>
                      <a:pt x="1868" y="4099"/>
                    </a:cubicBezTo>
                    <a:cubicBezTo>
                      <a:pt x="1874" y="4100"/>
                      <a:pt x="1880" y="4100"/>
                      <a:pt x="1886" y="4100"/>
                    </a:cubicBezTo>
                    <a:cubicBezTo>
                      <a:pt x="1921" y="4100"/>
                      <a:pt x="1956" y="4092"/>
                      <a:pt x="1985" y="4078"/>
                    </a:cubicBezTo>
                    <a:cubicBezTo>
                      <a:pt x="1995" y="4073"/>
                      <a:pt x="2004" y="4069"/>
                      <a:pt x="2011" y="4062"/>
                    </a:cubicBezTo>
                    <a:cubicBezTo>
                      <a:pt x="2061" y="4020"/>
                      <a:pt x="2083" y="3947"/>
                      <a:pt x="2085" y="3878"/>
                    </a:cubicBezTo>
                    <a:cubicBezTo>
                      <a:pt x="2091" y="3791"/>
                      <a:pt x="2071" y="3712"/>
                      <a:pt x="2041" y="3635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14"/>
              <p:cNvSpPr/>
              <p:nvPr/>
            </p:nvSpPr>
            <p:spPr>
              <a:xfrm>
                <a:off x="3589111" y="2649000"/>
                <a:ext cx="67952" cy="131944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4231" extrusionOk="0">
                    <a:moveTo>
                      <a:pt x="260" y="1"/>
                    </a:moveTo>
                    <a:cubicBezTo>
                      <a:pt x="201" y="35"/>
                      <a:pt x="93" y="97"/>
                      <a:pt x="1" y="150"/>
                    </a:cubicBezTo>
                    <a:lnTo>
                      <a:pt x="1871" y="3785"/>
                    </a:lnTo>
                    <a:cubicBezTo>
                      <a:pt x="1900" y="3862"/>
                      <a:pt x="1922" y="3941"/>
                      <a:pt x="1917" y="4028"/>
                    </a:cubicBezTo>
                    <a:cubicBezTo>
                      <a:pt x="1912" y="4097"/>
                      <a:pt x="1891" y="4170"/>
                      <a:pt x="1841" y="4212"/>
                    </a:cubicBezTo>
                    <a:cubicBezTo>
                      <a:pt x="1833" y="4219"/>
                      <a:pt x="1825" y="4223"/>
                      <a:pt x="1818" y="4229"/>
                    </a:cubicBezTo>
                    <a:lnTo>
                      <a:pt x="1818" y="4230"/>
                    </a:lnTo>
                    <a:cubicBezTo>
                      <a:pt x="1904" y="4180"/>
                      <a:pt x="1991" y="4133"/>
                      <a:pt x="2077" y="4082"/>
                    </a:cubicBezTo>
                    <a:cubicBezTo>
                      <a:pt x="2113" y="4062"/>
                      <a:pt x="2137" y="4028"/>
                      <a:pt x="2155" y="3990"/>
                    </a:cubicBezTo>
                    <a:cubicBezTo>
                      <a:pt x="2176" y="3940"/>
                      <a:pt x="2179" y="3885"/>
                      <a:pt x="2176" y="3832"/>
                    </a:cubicBezTo>
                    <a:cubicBezTo>
                      <a:pt x="2170" y="3763"/>
                      <a:pt x="2155" y="3699"/>
                      <a:pt x="2130" y="3637"/>
                    </a:cubicBezTo>
                    <a:lnTo>
                      <a:pt x="2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14"/>
              <p:cNvSpPr/>
              <p:nvPr/>
            </p:nvSpPr>
            <p:spPr>
              <a:xfrm>
                <a:off x="3586804" y="2532246"/>
                <a:ext cx="52609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3042" extrusionOk="0">
                    <a:moveTo>
                      <a:pt x="1186" y="0"/>
                    </a:moveTo>
                    <a:cubicBezTo>
                      <a:pt x="1179" y="0"/>
                      <a:pt x="1173" y="0"/>
                      <a:pt x="1166" y="1"/>
                    </a:cubicBezTo>
                    <a:cubicBezTo>
                      <a:pt x="1140" y="6"/>
                      <a:pt x="1117" y="13"/>
                      <a:pt x="1094" y="24"/>
                    </a:cubicBezTo>
                    <a:cubicBezTo>
                      <a:pt x="1008" y="75"/>
                      <a:pt x="922" y="125"/>
                      <a:pt x="835" y="174"/>
                    </a:cubicBezTo>
                    <a:cubicBezTo>
                      <a:pt x="857" y="164"/>
                      <a:pt x="881" y="154"/>
                      <a:pt x="907" y="151"/>
                    </a:cubicBezTo>
                    <a:cubicBezTo>
                      <a:pt x="914" y="150"/>
                      <a:pt x="921" y="150"/>
                      <a:pt x="927" y="150"/>
                    </a:cubicBezTo>
                    <a:cubicBezTo>
                      <a:pt x="986" y="150"/>
                      <a:pt x="1044" y="177"/>
                      <a:pt x="1096" y="211"/>
                    </a:cubicBezTo>
                    <a:cubicBezTo>
                      <a:pt x="1168" y="259"/>
                      <a:pt x="1225" y="319"/>
                      <a:pt x="1274" y="385"/>
                    </a:cubicBezTo>
                    <a:cubicBezTo>
                      <a:pt x="1331" y="467"/>
                      <a:pt x="1376" y="556"/>
                      <a:pt x="1399" y="657"/>
                    </a:cubicBezTo>
                    <a:cubicBezTo>
                      <a:pt x="1425" y="757"/>
                      <a:pt x="1428" y="870"/>
                      <a:pt x="1375" y="951"/>
                    </a:cubicBezTo>
                    <a:lnTo>
                      <a:pt x="0" y="3042"/>
                    </a:lnTo>
                    <a:cubicBezTo>
                      <a:pt x="85" y="2992"/>
                      <a:pt x="173" y="2943"/>
                      <a:pt x="259" y="2892"/>
                    </a:cubicBezTo>
                    <a:lnTo>
                      <a:pt x="309" y="2818"/>
                    </a:lnTo>
                    <a:lnTo>
                      <a:pt x="1633" y="802"/>
                    </a:lnTo>
                    <a:cubicBezTo>
                      <a:pt x="1687" y="720"/>
                      <a:pt x="1682" y="609"/>
                      <a:pt x="1658" y="509"/>
                    </a:cubicBezTo>
                    <a:cubicBezTo>
                      <a:pt x="1633" y="405"/>
                      <a:pt x="1590" y="317"/>
                      <a:pt x="1533" y="237"/>
                    </a:cubicBezTo>
                    <a:cubicBezTo>
                      <a:pt x="1484" y="169"/>
                      <a:pt x="1426" y="110"/>
                      <a:pt x="1354" y="62"/>
                    </a:cubicBezTo>
                    <a:cubicBezTo>
                      <a:pt x="1303" y="28"/>
                      <a:pt x="1245" y="0"/>
                      <a:pt x="1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14"/>
              <p:cNvSpPr/>
              <p:nvPr/>
            </p:nvSpPr>
            <p:spPr>
              <a:xfrm>
                <a:off x="3597157" y="264900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14"/>
              <p:cNvSpPr/>
              <p:nvPr/>
            </p:nvSpPr>
            <p:spPr>
              <a:xfrm>
                <a:off x="3559985" y="2617441"/>
                <a:ext cx="30561" cy="39137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55" extrusionOk="0">
                    <a:moveTo>
                      <a:pt x="273" y="0"/>
                    </a:moveTo>
                    <a:cubicBezTo>
                      <a:pt x="253" y="0"/>
                      <a:pt x="234" y="3"/>
                      <a:pt x="215" y="8"/>
                    </a:cubicBezTo>
                    <a:cubicBezTo>
                      <a:pt x="195" y="14"/>
                      <a:pt x="177" y="21"/>
                      <a:pt x="159" y="31"/>
                    </a:cubicBezTo>
                    <a:cubicBezTo>
                      <a:pt x="156" y="32"/>
                      <a:pt x="153" y="35"/>
                      <a:pt x="150" y="37"/>
                    </a:cubicBezTo>
                    <a:cubicBezTo>
                      <a:pt x="107" y="61"/>
                      <a:pt x="71" y="100"/>
                      <a:pt x="48" y="140"/>
                    </a:cubicBezTo>
                    <a:cubicBezTo>
                      <a:pt x="36" y="157"/>
                      <a:pt x="29" y="173"/>
                      <a:pt x="23" y="191"/>
                    </a:cubicBezTo>
                    <a:cubicBezTo>
                      <a:pt x="6" y="241"/>
                      <a:pt x="0" y="295"/>
                      <a:pt x="2" y="349"/>
                    </a:cubicBezTo>
                    <a:cubicBezTo>
                      <a:pt x="2" y="375"/>
                      <a:pt x="5" y="398"/>
                      <a:pt x="8" y="423"/>
                    </a:cubicBezTo>
                    <a:cubicBezTo>
                      <a:pt x="9" y="435"/>
                      <a:pt x="12" y="449"/>
                      <a:pt x="13" y="462"/>
                    </a:cubicBezTo>
                    <a:cubicBezTo>
                      <a:pt x="29" y="569"/>
                      <a:pt x="64" y="669"/>
                      <a:pt x="110" y="764"/>
                    </a:cubicBezTo>
                    <a:cubicBezTo>
                      <a:pt x="138" y="822"/>
                      <a:pt x="172" y="876"/>
                      <a:pt x="209" y="928"/>
                    </a:cubicBezTo>
                    <a:cubicBezTo>
                      <a:pt x="243" y="974"/>
                      <a:pt x="279" y="1017"/>
                      <a:pt x="318" y="1057"/>
                    </a:cubicBezTo>
                    <a:cubicBezTo>
                      <a:pt x="357" y="1093"/>
                      <a:pt x="394" y="1128"/>
                      <a:pt x="437" y="1158"/>
                    </a:cubicBezTo>
                    <a:cubicBezTo>
                      <a:pt x="473" y="1181"/>
                      <a:pt x="511" y="1203"/>
                      <a:pt x="553" y="1221"/>
                    </a:cubicBezTo>
                    <a:cubicBezTo>
                      <a:pt x="570" y="1229"/>
                      <a:pt x="588" y="1236"/>
                      <a:pt x="609" y="1240"/>
                    </a:cubicBezTo>
                    <a:cubicBezTo>
                      <a:pt x="640" y="1249"/>
                      <a:pt x="673" y="1254"/>
                      <a:pt x="704" y="1254"/>
                    </a:cubicBezTo>
                    <a:cubicBezTo>
                      <a:pt x="725" y="1254"/>
                      <a:pt x="744" y="1252"/>
                      <a:pt x="764" y="1247"/>
                    </a:cubicBezTo>
                    <a:cubicBezTo>
                      <a:pt x="785" y="1243"/>
                      <a:pt x="806" y="1233"/>
                      <a:pt x="826" y="1223"/>
                    </a:cubicBezTo>
                    <a:cubicBezTo>
                      <a:pt x="869" y="1197"/>
                      <a:pt x="905" y="1160"/>
                      <a:pt x="929" y="1116"/>
                    </a:cubicBezTo>
                    <a:cubicBezTo>
                      <a:pt x="978" y="1032"/>
                      <a:pt x="979" y="931"/>
                      <a:pt x="969" y="835"/>
                    </a:cubicBezTo>
                    <a:cubicBezTo>
                      <a:pt x="955" y="712"/>
                      <a:pt x="921" y="599"/>
                      <a:pt x="867" y="492"/>
                    </a:cubicBezTo>
                    <a:cubicBezTo>
                      <a:pt x="813" y="385"/>
                      <a:pt x="742" y="287"/>
                      <a:pt x="659" y="201"/>
                    </a:cubicBezTo>
                    <a:cubicBezTo>
                      <a:pt x="590" y="132"/>
                      <a:pt x="515" y="73"/>
                      <a:pt x="425" y="35"/>
                    </a:cubicBezTo>
                    <a:cubicBezTo>
                      <a:pt x="377" y="16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14"/>
              <p:cNvSpPr/>
              <p:nvPr/>
            </p:nvSpPr>
            <p:spPr>
              <a:xfrm>
                <a:off x="3580348" y="2536954"/>
                <a:ext cx="50956" cy="90218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893" extrusionOk="0">
                    <a:moveTo>
                      <a:pt x="1133" y="0"/>
                    </a:moveTo>
                    <a:cubicBezTo>
                      <a:pt x="1126" y="0"/>
                      <a:pt x="1120" y="0"/>
                      <a:pt x="1113" y="1"/>
                    </a:cubicBezTo>
                    <a:cubicBezTo>
                      <a:pt x="1087" y="4"/>
                      <a:pt x="1063" y="13"/>
                      <a:pt x="1041" y="24"/>
                    </a:cubicBezTo>
                    <a:cubicBezTo>
                      <a:pt x="1018" y="37"/>
                      <a:pt x="999" y="53"/>
                      <a:pt x="985" y="73"/>
                    </a:cubicBezTo>
                    <a:lnTo>
                      <a:pt x="107" y="2385"/>
                    </a:lnTo>
                    <a:lnTo>
                      <a:pt x="0" y="2668"/>
                    </a:lnTo>
                    <a:cubicBezTo>
                      <a:pt x="20" y="2684"/>
                      <a:pt x="39" y="2700"/>
                      <a:pt x="58" y="2718"/>
                    </a:cubicBezTo>
                    <a:cubicBezTo>
                      <a:pt x="94" y="2754"/>
                      <a:pt x="128" y="2792"/>
                      <a:pt x="160" y="2832"/>
                    </a:cubicBezTo>
                    <a:cubicBezTo>
                      <a:pt x="176" y="2851"/>
                      <a:pt x="190" y="2871"/>
                      <a:pt x="204" y="2892"/>
                    </a:cubicBezTo>
                    <a:lnTo>
                      <a:pt x="1580" y="802"/>
                    </a:lnTo>
                    <a:cubicBezTo>
                      <a:pt x="1633" y="720"/>
                      <a:pt x="1628" y="609"/>
                      <a:pt x="1605" y="507"/>
                    </a:cubicBezTo>
                    <a:cubicBezTo>
                      <a:pt x="1580" y="405"/>
                      <a:pt x="1536" y="316"/>
                      <a:pt x="1478" y="237"/>
                    </a:cubicBezTo>
                    <a:cubicBezTo>
                      <a:pt x="1431" y="169"/>
                      <a:pt x="1373" y="110"/>
                      <a:pt x="1301" y="62"/>
                    </a:cubicBezTo>
                    <a:cubicBezTo>
                      <a:pt x="1251" y="28"/>
                      <a:pt x="1192" y="0"/>
                      <a:pt x="11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14"/>
              <p:cNvSpPr/>
              <p:nvPr/>
            </p:nvSpPr>
            <p:spPr>
              <a:xfrm>
                <a:off x="3523718" y="2646318"/>
                <a:ext cx="50021" cy="87536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807" extrusionOk="0">
                    <a:moveTo>
                      <a:pt x="1372" y="1"/>
                    </a:moveTo>
                    <a:lnTo>
                      <a:pt x="55" y="2005"/>
                    </a:lnTo>
                    <a:cubicBezTo>
                      <a:pt x="0" y="2087"/>
                      <a:pt x="6" y="2199"/>
                      <a:pt x="29" y="2299"/>
                    </a:cubicBezTo>
                    <a:cubicBezTo>
                      <a:pt x="55" y="2401"/>
                      <a:pt x="98" y="2491"/>
                      <a:pt x="156" y="2570"/>
                    </a:cubicBezTo>
                    <a:cubicBezTo>
                      <a:pt x="205" y="2637"/>
                      <a:pt x="262" y="2696"/>
                      <a:pt x="334" y="2745"/>
                    </a:cubicBezTo>
                    <a:cubicBezTo>
                      <a:pt x="383" y="2779"/>
                      <a:pt x="443" y="2807"/>
                      <a:pt x="502" y="2807"/>
                    </a:cubicBezTo>
                    <a:cubicBezTo>
                      <a:pt x="509" y="2807"/>
                      <a:pt x="516" y="2806"/>
                      <a:pt x="522" y="2805"/>
                    </a:cubicBezTo>
                    <a:cubicBezTo>
                      <a:pt x="547" y="2804"/>
                      <a:pt x="573" y="2795"/>
                      <a:pt x="596" y="2782"/>
                    </a:cubicBezTo>
                    <a:cubicBezTo>
                      <a:pt x="619" y="2770"/>
                      <a:pt x="637" y="2754"/>
                      <a:pt x="652" y="2734"/>
                    </a:cubicBezTo>
                    <a:lnTo>
                      <a:pt x="1603" y="231"/>
                    </a:lnTo>
                    <a:cubicBezTo>
                      <a:pt x="1560" y="202"/>
                      <a:pt x="1521" y="167"/>
                      <a:pt x="1485" y="130"/>
                    </a:cubicBezTo>
                    <a:cubicBezTo>
                      <a:pt x="1445" y="90"/>
                      <a:pt x="1408" y="47"/>
                      <a:pt x="1372" y="1"/>
                    </a:cubicBez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14"/>
              <p:cNvSpPr/>
              <p:nvPr/>
            </p:nvSpPr>
            <p:spPr>
              <a:xfrm>
                <a:off x="3564975" y="2610643"/>
                <a:ext cx="37640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1441" extrusionOk="0">
                    <a:moveTo>
                      <a:pt x="500" y="0"/>
                    </a:moveTo>
                    <a:cubicBezTo>
                      <a:pt x="483" y="0"/>
                      <a:pt x="472" y="2"/>
                      <a:pt x="472" y="2"/>
                    </a:cubicBezTo>
                    <a:lnTo>
                      <a:pt x="482" y="30"/>
                    </a:lnTo>
                    <a:cubicBezTo>
                      <a:pt x="395" y="81"/>
                      <a:pt x="309" y="130"/>
                      <a:pt x="223" y="180"/>
                    </a:cubicBezTo>
                    <a:cubicBezTo>
                      <a:pt x="207" y="177"/>
                      <a:pt x="191" y="177"/>
                      <a:pt x="175" y="177"/>
                    </a:cubicBezTo>
                    <a:cubicBezTo>
                      <a:pt x="142" y="178"/>
                      <a:pt x="112" y="187"/>
                      <a:pt x="82" y="199"/>
                    </a:cubicBezTo>
                    <a:cubicBezTo>
                      <a:pt x="68" y="204"/>
                      <a:pt x="53" y="213"/>
                      <a:pt x="40" y="223"/>
                    </a:cubicBezTo>
                    <a:cubicBezTo>
                      <a:pt x="19" y="233"/>
                      <a:pt x="14" y="237"/>
                      <a:pt x="0" y="249"/>
                    </a:cubicBezTo>
                    <a:cubicBezTo>
                      <a:pt x="19" y="239"/>
                      <a:pt x="36" y="232"/>
                      <a:pt x="56" y="226"/>
                    </a:cubicBezTo>
                    <a:cubicBezTo>
                      <a:pt x="76" y="221"/>
                      <a:pt x="96" y="218"/>
                      <a:pt x="117" y="218"/>
                    </a:cubicBezTo>
                    <a:cubicBezTo>
                      <a:pt x="167" y="218"/>
                      <a:pt x="219" y="233"/>
                      <a:pt x="266" y="253"/>
                    </a:cubicBezTo>
                    <a:cubicBezTo>
                      <a:pt x="358" y="292"/>
                      <a:pt x="434" y="350"/>
                      <a:pt x="500" y="419"/>
                    </a:cubicBezTo>
                    <a:cubicBezTo>
                      <a:pt x="585" y="505"/>
                      <a:pt x="654" y="605"/>
                      <a:pt x="709" y="710"/>
                    </a:cubicBezTo>
                    <a:cubicBezTo>
                      <a:pt x="761" y="817"/>
                      <a:pt x="796" y="930"/>
                      <a:pt x="811" y="1053"/>
                    </a:cubicBezTo>
                    <a:cubicBezTo>
                      <a:pt x="822" y="1149"/>
                      <a:pt x="819" y="1252"/>
                      <a:pt x="772" y="1334"/>
                    </a:cubicBezTo>
                    <a:cubicBezTo>
                      <a:pt x="746" y="1378"/>
                      <a:pt x="710" y="1415"/>
                      <a:pt x="667" y="1441"/>
                    </a:cubicBezTo>
                    <a:cubicBezTo>
                      <a:pt x="694" y="1425"/>
                      <a:pt x="732" y="1403"/>
                      <a:pt x="773" y="1379"/>
                    </a:cubicBezTo>
                    <a:cubicBezTo>
                      <a:pt x="866" y="1327"/>
                      <a:pt x="975" y="1264"/>
                      <a:pt x="1032" y="1231"/>
                    </a:cubicBezTo>
                    <a:lnTo>
                      <a:pt x="884" y="1149"/>
                    </a:lnTo>
                    <a:cubicBezTo>
                      <a:pt x="887" y="1126"/>
                      <a:pt x="889" y="1103"/>
                      <a:pt x="889" y="1080"/>
                    </a:cubicBezTo>
                    <a:cubicBezTo>
                      <a:pt x="887" y="1032"/>
                      <a:pt x="883" y="986"/>
                      <a:pt x="874" y="942"/>
                    </a:cubicBezTo>
                    <a:cubicBezTo>
                      <a:pt x="868" y="917"/>
                      <a:pt x="863" y="894"/>
                      <a:pt x="858" y="873"/>
                    </a:cubicBezTo>
                    <a:cubicBezTo>
                      <a:pt x="945" y="823"/>
                      <a:pt x="1031" y="774"/>
                      <a:pt x="1117" y="723"/>
                    </a:cubicBezTo>
                    <a:lnTo>
                      <a:pt x="1206" y="756"/>
                    </a:lnTo>
                    <a:cubicBezTo>
                      <a:pt x="1179" y="616"/>
                      <a:pt x="1127" y="489"/>
                      <a:pt x="1052" y="370"/>
                    </a:cubicBezTo>
                    <a:cubicBezTo>
                      <a:pt x="1037" y="348"/>
                      <a:pt x="1021" y="325"/>
                      <a:pt x="1005" y="304"/>
                    </a:cubicBezTo>
                    <a:lnTo>
                      <a:pt x="955" y="378"/>
                    </a:lnTo>
                    <a:cubicBezTo>
                      <a:pt x="868" y="429"/>
                      <a:pt x="782" y="478"/>
                      <a:pt x="696" y="528"/>
                    </a:cubicBezTo>
                    <a:cubicBezTo>
                      <a:pt x="681" y="508"/>
                      <a:pt x="667" y="486"/>
                      <a:pt x="651" y="467"/>
                    </a:cubicBezTo>
                    <a:cubicBezTo>
                      <a:pt x="621" y="427"/>
                      <a:pt x="587" y="390"/>
                      <a:pt x="549" y="354"/>
                    </a:cubicBezTo>
                    <a:cubicBezTo>
                      <a:pt x="531" y="335"/>
                      <a:pt x="510" y="319"/>
                      <a:pt x="492" y="304"/>
                    </a:cubicBezTo>
                    <a:lnTo>
                      <a:pt x="600" y="22"/>
                    </a:lnTo>
                    <a:cubicBezTo>
                      <a:pt x="564" y="4"/>
                      <a:pt x="525" y="0"/>
                      <a:pt x="5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14"/>
              <p:cNvSpPr/>
              <p:nvPr/>
            </p:nvSpPr>
            <p:spPr>
              <a:xfrm>
                <a:off x="3564632" y="2618346"/>
                <a:ext cx="312" cy="218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7" y="2"/>
                      <a:pt x="4" y="5"/>
                      <a:pt x="1" y="6"/>
                    </a:cubicBezTo>
                    <a:cubicBezTo>
                      <a:pt x="4" y="5"/>
                      <a:pt x="8" y="2"/>
                      <a:pt x="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14"/>
              <p:cNvSpPr/>
              <p:nvPr/>
            </p:nvSpPr>
            <p:spPr>
              <a:xfrm>
                <a:off x="3542335" y="2653490"/>
                <a:ext cx="36736" cy="7961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553" extrusionOk="0">
                    <a:moveTo>
                      <a:pt x="1006" y="1"/>
                    </a:moveTo>
                    <a:lnTo>
                      <a:pt x="55" y="2504"/>
                    </a:lnTo>
                    <a:cubicBezTo>
                      <a:pt x="40" y="2524"/>
                      <a:pt x="20" y="2540"/>
                      <a:pt x="0" y="2551"/>
                    </a:cubicBezTo>
                    <a:lnTo>
                      <a:pt x="3" y="2552"/>
                    </a:lnTo>
                    <a:cubicBezTo>
                      <a:pt x="89" y="2502"/>
                      <a:pt x="175" y="2453"/>
                      <a:pt x="262" y="2403"/>
                    </a:cubicBezTo>
                    <a:cubicBezTo>
                      <a:pt x="262" y="2403"/>
                      <a:pt x="305" y="2383"/>
                      <a:pt x="315" y="2353"/>
                    </a:cubicBezTo>
                    <a:lnTo>
                      <a:pt x="1177" y="83"/>
                    </a:lnTo>
                    <a:cubicBezTo>
                      <a:pt x="1157" y="78"/>
                      <a:pt x="1140" y="71"/>
                      <a:pt x="1121" y="64"/>
                    </a:cubicBezTo>
                    <a:cubicBezTo>
                      <a:pt x="1081" y="47"/>
                      <a:pt x="1042" y="25"/>
                      <a:pt x="10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14"/>
              <p:cNvSpPr/>
              <p:nvPr/>
            </p:nvSpPr>
            <p:spPr>
              <a:xfrm>
                <a:off x="3506847" y="2625393"/>
                <a:ext cx="75935" cy="5145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650" extrusionOk="0">
                    <a:moveTo>
                      <a:pt x="1946" y="1"/>
                    </a:moveTo>
                    <a:cubicBezTo>
                      <a:pt x="1918" y="1"/>
                      <a:pt x="1891" y="7"/>
                      <a:pt x="1867" y="20"/>
                    </a:cubicBezTo>
                    <a:cubicBezTo>
                      <a:pt x="1231" y="386"/>
                      <a:pt x="635" y="731"/>
                      <a:pt x="1" y="1097"/>
                    </a:cubicBezTo>
                    <a:lnTo>
                      <a:pt x="770" y="1541"/>
                    </a:lnTo>
                    <a:cubicBezTo>
                      <a:pt x="817" y="1569"/>
                      <a:pt x="865" y="1605"/>
                      <a:pt x="905" y="1649"/>
                    </a:cubicBezTo>
                    <a:cubicBezTo>
                      <a:pt x="1536" y="1285"/>
                      <a:pt x="1702" y="1191"/>
                      <a:pt x="2331" y="825"/>
                    </a:cubicBezTo>
                    <a:cubicBezTo>
                      <a:pt x="2413" y="779"/>
                      <a:pt x="2435" y="663"/>
                      <a:pt x="2425" y="559"/>
                    </a:cubicBezTo>
                    <a:cubicBezTo>
                      <a:pt x="2416" y="457"/>
                      <a:pt x="2379" y="370"/>
                      <a:pt x="2331" y="289"/>
                    </a:cubicBezTo>
                    <a:cubicBezTo>
                      <a:pt x="2284" y="207"/>
                      <a:pt x="2228" y="132"/>
                      <a:pt x="2143" y="74"/>
                    </a:cubicBezTo>
                    <a:cubicBezTo>
                      <a:pt x="2085" y="33"/>
                      <a:pt x="2012" y="1"/>
                      <a:pt x="19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14"/>
              <p:cNvSpPr/>
              <p:nvPr/>
            </p:nvSpPr>
            <p:spPr>
              <a:xfrm>
                <a:off x="3281477" y="2546622"/>
                <a:ext cx="239813" cy="276923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8880" extrusionOk="0">
                    <a:moveTo>
                      <a:pt x="1" y="0"/>
                    </a:moveTo>
                    <a:lnTo>
                      <a:pt x="1" y="8879"/>
                    </a:lnTo>
                    <a:lnTo>
                      <a:pt x="7689" y="444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14"/>
              <p:cNvSpPr/>
              <p:nvPr/>
            </p:nvSpPr>
            <p:spPr>
              <a:xfrm>
                <a:off x="3258650" y="2725308"/>
                <a:ext cx="149376" cy="102692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3293" extrusionOk="0">
                    <a:moveTo>
                      <a:pt x="4367" y="0"/>
                    </a:moveTo>
                    <a:cubicBezTo>
                      <a:pt x="4362" y="0"/>
                      <a:pt x="4357" y="0"/>
                      <a:pt x="4353" y="1"/>
                    </a:cubicBezTo>
                    <a:cubicBezTo>
                      <a:pt x="4334" y="4"/>
                      <a:pt x="4315" y="7"/>
                      <a:pt x="4298" y="12"/>
                    </a:cubicBezTo>
                    <a:cubicBezTo>
                      <a:pt x="4279" y="19"/>
                      <a:pt x="4264" y="27"/>
                      <a:pt x="4248" y="37"/>
                    </a:cubicBezTo>
                    <a:cubicBezTo>
                      <a:pt x="2734" y="911"/>
                      <a:pt x="1512" y="1615"/>
                      <a:pt x="1" y="2488"/>
                    </a:cubicBezTo>
                    <a:cubicBezTo>
                      <a:pt x="14" y="2481"/>
                      <a:pt x="28" y="2476"/>
                      <a:pt x="43" y="2471"/>
                    </a:cubicBezTo>
                    <a:cubicBezTo>
                      <a:pt x="55" y="2468"/>
                      <a:pt x="68" y="2466"/>
                      <a:pt x="81" y="2466"/>
                    </a:cubicBezTo>
                    <a:cubicBezTo>
                      <a:pt x="116" y="2466"/>
                      <a:pt x="153" y="2476"/>
                      <a:pt x="186" y="2491"/>
                    </a:cubicBezTo>
                    <a:cubicBezTo>
                      <a:pt x="247" y="2515"/>
                      <a:pt x="299" y="2555"/>
                      <a:pt x="345" y="2601"/>
                    </a:cubicBezTo>
                    <a:cubicBezTo>
                      <a:pt x="402" y="2659"/>
                      <a:pt x="449" y="2728"/>
                      <a:pt x="485" y="2800"/>
                    </a:cubicBezTo>
                    <a:cubicBezTo>
                      <a:pt x="521" y="2872"/>
                      <a:pt x="547" y="2948"/>
                      <a:pt x="556" y="3031"/>
                    </a:cubicBezTo>
                    <a:cubicBezTo>
                      <a:pt x="563" y="3096"/>
                      <a:pt x="562" y="3166"/>
                      <a:pt x="529" y="3221"/>
                    </a:cubicBezTo>
                    <a:cubicBezTo>
                      <a:pt x="513" y="3250"/>
                      <a:pt x="488" y="3276"/>
                      <a:pt x="461" y="3292"/>
                    </a:cubicBezTo>
                    <a:lnTo>
                      <a:pt x="462" y="3293"/>
                    </a:lnTo>
                    <a:cubicBezTo>
                      <a:pt x="1858" y="2486"/>
                      <a:pt x="3257" y="1680"/>
                      <a:pt x="4655" y="873"/>
                    </a:cubicBezTo>
                    <a:cubicBezTo>
                      <a:pt x="4655" y="871"/>
                      <a:pt x="4658" y="871"/>
                      <a:pt x="4658" y="871"/>
                    </a:cubicBezTo>
                    <a:cubicBezTo>
                      <a:pt x="4660" y="869"/>
                      <a:pt x="4665" y="866"/>
                      <a:pt x="4668" y="863"/>
                    </a:cubicBezTo>
                    <a:cubicBezTo>
                      <a:pt x="4676" y="856"/>
                      <a:pt x="4688" y="849"/>
                      <a:pt x="4696" y="840"/>
                    </a:cubicBezTo>
                    <a:cubicBezTo>
                      <a:pt x="4708" y="832"/>
                      <a:pt x="4715" y="820"/>
                      <a:pt x="4724" y="810"/>
                    </a:cubicBezTo>
                    <a:cubicBezTo>
                      <a:pt x="4731" y="799"/>
                      <a:pt x="4738" y="789"/>
                      <a:pt x="4745" y="776"/>
                    </a:cubicBezTo>
                    <a:cubicBezTo>
                      <a:pt x="4752" y="763"/>
                      <a:pt x="4758" y="751"/>
                      <a:pt x="4762" y="737"/>
                    </a:cubicBezTo>
                    <a:cubicBezTo>
                      <a:pt x="4767" y="724"/>
                      <a:pt x="4773" y="708"/>
                      <a:pt x="4775" y="694"/>
                    </a:cubicBezTo>
                    <a:cubicBezTo>
                      <a:pt x="4780" y="676"/>
                      <a:pt x="4783" y="661"/>
                      <a:pt x="4784" y="645"/>
                    </a:cubicBezTo>
                    <a:cubicBezTo>
                      <a:pt x="4790" y="612"/>
                      <a:pt x="4790" y="580"/>
                      <a:pt x="4788" y="544"/>
                    </a:cubicBezTo>
                    <a:cubicBezTo>
                      <a:pt x="4787" y="510"/>
                      <a:pt x="4781" y="474"/>
                      <a:pt x="4773" y="438"/>
                    </a:cubicBezTo>
                    <a:cubicBezTo>
                      <a:pt x="4768" y="421"/>
                      <a:pt x="4762" y="402"/>
                      <a:pt x="4758" y="385"/>
                    </a:cubicBezTo>
                    <a:cubicBezTo>
                      <a:pt x="4752" y="366"/>
                      <a:pt x="4745" y="349"/>
                      <a:pt x="4738" y="330"/>
                    </a:cubicBezTo>
                    <a:cubicBezTo>
                      <a:pt x="4731" y="313"/>
                      <a:pt x="4724" y="294"/>
                      <a:pt x="4715" y="278"/>
                    </a:cubicBezTo>
                    <a:lnTo>
                      <a:pt x="4688" y="229"/>
                    </a:lnTo>
                    <a:cubicBezTo>
                      <a:pt x="4679" y="214"/>
                      <a:pt x="4668" y="198"/>
                      <a:pt x="4658" y="183"/>
                    </a:cubicBezTo>
                    <a:cubicBezTo>
                      <a:pt x="4646" y="169"/>
                      <a:pt x="4633" y="155"/>
                      <a:pt x="4623" y="142"/>
                    </a:cubicBezTo>
                    <a:cubicBezTo>
                      <a:pt x="4611" y="129"/>
                      <a:pt x="4600" y="116"/>
                      <a:pt x="4587" y="104"/>
                    </a:cubicBezTo>
                    <a:cubicBezTo>
                      <a:pt x="4574" y="91"/>
                      <a:pt x="4561" y="80"/>
                      <a:pt x="4550" y="71"/>
                    </a:cubicBezTo>
                    <a:cubicBezTo>
                      <a:pt x="4524" y="51"/>
                      <a:pt x="4496" y="35"/>
                      <a:pt x="4471" y="25"/>
                    </a:cubicBezTo>
                    <a:cubicBezTo>
                      <a:pt x="4450" y="15"/>
                      <a:pt x="4430" y="8"/>
                      <a:pt x="4410" y="5"/>
                    </a:cubicBezTo>
                    <a:cubicBezTo>
                      <a:pt x="4397" y="2"/>
                      <a:pt x="4382" y="0"/>
                      <a:pt x="4367" y="0"/>
                    </a:cubicBezTo>
                    <a:close/>
                  </a:path>
                </a:pathLst>
              </a:custGeom>
              <a:solidFill>
                <a:srgbClr val="6E93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14"/>
              <p:cNvSpPr/>
              <p:nvPr/>
            </p:nvSpPr>
            <p:spPr>
              <a:xfrm>
                <a:off x="3271031" y="2519897"/>
                <a:ext cx="265228" cy="165187"/>
              </a:xfrm>
              <a:custGeom>
                <a:avLst/>
                <a:gdLst/>
                <a:ahLst/>
                <a:cxnLst/>
                <a:rect l="l" t="t" r="r" b="b"/>
                <a:pathLst>
                  <a:path w="8505" h="5297" extrusionOk="0">
                    <a:moveTo>
                      <a:pt x="1" y="0"/>
                    </a:moveTo>
                    <a:lnTo>
                      <a:pt x="1" y="665"/>
                    </a:lnTo>
                    <a:lnTo>
                      <a:pt x="336" y="857"/>
                    </a:lnTo>
                    <a:lnTo>
                      <a:pt x="8024" y="5297"/>
                    </a:lnTo>
                    <a:lnTo>
                      <a:pt x="8431" y="5062"/>
                    </a:lnTo>
                    <a:cubicBezTo>
                      <a:pt x="8448" y="5052"/>
                      <a:pt x="8467" y="5039"/>
                      <a:pt x="8480" y="5024"/>
                    </a:cubicBezTo>
                    <a:cubicBezTo>
                      <a:pt x="8496" y="5002"/>
                      <a:pt x="8504" y="4973"/>
                      <a:pt x="8499" y="4946"/>
                    </a:cubicBezTo>
                    <a:cubicBezTo>
                      <a:pt x="8492" y="4911"/>
                      <a:pt x="8460" y="4883"/>
                      <a:pt x="8430" y="48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14"/>
              <p:cNvSpPr/>
              <p:nvPr/>
            </p:nvSpPr>
            <p:spPr>
              <a:xfrm>
                <a:off x="3260459" y="2518587"/>
                <a:ext cx="10665" cy="2204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07" extrusionOk="0">
                    <a:moveTo>
                      <a:pt x="171" y="0"/>
                    </a:moveTo>
                    <a:cubicBezTo>
                      <a:pt x="142" y="0"/>
                      <a:pt x="113" y="4"/>
                      <a:pt x="82" y="12"/>
                    </a:cubicBezTo>
                    <a:cubicBezTo>
                      <a:pt x="52" y="17"/>
                      <a:pt x="25" y="28"/>
                      <a:pt x="0" y="42"/>
                    </a:cubicBezTo>
                    <a:lnTo>
                      <a:pt x="0" y="707"/>
                    </a:lnTo>
                    <a:cubicBezTo>
                      <a:pt x="2" y="707"/>
                      <a:pt x="2" y="705"/>
                      <a:pt x="3" y="705"/>
                    </a:cubicBezTo>
                    <a:cubicBezTo>
                      <a:pt x="29" y="692"/>
                      <a:pt x="54" y="682"/>
                      <a:pt x="82" y="676"/>
                    </a:cubicBezTo>
                    <a:cubicBezTo>
                      <a:pt x="113" y="670"/>
                      <a:pt x="142" y="667"/>
                      <a:pt x="171" y="667"/>
                    </a:cubicBezTo>
                    <a:cubicBezTo>
                      <a:pt x="201" y="667"/>
                      <a:pt x="230" y="670"/>
                      <a:pt x="259" y="676"/>
                    </a:cubicBezTo>
                    <a:cubicBezTo>
                      <a:pt x="289" y="682"/>
                      <a:pt x="317" y="692"/>
                      <a:pt x="341" y="707"/>
                    </a:cubicBezTo>
                    <a:lnTo>
                      <a:pt x="341" y="42"/>
                    </a:lnTo>
                    <a:cubicBezTo>
                      <a:pt x="317" y="28"/>
                      <a:pt x="288" y="17"/>
                      <a:pt x="259" y="12"/>
                    </a:cubicBezTo>
                    <a:cubicBezTo>
                      <a:pt x="230" y="4"/>
                      <a:pt x="201" y="0"/>
                      <a:pt x="171" y="0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14"/>
              <p:cNvSpPr/>
              <p:nvPr/>
            </p:nvSpPr>
            <p:spPr>
              <a:xfrm>
                <a:off x="2995330" y="2519897"/>
                <a:ext cx="265260" cy="165156"/>
              </a:xfrm>
              <a:custGeom>
                <a:avLst/>
                <a:gdLst/>
                <a:ahLst/>
                <a:cxnLst/>
                <a:rect l="l" t="t" r="r" b="b"/>
                <a:pathLst>
                  <a:path w="8506" h="5296" extrusionOk="0">
                    <a:moveTo>
                      <a:pt x="8505" y="663"/>
                    </a:moveTo>
                    <a:cubicBezTo>
                      <a:pt x="8504" y="663"/>
                      <a:pt x="8504" y="664"/>
                      <a:pt x="8504" y="664"/>
                    </a:cubicBezTo>
                    <a:lnTo>
                      <a:pt x="8504" y="664"/>
                    </a:lnTo>
                    <a:lnTo>
                      <a:pt x="8505" y="663"/>
                    </a:lnTo>
                    <a:close/>
                    <a:moveTo>
                      <a:pt x="8504" y="664"/>
                    </a:move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4"/>
                      <a:pt x="8503" y="664"/>
                      <a:pt x="8504" y="664"/>
                    </a:cubicBezTo>
                    <a:close/>
                    <a:moveTo>
                      <a:pt x="8502" y="0"/>
                    </a:moveTo>
                    <a:lnTo>
                      <a:pt x="73" y="4867"/>
                    </a:lnTo>
                    <a:cubicBezTo>
                      <a:pt x="56" y="4877"/>
                      <a:pt x="37" y="4890"/>
                      <a:pt x="26" y="4906"/>
                    </a:cubicBezTo>
                    <a:cubicBezTo>
                      <a:pt x="9" y="4927"/>
                      <a:pt x="0" y="4956"/>
                      <a:pt x="6" y="4983"/>
                    </a:cubicBezTo>
                    <a:cubicBezTo>
                      <a:pt x="13" y="5015"/>
                      <a:pt x="45" y="5047"/>
                      <a:pt x="73" y="5062"/>
                    </a:cubicBezTo>
                    <a:lnTo>
                      <a:pt x="480" y="5295"/>
                    </a:lnTo>
                    <a:lnTo>
                      <a:pt x="8170" y="857"/>
                    </a:lnTo>
                    <a:lnTo>
                      <a:pt x="8503" y="665"/>
                    </a:lnTo>
                    <a:lnTo>
                      <a:pt x="8503" y="665"/>
                    </a:lnTo>
                    <a:cubicBezTo>
                      <a:pt x="8503" y="665"/>
                      <a:pt x="8503" y="665"/>
                      <a:pt x="8502" y="665"/>
                    </a:cubicBezTo>
                    <a:lnTo>
                      <a:pt x="8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14"/>
              <p:cNvSpPr/>
              <p:nvPr/>
            </p:nvSpPr>
            <p:spPr>
              <a:xfrm>
                <a:off x="3249295" y="2539356"/>
                <a:ext cx="32214" cy="291424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9345" extrusionOk="0">
                    <a:moveTo>
                      <a:pt x="527" y="1"/>
                    </a:moveTo>
                    <a:cubicBezTo>
                      <a:pt x="498" y="1"/>
                      <a:pt x="468" y="4"/>
                      <a:pt x="439" y="10"/>
                    </a:cubicBezTo>
                    <a:cubicBezTo>
                      <a:pt x="410" y="16"/>
                      <a:pt x="383" y="25"/>
                      <a:pt x="360" y="39"/>
                    </a:cubicBezTo>
                    <a:lnTo>
                      <a:pt x="23" y="233"/>
                    </a:lnTo>
                    <a:lnTo>
                      <a:pt x="0" y="9101"/>
                    </a:lnTo>
                    <a:lnTo>
                      <a:pt x="356" y="9305"/>
                    </a:lnTo>
                    <a:cubicBezTo>
                      <a:pt x="381" y="9319"/>
                      <a:pt x="410" y="9329"/>
                      <a:pt x="439" y="9335"/>
                    </a:cubicBezTo>
                    <a:cubicBezTo>
                      <a:pt x="468" y="9342"/>
                      <a:pt x="498" y="9345"/>
                      <a:pt x="527" y="9345"/>
                    </a:cubicBezTo>
                    <a:cubicBezTo>
                      <a:pt x="556" y="9345"/>
                      <a:pt x="585" y="9342"/>
                      <a:pt x="614" y="9335"/>
                    </a:cubicBezTo>
                    <a:cubicBezTo>
                      <a:pt x="646" y="9329"/>
                      <a:pt x="673" y="9319"/>
                      <a:pt x="698" y="9305"/>
                    </a:cubicBezTo>
                    <a:lnTo>
                      <a:pt x="1033" y="9112"/>
                    </a:lnTo>
                    <a:lnTo>
                      <a:pt x="1031" y="9112"/>
                    </a:lnTo>
                    <a:lnTo>
                      <a:pt x="1031" y="233"/>
                    </a:lnTo>
                    <a:lnTo>
                      <a:pt x="698" y="41"/>
                    </a:lnTo>
                    <a:cubicBezTo>
                      <a:pt x="672" y="26"/>
                      <a:pt x="643" y="16"/>
                      <a:pt x="614" y="10"/>
                    </a:cubicBezTo>
                    <a:cubicBezTo>
                      <a:pt x="586" y="4"/>
                      <a:pt x="556" y="1"/>
                      <a:pt x="527" y="1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14"/>
              <p:cNvSpPr/>
              <p:nvPr/>
            </p:nvSpPr>
            <p:spPr>
              <a:xfrm>
                <a:off x="3010298" y="2546622"/>
                <a:ext cx="239844" cy="276549"/>
              </a:xfrm>
              <a:custGeom>
                <a:avLst/>
                <a:gdLst/>
                <a:ahLst/>
                <a:cxnLst/>
                <a:rect l="l" t="t" r="r" b="b"/>
                <a:pathLst>
                  <a:path w="7691" h="8868" extrusionOk="0">
                    <a:moveTo>
                      <a:pt x="7690" y="0"/>
                    </a:moveTo>
                    <a:lnTo>
                      <a:pt x="0" y="4441"/>
                    </a:lnTo>
                    <a:lnTo>
                      <a:pt x="7666" y="8868"/>
                    </a:lnTo>
                    <a:lnTo>
                      <a:pt x="76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14"/>
              <p:cNvSpPr/>
              <p:nvPr/>
            </p:nvSpPr>
            <p:spPr>
              <a:xfrm>
                <a:off x="3208194" y="2567203"/>
                <a:ext cx="115603" cy="370291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1874" extrusionOk="0">
                    <a:moveTo>
                      <a:pt x="2814" y="0"/>
                    </a:moveTo>
                    <a:cubicBezTo>
                      <a:pt x="2814" y="1"/>
                      <a:pt x="2815" y="3"/>
                      <a:pt x="2815" y="4"/>
                    </a:cubicBezTo>
                    <a:lnTo>
                      <a:pt x="2815" y="4"/>
                    </a:lnTo>
                    <a:cubicBezTo>
                      <a:pt x="2815" y="3"/>
                      <a:pt x="2814" y="1"/>
                      <a:pt x="2814" y="0"/>
                    </a:cubicBezTo>
                    <a:close/>
                    <a:moveTo>
                      <a:pt x="2815" y="4"/>
                    </a:moveTo>
                    <a:cubicBezTo>
                      <a:pt x="2815" y="4"/>
                      <a:pt x="2815" y="5"/>
                      <a:pt x="2816" y="5"/>
                    </a:cubicBezTo>
                    <a:lnTo>
                      <a:pt x="2816" y="5"/>
                    </a:lnTo>
                    <a:cubicBezTo>
                      <a:pt x="2815" y="5"/>
                      <a:pt x="2815" y="4"/>
                      <a:pt x="2815" y="4"/>
                    </a:cubicBezTo>
                    <a:close/>
                    <a:moveTo>
                      <a:pt x="2816" y="5"/>
                    </a:moveTo>
                    <a:lnTo>
                      <a:pt x="2816" y="5"/>
                    </a:lnTo>
                    <a:cubicBezTo>
                      <a:pt x="2818" y="11"/>
                      <a:pt x="2820" y="17"/>
                      <a:pt x="2822" y="23"/>
                    </a:cubicBezTo>
                    <a:lnTo>
                      <a:pt x="2822" y="23"/>
                    </a:lnTo>
                    <a:cubicBezTo>
                      <a:pt x="2821" y="18"/>
                      <a:pt x="2819" y="13"/>
                      <a:pt x="2818" y="9"/>
                    </a:cubicBezTo>
                    <a:cubicBezTo>
                      <a:pt x="2817" y="8"/>
                      <a:pt x="2816" y="6"/>
                      <a:pt x="2816" y="5"/>
                    </a:cubicBezTo>
                    <a:close/>
                    <a:moveTo>
                      <a:pt x="883" y="10"/>
                    </a:moveTo>
                    <a:lnTo>
                      <a:pt x="883" y="10"/>
                    </a:lnTo>
                    <a:cubicBezTo>
                      <a:pt x="881" y="15"/>
                      <a:pt x="879" y="19"/>
                      <a:pt x="878" y="23"/>
                    </a:cubicBezTo>
                    <a:lnTo>
                      <a:pt x="878" y="23"/>
                    </a:lnTo>
                    <a:cubicBezTo>
                      <a:pt x="880" y="19"/>
                      <a:pt x="881" y="15"/>
                      <a:pt x="883" y="10"/>
                    </a:cubicBezTo>
                    <a:close/>
                    <a:moveTo>
                      <a:pt x="198" y="5883"/>
                    </a:moveTo>
                    <a:cubicBezTo>
                      <a:pt x="202" y="5883"/>
                      <a:pt x="206" y="5884"/>
                      <a:pt x="210" y="5886"/>
                    </a:cubicBezTo>
                    <a:cubicBezTo>
                      <a:pt x="219" y="5889"/>
                      <a:pt x="227" y="5896"/>
                      <a:pt x="237" y="5905"/>
                    </a:cubicBezTo>
                    <a:cubicBezTo>
                      <a:pt x="319" y="5989"/>
                      <a:pt x="421" y="6067"/>
                      <a:pt x="541" y="6137"/>
                    </a:cubicBezTo>
                    <a:cubicBezTo>
                      <a:pt x="627" y="6185"/>
                      <a:pt x="720" y="6231"/>
                      <a:pt x="821" y="6270"/>
                    </a:cubicBezTo>
                    <a:cubicBezTo>
                      <a:pt x="838" y="6277"/>
                      <a:pt x="857" y="6283"/>
                      <a:pt x="874" y="6290"/>
                    </a:cubicBezTo>
                    <a:cubicBezTo>
                      <a:pt x="896" y="6299"/>
                      <a:pt x="920" y="6306"/>
                      <a:pt x="943" y="6313"/>
                    </a:cubicBezTo>
                    <a:cubicBezTo>
                      <a:pt x="960" y="6319"/>
                      <a:pt x="976" y="6327"/>
                      <a:pt x="995" y="6339"/>
                    </a:cubicBezTo>
                    <a:cubicBezTo>
                      <a:pt x="1011" y="6349"/>
                      <a:pt x="1028" y="6362"/>
                      <a:pt x="1040" y="6376"/>
                    </a:cubicBezTo>
                    <a:cubicBezTo>
                      <a:pt x="1047" y="6383"/>
                      <a:pt x="1052" y="6391"/>
                      <a:pt x="1058" y="6399"/>
                    </a:cubicBezTo>
                    <a:cubicBezTo>
                      <a:pt x="1064" y="6406"/>
                      <a:pt x="1068" y="6415"/>
                      <a:pt x="1073" y="6422"/>
                    </a:cubicBezTo>
                    <a:cubicBezTo>
                      <a:pt x="1080" y="6439"/>
                      <a:pt x="1084" y="6457"/>
                      <a:pt x="1084" y="6471"/>
                    </a:cubicBezTo>
                    <a:cubicBezTo>
                      <a:pt x="1090" y="6671"/>
                      <a:pt x="1100" y="6879"/>
                      <a:pt x="1110" y="7075"/>
                    </a:cubicBezTo>
                    <a:cubicBezTo>
                      <a:pt x="1120" y="7270"/>
                      <a:pt x="1134" y="7477"/>
                      <a:pt x="1149" y="7670"/>
                    </a:cubicBezTo>
                    <a:cubicBezTo>
                      <a:pt x="1163" y="7864"/>
                      <a:pt x="1182" y="8067"/>
                      <a:pt x="1202" y="8258"/>
                    </a:cubicBezTo>
                    <a:cubicBezTo>
                      <a:pt x="1211" y="8353"/>
                      <a:pt x="1219" y="8449"/>
                      <a:pt x="1231" y="8543"/>
                    </a:cubicBezTo>
                    <a:lnTo>
                      <a:pt x="1231" y="8564"/>
                    </a:lnTo>
                    <a:cubicBezTo>
                      <a:pt x="1228" y="8571"/>
                      <a:pt x="1226" y="8577"/>
                      <a:pt x="1224" y="8584"/>
                    </a:cubicBezTo>
                    <a:cubicBezTo>
                      <a:pt x="1219" y="8590"/>
                      <a:pt x="1216" y="8596"/>
                      <a:pt x="1211" y="8600"/>
                    </a:cubicBezTo>
                    <a:cubicBezTo>
                      <a:pt x="1205" y="8606"/>
                      <a:pt x="1199" y="8610"/>
                      <a:pt x="1195" y="8613"/>
                    </a:cubicBezTo>
                    <a:cubicBezTo>
                      <a:pt x="1188" y="8617"/>
                      <a:pt x="1180" y="8619"/>
                      <a:pt x="1173" y="8620"/>
                    </a:cubicBezTo>
                    <a:cubicBezTo>
                      <a:pt x="1166" y="8622"/>
                      <a:pt x="1159" y="8625"/>
                      <a:pt x="1150" y="8625"/>
                    </a:cubicBezTo>
                    <a:cubicBezTo>
                      <a:pt x="1133" y="8625"/>
                      <a:pt x="1117" y="8622"/>
                      <a:pt x="1100" y="8617"/>
                    </a:cubicBezTo>
                    <a:cubicBezTo>
                      <a:pt x="1096" y="8615"/>
                      <a:pt x="1093" y="8615"/>
                      <a:pt x="1088" y="8613"/>
                    </a:cubicBezTo>
                    <a:cubicBezTo>
                      <a:pt x="1064" y="8606"/>
                      <a:pt x="1038" y="8597"/>
                      <a:pt x="1012" y="8590"/>
                    </a:cubicBezTo>
                    <a:cubicBezTo>
                      <a:pt x="894" y="8553"/>
                      <a:pt x="785" y="8504"/>
                      <a:pt x="690" y="8448"/>
                    </a:cubicBezTo>
                    <a:cubicBezTo>
                      <a:pt x="571" y="8380"/>
                      <a:pt x="470" y="8298"/>
                      <a:pt x="393" y="8212"/>
                    </a:cubicBezTo>
                    <a:cubicBezTo>
                      <a:pt x="388" y="8206"/>
                      <a:pt x="384" y="8202"/>
                      <a:pt x="378" y="8195"/>
                    </a:cubicBezTo>
                    <a:cubicBezTo>
                      <a:pt x="374" y="8188"/>
                      <a:pt x="370" y="8180"/>
                      <a:pt x="367" y="8173"/>
                    </a:cubicBezTo>
                    <a:cubicBezTo>
                      <a:pt x="362" y="8166"/>
                      <a:pt x="357" y="8159"/>
                      <a:pt x="354" y="8149"/>
                    </a:cubicBezTo>
                    <a:lnTo>
                      <a:pt x="342" y="8123"/>
                    </a:lnTo>
                    <a:cubicBezTo>
                      <a:pt x="339" y="8113"/>
                      <a:pt x="335" y="8104"/>
                      <a:pt x="334" y="8096"/>
                    </a:cubicBezTo>
                    <a:cubicBezTo>
                      <a:pt x="331" y="8087"/>
                      <a:pt x="328" y="8075"/>
                      <a:pt x="326" y="8068"/>
                    </a:cubicBezTo>
                    <a:lnTo>
                      <a:pt x="321" y="8041"/>
                    </a:lnTo>
                    <a:cubicBezTo>
                      <a:pt x="319" y="8032"/>
                      <a:pt x="318" y="8025"/>
                      <a:pt x="318" y="8018"/>
                    </a:cubicBezTo>
                    <a:cubicBezTo>
                      <a:pt x="298" y="7824"/>
                      <a:pt x="280" y="7641"/>
                      <a:pt x="262" y="7446"/>
                    </a:cubicBezTo>
                    <a:cubicBezTo>
                      <a:pt x="246" y="7249"/>
                      <a:pt x="230" y="7062"/>
                      <a:pt x="217" y="6865"/>
                    </a:cubicBezTo>
                    <a:cubicBezTo>
                      <a:pt x="204" y="6667"/>
                      <a:pt x="194" y="6477"/>
                      <a:pt x="184" y="6276"/>
                    </a:cubicBezTo>
                    <a:cubicBezTo>
                      <a:pt x="180" y="6163"/>
                      <a:pt x="175" y="6056"/>
                      <a:pt x="173" y="5945"/>
                    </a:cubicBezTo>
                    <a:cubicBezTo>
                      <a:pt x="173" y="5929"/>
                      <a:pt x="174" y="5913"/>
                      <a:pt x="175" y="5905"/>
                    </a:cubicBezTo>
                    <a:cubicBezTo>
                      <a:pt x="177" y="5899"/>
                      <a:pt x="180" y="5896"/>
                      <a:pt x="181" y="5893"/>
                    </a:cubicBezTo>
                    <a:cubicBezTo>
                      <a:pt x="183" y="5889"/>
                      <a:pt x="187" y="5887"/>
                      <a:pt x="188" y="5886"/>
                    </a:cubicBezTo>
                    <a:cubicBezTo>
                      <a:pt x="191" y="5884"/>
                      <a:pt x="195" y="5883"/>
                      <a:pt x="198" y="5883"/>
                    </a:cubicBezTo>
                    <a:close/>
                    <a:moveTo>
                      <a:pt x="2822" y="23"/>
                    </a:moveTo>
                    <a:lnTo>
                      <a:pt x="2822" y="23"/>
                    </a:lnTo>
                    <a:cubicBezTo>
                      <a:pt x="2831" y="54"/>
                      <a:pt x="2837" y="87"/>
                      <a:pt x="2837" y="121"/>
                    </a:cubicBezTo>
                    <a:cubicBezTo>
                      <a:pt x="2837" y="158"/>
                      <a:pt x="2829" y="196"/>
                      <a:pt x="2818" y="232"/>
                    </a:cubicBezTo>
                    <a:cubicBezTo>
                      <a:pt x="2805" y="268"/>
                      <a:pt x="2785" y="303"/>
                      <a:pt x="2762" y="339"/>
                    </a:cubicBezTo>
                    <a:cubicBezTo>
                      <a:pt x="2736" y="374"/>
                      <a:pt x="2706" y="408"/>
                      <a:pt x="2670" y="439"/>
                    </a:cubicBezTo>
                    <a:cubicBezTo>
                      <a:pt x="2645" y="460"/>
                      <a:pt x="2615" y="482"/>
                      <a:pt x="2586" y="502"/>
                    </a:cubicBezTo>
                    <a:cubicBezTo>
                      <a:pt x="2575" y="511"/>
                      <a:pt x="2562" y="518"/>
                      <a:pt x="2548" y="525"/>
                    </a:cubicBezTo>
                    <a:cubicBezTo>
                      <a:pt x="2503" y="552"/>
                      <a:pt x="2453" y="575"/>
                      <a:pt x="2398" y="594"/>
                    </a:cubicBezTo>
                    <a:cubicBezTo>
                      <a:pt x="2349" y="613"/>
                      <a:pt x="2299" y="628"/>
                      <a:pt x="2246" y="643"/>
                    </a:cubicBezTo>
                    <a:cubicBezTo>
                      <a:pt x="2240" y="646"/>
                      <a:pt x="2233" y="647"/>
                      <a:pt x="2227" y="649"/>
                    </a:cubicBezTo>
                    <a:cubicBezTo>
                      <a:pt x="2168" y="663"/>
                      <a:pt x="2105" y="673"/>
                      <a:pt x="2043" y="682"/>
                    </a:cubicBezTo>
                    <a:cubicBezTo>
                      <a:pt x="1980" y="687"/>
                      <a:pt x="1915" y="692"/>
                      <a:pt x="1850" y="692"/>
                    </a:cubicBezTo>
                    <a:cubicBezTo>
                      <a:pt x="1786" y="692"/>
                      <a:pt x="1721" y="689"/>
                      <a:pt x="1658" y="682"/>
                    </a:cubicBezTo>
                    <a:cubicBezTo>
                      <a:pt x="1597" y="674"/>
                      <a:pt x="1537" y="663"/>
                      <a:pt x="1479" y="650"/>
                    </a:cubicBezTo>
                    <a:cubicBezTo>
                      <a:pt x="1478" y="650"/>
                      <a:pt x="1475" y="649"/>
                      <a:pt x="1474" y="649"/>
                    </a:cubicBezTo>
                    <a:cubicBezTo>
                      <a:pt x="1413" y="634"/>
                      <a:pt x="1356" y="615"/>
                      <a:pt x="1303" y="597"/>
                    </a:cubicBezTo>
                    <a:cubicBezTo>
                      <a:pt x="1248" y="577"/>
                      <a:pt x="1198" y="552"/>
                      <a:pt x="1153" y="526"/>
                    </a:cubicBezTo>
                    <a:cubicBezTo>
                      <a:pt x="1109" y="499"/>
                      <a:pt x="1067" y="470"/>
                      <a:pt x="1031" y="440"/>
                    </a:cubicBezTo>
                    <a:cubicBezTo>
                      <a:pt x="995" y="410"/>
                      <a:pt x="965" y="375"/>
                      <a:pt x="939" y="341"/>
                    </a:cubicBezTo>
                    <a:cubicBezTo>
                      <a:pt x="914" y="308"/>
                      <a:pt x="896" y="272"/>
                      <a:pt x="883" y="233"/>
                    </a:cubicBezTo>
                    <a:cubicBezTo>
                      <a:pt x="871" y="197"/>
                      <a:pt x="864" y="160"/>
                      <a:pt x="864" y="122"/>
                    </a:cubicBezTo>
                    <a:cubicBezTo>
                      <a:pt x="864" y="90"/>
                      <a:pt x="867" y="56"/>
                      <a:pt x="878" y="23"/>
                    </a:cubicBezTo>
                    <a:lnTo>
                      <a:pt x="878" y="23"/>
                    </a:lnTo>
                    <a:cubicBezTo>
                      <a:pt x="811" y="208"/>
                      <a:pt x="749" y="384"/>
                      <a:pt x="686" y="574"/>
                    </a:cubicBezTo>
                    <a:cubicBezTo>
                      <a:pt x="621" y="769"/>
                      <a:pt x="562" y="958"/>
                      <a:pt x="506" y="1159"/>
                    </a:cubicBezTo>
                    <a:cubicBezTo>
                      <a:pt x="449" y="1360"/>
                      <a:pt x="398" y="1554"/>
                      <a:pt x="349" y="1760"/>
                    </a:cubicBezTo>
                    <a:cubicBezTo>
                      <a:pt x="301" y="1964"/>
                      <a:pt x="257" y="2165"/>
                      <a:pt x="220" y="2374"/>
                    </a:cubicBezTo>
                    <a:cubicBezTo>
                      <a:pt x="181" y="2582"/>
                      <a:pt x="148" y="2789"/>
                      <a:pt x="119" y="3001"/>
                    </a:cubicBezTo>
                    <a:cubicBezTo>
                      <a:pt x="96" y="3179"/>
                      <a:pt x="85" y="3252"/>
                      <a:pt x="69" y="3430"/>
                    </a:cubicBezTo>
                    <a:cubicBezTo>
                      <a:pt x="178" y="3367"/>
                      <a:pt x="286" y="3305"/>
                      <a:pt x="397" y="3242"/>
                    </a:cubicBezTo>
                    <a:lnTo>
                      <a:pt x="398" y="3239"/>
                    </a:lnTo>
                    <a:cubicBezTo>
                      <a:pt x="406" y="3236"/>
                      <a:pt x="411" y="3233"/>
                      <a:pt x="420" y="3231"/>
                    </a:cubicBezTo>
                    <a:cubicBezTo>
                      <a:pt x="427" y="3229"/>
                      <a:pt x="434" y="3225"/>
                      <a:pt x="441" y="3223"/>
                    </a:cubicBezTo>
                    <a:cubicBezTo>
                      <a:pt x="449" y="3222"/>
                      <a:pt x="457" y="3220"/>
                      <a:pt x="464" y="3220"/>
                    </a:cubicBezTo>
                    <a:cubicBezTo>
                      <a:pt x="469" y="3220"/>
                      <a:pt x="475" y="3219"/>
                      <a:pt x="481" y="3219"/>
                    </a:cubicBezTo>
                    <a:cubicBezTo>
                      <a:pt x="484" y="3219"/>
                      <a:pt x="487" y="3220"/>
                      <a:pt x="490" y="3220"/>
                    </a:cubicBezTo>
                    <a:cubicBezTo>
                      <a:pt x="499" y="3220"/>
                      <a:pt x="508" y="3222"/>
                      <a:pt x="516" y="3222"/>
                    </a:cubicBezTo>
                    <a:lnTo>
                      <a:pt x="544" y="3228"/>
                    </a:lnTo>
                    <a:cubicBezTo>
                      <a:pt x="552" y="3229"/>
                      <a:pt x="564" y="3233"/>
                      <a:pt x="572" y="3236"/>
                    </a:cubicBezTo>
                    <a:cubicBezTo>
                      <a:pt x="581" y="3241"/>
                      <a:pt x="592" y="3243"/>
                      <a:pt x="602" y="3248"/>
                    </a:cubicBezTo>
                    <a:cubicBezTo>
                      <a:pt x="617" y="3252"/>
                      <a:pt x="634" y="3259"/>
                      <a:pt x="650" y="3269"/>
                    </a:cubicBezTo>
                    <a:cubicBezTo>
                      <a:pt x="659" y="3274"/>
                      <a:pt x="667" y="3278"/>
                      <a:pt x="679" y="3284"/>
                    </a:cubicBezTo>
                    <a:cubicBezTo>
                      <a:pt x="694" y="3292"/>
                      <a:pt x="710" y="3302"/>
                      <a:pt x="728" y="3314"/>
                    </a:cubicBezTo>
                    <a:cubicBezTo>
                      <a:pt x="738" y="3321"/>
                      <a:pt x="749" y="3330"/>
                      <a:pt x="759" y="3337"/>
                    </a:cubicBezTo>
                    <a:cubicBezTo>
                      <a:pt x="771" y="3346"/>
                      <a:pt x="781" y="3353"/>
                      <a:pt x="792" y="3363"/>
                    </a:cubicBezTo>
                    <a:lnTo>
                      <a:pt x="824" y="3389"/>
                    </a:lnTo>
                    <a:cubicBezTo>
                      <a:pt x="835" y="3399"/>
                      <a:pt x="845" y="3409"/>
                      <a:pt x="857" y="3420"/>
                    </a:cubicBezTo>
                    <a:lnTo>
                      <a:pt x="864" y="3428"/>
                    </a:lnTo>
                    <a:cubicBezTo>
                      <a:pt x="873" y="3433"/>
                      <a:pt x="880" y="3443"/>
                      <a:pt x="887" y="3452"/>
                    </a:cubicBezTo>
                    <a:cubicBezTo>
                      <a:pt x="896" y="3461"/>
                      <a:pt x="904" y="3469"/>
                      <a:pt x="914" y="3481"/>
                    </a:cubicBezTo>
                    <a:cubicBezTo>
                      <a:pt x="916" y="3482"/>
                      <a:pt x="917" y="3485"/>
                      <a:pt x="917" y="3486"/>
                    </a:cubicBezTo>
                    <a:cubicBezTo>
                      <a:pt x="926" y="3497"/>
                      <a:pt x="937" y="3509"/>
                      <a:pt x="946" y="3521"/>
                    </a:cubicBezTo>
                    <a:cubicBezTo>
                      <a:pt x="956" y="3532"/>
                      <a:pt x="966" y="3544"/>
                      <a:pt x="975" y="3557"/>
                    </a:cubicBezTo>
                    <a:lnTo>
                      <a:pt x="1002" y="3594"/>
                    </a:lnTo>
                    <a:cubicBezTo>
                      <a:pt x="1011" y="3607"/>
                      <a:pt x="1018" y="3619"/>
                      <a:pt x="1028" y="3632"/>
                    </a:cubicBezTo>
                    <a:cubicBezTo>
                      <a:pt x="1034" y="3645"/>
                      <a:pt x="1042" y="3659"/>
                      <a:pt x="1048" y="3672"/>
                    </a:cubicBezTo>
                    <a:cubicBezTo>
                      <a:pt x="1055" y="3683"/>
                      <a:pt x="1064" y="3698"/>
                      <a:pt x="1068" y="3711"/>
                    </a:cubicBezTo>
                    <a:cubicBezTo>
                      <a:pt x="1074" y="3724"/>
                      <a:pt x="1081" y="3738"/>
                      <a:pt x="1087" y="3751"/>
                    </a:cubicBezTo>
                    <a:cubicBezTo>
                      <a:pt x="1093" y="3765"/>
                      <a:pt x="1097" y="3777"/>
                      <a:pt x="1101" y="3791"/>
                    </a:cubicBezTo>
                    <a:cubicBezTo>
                      <a:pt x="1104" y="3806"/>
                      <a:pt x="1110" y="3819"/>
                      <a:pt x="1114" y="3833"/>
                    </a:cubicBezTo>
                    <a:cubicBezTo>
                      <a:pt x="1117" y="3847"/>
                      <a:pt x="1119" y="3860"/>
                      <a:pt x="1123" y="3875"/>
                    </a:cubicBezTo>
                    <a:cubicBezTo>
                      <a:pt x="1124" y="3889"/>
                      <a:pt x="1126" y="3902"/>
                      <a:pt x="1129" y="3916"/>
                    </a:cubicBezTo>
                    <a:cubicBezTo>
                      <a:pt x="1130" y="3935"/>
                      <a:pt x="1130" y="3955"/>
                      <a:pt x="1130" y="3975"/>
                    </a:cubicBezTo>
                    <a:cubicBezTo>
                      <a:pt x="1130" y="3984"/>
                      <a:pt x="1130" y="3993"/>
                      <a:pt x="1129" y="4003"/>
                    </a:cubicBezTo>
                    <a:cubicBezTo>
                      <a:pt x="1129" y="4007"/>
                      <a:pt x="1126" y="4013"/>
                      <a:pt x="1126" y="4020"/>
                    </a:cubicBezTo>
                    <a:cubicBezTo>
                      <a:pt x="1123" y="4050"/>
                      <a:pt x="1117" y="4077"/>
                      <a:pt x="1109" y="4106"/>
                    </a:cubicBezTo>
                    <a:cubicBezTo>
                      <a:pt x="1103" y="4125"/>
                      <a:pt x="1096" y="4142"/>
                      <a:pt x="1088" y="4158"/>
                    </a:cubicBezTo>
                    <a:lnTo>
                      <a:pt x="1073" y="4191"/>
                    </a:lnTo>
                    <a:cubicBezTo>
                      <a:pt x="1067" y="4201"/>
                      <a:pt x="1060" y="4211"/>
                      <a:pt x="1052" y="4221"/>
                    </a:cubicBezTo>
                    <a:cubicBezTo>
                      <a:pt x="1045" y="4230"/>
                      <a:pt x="1038" y="4241"/>
                      <a:pt x="1031" y="4250"/>
                    </a:cubicBezTo>
                    <a:cubicBezTo>
                      <a:pt x="1024" y="4258"/>
                      <a:pt x="1015" y="4269"/>
                      <a:pt x="1008" y="4276"/>
                    </a:cubicBezTo>
                    <a:cubicBezTo>
                      <a:pt x="998" y="4284"/>
                      <a:pt x="992" y="4292"/>
                      <a:pt x="981" y="4299"/>
                    </a:cubicBezTo>
                    <a:cubicBezTo>
                      <a:pt x="972" y="4306"/>
                      <a:pt x="962" y="4313"/>
                      <a:pt x="953" y="4319"/>
                    </a:cubicBezTo>
                    <a:cubicBezTo>
                      <a:pt x="948" y="4322"/>
                      <a:pt x="943" y="4326"/>
                      <a:pt x="936" y="4329"/>
                    </a:cubicBezTo>
                    <a:cubicBezTo>
                      <a:pt x="917" y="4340"/>
                      <a:pt x="902" y="4349"/>
                      <a:pt x="884" y="4359"/>
                    </a:cubicBezTo>
                    <a:cubicBezTo>
                      <a:pt x="854" y="4376"/>
                      <a:pt x="824" y="4394"/>
                      <a:pt x="795" y="4409"/>
                    </a:cubicBezTo>
                    <a:cubicBezTo>
                      <a:pt x="720" y="4453"/>
                      <a:pt x="647" y="4496"/>
                      <a:pt x="571" y="4539"/>
                    </a:cubicBezTo>
                    <a:cubicBezTo>
                      <a:pt x="554" y="4550"/>
                      <a:pt x="532" y="4559"/>
                      <a:pt x="512" y="4563"/>
                    </a:cubicBezTo>
                    <a:cubicBezTo>
                      <a:pt x="500" y="4565"/>
                      <a:pt x="490" y="4568"/>
                      <a:pt x="479" y="4570"/>
                    </a:cubicBezTo>
                    <a:cubicBezTo>
                      <a:pt x="469" y="4572"/>
                      <a:pt x="457" y="4572"/>
                      <a:pt x="447" y="4572"/>
                    </a:cubicBezTo>
                    <a:cubicBezTo>
                      <a:pt x="436" y="4572"/>
                      <a:pt x="423" y="4572"/>
                      <a:pt x="414" y="4570"/>
                    </a:cubicBezTo>
                    <a:cubicBezTo>
                      <a:pt x="404" y="4568"/>
                      <a:pt x="391" y="4566"/>
                      <a:pt x="381" y="4565"/>
                    </a:cubicBezTo>
                    <a:cubicBezTo>
                      <a:pt x="370" y="4563"/>
                      <a:pt x="357" y="4559"/>
                      <a:pt x="347" y="4556"/>
                    </a:cubicBezTo>
                    <a:cubicBezTo>
                      <a:pt x="335" y="4552"/>
                      <a:pt x="324" y="4549"/>
                      <a:pt x="312" y="4545"/>
                    </a:cubicBezTo>
                    <a:cubicBezTo>
                      <a:pt x="302" y="4542"/>
                      <a:pt x="289" y="4536"/>
                      <a:pt x="278" y="4530"/>
                    </a:cubicBezTo>
                    <a:cubicBezTo>
                      <a:pt x="268" y="4524"/>
                      <a:pt x="255" y="4517"/>
                      <a:pt x="245" y="4513"/>
                    </a:cubicBezTo>
                    <a:cubicBezTo>
                      <a:pt x="233" y="4507"/>
                      <a:pt x="220" y="4499"/>
                      <a:pt x="210" y="4491"/>
                    </a:cubicBezTo>
                    <a:cubicBezTo>
                      <a:pt x="199" y="4484"/>
                      <a:pt x="187" y="4474"/>
                      <a:pt x="175" y="4466"/>
                    </a:cubicBezTo>
                    <a:cubicBezTo>
                      <a:pt x="165" y="4458"/>
                      <a:pt x="152" y="4448"/>
                      <a:pt x="141" y="4438"/>
                    </a:cubicBezTo>
                    <a:cubicBezTo>
                      <a:pt x="131" y="4430"/>
                      <a:pt x="118" y="4419"/>
                      <a:pt x="109" y="4409"/>
                    </a:cubicBezTo>
                    <a:cubicBezTo>
                      <a:pt x="98" y="4401"/>
                      <a:pt x="88" y="4388"/>
                      <a:pt x="76" y="4378"/>
                    </a:cubicBezTo>
                    <a:cubicBezTo>
                      <a:pt x="68" y="4366"/>
                      <a:pt x="55" y="4355"/>
                      <a:pt x="46" y="4343"/>
                    </a:cubicBezTo>
                    <a:cubicBezTo>
                      <a:pt x="36" y="4330"/>
                      <a:pt x="23" y="4315"/>
                      <a:pt x="10" y="4299"/>
                    </a:cubicBezTo>
                    <a:cubicBezTo>
                      <a:pt x="2" y="4510"/>
                      <a:pt x="0" y="4708"/>
                      <a:pt x="0" y="4920"/>
                    </a:cubicBezTo>
                    <a:cubicBezTo>
                      <a:pt x="0" y="5133"/>
                      <a:pt x="4" y="5354"/>
                      <a:pt x="14" y="5564"/>
                    </a:cubicBezTo>
                    <a:cubicBezTo>
                      <a:pt x="23" y="5775"/>
                      <a:pt x="36" y="5995"/>
                      <a:pt x="50" y="6205"/>
                    </a:cubicBezTo>
                    <a:cubicBezTo>
                      <a:pt x="66" y="6415"/>
                      <a:pt x="83" y="6635"/>
                      <a:pt x="105" y="6843"/>
                    </a:cubicBezTo>
                    <a:cubicBezTo>
                      <a:pt x="125" y="7052"/>
                      <a:pt x="151" y="7270"/>
                      <a:pt x="175" y="7476"/>
                    </a:cubicBezTo>
                    <a:cubicBezTo>
                      <a:pt x="201" y="7683"/>
                      <a:pt x="230" y="7900"/>
                      <a:pt x="256" y="8104"/>
                    </a:cubicBezTo>
                    <a:cubicBezTo>
                      <a:pt x="285" y="8310"/>
                      <a:pt x="316" y="8527"/>
                      <a:pt x="347" y="8730"/>
                    </a:cubicBezTo>
                    <a:cubicBezTo>
                      <a:pt x="377" y="8934"/>
                      <a:pt x="411" y="9149"/>
                      <a:pt x="443" y="9352"/>
                    </a:cubicBezTo>
                    <a:cubicBezTo>
                      <a:pt x="476" y="9555"/>
                      <a:pt x="512" y="9769"/>
                      <a:pt x="544" y="9972"/>
                    </a:cubicBezTo>
                    <a:cubicBezTo>
                      <a:pt x="578" y="10173"/>
                      <a:pt x="614" y="10389"/>
                      <a:pt x="648" y="10588"/>
                    </a:cubicBezTo>
                    <a:cubicBezTo>
                      <a:pt x="683" y="10790"/>
                      <a:pt x="720" y="11004"/>
                      <a:pt x="755" y="11205"/>
                    </a:cubicBezTo>
                    <a:cubicBezTo>
                      <a:pt x="788" y="11407"/>
                      <a:pt x="827" y="11618"/>
                      <a:pt x="860" y="11819"/>
                    </a:cubicBezTo>
                    <a:cubicBezTo>
                      <a:pt x="864" y="11838"/>
                      <a:pt x="867" y="11855"/>
                      <a:pt x="870" y="11874"/>
                    </a:cubicBezTo>
                    <a:lnTo>
                      <a:pt x="2835" y="11874"/>
                    </a:lnTo>
                    <a:cubicBezTo>
                      <a:pt x="2839" y="11855"/>
                      <a:pt x="2842" y="11838"/>
                      <a:pt x="2844" y="11819"/>
                    </a:cubicBezTo>
                    <a:cubicBezTo>
                      <a:pt x="2880" y="11618"/>
                      <a:pt x="2916" y="11407"/>
                      <a:pt x="2952" y="11205"/>
                    </a:cubicBezTo>
                    <a:cubicBezTo>
                      <a:pt x="2986" y="11004"/>
                      <a:pt x="3024" y="10790"/>
                      <a:pt x="3058" y="10588"/>
                    </a:cubicBezTo>
                    <a:cubicBezTo>
                      <a:pt x="3093" y="10387"/>
                      <a:pt x="3128" y="10173"/>
                      <a:pt x="3163" y="9972"/>
                    </a:cubicBezTo>
                    <a:cubicBezTo>
                      <a:pt x="3196" y="9770"/>
                      <a:pt x="3231" y="9555"/>
                      <a:pt x="3264" y="9352"/>
                    </a:cubicBezTo>
                    <a:cubicBezTo>
                      <a:pt x="3295" y="9149"/>
                      <a:pt x="3330" y="8934"/>
                      <a:pt x="3360" y="8730"/>
                    </a:cubicBezTo>
                    <a:cubicBezTo>
                      <a:pt x="3390" y="8527"/>
                      <a:pt x="3423" y="8310"/>
                      <a:pt x="3450" y="8104"/>
                    </a:cubicBezTo>
                    <a:cubicBezTo>
                      <a:pt x="3479" y="7900"/>
                      <a:pt x="3508" y="7683"/>
                      <a:pt x="3531" y="7476"/>
                    </a:cubicBezTo>
                    <a:cubicBezTo>
                      <a:pt x="3555" y="7269"/>
                      <a:pt x="3581" y="7050"/>
                      <a:pt x="3601" y="6843"/>
                    </a:cubicBezTo>
                    <a:cubicBezTo>
                      <a:pt x="3620" y="6635"/>
                      <a:pt x="3640" y="6415"/>
                      <a:pt x="3656" y="6205"/>
                    </a:cubicBezTo>
                    <a:cubicBezTo>
                      <a:pt x="3673" y="5995"/>
                      <a:pt x="3685" y="5775"/>
                      <a:pt x="3692" y="5564"/>
                    </a:cubicBezTo>
                    <a:cubicBezTo>
                      <a:pt x="3702" y="5354"/>
                      <a:pt x="3706" y="5133"/>
                      <a:pt x="3706" y="4920"/>
                    </a:cubicBezTo>
                    <a:cubicBezTo>
                      <a:pt x="3704" y="4707"/>
                      <a:pt x="3699" y="4489"/>
                      <a:pt x="3691" y="4276"/>
                    </a:cubicBezTo>
                    <a:cubicBezTo>
                      <a:pt x="3675" y="3849"/>
                      <a:pt x="3639" y="3422"/>
                      <a:pt x="3581" y="2998"/>
                    </a:cubicBezTo>
                    <a:cubicBezTo>
                      <a:pt x="3553" y="2785"/>
                      <a:pt x="3520" y="2578"/>
                      <a:pt x="3481" y="2371"/>
                    </a:cubicBezTo>
                    <a:cubicBezTo>
                      <a:pt x="3440" y="2161"/>
                      <a:pt x="3400" y="1960"/>
                      <a:pt x="3351" y="1756"/>
                    </a:cubicBezTo>
                    <a:cubicBezTo>
                      <a:pt x="3302" y="1551"/>
                      <a:pt x="3252" y="1354"/>
                      <a:pt x="3195" y="1156"/>
                    </a:cubicBezTo>
                    <a:cubicBezTo>
                      <a:pt x="3137" y="955"/>
                      <a:pt x="3080" y="765"/>
                      <a:pt x="3015" y="569"/>
                    </a:cubicBezTo>
                    <a:cubicBezTo>
                      <a:pt x="2953" y="382"/>
                      <a:pt x="2891" y="205"/>
                      <a:pt x="2822" y="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14"/>
              <p:cNvSpPr/>
              <p:nvPr/>
            </p:nvSpPr>
            <p:spPr>
              <a:xfrm>
                <a:off x="3235044" y="2556257"/>
                <a:ext cx="61590" cy="32495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1042" extrusionOk="0">
                    <a:moveTo>
                      <a:pt x="432" y="0"/>
                    </a:moveTo>
                    <a:cubicBezTo>
                      <a:pt x="381" y="20"/>
                      <a:pt x="335" y="42"/>
                      <a:pt x="292" y="66"/>
                    </a:cubicBezTo>
                    <a:cubicBezTo>
                      <a:pt x="248" y="94"/>
                      <a:pt x="206" y="123"/>
                      <a:pt x="170" y="153"/>
                    </a:cubicBezTo>
                    <a:cubicBezTo>
                      <a:pt x="134" y="184"/>
                      <a:pt x="104" y="217"/>
                      <a:pt x="78" y="252"/>
                    </a:cubicBezTo>
                    <a:cubicBezTo>
                      <a:pt x="55" y="285"/>
                      <a:pt x="36" y="317"/>
                      <a:pt x="25" y="351"/>
                    </a:cubicBezTo>
                    <a:cubicBezTo>
                      <a:pt x="22" y="354"/>
                      <a:pt x="22" y="357"/>
                      <a:pt x="20" y="360"/>
                    </a:cubicBezTo>
                    <a:cubicBezTo>
                      <a:pt x="6" y="396"/>
                      <a:pt x="0" y="433"/>
                      <a:pt x="0" y="472"/>
                    </a:cubicBezTo>
                    <a:cubicBezTo>
                      <a:pt x="0" y="509"/>
                      <a:pt x="7" y="547"/>
                      <a:pt x="20" y="583"/>
                    </a:cubicBezTo>
                    <a:cubicBezTo>
                      <a:pt x="33" y="620"/>
                      <a:pt x="51" y="656"/>
                      <a:pt x="76" y="690"/>
                    </a:cubicBezTo>
                    <a:cubicBezTo>
                      <a:pt x="101" y="725"/>
                      <a:pt x="133" y="759"/>
                      <a:pt x="168" y="790"/>
                    </a:cubicBezTo>
                    <a:cubicBezTo>
                      <a:pt x="204" y="820"/>
                      <a:pt x="245" y="849"/>
                      <a:pt x="291" y="876"/>
                    </a:cubicBezTo>
                    <a:cubicBezTo>
                      <a:pt x="335" y="900"/>
                      <a:pt x="386" y="926"/>
                      <a:pt x="439" y="945"/>
                    </a:cubicBezTo>
                    <a:cubicBezTo>
                      <a:pt x="493" y="965"/>
                      <a:pt x="551" y="984"/>
                      <a:pt x="610" y="998"/>
                    </a:cubicBezTo>
                    <a:cubicBezTo>
                      <a:pt x="669" y="1012"/>
                      <a:pt x="732" y="1023"/>
                      <a:pt x="795" y="1030"/>
                    </a:cubicBezTo>
                    <a:cubicBezTo>
                      <a:pt x="859" y="1037"/>
                      <a:pt x="923" y="1041"/>
                      <a:pt x="988" y="1041"/>
                    </a:cubicBezTo>
                    <a:cubicBezTo>
                      <a:pt x="1053" y="1041"/>
                      <a:pt x="1117" y="1037"/>
                      <a:pt x="1179" y="1030"/>
                    </a:cubicBezTo>
                    <a:cubicBezTo>
                      <a:pt x="1242" y="1023"/>
                      <a:pt x="1306" y="1012"/>
                      <a:pt x="1365" y="998"/>
                    </a:cubicBezTo>
                    <a:cubicBezTo>
                      <a:pt x="1424" y="984"/>
                      <a:pt x="1481" y="965"/>
                      <a:pt x="1536" y="945"/>
                    </a:cubicBezTo>
                    <a:cubicBezTo>
                      <a:pt x="1589" y="926"/>
                      <a:pt x="1639" y="903"/>
                      <a:pt x="1685" y="876"/>
                    </a:cubicBezTo>
                    <a:cubicBezTo>
                      <a:pt x="1730" y="849"/>
                      <a:pt x="1771" y="820"/>
                      <a:pt x="1807" y="790"/>
                    </a:cubicBezTo>
                    <a:cubicBezTo>
                      <a:pt x="1843" y="759"/>
                      <a:pt x="1874" y="725"/>
                      <a:pt x="1898" y="690"/>
                    </a:cubicBezTo>
                    <a:cubicBezTo>
                      <a:pt x="1922" y="654"/>
                      <a:pt x="1943" y="619"/>
                      <a:pt x="1954" y="583"/>
                    </a:cubicBezTo>
                    <a:cubicBezTo>
                      <a:pt x="1967" y="547"/>
                      <a:pt x="1974" y="509"/>
                      <a:pt x="1974" y="472"/>
                    </a:cubicBezTo>
                    <a:cubicBezTo>
                      <a:pt x="1974" y="433"/>
                      <a:pt x="1967" y="396"/>
                      <a:pt x="1954" y="360"/>
                    </a:cubicBezTo>
                    <a:cubicBezTo>
                      <a:pt x="1953" y="357"/>
                      <a:pt x="1953" y="354"/>
                      <a:pt x="1951" y="351"/>
                    </a:cubicBezTo>
                    <a:cubicBezTo>
                      <a:pt x="1938" y="317"/>
                      <a:pt x="1921" y="285"/>
                      <a:pt x="1907" y="252"/>
                    </a:cubicBezTo>
                    <a:cubicBezTo>
                      <a:pt x="1881" y="217"/>
                      <a:pt x="1851" y="184"/>
                      <a:pt x="1815" y="153"/>
                    </a:cubicBezTo>
                    <a:cubicBezTo>
                      <a:pt x="1779" y="123"/>
                      <a:pt x="1737" y="94"/>
                      <a:pt x="1692" y="66"/>
                    </a:cubicBezTo>
                    <a:cubicBezTo>
                      <a:pt x="1649" y="42"/>
                      <a:pt x="1602" y="20"/>
                      <a:pt x="1552" y="0"/>
                    </a:cubicBezTo>
                    <a:lnTo>
                      <a:pt x="1552" y="472"/>
                    </a:lnTo>
                    <a:cubicBezTo>
                      <a:pt x="1552" y="561"/>
                      <a:pt x="1477" y="642"/>
                      <a:pt x="1398" y="693"/>
                    </a:cubicBezTo>
                    <a:cubicBezTo>
                      <a:pt x="1290" y="764"/>
                      <a:pt x="1171" y="784"/>
                      <a:pt x="1047" y="790"/>
                    </a:cubicBezTo>
                    <a:cubicBezTo>
                      <a:pt x="1030" y="790"/>
                      <a:pt x="1013" y="791"/>
                      <a:pt x="995" y="791"/>
                    </a:cubicBezTo>
                    <a:cubicBezTo>
                      <a:pt x="855" y="791"/>
                      <a:pt x="712" y="768"/>
                      <a:pt x="595" y="699"/>
                    </a:cubicBezTo>
                    <a:cubicBezTo>
                      <a:pt x="434" y="604"/>
                      <a:pt x="432" y="472"/>
                      <a:pt x="432" y="472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14"/>
              <p:cNvSpPr/>
              <p:nvPr/>
            </p:nvSpPr>
            <p:spPr>
              <a:xfrm>
                <a:off x="3213558" y="2750630"/>
                <a:ext cx="32900" cy="85603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2745" extrusionOk="0">
                    <a:moveTo>
                      <a:pt x="26" y="1"/>
                    </a:moveTo>
                    <a:cubicBezTo>
                      <a:pt x="23" y="1"/>
                      <a:pt x="19" y="2"/>
                      <a:pt x="16" y="4"/>
                    </a:cubicBezTo>
                    <a:cubicBezTo>
                      <a:pt x="15" y="5"/>
                      <a:pt x="11" y="7"/>
                      <a:pt x="9" y="11"/>
                    </a:cubicBezTo>
                    <a:cubicBezTo>
                      <a:pt x="8" y="14"/>
                      <a:pt x="5" y="17"/>
                      <a:pt x="3" y="23"/>
                    </a:cubicBezTo>
                    <a:cubicBezTo>
                      <a:pt x="2" y="31"/>
                      <a:pt x="1" y="47"/>
                      <a:pt x="1" y="63"/>
                    </a:cubicBezTo>
                    <a:cubicBezTo>
                      <a:pt x="3" y="174"/>
                      <a:pt x="8" y="281"/>
                      <a:pt x="12" y="394"/>
                    </a:cubicBezTo>
                    <a:cubicBezTo>
                      <a:pt x="22" y="595"/>
                      <a:pt x="32" y="785"/>
                      <a:pt x="45" y="983"/>
                    </a:cubicBezTo>
                    <a:cubicBezTo>
                      <a:pt x="58" y="1180"/>
                      <a:pt x="74" y="1367"/>
                      <a:pt x="90" y="1564"/>
                    </a:cubicBezTo>
                    <a:cubicBezTo>
                      <a:pt x="108" y="1759"/>
                      <a:pt x="126" y="1942"/>
                      <a:pt x="146" y="2136"/>
                    </a:cubicBezTo>
                    <a:cubicBezTo>
                      <a:pt x="146" y="2143"/>
                      <a:pt x="147" y="2150"/>
                      <a:pt x="149" y="2159"/>
                    </a:cubicBezTo>
                    <a:lnTo>
                      <a:pt x="154" y="2186"/>
                    </a:lnTo>
                    <a:cubicBezTo>
                      <a:pt x="156" y="2193"/>
                      <a:pt x="159" y="2205"/>
                      <a:pt x="162" y="2214"/>
                    </a:cubicBezTo>
                    <a:cubicBezTo>
                      <a:pt x="163" y="2222"/>
                      <a:pt x="167" y="2231"/>
                      <a:pt x="170" y="2241"/>
                    </a:cubicBezTo>
                    <a:lnTo>
                      <a:pt x="182" y="2267"/>
                    </a:lnTo>
                    <a:cubicBezTo>
                      <a:pt x="185" y="2277"/>
                      <a:pt x="190" y="2284"/>
                      <a:pt x="195" y="2291"/>
                    </a:cubicBezTo>
                    <a:cubicBezTo>
                      <a:pt x="198" y="2298"/>
                      <a:pt x="202" y="2306"/>
                      <a:pt x="206" y="2313"/>
                    </a:cubicBezTo>
                    <a:cubicBezTo>
                      <a:pt x="212" y="2320"/>
                      <a:pt x="216" y="2324"/>
                      <a:pt x="221" y="2330"/>
                    </a:cubicBezTo>
                    <a:cubicBezTo>
                      <a:pt x="298" y="2416"/>
                      <a:pt x="399" y="2498"/>
                      <a:pt x="518" y="2566"/>
                    </a:cubicBezTo>
                    <a:cubicBezTo>
                      <a:pt x="636" y="2635"/>
                      <a:pt x="774" y="2692"/>
                      <a:pt x="924" y="2737"/>
                    </a:cubicBezTo>
                    <a:cubicBezTo>
                      <a:pt x="942" y="2741"/>
                      <a:pt x="958" y="2744"/>
                      <a:pt x="974" y="2744"/>
                    </a:cubicBezTo>
                    <a:cubicBezTo>
                      <a:pt x="983" y="2744"/>
                      <a:pt x="990" y="2743"/>
                      <a:pt x="997" y="2740"/>
                    </a:cubicBezTo>
                    <a:cubicBezTo>
                      <a:pt x="1004" y="2738"/>
                      <a:pt x="1011" y="2737"/>
                      <a:pt x="1018" y="2733"/>
                    </a:cubicBezTo>
                    <a:cubicBezTo>
                      <a:pt x="1024" y="2730"/>
                      <a:pt x="1030" y="2725"/>
                      <a:pt x="1036" y="2721"/>
                    </a:cubicBezTo>
                    <a:cubicBezTo>
                      <a:pt x="1040" y="2715"/>
                      <a:pt x="1044" y="2710"/>
                      <a:pt x="1047" y="2704"/>
                    </a:cubicBezTo>
                    <a:cubicBezTo>
                      <a:pt x="1052" y="2697"/>
                      <a:pt x="1053" y="2692"/>
                      <a:pt x="1054" y="2685"/>
                    </a:cubicBezTo>
                    <a:lnTo>
                      <a:pt x="1054" y="2664"/>
                    </a:lnTo>
                    <a:cubicBezTo>
                      <a:pt x="1044" y="2567"/>
                      <a:pt x="1036" y="2471"/>
                      <a:pt x="1027" y="2376"/>
                    </a:cubicBezTo>
                    <a:cubicBezTo>
                      <a:pt x="1008" y="2185"/>
                      <a:pt x="990" y="1982"/>
                      <a:pt x="975" y="1788"/>
                    </a:cubicBezTo>
                    <a:cubicBezTo>
                      <a:pt x="961" y="1595"/>
                      <a:pt x="947" y="1388"/>
                      <a:pt x="937" y="1193"/>
                    </a:cubicBezTo>
                    <a:cubicBezTo>
                      <a:pt x="925" y="997"/>
                      <a:pt x="916" y="789"/>
                      <a:pt x="911" y="589"/>
                    </a:cubicBezTo>
                    <a:cubicBezTo>
                      <a:pt x="911" y="575"/>
                      <a:pt x="905" y="557"/>
                      <a:pt x="898" y="540"/>
                    </a:cubicBezTo>
                    <a:cubicBezTo>
                      <a:pt x="895" y="533"/>
                      <a:pt x="889" y="524"/>
                      <a:pt x="883" y="517"/>
                    </a:cubicBezTo>
                    <a:cubicBezTo>
                      <a:pt x="879" y="509"/>
                      <a:pt x="873" y="501"/>
                      <a:pt x="866" y="494"/>
                    </a:cubicBezTo>
                    <a:cubicBezTo>
                      <a:pt x="853" y="480"/>
                      <a:pt x="837" y="467"/>
                      <a:pt x="822" y="457"/>
                    </a:cubicBezTo>
                    <a:cubicBezTo>
                      <a:pt x="803" y="445"/>
                      <a:pt x="787" y="437"/>
                      <a:pt x="768" y="431"/>
                    </a:cubicBezTo>
                    <a:cubicBezTo>
                      <a:pt x="622" y="382"/>
                      <a:pt x="487" y="323"/>
                      <a:pt x="369" y="255"/>
                    </a:cubicBezTo>
                    <a:cubicBezTo>
                      <a:pt x="249" y="185"/>
                      <a:pt x="147" y="107"/>
                      <a:pt x="65" y="23"/>
                    </a:cubicBezTo>
                    <a:cubicBezTo>
                      <a:pt x="55" y="14"/>
                      <a:pt x="47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14"/>
              <p:cNvSpPr/>
              <p:nvPr/>
            </p:nvSpPr>
            <p:spPr>
              <a:xfrm>
                <a:off x="3273650" y="2582764"/>
                <a:ext cx="38669" cy="354636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1372" extrusionOk="0">
                    <a:moveTo>
                      <a:pt x="489" y="0"/>
                    </a:moveTo>
                    <a:cubicBezTo>
                      <a:pt x="476" y="7"/>
                      <a:pt x="462" y="17"/>
                      <a:pt x="449" y="24"/>
                    </a:cubicBezTo>
                    <a:cubicBezTo>
                      <a:pt x="404" y="49"/>
                      <a:pt x="354" y="75"/>
                      <a:pt x="299" y="93"/>
                    </a:cubicBezTo>
                    <a:cubicBezTo>
                      <a:pt x="252" y="114"/>
                      <a:pt x="201" y="129"/>
                      <a:pt x="147" y="142"/>
                    </a:cubicBezTo>
                    <a:lnTo>
                      <a:pt x="163" y="191"/>
                    </a:lnTo>
                    <a:cubicBezTo>
                      <a:pt x="227" y="387"/>
                      <a:pt x="285" y="575"/>
                      <a:pt x="342" y="776"/>
                    </a:cubicBezTo>
                    <a:cubicBezTo>
                      <a:pt x="400" y="976"/>
                      <a:pt x="450" y="1172"/>
                      <a:pt x="499" y="1377"/>
                    </a:cubicBezTo>
                    <a:cubicBezTo>
                      <a:pt x="548" y="1581"/>
                      <a:pt x="588" y="1783"/>
                      <a:pt x="628" y="1991"/>
                    </a:cubicBezTo>
                    <a:cubicBezTo>
                      <a:pt x="669" y="2200"/>
                      <a:pt x="700" y="2407"/>
                      <a:pt x="729" y="2618"/>
                    </a:cubicBezTo>
                    <a:cubicBezTo>
                      <a:pt x="786" y="3042"/>
                      <a:pt x="822" y="3471"/>
                      <a:pt x="838" y="3896"/>
                    </a:cubicBezTo>
                    <a:cubicBezTo>
                      <a:pt x="845" y="4109"/>
                      <a:pt x="850" y="4327"/>
                      <a:pt x="850" y="4540"/>
                    </a:cubicBezTo>
                    <a:cubicBezTo>
                      <a:pt x="850" y="4751"/>
                      <a:pt x="844" y="4973"/>
                      <a:pt x="835" y="5183"/>
                    </a:cubicBezTo>
                    <a:cubicBezTo>
                      <a:pt x="828" y="5396"/>
                      <a:pt x="815" y="5614"/>
                      <a:pt x="799" y="5825"/>
                    </a:cubicBezTo>
                    <a:cubicBezTo>
                      <a:pt x="782" y="6035"/>
                      <a:pt x="763" y="6254"/>
                      <a:pt x="743" y="6462"/>
                    </a:cubicBezTo>
                    <a:cubicBezTo>
                      <a:pt x="723" y="6669"/>
                      <a:pt x="699" y="6889"/>
                      <a:pt x="673" y="7095"/>
                    </a:cubicBezTo>
                    <a:cubicBezTo>
                      <a:pt x="650" y="7302"/>
                      <a:pt x="621" y="7519"/>
                      <a:pt x="592" y="7725"/>
                    </a:cubicBezTo>
                    <a:cubicBezTo>
                      <a:pt x="565" y="7929"/>
                      <a:pt x="533" y="8147"/>
                      <a:pt x="503" y="8350"/>
                    </a:cubicBezTo>
                    <a:cubicBezTo>
                      <a:pt x="472" y="8553"/>
                      <a:pt x="439" y="8768"/>
                      <a:pt x="406" y="8971"/>
                    </a:cubicBezTo>
                    <a:cubicBezTo>
                      <a:pt x="374" y="9175"/>
                      <a:pt x="339" y="9391"/>
                      <a:pt x="305" y="9592"/>
                    </a:cubicBezTo>
                    <a:cubicBezTo>
                      <a:pt x="270" y="9793"/>
                      <a:pt x="234" y="10006"/>
                      <a:pt x="201" y="10207"/>
                    </a:cubicBezTo>
                    <a:cubicBezTo>
                      <a:pt x="167" y="10409"/>
                      <a:pt x="129" y="10623"/>
                      <a:pt x="95" y="10824"/>
                    </a:cubicBezTo>
                    <a:cubicBezTo>
                      <a:pt x="65" y="11002"/>
                      <a:pt x="32" y="11191"/>
                      <a:pt x="0" y="11372"/>
                    </a:cubicBezTo>
                    <a:lnTo>
                      <a:pt x="390" y="11372"/>
                    </a:lnTo>
                    <a:cubicBezTo>
                      <a:pt x="420" y="11192"/>
                      <a:pt x="454" y="11004"/>
                      <a:pt x="485" y="10824"/>
                    </a:cubicBezTo>
                    <a:cubicBezTo>
                      <a:pt x="519" y="10623"/>
                      <a:pt x="556" y="10409"/>
                      <a:pt x="591" y="10207"/>
                    </a:cubicBezTo>
                    <a:cubicBezTo>
                      <a:pt x="625" y="10009"/>
                      <a:pt x="661" y="9793"/>
                      <a:pt x="694" y="9592"/>
                    </a:cubicBezTo>
                    <a:cubicBezTo>
                      <a:pt x="728" y="9388"/>
                      <a:pt x="763" y="9175"/>
                      <a:pt x="795" y="8971"/>
                    </a:cubicBezTo>
                    <a:cubicBezTo>
                      <a:pt x="828" y="8770"/>
                      <a:pt x="863" y="8553"/>
                      <a:pt x="893" y="8350"/>
                    </a:cubicBezTo>
                    <a:cubicBezTo>
                      <a:pt x="923" y="8147"/>
                      <a:pt x="953" y="7929"/>
                      <a:pt x="982" y="7725"/>
                    </a:cubicBezTo>
                    <a:cubicBezTo>
                      <a:pt x="1009" y="7519"/>
                      <a:pt x="1038" y="7302"/>
                      <a:pt x="1064" y="7095"/>
                    </a:cubicBezTo>
                    <a:cubicBezTo>
                      <a:pt x="1088" y="6891"/>
                      <a:pt x="1113" y="6671"/>
                      <a:pt x="1133" y="6462"/>
                    </a:cubicBezTo>
                    <a:cubicBezTo>
                      <a:pt x="1155" y="6254"/>
                      <a:pt x="1175" y="6035"/>
                      <a:pt x="1189" y="5825"/>
                    </a:cubicBezTo>
                    <a:cubicBezTo>
                      <a:pt x="1203" y="5614"/>
                      <a:pt x="1216" y="5394"/>
                      <a:pt x="1225" y="5183"/>
                    </a:cubicBezTo>
                    <a:cubicBezTo>
                      <a:pt x="1234" y="4973"/>
                      <a:pt x="1239" y="4751"/>
                      <a:pt x="1239" y="4540"/>
                    </a:cubicBezTo>
                    <a:cubicBezTo>
                      <a:pt x="1239" y="4327"/>
                      <a:pt x="1236" y="4109"/>
                      <a:pt x="1229" y="3896"/>
                    </a:cubicBezTo>
                    <a:cubicBezTo>
                      <a:pt x="1212" y="3469"/>
                      <a:pt x="1176" y="3041"/>
                      <a:pt x="1119" y="2619"/>
                    </a:cubicBezTo>
                    <a:cubicBezTo>
                      <a:pt x="1090" y="2407"/>
                      <a:pt x="1058" y="2200"/>
                      <a:pt x="1018" y="1991"/>
                    </a:cubicBezTo>
                    <a:cubicBezTo>
                      <a:pt x="981" y="1783"/>
                      <a:pt x="937" y="1581"/>
                      <a:pt x="889" y="1377"/>
                    </a:cubicBezTo>
                    <a:cubicBezTo>
                      <a:pt x="841" y="1172"/>
                      <a:pt x="791" y="978"/>
                      <a:pt x="733" y="776"/>
                    </a:cubicBezTo>
                    <a:cubicBezTo>
                      <a:pt x="677" y="575"/>
                      <a:pt x="618" y="387"/>
                      <a:pt x="554" y="191"/>
                    </a:cubicBezTo>
                    <a:cubicBezTo>
                      <a:pt x="531" y="127"/>
                      <a:pt x="510" y="63"/>
                      <a:pt x="4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14"/>
              <p:cNvSpPr/>
              <p:nvPr/>
            </p:nvSpPr>
            <p:spPr>
              <a:xfrm>
                <a:off x="3210034" y="2567453"/>
                <a:ext cx="38607" cy="108274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3472" extrusionOk="0">
                    <a:moveTo>
                      <a:pt x="814" y="1"/>
                    </a:moveTo>
                    <a:cubicBezTo>
                      <a:pt x="743" y="189"/>
                      <a:pt x="682" y="369"/>
                      <a:pt x="617" y="563"/>
                    </a:cubicBezTo>
                    <a:cubicBezTo>
                      <a:pt x="552" y="760"/>
                      <a:pt x="495" y="948"/>
                      <a:pt x="437" y="1149"/>
                    </a:cubicBezTo>
                    <a:cubicBezTo>
                      <a:pt x="380" y="1349"/>
                      <a:pt x="329" y="1545"/>
                      <a:pt x="280" y="1749"/>
                    </a:cubicBezTo>
                    <a:cubicBezTo>
                      <a:pt x="232" y="1955"/>
                      <a:pt x="190" y="2156"/>
                      <a:pt x="151" y="2364"/>
                    </a:cubicBezTo>
                    <a:cubicBezTo>
                      <a:pt x="111" y="2573"/>
                      <a:pt x="79" y="2780"/>
                      <a:pt x="50" y="2991"/>
                    </a:cubicBezTo>
                    <a:cubicBezTo>
                      <a:pt x="27" y="3169"/>
                      <a:pt x="16" y="3241"/>
                      <a:pt x="0" y="3421"/>
                    </a:cubicBezTo>
                    <a:cubicBezTo>
                      <a:pt x="109" y="3358"/>
                      <a:pt x="217" y="3294"/>
                      <a:pt x="326" y="3233"/>
                    </a:cubicBezTo>
                    <a:lnTo>
                      <a:pt x="329" y="3230"/>
                    </a:lnTo>
                    <a:cubicBezTo>
                      <a:pt x="336" y="3227"/>
                      <a:pt x="344" y="3225"/>
                      <a:pt x="351" y="3221"/>
                    </a:cubicBezTo>
                    <a:lnTo>
                      <a:pt x="367" y="3215"/>
                    </a:lnTo>
                    <a:cubicBezTo>
                      <a:pt x="368" y="3215"/>
                      <a:pt x="371" y="3214"/>
                      <a:pt x="374" y="3214"/>
                    </a:cubicBezTo>
                    <a:cubicBezTo>
                      <a:pt x="381" y="3212"/>
                      <a:pt x="388" y="3211"/>
                      <a:pt x="397" y="3211"/>
                    </a:cubicBezTo>
                    <a:lnTo>
                      <a:pt x="421" y="3211"/>
                    </a:lnTo>
                    <a:cubicBezTo>
                      <a:pt x="431" y="3211"/>
                      <a:pt x="440" y="3211"/>
                      <a:pt x="449" y="3212"/>
                    </a:cubicBezTo>
                    <a:lnTo>
                      <a:pt x="476" y="3218"/>
                    </a:lnTo>
                    <a:cubicBezTo>
                      <a:pt x="485" y="3221"/>
                      <a:pt x="496" y="3223"/>
                      <a:pt x="505" y="3227"/>
                    </a:cubicBezTo>
                    <a:cubicBezTo>
                      <a:pt x="512" y="3228"/>
                      <a:pt x="519" y="3230"/>
                      <a:pt x="526" y="3234"/>
                    </a:cubicBezTo>
                    <a:cubicBezTo>
                      <a:pt x="529" y="3235"/>
                      <a:pt x="532" y="3235"/>
                      <a:pt x="535" y="3237"/>
                    </a:cubicBezTo>
                    <a:cubicBezTo>
                      <a:pt x="552" y="3244"/>
                      <a:pt x="566" y="3250"/>
                      <a:pt x="582" y="3258"/>
                    </a:cubicBezTo>
                    <a:cubicBezTo>
                      <a:pt x="592" y="3263"/>
                      <a:pt x="602" y="3269"/>
                      <a:pt x="611" y="3273"/>
                    </a:cubicBezTo>
                    <a:cubicBezTo>
                      <a:pt x="627" y="3283"/>
                      <a:pt x="643" y="3293"/>
                      <a:pt x="660" y="3304"/>
                    </a:cubicBezTo>
                    <a:cubicBezTo>
                      <a:pt x="670" y="3312"/>
                      <a:pt x="682" y="3319"/>
                      <a:pt x="692" y="3328"/>
                    </a:cubicBezTo>
                    <a:cubicBezTo>
                      <a:pt x="703" y="3335"/>
                      <a:pt x="713" y="3343"/>
                      <a:pt x="725" y="3352"/>
                    </a:cubicBezTo>
                    <a:lnTo>
                      <a:pt x="756" y="3379"/>
                    </a:lnTo>
                    <a:cubicBezTo>
                      <a:pt x="768" y="3391"/>
                      <a:pt x="778" y="3399"/>
                      <a:pt x="789" y="3409"/>
                    </a:cubicBezTo>
                    <a:lnTo>
                      <a:pt x="797" y="3417"/>
                    </a:lnTo>
                    <a:cubicBezTo>
                      <a:pt x="804" y="3427"/>
                      <a:pt x="812" y="3434"/>
                      <a:pt x="820" y="3443"/>
                    </a:cubicBezTo>
                    <a:cubicBezTo>
                      <a:pt x="828" y="3451"/>
                      <a:pt x="837" y="3463"/>
                      <a:pt x="847" y="3471"/>
                    </a:cubicBezTo>
                    <a:cubicBezTo>
                      <a:pt x="962" y="1372"/>
                      <a:pt x="1238" y="584"/>
                      <a:pt x="1238" y="584"/>
                    </a:cubicBezTo>
                    <a:cubicBezTo>
                      <a:pt x="1185" y="566"/>
                      <a:pt x="1136" y="541"/>
                      <a:pt x="1084" y="515"/>
                    </a:cubicBezTo>
                    <a:cubicBezTo>
                      <a:pt x="1038" y="488"/>
                      <a:pt x="998" y="459"/>
                      <a:pt x="962" y="429"/>
                    </a:cubicBezTo>
                    <a:cubicBezTo>
                      <a:pt x="956" y="425"/>
                      <a:pt x="952" y="422"/>
                      <a:pt x="947" y="416"/>
                    </a:cubicBezTo>
                    <a:cubicBezTo>
                      <a:pt x="926" y="398"/>
                      <a:pt x="907" y="379"/>
                      <a:pt x="891" y="359"/>
                    </a:cubicBezTo>
                    <a:lnTo>
                      <a:pt x="870" y="331"/>
                    </a:lnTo>
                    <a:cubicBezTo>
                      <a:pt x="847" y="295"/>
                      <a:pt x="827" y="260"/>
                      <a:pt x="814" y="224"/>
                    </a:cubicBezTo>
                    <a:cubicBezTo>
                      <a:pt x="799" y="188"/>
                      <a:pt x="794" y="150"/>
                      <a:pt x="794" y="113"/>
                    </a:cubicBezTo>
                    <a:cubicBezTo>
                      <a:pt x="794" y="74"/>
                      <a:pt x="801" y="37"/>
                      <a:pt x="814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14"/>
              <p:cNvSpPr/>
              <p:nvPr/>
            </p:nvSpPr>
            <p:spPr>
              <a:xfrm>
                <a:off x="3207945" y="2701140"/>
                <a:ext cx="44220" cy="236258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576" extrusionOk="0">
                    <a:moveTo>
                      <a:pt x="11" y="1"/>
                    </a:moveTo>
                    <a:cubicBezTo>
                      <a:pt x="2" y="214"/>
                      <a:pt x="1" y="413"/>
                      <a:pt x="1" y="623"/>
                    </a:cubicBezTo>
                    <a:cubicBezTo>
                      <a:pt x="1" y="835"/>
                      <a:pt x="5" y="1056"/>
                      <a:pt x="15" y="1266"/>
                    </a:cubicBezTo>
                    <a:cubicBezTo>
                      <a:pt x="22" y="1479"/>
                      <a:pt x="37" y="1697"/>
                      <a:pt x="51" y="1909"/>
                    </a:cubicBezTo>
                    <a:cubicBezTo>
                      <a:pt x="67" y="2119"/>
                      <a:pt x="84" y="2337"/>
                      <a:pt x="106" y="2546"/>
                    </a:cubicBezTo>
                    <a:cubicBezTo>
                      <a:pt x="127" y="2753"/>
                      <a:pt x="152" y="2972"/>
                      <a:pt x="176" y="3178"/>
                    </a:cubicBezTo>
                    <a:cubicBezTo>
                      <a:pt x="199" y="3385"/>
                      <a:pt x="228" y="3602"/>
                      <a:pt x="257" y="3808"/>
                    </a:cubicBezTo>
                    <a:cubicBezTo>
                      <a:pt x="284" y="4013"/>
                      <a:pt x="317" y="4230"/>
                      <a:pt x="347" y="4433"/>
                    </a:cubicBezTo>
                    <a:cubicBezTo>
                      <a:pt x="378" y="4636"/>
                      <a:pt x="412" y="4852"/>
                      <a:pt x="444" y="5056"/>
                    </a:cubicBezTo>
                    <a:cubicBezTo>
                      <a:pt x="477" y="5258"/>
                      <a:pt x="511" y="5474"/>
                      <a:pt x="544" y="5675"/>
                    </a:cubicBezTo>
                    <a:cubicBezTo>
                      <a:pt x="579" y="5877"/>
                      <a:pt x="615" y="6091"/>
                      <a:pt x="649" y="6292"/>
                    </a:cubicBezTo>
                    <a:cubicBezTo>
                      <a:pt x="684" y="6493"/>
                      <a:pt x="721" y="6706"/>
                      <a:pt x="756" y="6907"/>
                    </a:cubicBezTo>
                    <a:cubicBezTo>
                      <a:pt x="789" y="7109"/>
                      <a:pt x="825" y="7321"/>
                      <a:pt x="861" y="7523"/>
                    </a:cubicBezTo>
                    <a:cubicBezTo>
                      <a:pt x="865" y="7540"/>
                      <a:pt x="866" y="7559"/>
                      <a:pt x="871" y="7576"/>
                    </a:cubicBezTo>
                    <a:lnTo>
                      <a:pt x="1417" y="7576"/>
                    </a:lnTo>
                    <a:cubicBezTo>
                      <a:pt x="1309" y="6877"/>
                      <a:pt x="1141" y="5685"/>
                      <a:pt x="1023" y="4302"/>
                    </a:cubicBezTo>
                    <a:cubicBezTo>
                      <a:pt x="958" y="3573"/>
                      <a:pt x="908" y="2793"/>
                      <a:pt x="885" y="1998"/>
                    </a:cubicBezTo>
                    <a:cubicBezTo>
                      <a:pt x="875" y="1694"/>
                      <a:pt x="871" y="1388"/>
                      <a:pt x="871" y="1083"/>
                    </a:cubicBezTo>
                    <a:cubicBezTo>
                      <a:pt x="871" y="718"/>
                      <a:pt x="874" y="379"/>
                      <a:pt x="882" y="63"/>
                    </a:cubicBezTo>
                    <a:lnTo>
                      <a:pt x="882" y="63"/>
                    </a:lnTo>
                    <a:cubicBezTo>
                      <a:pt x="853" y="78"/>
                      <a:pt x="823" y="97"/>
                      <a:pt x="795" y="113"/>
                    </a:cubicBezTo>
                    <a:cubicBezTo>
                      <a:pt x="720" y="156"/>
                      <a:pt x="645" y="199"/>
                      <a:pt x="570" y="242"/>
                    </a:cubicBezTo>
                    <a:cubicBezTo>
                      <a:pt x="553" y="251"/>
                      <a:pt x="534" y="260"/>
                      <a:pt x="514" y="265"/>
                    </a:cubicBezTo>
                    <a:lnTo>
                      <a:pt x="513" y="265"/>
                    </a:lnTo>
                    <a:cubicBezTo>
                      <a:pt x="501" y="270"/>
                      <a:pt x="491" y="271"/>
                      <a:pt x="480" y="273"/>
                    </a:cubicBezTo>
                    <a:cubicBezTo>
                      <a:pt x="470" y="273"/>
                      <a:pt x="458" y="274"/>
                      <a:pt x="448" y="274"/>
                    </a:cubicBezTo>
                    <a:cubicBezTo>
                      <a:pt x="438" y="274"/>
                      <a:pt x="426" y="274"/>
                      <a:pt x="415" y="273"/>
                    </a:cubicBezTo>
                    <a:cubicBezTo>
                      <a:pt x="405" y="271"/>
                      <a:pt x="392" y="270"/>
                      <a:pt x="380" y="267"/>
                    </a:cubicBezTo>
                    <a:cubicBezTo>
                      <a:pt x="370" y="264"/>
                      <a:pt x="357" y="263"/>
                      <a:pt x="347" y="258"/>
                    </a:cubicBezTo>
                    <a:cubicBezTo>
                      <a:pt x="343" y="257"/>
                      <a:pt x="337" y="257"/>
                      <a:pt x="334" y="255"/>
                    </a:cubicBezTo>
                    <a:cubicBezTo>
                      <a:pt x="327" y="252"/>
                      <a:pt x="320" y="250"/>
                      <a:pt x="313" y="248"/>
                    </a:cubicBezTo>
                    <a:cubicBezTo>
                      <a:pt x="303" y="244"/>
                      <a:pt x="290" y="238"/>
                      <a:pt x="278" y="234"/>
                    </a:cubicBezTo>
                    <a:cubicBezTo>
                      <a:pt x="268" y="228"/>
                      <a:pt x="255" y="221"/>
                      <a:pt x="245" y="215"/>
                    </a:cubicBezTo>
                    <a:cubicBezTo>
                      <a:pt x="234" y="208"/>
                      <a:pt x="221" y="201"/>
                      <a:pt x="211" y="194"/>
                    </a:cubicBezTo>
                    <a:cubicBezTo>
                      <a:pt x="199" y="185"/>
                      <a:pt x="188" y="178"/>
                      <a:pt x="176" y="169"/>
                    </a:cubicBezTo>
                    <a:cubicBezTo>
                      <a:pt x="166" y="162"/>
                      <a:pt x="153" y="150"/>
                      <a:pt x="142" y="142"/>
                    </a:cubicBezTo>
                    <a:cubicBezTo>
                      <a:pt x="132" y="133"/>
                      <a:pt x="120" y="122"/>
                      <a:pt x="110" y="113"/>
                    </a:cubicBezTo>
                    <a:cubicBezTo>
                      <a:pt x="99" y="101"/>
                      <a:pt x="87" y="91"/>
                      <a:pt x="77" y="80"/>
                    </a:cubicBezTo>
                    <a:cubicBezTo>
                      <a:pt x="67" y="70"/>
                      <a:pt x="56" y="57"/>
                      <a:pt x="47" y="47"/>
                    </a:cubicBezTo>
                    <a:cubicBezTo>
                      <a:pt x="34" y="32"/>
                      <a:pt x="24" y="18"/>
                      <a:pt x="11" y="1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14"/>
              <p:cNvSpPr/>
              <p:nvPr/>
            </p:nvSpPr>
            <p:spPr>
              <a:xfrm>
                <a:off x="3217643" y="2578586"/>
                <a:ext cx="24636" cy="35881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506" extrusionOk="0">
                    <a:moveTo>
                      <a:pt x="653" y="0"/>
                    </a:moveTo>
                    <a:cubicBezTo>
                      <a:pt x="599" y="203"/>
                      <a:pt x="548" y="406"/>
                      <a:pt x="502" y="611"/>
                    </a:cubicBezTo>
                    <a:cubicBezTo>
                      <a:pt x="435" y="902"/>
                      <a:pt x="376" y="1195"/>
                      <a:pt x="322" y="1490"/>
                    </a:cubicBezTo>
                    <a:cubicBezTo>
                      <a:pt x="266" y="1784"/>
                      <a:pt x="223" y="2081"/>
                      <a:pt x="182" y="2377"/>
                    </a:cubicBezTo>
                    <a:cubicBezTo>
                      <a:pt x="161" y="2525"/>
                      <a:pt x="144" y="2673"/>
                      <a:pt x="126" y="2822"/>
                    </a:cubicBezTo>
                    <a:cubicBezTo>
                      <a:pt x="124" y="2834"/>
                      <a:pt x="124" y="2845"/>
                      <a:pt x="123" y="2857"/>
                    </a:cubicBezTo>
                    <a:cubicBezTo>
                      <a:pt x="108" y="2995"/>
                      <a:pt x="94" y="3132"/>
                      <a:pt x="81" y="3270"/>
                    </a:cubicBezTo>
                    <a:cubicBezTo>
                      <a:pt x="67" y="3419"/>
                      <a:pt x="58" y="3569"/>
                      <a:pt x="45" y="3718"/>
                    </a:cubicBezTo>
                    <a:cubicBezTo>
                      <a:pt x="36" y="3866"/>
                      <a:pt x="25" y="4017"/>
                      <a:pt x="21" y="4167"/>
                    </a:cubicBezTo>
                    <a:lnTo>
                      <a:pt x="21" y="4182"/>
                    </a:lnTo>
                    <a:cubicBezTo>
                      <a:pt x="6" y="4477"/>
                      <a:pt x="2" y="4770"/>
                      <a:pt x="0" y="5065"/>
                    </a:cubicBezTo>
                    <a:cubicBezTo>
                      <a:pt x="2" y="5215"/>
                      <a:pt x="2" y="5366"/>
                      <a:pt x="6" y="5515"/>
                    </a:cubicBezTo>
                    <a:lnTo>
                      <a:pt x="11" y="5739"/>
                    </a:lnTo>
                    <a:lnTo>
                      <a:pt x="21" y="5964"/>
                    </a:lnTo>
                    <a:cubicBezTo>
                      <a:pt x="44" y="6562"/>
                      <a:pt x="87" y="7161"/>
                      <a:pt x="144" y="7755"/>
                    </a:cubicBezTo>
                    <a:cubicBezTo>
                      <a:pt x="159" y="7905"/>
                      <a:pt x="174" y="8053"/>
                      <a:pt x="190" y="8201"/>
                    </a:cubicBezTo>
                    <a:cubicBezTo>
                      <a:pt x="209" y="8350"/>
                      <a:pt x="223" y="8500"/>
                      <a:pt x="243" y="8646"/>
                    </a:cubicBezTo>
                    <a:cubicBezTo>
                      <a:pt x="279" y="8945"/>
                      <a:pt x="320" y="9240"/>
                      <a:pt x="363" y="9536"/>
                    </a:cubicBezTo>
                    <a:cubicBezTo>
                      <a:pt x="384" y="9686"/>
                      <a:pt x="409" y="9832"/>
                      <a:pt x="432" y="9981"/>
                    </a:cubicBezTo>
                    <a:cubicBezTo>
                      <a:pt x="453" y="10129"/>
                      <a:pt x="478" y="10275"/>
                      <a:pt x="504" y="10423"/>
                    </a:cubicBezTo>
                    <a:cubicBezTo>
                      <a:pt x="555" y="10718"/>
                      <a:pt x="607" y="11013"/>
                      <a:pt x="665" y="11305"/>
                    </a:cubicBezTo>
                    <a:cubicBezTo>
                      <a:pt x="678" y="11372"/>
                      <a:pt x="691" y="11440"/>
                      <a:pt x="705" y="11506"/>
                    </a:cubicBezTo>
                    <a:lnTo>
                      <a:pt x="790" y="11506"/>
                    </a:lnTo>
                    <a:cubicBezTo>
                      <a:pt x="778" y="11434"/>
                      <a:pt x="768" y="11361"/>
                      <a:pt x="758" y="11290"/>
                    </a:cubicBezTo>
                    <a:cubicBezTo>
                      <a:pt x="665" y="10701"/>
                      <a:pt x="584" y="10110"/>
                      <a:pt x="511" y="9519"/>
                    </a:cubicBezTo>
                    <a:cubicBezTo>
                      <a:pt x="440" y="8928"/>
                      <a:pt x="373" y="8334"/>
                      <a:pt x="324" y="7742"/>
                    </a:cubicBezTo>
                    <a:cubicBezTo>
                      <a:pt x="274" y="7147"/>
                      <a:pt x="230" y="6553"/>
                      <a:pt x="210" y="5959"/>
                    </a:cubicBezTo>
                    <a:lnTo>
                      <a:pt x="202" y="5737"/>
                    </a:lnTo>
                    <a:lnTo>
                      <a:pt x="196" y="5514"/>
                    </a:lnTo>
                    <a:cubicBezTo>
                      <a:pt x="190" y="5364"/>
                      <a:pt x="190" y="5216"/>
                      <a:pt x="189" y="5068"/>
                    </a:cubicBezTo>
                    <a:cubicBezTo>
                      <a:pt x="189" y="4776"/>
                      <a:pt x="193" y="4486"/>
                      <a:pt x="203" y="4194"/>
                    </a:cubicBezTo>
                    <a:lnTo>
                      <a:pt x="203" y="4177"/>
                    </a:lnTo>
                    <a:cubicBezTo>
                      <a:pt x="207" y="4027"/>
                      <a:pt x="215" y="3879"/>
                      <a:pt x="222" y="3731"/>
                    </a:cubicBezTo>
                    <a:cubicBezTo>
                      <a:pt x="230" y="3582"/>
                      <a:pt x="238" y="3432"/>
                      <a:pt x="251" y="3284"/>
                    </a:cubicBezTo>
                    <a:cubicBezTo>
                      <a:pt x="261" y="3149"/>
                      <a:pt x="272" y="3014"/>
                      <a:pt x="284" y="2877"/>
                    </a:cubicBezTo>
                    <a:cubicBezTo>
                      <a:pt x="298" y="2717"/>
                      <a:pt x="315" y="2556"/>
                      <a:pt x="333" y="2397"/>
                    </a:cubicBezTo>
                    <a:cubicBezTo>
                      <a:pt x="366" y="2101"/>
                      <a:pt x="404" y="1806"/>
                      <a:pt x="448" y="1511"/>
                    </a:cubicBezTo>
                    <a:cubicBezTo>
                      <a:pt x="491" y="1217"/>
                      <a:pt x="540" y="923"/>
                      <a:pt x="596" y="630"/>
                    </a:cubicBezTo>
                    <a:cubicBezTo>
                      <a:pt x="629" y="439"/>
                      <a:pt x="668" y="248"/>
                      <a:pt x="708" y="58"/>
                    </a:cubicBezTo>
                    <a:cubicBezTo>
                      <a:pt x="686" y="39"/>
                      <a:pt x="669" y="19"/>
                      <a:pt x="65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14"/>
              <p:cNvSpPr/>
              <p:nvPr/>
            </p:nvSpPr>
            <p:spPr>
              <a:xfrm>
                <a:off x="3213464" y="2750630"/>
                <a:ext cx="32994" cy="85540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2743" extrusionOk="0">
                    <a:moveTo>
                      <a:pt x="26" y="1"/>
                    </a:moveTo>
                    <a:cubicBezTo>
                      <a:pt x="23" y="1"/>
                      <a:pt x="19" y="2"/>
                      <a:pt x="17" y="4"/>
                    </a:cubicBezTo>
                    <a:cubicBezTo>
                      <a:pt x="15" y="5"/>
                      <a:pt x="12" y="7"/>
                      <a:pt x="11" y="11"/>
                    </a:cubicBezTo>
                    <a:cubicBezTo>
                      <a:pt x="8" y="14"/>
                      <a:pt x="6" y="18"/>
                      <a:pt x="5" y="23"/>
                    </a:cubicBezTo>
                    <a:cubicBezTo>
                      <a:pt x="4" y="33"/>
                      <a:pt x="1" y="47"/>
                      <a:pt x="1" y="63"/>
                    </a:cubicBezTo>
                    <a:cubicBezTo>
                      <a:pt x="5" y="174"/>
                      <a:pt x="8" y="281"/>
                      <a:pt x="14" y="394"/>
                    </a:cubicBezTo>
                    <a:cubicBezTo>
                      <a:pt x="22" y="595"/>
                      <a:pt x="34" y="785"/>
                      <a:pt x="47" y="983"/>
                    </a:cubicBezTo>
                    <a:cubicBezTo>
                      <a:pt x="58" y="1180"/>
                      <a:pt x="76" y="1367"/>
                      <a:pt x="91" y="1564"/>
                    </a:cubicBezTo>
                    <a:cubicBezTo>
                      <a:pt x="109" y="1759"/>
                      <a:pt x="127" y="1942"/>
                      <a:pt x="147" y="2136"/>
                    </a:cubicBezTo>
                    <a:cubicBezTo>
                      <a:pt x="147" y="2143"/>
                      <a:pt x="149" y="2150"/>
                      <a:pt x="152" y="2158"/>
                    </a:cubicBezTo>
                    <a:lnTo>
                      <a:pt x="157" y="2185"/>
                    </a:lnTo>
                    <a:cubicBezTo>
                      <a:pt x="159" y="2192"/>
                      <a:pt x="160" y="2204"/>
                      <a:pt x="165" y="2212"/>
                    </a:cubicBezTo>
                    <a:cubicBezTo>
                      <a:pt x="166" y="2221"/>
                      <a:pt x="170" y="2229"/>
                      <a:pt x="173" y="2239"/>
                    </a:cubicBezTo>
                    <a:lnTo>
                      <a:pt x="185" y="2265"/>
                    </a:lnTo>
                    <a:cubicBezTo>
                      <a:pt x="188" y="2275"/>
                      <a:pt x="193" y="2283"/>
                      <a:pt x="196" y="2290"/>
                    </a:cubicBezTo>
                    <a:cubicBezTo>
                      <a:pt x="201" y="2297"/>
                      <a:pt x="203" y="2304"/>
                      <a:pt x="209" y="2311"/>
                    </a:cubicBezTo>
                    <a:cubicBezTo>
                      <a:pt x="215" y="2319"/>
                      <a:pt x="218" y="2323"/>
                      <a:pt x="224" y="2329"/>
                    </a:cubicBezTo>
                    <a:cubicBezTo>
                      <a:pt x="301" y="2415"/>
                      <a:pt x="402" y="2495"/>
                      <a:pt x="520" y="2564"/>
                    </a:cubicBezTo>
                    <a:cubicBezTo>
                      <a:pt x="639" y="2632"/>
                      <a:pt x="777" y="2689"/>
                      <a:pt x="927" y="2735"/>
                    </a:cubicBezTo>
                    <a:cubicBezTo>
                      <a:pt x="944" y="2740"/>
                      <a:pt x="961" y="2743"/>
                      <a:pt x="977" y="2743"/>
                    </a:cubicBezTo>
                    <a:cubicBezTo>
                      <a:pt x="986" y="2743"/>
                      <a:pt x="993" y="2740"/>
                      <a:pt x="1000" y="2738"/>
                    </a:cubicBezTo>
                    <a:cubicBezTo>
                      <a:pt x="1007" y="2737"/>
                      <a:pt x="1014" y="2735"/>
                      <a:pt x="1021" y="2731"/>
                    </a:cubicBezTo>
                    <a:cubicBezTo>
                      <a:pt x="1027" y="2728"/>
                      <a:pt x="1033" y="2724"/>
                      <a:pt x="1037" y="2718"/>
                    </a:cubicBezTo>
                    <a:cubicBezTo>
                      <a:pt x="1043" y="2714"/>
                      <a:pt x="1047" y="2708"/>
                      <a:pt x="1050" y="2702"/>
                    </a:cubicBezTo>
                    <a:cubicBezTo>
                      <a:pt x="1055" y="2695"/>
                      <a:pt x="1056" y="2689"/>
                      <a:pt x="1057" y="2682"/>
                    </a:cubicBezTo>
                    <a:lnTo>
                      <a:pt x="1057" y="2661"/>
                    </a:lnTo>
                    <a:cubicBezTo>
                      <a:pt x="1047" y="2567"/>
                      <a:pt x="1037" y="2471"/>
                      <a:pt x="1029" y="2376"/>
                    </a:cubicBezTo>
                    <a:cubicBezTo>
                      <a:pt x="1009" y="2185"/>
                      <a:pt x="991" y="1982"/>
                      <a:pt x="977" y="1788"/>
                    </a:cubicBezTo>
                    <a:cubicBezTo>
                      <a:pt x="963" y="1595"/>
                      <a:pt x="948" y="1388"/>
                      <a:pt x="937" y="1193"/>
                    </a:cubicBezTo>
                    <a:cubicBezTo>
                      <a:pt x="927" y="997"/>
                      <a:pt x="918" y="789"/>
                      <a:pt x="912" y="589"/>
                    </a:cubicBezTo>
                    <a:cubicBezTo>
                      <a:pt x="912" y="575"/>
                      <a:pt x="906" y="557"/>
                      <a:pt x="899" y="540"/>
                    </a:cubicBezTo>
                    <a:cubicBezTo>
                      <a:pt x="896" y="533"/>
                      <a:pt x="891" y="524"/>
                      <a:pt x="885" y="517"/>
                    </a:cubicBezTo>
                    <a:cubicBezTo>
                      <a:pt x="879" y="509"/>
                      <a:pt x="875" y="501"/>
                      <a:pt x="868" y="494"/>
                    </a:cubicBezTo>
                    <a:cubicBezTo>
                      <a:pt x="855" y="480"/>
                      <a:pt x="839" y="467"/>
                      <a:pt x="822" y="457"/>
                    </a:cubicBezTo>
                    <a:cubicBezTo>
                      <a:pt x="804" y="445"/>
                      <a:pt x="789" y="437"/>
                      <a:pt x="770" y="431"/>
                    </a:cubicBezTo>
                    <a:cubicBezTo>
                      <a:pt x="623" y="382"/>
                      <a:pt x="488" y="323"/>
                      <a:pt x="369" y="255"/>
                    </a:cubicBezTo>
                    <a:cubicBezTo>
                      <a:pt x="251" y="185"/>
                      <a:pt x="149" y="107"/>
                      <a:pt x="65" y="23"/>
                    </a:cubicBezTo>
                    <a:cubicBezTo>
                      <a:pt x="57" y="14"/>
                      <a:pt x="48" y="7"/>
                      <a:pt x="38" y="4"/>
                    </a:cubicBezTo>
                    <a:cubicBezTo>
                      <a:pt x="34" y="2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14"/>
              <p:cNvSpPr/>
              <p:nvPr/>
            </p:nvSpPr>
            <p:spPr>
              <a:xfrm>
                <a:off x="3200642" y="2674558"/>
                <a:ext cx="27699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91" extrusionOk="0">
                    <a:moveTo>
                      <a:pt x="159" y="1"/>
                    </a:moveTo>
                    <a:cubicBezTo>
                      <a:pt x="147" y="1"/>
                      <a:pt x="137" y="4"/>
                      <a:pt x="126" y="5"/>
                    </a:cubicBezTo>
                    <a:cubicBezTo>
                      <a:pt x="88" y="14"/>
                      <a:pt x="51" y="44"/>
                      <a:pt x="29" y="84"/>
                    </a:cubicBezTo>
                    <a:cubicBezTo>
                      <a:pt x="9" y="120"/>
                      <a:pt x="1" y="163"/>
                      <a:pt x="2" y="221"/>
                    </a:cubicBezTo>
                    <a:cubicBezTo>
                      <a:pt x="2" y="238"/>
                      <a:pt x="3" y="257"/>
                      <a:pt x="6" y="274"/>
                    </a:cubicBezTo>
                    <a:cubicBezTo>
                      <a:pt x="16" y="363"/>
                      <a:pt x="42" y="450"/>
                      <a:pt x="82" y="530"/>
                    </a:cubicBezTo>
                    <a:cubicBezTo>
                      <a:pt x="123" y="611"/>
                      <a:pt x="176" y="687"/>
                      <a:pt x="239" y="749"/>
                    </a:cubicBezTo>
                    <a:cubicBezTo>
                      <a:pt x="295" y="805"/>
                      <a:pt x="348" y="842"/>
                      <a:pt x="406" y="868"/>
                    </a:cubicBezTo>
                    <a:cubicBezTo>
                      <a:pt x="442" y="884"/>
                      <a:pt x="476" y="891"/>
                      <a:pt x="505" y="891"/>
                    </a:cubicBezTo>
                    <a:cubicBezTo>
                      <a:pt x="517" y="891"/>
                      <a:pt x="528" y="889"/>
                      <a:pt x="538" y="888"/>
                    </a:cubicBezTo>
                    <a:cubicBezTo>
                      <a:pt x="576" y="877"/>
                      <a:pt x="613" y="848"/>
                      <a:pt x="635" y="809"/>
                    </a:cubicBezTo>
                    <a:cubicBezTo>
                      <a:pt x="660" y="761"/>
                      <a:pt x="669" y="703"/>
                      <a:pt x="658" y="618"/>
                    </a:cubicBezTo>
                    <a:cubicBezTo>
                      <a:pt x="647" y="530"/>
                      <a:pt x="622" y="444"/>
                      <a:pt x="581" y="363"/>
                    </a:cubicBezTo>
                    <a:cubicBezTo>
                      <a:pt x="541" y="281"/>
                      <a:pt x="488" y="207"/>
                      <a:pt x="425" y="143"/>
                    </a:cubicBezTo>
                    <a:cubicBezTo>
                      <a:pt x="370" y="87"/>
                      <a:pt x="315" y="50"/>
                      <a:pt x="258" y="25"/>
                    </a:cubicBezTo>
                    <a:cubicBezTo>
                      <a:pt x="222" y="8"/>
                      <a:pt x="187" y="1"/>
                      <a:pt x="1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14"/>
              <p:cNvSpPr/>
              <p:nvPr/>
            </p:nvSpPr>
            <p:spPr>
              <a:xfrm>
                <a:off x="3199513" y="2665265"/>
                <a:ext cx="46250" cy="46719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353" extrusionOk="0">
                    <a:moveTo>
                      <a:pt x="254" y="318"/>
                    </a:moveTo>
                    <a:cubicBezTo>
                      <a:pt x="370" y="318"/>
                      <a:pt x="481" y="398"/>
                      <a:pt x="561" y="478"/>
                    </a:cubicBezTo>
                    <a:cubicBezTo>
                      <a:pt x="693" y="616"/>
                      <a:pt x="785" y="793"/>
                      <a:pt x="808" y="984"/>
                    </a:cubicBezTo>
                    <a:cubicBezTo>
                      <a:pt x="830" y="1119"/>
                      <a:pt x="786" y="1276"/>
                      <a:pt x="646" y="1315"/>
                    </a:cubicBezTo>
                    <a:cubicBezTo>
                      <a:pt x="629" y="1318"/>
                      <a:pt x="613" y="1320"/>
                      <a:pt x="597" y="1320"/>
                    </a:cubicBezTo>
                    <a:cubicBezTo>
                      <a:pt x="481" y="1320"/>
                      <a:pt x="370" y="1239"/>
                      <a:pt x="290" y="1161"/>
                    </a:cubicBezTo>
                    <a:cubicBezTo>
                      <a:pt x="144" y="1010"/>
                      <a:pt x="45" y="809"/>
                      <a:pt x="37" y="594"/>
                    </a:cubicBezTo>
                    <a:cubicBezTo>
                      <a:pt x="29" y="479"/>
                      <a:pt x="89" y="354"/>
                      <a:pt x="207" y="323"/>
                    </a:cubicBezTo>
                    <a:cubicBezTo>
                      <a:pt x="223" y="320"/>
                      <a:pt x="238" y="318"/>
                      <a:pt x="254" y="318"/>
                    </a:cubicBezTo>
                    <a:close/>
                    <a:moveTo>
                      <a:pt x="676" y="0"/>
                    </a:moveTo>
                    <a:cubicBezTo>
                      <a:pt x="672" y="0"/>
                      <a:pt x="667" y="0"/>
                      <a:pt x="663" y="1"/>
                    </a:cubicBezTo>
                    <a:cubicBezTo>
                      <a:pt x="640" y="3"/>
                      <a:pt x="617" y="11"/>
                      <a:pt x="597" y="21"/>
                    </a:cubicBezTo>
                    <a:cubicBezTo>
                      <a:pt x="487" y="85"/>
                      <a:pt x="377" y="149"/>
                      <a:pt x="267" y="212"/>
                    </a:cubicBezTo>
                    <a:cubicBezTo>
                      <a:pt x="207" y="249"/>
                      <a:pt x="137" y="275"/>
                      <a:pt x="92" y="334"/>
                    </a:cubicBezTo>
                    <a:cubicBezTo>
                      <a:pt x="0" y="455"/>
                      <a:pt x="10" y="620"/>
                      <a:pt x="49" y="760"/>
                    </a:cubicBezTo>
                    <a:cubicBezTo>
                      <a:pt x="81" y="876"/>
                      <a:pt x="137" y="984"/>
                      <a:pt x="209" y="1083"/>
                    </a:cubicBezTo>
                    <a:cubicBezTo>
                      <a:pt x="239" y="1123"/>
                      <a:pt x="269" y="1159"/>
                      <a:pt x="305" y="1192"/>
                    </a:cubicBezTo>
                    <a:cubicBezTo>
                      <a:pt x="326" y="1213"/>
                      <a:pt x="348" y="1231"/>
                      <a:pt x="372" y="1249"/>
                    </a:cubicBezTo>
                    <a:cubicBezTo>
                      <a:pt x="433" y="1293"/>
                      <a:pt x="502" y="1332"/>
                      <a:pt x="577" y="1346"/>
                    </a:cubicBezTo>
                    <a:cubicBezTo>
                      <a:pt x="595" y="1350"/>
                      <a:pt x="614" y="1352"/>
                      <a:pt x="632" y="1352"/>
                    </a:cubicBezTo>
                    <a:cubicBezTo>
                      <a:pt x="647" y="1352"/>
                      <a:pt x="661" y="1351"/>
                      <a:pt x="676" y="1349"/>
                    </a:cubicBezTo>
                    <a:cubicBezTo>
                      <a:pt x="706" y="1346"/>
                      <a:pt x="739" y="1335"/>
                      <a:pt x="765" y="1319"/>
                    </a:cubicBezTo>
                    <a:cubicBezTo>
                      <a:pt x="887" y="1249"/>
                      <a:pt x="1008" y="1178"/>
                      <a:pt x="1130" y="1109"/>
                    </a:cubicBezTo>
                    <a:cubicBezTo>
                      <a:pt x="1239" y="1046"/>
                      <a:pt x="1310" y="926"/>
                      <a:pt x="1323" y="801"/>
                    </a:cubicBezTo>
                    <a:cubicBezTo>
                      <a:pt x="1323" y="794"/>
                      <a:pt x="1324" y="788"/>
                      <a:pt x="1324" y="783"/>
                    </a:cubicBezTo>
                    <a:cubicBezTo>
                      <a:pt x="1340" y="560"/>
                      <a:pt x="1209" y="354"/>
                      <a:pt x="1055" y="203"/>
                    </a:cubicBezTo>
                    <a:cubicBezTo>
                      <a:pt x="958" y="113"/>
                      <a:pt x="844" y="26"/>
                      <a:pt x="713" y="3"/>
                    </a:cubicBezTo>
                    <a:cubicBezTo>
                      <a:pt x="702" y="1"/>
                      <a:pt x="688" y="0"/>
                      <a:pt x="6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14"/>
              <p:cNvSpPr/>
              <p:nvPr/>
            </p:nvSpPr>
            <p:spPr>
              <a:xfrm>
                <a:off x="3248671" y="2570883"/>
                <a:ext cx="48118" cy="1811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581" extrusionOk="0">
                    <a:moveTo>
                      <a:pt x="1536" y="0"/>
                    </a:moveTo>
                    <a:cubicBezTo>
                      <a:pt x="1531" y="39"/>
                      <a:pt x="1524" y="75"/>
                      <a:pt x="1510" y="108"/>
                    </a:cubicBezTo>
                    <a:cubicBezTo>
                      <a:pt x="1498" y="142"/>
                      <a:pt x="1478" y="174"/>
                      <a:pt x="1457" y="204"/>
                    </a:cubicBezTo>
                    <a:cubicBezTo>
                      <a:pt x="1412" y="260"/>
                      <a:pt x="1356" y="312"/>
                      <a:pt x="1294" y="351"/>
                    </a:cubicBezTo>
                    <a:cubicBezTo>
                      <a:pt x="1172" y="431"/>
                      <a:pt x="1033" y="487"/>
                      <a:pt x="887" y="519"/>
                    </a:cubicBezTo>
                    <a:cubicBezTo>
                      <a:pt x="768" y="547"/>
                      <a:pt x="646" y="560"/>
                      <a:pt x="526" y="560"/>
                    </a:cubicBezTo>
                    <a:cubicBezTo>
                      <a:pt x="498" y="560"/>
                      <a:pt x="470" y="559"/>
                      <a:pt x="442" y="558"/>
                    </a:cubicBezTo>
                    <a:cubicBezTo>
                      <a:pt x="292" y="551"/>
                      <a:pt x="143" y="525"/>
                      <a:pt x="0" y="473"/>
                    </a:cubicBezTo>
                    <a:lnTo>
                      <a:pt x="0" y="474"/>
                    </a:lnTo>
                    <a:cubicBezTo>
                      <a:pt x="141" y="532"/>
                      <a:pt x="291" y="564"/>
                      <a:pt x="442" y="575"/>
                    </a:cubicBezTo>
                    <a:cubicBezTo>
                      <a:pt x="485" y="578"/>
                      <a:pt x="528" y="580"/>
                      <a:pt x="571" y="580"/>
                    </a:cubicBezTo>
                    <a:cubicBezTo>
                      <a:pt x="679" y="580"/>
                      <a:pt x="788" y="570"/>
                      <a:pt x="895" y="549"/>
                    </a:cubicBezTo>
                    <a:cubicBezTo>
                      <a:pt x="968" y="535"/>
                      <a:pt x="1041" y="515"/>
                      <a:pt x="1113" y="487"/>
                    </a:cubicBezTo>
                    <a:cubicBezTo>
                      <a:pt x="1148" y="473"/>
                      <a:pt x="1184" y="459"/>
                      <a:pt x="1218" y="441"/>
                    </a:cubicBezTo>
                    <a:cubicBezTo>
                      <a:pt x="1251" y="423"/>
                      <a:pt x="1284" y="403"/>
                      <a:pt x="1316" y="381"/>
                    </a:cubicBezTo>
                    <a:cubicBezTo>
                      <a:pt x="1379" y="336"/>
                      <a:pt x="1437" y="283"/>
                      <a:pt x="1478" y="219"/>
                    </a:cubicBezTo>
                    <a:cubicBezTo>
                      <a:pt x="1500" y="185"/>
                      <a:pt x="1516" y="151"/>
                      <a:pt x="1527" y="114"/>
                    </a:cubicBezTo>
                    <a:cubicBezTo>
                      <a:pt x="1537" y="78"/>
                      <a:pt x="1543" y="39"/>
                      <a:pt x="15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14"/>
              <p:cNvSpPr/>
              <p:nvPr/>
            </p:nvSpPr>
            <p:spPr>
              <a:xfrm>
                <a:off x="2980735" y="2510136"/>
                <a:ext cx="570155" cy="329189"/>
              </a:xfrm>
              <a:custGeom>
                <a:avLst/>
                <a:gdLst/>
                <a:ahLst/>
                <a:cxnLst/>
                <a:rect l="l" t="t" r="r" b="b"/>
                <a:pathLst>
                  <a:path w="18283" h="10556" extrusionOk="0">
                    <a:moveTo>
                      <a:pt x="9143" y="275"/>
                    </a:moveTo>
                    <a:cubicBezTo>
                      <a:pt x="9172" y="275"/>
                      <a:pt x="9201" y="278"/>
                      <a:pt x="9231" y="285"/>
                    </a:cubicBezTo>
                    <a:cubicBezTo>
                      <a:pt x="9261" y="290"/>
                      <a:pt x="9288" y="300"/>
                      <a:pt x="9314" y="315"/>
                    </a:cubicBezTo>
                    <a:lnTo>
                      <a:pt x="17742" y="5181"/>
                    </a:lnTo>
                    <a:cubicBezTo>
                      <a:pt x="17770" y="5197"/>
                      <a:pt x="17803" y="5227"/>
                      <a:pt x="17811" y="5260"/>
                    </a:cubicBezTo>
                    <a:cubicBezTo>
                      <a:pt x="17818" y="5288"/>
                      <a:pt x="17806" y="5316"/>
                      <a:pt x="17790" y="5338"/>
                    </a:cubicBezTo>
                    <a:cubicBezTo>
                      <a:pt x="17778" y="5354"/>
                      <a:pt x="17760" y="5367"/>
                      <a:pt x="17742" y="5377"/>
                    </a:cubicBezTo>
                    <a:lnTo>
                      <a:pt x="17336" y="5611"/>
                    </a:lnTo>
                    <a:lnTo>
                      <a:pt x="9646" y="10049"/>
                    </a:lnTo>
                    <a:lnTo>
                      <a:pt x="9311" y="10242"/>
                    </a:lnTo>
                    <a:cubicBezTo>
                      <a:pt x="9287" y="10256"/>
                      <a:pt x="9258" y="10266"/>
                      <a:pt x="9229" y="10272"/>
                    </a:cubicBezTo>
                    <a:cubicBezTo>
                      <a:pt x="9200" y="10279"/>
                      <a:pt x="9171" y="10282"/>
                      <a:pt x="9142" y="10282"/>
                    </a:cubicBezTo>
                    <a:cubicBezTo>
                      <a:pt x="9112" y="10282"/>
                      <a:pt x="9083" y="10279"/>
                      <a:pt x="9052" y="10272"/>
                    </a:cubicBezTo>
                    <a:cubicBezTo>
                      <a:pt x="9022" y="10266"/>
                      <a:pt x="8995" y="10256"/>
                      <a:pt x="8970" y="10242"/>
                    </a:cubicBezTo>
                    <a:lnTo>
                      <a:pt x="8614" y="10038"/>
                    </a:lnTo>
                    <a:lnTo>
                      <a:pt x="948" y="5611"/>
                    </a:lnTo>
                    <a:lnTo>
                      <a:pt x="544" y="5377"/>
                    </a:lnTo>
                    <a:cubicBezTo>
                      <a:pt x="516" y="5361"/>
                      <a:pt x="482" y="5331"/>
                      <a:pt x="475" y="5298"/>
                    </a:cubicBezTo>
                    <a:cubicBezTo>
                      <a:pt x="468" y="5272"/>
                      <a:pt x="480" y="5243"/>
                      <a:pt x="495" y="5222"/>
                    </a:cubicBezTo>
                    <a:cubicBezTo>
                      <a:pt x="508" y="5204"/>
                      <a:pt x="526" y="5193"/>
                      <a:pt x="544" y="5181"/>
                    </a:cubicBezTo>
                    <a:lnTo>
                      <a:pt x="8972" y="315"/>
                    </a:lnTo>
                    <a:cubicBezTo>
                      <a:pt x="8998" y="300"/>
                      <a:pt x="9026" y="290"/>
                      <a:pt x="9055" y="285"/>
                    </a:cubicBezTo>
                    <a:cubicBezTo>
                      <a:pt x="9085" y="278"/>
                      <a:pt x="9114" y="275"/>
                      <a:pt x="9143" y="275"/>
                    </a:cubicBezTo>
                    <a:close/>
                    <a:moveTo>
                      <a:pt x="9143" y="1"/>
                    </a:moveTo>
                    <a:cubicBezTo>
                      <a:pt x="9056" y="1"/>
                      <a:pt x="8969" y="10"/>
                      <a:pt x="8881" y="29"/>
                    </a:cubicBezTo>
                    <a:cubicBezTo>
                      <a:pt x="8795" y="47"/>
                      <a:pt x="8715" y="78"/>
                      <a:pt x="8640" y="121"/>
                    </a:cubicBezTo>
                    <a:lnTo>
                      <a:pt x="211" y="4987"/>
                    </a:lnTo>
                    <a:cubicBezTo>
                      <a:pt x="158" y="5017"/>
                      <a:pt x="104" y="5056"/>
                      <a:pt x="67" y="5107"/>
                    </a:cubicBezTo>
                    <a:cubicBezTo>
                      <a:pt x="28" y="5154"/>
                      <a:pt x="2" y="5217"/>
                      <a:pt x="1" y="5279"/>
                    </a:cubicBezTo>
                    <a:lnTo>
                      <a:pt x="1" y="5281"/>
                    </a:lnTo>
                    <a:lnTo>
                      <a:pt x="1" y="5293"/>
                    </a:lnTo>
                    <a:cubicBezTo>
                      <a:pt x="1" y="5308"/>
                      <a:pt x="2" y="5322"/>
                      <a:pt x="7" y="5337"/>
                    </a:cubicBezTo>
                    <a:cubicBezTo>
                      <a:pt x="28" y="5433"/>
                      <a:pt x="123" y="5519"/>
                      <a:pt x="209" y="5569"/>
                    </a:cubicBezTo>
                    <a:lnTo>
                      <a:pt x="8638" y="10436"/>
                    </a:lnTo>
                    <a:cubicBezTo>
                      <a:pt x="8713" y="10478"/>
                      <a:pt x="8794" y="10509"/>
                      <a:pt x="8880" y="10528"/>
                    </a:cubicBezTo>
                    <a:cubicBezTo>
                      <a:pt x="8968" y="10547"/>
                      <a:pt x="9055" y="10556"/>
                      <a:pt x="9142" y="10556"/>
                    </a:cubicBezTo>
                    <a:cubicBezTo>
                      <a:pt x="9229" y="10556"/>
                      <a:pt x="9316" y="10547"/>
                      <a:pt x="9403" y="10528"/>
                    </a:cubicBezTo>
                    <a:cubicBezTo>
                      <a:pt x="9489" y="10509"/>
                      <a:pt x="9570" y="10479"/>
                      <a:pt x="9646" y="10436"/>
                    </a:cubicBezTo>
                    <a:lnTo>
                      <a:pt x="18074" y="5569"/>
                    </a:lnTo>
                    <a:cubicBezTo>
                      <a:pt x="18128" y="5539"/>
                      <a:pt x="18180" y="5502"/>
                      <a:pt x="18217" y="5452"/>
                    </a:cubicBezTo>
                    <a:cubicBezTo>
                      <a:pt x="18256" y="5401"/>
                      <a:pt x="18281" y="5339"/>
                      <a:pt x="18282" y="5279"/>
                    </a:cubicBezTo>
                    <a:cubicBezTo>
                      <a:pt x="18282" y="5259"/>
                      <a:pt x="18281" y="5240"/>
                      <a:pt x="18278" y="5222"/>
                    </a:cubicBezTo>
                    <a:cubicBezTo>
                      <a:pt x="18268" y="5176"/>
                      <a:pt x="18242" y="5132"/>
                      <a:pt x="18209" y="5095"/>
                    </a:cubicBezTo>
                    <a:cubicBezTo>
                      <a:pt x="18170" y="5052"/>
                      <a:pt x="18121" y="5015"/>
                      <a:pt x="18074" y="4987"/>
                    </a:cubicBezTo>
                    <a:lnTo>
                      <a:pt x="17305" y="4543"/>
                    </a:lnTo>
                    <a:lnTo>
                      <a:pt x="9648" y="121"/>
                    </a:lnTo>
                    <a:cubicBezTo>
                      <a:pt x="9573" y="79"/>
                      <a:pt x="9491" y="47"/>
                      <a:pt x="9405" y="29"/>
                    </a:cubicBezTo>
                    <a:cubicBezTo>
                      <a:pt x="9318" y="10"/>
                      <a:pt x="9231" y="1"/>
                      <a:pt x="9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14"/>
              <p:cNvSpPr/>
              <p:nvPr/>
            </p:nvSpPr>
            <p:spPr>
              <a:xfrm>
                <a:off x="3544299" y="2674665"/>
                <a:ext cx="6580" cy="29844"/>
              </a:xfrm>
              <a:custGeom>
                <a:avLst/>
                <a:gdLst/>
                <a:ahLst/>
                <a:cxnLst/>
                <a:rect l="l" t="t" r="r" b="b"/>
                <a:pathLst>
                  <a:path w="211" h="957" extrusionOk="0">
                    <a:moveTo>
                      <a:pt x="209" y="0"/>
                    </a:moveTo>
                    <a:cubicBezTo>
                      <a:pt x="207" y="62"/>
                      <a:pt x="181" y="122"/>
                      <a:pt x="144" y="173"/>
                    </a:cubicBezTo>
                    <a:cubicBezTo>
                      <a:pt x="105" y="223"/>
                      <a:pt x="55" y="262"/>
                      <a:pt x="0" y="292"/>
                    </a:cubicBezTo>
                    <a:lnTo>
                      <a:pt x="0" y="956"/>
                    </a:lnTo>
                    <a:cubicBezTo>
                      <a:pt x="55" y="926"/>
                      <a:pt x="107" y="889"/>
                      <a:pt x="144" y="838"/>
                    </a:cubicBezTo>
                    <a:cubicBezTo>
                      <a:pt x="171" y="804"/>
                      <a:pt x="190" y="766"/>
                      <a:pt x="202" y="725"/>
                    </a:cubicBezTo>
                    <a:cubicBezTo>
                      <a:pt x="207" y="708"/>
                      <a:pt x="210" y="687"/>
                      <a:pt x="210" y="669"/>
                    </a:cubicBezTo>
                    <a:lnTo>
                      <a:pt x="210" y="667"/>
                    </a:lnTo>
                    <a:cubicBezTo>
                      <a:pt x="210" y="446"/>
                      <a:pt x="210" y="223"/>
                      <a:pt x="2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14"/>
              <p:cNvSpPr/>
              <p:nvPr/>
            </p:nvSpPr>
            <p:spPr>
              <a:xfrm>
                <a:off x="3248297" y="2480635"/>
                <a:ext cx="34927" cy="10026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3215" extrusionOk="0">
                    <a:moveTo>
                      <a:pt x="4" y="0"/>
                    </a:moveTo>
                    <a:cubicBezTo>
                      <a:pt x="4" y="807"/>
                      <a:pt x="2" y="1617"/>
                      <a:pt x="1" y="2424"/>
                    </a:cubicBezTo>
                    <a:lnTo>
                      <a:pt x="1" y="2894"/>
                    </a:lnTo>
                    <a:cubicBezTo>
                      <a:pt x="1" y="2894"/>
                      <a:pt x="2" y="3000"/>
                      <a:pt x="119" y="3092"/>
                    </a:cubicBezTo>
                    <a:cubicBezTo>
                      <a:pt x="132" y="3102"/>
                      <a:pt x="147" y="3114"/>
                      <a:pt x="163" y="3123"/>
                    </a:cubicBezTo>
                    <a:cubicBezTo>
                      <a:pt x="198" y="3143"/>
                      <a:pt x="235" y="3160"/>
                      <a:pt x="275" y="3173"/>
                    </a:cubicBezTo>
                    <a:cubicBezTo>
                      <a:pt x="342" y="3194"/>
                      <a:pt x="412" y="3206"/>
                      <a:pt x="482" y="3210"/>
                    </a:cubicBezTo>
                    <a:cubicBezTo>
                      <a:pt x="511" y="3213"/>
                      <a:pt x="539" y="3214"/>
                      <a:pt x="567" y="3214"/>
                    </a:cubicBezTo>
                    <a:cubicBezTo>
                      <a:pt x="583" y="3214"/>
                      <a:pt x="599" y="3214"/>
                      <a:pt x="615" y="3213"/>
                    </a:cubicBezTo>
                    <a:cubicBezTo>
                      <a:pt x="681" y="3210"/>
                      <a:pt x="746" y="3203"/>
                      <a:pt x="809" y="3186"/>
                    </a:cubicBezTo>
                    <a:cubicBezTo>
                      <a:pt x="863" y="3171"/>
                      <a:pt x="915" y="3150"/>
                      <a:pt x="965" y="3117"/>
                    </a:cubicBezTo>
                    <a:lnTo>
                      <a:pt x="967" y="3117"/>
                    </a:lnTo>
                    <a:cubicBezTo>
                      <a:pt x="1046" y="3065"/>
                      <a:pt x="1119" y="2986"/>
                      <a:pt x="1119" y="2897"/>
                    </a:cubicBezTo>
                    <a:lnTo>
                      <a:pt x="1119" y="2424"/>
                    </a:lnTo>
                    <a:cubicBezTo>
                      <a:pt x="1119" y="1620"/>
                      <a:pt x="1116" y="818"/>
                      <a:pt x="1116" y="13"/>
                    </a:cubicBezTo>
                    <a:cubicBezTo>
                      <a:pt x="1116" y="49"/>
                      <a:pt x="1109" y="85"/>
                      <a:pt x="1093" y="116"/>
                    </a:cubicBezTo>
                    <a:cubicBezTo>
                      <a:pt x="1068" y="167"/>
                      <a:pt x="1022" y="204"/>
                      <a:pt x="967" y="233"/>
                    </a:cubicBezTo>
                    <a:cubicBezTo>
                      <a:pt x="930" y="254"/>
                      <a:pt x="888" y="270"/>
                      <a:pt x="846" y="283"/>
                    </a:cubicBezTo>
                    <a:cubicBezTo>
                      <a:pt x="835" y="288"/>
                      <a:pt x="823" y="290"/>
                      <a:pt x="810" y="295"/>
                    </a:cubicBezTo>
                    <a:cubicBezTo>
                      <a:pt x="728" y="318"/>
                      <a:pt x="649" y="329"/>
                      <a:pt x="570" y="329"/>
                    </a:cubicBezTo>
                    <a:cubicBezTo>
                      <a:pt x="548" y="329"/>
                      <a:pt x="526" y="328"/>
                      <a:pt x="504" y="326"/>
                    </a:cubicBezTo>
                    <a:cubicBezTo>
                      <a:pt x="497" y="326"/>
                      <a:pt x="491" y="325"/>
                      <a:pt x="484" y="325"/>
                    </a:cubicBezTo>
                    <a:cubicBezTo>
                      <a:pt x="413" y="319"/>
                      <a:pt x="346" y="305"/>
                      <a:pt x="277" y="282"/>
                    </a:cubicBezTo>
                    <a:cubicBezTo>
                      <a:pt x="257" y="276"/>
                      <a:pt x="238" y="269"/>
                      <a:pt x="219" y="260"/>
                    </a:cubicBezTo>
                    <a:cubicBezTo>
                      <a:pt x="199" y="252"/>
                      <a:pt x="182" y="242"/>
                      <a:pt x="163" y="233"/>
                    </a:cubicBezTo>
                    <a:cubicBezTo>
                      <a:pt x="147" y="224"/>
                      <a:pt x="133" y="216"/>
                      <a:pt x="119" y="204"/>
                    </a:cubicBezTo>
                    <a:cubicBezTo>
                      <a:pt x="84" y="181"/>
                      <a:pt x="54" y="152"/>
                      <a:pt x="34" y="116"/>
                    </a:cubicBezTo>
                    <a:cubicBezTo>
                      <a:pt x="15" y="82"/>
                      <a:pt x="4" y="4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14"/>
              <p:cNvSpPr/>
              <p:nvPr/>
            </p:nvSpPr>
            <p:spPr>
              <a:xfrm>
                <a:off x="3248453" y="2470781"/>
                <a:ext cx="34678" cy="20146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646" extrusionOk="0">
                    <a:moveTo>
                      <a:pt x="552" y="1"/>
                    </a:moveTo>
                    <a:cubicBezTo>
                      <a:pt x="460" y="1"/>
                      <a:pt x="367" y="14"/>
                      <a:pt x="270" y="46"/>
                    </a:cubicBezTo>
                    <a:cubicBezTo>
                      <a:pt x="171" y="76"/>
                      <a:pt x="68" y="126"/>
                      <a:pt x="25" y="211"/>
                    </a:cubicBezTo>
                    <a:cubicBezTo>
                      <a:pt x="7" y="244"/>
                      <a:pt x="0" y="280"/>
                      <a:pt x="0" y="317"/>
                    </a:cubicBezTo>
                    <a:cubicBezTo>
                      <a:pt x="0" y="359"/>
                      <a:pt x="12" y="399"/>
                      <a:pt x="32" y="434"/>
                    </a:cubicBezTo>
                    <a:cubicBezTo>
                      <a:pt x="61" y="486"/>
                      <a:pt x="108" y="522"/>
                      <a:pt x="161" y="550"/>
                    </a:cubicBezTo>
                    <a:cubicBezTo>
                      <a:pt x="178" y="562"/>
                      <a:pt x="199" y="570"/>
                      <a:pt x="216" y="578"/>
                    </a:cubicBezTo>
                    <a:cubicBezTo>
                      <a:pt x="308" y="618"/>
                      <a:pt x="403" y="639"/>
                      <a:pt x="499" y="644"/>
                    </a:cubicBezTo>
                    <a:cubicBezTo>
                      <a:pt x="519" y="645"/>
                      <a:pt x="540" y="646"/>
                      <a:pt x="561" y="646"/>
                    </a:cubicBezTo>
                    <a:cubicBezTo>
                      <a:pt x="652" y="646"/>
                      <a:pt x="745" y="632"/>
                      <a:pt x="841" y="601"/>
                    </a:cubicBezTo>
                    <a:cubicBezTo>
                      <a:pt x="940" y="569"/>
                      <a:pt x="1045" y="519"/>
                      <a:pt x="1088" y="434"/>
                    </a:cubicBezTo>
                    <a:cubicBezTo>
                      <a:pt x="1104" y="404"/>
                      <a:pt x="1111" y="368"/>
                      <a:pt x="1111" y="330"/>
                    </a:cubicBezTo>
                    <a:cubicBezTo>
                      <a:pt x="1111" y="289"/>
                      <a:pt x="1100" y="246"/>
                      <a:pt x="1078" y="211"/>
                    </a:cubicBezTo>
                    <a:cubicBezTo>
                      <a:pt x="1041" y="145"/>
                      <a:pt x="969" y="102"/>
                      <a:pt x="896" y="69"/>
                    </a:cubicBezTo>
                    <a:cubicBezTo>
                      <a:pt x="804" y="30"/>
                      <a:pt x="709" y="10"/>
                      <a:pt x="614" y="3"/>
                    </a:cubicBezTo>
                    <a:cubicBezTo>
                      <a:pt x="593" y="1"/>
                      <a:pt x="573" y="1"/>
                      <a:pt x="552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14"/>
              <p:cNvSpPr/>
              <p:nvPr/>
            </p:nvSpPr>
            <p:spPr>
              <a:xfrm>
                <a:off x="3248360" y="2480667"/>
                <a:ext cx="15031" cy="10019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3213" extrusionOk="0">
                    <a:moveTo>
                      <a:pt x="3" y="0"/>
                    </a:moveTo>
                    <a:cubicBezTo>
                      <a:pt x="3" y="807"/>
                      <a:pt x="2" y="1618"/>
                      <a:pt x="0" y="2424"/>
                    </a:cubicBezTo>
                    <a:lnTo>
                      <a:pt x="0" y="2896"/>
                    </a:lnTo>
                    <a:cubicBezTo>
                      <a:pt x="0" y="2896"/>
                      <a:pt x="2" y="3027"/>
                      <a:pt x="164" y="3123"/>
                    </a:cubicBezTo>
                    <a:cubicBezTo>
                      <a:pt x="258" y="3179"/>
                      <a:pt x="368" y="3205"/>
                      <a:pt x="482" y="3212"/>
                    </a:cubicBezTo>
                    <a:lnTo>
                      <a:pt x="482" y="325"/>
                    </a:lnTo>
                    <a:cubicBezTo>
                      <a:pt x="394" y="318"/>
                      <a:pt x="304" y="297"/>
                      <a:pt x="219" y="261"/>
                    </a:cubicBezTo>
                    <a:cubicBezTo>
                      <a:pt x="199" y="252"/>
                      <a:pt x="181" y="243"/>
                      <a:pt x="163" y="233"/>
                    </a:cubicBezTo>
                    <a:cubicBezTo>
                      <a:pt x="110" y="205"/>
                      <a:pt x="64" y="167"/>
                      <a:pt x="33" y="117"/>
                    </a:cubicBezTo>
                    <a:cubicBezTo>
                      <a:pt x="15" y="82"/>
                      <a:pt x="3" y="42"/>
                      <a:pt x="3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14"/>
              <p:cNvSpPr/>
              <p:nvPr/>
            </p:nvSpPr>
            <p:spPr>
              <a:xfrm>
                <a:off x="3252039" y="2487091"/>
                <a:ext cx="4896" cy="9255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2968" extrusionOk="0">
                    <a:moveTo>
                      <a:pt x="0" y="0"/>
                    </a:moveTo>
                    <a:lnTo>
                      <a:pt x="0" y="2887"/>
                    </a:lnTo>
                    <a:cubicBezTo>
                      <a:pt x="13" y="2897"/>
                      <a:pt x="29" y="2908"/>
                      <a:pt x="46" y="2917"/>
                    </a:cubicBezTo>
                    <a:cubicBezTo>
                      <a:pt x="79" y="2937"/>
                      <a:pt x="118" y="2956"/>
                      <a:pt x="157" y="2967"/>
                    </a:cubicBezTo>
                    <a:lnTo>
                      <a:pt x="157" y="76"/>
                    </a:lnTo>
                    <a:cubicBezTo>
                      <a:pt x="137" y="69"/>
                      <a:pt x="119" y="62"/>
                      <a:pt x="101" y="56"/>
                    </a:cubicBezTo>
                    <a:cubicBezTo>
                      <a:pt x="82" y="47"/>
                      <a:pt x="63" y="39"/>
                      <a:pt x="46" y="30"/>
                    </a:cubicBezTo>
                    <a:cubicBezTo>
                      <a:pt x="29" y="20"/>
                      <a:pt x="15" y="12"/>
                      <a:pt x="0" y="0"/>
                    </a:cubicBezTo>
                    <a:close/>
                  </a:path>
                </a:pathLst>
              </a:custGeom>
              <a:solidFill>
                <a:srgbClr val="48353B">
                  <a:alpha val="36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14"/>
              <p:cNvSpPr/>
              <p:nvPr/>
            </p:nvSpPr>
            <p:spPr>
              <a:xfrm>
                <a:off x="3273494" y="2487933"/>
                <a:ext cx="4958" cy="92058"/>
              </a:xfrm>
              <a:custGeom>
                <a:avLst/>
                <a:gdLst/>
                <a:ahLst/>
                <a:cxnLst/>
                <a:rect l="l" t="t" r="r" b="b"/>
                <a:pathLst>
                  <a:path w="159" h="2952" extrusionOk="0">
                    <a:moveTo>
                      <a:pt x="159" y="0"/>
                    </a:moveTo>
                    <a:cubicBezTo>
                      <a:pt x="122" y="20"/>
                      <a:pt x="80" y="36"/>
                      <a:pt x="37" y="49"/>
                    </a:cubicBezTo>
                    <a:cubicBezTo>
                      <a:pt x="24" y="54"/>
                      <a:pt x="14" y="56"/>
                      <a:pt x="1" y="61"/>
                    </a:cubicBezTo>
                    <a:lnTo>
                      <a:pt x="1" y="2952"/>
                    </a:lnTo>
                    <a:cubicBezTo>
                      <a:pt x="55" y="2937"/>
                      <a:pt x="107" y="2916"/>
                      <a:pt x="157" y="2883"/>
                    </a:cubicBezTo>
                    <a:lnTo>
                      <a:pt x="159" y="2883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14"/>
              <p:cNvSpPr/>
              <p:nvPr/>
            </p:nvSpPr>
            <p:spPr>
              <a:xfrm>
                <a:off x="3483147" y="2697304"/>
                <a:ext cx="67453" cy="24742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7934" extrusionOk="0">
                    <a:moveTo>
                      <a:pt x="2163" y="0"/>
                    </a:moveTo>
                    <a:cubicBezTo>
                      <a:pt x="2162" y="2"/>
                      <a:pt x="2162" y="4"/>
                      <a:pt x="2161" y="6"/>
                    </a:cubicBezTo>
                    <a:lnTo>
                      <a:pt x="2161" y="6"/>
                    </a:lnTo>
                    <a:cubicBezTo>
                      <a:pt x="2162" y="4"/>
                      <a:pt x="2162" y="2"/>
                      <a:pt x="2163" y="0"/>
                    </a:cubicBezTo>
                    <a:close/>
                    <a:moveTo>
                      <a:pt x="2161" y="6"/>
                    </a:moveTo>
                    <a:cubicBezTo>
                      <a:pt x="2151" y="45"/>
                      <a:pt x="2130" y="81"/>
                      <a:pt x="2105" y="114"/>
                    </a:cubicBezTo>
                    <a:cubicBezTo>
                      <a:pt x="2068" y="163"/>
                      <a:pt x="2016" y="200"/>
                      <a:pt x="1963" y="233"/>
                    </a:cubicBezTo>
                    <a:lnTo>
                      <a:pt x="0" y="7933"/>
                    </a:lnTo>
                    <a:cubicBezTo>
                      <a:pt x="55" y="7903"/>
                      <a:pt x="107" y="7864"/>
                      <a:pt x="144" y="7814"/>
                    </a:cubicBezTo>
                    <a:cubicBezTo>
                      <a:pt x="170" y="7781"/>
                      <a:pt x="192" y="7742"/>
                      <a:pt x="202" y="7702"/>
                    </a:cubicBezTo>
                    <a:cubicBezTo>
                      <a:pt x="855" y="5137"/>
                      <a:pt x="1507" y="2570"/>
                      <a:pt x="2161" y="6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14"/>
              <p:cNvSpPr/>
              <p:nvPr/>
            </p:nvSpPr>
            <p:spPr>
              <a:xfrm>
                <a:off x="3281477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5531"/>
                    </a:lnTo>
                    <a:lnTo>
                      <a:pt x="8430" y="664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14"/>
              <p:cNvSpPr/>
              <p:nvPr/>
            </p:nvSpPr>
            <p:spPr>
              <a:xfrm>
                <a:off x="3281477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8430" y="0"/>
                    </a:moveTo>
                    <a:lnTo>
                      <a:pt x="1" y="4867"/>
                    </a:lnTo>
                    <a:lnTo>
                      <a:pt x="1" y="11435"/>
                    </a:lnTo>
                    <a:lnTo>
                      <a:pt x="6467" y="7702"/>
                    </a:lnTo>
                    <a:lnTo>
                      <a:pt x="84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14"/>
              <p:cNvSpPr/>
              <p:nvPr/>
            </p:nvSpPr>
            <p:spPr>
              <a:xfrm>
                <a:off x="3479997" y="2937455"/>
                <a:ext cx="9667" cy="548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758" extrusionOk="0">
                    <a:moveTo>
                      <a:pt x="303" y="1"/>
                    </a:moveTo>
                    <a:cubicBezTo>
                      <a:pt x="291" y="40"/>
                      <a:pt x="271" y="80"/>
                      <a:pt x="245" y="113"/>
                    </a:cubicBezTo>
                    <a:cubicBezTo>
                      <a:pt x="206" y="163"/>
                      <a:pt x="156" y="202"/>
                      <a:pt x="101" y="232"/>
                    </a:cubicBezTo>
                    <a:lnTo>
                      <a:pt x="1" y="901"/>
                    </a:lnTo>
                    <a:lnTo>
                      <a:pt x="101" y="1758"/>
                    </a:lnTo>
                    <a:cubicBezTo>
                      <a:pt x="188" y="1707"/>
                      <a:pt x="281" y="1621"/>
                      <a:pt x="305" y="1525"/>
                    </a:cubicBezTo>
                    <a:cubicBezTo>
                      <a:pt x="308" y="1513"/>
                      <a:pt x="310" y="1500"/>
                      <a:pt x="310" y="1489"/>
                    </a:cubicBezTo>
                    <a:lnTo>
                      <a:pt x="310" y="1467"/>
                    </a:lnTo>
                    <a:cubicBezTo>
                      <a:pt x="310" y="958"/>
                      <a:pt x="303" y="508"/>
                      <a:pt x="303" y="1"/>
                    </a:cubicBezTo>
                    <a:close/>
                  </a:path>
                </a:pathLst>
              </a:custGeom>
              <a:solidFill>
                <a:srgbClr val="5E21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14"/>
              <p:cNvSpPr/>
              <p:nvPr/>
            </p:nvSpPr>
            <p:spPr>
              <a:xfrm>
                <a:off x="3281477" y="2944628"/>
                <a:ext cx="204168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547" h="5260" extrusionOk="0">
                    <a:moveTo>
                      <a:pt x="6467" y="1"/>
                    </a:moveTo>
                    <a:lnTo>
                      <a:pt x="1" y="3734"/>
                    </a:lnTo>
                    <a:lnTo>
                      <a:pt x="1" y="5260"/>
                    </a:lnTo>
                    <a:lnTo>
                      <a:pt x="6467" y="1526"/>
                    </a:lnTo>
                    <a:lnTo>
                      <a:pt x="6546" y="576"/>
                    </a:lnTo>
                    <a:lnTo>
                      <a:pt x="6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14"/>
              <p:cNvSpPr/>
              <p:nvPr/>
            </p:nvSpPr>
            <p:spPr>
              <a:xfrm>
                <a:off x="3250012" y="3061070"/>
                <a:ext cx="31497" cy="5142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1649" extrusionOk="0">
                    <a:moveTo>
                      <a:pt x="0" y="0"/>
                    </a:moveTo>
                    <a:lnTo>
                      <a:pt x="0" y="1526"/>
                    </a:lnTo>
                    <a:cubicBezTo>
                      <a:pt x="77" y="1569"/>
                      <a:pt x="157" y="1602"/>
                      <a:pt x="243" y="1619"/>
                    </a:cubicBezTo>
                    <a:cubicBezTo>
                      <a:pt x="330" y="1639"/>
                      <a:pt x="418" y="1648"/>
                      <a:pt x="505" y="1648"/>
                    </a:cubicBezTo>
                    <a:cubicBezTo>
                      <a:pt x="592" y="1648"/>
                      <a:pt x="680" y="1639"/>
                      <a:pt x="767" y="1619"/>
                    </a:cubicBezTo>
                    <a:cubicBezTo>
                      <a:pt x="853" y="1600"/>
                      <a:pt x="933" y="1569"/>
                      <a:pt x="1010" y="1526"/>
                    </a:cubicBezTo>
                    <a:lnTo>
                      <a:pt x="1010" y="0"/>
                    </a:lnTo>
                    <a:cubicBezTo>
                      <a:pt x="935" y="44"/>
                      <a:pt x="854" y="74"/>
                      <a:pt x="767" y="92"/>
                    </a:cubicBezTo>
                    <a:cubicBezTo>
                      <a:pt x="679" y="111"/>
                      <a:pt x="592" y="120"/>
                      <a:pt x="505" y="120"/>
                    </a:cubicBezTo>
                    <a:cubicBezTo>
                      <a:pt x="417" y="120"/>
                      <a:pt x="330" y="111"/>
                      <a:pt x="243" y="92"/>
                    </a:cubicBezTo>
                    <a:cubicBezTo>
                      <a:pt x="157" y="74"/>
                      <a:pt x="77" y="44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14"/>
              <p:cNvSpPr/>
              <p:nvPr/>
            </p:nvSpPr>
            <p:spPr>
              <a:xfrm>
                <a:off x="3250012" y="2856220"/>
                <a:ext cx="31497" cy="208628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6690" extrusionOk="0">
                    <a:moveTo>
                      <a:pt x="0" y="1"/>
                    </a:moveTo>
                    <a:lnTo>
                      <a:pt x="0" y="6569"/>
                    </a:lnTo>
                    <a:cubicBezTo>
                      <a:pt x="77" y="6613"/>
                      <a:pt x="157" y="6643"/>
                      <a:pt x="243" y="6661"/>
                    </a:cubicBezTo>
                    <a:cubicBezTo>
                      <a:pt x="330" y="6680"/>
                      <a:pt x="418" y="6689"/>
                      <a:pt x="505" y="6689"/>
                    </a:cubicBezTo>
                    <a:cubicBezTo>
                      <a:pt x="592" y="6689"/>
                      <a:pt x="680" y="6680"/>
                      <a:pt x="767" y="6661"/>
                    </a:cubicBezTo>
                    <a:cubicBezTo>
                      <a:pt x="853" y="6643"/>
                      <a:pt x="933" y="6613"/>
                      <a:pt x="1010" y="6569"/>
                    </a:cubicBezTo>
                    <a:lnTo>
                      <a:pt x="1010" y="1"/>
                    </a:lnTo>
                    <a:cubicBezTo>
                      <a:pt x="935" y="44"/>
                      <a:pt x="854" y="77"/>
                      <a:pt x="767" y="94"/>
                    </a:cubicBezTo>
                    <a:cubicBezTo>
                      <a:pt x="679" y="114"/>
                      <a:pt x="592" y="123"/>
                      <a:pt x="505" y="123"/>
                    </a:cubicBezTo>
                    <a:cubicBezTo>
                      <a:pt x="417" y="123"/>
                      <a:pt x="330" y="114"/>
                      <a:pt x="243" y="94"/>
                    </a:cubicBezTo>
                    <a:cubicBezTo>
                      <a:pt x="157" y="75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14"/>
              <p:cNvSpPr/>
              <p:nvPr/>
            </p:nvSpPr>
            <p:spPr>
              <a:xfrm>
                <a:off x="3250012" y="2835514"/>
                <a:ext cx="31497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1010" h="788" extrusionOk="0">
                    <a:moveTo>
                      <a:pt x="0" y="1"/>
                    </a:moveTo>
                    <a:lnTo>
                      <a:pt x="0" y="665"/>
                    </a:lnTo>
                    <a:cubicBezTo>
                      <a:pt x="77" y="708"/>
                      <a:pt x="157" y="741"/>
                      <a:pt x="243" y="758"/>
                    </a:cubicBezTo>
                    <a:cubicBezTo>
                      <a:pt x="330" y="778"/>
                      <a:pt x="418" y="787"/>
                      <a:pt x="505" y="787"/>
                    </a:cubicBezTo>
                    <a:cubicBezTo>
                      <a:pt x="592" y="787"/>
                      <a:pt x="680" y="778"/>
                      <a:pt x="767" y="758"/>
                    </a:cubicBezTo>
                    <a:cubicBezTo>
                      <a:pt x="853" y="739"/>
                      <a:pt x="933" y="708"/>
                      <a:pt x="1010" y="665"/>
                    </a:cubicBezTo>
                    <a:lnTo>
                      <a:pt x="1010" y="1"/>
                    </a:lnTo>
                    <a:cubicBezTo>
                      <a:pt x="935" y="44"/>
                      <a:pt x="854" y="74"/>
                      <a:pt x="767" y="93"/>
                    </a:cubicBezTo>
                    <a:cubicBezTo>
                      <a:pt x="679" y="111"/>
                      <a:pt x="592" y="121"/>
                      <a:pt x="505" y="121"/>
                    </a:cubicBezTo>
                    <a:cubicBezTo>
                      <a:pt x="417" y="121"/>
                      <a:pt x="330" y="111"/>
                      <a:pt x="243" y="93"/>
                    </a:cubicBezTo>
                    <a:cubicBezTo>
                      <a:pt x="157" y="74"/>
                      <a:pt x="77" y="44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14"/>
              <p:cNvSpPr/>
              <p:nvPr/>
            </p:nvSpPr>
            <p:spPr>
              <a:xfrm>
                <a:off x="3048405" y="2944628"/>
                <a:ext cx="201736" cy="164033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5260" extrusionOk="0">
                    <a:moveTo>
                      <a:pt x="0" y="1"/>
                    </a:moveTo>
                    <a:lnTo>
                      <a:pt x="0" y="1526"/>
                    </a:lnTo>
                    <a:lnTo>
                      <a:pt x="6468" y="5260"/>
                    </a:lnTo>
                    <a:lnTo>
                      <a:pt x="6468" y="37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14"/>
              <p:cNvSpPr/>
              <p:nvPr/>
            </p:nvSpPr>
            <p:spPr>
              <a:xfrm>
                <a:off x="2987253" y="2704477"/>
                <a:ext cx="262890" cy="356632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11436" extrusionOk="0">
                    <a:moveTo>
                      <a:pt x="0" y="0"/>
                    </a:moveTo>
                    <a:lnTo>
                      <a:pt x="1961" y="7702"/>
                    </a:lnTo>
                    <a:lnTo>
                      <a:pt x="8429" y="11435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14"/>
              <p:cNvSpPr/>
              <p:nvPr/>
            </p:nvSpPr>
            <p:spPr>
              <a:xfrm>
                <a:off x="2987253" y="2683770"/>
                <a:ext cx="262890" cy="172484"/>
              </a:xfrm>
              <a:custGeom>
                <a:avLst/>
                <a:gdLst/>
                <a:ahLst/>
                <a:cxnLst/>
                <a:rect l="l" t="t" r="r" b="b"/>
                <a:pathLst>
                  <a:path w="8430" h="5531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8429" y="5531"/>
                    </a:lnTo>
                    <a:lnTo>
                      <a:pt x="8429" y="48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14"/>
              <p:cNvSpPr/>
              <p:nvPr/>
            </p:nvSpPr>
            <p:spPr>
              <a:xfrm>
                <a:off x="2980985" y="2697460"/>
                <a:ext cx="67484" cy="247203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92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54" y="2567"/>
                      <a:pt x="1301" y="5097"/>
                      <a:pt x="1955" y="7664"/>
                    </a:cubicBezTo>
                    <a:cubicBezTo>
                      <a:pt x="1957" y="7672"/>
                      <a:pt x="1958" y="7684"/>
                      <a:pt x="1961" y="7692"/>
                    </a:cubicBezTo>
                    <a:cubicBezTo>
                      <a:pt x="1983" y="7790"/>
                      <a:pt x="2077" y="7876"/>
                      <a:pt x="2164" y="7927"/>
                    </a:cubicBezTo>
                    <a:lnTo>
                      <a:pt x="201" y="225"/>
                    </a:lnTo>
                    <a:cubicBezTo>
                      <a:pt x="116" y="178"/>
                      <a:pt x="24" y="96"/>
                      <a:pt x="0" y="1"/>
                    </a:cubicBezTo>
                    <a:close/>
                  </a:path>
                </a:pathLst>
              </a:custGeom>
              <a:solidFill>
                <a:srgbClr val="9A22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14"/>
              <p:cNvSpPr/>
              <p:nvPr/>
            </p:nvSpPr>
            <p:spPr>
              <a:xfrm>
                <a:off x="3041888" y="2936426"/>
                <a:ext cx="6549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790" extrusionOk="0">
                    <a:moveTo>
                      <a:pt x="1" y="1"/>
                    </a:moveTo>
                    <a:lnTo>
                      <a:pt x="1" y="1497"/>
                    </a:lnTo>
                    <a:lnTo>
                      <a:pt x="1" y="1517"/>
                    </a:lnTo>
                    <a:cubicBezTo>
                      <a:pt x="1" y="1530"/>
                      <a:pt x="2" y="1543"/>
                      <a:pt x="7" y="1555"/>
                    </a:cubicBezTo>
                    <a:cubicBezTo>
                      <a:pt x="28" y="1653"/>
                      <a:pt x="123" y="1739"/>
                      <a:pt x="209" y="1789"/>
                    </a:cubicBezTo>
                    <a:lnTo>
                      <a:pt x="209" y="264"/>
                    </a:lnTo>
                    <a:cubicBezTo>
                      <a:pt x="123" y="215"/>
                      <a:pt x="30" y="129"/>
                      <a:pt x="7" y="29"/>
                    </a:cubicBezTo>
                    <a:cubicBezTo>
                      <a:pt x="4" y="21"/>
                      <a:pt x="2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14"/>
              <p:cNvSpPr/>
              <p:nvPr/>
            </p:nvSpPr>
            <p:spPr>
              <a:xfrm>
                <a:off x="2980735" y="2675070"/>
                <a:ext cx="6549" cy="29439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44" extrusionOk="0">
                    <a:moveTo>
                      <a:pt x="1" y="0"/>
                    </a:moveTo>
                    <a:lnTo>
                      <a:pt x="1" y="651"/>
                    </a:lnTo>
                    <a:lnTo>
                      <a:pt x="7" y="709"/>
                    </a:lnTo>
                    <a:cubicBezTo>
                      <a:pt x="7" y="712"/>
                      <a:pt x="8" y="713"/>
                      <a:pt x="8" y="718"/>
                    </a:cubicBezTo>
                    <a:lnTo>
                      <a:pt x="8" y="719"/>
                    </a:lnTo>
                    <a:cubicBezTo>
                      <a:pt x="35" y="812"/>
                      <a:pt x="124" y="896"/>
                      <a:pt x="209" y="943"/>
                    </a:cubicBezTo>
                    <a:lnTo>
                      <a:pt x="209" y="279"/>
                    </a:lnTo>
                    <a:cubicBezTo>
                      <a:pt x="122" y="230"/>
                      <a:pt x="28" y="144"/>
                      <a:pt x="7" y="43"/>
                    </a:cubicBezTo>
                    <a:cubicBezTo>
                      <a:pt x="2" y="29"/>
                      <a:pt x="1" y="15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14"/>
              <p:cNvSpPr/>
              <p:nvPr/>
            </p:nvSpPr>
            <p:spPr>
              <a:xfrm>
                <a:off x="2980704" y="2674758"/>
                <a:ext cx="31" cy="37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0"/>
                    </a:move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14"/>
              <p:cNvSpPr/>
              <p:nvPr/>
            </p:nvSpPr>
            <p:spPr>
              <a:xfrm>
                <a:off x="2987190" y="2704477"/>
                <a:ext cx="61247" cy="240187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7702" extrusionOk="0">
                    <a:moveTo>
                      <a:pt x="1963" y="7702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14"/>
              <p:cNvSpPr/>
              <p:nvPr/>
            </p:nvSpPr>
            <p:spPr>
              <a:xfrm>
                <a:off x="3048405" y="2992215"/>
                <a:ext cx="201736" cy="116445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3734" extrusionOk="0">
                    <a:moveTo>
                      <a:pt x="0" y="0"/>
                    </a:moveTo>
                    <a:lnTo>
                      <a:pt x="6468" y="3734"/>
                    </a:lnTo>
                    <a:close/>
                  </a:path>
                </a:pathLst>
              </a:custGeom>
              <a:solidFill>
                <a:srgbClr val="0045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14"/>
              <p:cNvSpPr/>
              <p:nvPr/>
            </p:nvSpPr>
            <p:spPr>
              <a:xfrm>
                <a:off x="2980922" y="2697523"/>
                <a:ext cx="60998" cy="239002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7664" extrusionOk="0">
                    <a:moveTo>
                      <a:pt x="1" y="0"/>
                    </a:moveTo>
                    <a:cubicBezTo>
                      <a:pt x="328" y="1284"/>
                      <a:pt x="653" y="2558"/>
                      <a:pt x="978" y="3832"/>
                    </a:cubicBezTo>
                    <a:lnTo>
                      <a:pt x="978" y="3832"/>
                    </a:lnTo>
                    <a:lnTo>
                      <a:pt x="1" y="0"/>
                    </a:lnTo>
                    <a:close/>
                    <a:moveTo>
                      <a:pt x="978" y="3832"/>
                    </a:moveTo>
                    <a:lnTo>
                      <a:pt x="1956" y="7663"/>
                    </a:lnTo>
                    <a:cubicBezTo>
                      <a:pt x="1629" y="6380"/>
                      <a:pt x="1303" y="5106"/>
                      <a:pt x="978" y="3832"/>
                    </a:cubicBezTo>
                    <a:close/>
                  </a:path>
                </a:pathLst>
              </a:custGeom>
              <a:solidFill>
                <a:srgbClr val="72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14"/>
              <p:cNvSpPr/>
              <p:nvPr/>
            </p:nvSpPr>
            <p:spPr>
              <a:xfrm>
                <a:off x="3505007" y="2948993"/>
                <a:ext cx="70884" cy="57412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1841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382" y="1119"/>
                      <a:pt x="438" y="1195"/>
                      <a:pt x="485" y="1278"/>
                    </a:cubicBezTo>
                    <a:cubicBezTo>
                      <a:pt x="511" y="1323"/>
                      <a:pt x="534" y="1369"/>
                      <a:pt x="553" y="1421"/>
                    </a:cubicBezTo>
                    <a:cubicBezTo>
                      <a:pt x="569" y="1465"/>
                      <a:pt x="579" y="1511"/>
                      <a:pt x="583" y="1562"/>
                    </a:cubicBezTo>
                    <a:cubicBezTo>
                      <a:pt x="585" y="1577"/>
                      <a:pt x="585" y="1596"/>
                      <a:pt x="585" y="1613"/>
                    </a:cubicBezTo>
                    <a:cubicBezTo>
                      <a:pt x="583" y="1705"/>
                      <a:pt x="557" y="1799"/>
                      <a:pt x="485" y="1840"/>
                    </a:cubicBezTo>
                    <a:cubicBezTo>
                      <a:pt x="1049" y="1517"/>
                      <a:pt x="1611" y="1192"/>
                      <a:pt x="2173" y="866"/>
                    </a:cubicBezTo>
                    <a:cubicBezTo>
                      <a:pt x="2244" y="825"/>
                      <a:pt x="2271" y="733"/>
                      <a:pt x="2272" y="644"/>
                    </a:cubicBezTo>
                    <a:cubicBezTo>
                      <a:pt x="2272" y="624"/>
                      <a:pt x="2272" y="605"/>
                      <a:pt x="2271" y="584"/>
                    </a:cubicBezTo>
                    <a:cubicBezTo>
                      <a:pt x="2267" y="536"/>
                      <a:pt x="2257" y="489"/>
                      <a:pt x="2242" y="446"/>
                    </a:cubicBezTo>
                    <a:cubicBezTo>
                      <a:pt x="2224" y="396"/>
                      <a:pt x="2200" y="350"/>
                      <a:pt x="2173" y="302"/>
                    </a:cubicBezTo>
                    <a:cubicBezTo>
                      <a:pt x="2127" y="219"/>
                      <a:pt x="2070" y="143"/>
                      <a:pt x="1985" y="81"/>
                    </a:cubicBezTo>
                    <a:cubicBezTo>
                      <a:pt x="1983" y="79"/>
                      <a:pt x="1979" y="78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14"/>
              <p:cNvSpPr/>
              <p:nvPr/>
            </p:nvSpPr>
            <p:spPr>
              <a:xfrm>
                <a:off x="3505007" y="2948993"/>
                <a:ext cx="61902" cy="3296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057" extrusionOk="0">
                    <a:moveTo>
                      <a:pt x="1773" y="1"/>
                    </a:moveTo>
                    <a:cubicBezTo>
                      <a:pt x="1743" y="1"/>
                      <a:pt x="1714" y="7"/>
                      <a:pt x="1689" y="22"/>
                    </a:cubicBezTo>
                    <a:cubicBezTo>
                      <a:pt x="1125" y="347"/>
                      <a:pt x="563" y="670"/>
                      <a:pt x="1" y="995"/>
                    </a:cubicBezTo>
                    <a:cubicBezTo>
                      <a:pt x="27" y="981"/>
                      <a:pt x="55" y="975"/>
                      <a:pt x="84" y="975"/>
                    </a:cubicBezTo>
                    <a:cubicBezTo>
                      <a:pt x="153" y="975"/>
                      <a:pt x="228" y="1009"/>
                      <a:pt x="290" y="1051"/>
                    </a:cubicBezTo>
                    <a:cubicBezTo>
                      <a:pt x="291" y="1054"/>
                      <a:pt x="296" y="1055"/>
                      <a:pt x="297" y="1057"/>
                    </a:cubicBezTo>
                    <a:cubicBezTo>
                      <a:pt x="859" y="733"/>
                      <a:pt x="1423" y="409"/>
                      <a:pt x="1985" y="84"/>
                    </a:cubicBezTo>
                    <a:cubicBezTo>
                      <a:pt x="1981" y="81"/>
                      <a:pt x="1979" y="79"/>
                      <a:pt x="1978" y="75"/>
                    </a:cubicBezTo>
                    <a:cubicBezTo>
                      <a:pt x="1918" y="34"/>
                      <a:pt x="1842" y="1"/>
                      <a:pt x="17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14"/>
              <p:cNvSpPr/>
              <p:nvPr/>
            </p:nvSpPr>
            <p:spPr>
              <a:xfrm>
                <a:off x="3480777" y="2979305"/>
                <a:ext cx="42692" cy="3159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13" extrusionOk="0">
                    <a:moveTo>
                      <a:pt x="857" y="1"/>
                    </a:moveTo>
                    <a:cubicBezTo>
                      <a:pt x="828" y="1"/>
                      <a:pt x="799" y="7"/>
                      <a:pt x="774" y="22"/>
                    </a:cubicBezTo>
                    <a:cubicBezTo>
                      <a:pt x="774" y="22"/>
                      <a:pt x="772" y="22"/>
                      <a:pt x="771" y="23"/>
                    </a:cubicBezTo>
                    <a:cubicBezTo>
                      <a:pt x="769" y="26"/>
                      <a:pt x="765" y="26"/>
                      <a:pt x="762" y="27"/>
                    </a:cubicBezTo>
                    <a:cubicBezTo>
                      <a:pt x="758" y="29"/>
                      <a:pt x="752" y="29"/>
                      <a:pt x="748" y="30"/>
                    </a:cubicBezTo>
                    <a:cubicBezTo>
                      <a:pt x="740" y="33"/>
                      <a:pt x="735" y="33"/>
                      <a:pt x="728" y="35"/>
                    </a:cubicBezTo>
                    <a:cubicBezTo>
                      <a:pt x="720" y="35"/>
                      <a:pt x="713" y="36"/>
                      <a:pt x="706" y="36"/>
                    </a:cubicBezTo>
                    <a:cubicBezTo>
                      <a:pt x="699" y="37"/>
                      <a:pt x="690" y="37"/>
                      <a:pt x="683" y="37"/>
                    </a:cubicBezTo>
                    <a:lnTo>
                      <a:pt x="659" y="37"/>
                    </a:lnTo>
                    <a:cubicBezTo>
                      <a:pt x="651" y="37"/>
                      <a:pt x="644" y="36"/>
                      <a:pt x="637" y="36"/>
                    </a:cubicBezTo>
                    <a:cubicBezTo>
                      <a:pt x="633" y="35"/>
                      <a:pt x="625" y="35"/>
                      <a:pt x="620" y="33"/>
                    </a:cubicBezTo>
                    <a:cubicBezTo>
                      <a:pt x="614" y="32"/>
                      <a:pt x="608" y="32"/>
                      <a:pt x="605" y="29"/>
                    </a:cubicBezTo>
                    <a:cubicBezTo>
                      <a:pt x="601" y="27"/>
                      <a:pt x="598" y="27"/>
                      <a:pt x="597" y="26"/>
                    </a:cubicBezTo>
                    <a:cubicBezTo>
                      <a:pt x="594" y="26"/>
                      <a:pt x="592" y="23"/>
                      <a:pt x="591" y="23"/>
                    </a:cubicBezTo>
                    <a:lnTo>
                      <a:pt x="590" y="23"/>
                    </a:lnTo>
                    <a:cubicBezTo>
                      <a:pt x="564" y="9"/>
                      <a:pt x="536" y="3"/>
                      <a:pt x="506" y="3"/>
                    </a:cubicBezTo>
                    <a:cubicBezTo>
                      <a:pt x="437" y="3"/>
                      <a:pt x="362" y="37"/>
                      <a:pt x="299" y="79"/>
                    </a:cubicBezTo>
                    <a:cubicBezTo>
                      <a:pt x="211" y="141"/>
                      <a:pt x="152" y="221"/>
                      <a:pt x="104" y="306"/>
                    </a:cubicBezTo>
                    <a:cubicBezTo>
                      <a:pt x="55" y="393"/>
                      <a:pt x="16" y="482"/>
                      <a:pt x="7" y="590"/>
                    </a:cubicBezTo>
                    <a:lnTo>
                      <a:pt x="7" y="597"/>
                    </a:lnTo>
                    <a:cubicBezTo>
                      <a:pt x="0" y="702"/>
                      <a:pt x="23" y="820"/>
                      <a:pt x="105" y="868"/>
                    </a:cubicBezTo>
                    <a:cubicBezTo>
                      <a:pt x="134" y="884"/>
                      <a:pt x="163" y="899"/>
                      <a:pt x="194" y="913"/>
                    </a:cubicBezTo>
                    <a:cubicBezTo>
                      <a:pt x="247" y="939"/>
                      <a:pt x="303" y="956"/>
                      <a:pt x="362" y="973"/>
                    </a:cubicBezTo>
                    <a:cubicBezTo>
                      <a:pt x="421" y="988"/>
                      <a:pt x="483" y="998"/>
                      <a:pt x="544" y="1005"/>
                    </a:cubicBezTo>
                    <a:cubicBezTo>
                      <a:pt x="591" y="1011"/>
                      <a:pt x="640" y="1013"/>
                      <a:pt x="689" y="1013"/>
                    </a:cubicBezTo>
                    <a:cubicBezTo>
                      <a:pt x="703" y="1013"/>
                      <a:pt x="717" y="1013"/>
                      <a:pt x="730" y="1012"/>
                    </a:cubicBezTo>
                    <a:cubicBezTo>
                      <a:pt x="794" y="1011"/>
                      <a:pt x="857" y="1004"/>
                      <a:pt x="917" y="992"/>
                    </a:cubicBezTo>
                    <a:cubicBezTo>
                      <a:pt x="979" y="981"/>
                      <a:pt x="1040" y="963"/>
                      <a:pt x="1097" y="945"/>
                    </a:cubicBezTo>
                    <a:cubicBezTo>
                      <a:pt x="1155" y="925"/>
                      <a:pt x="1211" y="899"/>
                      <a:pt x="1262" y="868"/>
                    </a:cubicBezTo>
                    <a:cubicBezTo>
                      <a:pt x="1347" y="818"/>
                      <a:pt x="1369" y="696"/>
                      <a:pt x="1356" y="588"/>
                    </a:cubicBezTo>
                    <a:cubicBezTo>
                      <a:pt x="1347" y="480"/>
                      <a:pt x="1308" y="388"/>
                      <a:pt x="1259" y="305"/>
                    </a:cubicBezTo>
                    <a:cubicBezTo>
                      <a:pt x="1212" y="221"/>
                      <a:pt x="1155" y="144"/>
                      <a:pt x="1071" y="83"/>
                    </a:cubicBezTo>
                    <a:cubicBezTo>
                      <a:pt x="1068" y="81"/>
                      <a:pt x="1065" y="79"/>
                      <a:pt x="1064" y="78"/>
                    </a:cubicBezTo>
                    <a:cubicBezTo>
                      <a:pt x="1002" y="35"/>
                      <a:pt x="926" y="1"/>
                      <a:pt x="857" y="1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14"/>
              <p:cNvSpPr/>
              <p:nvPr/>
            </p:nvSpPr>
            <p:spPr>
              <a:xfrm>
                <a:off x="3455673" y="2964960"/>
                <a:ext cx="43534" cy="4147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0" extrusionOk="0">
                    <a:moveTo>
                      <a:pt x="505" y="1"/>
                    </a:moveTo>
                    <a:cubicBezTo>
                      <a:pt x="481" y="1"/>
                      <a:pt x="458" y="5"/>
                      <a:pt x="434" y="12"/>
                    </a:cubicBezTo>
                    <a:cubicBezTo>
                      <a:pt x="387" y="24"/>
                      <a:pt x="339" y="47"/>
                      <a:pt x="299" y="76"/>
                    </a:cubicBezTo>
                    <a:cubicBezTo>
                      <a:pt x="282" y="86"/>
                      <a:pt x="265" y="101"/>
                      <a:pt x="250" y="114"/>
                    </a:cubicBezTo>
                    <a:cubicBezTo>
                      <a:pt x="188" y="170"/>
                      <a:pt x="142" y="234"/>
                      <a:pt x="104" y="302"/>
                    </a:cubicBezTo>
                    <a:cubicBezTo>
                      <a:pt x="55" y="388"/>
                      <a:pt x="16" y="479"/>
                      <a:pt x="7" y="587"/>
                    </a:cubicBezTo>
                    <a:lnTo>
                      <a:pt x="7" y="594"/>
                    </a:lnTo>
                    <a:cubicBezTo>
                      <a:pt x="0" y="697"/>
                      <a:pt x="23" y="817"/>
                      <a:pt x="105" y="866"/>
                    </a:cubicBezTo>
                    <a:cubicBezTo>
                      <a:pt x="375" y="1019"/>
                      <a:pt x="642" y="1176"/>
                      <a:pt x="911" y="1330"/>
                    </a:cubicBezTo>
                    <a:lnTo>
                      <a:pt x="911" y="1330"/>
                    </a:lnTo>
                    <a:cubicBezTo>
                      <a:pt x="828" y="1282"/>
                      <a:pt x="807" y="1163"/>
                      <a:pt x="814" y="1060"/>
                    </a:cubicBezTo>
                    <a:lnTo>
                      <a:pt x="814" y="1052"/>
                    </a:lnTo>
                    <a:cubicBezTo>
                      <a:pt x="822" y="945"/>
                      <a:pt x="861" y="853"/>
                      <a:pt x="910" y="768"/>
                    </a:cubicBezTo>
                    <a:cubicBezTo>
                      <a:pt x="952" y="696"/>
                      <a:pt x="999" y="630"/>
                      <a:pt x="1065" y="574"/>
                    </a:cubicBezTo>
                    <a:cubicBezTo>
                      <a:pt x="1077" y="564"/>
                      <a:pt x="1091" y="552"/>
                      <a:pt x="1107" y="542"/>
                    </a:cubicBezTo>
                    <a:cubicBezTo>
                      <a:pt x="1150" y="510"/>
                      <a:pt x="1202" y="486"/>
                      <a:pt x="1252" y="473"/>
                    </a:cubicBezTo>
                    <a:cubicBezTo>
                      <a:pt x="1272" y="468"/>
                      <a:pt x="1291" y="465"/>
                      <a:pt x="1310" y="465"/>
                    </a:cubicBezTo>
                    <a:cubicBezTo>
                      <a:pt x="1341" y="465"/>
                      <a:pt x="1370" y="472"/>
                      <a:pt x="1396" y="486"/>
                    </a:cubicBezTo>
                    <a:cubicBezTo>
                      <a:pt x="1129" y="331"/>
                      <a:pt x="858" y="175"/>
                      <a:pt x="591" y="22"/>
                    </a:cubicBezTo>
                    <a:cubicBezTo>
                      <a:pt x="564" y="7"/>
                      <a:pt x="535" y="1"/>
                      <a:pt x="505" y="1"/>
                    </a:cubicBezTo>
                    <a:close/>
                    <a:moveTo>
                      <a:pt x="911" y="1330"/>
                    </a:moveTo>
                    <a:cubicBezTo>
                      <a:pt x="911" y="1330"/>
                      <a:pt x="911" y="1330"/>
                      <a:pt x="911" y="1330"/>
                    </a:cubicBezTo>
                    <a:cubicBezTo>
                      <a:pt x="911" y="1330"/>
                      <a:pt x="911" y="1330"/>
                      <a:pt x="911" y="1330"/>
                    </a:cubicBezTo>
                    <a:close/>
                  </a:path>
                </a:pathLst>
              </a:custGeom>
              <a:solidFill>
                <a:srgbClr val="96B1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14"/>
              <p:cNvSpPr/>
              <p:nvPr/>
            </p:nvSpPr>
            <p:spPr>
              <a:xfrm>
                <a:off x="3455580" y="2983421"/>
                <a:ext cx="28503" cy="22983"/>
              </a:xfrm>
              <a:custGeom>
                <a:avLst/>
                <a:gdLst/>
                <a:ahLst/>
                <a:cxnLst/>
                <a:rect l="l" t="t" r="r" b="b"/>
                <a:pathLst>
                  <a:path w="914" h="737" extrusionOk="0">
                    <a:moveTo>
                      <a:pt x="7" y="0"/>
                    </a:moveTo>
                    <a:cubicBezTo>
                      <a:pt x="0" y="104"/>
                      <a:pt x="25" y="223"/>
                      <a:pt x="107" y="271"/>
                    </a:cubicBezTo>
                    <a:cubicBezTo>
                      <a:pt x="377" y="426"/>
                      <a:pt x="644" y="583"/>
                      <a:pt x="913" y="736"/>
                    </a:cubicBezTo>
                    <a:cubicBezTo>
                      <a:pt x="830" y="688"/>
                      <a:pt x="808" y="570"/>
                      <a:pt x="815" y="465"/>
                    </a:cubicBezTo>
                    <a:cubicBezTo>
                      <a:pt x="545" y="311"/>
                      <a:pt x="278" y="154"/>
                      <a:pt x="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14"/>
              <p:cNvSpPr/>
              <p:nvPr/>
            </p:nvSpPr>
            <p:spPr>
              <a:xfrm>
                <a:off x="3480683" y="2997891"/>
                <a:ext cx="34272" cy="13004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7" extrusionOk="0">
                    <a:moveTo>
                      <a:pt x="7" y="1"/>
                    </a:moveTo>
                    <a:lnTo>
                      <a:pt x="7" y="1"/>
                    </a:lnTo>
                    <a:cubicBezTo>
                      <a:pt x="0" y="106"/>
                      <a:pt x="25" y="224"/>
                      <a:pt x="107" y="272"/>
                    </a:cubicBezTo>
                    <a:cubicBezTo>
                      <a:pt x="135" y="288"/>
                      <a:pt x="164" y="303"/>
                      <a:pt x="194" y="317"/>
                    </a:cubicBezTo>
                    <a:cubicBezTo>
                      <a:pt x="249" y="343"/>
                      <a:pt x="305" y="360"/>
                      <a:pt x="364" y="377"/>
                    </a:cubicBezTo>
                    <a:cubicBezTo>
                      <a:pt x="423" y="392"/>
                      <a:pt x="485" y="402"/>
                      <a:pt x="545" y="409"/>
                    </a:cubicBezTo>
                    <a:cubicBezTo>
                      <a:pt x="593" y="415"/>
                      <a:pt x="641" y="417"/>
                      <a:pt x="690" y="417"/>
                    </a:cubicBezTo>
                    <a:cubicBezTo>
                      <a:pt x="704" y="417"/>
                      <a:pt x="718" y="417"/>
                      <a:pt x="732" y="416"/>
                    </a:cubicBezTo>
                    <a:cubicBezTo>
                      <a:pt x="795" y="415"/>
                      <a:pt x="859" y="408"/>
                      <a:pt x="919" y="396"/>
                    </a:cubicBezTo>
                    <a:cubicBezTo>
                      <a:pt x="981" y="385"/>
                      <a:pt x="1041" y="367"/>
                      <a:pt x="1099" y="349"/>
                    </a:cubicBezTo>
                    <a:lnTo>
                      <a:pt x="1099" y="349"/>
                    </a:lnTo>
                    <a:cubicBezTo>
                      <a:pt x="1071" y="351"/>
                      <a:pt x="1044" y="352"/>
                      <a:pt x="1017" y="352"/>
                    </a:cubicBezTo>
                    <a:cubicBezTo>
                      <a:pt x="494" y="352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14"/>
              <p:cNvSpPr/>
              <p:nvPr/>
            </p:nvSpPr>
            <p:spPr>
              <a:xfrm>
                <a:off x="3500704" y="2979398"/>
                <a:ext cx="13534" cy="34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11" extrusionOk="0">
                    <a:moveTo>
                      <a:pt x="221" y="0"/>
                    </a:moveTo>
                    <a:cubicBezTo>
                      <a:pt x="191" y="0"/>
                      <a:pt x="163" y="7"/>
                      <a:pt x="137" y="22"/>
                    </a:cubicBezTo>
                    <a:cubicBezTo>
                      <a:pt x="137" y="22"/>
                      <a:pt x="135" y="22"/>
                      <a:pt x="133" y="23"/>
                    </a:cubicBezTo>
                    <a:cubicBezTo>
                      <a:pt x="132" y="24"/>
                      <a:pt x="127" y="24"/>
                      <a:pt x="124" y="26"/>
                    </a:cubicBezTo>
                    <a:cubicBezTo>
                      <a:pt x="120" y="29"/>
                      <a:pt x="116" y="29"/>
                      <a:pt x="110" y="30"/>
                    </a:cubicBezTo>
                    <a:cubicBezTo>
                      <a:pt x="103" y="32"/>
                      <a:pt x="97" y="32"/>
                      <a:pt x="90" y="33"/>
                    </a:cubicBezTo>
                    <a:cubicBezTo>
                      <a:pt x="83" y="33"/>
                      <a:pt x="76" y="36"/>
                      <a:pt x="68" y="36"/>
                    </a:cubicBezTo>
                    <a:cubicBezTo>
                      <a:pt x="61" y="37"/>
                      <a:pt x="53" y="37"/>
                      <a:pt x="45" y="37"/>
                    </a:cubicBezTo>
                    <a:lnTo>
                      <a:pt x="22" y="37"/>
                    </a:lnTo>
                    <a:cubicBezTo>
                      <a:pt x="15" y="37"/>
                      <a:pt x="7" y="36"/>
                      <a:pt x="1" y="36"/>
                    </a:cubicBezTo>
                    <a:cubicBezTo>
                      <a:pt x="1" y="36"/>
                      <a:pt x="169" y="111"/>
                      <a:pt x="312" y="111"/>
                    </a:cubicBezTo>
                    <a:cubicBezTo>
                      <a:pt x="357" y="111"/>
                      <a:pt x="400" y="103"/>
                      <a:pt x="434" y="83"/>
                    </a:cubicBezTo>
                    <a:cubicBezTo>
                      <a:pt x="432" y="80"/>
                      <a:pt x="429" y="80"/>
                      <a:pt x="426" y="76"/>
                    </a:cubicBezTo>
                    <a:cubicBezTo>
                      <a:pt x="365" y="34"/>
                      <a:pt x="289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14"/>
              <p:cNvSpPr/>
              <p:nvPr/>
            </p:nvSpPr>
            <p:spPr>
              <a:xfrm>
                <a:off x="3492065" y="2963026"/>
                <a:ext cx="83825" cy="38295"/>
              </a:xfrm>
              <a:custGeom>
                <a:avLst/>
                <a:gdLst/>
                <a:ahLst/>
                <a:cxnLst/>
                <a:rect l="l" t="t" r="r" b="b"/>
                <a:pathLst>
                  <a:path w="2688" h="1228" extrusionOk="0">
                    <a:moveTo>
                      <a:pt x="2656" y="0"/>
                    </a:moveTo>
                    <a:lnTo>
                      <a:pt x="966" y="972"/>
                    </a:lnTo>
                    <a:cubicBezTo>
                      <a:pt x="966" y="972"/>
                      <a:pt x="675" y="1107"/>
                      <a:pt x="262" y="1107"/>
                    </a:cubicBezTo>
                    <a:cubicBezTo>
                      <a:pt x="179" y="1107"/>
                      <a:pt x="91" y="1101"/>
                      <a:pt x="0" y="1089"/>
                    </a:cubicBezTo>
                    <a:lnTo>
                      <a:pt x="0" y="1089"/>
                    </a:lnTo>
                    <a:cubicBezTo>
                      <a:pt x="0" y="1089"/>
                      <a:pt x="270" y="1227"/>
                      <a:pt x="618" y="1227"/>
                    </a:cubicBezTo>
                    <a:cubicBezTo>
                      <a:pt x="739" y="1227"/>
                      <a:pt x="868" y="1211"/>
                      <a:pt x="1000" y="1166"/>
                    </a:cubicBezTo>
                    <a:lnTo>
                      <a:pt x="2687" y="196"/>
                    </a:lnTo>
                    <a:cubicBezTo>
                      <a:pt x="2687" y="174"/>
                      <a:pt x="2687" y="155"/>
                      <a:pt x="2686" y="138"/>
                    </a:cubicBezTo>
                    <a:cubicBezTo>
                      <a:pt x="2682" y="88"/>
                      <a:pt x="2672" y="43"/>
                      <a:pt x="26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14"/>
              <p:cNvSpPr/>
              <p:nvPr/>
            </p:nvSpPr>
            <p:spPr>
              <a:xfrm>
                <a:off x="3718433" y="1756659"/>
                <a:ext cx="115104" cy="417131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13376" extrusionOk="0">
                    <a:moveTo>
                      <a:pt x="3537" y="1"/>
                    </a:moveTo>
                    <a:lnTo>
                      <a:pt x="3537" y="1"/>
                    </a:lnTo>
                    <a:cubicBezTo>
                      <a:pt x="3541" y="39"/>
                      <a:pt x="3546" y="78"/>
                      <a:pt x="3550" y="116"/>
                    </a:cubicBezTo>
                    <a:lnTo>
                      <a:pt x="3550" y="116"/>
                    </a:lnTo>
                    <a:cubicBezTo>
                      <a:pt x="3546" y="78"/>
                      <a:pt x="3542" y="39"/>
                      <a:pt x="3537" y="1"/>
                    </a:cubicBezTo>
                    <a:close/>
                    <a:moveTo>
                      <a:pt x="3550" y="116"/>
                    </a:moveTo>
                    <a:cubicBezTo>
                      <a:pt x="3577" y="364"/>
                      <a:pt x="3588" y="613"/>
                      <a:pt x="3583" y="860"/>
                    </a:cubicBezTo>
                    <a:cubicBezTo>
                      <a:pt x="3577" y="1185"/>
                      <a:pt x="3545" y="1510"/>
                      <a:pt x="3488" y="1835"/>
                    </a:cubicBezTo>
                    <a:cubicBezTo>
                      <a:pt x="3429" y="2159"/>
                      <a:pt x="3346" y="2481"/>
                      <a:pt x="3235" y="2801"/>
                    </a:cubicBezTo>
                    <a:cubicBezTo>
                      <a:pt x="3123" y="3122"/>
                      <a:pt x="2988" y="3435"/>
                      <a:pt x="2827" y="3747"/>
                    </a:cubicBezTo>
                    <a:cubicBezTo>
                      <a:pt x="2719" y="3956"/>
                      <a:pt x="2599" y="4160"/>
                      <a:pt x="2470" y="4364"/>
                    </a:cubicBezTo>
                    <a:cubicBezTo>
                      <a:pt x="2341" y="4567"/>
                      <a:pt x="2203" y="4767"/>
                      <a:pt x="2050" y="4966"/>
                    </a:cubicBezTo>
                    <a:cubicBezTo>
                      <a:pt x="2043" y="4976"/>
                      <a:pt x="2034" y="4987"/>
                      <a:pt x="2027" y="4997"/>
                    </a:cubicBezTo>
                    <a:cubicBezTo>
                      <a:pt x="2042" y="5116"/>
                      <a:pt x="2053" y="5234"/>
                      <a:pt x="2065" y="5350"/>
                    </a:cubicBezTo>
                    <a:cubicBezTo>
                      <a:pt x="2095" y="5664"/>
                      <a:pt x="2114" y="5986"/>
                      <a:pt x="2122" y="6292"/>
                    </a:cubicBezTo>
                    <a:cubicBezTo>
                      <a:pt x="2125" y="6431"/>
                      <a:pt x="2128" y="6568"/>
                      <a:pt x="2128" y="6705"/>
                    </a:cubicBezTo>
                    <a:cubicBezTo>
                      <a:pt x="2125" y="7014"/>
                      <a:pt x="2115" y="7308"/>
                      <a:pt x="2092" y="7612"/>
                    </a:cubicBezTo>
                    <a:cubicBezTo>
                      <a:pt x="2068" y="7915"/>
                      <a:pt x="2036" y="8204"/>
                      <a:pt x="1993" y="8499"/>
                    </a:cubicBezTo>
                    <a:cubicBezTo>
                      <a:pt x="1948" y="8793"/>
                      <a:pt x="1896" y="9077"/>
                      <a:pt x="1830" y="9364"/>
                    </a:cubicBezTo>
                    <a:cubicBezTo>
                      <a:pt x="1766" y="9652"/>
                      <a:pt x="1692" y="9926"/>
                      <a:pt x="1606" y="10202"/>
                    </a:cubicBezTo>
                    <a:cubicBezTo>
                      <a:pt x="1520" y="10480"/>
                      <a:pt x="1426" y="10746"/>
                      <a:pt x="1321" y="11012"/>
                    </a:cubicBezTo>
                    <a:cubicBezTo>
                      <a:pt x="1215" y="11278"/>
                      <a:pt x="1100" y="11532"/>
                      <a:pt x="973" y="11788"/>
                    </a:cubicBezTo>
                    <a:cubicBezTo>
                      <a:pt x="845" y="12041"/>
                      <a:pt x="713" y="12286"/>
                      <a:pt x="568" y="12528"/>
                    </a:cubicBezTo>
                    <a:cubicBezTo>
                      <a:pt x="391" y="12823"/>
                      <a:pt x="203" y="13104"/>
                      <a:pt x="0" y="13375"/>
                    </a:cubicBezTo>
                    <a:cubicBezTo>
                      <a:pt x="620" y="12556"/>
                      <a:pt x="1180" y="11669"/>
                      <a:pt x="1664" y="10731"/>
                    </a:cubicBezTo>
                    <a:cubicBezTo>
                      <a:pt x="2185" y="9719"/>
                      <a:pt x="2617" y="8650"/>
                      <a:pt x="2942" y="7547"/>
                    </a:cubicBezTo>
                    <a:cubicBezTo>
                      <a:pt x="3268" y="6443"/>
                      <a:pt x="3489" y="5310"/>
                      <a:pt x="3601" y="4171"/>
                    </a:cubicBezTo>
                    <a:cubicBezTo>
                      <a:pt x="3630" y="3887"/>
                      <a:pt x="3652" y="3602"/>
                      <a:pt x="3666" y="3319"/>
                    </a:cubicBezTo>
                    <a:cubicBezTo>
                      <a:pt x="3681" y="3034"/>
                      <a:pt x="3688" y="2750"/>
                      <a:pt x="3689" y="2468"/>
                    </a:cubicBezTo>
                    <a:cubicBezTo>
                      <a:pt x="3691" y="1903"/>
                      <a:pt x="3668" y="1339"/>
                      <a:pt x="3619" y="784"/>
                    </a:cubicBezTo>
                    <a:cubicBezTo>
                      <a:pt x="3599" y="559"/>
                      <a:pt x="3575" y="336"/>
                      <a:pt x="3550" y="11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14"/>
              <p:cNvSpPr/>
              <p:nvPr/>
            </p:nvSpPr>
            <p:spPr>
              <a:xfrm>
                <a:off x="3477752" y="1359308"/>
                <a:ext cx="352515" cy="553097"/>
              </a:xfrm>
              <a:custGeom>
                <a:avLst/>
                <a:gdLst/>
                <a:ahLst/>
                <a:cxnLst/>
                <a:rect l="l" t="t" r="r" b="b"/>
                <a:pathLst>
                  <a:path w="11304" h="17736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166" y="34"/>
                      <a:pt x="188" y="68"/>
                      <a:pt x="208" y="100"/>
                    </a:cubicBezTo>
                    <a:cubicBezTo>
                      <a:pt x="293" y="237"/>
                      <a:pt x="366" y="379"/>
                      <a:pt x="425" y="520"/>
                    </a:cubicBezTo>
                    <a:cubicBezTo>
                      <a:pt x="487" y="659"/>
                      <a:pt x="534" y="803"/>
                      <a:pt x="569" y="947"/>
                    </a:cubicBezTo>
                    <a:cubicBezTo>
                      <a:pt x="603" y="1089"/>
                      <a:pt x="626" y="1236"/>
                      <a:pt x="635" y="1379"/>
                    </a:cubicBezTo>
                    <a:cubicBezTo>
                      <a:pt x="645" y="1526"/>
                      <a:pt x="642" y="1671"/>
                      <a:pt x="626" y="1815"/>
                    </a:cubicBezTo>
                    <a:cubicBezTo>
                      <a:pt x="610" y="1960"/>
                      <a:pt x="583" y="2103"/>
                      <a:pt x="541" y="2246"/>
                    </a:cubicBezTo>
                    <a:cubicBezTo>
                      <a:pt x="501" y="2390"/>
                      <a:pt x="448" y="2530"/>
                      <a:pt x="382" y="2670"/>
                    </a:cubicBezTo>
                    <a:cubicBezTo>
                      <a:pt x="316" y="2810"/>
                      <a:pt x="239" y="2945"/>
                      <a:pt x="150" y="3082"/>
                    </a:cubicBezTo>
                    <a:cubicBezTo>
                      <a:pt x="103" y="3152"/>
                      <a:pt x="53" y="3221"/>
                      <a:pt x="1" y="3290"/>
                    </a:cubicBezTo>
                    <a:cubicBezTo>
                      <a:pt x="41" y="3315"/>
                      <a:pt x="78" y="3342"/>
                      <a:pt x="117" y="3368"/>
                    </a:cubicBezTo>
                    <a:cubicBezTo>
                      <a:pt x="431" y="3576"/>
                      <a:pt x="735" y="3790"/>
                      <a:pt x="1040" y="4013"/>
                    </a:cubicBezTo>
                    <a:cubicBezTo>
                      <a:pt x="1496" y="4347"/>
                      <a:pt x="1934" y="4693"/>
                      <a:pt x="2366" y="5058"/>
                    </a:cubicBezTo>
                    <a:cubicBezTo>
                      <a:pt x="2797" y="5424"/>
                      <a:pt x="3213" y="5800"/>
                      <a:pt x="3615" y="6193"/>
                    </a:cubicBezTo>
                    <a:cubicBezTo>
                      <a:pt x="4018" y="6584"/>
                      <a:pt x="4404" y="6989"/>
                      <a:pt x="4775" y="7403"/>
                    </a:cubicBezTo>
                    <a:cubicBezTo>
                      <a:pt x="5146" y="7819"/>
                      <a:pt x="5503" y="8246"/>
                      <a:pt x="5838" y="8683"/>
                    </a:cubicBezTo>
                    <a:cubicBezTo>
                      <a:pt x="6173" y="9118"/>
                      <a:pt x="6492" y="9567"/>
                      <a:pt x="6791" y="10020"/>
                    </a:cubicBezTo>
                    <a:cubicBezTo>
                      <a:pt x="7087" y="10471"/>
                      <a:pt x="7369" y="10938"/>
                      <a:pt x="7626" y="11401"/>
                    </a:cubicBezTo>
                    <a:cubicBezTo>
                      <a:pt x="7797" y="11712"/>
                      <a:pt x="7961" y="12028"/>
                      <a:pt x="8114" y="12342"/>
                    </a:cubicBezTo>
                    <a:cubicBezTo>
                      <a:pt x="8264" y="12655"/>
                      <a:pt x="8410" y="12977"/>
                      <a:pt x="8542" y="13293"/>
                    </a:cubicBezTo>
                    <a:cubicBezTo>
                      <a:pt x="8674" y="13610"/>
                      <a:pt x="8799" y="13933"/>
                      <a:pt x="8913" y="14251"/>
                    </a:cubicBezTo>
                    <a:cubicBezTo>
                      <a:pt x="9026" y="14569"/>
                      <a:pt x="9133" y="14896"/>
                      <a:pt x="9223" y="15214"/>
                    </a:cubicBezTo>
                    <a:cubicBezTo>
                      <a:pt x="9315" y="15532"/>
                      <a:pt x="9400" y="15860"/>
                      <a:pt x="9472" y="16177"/>
                    </a:cubicBezTo>
                    <a:cubicBezTo>
                      <a:pt x="9544" y="16495"/>
                      <a:pt x="9607" y="16820"/>
                      <a:pt x="9658" y="17136"/>
                    </a:cubicBezTo>
                    <a:cubicBezTo>
                      <a:pt x="9689" y="17335"/>
                      <a:pt x="9718" y="17536"/>
                      <a:pt x="9741" y="17736"/>
                    </a:cubicBezTo>
                    <a:cubicBezTo>
                      <a:pt x="9748" y="17724"/>
                      <a:pt x="9758" y="17716"/>
                      <a:pt x="9765" y="17704"/>
                    </a:cubicBezTo>
                    <a:cubicBezTo>
                      <a:pt x="9916" y="17506"/>
                      <a:pt x="10056" y="17307"/>
                      <a:pt x="10185" y="17103"/>
                    </a:cubicBezTo>
                    <a:cubicBezTo>
                      <a:pt x="10316" y="16899"/>
                      <a:pt x="10434" y="16695"/>
                      <a:pt x="10542" y="16486"/>
                    </a:cubicBezTo>
                    <a:cubicBezTo>
                      <a:pt x="10704" y="16172"/>
                      <a:pt x="10838" y="15860"/>
                      <a:pt x="10949" y="15539"/>
                    </a:cubicBezTo>
                    <a:cubicBezTo>
                      <a:pt x="11061" y="15220"/>
                      <a:pt x="11146" y="14899"/>
                      <a:pt x="11203" y="14574"/>
                    </a:cubicBezTo>
                    <a:cubicBezTo>
                      <a:pt x="11261" y="14251"/>
                      <a:pt x="11292" y="13926"/>
                      <a:pt x="11298" y="13598"/>
                    </a:cubicBezTo>
                    <a:cubicBezTo>
                      <a:pt x="11304" y="13312"/>
                      <a:pt x="11286" y="13024"/>
                      <a:pt x="11250" y="12740"/>
                    </a:cubicBezTo>
                    <a:cubicBezTo>
                      <a:pt x="11249" y="12736"/>
                      <a:pt x="11249" y="12734"/>
                      <a:pt x="11249" y="12730"/>
                    </a:cubicBezTo>
                    <a:cubicBezTo>
                      <a:pt x="11246" y="12698"/>
                      <a:pt x="11242" y="12668"/>
                      <a:pt x="11236" y="12635"/>
                    </a:cubicBezTo>
                    <a:cubicBezTo>
                      <a:pt x="11235" y="12632"/>
                      <a:pt x="11235" y="12626"/>
                      <a:pt x="11235" y="12619"/>
                    </a:cubicBezTo>
                    <a:cubicBezTo>
                      <a:pt x="11125" y="11824"/>
                      <a:pt x="10963" y="11046"/>
                      <a:pt x="10756" y="10294"/>
                    </a:cubicBezTo>
                    <a:cubicBezTo>
                      <a:pt x="10473" y="9262"/>
                      <a:pt x="10105" y="8280"/>
                      <a:pt x="9673" y="7362"/>
                    </a:cubicBezTo>
                    <a:cubicBezTo>
                      <a:pt x="9455" y="6902"/>
                      <a:pt x="9223" y="6460"/>
                      <a:pt x="8979" y="6035"/>
                    </a:cubicBezTo>
                    <a:cubicBezTo>
                      <a:pt x="8791" y="5704"/>
                      <a:pt x="8589" y="5376"/>
                      <a:pt x="8374" y="5053"/>
                    </a:cubicBezTo>
                    <a:cubicBezTo>
                      <a:pt x="8368" y="5044"/>
                      <a:pt x="8362" y="5037"/>
                      <a:pt x="8358" y="5028"/>
                    </a:cubicBezTo>
                    <a:cubicBezTo>
                      <a:pt x="8341" y="5002"/>
                      <a:pt x="8325" y="4978"/>
                      <a:pt x="8308" y="4952"/>
                    </a:cubicBezTo>
                    <a:cubicBezTo>
                      <a:pt x="8187" y="4774"/>
                      <a:pt x="8059" y="4598"/>
                      <a:pt x="7928" y="4427"/>
                    </a:cubicBezTo>
                    <a:cubicBezTo>
                      <a:pt x="7665" y="4087"/>
                      <a:pt x="7377" y="3757"/>
                      <a:pt x="7074" y="3448"/>
                    </a:cubicBezTo>
                    <a:cubicBezTo>
                      <a:pt x="6772" y="3139"/>
                      <a:pt x="6446" y="2844"/>
                      <a:pt x="6102" y="2571"/>
                    </a:cubicBezTo>
                    <a:cubicBezTo>
                      <a:pt x="5759" y="2297"/>
                      <a:pt x="5398" y="2041"/>
                      <a:pt x="5018" y="1804"/>
                    </a:cubicBezTo>
                    <a:cubicBezTo>
                      <a:pt x="4642" y="1568"/>
                      <a:pt x="4246" y="1351"/>
                      <a:pt x="3834" y="1154"/>
                    </a:cubicBezTo>
                    <a:cubicBezTo>
                      <a:pt x="3422" y="955"/>
                      <a:pt x="2998" y="780"/>
                      <a:pt x="2558" y="623"/>
                    </a:cubicBezTo>
                    <a:cubicBezTo>
                      <a:pt x="2116" y="467"/>
                      <a:pt x="1668" y="334"/>
                      <a:pt x="1203" y="219"/>
                    </a:cubicBezTo>
                    <a:cubicBezTo>
                      <a:pt x="892" y="143"/>
                      <a:pt x="582" y="78"/>
                      <a:pt x="261" y="21"/>
                    </a:cubicBezTo>
                    <a:cubicBezTo>
                      <a:pt x="222" y="17"/>
                      <a:pt x="182" y="8"/>
                      <a:pt x="143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14"/>
              <p:cNvSpPr/>
              <p:nvPr/>
            </p:nvSpPr>
            <p:spPr>
              <a:xfrm>
                <a:off x="3828139" y="1753354"/>
                <a:ext cx="437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4" h="97" extrusionOk="0">
                    <a:moveTo>
                      <a:pt x="13" y="97"/>
                    </a:moveTo>
                    <a:cubicBezTo>
                      <a:pt x="10" y="64"/>
                      <a:pt x="4" y="32"/>
                      <a:pt x="0" y="0"/>
                    </a:cubicBezTo>
                    <a:cubicBezTo>
                      <a:pt x="4" y="32"/>
                      <a:pt x="10" y="64"/>
                      <a:pt x="13" y="97"/>
                    </a:cubicBezTo>
                    <a:close/>
                  </a:path>
                </a:pathLst>
              </a:custGeom>
              <a:solidFill>
                <a:srgbClr val="EA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14"/>
              <p:cNvSpPr/>
              <p:nvPr/>
            </p:nvSpPr>
            <p:spPr>
              <a:xfrm>
                <a:off x="3389219" y="1912643"/>
                <a:ext cx="395457" cy="472671"/>
              </a:xfrm>
              <a:custGeom>
                <a:avLst/>
                <a:gdLst/>
                <a:ahLst/>
                <a:cxnLst/>
                <a:rect l="l" t="t" r="r" b="b"/>
                <a:pathLst>
                  <a:path w="12681" h="15157" extrusionOk="0">
                    <a:moveTo>
                      <a:pt x="12580" y="0"/>
                    </a:moveTo>
                    <a:cubicBezTo>
                      <a:pt x="12435" y="189"/>
                      <a:pt x="12284" y="373"/>
                      <a:pt x="12118" y="555"/>
                    </a:cubicBezTo>
                    <a:cubicBezTo>
                      <a:pt x="11946" y="749"/>
                      <a:pt x="11766" y="936"/>
                      <a:pt x="11572" y="1123"/>
                    </a:cubicBezTo>
                    <a:cubicBezTo>
                      <a:pt x="11378" y="1310"/>
                      <a:pt x="11178" y="1490"/>
                      <a:pt x="10964" y="1669"/>
                    </a:cubicBezTo>
                    <a:cubicBezTo>
                      <a:pt x="10751" y="1849"/>
                      <a:pt x="10536" y="2020"/>
                      <a:pt x="10301" y="2193"/>
                    </a:cubicBezTo>
                    <a:cubicBezTo>
                      <a:pt x="10068" y="2364"/>
                      <a:pt x="9834" y="2526"/>
                      <a:pt x="9582" y="2690"/>
                    </a:cubicBezTo>
                    <a:cubicBezTo>
                      <a:pt x="9416" y="2799"/>
                      <a:pt x="9249" y="2904"/>
                      <a:pt x="9073" y="3008"/>
                    </a:cubicBezTo>
                    <a:cubicBezTo>
                      <a:pt x="8900" y="3113"/>
                      <a:pt x="8724" y="3213"/>
                      <a:pt x="8542" y="3314"/>
                    </a:cubicBezTo>
                    <a:cubicBezTo>
                      <a:pt x="8273" y="3462"/>
                      <a:pt x="7984" y="3612"/>
                      <a:pt x="7698" y="3753"/>
                    </a:cubicBezTo>
                    <a:cubicBezTo>
                      <a:pt x="7410" y="3891"/>
                      <a:pt x="7107" y="4029"/>
                      <a:pt x="6806" y="4158"/>
                    </a:cubicBezTo>
                    <a:cubicBezTo>
                      <a:pt x="6506" y="4287"/>
                      <a:pt x="6188" y="4415"/>
                      <a:pt x="5873" y="4532"/>
                    </a:cubicBezTo>
                    <a:cubicBezTo>
                      <a:pt x="5558" y="4648"/>
                      <a:pt x="5231" y="4763"/>
                      <a:pt x="4903" y="4870"/>
                    </a:cubicBezTo>
                    <a:cubicBezTo>
                      <a:pt x="4576" y="4976"/>
                      <a:pt x="4236" y="5078"/>
                      <a:pt x="3898" y="5172"/>
                    </a:cubicBezTo>
                    <a:cubicBezTo>
                      <a:pt x="3560" y="5268"/>
                      <a:pt x="3211" y="5357"/>
                      <a:pt x="2863" y="5438"/>
                    </a:cubicBezTo>
                    <a:cubicBezTo>
                      <a:pt x="2758" y="5463"/>
                      <a:pt x="2650" y="5488"/>
                      <a:pt x="2542" y="5512"/>
                    </a:cubicBezTo>
                    <a:cubicBezTo>
                      <a:pt x="2546" y="5636"/>
                      <a:pt x="2552" y="5758"/>
                      <a:pt x="2557" y="5879"/>
                    </a:cubicBezTo>
                    <a:cubicBezTo>
                      <a:pt x="2567" y="6200"/>
                      <a:pt x="2574" y="6527"/>
                      <a:pt x="2578" y="6838"/>
                    </a:cubicBezTo>
                    <a:cubicBezTo>
                      <a:pt x="2580" y="6976"/>
                      <a:pt x="2580" y="7115"/>
                      <a:pt x="2580" y="7252"/>
                    </a:cubicBezTo>
                    <a:cubicBezTo>
                      <a:pt x="2578" y="7561"/>
                      <a:pt x="2574" y="7851"/>
                      <a:pt x="2565" y="8146"/>
                    </a:cubicBezTo>
                    <a:cubicBezTo>
                      <a:pt x="2557" y="8442"/>
                      <a:pt x="2544" y="8721"/>
                      <a:pt x="2525" y="9002"/>
                    </a:cubicBezTo>
                    <a:cubicBezTo>
                      <a:pt x="2509" y="9282"/>
                      <a:pt x="2488" y="9546"/>
                      <a:pt x="2463" y="9812"/>
                    </a:cubicBezTo>
                    <a:cubicBezTo>
                      <a:pt x="2437" y="10077"/>
                      <a:pt x="2408" y="10328"/>
                      <a:pt x="2374" y="10576"/>
                    </a:cubicBezTo>
                    <a:cubicBezTo>
                      <a:pt x="2342" y="10824"/>
                      <a:pt x="2305" y="11057"/>
                      <a:pt x="2263" y="11289"/>
                    </a:cubicBezTo>
                    <a:cubicBezTo>
                      <a:pt x="2222" y="11519"/>
                      <a:pt x="2177" y="11739"/>
                      <a:pt x="2127" y="11950"/>
                    </a:cubicBezTo>
                    <a:cubicBezTo>
                      <a:pt x="2076" y="12163"/>
                      <a:pt x="2025" y="12363"/>
                      <a:pt x="1967" y="12557"/>
                    </a:cubicBezTo>
                    <a:cubicBezTo>
                      <a:pt x="1881" y="12847"/>
                      <a:pt x="1787" y="13110"/>
                      <a:pt x="1684" y="13356"/>
                    </a:cubicBezTo>
                    <a:cubicBezTo>
                      <a:pt x="1582" y="13602"/>
                      <a:pt x="1473" y="13822"/>
                      <a:pt x="1353" y="14019"/>
                    </a:cubicBezTo>
                    <a:cubicBezTo>
                      <a:pt x="1235" y="14217"/>
                      <a:pt x="1109" y="14390"/>
                      <a:pt x="977" y="14538"/>
                    </a:cubicBezTo>
                    <a:cubicBezTo>
                      <a:pt x="844" y="14687"/>
                      <a:pt x="703" y="14811"/>
                      <a:pt x="557" y="14910"/>
                    </a:cubicBezTo>
                    <a:cubicBezTo>
                      <a:pt x="409" y="15009"/>
                      <a:pt x="255" y="15083"/>
                      <a:pt x="95" y="15132"/>
                    </a:cubicBezTo>
                    <a:cubicBezTo>
                      <a:pt x="64" y="15140"/>
                      <a:pt x="33" y="15149"/>
                      <a:pt x="0" y="15156"/>
                    </a:cubicBezTo>
                    <a:cubicBezTo>
                      <a:pt x="19" y="15153"/>
                      <a:pt x="36" y="15147"/>
                      <a:pt x="55" y="15145"/>
                    </a:cubicBezTo>
                    <a:cubicBezTo>
                      <a:pt x="690" y="15001"/>
                      <a:pt x="1310" y="14824"/>
                      <a:pt x="1910" y="14620"/>
                    </a:cubicBezTo>
                    <a:cubicBezTo>
                      <a:pt x="2306" y="14485"/>
                      <a:pt x="2695" y="14335"/>
                      <a:pt x="3074" y="14177"/>
                    </a:cubicBezTo>
                    <a:cubicBezTo>
                      <a:pt x="3549" y="13977"/>
                      <a:pt x="4009" y="13762"/>
                      <a:pt x="4450" y="13530"/>
                    </a:cubicBezTo>
                    <a:cubicBezTo>
                      <a:pt x="4671" y="13414"/>
                      <a:pt x="4888" y="13294"/>
                      <a:pt x="5103" y="13172"/>
                    </a:cubicBezTo>
                    <a:cubicBezTo>
                      <a:pt x="5317" y="13050"/>
                      <a:pt x="5528" y="12922"/>
                      <a:pt x="5738" y="12790"/>
                    </a:cubicBezTo>
                    <a:cubicBezTo>
                      <a:pt x="6583" y="12258"/>
                      <a:pt x="7410" y="11640"/>
                      <a:pt x="8198" y="10934"/>
                    </a:cubicBezTo>
                    <a:cubicBezTo>
                      <a:pt x="8984" y="10226"/>
                      <a:pt x="9730" y="9433"/>
                      <a:pt x="10408" y="8562"/>
                    </a:cubicBezTo>
                    <a:cubicBezTo>
                      <a:pt x="10457" y="8498"/>
                      <a:pt x="10505" y="8435"/>
                      <a:pt x="10553" y="8370"/>
                    </a:cubicBezTo>
                    <a:cubicBezTo>
                      <a:pt x="10757" y="8097"/>
                      <a:pt x="10945" y="7817"/>
                      <a:pt x="11121" y="7524"/>
                    </a:cubicBezTo>
                    <a:cubicBezTo>
                      <a:pt x="11267" y="7284"/>
                      <a:pt x="11401" y="7039"/>
                      <a:pt x="11528" y="6785"/>
                    </a:cubicBezTo>
                    <a:cubicBezTo>
                      <a:pt x="11656" y="6529"/>
                      <a:pt x="11768" y="6274"/>
                      <a:pt x="11874" y="6008"/>
                    </a:cubicBezTo>
                    <a:cubicBezTo>
                      <a:pt x="11980" y="5742"/>
                      <a:pt x="12074" y="5476"/>
                      <a:pt x="12160" y="5199"/>
                    </a:cubicBezTo>
                    <a:cubicBezTo>
                      <a:pt x="12246" y="4920"/>
                      <a:pt x="12320" y="4645"/>
                      <a:pt x="12384" y="4359"/>
                    </a:cubicBezTo>
                    <a:cubicBezTo>
                      <a:pt x="12449" y="4075"/>
                      <a:pt x="12504" y="3790"/>
                      <a:pt x="12547" y="3495"/>
                    </a:cubicBezTo>
                    <a:cubicBezTo>
                      <a:pt x="12591" y="3199"/>
                      <a:pt x="12622" y="2910"/>
                      <a:pt x="12645" y="2608"/>
                    </a:cubicBezTo>
                    <a:cubicBezTo>
                      <a:pt x="12669" y="2303"/>
                      <a:pt x="12679" y="2009"/>
                      <a:pt x="12681" y="1700"/>
                    </a:cubicBezTo>
                    <a:cubicBezTo>
                      <a:pt x="12681" y="1563"/>
                      <a:pt x="12679" y="1425"/>
                      <a:pt x="12676" y="1288"/>
                    </a:cubicBezTo>
                    <a:cubicBezTo>
                      <a:pt x="12666" y="981"/>
                      <a:pt x="12648" y="660"/>
                      <a:pt x="12617" y="354"/>
                    </a:cubicBezTo>
                    <a:cubicBezTo>
                      <a:pt x="12607" y="238"/>
                      <a:pt x="12594" y="118"/>
                      <a:pt x="12580" y="0"/>
                    </a:cubicBezTo>
                    <a:close/>
                  </a:path>
                </a:pathLst>
              </a:custGeom>
              <a:solidFill>
                <a:srgbClr val="D35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14"/>
              <p:cNvSpPr/>
              <p:nvPr/>
            </p:nvSpPr>
            <p:spPr>
              <a:xfrm>
                <a:off x="3349054" y="1461842"/>
                <a:ext cx="432474" cy="622546"/>
              </a:xfrm>
              <a:custGeom>
                <a:avLst/>
                <a:gdLst/>
                <a:ahLst/>
                <a:cxnLst/>
                <a:rect l="l" t="t" r="r" b="b"/>
                <a:pathLst>
                  <a:path w="13868" h="19963" extrusionOk="0">
                    <a:moveTo>
                      <a:pt x="4128" y="1"/>
                    </a:moveTo>
                    <a:cubicBezTo>
                      <a:pt x="4080" y="62"/>
                      <a:pt x="4030" y="124"/>
                      <a:pt x="3975" y="188"/>
                    </a:cubicBezTo>
                    <a:cubicBezTo>
                      <a:pt x="3862" y="318"/>
                      <a:pt x="3744" y="441"/>
                      <a:pt x="3607" y="563"/>
                    </a:cubicBezTo>
                    <a:cubicBezTo>
                      <a:pt x="3517" y="643"/>
                      <a:pt x="3423" y="721"/>
                      <a:pt x="3326" y="800"/>
                    </a:cubicBezTo>
                    <a:cubicBezTo>
                      <a:pt x="3225" y="879"/>
                      <a:pt x="3124" y="952"/>
                      <a:pt x="3016" y="1026"/>
                    </a:cubicBezTo>
                    <a:cubicBezTo>
                      <a:pt x="2909" y="1100"/>
                      <a:pt x="2798" y="1169"/>
                      <a:pt x="2681" y="1240"/>
                    </a:cubicBezTo>
                    <a:cubicBezTo>
                      <a:pt x="2604" y="1287"/>
                      <a:pt x="2525" y="1332"/>
                      <a:pt x="2444" y="1377"/>
                    </a:cubicBezTo>
                    <a:cubicBezTo>
                      <a:pt x="2324" y="1444"/>
                      <a:pt x="2194" y="1510"/>
                      <a:pt x="2068" y="1571"/>
                    </a:cubicBezTo>
                    <a:cubicBezTo>
                      <a:pt x="1938" y="1632"/>
                      <a:pt x="1802" y="1693"/>
                      <a:pt x="1666" y="1749"/>
                    </a:cubicBezTo>
                    <a:cubicBezTo>
                      <a:pt x="1531" y="1805"/>
                      <a:pt x="1389" y="1860"/>
                      <a:pt x="1248" y="1911"/>
                    </a:cubicBezTo>
                    <a:cubicBezTo>
                      <a:pt x="1107" y="1963"/>
                      <a:pt x="958" y="2012"/>
                      <a:pt x="811" y="2057"/>
                    </a:cubicBezTo>
                    <a:cubicBezTo>
                      <a:pt x="590" y="2124"/>
                      <a:pt x="357" y="2187"/>
                      <a:pt x="124" y="2242"/>
                    </a:cubicBezTo>
                    <a:cubicBezTo>
                      <a:pt x="84" y="2252"/>
                      <a:pt x="42" y="2261"/>
                      <a:pt x="0" y="2271"/>
                    </a:cubicBezTo>
                    <a:cubicBezTo>
                      <a:pt x="15" y="2308"/>
                      <a:pt x="30" y="2345"/>
                      <a:pt x="45" y="2386"/>
                    </a:cubicBezTo>
                    <a:cubicBezTo>
                      <a:pt x="170" y="2698"/>
                      <a:pt x="288" y="3013"/>
                      <a:pt x="409" y="3337"/>
                    </a:cubicBezTo>
                    <a:cubicBezTo>
                      <a:pt x="588" y="3825"/>
                      <a:pt x="759" y="4315"/>
                      <a:pt x="929" y="4825"/>
                    </a:cubicBezTo>
                    <a:cubicBezTo>
                      <a:pt x="1099" y="5334"/>
                      <a:pt x="1263" y="5848"/>
                      <a:pt x="1421" y="6375"/>
                    </a:cubicBezTo>
                    <a:cubicBezTo>
                      <a:pt x="1579" y="6901"/>
                      <a:pt x="1731" y="7435"/>
                      <a:pt x="1876" y="7974"/>
                    </a:cubicBezTo>
                    <a:cubicBezTo>
                      <a:pt x="2022" y="8513"/>
                      <a:pt x="2161" y="9059"/>
                      <a:pt x="2293" y="9607"/>
                    </a:cubicBezTo>
                    <a:cubicBezTo>
                      <a:pt x="2427" y="10156"/>
                      <a:pt x="2552" y="10711"/>
                      <a:pt x="2669" y="11263"/>
                    </a:cubicBezTo>
                    <a:cubicBezTo>
                      <a:pt x="2786" y="11814"/>
                      <a:pt x="2897" y="12375"/>
                      <a:pt x="2998" y="12925"/>
                    </a:cubicBezTo>
                    <a:cubicBezTo>
                      <a:pt x="3067" y="13293"/>
                      <a:pt x="3131" y="13664"/>
                      <a:pt x="3190" y="14028"/>
                    </a:cubicBezTo>
                    <a:cubicBezTo>
                      <a:pt x="3249" y="14393"/>
                      <a:pt x="3307" y="14761"/>
                      <a:pt x="3359" y="15123"/>
                    </a:cubicBezTo>
                    <a:cubicBezTo>
                      <a:pt x="3412" y="15483"/>
                      <a:pt x="3459" y="15849"/>
                      <a:pt x="3505" y="16205"/>
                    </a:cubicBezTo>
                    <a:cubicBezTo>
                      <a:pt x="3550" y="16561"/>
                      <a:pt x="3592" y="16922"/>
                      <a:pt x="3627" y="17270"/>
                    </a:cubicBezTo>
                    <a:cubicBezTo>
                      <a:pt x="3663" y="17619"/>
                      <a:pt x="3695" y="17974"/>
                      <a:pt x="3724" y="18316"/>
                    </a:cubicBezTo>
                    <a:cubicBezTo>
                      <a:pt x="3753" y="18657"/>
                      <a:pt x="3778" y="19005"/>
                      <a:pt x="3797" y="19337"/>
                    </a:cubicBezTo>
                    <a:cubicBezTo>
                      <a:pt x="3810" y="19546"/>
                      <a:pt x="3822" y="19756"/>
                      <a:pt x="3830" y="19963"/>
                    </a:cubicBezTo>
                    <a:cubicBezTo>
                      <a:pt x="3938" y="19940"/>
                      <a:pt x="4046" y="19914"/>
                      <a:pt x="4152" y="19889"/>
                    </a:cubicBezTo>
                    <a:cubicBezTo>
                      <a:pt x="4499" y="19806"/>
                      <a:pt x="4849" y="19717"/>
                      <a:pt x="5187" y="19623"/>
                    </a:cubicBezTo>
                    <a:cubicBezTo>
                      <a:pt x="5525" y="19530"/>
                      <a:pt x="5864" y="19426"/>
                      <a:pt x="6191" y="19321"/>
                    </a:cubicBezTo>
                    <a:cubicBezTo>
                      <a:pt x="6519" y="19215"/>
                      <a:pt x="6848" y="19100"/>
                      <a:pt x="7161" y="18984"/>
                    </a:cubicBezTo>
                    <a:cubicBezTo>
                      <a:pt x="7476" y="18864"/>
                      <a:pt x="7794" y="18738"/>
                      <a:pt x="8094" y="18608"/>
                    </a:cubicBezTo>
                    <a:cubicBezTo>
                      <a:pt x="8396" y="18482"/>
                      <a:pt x="8700" y="18344"/>
                      <a:pt x="8986" y="18203"/>
                    </a:cubicBezTo>
                    <a:cubicBezTo>
                      <a:pt x="9272" y="18062"/>
                      <a:pt x="9559" y="17914"/>
                      <a:pt x="9831" y="17764"/>
                    </a:cubicBezTo>
                    <a:cubicBezTo>
                      <a:pt x="10012" y="17665"/>
                      <a:pt x="10188" y="17563"/>
                      <a:pt x="10363" y="17458"/>
                    </a:cubicBezTo>
                    <a:cubicBezTo>
                      <a:pt x="10537" y="17355"/>
                      <a:pt x="10704" y="17251"/>
                      <a:pt x="10870" y="17140"/>
                    </a:cubicBezTo>
                    <a:cubicBezTo>
                      <a:pt x="11122" y="16978"/>
                      <a:pt x="11356" y="16816"/>
                      <a:pt x="11589" y="16643"/>
                    </a:cubicBezTo>
                    <a:cubicBezTo>
                      <a:pt x="11822" y="16472"/>
                      <a:pt x="12039" y="16299"/>
                      <a:pt x="12253" y="16120"/>
                    </a:cubicBezTo>
                    <a:cubicBezTo>
                      <a:pt x="12466" y="15940"/>
                      <a:pt x="12666" y="15760"/>
                      <a:pt x="12860" y="15573"/>
                    </a:cubicBezTo>
                    <a:cubicBezTo>
                      <a:pt x="13054" y="15385"/>
                      <a:pt x="13232" y="15200"/>
                      <a:pt x="13406" y="15006"/>
                    </a:cubicBezTo>
                    <a:cubicBezTo>
                      <a:pt x="13572" y="14823"/>
                      <a:pt x="13723" y="14639"/>
                      <a:pt x="13868" y="14451"/>
                    </a:cubicBezTo>
                    <a:cubicBezTo>
                      <a:pt x="13844" y="14251"/>
                      <a:pt x="13816" y="14049"/>
                      <a:pt x="13785" y="13853"/>
                    </a:cubicBezTo>
                    <a:cubicBezTo>
                      <a:pt x="13734" y="13538"/>
                      <a:pt x="13671" y="13211"/>
                      <a:pt x="13599" y="12888"/>
                    </a:cubicBezTo>
                    <a:cubicBezTo>
                      <a:pt x="13527" y="12569"/>
                      <a:pt x="13442" y="12242"/>
                      <a:pt x="13350" y="11925"/>
                    </a:cubicBezTo>
                    <a:cubicBezTo>
                      <a:pt x="13257" y="11604"/>
                      <a:pt x="13153" y="11279"/>
                      <a:pt x="13040" y="10961"/>
                    </a:cubicBezTo>
                    <a:cubicBezTo>
                      <a:pt x="12929" y="10642"/>
                      <a:pt x="12803" y="10319"/>
                      <a:pt x="12670" y="10002"/>
                    </a:cubicBezTo>
                    <a:cubicBezTo>
                      <a:pt x="12537" y="9686"/>
                      <a:pt x="12393" y="9367"/>
                      <a:pt x="12241" y="9052"/>
                    </a:cubicBezTo>
                    <a:cubicBezTo>
                      <a:pt x="12090" y="8737"/>
                      <a:pt x="11924" y="8421"/>
                      <a:pt x="11753" y="8112"/>
                    </a:cubicBezTo>
                    <a:cubicBezTo>
                      <a:pt x="11496" y="7649"/>
                      <a:pt x="11214" y="7182"/>
                      <a:pt x="10918" y="6730"/>
                    </a:cubicBezTo>
                    <a:cubicBezTo>
                      <a:pt x="10622" y="6277"/>
                      <a:pt x="10301" y="5828"/>
                      <a:pt x="9965" y="5393"/>
                    </a:cubicBezTo>
                    <a:cubicBezTo>
                      <a:pt x="9630" y="4959"/>
                      <a:pt x="9273" y="4529"/>
                      <a:pt x="8904" y="4114"/>
                    </a:cubicBezTo>
                    <a:cubicBezTo>
                      <a:pt x="8531" y="3698"/>
                      <a:pt x="8145" y="3294"/>
                      <a:pt x="7742" y="2902"/>
                    </a:cubicBezTo>
                    <a:cubicBezTo>
                      <a:pt x="7340" y="2509"/>
                      <a:pt x="6924" y="2134"/>
                      <a:pt x="6493" y="1769"/>
                    </a:cubicBezTo>
                    <a:cubicBezTo>
                      <a:pt x="6061" y="1404"/>
                      <a:pt x="5623" y="1057"/>
                      <a:pt x="5167" y="722"/>
                    </a:cubicBezTo>
                    <a:cubicBezTo>
                      <a:pt x="4864" y="498"/>
                      <a:pt x="4559" y="287"/>
                      <a:pt x="4246" y="78"/>
                    </a:cubicBezTo>
                    <a:cubicBezTo>
                      <a:pt x="4205" y="51"/>
                      <a:pt x="4168" y="25"/>
                      <a:pt x="4128" y="1"/>
                    </a:cubicBezTo>
                    <a:close/>
                  </a:path>
                </a:pathLst>
              </a:custGeom>
              <a:solidFill>
                <a:srgbClr val="FFB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14"/>
              <p:cNvSpPr/>
              <p:nvPr/>
            </p:nvSpPr>
            <p:spPr>
              <a:xfrm>
                <a:off x="3359532" y="1278790"/>
                <a:ext cx="377183" cy="235104"/>
              </a:xfrm>
              <a:custGeom>
                <a:avLst/>
                <a:gdLst/>
                <a:ahLst/>
                <a:cxnLst/>
                <a:rect l="l" t="t" r="r" b="b"/>
                <a:pathLst>
                  <a:path w="12095" h="7539" extrusionOk="0">
                    <a:moveTo>
                      <a:pt x="998" y="0"/>
                    </a:moveTo>
                    <a:cubicBezTo>
                      <a:pt x="823" y="0"/>
                      <a:pt x="646" y="19"/>
                      <a:pt x="462" y="63"/>
                    </a:cubicBezTo>
                    <a:cubicBezTo>
                      <a:pt x="327" y="93"/>
                      <a:pt x="192" y="133"/>
                      <a:pt x="52" y="186"/>
                    </a:cubicBezTo>
                    <a:cubicBezTo>
                      <a:pt x="34" y="192"/>
                      <a:pt x="18" y="199"/>
                      <a:pt x="1" y="206"/>
                    </a:cubicBezTo>
                    <a:cubicBezTo>
                      <a:pt x="11" y="208"/>
                      <a:pt x="19" y="212"/>
                      <a:pt x="31" y="213"/>
                    </a:cubicBezTo>
                    <a:cubicBezTo>
                      <a:pt x="261" y="272"/>
                      <a:pt x="478" y="337"/>
                      <a:pt x="698" y="409"/>
                    </a:cubicBezTo>
                    <a:cubicBezTo>
                      <a:pt x="916" y="481"/>
                      <a:pt x="1122" y="559"/>
                      <a:pt x="1326" y="643"/>
                    </a:cubicBezTo>
                    <a:cubicBezTo>
                      <a:pt x="1463" y="701"/>
                      <a:pt x="1592" y="758"/>
                      <a:pt x="1722" y="819"/>
                    </a:cubicBezTo>
                    <a:cubicBezTo>
                      <a:pt x="1851" y="881"/>
                      <a:pt x="1973" y="942"/>
                      <a:pt x="2095" y="1010"/>
                    </a:cubicBezTo>
                    <a:cubicBezTo>
                      <a:pt x="2150" y="1040"/>
                      <a:pt x="2203" y="1069"/>
                      <a:pt x="2255" y="1099"/>
                    </a:cubicBezTo>
                    <a:cubicBezTo>
                      <a:pt x="2374" y="1168"/>
                      <a:pt x="2491" y="1241"/>
                      <a:pt x="2600" y="1313"/>
                    </a:cubicBezTo>
                    <a:cubicBezTo>
                      <a:pt x="2711" y="1385"/>
                      <a:pt x="2818" y="1463"/>
                      <a:pt x="2919" y="1539"/>
                    </a:cubicBezTo>
                    <a:cubicBezTo>
                      <a:pt x="3020" y="1615"/>
                      <a:pt x="3118" y="1696"/>
                      <a:pt x="3210" y="1776"/>
                    </a:cubicBezTo>
                    <a:cubicBezTo>
                      <a:pt x="3302" y="1855"/>
                      <a:pt x="3391" y="1940"/>
                      <a:pt x="3473" y="2025"/>
                    </a:cubicBezTo>
                    <a:cubicBezTo>
                      <a:pt x="3553" y="2110"/>
                      <a:pt x="3632" y="2197"/>
                      <a:pt x="3704" y="2284"/>
                    </a:cubicBezTo>
                    <a:cubicBezTo>
                      <a:pt x="3785" y="2383"/>
                      <a:pt x="3862" y="2485"/>
                      <a:pt x="3930" y="2587"/>
                    </a:cubicBezTo>
                    <a:cubicBezTo>
                      <a:pt x="3970" y="2593"/>
                      <a:pt x="4010" y="2600"/>
                      <a:pt x="4049" y="2607"/>
                    </a:cubicBezTo>
                    <a:cubicBezTo>
                      <a:pt x="4368" y="2663"/>
                      <a:pt x="4680" y="2729"/>
                      <a:pt x="4991" y="2804"/>
                    </a:cubicBezTo>
                    <a:cubicBezTo>
                      <a:pt x="5458" y="2919"/>
                      <a:pt x="5905" y="3053"/>
                      <a:pt x="6345" y="3210"/>
                    </a:cubicBezTo>
                    <a:cubicBezTo>
                      <a:pt x="6788" y="3365"/>
                      <a:pt x="7211" y="3542"/>
                      <a:pt x="7622" y="3739"/>
                    </a:cubicBezTo>
                    <a:cubicBezTo>
                      <a:pt x="8031" y="3937"/>
                      <a:pt x="8427" y="4153"/>
                      <a:pt x="8806" y="4390"/>
                    </a:cubicBezTo>
                    <a:cubicBezTo>
                      <a:pt x="9183" y="4627"/>
                      <a:pt x="9547" y="4884"/>
                      <a:pt x="9889" y="5158"/>
                    </a:cubicBezTo>
                    <a:cubicBezTo>
                      <a:pt x="10231" y="5431"/>
                      <a:pt x="10557" y="5725"/>
                      <a:pt x="10862" y="6035"/>
                    </a:cubicBezTo>
                    <a:cubicBezTo>
                      <a:pt x="11166" y="6344"/>
                      <a:pt x="11453" y="6671"/>
                      <a:pt x="11715" y="7014"/>
                    </a:cubicBezTo>
                    <a:cubicBezTo>
                      <a:pt x="11847" y="7185"/>
                      <a:pt x="11974" y="7360"/>
                      <a:pt x="12094" y="7538"/>
                    </a:cubicBezTo>
                    <a:cubicBezTo>
                      <a:pt x="12055" y="7477"/>
                      <a:pt x="12012" y="7416"/>
                      <a:pt x="11971" y="7354"/>
                    </a:cubicBezTo>
                    <a:cubicBezTo>
                      <a:pt x="11396" y="6520"/>
                      <a:pt x="10731" y="5708"/>
                      <a:pt x="9981" y="4945"/>
                    </a:cubicBezTo>
                    <a:cubicBezTo>
                      <a:pt x="9232" y="4181"/>
                      <a:pt x="8397" y="3465"/>
                      <a:pt x="7485" y="2826"/>
                    </a:cubicBezTo>
                    <a:cubicBezTo>
                      <a:pt x="7257" y="2666"/>
                      <a:pt x="7025" y="2509"/>
                      <a:pt x="6788" y="2358"/>
                    </a:cubicBezTo>
                    <a:cubicBezTo>
                      <a:pt x="6551" y="2208"/>
                      <a:pt x="6311" y="2061"/>
                      <a:pt x="6066" y="1920"/>
                    </a:cubicBezTo>
                    <a:cubicBezTo>
                      <a:pt x="5822" y="1781"/>
                      <a:pt x="5572" y="1644"/>
                      <a:pt x="5319" y="1515"/>
                    </a:cubicBezTo>
                    <a:cubicBezTo>
                      <a:pt x="5064" y="1382"/>
                      <a:pt x="4807" y="1259"/>
                      <a:pt x="4549" y="1141"/>
                    </a:cubicBezTo>
                    <a:cubicBezTo>
                      <a:pt x="3569" y="692"/>
                      <a:pt x="2540" y="328"/>
                      <a:pt x="1489" y="61"/>
                    </a:cubicBezTo>
                    <a:lnTo>
                      <a:pt x="1486" y="61"/>
                    </a:lnTo>
                    <a:cubicBezTo>
                      <a:pt x="1345" y="25"/>
                      <a:pt x="1201" y="5"/>
                      <a:pt x="1052" y="1"/>
                    </a:cubicBezTo>
                    <a:cubicBezTo>
                      <a:pt x="1034" y="0"/>
                      <a:pt x="1016" y="0"/>
                      <a:pt x="998" y="0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14"/>
              <p:cNvSpPr/>
              <p:nvPr/>
            </p:nvSpPr>
            <p:spPr>
              <a:xfrm>
                <a:off x="3319366" y="1285245"/>
                <a:ext cx="162786" cy="74189"/>
              </a:xfrm>
              <a:custGeom>
                <a:avLst/>
                <a:gdLst/>
                <a:ahLst/>
                <a:cxnLst/>
                <a:rect l="l" t="t" r="r" b="b"/>
                <a:pathLst>
                  <a:path w="5220" h="2379" extrusionOk="0">
                    <a:moveTo>
                      <a:pt x="1290" y="1"/>
                    </a:moveTo>
                    <a:cubicBezTo>
                      <a:pt x="1168" y="50"/>
                      <a:pt x="1046" y="106"/>
                      <a:pt x="921" y="172"/>
                    </a:cubicBezTo>
                    <a:cubicBezTo>
                      <a:pt x="777" y="247"/>
                      <a:pt x="635" y="331"/>
                      <a:pt x="489" y="429"/>
                    </a:cubicBezTo>
                    <a:cubicBezTo>
                      <a:pt x="343" y="527"/>
                      <a:pt x="199" y="633"/>
                      <a:pt x="51" y="753"/>
                    </a:cubicBezTo>
                    <a:cubicBezTo>
                      <a:pt x="32" y="764"/>
                      <a:pt x="16" y="777"/>
                      <a:pt x="1" y="791"/>
                    </a:cubicBezTo>
                    <a:cubicBezTo>
                      <a:pt x="48" y="803"/>
                      <a:pt x="97" y="817"/>
                      <a:pt x="144" y="829"/>
                    </a:cubicBezTo>
                    <a:cubicBezTo>
                      <a:pt x="228" y="853"/>
                      <a:pt x="310" y="878"/>
                      <a:pt x="392" y="905"/>
                    </a:cubicBezTo>
                    <a:cubicBezTo>
                      <a:pt x="475" y="932"/>
                      <a:pt x="551" y="958"/>
                      <a:pt x="630" y="990"/>
                    </a:cubicBezTo>
                    <a:cubicBezTo>
                      <a:pt x="709" y="1019"/>
                      <a:pt x="784" y="1050"/>
                      <a:pt x="859" y="1083"/>
                    </a:cubicBezTo>
                    <a:cubicBezTo>
                      <a:pt x="935" y="1115"/>
                      <a:pt x="1004" y="1149"/>
                      <a:pt x="1076" y="1185"/>
                    </a:cubicBezTo>
                    <a:cubicBezTo>
                      <a:pt x="1148" y="1221"/>
                      <a:pt x="1215" y="1256"/>
                      <a:pt x="1281" y="1295"/>
                    </a:cubicBezTo>
                    <a:cubicBezTo>
                      <a:pt x="1326" y="1321"/>
                      <a:pt x="1369" y="1346"/>
                      <a:pt x="1412" y="1374"/>
                    </a:cubicBezTo>
                    <a:cubicBezTo>
                      <a:pt x="1454" y="1401"/>
                      <a:pt x="1497" y="1430"/>
                      <a:pt x="1536" y="1457"/>
                    </a:cubicBezTo>
                    <a:cubicBezTo>
                      <a:pt x="1598" y="1497"/>
                      <a:pt x="1657" y="1543"/>
                      <a:pt x="1713" y="1586"/>
                    </a:cubicBezTo>
                    <a:cubicBezTo>
                      <a:pt x="1769" y="1630"/>
                      <a:pt x="1822" y="1676"/>
                      <a:pt x="1872" y="1720"/>
                    </a:cubicBezTo>
                    <a:cubicBezTo>
                      <a:pt x="1923" y="1766"/>
                      <a:pt x="1972" y="1814"/>
                      <a:pt x="2016" y="1861"/>
                    </a:cubicBezTo>
                    <a:cubicBezTo>
                      <a:pt x="2061" y="1907"/>
                      <a:pt x="2104" y="1957"/>
                      <a:pt x="2144" y="2006"/>
                    </a:cubicBezTo>
                    <a:cubicBezTo>
                      <a:pt x="2183" y="2055"/>
                      <a:pt x="2219" y="2105"/>
                      <a:pt x="2252" y="2154"/>
                    </a:cubicBezTo>
                    <a:cubicBezTo>
                      <a:pt x="2289" y="2151"/>
                      <a:pt x="2330" y="2151"/>
                      <a:pt x="2367" y="2151"/>
                    </a:cubicBezTo>
                    <a:cubicBezTo>
                      <a:pt x="2395" y="2151"/>
                      <a:pt x="2423" y="2151"/>
                      <a:pt x="2451" y="2151"/>
                    </a:cubicBezTo>
                    <a:cubicBezTo>
                      <a:pt x="2762" y="2151"/>
                      <a:pt x="3069" y="2159"/>
                      <a:pt x="3376" y="2176"/>
                    </a:cubicBezTo>
                    <a:cubicBezTo>
                      <a:pt x="3713" y="2193"/>
                      <a:pt x="4040" y="2220"/>
                      <a:pt x="4368" y="2258"/>
                    </a:cubicBezTo>
                    <a:cubicBezTo>
                      <a:pt x="4659" y="2291"/>
                      <a:pt x="4939" y="2331"/>
                      <a:pt x="5219" y="2379"/>
                    </a:cubicBezTo>
                    <a:cubicBezTo>
                      <a:pt x="5150" y="2275"/>
                      <a:pt x="5073" y="2173"/>
                      <a:pt x="4992" y="2075"/>
                    </a:cubicBezTo>
                    <a:cubicBezTo>
                      <a:pt x="4920" y="1989"/>
                      <a:pt x="4841" y="1900"/>
                      <a:pt x="4762" y="1819"/>
                    </a:cubicBezTo>
                    <a:cubicBezTo>
                      <a:pt x="4680" y="1737"/>
                      <a:pt x="4591" y="1653"/>
                      <a:pt x="4500" y="1572"/>
                    </a:cubicBezTo>
                    <a:cubicBezTo>
                      <a:pt x="4408" y="1493"/>
                      <a:pt x="4309" y="1411"/>
                      <a:pt x="4209" y="1335"/>
                    </a:cubicBezTo>
                    <a:cubicBezTo>
                      <a:pt x="4108" y="1257"/>
                      <a:pt x="4000" y="1180"/>
                      <a:pt x="3891" y="1108"/>
                    </a:cubicBezTo>
                    <a:cubicBezTo>
                      <a:pt x="3782" y="1036"/>
                      <a:pt x="3662" y="963"/>
                      <a:pt x="3546" y="894"/>
                    </a:cubicBezTo>
                    <a:cubicBezTo>
                      <a:pt x="3491" y="863"/>
                      <a:pt x="3439" y="833"/>
                      <a:pt x="3386" y="804"/>
                    </a:cubicBezTo>
                    <a:cubicBezTo>
                      <a:pt x="3264" y="738"/>
                      <a:pt x="3142" y="675"/>
                      <a:pt x="3012" y="613"/>
                    </a:cubicBezTo>
                    <a:cubicBezTo>
                      <a:pt x="2883" y="551"/>
                      <a:pt x="2754" y="495"/>
                      <a:pt x="2617" y="438"/>
                    </a:cubicBezTo>
                    <a:cubicBezTo>
                      <a:pt x="2410" y="353"/>
                      <a:pt x="2207" y="278"/>
                      <a:pt x="1987" y="203"/>
                    </a:cubicBezTo>
                    <a:cubicBezTo>
                      <a:pt x="1769" y="132"/>
                      <a:pt x="1550" y="67"/>
                      <a:pt x="1320" y="8"/>
                    </a:cubicBezTo>
                    <a:cubicBezTo>
                      <a:pt x="1310" y="6"/>
                      <a:pt x="1302" y="2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14"/>
              <p:cNvSpPr/>
              <p:nvPr/>
            </p:nvSpPr>
            <p:spPr>
              <a:xfrm>
                <a:off x="3313223" y="1411261"/>
                <a:ext cx="164470" cy="121559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3898" extrusionOk="0">
                    <a:moveTo>
                      <a:pt x="2370" y="1"/>
                    </a:moveTo>
                    <a:cubicBezTo>
                      <a:pt x="2344" y="34"/>
                      <a:pt x="2317" y="66"/>
                      <a:pt x="2291" y="99"/>
                    </a:cubicBezTo>
                    <a:cubicBezTo>
                      <a:pt x="2249" y="149"/>
                      <a:pt x="2204" y="195"/>
                      <a:pt x="2157" y="243"/>
                    </a:cubicBezTo>
                    <a:cubicBezTo>
                      <a:pt x="2111" y="289"/>
                      <a:pt x="2061" y="335"/>
                      <a:pt x="2009" y="379"/>
                    </a:cubicBezTo>
                    <a:cubicBezTo>
                      <a:pt x="1954" y="424"/>
                      <a:pt x="1901" y="467"/>
                      <a:pt x="1844" y="510"/>
                    </a:cubicBezTo>
                    <a:cubicBezTo>
                      <a:pt x="1783" y="553"/>
                      <a:pt x="1726" y="593"/>
                      <a:pt x="1664" y="634"/>
                    </a:cubicBezTo>
                    <a:cubicBezTo>
                      <a:pt x="1622" y="661"/>
                      <a:pt x="1579" y="687"/>
                      <a:pt x="1536" y="713"/>
                    </a:cubicBezTo>
                    <a:cubicBezTo>
                      <a:pt x="1507" y="731"/>
                      <a:pt x="1478" y="749"/>
                      <a:pt x="1448" y="766"/>
                    </a:cubicBezTo>
                    <a:cubicBezTo>
                      <a:pt x="1381" y="803"/>
                      <a:pt x="1309" y="839"/>
                      <a:pt x="1237" y="875"/>
                    </a:cubicBezTo>
                    <a:cubicBezTo>
                      <a:pt x="1165" y="911"/>
                      <a:pt x="1090" y="946"/>
                      <a:pt x="1014" y="977"/>
                    </a:cubicBezTo>
                    <a:cubicBezTo>
                      <a:pt x="939" y="1010"/>
                      <a:pt x="860" y="1042"/>
                      <a:pt x="781" y="1071"/>
                    </a:cubicBezTo>
                    <a:cubicBezTo>
                      <a:pt x="704" y="1099"/>
                      <a:pt x="622" y="1128"/>
                      <a:pt x="538" y="1155"/>
                    </a:cubicBezTo>
                    <a:cubicBezTo>
                      <a:pt x="458" y="1180"/>
                      <a:pt x="371" y="1206"/>
                      <a:pt x="287" y="1229"/>
                    </a:cubicBezTo>
                    <a:cubicBezTo>
                      <a:pt x="202" y="1252"/>
                      <a:pt x="114" y="1273"/>
                      <a:pt x="26" y="1293"/>
                    </a:cubicBezTo>
                    <a:cubicBezTo>
                      <a:pt x="18" y="1295"/>
                      <a:pt x="11" y="1298"/>
                      <a:pt x="1" y="1299"/>
                    </a:cubicBezTo>
                    <a:cubicBezTo>
                      <a:pt x="18" y="1329"/>
                      <a:pt x="32" y="1360"/>
                      <a:pt x="47" y="1391"/>
                    </a:cubicBezTo>
                    <a:cubicBezTo>
                      <a:pt x="179" y="1661"/>
                      <a:pt x="307" y="1935"/>
                      <a:pt x="436" y="2222"/>
                    </a:cubicBezTo>
                    <a:cubicBezTo>
                      <a:pt x="567" y="2510"/>
                      <a:pt x="691" y="2797"/>
                      <a:pt x="819" y="3098"/>
                    </a:cubicBezTo>
                    <a:cubicBezTo>
                      <a:pt x="931" y="3361"/>
                      <a:pt x="1039" y="3624"/>
                      <a:pt x="1146" y="3897"/>
                    </a:cubicBezTo>
                    <a:cubicBezTo>
                      <a:pt x="1187" y="3888"/>
                      <a:pt x="1228" y="3878"/>
                      <a:pt x="1270" y="3868"/>
                    </a:cubicBezTo>
                    <a:cubicBezTo>
                      <a:pt x="1501" y="3815"/>
                      <a:pt x="1736" y="3752"/>
                      <a:pt x="1956" y="3684"/>
                    </a:cubicBezTo>
                    <a:cubicBezTo>
                      <a:pt x="2104" y="3638"/>
                      <a:pt x="2250" y="3588"/>
                      <a:pt x="2393" y="3538"/>
                    </a:cubicBezTo>
                    <a:cubicBezTo>
                      <a:pt x="2534" y="3487"/>
                      <a:pt x="2677" y="3433"/>
                      <a:pt x="2811" y="3377"/>
                    </a:cubicBezTo>
                    <a:cubicBezTo>
                      <a:pt x="2948" y="3321"/>
                      <a:pt x="3084" y="3260"/>
                      <a:pt x="3212" y="3198"/>
                    </a:cubicBezTo>
                    <a:cubicBezTo>
                      <a:pt x="3340" y="3138"/>
                      <a:pt x="3470" y="3070"/>
                      <a:pt x="3590" y="3004"/>
                    </a:cubicBezTo>
                    <a:cubicBezTo>
                      <a:pt x="3671" y="2960"/>
                      <a:pt x="3750" y="2915"/>
                      <a:pt x="3828" y="2868"/>
                    </a:cubicBezTo>
                    <a:cubicBezTo>
                      <a:pt x="3944" y="2797"/>
                      <a:pt x="4053" y="2727"/>
                      <a:pt x="4161" y="2653"/>
                    </a:cubicBezTo>
                    <a:cubicBezTo>
                      <a:pt x="4270" y="2580"/>
                      <a:pt x="4371" y="2507"/>
                      <a:pt x="4470" y="2428"/>
                    </a:cubicBezTo>
                    <a:cubicBezTo>
                      <a:pt x="4571" y="2350"/>
                      <a:pt x="4663" y="2272"/>
                      <a:pt x="4752" y="2191"/>
                    </a:cubicBezTo>
                    <a:cubicBezTo>
                      <a:pt x="4887" y="2068"/>
                      <a:pt x="5008" y="1946"/>
                      <a:pt x="5122" y="1815"/>
                    </a:cubicBezTo>
                    <a:cubicBezTo>
                      <a:pt x="5175" y="1752"/>
                      <a:pt x="5225" y="1690"/>
                      <a:pt x="5274" y="1628"/>
                    </a:cubicBezTo>
                    <a:cubicBezTo>
                      <a:pt x="4999" y="1446"/>
                      <a:pt x="4723" y="1273"/>
                      <a:pt x="4443" y="1108"/>
                    </a:cubicBezTo>
                    <a:cubicBezTo>
                      <a:pt x="4122" y="917"/>
                      <a:pt x="3802" y="734"/>
                      <a:pt x="3473" y="557"/>
                    </a:cubicBezTo>
                    <a:cubicBezTo>
                      <a:pt x="3142" y="381"/>
                      <a:pt x="2818" y="215"/>
                      <a:pt x="2482" y="56"/>
                    </a:cubicBezTo>
                    <a:lnTo>
                      <a:pt x="23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14"/>
              <p:cNvSpPr/>
              <p:nvPr/>
            </p:nvSpPr>
            <p:spPr>
              <a:xfrm>
                <a:off x="3034934" y="2078108"/>
                <a:ext cx="434750" cy="320707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10284" extrusionOk="0">
                    <a:moveTo>
                      <a:pt x="44" y="1"/>
                    </a:moveTo>
                    <a:cubicBezTo>
                      <a:pt x="38" y="124"/>
                      <a:pt x="33" y="247"/>
                      <a:pt x="28" y="367"/>
                    </a:cubicBezTo>
                    <a:cubicBezTo>
                      <a:pt x="15" y="689"/>
                      <a:pt x="7" y="1016"/>
                      <a:pt x="2" y="1328"/>
                    </a:cubicBezTo>
                    <a:cubicBezTo>
                      <a:pt x="1" y="1466"/>
                      <a:pt x="1" y="1604"/>
                      <a:pt x="1" y="1740"/>
                    </a:cubicBezTo>
                    <a:cubicBezTo>
                      <a:pt x="2" y="2048"/>
                      <a:pt x="7" y="2341"/>
                      <a:pt x="17" y="2636"/>
                    </a:cubicBezTo>
                    <a:cubicBezTo>
                      <a:pt x="25" y="2931"/>
                      <a:pt x="40" y="3208"/>
                      <a:pt x="60" y="3491"/>
                    </a:cubicBezTo>
                    <a:cubicBezTo>
                      <a:pt x="80" y="3772"/>
                      <a:pt x="103" y="4038"/>
                      <a:pt x="132" y="4304"/>
                    </a:cubicBezTo>
                    <a:cubicBezTo>
                      <a:pt x="161" y="4570"/>
                      <a:pt x="194" y="4821"/>
                      <a:pt x="231" y="5070"/>
                    </a:cubicBezTo>
                    <a:cubicBezTo>
                      <a:pt x="270" y="5320"/>
                      <a:pt x="312" y="5556"/>
                      <a:pt x="359" y="5787"/>
                    </a:cubicBezTo>
                    <a:cubicBezTo>
                      <a:pt x="405" y="6019"/>
                      <a:pt x="455" y="6239"/>
                      <a:pt x="511" y="6453"/>
                    </a:cubicBezTo>
                    <a:cubicBezTo>
                      <a:pt x="567" y="6666"/>
                      <a:pt x="626" y="6867"/>
                      <a:pt x="691" y="7064"/>
                    </a:cubicBezTo>
                    <a:cubicBezTo>
                      <a:pt x="787" y="7356"/>
                      <a:pt x="892" y="7625"/>
                      <a:pt x="1009" y="7872"/>
                    </a:cubicBezTo>
                    <a:cubicBezTo>
                      <a:pt x="1124" y="8122"/>
                      <a:pt x="1247" y="8345"/>
                      <a:pt x="1381" y="8546"/>
                    </a:cubicBezTo>
                    <a:cubicBezTo>
                      <a:pt x="1516" y="8747"/>
                      <a:pt x="1656" y="8926"/>
                      <a:pt x="1807" y="9078"/>
                    </a:cubicBezTo>
                    <a:cubicBezTo>
                      <a:pt x="1958" y="9230"/>
                      <a:pt x="2116" y="9358"/>
                      <a:pt x="2281" y="9462"/>
                    </a:cubicBezTo>
                    <a:cubicBezTo>
                      <a:pt x="2409" y="9544"/>
                      <a:pt x="2544" y="9609"/>
                      <a:pt x="2681" y="9659"/>
                    </a:cubicBezTo>
                    <a:lnTo>
                      <a:pt x="2697" y="9663"/>
                    </a:lnTo>
                    <a:cubicBezTo>
                      <a:pt x="2731" y="9676"/>
                      <a:pt x="2767" y="9686"/>
                      <a:pt x="2800" y="9698"/>
                    </a:cubicBezTo>
                    <a:cubicBezTo>
                      <a:pt x="2871" y="9718"/>
                      <a:pt x="3188" y="9784"/>
                      <a:pt x="3272" y="9811"/>
                    </a:cubicBezTo>
                    <a:cubicBezTo>
                      <a:pt x="3454" y="9856"/>
                      <a:pt x="3638" y="9896"/>
                      <a:pt x="3825" y="9934"/>
                    </a:cubicBezTo>
                    <a:cubicBezTo>
                      <a:pt x="4244" y="10018"/>
                      <a:pt x="4673" y="10087"/>
                      <a:pt x="5106" y="10142"/>
                    </a:cubicBezTo>
                    <a:cubicBezTo>
                      <a:pt x="5539" y="10198"/>
                      <a:pt x="5980" y="10235"/>
                      <a:pt x="6422" y="10258"/>
                    </a:cubicBezTo>
                    <a:cubicBezTo>
                      <a:pt x="6742" y="10275"/>
                      <a:pt x="7065" y="10284"/>
                      <a:pt x="7388" y="10284"/>
                    </a:cubicBezTo>
                    <a:cubicBezTo>
                      <a:pt x="7509" y="10284"/>
                      <a:pt x="7630" y="10282"/>
                      <a:pt x="7751" y="10280"/>
                    </a:cubicBezTo>
                    <a:cubicBezTo>
                      <a:pt x="8194" y="10271"/>
                      <a:pt x="8637" y="10245"/>
                      <a:pt x="9076" y="10207"/>
                    </a:cubicBezTo>
                    <a:cubicBezTo>
                      <a:pt x="9492" y="10169"/>
                      <a:pt x="9905" y="10116"/>
                      <a:pt x="10310" y="10050"/>
                    </a:cubicBezTo>
                    <a:cubicBezTo>
                      <a:pt x="10316" y="10050"/>
                      <a:pt x="10322" y="10050"/>
                      <a:pt x="10326" y="10049"/>
                    </a:cubicBezTo>
                    <a:cubicBezTo>
                      <a:pt x="10588" y="10007"/>
                      <a:pt x="10848" y="9958"/>
                      <a:pt x="11105" y="9905"/>
                    </a:cubicBezTo>
                    <a:cubicBezTo>
                      <a:pt x="11174" y="9890"/>
                      <a:pt x="11271" y="9870"/>
                      <a:pt x="11340" y="9854"/>
                    </a:cubicBezTo>
                    <a:cubicBezTo>
                      <a:pt x="11353" y="9850"/>
                      <a:pt x="11360" y="9849"/>
                      <a:pt x="11361" y="9849"/>
                    </a:cubicBezTo>
                    <a:cubicBezTo>
                      <a:pt x="11394" y="9841"/>
                      <a:pt x="11426" y="9833"/>
                      <a:pt x="11458" y="9824"/>
                    </a:cubicBezTo>
                    <a:cubicBezTo>
                      <a:pt x="11617" y="9775"/>
                      <a:pt x="11770" y="9701"/>
                      <a:pt x="11918" y="9603"/>
                    </a:cubicBezTo>
                    <a:cubicBezTo>
                      <a:pt x="12064" y="9504"/>
                      <a:pt x="12205" y="9380"/>
                      <a:pt x="12338" y="9230"/>
                    </a:cubicBezTo>
                    <a:cubicBezTo>
                      <a:pt x="12471" y="9081"/>
                      <a:pt x="12596" y="8908"/>
                      <a:pt x="12716" y="8711"/>
                    </a:cubicBezTo>
                    <a:cubicBezTo>
                      <a:pt x="12834" y="8513"/>
                      <a:pt x="12943" y="8293"/>
                      <a:pt x="13046" y="8049"/>
                    </a:cubicBezTo>
                    <a:cubicBezTo>
                      <a:pt x="13150" y="7801"/>
                      <a:pt x="13242" y="7540"/>
                      <a:pt x="13328" y="7248"/>
                    </a:cubicBezTo>
                    <a:cubicBezTo>
                      <a:pt x="13386" y="7054"/>
                      <a:pt x="13437" y="6855"/>
                      <a:pt x="13488" y="6643"/>
                    </a:cubicBezTo>
                    <a:cubicBezTo>
                      <a:pt x="13538" y="6431"/>
                      <a:pt x="13583" y="6213"/>
                      <a:pt x="13624" y="5981"/>
                    </a:cubicBezTo>
                    <a:cubicBezTo>
                      <a:pt x="13666" y="5751"/>
                      <a:pt x="13702" y="5516"/>
                      <a:pt x="13736" y="5268"/>
                    </a:cubicBezTo>
                    <a:cubicBezTo>
                      <a:pt x="13769" y="5020"/>
                      <a:pt x="13798" y="4768"/>
                      <a:pt x="13824" y="4505"/>
                    </a:cubicBezTo>
                    <a:cubicBezTo>
                      <a:pt x="13849" y="4240"/>
                      <a:pt x="13869" y="3974"/>
                      <a:pt x="13887" y="3694"/>
                    </a:cubicBezTo>
                    <a:cubicBezTo>
                      <a:pt x="13905" y="3411"/>
                      <a:pt x="13918" y="3133"/>
                      <a:pt x="13926" y="2839"/>
                    </a:cubicBezTo>
                    <a:cubicBezTo>
                      <a:pt x="13935" y="2544"/>
                      <a:pt x="13941" y="2252"/>
                      <a:pt x="13941" y="1943"/>
                    </a:cubicBezTo>
                    <a:cubicBezTo>
                      <a:pt x="13941" y="1806"/>
                      <a:pt x="13941" y="1668"/>
                      <a:pt x="13939" y="1530"/>
                    </a:cubicBezTo>
                    <a:cubicBezTo>
                      <a:pt x="13935" y="1220"/>
                      <a:pt x="13928" y="891"/>
                      <a:pt x="13912" y="567"/>
                    </a:cubicBezTo>
                    <a:cubicBezTo>
                      <a:pt x="13909" y="446"/>
                      <a:pt x="13903" y="324"/>
                      <a:pt x="13897" y="201"/>
                    </a:cubicBezTo>
                    <a:cubicBezTo>
                      <a:pt x="13652" y="257"/>
                      <a:pt x="13403" y="307"/>
                      <a:pt x="13157" y="354"/>
                    </a:cubicBezTo>
                    <a:cubicBezTo>
                      <a:pt x="12802" y="423"/>
                      <a:pt x="12437" y="488"/>
                      <a:pt x="12073" y="544"/>
                    </a:cubicBezTo>
                    <a:cubicBezTo>
                      <a:pt x="11530" y="628"/>
                      <a:pt x="10969" y="698"/>
                      <a:pt x="10413" y="753"/>
                    </a:cubicBezTo>
                    <a:cubicBezTo>
                      <a:pt x="9858" y="806"/>
                      <a:pt x="9291" y="848"/>
                      <a:pt x="8729" y="871"/>
                    </a:cubicBezTo>
                    <a:cubicBezTo>
                      <a:pt x="8293" y="891"/>
                      <a:pt x="7854" y="900"/>
                      <a:pt x="7416" y="900"/>
                    </a:cubicBezTo>
                    <a:cubicBezTo>
                      <a:pt x="7288" y="900"/>
                      <a:pt x="7161" y="899"/>
                      <a:pt x="7034" y="898"/>
                    </a:cubicBezTo>
                    <a:cubicBezTo>
                      <a:pt x="6470" y="891"/>
                      <a:pt x="5908" y="869"/>
                      <a:pt x="5345" y="833"/>
                    </a:cubicBezTo>
                    <a:cubicBezTo>
                      <a:pt x="4783" y="797"/>
                      <a:pt x="4229" y="745"/>
                      <a:pt x="3676" y="678"/>
                    </a:cubicBezTo>
                    <a:cubicBezTo>
                      <a:pt x="3122" y="612"/>
                      <a:pt x="2582" y="531"/>
                      <a:pt x="2041" y="433"/>
                    </a:cubicBezTo>
                    <a:cubicBezTo>
                      <a:pt x="1679" y="369"/>
                      <a:pt x="1326" y="300"/>
                      <a:pt x="974" y="222"/>
                    </a:cubicBezTo>
                    <a:cubicBezTo>
                      <a:pt x="658" y="153"/>
                      <a:pt x="352" y="80"/>
                      <a:pt x="44" y="1"/>
                    </a:cubicBezTo>
                    <a:close/>
                  </a:path>
                </a:pathLst>
              </a:custGeom>
              <a:solidFill>
                <a:srgbClr val="C839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14"/>
              <p:cNvSpPr/>
              <p:nvPr/>
            </p:nvSpPr>
            <p:spPr>
              <a:xfrm>
                <a:off x="3036368" y="1530167"/>
                <a:ext cx="432099" cy="576049"/>
              </a:xfrm>
              <a:custGeom>
                <a:avLst/>
                <a:gdLst/>
                <a:ahLst/>
                <a:cxnLst/>
                <a:rect l="l" t="t" r="r" b="b"/>
                <a:pathLst>
                  <a:path w="13856" h="18472" extrusionOk="0">
                    <a:moveTo>
                      <a:pt x="4325" y="1"/>
                    </a:moveTo>
                    <a:cubicBezTo>
                      <a:pt x="4307" y="38"/>
                      <a:pt x="4291" y="75"/>
                      <a:pt x="4274" y="113"/>
                    </a:cubicBezTo>
                    <a:cubicBezTo>
                      <a:pt x="4133" y="425"/>
                      <a:pt x="3998" y="734"/>
                      <a:pt x="3864" y="1054"/>
                    </a:cubicBezTo>
                    <a:cubicBezTo>
                      <a:pt x="3660" y="1536"/>
                      <a:pt x="3466" y="2022"/>
                      <a:pt x="3275" y="2527"/>
                    </a:cubicBezTo>
                    <a:cubicBezTo>
                      <a:pt x="3083" y="3030"/>
                      <a:pt x="2901" y="3540"/>
                      <a:pt x="2721" y="4062"/>
                    </a:cubicBezTo>
                    <a:cubicBezTo>
                      <a:pt x="2541" y="4582"/>
                      <a:pt x="2370" y="5112"/>
                      <a:pt x="2205" y="5646"/>
                    </a:cubicBezTo>
                    <a:cubicBezTo>
                      <a:pt x="2041" y="6183"/>
                      <a:pt x="1883" y="6723"/>
                      <a:pt x="1733" y="7268"/>
                    </a:cubicBezTo>
                    <a:cubicBezTo>
                      <a:pt x="1587" y="7810"/>
                      <a:pt x="1444" y="8362"/>
                      <a:pt x="1312" y="8910"/>
                    </a:cubicBezTo>
                    <a:cubicBezTo>
                      <a:pt x="1180" y="9458"/>
                      <a:pt x="1055" y="10015"/>
                      <a:pt x="941" y="10562"/>
                    </a:cubicBezTo>
                    <a:cubicBezTo>
                      <a:pt x="866" y="10927"/>
                      <a:pt x="795" y="11295"/>
                      <a:pt x="726" y="11657"/>
                    </a:cubicBezTo>
                    <a:cubicBezTo>
                      <a:pt x="659" y="12021"/>
                      <a:pt x="595" y="12388"/>
                      <a:pt x="536" y="12747"/>
                    </a:cubicBezTo>
                    <a:cubicBezTo>
                      <a:pt x="475" y="13106"/>
                      <a:pt x="421" y="13472"/>
                      <a:pt x="370" y="13825"/>
                    </a:cubicBezTo>
                    <a:cubicBezTo>
                      <a:pt x="320" y="14179"/>
                      <a:pt x="273" y="14538"/>
                      <a:pt x="231" y="14888"/>
                    </a:cubicBezTo>
                    <a:cubicBezTo>
                      <a:pt x="191" y="15236"/>
                      <a:pt x="155" y="15588"/>
                      <a:pt x="122" y="15930"/>
                    </a:cubicBezTo>
                    <a:cubicBezTo>
                      <a:pt x="90" y="16271"/>
                      <a:pt x="61" y="16616"/>
                      <a:pt x="40" y="16948"/>
                    </a:cubicBezTo>
                    <a:cubicBezTo>
                      <a:pt x="25" y="17156"/>
                      <a:pt x="12" y="17368"/>
                      <a:pt x="1" y="17573"/>
                    </a:cubicBezTo>
                    <a:cubicBezTo>
                      <a:pt x="309" y="17652"/>
                      <a:pt x="616" y="17727"/>
                      <a:pt x="933" y="17795"/>
                    </a:cubicBezTo>
                    <a:cubicBezTo>
                      <a:pt x="1286" y="17872"/>
                      <a:pt x="1637" y="17943"/>
                      <a:pt x="1998" y="18007"/>
                    </a:cubicBezTo>
                    <a:cubicBezTo>
                      <a:pt x="2538" y="18104"/>
                      <a:pt x="3080" y="18184"/>
                      <a:pt x="3634" y="18252"/>
                    </a:cubicBezTo>
                    <a:cubicBezTo>
                      <a:pt x="4187" y="18318"/>
                      <a:pt x="4741" y="18370"/>
                      <a:pt x="5303" y="18406"/>
                    </a:cubicBezTo>
                    <a:cubicBezTo>
                      <a:pt x="5864" y="18442"/>
                      <a:pt x="6427" y="18465"/>
                      <a:pt x="6992" y="18470"/>
                    </a:cubicBezTo>
                    <a:cubicBezTo>
                      <a:pt x="7104" y="18471"/>
                      <a:pt x="7216" y="18472"/>
                      <a:pt x="7328" y="18472"/>
                    </a:cubicBezTo>
                    <a:cubicBezTo>
                      <a:pt x="7781" y="18472"/>
                      <a:pt x="8235" y="18463"/>
                      <a:pt x="8687" y="18443"/>
                    </a:cubicBezTo>
                    <a:cubicBezTo>
                      <a:pt x="9249" y="18419"/>
                      <a:pt x="9816" y="18378"/>
                      <a:pt x="10371" y="18325"/>
                    </a:cubicBezTo>
                    <a:cubicBezTo>
                      <a:pt x="10927" y="18270"/>
                      <a:pt x="11486" y="18201"/>
                      <a:pt x="12031" y="18117"/>
                    </a:cubicBezTo>
                    <a:cubicBezTo>
                      <a:pt x="12394" y="18061"/>
                      <a:pt x="12759" y="17996"/>
                      <a:pt x="13115" y="17928"/>
                    </a:cubicBezTo>
                    <a:cubicBezTo>
                      <a:pt x="13363" y="17879"/>
                      <a:pt x="13611" y="17828"/>
                      <a:pt x="13856" y="17773"/>
                    </a:cubicBezTo>
                    <a:cubicBezTo>
                      <a:pt x="13846" y="17566"/>
                      <a:pt x="13836" y="17356"/>
                      <a:pt x="13823" y="17148"/>
                    </a:cubicBezTo>
                    <a:cubicBezTo>
                      <a:pt x="13803" y="16816"/>
                      <a:pt x="13778" y="16469"/>
                      <a:pt x="13745" y="16128"/>
                    </a:cubicBezTo>
                    <a:cubicBezTo>
                      <a:pt x="13719" y="15788"/>
                      <a:pt x="13685" y="15431"/>
                      <a:pt x="13649" y="15083"/>
                    </a:cubicBezTo>
                    <a:cubicBezTo>
                      <a:pt x="13613" y="14734"/>
                      <a:pt x="13571" y="14373"/>
                      <a:pt x="13527" y="14018"/>
                    </a:cubicBezTo>
                    <a:cubicBezTo>
                      <a:pt x="13483" y="13661"/>
                      <a:pt x="13433" y="13296"/>
                      <a:pt x="13381" y="12935"/>
                    </a:cubicBezTo>
                    <a:cubicBezTo>
                      <a:pt x="13328" y="12574"/>
                      <a:pt x="13271" y="12206"/>
                      <a:pt x="13212" y="11841"/>
                    </a:cubicBezTo>
                    <a:cubicBezTo>
                      <a:pt x="13151" y="11476"/>
                      <a:pt x="13087" y="11104"/>
                      <a:pt x="13019" y="10737"/>
                    </a:cubicBezTo>
                    <a:cubicBezTo>
                      <a:pt x="12918" y="10188"/>
                      <a:pt x="12808" y="9624"/>
                      <a:pt x="12691" y="9075"/>
                    </a:cubicBezTo>
                    <a:cubicBezTo>
                      <a:pt x="12572" y="8523"/>
                      <a:pt x="12447" y="7968"/>
                      <a:pt x="12315" y="7420"/>
                    </a:cubicBezTo>
                    <a:cubicBezTo>
                      <a:pt x="12184" y="6873"/>
                      <a:pt x="12044" y="6326"/>
                      <a:pt x="11898" y="5787"/>
                    </a:cubicBezTo>
                    <a:cubicBezTo>
                      <a:pt x="11752" y="5245"/>
                      <a:pt x="11600" y="4713"/>
                      <a:pt x="11442" y="4187"/>
                    </a:cubicBezTo>
                    <a:cubicBezTo>
                      <a:pt x="11284" y="3661"/>
                      <a:pt x="11121" y="3146"/>
                      <a:pt x="10952" y="2639"/>
                    </a:cubicBezTo>
                    <a:cubicBezTo>
                      <a:pt x="10782" y="2128"/>
                      <a:pt x="10609" y="1637"/>
                      <a:pt x="10430" y="1151"/>
                    </a:cubicBezTo>
                    <a:cubicBezTo>
                      <a:pt x="10309" y="824"/>
                      <a:pt x="10191" y="511"/>
                      <a:pt x="10067" y="198"/>
                    </a:cubicBezTo>
                    <a:cubicBezTo>
                      <a:pt x="10053" y="160"/>
                      <a:pt x="10036" y="120"/>
                      <a:pt x="10021" y="83"/>
                    </a:cubicBezTo>
                    <a:cubicBezTo>
                      <a:pt x="9827" y="126"/>
                      <a:pt x="9629" y="165"/>
                      <a:pt x="9431" y="198"/>
                    </a:cubicBezTo>
                    <a:cubicBezTo>
                      <a:pt x="9191" y="236"/>
                      <a:pt x="8942" y="271"/>
                      <a:pt x="8696" y="298"/>
                    </a:cubicBezTo>
                    <a:cubicBezTo>
                      <a:pt x="8450" y="326"/>
                      <a:pt x="8199" y="343"/>
                      <a:pt x="7948" y="356"/>
                    </a:cubicBezTo>
                    <a:cubicBezTo>
                      <a:pt x="7742" y="364"/>
                      <a:pt x="7534" y="369"/>
                      <a:pt x="7327" y="369"/>
                    </a:cubicBezTo>
                    <a:cubicBezTo>
                      <a:pt x="7283" y="369"/>
                      <a:pt x="7239" y="369"/>
                      <a:pt x="7195" y="369"/>
                    </a:cubicBezTo>
                    <a:cubicBezTo>
                      <a:pt x="6943" y="366"/>
                      <a:pt x="6693" y="356"/>
                      <a:pt x="6445" y="337"/>
                    </a:cubicBezTo>
                    <a:cubicBezTo>
                      <a:pt x="6194" y="320"/>
                      <a:pt x="5950" y="297"/>
                      <a:pt x="5704" y="264"/>
                    </a:cubicBezTo>
                    <a:cubicBezTo>
                      <a:pt x="5457" y="232"/>
                      <a:pt x="5220" y="193"/>
                      <a:pt x="4981" y="147"/>
                    </a:cubicBezTo>
                    <a:cubicBezTo>
                      <a:pt x="4757" y="104"/>
                      <a:pt x="4541" y="55"/>
                      <a:pt x="4325" y="1"/>
                    </a:cubicBezTo>
                    <a:close/>
                  </a:path>
                </a:pathLst>
              </a:custGeom>
              <a:solidFill>
                <a:srgbClr val="ECA9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14"/>
              <p:cNvSpPr/>
              <p:nvPr/>
            </p:nvSpPr>
            <p:spPr>
              <a:xfrm>
                <a:off x="3298255" y="2368434"/>
                <a:ext cx="150624" cy="136933"/>
              </a:xfrm>
              <a:custGeom>
                <a:avLst/>
                <a:gdLst/>
                <a:ahLst/>
                <a:cxnLst/>
                <a:rect l="l" t="t" r="r" b="b"/>
                <a:pathLst>
                  <a:path w="4830" h="4391" extrusionOk="0">
                    <a:moveTo>
                      <a:pt x="4829" y="1"/>
                    </a:moveTo>
                    <a:lnTo>
                      <a:pt x="4829" y="1"/>
                    </a:lnTo>
                    <a:cubicBezTo>
                      <a:pt x="4230" y="207"/>
                      <a:pt x="3612" y="382"/>
                      <a:pt x="2975" y="526"/>
                    </a:cubicBezTo>
                    <a:cubicBezTo>
                      <a:pt x="2958" y="531"/>
                      <a:pt x="2939" y="534"/>
                      <a:pt x="2922" y="537"/>
                    </a:cubicBezTo>
                    <a:cubicBezTo>
                      <a:pt x="2920" y="537"/>
                      <a:pt x="2912" y="539"/>
                      <a:pt x="2900" y="542"/>
                    </a:cubicBezTo>
                    <a:cubicBezTo>
                      <a:pt x="2804" y="567"/>
                      <a:pt x="2442" y="670"/>
                      <a:pt x="2351" y="717"/>
                    </a:cubicBezTo>
                    <a:cubicBezTo>
                      <a:pt x="2199" y="796"/>
                      <a:pt x="2053" y="901"/>
                      <a:pt x="1915" y="1030"/>
                    </a:cubicBezTo>
                    <a:cubicBezTo>
                      <a:pt x="1776" y="1160"/>
                      <a:pt x="1645" y="1315"/>
                      <a:pt x="1521" y="1495"/>
                    </a:cubicBezTo>
                    <a:cubicBezTo>
                      <a:pt x="1419" y="1643"/>
                      <a:pt x="1323" y="1804"/>
                      <a:pt x="1232" y="1982"/>
                    </a:cubicBezTo>
                    <a:cubicBezTo>
                      <a:pt x="823" y="2783"/>
                      <a:pt x="410" y="3587"/>
                      <a:pt x="0" y="4390"/>
                    </a:cubicBezTo>
                    <a:cubicBezTo>
                      <a:pt x="236" y="4336"/>
                      <a:pt x="466" y="4264"/>
                      <a:pt x="689" y="4175"/>
                    </a:cubicBezTo>
                    <a:cubicBezTo>
                      <a:pt x="938" y="4068"/>
                      <a:pt x="1175" y="3933"/>
                      <a:pt x="1378" y="3758"/>
                    </a:cubicBezTo>
                    <a:cubicBezTo>
                      <a:pt x="2467" y="2616"/>
                      <a:pt x="3758" y="1161"/>
                      <a:pt x="48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14"/>
              <p:cNvSpPr/>
              <p:nvPr/>
            </p:nvSpPr>
            <p:spPr>
              <a:xfrm>
                <a:off x="3142988" y="1262730"/>
                <a:ext cx="262952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8432" h="716" extrusionOk="0">
                    <a:moveTo>
                      <a:pt x="3928" y="1"/>
                    </a:moveTo>
                    <a:cubicBezTo>
                      <a:pt x="3103" y="1"/>
                      <a:pt x="2286" y="57"/>
                      <a:pt x="1487" y="163"/>
                    </a:cubicBezTo>
                    <a:cubicBezTo>
                      <a:pt x="984" y="232"/>
                      <a:pt x="488" y="320"/>
                      <a:pt x="1" y="428"/>
                    </a:cubicBezTo>
                    <a:cubicBezTo>
                      <a:pt x="103" y="408"/>
                      <a:pt x="209" y="398"/>
                      <a:pt x="317" y="398"/>
                    </a:cubicBezTo>
                    <a:cubicBezTo>
                      <a:pt x="485" y="398"/>
                      <a:pt x="658" y="422"/>
                      <a:pt x="837" y="473"/>
                    </a:cubicBezTo>
                    <a:cubicBezTo>
                      <a:pt x="958" y="507"/>
                      <a:pt x="1078" y="552"/>
                      <a:pt x="1201" y="609"/>
                    </a:cubicBezTo>
                    <a:cubicBezTo>
                      <a:pt x="1217" y="616"/>
                      <a:pt x="1233" y="624"/>
                      <a:pt x="1247" y="631"/>
                    </a:cubicBezTo>
                    <a:cubicBezTo>
                      <a:pt x="1437" y="589"/>
                      <a:pt x="1632" y="550"/>
                      <a:pt x="1827" y="517"/>
                    </a:cubicBezTo>
                    <a:cubicBezTo>
                      <a:pt x="2067" y="478"/>
                      <a:pt x="2315" y="444"/>
                      <a:pt x="2561" y="417"/>
                    </a:cubicBezTo>
                    <a:cubicBezTo>
                      <a:pt x="2807" y="392"/>
                      <a:pt x="3059" y="372"/>
                      <a:pt x="3309" y="360"/>
                    </a:cubicBezTo>
                    <a:cubicBezTo>
                      <a:pt x="3529" y="349"/>
                      <a:pt x="3750" y="344"/>
                      <a:pt x="3971" y="344"/>
                    </a:cubicBezTo>
                    <a:cubicBezTo>
                      <a:pt x="4001" y="344"/>
                      <a:pt x="4032" y="344"/>
                      <a:pt x="4062" y="345"/>
                    </a:cubicBezTo>
                    <a:cubicBezTo>
                      <a:pt x="4314" y="349"/>
                      <a:pt x="4564" y="358"/>
                      <a:pt x="4813" y="376"/>
                    </a:cubicBezTo>
                    <a:cubicBezTo>
                      <a:pt x="5063" y="394"/>
                      <a:pt x="5307" y="417"/>
                      <a:pt x="5553" y="450"/>
                    </a:cubicBezTo>
                    <a:cubicBezTo>
                      <a:pt x="5797" y="481"/>
                      <a:pt x="6037" y="520"/>
                      <a:pt x="6276" y="566"/>
                    </a:cubicBezTo>
                    <a:cubicBezTo>
                      <a:pt x="6506" y="609"/>
                      <a:pt x="6725" y="659"/>
                      <a:pt x="6945" y="716"/>
                    </a:cubicBezTo>
                    <a:cubicBezTo>
                      <a:pt x="6962" y="708"/>
                      <a:pt x="6979" y="703"/>
                      <a:pt x="6996" y="695"/>
                    </a:cubicBezTo>
                    <a:cubicBezTo>
                      <a:pt x="7137" y="644"/>
                      <a:pt x="7271" y="602"/>
                      <a:pt x="7406" y="572"/>
                    </a:cubicBezTo>
                    <a:cubicBezTo>
                      <a:pt x="7590" y="529"/>
                      <a:pt x="7767" y="509"/>
                      <a:pt x="7942" y="509"/>
                    </a:cubicBezTo>
                    <a:cubicBezTo>
                      <a:pt x="7960" y="509"/>
                      <a:pt x="7978" y="510"/>
                      <a:pt x="7996" y="510"/>
                    </a:cubicBezTo>
                    <a:cubicBezTo>
                      <a:pt x="8145" y="516"/>
                      <a:pt x="8290" y="536"/>
                      <a:pt x="8431" y="570"/>
                    </a:cubicBezTo>
                    <a:cubicBezTo>
                      <a:pt x="8369" y="553"/>
                      <a:pt x="8306" y="540"/>
                      <a:pt x="8244" y="523"/>
                    </a:cubicBezTo>
                    <a:cubicBezTo>
                      <a:pt x="7127" y="253"/>
                      <a:pt x="5984" y="87"/>
                      <a:pt x="4849" y="24"/>
                    </a:cubicBezTo>
                    <a:cubicBezTo>
                      <a:pt x="4541" y="8"/>
                      <a:pt x="4234" y="1"/>
                      <a:pt x="3928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14"/>
              <p:cNvSpPr/>
              <p:nvPr/>
            </p:nvSpPr>
            <p:spPr>
              <a:xfrm>
                <a:off x="3387099" y="1352323"/>
                <a:ext cx="110738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516" extrusionOk="0">
                    <a:moveTo>
                      <a:pt x="281" y="0"/>
                    </a:moveTo>
                    <a:cubicBezTo>
                      <a:pt x="253" y="0"/>
                      <a:pt x="224" y="0"/>
                      <a:pt x="196" y="0"/>
                    </a:cubicBezTo>
                    <a:cubicBezTo>
                      <a:pt x="159" y="3"/>
                      <a:pt x="119" y="3"/>
                      <a:pt x="81" y="3"/>
                    </a:cubicBezTo>
                    <a:cubicBezTo>
                      <a:pt x="81" y="4"/>
                      <a:pt x="82" y="5"/>
                      <a:pt x="83" y="5"/>
                    </a:cubicBezTo>
                    <a:cubicBezTo>
                      <a:pt x="84" y="5"/>
                      <a:pt x="85" y="5"/>
                      <a:pt x="87" y="3"/>
                    </a:cubicBezTo>
                    <a:cubicBezTo>
                      <a:pt x="119" y="52"/>
                      <a:pt x="152" y="105"/>
                      <a:pt x="179" y="157"/>
                    </a:cubicBezTo>
                    <a:cubicBezTo>
                      <a:pt x="205" y="209"/>
                      <a:pt x="231" y="264"/>
                      <a:pt x="252" y="315"/>
                    </a:cubicBezTo>
                    <a:cubicBezTo>
                      <a:pt x="284" y="394"/>
                      <a:pt x="311" y="475"/>
                      <a:pt x="330" y="557"/>
                    </a:cubicBezTo>
                    <a:cubicBezTo>
                      <a:pt x="349" y="637"/>
                      <a:pt x="360" y="719"/>
                      <a:pt x="366" y="801"/>
                    </a:cubicBezTo>
                    <a:cubicBezTo>
                      <a:pt x="369" y="882"/>
                      <a:pt x="367" y="964"/>
                      <a:pt x="359" y="1046"/>
                    </a:cubicBezTo>
                    <a:cubicBezTo>
                      <a:pt x="349" y="1126"/>
                      <a:pt x="333" y="1207"/>
                      <a:pt x="310" y="1287"/>
                    </a:cubicBezTo>
                    <a:cubicBezTo>
                      <a:pt x="287" y="1369"/>
                      <a:pt x="258" y="1448"/>
                      <a:pt x="219" y="1527"/>
                    </a:cubicBezTo>
                    <a:cubicBezTo>
                      <a:pt x="195" y="1580"/>
                      <a:pt x="168" y="1631"/>
                      <a:pt x="137" y="1683"/>
                    </a:cubicBezTo>
                    <a:cubicBezTo>
                      <a:pt x="109" y="1736"/>
                      <a:pt x="74" y="1786"/>
                      <a:pt x="38" y="1836"/>
                    </a:cubicBezTo>
                    <a:cubicBezTo>
                      <a:pt x="25" y="1852"/>
                      <a:pt x="14" y="1869"/>
                      <a:pt x="1" y="1887"/>
                    </a:cubicBezTo>
                    <a:lnTo>
                      <a:pt x="114" y="1940"/>
                    </a:lnTo>
                    <a:cubicBezTo>
                      <a:pt x="449" y="2099"/>
                      <a:pt x="776" y="2263"/>
                      <a:pt x="1104" y="2442"/>
                    </a:cubicBezTo>
                    <a:cubicBezTo>
                      <a:pt x="1433" y="2617"/>
                      <a:pt x="1753" y="2801"/>
                      <a:pt x="2074" y="2994"/>
                    </a:cubicBezTo>
                    <a:cubicBezTo>
                      <a:pt x="2357" y="3162"/>
                      <a:pt x="2632" y="3334"/>
                      <a:pt x="2906" y="3516"/>
                    </a:cubicBezTo>
                    <a:cubicBezTo>
                      <a:pt x="2958" y="3448"/>
                      <a:pt x="3008" y="3379"/>
                      <a:pt x="3056" y="3307"/>
                    </a:cubicBezTo>
                    <a:cubicBezTo>
                      <a:pt x="3145" y="3171"/>
                      <a:pt x="3221" y="3037"/>
                      <a:pt x="3287" y="2896"/>
                    </a:cubicBezTo>
                    <a:cubicBezTo>
                      <a:pt x="3353" y="2756"/>
                      <a:pt x="3407" y="2616"/>
                      <a:pt x="3447" y="2472"/>
                    </a:cubicBezTo>
                    <a:cubicBezTo>
                      <a:pt x="3489" y="2328"/>
                      <a:pt x="3516" y="2184"/>
                      <a:pt x="3532" y="2041"/>
                    </a:cubicBezTo>
                    <a:cubicBezTo>
                      <a:pt x="3548" y="1897"/>
                      <a:pt x="3550" y="1752"/>
                      <a:pt x="3540" y="1606"/>
                    </a:cubicBezTo>
                    <a:cubicBezTo>
                      <a:pt x="3532" y="1463"/>
                      <a:pt x="3510" y="1316"/>
                      <a:pt x="3474" y="1172"/>
                    </a:cubicBezTo>
                    <a:cubicBezTo>
                      <a:pt x="3438" y="1031"/>
                      <a:pt x="3389" y="885"/>
                      <a:pt x="3330" y="745"/>
                    </a:cubicBezTo>
                    <a:cubicBezTo>
                      <a:pt x="3272" y="604"/>
                      <a:pt x="3198" y="463"/>
                      <a:pt x="3113" y="327"/>
                    </a:cubicBezTo>
                    <a:cubicBezTo>
                      <a:pt x="3092" y="294"/>
                      <a:pt x="3070" y="259"/>
                      <a:pt x="3049" y="228"/>
                    </a:cubicBezTo>
                    <a:cubicBezTo>
                      <a:pt x="2768" y="179"/>
                      <a:pt x="2485" y="140"/>
                      <a:pt x="2198" y="107"/>
                    </a:cubicBezTo>
                    <a:cubicBezTo>
                      <a:pt x="1870" y="69"/>
                      <a:pt x="1542" y="42"/>
                      <a:pt x="1206" y="25"/>
                    </a:cubicBezTo>
                    <a:cubicBezTo>
                      <a:pt x="898" y="8"/>
                      <a:pt x="59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14"/>
              <p:cNvSpPr/>
              <p:nvPr/>
            </p:nvSpPr>
            <p:spPr>
              <a:xfrm>
                <a:off x="3136938" y="2384057"/>
                <a:ext cx="251725" cy="125114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4012" extrusionOk="0">
                    <a:moveTo>
                      <a:pt x="1" y="0"/>
                    </a:moveTo>
                    <a:cubicBezTo>
                      <a:pt x="96" y="30"/>
                      <a:pt x="189" y="68"/>
                      <a:pt x="281" y="114"/>
                    </a:cubicBezTo>
                    <a:cubicBezTo>
                      <a:pt x="452" y="197"/>
                      <a:pt x="617" y="308"/>
                      <a:pt x="773" y="440"/>
                    </a:cubicBezTo>
                    <a:cubicBezTo>
                      <a:pt x="929" y="572"/>
                      <a:pt x="1076" y="732"/>
                      <a:pt x="1217" y="915"/>
                    </a:cubicBezTo>
                    <a:cubicBezTo>
                      <a:pt x="1332" y="1066"/>
                      <a:pt x="1440" y="1229"/>
                      <a:pt x="1542" y="1411"/>
                    </a:cubicBezTo>
                    <a:cubicBezTo>
                      <a:pt x="2006" y="2227"/>
                      <a:pt x="2469" y="3044"/>
                      <a:pt x="2933" y="3860"/>
                    </a:cubicBezTo>
                    <a:cubicBezTo>
                      <a:pt x="3314" y="3962"/>
                      <a:pt x="3709" y="4012"/>
                      <a:pt x="4104" y="4012"/>
                    </a:cubicBezTo>
                    <a:cubicBezTo>
                      <a:pt x="4463" y="4012"/>
                      <a:pt x="4823" y="3971"/>
                      <a:pt x="5172" y="3891"/>
                    </a:cubicBezTo>
                    <a:cubicBezTo>
                      <a:pt x="5582" y="3088"/>
                      <a:pt x="5993" y="2286"/>
                      <a:pt x="6404" y="1483"/>
                    </a:cubicBezTo>
                    <a:cubicBezTo>
                      <a:pt x="6495" y="1303"/>
                      <a:pt x="6591" y="1143"/>
                      <a:pt x="6693" y="995"/>
                    </a:cubicBezTo>
                    <a:cubicBezTo>
                      <a:pt x="6817" y="815"/>
                      <a:pt x="6947" y="662"/>
                      <a:pt x="7087" y="532"/>
                    </a:cubicBezTo>
                    <a:cubicBezTo>
                      <a:pt x="7225" y="400"/>
                      <a:pt x="7372" y="296"/>
                      <a:pt x="7523" y="217"/>
                    </a:cubicBezTo>
                    <a:cubicBezTo>
                      <a:pt x="7613" y="171"/>
                      <a:pt x="7975" y="68"/>
                      <a:pt x="8072" y="43"/>
                    </a:cubicBezTo>
                    <a:lnTo>
                      <a:pt x="8072" y="43"/>
                    </a:lnTo>
                    <a:cubicBezTo>
                      <a:pt x="8003" y="59"/>
                      <a:pt x="7906" y="79"/>
                      <a:pt x="7833" y="94"/>
                    </a:cubicBezTo>
                    <a:cubicBezTo>
                      <a:pt x="7577" y="146"/>
                      <a:pt x="7318" y="194"/>
                      <a:pt x="7055" y="238"/>
                    </a:cubicBezTo>
                    <a:cubicBezTo>
                      <a:pt x="7051" y="238"/>
                      <a:pt x="7045" y="239"/>
                      <a:pt x="7039" y="239"/>
                    </a:cubicBezTo>
                    <a:cubicBezTo>
                      <a:pt x="6634" y="305"/>
                      <a:pt x="6220" y="357"/>
                      <a:pt x="5805" y="396"/>
                    </a:cubicBezTo>
                    <a:cubicBezTo>
                      <a:pt x="5366" y="437"/>
                      <a:pt x="4925" y="460"/>
                      <a:pt x="4480" y="469"/>
                    </a:cubicBezTo>
                    <a:cubicBezTo>
                      <a:pt x="4360" y="471"/>
                      <a:pt x="4239" y="473"/>
                      <a:pt x="4118" y="473"/>
                    </a:cubicBezTo>
                    <a:cubicBezTo>
                      <a:pt x="3795" y="473"/>
                      <a:pt x="3473" y="464"/>
                      <a:pt x="3151" y="447"/>
                    </a:cubicBezTo>
                    <a:cubicBezTo>
                      <a:pt x="2709" y="424"/>
                      <a:pt x="2268" y="384"/>
                      <a:pt x="1835" y="331"/>
                    </a:cubicBezTo>
                    <a:cubicBezTo>
                      <a:pt x="1402" y="276"/>
                      <a:pt x="973" y="207"/>
                      <a:pt x="554" y="123"/>
                    </a:cubicBezTo>
                    <a:cubicBezTo>
                      <a:pt x="367" y="85"/>
                      <a:pt x="182" y="4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14"/>
              <p:cNvSpPr/>
              <p:nvPr/>
            </p:nvSpPr>
            <p:spPr>
              <a:xfrm>
                <a:off x="3181812" y="1273488"/>
                <a:ext cx="177817" cy="36268"/>
              </a:xfrm>
              <a:custGeom>
                <a:avLst/>
                <a:gdLst/>
                <a:ahLst/>
                <a:cxnLst/>
                <a:rect l="l" t="t" r="r" b="b"/>
                <a:pathLst>
                  <a:path w="5702" h="1163" extrusionOk="0">
                    <a:moveTo>
                      <a:pt x="2668" y="0"/>
                    </a:moveTo>
                    <a:cubicBezTo>
                      <a:pt x="2465" y="0"/>
                      <a:pt x="2263" y="5"/>
                      <a:pt x="2062" y="15"/>
                    </a:cubicBezTo>
                    <a:cubicBezTo>
                      <a:pt x="1812" y="26"/>
                      <a:pt x="1561" y="46"/>
                      <a:pt x="1315" y="73"/>
                    </a:cubicBezTo>
                    <a:cubicBezTo>
                      <a:pt x="1069" y="97"/>
                      <a:pt x="820" y="132"/>
                      <a:pt x="580" y="174"/>
                    </a:cubicBezTo>
                    <a:cubicBezTo>
                      <a:pt x="387" y="205"/>
                      <a:pt x="192" y="243"/>
                      <a:pt x="1" y="286"/>
                    </a:cubicBezTo>
                    <a:cubicBezTo>
                      <a:pt x="109" y="339"/>
                      <a:pt x="216" y="398"/>
                      <a:pt x="329" y="468"/>
                    </a:cubicBezTo>
                    <a:cubicBezTo>
                      <a:pt x="455" y="547"/>
                      <a:pt x="582" y="635"/>
                      <a:pt x="711" y="737"/>
                    </a:cubicBezTo>
                    <a:cubicBezTo>
                      <a:pt x="842" y="838"/>
                      <a:pt x="970" y="947"/>
                      <a:pt x="1101" y="1072"/>
                    </a:cubicBezTo>
                    <a:cubicBezTo>
                      <a:pt x="1116" y="1087"/>
                      <a:pt x="1131" y="1098"/>
                      <a:pt x="1145" y="1112"/>
                    </a:cubicBezTo>
                    <a:cubicBezTo>
                      <a:pt x="1227" y="1095"/>
                      <a:pt x="1310" y="1076"/>
                      <a:pt x="1394" y="1062"/>
                    </a:cubicBezTo>
                    <a:cubicBezTo>
                      <a:pt x="1483" y="1046"/>
                      <a:pt x="1575" y="1032"/>
                      <a:pt x="1667" y="1019"/>
                    </a:cubicBezTo>
                    <a:cubicBezTo>
                      <a:pt x="1804" y="1000"/>
                      <a:pt x="1943" y="983"/>
                      <a:pt x="2084" y="973"/>
                    </a:cubicBezTo>
                    <a:cubicBezTo>
                      <a:pt x="2223" y="961"/>
                      <a:pt x="2366" y="954"/>
                      <a:pt x="2507" y="951"/>
                    </a:cubicBezTo>
                    <a:cubicBezTo>
                      <a:pt x="2572" y="949"/>
                      <a:pt x="2638" y="948"/>
                      <a:pt x="2703" y="948"/>
                    </a:cubicBezTo>
                    <a:cubicBezTo>
                      <a:pt x="2779" y="948"/>
                      <a:pt x="2855" y="950"/>
                      <a:pt x="2931" y="953"/>
                    </a:cubicBezTo>
                    <a:cubicBezTo>
                      <a:pt x="3072" y="959"/>
                      <a:pt x="3211" y="967"/>
                      <a:pt x="3351" y="980"/>
                    </a:cubicBezTo>
                    <a:cubicBezTo>
                      <a:pt x="3491" y="993"/>
                      <a:pt x="3628" y="1009"/>
                      <a:pt x="3765" y="1030"/>
                    </a:cubicBezTo>
                    <a:cubicBezTo>
                      <a:pt x="3855" y="1045"/>
                      <a:pt x="3944" y="1059"/>
                      <a:pt x="4033" y="1076"/>
                    </a:cubicBezTo>
                    <a:cubicBezTo>
                      <a:pt x="4124" y="1095"/>
                      <a:pt x="4210" y="1115"/>
                      <a:pt x="4298" y="1134"/>
                    </a:cubicBezTo>
                    <a:cubicBezTo>
                      <a:pt x="4335" y="1144"/>
                      <a:pt x="4373" y="1154"/>
                      <a:pt x="4412" y="1163"/>
                    </a:cubicBezTo>
                    <a:cubicBezTo>
                      <a:pt x="4429" y="1151"/>
                      <a:pt x="4445" y="1137"/>
                      <a:pt x="4462" y="1124"/>
                    </a:cubicBezTo>
                    <a:cubicBezTo>
                      <a:pt x="4610" y="1003"/>
                      <a:pt x="4754" y="897"/>
                      <a:pt x="4900" y="800"/>
                    </a:cubicBezTo>
                    <a:cubicBezTo>
                      <a:pt x="5047" y="703"/>
                      <a:pt x="5188" y="618"/>
                      <a:pt x="5332" y="543"/>
                    </a:cubicBezTo>
                    <a:cubicBezTo>
                      <a:pt x="5457" y="478"/>
                      <a:pt x="5579" y="421"/>
                      <a:pt x="5701" y="372"/>
                    </a:cubicBezTo>
                    <a:cubicBezTo>
                      <a:pt x="5483" y="317"/>
                      <a:pt x="5263" y="267"/>
                      <a:pt x="5030" y="221"/>
                    </a:cubicBezTo>
                    <a:cubicBezTo>
                      <a:pt x="4790" y="175"/>
                      <a:pt x="4552" y="138"/>
                      <a:pt x="4307" y="105"/>
                    </a:cubicBezTo>
                    <a:cubicBezTo>
                      <a:pt x="4061" y="73"/>
                      <a:pt x="3816" y="49"/>
                      <a:pt x="3566" y="31"/>
                    </a:cubicBezTo>
                    <a:cubicBezTo>
                      <a:pt x="3316" y="13"/>
                      <a:pt x="3067" y="3"/>
                      <a:pt x="2816" y="1"/>
                    </a:cubicBezTo>
                    <a:cubicBezTo>
                      <a:pt x="2766" y="1"/>
                      <a:pt x="2717" y="0"/>
                      <a:pt x="26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14"/>
              <p:cNvSpPr/>
              <p:nvPr/>
            </p:nvSpPr>
            <p:spPr>
              <a:xfrm>
                <a:off x="3171241" y="1450179"/>
                <a:ext cx="177661" cy="91528"/>
              </a:xfrm>
              <a:custGeom>
                <a:avLst/>
                <a:gdLst/>
                <a:ahLst/>
                <a:cxnLst/>
                <a:rect l="l" t="t" r="r" b="b"/>
                <a:pathLst>
                  <a:path w="5697" h="2935" extrusionOk="0">
                    <a:moveTo>
                      <a:pt x="1290" y="1"/>
                    </a:moveTo>
                    <a:cubicBezTo>
                      <a:pt x="1274" y="31"/>
                      <a:pt x="1257" y="60"/>
                      <a:pt x="1240" y="90"/>
                    </a:cubicBezTo>
                    <a:cubicBezTo>
                      <a:pt x="1093" y="359"/>
                      <a:pt x="948" y="626"/>
                      <a:pt x="801" y="909"/>
                    </a:cubicBezTo>
                    <a:cubicBezTo>
                      <a:pt x="655" y="1194"/>
                      <a:pt x="514" y="1477"/>
                      <a:pt x="370" y="1775"/>
                    </a:cubicBezTo>
                    <a:cubicBezTo>
                      <a:pt x="245" y="2035"/>
                      <a:pt x="123" y="2295"/>
                      <a:pt x="0" y="2566"/>
                    </a:cubicBezTo>
                    <a:cubicBezTo>
                      <a:pt x="216" y="2620"/>
                      <a:pt x="432" y="2669"/>
                      <a:pt x="656" y="2712"/>
                    </a:cubicBezTo>
                    <a:cubicBezTo>
                      <a:pt x="895" y="2760"/>
                      <a:pt x="1132" y="2797"/>
                      <a:pt x="1379" y="2829"/>
                    </a:cubicBezTo>
                    <a:cubicBezTo>
                      <a:pt x="1625" y="2862"/>
                      <a:pt x="1869" y="2885"/>
                      <a:pt x="2120" y="2904"/>
                    </a:cubicBezTo>
                    <a:cubicBezTo>
                      <a:pt x="2368" y="2921"/>
                      <a:pt x="2618" y="2929"/>
                      <a:pt x="2870" y="2934"/>
                    </a:cubicBezTo>
                    <a:cubicBezTo>
                      <a:pt x="2928" y="2934"/>
                      <a:pt x="2986" y="2935"/>
                      <a:pt x="3044" y="2935"/>
                    </a:cubicBezTo>
                    <a:cubicBezTo>
                      <a:pt x="3237" y="2935"/>
                      <a:pt x="3431" y="2931"/>
                      <a:pt x="3623" y="2921"/>
                    </a:cubicBezTo>
                    <a:cubicBezTo>
                      <a:pt x="3874" y="2908"/>
                      <a:pt x="4125" y="2891"/>
                      <a:pt x="4371" y="2863"/>
                    </a:cubicBezTo>
                    <a:cubicBezTo>
                      <a:pt x="4617" y="2836"/>
                      <a:pt x="4866" y="2804"/>
                      <a:pt x="5106" y="2763"/>
                    </a:cubicBezTo>
                    <a:cubicBezTo>
                      <a:pt x="5304" y="2731"/>
                      <a:pt x="5502" y="2691"/>
                      <a:pt x="5696" y="2648"/>
                    </a:cubicBezTo>
                    <a:cubicBezTo>
                      <a:pt x="5589" y="2376"/>
                      <a:pt x="5481" y="2113"/>
                      <a:pt x="5370" y="1848"/>
                    </a:cubicBezTo>
                    <a:cubicBezTo>
                      <a:pt x="5244" y="1548"/>
                      <a:pt x="5119" y="1259"/>
                      <a:pt x="4991" y="970"/>
                    </a:cubicBezTo>
                    <a:cubicBezTo>
                      <a:pt x="4860" y="682"/>
                      <a:pt x="4732" y="409"/>
                      <a:pt x="4601" y="137"/>
                    </a:cubicBezTo>
                    <a:cubicBezTo>
                      <a:pt x="4585" y="107"/>
                      <a:pt x="4571" y="76"/>
                      <a:pt x="4556" y="45"/>
                    </a:cubicBezTo>
                    <a:cubicBezTo>
                      <a:pt x="4477" y="61"/>
                      <a:pt x="4395" y="80"/>
                      <a:pt x="4315" y="94"/>
                    </a:cubicBezTo>
                    <a:cubicBezTo>
                      <a:pt x="4226" y="110"/>
                      <a:pt x="4134" y="126"/>
                      <a:pt x="4042" y="139"/>
                    </a:cubicBezTo>
                    <a:cubicBezTo>
                      <a:pt x="3905" y="159"/>
                      <a:pt x="3766" y="175"/>
                      <a:pt x="3625" y="186"/>
                    </a:cubicBezTo>
                    <a:cubicBezTo>
                      <a:pt x="3485" y="198"/>
                      <a:pt x="3343" y="205"/>
                      <a:pt x="3202" y="209"/>
                    </a:cubicBezTo>
                    <a:cubicBezTo>
                      <a:pt x="3139" y="211"/>
                      <a:pt x="3075" y="211"/>
                      <a:pt x="3012" y="211"/>
                    </a:cubicBezTo>
                    <a:cubicBezTo>
                      <a:pt x="2934" y="211"/>
                      <a:pt x="2856" y="210"/>
                      <a:pt x="2778" y="208"/>
                    </a:cubicBezTo>
                    <a:cubicBezTo>
                      <a:pt x="2639" y="204"/>
                      <a:pt x="2498" y="195"/>
                      <a:pt x="2358" y="182"/>
                    </a:cubicBezTo>
                    <a:cubicBezTo>
                      <a:pt x="2217" y="169"/>
                      <a:pt x="2081" y="152"/>
                      <a:pt x="1944" y="132"/>
                    </a:cubicBezTo>
                    <a:cubicBezTo>
                      <a:pt x="1854" y="117"/>
                      <a:pt x="1764" y="103"/>
                      <a:pt x="1675" y="86"/>
                    </a:cubicBezTo>
                    <a:cubicBezTo>
                      <a:pt x="1585" y="68"/>
                      <a:pt x="1499" y="50"/>
                      <a:pt x="1411" y="30"/>
                    </a:cubicBezTo>
                    <a:cubicBezTo>
                      <a:pt x="1369" y="21"/>
                      <a:pt x="1330" y="11"/>
                      <a:pt x="12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14"/>
              <p:cNvSpPr/>
              <p:nvPr/>
            </p:nvSpPr>
            <p:spPr>
              <a:xfrm>
                <a:off x="3081336" y="2367155"/>
                <a:ext cx="147131" cy="137308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4403" extrusionOk="0">
                    <a:moveTo>
                      <a:pt x="1" y="0"/>
                    </a:moveTo>
                    <a:cubicBezTo>
                      <a:pt x="1015" y="1114"/>
                      <a:pt x="2304" y="2533"/>
                      <a:pt x="3316" y="3648"/>
                    </a:cubicBezTo>
                    <a:lnTo>
                      <a:pt x="3328" y="3658"/>
                    </a:lnTo>
                    <a:cubicBezTo>
                      <a:pt x="3349" y="3684"/>
                      <a:pt x="3372" y="3707"/>
                      <a:pt x="3397" y="3730"/>
                    </a:cubicBezTo>
                    <a:cubicBezTo>
                      <a:pt x="3423" y="3753"/>
                      <a:pt x="3447" y="3777"/>
                      <a:pt x="3474" y="3800"/>
                    </a:cubicBezTo>
                    <a:cubicBezTo>
                      <a:pt x="3502" y="3823"/>
                      <a:pt x="3529" y="3846"/>
                      <a:pt x="3558" y="3868"/>
                    </a:cubicBezTo>
                    <a:cubicBezTo>
                      <a:pt x="3586" y="3891"/>
                      <a:pt x="3615" y="3912"/>
                      <a:pt x="3645" y="3934"/>
                    </a:cubicBezTo>
                    <a:cubicBezTo>
                      <a:pt x="3676" y="3954"/>
                      <a:pt x="3706" y="3975"/>
                      <a:pt x="3739" y="3996"/>
                    </a:cubicBezTo>
                    <a:cubicBezTo>
                      <a:pt x="3771" y="4016"/>
                      <a:pt x="3804" y="4036"/>
                      <a:pt x="3838" y="4056"/>
                    </a:cubicBezTo>
                    <a:cubicBezTo>
                      <a:pt x="4116" y="4204"/>
                      <a:pt x="4413" y="4322"/>
                      <a:pt x="4718" y="4402"/>
                    </a:cubicBezTo>
                    <a:cubicBezTo>
                      <a:pt x="4255" y="3584"/>
                      <a:pt x="3791" y="2768"/>
                      <a:pt x="3328" y="1953"/>
                    </a:cubicBezTo>
                    <a:cubicBezTo>
                      <a:pt x="3224" y="1771"/>
                      <a:pt x="3116" y="1608"/>
                      <a:pt x="3001" y="1458"/>
                    </a:cubicBezTo>
                    <a:cubicBezTo>
                      <a:pt x="2862" y="1277"/>
                      <a:pt x="2714" y="1117"/>
                      <a:pt x="2559" y="984"/>
                    </a:cubicBezTo>
                    <a:cubicBezTo>
                      <a:pt x="2402" y="849"/>
                      <a:pt x="2237" y="741"/>
                      <a:pt x="2065" y="657"/>
                    </a:cubicBezTo>
                    <a:cubicBezTo>
                      <a:pt x="1973" y="611"/>
                      <a:pt x="1880" y="574"/>
                      <a:pt x="1785" y="544"/>
                    </a:cubicBezTo>
                    <a:cubicBezTo>
                      <a:pt x="1700" y="516"/>
                      <a:pt x="1384" y="450"/>
                      <a:pt x="1315" y="430"/>
                    </a:cubicBezTo>
                    <a:cubicBezTo>
                      <a:pt x="1279" y="420"/>
                      <a:pt x="1245" y="409"/>
                      <a:pt x="1210" y="396"/>
                    </a:cubicBezTo>
                    <a:cubicBezTo>
                      <a:pt x="1183" y="388"/>
                      <a:pt x="1138" y="374"/>
                      <a:pt x="1111" y="367"/>
                    </a:cubicBezTo>
                    <a:cubicBezTo>
                      <a:pt x="728" y="258"/>
                      <a:pt x="357" y="13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14"/>
              <p:cNvSpPr/>
              <p:nvPr/>
            </p:nvSpPr>
            <p:spPr>
              <a:xfrm>
                <a:off x="3053208" y="1282438"/>
                <a:ext cx="164439" cy="70759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2269" extrusionOk="0">
                    <a:moveTo>
                      <a:pt x="4131" y="0"/>
                    </a:moveTo>
                    <a:cubicBezTo>
                      <a:pt x="4086" y="10"/>
                      <a:pt x="4040" y="20"/>
                      <a:pt x="3995" y="32"/>
                    </a:cubicBezTo>
                    <a:cubicBezTo>
                      <a:pt x="3764" y="85"/>
                      <a:pt x="3530" y="148"/>
                      <a:pt x="3310" y="216"/>
                    </a:cubicBezTo>
                    <a:cubicBezTo>
                      <a:pt x="3162" y="262"/>
                      <a:pt x="3015" y="312"/>
                      <a:pt x="2873" y="362"/>
                    </a:cubicBezTo>
                    <a:cubicBezTo>
                      <a:pt x="2732" y="413"/>
                      <a:pt x="2588" y="467"/>
                      <a:pt x="2453" y="523"/>
                    </a:cubicBezTo>
                    <a:cubicBezTo>
                      <a:pt x="2319" y="580"/>
                      <a:pt x="2182" y="640"/>
                      <a:pt x="2055" y="702"/>
                    </a:cubicBezTo>
                    <a:cubicBezTo>
                      <a:pt x="1927" y="762"/>
                      <a:pt x="1797" y="830"/>
                      <a:pt x="1678" y="896"/>
                    </a:cubicBezTo>
                    <a:cubicBezTo>
                      <a:pt x="1596" y="940"/>
                      <a:pt x="1517" y="985"/>
                      <a:pt x="1441" y="1032"/>
                    </a:cubicBezTo>
                    <a:cubicBezTo>
                      <a:pt x="1323" y="1103"/>
                      <a:pt x="1213" y="1172"/>
                      <a:pt x="1106" y="1247"/>
                    </a:cubicBezTo>
                    <a:cubicBezTo>
                      <a:pt x="998" y="1320"/>
                      <a:pt x="897" y="1393"/>
                      <a:pt x="798" y="1472"/>
                    </a:cubicBezTo>
                    <a:cubicBezTo>
                      <a:pt x="697" y="1551"/>
                      <a:pt x="605" y="1629"/>
                      <a:pt x="516" y="1711"/>
                    </a:cubicBezTo>
                    <a:cubicBezTo>
                      <a:pt x="381" y="1833"/>
                      <a:pt x="260" y="1955"/>
                      <a:pt x="148" y="2088"/>
                    </a:cubicBezTo>
                    <a:cubicBezTo>
                      <a:pt x="96" y="2148"/>
                      <a:pt x="48" y="2207"/>
                      <a:pt x="0" y="2269"/>
                    </a:cubicBezTo>
                    <a:cubicBezTo>
                      <a:pt x="276" y="2229"/>
                      <a:pt x="551" y="2198"/>
                      <a:pt x="833" y="2174"/>
                    </a:cubicBezTo>
                    <a:cubicBezTo>
                      <a:pt x="1155" y="2147"/>
                      <a:pt x="1474" y="2128"/>
                      <a:pt x="1803" y="2119"/>
                    </a:cubicBezTo>
                    <a:cubicBezTo>
                      <a:pt x="1936" y="2116"/>
                      <a:pt x="2068" y="2115"/>
                      <a:pt x="2201" y="2115"/>
                    </a:cubicBezTo>
                    <a:cubicBezTo>
                      <a:pt x="2396" y="2115"/>
                      <a:pt x="2593" y="2118"/>
                      <a:pt x="2793" y="2125"/>
                    </a:cubicBezTo>
                    <a:cubicBezTo>
                      <a:pt x="2831" y="2125"/>
                      <a:pt x="2868" y="2126"/>
                      <a:pt x="2907" y="2128"/>
                    </a:cubicBezTo>
                    <a:cubicBezTo>
                      <a:pt x="2919" y="2111"/>
                      <a:pt x="2933" y="2095"/>
                      <a:pt x="2947" y="2076"/>
                    </a:cubicBezTo>
                    <a:cubicBezTo>
                      <a:pt x="2988" y="2027"/>
                      <a:pt x="3029" y="1981"/>
                      <a:pt x="3075" y="1932"/>
                    </a:cubicBezTo>
                    <a:cubicBezTo>
                      <a:pt x="3120" y="1886"/>
                      <a:pt x="3169" y="1840"/>
                      <a:pt x="3219" y="1794"/>
                    </a:cubicBezTo>
                    <a:cubicBezTo>
                      <a:pt x="3271" y="1750"/>
                      <a:pt x="3324" y="1704"/>
                      <a:pt x="3379" y="1661"/>
                    </a:cubicBezTo>
                    <a:cubicBezTo>
                      <a:pt x="3435" y="1616"/>
                      <a:pt x="3492" y="1574"/>
                      <a:pt x="3554" y="1534"/>
                    </a:cubicBezTo>
                    <a:cubicBezTo>
                      <a:pt x="3614" y="1492"/>
                      <a:pt x="3676" y="1452"/>
                      <a:pt x="3742" y="1413"/>
                    </a:cubicBezTo>
                    <a:cubicBezTo>
                      <a:pt x="3771" y="1398"/>
                      <a:pt x="3800" y="1379"/>
                      <a:pt x="3830" y="1363"/>
                    </a:cubicBezTo>
                    <a:cubicBezTo>
                      <a:pt x="3896" y="1327"/>
                      <a:pt x="3968" y="1290"/>
                      <a:pt x="4040" y="1254"/>
                    </a:cubicBezTo>
                    <a:cubicBezTo>
                      <a:pt x="4112" y="1218"/>
                      <a:pt x="4188" y="1183"/>
                      <a:pt x="4263" y="1150"/>
                    </a:cubicBezTo>
                    <a:cubicBezTo>
                      <a:pt x="4339" y="1119"/>
                      <a:pt x="4418" y="1086"/>
                      <a:pt x="4497" y="1057"/>
                    </a:cubicBezTo>
                    <a:cubicBezTo>
                      <a:pt x="4576" y="1027"/>
                      <a:pt x="4658" y="999"/>
                      <a:pt x="4742" y="973"/>
                    </a:cubicBezTo>
                    <a:cubicBezTo>
                      <a:pt x="4822" y="948"/>
                      <a:pt x="4908" y="923"/>
                      <a:pt x="4993" y="899"/>
                    </a:cubicBezTo>
                    <a:cubicBezTo>
                      <a:pt x="5078" y="876"/>
                      <a:pt x="5166" y="854"/>
                      <a:pt x="5253" y="834"/>
                    </a:cubicBezTo>
                    <a:cubicBezTo>
                      <a:pt x="5259" y="834"/>
                      <a:pt x="5266" y="833"/>
                      <a:pt x="5272" y="831"/>
                    </a:cubicBezTo>
                    <a:cubicBezTo>
                      <a:pt x="5258" y="817"/>
                      <a:pt x="5243" y="802"/>
                      <a:pt x="5230" y="787"/>
                    </a:cubicBezTo>
                    <a:cubicBezTo>
                      <a:pt x="5097" y="664"/>
                      <a:pt x="4970" y="552"/>
                      <a:pt x="4841" y="452"/>
                    </a:cubicBezTo>
                    <a:cubicBezTo>
                      <a:pt x="4708" y="350"/>
                      <a:pt x="4585" y="262"/>
                      <a:pt x="4457" y="183"/>
                    </a:cubicBezTo>
                    <a:cubicBezTo>
                      <a:pt x="4346" y="112"/>
                      <a:pt x="4238" y="53"/>
                      <a:pt x="4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14"/>
              <p:cNvSpPr/>
              <p:nvPr/>
            </p:nvSpPr>
            <p:spPr>
              <a:xfrm>
                <a:off x="3048655" y="1407644"/>
                <a:ext cx="162848" cy="122619"/>
              </a:xfrm>
              <a:custGeom>
                <a:avLst/>
                <a:gdLst/>
                <a:ahLst/>
                <a:cxnLst/>
                <a:rect l="l" t="t" r="r" b="b"/>
                <a:pathLst>
                  <a:path w="5222" h="3932" extrusionOk="0">
                    <a:moveTo>
                      <a:pt x="2968" y="1"/>
                    </a:moveTo>
                    <a:cubicBezTo>
                      <a:pt x="2931" y="16"/>
                      <a:pt x="2891" y="35"/>
                      <a:pt x="2853" y="51"/>
                    </a:cubicBezTo>
                    <a:cubicBezTo>
                      <a:pt x="2511" y="202"/>
                      <a:pt x="2179" y="359"/>
                      <a:pt x="1843" y="525"/>
                    </a:cubicBezTo>
                    <a:cubicBezTo>
                      <a:pt x="1508" y="692"/>
                      <a:pt x="1180" y="865"/>
                      <a:pt x="851" y="1049"/>
                    </a:cubicBezTo>
                    <a:cubicBezTo>
                      <a:pt x="562" y="1208"/>
                      <a:pt x="281" y="1374"/>
                      <a:pt x="1" y="1546"/>
                    </a:cubicBezTo>
                    <a:cubicBezTo>
                      <a:pt x="71" y="1652"/>
                      <a:pt x="150" y="1756"/>
                      <a:pt x="232" y="1857"/>
                    </a:cubicBezTo>
                    <a:cubicBezTo>
                      <a:pt x="304" y="1944"/>
                      <a:pt x="383" y="2032"/>
                      <a:pt x="467" y="2115"/>
                    </a:cubicBezTo>
                    <a:cubicBezTo>
                      <a:pt x="547" y="2199"/>
                      <a:pt x="638" y="2284"/>
                      <a:pt x="728" y="2364"/>
                    </a:cubicBezTo>
                    <a:cubicBezTo>
                      <a:pt x="820" y="2443"/>
                      <a:pt x="920" y="2524"/>
                      <a:pt x="1020" y="2601"/>
                    </a:cubicBezTo>
                    <a:cubicBezTo>
                      <a:pt x="1121" y="2677"/>
                      <a:pt x="1230" y="2755"/>
                      <a:pt x="1339" y="2827"/>
                    </a:cubicBezTo>
                    <a:cubicBezTo>
                      <a:pt x="1449" y="2900"/>
                      <a:pt x="1568" y="2972"/>
                      <a:pt x="1684" y="3041"/>
                    </a:cubicBezTo>
                    <a:cubicBezTo>
                      <a:pt x="1732" y="3069"/>
                      <a:pt x="1778" y="3093"/>
                      <a:pt x="1827" y="3120"/>
                    </a:cubicBezTo>
                    <a:cubicBezTo>
                      <a:pt x="1949" y="3186"/>
                      <a:pt x="2071" y="3250"/>
                      <a:pt x="2201" y="3310"/>
                    </a:cubicBezTo>
                    <a:cubicBezTo>
                      <a:pt x="2330" y="3372"/>
                      <a:pt x="2459" y="3429"/>
                      <a:pt x="2596" y="3487"/>
                    </a:cubicBezTo>
                    <a:cubicBezTo>
                      <a:pt x="2800" y="3573"/>
                      <a:pt x="3004" y="3649"/>
                      <a:pt x="3223" y="3723"/>
                    </a:cubicBezTo>
                    <a:cubicBezTo>
                      <a:pt x="3443" y="3796"/>
                      <a:pt x="3660" y="3861"/>
                      <a:pt x="3890" y="3920"/>
                    </a:cubicBezTo>
                    <a:cubicBezTo>
                      <a:pt x="3904" y="3924"/>
                      <a:pt x="3917" y="3927"/>
                      <a:pt x="3931" y="3931"/>
                    </a:cubicBezTo>
                    <a:cubicBezTo>
                      <a:pt x="4054" y="3661"/>
                      <a:pt x="4176" y="3401"/>
                      <a:pt x="4301" y="3140"/>
                    </a:cubicBezTo>
                    <a:cubicBezTo>
                      <a:pt x="4445" y="2841"/>
                      <a:pt x="4587" y="2558"/>
                      <a:pt x="4732" y="2276"/>
                    </a:cubicBezTo>
                    <a:cubicBezTo>
                      <a:pt x="4879" y="1993"/>
                      <a:pt x="5023" y="1724"/>
                      <a:pt x="5171" y="1457"/>
                    </a:cubicBezTo>
                    <a:cubicBezTo>
                      <a:pt x="5188" y="1425"/>
                      <a:pt x="5205" y="1397"/>
                      <a:pt x="5221" y="1366"/>
                    </a:cubicBezTo>
                    <a:cubicBezTo>
                      <a:pt x="5175" y="1353"/>
                      <a:pt x="5130" y="1343"/>
                      <a:pt x="5080" y="1329"/>
                    </a:cubicBezTo>
                    <a:cubicBezTo>
                      <a:pt x="4995" y="1304"/>
                      <a:pt x="4915" y="1280"/>
                      <a:pt x="4831" y="1253"/>
                    </a:cubicBezTo>
                    <a:cubicBezTo>
                      <a:pt x="4751" y="1225"/>
                      <a:pt x="4672" y="1200"/>
                      <a:pt x="4593" y="1168"/>
                    </a:cubicBezTo>
                    <a:cubicBezTo>
                      <a:pt x="4514" y="1138"/>
                      <a:pt x="4439" y="1108"/>
                      <a:pt x="4364" y="1074"/>
                    </a:cubicBezTo>
                    <a:cubicBezTo>
                      <a:pt x="4288" y="1041"/>
                      <a:pt x="4219" y="1008"/>
                      <a:pt x="4147" y="972"/>
                    </a:cubicBezTo>
                    <a:cubicBezTo>
                      <a:pt x="4074" y="935"/>
                      <a:pt x="4003" y="899"/>
                      <a:pt x="3933" y="857"/>
                    </a:cubicBezTo>
                    <a:cubicBezTo>
                      <a:pt x="3867" y="819"/>
                      <a:pt x="3799" y="778"/>
                      <a:pt x="3739" y="738"/>
                    </a:cubicBezTo>
                    <a:cubicBezTo>
                      <a:pt x="3678" y="696"/>
                      <a:pt x="3617" y="653"/>
                      <a:pt x="3559" y="610"/>
                    </a:cubicBezTo>
                    <a:cubicBezTo>
                      <a:pt x="3502" y="567"/>
                      <a:pt x="3446" y="522"/>
                      <a:pt x="3394" y="476"/>
                    </a:cubicBezTo>
                    <a:cubicBezTo>
                      <a:pt x="3342" y="432"/>
                      <a:pt x="3292" y="383"/>
                      <a:pt x="3244" y="337"/>
                    </a:cubicBezTo>
                    <a:cubicBezTo>
                      <a:pt x="3198" y="290"/>
                      <a:pt x="3154" y="241"/>
                      <a:pt x="3112" y="193"/>
                    </a:cubicBezTo>
                    <a:cubicBezTo>
                      <a:pt x="3070" y="144"/>
                      <a:pt x="3033" y="94"/>
                      <a:pt x="2997" y="44"/>
                    </a:cubicBezTo>
                    <a:cubicBezTo>
                      <a:pt x="2988" y="29"/>
                      <a:pt x="2977" y="15"/>
                      <a:pt x="29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14"/>
              <p:cNvSpPr/>
              <p:nvPr/>
            </p:nvSpPr>
            <p:spPr>
              <a:xfrm>
                <a:off x="2738526" y="1455792"/>
                <a:ext cx="432754" cy="622421"/>
              </a:xfrm>
              <a:custGeom>
                <a:avLst/>
                <a:gdLst/>
                <a:ahLst/>
                <a:cxnLst/>
                <a:rect l="l" t="t" r="r" b="b"/>
                <a:pathLst>
                  <a:path w="13877" h="19959" extrusionOk="0">
                    <a:moveTo>
                      <a:pt x="9946" y="1"/>
                    </a:moveTo>
                    <a:cubicBezTo>
                      <a:pt x="9906" y="25"/>
                      <a:pt x="9867" y="49"/>
                      <a:pt x="9828" y="74"/>
                    </a:cubicBezTo>
                    <a:cubicBezTo>
                      <a:pt x="9507" y="274"/>
                      <a:pt x="9197" y="478"/>
                      <a:pt x="8886" y="692"/>
                    </a:cubicBezTo>
                    <a:cubicBezTo>
                      <a:pt x="8419" y="1014"/>
                      <a:pt x="7973" y="1346"/>
                      <a:pt x="7531" y="1698"/>
                    </a:cubicBezTo>
                    <a:cubicBezTo>
                      <a:pt x="7089" y="2052"/>
                      <a:pt x="6667" y="2416"/>
                      <a:pt x="6255" y="2797"/>
                    </a:cubicBezTo>
                    <a:cubicBezTo>
                      <a:pt x="5846" y="3176"/>
                      <a:pt x="5450" y="3569"/>
                      <a:pt x="5071" y="3974"/>
                    </a:cubicBezTo>
                    <a:cubicBezTo>
                      <a:pt x="4693" y="4378"/>
                      <a:pt x="4330" y="4797"/>
                      <a:pt x="3987" y="5222"/>
                    </a:cubicBezTo>
                    <a:cubicBezTo>
                      <a:pt x="3646" y="5649"/>
                      <a:pt x="3318" y="6089"/>
                      <a:pt x="3015" y="6533"/>
                    </a:cubicBezTo>
                    <a:cubicBezTo>
                      <a:pt x="2712" y="6975"/>
                      <a:pt x="2424" y="7435"/>
                      <a:pt x="2161" y="7892"/>
                    </a:cubicBezTo>
                    <a:cubicBezTo>
                      <a:pt x="1987" y="8195"/>
                      <a:pt x="1820" y="8507"/>
                      <a:pt x="1664" y="8816"/>
                    </a:cubicBezTo>
                    <a:cubicBezTo>
                      <a:pt x="1508" y="9125"/>
                      <a:pt x="1360" y="9442"/>
                      <a:pt x="1225" y="9755"/>
                    </a:cubicBezTo>
                    <a:cubicBezTo>
                      <a:pt x="1088" y="10066"/>
                      <a:pt x="960" y="10388"/>
                      <a:pt x="845" y="10701"/>
                    </a:cubicBezTo>
                    <a:cubicBezTo>
                      <a:pt x="730" y="11016"/>
                      <a:pt x="624" y="11339"/>
                      <a:pt x="529" y="11656"/>
                    </a:cubicBezTo>
                    <a:cubicBezTo>
                      <a:pt x="436" y="11972"/>
                      <a:pt x="349" y="12295"/>
                      <a:pt x="276" y="12612"/>
                    </a:cubicBezTo>
                    <a:cubicBezTo>
                      <a:pt x="204" y="12928"/>
                      <a:pt x="140" y="13251"/>
                      <a:pt x="88" y="13566"/>
                    </a:cubicBezTo>
                    <a:cubicBezTo>
                      <a:pt x="55" y="13762"/>
                      <a:pt x="26" y="13962"/>
                      <a:pt x="0" y="14162"/>
                    </a:cubicBezTo>
                    <a:cubicBezTo>
                      <a:pt x="92" y="14298"/>
                      <a:pt x="187" y="14432"/>
                      <a:pt x="286" y="14564"/>
                    </a:cubicBezTo>
                    <a:cubicBezTo>
                      <a:pt x="436" y="14761"/>
                      <a:pt x="600" y="14962"/>
                      <a:pt x="769" y="15155"/>
                    </a:cubicBezTo>
                    <a:cubicBezTo>
                      <a:pt x="940" y="15348"/>
                      <a:pt x="1126" y="15542"/>
                      <a:pt x="1316" y="15729"/>
                    </a:cubicBezTo>
                    <a:cubicBezTo>
                      <a:pt x="1508" y="15915"/>
                      <a:pt x="1715" y="16102"/>
                      <a:pt x="1925" y="16282"/>
                    </a:cubicBezTo>
                    <a:cubicBezTo>
                      <a:pt x="2135" y="16462"/>
                      <a:pt x="2362" y="16641"/>
                      <a:pt x="2592" y="16811"/>
                    </a:cubicBezTo>
                    <a:cubicBezTo>
                      <a:pt x="2822" y="16982"/>
                      <a:pt x="3068" y="17155"/>
                      <a:pt x="3317" y="17317"/>
                    </a:cubicBezTo>
                    <a:cubicBezTo>
                      <a:pt x="3564" y="17478"/>
                      <a:pt x="3830" y="17642"/>
                      <a:pt x="4095" y="17794"/>
                    </a:cubicBezTo>
                    <a:cubicBezTo>
                      <a:pt x="4312" y="17921"/>
                      <a:pt x="4529" y="18039"/>
                      <a:pt x="4759" y="18160"/>
                    </a:cubicBezTo>
                    <a:cubicBezTo>
                      <a:pt x="5042" y="18305"/>
                      <a:pt x="5319" y="18441"/>
                      <a:pt x="5617" y="18578"/>
                    </a:cubicBezTo>
                    <a:cubicBezTo>
                      <a:pt x="5913" y="18715"/>
                      <a:pt x="6207" y="18841"/>
                      <a:pt x="6517" y="18966"/>
                    </a:cubicBezTo>
                    <a:cubicBezTo>
                      <a:pt x="6826" y="19093"/>
                      <a:pt x="7134" y="19209"/>
                      <a:pt x="7457" y="19323"/>
                    </a:cubicBezTo>
                    <a:cubicBezTo>
                      <a:pt x="7781" y="19438"/>
                      <a:pt x="8100" y="19541"/>
                      <a:pt x="8435" y="19645"/>
                    </a:cubicBezTo>
                    <a:cubicBezTo>
                      <a:pt x="8767" y="19747"/>
                      <a:pt x="9099" y="19840"/>
                      <a:pt x="9444" y="19929"/>
                    </a:cubicBezTo>
                    <a:cubicBezTo>
                      <a:pt x="9480" y="19941"/>
                      <a:pt x="9516" y="19950"/>
                      <a:pt x="9552" y="19958"/>
                    </a:cubicBezTo>
                    <a:cubicBezTo>
                      <a:pt x="9563" y="19753"/>
                      <a:pt x="9575" y="19541"/>
                      <a:pt x="9589" y="19333"/>
                    </a:cubicBezTo>
                    <a:cubicBezTo>
                      <a:pt x="9614" y="19001"/>
                      <a:pt x="9640" y="18654"/>
                      <a:pt x="9673" y="18315"/>
                    </a:cubicBezTo>
                    <a:cubicBezTo>
                      <a:pt x="9703" y="17974"/>
                      <a:pt x="9740" y="17621"/>
                      <a:pt x="9782" y="17273"/>
                    </a:cubicBezTo>
                    <a:cubicBezTo>
                      <a:pt x="9824" y="16923"/>
                      <a:pt x="9870" y="16564"/>
                      <a:pt x="9920" y="16210"/>
                    </a:cubicBezTo>
                    <a:cubicBezTo>
                      <a:pt x="9972" y="15857"/>
                      <a:pt x="10026" y="15491"/>
                      <a:pt x="10085" y="15132"/>
                    </a:cubicBezTo>
                    <a:cubicBezTo>
                      <a:pt x="10146" y="14773"/>
                      <a:pt x="10208" y="14406"/>
                      <a:pt x="10277" y="14042"/>
                    </a:cubicBezTo>
                    <a:cubicBezTo>
                      <a:pt x="10343" y="13680"/>
                      <a:pt x="10417" y="13312"/>
                      <a:pt x="10492" y="12947"/>
                    </a:cubicBezTo>
                    <a:cubicBezTo>
                      <a:pt x="10606" y="12400"/>
                      <a:pt x="10731" y="11843"/>
                      <a:pt x="10863" y="11295"/>
                    </a:cubicBezTo>
                    <a:cubicBezTo>
                      <a:pt x="10994" y="10749"/>
                      <a:pt x="11136" y="10195"/>
                      <a:pt x="11284" y="9653"/>
                    </a:cubicBezTo>
                    <a:cubicBezTo>
                      <a:pt x="11434" y="9108"/>
                      <a:pt x="11592" y="8568"/>
                      <a:pt x="11756" y="8031"/>
                    </a:cubicBezTo>
                    <a:cubicBezTo>
                      <a:pt x="11921" y="7497"/>
                      <a:pt x="12094" y="6967"/>
                      <a:pt x="12272" y="6447"/>
                    </a:cubicBezTo>
                    <a:cubicBezTo>
                      <a:pt x="12449" y="5925"/>
                      <a:pt x="12633" y="5415"/>
                      <a:pt x="12826" y="4912"/>
                    </a:cubicBezTo>
                    <a:cubicBezTo>
                      <a:pt x="13017" y="4407"/>
                      <a:pt x="13211" y="3921"/>
                      <a:pt x="13415" y="3439"/>
                    </a:cubicBezTo>
                    <a:cubicBezTo>
                      <a:pt x="13549" y="3119"/>
                      <a:pt x="13684" y="2807"/>
                      <a:pt x="13825" y="2498"/>
                    </a:cubicBezTo>
                    <a:cubicBezTo>
                      <a:pt x="13842" y="2460"/>
                      <a:pt x="13858" y="2423"/>
                      <a:pt x="13876" y="2386"/>
                    </a:cubicBezTo>
                    <a:cubicBezTo>
                      <a:pt x="13862" y="2381"/>
                      <a:pt x="13849" y="2377"/>
                      <a:pt x="13835" y="2374"/>
                    </a:cubicBezTo>
                    <a:cubicBezTo>
                      <a:pt x="13605" y="2315"/>
                      <a:pt x="13388" y="2251"/>
                      <a:pt x="13168" y="2177"/>
                    </a:cubicBezTo>
                    <a:cubicBezTo>
                      <a:pt x="12949" y="2102"/>
                      <a:pt x="12745" y="2028"/>
                      <a:pt x="12541" y="1941"/>
                    </a:cubicBezTo>
                    <a:cubicBezTo>
                      <a:pt x="12404" y="1884"/>
                      <a:pt x="12275" y="1826"/>
                      <a:pt x="12146" y="1765"/>
                    </a:cubicBezTo>
                    <a:cubicBezTo>
                      <a:pt x="12016" y="1704"/>
                      <a:pt x="11894" y="1641"/>
                      <a:pt x="11772" y="1575"/>
                    </a:cubicBezTo>
                    <a:cubicBezTo>
                      <a:pt x="11723" y="1549"/>
                      <a:pt x="11677" y="1523"/>
                      <a:pt x="11629" y="1496"/>
                    </a:cubicBezTo>
                    <a:cubicBezTo>
                      <a:pt x="11513" y="1427"/>
                      <a:pt x="11395" y="1353"/>
                      <a:pt x="11284" y="1282"/>
                    </a:cubicBezTo>
                    <a:cubicBezTo>
                      <a:pt x="11175" y="1210"/>
                      <a:pt x="11066" y="1132"/>
                      <a:pt x="10965" y="1056"/>
                    </a:cubicBezTo>
                    <a:cubicBezTo>
                      <a:pt x="10865" y="980"/>
                      <a:pt x="10765" y="899"/>
                      <a:pt x="10673" y="819"/>
                    </a:cubicBezTo>
                    <a:cubicBezTo>
                      <a:pt x="10583" y="740"/>
                      <a:pt x="10494" y="655"/>
                      <a:pt x="10412" y="570"/>
                    </a:cubicBezTo>
                    <a:cubicBezTo>
                      <a:pt x="10328" y="485"/>
                      <a:pt x="10249" y="397"/>
                      <a:pt x="10177" y="311"/>
                    </a:cubicBezTo>
                    <a:cubicBezTo>
                      <a:pt x="10095" y="210"/>
                      <a:pt x="10016" y="107"/>
                      <a:pt x="9946" y="1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14"/>
              <p:cNvSpPr/>
              <p:nvPr/>
            </p:nvSpPr>
            <p:spPr>
              <a:xfrm>
                <a:off x="3033125" y="1348487"/>
                <a:ext cx="110676" cy="10740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3444" extrusionOk="0">
                    <a:moveTo>
                      <a:pt x="2855" y="0"/>
                    </a:moveTo>
                    <a:cubicBezTo>
                      <a:pt x="2719" y="0"/>
                      <a:pt x="2583" y="2"/>
                      <a:pt x="2445" y="6"/>
                    </a:cubicBezTo>
                    <a:cubicBezTo>
                      <a:pt x="2116" y="13"/>
                      <a:pt x="1797" y="30"/>
                      <a:pt x="1475" y="59"/>
                    </a:cubicBezTo>
                    <a:cubicBezTo>
                      <a:pt x="1193" y="83"/>
                      <a:pt x="917" y="115"/>
                      <a:pt x="643" y="155"/>
                    </a:cubicBezTo>
                    <a:cubicBezTo>
                      <a:pt x="589" y="227"/>
                      <a:pt x="539" y="296"/>
                      <a:pt x="490" y="371"/>
                    </a:cubicBezTo>
                    <a:cubicBezTo>
                      <a:pt x="400" y="504"/>
                      <a:pt x="324" y="641"/>
                      <a:pt x="259" y="782"/>
                    </a:cubicBezTo>
                    <a:cubicBezTo>
                      <a:pt x="194" y="921"/>
                      <a:pt x="141" y="1062"/>
                      <a:pt x="101" y="1206"/>
                    </a:cubicBezTo>
                    <a:cubicBezTo>
                      <a:pt x="60" y="1350"/>
                      <a:pt x="32" y="1494"/>
                      <a:pt x="17" y="1637"/>
                    </a:cubicBezTo>
                    <a:cubicBezTo>
                      <a:pt x="3" y="1781"/>
                      <a:pt x="0" y="1926"/>
                      <a:pt x="10" y="2071"/>
                    </a:cubicBezTo>
                    <a:cubicBezTo>
                      <a:pt x="22" y="2215"/>
                      <a:pt x="43" y="2362"/>
                      <a:pt x="79" y="2506"/>
                    </a:cubicBezTo>
                    <a:cubicBezTo>
                      <a:pt x="112" y="2649"/>
                      <a:pt x="161" y="2793"/>
                      <a:pt x="223" y="2933"/>
                    </a:cubicBezTo>
                    <a:cubicBezTo>
                      <a:pt x="283" y="3071"/>
                      <a:pt x="357" y="3213"/>
                      <a:pt x="441" y="3350"/>
                    </a:cubicBezTo>
                    <a:cubicBezTo>
                      <a:pt x="460" y="3383"/>
                      <a:pt x="479" y="3413"/>
                      <a:pt x="500" y="3443"/>
                    </a:cubicBezTo>
                    <a:cubicBezTo>
                      <a:pt x="781" y="3271"/>
                      <a:pt x="1064" y="3107"/>
                      <a:pt x="1351" y="2946"/>
                    </a:cubicBezTo>
                    <a:cubicBezTo>
                      <a:pt x="1679" y="2762"/>
                      <a:pt x="2007" y="2589"/>
                      <a:pt x="2343" y="2422"/>
                    </a:cubicBezTo>
                    <a:cubicBezTo>
                      <a:pt x="2678" y="2254"/>
                      <a:pt x="3012" y="2099"/>
                      <a:pt x="3353" y="1948"/>
                    </a:cubicBezTo>
                    <a:cubicBezTo>
                      <a:pt x="3390" y="1931"/>
                      <a:pt x="3430" y="1913"/>
                      <a:pt x="3468" y="1898"/>
                    </a:cubicBezTo>
                    <a:cubicBezTo>
                      <a:pt x="3445" y="1860"/>
                      <a:pt x="3422" y="1824"/>
                      <a:pt x="3400" y="1787"/>
                    </a:cubicBezTo>
                    <a:cubicBezTo>
                      <a:pt x="3368" y="1737"/>
                      <a:pt x="3343" y="1682"/>
                      <a:pt x="3318" y="1630"/>
                    </a:cubicBezTo>
                    <a:cubicBezTo>
                      <a:pt x="3294" y="1576"/>
                      <a:pt x="3274" y="1524"/>
                      <a:pt x="3256" y="1471"/>
                    </a:cubicBezTo>
                    <a:cubicBezTo>
                      <a:pt x="3230" y="1391"/>
                      <a:pt x="3210" y="1308"/>
                      <a:pt x="3199" y="1228"/>
                    </a:cubicBezTo>
                    <a:cubicBezTo>
                      <a:pt x="3186" y="1147"/>
                      <a:pt x="3180" y="1064"/>
                      <a:pt x="3182" y="983"/>
                    </a:cubicBezTo>
                    <a:cubicBezTo>
                      <a:pt x="3184" y="900"/>
                      <a:pt x="3192" y="819"/>
                      <a:pt x="3207" y="739"/>
                    </a:cubicBezTo>
                    <a:cubicBezTo>
                      <a:pt x="3223" y="658"/>
                      <a:pt x="3246" y="579"/>
                      <a:pt x="3275" y="497"/>
                    </a:cubicBezTo>
                    <a:cubicBezTo>
                      <a:pt x="3304" y="418"/>
                      <a:pt x="3340" y="339"/>
                      <a:pt x="3383" y="263"/>
                    </a:cubicBezTo>
                    <a:cubicBezTo>
                      <a:pt x="3412" y="210"/>
                      <a:pt x="3445" y="159"/>
                      <a:pt x="3479" y="109"/>
                    </a:cubicBezTo>
                    <a:cubicBezTo>
                      <a:pt x="3501" y="77"/>
                      <a:pt x="3524" y="44"/>
                      <a:pt x="3548" y="13"/>
                    </a:cubicBezTo>
                    <a:cubicBezTo>
                      <a:pt x="3522" y="12"/>
                      <a:pt x="3497" y="10"/>
                      <a:pt x="3471" y="10"/>
                    </a:cubicBezTo>
                    <a:cubicBezTo>
                      <a:pt x="3460" y="10"/>
                      <a:pt x="3448" y="10"/>
                      <a:pt x="3436" y="11"/>
                    </a:cubicBezTo>
                    <a:cubicBezTo>
                      <a:pt x="3240" y="4"/>
                      <a:pt x="3047" y="0"/>
                      <a:pt x="28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14"/>
              <p:cNvSpPr/>
              <p:nvPr/>
            </p:nvSpPr>
            <p:spPr>
              <a:xfrm>
                <a:off x="2735470" y="1897488"/>
                <a:ext cx="383794" cy="482151"/>
              </a:xfrm>
              <a:custGeom>
                <a:avLst/>
                <a:gdLst/>
                <a:ahLst/>
                <a:cxnLst/>
                <a:rect l="l" t="t" r="r" b="b"/>
                <a:pathLst>
                  <a:path w="12307" h="15461" extrusionOk="0">
                    <a:moveTo>
                      <a:pt x="102" y="0"/>
                    </a:moveTo>
                    <a:cubicBezTo>
                      <a:pt x="88" y="120"/>
                      <a:pt x="74" y="236"/>
                      <a:pt x="62" y="353"/>
                    </a:cubicBezTo>
                    <a:cubicBezTo>
                      <a:pt x="35" y="666"/>
                      <a:pt x="15" y="985"/>
                      <a:pt x="6" y="1293"/>
                    </a:cubicBezTo>
                    <a:cubicBezTo>
                      <a:pt x="2" y="1429"/>
                      <a:pt x="0" y="1567"/>
                      <a:pt x="0" y="1704"/>
                    </a:cubicBezTo>
                    <a:cubicBezTo>
                      <a:pt x="2" y="2013"/>
                      <a:pt x="12" y="2308"/>
                      <a:pt x="36" y="2613"/>
                    </a:cubicBezTo>
                    <a:cubicBezTo>
                      <a:pt x="59" y="2915"/>
                      <a:pt x="92" y="3205"/>
                      <a:pt x="137" y="3501"/>
                    </a:cubicBezTo>
                    <a:cubicBezTo>
                      <a:pt x="182" y="3799"/>
                      <a:pt x="236" y="4082"/>
                      <a:pt x="302" y="4371"/>
                    </a:cubicBezTo>
                    <a:cubicBezTo>
                      <a:pt x="368" y="4658"/>
                      <a:pt x="442" y="4936"/>
                      <a:pt x="529" y="5216"/>
                    </a:cubicBezTo>
                    <a:cubicBezTo>
                      <a:pt x="617" y="5497"/>
                      <a:pt x="713" y="5764"/>
                      <a:pt x="821" y="6034"/>
                    </a:cubicBezTo>
                    <a:cubicBezTo>
                      <a:pt x="931" y="6303"/>
                      <a:pt x="1046" y="6562"/>
                      <a:pt x="1175" y="6821"/>
                    </a:cubicBezTo>
                    <a:cubicBezTo>
                      <a:pt x="1303" y="7079"/>
                      <a:pt x="1439" y="7328"/>
                      <a:pt x="1589" y="7574"/>
                    </a:cubicBezTo>
                    <a:lnTo>
                      <a:pt x="1585" y="7575"/>
                    </a:lnTo>
                    <a:cubicBezTo>
                      <a:pt x="1855" y="8005"/>
                      <a:pt x="2147" y="8431"/>
                      <a:pt x="2463" y="8848"/>
                    </a:cubicBezTo>
                    <a:cubicBezTo>
                      <a:pt x="2926" y="9459"/>
                      <a:pt x="3438" y="10055"/>
                      <a:pt x="3997" y="10625"/>
                    </a:cubicBezTo>
                    <a:cubicBezTo>
                      <a:pt x="4555" y="11195"/>
                      <a:pt x="5163" y="11739"/>
                      <a:pt x="5813" y="12245"/>
                    </a:cubicBezTo>
                    <a:cubicBezTo>
                      <a:pt x="6464" y="12751"/>
                      <a:pt x="7157" y="13218"/>
                      <a:pt x="7887" y="13641"/>
                    </a:cubicBezTo>
                    <a:cubicBezTo>
                      <a:pt x="7887" y="13641"/>
                      <a:pt x="9774" y="14480"/>
                      <a:pt x="9986" y="14584"/>
                    </a:cubicBezTo>
                    <a:cubicBezTo>
                      <a:pt x="10323" y="14749"/>
                      <a:pt x="10678" y="14905"/>
                      <a:pt x="11049" y="15045"/>
                    </a:cubicBezTo>
                    <a:lnTo>
                      <a:pt x="11092" y="15063"/>
                    </a:lnTo>
                    <a:cubicBezTo>
                      <a:pt x="11450" y="15196"/>
                      <a:pt x="11821" y="15319"/>
                      <a:pt x="12202" y="15429"/>
                    </a:cubicBezTo>
                    <a:cubicBezTo>
                      <a:pt x="12229" y="15437"/>
                      <a:pt x="12274" y="15451"/>
                      <a:pt x="12307" y="15461"/>
                    </a:cubicBezTo>
                    <a:lnTo>
                      <a:pt x="12290" y="15455"/>
                    </a:lnTo>
                    <a:cubicBezTo>
                      <a:pt x="12153" y="15405"/>
                      <a:pt x="12019" y="15340"/>
                      <a:pt x="11891" y="15260"/>
                    </a:cubicBezTo>
                    <a:cubicBezTo>
                      <a:pt x="11725" y="15158"/>
                      <a:pt x="11568" y="15028"/>
                      <a:pt x="11417" y="14876"/>
                    </a:cubicBezTo>
                    <a:cubicBezTo>
                      <a:pt x="11266" y="14722"/>
                      <a:pt x="11124" y="14545"/>
                      <a:pt x="10991" y="14344"/>
                    </a:cubicBezTo>
                    <a:cubicBezTo>
                      <a:pt x="10858" y="14140"/>
                      <a:pt x="10734" y="13917"/>
                      <a:pt x="10619" y="13670"/>
                    </a:cubicBezTo>
                    <a:cubicBezTo>
                      <a:pt x="10503" y="13419"/>
                      <a:pt x="10398" y="13154"/>
                      <a:pt x="10301" y="12860"/>
                    </a:cubicBezTo>
                    <a:cubicBezTo>
                      <a:pt x="10237" y="12665"/>
                      <a:pt x="10176" y="12463"/>
                      <a:pt x="10122" y="12249"/>
                    </a:cubicBezTo>
                    <a:cubicBezTo>
                      <a:pt x="10065" y="12036"/>
                      <a:pt x="10015" y="11817"/>
                      <a:pt x="9968" y="11585"/>
                    </a:cubicBezTo>
                    <a:cubicBezTo>
                      <a:pt x="9920" y="11354"/>
                      <a:pt x="9879" y="11118"/>
                      <a:pt x="9841" y="10868"/>
                    </a:cubicBezTo>
                    <a:cubicBezTo>
                      <a:pt x="9802" y="10618"/>
                      <a:pt x="9771" y="10366"/>
                      <a:pt x="9742" y="10100"/>
                    </a:cubicBezTo>
                    <a:cubicBezTo>
                      <a:pt x="9713" y="9834"/>
                      <a:pt x="9690" y="9568"/>
                      <a:pt x="9670" y="9288"/>
                    </a:cubicBezTo>
                    <a:cubicBezTo>
                      <a:pt x="9651" y="9007"/>
                      <a:pt x="9637" y="8727"/>
                      <a:pt x="9627" y="8432"/>
                    </a:cubicBezTo>
                    <a:cubicBezTo>
                      <a:pt x="9615" y="8138"/>
                      <a:pt x="9611" y="7847"/>
                      <a:pt x="9611" y="7538"/>
                    </a:cubicBezTo>
                    <a:cubicBezTo>
                      <a:pt x="9611" y="7401"/>
                      <a:pt x="9611" y="7263"/>
                      <a:pt x="9613" y="7124"/>
                    </a:cubicBezTo>
                    <a:cubicBezTo>
                      <a:pt x="9615" y="6813"/>
                      <a:pt x="9626" y="6487"/>
                      <a:pt x="9637" y="6165"/>
                    </a:cubicBezTo>
                    <a:cubicBezTo>
                      <a:pt x="9641" y="6044"/>
                      <a:pt x="9649" y="5922"/>
                      <a:pt x="9654" y="5798"/>
                    </a:cubicBezTo>
                    <a:cubicBezTo>
                      <a:pt x="9618" y="5787"/>
                      <a:pt x="9582" y="5778"/>
                      <a:pt x="9546" y="5770"/>
                    </a:cubicBezTo>
                    <a:cubicBezTo>
                      <a:pt x="9203" y="5679"/>
                      <a:pt x="8871" y="5586"/>
                      <a:pt x="8536" y="5484"/>
                    </a:cubicBezTo>
                    <a:cubicBezTo>
                      <a:pt x="8202" y="5382"/>
                      <a:pt x="7882" y="5275"/>
                      <a:pt x="7558" y="5162"/>
                    </a:cubicBezTo>
                    <a:cubicBezTo>
                      <a:pt x="7236" y="5047"/>
                      <a:pt x="6927" y="4932"/>
                      <a:pt x="6618" y="4806"/>
                    </a:cubicBezTo>
                    <a:cubicBezTo>
                      <a:pt x="6307" y="4680"/>
                      <a:pt x="6014" y="4555"/>
                      <a:pt x="5718" y="4418"/>
                    </a:cubicBezTo>
                    <a:cubicBezTo>
                      <a:pt x="5422" y="4283"/>
                      <a:pt x="5141" y="4147"/>
                      <a:pt x="4861" y="4000"/>
                    </a:cubicBezTo>
                    <a:cubicBezTo>
                      <a:pt x="4633" y="3881"/>
                      <a:pt x="4415" y="3760"/>
                      <a:pt x="4195" y="3635"/>
                    </a:cubicBezTo>
                    <a:cubicBezTo>
                      <a:pt x="3932" y="3482"/>
                      <a:pt x="3666" y="3319"/>
                      <a:pt x="3418" y="3156"/>
                    </a:cubicBezTo>
                    <a:cubicBezTo>
                      <a:pt x="3170" y="2995"/>
                      <a:pt x="2923" y="2823"/>
                      <a:pt x="2693" y="2651"/>
                    </a:cubicBezTo>
                    <a:cubicBezTo>
                      <a:pt x="2466" y="2480"/>
                      <a:pt x="2237" y="2301"/>
                      <a:pt x="2027" y="2121"/>
                    </a:cubicBezTo>
                    <a:cubicBezTo>
                      <a:pt x="1815" y="1941"/>
                      <a:pt x="1608" y="1754"/>
                      <a:pt x="1418" y="1567"/>
                    </a:cubicBezTo>
                    <a:cubicBezTo>
                      <a:pt x="1227" y="1381"/>
                      <a:pt x="1043" y="1186"/>
                      <a:pt x="872" y="995"/>
                    </a:cubicBezTo>
                    <a:cubicBezTo>
                      <a:pt x="701" y="803"/>
                      <a:pt x="537" y="603"/>
                      <a:pt x="389" y="403"/>
                    </a:cubicBezTo>
                    <a:cubicBezTo>
                      <a:pt x="288" y="271"/>
                      <a:pt x="192" y="136"/>
                      <a:pt x="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14"/>
              <p:cNvSpPr/>
              <p:nvPr/>
            </p:nvSpPr>
            <p:spPr>
              <a:xfrm>
                <a:off x="2700637" y="1353227"/>
                <a:ext cx="352609" cy="544209"/>
              </a:xfrm>
              <a:custGeom>
                <a:avLst/>
                <a:gdLst/>
                <a:ahLst/>
                <a:cxnLst/>
                <a:rect l="l" t="t" r="r" b="b"/>
                <a:pathLst>
                  <a:path w="11307" h="17451" extrusionOk="0">
                    <a:moveTo>
                      <a:pt x="11306" y="0"/>
                    </a:moveTo>
                    <a:lnTo>
                      <a:pt x="11306" y="0"/>
                    </a:lnTo>
                    <a:cubicBezTo>
                      <a:pt x="11267" y="7"/>
                      <a:pt x="11228" y="13"/>
                      <a:pt x="11190" y="19"/>
                    </a:cubicBezTo>
                    <a:cubicBezTo>
                      <a:pt x="10875" y="65"/>
                      <a:pt x="10571" y="122"/>
                      <a:pt x="10271" y="186"/>
                    </a:cubicBezTo>
                    <a:cubicBezTo>
                      <a:pt x="9815" y="288"/>
                      <a:pt x="9377" y="409"/>
                      <a:pt x="8945" y="552"/>
                    </a:cubicBezTo>
                    <a:cubicBezTo>
                      <a:pt x="8514" y="697"/>
                      <a:pt x="8099" y="861"/>
                      <a:pt x="7696" y="1047"/>
                    </a:cubicBezTo>
                    <a:cubicBezTo>
                      <a:pt x="7294" y="1231"/>
                      <a:pt x="6907" y="1436"/>
                      <a:pt x="6534" y="1662"/>
                    </a:cubicBezTo>
                    <a:cubicBezTo>
                      <a:pt x="6165" y="1889"/>
                      <a:pt x="5808" y="2135"/>
                      <a:pt x="5473" y="2400"/>
                    </a:cubicBezTo>
                    <a:cubicBezTo>
                      <a:pt x="5139" y="2664"/>
                      <a:pt x="4819" y="2947"/>
                      <a:pt x="4520" y="3248"/>
                    </a:cubicBezTo>
                    <a:cubicBezTo>
                      <a:pt x="4241" y="3528"/>
                      <a:pt x="3978" y="3829"/>
                      <a:pt x="3734" y="4139"/>
                    </a:cubicBezTo>
                    <a:cubicBezTo>
                      <a:pt x="3728" y="4145"/>
                      <a:pt x="3724" y="4152"/>
                      <a:pt x="3720" y="4156"/>
                    </a:cubicBezTo>
                    <a:cubicBezTo>
                      <a:pt x="3382" y="4594"/>
                      <a:pt x="3060" y="5048"/>
                      <a:pt x="2758" y="5521"/>
                    </a:cubicBezTo>
                    <a:cubicBezTo>
                      <a:pt x="2154" y="6470"/>
                      <a:pt x="1629" y="7488"/>
                      <a:pt x="1204" y="8551"/>
                    </a:cubicBezTo>
                    <a:cubicBezTo>
                      <a:pt x="777" y="9615"/>
                      <a:pt x="450" y="10725"/>
                      <a:pt x="233" y="11854"/>
                    </a:cubicBezTo>
                    <a:cubicBezTo>
                      <a:pt x="156" y="12258"/>
                      <a:pt x="91" y="12665"/>
                      <a:pt x="41" y="13070"/>
                    </a:cubicBezTo>
                    <a:lnTo>
                      <a:pt x="42" y="13070"/>
                    </a:lnTo>
                    <a:cubicBezTo>
                      <a:pt x="9" y="13396"/>
                      <a:pt x="0" y="13723"/>
                      <a:pt x="20" y="14048"/>
                    </a:cubicBezTo>
                    <a:cubicBezTo>
                      <a:pt x="39" y="14374"/>
                      <a:pt x="85" y="14700"/>
                      <a:pt x="157" y="15024"/>
                    </a:cubicBezTo>
                    <a:cubicBezTo>
                      <a:pt x="229" y="15346"/>
                      <a:pt x="328" y="15671"/>
                      <a:pt x="452" y="15988"/>
                    </a:cubicBezTo>
                    <a:cubicBezTo>
                      <a:pt x="535" y="16201"/>
                      <a:pt x="630" y="16413"/>
                      <a:pt x="736" y="16621"/>
                    </a:cubicBezTo>
                    <a:cubicBezTo>
                      <a:pt x="840" y="16829"/>
                      <a:pt x="959" y="17041"/>
                      <a:pt x="1087" y="17243"/>
                    </a:cubicBezTo>
                    <a:cubicBezTo>
                      <a:pt x="1129" y="17314"/>
                      <a:pt x="1172" y="17382"/>
                      <a:pt x="1219" y="17451"/>
                    </a:cubicBezTo>
                    <a:cubicBezTo>
                      <a:pt x="1245" y="17252"/>
                      <a:pt x="1273" y="17051"/>
                      <a:pt x="1306" y="16855"/>
                    </a:cubicBezTo>
                    <a:cubicBezTo>
                      <a:pt x="1357" y="16540"/>
                      <a:pt x="1421" y="16216"/>
                      <a:pt x="1494" y="15901"/>
                    </a:cubicBezTo>
                    <a:cubicBezTo>
                      <a:pt x="1569" y="15584"/>
                      <a:pt x="1652" y="15261"/>
                      <a:pt x="1749" y="14945"/>
                    </a:cubicBezTo>
                    <a:cubicBezTo>
                      <a:pt x="1842" y="14628"/>
                      <a:pt x="1950" y="14305"/>
                      <a:pt x="2065" y="13990"/>
                    </a:cubicBezTo>
                    <a:cubicBezTo>
                      <a:pt x="2180" y="13677"/>
                      <a:pt x="2309" y="13356"/>
                      <a:pt x="2443" y="13044"/>
                    </a:cubicBezTo>
                    <a:cubicBezTo>
                      <a:pt x="2578" y="12731"/>
                      <a:pt x="2728" y="12414"/>
                      <a:pt x="2881" y="12105"/>
                    </a:cubicBezTo>
                    <a:cubicBezTo>
                      <a:pt x="3038" y="11796"/>
                      <a:pt x="3205" y="11484"/>
                      <a:pt x="3380" y="11179"/>
                    </a:cubicBezTo>
                    <a:cubicBezTo>
                      <a:pt x="3642" y="10724"/>
                      <a:pt x="3929" y="10265"/>
                      <a:pt x="4233" y="9821"/>
                    </a:cubicBezTo>
                    <a:cubicBezTo>
                      <a:pt x="4535" y="9378"/>
                      <a:pt x="4862" y="8937"/>
                      <a:pt x="5206" y="8511"/>
                    </a:cubicBezTo>
                    <a:cubicBezTo>
                      <a:pt x="5548" y="8086"/>
                      <a:pt x="5911" y="7667"/>
                      <a:pt x="6289" y="7262"/>
                    </a:cubicBezTo>
                    <a:cubicBezTo>
                      <a:pt x="6667" y="6858"/>
                      <a:pt x="7062" y="6467"/>
                      <a:pt x="7473" y="6086"/>
                    </a:cubicBezTo>
                    <a:cubicBezTo>
                      <a:pt x="7884" y="5705"/>
                      <a:pt x="8309" y="5340"/>
                      <a:pt x="8750" y="4987"/>
                    </a:cubicBezTo>
                    <a:cubicBezTo>
                      <a:pt x="9191" y="4635"/>
                      <a:pt x="9638" y="4303"/>
                      <a:pt x="10104" y="3981"/>
                    </a:cubicBezTo>
                    <a:cubicBezTo>
                      <a:pt x="10415" y="3765"/>
                      <a:pt x="10725" y="3563"/>
                      <a:pt x="11046" y="3363"/>
                    </a:cubicBezTo>
                    <a:cubicBezTo>
                      <a:pt x="11086" y="3337"/>
                      <a:pt x="11125" y="3314"/>
                      <a:pt x="11165" y="3290"/>
                    </a:cubicBezTo>
                    <a:cubicBezTo>
                      <a:pt x="11145" y="3257"/>
                      <a:pt x="11125" y="3226"/>
                      <a:pt x="11105" y="3196"/>
                    </a:cubicBezTo>
                    <a:cubicBezTo>
                      <a:pt x="11021" y="3061"/>
                      <a:pt x="10947" y="2919"/>
                      <a:pt x="10886" y="2779"/>
                    </a:cubicBezTo>
                    <a:cubicBezTo>
                      <a:pt x="10827" y="2638"/>
                      <a:pt x="10778" y="2495"/>
                      <a:pt x="10743" y="2351"/>
                    </a:cubicBezTo>
                    <a:cubicBezTo>
                      <a:pt x="10707" y="2207"/>
                      <a:pt x="10685" y="2062"/>
                      <a:pt x="10674" y="1918"/>
                    </a:cubicBezTo>
                    <a:cubicBezTo>
                      <a:pt x="10663" y="1773"/>
                      <a:pt x="10666" y="1628"/>
                      <a:pt x="10681" y="1484"/>
                    </a:cubicBezTo>
                    <a:cubicBezTo>
                      <a:pt x="10695" y="1340"/>
                      <a:pt x="10722" y="1196"/>
                      <a:pt x="10764" y="1053"/>
                    </a:cubicBezTo>
                    <a:cubicBezTo>
                      <a:pt x="10803" y="909"/>
                      <a:pt x="10858" y="768"/>
                      <a:pt x="10922" y="628"/>
                    </a:cubicBezTo>
                    <a:cubicBezTo>
                      <a:pt x="10988" y="488"/>
                      <a:pt x="11063" y="352"/>
                      <a:pt x="11154" y="216"/>
                    </a:cubicBezTo>
                    <a:cubicBezTo>
                      <a:pt x="11203" y="143"/>
                      <a:pt x="11253" y="71"/>
                      <a:pt x="11306" y="0"/>
                    </a:cubicBezTo>
                    <a:close/>
                  </a:path>
                </a:pathLst>
              </a:custGeom>
              <a:solidFill>
                <a:srgbClr val="D284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14"/>
              <p:cNvSpPr/>
              <p:nvPr/>
            </p:nvSpPr>
            <p:spPr>
              <a:xfrm>
                <a:off x="2816893" y="1275204"/>
                <a:ext cx="365114" cy="207256"/>
              </a:xfrm>
              <a:custGeom>
                <a:avLst/>
                <a:gdLst/>
                <a:ahLst/>
                <a:cxnLst/>
                <a:rect l="l" t="t" r="r" b="b"/>
                <a:pathLst>
                  <a:path w="11708" h="6646" extrusionOk="0">
                    <a:moveTo>
                      <a:pt x="10775" y="1"/>
                    </a:moveTo>
                    <a:cubicBezTo>
                      <a:pt x="10668" y="1"/>
                      <a:pt x="10561" y="9"/>
                      <a:pt x="10459" y="31"/>
                    </a:cubicBezTo>
                    <a:cubicBezTo>
                      <a:pt x="9886" y="157"/>
                      <a:pt x="9325" y="310"/>
                      <a:pt x="8781" y="487"/>
                    </a:cubicBezTo>
                    <a:cubicBezTo>
                      <a:pt x="7772" y="812"/>
                      <a:pt x="6822" y="1216"/>
                      <a:pt x="5938" y="1680"/>
                    </a:cubicBezTo>
                    <a:cubicBezTo>
                      <a:pt x="5496" y="1911"/>
                      <a:pt x="5074" y="2156"/>
                      <a:pt x="4651" y="2422"/>
                    </a:cubicBezTo>
                    <a:cubicBezTo>
                      <a:pt x="4231" y="2688"/>
                      <a:pt x="3811" y="2975"/>
                      <a:pt x="3402" y="3286"/>
                    </a:cubicBezTo>
                    <a:cubicBezTo>
                      <a:pt x="2582" y="3907"/>
                      <a:pt x="1790" y="4616"/>
                      <a:pt x="1051" y="5409"/>
                    </a:cubicBezTo>
                    <a:cubicBezTo>
                      <a:pt x="686" y="5800"/>
                      <a:pt x="335" y="6214"/>
                      <a:pt x="0" y="6646"/>
                    </a:cubicBezTo>
                    <a:cubicBezTo>
                      <a:pt x="243" y="6334"/>
                      <a:pt x="509" y="6035"/>
                      <a:pt x="787" y="5753"/>
                    </a:cubicBezTo>
                    <a:cubicBezTo>
                      <a:pt x="1084" y="5454"/>
                      <a:pt x="1403" y="5169"/>
                      <a:pt x="1740" y="4906"/>
                    </a:cubicBezTo>
                    <a:cubicBezTo>
                      <a:pt x="2076" y="4641"/>
                      <a:pt x="2431" y="4394"/>
                      <a:pt x="2802" y="4168"/>
                    </a:cubicBezTo>
                    <a:cubicBezTo>
                      <a:pt x="3175" y="3944"/>
                      <a:pt x="3560" y="3737"/>
                      <a:pt x="3962" y="3552"/>
                    </a:cubicBezTo>
                    <a:cubicBezTo>
                      <a:pt x="4365" y="3365"/>
                      <a:pt x="4780" y="3201"/>
                      <a:pt x="5212" y="3057"/>
                    </a:cubicBezTo>
                    <a:cubicBezTo>
                      <a:pt x="5643" y="2912"/>
                      <a:pt x="6081" y="2791"/>
                      <a:pt x="6539" y="2691"/>
                    </a:cubicBezTo>
                    <a:cubicBezTo>
                      <a:pt x="6842" y="2624"/>
                      <a:pt x="7145" y="2567"/>
                      <a:pt x="7460" y="2521"/>
                    </a:cubicBezTo>
                    <a:cubicBezTo>
                      <a:pt x="7499" y="2514"/>
                      <a:pt x="7538" y="2508"/>
                      <a:pt x="7577" y="2502"/>
                    </a:cubicBezTo>
                    <a:cubicBezTo>
                      <a:pt x="7623" y="2442"/>
                      <a:pt x="7672" y="2381"/>
                      <a:pt x="7725" y="2321"/>
                    </a:cubicBezTo>
                    <a:cubicBezTo>
                      <a:pt x="7837" y="2192"/>
                      <a:pt x="7958" y="2069"/>
                      <a:pt x="8093" y="1946"/>
                    </a:cubicBezTo>
                    <a:cubicBezTo>
                      <a:pt x="8183" y="1862"/>
                      <a:pt x="8275" y="1785"/>
                      <a:pt x="8375" y="1706"/>
                    </a:cubicBezTo>
                    <a:cubicBezTo>
                      <a:pt x="8474" y="1627"/>
                      <a:pt x="8574" y="1553"/>
                      <a:pt x="8682" y="1480"/>
                    </a:cubicBezTo>
                    <a:cubicBezTo>
                      <a:pt x="8791" y="1407"/>
                      <a:pt x="8899" y="1336"/>
                      <a:pt x="9016" y="1266"/>
                    </a:cubicBezTo>
                    <a:cubicBezTo>
                      <a:pt x="9093" y="1220"/>
                      <a:pt x="9172" y="1174"/>
                      <a:pt x="9253" y="1129"/>
                    </a:cubicBezTo>
                    <a:cubicBezTo>
                      <a:pt x="9374" y="1063"/>
                      <a:pt x="9503" y="997"/>
                      <a:pt x="9631" y="935"/>
                    </a:cubicBezTo>
                    <a:cubicBezTo>
                      <a:pt x="9759" y="875"/>
                      <a:pt x="9896" y="813"/>
                      <a:pt x="10029" y="757"/>
                    </a:cubicBezTo>
                    <a:cubicBezTo>
                      <a:pt x="10164" y="702"/>
                      <a:pt x="10307" y="646"/>
                      <a:pt x="10449" y="596"/>
                    </a:cubicBezTo>
                    <a:cubicBezTo>
                      <a:pt x="10590" y="546"/>
                      <a:pt x="10738" y="495"/>
                      <a:pt x="10885" y="451"/>
                    </a:cubicBezTo>
                    <a:cubicBezTo>
                      <a:pt x="11106" y="383"/>
                      <a:pt x="11340" y="318"/>
                      <a:pt x="11572" y="265"/>
                    </a:cubicBezTo>
                    <a:cubicBezTo>
                      <a:pt x="11616" y="254"/>
                      <a:pt x="11661" y="244"/>
                      <a:pt x="11707" y="235"/>
                    </a:cubicBezTo>
                    <a:cubicBezTo>
                      <a:pt x="11690" y="228"/>
                      <a:pt x="11675" y="221"/>
                      <a:pt x="11660" y="213"/>
                    </a:cubicBezTo>
                    <a:cubicBezTo>
                      <a:pt x="11536" y="156"/>
                      <a:pt x="11417" y="110"/>
                      <a:pt x="11297" y="77"/>
                    </a:cubicBezTo>
                    <a:cubicBezTo>
                      <a:pt x="11118" y="27"/>
                      <a:pt x="10947" y="1"/>
                      <a:pt x="10775" y="1"/>
                    </a:cubicBezTo>
                    <a:close/>
                  </a:path>
                </a:pathLst>
              </a:custGeom>
              <a:solidFill>
                <a:srgbClr val="BC77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14"/>
              <p:cNvSpPr/>
              <p:nvPr/>
            </p:nvSpPr>
            <p:spPr>
              <a:xfrm>
                <a:off x="2697394" y="1760869"/>
                <a:ext cx="87599" cy="372817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11955" extrusionOk="0">
                    <a:moveTo>
                      <a:pt x="143" y="1"/>
                    </a:moveTo>
                    <a:cubicBezTo>
                      <a:pt x="123" y="162"/>
                      <a:pt x="106" y="324"/>
                      <a:pt x="89" y="485"/>
                    </a:cubicBezTo>
                    <a:cubicBezTo>
                      <a:pt x="63" y="770"/>
                      <a:pt x="41" y="1053"/>
                      <a:pt x="27" y="1338"/>
                    </a:cubicBezTo>
                    <a:cubicBezTo>
                      <a:pt x="12" y="1621"/>
                      <a:pt x="5" y="1906"/>
                      <a:pt x="2" y="2188"/>
                    </a:cubicBezTo>
                    <a:cubicBezTo>
                      <a:pt x="1" y="2753"/>
                      <a:pt x="24" y="3315"/>
                      <a:pt x="74" y="3870"/>
                    </a:cubicBezTo>
                    <a:cubicBezTo>
                      <a:pt x="124" y="4425"/>
                      <a:pt x="199" y="4974"/>
                      <a:pt x="297" y="5513"/>
                    </a:cubicBezTo>
                    <a:cubicBezTo>
                      <a:pt x="494" y="6591"/>
                      <a:pt x="783" y="7628"/>
                      <a:pt x="1148" y="8605"/>
                    </a:cubicBezTo>
                    <a:cubicBezTo>
                      <a:pt x="1512" y="9583"/>
                      <a:pt x="1950" y="10503"/>
                      <a:pt x="2442" y="11353"/>
                    </a:cubicBezTo>
                    <a:cubicBezTo>
                      <a:pt x="2557" y="11554"/>
                      <a:pt x="2679" y="11755"/>
                      <a:pt x="2804" y="11955"/>
                    </a:cubicBezTo>
                    <a:lnTo>
                      <a:pt x="2809" y="11954"/>
                    </a:lnTo>
                    <a:cubicBezTo>
                      <a:pt x="2659" y="11706"/>
                      <a:pt x="2522" y="11459"/>
                      <a:pt x="2395" y="11200"/>
                    </a:cubicBezTo>
                    <a:cubicBezTo>
                      <a:pt x="2265" y="10941"/>
                      <a:pt x="2149" y="10683"/>
                      <a:pt x="2041" y="10412"/>
                    </a:cubicBezTo>
                    <a:cubicBezTo>
                      <a:pt x="1933" y="10144"/>
                      <a:pt x="1838" y="9875"/>
                      <a:pt x="1749" y="9594"/>
                    </a:cubicBezTo>
                    <a:cubicBezTo>
                      <a:pt x="1661" y="9317"/>
                      <a:pt x="1588" y="9039"/>
                      <a:pt x="1522" y="8750"/>
                    </a:cubicBezTo>
                    <a:cubicBezTo>
                      <a:pt x="1454" y="8461"/>
                      <a:pt x="1401" y="8177"/>
                      <a:pt x="1357" y="7881"/>
                    </a:cubicBezTo>
                    <a:cubicBezTo>
                      <a:pt x="1311" y="7584"/>
                      <a:pt x="1279" y="7294"/>
                      <a:pt x="1256" y="6991"/>
                    </a:cubicBezTo>
                    <a:cubicBezTo>
                      <a:pt x="1231" y="6687"/>
                      <a:pt x="1221" y="6393"/>
                      <a:pt x="1220" y="6084"/>
                    </a:cubicBezTo>
                    <a:cubicBezTo>
                      <a:pt x="1220" y="5947"/>
                      <a:pt x="1221" y="5809"/>
                      <a:pt x="1224" y="5672"/>
                    </a:cubicBezTo>
                    <a:cubicBezTo>
                      <a:pt x="1231" y="5365"/>
                      <a:pt x="1252" y="5043"/>
                      <a:pt x="1282" y="4732"/>
                    </a:cubicBezTo>
                    <a:cubicBezTo>
                      <a:pt x="1295" y="4617"/>
                      <a:pt x="1308" y="4498"/>
                      <a:pt x="1322" y="4380"/>
                    </a:cubicBezTo>
                    <a:cubicBezTo>
                      <a:pt x="1277" y="4310"/>
                      <a:pt x="1231" y="4242"/>
                      <a:pt x="1188" y="4173"/>
                    </a:cubicBezTo>
                    <a:cubicBezTo>
                      <a:pt x="1062" y="3969"/>
                      <a:pt x="944" y="3760"/>
                      <a:pt x="839" y="3552"/>
                    </a:cubicBezTo>
                    <a:cubicBezTo>
                      <a:pt x="733" y="3343"/>
                      <a:pt x="638" y="3131"/>
                      <a:pt x="554" y="2919"/>
                    </a:cubicBezTo>
                    <a:cubicBezTo>
                      <a:pt x="431" y="2602"/>
                      <a:pt x="331" y="2278"/>
                      <a:pt x="260" y="1955"/>
                    </a:cubicBezTo>
                    <a:cubicBezTo>
                      <a:pt x="188" y="1631"/>
                      <a:pt x="143" y="1303"/>
                      <a:pt x="123" y="978"/>
                    </a:cubicBezTo>
                    <a:cubicBezTo>
                      <a:pt x="103" y="654"/>
                      <a:pt x="110" y="326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14"/>
              <p:cNvSpPr/>
              <p:nvPr/>
            </p:nvSpPr>
            <p:spPr>
              <a:xfrm>
                <a:off x="3127084" y="1298062"/>
                <a:ext cx="276393" cy="163815"/>
              </a:xfrm>
              <a:custGeom>
                <a:avLst/>
                <a:gdLst/>
                <a:ahLst/>
                <a:cxnLst/>
                <a:rect l="l" t="t" r="r" b="b"/>
                <a:pathLst>
                  <a:path w="8863" h="5253" extrusionOk="0">
                    <a:moveTo>
                      <a:pt x="4344" y="327"/>
                    </a:moveTo>
                    <a:cubicBezTo>
                      <a:pt x="4373" y="327"/>
                      <a:pt x="4400" y="328"/>
                      <a:pt x="4424" y="333"/>
                    </a:cubicBezTo>
                    <a:cubicBezTo>
                      <a:pt x="4506" y="333"/>
                      <a:pt x="4587" y="333"/>
                      <a:pt x="4667" y="337"/>
                    </a:cubicBezTo>
                    <a:cubicBezTo>
                      <a:pt x="4805" y="340"/>
                      <a:pt x="4944" y="350"/>
                      <a:pt x="5078" y="362"/>
                    </a:cubicBezTo>
                    <a:cubicBezTo>
                      <a:pt x="5219" y="375"/>
                      <a:pt x="5350" y="391"/>
                      <a:pt x="5484" y="411"/>
                    </a:cubicBezTo>
                    <a:cubicBezTo>
                      <a:pt x="5573" y="424"/>
                      <a:pt x="5659" y="438"/>
                      <a:pt x="5747" y="455"/>
                    </a:cubicBezTo>
                    <a:cubicBezTo>
                      <a:pt x="5833" y="474"/>
                      <a:pt x="5918" y="491"/>
                      <a:pt x="6004" y="511"/>
                    </a:cubicBezTo>
                    <a:lnTo>
                      <a:pt x="6116" y="539"/>
                    </a:lnTo>
                    <a:cubicBezTo>
                      <a:pt x="6159" y="549"/>
                      <a:pt x="6204" y="562"/>
                      <a:pt x="6256" y="576"/>
                    </a:cubicBezTo>
                    <a:cubicBezTo>
                      <a:pt x="6336" y="599"/>
                      <a:pt x="6415" y="623"/>
                      <a:pt x="6497" y="649"/>
                    </a:cubicBezTo>
                    <a:cubicBezTo>
                      <a:pt x="6573" y="675"/>
                      <a:pt x="6650" y="702"/>
                      <a:pt x="6729" y="733"/>
                    </a:cubicBezTo>
                    <a:cubicBezTo>
                      <a:pt x="6803" y="763"/>
                      <a:pt x="6878" y="792"/>
                      <a:pt x="6950" y="825"/>
                    </a:cubicBezTo>
                    <a:cubicBezTo>
                      <a:pt x="7023" y="856"/>
                      <a:pt x="7091" y="889"/>
                      <a:pt x="7160" y="922"/>
                    </a:cubicBezTo>
                    <a:cubicBezTo>
                      <a:pt x="7230" y="958"/>
                      <a:pt x="7295" y="993"/>
                      <a:pt x="7357" y="1029"/>
                    </a:cubicBezTo>
                    <a:cubicBezTo>
                      <a:pt x="7399" y="1052"/>
                      <a:pt x="7442" y="1079"/>
                      <a:pt x="7483" y="1105"/>
                    </a:cubicBezTo>
                    <a:cubicBezTo>
                      <a:pt x="7522" y="1129"/>
                      <a:pt x="7562" y="1157"/>
                      <a:pt x="7604" y="1184"/>
                    </a:cubicBezTo>
                    <a:cubicBezTo>
                      <a:pt x="7662" y="1223"/>
                      <a:pt x="7719" y="1265"/>
                      <a:pt x="7771" y="1306"/>
                    </a:cubicBezTo>
                    <a:cubicBezTo>
                      <a:pt x="7823" y="1349"/>
                      <a:pt x="7874" y="1393"/>
                      <a:pt x="7922" y="1436"/>
                    </a:cubicBezTo>
                    <a:cubicBezTo>
                      <a:pt x="7968" y="1476"/>
                      <a:pt x="8014" y="1522"/>
                      <a:pt x="8057" y="1567"/>
                    </a:cubicBezTo>
                    <a:cubicBezTo>
                      <a:pt x="8097" y="1611"/>
                      <a:pt x="8139" y="1659"/>
                      <a:pt x="8175" y="1703"/>
                    </a:cubicBezTo>
                    <a:cubicBezTo>
                      <a:pt x="8211" y="1748"/>
                      <a:pt x="8245" y="1792"/>
                      <a:pt x="8277" y="1843"/>
                    </a:cubicBezTo>
                    <a:cubicBezTo>
                      <a:pt x="8309" y="1889"/>
                      <a:pt x="8337" y="1936"/>
                      <a:pt x="8362" y="1983"/>
                    </a:cubicBezTo>
                    <a:cubicBezTo>
                      <a:pt x="8389" y="2029"/>
                      <a:pt x="8411" y="2078"/>
                      <a:pt x="8431" y="2126"/>
                    </a:cubicBezTo>
                    <a:cubicBezTo>
                      <a:pt x="8461" y="2198"/>
                      <a:pt x="8484" y="2270"/>
                      <a:pt x="8500" y="2343"/>
                    </a:cubicBezTo>
                    <a:cubicBezTo>
                      <a:pt x="8519" y="2415"/>
                      <a:pt x="8529" y="2487"/>
                      <a:pt x="8533" y="2560"/>
                    </a:cubicBezTo>
                    <a:cubicBezTo>
                      <a:pt x="8539" y="2630"/>
                      <a:pt x="8534" y="2704"/>
                      <a:pt x="8527" y="2776"/>
                    </a:cubicBezTo>
                    <a:cubicBezTo>
                      <a:pt x="8519" y="2847"/>
                      <a:pt x="8504" y="2921"/>
                      <a:pt x="8484" y="2991"/>
                    </a:cubicBezTo>
                    <a:cubicBezTo>
                      <a:pt x="8462" y="3065"/>
                      <a:pt x="8435" y="3135"/>
                      <a:pt x="8404" y="3207"/>
                    </a:cubicBezTo>
                    <a:cubicBezTo>
                      <a:pt x="8381" y="3254"/>
                      <a:pt x="8356" y="3300"/>
                      <a:pt x="8327" y="3349"/>
                    </a:cubicBezTo>
                    <a:cubicBezTo>
                      <a:pt x="8299" y="3395"/>
                      <a:pt x="8268" y="3443"/>
                      <a:pt x="8237" y="3487"/>
                    </a:cubicBezTo>
                    <a:lnTo>
                      <a:pt x="8201" y="3535"/>
                    </a:lnTo>
                    <a:cubicBezTo>
                      <a:pt x="8176" y="3563"/>
                      <a:pt x="8153" y="3594"/>
                      <a:pt x="8126" y="3624"/>
                    </a:cubicBezTo>
                    <a:cubicBezTo>
                      <a:pt x="8087" y="3668"/>
                      <a:pt x="8046" y="3712"/>
                      <a:pt x="8001" y="3758"/>
                    </a:cubicBezTo>
                    <a:cubicBezTo>
                      <a:pt x="7958" y="3801"/>
                      <a:pt x="7910" y="3844"/>
                      <a:pt x="7860" y="3887"/>
                    </a:cubicBezTo>
                    <a:cubicBezTo>
                      <a:pt x="7810" y="3927"/>
                      <a:pt x="7759" y="3969"/>
                      <a:pt x="7705" y="4011"/>
                    </a:cubicBezTo>
                    <a:cubicBezTo>
                      <a:pt x="7650" y="4049"/>
                      <a:pt x="7594" y="4090"/>
                      <a:pt x="7534" y="4128"/>
                    </a:cubicBezTo>
                    <a:cubicBezTo>
                      <a:pt x="7493" y="4154"/>
                      <a:pt x="7453" y="4179"/>
                      <a:pt x="7412" y="4205"/>
                    </a:cubicBezTo>
                    <a:lnTo>
                      <a:pt x="7327" y="4255"/>
                    </a:lnTo>
                    <a:cubicBezTo>
                      <a:pt x="7266" y="4291"/>
                      <a:pt x="7196" y="4327"/>
                      <a:pt x="7125" y="4361"/>
                    </a:cubicBezTo>
                    <a:cubicBezTo>
                      <a:pt x="7058" y="4394"/>
                      <a:pt x="6986" y="4427"/>
                      <a:pt x="6911" y="4459"/>
                    </a:cubicBezTo>
                    <a:cubicBezTo>
                      <a:pt x="6836" y="4492"/>
                      <a:pt x="6760" y="4522"/>
                      <a:pt x="6686" y="4550"/>
                    </a:cubicBezTo>
                    <a:cubicBezTo>
                      <a:pt x="6609" y="4578"/>
                      <a:pt x="6530" y="4607"/>
                      <a:pt x="6450" y="4632"/>
                    </a:cubicBezTo>
                    <a:cubicBezTo>
                      <a:pt x="6369" y="4657"/>
                      <a:pt x="6286" y="4682"/>
                      <a:pt x="6205" y="4703"/>
                    </a:cubicBezTo>
                    <a:cubicBezTo>
                      <a:pt x="6121" y="4728"/>
                      <a:pt x="6034" y="4749"/>
                      <a:pt x="5926" y="4772"/>
                    </a:cubicBezTo>
                    <a:cubicBezTo>
                      <a:pt x="5852" y="4790"/>
                      <a:pt x="5773" y="4807"/>
                      <a:pt x="5692" y="4821"/>
                    </a:cubicBezTo>
                    <a:cubicBezTo>
                      <a:pt x="5603" y="4837"/>
                      <a:pt x="5514" y="4852"/>
                      <a:pt x="5426" y="4865"/>
                    </a:cubicBezTo>
                    <a:cubicBezTo>
                      <a:pt x="5292" y="4882"/>
                      <a:pt x="5156" y="4898"/>
                      <a:pt x="5019" y="4909"/>
                    </a:cubicBezTo>
                    <a:cubicBezTo>
                      <a:pt x="4883" y="4919"/>
                      <a:pt x="4743" y="4926"/>
                      <a:pt x="4605" y="4931"/>
                    </a:cubicBezTo>
                    <a:cubicBezTo>
                      <a:pt x="4548" y="4932"/>
                      <a:pt x="4490" y="4932"/>
                      <a:pt x="4433" y="4932"/>
                    </a:cubicBezTo>
                    <a:cubicBezTo>
                      <a:pt x="4352" y="4932"/>
                      <a:pt x="4272" y="4932"/>
                      <a:pt x="4193" y="4929"/>
                    </a:cubicBezTo>
                    <a:cubicBezTo>
                      <a:pt x="4056" y="4925"/>
                      <a:pt x="3918" y="4916"/>
                      <a:pt x="3781" y="4903"/>
                    </a:cubicBezTo>
                    <a:cubicBezTo>
                      <a:pt x="3643" y="4890"/>
                      <a:pt x="3511" y="4875"/>
                      <a:pt x="3377" y="4854"/>
                    </a:cubicBezTo>
                    <a:cubicBezTo>
                      <a:pt x="3288" y="4843"/>
                      <a:pt x="3202" y="4829"/>
                      <a:pt x="3113" y="4810"/>
                    </a:cubicBezTo>
                    <a:cubicBezTo>
                      <a:pt x="3027" y="4793"/>
                      <a:pt x="2942" y="4774"/>
                      <a:pt x="2856" y="4754"/>
                    </a:cubicBezTo>
                    <a:lnTo>
                      <a:pt x="2739" y="4725"/>
                    </a:lnTo>
                    <a:lnTo>
                      <a:pt x="2604" y="4689"/>
                    </a:lnTo>
                    <a:cubicBezTo>
                      <a:pt x="2522" y="4666"/>
                      <a:pt x="2443" y="4643"/>
                      <a:pt x="2364" y="4616"/>
                    </a:cubicBezTo>
                    <a:cubicBezTo>
                      <a:pt x="2285" y="4588"/>
                      <a:pt x="2207" y="4563"/>
                      <a:pt x="2131" y="4534"/>
                    </a:cubicBezTo>
                    <a:cubicBezTo>
                      <a:pt x="2058" y="4505"/>
                      <a:pt x="1984" y="4473"/>
                      <a:pt x="1911" y="4442"/>
                    </a:cubicBezTo>
                    <a:cubicBezTo>
                      <a:pt x="1839" y="4409"/>
                      <a:pt x="1769" y="4377"/>
                      <a:pt x="1700" y="4343"/>
                    </a:cubicBezTo>
                    <a:cubicBezTo>
                      <a:pt x="1626" y="4305"/>
                      <a:pt x="1559" y="4269"/>
                      <a:pt x="1494" y="4232"/>
                    </a:cubicBezTo>
                    <a:cubicBezTo>
                      <a:pt x="1431" y="4196"/>
                      <a:pt x="1366" y="4156"/>
                      <a:pt x="1307" y="4117"/>
                    </a:cubicBezTo>
                    <a:cubicBezTo>
                      <a:pt x="1250" y="4078"/>
                      <a:pt x="1189" y="4035"/>
                      <a:pt x="1136" y="3996"/>
                    </a:cubicBezTo>
                    <a:cubicBezTo>
                      <a:pt x="1081" y="3954"/>
                      <a:pt x="1028" y="3911"/>
                      <a:pt x="979" y="3868"/>
                    </a:cubicBezTo>
                    <a:cubicBezTo>
                      <a:pt x="931" y="3825"/>
                      <a:pt x="885" y="3782"/>
                      <a:pt x="840" y="3737"/>
                    </a:cubicBezTo>
                    <a:cubicBezTo>
                      <a:pt x="797" y="3693"/>
                      <a:pt x="755" y="3647"/>
                      <a:pt x="718" y="3602"/>
                    </a:cubicBezTo>
                    <a:cubicBezTo>
                      <a:pt x="679" y="3556"/>
                      <a:pt x="643" y="3509"/>
                      <a:pt x="610" y="3463"/>
                    </a:cubicBezTo>
                    <a:lnTo>
                      <a:pt x="584" y="3424"/>
                    </a:lnTo>
                    <a:cubicBezTo>
                      <a:pt x="562" y="3388"/>
                      <a:pt x="541" y="3355"/>
                      <a:pt x="521" y="3322"/>
                    </a:cubicBezTo>
                    <a:cubicBezTo>
                      <a:pt x="495" y="3276"/>
                      <a:pt x="469" y="3227"/>
                      <a:pt x="447" y="3178"/>
                    </a:cubicBezTo>
                    <a:cubicBezTo>
                      <a:pt x="426" y="3132"/>
                      <a:pt x="409" y="3083"/>
                      <a:pt x="391" y="3034"/>
                    </a:cubicBezTo>
                    <a:cubicBezTo>
                      <a:pt x="368" y="2962"/>
                      <a:pt x="351" y="2891"/>
                      <a:pt x="340" y="2817"/>
                    </a:cubicBezTo>
                    <a:cubicBezTo>
                      <a:pt x="330" y="2745"/>
                      <a:pt x="324" y="2674"/>
                      <a:pt x="325" y="2602"/>
                    </a:cubicBezTo>
                    <a:cubicBezTo>
                      <a:pt x="327" y="2528"/>
                      <a:pt x="334" y="2456"/>
                      <a:pt x="348" y="2385"/>
                    </a:cubicBezTo>
                    <a:cubicBezTo>
                      <a:pt x="363" y="2311"/>
                      <a:pt x="383" y="2241"/>
                      <a:pt x="410" y="2169"/>
                    </a:cubicBezTo>
                    <a:cubicBezTo>
                      <a:pt x="437" y="2097"/>
                      <a:pt x="469" y="2027"/>
                      <a:pt x="509" y="1955"/>
                    </a:cubicBezTo>
                    <a:cubicBezTo>
                      <a:pt x="534" y="1907"/>
                      <a:pt x="562" y="1863"/>
                      <a:pt x="596" y="1814"/>
                    </a:cubicBezTo>
                    <a:cubicBezTo>
                      <a:pt x="617" y="1784"/>
                      <a:pt x="636" y="1755"/>
                      <a:pt x="662" y="1723"/>
                    </a:cubicBezTo>
                    <a:lnTo>
                      <a:pt x="699" y="1676"/>
                    </a:lnTo>
                    <a:cubicBezTo>
                      <a:pt x="736" y="1630"/>
                      <a:pt x="777" y="1587"/>
                      <a:pt x="820" y="1541"/>
                    </a:cubicBezTo>
                    <a:cubicBezTo>
                      <a:pt x="863" y="1498"/>
                      <a:pt x="908" y="1454"/>
                      <a:pt x="956" y="1410"/>
                    </a:cubicBezTo>
                    <a:cubicBezTo>
                      <a:pt x="1005" y="1367"/>
                      <a:pt x="1053" y="1325"/>
                      <a:pt x="1107" y="1285"/>
                    </a:cubicBezTo>
                    <a:cubicBezTo>
                      <a:pt x="1163" y="1242"/>
                      <a:pt x="1218" y="1201"/>
                      <a:pt x="1274" y="1164"/>
                    </a:cubicBezTo>
                    <a:cubicBezTo>
                      <a:pt x="1332" y="1124"/>
                      <a:pt x="1391" y="1086"/>
                      <a:pt x="1454" y="1049"/>
                    </a:cubicBezTo>
                    <a:lnTo>
                      <a:pt x="1539" y="1000"/>
                    </a:lnTo>
                    <a:cubicBezTo>
                      <a:pt x="1599" y="966"/>
                      <a:pt x="1669" y="928"/>
                      <a:pt x="1740" y="894"/>
                    </a:cubicBezTo>
                    <a:cubicBezTo>
                      <a:pt x="1812" y="861"/>
                      <a:pt x="1884" y="826"/>
                      <a:pt x="1956" y="796"/>
                    </a:cubicBezTo>
                    <a:cubicBezTo>
                      <a:pt x="2027" y="764"/>
                      <a:pt x="2102" y="734"/>
                      <a:pt x="2181" y="705"/>
                    </a:cubicBezTo>
                    <a:cubicBezTo>
                      <a:pt x="2260" y="677"/>
                      <a:pt x="2342" y="649"/>
                      <a:pt x="2419" y="625"/>
                    </a:cubicBezTo>
                    <a:cubicBezTo>
                      <a:pt x="2500" y="599"/>
                      <a:pt x="2582" y="575"/>
                      <a:pt x="2666" y="553"/>
                    </a:cubicBezTo>
                    <a:cubicBezTo>
                      <a:pt x="2748" y="531"/>
                      <a:pt x="2833" y="510"/>
                      <a:pt x="2936" y="487"/>
                    </a:cubicBezTo>
                    <a:cubicBezTo>
                      <a:pt x="3015" y="471"/>
                      <a:pt x="3097" y="452"/>
                      <a:pt x="3179" y="438"/>
                    </a:cubicBezTo>
                    <a:cubicBezTo>
                      <a:pt x="3270" y="422"/>
                      <a:pt x="3359" y="408"/>
                      <a:pt x="3445" y="395"/>
                    </a:cubicBezTo>
                    <a:cubicBezTo>
                      <a:pt x="3580" y="378"/>
                      <a:pt x="3718" y="360"/>
                      <a:pt x="3853" y="350"/>
                    </a:cubicBezTo>
                    <a:cubicBezTo>
                      <a:pt x="3990" y="339"/>
                      <a:pt x="4128" y="332"/>
                      <a:pt x="4266" y="329"/>
                    </a:cubicBezTo>
                    <a:cubicBezTo>
                      <a:pt x="4293" y="328"/>
                      <a:pt x="4319" y="327"/>
                      <a:pt x="4344" y="327"/>
                    </a:cubicBezTo>
                    <a:close/>
                    <a:moveTo>
                      <a:pt x="4428" y="1"/>
                    </a:moveTo>
                    <a:lnTo>
                      <a:pt x="4252" y="2"/>
                    </a:lnTo>
                    <a:cubicBezTo>
                      <a:pt x="4111" y="5"/>
                      <a:pt x="3964" y="14"/>
                      <a:pt x="3820" y="24"/>
                    </a:cubicBezTo>
                    <a:cubicBezTo>
                      <a:pt x="3679" y="37"/>
                      <a:pt x="3536" y="53"/>
                      <a:pt x="3395" y="73"/>
                    </a:cubicBezTo>
                    <a:cubicBezTo>
                      <a:pt x="3306" y="86"/>
                      <a:pt x="3212" y="100"/>
                      <a:pt x="3116" y="117"/>
                    </a:cubicBezTo>
                    <a:cubicBezTo>
                      <a:pt x="3030" y="135"/>
                      <a:pt x="2943" y="152"/>
                      <a:pt x="2843" y="173"/>
                    </a:cubicBezTo>
                    <a:cubicBezTo>
                      <a:pt x="2753" y="194"/>
                      <a:pt x="2663" y="217"/>
                      <a:pt x="2577" y="240"/>
                    </a:cubicBezTo>
                    <a:cubicBezTo>
                      <a:pt x="2490" y="265"/>
                      <a:pt x="2404" y="290"/>
                      <a:pt x="2318" y="317"/>
                    </a:cubicBezTo>
                    <a:cubicBezTo>
                      <a:pt x="2236" y="345"/>
                      <a:pt x="2151" y="373"/>
                      <a:pt x="2066" y="403"/>
                    </a:cubicBezTo>
                    <a:cubicBezTo>
                      <a:pt x="1983" y="437"/>
                      <a:pt x="1901" y="468"/>
                      <a:pt x="1826" y="501"/>
                    </a:cubicBezTo>
                    <a:cubicBezTo>
                      <a:pt x="1749" y="534"/>
                      <a:pt x="1674" y="569"/>
                      <a:pt x="1596" y="606"/>
                    </a:cubicBezTo>
                    <a:cubicBezTo>
                      <a:pt x="1519" y="645"/>
                      <a:pt x="1445" y="684"/>
                      <a:pt x="1379" y="721"/>
                    </a:cubicBezTo>
                    <a:lnTo>
                      <a:pt x="1287" y="776"/>
                    </a:lnTo>
                    <a:cubicBezTo>
                      <a:pt x="1218" y="817"/>
                      <a:pt x="1153" y="858"/>
                      <a:pt x="1089" y="902"/>
                    </a:cubicBezTo>
                    <a:cubicBezTo>
                      <a:pt x="1027" y="943"/>
                      <a:pt x="966" y="989"/>
                      <a:pt x="906" y="1035"/>
                    </a:cubicBezTo>
                    <a:cubicBezTo>
                      <a:pt x="844" y="1082"/>
                      <a:pt x="791" y="1127"/>
                      <a:pt x="736" y="1175"/>
                    </a:cubicBezTo>
                    <a:cubicBezTo>
                      <a:pt x="682" y="1226"/>
                      <a:pt x="633" y="1272"/>
                      <a:pt x="584" y="1322"/>
                    </a:cubicBezTo>
                    <a:cubicBezTo>
                      <a:pt x="535" y="1372"/>
                      <a:pt x="491" y="1423"/>
                      <a:pt x="447" y="1475"/>
                    </a:cubicBezTo>
                    <a:lnTo>
                      <a:pt x="403" y="1531"/>
                    </a:lnTo>
                    <a:cubicBezTo>
                      <a:pt x="376" y="1567"/>
                      <a:pt x="351" y="1602"/>
                      <a:pt x="327" y="1637"/>
                    </a:cubicBezTo>
                    <a:cubicBezTo>
                      <a:pt x="288" y="1693"/>
                      <a:pt x="255" y="1746"/>
                      <a:pt x="225" y="1802"/>
                    </a:cubicBezTo>
                    <a:cubicBezTo>
                      <a:pt x="176" y="1889"/>
                      <a:pt x="138" y="1972"/>
                      <a:pt x="107" y="2060"/>
                    </a:cubicBezTo>
                    <a:cubicBezTo>
                      <a:pt x="72" y="2147"/>
                      <a:pt x="49" y="2234"/>
                      <a:pt x="31" y="2326"/>
                    </a:cubicBezTo>
                    <a:cubicBezTo>
                      <a:pt x="13" y="2415"/>
                      <a:pt x="3" y="2505"/>
                      <a:pt x="2" y="2596"/>
                    </a:cubicBezTo>
                    <a:cubicBezTo>
                      <a:pt x="0" y="2686"/>
                      <a:pt x="6" y="2778"/>
                      <a:pt x="20" y="2868"/>
                    </a:cubicBezTo>
                    <a:cubicBezTo>
                      <a:pt x="35" y="2958"/>
                      <a:pt x="56" y="3047"/>
                      <a:pt x="85" y="3135"/>
                    </a:cubicBezTo>
                    <a:cubicBezTo>
                      <a:pt x="104" y="3197"/>
                      <a:pt x="128" y="3256"/>
                      <a:pt x="153" y="3312"/>
                    </a:cubicBezTo>
                    <a:cubicBezTo>
                      <a:pt x="180" y="3369"/>
                      <a:pt x="209" y="3427"/>
                      <a:pt x="240" y="3483"/>
                    </a:cubicBezTo>
                    <a:cubicBezTo>
                      <a:pt x="265" y="3522"/>
                      <a:pt x="288" y="3562"/>
                      <a:pt x="315" y="3601"/>
                    </a:cubicBezTo>
                    <a:lnTo>
                      <a:pt x="347" y="3650"/>
                    </a:lnTo>
                    <a:cubicBezTo>
                      <a:pt x="384" y="3703"/>
                      <a:pt x="426" y="3758"/>
                      <a:pt x="470" y="3811"/>
                    </a:cubicBezTo>
                    <a:cubicBezTo>
                      <a:pt x="516" y="3864"/>
                      <a:pt x="562" y="3916"/>
                      <a:pt x="613" y="3966"/>
                    </a:cubicBezTo>
                    <a:cubicBezTo>
                      <a:pt x="663" y="4016"/>
                      <a:pt x="715" y="4065"/>
                      <a:pt x="771" y="4113"/>
                    </a:cubicBezTo>
                    <a:cubicBezTo>
                      <a:pt x="827" y="4160"/>
                      <a:pt x="886" y="4209"/>
                      <a:pt x="945" y="4253"/>
                    </a:cubicBezTo>
                    <a:cubicBezTo>
                      <a:pt x="1005" y="4298"/>
                      <a:pt x="1070" y="4344"/>
                      <a:pt x="1135" y="4386"/>
                    </a:cubicBezTo>
                    <a:cubicBezTo>
                      <a:pt x="1199" y="4427"/>
                      <a:pt x="1268" y="4471"/>
                      <a:pt x="1337" y="4511"/>
                    </a:cubicBezTo>
                    <a:cubicBezTo>
                      <a:pt x="1408" y="4550"/>
                      <a:pt x="1480" y="4588"/>
                      <a:pt x="1560" y="4630"/>
                    </a:cubicBezTo>
                    <a:cubicBezTo>
                      <a:pt x="1635" y="4668"/>
                      <a:pt x="1710" y="4702"/>
                      <a:pt x="1786" y="4737"/>
                    </a:cubicBezTo>
                    <a:cubicBezTo>
                      <a:pt x="1865" y="4771"/>
                      <a:pt x="1941" y="4803"/>
                      <a:pt x="2022" y="4834"/>
                    </a:cubicBezTo>
                    <a:cubicBezTo>
                      <a:pt x="2102" y="4865"/>
                      <a:pt x="2184" y="4893"/>
                      <a:pt x="2268" y="4922"/>
                    </a:cubicBezTo>
                    <a:cubicBezTo>
                      <a:pt x="2351" y="4949"/>
                      <a:pt x="2436" y="4974"/>
                      <a:pt x="2523" y="5000"/>
                    </a:cubicBezTo>
                    <a:lnTo>
                      <a:pt x="2785" y="5067"/>
                    </a:lnTo>
                    <a:cubicBezTo>
                      <a:pt x="2877" y="5089"/>
                      <a:pt x="2965" y="5107"/>
                      <a:pt x="3057" y="5125"/>
                    </a:cubicBezTo>
                    <a:cubicBezTo>
                      <a:pt x="3150" y="5143"/>
                      <a:pt x="3242" y="5158"/>
                      <a:pt x="3334" y="5172"/>
                    </a:cubicBezTo>
                    <a:cubicBezTo>
                      <a:pt x="3474" y="5194"/>
                      <a:pt x="3612" y="5210"/>
                      <a:pt x="3756" y="5222"/>
                    </a:cubicBezTo>
                    <a:cubicBezTo>
                      <a:pt x="3899" y="5234"/>
                      <a:pt x="4046" y="5244"/>
                      <a:pt x="4187" y="5248"/>
                    </a:cubicBezTo>
                    <a:cubicBezTo>
                      <a:pt x="4270" y="5251"/>
                      <a:pt x="4355" y="5253"/>
                      <a:pt x="4437" y="5253"/>
                    </a:cubicBezTo>
                    <a:cubicBezTo>
                      <a:pt x="4499" y="5253"/>
                      <a:pt x="4561" y="5253"/>
                      <a:pt x="4615" y="5248"/>
                    </a:cubicBezTo>
                    <a:cubicBezTo>
                      <a:pt x="4759" y="5245"/>
                      <a:pt x="4903" y="5237"/>
                      <a:pt x="5047" y="5225"/>
                    </a:cubicBezTo>
                    <a:cubicBezTo>
                      <a:pt x="5189" y="5212"/>
                      <a:pt x="5333" y="5197"/>
                      <a:pt x="5472" y="5176"/>
                    </a:cubicBezTo>
                    <a:cubicBezTo>
                      <a:pt x="5564" y="5165"/>
                      <a:pt x="5658" y="5151"/>
                      <a:pt x="5751" y="5132"/>
                    </a:cubicBezTo>
                    <a:cubicBezTo>
                      <a:pt x="5837" y="5116"/>
                      <a:pt x="5919" y="5100"/>
                      <a:pt x="6024" y="5076"/>
                    </a:cubicBezTo>
                    <a:cubicBezTo>
                      <a:pt x="6112" y="5057"/>
                      <a:pt x="6202" y="5036"/>
                      <a:pt x="6292" y="5010"/>
                    </a:cubicBezTo>
                    <a:cubicBezTo>
                      <a:pt x="6376" y="4987"/>
                      <a:pt x="6464" y="4959"/>
                      <a:pt x="6550" y="4932"/>
                    </a:cubicBezTo>
                    <a:cubicBezTo>
                      <a:pt x="6635" y="4906"/>
                      <a:pt x="6720" y="4877"/>
                      <a:pt x="6801" y="4846"/>
                    </a:cubicBezTo>
                    <a:cubicBezTo>
                      <a:pt x="6881" y="4816"/>
                      <a:pt x="6962" y="4784"/>
                      <a:pt x="7041" y="4749"/>
                    </a:cubicBezTo>
                    <a:cubicBezTo>
                      <a:pt x="7123" y="4715"/>
                      <a:pt x="7199" y="4679"/>
                      <a:pt x="7271" y="4643"/>
                    </a:cubicBezTo>
                    <a:cubicBezTo>
                      <a:pt x="7347" y="4606"/>
                      <a:pt x="7422" y="4565"/>
                      <a:pt x="7489" y="4528"/>
                    </a:cubicBezTo>
                    <a:lnTo>
                      <a:pt x="7580" y="4475"/>
                    </a:lnTo>
                    <a:cubicBezTo>
                      <a:pt x="7627" y="4448"/>
                      <a:pt x="7670" y="4420"/>
                      <a:pt x="7713" y="4392"/>
                    </a:cubicBezTo>
                    <a:cubicBezTo>
                      <a:pt x="7780" y="4348"/>
                      <a:pt x="7841" y="4305"/>
                      <a:pt x="7900" y="4262"/>
                    </a:cubicBezTo>
                    <a:cubicBezTo>
                      <a:pt x="7964" y="4218"/>
                      <a:pt x="8018" y="4170"/>
                      <a:pt x="8074" y="4124"/>
                    </a:cubicBezTo>
                    <a:cubicBezTo>
                      <a:pt x="8132" y="4075"/>
                      <a:pt x="8184" y="4026"/>
                      <a:pt x="8232" y="3979"/>
                    </a:cubicBezTo>
                    <a:cubicBezTo>
                      <a:pt x="8284" y="3926"/>
                      <a:pt x="8330" y="3878"/>
                      <a:pt x="8375" y="3825"/>
                    </a:cubicBezTo>
                    <a:cubicBezTo>
                      <a:pt x="8405" y="3789"/>
                      <a:pt x="8432" y="3758"/>
                      <a:pt x="8460" y="3722"/>
                    </a:cubicBezTo>
                    <a:lnTo>
                      <a:pt x="8498" y="3667"/>
                    </a:lnTo>
                    <a:cubicBezTo>
                      <a:pt x="8539" y="3614"/>
                      <a:pt x="8575" y="3559"/>
                      <a:pt x="8606" y="3504"/>
                    </a:cubicBezTo>
                    <a:cubicBezTo>
                      <a:pt x="8641" y="3447"/>
                      <a:pt x="8671" y="3391"/>
                      <a:pt x="8697" y="3335"/>
                    </a:cubicBezTo>
                    <a:cubicBezTo>
                      <a:pt x="8737" y="3249"/>
                      <a:pt x="8770" y="3162"/>
                      <a:pt x="8795" y="3073"/>
                    </a:cubicBezTo>
                    <a:cubicBezTo>
                      <a:pt x="8820" y="2984"/>
                      <a:pt x="8838" y="2895"/>
                      <a:pt x="8849" y="2803"/>
                    </a:cubicBezTo>
                    <a:cubicBezTo>
                      <a:pt x="8859" y="2714"/>
                      <a:pt x="8862" y="2622"/>
                      <a:pt x="8856" y="2531"/>
                    </a:cubicBezTo>
                    <a:cubicBezTo>
                      <a:pt x="8851" y="2441"/>
                      <a:pt x="8838" y="2349"/>
                      <a:pt x="8816" y="2261"/>
                    </a:cubicBezTo>
                    <a:cubicBezTo>
                      <a:pt x="8795" y="2170"/>
                      <a:pt x="8766" y="2083"/>
                      <a:pt x="8730" y="1995"/>
                    </a:cubicBezTo>
                    <a:cubicBezTo>
                      <a:pt x="8707" y="1937"/>
                      <a:pt x="8680" y="1880"/>
                      <a:pt x="8649" y="1822"/>
                    </a:cubicBezTo>
                    <a:cubicBezTo>
                      <a:pt x="8621" y="1765"/>
                      <a:pt x="8586" y="1709"/>
                      <a:pt x="8547" y="1650"/>
                    </a:cubicBezTo>
                    <a:cubicBezTo>
                      <a:pt x="8513" y="1597"/>
                      <a:pt x="8474" y="1544"/>
                      <a:pt x="8432" y="1492"/>
                    </a:cubicBezTo>
                    <a:cubicBezTo>
                      <a:pt x="8389" y="1437"/>
                      <a:pt x="8345" y="1387"/>
                      <a:pt x="8296" y="1335"/>
                    </a:cubicBezTo>
                    <a:cubicBezTo>
                      <a:pt x="8247" y="1285"/>
                      <a:pt x="8195" y="1234"/>
                      <a:pt x="8143" y="1186"/>
                    </a:cubicBezTo>
                    <a:cubicBezTo>
                      <a:pt x="8089" y="1137"/>
                      <a:pt x="8033" y="1091"/>
                      <a:pt x="7974" y="1043"/>
                    </a:cubicBezTo>
                    <a:cubicBezTo>
                      <a:pt x="7916" y="999"/>
                      <a:pt x="7853" y="953"/>
                      <a:pt x="7791" y="910"/>
                    </a:cubicBezTo>
                    <a:cubicBezTo>
                      <a:pt x="7745" y="878"/>
                      <a:pt x="7700" y="849"/>
                      <a:pt x="7659" y="823"/>
                    </a:cubicBezTo>
                    <a:cubicBezTo>
                      <a:pt x="7613" y="794"/>
                      <a:pt x="7568" y="766"/>
                      <a:pt x="7522" y="740"/>
                    </a:cubicBezTo>
                    <a:cubicBezTo>
                      <a:pt x="7455" y="701"/>
                      <a:pt x="7386" y="662"/>
                      <a:pt x="7311" y="625"/>
                    </a:cubicBezTo>
                    <a:cubicBezTo>
                      <a:pt x="7238" y="589"/>
                      <a:pt x="7163" y="553"/>
                      <a:pt x="7084" y="518"/>
                    </a:cubicBezTo>
                    <a:cubicBezTo>
                      <a:pt x="7009" y="485"/>
                      <a:pt x="6931" y="454"/>
                      <a:pt x="6848" y="422"/>
                    </a:cubicBezTo>
                    <a:cubicBezTo>
                      <a:pt x="6765" y="389"/>
                      <a:pt x="6686" y="360"/>
                      <a:pt x="6602" y="333"/>
                    </a:cubicBezTo>
                    <a:cubicBezTo>
                      <a:pt x="6519" y="307"/>
                      <a:pt x="6434" y="281"/>
                      <a:pt x="6348" y="257"/>
                    </a:cubicBezTo>
                    <a:cubicBezTo>
                      <a:pt x="6293" y="242"/>
                      <a:pt x="6083" y="188"/>
                      <a:pt x="6083" y="188"/>
                    </a:cubicBezTo>
                    <a:cubicBezTo>
                      <a:pt x="5991" y="166"/>
                      <a:pt x="5903" y="149"/>
                      <a:pt x="5814" y="130"/>
                    </a:cubicBezTo>
                    <a:cubicBezTo>
                      <a:pt x="5722" y="114"/>
                      <a:pt x="5630" y="99"/>
                      <a:pt x="5537" y="84"/>
                    </a:cubicBezTo>
                    <a:cubicBezTo>
                      <a:pt x="5399" y="63"/>
                      <a:pt x="5261" y="45"/>
                      <a:pt x="5114" y="31"/>
                    </a:cubicBezTo>
                    <a:cubicBezTo>
                      <a:pt x="4975" y="20"/>
                      <a:pt x="4829" y="10"/>
                      <a:pt x="4686" y="5"/>
                    </a:cubicBezTo>
                    <a:cubicBezTo>
                      <a:pt x="4599" y="2"/>
                      <a:pt x="4513" y="1"/>
                      <a:pt x="44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14"/>
              <p:cNvSpPr/>
              <p:nvPr/>
            </p:nvSpPr>
            <p:spPr>
              <a:xfrm>
                <a:off x="3172176" y="2467070"/>
                <a:ext cx="34740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055" extrusionOk="0">
                    <a:moveTo>
                      <a:pt x="1" y="1"/>
                    </a:moveTo>
                    <a:cubicBezTo>
                      <a:pt x="1" y="1"/>
                      <a:pt x="27" y="252"/>
                      <a:pt x="117" y="365"/>
                    </a:cubicBezTo>
                    <a:cubicBezTo>
                      <a:pt x="209" y="474"/>
                      <a:pt x="347" y="618"/>
                      <a:pt x="373" y="641"/>
                    </a:cubicBezTo>
                    <a:cubicBezTo>
                      <a:pt x="397" y="666"/>
                      <a:pt x="426" y="694"/>
                      <a:pt x="458" y="718"/>
                    </a:cubicBezTo>
                    <a:cubicBezTo>
                      <a:pt x="487" y="741"/>
                      <a:pt x="515" y="767"/>
                      <a:pt x="546" y="790"/>
                    </a:cubicBezTo>
                    <a:cubicBezTo>
                      <a:pt x="577" y="816"/>
                      <a:pt x="609" y="839"/>
                      <a:pt x="639" y="861"/>
                    </a:cubicBezTo>
                    <a:cubicBezTo>
                      <a:pt x="669" y="882"/>
                      <a:pt x="702" y="904"/>
                      <a:pt x="740" y="927"/>
                    </a:cubicBezTo>
                    <a:lnTo>
                      <a:pt x="951" y="1055"/>
                    </a:lnTo>
                    <a:lnTo>
                      <a:pt x="1113" y="777"/>
                    </a:lnTo>
                    <a:lnTo>
                      <a:pt x="146" y="1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14"/>
              <p:cNvSpPr/>
              <p:nvPr/>
            </p:nvSpPr>
            <p:spPr>
              <a:xfrm>
                <a:off x="3195284" y="2463390"/>
                <a:ext cx="166933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5353" h="1629" extrusionOk="0">
                    <a:moveTo>
                      <a:pt x="5352" y="1"/>
                    </a:moveTo>
                    <a:lnTo>
                      <a:pt x="4576" y="593"/>
                    </a:lnTo>
                    <a:cubicBezTo>
                      <a:pt x="4401" y="743"/>
                      <a:pt x="4184" y="876"/>
                      <a:pt x="3932" y="984"/>
                    </a:cubicBezTo>
                    <a:cubicBezTo>
                      <a:pt x="3718" y="1071"/>
                      <a:pt x="3494" y="1140"/>
                      <a:pt x="3268" y="1193"/>
                    </a:cubicBezTo>
                    <a:cubicBezTo>
                      <a:pt x="2927" y="1269"/>
                      <a:pt x="2579" y="1309"/>
                      <a:pt x="2234" y="1309"/>
                    </a:cubicBezTo>
                    <a:cubicBezTo>
                      <a:pt x="1847" y="1309"/>
                      <a:pt x="1468" y="1260"/>
                      <a:pt x="1106" y="1164"/>
                    </a:cubicBezTo>
                    <a:cubicBezTo>
                      <a:pt x="807" y="1082"/>
                      <a:pt x="523" y="971"/>
                      <a:pt x="260" y="829"/>
                    </a:cubicBezTo>
                    <a:lnTo>
                      <a:pt x="152" y="770"/>
                    </a:lnTo>
                    <a:lnTo>
                      <a:pt x="0" y="1052"/>
                    </a:lnTo>
                    <a:lnTo>
                      <a:pt x="108" y="1111"/>
                    </a:lnTo>
                    <a:cubicBezTo>
                      <a:pt x="393" y="1263"/>
                      <a:pt x="699" y="1387"/>
                      <a:pt x="1022" y="1473"/>
                    </a:cubicBezTo>
                    <a:cubicBezTo>
                      <a:pt x="1413" y="1577"/>
                      <a:pt x="1820" y="1628"/>
                      <a:pt x="2234" y="1628"/>
                    </a:cubicBezTo>
                    <a:cubicBezTo>
                      <a:pt x="2602" y="1628"/>
                      <a:pt x="2975" y="1585"/>
                      <a:pt x="3340" y="1506"/>
                    </a:cubicBezTo>
                    <a:cubicBezTo>
                      <a:pt x="3586" y="1452"/>
                      <a:pt x="3824" y="1375"/>
                      <a:pt x="4054" y="1282"/>
                    </a:cubicBezTo>
                    <a:cubicBezTo>
                      <a:pt x="4340" y="1160"/>
                      <a:pt x="4586" y="1010"/>
                      <a:pt x="4802" y="820"/>
                    </a:cubicBezTo>
                    <a:lnTo>
                      <a:pt x="5046" y="506"/>
                    </a:lnTo>
                    <a:lnTo>
                      <a:pt x="535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14"/>
              <p:cNvSpPr/>
              <p:nvPr/>
            </p:nvSpPr>
            <p:spPr>
              <a:xfrm>
                <a:off x="3352422" y="2379598"/>
                <a:ext cx="41039" cy="17432"/>
              </a:xfrm>
              <a:custGeom>
                <a:avLst/>
                <a:gdLst/>
                <a:ahLst/>
                <a:cxnLst/>
                <a:rect l="l" t="t" r="r" b="b"/>
                <a:pathLst>
                  <a:path w="1316" h="559" extrusionOk="0">
                    <a:moveTo>
                      <a:pt x="1245" y="1"/>
                    </a:moveTo>
                    <a:cubicBezTo>
                      <a:pt x="1245" y="1"/>
                      <a:pt x="983" y="60"/>
                      <a:pt x="893" y="79"/>
                    </a:cubicBezTo>
                    <a:cubicBezTo>
                      <a:pt x="641" y="130"/>
                      <a:pt x="381" y="179"/>
                      <a:pt x="121" y="222"/>
                    </a:cubicBezTo>
                    <a:lnTo>
                      <a:pt x="0" y="242"/>
                    </a:lnTo>
                    <a:lnTo>
                      <a:pt x="50" y="559"/>
                    </a:lnTo>
                    <a:lnTo>
                      <a:pt x="173" y="539"/>
                    </a:lnTo>
                    <a:cubicBezTo>
                      <a:pt x="437" y="496"/>
                      <a:pt x="702" y="447"/>
                      <a:pt x="958" y="392"/>
                    </a:cubicBezTo>
                    <a:lnTo>
                      <a:pt x="1316" y="316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rgbClr val="2E1F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14"/>
              <p:cNvSpPr/>
              <p:nvPr/>
            </p:nvSpPr>
            <p:spPr>
              <a:xfrm>
                <a:off x="3132042" y="2378319"/>
                <a:ext cx="231112" cy="2554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819" extrusionOk="0">
                    <a:moveTo>
                      <a:pt x="77" y="0"/>
                    </a:moveTo>
                    <a:lnTo>
                      <a:pt x="1" y="314"/>
                    </a:lnTo>
                    <a:lnTo>
                      <a:pt x="122" y="342"/>
                    </a:lnTo>
                    <a:cubicBezTo>
                      <a:pt x="303" y="387"/>
                      <a:pt x="490" y="429"/>
                      <a:pt x="681" y="466"/>
                    </a:cubicBezTo>
                    <a:cubicBezTo>
                      <a:pt x="1101" y="551"/>
                      <a:pt x="1538" y="623"/>
                      <a:pt x="1972" y="676"/>
                    </a:cubicBezTo>
                    <a:cubicBezTo>
                      <a:pt x="2403" y="731"/>
                      <a:pt x="2852" y="769"/>
                      <a:pt x="3300" y="794"/>
                    </a:cubicBezTo>
                    <a:cubicBezTo>
                      <a:pt x="3624" y="810"/>
                      <a:pt x="3953" y="818"/>
                      <a:pt x="4279" y="818"/>
                    </a:cubicBezTo>
                    <a:cubicBezTo>
                      <a:pt x="4400" y="818"/>
                      <a:pt x="4521" y="817"/>
                      <a:pt x="4642" y="811"/>
                    </a:cubicBezTo>
                    <a:cubicBezTo>
                      <a:pt x="5085" y="802"/>
                      <a:pt x="5535" y="777"/>
                      <a:pt x="5979" y="738"/>
                    </a:cubicBezTo>
                    <a:cubicBezTo>
                      <a:pt x="6397" y="700"/>
                      <a:pt x="6815" y="647"/>
                      <a:pt x="7240" y="577"/>
                    </a:cubicBezTo>
                    <a:lnTo>
                      <a:pt x="7411" y="551"/>
                    </a:lnTo>
                    <a:lnTo>
                      <a:pt x="7359" y="233"/>
                    </a:lnTo>
                    <a:lnTo>
                      <a:pt x="7172" y="265"/>
                    </a:lnTo>
                    <a:cubicBezTo>
                      <a:pt x="6771" y="330"/>
                      <a:pt x="6360" y="381"/>
                      <a:pt x="5947" y="420"/>
                    </a:cubicBezTo>
                    <a:cubicBezTo>
                      <a:pt x="5513" y="460"/>
                      <a:pt x="5070" y="485"/>
                      <a:pt x="4635" y="493"/>
                    </a:cubicBezTo>
                    <a:cubicBezTo>
                      <a:pt x="4515" y="495"/>
                      <a:pt x="4397" y="496"/>
                      <a:pt x="4278" y="496"/>
                    </a:cubicBezTo>
                    <a:cubicBezTo>
                      <a:pt x="3956" y="496"/>
                      <a:pt x="3632" y="488"/>
                      <a:pt x="3315" y="472"/>
                    </a:cubicBezTo>
                    <a:cubicBezTo>
                      <a:pt x="2875" y="449"/>
                      <a:pt x="2436" y="410"/>
                      <a:pt x="2011" y="357"/>
                    </a:cubicBezTo>
                    <a:cubicBezTo>
                      <a:pt x="1581" y="302"/>
                      <a:pt x="1155" y="235"/>
                      <a:pt x="741" y="150"/>
                    </a:cubicBezTo>
                    <a:cubicBezTo>
                      <a:pt x="556" y="114"/>
                      <a:pt x="373" y="72"/>
                      <a:pt x="195" y="29"/>
                    </a:cubicBez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14"/>
              <p:cNvSpPr/>
              <p:nvPr/>
            </p:nvSpPr>
            <p:spPr>
              <a:xfrm>
                <a:off x="2767341" y="2104022"/>
                <a:ext cx="356819" cy="281413"/>
              </a:xfrm>
              <a:custGeom>
                <a:avLst/>
                <a:gdLst/>
                <a:ahLst/>
                <a:cxnLst/>
                <a:rect l="l" t="t" r="r" b="b"/>
                <a:pathLst>
                  <a:path w="11442" h="9024" extrusionOk="0">
                    <a:moveTo>
                      <a:pt x="1" y="1"/>
                    </a:moveTo>
                    <a:lnTo>
                      <a:pt x="57" y="367"/>
                    </a:lnTo>
                    <a:cubicBezTo>
                      <a:pt x="106" y="451"/>
                      <a:pt x="153" y="544"/>
                      <a:pt x="203" y="640"/>
                    </a:cubicBezTo>
                    <a:cubicBezTo>
                      <a:pt x="275" y="778"/>
                      <a:pt x="350" y="918"/>
                      <a:pt x="423" y="1036"/>
                    </a:cubicBezTo>
                    <a:cubicBezTo>
                      <a:pt x="698" y="1470"/>
                      <a:pt x="997" y="1903"/>
                      <a:pt x="1310" y="2318"/>
                    </a:cubicBezTo>
                    <a:cubicBezTo>
                      <a:pt x="1785" y="2948"/>
                      <a:pt x="2307" y="3549"/>
                      <a:pt x="2859" y="4112"/>
                    </a:cubicBezTo>
                    <a:cubicBezTo>
                      <a:pt x="3429" y="4695"/>
                      <a:pt x="4046" y="5244"/>
                      <a:pt x="4692" y="5746"/>
                    </a:cubicBezTo>
                    <a:cubicBezTo>
                      <a:pt x="5353" y="6259"/>
                      <a:pt x="6057" y="6733"/>
                      <a:pt x="6785" y="7154"/>
                    </a:cubicBezTo>
                    <a:lnTo>
                      <a:pt x="7646" y="7587"/>
                    </a:lnTo>
                    <a:cubicBezTo>
                      <a:pt x="8086" y="7783"/>
                      <a:pt x="8711" y="8013"/>
                      <a:pt x="8893" y="8103"/>
                    </a:cubicBezTo>
                    <a:cubicBezTo>
                      <a:pt x="9232" y="8272"/>
                      <a:pt x="9594" y="8430"/>
                      <a:pt x="9969" y="8572"/>
                    </a:cubicBezTo>
                    <a:lnTo>
                      <a:pt x="10014" y="8588"/>
                    </a:lnTo>
                    <a:cubicBezTo>
                      <a:pt x="10379" y="8724"/>
                      <a:pt x="10756" y="8851"/>
                      <a:pt x="11171" y="8969"/>
                    </a:cubicBezTo>
                    <a:lnTo>
                      <a:pt x="11355" y="9023"/>
                    </a:lnTo>
                    <a:lnTo>
                      <a:pt x="11441" y="8710"/>
                    </a:lnTo>
                    <a:lnTo>
                      <a:pt x="11321" y="8678"/>
                    </a:lnTo>
                    <a:lnTo>
                      <a:pt x="11223" y="8650"/>
                    </a:lnTo>
                    <a:cubicBezTo>
                      <a:pt x="10852" y="8543"/>
                      <a:pt x="10481" y="8421"/>
                      <a:pt x="10126" y="8286"/>
                    </a:cubicBezTo>
                    <a:lnTo>
                      <a:pt x="10083" y="8270"/>
                    </a:lnTo>
                    <a:cubicBezTo>
                      <a:pt x="9718" y="8132"/>
                      <a:pt x="9365" y="7977"/>
                      <a:pt x="9033" y="7814"/>
                    </a:cubicBezTo>
                    <a:cubicBezTo>
                      <a:pt x="8813" y="7707"/>
                      <a:pt x="6949" y="6877"/>
                      <a:pt x="6942" y="6876"/>
                    </a:cubicBezTo>
                    <a:cubicBezTo>
                      <a:pt x="6227" y="6463"/>
                      <a:pt x="5536" y="5997"/>
                      <a:pt x="4887" y="5493"/>
                    </a:cubicBezTo>
                    <a:cubicBezTo>
                      <a:pt x="4253" y="4998"/>
                      <a:pt x="3646" y="4459"/>
                      <a:pt x="3086" y="3887"/>
                    </a:cubicBezTo>
                    <a:cubicBezTo>
                      <a:pt x="2544" y="3335"/>
                      <a:pt x="2033" y="2742"/>
                      <a:pt x="1566" y="2124"/>
                    </a:cubicBezTo>
                    <a:cubicBezTo>
                      <a:pt x="1260" y="1720"/>
                      <a:pt x="968" y="1296"/>
                      <a:pt x="695" y="863"/>
                    </a:cubicBezTo>
                    <a:cubicBezTo>
                      <a:pt x="573" y="669"/>
                      <a:pt x="452" y="468"/>
                      <a:pt x="336" y="267"/>
                    </a:cubicBezTo>
                    <a:lnTo>
                      <a:pt x="311" y="22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14"/>
              <p:cNvSpPr/>
              <p:nvPr/>
            </p:nvSpPr>
            <p:spPr>
              <a:xfrm>
                <a:off x="2694743" y="1730215"/>
                <a:ext cx="177411" cy="286653"/>
              </a:xfrm>
              <a:custGeom>
                <a:avLst/>
                <a:gdLst/>
                <a:ahLst/>
                <a:cxnLst/>
                <a:rect l="l" t="t" r="r" b="b"/>
                <a:pathLst>
                  <a:path w="5689" h="9192" extrusionOk="0">
                    <a:moveTo>
                      <a:pt x="376" y="0"/>
                    </a:moveTo>
                    <a:cubicBezTo>
                      <a:pt x="376" y="0"/>
                      <a:pt x="138" y="603"/>
                      <a:pt x="70" y="962"/>
                    </a:cubicBezTo>
                    <a:cubicBezTo>
                      <a:pt x="1" y="1322"/>
                      <a:pt x="28" y="1632"/>
                      <a:pt x="48" y="1966"/>
                    </a:cubicBezTo>
                    <a:cubicBezTo>
                      <a:pt x="67" y="2301"/>
                      <a:pt x="115" y="2637"/>
                      <a:pt x="188" y="2969"/>
                    </a:cubicBezTo>
                    <a:cubicBezTo>
                      <a:pt x="261" y="3300"/>
                      <a:pt x="362" y="3632"/>
                      <a:pt x="490" y="3957"/>
                    </a:cubicBezTo>
                    <a:cubicBezTo>
                      <a:pt x="575" y="4175"/>
                      <a:pt x="674" y="4393"/>
                      <a:pt x="779" y="4604"/>
                    </a:cubicBezTo>
                    <a:cubicBezTo>
                      <a:pt x="887" y="4818"/>
                      <a:pt x="1009" y="5031"/>
                      <a:pt x="1138" y="5239"/>
                    </a:cubicBezTo>
                    <a:cubicBezTo>
                      <a:pt x="1180" y="5307"/>
                      <a:pt x="1227" y="5379"/>
                      <a:pt x="1273" y="5449"/>
                    </a:cubicBezTo>
                    <a:cubicBezTo>
                      <a:pt x="1364" y="5586"/>
                      <a:pt x="1460" y="5724"/>
                      <a:pt x="1564" y="5859"/>
                    </a:cubicBezTo>
                    <a:cubicBezTo>
                      <a:pt x="1715" y="6060"/>
                      <a:pt x="1880" y="6263"/>
                      <a:pt x="2054" y="6461"/>
                    </a:cubicBezTo>
                    <a:cubicBezTo>
                      <a:pt x="2228" y="6657"/>
                      <a:pt x="2415" y="6852"/>
                      <a:pt x="2609" y="7044"/>
                    </a:cubicBezTo>
                    <a:cubicBezTo>
                      <a:pt x="2802" y="7232"/>
                      <a:pt x="3010" y="7420"/>
                      <a:pt x="3226" y="7604"/>
                    </a:cubicBezTo>
                    <a:cubicBezTo>
                      <a:pt x="3440" y="7785"/>
                      <a:pt x="3666" y="7967"/>
                      <a:pt x="3901" y="8142"/>
                    </a:cubicBezTo>
                    <a:cubicBezTo>
                      <a:pt x="4130" y="8312"/>
                      <a:pt x="4383" y="8488"/>
                      <a:pt x="4633" y="8652"/>
                    </a:cubicBezTo>
                    <a:cubicBezTo>
                      <a:pt x="4880" y="8815"/>
                      <a:pt x="5152" y="8983"/>
                      <a:pt x="5418" y="9135"/>
                    </a:cubicBezTo>
                    <a:lnTo>
                      <a:pt x="5527" y="9191"/>
                    </a:lnTo>
                    <a:lnTo>
                      <a:pt x="5688" y="8913"/>
                    </a:lnTo>
                    <a:lnTo>
                      <a:pt x="5583" y="8851"/>
                    </a:lnTo>
                    <a:cubicBezTo>
                      <a:pt x="5322" y="8703"/>
                      <a:pt x="5056" y="8539"/>
                      <a:pt x="4811" y="8379"/>
                    </a:cubicBezTo>
                    <a:cubicBezTo>
                      <a:pt x="4567" y="8218"/>
                      <a:pt x="4321" y="8046"/>
                      <a:pt x="4097" y="7879"/>
                    </a:cubicBezTo>
                    <a:cubicBezTo>
                      <a:pt x="3870" y="7712"/>
                      <a:pt x="3650" y="7535"/>
                      <a:pt x="3437" y="7356"/>
                    </a:cubicBezTo>
                    <a:cubicBezTo>
                      <a:pt x="3227" y="7176"/>
                      <a:pt x="3024" y="6993"/>
                      <a:pt x="2837" y="6809"/>
                    </a:cubicBezTo>
                    <a:cubicBezTo>
                      <a:pt x="2645" y="6621"/>
                      <a:pt x="2464" y="6431"/>
                      <a:pt x="2298" y="6244"/>
                    </a:cubicBezTo>
                    <a:cubicBezTo>
                      <a:pt x="2130" y="6054"/>
                      <a:pt x="1971" y="5859"/>
                      <a:pt x="1824" y="5663"/>
                    </a:cubicBezTo>
                    <a:cubicBezTo>
                      <a:pt x="1725" y="5531"/>
                      <a:pt x="1631" y="5399"/>
                      <a:pt x="1544" y="5268"/>
                    </a:cubicBezTo>
                    <a:cubicBezTo>
                      <a:pt x="1496" y="5202"/>
                      <a:pt x="1453" y="5133"/>
                      <a:pt x="1411" y="5067"/>
                    </a:cubicBezTo>
                    <a:cubicBezTo>
                      <a:pt x="1285" y="4863"/>
                      <a:pt x="1170" y="4659"/>
                      <a:pt x="1066" y="4457"/>
                    </a:cubicBezTo>
                    <a:cubicBezTo>
                      <a:pt x="964" y="4255"/>
                      <a:pt x="871" y="4046"/>
                      <a:pt x="790" y="3839"/>
                    </a:cubicBezTo>
                    <a:cubicBezTo>
                      <a:pt x="669" y="3530"/>
                      <a:pt x="573" y="3214"/>
                      <a:pt x="503" y="2897"/>
                    </a:cubicBezTo>
                    <a:cubicBezTo>
                      <a:pt x="432" y="2583"/>
                      <a:pt x="388" y="2263"/>
                      <a:pt x="369" y="1947"/>
                    </a:cubicBezTo>
                    <a:cubicBezTo>
                      <a:pt x="352" y="1628"/>
                      <a:pt x="359" y="1309"/>
                      <a:pt x="391" y="987"/>
                    </a:cubicBezTo>
                    <a:lnTo>
                      <a:pt x="408" y="499"/>
                    </a:lnTo>
                    <a:lnTo>
                      <a:pt x="3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14"/>
              <p:cNvSpPr/>
              <p:nvPr/>
            </p:nvSpPr>
            <p:spPr>
              <a:xfrm>
                <a:off x="2860332" y="1730246"/>
                <a:ext cx="974937" cy="381174"/>
              </a:xfrm>
              <a:custGeom>
                <a:avLst/>
                <a:gdLst/>
                <a:ahLst/>
                <a:cxnLst/>
                <a:rect l="l" t="t" r="r" b="b"/>
                <a:pathLst>
                  <a:path w="31263" h="12223" extrusionOk="0">
                    <a:moveTo>
                      <a:pt x="30917" y="1"/>
                    </a:moveTo>
                    <a:lnTo>
                      <a:pt x="30881" y="648"/>
                    </a:lnTo>
                    <a:cubicBezTo>
                      <a:pt x="30874" y="749"/>
                      <a:pt x="30874" y="749"/>
                      <a:pt x="30876" y="767"/>
                    </a:cubicBezTo>
                    <a:lnTo>
                      <a:pt x="30890" y="869"/>
                    </a:lnTo>
                    <a:cubicBezTo>
                      <a:pt x="30924" y="1147"/>
                      <a:pt x="30940" y="1427"/>
                      <a:pt x="30934" y="1705"/>
                    </a:cubicBezTo>
                    <a:cubicBezTo>
                      <a:pt x="30929" y="2021"/>
                      <a:pt x="30897" y="2341"/>
                      <a:pt x="30841" y="2656"/>
                    </a:cubicBezTo>
                    <a:cubicBezTo>
                      <a:pt x="30784" y="2975"/>
                      <a:pt x="30703" y="3283"/>
                      <a:pt x="30595" y="3598"/>
                    </a:cubicBezTo>
                    <a:cubicBezTo>
                      <a:pt x="30487" y="3911"/>
                      <a:pt x="30358" y="4216"/>
                      <a:pt x="30198" y="4522"/>
                    </a:cubicBezTo>
                    <a:cubicBezTo>
                      <a:pt x="30091" y="4729"/>
                      <a:pt x="29976" y="4928"/>
                      <a:pt x="29849" y="5126"/>
                    </a:cubicBezTo>
                    <a:cubicBezTo>
                      <a:pt x="29720" y="5329"/>
                      <a:pt x="29585" y="5524"/>
                      <a:pt x="29412" y="5749"/>
                    </a:cubicBezTo>
                    <a:cubicBezTo>
                      <a:pt x="29267" y="5936"/>
                      <a:pt x="29120" y="6115"/>
                      <a:pt x="28958" y="6295"/>
                    </a:cubicBezTo>
                    <a:cubicBezTo>
                      <a:pt x="28785" y="6488"/>
                      <a:pt x="28610" y="6669"/>
                      <a:pt x="28419" y="6854"/>
                    </a:cubicBezTo>
                    <a:cubicBezTo>
                      <a:pt x="28224" y="7041"/>
                      <a:pt x="28029" y="7218"/>
                      <a:pt x="27820" y="7393"/>
                    </a:cubicBezTo>
                    <a:cubicBezTo>
                      <a:pt x="27611" y="7570"/>
                      <a:pt x="27395" y="7740"/>
                      <a:pt x="27165" y="7911"/>
                    </a:cubicBezTo>
                    <a:cubicBezTo>
                      <a:pt x="26936" y="8078"/>
                      <a:pt x="26705" y="8239"/>
                      <a:pt x="26455" y="8403"/>
                    </a:cubicBezTo>
                    <a:cubicBezTo>
                      <a:pt x="26289" y="8510"/>
                      <a:pt x="26124" y="8613"/>
                      <a:pt x="25952" y="8717"/>
                    </a:cubicBezTo>
                    <a:cubicBezTo>
                      <a:pt x="25778" y="8824"/>
                      <a:pt x="25605" y="8922"/>
                      <a:pt x="25425" y="9021"/>
                    </a:cubicBezTo>
                    <a:cubicBezTo>
                      <a:pt x="25162" y="9166"/>
                      <a:pt x="24872" y="9317"/>
                      <a:pt x="24587" y="9456"/>
                    </a:cubicBezTo>
                    <a:cubicBezTo>
                      <a:pt x="24301" y="9594"/>
                      <a:pt x="24005" y="9730"/>
                      <a:pt x="23703" y="9859"/>
                    </a:cubicBezTo>
                    <a:cubicBezTo>
                      <a:pt x="23408" y="9984"/>
                      <a:pt x="23096" y="10111"/>
                      <a:pt x="22777" y="10228"/>
                    </a:cubicBezTo>
                    <a:cubicBezTo>
                      <a:pt x="22459" y="10348"/>
                      <a:pt x="22136" y="10458"/>
                      <a:pt x="21813" y="10565"/>
                    </a:cubicBezTo>
                    <a:cubicBezTo>
                      <a:pt x="21488" y="10668"/>
                      <a:pt x="21151" y="10772"/>
                      <a:pt x="20813" y="10864"/>
                    </a:cubicBezTo>
                    <a:cubicBezTo>
                      <a:pt x="20477" y="10957"/>
                      <a:pt x="20130" y="11048"/>
                      <a:pt x="19785" y="11128"/>
                    </a:cubicBezTo>
                    <a:lnTo>
                      <a:pt x="19466" y="11202"/>
                    </a:lnTo>
                    <a:cubicBezTo>
                      <a:pt x="19223" y="11256"/>
                      <a:pt x="18975" y="11308"/>
                      <a:pt x="18730" y="11356"/>
                    </a:cubicBezTo>
                    <a:cubicBezTo>
                      <a:pt x="18374" y="11423"/>
                      <a:pt x="18010" y="11486"/>
                      <a:pt x="17652" y="11542"/>
                    </a:cubicBezTo>
                    <a:cubicBezTo>
                      <a:pt x="17108" y="11626"/>
                      <a:pt x="16552" y="11696"/>
                      <a:pt x="16001" y="11751"/>
                    </a:cubicBezTo>
                    <a:cubicBezTo>
                      <a:pt x="15449" y="11804"/>
                      <a:pt x="14884" y="11844"/>
                      <a:pt x="14327" y="11867"/>
                    </a:cubicBezTo>
                    <a:cubicBezTo>
                      <a:pt x="13882" y="11887"/>
                      <a:pt x="13431" y="11896"/>
                      <a:pt x="12987" y="11896"/>
                    </a:cubicBezTo>
                    <a:lnTo>
                      <a:pt x="12640" y="11895"/>
                    </a:lnTo>
                    <a:cubicBezTo>
                      <a:pt x="12080" y="11889"/>
                      <a:pt x="11513" y="11866"/>
                      <a:pt x="10960" y="11830"/>
                    </a:cubicBezTo>
                    <a:cubicBezTo>
                      <a:pt x="10402" y="11791"/>
                      <a:pt x="9858" y="11741"/>
                      <a:pt x="9299" y="11675"/>
                    </a:cubicBezTo>
                    <a:cubicBezTo>
                      <a:pt x="8744" y="11609"/>
                      <a:pt x="8212" y="11528"/>
                      <a:pt x="7673" y="11432"/>
                    </a:cubicBezTo>
                    <a:cubicBezTo>
                      <a:pt x="7314" y="11367"/>
                      <a:pt x="6967" y="11299"/>
                      <a:pt x="6615" y="11222"/>
                    </a:cubicBezTo>
                    <a:cubicBezTo>
                      <a:pt x="6299" y="11151"/>
                      <a:pt x="5995" y="11080"/>
                      <a:pt x="5666" y="10996"/>
                    </a:cubicBezTo>
                    <a:lnTo>
                      <a:pt x="5580" y="10975"/>
                    </a:lnTo>
                    <a:cubicBezTo>
                      <a:pt x="5241" y="10887"/>
                      <a:pt x="4911" y="10792"/>
                      <a:pt x="4575" y="10690"/>
                    </a:cubicBezTo>
                    <a:cubicBezTo>
                      <a:pt x="4243" y="10588"/>
                      <a:pt x="3925" y="10484"/>
                      <a:pt x="3604" y="10371"/>
                    </a:cubicBezTo>
                    <a:cubicBezTo>
                      <a:pt x="3282" y="10259"/>
                      <a:pt x="2978" y="10142"/>
                      <a:pt x="2670" y="10019"/>
                    </a:cubicBezTo>
                    <a:cubicBezTo>
                      <a:pt x="2362" y="9893"/>
                      <a:pt x="2071" y="9768"/>
                      <a:pt x="1777" y="9633"/>
                    </a:cubicBezTo>
                    <a:cubicBezTo>
                      <a:pt x="1484" y="9501"/>
                      <a:pt x="1208" y="9364"/>
                      <a:pt x="928" y="9219"/>
                    </a:cubicBezTo>
                    <a:cubicBezTo>
                      <a:pt x="700" y="9100"/>
                      <a:pt x="485" y="8982"/>
                      <a:pt x="268" y="8855"/>
                    </a:cubicBezTo>
                    <a:lnTo>
                      <a:pt x="161" y="8795"/>
                    </a:lnTo>
                    <a:lnTo>
                      <a:pt x="0" y="9073"/>
                    </a:lnTo>
                    <a:lnTo>
                      <a:pt x="105" y="9134"/>
                    </a:lnTo>
                    <a:cubicBezTo>
                      <a:pt x="328" y="9262"/>
                      <a:pt x="548" y="9382"/>
                      <a:pt x="778" y="9502"/>
                    </a:cubicBezTo>
                    <a:cubicBezTo>
                      <a:pt x="1064" y="9650"/>
                      <a:pt x="1346" y="9789"/>
                      <a:pt x="1642" y="9925"/>
                    </a:cubicBezTo>
                    <a:cubicBezTo>
                      <a:pt x="1941" y="10063"/>
                      <a:pt x="2239" y="10191"/>
                      <a:pt x="2549" y="10316"/>
                    </a:cubicBezTo>
                    <a:cubicBezTo>
                      <a:pt x="2861" y="10443"/>
                      <a:pt x="3172" y="10559"/>
                      <a:pt x="3497" y="10674"/>
                    </a:cubicBezTo>
                    <a:cubicBezTo>
                      <a:pt x="3822" y="10789"/>
                      <a:pt x="4144" y="10896"/>
                      <a:pt x="4481" y="10998"/>
                    </a:cubicBezTo>
                    <a:cubicBezTo>
                      <a:pt x="4821" y="11103"/>
                      <a:pt x="5154" y="11196"/>
                      <a:pt x="5499" y="11285"/>
                    </a:cubicBezTo>
                    <a:lnTo>
                      <a:pt x="5609" y="11314"/>
                    </a:lnTo>
                    <a:cubicBezTo>
                      <a:pt x="5918" y="11394"/>
                      <a:pt x="6225" y="11466"/>
                      <a:pt x="6545" y="11537"/>
                    </a:cubicBezTo>
                    <a:cubicBezTo>
                      <a:pt x="6902" y="11614"/>
                      <a:pt x="7253" y="11685"/>
                      <a:pt x="7616" y="11749"/>
                    </a:cubicBezTo>
                    <a:cubicBezTo>
                      <a:pt x="8166" y="11847"/>
                      <a:pt x="8704" y="11929"/>
                      <a:pt x="9260" y="11995"/>
                    </a:cubicBezTo>
                    <a:cubicBezTo>
                      <a:pt x="9822" y="12063"/>
                      <a:pt x="10373" y="12113"/>
                      <a:pt x="10939" y="12152"/>
                    </a:cubicBezTo>
                    <a:cubicBezTo>
                      <a:pt x="11504" y="12188"/>
                      <a:pt x="12077" y="12211"/>
                      <a:pt x="12637" y="12217"/>
                    </a:cubicBezTo>
                    <a:lnTo>
                      <a:pt x="12990" y="12222"/>
                    </a:lnTo>
                    <a:cubicBezTo>
                      <a:pt x="13441" y="12222"/>
                      <a:pt x="13894" y="12214"/>
                      <a:pt x="14337" y="12194"/>
                    </a:cubicBezTo>
                    <a:cubicBezTo>
                      <a:pt x="14905" y="12171"/>
                      <a:pt x="15475" y="12130"/>
                      <a:pt x="16030" y="12076"/>
                    </a:cubicBezTo>
                    <a:cubicBezTo>
                      <a:pt x="16591" y="12020"/>
                      <a:pt x="17152" y="11951"/>
                      <a:pt x="17699" y="11866"/>
                    </a:cubicBezTo>
                    <a:cubicBezTo>
                      <a:pt x="18060" y="11808"/>
                      <a:pt x="18427" y="11745"/>
                      <a:pt x="18789" y="11675"/>
                    </a:cubicBezTo>
                    <a:cubicBezTo>
                      <a:pt x="19035" y="11629"/>
                      <a:pt x="19287" y="11574"/>
                      <a:pt x="19532" y="11521"/>
                    </a:cubicBezTo>
                    <a:cubicBezTo>
                      <a:pt x="19645" y="11498"/>
                      <a:pt x="19752" y="11472"/>
                      <a:pt x="19856" y="11448"/>
                    </a:cubicBezTo>
                    <a:cubicBezTo>
                      <a:pt x="20207" y="11364"/>
                      <a:pt x="20557" y="11275"/>
                      <a:pt x="20898" y="11179"/>
                    </a:cubicBezTo>
                    <a:cubicBezTo>
                      <a:pt x="21240" y="11085"/>
                      <a:pt x="21581" y="10983"/>
                      <a:pt x="21910" y="10875"/>
                    </a:cubicBezTo>
                    <a:cubicBezTo>
                      <a:pt x="22237" y="10769"/>
                      <a:pt x="22566" y="10654"/>
                      <a:pt x="22888" y="10535"/>
                    </a:cubicBezTo>
                    <a:cubicBezTo>
                      <a:pt x="23211" y="10414"/>
                      <a:pt x="23528" y="10287"/>
                      <a:pt x="23828" y="10158"/>
                    </a:cubicBezTo>
                    <a:cubicBezTo>
                      <a:pt x="24133" y="10027"/>
                      <a:pt x="24435" y="9889"/>
                      <a:pt x="24724" y="9748"/>
                    </a:cubicBezTo>
                    <a:cubicBezTo>
                      <a:pt x="25014" y="9609"/>
                      <a:pt x="25309" y="9454"/>
                      <a:pt x="25578" y="9307"/>
                    </a:cubicBezTo>
                    <a:cubicBezTo>
                      <a:pt x="25762" y="9206"/>
                      <a:pt x="25937" y="9104"/>
                      <a:pt x="26115" y="8998"/>
                    </a:cubicBezTo>
                    <a:cubicBezTo>
                      <a:pt x="26291" y="8891"/>
                      <a:pt x="26459" y="8788"/>
                      <a:pt x="26629" y="8676"/>
                    </a:cubicBezTo>
                    <a:cubicBezTo>
                      <a:pt x="26885" y="8510"/>
                      <a:pt x="27122" y="8345"/>
                      <a:pt x="27355" y="8173"/>
                    </a:cubicBezTo>
                    <a:cubicBezTo>
                      <a:pt x="27592" y="7999"/>
                      <a:pt x="27812" y="7825"/>
                      <a:pt x="28028" y="7642"/>
                    </a:cubicBezTo>
                    <a:cubicBezTo>
                      <a:pt x="28245" y="7460"/>
                      <a:pt x="28446" y="7278"/>
                      <a:pt x="28641" y="7089"/>
                    </a:cubicBezTo>
                    <a:cubicBezTo>
                      <a:pt x="28838" y="6900"/>
                      <a:pt x="29020" y="6712"/>
                      <a:pt x="29198" y="6514"/>
                    </a:cubicBezTo>
                    <a:cubicBezTo>
                      <a:pt x="29363" y="6330"/>
                      <a:pt x="29516" y="6144"/>
                      <a:pt x="29689" y="5917"/>
                    </a:cubicBezTo>
                    <a:cubicBezTo>
                      <a:pt x="29848" y="5711"/>
                      <a:pt x="29987" y="5510"/>
                      <a:pt x="30119" y="5303"/>
                    </a:cubicBezTo>
                    <a:cubicBezTo>
                      <a:pt x="30252" y="5096"/>
                      <a:pt x="30371" y="4889"/>
                      <a:pt x="30482" y="4673"/>
                    </a:cubicBezTo>
                    <a:cubicBezTo>
                      <a:pt x="30648" y="4353"/>
                      <a:pt x="30785" y="4034"/>
                      <a:pt x="30899" y="3706"/>
                    </a:cubicBezTo>
                    <a:cubicBezTo>
                      <a:pt x="31012" y="3377"/>
                      <a:pt x="31097" y="3053"/>
                      <a:pt x="31157" y="2715"/>
                    </a:cubicBezTo>
                    <a:cubicBezTo>
                      <a:pt x="31219" y="2385"/>
                      <a:pt x="31251" y="2047"/>
                      <a:pt x="31257" y="1712"/>
                    </a:cubicBezTo>
                    <a:cubicBezTo>
                      <a:pt x="31262" y="1420"/>
                      <a:pt x="31245" y="1122"/>
                      <a:pt x="31208" y="820"/>
                    </a:cubicBezTo>
                    <a:lnTo>
                      <a:pt x="31190" y="694"/>
                    </a:lnTo>
                    <a:lnTo>
                      <a:pt x="31126" y="529"/>
                    </a:lnTo>
                    <a:lnTo>
                      <a:pt x="309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14"/>
              <p:cNvSpPr/>
              <p:nvPr/>
            </p:nvSpPr>
            <p:spPr>
              <a:xfrm>
                <a:off x="3028042" y="1268499"/>
                <a:ext cx="474636" cy="278201"/>
              </a:xfrm>
              <a:custGeom>
                <a:avLst/>
                <a:gdLst/>
                <a:ahLst/>
                <a:cxnLst/>
                <a:rect l="l" t="t" r="r" b="b"/>
                <a:pathLst>
                  <a:path w="15220" h="8921" extrusionOk="0">
                    <a:moveTo>
                      <a:pt x="7748" y="331"/>
                    </a:moveTo>
                    <a:cubicBezTo>
                      <a:pt x="7998" y="332"/>
                      <a:pt x="8246" y="344"/>
                      <a:pt x="8490" y="359"/>
                    </a:cubicBezTo>
                    <a:cubicBezTo>
                      <a:pt x="8740" y="375"/>
                      <a:pt x="8979" y="400"/>
                      <a:pt x="9222" y="431"/>
                    </a:cubicBezTo>
                    <a:cubicBezTo>
                      <a:pt x="9465" y="464"/>
                      <a:pt x="9698" y="502"/>
                      <a:pt x="9935" y="546"/>
                    </a:cubicBezTo>
                    <a:cubicBezTo>
                      <a:pt x="10159" y="589"/>
                      <a:pt x="10375" y="638"/>
                      <a:pt x="10623" y="702"/>
                    </a:cubicBezTo>
                    <a:cubicBezTo>
                      <a:pt x="10851" y="761"/>
                      <a:pt x="11065" y="825"/>
                      <a:pt x="11279" y="896"/>
                    </a:cubicBezTo>
                    <a:cubicBezTo>
                      <a:pt x="11495" y="968"/>
                      <a:pt x="11697" y="1041"/>
                      <a:pt x="11897" y="1126"/>
                    </a:cubicBezTo>
                    <a:cubicBezTo>
                      <a:pt x="12031" y="1180"/>
                      <a:pt x="12157" y="1236"/>
                      <a:pt x="12285" y="1298"/>
                    </a:cubicBezTo>
                    <a:cubicBezTo>
                      <a:pt x="12413" y="1359"/>
                      <a:pt x="12533" y="1420"/>
                      <a:pt x="12652" y="1485"/>
                    </a:cubicBezTo>
                    <a:cubicBezTo>
                      <a:pt x="12708" y="1515"/>
                      <a:pt x="12758" y="1544"/>
                      <a:pt x="12807" y="1573"/>
                    </a:cubicBezTo>
                    <a:cubicBezTo>
                      <a:pt x="12919" y="1639"/>
                      <a:pt x="13037" y="1711"/>
                      <a:pt x="13142" y="1781"/>
                    </a:cubicBezTo>
                    <a:cubicBezTo>
                      <a:pt x="13247" y="1852"/>
                      <a:pt x="13355" y="1927"/>
                      <a:pt x="13451" y="2000"/>
                    </a:cubicBezTo>
                    <a:cubicBezTo>
                      <a:pt x="13551" y="2076"/>
                      <a:pt x="13645" y="2154"/>
                      <a:pt x="13733" y="2230"/>
                    </a:cubicBezTo>
                    <a:cubicBezTo>
                      <a:pt x="13824" y="2309"/>
                      <a:pt x="13909" y="2391"/>
                      <a:pt x="13988" y="2471"/>
                    </a:cubicBezTo>
                    <a:cubicBezTo>
                      <a:pt x="14067" y="2552"/>
                      <a:pt x="14141" y="2637"/>
                      <a:pt x="14210" y="2720"/>
                    </a:cubicBezTo>
                    <a:cubicBezTo>
                      <a:pt x="14290" y="2815"/>
                      <a:pt x="14361" y="2914"/>
                      <a:pt x="14428" y="3012"/>
                    </a:cubicBezTo>
                    <a:cubicBezTo>
                      <a:pt x="14448" y="3041"/>
                      <a:pt x="14466" y="3072"/>
                      <a:pt x="14488" y="3105"/>
                    </a:cubicBezTo>
                    <a:cubicBezTo>
                      <a:pt x="14570" y="3236"/>
                      <a:pt x="14639" y="3370"/>
                      <a:pt x="14695" y="3504"/>
                    </a:cubicBezTo>
                    <a:cubicBezTo>
                      <a:pt x="14751" y="3634"/>
                      <a:pt x="14797" y="3770"/>
                      <a:pt x="14830" y="3906"/>
                    </a:cubicBezTo>
                    <a:cubicBezTo>
                      <a:pt x="14862" y="4038"/>
                      <a:pt x="14883" y="4175"/>
                      <a:pt x="14893" y="4312"/>
                    </a:cubicBezTo>
                    <a:cubicBezTo>
                      <a:pt x="14902" y="4447"/>
                      <a:pt x="14898" y="4583"/>
                      <a:pt x="14883" y="4717"/>
                    </a:cubicBezTo>
                    <a:cubicBezTo>
                      <a:pt x="14870" y="4852"/>
                      <a:pt x="14843" y="4989"/>
                      <a:pt x="14804" y="5122"/>
                    </a:cubicBezTo>
                    <a:cubicBezTo>
                      <a:pt x="14765" y="5256"/>
                      <a:pt x="14716" y="5388"/>
                      <a:pt x="14655" y="5521"/>
                    </a:cubicBezTo>
                    <a:cubicBezTo>
                      <a:pt x="14591" y="5656"/>
                      <a:pt x="14520" y="5784"/>
                      <a:pt x="14433" y="5913"/>
                    </a:cubicBezTo>
                    <a:cubicBezTo>
                      <a:pt x="14389" y="5981"/>
                      <a:pt x="14341" y="6045"/>
                      <a:pt x="14291" y="6112"/>
                    </a:cubicBezTo>
                    <a:cubicBezTo>
                      <a:pt x="14245" y="6173"/>
                      <a:pt x="14195" y="6235"/>
                      <a:pt x="14144" y="6291"/>
                    </a:cubicBezTo>
                    <a:cubicBezTo>
                      <a:pt x="14034" y="6419"/>
                      <a:pt x="13917" y="6539"/>
                      <a:pt x="13788" y="6655"/>
                    </a:cubicBezTo>
                    <a:cubicBezTo>
                      <a:pt x="13702" y="6734"/>
                      <a:pt x="13612" y="6810"/>
                      <a:pt x="13515" y="6885"/>
                    </a:cubicBezTo>
                    <a:cubicBezTo>
                      <a:pt x="13420" y="6958"/>
                      <a:pt x="13321" y="7030"/>
                      <a:pt x="13214" y="7104"/>
                    </a:cubicBezTo>
                    <a:cubicBezTo>
                      <a:pt x="13111" y="7175"/>
                      <a:pt x="13004" y="7244"/>
                      <a:pt x="12889" y="7312"/>
                    </a:cubicBezTo>
                    <a:cubicBezTo>
                      <a:pt x="12812" y="7359"/>
                      <a:pt x="12737" y="7403"/>
                      <a:pt x="12658" y="7446"/>
                    </a:cubicBezTo>
                    <a:cubicBezTo>
                      <a:pt x="12541" y="7509"/>
                      <a:pt x="12413" y="7575"/>
                      <a:pt x="12287" y="7634"/>
                    </a:cubicBezTo>
                    <a:cubicBezTo>
                      <a:pt x="12162" y="7693"/>
                      <a:pt x="12031" y="7753"/>
                      <a:pt x="11896" y="7808"/>
                    </a:cubicBezTo>
                    <a:cubicBezTo>
                      <a:pt x="11762" y="7863"/>
                      <a:pt x="11623" y="7916"/>
                      <a:pt x="11485" y="7966"/>
                    </a:cubicBezTo>
                    <a:cubicBezTo>
                      <a:pt x="11342" y="8016"/>
                      <a:pt x="11197" y="8065"/>
                      <a:pt x="11053" y="8108"/>
                    </a:cubicBezTo>
                    <a:cubicBezTo>
                      <a:pt x="10839" y="8175"/>
                      <a:pt x="10605" y="8238"/>
                      <a:pt x="10378" y="8292"/>
                    </a:cubicBezTo>
                    <a:lnTo>
                      <a:pt x="10255" y="8318"/>
                    </a:lnTo>
                    <a:cubicBezTo>
                      <a:pt x="10063" y="8361"/>
                      <a:pt x="9867" y="8400"/>
                      <a:pt x="9673" y="8432"/>
                    </a:cubicBezTo>
                    <a:cubicBezTo>
                      <a:pt x="9437" y="8472"/>
                      <a:pt x="9193" y="8504"/>
                      <a:pt x="8947" y="8531"/>
                    </a:cubicBezTo>
                    <a:cubicBezTo>
                      <a:pt x="8703" y="8556"/>
                      <a:pt x="8454" y="8576"/>
                      <a:pt x="8208" y="8587"/>
                    </a:cubicBezTo>
                    <a:cubicBezTo>
                      <a:pt x="8010" y="8596"/>
                      <a:pt x="7811" y="8602"/>
                      <a:pt x="7610" y="8602"/>
                    </a:cubicBezTo>
                    <a:lnTo>
                      <a:pt x="7463" y="8602"/>
                    </a:lnTo>
                    <a:cubicBezTo>
                      <a:pt x="7218" y="8597"/>
                      <a:pt x="6969" y="8589"/>
                      <a:pt x="6723" y="8571"/>
                    </a:cubicBezTo>
                    <a:cubicBezTo>
                      <a:pt x="6474" y="8553"/>
                      <a:pt x="6234" y="8530"/>
                      <a:pt x="5993" y="8497"/>
                    </a:cubicBezTo>
                    <a:cubicBezTo>
                      <a:pt x="5748" y="8466"/>
                      <a:pt x="5515" y="8428"/>
                      <a:pt x="5278" y="8382"/>
                    </a:cubicBezTo>
                    <a:cubicBezTo>
                      <a:pt x="5058" y="8338"/>
                      <a:pt x="4845" y="8292"/>
                      <a:pt x="4631" y="8236"/>
                    </a:cubicBezTo>
                    <a:lnTo>
                      <a:pt x="4601" y="8359"/>
                    </a:lnTo>
                    <a:lnTo>
                      <a:pt x="4592" y="8229"/>
                    </a:lnTo>
                    <a:cubicBezTo>
                      <a:pt x="4364" y="8170"/>
                      <a:pt x="4150" y="8106"/>
                      <a:pt x="3935" y="8035"/>
                    </a:cubicBezTo>
                    <a:cubicBezTo>
                      <a:pt x="3720" y="7963"/>
                      <a:pt x="3519" y="7890"/>
                      <a:pt x="3320" y="7805"/>
                    </a:cubicBezTo>
                    <a:cubicBezTo>
                      <a:pt x="3185" y="7749"/>
                      <a:pt x="3058" y="7692"/>
                      <a:pt x="2933" y="7633"/>
                    </a:cubicBezTo>
                    <a:cubicBezTo>
                      <a:pt x="2805" y="7574"/>
                      <a:pt x="2688" y="7512"/>
                      <a:pt x="2567" y="7446"/>
                    </a:cubicBezTo>
                    <a:cubicBezTo>
                      <a:pt x="2522" y="7420"/>
                      <a:pt x="2475" y="7395"/>
                      <a:pt x="2429" y="7368"/>
                    </a:cubicBezTo>
                    <a:cubicBezTo>
                      <a:pt x="2314" y="7302"/>
                      <a:pt x="2197" y="7230"/>
                      <a:pt x="2092" y="7160"/>
                    </a:cubicBezTo>
                    <a:cubicBezTo>
                      <a:pt x="1987" y="7092"/>
                      <a:pt x="1880" y="7016"/>
                      <a:pt x="1782" y="6941"/>
                    </a:cubicBezTo>
                    <a:cubicBezTo>
                      <a:pt x="1684" y="6866"/>
                      <a:pt x="1589" y="6790"/>
                      <a:pt x="1499" y="6711"/>
                    </a:cubicBezTo>
                    <a:cubicBezTo>
                      <a:pt x="1409" y="6633"/>
                      <a:pt x="1325" y="6553"/>
                      <a:pt x="1244" y="6470"/>
                    </a:cubicBezTo>
                    <a:cubicBezTo>
                      <a:pt x="1167" y="6390"/>
                      <a:pt x="1092" y="6306"/>
                      <a:pt x="1021" y="6222"/>
                    </a:cubicBezTo>
                    <a:cubicBezTo>
                      <a:pt x="941" y="6124"/>
                      <a:pt x="867" y="6024"/>
                      <a:pt x="798" y="5923"/>
                    </a:cubicBezTo>
                    <a:cubicBezTo>
                      <a:pt x="778" y="5894"/>
                      <a:pt x="760" y="5866"/>
                      <a:pt x="741" y="5836"/>
                    </a:cubicBezTo>
                    <a:cubicBezTo>
                      <a:pt x="660" y="5708"/>
                      <a:pt x="590" y="5572"/>
                      <a:pt x="533" y="5440"/>
                    </a:cubicBezTo>
                    <a:cubicBezTo>
                      <a:pt x="475" y="5306"/>
                      <a:pt x="429" y="5170"/>
                      <a:pt x="396" y="5038"/>
                    </a:cubicBezTo>
                    <a:cubicBezTo>
                      <a:pt x="361" y="4902"/>
                      <a:pt x="340" y="4766"/>
                      <a:pt x="331" y="4631"/>
                    </a:cubicBezTo>
                    <a:cubicBezTo>
                      <a:pt x="323" y="4497"/>
                      <a:pt x="324" y="4360"/>
                      <a:pt x="338" y="4225"/>
                    </a:cubicBezTo>
                    <a:cubicBezTo>
                      <a:pt x="351" y="4089"/>
                      <a:pt x="377" y="3954"/>
                      <a:pt x="416" y="3821"/>
                    </a:cubicBezTo>
                    <a:cubicBezTo>
                      <a:pt x="453" y="3685"/>
                      <a:pt x="504" y="3553"/>
                      <a:pt x="564" y="3420"/>
                    </a:cubicBezTo>
                    <a:cubicBezTo>
                      <a:pt x="626" y="3287"/>
                      <a:pt x="698" y="3160"/>
                      <a:pt x="784" y="3028"/>
                    </a:cubicBezTo>
                    <a:cubicBezTo>
                      <a:pt x="830" y="2959"/>
                      <a:pt x="879" y="2891"/>
                      <a:pt x="931" y="2824"/>
                    </a:cubicBezTo>
                    <a:cubicBezTo>
                      <a:pt x="977" y="2766"/>
                      <a:pt x="1021" y="2709"/>
                      <a:pt x="1073" y="2650"/>
                    </a:cubicBezTo>
                    <a:cubicBezTo>
                      <a:pt x="1181" y="2525"/>
                      <a:pt x="1297" y="2407"/>
                      <a:pt x="1430" y="2286"/>
                    </a:cubicBezTo>
                    <a:cubicBezTo>
                      <a:pt x="1519" y="2207"/>
                      <a:pt x="1606" y="2132"/>
                      <a:pt x="1703" y="2056"/>
                    </a:cubicBezTo>
                    <a:cubicBezTo>
                      <a:pt x="1799" y="1981"/>
                      <a:pt x="1897" y="1909"/>
                      <a:pt x="2002" y="1837"/>
                    </a:cubicBezTo>
                    <a:cubicBezTo>
                      <a:pt x="2107" y="1765"/>
                      <a:pt x="2215" y="1696"/>
                      <a:pt x="2328" y="1629"/>
                    </a:cubicBezTo>
                    <a:cubicBezTo>
                      <a:pt x="2404" y="1581"/>
                      <a:pt x="2481" y="1538"/>
                      <a:pt x="2560" y="1495"/>
                    </a:cubicBezTo>
                    <a:cubicBezTo>
                      <a:pt x="2678" y="1431"/>
                      <a:pt x="2805" y="1364"/>
                      <a:pt x="2929" y="1305"/>
                    </a:cubicBezTo>
                    <a:cubicBezTo>
                      <a:pt x="3054" y="1245"/>
                      <a:pt x="3191" y="1185"/>
                      <a:pt x="3322" y="1130"/>
                    </a:cubicBezTo>
                    <a:cubicBezTo>
                      <a:pt x="3452" y="1075"/>
                      <a:pt x="3590" y="1021"/>
                      <a:pt x="3733" y="970"/>
                    </a:cubicBezTo>
                    <a:cubicBezTo>
                      <a:pt x="3875" y="920"/>
                      <a:pt x="4019" y="871"/>
                      <a:pt x="4163" y="828"/>
                    </a:cubicBezTo>
                    <a:cubicBezTo>
                      <a:pt x="4380" y="762"/>
                      <a:pt x="4614" y="697"/>
                      <a:pt x="4838" y="646"/>
                    </a:cubicBezTo>
                    <a:lnTo>
                      <a:pt x="4971" y="615"/>
                    </a:lnTo>
                    <a:cubicBezTo>
                      <a:pt x="5157" y="574"/>
                      <a:pt x="5350" y="536"/>
                      <a:pt x="5543" y="503"/>
                    </a:cubicBezTo>
                    <a:cubicBezTo>
                      <a:pt x="5783" y="462"/>
                      <a:pt x="6026" y="428"/>
                      <a:pt x="6267" y="403"/>
                    </a:cubicBezTo>
                    <a:cubicBezTo>
                      <a:pt x="6512" y="375"/>
                      <a:pt x="6759" y="358"/>
                      <a:pt x="7005" y="345"/>
                    </a:cubicBezTo>
                    <a:cubicBezTo>
                      <a:pt x="7205" y="336"/>
                      <a:pt x="7410" y="331"/>
                      <a:pt x="7613" y="331"/>
                    </a:cubicBezTo>
                    <a:close/>
                    <a:moveTo>
                      <a:pt x="7606" y="0"/>
                    </a:moveTo>
                    <a:cubicBezTo>
                      <a:pt x="7397" y="0"/>
                      <a:pt x="7190" y="6"/>
                      <a:pt x="6986" y="14"/>
                    </a:cubicBezTo>
                    <a:cubicBezTo>
                      <a:pt x="6732" y="27"/>
                      <a:pt x="6479" y="47"/>
                      <a:pt x="6229" y="75"/>
                    </a:cubicBezTo>
                    <a:cubicBezTo>
                      <a:pt x="5983" y="99"/>
                      <a:pt x="5733" y="135"/>
                      <a:pt x="5485" y="177"/>
                    </a:cubicBezTo>
                    <a:cubicBezTo>
                      <a:pt x="5287" y="211"/>
                      <a:pt x="5091" y="249"/>
                      <a:pt x="4899" y="292"/>
                    </a:cubicBezTo>
                    <a:lnTo>
                      <a:pt x="4762" y="322"/>
                    </a:lnTo>
                    <a:cubicBezTo>
                      <a:pt x="4532" y="378"/>
                      <a:pt x="4292" y="443"/>
                      <a:pt x="4068" y="510"/>
                    </a:cubicBezTo>
                    <a:cubicBezTo>
                      <a:pt x="3920" y="556"/>
                      <a:pt x="3769" y="607"/>
                      <a:pt x="3623" y="658"/>
                    </a:cubicBezTo>
                    <a:cubicBezTo>
                      <a:pt x="3478" y="710"/>
                      <a:pt x="3335" y="766"/>
                      <a:pt x="3198" y="824"/>
                    </a:cubicBezTo>
                    <a:cubicBezTo>
                      <a:pt x="3058" y="881"/>
                      <a:pt x="2919" y="945"/>
                      <a:pt x="2790" y="1005"/>
                    </a:cubicBezTo>
                    <a:cubicBezTo>
                      <a:pt x="2660" y="1068"/>
                      <a:pt x="2527" y="1136"/>
                      <a:pt x="2404" y="1203"/>
                    </a:cubicBezTo>
                    <a:cubicBezTo>
                      <a:pt x="2324" y="1247"/>
                      <a:pt x="2243" y="1293"/>
                      <a:pt x="2163" y="1341"/>
                    </a:cubicBezTo>
                    <a:cubicBezTo>
                      <a:pt x="2042" y="1413"/>
                      <a:pt x="1930" y="1485"/>
                      <a:pt x="1821" y="1560"/>
                    </a:cubicBezTo>
                    <a:cubicBezTo>
                      <a:pt x="1710" y="1638"/>
                      <a:pt x="1606" y="1714"/>
                      <a:pt x="1504" y="1794"/>
                    </a:cubicBezTo>
                    <a:cubicBezTo>
                      <a:pt x="1402" y="1873"/>
                      <a:pt x="1309" y="1954"/>
                      <a:pt x="1214" y="2040"/>
                    </a:cubicBezTo>
                    <a:cubicBezTo>
                      <a:pt x="1073" y="2168"/>
                      <a:pt x="949" y="2296"/>
                      <a:pt x="833" y="2430"/>
                    </a:cubicBezTo>
                    <a:cubicBezTo>
                      <a:pt x="777" y="2494"/>
                      <a:pt x="727" y="2556"/>
                      <a:pt x="678" y="2619"/>
                    </a:cubicBezTo>
                    <a:cubicBezTo>
                      <a:pt x="620" y="2693"/>
                      <a:pt x="568" y="2766"/>
                      <a:pt x="518" y="2844"/>
                    </a:cubicBezTo>
                    <a:cubicBezTo>
                      <a:pt x="425" y="2986"/>
                      <a:pt x="346" y="3127"/>
                      <a:pt x="275" y="3276"/>
                    </a:cubicBezTo>
                    <a:cubicBezTo>
                      <a:pt x="205" y="3425"/>
                      <a:pt x="152" y="3571"/>
                      <a:pt x="108" y="3724"/>
                    </a:cubicBezTo>
                    <a:cubicBezTo>
                      <a:pt x="67" y="3875"/>
                      <a:pt x="37" y="4030"/>
                      <a:pt x="21" y="4182"/>
                    </a:cubicBezTo>
                    <a:cubicBezTo>
                      <a:pt x="5" y="4337"/>
                      <a:pt x="1" y="4493"/>
                      <a:pt x="11" y="4647"/>
                    </a:cubicBezTo>
                    <a:cubicBezTo>
                      <a:pt x="22" y="4800"/>
                      <a:pt x="47" y="4956"/>
                      <a:pt x="85" y="5108"/>
                    </a:cubicBezTo>
                    <a:cubicBezTo>
                      <a:pt x="123" y="5260"/>
                      <a:pt x="175" y="5413"/>
                      <a:pt x="238" y="5561"/>
                    </a:cubicBezTo>
                    <a:cubicBezTo>
                      <a:pt x="301" y="5708"/>
                      <a:pt x="380" y="5857"/>
                      <a:pt x="468" y="5999"/>
                    </a:cubicBezTo>
                    <a:cubicBezTo>
                      <a:pt x="489" y="6034"/>
                      <a:pt x="511" y="6066"/>
                      <a:pt x="531" y="6096"/>
                    </a:cubicBezTo>
                    <a:cubicBezTo>
                      <a:pt x="604" y="6206"/>
                      <a:pt x="685" y="6316"/>
                      <a:pt x="774" y="6422"/>
                    </a:cubicBezTo>
                    <a:cubicBezTo>
                      <a:pt x="849" y="6513"/>
                      <a:pt x="929" y="6605"/>
                      <a:pt x="1014" y="6689"/>
                    </a:cubicBezTo>
                    <a:cubicBezTo>
                      <a:pt x="1099" y="6777"/>
                      <a:pt x="1191" y="6863"/>
                      <a:pt x="1286" y="6948"/>
                    </a:cubicBezTo>
                    <a:cubicBezTo>
                      <a:pt x="1381" y="7030"/>
                      <a:pt x="1481" y="7114"/>
                      <a:pt x="1586" y="7193"/>
                    </a:cubicBezTo>
                    <a:cubicBezTo>
                      <a:pt x="1690" y="7272"/>
                      <a:pt x="1803" y="7352"/>
                      <a:pt x="1913" y="7424"/>
                    </a:cubicBezTo>
                    <a:cubicBezTo>
                      <a:pt x="2022" y="7497"/>
                      <a:pt x="2144" y="7574"/>
                      <a:pt x="2266" y="7644"/>
                    </a:cubicBezTo>
                    <a:lnTo>
                      <a:pt x="2413" y="7726"/>
                    </a:lnTo>
                    <a:cubicBezTo>
                      <a:pt x="2537" y="7792"/>
                      <a:pt x="2662" y="7857"/>
                      <a:pt x="2793" y="7920"/>
                    </a:cubicBezTo>
                    <a:cubicBezTo>
                      <a:pt x="2925" y="7983"/>
                      <a:pt x="3056" y="8041"/>
                      <a:pt x="3195" y="8100"/>
                    </a:cubicBezTo>
                    <a:cubicBezTo>
                      <a:pt x="3402" y="8186"/>
                      <a:pt x="3611" y="8264"/>
                      <a:pt x="3833" y="8338"/>
                    </a:cubicBezTo>
                    <a:cubicBezTo>
                      <a:pt x="4053" y="8413"/>
                      <a:pt x="4276" y="8478"/>
                      <a:pt x="4509" y="8538"/>
                    </a:cubicBezTo>
                    <a:lnTo>
                      <a:pt x="4551" y="8550"/>
                    </a:lnTo>
                    <a:cubicBezTo>
                      <a:pt x="4772" y="8604"/>
                      <a:pt x="4989" y="8653"/>
                      <a:pt x="5218" y="8698"/>
                    </a:cubicBezTo>
                    <a:cubicBezTo>
                      <a:pt x="5461" y="8745"/>
                      <a:pt x="5701" y="8784"/>
                      <a:pt x="5951" y="8817"/>
                    </a:cubicBezTo>
                    <a:cubicBezTo>
                      <a:pt x="6198" y="8847"/>
                      <a:pt x="6443" y="8873"/>
                      <a:pt x="6700" y="8891"/>
                    </a:cubicBezTo>
                    <a:cubicBezTo>
                      <a:pt x="6952" y="8909"/>
                      <a:pt x="7209" y="8918"/>
                      <a:pt x="7461" y="8921"/>
                    </a:cubicBezTo>
                    <a:lnTo>
                      <a:pt x="7606" y="8919"/>
                    </a:lnTo>
                    <a:cubicBezTo>
                      <a:pt x="7810" y="8919"/>
                      <a:pt x="8017" y="8914"/>
                      <a:pt x="8218" y="8905"/>
                    </a:cubicBezTo>
                    <a:cubicBezTo>
                      <a:pt x="8470" y="8895"/>
                      <a:pt x="8726" y="8875"/>
                      <a:pt x="8977" y="8847"/>
                    </a:cubicBezTo>
                    <a:cubicBezTo>
                      <a:pt x="9229" y="8820"/>
                      <a:pt x="9481" y="8787"/>
                      <a:pt x="9721" y="8745"/>
                    </a:cubicBezTo>
                    <a:cubicBezTo>
                      <a:pt x="9920" y="8711"/>
                      <a:pt x="10122" y="8672"/>
                      <a:pt x="10319" y="8629"/>
                    </a:cubicBezTo>
                    <a:lnTo>
                      <a:pt x="10445" y="8600"/>
                    </a:lnTo>
                    <a:cubicBezTo>
                      <a:pt x="10681" y="8545"/>
                      <a:pt x="10921" y="8481"/>
                      <a:pt x="11142" y="8413"/>
                    </a:cubicBezTo>
                    <a:cubicBezTo>
                      <a:pt x="11289" y="8367"/>
                      <a:pt x="11440" y="8317"/>
                      <a:pt x="11587" y="8265"/>
                    </a:cubicBezTo>
                    <a:cubicBezTo>
                      <a:pt x="11730" y="8213"/>
                      <a:pt x="11874" y="8157"/>
                      <a:pt x="12012" y="8100"/>
                    </a:cubicBezTo>
                    <a:cubicBezTo>
                      <a:pt x="12152" y="8042"/>
                      <a:pt x="12288" y="7982"/>
                      <a:pt x="12421" y="7919"/>
                    </a:cubicBezTo>
                    <a:cubicBezTo>
                      <a:pt x="12551" y="7855"/>
                      <a:pt x="12684" y="7788"/>
                      <a:pt x="12806" y="7720"/>
                    </a:cubicBezTo>
                    <a:cubicBezTo>
                      <a:pt x="12889" y="7676"/>
                      <a:pt x="12968" y="7631"/>
                      <a:pt x="13049" y="7582"/>
                    </a:cubicBezTo>
                    <a:cubicBezTo>
                      <a:pt x="13171" y="7510"/>
                      <a:pt x="13283" y="7438"/>
                      <a:pt x="13392" y="7364"/>
                    </a:cubicBezTo>
                    <a:cubicBezTo>
                      <a:pt x="13503" y="7288"/>
                      <a:pt x="13608" y="7210"/>
                      <a:pt x="13709" y="7131"/>
                    </a:cubicBezTo>
                    <a:cubicBezTo>
                      <a:pt x="13812" y="7049"/>
                      <a:pt x="13909" y="6970"/>
                      <a:pt x="13999" y="6885"/>
                    </a:cubicBezTo>
                    <a:cubicBezTo>
                      <a:pt x="14140" y="6757"/>
                      <a:pt x="14264" y="6632"/>
                      <a:pt x="14383" y="6495"/>
                    </a:cubicBezTo>
                    <a:cubicBezTo>
                      <a:pt x="14438" y="6432"/>
                      <a:pt x="14492" y="6367"/>
                      <a:pt x="14543" y="6301"/>
                    </a:cubicBezTo>
                    <a:cubicBezTo>
                      <a:pt x="14599" y="6231"/>
                      <a:pt x="14649" y="6159"/>
                      <a:pt x="14699" y="6084"/>
                    </a:cubicBezTo>
                    <a:cubicBezTo>
                      <a:pt x="14793" y="5940"/>
                      <a:pt x="14872" y="5798"/>
                      <a:pt x="14941" y="5650"/>
                    </a:cubicBezTo>
                    <a:cubicBezTo>
                      <a:pt x="15011" y="5502"/>
                      <a:pt x="15067" y="5355"/>
                      <a:pt x="15110" y="5203"/>
                    </a:cubicBezTo>
                    <a:cubicBezTo>
                      <a:pt x="15154" y="5052"/>
                      <a:pt x="15184" y="4900"/>
                      <a:pt x="15200" y="4744"/>
                    </a:cubicBezTo>
                    <a:cubicBezTo>
                      <a:pt x="15217" y="4590"/>
                      <a:pt x="15220" y="4435"/>
                      <a:pt x="15210" y="4281"/>
                    </a:cubicBezTo>
                    <a:cubicBezTo>
                      <a:pt x="15198" y="4126"/>
                      <a:pt x="15175" y="3972"/>
                      <a:pt x="15138" y="3820"/>
                    </a:cubicBezTo>
                    <a:cubicBezTo>
                      <a:pt x="15102" y="3669"/>
                      <a:pt x="15051" y="3515"/>
                      <a:pt x="14987" y="3367"/>
                    </a:cubicBezTo>
                    <a:cubicBezTo>
                      <a:pt x="14925" y="3220"/>
                      <a:pt x="14847" y="3072"/>
                      <a:pt x="14758" y="2929"/>
                    </a:cubicBezTo>
                    <a:cubicBezTo>
                      <a:pt x="14737" y="2890"/>
                      <a:pt x="14714" y="2857"/>
                      <a:pt x="14692" y="2824"/>
                    </a:cubicBezTo>
                    <a:cubicBezTo>
                      <a:pt x="14620" y="2716"/>
                      <a:pt x="14538" y="2609"/>
                      <a:pt x="14455" y="2506"/>
                    </a:cubicBezTo>
                    <a:cubicBezTo>
                      <a:pt x="14380" y="2418"/>
                      <a:pt x="14300" y="2326"/>
                      <a:pt x="14213" y="2238"/>
                    </a:cubicBezTo>
                    <a:cubicBezTo>
                      <a:pt x="14128" y="2152"/>
                      <a:pt x="14038" y="2066"/>
                      <a:pt x="13942" y="1981"/>
                    </a:cubicBezTo>
                    <a:cubicBezTo>
                      <a:pt x="13847" y="1896"/>
                      <a:pt x="13746" y="1814"/>
                      <a:pt x="13643" y="1735"/>
                    </a:cubicBezTo>
                    <a:cubicBezTo>
                      <a:pt x="13539" y="1658"/>
                      <a:pt x="13427" y="1577"/>
                      <a:pt x="13315" y="1502"/>
                    </a:cubicBezTo>
                    <a:cubicBezTo>
                      <a:pt x="13204" y="1429"/>
                      <a:pt x="13082" y="1354"/>
                      <a:pt x="12963" y="1284"/>
                    </a:cubicBezTo>
                    <a:lnTo>
                      <a:pt x="12799" y="1192"/>
                    </a:lnTo>
                    <a:cubicBezTo>
                      <a:pt x="12676" y="1126"/>
                      <a:pt x="12551" y="1061"/>
                      <a:pt x="12418" y="998"/>
                    </a:cubicBezTo>
                    <a:cubicBezTo>
                      <a:pt x="12285" y="933"/>
                      <a:pt x="12155" y="876"/>
                      <a:pt x="12015" y="818"/>
                    </a:cubicBezTo>
                    <a:cubicBezTo>
                      <a:pt x="11807" y="732"/>
                      <a:pt x="11598" y="654"/>
                      <a:pt x="11375" y="581"/>
                    </a:cubicBezTo>
                    <a:cubicBezTo>
                      <a:pt x="11155" y="508"/>
                      <a:pt x="10934" y="443"/>
                      <a:pt x="10668" y="372"/>
                    </a:cubicBezTo>
                    <a:cubicBezTo>
                      <a:pt x="10444" y="316"/>
                      <a:pt x="10222" y="266"/>
                      <a:pt x="9991" y="221"/>
                    </a:cubicBezTo>
                    <a:cubicBezTo>
                      <a:pt x="9746" y="175"/>
                      <a:pt x="9506" y="137"/>
                      <a:pt x="9258" y="105"/>
                    </a:cubicBezTo>
                    <a:cubicBezTo>
                      <a:pt x="9008" y="72"/>
                      <a:pt x="8763" y="49"/>
                      <a:pt x="8507" y="32"/>
                    </a:cubicBezTo>
                    <a:cubicBezTo>
                      <a:pt x="8259" y="13"/>
                      <a:pt x="8003" y="3"/>
                      <a:pt x="7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14"/>
              <p:cNvSpPr/>
              <p:nvPr/>
            </p:nvSpPr>
            <p:spPr>
              <a:xfrm>
                <a:off x="3292142" y="1445938"/>
                <a:ext cx="182557" cy="1063564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34105" extrusionOk="0">
                    <a:moveTo>
                      <a:pt x="769" y="0"/>
                    </a:moveTo>
                    <a:lnTo>
                      <a:pt x="480" y="140"/>
                    </a:lnTo>
                    <a:lnTo>
                      <a:pt x="577" y="341"/>
                    </a:lnTo>
                    <a:cubicBezTo>
                      <a:pt x="711" y="613"/>
                      <a:pt x="836" y="884"/>
                      <a:pt x="966" y="1171"/>
                    </a:cubicBezTo>
                    <a:cubicBezTo>
                      <a:pt x="1095" y="1455"/>
                      <a:pt x="1220" y="1741"/>
                      <a:pt x="1347" y="2042"/>
                    </a:cubicBezTo>
                    <a:cubicBezTo>
                      <a:pt x="1460" y="2309"/>
                      <a:pt x="1566" y="2569"/>
                      <a:pt x="1673" y="2838"/>
                    </a:cubicBezTo>
                    <a:lnTo>
                      <a:pt x="1788" y="2792"/>
                    </a:lnTo>
                    <a:lnTo>
                      <a:pt x="1788" y="2792"/>
                    </a:lnTo>
                    <a:lnTo>
                      <a:pt x="1692" y="2886"/>
                    </a:lnTo>
                    <a:lnTo>
                      <a:pt x="1719" y="2955"/>
                    </a:lnTo>
                    <a:cubicBezTo>
                      <a:pt x="1841" y="3264"/>
                      <a:pt x="1958" y="3574"/>
                      <a:pt x="2080" y="3904"/>
                    </a:cubicBezTo>
                    <a:cubicBezTo>
                      <a:pt x="2258" y="4388"/>
                      <a:pt x="2429" y="4874"/>
                      <a:pt x="2600" y="5386"/>
                    </a:cubicBezTo>
                    <a:cubicBezTo>
                      <a:pt x="2773" y="5898"/>
                      <a:pt x="2932" y="6405"/>
                      <a:pt x="3090" y="6931"/>
                    </a:cubicBezTo>
                    <a:cubicBezTo>
                      <a:pt x="3247" y="7453"/>
                      <a:pt x="3399" y="7988"/>
                      <a:pt x="3545" y="8526"/>
                    </a:cubicBezTo>
                    <a:cubicBezTo>
                      <a:pt x="3690" y="9060"/>
                      <a:pt x="3831" y="9610"/>
                      <a:pt x="3962" y="10156"/>
                    </a:cubicBezTo>
                    <a:cubicBezTo>
                      <a:pt x="4092" y="10698"/>
                      <a:pt x="4219" y="11256"/>
                      <a:pt x="4335" y="11805"/>
                    </a:cubicBezTo>
                    <a:cubicBezTo>
                      <a:pt x="4452" y="12357"/>
                      <a:pt x="4563" y="12913"/>
                      <a:pt x="4663" y="13463"/>
                    </a:cubicBezTo>
                    <a:cubicBezTo>
                      <a:pt x="4729" y="13832"/>
                      <a:pt x="4794" y="14203"/>
                      <a:pt x="4853" y="14562"/>
                    </a:cubicBezTo>
                    <a:cubicBezTo>
                      <a:pt x="4915" y="14930"/>
                      <a:pt x="4969" y="15298"/>
                      <a:pt x="5023" y="15652"/>
                    </a:cubicBezTo>
                    <a:cubicBezTo>
                      <a:pt x="5074" y="16010"/>
                      <a:pt x="5123" y="16372"/>
                      <a:pt x="5168" y="16732"/>
                    </a:cubicBezTo>
                    <a:cubicBezTo>
                      <a:pt x="5212" y="17087"/>
                      <a:pt x="5254" y="17443"/>
                      <a:pt x="5290" y="17794"/>
                    </a:cubicBezTo>
                    <a:cubicBezTo>
                      <a:pt x="5326" y="18144"/>
                      <a:pt x="5358" y="18493"/>
                      <a:pt x="5386" y="18837"/>
                    </a:cubicBezTo>
                    <a:cubicBezTo>
                      <a:pt x="5414" y="19179"/>
                      <a:pt x="5440" y="19521"/>
                      <a:pt x="5458" y="19854"/>
                    </a:cubicBezTo>
                    <a:cubicBezTo>
                      <a:pt x="5471" y="20060"/>
                      <a:pt x="5483" y="20268"/>
                      <a:pt x="5491" y="20477"/>
                    </a:cubicBezTo>
                    <a:lnTo>
                      <a:pt x="5506" y="20842"/>
                    </a:lnTo>
                    <a:cubicBezTo>
                      <a:pt x="5516" y="21158"/>
                      <a:pt x="5523" y="21489"/>
                      <a:pt x="5527" y="21798"/>
                    </a:cubicBezTo>
                    <a:cubicBezTo>
                      <a:pt x="5529" y="21932"/>
                      <a:pt x="5529" y="22070"/>
                      <a:pt x="5529" y="22209"/>
                    </a:cubicBezTo>
                    <a:cubicBezTo>
                      <a:pt x="5527" y="22517"/>
                      <a:pt x="5523" y="22809"/>
                      <a:pt x="5514" y="23101"/>
                    </a:cubicBezTo>
                    <a:cubicBezTo>
                      <a:pt x="5506" y="23394"/>
                      <a:pt x="5493" y="23671"/>
                      <a:pt x="5477" y="23952"/>
                    </a:cubicBezTo>
                    <a:cubicBezTo>
                      <a:pt x="5458" y="24233"/>
                      <a:pt x="5440" y="24495"/>
                      <a:pt x="5414" y="24757"/>
                    </a:cubicBezTo>
                    <a:cubicBezTo>
                      <a:pt x="5386" y="25023"/>
                      <a:pt x="5358" y="25269"/>
                      <a:pt x="5326" y="25514"/>
                    </a:cubicBezTo>
                    <a:cubicBezTo>
                      <a:pt x="5291" y="25759"/>
                      <a:pt x="5256" y="25989"/>
                      <a:pt x="5214" y="26220"/>
                    </a:cubicBezTo>
                    <a:cubicBezTo>
                      <a:pt x="5174" y="26449"/>
                      <a:pt x="5128" y="26663"/>
                      <a:pt x="5080" y="26874"/>
                    </a:cubicBezTo>
                    <a:cubicBezTo>
                      <a:pt x="5031" y="27083"/>
                      <a:pt x="4981" y="27277"/>
                      <a:pt x="4923" y="27471"/>
                    </a:cubicBezTo>
                    <a:cubicBezTo>
                      <a:pt x="4837" y="27759"/>
                      <a:pt x="4748" y="28015"/>
                      <a:pt x="4646" y="28255"/>
                    </a:cubicBezTo>
                    <a:cubicBezTo>
                      <a:pt x="4548" y="28495"/>
                      <a:pt x="4442" y="28703"/>
                      <a:pt x="4327" y="28897"/>
                    </a:cubicBezTo>
                    <a:cubicBezTo>
                      <a:pt x="4213" y="29086"/>
                      <a:pt x="4092" y="29252"/>
                      <a:pt x="3967" y="29393"/>
                    </a:cubicBezTo>
                    <a:cubicBezTo>
                      <a:pt x="3844" y="29533"/>
                      <a:pt x="3711" y="29648"/>
                      <a:pt x="3578" y="29740"/>
                    </a:cubicBezTo>
                    <a:cubicBezTo>
                      <a:pt x="3444" y="29829"/>
                      <a:pt x="3306" y="29898"/>
                      <a:pt x="3162" y="29941"/>
                    </a:cubicBezTo>
                    <a:cubicBezTo>
                      <a:pt x="3136" y="29950"/>
                      <a:pt x="3042" y="29973"/>
                      <a:pt x="3042" y="29973"/>
                    </a:cubicBezTo>
                    <a:cubicBezTo>
                      <a:pt x="2832" y="30033"/>
                      <a:pt x="2560" y="30112"/>
                      <a:pt x="2471" y="30158"/>
                    </a:cubicBezTo>
                    <a:cubicBezTo>
                      <a:pt x="2307" y="30243"/>
                      <a:pt x="2149" y="30358"/>
                      <a:pt x="1999" y="30496"/>
                    </a:cubicBezTo>
                    <a:cubicBezTo>
                      <a:pt x="1853" y="30632"/>
                      <a:pt x="1712" y="30798"/>
                      <a:pt x="1582" y="30985"/>
                    </a:cubicBezTo>
                    <a:cubicBezTo>
                      <a:pt x="1477" y="31136"/>
                      <a:pt x="1375" y="31307"/>
                      <a:pt x="1283" y="31491"/>
                    </a:cubicBezTo>
                    <a:lnTo>
                      <a:pt x="44" y="33916"/>
                    </a:lnTo>
                    <a:lnTo>
                      <a:pt x="1" y="34025"/>
                    </a:lnTo>
                    <a:lnTo>
                      <a:pt x="179" y="34104"/>
                    </a:lnTo>
                    <a:lnTo>
                      <a:pt x="376" y="33959"/>
                    </a:lnTo>
                    <a:lnTo>
                      <a:pt x="1566" y="31632"/>
                    </a:lnTo>
                    <a:cubicBezTo>
                      <a:pt x="1654" y="31459"/>
                      <a:pt x="1748" y="31301"/>
                      <a:pt x="1845" y="31163"/>
                    </a:cubicBezTo>
                    <a:cubicBezTo>
                      <a:pt x="1962" y="30993"/>
                      <a:pt x="2087" y="30847"/>
                      <a:pt x="2216" y="30726"/>
                    </a:cubicBezTo>
                    <a:cubicBezTo>
                      <a:pt x="2344" y="30605"/>
                      <a:pt x="2479" y="30509"/>
                      <a:pt x="2617" y="30437"/>
                    </a:cubicBezTo>
                    <a:cubicBezTo>
                      <a:pt x="2666" y="30414"/>
                      <a:pt x="2882" y="30345"/>
                      <a:pt x="3151" y="30272"/>
                    </a:cubicBezTo>
                    <a:cubicBezTo>
                      <a:pt x="3187" y="30263"/>
                      <a:pt x="3221" y="30253"/>
                      <a:pt x="3256" y="30243"/>
                    </a:cubicBezTo>
                    <a:cubicBezTo>
                      <a:pt x="3430" y="30191"/>
                      <a:pt x="3599" y="30109"/>
                      <a:pt x="3759" y="30001"/>
                    </a:cubicBezTo>
                    <a:cubicBezTo>
                      <a:pt x="3917" y="29896"/>
                      <a:pt x="4068" y="29761"/>
                      <a:pt x="4210" y="29603"/>
                    </a:cubicBezTo>
                    <a:cubicBezTo>
                      <a:pt x="4350" y="29446"/>
                      <a:pt x="4483" y="29264"/>
                      <a:pt x="4606" y="29058"/>
                    </a:cubicBezTo>
                    <a:cubicBezTo>
                      <a:pt x="4729" y="28854"/>
                      <a:pt x="4841" y="28628"/>
                      <a:pt x="4946" y="28375"/>
                    </a:cubicBezTo>
                    <a:cubicBezTo>
                      <a:pt x="5053" y="28124"/>
                      <a:pt x="5146" y="27858"/>
                      <a:pt x="5234" y="27560"/>
                    </a:cubicBezTo>
                    <a:cubicBezTo>
                      <a:pt x="5293" y="27360"/>
                      <a:pt x="5346" y="27159"/>
                      <a:pt x="5396" y="26945"/>
                    </a:cubicBezTo>
                    <a:cubicBezTo>
                      <a:pt x="5447" y="26726"/>
                      <a:pt x="5493" y="26508"/>
                      <a:pt x="5534" y="26275"/>
                    </a:cubicBezTo>
                    <a:cubicBezTo>
                      <a:pt x="5578" y="26039"/>
                      <a:pt x="5613" y="25803"/>
                      <a:pt x="5648" y="25555"/>
                    </a:cubicBezTo>
                    <a:cubicBezTo>
                      <a:pt x="5680" y="25306"/>
                      <a:pt x="5710" y="25054"/>
                      <a:pt x="5736" y="24786"/>
                    </a:cubicBezTo>
                    <a:cubicBezTo>
                      <a:pt x="5763" y="24522"/>
                      <a:pt x="5782" y="24255"/>
                      <a:pt x="5800" y="23969"/>
                    </a:cubicBezTo>
                    <a:cubicBezTo>
                      <a:pt x="5818" y="23687"/>
                      <a:pt x="5831" y="23405"/>
                      <a:pt x="5839" y="23111"/>
                    </a:cubicBezTo>
                    <a:cubicBezTo>
                      <a:pt x="5849" y="22813"/>
                      <a:pt x="5854" y="22521"/>
                      <a:pt x="5854" y="22209"/>
                    </a:cubicBezTo>
                    <a:cubicBezTo>
                      <a:pt x="5854" y="22068"/>
                      <a:pt x="5854" y="21927"/>
                      <a:pt x="5852" y="21795"/>
                    </a:cubicBezTo>
                    <a:cubicBezTo>
                      <a:pt x="5851" y="21483"/>
                      <a:pt x="5842" y="21151"/>
                      <a:pt x="5831" y="20832"/>
                    </a:cubicBezTo>
                    <a:lnTo>
                      <a:pt x="5816" y="20462"/>
                    </a:lnTo>
                    <a:cubicBezTo>
                      <a:pt x="5808" y="20253"/>
                      <a:pt x="5796" y="20043"/>
                      <a:pt x="5785" y="19834"/>
                    </a:cubicBezTo>
                    <a:cubicBezTo>
                      <a:pt x="5764" y="19498"/>
                      <a:pt x="5739" y="19154"/>
                      <a:pt x="5710" y="18809"/>
                    </a:cubicBezTo>
                    <a:cubicBezTo>
                      <a:pt x="5681" y="18463"/>
                      <a:pt x="5648" y="18110"/>
                      <a:pt x="5612" y="17760"/>
                    </a:cubicBezTo>
                    <a:cubicBezTo>
                      <a:pt x="5576" y="17407"/>
                      <a:pt x="5534" y="17048"/>
                      <a:pt x="5490" y="16692"/>
                    </a:cubicBezTo>
                    <a:cubicBezTo>
                      <a:pt x="5442" y="16329"/>
                      <a:pt x="5394" y="15965"/>
                      <a:pt x="5342" y="15606"/>
                    </a:cubicBezTo>
                    <a:cubicBezTo>
                      <a:pt x="5290" y="15248"/>
                      <a:pt x="5233" y="14880"/>
                      <a:pt x="5171" y="14508"/>
                    </a:cubicBezTo>
                    <a:cubicBezTo>
                      <a:pt x="5112" y="14147"/>
                      <a:pt x="5047" y="13773"/>
                      <a:pt x="4979" y="13402"/>
                    </a:cubicBezTo>
                    <a:cubicBezTo>
                      <a:pt x="4879" y="12853"/>
                      <a:pt x="4768" y="12292"/>
                      <a:pt x="4650" y="11736"/>
                    </a:cubicBezTo>
                    <a:cubicBezTo>
                      <a:pt x="4534" y="11182"/>
                      <a:pt x="4406" y="10626"/>
                      <a:pt x="4275" y="10078"/>
                    </a:cubicBezTo>
                    <a:cubicBezTo>
                      <a:pt x="4143" y="9529"/>
                      <a:pt x="4002" y="8978"/>
                      <a:pt x="3855" y="8441"/>
                    </a:cubicBezTo>
                    <a:cubicBezTo>
                      <a:pt x="3710" y="7902"/>
                      <a:pt x="3556" y="7363"/>
                      <a:pt x="3398" y="6838"/>
                    </a:cubicBezTo>
                    <a:cubicBezTo>
                      <a:pt x="3237" y="6307"/>
                      <a:pt x="3077" y="5798"/>
                      <a:pt x="2905" y="5284"/>
                    </a:cubicBezTo>
                    <a:cubicBezTo>
                      <a:pt x="2734" y="4768"/>
                      <a:pt x="2561" y="4279"/>
                      <a:pt x="2382" y="3790"/>
                    </a:cubicBezTo>
                    <a:cubicBezTo>
                      <a:pt x="2259" y="3458"/>
                      <a:pt x="2140" y="3144"/>
                      <a:pt x="2018" y="2834"/>
                    </a:cubicBezTo>
                    <a:lnTo>
                      <a:pt x="1972" y="2719"/>
                    </a:lnTo>
                    <a:cubicBezTo>
                      <a:pt x="1864" y="2450"/>
                      <a:pt x="1756" y="2187"/>
                      <a:pt x="1644" y="1915"/>
                    </a:cubicBezTo>
                    <a:cubicBezTo>
                      <a:pt x="1515" y="1612"/>
                      <a:pt x="1388" y="1324"/>
                      <a:pt x="1259" y="1037"/>
                    </a:cubicBezTo>
                    <a:cubicBezTo>
                      <a:pt x="1128" y="749"/>
                      <a:pt x="1000" y="476"/>
                      <a:pt x="868" y="202"/>
                    </a:cubicBezTo>
                    <a:lnTo>
                      <a:pt x="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14"/>
              <p:cNvSpPr/>
              <p:nvPr/>
            </p:nvSpPr>
            <p:spPr>
              <a:xfrm>
                <a:off x="3381454" y="1404993"/>
                <a:ext cx="408149" cy="98248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31505" extrusionOk="0">
                    <a:moveTo>
                      <a:pt x="137" y="1"/>
                    </a:moveTo>
                    <a:lnTo>
                      <a:pt x="1" y="293"/>
                    </a:lnTo>
                    <a:lnTo>
                      <a:pt x="222" y="399"/>
                    </a:lnTo>
                    <a:cubicBezTo>
                      <a:pt x="557" y="559"/>
                      <a:pt x="879" y="722"/>
                      <a:pt x="1205" y="898"/>
                    </a:cubicBezTo>
                    <a:cubicBezTo>
                      <a:pt x="1533" y="1075"/>
                      <a:pt x="1847" y="1251"/>
                      <a:pt x="2170" y="1446"/>
                    </a:cubicBezTo>
                    <a:cubicBezTo>
                      <a:pt x="2455" y="1617"/>
                      <a:pt x="2724" y="1786"/>
                      <a:pt x="2997" y="1966"/>
                    </a:cubicBezTo>
                    <a:lnTo>
                      <a:pt x="3112" y="2041"/>
                    </a:lnTo>
                    <a:cubicBezTo>
                      <a:pt x="3425" y="2248"/>
                      <a:pt x="3726" y="2458"/>
                      <a:pt x="4029" y="2681"/>
                    </a:cubicBezTo>
                    <a:cubicBezTo>
                      <a:pt x="4482" y="3013"/>
                      <a:pt x="4913" y="3353"/>
                      <a:pt x="5346" y="3720"/>
                    </a:cubicBezTo>
                    <a:cubicBezTo>
                      <a:pt x="5779" y="4084"/>
                      <a:pt x="6186" y="4453"/>
                      <a:pt x="6588" y="4844"/>
                    </a:cubicBezTo>
                    <a:cubicBezTo>
                      <a:pt x="6985" y="5231"/>
                      <a:pt x="7372" y="5636"/>
                      <a:pt x="7740" y="6049"/>
                    </a:cubicBezTo>
                    <a:cubicBezTo>
                      <a:pt x="8108" y="6460"/>
                      <a:pt x="8463" y="6887"/>
                      <a:pt x="8795" y="7318"/>
                    </a:cubicBezTo>
                    <a:cubicBezTo>
                      <a:pt x="9127" y="7750"/>
                      <a:pt x="9445" y="8195"/>
                      <a:pt x="9742" y="8647"/>
                    </a:cubicBezTo>
                    <a:cubicBezTo>
                      <a:pt x="10037" y="9094"/>
                      <a:pt x="10317" y="9557"/>
                      <a:pt x="10572" y="10020"/>
                    </a:cubicBezTo>
                    <a:cubicBezTo>
                      <a:pt x="10741" y="10326"/>
                      <a:pt x="10902" y="10638"/>
                      <a:pt x="11055" y="10953"/>
                    </a:cubicBezTo>
                    <a:cubicBezTo>
                      <a:pt x="11206" y="11265"/>
                      <a:pt x="11350" y="11584"/>
                      <a:pt x="11482" y="11896"/>
                    </a:cubicBezTo>
                    <a:cubicBezTo>
                      <a:pt x="11614" y="12211"/>
                      <a:pt x="11738" y="12530"/>
                      <a:pt x="11850" y="12846"/>
                    </a:cubicBezTo>
                    <a:cubicBezTo>
                      <a:pt x="11961" y="13162"/>
                      <a:pt x="12066" y="13485"/>
                      <a:pt x="12158" y="13801"/>
                    </a:cubicBezTo>
                    <a:cubicBezTo>
                      <a:pt x="12248" y="14119"/>
                      <a:pt x="12333" y="14439"/>
                      <a:pt x="12403" y="14754"/>
                    </a:cubicBezTo>
                    <a:cubicBezTo>
                      <a:pt x="12475" y="15070"/>
                      <a:pt x="12536" y="15389"/>
                      <a:pt x="12586" y="15703"/>
                    </a:cubicBezTo>
                    <a:cubicBezTo>
                      <a:pt x="12619" y="15900"/>
                      <a:pt x="12646" y="16100"/>
                      <a:pt x="12669" y="16294"/>
                    </a:cubicBezTo>
                    <a:cubicBezTo>
                      <a:pt x="12684" y="16410"/>
                      <a:pt x="12697" y="16527"/>
                      <a:pt x="12707" y="16642"/>
                    </a:cubicBezTo>
                    <a:cubicBezTo>
                      <a:pt x="12735" y="16948"/>
                      <a:pt x="12756" y="17270"/>
                      <a:pt x="12763" y="17572"/>
                    </a:cubicBezTo>
                    <a:cubicBezTo>
                      <a:pt x="12766" y="17705"/>
                      <a:pt x="12769" y="17842"/>
                      <a:pt x="12769" y="17977"/>
                    </a:cubicBezTo>
                    <a:cubicBezTo>
                      <a:pt x="12766" y="18283"/>
                      <a:pt x="12754" y="18575"/>
                      <a:pt x="12733" y="18873"/>
                    </a:cubicBezTo>
                    <a:cubicBezTo>
                      <a:pt x="12711" y="19170"/>
                      <a:pt x="12678" y="19457"/>
                      <a:pt x="12635" y="19747"/>
                    </a:cubicBezTo>
                    <a:cubicBezTo>
                      <a:pt x="12595" y="20039"/>
                      <a:pt x="12541" y="20318"/>
                      <a:pt x="12477" y="20601"/>
                    </a:cubicBezTo>
                    <a:cubicBezTo>
                      <a:pt x="12412" y="20886"/>
                      <a:pt x="12340" y="21156"/>
                      <a:pt x="12257" y="21428"/>
                    </a:cubicBezTo>
                    <a:cubicBezTo>
                      <a:pt x="12172" y="21701"/>
                      <a:pt x="12080" y="21961"/>
                      <a:pt x="11974" y="22225"/>
                    </a:cubicBezTo>
                    <a:cubicBezTo>
                      <a:pt x="11870" y="22491"/>
                      <a:pt x="11758" y="22742"/>
                      <a:pt x="11634" y="22992"/>
                    </a:cubicBezTo>
                    <a:cubicBezTo>
                      <a:pt x="11509" y="23245"/>
                      <a:pt x="11380" y="23483"/>
                      <a:pt x="11236" y="23721"/>
                    </a:cubicBezTo>
                    <a:cubicBezTo>
                      <a:pt x="11059" y="24012"/>
                      <a:pt x="10878" y="24286"/>
                      <a:pt x="10671" y="24560"/>
                    </a:cubicBezTo>
                    <a:cubicBezTo>
                      <a:pt x="10635" y="24613"/>
                      <a:pt x="9778" y="25877"/>
                      <a:pt x="8125" y="27308"/>
                    </a:cubicBezTo>
                    <a:cubicBezTo>
                      <a:pt x="7139" y="28162"/>
                      <a:pt x="6069" y="28902"/>
                      <a:pt x="4943" y="29512"/>
                    </a:cubicBezTo>
                    <a:cubicBezTo>
                      <a:pt x="3539" y="30271"/>
                      <a:pt x="2107" y="30877"/>
                      <a:pt x="563" y="31212"/>
                    </a:cubicBezTo>
                    <a:lnTo>
                      <a:pt x="386" y="31316"/>
                    </a:lnTo>
                    <a:lnTo>
                      <a:pt x="448" y="31504"/>
                    </a:lnTo>
                    <a:lnTo>
                      <a:pt x="567" y="31477"/>
                    </a:lnTo>
                    <a:cubicBezTo>
                      <a:pt x="2140" y="31136"/>
                      <a:pt x="3664" y="30568"/>
                      <a:pt x="5096" y="29792"/>
                    </a:cubicBezTo>
                    <a:cubicBezTo>
                      <a:pt x="6243" y="29171"/>
                      <a:pt x="7331" y="28416"/>
                      <a:pt x="8335" y="27549"/>
                    </a:cubicBezTo>
                    <a:cubicBezTo>
                      <a:pt x="10030" y="26084"/>
                      <a:pt x="10900" y="24793"/>
                      <a:pt x="10931" y="24746"/>
                    </a:cubicBezTo>
                    <a:cubicBezTo>
                      <a:pt x="11138" y="24468"/>
                      <a:pt x="11327" y="24188"/>
                      <a:pt x="11508" y="23886"/>
                    </a:cubicBezTo>
                    <a:cubicBezTo>
                      <a:pt x="11656" y="23640"/>
                      <a:pt x="11791" y="23394"/>
                      <a:pt x="11920" y="23133"/>
                    </a:cubicBezTo>
                    <a:cubicBezTo>
                      <a:pt x="12050" y="22874"/>
                      <a:pt x="12165" y="22615"/>
                      <a:pt x="12273" y="22345"/>
                    </a:cubicBezTo>
                    <a:cubicBezTo>
                      <a:pt x="12380" y="22072"/>
                      <a:pt x="12475" y="21803"/>
                      <a:pt x="12562" y="21522"/>
                    </a:cubicBezTo>
                    <a:cubicBezTo>
                      <a:pt x="12648" y="21241"/>
                      <a:pt x="12721" y="20965"/>
                      <a:pt x="12787" y="20673"/>
                    </a:cubicBezTo>
                    <a:cubicBezTo>
                      <a:pt x="12855" y="20380"/>
                      <a:pt x="12907" y="20095"/>
                      <a:pt x="12951" y="19796"/>
                    </a:cubicBezTo>
                    <a:cubicBezTo>
                      <a:pt x="12996" y="19498"/>
                      <a:pt x="13029" y="19204"/>
                      <a:pt x="13052" y="18897"/>
                    </a:cubicBezTo>
                    <a:cubicBezTo>
                      <a:pt x="13075" y="18593"/>
                      <a:pt x="13086" y="18292"/>
                      <a:pt x="13088" y="17979"/>
                    </a:cubicBezTo>
                    <a:cubicBezTo>
                      <a:pt x="13088" y="17841"/>
                      <a:pt x="13086" y="17701"/>
                      <a:pt x="13082" y="17562"/>
                    </a:cubicBezTo>
                    <a:cubicBezTo>
                      <a:pt x="13075" y="17253"/>
                      <a:pt x="13053" y="16925"/>
                      <a:pt x="13024" y="16610"/>
                    </a:cubicBezTo>
                    <a:cubicBezTo>
                      <a:pt x="13014" y="16494"/>
                      <a:pt x="13001" y="16373"/>
                      <a:pt x="12987" y="16252"/>
                    </a:cubicBezTo>
                    <a:cubicBezTo>
                      <a:pt x="12964" y="16055"/>
                      <a:pt x="12935" y="15851"/>
                      <a:pt x="12902" y="15648"/>
                    </a:cubicBezTo>
                    <a:cubicBezTo>
                      <a:pt x="12852" y="15329"/>
                      <a:pt x="12790" y="15001"/>
                      <a:pt x="12715" y="14679"/>
                    </a:cubicBezTo>
                    <a:cubicBezTo>
                      <a:pt x="12642" y="14359"/>
                      <a:pt x="12557" y="14031"/>
                      <a:pt x="12464" y="13707"/>
                    </a:cubicBezTo>
                    <a:cubicBezTo>
                      <a:pt x="12370" y="13382"/>
                      <a:pt x="12265" y="13055"/>
                      <a:pt x="12152" y="12735"/>
                    </a:cubicBezTo>
                    <a:cubicBezTo>
                      <a:pt x="12038" y="12415"/>
                      <a:pt x="11913" y="12090"/>
                      <a:pt x="11778" y="11768"/>
                    </a:cubicBezTo>
                    <a:cubicBezTo>
                      <a:pt x="11644" y="11449"/>
                      <a:pt x="11499" y="11125"/>
                      <a:pt x="11345" y="10809"/>
                    </a:cubicBezTo>
                    <a:cubicBezTo>
                      <a:pt x="11189" y="10488"/>
                      <a:pt x="11023" y="10171"/>
                      <a:pt x="10852" y="9862"/>
                    </a:cubicBezTo>
                    <a:cubicBezTo>
                      <a:pt x="10592" y="9393"/>
                      <a:pt x="10310" y="8924"/>
                      <a:pt x="10010" y="8469"/>
                    </a:cubicBezTo>
                    <a:cubicBezTo>
                      <a:pt x="9711" y="8014"/>
                      <a:pt x="9387" y="7561"/>
                      <a:pt x="9049" y="7123"/>
                    </a:cubicBezTo>
                    <a:cubicBezTo>
                      <a:pt x="8714" y="6689"/>
                      <a:pt x="8355" y="6255"/>
                      <a:pt x="7981" y="5835"/>
                    </a:cubicBezTo>
                    <a:cubicBezTo>
                      <a:pt x="7607" y="5416"/>
                      <a:pt x="7215" y="5007"/>
                      <a:pt x="6812" y="4614"/>
                    </a:cubicBezTo>
                    <a:cubicBezTo>
                      <a:pt x="6404" y="4217"/>
                      <a:pt x="5993" y="3844"/>
                      <a:pt x="5554" y="3473"/>
                    </a:cubicBezTo>
                    <a:cubicBezTo>
                      <a:pt x="5117" y="3103"/>
                      <a:pt x="4682" y="2758"/>
                      <a:pt x="4219" y="2420"/>
                    </a:cubicBezTo>
                    <a:cubicBezTo>
                      <a:pt x="3913" y="2193"/>
                      <a:pt x="3606" y="1982"/>
                      <a:pt x="3290" y="1772"/>
                    </a:cubicBezTo>
                    <a:lnTo>
                      <a:pt x="3174" y="1694"/>
                    </a:lnTo>
                    <a:cubicBezTo>
                      <a:pt x="2896" y="1513"/>
                      <a:pt x="2622" y="1341"/>
                      <a:pt x="2334" y="1168"/>
                    </a:cubicBezTo>
                    <a:cubicBezTo>
                      <a:pt x="2008" y="971"/>
                      <a:pt x="1687" y="790"/>
                      <a:pt x="1356" y="612"/>
                    </a:cubicBezTo>
                    <a:cubicBezTo>
                      <a:pt x="1024" y="435"/>
                      <a:pt x="699" y="270"/>
                      <a:pt x="362" y="107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14"/>
              <p:cNvSpPr/>
              <p:nvPr/>
            </p:nvSpPr>
            <p:spPr>
              <a:xfrm>
                <a:off x="3385633" y="1347489"/>
                <a:ext cx="367827" cy="193160"/>
              </a:xfrm>
              <a:custGeom>
                <a:avLst/>
                <a:gdLst/>
                <a:ahLst/>
                <a:cxnLst/>
                <a:rect l="l" t="t" r="r" b="b"/>
                <a:pathLst>
                  <a:path w="11795" h="6194" extrusionOk="0">
                    <a:moveTo>
                      <a:pt x="330" y="0"/>
                    </a:moveTo>
                    <a:lnTo>
                      <a:pt x="0" y="2"/>
                    </a:lnTo>
                    <a:lnTo>
                      <a:pt x="5" y="324"/>
                    </a:lnTo>
                    <a:lnTo>
                      <a:pt x="330" y="321"/>
                    </a:lnTo>
                    <a:cubicBezTo>
                      <a:pt x="637" y="321"/>
                      <a:pt x="936" y="328"/>
                      <a:pt x="1243" y="345"/>
                    </a:cubicBezTo>
                    <a:cubicBezTo>
                      <a:pt x="1579" y="362"/>
                      <a:pt x="1900" y="390"/>
                      <a:pt x="2223" y="426"/>
                    </a:cubicBezTo>
                    <a:cubicBezTo>
                      <a:pt x="2513" y="457"/>
                      <a:pt x="2788" y="498"/>
                      <a:pt x="3064" y="544"/>
                    </a:cubicBezTo>
                    <a:lnTo>
                      <a:pt x="3183" y="564"/>
                    </a:lnTo>
                    <a:cubicBezTo>
                      <a:pt x="3500" y="620"/>
                      <a:pt x="3803" y="685"/>
                      <a:pt x="4116" y="759"/>
                    </a:cubicBezTo>
                    <a:cubicBezTo>
                      <a:pt x="4579" y="873"/>
                      <a:pt x="5018" y="1004"/>
                      <a:pt x="5455" y="1159"/>
                    </a:cubicBezTo>
                    <a:cubicBezTo>
                      <a:pt x="5893" y="1313"/>
                      <a:pt x="6305" y="1485"/>
                      <a:pt x="6714" y="1682"/>
                    </a:cubicBezTo>
                    <a:cubicBezTo>
                      <a:pt x="7121" y="1876"/>
                      <a:pt x="7514" y="2093"/>
                      <a:pt x="7885" y="2323"/>
                    </a:cubicBezTo>
                    <a:cubicBezTo>
                      <a:pt x="8257" y="2556"/>
                      <a:pt x="8618" y="2811"/>
                      <a:pt x="8954" y="3080"/>
                    </a:cubicBezTo>
                    <a:cubicBezTo>
                      <a:pt x="9292" y="3350"/>
                      <a:pt x="9613" y="3640"/>
                      <a:pt x="9912" y="3944"/>
                    </a:cubicBezTo>
                    <a:cubicBezTo>
                      <a:pt x="10212" y="4248"/>
                      <a:pt x="10494" y="4572"/>
                      <a:pt x="10753" y="4907"/>
                    </a:cubicBezTo>
                    <a:cubicBezTo>
                      <a:pt x="10882" y="5075"/>
                      <a:pt x="11006" y="5249"/>
                      <a:pt x="11126" y="5424"/>
                    </a:cubicBezTo>
                    <a:lnTo>
                      <a:pt x="11206" y="5545"/>
                    </a:lnTo>
                    <a:lnTo>
                      <a:pt x="11264" y="5626"/>
                    </a:lnTo>
                    <a:lnTo>
                      <a:pt x="11795" y="6194"/>
                    </a:lnTo>
                    <a:lnTo>
                      <a:pt x="11559" y="5580"/>
                    </a:lnTo>
                    <a:cubicBezTo>
                      <a:pt x="11552" y="5565"/>
                      <a:pt x="11539" y="5531"/>
                      <a:pt x="11525" y="5496"/>
                    </a:cubicBezTo>
                    <a:cubicBezTo>
                      <a:pt x="11503" y="5442"/>
                      <a:pt x="11479" y="5386"/>
                      <a:pt x="11471" y="5374"/>
                    </a:cubicBezTo>
                    <a:lnTo>
                      <a:pt x="11388" y="5251"/>
                    </a:lnTo>
                    <a:cubicBezTo>
                      <a:pt x="11266" y="5068"/>
                      <a:pt x="11137" y="4890"/>
                      <a:pt x="11004" y="4717"/>
                    </a:cubicBezTo>
                    <a:cubicBezTo>
                      <a:pt x="10738" y="4372"/>
                      <a:pt x="10446" y="4037"/>
                      <a:pt x="10137" y="3724"/>
                    </a:cubicBezTo>
                    <a:cubicBezTo>
                      <a:pt x="9833" y="3410"/>
                      <a:pt x="9500" y="3113"/>
                      <a:pt x="9151" y="2834"/>
                    </a:cubicBezTo>
                    <a:cubicBezTo>
                      <a:pt x="8806" y="2556"/>
                      <a:pt x="8438" y="2296"/>
                      <a:pt x="8053" y="2056"/>
                    </a:cubicBezTo>
                    <a:cubicBezTo>
                      <a:pt x="7672" y="1816"/>
                      <a:pt x="7268" y="1596"/>
                      <a:pt x="6852" y="1396"/>
                    </a:cubicBezTo>
                    <a:cubicBezTo>
                      <a:pt x="6435" y="1196"/>
                      <a:pt x="6014" y="1021"/>
                      <a:pt x="5563" y="860"/>
                    </a:cubicBezTo>
                    <a:cubicBezTo>
                      <a:pt x="5117" y="702"/>
                      <a:pt x="4670" y="568"/>
                      <a:pt x="4191" y="450"/>
                    </a:cubicBezTo>
                    <a:cubicBezTo>
                      <a:pt x="3873" y="371"/>
                      <a:pt x="3560" y="306"/>
                      <a:pt x="3239" y="249"/>
                    </a:cubicBezTo>
                    <a:lnTo>
                      <a:pt x="3120" y="230"/>
                    </a:lnTo>
                    <a:cubicBezTo>
                      <a:pt x="2837" y="181"/>
                      <a:pt x="2557" y="141"/>
                      <a:pt x="2262" y="108"/>
                    </a:cubicBezTo>
                    <a:cubicBezTo>
                      <a:pt x="1931" y="69"/>
                      <a:pt x="1603" y="43"/>
                      <a:pt x="1260" y="25"/>
                    </a:cubicBezTo>
                    <a:cubicBezTo>
                      <a:pt x="948" y="7"/>
                      <a:pt x="644" y="0"/>
                      <a:pt x="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14"/>
              <p:cNvSpPr/>
              <p:nvPr/>
            </p:nvSpPr>
            <p:spPr>
              <a:xfrm>
                <a:off x="3313223" y="1273644"/>
                <a:ext cx="122869" cy="42131"/>
              </a:xfrm>
              <a:custGeom>
                <a:avLst/>
                <a:gdLst/>
                <a:ahLst/>
                <a:cxnLst/>
                <a:rect l="l" t="t" r="r" b="b"/>
                <a:pathLst>
                  <a:path w="3940" h="1351" extrusionOk="0">
                    <a:moveTo>
                      <a:pt x="2478" y="0"/>
                    </a:moveTo>
                    <a:cubicBezTo>
                      <a:pt x="2292" y="0"/>
                      <a:pt x="2107" y="22"/>
                      <a:pt x="1913" y="65"/>
                    </a:cubicBezTo>
                    <a:cubicBezTo>
                      <a:pt x="1769" y="98"/>
                      <a:pt x="1629" y="141"/>
                      <a:pt x="1484" y="197"/>
                    </a:cubicBezTo>
                    <a:lnTo>
                      <a:pt x="1428" y="217"/>
                    </a:lnTo>
                    <a:cubicBezTo>
                      <a:pt x="1300" y="269"/>
                      <a:pt x="1175" y="328"/>
                      <a:pt x="1043" y="396"/>
                    </a:cubicBezTo>
                    <a:cubicBezTo>
                      <a:pt x="896" y="473"/>
                      <a:pt x="751" y="560"/>
                      <a:pt x="597" y="662"/>
                    </a:cubicBezTo>
                    <a:cubicBezTo>
                      <a:pt x="446" y="762"/>
                      <a:pt x="300" y="870"/>
                      <a:pt x="140" y="998"/>
                    </a:cubicBezTo>
                    <a:lnTo>
                      <a:pt x="1" y="1113"/>
                    </a:lnTo>
                    <a:lnTo>
                      <a:pt x="127" y="1266"/>
                    </a:lnTo>
                    <a:lnTo>
                      <a:pt x="219" y="1350"/>
                    </a:lnTo>
                    <a:lnTo>
                      <a:pt x="314" y="1273"/>
                    </a:lnTo>
                    <a:lnTo>
                      <a:pt x="236" y="1178"/>
                    </a:lnTo>
                    <a:lnTo>
                      <a:pt x="236" y="1178"/>
                    </a:lnTo>
                    <a:lnTo>
                      <a:pt x="348" y="1247"/>
                    </a:lnTo>
                    <a:cubicBezTo>
                      <a:pt x="494" y="1129"/>
                      <a:pt x="633" y="1027"/>
                      <a:pt x="775" y="932"/>
                    </a:cubicBezTo>
                    <a:cubicBezTo>
                      <a:pt x="918" y="837"/>
                      <a:pt x="1054" y="755"/>
                      <a:pt x="1192" y="682"/>
                    </a:cubicBezTo>
                    <a:cubicBezTo>
                      <a:pt x="1313" y="617"/>
                      <a:pt x="1428" y="565"/>
                      <a:pt x="1556" y="514"/>
                    </a:cubicBezTo>
                    <a:lnTo>
                      <a:pt x="1507" y="400"/>
                    </a:lnTo>
                    <a:lnTo>
                      <a:pt x="1595" y="496"/>
                    </a:lnTo>
                    <a:cubicBezTo>
                      <a:pt x="1729" y="446"/>
                      <a:pt x="1854" y="409"/>
                      <a:pt x="1983" y="380"/>
                    </a:cubicBezTo>
                    <a:cubicBezTo>
                      <a:pt x="2154" y="341"/>
                      <a:pt x="2314" y="322"/>
                      <a:pt x="2476" y="322"/>
                    </a:cubicBezTo>
                    <a:lnTo>
                      <a:pt x="2534" y="322"/>
                    </a:lnTo>
                    <a:cubicBezTo>
                      <a:pt x="2670" y="325"/>
                      <a:pt x="2804" y="344"/>
                      <a:pt x="2954" y="380"/>
                    </a:cubicBezTo>
                    <a:lnTo>
                      <a:pt x="3303" y="433"/>
                    </a:lnTo>
                    <a:lnTo>
                      <a:pt x="3940" y="496"/>
                    </a:lnTo>
                    <a:lnTo>
                      <a:pt x="3004" y="64"/>
                    </a:lnTo>
                    <a:cubicBezTo>
                      <a:pt x="2854" y="26"/>
                      <a:pt x="2700" y="6"/>
                      <a:pt x="2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14"/>
              <p:cNvSpPr/>
              <p:nvPr/>
            </p:nvSpPr>
            <p:spPr>
              <a:xfrm>
                <a:off x="3106907" y="1270277"/>
                <a:ext cx="115509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1424" extrusionOk="0">
                    <a:moveTo>
                      <a:pt x="1467" y="1"/>
                    </a:moveTo>
                    <a:cubicBezTo>
                      <a:pt x="1355" y="1"/>
                      <a:pt x="1240" y="13"/>
                      <a:pt x="1115" y="38"/>
                    </a:cubicBezTo>
                    <a:lnTo>
                      <a:pt x="0" y="488"/>
                    </a:lnTo>
                    <a:lnTo>
                      <a:pt x="670" y="432"/>
                    </a:lnTo>
                    <a:lnTo>
                      <a:pt x="1189" y="350"/>
                    </a:lnTo>
                    <a:cubicBezTo>
                      <a:pt x="1281" y="330"/>
                      <a:pt x="1376" y="321"/>
                      <a:pt x="1477" y="321"/>
                    </a:cubicBezTo>
                    <a:cubicBezTo>
                      <a:pt x="1632" y="321"/>
                      <a:pt x="1787" y="344"/>
                      <a:pt x="1953" y="392"/>
                    </a:cubicBezTo>
                    <a:cubicBezTo>
                      <a:pt x="2065" y="422"/>
                      <a:pt x="2176" y="465"/>
                      <a:pt x="2295" y="518"/>
                    </a:cubicBezTo>
                    <a:lnTo>
                      <a:pt x="2337" y="538"/>
                    </a:lnTo>
                    <a:cubicBezTo>
                      <a:pt x="2439" y="587"/>
                      <a:pt x="2541" y="645"/>
                      <a:pt x="2647" y="711"/>
                    </a:cubicBezTo>
                    <a:cubicBezTo>
                      <a:pt x="2771" y="788"/>
                      <a:pt x="2892" y="873"/>
                      <a:pt x="3015" y="971"/>
                    </a:cubicBezTo>
                    <a:cubicBezTo>
                      <a:pt x="3142" y="1070"/>
                      <a:pt x="3265" y="1177"/>
                      <a:pt x="3413" y="1315"/>
                    </a:cubicBezTo>
                    <a:lnTo>
                      <a:pt x="3523" y="1248"/>
                    </a:lnTo>
                    <a:lnTo>
                      <a:pt x="3523" y="1248"/>
                    </a:lnTo>
                    <a:lnTo>
                      <a:pt x="3438" y="1336"/>
                    </a:lnTo>
                    <a:lnTo>
                      <a:pt x="3526" y="1424"/>
                    </a:lnTo>
                    <a:lnTo>
                      <a:pt x="3662" y="1280"/>
                    </a:lnTo>
                    <a:lnTo>
                      <a:pt x="3704" y="1149"/>
                    </a:lnTo>
                    <a:lnTo>
                      <a:pt x="3613" y="1064"/>
                    </a:lnTo>
                    <a:cubicBezTo>
                      <a:pt x="3478" y="936"/>
                      <a:pt x="3346" y="824"/>
                      <a:pt x="3215" y="721"/>
                    </a:cubicBezTo>
                    <a:cubicBezTo>
                      <a:pt x="3083" y="616"/>
                      <a:pt x="2952" y="524"/>
                      <a:pt x="2820" y="442"/>
                    </a:cubicBezTo>
                    <a:cubicBezTo>
                      <a:pt x="2703" y="367"/>
                      <a:pt x="2590" y="307"/>
                      <a:pt x="2479" y="252"/>
                    </a:cubicBezTo>
                    <a:lnTo>
                      <a:pt x="2427" y="229"/>
                    </a:lnTo>
                    <a:cubicBezTo>
                      <a:pt x="2295" y="167"/>
                      <a:pt x="2170" y="120"/>
                      <a:pt x="2042" y="84"/>
                    </a:cubicBezTo>
                    <a:cubicBezTo>
                      <a:pt x="1846" y="28"/>
                      <a:pt x="1662" y="1"/>
                      <a:pt x="14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14"/>
              <p:cNvSpPr/>
              <p:nvPr/>
            </p:nvSpPr>
            <p:spPr>
              <a:xfrm>
                <a:off x="2799804" y="1343341"/>
                <a:ext cx="348025" cy="162349"/>
              </a:xfrm>
              <a:custGeom>
                <a:avLst/>
                <a:gdLst/>
                <a:ahLst/>
                <a:cxnLst/>
                <a:rect l="l" t="t" r="r" b="b"/>
                <a:pathLst>
                  <a:path w="11160" h="5206" extrusionOk="0">
                    <a:moveTo>
                      <a:pt x="10344" y="1"/>
                    </a:moveTo>
                    <a:cubicBezTo>
                      <a:pt x="10204" y="1"/>
                      <a:pt x="10066" y="4"/>
                      <a:pt x="9925" y="7"/>
                    </a:cubicBezTo>
                    <a:cubicBezTo>
                      <a:pt x="9598" y="14"/>
                      <a:pt x="9276" y="33"/>
                      <a:pt x="8944" y="61"/>
                    </a:cubicBezTo>
                    <a:cubicBezTo>
                      <a:pt x="8652" y="86"/>
                      <a:pt x="8376" y="119"/>
                      <a:pt x="8102" y="158"/>
                    </a:cubicBezTo>
                    <a:lnTo>
                      <a:pt x="7984" y="176"/>
                    </a:lnTo>
                    <a:cubicBezTo>
                      <a:pt x="7672" y="224"/>
                      <a:pt x="7366" y="280"/>
                      <a:pt x="7052" y="350"/>
                    </a:cubicBezTo>
                    <a:cubicBezTo>
                      <a:pt x="6585" y="452"/>
                      <a:pt x="6144" y="575"/>
                      <a:pt x="5709" y="720"/>
                    </a:cubicBezTo>
                    <a:cubicBezTo>
                      <a:pt x="5271" y="866"/>
                      <a:pt x="4855" y="1029"/>
                      <a:pt x="4444" y="1220"/>
                    </a:cubicBezTo>
                    <a:cubicBezTo>
                      <a:pt x="4036" y="1407"/>
                      <a:pt x="3641" y="1617"/>
                      <a:pt x="3267" y="1845"/>
                    </a:cubicBezTo>
                    <a:cubicBezTo>
                      <a:pt x="2892" y="2074"/>
                      <a:pt x="2528" y="2326"/>
                      <a:pt x="2189" y="2593"/>
                    </a:cubicBezTo>
                    <a:cubicBezTo>
                      <a:pt x="1848" y="2862"/>
                      <a:pt x="1523" y="3152"/>
                      <a:pt x="1221" y="3456"/>
                    </a:cubicBezTo>
                    <a:cubicBezTo>
                      <a:pt x="936" y="3742"/>
                      <a:pt x="669" y="4045"/>
                      <a:pt x="409" y="4377"/>
                    </a:cubicBezTo>
                    <a:lnTo>
                      <a:pt x="370" y="4426"/>
                    </a:lnTo>
                    <a:lnTo>
                      <a:pt x="215" y="4698"/>
                    </a:lnTo>
                    <a:lnTo>
                      <a:pt x="0" y="5205"/>
                    </a:lnTo>
                    <a:lnTo>
                      <a:pt x="642" y="4604"/>
                    </a:lnTo>
                    <a:lnTo>
                      <a:pt x="676" y="4561"/>
                    </a:lnTo>
                    <a:cubicBezTo>
                      <a:pt x="916" y="4254"/>
                      <a:pt x="1178" y="3959"/>
                      <a:pt x="1451" y="3681"/>
                    </a:cubicBezTo>
                    <a:cubicBezTo>
                      <a:pt x="1741" y="3387"/>
                      <a:pt x="2058" y="3106"/>
                      <a:pt x="2388" y="2846"/>
                    </a:cubicBezTo>
                    <a:cubicBezTo>
                      <a:pt x="2718" y="2589"/>
                      <a:pt x="3070" y="2344"/>
                      <a:pt x="3435" y="2121"/>
                    </a:cubicBezTo>
                    <a:cubicBezTo>
                      <a:pt x="3799" y="1902"/>
                      <a:pt x="4184" y="1696"/>
                      <a:pt x="4579" y="1515"/>
                    </a:cubicBezTo>
                    <a:cubicBezTo>
                      <a:pt x="4978" y="1331"/>
                      <a:pt x="5383" y="1171"/>
                      <a:pt x="5811" y="1027"/>
                    </a:cubicBezTo>
                    <a:cubicBezTo>
                      <a:pt x="6240" y="885"/>
                      <a:pt x="6667" y="767"/>
                      <a:pt x="7123" y="667"/>
                    </a:cubicBezTo>
                    <a:cubicBezTo>
                      <a:pt x="7429" y="600"/>
                      <a:pt x="7728" y="544"/>
                      <a:pt x="8036" y="497"/>
                    </a:cubicBezTo>
                    <a:lnTo>
                      <a:pt x="8151" y="480"/>
                    </a:lnTo>
                    <a:cubicBezTo>
                      <a:pt x="8419" y="439"/>
                      <a:pt x="8687" y="409"/>
                      <a:pt x="8973" y="385"/>
                    </a:cubicBezTo>
                    <a:cubicBezTo>
                      <a:pt x="9295" y="356"/>
                      <a:pt x="9608" y="337"/>
                      <a:pt x="9935" y="330"/>
                    </a:cubicBezTo>
                    <a:cubicBezTo>
                      <a:pt x="10073" y="327"/>
                      <a:pt x="10209" y="324"/>
                      <a:pt x="10347" y="324"/>
                    </a:cubicBezTo>
                    <a:cubicBezTo>
                      <a:pt x="10534" y="324"/>
                      <a:pt x="10721" y="327"/>
                      <a:pt x="10912" y="334"/>
                    </a:cubicBezTo>
                    <a:lnTo>
                      <a:pt x="11148" y="343"/>
                    </a:lnTo>
                    <a:lnTo>
                      <a:pt x="11160" y="20"/>
                    </a:lnTo>
                    <a:lnTo>
                      <a:pt x="10925" y="12"/>
                    </a:lnTo>
                    <a:cubicBezTo>
                      <a:pt x="10728" y="5"/>
                      <a:pt x="10536" y="1"/>
                      <a:pt x="10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14"/>
              <p:cNvSpPr/>
              <p:nvPr/>
            </p:nvSpPr>
            <p:spPr>
              <a:xfrm>
                <a:off x="2730356" y="1401407"/>
                <a:ext cx="416444" cy="738087"/>
              </a:xfrm>
              <a:custGeom>
                <a:avLst/>
                <a:gdLst/>
                <a:ahLst/>
                <a:cxnLst/>
                <a:rect l="l" t="t" r="r" b="b"/>
                <a:pathLst>
                  <a:path w="13354" h="23668" extrusionOk="0">
                    <a:moveTo>
                      <a:pt x="13226" y="1"/>
                    </a:moveTo>
                    <a:lnTo>
                      <a:pt x="12997" y="100"/>
                    </a:lnTo>
                    <a:cubicBezTo>
                      <a:pt x="12653" y="251"/>
                      <a:pt x="12321" y="406"/>
                      <a:pt x="11981" y="576"/>
                    </a:cubicBezTo>
                    <a:cubicBezTo>
                      <a:pt x="11646" y="744"/>
                      <a:pt x="11319" y="916"/>
                      <a:pt x="10983" y="1103"/>
                    </a:cubicBezTo>
                    <a:cubicBezTo>
                      <a:pt x="10691" y="1264"/>
                      <a:pt x="10413" y="1428"/>
                      <a:pt x="10127" y="1604"/>
                    </a:cubicBezTo>
                    <a:lnTo>
                      <a:pt x="10007" y="1678"/>
                    </a:lnTo>
                    <a:cubicBezTo>
                      <a:pt x="9683" y="1880"/>
                      <a:pt x="9373" y="2082"/>
                      <a:pt x="9058" y="2300"/>
                    </a:cubicBezTo>
                    <a:cubicBezTo>
                      <a:pt x="8589" y="2623"/>
                      <a:pt x="8143" y="2954"/>
                      <a:pt x="7693" y="3313"/>
                    </a:cubicBezTo>
                    <a:cubicBezTo>
                      <a:pt x="7248" y="3671"/>
                      <a:pt x="6828" y="4032"/>
                      <a:pt x="6411" y="4419"/>
                    </a:cubicBezTo>
                    <a:cubicBezTo>
                      <a:pt x="6000" y="4800"/>
                      <a:pt x="5599" y="5198"/>
                      <a:pt x="5218" y="5605"/>
                    </a:cubicBezTo>
                    <a:cubicBezTo>
                      <a:pt x="4835" y="6014"/>
                      <a:pt x="4469" y="6439"/>
                      <a:pt x="4127" y="6863"/>
                    </a:cubicBezTo>
                    <a:cubicBezTo>
                      <a:pt x="3782" y="7290"/>
                      <a:pt x="3451" y="7734"/>
                      <a:pt x="3146" y="8181"/>
                    </a:cubicBezTo>
                    <a:cubicBezTo>
                      <a:pt x="2841" y="8625"/>
                      <a:pt x="2551" y="9085"/>
                      <a:pt x="2285" y="9551"/>
                    </a:cubicBezTo>
                    <a:cubicBezTo>
                      <a:pt x="2112" y="9854"/>
                      <a:pt x="1943" y="10169"/>
                      <a:pt x="1783" y="10486"/>
                    </a:cubicBezTo>
                    <a:cubicBezTo>
                      <a:pt x="1625" y="10798"/>
                      <a:pt x="1476" y="11117"/>
                      <a:pt x="1339" y="11433"/>
                    </a:cubicBezTo>
                    <a:cubicBezTo>
                      <a:pt x="1201" y="11749"/>
                      <a:pt x="1073" y="12073"/>
                      <a:pt x="957" y="12389"/>
                    </a:cubicBezTo>
                    <a:cubicBezTo>
                      <a:pt x="840" y="12707"/>
                      <a:pt x="734" y="13030"/>
                      <a:pt x="637" y="13352"/>
                    </a:cubicBezTo>
                    <a:cubicBezTo>
                      <a:pt x="541" y="13671"/>
                      <a:pt x="455" y="13996"/>
                      <a:pt x="381" y="14317"/>
                    </a:cubicBezTo>
                    <a:cubicBezTo>
                      <a:pt x="308" y="14636"/>
                      <a:pt x="243" y="14962"/>
                      <a:pt x="192" y="15282"/>
                    </a:cubicBezTo>
                    <a:cubicBezTo>
                      <a:pt x="159" y="15477"/>
                      <a:pt x="130" y="15678"/>
                      <a:pt x="105" y="15884"/>
                    </a:cubicBezTo>
                    <a:cubicBezTo>
                      <a:pt x="88" y="16008"/>
                      <a:pt x="77" y="16128"/>
                      <a:pt x="65" y="16239"/>
                    </a:cubicBezTo>
                    <a:cubicBezTo>
                      <a:pt x="35" y="16551"/>
                      <a:pt x="15" y="16879"/>
                      <a:pt x="6" y="17191"/>
                    </a:cubicBezTo>
                    <a:cubicBezTo>
                      <a:pt x="2" y="17327"/>
                      <a:pt x="0" y="17467"/>
                      <a:pt x="0" y="17608"/>
                    </a:cubicBezTo>
                    <a:cubicBezTo>
                      <a:pt x="0" y="17921"/>
                      <a:pt x="13" y="18223"/>
                      <a:pt x="36" y="18528"/>
                    </a:cubicBezTo>
                    <a:cubicBezTo>
                      <a:pt x="59" y="18837"/>
                      <a:pt x="94" y="19132"/>
                      <a:pt x="139" y="19429"/>
                    </a:cubicBezTo>
                    <a:cubicBezTo>
                      <a:pt x="185" y="19730"/>
                      <a:pt x="239" y="20019"/>
                      <a:pt x="307" y="20312"/>
                    </a:cubicBezTo>
                    <a:cubicBezTo>
                      <a:pt x="373" y="20602"/>
                      <a:pt x="448" y="20883"/>
                      <a:pt x="538" y="21169"/>
                    </a:cubicBezTo>
                    <a:cubicBezTo>
                      <a:pt x="627" y="21453"/>
                      <a:pt x="724" y="21724"/>
                      <a:pt x="834" y="22000"/>
                    </a:cubicBezTo>
                    <a:cubicBezTo>
                      <a:pt x="946" y="22273"/>
                      <a:pt x="1063" y="22533"/>
                      <a:pt x="1194" y="22798"/>
                    </a:cubicBezTo>
                    <a:cubicBezTo>
                      <a:pt x="1325" y="23061"/>
                      <a:pt x="1464" y="23312"/>
                      <a:pt x="1615" y="23562"/>
                    </a:cubicBezTo>
                    <a:lnTo>
                      <a:pt x="1677" y="23667"/>
                    </a:lnTo>
                    <a:lnTo>
                      <a:pt x="1953" y="23499"/>
                    </a:lnTo>
                    <a:lnTo>
                      <a:pt x="1890" y="23394"/>
                    </a:lnTo>
                    <a:cubicBezTo>
                      <a:pt x="1741" y="23150"/>
                      <a:pt x="1609" y="22908"/>
                      <a:pt x="1481" y="22651"/>
                    </a:cubicBezTo>
                    <a:cubicBezTo>
                      <a:pt x="1353" y="22397"/>
                      <a:pt x="1238" y="22144"/>
                      <a:pt x="1133" y="21878"/>
                    </a:cubicBezTo>
                    <a:cubicBezTo>
                      <a:pt x="1026" y="21609"/>
                      <a:pt x="932" y="21346"/>
                      <a:pt x="846" y="21072"/>
                    </a:cubicBezTo>
                    <a:cubicBezTo>
                      <a:pt x="761" y="20796"/>
                      <a:pt x="688" y="20523"/>
                      <a:pt x="620" y="20239"/>
                    </a:cubicBezTo>
                    <a:cubicBezTo>
                      <a:pt x="554" y="19955"/>
                      <a:pt x="502" y="19675"/>
                      <a:pt x="458" y="19380"/>
                    </a:cubicBezTo>
                    <a:cubicBezTo>
                      <a:pt x="415" y="19090"/>
                      <a:pt x="381" y="18802"/>
                      <a:pt x="358" y="18502"/>
                    </a:cubicBezTo>
                    <a:cubicBezTo>
                      <a:pt x="335" y="18204"/>
                      <a:pt x="324" y="17911"/>
                      <a:pt x="323" y="17605"/>
                    </a:cubicBezTo>
                    <a:cubicBezTo>
                      <a:pt x="323" y="17468"/>
                      <a:pt x="324" y="17332"/>
                      <a:pt x="328" y="17199"/>
                    </a:cubicBezTo>
                    <a:cubicBezTo>
                      <a:pt x="335" y="16898"/>
                      <a:pt x="357" y="16577"/>
                      <a:pt x="386" y="16272"/>
                    </a:cubicBezTo>
                    <a:cubicBezTo>
                      <a:pt x="396" y="16163"/>
                      <a:pt x="409" y="16045"/>
                      <a:pt x="423" y="15923"/>
                    </a:cubicBezTo>
                    <a:cubicBezTo>
                      <a:pt x="448" y="15724"/>
                      <a:pt x="476" y="15525"/>
                      <a:pt x="508" y="15333"/>
                    </a:cubicBezTo>
                    <a:cubicBezTo>
                      <a:pt x="560" y="15020"/>
                      <a:pt x="623" y="14704"/>
                      <a:pt x="695" y="14390"/>
                    </a:cubicBezTo>
                    <a:cubicBezTo>
                      <a:pt x="767" y="14080"/>
                      <a:pt x="850" y="13762"/>
                      <a:pt x="946" y="13446"/>
                    </a:cubicBezTo>
                    <a:cubicBezTo>
                      <a:pt x="1040" y="13131"/>
                      <a:pt x="1145" y="12815"/>
                      <a:pt x="1260" y="12500"/>
                    </a:cubicBezTo>
                    <a:cubicBezTo>
                      <a:pt x="1375" y="12188"/>
                      <a:pt x="1501" y="11871"/>
                      <a:pt x="1637" y="11559"/>
                    </a:cubicBezTo>
                    <a:cubicBezTo>
                      <a:pt x="1769" y="11253"/>
                      <a:pt x="1914" y="10940"/>
                      <a:pt x="2071" y="10629"/>
                    </a:cubicBezTo>
                    <a:cubicBezTo>
                      <a:pt x="2227" y="10320"/>
                      <a:pt x="2393" y="10011"/>
                      <a:pt x="2565" y="9711"/>
                    </a:cubicBezTo>
                    <a:cubicBezTo>
                      <a:pt x="2824" y="9258"/>
                      <a:pt x="3110" y="8805"/>
                      <a:pt x="3412" y="8364"/>
                    </a:cubicBezTo>
                    <a:cubicBezTo>
                      <a:pt x="3710" y="7925"/>
                      <a:pt x="4035" y="7488"/>
                      <a:pt x="4377" y="7064"/>
                    </a:cubicBezTo>
                    <a:cubicBezTo>
                      <a:pt x="4715" y="6643"/>
                      <a:pt x="5075" y="6226"/>
                      <a:pt x="5454" y="5823"/>
                    </a:cubicBezTo>
                    <a:cubicBezTo>
                      <a:pt x="5824" y="5426"/>
                      <a:pt x="6220" y="5033"/>
                      <a:pt x="6630" y="4654"/>
                    </a:cubicBezTo>
                    <a:cubicBezTo>
                      <a:pt x="7042" y="4275"/>
                      <a:pt x="7455" y="3918"/>
                      <a:pt x="7898" y="3565"/>
                    </a:cubicBezTo>
                    <a:cubicBezTo>
                      <a:pt x="8339" y="3211"/>
                      <a:pt x="8779" y="2883"/>
                      <a:pt x="9243" y="2564"/>
                    </a:cubicBezTo>
                    <a:cubicBezTo>
                      <a:pt x="9554" y="2350"/>
                      <a:pt x="9860" y="2149"/>
                      <a:pt x="10179" y="1952"/>
                    </a:cubicBezTo>
                    <a:lnTo>
                      <a:pt x="10296" y="1880"/>
                    </a:lnTo>
                    <a:cubicBezTo>
                      <a:pt x="10576" y="1704"/>
                      <a:pt x="10853" y="1543"/>
                      <a:pt x="11140" y="1384"/>
                    </a:cubicBezTo>
                    <a:cubicBezTo>
                      <a:pt x="11467" y="1200"/>
                      <a:pt x="11789" y="1032"/>
                      <a:pt x="12124" y="863"/>
                    </a:cubicBezTo>
                    <a:cubicBezTo>
                      <a:pt x="12459" y="697"/>
                      <a:pt x="12789" y="543"/>
                      <a:pt x="13145" y="386"/>
                    </a:cubicBezTo>
                    <a:lnTo>
                      <a:pt x="13354" y="295"/>
                    </a:lnTo>
                    <a:lnTo>
                      <a:pt x="132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14"/>
              <p:cNvSpPr/>
              <p:nvPr/>
            </p:nvSpPr>
            <p:spPr>
              <a:xfrm>
                <a:off x="3030069" y="1444597"/>
                <a:ext cx="205104" cy="10625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34072" extrusionOk="0">
                    <a:moveTo>
                      <a:pt x="5742" y="0"/>
                    </a:moveTo>
                    <a:lnTo>
                      <a:pt x="5630" y="197"/>
                    </a:lnTo>
                    <a:cubicBezTo>
                      <a:pt x="5476" y="475"/>
                      <a:pt x="5333" y="743"/>
                      <a:pt x="5189" y="1022"/>
                    </a:cubicBezTo>
                    <a:cubicBezTo>
                      <a:pt x="5044" y="1304"/>
                      <a:pt x="4901" y="1589"/>
                      <a:pt x="4756" y="1891"/>
                    </a:cubicBezTo>
                    <a:cubicBezTo>
                      <a:pt x="4628" y="2155"/>
                      <a:pt x="4507" y="2414"/>
                      <a:pt x="4385" y="2683"/>
                    </a:cubicBezTo>
                    <a:lnTo>
                      <a:pt x="4333" y="2798"/>
                    </a:lnTo>
                    <a:cubicBezTo>
                      <a:pt x="4192" y="3107"/>
                      <a:pt x="4060" y="3416"/>
                      <a:pt x="3922" y="3744"/>
                    </a:cubicBezTo>
                    <a:cubicBezTo>
                      <a:pt x="3718" y="4227"/>
                      <a:pt x="3524" y="4710"/>
                      <a:pt x="3330" y="5220"/>
                    </a:cubicBezTo>
                    <a:cubicBezTo>
                      <a:pt x="3136" y="5731"/>
                      <a:pt x="2955" y="6234"/>
                      <a:pt x="2774" y="6760"/>
                    </a:cubicBezTo>
                    <a:cubicBezTo>
                      <a:pt x="2594" y="7282"/>
                      <a:pt x="2421" y="7815"/>
                      <a:pt x="2256" y="8352"/>
                    </a:cubicBezTo>
                    <a:cubicBezTo>
                      <a:pt x="2091" y="8888"/>
                      <a:pt x="1931" y="9434"/>
                      <a:pt x="1783" y="9976"/>
                    </a:cubicBezTo>
                    <a:cubicBezTo>
                      <a:pt x="1633" y="10520"/>
                      <a:pt x="1493" y="11076"/>
                      <a:pt x="1359" y="11624"/>
                    </a:cubicBezTo>
                    <a:cubicBezTo>
                      <a:pt x="1227" y="12171"/>
                      <a:pt x="1102" y="12729"/>
                      <a:pt x="987" y="13280"/>
                    </a:cubicBezTo>
                    <a:cubicBezTo>
                      <a:pt x="912" y="13639"/>
                      <a:pt x="840" y="14010"/>
                      <a:pt x="769" y="14380"/>
                    </a:cubicBezTo>
                    <a:cubicBezTo>
                      <a:pt x="703" y="14745"/>
                      <a:pt x="639" y="15113"/>
                      <a:pt x="580" y="15472"/>
                    </a:cubicBezTo>
                    <a:cubicBezTo>
                      <a:pt x="519" y="15836"/>
                      <a:pt x="465" y="16198"/>
                      <a:pt x="414" y="16555"/>
                    </a:cubicBezTo>
                    <a:cubicBezTo>
                      <a:pt x="364" y="16908"/>
                      <a:pt x="317" y="17266"/>
                      <a:pt x="275" y="17620"/>
                    </a:cubicBezTo>
                    <a:cubicBezTo>
                      <a:pt x="232" y="17978"/>
                      <a:pt x="194" y="18330"/>
                      <a:pt x="164" y="18667"/>
                    </a:cubicBezTo>
                    <a:cubicBezTo>
                      <a:pt x="131" y="19013"/>
                      <a:pt x="102" y="19357"/>
                      <a:pt x="81" y="19689"/>
                    </a:cubicBezTo>
                    <a:cubicBezTo>
                      <a:pt x="66" y="19886"/>
                      <a:pt x="55" y="20099"/>
                      <a:pt x="43" y="20316"/>
                    </a:cubicBezTo>
                    <a:lnTo>
                      <a:pt x="28" y="20684"/>
                    </a:lnTo>
                    <a:cubicBezTo>
                      <a:pt x="15" y="21003"/>
                      <a:pt x="6" y="21335"/>
                      <a:pt x="2" y="21647"/>
                    </a:cubicBezTo>
                    <a:cubicBezTo>
                      <a:pt x="0" y="21776"/>
                      <a:pt x="0" y="21917"/>
                      <a:pt x="0" y="22062"/>
                    </a:cubicBezTo>
                    <a:cubicBezTo>
                      <a:pt x="2" y="22372"/>
                      <a:pt x="6" y="22666"/>
                      <a:pt x="16" y="22962"/>
                    </a:cubicBezTo>
                    <a:cubicBezTo>
                      <a:pt x="26" y="23261"/>
                      <a:pt x="41" y="23543"/>
                      <a:pt x="59" y="23824"/>
                    </a:cubicBezTo>
                    <a:cubicBezTo>
                      <a:pt x="79" y="24104"/>
                      <a:pt x="102" y="24373"/>
                      <a:pt x="131" y="24643"/>
                    </a:cubicBezTo>
                    <a:cubicBezTo>
                      <a:pt x="160" y="24910"/>
                      <a:pt x="194" y="25164"/>
                      <a:pt x="232" y="25418"/>
                    </a:cubicBezTo>
                    <a:cubicBezTo>
                      <a:pt x="271" y="25671"/>
                      <a:pt x="314" y="25910"/>
                      <a:pt x="360" y="26143"/>
                    </a:cubicBezTo>
                    <a:cubicBezTo>
                      <a:pt x="409" y="26375"/>
                      <a:pt x="459" y="26597"/>
                      <a:pt x="516" y="26815"/>
                    </a:cubicBezTo>
                    <a:cubicBezTo>
                      <a:pt x="574" y="27035"/>
                      <a:pt x="633" y="27238"/>
                      <a:pt x="699" y="27436"/>
                    </a:cubicBezTo>
                    <a:cubicBezTo>
                      <a:pt x="800" y="27735"/>
                      <a:pt x="906" y="28006"/>
                      <a:pt x="1025" y="28260"/>
                    </a:cubicBezTo>
                    <a:cubicBezTo>
                      <a:pt x="1145" y="28518"/>
                      <a:pt x="1271" y="28745"/>
                      <a:pt x="1409" y="28955"/>
                    </a:cubicBezTo>
                    <a:cubicBezTo>
                      <a:pt x="1546" y="29163"/>
                      <a:pt x="1697" y="29350"/>
                      <a:pt x="1853" y="29510"/>
                    </a:cubicBezTo>
                    <a:cubicBezTo>
                      <a:pt x="2012" y="29672"/>
                      <a:pt x="2180" y="29810"/>
                      <a:pt x="2357" y="29919"/>
                    </a:cubicBezTo>
                    <a:cubicBezTo>
                      <a:pt x="2495" y="30006"/>
                      <a:pt x="2638" y="30076"/>
                      <a:pt x="2802" y="30135"/>
                    </a:cubicBezTo>
                    <a:cubicBezTo>
                      <a:pt x="2840" y="30148"/>
                      <a:pt x="2877" y="30159"/>
                      <a:pt x="2916" y="30171"/>
                    </a:cubicBezTo>
                    <a:cubicBezTo>
                      <a:pt x="2945" y="30179"/>
                      <a:pt x="3006" y="30194"/>
                      <a:pt x="3081" y="30211"/>
                    </a:cubicBezTo>
                    <a:lnTo>
                      <a:pt x="3120" y="30220"/>
                    </a:lnTo>
                    <a:cubicBezTo>
                      <a:pt x="3222" y="30241"/>
                      <a:pt x="3340" y="30267"/>
                      <a:pt x="3385" y="30283"/>
                    </a:cubicBezTo>
                    <a:cubicBezTo>
                      <a:pt x="3471" y="30309"/>
                      <a:pt x="3558" y="30343"/>
                      <a:pt x="3642" y="30385"/>
                    </a:cubicBezTo>
                    <a:cubicBezTo>
                      <a:pt x="3800" y="30460"/>
                      <a:pt x="3952" y="30562"/>
                      <a:pt x="4099" y="30688"/>
                    </a:cubicBezTo>
                    <a:cubicBezTo>
                      <a:pt x="4246" y="30814"/>
                      <a:pt x="4387" y="30966"/>
                      <a:pt x="4520" y="31140"/>
                    </a:cubicBezTo>
                    <a:cubicBezTo>
                      <a:pt x="4628" y="31284"/>
                      <a:pt x="4734" y="31443"/>
                      <a:pt x="4832" y="31617"/>
                    </a:cubicBezTo>
                    <a:lnTo>
                      <a:pt x="6225" y="34071"/>
                    </a:lnTo>
                    <a:lnTo>
                      <a:pt x="6356" y="34030"/>
                    </a:lnTo>
                    <a:lnTo>
                      <a:pt x="6576" y="34024"/>
                    </a:lnTo>
                    <a:lnTo>
                      <a:pt x="5120" y="31459"/>
                    </a:lnTo>
                    <a:cubicBezTo>
                      <a:pt x="5012" y="31271"/>
                      <a:pt x="4898" y="31098"/>
                      <a:pt x="4782" y="30946"/>
                    </a:cubicBezTo>
                    <a:cubicBezTo>
                      <a:pt x="4637" y="30755"/>
                      <a:pt x="4480" y="30586"/>
                      <a:pt x="4315" y="30445"/>
                    </a:cubicBezTo>
                    <a:cubicBezTo>
                      <a:pt x="4148" y="30305"/>
                      <a:pt x="3971" y="30187"/>
                      <a:pt x="3789" y="30098"/>
                    </a:cubicBezTo>
                    <a:cubicBezTo>
                      <a:pt x="3691" y="30050"/>
                      <a:pt x="3589" y="30010"/>
                      <a:pt x="3487" y="29977"/>
                    </a:cubicBezTo>
                    <a:cubicBezTo>
                      <a:pt x="3438" y="29962"/>
                      <a:pt x="3320" y="29934"/>
                      <a:pt x="3173" y="29902"/>
                    </a:cubicBezTo>
                    <a:cubicBezTo>
                      <a:pt x="3101" y="29885"/>
                      <a:pt x="3037" y="29870"/>
                      <a:pt x="3014" y="29863"/>
                    </a:cubicBezTo>
                    <a:cubicBezTo>
                      <a:pt x="2979" y="29855"/>
                      <a:pt x="2947" y="29845"/>
                      <a:pt x="2903" y="29827"/>
                    </a:cubicBezTo>
                    <a:cubicBezTo>
                      <a:pt x="2775" y="29781"/>
                      <a:pt x="2651" y="29719"/>
                      <a:pt x="2533" y="29646"/>
                    </a:cubicBezTo>
                    <a:cubicBezTo>
                      <a:pt x="2380" y="29550"/>
                      <a:pt x="2230" y="29429"/>
                      <a:pt x="2091" y="29285"/>
                    </a:cubicBezTo>
                    <a:cubicBezTo>
                      <a:pt x="1948" y="29140"/>
                      <a:pt x="1812" y="28969"/>
                      <a:pt x="1684" y="28776"/>
                    </a:cubicBezTo>
                    <a:cubicBezTo>
                      <a:pt x="1554" y="28581"/>
                      <a:pt x="1436" y="28367"/>
                      <a:pt x="1323" y="28124"/>
                    </a:cubicBezTo>
                    <a:cubicBezTo>
                      <a:pt x="1208" y="27879"/>
                      <a:pt x="1107" y="27620"/>
                      <a:pt x="1012" y="27333"/>
                    </a:cubicBezTo>
                    <a:cubicBezTo>
                      <a:pt x="948" y="27142"/>
                      <a:pt x="890" y="26945"/>
                      <a:pt x="834" y="26733"/>
                    </a:cubicBezTo>
                    <a:cubicBezTo>
                      <a:pt x="778" y="26518"/>
                      <a:pt x="729" y="26304"/>
                      <a:pt x="683" y="26075"/>
                    </a:cubicBezTo>
                    <a:cubicBezTo>
                      <a:pt x="636" y="25848"/>
                      <a:pt x="595" y="25615"/>
                      <a:pt x="557" y="25366"/>
                    </a:cubicBezTo>
                    <a:cubicBezTo>
                      <a:pt x="519" y="25116"/>
                      <a:pt x="488" y="24867"/>
                      <a:pt x="459" y="24606"/>
                    </a:cubicBezTo>
                    <a:cubicBezTo>
                      <a:pt x="430" y="24340"/>
                      <a:pt x="406" y="24075"/>
                      <a:pt x="387" y="23799"/>
                    </a:cubicBezTo>
                    <a:cubicBezTo>
                      <a:pt x="367" y="23522"/>
                      <a:pt x="354" y="23243"/>
                      <a:pt x="344" y="22948"/>
                    </a:cubicBezTo>
                    <a:cubicBezTo>
                      <a:pt x="332" y="22656"/>
                      <a:pt x="327" y="22364"/>
                      <a:pt x="327" y="22060"/>
                    </a:cubicBezTo>
                    <a:cubicBezTo>
                      <a:pt x="327" y="21916"/>
                      <a:pt x="327" y="21776"/>
                      <a:pt x="329" y="21650"/>
                    </a:cubicBezTo>
                    <a:cubicBezTo>
                      <a:pt x="332" y="21341"/>
                      <a:pt x="341" y="21010"/>
                      <a:pt x="354" y="20695"/>
                    </a:cubicBezTo>
                    <a:lnTo>
                      <a:pt x="370" y="20330"/>
                    </a:lnTo>
                    <a:cubicBezTo>
                      <a:pt x="381" y="20114"/>
                      <a:pt x="394" y="19906"/>
                      <a:pt x="406" y="19709"/>
                    </a:cubicBezTo>
                    <a:cubicBezTo>
                      <a:pt x="430" y="19378"/>
                      <a:pt x="456" y="19036"/>
                      <a:pt x="489" y="18693"/>
                    </a:cubicBezTo>
                    <a:cubicBezTo>
                      <a:pt x="519" y="18359"/>
                      <a:pt x="557" y="18008"/>
                      <a:pt x="598" y="17655"/>
                    </a:cubicBezTo>
                    <a:cubicBezTo>
                      <a:pt x="640" y="17304"/>
                      <a:pt x="685" y="16949"/>
                      <a:pt x="735" y="16597"/>
                    </a:cubicBezTo>
                    <a:cubicBezTo>
                      <a:pt x="784" y="16241"/>
                      <a:pt x="840" y="15882"/>
                      <a:pt x="899" y="15521"/>
                    </a:cubicBezTo>
                    <a:cubicBezTo>
                      <a:pt x="958" y="15163"/>
                      <a:pt x="1021" y="14799"/>
                      <a:pt x="1090" y="14436"/>
                    </a:cubicBezTo>
                    <a:cubicBezTo>
                      <a:pt x="1158" y="14068"/>
                      <a:pt x="1229" y="13701"/>
                      <a:pt x="1306" y="13343"/>
                    </a:cubicBezTo>
                    <a:cubicBezTo>
                      <a:pt x="1421" y="12795"/>
                      <a:pt x="1544" y="12242"/>
                      <a:pt x="1675" y="11697"/>
                    </a:cubicBezTo>
                    <a:cubicBezTo>
                      <a:pt x="1806" y="11151"/>
                      <a:pt x="1948" y="10601"/>
                      <a:pt x="2098" y="10058"/>
                    </a:cubicBezTo>
                    <a:cubicBezTo>
                      <a:pt x="2244" y="9523"/>
                      <a:pt x="2401" y="8978"/>
                      <a:pt x="2566" y="8442"/>
                    </a:cubicBezTo>
                    <a:cubicBezTo>
                      <a:pt x="2730" y="7913"/>
                      <a:pt x="2903" y="7381"/>
                      <a:pt x="3081" y="6864"/>
                    </a:cubicBezTo>
                    <a:cubicBezTo>
                      <a:pt x="3261" y="6340"/>
                      <a:pt x="3442" y="5839"/>
                      <a:pt x="3635" y="5334"/>
                    </a:cubicBezTo>
                    <a:cubicBezTo>
                      <a:pt x="3824" y="4829"/>
                      <a:pt x="4017" y="4349"/>
                      <a:pt x="4220" y="3867"/>
                    </a:cubicBezTo>
                    <a:cubicBezTo>
                      <a:pt x="4356" y="3543"/>
                      <a:pt x="4490" y="3235"/>
                      <a:pt x="4628" y="2929"/>
                    </a:cubicBezTo>
                    <a:lnTo>
                      <a:pt x="4678" y="2817"/>
                    </a:lnTo>
                    <a:cubicBezTo>
                      <a:pt x="4801" y="2548"/>
                      <a:pt x="4921" y="2292"/>
                      <a:pt x="5046" y="2029"/>
                    </a:cubicBezTo>
                    <a:cubicBezTo>
                      <a:pt x="5192" y="1731"/>
                      <a:pt x="5333" y="1448"/>
                      <a:pt x="5476" y="1170"/>
                    </a:cubicBezTo>
                    <a:cubicBezTo>
                      <a:pt x="5619" y="893"/>
                      <a:pt x="5762" y="627"/>
                      <a:pt x="5913" y="354"/>
                    </a:cubicBezTo>
                    <a:lnTo>
                      <a:pt x="6023" y="158"/>
                    </a:lnTo>
                    <a:lnTo>
                      <a:pt x="5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14"/>
              <p:cNvSpPr/>
              <p:nvPr/>
            </p:nvSpPr>
            <p:spPr>
              <a:xfrm>
                <a:off x="3281540" y="2683770"/>
                <a:ext cx="262827" cy="151777"/>
              </a:xfrm>
              <a:custGeom>
                <a:avLst/>
                <a:gdLst/>
                <a:ahLst/>
                <a:cxnLst/>
                <a:rect l="l" t="t" r="r" b="b"/>
                <a:pathLst>
                  <a:path w="8428" h="4867" extrusionOk="0">
                    <a:moveTo>
                      <a:pt x="8428" y="0"/>
                    </a:moveTo>
                    <a:lnTo>
                      <a:pt x="8428" y="0"/>
                    </a:lnTo>
                    <a:cubicBezTo>
                      <a:pt x="7002" y="774"/>
                      <a:pt x="5601" y="1596"/>
                      <a:pt x="4189" y="2389"/>
                    </a:cubicBezTo>
                    <a:cubicBezTo>
                      <a:pt x="2795" y="3216"/>
                      <a:pt x="1383" y="4018"/>
                      <a:pt x="0" y="4867"/>
                    </a:cubicBezTo>
                    <a:cubicBezTo>
                      <a:pt x="1426" y="4092"/>
                      <a:pt x="2825" y="3272"/>
                      <a:pt x="4240" y="2476"/>
                    </a:cubicBezTo>
                    <a:cubicBezTo>
                      <a:pt x="5634" y="1649"/>
                      <a:pt x="7045" y="848"/>
                      <a:pt x="84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14"/>
              <p:cNvSpPr/>
              <p:nvPr/>
            </p:nvSpPr>
            <p:spPr>
              <a:xfrm>
                <a:off x="2997606" y="2527256"/>
                <a:ext cx="250166" cy="144418"/>
              </a:xfrm>
              <a:custGeom>
                <a:avLst/>
                <a:gdLst/>
                <a:ahLst/>
                <a:cxnLst/>
                <a:rect l="l" t="t" r="r" b="b"/>
                <a:pathLst>
                  <a:path w="8022" h="4631" extrusionOk="0">
                    <a:moveTo>
                      <a:pt x="8021" y="0"/>
                    </a:moveTo>
                    <a:lnTo>
                      <a:pt x="8021" y="0"/>
                    </a:lnTo>
                    <a:cubicBezTo>
                      <a:pt x="6663" y="735"/>
                      <a:pt x="5331" y="1515"/>
                      <a:pt x="3987" y="2273"/>
                    </a:cubicBezTo>
                    <a:cubicBezTo>
                      <a:pt x="2659" y="3060"/>
                      <a:pt x="1316" y="3821"/>
                      <a:pt x="0" y="4631"/>
                    </a:cubicBezTo>
                    <a:cubicBezTo>
                      <a:pt x="1359" y="3896"/>
                      <a:pt x="2689" y="3114"/>
                      <a:pt x="4036" y="2358"/>
                    </a:cubicBezTo>
                    <a:cubicBezTo>
                      <a:pt x="5363" y="1570"/>
                      <a:pt x="6706" y="808"/>
                      <a:pt x="80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14"/>
              <p:cNvSpPr/>
              <p:nvPr/>
            </p:nvSpPr>
            <p:spPr>
              <a:xfrm>
                <a:off x="2761010" y="2092359"/>
                <a:ext cx="313659" cy="689937"/>
              </a:xfrm>
              <a:custGeom>
                <a:avLst/>
                <a:gdLst/>
                <a:ahLst/>
                <a:cxnLst/>
                <a:rect l="l" t="t" r="r" b="b"/>
                <a:pathLst>
                  <a:path w="10058" h="22124" extrusionOk="0">
                    <a:moveTo>
                      <a:pt x="258" y="1"/>
                    </a:moveTo>
                    <a:lnTo>
                      <a:pt x="1" y="113"/>
                    </a:lnTo>
                    <a:lnTo>
                      <a:pt x="9763" y="22124"/>
                    </a:lnTo>
                    <a:lnTo>
                      <a:pt x="10057" y="21993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14"/>
              <p:cNvSpPr/>
              <p:nvPr/>
            </p:nvSpPr>
            <p:spPr>
              <a:xfrm>
                <a:off x="3043198" y="2263530"/>
                <a:ext cx="143981" cy="580634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8619" extrusionOk="0">
                    <a:moveTo>
                      <a:pt x="314" y="1"/>
                    </a:moveTo>
                    <a:lnTo>
                      <a:pt x="1" y="73"/>
                    </a:lnTo>
                    <a:lnTo>
                      <a:pt x="4303" y="18619"/>
                    </a:lnTo>
                    <a:lnTo>
                      <a:pt x="4617" y="18547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14"/>
              <p:cNvSpPr/>
              <p:nvPr/>
            </p:nvSpPr>
            <p:spPr>
              <a:xfrm>
                <a:off x="3336674" y="2269548"/>
                <a:ext cx="126923" cy="57944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18581" extrusionOk="0">
                    <a:moveTo>
                      <a:pt x="3754" y="1"/>
                    </a:moveTo>
                    <a:lnTo>
                      <a:pt x="0" y="18516"/>
                    </a:lnTo>
                    <a:lnTo>
                      <a:pt x="315" y="18581"/>
                    </a:lnTo>
                    <a:lnTo>
                      <a:pt x="4069" y="65"/>
                    </a:lnTo>
                    <a:lnTo>
                      <a:pt x="37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14"/>
              <p:cNvSpPr/>
              <p:nvPr/>
            </p:nvSpPr>
            <p:spPr>
              <a:xfrm>
                <a:off x="3451495" y="2106080"/>
                <a:ext cx="308825" cy="673877"/>
              </a:xfrm>
              <a:custGeom>
                <a:avLst/>
                <a:gdLst/>
                <a:ahLst/>
                <a:cxnLst/>
                <a:rect l="l" t="t" r="r" b="b"/>
                <a:pathLst>
                  <a:path w="9903" h="21609" extrusionOk="0">
                    <a:moveTo>
                      <a:pt x="9610" y="1"/>
                    </a:moveTo>
                    <a:lnTo>
                      <a:pt x="0" y="21479"/>
                    </a:lnTo>
                    <a:lnTo>
                      <a:pt x="294" y="21609"/>
                    </a:lnTo>
                    <a:lnTo>
                      <a:pt x="9903" y="132"/>
                    </a:lnTo>
                    <a:lnTo>
                      <a:pt x="96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14"/>
              <p:cNvSpPr/>
              <p:nvPr/>
            </p:nvSpPr>
            <p:spPr>
              <a:xfrm>
                <a:off x="3226655" y="2870845"/>
                <a:ext cx="82796" cy="143326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4596" extrusionOk="0">
                    <a:moveTo>
                      <a:pt x="1325" y="1"/>
                    </a:moveTo>
                    <a:cubicBezTo>
                      <a:pt x="1171" y="1"/>
                      <a:pt x="1007" y="114"/>
                      <a:pt x="795" y="366"/>
                    </a:cubicBezTo>
                    <a:cubicBezTo>
                      <a:pt x="184" y="1209"/>
                      <a:pt x="0" y="2327"/>
                      <a:pt x="62" y="3349"/>
                    </a:cubicBezTo>
                    <a:cubicBezTo>
                      <a:pt x="86" y="4112"/>
                      <a:pt x="748" y="4595"/>
                      <a:pt x="1438" y="4595"/>
                    </a:cubicBezTo>
                    <a:cubicBezTo>
                      <a:pt x="1649" y="4595"/>
                      <a:pt x="1864" y="4550"/>
                      <a:pt x="2063" y="4453"/>
                    </a:cubicBezTo>
                    <a:cubicBezTo>
                      <a:pt x="2568" y="4194"/>
                      <a:pt x="2654" y="3567"/>
                      <a:pt x="2639" y="3054"/>
                    </a:cubicBezTo>
                    <a:cubicBezTo>
                      <a:pt x="2594" y="2158"/>
                      <a:pt x="2417" y="1224"/>
                      <a:pt x="1911" y="465"/>
                    </a:cubicBezTo>
                    <a:cubicBezTo>
                      <a:pt x="1685" y="171"/>
                      <a:pt x="1513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14"/>
              <p:cNvSpPr/>
              <p:nvPr/>
            </p:nvSpPr>
            <p:spPr>
              <a:xfrm>
                <a:off x="3505911" y="2727740"/>
                <a:ext cx="61310" cy="149937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4808" extrusionOk="0">
                    <a:moveTo>
                      <a:pt x="830" y="0"/>
                    </a:moveTo>
                    <a:cubicBezTo>
                      <a:pt x="333" y="226"/>
                      <a:pt x="255" y="1681"/>
                      <a:pt x="195" y="2199"/>
                    </a:cubicBezTo>
                    <a:cubicBezTo>
                      <a:pt x="173" y="2940"/>
                      <a:pt x="1" y="4507"/>
                      <a:pt x="873" y="4804"/>
                    </a:cubicBezTo>
                    <a:cubicBezTo>
                      <a:pt x="891" y="4806"/>
                      <a:pt x="908" y="4807"/>
                      <a:pt x="925" y="4807"/>
                    </a:cubicBezTo>
                    <a:cubicBezTo>
                      <a:pt x="1966" y="4807"/>
                      <a:pt x="1438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14"/>
              <p:cNvSpPr/>
              <p:nvPr/>
            </p:nvSpPr>
            <p:spPr>
              <a:xfrm>
                <a:off x="2975309" y="2716857"/>
                <a:ext cx="61341" cy="149969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4809" extrusionOk="0">
                    <a:moveTo>
                      <a:pt x="830" y="0"/>
                    </a:moveTo>
                    <a:cubicBezTo>
                      <a:pt x="333" y="227"/>
                      <a:pt x="254" y="1681"/>
                      <a:pt x="195" y="2198"/>
                    </a:cubicBezTo>
                    <a:cubicBezTo>
                      <a:pt x="173" y="2941"/>
                      <a:pt x="1" y="4509"/>
                      <a:pt x="874" y="4805"/>
                    </a:cubicBezTo>
                    <a:cubicBezTo>
                      <a:pt x="891" y="4807"/>
                      <a:pt x="909" y="4808"/>
                      <a:pt x="926" y="4808"/>
                    </a:cubicBezTo>
                    <a:cubicBezTo>
                      <a:pt x="1966" y="4808"/>
                      <a:pt x="1439" y="317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14"/>
              <p:cNvSpPr/>
              <p:nvPr/>
            </p:nvSpPr>
            <p:spPr>
              <a:xfrm>
                <a:off x="3088134" y="2784808"/>
                <a:ext cx="67640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4735" extrusionOk="0">
                    <a:moveTo>
                      <a:pt x="955" y="1"/>
                    </a:moveTo>
                    <a:cubicBezTo>
                      <a:pt x="171" y="108"/>
                      <a:pt x="50" y="1924"/>
                      <a:pt x="13" y="2568"/>
                    </a:cubicBezTo>
                    <a:cubicBezTo>
                      <a:pt x="0" y="3129"/>
                      <a:pt x="52" y="3733"/>
                      <a:pt x="382" y="4206"/>
                    </a:cubicBezTo>
                    <a:cubicBezTo>
                      <a:pt x="555" y="4476"/>
                      <a:pt x="927" y="4735"/>
                      <a:pt x="1256" y="4735"/>
                    </a:cubicBezTo>
                    <a:cubicBezTo>
                      <a:pt x="1438" y="4735"/>
                      <a:pt x="1608" y="4655"/>
                      <a:pt x="1722" y="4454"/>
                    </a:cubicBezTo>
                    <a:cubicBezTo>
                      <a:pt x="2168" y="3544"/>
                      <a:pt x="1730" y="712"/>
                      <a:pt x="979" y="16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14"/>
              <p:cNvSpPr/>
              <p:nvPr/>
            </p:nvSpPr>
            <p:spPr>
              <a:xfrm>
                <a:off x="3388003" y="2784808"/>
                <a:ext cx="67609" cy="147661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4735" extrusionOk="0">
                    <a:moveTo>
                      <a:pt x="1214" y="1"/>
                    </a:moveTo>
                    <a:lnTo>
                      <a:pt x="1188" y="16"/>
                    </a:lnTo>
                    <a:cubicBezTo>
                      <a:pt x="439" y="712"/>
                      <a:pt x="1" y="3544"/>
                      <a:pt x="446" y="4454"/>
                    </a:cubicBezTo>
                    <a:cubicBezTo>
                      <a:pt x="561" y="4655"/>
                      <a:pt x="729" y="4735"/>
                      <a:pt x="912" y="4735"/>
                    </a:cubicBezTo>
                    <a:cubicBezTo>
                      <a:pt x="1240" y="4735"/>
                      <a:pt x="1613" y="4476"/>
                      <a:pt x="1785" y="4206"/>
                    </a:cubicBezTo>
                    <a:cubicBezTo>
                      <a:pt x="2115" y="3733"/>
                      <a:pt x="2167" y="3129"/>
                      <a:pt x="2156" y="2568"/>
                    </a:cubicBezTo>
                    <a:cubicBezTo>
                      <a:pt x="2117" y="1924"/>
                      <a:pt x="1997" y="108"/>
                      <a:pt x="1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14"/>
              <p:cNvSpPr/>
              <p:nvPr/>
            </p:nvSpPr>
            <p:spPr>
              <a:xfrm>
                <a:off x="3331248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532" y="0"/>
                    </a:moveTo>
                    <a:cubicBezTo>
                      <a:pt x="480" y="0"/>
                      <a:pt x="420" y="18"/>
                      <a:pt x="356" y="55"/>
                    </a:cubicBezTo>
                    <a:cubicBezTo>
                      <a:pt x="160" y="168"/>
                      <a:pt x="0" y="420"/>
                      <a:pt x="0" y="616"/>
                    </a:cubicBezTo>
                    <a:cubicBezTo>
                      <a:pt x="0" y="748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6" y="767"/>
                    </a:cubicBezTo>
                    <a:cubicBezTo>
                      <a:pt x="551" y="653"/>
                      <a:pt x="712" y="401"/>
                      <a:pt x="712" y="206"/>
                    </a:cubicBezTo>
                    <a:cubicBezTo>
                      <a:pt x="712" y="74"/>
                      <a:pt x="639" y="0"/>
                      <a:pt x="5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14"/>
              <p:cNvSpPr/>
              <p:nvPr/>
            </p:nvSpPr>
            <p:spPr>
              <a:xfrm>
                <a:off x="3446973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534" y="0"/>
                    </a:moveTo>
                    <a:cubicBezTo>
                      <a:pt x="481" y="0"/>
                      <a:pt x="420" y="18"/>
                      <a:pt x="355" y="55"/>
                    </a:cubicBezTo>
                    <a:cubicBezTo>
                      <a:pt x="160" y="169"/>
                      <a:pt x="0" y="420"/>
                      <a:pt x="0" y="616"/>
                    </a:cubicBezTo>
                    <a:cubicBezTo>
                      <a:pt x="0" y="749"/>
                      <a:pt x="72" y="822"/>
                      <a:pt x="178" y="822"/>
                    </a:cubicBezTo>
                    <a:cubicBezTo>
                      <a:pt x="230" y="822"/>
                      <a:pt x="291" y="804"/>
                      <a:pt x="355" y="767"/>
                    </a:cubicBezTo>
                    <a:cubicBezTo>
                      <a:pt x="552" y="653"/>
                      <a:pt x="712" y="402"/>
                      <a:pt x="712" y="206"/>
                    </a:cubicBezTo>
                    <a:cubicBezTo>
                      <a:pt x="712" y="74"/>
                      <a:pt x="641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14"/>
              <p:cNvSpPr/>
              <p:nvPr/>
            </p:nvSpPr>
            <p:spPr>
              <a:xfrm>
                <a:off x="3169432" y="2831397"/>
                <a:ext cx="22235" cy="25634"/>
              </a:xfrm>
              <a:custGeom>
                <a:avLst/>
                <a:gdLst/>
                <a:ahLst/>
                <a:cxnLst/>
                <a:rect l="l" t="t" r="r" b="b"/>
                <a:pathLst>
                  <a:path w="713" h="822" extrusionOk="0">
                    <a:moveTo>
                      <a:pt x="180" y="0"/>
                    </a:moveTo>
                    <a:cubicBezTo>
                      <a:pt x="73" y="0"/>
                      <a:pt x="1" y="74"/>
                      <a:pt x="1" y="206"/>
                    </a:cubicBezTo>
                    <a:cubicBezTo>
                      <a:pt x="1" y="401"/>
                      <a:pt x="161" y="653"/>
                      <a:pt x="356" y="767"/>
                    </a:cubicBezTo>
                    <a:cubicBezTo>
                      <a:pt x="421" y="804"/>
                      <a:pt x="482" y="822"/>
                      <a:pt x="535" y="822"/>
                    </a:cubicBezTo>
                    <a:cubicBezTo>
                      <a:pt x="641" y="822"/>
                      <a:pt x="713" y="748"/>
                      <a:pt x="713" y="616"/>
                    </a:cubicBezTo>
                    <a:cubicBezTo>
                      <a:pt x="713" y="420"/>
                      <a:pt x="553" y="168"/>
                      <a:pt x="356" y="55"/>
                    </a:cubicBezTo>
                    <a:cubicBezTo>
                      <a:pt x="292" y="18"/>
                      <a:pt x="232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14"/>
              <p:cNvSpPr/>
              <p:nvPr/>
            </p:nvSpPr>
            <p:spPr>
              <a:xfrm>
                <a:off x="3053738" y="2763914"/>
                <a:ext cx="22204" cy="2566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23" extrusionOk="0">
                    <a:moveTo>
                      <a:pt x="178" y="0"/>
                    </a:moveTo>
                    <a:cubicBezTo>
                      <a:pt x="72" y="0"/>
                      <a:pt x="0" y="74"/>
                      <a:pt x="0" y="206"/>
                    </a:cubicBezTo>
                    <a:cubicBezTo>
                      <a:pt x="0" y="402"/>
                      <a:pt x="160" y="653"/>
                      <a:pt x="355" y="767"/>
                    </a:cubicBezTo>
                    <a:cubicBezTo>
                      <a:pt x="420" y="804"/>
                      <a:pt x="481" y="822"/>
                      <a:pt x="533" y="822"/>
                    </a:cubicBezTo>
                    <a:cubicBezTo>
                      <a:pt x="640" y="822"/>
                      <a:pt x="712" y="749"/>
                      <a:pt x="712" y="616"/>
                    </a:cubicBezTo>
                    <a:cubicBezTo>
                      <a:pt x="712" y="420"/>
                      <a:pt x="551" y="169"/>
                      <a:pt x="355" y="55"/>
                    </a:cubicBezTo>
                    <a:cubicBezTo>
                      <a:pt x="291" y="18"/>
                      <a:pt x="230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14"/>
              <p:cNvSpPr/>
              <p:nvPr/>
            </p:nvSpPr>
            <p:spPr>
              <a:xfrm>
                <a:off x="2731822" y="2025624"/>
                <a:ext cx="161975" cy="185270"/>
              </a:xfrm>
              <a:custGeom>
                <a:avLst/>
                <a:gdLst/>
                <a:ahLst/>
                <a:cxnLst/>
                <a:rect l="l" t="t" r="r" b="b"/>
                <a:pathLst>
                  <a:path w="5194" h="5941" extrusionOk="0">
                    <a:moveTo>
                      <a:pt x="1" y="0"/>
                    </a:moveTo>
                    <a:lnTo>
                      <a:pt x="227" y="910"/>
                    </a:lnTo>
                    <a:cubicBezTo>
                      <a:pt x="250" y="965"/>
                      <a:pt x="284" y="1054"/>
                      <a:pt x="324" y="1155"/>
                    </a:cubicBezTo>
                    <a:cubicBezTo>
                      <a:pt x="401" y="1356"/>
                      <a:pt x="490" y="1585"/>
                      <a:pt x="559" y="1701"/>
                    </a:cubicBezTo>
                    <a:cubicBezTo>
                      <a:pt x="579" y="1734"/>
                      <a:pt x="615" y="1784"/>
                      <a:pt x="649" y="1835"/>
                    </a:cubicBezTo>
                    <a:cubicBezTo>
                      <a:pt x="681" y="1881"/>
                      <a:pt x="714" y="1927"/>
                      <a:pt x="728" y="1953"/>
                    </a:cubicBezTo>
                    <a:cubicBezTo>
                      <a:pt x="849" y="2164"/>
                      <a:pt x="986" y="2374"/>
                      <a:pt x="1129" y="2578"/>
                    </a:cubicBezTo>
                    <a:cubicBezTo>
                      <a:pt x="1273" y="2782"/>
                      <a:pt x="1431" y="2986"/>
                      <a:pt x="1600" y="3186"/>
                    </a:cubicBezTo>
                    <a:cubicBezTo>
                      <a:pt x="1765" y="3384"/>
                      <a:pt x="1946" y="3581"/>
                      <a:pt x="2139" y="3774"/>
                    </a:cubicBezTo>
                    <a:cubicBezTo>
                      <a:pt x="2327" y="3962"/>
                      <a:pt x="2531" y="4154"/>
                      <a:pt x="2744" y="4339"/>
                    </a:cubicBezTo>
                    <a:cubicBezTo>
                      <a:pt x="2955" y="4523"/>
                      <a:pt x="3181" y="4704"/>
                      <a:pt x="3413" y="4881"/>
                    </a:cubicBezTo>
                    <a:cubicBezTo>
                      <a:pt x="3641" y="5054"/>
                      <a:pt x="3893" y="5232"/>
                      <a:pt x="4141" y="5394"/>
                    </a:cubicBezTo>
                    <a:cubicBezTo>
                      <a:pt x="4389" y="5558"/>
                      <a:pt x="4660" y="5725"/>
                      <a:pt x="4926" y="5879"/>
                    </a:cubicBezTo>
                    <a:lnTo>
                      <a:pt x="5031" y="5941"/>
                    </a:lnTo>
                    <a:lnTo>
                      <a:pt x="5194" y="5662"/>
                    </a:lnTo>
                    <a:lnTo>
                      <a:pt x="5087" y="5601"/>
                    </a:lnTo>
                    <a:cubicBezTo>
                      <a:pt x="4827" y="5450"/>
                      <a:pt x="4561" y="5286"/>
                      <a:pt x="4318" y="5127"/>
                    </a:cubicBezTo>
                    <a:cubicBezTo>
                      <a:pt x="4078" y="4969"/>
                      <a:pt x="3831" y="4796"/>
                      <a:pt x="3607" y="4625"/>
                    </a:cubicBezTo>
                    <a:cubicBezTo>
                      <a:pt x="3381" y="4456"/>
                      <a:pt x="3161" y="4277"/>
                      <a:pt x="2957" y="4099"/>
                    </a:cubicBezTo>
                    <a:cubicBezTo>
                      <a:pt x="2751" y="3919"/>
                      <a:pt x="2554" y="3737"/>
                      <a:pt x="2369" y="3548"/>
                    </a:cubicBezTo>
                    <a:cubicBezTo>
                      <a:pt x="2186" y="3364"/>
                      <a:pt x="2011" y="3172"/>
                      <a:pt x="1848" y="2979"/>
                    </a:cubicBezTo>
                    <a:cubicBezTo>
                      <a:pt x="1684" y="2788"/>
                      <a:pt x="1531" y="2589"/>
                      <a:pt x="1393" y="2394"/>
                    </a:cubicBezTo>
                    <a:cubicBezTo>
                      <a:pt x="1253" y="2198"/>
                      <a:pt x="1124" y="1994"/>
                      <a:pt x="1006" y="1793"/>
                    </a:cubicBezTo>
                    <a:lnTo>
                      <a:pt x="901" y="1612"/>
                    </a:lnTo>
                    <a:cubicBezTo>
                      <a:pt x="809" y="1459"/>
                      <a:pt x="695" y="1268"/>
                      <a:pt x="623" y="1113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14"/>
              <p:cNvSpPr/>
              <p:nvPr/>
            </p:nvSpPr>
            <p:spPr>
              <a:xfrm>
                <a:off x="2881943" y="2033763"/>
                <a:ext cx="913876" cy="266226"/>
              </a:xfrm>
              <a:custGeom>
                <a:avLst/>
                <a:gdLst/>
                <a:ahLst/>
                <a:cxnLst/>
                <a:rect l="l" t="t" r="r" b="b"/>
                <a:pathLst>
                  <a:path w="29305" h="8537" extrusionOk="0">
                    <a:moveTo>
                      <a:pt x="29304" y="1"/>
                    </a:moveTo>
                    <a:cubicBezTo>
                      <a:pt x="29297" y="15"/>
                      <a:pt x="28860" y="733"/>
                      <a:pt x="28812" y="806"/>
                    </a:cubicBezTo>
                    <a:cubicBezTo>
                      <a:pt x="28751" y="909"/>
                      <a:pt x="28679" y="1026"/>
                      <a:pt x="28664" y="1050"/>
                    </a:cubicBezTo>
                    <a:cubicBezTo>
                      <a:pt x="28521" y="1316"/>
                      <a:pt x="28250" y="1811"/>
                      <a:pt x="28137" y="1981"/>
                    </a:cubicBezTo>
                    <a:cubicBezTo>
                      <a:pt x="28000" y="2179"/>
                      <a:pt x="27861" y="2372"/>
                      <a:pt x="27703" y="2566"/>
                    </a:cubicBezTo>
                    <a:cubicBezTo>
                      <a:pt x="27546" y="2761"/>
                      <a:pt x="27382" y="2947"/>
                      <a:pt x="27202" y="3135"/>
                    </a:cubicBezTo>
                    <a:cubicBezTo>
                      <a:pt x="27025" y="3322"/>
                      <a:pt x="26841" y="3502"/>
                      <a:pt x="26639" y="3686"/>
                    </a:cubicBezTo>
                    <a:cubicBezTo>
                      <a:pt x="26437" y="3868"/>
                      <a:pt x="26232" y="4041"/>
                      <a:pt x="26012" y="4213"/>
                    </a:cubicBezTo>
                    <a:cubicBezTo>
                      <a:pt x="25789" y="4387"/>
                      <a:pt x="25563" y="4553"/>
                      <a:pt x="25325" y="4716"/>
                    </a:cubicBezTo>
                    <a:cubicBezTo>
                      <a:pt x="25085" y="4880"/>
                      <a:pt x="24842" y="5037"/>
                      <a:pt x="24583" y="5192"/>
                    </a:cubicBezTo>
                    <a:cubicBezTo>
                      <a:pt x="24410" y="5297"/>
                      <a:pt x="24238" y="5398"/>
                      <a:pt x="24057" y="5497"/>
                    </a:cubicBezTo>
                    <a:cubicBezTo>
                      <a:pt x="23877" y="5595"/>
                      <a:pt x="23690" y="5693"/>
                      <a:pt x="23503" y="5787"/>
                    </a:cubicBezTo>
                    <a:cubicBezTo>
                      <a:pt x="23226" y="5928"/>
                      <a:pt x="22924" y="6069"/>
                      <a:pt x="22630" y="6199"/>
                    </a:cubicBezTo>
                    <a:cubicBezTo>
                      <a:pt x="22333" y="6331"/>
                      <a:pt x="22024" y="6457"/>
                      <a:pt x="21713" y="6577"/>
                    </a:cubicBezTo>
                    <a:cubicBezTo>
                      <a:pt x="21401" y="6695"/>
                      <a:pt x="21078" y="6813"/>
                      <a:pt x="20754" y="6917"/>
                    </a:cubicBezTo>
                    <a:cubicBezTo>
                      <a:pt x="20431" y="7024"/>
                      <a:pt x="20097" y="7126"/>
                      <a:pt x="19759" y="7222"/>
                    </a:cubicBezTo>
                    <a:cubicBezTo>
                      <a:pt x="19423" y="7317"/>
                      <a:pt x="19078" y="7406"/>
                      <a:pt x="18732" y="7488"/>
                    </a:cubicBezTo>
                    <a:cubicBezTo>
                      <a:pt x="18385" y="7569"/>
                      <a:pt x="18030" y="7643"/>
                      <a:pt x="17675" y="7712"/>
                    </a:cubicBezTo>
                    <a:cubicBezTo>
                      <a:pt x="17321" y="7780"/>
                      <a:pt x="16957" y="7843"/>
                      <a:pt x="16597" y="7898"/>
                    </a:cubicBezTo>
                    <a:cubicBezTo>
                      <a:pt x="16236" y="7951"/>
                      <a:pt x="15865" y="8000"/>
                      <a:pt x="15498" y="8039"/>
                    </a:cubicBezTo>
                    <a:cubicBezTo>
                      <a:pt x="14950" y="8099"/>
                      <a:pt x="14390" y="8145"/>
                      <a:pt x="13828" y="8174"/>
                    </a:cubicBezTo>
                    <a:cubicBezTo>
                      <a:pt x="13320" y="8201"/>
                      <a:pt x="12803" y="8214"/>
                      <a:pt x="12291" y="8214"/>
                    </a:cubicBezTo>
                    <a:lnTo>
                      <a:pt x="12143" y="8214"/>
                    </a:lnTo>
                    <a:cubicBezTo>
                      <a:pt x="11582" y="8210"/>
                      <a:pt x="11017" y="8190"/>
                      <a:pt x="10461" y="8157"/>
                    </a:cubicBezTo>
                    <a:cubicBezTo>
                      <a:pt x="9897" y="8121"/>
                      <a:pt x="9354" y="8070"/>
                      <a:pt x="8800" y="8003"/>
                    </a:cubicBezTo>
                    <a:cubicBezTo>
                      <a:pt x="8250" y="7937"/>
                      <a:pt x="7718" y="7856"/>
                      <a:pt x="7176" y="7757"/>
                    </a:cubicBezTo>
                    <a:cubicBezTo>
                      <a:pt x="6816" y="7692"/>
                      <a:pt x="6471" y="7622"/>
                      <a:pt x="6122" y="7543"/>
                    </a:cubicBezTo>
                    <a:cubicBezTo>
                      <a:pt x="5771" y="7464"/>
                      <a:pt x="5435" y="7382"/>
                      <a:pt x="5094" y="7290"/>
                    </a:cubicBezTo>
                    <a:cubicBezTo>
                      <a:pt x="4753" y="7198"/>
                      <a:pt x="4427" y="7101"/>
                      <a:pt x="4098" y="6997"/>
                    </a:cubicBezTo>
                    <a:cubicBezTo>
                      <a:pt x="3770" y="6893"/>
                      <a:pt x="3455" y="6785"/>
                      <a:pt x="3139" y="6669"/>
                    </a:cubicBezTo>
                    <a:cubicBezTo>
                      <a:pt x="2821" y="6551"/>
                      <a:pt x="2520" y="6432"/>
                      <a:pt x="2219" y="6304"/>
                    </a:cubicBezTo>
                    <a:cubicBezTo>
                      <a:pt x="1917" y="6176"/>
                      <a:pt x="1631" y="6045"/>
                      <a:pt x="1343" y="5907"/>
                    </a:cubicBezTo>
                    <a:cubicBezTo>
                      <a:pt x="1057" y="5766"/>
                      <a:pt x="787" y="5626"/>
                      <a:pt x="516" y="5477"/>
                    </a:cubicBezTo>
                    <a:cubicBezTo>
                      <a:pt x="432" y="5429"/>
                      <a:pt x="163" y="5276"/>
                      <a:pt x="163" y="5276"/>
                    </a:cubicBezTo>
                    <a:lnTo>
                      <a:pt x="0" y="5555"/>
                    </a:lnTo>
                    <a:cubicBezTo>
                      <a:pt x="0" y="5555"/>
                      <a:pt x="273" y="5710"/>
                      <a:pt x="360" y="5759"/>
                    </a:cubicBezTo>
                    <a:cubicBezTo>
                      <a:pt x="634" y="5911"/>
                      <a:pt x="910" y="6053"/>
                      <a:pt x="1204" y="6196"/>
                    </a:cubicBezTo>
                    <a:cubicBezTo>
                      <a:pt x="1494" y="6338"/>
                      <a:pt x="1784" y="6470"/>
                      <a:pt x="2092" y="6600"/>
                    </a:cubicBezTo>
                    <a:cubicBezTo>
                      <a:pt x="2400" y="6731"/>
                      <a:pt x="2706" y="6851"/>
                      <a:pt x="3027" y="6971"/>
                    </a:cubicBezTo>
                    <a:cubicBezTo>
                      <a:pt x="3349" y="7089"/>
                      <a:pt x="3666" y="7198"/>
                      <a:pt x="4001" y="7304"/>
                    </a:cubicBezTo>
                    <a:cubicBezTo>
                      <a:pt x="4335" y="7411"/>
                      <a:pt x="4665" y="7507"/>
                      <a:pt x="5010" y="7600"/>
                    </a:cubicBezTo>
                    <a:cubicBezTo>
                      <a:pt x="5357" y="7694"/>
                      <a:pt x="5698" y="7779"/>
                      <a:pt x="6053" y="7858"/>
                    </a:cubicBezTo>
                    <a:cubicBezTo>
                      <a:pt x="6409" y="7938"/>
                      <a:pt x="6757" y="8009"/>
                      <a:pt x="7122" y="8075"/>
                    </a:cubicBezTo>
                    <a:cubicBezTo>
                      <a:pt x="7667" y="8174"/>
                      <a:pt x="8206" y="8254"/>
                      <a:pt x="8767" y="8323"/>
                    </a:cubicBezTo>
                    <a:cubicBezTo>
                      <a:pt x="9331" y="8391"/>
                      <a:pt x="9881" y="8443"/>
                      <a:pt x="10448" y="8479"/>
                    </a:cubicBezTo>
                    <a:cubicBezTo>
                      <a:pt x="11010" y="8515"/>
                      <a:pt x="11581" y="8532"/>
                      <a:pt x="12147" y="8535"/>
                    </a:cubicBezTo>
                    <a:lnTo>
                      <a:pt x="12297" y="8536"/>
                    </a:lnTo>
                    <a:cubicBezTo>
                      <a:pt x="12814" y="8536"/>
                      <a:pt x="13333" y="8523"/>
                      <a:pt x="13842" y="8496"/>
                    </a:cubicBezTo>
                    <a:cubicBezTo>
                      <a:pt x="14404" y="8467"/>
                      <a:pt x="14972" y="8421"/>
                      <a:pt x="15533" y="8359"/>
                    </a:cubicBezTo>
                    <a:cubicBezTo>
                      <a:pt x="15905" y="8321"/>
                      <a:pt x="16276" y="8270"/>
                      <a:pt x="16643" y="8216"/>
                    </a:cubicBezTo>
                    <a:cubicBezTo>
                      <a:pt x="17009" y="8160"/>
                      <a:pt x="17376" y="8098"/>
                      <a:pt x="17735" y="8029"/>
                    </a:cubicBezTo>
                    <a:cubicBezTo>
                      <a:pt x="18095" y="7958"/>
                      <a:pt x="18454" y="7884"/>
                      <a:pt x="18805" y="7800"/>
                    </a:cubicBezTo>
                    <a:cubicBezTo>
                      <a:pt x="19157" y="7718"/>
                      <a:pt x="19508" y="7628"/>
                      <a:pt x="19847" y="7533"/>
                    </a:cubicBezTo>
                    <a:cubicBezTo>
                      <a:pt x="20189" y="7438"/>
                      <a:pt x="20530" y="7333"/>
                      <a:pt x="20858" y="7225"/>
                    </a:cubicBezTo>
                    <a:cubicBezTo>
                      <a:pt x="21186" y="7116"/>
                      <a:pt x="21513" y="6999"/>
                      <a:pt x="21830" y="6879"/>
                    </a:cubicBezTo>
                    <a:cubicBezTo>
                      <a:pt x="22146" y="6758"/>
                      <a:pt x="22461" y="6628"/>
                      <a:pt x="22763" y="6496"/>
                    </a:cubicBezTo>
                    <a:cubicBezTo>
                      <a:pt x="23060" y="6365"/>
                      <a:pt x="23368" y="6219"/>
                      <a:pt x="23650" y="6078"/>
                    </a:cubicBezTo>
                    <a:cubicBezTo>
                      <a:pt x="23841" y="5982"/>
                      <a:pt x="24029" y="5881"/>
                      <a:pt x="24212" y="5780"/>
                    </a:cubicBezTo>
                    <a:cubicBezTo>
                      <a:pt x="24397" y="5680"/>
                      <a:pt x="24574" y="5578"/>
                      <a:pt x="24750" y="5471"/>
                    </a:cubicBezTo>
                    <a:cubicBezTo>
                      <a:pt x="25016" y="5313"/>
                      <a:pt x="25264" y="5153"/>
                      <a:pt x="25509" y="4985"/>
                    </a:cubicBezTo>
                    <a:cubicBezTo>
                      <a:pt x="25755" y="4816"/>
                      <a:pt x="25985" y="4647"/>
                      <a:pt x="26210" y="4469"/>
                    </a:cubicBezTo>
                    <a:cubicBezTo>
                      <a:pt x="26437" y="4291"/>
                      <a:pt x="26647" y="4113"/>
                      <a:pt x="26854" y="3926"/>
                    </a:cubicBezTo>
                    <a:cubicBezTo>
                      <a:pt x="27063" y="3737"/>
                      <a:pt x="27253" y="3552"/>
                      <a:pt x="27437" y="3358"/>
                    </a:cubicBezTo>
                    <a:cubicBezTo>
                      <a:pt x="27622" y="3162"/>
                      <a:pt x="27790" y="2970"/>
                      <a:pt x="27954" y="2768"/>
                    </a:cubicBezTo>
                    <a:cubicBezTo>
                      <a:pt x="28118" y="2567"/>
                      <a:pt x="28265" y="2369"/>
                      <a:pt x="28406" y="2160"/>
                    </a:cubicBezTo>
                    <a:cubicBezTo>
                      <a:pt x="28528" y="1978"/>
                      <a:pt x="28801" y="1473"/>
                      <a:pt x="28948" y="1201"/>
                    </a:cubicBezTo>
                    <a:lnTo>
                      <a:pt x="29014" y="1076"/>
                    </a:lnTo>
                    <a:lnTo>
                      <a:pt x="29132" y="751"/>
                    </a:lnTo>
                    <a:lnTo>
                      <a:pt x="293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193" name="Google Shape;4193;p14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94" name="Google Shape;4194;p14"/>
          <p:cNvSpPr txBox="1">
            <a:spLocks noGrp="1"/>
          </p:cNvSpPr>
          <p:nvPr>
            <p:ph type="title"/>
          </p:nvPr>
        </p:nvSpPr>
        <p:spPr>
          <a:xfrm rot="-821">
            <a:off x="3315625" y="3211862"/>
            <a:ext cx="2512500" cy="64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95" name="Google Shape;4195;p14"/>
          <p:cNvSpPr txBox="1">
            <a:spLocks noGrp="1"/>
          </p:cNvSpPr>
          <p:nvPr>
            <p:ph type="subTitle" idx="1"/>
          </p:nvPr>
        </p:nvSpPr>
        <p:spPr>
          <a:xfrm>
            <a:off x="2296750" y="1287838"/>
            <a:ext cx="4550700" cy="17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703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hiana"/>
              <a:buNone/>
              <a:defRPr sz="3500" b="1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hiana"/>
              <a:buNone/>
              <a:defRPr sz="3500" b="1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hiana"/>
              <a:buNone/>
              <a:defRPr sz="3500" b="1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hiana"/>
              <a:buNone/>
              <a:defRPr sz="3500" b="1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hiana"/>
              <a:buNone/>
              <a:defRPr sz="3500" b="1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hiana"/>
              <a:buNone/>
              <a:defRPr sz="3500" b="1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hiana"/>
              <a:buNone/>
              <a:defRPr sz="3500" b="1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hiana"/>
              <a:buNone/>
              <a:defRPr sz="3500" b="1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hiana"/>
              <a:buNone/>
              <a:defRPr sz="3500" b="1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71100"/>
            <a:ext cx="7704000" cy="33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8" r:id="rId7"/>
    <p:sldLayoutId id="2147483659" r:id="rId8"/>
    <p:sldLayoutId id="2147483660" r:id="rId9"/>
    <p:sldLayoutId id="2147483661" r:id="rId10"/>
    <p:sldLayoutId id="2147483664" r:id="rId11"/>
    <p:sldLayoutId id="2147483665" r:id="rId12"/>
    <p:sldLayoutId id="2147483668" r:id="rId13"/>
    <p:sldLayoutId id="2147483669" r:id="rId14"/>
    <p:sldLayoutId id="2147483670" r:id="rId15"/>
    <p:sldLayoutId id="2147483671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1" name="Google Shape;7161;p29"/>
          <p:cNvSpPr txBox="1">
            <a:spLocks noGrp="1"/>
          </p:cNvSpPr>
          <p:nvPr>
            <p:ph type="ctrTitle"/>
          </p:nvPr>
        </p:nvSpPr>
        <p:spPr>
          <a:xfrm>
            <a:off x="720000" y="884750"/>
            <a:ext cx="5919900" cy="287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900" dirty="0">
                <a:solidFill>
                  <a:schemeClr val="lt1"/>
                </a:solidFill>
              </a:rPr>
              <a:t>tOYS &amp; MODELS :</a:t>
            </a:r>
            <a:r>
              <a:rPr lang="en" sz="5100" dirty="0">
                <a:solidFill>
                  <a:schemeClr val="accent1"/>
                </a:solidFill>
              </a:rPr>
              <a:t> </a:t>
            </a:r>
            <a:br>
              <a:rPr lang="en" sz="5100" dirty="0">
                <a:solidFill>
                  <a:schemeClr val="accent1"/>
                </a:solidFill>
              </a:rPr>
            </a:br>
            <a:r>
              <a:rPr lang="en" sz="5100" dirty="0">
                <a:solidFill>
                  <a:schemeClr val="accent1"/>
                </a:solidFill>
              </a:rPr>
              <a:t>Edition d’un outil d’aide à la décision </a:t>
            </a:r>
            <a:endParaRPr sz="5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8" name="Google Shape;7198;p32"/>
          <p:cNvSpPr txBox="1">
            <a:spLocks noGrp="1"/>
          </p:cNvSpPr>
          <p:nvPr>
            <p:ph type="title" idx="2"/>
          </p:nvPr>
        </p:nvSpPr>
        <p:spPr>
          <a:xfrm>
            <a:off x="4277089" y="2573674"/>
            <a:ext cx="4146900" cy="1527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Mission 2 :</a:t>
            </a:r>
            <a:r>
              <a:rPr lang="en" dirty="0"/>
              <a:t> </a:t>
            </a:r>
            <a:br>
              <a:rPr lang="en" dirty="0"/>
            </a:br>
            <a:r>
              <a:rPr lang="en" dirty="0">
                <a:solidFill>
                  <a:schemeClr val="lt1"/>
                </a:solidFill>
              </a:rPr>
              <a:t>les ventes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199" name="Google Shape;7199;p32"/>
          <p:cNvSpPr txBox="1">
            <a:spLocks noGrp="1"/>
          </p:cNvSpPr>
          <p:nvPr>
            <p:ph type="title"/>
          </p:nvPr>
        </p:nvSpPr>
        <p:spPr>
          <a:xfrm>
            <a:off x="7505525" y="1140125"/>
            <a:ext cx="918600" cy="13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412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3" name="Google Shape;7473;p39"/>
          <p:cNvSpPr txBox="1">
            <a:spLocks noGrp="1"/>
          </p:cNvSpPr>
          <p:nvPr>
            <p:ph type="subTitle" idx="1"/>
          </p:nvPr>
        </p:nvSpPr>
        <p:spPr>
          <a:xfrm>
            <a:off x="1184438" y="3673899"/>
            <a:ext cx="2907600" cy="1214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fr-FR" sz="1200" dirty="0"/>
              <a:t>Histogramme indiquant les quantités commandées par mois, filtrées par catégorie, par pays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fr-FR" sz="1200" dirty="0"/>
              <a:t>En cliquant sur la barre, on a le détail de ces quantités selon l’année</a:t>
            </a:r>
          </a:p>
        </p:txBody>
      </p:sp>
      <p:sp>
        <p:nvSpPr>
          <p:cNvPr id="7474" name="Google Shape;7474;p39"/>
          <p:cNvSpPr txBox="1">
            <a:spLocks noGrp="1"/>
          </p:cNvSpPr>
          <p:nvPr>
            <p:ph type="subTitle" idx="2"/>
          </p:nvPr>
        </p:nvSpPr>
        <p:spPr>
          <a:xfrm>
            <a:off x="5051938" y="2099240"/>
            <a:ext cx="29076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fr-FR" sz="1200" dirty="0"/>
              <a:t>Histogramme indiquant le t</a:t>
            </a:r>
            <a:r>
              <a:rPr lang="en" sz="1200" dirty="0"/>
              <a:t>aux de variation entre l’année N et N-1 filtré par pays et par année</a:t>
            </a:r>
          </a:p>
        </p:txBody>
      </p:sp>
      <p:sp>
        <p:nvSpPr>
          <p:cNvPr id="7475" name="Google Shape;7475;p39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chemeClr val="lt1"/>
                </a:solidFill>
              </a:rPr>
              <a:t>Le nombre de produits vendus par catégorie et par mois, avec comparaison et taux de variation par rapport au même mois de l'année précédente</a:t>
            </a:r>
            <a:endParaRPr lang="fr-FR" sz="1800" dirty="0"/>
          </a:p>
        </p:txBody>
      </p:sp>
      <p:sp>
        <p:nvSpPr>
          <p:cNvPr id="7476" name="Google Shape;7476;p39"/>
          <p:cNvSpPr txBox="1">
            <a:spLocks noGrp="1"/>
          </p:cNvSpPr>
          <p:nvPr>
            <p:ph type="title"/>
          </p:nvPr>
        </p:nvSpPr>
        <p:spPr>
          <a:xfrm>
            <a:off x="1184450" y="3112388"/>
            <a:ext cx="2907600" cy="5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indicateur </a:t>
            </a:r>
            <a:r>
              <a:rPr lang="en" dirty="0">
                <a:solidFill>
                  <a:schemeClr val="lt1"/>
                </a:solidFill>
              </a:rPr>
              <a:t>#1</a:t>
            </a:r>
            <a:endParaRPr dirty="0"/>
          </a:p>
        </p:txBody>
      </p:sp>
      <p:sp>
        <p:nvSpPr>
          <p:cNvPr id="7477" name="Google Shape;7477;p39"/>
          <p:cNvSpPr txBox="1">
            <a:spLocks noGrp="1"/>
          </p:cNvSpPr>
          <p:nvPr>
            <p:ph type="title" idx="3"/>
          </p:nvPr>
        </p:nvSpPr>
        <p:spPr>
          <a:xfrm>
            <a:off x="5051950" y="1537874"/>
            <a:ext cx="2907600" cy="5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indicateur </a:t>
            </a:r>
            <a:r>
              <a:rPr lang="en" dirty="0">
                <a:solidFill>
                  <a:schemeClr val="lt1"/>
                </a:solidFill>
              </a:rPr>
              <a:t>#2</a:t>
            </a:r>
            <a:endParaRPr dirty="0"/>
          </a:p>
        </p:txBody>
      </p:sp>
      <p:grpSp>
        <p:nvGrpSpPr>
          <p:cNvPr id="7478" name="Google Shape;7478;p39"/>
          <p:cNvGrpSpPr/>
          <p:nvPr/>
        </p:nvGrpSpPr>
        <p:grpSpPr>
          <a:xfrm>
            <a:off x="4411086" y="1563614"/>
            <a:ext cx="321825" cy="564275"/>
            <a:chOff x="4810437" y="2896769"/>
            <a:chExt cx="228585" cy="400792"/>
          </a:xfrm>
        </p:grpSpPr>
        <p:sp>
          <p:nvSpPr>
            <p:cNvPr id="7479" name="Google Shape;7479;p39"/>
            <p:cNvSpPr/>
            <p:nvPr/>
          </p:nvSpPr>
          <p:spPr>
            <a:xfrm>
              <a:off x="4874633" y="2896769"/>
              <a:ext cx="109610" cy="400792"/>
            </a:xfrm>
            <a:custGeom>
              <a:avLst/>
              <a:gdLst/>
              <a:ahLst/>
              <a:cxnLst/>
              <a:rect l="l" t="t" r="r" b="b"/>
              <a:pathLst>
                <a:path w="4178" h="15277" extrusionOk="0">
                  <a:moveTo>
                    <a:pt x="0" y="0"/>
                  </a:moveTo>
                  <a:lnTo>
                    <a:pt x="60" y="15276"/>
                  </a:lnTo>
                  <a:lnTo>
                    <a:pt x="4177" y="15128"/>
                  </a:lnTo>
                  <a:lnTo>
                    <a:pt x="3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39"/>
            <p:cNvSpPr/>
            <p:nvPr/>
          </p:nvSpPr>
          <p:spPr>
            <a:xfrm>
              <a:off x="4874765" y="2933156"/>
              <a:ext cx="97201" cy="18102"/>
            </a:xfrm>
            <a:custGeom>
              <a:avLst/>
              <a:gdLst/>
              <a:ahLst/>
              <a:cxnLst/>
              <a:rect l="l" t="t" r="r" b="b"/>
              <a:pathLst>
                <a:path w="3705" h="690" extrusionOk="0">
                  <a:moveTo>
                    <a:pt x="3685" y="0"/>
                  </a:moveTo>
                  <a:lnTo>
                    <a:pt x="0" y="100"/>
                  </a:lnTo>
                  <a:lnTo>
                    <a:pt x="5" y="690"/>
                  </a:lnTo>
                  <a:lnTo>
                    <a:pt x="3704" y="521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39"/>
            <p:cNvSpPr/>
            <p:nvPr/>
          </p:nvSpPr>
          <p:spPr>
            <a:xfrm>
              <a:off x="4875683" y="3182308"/>
              <a:ext cx="107354" cy="79230"/>
            </a:xfrm>
            <a:custGeom>
              <a:avLst/>
              <a:gdLst/>
              <a:ahLst/>
              <a:cxnLst/>
              <a:rect l="l" t="t" r="r" b="b"/>
              <a:pathLst>
                <a:path w="4092" h="3020" extrusionOk="0">
                  <a:moveTo>
                    <a:pt x="3985" y="0"/>
                  </a:moveTo>
                  <a:lnTo>
                    <a:pt x="1" y="354"/>
                  </a:lnTo>
                  <a:lnTo>
                    <a:pt x="13" y="3020"/>
                  </a:lnTo>
                  <a:lnTo>
                    <a:pt x="4092" y="3020"/>
                  </a:lnTo>
                  <a:lnTo>
                    <a:pt x="39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39"/>
            <p:cNvSpPr/>
            <p:nvPr/>
          </p:nvSpPr>
          <p:spPr>
            <a:xfrm>
              <a:off x="4875998" y="3269408"/>
              <a:ext cx="107852" cy="14744"/>
            </a:xfrm>
            <a:custGeom>
              <a:avLst/>
              <a:gdLst/>
              <a:ahLst/>
              <a:cxnLst/>
              <a:rect l="l" t="t" r="r" b="b"/>
              <a:pathLst>
                <a:path w="4111" h="562" extrusionOk="0">
                  <a:moveTo>
                    <a:pt x="4090" y="0"/>
                  </a:moveTo>
                  <a:lnTo>
                    <a:pt x="1" y="55"/>
                  </a:lnTo>
                  <a:lnTo>
                    <a:pt x="6" y="535"/>
                  </a:lnTo>
                  <a:lnTo>
                    <a:pt x="4111" y="561"/>
                  </a:lnTo>
                  <a:lnTo>
                    <a:pt x="40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39"/>
            <p:cNvSpPr/>
            <p:nvPr/>
          </p:nvSpPr>
          <p:spPr>
            <a:xfrm>
              <a:off x="4874633" y="2903957"/>
              <a:ext cx="96256" cy="17000"/>
            </a:xfrm>
            <a:custGeom>
              <a:avLst/>
              <a:gdLst/>
              <a:ahLst/>
              <a:cxnLst/>
              <a:rect l="l" t="t" r="r" b="b"/>
              <a:pathLst>
                <a:path w="3669" h="648" extrusionOk="0">
                  <a:moveTo>
                    <a:pt x="3650" y="1"/>
                  </a:moveTo>
                  <a:lnTo>
                    <a:pt x="0" y="101"/>
                  </a:lnTo>
                  <a:lnTo>
                    <a:pt x="3" y="648"/>
                  </a:lnTo>
                  <a:lnTo>
                    <a:pt x="3669" y="622"/>
                  </a:lnTo>
                  <a:lnTo>
                    <a:pt x="36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39"/>
            <p:cNvSpPr/>
            <p:nvPr/>
          </p:nvSpPr>
          <p:spPr>
            <a:xfrm>
              <a:off x="4984951" y="2978175"/>
              <a:ext cx="54070" cy="70467"/>
            </a:xfrm>
            <a:custGeom>
              <a:avLst/>
              <a:gdLst/>
              <a:ahLst/>
              <a:cxnLst/>
              <a:rect l="l" t="t" r="r" b="b"/>
              <a:pathLst>
                <a:path w="2061" h="2686" extrusionOk="0">
                  <a:moveTo>
                    <a:pt x="1" y="0"/>
                  </a:moveTo>
                  <a:lnTo>
                    <a:pt x="92" y="2686"/>
                  </a:lnTo>
                  <a:lnTo>
                    <a:pt x="2061" y="1731"/>
                  </a:lnTo>
                  <a:lnTo>
                    <a:pt x="1970" y="1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39"/>
            <p:cNvSpPr/>
            <p:nvPr/>
          </p:nvSpPr>
          <p:spPr>
            <a:xfrm>
              <a:off x="4984951" y="2978175"/>
              <a:ext cx="34473" cy="70467"/>
            </a:xfrm>
            <a:custGeom>
              <a:avLst/>
              <a:gdLst/>
              <a:ahLst/>
              <a:cxnLst/>
              <a:rect l="l" t="t" r="r" b="b"/>
              <a:pathLst>
                <a:path w="1314" h="2686" extrusionOk="0">
                  <a:moveTo>
                    <a:pt x="1" y="0"/>
                  </a:moveTo>
                  <a:lnTo>
                    <a:pt x="92" y="2686"/>
                  </a:lnTo>
                  <a:lnTo>
                    <a:pt x="1314" y="2091"/>
                  </a:lnTo>
                  <a:lnTo>
                    <a:pt x="1314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39"/>
            <p:cNvSpPr/>
            <p:nvPr/>
          </p:nvSpPr>
          <p:spPr>
            <a:xfrm>
              <a:off x="4810437" y="2980563"/>
              <a:ext cx="54831" cy="71202"/>
            </a:xfrm>
            <a:custGeom>
              <a:avLst/>
              <a:gdLst/>
              <a:ahLst/>
              <a:cxnLst/>
              <a:rect l="l" t="t" r="r" b="b"/>
              <a:pathLst>
                <a:path w="2090" h="2714" extrusionOk="0">
                  <a:moveTo>
                    <a:pt x="2089" y="0"/>
                  </a:moveTo>
                  <a:lnTo>
                    <a:pt x="1" y="418"/>
                  </a:lnTo>
                  <a:lnTo>
                    <a:pt x="1" y="1730"/>
                  </a:lnTo>
                  <a:lnTo>
                    <a:pt x="1791" y="2714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39"/>
            <p:cNvSpPr/>
            <p:nvPr/>
          </p:nvSpPr>
          <p:spPr>
            <a:xfrm>
              <a:off x="4832421" y="2980563"/>
              <a:ext cx="32846" cy="71202"/>
            </a:xfrm>
            <a:custGeom>
              <a:avLst/>
              <a:gdLst/>
              <a:ahLst/>
              <a:cxnLst/>
              <a:rect l="l" t="t" r="r" b="b"/>
              <a:pathLst>
                <a:path w="1252" h="2714" extrusionOk="0">
                  <a:moveTo>
                    <a:pt x="1251" y="0"/>
                  </a:moveTo>
                  <a:lnTo>
                    <a:pt x="1" y="251"/>
                  </a:lnTo>
                  <a:lnTo>
                    <a:pt x="22" y="2201"/>
                  </a:lnTo>
                  <a:lnTo>
                    <a:pt x="953" y="2714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39"/>
            <p:cNvSpPr/>
            <p:nvPr/>
          </p:nvSpPr>
          <p:spPr>
            <a:xfrm>
              <a:off x="4874633" y="2921823"/>
              <a:ext cx="95522" cy="54070"/>
            </a:xfrm>
            <a:custGeom>
              <a:avLst/>
              <a:gdLst/>
              <a:ahLst/>
              <a:cxnLst/>
              <a:rect l="l" t="t" r="r" b="b"/>
              <a:pathLst>
                <a:path w="3641" h="2061" extrusionOk="0">
                  <a:moveTo>
                    <a:pt x="1879" y="0"/>
                  </a:moveTo>
                  <a:cubicBezTo>
                    <a:pt x="597" y="0"/>
                    <a:pt x="0" y="1969"/>
                    <a:pt x="0" y="1969"/>
                  </a:cubicBezTo>
                  <a:lnTo>
                    <a:pt x="1790" y="2060"/>
                  </a:lnTo>
                  <a:lnTo>
                    <a:pt x="3640" y="1881"/>
                  </a:lnTo>
                  <a:cubicBezTo>
                    <a:pt x="3640" y="1881"/>
                    <a:pt x="3132" y="0"/>
                    <a:pt x="18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39"/>
            <p:cNvSpPr/>
            <p:nvPr/>
          </p:nvSpPr>
          <p:spPr>
            <a:xfrm>
              <a:off x="4874555" y="2947244"/>
              <a:ext cx="95600" cy="28701"/>
            </a:xfrm>
            <a:custGeom>
              <a:avLst/>
              <a:gdLst/>
              <a:ahLst/>
              <a:cxnLst/>
              <a:rect l="l" t="t" r="r" b="b"/>
              <a:pathLst>
                <a:path w="3644" h="1094" extrusionOk="0">
                  <a:moveTo>
                    <a:pt x="3249" y="0"/>
                  </a:moveTo>
                  <a:lnTo>
                    <a:pt x="431" y="67"/>
                  </a:lnTo>
                  <a:cubicBezTo>
                    <a:pt x="139" y="540"/>
                    <a:pt x="1" y="1003"/>
                    <a:pt x="1" y="1003"/>
                  </a:cubicBezTo>
                  <a:lnTo>
                    <a:pt x="1791" y="1093"/>
                  </a:lnTo>
                  <a:lnTo>
                    <a:pt x="3643" y="912"/>
                  </a:lnTo>
                  <a:cubicBezTo>
                    <a:pt x="3643" y="912"/>
                    <a:pt x="3519" y="461"/>
                    <a:pt x="3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39"/>
            <p:cNvSpPr/>
            <p:nvPr/>
          </p:nvSpPr>
          <p:spPr>
            <a:xfrm>
              <a:off x="4849579" y="2964900"/>
              <a:ext cx="161267" cy="261458"/>
            </a:xfrm>
            <a:custGeom>
              <a:avLst/>
              <a:gdLst/>
              <a:ahLst/>
              <a:cxnLst/>
              <a:rect l="l" t="t" r="r" b="b"/>
              <a:pathLst>
                <a:path w="6147" h="9966" extrusionOk="0">
                  <a:moveTo>
                    <a:pt x="5459" y="0"/>
                  </a:moveTo>
                  <a:lnTo>
                    <a:pt x="120" y="120"/>
                  </a:lnTo>
                  <a:lnTo>
                    <a:pt x="1" y="9965"/>
                  </a:lnTo>
                  <a:lnTo>
                    <a:pt x="6147" y="9875"/>
                  </a:lnTo>
                  <a:lnTo>
                    <a:pt x="54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39"/>
            <p:cNvSpPr/>
            <p:nvPr/>
          </p:nvSpPr>
          <p:spPr>
            <a:xfrm>
              <a:off x="4890296" y="2958630"/>
              <a:ext cx="63384" cy="32899"/>
            </a:xfrm>
            <a:custGeom>
              <a:avLst/>
              <a:gdLst/>
              <a:ahLst/>
              <a:cxnLst/>
              <a:rect l="l" t="t" r="r" b="b"/>
              <a:pathLst>
                <a:path w="2416" h="1254" extrusionOk="0">
                  <a:moveTo>
                    <a:pt x="2416" y="1"/>
                  </a:moveTo>
                  <a:lnTo>
                    <a:pt x="0" y="180"/>
                  </a:lnTo>
                  <a:lnTo>
                    <a:pt x="566" y="1254"/>
                  </a:lnTo>
                  <a:lnTo>
                    <a:pt x="1910" y="1223"/>
                  </a:lnTo>
                  <a:lnTo>
                    <a:pt x="24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39"/>
            <p:cNvSpPr/>
            <p:nvPr/>
          </p:nvSpPr>
          <p:spPr>
            <a:xfrm>
              <a:off x="4890296" y="3195006"/>
              <a:ext cx="72776" cy="39169"/>
            </a:xfrm>
            <a:custGeom>
              <a:avLst/>
              <a:gdLst/>
              <a:ahLst/>
              <a:cxnLst/>
              <a:rect l="l" t="t" r="r" b="b"/>
              <a:pathLst>
                <a:path w="2774" h="1493" extrusionOk="0">
                  <a:moveTo>
                    <a:pt x="2327" y="1"/>
                  </a:moveTo>
                  <a:lnTo>
                    <a:pt x="506" y="30"/>
                  </a:lnTo>
                  <a:lnTo>
                    <a:pt x="0" y="1493"/>
                  </a:lnTo>
                  <a:lnTo>
                    <a:pt x="2774" y="1402"/>
                  </a:lnTo>
                  <a:lnTo>
                    <a:pt x="23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39"/>
            <p:cNvSpPr/>
            <p:nvPr/>
          </p:nvSpPr>
          <p:spPr>
            <a:xfrm>
              <a:off x="4851284" y="3058821"/>
              <a:ext cx="149225" cy="47748"/>
            </a:xfrm>
            <a:custGeom>
              <a:avLst/>
              <a:gdLst/>
              <a:ahLst/>
              <a:cxnLst/>
              <a:rect l="l" t="t" r="r" b="b"/>
              <a:pathLst>
                <a:path w="5688" h="1820" extrusionOk="0">
                  <a:moveTo>
                    <a:pt x="4053" y="1"/>
                  </a:moveTo>
                  <a:lnTo>
                    <a:pt x="3635" y="1075"/>
                  </a:lnTo>
                  <a:lnTo>
                    <a:pt x="2172" y="1134"/>
                  </a:lnTo>
                  <a:lnTo>
                    <a:pt x="1695" y="120"/>
                  </a:lnTo>
                  <a:lnTo>
                    <a:pt x="10" y="180"/>
                  </a:lnTo>
                  <a:lnTo>
                    <a:pt x="0" y="803"/>
                  </a:lnTo>
                  <a:lnTo>
                    <a:pt x="1275" y="745"/>
                  </a:lnTo>
                  <a:lnTo>
                    <a:pt x="1721" y="1819"/>
                  </a:lnTo>
                  <a:lnTo>
                    <a:pt x="4079" y="1731"/>
                  </a:lnTo>
                  <a:lnTo>
                    <a:pt x="4526" y="657"/>
                  </a:lnTo>
                  <a:lnTo>
                    <a:pt x="5688" y="657"/>
                  </a:lnTo>
                  <a:lnTo>
                    <a:pt x="564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39"/>
            <p:cNvSpPr/>
            <p:nvPr/>
          </p:nvSpPr>
          <p:spPr>
            <a:xfrm>
              <a:off x="4863667" y="2992263"/>
              <a:ext cx="16423" cy="30590"/>
            </a:xfrm>
            <a:custGeom>
              <a:avLst/>
              <a:gdLst/>
              <a:ahLst/>
              <a:cxnLst/>
              <a:rect l="l" t="t" r="r" b="b"/>
              <a:pathLst>
                <a:path w="626" h="1166" extrusionOk="0">
                  <a:moveTo>
                    <a:pt x="60" y="0"/>
                  </a:moveTo>
                  <a:lnTo>
                    <a:pt x="1" y="1165"/>
                  </a:lnTo>
                  <a:lnTo>
                    <a:pt x="626" y="1165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39"/>
            <p:cNvSpPr/>
            <p:nvPr/>
          </p:nvSpPr>
          <p:spPr>
            <a:xfrm>
              <a:off x="4968555" y="2989955"/>
              <a:ext cx="15689" cy="28937"/>
            </a:xfrm>
            <a:custGeom>
              <a:avLst/>
              <a:gdLst/>
              <a:ahLst/>
              <a:cxnLst/>
              <a:rect l="l" t="t" r="r" b="b"/>
              <a:pathLst>
                <a:path w="598" h="1103" extrusionOk="0">
                  <a:moveTo>
                    <a:pt x="447" y="0"/>
                  </a:moveTo>
                  <a:lnTo>
                    <a:pt x="1" y="29"/>
                  </a:lnTo>
                  <a:lnTo>
                    <a:pt x="1" y="1103"/>
                  </a:lnTo>
                  <a:lnTo>
                    <a:pt x="597" y="1074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39"/>
            <p:cNvSpPr/>
            <p:nvPr/>
          </p:nvSpPr>
          <p:spPr>
            <a:xfrm>
              <a:off x="4859732" y="3175408"/>
              <a:ext cx="17236" cy="30590"/>
            </a:xfrm>
            <a:custGeom>
              <a:avLst/>
              <a:gdLst/>
              <a:ahLst/>
              <a:cxnLst/>
              <a:rect l="l" t="t" r="r" b="b"/>
              <a:pathLst>
                <a:path w="657" h="1166" extrusionOk="0">
                  <a:moveTo>
                    <a:pt x="657" y="1"/>
                  </a:moveTo>
                  <a:lnTo>
                    <a:pt x="0" y="32"/>
                  </a:lnTo>
                  <a:lnTo>
                    <a:pt x="91" y="1166"/>
                  </a:lnTo>
                  <a:lnTo>
                    <a:pt x="537" y="116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39"/>
            <p:cNvSpPr/>
            <p:nvPr/>
          </p:nvSpPr>
          <p:spPr>
            <a:xfrm>
              <a:off x="4974825" y="3173100"/>
              <a:ext cx="17997" cy="29777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685" y="1"/>
                  </a:moveTo>
                  <a:lnTo>
                    <a:pt x="0" y="29"/>
                  </a:lnTo>
                  <a:lnTo>
                    <a:pt x="208" y="1134"/>
                  </a:lnTo>
                  <a:lnTo>
                    <a:pt x="626" y="1134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8" name="Google Shape;7498;p39"/>
          <p:cNvGrpSpPr/>
          <p:nvPr/>
        </p:nvGrpSpPr>
        <p:grpSpPr>
          <a:xfrm>
            <a:off x="4289849" y="3120030"/>
            <a:ext cx="564275" cy="564235"/>
            <a:chOff x="4724333" y="2243732"/>
            <a:chExt cx="400792" cy="400763"/>
          </a:xfrm>
        </p:grpSpPr>
        <p:sp>
          <p:nvSpPr>
            <p:cNvPr id="7499" name="Google Shape;7499;p39"/>
            <p:cNvSpPr/>
            <p:nvPr/>
          </p:nvSpPr>
          <p:spPr>
            <a:xfrm>
              <a:off x="4743878" y="2254672"/>
              <a:ext cx="359341" cy="52522"/>
            </a:xfrm>
            <a:custGeom>
              <a:avLst/>
              <a:gdLst/>
              <a:ahLst/>
              <a:cxnLst/>
              <a:rect l="l" t="t" r="r" b="b"/>
              <a:pathLst>
                <a:path w="13697" h="2002" extrusionOk="0">
                  <a:moveTo>
                    <a:pt x="91" y="1"/>
                  </a:moveTo>
                  <a:lnTo>
                    <a:pt x="1" y="2001"/>
                  </a:lnTo>
                  <a:lnTo>
                    <a:pt x="13696" y="1910"/>
                  </a:lnTo>
                  <a:lnTo>
                    <a:pt x="13517" y="6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39"/>
            <p:cNvSpPr/>
            <p:nvPr/>
          </p:nvSpPr>
          <p:spPr>
            <a:xfrm>
              <a:off x="4744954" y="2254803"/>
              <a:ext cx="356009" cy="29646"/>
            </a:xfrm>
            <a:custGeom>
              <a:avLst/>
              <a:gdLst/>
              <a:ahLst/>
              <a:cxnLst/>
              <a:rect l="l" t="t" r="r" b="b"/>
              <a:pathLst>
                <a:path w="13570" h="1130" extrusionOk="0">
                  <a:moveTo>
                    <a:pt x="50" y="1"/>
                  </a:moveTo>
                  <a:lnTo>
                    <a:pt x="0" y="1130"/>
                  </a:lnTo>
                  <a:lnTo>
                    <a:pt x="13569" y="1017"/>
                  </a:lnTo>
                  <a:lnTo>
                    <a:pt x="13476" y="60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39"/>
            <p:cNvSpPr/>
            <p:nvPr/>
          </p:nvSpPr>
          <p:spPr>
            <a:xfrm>
              <a:off x="4724333" y="2243732"/>
              <a:ext cx="400792" cy="20358"/>
            </a:xfrm>
            <a:custGeom>
              <a:avLst/>
              <a:gdLst/>
              <a:ahLst/>
              <a:cxnLst/>
              <a:rect l="l" t="t" r="r" b="b"/>
              <a:pathLst>
                <a:path w="15277" h="776" extrusionOk="0">
                  <a:moveTo>
                    <a:pt x="15246" y="0"/>
                  </a:moveTo>
                  <a:lnTo>
                    <a:pt x="30" y="91"/>
                  </a:lnTo>
                  <a:lnTo>
                    <a:pt x="1" y="776"/>
                  </a:lnTo>
                  <a:lnTo>
                    <a:pt x="1" y="776"/>
                  </a:lnTo>
                  <a:lnTo>
                    <a:pt x="15277" y="747"/>
                  </a:lnTo>
                  <a:lnTo>
                    <a:pt x="152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39"/>
            <p:cNvSpPr/>
            <p:nvPr/>
          </p:nvSpPr>
          <p:spPr>
            <a:xfrm>
              <a:off x="4724333" y="2294627"/>
              <a:ext cx="400792" cy="23507"/>
            </a:xfrm>
            <a:custGeom>
              <a:avLst/>
              <a:gdLst/>
              <a:ahLst/>
              <a:cxnLst/>
              <a:rect l="l" t="t" r="r" b="b"/>
              <a:pathLst>
                <a:path w="15277" h="896" extrusionOk="0">
                  <a:moveTo>
                    <a:pt x="15217" y="1"/>
                  </a:moveTo>
                  <a:lnTo>
                    <a:pt x="30" y="149"/>
                  </a:lnTo>
                  <a:lnTo>
                    <a:pt x="1" y="896"/>
                  </a:lnTo>
                  <a:lnTo>
                    <a:pt x="15277" y="896"/>
                  </a:lnTo>
                  <a:lnTo>
                    <a:pt x="15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39"/>
            <p:cNvSpPr/>
            <p:nvPr/>
          </p:nvSpPr>
          <p:spPr>
            <a:xfrm>
              <a:off x="4917160" y="2295703"/>
              <a:ext cx="95705" cy="22431"/>
            </a:xfrm>
            <a:custGeom>
              <a:avLst/>
              <a:gdLst/>
              <a:ahLst/>
              <a:cxnLst/>
              <a:rect l="l" t="t" r="r" b="b"/>
              <a:pathLst>
                <a:path w="3648" h="855" extrusionOk="0">
                  <a:moveTo>
                    <a:pt x="3647" y="0"/>
                  </a:moveTo>
                  <a:lnTo>
                    <a:pt x="14" y="36"/>
                  </a:lnTo>
                  <a:lnTo>
                    <a:pt x="0" y="855"/>
                  </a:lnTo>
                  <a:lnTo>
                    <a:pt x="3599" y="855"/>
                  </a:lnTo>
                  <a:lnTo>
                    <a:pt x="36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39"/>
            <p:cNvSpPr/>
            <p:nvPr/>
          </p:nvSpPr>
          <p:spPr>
            <a:xfrm>
              <a:off x="4862854" y="2460562"/>
              <a:ext cx="124511" cy="115067"/>
            </a:xfrm>
            <a:custGeom>
              <a:avLst/>
              <a:gdLst/>
              <a:ahLst/>
              <a:cxnLst/>
              <a:rect l="l" t="t" r="r" b="b"/>
              <a:pathLst>
                <a:path w="4746" h="4386" extrusionOk="0">
                  <a:moveTo>
                    <a:pt x="1344" y="1"/>
                  </a:moveTo>
                  <a:lnTo>
                    <a:pt x="1" y="1135"/>
                  </a:lnTo>
                  <a:lnTo>
                    <a:pt x="4118" y="4385"/>
                  </a:lnTo>
                  <a:lnTo>
                    <a:pt x="4746" y="3848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39"/>
            <p:cNvSpPr/>
            <p:nvPr/>
          </p:nvSpPr>
          <p:spPr>
            <a:xfrm>
              <a:off x="4862854" y="2460562"/>
              <a:ext cx="72540" cy="66663"/>
            </a:xfrm>
            <a:custGeom>
              <a:avLst/>
              <a:gdLst/>
              <a:ahLst/>
              <a:cxnLst/>
              <a:rect l="l" t="t" r="r" b="b"/>
              <a:pathLst>
                <a:path w="2765" h="2541" extrusionOk="0">
                  <a:moveTo>
                    <a:pt x="1344" y="1"/>
                  </a:moveTo>
                  <a:lnTo>
                    <a:pt x="1" y="1135"/>
                  </a:lnTo>
                  <a:lnTo>
                    <a:pt x="1779" y="2540"/>
                  </a:lnTo>
                  <a:cubicBezTo>
                    <a:pt x="2001" y="2474"/>
                    <a:pt x="2220" y="2361"/>
                    <a:pt x="2418" y="2178"/>
                  </a:cubicBezTo>
                  <a:cubicBezTo>
                    <a:pt x="2590" y="2020"/>
                    <a:pt x="2698" y="1820"/>
                    <a:pt x="2765" y="1610"/>
                  </a:cubicBezTo>
                  <a:lnTo>
                    <a:pt x="13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39"/>
            <p:cNvSpPr/>
            <p:nvPr/>
          </p:nvSpPr>
          <p:spPr>
            <a:xfrm>
              <a:off x="4901997" y="2492621"/>
              <a:ext cx="76737" cy="75190"/>
            </a:xfrm>
            <a:custGeom>
              <a:avLst/>
              <a:gdLst/>
              <a:ahLst/>
              <a:cxnLst/>
              <a:rect l="l" t="t" r="r" b="b"/>
              <a:pathLst>
                <a:path w="2925" h="2866" extrusionOk="0">
                  <a:moveTo>
                    <a:pt x="389" y="1"/>
                  </a:moveTo>
                  <a:lnTo>
                    <a:pt x="0" y="478"/>
                  </a:lnTo>
                  <a:lnTo>
                    <a:pt x="2717" y="2865"/>
                  </a:lnTo>
                  <a:lnTo>
                    <a:pt x="2924" y="2686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39"/>
            <p:cNvSpPr/>
            <p:nvPr/>
          </p:nvSpPr>
          <p:spPr>
            <a:xfrm>
              <a:off x="4835491" y="2313411"/>
              <a:ext cx="59527" cy="158145"/>
            </a:xfrm>
            <a:custGeom>
              <a:avLst/>
              <a:gdLst/>
              <a:ahLst/>
              <a:cxnLst/>
              <a:rect l="l" t="t" r="r" b="b"/>
              <a:pathLst>
                <a:path w="2269" h="6028" extrusionOk="0">
                  <a:moveTo>
                    <a:pt x="1" y="1"/>
                  </a:moveTo>
                  <a:lnTo>
                    <a:pt x="657" y="6027"/>
                  </a:lnTo>
                  <a:lnTo>
                    <a:pt x="2029" y="6027"/>
                  </a:lnTo>
                  <a:lnTo>
                    <a:pt x="2268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39"/>
            <p:cNvSpPr/>
            <p:nvPr/>
          </p:nvSpPr>
          <p:spPr>
            <a:xfrm>
              <a:off x="4835491" y="2313411"/>
              <a:ext cx="59527" cy="77498"/>
            </a:xfrm>
            <a:custGeom>
              <a:avLst/>
              <a:gdLst/>
              <a:ahLst/>
              <a:cxnLst/>
              <a:rect l="l" t="t" r="r" b="b"/>
              <a:pathLst>
                <a:path w="2269" h="2954" extrusionOk="0">
                  <a:moveTo>
                    <a:pt x="1" y="1"/>
                  </a:moveTo>
                  <a:lnTo>
                    <a:pt x="323" y="2953"/>
                  </a:lnTo>
                  <a:lnTo>
                    <a:pt x="2153" y="2870"/>
                  </a:lnTo>
                  <a:lnTo>
                    <a:pt x="2268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39"/>
            <p:cNvSpPr/>
            <p:nvPr/>
          </p:nvSpPr>
          <p:spPr>
            <a:xfrm>
              <a:off x="4856584" y="2358011"/>
              <a:ext cx="25081" cy="115854"/>
            </a:xfrm>
            <a:custGeom>
              <a:avLst/>
              <a:gdLst/>
              <a:ahLst/>
              <a:cxnLst/>
              <a:rect l="l" t="t" r="r" b="b"/>
              <a:pathLst>
                <a:path w="956" h="4416" extrusionOk="0">
                  <a:moveTo>
                    <a:pt x="956" y="0"/>
                  </a:moveTo>
                  <a:lnTo>
                    <a:pt x="1" y="60"/>
                  </a:lnTo>
                  <a:lnTo>
                    <a:pt x="390" y="4416"/>
                  </a:lnTo>
                  <a:lnTo>
                    <a:pt x="777" y="4416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39"/>
            <p:cNvSpPr/>
            <p:nvPr/>
          </p:nvSpPr>
          <p:spPr>
            <a:xfrm>
              <a:off x="4780712" y="2280539"/>
              <a:ext cx="169085" cy="54831"/>
            </a:xfrm>
            <a:custGeom>
              <a:avLst/>
              <a:gdLst/>
              <a:ahLst/>
              <a:cxnLst/>
              <a:rect l="l" t="t" r="r" b="b"/>
              <a:pathLst>
                <a:path w="6445" h="2090" extrusionOk="0">
                  <a:moveTo>
                    <a:pt x="6325" y="1"/>
                  </a:moveTo>
                  <a:lnTo>
                    <a:pt x="5096" y="13"/>
                  </a:lnTo>
                  <a:lnTo>
                    <a:pt x="3222" y="285"/>
                  </a:lnTo>
                  <a:lnTo>
                    <a:pt x="1179" y="48"/>
                  </a:lnTo>
                  <a:lnTo>
                    <a:pt x="88" y="60"/>
                  </a:lnTo>
                  <a:lnTo>
                    <a:pt x="0" y="2089"/>
                  </a:lnTo>
                  <a:lnTo>
                    <a:pt x="6445" y="1998"/>
                  </a:lnTo>
                  <a:lnTo>
                    <a:pt x="63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39"/>
            <p:cNvSpPr/>
            <p:nvPr/>
          </p:nvSpPr>
          <p:spPr>
            <a:xfrm>
              <a:off x="4795535" y="2297776"/>
              <a:ext cx="21198" cy="21119"/>
            </a:xfrm>
            <a:custGeom>
              <a:avLst/>
              <a:gdLst/>
              <a:ahLst/>
              <a:cxnLst/>
              <a:rect l="l" t="t" r="r" b="b"/>
              <a:pathLst>
                <a:path w="808" h="805" extrusionOk="0">
                  <a:moveTo>
                    <a:pt x="404" y="0"/>
                  </a:moveTo>
                  <a:cubicBezTo>
                    <a:pt x="182" y="0"/>
                    <a:pt x="1" y="179"/>
                    <a:pt x="1" y="403"/>
                  </a:cubicBezTo>
                  <a:cubicBezTo>
                    <a:pt x="1" y="625"/>
                    <a:pt x="182" y="804"/>
                    <a:pt x="404" y="804"/>
                  </a:cubicBezTo>
                  <a:cubicBezTo>
                    <a:pt x="626" y="804"/>
                    <a:pt x="808" y="625"/>
                    <a:pt x="808" y="403"/>
                  </a:cubicBezTo>
                  <a:cubicBezTo>
                    <a:pt x="808" y="179"/>
                    <a:pt x="626" y="0"/>
                    <a:pt x="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39"/>
            <p:cNvSpPr/>
            <p:nvPr/>
          </p:nvSpPr>
          <p:spPr>
            <a:xfrm>
              <a:off x="4912963" y="2295388"/>
              <a:ext cx="22746" cy="21932"/>
            </a:xfrm>
            <a:custGeom>
              <a:avLst/>
              <a:gdLst/>
              <a:ahLst/>
              <a:cxnLst/>
              <a:rect l="l" t="t" r="r" b="b"/>
              <a:pathLst>
                <a:path w="867" h="836" extrusionOk="0">
                  <a:moveTo>
                    <a:pt x="434" y="0"/>
                  </a:moveTo>
                  <a:cubicBezTo>
                    <a:pt x="193" y="0"/>
                    <a:pt x="0" y="189"/>
                    <a:pt x="0" y="418"/>
                  </a:cubicBezTo>
                  <a:cubicBezTo>
                    <a:pt x="0" y="650"/>
                    <a:pt x="193" y="836"/>
                    <a:pt x="434" y="836"/>
                  </a:cubicBezTo>
                  <a:cubicBezTo>
                    <a:pt x="673" y="836"/>
                    <a:pt x="867" y="650"/>
                    <a:pt x="867" y="418"/>
                  </a:cubicBezTo>
                  <a:cubicBezTo>
                    <a:pt x="867" y="189"/>
                    <a:pt x="673" y="0"/>
                    <a:pt x="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39"/>
            <p:cNvSpPr/>
            <p:nvPr/>
          </p:nvSpPr>
          <p:spPr>
            <a:xfrm>
              <a:off x="4811643" y="2280854"/>
              <a:ext cx="102762" cy="16948"/>
            </a:xfrm>
            <a:custGeom>
              <a:avLst/>
              <a:gdLst/>
              <a:ahLst/>
              <a:cxnLst/>
              <a:rect l="l" t="t" r="r" b="b"/>
              <a:pathLst>
                <a:path w="3917" h="646" extrusionOk="0">
                  <a:moveTo>
                    <a:pt x="3917" y="1"/>
                  </a:moveTo>
                  <a:lnTo>
                    <a:pt x="0" y="39"/>
                  </a:lnTo>
                  <a:lnTo>
                    <a:pt x="700" y="645"/>
                  </a:lnTo>
                  <a:lnTo>
                    <a:pt x="3325" y="614"/>
                  </a:lnTo>
                  <a:lnTo>
                    <a:pt x="39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39"/>
            <p:cNvSpPr/>
            <p:nvPr/>
          </p:nvSpPr>
          <p:spPr>
            <a:xfrm>
              <a:off x="4837800" y="2430838"/>
              <a:ext cx="77551" cy="75163"/>
            </a:xfrm>
            <a:custGeom>
              <a:avLst/>
              <a:gdLst/>
              <a:ahLst/>
              <a:cxnLst/>
              <a:rect l="l" t="t" r="r" b="b"/>
              <a:pathLst>
                <a:path w="2956" h="2865" extrusionOk="0">
                  <a:moveTo>
                    <a:pt x="1478" y="0"/>
                  </a:moveTo>
                  <a:cubicBezTo>
                    <a:pt x="662" y="0"/>
                    <a:pt x="1" y="640"/>
                    <a:pt x="1" y="1432"/>
                  </a:cubicBezTo>
                  <a:cubicBezTo>
                    <a:pt x="1" y="2222"/>
                    <a:pt x="662" y="2864"/>
                    <a:pt x="1478" y="2864"/>
                  </a:cubicBezTo>
                  <a:cubicBezTo>
                    <a:pt x="2295" y="2864"/>
                    <a:pt x="2956" y="2222"/>
                    <a:pt x="2956" y="1432"/>
                  </a:cubicBezTo>
                  <a:cubicBezTo>
                    <a:pt x="2956" y="640"/>
                    <a:pt x="2295" y="0"/>
                    <a:pt x="14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39"/>
            <p:cNvSpPr/>
            <p:nvPr/>
          </p:nvSpPr>
          <p:spPr>
            <a:xfrm>
              <a:off x="4862854" y="2455866"/>
              <a:ext cx="28203" cy="27389"/>
            </a:xfrm>
            <a:custGeom>
              <a:avLst/>
              <a:gdLst/>
              <a:ahLst/>
              <a:cxnLst/>
              <a:rect l="l" t="t" r="r" b="b"/>
              <a:pathLst>
                <a:path w="1075" h="1044" extrusionOk="0">
                  <a:moveTo>
                    <a:pt x="538" y="1"/>
                  </a:moveTo>
                  <a:cubicBezTo>
                    <a:pt x="242" y="1"/>
                    <a:pt x="1" y="235"/>
                    <a:pt x="1" y="524"/>
                  </a:cubicBezTo>
                  <a:cubicBezTo>
                    <a:pt x="1" y="810"/>
                    <a:pt x="242" y="1044"/>
                    <a:pt x="538" y="1044"/>
                  </a:cubicBezTo>
                  <a:cubicBezTo>
                    <a:pt x="836" y="1044"/>
                    <a:pt x="1075" y="810"/>
                    <a:pt x="1075" y="524"/>
                  </a:cubicBezTo>
                  <a:cubicBezTo>
                    <a:pt x="1075" y="235"/>
                    <a:pt x="836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39"/>
            <p:cNvSpPr/>
            <p:nvPr/>
          </p:nvSpPr>
          <p:spPr>
            <a:xfrm>
              <a:off x="4982643" y="2580298"/>
              <a:ext cx="61836" cy="49374"/>
            </a:xfrm>
            <a:custGeom>
              <a:avLst/>
              <a:gdLst/>
              <a:ahLst/>
              <a:cxnLst/>
              <a:rect l="l" t="t" r="r" b="b"/>
              <a:pathLst>
                <a:path w="2357" h="1882" extrusionOk="0">
                  <a:moveTo>
                    <a:pt x="2208" y="0"/>
                  </a:moveTo>
                  <a:lnTo>
                    <a:pt x="1163" y="418"/>
                  </a:lnTo>
                  <a:lnTo>
                    <a:pt x="1134" y="1433"/>
                  </a:lnTo>
                  <a:lnTo>
                    <a:pt x="1" y="1671"/>
                  </a:lnTo>
                  <a:lnTo>
                    <a:pt x="149" y="1881"/>
                  </a:lnTo>
                  <a:lnTo>
                    <a:pt x="1402" y="1671"/>
                  </a:lnTo>
                  <a:lnTo>
                    <a:pt x="1433" y="537"/>
                  </a:lnTo>
                  <a:lnTo>
                    <a:pt x="2356" y="179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39"/>
            <p:cNvSpPr/>
            <p:nvPr/>
          </p:nvSpPr>
          <p:spPr>
            <a:xfrm>
              <a:off x="5025170" y="2580298"/>
              <a:ext cx="19309" cy="10783"/>
            </a:xfrm>
            <a:custGeom>
              <a:avLst/>
              <a:gdLst/>
              <a:ahLst/>
              <a:cxnLst/>
              <a:rect l="l" t="t" r="r" b="b"/>
              <a:pathLst>
                <a:path w="736" h="411" extrusionOk="0">
                  <a:moveTo>
                    <a:pt x="587" y="0"/>
                  </a:moveTo>
                  <a:lnTo>
                    <a:pt x="0" y="237"/>
                  </a:lnTo>
                  <a:lnTo>
                    <a:pt x="146" y="411"/>
                  </a:lnTo>
                  <a:lnTo>
                    <a:pt x="735" y="179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39"/>
            <p:cNvSpPr/>
            <p:nvPr/>
          </p:nvSpPr>
          <p:spPr>
            <a:xfrm>
              <a:off x="4959923" y="2582686"/>
              <a:ext cx="40717" cy="61810"/>
            </a:xfrm>
            <a:custGeom>
              <a:avLst/>
              <a:gdLst/>
              <a:ahLst/>
              <a:cxnLst/>
              <a:rect l="l" t="t" r="r" b="b"/>
              <a:pathLst>
                <a:path w="1552" h="2356" extrusionOk="0">
                  <a:moveTo>
                    <a:pt x="389" y="0"/>
                  </a:moveTo>
                  <a:lnTo>
                    <a:pt x="0" y="1253"/>
                  </a:lnTo>
                  <a:lnTo>
                    <a:pt x="1284" y="2356"/>
                  </a:lnTo>
                  <a:lnTo>
                    <a:pt x="1552" y="2089"/>
                  </a:lnTo>
                  <a:lnTo>
                    <a:pt x="478" y="1103"/>
                  </a:lnTo>
                  <a:lnTo>
                    <a:pt x="867" y="38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39"/>
            <p:cNvSpPr/>
            <p:nvPr/>
          </p:nvSpPr>
          <p:spPr>
            <a:xfrm>
              <a:off x="4963544" y="2582686"/>
              <a:ext cx="19125" cy="25946"/>
            </a:xfrm>
            <a:custGeom>
              <a:avLst/>
              <a:gdLst/>
              <a:ahLst/>
              <a:cxnLst/>
              <a:rect l="l" t="t" r="r" b="b"/>
              <a:pathLst>
                <a:path w="729" h="989" extrusionOk="0">
                  <a:moveTo>
                    <a:pt x="251" y="0"/>
                  </a:moveTo>
                  <a:lnTo>
                    <a:pt x="1" y="809"/>
                  </a:lnTo>
                  <a:lnTo>
                    <a:pt x="404" y="988"/>
                  </a:lnTo>
                  <a:lnTo>
                    <a:pt x="729" y="387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39"/>
            <p:cNvSpPr/>
            <p:nvPr/>
          </p:nvSpPr>
          <p:spPr>
            <a:xfrm>
              <a:off x="4988913" y="2545852"/>
              <a:ext cx="66532" cy="45439"/>
            </a:xfrm>
            <a:custGeom>
              <a:avLst/>
              <a:gdLst/>
              <a:ahLst/>
              <a:cxnLst/>
              <a:rect l="l" t="t" r="r" b="b"/>
              <a:pathLst>
                <a:path w="2536" h="1732" extrusionOk="0">
                  <a:moveTo>
                    <a:pt x="1282" y="1"/>
                  </a:moveTo>
                  <a:lnTo>
                    <a:pt x="0" y="478"/>
                  </a:lnTo>
                  <a:lnTo>
                    <a:pt x="268" y="1015"/>
                  </a:lnTo>
                  <a:lnTo>
                    <a:pt x="1134" y="538"/>
                  </a:lnTo>
                  <a:lnTo>
                    <a:pt x="2208" y="1731"/>
                  </a:lnTo>
                  <a:lnTo>
                    <a:pt x="2535" y="1552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39"/>
            <p:cNvSpPr/>
            <p:nvPr/>
          </p:nvSpPr>
          <p:spPr>
            <a:xfrm>
              <a:off x="4952079" y="2541969"/>
              <a:ext cx="56405" cy="56379"/>
            </a:xfrm>
            <a:custGeom>
              <a:avLst/>
              <a:gdLst/>
              <a:ahLst/>
              <a:cxnLst/>
              <a:rect l="l" t="t" r="r" b="b"/>
              <a:pathLst>
                <a:path w="2150" h="2149" extrusionOk="0">
                  <a:moveTo>
                    <a:pt x="1254" y="1"/>
                  </a:moveTo>
                  <a:lnTo>
                    <a:pt x="1" y="1342"/>
                  </a:lnTo>
                  <a:lnTo>
                    <a:pt x="1433" y="2149"/>
                  </a:lnTo>
                  <a:lnTo>
                    <a:pt x="2149" y="1402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39"/>
            <p:cNvSpPr/>
            <p:nvPr/>
          </p:nvSpPr>
          <p:spPr>
            <a:xfrm>
              <a:off x="4961786" y="2554247"/>
              <a:ext cx="34656" cy="33528"/>
            </a:xfrm>
            <a:custGeom>
              <a:avLst/>
              <a:gdLst/>
              <a:ahLst/>
              <a:cxnLst/>
              <a:rect l="l" t="t" r="r" b="b"/>
              <a:pathLst>
                <a:path w="1321" h="1278" extrusionOk="0">
                  <a:moveTo>
                    <a:pt x="1180" y="0"/>
                  </a:moveTo>
                  <a:lnTo>
                    <a:pt x="1" y="1087"/>
                  </a:lnTo>
                  <a:lnTo>
                    <a:pt x="345" y="1277"/>
                  </a:lnTo>
                  <a:lnTo>
                    <a:pt x="1321" y="218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8" name="Google Shape;7198;p32"/>
          <p:cNvSpPr txBox="1">
            <a:spLocks noGrp="1"/>
          </p:cNvSpPr>
          <p:nvPr>
            <p:ph type="title" idx="2"/>
          </p:nvPr>
        </p:nvSpPr>
        <p:spPr>
          <a:xfrm>
            <a:off x="4277089" y="2573674"/>
            <a:ext cx="4146900" cy="1527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Mission 3 :</a:t>
            </a:r>
            <a:r>
              <a:rPr lang="en" dirty="0"/>
              <a:t> </a:t>
            </a:r>
            <a:br>
              <a:rPr lang="en" dirty="0"/>
            </a:br>
            <a:r>
              <a:rPr lang="en" dirty="0">
                <a:solidFill>
                  <a:schemeClr val="lt1"/>
                </a:solidFill>
              </a:rPr>
              <a:t>les stocks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199" name="Google Shape;7199;p32"/>
          <p:cNvSpPr txBox="1">
            <a:spLocks noGrp="1"/>
          </p:cNvSpPr>
          <p:nvPr>
            <p:ph type="title"/>
          </p:nvPr>
        </p:nvSpPr>
        <p:spPr>
          <a:xfrm>
            <a:off x="7505525" y="1140125"/>
            <a:ext cx="918600" cy="13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583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7" name="Google Shape;7527;p4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0" u="none" strike="noStrike" dirty="0">
                <a:solidFill>
                  <a:schemeClr val="bg1"/>
                </a:solidFill>
                <a:effectLst/>
                <a:latin typeface="Bahiana" panose="020B0604020202020204" charset="0"/>
              </a:rPr>
              <a:t>Le stock des 5 produits les plus commandés</a:t>
            </a:r>
            <a:endParaRPr dirty="0">
              <a:solidFill>
                <a:schemeClr val="bg1"/>
              </a:solidFill>
              <a:latin typeface="Bahiana" panose="020B0604020202020204" charset="0"/>
            </a:endParaRPr>
          </a:p>
        </p:txBody>
      </p:sp>
      <p:sp>
        <p:nvSpPr>
          <p:cNvPr id="7528" name="Google Shape;7528;p40"/>
          <p:cNvSpPr txBox="1"/>
          <p:nvPr/>
        </p:nvSpPr>
        <p:spPr>
          <a:xfrm>
            <a:off x="719998" y="1843640"/>
            <a:ext cx="2326800" cy="543300"/>
          </a:xfrm>
          <a:prstGeom prst="rect">
            <a:avLst/>
          </a:prstGeom>
          <a:noFill/>
          <a:ln w="9525" cap="flat" cmpd="sng">
            <a:solidFill>
              <a:srgbClr val="48353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rgbClr val="48353B"/>
                </a:solidFill>
                <a:latin typeface="Bahiana"/>
                <a:ea typeface="Bahiana"/>
                <a:cs typeface="Bahiana"/>
                <a:sym typeface="Bahiana"/>
              </a:rPr>
              <a:t>I</a:t>
            </a:r>
            <a:r>
              <a:rPr lang="en" sz="2400" b="1" dirty="0">
                <a:solidFill>
                  <a:srgbClr val="48353B"/>
                </a:solidFill>
                <a:latin typeface="Bahiana"/>
                <a:ea typeface="Bahiana"/>
                <a:cs typeface="Bahiana"/>
                <a:sym typeface="Bahiana"/>
              </a:rPr>
              <a:t>ndicateur </a:t>
            </a:r>
            <a:r>
              <a:rPr lang="en" sz="2400" b="1" dirty="0">
                <a:solidFill>
                  <a:schemeClr val="accent5"/>
                </a:solidFill>
                <a:latin typeface="Bahiana"/>
                <a:ea typeface="Bahiana"/>
                <a:cs typeface="Bahiana"/>
                <a:sym typeface="Bahiana"/>
              </a:rPr>
              <a:t>#1</a:t>
            </a:r>
            <a:endParaRPr sz="2400" b="1" dirty="0">
              <a:solidFill>
                <a:schemeClr val="accent5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sp>
        <p:nvSpPr>
          <p:cNvPr id="7529" name="Google Shape;7529;p40"/>
          <p:cNvSpPr txBox="1"/>
          <p:nvPr/>
        </p:nvSpPr>
        <p:spPr>
          <a:xfrm>
            <a:off x="3206000" y="1852795"/>
            <a:ext cx="52182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Asap"/>
              <a:buChar char="●"/>
            </a:pPr>
            <a:r>
              <a:rPr lang="fr-FR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</a:t>
            </a:r>
            <a:r>
              <a:rPr lang="en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able indiquant le stock, les quantités commandées et le CA du flop 10 des ventes</a:t>
            </a:r>
            <a:endParaRPr dirty="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530" name="Google Shape;7530;p40"/>
          <p:cNvSpPr txBox="1"/>
          <p:nvPr/>
        </p:nvSpPr>
        <p:spPr>
          <a:xfrm>
            <a:off x="719998" y="3733445"/>
            <a:ext cx="2326800" cy="543300"/>
          </a:xfrm>
          <a:prstGeom prst="rect">
            <a:avLst/>
          </a:prstGeom>
          <a:noFill/>
          <a:ln w="9525" cap="flat" cmpd="sng">
            <a:solidFill>
              <a:srgbClr val="48353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rgbClr val="48353B"/>
                </a:solidFill>
                <a:latin typeface="Bahiana"/>
                <a:ea typeface="Bahiana"/>
                <a:cs typeface="Bahiana"/>
                <a:sym typeface="Bahiana"/>
              </a:rPr>
              <a:t>Indicateur </a:t>
            </a:r>
            <a:r>
              <a:rPr lang="fr-FR" sz="2400" b="1" dirty="0">
                <a:solidFill>
                  <a:schemeClr val="accent5"/>
                </a:solidFill>
                <a:latin typeface="Bahiana"/>
                <a:ea typeface="Bahiana"/>
                <a:cs typeface="Bahiana"/>
                <a:sym typeface="Bahiana"/>
              </a:rPr>
              <a:t>#3</a:t>
            </a:r>
          </a:p>
        </p:txBody>
      </p:sp>
      <p:sp>
        <p:nvSpPr>
          <p:cNvPr id="7531" name="Google Shape;7531;p40"/>
          <p:cNvSpPr txBox="1"/>
          <p:nvPr/>
        </p:nvSpPr>
        <p:spPr>
          <a:xfrm>
            <a:off x="3206000" y="3733277"/>
            <a:ext cx="52182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Asap"/>
              <a:buChar char="●"/>
            </a:pPr>
            <a:r>
              <a:rPr lang="fr-FR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Histogramme indiquant le stock, les quantités commandées et la différence entre les 2, filtrés par catégorie et par année</a:t>
            </a:r>
          </a:p>
        </p:txBody>
      </p:sp>
      <p:sp>
        <p:nvSpPr>
          <p:cNvPr id="7534" name="Google Shape;7534;p40"/>
          <p:cNvSpPr txBox="1"/>
          <p:nvPr/>
        </p:nvSpPr>
        <p:spPr>
          <a:xfrm>
            <a:off x="719998" y="2774550"/>
            <a:ext cx="2326800" cy="543300"/>
          </a:xfrm>
          <a:prstGeom prst="rect">
            <a:avLst/>
          </a:prstGeom>
          <a:noFill/>
          <a:ln w="9525" cap="flat" cmpd="sng">
            <a:solidFill>
              <a:srgbClr val="48353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rgbClr val="48353B"/>
                </a:solidFill>
                <a:latin typeface="Bahiana"/>
                <a:ea typeface="Bahiana"/>
                <a:cs typeface="Bahiana"/>
                <a:sym typeface="Bahiana"/>
              </a:rPr>
              <a:t>Indicateur </a:t>
            </a:r>
            <a:r>
              <a:rPr lang="fr-FR" sz="2400" b="1" dirty="0">
                <a:solidFill>
                  <a:schemeClr val="accent5"/>
                </a:solidFill>
                <a:latin typeface="Bahiana"/>
                <a:ea typeface="Bahiana"/>
                <a:cs typeface="Bahiana"/>
                <a:sym typeface="Bahiana"/>
              </a:rPr>
              <a:t>#2</a:t>
            </a:r>
          </a:p>
        </p:txBody>
      </p:sp>
      <p:sp>
        <p:nvSpPr>
          <p:cNvPr id="7535" name="Google Shape;7535;p40"/>
          <p:cNvSpPr txBox="1"/>
          <p:nvPr/>
        </p:nvSpPr>
        <p:spPr>
          <a:xfrm>
            <a:off x="3206000" y="2737050"/>
            <a:ext cx="52182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Asap"/>
              <a:buChar char="●"/>
            </a:pPr>
            <a:r>
              <a:rPr lang="fr-FR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Table indiquant le stock, les quantités commandées du top 5 des ventes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8" name="Google Shape;7198;p32"/>
          <p:cNvSpPr txBox="1">
            <a:spLocks noGrp="1"/>
          </p:cNvSpPr>
          <p:nvPr>
            <p:ph type="title" idx="2"/>
          </p:nvPr>
        </p:nvSpPr>
        <p:spPr>
          <a:xfrm>
            <a:off x="4128379" y="2573673"/>
            <a:ext cx="4295609" cy="22789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Mission 4 :</a:t>
            </a:r>
            <a:r>
              <a:rPr lang="en" dirty="0"/>
              <a:t> </a:t>
            </a:r>
            <a:br>
              <a:rPr lang="en" dirty="0"/>
            </a:br>
            <a:r>
              <a:rPr lang="en" dirty="0">
                <a:solidFill>
                  <a:schemeClr val="lt1"/>
                </a:solidFill>
              </a:rPr>
              <a:t>les ressources humaines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199" name="Google Shape;7199;p32"/>
          <p:cNvSpPr txBox="1">
            <a:spLocks noGrp="1"/>
          </p:cNvSpPr>
          <p:nvPr>
            <p:ph type="title"/>
          </p:nvPr>
        </p:nvSpPr>
        <p:spPr>
          <a:xfrm>
            <a:off x="7505525" y="1140125"/>
            <a:ext cx="918600" cy="13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0959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2" name="Google Shape;7542;p4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dirty="0">
                <a:solidFill>
                  <a:schemeClr val="lt1"/>
                </a:solidFill>
              </a:rPr>
              <a:t>les 2 vendeurs ayant le chiffre d'affaires le plus élevé chaque mois</a:t>
            </a:r>
            <a:endParaRPr sz="2800" dirty="0">
              <a:solidFill>
                <a:schemeClr val="lt1"/>
              </a:solidFill>
            </a:endParaRPr>
          </a:p>
        </p:txBody>
      </p:sp>
      <p:cxnSp>
        <p:nvCxnSpPr>
          <p:cNvPr id="7545" name="Google Shape;7545;p41"/>
          <p:cNvCxnSpPr/>
          <p:nvPr/>
        </p:nvCxnSpPr>
        <p:spPr>
          <a:xfrm>
            <a:off x="2813075" y="264025"/>
            <a:ext cx="12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7548" name="Google Shape;7548;p41"/>
          <p:cNvSpPr txBox="1"/>
          <p:nvPr/>
        </p:nvSpPr>
        <p:spPr>
          <a:xfrm>
            <a:off x="3784670" y="1930430"/>
            <a:ext cx="3884355" cy="567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Asap"/>
              <a:buChar char="●"/>
            </a:pPr>
            <a:r>
              <a:rPr lang="fr-FR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Histogramme indiquant le CA de tous les vendeurs</a:t>
            </a:r>
          </a:p>
        </p:txBody>
      </p:sp>
      <p:sp>
        <p:nvSpPr>
          <p:cNvPr id="7549" name="Google Shape;7549;p41"/>
          <p:cNvSpPr txBox="1"/>
          <p:nvPr/>
        </p:nvSpPr>
        <p:spPr>
          <a:xfrm>
            <a:off x="1474974" y="1930430"/>
            <a:ext cx="2222700" cy="543300"/>
          </a:xfrm>
          <a:prstGeom prst="rect">
            <a:avLst/>
          </a:prstGeom>
          <a:noFill/>
          <a:ln w="9525" cap="flat" cmpd="sng">
            <a:solidFill>
              <a:srgbClr val="48353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rgbClr val="48353B"/>
                </a:solidFill>
                <a:latin typeface="Bahiana"/>
                <a:ea typeface="Bahiana"/>
                <a:cs typeface="Bahiana"/>
                <a:sym typeface="Bahiana"/>
              </a:rPr>
              <a:t>Indicateur </a:t>
            </a:r>
            <a:r>
              <a:rPr lang="fr-FR" sz="2400" b="1" dirty="0">
                <a:solidFill>
                  <a:schemeClr val="accent1"/>
                </a:solidFill>
                <a:latin typeface="Bahiana"/>
                <a:ea typeface="Bahiana"/>
                <a:cs typeface="Bahiana"/>
                <a:sym typeface="Bahiana"/>
              </a:rPr>
              <a:t>#1</a:t>
            </a:r>
          </a:p>
        </p:txBody>
      </p:sp>
      <p:sp>
        <p:nvSpPr>
          <p:cNvPr id="7550" name="Google Shape;7550;p41"/>
          <p:cNvSpPr txBox="1"/>
          <p:nvPr/>
        </p:nvSpPr>
        <p:spPr>
          <a:xfrm>
            <a:off x="5390997" y="2805340"/>
            <a:ext cx="2222700" cy="543300"/>
          </a:xfrm>
          <a:prstGeom prst="rect">
            <a:avLst/>
          </a:prstGeom>
          <a:noFill/>
          <a:ln w="9525" cap="flat" cmpd="sng">
            <a:solidFill>
              <a:srgbClr val="48353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rgbClr val="48353B"/>
                </a:solidFill>
                <a:latin typeface="Bahiana"/>
                <a:ea typeface="Bahiana"/>
                <a:cs typeface="Bahiana"/>
                <a:sym typeface="Bahiana"/>
              </a:rPr>
              <a:t>Indicateur </a:t>
            </a:r>
            <a:r>
              <a:rPr lang="fr-FR" sz="2400" b="1" dirty="0">
                <a:solidFill>
                  <a:schemeClr val="accent1"/>
                </a:solidFill>
                <a:latin typeface="Bahiana"/>
                <a:ea typeface="Bahiana"/>
                <a:cs typeface="Bahiana"/>
                <a:sym typeface="Bahiana"/>
              </a:rPr>
              <a:t>#2</a:t>
            </a:r>
          </a:p>
        </p:txBody>
      </p:sp>
      <p:sp>
        <p:nvSpPr>
          <p:cNvPr id="7555" name="Google Shape;7555;p41"/>
          <p:cNvSpPr txBox="1"/>
          <p:nvPr/>
        </p:nvSpPr>
        <p:spPr>
          <a:xfrm>
            <a:off x="1474974" y="3613738"/>
            <a:ext cx="2213308" cy="543300"/>
          </a:xfrm>
          <a:prstGeom prst="rect">
            <a:avLst/>
          </a:prstGeom>
          <a:noFill/>
          <a:ln w="9525" cap="flat" cmpd="sng">
            <a:solidFill>
              <a:srgbClr val="48353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solidFill>
                  <a:srgbClr val="48353B"/>
                </a:solidFill>
                <a:latin typeface="Bahiana"/>
                <a:ea typeface="Bahiana"/>
                <a:cs typeface="Bahiana"/>
                <a:sym typeface="Bahiana"/>
              </a:rPr>
              <a:t>Indicateur </a:t>
            </a:r>
            <a:r>
              <a:rPr lang="fr-FR" sz="2400" b="1" dirty="0">
                <a:solidFill>
                  <a:schemeClr val="accent1"/>
                </a:solidFill>
                <a:latin typeface="Bahiana"/>
                <a:ea typeface="Bahiana"/>
                <a:cs typeface="Bahiana"/>
                <a:sym typeface="Bahiana"/>
              </a:rPr>
              <a:t>#3</a:t>
            </a:r>
          </a:p>
        </p:txBody>
      </p:sp>
      <p:grpSp>
        <p:nvGrpSpPr>
          <p:cNvPr id="2" name="Google Shape;7402;p37">
            <a:extLst>
              <a:ext uri="{FF2B5EF4-FFF2-40B4-BE49-F238E27FC236}">
                <a16:creationId xmlns:a16="http://schemas.microsoft.com/office/drawing/2014/main" id="{8A045198-A07D-F79A-5FAC-2EEF25036795}"/>
              </a:ext>
            </a:extLst>
          </p:cNvPr>
          <p:cNvGrpSpPr/>
          <p:nvPr/>
        </p:nvGrpSpPr>
        <p:grpSpPr>
          <a:xfrm>
            <a:off x="7804900" y="2805340"/>
            <a:ext cx="527923" cy="527885"/>
            <a:chOff x="4010926" y="2243732"/>
            <a:chExt cx="400792" cy="400763"/>
          </a:xfrm>
        </p:grpSpPr>
        <p:sp>
          <p:nvSpPr>
            <p:cNvPr id="3" name="Google Shape;7403;p37">
              <a:extLst>
                <a:ext uri="{FF2B5EF4-FFF2-40B4-BE49-F238E27FC236}">
                  <a16:creationId xmlns:a16="http://schemas.microsoft.com/office/drawing/2014/main" id="{BEBB22A3-F77E-6C24-FC69-1CE6A7DA00B3}"/>
                </a:ext>
              </a:extLst>
            </p:cNvPr>
            <p:cNvSpPr/>
            <p:nvPr/>
          </p:nvSpPr>
          <p:spPr>
            <a:xfrm>
              <a:off x="4101725" y="2264064"/>
              <a:ext cx="147992" cy="64223"/>
            </a:xfrm>
            <a:custGeom>
              <a:avLst/>
              <a:gdLst/>
              <a:ahLst/>
              <a:cxnLst/>
              <a:rect l="l" t="t" r="r" b="b"/>
              <a:pathLst>
                <a:path w="5641" h="2448" extrusionOk="0">
                  <a:moveTo>
                    <a:pt x="5431" y="1"/>
                  </a:moveTo>
                  <a:lnTo>
                    <a:pt x="1" y="777"/>
                  </a:lnTo>
                  <a:lnTo>
                    <a:pt x="151" y="2447"/>
                  </a:lnTo>
                  <a:lnTo>
                    <a:pt x="5641" y="1254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7404;p37">
              <a:extLst>
                <a:ext uri="{FF2B5EF4-FFF2-40B4-BE49-F238E27FC236}">
                  <a16:creationId xmlns:a16="http://schemas.microsoft.com/office/drawing/2014/main" id="{3212816B-CD32-8A95-55C1-0487DCEEB3A3}"/>
                </a:ext>
              </a:extLst>
            </p:cNvPr>
            <p:cNvSpPr/>
            <p:nvPr/>
          </p:nvSpPr>
          <p:spPr>
            <a:xfrm>
              <a:off x="4101725" y="2273456"/>
              <a:ext cx="138600" cy="54831"/>
            </a:xfrm>
            <a:custGeom>
              <a:avLst/>
              <a:gdLst/>
              <a:ahLst/>
              <a:cxnLst/>
              <a:rect l="l" t="t" r="r" b="b"/>
              <a:pathLst>
                <a:path w="5283" h="2090" extrusionOk="0">
                  <a:moveTo>
                    <a:pt x="5223" y="1"/>
                  </a:moveTo>
                  <a:lnTo>
                    <a:pt x="2626" y="426"/>
                  </a:lnTo>
                  <a:lnTo>
                    <a:pt x="2626" y="44"/>
                  </a:lnTo>
                  <a:lnTo>
                    <a:pt x="1" y="419"/>
                  </a:lnTo>
                  <a:lnTo>
                    <a:pt x="151" y="2089"/>
                  </a:lnTo>
                  <a:lnTo>
                    <a:pt x="2626" y="1552"/>
                  </a:lnTo>
                  <a:lnTo>
                    <a:pt x="2626" y="999"/>
                  </a:lnTo>
                  <a:lnTo>
                    <a:pt x="5283" y="419"/>
                  </a:lnTo>
                  <a:lnTo>
                    <a:pt x="52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405;p37">
              <a:extLst>
                <a:ext uri="{FF2B5EF4-FFF2-40B4-BE49-F238E27FC236}">
                  <a16:creationId xmlns:a16="http://schemas.microsoft.com/office/drawing/2014/main" id="{8A5858A8-E7A4-C004-5FE4-622A210CB184}"/>
                </a:ext>
              </a:extLst>
            </p:cNvPr>
            <p:cNvSpPr/>
            <p:nvPr/>
          </p:nvSpPr>
          <p:spPr>
            <a:xfrm>
              <a:off x="4046186" y="2388548"/>
              <a:ext cx="196448" cy="135425"/>
            </a:xfrm>
            <a:custGeom>
              <a:avLst/>
              <a:gdLst/>
              <a:ahLst/>
              <a:cxnLst/>
              <a:rect l="l" t="t" r="r" b="b"/>
              <a:pathLst>
                <a:path w="7488" h="5162" extrusionOk="0">
                  <a:moveTo>
                    <a:pt x="1075" y="1"/>
                  </a:moveTo>
                  <a:lnTo>
                    <a:pt x="0" y="1581"/>
                  </a:lnTo>
                  <a:lnTo>
                    <a:pt x="5638" y="5161"/>
                  </a:lnTo>
                  <a:lnTo>
                    <a:pt x="7488" y="3073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406;p37">
              <a:extLst>
                <a:ext uri="{FF2B5EF4-FFF2-40B4-BE49-F238E27FC236}">
                  <a16:creationId xmlns:a16="http://schemas.microsoft.com/office/drawing/2014/main" id="{C1AFC16A-1B41-DC3A-A1CF-0188B403A1BC}"/>
                </a:ext>
              </a:extLst>
            </p:cNvPr>
            <p:cNvSpPr/>
            <p:nvPr/>
          </p:nvSpPr>
          <p:spPr>
            <a:xfrm>
              <a:off x="4046186" y="2388548"/>
              <a:ext cx="162027" cy="110371"/>
            </a:xfrm>
            <a:custGeom>
              <a:avLst/>
              <a:gdLst/>
              <a:ahLst/>
              <a:cxnLst/>
              <a:rect l="l" t="t" r="r" b="b"/>
              <a:pathLst>
                <a:path w="6176" h="4207" extrusionOk="0">
                  <a:moveTo>
                    <a:pt x="1075" y="1"/>
                  </a:moveTo>
                  <a:lnTo>
                    <a:pt x="0" y="1581"/>
                  </a:lnTo>
                  <a:lnTo>
                    <a:pt x="1993" y="2846"/>
                  </a:lnTo>
                  <a:lnTo>
                    <a:pt x="2473" y="2225"/>
                  </a:lnTo>
                  <a:lnTo>
                    <a:pt x="5638" y="4207"/>
                  </a:lnTo>
                  <a:lnTo>
                    <a:pt x="6175" y="3431"/>
                  </a:lnTo>
                  <a:lnTo>
                    <a:pt x="2881" y="1696"/>
                  </a:lnTo>
                  <a:lnTo>
                    <a:pt x="3352" y="1089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407;p37">
              <a:extLst>
                <a:ext uri="{FF2B5EF4-FFF2-40B4-BE49-F238E27FC236}">
                  <a16:creationId xmlns:a16="http://schemas.microsoft.com/office/drawing/2014/main" id="{FC7DC576-B03D-4CDC-FDF7-EF085782B7FC}"/>
                </a:ext>
              </a:extLst>
            </p:cNvPr>
            <p:cNvSpPr/>
            <p:nvPr/>
          </p:nvSpPr>
          <p:spPr>
            <a:xfrm>
              <a:off x="4137746" y="2449623"/>
              <a:ext cx="139334" cy="153422"/>
            </a:xfrm>
            <a:custGeom>
              <a:avLst/>
              <a:gdLst/>
              <a:ahLst/>
              <a:cxnLst/>
              <a:rect l="l" t="t" r="r" b="b"/>
              <a:pathLst>
                <a:path w="5311" h="5848" extrusionOk="0">
                  <a:moveTo>
                    <a:pt x="4774" y="0"/>
                  </a:moveTo>
                  <a:lnTo>
                    <a:pt x="597" y="60"/>
                  </a:lnTo>
                  <a:lnTo>
                    <a:pt x="0" y="5848"/>
                  </a:lnTo>
                  <a:lnTo>
                    <a:pt x="5311" y="5848"/>
                  </a:lnTo>
                  <a:lnTo>
                    <a:pt x="47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408;p37">
              <a:extLst>
                <a:ext uri="{FF2B5EF4-FFF2-40B4-BE49-F238E27FC236}">
                  <a16:creationId xmlns:a16="http://schemas.microsoft.com/office/drawing/2014/main" id="{8D748932-8C76-2AB4-A401-6A3322D58F04}"/>
                </a:ext>
              </a:extLst>
            </p:cNvPr>
            <p:cNvSpPr/>
            <p:nvPr/>
          </p:nvSpPr>
          <p:spPr>
            <a:xfrm>
              <a:off x="4187068" y="2467593"/>
              <a:ext cx="41478" cy="37595"/>
            </a:xfrm>
            <a:custGeom>
              <a:avLst/>
              <a:gdLst/>
              <a:ahLst/>
              <a:cxnLst/>
              <a:rect l="l" t="t" r="r" b="b"/>
              <a:pathLst>
                <a:path w="1581" h="1433" extrusionOk="0">
                  <a:moveTo>
                    <a:pt x="791" y="0"/>
                  </a:moveTo>
                  <a:cubicBezTo>
                    <a:pt x="354" y="0"/>
                    <a:pt x="1" y="322"/>
                    <a:pt x="1" y="716"/>
                  </a:cubicBezTo>
                  <a:cubicBezTo>
                    <a:pt x="1" y="1112"/>
                    <a:pt x="354" y="1432"/>
                    <a:pt x="791" y="1432"/>
                  </a:cubicBezTo>
                  <a:cubicBezTo>
                    <a:pt x="1228" y="1432"/>
                    <a:pt x="1581" y="1112"/>
                    <a:pt x="1581" y="716"/>
                  </a:cubicBezTo>
                  <a:cubicBezTo>
                    <a:pt x="1581" y="322"/>
                    <a:pt x="1228" y="0"/>
                    <a:pt x="7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409;p37">
              <a:extLst>
                <a:ext uri="{FF2B5EF4-FFF2-40B4-BE49-F238E27FC236}">
                  <a16:creationId xmlns:a16="http://schemas.microsoft.com/office/drawing/2014/main" id="{034D11FE-9226-A233-2737-852BDB39B513}"/>
                </a:ext>
              </a:extLst>
            </p:cNvPr>
            <p:cNvSpPr/>
            <p:nvPr/>
          </p:nvSpPr>
          <p:spPr>
            <a:xfrm>
              <a:off x="4141419" y="2527960"/>
              <a:ext cx="132093" cy="39641"/>
            </a:xfrm>
            <a:custGeom>
              <a:avLst/>
              <a:gdLst/>
              <a:ahLst/>
              <a:cxnLst/>
              <a:rect l="l" t="t" r="r" b="b"/>
              <a:pathLst>
                <a:path w="5035" h="1511" extrusionOk="0">
                  <a:moveTo>
                    <a:pt x="3560" y="0"/>
                  </a:moveTo>
                  <a:lnTo>
                    <a:pt x="1531" y="91"/>
                  </a:lnTo>
                  <a:lnTo>
                    <a:pt x="994" y="926"/>
                  </a:lnTo>
                  <a:lnTo>
                    <a:pt x="61" y="926"/>
                  </a:lnTo>
                  <a:lnTo>
                    <a:pt x="1" y="1511"/>
                  </a:lnTo>
                  <a:lnTo>
                    <a:pt x="1411" y="1492"/>
                  </a:lnTo>
                  <a:lnTo>
                    <a:pt x="1920" y="716"/>
                  </a:lnTo>
                  <a:lnTo>
                    <a:pt x="3202" y="656"/>
                  </a:lnTo>
                  <a:lnTo>
                    <a:pt x="3591" y="1403"/>
                  </a:lnTo>
                  <a:lnTo>
                    <a:pt x="5035" y="1363"/>
                  </a:lnTo>
                  <a:lnTo>
                    <a:pt x="4977" y="740"/>
                  </a:lnTo>
                  <a:lnTo>
                    <a:pt x="3949" y="776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410;p37">
              <a:extLst>
                <a:ext uri="{FF2B5EF4-FFF2-40B4-BE49-F238E27FC236}">
                  <a16:creationId xmlns:a16="http://schemas.microsoft.com/office/drawing/2014/main" id="{7DE8DEE6-96E9-6A9C-5524-473B59689BCD}"/>
                </a:ext>
              </a:extLst>
            </p:cNvPr>
            <p:cNvSpPr/>
            <p:nvPr/>
          </p:nvSpPr>
          <p:spPr>
            <a:xfrm>
              <a:off x="4010926" y="2272721"/>
              <a:ext cx="137052" cy="180051"/>
            </a:xfrm>
            <a:custGeom>
              <a:avLst/>
              <a:gdLst/>
              <a:ahLst/>
              <a:cxnLst/>
              <a:rect l="l" t="t" r="r" b="b"/>
              <a:pathLst>
                <a:path w="5224" h="6863" extrusionOk="0">
                  <a:moveTo>
                    <a:pt x="3283" y="0"/>
                  </a:moveTo>
                  <a:lnTo>
                    <a:pt x="1" y="5936"/>
                  </a:lnTo>
                  <a:lnTo>
                    <a:pt x="1612" y="6862"/>
                  </a:lnTo>
                  <a:lnTo>
                    <a:pt x="5223" y="984"/>
                  </a:lnTo>
                  <a:lnTo>
                    <a:pt x="32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411;p37">
              <a:extLst>
                <a:ext uri="{FF2B5EF4-FFF2-40B4-BE49-F238E27FC236}">
                  <a16:creationId xmlns:a16="http://schemas.microsoft.com/office/drawing/2014/main" id="{1379AE88-CBEC-E72E-753A-0147C2CFE561}"/>
                </a:ext>
              </a:extLst>
            </p:cNvPr>
            <p:cNvSpPr/>
            <p:nvPr/>
          </p:nvSpPr>
          <p:spPr>
            <a:xfrm>
              <a:off x="4036794" y="2408093"/>
              <a:ext cx="19571" cy="18810"/>
            </a:xfrm>
            <a:custGeom>
              <a:avLst/>
              <a:gdLst/>
              <a:ahLst/>
              <a:cxnLst/>
              <a:rect l="l" t="t" r="r" b="b"/>
              <a:pathLst>
                <a:path w="746" h="717" extrusionOk="0">
                  <a:moveTo>
                    <a:pt x="373" y="1"/>
                  </a:moveTo>
                  <a:cubicBezTo>
                    <a:pt x="168" y="1"/>
                    <a:pt x="0" y="161"/>
                    <a:pt x="0" y="359"/>
                  </a:cubicBezTo>
                  <a:cubicBezTo>
                    <a:pt x="0" y="557"/>
                    <a:pt x="168" y="717"/>
                    <a:pt x="373" y="717"/>
                  </a:cubicBezTo>
                  <a:cubicBezTo>
                    <a:pt x="578" y="717"/>
                    <a:pt x="745" y="557"/>
                    <a:pt x="745" y="359"/>
                  </a:cubicBezTo>
                  <a:cubicBezTo>
                    <a:pt x="745" y="161"/>
                    <a:pt x="578" y="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412;p37">
              <a:extLst>
                <a:ext uri="{FF2B5EF4-FFF2-40B4-BE49-F238E27FC236}">
                  <a16:creationId xmlns:a16="http://schemas.microsoft.com/office/drawing/2014/main" id="{1C45701E-EB00-3845-BE24-165BC0E08952}"/>
                </a:ext>
              </a:extLst>
            </p:cNvPr>
            <p:cNvSpPr/>
            <p:nvPr/>
          </p:nvSpPr>
          <p:spPr>
            <a:xfrm>
              <a:off x="4098603" y="2295388"/>
              <a:ext cx="23507" cy="22746"/>
            </a:xfrm>
            <a:custGeom>
              <a:avLst/>
              <a:gdLst/>
              <a:ahLst/>
              <a:cxnLst/>
              <a:rect l="l" t="t" r="r" b="b"/>
              <a:pathLst>
                <a:path w="896" h="867" extrusionOk="0">
                  <a:moveTo>
                    <a:pt x="449" y="0"/>
                  </a:moveTo>
                  <a:cubicBezTo>
                    <a:pt x="201" y="0"/>
                    <a:pt x="0" y="194"/>
                    <a:pt x="0" y="435"/>
                  </a:cubicBezTo>
                  <a:cubicBezTo>
                    <a:pt x="0" y="673"/>
                    <a:pt x="201" y="867"/>
                    <a:pt x="449" y="867"/>
                  </a:cubicBezTo>
                  <a:cubicBezTo>
                    <a:pt x="695" y="867"/>
                    <a:pt x="895" y="673"/>
                    <a:pt x="895" y="435"/>
                  </a:cubicBezTo>
                  <a:cubicBezTo>
                    <a:pt x="895" y="194"/>
                    <a:pt x="695" y="0"/>
                    <a:pt x="4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413;p37">
              <a:extLst>
                <a:ext uri="{FF2B5EF4-FFF2-40B4-BE49-F238E27FC236}">
                  <a16:creationId xmlns:a16="http://schemas.microsoft.com/office/drawing/2014/main" id="{9D676FAA-12F3-58E1-812E-49805E57BEF2}"/>
                </a:ext>
              </a:extLst>
            </p:cNvPr>
            <p:cNvSpPr/>
            <p:nvPr/>
          </p:nvSpPr>
          <p:spPr>
            <a:xfrm>
              <a:off x="4036479" y="2307535"/>
              <a:ext cx="53572" cy="74796"/>
            </a:xfrm>
            <a:custGeom>
              <a:avLst/>
              <a:gdLst/>
              <a:ahLst/>
              <a:cxnLst/>
              <a:rect l="l" t="t" r="r" b="b"/>
              <a:pathLst>
                <a:path w="2042" h="2851" extrusionOk="0">
                  <a:moveTo>
                    <a:pt x="1576" y="0"/>
                  </a:moveTo>
                  <a:lnTo>
                    <a:pt x="0" y="2850"/>
                  </a:lnTo>
                  <a:lnTo>
                    <a:pt x="936" y="2850"/>
                  </a:lnTo>
                  <a:lnTo>
                    <a:pt x="2041" y="1060"/>
                  </a:lnTo>
                  <a:lnTo>
                    <a:pt x="1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414;p37">
              <a:extLst>
                <a:ext uri="{FF2B5EF4-FFF2-40B4-BE49-F238E27FC236}">
                  <a16:creationId xmlns:a16="http://schemas.microsoft.com/office/drawing/2014/main" id="{992E6934-810E-AB75-6C79-FD418B6E12C4}"/>
                </a:ext>
              </a:extLst>
            </p:cNvPr>
            <p:cNvSpPr/>
            <p:nvPr/>
          </p:nvSpPr>
          <p:spPr>
            <a:xfrm>
              <a:off x="4257535" y="2266451"/>
              <a:ext cx="100191" cy="36781"/>
            </a:xfrm>
            <a:custGeom>
              <a:avLst/>
              <a:gdLst/>
              <a:ahLst/>
              <a:cxnLst/>
              <a:rect l="l" t="t" r="r" b="b"/>
              <a:pathLst>
                <a:path w="3819" h="1402" extrusionOk="0">
                  <a:moveTo>
                    <a:pt x="3759" y="1"/>
                  </a:moveTo>
                  <a:lnTo>
                    <a:pt x="0" y="776"/>
                  </a:lnTo>
                  <a:lnTo>
                    <a:pt x="119" y="1402"/>
                  </a:lnTo>
                  <a:lnTo>
                    <a:pt x="3819" y="447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415;p37">
              <a:extLst>
                <a:ext uri="{FF2B5EF4-FFF2-40B4-BE49-F238E27FC236}">
                  <a16:creationId xmlns:a16="http://schemas.microsoft.com/office/drawing/2014/main" id="{9915AF7A-7E86-0280-D889-2C6EA585A15A}"/>
                </a:ext>
              </a:extLst>
            </p:cNvPr>
            <p:cNvSpPr/>
            <p:nvPr/>
          </p:nvSpPr>
          <p:spPr>
            <a:xfrm>
              <a:off x="4257587" y="2279359"/>
              <a:ext cx="37647" cy="23874"/>
            </a:xfrm>
            <a:custGeom>
              <a:avLst/>
              <a:gdLst/>
              <a:ahLst/>
              <a:cxnLst/>
              <a:rect l="l" t="t" r="r" b="b"/>
              <a:pathLst>
                <a:path w="1435" h="910" extrusionOk="0">
                  <a:moveTo>
                    <a:pt x="1380" y="0"/>
                  </a:moveTo>
                  <a:lnTo>
                    <a:pt x="0" y="284"/>
                  </a:lnTo>
                  <a:lnTo>
                    <a:pt x="120" y="910"/>
                  </a:lnTo>
                  <a:lnTo>
                    <a:pt x="1435" y="571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416;p37">
              <a:extLst>
                <a:ext uri="{FF2B5EF4-FFF2-40B4-BE49-F238E27FC236}">
                  <a16:creationId xmlns:a16="http://schemas.microsoft.com/office/drawing/2014/main" id="{1E684ED4-7456-C97E-BE40-8593B7439802}"/>
                </a:ext>
              </a:extLst>
            </p:cNvPr>
            <p:cNvSpPr/>
            <p:nvPr/>
          </p:nvSpPr>
          <p:spPr>
            <a:xfrm>
              <a:off x="4252839" y="2243732"/>
              <a:ext cx="100191" cy="27442"/>
            </a:xfrm>
            <a:custGeom>
              <a:avLst/>
              <a:gdLst/>
              <a:ahLst/>
              <a:cxnLst/>
              <a:rect l="l" t="t" r="r" b="b"/>
              <a:pathLst>
                <a:path w="3819" h="1046" extrusionOk="0">
                  <a:moveTo>
                    <a:pt x="3759" y="0"/>
                  </a:moveTo>
                  <a:lnTo>
                    <a:pt x="0" y="478"/>
                  </a:lnTo>
                  <a:lnTo>
                    <a:pt x="179" y="1046"/>
                  </a:lnTo>
                  <a:lnTo>
                    <a:pt x="3819" y="358"/>
                  </a:lnTo>
                  <a:lnTo>
                    <a:pt x="37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417;p37">
              <a:extLst>
                <a:ext uri="{FF2B5EF4-FFF2-40B4-BE49-F238E27FC236}">
                  <a16:creationId xmlns:a16="http://schemas.microsoft.com/office/drawing/2014/main" id="{453B4210-3BA3-911C-BCC5-C132C90B96ED}"/>
                </a:ext>
              </a:extLst>
            </p:cNvPr>
            <p:cNvSpPr/>
            <p:nvPr/>
          </p:nvSpPr>
          <p:spPr>
            <a:xfrm>
              <a:off x="4252839" y="2251733"/>
              <a:ext cx="37280" cy="19440"/>
            </a:xfrm>
            <a:custGeom>
              <a:avLst/>
              <a:gdLst/>
              <a:ahLst/>
              <a:cxnLst/>
              <a:rect l="l" t="t" r="r" b="b"/>
              <a:pathLst>
                <a:path w="1421" h="741" extrusionOk="0">
                  <a:moveTo>
                    <a:pt x="1363" y="1"/>
                  </a:moveTo>
                  <a:lnTo>
                    <a:pt x="0" y="173"/>
                  </a:lnTo>
                  <a:lnTo>
                    <a:pt x="179" y="741"/>
                  </a:lnTo>
                  <a:lnTo>
                    <a:pt x="1420" y="507"/>
                  </a:lnTo>
                  <a:lnTo>
                    <a:pt x="13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418;p37">
              <a:extLst>
                <a:ext uri="{FF2B5EF4-FFF2-40B4-BE49-F238E27FC236}">
                  <a16:creationId xmlns:a16="http://schemas.microsoft.com/office/drawing/2014/main" id="{18457B5C-74DB-14B2-A661-F5FC095C52FD}"/>
                </a:ext>
              </a:extLst>
            </p:cNvPr>
            <p:cNvSpPr/>
            <p:nvPr/>
          </p:nvSpPr>
          <p:spPr>
            <a:xfrm>
              <a:off x="4214431" y="2246093"/>
              <a:ext cx="56405" cy="73615"/>
            </a:xfrm>
            <a:custGeom>
              <a:avLst/>
              <a:gdLst/>
              <a:ahLst/>
              <a:cxnLst/>
              <a:rect l="l" t="t" r="r" b="b"/>
              <a:pathLst>
                <a:path w="2150" h="2806" extrusionOk="0">
                  <a:moveTo>
                    <a:pt x="1791" y="1"/>
                  </a:moveTo>
                  <a:lnTo>
                    <a:pt x="1" y="61"/>
                  </a:lnTo>
                  <a:lnTo>
                    <a:pt x="299" y="2805"/>
                  </a:lnTo>
                  <a:lnTo>
                    <a:pt x="2149" y="2416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419;p37">
              <a:extLst>
                <a:ext uri="{FF2B5EF4-FFF2-40B4-BE49-F238E27FC236}">
                  <a16:creationId xmlns:a16="http://schemas.microsoft.com/office/drawing/2014/main" id="{0AABB7D5-1E43-EF3B-E187-CEA1838B5A9E}"/>
                </a:ext>
              </a:extLst>
            </p:cNvPr>
            <p:cNvSpPr/>
            <p:nvPr/>
          </p:nvSpPr>
          <p:spPr>
            <a:xfrm>
              <a:off x="4236914" y="2246408"/>
              <a:ext cx="22510" cy="67791"/>
            </a:xfrm>
            <a:custGeom>
              <a:avLst/>
              <a:gdLst/>
              <a:ahLst/>
              <a:cxnLst/>
              <a:rect l="l" t="t" r="r" b="b"/>
              <a:pathLst>
                <a:path w="858" h="2584" extrusionOk="0">
                  <a:moveTo>
                    <a:pt x="500" y="1"/>
                  </a:moveTo>
                  <a:lnTo>
                    <a:pt x="1" y="18"/>
                  </a:lnTo>
                  <a:lnTo>
                    <a:pt x="438" y="2583"/>
                  </a:lnTo>
                  <a:lnTo>
                    <a:pt x="858" y="2495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420;p37">
              <a:extLst>
                <a:ext uri="{FF2B5EF4-FFF2-40B4-BE49-F238E27FC236}">
                  <a16:creationId xmlns:a16="http://schemas.microsoft.com/office/drawing/2014/main" id="{A4B5BF85-BC99-B594-641E-0A5D4C5B0613}"/>
                </a:ext>
              </a:extLst>
            </p:cNvPr>
            <p:cNvSpPr/>
            <p:nvPr/>
          </p:nvSpPr>
          <p:spPr>
            <a:xfrm>
              <a:off x="4010926" y="2590503"/>
              <a:ext cx="400792" cy="53992"/>
            </a:xfrm>
            <a:custGeom>
              <a:avLst/>
              <a:gdLst/>
              <a:ahLst/>
              <a:cxnLst/>
              <a:rect l="l" t="t" r="r" b="b"/>
              <a:pathLst>
                <a:path w="15277" h="2058" extrusionOk="0">
                  <a:moveTo>
                    <a:pt x="15069" y="0"/>
                  </a:moveTo>
                  <a:lnTo>
                    <a:pt x="180" y="148"/>
                  </a:lnTo>
                  <a:lnTo>
                    <a:pt x="1" y="2058"/>
                  </a:lnTo>
                  <a:lnTo>
                    <a:pt x="15276" y="2058"/>
                  </a:lnTo>
                  <a:lnTo>
                    <a:pt x="150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7421;p37">
            <a:extLst>
              <a:ext uri="{FF2B5EF4-FFF2-40B4-BE49-F238E27FC236}">
                <a16:creationId xmlns:a16="http://schemas.microsoft.com/office/drawing/2014/main" id="{7D19A4FC-AEBC-52A9-1D5A-DA82620EF24A}"/>
              </a:ext>
            </a:extLst>
          </p:cNvPr>
          <p:cNvGrpSpPr/>
          <p:nvPr/>
        </p:nvGrpSpPr>
        <p:grpSpPr>
          <a:xfrm>
            <a:off x="776537" y="1945707"/>
            <a:ext cx="490775" cy="527920"/>
            <a:chOff x="1884976" y="2896769"/>
            <a:chExt cx="372589" cy="400790"/>
          </a:xfrm>
        </p:grpSpPr>
        <p:sp>
          <p:nvSpPr>
            <p:cNvPr id="22" name="Google Shape;7422;p37">
              <a:extLst>
                <a:ext uri="{FF2B5EF4-FFF2-40B4-BE49-F238E27FC236}">
                  <a16:creationId xmlns:a16="http://schemas.microsoft.com/office/drawing/2014/main" id="{0C88AF3A-4F79-C172-F053-32465AEAF4E7}"/>
                </a:ext>
              </a:extLst>
            </p:cNvPr>
            <p:cNvSpPr/>
            <p:nvPr/>
          </p:nvSpPr>
          <p:spPr>
            <a:xfrm>
              <a:off x="1924906" y="3007925"/>
              <a:ext cx="187895" cy="46987"/>
            </a:xfrm>
            <a:custGeom>
              <a:avLst/>
              <a:gdLst/>
              <a:ahLst/>
              <a:cxnLst/>
              <a:rect l="l" t="t" r="r" b="b"/>
              <a:pathLst>
                <a:path w="7162" h="1791" extrusionOk="0">
                  <a:moveTo>
                    <a:pt x="7042" y="0"/>
                  </a:moveTo>
                  <a:lnTo>
                    <a:pt x="1" y="179"/>
                  </a:lnTo>
                  <a:lnTo>
                    <a:pt x="30" y="1790"/>
                  </a:lnTo>
                  <a:lnTo>
                    <a:pt x="7161" y="1165"/>
                  </a:lnTo>
                  <a:lnTo>
                    <a:pt x="70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423;p37">
              <a:extLst>
                <a:ext uri="{FF2B5EF4-FFF2-40B4-BE49-F238E27FC236}">
                  <a16:creationId xmlns:a16="http://schemas.microsoft.com/office/drawing/2014/main" id="{140D9CBC-A3D9-43F1-9D6E-9686DC413214}"/>
                </a:ext>
              </a:extLst>
            </p:cNvPr>
            <p:cNvSpPr/>
            <p:nvPr/>
          </p:nvSpPr>
          <p:spPr>
            <a:xfrm>
              <a:off x="1924906" y="3010680"/>
              <a:ext cx="191778" cy="44232"/>
            </a:xfrm>
            <a:custGeom>
              <a:avLst/>
              <a:gdLst/>
              <a:ahLst/>
              <a:cxnLst/>
              <a:rect l="l" t="t" r="r" b="b"/>
              <a:pathLst>
                <a:path w="7310" h="1686" extrusionOk="0">
                  <a:moveTo>
                    <a:pt x="2949" y="0"/>
                  </a:moveTo>
                  <a:lnTo>
                    <a:pt x="1" y="74"/>
                  </a:lnTo>
                  <a:lnTo>
                    <a:pt x="30" y="1685"/>
                  </a:lnTo>
                  <a:lnTo>
                    <a:pt x="2796" y="1444"/>
                  </a:lnTo>
                  <a:lnTo>
                    <a:pt x="2846" y="964"/>
                  </a:lnTo>
                  <a:lnTo>
                    <a:pt x="7309" y="642"/>
                  </a:lnTo>
                  <a:lnTo>
                    <a:pt x="7190" y="134"/>
                  </a:lnTo>
                  <a:lnTo>
                    <a:pt x="2894" y="504"/>
                  </a:lnTo>
                  <a:lnTo>
                    <a:pt x="2894" y="504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424;p37">
              <a:extLst>
                <a:ext uri="{FF2B5EF4-FFF2-40B4-BE49-F238E27FC236}">
                  <a16:creationId xmlns:a16="http://schemas.microsoft.com/office/drawing/2014/main" id="{B99220D3-F1F3-CCCA-244A-B6EAA567AEB9}"/>
                </a:ext>
              </a:extLst>
            </p:cNvPr>
            <p:cNvSpPr/>
            <p:nvPr/>
          </p:nvSpPr>
          <p:spPr>
            <a:xfrm>
              <a:off x="1917849" y="3123752"/>
              <a:ext cx="209040" cy="60340"/>
            </a:xfrm>
            <a:custGeom>
              <a:avLst/>
              <a:gdLst/>
              <a:ahLst/>
              <a:cxnLst/>
              <a:rect l="l" t="t" r="r" b="b"/>
              <a:pathLst>
                <a:path w="7968" h="2300" extrusionOk="0">
                  <a:moveTo>
                    <a:pt x="7936" y="1"/>
                  </a:moveTo>
                  <a:lnTo>
                    <a:pt x="120" y="211"/>
                  </a:lnTo>
                  <a:lnTo>
                    <a:pt x="0" y="1910"/>
                  </a:lnTo>
                  <a:lnTo>
                    <a:pt x="7967" y="2299"/>
                  </a:lnTo>
                  <a:lnTo>
                    <a:pt x="79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425;p37">
              <a:extLst>
                <a:ext uri="{FF2B5EF4-FFF2-40B4-BE49-F238E27FC236}">
                  <a16:creationId xmlns:a16="http://schemas.microsoft.com/office/drawing/2014/main" id="{F1663110-52C6-08C1-49CA-0AC24CDBE728}"/>
                </a:ext>
              </a:extLst>
            </p:cNvPr>
            <p:cNvSpPr/>
            <p:nvPr/>
          </p:nvSpPr>
          <p:spPr>
            <a:xfrm>
              <a:off x="1917849" y="3127136"/>
              <a:ext cx="209040" cy="50135"/>
            </a:xfrm>
            <a:custGeom>
              <a:avLst/>
              <a:gdLst/>
              <a:ahLst/>
              <a:cxnLst/>
              <a:rect l="l" t="t" r="r" b="b"/>
              <a:pathLst>
                <a:path w="7968" h="1911" extrusionOk="0">
                  <a:moveTo>
                    <a:pt x="3103" y="1"/>
                  </a:moveTo>
                  <a:lnTo>
                    <a:pt x="120" y="79"/>
                  </a:lnTo>
                  <a:lnTo>
                    <a:pt x="0" y="1781"/>
                  </a:lnTo>
                  <a:lnTo>
                    <a:pt x="2638" y="1910"/>
                  </a:lnTo>
                  <a:lnTo>
                    <a:pt x="2788" y="1304"/>
                  </a:lnTo>
                  <a:lnTo>
                    <a:pt x="7967" y="1722"/>
                  </a:lnTo>
                  <a:lnTo>
                    <a:pt x="7967" y="468"/>
                  </a:lnTo>
                  <a:lnTo>
                    <a:pt x="2950" y="621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426;p37">
              <a:extLst>
                <a:ext uri="{FF2B5EF4-FFF2-40B4-BE49-F238E27FC236}">
                  <a16:creationId xmlns:a16="http://schemas.microsoft.com/office/drawing/2014/main" id="{5CA09FF5-14DB-B682-9C5F-0C617F3BE1A7}"/>
                </a:ext>
              </a:extLst>
            </p:cNvPr>
            <p:cNvSpPr/>
            <p:nvPr/>
          </p:nvSpPr>
          <p:spPr>
            <a:xfrm>
              <a:off x="2057156" y="3115934"/>
              <a:ext cx="141748" cy="144870"/>
            </a:xfrm>
            <a:custGeom>
              <a:avLst/>
              <a:gdLst/>
              <a:ahLst/>
              <a:cxnLst/>
              <a:rect l="l" t="t" r="r" b="b"/>
              <a:pathLst>
                <a:path w="5403" h="5522" extrusionOk="0">
                  <a:moveTo>
                    <a:pt x="569" y="0"/>
                  </a:moveTo>
                  <a:lnTo>
                    <a:pt x="1" y="5521"/>
                  </a:lnTo>
                  <a:lnTo>
                    <a:pt x="5402" y="5521"/>
                  </a:lnTo>
                  <a:lnTo>
                    <a:pt x="4985" y="31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427;p37">
              <a:extLst>
                <a:ext uri="{FF2B5EF4-FFF2-40B4-BE49-F238E27FC236}">
                  <a16:creationId xmlns:a16="http://schemas.microsoft.com/office/drawing/2014/main" id="{6C787C56-458D-A2D8-CD5B-6CFDFE245A9B}"/>
                </a:ext>
              </a:extLst>
            </p:cNvPr>
            <p:cNvSpPr/>
            <p:nvPr/>
          </p:nvSpPr>
          <p:spPr>
            <a:xfrm>
              <a:off x="2111961" y="3132410"/>
              <a:ext cx="35207" cy="36781"/>
            </a:xfrm>
            <a:custGeom>
              <a:avLst/>
              <a:gdLst/>
              <a:ahLst/>
              <a:cxnLst/>
              <a:rect l="l" t="t" r="r" b="b"/>
              <a:pathLst>
                <a:path w="1342" h="1402" extrusionOk="0">
                  <a:moveTo>
                    <a:pt x="671" y="0"/>
                  </a:moveTo>
                  <a:cubicBezTo>
                    <a:pt x="301" y="0"/>
                    <a:pt x="0" y="313"/>
                    <a:pt x="0" y="699"/>
                  </a:cubicBezTo>
                  <a:cubicBezTo>
                    <a:pt x="0" y="1086"/>
                    <a:pt x="301" y="1401"/>
                    <a:pt x="671" y="1401"/>
                  </a:cubicBezTo>
                  <a:cubicBezTo>
                    <a:pt x="1043" y="1401"/>
                    <a:pt x="1342" y="1086"/>
                    <a:pt x="1342" y="699"/>
                  </a:cubicBezTo>
                  <a:cubicBezTo>
                    <a:pt x="1342" y="313"/>
                    <a:pt x="1043" y="0"/>
                    <a:pt x="6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428;p37">
              <a:extLst>
                <a:ext uri="{FF2B5EF4-FFF2-40B4-BE49-F238E27FC236}">
                  <a16:creationId xmlns:a16="http://schemas.microsoft.com/office/drawing/2014/main" id="{9358B8ED-154A-80C7-8BF4-B3F43DE9F79E}"/>
                </a:ext>
              </a:extLst>
            </p:cNvPr>
            <p:cNvSpPr/>
            <p:nvPr/>
          </p:nvSpPr>
          <p:spPr>
            <a:xfrm>
              <a:off x="2062876" y="3186322"/>
              <a:ext cx="131464" cy="39221"/>
            </a:xfrm>
            <a:custGeom>
              <a:avLst/>
              <a:gdLst/>
              <a:ahLst/>
              <a:cxnLst/>
              <a:rect l="l" t="t" r="r" b="b"/>
              <a:pathLst>
                <a:path w="5011" h="1495" extrusionOk="0">
                  <a:moveTo>
                    <a:pt x="4969" y="0"/>
                  </a:moveTo>
                  <a:lnTo>
                    <a:pt x="3542" y="93"/>
                  </a:lnTo>
                  <a:lnTo>
                    <a:pt x="3156" y="898"/>
                  </a:lnTo>
                  <a:lnTo>
                    <a:pt x="1991" y="929"/>
                  </a:lnTo>
                  <a:lnTo>
                    <a:pt x="1425" y="62"/>
                  </a:lnTo>
                  <a:lnTo>
                    <a:pt x="65" y="120"/>
                  </a:lnTo>
                  <a:lnTo>
                    <a:pt x="0" y="719"/>
                  </a:lnTo>
                  <a:lnTo>
                    <a:pt x="1036" y="719"/>
                  </a:lnTo>
                  <a:lnTo>
                    <a:pt x="1513" y="1494"/>
                  </a:lnTo>
                  <a:lnTo>
                    <a:pt x="3542" y="1435"/>
                  </a:lnTo>
                  <a:lnTo>
                    <a:pt x="3991" y="599"/>
                  </a:lnTo>
                  <a:lnTo>
                    <a:pt x="5010" y="552"/>
                  </a:lnTo>
                  <a:lnTo>
                    <a:pt x="49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429;p37">
              <a:extLst>
                <a:ext uri="{FF2B5EF4-FFF2-40B4-BE49-F238E27FC236}">
                  <a16:creationId xmlns:a16="http://schemas.microsoft.com/office/drawing/2014/main" id="{3C876838-649B-68A2-244A-715517F154A3}"/>
                </a:ext>
              </a:extLst>
            </p:cNvPr>
            <p:cNvSpPr/>
            <p:nvPr/>
          </p:nvSpPr>
          <p:spPr>
            <a:xfrm>
              <a:off x="2003952" y="3245875"/>
              <a:ext cx="253614" cy="51683"/>
            </a:xfrm>
            <a:custGeom>
              <a:avLst/>
              <a:gdLst/>
              <a:ahLst/>
              <a:cxnLst/>
              <a:rect l="l" t="t" r="r" b="b"/>
              <a:pathLst>
                <a:path w="9667" h="1970" extrusionOk="0">
                  <a:moveTo>
                    <a:pt x="9368" y="0"/>
                  </a:moveTo>
                  <a:lnTo>
                    <a:pt x="270" y="150"/>
                  </a:lnTo>
                  <a:lnTo>
                    <a:pt x="0" y="1969"/>
                  </a:lnTo>
                  <a:lnTo>
                    <a:pt x="9667" y="1969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430;p37">
              <a:extLst>
                <a:ext uri="{FF2B5EF4-FFF2-40B4-BE49-F238E27FC236}">
                  <a16:creationId xmlns:a16="http://schemas.microsoft.com/office/drawing/2014/main" id="{F89FDB88-B21B-DEE6-0EB1-743845C2BC2D}"/>
                </a:ext>
              </a:extLst>
            </p:cNvPr>
            <p:cNvSpPr/>
            <p:nvPr/>
          </p:nvSpPr>
          <p:spPr>
            <a:xfrm>
              <a:off x="1884976" y="3000895"/>
              <a:ext cx="61888" cy="185508"/>
            </a:xfrm>
            <a:custGeom>
              <a:avLst/>
              <a:gdLst/>
              <a:ahLst/>
              <a:cxnLst/>
              <a:rect l="l" t="t" r="r" b="b"/>
              <a:pathLst>
                <a:path w="2359" h="7071" extrusionOk="0">
                  <a:moveTo>
                    <a:pt x="239" y="1"/>
                  </a:moveTo>
                  <a:lnTo>
                    <a:pt x="0" y="7011"/>
                  </a:lnTo>
                  <a:lnTo>
                    <a:pt x="2000" y="7071"/>
                  </a:lnTo>
                  <a:lnTo>
                    <a:pt x="2358" y="29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431;p37">
              <a:extLst>
                <a:ext uri="{FF2B5EF4-FFF2-40B4-BE49-F238E27FC236}">
                  <a16:creationId xmlns:a16="http://schemas.microsoft.com/office/drawing/2014/main" id="{D9FC1BA6-1038-7C89-DECE-895782BBBFAB}"/>
                </a:ext>
              </a:extLst>
            </p:cNvPr>
            <p:cNvSpPr/>
            <p:nvPr/>
          </p:nvSpPr>
          <p:spPr>
            <a:xfrm>
              <a:off x="1903761" y="3139414"/>
              <a:ext cx="23507" cy="23507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6" y="0"/>
                  </a:moveTo>
                  <a:cubicBezTo>
                    <a:pt x="201" y="0"/>
                    <a:pt x="0" y="201"/>
                    <a:pt x="0" y="449"/>
                  </a:cubicBezTo>
                  <a:cubicBezTo>
                    <a:pt x="0" y="695"/>
                    <a:pt x="201" y="895"/>
                    <a:pt x="446" y="895"/>
                  </a:cubicBezTo>
                  <a:cubicBezTo>
                    <a:pt x="695" y="895"/>
                    <a:pt x="895" y="695"/>
                    <a:pt x="895" y="449"/>
                  </a:cubicBezTo>
                  <a:cubicBezTo>
                    <a:pt x="895" y="201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432;p37">
              <a:extLst>
                <a:ext uri="{FF2B5EF4-FFF2-40B4-BE49-F238E27FC236}">
                  <a16:creationId xmlns:a16="http://schemas.microsoft.com/office/drawing/2014/main" id="{1D02C5B6-F7CD-962D-F27D-D1DFB4AA13C9}"/>
                </a:ext>
              </a:extLst>
            </p:cNvPr>
            <p:cNvSpPr/>
            <p:nvPr/>
          </p:nvSpPr>
          <p:spPr>
            <a:xfrm>
              <a:off x="1906883" y="3018865"/>
              <a:ext cx="25081" cy="23507"/>
            </a:xfrm>
            <a:custGeom>
              <a:avLst/>
              <a:gdLst/>
              <a:ahLst/>
              <a:cxnLst/>
              <a:rect l="l" t="t" r="r" b="b"/>
              <a:pathLst>
                <a:path w="956" h="896" extrusionOk="0">
                  <a:moveTo>
                    <a:pt x="478" y="1"/>
                  </a:moveTo>
                  <a:cubicBezTo>
                    <a:pt x="215" y="1"/>
                    <a:pt x="0" y="201"/>
                    <a:pt x="0" y="450"/>
                  </a:cubicBezTo>
                  <a:cubicBezTo>
                    <a:pt x="0" y="695"/>
                    <a:pt x="215" y="896"/>
                    <a:pt x="478" y="896"/>
                  </a:cubicBezTo>
                  <a:cubicBezTo>
                    <a:pt x="740" y="896"/>
                    <a:pt x="955" y="695"/>
                    <a:pt x="955" y="450"/>
                  </a:cubicBezTo>
                  <a:cubicBezTo>
                    <a:pt x="955" y="201"/>
                    <a:pt x="740" y="1"/>
                    <a:pt x="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433;p37">
              <a:extLst>
                <a:ext uri="{FF2B5EF4-FFF2-40B4-BE49-F238E27FC236}">
                  <a16:creationId xmlns:a16="http://schemas.microsoft.com/office/drawing/2014/main" id="{CA05B69C-925C-ADAD-3010-AF74334AD4A4}"/>
                </a:ext>
              </a:extLst>
            </p:cNvPr>
            <p:cNvSpPr/>
            <p:nvPr/>
          </p:nvSpPr>
          <p:spPr>
            <a:xfrm>
              <a:off x="1886787" y="3043657"/>
              <a:ext cx="22510" cy="88832"/>
            </a:xfrm>
            <a:custGeom>
              <a:avLst/>
              <a:gdLst/>
              <a:ahLst/>
              <a:cxnLst/>
              <a:rect l="l" t="t" r="r" b="b"/>
              <a:pathLst>
                <a:path w="858" h="3386" extrusionOk="0">
                  <a:moveTo>
                    <a:pt x="112" y="1"/>
                  </a:moveTo>
                  <a:lnTo>
                    <a:pt x="0" y="3385"/>
                  </a:lnTo>
                  <a:lnTo>
                    <a:pt x="766" y="2693"/>
                  </a:lnTo>
                  <a:lnTo>
                    <a:pt x="857" y="872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434;p37">
              <a:extLst>
                <a:ext uri="{FF2B5EF4-FFF2-40B4-BE49-F238E27FC236}">
                  <a16:creationId xmlns:a16="http://schemas.microsoft.com/office/drawing/2014/main" id="{FBE8EDDB-062C-8512-896D-D394D4A5F46A}"/>
                </a:ext>
              </a:extLst>
            </p:cNvPr>
            <p:cNvSpPr/>
            <p:nvPr/>
          </p:nvSpPr>
          <p:spPr>
            <a:xfrm>
              <a:off x="2060305" y="2896769"/>
              <a:ext cx="108036" cy="104153"/>
            </a:xfrm>
            <a:custGeom>
              <a:avLst/>
              <a:gdLst/>
              <a:ahLst/>
              <a:cxnLst/>
              <a:rect l="l" t="t" r="r" b="b"/>
              <a:pathLst>
                <a:path w="4118" h="3970" extrusionOk="0">
                  <a:moveTo>
                    <a:pt x="2058" y="0"/>
                  </a:moveTo>
                  <a:cubicBezTo>
                    <a:pt x="922" y="0"/>
                    <a:pt x="0" y="888"/>
                    <a:pt x="0" y="1984"/>
                  </a:cubicBezTo>
                  <a:cubicBezTo>
                    <a:pt x="0" y="3079"/>
                    <a:pt x="922" y="3970"/>
                    <a:pt x="2058" y="3970"/>
                  </a:cubicBezTo>
                  <a:cubicBezTo>
                    <a:pt x="3196" y="3970"/>
                    <a:pt x="4118" y="3079"/>
                    <a:pt x="4118" y="1984"/>
                  </a:cubicBezTo>
                  <a:cubicBezTo>
                    <a:pt x="4118" y="888"/>
                    <a:pt x="3196" y="0"/>
                    <a:pt x="2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435;p37">
              <a:extLst>
                <a:ext uri="{FF2B5EF4-FFF2-40B4-BE49-F238E27FC236}">
                  <a16:creationId xmlns:a16="http://schemas.microsoft.com/office/drawing/2014/main" id="{5ECE99AC-1ADC-2BC2-8BAB-7DD6686DFB97}"/>
                </a:ext>
              </a:extLst>
            </p:cNvPr>
            <p:cNvSpPr/>
            <p:nvPr/>
          </p:nvSpPr>
          <p:spPr>
            <a:xfrm>
              <a:off x="2072819" y="2910096"/>
              <a:ext cx="83742" cy="79886"/>
            </a:xfrm>
            <a:custGeom>
              <a:avLst/>
              <a:gdLst/>
              <a:ahLst/>
              <a:cxnLst/>
              <a:rect l="l" t="t" r="r" b="b"/>
              <a:pathLst>
                <a:path w="3192" h="3045" extrusionOk="0">
                  <a:moveTo>
                    <a:pt x="1597" y="1"/>
                  </a:moveTo>
                  <a:cubicBezTo>
                    <a:pt x="714" y="1"/>
                    <a:pt x="1" y="681"/>
                    <a:pt x="1" y="1521"/>
                  </a:cubicBezTo>
                  <a:cubicBezTo>
                    <a:pt x="1" y="2361"/>
                    <a:pt x="714" y="3044"/>
                    <a:pt x="1597" y="3044"/>
                  </a:cubicBezTo>
                  <a:cubicBezTo>
                    <a:pt x="2478" y="3044"/>
                    <a:pt x="3192" y="2361"/>
                    <a:pt x="3192" y="1521"/>
                  </a:cubicBezTo>
                  <a:cubicBezTo>
                    <a:pt x="3192" y="681"/>
                    <a:pt x="2478" y="1"/>
                    <a:pt x="1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436;p37">
              <a:extLst>
                <a:ext uri="{FF2B5EF4-FFF2-40B4-BE49-F238E27FC236}">
                  <a16:creationId xmlns:a16="http://schemas.microsoft.com/office/drawing/2014/main" id="{4FBBEB89-DE19-1BCF-5FA8-E4D435AFD594}"/>
                </a:ext>
              </a:extLst>
            </p:cNvPr>
            <p:cNvSpPr/>
            <p:nvPr/>
          </p:nvSpPr>
          <p:spPr>
            <a:xfrm>
              <a:off x="2116080" y="2943729"/>
              <a:ext cx="40874" cy="57061"/>
            </a:xfrm>
            <a:custGeom>
              <a:avLst/>
              <a:gdLst/>
              <a:ahLst/>
              <a:cxnLst/>
              <a:rect l="l" t="t" r="r" b="b"/>
              <a:pathLst>
                <a:path w="1558" h="2175" extrusionOk="0">
                  <a:moveTo>
                    <a:pt x="648" y="1"/>
                  </a:moveTo>
                  <a:lnTo>
                    <a:pt x="111" y="32"/>
                  </a:lnTo>
                  <a:lnTo>
                    <a:pt x="1" y="2175"/>
                  </a:lnTo>
                  <a:cubicBezTo>
                    <a:pt x="633" y="2158"/>
                    <a:pt x="1192" y="1862"/>
                    <a:pt x="1557" y="1416"/>
                  </a:cubicBezTo>
                  <a:lnTo>
                    <a:pt x="1423" y="597"/>
                  </a:lnTo>
                  <a:lnTo>
                    <a:pt x="767" y="597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437;p37">
              <a:extLst>
                <a:ext uri="{FF2B5EF4-FFF2-40B4-BE49-F238E27FC236}">
                  <a16:creationId xmlns:a16="http://schemas.microsoft.com/office/drawing/2014/main" id="{80EA1982-72EE-1C67-6993-69E4CA0C501F}"/>
                </a:ext>
              </a:extLst>
            </p:cNvPr>
            <p:cNvSpPr/>
            <p:nvPr/>
          </p:nvSpPr>
          <p:spPr>
            <a:xfrm>
              <a:off x="2097873" y="2939846"/>
              <a:ext cx="32899" cy="33660"/>
            </a:xfrm>
            <a:custGeom>
              <a:avLst/>
              <a:gdLst/>
              <a:ahLst/>
              <a:cxnLst/>
              <a:rect l="l" t="t" r="r" b="b"/>
              <a:pathLst>
                <a:path w="1254" h="1283" extrusionOk="0">
                  <a:moveTo>
                    <a:pt x="926" y="1"/>
                  </a:moveTo>
                  <a:lnTo>
                    <a:pt x="358" y="29"/>
                  </a:lnTo>
                  <a:lnTo>
                    <a:pt x="0" y="1282"/>
                  </a:lnTo>
                  <a:lnTo>
                    <a:pt x="1253" y="1254"/>
                  </a:lnTo>
                  <a:lnTo>
                    <a:pt x="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438;p37">
              <a:extLst>
                <a:ext uri="{FF2B5EF4-FFF2-40B4-BE49-F238E27FC236}">
                  <a16:creationId xmlns:a16="http://schemas.microsoft.com/office/drawing/2014/main" id="{61668D5D-2B1E-3F4B-6B29-EA5A43C99BAD}"/>
                </a:ext>
              </a:extLst>
            </p:cNvPr>
            <p:cNvSpPr/>
            <p:nvPr/>
          </p:nvSpPr>
          <p:spPr>
            <a:xfrm>
              <a:off x="2109574" y="2944542"/>
              <a:ext cx="10992" cy="10992"/>
            </a:xfrm>
            <a:custGeom>
              <a:avLst/>
              <a:gdLst/>
              <a:ahLst/>
              <a:cxnLst/>
              <a:rect l="l" t="t" r="r" b="b"/>
              <a:pathLst>
                <a:path w="419" h="419" extrusionOk="0">
                  <a:moveTo>
                    <a:pt x="211" y="1"/>
                  </a:moveTo>
                  <a:cubicBezTo>
                    <a:pt x="96" y="1"/>
                    <a:pt x="1" y="94"/>
                    <a:pt x="1" y="208"/>
                  </a:cubicBezTo>
                  <a:cubicBezTo>
                    <a:pt x="1" y="323"/>
                    <a:pt x="96" y="418"/>
                    <a:pt x="211" y="418"/>
                  </a:cubicBezTo>
                  <a:cubicBezTo>
                    <a:pt x="325" y="418"/>
                    <a:pt x="418" y="323"/>
                    <a:pt x="418" y="208"/>
                  </a:cubicBezTo>
                  <a:cubicBezTo>
                    <a:pt x="418" y="94"/>
                    <a:pt x="325" y="1"/>
                    <a:pt x="2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439;p37">
              <a:extLst>
                <a:ext uri="{FF2B5EF4-FFF2-40B4-BE49-F238E27FC236}">
                  <a16:creationId xmlns:a16="http://schemas.microsoft.com/office/drawing/2014/main" id="{BF88D5FE-1761-EA09-965F-02606F088A0A}"/>
                </a:ext>
              </a:extLst>
            </p:cNvPr>
            <p:cNvSpPr/>
            <p:nvPr/>
          </p:nvSpPr>
          <p:spPr>
            <a:xfrm>
              <a:off x="2082211" y="2968022"/>
              <a:ext cx="60393" cy="79046"/>
            </a:xfrm>
            <a:custGeom>
              <a:avLst/>
              <a:gdLst/>
              <a:ahLst/>
              <a:cxnLst/>
              <a:rect l="l" t="t" r="r" b="b"/>
              <a:pathLst>
                <a:path w="2302" h="3013" extrusionOk="0">
                  <a:moveTo>
                    <a:pt x="2302" y="1"/>
                  </a:moveTo>
                  <a:lnTo>
                    <a:pt x="1" y="60"/>
                  </a:lnTo>
                  <a:lnTo>
                    <a:pt x="449" y="3013"/>
                  </a:lnTo>
                  <a:lnTo>
                    <a:pt x="2208" y="2953"/>
                  </a:lnTo>
                  <a:lnTo>
                    <a:pt x="2275" y="822"/>
                  </a:lnTo>
                  <a:lnTo>
                    <a:pt x="2192" y="652"/>
                  </a:lnTo>
                  <a:lnTo>
                    <a:pt x="2287" y="490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440;p37">
              <a:extLst>
                <a:ext uri="{FF2B5EF4-FFF2-40B4-BE49-F238E27FC236}">
                  <a16:creationId xmlns:a16="http://schemas.microsoft.com/office/drawing/2014/main" id="{0E56067F-F6F1-2E95-DC67-710BE130EFCC}"/>
                </a:ext>
              </a:extLst>
            </p:cNvPr>
            <p:cNvSpPr/>
            <p:nvPr/>
          </p:nvSpPr>
          <p:spPr>
            <a:xfrm>
              <a:off x="2102569" y="3011047"/>
              <a:ext cx="24267" cy="23507"/>
            </a:xfrm>
            <a:custGeom>
              <a:avLst/>
              <a:gdLst/>
              <a:ahLst/>
              <a:cxnLst/>
              <a:rect l="l" t="t" r="r" b="b"/>
              <a:pathLst>
                <a:path w="925" h="896" extrusionOk="0">
                  <a:moveTo>
                    <a:pt x="463" y="0"/>
                  </a:moveTo>
                  <a:cubicBezTo>
                    <a:pt x="208" y="0"/>
                    <a:pt x="0" y="201"/>
                    <a:pt x="0" y="449"/>
                  </a:cubicBezTo>
                  <a:cubicBezTo>
                    <a:pt x="0" y="695"/>
                    <a:pt x="208" y="895"/>
                    <a:pt x="463" y="895"/>
                  </a:cubicBezTo>
                  <a:cubicBezTo>
                    <a:pt x="719" y="895"/>
                    <a:pt x="924" y="695"/>
                    <a:pt x="924" y="449"/>
                  </a:cubicBezTo>
                  <a:cubicBezTo>
                    <a:pt x="924" y="201"/>
                    <a:pt x="719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441;p37">
              <a:extLst>
                <a:ext uri="{FF2B5EF4-FFF2-40B4-BE49-F238E27FC236}">
                  <a16:creationId xmlns:a16="http://schemas.microsoft.com/office/drawing/2014/main" id="{174DEA1A-43CC-E752-69F7-88197D4971AB}"/>
                </a:ext>
              </a:extLst>
            </p:cNvPr>
            <p:cNvSpPr/>
            <p:nvPr/>
          </p:nvSpPr>
          <p:spPr>
            <a:xfrm>
              <a:off x="2084415" y="2980851"/>
              <a:ext cx="57691" cy="10546"/>
            </a:xfrm>
            <a:custGeom>
              <a:avLst/>
              <a:gdLst/>
              <a:ahLst/>
              <a:cxnLst/>
              <a:rect l="l" t="t" r="r" b="b"/>
              <a:pathLst>
                <a:path w="2199" h="402" extrusionOk="0">
                  <a:moveTo>
                    <a:pt x="2198" y="1"/>
                  </a:moveTo>
                  <a:lnTo>
                    <a:pt x="0" y="113"/>
                  </a:lnTo>
                  <a:lnTo>
                    <a:pt x="46" y="402"/>
                  </a:lnTo>
                  <a:lnTo>
                    <a:pt x="2191" y="330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7442;p37">
            <a:extLst>
              <a:ext uri="{FF2B5EF4-FFF2-40B4-BE49-F238E27FC236}">
                <a16:creationId xmlns:a16="http://schemas.microsoft.com/office/drawing/2014/main" id="{542371CE-AEA8-A110-0278-D5ACFA85BD58}"/>
              </a:ext>
            </a:extLst>
          </p:cNvPr>
          <p:cNvGrpSpPr/>
          <p:nvPr/>
        </p:nvGrpSpPr>
        <p:grpSpPr>
          <a:xfrm>
            <a:off x="780632" y="3638372"/>
            <a:ext cx="511405" cy="527920"/>
            <a:chOff x="4017196" y="2896769"/>
            <a:chExt cx="388252" cy="400790"/>
          </a:xfrm>
        </p:grpSpPr>
        <p:sp>
          <p:nvSpPr>
            <p:cNvPr id="43" name="Google Shape;7443;p37">
              <a:extLst>
                <a:ext uri="{FF2B5EF4-FFF2-40B4-BE49-F238E27FC236}">
                  <a16:creationId xmlns:a16="http://schemas.microsoft.com/office/drawing/2014/main" id="{59541747-A863-A0F0-4686-87D561858E7E}"/>
                </a:ext>
              </a:extLst>
            </p:cNvPr>
            <p:cNvSpPr/>
            <p:nvPr/>
          </p:nvSpPr>
          <p:spPr>
            <a:xfrm>
              <a:off x="4061035" y="3019679"/>
              <a:ext cx="204344" cy="39930"/>
            </a:xfrm>
            <a:custGeom>
              <a:avLst/>
              <a:gdLst/>
              <a:ahLst/>
              <a:cxnLst/>
              <a:rect l="l" t="t" r="r" b="b"/>
              <a:pathLst>
                <a:path w="7789" h="1522" extrusionOk="0">
                  <a:moveTo>
                    <a:pt x="179" y="1"/>
                  </a:moveTo>
                  <a:lnTo>
                    <a:pt x="0" y="1521"/>
                  </a:lnTo>
                  <a:lnTo>
                    <a:pt x="7757" y="1462"/>
                  </a:lnTo>
                  <a:lnTo>
                    <a:pt x="7788" y="35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444;p37">
              <a:extLst>
                <a:ext uri="{FF2B5EF4-FFF2-40B4-BE49-F238E27FC236}">
                  <a16:creationId xmlns:a16="http://schemas.microsoft.com/office/drawing/2014/main" id="{EEBFB525-0E01-4A20-25E6-4D66601DE88B}"/>
                </a:ext>
              </a:extLst>
            </p:cNvPr>
            <p:cNvSpPr/>
            <p:nvPr/>
          </p:nvSpPr>
          <p:spPr>
            <a:xfrm>
              <a:off x="4061035" y="3019626"/>
              <a:ext cx="193457" cy="39982"/>
            </a:xfrm>
            <a:custGeom>
              <a:avLst/>
              <a:gdLst/>
              <a:ahLst/>
              <a:cxnLst/>
              <a:rect l="l" t="t" r="r" b="b"/>
              <a:pathLst>
                <a:path w="7374" h="1524" extrusionOk="0">
                  <a:moveTo>
                    <a:pt x="179" y="0"/>
                  </a:moveTo>
                  <a:lnTo>
                    <a:pt x="0" y="1523"/>
                  </a:lnTo>
                  <a:lnTo>
                    <a:pt x="0" y="1523"/>
                  </a:lnTo>
                  <a:lnTo>
                    <a:pt x="3416" y="1497"/>
                  </a:lnTo>
                  <a:lnTo>
                    <a:pt x="3483" y="1048"/>
                  </a:lnTo>
                  <a:lnTo>
                    <a:pt x="7373" y="1225"/>
                  </a:lnTo>
                  <a:lnTo>
                    <a:pt x="7373" y="600"/>
                  </a:lnTo>
                  <a:lnTo>
                    <a:pt x="7371" y="600"/>
                  </a:lnTo>
                  <a:lnTo>
                    <a:pt x="3549" y="573"/>
                  </a:lnTo>
                  <a:lnTo>
                    <a:pt x="3609" y="163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445;p37">
              <a:extLst>
                <a:ext uri="{FF2B5EF4-FFF2-40B4-BE49-F238E27FC236}">
                  <a16:creationId xmlns:a16="http://schemas.microsoft.com/office/drawing/2014/main" id="{267449A4-4378-ADB7-30A3-956A6A4F6BD3}"/>
                </a:ext>
              </a:extLst>
            </p:cNvPr>
            <p:cNvSpPr/>
            <p:nvPr/>
          </p:nvSpPr>
          <p:spPr>
            <a:xfrm>
              <a:off x="4070427" y="3122204"/>
              <a:ext cx="194952" cy="61075"/>
            </a:xfrm>
            <a:custGeom>
              <a:avLst/>
              <a:gdLst/>
              <a:ahLst/>
              <a:cxnLst/>
              <a:rect l="l" t="t" r="r" b="b"/>
              <a:pathLst>
                <a:path w="7431" h="2328" extrusionOk="0">
                  <a:moveTo>
                    <a:pt x="7399" y="0"/>
                  </a:moveTo>
                  <a:lnTo>
                    <a:pt x="60" y="329"/>
                  </a:lnTo>
                  <a:lnTo>
                    <a:pt x="0" y="1941"/>
                  </a:lnTo>
                  <a:lnTo>
                    <a:pt x="7430" y="2327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446;p37">
              <a:extLst>
                <a:ext uri="{FF2B5EF4-FFF2-40B4-BE49-F238E27FC236}">
                  <a16:creationId xmlns:a16="http://schemas.microsoft.com/office/drawing/2014/main" id="{A717EFA0-3ED9-905A-97F1-1F5793A86974}"/>
                </a:ext>
              </a:extLst>
            </p:cNvPr>
            <p:cNvSpPr/>
            <p:nvPr/>
          </p:nvSpPr>
          <p:spPr>
            <a:xfrm>
              <a:off x="4070427" y="3127136"/>
              <a:ext cx="211349" cy="49873"/>
            </a:xfrm>
            <a:custGeom>
              <a:avLst/>
              <a:gdLst/>
              <a:ahLst/>
              <a:cxnLst/>
              <a:rect l="l" t="t" r="r" b="b"/>
              <a:pathLst>
                <a:path w="8056" h="1901" extrusionOk="0">
                  <a:moveTo>
                    <a:pt x="3175" y="1"/>
                  </a:moveTo>
                  <a:lnTo>
                    <a:pt x="60" y="139"/>
                  </a:lnTo>
                  <a:lnTo>
                    <a:pt x="0" y="1750"/>
                  </a:lnTo>
                  <a:lnTo>
                    <a:pt x="2874" y="1901"/>
                  </a:lnTo>
                  <a:lnTo>
                    <a:pt x="2986" y="1199"/>
                  </a:lnTo>
                  <a:lnTo>
                    <a:pt x="8029" y="1602"/>
                  </a:lnTo>
                  <a:lnTo>
                    <a:pt x="8056" y="468"/>
                  </a:lnTo>
                  <a:lnTo>
                    <a:pt x="3079" y="590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447;p37">
              <a:extLst>
                <a:ext uri="{FF2B5EF4-FFF2-40B4-BE49-F238E27FC236}">
                  <a16:creationId xmlns:a16="http://schemas.microsoft.com/office/drawing/2014/main" id="{B2AC7358-8C08-162C-A133-2F9792AE5E5D}"/>
                </a:ext>
              </a:extLst>
            </p:cNvPr>
            <p:cNvSpPr/>
            <p:nvPr/>
          </p:nvSpPr>
          <p:spPr>
            <a:xfrm>
              <a:off x="4206613" y="3113625"/>
              <a:ext cx="146418" cy="152609"/>
            </a:xfrm>
            <a:custGeom>
              <a:avLst/>
              <a:gdLst/>
              <a:ahLst/>
              <a:cxnLst/>
              <a:rect l="l" t="t" r="r" b="b"/>
              <a:pathLst>
                <a:path w="5581" h="5817" extrusionOk="0">
                  <a:moveTo>
                    <a:pt x="5104" y="0"/>
                  </a:moveTo>
                  <a:lnTo>
                    <a:pt x="569" y="119"/>
                  </a:lnTo>
                  <a:lnTo>
                    <a:pt x="1" y="5817"/>
                  </a:lnTo>
                  <a:lnTo>
                    <a:pt x="5581" y="5817"/>
                  </a:lnTo>
                  <a:lnTo>
                    <a:pt x="5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448;p37">
              <a:extLst>
                <a:ext uri="{FF2B5EF4-FFF2-40B4-BE49-F238E27FC236}">
                  <a16:creationId xmlns:a16="http://schemas.microsoft.com/office/drawing/2014/main" id="{E2B37E04-6380-1743-FBF2-997E25DF3A6A}"/>
                </a:ext>
              </a:extLst>
            </p:cNvPr>
            <p:cNvSpPr/>
            <p:nvPr/>
          </p:nvSpPr>
          <p:spPr>
            <a:xfrm>
              <a:off x="4260657" y="3132410"/>
              <a:ext cx="36781" cy="35207"/>
            </a:xfrm>
            <a:custGeom>
              <a:avLst/>
              <a:gdLst/>
              <a:ahLst/>
              <a:cxnLst/>
              <a:rect l="l" t="t" r="r" b="b"/>
              <a:pathLst>
                <a:path w="1402" h="1342" extrusionOk="0">
                  <a:moveTo>
                    <a:pt x="700" y="0"/>
                  </a:moveTo>
                  <a:cubicBezTo>
                    <a:pt x="313" y="0"/>
                    <a:pt x="0" y="298"/>
                    <a:pt x="0" y="671"/>
                  </a:cubicBezTo>
                  <a:cubicBezTo>
                    <a:pt x="0" y="1041"/>
                    <a:pt x="313" y="1341"/>
                    <a:pt x="700" y="1341"/>
                  </a:cubicBezTo>
                  <a:cubicBezTo>
                    <a:pt x="1089" y="1341"/>
                    <a:pt x="1401" y="1041"/>
                    <a:pt x="1401" y="671"/>
                  </a:cubicBezTo>
                  <a:cubicBezTo>
                    <a:pt x="1401" y="298"/>
                    <a:pt x="1089" y="0"/>
                    <a:pt x="7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449;p37">
              <a:extLst>
                <a:ext uri="{FF2B5EF4-FFF2-40B4-BE49-F238E27FC236}">
                  <a16:creationId xmlns:a16="http://schemas.microsoft.com/office/drawing/2014/main" id="{F86BECA5-6549-5EFC-84C7-6795CD995775}"/>
                </a:ext>
              </a:extLst>
            </p:cNvPr>
            <p:cNvSpPr/>
            <p:nvPr/>
          </p:nvSpPr>
          <p:spPr>
            <a:xfrm>
              <a:off x="4213119" y="3182859"/>
              <a:ext cx="133851" cy="40349"/>
            </a:xfrm>
            <a:custGeom>
              <a:avLst/>
              <a:gdLst/>
              <a:ahLst/>
              <a:cxnLst/>
              <a:rect l="l" t="t" r="r" b="b"/>
              <a:pathLst>
                <a:path w="5102" h="1538" extrusionOk="0">
                  <a:moveTo>
                    <a:pt x="5073" y="1"/>
                  </a:moveTo>
                  <a:lnTo>
                    <a:pt x="3603" y="75"/>
                  </a:lnTo>
                  <a:lnTo>
                    <a:pt x="3333" y="970"/>
                  </a:lnTo>
                  <a:lnTo>
                    <a:pt x="1991" y="970"/>
                  </a:lnTo>
                  <a:lnTo>
                    <a:pt x="1574" y="166"/>
                  </a:lnTo>
                  <a:lnTo>
                    <a:pt x="49" y="204"/>
                  </a:lnTo>
                  <a:lnTo>
                    <a:pt x="1" y="672"/>
                  </a:lnTo>
                  <a:lnTo>
                    <a:pt x="1273" y="672"/>
                  </a:lnTo>
                  <a:lnTo>
                    <a:pt x="1660" y="1538"/>
                  </a:lnTo>
                  <a:lnTo>
                    <a:pt x="3688" y="1507"/>
                  </a:lnTo>
                  <a:lnTo>
                    <a:pt x="4106" y="464"/>
                  </a:lnTo>
                  <a:lnTo>
                    <a:pt x="5101" y="431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450;p37">
              <a:extLst>
                <a:ext uri="{FF2B5EF4-FFF2-40B4-BE49-F238E27FC236}">
                  <a16:creationId xmlns:a16="http://schemas.microsoft.com/office/drawing/2014/main" id="{66C96A7B-48AE-EAD0-1970-4EE7D6F55CC2}"/>
                </a:ext>
              </a:extLst>
            </p:cNvPr>
            <p:cNvSpPr/>
            <p:nvPr/>
          </p:nvSpPr>
          <p:spPr>
            <a:xfrm>
              <a:off x="4156530" y="3244301"/>
              <a:ext cx="247370" cy="53257"/>
            </a:xfrm>
            <a:custGeom>
              <a:avLst/>
              <a:gdLst/>
              <a:ahLst/>
              <a:cxnLst/>
              <a:rect l="l" t="t" r="r" b="b"/>
              <a:pathLst>
                <a:path w="9429" h="2030" extrusionOk="0">
                  <a:moveTo>
                    <a:pt x="9070" y="0"/>
                  </a:moveTo>
                  <a:lnTo>
                    <a:pt x="298" y="151"/>
                  </a:lnTo>
                  <a:lnTo>
                    <a:pt x="0" y="2029"/>
                  </a:lnTo>
                  <a:lnTo>
                    <a:pt x="9428" y="2029"/>
                  </a:lnTo>
                  <a:lnTo>
                    <a:pt x="90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451;p37">
              <a:extLst>
                <a:ext uri="{FF2B5EF4-FFF2-40B4-BE49-F238E27FC236}">
                  <a16:creationId xmlns:a16="http://schemas.microsoft.com/office/drawing/2014/main" id="{B2B843B6-FD75-413D-2EE3-C2224862A6FC}"/>
                </a:ext>
              </a:extLst>
            </p:cNvPr>
            <p:cNvSpPr/>
            <p:nvPr/>
          </p:nvSpPr>
          <p:spPr>
            <a:xfrm>
              <a:off x="4029710" y="3013435"/>
              <a:ext cx="62649" cy="170659"/>
            </a:xfrm>
            <a:custGeom>
              <a:avLst/>
              <a:gdLst/>
              <a:ahLst/>
              <a:cxnLst/>
              <a:rect l="l" t="t" r="r" b="b"/>
              <a:pathLst>
                <a:path w="2388" h="6505" extrusionOk="0">
                  <a:moveTo>
                    <a:pt x="1" y="0"/>
                  </a:moveTo>
                  <a:lnTo>
                    <a:pt x="1" y="6504"/>
                  </a:lnTo>
                  <a:lnTo>
                    <a:pt x="2328" y="6473"/>
                  </a:lnTo>
                  <a:lnTo>
                    <a:pt x="2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452;p37">
              <a:extLst>
                <a:ext uri="{FF2B5EF4-FFF2-40B4-BE49-F238E27FC236}">
                  <a16:creationId xmlns:a16="http://schemas.microsoft.com/office/drawing/2014/main" id="{D9714BD7-4A11-7287-585F-A240CA257998}"/>
                </a:ext>
              </a:extLst>
            </p:cNvPr>
            <p:cNvSpPr/>
            <p:nvPr/>
          </p:nvSpPr>
          <p:spPr>
            <a:xfrm>
              <a:off x="4046947" y="3138653"/>
              <a:ext cx="28203" cy="26655"/>
            </a:xfrm>
            <a:custGeom>
              <a:avLst/>
              <a:gdLst/>
              <a:ahLst/>
              <a:cxnLst/>
              <a:rect l="l" t="t" r="r" b="b"/>
              <a:pathLst>
                <a:path w="1075" h="1016" extrusionOk="0">
                  <a:moveTo>
                    <a:pt x="537" y="1"/>
                  </a:moveTo>
                  <a:cubicBezTo>
                    <a:pt x="241" y="1"/>
                    <a:pt x="0" y="228"/>
                    <a:pt x="0" y="507"/>
                  </a:cubicBezTo>
                  <a:cubicBezTo>
                    <a:pt x="0" y="786"/>
                    <a:pt x="241" y="1015"/>
                    <a:pt x="537" y="1015"/>
                  </a:cubicBezTo>
                  <a:cubicBezTo>
                    <a:pt x="835" y="1015"/>
                    <a:pt x="1074" y="786"/>
                    <a:pt x="1074" y="507"/>
                  </a:cubicBezTo>
                  <a:cubicBezTo>
                    <a:pt x="1074" y="228"/>
                    <a:pt x="835" y="1"/>
                    <a:pt x="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453;p37">
              <a:extLst>
                <a:ext uri="{FF2B5EF4-FFF2-40B4-BE49-F238E27FC236}">
                  <a16:creationId xmlns:a16="http://schemas.microsoft.com/office/drawing/2014/main" id="{802D070F-D871-879B-9504-0CD4438D3141}"/>
                </a:ext>
              </a:extLst>
            </p:cNvPr>
            <p:cNvSpPr/>
            <p:nvPr/>
          </p:nvSpPr>
          <p:spPr>
            <a:xfrm>
              <a:off x="4046947" y="3024375"/>
              <a:ext cx="26629" cy="25081"/>
            </a:xfrm>
            <a:custGeom>
              <a:avLst/>
              <a:gdLst/>
              <a:ahLst/>
              <a:cxnLst/>
              <a:rect l="l" t="t" r="r" b="b"/>
              <a:pathLst>
                <a:path w="1015" h="956" extrusionOk="0">
                  <a:moveTo>
                    <a:pt x="508" y="1"/>
                  </a:moveTo>
                  <a:cubicBezTo>
                    <a:pt x="227" y="1"/>
                    <a:pt x="0" y="213"/>
                    <a:pt x="0" y="478"/>
                  </a:cubicBezTo>
                  <a:cubicBezTo>
                    <a:pt x="0" y="741"/>
                    <a:pt x="227" y="956"/>
                    <a:pt x="508" y="956"/>
                  </a:cubicBezTo>
                  <a:cubicBezTo>
                    <a:pt x="788" y="956"/>
                    <a:pt x="1015" y="741"/>
                    <a:pt x="1015" y="478"/>
                  </a:cubicBezTo>
                  <a:cubicBezTo>
                    <a:pt x="1015" y="213"/>
                    <a:pt x="788" y="1"/>
                    <a:pt x="5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454;p37">
              <a:extLst>
                <a:ext uri="{FF2B5EF4-FFF2-40B4-BE49-F238E27FC236}">
                  <a16:creationId xmlns:a16="http://schemas.microsoft.com/office/drawing/2014/main" id="{6A29C907-F444-DEDC-6C8A-D122D2ACA3E7}"/>
                </a:ext>
              </a:extLst>
            </p:cNvPr>
            <p:cNvSpPr/>
            <p:nvPr/>
          </p:nvSpPr>
          <p:spPr>
            <a:xfrm>
              <a:off x="4029710" y="3048983"/>
              <a:ext cx="21198" cy="89461"/>
            </a:xfrm>
            <a:custGeom>
              <a:avLst/>
              <a:gdLst/>
              <a:ahLst/>
              <a:cxnLst/>
              <a:rect l="l" t="t" r="r" b="b"/>
              <a:pathLst>
                <a:path w="808" h="3410" extrusionOk="0">
                  <a:moveTo>
                    <a:pt x="1" y="1"/>
                  </a:moveTo>
                  <a:lnTo>
                    <a:pt x="1" y="3409"/>
                  </a:lnTo>
                  <a:lnTo>
                    <a:pt x="776" y="2729"/>
                  </a:lnTo>
                  <a:lnTo>
                    <a:pt x="807" y="7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455;p37">
              <a:extLst>
                <a:ext uri="{FF2B5EF4-FFF2-40B4-BE49-F238E27FC236}">
                  <a16:creationId xmlns:a16="http://schemas.microsoft.com/office/drawing/2014/main" id="{DFA8FBCB-868C-0429-5F4B-F103AA4BAD53}"/>
                </a:ext>
              </a:extLst>
            </p:cNvPr>
            <p:cNvSpPr/>
            <p:nvPr/>
          </p:nvSpPr>
          <p:spPr>
            <a:xfrm>
              <a:off x="4017196" y="2896769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456;p37">
              <a:extLst>
                <a:ext uri="{FF2B5EF4-FFF2-40B4-BE49-F238E27FC236}">
                  <a16:creationId xmlns:a16="http://schemas.microsoft.com/office/drawing/2014/main" id="{AAD8F1C6-D954-C8D7-62CF-398BC17C5730}"/>
                </a:ext>
              </a:extLst>
            </p:cNvPr>
            <p:cNvSpPr/>
            <p:nvPr/>
          </p:nvSpPr>
          <p:spPr>
            <a:xfrm>
              <a:off x="4233215" y="2917940"/>
              <a:ext cx="43865" cy="17997"/>
            </a:xfrm>
            <a:custGeom>
              <a:avLst/>
              <a:gdLst/>
              <a:ahLst/>
              <a:cxnLst/>
              <a:rect l="l" t="t" r="r" b="b"/>
              <a:pathLst>
                <a:path w="1672" h="686" extrusionOk="0">
                  <a:moveTo>
                    <a:pt x="777" y="0"/>
                  </a:moveTo>
                  <a:cubicBezTo>
                    <a:pt x="330" y="0"/>
                    <a:pt x="1" y="685"/>
                    <a:pt x="1" y="685"/>
                  </a:cubicBezTo>
                  <a:lnTo>
                    <a:pt x="1672" y="597"/>
                  </a:lnTo>
                  <a:cubicBezTo>
                    <a:pt x="1672" y="597"/>
                    <a:pt x="1225" y="0"/>
                    <a:pt x="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457;p37">
              <a:extLst>
                <a:ext uri="{FF2B5EF4-FFF2-40B4-BE49-F238E27FC236}">
                  <a16:creationId xmlns:a16="http://schemas.microsoft.com/office/drawing/2014/main" id="{EB949EBC-C6D3-3516-0B45-C62D901896EE}"/>
                </a:ext>
              </a:extLst>
            </p:cNvPr>
            <p:cNvSpPr/>
            <p:nvPr/>
          </p:nvSpPr>
          <p:spPr>
            <a:xfrm>
              <a:off x="4242607" y="2946851"/>
              <a:ext cx="24346" cy="43865"/>
            </a:xfrm>
            <a:custGeom>
              <a:avLst/>
              <a:gdLst/>
              <a:ahLst/>
              <a:cxnLst/>
              <a:rect l="l" t="t" r="r" b="b"/>
              <a:pathLst>
                <a:path w="928" h="1672" extrusionOk="0">
                  <a:moveTo>
                    <a:pt x="927" y="1"/>
                  </a:moveTo>
                  <a:lnTo>
                    <a:pt x="1" y="32"/>
                  </a:lnTo>
                  <a:lnTo>
                    <a:pt x="211" y="1672"/>
                  </a:lnTo>
                  <a:lnTo>
                    <a:pt x="867" y="1672"/>
                  </a:lnTo>
                  <a:lnTo>
                    <a:pt x="9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458;p37">
              <a:extLst>
                <a:ext uri="{FF2B5EF4-FFF2-40B4-BE49-F238E27FC236}">
                  <a16:creationId xmlns:a16="http://schemas.microsoft.com/office/drawing/2014/main" id="{000DF80C-223D-8A37-D0F8-DDACEEF461F5}"/>
                </a:ext>
              </a:extLst>
            </p:cNvPr>
            <p:cNvSpPr/>
            <p:nvPr/>
          </p:nvSpPr>
          <p:spPr>
            <a:xfrm>
              <a:off x="4242738" y="2946851"/>
              <a:ext cx="24267" cy="25264"/>
            </a:xfrm>
            <a:custGeom>
              <a:avLst/>
              <a:gdLst/>
              <a:ahLst/>
              <a:cxnLst/>
              <a:rect l="l" t="t" r="r" b="b"/>
              <a:pathLst>
                <a:path w="925" h="963" extrusionOk="0">
                  <a:moveTo>
                    <a:pt x="924" y="1"/>
                  </a:moveTo>
                  <a:lnTo>
                    <a:pt x="1" y="32"/>
                  </a:lnTo>
                  <a:lnTo>
                    <a:pt x="115" y="963"/>
                  </a:lnTo>
                  <a:lnTo>
                    <a:pt x="891" y="896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459;p37">
              <a:extLst>
                <a:ext uri="{FF2B5EF4-FFF2-40B4-BE49-F238E27FC236}">
                  <a16:creationId xmlns:a16="http://schemas.microsoft.com/office/drawing/2014/main" id="{32624C0A-E730-5742-62C9-20D949E442BF}"/>
                </a:ext>
              </a:extLst>
            </p:cNvPr>
            <p:cNvSpPr/>
            <p:nvPr/>
          </p:nvSpPr>
          <p:spPr>
            <a:xfrm>
              <a:off x="4107996" y="2896769"/>
              <a:ext cx="297452" cy="54805"/>
            </a:xfrm>
            <a:custGeom>
              <a:avLst/>
              <a:gdLst/>
              <a:ahLst/>
              <a:cxnLst/>
              <a:rect l="l" t="t" r="r" b="b"/>
              <a:pathLst>
                <a:path w="11338" h="2089" extrusionOk="0">
                  <a:moveTo>
                    <a:pt x="11249" y="0"/>
                  </a:moveTo>
                  <a:lnTo>
                    <a:pt x="10354" y="31"/>
                  </a:lnTo>
                  <a:lnTo>
                    <a:pt x="10354" y="1194"/>
                  </a:lnTo>
                  <a:lnTo>
                    <a:pt x="926" y="1523"/>
                  </a:lnTo>
                  <a:lnTo>
                    <a:pt x="867" y="31"/>
                  </a:lnTo>
                  <a:lnTo>
                    <a:pt x="0" y="60"/>
                  </a:lnTo>
                  <a:lnTo>
                    <a:pt x="120" y="2089"/>
                  </a:lnTo>
                  <a:lnTo>
                    <a:pt x="11338" y="1822"/>
                  </a:lnTo>
                  <a:lnTo>
                    <a:pt x="1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460;p37">
              <a:extLst>
                <a:ext uri="{FF2B5EF4-FFF2-40B4-BE49-F238E27FC236}">
                  <a16:creationId xmlns:a16="http://schemas.microsoft.com/office/drawing/2014/main" id="{C0C244CA-0FEB-5682-0339-E2AD0747DE86}"/>
                </a:ext>
              </a:extLst>
            </p:cNvPr>
            <p:cNvSpPr/>
            <p:nvPr/>
          </p:nvSpPr>
          <p:spPr>
            <a:xfrm>
              <a:off x="4228519" y="2987567"/>
              <a:ext cx="55644" cy="76737"/>
            </a:xfrm>
            <a:custGeom>
              <a:avLst/>
              <a:gdLst/>
              <a:ahLst/>
              <a:cxnLst/>
              <a:rect l="l" t="t" r="r" b="b"/>
              <a:pathLst>
                <a:path w="2121" h="2925" extrusionOk="0">
                  <a:moveTo>
                    <a:pt x="2120" y="0"/>
                  </a:moveTo>
                  <a:lnTo>
                    <a:pt x="1" y="60"/>
                  </a:lnTo>
                  <a:lnTo>
                    <a:pt x="271" y="2924"/>
                  </a:lnTo>
                  <a:lnTo>
                    <a:pt x="1822" y="2924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461;p37">
              <a:extLst>
                <a:ext uri="{FF2B5EF4-FFF2-40B4-BE49-F238E27FC236}">
                  <a16:creationId xmlns:a16="http://schemas.microsoft.com/office/drawing/2014/main" id="{A229E515-F30B-4C3D-FE0A-613FBF342123}"/>
                </a:ext>
              </a:extLst>
            </p:cNvPr>
            <p:cNvSpPr/>
            <p:nvPr/>
          </p:nvSpPr>
          <p:spPr>
            <a:xfrm>
              <a:off x="4244994" y="3031406"/>
              <a:ext cx="21959" cy="20358"/>
            </a:xfrm>
            <a:custGeom>
              <a:avLst/>
              <a:gdLst/>
              <a:ahLst/>
              <a:cxnLst/>
              <a:rect l="l" t="t" r="r" b="b"/>
              <a:pathLst>
                <a:path w="837" h="776" extrusionOk="0">
                  <a:moveTo>
                    <a:pt x="418" y="0"/>
                  </a:moveTo>
                  <a:cubicBezTo>
                    <a:pt x="187" y="0"/>
                    <a:pt x="1" y="174"/>
                    <a:pt x="1" y="389"/>
                  </a:cubicBezTo>
                  <a:cubicBezTo>
                    <a:pt x="1" y="602"/>
                    <a:pt x="187" y="776"/>
                    <a:pt x="418" y="776"/>
                  </a:cubicBezTo>
                  <a:cubicBezTo>
                    <a:pt x="648" y="776"/>
                    <a:pt x="836" y="602"/>
                    <a:pt x="836" y="389"/>
                  </a:cubicBezTo>
                  <a:cubicBezTo>
                    <a:pt x="836" y="174"/>
                    <a:pt x="648" y="0"/>
                    <a:pt x="4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462;p37">
              <a:extLst>
                <a:ext uri="{FF2B5EF4-FFF2-40B4-BE49-F238E27FC236}">
                  <a16:creationId xmlns:a16="http://schemas.microsoft.com/office/drawing/2014/main" id="{BFCD59B3-057D-F10D-99E4-1DAE38D9CC73}"/>
                </a:ext>
              </a:extLst>
            </p:cNvPr>
            <p:cNvSpPr/>
            <p:nvPr/>
          </p:nvSpPr>
          <p:spPr>
            <a:xfrm>
              <a:off x="4229726" y="3000973"/>
              <a:ext cx="53047" cy="10546"/>
            </a:xfrm>
            <a:custGeom>
              <a:avLst/>
              <a:gdLst/>
              <a:ahLst/>
              <a:cxnLst/>
              <a:rect l="l" t="t" r="r" b="b"/>
              <a:pathLst>
                <a:path w="2022" h="402" extrusionOk="0">
                  <a:moveTo>
                    <a:pt x="2022" y="0"/>
                  </a:moveTo>
                  <a:lnTo>
                    <a:pt x="0" y="19"/>
                  </a:lnTo>
                  <a:lnTo>
                    <a:pt x="34" y="361"/>
                  </a:lnTo>
                  <a:lnTo>
                    <a:pt x="1981" y="401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0" name="Google Shape;7548;p41">
            <a:extLst>
              <a:ext uri="{FF2B5EF4-FFF2-40B4-BE49-F238E27FC236}">
                <a16:creationId xmlns:a16="http://schemas.microsoft.com/office/drawing/2014/main" id="{F919D1B9-AB56-98CC-F1CF-D3F122009B53}"/>
              </a:ext>
            </a:extLst>
          </p:cNvPr>
          <p:cNvSpPr txBox="1"/>
          <p:nvPr/>
        </p:nvSpPr>
        <p:spPr>
          <a:xfrm>
            <a:off x="1460198" y="2805340"/>
            <a:ext cx="3884355" cy="5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Asap"/>
              <a:buChar char="●"/>
            </a:pPr>
            <a:r>
              <a:rPr lang="fr-FR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Table indiquant chaque mois le top 2 des vendeurs</a:t>
            </a:r>
          </a:p>
        </p:txBody>
      </p:sp>
      <p:sp>
        <p:nvSpPr>
          <p:cNvPr id="7491" name="Google Shape;7548;p41">
            <a:extLst>
              <a:ext uri="{FF2B5EF4-FFF2-40B4-BE49-F238E27FC236}">
                <a16:creationId xmlns:a16="http://schemas.microsoft.com/office/drawing/2014/main" id="{DB3331AA-81C3-8BD1-A434-9536E142400B}"/>
              </a:ext>
            </a:extLst>
          </p:cNvPr>
          <p:cNvSpPr txBox="1"/>
          <p:nvPr/>
        </p:nvSpPr>
        <p:spPr>
          <a:xfrm>
            <a:off x="3784670" y="3613738"/>
            <a:ext cx="3949555" cy="552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400"/>
              <a:buFont typeface="Asap"/>
              <a:buChar char="●"/>
            </a:pPr>
            <a:r>
              <a:rPr lang="fr-FR" dirty="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Histogramme indiquant le CA par mois filtré par vendeur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3" name="Google Shape;7713;p47"/>
          <p:cNvSpPr txBox="1">
            <a:spLocks noGrp="1"/>
          </p:cNvSpPr>
          <p:nvPr>
            <p:ph type="title"/>
          </p:nvPr>
        </p:nvSpPr>
        <p:spPr>
          <a:xfrm>
            <a:off x="2580116" y="750461"/>
            <a:ext cx="4535908" cy="22643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0" dirty="0">
                <a:solidFill>
                  <a:schemeClr val="accent5"/>
                </a:solidFill>
              </a:rPr>
              <a:t>conclusion</a:t>
            </a:r>
            <a:endParaRPr sz="11000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8" name="Google Shape;7718;p4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>
                <a:solidFill>
                  <a:schemeClr val="lt1"/>
                </a:solidFill>
              </a:rPr>
              <a:t>Toys</a:t>
            </a:r>
            <a:r>
              <a:rPr lang="fr-FR" dirty="0">
                <a:solidFill>
                  <a:schemeClr val="lt1"/>
                </a:solidFill>
              </a:rPr>
              <a:t>  </a:t>
            </a:r>
            <a:r>
              <a:rPr lang="fr-FR" dirty="0"/>
              <a:t>&amp; </a:t>
            </a:r>
            <a:r>
              <a:rPr lang="fr-FR" dirty="0" err="1">
                <a:solidFill>
                  <a:schemeClr val="accent1"/>
                </a:solidFill>
              </a:rPr>
              <a:t>models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719" name="Google Shape;7719;p48"/>
          <p:cNvSpPr txBox="1">
            <a:spLocks noGrp="1"/>
          </p:cNvSpPr>
          <p:nvPr>
            <p:ph type="subTitle" idx="1"/>
          </p:nvPr>
        </p:nvSpPr>
        <p:spPr>
          <a:xfrm rot="-458">
            <a:off x="720000" y="1927775"/>
            <a:ext cx="4503600" cy="20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Les donnés utilisées sont extraite d’un dump de mars 2022 mais il est toujours possible d’avoir une connexion directe afin d’avoir des informations actualisées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/>
              <a:t>La structure de la base de données ne permet pas de connaître exactement quelles sont les </a:t>
            </a:r>
            <a:r>
              <a:rPr lang="en" dirty="0"/>
              <a:t>commandes impayées pour un client donné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0" name="Google Shape;7810;p55"/>
          <p:cNvSpPr txBox="1">
            <a:spLocks noGrp="1"/>
          </p:cNvSpPr>
          <p:nvPr>
            <p:ph type="ctrTitle"/>
          </p:nvPr>
        </p:nvSpPr>
        <p:spPr>
          <a:xfrm>
            <a:off x="289709" y="733330"/>
            <a:ext cx="4469542" cy="26436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0" dirty="0">
                <a:solidFill>
                  <a:schemeClr val="bg1"/>
                </a:solidFill>
              </a:rPr>
              <a:t>M</a:t>
            </a:r>
            <a:r>
              <a:rPr lang="en" sz="8000" dirty="0">
                <a:solidFill>
                  <a:schemeClr val="bg1"/>
                </a:solidFill>
              </a:rPr>
              <a:t>erci </a:t>
            </a:r>
            <a:r>
              <a:rPr lang="en" sz="8000" dirty="0"/>
              <a:t>de </a:t>
            </a:r>
            <a:r>
              <a:rPr lang="en" sz="8000" dirty="0">
                <a:solidFill>
                  <a:schemeClr val="accent1"/>
                </a:solidFill>
              </a:rPr>
              <a:t>votre</a:t>
            </a:r>
            <a:r>
              <a:rPr lang="en" sz="8000" dirty="0"/>
              <a:t> </a:t>
            </a:r>
            <a:r>
              <a:rPr lang="en" sz="8000" dirty="0">
                <a:solidFill>
                  <a:schemeClr val="accent5"/>
                </a:solidFill>
              </a:rPr>
              <a:t>attention</a:t>
            </a:r>
            <a:endParaRPr sz="8000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Google Shape;7175;p31"/>
          <p:cNvSpPr txBox="1">
            <a:spLocks noGrp="1"/>
          </p:cNvSpPr>
          <p:nvPr>
            <p:ph type="title"/>
          </p:nvPr>
        </p:nvSpPr>
        <p:spPr>
          <a:xfrm rot="3394">
            <a:off x="1965250" y="1388250"/>
            <a:ext cx="607800" cy="60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176" name="Google Shape;7176;p31"/>
          <p:cNvSpPr txBox="1">
            <a:spLocks noGrp="1"/>
          </p:cNvSpPr>
          <p:nvPr>
            <p:ph type="title" idx="2"/>
          </p:nvPr>
        </p:nvSpPr>
        <p:spPr>
          <a:xfrm>
            <a:off x="1101000" y="1977650"/>
            <a:ext cx="2336400" cy="8916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problématique de l’entreprise</a:t>
            </a:r>
            <a:endParaRPr dirty="0"/>
          </a:p>
        </p:txBody>
      </p:sp>
      <p:sp>
        <p:nvSpPr>
          <p:cNvPr id="7178" name="Google Shape;7178;p31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sommaire</a:t>
            </a:r>
            <a:endParaRPr dirty="0"/>
          </a:p>
        </p:txBody>
      </p:sp>
      <p:sp>
        <p:nvSpPr>
          <p:cNvPr id="7179" name="Google Shape;7179;p31"/>
          <p:cNvSpPr txBox="1">
            <a:spLocks noGrp="1"/>
          </p:cNvSpPr>
          <p:nvPr>
            <p:ph type="title" idx="3"/>
          </p:nvPr>
        </p:nvSpPr>
        <p:spPr>
          <a:xfrm rot="3394">
            <a:off x="1965250" y="3026500"/>
            <a:ext cx="607800" cy="60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180" name="Google Shape;7180;p31"/>
          <p:cNvSpPr txBox="1">
            <a:spLocks noGrp="1"/>
          </p:cNvSpPr>
          <p:nvPr>
            <p:ph type="title" idx="4"/>
          </p:nvPr>
        </p:nvSpPr>
        <p:spPr>
          <a:xfrm>
            <a:off x="1101000" y="3616200"/>
            <a:ext cx="2336400" cy="53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M</a:t>
            </a:r>
            <a:r>
              <a:rPr lang="en" dirty="0"/>
              <a:t>ission 2 : les ventes</a:t>
            </a:r>
            <a:endParaRPr dirty="0"/>
          </a:p>
        </p:txBody>
      </p:sp>
      <p:sp>
        <p:nvSpPr>
          <p:cNvPr id="7182" name="Google Shape;7182;p31"/>
          <p:cNvSpPr txBox="1">
            <a:spLocks noGrp="1"/>
          </p:cNvSpPr>
          <p:nvPr>
            <p:ph type="title" idx="6"/>
          </p:nvPr>
        </p:nvSpPr>
        <p:spPr>
          <a:xfrm rot="3394">
            <a:off x="4268100" y="1388250"/>
            <a:ext cx="607800" cy="60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183" name="Google Shape;7183;p31"/>
          <p:cNvSpPr txBox="1">
            <a:spLocks noGrp="1"/>
          </p:cNvSpPr>
          <p:nvPr>
            <p:ph type="title" idx="7"/>
          </p:nvPr>
        </p:nvSpPr>
        <p:spPr>
          <a:xfrm>
            <a:off x="3403800" y="1977651"/>
            <a:ext cx="2336400" cy="53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</a:t>
            </a:r>
            <a:r>
              <a:rPr lang="en" dirty="0"/>
              <a:t>utils utilisés</a:t>
            </a:r>
            <a:endParaRPr dirty="0"/>
          </a:p>
        </p:txBody>
      </p:sp>
      <p:sp>
        <p:nvSpPr>
          <p:cNvPr id="7185" name="Google Shape;7185;p31"/>
          <p:cNvSpPr txBox="1">
            <a:spLocks noGrp="1"/>
          </p:cNvSpPr>
          <p:nvPr>
            <p:ph type="title" idx="9"/>
          </p:nvPr>
        </p:nvSpPr>
        <p:spPr>
          <a:xfrm rot="3394">
            <a:off x="4268100" y="3026500"/>
            <a:ext cx="607800" cy="60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186" name="Google Shape;7186;p31"/>
          <p:cNvSpPr txBox="1">
            <a:spLocks noGrp="1"/>
          </p:cNvSpPr>
          <p:nvPr>
            <p:ph type="title" idx="13"/>
          </p:nvPr>
        </p:nvSpPr>
        <p:spPr>
          <a:xfrm>
            <a:off x="3403800" y="3616200"/>
            <a:ext cx="2336400" cy="53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</a:t>
            </a:r>
            <a:r>
              <a:rPr lang="en" dirty="0"/>
              <a:t>ission 3 : les stocks</a:t>
            </a:r>
            <a:endParaRPr dirty="0"/>
          </a:p>
        </p:txBody>
      </p:sp>
      <p:sp>
        <p:nvSpPr>
          <p:cNvPr id="7188" name="Google Shape;7188;p31"/>
          <p:cNvSpPr txBox="1">
            <a:spLocks noGrp="1"/>
          </p:cNvSpPr>
          <p:nvPr>
            <p:ph type="title" idx="15"/>
          </p:nvPr>
        </p:nvSpPr>
        <p:spPr>
          <a:xfrm rot="3394">
            <a:off x="6570900" y="1388250"/>
            <a:ext cx="607800" cy="60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189" name="Google Shape;7189;p31"/>
          <p:cNvSpPr txBox="1">
            <a:spLocks noGrp="1"/>
          </p:cNvSpPr>
          <p:nvPr>
            <p:ph type="title" idx="16"/>
          </p:nvPr>
        </p:nvSpPr>
        <p:spPr>
          <a:xfrm>
            <a:off x="5706600" y="1977651"/>
            <a:ext cx="2336400" cy="8916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Mission 1 : le chiffre d’affaire</a:t>
            </a:r>
            <a:endParaRPr dirty="0"/>
          </a:p>
        </p:txBody>
      </p:sp>
      <p:sp>
        <p:nvSpPr>
          <p:cNvPr id="7191" name="Google Shape;7191;p31"/>
          <p:cNvSpPr txBox="1">
            <a:spLocks noGrp="1"/>
          </p:cNvSpPr>
          <p:nvPr>
            <p:ph type="title" idx="18"/>
          </p:nvPr>
        </p:nvSpPr>
        <p:spPr>
          <a:xfrm rot="3394">
            <a:off x="6570900" y="3026500"/>
            <a:ext cx="607800" cy="60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7192" name="Google Shape;7192;p31"/>
          <p:cNvSpPr txBox="1">
            <a:spLocks noGrp="1"/>
          </p:cNvSpPr>
          <p:nvPr>
            <p:ph type="title" idx="19"/>
          </p:nvPr>
        </p:nvSpPr>
        <p:spPr>
          <a:xfrm>
            <a:off x="5706600" y="3616199"/>
            <a:ext cx="2336400" cy="8916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</a:t>
            </a:r>
            <a:r>
              <a:rPr lang="en" dirty="0"/>
              <a:t>ission 4 : les ressources humaines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8" name="Google Shape;7198;p32"/>
          <p:cNvSpPr txBox="1">
            <a:spLocks noGrp="1"/>
          </p:cNvSpPr>
          <p:nvPr>
            <p:ph type="title" idx="2"/>
          </p:nvPr>
        </p:nvSpPr>
        <p:spPr>
          <a:xfrm>
            <a:off x="4277089" y="2573674"/>
            <a:ext cx="4146900" cy="16344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problématique de</a:t>
            </a:r>
            <a:r>
              <a:rPr lang="en" dirty="0">
                <a:solidFill>
                  <a:schemeClr val="lt1"/>
                </a:solidFill>
              </a:rPr>
              <a:t> l’entreprise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199" name="Google Shape;7199;p32"/>
          <p:cNvSpPr txBox="1">
            <a:spLocks noGrp="1"/>
          </p:cNvSpPr>
          <p:nvPr>
            <p:ph type="title"/>
          </p:nvPr>
        </p:nvSpPr>
        <p:spPr>
          <a:xfrm>
            <a:off x="7505525" y="1140125"/>
            <a:ext cx="918600" cy="13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0" name="Google Shape;7300;p35"/>
          <p:cNvSpPr txBox="1">
            <a:spLocks noGrp="1"/>
          </p:cNvSpPr>
          <p:nvPr>
            <p:ph type="subTitle" idx="1"/>
          </p:nvPr>
        </p:nvSpPr>
        <p:spPr>
          <a:xfrm>
            <a:off x="2659224" y="267734"/>
            <a:ext cx="4094920" cy="9109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 err="1"/>
              <a:t>Toys</a:t>
            </a:r>
            <a:r>
              <a:rPr lang="fr-FR" sz="1800" dirty="0"/>
              <a:t> &amp; </a:t>
            </a:r>
            <a:r>
              <a:rPr lang="fr-FR" sz="1800" dirty="0" err="1"/>
              <a:t>Models</a:t>
            </a:r>
            <a:r>
              <a:rPr lang="fr-FR" sz="1800" dirty="0"/>
              <a:t>, entreprise américaine vendant des modèles réduits et des maquettes à l’international. </a:t>
            </a:r>
            <a:endParaRPr sz="1800" dirty="0"/>
          </a:p>
        </p:txBody>
      </p:sp>
      <p:sp>
        <p:nvSpPr>
          <p:cNvPr id="4" name="Google Shape;7212;p34">
            <a:extLst>
              <a:ext uri="{FF2B5EF4-FFF2-40B4-BE49-F238E27FC236}">
                <a16:creationId xmlns:a16="http://schemas.microsoft.com/office/drawing/2014/main" id="{A5B84213-8BC5-3519-CED2-7D9D3A6B31AD}"/>
              </a:ext>
            </a:extLst>
          </p:cNvPr>
          <p:cNvSpPr txBox="1">
            <a:spLocks/>
          </p:cNvSpPr>
          <p:nvPr/>
        </p:nvSpPr>
        <p:spPr>
          <a:xfrm>
            <a:off x="2696981" y="2407086"/>
            <a:ext cx="3954960" cy="910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26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 algn="l"/>
            <a:r>
              <a:rPr lang="fr-FR" sz="1800" dirty="0"/>
              <a:t>4 grands thèmes : le chiffre d’affaire, les ventes, les ressources humaines et la logistique </a:t>
            </a:r>
            <a:endParaRPr lang="en-US" sz="1800" dirty="0"/>
          </a:p>
        </p:txBody>
      </p:sp>
      <p:sp>
        <p:nvSpPr>
          <p:cNvPr id="2" name="Google Shape;7175;p31">
            <a:extLst>
              <a:ext uri="{FF2B5EF4-FFF2-40B4-BE49-F238E27FC236}">
                <a16:creationId xmlns:a16="http://schemas.microsoft.com/office/drawing/2014/main" id="{294A5ACC-8C2A-E8F6-47D9-DA6294D858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3394">
            <a:off x="1854243" y="422180"/>
            <a:ext cx="804684" cy="60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Qui ?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3" name="Google Shape;7300;p35">
            <a:extLst>
              <a:ext uri="{FF2B5EF4-FFF2-40B4-BE49-F238E27FC236}">
                <a16:creationId xmlns:a16="http://schemas.microsoft.com/office/drawing/2014/main" id="{B4B23CB3-CDD1-44C4-3A90-958FEA05BFCB}"/>
              </a:ext>
            </a:extLst>
          </p:cNvPr>
          <p:cNvSpPr txBox="1">
            <a:spLocks/>
          </p:cNvSpPr>
          <p:nvPr/>
        </p:nvSpPr>
        <p:spPr>
          <a:xfrm>
            <a:off x="2659224" y="1361473"/>
            <a:ext cx="4094920" cy="910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26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 algn="l"/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Edition d'un tableau de bord afin de disposer des dernières informations pour gérer l'entreprise.</a:t>
            </a:r>
            <a:endParaRPr lang="fr-FR" sz="1800" dirty="0"/>
          </a:p>
        </p:txBody>
      </p:sp>
      <p:sp>
        <p:nvSpPr>
          <p:cNvPr id="5" name="Google Shape;7175;p31">
            <a:extLst>
              <a:ext uri="{FF2B5EF4-FFF2-40B4-BE49-F238E27FC236}">
                <a16:creationId xmlns:a16="http://schemas.microsoft.com/office/drawing/2014/main" id="{A504C9EB-A849-F376-1FED-CB2D9CCA15C5}"/>
              </a:ext>
            </a:extLst>
          </p:cNvPr>
          <p:cNvSpPr txBox="1">
            <a:spLocks/>
          </p:cNvSpPr>
          <p:nvPr/>
        </p:nvSpPr>
        <p:spPr>
          <a:xfrm rot="3394">
            <a:off x="1854554" y="1518259"/>
            <a:ext cx="804374" cy="60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30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r>
              <a:rPr lang="fr-FR" dirty="0">
                <a:solidFill>
                  <a:schemeClr val="accent5"/>
                </a:solidFill>
              </a:rPr>
              <a:t>Quoi ?</a:t>
            </a:r>
          </a:p>
        </p:txBody>
      </p:sp>
      <p:sp>
        <p:nvSpPr>
          <p:cNvPr id="6" name="Google Shape;7175;p31">
            <a:extLst>
              <a:ext uri="{FF2B5EF4-FFF2-40B4-BE49-F238E27FC236}">
                <a16:creationId xmlns:a16="http://schemas.microsoft.com/office/drawing/2014/main" id="{B0FF58FA-BF06-CEB3-63F2-4274F563CEF1}"/>
              </a:ext>
            </a:extLst>
          </p:cNvPr>
          <p:cNvSpPr txBox="1">
            <a:spLocks/>
          </p:cNvSpPr>
          <p:nvPr/>
        </p:nvSpPr>
        <p:spPr>
          <a:xfrm rot="3394">
            <a:off x="1399634" y="2586114"/>
            <a:ext cx="1297050" cy="602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30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hiana"/>
              <a:buNone/>
              <a:defRPr sz="1800" b="1" i="0" u="none" strike="noStrike" cap="none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r>
              <a:rPr lang="fr-FR" dirty="0">
                <a:solidFill>
                  <a:schemeClr val="accent5"/>
                </a:solidFill>
              </a:rPr>
              <a:t>comment 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8" name="Google Shape;7198;p32"/>
          <p:cNvSpPr txBox="1">
            <a:spLocks noGrp="1"/>
          </p:cNvSpPr>
          <p:nvPr>
            <p:ph type="title" idx="2"/>
          </p:nvPr>
        </p:nvSpPr>
        <p:spPr>
          <a:xfrm>
            <a:off x="4277089" y="2573674"/>
            <a:ext cx="4146900" cy="8786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</a:t>
            </a:r>
            <a:r>
              <a:rPr lang="en" dirty="0"/>
              <a:t>utils </a:t>
            </a:r>
            <a:r>
              <a:rPr lang="en" dirty="0">
                <a:solidFill>
                  <a:schemeClr val="lt1"/>
                </a:solidFill>
              </a:rPr>
              <a:t>utilisés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199" name="Google Shape;7199;p32"/>
          <p:cNvSpPr txBox="1">
            <a:spLocks noGrp="1"/>
          </p:cNvSpPr>
          <p:nvPr>
            <p:ph type="title"/>
          </p:nvPr>
        </p:nvSpPr>
        <p:spPr>
          <a:xfrm>
            <a:off x="7505525" y="1140125"/>
            <a:ext cx="918600" cy="13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2514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0" name="Google Shape;7210;p34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</a:rPr>
              <a:t>T</a:t>
            </a:r>
            <a:r>
              <a:rPr lang="en" dirty="0">
                <a:solidFill>
                  <a:schemeClr val="lt1"/>
                </a:solidFill>
              </a:rPr>
              <a:t>oys  </a:t>
            </a:r>
            <a:r>
              <a:rPr lang="en" dirty="0"/>
              <a:t>&amp; </a:t>
            </a:r>
            <a:r>
              <a:rPr lang="en" dirty="0">
                <a:solidFill>
                  <a:schemeClr val="accent1"/>
                </a:solidFill>
              </a:rPr>
              <a:t>models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7211" name="Google Shape;7211;p34"/>
          <p:cNvSpPr txBox="1">
            <a:spLocks noGrp="1"/>
          </p:cNvSpPr>
          <p:nvPr>
            <p:ph type="title"/>
          </p:nvPr>
        </p:nvSpPr>
        <p:spPr>
          <a:xfrm>
            <a:off x="1519325" y="1733116"/>
            <a:ext cx="6904648" cy="5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>
                <a:effectLst/>
                <a:latin typeface="Bahiana" panose="020B0604020202020204" charset="0"/>
                <a:cs typeface="Cavolini" panose="03000502040302020204" pitchFamily="66" charset="0"/>
              </a:rPr>
              <a:t>MySQL Workbench</a:t>
            </a:r>
            <a:endParaRPr dirty="0">
              <a:latin typeface="Bahiana" panose="020B0604020202020204" charset="0"/>
            </a:endParaRPr>
          </a:p>
        </p:txBody>
      </p:sp>
      <p:sp>
        <p:nvSpPr>
          <p:cNvPr id="7212" name="Google Shape;7212;p34"/>
          <p:cNvSpPr txBox="1">
            <a:spLocks noGrp="1"/>
          </p:cNvSpPr>
          <p:nvPr>
            <p:ph type="subTitle" idx="1"/>
          </p:nvPr>
        </p:nvSpPr>
        <p:spPr>
          <a:xfrm>
            <a:off x="1519324" y="2265875"/>
            <a:ext cx="690465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</a:pPr>
            <a:r>
              <a:rPr lang="fr-FR" sz="1400" i="0" dirty="0">
                <a:effectLst/>
                <a:latin typeface="Asap" panose="020B0604020202020204" charset="0"/>
                <a:cs typeface="Cavolini" panose="03000502040302020204" pitchFamily="66" charset="0"/>
              </a:rPr>
              <a:t>Importation du fichier « dump_2022feb_update.sql » dans MySQL Workbench </a:t>
            </a:r>
            <a:endParaRPr lang="fr-FR" sz="1400" dirty="0">
              <a:latin typeface="Asap" panose="020B0604020202020204" charset="0"/>
              <a:cs typeface="Cavolini" panose="03000502040302020204" pitchFamily="66" charset="0"/>
            </a:endParaRPr>
          </a:p>
        </p:txBody>
      </p:sp>
      <p:sp>
        <p:nvSpPr>
          <p:cNvPr id="7215" name="Google Shape;7215;p34"/>
          <p:cNvSpPr txBox="1">
            <a:spLocks noGrp="1"/>
          </p:cNvSpPr>
          <p:nvPr>
            <p:ph type="title" idx="4"/>
          </p:nvPr>
        </p:nvSpPr>
        <p:spPr>
          <a:xfrm>
            <a:off x="1519300" y="3142966"/>
            <a:ext cx="6904648" cy="5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P</a:t>
            </a:r>
            <a:r>
              <a:rPr lang="en" dirty="0"/>
              <a:t>ower bi desktop</a:t>
            </a:r>
            <a:endParaRPr dirty="0"/>
          </a:p>
        </p:txBody>
      </p:sp>
      <p:sp>
        <p:nvSpPr>
          <p:cNvPr id="7216" name="Google Shape;7216;p34"/>
          <p:cNvSpPr txBox="1">
            <a:spLocks noGrp="1"/>
          </p:cNvSpPr>
          <p:nvPr>
            <p:ph type="subTitle" idx="5"/>
          </p:nvPr>
        </p:nvSpPr>
        <p:spPr>
          <a:xfrm>
            <a:off x="1519324" y="3675600"/>
            <a:ext cx="6904649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b="0" i="0" dirty="0">
                <a:effectLst/>
                <a:latin typeface="Asap" panose="020B0604020202020204" charset="0"/>
                <a:cs typeface="Cavolini" panose="03000502040302020204" pitchFamily="66" charset="0"/>
              </a:rPr>
              <a:t>Importation des données sous Power BI en se connectan</a:t>
            </a:r>
            <a:r>
              <a:rPr lang="fr-FR" dirty="0">
                <a:latin typeface="Asap" panose="020B0604020202020204" charset="0"/>
                <a:cs typeface="Cavolini" panose="03000502040302020204" pitchFamily="66" charset="0"/>
              </a:rPr>
              <a:t>t à MySQL Workbench</a:t>
            </a:r>
            <a:endParaRPr dirty="0">
              <a:latin typeface="Asap" panose="020B0604020202020204" charset="0"/>
            </a:endParaRPr>
          </a:p>
        </p:txBody>
      </p:sp>
      <p:grpSp>
        <p:nvGrpSpPr>
          <p:cNvPr id="7219" name="Google Shape;7219;p34"/>
          <p:cNvGrpSpPr/>
          <p:nvPr/>
        </p:nvGrpSpPr>
        <p:grpSpPr>
          <a:xfrm>
            <a:off x="801305" y="1975519"/>
            <a:ext cx="543301" cy="543266"/>
            <a:chOff x="2426872" y="2056843"/>
            <a:chExt cx="432530" cy="432502"/>
          </a:xfrm>
        </p:grpSpPr>
        <p:sp>
          <p:nvSpPr>
            <p:cNvPr id="7220" name="Google Shape;7220;p34"/>
            <p:cNvSpPr/>
            <p:nvPr/>
          </p:nvSpPr>
          <p:spPr>
            <a:xfrm>
              <a:off x="2442869" y="2072047"/>
              <a:ext cx="398753" cy="50708"/>
            </a:xfrm>
            <a:custGeom>
              <a:avLst/>
              <a:gdLst/>
              <a:ahLst/>
              <a:cxnLst/>
              <a:rect l="l" t="t" r="r" b="b"/>
              <a:pathLst>
                <a:path w="14084" h="1791" extrusionOk="0">
                  <a:moveTo>
                    <a:pt x="92" y="0"/>
                  </a:moveTo>
                  <a:lnTo>
                    <a:pt x="1" y="1790"/>
                  </a:lnTo>
                  <a:lnTo>
                    <a:pt x="14083" y="1671"/>
                  </a:lnTo>
                  <a:lnTo>
                    <a:pt x="13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34"/>
            <p:cNvSpPr/>
            <p:nvPr/>
          </p:nvSpPr>
          <p:spPr>
            <a:xfrm>
              <a:off x="2444086" y="2072188"/>
              <a:ext cx="395780" cy="30294"/>
            </a:xfrm>
            <a:custGeom>
              <a:avLst/>
              <a:gdLst/>
              <a:ahLst/>
              <a:cxnLst/>
              <a:rect l="l" t="t" r="r" b="b"/>
              <a:pathLst>
                <a:path w="13979" h="1070" extrusionOk="0">
                  <a:moveTo>
                    <a:pt x="51" y="0"/>
                  </a:moveTo>
                  <a:lnTo>
                    <a:pt x="1" y="993"/>
                  </a:lnTo>
                  <a:lnTo>
                    <a:pt x="13978" y="1069"/>
                  </a:lnTo>
                  <a:lnTo>
                    <a:pt x="138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34"/>
            <p:cNvSpPr/>
            <p:nvPr/>
          </p:nvSpPr>
          <p:spPr>
            <a:xfrm>
              <a:off x="2426872" y="2056843"/>
              <a:ext cx="432530" cy="24547"/>
            </a:xfrm>
            <a:custGeom>
              <a:avLst/>
              <a:gdLst/>
              <a:ahLst/>
              <a:cxnLst/>
              <a:rect l="l" t="t" r="r" b="b"/>
              <a:pathLst>
                <a:path w="15277" h="867" extrusionOk="0">
                  <a:moveTo>
                    <a:pt x="15276" y="0"/>
                  </a:moveTo>
                  <a:lnTo>
                    <a:pt x="29" y="60"/>
                  </a:lnTo>
                  <a:lnTo>
                    <a:pt x="0" y="807"/>
                  </a:lnTo>
                  <a:lnTo>
                    <a:pt x="15245" y="867"/>
                  </a:lnTo>
                  <a:lnTo>
                    <a:pt x="1527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34"/>
            <p:cNvSpPr/>
            <p:nvPr/>
          </p:nvSpPr>
          <p:spPr>
            <a:xfrm>
              <a:off x="2426872" y="2118536"/>
              <a:ext cx="432530" cy="27860"/>
            </a:xfrm>
            <a:custGeom>
              <a:avLst/>
              <a:gdLst/>
              <a:ahLst/>
              <a:cxnLst/>
              <a:rect l="l" t="t" r="r" b="b"/>
              <a:pathLst>
                <a:path w="15277" h="984" extrusionOk="0">
                  <a:moveTo>
                    <a:pt x="15245" y="0"/>
                  </a:moveTo>
                  <a:lnTo>
                    <a:pt x="29" y="60"/>
                  </a:lnTo>
                  <a:lnTo>
                    <a:pt x="0" y="984"/>
                  </a:lnTo>
                  <a:lnTo>
                    <a:pt x="0" y="984"/>
                  </a:lnTo>
                  <a:lnTo>
                    <a:pt x="15276" y="864"/>
                  </a:lnTo>
                  <a:lnTo>
                    <a:pt x="152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34"/>
            <p:cNvSpPr/>
            <p:nvPr/>
          </p:nvSpPr>
          <p:spPr>
            <a:xfrm>
              <a:off x="2634461" y="2119130"/>
              <a:ext cx="88080" cy="25708"/>
            </a:xfrm>
            <a:custGeom>
              <a:avLst/>
              <a:gdLst/>
              <a:ahLst/>
              <a:cxnLst/>
              <a:rect l="l" t="t" r="r" b="b"/>
              <a:pathLst>
                <a:path w="3111" h="908" extrusionOk="0">
                  <a:moveTo>
                    <a:pt x="3111" y="1"/>
                  </a:moveTo>
                  <a:lnTo>
                    <a:pt x="51" y="13"/>
                  </a:lnTo>
                  <a:lnTo>
                    <a:pt x="1" y="908"/>
                  </a:lnTo>
                  <a:lnTo>
                    <a:pt x="1" y="908"/>
                  </a:lnTo>
                  <a:lnTo>
                    <a:pt x="3089" y="884"/>
                  </a:lnTo>
                  <a:lnTo>
                    <a:pt x="31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34"/>
            <p:cNvSpPr/>
            <p:nvPr/>
          </p:nvSpPr>
          <p:spPr>
            <a:xfrm>
              <a:off x="2574665" y="2224085"/>
              <a:ext cx="169847" cy="109853"/>
            </a:xfrm>
            <a:custGeom>
              <a:avLst/>
              <a:gdLst/>
              <a:ahLst/>
              <a:cxnLst/>
              <a:rect l="l" t="t" r="r" b="b"/>
              <a:pathLst>
                <a:path w="5999" h="3880" extrusionOk="0">
                  <a:moveTo>
                    <a:pt x="5669" y="1"/>
                  </a:moveTo>
                  <a:lnTo>
                    <a:pt x="0" y="2268"/>
                  </a:lnTo>
                  <a:lnTo>
                    <a:pt x="747" y="3879"/>
                  </a:lnTo>
                  <a:lnTo>
                    <a:pt x="5998" y="717"/>
                  </a:lnTo>
                  <a:lnTo>
                    <a:pt x="56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34"/>
            <p:cNvSpPr/>
            <p:nvPr/>
          </p:nvSpPr>
          <p:spPr>
            <a:xfrm>
              <a:off x="2623646" y="2235099"/>
              <a:ext cx="111551" cy="65034"/>
            </a:xfrm>
            <a:custGeom>
              <a:avLst/>
              <a:gdLst/>
              <a:ahLst/>
              <a:cxnLst/>
              <a:rect l="l" t="t" r="r" b="b"/>
              <a:pathLst>
                <a:path w="3940" h="2297" extrusionOk="0">
                  <a:moveTo>
                    <a:pt x="3820" y="1"/>
                  </a:moveTo>
                  <a:lnTo>
                    <a:pt x="1" y="1640"/>
                  </a:lnTo>
                  <a:lnTo>
                    <a:pt x="270" y="2297"/>
                  </a:lnTo>
                  <a:lnTo>
                    <a:pt x="3939" y="268"/>
                  </a:lnTo>
                  <a:lnTo>
                    <a:pt x="38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34"/>
            <p:cNvSpPr/>
            <p:nvPr/>
          </p:nvSpPr>
          <p:spPr>
            <a:xfrm>
              <a:off x="2574665" y="2267347"/>
              <a:ext cx="73131" cy="66591"/>
            </a:xfrm>
            <a:custGeom>
              <a:avLst/>
              <a:gdLst/>
              <a:ahLst/>
              <a:cxnLst/>
              <a:rect l="l" t="t" r="r" b="b"/>
              <a:pathLst>
                <a:path w="2583" h="2352" extrusionOk="0">
                  <a:moveTo>
                    <a:pt x="1853" y="0"/>
                  </a:moveTo>
                  <a:lnTo>
                    <a:pt x="0" y="740"/>
                  </a:lnTo>
                  <a:lnTo>
                    <a:pt x="747" y="2351"/>
                  </a:lnTo>
                  <a:lnTo>
                    <a:pt x="2583" y="1246"/>
                  </a:lnTo>
                  <a:cubicBezTo>
                    <a:pt x="2566" y="1007"/>
                    <a:pt x="2518" y="757"/>
                    <a:pt x="2418" y="532"/>
                  </a:cubicBezTo>
                  <a:cubicBezTo>
                    <a:pt x="2301" y="279"/>
                    <a:pt x="2086" y="112"/>
                    <a:pt x="18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34"/>
            <p:cNvSpPr/>
            <p:nvPr/>
          </p:nvSpPr>
          <p:spPr>
            <a:xfrm>
              <a:off x="2552694" y="2155710"/>
              <a:ext cx="59173" cy="132616"/>
            </a:xfrm>
            <a:custGeom>
              <a:avLst/>
              <a:gdLst/>
              <a:ahLst/>
              <a:cxnLst/>
              <a:rect l="l" t="t" r="r" b="b"/>
              <a:pathLst>
                <a:path w="2090" h="4684" extrusionOk="0">
                  <a:moveTo>
                    <a:pt x="1" y="0"/>
                  </a:moveTo>
                  <a:lnTo>
                    <a:pt x="180" y="4654"/>
                  </a:lnTo>
                  <a:lnTo>
                    <a:pt x="1731" y="4683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34"/>
            <p:cNvSpPr/>
            <p:nvPr/>
          </p:nvSpPr>
          <p:spPr>
            <a:xfrm>
              <a:off x="2552694" y="2155710"/>
              <a:ext cx="59173" cy="69224"/>
            </a:xfrm>
            <a:custGeom>
              <a:avLst/>
              <a:gdLst/>
              <a:ahLst/>
              <a:cxnLst/>
              <a:rect l="l" t="t" r="r" b="b"/>
              <a:pathLst>
                <a:path w="2090" h="2445" extrusionOk="0">
                  <a:moveTo>
                    <a:pt x="1" y="0"/>
                  </a:moveTo>
                  <a:lnTo>
                    <a:pt x="94" y="2401"/>
                  </a:lnTo>
                  <a:lnTo>
                    <a:pt x="1901" y="2444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34"/>
            <p:cNvSpPr/>
            <p:nvPr/>
          </p:nvSpPr>
          <p:spPr>
            <a:xfrm>
              <a:off x="2571267" y="2196254"/>
              <a:ext cx="22876" cy="118290"/>
            </a:xfrm>
            <a:custGeom>
              <a:avLst/>
              <a:gdLst/>
              <a:ahLst/>
              <a:cxnLst/>
              <a:rect l="l" t="t" r="r" b="b"/>
              <a:pathLst>
                <a:path w="808" h="4178" extrusionOk="0">
                  <a:moveTo>
                    <a:pt x="1" y="0"/>
                  </a:moveTo>
                  <a:lnTo>
                    <a:pt x="151" y="4177"/>
                  </a:lnTo>
                  <a:lnTo>
                    <a:pt x="629" y="4177"/>
                  </a:lnTo>
                  <a:lnTo>
                    <a:pt x="808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34"/>
            <p:cNvSpPr/>
            <p:nvPr/>
          </p:nvSpPr>
          <p:spPr>
            <a:xfrm>
              <a:off x="2483441" y="2106701"/>
              <a:ext cx="195979" cy="60844"/>
            </a:xfrm>
            <a:custGeom>
              <a:avLst/>
              <a:gdLst/>
              <a:ahLst/>
              <a:cxnLst/>
              <a:rect l="l" t="t" r="r" b="b"/>
              <a:pathLst>
                <a:path w="6922" h="2149" extrusionOk="0">
                  <a:moveTo>
                    <a:pt x="6743" y="1"/>
                  </a:moveTo>
                  <a:lnTo>
                    <a:pt x="60" y="29"/>
                  </a:lnTo>
                  <a:lnTo>
                    <a:pt x="0" y="2149"/>
                  </a:lnTo>
                  <a:lnTo>
                    <a:pt x="6922" y="2058"/>
                  </a:lnTo>
                  <a:lnTo>
                    <a:pt x="67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34"/>
            <p:cNvSpPr/>
            <p:nvPr/>
          </p:nvSpPr>
          <p:spPr>
            <a:xfrm>
              <a:off x="2501193" y="2126095"/>
              <a:ext cx="25368" cy="21999"/>
            </a:xfrm>
            <a:custGeom>
              <a:avLst/>
              <a:gdLst/>
              <a:ahLst/>
              <a:cxnLst/>
              <a:rect l="l" t="t" r="r" b="b"/>
              <a:pathLst>
                <a:path w="896" h="777" extrusionOk="0">
                  <a:moveTo>
                    <a:pt x="447" y="1"/>
                  </a:moveTo>
                  <a:cubicBezTo>
                    <a:pt x="199" y="1"/>
                    <a:pt x="1" y="175"/>
                    <a:pt x="1" y="390"/>
                  </a:cubicBezTo>
                  <a:cubicBezTo>
                    <a:pt x="1" y="602"/>
                    <a:pt x="199" y="776"/>
                    <a:pt x="447" y="776"/>
                  </a:cubicBezTo>
                  <a:cubicBezTo>
                    <a:pt x="695" y="776"/>
                    <a:pt x="896" y="602"/>
                    <a:pt x="896" y="390"/>
                  </a:cubicBezTo>
                  <a:cubicBezTo>
                    <a:pt x="896" y="17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34"/>
            <p:cNvSpPr/>
            <p:nvPr/>
          </p:nvSpPr>
          <p:spPr>
            <a:xfrm>
              <a:off x="2633782" y="2124425"/>
              <a:ext cx="25368" cy="22848"/>
            </a:xfrm>
            <a:custGeom>
              <a:avLst/>
              <a:gdLst/>
              <a:ahLst/>
              <a:cxnLst/>
              <a:rect l="l" t="t" r="r" b="b"/>
              <a:pathLst>
                <a:path w="896" h="807" extrusionOk="0">
                  <a:moveTo>
                    <a:pt x="450" y="0"/>
                  </a:moveTo>
                  <a:cubicBezTo>
                    <a:pt x="201" y="0"/>
                    <a:pt x="1" y="181"/>
                    <a:pt x="1" y="403"/>
                  </a:cubicBezTo>
                  <a:cubicBezTo>
                    <a:pt x="1" y="625"/>
                    <a:pt x="201" y="807"/>
                    <a:pt x="450" y="807"/>
                  </a:cubicBezTo>
                  <a:cubicBezTo>
                    <a:pt x="695" y="807"/>
                    <a:pt x="896" y="625"/>
                    <a:pt x="896" y="403"/>
                  </a:cubicBezTo>
                  <a:cubicBezTo>
                    <a:pt x="896" y="181"/>
                    <a:pt x="695" y="0"/>
                    <a:pt x="4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34"/>
            <p:cNvSpPr/>
            <p:nvPr/>
          </p:nvSpPr>
          <p:spPr>
            <a:xfrm>
              <a:off x="2526137" y="2106843"/>
              <a:ext cx="105577" cy="19281"/>
            </a:xfrm>
            <a:custGeom>
              <a:avLst/>
              <a:gdLst/>
              <a:ahLst/>
              <a:cxnLst/>
              <a:rect l="l" t="t" r="r" b="b"/>
              <a:pathLst>
                <a:path w="3729" h="681" extrusionOk="0">
                  <a:moveTo>
                    <a:pt x="3729" y="0"/>
                  </a:moveTo>
                  <a:lnTo>
                    <a:pt x="1" y="20"/>
                  </a:lnTo>
                  <a:lnTo>
                    <a:pt x="640" y="681"/>
                  </a:lnTo>
                  <a:lnTo>
                    <a:pt x="3237" y="652"/>
                  </a:lnTo>
                  <a:lnTo>
                    <a:pt x="37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34"/>
            <p:cNvSpPr/>
            <p:nvPr/>
          </p:nvSpPr>
          <p:spPr>
            <a:xfrm>
              <a:off x="2538368" y="2267205"/>
              <a:ext cx="86183" cy="81115"/>
            </a:xfrm>
            <a:custGeom>
              <a:avLst/>
              <a:gdLst/>
              <a:ahLst/>
              <a:cxnLst/>
              <a:rect l="l" t="t" r="r" b="b"/>
              <a:pathLst>
                <a:path w="3044" h="2865" extrusionOk="0">
                  <a:moveTo>
                    <a:pt x="1521" y="0"/>
                  </a:moveTo>
                  <a:cubicBezTo>
                    <a:pt x="681" y="0"/>
                    <a:pt x="1" y="640"/>
                    <a:pt x="1" y="1433"/>
                  </a:cubicBezTo>
                  <a:cubicBezTo>
                    <a:pt x="1" y="2223"/>
                    <a:pt x="681" y="2865"/>
                    <a:pt x="1521" y="2865"/>
                  </a:cubicBezTo>
                  <a:cubicBezTo>
                    <a:pt x="2361" y="2865"/>
                    <a:pt x="3044" y="2223"/>
                    <a:pt x="3044" y="1433"/>
                  </a:cubicBezTo>
                  <a:cubicBezTo>
                    <a:pt x="3044" y="640"/>
                    <a:pt x="2361" y="0"/>
                    <a:pt x="15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34"/>
            <p:cNvSpPr/>
            <p:nvPr/>
          </p:nvSpPr>
          <p:spPr>
            <a:xfrm>
              <a:off x="2563708" y="2290846"/>
              <a:ext cx="35504" cy="34626"/>
            </a:xfrm>
            <a:custGeom>
              <a:avLst/>
              <a:gdLst/>
              <a:ahLst/>
              <a:cxnLst/>
              <a:rect l="l" t="t" r="r" b="b"/>
              <a:pathLst>
                <a:path w="1254" h="1223" extrusionOk="0">
                  <a:moveTo>
                    <a:pt x="626" y="1"/>
                  </a:moveTo>
                  <a:cubicBezTo>
                    <a:pt x="280" y="1"/>
                    <a:pt x="1" y="273"/>
                    <a:pt x="1" y="612"/>
                  </a:cubicBezTo>
                  <a:cubicBezTo>
                    <a:pt x="1" y="951"/>
                    <a:pt x="280" y="1223"/>
                    <a:pt x="626" y="1223"/>
                  </a:cubicBezTo>
                  <a:cubicBezTo>
                    <a:pt x="972" y="1223"/>
                    <a:pt x="1254" y="951"/>
                    <a:pt x="1254" y="612"/>
                  </a:cubicBezTo>
                  <a:cubicBezTo>
                    <a:pt x="1254" y="273"/>
                    <a:pt x="972" y="1"/>
                    <a:pt x="6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34"/>
            <p:cNvSpPr/>
            <p:nvPr/>
          </p:nvSpPr>
          <p:spPr>
            <a:xfrm>
              <a:off x="2732650" y="2271395"/>
              <a:ext cx="53228" cy="217950"/>
            </a:xfrm>
            <a:custGeom>
              <a:avLst/>
              <a:gdLst/>
              <a:ahLst/>
              <a:cxnLst/>
              <a:rect l="l" t="t" r="r" b="b"/>
              <a:pathLst>
                <a:path w="1880" h="7698" extrusionOk="0">
                  <a:moveTo>
                    <a:pt x="626" y="0"/>
                  </a:moveTo>
                  <a:lnTo>
                    <a:pt x="89" y="31"/>
                  </a:lnTo>
                  <a:lnTo>
                    <a:pt x="478" y="5521"/>
                  </a:lnTo>
                  <a:lnTo>
                    <a:pt x="1" y="6206"/>
                  </a:lnTo>
                  <a:lnTo>
                    <a:pt x="717" y="7698"/>
                  </a:lnTo>
                  <a:lnTo>
                    <a:pt x="1462" y="7610"/>
                  </a:lnTo>
                  <a:lnTo>
                    <a:pt x="1879" y="6058"/>
                  </a:lnTo>
                  <a:lnTo>
                    <a:pt x="1163" y="5342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34"/>
            <p:cNvSpPr/>
            <p:nvPr/>
          </p:nvSpPr>
          <p:spPr>
            <a:xfrm>
              <a:off x="2744966" y="2468507"/>
              <a:ext cx="34003" cy="20838"/>
            </a:xfrm>
            <a:custGeom>
              <a:avLst/>
              <a:gdLst/>
              <a:ahLst/>
              <a:cxnLst/>
              <a:rect l="l" t="t" r="r" b="b"/>
              <a:pathLst>
                <a:path w="1201" h="736" extrusionOk="0">
                  <a:moveTo>
                    <a:pt x="1201" y="1"/>
                  </a:moveTo>
                  <a:lnTo>
                    <a:pt x="0" y="156"/>
                  </a:lnTo>
                  <a:lnTo>
                    <a:pt x="282" y="736"/>
                  </a:lnTo>
                  <a:lnTo>
                    <a:pt x="1027" y="648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34"/>
            <p:cNvSpPr/>
            <p:nvPr/>
          </p:nvSpPr>
          <p:spPr>
            <a:xfrm>
              <a:off x="2735170" y="2271395"/>
              <a:ext cx="19196" cy="41591"/>
            </a:xfrm>
            <a:custGeom>
              <a:avLst/>
              <a:gdLst/>
              <a:ahLst/>
              <a:cxnLst/>
              <a:rect l="l" t="t" r="r" b="b"/>
              <a:pathLst>
                <a:path w="678" h="1469" extrusionOk="0">
                  <a:moveTo>
                    <a:pt x="537" y="0"/>
                  </a:moveTo>
                  <a:lnTo>
                    <a:pt x="0" y="31"/>
                  </a:lnTo>
                  <a:lnTo>
                    <a:pt x="103" y="1468"/>
                  </a:lnTo>
                  <a:lnTo>
                    <a:pt x="678" y="1401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34"/>
            <p:cNvSpPr/>
            <p:nvPr/>
          </p:nvSpPr>
          <p:spPr>
            <a:xfrm>
              <a:off x="2716568" y="2213128"/>
              <a:ext cx="51585" cy="66733"/>
            </a:xfrm>
            <a:custGeom>
              <a:avLst/>
              <a:gdLst/>
              <a:ahLst/>
              <a:cxnLst/>
              <a:rect l="l" t="t" r="r" b="b"/>
              <a:pathLst>
                <a:path w="1822" h="2357" extrusionOk="0">
                  <a:moveTo>
                    <a:pt x="1285" y="1"/>
                  </a:moveTo>
                  <a:lnTo>
                    <a:pt x="1" y="120"/>
                  </a:lnTo>
                  <a:lnTo>
                    <a:pt x="32" y="2357"/>
                  </a:lnTo>
                  <a:lnTo>
                    <a:pt x="1822" y="2178"/>
                  </a:lnTo>
                  <a:lnTo>
                    <a:pt x="12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34"/>
            <p:cNvSpPr/>
            <p:nvPr/>
          </p:nvSpPr>
          <p:spPr>
            <a:xfrm>
              <a:off x="2728403" y="2234221"/>
              <a:ext cx="20300" cy="19507"/>
            </a:xfrm>
            <a:custGeom>
              <a:avLst/>
              <a:gdLst/>
              <a:ahLst/>
              <a:cxnLst/>
              <a:rect l="l" t="t" r="r" b="b"/>
              <a:pathLst>
                <a:path w="717" h="689" extrusionOk="0">
                  <a:moveTo>
                    <a:pt x="358" y="1"/>
                  </a:moveTo>
                  <a:cubicBezTo>
                    <a:pt x="160" y="1"/>
                    <a:pt x="0" y="156"/>
                    <a:pt x="0" y="344"/>
                  </a:cubicBezTo>
                  <a:cubicBezTo>
                    <a:pt x="0" y="533"/>
                    <a:pt x="160" y="688"/>
                    <a:pt x="358" y="688"/>
                  </a:cubicBezTo>
                  <a:cubicBezTo>
                    <a:pt x="557" y="688"/>
                    <a:pt x="716" y="533"/>
                    <a:pt x="716" y="344"/>
                  </a:cubicBezTo>
                  <a:cubicBezTo>
                    <a:pt x="716" y="156"/>
                    <a:pt x="557" y="1"/>
                    <a:pt x="3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9" name="Google Shape;7279;p34"/>
          <p:cNvGrpSpPr/>
          <p:nvPr/>
        </p:nvGrpSpPr>
        <p:grpSpPr>
          <a:xfrm>
            <a:off x="829947" y="3380887"/>
            <a:ext cx="486011" cy="543266"/>
            <a:chOff x="916700" y="2056843"/>
            <a:chExt cx="386921" cy="432502"/>
          </a:xfrm>
        </p:grpSpPr>
        <p:sp>
          <p:nvSpPr>
            <p:cNvPr id="7280" name="Google Shape;7280;p34"/>
            <p:cNvSpPr/>
            <p:nvPr/>
          </p:nvSpPr>
          <p:spPr>
            <a:xfrm>
              <a:off x="1178564" y="2077992"/>
              <a:ext cx="54983" cy="165600"/>
            </a:xfrm>
            <a:custGeom>
              <a:avLst/>
              <a:gdLst/>
              <a:ahLst/>
              <a:cxnLst/>
              <a:rect l="l" t="t" r="r" b="b"/>
              <a:pathLst>
                <a:path w="1942" h="5849" extrusionOk="0">
                  <a:moveTo>
                    <a:pt x="1762" y="0"/>
                  </a:moveTo>
                  <a:lnTo>
                    <a:pt x="1" y="60"/>
                  </a:lnTo>
                  <a:lnTo>
                    <a:pt x="927" y="5848"/>
                  </a:lnTo>
                  <a:lnTo>
                    <a:pt x="1941" y="5757"/>
                  </a:lnTo>
                  <a:lnTo>
                    <a:pt x="1762" y="0"/>
                  </a:lnTo>
                  <a:close/>
                </a:path>
              </a:pathLst>
            </a:custGeom>
            <a:solidFill>
              <a:srgbClr val="D5E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34"/>
            <p:cNvSpPr/>
            <p:nvPr/>
          </p:nvSpPr>
          <p:spPr>
            <a:xfrm>
              <a:off x="1178564" y="2077992"/>
              <a:ext cx="52350" cy="161466"/>
            </a:xfrm>
            <a:custGeom>
              <a:avLst/>
              <a:gdLst/>
              <a:ahLst/>
              <a:cxnLst/>
              <a:rect l="l" t="t" r="r" b="b"/>
              <a:pathLst>
                <a:path w="1849" h="5703" extrusionOk="0">
                  <a:moveTo>
                    <a:pt x="1762" y="0"/>
                  </a:moveTo>
                  <a:lnTo>
                    <a:pt x="1" y="60"/>
                  </a:lnTo>
                  <a:lnTo>
                    <a:pt x="457" y="2922"/>
                  </a:lnTo>
                  <a:lnTo>
                    <a:pt x="855" y="2888"/>
                  </a:lnTo>
                  <a:lnTo>
                    <a:pt x="1251" y="5702"/>
                  </a:lnTo>
                  <a:lnTo>
                    <a:pt x="1698" y="5671"/>
                  </a:lnTo>
                  <a:lnTo>
                    <a:pt x="1500" y="2833"/>
                  </a:lnTo>
                  <a:lnTo>
                    <a:pt x="1848" y="2802"/>
                  </a:lnTo>
                  <a:lnTo>
                    <a:pt x="1762" y="0"/>
                  </a:ln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34"/>
            <p:cNvSpPr/>
            <p:nvPr/>
          </p:nvSpPr>
          <p:spPr>
            <a:xfrm>
              <a:off x="999486" y="2109221"/>
              <a:ext cx="76925" cy="212882"/>
            </a:xfrm>
            <a:custGeom>
              <a:avLst/>
              <a:gdLst/>
              <a:ahLst/>
              <a:cxnLst/>
              <a:rect l="l" t="t" r="r" b="b"/>
              <a:pathLst>
                <a:path w="2717" h="7519" extrusionOk="0">
                  <a:moveTo>
                    <a:pt x="2299" y="0"/>
                  </a:moveTo>
                  <a:lnTo>
                    <a:pt x="538" y="60"/>
                  </a:lnTo>
                  <a:lnTo>
                    <a:pt x="0" y="7519"/>
                  </a:lnTo>
                  <a:lnTo>
                    <a:pt x="2717" y="7519"/>
                  </a:lnTo>
                  <a:lnTo>
                    <a:pt x="2299" y="0"/>
                  </a:lnTo>
                  <a:close/>
                </a:path>
              </a:pathLst>
            </a:custGeom>
            <a:solidFill>
              <a:srgbClr val="D5E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34"/>
            <p:cNvSpPr/>
            <p:nvPr/>
          </p:nvSpPr>
          <p:spPr>
            <a:xfrm>
              <a:off x="1010217" y="2109221"/>
              <a:ext cx="57673" cy="210447"/>
            </a:xfrm>
            <a:custGeom>
              <a:avLst/>
              <a:gdLst/>
              <a:ahLst/>
              <a:cxnLst/>
              <a:rect l="l" t="t" r="r" b="b"/>
              <a:pathLst>
                <a:path w="2037" h="7433" extrusionOk="0">
                  <a:moveTo>
                    <a:pt x="1920" y="0"/>
                  </a:moveTo>
                  <a:lnTo>
                    <a:pt x="159" y="60"/>
                  </a:lnTo>
                  <a:lnTo>
                    <a:pt x="1" y="2265"/>
                  </a:lnTo>
                  <a:lnTo>
                    <a:pt x="765" y="2205"/>
                  </a:lnTo>
                  <a:lnTo>
                    <a:pt x="369" y="7433"/>
                  </a:lnTo>
                  <a:lnTo>
                    <a:pt x="1412" y="7433"/>
                  </a:lnTo>
                  <a:lnTo>
                    <a:pt x="1359" y="2160"/>
                  </a:lnTo>
                  <a:lnTo>
                    <a:pt x="2037" y="2105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34"/>
            <p:cNvSpPr/>
            <p:nvPr/>
          </p:nvSpPr>
          <p:spPr>
            <a:xfrm>
              <a:off x="960641" y="2289968"/>
              <a:ext cx="165572" cy="182502"/>
            </a:xfrm>
            <a:custGeom>
              <a:avLst/>
              <a:gdLst/>
              <a:ahLst/>
              <a:cxnLst/>
              <a:rect l="l" t="t" r="r" b="b"/>
              <a:pathLst>
                <a:path w="5848" h="6446" extrusionOk="0">
                  <a:moveTo>
                    <a:pt x="5012" y="1"/>
                  </a:moveTo>
                  <a:lnTo>
                    <a:pt x="298" y="211"/>
                  </a:lnTo>
                  <a:lnTo>
                    <a:pt x="0" y="6445"/>
                  </a:lnTo>
                  <a:lnTo>
                    <a:pt x="5848" y="6445"/>
                  </a:lnTo>
                  <a:lnTo>
                    <a:pt x="5012" y="1"/>
                  </a:lnTo>
                  <a:close/>
                </a:path>
              </a:pathLst>
            </a:custGeom>
            <a:solidFill>
              <a:srgbClr val="F4B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34"/>
            <p:cNvSpPr/>
            <p:nvPr/>
          </p:nvSpPr>
          <p:spPr>
            <a:xfrm>
              <a:off x="1020636" y="2307749"/>
              <a:ext cx="37203" cy="36325"/>
            </a:xfrm>
            <a:custGeom>
              <a:avLst/>
              <a:gdLst/>
              <a:ahLst/>
              <a:cxnLst/>
              <a:rect l="l" t="t" r="r" b="b"/>
              <a:pathLst>
                <a:path w="1314" h="1283" extrusionOk="0">
                  <a:moveTo>
                    <a:pt x="657" y="1"/>
                  </a:moveTo>
                  <a:cubicBezTo>
                    <a:pt x="294" y="1"/>
                    <a:pt x="1" y="287"/>
                    <a:pt x="1" y="643"/>
                  </a:cubicBezTo>
                  <a:cubicBezTo>
                    <a:pt x="1" y="996"/>
                    <a:pt x="294" y="1282"/>
                    <a:pt x="657" y="1282"/>
                  </a:cubicBezTo>
                  <a:cubicBezTo>
                    <a:pt x="1020" y="1282"/>
                    <a:pt x="1313" y="996"/>
                    <a:pt x="1313" y="643"/>
                  </a:cubicBezTo>
                  <a:cubicBezTo>
                    <a:pt x="1313" y="287"/>
                    <a:pt x="1020" y="1"/>
                    <a:pt x="657" y="1"/>
                  </a:cubicBez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34"/>
            <p:cNvSpPr/>
            <p:nvPr/>
          </p:nvSpPr>
          <p:spPr>
            <a:xfrm>
              <a:off x="964945" y="2363156"/>
              <a:ext cx="148697" cy="44309"/>
            </a:xfrm>
            <a:custGeom>
              <a:avLst/>
              <a:gdLst/>
              <a:ahLst/>
              <a:cxnLst/>
              <a:rect l="l" t="t" r="r" b="b"/>
              <a:pathLst>
                <a:path w="5252" h="1565" extrusionOk="0">
                  <a:moveTo>
                    <a:pt x="5195" y="1"/>
                  </a:moveTo>
                  <a:lnTo>
                    <a:pt x="3786" y="132"/>
                  </a:lnTo>
                  <a:lnTo>
                    <a:pt x="3519" y="1027"/>
                  </a:lnTo>
                  <a:lnTo>
                    <a:pt x="2087" y="1087"/>
                  </a:lnTo>
                  <a:lnTo>
                    <a:pt x="1638" y="251"/>
                  </a:lnTo>
                  <a:lnTo>
                    <a:pt x="20" y="321"/>
                  </a:lnTo>
                  <a:lnTo>
                    <a:pt x="1" y="714"/>
                  </a:lnTo>
                  <a:lnTo>
                    <a:pt x="1314" y="669"/>
                  </a:lnTo>
                  <a:lnTo>
                    <a:pt x="1731" y="1564"/>
                  </a:lnTo>
                  <a:lnTo>
                    <a:pt x="3879" y="1445"/>
                  </a:lnTo>
                  <a:lnTo>
                    <a:pt x="4237" y="490"/>
                  </a:lnTo>
                  <a:lnTo>
                    <a:pt x="5252" y="409"/>
                  </a:lnTo>
                  <a:lnTo>
                    <a:pt x="5195" y="1"/>
                  </a:ln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34"/>
            <p:cNvSpPr/>
            <p:nvPr/>
          </p:nvSpPr>
          <p:spPr>
            <a:xfrm>
              <a:off x="916700" y="2431899"/>
              <a:ext cx="250056" cy="57446"/>
            </a:xfrm>
            <a:custGeom>
              <a:avLst/>
              <a:gdLst/>
              <a:ahLst/>
              <a:cxnLst/>
              <a:rect l="l" t="t" r="r" b="b"/>
              <a:pathLst>
                <a:path w="8832" h="2029" extrusionOk="0">
                  <a:moveTo>
                    <a:pt x="8565" y="0"/>
                  </a:moveTo>
                  <a:lnTo>
                    <a:pt x="211" y="210"/>
                  </a:lnTo>
                  <a:lnTo>
                    <a:pt x="1" y="2029"/>
                  </a:lnTo>
                  <a:lnTo>
                    <a:pt x="8832" y="2029"/>
                  </a:lnTo>
                  <a:lnTo>
                    <a:pt x="8565" y="0"/>
                  </a:lnTo>
                  <a:close/>
                </a:path>
              </a:pathLst>
            </a:custGeom>
            <a:solidFill>
              <a:srgbClr val="FA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34"/>
            <p:cNvSpPr/>
            <p:nvPr/>
          </p:nvSpPr>
          <p:spPr>
            <a:xfrm>
              <a:off x="1006253" y="2056843"/>
              <a:ext cx="230662" cy="58352"/>
            </a:xfrm>
            <a:custGeom>
              <a:avLst/>
              <a:gdLst/>
              <a:ahLst/>
              <a:cxnLst/>
              <a:rect l="l" t="t" r="r" b="b"/>
              <a:pathLst>
                <a:path w="8147" h="2061" extrusionOk="0">
                  <a:moveTo>
                    <a:pt x="7996" y="0"/>
                  </a:moveTo>
                  <a:lnTo>
                    <a:pt x="60" y="91"/>
                  </a:lnTo>
                  <a:lnTo>
                    <a:pt x="0" y="2060"/>
                  </a:lnTo>
                  <a:lnTo>
                    <a:pt x="8146" y="1850"/>
                  </a:lnTo>
                  <a:lnTo>
                    <a:pt x="7996" y="0"/>
                  </a:lnTo>
                  <a:close/>
                </a:path>
              </a:pathLst>
            </a:custGeom>
            <a:solidFill>
              <a:srgbClr val="F4B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34"/>
            <p:cNvSpPr/>
            <p:nvPr/>
          </p:nvSpPr>
          <p:spPr>
            <a:xfrm>
              <a:off x="1029894" y="2072924"/>
              <a:ext cx="20300" cy="20300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359" y="0"/>
                  </a:moveTo>
                  <a:cubicBezTo>
                    <a:pt x="160" y="0"/>
                    <a:pt x="1" y="160"/>
                    <a:pt x="1" y="358"/>
                  </a:cubicBezTo>
                  <a:cubicBezTo>
                    <a:pt x="1" y="556"/>
                    <a:pt x="160" y="716"/>
                    <a:pt x="359" y="716"/>
                  </a:cubicBezTo>
                  <a:cubicBezTo>
                    <a:pt x="557" y="716"/>
                    <a:pt x="717" y="556"/>
                    <a:pt x="717" y="358"/>
                  </a:cubicBezTo>
                  <a:cubicBezTo>
                    <a:pt x="717" y="160"/>
                    <a:pt x="557" y="0"/>
                    <a:pt x="359" y="0"/>
                  </a:cubicBez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34"/>
            <p:cNvSpPr/>
            <p:nvPr/>
          </p:nvSpPr>
          <p:spPr>
            <a:xfrm>
              <a:off x="1195467" y="2071226"/>
              <a:ext cx="21999" cy="21999"/>
            </a:xfrm>
            <a:custGeom>
              <a:avLst/>
              <a:gdLst/>
              <a:ahLst/>
              <a:cxnLst/>
              <a:rect l="l" t="t" r="r" b="b"/>
              <a:pathLst>
                <a:path w="777" h="777" extrusionOk="0">
                  <a:moveTo>
                    <a:pt x="389" y="1"/>
                  </a:moveTo>
                  <a:cubicBezTo>
                    <a:pt x="175" y="1"/>
                    <a:pt x="0" y="175"/>
                    <a:pt x="0" y="387"/>
                  </a:cubicBezTo>
                  <a:cubicBezTo>
                    <a:pt x="0" y="602"/>
                    <a:pt x="175" y="776"/>
                    <a:pt x="389" y="776"/>
                  </a:cubicBezTo>
                  <a:cubicBezTo>
                    <a:pt x="602" y="776"/>
                    <a:pt x="776" y="602"/>
                    <a:pt x="776" y="387"/>
                  </a:cubicBezTo>
                  <a:cubicBezTo>
                    <a:pt x="776" y="175"/>
                    <a:pt x="602" y="1"/>
                    <a:pt x="389" y="1"/>
                  </a:cubicBez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34"/>
            <p:cNvSpPr/>
            <p:nvPr/>
          </p:nvSpPr>
          <p:spPr>
            <a:xfrm>
              <a:off x="1061463" y="2057522"/>
              <a:ext cx="114637" cy="24688"/>
            </a:xfrm>
            <a:custGeom>
              <a:avLst/>
              <a:gdLst/>
              <a:ahLst/>
              <a:cxnLst/>
              <a:rect l="l" t="t" r="r" b="b"/>
              <a:pathLst>
                <a:path w="4049" h="872" extrusionOk="0">
                  <a:moveTo>
                    <a:pt x="4048" y="0"/>
                  </a:moveTo>
                  <a:lnTo>
                    <a:pt x="0" y="45"/>
                  </a:lnTo>
                  <a:lnTo>
                    <a:pt x="762" y="871"/>
                  </a:lnTo>
                  <a:lnTo>
                    <a:pt x="3626" y="843"/>
                  </a:lnTo>
                  <a:lnTo>
                    <a:pt x="4048" y="0"/>
                  </a:ln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34"/>
            <p:cNvSpPr/>
            <p:nvPr/>
          </p:nvSpPr>
          <p:spPr>
            <a:xfrm>
              <a:off x="1159170" y="2260438"/>
              <a:ext cx="144450" cy="122621"/>
            </a:xfrm>
            <a:custGeom>
              <a:avLst/>
              <a:gdLst/>
              <a:ahLst/>
              <a:cxnLst/>
              <a:rect l="l" t="t" r="r" b="b"/>
              <a:pathLst>
                <a:path w="5102" h="4331" extrusionOk="0">
                  <a:moveTo>
                    <a:pt x="2447" y="1"/>
                  </a:moveTo>
                  <a:cubicBezTo>
                    <a:pt x="1562" y="1"/>
                    <a:pt x="800" y="523"/>
                    <a:pt x="471" y="1266"/>
                  </a:cubicBezTo>
                  <a:lnTo>
                    <a:pt x="60" y="1282"/>
                  </a:lnTo>
                  <a:lnTo>
                    <a:pt x="337" y="1698"/>
                  </a:lnTo>
                  <a:cubicBezTo>
                    <a:pt x="313" y="1824"/>
                    <a:pt x="299" y="1956"/>
                    <a:pt x="299" y="2089"/>
                  </a:cubicBezTo>
                  <a:cubicBezTo>
                    <a:pt x="299" y="2230"/>
                    <a:pt x="313" y="2368"/>
                    <a:pt x="340" y="2505"/>
                  </a:cubicBezTo>
                  <a:lnTo>
                    <a:pt x="1" y="3013"/>
                  </a:lnTo>
                  <a:lnTo>
                    <a:pt x="535" y="3037"/>
                  </a:lnTo>
                  <a:cubicBezTo>
                    <a:pt x="698" y="3352"/>
                    <a:pt x="941" y="3619"/>
                    <a:pt x="1239" y="3815"/>
                  </a:cubicBezTo>
                  <a:lnTo>
                    <a:pt x="1196" y="4330"/>
                  </a:lnTo>
                  <a:lnTo>
                    <a:pt x="1764" y="4070"/>
                  </a:lnTo>
                  <a:cubicBezTo>
                    <a:pt x="1979" y="4142"/>
                    <a:pt x="2208" y="4180"/>
                    <a:pt x="2449" y="4180"/>
                  </a:cubicBezTo>
                  <a:cubicBezTo>
                    <a:pt x="2757" y="4180"/>
                    <a:pt x="3049" y="4118"/>
                    <a:pt x="3316" y="4003"/>
                  </a:cubicBezTo>
                  <a:lnTo>
                    <a:pt x="3822" y="4240"/>
                  </a:lnTo>
                  <a:lnTo>
                    <a:pt x="3884" y="3643"/>
                  </a:lnTo>
                  <a:cubicBezTo>
                    <a:pt x="4096" y="3454"/>
                    <a:pt x="4273" y="3225"/>
                    <a:pt x="4395" y="2965"/>
                  </a:cubicBezTo>
                  <a:lnTo>
                    <a:pt x="5101" y="2626"/>
                  </a:lnTo>
                  <a:lnTo>
                    <a:pt x="4583" y="2304"/>
                  </a:lnTo>
                  <a:cubicBezTo>
                    <a:pt x="4593" y="2232"/>
                    <a:pt x="4595" y="2161"/>
                    <a:pt x="4595" y="2089"/>
                  </a:cubicBezTo>
                  <a:cubicBezTo>
                    <a:pt x="4595" y="1815"/>
                    <a:pt x="4538" y="1552"/>
                    <a:pt x="4440" y="1311"/>
                  </a:cubicBezTo>
                  <a:lnTo>
                    <a:pt x="4863" y="745"/>
                  </a:lnTo>
                  <a:lnTo>
                    <a:pt x="4070" y="719"/>
                  </a:lnTo>
                  <a:cubicBezTo>
                    <a:pt x="3676" y="278"/>
                    <a:pt x="3094" y="1"/>
                    <a:pt x="2447" y="1"/>
                  </a:cubicBezTo>
                  <a:close/>
                </a:path>
              </a:pathLst>
            </a:custGeom>
            <a:solidFill>
              <a:srgbClr val="FAF1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34"/>
            <p:cNvSpPr/>
            <p:nvPr/>
          </p:nvSpPr>
          <p:spPr>
            <a:xfrm>
              <a:off x="1175875" y="2260523"/>
              <a:ext cx="95498" cy="29332"/>
            </a:xfrm>
            <a:custGeom>
              <a:avLst/>
              <a:gdLst/>
              <a:ahLst/>
              <a:cxnLst/>
              <a:rect l="l" t="t" r="r" b="b"/>
              <a:pathLst>
                <a:path w="3373" h="1036" extrusionOk="0">
                  <a:moveTo>
                    <a:pt x="1857" y="0"/>
                  </a:moveTo>
                  <a:cubicBezTo>
                    <a:pt x="1067" y="0"/>
                    <a:pt x="375" y="418"/>
                    <a:pt x="0" y="1036"/>
                  </a:cubicBezTo>
                  <a:lnTo>
                    <a:pt x="3373" y="609"/>
                  </a:lnTo>
                  <a:cubicBezTo>
                    <a:pt x="2984" y="234"/>
                    <a:pt x="2447" y="0"/>
                    <a:pt x="1857" y="0"/>
                  </a:cubicBez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34"/>
            <p:cNvSpPr/>
            <p:nvPr/>
          </p:nvSpPr>
          <p:spPr>
            <a:xfrm>
              <a:off x="1190399" y="2218196"/>
              <a:ext cx="65090" cy="51529"/>
            </a:xfrm>
            <a:custGeom>
              <a:avLst/>
              <a:gdLst/>
              <a:ahLst/>
              <a:cxnLst/>
              <a:rect l="l" t="t" r="r" b="b"/>
              <a:pathLst>
                <a:path w="2299" h="1820" extrusionOk="0">
                  <a:moveTo>
                    <a:pt x="1821" y="1"/>
                  </a:moveTo>
                  <a:lnTo>
                    <a:pt x="60" y="180"/>
                  </a:lnTo>
                  <a:lnTo>
                    <a:pt x="0" y="1820"/>
                  </a:lnTo>
                  <a:lnTo>
                    <a:pt x="0" y="1820"/>
                  </a:lnTo>
                  <a:lnTo>
                    <a:pt x="2299" y="1552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F4B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34"/>
            <p:cNvSpPr/>
            <p:nvPr/>
          </p:nvSpPr>
          <p:spPr>
            <a:xfrm>
              <a:off x="1191277" y="2229832"/>
              <a:ext cx="57729" cy="17186"/>
            </a:xfrm>
            <a:custGeom>
              <a:avLst/>
              <a:gdLst/>
              <a:ahLst/>
              <a:cxnLst/>
              <a:rect l="l" t="t" r="r" b="b"/>
              <a:pathLst>
                <a:path w="2039" h="607" extrusionOk="0">
                  <a:moveTo>
                    <a:pt x="1919" y="0"/>
                  </a:moveTo>
                  <a:lnTo>
                    <a:pt x="12" y="285"/>
                  </a:lnTo>
                  <a:lnTo>
                    <a:pt x="0" y="607"/>
                  </a:lnTo>
                  <a:lnTo>
                    <a:pt x="2039" y="392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8" name="Google Shape;7198;p32"/>
          <p:cNvSpPr txBox="1">
            <a:spLocks noGrp="1"/>
          </p:cNvSpPr>
          <p:nvPr>
            <p:ph type="title" idx="2"/>
          </p:nvPr>
        </p:nvSpPr>
        <p:spPr>
          <a:xfrm>
            <a:off x="4277089" y="2573674"/>
            <a:ext cx="4146900" cy="15275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Mission 1 :</a:t>
            </a:r>
            <a:r>
              <a:rPr lang="en" dirty="0"/>
              <a:t> </a:t>
            </a:r>
            <a:br>
              <a:rPr lang="en" dirty="0"/>
            </a:br>
            <a:r>
              <a:rPr lang="en" dirty="0">
                <a:solidFill>
                  <a:schemeClr val="lt1"/>
                </a:solidFill>
              </a:rPr>
              <a:t>le chiffre d’affaire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199" name="Google Shape;7199;p32"/>
          <p:cNvSpPr txBox="1">
            <a:spLocks noGrp="1"/>
          </p:cNvSpPr>
          <p:nvPr>
            <p:ph type="title"/>
          </p:nvPr>
        </p:nvSpPr>
        <p:spPr>
          <a:xfrm>
            <a:off x="7505525" y="1140125"/>
            <a:ext cx="918600" cy="13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02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5" name="Google Shape;7395;p37"/>
          <p:cNvSpPr txBox="1">
            <a:spLocks noGrp="1"/>
          </p:cNvSpPr>
          <p:nvPr>
            <p:ph type="title"/>
          </p:nvPr>
        </p:nvSpPr>
        <p:spPr>
          <a:xfrm>
            <a:off x="720000" y="2461873"/>
            <a:ext cx="2286300" cy="5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indicateur </a:t>
            </a:r>
            <a:r>
              <a:rPr lang="en" dirty="0">
                <a:solidFill>
                  <a:schemeClr val="lt1"/>
                </a:solidFill>
              </a:rPr>
              <a:t>#1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396" name="Google Shape;7396;p37"/>
          <p:cNvSpPr txBox="1">
            <a:spLocks noGrp="1"/>
          </p:cNvSpPr>
          <p:nvPr>
            <p:ph type="subTitle" idx="1"/>
          </p:nvPr>
        </p:nvSpPr>
        <p:spPr>
          <a:xfrm>
            <a:off x="720000" y="2988720"/>
            <a:ext cx="2286300" cy="1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/>
              <a:t>Carte géographique indiquant le CA des commandes des 2 derniers mois par pays</a:t>
            </a:r>
            <a:endParaRPr dirty="0"/>
          </a:p>
        </p:txBody>
      </p:sp>
      <p:sp>
        <p:nvSpPr>
          <p:cNvPr id="7397" name="Google Shape;7397;p37"/>
          <p:cNvSpPr txBox="1">
            <a:spLocks noGrp="1"/>
          </p:cNvSpPr>
          <p:nvPr>
            <p:ph type="title" idx="2"/>
          </p:nvPr>
        </p:nvSpPr>
        <p:spPr>
          <a:xfrm>
            <a:off x="3428856" y="2461886"/>
            <a:ext cx="2286300" cy="5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indicateur </a:t>
            </a:r>
            <a:r>
              <a:rPr lang="en" dirty="0">
                <a:solidFill>
                  <a:schemeClr val="lt1"/>
                </a:solidFill>
              </a:rPr>
              <a:t>#2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398" name="Google Shape;7398;p37"/>
          <p:cNvSpPr txBox="1">
            <a:spLocks noGrp="1"/>
          </p:cNvSpPr>
          <p:nvPr>
            <p:ph type="subTitle" idx="3"/>
          </p:nvPr>
        </p:nvSpPr>
        <p:spPr>
          <a:xfrm>
            <a:off x="3428849" y="2988751"/>
            <a:ext cx="2286300" cy="1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fr-FR" dirty="0"/>
              <a:t>C</a:t>
            </a:r>
            <a:r>
              <a:rPr lang="en" dirty="0"/>
              <a:t>arte indiquant le CA total de Toys &amp; Models pouvant être filtré par pays</a:t>
            </a:r>
            <a:endParaRPr dirty="0"/>
          </a:p>
        </p:txBody>
      </p:sp>
      <p:sp>
        <p:nvSpPr>
          <p:cNvPr id="7399" name="Google Shape;7399;p37"/>
          <p:cNvSpPr txBox="1">
            <a:spLocks noGrp="1"/>
          </p:cNvSpPr>
          <p:nvPr>
            <p:ph type="title" idx="4"/>
          </p:nvPr>
        </p:nvSpPr>
        <p:spPr>
          <a:xfrm>
            <a:off x="6137699" y="2461873"/>
            <a:ext cx="2286300" cy="5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indicateur</a:t>
            </a:r>
            <a:r>
              <a:rPr lang="en" dirty="0">
                <a:solidFill>
                  <a:schemeClr val="lt1"/>
                </a:solidFill>
              </a:rPr>
              <a:t> #3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400" name="Google Shape;7400;p37"/>
          <p:cNvSpPr txBox="1">
            <a:spLocks noGrp="1"/>
          </p:cNvSpPr>
          <p:nvPr>
            <p:ph type="subTitle" idx="5"/>
          </p:nvPr>
        </p:nvSpPr>
        <p:spPr>
          <a:xfrm>
            <a:off x="6137698" y="2988778"/>
            <a:ext cx="2286300" cy="1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fr-FR" dirty="0"/>
              <a:t>H</a:t>
            </a:r>
            <a:r>
              <a:rPr lang="en" dirty="0"/>
              <a:t>istogramme indiquant le CA par mois pouvant être filtré par pays</a:t>
            </a:r>
            <a:endParaRPr dirty="0"/>
          </a:p>
        </p:txBody>
      </p:sp>
      <p:sp>
        <p:nvSpPr>
          <p:cNvPr id="7401" name="Google Shape;7401;p37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i="0" u="none" strike="noStrike" dirty="0">
                <a:solidFill>
                  <a:schemeClr val="bg1"/>
                </a:solidFill>
                <a:effectLst/>
                <a:latin typeface="Bahiana" panose="020B0604020202020204" charset="0"/>
              </a:rPr>
              <a:t>Le chiffre d'affaires des commandes des deux derniers mois par pays</a:t>
            </a:r>
            <a:endParaRPr sz="2800" dirty="0">
              <a:solidFill>
                <a:schemeClr val="bg1"/>
              </a:solidFill>
              <a:latin typeface="Bahiana" panose="020B0604020202020204" charset="0"/>
            </a:endParaRPr>
          </a:p>
        </p:txBody>
      </p:sp>
      <p:grpSp>
        <p:nvGrpSpPr>
          <p:cNvPr id="7402" name="Google Shape;7402;p37"/>
          <p:cNvGrpSpPr/>
          <p:nvPr/>
        </p:nvGrpSpPr>
        <p:grpSpPr>
          <a:xfrm>
            <a:off x="4308038" y="1794554"/>
            <a:ext cx="527923" cy="527885"/>
            <a:chOff x="4010926" y="2243732"/>
            <a:chExt cx="400792" cy="400763"/>
          </a:xfrm>
        </p:grpSpPr>
        <p:sp>
          <p:nvSpPr>
            <p:cNvPr id="7403" name="Google Shape;7403;p37"/>
            <p:cNvSpPr/>
            <p:nvPr/>
          </p:nvSpPr>
          <p:spPr>
            <a:xfrm>
              <a:off x="4101725" y="2264064"/>
              <a:ext cx="147992" cy="64223"/>
            </a:xfrm>
            <a:custGeom>
              <a:avLst/>
              <a:gdLst/>
              <a:ahLst/>
              <a:cxnLst/>
              <a:rect l="l" t="t" r="r" b="b"/>
              <a:pathLst>
                <a:path w="5641" h="2448" extrusionOk="0">
                  <a:moveTo>
                    <a:pt x="5431" y="1"/>
                  </a:moveTo>
                  <a:lnTo>
                    <a:pt x="1" y="777"/>
                  </a:lnTo>
                  <a:lnTo>
                    <a:pt x="151" y="2447"/>
                  </a:lnTo>
                  <a:lnTo>
                    <a:pt x="5641" y="1254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37"/>
            <p:cNvSpPr/>
            <p:nvPr/>
          </p:nvSpPr>
          <p:spPr>
            <a:xfrm>
              <a:off x="4101725" y="2273456"/>
              <a:ext cx="138600" cy="54831"/>
            </a:xfrm>
            <a:custGeom>
              <a:avLst/>
              <a:gdLst/>
              <a:ahLst/>
              <a:cxnLst/>
              <a:rect l="l" t="t" r="r" b="b"/>
              <a:pathLst>
                <a:path w="5283" h="2090" extrusionOk="0">
                  <a:moveTo>
                    <a:pt x="5223" y="1"/>
                  </a:moveTo>
                  <a:lnTo>
                    <a:pt x="2626" y="426"/>
                  </a:lnTo>
                  <a:lnTo>
                    <a:pt x="2626" y="44"/>
                  </a:lnTo>
                  <a:lnTo>
                    <a:pt x="1" y="419"/>
                  </a:lnTo>
                  <a:lnTo>
                    <a:pt x="151" y="2089"/>
                  </a:lnTo>
                  <a:lnTo>
                    <a:pt x="2626" y="1552"/>
                  </a:lnTo>
                  <a:lnTo>
                    <a:pt x="2626" y="999"/>
                  </a:lnTo>
                  <a:lnTo>
                    <a:pt x="5283" y="419"/>
                  </a:lnTo>
                  <a:lnTo>
                    <a:pt x="52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37"/>
            <p:cNvSpPr/>
            <p:nvPr/>
          </p:nvSpPr>
          <p:spPr>
            <a:xfrm>
              <a:off x="4046186" y="2388548"/>
              <a:ext cx="196448" cy="135425"/>
            </a:xfrm>
            <a:custGeom>
              <a:avLst/>
              <a:gdLst/>
              <a:ahLst/>
              <a:cxnLst/>
              <a:rect l="l" t="t" r="r" b="b"/>
              <a:pathLst>
                <a:path w="7488" h="5162" extrusionOk="0">
                  <a:moveTo>
                    <a:pt x="1075" y="1"/>
                  </a:moveTo>
                  <a:lnTo>
                    <a:pt x="0" y="1581"/>
                  </a:lnTo>
                  <a:lnTo>
                    <a:pt x="5638" y="5161"/>
                  </a:lnTo>
                  <a:lnTo>
                    <a:pt x="7488" y="3073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37"/>
            <p:cNvSpPr/>
            <p:nvPr/>
          </p:nvSpPr>
          <p:spPr>
            <a:xfrm>
              <a:off x="4046186" y="2388548"/>
              <a:ext cx="162027" cy="110371"/>
            </a:xfrm>
            <a:custGeom>
              <a:avLst/>
              <a:gdLst/>
              <a:ahLst/>
              <a:cxnLst/>
              <a:rect l="l" t="t" r="r" b="b"/>
              <a:pathLst>
                <a:path w="6176" h="4207" extrusionOk="0">
                  <a:moveTo>
                    <a:pt x="1075" y="1"/>
                  </a:moveTo>
                  <a:lnTo>
                    <a:pt x="0" y="1581"/>
                  </a:lnTo>
                  <a:lnTo>
                    <a:pt x="1993" y="2846"/>
                  </a:lnTo>
                  <a:lnTo>
                    <a:pt x="2473" y="2225"/>
                  </a:lnTo>
                  <a:lnTo>
                    <a:pt x="5638" y="4207"/>
                  </a:lnTo>
                  <a:lnTo>
                    <a:pt x="6175" y="3431"/>
                  </a:lnTo>
                  <a:lnTo>
                    <a:pt x="2881" y="1696"/>
                  </a:lnTo>
                  <a:lnTo>
                    <a:pt x="3352" y="1089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37"/>
            <p:cNvSpPr/>
            <p:nvPr/>
          </p:nvSpPr>
          <p:spPr>
            <a:xfrm>
              <a:off x="4137746" y="2449623"/>
              <a:ext cx="139334" cy="153422"/>
            </a:xfrm>
            <a:custGeom>
              <a:avLst/>
              <a:gdLst/>
              <a:ahLst/>
              <a:cxnLst/>
              <a:rect l="l" t="t" r="r" b="b"/>
              <a:pathLst>
                <a:path w="5311" h="5848" extrusionOk="0">
                  <a:moveTo>
                    <a:pt x="4774" y="0"/>
                  </a:moveTo>
                  <a:lnTo>
                    <a:pt x="597" y="60"/>
                  </a:lnTo>
                  <a:lnTo>
                    <a:pt x="0" y="5848"/>
                  </a:lnTo>
                  <a:lnTo>
                    <a:pt x="5311" y="5848"/>
                  </a:lnTo>
                  <a:lnTo>
                    <a:pt x="47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37"/>
            <p:cNvSpPr/>
            <p:nvPr/>
          </p:nvSpPr>
          <p:spPr>
            <a:xfrm>
              <a:off x="4187068" y="2467593"/>
              <a:ext cx="41478" cy="37595"/>
            </a:xfrm>
            <a:custGeom>
              <a:avLst/>
              <a:gdLst/>
              <a:ahLst/>
              <a:cxnLst/>
              <a:rect l="l" t="t" r="r" b="b"/>
              <a:pathLst>
                <a:path w="1581" h="1433" extrusionOk="0">
                  <a:moveTo>
                    <a:pt x="791" y="0"/>
                  </a:moveTo>
                  <a:cubicBezTo>
                    <a:pt x="354" y="0"/>
                    <a:pt x="1" y="322"/>
                    <a:pt x="1" y="716"/>
                  </a:cubicBezTo>
                  <a:cubicBezTo>
                    <a:pt x="1" y="1112"/>
                    <a:pt x="354" y="1432"/>
                    <a:pt x="791" y="1432"/>
                  </a:cubicBezTo>
                  <a:cubicBezTo>
                    <a:pt x="1228" y="1432"/>
                    <a:pt x="1581" y="1112"/>
                    <a:pt x="1581" y="716"/>
                  </a:cubicBezTo>
                  <a:cubicBezTo>
                    <a:pt x="1581" y="322"/>
                    <a:pt x="1228" y="0"/>
                    <a:pt x="7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37"/>
            <p:cNvSpPr/>
            <p:nvPr/>
          </p:nvSpPr>
          <p:spPr>
            <a:xfrm>
              <a:off x="4141419" y="2527960"/>
              <a:ext cx="132093" cy="39641"/>
            </a:xfrm>
            <a:custGeom>
              <a:avLst/>
              <a:gdLst/>
              <a:ahLst/>
              <a:cxnLst/>
              <a:rect l="l" t="t" r="r" b="b"/>
              <a:pathLst>
                <a:path w="5035" h="1511" extrusionOk="0">
                  <a:moveTo>
                    <a:pt x="3560" y="0"/>
                  </a:moveTo>
                  <a:lnTo>
                    <a:pt x="1531" y="91"/>
                  </a:lnTo>
                  <a:lnTo>
                    <a:pt x="994" y="926"/>
                  </a:lnTo>
                  <a:lnTo>
                    <a:pt x="61" y="926"/>
                  </a:lnTo>
                  <a:lnTo>
                    <a:pt x="1" y="1511"/>
                  </a:lnTo>
                  <a:lnTo>
                    <a:pt x="1411" y="1492"/>
                  </a:lnTo>
                  <a:lnTo>
                    <a:pt x="1920" y="716"/>
                  </a:lnTo>
                  <a:lnTo>
                    <a:pt x="3202" y="656"/>
                  </a:lnTo>
                  <a:lnTo>
                    <a:pt x="3591" y="1403"/>
                  </a:lnTo>
                  <a:lnTo>
                    <a:pt x="5035" y="1363"/>
                  </a:lnTo>
                  <a:lnTo>
                    <a:pt x="4977" y="740"/>
                  </a:lnTo>
                  <a:lnTo>
                    <a:pt x="3949" y="776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37"/>
            <p:cNvSpPr/>
            <p:nvPr/>
          </p:nvSpPr>
          <p:spPr>
            <a:xfrm>
              <a:off x="4010926" y="2272721"/>
              <a:ext cx="137052" cy="180051"/>
            </a:xfrm>
            <a:custGeom>
              <a:avLst/>
              <a:gdLst/>
              <a:ahLst/>
              <a:cxnLst/>
              <a:rect l="l" t="t" r="r" b="b"/>
              <a:pathLst>
                <a:path w="5224" h="6863" extrusionOk="0">
                  <a:moveTo>
                    <a:pt x="3283" y="0"/>
                  </a:moveTo>
                  <a:lnTo>
                    <a:pt x="1" y="5936"/>
                  </a:lnTo>
                  <a:lnTo>
                    <a:pt x="1612" y="6862"/>
                  </a:lnTo>
                  <a:lnTo>
                    <a:pt x="5223" y="984"/>
                  </a:lnTo>
                  <a:lnTo>
                    <a:pt x="32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37"/>
            <p:cNvSpPr/>
            <p:nvPr/>
          </p:nvSpPr>
          <p:spPr>
            <a:xfrm>
              <a:off x="4036794" y="2408093"/>
              <a:ext cx="19571" cy="18810"/>
            </a:xfrm>
            <a:custGeom>
              <a:avLst/>
              <a:gdLst/>
              <a:ahLst/>
              <a:cxnLst/>
              <a:rect l="l" t="t" r="r" b="b"/>
              <a:pathLst>
                <a:path w="746" h="717" extrusionOk="0">
                  <a:moveTo>
                    <a:pt x="373" y="1"/>
                  </a:moveTo>
                  <a:cubicBezTo>
                    <a:pt x="168" y="1"/>
                    <a:pt x="0" y="161"/>
                    <a:pt x="0" y="359"/>
                  </a:cubicBezTo>
                  <a:cubicBezTo>
                    <a:pt x="0" y="557"/>
                    <a:pt x="168" y="717"/>
                    <a:pt x="373" y="717"/>
                  </a:cubicBezTo>
                  <a:cubicBezTo>
                    <a:pt x="578" y="717"/>
                    <a:pt x="745" y="557"/>
                    <a:pt x="745" y="359"/>
                  </a:cubicBezTo>
                  <a:cubicBezTo>
                    <a:pt x="745" y="161"/>
                    <a:pt x="578" y="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37"/>
            <p:cNvSpPr/>
            <p:nvPr/>
          </p:nvSpPr>
          <p:spPr>
            <a:xfrm>
              <a:off x="4098603" y="2295388"/>
              <a:ext cx="23507" cy="22746"/>
            </a:xfrm>
            <a:custGeom>
              <a:avLst/>
              <a:gdLst/>
              <a:ahLst/>
              <a:cxnLst/>
              <a:rect l="l" t="t" r="r" b="b"/>
              <a:pathLst>
                <a:path w="896" h="867" extrusionOk="0">
                  <a:moveTo>
                    <a:pt x="449" y="0"/>
                  </a:moveTo>
                  <a:cubicBezTo>
                    <a:pt x="201" y="0"/>
                    <a:pt x="0" y="194"/>
                    <a:pt x="0" y="435"/>
                  </a:cubicBezTo>
                  <a:cubicBezTo>
                    <a:pt x="0" y="673"/>
                    <a:pt x="201" y="867"/>
                    <a:pt x="449" y="867"/>
                  </a:cubicBezTo>
                  <a:cubicBezTo>
                    <a:pt x="695" y="867"/>
                    <a:pt x="895" y="673"/>
                    <a:pt x="895" y="435"/>
                  </a:cubicBezTo>
                  <a:cubicBezTo>
                    <a:pt x="895" y="194"/>
                    <a:pt x="695" y="0"/>
                    <a:pt x="4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37"/>
            <p:cNvSpPr/>
            <p:nvPr/>
          </p:nvSpPr>
          <p:spPr>
            <a:xfrm>
              <a:off x="4036479" y="2307535"/>
              <a:ext cx="53572" cy="74796"/>
            </a:xfrm>
            <a:custGeom>
              <a:avLst/>
              <a:gdLst/>
              <a:ahLst/>
              <a:cxnLst/>
              <a:rect l="l" t="t" r="r" b="b"/>
              <a:pathLst>
                <a:path w="2042" h="2851" extrusionOk="0">
                  <a:moveTo>
                    <a:pt x="1576" y="0"/>
                  </a:moveTo>
                  <a:lnTo>
                    <a:pt x="0" y="2850"/>
                  </a:lnTo>
                  <a:lnTo>
                    <a:pt x="936" y="2850"/>
                  </a:lnTo>
                  <a:lnTo>
                    <a:pt x="2041" y="1060"/>
                  </a:lnTo>
                  <a:lnTo>
                    <a:pt x="1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37"/>
            <p:cNvSpPr/>
            <p:nvPr/>
          </p:nvSpPr>
          <p:spPr>
            <a:xfrm>
              <a:off x="4257535" y="2266451"/>
              <a:ext cx="100191" cy="36781"/>
            </a:xfrm>
            <a:custGeom>
              <a:avLst/>
              <a:gdLst/>
              <a:ahLst/>
              <a:cxnLst/>
              <a:rect l="l" t="t" r="r" b="b"/>
              <a:pathLst>
                <a:path w="3819" h="1402" extrusionOk="0">
                  <a:moveTo>
                    <a:pt x="3759" y="1"/>
                  </a:moveTo>
                  <a:lnTo>
                    <a:pt x="0" y="776"/>
                  </a:lnTo>
                  <a:lnTo>
                    <a:pt x="119" y="1402"/>
                  </a:lnTo>
                  <a:lnTo>
                    <a:pt x="3819" y="447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37"/>
            <p:cNvSpPr/>
            <p:nvPr/>
          </p:nvSpPr>
          <p:spPr>
            <a:xfrm>
              <a:off x="4257587" y="2279359"/>
              <a:ext cx="37647" cy="23874"/>
            </a:xfrm>
            <a:custGeom>
              <a:avLst/>
              <a:gdLst/>
              <a:ahLst/>
              <a:cxnLst/>
              <a:rect l="l" t="t" r="r" b="b"/>
              <a:pathLst>
                <a:path w="1435" h="910" extrusionOk="0">
                  <a:moveTo>
                    <a:pt x="1380" y="0"/>
                  </a:moveTo>
                  <a:lnTo>
                    <a:pt x="0" y="284"/>
                  </a:lnTo>
                  <a:lnTo>
                    <a:pt x="120" y="910"/>
                  </a:lnTo>
                  <a:lnTo>
                    <a:pt x="1435" y="571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37"/>
            <p:cNvSpPr/>
            <p:nvPr/>
          </p:nvSpPr>
          <p:spPr>
            <a:xfrm>
              <a:off x="4252839" y="2243732"/>
              <a:ext cx="100191" cy="27442"/>
            </a:xfrm>
            <a:custGeom>
              <a:avLst/>
              <a:gdLst/>
              <a:ahLst/>
              <a:cxnLst/>
              <a:rect l="l" t="t" r="r" b="b"/>
              <a:pathLst>
                <a:path w="3819" h="1046" extrusionOk="0">
                  <a:moveTo>
                    <a:pt x="3759" y="0"/>
                  </a:moveTo>
                  <a:lnTo>
                    <a:pt x="0" y="478"/>
                  </a:lnTo>
                  <a:lnTo>
                    <a:pt x="179" y="1046"/>
                  </a:lnTo>
                  <a:lnTo>
                    <a:pt x="3819" y="358"/>
                  </a:lnTo>
                  <a:lnTo>
                    <a:pt x="37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37"/>
            <p:cNvSpPr/>
            <p:nvPr/>
          </p:nvSpPr>
          <p:spPr>
            <a:xfrm>
              <a:off x="4252839" y="2251733"/>
              <a:ext cx="37280" cy="19440"/>
            </a:xfrm>
            <a:custGeom>
              <a:avLst/>
              <a:gdLst/>
              <a:ahLst/>
              <a:cxnLst/>
              <a:rect l="l" t="t" r="r" b="b"/>
              <a:pathLst>
                <a:path w="1421" h="741" extrusionOk="0">
                  <a:moveTo>
                    <a:pt x="1363" y="1"/>
                  </a:moveTo>
                  <a:lnTo>
                    <a:pt x="0" y="173"/>
                  </a:lnTo>
                  <a:lnTo>
                    <a:pt x="179" y="741"/>
                  </a:lnTo>
                  <a:lnTo>
                    <a:pt x="1420" y="507"/>
                  </a:lnTo>
                  <a:lnTo>
                    <a:pt x="13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37"/>
            <p:cNvSpPr/>
            <p:nvPr/>
          </p:nvSpPr>
          <p:spPr>
            <a:xfrm>
              <a:off x="4214431" y="2246093"/>
              <a:ext cx="56405" cy="73615"/>
            </a:xfrm>
            <a:custGeom>
              <a:avLst/>
              <a:gdLst/>
              <a:ahLst/>
              <a:cxnLst/>
              <a:rect l="l" t="t" r="r" b="b"/>
              <a:pathLst>
                <a:path w="2150" h="2806" extrusionOk="0">
                  <a:moveTo>
                    <a:pt x="1791" y="1"/>
                  </a:moveTo>
                  <a:lnTo>
                    <a:pt x="1" y="61"/>
                  </a:lnTo>
                  <a:lnTo>
                    <a:pt x="299" y="2805"/>
                  </a:lnTo>
                  <a:lnTo>
                    <a:pt x="2149" y="2416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37"/>
            <p:cNvSpPr/>
            <p:nvPr/>
          </p:nvSpPr>
          <p:spPr>
            <a:xfrm>
              <a:off x="4236914" y="2246408"/>
              <a:ext cx="22510" cy="67791"/>
            </a:xfrm>
            <a:custGeom>
              <a:avLst/>
              <a:gdLst/>
              <a:ahLst/>
              <a:cxnLst/>
              <a:rect l="l" t="t" r="r" b="b"/>
              <a:pathLst>
                <a:path w="858" h="2584" extrusionOk="0">
                  <a:moveTo>
                    <a:pt x="500" y="1"/>
                  </a:moveTo>
                  <a:lnTo>
                    <a:pt x="1" y="18"/>
                  </a:lnTo>
                  <a:lnTo>
                    <a:pt x="438" y="2583"/>
                  </a:lnTo>
                  <a:lnTo>
                    <a:pt x="858" y="2495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37"/>
            <p:cNvSpPr/>
            <p:nvPr/>
          </p:nvSpPr>
          <p:spPr>
            <a:xfrm>
              <a:off x="4010926" y="2590503"/>
              <a:ext cx="400792" cy="53992"/>
            </a:xfrm>
            <a:custGeom>
              <a:avLst/>
              <a:gdLst/>
              <a:ahLst/>
              <a:cxnLst/>
              <a:rect l="l" t="t" r="r" b="b"/>
              <a:pathLst>
                <a:path w="15277" h="2058" extrusionOk="0">
                  <a:moveTo>
                    <a:pt x="15069" y="0"/>
                  </a:moveTo>
                  <a:lnTo>
                    <a:pt x="180" y="148"/>
                  </a:lnTo>
                  <a:lnTo>
                    <a:pt x="1" y="2058"/>
                  </a:lnTo>
                  <a:lnTo>
                    <a:pt x="15276" y="2058"/>
                  </a:lnTo>
                  <a:lnTo>
                    <a:pt x="150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1" name="Google Shape;7421;p37"/>
          <p:cNvGrpSpPr/>
          <p:nvPr/>
        </p:nvGrpSpPr>
        <p:grpSpPr>
          <a:xfrm>
            <a:off x="1617762" y="1794559"/>
            <a:ext cx="490775" cy="527920"/>
            <a:chOff x="1884976" y="2896769"/>
            <a:chExt cx="372589" cy="400790"/>
          </a:xfrm>
        </p:grpSpPr>
        <p:sp>
          <p:nvSpPr>
            <p:cNvPr id="7422" name="Google Shape;7422;p37"/>
            <p:cNvSpPr/>
            <p:nvPr/>
          </p:nvSpPr>
          <p:spPr>
            <a:xfrm>
              <a:off x="1924906" y="3007925"/>
              <a:ext cx="187895" cy="46987"/>
            </a:xfrm>
            <a:custGeom>
              <a:avLst/>
              <a:gdLst/>
              <a:ahLst/>
              <a:cxnLst/>
              <a:rect l="l" t="t" r="r" b="b"/>
              <a:pathLst>
                <a:path w="7162" h="1791" extrusionOk="0">
                  <a:moveTo>
                    <a:pt x="7042" y="0"/>
                  </a:moveTo>
                  <a:lnTo>
                    <a:pt x="1" y="179"/>
                  </a:lnTo>
                  <a:lnTo>
                    <a:pt x="30" y="1790"/>
                  </a:lnTo>
                  <a:lnTo>
                    <a:pt x="7161" y="1165"/>
                  </a:lnTo>
                  <a:lnTo>
                    <a:pt x="70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37"/>
            <p:cNvSpPr/>
            <p:nvPr/>
          </p:nvSpPr>
          <p:spPr>
            <a:xfrm>
              <a:off x="1924906" y="3010680"/>
              <a:ext cx="191778" cy="44232"/>
            </a:xfrm>
            <a:custGeom>
              <a:avLst/>
              <a:gdLst/>
              <a:ahLst/>
              <a:cxnLst/>
              <a:rect l="l" t="t" r="r" b="b"/>
              <a:pathLst>
                <a:path w="7310" h="1686" extrusionOk="0">
                  <a:moveTo>
                    <a:pt x="2949" y="0"/>
                  </a:moveTo>
                  <a:lnTo>
                    <a:pt x="1" y="74"/>
                  </a:lnTo>
                  <a:lnTo>
                    <a:pt x="30" y="1685"/>
                  </a:lnTo>
                  <a:lnTo>
                    <a:pt x="2796" y="1444"/>
                  </a:lnTo>
                  <a:lnTo>
                    <a:pt x="2846" y="964"/>
                  </a:lnTo>
                  <a:lnTo>
                    <a:pt x="7309" y="642"/>
                  </a:lnTo>
                  <a:lnTo>
                    <a:pt x="7190" y="134"/>
                  </a:lnTo>
                  <a:lnTo>
                    <a:pt x="2894" y="504"/>
                  </a:lnTo>
                  <a:lnTo>
                    <a:pt x="2894" y="504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37"/>
            <p:cNvSpPr/>
            <p:nvPr/>
          </p:nvSpPr>
          <p:spPr>
            <a:xfrm>
              <a:off x="1917849" y="3123752"/>
              <a:ext cx="209040" cy="60340"/>
            </a:xfrm>
            <a:custGeom>
              <a:avLst/>
              <a:gdLst/>
              <a:ahLst/>
              <a:cxnLst/>
              <a:rect l="l" t="t" r="r" b="b"/>
              <a:pathLst>
                <a:path w="7968" h="2300" extrusionOk="0">
                  <a:moveTo>
                    <a:pt x="7936" y="1"/>
                  </a:moveTo>
                  <a:lnTo>
                    <a:pt x="120" y="211"/>
                  </a:lnTo>
                  <a:lnTo>
                    <a:pt x="0" y="1910"/>
                  </a:lnTo>
                  <a:lnTo>
                    <a:pt x="7967" y="2299"/>
                  </a:lnTo>
                  <a:lnTo>
                    <a:pt x="79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37"/>
            <p:cNvSpPr/>
            <p:nvPr/>
          </p:nvSpPr>
          <p:spPr>
            <a:xfrm>
              <a:off x="1917849" y="3127136"/>
              <a:ext cx="209040" cy="50135"/>
            </a:xfrm>
            <a:custGeom>
              <a:avLst/>
              <a:gdLst/>
              <a:ahLst/>
              <a:cxnLst/>
              <a:rect l="l" t="t" r="r" b="b"/>
              <a:pathLst>
                <a:path w="7968" h="1911" extrusionOk="0">
                  <a:moveTo>
                    <a:pt x="3103" y="1"/>
                  </a:moveTo>
                  <a:lnTo>
                    <a:pt x="120" y="79"/>
                  </a:lnTo>
                  <a:lnTo>
                    <a:pt x="0" y="1781"/>
                  </a:lnTo>
                  <a:lnTo>
                    <a:pt x="2638" y="1910"/>
                  </a:lnTo>
                  <a:lnTo>
                    <a:pt x="2788" y="1304"/>
                  </a:lnTo>
                  <a:lnTo>
                    <a:pt x="7967" y="1722"/>
                  </a:lnTo>
                  <a:lnTo>
                    <a:pt x="7967" y="468"/>
                  </a:lnTo>
                  <a:lnTo>
                    <a:pt x="2950" y="621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37"/>
            <p:cNvSpPr/>
            <p:nvPr/>
          </p:nvSpPr>
          <p:spPr>
            <a:xfrm>
              <a:off x="2057156" y="3115934"/>
              <a:ext cx="141748" cy="144870"/>
            </a:xfrm>
            <a:custGeom>
              <a:avLst/>
              <a:gdLst/>
              <a:ahLst/>
              <a:cxnLst/>
              <a:rect l="l" t="t" r="r" b="b"/>
              <a:pathLst>
                <a:path w="5403" h="5522" extrusionOk="0">
                  <a:moveTo>
                    <a:pt x="569" y="0"/>
                  </a:moveTo>
                  <a:lnTo>
                    <a:pt x="1" y="5521"/>
                  </a:lnTo>
                  <a:lnTo>
                    <a:pt x="5402" y="5521"/>
                  </a:lnTo>
                  <a:lnTo>
                    <a:pt x="4985" y="31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37"/>
            <p:cNvSpPr/>
            <p:nvPr/>
          </p:nvSpPr>
          <p:spPr>
            <a:xfrm>
              <a:off x="2111961" y="3132410"/>
              <a:ext cx="35207" cy="36781"/>
            </a:xfrm>
            <a:custGeom>
              <a:avLst/>
              <a:gdLst/>
              <a:ahLst/>
              <a:cxnLst/>
              <a:rect l="l" t="t" r="r" b="b"/>
              <a:pathLst>
                <a:path w="1342" h="1402" extrusionOk="0">
                  <a:moveTo>
                    <a:pt x="671" y="0"/>
                  </a:moveTo>
                  <a:cubicBezTo>
                    <a:pt x="301" y="0"/>
                    <a:pt x="0" y="313"/>
                    <a:pt x="0" y="699"/>
                  </a:cubicBezTo>
                  <a:cubicBezTo>
                    <a:pt x="0" y="1086"/>
                    <a:pt x="301" y="1401"/>
                    <a:pt x="671" y="1401"/>
                  </a:cubicBezTo>
                  <a:cubicBezTo>
                    <a:pt x="1043" y="1401"/>
                    <a:pt x="1342" y="1086"/>
                    <a:pt x="1342" y="699"/>
                  </a:cubicBezTo>
                  <a:cubicBezTo>
                    <a:pt x="1342" y="313"/>
                    <a:pt x="1043" y="0"/>
                    <a:pt x="6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37"/>
            <p:cNvSpPr/>
            <p:nvPr/>
          </p:nvSpPr>
          <p:spPr>
            <a:xfrm>
              <a:off x="2062876" y="3186322"/>
              <a:ext cx="131464" cy="39221"/>
            </a:xfrm>
            <a:custGeom>
              <a:avLst/>
              <a:gdLst/>
              <a:ahLst/>
              <a:cxnLst/>
              <a:rect l="l" t="t" r="r" b="b"/>
              <a:pathLst>
                <a:path w="5011" h="1495" extrusionOk="0">
                  <a:moveTo>
                    <a:pt x="4969" y="0"/>
                  </a:moveTo>
                  <a:lnTo>
                    <a:pt x="3542" y="93"/>
                  </a:lnTo>
                  <a:lnTo>
                    <a:pt x="3156" y="898"/>
                  </a:lnTo>
                  <a:lnTo>
                    <a:pt x="1991" y="929"/>
                  </a:lnTo>
                  <a:lnTo>
                    <a:pt x="1425" y="62"/>
                  </a:lnTo>
                  <a:lnTo>
                    <a:pt x="65" y="120"/>
                  </a:lnTo>
                  <a:lnTo>
                    <a:pt x="0" y="719"/>
                  </a:lnTo>
                  <a:lnTo>
                    <a:pt x="1036" y="719"/>
                  </a:lnTo>
                  <a:lnTo>
                    <a:pt x="1513" y="1494"/>
                  </a:lnTo>
                  <a:lnTo>
                    <a:pt x="3542" y="1435"/>
                  </a:lnTo>
                  <a:lnTo>
                    <a:pt x="3991" y="599"/>
                  </a:lnTo>
                  <a:lnTo>
                    <a:pt x="5010" y="552"/>
                  </a:lnTo>
                  <a:lnTo>
                    <a:pt x="49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37"/>
            <p:cNvSpPr/>
            <p:nvPr/>
          </p:nvSpPr>
          <p:spPr>
            <a:xfrm>
              <a:off x="2003952" y="3245875"/>
              <a:ext cx="253614" cy="51683"/>
            </a:xfrm>
            <a:custGeom>
              <a:avLst/>
              <a:gdLst/>
              <a:ahLst/>
              <a:cxnLst/>
              <a:rect l="l" t="t" r="r" b="b"/>
              <a:pathLst>
                <a:path w="9667" h="1970" extrusionOk="0">
                  <a:moveTo>
                    <a:pt x="9368" y="0"/>
                  </a:moveTo>
                  <a:lnTo>
                    <a:pt x="270" y="150"/>
                  </a:lnTo>
                  <a:lnTo>
                    <a:pt x="0" y="1969"/>
                  </a:lnTo>
                  <a:lnTo>
                    <a:pt x="9667" y="1969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37"/>
            <p:cNvSpPr/>
            <p:nvPr/>
          </p:nvSpPr>
          <p:spPr>
            <a:xfrm>
              <a:off x="1884976" y="3000895"/>
              <a:ext cx="61888" cy="185508"/>
            </a:xfrm>
            <a:custGeom>
              <a:avLst/>
              <a:gdLst/>
              <a:ahLst/>
              <a:cxnLst/>
              <a:rect l="l" t="t" r="r" b="b"/>
              <a:pathLst>
                <a:path w="2359" h="7071" extrusionOk="0">
                  <a:moveTo>
                    <a:pt x="239" y="1"/>
                  </a:moveTo>
                  <a:lnTo>
                    <a:pt x="0" y="7011"/>
                  </a:lnTo>
                  <a:lnTo>
                    <a:pt x="2000" y="7071"/>
                  </a:lnTo>
                  <a:lnTo>
                    <a:pt x="2358" y="29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37"/>
            <p:cNvSpPr/>
            <p:nvPr/>
          </p:nvSpPr>
          <p:spPr>
            <a:xfrm>
              <a:off x="1903761" y="3139414"/>
              <a:ext cx="23507" cy="23507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6" y="0"/>
                  </a:moveTo>
                  <a:cubicBezTo>
                    <a:pt x="201" y="0"/>
                    <a:pt x="0" y="201"/>
                    <a:pt x="0" y="449"/>
                  </a:cubicBezTo>
                  <a:cubicBezTo>
                    <a:pt x="0" y="695"/>
                    <a:pt x="201" y="895"/>
                    <a:pt x="446" y="895"/>
                  </a:cubicBezTo>
                  <a:cubicBezTo>
                    <a:pt x="695" y="895"/>
                    <a:pt x="895" y="695"/>
                    <a:pt x="895" y="449"/>
                  </a:cubicBezTo>
                  <a:cubicBezTo>
                    <a:pt x="895" y="201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37"/>
            <p:cNvSpPr/>
            <p:nvPr/>
          </p:nvSpPr>
          <p:spPr>
            <a:xfrm>
              <a:off x="1906883" y="3018865"/>
              <a:ext cx="25081" cy="23507"/>
            </a:xfrm>
            <a:custGeom>
              <a:avLst/>
              <a:gdLst/>
              <a:ahLst/>
              <a:cxnLst/>
              <a:rect l="l" t="t" r="r" b="b"/>
              <a:pathLst>
                <a:path w="956" h="896" extrusionOk="0">
                  <a:moveTo>
                    <a:pt x="478" y="1"/>
                  </a:moveTo>
                  <a:cubicBezTo>
                    <a:pt x="215" y="1"/>
                    <a:pt x="0" y="201"/>
                    <a:pt x="0" y="450"/>
                  </a:cubicBezTo>
                  <a:cubicBezTo>
                    <a:pt x="0" y="695"/>
                    <a:pt x="215" y="896"/>
                    <a:pt x="478" y="896"/>
                  </a:cubicBezTo>
                  <a:cubicBezTo>
                    <a:pt x="740" y="896"/>
                    <a:pt x="955" y="695"/>
                    <a:pt x="955" y="450"/>
                  </a:cubicBezTo>
                  <a:cubicBezTo>
                    <a:pt x="955" y="201"/>
                    <a:pt x="740" y="1"/>
                    <a:pt x="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37"/>
            <p:cNvSpPr/>
            <p:nvPr/>
          </p:nvSpPr>
          <p:spPr>
            <a:xfrm>
              <a:off x="1886787" y="3043657"/>
              <a:ext cx="22510" cy="88832"/>
            </a:xfrm>
            <a:custGeom>
              <a:avLst/>
              <a:gdLst/>
              <a:ahLst/>
              <a:cxnLst/>
              <a:rect l="l" t="t" r="r" b="b"/>
              <a:pathLst>
                <a:path w="858" h="3386" extrusionOk="0">
                  <a:moveTo>
                    <a:pt x="112" y="1"/>
                  </a:moveTo>
                  <a:lnTo>
                    <a:pt x="0" y="3385"/>
                  </a:lnTo>
                  <a:lnTo>
                    <a:pt x="766" y="2693"/>
                  </a:lnTo>
                  <a:lnTo>
                    <a:pt x="857" y="872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37"/>
            <p:cNvSpPr/>
            <p:nvPr/>
          </p:nvSpPr>
          <p:spPr>
            <a:xfrm>
              <a:off x="2060305" y="2896769"/>
              <a:ext cx="108036" cy="104153"/>
            </a:xfrm>
            <a:custGeom>
              <a:avLst/>
              <a:gdLst/>
              <a:ahLst/>
              <a:cxnLst/>
              <a:rect l="l" t="t" r="r" b="b"/>
              <a:pathLst>
                <a:path w="4118" h="3970" extrusionOk="0">
                  <a:moveTo>
                    <a:pt x="2058" y="0"/>
                  </a:moveTo>
                  <a:cubicBezTo>
                    <a:pt x="922" y="0"/>
                    <a:pt x="0" y="888"/>
                    <a:pt x="0" y="1984"/>
                  </a:cubicBezTo>
                  <a:cubicBezTo>
                    <a:pt x="0" y="3079"/>
                    <a:pt x="922" y="3970"/>
                    <a:pt x="2058" y="3970"/>
                  </a:cubicBezTo>
                  <a:cubicBezTo>
                    <a:pt x="3196" y="3970"/>
                    <a:pt x="4118" y="3079"/>
                    <a:pt x="4118" y="1984"/>
                  </a:cubicBezTo>
                  <a:cubicBezTo>
                    <a:pt x="4118" y="888"/>
                    <a:pt x="3196" y="0"/>
                    <a:pt x="2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37"/>
            <p:cNvSpPr/>
            <p:nvPr/>
          </p:nvSpPr>
          <p:spPr>
            <a:xfrm>
              <a:off x="2072819" y="2910096"/>
              <a:ext cx="83742" cy="79886"/>
            </a:xfrm>
            <a:custGeom>
              <a:avLst/>
              <a:gdLst/>
              <a:ahLst/>
              <a:cxnLst/>
              <a:rect l="l" t="t" r="r" b="b"/>
              <a:pathLst>
                <a:path w="3192" h="3045" extrusionOk="0">
                  <a:moveTo>
                    <a:pt x="1597" y="1"/>
                  </a:moveTo>
                  <a:cubicBezTo>
                    <a:pt x="714" y="1"/>
                    <a:pt x="1" y="681"/>
                    <a:pt x="1" y="1521"/>
                  </a:cubicBezTo>
                  <a:cubicBezTo>
                    <a:pt x="1" y="2361"/>
                    <a:pt x="714" y="3044"/>
                    <a:pt x="1597" y="3044"/>
                  </a:cubicBezTo>
                  <a:cubicBezTo>
                    <a:pt x="2478" y="3044"/>
                    <a:pt x="3192" y="2361"/>
                    <a:pt x="3192" y="1521"/>
                  </a:cubicBezTo>
                  <a:cubicBezTo>
                    <a:pt x="3192" y="681"/>
                    <a:pt x="2478" y="1"/>
                    <a:pt x="1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37"/>
            <p:cNvSpPr/>
            <p:nvPr/>
          </p:nvSpPr>
          <p:spPr>
            <a:xfrm>
              <a:off x="2116080" y="2943729"/>
              <a:ext cx="40874" cy="57061"/>
            </a:xfrm>
            <a:custGeom>
              <a:avLst/>
              <a:gdLst/>
              <a:ahLst/>
              <a:cxnLst/>
              <a:rect l="l" t="t" r="r" b="b"/>
              <a:pathLst>
                <a:path w="1558" h="2175" extrusionOk="0">
                  <a:moveTo>
                    <a:pt x="648" y="1"/>
                  </a:moveTo>
                  <a:lnTo>
                    <a:pt x="111" y="32"/>
                  </a:lnTo>
                  <a:lnTo>
                    <a:pt x="1" y="2175"/>
                  </a:lnTo>
                  <a:cubicBezTo>
                    <a:pt x="633" y="2158"/>
                    <a:pt x="1192" y="1862"/>
                    <a:pt x="1557" y="1416"/>
                  </a:cubicBezTo>
                  <a:lnTo>
                    <a:pt x="1423" y="597"/>
                  </a:lnTo>
                  <a:lnTo>
                    <a:pt x="767" y="597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37"/>
            <p:cNvSpPr/>
            <p:nvPr/>
          </p:nvSpPr>
          <p:spPr>
            <a:xfrm>
              <a:off x="2097873" y="2939846"/>
              <a:ext cx="32899" cy="33660"/>
            </a:xfrm>
            <a:custGeom>
              <a:avLst/>
              <a:gdLst/>
              <a:ahLst/>
              <a:cxnLst/>
              <a:rect l="l" t="t" r="r" b="b"/>
              <a:pathLst>
                <a:path w="1254" h="1283" extrusionOk="0">
                  <a:moveTo>
                    <a:pt x="926" y="1"/>
                  </a:moveTo>
                  <a:lnTo>
                    <a:pt x="358" y="29"/>
                  </a:lnTo>
                  <a:lnTo>
                    <a:pt x="0" y="1282"/>
                  </a:lnTo>
                  <a:lnTo>
                    <a:pt x="1253" y="1254"/>
                  </a:lnTo>
                  <a:lnTo>
                    <a:pt x="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37"/>
            <p:cNvSpPr/>
            <p:nvPr/>
          </p:nvSpPr>
          <p:spPr>
            <a:xfrm>
              <a:off x="2109574" y="2944542"/>
              <a:ext cx="10992" cy="10992"/>
            </a:xfrm>
            <a:custGeom>
              <a:avLst/>
              <a:gdLst/>
              <a:ahLst/>
              <a:cxnLst/>
              <a:rect l="l" t="t" r="r" b="b"/>
              <a:pathLst>
                <a:path w="419" h="419" extrusionOk="0">
                  <a:moveTo>
                    <a:pt x="211" y="1"/>
                  </a:moveTo>
                  <a:cubicBezTo>
                    <a:pt x="96" y="1"/>
                    <a:pt x="1" y="94"/>
                    <a:pt x="1" y="208"/>
                  </a:cubicBezTo>
                  <a:cubicBezTo>
                    <a:pt x="1" y="323"/>
                    <a:pt x="96" y="418"/>
                    <a:pt x="211" y="418"/>
                  </a:cubicBezTo>
                  <a:cubicBezTo>
                    <a:pt x="325" y="418"/>
                    <a:pt x="418" y="323"/>
                    <a:pt x="418" y="208"/>
                  </a:cubicBezTo>
                  <a:cubicBezTo>
                    <a:pt x="418" y="94"/>
                    <a:pt x="325" y="1"/>
                    <a:pt x="2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37"/>
            <p:cNvSpPr/>
            <p:nvPr/>
          </p:nvSpPr>
          <p:spPr>
            <a:xfrm>
              <a:off x="2082211" y="2968022"/>
              <a:ext cx="60393" cy="79046"/>
            </a:xfrm>
            <a:custGeom>
              <a:avLst/>
              <a:gdLst/>
              <a:ahLst/>
              <a:cxnLst/>
              <a:rect l="l" t="t" r="r" b="b"/>
              <a:pathLst>
                <a:path w="2302" h="3013" extrusionOk="0">
                  <a:moveTo>
                    <a:pt x="2302" y="1"/>
                  </a:moveTo>
                  <a:lnTo>
                    <a:pt x="1" y="60"/>
                  </a:lnTo>
                  <a:lnTo>
                    <a:pt x="449" y="3013"/>
                  </a:lnTo>
                  <a:lnTo>
                    <a:pt x="2208" y="2953"/>
                  </a:lnTo>
                  <a:lnTo>
                    <a:pt x="2275" y="822"/>
                  </a:lnTo>
                  <a:lnTo>
                    <a:pt x="2192" y="652"/>
                  </a:lnTo>
                  <a:lnTo>
                    <a:pt x="2287" y="490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37"/>
            <p:cNvSpPr/>
            <p:nvPr/>
          </p:nvSpPr>
          <p:spPr>
            <a:xfrm>
              <a:off x="2102569" y="3011047"/>
              <a:ext cx="24267" cy="23507"/>
            </a:xfrm>
            <a:custGeom>
              <a:avLst/>
              <a:gdLst/>
              <a:ahLst/>
              <a:cxnLst/>
              <a:rect l="l" t="t" r="r" b="b"/>
              <a:pathLst>
                <a:path w="925" h="896" extrusionOk="0">
                  <a:moveTo>
                    <a:pt x="463" y="0"/>
                  </a:moveTo>
                  <a:cubicBezTo>
                    <a:pt x="208" y="0"/>
                    <a:pt x="0" y="201"/>
                    <a:pt x="0" y="449"/>
                  </a:cubicBezTo>
                  <a:cubicBezTo>
                    <a:pt x="0" y="695"/>
                    <a:pt x="208" y="895"/>
                    <a:pt x="463" y="895"/>
                  </a:cubicBezTo>
                  <a:cubicBezTo>
                    <a:pt x="719" y="895"/>
                    <a:pt x="924" y="695"/>
                    <a:pt x="924" y="449"/>
                  </a:cubicBezTo>
                  <a:cubicBezTo>
                    <a:pt x="924" y="201"/>
                    <a:pt x="719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37"/>
            <p:cNvSpPr/>
            <p:nvPr/>
          </p:nvSpPr>
          <p:spPr>
            <a:xfrm>
              <a:off x="2084415" y="2980851"/>
              <a:ext cx="57691" cy="10546"/>
            </a:xfrm>
            <a:custGeom>
              <a:avLst/>
              <a:gdLst/>
              <a:ahLst/>
              <a:cxnLst/>
              <a:rect l="l" t="t" r="r" b="b"/>
              <a:pathLst>
                <a:path w="2199" h="402" extrusionOk="0">
                  <a:moveTo>
                    <a:pt x="2198" y="1"/>
                  </a:moveTo>
                  <a:lnTo>
                    <a:pt x="0" y="113"/>
                  </a:lnTo>
                  <a:lnTo>
                    <a:pt x="46" y="402"/>
                  </a:lnTo>
                  <a:lnTo>
                    <a:pt x="2191" y="330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2" name="Google Shape;7442;p37"/>
          <p:cNvGrpSpPr/>
          <p:nvPr/>
        </p:nvGrpSpPr>
        <p:grpSpPr>
          <a:xfrm>
            <a:off x="7035485" y="1794559"/>
            <a:ext cx="511405" cy="527920"/>
            <a:chOff x="4017196" y="2896769"/>
            <a:chExt cx="388252" cy="400790"/>
          </a:xfrm>
        </p:grpSpPr>
        <p:sp>
          <p:nvSpPr>
            <p:cNvPr id="7443" name="Google Shape;7443;p37"/>
            <p:cNvSpPr/>
            <p:nvPr/>
          </p:nvSpPr>
          <p:spPr>
            <a:xfrm>
              <a:off x="4061035" y="3019679"/>
              <a:ext cx="204344" cy="39930"/>
            </a:xfrm>
            <a:custGeom>
              <a:avLst/>
              <a:gdLst/>
              <a:ahLst/>
              <a:cxnLst/>
              <a:rect l="l" t="t" r="r" b="b"/>
              <a:pathLst>
                <a:path w="7789" h="1522" extrusionOk="0">
                  <a:moveTo>
                    <a:pt x="179" y="1"/>
                  </a:moveTo>
                  <a:lnTo>
                    <a:pt x="0" y="1521"/>
                  </a:lnTo>
                  <a:lnTo>
                    <a:pt x="7757" y="1462"/>
                  </a:lnTo>
                  <a:lnTo>
                    <a:pt x="7788" y="35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37"/>
            <p:cNvSpPr/>
            <p:nvPr/>
          </p:nvSpPr>
          <p:spPr>
            <a:xfrm>
              <a:off x="4061035" y="3019626"/>
              <a:ext cx="193457" cy="39982"/>
            </a:xfrm>
            <a:custGeom>
              <a:avLst/>
              <a:gdLst/>
              <a:ahLst/>
              <a:cxnLst/>
              <a:rect l="l" t="t" r="r" b="b"/>
              <a:pathLst>
                <a:path w="7374" h="1524" extrusionOk="0">
                  <a:moveTo>
                    <a:pt x="179" y="0"/>
                  </a:moveTo>
                  <a:lnTo>
                    <a:pt x="0" y="1523"/>
                  </a:lnTo>
                  <a:lnTo>
                    <a:pt x="0" y="1523"/>
                  </a:lnTo>
                  <a:lnTo>
                    <a:pt x="3416" y="1497"/>
                  </a:lnTo>
                  <a:lnTo>
                    <a:pt x="3483" y="1048"/>
                  </a:lnTo>
                  <a:lnTo>
                    <a:pt x="7373" y="1225"/>
                  </a:lnTo>
                  <a:lnTo>
                    <a:pt x="7373" y="600"/>
                  </a:lnTo>
                  <a:lnTo>
                    <a:pt x="7371" y="600"/>
                  </a:lnTo>
                  <a:lnTo>
                    <a:pt x="3549" y="573"/>
                  </a:lnTo>
                  <a:lnTo>
                    <a:pt x="3609" y="163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37"/>
            <p:cNvSpPr/>
            <p:nvPr/>
          </p:nvSpPr>
          <p:spPr>
            <a:xfrm>
              <a:off x="4070427" y="3122204"/>
              <a:ext cx="194952" cy="61075"/>
            </a:xfrm>
            <a:custGeom>
              <a:avLst/>
              <a:gdLst/>
              <a:ahLst/>
              <a:cxnLst/>
              <a:rect l="l" t="t" r="r" b="b"/>
              <a:pathLst>
                <a:path w="7431" h="2328" extrusionOk="0">
                  <a:moveTo>
                    <a:pt x="7399" y="0"/>
                  </a:moveTo>
                  <a:lnTo>
                    <a:pt x="60" y="329"/>
                  </a:lnTo>
                  <a:lnTo>
                    <a:pt x="0" y="1941"/>
                  </a:lnTo>
                  <a:lnTo>
                    <a:pt x="7430" y="2327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37"/>
            <p:cNvSpPr/>
            <p:nvPr/>
          </p:nvSpPr>
          <p:spPr>
            <a:xfrm>
              <a:off x="4070427" y="3127136"/>
              <a:ext cx="211349" cy="49873"/>
            </a:xfrm>
            <a:custGeom>
              <a:avLst/>
              <a:gdLst/>
              <a:ahLst/>
              <a:cxnLst/>
              <a:rect l="l" t="t" r="r" b="b"/>
              <a:pathLst>
                <a:path w="8056" h="1901" extrusionOk="0">
                  <a:moveTo>
                    <a:pt x="3175" y="1"/>
                  </a:moveTo>
                  <a:lnTo>
                    <a:pt x="60" y="139"/>
                  </a:lnTo>
                  <a:lnTo>
                    <a:pt x="0" y="1750"/>
                  </a:lnTo>
                  <a:lnTo>
                    <a:pt x="2874" y="1901"/>
                  </a:lnTo>
                  <a:lnTo>
                    <a:pt x="2986" y="1199"/>
                  </a:lnTo>
                  <a:lnTo>
                    <a:pt x="8029" y="1602"/>
                  </a:lnTo>
                  <a:lnTo>
                    <a:pt x="8056" y="468"/>
                  </a:lnTo>
                  <a:lnTo>
                    <a:pt x="3079" y="590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37"/>
            <p:cNvSpPr/>
            <p:nvPr/>
          </p:nvSpPr>
          <p:spPr>
            <a:xfrm>
              <a:off x="4206613" y="3113625"/>
              <a:ext cx="146418" cy="152609"/>
            </a:xfrm>
            <a:custGeom>
              <a:avLst/>
              <a:gdLst/>
              <a:ahLst/>
              <a:cxnLst/>
              <a:rect l="l" t="t" r="r" b="b"/>
              <a:pathLst>
                <a:path w="5581" h="5817" extrusionOk="0">
                  <a:moveTo>
                    <a:pt x="5104" y="0"/>
                  </a:moveTo>
                  <a:lnTo>
                    <a:pt x="569" y="119"/>
                  </a:lnTo>
                  <a:lnTo>
                    <a:pt x="1" y="5817"/>
                  </a:lnTo>
                  <a:lnTo>
                    <a:pt x="5581" y="5817"/>
                  </a:lnTo>
                  <a:lnTo>
                    <a:pt x="5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37"/>
            <p:cNvSpPr/>
            <p:nvPr/>
          </p:nvSpPr>
          <p:spPr>
            <a:xfrm>
              <a:off x="4260657" y="3132410"/>
              <a:ext cx="36781" cy="35207"/>
            </a:xfrm>
            <a:custGeom>
              <a:avLst/>
              <a:gdLst/>
              <a:ahLst/>
              <a:cxnLst/>
              <a:rect l="l" t="t" r="r" b="b"/>
              <a:pathLst>
                <a:path w="1402" h="1342" extrusionOk="0">
                  <a:moveTo>
                    <a:pt x="700" y="0"/>
                  </a:moveTo>
                  <a:cubicBezTo>
                    <a:pt x="313" y="0"/>
                    <a:pt x="0" y="298"/>
                    <a:pt x="0" y="671"/>
                  </a:cubicBezTo>
                  <a:cubicBezTo>
                    <a:pt x="0" y="1041"/>
                    <a:pt x="313" y="1341"/>
                    <a:pt x="700" y="1341"/>
                  </a:cubicBezTo>
                  <a:cubicBezTo>
                    <a:pt x="1089" y="1341"/>
                    <a:pt x="1401" y="1041"/>
                    <a:pt x="1401" y="671"/>
                  </a:cubicBezTo>
                  <a:cubicBezTo>
                    <a:pt x="1401" y="298"/>
                    <a:pt x="1089" y="0"/>
                    <a:pt x="7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37"/>
            <p:cNvSpPr/>
            <p:nvPr/>
          </p:nvSpPr>
          <p:spPr>
            <a:xfrm>
              <a:off x="4213119" y="3182859"/>
              <a:ext cx="133851" cy="40349"/>
            </a:xfrm>
            <a:custGeom>
              <a:avLst/>
              <a:gdLst/>
              <a:ahLst/>
              <a:cxnLst/>
              <a:rect l="l" t="t" r="r" b="b"/>
              <a:pathLst>
                <a:path w="5102" h="1538" extrusionOk="0">
                  <a:moveTo>
                    <a:pt x="5073" y="1"/>
                  </a:moveTo>
                  <a:lnTo>
                    <a:pt x="3603" y="75"/>
                  </a:lnTo>
                  <a:lnTo>
                    <a:pt x="3333" y="970"/>
                  </a:lnTo>
                  <a:lnTo>
                    <a:pt x="1991" y="970"/>
                  </a:lnTo>
                  <a:lnTo>
                    <a:pt x="1574" y="166"/>
                  </a:lnTo>
                  <a:lnTo>
                    <a:pt x="49" y="204"/>
                  </a:lnTo>
                  <a:lnTo>
                    <a:pt x="1" y="672"/>
                  </a:lnTo>
                  <a:lnTo>
                    <a:pt x="1273" y="672"/>
                  </a:lnTo>
                  <a:lnTo>
                    <a:pt x="1660" y="1538"/>
                  </a:lnTo>
                  <a:lnTo>
                    <a:pt x="3688" y="1507"/>
                  </a:lnTo>
                  <a:lnTo>
                    <a:pt x="4106" y="464"/>
                  </a:lnTo>
                  <a:lnTo>
                    <a:pt x="5101" y="431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37"/>
            <p:cNvSpPr/>
            <p:nvPr/>
          </p:nvSpPr>
          <p:spPr>
            <a:xfrm>
              <a:off x="4156530" y="3244301"/>
              <a:ext cx="247370" cy="53257"/>
            </a:xfrm>
            <a:custGeom>
              <a:avLst/>
              <a:gdLst/>
              <a:ahLst/>
              <a:cxnLst/>
              <a:rect l="l" t="t" r="r" b="b"/>
              <a:pathLst>
                <a:path w="9429" h="2030" extrusionOk="0">
                  <a:moveTo>
                    <a:pt x="9070" y="0"/>
                  </a:moveTo>
                  <a:lnTo>
                    <a:pt x="298" y="151"/>
                  </a:lnTo>
                  <a:lnTo>
                    <a:pt x="0" y="2029"/>
                  </a:lnTo>
                  <a:lnTo>
                    <a:pt x="9428" y="2029"/>
                  </a:lnTo>
                  <a:lnTo>
                    <a:pt x="90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37"/>
            <p:cNvSpPr/>
            <p:nvPr/>
          </p:nvSpPr>
          <p:spPr>
            <a:xfrm>
              <a:off x="4029710" y="3013435"/>
              <a:ext cx="62649" cy="170659"/>
            </a:xfrm>
            <a:custGeom>
              <a:avLst/>
              <a:gdLst/>
              <a:ahLst/>
              <a:cxnLst/>
              <a:rect l="l" t="t" r="r" b="b"/>
              <a:pathLst>
                <a:path w="2388" h="6505" extrusionOk="0">
                  <a:moveTo>
                    <a:pt x="1" y="0"/>
                  </a:moveTo>
                  <a:lnTo>
                    <a:pt x="1" y="6504"/>
                  </a:lnTo>
                  <a:lnTo>
                    <a:pt x="2328" y="6473"/>
                  </a:lnTo>
                  <a:lnTo>
                    <a:pt x="2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37"/>
            <p:cNvSpPr/>
            <p:nvPr/>
          </p:nvSpPr>
          <p:spPr>
            <a:xfrm>
              <a:off x="4046947" y="3138653"/>
              <a:ext cx="28203" cy="26655"/>
            </a:xfrm>
            <a:custGeom>
              <a:avLst/>
              <a:gdLst/>
              <a:ahLst/>
              <a:cxnLst/>
              <a:rect l="l" t="t" r="r" b="b"/>
              <a:pathLst>
                <a:path w="1075" h="1016" extrusionOk="0">
                  <a:moveTo>
                    <a:pt x="537" y="1"/>
                  </a:moveTo>
                  <a:cubicBezTo>
                    <a:pt x="241" y="1"/>
                    <a:pt x="0" y="228"/>
                    <a:pt x="0" y="507"/>
                  </a:cubicBezTo>
                  <a:cubicBezTo>
                    <a:pt x="0" y="786"/>
                    <a:pt x="241" y="1015"/>
                    <a:pt x="537" y="1015"/>
                  </a:cubicBezTo>
                  <a:cubicBezTo>
                    <a:pt x="835" y="1015"/>
                    <a:pt x="1074" y="786"/>
                    <a:pt x="1074" y="507"/>
                  </a:cubicBezTo>
                  <a:cubicBezTo>
                    <a:pt x="1074" y="228"/>
                    <a:pt x="835" y="1"/>
                    <a:pt x="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37"/>
            <p:cNvSpPr/>
            <p:nvPr/>
          </p:nvSpPr>
          <p:spPr>
            <a:xfrm>
              <a:off x="4046947" y="3024375"/>
              <a:ext cx="26629" cy="25081"/>
            </a:xfrm>
            <a:custGeom>
              <a:avLst/>
              <a:gdLst/>
              <a:ahLst/>
              <a:cxnLst/>
              <a:rect l="l" t="t" r="r" b="b"/>
              <a:pathLst>
                <a:path w="1015" h="956" extrusionOk="0">
                  <a:moveTo>
                    <a:pt x="508" y="1"/>
                  </a:moveTo>
                  <a:cubicBezTo>
                    <a:pt x="227" y="1"/>
                    <a:pt x="0" y="213"/>
                    <a:pt x="0" y="478"/>
                  </a:cubicBezTo>
                  <a:cubicBezTo>
                    <a:pt x="0" y="741"/>
                    <a:pt x="227" y="956"/>
                    <a:pt x="508" y="956"/>
                  </a:cubicBezTo>
                  <a:cubicBezTo>
                    <a:pt x="788" y="956"/>
                    <a:pt x="1015" y="741"/>
                    <a:pt x="1015" y="478"/>
                  </a:cubicBezTo>
                  <a:cubicBezTo>
                    <a:pt x="1015" y="213"/>
                    <a:pt x="788" y="1"/>
                    <a:pt x="5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37"/>
            <p:cNvSpPr/>
            <p:nvPr/>
          </p:nvSpPr>
          <p:spPr>
            <a:xfrm>
              <a:off x="4029710" y="3048983"/>
              <a:ext cx="21198" cy="89461"/>
            </a:xfrm>
            <a:custGeom>
              <a:avLst/>
              <a:gdLst/>
              <a:ahLst/>
              <a:cxnLst/>
              <a:rect l="l" t="t" r="r" b="b"/>
              <a:pathLst>
                <a:path w="808" h="3410" extrusionOk="0">
                  <a:moveTo>
                    <a:pt x="1" y="1"/>
                  </a:moveTo>
                  <a:lnTo>
                    <a:pt x="1" y="3409"/>
                  </a:lnTo>
                  <a:lnTo>
                    <a:pt x="776" y="2729"/>
                  </a:lnTo>
                  <a:lnTo>
                    <a:pt x="807" y="7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37"/>
            <p:cNvSpPr/>
            <p:nvPr/>
          </p:nvSpPr>
          <p:spPr>
            <a:xfrm>
              <a:off x="4017196" y="2896769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37"/>
            <p:cNvSpPr/>
            <p:nvPr/>
          </p:nvSpPr>
          <p:spPr>
            <a:xfrm>
              <a:off x="4233215" y="2917940"/>
              <a:ext cx="43865" cy="17997"/>
            </a:xfrm>
            <a:custGeom>
              <a:avLst/>
              <a:gdLst/>
              <a:ahLst/>
              <a:cxnLst/>
              <a:rect l="l" t="t" r="r" b="b"/>
              <a:pathLst>
                <a:path w="1672" h="686" extrusionOk="0">
                  <a:moveTo>
                    <a:pt x="777" y="0"/>
                  </a:moveTo>
                  <a:cubicBezTo>
                    <a:pt x="330" y="0"/>
                    <a:pt x="1" y="685"/>
                    <a:pt x="1" y="685"/>
                  </a:cubicBezTo>
                  <a:lnTo>
                    <a:pt x="1672" y="597"/>
                  </a:lnTo>
                  <a:cubicBezTo>
                    <a:pt x="1672" y="597"/>
                    <a:pt x="1225" y="0"/>
                    <a:pt x="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37"/>
            <p:cNvSpPr/>
            <p:nvPr/>
          </p:nvSpPr>
          <p:spPr>
            <a:xfrm>
              <a:off x="4242607" y="2946851"/>
              <a:ext cx="24346" cy="43865"/>
            </a:xfrm>
            <a:custGeom>
              <a:avLst/>
              <a:gdLst/>
              <a:ahLst/>
              <a:cxnLst/>
              <a:rect l="l" t="t" r="r" b="b"/>
              <a:pathLst>
                <a:path w="928" h="1672" extrusionOk="0">
                  <a:moveTo>
                    <a:pt x="927" y="1"/>
                  </a:moveTo>
                  <a:lnTo>
                    <a:pt x="1" y="32"/>
                  </a:lnTo>
                  <a:lnTo>
                    <a:pt x="211" y="1672"/>
                  </a:lnTo>
                  <a:lnTo>
                    <a:pt x="867" y="1672"/>
                  </a:lnTo>
                  <a:lnTo>
                    <a:pt x="9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37"/>
            <p:cNvSpPr/>
            <p:nvPr/>
          </p:nvSpPr>
          <p:spPr>
            <a:xfrm>
              <a:off x="4242738" y="2946851"/>
              <a:ext cx="24267" cy="25264"/>
            </a:xfrm>
            <a:custGeom>
              <a:avLst/>
              <a:gdLst/>
              <a:ahLst/>
              <a:cxnLst/>
              <a:rect l="l" t="t" r="r" b="b"/>
              <a:pathLst>
                <a:path w="925" h="963" extrusionOk="0">
                  <a:moveTo>
                    <a:pt x="924" y="1"/>
                  </a:moveTo>
                  <a:lnTo>
                    <a:pt x="1" y="32"/>
                  </a:lnTo>
                  <a:lnTo>
                    <a:pt x="115" y="963"/>
                  </a:lnTo>
                  <a:lnTo>
                    <a:pt x="891" y="896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37"/>
            <p:cNvSpPr/>
            <p:nvPr/>
          </p:nvSpPr>
          <p:spPr>
            <a:xfrm>
              <a:off x="4107996" y="2896769"/>
              <a:ext cx="297452" cy="54805"/>
            </a:xfrm>
            <a:custGeom>
              <a:avLst/>
              <a:gdLst/>
              <a:ahLst/>
              <a:cxnLst/>
              <a:rect l="l" t="t" r="r" b="b"/>
              <a:pathLst>
                <a:path w="11338" h="2089" extrusionOk="0">
                  <a:moveTo>
                    <a:pt x="11249" y="0"/>
                  </a:moveTo>
                  <a:lnTo>
                    <a:pt x="10354" y="31"/>
                  </a:lnTo>
                  <a:lnTo>
                    <a:pt x="10354" y="1194"/>
                  </a:lnTo>
                  <a:lnTo>
                    <a:pt x="926" y="1523"/>
                  </a:lnTo>
                  <a:lnTo>
                    <a:pt x="867" y="31"/>
                  </a:lnTo>
                  <a:lnTo>
                    <a:pt x="0" y="60"/>
                  </a:lnTo>
                  <a:lnTo>
                    <a:pt x="120" y="2089"/>
                  </a:lnTo>
                  <a:lnTo>
                    <a:pt x="11338" y="1822"/>
                  </a:lnTo>
                  <a:lnTo>
                    <a:pt x="1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37"/>
            <p:cNvSpPr/>
            <p:nvPr/>
          </p:nvSpPr>
          <p:spPr>
            <a:xfrm>
              <a:off x="4228519" y="2987567"/>
              <a:ext cx="55644" cy="76737"/>
            </a:xfrm>
            <a:custGeom>
              <a:avLst/>
              <a:gdLst/>
              <a:ahLst/>
              <a:cxnLst/>
              <a:rect l="l" t="t" r="r" b="b"/>
              <a:pathLst>
                <a:path w="2121" h="2925" extrusionOk="0">
                  <a:moveTo>
                    <a:pt x="2120" y="0"/>
                  </a:moveTo>
                  <a:lnTo>
                    <a:pt x="1" y="60"/>
                  </a:lnTo>
                  <a:lnTo>
                    <a:pt x="271" y="2924"/>
                  </a:lnTo>
                  <a:lnTo>
                    <a:pt x="1822" y="2924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37"/>
            <p:cNvSpPr/>
            <p:nvPr/>
          </p:nvSpPr>
          <p:spPr>
            <a:xfrm>
              <a:off x="4244994" y="3031406"/>
              <a:ext cx="21959" cy="20358"/>
            </a:xfrm>
            <a:custGeom>
              <a:avLst/>
              <a:gdLst/>
              <a:ahLst/>
              <a:cxnLst/>
              <a:rect l="l" t="t" r="r" b="b"/>
              <a:pathLst>
                <a:path w="837" h="776" extrusionOk="0">
                  <a:moveTo>
                    <a:pt x="418" y="0"/>
                  </a:moveTo>
                  <a:cubicBezTo>
                    <a:pt x="187" y="0"/>
                    <a:pt x="1" y="174"/>
                    <a:pt x="1" y="389"/>
                  </a:cubicBezTo>
                  <a:cubicBezTo>
                    <a:pt x="1" y="602"/>
                    <a:pt x="187" y="776"/>
                    <a:pt x="418" y="776"/>
                  </a:cubicBezTo>
                  <a:cubicBezTo>
                    <a:pt x="648" y="776"/>
                    <a:pt x="836" y="602"/>
                    <a:pt x="836" y="389"/>
                  </a:cubicBezTo>
                  <a:cubicBezTo>
                    <a:pt x="836" y="174"/>
                    <a:pt x="648" y="0"/>
                    <a:pt x="4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37"/>
            <p:cNvSpPr/>
            <p:nvPr/>
          </p:nvSpPr>
          <p:spPr>
            <a:xfrm>
              <a:off x="4229726" y="3000973"/>
              <a:ext cx="53047" cy="10546"/>
            </a:xfrm>
            <a:custGeom>
              <a:avLst/>
              <a:gdLst/>
              <a:ahLst/>
              <a:cxnLst/>
              <a:rect l="l" t="t" r="r" b="b"/>
              <a:pathLst>
                <a:path w="2022" h="402" extrusionOk="0">
                  <a:moveTo>
                    <a:pt x="2022" y="0"/>
                  </a:moveTo>
                  <a:lnTo>
                    <a:pt x="0" y="19"/>
                  </a:lnTo>
                  <a:lnTo>
                    <a:pt x="34" y="361"/>
                  </a:lnTo>
                  <a:lnTo>
                    <a:pt x="1981" y="401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5" name="Google Shape;7395;p37"/>
          <p:cNvSpPr txBox="1">
            <a:spLocks noGrp="1"/>
          </p:cNvSpPr>
          <p:nvPr>
            <p:ph type="title"/>
          </p:nvPr>
        </p:nvSpPr>
        <p:spPr>
          <a:xfrm>
            <a:off x="720000" y="2461873"/>
            <a:ext cx="2286300" cy="5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indicateur </a:t>
            </a:r>
            <a:r>
              <a:rPr lang="en" dirty="0">
                <a:solidFill>
                  <a:schemeClr val="lt1"/>
                </a:solidFill>
              </a:rPr>
              <a:t>#4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396" name="Google Shape;7396;p37"/>
          <p:cNvSpPr txBox="1">
            <a:spLocks noGrp="1"/>
          </p:cNvSpPr>
          <p:nvPr>
            <p:ph type="subTitle" idx="1"/>
          </p:nvPr>
        </p:nvSpPr>
        <p:spPr>
          <a:xfrm>
            <a:off x="720000" y="2988720"/>
            <a:ext cx="2286300" cy="1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/>
              <a:t>Table indiquant les commandes impayées par client</a:t>
            </a:r>
            <a:endParaRPr dirty="0"/>
          </a:p>
        </p:txBody>
      </p:sp>
      <p:sp>
        <p:nvSpPr>
          <p:cNvPr id="7397" name="Google Shape;7397;p37"/>
          <p:cNvSpPr txBox="1">
            <a:spLocks noGrp="1"/>
          </p:cNvSpPr>
          <p:nvPr>
            <p:ph type="title" idx="2"/>
          </p:nvPr>
        </p:nvSpPr>
        <p:spPr>
          <a:xfrm>
            <a:off x="3428856" y="2461886"/>
            <a:ext cx="2286300" cy="5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indicateur </a:t>
            </a:r>
            <a:r>
              <a:rPr lang="en" dirty="0">
                <a:solidFill>
                  <a:schemeClr val="lt1"/>
                </a:solidFill>
              </a:rPr>
              <a:t>#5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398" name="Google Shape;7398;p37"/>
          <p:cNvSpPr txBox="1">
            <a:spLocks noGrp="1"/>
          </p:cNvSpPr>
          <p:nvPr>
            <p:ph type="subTitle" idx="3"/>
          </p:nvPr>
        </p:nvSpPr>
        <p:spPr>
          <a:xfrm>
            <a:off x="3428849" y="2988751"/>
            <a:ext cx="2286300" cy="1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fr-FR" dirty="0"/>
              <a:t>Table précisant pour le client sélectionné l’ensemble de ses commandes</a:t>
            </a:r>
            <a:endParaRPr dirty="0"/>
          </a:p>
        </p:txBody>
      </p:sp>
      <p:sp>
        <p:nvSpPr>
          <p:cNvPr id="7399" name="Google Shape;7399;p37"/>
          <p:cNvSpPr txBox="1">
            <a:spLocks noGrp="1"/>
          </p:cNvSpPr>
          <p:nvPr>
            <p:ph type="title" idx="4"/>
          </p:nvPr>
        </p:nvSpPr>
        <p:spPr>
          <a:xfrm>
            <a:off x="6137699" y="2461873"/>
            <a:ext cx="2286300" cy="5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indicateur</a:t>
            </a:r>
            <a:r>
              <a:rPr lang="en" dirty="0">
                <a:solidFill>
                  <a:schemeClr val="lt1"/>
                </a:solidFill>
              </a:rPr>
              <a:t> #6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400" name="Google Shape;7400;p37"/>
          <p:cNvSpPr txBox="1">
            <a:spLocks noGrp="1"/>
          </p:cNvSpPr>
          <p:nvPr>
            <p:ph type="subTitle" idx="5"/>
          </p:nvPr>
        </p:nvSpPr>
        <p:spPr>
          <a:xfrm>
            <a:off x="6137698" y="2988778"/>
            <a:ext cx="2286300" cy="14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</a:pPr>
            <a:r>
              <a:rPr lang="fr-FR" dirty="0"/>
              <a:t>Fiche client </a:t>
            </a:r>
            <a:endParaRPr dirty="0"/>
          </a:p>
        </p:txBody>
      </p:sp>
      <p:sp>
        <p:nvSpPr>
          <p:cNvPr id="7401" name="Google Shape;7401;p37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lt1"/>
                </a:solidFill>
              </a:rPr>
              <a:t>Les commandes qui n'ont pas encore été payées</a:t>
            </a:r>
            <a:endParaRPr dirty="0"/>
          </a:p>
        </p:txBody>
      </p:sp>
      <p:grpSp>
        <p:nvGrpSpPr>
          <p:cNvPr id="7402" name="Google Shape;7402;p37"/>
          <p:cNvGrpSpPr/>
          <p:nvPr/>
        </p:nvGrpSpPr>
        <p:grpSpPr>
          <a:xfrm>
            <a:off x="4308038" y="1794554"/>
            <a:ext cx="527923" cy="527885"/>
            <a:chOff x="4010926" y="2243732"/>
            <a:chExt cx="400792" cy="400763"/>
          </a:xfrm>
        </p:grpSpPr>
        <p:sp>
          <p:nvSpPr>
            <p:cNvPr id="7403" name="Google Shape;7403;p37"/>
            <p:cNvSpPr/>
            <p:nvPr/>
          </p:nvSpPr>
          <p:spPr>
            <a:xfrm>
              <a:off x="4101725" y="2264064"/>
              <a:ext cx="147992" cy="64223"/>
            </a:xfrm>
            <a:custGeom>
              <a:avLst/>
              <a:gdLst/>
              <a:ahLst/>
              <a:cxnLst/>
              <a:rect l="l" t="t" r="r" b="b"/>
              <a:pathLst>
                <a:path w="5641" h="2448" extrusionOk="0">
                  <a:moveTo>
                    <a:pt x="5431" y="1"/>
                  </a:moveTo>
                  <a:lnTo>
                    <a:pt x="1" y="777"/>
                  </a:lnTo>
                  <a:lnTo>
                    <a:pt x="151" y="2447"/>
                  </a:lnTo>
                  <a:lnTo>
                    <a:pt x="5641" y="1254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37"/>
            <p:cNvSpPr/>
            <p:nvPr/>
          </p:nvSpPr>
          <p:spPr>
            <a:xfrm>
              <a:off x="4101725" y="2273456"/>
              <a:ext cx="138600" cy="54831"/>
            </a:xfrm>
            <a:custGeom>
              <a:avLst/>
              <a:gdLst/>
              <a:ahLst/>
              <a:cxnLst/>
              <a:rect l="l" t="t" r="r" b="b"/>
              <a:pathLst>
                <a:path w="5283" h="2090" extrusionOk="0">
                  <a:moveTo>
                    <a:pt x="5223" y="1"/>
                  </a:moveTo>
                  <a:lnTo>
                    <a:pt x="2626" y="426"/>
                  </a:lnTo>
                  <a:lnTo>
                    <a:pt x="2626" y="44"/>
                  </a:lnTo>
                  <a:lnTo>
                    <a:pt x="1" y="419"/>
                  </a:lnTo>
                  <a:lnTo>
                    <a:pt x="151" y="2089"/>
                  </a:lnTo>
                  <a:lnTo>
                    <a:pt x="2626" y="1552"/>
                  </a:lnTo>
                  <a:lnTo>
                    <a:pt x="2626" y="999"/>
                  </a:lnTo>
                  <a:lnTo>
                    <a:pt x="5283" y="419"/>
                  </a:lnTo>
                  <a:lnTo>
                    <a:pt x="52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37"/>
            <p:cNvSpPr/>
            <p:nvPr/>
          </p:nvSpPr>
          <p:spPr>
            <a:xfrm>
              <a:off x="4046186" y="2388548"/>
              <a:ext cx="196448" cy="135425"/>
            </a:xfrm>
            <a:custGeom>
              <a:avLst/>
              <a:gdLst/>
              <a:ahLst/>
              <a:cxnLst/>
              <a:rect l="l" t="t" r="r" b="b"/>
              <a:pathLst>
                <a:path w="7488" h="5162" extrusionOk="0">
                  <a:moveTo>
                    <a:pt x="1075" y="1"/>
                  </a:moveTo>
                  <a:lnTo>
                    <a:pt x="0" y="1581"/>
                  </a:lnTo>
                  <a:lnTo>
                    <a:pt x="5638" y="5161"/>
                  </a:lnTo>
                  <a:lnTo>
                    <a:pt x="7488" y="3073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37"/>
            <p:cNvSpPr/>
            <p:nvPr/>
          </p:nvSpPr>
          <p:spPr>
            <a:xfrm>
              <a:off x="4046186" y="2388548"/>
              <a:ext cx="162027" cy="110371"/>
            </a:xfrm>
            <a:custGeom>
              <a:avLst/>
              <a:gdLst/>
              <a:ahLst/>
              <a:cxnLst/>
              <a:rect l="l" t="t" r="r" b="b"/>
              <a:pathLst>
                <a:path w="6176" h="4207" extrusionOk="0">
                  <a:moveTo>
                    <a:pt x="1075" y="1"/>
                  </a:moveTo>
                  <a:lnTo>
                    <a:pt x="0" y="1581"/>
                  </a:lnTo>
                  <a:lnTo>
                    <a:pt x="1993" y="2846"/>
                  </a:lnTo>
                  <a:lnTo>
                    <a:pt x="2473" y="2225"/>
                  </a:lnTo>
                  <a:lnTo>
                    <a:pt x="5638" y="4207"/>
                  </a:lnTo>
                  <a:lnTo>
                    <a:pt x="6175" y="3431"/>
                  </a:lnTo>
                  <a:lnTo>
                    <a:pt x="2881" y="1696"/>
                  </a:lnTo>
                  <a:lnTo>
                    <a:pt x="3352" y="1089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37"/>
            <p:cNvSpPr/>
            <p:nvPr/>
          </p:nvSpPr>
          <p:spPr>
            <a:xfrm>
              <a:off x="4137746" y="2449623"/>
              <a:ext cx="139334" cy="153422"/>
            </a:xfrm>
            <a:custGeom>
              <a:avLst/>
              <a:gdLst/>
              <a:ahLst/>
              <a:cxnLst/>
              <a:rect l="l" t="t" r="r" b="b"/>
              <a:pathLst>
                <a:path w="5311" h="5848" extrusionOk="0">
                  <a:moveTo>
                    <a:pt x="4774" y="0"/>
                  </a:moveTo>
                  <a:lnTo>
                    <a:pt x="597" y="60"/>
                  </a:lnTo>
                  <a:lnTo>
                    <a:pt x="0" y="5848"/>
                  </a:lnTo>
                  <a:lnTo>
                    <a:pt x="5311" y="5848"/>
                  </a:lnTo>
                  <a:lnTo>
                    <a:pt x="47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37"/>
            <p:cNvSpPr/>
            <p:nvPr/>
          </p:nvSpPr>
          <p:spPr>
            <a:xfrm>
              <a:off x="4187068" y="2467593"/>
              <a:ext cx="41478" cy="37595"/>
            </a:xfrm>
            <a:custGeom>
              <a:avLst/>
              <a:gdLst/>
              <a:ahLst/>
              <a:cxnLst/>
              <a:rect l="l" t="t" r="r" b="b"/>
              <a:pathLst>
                <a:path w="1581" h="1433" extrusionOk="0">
                  <a:moveTo>
                    <a:pt x="791" y="0"/>
                  </a:moveTo>
                  <a:cubicBezTo>
                    <a:pt x="354" y="0"/>
                    <a:pt x="1" y="322"/>
                    <a:pt x="1" y="716"/>
                  </a:cubicBezTo>
                  <a:cubicBezTo>
                    <a:pt x="1" y="1112"/>
                    <a:pt x="354" y="1432"/>
                    <a:pt x="791" y="1432"/>
                  </a:cubicBezTo>
                  <a:cubicBezTo>
                    <a:pt x="1228" y="1432"/>
                    <a:pt x="1581" y="1112"/>
                    <a:pt x="1581" y="716"/>
                  </a:cubicBezTo>
                  <a:cubicBezTo>
                    <a:pt x="1581" y="322"/>
                    <a:pt x="1228" y="0"/>
                    <a:pt x="7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37"/>
            <p:cNvSpPr/>
            <p:nvPr/>
          </p:nvSpPr>
          <p:spPr>
            <a:xfrm>
              <a:off x="4141419" y="2527960"/>
              <a:ext cx="132093" cy="39641"/>
            </a:xfrm>
            <a:custGeom>
              <a:avLst/>
              <a:gdLst/>
              <a:ahLst/>
              <a:cxnLst/>
              <a:rect l="l" t="t" r="r" b="b"/>
              <a:pathLst>
                <a:path w="5035" h="1511" extrusionOk="0">
                  <a:moveTo>
                    <a:pt x="3560" y="0"/>
                  </a:moveTo>
                  <a:lnTo>
                    <a:pt x="1531" y="91"/>
                  </a:lnTo>
                  <a:lnTo>
                    <a:pt x="994" y="926"/>
                  </a:lnTo>
                  <a:lnTo>
                    <a:pt x="61" y="926"/>
                  </a:lnTo>
                  <a:lnTo>
                    <a:pt x="1" y="1511"/>
                  </a:lnTo>
                  <a:lnTo>
                    <a:pt x="1411" y="1492"/>
                  </a:lnTo>
                  <a:lnTo>
                    <a:pt x="1920" y="716"/>
                  </a:lnTo>
                  <a:lnTo>
                    <a:pt x="3202" y="656"/>
                  </a:lnTo>
                  <a:lnTo>
                    <a:pt x="3591" y="1403"/>
                  </a:lnTo>
                  <a:lnTo>
                    <a:pt x="5035" y="1363"/>
                  </a:lnTo>
                  <a:lnTo>
                    <a:pt x="4977" y="740"/>
                  </a:lnTo>
                  <a:lnTo>
                    <a:pt x="3949" y="776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37"/>
            <p:cNvSpPr/>
            <p:nvPr/>
          </p:nvSpPr>
          <p:spPr>
            <a:xfrm>
              <a:off x="4010926" y="2272721"/>
              <a:ext cx="137052" cy="180051"/>
            </a:xfrm>
            <a:custGeom>
              <a:avLst/>
              <a:gdLst/>
              <a:ahLst/>
              <a:cxnLst/>
              <a:rect l="l" t="t" r="r" b="b"/>
              <a:pathLst>
                <a:path w="5224" h="6863" extrusionOk="0">
                  <a:moveTo>
                    <a:pt x="3283" y="0"/>
                  </a:moveTo>
                  <a:lnTo>
                    <a:pt x="1" y="5936"/>
                  </a:lnTo>
                  <a:lnTo>
                    <a:pt x="1612" y="6862"/>
                  </a:lnTo>
                  <a:lnTo>
                    <a:pt x="5223" y="984"/>
                  </a:lnTo>
                  <a:lnTo>
                    <a:pt x="32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37"/>
            <p:cNvSpPr/>
            <p:nvPr/>
          </p:nvSpPr>
          <p:spPr>
            <a:xfrm>
              <a:off x="4036794" y="2408093"/>
              <a:ext cx="19571" cy="18810"/>
            </a:xfrm>
            <a:custGeom>
              <a:avLst/>
              <a:gdLst/>
              <a:ahLst/>
              <a:cxnLst/>
              <a:rect l="l" t="t" r="r" b="b"/>
              <a:pathLst>
                <a:path w="746" h="717" extrusionOk="0">
                  <a:moveTo>
                    <a:pt x="373" y="1"/>
                  </a:moveTo>
                  <a:cubicBezTo>
                    <a:pt x="168" y="1"/>
                    <a:pt x="0" y="161"/>
                    <a:pt x="0" y="359"/>
                  </a:cubicBezTo>
                  <a:cubicBezTo>
                    <a:pt x="0" y="557"/>
                    <a:pt x="168" y="717"/>
                    <a:pt x="373" y="717"/>
                  </a:cubicBezTo>
                  <a:cubicBezTo>
                    <a:pt x="578" y="717"/>
                    <a:pt x="745" y="557"/>
                    <a:pt x="745" y="359"/>
                  </a:cubicBezTo>
                  <a:cubicBezTo>
                    <a:pt x="745" y="161"/>
                    <a:pt x="578" y="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37"/>
            <p:cNvSpPr/>
            <p:nvPr/>
          </p:nvSpPr>
          <p:spPr>
            <a:xfrm>
              <a:off x="4098603" y="2295388"/>
              <a:ext cx="23507" cy="22746"/>
            </a:xfrm>
            <a:custGeom>
              <a:avLst/>
              <a:gdLst/>
              <a:ahLst/>
              <a:cxnLst/>
              <a:rect l="l" t="t" r="r" b="b"/>
              <a:pathLst>
                <a:path w="896" h="867" extrusionOk="0">
                  <a:moveTo>
                    <a:pt x="449" y="0"/>
                  </a:moveTo>
                  <a:cubicBezTo>
                    <a:pt x="201" y="0"/>
                    <a:pt x="0" y="194"/>
                    <a:pt x="0" y="435"/>
                  </a:cubicBezTo>
                  <a:cubicBezTo>
                    <a:pt x="0" y="673"/>
                    <a:pt x="201" y="867"/>
                    <a:pt x="449" y="867"/>
                  </a:cubicBezTo>
                  <a:cubicBezTo>
                    <a:pt x="695" y="867"/>
                    <a:pt x="895" y="673"/>
                    <a:pt x="895" y="435"/>
                  </a:cubicBezTo>
                  <a:cubicBezTo>
                    <a:pt x="895" y="194"/>
                    <a:pt x="695" y="0"/>
                    <a:pt x="4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37"/>
            <p:cNvSpPr/>
            <p:nvPr/>
          </p:nvSpPr>
          <p:spPr>
            <a:xfrm>
              <a:off x="4036479" y="2307535"/>
              <a:ext cx="53572" cy="74796"/>
            </a:xfrm>
            <a:custGeom>
              <a:avLst/>
              <a:gdLst/>
              <a:ahLst/>
              <a:cxnLst/>
              <a:rect l="l" t="t" r="r" b="b"/>
              <a:pathLst>
                <a:path w="2042" h="2851" extrusionOk="0">
                  <a:moveTo>
                    <a:pt x="1576" y="0"/>
                  </a:moveTo>
                  <a:lnTo>
                    <a:pt x="0" y="2850"/>
                  </a:lnTo>
                  <a:lnTo>
                    <a:pt x="936" y="2850"/>
                  </a:lnTo>
                  <a:lnTo>
                    <a:pt x="2041" y="1060"/>
                  </a:lnTo>
                  <a:lnTo>
                    <a:pt x="1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37"/>
            <p:cNvSpPr/>
            <p:nvPr/>
          </p:nvSpPr>
          <p:spPr>
            <a:xfrm>
              <a:off x="4257535" y="2266451"/>
              <a:ext cx="100191" cy="36781"/>
            </a:xfrm>
            <a:custGeom>
              <a:avLst/>
              <a:gdLst/>
              <a:ahLst/>
              <a:cxnLst/>
              <a:rect l="l" t="t" r="r" b="b"/>
              <a:pathLst>
                <a:path w="3819" h="1402" extrusionOk="0">
                  <a:moveTo>
                    <a:pt x="3759" y="1"/>
                  </a:moveTo>
                  <a:lnTo>
                    <a:pt x="0" y="776"/>
                  </a:lnTo>
                  <a:lnTo>
                    <a:pt x="119" y="1402"/>
                  </a:lnTo>
                  <a:lnTo>
                    <a:pt x="3819" y="447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37"/>
            <p:cNvSpPr/>
            <p:nvPr/>
          </p:nvSpPr>
          <p:spPr>
            <a:xfrm>
              <a:off x="4257587" y="2279359"/>
              <a:ext cx="37647" cy="23874"/>
            </a:xfrm>
            <a:custGeom>
              <a:avLst/>
              <a:gdLst/>
              <a:ahLst/>
              <a:cxnLst/>
              <a:rect l="l" t="t" r="r" b="b"/>
              <a:pathLst>
                <a:path w="1435" h="910" extrusionOk="0">
                  <a:moveTo>
                    <a:pt x="1380" y="0"/>
                  </a:moveTo>
                  <a:lnTo>
                    <a:pt x="0" y="284"/>
                  </a:lnTo>
                  <a:lnTo>
                    <a:pt x="120" y="910"/>
                  </a:lnTo>
                  <a:lnTo>
                    <a:pt x="1435" y="571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37"/>
            <p:cNvSpPr/>
            <p:nvPr/>
          </p:nvSpPr>
          <p:spPr>
            <a:xfrm>
              <a:off x="4252839" y="2243732"/>
              <a:ext cx="100191" cy="27442"/>
            </a:xfrm>
            <a:custGeom>
              <a:avLst/>
              <a:gdLst/>
              <a:ahLst/>
              <a:cxnLst/>
              <a:rect l="l" t="t" r="r" b="b"/>
              <a:pathLst>
                <a:path w="3819" h="1046" extrusionOk="0">
                  <a:moveTo>
                    <a:pt x="3759" y="0"/>
                  </a:moveTo>
                  <a:lnTo>
                    <a:pt x="0" y="478"/>
                  </a:lnTo>
                  <a:lnTo>
                    <a:pt x="179" y="1046"/>
                  </a:lnTo>
                  <a:lnTo>
                    <a:pt x="3819" y="358"/>
                  </a:lnTo>
                  <a:lnTo>
                    <a:pt x="37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37"/>
            <p:cNvSpPr/>
            <p:nvPr/>
          </p:nvSpPr>
          <p:spPr>
            <a:xfrm>
              <a:off x="4252839" y="2251733"/>
              <a:ext cx="37280" cy="19440"/>
            </a:xfrm>
            <a:custGeom>
              <a:avLst/>
              <a:gdLst/>
              <a:ahLst/>
              <a:cxnLst/>
              <a:rect l="l" t="t" r="r" b="b"/>
              <a:pathLst>
                <a:path w="1421" h="741" extrusionOk="0">
                  <a:moveTo>
                    <a:pt x="1363" y="1"/>
                  </a:moveTo>
                  <a:lnTo>
                    <a:pt x="0" y="173"/>
                  </a:lnTo>
                  <a:lnTo>
                    <a:pt x="179" y="741"/>
                  </a:lnTo>
                  <a:lnTo>
                    <a:pt x="1420" y="507"/>
                  </a:lnTo>
                  <a:lnTo>
                    <a:pt x="13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37"/>
            <p:cNvSpPr/>
            <p:nvPr/>
          </p:nvSpPr>
          <p:spPr>
            <a:xfrm>
              <a:off x="4214431" y="2246093"/>
              <a:ext cx="56405" cy="73615"/>
            </a:xfrm>
            <a:custGeom>
              <a:avLst/>
              <a:gdLst/>
              <a:ahLst/>
              <a:cxnLst/>
              <a:rect l="l" t="t" r="r" b="b"/>
              <a:pathLst>
                <a:path w="2150" h="2806" extrusionOk="0">
                  <a:moveTo>
                    <a:pt x="1791" y="1"/>
                  </a:moveTo>
                  <a:lnTo>
                    <a:pt x="1" y="61"/>
                  </a:lnTo>
                  <a:lnTo>
                    <a:pt x="299" y="2805"/>
                  </a:lnTo>
                  <a:lnTo>
                    <a:pt x="2149" y="2416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37"/>
            <p:cNvSpPr/>
            <p:nvPr/>
          </p:nvSpPr>
          <p:spPr>
            <a:xfrm>
              <a:off x="4236914" y="2246408"/>
              <a:ext cx="22510" cy="67791"/>
            </a:xfrm>
            <a:custGeom>
              <a:avLst/>
              <a:gdLst/>
              <a:ahLst/>
              <a:cxnLst/>
              <a:rect l="l" t="t" r="r" b="b"/>
              <a:pathLst>
                <a:path w="858" h="2584" extrusionOk="0">
                  <a:moveTo>
                    <a:pt x="500" y="1"/>
                  </a:moveTo>
                  <a:lnTo>
                    <a:pt x="1" y="18"/>
                  </a:lnTo>
                  <a:lnTo>
                    <a:pt x="438" y="2583"/>
                  </a:lnTo>
                  <a:lnTo>
                    <a:pt x="858" y="2495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37"/>
            <p:cNvSpPr/>
            <p:nvPr/>
          </p:nvSpPr>
          <p:spPr>
            <a:xfrm>
              <a:off x="4010926" y="2590503"/>
              <a:ext cx="400792" cy="53992"/>
            </a:xfrm>
            <a:custGeom>
              <a:avLst/>
              <a:gdLst/>
              <a:ahLst/>
              <a:cxnLst/>
              <a:rect l="l" t="t" r="r" b="b"/>
              <a:pathLst>
                <a:path w="15277" h="2058" extrusionOk="0">
                  <a:moveTo>
                    <a:pt x="15069" y="0"/>
                  </a:moveTo>
                  <a:lnTo>
                    <a:pt x="180" y="148"/>
                  </a:lnTo>
                  <a:lnTo>
                    <a:pt x="1" y="2058"/>
                  </a:lnTo>
                  <a:lnTo>
                    <a:pt x="15276" y="2058"/>
                  </a:lnTo>
                  <a:lnTo>
                    <a:pt x="150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1" name="Google Shape;7421;p37"/>
          <p:cNvGrpSpPr/>
          <p:nvPr/>
        </p:nvGrpSpPr>
        <p:grpSpPr>
          <a:xfrm>
            <a:off x="1617762" y="1794559"/>
            <a:ext cx="490775" cy="527920"/>
            <a:chOff x="1884976" y="2896769"/>
            <a:chExt cx="372589" cy="400790"/>
          </a:xfrm>
        </p:grpSpPr>
        <p:sp>
          <p:nvSpPr>
            <p:cNvPr id="7422" name="Google Shape;7422;p37"/>
            <p:cNvSpPr/>
            <p:nvPr/>
          </p:nvSpPr>
          <p:spPr>
            <a:xfrm>
              <a:off x="1924906" y="3007925"/>
              <a:ext cx="187895" cy="46987"/>
            </a:xfrm>
            <a:custGeom>
              <a:avLst/>
              <a:gdLst/>
              <a:ahLst/>
              <a:cxnLst/>
              <a:rect l="l" t="t" r="r" b="b"/>
              <a:pathLst>
                <a:path w="7162" h="1791" extrusionOk="0">
                  <a:moveTo>
                    <a:pt x="7042" y="0"/>
                  </a:moveTo>
                  <a:lnTo>
                    <a:pt x="1" y="179"/>
                  </a:lnTo>
                  <a:lnTo>
                    <a:pt x="30" y="1790"/>
                  </a:lnTo>
                  <a:lnTo>
                    <a:pt x="7161" y="1165"/>
                  </a:lnTo>
                  <a:lnTo>
                    <a:pt x="70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37"/>
            <p:cNvSpPr/>
            <p:nvPr/>
          </p:nvSpPr>
          <p:spPr>
            <a:xfrm>
              <a:off x="1924906" y="3010680"/>
              <a:ext cx="191778" cy="44232"/>
            </a:xfrm>
            <a:custGeom>
              <a:avLst/>
              <a:gdLst/>
              <a:ahLst/>
              <a:cxnLst/>
              <a:rect l="l" t="t" r="r" b="b"/>
              <a:pathLst>
                <a:path w="7310" h="1686" extrusionOk="0">
                  <a:moveTo>
                    <a:pt x="2949" y="0"/>
                  </a:moveTo>
                  <a:lnTo>
                    <a:pt x="1" y="74"/>
                  </a:lnTo>
                  <a:lnTo>
                    <a:pt x="30" y="1685"/>
                  </a:lnTo>
                  <a:lnTo>
                    <a:pt x="2796" y="1444"/>
                  </a:lnTo>
                  <a:lnTo>
                    <a:pt x="2846" y="964"/>
                  </a:lnTo>
                  <a:lnTo>
                    <a:pt x="7309" y="642"/>
                  </a:lnTo>
                  <a:lnTo>
                    <a:pt x="7190" y="134"/>
                  </a:lnTo>
                  <a:lnTo>
                    <a:pt x="2894" y="504"/>
                  </a:lnTo>
                  <a:lnTo>
                    <a:pt x="2894" y="504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37"/>
            <p:cNvSpPr/>
            <p:nvPr/>
          </p:nvSpPr>
          <p:spPr>
            <a:xfrm>
              <a:off x="1917849" y="3123752"/>
              <a:ext cx="209040" cy="60340"/>
            </a:xfrm>
            <a:custGeom>
              <a:avLst/>
              <a:gdLst/>
              <a:ahLst/>
              <a:cxnLst/>
              <a:rect l="l" t="t" r="r" b="b"/>
              <a:pathLst>
                <a:path w="7968" h="2300" extrusionOk="0">
                  <a:moveTo>
                    <a:pt x="7936" y="1"/>
                  </a:moveTo>
                  <a:lnTo>
                    <a:pt x="120" y="211"/>
                  </a:lnTo>
                  <a:lnTo>
                    <a:pt x="0" y="1910"/>
                  </a:lnTo>
                  <a:lnTo>
                    <a:pt x="7967" y="2299"/>
                  </a:lnTo>
                  <a:lnTo>
                    <a:pt x="79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37"/>
            <p:cNvSpPr/>
            <p:nvPr/>
          </p:nvSpPr>
          <p:spPr>
            <a:xfrm>
              <a:off x="1917849" y="3127136"/>
              <a:ext cx="209040" cy="50135"/>
            </a:xfrm>
            <a:custGeom>
              <a:avLst/>
              <a:gdLst/>
              <a:ahLst/>
              <a:cxnLst/>
              <a:rect l="l" t="t" r="r" b="b"/>
              <a:pathLst>
                <a:path w="7968" h="1911" extrusionOk="0">
                  <a:moveTo>
                    <a:pt x="3103" y="1"/>
                  </a:moveTo>
                  <a:lnTo>
                    <a:pt x="120" y="79"/>
                  </a:lnTo>
                  <a:lnTo>
                    <a:pt x="0" y="1781"/>
                  </a:lnTo>
                  <a:lnTo>
                    <a:pt x="2638" y="1910"/>
                  </a:lnTo>
                  <a:lnTo>
                    <a:pt x="2788" y="1304"/>
                  </a:lnTo>
                  <a:lnTo>
                    <a:pt x="7967" y="1722"/>
                  </a:lnTo>
                  <a:lnTo>
                    <a:pt x="7967" y="468"/>
                  </a:lnTo>
                  <a:lnTo>
                    <a:pt x="2950" y="621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37"/>
            <p:cNvSpPr/>
            <p:nvPr/>
          </p:nvSpPr>
          <p:spPr>
            <a:xfrm>
              <a:off x="2057156" y="3115934"/>
              <a:ext cx="141748" cy="144870"/>
            </a:xfrm>
            <a:custGeom>
              <a:avLst/>
              <a:gdLst/>
              <a:ahLst/>
              <a:cxnLst/>
              <a:rect l="l" t="t" r="r" b="b"/>
              <a:pathLst>
                <a:path w="5403" h="5522" extrusionOk="0">
                  <a:moveTo>
                    <a:pt x="569" y="0"/>
                  </a:moveTo>
                  <a:lnTo>
                    <a:pt x="1" y="5521"/>
                  </a:lnTo>
                  <a:lnTo>
                    <a:pt x="5402" y="5521"/>
                  </a:lnTo>
                  <a:lnTo>
                    <a:pt x="4985" y="31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37"/>
            <p:cNvSpPr/>
            <p:nvPr/>
          </p:nvSpPr>
          <p:spPr>
            <a:xfrm>
              <a:off x="2111961" y="3132410"/>
              <a:ext cx="35207" cy="36781"/>
            </a:xfrm>
            <a:custGeom>
              <a:avLst/>
              <a:gdLst/>
              <a:ahLst/>
              <a:cxnLst/>
              <a:rect l="l" t="t" r="r" b="b"/>
              <a:pathLst>
                <a:path w="1342" h="1402" extrusionOk="0">
                  <a:moveTo>
                    <a:pt x="671" y="0"/>
                  </a:moveTo>
                  <a:cubicBezTo>
                    <a:pt x="301" y="0"/>
                    <a:pt x="0" y="313"/>
                    <a:pt x="0" y="699"/>
                  </a:cubicBezTo>
                  <a:cubicBezTo>
                    <a:pt x="0" y="1086"/>
                    <a:pt x="301" y="1401"/>
                    <a:pt x="671" y="1401"/>
                  </a:cubicBezTo>
                  <a:cubicBezTo>
                    <a:pt x="1043" y="1401"/>
                    <a:pt x="1342" y="1086"/>
                    <a:pt x="1342" y="699"/>
                  </a:cubicBezTo>
                  <a:cubicBezTo>
                    <a:pt x="1342" y="313"/>
                    <a:pt x="1043" y="0"/>
                    <a:pt x="6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37"/>
            <p:cNvSpPr/>
            <p:nvPr/>
          </p:nvSpPr>
          <p:spPr>
            <a:xfrm>
              <a:off x="2062876" y="3186322"/>
              <a:ext cx="131464" cy="39221"/>
            </a:xfrm>
            <a:custGeom>
              <a:avLst/>
              <a:gdLst/>
              <a:ahLst/>
              <a:cxnLst/>
              <a:rect l="l" t="t" r="r" b="b"/>
              <a:pathLst>
                <a:path w="5011" h="1495" extrusionOk="0">
                  <a:moveTo>
                    <a:pt x="4969" y="0"/>
                  </a:moveTo>
                  <a:lnTo>
                    <a:pt x="3542" y="93"/>
                  </a:lnTo>
                  <a:lnTo>
                    <a:pt x="3156" y="898"/>
                  </a:lnTo>
                  <a:lnTo>
                    <a:pt x="1991" y="929"/>
                  </a:lnTo>
                  <a:lnTo>
                    <a:pt x="1425" y="62"/>
                  </a:lnTo>
                  <a:lnTo>
                    <a:pt x="65" y="120"/>
                  </a:lnTo>
                  <a:lnTo>
                    <a:pt x="0" y="719"/>
                  </a:lnTo>
                  <a:lnTo>
                    <a:pt x="1036" y="719"/>
                  </a:lnTo>
                  <a:lnTo>
                    <a:pt x="1513" y="1494"/>
                  </a:lnTo>
                  <a:lnTo>
                    <a:pt x="3542" y="1435"/>
                  </a:lnTo>
                  <a:lnTo>
                    <a:pt x="3991" y="599"/>
                  </a:lnTo>
                  <a:lnTo>
                    <a:pt x="5010" y="552"/>
                  </a:lnTo>
                  <a:lnTo>
                    <a:pt x="49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37"/>
            <p:cNvSpPr/>
            <p:nvPr/>
          </p:nvSpPr>
          <p:spPr>
            <a:xfrm>
              <a:off x="2003952" y="3245875"/>
              <a:ext cx="253614" cy="51683"/>
            </a:xfrm>
            <a:custGeom>
              <a:avLst/>
              <a:gdLst/>
              <a:ahLst/>
              <a:cxnLst/>
              <a:rect l="l" t="t" r="r" b="b"/>
              <a:pathLst>
                <a:path w="9667" h="1970" extrusionOk="0">
                  <a:moveTo>
                    <a:pt x="9368" y="0"/>
                  </a:moveTo>
                  <a:lnTo>
                    <a:pt x="270" y="150"/>
                  </a:lnTo>
                  <a:lnTo>
                    <a:pt x="0" y="1969"/>
                  </a:lnTo>
                  <a:lnTo>
                    <a:pt x="9667" y="1969"/>
                  </a:lnTo>
                  <a:lnTo>
                    <a:pt x="93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37"/>
            <p:cNvSpPr/>
            <p:nvPr/>
          </p:nvSpPr>
          <p:spPr>
            <a:xfrm>
              <a:off x="1884976" y="3000895"/>
              <a:ext cx="61888" cy="185508"/>
            </a:xfrm>
            <a:custGeom>
              <a:avLst/>
              <a:gdLst/>
              <a:ahLst/>
              <a:cxnLst/>
              <a:rect l="l" t="t" r="r" b="b"/>
              <a:pathLst>
                <a:path w="2359" h="7071" extrusionOk="0">
                  <a:moveTo>
                    <a:pt x="239" y="1"/>
                  </a:moveTo>
                  <a:lnTo>
                    <a:pt x="0" y="7011"/>
                  </a:lnTo>
                  <a:lnTo>
                    <a:pt x="2000" y="7071"/>
                  </a:lnTo>
                  <a:lnTo>
                    <a:pt x="2358" y="29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37"/>
            <p:cNvSpPr/>
            <p:nvPr/>
          </p:nvSpPr>
          <p:spPr>
            <a:xfrm>
              <a:off x="1903761" y="3139414"/>
              <a:ext cx="23507" cy="23507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6" y="0"/>
                  </a:moveTo>
                  <a:cubicBezTo>
                    <a:pt x="201" y="0"/>
                    <a:pt x="0" y="201"/>
                    <a:pt x="0" y="449"/>
                  </a:cubicBezTo>
                  <a:cubicBezTo>
                    <a:pt x="0" y="695"/>
                    <a:pt x="201" y="895"/>
                    <a:pt x="446" y="895"/>
                  </a:cubicBezTo>
                  <a:cubicBezTo>
                    <a:pt x="695" y="895"/>
                    <a:pt x="895" y="695"/>
                    <a:pt x="895" y="449"/>
                  </a:cubicBezTo>
                  <a:cubicBezTo>
                    <a:pt x="895" y="201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37"/>
            <p:cNvSpPr/>
            <p:nvPr/>
          </p:nvSpPr>
          <p:spPr>
            <a:xfrm>
              <a:off x="1906883" y="3018865"/>
              <a:ext cx="25081" cy="23507"/>
            </a:xfrm>
            <a:custGeom>
              <a:avLst/>
              <a:gdLst/>
              <a:ahLst/>
              <a:cxnLst/>
              <a:rect l="l" t="t" r="r" b="b"/>
              <a:pathLst>
                <a:path w="956" h="896" extrusionOk="0">
                  <a:moveTo>
                    <a:pt x="478" y="1"/>
                  </a:moveTo>
                  <a:cubicBezTo>
                    <a:pt x="215" y="1"/>
                    <a:pt x="0" y="201"/>
                    <a:pt x="0" y="450"/>
                  </a:cubicBezTo>
                  <a:cubicBezTo>
                    <a:pt x="0" y="695"/>
                    <a:pt x="215" y="896"/>
                    <a:pt x="478" y="896"/>
                  </a:cubicBezTo>
                  <a:cubicBezTo>
                    <a:pt x="740" y="896"/>
                    <a:pt x="955" y="695"/>
                    <a:pt x="955" y="450"/>
                  </a:cubicBezTo>
                  <a:cubicBezTo>
                    <a:pt x="955" y="201"/>
                    <a:pt x="740" y="1"/>
                    <a:pt x="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37"/>
            <p:cNvSpPr/>
            <p:nvPr/>
          </p:nvSpPr>
          <p:spPr>
            <a:xfrm>
              <a:off x="1886787" y="3043657"/>
              <a:ext cx="22510" cy="88832"/>
            </a:xfrm>
            <a:custGeom>
              <a:avLst/>
              <a:gdLst/>
              <a:ahLst/>
              <a:cxnLst/>
              <a:rect l="l" t="t" r="r" b="b"/>
              <a:pathLst>
                <a:path w="858" h="3386" extrusionOk="0">
                  <a:moveTo>
                    <a:pt x="112" y="1"/>
                  </a:moveTo>
                  <a:lnTo>
                    <a:pt x="0" y="3385"/>
                  </a:lnTo>
                  <a:lnTo>
                    <a:pt x="766" y="2693"/>
                  </a:lnTo>
                  <a:lnTo>
                    <a:pt x="857" y="872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37"/>
            <p:cNvSpPr/>
            <p:nvPr/>
          </p:nvSpPr>
          <p:spPr>
            <a:xfrm>
              <a:off x="2060305" y="2896769"/>
              <a:ext cx="108036" cy="104153"/>
            </a:xfrm>
            <a:custGeom>
              <a:avLst/>
              <a:gdLst/>
              <a:ahLst/>
              <a:cxnLst/>
              <a:rect l="l" t="t" r="r" b="b"/>
              <a:pathLst>
                <a:path w="4118" h="3970" extrusionOk="0">
                  <a:moveTo>
                    <a:pt x="2058" y="0"/>
                  </a:moveTo>
                  <a:cubicBezTo>
                    <a:pt x="922" y="0"/>
                    <a:pt x="0" y="888"/>
                    <a:pt x="0" y="1984"/>
                  </a:cubicBezTo>
                  <a:cubicBezTo>
                    <a:pt x="0" y="3079"/>
                    <a:pt x="922" y="3970"/>
                    <a:pt x="2058" y="3970"/>
                  </a:cubicBezTo>
                  <a:cubicBezTo>
                    <a:pt x="3196" y="3970"/>
                    <a:pt x="4118" y="3079"/>
                    <a:pt x="4118" y="1984"/>
                  </a:cubicBezTo>
                  <a:cubicBezTo>
                    <a:pt x="4118" y="888"/>
                    <a:pt x="3196" y="0"/>
                    <a:pt x="2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37"/>
            <p:cNvSpPr/>
            <p:nvPr/>
          </p:nvSpPr>
          <p:spPr>
            <a:xfrm>
              <a:off x="2072819" y="2910096"/>
              <a:ext cx="83742" cy="79886"/>
            </a:xfrm>
            <a:custGeom>
              <a:avLst/>
              <a:gdLst/>
              <a:ahLst/>
              <a:cxnLst/>
              <a:rect l="l" t="t" r="r" b="b"/>
              <a:pathLst>
                <a:path w="3192" h="3045" extrusionOk="0">
                  <a:moveTo>
                    <a:pt x="1597" y="1"/>
                  </a:moveTo>
                  <a:cubicBezTo>
                    <a:pt x="714" y="1"/>
                    <a:pt x="1" y="681"/>
                    <a:pt x="1" y="1521"/>
                  </a:cubicBezTo>
                  <a:cubicBezTo>
                    <a:pt x="1" y="2361"/>
                    <a:pt x="714" y="3044"/>
                    <a:pt x="1597" y="3044"/>
                  </a:cubicBezTo>
                  <a:cubicBezTo>
                    <a:pt x="2478" y="3044"/>
                    <a:pt x="3192" y="2361"/>
                    <a:pt x="3192" y="1521"/>
                  </a:cubicBezTo>
                  <a:cubicBezTo>
                    <a:pt x="3192" y="681"/>
                    <a:pt x="2478" y="1"/>
                    <a:pt x="1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37"/>
            <p:cNvSpPr/>
            <p:nvPr/>
          </p:nvSpPr>
          <p:spPr>
            <a:xfrm>
              <a:off x="2116080" y="2943729"/>
              <a:ext cx="40874" cy="57061"/>
            </a:xfrm>
            <a:custGeom>
              <a:avLst/>
              <a:gdLst/>
              <a:ahLst/>
              <a:cxnLst/>
              <a:rect l="l" t="t" r="r" b="b"/>
              <a:pathLst>
                <a:path w="1558" h="2175" extrusionOk="0">
                  <a:moveTo>
                    <a:pt x="648" y="1"/>
                  </a:moveTo>
                  <a:lnTo>
                    <a:pt x="111" y="32"/>
                  </a:lnTo>
                  <a:lnTo>
                    <a:pt x="1" y="2175"/>
                  </a:lnTo>
                  <a:cubicBezTo>
                    <a:pt x="633" y="2158"/>
                    <a:pt x="1192" y="1862"/>
                    <a:pt x="1557" y="1416"/>
                  </a:cubicBezTo>
                  <a:lnTo>
                    <a:pt x="1423" y="597"/>
                  </a:lnTo>
                  <a:lnTo>
                    <a:pt x="767" y="597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37"/>
            <p:cNvSpPr/>
            <p:nvPr/>
          </p:nvSpPr>
          <p:spPr>
            <a:xfrm>
              <a:off x="2097873" y="2939846"/>
              <a:ext cx="32899" cy="33660"/>
            </a:xfrm>
            <a:custGeom>
              <a:avLst/>
              <a:gdLst/>
              <a:ahLst/>
              <a:cxnLst/>
              <a:rect l="l" t="t" r="r" b="b"/>
              <a:pathLst>
                <a:path w="1254" h="1283" extrusionOk="0">
                  <a:moveTo>
                    <a:pt x="926" y="1"/>
                  </a:moveTo>
                  <a:lnTo>
                    <a:pt x="358" y="29"/>
                  </a:lnTo>
                  <a:lnTo>
                    <a:pt x="0" y="1282"/>
                  </a:lnTo>
                  <a:lnTo>
                    <a:pt x="1253" y="1254"/>
                  </a:lnTo>
                  <a:lnTo>
                    <a:pt x="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37"/>
            <p:cNvSpPr/>
            <p:nvPr/>
          </p:nvSpPr>
          <p:spPr>
            <a:xfrm>
              <a:off x="2109574" y="2944542"/>
              <a:ext cx="10992" cy="10992"/>
            </a:xfrm>
            <a:custGeom>
              <a:avLst/>
              <a:gdLst/>
              <a:ahLst/>
              <a:cxnLst/>
              <a:rect l="l" t="t" r="r" b="b"/>
              <a:pathLst>
                <a:path w="419" h="419" extrusionOk="0">
                  <a:moveTo>
                    <a:pt x="211" y="1"/>
                  </a:moveTo>
                  <a:cubicBezTo>
                    <a:pt x="96" y="1"/>
                    <a:pt x="1" y="94"/>
                    <a:pt x="1" y="208"/>
                  </a:cubicBezTo>
                  <a:cubicBezTo>
                    <a:pt x="1" y="323"/>
                    <a:pt x="96" y="418"/>
                    <a:pt x="211" y="418"/>
                  </a:cubicBezTo>
                  <a:cubicBezTo>
                    <a:pt x="325" y="418"/>
                    <a:pt x="418" y="323"/>
                    <a:pt x="418" y="208"/>
                  </a:cubicBezTo>
                  <a:cubicBezTo>
                    <a:pt x="418" y="94"/>
                    <a:pt x="325" y="1"/>
                    <a:pt x="2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37"/>
            <p:cNvSpPr/>
            <p:nvPr/>
          </p:nvSpPr>
          <p:spPr>
            <a:xfrm>
              <a:off x="2082211" y="2968022"/>
              <a:ext cx="60393" cy="79046"/>
            </a:xfrm>
            <a:custGeom>
              <a:avLst/>
              <a:gdLst/>
              <a:ahLst/>
              <a:cxnLst/>
              <a:rect l="l" t="t" r="r" b="b"/>
              <a:pathLst>
                <a:path w="2302" h="3013" extrusionOk="0">
                  <a:moveTo>
                    <a:pt x="2302" y="1"/>
                  </a:moveTo>
                  <a:lnTo>
                    <a:pt x="1" y="60"/>
                  </a:lnTo>
                  <a:lnTo>
                    <a:pt x="449" y="3013"/>
                  </a:lnTo>
                  <a:lnTo>
                    <a:pt x="2208" y="2953"/>
                  </a:lnTo>
                  <a:lnTo>
                    <a:pt x="2275" y="822"/>
                  </a:lnTo>
                  <a:lnTo>
                    <a:pt x="2192" y="652"/>
                  </a:lnTo>
                  <a:lnTo>
                    <a:pt x="2287" y="490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37"/>
            <p:cNvSpPr/>
            <p:nvPr/>
          </p:nvSpPr>
          <p:spPr>
            <a:xfrm>
              <a:off x="2102569" y="3011047"/>
              <a:ext cx="24267" cy="23507"/>
            </a:xfrm>
            <a:custGeom>
              <a:avLst/>
              <a:gdLst/>
              <a:ahLst/>
              <a:cxnLst/>
              <a:rect l="l" t="t" r="r" b="b"/>
              <a:pathLst>
                <a:path w="925" h="896" extrusionOk="0">
                  <a:moveTo>
                    <a:pt x="463" y="0"/>
                  </a:moveTo>
                  <a:cubicBezTo>
                    <a:pt x="208" y="0"/>
                    <a:pt x="0" y="201"/>
                    <a:pt x="0" y="449"/>
                  </a:cubicBezTo>
                  <a:cubicBezTo>
                    <a:pt x="0" y="695"/>
                    <a:pt x="208" y="895"/>
                    <a:pt x="463" y="895"/>
                  </a:cubicBezTo>
                  <a:cubicBezTo>
                    <a:pt x="719" y="895"/>
                    <a:pt x="924" y="695"/>
                    <a:pt x="924" y="449"/>
                  </a:cubicBezTo>
                  <a:cubicBezTo>
                    <a:pt x="924" y="201"/>
                    <a:pt x="719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37"/>
            <p:cNvSpPr/>
            <p:nvPr/>
          </p:nvSpPr>
          <p:spPr>
            <a:xfrm>
              <a:off x="2084415" y="2980851"/>
              <a:ext cx="57691" cy="10546"/>
            </a:xfrm>
            <a:custGeom>
              <a:avLst/>
              <a:gdLst/>
              <a:ahLst/>
              <a:cxnLst/>
              <a:rect l="l" t="t" r="r" b="b"/>
              <a:pathLst>
                <a:path w="2199" h="402" extrusionOk="0">
                  <a:moveTo>
                    <a:pt x="2198" y="1"/>
                  </a:moveTo>
                  <a:lnTo>
                    <a:pt x="0" y="113"/>
                  </a:lnTo>
                  <a:lnTo>
                    <a:pt x="46" y="402"/>
                  </a:lnTo>
                  <a:lnTo>
                    <a:pt x="2191" y="330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2" name="Google Shape;7442;p37"/>
          <p:cNvGrpSpPr/>
          <p:nvPr/>
        </p:nvGrpSpPr>
        <p:grpSpPr>
          <a:xfrm>
            <a:off x="7035485" y="1794559"/>
            <a:ext cx="511405" cy="527920"/>
            <a:chOff x="4017196" y="2896769"/>
            <a:chExt cx="388252" cy="400790"/>
          </a:xfrm>
        </p:grpSpPr>
        <p:sp>
          <p:nvSpPr>
            <p:cNvPr id="7443" name="Google Shape;7443;p37"/>
            <p:cNvSpPr/>
            <p:nvPr/>
          </p:nvSpPr>
          <p:spPr>
            <a:xfrm>
              <a:off x="4061035" y="3019679"/>
              <a:ext cx="204344" cy="39930"/>
            </a:xfrm>
            <a:custGeom>
              <a:avLst/>
              <a:gdLst/>
              <a:ahLst/>
              <a:cxnLst/>
              <a:rect l="l" t="t" r="r" b="b"/>
              <a:pathLst>
                <a:path w="7789" h="1522" extrusionOk="0">
                  <a:moveTo>
                    <a:pt x="179" y="1"/>
                  </a:moveTo>
                  <a:lnTo>
                    <a:pt x="0" y="1521"/>
                  </a:lnTo>
                  <a:lnTo>
                    <a:pt x="7757" y="1462"/>
                  </a:lnTo>
                  <a:lnTo>
                    <a:pt x="7788" y="35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37"/>
            <p:cNvSpPr/>
            <p:nvPr/>
          </p:nvSpPr>
          <p:spPr>
            <a:xfrm>
              <a:off x="4061035" y="3019626"/>
              <a:ext cx="193457" cy="39982"/>
            </a:xfrm>
            <a:custGeom>
              <a:avLst/>
              <a:gdLst/>
              <a:ahLst/>
              <a:cxnLst/>
              <a:rect l="l" t="t" r="r" b="b"/>
              <a:pathLst>
                <a:path w="7374" h="1524" extrusionOk="0">
                  <a:moveTo>
                    <a:pt x="179" y="0"/>
                  </a:moveTo>
                  <a:lnTo>
                    <a:pt x="0" y="1523"/>
                  </a:lnTo>
                  <a:lnTo>
                    <a:pt x="0" y="1523"/>
                  </a:lnTo>
                  <a:lnTo>
                    <a:pt x="3416" y="1497"/>
                  </a:lnTo>
                  <a:lnTo>
                    <a:pt x="3483" y="1048"/>
                  </a:lnTo>
                  <a:lnTo>
                    <a:pt x="7373" y="1225"/>
                  </a:lnTo>
                  <a:lnTo>
                    <a:pt x="7373" y="600"/>
                  </a:lnTo>
                  <a:lnTo>
                    <a:pt x="7371" y="600"/>
                  </a:lnTo>
                  <a:lnTo>
                    <a:pt x="3549" y="573"/>
                  </a:lnTo>
                  <a:lnTo>
                    <a:pt x="3609" y="163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37"/>
            <p:cNvSpPr/>
            <p:nvPr/>
          </p:nvSpPr>
          <p:spPr>
            <a:xfrm>
              <a:off x="4070427" y="3122204"/>
              <a:ext cx="194952" cy="61075"/>
            </a:xfrm>
            <a:custGeom>
              <a:avLst/>
              <a:gdLst/>
              <a:ahLst/>
              <a:cxnLst/>
              <a:rect l="l" t="t" r="r" b="b"/>
              <a:pathLst>
                <a:path w="7431" h="2328" extrusionOk="0">
                  <a:moveTo>
                    <a:pt x="7399" y="0"/>
                  </a:moveTo>
                  <a:lnTo>
                    <a:pt x="60" y="329"/>
                  </a:lnTo>
                  <a:lnTo>
                    <a:pt x="0" y="1941"/>
                  </a:lnTo>
                  <a:lnTo>
                    <a:pt x="7430" y="2327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37"/>
            <p:cNvSpPr/>
            <p:nvPr/>
          </p:nvSpPr>
          <p:spPr>
            <a:xfrm>
              <a:off x="4070427" y="3127136"/>
              <a:ext cx="211349" cy="49873"/>
            </a:xfrm>
            <a:custGeom>
              <a:avLst/>
              <a:gdLst/>
              <a:ahLst/>
              <a:cxnLst/>
              <a:rect l="l" t="t" r="r" b="b"/>
              <a:pathLst>
                <a:path w="8056" h="1901" extrusionOk="0">
                  <a:moveTo>
                    <a:pt x="3175" y="1"/>
                  </a:moveTo>
                  <a:lnTo>
                    <a:pt x="60" y="139"/>
                  </a:lnTo>
                  <a:lnTo>
                    <a:pt x="0" y="1750"/>
                  </a:lnTo>
                  <a:lnTo>
                    <a:pt x="2874" y="1901"/>
                  </a:lnTo>
                  <a:lnTo>
                    <a:pt x="2986" y="1199"/>
                  </a:lnTo>
                  <a:lnTo>
                    <a:pt x="8029" y="1602"/>
                  </a:lnTo>
                  <a:lnTo>
                    <a:pt x="8056" y="468"/>
                  </a:lnTo>
                  <a:lnTo>
                    <a:pt x="3079" y="590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37"/>
            <p:cNvSpPr/>
            <p:nvPr/>
          </p:nvSpPr>
          <p:spPr>
            <a:xfrm>
              <a:off x="4206613" y="3113625"/>
              <a:ext cx="146418" cy="152609"/>
            </a:xfrm>
            <a:custGeom>
              <a:avLst/>
              <a:gdLst/>
              <a:ahLst/>
              <a:cxnLst/>
              <a:rect l="l" t="t" r="r" b="b"/>
              <a:pathLst>
                <a:path w="5581" h="5817" extrusionOk="0">
                  <a:moveTo>
                    <a:pt x="5104" y="0"/>
                  </a:moveTo>
                  <a:lnTo>
                    <a:pt x="569" y="119"/>
                  </a:lnTo>
                  <a:lnTo>
                    <a:pt x="1" y="5817"/>
                  </a:lnTo>
                  <a:lnTo>
                    <a:pt x="5581" y="5817"/>
                  </a:lnTo>
                  <a:lnTo>
                    <a:pt x="5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37"/>
            <p:cNvSpPr/>
            <p:nvPr/>
          </p:nvSpPr>
          <p:spPr>
            <a:xfrm>
              <a:off x="4260657" y="3132410"/>
              <a:ext cx="36781" cy="35207"/>
            </a:xfrm>
            <a:custGeom>
              <a:avLst/>
              <a:gdLst/>
              <a:ahLst/>
              <a:cxnLst/>
              <a:rect l="l" t="t" r="r" b="b"/>
              <a:pathLst>
                <a:path w="1402" h="1342" extrusionOk="0">
                  <a:moveTo>
                    <a:pt x="700" y="0"/>
                  </a:moveTo>
                  <a:cubicBezTo>
                    <a:pt x="313" y="0"/>
                    <a:pt x="0" y="298"/>
                    <a:pt x="0" y="671"/>
                  </a:cubicBezTo>
                  <a:cubicBezTo>
                    <a:pt x="0" y="1041"/>
                    <a:pt x="313" y="1341"/>
                    <a:pt x="700" y="1341"/>
                  </a:cubicBezTo>
                  <a:cubicBezTo>
                    <a:pt x="1089" y="1341"/>
                    <a:pt x="1401" y="1041"/>
                    <a:pt x="1401" y="671"/>
                  </a:cubicBezTo>
                  <a:cubicBezTo>
                    <a:pt x="1401" y="298"/>
                    <a:pt x="1089" y="0"/>
                    <a:pt x="7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37"/>
            <p:cNvSpPr/>
            <p:nvPr/>
          </p:nvSpPr>
          <p:spPr>
            <a:xfrm>
              <a:off x="4213119" y="3182859"/>
              <a:ext cx="133851" cy="40349"/>
            </a:xfrm>
            <a:custGeom>
              <a:avLst/>
              <a:gdLst/>
              <a:ahLst/>
              <a:cxnLst/>
              <a:rect l="l" t="t" r="r" b="b"/>
              <a:pathLst>
                <a:path w="5102" h="1538" extrusionOk="0">
                  <a:moveTo>
                    <a:pt x="5073" y="1"/>
                  </a:moveTo>
                  <a:lnTo>
                    <a:pt x="3603" y="75"/>
                  </a:lnTo>
                  <a:lnTo>
                    <a:pt x="3333" y="970"/>
                  </a:lnTo>
                  <a:lnTo>
                    <a:pt x="1991" y="970"/>
                  </a:lnTo>
                  <a:lnTo>
                    <a:pt x="1574" y="166"/>
                  </a:lnTo>
                  <a:lnTo>
                    <a:pt x="49" y="204"/>
                  </a:lnTo>
                  <a:lnTo>
                    <a:pt x="1" y="672"/>
                  </a:lnTo>
                  <a:lnTo>
                    <a:pt x="1273" y="672"/>
                  </a:lnTo>
                  <a:lnTo>
                    <a:pt x="1660" y="1538"/>
                  </a:lnTo>
                  <a:lnTo>
                    <a:pt x="3688" y="1507"/>
                  </a:lnTo>
                  <a:lnTo>
                    <a:pt x="4106" y="464"/>
                  </a:lnTo>
                  <a:lnTo>
                    <a:pt x="5101" y="431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37"/>
            <p:cNvSpPr/>
            <p:nvPr/>
          </p:nvSpPr>
          <p:spPr>
            <a:xfrm>
              <a:off x="4156530" y="3244301"/>
              <a:ext cx="247370" cy="53257"/>
            </a:xfrm>
            <a:custGeom>
              <a:avLst/>
              <a:gdLst/>
              <a:ahLst/>
              <a:cxnLst/>
              <a:rect l="l" t="t" r="r" b="b"/>
              <a:pathLst>
                <a:path w="9429" h="2030" extrusionOk="0">
                  <a:moveTo>
                    <a:pt x="9070" y="0"/>
                  </a:moveTo>
                  <a:lnTo>
                    <a:pt x="298" y="151"/>
                  </a:lnTo>
                  <a:lnTo>
                    <a:pt x="0" y="2029"/>
                  </a:lnTo>
                  <a:lnTo>
                    <a:pt x="9428" y="2029"/>
                  </a:lnTo>
                  <a:lnTo>
                    <a:pt x="90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37"/>
            <p:cNvSpPr/>
            <p:nvPr/>
          </p:nvSpPr>
          <p:spPr>
            <a:xfrm>
              <a:off x="4029710" y="3013435"/>
              <a:ext cx="62649" cy="170659"/>
            </a:xfrm>
            <a:custGeom>
              <a:avLst/>
              <a:gdLst/>
              <a:ahLst/>
              <a:cxnLst/>
              <a:rect l="l" t="t" r="r" b="b"/>
              <a:pathLst>
                <a:path w="2388" h="6505" extrusionOk="0">
                  <a:moveTo>
                    <a:pt x="1" y="0"/>
                  </a:moveTo>
                  <a:lnTo>
                    <a:pt x="1" y="6504"/>
                  </a:lnTo>
                  <a:lnTo>
                    <a:pt x="2328" y="6473"/>
                  </a:lnTo>
                  <a:lnTo>
                    <a:pt x="2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37"/>
            <p:cNvSpPr/>
            <p:nvPr/>
          </p:nvSpPr>
          <p:spPr>
            <a:xfrm>
              <a:off x="4046947" y="3138653"/>
              <a:ext cx="28203" cy="26655"/>
            </a:xfrm>
            <a:custGeom>
              <a:avLst/>
              <a:gdLst/>
              <a:ahLst/>
              <a:cxnLst/>
              <a:rect l="l" t="t" r="r" b="b"/>
              <a:pathLst>
                <a:path w="1075" h="1016" extrusionOk="0">
                  <a:moveTo>
                    <a:pt x="537" y="1"/>
                  </a:moveTo>
                  <a:cubicBezTo>
                    <a:pt x="241" y="1"/>
                    <a:pt x="0" y="228"/>
                    <a:pt x="0" y="507"/>
                  </a:cubicBezTo>
                  <a:cubicBezTo>
                    <a:pt x="0" y="786"/>
                    <a:pt x="241" y="1015"/>
                    <a:pt x="537" y="1015"/>
                  </a:cubicBezTo>
                  <a:cubicBezTo>
                    <a:pt x="835" y="1015"/>
                    <a:pt x="1074" y="786"/>
                    <a:pt x="1074" y="507"/>
                  </a:cubicBezTo>
                  <a:cubicBezTo>
                    <a:pt x="1074" y="228"/>
                    <a:pt x="835" y="1"/>
                    <a:pt x="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37"/>
            <p:cNvSpPr/>
            <p:nvPr/>
          </p:nvSpPr>
          <p:spPr>
            <a:xfrm>
              <a:off x="4046947" y="3024375"/>
              <a:ext cx="26629" cy="25081"/>
            </a:xfrm>
            <a:custGeom>
              <a:avLst/>
              <a:gdLst/>
              <a:ahLst/>
              <a:cxnLst/>
              <a:rect l="l" t="t" r="r" b="b"/>
              <a:pathLst>
                <a:path w="1015" h="956" extrusionOk="0">
                  <a:moveTo>
                    <a:pt x="508" y="1"/>
                  </a:moveTo>
                  <a:cubicBezTo>
                    <a:pt x="227" y="1"/>
                    <a:pt x="0" y="213"/>
                    <a:pt x="0" y="478"/>
                  </a:cubicBezTo>
                  <a:cubicBezTo>
                    <a:pt x="0" y="741"/>
                    <a:pt x="227" y="956"/>
                    <a:pt x="508" y="956"/>
                  </a:cubicBezTo>
                  <a:cubicBezTo>
                    <a:pt x="788" y="956"/>
                    <a:pt x="1015" y="741"/>
                    <a:pt x="1015" y="478"/>
                  </a:cubicBezTo>
                  <a:cubicBezTo>
                    <a:pt x="1015" y="213"/>
                    <a:pt x="788" y="1"/>
                    <a:pt x="5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37"/>
            <p:cNvSpPr/>
            <p:nvPr/>
          </p:nvSpPr>
          <p:spPr>
            <a:xfrm>
              <a:off x="4029710" y="3048983"/>
              <a:ext cx="21198" cy="89461"/>
            </a:xfrm>
            <a:custGeom>
              <a:avLst/>
              <a:gdLst/>
              <a:ahLst/>
              <a:cxnLst/>
              <a:rect l="l" t="t" r="r" b="b"/>
              <a:pathLst>
                <a:path w="808" h="3410" extrusionOk="0">
                  <a:moveTo>
                    <a:pt x="1" y="1"/>
                  </a:moveTo>
                  <a:lnTo>
                    <a:pt x="1" y="3409"/>
                  </a:lnTo>
                  <a:lnTo>
                    <a:pt x="776" y="2729"/>
                  </a:lnTo>
                  <a:lnTo>
                    <a:pt x="807" y="7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37"/>
            <p:cNvSpPr/>
            <p:nvPr/>
          </p:nvSpPr>
          <p:spPr>
            <a:xfrm>
              <a:off x="4017196" y="2896769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913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37"/>
            <p:cNvSpPr/>
            <p:nvPr/>
          </p:nvSpPr>
          <p:spPr>
            <a:xfrm>
              <a:off x="4233215" y="2917940"/>
              <a:ext cx="43865" cy="17997"/>
            </a:xfrm>
            <a:custGeom>
              <a:avLst/>
              <a:gdLst/>
              <a:ahLst/>
              <a:cxnLst/>
              <a:rect l="l" t="t" r="r" b="b"/>
              <a:pathLst>
                <a:path w="1672" h="686" extrusionOk="0">
                  <a:moveTo>
                    <a:pt x="777" y="0"/>
                  </a:moveTo>
                  <a:cubicBezTo>
                    <a:pt x="330" y="0"/>
                    <a:pt x="1" y="685"/>
                    <a:pt x="1" y="685"/>
                  </a:cubicBezTo>
                  <a:lnTo>
                    <a:pt x="1672" y="597"/>
                  </a:lnTo>
                  <a:cubicBezTo>
                    <a:pt x="1672" y="597"/>
                    <a:pt x="1225" y="0"/>
                    <a:pt x="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37"/>
            <p:cNvSpPr/>
            <p:nvPr/>
          </p:nvSpPr>
          <p:spPr>
            <a:xfrm>
              <a:off x="4242607" y="2946851"/>
              <a:ext cx="24346" cy="43865"/>
            </a:xfrm>
            <a:custGeom>
              <a:avLst/>
              <a:gdLst/>
              <a:ahLst/>
              <a:cxnLst/>
              <a:rect l="l" t="t" r="r" b="b"/>
              <a:pathLst>
                <a:path w="928" h="1672" extrusionOk="0">
                  <a:moveTo>
                    <a:pt x="927" y="1"/>
                  </a:moveTo>
                  <a:lnTo>
                    <a:pt x="1" y="32"/>
                  </a:lnTo>
                  <a:lnTo>
                    <a:pt x="211" y="1672"/>
                  </a:lnTo>
                  <a:lnTo>
                    <a:pt x="867" y="1672"/>
                  </a:lnTo>
                  <a:lnTo>
                    <a:pt x="9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37"/>
            <p:cNvSpPr/>
            <p:nvPr/>
          </p:nvSpPr>
          <p:spPr>
            <a:xfrm>
              <a:off x="4242738" y="2946851"/>
              <a:ext cx="24267" cy="25264"/>
            </a:xfrm>
            <a:custGeom>
              <a:avLst/>
              <a:gdLst/>
              <a:ahLst/>
              <a:cxnLst/>
              <a:rect l="l" t="t" r="r" b="b"/>
              <a:pathLst>
                <a:path w="925" h="963" extrusionOk="0">
                  <a:moveTo>
                    <a:pt x="924" y="1"/>
                  </a:moveTo>
                  <a:lnTo>
                    <a:pt x="1" y="32"/>
                  </a:lnTo>
                  <a:lnTo>
                    <a:pt x="115" y="963"/>
                  </a:lnTo>
                  <a:lnTo>
                    <a:pt x="891" y="896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37"/>
            <p:cNvSpPr/>
            <p:nvPr/>
          </p:nvSpPr>
          <p:spPr>
            <a:xfrm>
              <a:off x="4107996" y="2896769"/>
              <a:ext cx="297452" cy="54805"/>
            </a:xfrm>
            <a:custGeom>
              <a:avLst/>
              <a:gdLst/>
              <a:ahLst/>
              <a:cxnLst/>
              <a:rect l="l" t="t" r="r" b="b"/>
              <a:pathLst>
                <a:path w="11338" h="2089" extrusionOk="0">
                  <a:moveTo>
                    <a:pt x="11249" y="0"/>
                  </a:moveTo>
                  <a:lnTo>
                    <a:pt x="10354" y="31"/>
                  </a:lnTo>
                  <a:lnTo>
                    <a:pt x="10354" y="1194"/>
                  </a:lnTo>
                  <a:lnTo>
                    <a:pt x="926" y="1523"/>
                  </a:lnTo>
                  <a:lnTo>
                    <a:pt x="867" y="31"/>
                  </a:lnTo>
                  <a:lnTo>
                    <a:pt x="0" y="60"/>
                  </a:lnTo>
                  <a:lnTo>
                    <a:pt x="120" y="2089"/>
                  </a:lnTo>
                  <a:lnTo>
                    <a:pt x="11338" y="1822"/>
                  </a:lnTo>
                  <a:lnTo>
                    <a:pt x="1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37"/>
            <p:cNvSpPr/>
            <p:nvPr/>
          </p:nvSpPr>
          <p:spPr>
            <a:xfrm>
              <a:off x="4228519" y="2987567"/>
              <a:ext cx="55644" cy="76737"/>
            </a:xfrm>
            <a:custGeom>
              <a:avLst/>
              <a:gdLst/>
              <a:ahLst/>
              <a:cxnLst/>
              <a:rect l="l" t="t" r="r" b="b"/>
              <a:pathLst>
                <a:path w="2121" h="2925" extrusionOk="0">
                  <a:moveTo>
                    <a:pt x="2120" y="0"/>
                  </a:moveTo>
                  <a:lnTo>
                    <a:pt x="1" y="60"/>
                  </a:lnTo>
                  <a:lnTo>
                    <a:pt x="271" y="2924"/>
                  </a:lnTo>
                  <a:lnTo>
                    <a:pt x="1822" y="2924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37"/>
            <p:cNvSpPr/>
            <p:nvPr/>
          </p:nvSpPr>
          <p:spPr>
            <a:xfrm>
              <a:off x="4244994" y="3031406"/>
              <a:ext cx="21959" cy="20358"/>
            </a:xfrm>
            <a:custGeom>
              <a:avLst/>
              <a:gdLst/>
              <a:ahLst/>
              <a:cxnLst/>
              <a:rect l="l" t="t" r="r" b="b"/>
              <a:pathLst>
                <a:path w="837" h="776" extrusionOk="0">
                  <a:moveTo>
                    <a:pt x="418" y="0"/>
                  </a:moveTo>
                  <a:cubicBezTo>
                    <a:pt x="187" y="0"/>
                    <a:pt x="1" y="174"/>
                    <a:pt x="1" y="389"/>
                  </a:cubicBezTo>
                  <a:cubicBezTo>
                    <a:pt x="1" y="602"/>
                    <a:pt x="187" y="776"/>
                    <a:pt x="418" y="776"/>
                  </a:cubicBezTo>
                  <a:cubicBezTo>
                    <a:pt x="648" y="776"/>
                    <a:pt x="836" y="602"/>
                    <a:pt x="836" y="389"/>
                  </a:cubicBezTo>
                  <a:cubicBezTo>
                    <a:pt x="836" y="174"/>
                    <a:pt x="648" y="0"/>
                    <a:pt x="4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37"/>
            <p:cNvSpPr/>
            <p:nvPr/>
          </p:nvSpPr>
          <p:spPr>
            <a:xfrm>
              <a:off x="4229726" y="3000973"/>
              <a:ext cx="53047" cy="10546"/>
            </a:xfrm>
            <a:custGeom>
              <a:avLst/>
              <a:gdLst/>
              <a:ahLst/>
              <a:cxnLst/>
              <a:rect l="l" t="t" r="r" b="b"/>
              <a:pathLst>
                <a:path w="2022" h="402" extrusionOk="0">
                  <a:moveTo>
                    <a:pt x="2022" y="0"/>
                  </a:moveTo>
                  <a:lnTo>
                    <a:pt x="0" y="19"/>
                  </a:lnTo>
                  <a:lnTo>
                    <a:pt x="34" y="361"/>
                  </a:lnTo>
                  <a:lnTo>
                    <a:pt x="1981" y="401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04641697"/>
      </p:ext>
    </p:extLst>
  </p:cSld>
  <p:clrMapOvr>
    <a:masterClrMapping/>
  </p:clrMapOvr>
</p:sld>
</file>

<file path=ppt/theme/theme1.xml><?xml version="1.0" encoding="utf-8"?>
<a:theme xmlns:a="http://schemas.openxmlformats.org/drawingml/2006/main" name="Steampunk Vehicles: a Retrofuturistic 19th-Century Aesthetic Thesis Defense by Slidesgo">
  <a:themeElements>
    <a:clrScheme name="Simple Light">
      <a:dk1>
        <a:srgbClr val="48353B"/>
      </a:dk1>
      <a:lt1>
        <a:srgbClr val="C83928"/>
      </a:lt1>
      <a:dk2>
        <a:srgbClr val="38282D"/>
      </a:dk2>
      <a:lt2>
        <a:srgbClr val="FFBD73"/>
      </a:lt2>
      <a:accent1>
        <a:srgbClr val="D2843B"/>
      </a:accent1>
      <a:accent2>
        <a:srgbClr val="BBDCD9"/>
      </a:accent2>
      <a:accent3>
        <a:srgbClr val="5B484A"/>
      </a:accent3>
      <a:accent4>
        <a:srgbClr val="006D60"/>
      </a:accent4>
      <a:accent5>
        <a:srgbClr val="009180"/>
      </a:accent5>
      <a:accent6>
        <a:srgbClr val="FFEFDD"/>
      </a:accent6>
      <a:hlink>
        <a:srgbClr val="4835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524</Words>
  <Application>Microsoft Office PowerPoint</Application>
  <PresentationFormat>Affichage à l'écran (16:9)</PresentationFormat>
  <Paragraphs>77</Paragraphs>
  <Slides>18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Calibri</vt:lpstr>
      <vt:lpstr>Asap</vt:lpstr>
      <vt:lpstr>Bahiana</vt:lpstr>
      <vt:lpstr>Steampunk Vehicles: a Retrofuturistic 19th-Century Aesthetic Thesis Defense by Slidesgo</vt:lpstr>
      <vt:lpstr>tOYS &amp; MODELS :  Edition d’un outil d’aide à la décision </vt:lpstr>
      <vt:lpstr>01</vt:lpstr>
      <vt:lpstr>problématique de l’entreprise</vt:lpstr>
      <vt:lpstr>Qui ?</vt:lpstr>
      <vt:lpstr>Outils utilisés</vt:lpstr>
      <vt:lpstr>Toys  &amp; models</vt:lpstr>
      <vt:lpstr>Mission 1 :  le chiffre d’affaire</vt:lpstr>
      <vt:lpstr>indicateur #1</vt:lpstr>
      <vt:lpstr>indicateur #4</vt:lpstr>
      <vt:lpstr>Mission 2 :  les ventes</vt:lpstr>
      <vt:lpstr>Le nombre de produits vendus par catégorie et par mois, avec comparaison et taux de variation par rapport au même mois de l'année précédente</vt:lpstr>
      <vt:lpstr>Mission 3 :  les stocks</vt:lpstr>
      <vt:lpstr>Le stock des 5 produits les plus commandés</vt:lpstr>
      <vt:lpstr>Mission 4 :  les ressources humaines</vt:lpstr>
      <vt:lpstr>les 2 vendeurs ayant le chiffre d'affaires le plus élevé chaque mois</vt:lpstr>
      <vt:lpstr>conclusion</vt:lpstr>
      <vt:lpstr>Toys  &amp; models</vt:lpstr>
      <vt:lpstr>Merci de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tOYS &amp; MODELS :  Edition d’un outil d’aide à la décision </dc:title>
  <cp:lastModifiedBy>karelle durand</cp:lastModifiedBy>
  <cp:revision>5</cp:revision>
  <dcterms:modified xsi:type="dcterms:W3CDTF">2022-10-12T14:33:32Z</dcterms:modified>
</cp:coreProperties>
</file>